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3" r:id="rId2"/>
    <p:sldId id="264" r:id="rId3"/>
    <p:sldId id="257" r:id="rId4"/>
    <p:sldId id="258" r:id="rId5"/>
    <p:sldId id="262" r:id="rId6"/>
    <p:sldId id="265" r:id="rId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5D9CA"/>
    <a:srgbClr val="3C3338"/>
    <a:srgbClr val="1E223F"/>
    <a:srgbClr val="F9F0DF"/>
    <a:srgbClr val="CA2828"/>
    <a:srgbClr val="AB1E1F"/>
    <a:srgbClr val="FFD061"/>
    <a:srgbClr val="A24CF4"/>
    <a:srgbClr val="92AA41"/>
    <a:srgbClr val="F44F4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312" y="10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93AD80-0678-85CE-7982-428C7E41502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105A18A-F9AE-DE3F-F1C6-7B50150A2A0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49733A-E120-D165-4666-5C2AB7AA28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DFD04C-BF05-F6A2-EBA0-7E0AD8711A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01F1E45-4463-E225-6C8F-11011855CF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5561933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F30AD0-157A-3383-94F9-F523B1A538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276E955-8DF8-1795-1154-A5977227DD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081AEC-6D1E-2027-EE15-BF135CD152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615DA9-E5C2-CFA1-DB5C-142AD6B535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EA349C-5F8B-9870-D55A-AB1A22978D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1091820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9746AB-F15E-A65A-50ED-834DC7B5AA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A9FC5C-331C-A57E-373D-CEEDDE4B18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1CDD5C-27E9-39AC-1C1C-7A771F7253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F9158B9-8C5D-A329-207D-8B38E9F0FB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CE7482-DB57-7AE3-96C7-55460C2A41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93181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60FF6E-718B-00A6-1E69-76357C5A1C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D08EA59-5C58-4792-FC1A-36F0277F5F8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A17927E-4BF6-0430-365D-B537BEB7AA7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6DBE2DE-074D-B4D2-FF2A-FF204422DB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B561658-276C-4FAC-5372-C0534DF0BA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2E5881B-0E01-DF1E-6030-20AEF0EA3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76013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7FFB1D-F041-99E8-E64F-A12282CC94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864D930-5C8B-088D-77FC-900C474098F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C55F725-487F-0B72-F907-A812027F980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32B6797-CB9D-5B01-2937-6B24EEFA265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BDB53D1-CC94-9E4C-2CE9-8451A60B37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E51751B-50A6-5555-FDF2-A3979B187E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CECEA95-56F4-BA26-C599-D1ED3F3647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7007136-0148-0A6B-D95F-35F4D779EB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2707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4E7714-AD76-37D0-C02E-E5F3B900C0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28E202B-AED6-AE26-1FD1-883F73C9AF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D5FA81D-ABD1-F1B1-C701-CA672D3DC6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949D7D4-40F1-FA19-1FAF-D773374507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4597304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55F3BAF-12A3-36B0-34B5-EC000A9CD3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10E6E5B-2684-1739-7CA4-66B5A9A1DD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86BC4F-3DF2-7D09-6DB7-54B6C55F9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0562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E77637-8E98-DE8A-882E-DD5E73120A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F6690B-B077-4820-023F-2D874F7703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EDE80C4-38B6-E670-E269-81B492FEC9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92D1142-7FAB-2C05-F152-1228DEB14A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01F98E-E3B5-8D12-F06F-ABB1993E60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E165A21-52D3-FBC7-0248-FAA0C67E22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768337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86B412-18BF-3CDA-C4CB-0DEC6829D5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AA8ECC-BC88-5082-AEAC-0A07F7C2B89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55E0E71-ECB5-7DD9-1F67-57A1D4D0E66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21DD780-84D2-1819-CF7E-320B721E4B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B0AC925-1AE2-3171-75DE-D54A0AECD9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3399CD-F264-DB0E-FB44-958420827D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91286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3F856A-7FBD-E95D-38A0-FE72CB6BD0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13754AA-3639-6BA0-7C3F-6EB873EF049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81EED6-A818-E2A0-D82A-792595E68F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A42FDD3-C7B7-30BB-C6BA-3678882B5E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0DEFC4-B181-728A-A75F-7912384CDA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8163065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816C6417-1941-0EFC-D766-8B63F94F1DD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6BCA982-1152-84D1-5F56-C3A15543854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B2DB291-0840-1810-B0FE-4B1C5CF4D9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525C08-8345-8794-0990-87DB4D7E47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CF8062-BD2C-E678-509C-B3C05F9CA3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524468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F0D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8348FE6-19C7-161B-FD07-B0A0AC6FD2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10E44B-D816-9636-2F0C-CA729055786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F6F671-BE9B-B8A2-98F4-357E1247395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A718FD0-24D3-4A94-8C11-1DD626979588}" type="datetimeFigureOut">
              <a:rPr lang="en-GB" smtClean="0"/>
              <a:t>07/12/2023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DF9F01-5CBC-0152-2079-D515278FD31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A492064-12B9-BB2D-1137-033432BC2B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01E7CA4-AD0F-4060-BA0E-25D688C76A4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30295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.png"/><Relationship Id="rId18" Type="http://schemas.openxmlformats.org/officeDocument/2006/relationships/image" Target="../media/image15.svg"/><Relationship Id="rId26" Type="http://schemas.openxmlformats.org/officeDocument/2006/relationships/image" Target="../media/image23.svg"/><Relationship Id="rId39" Type="http://schemas.openxmlformats.org/officeDocument/2006/relationships/image" Target="../media/image36.png"/><Relationship Id="rId21" Type="http://schemas.openxmlformats.org/officeDocument/2006/relationships/image" Target="../media/image18.png"/><Relationship Id="rId34" Type="http://schemas.openxmlformats.org/officeDocument/2006/relationships/image" Target="../media/image31.svg"/><Relationship Id="rId42" Type="http://schemas.openxmlformats.org/officeDocument/2006/relationships/image" Target="../media/image39.png"/><Relationship Id="rId7" Type="http://schemas.openxmlformats.org/officeDocument/2006/relationships/image" Target="../media/image4.png"/><Relationship Id="rId2" Type="http://schemas.openxmlformats.org/officeDocument/2006/relationships/audio" Target="../media/media1.mp3"/><Relationship Id="rId16" Type="http://schemas.openxmlformats.org/officeDocument/2006/relationships/image" Target="../media/image13.svg"/><Relationship Id="rId20" Type="http://schemas.openxmlformats.org/officeDocument/2006/relationships/image" Target="../media/image17.svg"/><Relationship Id="rId29" Type="http://schemas.openxmlformats.org/officeDocument/2006/relationships/image" Target="../media/image26.png"/><Relationship Id="rId41" Type="http://schemas.openxmlformats.org/officeDocument/2006/relationships/image" Target="../media/image38.png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11" Type="http://schemas.openxmlformats.org/officeDocument/2006/relationships/image" Target="../media/image8.png"/><Relationship Id="rId24" Type="http://schemas.openxmlformats.org/officeDocument/2006/relationships/image" Target="../media/image21.svg"/><Relationship Id="rId32" Type="http://schemas.openxmlformats.org/officeDocument/2006/relationships/image" Target="../media/image29.svg"/><Relationship Id="rId37" Type="http://schemas.openxmlformats.org/officeDocument/2006/relationships/image" Target="../media/image34.png"/><Relationship Id="rId40" Type="http://schemas.openxmlformats.org/officeDocument/2006/relationships/image" Target="../media/image37.png"/><Relationship Id="rId5" Type="http://schemas.openxmlformats.org/officeDocument/2006/relationships/image" Target="../media/image2.png"/><Relationship Id="rId15" Type="http://schemas.openxmlformats.org/officeDocument/2006/relationships/image" Target="../media/image12.png"/><Relationship Id="rId23" Type="http://schemas.openxmlformats.org/officeDocument/2006/relationships/image" Target="../media/image20.png"/><Relationship Id="rId28" Type="http://schemas.openxmlformats.org/officeDocument/2006/relationships/image" Target="../media/image25.svg"/><Relationship Id="rId36" Type="http://schemas.openxmlformats.org/officeDocument/2006/relationships/image" Target="../media/image33.svg"/><Relationship Id="rId10" Type="http://schemas.openxmlformats.org/officeDocument/2006/relationships/image" Target="../media/image7.png"/><Relationship Id="rId19" Type="http://schemas.openxmlformats.org/officeDocument/2006/relationships/image" Target="../media/image16.png"/><Relationship Id="rId31" Type="http://schemas.openxmlformats.org/officeDocument/2006/relationships/image" Target="../media/image28.png"/><Relationship Id="rId4" Type="http://schemas.openxmlformats.org/officeDocument/2006/relationships/image" Target="../media/image1.png"/><Relationship Id="rId9" Type="http://schemas.openxmlformats.org/officeDocument/2006/relationships/image" Target="../media/image6.png"/><Relationship Id="rId14" Type="http://schemas.openxmlformats.org/officeDocument/2006/relationships/image" Target="../media/image11.svg"/><Relationship Id="rId22" Type="http://schemas.openxmlformats.org/officeDocument/2006/relationships/image" Target="../media/image19.svg"/><Relationship Id="rId27" Type="http://schemas.openxmlformats.org/officeDocument/2006/relationships/image" Target="../media/image24.png"/><Relationship Id="rId30" Type="http://schemas.openxmlformats.org/officeDocument/2006/relationships/image" Target="../media/image27.png"/><Relationship Id="rId35" Type="http://schemas.openxmlformats.org/officeDocument/2006/relationships/image" Target="../media/image32.png"/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1.xml"/><Relationship Id="rId12" Type="http://schemas.openxmlformats.org/officeDocument/2006/relationships/image" Target="../media/image9.svg"/><Relationship Id="rId17" Type="http://schemas.openxmlformats.org/officeDocument/2006/relationships/image" Target="../media/image14.png"/><Relationship Id="rId25" Type="http://schemas.openxmlformats.org/officeDocument/2006/relationships/image" Target="../media/image22.png"/><Relationship Id="rId33" Type="http://schemas.openxmlformats.org/officeDocument/2006/relationships/image" Target="../media/image30.png"/><Relationship Id="rId38" Type="http://schemas.openxmlformats.org/officeDocument/2006/relationships/image" Target="../media/image35.sv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.svg"/><Relationship Id="rId18" Type="http://schemas.openxmlformats.org/officeDocument/2006/relationships/image" Target="../media/image22.png"/><Relationship Id="rId26" Type="http://schemas.openxmlformats.org/officeDocument/2006/relationships/image" Target="../media/image28.png"/><Relationship Id="rId39" Type="http://schemas.openxmlformats.org/officeDocument/2006/relationships/image" Target="../media/image11.svg"/><Relationship Id="rId21" Type="http://schemas.openxmlformats.org/officeDocument/2006/relationships/image" Target="../media/image25.svg"/><Relationship Id="rId34" Type="http://schemas.openxmlformats.org/officeDocument/2006/relationships/image" Target="../media/image36.png"/><Relationship Id="rId42" Type="http://schemas.openxmlformats.org/officeDocument/2006/relationships/image" Target="../media/image14.png"/><Relationship Id="rId47" Type="http://schemas.openxmlformats.org/officeDocument/2006/relationships/image" Target="../media/image6.png"/><Relationship Id="rId50" Type="http://schemas.openxmlformats.org/officeDocument/2006/relationships/image" Target="../media/image39.png"/><Relationship Id="rId7" Type="http://schemas.openxmlformats.org/officeDocument/2006/relationships/slideLayout" Target="../slideLayouts/slideLayout1.xml"/><Relationship Id="rId2" Type="http://schemas.microsoft.com/office/2007/relationships/media" Target="../media/media2.mp3"/><Relationship Id="rId16" Type="http://schemas.openxmlformats.org/officeDocument/2006/relationships/image" Target="../media/image20.png"/><Relationship Id="rId29" Type="http://schemas.openxmlformats.org/officeDocument/2006/relationships/image" Target="../media/image44.png"/><Relationship Id="rId11" Type="http://schemas.openxmlformats.org/officeDocument/2006/relationships/image" Target="../media/image43.svg"/><Relationship Id="rId24" Type="http://schemas.openxmlformats.org/officeDocument/2006/relationships/image" Target="../media/image34.png"/><Relationship Id="rId32" Type="http://schemas.openxmlformats.org/officeDocument/2006/relationships/image" Target="../media/image46.png"/><Relationship Id="rId37" Type="http://schemas.openxmlformats.org/officeDocument/2006/relationships/image" Target="../media/image9.svg"/><Relationship Id="rId40" Type="http://schemas.openxmlformats.org/officeDocument/2006/relationships/image" Target="../media/image12.png"/><Relationship Id="rId45" Type="http://schemas.openxmlformats.org/officeDocument/2006/relationships/image" Target="../media/image17.svg"/><Relationship Id="rId5" Type="http://schemas.microsoft.com/office/2007/relationships/media" Target="../media/media4.mp3"/><Relationship Id="rId15" Type="http://schemas.openxmlformats.org/officeDocument/2006/relationships/image" Target="../media/image19.svg"/><Relationship Id="rId23" Type="http://schemas.openxmlformats.org/officeDocument/2006/relationships/image" Target="../media/image33.svg"/><Relationship Id="rId28" Type="http://schemas.openxmlformats.org/officeDocument/2006/relationships/image" Target="../media/image26.png"/><Relationship Id="rId36" Type="http://schemas.openxmlformats.org/officeDocument/2006/relationships/image" Target="../media/image8.png"/><Relationship Id="rId49" Type="http://schemas.openxmlformats.org/officeDocument/2006/relationships/image" Target="../media/image38.png"/><Relationship Id="rId10" Type="http://schemas.openxmlformats.org/officeDocument/2006/relationships/image" Target="../media/image42.png"/><Relationship Id="rId19" Type="http://schemas.openxmlformats.org/officeDocument/2006/relationships/image" Target="../media/image23.svg"/><Relationship Id="rId31" Type="http://schemas.openxmlformats.org/officeDocument/2006/relationships/image" Target="../media/image45.png"/><Relationship Id="rId44" Type="http://schemas.openxmlformats.org/officeDocument/2006/relationships/image" Target="../media/image16.png"/><Relationship Id="rId4" Type="http://schemas.openxmlformats.org/officeDocument/2006/relationships/audio" Target="../media/media3.mp3"/><Relationship Id="rId9" Type="http://schemas.openxmlformats.org/officeDocument/2006/relationships/image" Target="../media/image41.svg"/><Relationship Id="rId14" Type="http://schemas.openxmlformats.org/officeDocument/2006/relationships/image" Target="../media/image18.png"/><Relationship Id="rId22" Type="http://schemas.openxmlformats.org/officeDocument/2006/relationships/image" Target="../media/image32.png"/><Relationship Id="rId27" Type="http://schemas.openxmlformats.org/officeDocument/2006/relationships/image" Target="../media/image29.svg"/><Relationship Id="rId30" Type="http://schemas.openxmlformats.org/officeDocument/2006/relationships/image" Target="../media/image27.png"/><Relationship Id="rId35" Type="http://schemas.openxmlformats.org/officeDocument/2006/relationships/image" Target="../media/image37.png"/><Relationship Id="rId43" Type="http://schemas.openxmlformats.org/officeDocument/2006/relationships/image" Target="../media/image15.svg"/><Relationship Id="rId48" Type="http://schemas.openxmlformats.org/officeDocument/2006/relationships/image" Target="../media/image5.png"/><Relationship Id="rId8" Type="http://schemas.openxmlformats.org/officeDocument/2006/relationships/image" Target="../media/image40.png"/><Relationship Id="rId3" Type="http://schemas.microsoft.com/office/2007/relationships/media" Target="../media/media3.mp3"/><Relationship Id="rId12" Type="http://schemas.openxmlformats.org/officeDocument/2006/relationships/image" Target="../media/image30.png"/><Relationship Id="rId17" Type="http://schemas.openxmlformats.org/officeDocument/2006/relationships/image" Target="../media/image21.svg"/><Relationship Id="rId25" Type="http://schemas.openxmlformats.org/officeDocument/2006/relationships/image" Target="../media/image35.svg"/><Relationship Id="rId33" Type="http://schemas.openxmlformats.org/officeDocument/2006/relationships/image" Target="../media/image47.svg"/><Relationship Id="rId38" Type="http://schemas.openxmlformats.org/officeDocument/2006/relationships/image" Target="../media/image10.png"/><Relationship Id="rId46" Type="http://schemas.openxmlformats.org/officeDocument/2006/relationships/image" Target="../media/image48.png"/><Relationship Id="rId20" Type="http://schemas.openxmlformats.org/officeDocument/2006/relationships/image" Target="../media/image24.png"/><Relationship Id="rId41" Type="http://schemas.openxmlformats.org/officeDocument/2006/relationships/image" Target="../media/image13.svg"/><Relationship Id="rId1" Type="http://schemas.openxmlformats.org/officeDocument/2006/relationships/audio" Target="NULL" TargetMode="External"/><Relationship Id="rId6" Type="http://schemas.openxmlformats.org/officeDocument/2006/relationships/audio" Target="../media/media4.mp3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.png"/><Relationship Id="rId18" Type="http://schemas.openxmlformats.org/officeDocument/2006/relationships/image" Target="../media/image18.png"/><Relationship Id="rId26" Type="http://schemas.openxmlformats.org/officeDocument/2006/relationships/image" Target="../media/image32.png"/><Relationship Id="rId39" Type="http://schemas.openxmlformats.org/officeDocument/2006/relationships/image" Target="../media/image13.svg"/><Relationship Id="rId21" Type="http://schemas.openxmlformats.org/officeDocument/2006/relationships/image" Target="../media/image21.svg"/><Relationship Id="rId34" Type="http://schemas.openxmlformats.org/officeDocument/2006/relationships/image" Target="../media/image8.png"/><Relationship Id="rId42" Type="http://schemas.openxmlformats.org/officeDocument/2006/relationships/image" Target="../media/image16.png"/><Relationship Id="rId47" Type="http://schemas.openxmlformats.org/officeDocument/2006/relationships/image" Target="../media/image6.png"/><Relationship Id="rId50" Type="http://schemas.openxmlformats.org/officeDocument/2006/relationships/image" Target="../media/image46.png"/><Relationship Id="rId55" Type="http://schemas.openxmlformats.org/officeDocument/2006/relationships/image" Target="../media/image39.png"/><Relationship Id="rId7" Type="http://schemas.openxmlformats.org/officeDocument/2006/relationships/image" Target="../media/image43.svg"/><Relationship Id="rId2" Type="http://schemas.microsoft.com/office/2007/relationships/media" Target="../media/media5.mp3"/><Relationship Id="rId16" Type="http://schemas.openxmlformats.org/officeDocument/2006/relationships/image" Target="../media/image30.png"/><Relationship Id="rId29" Type="http://schemas.openxmlformats.org/officeDocument/2006/relationships/image" Target="../media/image35.svg"/><Relationship Id="rId11" Type="http://schemas.openxmlformats.org/officeDocument/2006/relationships/image" Target="../media/image3.png"/><Relationship Id="rId24" Type="http://schemas.openxmlformats.org/officeDocument/2006/relationships/image" Target="../media/image24.png"/><Relationship Id="rId32" Type="http://schemas.openxmlformats.org/officeDocument/2006/relationships/image" Target="../media/image27.png"/><Relationship Id="rId37" Type="http://schemas.openxmlformats.org/officeDocument/2006/relationships/image" Target="../media/image11.svg"/><Relationship Id="rId40" Type="http://schemas.openxmlformats.org/officeDocument/2006/relationships/image" Target="../media/image14.png"/><Relationship Id="rId45" Type="http://schemas.openxmlformats.org/officeDocument/2006/relationships/image" Target="../media/image29.svg"/><Relationship Id="rId53" Type="http://schemas.openxmlformats.org/officeDocument/2006/relationships/image" Target="../media/image51.png"/><Relationship Id="rId5" Type="http://schemas.openxmlformats.org/officeDocument/2006/relationships/image" Target="../media/image41.svg"/><Relationship Id="rId10" Type="http://schemas.openxmlformats.org/officeDocument/2006/relationships/image" Target="../media/image2.png"/><Relationship Id="rId19" Type="http://schemas.openxmlformats.org/officeDocument/2006/relationships/image" Target="../media/image19.svg"/><Relationship Id="rId31" Type="http://schemas.openxmlformats.org/officeDocument/2006/relationships/image" Target="../media/image44.png"/><Relationship Id="rId44" Type="http://schemas.openxmlformats.org/officeDocument/2006/relationships/image" Target="../media/image28.png"/><Relationship Id="rId52" Type="http://schemas.openxmlformats.org/officeDocument/2006/relationships/image" Target="../media/image50.png"/><Relationship Id="rId4" Type="http://schemas.openxmlformats.org/officeDocument/2006/relationships/image" Target="../media/image40.png"/><Relationship Id="rId9" Type="http://schemas.openxmlformats.org/officeDocument/2006/relationships/image" Target="../media/image1.png"/><Relationship Id="rId14" Type="http://schemas.openxmlformats.org/officeDocument/2006/relationships/image" Target="../media/image36.png"/><Relationship Id="rId22" Type="http://schemas.openxmlformats.org/officeDocument/2006/relationships/image" Target="../media/image22.png"/><Relationship Id="rId27" Type="http://schemas.openxmlformats.org/officeDocument/2006/relationships/image" Target="../media/image33.svg"/><Relationship Id="rId30" Type="http://schemas.openxmlformats.org/officeDocument/2006/relationships/image" Target="../media/image26.png"/><Relationship Id="rId35" Type="http://schemas.openxmlformats.org/officeDocument/2006/relationships/image" Target="../media/image9.svg"/><Relationship Id="rId43" Type="http://schemas.openxmlformats.org/officeDocument/2006/relationships/image" Target="../media/image17.svg"/><Relationship Id="rId48" Type="http://schemas.openxmlformats.org/officeDocument/2006/relationships/image" Target="../media/image5.png"/><Relationship Id="rId8" Type="http://schemas.openxmlformats.org/officeDocument/2006/relationships/image" Target="../media/image49.png"/><Relationship Id="rId51" Type="http://schemas.openxmlformats.org/officeDocument/2006/relationships/image" Target="../media/image47.sv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4.png"/><Relationship Id="rId17" Type="http://schemas.openxmlformats.org/officeDocument/2006/relationships/image" Target="../media/image31.svg"/><Relationship Id="rId25" Type="http://schemas.openxmlformats.org/officeDocument/2006/relationships/image" Target="../media/image25.svg"/><Relationship Id="rId33" Type="http://schemas.openxmlformats.org/officeDocument/2006/relationships/image" Target="../media/image45.png"/><Relationship Id="rId38" Type="http://schemas.openxmlformats.org/officeDocument/2006/relationships/image" Target="../media/image12.png"/><Relationship Id="rId46" Type="http://schemas.openxmlformats.org/officeDocument/2006/relationships/image" Target="../media/image48.png"/><Relationship Id="rId20" Type="http://schemas.openxmlformats.org/officeDocument/2006/relationships/image" Target="../media/image20.png"/><Relationship Id="rId41" Type="http://schemas.openxmlformats.org/officeDocument/2006/relationships/image" Target="../media/image15.svg"/><Relationship Id="rId54" Type="http://schemas.openxmlformats.org/officeDocument/2006/relationships/image" Target="../media/image52.png"/><Relationship Id="rId1" Type="http://schemas.openxmlformats.org/officeDocument/2006/relationships/audio" Target="NULL" TargetMode="External"/><Relationship Id="rId6" Type="http://schemas.openxmlformats.org/officeDocument/2006/relationships/image" Target="../media/image42.png"/><Relationship Id="rId15" Type="http://schemas.openxmlformats.org/officeDocument/2006/relationships/image" Target="../media/image37.png"/><Relationship Id="rId23" Type="http://schemas.openxmlformats.org/officeDocument/2006/relationships/image" Target="../media/image23.svg"/><Relationship Id="rId28" Type="http://schemas.openxmlformats.org/officeDocument/2006/relationships/image" Target="../media/image34.png"/><Relationship Id="rId36" Type="http://schemas.openxmlformats.org/officeDocument/2006/relationships/image" Target="../media/image10.png"/><Relationship Id="rId49" Type="http://schemas.openxmlformats.org/officeDocument/2006/relationships/image" Target="../media/image38.pn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.png"/><Relationship Id="rId18" Type="http://schemas.openxmlformats.org/officeDocument/2006/relationships/image" Target="../media/image23.svg"/><Relationship Id="rId26" Type="http://schemas.openxmlformats.org/officeDocument/2006/relationships/image" Target="../media/image44.png"/><Relationship Id="rId39" Type="http://schemas.openxmlformats.org/officeDocument/2006/relationships/image" Target="../media/image28.png"/><Relationship Id="rId21" Type="http://schemas.openxmlformats.org/officeDocument/2006/relationships/image" Target="../media/image32.png"/><Relationship Id="rId34" Type="http://schemas.openxmlformats.org/officeDocument/2006/relationships/image" Target="../media/image13.svg"/><Relationship Id="rId42" Type="http://schemas.openxmlformats.org/officeDocument/2006/relationships/image" Target="../media/image6.png"/><Relationship Id="rId47" Type="http://schemas.openxmlformats.org/officeDocument/2006/relationships/image" Target="../media/image1.png"/><Relationship Id="rId50" Type="http://schemas.openxmlformats.org/officeDocument/2006/relationships/image" Target="../media/image4.png"/><Relationship Id="rId55" Type="http://schemas.openxmlformats.org/officeDocument/2006/relationships/image" Target="../media/image39.png"/><Relationship Id="rId7" Type="http://schemas.openxmlformats.org/officeDocument/2006/relationships/image" Target="../media/image43.svg"/><Relationship Id="rId2" Type="http://schemas.openxmlformats.org/officeDocument/2006/relationships/audio" Target="../media/media6.mp3"/><Relationship Id="rId16" Type="http://schemas.openxmlformats.org/officeDocument/2006/relationships/image" Target="../media/image21.svg"/><Relationship Id="rId29" Type="http://schemas.openxmlformats.org/officeDocument/2006/relationships/image" Target="../media/image8.png"/><Relationship Id="rId11" Type="http://schemas.openxmlformats.org/officeDocument/2006/relationships/image" Target="../media/image30.png"/><Relationship Id="rId24" Type="http://schemas.openxmlformats.org/officeDocument/2006/relationships/image" Target="../media/image35.svg"/><Relationship Id="rId32" Type="http://schemas.openxmlformats.org/officeDocument/2006/relationships/image" Target="../media/image11.svg"/><Relationship Id="rId37" Type="http://schemas.openxmlformats.org/officeDocument/2006/relationships/image" Target="../media/image16.png"/><Relationship Id="rId40" Type="http://schemas.openxmlformats.org/officeDocument/2006/relationships/image" Target="../media/image29.svg"/><Relationship Id="rId45" Type="http://schemas.openxmlformats.org/officeDocument/2006/relationships/image" Target="../media/image46.png"/><Relationship Id="rId53" Type="http://schemas.openxmlformats.org/officeDocument/2006/relationships/image" Target="../media/image51.png"/><Relationship Id="rId5" Type="http://schemas.openxmlformats.org/officeDocument/2006/relationships/image" Target="../media/image41.svg"/><Relationship Id="rId10" Type="http://schemas.openxmlformats.org/officeDocument/2006/relationships/image" Target="../media/image37.png"/><Relationship Id="rId19" Type="http://schemas.openxmlformats.org/officeDocument/2006/relationships/image" Target="../media/image24.png"/><Relationship Id="rId31" Type="http://schemas.openxmlformats.org/officeDocument/2006/relationships/image" Target="../media/image10.png"/><Relationship Id="rId44" Type="http://schemas.openxmlformats.org/officeDocument/2006/relationships/image" Target="../media/image38.png"/><Relationship Id="rId52" Type="http://schemas.openxmlformats.org/officeDocument/2006/relationships/image" Target="../media/image50.png"/><Relationship Id="rId4" Type="http://schemas.openxmlformats.org/officeDocument/2006/relationships/image" Target="../media/image40.png"/><Relationship Id="rId9" Type="http://schemas.openxmlformats.org/officeDocument/2006/relationships/image" Target="../media/image36.png"/><Relationship Id="rId14" Type="http://schemas.openxmlformats.org/officeDocument/2006/relationships/image" Target="../media/image19.svg"/><Relationship Id="rId22" Type="http://schemas.openxmlformats.org/officeDocument/2006/relationships/image" Target="../media/image33.svg"/><Relationship Id="rId27" Type="http://schemas.openxmlformats.org/officeDocument/2006/relationships/image" Target="../media/image27.png"/><Relationship Id="rId30" Type="http://schemas.openxmlformats.org/officeDocument/2006/relationships/image" Target="../media/image9.svg"/><Relationship Id="rId35" Type="http://schemas.openxmlformats.org/officeDocument/2006/relationships/image" Target="../media/image14.png"/><Relationship Id="rId43" Type="http://schemas.openxmlformats.org/officeDocument/2006/relationships/image" Target="../media/image5.png"/><Relationship Id="rId48" Type="http://schemas.openxmlformats.org/officeDocument/2006/relationships/image" Target="../media/image2.png"/><Relationship Id="rId8" Type="http://schemas.openxmlformats.org/officeDocument/2006/relationships/image" Target="../media/image49.png"/><Relationship Id="rId51" Type="http://schemas.openxmlformats.org/officeDocument/2006/relationships/image" Target="../media/image7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31.svg"/><Relationship Id="rId17" Type="http://schemas.openxmlformats.org/officeDocument/2006/relationships/image" Target="../media/image22.png"/><Relationship Id="rId25" Type="http://schemas.openxmlformats.org/officeDocument/2006/relationships/image" Target="../media/image26.png"/><Relationship Id="rId33" Type="http://schemas.openxmlformats.org/officeDocument/2006/relationships/image" Target="../media/image12.png"/><Relationship Id="rId38" Type="http://schemas.openxmlformats.org/officeDocument/2006/relationships/image" Target="../media/image17.svg"/><Relationship Id="rId46" Type="http://schemas.openxmlformats.org/officeDocument/2006/relationships/image" Target="../media/image47.svg"/><Relationship Id="rId20" Type="http://schemas.openxmlformats.org/officeDocument/2006/relationships/image" Target="../media/image25.svg"/><Relationship Id="rId41" Type="http://schemas.openxmlformats.org/officeDocument/2006/relationships/image" Target="../media/image48.png"/><Relationship Id="rId54" Type="http://schemas.openxmlformats.org/officeDocument/2006/relationships/image" Target="../media/image52.png"/><Relationship Id="rId1" Type="http://schemas.microsoft.com/office/2007/relationships/media" Target="../media/media6.mp3"/><Relationship Id="rId6" Type="http://schemas.openxmlformats.org/officeDocument/2006/relationships/image" Target="../media/image42.png"/><Relationship Id="rId15" Type="http://schemas.openxmlformats.org/officeDocument/2006/relationships/image" Target="../media/image20.png"/><Relationship Id="rId23" Type="http://schemas.openxmlformats.org/officeDocument/2006/relationships/image" Target="../media/image34.png"/><Relationship Id="rId28" Type="http://schemas.openxmlformats.org/officeDocument/2006/relationships/image" Target="../media/image45.png"/><Relationship Id="rId36" Type="http://schemas.openxmlformats.org/officeDocument/2006/relationships/image" Target="../media/image15.svg"/><Relationship Id="rId49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60.png"/><Relationship Id="rId18" Type="http://schemas.openxmlformats.org/officeDocument/2006/relationships/image" Target="../media/image62.png"/><Relationship Id="rId3" Type="http://schemas.microsoft.com/office/2007/relationships/media" Target="../media/media8.mp3"/><Relationship Id="rId21" Type="http://schemas.openxmlformats.org/officeDocument/2006/relationships/image" Target="../media/image64.png"/><Relationship Id="rId7" Type="http://schemas.openxmlformats.org/officeDocument/2006/relationships/image" Target="../media/image54.svg"/><Relationship Id="rId12" Type="http://schemas.openxmlformats.org/officeDocument/2006/relationships/image" Target="../media/image59.png"/><Relationship Id="rId17" Type="http://schemas.openxmlformats.org/officeDocument/2006/relationships/image" Target="../media/image7.png"/><Relationship Id="rId25" Type="http://schemas.openxmlformats.org/officeDocument/2006/relationships/image" Target="../media/image67.svg"/><Relationship Id="rId2" Type="http://schemas.microsoft.com/office/2007/relationships/media" Target="../media/media7.mp3"/><Relationship Id="rId16" Type="http://schemas.openxmlformats.org/officeDocument/2006/relationships/image" Target="../media/image61.png"/><Relationship Id="rId20" Type="http://schemas.openxmlformats.org/officeDocument/2006/relationships/image" Target="../media/image3.png"/><Relationship Id="rId1" Type="http://schemas.openxmlformats.org/officeDocument/2006/relationships/audio" Target="NULL" TargetMode="Externa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24" Type="http://schemas.openxmlformats.org/officeDocument/2006/relationships/image" Target="../media/image66.pn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.png"/><Relationship Id="rId23" Type="http://schemas.openxmlformats.org/officeDocument/2006/relationships/image" Target="../media/image39.png"/><Relationship Id="rId10" Type="http://schemas.openxmlformats.org/officeDocument/2006/relationships/image" Target="../media/image57.png"/><Relationship Id="rId19" Type="http://schemas.openxmlformats.org/officeDocument/2006/relationships/image" Target="../media/image63.png"/><Relationship Id="rId4" Type="http://schemas.openxmlformats.org/officeDocument/2006/relationships/audio" Target="../media/media8.mp3"/><Relationship Id="rId9" Type="http://schemas.openxmlformats.org/officeDocument/2006/relationships/image" Target="../media/image56.png"/><Relationship Id="rId14" Type="http://schemas.openxmlformats.org/officeDocument/2006/relationships/image" Target="../media/image50.png"/><Relationship Id="rId22" Type="http://schemas.openxmlformats.org/officeDocument/2006/relationships/image" Target="../media/image65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1.png"/><Relationship Id="rId18" Type="http://schemas.openxmlformats.org/officeDocument/2006/relationships/image" Target="../media/image3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39.png"/><Relationship Id="rId7" Type="http://schemas.openxmlformats.org/officeDocument/2006/relationships/image" Target="../media/image56.png"/><Relationship Id="rId12" Type="http://schemas.openxmlformats.org/officeDocument/2006/relationships/image" Target="../media/image50.png"/><Relationship Id="rId17" Type="http://schemas.openxmlformats.org/officeDocument/2006/relationships/image" Target="../media/image63.png"/><Relationship Id="rId2" Type="http://schemas.microsoft.com/office/2007/relationships/media" Target="../media/media7.mp3"/><Relationship Id="rId16" Type="http://schemas.openxmlformats.org/officeDocument/2006/relationships/image" Target="../media/image62.png"/><Relationship Id="rId20" Type="http://schemas.openxmlformats.org/officeDocument/2006/relationships/image" Target="../media/image65.svg"/><Relationship Id="rId1" Type="http://schemas.openxmlformats.org/officeDocument/2006/relationships/audio" Target="NULL" TargetMode="External"/><Relationship Id="rId6" Type="http://schemas.openxmlformats.org/officeDocument/2006/relationships/image" Target="../media/image55.png"/><Relationship Id="rId11" Type="http://schemas.openxmlformats.org/officeDocument/2006/relationships/image" Target="../media/image60.png"/><Relationship Id="rId5" Type="http://schemas.openxmlformats.org/officeDocument/2006/relationships/image" Target="../media/image54.svg"/><Relationship Id="rId15" Type="http://schemas.openxmlformats.org/officeDocument/2006/relationships/image" Target="../media/image7.png"/><Relationship Id="rId23" Type="http://schemas.openxmlformats.org/officeDocument/2006/relationships/image" Target="../media/image67.svg"/><Relationship Id="rId10" Type="http://schemas.openxmlformats.org/officeDocument/2006/relationships/image" Target="../media/image59.png"/><Relationship Id="rId19" Type="http://schemas.openxmlformats.org/officeDocument/2006/relationships/image" Target="../media/image64.png"/><Relationship Id="rId4" Type="http://schemas.openxmlformats.org/officeDocument/2006/relationships/image" Target="../media/image53.png"/><Relationship Id="rId9" Type="http://schemas.openxmlformats.org/officeDocument/2006/relationships/image" Target="../media/image58.png"/><Relationship Id="rId14" Type="http://schemas.openxmlformats.org/officeDocument/2006/relationships/image" Target="../media/image61.png"/><Relationship Id="rId22" Type="http://schemas.openxmlformats.org/officeDocument/2006/relationships/image" Target="../media/image6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A14E493-19C9-2673-0A17-359399CA65DA}"/>
              </a:ext>
            </a:extLst>
          </p:cNvPr>
          <p:cNvSpPr/>
          <p:nvPr/>
        </p:nvSpPr>
        <p:spPr>
          <a:xfrm>
            <a:off x="7556453" y="2787794"/>
            <a:ext cx="1833191" cy="1515461"/>
          </a:xfrm>
          <a:prstGeom prst="rect">
            <a:avLst/>
          </a:prstGeom>
          <a:solidFill>
            <a:srgbClr val="1E223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3348" name="Picture 3347">
            <a:extLst>
              <a:ext uri="{FF2B5EF4-FFF2-40B4-BE49-F238E27FC236}">
                <a16:creationId xmlns:a16="http://schemas.microsoft.com/office/drawing/2014/main" id="{C21A2161-3F98-2B66-4AEE-A86251A40C3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1429" y="-5811009"/>
            <a:ext cx="951591" cy="2283819"/>
          </a:xfrm>
          <a:prstGeom prst="rect">
            <a:avLst/>
          </a:prstGeom>
        </p:spPr>
      </p:pic>
      <p:pic>
        <p:nvPicPr>
          <p:cNvPr id="3349" name="Picture 3348">
            <a:extLst>
              <a:ext uri="{FF2B5EF4-FFF2-40B4-BE49-F238E27FC236}">
                <a16:creationId xmlns:a16="http://schemas.microsoft.com/office/drawing/2014/main" id="{60E2D660-8AF8-2EA7-EC4E-5EE30ED4BF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49" y="-5371666"/>
            <a:ext cx="1378230" cy="1928243"/>
          </a:xfrm>
          <a:prstGeom prst="rect">
            <a:avLst/>
          </a:prstGeom>
        </p:spPr>
      </p:pic>
      <p:pic>
        <p:nvPicPr>
          <p:cNvPr id="3350" name="Picture 3349">
            <a:extLst>
              <a:ext uri="{FF2B5EF4-FFF2-40B4-BE49-F238E27FC236}">
                <a16:creationId xmlns:a16="http://schemas.microsoft.com/office/drawing/2014/main" id="{9D57200F-692F-6FF0-C070-7C50041F635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641927" y="-4596605"/>
            <a:ext cx="1959520" cy="1153182"/>
          </a:xfrm>
          <a:prstGeom prst="rect">
            <a:avLst/>
          </a:prstGeom>
        </p:spPr>
      </p:pic>
      <p:pic>
        <p:nvPicPr>
          <p:cNvPr id="3351" name="Picture 3350">
            <a:extLst>
              <a:ext uri="{FF2B5EF4-FFF2-40B4-BE49-F238E27FC236}">
                <a16:creationId xmlns:a16="http://schemas.microsoft.com/office/drawing/2014/main" id="{B6567DD0-A8D3-7B42-9624-5462914CBD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02288" y="-4891863"/>
            <a:ext cx="941342" cy="1445774"/>
          </a:xfrm>
          <a:prstGeom prst="rect">
            <a:avLst/>
          </a:prstGeom>
        </p:spPr>
      </p:pic>
      <p:pic>
        <p:nvPicPr>
          <p:cNvPr id="3352" name="Picture 3351">
            <a:extLst>
              <a:ext uri="{FF2B5EF4-FFF2-40B4-BE49-F238E27FC236}">
                <a16:creationId xmlns:a16="http://schemas.microsoft.com/office/drawing/2014/main" id="{5EA78095-7BA3-E5AE-B78B-5C50B4A54F9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28843" y="-4702714"/>
            <a:ext cx="1203176" cy="1206161"/>
          </a:xfrm>
          <a:prstGeom prst="rect">
            <a:avLst/>
          </a:prstGeom>
        </p:spPr>
      </p:pic>
      <p:pic>
        <p:nvPicPr>
          <p:cNvPr id="3353" name="Picture 3352">
            <a:extLst>
              <a:ext uri="{FF2B5EF4-FFF2-40B4-BE49-F238E27FC236}">
                <a16:creationId xmlns:a16="http://schemas.microsoft.com/office/drawing/2014/main" id="{751BADC2-9929-C61B-BFFD-2D308BA8DCF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03525" y="-5255827"/>
            <a:ext cx="1054350" cy="1831767"/>
          </a:xfrm>
          <a:prstGeom prst="rect">
            <a:avLst/>
          </a:prstGeom>
        </p:spPr>
      </p:pic>
      <p:pic>
        <p:nvPicPr>
          <p:cNvPr id="3354" name="Picture 3353">
            <a:extLst>
              <a:ext uri="{FF2B5EF4-FFF2-40B4-BE49-F238E27FC236}">
                <a16:creationId xmlns:a16="http://schemas.microsoft.com/office/drawing/2014/main" id="{47311708-EC1B-8A96-D2F8-8C3A58B9EDB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-1616237" y="-5340343"/>
            <a:ext cx="1037157" cy="1788201"/>
          </a:xfrm>
          <a:prstGeom prst="rect">
            <a:avLst/>
          </a:prstGeom>
        </p:spPr>
      </p:pic>
      <p:sp>
        <p:nvSpPr>
          <p:cNvPr id="3355" name="Rectangle 3354">
            <a:extLst>
              <a:ext uri="{FF2B5EF4-FFF2-40B4-BE49-F238E27FC236}">
                <a16:creationId xmlns:a16="http://schemas.microsoft.com/office/drawing/2014/main" id="{B474E4E3-9403-9D41-ED9B-0BCEE01A66FA}"/>
              </a:ext>
            </a:extLst>
          </p:cNvPr>
          <p:cNvSpPr/>
          <p:nvPr/>
        </p:nvSpPr>
        <p:spPr>
          <a:xfrm>
            <a:off x="324607" y="-3378742"/>
            <a:ext cx="464328" cy="464328"/>
          </a:xfrm>
          <a:prstGeom prst="rect">
            <a:avLst/>
          </a:prstGeom>
          <a:solidFill>
            <a:srgbClr val="3313B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100">
                <a:solidFill>
                  <a:schemeClr val="bg1"/>
                </a:solidFill>
              </a:rPr>
              <a:t>3313BA</a:t>
            </a:r>
          </a:p>
        </p:txBody>
      </p:sp>
      <p:sp>
        <p:nvSpPr>
          <p:cNvPr id="3356" name="Rectangle 3355">
            <a:extLst>
              <a:ext uri="{FF2B5EF4-FFF2-40B4-BE49-F238E27FC236}">
                <a16:creationId xmlns:a16="http://schemas.microsoft.com/office/drawing/2014/main" id="{765B18AA-D52C-EAD3-54C7-FC8FC5620F3F}"/>
              </a:ext>
            </a:extLst>
          </p:cNvPr>
          <p:cNvSpPr/>
          <p:nvPr/>
        </p:nvSpPr>
        <p:spPr>
          <a:xfrm>
            <a:off x="869222" y="-3378742"/>
            <a:ext cx="464328" cy="464328"/>
          </a:xfrm>
          <a:prstGeom prst="rect">
            <a:avLst/>
          </a:prstGeom>
          <a:solidFill>
            <a:srgbClr val="FFD06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100">
                <a:solidFill>
                  <a:schemeClr val="tx1"/>
                </a:solidFill>
              </a:rPr>
              <a:t>FFD061</a:t>
            </a:r>
          </a:p>
        </p:txBody>
      </p:sp>
      <p:sp>
        <p:nvSpPr>
          <p:cNvPr id="3357" name="Rectangle 3356">
            <a:extLst>
              <a:ext uri="{FF2B5EF4-FFF2-40B4-BE49-F238E27FC236}">
                <a16:creationId xmlns:a16="http://schemas.microsoft.com/office/drawing/2014/main" id="{9BFBFBDF-82B5-332F-103F-895F825EC62D}"/>
              </a:ext>
            </a:extLst>
          </p:cNvPr>
          <p:cNvSpPr/>
          <p:nvPr/>
        </p:nvSpPr>
        <p:spPr>
          <a:xfrm>
            <a:off x="1413837" y="-3378742"/>
            <a:ext cx="464328" cy="464328"/>
          </a:xfrm>
          <a:prstGeom prst="rect">
            <a:avLst/>
          </a:prstGeom>
          <a:solidFill>
            <a:srgbClr val="F44F4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100">
                <a:solidFill>
                  <a:schemeClr val="bg1"/>
                </a:solidFill>
              </a:rPr>
              <a:t>F44F4C</a:t>
            </a:r>
          </a:p>
        </p:txBody>
      </p:sp>
      <p:sp>
        <p:nvSpPr>
          <p:cNvPr id="3358" name="Rectangle 3357">
            <a:extLst>
              <a:ext uri="{FF2B5EF4-FFF2-40B4-BE49-F238E27FC236}">
                <a16:creationId xmlns:a16="http://schemas.microsoft.com/office/drawing/2014/main" id="{D77F6AB4-BBE6-9C70-2262-4C612005F238}"/>
              </a:ext>
            </a:extLst>
          </p:cNvPr>
          <p:cNvSpPr/>
          <p:nvPr/>
        </p:nvSpPr>
        <p:spPr>
          <a:xfrm>
            <a:off x="1958452" y="-3378742"/>
            <a:ext cx="464328" cy="464328"/>
          </a:xfrm>
          <a:prstGeom prst="rect">
            <a:avLst/>
          </a:prstGeom>
          <a:solidFill>
            <a:srgbClr val="92AA4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100">
                <a:solidFill>
                  <a:schemeClr val="bg1"/>
                </a:solidFill>
              </a:rPr>
              <a:t>92AA41</a:t>
            </a:r>
          </a:p>
        </p:txBody>
      </p:sp>
      <p:sp>
        <p:nvSpPr>
          <p:cNvPr id="3359" name="Rectangle 3358">
            <a:extLst>
              <a:ext uri="{FF2B5EF4-FFF2-40B4-BE49-F238E27FC236}">
                <a16:creationId xmlns:a16="http://schemas.microsoft.com/office/drawing/2014/main" id="{F717384B-68FE-495F-C448-F06527ADF1A6}"/>
              </a:ext>
            </a:extLst>
          </p:cNvPr>
          <p:cNvSpPr/>
          <p:nvPr/>
        </p:nvSpPr>
        <p:spPr>
          <a:xfrm>
            <a:off x="2503067" y="-3378742"/>
            <a:ext cx="464328" cy="464328"/>
          </a:xfrm>
          <a:prstGeom prst="rect">
            <a:avLst/>
          </a:prstGeom>
          <a:solidFill>
            <a:srgbClr val="A24CF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100" dirty="0">
                <a:solidFill>
                  <a:schemeClr val="bg1"/>
                </a:solidFill>
              </a:rPr>
              <a:t>A24CF4</a:t>
            </a:r>
          </a:p>
        </p:txBody>
      </p:sp>
      <p:pic>
        <p:nvPicPr>
          <p:cNvPr id="3360" name="Graphic 3359">
            <a:extLst>
              <a:ext uri="{FF2B5EF4-FFF2-40B4-BE49-F238E27FC236}">
                <a16:creationId xmlns:a16="http://schemas.microsoft.com/office/drawing/2014/main" id="{D133DE1C-65F6-E768-EB6C-10ABC4FDC6B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16155" y="-1259598"/>
            <a:ext cx="179649" cy="359298"/>
          </a:xfrm>
          <a:prstGeom prst="rect">
            <a:avLst/>
          </a:prstGeom>
        </p:spPr>
      </p:pic>
      <p:pic>
        <p:nvPicPr>
          <p:cNvPr id="3361" name="Graphic 3360">
            <a:extLst>
              <a:ext uri="{FF2B5EF4-FFF2-40B4-BE49-F238E27FC236}">
                <a16:creationId xmlns:a16="http://schemas.microsoft.com/office/drawing/2014/main" id="{7021B68C-4A85-B931-0341-14043A05851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9979110">
            <a:off x="763839" y="-1822619"/>
            <a:ext cx="179649" cy="359298"/>
          </a:xfrm>
          <a:prstGeom prst="rect">
            <a:avLst/>
          </a:prstGeom>
        </p:spPr>
      </p:pic>
      <p:pic>
        <p:nvPicPr>
          <p:cNvPr id="3362" name="Graphic 3361">
            <a:extLst>
              <a:ext uri="{FF2B5EF4-FFF2-40B4-BE49-F238E27FC236}">
                <a16:creationId xmlns:a16="http://schemas.microsoft.com/office/drawing/2014/main" id="{FD846A1B-B298-78B6-7186-DE18CCDF29E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8903076">
            <a:off x="6317531" y="-1667050"/>
            <a:ext cx="179649" cy="359298"/>
          </a:xfrm>
          <a:prstGeom prst="rect">
            <a:avLst/>
          </a:prstGeom>
        </p:spPr>
      </p:pic>
      <p:pic>
        <p:nvPicPr>
          <p:cNvPr id="3363" name="Graphic 3362">
            <a:extLst>
              <a:ext uri="{FF2B5EF4-FFF2-40B4-BE49-F238E27FC236}">
                <a16:creationId xmlns:a16="http://schemas.microsoft.com/office/drawing/2014/main" id="{F6B7885C-4BE7-1BF9-1D13-9036D907D90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20306165">
            <a:off x="11265034" y="-856899"/>
            <a:ext cx="179649" cy="359298"/>
          </a:xfrm>
          <a:prstGeom prst="rect">
            <a:avLst/>
          </a:prstGeom>
        </p:spPr>
      </p:pic>
      <p:pic>
        <p:nvPicPr>
          <p:cNvPr id="3364" name="Graphic 3363">
            <a:extLst>
              <a:ext uri="{FF2B5EF4-FFF2-40B4-BE49-F238E27FC236}">
                <a16:creationId xmlns:a16="http://schemas.microsoft.com/office/drawing/2014/main" id="{CCE22D67-0D35-BFCF-8DEE-A0B46E6D366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1162244">
            <a:off x="4716292" y="-886087"/>
            <a:ext cx="179649" cy="359298"/>
          </a:xfrm>
          <a:prstGeom prst="rect">
            <a:avLst/>
          </a:prstGeom>
        </p:spPr>
      </p:pic>
      <p:pic>
        <p:nvPicPr>
          <p:cNvPr id="3365" name="Graphic 3364">
            <a:extLst>
              <a:ext uri="{FF2B5EF4-FFF2-40B4-BE49-F238E27FC236}">
                <a16:creationId xmlns:a16="http://schemas.microsoft.com/office/drawing/2014/main" id="{1B344A68-9A35-DAAD-5B44-D17415822D4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12332661">
            <a:off x="2527074" y="-1231917"/>
            <a:ext cx="179649" cy="359298"/>
          </a:xfrm>
          <a:prstGeom prst="rect">
            <a:avLst/>
          </a:prstGeom>
        </p:spPr>
      </p:pic>
      <p:pic>
        <p:nvPicPr>
          <p:cNvPr id="3366" name="Graphic 3365">
            <a:extLst>
              <a:ext uri="{FF2B5EF4-FFF2-40B4-BE49-F238E27FC236}">
                <a16:creationId xmlns:a16="http://schemas.microsoft.com/office/drawing/2014/main" id="{06815941-63B7-A6CE-7A5C-E83B37FE6EA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20506673">
            <a:off x="3105660" y="-701528"/>
            <a:ext cx="179649" cy="359298"/>
          </a:xfrm>
          <a:prstGeom prst="rect">
            <a:avLst/>
          </a:prstGeom>
        </p:spPr>
      </p:pic>
      <p:pic>
        <p:nvPicPr>
          <p:cNvPr id="3367" name="Graphic 3366">
            <a:extLst>
              <a:ext uri="{FF2B5EF4-FFF2-40B4-BE49-F238E27FC236}">
                <a16:creationId xmlns:a16="http://schemas.microsoft.com/office/drawing/2014/main" id="{564F93AF-55D6-3035-E45B-E3EF2EB49C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12897200">
            <a:off x="9644426" y="-1694036"/>
            <a:ext cx="179649" cy="359298"/>
          </a:xfrm>
          <a:prstGeom prst="rect">
            <a:avLst/>
          </a:prstGeom>
        </p:spPr>
      </p:pic>
      <p:pic>
        <p:nvPicPr>
          <p:cNvPr id="3368" name="Graphic 3367">
            <a:extLst>
              <a:ext uri="{FF2B5EF4-FFF2-40B4-BE49-F238E27FC236}">
                <a16:creationId xmlns:a16="http://schemas.microsoft.com/office/drawing/2014/main" id="{35632301-DF3C-8312-D196-5928E3083AE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 rot="10800000">
            <a:off x="4539066" y="-1731414"/>
            <a:ext cx="179649" cy="359298"/>
          </a:xfrm>
          <a:prstGeom prst="rect">
            <a:avLst/>
          </a:prstGeom>
        </p:spPr>
      </p:pic>
      <p:pic>
        <p:nvPicPr>
          <p:cNvPr id="3369" name="Graphic 3368">
            <a:extLst>
              <a:ext uri="{FF2B5EF4-FFF2-40B4-BE49-F238E27FC236}">
                <a16:creationId xmlns:a16="http://schemas.microsoft.com/office/drawing/2014/main" id="{DBD802EB-EB26-B412-1A12-EDE30F48708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 rot="2384350">
            <a:off x="1756713" y="-1160736"/>
            <a:ext cx="179649" cy="359298"/>
          </a:xfrm>
          <a:prstGeom prst="rect">
            <a:avLst/>
          </a:prstGeom>
        </p:spPr>
      </p:pic>
      <p:pic>
        <p:nvPicPr>
          <p:cNvPr id="3370" name="Graphic 3369">
            <a:extLst>
              <a:ext uri="{FF2B5EF4-FFF2-40B4-BE49-F238E27FC236}">
                <a16:creationId xmlns:a16="http://schemas.microsoft.com/office/drawing/2014/main" id="{03A06C69-3C18-B960-4E52-79FB64A0FCC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 rot="2384350">
            <a:off x="5666295" y="-808177"/>
            <a:ext cx="179649" cy="359298"/>
          </a:xfrm>
          <a:prstGeom prst="rect">
            <a:avLst/>
          </a:prstGeom>
        </p:spPr>
      </p:pic>
      <p:pic>
        <p:nvPicPr>
          <p:cNvPr id="3371" name="Graphic 3370">
            <a:extLst>
              <a:ext uri="{FF2B5EF4-FFF2-40B4-BE49-F238E27FC236}">
                <a16:creationId xmlns:a16="http://schemas.microsoft.com/office/drawing/2014/main" id="{4CD64E94-BB98-CC92-BFAC-F0E212CCCDE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 rot="19126096">
            <a:off x="10320097" y="-816096"/>
            <a:ext cx="179649" cy="359298"/>
          </a:xfrm>
          <a:prstGeom prst="rect">
            <a:avLst/>
          </a:prstGeom>
        </p:spPr>
      </p:pic>
      <p:pic>
        <p:nvPicPr>
          <p:cNvPr id="3372" name="Graphic 3371">
            <a:extLst>
              <a:ext uri="{FF2B5EF4-FFF2-40B4-BE49-F238E27FC236}">
                <a16:creationId xmlns:a16="http://schemas.microsoft.com/office/drawing/2014/main" id="{A5DCB5B0-0DE1-D38F-79DC-F1B1711B402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 rot="10800000">
            <a:off x="11414600" y="-1716170"/>
            <a:ext cx="179649" cy="359298"/>
          </a:xfrm>
          <a:prstGeom prst="rect">
            <a:avLst/>
          </a:prstGeom>
        </p:spPr>
      </p:pic>
      <p:pic>
        <p:nvPicPr>
          <p:cNvPr id="3373" name="Graphic 3372">
            <a:extLst>
              <a:ext uri="{FF2B5EF4-FFF2-40B4-BE49-F238E27FC236}">
                <a16:creationId xmlns:a16="http://schemas.microsoft.com/office/drawing/2014/main" id="{2FC35CEF-75F6-0034-4E38-14664303D5C3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20755319">
            <a:off x="1222751" y="-994760"/>
            <a:ext cx="179649" cy="359298"/>
          </a:xfrm>
          <a:prstGeom prst="rect">
            <a:avLst/>
          </a:prstGeom>
        </p:spPr>
      </p:pic>
      <p:pic>
        <p:nvPicPr>
          <p:cNvPr id="3374" name="Graphic 3373">
            <a:extLst>
              <a:ext uri="{FF2B5EF4-FFF2-40B4-BE49-F238E27FC236}">
                <a16:creationId xmlns:a16="http://schemas.microsoft.com/office/drawing/2014/main" id="{B464A0EC-EEF9-7F53-BC2D-26290C2C167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9453975">
            <a:off x="3164623" y="-1723879"/>
            <a:ext cx="179649" cy="359298"/>
          </a:xfrm>
          <a:prstGeom prst="rect">
            <a:avLst/>
          </a:prstGeom>
        </p:spPr>
      </p:pic>
      <p:pic>
        <p:nvPicPr>
          <p:cNvPr id="3375" name="Graphic 3374">
            <a:extLst>
              <a:ext uri="{FF2B5EF4-FFF2-40B4-BE49-F238E27FC236}">
                <a16:creationId xmlns:a16="http://schemas.microsoft.com/office/drawing/2014/main" id="{E089FDDD-CD30-ACBA-F49E-41F51B72E56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12072738">
            <a:off x="5433042" y="-1501543"/>
            <a:ext cx="179649" cy="359298"/>
          </a:xfrm>
          <a:prstGeom prst="rect">
            <a:avLst/>
          </a:prstGeom>
        </p:spPr>
      </p:pic>
      <p:pic>
        <p:nvPicPr>
          <p:cNvPr id="3376" name="Graphic 3375">
            <a:extLst>
              <a:ext uri="{FF2B5EF4-FFF2-40B4-BE49-F238E27FC236}">
                <a16:creationId xmlns:a16="http://schemas.microsoft.com/office/drawing/2014/main" id="{83B65119-81F4-87D3-D7F1-478DBE6C06BA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404942">
            <a:off x="7356313" y="-1149545"/>
            <a:ext cx="179649" cy="359298"/>
          </a:xfrm>
          <a:prstGeom prst="rect">
            <a:avLst/>
          </a:prstGeom>
        </p:spPr>
      </p:pic>
      <p:pic>
        <p:nvPicPr>
          <p:cNvPr id="3377" name="Graphic 3376">
            <a:extLst>
              <a:ext uri="{FF2B5EF4-FFF2-40B4-BE49-F238E27FC236}">
                <a16:creationId xmlns:a16="http://schemas.microsoft.com/office/drawing/2014/main" id="{79B4C6C1-768B-4A98-136C-9C75A40F3CB9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9398178">
            <a:off x="10517709" y="-1501362"/>
            <a:ext cx="179649" cy="359298"/>
          </a:xfrm>
          <a:prstGeom prst="rect">
            <a:avLst/>
          </a:prstGeom>
        </p:spPr>
      </p:pic>
      <p:pic>
        <p:nvPicPr>
          <p:cNvPr id="3378" name="Graphic 3377">
            <a:extLst>
              <a:ext uri="{FF2B5EF4-FFF2-40B4-BE49-F238E27FC236}">
                <a16:creationId xmlns:a16="http://schemas.microsoft.com/office/drawing/2014/main" id="{B88E8437-75B3-316C-63B7-1C9B411C7034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12050084">
            <a:off x="1616240" y="-1844380"/>
            <a:ext cx="179649" cy="359298"/>
          </a:xfrm>
          <a:prstGeom prst="rect">
            <a:avLst/>
          </a:prstGeom>
        </p:spPr>
      </p:pic>
      <p:pic>
        <p:nvPicPr>
          <p:cNvPr id="3379" name="Graphic 3378">
            <a:extLst>
              <a:ext uri="{FF2B5EF4-FFF2-40B4-BE49-F238E27FC236}">
                <a16:creationId xmlns:a16="http://schemas.microsoft.com/office/drawing/2014/main" id="{B35B9C84-CB24-EFDA-585F-7521BE96883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21230789">
            <a:off x="3962233" y="-965269"/>
            <a:ext cx="179649" cy="359298"/>
          </a:xfrm>
          <a:prstGeom prst="rect">
            <a:avLst/>
          </a:prstGeom>
        </p:spPr>
      </p:pic>
      <p:pic>
        <p:nvPicPr>
          <p:cNvPr id="3380" name="Graphic 3379">
            <a:extLst>
              <a:ext uri="{FF2B5EF4-FFF2-40B4-BE49-F238E27FC236}">
                <a16:creationId xmlns:a16="http://schemas.microsoft.com/office/drawing/2014/main" id="{228A88B2-8AC5-A3D2-773F-65BDF285E273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20187925">
            <a:off x="6438518" y="-649919"/>
            <a:ext cx="179649" cy="359298"/>
          </a:xfrm>
          <a:prstGeom prst="rect">
            <a:avLst/>
          </a:prstGeom>
        </p:spPr>
      </p:pic>
      <p:pic>
        <p:nvPicPr>
          <p:cNvPr id="3381" name="Graphic 3380">
            <a:extLst>
              <a:ext uri="{FF2B5EF4-FFF2-40B4-BE49-F238E27FC236}">
                <a16:creationId xmlns:a16="http://schemas.microsoft.com/office/drawing/2014/main" id="{64523CAA-2C35-6B66-7FB9-AD75D838A86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175830">
            <a:off x="8571496" y="-1129074"/>
            <a:ext cx="179649" cy="359298"/>
          </a:xfrm>
          <a:prstGeom prst="rect">
            <a:avLst/>
          </a:prstGeom>
        </p:spPr>
      </p:pic>
      <p:pic>
        <p:nvPicPr>
          <p:cNvPr id="3382" name="Graphic 3381">
            <a:extLst>
              <a:ext uri="{FF2B5EF4-FFF2-40B4-BE49-F238E27FC236}">
                <a16:creationId xmlns:a16="http://schemas.microsoft.com/office/drawing/2014/main" id="{AECA61AE-DDAE-6411-F315-49940E04B663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1264717">
            <a:off x="9524726" y="-654481"/>
            <a:ext cx="179649" cy="359298"/>
          </a:xfrm>
          <a:prstGeom prst="rect">
            <a:avLst/>
          </a:prstGeom>
        </p:spPr>
      </p:pic>
      <p:pic>
        <p:nvPicPr>
          <p:cNvPr id="3383" name="Graphic 3382">
            <a:extLst>
              <a:ext uri="{FF2B5EF4-FFF2-40B4-BE49-F238E27FC236}">
                <a16:creationId xmlns:a16="http://schemas.microsoft.com/office/drawing/2014/main" id="{EF55D540-D54E-D4C9-52BC-F530D29BCE6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206511">
            <a:off x="11984554" y="-947158"/>
            <a:ext cx="179649" cy="359298"/>
          </a:xfrm>
          <a:prstGeom prst="rect">
            <a:avLst/>
          </a:prstGeom>
        </p:spPr>
      </p:pic>
      <p:sp>
        <p:nvSpPr>
          <p:cNvPr id="3384" name="Freeform: Shape 3383">
            <a:extLst>
              <a:ext uri="{FF2B5EF4-FFF2-40B4-BE49-F238E27FC236}">
                <a16:creationId xmlns:a16="http://schemas.microsoft.com/office/drawing/2014/main" id="{5ECDE052-A8E1-E20E-92E9-755DA187A392}"/>
              </a:ext>
            </a:extLst>
          </p:cNvPr>
          <p:cNvSpPr/>
          <p:nvPr/>
        </p:nvSpPr>
        <p:spPr>
          <a:xfrm>
            <a:off x="-102594" y="-1604726"/>
            <a:ext cx="16342459" cy="1027746"/>
          </a:xfrm>
          <a:custGeom>
            <a:avLst/>
            <a:gdLst>
              <a:gd name="connsiteX0" fmla="*/ 16333119 w 16342459"/>
              <a:gd name="connsiteY0" fmla="*/ 12768 h 1027746"/>
              <a:gd name="connsiteX1" fmla="*/ 16297645 w 16342459"/>
              <a:gd name="connsiteY1" fmla="*/ 22678 h 1027746"/>
              <a:gd name="connsiteX2" fmla="*/ 16284289 w 16342459"/>
              <a:gd name="connsiteY2" fmla="*/ 125942 h 1027746"/>
              <a:gd name="connsiteX3" fmla="*/ 16202567 w 16342459"/>
              <a:gd name="connsiteY3" fmla="*/ 196172 h 1027746"/>
              <a:gd name="connsiteX4" fmla="*/ 16094420 w 16342459"/>
              <a:gd name="connsiteY4" fmla="*/ 224035 h 1027746"/>
              <a:gd name="connsiteX5" fmla="*/ 15983114 w 16342459"/>
              <a:gd name="connsiteY5" fmla="*/ 236530 h 1027746"/>
              <a:gd name="connsiteX6" fmla="*/ 15870659 w 16342459"/>
              <a:gd name="connsiteY6" fmla="*/ 251323 h 1027746"/>
              <a:gd name="connsiteX7" fmla="*/ 15757197 w 16342459"/>
              <a:gd name="connsiteY7" fmla="*/ 248594 h 1027746"/>
              <a:gd name="connsiteX8" fmla="*/ 15662695 w 16342459"/>
              <a:gd name="connsiteY8" fmla="*/ 251754 h 1027746"/>
              <a:gd name="connsiteX9" fmla="*/ 15568479 w 16342459"/>
              <a:gd name="connsiteY9" fmla="*/ 244860 h 1027746"/>
              <a:gd name="connsiteX10" fmla="*/ 15475269 w 16342459"/>
              <a:gd name="connsiteY10" fmla="*/ 229923 h 1027746"/>
              <a:gd name="connsiteX11" fmla="*/ 15381771 w 16342459"/>
              <a:gd name="connsiteY11" fmla="*/ 217428 h 1027746"/>
              <a:gd name="connsiteX12" fmla="*/ 15379043 w 16342459"/>
              <a:gd name="connsiteY12" fmla="*/ 216997 h 1027746"/>
              <a:gd name="connsiteX13" fmla="*/ 15380192 w 16342459"/>
              <a:gd name="connsiteY13" fmla="*/ 212976 h 1027746"/>
              <a:gd name="connsiteX14" fmla="*/ 15398576 w 16342459"/>
              <a:gd name="connsiteY14" fmla="*/ 111867 h 1027746"/>
              <a:gd name="connsiteX15" fmla="*/ 15329493 w 16342459"/>
              <a:gd name="connsiteY15" fmla="*/ 101957 h 1027746"/>
              <a:gd name="connsiteX16" fmla="*/ 15315131 w 16342459"/>
              <a:gd name="connsiteY16" fmla="*/ 202061 h 1027746"/>
              <a:gd name="connsiteX17" fmla="*/ 15314701 w 16342459"/>
              <a:gd name="connsiteY17" fmla="*/ 206944 h 1027746"/>
              <a:gd name="connsiteX18" fmla="*/ 15288705 w 16342459"/>
              <a:gd name="connsiteY18" fmla="*/ 202779 h 1027746"/>
              <a:gd name="connsiteX19" fmla="*/ 15186303 w 16342459"/>
              <a:gd name="connsiteY19" fmla="*/ 190428 h 1027746"/>
              <a:gd name="connsiteX20" fmla="*/ 15083757 w 16342459"/>
              <a:gd name="connsiteY20" fmla="*/ 196603 h 1027746"/>
              <a:gd name="connsiteX21" fmla="*/ 14985089 w 16342459"/>
              <a:gd name="connsiteY21" fmla="*/ 223173 h 1027746"/>
              <a:gd name="connsiteX22" fmla="*/ 14889151 w 16342459"/>
              <a:gd name="connsiteY22" fmla="*/ 179943 h 1027746"/>
              <a:gd name="connsiteX23" fmla="*/ 14784882 w 16342459"/>
              <a:gd name="connsiteY23" fmla="*/ 166299 h 1027746"/>
              <a:gd name="connsiteX24" fmla="*/ 14680038 w 16342459"/>
              <a:gd name="connsiteY24" fmla="*/ 167448 h 1027746"/>
              <a:gd name="connsiteX25" fmla="*/ 14652032 w 16342459"/>
              <a:gd name="connsiteY25" fmla="*/ 170751 h 1027746"/>
              <a:gd name="connsiteX26" fmla="*/ 14650021 w 16342459"/>
              <a:gd name="connsiteY26" fmla="*/ 161416 h 1027746"/>
              <a:gd name="connsiteX27" fmla="*/ 14618424 w 16342459"/>
              <a:gd name="connsiteY27" fmla="*/ 67200 h 1027746"/>
              <a:gd name="connsiteX28" fmla="*/ 14556811 w 16342459"/>
              <a:gd name="connsiteY28" fmla="*/ 86589 h 1027746"/>
              <a:gd name="connsiteX29" fmla="*/ 14591998 w 16342459"/>
              <a:gd name="connsiteY29" fmla="*/ 181092 h 1027746"/>
              <a:gd name="connsiteX30" fmla="*/ 14576200 w 16342459"/>
              <a:gd name="connsiteY30" fmla="*/ 184970 h 1027746"/>
              <a:gd name="connsiteX31" fmla="*/ 14477244 w 16342459"/>
              <a:gd name="connsiteY31" fmla="*/ 221881 h 1027746"/>
              <a:gd name="connsiteX32" fmla="*/ 14394950 w 16342459"/>
              <a:gd name="connsiteY32" fmla="*/ 271143 h 1027746"/>
              <a:gd name="connsiteX33" fmla="*/ 14314953 w 16342459"/>
              <a:gd name="connsiteY33" fmla="*/ 323995 h 1027746"/>
              <a:gd name="connsiteX34" fmla="*/ 14245153 w 16342459"/>
              <a:gd name="connsiteY34" fmla="*/ 389917 h 1027746"/>
              <a:gd name="connsiteX35" fmla="*/ 14174922 w 16342459"/>
              <a:gd name="connsiteY35" fmla="*/ 454978 h 1027746"/>
              <a:gd name="connsiteX36" fmla="*/ 14107133 w 16342459"/>
              <a:gd name="connsiteY36" fmla="*/ 526932 h 1027746"/>
              <a:gd name="connsiteX37" fmla="*/ 14038051 w 16342459"/>
              <a:gd name="connsiteY37" fmla="*/ 597450 h 1027746"/>
              <a:gd name="connsiteX38" fmla="*/ 13968394 w 16342459"/>
              <a:gd name="connsiteY38" fmla="*/ 667681 h 1027746"/>
              <a:gd name="connsiteX39" fmla="*/ 13887823 w 16342459"/>
              <a:gd name="connsiteY39" fmla="*/ 725130 h 1027746"/>
              <a:gd name="connsiteX40" fmla="*/ 13787862 w 16342459"/>
              <a:gd name="connsiteY40" fmla="*/ 771088 h 1027746"/>
              <a:gd name="connsiteX41" fmla="*/ 13769048 w 16342459"/>
              <a:gd name="connsiteY41" fmla="*/ 777408 h 1027746"/>
              <a:gd name="connsiteX42" fmla="*/ 13766606 w 16342459"/>
              <a:gd name="connsiteY42" fmla="*/ 768360 h 1027746"/>
              <a:gd name="connsiteX43" fmla="*/ 13721365 w 16342459"/>
              <a:gd name="connsiteY43" fmla="*/ 677735 h 1027746"/>
              <a:gd name="connsiteX44" fmla="*/ 13663630 w 16342459"/>
              <a:gd name="connsiteY44" fmla="*/ 707320 h 1027746"/>
              <a:gd name="connsiteX45" fmla="*/ 13701977 w 16342459"/>
              <a:gd name="connsiteY45" fmla="*/ 795217 h 1027746"/>
              <a:gd name="connsiteX46" fmla="*/ 13682157 w 16342459"/>
              <a:gd name="connsiteY46" fmla="*/ 799813 h 1027746"/>
              <a:gd name="connsiteX47" fmla="*/ 13574297 w 16342459"/>
              <a:gd name="connsiteY47" fmla="*/ 820494 h 1027746"/>
              <a:gd name="connsiteX48" fmla="*/ 13465576 w 16342459"/>
              <a:gd name="connsiteY48" fmla="*/ 835862 h 1027746"/>
              <a:gd name="connsiteX49" fmla="*/ 13354413 w 16342459"/>
              <a:gd name="connsiteY49" fmla="*/ 843474 h 1027746"/>
              <a:gd name="connsiteX50" fmla="*/ 13243250 w 16342459"/>
              <a:gd name="connsiteY50" fmla="*/ 848069 h 1027746"/>
              <a:gd name="connsiteX51" fmla="*/ 13132374 w 16342459"/>
              <a:gd name="connsiteY51" fmla="*/ 840745 h 1027746"/>
              <a:gd name="connsiteX52" fmla="*/ 13023079 w 16342459"/>
              <a:gd name="connsiteY52" fmla="*/ 820638 h 1027746"/>
              <a:gd name="connsiteX53" fmla="*/ 12912778 w 16342459"/>
              <a:gd name="connsiteY53" fmla="*/ 774966 h 1027746"/>
              <a:gd name="connsiteX54" fmla="*/ 12817413 w 16342459"/>
              <a:gd name="connsiteY54" fmla="*/ 703874 h 1027746"/>
              <a:gd name="connsiteX55" fmla="*/ 12743305 w 16342459"/>
              <a:gd name="connsiteY55" fmla="*/ 612961 h 1027746"/>
              <a:gd name="connsiteX56" fmla="*/ 12782513 w 16342459"/>
              <a:gd name="connsiteY56" fmla="*/ 601472 h 1027746"/>
              <a:gd name="connsiteX57" fmla="*/ 12869117 w 16342459"/>
              <a:gd name="connsiteY57" fmla="*/ 551348 h 1027746"/>
              <a:gd name="connsiteX58" fmla="*/ 12937193 w 16342459"/>
              <a:gd name="connsiteY58" fmla="*/ 478101 h 1027746"/>
              <a:gd name="connsiteX59" fmla="*/ 12946960 w 16342459"/>
              <a:gd name="connsiteY59" fmla="*/ 379720 h 1027746"/>
              <a:gd name="connsiteX60" fmla="*/ 12915363 w 16342459"/>
              <a:gd name="connsiteY60" fmla="*/ 307479 h 1027746"/>
              <a:gd name="connsiteX61" fmla="*/ 12922831 w 16342459"/>
              <a:gd name="connsiteY61" fmla="*/ 298000 h 1027746"/>
              <a:gd name="connsiteX62" fmla="*/ 12973099 w 16342459"/>
              <a:gd name="connsiteY62" fmla="*/ 211396 h 1027746"/>
              <a:gd name="connsiteX63" fmla="*/ 12917086 w 16342459"/>
              <a:gd name="connsiteY63" fmla="*/ 179800 h 1027746"/>
              <a:gd name="connsiteX64" fmla="*/ 12863516 w 16342459"/>
              <a:gd name="connsiteY64" fmla="*/ 264536 h 1027746"/>
              <a:gd name="connsiteX65" fmla="*/ 12859925 w 16342459"/>
              <a:gd name="connsiteY65" fmla="*/ 276026 h 1027746"/>
              <a:gd name="connsiteX66" fmla="*/ 12833212 w 16342459"/>
              <a:gd name="connsiteY66" fmla="*/ 271430 h 1027746"/>
              <a:gd name="connsiteX67" fmla="*/ 12750054 w 16342459"/>
              <a:gd name="connsiteY67" fmla="*/ 289957 h 1027746"/>
              <a:gd name="connsiteX68" fmla="*/ 12682696 w 16342459"/>
              <a:gd name="connsiteY68" fmla="*/ 365358 h 1027746"/>
              <a:gd name="connsiteX69" fmla="*/ 12660291 w 16342459"/>
              <a:gd name="connsiteY69" fmla="*/ 465175 h 1027746"/>
              <a:gd name="connsiteX70" fmla="*/ 12679681 w 16342459"/>
              <a:gd name="connsiteY70" fmla="*/ 566284 h 1027746"/>
              <a:gd name="connsiteX71" fmla="*/ 12688873 w 16342459"/>
              <a:gd name="connsiteY71" fmla="*/ 589695 h 1027746"/>
              <a:gd name="connsiteX72" fmla="*/ 12589773 w 16342459"/>
              <a:gd name="connsiteY72" fmla="*/ 602764 h 1027746"/>
              <a:gd name="connsiteX73" fmla="*/ 12490100 w 16342459"/>
              <a:gd name="connsiteY73" fmla="*/ 608365 h 1027746"/>
              <a:gd name="connsiteX74" fmla="*/ 12390139 w 16342459"/>
              <a:gd name="connsiteY74" fmla="*/ 602190 h 1027746"/>
              <a:gd name="connsiteX75" fmla="*/ 12293339 w 16342459"/>
              <a:gd name="connsiteY75" fmla="*/ 576912 h 1027746"/>
              <a:gd name="connsiteX76" fmla="*/ 12196394 w 16342459"/>
              <a:gd name="connsiteY76" fmla="*/ 547183 h 1027746"/>
              <a:gd name="connsiteX77" fmla="*/ 12104620 w 16342459"/>
              <a:gd name="connsiteY77" fmla="*/ 503666 h 1027746"/>
              <a:gd name="connsiteX78" fmla="*/ 12015862 w 16342459"/>
              <a:gd name="connsiteY78" fmla="*/ 454260 h 1027746"/>
              <a:gd name="connsiteX79" fmla="*/ 11928254 w 16342459"/>
              <a:gd name="connsiteY79" fmla="*/ 402700 h 1027746"/>
              <a:gd name="connsiteX80" fmla="*/ 11834612 w 16342459"/>
              <a:gd name="connsiteY80" fmla="*/ 362917 h 1027746"/>
              <a:gd name="connsiteX81" fmla="*/ 11741115 w 16342459"/>
              <a:gd name="connsiteY81" fmla="*/ 323277 h 1027746"/>
              <a:gd name="connsiteX82" fmla="*/ 11651926 w 16342459"/>
              <a:gd name="connsiteY82" fmla="*/ 301734 h 1027746"/>
              <a:gd name="connsiteX83" fmla="*/ 11651926 w 16342459"/>
              <a:gd name="connsiteY83" fmla="*/ 301447 h 1027746"/>
              <a:gd name="connsiteX84" fmla="*/ 11647474 w 16342459"/>
              <a:gd name="connsiteY84" fmla="*/ 202061 h 1027746"/>
              <a:gd name="connsiteX85" fmla="*/ 11583993 w 16342459"/>
              <a:gd name="connsiteY85" fmla="*/ 203928 h 1027746"/>
              <a:gd name="connsiteX86" fmla="*/ 11588302 w 16342459"/>
              <a:gd name="connsiteY86" fmla="*/ 297282 h 1027746"/>
              <a:gd name="connsiteX87" fmla="*/ 11539902 w 16342459"/>
              <a:gd name="connsiteY87" fmla="*/ 299580 h 1027746"/>
              <a:gd name="connsiteX88" fmla="*/ 11440085 w 16342459"/>
              <a:gd name="connsiteY88" fmla="*/ 323134 h 1027746"/>
              <a:gd name="connsiteX89" fmla="*/ 11348598 w 16342459"/>
              <a:gd name="connsiteY89" fmla="*/ 369810 h 1027746"/>
              <a:gd name="connsiteX90" fmla="*/ 11284255 w 16342459"/>
              <a:gd name="connsiteY90" fmla="*/ 448084 h 1027746"/>
              <a:gd name="connsiteX91" fmla="*/ 11184296 w 16342459"/>
              <a:gd name="connsiteY91" fmla="*/ 408014 h 1027746"/>
              <a:gd name="connsiteX92" fmla="*/ 11073994 w 16342459"/>
              <a:gd name="connsiteY92" fmla="*/ 408588 h 1027746"/>
              <a:gd name="connsiteX93" fmla="*/ 10966709 w 16342459"/>
              <a:gd name="connsiteY93" fmla="*/ 434009 h 1027746"/>
              <a:gd name="connsiteX94" fmla="*/ 10865025 w 16342459"/>
              <a:gd name="connsiteY94" fmla="*/ 476234 h 1027746"/>
              <a:gd name="connsiteX95" fmla="*/ 10826966 w 16342459"/>
              <a:gd name="connsiteY95" fmla="*/ 494187 h 1027746"/>
              <a:gd name="connsiteX96" fmla="*/ 10804561 w 16342459"/>
              <a:gd name="connsiteY96" fmla="*/ 403562 h 1027746"/>
              <a:gd name="connsiteX97" fmla="*/ 10739931 w 16342459"/>
              <a:gd name="connsiteY97" fmla="*/ 418067 h 1027746"/>
              <a:gd name="connsiteX98" fmla="*/ 10768368 w 16342459"/>
              <a:gd name="connsiteY98" fmla="*/ 515873 h 1027746"/>
              <a:gd name="connsiteX99" fmla="*/ 10770523 w 16342459"/>
              <a:gd name="connsiteY99" fmla="*/ 522049 h 1027746"/>
              <a:gd name="connsiteX100" fmla="*/ 10765927 w 16342459"/>
              <a:gd name="connsiteY100" fmla="*/ 524347 h 1027746"/>
              <a:gd name="connsiteX101" fmla="*/ 10670131 w 16342459"/>
              <a:gd name="connsiteY101" fmla="*/ 578492 h 1027746"/>
              <a:gd name="connsiteX102" fmla="*/ 10571320 w 16342459"/>
              <a:gd name="connsiteY102" fmla="*/ 622728 h 1027746"/>
              <a:gd name="connsiteX103" fmla="*/ 10474950 w 16342459"/>
              <a:gd name="connsiteY103" fmla="*/ 671846 h 1027746"/>
              <a:gd name="connsiteX104" fmla="*/ 10379155 w 16342459"/>
              <a:gd name="connsiteY104" fmla="*/ 722114 h 1027746"/>
              <a:gd name="connsiteX105" fmla="*/ 10281491 w 16342459"/>
              <a:gd name="connsiteY105" fmla="*/ 768647 h 1027746"/>
              <a:gd name="connsiteX106" fmla="*/ 10181675 w 16342459"/>
              <a:gd name="connsiteY106" fmla="*/ 810441 h 1027746"/>
              <a:gd name="connsiteX107" fmla="*/ 10087028 w 16342459"/>
              <a:gd name="connsiteY107" fmla="*/ 847926 h 1027746"/>
              <a:gd name="connsiteX108" fmla="*/ 9987786 w 16342459"/>
              <a:gd name="connsiteY108" fmla="*/ 869469 h 1027746"/>
              <a:gd name="connsiteX109" fmla="*/ 9887108 w 16342459"/>
              <a:gd name="connsiteY109" fmla="*/ 880959 h 1027746"/>
              <a:gd name="connsiteX110" fmla="*/ 9814866 w 16342459"/>
              <a:gd name="connsiteY110" fmla="*/ 877224 h 1027746"/>
              <a:gd name="connsiteX111" fmla="*/ 9810414 w 16342459"/>
              <a:gd name="connsiteY111" fmla="*/ 875070 h 1027746"/>
              <a:gd name="connsiteX112" fmla="*/ 9796769 w 16342459"/>
              <a:gd name="connsiteY112" fmla="*/ 873778 h 1027746"/>
              <a:gd name="connsiteX113" fmla="*/ 9785711 w 16342459"/>
              <a:gd name="connsiteY113" fmla="*/ 871480 h 1027746"/>
              <a:gd name="connsiteX114" fmla="*/ 9692357 w 16342459"/>
              <a:gd name="connsiteY114" fmla="*/ 829829 h 1027746"/>
              <a:gd name="connsiteX115" fmla="*/ 9596993 w 16342459"/>
              <a:gd name="connsiteY115" fmla="*/ 747822 h 1027746"/>
              <a:gd name="connsiteX116" fmla="*/ 9518432 w 16342459"/>
              <a:gd name="connsiteY116" fmla="*/ 649441 h 1027746"/>
              <a:gd name="connsiteX117" fmla="*/ 9502489 w 16342459"/>
              <a:gd name="connsiteY117" fmla="*/ 617701 h 1027746"/>
              <a:gd name="connsiteX118" fmla="*/ 9576885 w 16342459"/>
              <a:gd name="connsiteY118" fmla="*/ 608940 h 1027746"/>
              <a:gd name="connsiteX119" fmla="*/ 9683453 w 16342459"/>
              <a:gd name="connsiteY119" fmla="*/ 555226 h 1027746"/>
              <a:gd name="connsiteX120" fmla="*/ 9745928 w 16342459"/>
              <a:gd name="connsiteY120" fmla="*/ 454116 h 1027746"/>
              <a:gd name="connsiteX121" fmla="*/ 9739034 w 16342459"/>
              <a:gd name="connsiteY121" fmla="*/ 336778 h 1027746"/>
              <a:gd name="connsiteX122" fmla="*/ 9718927 w 16342459"/>
              <a:gd name="connsiteY122" fmla="*/ 303170 h 1027746"/>
              <a:gd name="connsiteX123" fmla="*/ 9723667 w 16342459"/>
              <a:gd name="connsiteY123" fmla="*/ 298144 h 1027746"/>
              <a:gd name="connsiteX124" fmla="*/ 9782121 w 16342459"/>
              <a:gd name="connsiteY124" fmla="*/ 216567 h 1027746"/>
              <a:gd name="connsiteX125" fmla="*/ 9728693 w 16342459"/>
              <a:gd name="connsiteY125" fmla="*/ 174198 h 1027746"/>
              <a:gd name="connsiteX126" fmla="*/ 9669091 w 16342459"/>
              <a:gd name="connsiteY126" fmla="*/ 257499 h 1027746"/>
              <a:gd name="connsiteX127" fmla="*/ 9664782 w 16342459"/>
              <a:gd name="connsiteY127" fmla="*/ 265541 h 1027746"/>
              <a:gd name="connsiteX128" fmla="*/ 9660329 w 16342459"/>
              <a:gd name="connsiteY128" fmla="*/ 263818 h 1027746"/>
              <a:gd name="connsiteX129" fmla="*/ 9551895 w 16342459"/>
              <a:gd name="connsiteY129" fmla="*/ 266116 h 1027746"/>
              <a:gd name="connsiteX130" fmla="*/ 9460552 w 16342459"/>
              <a:gd name="connsiteY130" fmla="*/ 329309 h 1027746"/>
              <a:gd name="connsiteX131" fmla="*/ 9417610 w 16342459"/>
              <a:gd name="connsiteY131" fmla="*/ 448371 h 1027746"/>
              <a:gd name="connsiteX132" fmla="*/ 9443174 w 16342459"/>
              <a:gd name="connsiteY132" fmla="*/ 572747 h 1027746"/>
              <a:gd name="connsiteX133" fmla="*/ 9334309 w 16342459"/>
              <a:gd name="connsiteY133" fmla="*/ 549912 h 1027746"/>
              <a:gd name="connsiteX134" fmla="*/ 9228747 w 16342459"/>
              <a:gd name="connsiteY134" fmla="*/ 503091 h 1027746"/>
              <a:gd name="connsiteX135" fmla="*/ 9125627 w 16342459"/>
              <a:gd name="connsiteY135" fmla="*/ 451531 h 1027746"/>
              <a:gd name="connsiteX136" fmla="*/ 9019491 w 16342459"/>
              <a:gd name="connsiteY136" fmla="*/ 406003 h 1027746"/>
              <a:gd name="connsiteX137" fmla="*/ 8909046 w 16342459"/>
              <a:gd name="connsiteY137" fmla="*/ 371678 h 1027746"/>
              <a:gd name="connsiteX138" fmla="*/ 8810810 w 16342459"/>
              <a:gd name="connsiteY138" fmla="*/ 365502 h 1027746"/>
              <a:gd name="connsiteX139" fmla="*/ 8712860 w 16342459"/>
              <a:gd name="connsiteY139" fmla="*/ 371390 h 1027746"/>
              <a:gd name="connsiteX140" fmla="*/ 8619218 w 16342459"/>
              <a:gd name="connsiteY140" fmla="*/ 401694 h 1027746"/>
              <a:gd name="connsiteX141" fmla="*/ 8532471 w 16342459"/>
              <a:gd name="connsiteY141" fmla="*/ 448084 h 1027746"/>
              <a:gd name="connsiteX142" fmla="*/ 8444288 w 16342459"/>
              <a:gd name="connsiteY142" fmla="*/ 503666 h 1027746"/>
              <a:gd name="connsiteX143" fmla="*/ 8355530 w 16342459"/>
              <a:gd name="connsiteY143" fmla="*/ 558529 h 1027746"/>
              <a:gd name="connsiteX144" fmla="*/ 8260453 w 16342459"/>
              <a:gd name="connsiteY144" fmla="*/ 600897 h 1027746"/>
              <a:gd name="connsiteX145" fmla="*/ 8158913 w 16342459"/>
              <a:gd name="connsiteY145" fmla="*/ 622009 h 1027746"/>
              <a:gd name="connsiteX146" fmla="*/ 8158482 w 16342459"/>
              <a:gd name="connsiteY146" fmla="*/ 622009 h 1027746"/>
              <a:gd name="connsiteX147" fmla="*/ 8082075 w 16342459"/>
              <a:gd name="connsiteY147" fmla="*/ 599174 h 1027746"/>
              <a:gd name="connsiteX148" fmla="*/ 7985562 w 16342459"/>
              <a:gd name="connsiteY148" fmla="*/ 559965 h 1027746"/>
              <a:gd name="connsiteX149" fmla="*/ 7896947 w 16342459"/>
              <a:gd name="connsiteY149" fmla="*/ 504671 h 1027746"/>
              <a:gd name="connsiteX150" fmla="*/ 7808477 w 16342459"/>
              <a:gd name="connsiteY150" fmla="*/ 449808 h 1027746"/>
              <a:gd name="connsiteX151" fmla="*/ 7721155 w 16342459"/>
              <a:gd name="connsiteY151" fmla="*/ 405572 h 1027746"/>
              <a:gd name="connsiteX152" fmla="*/ 7628088 w 16342459"/>
              <a:gd name="connsiteY152" fmla="*/ 376130 h 1027746"/>
              <a:gd name="connsiteX153" fmla="*/ 7531143 w 16342459"/>
              <a:gd name="connsiteY153" fmla="*/ 360906 h 1027746"/>
              <a:gd name="connsiteX154" fmla="*/ 7434343 w 16342459"/>
              <a:gd name="connsiteY154" fmla="*/ 377853 h 1027746"/>
              <a:gd name="connsiteX155" fmla="*/ 7324186 w 16342459"/>
              <a:gd name="connsiteY155" fmla="*/ 410455 h 1027746"/>
              <a:gd name="connsiteX156" fmla="*/ 7219055 w 16342459"/>
              <a:gd name="connsiteY156" fmla="*/ 457419 h 1027746"/>
              <a:gd name="connsiteX157" fmla="*/ 7113780 w 16342459"/>
              <a:gd name="connsiteY157" fmla="*/ 504671 h 1027746"/>
              <a:gd name="connsiteX158" fmla="*/ 7005490 w 16342459"/>
              <a:gd name="connsiteY158" fmla="*/ 544023 h 1027746"/>
              <a:gd name="connsiteX159" fmla="*/ 6898205 w 16342459"/>
              <a:gd name="connsiteY159" fmla="*/ 573178 h 1027746"/>
              <a:gd name="connsiteX160" fmla="*/ 6924344 w 16342459"/>
              <a:gd name="connsiteY160" fmla="*/ 448515 h 1027746"/>
              <a:gd name="connsiteX161" fmla="*/ 6879677 w 16342459"/>
              <a:gd name="connsiteY161" fmla="*/ 330889 h 1027746"/>
              <a:gd name="connsiteX162" fmla="*/ 6789627 w 16342459"/>
              <a:gd name="connsiteY162" fmla="*/ 267409 h 1027746"/>
              <a:gd name="connsiteX163" fmla="*/ 6681624 w 16342459"/>
              <a:gd name="connsiteY163" fmla="*/ 264392 h 1027746"/>
              <a:gd name="connsiteX164" fmla="*/ 6677890 w 16342459"/>
              <a:gd name="connsiteY164" fmla="*/ 265829 h 1027746"/>
              <a:gd name="connsiteX165" fmla="*/ 6673437 w 16342459"/>
              <a:gd name="connsiteY165" fmla="*/ 257211 h 1027746"/>
              <a:gd name="connsiteX166" fmla="*/ 6612973 w 16342459"/>
              <a:gd name="connsiteY166" fmla="*/ 174773 h 1027746"/>
              <a:gd name="connsiteX167" fmla="*/ 6554806 w 16342459"/>
              <a:gd name="connsiteY167" fmla="*/ 216997 h 1027746"/>
              <a:gd name="connsiteX168" fmla="*/ 6618574 w 16342459"/>
              <a:gd name="connsiteY168" fmla="*/ 298000 h 1027746"/>
              <a:gd name="connsiteX169" fmla="*/ 6625612 w 16342459"/>
              <a:gd name="connsiteY169" fmla="*/ 304750 h 1027746"/>
              <a:gd name="connsiteX170" fmla="*/ 6606510 w 16342459"/>
              <a:gd name="connsiteY170" fmla="*/ 338501 h 1027746"/>
              <a:gd name="connsiteX171" fmla="*/ 6598036 w 16342459"/>
              <a:gd name="connsiteY171" fmla="*/ 453829 h 1027746"/>
              <a:gd name="connsiteX172" fmla="*/ 6662091 w 16342459"/>
              <a:gd name="connsiteY172" fmla="*/ 551491 h 1027746"/>
              <a:gd name="connsiteX173" fmla="*/ 6765930 w 16342459"/>
              <a:gd name="connsiteY173" fmla="*/ 605637 h 1027746"/>
              <a:gd name="connsiteX174" fmla="*/ 6840038 w 16342459"/>
              <a:gd name="connsiteY174" fmla="*/ 617126 h 1027746"/>
              <a:gd name="connsiteX175" fmla="*/ 6823091 w 16342459"/>
              <a:gd name="connsiteY175" fmla="*/ 649298 h 1027746"/>
              <a:gd name="connsiteX176" fmla="*/ 6746971 w 16342459"/>
              <a:gd name="connsiteY176" fmla="*/ 749689 h 1027746"/>
              <a:gd name="connsiteX177" fmla="*/ 6648591 w 16342459"/>
              <a:gd name="connsiteY177" fmla="*/ 828106 h 1027746"/>
              <a:gd name="connsiteX178" fmla="*/ 6554663 w 16342459"/>
              <a:gd name="connsiteY178" fmla="*/ 865160 h 1027746"/>
              <a:gd name="connsiteX179" fmla="*/ 6454990 w 16342459"/>
              <a:gd name="connsiteY179" fmla="*/ 881102 h 1027746"/>
              <a:gd name="connsiteX180" fmla="*/ 6353593 w 16342459"/>
              <a:gd name="connsiteY180" fmla="*/ 873634 h 1027746"/>
              <a:gd name="connsiteX181" fmla="*/ 6256074 w 16342459"/>
              <a:gd name="connsiteY181" fmla="*/ 845053 h 1027746"/>
              <a:gd name="connsiteX182" fmla="*/ 6160997 w 16342459"/>
              <a:gd name="connsiteY182" fmla="*/ 809435 h 1027746"/>
              <a:gd name="connsiteX183" fmla="*/ 6059600 w 16342459"/>
              <a:gd name="connsiteY183" fmla="*/ 771232 h 1027746"/>
              <a:gd name="connsiteX184" fmla="*/ 5961937 w 16342459"/>
              <a:gd name="connsiteY184" fmla="*/ 724555 h 1027746"/>
              <a:gd name="connsiteX185" fmla="*/ 5866429 w 16342459"/>
              <a:gd name="connsiteY185" fmla="*/ 673570 h 1027746"/>
              <a:gd name="connsiteX186" fmla="*/ 5768479 w 16342459"/>
              <a:gd name="connsiteY186" fmla="*/ 627611 h 1027746"/>
              <a:gd name="connsiteX187" fmla="*/ 5673833 w 16342459"/>
              <a:gd name="connsiteY187" fmla="*/ 575189 h 1027746"/>
              <a:gd name="connsiteX188" fmla="*/ 5575596 w 16342459"/>
              <a:gd name="connsiteY188" fmla="*/ 525783 h 1027746"/>
              <a:gd name="connsiteX189" fmla="*/ 5573873 w 16342459"/>
              <a:gd name="connsiteY189" fmla="*/ 524922 h 1027746"/>
              <a:gd name="connsiteX190" fmla="*/ 5577320 w 16342459"/>
              <a:gd name="connsiteY190" fmla="*/ 516879 h 1027746"/>
              <a:gd name="connsiteX191" fmla="*/ 5598001 w 16342459"/>
              <a:gd name="connsiteY191" fmla="*/ 419647 h 1027746"/>
              <a:gd name="connsiteX192" fmla="*/ 5538111 w 16342459"/>
              <a:gd name="connsiteY192" fmla="*/ 404280 h 1027746"/>
              <a:gd name="connsiteX193" fmla="*/ 5509387 w 16342459"/>
              <a:gd name="connsiteY193" fmla="*/ 493325 h 1027746"/>
              <a:gd name="connsiteX194" fmla="*/ 5476498 w 16342459"/>
              <a:gd name="connsiteY194" fmla="*/ 477814 h 1027746"/>
              <a:gd name="connsiteX195" fmla="*/ 5374813 w 16342459"/>
              <a:gd name="connsiteY195" fmla="*/ 436020 h 1027746"/>
              <a:gd name="connsiteX196" fmla="*/ 5268247 w 16342459"/>
              <a:gd name="connsiteY196" fmla="*/ 408732 h 1027746"/>
              <a:gd name="connsiteX197" fmla="*/ 5158089 w 16342459"/>
              <a:gd name="connsiteY197" fmla="*/ 409163 h 1027746"/>
              <a:gd name="connsiteX198" fmla="*/ 5057554 w 16342459"/>
              <a:gd name="connsiteY198" fmla="*/ 450095 h 1027746"/>
              <a:gd name="connsiteX199" fmla="*/ 4991632 w 16342459"/>
              <a:gd name="connsiteY199" fmla="*/ 372396 h 1027746"/>
              <a:gd name="connsiteX200" fmla="*/ 4901581 w 16342459"/>
              <a:gd name="connsiteY200" fmla="*/ 324570 h 1027746"/>
              <a:gd name="connsiteX201" fmla="*/ 4801908 w 16342459"/>
              <a:gd name="connsiteY201" fmla="*/ 303314 h 1027746"/>
              <a:gd name="connsiteX202" fmla="*/ 4759109 w 16342459"/>
              <a:gd name="connsiteY202" fmla="*/ 300011 h 1027746"/>
              <a:gd name="connsiteX203" fmla="*/ 4757816 w 16342459"/>
              <a:gd name="connsiteY203" fmla="*/ 204502 h 1027746"/>
              <a:gd name="connsiteX204" fmla="*/ 4694910 w 16342459"/>
              <a:gd name="connsiteY204" fmla="*/ 202492 h 1027746"/>
              <a:gd name="connsiteX205" fmla="*/ 4689165 w 16342459"/>
              <a:gd name="connsiteY205" fmla="*/ 301734 h 1027746"/>
              <a:gd name="connsiteX206" fmla="*/ 4689165 w 16342459"/>
              <a:gd name="connsiteY206" fmla="*/ 302739 h 1027746"/>
              <a:gd name="connsiteX207" fmla="*/ 4601844 w 16342459"/>
              <a:gd name="connsiteY207" fmla="*/ 326006 h 1027746"/>
              <a:gd name="connsiteX208" fmla="*/ 4506192 w 16342459"/>
              <a:gd name="connsiteY208" fmla="*/ 359757 h 1027746"/>
              <a:gd name="connsiteX209" fmla="*/ 4415136 w 16342459"/>
              <a:gd name="connsiteY209" fmla="*/ 404998 h 1027746"/>
              <a:gd name="connsiteX210" fmla="*/ 4324942 w 16342459"/>
              <a:gd name="connsiteY210" fmla="*/ 451675 h 1027746"/>
              <a:gd name="connsiteX211" fmla="*/ 4238769 w 16342459"/>
              <a:gd name="connsiteY211" fmla="*/ 505820 h 1027746"/>
              <a:gd name="connsiteX212" fmla="*/ 4146851 w 16342459"/>
              <a:gd name="connsiteY212" fmla="*/ 549624 h 1027746"/>
              <a:gd name="connsiteX213" fmla="*/ 4050194 w 16342459"/>
              <a:gd name="connsiteY213" fmla="*/ 581652 h 1027746"/>
              <a:gd name="connsiteX214" fmla="*/ 3951814 w 16342459"/>
              <a:gd name="connsiteY214" fmla="*/ 600754 h 1027746"/>
              <a:gd name="connsiteX215" fmla="*/ 3852284 w 16342459"/>
              <a:gd name="connsiteY215" fmla="*/ 613536 h 1027746"/>
              <a:gd name="connsiteX216" fmla="*/ 3752467 w 16342459"/>
              <a:gd name="connsiteY216" fmla="*/ 603339 h 1027746"/>
              <a:gd name="connsiteX217" fmla="*/ 3653512 w 16342459"/>
              <a:gd name="connsiteY217" fmla="*/ 590269 h 1027746"/>
              <a:gd name="connsiteX218" fmla="*/ 3662273 w 16342459"/>
              <a:gd name="connsiteY218" fmla="*/ 566715 h 1027746"/>
              <a:gd name="connsiteX219" fmla="*/ 3682954 w 16342459"/>
              <a:gd name="connsiteY219" fmla="*/ 465893 h 1027746"/>
              <a:gd name="connsiteX220" fmla="*/ 3663565 w 16342459"/>
              <a:gd name="connsiteY220" fmla="*/ 364209 h 1027746"/>
              <a:gd name="connsiteX221" fmla="*/ 3592329 w 16342459"/>
              <a:gd name="connsiteY221" fmla="*/ 290532 h 1027746"/>
              <a:gd name="connsiteX222" fmla="*/ 3509316 w 16342459"/>
              <a:gd name="connsiteY222" fmla="*/ 274159 h 1027746"/>
              <a:gd name="connsiteX223" fmla="*/ 3477432 w 16342459"/>
              <a:gd name="connsiteY223" fmla="*/ 278898 h 1027746"/>
              <a:gd name="connsiteX224" fmla="*/ 3473411 w 16342459"/>
              <a:gd name="connsiteY224" fmla="*/ 268414 h 1027746"/>
              <a:gd name="connsiteX225" fmla="*/ 3425011 w 16342459"/>
              <a:gd name="connsiteY225" fmla="*/ 181236 h 1027746"/>
              <a:gd name="connsiteX226" fmla="*/ 3364977 w 16342459"/>
              <a:gd name="connsiteY226" fmla="*/ 211827 h 1027746"/>
              <a:gd name="connsiteX227" fmla="*/ 3415244 w 16342459"/>
              <a:gd name="connsiteY227" fmla="*/ 301160 h 1027746"/>
              <a:gd name="connsiteX228" fmla="*/ 3422713 w 16342459"/>
              <a:gd name="connsiteY228" fmla="*/ 309777 h 1027746"/>
              <a:gd name="connsiteX229" fmla="*/ 3393270 w 16342459"/>
              <a:gd name="connsiteY229" fmla="*/ 380295 h 1027746"/>
              <a:gd name="connsiteX230" fmla="*/ 3408781 w 16342459"/>
              <a:gd name="connsiteY230" fmla="*/ 477096 h 1027746"/>
              <a:gd name="connsiteX231" fmla="*/ 3470826 w 16342459"/>
              <a:gd name="connsiteY231" fmla="*/ 555226 h 1027746"/>
              <a:gd name="connsiteX232" fmla="*/ 3559440 w 16342459"/>
              <a:gd name="connsiteY232" fmla="*/ 603051 h 1027746"/>
              <a:gd name="connsiteX233" fmla="*/ 3604824 w 16342459"/>
              <a:gd name="connsiteY233" fmla="*/ 614685 h 1027746"/>
              <a:gd name="connsiteX234" fmla="*/ 3527556 w 16342459"/>
              <a:gd name="connsiteY234" fmla="*/ 707608 h 1027746"/>
              <a:gd name="connsiteX235" fmla="*/ 3428745 w 16342459"/>
              <a:gd name="connsiteY235" fmla="*/ 774248 h 1027746"/>
              <a:gd name="connsiteX236" fmla="*/ 3319880 w 16342459"/>
              <a:gd name="connsiteY236" fmla="*/ 823367 h 1027746"/>
              <a:gd name="connsiteX237" fmla="*/ 3210010 w 16342459"/>
              <a:gd name="connsiteY237" fmla="*/ 841319 h 1027746"/>
              <a:gd name="connsiteX238" fmla="*/ 3099277 w 16342459"/>
              <a:gd name="connsiteY238" fmla="*/ 853383 h 1027746"/>
              <a:gd name="connsiteX239" fmla="*/ 2988258 w 16342459"/>
              <a:gd name="connsiteY239" fmla="*/ 843617 h 1027746"/>
              <a:gd name="connsiteX240" fmla="*/ 2877670 w 16342459"/>
              <a:gd name="connsiteY240" fmla="*/ 831409 h 1027746"/>
              <a:gd name="connsiteX241" fmla="*/ 2767799 w 16342459"/>
              <a:gd name="connsiteY241" fmla="*/ 824372 h 1027746"/>
              <a:gd name="connsiteX242" fmla="*/ 2659653 w 16342459"/>
              <a:gd name="connsiteY242" fmla="*/ 804265 h 1027746"/>
              <a:gd name="connsiteX243" fmla="*/ 2638109 w 16342459"/>
              <a:gd name="connsiteY243" fmla="*/ 798376 h 1027746"/>
              <a:gd name="connsiteX244" fmla="*/ 2683925 w 16342459"/>
              <a:gd name="connsiteY244" fmla="*/ 707177 h 1027746"/>
              <a:gd name="connsiteX245" fmla="*/ 2619582 w 16342459"/>
              <a:gd name="connsiteY245" fmla="*/ 675437 h 1027746"/>
              <a:gd name="connsiteX246" fmla="*/ 2574772 w 16342459"/>
              <a:gd name="connsiteY246" fmla="*/ 768216 h 1027746"/>
              <a:gd name="connsiteX247" fmla="*/ 2572618 w 16342459"/>
              <a:gd name="connsiteY247" fmla="*/ 774392 h 1027746"/>
              <a:gd name="connsiteX248" fmla="*/ 2555814 w 16342459"/>
              <a:gd name="connsiteY248" fmla="*/ 767929 h 1027746"/>
              <a:gd name="connsiteX249" fmla="*/ 2456859 w 16342459"/>
              <a:gd name="connsiteY249" fmla="*/ 721683 h 1027746"/>
              <a:gd name="connsiteX250" fmla="*/ 2375713 w 16342459"/>
              <a:gd name="connsiteY250" fmla="*/ 665958 h 1027746"/>
              <a:gd name="connsiteX251" fmla="*/ 2301461 w 16342459"/>
              <a:gd name="connsiteY251" fmla="*/ 600754 h 1027746"/>
              <a:gd name="connsiteX252" fmla="*/ 2232092 w 16342459"/>
              <a:gd name="connsiteY252" fmla="*/ 530379 h 1027746"/>
              <a:gd name="connsiteX253" fmla="*/ 2167462 w 16342459"/>
              <a:gd name="connsiteY253" fmla="*/ 455696 h 1027746"/>
              <a:gd name="connsiteX254" fmla="*/ 2097231 w 16342459"/>
              <a:gd name="connsiteY254" fmla="*/ 390636 h 1027746"/>
              <a:gd name="connsiteX255" fmla="*/ 2023697 w 16342459"/>
              <a:gd name="connsiteY255" fmla="*/ 329597 h 1027746"/>
              <a:gd name="connsiteX256" fmla="*/ 1949302 w 16342459"/>
              <a:gd name="connsiteY256" fmla="*/ 269132 h 1027746"/>
              <a:gd name="connsiteX257" fmla="*/ 1863703 w 16342459"/>
              <a:gd name="connsiteY257" fmla="*/ 226189 h 1027746"/>
              <a:gd name="connsiteX258" fmla="*/ 1765754 w 16342459"/>
              <a:gd name="connsiteY258" fmla="*/ 188560 h 1027746"/>
              <a:gd name="connsiteX259" fmla="*/ 1753546 w 16342459"/>
              <a:gd name="connsiteY259" fmla="*/ 185114 h 1027746"/>
              <a:gd name="connsiteX260" fmla="*/ 1754551 w 16342459"/>
              <a:gd name="connsiteY260" fmla="*/ 183103 h 1027746"/>
              <a:gd name="connsiteX261" fmla="*/ 1789307 w 16342459"/>
              <a:gd name="connsiteY261" fmla="*/ 86302 h 1027746"/>
              <a:gd name="connsiteX262" fmla="*/ 1723242 w 16342459"/>
              <a:gd name="connsiteY262" fmla="*/ 66052 h 1027746"/>
              <a:gd name="connsiteX263" fmla="*/ 1689921 w 16342459"/>
              <a:gd name="connsiteY263" fmla="*/ 160985 h 1027746"/>
              <a:gd name="connsiteX264" fmla="*/ 1688342 w 16342459"/>
              <a:gd name="connsiteY264" fmla="*/ 169028 h 1027746"/>
              <a:gd name="connsiteX265" fmla="*/ 1663208 w 16342459"/>
              <a:gd name="connsiteY265" fmla="*/ 165150 h 1027746"/>
              <a:gd name="connsiteX266" fmla="*/ 1557790 w 16342459"/>
              <a:gd name="connsiteY266" fmla="*/ 164288 h 1027746"/>
              <a:gd name="connsiteX267" fmla="*/ 1454239 w 16342459"/>
              <a:gd name="connsiteY267" fmla="*/ 182098 h 1027746"/>
              <a:gd name="connsiteX268" fmla="*/ 1357725 w 16342459"/>
              <a:gd name="connsiteY268" fmla="*/ 223460 h 1027746"/>
              <a:gd name="connsiteX269" fmla="*/ 1259058 w 16342459"/>
              <a:gd name="connsiteY269" fmla="*/ 196316 h 1027746"/>
              <a:gd name="connsiteX270" fmla="*/ 1156512 w 16342459"/>
              <a:gd name="connsiteY270" fmla="*/ 193156 h 1027746"/>
              <a:gd name="connsiteX271" fmla="*/ 1054110 w 16342459"/>
              <a:gd name="connsiteY271" fmla="*/ 203497 h 1027746"/>
              <a:gd name="connsiteX272" fmla="*/ 1028833 w 16342459"/>
              <a:gd name="connsiteY272" fmla="*/ 207806 h 1027746"/>
              <a:gd name="connsiteX273" fmla="*/ 1028402 w 16342459"/>
              <a:gd name="connsiteY273" fmla="*/ 201917 h 1027746"/>
              <a:gd name="connsiteX274" fmla="*/ 1015045 w 16342459"/>
              <a:gd name="connsiteY274" fmla="*/ 100233 h 1027746"/>
              <a:gd name="connsiteX275" fmla="*/ 944096 w 16342459"/>
              <a:gd name="connsiteY275" fmla="*/ 112010 h 1027746"/>
              <a:gd name="connsiteX276" fmla="*/ 962479 w 16342459"/>
              <a:gd name="connsiteY276" fmla="*/ 213120 h 1027746"/>
              <a:gd name="connsiteX277" fmla="*/ 964059 w 16342459"/>
              <a:gd name="connsiteY277" fmla="*/ 218577 h 1027746"/>
              <a:gd name="connsiteX278" fmla="*/ 961187 w 16342459"/>
              <a:gd name="connsiteY278" fmla="*/ 219008 h 1027746"/>
              <a:gd name="connsiteX279" fmla="*/ 867833 w 16342459"/>
              <a:gd name="connsiteY279" fmla="*/ 232652 h 1027746"/>
              <a:gd name="connsiteX280" fmla="*/ 773905 w 16342459"/>
              <a:gd name="connsiteY280" fmla="*/ 241269 h 1027746"/>
              <a:gd name="connsiteX281" fmla="*/ 679976 w 16342459"/>
              <a:gd name="connsiteY281" fmla="*/ 251323 h 1027746"/>
              <a:gd name="connsiteX282" fmla="*/ 585617 w 16342459"/>
              <a:gd name="connsiteY282" fmla="*/ 254195 h 1027746"/>
              <a:gd name="connsiteX283" fmla="*/ 472300 w 16342459"/>
              <a:gd name="connsiteY283" fmla="*/ 249456 h 1027746"/>
              <a:gd name="connsiteX284" fmla="*/ 359126 w 16342459"/>
              <a:gd name="connsiteY284" fmla="*/ 242275 h 1027746"/>
              <a:gd name="connsiteX285" fmla="*/ 248394 w 16342459"/>
              <a:gd name="connsiteY285" fmla="*/ 224322 h 1027746"/>
              <a:gd name="connsiteX286" fmla="*/ 139673 w 16342459"/>
              <a:gd name="connsiteY286" fmla="*/ 197609 h 1027746"/>
              <a:gd name="connsiteX287" fmla="*/ 59101 w 16342459"/>
              <a:gd name="connsiteY287" fmla="*/ 125654 h 1027746"/>
              <a:gd name="connsiteX288" fmla="*/ 40143 w 16342459"/>
              <a:gd name="connsiteY288" fmla="*/ 20954 h 1027746"/>
              <a:gd name="connsiteX289" fmla="*/ 9121 w 16342459"/>
              <a:gd name="connsiteY289" fmla="*/ 12624 h 1027746"/>
              <a:gd name="connsiteX290" fmla="*/ 9408 w 16342459"/>
              <a:gd name="connsiteY290" fmla="*/ 115457 h 1027746"/>
              <a:gd name="connsiteX291" fmla="*/ 75761 w 16342459"/>
              <a:gd name="connsiteY291" fmla="*/ 194880 h 1027746"/>
              <a:gd name="connsiteX292" fmla="*/ 167248 w 16342459"/>
              <a:gd name="connsiteY292" fmla="*/ 243711 h 1027746"/>
              <a:gd name="connsiteX293" fmla="*/ 269938 w 16342459"/>
              <a:gd name="connsiteY293" fmla="*/ 267983 h 1027746"/>
              <a:gd name="connsiteX294" fmla="*/ 375068 w 16342459"/>
              <a:gd name="connsiteY294" fmla="*/ 277031 h 1027746"/>
              <a:gd name="connsiteX295" fmla="*/ 480199 w 16342459"/>
              <a:gd name="connsiteY295" fmla="*/ 287085 h 1027746"/>
              <a:gd name="connsiteX296" fmla="*/ 491976 w 16342459"/>
              <a:gd name="connsiteY296" fmla="*/ 287228 h 1027746"/>
              <a:gd name="connsiteX297" fmla="*/ 491402 w 16342459"/>
              <a:gd name="connsiteY297" fmla="*/ 289670 h 1027746"/>
              <a:gd name="connsiteX298" fmla="*/ 481204 w 16342459"/>
              <a:gd name="connsiteY298" fmla="*/ 392215 h 1027746"/>
              <a:gd name="connsiteX299" fmla="*/ 548706 w 16342459"/>
              <a:gd name="connsiteY299" fmla="*/ 394370 h 1027746"/>
              <a:gd name="connsiteX300" fmla="*/ 559191 w 16342459"/>
              <a:gd name="connsiteY300" fmla="*/ 295702 h 1027746"/>
              <a:gd name="connsiteX301" fmla="*/ 558760 w 16342459"/>
              <a:gd name="connsiteY301" fmla="*/ 287085 h 1027746"/>
              <a:gd name="connsiteX302" fmla="*/ 585761 w 16342459"/>
              <a:gd name="connsiteY302" fmla="*/ 286941 h 1027746"/>
              <a:gd name="connsiteX303" fmla="*/ 696206 w 16342459"/>
              <a:gd name="connsiteY303" fmla="*/ 281771 h 1027746"/>
              <a:gd name="connsiteX304" fmla="*/ 806650 w 16342459"/>
              <a:gd name="connsiteY304" fmla="*/ 276026 h 1027746"/>
              <a:gd name="connsiteX305" fmla="*/ 916521 w 16342459"/>
              <a:gd name="connsiteY305" fmla="*/ 263531 h 1027746"/>
              <a:gd name="connsiteX306" fmla="*/ 1025960 w 16342459"/>
              <a:gd name="connsiteY306" fmla="*/ 247158 h 1027746"/>
              <a:gd name="connsiteX307" fmla="*/ 1125059 w 16342459"/>
              <a:gd name="connsiteY307" fmla="*/ 225902 h 1027746"/>
              <a:gd name="connsiteX308" fmla="*/ 1226312 w 16342459"/>
              <a:gd name="connsiteY308" fmla="*/ 227338 h 1027746"/>
              <a:gd name="connsiteX309" fmla="*/ 1325411 w 16342459"/>
              <a:gd name="connsiteY309" fmla="*/ 246871 h 1027746"/>
              <a:gd name="connsiteX310" fmla="*/ 1257765 w 16342459"/>
              <a:gd name="connsiteY310" fmla="*/ 312793 h 1027746"/>
              <a:gd name="connsiteX311" fmla="*/ 1220136 w 16342459"/>
              <a:gd name="connsiteY311" fmla="*/ 395519 h 1027746"/>
              <a:gd name="connsiteX312" fmla="*/ 1215109 w 16342459"/>
              <a:gd name="connsiteY312" fmla="*/ 486144 h 1027746"/>
              <a:gd name="connsiteX313" fmla="*/ 1269398 w 16342459"/>
              <a:gd name="connsiteY313" fmla="*/ 556231 h 1027746"/>
              <a:gd name="connsiteX314" fmla="*/ 1330150 w 16342459"/>
              <a:gd name="connsiteY314" fmla="*/ 576912 h 1027746"/>
              <a:gd name="connsiteX315" fmla="*/ 1331012 w 16342459"/>
              <a:gd name="connsiteY315" fmla="*/ 583519 h 1027746"/>
              <a:gd name="connsiteX316" fmla="*/ 1350257 w 16342459"/>
              <a:gd name="connsiteY316" fmla="*/ 682330 h 1027746"/>
              <a:gd name="connsiteX317" fmla="*/ 1415892 w 16342459"/>
              <a:gd name="connsiteY317" fmla="*/ 668974 h 1027746"/>
              <a:gd name="connsiteX318" fmla="*/ 1394062 w 16342459"/>
              <a:gd name="connsiteY318" fmla="*/ 569875 h 1027746"/>
              <a:gd name="connsiteX319" fmla="*/ 1392338 w 16342459"/>
              <a:gd name="connsiteY319" fmla="*/ 564561 h 1027746"/>
              <a:gd name="connsiteX320" fmla="*/ 1475926 w 16342459"/>
              <a:gd name="connsiteY320" fmla="*/ 496485 h 1027746"/>
              <a:gd name="connsiteX321" fmla="*/ 1496320 w 16342459"/>
              <a:gd name="connsiteY321" fmla="*/ 406865 h 1027746"/>
              <a:gd name="connsiteX322" fmla="*/ 1464149 w 16342459"/>
              <a:gd name="connsiteY322" fmla="*/ 321410 h 1027746"/>
              <a:gd name="connsiteX323" fmla="*/ 1406269 w 16342459"/>
              <a:gd name="connsiteY323" fmla="*/ 249456 h 1027746"/>
              <a:gd name="connsiteX324" fmla="*/ 1397221 w 16342459"/>
              <a:gd name="connsiteY324" fmla="*/ 248163 h 1027746"/>
              <a:gd name="connsiteX325" fmla="*/ 1495315 w 16342459"/>
              <a:gd name="connsiteY325" fmla="*/ 205077 h 1027746"/>
              <a:gd name="connsiteX326" fmla="*/ 1602600 w 16342459"/>
              <a:gd name="connsiteY326" fmla="*/ 196172 h 1027746"/>
              <a:gd name="connsiteX327" fmla="*/ 1709167 w 16342459"/>
              <a:gd name="connsiteY327" fmla="*/ 208811 h 1027746"/>
              <a:gd name="connsiteX328" fmla="*/ 1812000 w 16342459"/>
              <a:gd name="connsiteY328" fmla="*/ 240695 h 1027746"/>
              <a:gd name="connsiteX329" fmla="*/ 1909518 w 16342459"/>
              <a:gd name="connsiteY329" fmla="*/ 287228 h 1027746"/>
              <a:gd name="connsiteX330" fmla="*/ 1997845 w 16342459"/>
              <a:gd name="connsiteY330" fmla="*/ 349416 h 1027746"/>
              <a:gd name="connsiteX331" fmla="*/ 2078274 w 16342459"/>
              <a:gd name="connsiteY331" fmla="*/ 421083 h 1027746"/>
              <a:gd name="connsiteX332" fmla="*/ 2084736 w 16342459"/>
              <a:gd name="connsiteY332" fmla="*/ 426972 h 1027746"/>
              <a:gd name="connsiteX333" fmla="*/ 2081146 w 16342459"/>
              <a:gd name="connsiteY333" fmla="*/ 430131 h 1027746"/>
              <a:gd name="connsiteX334" fmla="*/ 2016804 w 16342459"/>
              <a:gd name="connsiteY334" fmla="*/ 507256 h 1027746"/>
              <a:gd name="connsiteX335" fmla="*/ 2065922 w 16342459"/>
              <a:gd name="connsiteY335" fmla="*/ 553646 h 1027746"/>
              <a:gd name="connsiteX336" fmla="*/ 2131126 w 16342459"/>
              <a:gd name="connsiteY336" fmla="*/ 475085 h 1027746"/>
              <a:gd name="connsiteX337" fmla="*/ 2133711 w 16342459"/>
              <a:gd name="connsiteY337" fmla="*/ 471638 h 1027746"/>
              <a:gd name="connsiteX338" fmla="*/ 2148217 w 16342459"/>
              <a:gd name="connsiteY338" fmla="*/ 486000 h 1027746"/>
              <a:gd name="connsiteX339" fmla="*/ 2213421 w 16342459"/>
              <a:gd name="connsiteY339" fmla="*/ 555800 h 1027746"/>
              <a:gd name="connsiteX340" fmla="*/ 2276615 w 16342459"/>
              <a:gd name="connsiteY340" fmla="*/ 627467 h 1027746"/>
              <a:gd name="connsiteX341" fmla="*/ 2350867 w 16342459"/>
              <a:gd name="connsiteY341" fmla="*/ 687644 h 1027746"/>
              <a:gd name="connsiteX342" fmla="*/ 2425694 w 16342459"/>
              <a:gd name="connsiteY342" fmla="*/ 747247 h 1027746"/>
              <a:gd name="connsiteX343" fmla="*/ 2511723 w 16342459"/>
              <a:gd name="connsiteY343" fmla="*/ 789328 h 1027746"/>
              <a:gd name="connsiteX344" fmla="*/ 2601773 w 16342459"/>
              <a:gd name="connsiteY344" fmla="*/ 821356 h 1027746"/>
              <a:gd name="connsiteX345" fmla="*/ 2694553 w 16342459"/>
              <a:gd name="connsiteY345" fmla="*/ 845053 h 1027746"/>
              <a:gd name="connsiteX346" fmla="*/ 2796667 w 16342459"/>
              <a:gd name="connsiteY346" fmla="*/ 858554 h 1027746"/>
              <a:gd name="connsiteX347" fmla="*/ 2898064 w 16342459"/>
              <a:gd name="connsiteY347" fmla="*/ 877512 h 1027746"/>
              <a:gd name="connsiteX348" fmla="*/ 3000897 w 16342459"/>
              <a:gd name="connsiteY348" fmla="*/ 885985 h 1027746"/>
              <a:gd name="connsiteX349" fmla="*/ 3104017 w 16342459"/>
              <a:gd name="connsiteY349" fmla="*/ 882108 h 1027746"/>
              <a:gd name="connsiteX350" fmla="*/ 3181142 w 16342459"/>
              <a:gd name="connsiteY350" fmla="*/ 879092 h 1027746"/>
              <a:gd name="connsiteX351" fmla="*/ 3184158 w 16342459"/>
              <a:gd name="connsiteY351" fmla="*/ 893741 h 1027746"/>
              <a:gd name="connsiteX352" fmla="*/ 3221068 w 16342459"/>
              <a:gd name="connsiteY352" fmla="*/ 986233 h 1027746"/>
              <a:gd name="connsiteX353" fmla="*/ 3281533 w 16342459"/>
              <a:gd name="connsiteY353" fmla="*/ 963110 h 1027746"/>
              <a:gd name="connsiteX354" fmla="*/ 3248931 w 16342459"/>
              <a:gd name="connsiteY354" fmla="*/ 872629 h 1027746"/>
              <a:gd name="connsiteX355" fmla="*/ 3290294 w 16342459"/>
              <a:gd name="connsiteY355" fmla="*/ 866022 h 1027746"/>
              <a:gd name="connsiteX356" fmla="*/ 3379913 w 16342459"/>
              <a:gd name="connsiteY356" fmla="*/ 838303 h 1027746"/>
              <a:gd name="connsiteX357" fmla="*/ 3463645 w 16342459"/>
              <a:gd name="connsiteY357" fmla="*/ 796509 h 1027746"/>
              <a:gd name="connsiteX358" fmla="*/ 3561451 w 16342459"/>
              <a:gd name="connsiteY358" fmla="*/ 720821 h 1027746"/>
              <a:gd name="connsiteX359" fmla="*/ 3636277 w 16342459"/>
              <a:gd name="connsiteY359" fmla="*/ 620573 h 1027746"/>
              <a:gd name="connsiteX360" fmla="*/ 3742270 w 16342459"/>
              <a:gd name="connsiteY360" fmla="*/ 639100 h 1027746"/>
              <a:gd name="connsiteX361" fmla="*/ 3847688 w 16342459"/>
              <a:gd name="connsiteY361" fmla="*/ 646856 h 1027746"/>
              <a:gd name="connsiteX362" fmla="*/ 3953393 w 16342459"/>
              <a:gd name="connsiteY362" fmla="*/ 638813 h 1027746"/>
              <a:gd name="connsiteX363" fmla="*/ 4050912 w 16342459"/>
              <a:gd name="connsiteY363" fmla="*/ 612961 h 1027746"/>
              <a:gd name="connsiteX364" fmla="*/ 4119563 w 16342459"/>
              <a:gd name="connsiteY364" fmla="*/ 595152 h 1027746"/>
              <a:gd name="connsiteX365" fmla="*/ 4118845 w 16342459"/>
              <a:gd name="connsiteY365" fmla="*/ 688075 h 1027746"/>
              <a:gd name="connsiteX366" fmla="*/ 4188502 w 16342459"/>
              <a:gd name="connsiteY366" fmla="*/ 686639 h 1027746"/>
              <a:gd name="connsiteX367" fmla="*/ 4188071 w 16342459"/>
              <a:gd name="connsiteY367" fmla="*/ 584668 h 1027746"/>
              <a:gd name="connsiteX368" fmla="*/ 4183044 w 16342459"/>
              <a:gd name="connsiteY368" fmla="*/ 569588 h 1027746"/>
              <a:gd name="connsiteX369" fmla="*/ 4238912 w 16342459"/>
              <a:gd name="connsiteY369" fmla="*/ 541438 h 1027746"/>
              <a:gd name="connsiteX370" fmla="*/ 4326522 w 16342459"/>
              <a:gd name="connsiteY370" fmla="*/ 491314 h 1027746"/>
              <a:gd name="connsiteX371" fmla="*/ 4418870 w 16342459"/>
              <a:gd name="connsiteY371" fmla="*/ 439610 h 1027746"/>
              <a:gd name="connsiteX372" fmla="*/ 4514522 w 16342459"/>
              <a:gd name="connsiteY372" fmla="*/ 393939 h 1027746"/>
              <a:gd name="connsiteX373" fmla="*/ 4613764 w 16342459"/>
              <a:gd name="connsiteY373" fmla="*/ 356885 h 1027746"/>
              <a:gd name="connsiteX374" fmla="*/ 4718033 w 16342459"/>
              <a:gd name="connsiteY374" fmla="*/ 340368 h 1027746"/>
              <a:gd name="connsiteX375" fmla="*/ 4837670 w 16342459"/>
              <a:gd name="connsiteY375" fmla="*/ 339363 h 1027746"/>
              <a:gd name="connsiteX376" fmla="*/ 4948833 w 16342459"/>
              <a:gd name="connsiteY376" fmla="*/ 383885 h 1027746"/>
              <a:gd name="connsiteX377" fmla="*/ 5027250 w 16342459"/>
              <a:gd name="connsiteY377" fmla="*/ 471351 h 1027746"/>
              <a:gd name="connsiteX378" fmla="*/ 4977844 w 16342459"/>
              <a:gd name="connsiteY378" fmla="*/ 521475 h 1027746"/>
              <a:gd name="connsiteX379" fmla="*/ 4947397 w 16342459"/>
              <a:gd name="connsiteY379" fmla="*/ 589982 h 1027746"/>
              <a:gd name="connsiteX380" fmla="*/ 4946104 w 16342459"/>
              <a:gd name="connsiteY380" fmla="*/ 669404 h 1027746"/>
              <a:gd name="connsiteX381" fmla="*/ 4940359 w 16342459"/>
              <a:gd name="connsiteY381" fmla="*/ 679602 h 1027746"/>
              <a:gd name="connsiteX382" fmla="*/ 4902587 w 16342459"/>
              <a:gd name="connsiteY382" fmla="*/ 775541 h 1027746"/>
              <a:gd name="connsiteX383" fmla="*/ 4968796 w 16342459"/>
              <a:gd name="connsiteY383" fmla="*/ 795504 h 1027746"/>
              <a:gd name="connsiteX384" fmla="*/ 5001398 w 16342459"/>
              <a:gd name="connsiteY384" fmla="*/ 700570 h 1027746"/>
              <a:gd name="connsiteX385" fmla="*/ 5002834 w 16342459"/>
              <a:gd name="connsiteY385" fmla="*/ 694395 h 1027746"/>
              <a:gd name="connsiteX386" fmla="*/ 5057267 w 16342459"/>
              <a:gd name="connsiteY386" fmla="*/ 643553 h 1027746"/>
              <a:gd name="connsiteX387" fmla="*/ 5085273 w 16342459"/>
              <a:gd name="connsiteY387" fmla="*/ 564417 h 1027746"/>
              <a:gd name="connsiteX388" fmla="*/ 5075363 w 16342459"/>
              <a:gd name="connsiteY388" fmla="*/ 481117 h 1027746"/>
              <a:gd name="connsiteX389" fmla="*/ 5076081 w 16342459"/>
              <a:gd name="connsiteY389" fmla="*/ 478532 h 1027746"/>
              <a:gd name="connsiteX390" fmla="*/ 5161392 w 16342459"/>
              <a:gd name="connsiteY390" fmla="*/ 446217 h 1027746"/>
              <a:gd name="connsiteX391" fmla="*/ 5253023 w 16342459"/>
              <a:gd name="connsiteY391" fmla="*/ 441047 h 1027746"/>
              <a:gd name="connsiteX392" fmla="*/ 5341924 w 16342459"/>
              <a:gd name="connsiteY392" fmla="*/ 464313 h 1027746"/>
              <a:gd name="connsiteX393" fmla="*/ 5435709 w 16342459"/>
              <a:gd name="connsiteY393" fmla="*/ 496485 h 1027746"/>
              <a:gd name="connsiteX394" fmla="*/ 5524323 w 16342459"/>
              <a:gd name="connsiteY394" fmla="*/ 540863 h 1027746"/>
              <a:gd name="connsiteX395" fmla="*/ 5611645 w 16342459"/>
              <a:gd name="connsiteY395" fmla="*/ 587540 h 1027746"/>
              <a:gd name="connsiteX396" fmla="*/ 5703994 w 16342459"/>
              <a:gd name="connsiteY396" fmla="*/ 629478 h 1027746"/>
              <a:gd name="connsiteX397" fmla="*/ 5793613 w 16342459"/>
              <a:gd name="connsiteY397" fmla="*/ 677016 h 1027746"/>
              <a:gd name="connsiteX398" fmla="*/ 5886249 w 16342459"/>
              <a:gd name="connsiteY398" fmla="*/ 718379 h 1027746"/>
              <a:gd name="connsiteX399" fmla="*/ 5980465 w 16342459"/>
              <a:gd name="connsiteY399" fmla="*/ 766205 h 1027746"/>
              <a:gd name="connsiteX400" fmla="*/ 5911527 w 16342459"/>
              <a:gd name="connsiteY400" fmla="*/ 838016 h 1027746"/>
              <a:gd name="connsiteX401" fmla="*/ 5964810 w 16342459"/>
              <a:gd name="connsiteY401" fmla="*/ 879810 h 1027746"/>
              <a:gd name="connsiteX402" fmla="*/ 6033174 w 16342459"/>
              <a:gd name="connsiteY402" fmla="*/ 806994 h 1027746"/>
              <a:gd name="connsiteX403" fmla="*/ 6038775 w 16342459"/>
              <a:gd name="connsiteY403" fmla="*/ 796797 h 1027746"/>
              <a:gd name="connsiteX404" fmla="*/ 6077984 w 16342459"/>
              <a:gd name="connsiteY404" fmla="*/ 816616 h 1027746"/>
              <a:gd name="connsiteX405" fmla="*/ 6176651 w 16342459"/>
              <a:gd name="connsiteY405" fmla="*/ 859990 h 1027746"/>
              <a:gd name="connsiteX406" fmla="*/ 6279628 w 16342459"/>
              <a:gd name="connsiteY406" fmla="*/ 892017 h 1027746"/>
              <a:gd name="connsiteX407" fmla="*/ 6385189 w 16342459"/>
              <a:gd name="connsiteY407" fmla="*/ 913561 h 1027746"/>
              <a:gd name="connsiteX408" fmla="*/ 6505113 w 16342459"/>
              <a:gd name="connsiteY408" fmla="*/ 915859 h 1027746"/>
              <a:gd name="connsiteX409" fmla="*/ 6509709 w 16342459"/>
              <a:gd name="connsiteY409" fmla="*/ 915141 h 1027746"/>
              <a:gd name="connsiteX410" fmla="*/ 6510858 w 16342459"/>
              <a:gd name="connsiteY410" fmla="*/ 920742 h 1027746"/>
              <a:gd name="connsiteX411" fmla="*/ 6545758 w 16342459"/>
              <a:gd name="connsiteY411" fmla="*/ 1014670 h 1027746"/>
              <a:gd name="connsiteX412" fmla="*/ 6608808 w 16342459"/>
              <a:gd name="connsiteY412" fmla="*/ 994707 h 1027746"/>
              <a:gd name="connsiteX413" fmla="*/ 6573764 w 16342459"/>
              <a:gd name="connsiteY413" fmla="*/ 899629 h 1027746"/>
              <a:gd name="connsiteX414" fmla="*/ 6573477 w 16342459"/>
              <a:gd name="connsiteY414" fmla="*/ 898911 h 1027746"/>
              <a:gd name="connsiteX415" fmla="*/ 6619005 w 16342459"/>
              <a:gd name="connsiteY415" fmla="*/ 880384 h 1027746"/>
              <a:gd name="connsiteX416" fmla="*/ 6721407 w 16342459"/>
              <a:gd name="connsiteY416" fmla="*/ 817334 h 1027746"/>
              <a:gd name="connsiteX417" fmla="*/ 6806143 w 16342459"/>
              <a:gd name="connsiteY417" fmla="*/ 730874 h 1027746"/>
              <a:gd name="connsiteX418" fmla="*/ 6879965 w 16342459"/>
              <a:gd name="connsiteY418" fmla="*/ 610376 h 1027746"/>
              <a:gd name="connsiteX419" fmla="*/ 6997447 w 16342459"/>
              <a:gd name="connsiteY419" fmla="*/ 590126 h 1027746"/>
              <a:gd name="connsiteX420" fmla="*/ 7106025 w 16342459"/>
              <a:gd name="connsiteY420" fmla="*/ 544310 h 1027746"/>
              <a:gd name="connsiteX421" fmla="*/ 7214315 w 16342459"/>
              <a:gd name="connsiteY421" fmla="*/ 498064 h 1027746"/>
              <a:gd name="connsiteX422" fmla="*/ 7305084 w 16342459"/>
              <a:gd name="connsiteY422" fmla="*/ 456414 h 1027746"/>
              <a:gd name="connsiteX423" fmla="*/ 7397576 w 16342459"/>
              <a:gd name="connsiteY423" fmla="*/ 418354 h 1027746"/>
              <a:gd name="connsiteX424" fmla="*/ 7495957 w 16342459"/>
              <a:gd name="connsiteY424" fmla="*/ 400976 h 1027746"/>
              <a:gd name="connsiteX425" fmla="*/ 7543064 w 16342459"/>
              <a:gd name="connsiteY425" fmla="*/ 398535 h 1027746"/>
              <a:gd name="connsiteX426" fmla="*/ 7542778 w 16342459"/>
              <a:gd name="connsiteY426" fmla="*/ 400689 h 1027746"/>
              <a:gd name="connsiteX427" fmla="*/ 7532293 w 16342459"/>
              <a:gd name="connsiteY427" fmla="*/ 500506 h 1027746"/>
              <a:gd name="connsiteX428" fmla="*/ 7596922 w 16342459"/>
              <a:gd name="connsiteY428" fmla="*/ 506107 h 1027746"/>
              <a:gd name="connsiteX429" fmla="*/ 7604535 w 16342459"/>
              <a:gd name="connsiteY429" fmla="*/ 406147 h 1027746"/>
              <a:gd name="connsiteX430" fmla="*/ 7604535 w 16342459"/>
              <a:gd name="connsiteY430" fmla="*/ 403418 h 1027746"/>
              <a:gd name="connsiteX431" fmla="*/ 7672180 w 16342459"/>
              <a:gd name="connsiteY431" fmla="*/ 415913 h 1027746"/>
              <a:gd name="connsiteX432" fmla="*/ 7751171 w 16342459"/>
              <a:gd name="connsiteY432" fmla="*/ 457276 h 1027746"/>
              <a:gd name="connsiteX433" fmla="*/ 7834759 w 16342459"/>
              <a:gd name="connsiteY433" fmla="*/ 505245 h 1027746"/>
              <a:gd name="connsiteX434" fmla="*/ 7918347 w 16342459"/>
              <a:gd name="connsiteY434" fmla="*/ 553646 h 1027746"/>
              <a:gd name="connsiteX435" fmla="*/ 8002366 w 16342459"/>
              <a:gd name="connsiteY435" fmla="*/ 600466 h 1027746"/>
              <a:gd name="connsiteX436" fmla="*/ 8089113 w 16342459"/>
              <a:gd name="connsiteY436" fmla="*/ 642404 h 1027746"/>
              <a:gd name="connsiteX437" fmla="*/ 8147997 w 16342459"/>
              <a:gd name="connsiteY437" fmla="*/ 653606 h 1027746"/>
              <a:gd name="connsiteX438" fmla="*/ 8160206 w 16342459"/>
              <a:gd name="connsiteY438" fmla="*/ 657915 h 1027746"/>
              <a:gd name="connsiteX439" fmla="*/ 8177583 w 16342459"/>
              <a:gd name="connsiteY439" fmla="*/ 656191 h 1027746"/>
              <a:gd name="connsiteX440" fmla="*/ 8184334 w 16342459"/>
              <a:gd name="connsiteY440" fmla="*/ 656622 h 1027746"/>
              <a:gd name="connsiteX441" fmla="*/ 8194962 w 16342459"/>
              <a:gd name="connsiteY441" fmla="*/ 653750 h 1027746"/>
              <a:gd name="connsiteX442" fmla="*/ 8254565 w 16342459"/>
              <a:gd name="connsiteY442" fmla="*/ 639962 h 1027746"/>
              <a:gd name="connsiteX443" fmla="*/ 8344615 w 16342459"/>
              <a:gd name="connsiteY443" fmla="*/ 605349 h 1027746"/>
              <a:gd name="connsiteX444" fmla="*/ 8429064 w 16342459"/>
              <a:gd name="connsiteY444" fmla="*/ 558385 h 1027746"/>
              <a:gd name="connsiteX445" fmla="*/ 8508487 w 16342459"/>
              <a:gd name="connsiteY445" fmla="*/ 503522 h 1027746"/>
              <a:gd name="connsiteX446" fmla="*/ 8590208 w 16342459"/>
              <a:gd name="connsiteY446" fmla="*/ 451962 h 1027746"/>
              <a:gd name="connsiteX447" fmla="*/ 8674082 w 16342459"/>
              <a:gd name="connsiteY447" fmla="*/ 422089 h 1027746"/>
              <a:gd name="connsiteX448" fmla="*/ 8740291 w 16342459"/>
              <a:gd name="connsiteY448" fmla="*/ 405141 h 1027746"/>
              <a:gd name="connsiteX449" fmla="*/ 8740291 w 16342459"/>
              <a:gd name="connsiteY449" fmla="*/ 406147 h 1027746"/>
              <a:gd name="connsiteX450" fmla="*/ 8744169 w 16342459"/>
              <a:gd name="connsiteY450" fmla="*/ 508549 h 1027746"/>
              <a:gd name="connsiteX451" fmla="*/ 8814113 w 16342459"/>
              <a:gd name="connsiteY451" fmla="*/ 501942 h 1027746"/>
              <a:gd name="connsiteX452" fmla="*/ 8806357 w 16342459"/>
              <a:gd name="connsiteY452" fmla="*/ 400402 h 1027746"/>
              <a:gd name="connsiteX453" fmla="*/ 8806070 w 16342459"/>
              <a:gd name="connsiteY453" fmla="*/ 398822 h 1027746"/>
              <a:gd name="connsiteX454" fmla="*/ 8848151 w 16342459"/>
              <a:gd name="connsiteY454" fmla="*/ 400545 h 1027746"/>
              <a:gd name="connsiteX455" fmla="*/ 8946962 w 16342459"/>
              <a:gd name="connsiteY455" fmla="*/ 416918 h 1027746"/>
              <a:gd name="connsiteX456" fmla="*/ 9038593 w 16342459"/>
              <a:gd name="connsiteY456" fmla="*/ 457563 h 1027746"/>
              <a:gd name="connsiteX457" fmla="*/ 9129793 w 16342459"/>
              <a:gd name="connsiteY457" fmla="*/ 498352 h 1027746"/>
              <a:gd name="connsiteX458" fmla="*/ 9237652 w 16342459"/>
              <a:gd name="connsiteY458" fmla="*/ 545459 h 1027746"/>
              <a:gd name="connsiteX459" fmla="*/ 9347522 w 16342459"/>
              <a:gd name="connsiteY459" fmla="*/ 587253 h 1027746"/>
              <a:gd name="connsiteX460" fmla="*/ 9463137 w 16342459"/>
              <a:gd name="connsiteY460" fmla="*/ 611812 h 1027746"/>
              <a:gd name="connsiteX461" fmla="*/ 9539114 w 16342459"/>
              <a:gd name="connsiteY461" fmla="*/ 730156 h 1027746"/>
              <a:gd name="connsiteX462" fmla="*/ 9623850 w 16342459"/>
              <a:gd name="connsiteY462" fmla="*/ 816185 h 1027746"/>
              <a:gd name="connsiteX463" fmla="*/ 9724959 w 16342459"/>
              <a:gd name="connsiteY463" fmla="*/ 880671 h 1027746"/>
              <a:gd name="connsiteX464" fmla="*/ 9767615 w 16342459"/>
              <a:gd name="connsiteY464" fmla="*/ 896901 h 1027746"/>
              <a:gd name="connsiteX465" fmla="*/ 9766753 w 16342459"/>
              <a:gd name="connsiteY465" fmla="*/ 898911 h 1027746"/>
              <a:gd name="connsiteX466" fmla="*/ 9738890 w 16342459"/>
              <a:gd name="connsiteY466" fmla="*/ 994132 h 1027746"/>
              <a:gd name="connsiteX467" fmla="*/ 9799930 w 16342459"/>
              <a:gd name="connsiteY467" fmla="*/ 1017399 h 1027746"/>
              <a:gd name="connsiteX468" fmla="*/ 9835117 w 16342459"/>
              <a:gd name="connsiteY468" fmla="*/ 921891 h 1027746"/>
              <a:gd name="connsiteX469" fmla="*/ 9836553 w 16342459"/>
              <a:gd name="connsiteY469" fmla="*/ 912699 h 1027746"/>
              <a:gd name="connsiteX470" fmla="*/ 9839425 w 16342459"/>
              <a:gd name="connsiteY470" fmla="*/ 913130 h 1027746"/>
              <a:gd name="connsiteX471" fmla="*/ 9959062 w 16342459"/>
              <a:gd name="connsiteY471" fmla="*/ 914279 h 1027746"/>
              <a:gd name="connsiteX472" fmla="*/ 10063906 w 16342459"/>
              <a:gd name="connsiteY472" fmla="*/ 890150 h 1027746"/>
              <a:gd name="connsiteX473" fmla="*/ 10166308 w 16342459"/>
              <a:gd name="connsiteY473" fmla="*/ 857261 h 1027746"/>
              <a:gd name="connsiteX474" fmla="*/ 10264401 w 16342459"/>
              <a:gd name="connsiteY474" fmla="*/ 813026 h 1027746"/>
              <a:gd name="connsiteX475" fmla="*/ 10305045 w 16342459"/>
              <a:gd name="connsiteY475" fmla="*/ 795648 h 1027746"/>
              <a:gd name="connsiteX476" fmla="*/ 10311221 w 16342459"/>
              <a:gd name="connsiteY476" fmla="*/ 807425 h 1027746"/>
              <a:gd name="connsiteX477" fmla="*/ 10379011 w 16342459"/>
              <a:gd name="connsiteY477" fmla="*/ 881964 h 1027746"/>
              <a:gd name="connsiteX478" fmla="*/ 10433299 w 16342459"/>
              <a:gd name="connsiteY478" fmla="*/ 838447 h 1027746"/>
              <a:gd name="connsiteX479" fmla="*/ 10366228 w 16342459"/>
              <a:gd name="connsiteY479" fmla="*/ 768790 h 1027746"/>
              <a:gd name="connsiteX480" fmla="*/ 10458720 w 16342459"/>
              <a:gd name="connsiteY480" fmla="*/ 720390 h 1027746"/>
              <a:gd name="connsiteX481" fmla="*/ 10550207 w 16342459"/>
              <a:gd name="connsiteY481" fmla="*/ 676729 h 1027746"/>
              <a:gd name="connsiteX482" fmla="*/ 10641407 w 16342459"/>
              <a:gd name="connsiteY482" fmla="*/ 632494 h 1027746"/>
              <a:gd name="connsiteX483" fmla="*/ 10730165 w 16342459"/>
              <a:gd name="connsiteY483" fmla="*/ 583232 h 1027746"/>
              <a:gd name="connsiteX484" fmla="*/ 10820503 w 16342459"/>
              <a:gd name="connsiteY484" fmla="*/ 542443 h 1027746"/>
              <a:gd name="connsiteX485" fmla="*/ 10908973 w 16342459"/>
              <a:gd name="connsiteY485" fmla="*/ 497777 h 1027746"/>
              <a:gd name="connsiteX486" fmla="*/ 11002758 w 16342459"/>
              <a:gd name="connsiteY486" fmla="*/ 465893 h 1027746"/>
              <a:gd name="connsiteX487" fmla="*/ 11092090 w 16342459"/>
              <a:gd name="connsiteY487" fmla="*/ 448084 h 1027746"/>
              <a:gd name="connsiteX488" fmla="*/ 11183290 w 16342459"/>
              <a:gd name="connsiteY488" fmla="*/ 445499 h 1027746"/>
              <a:gd name="connsiteX489" fmla="*/ 11266016 w 16342459"/>
              <a:gd name="connsiteY489" fmla="*/ 482840 h 1027746"/>
              <a:gd name="connsiteX490" fmla="*/ 11273628 w 16342459"/>
              <a:gd name="connsiteY490" fmla="*/ 482840 h 1027746"/>
              <a:gd name="connsiteX491" fmla="*/ 11265297 w 16342459"/>
              <a:gd name="connsiteY491" fmla="*/ 564274 h 1027746"/>
              <a:gd name="connsiteX492" fmla="*/ 11289139 w 16342459"/>
              <a:gd name="connsiteY492" fmla="*/ 642835 h 1027746"/>
              <a:gd name="connsiteX493" fmla="*/ 11343571 w 16342459"/>
              <a:gd name="connsiteY493" fmla="*/ 694682 h 1027746"/>
              <a:gd name="connsiteX494" fmla="*/ 11345008 w 16342459"/>
              <a:gd name="connsiteY494" fmla="*/ 700427 h 1027746"/>
              <a:gd name="connsiteX495" fmla="*/ 11376604 w 16342459"/>
              <a:gd name="connsiteY495" fmla="*/ 794786 h 1027746"/>
              <a:gd name="connsiteX496" fmla="*/ 11440372 w 16342459"/>
              <a:gd name="connsiteY496" fmla="*/ 775684 h 1027746"/>
              <a:gd name="connsiteX497" fmla="*/ 11407052 w 16342459"/>
              <a:gd name="connsiteY497" fmla="*/ 679027 h 1027746"/>
              <a:gd name="connsiteX498" fmla="*/ 11397860 w 16342459"/>
              <a:gd name="connsiteY498" fmla="*/ 665814 h 1027746"/>
              <a:gd name="connsiteX499" fmla="*/ 11395562 w 16342459"/>
              <a:gd name="connsiteY499" fmla="*/ 590844 h 1027746"/>
              <a:gd name="connsiteX500" fmla="*/ 11362529 w 16342459"/>
              <a:gd name="connsiteY500" fmla="*/ 524922 h 1027746"/>
              <a:gd name="connsiteX501" fmla="*/ 11313411 w 16342459"/>
              <a:gd name="connsiteY501" fmla="*/ 469915 h 1027746"/>
              <a:gd name="connsiteX502" fmla="*/ 11393982 w 16342459"/>
              <a:gd name="connsiteY502" fmla="*/ 381587 h 1027746"/>
              <a:gd name="connsiteX503" fmla="*/ 11507300 w 16342459"/>
              <a:gd name="connsiteY503" fmla="*/ 341948 h 1027746"/>
              <a:gd name="connsiteX504" fmla="*/ 11611999 w 16342459"/>
              <a:gd name="connsiteY504" fmla="*/ 335341 h 1027746"/>
              <a:gd name="connsiteX505" fmla="*/ 11623202 w 16342459"/>
              <a:gd name="connsiteY505" fmla="*/ 337065 h 1027746"/>
              <a:gd name="connsiteX506" fmla="*/ 11627941 w 16342459"/>
              <a:gd name="connsiteY506" fmla="*/ 336347 h 1027746"/>
              <a:gd name="connsiteX507" fmla="*/ 11730631 w 16342459"/>
              <a:gd name="connsiteY507" fmla="*/ 357746 h 1027746"/>
              <a:gd name="connsiteX508" fmla="*/ 11830304 w 16342459"/>
              <a:gd name="connsiteY508" fmla="*/ 393508 h 1027746"/>
              <a:gd name="connsiteX509" fmla="*/ 11922365 w 16342459"/>
              <a:gd name="connsiteY509" fmla="*/ 445930 h 1027746"/>
              <a:gd name="connsiteX510" fmla="*/ 12016150 w 16342459"/>
              <a:gd name="connsiteY510" fmla="*/ 494761 h 1027746"/>
              <a:gd name="connsiteX511" fmla="*/ 12104477 w 16342459"/>
              <a:gd name="connsiteY511" fmla="*/ 543592 h 1027746"/>
              <a:gd name="connsiteX512" fmla="*/ 12164798 w 16342459"/>
              <a:gd name="connsiteY512" fmla="*/ 571886 h 1027746"/>
              <a:gd name="connsiteX513" fmla="*/ 12162213 w 16342459"/>
              <a:gd name="connsiteY513" fmla="*/ 585099 h 1027746"/>
              <a:gd name="connsiteX514" fmla="*/ 12157474 w 16342459"/>
              <a:gd name="connsiteY514" fmla="*/ 685921 h 1027746"/>
              <a:gd name="connsiteX515" fmla="*/ 12225694 w 16342459"/>
              <a:gd name="connsiteY515" fmla="*/ 688506 h 1027746"/>
              <a:gd name="connsiteX516" fmla="*/ 12229715 w 16342459"/>
              <a:gd name="connsiteY516" fmla="*/ 598168 h 1027746"/>
              <a:gd name="connsiteX517" fmla="*/ 12291903 w 16342459"/>
              <a:gd name="connsiteY517" fmla="*/ 618563 h 1027746"/>
              <a:gd name="connsiteX518" fmla="*/ 12390715 w 16342459"/>
              <a:gd name="connsiteY518" fmla="*/ 640537 h 1027746"/>
              <a:gd name="connsiteX519" fmla="*/ 12496707 w 16342459"/>
              <a:gd name="connsiteY519" fmla="*/ 643265 h 1027746"/>
              <a:gd name="connsiteX520" fmla="*/ 12602412 w 16342459"/>
              <a:gd name="connsiteY520" fmla="*/ 642691 h 1027746"/>
              <a:gd name="connsiteX521" fmla="*/ 12704958 w 16342459"/>
              <a:gd name="connsiteY521" fmla="*/ 626605 h 1027746"/>
              <a:gd name="connsiteX522" fmla="*/ 12783231 w 16342459"/>
              <a:gd name="connsiteY522" fmla="*/ 720534 h 1027746"/>
              <a:gd name="connsiteX523" fmla="*/ 12880750 w 16342459"/>
              <a:gd name="connsiteY523" fmla="*/ 796509 h 1027746"/>
              <a:gd name="connsiteX524" fmla="*/ 12964912 w 16342459"/>
              <a:gd name="connsiteY524" fmla="*/ 837154 h 1027746"/>
              <a:gd name="connsiteX525" fmla="*/ 13054101 w 16342459"/>
              <a:gd name="connsiteY525" fmla="*/ 865878 h 1027746"/>
              <a:gd name="connsiteX526" fmla="*/ 13101209 w 16342459"/>
              <a:gd name="connsiteY526" fmla="*/ 872629 h 1027746"/>
              <a:gd name="connsiteX527" fmla="*/ 13065160 w 16342459"/>
              <a:gd name="connsiteY527" fmla="*/ 962679 h 1027746"/>
              <a:gd name="connsiteX528" fmla="*/ 13123757 w 16342459"/>
              <a:gd name="connsiteY528" fmla="*/ 986951 h 1027746"/>
              <a:gd name="connsiteX529" fmla="*/ 13163397 w 16342459"/>
              <a:gd name="connsiteY529" fmla="*/ 895034 h 1027746"/>
              <a:gd name="connsiteX530" fmla="*/ 13165552 w 16342459"/>
              <a:gd name="connsiteY530" fmla="*/ 878086 h 1027746"/>
              <a:gd name="connsiteX531" fmla="*/ 13240378 w 16342459"/>
              <a:gd name="connsiteY531" fmla="*/ 882251 h 1027746"/>
              <a:gd name="connsiteX532" fmla="*/ 13343354 w 16342459"/>
              <a:gd name="connsiteY532" fmla="*/ 882682 h 1027746"/>
              <a:gd name="connsiteX533" fmla="*/ 13445900 w 16342459"/>
              <a:gd name="connsiteY533" fmla="*/ 872629 h 1027746"/>
              <a:gd name="connsiteX534" fmla="*/ 13547872 w 16342459"/>
              <a:gd name="connsiteY534" fmla="*/ 858266 h 1027746"/>
              <a:gd name="connsiteX535" fmla="*/ 13650130 w 16342459"/>
              <a:gd name="connsiteY535" fmla="*/ 845341 h 1027746"/>
              <a:gd name="connsiteX536" fmla="*/ 13743484 w 16342459"/>
              <a:gd name="connsiteY536" fmla="*/ 823797 h 1027746"/>
              <a:gd name="connsiteX537" fmla="*/ 13832959 w 16342459"/>
              <a:gd name="connsiteY537" fmla="*/ 789759 h 1027746"/>
              <a:gd name="connsiteX538" fmla="*/ 13917696 w 16342459"/>
              <a:gd name="connsiteY538" fmla="*/ 745380 h 1027746"/>
              <a:gd name="connsiteX539" fmla="*/ 13994965 w 16342459"/>
              <a:gd name="connsiteY539" fmla="*/ 689224 h 1027746"/>
              <a:gd name="connsiteX540" fmla="*/ 14063471 w 16342459"/>
              <a:gd name="connsiteY540" fmla="*/ 623015 h 1027746"/>
              <a:gd name="connsiteX541" fmla="*/ 14130974 w 16342459"/>
              <a:gd name="connsiteY541" fmla="*/ 555656 h 1027746"/>
              <a:gd name="connsiteX542" fmla="*/ 14198906 w 16342459"/>
              <a:gd name="connsiteY542" fmla="*/ 488585 h 1027746"/>
              <a:gd name="connsiteX543" fmla="*/ 14212838 w 16342459"/>
              <a:gd name="connsiteY543" fmla="*/ 473792 h 1027746"/>
              <a:gd name="connsiteX544" fmla="*/ 14213556 w 16342459"/>
              <a:gd name="connsiteY544" fmla="*/ 474798 h 1027746"/>
              <a:gd name="connsiteX545" fmla="*/ 14278042 w 16342459"/>
              <a:gd name="connsiteY545" fmla="*/ 554938 h 1027746"/>
              <a:gd name="connsiteX546" fmla="*/ 14332331 w 16342459"/>
              <a:gd name="connsiteY546" fmla="*/ 506682 h 1027746"/>
              <a:gd name="connsiteX547" fmla="*/ 14260664 w 16342459"/>
              <a:gd name="connsiteY547" fmla="*/ 432429 h 1027746"/>
              <a:gd name="connsiteX548" fmla="*/ 14256355 w 16342459"/>
              <a:gd name="connsiteY548" fmla="*/ 428408 h 1027746"/>
              <a:gd name="connsiteX549" fmla="*/ 14264973 w 16342459"/>
              <a:gd name="connsiteY549" fmla="*/ 420078 h 1027746"/>
              <a:gd name="connsiteX550" fmla="*/ 14345544 w 16342459"/>
              <a:gd name="connsiteY550" fmla="*/ 348267 h 1027746"/>
              <a:gd name="connsiteX551" fmla="*/ 14435738 w 16342459"/>
              <a:gd name="connsiteY551" fmla="*/ 288808 h 1027746"/>
              <a:gd name="connsiteX552" fmla="*/ 14531390 w 16342459"/>
              <a:gd name="connsiteY552" fmla="*/ 238541 h 1027746"/>
              <a:gd name="connsiteX553" fmla="*/ 14635084 w 16342459"/>
              <a:gd name="connsiteY553" fmla="*/ 208380 h 1027746"/>
              <a:gd name="connsiteX554" fmla="*/ 14741796 w 16342459"/>
              <a:gd name="connsiteY554" fmla="*/ 192151 h 1027746"/>
              <a:gd name="connsiteX555" fmla="*/ 14848649 w 16342459"/>
              <a:gd name="connsiteY555" fmla="*/ 206657 h 1027746"/>
              <a:gd name="connsiteX556" fmla="*/ 14947892 w 16342459"/>
              <a:gd name="connsiteY556" fmla="*/ 247014 h 1027746"/>
              <a:gd name="connsiteX557" fmla="*/ 14940998 w 16342459"/>
              <a:gd name="connsiteY557" fmla="*/ 253334 h 1027746"/>
              <a:gd name="connsiteX558" fmla="*/ 14879097 w 16342459"/>
              <a:gd name="connsiteY558" fmla="*/ 320692 h 1027746"/>
              <a:gd name="connsiteX559" fmla="*/ 14846638 w 16342459"/>
              <a:gd name="connsiteY559" fmla="*/ 406721 h 1027746"/>
              <a:gd name="connsiteX560" fmla="*/ 14870336 w 16342459"/>
              <a:gd name="connsiteY560" fmla="*/ 495336 h 1027746"/>
              <a:gd name="connsiteX561" fmla="*/ 14952201 w 16342459"/>
              <a:gd name="connsiteY561" fmla="*/ 566428 h 1027746"/>
              <a:gd name="connsiteX562" fmla="*/ 14951051 w 16342459"/>
              <a:gd name="connsiteY562" fmla="*/ 569875 h 1027746"/>
              <a:gd name="connsiteX563" fmla="*/ 14929508 w 16342459"/>
              <a:gd name="connsiteY563" fmla="*/ 668543 h 1027746"/>
              <a:gd name="connsiteX564" fmla="*/ 14994712 w 16342459"/>
              <a:gd name="connsiteY564" fmla="*/ 682474 h 1027746"/>
              <a:gd name="connsiteX565" fmla="*/ 15017548 w 16342459"/>
              <a:gd name="connsiteY565" fmla="*/ 584237 h 1027746"/>
              <a:gd name="connsiteX566" fmla="*/ 15018123 w 16342459"/>
              <a:gd name="connsiteY566" fmla="*/ 579354 h 1027746"/>
              <a:gd name="connsiteX567" fmla="*/ 15077726 w 16342459"/>
              <a:gd name="connsiteY567" fmla="*/ 559678 h 1027746"/>
              <a:gd name="connsiteX568" fmla="*/ 15125695 w 16342459"/>
              <a:gd name="connsiteY568" fmla="*/ 485138 h 1027746"/>
              <a:gd name="connsiteX569" fmla="*/ 15121529 w 16342459"/>
              <a:gd name="connsiteY569" fmla="*/ 396237 h 1027746"/>
              <a:gd name="connsiteX570" fmla="*/ 15081602 w 16342459"/>
              <a:gd name="connsiteY570" fmla="*/ 316671 h 1027746"/>
              <a:gd name="connsiteX571" fmla="*/ 15018410 w 16342459"/>
              <a:gd name="connsiteY571" fmla="*/ 246583 h 1027746"/>
              <a:gd name="connsiteX572" fmla="*/ 15118370 w 16342459"/>
              <a:gd name="connsiteY572" fmla="*/ 227051 h 1027746"/>
              <a:gd name="connsiteX573" fmla="*/ 15219049 w 16342459"/>
              <a:gd name="connsiteY573" fmla="*/ 231360 h 1027746"/>
              <a:gd name="connsiteX574" fmla="*/ 15319009 w 16342459"/>
              <a:gd name="connsiteY574" fmla="*/ 245578 h 1027746"/>
              <a:gd name="connsiteX575" fmla="*/ 15428448 w 16342459"/>
              <a:gd name="connsiteY575" fmla="*/ 261520 h 1027746"/>
              <a:gd name="connsiteX576" fmla="*/ 15537887 w 16342459"/>
              <a:gd name="connsiteY576" fmla="*/ 277749 h 1027746"/>
              <a:gd name="connsiteX577" fmla="*/ 15648477 w 16342459"/>
              <a:gd name="connsiteY577" fmla="*/ 281196 h 1027746"/>
              <a:gd name="connsiteX578" fmla="*/ 15758777 w 16342459"/>
              <a:gd name="connsiteY578" fmla="*/ 286079 h 1027746"/>
              <a:gd name="connsiteX579" fmla="*/ 15864196 w 16342459"/>
              <a:gd name="connsiteY579" fmla="*/ 282345 h 1027746"/>
              <a:gd name="connsiteX580" fmla="*/ 15969614 w 16342459"/>
              <a:gd name="connsiteY580" fmla="*/ 279904 h 1027746"/>
              <a:gd name="connsiteX581" fmla="*/ 16073883 w 16342459"/>
              <a:gd name="connsiteY581" fmla="*/ 263962 h 1027746"/>
              <a:gd name="connsiteX582" fmla="*/ 16176715 w 16342459"/>
              <a:gd name="connsiteY582" fmla="*/ 241844 h 1027746"/>
              <a:gd name="connsiteX583" fmla="*/ 16267916 w 16342459"/>
              <a:gd name="connsiteY583" fmla="*/ 193731 h 1027746"/>
              <a:gd name="connsiteX584" fmla="*/ 16331251 w 16342459"/>
              <a:gd name="connsiteY584" fmla="*/ 113734 h 1027746"/>
              <a:gd name="connsiteX585" fmla="*/ 16334842 w 16342459"/>
              <a:gd name="connsiteY585" fmla="*/ 12768 h 1027746"/>
              <a:gd name="connsiteX586" fmla="*/ 1421780 w 16342459"/>
              <a:gd name="connsiteY586" fmla="*/ 314947 h 1027746"/>
              <a:gd name="connsiteX587" fmla="*/ 1455101 w 16342459"/>
              <a:gd name="connsiteY587" fmla="*/ 396524 h 1027746"/>
              <a:gd name="connsiteX588" fmla="*/ 1441457 w 16342459"/>
              <a:gd name="connsiteY588" fmla="*/ 482697 h 1027746"/>
              <a:gd name="connsiteX589" fmla="*/ 1361747 w 16342459"/>
              <a:gd name="connsiteY589" fmla="*/ 540720 h 1027746"/>
              <a:gd name="connsiteX590" fmla="*/ 1351981 w 16342459"/>
              <a:gd name="connsiteY590" fmla="*/ 540863 h 1027746"/>
              <a:gd name="connsiteX591" fmla="*/ 1343650 w 16342459"/>
              <a:gd name="connsiteY591" fmla="*/ 544310 h 1027746"/>
              <a:gd name="connsiteX592" fmla="*/ 1306883 w 16342459"/>
              <a:gd name="connsiteY592" fmla="*/ 541294 h 1027746"/>
              <a:gd name="connsiteX593" fmla="*/ 1248860 w 16342459"/>
              <a:gd name="connsiteY593" fmla="*/ 475947 h 1027746"/>
              <a:gd name="connsiteX594" fmla="*/ 1256616 w 16342459"/>
              <a:gd name="connsiteY594" fmla="*/ 386183 h 1027746"/>
              <a:gd name="connsiteX595" fmla="*/ 1298410 w 16342459"/>
              <a:gd name="connsiteY595" fmla="*/ 316383 h 1027746"/>
              <a:gd name="connsiteX596" fmla="*/ 1361460 w 16342459"/>
              <a:gd name="connsiteY596" fmla="*/ 267409 h 1027746"/>
              <a:gd name="connsiteX597" fmla="*/ 1421780 w 16342459"/>
              <a:gd name="connsiteY597" fmla="*/ 314804 h 1027746"/>
              <a:gd name="connsiteX598" fmla="*/ 3645613 w 16342459"/>
              <a:gd name="connsiteY598" fmla="*/ 501224 h 1027746"/>
              <a:gd name="connsiteX599" fmla="*/ 3621197 w 16342459"/>
              <a:gd name="connsiteY599" fmla="*/ 583232 h 1027746"/>
              <a:gd name="connsiteX600" fmla="*/ 3612580 w 16342459"/>
              <a:gd name="connsiteY600" fmla="*/ 578205 h 1027746"/>
              <a:gd name="connsiteX601" fmla="*/ 3514487 w 16342459"/>
              <a:gd name="connsiteY601" fmla="*/ 544598 h 1027746"/>
              <a:gd name="connsiteX602" fmla="*/ 3440809 w 16342459"/>
              <a:gd name="connsiteY602" fmla="*/ 471638 h 1027746"/>
              <a:gd name="connsiteX603" fmla="*/ 3431474 w 16342459"/>
              <a:gd name="connsiteY603" fmla="*/ 375986 h 1027746"/>
              <a:gd name="connsiteX604" fmla="*/ 3492369 w 16342459"/>
              <a:gd name="connsiteY604" fmla="*/ 305755 h 1027746"/>
              <a:gd name="connsiteX605" fmla="*/ 3589170 w 16342459"/>
              <a:gd name="connsiteY605" fmla="*/ 330171 h 1027746"/>
              <a:gd name="connsiteX606" fmla="*/ 3642740 w 16342459"/>
              <a:gd name="connsiteY606" fmla="*/ 416057 h 1027746"/>
              <a:gd name="connsiteX607" fmla="*/ 3645326 w 16342459"/>
              <a:gd name="connsiteY607" fmla="*/ 501224 h 1027746"/>
              <a:gd name="connsiteX608" fmla="*/ 5034862 w 16342459"/>
              <a:gd name="connsiteY608" fmla="*/ 598456 h 1027746"/>
              <a:gd name="connsiteX609" fmla="*/ 5024521 w 16342459"/>
              <a:gd name="connsiteY609" fmla="*/ 627467 h 1027746"/>
              <a:gd name="connsiteX610" fmla="*/ 4998957 w 16342459"/>
              <a:gd name="connsiteY610" fmla="*/ 655330 h 1027746"/>
              <a:gd name="connsiteX611" fmla="*/ 4982440 w 16342459"/>
              <a:gd name="connsiteY611" fmla="*/ 658058 h 1027746"/>
              <a:gd name="connsiteX612" fmla="*/ 4974541 w 16342459"/>
              <a:gd name="connsiteY612" fmla="*/ 643696 h 1027746"/>
              <a:gd name="connsiteX613" fmla="*/ 4976264 w 16342459"/>
              <a:gd name="connsiteY613" fmla="*/ 611956 h 1027746"/>
              <a:gd name="connsiteX614" fmla="*/ 4988903 w 16342459"/>
              <a:gd name="connsiteY614" fmla="*/ 584955 h 1027746"/>
              <a:gd name="connsiteX615" fmla="*/ 5007143 w 16342459"/>
              <a:gd name="connsiteY615" fmla="*/ 539140 h 1027746"/>
              <a:gd name="connsiteX616" fmla="*/ 5044054 w 16342459"/>
              <a:gd name="connsiteY616" fmla="*/ 504815 h 1027746"/>
              <a:gd name="connsiteX617" fmla="*/ 5034862 w 16342459"/>
              <a:gd name="connsiteY617" fmla="*/ 598312 h 1027746"/>
              <a:gd name="connsiteX618" fmla="*/ 6888151 w 16342459"/>
              <a:gd name="connsiteY618" fmla="*/ 491170 h 1027746"/>
              <a:gd name="connsiteX619" fmla="*/ 6862012 w 16342459"/>
              <a:gd name="connsiteY619" fmla="*/ 578780 h 1027746"/>
              <a:gd name="connsiteX620" fmla="*/ 6759754 w 16342459"/>
              <a:gd name="connsiteY620" fmla="*/ 565566 h 1027746"/>
              <a:gd name="connsiteX621" fmla="*/ 6668841 w 16342459"/>
              <a:gd name="connsiteY621" fmla="*/ 521618 h 1027746"/>
              <a:gd name="connsiteX622" fmla="*/ 6626617 w 16342459"/>
              <a:gd name="connsiteY622" fmla="*/ 429126 h 1027746"/>
              <a:gd name="connsiteX623" fmla="*/ 6648447 w 16342459"/>
              <a:gd name="connsiteY623" fmla="*/ 334767 h 1027746"/>
              <a:gd name="connsiteX624" fmla="*/ 6729163 w 16342459"/>
              <a:gd name="connsiteY624" fmla="*/ 285074 h 1027746"/>
              <a:gd name="connsiteX625" fmla="*/ 6821798 w 16342459"/>
              <a:gd name="connsiteY625" fmla="*/ 320979 h 1027746"/>
              <a:gd name="connsiteX626" fmla="*/ 6880252 w 16342459"/>
              <a:gd name="connsiteY626" fmla="*/ 401982 h 1027746"/>
              <a:gd name="connsiteX627" fmla="*/ 6888008 w 16342459"/>
              <a:gd name="connsiteY627" fmla="*/ 491170 h 1027746"/>
              <a:gd name="connsiteX628" fmla="*/ 9456100 w 16342459"/>
              <a:gd name="connsiteY628" fmla="*/ 490740 h 1027746"/>
              <a:gd name="connsiteX629" fmla="*/ 9465866 w 16342459"/>
              <a:gd name="connsiteY629" fmla="*/ 403418 h 1027746"/>
              <a:gd name="connsiteX630" fmla="*/ 9522884 w 16342459"/>
              <a:gd name="connsiteY630" fmla="*/ 324857 h 1027746"/>
              <a:gd name="connsiteX631" fmla="*/ 9612216 w 16342459"/>
              <a:gd name="connsiteY631" fmla="*/ 287228 h 1027746"/>
              <a:gd name="connsiteX632" fmla="*/ 9697815 w 16342459"/>
              <a:gd name="connsiteY632" fmla="*/ 331751 h 1027746"/>
              <a:gd name="connsiteX633" fmla="*/ 9709592 w 16342459"/>
              <a:gd name="connsiteY633" fmla="*/ 428264 h 1027746"/>
              <a:gd name="connsiteX634" fmla="*/ 9667798 w 16342459"/>
              <a:gd name="connsiteY634" fmla="*/ 517022 h 1027746"/>
              <a:gd name="connsiteX635" fmla="*/ 9581769 w 16342459"/>
              <a:gd name="connsiteY635" fmla="*/ 565997 h 1027746"/>
              <a:gd name="connsiteX636" fmla="*/ 9480946 w 16342459"/>
              <a:gd name="connsiteY636" fmla="*/ 576051 h 1027746"/>
              <a:gd name="connsiteX637" fmla="*/ 9455956 w 16342459"/>
              <a:gd name="connsiteY637" fmla="*/ 490740 h 1027746"/>
              <a:gd name="connsiteX638" fmla="*/ 11331651 w 16342459"/>
              <a:gd name="connsiteY638" fmla="*/ 541007 h 1027746"/>
              <a:gd name="connsiteX639" fmla="*/ 11354630 w 16342459"/>
              <a:gd name="connsiteY639" fmla="*/ 584237 h 1027746"/>
              <a:gd name="connsiteX640" fmla="*/ 11359657 w 16342459"/>
              <a:gd name="connsiteY640" fmla="*/ 612818 h 1027746"/>
              <a:gd name="connsiteX641" fmla="*/ 11360232 w 16342459"/>
              <a:gd name="connsiteY641" fmla="*/ 642404 h 1027746"/>
              <a:gd name="connsiteX642" fmla="*/ 11357647 w 16342459"/>
              <a:gd name="connsiteY642" fmla="*/ 655473 h 1027746"/>
              <a:gd name="connsiteX643" fmla="*/ 11341704 w 16342459"/>
              <a:gd name="connsiteY643" fmla="*/ 656191 h 1027746"/>
              <a:gd name="connsiteX644" fmla="*/ 11321741 w 16342459"/>
              <a:gd name="connsiteY644" fmla="*/ 624164 h 1027746"/>
              <a:gd name="connsiteX645" fmla="*/ 11307092 w 16342459"/>
              <a:gd name="connsiteY645" fmla="*/ 598025 h 1027746"/>
              <a:gd name="connsiteX646" fmla="*/ 11300628 w 16342459"/>
              <a:gd name="connsiteY646" fmla="*/ 505676 h 1027746"/>
              <a:gd name="connsiteX647" fmla="*/ 11331651 w 16342459"/>
              <a:gd name="connsiteY647" fmla="*/ 540863 h 1027746"/>
              <a:gd name="connsiteX648" fmla="*/ 12722911 w 16342459"/>
              <a:gd name="connsiteY648" fmla="*/ 581508 h 1027746"/>
              <a:gd name="connsiteX649" fmla="*/ 12701224 w 16342459"/>
              <a:gd name="connsiteY649" fmla="*/ 500219 h 1027746"/>
              <a:gd name="connsiteX650" fmla="*/ 12704670 w 16342459"/>
              <a:gd name="connsiteY650" fmla="*/ 417206 h 1027746"/>
              <a:gd name="connsiteX651" fmla="*/ 12753071 w 16342459"/>
              <a:gd name="connsiteY651" fmla="*/ 331176 h 1027746"/>
              <a:gd name="connsiteX652" fmla="*/ 12849010 w 16342459"/>
              <a:gd name="connsiteY652" fmla="*/ 304894 h 1027746"/>
              <a:gd name="connsiteX653" fmla="*/ 12909043 w 16342459"/>
              <a:gd name="connsiteY653" fmla="*/ 375843 h 1027746"/>
              <a:gd name="connsiteX654" fmla="*/ 12895830 w 16342459"/>
              <a:gd name="connsiteY654" fmla="*/ 468766 h 1027746"/>
              <a:gd name="connsiteX655" fmla="*/ 12824307 w 16342459"/>
              <a:gd name="connsiteY655" fmla="*/ 540002 h 1027746"/>
              <a:gd name="connsiteX656" fmla="*/ 12729373 w 16342459"/>
              <a:gd name="connsiteY656" fmla="*/ 580072 h 1027746"/>
              <a:gd name="connsiteX657" fmla="*/ 12722767 w 16342459"/>
              <a:gd name="connsiteY657" fmla="*/ 581508 h 1027746"/>
              <a:gd name="connsiteX658" fmla="*/ 15040814 w 16342459"/>
              <a:gd name="connsiteY658" fmla="*/ 318251 h 1027746"/>
              <a:gd name="connsiteX659" fmla="*/ 15079737 w 16342459"/>
              <a:gd name="connsiteY659" fmla="*/ 387907 h 1027746"/>
              <a:gd name="connsiteX660" fmla="*/ 15086343 w 16342459"/>
              <a:gd name="connsiteY660" fmla="*/ 474367 h 1027746"/>
              <a:gd name="connsiteX661" fmla="*/ 15034065 w 16342459"/>
              <a:gd name="connsiteY661" fmla="*/ 539571 h 1027746"/>
              <a:gd name="connsiteX662" fmla="*/ 14899348 w 16342459"/>
              <a:gd name="connsiteY662" fmla="*/ 482697 h 1027746"/>
              <a:gd name="connsiteX663" fmla="*/ 14886853 w 16342459"/>
              <a:gd name="connsiteY663" fmla="*/ 396237 h 1027746"/>
              <a:gd name="connsiteX664" fmla="*/ 14923477 w 16342459"/>
              <a:gd name="connsiteY664" fmla="*/ 317963 h 1027746"/>
              <a:gd name="connsiteX665" fmla="*/ 14979919 w 16342459"/>
              <a:gd name="connsiteY665" fmla="*/ 264967 h 1027746"/>
              <a:gd name="connsiteX666" fmla="*/ 15040527 w 16342459"/>
              <a:gd name="connsiteY666" fmla="*/ 318107 h 1027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</a:cxnLst>
            <a:rect l="l" t="t" r="r" b="b"/>
            <a:pathLst>
              <a:path w="16342459" h="1027746">
                <a:moveTo>
                  <a:pt x="16333119" y="12768"/>
                </a:moveTo>
                <a:cubicBezTo>
                  <a:pt x="16325938" y="-8775"/>
                  <a:pt x="16290320" y="991"/>
                  <a:pt x="16297645" y="22678"/>
                </a:cubicBezTo>
                <a:cubicBezTo>
                  <a:pt x="16310571" y="61168"/>
                  <a:pt x="16303677" y="95781"/>
                  <a:pt x="16284289" y="125942"/>
                </a:cubicBezTo>
                <a:cubicBezTo>
                  <a:pt x="16265042" y="155958"/>
                  <a:pt x="16235745" y="181236"/>
                  <a:pt x="16202567" y="196172"/>
                </a:cubicBezTo>
                <a:cubicBezTo>
                  <a:pt x="16168817" y="211253"/>
                  <a:pt x="16131619" y="217716"/>
                  <a:pt x="16094420" y="224035"/>
                </a:cubicBezTo>
                <a:cubicBezTo>
                  <a:pt x="16057223" y="230354"/>
                  <a:pt x="16019450" y="232796"/>
                  <a:pt x="15983114" y="236530"/>
                </a:cubicBezTo>
                <a:cubicBezTo>
                  <a:pt x="15945485" y="240408"/>
                  <a:pt x="15908431" y="249456"/>
                  <a:pt x="15870659" y="251323"/>
                </a:cubicBezTo>
                <a:cubicBezTo>
                  <a:pt x="15832886" y="253334"/>
                  <a:pt x="15794970" y="248451"/>
                  <a:pt x="15757197" y="248594"/>
                </a:cubicBezTo>
                <a:cubicBezTo>
                  <a:pt x="15725602" y="248594"/>
                  <a:pt x="15694004" y="253334"/>
                  <a:pt x="15662695" y="251754"/>
                </a:cubicBezTo>
                <a:cubicBezTo>
                  <a:pt x="15631241" y="250174"/>
                  <a:pt x="15599789" y="247876"/>
                  <a:pt x="15568479" y="244860"/>
                </a:cubicBezTo>
                <a:cubicBezTo>
                  <a:pt x="15537170" y="241844"/>
                  <a:pt x="15506435" y="233945"/>
                  <a:pt x="15475269" y="229923"/>
                </a:cubicBezTo>
                <a:cubicBezTo>
                  <a:pt x="15444104" y="225902"/>
                  <a:pt x="15412938" y="222168"/>
                  <a:pt x="15381771" y="217428"/>
                </a:cubicBezTo>
                <a:cubicBezTo>
                  <a:pt x="15380910" y="217428"/>
                  <a:pt x="15380048" y="217141"/>
                  <a:pt x="15379043" y="216997"/>
                </a:cubicBezTo>
                <a:cubicBezTo>
                  <a:pt x="15379474" y="215705"/>
                  <a:pt x="15379904" y="214412"/>
                  <a:pt x="15380192" y="212976"/>
                </a:cubicBezTo>
                <a:cubicBezTo>
                  <a:pt x="15388665" y="163140"/>
                  <a:pt x="15419256" y="157969"/>
                  <a:pt x="15398576" y="111867"/>
                </a:cubicBezTo>
                <a:cubicBezTo>
                  <a:pt x="15384788" y="81132"/>
                  <a:pt x="15352617" y="77398"/>
                  <a:pt x="15329493" y="101957"/>
                </a:cubicBezTo>
                <a:cubicBezTo>
                  <a:pt x="15294881" y="138724"/>
                  <a:pt x="15323462" y="152081"/>
                  <a:pt x="15315131" y="202061"/>
                </a:cubicBezTo>
                <a:cubicBezTo>
                  <a:pt x="15314845" y="203641"/>
                  <a:pt x="15314845" y="205221"/>
                  <a:pt x="15314701" y="206944"/>
                </a:cubicBezTo>
                <a:cubicBezTo>
                  <a:pt x="15305940" y="205508"/>
                  <a:pt x="15297322" y="204215"/>
                  <a:pt x="15288705" y="202779"/>
                </a:cubicBezTo>
                <a:cubicBezTo>
                  <a:pt x="15255098" y="197178"/>
                  <a:pt x="15220628" y="192582"/>
                  <a:pt x="15186303" y="190428"/>
                </a:cubicBezTo>
                <a:cubicBezTo>
                  <a:pt x="15151690" y="188273"/>
                  <a:pt x="15117366" y="191720"/>
                  <a:pt x="15083757" y="196603"/>
                </a:cubicBezTo>
                <a:cubicBezTo>
                  <a:pt x="15049719" y="201486"/>
                  <a:pt x="15016256" y="207806"/>
                  <a:pt x="14985089" y="223173"/>
                </a:cubicBezTo>
                <a:cubicBezTo>
                  <a:pt x="14955217" y="204646"/>
                  <a:pt x="14923189" y="189997"/>
                  <a:pt x="14889151" y="179943"/>
                </a:cubicBezTo>
                <a:cubicBezTo>
                  <a:pt x="14855686" y="170177"/>
                  <a:pt x="14820356" y="168741"/>
                  <a:pt x="14784882" y="166299"/>
                </a:cubicBezTo>
                <a:cubicBezTo>
                  <a:pt x="14749981" y="164001"/>
                  <a:pt x="14715082" y="163427"/>
                  <a:pt x="14680038" y="167448"/>
                </a:cubicBezTo>
                <a:cubicBezTo>
                  <a:pt x="14670703" y="168453"/>
                  <a:pt x="14661367" y="169602"/>
                  <a:pt x="14652032" y="170751"/>
                </a:cubicBezTo>
                <a:cubicBezTo>
                  <a:pt x="14651745" y="167592"/>
                  <a:pt x="14651170" y="164576"/>
                  <a:pt x="14650021" y="161416"/>
                </a:cubicBezTo>
                <a:cubicBezTo>
                  <a:pt x="14633648" y="113590"/>
                  <a:pt x="14658638" y="97935"/>
                  <a:pt x="14618424" y="67200"/>
                </a:cubicBezTo>
                <a:cubicBezTo>
                  <a:pt x="14591567" y="46663"/>
                  <a:pt x="14565428" y="53987"/>
                  <a:pt x="14556811" y="86589"/>
                </a:cubicBezTo>
                <a:cubicBezTo>
                  <a:pt x="14543885" y="135421"/>
                  <a:pt x="14575482" y="133410"/>
                  <a:pt x="14591998" y="181092"/>
                </a:cubicBezTo>
                <a:cubicBezTo>
                  <a:pt x="14586684" y="182385"/>
                  <a:pt x="14581370" y="183534"/>
                  <a:pt x="14576200" y="184970"/>
                </a:cubicBezTo>
                <a:cubicBezTo>
                  <a:pt x="14541587" y="194880"/>
                  <a:pt x="14507980" y="206944"/>
                  <a:pt x="14477244" y="221881"/>
                </a:cubicBezTo>
                <a:cubicBezTo>
                  <a:pt x="14448376" y="235812"/>
                  <a:pt x="14421807" y="253908"/>
                  <a:pt x="14394950" y="271143"/>
                </a:cubicBezTo>
                <a:cubicBezTo>
                  <a:pt x="14368093" y="288377"/>
                  <a:pt x="14339943" y="304176"/>
                  <a:pt x="14314953" y="323995"/>
                </a:cubicBezTo>
                <a:cubicBezTo>
                  <a:pt x="14289963" y="343815"/>
                  <a:pt x="14268563" y="368231"/>
                  <a:pt x="14245153" y="389917"/>
                </a:cubicBezTo>
                <a:cubicBezTo>
                  <a:pt x="14221599" y="411604"/>
                  <a:pt x="14196896" y="432142"/>
                  <a:pt x="14174922" y="454978"/>
                </a:cubicBezTo>
                <a:cubicBezTo>
                  <a:pt x="14152229" y="478532"/>
                  <a:pt x="14129681" y="502660"/>
                  <a:pt x="14107133" y="526932"/>
                </a:cubicBezTo>
                <a:cubicBezTo>
                  <a:pt x="14084728" y="551061"/>
                  <a:pt x="14061318" y="574184"/>
                  <a:pt x="14038051" y="597450"/>
                </a:cubicBezTo>
                <a:cubicBezTo>
                  <a:pt x="14014641" y="620717"/>
                  <a:pt x="13993816" y="646712"/>
                  <a:pt x="13968394" y="667681"/>
                </a:cubicBezTo>
                <a:cubicBezTo>
                  <a:pt x="13943117" y="688650"/>
                  <a:pt x="13916260" y="708182"/>
                  <a:pt x="13887823" y="725130"/>
                </a:cubicBezTo>
                <a:cubicBezTo>
                  <a:pt x="13856082" y="744088"/>
                  <a:pt x="13822188" y="758450"/>
                  <a:pt x="13787862" y="771088"/>
                </a:cubicBezTo>
                <a:cubicBezTo>
                  <a:pt x="13781687" y="773386"/>
                  <a:pt x="13775367" y="775397"/>
                  <a:pt x="13769048" y="777408"/>
                </a:cubicBezTo>
                <a:cubicBezTo>
                  <a:pt x="13768761" y="774392"/>
                  <a:pt x="13768042" y="771376"/>
                  <a:pt x="13766606" y="768360"/>
                </a:cubicBezTo>
                <a:cubicBezTo>
                  <a:pt x="13744776" y="722688"/>
                  <a:pt x="13764883" y="703730"/>
                  <a:pt x="13721365" y="677735"/>
                </a:cubicBezTo>
                <a:cubicBezTo>
                  <a:pt x="13692355" y="660500"/>
                  <a:pt x="13668369" y="674000"/>
                  <a:pt x="13663630" y="707320"/>
                </a:cubicBezTo>
                <a:cubicBezTo>
                  <a:pt x="13656592" y="756152"/>
                  <a:pt x="13680434" y="753136"/>
                  <a:pt x="13701977" y="795217"/>
                </a:cubicBezTo>
                <a:cubicBezTo>
                  <a:pt x="13695370" y="796797"/>
                  <a:pt x="13688764" y="798233"/>
                  <a:pt x="13682157" y="799813"/>
                </a:cubicBezTo>
                <a:cubicBezTo>
                  <a:pt x="13646539" y="807855"/>
                  <a:pt x="13610634" y="815180"/>
                  <a:pt x="13574297" y="820494"/>
                </a:cubicBezTo>
                <a:cubicBezTo>
                  <a:pt x="13537818" y="825808"/>
                  <a:pt x="13501625" y="831697"/>
                  <a:pt x="13465576" y="835862"/>
                </a:cubicBezTo>
                <a:cubicBezTo>
                  <a:pt x="13428953" y="840170"/>
                  <a:pt x="13391611" y="840601"/>
                  <a:pt x="13354413" y="843474"/>
                </a:cubicBezTo>
                <a:cubicBezTo>
                  <a:pt x="13317359" y="846202"/>
                  <a:pt x="13280305" y="848213"/>
                  <a:pt x="13243250" y="848069"/>
                </a:cubicBezTo>
                <a:cubicBezTo>
                  <a:pt x="13206052" y="847926"/>
                  <a:pt x="13169142" y="845341"/>
                  <a:pt x="13132374" y="840745"/>
                </a:cubicBezTo>
                <a:cubicBezTo>
                  <a:pt x="13095607" y="836149"/>
                  <a:pt x="13058984" y="830978"/>
                  <a:pt x="13023079" y="820638"/>
                </a:cubicBezTo>
                <a:cubicBezTo>
                  <a:pt x="12985162" y="809723"/>
                  <a:pt x="12947965" y="794211"/>
                  <a:pt x="12912778" y="774966"/>
                </a:cubicBezTo>
                <a:cubicBezTo>
                  <a:pt x="12877734" y="755865"/>
                  <a:pt x="12846568" y="730874"/>
                  <a:pt x="12817413" y="703874"/>
                </a:cubicBezTo>
                <a:cubicBezTo>
                  <a:pt x="12788114" y="676729"/>
                  <a:pt x="12763555" y="647574"/>
                  <a:pt x="12743305" y="612961"/>
                </a:cubicBezTo>
                <a:cubicBezTo>
                  <a:pt x="12757236" y="608796"/>
                  <a:pt x="12768869" y="606642"/>
                  <a:pt x="12782513" y="601472"/>
                </a:cubicBezTo>
                <a:cubicBezTo>
                  <a:pt x="12813248" y="589982"/>
                  <a:pt x="12842690" y="571455"/>
                  <a:pt x="12869117" y="551348"/>
                </a:cubicBezTo>
                <a:cubicBezTo>
                  <a:pt x="12896405" y="530666"/>
                  <a:pt x="12922544" y="507400"/>
                  <a:pt x="12937193" y="478101"/>
                </a:cubicBezTo>
                <a:cubicBezTo>
                  <a:pt x="12951412" y="449520"/>
                  <a:pt x="12952417" y="416057"/>
                  <a:pt x="12946960" y="379720"/>
                </a:cubicBezTo>
                <a:cubicBezTo>
                  <a:pt x="12942507" y="350134"/>
                  <a:pt x="12932597" y="325432"/>
                  <a:pt x="12915363" y="307479"/>
                </a:cubicBezTo>
                <a:cubicBezTo>
                  <a:pt x="12918235" y="304750"/>
                  <a:pt x="12920820" y="301447"/>
                  <a:pt x="12922831" y="298000"/>
                </a:cubicBezTo>
                <a:cubicBezTo>
                  <a:pt x="12947678" y="253908"/>
                  <a:pt x="12976833" y="261807"/>
                  <a:pt x="12973099" y="211396"/>
                </a:cubicBezTo>
                <a:cubicBezTo>
                  <a:pt x="12970657" y="177789"/>
                  <a:pt x="12947103" y="164576"/>
                  <a:pt x="12917086" y="179800"/>
                </a:cubicBezTo>
                <a:cubicBezTo>
                  <a:pt x="12871990" y="202635"/>
                  <a:pt x="12888362" y="220444"/>
                  <a:pt x="12863516" y="264536"/>
                </a:cubicBezTo>
                <a:cubicBezTo>
                  <a:pt x="12861505" y="267983"/>
                  <a:pt x="12860499" y="272004"/>
                  <a:pt x="12859925" y="276026"/>
                </a:cubicBezTo>
                <a:cubicBezTo>
                  <a:pt x="12851308" y="273728"/>
                  <a:pt x="12842260" y="272148"/>
                  <a:pt x="12833212" y="271430"/>
                </a:cubicBezTo>
                <a:cubicBezTo>
                  <a:pt x="12805923" y="269563"/>
                  <a:pt x="12776769" y="275164"/>
                  <a:pt x="12750054" y="289957"/>
                </a:cubicBezTo>
                <a:cubicBezTo>
                  <a:pt x="12717883" y="307766"/>
                  <a:pt x="12696772" y="334767"/>
                  <a:pt x="12682696" y="365358"/>
                </a:cubicBezTo>
                <a:cubicBezTo>
                  <a:pt x="12668621" y="395806"/>
                  <a:pt x="12660004" y="430275"/>
                  <a:pt x="12660291" y="465175"/>
                </a:cubicBezTo>
                <a:cubicBezTo>
                  <a:pt x="12660579" y="500075"/>
                  <a:pt x="12668765" y="535119"/>
                  <a:pt x="12679681" y="566284"/>
                </a:cubicBezTo>
                <a:cubicBezTo>
                  <a:pt x="12682553" y="574327"/>
                  <a:pt x="12685569" y="581939"/>
                  <a:pt x="12688873" y="589695"/>
                </a:cubicBezTo>
                <a:cubicBezTo>
                  <a:pt x="12656270" y="597163"/>
                  <a:pt x="12623094" y="599461"/>
                  <a:pt x="12589773" y="602764"/>
                </a:cubicBezTo>
                <a:cubicBezTo>
                  <a:pt x="12556597" y="606068"/>
                  <a:pt x="12523420" y="609227"/>
                  <a:pt x="12490100" y="608365"/>
                </a:cubicBezTo>
                <a:cubicBezTo>
                  <a:pt x="12456636" y="607504"/>
                  <a:pt x="12423173" y="607073"/>
                  <a:pt x="12390139" y="602190"/>
                </a:cubicBezTo>
                <a:cubicBezTo>
                  <a:pt x="12357107" y="597307"/>
                  <a:pt x="12325367" y="585961"/>
                  <a:pt x="12293339" y="576912"/>
                </a:cubicBezTo>
                <a:cubicBezTo>
                  <a:pt x="12260880" y="567864"/>
                  <a:pt x="12227704" y="560396"/>
                  <a:pt x="12196394" y="547183"/>
                </a:cubicBezTo>
                <a:cubicBezTo>
                  <a:pt x="12165516" y="533970"/>
                  <a:pt x="12134781" y="519320"/>
                  <a:pt x="12104620" y="503666"/>
                </a:cubicBezTo>
                <a:cubicBezTo>
                  <a:pt x="12074748" y="488011"/>
                  <a:pt x="12045448" y="470776"/>
                  <a:pt x="12015862" y="454260"/>
                </a:cubicBezTo>
                <a:cubicBezTo>
                  <a:pt x="11986276" y="437743"/>
                  <a:pt x="11958127" y="418498"/>
                  <a:pt x="11928254" y="402700"/>
                </a:cubicBezTo>
                <a:cubicBezTo>
                  <a:pt x="11898094" y="386758"/>
                  <a:pt x="11865348" y="376561"/>
                  <a:pt x="11834612" y="362917"/>
                </a:cubicBezTo>
                <a:cubicBezTo>
                  <a:pt x="11803447" y="349129"/>
                  <a:pt x="11773430" y="333043"/>
                  <a:pt x="11741115" y="323277"/>
                </a:cubicBezTo>
                <a:cubicBezTo>
                  <a:pt x="11711960" y="314373"/>
                  <a:pt x="11682374" y="306186"/>
                  <a:pt x="11651926" y="301734"/>
                </a:cubicBezTo>
                <a:cubicBezTo>
                  <a:pt x="11651926" y="301734"/>
                  <a:pt x="11651926" y="301590"/>
                  <a:pt x="11651926" y="301447"/>
                </a:cubicBezTo>
                <a:cubicBezTo>
                  <a:pt x="11649772" y="250892"/>
                  <a:pt x="11677204" y="242993"/>
                  <a:pt x="11647474" y="202061"/>
                </a:cubicBezTo>
                <a:cubicBezTo>
                  <a:pt x="11627654" y="174773"/>
                  <a:pt x="11601659" y="175204"/>
                  <a:pt x="11583993" y="203928"/>
                </a:cubicBezTo>
                <a:cubicBezTo>
                  <a:pt x="11559003" y="245147"/>
                  <a:pt x="11583993" y="252903"/>
                  <a:pt x="11588302" y="297282"/>
                </a:cubicBezTo>
                <a:cubicBezTo>
                  <a:pt x="11572360" y="297282"/>
                  <a:pt x="11556130" y="298144"/>
                  <a:pt x="11539902" y="299580"/>
                </a:cubicBezTo>
                <a:cubicBezTo>
                  <a:pt x="11506294" y="302452"/>
                  <a:pt x="11472400" y="311357"/>
                  <a:pt x="11440085" y="323134"/>
                </a:cubicBezTo>
                <a:cubicBezTo>
                  <a:pt x="11407770" y="334911"/>
                  <a:pt x="11375168" y="348842"/>
                  <a:pt x="11348598" y="369810"/>
                </a:cubicBezTo>
                <a:cubicBezTo>
                  <a:pt x="11321884" y="390923"/>
                  <a:pt x="11300772" y="417493"/>
                  <a:pt x="11284255" y="448084"/>
                </a:cubicBezTo>
                <a:cubicBezTo>
                  <a:pt x="11253090" y="428264"/>
                  <a:pt x="11219339" y="413471"/>
                  <a:pt x="11184296" y="408014"/>
                </a:cubicBezTo>
                <a:cubicBezTo>
                  <a:pt x="11147672" y="402269"/>
                  <a:pt x="11110330" y="403705"/>
                  <a:pt x="11073994" y="408588"/>
                </a:cubicBezTo>
                <a:cubicBezTo>
                  <a:pt x="11038089" y="413328"/>
                  <a:pt x="11002040" y="422089"/>
                  <a:pt x="10966709" y="434009"/>
                </a:cubicBezTo>
                <a:cubicBezTo>
                  <a:pt x="10932383" y="445643"/>
                  <a:pt x="10898345" y="460723"/>
                  <a:pt x="10865025" y="476234"/>
                </a:cubicBezTo>
                <a:cubicBezTo>
                  <a:pt x="10852243" y="482122"/>
                  <a:pt x="10839604" y="488154"/>
                  <a:pt x="10826966" y="494187"/>
                </a:cubicBezTo>
                <a:cubicBezTo>
                  <a:pt x="10817917" y="450095"/>
                  <a:pt x="10840610" y="435733"/>
                  <a:pt x="10804561" y="403562"/>
                </a:cubicBezTo>
                <a:cubicBezTo>
                  <a:pt x="10779427" y="381157"/>
                  <a:pt x="10750989" y="386183"/>
                  <a:pt x="10739931" y="418067"/>
                </a:cubicBezTo>
                <a:cubicBezTo>
                  <a:pt x="10723271" y="465893"/>
                  <a:pt x="10755729" y="466899"/>
                  <a:pt x="10768368" y="515873"/>
                </a:cubicBezTo>
                <a:cubicBezTo>
                  <a:pt x="10768942" y="518028"/>
                  <a:pt x="10769661" y="520182"/>
                  <a:pt x="10770523" y="522049"/>
                </a:cubicBezTo>
                <a:cubicBezTo>
                  <a:pt x="10768942" y="522767"/>
                  <a:pt x="10767362" y="523629"/>
                  <a:pt x="10765927" y="524347"/>
                </a:cubicBezTo>
                <a:cubicBezTo>
                  <a:pt x="10732463" y="541869"/>
                  <a:pt x="10701727" y="562981"/>
                  <a:pt x="10670131" y="578492"/>
                </a:cubicBezTo>
                <a:cubicBezTo>
                  <a:pt x="10637817" y="594291"/>
                  <a:pt x="10603635" y="606498"/>
                  <a:pt x="10571320" y="622728"/>
                </a:cubicBezTo>
                <a:cubicBezTo>
                  <a:pt x="10539148" y="638957"/>
                  <a:pt x="10507121" y="655617"/>
                  <a:pt x="10474950" y="671846"/>
                </a:cubicBezTo>
                <a:cubicBezTo>
                  <a:pt x="10442779" y="688075"/>
                  <a:pt x="10411613" y="706315"/>
                  <a:pt x="10379155" y="722114"/>
                </a:cubicBezTo>
                <a:cubicBezTo>
                  <a:pt x="10346696" y="737912"/>
                  <a:pt x="10314237" y="753710"/>
                  <a:pt x="10281491" y="768647"/>
                </a:cubicBezTo>
                <a:cubicBezTo>
                  <a:pt x="10248746" y="783727"/>
                  <a:pt x="10214995" y="796509"/>
                  <a:pt x="10181675" y="810441"/>
                </a:cubicBezTo>
                <a:cubicBezTo>
                  <a:pt x="10150940" y="823223"/>
                  <a:pt x="10119774" y="837441"/>
                  <a:pt x="10087028" y="847926"/>
                </a:cubicBezTo>
                <a:cubicBezTo>
                  <a:pt x="10054714" y="858266"/>
                  <a:pt x="10020963" y="863437"/>
                  <a:pt x="9987786" y="869469"/>
                </a:cubicBezTo>
                <a:cubicBezTo>
                  <a:pt x="9954179" y="875645"/>
                  <a:pt x="9920715" y="881246"/>
                  <a:pt x="9887108" y="880959"/>
                </a:cubicBezTo>
                <a:cubicBezTo>
                  <a:pt x="9862979" y="880815"/>
                  <a:pt x="9838707" y="880384"/>
                  <a:pt x="9814866" y="877224"/>
                </a:cubicBezTo>
                <a:cubicBezTo>
                  <a:pt x="9813430" y="876506"/>
                  <a:pt x="9811994" y="875645"/>
                  <a:pt x="9810414" y="875070"/>
                </a:cubicBezTo>
                <a:cubicBezTo>
                  <a:pt x="9805961" y="873634"/>
                  <a:pt x="9801365" y="873203"/>
                  <a:pt x="9796769" y="873778"/>
                </a:cubicBezTo>
                <a:cubicBezTo>
                  <a:pt x="9793036" y="873059"/>
                  <a:pt x="9789302" y="872485"/>
                  <a:pt x="9785711" y="871480"/>
                </a:cubicBezTo>
                <a:cubicBezTo>
                  <a:pt x="9753827" y="862862"/>
                  <a:pt x="9722231" y="848500"/>
                  <a:pt x="9692357" y="829829"/>
                </a:cubicBezTo>
                <a:cubicBezTo>
                  <a:pt x="9657314" y="807855"/>
                  <a:pt x="9625861" y="778557"/>
                  <a:pt x="9596993" y="747822"/>
                </a:cubicBezTo>
                <a:cubicBezTo>
                  <a:pt x="9568125" y="716943"/>
                  <a:pt x="9540837" y="683910"/>
                  <a:pt x="9518432" y="649441"/>
                </a:cubicBezTo>
                <a:cubicBezTo>
                  <a:pt x="9511681" y="638957"/>
                  <a:pt x="9508809" y="629047"/>
                  <a:pt x="9502489" y="617701"/>
                </a:cubicBezTo>
                <a:cubicBezTo>
                  <a:pt x="9527623" y="617701"/>
                  <a:pt x="9551609" y="614685"/>
                  <a:pt x="9576885" y="608940"/>
                </a:cubicBezTo>
                <a:cubicBezTo>
                  <a:pt x="9615807" y="600179"/>
                  <a:pt x="9654011" y="581508"/>
                  <a:pt x="9683453" y="555226"/>
                </a:cubicBezTo>
                <a:cubicBezTo>
                  <a:pt x="9713613" y="528368"/>
                  <a:pt x="9735156" y="491889"/>
                  <a:pt x="9745928" y="454116"/>
                </a:cubicBezTo>
                <a:cubicBezTo>
                  <a:pt x="9756412" y="417493"/>
                  <a:pt x="9755550" y="376848"/>
                  <a:pt x="9739034" y="336778"/>
                </a:cubicBezTo>
                <a:cubicBezTo>
                  <a:pt x="9733577" y="323564"/>
                  <a:pt x="9726683" y="312649"/>
                  <a:pt x="9718927" y="303170"/>
                </a:cubicBezTo>
                <a:cubicBezTo>
                  <a:pt x="9720650" y="301734"/>
                  <a:pt x="9722231" y="300011"/>
                  <a:pt x="9723667" y="298144"/>
                </a:cubicBezTo>
                <a:cubicBezTo>
                  <a:pt x="9753971" y="257642"/>
                  <a:pt x="9779536" y="267121"/>
                  <a:pt x="9782121" y="216567"/>
                </a:cubicBezTo>
                <a:cubicBezTo>
                  <a:pt x="9783988" y="182959"/>
                  <a:pt x="9760434" y="162852"/>
                  <a:pt x="9728693" y="174198"/>
                </a:cubicBezTo>
                <a:cubicBezTo>
                  <a:pt x="9681011" y="191146"/>
                  <a:pt x="9699395" y="216997"/>
                  <a:pt x="9669091" y="257499"/>
                </a:cubicBezTo>
                <a:cubicBezTo>
                  <a:pt x="9667224" y="260084"/>
                  <a:pt x="9665787" y="262813"/>
                  <a:pt x="9664782" y="265541"/>
                </a:cubicBezTo>
                <a:cubicBezTo>
                  <a:pt x="9663346" y="264967"/>
                  <a:pt x="9661766" y="264392"/>
                  <a:pt x="9660329" y="263818"/>
                </a:cubicBezTo>
                <a:cubicBezTo>
                  <a:pt x="9626291" y="252328"/>
                  <a:pt x="9587944" y="252328"/>
                  <a:pt x="9551895" y="266116"/>
                </a:cubicBezTo>
                <a:cubicBezTo>
                  <a:pt x="9517427" y="279185"/>
                  <a:pt x="9483101" y="300298"/>
                  <a:pt x="9460552" y="329309"/>
                </a:cubicBezTo>
                <a:cubicBezTo>
                  <a:pt x="9432116" y="365789"/>
                  <a:pt x="9419621" y="407583"/>
                  <a:pt x="9417610" y="448371"/>
                </a:cubicBezTo>
                <a:cubicBezTo>
                  <a:pt x="9415599" y="489591"/>
                  <a:pt x="9427520" y="532103"/>
                  <a:pt x="9443174" y="572747"/>
                </a:cubicBezTo>
                <a:cubicBezTo>
                  <a:pt x="9404683" y="567721"/>
                  <a:pt x="9365905" y="560970"/>
                  <a:pt x="9334309" y="549912"/>
                </a:cubicBezTo>
                <a:cubicBezTo>
                  <a:pt x="9297973" y="537273"/>
                  <a:pt x="9263791" y="518889"/>
                  <a:pt x="9228747" y="503091"/>
                </a:cubicBezTo>
                <a:cubicBezTo>
                  <a:pt x="9193704" y="487293"/>
                  <a:pt x="9160383" y="467760"/>
                  <a:pt x="9125627" y="451531"/>
                </a:cubicBezTo>
                <a:cubicBezTo>
                  <a:pt x="9090727" y="435302"/>
                  <a:pt x="9055253" y="419934"/>
                  <a:pt x="9019491" y="406003"/>
                </a:cubicBezTo>
                <a:cubicBezTo>
                  <a:pt x="8983729" y="392072"/>
                  <a:pt x="8946819" y="380295"/>
                  <a:pt x="8909046" y="371678"/>
                </a:cubicBezTo>
                <a:cubicBezTo>
                  <a:pt x="8875727" y="364066"/>
                  <a:pt x="8842693" y="365789"/>
                  <a:pt x="8810810" y="365502"/>
                </a:cubicBezTo>
                <a:cubicBezTo>
                  <a:pt x="8777489" y="365215"/>
                  <a:pt x="8744743" y="364497"/>
                  <a:pt x="8712860" y="371390"/>
                </a:cubicBezTo>
                <a:cubicBezTo>
                  <a:pt x="8681119" y="378141"/>
                  <a:pt x="8649810" y="388912"/>
                  <a:pt x="8619218" y="401694"/>
                </a:cubicBezTo>
                <a:cubicBezTo>
                  <a:pt x="8589632" y="414189"/>
                  <a:pt x="8561339" y="430850"/>
                  <a:pt x="8532471" y="448084"/>
                </a:cubicBezTo>
                <a:cubicBezTo>
                  <a:pt x="8503029" y="465606"/>
                  <a:pt x="8473730" y="484564"/>
                  <a:pt x="8444288" y="503666"/>
                </a:cubicBezTo>
                <a:cubicBezTo>
                  <a:pt x="8415133" y="522624"/>
                  <a:pt x="8385690" y="541582"/>
                  <a:pt x="8355530" y="558529"/>
                </a:cubicBezTo>
                <a:cubicBezTo>
                  <a:pt x="8324939" y="575620"/>
                  <a:pt x="8293055" y="589407"/>
                  <a:pt x="8260453" y="600897"/>
                </a:cubicBezTo>
                <a:cubicBezTo>
                  <a:pt x="8227994" y="612387"/>
                  <a:pt x="8194387" y="619712"/>
                  <a:pt x="8158913" y="622009"/>
                </a:cubicBezTo>
                <a:cubicBezTo>
                  <a:pt x="8158769" y="622009"/>
                  <a:pt x="8158625" y="622009"/>
                  <a:pt x="8158482" y="622009"/>
                </a:cubicBezTo>
                <a:cubicBezTo>
                  <a:pt x="8132055" y="617126"/>
                  <a:pt x="8107065" y="607935"/>
                  <a:pt x="8082075" y="599174"/>
                </a:cubicBezTo>
                <a:cubicBezTo>
                  <a:pt x="8049473" y="587684"/>
                  <a:pt x="8016009" y="577056"/>
                  <a:pt x="7985562" y="559965"/>
                </a:cubicBezTo>
                <a:cubicBezTo>
                  <a:pt x="7955401" y="543018"/>
                  <a:pt x="7926102" y="523629"/>
                  <a:pt x="7896947" y="504671"/>
                </a:cubicBezTo>
                <a:cubicBezTo>
                  <a:pt x="7867505" y="485569"/>
                  <a:pt x="7837919" y="467329"/>
                  <a:pt x="7808477" y="449808"/>
                </a:cubicBezTo>
                <a:cubicBezTo>
                  <a:pt x="7779609" y="432573"/>
                  <a:pt x="7750741" y="418067"/>
                  <a:pt x="7721155" y="405572"/>
                </a:cubicBezTo>
                <a:cubicBezTo>
                  <a:pt x="7690420" y="392646"/>
                  <a:pt x="7659828" y="382880"/>
                  <a:pt x="7628088" y="376130"/>
                </a:cubicBezTo>
                <a:cubicBezTo>
                  <a:pt x="7596204" y="369236"/>
                  <a:pt x="7564321" y="360619"/>
                  <a:pt x="7531143" y="360906"/>
                </a:cubicBezTo>
                <a:cubicBezTo>
                  <a:pt x="7499404" y="361193"/>
                  <a:pt x="7467663" y="370241"/>
                  <a:pt x="7434343" y="377853"/>
                </a:cubicBezTo>
                <a:cubicBezTo>
                  <a:pt x="7396714" y="386471"/>
                  <a:pt x="7360091" y="396668"/>
                  <a:pt x="7324186" y="410455"/>
                </a:cubicBezTo>
                <a:cubicBezTo>
                  <a:pt x="7288424" y="424387"/>
                  <a:pt x="7253955" y="441190"/>
                  <a:pt x="7219055" y="457419"/>
                </a:cubicBezTo>
                <a:cubicBezTo>
                  <a:pt x="7184155" y="473649"/>
                  <a:pt x="7148824" y="488729"/>
                  <a:pt x="7113780" y="504671"/>
                </a:cubicBezTo>
                <a:cubicBezTo>
                  <a:pt x="7078737" y="520613"/>
                  <a:pt x="7041826" y="531384"/>
                  <a:pt x="7005490" y="544023"/>
                </a:cubicBezTo>
                <a:cubicBezTo>
                  <a:pt x="6973893" y="555082"/>
                  <a:pt x="6936552" y="568152"/>
                  <a:pt x="6898205" y="573178"/>
                </a:cubicBezTo>
                <a:cubicBezTo>
                  <a:pt x="6913859" y="532533"/>
                  <a:pt x="6926354" y="489591"/>
                  <a:pt x="6924344" y="448515"/>
                </a:cubicBezTo>
                <a:cubicBezTo>
                  <a:pt x="6922333" y="407727"/>
                  <a:pt x="6908115" y="367369"/>
                  <a:pt x="6879677" y="330889"/>
                </a:cubicBezTo>
                <a:cubicBezTo>
                  <a:pt x="6856985" y="301878"/>
                  <a:pt x="6824096" y="280334"/>
                  <a:pt x="6789627" y="267409"/>
                </a:cubicBezTo>
                <a:cubicBezTo>
                  <a:pt x="6753435" y="253765"/>
                  <a:pt x="6715662" y="252759"/>
                  <a:pt x="6681624" y="264392"/>
                </a:cubicBezTo>
                <a:cubicBezTo>
                  <a:pt x="6680331" y="264823"/>
                  <a:pt x="6679182" y="265398"/>
                  <a:pt x="6677890" y="265829"/>
                </a:cubicBezTo>
                <a:cubicBezTo>
                  <a:pt x="6676884" y="262813"/>
                  <a:pt x="6675448" y="259797"/>
                  <a:pt x="6673437" y="257211"/>
                </a:cubicBezTo>
                <a:cubicBezTo>
                  <a:pt x="6643134" y="216710"/>
                  <a:pt x="6660655" y="191720"/>
                  <a:pt x="6612973" y="174773"/>
                </a:cubicBezTo>
                <a:cubicBezTo>
                  <a:pt x="6581232" y="163427"/>
                  <a:pt x="6553083" y="183390"/>
                  <a:pt x="6554806" y="216997"/>
                </a:cubicBezTo>
                <a:cubicBezTo>
                  <a:pt x="6557535" y="267552"/>
                  <a:pt x="6588413" y="257499"/>
                  <a:pt x="6618574" y="298000"/>
                </a:cubicBezTo>
                <a:cubicBezTo>
                  <a:pt x="6620585" y="300729"/>
                  <a:pt x="6623026" y="302883"/>
                  <a:pt x="6625612" y="304750"/>
                </a:cubicBezTo>
                <a:cubicBezTo>
                  <a:pt x="6618431" y="314373"/>
                  <a:pt x="6611968" y="325432"/>
                  <a:pt x="6606510" y="338501"/>
                </a:cubicBezTo>
                <a:cubicBezTo>
                  <a:pt x="6589994" y="378571"/>
                  <a:pt x="6587552" y="417206"/>
                  <a:pt x="6598036" y="453829"/>
                </a:cubicBezTo>
                <a:cubicBezTo>
                  <a:pt x="6608808" y="491601"/>
                  <a:pt x="6631931" y="524634"/>
                  <a:pt x="6662091" y="551491"/>
                </a:cubicBezTo>
                <a:cubicBezTo>
                  <a:pt x="6691534" y="577631"/>
                  <a:pt x="6727008" y="596876"/>
                  <a:pt x="6765930" y="605637"/>
                </a:cubicBezTo>
                <a:cubicBezTo>
                  <a:pt x="6791207" y="611238"/>
                  <a:pt x="6814905" y="616983"/>
                  <a:pt x="6840038" y="617126"/>
                </a:cubicBezTo>
                <a:cubicBezTo>
                  <a:pt x="6833719" y="628472"/>
                  <a:pt x="6829841" y="638813"/>
                  <a:pt x="6823091" y="649298"/>
                </a:cubicBezTo>
                <a:cubicBezTo>
                  <a:pt x="6800686" y="683767"/>
                  <a:pt x="6775840" y="718810"/>
                  <a:pt x="6746971" y="749689"/>
                </a:cubicBezTo>
                <a:cubicBezTo>
                  <a:pt x="6718103" y="780567"/>
                  <a:pt x="6683778" y="806132"/>
                  <a:pt x="6648591" y="828106"/>
                </a:cubicBezTo>
                <a:cubicBezTo>
                  <a:pt x="6618718" y="846777"/>
                  <a:pt x="6586690" y="856543"/>
                  <a:pt x="6554663" y="865160"/>
                </a:cubicBezTo>
                <a:cubicBezTo>
                  <a:pt x="6521773" y="874065"/>
                  <a:pt x="6489028" y="880815"/>
                  <a:pt x="6454990" y="881102"/>
                </a:cubicBezTo>
                <a:cubicBezTo>
                  <a:pt x="6421382" y="881390"/>
                  <a:pt x="6387344" y="879666"/>
                  <a:pt x="6353593" y="873634"/>
                </a:cubicBezTo>
                <a:cubicBezTo>
                  <a:pt x="6320416" y="867602"/>
                  <a:pt x="6288245" y="855394"/>
                  <a:pt x="6256074" y="845053"/>
                </a:cubicBezTo>
                <a:cubicBezTo>
                  <a:pt x="6223472" y="834569"/>
                  <a:pt x="6191731" y="822218"/>
                  <a:pt x="6160997" y="809435"/>
                </a:cubicBezTo>
                <a:cubicBezTo>
                  <a:pt x="6127676" y="795648"/>
                  <a:pt x="6092489" y="786169"/>
                  <a:pt x="6059600" y="771232"/>
                </a:cubicBezTo>
                <a:cubicBezTo>
                  <a:pt x="6026854" y="756152"/>
                  <a:pt x="5994396" y="740353"/>
                  <a:pt x="5961937" y="724555"/>
                </a:cubicBezTo>
                <a:cubicBezTo>
                  <a:pt x="5929479" y="708757"/>
                  <a:pt x="5898600" y="689799"/>
                  <a:pt x="5866429" y="673570"/>
                </a:cubicBezTo>
                <a:cubicBezTo>
                  <a:pt x="5834258" y="657340"/>
                  <a:pt x="5800651" y="643840"/>
                  <a:pt x="5768479" y="627611"/>
                </a:cubicBezTo>
                <a:cubicBezTo>
                  <a:pt x="5736165" y="611382"/>
                  <a:pt x="5706148" y="590987"/>
                  <a:pt x="5673833" y="575189"/>
                </a:cubicBezTo>
                <a:cubicBezTo>
                  <a:pt x="5642237" y="559678"/>
                  <a:pt x="5609203" y="543305"/>
                  <a:pt x="5575596" y="525783"/>
                </a:cubicBezTo>
                <a:cubicBezTo>
                  <a:pt x="5575022" y="525496"/>
                  <a:pt x="5574447" y="525209"/>
                  <a:pt x="5573873" y="524922"/>
                </a:cubicBezTo>
                <a:cubicBezTo>
                  <a:pt x="5575309" y="522480"/>
                  <a:pt x="5576602" y="519751"/>
                  <a:pt x="5577320" y="516879"/>
                </a:cubicBezTo>
                <a:cubicBezTo>
                  <a:pt x="5589958" y="467904"/>
                  <a:pt x="5614661" y="467473"/>
                  <a:pt x="5598001" y="419647"/>
                </a:cubicBezTo>
                <a:cubicBezTo>
                  <a:pt x="5586942" y="387763"/>
                  <a:pt x="5563388" y="381731"/>
                  <a:pt x="5538111" y="404280"/>
                </a:cubicBezTo>
                <a:cubicBezTo>
                  <a:pt x="5501918" y="436594"/>
                  <a:pt x="5519153" y="449089"/>
                  <a:pt x="5509387" y="493325"/>
                </a:cubicBezTo>
                <a:cubicBezTo>
                  <a:pt x="5498472" y="488154"/>
                  <a:pt x="5487413" y="482984"/>
                  <a:pt x="5476498" y="477814"/>
                </a:cubicBezTo>
                <a:cubicBezTo>
                  <a:pt x="5443034" y="462303"/>
                  <a:pt x="5409139" y="447653"/>
                  <a:pt x="5374813" y="436020"/>
                </a:cubicBezTo>
                <a:cubicBezTo>
                  <a:pt x="5339626" y="424099"/>
                  <a:pt x="5304152" y="413328"/>
                  <a:pt x="5268247" y="408732"/>
                </a:cubicBezTo>
                <a:cubicBezTo>
                  <a:pt x="5231910" y="403992"/>
                  <a:pt x="5194713" y="403418"/>
                  <a:pt x="5158089" y="409163"/>
                </a:cubicBezTo>
                <a:cubicBezTo>
                  <a:pt x="5123045" y="414620"/>
                  <a:pt x="5088720" y="430275"/>
                  <a:pt x="5057554" y="450095"/>
                </a:cubicBezTo>
                <a:cubicBezTo>
                  <a:pt x="5040894" y="419503"/>
                  <a:pt x="5018346" y="393508"/>
                  <a:pt x="4991632" y="372396"/>
                </a:cubicBezTo>
                <a:cubicBezTo>
                  <a:pt x="4965062" y="351427"/>
                  <a:pt x="4933896" y="336347"/>
                  <a:pt x="4901581" y="324570"/>
                </a:cubicBezTo>
                <a:cubicBezTo>
                  <a:pt x="4869267" y="312793"/>
                  <a:pt x="4835516" y="306186"/>
                  <a:pt x="4801908" y="303314"/>
                </a:cubicBezTo>
                <a:cubicBezTo>
                  <a:pt x="4787402" y="302021"/>
                  <a:pt x="4773184" y="300872"/>
                  <a:pt x="4759109" y="300011"/>
                </a:cubicBezTo>
                <a:cubicBezTo>
                  <a:pt x="4762412" y="253765"/>
                  <a:pt x="4783238" y="246440"/>
                  <a:pt x="4757816" y="204502"/>
                </a:cubicBezTo>
                <a:cubicBezTo>
                  <a:pt x="4740295" y="175635"/>
                  <a:pt x="4714874" y="175204"/>
                  <a:pt x="4694910" y="202492"/>
                </a:cubicBezTo>
                <a:cubicBezTo>
                  <a:pt x="4665181" y="243424"/>
                  <a:pt x="4691176" y="251179"/>
                  <a:pt x="4689165" y="301734"/>
                </a:cubicBezTo>
                <a:cubicBezTo>
                  <a:pt x="4689165" y="302165"/>
                  <a:pt x="4689165" y="302452"/>
                  <a:pt x="4689165" y="302739"/>
                </a:cubicBezTo>
                <a:cubicBezTo>
                  <a:pt x="4659292" y="307623"/>
                  <a:pt x="4630568" y="317245"/>
                  <a:pt x="4601844" y="326006"/>
                </a:cubicBezTo>
                <a:cubicBezTo>
                  <a:pt x="4569529" y="335772"/>
                  <a:pt x="4537214" y="345969"/>
                  <a:pt x="4506192" y="359757"/>
                </a:cubicBezTo>
                <a:cubicBezTo>
                  <a:pt x="4475457" y="373401"/>
                  <a:pt x="4445296" y="389056"/>
                  <a:pt x="4415136" y="404998"/>
                </a:cubicBezTo>
                <a:cubicBezTo>
                  <a:pt x="4385263" y="420796"/>
                  <a:pt x="4354528" y="435302"/>
                  <a:pt x="4324942" y="451675"/>
                </a:cubicBezTo>
                <a:cubicBezTo>
                  <a:pt x="4295356" y="468191"/>
                  <a:pt x="4268642" y="490309"/>
                  <a:pt x="4238769" y="505820"/>
                </a:cubicBezTo>
                <a:cubicBezTo>
                  <a:pt x="4208609" y="521475"/>
                  <a:pt x="4177873" y="536411"/>
                  <a:pt x="4146851" y="549624"/>
                </a:cubicBezTo>
                <a:cubicBezTo>
                  <a:pt x="4115542" y="562981"/>
                  <a:pt x="4082796" y="572460"/>
                  <a:pt x="4050194" y="581652"/>
                </a:cubicBezTo>
                <a:cubicBezTo>
                  <a:pt x="4018023" y="590700"/>
                  <a:pt x="3984990" y="595870"/>
                  <a:pt x="3951814" y="600754"/>
                </a:cubicBezTo>
                <a:cubicBezTo>
                  <a:pt x="3918781" y="605637"/>
                  <a:pt x="3885604" y="612674"/>
                  <a:pt x="3852284" y="613536"/>
                </a:cubicBezTo>
                <a:cubicBezTo>
                  <a:pt x="3818820" y="614398"/>
                  <a:pt x="3785644" y="606642"/>
                  <a:pt x="3752467" y="603339"/>
                </a:cubicBezTo>
                <a:cubicBezTo>
                  <a:pt x="3719147" y="600035"/>
                  <a:pt x="3685970" y="597738"/>
                  <a:pt x="3653512" y="590269"/>
                </a:cubicBezTo>
                <a:cubicBezTo>
                  <a:pt x="3656815" y="582514"/>
                  <a:pt x="3659544" y="574758"/>
                  <a:pt x="3662273" y="566715"/>
                </a:cubicBezTo>
                <a:cubicBezTo>
                  <a:pt x="3673188" y="535693"/>
                  <a:pt x="3682667" y="500793"/>
                  <a:pt x="3682954" y="465893"/>
                </a:cubicBezTo>
                <a:cubicBezTo>
                  <a:pt x="3683241" y="430993"/>
                  <a:pt x="3677640" y="394801"/>
                  <a:pt x="3663565" y="364209"/>
                </a:cubicBezTo>
                <a:cubicBezTo>
                  <a:pt x="3649491" y="333618"/>
                  <a:pt x="3624644" y="308341"/>
                  <a:pt x="3592329" y="290532"/>
                </a:cubicBezTo>
                <a:cubicBezTo>
                  <a:pt x="3565616" y="275739"/>
                  <a:pt x="3536604" y="272148"/>
                  <a:pt x="3509316" y="274159"/>
                </a:cubicBezTo>
                <a:cubicBezTo>
                  <a:pt x="3498545" y="274877"/>
                  <a:pt x="3487773" y="276313"/>
                  <a:pt x="3477432" y="278898"/>
                </a:cubicBezTo>
                <a:cubicBezTo>
                  <a:pt x="3476571" y="275308"/>
                  <a:pt x="3475278" y="271717"/>
                  <a:pt x="3473411" y="268414"/>
                </a:cubicBezTo>
                <a:cubicBezTo>
                  <a:pt x="3448565" y="224322"/>
                  <a:pt x="3470108" y="204072"/>
                  <a:pt x="3425011" y="181236"/>
                </a:cubicBezTo>
                <a:cubicBezTo>
                  <a:pt x="3394994" y="166012"/>
                  <a:pt x="3367562" y="178220"/>
                  <a:pt x="3364977" y="211827"/>
                </a:cubicBezTo>
                <a:cubicBezTo>
                  <a:pt x="3361243" y="262238"/>
                  <a:pt x="3390398" y="257211"/>
                  <a:pt x="3415244" y="301160"/>
                </a:cubicBezTo>
                <a:cubicBezTo>
                  <a:pt x="3417111" y="304463"/>
                  <a:pt x="3419697" y="307335"/>
                  <a:pt x="3422713" y="309777"/>
                </a:cubicBezTo>
                <a:cubicBezTo>
                  <a:pt x="3407058" y="327730"/>
                  <a:pt x="3397435" y="352289"/>
                  <a:pt x="3393270" y="380295"/>
                </a:cubicBezTo>
                <a:cubicBezTo>
                  <a:pt x="3387813" y="416631"/>
                  <a:pt x="3394563" y="448515"/>
                  <a:pt x="3408781" y="477096"/>
                </a:cubicBezTo>
                <a:cubicBezTo>
                  <a:pt x="3423431" y="506538"/>
                  <a:pt x="3443538" y="534544"/>
                  <a:pt x="3470826" y="555226"/>
                </a:cubicBezTo>
                <a:cubicBezTo>
                  <a:pt x="3497396" y="575333"/>
                  <a:pt x="3528705" y="591562"/>
                  <a:pt x="3559440" y="603051"/>
                </a:cubicBezTo>
                <a:cubicBezTo>
                  <a:pt x="3573084" y="608222"/>
                  <a:pt x="3590893" y="610520"/>
                  <a:pt x="3604824" y="614685"/>
                </a:cubicBezTo>
                <a:cubicBezTo>
                  <a:pt x="3584717" y="649298"/>
                  <a:pt x="3556855" y="680463"/>
                  <a:pt x="3527556" y="707608"/>
                </a:cubicBezTo>
                <a:cubicBezTo>
                  <a:pt x="3498401" y="734609"/>
                  <a:pt x="3463788" y="755146"/>
                  <a:pt x="3428745" y="774248"/>
                </a:cubicBezTo>
                <a:cubicBezTo>
                  <a:pt x="3393558" y="793493"/>
                  <a:pt x="3357796" y="812451"/>
                  <a:pt x="3319880" y="823367"/>
                </a:cubicBezTo>
                <a:cubicBezTo>
                  <a:pt x="3283974" y="833707"/>
                  <a:pt x="3246777" y="836723"/>
                  <a:pt x="3210010" y="841319"/>
                </a:cubicBezTo>
                <a:cubicBezTo>
                  <a:pt x="3173242" y="845915"/>
                  <a:pt x="3136332" y="853240"/>
                  <a:pt x="3099277" y="853383"/>
                </a:cubicBezTo>
                <a:cubicBezTo>
                  <a:pt x="3062223" y="853527"/>
                  <a:pt x="3025169" y="846490"/>
                  <a:pt x="2988258" y="843617"/>
                </a:cubicBezTo>
                <a:cubicBezTo>
                  <a:pt x="2951060" y="840888"/>
                  <a:pt x="2914293" y="835718"/>
                  <a:pt x="2877670" y="831409"/>
                </a:cubicBezTo>
                <a:cubicBezTo>
                  <a:pt x="2841621" y="827244"/>
                  <a:pt x="2804279" y="829686"/>
                  <a:pt x="2767799" y="824372"/>
                </a:cubicBezTo>
                <a:cubicBezTo>
                  <a:pt x="2731607" y="819058"/>
                  <a:pt x="2695271" y="812451"/>
                  <a:pt x="2659653" y="804265"/>
                </a:cubicBezTo>
                <a:cubicBezTo>
                  <a:pt x="2652328" y="802685"/>
                  <a:pt x="2645290" y="800531"/>
                  <a:pt x="2638109" y="798376"/>
                </a:cubicBezTo>
                <a:cubicBezTo>
                  <a:pt x="2659940" y="752992"/>
                  <a:pt x="2690962" y="757157"/>
                  <a:pt x="2683925" y="707177"/>
                </a:cubicBezTo>
                <a:cubicBezTo>
                  <a:pt x="2679185" y="673857"/>
                  <a:pt x="2648450" y="658202"/>
                  <a:pt x="2619582" y="675437"/>
                </a:cubicBezTo>
                <a:cubicBezTo>
                  <a:pt x="2576065" y="701288"/>
                  <a:pt x="2596603" y="722544"/>
                  <a:pt x="2574772" y="768216"/>
                </a:cubicBezTo>
                <a:cubicBezTo>
                  <a:pt x="2573767" y="770227"/>
                  <a:pt x="2573192" y="772381"/>
                  <a:pt x="2572618" y="774392"/>
                </a:cubicBezTo>
                <a:cubicBezTo>
                  <a:pt x="2567017" y="772237"/>
                  <a:pt x="2561416" y="770083"/>
                  <a:pt x="2555814" y="767929"/>
                </a:cubicBezTo>
                <a:cubicBezTo>
                  <a:pt x="2521632" y="755290"/>
                  <a:pt x="2488600" y="740641"/>
                  <a:pt x="2456859" y="721683"/>
                </a:cubicBezTo>
                <a:cubicBezTo>
                  <a:pt x="2428422" y="704735"/>
                  <a:pt x="2400991" y="686783"/>
                  <a:pt x="2375713" y="665958"/>
                </a:cubicBezTo>
                <a:cubicBezTo>
                  <a:pt x="2350292" y="644989"/>
                  <a:pt x="2324871" y="624020"/>
                  <a:pt x="2301461" y="600754"/>
                </a:cubicBezTo>
                <a:cubicBezTo>
                  <a:pt x="2278194" y="577487"/>
                  <a:pt x="2254497" y="554507"/>
                  <a:pt x="2232092" y="530379"/>
                </a:cubicBezTo>
                <a:cubicBezTo>
                  <a:pt x="2209543" y="506107"/>
                  <a:pt x="2190154" y="479250"/>
                  <a:pt x="2167462" y="455696"/>
                </a:cubicBezTo>
                <a:cubicBezTo>
                  <a:pt x="2145345" y="432860"/>
                  <a:pt x="2120642" y="412322"/>
                  <a:pt x="2097231" y="390636"/>
                </a:cubicBezTo>
                <a:cubicBezTo>
                  <a:pt x="2073821" y="368949"/>
                  <a:pt x="2048688" y="349416"/>
                  <a:pt x="2023697" y="329597"/>
                </a:cubicBezTo>
                <a:cubicBezTo>
                  <a:pt x="1998564" y="309777"/>
                  <a:pt x="1976015" y="286367"/>
                  <a:pt x="1949302" y="269132"/>
                </a:cubicBezTo>
                <a:cubicBezTo>
                  <a:pt x="1922444" y="251897"/>
                  <a:pt x="1892428" y="240120"/>
                  <a:pt x="1863703" y="226189"/>
                </a:cubicBezTo>
                <a:cubicBezTo>
                  <a:pt x="1832968" y="211253"/>
                  <a:pt x="1800223" y="198470"/>
                  <a:pt x="1765754" y="188560"/>
                </a:cubicBezTo>
                <a:cubicBezTo>
                  <a:pt x="1761732" y="187411"/>
                  <a:pt x="1757567" y="186263"/>
                  <a:pt x="1753546" y="185114"/>
                </a:cubicBezTo>
                <a:cubicBezTo>
                  <a:pt x="1753833" y="184395"/>
                  <a:pt x="1754264" y="183821"/>
                  <a:pt x="1754551" y="183103"/>
                </a:cubicBezTo>
                <a:cubicBezTo>
                  <a:pt x="1770924" y="135277"/>
                  <a:pt x="1802233" y="135133"/>
                  <a:pt x="1789307" y="86302"/>
                </a:cubicBezTo>
                <a:cubicBezTo>
                  <a:pt x="1780690" y="53700"/>
                  <a:pt x="1749955" y="45657"/>
                  <a:pt x="1723242" y="66052"/>
                </a:cubicBezTo>
                <a:cubicBezTo>
                  <a:pt x="1683028" y="96786"/>
                  <a:pt x="1706438" y="113159"/>
                  <a:pt x="1689921" y="160985"/>
                </a:cubicBezTo>
                <a:cubicBezTo>
                  <a:pt x="1689060" y="163570"/>
                  <a:pt x="1688485" y="166299"/>
                  <a:pt x="1688342" y="169028"/>
                </a:cubicBezTo>
                <a:cubicBezTo>
                  <a:pt x="1680012" y="167448"/>
                  <a:pt x="1671682" y="166156"/>
                  <a:pt x="1663208" y="165150"/>
                </a:cubicBezTo>
                <a:cubicBezTo>
                  <a:pt x="1628164" y="161129"/>
                  <a:pt x="1592690" y="161991"/>
                  <a:pt x="1557790" y="164288"/>
                </a:cubicBezTo>
                <a:cubicBezTo>
                  <a:pt x="1522315" y="166730"/>
                  <a:pt x="1487703" y="172331"/>
                  <a:pt x="1454239" y="182098"/>
                </a:cubicBezTo>
                <a:cubicBezTo>
                  <a:pt x="1420344" y="192007"/>
                  <a:pt x="1387599" y="204933"/>
                  <a:pt x="1357725" y="223460"/>
                </a:cubicBezTo>
                <a:cubicBezTo>
                  <a:pt x="1326416" y="208093"/>
                  <a:pt x="1293096" y="201199"/>
                  <a:pt x="1259058" y="196316"/>
                </a:cubicBezTo>
                <a:cubicBezTo>
                  <a:pt x="1225307" y="191433"/>
                  <a:pt x="1191268" y="191146"/>
                  <a:pt x="1156512" y="193156"/>
                </a:cubicBezTo>
                <a:cubicBezTo>
                  <a:pt x="1122186" y="195167"/>
                  <a:pt x="1087717" y="197752"/>
                  <a:pt x="1054110" y="203497"/>
                </a:cubicBezTo>
                <a:cubicBezTo>
                  <a:pt x="1045636" y="204933"/>
                  <a:pt x="1037306" y="206370"/>
                  <a:pt x="1028833" y="207806"/>
                </a:cubicBezTo>
                <a:cubicBezTo>
                  <a:pt x="1028833" y="205939"/>
                  <a:pt x="1028833" y="203928"/>
                  <a:pt x="1028402" y="201917"/>
                </a:cubicBezTo>
                <a:cubicBezTo>
                  <a:pt x="1019928" y="152081"/>
                  <a:pt x="1049658" y="137000"/>
                  <a:pt x="1015045" y="100233"/>
                </a:cubicBezTo>
                <a:cubicBezTo>
                  <a:pt x="991922" y="75674"/>
                  <a:pt x="957884" y="81132"/>
                  <a:pt x="944096" y="112010"/>
                </a:cubicBezTo>
                <a:cubicBezTo>
                  <a:pt x="923414" y="158256"/>
                  <a:pt x="954006" y="163283"/>
                  <a:pt x="962479" y="213120"/>
                </a:cubicBezTo>
                <a:cubicBezTo>
                  <a:pt x="962767" y="214987"/>
                  <a:pt x="963341" y="216854"/>
                  <a:pt x="964059" y="218577"/>
                </a:cubicBezTo>
                <a:cubicBezTo>
                  <a:pt x="963054" y="218721"/>
                  <a:pt x="962049" y="218865"/>
                  <a:pt x="961187" y="219008"/>
                </a:cubicBezTo>
                <a:cubicBezTo>
                  <a:pt x="930021" y="223748"/>
                  <a:pt x="898999" y="228631"/>
                  <a:pt x="867833" y="232652"/>
                </a:cubicBezTo>
                <a:cubicBezTo>
                  <a:pt x="836667" y="236674"/>
                  <a:pt x="805214" y="238253"/>
                  <a:pt x="773905" y="241269"/>
                </a:cubicBezTo>
                <a:cubicBezTo>
                  <a:pt x="742595" y="244286"/>
                  <a:pt x="711573" y="249743"/>
                  <a:pt x="679976" y="251323"/>
                </a:cubicBezTo>
                <a:cubicBezTo>
                  <a:pt x="648667" y="252903"/>
                  <a:pt x="617214" y="254195"/>
                  <a:pt x="585617" y="254195"/>
                </a:cubicBezTo>
                <a:cubicBezTo>
                  <a:pt x="547845" y="254195"/>
                  <a:pt x="510072" y="251467"/>
                  <a:pt x="472300" y="249456"/>
                </a:cubicBezTo>
                <a:cubicBezTo>
                  <a:pt x="434528" y="247445"/>
                  <a:pt x="396755" y="246153"/>
                  <a:pt x="359126" y="242275"/>
                </a:cubicBezTo>
                <a:cubicBezTo>
                  <a:pt x="322934" y="238541"/>
                  <a:pt x="285592" y="230641"/>
                  <a:pt x="248394" y="224322"/>
                </a:cubicBezTo>
                <a:cubicBezTo>
                  <a:pt x="211196" y="218003"/>
                  <a:pt x="173280" y="212689"/>
                  <a:pt x="139673" y="197609"/>
                </a:cubicBezTo>
                <a:cubicBezTo>
                  <a:pt x="106353" y="182816"/>
                  <a:pt x="78203" y="155671"/>
                  <a:pt x="59101" y="125654"/>
                </a:cubicBezTo>
                <a:cubicBezTo>
                  <a:pt x="39713" y="95494"/>
                  <a:pt x="27361" y="59445"/>
                  <a:pt x="40143" y="20954"/>
                </a:cubicBezTo>
                <a:cubicBezTo>
                  <a:pt x="47468" y="-732"/>
                  <a:pt x="16302" y="-8919"/>
                  <a:pt x="9121" y="12624"/>
                </a:cubicBezTo>
                <a:cubicBezTo>
                  <a:pt x="-3230" y="49535"/>
                  <a:pt x="-2943" y="84722"/>
                  <a:pt x="9408" y="115457"/>
                </a:cubicBezTo>
                <a:cubicBezTo>
                  <a:pt x="22047" y="146910"/>
                  <a:pt x="47612" y="172906"/>
                  <a:pt x="75761" y="194880"/>
                </a:cubicBezTo>
                <a:cubicBezTo>
                  <a:pt x="103193" y="216423"/>
                  <a:pt x="134790" y="233945"/>
                  <a:pt x="167248" y="243711"/>
                </a:cubicBezTo>
                <a:cubicBezTo>
                  <a:pt x="200425" y="253765"/>
                  <a:pt x="234894" y="262095"/>
                  <a:pt x="269938" y="267983"/>
                </a:cubicBezTo>
                <a:cubicBezTo>
                  <a:pt x="304407" y="273872"/>
                  <a:pt x="339881" y="274015"/>
                  <a:pt x="375068" y="277031"/>
                </a:cubicBezTo>
                <a:cubicBezTo>
                  <a:pt x="410256" y="279904"/>
                  <a:pt x="445299" y="286223"/>
                  <a:pt x="480199" y="287085"/>
                </a:cubicBezTo>
                <a:cubicBezTo>
                  <a:pt x="484077" y="287085"/>
                  <a:pt x="488098" y="287085"/>
                  <a:pt x="491976" y="287228"/>
                </a:cubicBezTo>
                <a:cubicBezTo>
                  <a:pt x="491832" y="288090"/>
                  <a:pt x="491545" y="288808"/>
                  <a:pt x="491402" y="289670"/>
                </a:cubicBezTo>
                <a:cubicBezTo>
                  <a:pt x="486949" y="340081"/>
                  <a:pt x="456932" y="347836"/>
                  <a:pt x="481204" y="392215"/>
                </a:cubicBezTo>
                <a:cubicBezTo>
                  <a:pt x="497434" y="421801"/>
                  <a:pt x="527594" y="420652"/>
                  <a:pt x="548706" y="394370"/>
                </a:cubicBezTo>
                <a:cubicBezTo>
                  <a:pt x="580303" y="354874"/>
                  <a:pt x="554739" y="346113"/>
                  <a:pt x="559191" y="295702"/>
                </a:cubicBezTo>
                <a:cubicBezTo>
                  <a:pt x="559478" y="292686"/>
                  <a:pt x="559191" y="289813"/>
                  <a:pt x="558760" y="287085"/>
                </a:cubicBezTo>
                <a:cubicBezTo>
                  <a:pt x="567808" y="287085"/>
                  <a:pt x="576856" y="286941"/>
                  <a:pt x="585761" y="286941"/>
                </a:cubicBezTo>
                <a:cubicBezTo>
                  <a:pt x="622671" y="286941"/>
                  <a:pt x="659439" y="283781"/>
                  <a:pt x="696206" y="281771"/>
                </a:cubicBezTo>
                <a:cubicBezTo>
                  <a:pt x="732973" y="279760"/>
                  <a:pt x="769883" y="279760"/>
                  <a:pt x="806650" y="276026"/>
                </a:cubicBezTo>
                <a:cubicBezTo>
                  <a:pt x="843274" y="272292"/>
                  <a:pt x="880041" y="268845"/>
                  <a:pt x="916521" y="263531"/>
                </a:cubicBezTo>
                <a:cubicBezTo>
                  <a:pt x="953000" y="258217"/>
                  <a:pt x="989624" y="253765"/>
                  <a:pt x="1025960" y="247158"/>
                </a:cubicBezTo>
                <a:cubicBezTo>
                  <a:pt x="1057988" y="241413"/>
                  <a:pt x="1090877" y="229493"/>
                  <a:pt x="1125059" y="225902"/>
                </a:cubicBezTo>
                <a:cubicBezTo>
                  <a:pt x="1158810" y="222311"/>
                  <a:pt x="1193135" y="225184"/>
                  <a:pt x="1226312" y="227338"/>
                </a:cubicBezTo>
                <a:cubicBezTo>
                  <a:pt x="1260494" y="229636"/>
                  <a:pt x="1294388" y="234663"/>
                  <a:pt x="1325411" y="246871"/>
                </a:cubicBezTo>
                <a:cubicBezTo>
                  <a:pt x="1301426" y="265829"/>
                  <a:pt x="1276723" y="286510"/>
                  <a:pt x="1257765" y="312793"/>
                </a:cubicBezTo>
                <a:cubicBezTo>
                  <a:pt x="1241105" y="335772"/>
                  <a:pt x="1228179" y="365646"/>
                  <a:pt x="1220136" y="395519"/>
                </a:cubicBezTo>
                <a:cubicBezTo>
                  <a:pt x="1212093" y="425392"/>
                  <a:pt x="1208359" y="457707"/>
                  <a:pt x="1215109" y="486144"/>
                </a:cubicBezTo>
                <a:cubicBezTo>
                  <a:pt x="1221716" y="514581"/>
                  <a:pt x="1241967" y="537417"/>
                  <a:pt x="1269398" y="556231"/>
                </a:cubicBezTo>
                <a:cubicBezTo>
                  <a:pt x="1288644" y="569444"/>
                  <a:pt x="1309325" y="575907"/>
                  <a:pt x="1330150" y="576912"/>
                </a:cubicBezTo>
                <a:cubicBezTo>
                  <a:pt x="1330150" y="579067"/>
                  <a:pt x="1330581" y="581365"/>
                  <a:pt x="1331012" y="583519"/>
                </a:cubicBezTo>
                <a:cubicBezTo>
                  <a:pt x="1341640" y="632925"/>
                  <a:pt x="1313921" y="647000"/>
                  <a:pt x="1350257" y="682330"/>
                </a:cubicBezTo>
                <a:cubicBezTo>
                  <a:pt x="1374529" y="705741"/>
                  <a:pt x="1403541" y="700427"/>
                  <a:pt x="1415892" y="668974"/>
                </a:cubicBezTo>
                <a:cubicBezTo>
                  <a:pt x="1434419" y="621866"/>
                  <a:pt x="1404833" y="619281"/>
                  <a:pt x="1394062" y="569875"/>
                </a:cubicBezTo>
                <a:cubicBezTo>
                  <a:pt x="1393631" y="568008"/>
                  <a:pt x="1393056" y="566284"/>
                  <a:pt x="1392338" y="564561"/>
                </a:cubicBezTo>
                <a:cubicBezTo>
                  <a:pt x="1425945" y="550055"/>
                  <a:pt x="1457399" y="526070"/>
                  <a:pt x="1475926" y="496485"/>
                </a:cubicBezTo>
                <a:cubicBezTo>
                  <a:pt x="1493591" y="468191"/>
                  <a:pt x="1498474" y="436594"/>
                  <a:pt x="1496320" y="406865"/>
                </a:cubicBezTo>
                <a:cubicBezTo>
                  <a:pt x="1494166" y="376561"/>
                  <a:pt x="1480665" y="348267"/>
                  <a:pt x="1464149" y="321410"/>
                </a:cubicBezTo>
                <a:cubicBezTo>
                  <a:pt x="1447920" y="295127"/>
                  <a:pt x="1430541" y="267696"/>
                  <a:pt x="1406269" y="249456"/>
                </a:cubicBezTo>
                <a:cubicBezTo>
                  <a:pt x="1403253" y="247158"/>
                  <a:pt x="1400094" y="250174"/>
                  <a:pt x="1397221" y="248163"/>
                </a:cubicBezTo>
                <a:cubicBezTo>
                  <a:pt x="1430110" y="230211"/>
                  <a:pt x="1461564" y="213263"/>
                  <a:pt x="1495315" y="205077"/>
                </a:cubicBezTo>
                <a:cubicBezTo>
                  <a:pt x="1530789" y="196316"/>
                  <a:pt x="1566838" y="195742"/>
                  <a:pt x="1602600" y="196172"/>
                </a:cubicBezTo>
                <a:cubicBezTo>
                  <a:pt x="1638361" y="196603"/>
                  <a:pt x="1673980" y="200625"/>
                  <a:pt x="1709167" y="208811"/>
                </a:cubicBezTo>
                <a:cubicBezTo>
                  <a:pt x="1743779" y="216854"/>
                  <a:pt x="1778536" y="226620"/>
                  <a:pt x="1812000" y="240695"/>
                </a:cubicBezTo>
                <a:cubicBezTo>
                  <a:pt x="1844889" y="254483"/>
                  <a:pt x="1878353" y="268845"/>
                  <a:pt x="1909518" y="287228"/>
                </a:cubicBezTo>
                <a:cubicBezTo>
                  <a:pt x="1940541" y="305612"/>
                  <a:pt x="1969409" y="327873"/>
                  <a:pt x="1997845" y="349416"/>
                </a:cubicBezTo>
                <a:cubicBezTo>
                  <a:pt x="2027001" y="371390"/>
                  <a:pt x="2052565" y="397099"/>
                  <a:pt x="2078274" y="421083"/>
                </a:cubicBezTo>
                <a:cubicBezTo>
                  <a:pt x="2080428" y="423094"/>
                  <a:pt x="2082582" y="424961"/>
                  <a:pt x="2084736" y="426972"/>
                </a:cubicBezTo>
                <a:cubicBezTo>
                  <a:pt x="2083444" y="427977"/>
                  <a:pt x="2082151" y="428982"/>
                  <a:pt x="2081146" y="430131"/>
                </a:cubicBezTo>
                <a:cubicBezTo>
                  <a:pt x="2047395" y="467760"/>
                  <a:pt x="2023985" y="457132"/>
                  <a:pt x="2016804" y="507256"/>
                </a:cubicBezTo>
                <a:cubicBezTo>
                  <a:pt x="2011920" y="540576"/>
                  <a:pt x="2033320" y="561976"/>
                  <a:pt x="2065922" y="553646"/>
                </a:cubicBezTo>
                <a:cubicBezTo>
                  <a:pt x="2114897" y="541007"/>
                  <a:pt x="2097375" y="512714"/>
                  <a:pt x="2131126" y="475085"/>
                </a:cubicBezTo>
                <a:cubicBezTo>
                  <a:pt x="2132132" y="473936"/>
                  <a:pt x="2132993" y="472787"/>
                  <a:pt x="2133711" y="471638"/>
                </a:cubicBezTo>
                <a:cubicBezTo>
                  <a:pt x="2138594" y="476378"/>
                  <a:pt x="2143478" y="481117"/>
                  <a:pt x="2148217" y="486000"/>
                </a:cubicBezTo>
                <a:cubicBezTo>
                  <a:pt x="2170191" y="508980"/>
                  <a:pt x="2191591" y="532533"/>
                  <a:pt x="2213421" y="555800"/>
                </a:cubicBezTo>
                <a:cubicBezTo>
                  <a:pt x="2235108" y="579067"/>
                  <a:pt x="2254066" y="605062"/>
                  <a:pt x="2276615" y="627467"/>
                </a:cubicBezTo>
                <a:cubicBezTo>
                  <a:pt x="2299163" y="649872"/>
                  <a:pt x="2326451" y="667107"/>
                  <a:pt x="2350867" y="687644"/>
                </a:cubicBezTo>
                <a:cubicBezTo>
                  <a:pt x="2375713" y="708469"/>
                  <a:pt x="2398836" y="730874"/>
                  <a:pt x="2425694" y="747247"/>
                </a:cubicBezTo>
                <a:cubicBezTo>
                  <a:pt x="2453125" y="763907"/>
                  <a:pt x="2482567" y="776690"/>
                  <a:pt x="2511723" y="789328"/>
                </a:cubicBezTo>
                <a:cubicBezTo>
                  <a:pt x="2540878" y="801967"/>
                  <a:pt x="2571038" y="812308"/>
                  <a:pt x="2601773" y="821356"/>
                </a:cubicBezTo>
                <a:cubicBezTo>
                  <a:pt x="2632077" y="830260"/>
                  <a:pt x="2662812" y="839021"/>
                  <a:pt x="2694553" y="845053"/>
                </a:cubicBezTo>
                <a:cubicBezTo>
                  <a:pt x="2728016" y="851373"/>
                  <a:pt x="2762629" y="853527"/>
                  <a:pt x="2796667" y="858554"/>
                </a:cubicBezTo>
                <a:cubicBezTo>
                  <a:pt x="2830562" y="863581"/>
                  <a:pt x="2863882" y="873921"/>
                  <a:pt x="2898064" y="877512"/>
                </a:cubicBezTo>
                <a:cubicBezTo>
                  <a:pt x="2932246" y="881102"/>
                  <a:pt x="2966715" y="884118"/>
                  <a:pt x="3000897" y="885985"/>
                </a:cubicBezTo>
                <a:cubicBezTo>
                  <a:pt x="3035366" y="887852"/>
                  <a:pt x="3069835" y="882395"/>
                  <a:pt x="3104017" y="882108"/>
                </a:cubicBezTo>
                <a:cubicBezTo>
                  <a:pt x="3129725" y="881964"/>
                  <a:pt x="3155433" y="881246"/>
                  <a:pt x="3181142" y="879092"/>
                </a:cubicBezTo>
                <a:cubicBezTo>
                  <a:pt x="3181285" y="883975"/>
                  <a:pt x="3182291" y="889001"/>
                  <a:pt x="3184158" y="893741"/>
                </a:cubicBezTo>
                <a:cubicBezTo>
                  <a:pt x="3203259" y="940562"/>
                  <a:pt x="3179275" y="957796"/>
                  <a:pt x="3221068" y="986233"/>
                </a:cubicBezTo>
                <a:cubicBezTo>
                  <a:pt x="3248931" y="1005191"/>
                  <a:pt x="3274783" y="996143"/>
                  <a:pt x="3281533" y="963110"/>
                </a:cubicBezTo>
                <a:cubicBezTo>
                  <a:pt x="3291299" y="915284"/>
                  <a:pt x="3267745" y="914997"/>
                  <a:pt x="3248931" y="872629"/>
                </a:cubicBezTo>
                <a:cubicBezTo>
                  <a:pt x="3262862" y="871049"/>
                  <a:pt x="3276650" y="869038"/>
                  <a:pt x="3290294" y="866022"/>
                </a:cubicBezTo>
                <a:cubicBezTo>
                  <a:pt x="3320741" y="859128"/>
                  <a:pt x="3350758" y="849506"/>
                  <a:pt x="3379913" y="838303"/>
                </a:cubicBezTo>
                <a:cubicBezTo>
                  <a:pt x="3408925" y="827101"/>
                  <a:pt x="3436500" y="812595"/>
                  <a:pt x="3463645" y="796509"/>
                </a:cubicBezTo>
                <a:cubicBezTo>
                  <a:pt x="3499119" y="775397"/>
                  <a:pt x="3532008" y="749832"/>
                  <a:pt x="3561451" y="720821"/>
                </a:cubicBezTo>
                <a:cubicBezTo>
                  <a:pt x="3591037" y="691666"/>
                  <a:pt x="3616314" y="656909"/>
                  <a:pt x="3636277" y="620573"/>
                </a:cubicBezTo>
                <a:cubicBezTo>
                  <a:pt x="3670459" y="628903"/>
                  <a:pt x="3707083" y="635510"/>
                  <a:pt x="3742270" y="639100"/>
                </a:cubicBezTo>
                <a:cubicBezTo>
                  <a:pt x="3777314" y="642691"/>
                  <a:pt x="3812501" y="647718"/>
                  <a:pt x="3847688" y="646856"/>
                </a:cubicBezTo>
                <a:cubicBezTo>
                  <a:pt x="3883163" y="646138"/>
                  <a:pt x="3918781" y="643696"/>
                  <a:pt x="3953393" y="638813"/>
                </a:cubicBezTo>
                <a:cubicBezTo>
                  <a:pt x="3987144" y="634074"/>
                  <a:pt x="4018885" y="622009"/>
                  <a:pt x="4050912" y="612961"/>
                </a:cubicBezTo>
                <a:cubicBezTo>
                  <a:pt x="4073748" y="606498"/>
                  <a:pt x="4097014" y="601759"/>
                  <a:pt x="4119563" y="595152"/>
                </a:cubicBezTo>
                <a:cubicBezTo>
                  <a:pt x="4117265" y="638239"/>
                  <a:pt x="4091701" y="649154"/>
                  <a:pt x="4118845" y="688075"/>
                </a:cubicBezTo>
                <a:cubicBezTo>
                  <a:pt x="4138090" y="715794"/>
                  <a:pt x="4170405" y="715220"/>
                  <a:pt x="4188502" y="686639"/>
                </a:cubicBezTo>
                <a:cubicBezTo>
                  <a:pt x="4215646" y="643984"/>
                  <a:pt x="4189220" y="635223"/>
                  <a:pt x="4188071" y="584668"/>
                </a:cubicBezTo>
                <a:cubicBezTo>
                  <a:pt x="4188071" y="579067"/>
                  <a:pt x="4186060" y="574040"/>
                  <a:pt x="4183044" y="569588"/>
                </a:cubicBezTo>
                <a:cubicBezTo>
                  <a:pt x="4201715" y="560540"/>
                  <a:pt x="4220242" y="550773"/>
                  <a:pt x="4238912" y="541438"/>
                </a:cubicBezTo>
                <a:cubicBezTo>
                  <a:pt x="4268929" y="526501"/>
                  <a:pt x="4296936" y="507831"/>
                  <a:pt x="4326522" y="491314"/>
                </a:cubicBezTo>
                <a:cubicBezTo>
                  <a:pt x="4357113" y="474223"/>
                  <a:pt x="4387704" y="456414"/>
                  <a:pt x="4418870" y="439610"/>
                </a:cubicBezTo>
                <a:cubicBezTo>
                  <a:pt x="4449892" y="422807"/>
                  <a:pt x="4482351" y="408445"/>
                  <a:pt x="4514522" y="393939"/>
                </a:cubicBezTo>
                <a:cubicBezTo>
                  <a:pt x="4546837" y="379433"/>
                  <a:pt x="4579870" y="366938"/>
                  <a:pt x="4613764" y="356885"/>
                </a:cubicBezTo>
                <a:cubicBezTo>
                  <a:pt x="4647372" y="346975"/>
                  <a:pt x="4682415" y="343959"/>
                  <a:pt x="4718033" y="340368"/>
                </a:cubicBezTo>
                <a:cubicBezTo>
                  <a:pt x="4755949" y="336634"/>
                  <a:pt x="4797456" y="331894"/>
                  <a:pt x="4837670" y="339363"/>
                </a:cubicBezTo>
                <a:cubicBezTo>
                  <a:pt x="4877453" y="346831"/>
                  <a:pt x="4915513" y="363348"/>
                  <a:pt x="4948833" y="383885"/>
                </a:cubicBezTo>
                <a:cubicBezTo>
                  <a:pt x="4983014" y="404854"/>
                  <a:pt x="5009010" y="434440"/>
                  <a:pt x="5027250" y="471351"/>
                </a:cubicBezTo>
                <a:cubicBezTo>
                  <a:pt x="5026819" y="470489"/>
                  <a:pt x="4981579" y="516161"/>
                  <a:pt x="4977844" y="521475"/>
                </a:cubicBezTo>
                <a:cubicBezTo>
                  <a:pt x="4963769" y="541869"/>
                  <a:pt x="4953716" y="565997"/>
                  <a:pt x="4947397" y="589982"/>
                </a:cubicBezTo>
                <a:cubicBezTo>
                  <a:pt x="4941508" y="612100"/>
                  <a:pt x="4937918" y="644702"/>
                  <a:pt x="4946104" y="669404"/>
                </a:cubicBezTo>
                <a:cubicBezTo>
                  <a:pt x="4943806" y="672277"/>
                  <a:pt x="4941795" y="675580"/>
                  <a:pt x="4940359" y="679602"/>
                </a:cubicBezTo>
                <a:cubicBezTo>
                  <a:pt x="4923843" y="727427"/>
                  <a:pt x="4889804" y="726709"/>
                  <a:pt x="4902587" y="775541"/>
                </a:cubicBezTo>
                <a:cubicBezTo>
                  <a:pt x="4911204" y="808143"/>
                  <a:pt x="4941939" y="816042"/>
                  <a:pt x="4968796" y="795504"/>
                </a:cubicBezTo>
                <a:cubicBezTo>
                  <a:pt x="5009010" y="764769"/>
                  <a:pt x="4984882" y="748396"/>
                  <a:pt x="5001398" y="700570"/>
                </a:cubicBezTo>
                <a:cubicBezTo>
                  <a:pt x="5002116" y="698416"/>
                  <a:pt x="5002547" y="696405"/>
                  <a:pt x="5002834" y="694395"/>
                </a:cubicBezTo>
                <a:cubicBezTo>
                  <a:pt x="5025670" y="683049"/>
                  <a:pt x="5047788" y="658346"/>
                  <a:pt x="5057267" y="643553"/>
                </a:cubicBezTo>
                <a:cubicBezTo>
                  <a:pt x="5072491" y="619999"/>
                  <a:pt x="5082401" y="592136"/>
                  <a:pt x="5085273" y="564417"/>
                </a:cubicBezTo>
                <a:cubicBezTo>
                  <a:pt x="5088002" y="536842"/>
                  <a:pt x="5084411" y="507400"/>
                  <a:pt x="5075363" y="481117"/>
                </a:cubicBezTo>
                <a:cubicBezTo>
                  <a:pt x="5076656" y="480255"/>
                  <a:pt x="5074932" y="479394"/>
                  <a:pt x="5076081" y="478532"/>
                </a:cubicBezTo>
                <a:cubicBezTo>
                  <a:pt x="5102795" y="461441"/>
                  <a:pt x="5131806" y="451531"/>
                  <a:pt x="5161392" y="446217"/>
                </a:cubicBezTo>
                <a:cubicBezTo>
                  <a:pt x="5191265" y="440903"/>
                  <a:pt x="5222431" y="437600"/>
                  <a:pt x="5253023" y="441047"/>
                </a:cubicBezTo>
                <a:cubicBezTo>
                  <a:pt x="5283327" y="444494"/>
                  <a:pt x="5312913" y="455122"/>
                  <a:pt x="5341924" y="464313"/>
                </a:cubicBezTo>
                <a:cubicBezTo>
                  <a:pt x="5373378" y="474223"/>
                  <a:pt x="5405405" y="483128"/>
                  <a:pt x="5435709" y="496485"/>
                </a:cubicBezTo>
                <a:cubicBezTo>
                  <a:pt x="5465870" y="509698"/>
                  <a:pt x="5494737" y="526214"/>
                  <a:pt x="5524323" y="540863"/>
                </a:cubicBezTo>
                <a:cubicBezTo>
                  <a:pt x="5553909" y="555656"/>
                  <a:pt x="5582203" y="573035"/>
                  <a:pt x="5611645" y="587540"/>
                </a:cubicBezTo>
                <a:cubicBezTo>
                  <a:pt x="5657173" y="609802"/>
                  <a:pt x="5658465" y="607217"/>
                  <a:pt x="5703994" y="629478"/>
                </a:cubicBezTo>
                <a:cubicBezTo>
                  <a:pt x="5749522" y="651739"/>
                  <a:pt x="5748085" y="654755"/>
                  <a:pt x="5793613" y="677016"/>
                </a:cubicBezTo>
                <a:cubicBezTo>
                  <a:pt x="5839141" y="699278"/>
                  <a:pt x="5840721" y="696118"/>
                  <a:pt x="5886249" y="718379"/>
                </a:cubicBezTo>
                <a:cubicBezTo>
                  <a:pt x="5917558" y="733747"/>
                  <a:pt x="5948724" y="750263"/>
                  <a:pt x="5980465" y="766205"/>
                </a:cubicBezTo>
                <a:cubicBezTo>
                  <a:pt x="5948294" y="801392"/>
                  <a:pt x="5917415" y="789041"/>
                  <a:pt x="5911527" y="838016"/>
                </a:cubicBezTo>
                <a:cubicBezTo>
                  <a:pt x="5907361" y="871480"/>
                  <a:pt x="5932351" y="889001"/>
                  <a:pt x="5964810" y="879810"/>
                </a:cubicBezTo>
                <a:cubicBezTo>
                  <a:pt x="6013497" y="866166"/>
                  <a:pt x="6000141" y="845341"/>
                  <a:pt x="6033174" y="806994"/>
                </a:cubicBezTo>
                <a:cubicBezTo>
                  <a:pt x="6035759" y="803978"/>
                  <a:pt x="6037626" y="800387"/>
                  <a:pt x="6038775" y="796797"/>
                </a:cubicBezTo>
                <a:cubicBezTo>
                  <a:pt x="6051701" y="803690"/>
                  <a:pt x="6064627" y="810441"/>
                  <a:pt x="6077984" y="816616"/>
                </a:cubicBezTo>
                <a:cubicBezTo>
                  <a:pt x="6110586" y="831697"/>
                  <a:pt x="6143331" y="847064"/>
                  <a:pt x="6176651" y="859990"/>
                </a:cubicBezTo>
                <a:cubicBezTo>
                  <a:pt x="6210259" y="873059"/>
                  <a:pt x="6245159" y="882539"/>
                  <a:pt x="6279628" y="892017"/>
                </a:cubicBezTo>
                <a:cubicBezTo>
                  <a:pt x="6314240" y="901497"/>
                  <a:pt x="6349428" y="909108"/>
                  <a:pt x="6385189" y="913561"/>
                </a:cubicBezTo>
                <a:cubicBezTo>
                  <a:pt x="6424973" y="918587"/>
                  <a:pt x="6465617" y="920455"/>
                  <a:pt x="6505113" y="915859"/>
                </a:cubicBezTo>
                <a:cubicBezTo>
                  <a:pt x="6506693" y="915715"/>
                  <a:pt x="6508129" y="915428"/>
                  <a:pt x="6509709" y="915141"/>
                </a:cubicBezTo>
                <a:cubicBezTo>
                  <a:pt x="6509996" y="917008"/>
                  <a:pt x="6510284" y="918875"/>
                  <a:pt x="6510858" y="920742"/>
                </a:cubicBezTo>
                <a:cubicBezTo>
                  <a:pt x="6527087" y="968711"/>
                  <a:pt x="6505688" y="983791"/>
                  <a:pt x="6545758" y="1014670"/>
                </a:cubicBezTo>
                <a:cubicBezTo>
                  <a:pt x="6572472" y="1035208"/>
                  <a:pt x="6600047" y="1027165"/>
                  <a:pt x="6608808" y="994707"/>
                </a:cubicBezTo>
                <a:cubicBezTo>
                  <a:pt x="6621877" y="945875"/>
                  <a:pt x="6589994" y="947455"/>
                  <a:pt x="6573764" y="899629"/>
                </a:cubicBezTo>
                <a:cubicBezTo>
                  <a:pt x="6573764" y="899342"/>
                  <a:pt x="6573620" y="899199"/>
                  <a:pt x="6573477" y="898911"/>
                </a:cubicBezTo>
                <a:cubicBezTo>
                  <a:pt x="6588844" y="893310"/>
                  <a:pt x="6603925" y="886991"/>
                  <a:pt x="6619005" y="880384"/>
                </a:cubicBezTo>
                <a:cubicBezTo>
                  <a:pt x="6656203" y="863868"/>
                  <a:pt x="6690672" y="843474"/>
                  <a:pt x="6721407" y="817334"/>
                </a:cubicBezTo>
                <a:cubicBezTo>
                  <a:pt x="6752142" y="791195"/>
                  <a:pt x="6780866" y="762184"/>
                  <a:pt x="6806143" y="730874"/>
                </a:cubicBezTo>
                <a:cubicBezTo>
                  <a:pt x="6833575" y="696836"/>
                  <a:pt x="6858422" y="653463"/>
                  <a:pt x="6879965" y="610376"/>
                </a:cubicBezTo>
                <a:cubicBezTo>
                  <a:pt x="6918742" y="606786"/>
                  <a:pt x="6959675" y="602190"/>
                  <a:pt x="6997447" y="590126"/>
                </a:cubicBezTo>
                <a:cubicBezTo>
                  <a:pt x="7034645" y="578349"/>
                  <a:pt x="7070119" y="560109"/>
                  <a:pt x="7106025" y="544310"/>
                </a:cubicBezTo>
                <a:cubicBezTo>
                  <a:pt x="7142505" y="528081"/>
                  <a:pt x="7179703" y="514150"/>
                  <a:pt x="7214315" y="498064"/>
                </a:cubicBezTo>
                <a:cubicBezTo>
                  <a:pt x="7244188" y="484133"/>
                  <a:pt x="7274349" y="469484"/>
                  <a:pt x="7305084" y="456414"/>
                </a:cubicBezTo>
                <a:cubicBezTo>
                  <a:pt x="7335819" y="443345"/>
                  <a:pt x="7365836" y="428121"/>
                  <a:pt x="7397576" y="418354"/>
                </a:cubicBezTo>
                <a:cubicBezTo>
                  <a:pt x="7429460" y="408588"/>
                  <a:pt x="7462780" y="404854"/>
                  <a:pt x="7495957" y="400976"/>
                </a:cubicBezTo>
                <a:cubicBezTo>
                  <a:pt x="7511899" y="399109"/>
                  <a:pt x="7527553" y="398391"/>
                  <a:pt x="7543064" y="398535"/>
                </a:cubicBezTo>
                <a:cubicBezTo>
                  <a:pt x="7543064" y="399253"/>
                  <a:pt x="7542778" y="399971"/>
                  <a:pt x="7542778" y="400689"/>
                </a:cubicBezTo>
                <a:cubicBezTo>
                  <a:pt x="7538468" y="451100"/>
                  <a:pt x="7508021" y="456127"/>
                  <a:pt x="7532293" y="500506"/>
                </a:cubicBezTo>
                <a:cubicBezTo>
                  <a:pt x="7548522" y="530092"/>
                  <a:pt x="7575810" y="532390"/>
                  <a:pt x="7596922" y="506107"/>
                </a:cubicBezTo>
                <a:cubicBezTo>
                  <a:pt x="7628519" y="466611"/>
                  <a:pt x="7600082" y="456558"/>
                  <a:pt x="7604535" y="406147"/>
                </a:cubicBezTo>
                <a:cubicBezTo>
                  <a:pt x="7604535" y="405285"/>
                  <a:pt x="7604535" y="404280"/>
                  <a:pt x="7604535" y="403418"/>
                </a:cubicBezTo>
                <a:cubicBezTo>
                  <a:pt x="7627514" y="405859"/>
                  <a:pt x="7650350" y="408588"/>
                  <a:pt x="7672180" y="415913"/>
                </a:cubicBezTo>
                <a:cubicBezTo>
                  <a:pt x="7699899" y="425248"/>
                  <a:pt x="7724602" y="443057"/>
                  <a:pt x="7751171" y="457276"/>
                </a:cubicBezTo>
                <a:cubicBezTo>
                  <a:pt x="7779322" y="472356"/>
                  <a:pt x="7807328" y="487867"/>
                  <a:pt x="7834759" y="505245"/>
                </a:cubicBezTo>
                <a:cubicBezTo>
                  <a:pt x="7861904" y="522480"/>
                  <a:pt x="7891059" y="536555"/>
                  <a:pt x="7918347" y="553646"/>
                </a:cubicBezTo>
                <a:cubicBezTo>
                  <a:pt x="7945779" y="570737"/>
                  <a:pt x="7973928" y="585961"/>
                  <a:pt x="8002366" y="600466"/>
                </a:cubicBezTo>
                <a:cubicBezTo>
                  <a:pt x="8031090" y="615116"/>
                  <a:pt x="8058378" y="632925"/>
                  <a:pt x="8089113" y="642404"/>
                </a:cubicBezTo>
                <a:cubicBezTo>
                  <a:pt x="8108071" y="648292"/>
                  <a:pt x="8127747" y="651452"/>
                  <a:pt x="8147997" y="653606"/>
                </a:cubicBezTo>
                <a:cubicBezTo>
                  <a:pt x="8150870" y="656479"/>
                  <a:pt x="8154892" y="658202"/>
                  <a:pt x="8160206" y="657915"/>
                </a:cubicBezTo>
                <a:cubicBezTo>
                  <a:pt x="8166094" y="657484"/>
                  <a:pt x="8171839" y="656909"/>
                  <a:pt x="8177583" y="656191"/>
                </a:cubicBezTo>
                <a:cubicBezTo>
                  <a:pt x="8179882" y="656335"/>
                  <a:pt x="8182035" y="656479"/>
                  <a:pt x="8184334" y="656622"/>
                </a:cubicBezTo>
                <a:cubicBezTo>
                  <a:pt x="8188930" y="656909"/>
                  <a:pt x="8192233" y="655617"/>
                  <a:pt x="8194962" y="653750"/>
                </a:cubicBezTo>
                <a:cubicBezTo>
                  <a:pt x="8215356" y="650590"/>
                  <a:pt x="8235319" y="645994"/>
                  <a:pt x="8254565" y="639962"/>
                </a:cubicBezTo>
                <a:cubicBezTo>
                  <a:pt x="8285299" y="630340"/>
                  <a:pt x="8315891" y="619999"/>
                  <a:pt x="8344615" y="605349"/>
                </a:cubicBezTo>
                <a:cubicBezTo>
                  <a:pt x="8373052" y="590844"/>
                  <a:pt x="8401633" y="575476"/>
                  <a:pt x="8429064" y="558385"/>
                </a:cubicBezTo>
                <a:cubicBezTo>
                  <a:pt x="8456352" y="541438"/>
                  <a:pt x="8481342" y="520613"/>
                  <a:pt x="8508487" y="503522"/>
                </a:cubicBezTo>
                <a:cubicBezTo>
                  <a:pt x="8535774" y="486287"/>
                  <a:pt x="8562057" y="467042"/>
                  <a:pt x="8590208" y="451962"/>
                </a:cubicBezTo>
                <a:cubicBezTo>
                  <a:pt x="8616777" y="437743"/>
                  <a:pt x="8646363" y="431568"/>
                  <a:pt x="8674082" y="422089"/>
                </a:cubicBezTo>
                <a:cubicBezTo>
                  <a:pt x="8695913" y="414620"/>
                  <a:pt x="8717886" y="409019"/>
                  <a:pt x="8740291" y="405141"/>
                </a:cubicBezTo>
                <a:cubicBezTo>
                  <a:pt x="8740291" y="405429"/>
                  <a:pt x="8740291" y="405716"/>
                  <a:pt x="8740291" y="406147"/>
                </a:cubicBezTo>
                <a:cubicBezTo>
                  <a:pt x="8744600" y="456558"/>
                  <a:pt x="8712716" y="469053"/>
                  <a:pt x="8744169" y="508549"/>
                </a:cubicBezTo>
                <a:cubicBezTo>
                  <a:pt x="8765282" y="534831"/>
                  <a:pt x="8797883" y="531528"/>
                  <a:pt x="8814113" y="501942"/>
                </a:cubicBezTo>
                <a:cubicBezTo>
                  <a:pt x="8838385" y="457563"/>
                  <a:pt x="8810666" y="450813"/>
                  <a:pt x="8806357" y="400402"/>
                </a:cubicBezTo>
                <a:cubicBezTo>
                  <a:pt x="8806357" y="399827"/>
                  <a:pt x="8806070" y="399396"/>
                  <a:pt x="8806070" y="398822"/>
                </a:cubicBezTo>
                <a:cubicBezTo>
                  <a:pt x="8819858" y="398535"/>
                  <a:pt x="8833932" y="398822"/>
                  <a:pt x="8848151" y="400545"/>
                </a:cubicBezTo>
                <a:cubicBezTo>
                  <a:pt x="8881327" y="404423"/>
                  <a:pt x="8915079" y="407152"/>
                  <a:pt x="8946962" y="416918"/>
                </a:cubicBezTo>
                <a:cubicBezTo>
                  <a:pt x="8978703" y="426685"/>
                  <a:pt x="9007858" y="444494"/>
                  <a:pt x="9038593" y="457563"/>
                </a:cubicBezTo>
                <a:cubicBezTo>
                  <a:pt x="9069328" y="470633"/>
                  <a:pt x="9099776" y="484277"/>
                  <a:pt x="9129793" y="498352"/>
                </a:cubicBezTo>
                <a:cubicBezTo>
                  <a:pt x="9164261" y="514437"/>
                  <a:pt x="9201172" y="529230"/>
                  <a:pt x="9237652" y="545459"/>
                </a:cubicBezTo>
                <a:cubicBezTo>
                  <a:pt x="9273414" y="561401"/>
                  <a:pt x="9310324" y="575476"/>
                  <a:pt x="9347522" y="587253"/>
                </a:cubicBezTo>
                <a:cubicBezTo>
                  <a:pt x="9385295" y="599317"/>
                  <a:pt x="9424359" y="608222"/>
                  <a:pt x="9463137" y="611812"/>
                </a:cubicBezTo>
                <a:cubicBezTo>
                  <a:pt x="9484681" y="654899"/>
                  <a:pt x="9511681" y="696118"/>
                  <a:pt x="9539114" y="730156"/>
                </a:cubicBezTo>
                <a:cubicBezTo>
                  <a:pt x="9564390" y="761466"/>
                  <a:pt x="9593114" y="789903"/>
                  <a:pt x="9623850" y="816185"/>
                </a:cubicBezTo>
                <a:cubicBezTo>
                  <a:pt x="9654585" y="842325"/>
                  <a:pt x="9687905" y="864155"/>
                  <a:pt x="9724959" y="880671"/>
                </a:cubicBezTo>
                <a:cubicBezTo>
                  <a:pt x="9739034" y="886991"/>
                  <a:pt x="9753253" y="892161"/>
                  <a:pt x="9767615" y="896901"/>
                </a:cubicBezTo>
                <a:cubicBezTo>
                  <a:pt x="9767327" y="897619"/>
                  <a:pt x="9766897" y="898193"/>
                  <a:pt x="9766753" y="898911"/>
                </a:cubicBezTo>
                <a:cubicBezTo>
                  <a:pt x="9750524" y="946881"/>
                  <a:pt x="9725678" y="945301"/>
                  <a:pt x="9738890" y="994132"/>
                </a:cubicBezTo>
                <a:cubicBezTo>
                  <a:pt x="9747651" y="1026734"/>
                  <a:pt x="9773216" y="1037937"/>
                  <a:pt x="9799930" y="1017399"/>
                </a:cubicBezTo>
                <a:cubicBezTo>
                  <a:pt x="9840000" y="986520"/>
                  <a:pt x="9818888" y="969860"/>
                  <a:pt x="9835117" y="921891"/>
                </a:cubicBezTo>
                <a:cubicBezTo>
                  <a:pt x="9836122" y="919018"/>
                  <a:pt x="9836409" y="915859"/>
                  <a:pt x="9836553" y="912699"/>
                </a:cubicBezTo>
                <a:cubicBezTo>
                  <a:pt x="9837558" y="912699"/>
                  <a:pt x="9838420" y="912986"/>
                  <a:pt x="9839425" y="913130"/>
                </a:cubicBezTo>
                <a:cubicBezTo>
                  <a:pt x="9878921" y="917726"/>
                  <a:pt x="9919279" y="919306"/>
                  <a:pt x="9959062" y="914279"/>
                </a:cubicBezTo>
                <a:cubicBezTo>
                  <a:pt x="9994824" y="909826"/>
                  <a:pt x="10029292" y="899629"/>
                  <a:pt x="10063906" y="890150"/>
                </a:cubicBezTo>
                <a:cubicBezTo>
                  <a:pt x="10098374" y="880671"/>
                  <a:pt x="10132700" y="870331"/>
                  <a:pt x="10166308" y="857261"/>
                </a:cubicBezTo>
                <a:cubicBezTo>
                  <a:pt x="10199628" y="844335"/>
                  <a:pt x="10231799" y="828250"/>
                  <a:pt x="10264401" y="813026"/>
                </a:cubicBezTo>
                <a:cubicBezTo>
                  <a:pt x="10277758" y="806850"/>
                  <a:pt x="10291401" y="801249"/>
                  <a:pt x="10305045" y="795648"/>
                </a:cubicBezTo>
                <a:cubicBezTo>
                  <a:pt x="10306195" y="799813"/>
                  <a:pt x="10308206" y="803834"/>
                  <a:pt x="10311221" y="807425"/>
                </a:cubicBezTo>
                <a:cubicBezTo>
                  <a:pt x="10344255" y="845771"/>
                  <a:pt x="10330323" y="868320"/>
                  <a:pt x="10379011" y="881964"/>
                </a:cubicBezTo>
                <a:cubicBezTo>
                  <a:pt x="10411469" y="891012"/>
                  <a:pt x="10437321" y="871910"/>
                  <a:pt x="10433299" y="838447"/>
                </a:cubicBezTo>
                <a:cubicBezTo>
                  <a:pt x="10427411" y="790477"/>
                  <a:pt x="10397538" y="801105"/>
                  <a:pt x="10366228" y="768790"/>
                </a:cubicBezTo>
                <a:cubicBezTo>
                  <a:pt x="10397538" y="752992"/>
                  <a:pt x="10427841" y="735470"/>
                  <a:pt x="10458720" y="720390"/>
                </a:cubicBezTo>
                <a:cubicBezTo>
                  <a:pt x="10504248" y="698129"/>
                  <a:pt x="10504679" y="698990"/>
                  <a:pt x="10550207" y="676729"/>
                </a:cubicBezTo>
                <a:cubicBezTo>
                  <a:pt x="10595735" y="654468"/>
                  <a:pt x="10595879" y="654755"/>
                  <a:pt x="10641407" y="632494"/>
                </a:cubicBezTo>
                <a:cubicBezTo>
                  <a:pt x="10686935" y="610233"/>
                  <a:pt x="10684636" y="605493"/>
                  <a:pt x="10730165" y="583232"/>
                </a:cubicBezTo>
                <a:cubicBezTo>
                  <a:pt x="10759607" y="568726"/>
                  <a:pt x="10790773" y="557236"/>
                  <a:pt x="10820503" y="542443"/>
                </a:cubicBezTo>
                <a:cubicBezTo>
                  <a:pt x="10850088" y="527794"/>
                  <a:pt x="10878669" y="510990"/>
                  <a:pt x="10908973" y="497777"/>
                </a:cubicBezTo>
                <a:cubicBezTo>
                  <a:pt x="10939278" y="484564"/>
                  <a:pt x="10971305" y="475659"/>
                  <a:pt x="11002758" y="465893"/>
                </a:cubicBezTo>
                <a:cubicBezTo>
                  <a:pt x="11031770" y="456845"/>
                  <a:pt x="11061786" y="451531"/>
                  <a:pt x="11092090" y="448084"/>
                </a:cubicBezTo>
                <a:cubicBezTo>
                  <a:pt x="11122681" y="444494"/>
                  <a:pt x="11153417" y="440041"/>
                  <a:pt x="11183290" y="445499"/>
                </a:cubicBezTo>
                <a:cubicBezTo>
                  <a:pt x="11212876" y="450813"/>
                  <a:pt x="11239302" y="465750"/>
                  <a:pt x="11266016" y="482840"/>
                </a:cubicBezTo>
                <a:cubicBezTo>
                  <a:pt x="11267308" y="483702"/>
                  <a:pt x="11272478" y="482122"/>
                  <a:pt x="11273628" y="482840"/>
                </a:cubicBezTo>
                <a:cubicBezTo>
                  <a:pt x="11264579" y="509123"/>
                  <a:pt x="11262426" y="536555"/>
                  <a:pt x="11265297" y="564274"/>
                </a:cubicBezTo>
                <a:cubicBezTo>
                  <a:pt x="11268026" y="591993"/>
                  <a:pt x="11273915" y="619137"/>
                  <a:pt x="11289139" y="642835"/>
                </a:cubicBezTo>
                <a:cubicBezTo>
                  <a:pt x="11299049" y="658202"/>
                  <a:pt x="11320880" y="683910"/>
                  <a:pt x="11343571" y="694682"/>
                </a:cubicBezTo>
                <a:cubicBezTo>
                  <a:pt x="11343859" y="696549"/>
                  <a:pt x="11344433" y="698560"/>
                  <a:pt x="11345008" y="700427"/>
                </a:cubicBezTo>
                <a:cubicBezTo>
                  <a:pt x="11361524" y="748253"/>
                  <a:pt x="11336390" y="764051"/>
                  <a:pt x="11376604" y="794786"/>
                </a:cubicBezTo>
                <a:cubicBezTo>
                  <a:pt x="11403462" y="815180"/>
                  <a:pt x="11431755" y="808286"/>
                  <a:pt x="11440372" y="775684"/>
                </a:cubicBezTo>
                <a:cubicBezTo>
                  <a:pt x="11453154" y="726709"/>
                  <a:pt x="11423568" y="726853"/>
                  <a:pt x="11407052" y="679027"/>
                </a:cubicBezTo>
                <a:cubicBezTo>
                  <a:pt x="11405185" y="673570"/>
                  <a:pt x="11401881" y="669261"/>
                  <a:pt x="11397860" y="665814"/>
                </a:cubicBezTo>
                <a:cubicBezTo>
                  <a:pt x="11404898" y="641973"/>
                  <a:pt x="11401163" y="612243"/>
                  <a:pt x="11395562" y="590844"/>
                </a:cubicBezTo>
                <a:cubicBezTo>
                  <a:pt x="11389243" y="566859"/>
                  <a:pt x="11376604" y="545316"/>
                  <a:pt x="11362529" y="524922"/>
                </a:cubicBezTo>
                <a:cubicBezTo>
                  <a:pt x="11358795" y="519607"/>
                  <a:pt x="11313841" y="469053"/>
                  <a:pt x="11313411" y="469915"/>
                </a:cubicBezTo>
                <a:cubicBezTo>
                  <a:pt x="11331651" y="433004"/>
                  <a:pt x="11359800" y="402556"/>
                  <a:pt x="11393982" y="381587"/>
                </a:cubicBezTo>
                <a:cubicBezTo>
                  <a:pt x="11427303" y="361050"/>
                  <a:pt x="11467516" y="349416"/>
                  <a:pt x="11507300" y="341948"/>
                </a:cubicBezTo>
                <a:cubicBezTo>
                  <a:pt x="11542343" y="335341"/>
                  <a:pt x="11578249" y="333331"/>
                  <a:pt x="11611999" y="335341"/>
                </a:cubicBezTo>
                <a:cubicBezTo>
                  <a:pt x="11615446" y="336490"/>
                  <a:pt x="11619180" y="337209"/>
                  <a:pt x="11623202" y="337065"/>
                </a:cubicBezTo>
                <a:cubicBezTo>
                  <a:pt x="11624926" y="337065"/>
                  <a:pt x="11626361" y="336634"/>
                  <a:pt x="11627941" y="336347"/>
                </a:cubicBezTo>
                <a:cubicBezTo>
                  <a:pt x="11663128" y="339937"/>
                  <a:pt x="11697310" y="347836"/>
                  <a:pt x="11730631" y="357746"/>
                </a:cubicBezTo>
                <a:cubicBezTo>
                  <a:pt x="11764381" y="367800"/>
                  <a:pt x="11798133" y="379002"/>
                  <a:pt x="11830304" y="393508"/>
                </a:cubicBezTo>
                <a:cubicBezTo>
                  <a:pt x="11862331" y="407870"/>
                  <a:pt x="11891199" y="429270"/>
                  <a:pt x="11922365" y="445930"/>
                </a:cubicBezTo>
                <a:cubicBezTo>
                  <a:pt x="11953531" y="462733"/>
                  <a:pt x="11985558" y="477670"/>
                  <a:pt x="12016150" y="494761"/>
                </a:cubicBezTo>
                <a:cubicBezTo>
                  <a:pt x="12045736" y="511277"/>
                  <a:pt x="12074604" y="528656"/>
                  <a:pt x="12104477" y="543592"/>
                </a:cubicBezTo>
                <a:cubicBezTo>
                  <a:pt x="12124440" y="553502"/>
                  <a:pt x="12144547" y="562838"/>
                  <a:pt x="12164798" y="571886"/>
                </a:cubicBezTo>
                <a:cubicBezTo>
                  <a:pt x="12163218" y="575907"/>
                  <a:pt x="12162356" y="580359"/>
                  <a:pt x="12162213" y="585099"/>
                </a:cubicBezTo>
                <a:cubicBezTo>
                  <a:pt x="12161064" y="635654"/>
                  <a:pt x="12130329" y="643265"/>
                  <a:pt x="12157474" y="685921"/>
                </a:cubicBezTo>
                <a:cubicBezTo>
                  <a:pt x="12175569" y="714358"/>
                  <a:pt x="12206304" y="716081"/>
                  <a:pt x="12225694" y="688506"/>
                </a:cubicBezTo>
                <a:cubicBezTo>
                  <a:pt x="12252263" y="650446"/>
                  <a:pt x="12232300" y="638957"/>
                  <a:pt x="12229715" y="598168"/>
                </a:cubicBezTo>
                <a:cubicBezTo>
                  <a:pt x="12250252" y="605637"/>
                  <a:pt x="12270934" y="612674"/>
                  <a:pt x="12291903" y="618563"/>
                </a:cubicBezTo>
                <a:cubicBezTo>
                  <a:pt x="12323930" y="627611"/>
                  <a:pt x="12356963" y="635654"/>
                  <a:pt x="12390715" y="640537"/>
                </a:cubicBezTo>
                <a:cubicBezTo>
                  <a:pt x="12425327" y="645420"/>
                  <a:pt x="12461232" y="642547"/>
                  <a:pt x="12496707" y="643265"/>
                </a:cubicBezTo>
                <a:cubicBezTo>
                  <a:pt x="12531894" y="643984"/>
                  <a:pt x="12567369" y="646281"/>
                  <a:pt x="12602412" y="642691"/>
                </a:cubicBezTo>
                <a:cubicBezTo>
                  <a:pt x="12637600" y="639100"/>
                  <a:pt x="12670920" y="634935"/>
                  <a:pt x="12704958" y="626605"/>
                </a:cubicBezTo>
                <a:cubicBezTo>
                  <a:pt x="12724921" y="662942"/>
                  <a:pt x="12753645" y="691379"/>
                  <a:pt x="12783231" y="720534"/>
                </a:cubicBezTo>
                <a:cubicBezTo>
                  <a:pt x="12812674" y="749545"/>
                  <a:pt x="12845132" y="775397"/>
                  <a:pt x="12880750" y="796509"/>
                </a:cubicBezTo>
                <a:cubicBezTo>
                  <a:pt x="12907895" y="812595"/>
                  <a:pt x="12935900" y="826095"/>
                  <a:pt x="12964912" y="837154"/>
                </a:cubicBezTo>
                <a:cubicBezTo>
                  <a:pt x="12994068" y="848357"/>
                  <a:pt x="13023510" y="858985"/>
                  <a:pt x="13054101" y="865878"/>
                </a:cubicBezTo>
                <a:cubicBezTo>
                  <a:pt x="13069612" y="869325"/>
                  <a:pt x="13085411" y="871192"/>
                  <a:pt x="13101209" y="872629"/>
                </a:cubicBezTo>
                <a:cubicBezTo>
                  <a:pt x="13082251" y="916864"/>
                  <a:pt x="13055250" y="913992"/>
                  <a:pt x="13065160" y="962679"/>
                </a:cubicBezTo>
                <a:cubicBezTo>
                  <a:pt x="13071910" y="995712"/>
                  <a:pt x="13095751" y="1005909"/>
                  <a:pt x="13123757" y="986951"/>
                </a:cubicBezTo>
                <a:cubicBezTo>
                  <a:pt x="13165552" y="958514"/>
                  <a:pt x="13144295" y="941854"/>
                  <a:pt x="13163397" y="895034"/>
                </a:cubicBezTo>
                <a:cubicBezTo>
                  <a:pt x="13165552" y="889576"/>
                  <a:pt x="13166126" y="883831"/>
                  <a:pt x="13165552" y="878086"/>
                </a:cubicBezTo>
                <a:cubicBezTo>
                  <a:pt x="13190542" y="880384"/>
                  <a:pt x="13215388" y="882108"/>
                  <a:pt x="13240378" y="882251"/>
                </a:cubicBezTo>
                <a:cubicBezTo>
                  <a:pt x="13274560" y="882539"/>
                  <a:pt x="13308885" y="884549"/>
                  <a:pt x="13343354" y="882682"/>
                </a:cubicBezTo>
                <a:cubicBezTo>
                  <a:pt x="13377536" y="880815"/>
                  <a:pt x="13411718" y="876219"/>
                  <a:pt x="13445900" y="872629"/>
                </a:cubicBezTo>
                <a:cubicBezTo>
                  <a:pt x="13480082" y="869038"/>
                  <a:pt x="13513976" y="863293"/>
                  <a:pt x="13547872" y="858266"/>
                </a:cubicBezTo>
                <a:cubicBezTo>
                  <a:pt x="13582053" y="853096"/>
                  <a:pt x="13616666" y="851660"/>
                  <a:pt x="13650130" y="845341"/>
                </a:cubicBezTo>
                <a:cubicBezTo>
                  <a:pt x="13681870" y="839452"/>
                  <a:pt x="13713179" y="832558"/>
                  <a:pt x="13743484" y="823797"/>
                </a:cubicBezTo>
                <a:cubicBezTo>
                  <a:pt x="13774362" y="814749"/>
                  <a:pt x="13803804" y="802398"/>
                  <a:pt x="13832959" y="789759"/>
                </a:cubicBezTo>
                <a:cubicBezTo>
                  <a:pt x="13862115" y="777120"/>
                  <a:pt x="13890264" y="762184"/>
                  <a:pt x="13917696" y="745380"/>
                </a:cubicBezTo>
                <a:cubicBezTo>
                  <a:pt x="13944554" y="729007"/>
                  <a:pt x="13970118" y="710049"/>
                  <a:pt x="13994965" y="689224"/>
                </a:cubicBezTo>
                <a:cubicBezTo>
                  <a:pt x="14019380" y="668830"/>
                  <a:pt x="14040923" y="645420"/>
                  <a:pt x="14063471" y="623015"/>
                </a:cubicBezTo>
                <a:cubicBezTo>
                  <a:pt x="14086020" y="600610"/>
                  <a:pt x="14109287" y="578923"/>
                  <a:pt x="14130974" y="555656"/>
                </a:cubicBezTo>
                <a:cubicBezTo>
                  <a:pt x="14152661" y="532390"/>
                  <a:pt x="14176933" y="511565"/>
                  <a:pt x="14198906" y="488585"/>
                </a:cubicBezTo>
                <a:cubicBezTo>
                  <a:pt x="14203646" y="483702"/>
                  <a:pt x="14208242" y="478675"/>
                  <a:pt x="14212838" y="473792"/>
                </a:cubicBezTo>
                <a:cubicBezTo>
                  <a:pt x="14213125" y="474080"/>
                  <a:pt x="14213268" y="474510"/>
                  <a:pt x="14213556" y="474798"/>
                </a:cubicBezTo>
                <a:cubicBezTo>
                  <a:pt x="14247307" y="512426"/>
                  <a:pt x="14229067" y="542300"/>
                  <a:pt x="14278042" y="554938"/>
                </a:cubicBezTo>
                <a:cubicBezTo>
                  <a:pt x="14310644" y="563268"/>
                  <a:pt x="14337214" y="540145"/>
                  <a:pt x="14332331" y="506682"/>
                </a:cubicBezTo>
                <a:cubicBezTo>
                  <a:pt x="14325150" y="456558"/>
                  <a:pt x="14294559" y="470058"/>
                  <a:pt x="14260664" y="432429"/>
                </a:cubicBezTo>
                <a:cubicBezTo>
                  <a:pt x="14259371" y="430993"/>
                  <a:pt x="14257792" y="429701"/>
                  <a:pt x="14256355" y="428408"/>
                </a:cubicBezTo>
                <a:cubicBezTo>
                  <a:pt x="14259227" y="425679"/>
                  <a:pt x="14261956" y="422807"/>
                  <a:pt x="14264973" y="420078"/>
                </a:cubicBezTo>
                <a:cubicBezTo>
                  <a:pt x="14290681" y="396093"/>
                  <a:pt x="14316388" y="370241"/>
                  <a:pt x="14345544" y="348267"/>
                </a:cubicBezTo>
                <a:cubicBezTo>
                  <a:pt x="14373981" y="326724"/>
                  <a:pt x="14404716" y="307192"/>
                  <a:pt x="14435738" y="288808"/>
                </a:cubicBezTo>
                <a:cubicBezTo>
                  <a:pt x="14466760" y="270425"/>
                  <a:pt x="14498501" y="252472"/>
                  <a:pt x="14531390" y="238541"/>
                </a:cubicBezTo>
                <a:cubicBezTo>
                  <a:pt x="14564854" y="224466"/>
                  <a:pt x="14600328" y="216279"/>
                  <a:pt x="14635084" y="208380"/>
                </a:cubicBezTo>
                <a:cubicBezTo>
                  <a:pt x="14670415" y="200194"/>
                  <a:pt x="14705890" y="192582"/>
                  <a:pt x="14741796" y="192151"/>
                </a:cubicBezTo>
                <a:cubicBezTo>
                  <a:pt x="14777557" y="191720"/>
                  <a:pt x="14813175" y="198039"/>
                  <a:pt x="14848649" y="206657"/>
                </a:cubicBezTo>
                <a:cubicBezTo>
                  <a:pt x="14882400" y="214987"/>
                  <a:pt x="14915002" y="229062"/>
                  <a:pt x="14947892" y="247014"/>
                </a:cubicBezTo>
                <a:cubicBezTo>
                  <a:pt x="14944876" y="249169"/>
                  <a:pt x="14943870" y="251179"/>
                  <a:pt x="14940998" y="253334"/>
                </a:cubicBezTo>
                <a:cubicBezTo>
                  <a:pt x="14916725" y="271574"/>
                  <a:pt x="14895182" y="294409"/>
                  <a:pt x="14879097" y="320692"/>
                </a:cubicBezTo>
                <a:cubicBezTo>
                  <a:pt x="14862580" y="347549"/>
                  <a:pt x="14848649" y="376417"/>
                  <a:pt x="14846638" y="406721"/>
                </a:cubicBezTo>
                <a:cubicBezTo>
                  <a:pt x="14844627" y="436451"/>
                  <a:pt x="14852527" y="467042"/>
                  <a:pt x="14870336" y="495336"/>
                </a:cubicBezTo>
                <a:cubicBezTo>
                  <a:pt x="14888864" y="525065"/>
                  <a:pt x="14918736" y="551635"/>
                  <a:pt x="14952201" y="566428"/>
                </a:cubicBezTo>
                <a:cubicBezTo>
                  <a:pt x="14951770" y="567577"/>
                  <a:pt x="14951339" y="568726"/>
                  <a:pt x="14951051" y="569875"/>
                </a:cubicBezTo>
                <a:cubicBezTo>
                  <a:pt x="14940423" y="619281"/>
                  <a:pt x="14910982" y="621435"/>
                  <a:pt x="14929508" y="668543"/>
                </a:cubicBezTo>
                <a:cubicBezTo>
                  <a:pt x="14941859" y="699852"/>
                  <a:pt x="14970583" y="706028"/>
                  <a:pt x="14994712" y="682474"/>
                </a:cubicBezTo>
                <a:cubicBezTo>
                  <a:pt x="15031049" y="647287"/>
                  <a:pt x="15006920" y="633643"/>
                  <a:pt x="15017548" y="584237"/>
                </a:cubicBezTo>
                <a:cubicBezTo>
                  <a:pt x="15017979" y="582514"/>
                  <a:pt x="15017979" y="580934"/>
                  <a:pt x="15018123" y="579354"/>
                </a:cubicBezTo>
                <a:cubicBezTo>
                  <a:pt x="15038803" y="578349"/>
                  <a:pt x="15059342" y="572317"/>
                  <a:pt x="15077726" y="559678"/>
                </a:cubicBezTo>
                <a:cubicBezTo>
                  <a:pt x="15105156" y="540863"/>
                  <a:pt x="15118945" y="513575"/>
                  <a:pt x="15125695" y="485138"/>
                </a:cubicBezTo>
                <a:cubicBezTo>
                  <a:pt x="15132301" y="456701"/>
                  <a:pt x="15129573" y="426110"/>
                  <a:pt x="15121529" y="396237"/>
                </a:cubicBezTo>
                <a:cubicBezTo>
                  <a:pt x="15113488" y="366364"/>
                  <a:pt x="15098263" y="339650"/>
                  <a:pt x="15081602" y="316671"/>
                </a:cubicBezTo>
                <a:cubicBezTo>
                  <a:pt x="15062645" y="290388"/>
                  <a:pt x="15042394" y="265685"/>
                  <a:pt x="15018410" y="246583"/>
                </a:cubicBezTo>
                <a:cubicBezTo>
                  <a:pt x="15049431" y="234376"/>
                  <a:pt x="15084188" y="229349"/>
                  <a:pt x="15118370" y="227051"/>
                </a:cubicBezTo>
                <a:cubicBezTo>
                  <a:pt x="15151548" y="224897"/>
                  <a:pt x="15185442" y="227769"/>
                  <a:pt x="15219049" y="231360"/>
                </a:cubicBezTo>
                <a:cubicBezTo>
                  <a:pt x="15253231" y="234950"/>
                  <a:pt x="15286981" y="239833"/>
                  <a:pt x="15319009" y="245578"/>
                </a:cubicBezTo>
                <a:cubicBezTo>
                  <a:pt x="15355345" y="252185"/>
                  <a:pt x="15391969" y="256350"/>
                  <a:pt x="15428448" y="261520"/>
                </a:cubicBezTo>
                <a:cubicBezTo>
                  <a:pt x="15464928" y="266834"/>
                  <a:pt x="15501265" y="274015"/>
                  <a:pt x="15537887" y="277749"/>
                </a:cubicBezTo>
                <a:cubicBezTo>
                  <a:pt x="15574512" y="281483"/>
                  <a:pt x="15611709" y="279329"/>
                  <a:pt x="15648477" y="281196"/>
                </a:cubicBezTo>
                <a:cubicBezTo>
                  <a:pt x="15685243" y="283207"/>
                  <a:pt x="15721867" y="286223"/>
                  <a:pt x="15758777" y="286079"/>
                </a:cubicBezTo>
                <a:cubicBezTo>
                  <a:pt x="15793247" y="286079"/>
                  <a:pt x="15828433" y="283351"/>
                  <a:pt x="15864196" y="282345"/>
                </a:cubicBezTo>
                <a:cubicBezTo>
                  <a:pt x="15899095" y="281340"/>
                  <a:pt x="15934569" y="282776"/>
                  <a:pt x="15969614" y="279904"/>
                </a:cubicBezTo>
                <a:cubicBezTo>
                  <a:pt x="16004800" y="277031"/>
                  <a:pt x="16039414" y="269706"/>
                  <a:pt x="16073883" y="263962"/>
                </a:cubicBezTo>
                <a:cubicBezTo>
                  <a:pt x="16109070" y="257930"/>
                  <a:pt x="16143539" y="251897"/>
                  <a:pt x="16176715" y="241844"/>
                </a:cubicBezTo>
                <a:cubicBezTo>
                  <a:pt x="16209173" y="232078"/>
                  <a:pt x="16240484" y="215274"/>
                  <a:pt x="16267916" y="193731"/>
                </a:cubicBezTo>
                <a:cubicBezTo>
                  <a:pt x="16296065" y="171613"/>
                  <a:pt x="16318613" y="145330"/>
                  <a:pt x="16331251" y="113734"/>
                </a:cubicBezTo>
                <a:cubicBezTo>
                  <a:pt x="16343461" y="82999"/>
                  <a:pt x="16347195" y="49679"/>
                  <a:pt x="16334842" y="12768"/>
                </a:cubicBezTo>
                <a:close/>
                <a:moveTo>
                  <a:pt x="1421780" y="314947"/>
                </a:moveTo>
                <a:cubicBezTo>
                  <a:pt x="1441169" y="338070"/>
                  <a:pt x="1450648" y="367800"/>
                  <a:pt x="1455101" y="396524"/>
                </a:cubicBezTo>
                <a:cubicBezTo>
                  <a:pt x="1459553" y="425536"/>
                  <a:pt x="1459266" y="456271"/>
                  <a:pt x="1441457" y="482697"/>
                </a:cubicBezTo>
                <a:cubicBezTo>
                  <a:pt x="1424222" y="508261"/>
                  <a:pt x="1394062" y="531384"/>
                  <a:pt x="1361747" y="540720"/>
                </a:cubicBezTo>
                <a:cubicBezTo>
                  <a:pt x="1358587" y="540289"/>
                  <a:pt x="1355284" y="540289"/>
                  <a:pt x="1351981" y="540863"/>
                </a:cubicBezTo>
                <a:cubicBezTo>
                  <a:pt x="1348821" y="541582"/>
                  <a:pt x="1346236" y="542874"/>
                  <a:pt x="1343650" y="544310"/>
                </a:cubicBezTo>
                <a:cubicBezTo>
                  <a:pt x="1331299" y="545747"/>
                  <a:pt x="1318804" y="545028"/>
                  <a:pt x="1306883" y="541294"/>
                </a:cubicBezTo>
                <a:cubicBezTo>
                  <a:pt x="1274281" y="531097"/>
                  <a:pt x="1255036" y="504958"/>
                  <a:pt x="1248860" y="475947"/>
                </a:cubicBezTo>
                <a:cubicBezTo>
                  <a:pt x="1242685" y="447222"/>
                  <a:pt x="1246850" y="412753"/>
                  <a:pt x="1256616" y="386183"/>
                </a:cubicBezTo>
                <a:cubicBezTo>
                  <a:pt x="1266095" y="360619"/>
                  <a:pt x="1280888" y="336634"/>
                  <a:pt x="1298410" y="316383"/>
                </a:cubicBezTo>
                <a:cubicBezTo>
                  <a:pt x="1315932" y="296133"/>
                  <a:pt x="1339198" y="282632"/>
                  <a:pt x="1361460" y="267409"/>
                </a:cubicBezTo>
                <a:cubicBezTo>
                  <a:pt x="1382859" y="280334"/>
                  <a:pt x="1404115" y="293691"/>
                  <a:pt x="1421780" y="314804"/>
                </a:cubicBezTo>
                <a:close/>
                <a:moveTo>
                  <a:pt x="3645613" y="501224"/>
                </a:moveTo>
                <a:cubicBezTo>
                  <a:pt x="3641448" y="529086"/>
                  <a:pt x="3632687" y="557667"/>
                  <a:pt x="3621197" y="583232"/>
                </a:cubicBezTo>
                <a:cubicBezTo>
                  <a:pt x="3619187" y="582657"/>
                  <a:pt x="3614591" y="578780"/>
                  <a:pt x="3612580" y="578205"/>
                </a:cubicBezTo>
                <a:cubicBezTo>
                  <a:pt x="3580840" y="569013"/>
                  <a:pt x="3544647" y="561976"/>
                  <a:pt x="3514487" y="544598"/>
                </a:cubicBezTo>
                <a:cubicBezTo>
                  <a:pt x="3484183" y="527219"/>
                  <a:pt x="3457613" y="502373"/>
                  <a:pt x="3440809" y="471638"/>
                </a:cubicBezTo>
                <a:cubicBezTo>
                  <a:pt x="3425585" y="443775"/>
                  <a:pt x="3424293" y="407296"/>
                  <a:pt x="3431474" y="375986"/>
                </a:cubicBezTo>
                <a:cubicBezTo>
                  <a:pt x="3438798" y="344390"/>
                  <a:pt x="3456033" y="314516"/>
                  <a:pt x="3492369" y="305755"/>
                </a:cubicBezTo>
                <a:cubicBezTo>
                  <a:pt x="3528274" y="296995"/>
                  <a:pt x="3563174" y="308915"/>
                  <a:pt x="3589170" y="330171"/>
                </a:cubicBezTo>
                <a:cubicBezTo>
                  <a:pt x="3615022" y="351283"/>
                  <a:pt x="3635559" y="383598"/>
                  <a:pt x="3642740" y="416057"/>
                </a:cubicBezTo>
                <a:cubicBezTo>
                  <a:pt x="3648916" y="443632"/>
                  <a:pt x="3649491" y="473218"/>
                  <a:pt x="3645326" y="501224"/>
                </a:cubicBezTo>
                <a:close/>
                <a:moveTo>
                  <a:pt x="5034862" y="598456"/>
                </a:moveTo>
                <a:cubicBezTo>
                  <a:pt x="5031128" y="607791"/>
                  <a:pt x="5029979" y="619137"/>
                  <a:pt x="5024521" y="627467"/>
                </a:cubicBezTo>
                <a:cubicBezTo>
                  <a:pt x="5017915" y="637521"/>
                  <a:pt x="5009297" y="648723"/>
                  <a:pt x="4998957" y="655330"/>
                </a:cubicBezTo>
                <a:cubicBezTo>
                  <a:pt x="4994792" y="658058"/>
                  <a:pt x="4987036" y="660356"/>
                  <a:pt x="4982440" y="658058"/>
                </a:cubicBezTo>
                <a:cubicBezTo>
                  <a:pt x="4978131" y="655904"/>
                  <a:pt x="4975259" y="648005"/>
                  <a:pt x="4974541" y="643696"/>
                </a:cubicBezTo>
                <a:cubicBezTo>
                  <a:pt x="4972817" y="633499"/>
                  <a:pt x="4974541" y="622009"/>
                  <a:pt x="4976264" y="611956"/>
                </a:cubicBezTo>
                <a:cubicBezTo>
                  <a:pt x="4977844" y="602333"/>
                  <a:pt x="4985600" y="594147"/>
                  <a:pt x="4988903" y="584955"/>
                </a:cubicBezTo>
                <a:cubicBezTo>
                  <a:pt x="4994504" y="569588"/>
                  <a:pt x="4997807" y="552497"/>
                  <a:pt x="5007143" y="539140"/>
                </a:cubicBezTo>
                <a:cubicBezTo>
                  <a:pt x="5010303" y="534831"/>
                  <a:pt x="5044628" y="506682"/>
                  <a:pt x="5044054" y="504815"/>
                </a:cubicBezTo>
                <a:cubicBezTo>
                  <a:pt x="5052671" y="535549"/>
                  <a:pt x="5046495" y="568582"/>
                  <a:pt x="5034862" y="598312"/>
                </a:cubicBezTo>
                <a:close/>
                <a:moveTo>
                  <a:pt x="6888151" y="491170"/>
                </a:moveTo>
                <a:cubicBezTo>
                  <a:pt x="6884417" y="520182"/>
                  <a:pt x="6873933" y="551491"/>
                  <a:pt x="6862012" y="578780"/>
                </a:cubicBezTo>
                <a:cubicBezTo>
                  <a:pt x="6827400" y="580503"/>
                  <a:pt x="6791350" y="573609"/>
                  <a:pt x="6759754" y="565566"/>
                </a:cubicBezTo>
                <a:cubicBezTo>
                  <a:pt x="6725716" y="556949"/>
                  <a:pt x="6692108" y="545890"/>
                  <a:pt x="6668841" y="521618"/>
                </a:cubicBezTo>
                <a:cubicBezTo>
                  <a:pt x="6647586" y="499501"/>
                  <a:pt x="6632793" y="467760"/>
                  <a:pt x="6626617" y="429126"/>
                </a:cubicBezTo>
                <a:cubicBezTo>
                  <a:pt x="6621159" y="395519"/>
                  <a:pt x="6631644" y="361480"/>
                  <a:pt x="6648447" y="334767"/>
                </a:cubicBezTo>
                <a:cubicBezTo>
                  <a:pt x="6665395" y="307910"/>
                  <a:pt x="6691246" y="285505"/>
                  <a:pt x="6729163" y="285074"/>
                </a:cubicBezTo>
                <a:cubicBezTo>
                  <a:pt x="6762195" y="284787"/>
                  <a:pt x="6795516" y="299580"/>
                  <a:pt x="6821798" y="320979"/>
                </a:cubicBezTo>
                <a:cubicBezTo>
                  <a:pt x="6848081" y="342379"/>
                  <a:pt x="6870342" y="371821"/>
                  <a:pt x="6880252" y="401982"/>
                </a:cubicBezTo>
                <a:cubicBezTo>
                  <a:pt x="6889731" y="430706"/>
                  <a:pt x="6891885" y="461728"/>
                  <a:pt x="6888008" y="491170"/>
                </a:cubicBezTo>
                <a:close/>
                <a:moveTo>
                  <a:pt x="9456100" y="490740"/>
                </a:moveTo>
                <a:cubicBezTo>
                  <a:pt x="9452222" y="461297"/>
                  <a:pt x="9456244" y="432142"/>
                  <a:pt x="9465866" y="403418"/>
                </a:cubicBezTo>
                <a:cubicBezTo>
                  <a:pt x="9475920" y="373257"/>
                  <a:pt x="9496601" y="346257"/>
                  <a:pt x="9522884" y="324857"/>
                </a:cubicBezTo>
                <a:cubicBezTo>
                  <a:pt x="9549166" y="303457"/>
                  <a:pt x="9579184" y="286797"/>
                  <a:pt x="9612216" y="287228"/>
                </a:cubicBezTo>
                <a:cubicBezTo>
                  <a:pt x="9650133" y="287659"/>
                  <a:pt x="9680724" y="304750"/>
                  <a:pt x="9697815" y="331751"/>
                </a:cubicBezTo>
                <a:cubicBezTo>
                  <a:pt x="9714762" y="358464"/>
                  <a:pt x="9715050" y="394657"/>
                  <a:pt x="9709592" y="428264"/>
                </a:cubicBezTo>
                <a:cubicBezTo>
                  <a:pt x="9703273" y="466899"/>
                  <a:pt x="9689053" y="494905"/>
                  <a:pt x="9667798" y="517022"/>
                </a:cubicBezTo>
                <a:cubicBezTo>
                  <a:pt x="9644531" y="541294"/>
                  <a:pt x="9615951" y="557380"/>
                  <a:pt x="9581769" y="565997"/>
                </a:cubicBezTo>
                <a:cubicBezTo>
                  <a:pt x="9550172" y="574040"/>
                  <a:pt x="9515703" y="577918"/>
                  <a:pt x="9480946" y="576051"/>
                </a:cubicBezTo>
                <a:cubicBezTo>
                  <a:pt x="9469026" y="548763"/>
                  <a:pt x="9459691" y="519751"/>
                  <a:pt x="9455956" y="490740"/>
                </a:cubicBezTo>
                <a:close/>
                <a:moveTo>
                  <a:pt x="11331651" y="541007"/>
                </a:moveTo>
                <a:cubicBezTo>
                  <a:pt x="11340986" y="554364"/>
                  <a:pt x="11349029" y="568870"/>
                  <a:pt x="11354630" y="584237"/>
                </a:cubicBezTo>
                <a:cubicBezTo>
                  <a:pt x="11357933" y="593429"/>
                  <a:pt x="11358077" y="603339"/>
                  <a:pt x="11359657" y="612818"/>
                </a:cubicBezTo>
                <a:cubicBezTo>
                  <a:pt x="11361380" y="622871"/>
                  <a:pt x="11362099" y="632350"/>
                  <a:pt x="11360232" y="642404"/>
                </a:cubicBezTo>
                <a:cubicBezTo>
                  <a:pt x="11359514" y="646712"/>
                  <a:pt x="11361811" y="653319"/>
                  <a:pt x="11357647" y="655473"/>
                </a:cubicBezTo>
                <a:cubicBezTo>
                  <a:pt x="11353051" y="657771"/>
                  <a:pt x="11345870" y="658920"/>
                  <a:pt x="11341704" y="656191"/>
                </a:cubicBezTo>
                <a:cubicBezTo>
                  <a:pt x="11331507" y="649585"/>
                  <a:pt x="11328203" y="634217"/>
                  <a:pt x="11321741" y="624164"/>
                </a:cubicBezTo>
                <a:cubicBezTo>
                  <a:pt x="11316284" y="615690"/>
                  <a:pt x="11310826" y="607504"/>
                  <a:pt x="11307092" y="598025"/>
                </a:cubicBezTo>
                <a:cubicBezTo>
                  <a:pt x="11295458" y="568439"/>
                  <a:pt x="11292155" y="536411"/>
                  <a:pt x="11300628" y="505676"/>
                </a:cubicBezTo>
                <a:cubicBezTo>
                  <a:pt x="11300054" y="507543"/>
                  <a:pt x="11328491" y="536555"/>
                  <a:pt x="11331651" y="540863"/>
                </a:cubicBezTo>
                <a:close/>
                <a:moveTo>
                  <a:pt x="12722911" y="581508"/>
                </a:moveTo>
                <a:cubicBezTo>
                  <a:pt x="12711420" y="555944"/>
                  <a:pt x="12705388" y="528081"/>
                  <a:pt x="12701224" y="500219"/>
                </a:cubicBezTo>
                <a:cubicBezTo>
                  <a:pt x="12697058" y="472212"/>
                  <a:pt x="12698495" y="444781"/>
                  <a:pt x="12704670" y="417206"/>
                </a:cubicBezTo>
                <a:cubicBezTo>
                  <a:pt x="12711852" y="384747"/>
                  <a:pt x="12727219" y="352289"/>
                  <a:pt x="12753071" y="331176"/>
                </a:cubicBezTo>
                <a:cubicBezTo>
                  <a:pt x="12779066" y="309920"/>
                  <a:pt x="12812961" y="296276"/>
                  <a:pt x="12849010" y="304894"/>
                </a:cubicBezTo>
                <a:cubicBezTo>
                  <a:pt x="12885346" y="313655"/>
                  <a:pt x="12901862" y="344246"/>
                  <a:pt x="12909043" y="375843"/>
                </a:cubicBezTo>
                <a:cubicBezTo>
                  <a:pt x="12916224" y="407152"/>
                  <a:pt x="12911198" y="440903"/>
                  <a:pt x="12895830" y="468766"/>
                </a:cubicBezTo>
                <a:cubicBezTo>
                  <a:pt x="12879027" y="499501"/>
                  <a:pt x="12854611" y="522624"/>
                  <a:pt x="12824307" y="540002"/>
                </a:cubicBezTo>
                <a:cubicBezTo>
                  <a:pt x="12794146" y="557380"/>
                  <a:pt x="12761114" y="570880"/>
                  <a:pt x="12729373" y="580072"/>
                </a:cubicBezTo>
                <a:cubicBezTo>
                  <a:pt x="12727363" y="580647"/>
                  <a:pt x="12724778" y="580934"/>
                  <a:pt x="12722767" y="581508"/>
                </a:cubicBezTo>
                <a:close/>
                <a:moveTo>
                  <a:pt x="15040814" y="318251"/>
                </a:moveTo>
                <a:cubicBezTo>
                  <a:pt x="15058336" y="338501"/>
                  <a:pt x="15070401" y="362486"/>
                  <a:pt x="15079737" y="387907"/>
                </a:cubicBezTo>
                <a:cubicBezTo>
                  <a:pt x="15089502" y="414333"/>
                  <a:pt x="15092518" y="445643"/>
                  <a:pt x="15086343" y="474367"/>
                </a:cubicBezTo>
                <a:cubicBezTo>
                  <a:pt x="15080166" y="503378"/>
                  <a:pt x="15066667" y="529374"/>
                  <a:pt x="15034065" y="539571"/>
                </a:cubicBezTo>
                <a:cubicBezTo>
                  <a:pt x="14984658" y="555082"/>
                  <a:pt x="14926349" y="522624"/>
                  <a:pt x="14899348" y="482697"/>
                </a:cubicBezTo>
                <a:cubicBezTo>
                  <a:pt x="14881395" y="456271"/>
                  <a:pt x="14882400" y="425248"/>
                  <a:pt x="14886853" y="396237"/>
                </a:cubicBezTo>
                <a:cubicBezTo>
                  <a:pt x="14891304" y="367513"/>
                  <a:pt x="14904230" y="341086"/>
                  <a:pt x="14923477" y="317963"/>
                </a:cubicBezTo>
                <a:cubicBezTo>
                  <a:pt x="14941142" y="296851"/>
                  <a:pt x="14958663" y="277893"/>
                  <a:pt x="14979919" y="264967"/>
                </a:cubicBezTo>
                <a:cubicBezTo>
                  <a:pt x="15002181" y="280047"/>
                  <a:pt x="15023149" y="297856"/>
                  <a:pt x="15040527" y="318107"/>
                </a:cubicBezTo>
                <a:close/>
              </a:path>
            </a:pathLst>
          </a:custGeom>
          <a:solidFill>
            <a:srgbClr val="52525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3385" name="Graphic 3384">
            <a:extLst>
              <a:ext uri="{FF2B5EF4-FFF2-40B4-BE49-F238E27FC236}">
                <a16:creationId xmlns:a16="http://schemas.microsoft.com/office/drawing/2014/main" id="{3D7C71F9-1E3F-BFDA-A7A6-13C93D918D3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1901319">
            <a:off x="-4118553" y="2161224"/>
            <a:ext cx="706657" cy="396156"/>
          </a:xfrm>
          <a:prstGeom prst="rect">
            <a:avLst/>
          </a:prstGeom>
        </p:spPr>
      </p:pic>
      <p:pic>
        <p:nvPicPr>
          <p:cNvPr id="3386" name="Graphic 3385">
            <a:extLst>
              <a:ext uri="{FF2B5EF4-FFF2-40B4-BE49-F238E27FC236}">
                <a16:creationId xmlns:a16="http://schemas.microsoft.com/office/drawing/2014/main" id="{16E9FE24-66F3-0765-5B41-C078CA353356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3408860" y="5270312"/>
            <a:ext cx="2316820" cy="1663674"/>
          </a:xfrm>
          <a:prstGeom prst="rect">
            <a:avLst/>
          </a:prstGeom>
        </p:spPr>
      </p:pic>
      <p:pic>
        <p:nvPicPr>
          <p:cNvPr id="3387" name="Graphic 3386">
            <a:extLst>
              <a:ext uri="{FF2B5EF4-FFF2-40B4-BE49-F238E27FC236}">
                <a16:creationId xmlns:a16="http://schemas.microsoft.com/office/drawing/2014/main" id="{68EE0E7E-6D6F-4310-9E87-A2EB3C27C02D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-2782439" y="2983366"/>
            <a:ext cx="1063979" cy="2797871"/>
          </a:xfrm>
          <a:prstGeom prst="rect">
            <a:avLst/>
          </a:prstGeom>
        </p:spPr>
      </p:pic>
      <p:pic>
        <p:nvPicPr>
          <p:cNvPr id="3388" name="Graphic 3387">
            <a:extLst>
              <a:ext uri="{FF2B5EF4-FFF2-40B4-BE49-F238E27FC236}">
                <a16:creationId xmlns:a16="http://schemas.microsoft.com/office/drawing/2014/main" id="{3682E883-C5C5-D14E-A708-04C4FF9247F0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-3598209" y="2285851"/>
            <a:ext cx="1676220" cy="1424239"/>
          </a:xfrm>
          <a:prstGeom prst="rect">
            <a:avLst/>
          </a:prstGeom>
        </p:spPr>
      </p:pic>
      <p:pic>
        <p:nvPicPr>
          <p:cNvPr id="3389" name="Picture 3388">
            <a:extLst>
              <a:ext uri="{FF2B5EF4-FFF2-40B4-BE49-F238E27FC236}">
                <a16:creationId xmlns:a16="http://schemas.microsoft.com/office/drawing/2014/main" id="{23D9AE3E-E2F3-5D01-2F84-0DC2D54FE92B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-6544705" y="3590148"/>
            <a:ext cx="877668" cy="1420116"/>
          </a:xfrm>
          <a:prstGeom prst="rect">
            <a:avLst/>
          </a:prstGeom>
        </p:spPr>
      </p:pic>
      <p:pic>
        <p:nvPicPr>
          <p:cNvPr id="3390" name="Picture 3389">
            <a:extLst>
              <a:ext uri="{FF2B5EF4-FFF2-40B4-BE49-F238E27FC236}">
                <a16:creationId xmlns:a16="http://schemas.microsoft.com/office/drawing/2014/main" id="{01D677E4-5F91-E4A3-F703-C8BD3B778F50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-8934143" y="3601993"/>
            <a:ext cx="1255007" cy="1538188"/>
          </a:xfrm>
          <a:prstGeom prst="rect">
            <a:avLst/>
          </a:prstGeom>
        </p:spPr>
      </p:pic>
      <p:grpSp>
        <p:nvGrpSpPr>
          <p:cNvPr id="3391" name="Group 3390">
            <a:extLst>
              <a:ext uri="{FF2B5EF4-FFF2-40B4-BE49-F238E27FC236}">
                <a16:creationId xmlns:a16="http://schemas.microsoft.com/office/drawing/2014/main" id="{2997DE61-4F44-519C-B558-4DCC430034DF}"/>
              </a:ext>
            </a:extLst>
          </p:cNvPr>
          <p:cNvGrpSpPr/>
          <p:nvPr/>
        </p:nvGrpSpPr>
        <p:grpSpPr>
          <a:xfrm rot="19119307">
            <a:off x="-4581855" y="640468"/>
            <a:ext cx="722018" cy="3164257"/>
            <a:chOff x="940599" y="640468"/>
            <a:chExt cx="722018" cy="3164257"/>
          </a:xfrm>
        </p:grpSpPr>
        <p:pic>
          <p:nvPicPr>
            <p:cNvPr id="3392" name="Graphic 3391">
              <a:extLst>
                <a:ext uri="{FF2B5EF4-FFF2-40B4-BE49-F238E27FC236}">
                  <a16:creationId xmlns:a16="http://schemas.microsoft.com/office/drawing/2014/main" id="{26E95D64-1FE5-EE69-1E1C-9798C0D98D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940599" y="1800675"/>
              <a:ext cx="718433" cy="2004050"/>
            </a:xfrm>
            <a:prstGeom prst="rect">
              <a:avLst/>
            </a:prstGeom>
          </p:spPr>
        </p:pic>
        <p:sp>
          <p:nvSpPr>
            <p:cNvPr id="3393" name="Rectangle 3392">
              <a:extLst>
                <a:ext uri="{FF2B5EF4-FFF2-40B4-BE49-F238E27FC236}">
                  <a16:creationId xmlns:a16="http://schemas.microsoft.com/office/drawing/2014/main" id="{0A7910C4-23D1-DA76-4516-650AD8C0FC92}"/>
                </a:ext>
              </a:extLst>
            </p:cNvPr>
            <p:cNvSpPr/>
            <p:nvPr/>
          </p:nvSpPr>
          <p:spPr>
            <a:xfrm>
              <a:off x="944183" y="640468"/>
              <a:ext cx="718434" cy="116086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394" name="Group 3393">
            <a:extLst>
              <a:ext uri="{FF2B5EF4-FFF2-40B4-BE49-F238E27FC236}">
                <a16:creationId xmlns:a16="http://schemas.microsoft.com/office/drawing/2014/main" id="{5F5A7061-7E2A-122E-CC8E-8F846B57D96F}"/>
              </a:ext>
            </a:extLst>
          </p:cNvPr>
          <p:cNvGrpSpPr/>
          <p:nvPr/>
        </p:nvGrpSpPr>
        <p:grpSpPr>
          <a:xfrm>
            <a:off x="12736962" y="1910778"/>
            <a:ext cx="4705774" cy="1382410"/>
            <a:chOff x="7206860" y="1910778"/>
            <a:chExt cx="4705774" cy="1382410"/>
          </a:xfrm>
        </p:grpSpPr>
        <p:pic>
          <p:nvPicPr>
            <p:cNvPr id="3395" name="Graphic 3394">
              <a:extLst>
                <a:ext uri="{FF2B5EF4-FFF2-40B4-BE49-F238E27FC236}">
                  <a16:creationId xmlns:a16="http://schemas.microsoft.com/office/drawing/2014/main" id="{ADAB2118-97FF-DE3C-CA8F-D000C0983860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7206860" y="2083711"/>
              <a:ext cx="2340923" cy="1209477"/>
            </a:xfrm>
            <a:prstGeom prst="rect">
              <a:avLst/>
            </a:prstGeom>
          </p:spPr>
        </p:pic>
        <p:sp>
          <p:nvSpPr>
            <p:cNvPr id="3396" name="Rectangle 3395">
              <a:extLst>
                <a:ext uri="{FF2B5EF4-FFF2-40B4-BE49-F238E27FC236}">
                  <a16:creationId xmlns:a16="http://schemas.microsoft.com/office/drawing/2014/main" id="{62D4F9BE-1357-6C2E-4C3E-1B74A0C7E7BB}"/>
                </a:ext>
              </a:extLst>
            </p:cNvPr>
            <p:cNvSpPr/>
            <p:nvPr/>
          </p:nvSpPr>
          <p:spPr>
            <a:xfrm>
              <a:off x="9557631" y="1910778"/>
              <a:ext cx="2355003" cy="12110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pic>
        <p:nvPicPr>
          <p:cNvPr id="3397" name="Graphic 3396">
            <a:extLst>
              <a:ext uri="{FF2B5EF4-FFF2-40B4-BE49-F238E27FC236}">
                <a16:creationId xmlns:a16="http://schemas.microsoft.com/office/drawing/2014/main" id="{A6FC6C40-A19E-18E2-9362-2DAEE6913AB4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4735786" y="2242816"/>
            <a:ext cx="2084992" cy="1458215"/>
          </a:xfrm>
          <a:prstGeom prst="rect">
            <a:avLst/>
          </a:prstGeom>
        </p:spPr>
      </p:pic>
      <p:sp>
        <p:nvSpPr>
          <p:cNvPr id="3901" name="Rectangle 3900">
            <a:extLst>
              <a:ext uri="{FF2B5EF4-FFF2-40B4-BE49-F238E27FC236}">
                <a16:creationId xmlns:a16="http://schemas.microsoft.com/office/drawing/2014/main" id="{34697354-2144-323E-4224-EE5D3E9D62A4}"/>
              </a:ext>
            </a:extLst>
          </p:cNvPr>
          <p:cNvSpPr/>
          <p:nvPr/>
        </p:nvSpPr>
        <p:spPr>
          <a:xfrm>
            <a:off x="5101129" y="7394657"/>
            <a:ext cx="1902202" cy="1988457"/>
          </a:xfrm>
          <a:prstGeom prst="rect">
            <a:avLst/>
          </a:prstGeom>
          <a:solidFill>
            <a:srgbClr val="3C333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3398" name="Graphic 3397">
            <a:extLst>
              <a:ext uri="{FF2B5EF4-FFF2-40B4-BE49-F238E27FC236}">
                <a16:creationId xmlns:a16="http://schemas.microsoft.com/office/drawing/2014/main" id="{1560F892-BF41-4BB8-F836-B2F201AC203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14577498" y="5231114"/>
            <a:ext cx="2316820" cy="1663674"/>
          </a:xfrm>
          <a:prstGeom prst="rect">
            <a:avLst/>
          </a:prstGeom>
        </p:spPr>
      </p:pic>
      <p:pic>
        <p:nvPicPr>
          <p:cNvPr id="3399" name="Graphic 3398">
            <a:extLst>
              <a:ext uri="{FF2B5EF4-FFF2-40B4-BE49-F238E27FC236}">
                <a16:creationId xmlns:a16="http://schemas.microsoft.com/office/drawing/2014/main" id="{EF5EFD74-DB36-4AA0-1BD4-D86CCFB81A51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201834" y="2875878"/>
            <a:ext cx="1667516" cy="2858599"/>
          </a:xfrm>
          <a:prstGeom prst="rect">
            <a:avLst/>
          </a:prstGeom>
        </p:spPr>
      </p:pic>
      <p:grpSp>
        <p:nvGrpSpPr>
          <p:cNvPr id="3400" name="Group 3399">
            <a:extLst>
              <a:ext uri="{FF2B5EF4-FFF2-40B4-BE49-F238E27FC236}">
                <a16:creationId xmlns:a16="http://schemas.microsoft.com/office/drawing/2014/main" id="{C8C7DB4E-BC7D-E739-6AB1-583EAC02F958}"/>
              </a:ext>
            </a:extLst>
          </p:cNvPr>
          <p:cNvGrpSpPr/>
          <p:nvPr/>
        </p:nvGrpSpPr>
        <p:grpSpPr>
          <a:xfrm>
            <a:off x="-1270601" y="9364868"/>
            <a:ext cx="14733201" cy="2136039"/>
            <a:chOff x="-1270601" y="4937044"/>
            <a:chExt cx="14733201" cy="2136039"/>
          </a:xfrm>
        </p:grpSpPr>
        <p:pic>
          <p:nvPicPr>
            <p:cNvPr id="3401" name="Picture 3400">
              <a:extLst>
                <a:ext uri="{FF2B5EF4-FFF2-40B4-BE49-F238E27FC236}">
                  <a16:creationId xmlns:a16="http://schemas.microsoft.com/office/drawing/2014/main" id="{C7959E33-C1C9-FE04-E2D8-16652D8ED2EF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3402" name="Picture 3401">
              <a:extLst>
                <a:ext uri="{FF2B5EF4-FFF2-40B4-BE49-F238E27FC236}">
                  <a16:creationId xmlns:a16="http://schemas.microsoft.com/office/drawing/2014/main" id="{7855B08E-ECB4-325B-4831-E14D2EFCCC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pic>
        <p:nvPicPr>
          <p:cNvPr id="3403" name="Picture 3402">
            <a:extLst>
              <a:ext uri="{FF2B5EF4-FFF2-40B4-BE49-F238E27FC236}">
                <a16:creationId xmlns:a16="http://schemas.microsoft.com/office/drawing/2014/main" id="{73606A3C-FC7A-6447-FBC9-D995A1DFDB88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4989297" y="7413072"/>
            <a:ext cx="2213406" cy="3926540"/>
          </a:xfrm>
          <a:prstGeom prst="rect">
            <a:avLst/>
          </a:prstGeom>
        </p:spPr>
      </p:pic>
      <p:grpSp>
        <p:nvGrpSpPr>
          <p:cNvPr id="3412" name="Group 3411">
            <a:extLst>
              <a:ext uri="{FF2B5EF4-FFF2-40B4-BE49-F238E27FC236}">
                <a16:creationId xmlns:a16="http://schemas.microsoft.com/office/drawing/2014/main" id="{D3D3FAA0-7514-4F03-E4AD-5F7B83B44311}"/>
              </a:ext>
            </a:extLst>
          </p:cNvPr>
          <p:cNvGrpSpPr/>
          <p:nvPr/>
        </p:nvGrpSpPr>
        <p:grpSpPr>
          <a:xfrm>
            <a:off x="7669459" y="2895583"/>
            <a:ext cx="796894" cy="1333037"/>
            <a:chOff x="8124304" y="2598630"/>
            <a:chExt cx="579026" cy="968589"/>
          </a:xfrm>
        </p:grpSpPr>
        <p:sp>
          <p:nvSpPr>
            <p:cNvPr id="3413" name="Rectangle 3412">
              <a:extLst>
                <a:ext uri="{FF2B5EF4-FFF2-40B4-BE49-F238E27FC236}">
                  <a16:creationId xmlns:a16="http://schemas.microsoft.com/office/drawing/2014/main" id="{67A4B314-6CEF-F781-256E-1B7BE21B1CA3}"/>
                </a:ext>
              </a:extLst>
            </p:cNvPr>
            <p:cNvSpPr/>
            <p:nvPr/>
          </p:nvSpPr>
          <p:spPr>
            <a:xfrm>
              <a:off x="8124304" y="2598630"/>
              <a:ext cx="579026" cy="968589"/>
            </a:xfrm>
            <a:prstGeom prst="rect">
              <a:avLst/>
            </a:prstGeom>
            <a:solidFill>
              <a:srgbClr val="AB1E1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14" name="Oval 3413">
              <a:extLst>
                <a:ext uri="{FF2B5EF4-FFF2-40B4-BE49-F238E27FC236}">
                  <a16:creationId xmlns:a16="http://schemas.microsoft.com/office/drawing/2014/main" id="{766E18E0-93E0-1EFB-47AD-B049EC295354}"/>
                </a:ext>
              </a:extLst>
            </p:cNvPr>
            <p:cNvSpPr/>
            <p:nvPr/>
          </p:nvSpPr>
          <p:spPr>
            <a:xfrm>
              <a:off x="8573592" y="3047729"/>
              <a:ext cx="68376" cy="68376"/>
            </a:xfrm>
            <a:prstGeom prst="ellipse">
              <a:avLst/>
            </a:prstGeom>
            <a:solidFill>
              <a:srgbClr val="CA282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415" name="Freeform: Shape 3414">
            <a:extLst>
              <a:ext uri="{FF2B5EF4-FFF2-40B4-BE49-F238E27FC236}">
                <a16:creationId xmlns:a16="http://schemas.microsoft.com/office/drawing/2014/main" id="{9B90EE01-B963-9522-A76E-062EE21051C9}"/>
              </a:ext>
            </a:extLst>
          </p:cNvPr>
          <p:cNvSpPr/>
          <p:nvPr/>
        </p:nvSpPr>
        <p:spPr>
          <a:xfrm>
            <a:off x="-137553" y="-174171"/>
            <a:ext cx="12726577" cy="7158699"/>
          </a:xfrm>
          <a:custGeom>
            <a:avLst/>
            <a:gdLst>
              <a:gd name="connsiteX0" fmla="*/ 7493854 w 12192000"/>
              <a:gd name="connsiteY0" fmla="*/ 2972484 h 6858000"/>
              <a:gd name="connsiteX1" fmla="*/ 7493854 w 12192000"/>
              <a:gd name="connsiteY1" fmla="*/ 4249527 h 6858000"/>
              <a:gd name="connsiteX2" fmla="*/ 8249092 w 12192000"/>
              <a:gd name="connsiteY2" fmla="*/ 4249527 h 6858000"/>
              <a:gd name="connsiteX3" fmla="*/ 8257275 w 12192000"/>
              <a:gd name="connsiteY3" fmla="*/ 4249527 h 6858000"/>
              <a:gd name="connsiteX4" fmla="*/ 9012513 w 12192000"/>
              <a:gd name="connsiteY4" fmla="*/ 4249527 h 6858000"/>
              <a:gd name="connsiteX5" fmla="*/ 9012513 w 12192000"/>
              <a:gd name="connsiteY5" fmla="*/ 2972484 h 6858000"/>
              <a:gd name="connsiteX6" fmla="*/ 8257275 w 12192000"/>
              <a:gd name="connsiteY6" fmla="*/ 2972484 h 6858000"/>
              <a:gd name="connsiteX7" fmla="*/ 8249092 w 12192000"/>
              <a:gd name="connsiteY7" fmla="*/ 2972484 h 6858000"/>
              <a:gd name="connsiteX8" fmla="*/ 0 w 12192000"/>
              <a:gd name="connsiteY8" fmla="*/ 0 h 6858000"/>
              <a:gd name="connsiteX9" fmla="*/ 12192000 w 12192000"/>
              <a:gd name="connsiteY9" fmla="*/ 0 h 6858000"/>
              <a:gd name="connsiteX10" fmla="*/ 12192000 w 12192000"/>
              <a:gd name="connsiteY10" fmla="*/ 6858000 h 6858000"/>
              <a:gd name="connsiteX11" fmla="*/ 0 w 12192000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6858000">
                <a:moveTo>
                  <a:pt x="7493854" y="2972484"/>
                </a:moveTo>
                <a:lnTo>
                  <a:pt x="7493854" y="4249527"/>
                </a:lnTo>
                <a:lnTo>
                  <a:pt x="8249092" y="4249527"/>
                </a:lnTo>
                <a:lnTo>
                  <a:pt x="8257275" y="4249527"/>
                </a:lnTo>
                <a:lnTo>
                  <a:pt x="9012513" y="4249527"/>
                </a:lnTo>
                <a:lnTo>
                  <a:pt x="9012513" y="2972484"/>
                </a:lnTo>
                <a:lnTo>
                  <a:pt x="8257275" y="2972484"/>
                </a:lnTo>
                <a:lnTo>
                  <a:pt x="8249092" y="2972484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1E223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grpSp>
        <p:nvGrpSpPr>
          <p:cNvPr id="3416" name="Graphic 1765">
            <a:extLst>
              <a:ext uri="{FF2B5EF4-FFF2-40B4-BE49-F238E27FC236}">
                <a16:creationId xmlns:a16="http://schemas.microsoft.com/office/drawing/2014/main" id="{E656A83A-6E8B-3CA5-3BB3-E882A5783E21}"/>
              </a:ext>
            </a:extLst>
          </p:cNvPr>
          <p:cNvGrpSpPr/>
          <p:nvPr/>
        </p:nvGrpSpPr>
        <p:grpSpPr>
          <a:xfrm>
            <a:off x="-2427486" y="4055192"/>
            <a:ext cx="15201484" cy="4922721"/>
            <a:chOff x="-1237209" y="3410449"/>
            <a:chExt cx="14322911" cy="4638212"/>
          </a:xfrm>
          <a:solidFill>
            <a:srgbClr val="FFFFFF"/>
          </a:solidFill>
        </p:grpSpPr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59075546-2F0C-8D5B-04C3-306678BD5463}"/>
                </a:ext>
              </a:extLst>
            </p:cNvPr>
            <p:cNvSpPr/>
            <p:nvPr/>
          </p:nvSpPr>
          <p:spPr>
            <a:xfrm>
              <a:off x="5443991" y="4130205"/>
              <a:ext cx="274665" cy="100713"/>
            </a:xfrm>
            <a:custGeom>
              <a:avLst/>
              <a:gdLst>
                <a:gd name="connsiteX0" fmla="*/ 135746 w 274665"/>
                <a:gd name="connsiteY0" fmla="*/ 45591 h 100713"/>
                <a:gd name="connsiteX1" fmla="*/ 39030 w 274665"/>
                <a:gd name="connsiteY1" fmla="*/ 82447 h 100713"/>
                <a:gd name="connsiteX2" fmla="*/ 13 w 274665"/>
                <a:gd name="connsiteY2" fmla="*/ 100495 h 100713"/>
                <a:gd name="connsiteX3" fmla="*/ 41445 w 274665"/>
                <a:gd name="connsiteY3" fmla="*/ 89183 h 100713"/>
                <a:gd name="connsiteX4" fmla="*/ 139178 w 274665"/>
                <a:gd name="connsiteY4" fmla="*/ 55123 h 100713"/>
                <a:gd name="connsiteX5" fmla="*/ 235641 w 274665"/>
                <a:gd name="connsiteY5" fmla="*/ 18266 h 100713"/>
                <a:gd name="connsiteX6" fmla="*/ 274658 w 274665"/>
                <a:gd name="connsiteY6" fmla="*/ 219 h 100713"/>
                <a:gd name="connsiteX7" fmla="*/ 233226 w 274665"/>
                <a:gd name="connsiteY7" fmla="*/ 11530 h 100713"/>
                <a:gd name="connsiteX8" fmla="*/ 135746 w 274665"/>
                <a:gd name="connsiteY8" fmla="*/ 45464 h 10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665" h="100713">
                  <a:moveTo>
                    <a:pt x="135746" y="45591"/>
                  </a:moveTo>
                  <a:cubicBezTo>
                    <a:pt x="97746" y="59444"/>
                    <a:pt x="63558" y="72534"/>
                    <a:pt x="39030" y="82447"/>
                  </a:cubicBezTo>
                  <a:cubicBezTo>
                    <a:pt x="14501" y="92361"/>
                    <a:pt x="-496" y="99224"/>
                    <a:pt x="13" y="100495"/>
                  </a:cubicBezTo>
                  <a:cubicBezTo>
                    <a:pt x="521" y="101765"/>
                    <a:pt x="16281" y="97444"/>
                    <a:pt x="41445" y="89183"/>
                  </a:cubicBezTo>
                  <a:cubicBezTo>
                    <a:pt x="66608" y="81050"/>
                    <a:pt x="101178" y="68976"/>
                    <a:pt x="139178" y="55123"/>
                  </a:cubicBezTo>
                  <a:cubicBezTo>
                    <a:pt x="177051" y="41270"/>
                    <a:pt x="211113" y="28306"/>
                    <a:pt x="235641" y="18266"/>
                  </a:cubicBezTo>
                  <a:cubicBezTo>
                    <a:pt x="260170" y="8353"/>
                    <a:pt x="275039" y="1490"/>
                    <a:pt x="274658" y="219"/>
                  </a:cubicBezTo>
                  <a:cubicBezTo>
                    <a:pt x="274150" y="-1052"/>
                    <a:pt x="258390" y="3269"/>
                    <a:pt x="233226" y="11530"/>
                  </a:cubicBezTo>
                  <a:cubicBezTo>
                    <a:pt x="208062" y="19791"/>
                    <a:pt x="173620" y="31738"/>
                    <a:pt x="135746" y="454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1A037612-23FC-AFC3-E605-E84727097EE3}"/>
                </a:ext>
              </a:extLst>
            </p:cNvPr>
            <p:cNvSpPr/>
            <p:nvPr/>
          </p:nvSpPr>
          <p:spPr>
            <a:xfrm>
              <a:off x="-801775" y="5760750"/>
              <a:ext cx="201785" cy="551967"/>
            </a:xfrm>
            <a:custGeom>
              <a:avLst/>
              <a:gdLst>
                <a:gd name="connsiteX0" fmla="*/ 175750 w 201785"/>
                <a:gd name="connsiteY0" fmla="*/ 470246 h 551967"/>
                <a:gd name="connsiteX1" fmla="*/ 106103 w 201785"/>
                <a:gd name="connsiteY1" fmla="*/ 275414 h 551967"/>
                <a:gd name="connsiteX2" fmla="*/ 33280 w 201785"/>
                <a:gd name="connsiteY2" fmla="*/ 80328 h 551967"/>
                <a:gd name="connsiteX3" fmla="*/ 10022 w 201785"/>
                <a:gd name="connsiteY3" fmla="*/ 21231 h 551967"/>
                <a:gd name="connsiteX4" fmla="*/ 109 w 201785"/>
                <a:gd name="connsiteY4" fmla="*/ 6 h 551967"/>
                <a:gd name="connsiteX5" fmla="*/ 6209 w 201785"/>
                <a:gd name="connsiteY5" fmla="*/ 22501 h 551967"/>
                <a:gd name="connsiteX6" fmla="*/ 26417 w 201785"/>
                <a:gd name="connsiteY6" fmla="*/ 82616 h 551967"/>
                <a:gd name="connsiteX7" fmla="*/ 96444 w 201785"/>
                <a:gd name="connsiteY7" fmla="*/ 278718 h 551967"/>
                <a:gd name="connsiteX8" fmla="*/ 168887 w 201785"/>
                <a:gd name="connsiteY8" fmla="*/ 472660 h 551967"/>
                <a:gd name="connsiteX9" fmla="*/ 191890 w 201785"/>
                <a:gd name="connsiteY9" fmla="*/ 530995 h 551967"/>
                <a:gd name="connsiteX10" fmla="*/ 201676 w 201785"/>
                <a:gd name="connsiteY10" fmla="*/ 551965 h 551967"/>
                <a:gd name="connsiteX11" fmla="*/ 195703 w 201785"/>
                <a:gd name="connsiteY11" fmla="*/ 529724 h 551967"/>
                <a:gd name="connsiteX12" fmla="*/ 175750 w 201785"/>
                <a:gd name="connsiteY12" fmla="*/ 470373 h 55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1785" h="551967">
                  <a:moveTo>
                    <a:pt x="175750" y="470246"/>
                  </a:moveTo>
                  <a:cubicBezTo>
                    <a:pt x="158465" y="420299"/>
                    <a:pt x="133937" y="351415"/>
                    <a:pt x="106103" y="275414"/>
                  </a:cubicBezTo>
                  <a:cubicBezTo>
                    <a:pt x="78270" y="199413"/>
                    <a:pt x="52471" y="130275"/>
                    <a:pt x="33280" y="80328"/>
                  </a:cubicBezTo>
                  <a:cubicBezTo>
                    <a:pt x="23621" y="55291"/>
                    <a:pt x="15741" y="35084"/>
                    <a:pt x="10022" y="21231"/>
                  </a:cubicBezTo>
                  <a:cubicBezTo>
                    <a:pt x="4303" y="7378"/>
                    <a:pt x="871" y="-248"/>
                    <a:pt x="109" y="6"/>
                  </a:cubicBezTo>
                  <a:cubicBezTo>
                    <a:pt x="-527" y="260"/>
                    <a:pt x="1634" y="8267"/>
                    <a:pt x="6209" y="22501"/>
                  </a:cubicBezTo>
                  <a:cubicBezTo>
                    <a:pt x="10785" y="36736"/>
                    <a:pt x="17648" y="57325"/>
                    <a:pt x="26417" y="82616"/>
                  </a:cubicBezTo>
                  <a:cubicBezTo>
                    <a:pt x="43956" y="133198"/>
                    <a:pt x="68611" y="202590"/>
                    <a:pt x="96444" y="278718"/>
                  </a:cubicBezTo>
                  <a:cubicBezTo>
                    <a:pt x="124150" y="354719"/>
                    <a:pt x="149823" y="423222"/>
                    <a:pt x="168887" y="472660"/>
                  </a:cubicBezTo>
                  <a:cubicBezTo>
                    <a:pt x="178419" y="497316"/>
                    <a:pt x="186298" y="517270"/>
                    <a:pt x="191890" y="530995"/>
                  </a:cubicBezTo>
                  <a:cubicBezTo>
                    <a:pt x="197482" y="544722"/>
                    <a:pt x="200914" y="552093"/>
                    <a:pt x="201676" y="551965"/>
                  </a:cubicBezTo>
                  <a:cubicBezTo>
                    <a:pt x="202312" y="551711"/>
                    <a:pt x="200151" y="543832"/>
                    <a:pt x="195703" y="529724"/>
                  </a:cubicBezTo>
                  <a:cubicBezTo>
                    <a:pt x="191255" y="515617"/>
                    <a:pt x="184392" y="495410"/>
                    <a:pt x="175750" y="47037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679EAED4-FE06-52CB-7D25-BF1D0AD369C1}"/>
                </a:ext>
              </a:extLst>
            </p:cNvPr>
            <p:cNvSpPr/>
            <p:nvPr/>
          </p:nvSpPr>
          <p:spPr>
            <a:xfrm>
              <a:off x="-1237209" y="3410449"/>
              <a:ext cx="14322911" cy="4638212"/>
            </a:xfrm>
            <a:custGeom>
              <a:avLst/>
              <a:gdLst>
                <a:gd name="connsiteX0" fmla="*/ 14322352 w 14322911"/>
                <a:gd name="connsiteY0" fmla="*/ 1478331 h 4638212"/>
                <a:gd name="connsiteX1" fmla="*/ 14319430 w 14322911"/>
                <a:gd name="connsiteY1" fmla="*/ 1270155 h 4638212"/>
                <a:gd name="connsiteX2" fmla="*/ 14313584 w 14322911"/>
                <a:gd name="connsiteY2" fmla="*/ 1062868 h 4638212"/>
                <a:gd name="connsiteX3" fmla="*/ 14310661 w 14322911"/>
                <a:gd name="connsiteY3" fmla="*/ 999830 h 4638212"/>
                <a:gd name="connsiteX4" fmla="*/ 14308245 w 14322911"/>
                <a:gd name="connsiteY4" fmla="*/ 976700 h 4638212"/>
                <a:gd name="connsiteX5" fmla="*/ 14306720 w 14322911"/>
                <a:gd name="connsiteY5" fmla="*/ 999830 h 4638212"/>
                <a:gd name="connsiteX6" fmla="*/ 14306466 w 14322911"/>
                <a:gd name="connsiteY6" fmla="*/ 1062868 h 4638212"/>
                <a:gd name="connsiteX7" fmla="*/ 14307864 w 14322911"/>
                <a:gd name="connsiteY7" fmla="*/ 1191485 h 4638212"/>
                <a:gd name="connsiteX8" fmla="*/ 14302145 w 14322911"/>
                <a:gd name="connsiteY8" fmla="*/ 561110 h 4638212"/>
                <a:gd name="connsiteX9" fmla="*/ 14305704 w 14322911"/>
                <a:gd name="connsiteY9" fmla="*/ 441898 h 4638212"/>
                <a:gd name="connsiteX10" fmla="*/ 14184713 w 14322911"/>
                <a:gd name="connsiteY10" fmla="*/ 392332 h 4638212"/>
                <a:gd name="connsiteX11" fmla="*/ 14083675 w 14322911"/>
                <a:gd name="connsiteY11" fmla="*/ 349756 h 4638212"/>
                <a:gd name="connsiteX12" fmla="*/ 14181281 w 14322911"/>
                <a:gd name="connsiteY12" fmla="*/ 401737 h 4638212"/>
                <a:gd name="connsiteX13" fmla="*/ 14296300 w 14322911"/>
                <a:gd name="connsiteY13" fmla="*/ 450032 h 4638212"/>
                <a:gd name="connsiteX14" fmla="*/ 14292232 w 14322911"/>
                <a:gd name="connsiteY14" fmla="*/ 561110 h 4638212"/>
                <a:gd name="connsiteX15" fmla="*/ 14267322 w 14322911"/>
                <a:gd name="connsiteY15" fmla="*/ 1450244 h 4638212"/>
                <a:gd name="connsiteX16" fmla="*/ 14262365 w 14322911"/>
                <a:gd name="connsiteY16" fmla="*/ 1375387 h 4638212"/>
                <a:gd name="connsiteX17" fmla="*/ 14262365 w 14322911"/>
                <a:gd name="connsiteY17" fmla="*/ 887481 h 4638212"/>
                <a:gd name="connsiteX18" fmla="*/ 14254104 w 14322911"/>
                <a:gd name="connsiteY18" fmla="*/ 1264563 h 4638212"/>
                <a:gd name="connsiteX19" fmla="*/ 14233388 w 14322911"/>
                <a:gd name="connsiteY19" fmla="*/ 989917 h 4638212"/>
                <a:gd name="connsiteX20" fmla="*/ 14233388 w 14322911"/>
                <a:gd name="connsiteY20" fmla="*/ 1412116 h 4638212"/>
                <a:gd name="connsiteX21" fmla="*/ 14231863 w 14322911"/>
                <a:gd name="connsiteY21" fmla="*/ 1281593 h 4638212"/>
                <a:gd name="connsiteX22" fmla="*/ 14228813 w 14322911"/>
                <a:gd name="connsiteY22" fmla="*/ 1286550 h 4638212"/>
                <a:gd name="connsiteX23" fmla="*/ 14233134 w 14322911"/>
                <a:gd name="connsiteY23" fmla="*/ 629104 h 4638212"/>
                <a:gd name="connsiteX24" fmla="*/ 14230974 w 14322911"/>
                <a:gd name="connsiteY24" fmla="*/ 561110 h 4638212"/>
                <a:gd name="connsiteX25" fmla="*/ 14228431 w 14322911"/>
                <a:gd name="connsiteY25" fmla="*/ 482186 h 4638212"/>
                <a:gd name="connsiteX26" fmla="*/ 14160183 w 14322911"/>
                <a:gd name="connsiteY26" fmla="*/ 459310 h 4638212"/>
                <a:gd name="connsiteX27" fmla="*/ 13792380 w 14322911"/>
                <a:gd name="connsiteY27" fmla="*/ 322559 h 4638212"/>
                <a:gd name="connsiteX28" fmla="*/ 13567047 w 14322911"/>
                <a:gd name="connsiteY28" fmla="*/ 244016 h 4638212"/>
                <a:gd name="connsiteX29" fmla="*/ 13442496 w 14322911"/>
                <a:gd name="connsiteY29" fmla="*/ 207922 h 4638212"/>
                <a:gd name="connsiteX30" fmla="*/ 13314134 w 14322911"/>
                <a:gd name="connsiteY30" fmla="*/ 175641 h 4638212"/>
                <a:gd name="connsiteX31" fmla="*/ 13010893 w 14322911"/>
                <a:gd name="connsiteY31" fmla="*/ 110824 h 4638212"/>
                <a:gd name="connsiteX32" fmla="*/ 12923072 w 14322911"/>
                <a:gd name="connsiteY32" fmla="*/ 94048 h 4638212"/>
                <a:gd name="connsiteX33" fmla="*/ 12454994 w 14322911"/>
                <a:gd name="connsiteY33" fmla="*/ 25800 h 4638212"/>
                <a:gd name="connsiteX34" fmla="*/ 12311761 w 14322911"/>
                <a:gd name="connsiteY34" fmla="*/ 11692 h 4638212"/>
                <a:gd name="connsiteX35" fmla="*/ 12272617 w 14322911"/>
                <a:gd name="connsiteY35" fmla="*/ 8642 h 4638212"/>
                <a:gd name="connsiteX36" fmla="*/ 12262450 w 14322911"/>
                <a:gd name="connsiteY36" fmla="*/ 8007 h 4638212"/>
                <a:gd name="connsiteX37" fmla="*/ 12259018 w 14322911"/>
                <a:gd name="connsiteY37" fmla="*/ 8007 h 4638212"/>
                <a:gd name="connsiteX38" fmla="*/ 12263847 w 14322911"/>
                <a:gd name="connsiteY38" fmla="*/ 8769 h 4638212"/>
                <a:gd name="connsiteX39" fmla="*/ 12278082 w 14322911"/>
                <a:gd name="connsiteY39" fmla="*/ 10549 h 4638212"/>
                <a:gd name="connsiteX40" fmla="*/ 12332731 w 14322911"/>
                <a:gd name="connsiteY40" fmla="*/ 16903 h 4638212"/>
                <a:gd name="connsiteX41" fmla="*/ 12345059 w 14322911"/>
                <a:gd name="connsiteY41" fmla="*/ 18301 h 4638212"/>
                <a:gd name="connsiteX42" fmla="*/ 12093290 w 14322911"/>
                <a:gd name="connsiteY42" fmla="*/ 0 h 4638212"/>
                <a:gd name="connsiteX43" fmla="*/ 12200556 w 14322911"/>
                <a:gd name="connsiteY43" fmla="*/ 16395 h 4638212"/>
                <a:gd name="connsiteX44" fmla="*/ 12529597 w 14322911"/>
                <a:gd name="connsiteY44" fmla="*/ 53633 h 4638212"/>
                <a:gd name="connsiteX45" fmla="*/ 13033389 w 14322911"/>
                <a:gd name="connsiteY45" fmla="*/ 133828 h 4638212"/>
                <a:gd name="connsiteX46" fmla="*/ 13334850 w 14322911"/>
                <a:gd name="connsiteY46" fmla="*/ 199661 h 4638212"/>
                <a:gd name="connsiteX47" fmla="*/ 13360396 w 14322911"/>
                <a:gd name="connsiteY47" fmla="*/ 206016 h 4638212"/>
                <a:gd name="connsiteX48" fmla="*/ 13437285 w 14322911"/>
                <a:gd name="connsiteY48" fmla="*/ 226859 h 4638212"/>
                <a:gd name="connsiteX49" fmla="*/ 13517735 w 14322911"/>
                <a:gd name="connsiteY49" fmla="*/ 250752 h 4638212"/>
                <a:gd name="connsiteX50" fmla="*/ 13802294 w 14322911"/>
                <a:gd name="connsiteY50" fmla="*/ 353823 h 4638212"/>
                <a:gd name="connsiteX51" fmla="*/ 13865458 w 14322911"/>
                <a:gd name="connsiteY51" fmla="*/ 379496 h 4638212"/>
                <a:gd name="connsiteX52" fmla="*/ 13906509 w 14322911"/>
                <a:gd name="connsiteY52" fmla="*/ 397670 h 4638212"/>
                <a:gd name="connsiteX53" fmla="*/ 14073253 w 14322911"/>
                <a:gd name="connsiteY53" fmla="*/ 464774 h 4638212"/>
                <a:gd name="connsiteX54" fmla="*/ 14146585 w 14322911"/>
                <a:gd name="connsiteY54" fmla="*/ 496166 h 4638212"/>
                <a:gd name="connsiteX55" fmla="*/ 14193863 w 14322911"/>
                <a:gd name="connsiteY55" fmla="*/ 516374 h 4638212"/>
                <a:gd name="connsiteX56" fmla="*/ 14191829 w 14322911"/>
                <a:gd name="connsiteY56" fmla="*/ 561237 h 4638212"/>
                <a:gd name="connsiteX57" fmla="*/ 14169208 w 14322911"/>
                <a:gd name="connsiteY57" fmla="*/ 629231 h 4638212"/>
                <a:gd name="connsiteX58" fmla="*/ 14171240 w 14322911"/>
                <a:gd name="connsiteY58" fmla="*/ 561237 h 4638212"/>
                <a:gd name="connsiteX59" fmla="*/ 14171495 w 14322911"/>
                <a:gd name="connsiteY59" fmla="*/ 527558 h 4638212"/>
                <a:gd name="connsiteX60" fmla="*/ 14139467 w 14322911"/>
                <a:gd name="connsiteY60" fmla="*/ 515484 h 4638212"/>
                <a:gd name="connsiteX61" fmla="*/ 13835083 w 14322911"/>
                <a:gd name="connsiteY61" fmla="*/ 402372 h 4638212"/>
                <a:gd name="connsiteX62" fmla="*/ 13744594 w 14322911"/>
                <a:gd name="connsiteY62" fmla="*/ 361195 h 4638212"/>
                <a:gd name="connsiteX63" fmla="*/ 13460671 w 14322911"/>
                <a:gd name="connsiteY63" fmla="*/ 263969 h 4638212"/>
                <a:gd name="connsiteX64" fmla="*/ 13559802 w 14322911"/>
                <a:gd name="connsiteY64" fmla="*/ 305401 h 4638212"/>
                <a:gd name="connsiteX65" fmla="*/ 13454951 w 14322911"/>
                <a:gd name="connsiteY65" fmla="*/ 284558 h 4638212"/>
                <a:gd name="connsiteX66" fmla="*/ 13415807 w 14322911"/>
                <a:gd name="connsiteY66" fmla="*/ 273501 h 4638212"/>
                <a:gd name="connsiteX67" fmla="*/ 13417841 w 14322911"/>
                <a:gd name="connsiteY67" fmla="*/ 265622 h 4638212"/>
                <a:gd name="connsiteX68" fmla="*/ 13421273 w 14322911"/>
                <a:gd name="connsiteY68" fmla="*/ 252531 h 4638212"/>
                <a:gd name="connsiteX69" fmla="*/ 13227838 w 14322911"/>
                <a:gd name="connsiteY69" fmla="*/ 212624 h 4638212"/>
                <a:gd name="connsiteX70" fmla="*/ 13033643 w 14322911"/>
                <a:gd name="connsiteY70" fmla="*/ 179072 h 4638212"/>
                <a:gd name="connsiteX71" fmla="*/ 13207885 w 14322911"/>
                <a:gd name="connsiteY71" fmla="*/ 221521 h 4638212"/>
                <a:gd name="connsiteX72" fmla="*/ 13204454 w 14322911"/>
                <a:gd name="connsiteY72" fmla="*/ 220758 h 4638212"/>
                <a:gd name="connsiteX73" fmla="*/ 13015723 w 14322911"/>
                <a:gd name="connsiteY73" fmla="*/ 181868 h 4638212"/>
                <a:gd name="connsiteX74" fmla="*/ 13107991 w 14322911"/>
                <a:gd name="connsiteY74" fmla="*/ 198390 h 4638212"/>
                <a:gd name="connsiteX75" fmla="*/ 12651223 w 14322911"/>
                <a:gd name="connsiteY75" fmla="*/ 118831 h 4638212"/>
                <a:gd name="connsiteX76" fmla="*/ 12583483 w 14322911"/>
                <a:gd name="connsiteY76" fmla="*/ 112730 h 4638212"/>
                <a:gd name="connsiteX77" fmla="*/ 12615510 w 14322911"/>
                <a:gd name="connsiteY77" fmla="*/ 117560 h 4638212"/>
                <a:gd name="connsiteX78" fmla="*/ 12573443 w 14322911"/>
                <a:gd name="connsiteY78" fmla="*/ 112095 h 4638212"/>
                <a:gd name="connsiteX79" fmla="*/ 12313541 w 14322911"/>
                <a:gd name="connsiteY79" fmla="*/ 87312 h 4638212"/>
                <a:gd name="connsiteX80" fmla="*/ 12112100 w 14322911"/>
                <a:gd name="connsiteY80" fmla="*/ 78161 h 4638212"/>
                <a:gd name="connsiteX81" fmla="*/ 11860966 w 14322911"/>
                <a:gd name="connsiteY81" fmla="*/ 73967 h 4638212"/>
                <a:gd name="connsiteX82" fmla="*/ 11974333 w 14322911"/>
                <a:gd name="connsiteY82" fmla="*/ 78034 h 4638212"/>
                <a:gd name="connsiteX83" fmla="*/ 11916124 w 14322911"/>
                <a:gd name="connsiteY83" fmla="*/ 78670 h 4638212"/>
                <a:gd name="connsiteX84" fmla="*/ 12208308 w 14322911"/>
                <a:gd name="connsiteY84" fmla="*/ 95827 h 4638212"/>
                <a:gd name="connsiteX85" fmla="*/ 12417883 w 14322911"/>
                <a:gd name="connsiteY85" fmla="*/ 112730 h 4638212"/>
                <a:gd name="connsiteX86" fmla="*/ 12456264 w 14322911"/>
                <a:gd name="connsiteY86" fmla="*/ 117051 h 4638212"/>
                <a:gd name="connsiteX87" fmla="*/ 12869821 w 14322911"/>
                <a:gd name="connsiteY87" fmla="*/ 179072 h 4638212"/>
                <a:gd name="connsiteX88" fmla="*/ 12943407 w 14322911"/>
                <a:gd name="connsiteY88" fmla="*/ 192925 h 4638212"/>
                <a:gd name="connsiteX89" fmla="*/ 13046352 w 14322911"/>
                <a:gd name="connsiteY89" fmla="*/ 215547 h 4638212"/>
                <a:gd name="connsiteX90" fmla="*/ 12899052 w 14322911"/>
                <a:gd name="connsiteY90" fmla="*/ 194959 h 4638212"/>
                <a:gd name="connsiteX91" fmla="*/ 12399073 w 14322911"/>
                <a:gd name="connsiteY91" fmla="*/ 126965 h 4638212"/>
                <a:gd name="connsiteX92" fmla="*/ 12450418 w 14322911"/>
                <a:gd name="connsiteY92" fmla="*/ 130523 h 4638212"/>
                <a:gd name="connsiteX93" fmla="*/ 11956285 w 14322911"/>
                <a:gd name="connsiteY93" fmla="*/ 89600 h 4638212"/>
                <a:gd name="connsiteX94" fmla="*/ 11289562 w 14322911"/>
                <a:gd name="connsiteY94" fmla="*/ 137005 h 4638212"/>
                <a:gd name="connsiteX95" fmla="*/ 11289562 w 14322911"/>
                <a:gd name="connsiteY95" fmla="*/ 137005 h 4638212"/>
                <a:gd name="connsiteX96" fmla="*/ 9954844 w 14322911"/>
                <a:gd name="connsiteY96" fmla="*/ 145393 h 4638212"/>
                <a:gd name="connsiteX97" fmla="*/ 9550692 w 14322911"/>
                <a:gd name="connsiteY97" fmla="*/ 186825 h 4638212"/>
                <a:gd name="connsiteX98" fmla="*/ 8688629 w 14322911"/>
                <a:gd name="connsiteY98" fmla="*/ 305783 h 4638212"/>
                <a:gd name="connsiteX99" fmla="*/ 7735822 w 14322911"/>
                <a:gd name="connsiteY99" fmla="*/ 524380 h 4638212"/>
                <a:gd name="connsiteX100" fmla="*/ 7148149 w 14322911"/>
                <a:gd name="connsiteY100" fmla="*/ 729506 h 4638212"/>
                <a:gd name="connsiteX101" fmla="*/ 7127180 w 14322911"/>
                <a:gd name="connsiteY101" fmla="*/ 737132 h 4638212"/>
                <a:gd name="connsiteX102" fmla="*/ 7477317 w 14322911"/>
                <a:gd name="connsiteY102" fmla="*/ 605973 h 4638212"/>
                <a:gd name="connsiteX103" fmla="*/ 7793522 w 14322911"/>
                <a:gd name="connsiteY103" fmla="*/ 495276 h 4638212"/>
                <a:gd name="connsiteX104" fmla="*/ 7890620 w 14322911"/>
                <a:gd name="connsiteY104" fmla="*/ 464012 h 4638212"/>
                <a:gd name="connsiteX105" fmla="*/ 7917055 w 14322911"/>
                <a:gd name="connsiteY105" fmla="*/ 455370 h 4638212"/>
                <a:gd name="connsiteX106" fmla="*/ 7926206 w 14322911"/>
                <a:gd name="connsiteY106" fmla="*/ 451938 h 4638212"/>
                <a:gd name="connsiteX107" fmla="*/ 7952895 w 14322911"/>
                <a:gd name="connsiteY107" fmla="*/ 439992 h 4638212"/>
                <a:gd name="connsiteX108" fmla="*/ 7817796 w 14322911"/>
                <a:gd name="connsiteY108" fmla="*/ 476848 h 4638212"/>
                <a:gd name="connsiteX109" fmla="*/ 7754759 w 14322911"/>
                <a:gd name="connsiteY109" fmla="*/ 493370 h 4638212"/>
                <a:gd name="connsiteX110" fmla="*/ 7348701 w 14322911"/>
                <a:gd name="connsiteY110" fmla="*/ 614743 h 4638212"/>
                <a:gd name="connsiteX111" fmla="*/ 6779965 w 14322911"/>
                <a:gd name="connsiteY111" fmla="*/ 799661 h 4638212"/>
                <a:gd name="connsiteX112" fmla="*/ 6542685 w 14322911"/>
                <a:gd name="connsiteY112" fmla="*/ 895488 h 4638212"/>
                <a:gd name="connsiteX113" fmla="*/ 6559587 w 14322911"/>
                <a:gd name="connsiteY113" fmla="*/ 878458 h 4638212"/>
                <a:gd name="connsiteX114" fmla="*/ 6708412 w 14322911"/>
                <a:gd name="connsiteY114" fmla="*/ 817962 h 4638212"/>
                <a:gd name="connsiteX115" fmla="*/ 6447493 w 14322911"/>
                <a:gd name="connsiteY115" fmla="*/ 902733 h 4638212"/>
                <a:gd name="connsiteX116" fmla="*/ 6392335 w 14322911"/>
                <a:gd name="connsiteY116" fmla="*/ 920144 h 4638212"/>
                <a:gd name="connsiteX117" fmla="*/ 6320655 w 14322911"/>
                <a:gd name="connsiteY117" fmla="*/ 943910 h 4638212"/>
                <a:gd name="connsiteX118" fmla="*/ 6230547 w 14322911"/>
                <a:gd name="connsiteY118" fmla="*/ 973141 h 4638212"/>
                <a:gd name="connsiteX119" fmla="*/ 6190386 w 14322911"/>
                <a:gd name="connsiteY119" fmla="*/ 984198 h 4638212"/>
                <a:gd name="connsiteX120" fmla="*/ 6192547 w 14322911"/>
                <a:gd name="connsiteY120" fmla="*/ 983436 h 4638212"/>
                <a:gd name="connsiteX121" fmla="*/ 6247450 w 14322911"/>
                <a:gd name="connsiteY121" fmla="*/ 962466 h 4638212"/>
                <a:gd name="connsiteX122" fmla="*/ 6261812 w 14322911"/>
                <a:gd name="connsiteY122" fmla="*/ 957255 h 4638212"/>
                <a:gd name="connsiteX123" fmla="*/ 6358529 w 14322911"/>
                <a:gd name="connsiteY123" fmla="*/ 920398 h 4638212"/>
                <a:gd name="connsiteX124" fmla="*/ 6365392 w 14322911"/>
                <a:gd name="connsiteY124" fmla="*/ 917602 h 4638212"/>
                <a:gd name="connsiteX125" fmla="*/ 6378355 w 14322911"/>
                <a:gd name="connsiteY125" fmla="*/ 912646 h 4638212"/>
                <a:gd name="connsiteX126" fmla="*/ 6371238 w 14322911"/>
                <a:gd name="connsiteY126" fmla="*/ 915188 h 4638212"/>
                <a:gd name="connsiteX127" fmla="*/ 6392589 w 14322911"/>
                <a:gd name="connsiteY127" fmla="*/ 905656 h 4638212"/>
                <a:gd name="connsiteX128" fmla="*/ 6449908 w 14322911"/>
                <a:gd name="connsiteY128" fmla="*/ 883160 h 4638212"/>
                <a:gd name="connsiteX129" fmla="*/ 6520444 w 14322911"/>
                <a:gd name="connsiteY129" fmla="*/ 851133 h 4638212"/>
                <a:gd name="connsiteX130" fmla="*/ 6515233 w 14322911"/>
                <a:gd name="connsiteY130" fmla="*/ 850879 h 4638212"/>
                <a:gd name="connsiteX131" fmla="*/ 6535949 w 14322911"/>
                <a:gd name="connsiteY131" fmla="*/ 843762 h 4638212"/>
                <a:gd name="connsiteX132" fmla="*/ 6863210 w 14322911"/>
                <a:gd name="connsiteY132" fmla="*/ 730396 h 4638212"/>
                <a:gd name="connsiteX133" fmla="*/ 7118665 w 14322911"/>
                <a:gd name="connsiteY133" fmla="*/ 626435 h 4638212"/>
                <a:gd name="connsiteX134" fmla="*/ 7115233 w 14322911"/>
                <a:gd name="connsiteY134" fmla="*/ 616903 h 4638212"/>
                <a:gd name="connsiteX135" fmla="*/ 6686044 w 14322911"/>
                <a:gd name="connsiteY135" fmla="*/ 773353 h 4638212"/>
                <a:gd name="connsiteX136" fmla="*/ 6362087 w 14322911"/>
                <a:gd name="connsiteY136" fmla="*/ 891421 h 4638212"/>
                <a:gd name="connsiteX137" fmla="*/ 6522859 w 14322911"/>
                <a:gd name="connsiteY137" fmla="*/ 822411 h 4638212"/>
                <a:gd name="connsiteX138" fmla="*/ 6230166 w 14322911"/>
                <a:gd name="connsiteY138" fmla="*/ 929167 h 4638212"/>
                <a:gd name="connsiteX139" fmla="*/ 6087188 w 14322911"/>
                <a:gd name="connsiteY139" fmla="*/ 979623 h 4638212"/>
                <a:gd name="connsiteX140" fmla="*/ 6008391 w 14322911"/>
                <a:gd name="connsiteY140" fmla="*/ 1004660 h 4638212"/>
                <a:gd name="connsiteX141" fmla="*/ 6161409 w 14322911"/>
                <a:gd name="connsiteY141" fmla="*/ 948104 h 4638212"/>
                <a:gd name="connsiteX142" fmla="*/ 5941795 w 14322911"/>
                <a:gd name="connsiteY142" fmla="*/ 1018386 h 4638212"/>
                <a:gd name="connsiteX143" fmla="*/ 5940905 w 14322911"/>
                <a:gd name="connsiteY143" fmla="*/ 1015209 h 4638212"/>
                <a:gd name="connsiteX144" fmla="*/ 6196105 w 14322911"/>
                <a:gd name="connsiteY144" fmla="*/ 932853 h 4638212"/>
                <a:gd name="connsiteX145" fmla="*/ 6784540 w 14322911"/>
                <a:gd name="connsiteY145" fmla="*/ 705486 h 4638212"/>
                <a:gd name="connsiteX146" fmla="*/ 6348997 w 14322911"/>
                <a:gd name="connsiteY146" fmla="*/ 864224 h 4638212"/>
                <a:gd name="connsiteX147" fmla="*/ 6404282 w 14322911"/>
                <a:gd name="connsiteY147" fmla="*/ 840458 h 4638212"/>
                <a:gd name="connsiteX148" fmla="*/ 6474691 w 14322911"/>
                <a:gd name="connsiteY148" fmla="*/ 813260 h 4638212"/>
                <a:gd name="connsiteX149" fmla="*/ 6514216 w 14322911"/>
                <a:gd name="connsiteY149" fmla="*/ 795086 h 4638212"/>
                <a:gd name="connsiteX150" fmla="*/ 6508751 w 14322911"/>
                <a:gd name="connsiteY150" fmla="*/ 795721 h 4638212"/>
                <a:gd name="connsiteX151" fmla="*/ 6536838 w 14322911"/>
                <a:gd name="connsiteY151" fmla="*/ 783648 h 4638212"/>
                <a:gd name="connsiteX152" fmla="*/ 6709048 w 14322911"/>
                <a:gd name="connsiteY152" fmla="*/ 709680 h 4638212"/>
                <a:gd name="connsiteX153" fmla="*/ 6745269 w 14322911"/>
                <a:gd name="connsiteY153" fmla="*/ 695446 h 4638212"/>
                <a:gd name="connsiteX154" fmla="*/ 6784159 w 14322911"/>
                <a:gd name="connsiteY154" fmla="*/ 677526 h 4638212"/>
                <a:gd name="connsiteX155" fmla="*/ 6742854 w 14322911"/>
                <a:gd name="connsiteY155" fmla="*/ 688710 h 4638212"/>
                <a:gd name="connsiteX156" fmla="*/ 6645248 w 14322911"/>
                <a:gd name="connsiteY156" fmla="*/ 722644 h 4638212"/>
                <a:gd name="connsiteX157" fmla="*/ 6548022 w 14322911"/>
                <a:gd name="connsiteY157" fmla="*/ 759754 h 4638212"/>
                <a:gd name="connsiteX158" fmla="*/ 6508497 w 14322911"/>
                <a:gd name="connsiteY158" fmla="*/ 778056 h 4638212"/>
                <a:gd name="connsiteX159" fmla="*/ 6550437 w 14322911"/>
                <a:gd name="connsiteY159" fmla="*/ 766490 h 4638212"/>
                <a:gd name="connsiteX160" fmla="*/ 6612204 w 14322911"/>
                <a:gd name="connsiteY160" fmla="*/ 745393 h 4638212"/>
                <a:gd name="connsiteX161" fmla="*/ 6282655 w 14322911"/>
                <a:gd name="connsiteY161" fmla="*/ 870578 h 4638212"/>
                <a:gd name="connsiteX162" fmla="*/ 6170941 w 14322911"/>
                <a:gd name="connsiteY162" fmla="*/ 913027 h 4638212"/>
                <a:gd name="connsiteX163" fmla="*/ 6063676 w 14322911"/>
                <a:gd name="connsiteY163" fmla="*/ 951663 h 4638212"/>
                <a:gd name="connsiteX164" fmla="*/ 5892865 w 14322911"/>
                <a:gd name="connsiteY164" fmla="*/ 1005677 h 4638212"/>
                <a:gd name="connsiteX165" fmla="*/ 6114513 w 14322911"/>
                <a:gd name="connsiteY165" fmla="*/ 930184 h 4638212"/>
                <a:gd name="connsiteX166" fmla="*/ 5819532 w 14322911"/>
                <a:gd name="connsiteY166" fmla="*/ 1024105 h 4638212"/>
                <a:gd name="connsiteX167" fmla="*/ 5809619 w 14322911"/>
                <a:gd name="connsiteY167" fmla="*/ 1026393 h 4638212"/>
                <a:gd name="connsiteX168" fmla="*/ 5677317 w 14322911"/>
                <a:gd name="connsiteY168" fmla="*/ 1050794 h 4638212"/>
                <a:gd name="connsiteX169" fmla="*/ 5555817 w 14322911"/>
                <a:gd name="connsiteY169" fmla="*/ 1070112 h 4638212"/>
                <a:gd name="connsiteX170" fmla="*/ 5635249 w 14322911"/>
                <a:gd name="connsiteY170" fmla="*/ 1054099 h 4638212"/>
                <a:gd name="connsiteX171" fmla="*/ 5656219 w 14322911"/>
                <a:gd name="connsiteY171" fmla="*/ 1048507 h 4638212"/>
                <a:gd name="connsiteX172" fmla="*/ 5930611 w 14322911"/>
                <a:gd name="connsiteY172" fmla="*/ 979877 h 4638212"/>
                <a:gd name="connsiteX173" fmla="*/ 5933280 w 14322911"/>
                <a:gd name="connsiteY173" fmla="*/ 989028 h 4638212"/>
                <a:gd name="connsiteX174" fmla="*/ 6066853 w 14322911"/>
                <a:gd name="connsiteY174" fmla="*/ 944673 h 4638212"/>
                <a:gd name="connsiteX175" fmla="*/ 6132559 w 14322911"/>
                <a:gd name="connsiteY175" fmla="*/ 920653 h 4638212"/>
                <a:gd name="connsiteX176" fmla="*/ 6199155 w 14322911"/>
                <a:gd name="connsiteY176" fmla="*/ 894980 h 4638212"/>
                <a:gd name="connsiteX177" fmla="*/ 6391573 w 14322911"/>
                <a:gd name="connsiteY177" fmla="*/ 816946 h 4638212"/>
                <a:gd name="connsiteX178" fmla="*/ 6423600 w 14322911"/>
                <a:gd name="connsiteY178" fmla="*/ 802965 h 4638212"/>
                <a:gd name="connsiteX179" fmla="*/ 6490196 w 14322911"/>
                <a:gd name="connsiteY179" fmla="*/ 779327 h 4638212"/>
                <a:gd name="connsiteX180" fmla="*/ 6587548 w 14322911"/>
                <a:gd name="connsiteY180" fmla="*/ 742216 h 4638212"/>
                <a:gd name="connsiteX181" fmla="*/ 6627073 w 14322911"/>
                <a:gd name="connsiteY181" fmla="*/ 724042 h 4638212"/>
                <a:gd name="connsiteX182" fmla="*/ 6585133 w 14322911"/>
                <a:gd name="connsiteY182" fmla="*/ 735607 h 4638212"/>
                <a:gd name="connsiteX183" fmla="*/ 6486764 w 14322911"/>
                <a:gd name="connsiteY183" fmla="*/ 769922 h 4638212"/>
                <a:gd name="connsiteX184" fmla="*/ 6468590 w 14322911"/>
                <a:gd name="connsiteY184" fmla="*/ 776657 h 4638212"/>
                <a:gd name="connsiteX185" fmla="*/ 6466048 w 14322911"/>
                <a:gd name="connsiteY185" fmla="*/ 769668 h 4638212"/>
                <a:gd name="connsiteX186" fmla="*/ 6192420 w 14322911"/>
                <a:gd name="connsiteY186" fmla="*/ 876043 h 4638212"/>
                <a:gd name="connsiteX187" fmla="*/ 6089984 w 14322911"/>
                <a:gd name="connsiteY187" fmla="*/ 915823 h 4638212"/>
                <a:gd name="connsiteX188" fmla="*/ 6006866 w 14322911"/>
                <a:gd name="connsiteY188" fmla="*/ 947215 h 4638212"/>
                <a:gd name="connsiteX189" fmla="*/ 5996571 w 14322911"/>
                <a:gd name="connsiteY189" fmla="*/ 951154 h 4638212"/>
                <a:gd name="connsiteX190" fmla="*/ 5971788 w 14322911"/>
                <a:gd name="connsiteY190" fmla="*/ 957636 h 4638212"/>
                <a:gd name="connsiteX191" fmla="*/ 5896550 w 14322911"/>
                <a:gd name="connsiteY191" fmla="*/ 976827 h 4638212"/>
                <a:gd name="connsiteX192" fmla="*/ 6046900 w 14322911"/>
                <a:gd name="connsiteY192" fmla="*/ 925609 h 4638212"/>
                <a:gd name="connsiteX193" fmla="*/ 5913707 w 14322911"/>
                <a:gd name="connsiteY193" fmla="*/ 966278 h 4638212"/>
                <a:gd name="connsiteX194" fmla="*/ 5911293 w 14322911"/>
                <a:gd name="connsiteY194" fmla="*/ 962720 h 4638212"/>
                <a:gd name="connsiteX195" fmla="*/ 5204408 w 14322911"/>
                <a:gd name="connsiteY195" fmla="*/ 1115738 h 4638212"/>
                <a:gd name="connsiteX196" fmla="*/ 5190937 w 14322911"/>
                <a:gd name="connsiteY196" fmla="*/ 1117899 h 4638212"/>
                <a:gd name="connsiteX197" fmla="*/ 4796571 w 14322911"/>
                <a:gd name="connsiteY197" fmla="*/ 1178267 h 4638212"/>
                <a:gd name="connsiteX198" fmla="*/ 4474393 w 14322911"/>
                <a:gd name="connsiteY198" fmla="*/ 1227325 h 4638212"/>
                <a:gd name="connsiteX199" fmla="*/ 4631479 w 14322911"/>
                <a:gd name="connsiteY199" fmla="*/ 1213090 h 4638212"/>
                <a:gd name="connsiteX200" fmla="*/ 4750436 w 14322911"/>
                <a:gd name="connsiteY200" fmla="*/ 1198602 h 4638212"/>
                <a:gd name="connsiteX201" fmla="*/ 4921756 w 14322911"/>
                <a:gd name="connsiteY201" fmla="*/ 1174709 h 4638212"/>
                <a:gd name="connsiteX202" fmla="*/ 4910191 w 14322911"/>
                <a:gd name="connsiteY202" fmla="*/ 1176742 h 4638212"/>
                <a:gd name="connsiteX203" fmla="*/ 4765179 w 14322911"/>
                <a:gd name="connsiteY203" fmla="*/ 1202796 h 4638212"/>
                <a:gd name="connsiteX204" fmla="*/ 4733787 w 14322911"/>
                <a:gd name="connsiteY204" fmla="*/ 1208515 h 4638212"/>
                <a:gd name="connsiteX205" fmla="*/ 4563866 w 14322911"/>
                <a:gd name="connsiteY205" fmla="*/ 1234442 h 4638212"/>
                <a:gd name="connsiteX206" fmla="*/ 4503624 w 14322911"/>
                <a:gd name="connsiteY206" fmla="*/ 1243338 h 4638212"/>
                <a:gd name="connsiteX207" fmla="*/ 4501972 w 14322911"/>
                <a:gd name="connsiteY207" fmla="*/ 1238763 h 4638212"/>
                <a:gd name="connsiteX208" fmla="*/ 4427496 w 14322911"/>
                <a:gd name="connsiteY208" fmla="*/ 1253506 h 4638212"/>
                <a:gd name="connsiteX209" fmla="*/ 4329000 w 14322911"/>
                <a:gd name="connsiteY209" fmla="*/ 1265834 h 4638212"/>
                <a:gd name="connsiteX210" fmla="*/ 4228725 w 14322911"/>
                <a:gd name="connsiteY210" fmla="*/ 1280703 h 4638212"/>
                <a:gd name="connsiteX211" fmla="*/ 4186784 w 14322911"/>
                <a:gd name="connsiteY211" fmla="*/ 1283245 h 4638212"/>
                <a:gd name="connsiteX212" fmla="*/ 4084857 w 14322911"/>
                <a:gd name="connsiteY212" fmla="*/ 1294683 h 4638212"/>
                <a:gd name="connsiteX213" fmla="*/ 3982548 w 14322911"/>
                <a:gd name="connsiteY213" fmla="*/ 1308664 h 4638212"/>
                <a:gd name="connsiteX214" fmla="*/ 3943912 w 14322911"/>
                <a:gd name="connsiteY214" fmla="*/ 1315654 h 4638212"/>
                <a:gd name="connsiteX215" fmla="*/ 3927644 w 14322911"/>
                <a:gd name="connsiteY215" fmla="*/ 1317560 h 4638212"/>
                <a:gd name="connsiteX216" fmla="*/ 3887737 w 14322911"/>
                <a:gd name="connsiteY216" fmla="*/ 1321500 h 4638212"/>
                <a:gd name="connsiteX217" fmla="*/ 3805509 w 14322911"/>
                <a:gd name="connsiteY217" fmla="*/ 1329125 h 4638212"/>
                <a:gd name="connsiteX218" fmla="*/ 3803730 w 14322911"/>
                <a:gd name="connsiteY218" fmla="*/ 1329125 h 4638212"/>
                <a:gd name="connsiteX219" fmla="*/ 3749335 w 14322911"/>
                <a:gd name="connsiteY219" fmla="*/ 1331286 h 4638212"/>
                <a:gd name="connsiteX220" fmla="*/ 3717943 w 14322911"/>
                <a:gd name="connsiteY220" fmla="*/ 1332557 h 4638212"/>
                <a:gd name="connsiteX221" fmla="*/ 3686424 w 14322911"/>
                <a:gd name="connsiteY221" fmla="*/ 1332938 h 4638212"/>
                <a:gd name="connsiteX222" fmla="*/ 3624403 w 14322911"/>
                <a:gd name="connsiteY222" fmla="*/ 1333828 h 4638212"/>
                <a:gd name="connsiteX223" fmla="*/ 3504302 w 14322911"/>
                <a:gd name="connsiteY223" fmla="*/ 1332938 h 4638212"/>
                <a:gd name="connsiteX224" fmla="*/ 3146792 w 14322911"/>
                <a:gd name="connsiteY224" fmla="*/ 1319593 h 4638212"/>
                <a:gd name="connsiteX225" fmla="*/ 2892100 w 14322911"/>
                <a:gd name="connsiteY225" fmla="*/ 1308791 h 4638212"/>
                <a:gd name="connsiteX226" fmla="*/ 3062276 w 14322911"/>
                <a:gd name="connsiteY226" fmla="*/ 1325694 h 4638212"/>
                <a:gd name="connsiteX227" fmla="*/ 3143361 w 14322911"/>
                <a:gd name="connsiteY227" fmla="*/ 1333319 h 4638212"/>
                <a:gd name="connsiteX228" fmla="*/ 3079434 w 14322911"/>
                <a:gd name="connsiteY228" fmla="*/ 1330777 h 4638212"/>
                <a:gd name="connsiteX229" fmla="*/ 2799578 w 14322911"/>
                <a:gd name="connsiteY229" fmla="*/ 1318450 h 4638212"/>
                <a:gd name="connsiteX230" fmla="*/ 2791190 w 14322911"/>
                <a:gd name="connsiteY230" fmla="*/ 1317814 h 4638212"/>
                <a:gd name="connsiteX231" fmla="*/ 2670707 w 14322911"/>
                <a:gd name="connsiteY231" fmla="*/ 1308028 h 4638212"/>
                <a:gd name="connsiteX232" fmla="*/ 2611609 w 14322911"/>
                <a:gd name="connsiteY232" fmla="*/ 1308028 h 4638212"/>
                <a:gd name="connsiteX233" fmla="*/ 2518832 w 14322911"/>
                <a:gd name="connsiteY233" fmla="*/ 1304851 h 4638212"/>
                <a:gd name="connsiteX234" fmla="*/ 2375727 w 14322911"/>
                <a:gd name="connsiteY234" fmla="*/ 1294048 h 4638212"/>
                <a:gd name="connsiteX235" fmla="*/ 2431774 w 14322911"/>
                <a:gd name="connsiteY235" fmla="*/ 1303326 h 4638212"/>
                <a:gd name="connsiteX236" fmla="*/ 2389198 w 14322911"/>
                <a:gd name="connsiteY236" fmla="*/ 1303072 h 4638212"/>
                <a:gd name="connsiteX237" fmla="*/ 2275070 w 14322911"/>
                <a:gd name="connsiteY237" fmla="*/ 1304088 h 4638212"/>
                <a:gd name="connsiteX238" fmla="*/ 2222454 w 14322911"/>
                <a:gd name="connsiteY238" fmla="*/ 1304597 h 4638212"/>
                <a:gd name="connsiteX239" fmla="*/ 2207330 w 14322911"/>
                <a:gd name="connsiteY239" fmla="*/ 1303961 h 4638212"/>
                <a:gd name="connsiteX240" fmla="*/ 2166407 w 14322911"/>
                <a:gd name="connsiteY240" fmla="*/ 1303326 h 4638212"/>
                <a:gd name="connsiteX241" fmla="*/ 2114172 w 14322911"/>
                <a:gd name="connsiteY241" fmla="*/ 1301419 h 4638212"/>
                <a:gd name="connsiteX242" fmla="*/ 2085322 w 14322911"/>
                <a:gd name="connsiteY242" fmla="*/ 1300657 h 4638212"/>
                <a:gd name="connsiteX243" fmla="*/ 2071215 w 14322911"/>
                <a:gd name="connsiteY243" fmla="*/ 1299894 h 4638212"/>
                <a:gd name="connsiteX244" fmla="*/ 1966872 w 14322911"/>
                <a:gd name="connsiteY244" fmla="*/ 1291760 h 4638212"/>
                <a:gd name="connsiteX245" fmla="*/ 1966110 w 14322911"/>
                <a:gd name="connsiteY245" fmla="*/ 1301547 h 4638212"/>
                <a:gd name="connsiteX246" fmla="*/ 1965347 w 14322911"/>
                <a:gd name="connsiteY246" fmla="*/ 1311332 h 4638212"/>
                <a:gd name="connsiteX247" fmla="*/ 2070325 w 14322911"/>
                <a:gd name="connsiteY247" fmla="*/ 1318068 h 4638212"/>
                <a:gd name="connsiteX248" fmla="*/ 2121797 w 14322911"/>
                <a:gd name="connsiteY248" fmla="*/ 1319848 h 4638212"/>
                <a:gd name="connsiteX249" fmla="*/ 2172507 w 14322911"/>
                <a:gd name="connsiteY249" fmla="*/ 1320992 h 4638212"/>
                <a:gd name="connsiteX250" fmla="*/ 2197544 w 14322911"/>
                <a:gd name="connsiteY250" fmla="*/ 1320737 h 4638212"/>
                <a:gd name="connsiteX251" fmla="*/ 2197544 w 14322911"/>
                <a:gd name="connsiteY251" fmla="*/ 1320737 h 4638212"/>
                <a:gd name="connsiteX252" fmla="*/ 2168059 w 14322911"/>
                <a:gd name="connsiteY252" fmla="*/ 1322008 h 4638212"/>
                <a:gd name="connsiteX253" fmla="*/ 2101844 w 14322911"/>
                <a:gd name="connsiteY253" fmla="*/ 1322008 h 4638212"/>
                <a:gd name="connsiteX254" fmla="*/ 2062573 w 14322911"/>
                <a:gd name="connsiteY254" fmla="*/ 1321246 h 4638212"/>
                <a:gd name="connsiteX255" fmla="*/ 2034612 w 14322911"/>
                <a:gd name="connsiteY255" fmla="*/ 1319593 h 4638212"/>
                <a:gd name="connsiteX256" fmla="*/ 1879941 w 14322911"/>
                <a:gd name="connsiteY256" fmla="*/ 1308155 h 4638212"/>
                <a:gd name="connsiteX257" fmla="*/ 1832791 w 14322911"/>
                <a:gd name="connsiteY257" fmla="*/ 1302563 h 4638212"/>
                <a:gd name="connsiteX258" fmla="*/ 1779285 w 14322911"/>
                <a:gd name="connsiteY258" fmla="*/ 1295319 h 4638212"/>
                <a:gd name="connsiteX259" fmla="*/ 1612159 w 14322911"/>
                <a:gd name="connsiteY259" fmla="*/ 1272061 h 4638212"/>
                <a:gd name="connsiteX260" fmla="*/ 1474773 w 14322911"/>
                <a:gd name="connsiteY260" fmla="*/ 1252235 h 4638212"/>
                <a:gd name="connsiteX261" fmla="*/ 1381615 w 14322911"/>
                <a:gd name="connsiteY261" fmla="*/ 1239398 h 4638212"/>
                <a:gd name="connsiteX262" fmla="*/ 1347173 w 14322911"/>
                <a:gd name="connsiteY262" fmla="*/ 1236221 h 4638212"/>
                <a:gd name="connsiteX263" fmla="*/ 1346410 w 14322911"/>
                <a:gd name="connsiteY263" fmla="*/ 1242194 h 4638212"/>
                <a:gd name="connsiteX264" fmla="*/ 591104 w 14322911"/>
                <a:gd name="connsiteY264" fmla="*/ 1133658 h 4638212"/>
                <a:gd name="connsiteX265" fmla="*/ 442661 w 14322911"/>
                <a:gd name="connsiteY265" fmla="*/ 1116755 h 4638212"/>
                <a:gd name="connsiteX266" fmla="*/ 366914 w 14322911"/>
                <a:gd name="connsiteY266" fmla="*/ 1109765 h 4638212"/>
                <a:gd name="connsiteX267" fmla="*/ 289134 w 14322911"/>
                <a:gd name="connsiteY267" fmla="*/ 1104300 h 4638212"/>
                <a:gd name="connsiteX268" fmla="*/ 264351 w 14322911"/>
                <a:gd name="connsiteY268" fmla="*/ 1102521 h 4638212"/>
                <a:gd name="connsiteX269" fmla="*/ 289134 w 14322911"/>
                <a:gd name="connsiteY269" fmla="*/ 1103792 h 4638212"/>
                <a:gd name="connsiteX270" fmla="*/ 384071 w 14322911"/>
                <a:gd name="connsiteY270" fmla="*/ 1108621 h 4638212"/>
                <a:gd name="connsiteX271" fmla="*/ 449778 w 14322911"/>
                <a:gd name="connsiteY271" fmla="*/ 1113069 h 4638212"/>
                <a:gd name="connsiteX272" fmla="*/ 502394 w 14322911"/>
                <a:gd name="connsiteY272" fmla="*/ 1114594 h 4638212"/>
                <a:gd name="connsiteX273" fmla="*/ 450286 w 14322911"/>
                <a:gd name="connsiteY273" fmla="*/ 1106588 h 4638212"/>
                <a:gd name="connsiteX274" fmla="*/ 384580 w 14322911"/>
                <a:gd name="connsiteY274" fmla="*/ 1099725 h 4638212"/>
                <a:gd name="connsiteX275" fmla="*/ 289388 w 14322911"/>
                <a:gd name="connsiteY275" fmla="*/ 1093497 h 4638212"/>
                <a:gd name="connsiteX276" fmla="*/ 0 w 14322911"/>
                <a:gd name="connsiteY276" fmla="*/ 1074434 h 4638212"/>
                <a:gd name="connsiteX277" fmla="*/ 94556 w 14322911"/>
                <a:gd name="connsiteY277" fmla="*/ 1355179 h 4638212"/>
                <a:gd name="connsiteX278" fmla="*/ 168905 w 14322911"/>
                <a:gd name="connsiteY278" fmla="*/ 1571108 h 4638212"/>
                <a:gd name="connsiteX279" fmla="*/ 175768 w 14322911"/>
                <a:gd name="connsiteY279" fmla="*/ 1568820 h 4638212"/>
                <a:gd name="connsiteX280" fmla="*/ 244016 w 14322911"/>
                <a:gd name="connsiteY280" fmla="*/ 1777759 h 4638212"/>
                <a:gd name="connsiteX281" fmla="*/ 251515 w 14322911"/>
                <a:gd name="connsiteY281" fmla="*/ 1807117 h 4638212"/>
                <a:gd name="connsiteX282" fmla="*/ 249735 w 14322911"/>
                <a:gd name="connsiteY282" fmla="*/ 1795298 h 4638212"/>
                <a:gd name="connsiteX283" fmla="*/ 251006 w 14322911"/>
                <a:gd name="connsiteY283" fmla="*/ 1799365 h 4638212"/>
                <a:gd name="connsiteX284" fmla="*/ 248973 w 14322911"/>
                <a:gd name="connsiteY284" fmla="*/ 1790341 h 4638212"/>
                <a:gd name="connsiteX285" fmla="*/ 237916 w 14322911"/>
                <a:gd name="connsiteY285" fmla="*/ 1717772 h 4638212"/>
                <a:gd name="connsiteX286" fmla="*/ 249481 w 14322911"/>
                <a:gd name="connsiteY286" fmla="*/ 1749164 h 4638212"/>
                <a:gd name="connsiteX287" fmla="*/ 260919 w 14322911"/>
                <a:gd name="connsiteY287" fmla="*/ 1777759 h 4638212"/>
                <a:gd name="connsiteX288" fmla="*/ 259013 w 14322911"/>
                <a:gd name="connsiteY288" fmla="*/ 1776107 h 4638212"/>
                <a:gd name="connsiteX289" fmla="*/ 349629 w 14322911"/>
                <a:gd name="connsiteY289" fmla="*/ 2041601 h 4638212"/>
                <a:gd name="connsiteX290" fmla="*/ 369456 w 14322911"/>
                <a:gd name="connsiteY290" fmla="*/ 2099810 h 4638212"/>
                <a:gd name="connsiteX291" fmla="*/ 371998 w 14322911"/>
                <a:gd name="connsiteY291" fmla="*/ 2108325 h 4638212"/>
                <a:gd name="connsiteX292" fmla="*/ 404279 w 14322911"/>
                <a:gd name="connsiteY292" fmla="*/ 2207329 h 4638212"/>
                <a:gd name="connsiteX293" fmla="*/ 439102 w 14322911"/>
                <a:gd name="connsiteY293" fmla="*/ 2304681 h 4638212"/>
                <a:gd name="connsiteX294" fmla="*/ 456259 w 14322911"/>
                <a:gd name="connsiteY294" fmla="*/ 2343953 h 4638212"/>
                <a:gd name="connsiteX295" fmla="*/ 445838 w 14322911"/>
                <a:gd name="connsiteY295" fmla="*/ 2302394 h 4638212"/>
                <a:gd name="connsiteX296" fmla="*/ 413811 w 14322911"/>
                <a:gd name="connsiteY296" fmla="*/ 2204025 h 4638212"/>
                <a:gd name="connsiteX297" fmla="*/ 400847 w 14322911"/>
                <a:gd name="connsiteY297" fmla="*/ 2166660 h 4638212"/>
                <a:gd name="connsiteX298" fmla="*/ 391188 w 14322911"/>
                <a:gd name="connsiteY298" fmla="*/ 2132218 h 4638212"/>
                <a:gd name="connsiteX299" fmla="*/ 371235 w 14322911"/>
                <a:gd name="connsiteY299" fmla="*/ 2061046 h 4638212"/>
                <a:gd name="connsiteX300" fmla="*/ 440119 w 14322911"/>
                <a:gd name="connsiteY300" fmla="*/ 2257276 h 4638212"/>
                <a:gd name="connsiteX301" fmla="*/ 446473 w 14322911"/>
                <a:gd name="connsiteY301" fmla="*/ 2263123 h 4638212"/>
                <a:gd name="connsiteX302" fmla="*/ 615887 w 14322911"/>
                <a:gd name="connsiteY302" fmla="*/ 2802754 h 4638212"/>
                <a:gd name="connsiteX303" fmla="*/ 712222 w 14322911"/>
                <a:gd name="connsiteY303" fmla="*/ 3128363 h 4638212"/>
                <a:gd name="connsiteX304" fmla="*/ 720356 w 14322911"/>
                <a:gd name="connsiteY304" fmla="*/ 3150985 h 4638212"/>
                <a:gd name="connsiteX305" fmla="*/ 766236 w 14322911"/>
                <a:gd name="connsiteY305" fmla="*/ 3278713 h 4638212"/>
                <a:gd name="connsiteX306" fmla="*/ 895997 w 14322911"/>
                <a:gd name="connsiteY306" fmla="*/ 3276679 h 4638212"/>
                <a:gd name="connsiteX307" fmla="*/ 1262276 w 14322911"/>
                <a:gd name="connsiteY307" fmla="*/ 3270706 h 4638212"/>
                <a:gd name="connsiteX308" fmla="*/ 1411481 w 14322911"/>
                <a:gd name="connsiteY308" fmla="*/ 3268291 h 4638212"/>
                <a:gd name="connsiteX309" fmla="*/ 1584580 w 14322911"/>
                <a:gd name="connsiteY309" fmla="*/ 3265495 h 4638212"/>
                <a:gd name="connsiteX310" fmla="*/ 1585216 w 14322911"/>
                <a:gd name="connsiteY310" fmla="*/ 3265495 h 4638212"/>
                <a:gd name="connsiteX311" fmla="*/ 1567296 w 14322911"/>
                <a:gd name="connsiteY311" fmla="*/ 3267910 h 4638212"/>
                <a:gd name="connsiteX312" fmla="*/ 1576065 w 14322911"/>
                <a:gd name="connsiteY312" fmla="*/ 3269689 h 4638212"/>
                <a:gd name="connsiteX313" fmla="*/ 1541750 w 14322911"/>
                <a:gd name="connsiteY313" fmla="*/ 3270833 h 4638212"/>
                <a:gd name="connsiteX314" fmla="*/ 1395086 w 14322911"/>
                <a:gd name="connsiteY314" fmla="*/ 3275917 h 4638212"/>
                <a:gd name="connsiteX315" fmla="*/ 1056133 w 14322911"/>
                <a:gd name="connsiteY315" fmla="*/ 3274137 h 4638212"/>
                <a:gd name="connsiteX316" fmla="*/ 1877400 w 14322911"/>
                <a:gd name="connsiteY316" fmla="*/ 3277569 h 4638212"/>
                <a:gd name="connsiteX317" fmla="*/ 2128787 w 14322911"/>
                <a:gd name="connsiteY317" fmla="*/ 3277569 h 4638212"/>
                <a:gd name="connsiteX318" fmla="*/ 1966999 w 14322911"/>
                <a:gd name="connsiteY318" fmla="*/ 3271976 h 4638212"/>
                <a:gd name="connsiteX319" fmla="*/ 1966999 w 14322911"/>
                <a:gd name="connsiteY319" fmla="*/ 3262191 h 4638212"/>
                <a:gd name="connsiteX320" fmla="*/ 2154333 w 14322911"/>
                <a:gd name="connsiteY320" fmla="*/ 3263716 h 4638212"/>
                <a:gd name="connsiteX321" fmla="*/ 2154333 w 14322911"/>
                <a:gd name="connsiteY321" fmla="*/ 3266130 h 4638212"/>
                <a:gd name="connsiteX322" fmla="*/ 2216608 w 14322911"/>
                <a:gd name="connsiteY322" fmla="*/ 3263970 h 4638212"/>
                <a:gd name="connsiteX323" fmla="*/ 2649864 w 14322911"/>
                <a:gd name="connsiteY323" fmla="*/ 3263970 h 4638212"/>
                <a:gd name="connsiteX324" fmla="*/ 2745055 w 14322911"/>
                <a:gd name="connsiteY324" fmla="*/ 3265876 h 4638212"/>
                <a:gd name="connsiteX325" fmla="*/ 2761196 w 14322911"/>
                <a:gd name="connsiteY325" fmla="*/ 3275281 h 4638212"/>
                <a:gd name="connsiteX326" fmla="*/ 2765263 w 14322911"/>
                <a:gd name="connsiteY326" fmla="*/ 3275281 h 4638212"/>
                <a:gd name="connsiteX327" fmla="*/ 2741878 w 14322911"/>
                <a:gd name="connsiteY327" fmla="*/ 3278077 h 4638212"/>
                <a:gd name="connsiteX328" fmla="*/ 2784581 w 14322911"/>
                <a:gd name="connsiteY328" fmla="*/ 3281636 h 4638212"/>
                <a:gd name="connsiteX329" fmla="*/ 2887906 w 14322911"/>
                <a:gd name="connsiteY329" fmla="*/ 3283161 h 4638212"/>
                <a:gd name="connsiteX330" fmla="*/ 2991995 w 14322911"/>
                <a:gd name="connsiteY330" fmla="*/ 3281636 h 4638212"/>
                <a:gd name="connsiteX331" fmla="*/ 3035333 w 14322911"/>
                <a:gd name="connsiteY331" fmla="*/ 3278077 h 4638212"/>
                <a:gd name="connsiteX332" fmla="*/ 3018430 w 14322911"/>
                <a:gd name="connsiteY332" fmla="*/ 3275789 h 4638212"/>
                <a:gd name="connsiteX333" fmla="*/ 3351283 w 14322911"/>
                <a:gd name="connsiteY333" fmla="*/ 3276298 h 4638212"/>
                <a:gd name="connsiteX334" fmla="*/ 3938320 w 14322911"/>
                <a:gd name="connsiteY334" fmla="*/ 3277187 h 4638212"/>
                <a:gd name="connsiteX335" fmla="*/ 3569245 w 14322911"/>
                <a:gd name="connsiteY335" fmla="*/ 3272231 h 4638212"/>
                <a:gd name="connsiteX336" fmla="*/ 3199790 w 14322911"/>
                <a:gd name="connsiteY336" fmla="*/ 3267274 h 4638212"/>
                <a:gd name="connsiteX337" fmla="*/ 3317477 w 14322911"/>
                <a:gd name="connsiteY337" fmla="*/ 3260538 h 4638212"/>
                <a:gd name="connsiteX338" fmla="*/ 3304386 w 14322911"/>
                <a:gd name="connsiteY338" fmla="*/ 3253294 h 4638212"/>
                <a:gd name="connsiteX339" fmla="*/ 3316206 w 14322911"/>
                <a:gd name="connsiteY339" fmla="*/ 3251769 h 4638212"/>
                <a:gd name="connsiteX340" fmla="*/ 3323831 w 14322911"/>
                <a:gd name="connsiteY340" fmla="*/ 3251769 h 4638212"/>
                <a:gd name="connsiteX341" fmla="*/ 3318620 w 14322911"/>
                <a:gd name="connsiteY341" fmla="*/ 3252531 h 4638212"/>
                <a:gd name="connsiteX342" fmla="*/ 3491974 w 14322911"/>
                <a:gd name="connsiteY342" fmla="*/ 3252531 h 4638212"/>
                <a:gd name="connsiteX343" fmla="*/ 3505699 w 14322911"/>
                <a:gd name="connsiteY343" fmla="*/ 3252531 h 4638212"/>
                <a:gd name="connsiteX344" fmla="*/ 3582209 w 14322911"/>
                <a:gd name="connsiteY344" fmla="*/ 3253294 h 4638212"/>
                <a:gd name="connsiteX345" fmla="*/ 3685789 w 14322911"/>
                <a:gd name="connsiteY345" fmla="*/ 3251769 h 4638212"/>
                <a:gd name="connsiteX346" fmla="*/ 3727856 w 14322911"/>
                <a:gd name="connsiteY346" fmla="*/ 3248719 h 4638212"/>
                <a:gd name="connsiteX347" fmla="*/ 4034655 w 14322911"/>
                <a:gd name="connsiteY347" fmla="*/ 3239822 h 4638212"/>
                <a:gd name="connsiteX348" fmla="*/ 4128322 w 14322911"/>
                <a:gd name="connsiteY348" fmla="*/ 3236645 h 4638212"/>
                <a:gd name="connsiteX349" fmla="*/ 4223895 w 14322911"/>
                <a:gd name="connsiteY349" fmla="*/ 3236645 h 4638212"/>
                <a:gd name="connsiteX350" fmla="*/ 4528661 w 14322911"/>
                <a:gd name="connsiteY350" fmla="*/ 3277696 h 4638212"/>
                <a:gd name="connsiteX351" fmla="*/ 4522180 w 14322911"/>
                <a:gd name="connsiteY351" fmla="*/ 3277060 h 4638212"/>
                <a:gd name="connsiteX352" fmla="*/ 4625887 w 14322911"/>
                <a:gd name="connsiteY352" fmla="*/ 3291040 h 4638212"/>
                <a:gd name="connsiteX353" fmla="*/ 4625124 w 14322911"/>
                <a:gd name="connsiteY353" fmla="*/ 3291422 h 4638212"/>
                <a:gd name="connsiteX354" fmla="*/ 4667064 w 14322911"/>
                <a:gd name="connsiteY354" fmla="*/ 3300699 h 4638212"/>
                <a:gd name="connsiteX355" fmla="*/ 4724002 w 14322911"/>
                <a:gd name="connsiteY355" fmla="*/ 3309596 h 4638212"/>
                <a:gd name="connsiteX356" fmla="*/ 4755520 w 14322911"/>
                <a:gd name="connsiteY356" fmla="*/ 3316332 h 4638212"/>
                <a:gd name="connsiteX357" fmla="*/ 4641646 w 14322911"/>
                <a:gd name="connsiteY357" fmla="*/ 3303495 h 4638212"/>
                <a:gd name="connsiteX358" fmla="*/ 4358867 w 14322911"/>
                <a:gd name="connsiteY358" fmla="*/ 3265495 h 4638212"/>
                <a:gd name="connsiteX359" fmla="*/ 4357723 w 14322911"/>
                <a:gd name="connsiteY359" fmla="*/ 3273756 h 4638212"/>
                <a:gd name="connsiteX360" fmla="*/ 4363315 w 14322911"/>
                <a:gd name="connsiteY360" fmla="*/ 3275789 h 4638212"/>
                <a:gd name="connsiteX361" fmla="*/ 4293033 w 14322911"/>
                <a:gd name="connsiteY361" fmla="*/ 3274391 h 4638212"/>
                <a:gd name="connsiteX362" fmla="*/ 4292779 w 14322911"/>
                <a:gd name="connsiteY362" fmla="*/ 3276298 h 4638212"/>
                <a:gd name="connsiteX363" fmla="*/ 4223641 w 14322911"/>
                <a:gd name="connsiteY363" fmla="*/ 3267783 h 4638212"/>
                <a:gd name="connsiteX364" fmla="*/ 4079137 w 14322911"/>
                <a:gd name="connsiteY364" fmla="*/ 3269435 h 4638212"/>
                <a:gd name="connsiteX365" fmla="*/ 4219701 w 14322911"/>
                <a:gd name="connsiteY365" fmla="*/ 3270706 h 4638212"/>
                <a:gd name="connsiteX366" fmla="*/ 4292016 w 14322911"/>
                <a:gd name="connsiteY366" fmla="*/ 3281127 h 4638212"/>
                <a:gd name="connsiteX367" fmla="*/ 4291635 w 14322911"/>
                <a:gd name="connsiteY367" fmla="*/ 3284432 h 4638212"/>
                <a:gd name="connsiteX368" fmla="*/ 4399028 w 14322911"/>
                <a:gd name="connsiteY368" fmla="*/ 3296505 h 4638212"/>
                <a:gd name="connsiteX369" fmla="*/ 4745099 w 14322911"/>
                <a:gd name="connsiteY369" fmla="*/ 3346325 h 4638212"/>
                <a:gd name="connsiteX370" fmla="*/ 4748530 w 14322911"/>
                <a:gd name="connsiteY370" fmla="*/ 3346834 h 4638212"/>
                <a:gd name="connsiteX371" fmla="*/ 5080113 w 14322911"/>
                <a:gd name="connsiteY371" fmla="*/ 3403390 h 4638212"/>
                <a:gd name="connsiteX372" fmla="*/ 5803900 w 14322911"/>
                <a:gd name="connsiteY372" fmla="*/ 3524762 h 4638212"/>
                <a:gd name="connsiteX373" fmla="*/ 6017033 w 14322911"/>
                <a:gd name="connsiteY373" fmla="*/ 3545987 h 4638212"/>
                <a:gd name="connsiteX374" fmla="*/ 6184540 w 14322911"/>
                <a:gd name="connsiteY374" fmla="*/ 3562636 h 4638212"/>
                <a:gd name="connsiteX375" fmla="*/ 6195851 w 14322911"/>
                <a:gd name="connsiteY375" fmla="*/ 3563779 h 4638212"/>
                <a:gd name="connsiteX376" fmla="*/ 6206654 w 14322911"/>
                <a:gd name="connsiteY376" fmla="*/ 3564796 h 4638212"/>
                <a:gd name="connsiteX377" fmla="*/ 6228641 w 14322911"/>
                <a:gd name="connsiteY377" fmla="*/ 3566957 h 4638212"/>
                <a:gd name="connsiteX378" fmla="*/ 6223176 w 14322911"/>
                <a:gd name="connsiteY378" fmla="*/ 3566067 h 4638212"/>
                <a:gd name="connsiteX379" fmla="*/ 6239316 w 14322911"/>
                <a:gd name="connsiteY379" fmla="*/ 3566067 h 4638212"/>
                <a:gd name="connsiteX380" fmla="*/ 6196741 w 14322911"/>
                <a:gd name="connsiteY380" fmla="*/ 3556662 h 4638212"/>
                <a:gd name="connsiteX381" fmla="*/ 6093797 w 14322911"/>
                <a:gd name="connsiteY381" fmla="*/ 3541284 h 4638212"/>
                <a:gd name="connsiteX382" fmla="*/ 5991106 w 14322911"/>
                <a:gd name="connsiteY382" fmla="*/ 3528956 h 4638212"/>
                <a:gd name="connsiteX383" fmla="*/ 5977889 w 14322911"/>
                <a:gd name="connsiteY383" fmla="*/ 3527685 h 4638212"/>
                <a:gd name="connsiteX384" fmla="*/ 5840502 w 14322911"/>
                <a:gd name="connsiteY384" fmla="*/ 3506207 h 4638212"/>
                <a:gd name="connsiteX385" fmla="*/ 5449822 w 14322911"/>
                <a:gd name="connsiteY385" fmla="*/ 3445076 h 4638212"/>
                <a:gd name="connsiteX386" fmla="*/ 5728153 w 14322911"/>
                <a:gd name="connsiteY386" fmla="*/ 3476467 h 4638212"/>
                <a:gd name="connsiteX387" fmla="*/ 6675369 w 14322911"/>
                <a:gd name="connsiteY387" fmla="*/ 3601017 h 4638212"/>
                <a:gd name="connsiteX388" fmla="*/ 6750225 w 14322911"/>
                <a:gd name="connsiteY388" fmla="*/ 3612710 h 4638212"/>
                <a:gd name="connsiteX389" fmla="*/ 7075199 w 14322911"/>
                <a:gd name="connsiteY389" fmla="*/ 3663546 h 4638212"/>
                <a:gd name="connsiteX390" fmla="*/ 7246773 w 14322911"/>
                <a:gd name="connsiteY390" fmla="*/ 3680577 h 4638212"/>
                <a:gd name="connsiteX391" fmla="*/ 7416949 w 14322911"/>
                <a:gd name="connsiteY391" fmla="*/ 3697480 h 4638212"/>
                <a:gd name="connsiteX392" fmla="*/ 7735441 w 14322911"/>
                <a:gd name="connsiteY392" fmla="*/ 3755052 h 4638212"/>
                <a:gd name="connsiteX393" fmla="*/ 8052916 w 14322911"/>
                <a:gd name="connsiteY393" fmla="*/ 3812498 h 4638212"/>
                <a:gd name="connsiteX394" fmla="*/ 8619872 w 14322911"/>
                <a:gd name="connsiteY394" fmla="*/ 3873883 h 4638212"/>
                <a:gd name="connsiteX395" fmla="*/ 8651009 w 14322911"/>
                <a:gd name="connsiteY395" fmla="*/ 3877314 h 4638212"/>
                <a:gd name="connsiteX396" fmla="*/ 8859440 w 14322911"/>
                <a:gd name="connsiteY396" fmla="*/ 3906927 h 4638212"/>
                <a:gd name="connsiteX397" fmla="*/ 8612501 w 14322911"/>
                <a:gd name="connsiteY397" fmla="*/ 3882398 h 4638212"/>
                <a:gd name="connsiteX398" fmla="*/ 8325274 w 14322911"/>
                <a:gd name="connsiteY398" fmla="*/ 3853803 h 4638212"/>
                <a:gd name="connsiteX399" fmla="*/ 8770476 w 14322911"/>
                <a:gd name="connsiteY399" fmla="*/ 3919763 h 4638212"/>
                <a:gd name="connsiteX400" fmla="*/ 9217077 w 14322911"/>
                <a:gd name="connsiteY400" fmla="*/ 3985978 h 4638212"/>
                <a:gd name="connsiteX401" fmla="*/ 9378737 w 14322911"/>
                <a:gd name="connsiteY401" fmla="*/ 3998687 h 4638212"/>
                <a:gd name="connsiteX402" fmla="*/ 9540398 w 14322911"/>
                <a:gd name="connsiteY402" fmla="*/ 4011396 h 4638212"/>
                <a:gd name="connsiteX403" fmla="*/ 9219364 w 14322911"/>
                <a:gd name="connsiteY403" fmla="*/ 3961195 h 4638212"/>
                <a:gd name="connsiteX404" fmla="*/ 9137644 w 14322911"/>
                <a:gd name="connsiteY404" fmla="*/ 3948486 h 4638212"/>
                <a:gd name="connsiteX405" fmla="*/ 9137899 w 14322911"/>
                <a:gd name="connsiteY405" fmla="*/ 3948359 h 4638212"/>
                <a:gd name="connsiteX406" fmla="*/ 9095322 w 14322911"/>
                <a:gd name="connsiteY406" fmla="*/ 3939081 h 4638212"/>
                <a:gd name="connsiteX407" fmla="*/ 9079182 w 14322911"/>
                <a:gd name="connsiteY407" fmla="*/ 3936412 h 4638212"/>
                <a:gd name="connsiteX408" fmla="*/ 8833132 w 14322911"/>
                <a:gd name="connsiteY408" fmla="*/ 3897395 h 4638212"/>
                <a:gd name="connsiteX409" fmla="*/ 9135484 w 14322911"/>
                <a:gd name="connsiteY409" fmla="*/ 3930185 h 4638212"/>
                <a:gd name="connsiteX410" fmla="*/ 9383313 w 14322911"/>
                <a:gd name="connsiteY410" fmla="*/ 3969202 h 4638212"/>
                <a:gd name="connsiteX411" fmla="*/ 9396403 w 14322911"/>
                <a:gd name="connsiteY411" fmla="*/ 3971744 h 4638212"/>
                <a:gd name="connsiteX412" fmla="*/ 9430718 w 14322911"/>
                <a:gd name="connsiteY412" fmla="*/ 3978098 h 4638212"/>
                <a:gd name="connsiteX413" fmla="*/ 9403393 w 14322911"/>
                <a:gd name="connsiteY413" fmla="*/ 3974413 h 4638212"/>
                <a:gd name="connsiteX414" fmla="*/ 9813518 w 14322911"/>
                <a:gd name="connsiteY414" fmla="*/ 4041898 h 4638212"/>
                <a:gd name="connsiteX415" fmla="*/ 9758996 w 14322911"/>
                <a:gd name="connsiteY415" fmla="*/ 4039484 h 4638212"/>
                <a:gd name="connsiteX416" fmla="*/ 10590430 w 14322911"/>
                <a:gd name="connsiteY416" fmla="*/ 4151324 h 4638212"/>
                <a:gd name="connsiteX417" fmla="*/ 11423262 w 14322911"/>
                <a:gd name="connsiteY417" fmla="*/ 4263419 h 4638212"/>
                <a:gd name="connsiteX418" fmla="*/ 10703415 w 14322911"/>
                <a:gd name="connsiteY418" fmla="*/ 4144716 h 4638212"/>
                <a:gd name="connsiteX419" fmla="*/ 10725910 w 14322911"/>
                <a:gd name="connsiteY419" fmla="*/ 4146241 h 4638212"/>
                <a:gd name="connsiteX420" fmla="*/ 10674438 w 14322911"/>
                <a:gd name="connsiteY420" fmla="*/ 4134421 h 4638212"/>
                <a:gd name="connsiteX421" fmla="*/ 10572892 w 14322911"/>
                <a:gd name="connsiteY421" fmla="*/ 4115103 h 4638212"/>
                <a:gd name="connsiteX422" fmla="*/ 10593099 w 14322911"/>
                <a:gd name="connsiteY422" fmla="*/ 4117009 h 4638212"/>
                <a:gd name="connsiteX423" fmla="*/ 10969672 w 14322911"/>
                <a:gd name="connsiteY423" fmla="*/ 4174837 h 4638212"/>
                <a:gd name="connsiteX424" fmla="*/ 10963826 w 14322911"/>
                <a:gd name="connsiteY424" fmla="*/ 4167973 h 4638212"/>
                <a:gd name="connsiteX425" fmla="*/ 10970308 w 14322911"/>
                <a:gd name="connsiteY425" fmla="*/ 4168863 h 4638212"/>
                <a:gd name="connsiteX426" fmla="*/ 11010723 w 14322911"/>
                <a:gd name="connsiteY426" fmla="*/ 4179412 h 4638212"/>
                <a:gd name="connsiteX427" fmla="*/ 11033218 w 14322911"/>
                <a:gd name="connsiteY427" fmla="*/ 4183224 h 4638212"/>
                <a:gd name="connsiteX428" fmla="*/ 11027499 w 14322911"/>
                <a:gd name="connsiteY428" fmla="*/ 4183860 h 4638212"/>
                <a:gd name="connsiteX429" fmla="*/ 11069312 w 14322911"/>
                <a:gd name="connsiteY429" fmla="*/ 4193138 h 4638212"/>
                <a:gd name="connsiteX430" fmla="*/ 11171621 w 14322911"/>
                <a:gd name="connsiteY430" fmla="*/ 4208388 h 4638212"/>
                <a:gd name="connsiteX431" fmla="*/ 11274311 w 14322911"/>
                <a:gd name="connsiteY431" fmla="*/ 4220717 h 4638212"/>
                <a:gd name="connsiteX432" fmla="*/ 11275836 w 14322911"/>
                <a:gd name="connsiteY432" fmla="*/ 4220844 h 4638212"/>
                <a:gd name="connsiteX433" fmla="*/ 13437921 w 14322911"/>
                <a:gd name="connsiteY433" fmla="*/ 4517603 h 4638212"/>
                <a:gd name="connsiteX434" fmla="*/ 13434489 w 14322911"/>
                <a:gd name="connsiteY434" fmla="*/ 4518238 h 4638212"/>
                <a:gd name="connsiteX435" fmla="*/ 13476938 w 14322911"/>
                <a:gd name="connsiteY435" fmla="*/ 4527516 h 4638212"/>
                <a:gd name="connsiteX436" fmla="*/ 13579883 w 14322911"/>
                <a:gd name="connsiteY436" fmla="*/ 4542894 h 4638212"/>
                <a:gd name="connsiteX437" fmla="*/ 13683209 w 14322911"/>
                <a:gd name="connsiteY437" fmla="*/ 4555349 h 4638212"/>
                <a:gd name="connsiteX438" fmla="*/ 13726673 w 14322911"/>
                <a:gd name="connsiteY438" fmla="*/ 4557637 h 4638212"/>
                <a:gd name="connsiteX439" fmla="*/ 13713964 w 14322911"/>
                <a:gd name="connsiteY439" fmla="*/ 4553824 h 4638212"/>
                <a:gd name="connsiteX440" fmla="*/ 13885665 w 14322911"/>
                <a:gd name="connsiteY440" fmla="*/ 4576065 h 4638212"/>
                <a:gd name="connsiteX441" fmla="*/ 13891893 w 14322911"/>
                <a:gd name="connsiteY441" fmla="*/ 4578607 h 4638212"/>
                <a:gd name="connsiteX442" fmla="*/ 14097782 w 14322911"/>
                <a:gd name="connsiteY442" fmla="*/ 4607584 h 4638212"/>
                <a:gd name="connsiteX443" fmla="*/ 14307484 w 14322911"/>
                <a:gd name="connsiteY443" fmla="*/ 4638213 h 4638212"/>
                <a:gd name="connsiteX444" fmla="*/ 14309898 w 14322911"/>
                <a:gd name="connsiteY444" fmla="*/ 4422157 h 4638212"/>
                <a:gd name="connsiteX445" fmla="*/ 14311677 w 14322911"/>
                <a:gd name="connsiteY445" fmla="*/ 4038721 h 4638212"/>
                <a:gd name="connsiteX446" fmla="*/ 14308118 w 14322911"/>
                <a:gd name="connsiteY446" fmla="*/ 3946071 h 4638212"/>
                <a:gd name="connsiteX447" fmla="*/ 14318668 w 14322911"/>
                <a:gd name="connsiteY447" fmla="*/ 2025080 h 4638212"/>
                <a:gd name="connsiteX448" fmla="*/ 14312313 w 14322911"/>
                <a:gd name="connsiteY448" fmla="*/ 1371193 h 4638212"/>
                <a:gd name="connsiteX449" fmla="*/ 14315743 w 14322911"/>
                <a:gd name="connsiteY449" fmla="*/ 1479220 h 4638212"/>
                <a:gd name="connsiteX450" fmla="*/ 14318668 w 14322911"/>
                <a:gd name="connsiteY450" fmla="*/ 1542640 h 4638212"/>
                <a:gd name="connsiteX451" fmla="*/ 14321082 w 14322911"/>
                <a:gd name="connsiteY451" fmla="*/ 1566024 h 4638212"/>
                <a:gd name="connsiteX452" fmla="*/ 14322607 w 14322911"/>
                <a:gd name="connsiteY452" fmla="*/ 1542640 h 4638212"/>
                <a:gd name="connsiteX453" fmla="*/ 14322861 w 14322911"/>
                <a:gd name="connsiteY453" fmla="*/ 1479220 h 4638212"/>
                <a:gd name="connsiteX454" fmla="*/ 6308582 w 14322911"/>
                <a:gd name="connsiteY454" fmla="*/ 3544080 h 4638212"/>
                <a:gd name="connsiteX455" fmla="*/ 6235504 w 14322911"/>
                <a:gd name="connsiteY455" fmla="*/ 3533277 h 4638212"/>
                <a:gd name="connsiteX456" fmla="*/ 6323832 w 14322911"/>
                <a:gd name="connsiteY456" fmla="*/ 3543191 h 4638212"/>
                <a:gd name="connsiteX457" fmla="*/ 6420931 w 14322911"/>
                <a:gd name="connsiteY457" fmla="*/ 3556281 h 4638212"/>
                <a:gd name="connsiteX458" fmla="*/ 6459821 w 14322911"/>
                <a:gd name="connsiteY458" fmla="*/ 3562890 h 4638212"/>
                <a:gd name="connsiteX459" fmla="*/ 6435546 w 14322911"/>
                <a:gd name="connsiteY459" fmla="*/ 3562000 h 4638212"/>
                <a:gd name="connsiteX460" fmla="*/ 6308582 w 14322911"/>
                <a:gd name="connsiteY460" fmla="*/ 3544080 h 4638212"/>
                <a:gd name="connsiteX461" fmla="*/ 11029151 w 14322911"/>
                <a:gd name="connsiteY461" fmla="*/ 4165431 h 4638212"/>
                <a:gd name="connsiteX462" fmla="*/ 10952769 w 14322911"/>
                <a:gd name="connsiteY462" fmla="*/ 4154756 h 4638212"/>
                <a:gd name="connsiteX463" fmla="*/ 10947939 w 14322911"/>
                <a:gd name="connsiteY463" fmla="*/ 4148909 h 4638212"/>
                <a:gd name="connsiteX464" fmla="*/ 10992422 w 14322911"/>
                <a:gd name="connsiteY464" fmla="*/ 4155773 h 4638212"/>
                <a:gd name="connsiteX465" fmla="*/ 11058890 w 14322911"/>
                <a:gd name="connsiteY465" fmla="*/ 4167338 h 4638212"/>
                <a:gd name="connsiteX466" fmla="*/ 11029278 w 14322911"/>
                <a:gd name="connsiteY466" fmla="*/ 4165305 h 4638212"/>
                <a:gd name="connsiteX467" fmla="*/ 10572637 w 14322911"/>
                <a:gd name="connsiteY467" fmla="*/ 4104427 h 4638212"/>
                <a:gd name="connsiteX468" fmla="*/ 10449994 w 14322911"/>
                <a:gd name="connsiteY468" fmla="*/ 4085236 h 4638212"/>
                <a:gd name="connsiteX469" fmla="*/ 10544931 w 14322911"/>
                <a:gd name="connsiteY469" fmla="*/ 4098073 h 4638212"/>
                <a:gd name="connsiteX470" fmla="*/ 10572637 w 14322911"/>
                <a:gd name="connsiteY470" fmla="*/ 4104427 h 4638212"/>
                <a:gd name="connsiteX471" fmla="*/ 10236098 w 14322911"/>
                <a:gd name="connsiteY471" fmla="*/ 4067317 h 4638212"/>
                <a:gd name="connsiteX472" fmla="*/ 9814662 w 14322911"/>
                <a:gd name="connsiteY472" fmla="*/ 3999069 h 4638212"/>
                <a:gd name="connsiteX473" fmla="*/ 10010383 w 14322911"/>
                <a:gd name="connsiteY473" fmla="*/ 4025757 h 4638212"/>
                <a:gd name="connsiteX474" fmla="*/ 10236098 w 14322911"/>
                <a:gd name="connsiteY474" fmla="*/ 4066046 h 4638212"/>
                <a:gd name="connsiteX475" fmla="*/ 10234573 w 14322911"/>
                <a:gd name="connsiteY475" fmla="*/ 4066554 h 4638212"/>
                <a:gd name="connsiteX476" fmla="*/ 10235971 w 14322911"/>
                <a:gd name="connsiteY476" fmla="*/ 4067444 h 4638212"/>
                <a:gd name="connsiteX477" fmla="*/ 2292100 w 14322911"/>
                <a:gd name="connsiteY477" fmla="*/ 3228765 h 4638212"/>
                <a:gd name="connsiteX478" fmla="*/ 2309893 w 14322911"/>
                <a:gd name="connsiteY478" fmla="*/ 3228511 h 4638212"/>
                <a:gd name="connsiteX479" fmla="*/ 2450965 w 14322911"/>
                <a:gd name="connsiteY479" fmla="*/ 3227876 h 4638212"/>
                <a:gd name="connsiteX480" fmla="*/ 2462149 w 14322911"/>
                <a:gd name="connsiteY480" fmla="*/ 3229020 h 4638212"/>
                <a:gd name="connsiteX481" fmla="*/ 2292100 w 14322911"/>
                <a:gd name="connsiteY481" fmla="*/ 3228765 h 4638212"/>
                <a:gd name="connsiteX482" fmla="*/ 5635631 w 14322911"/>
                <a:gd name="connsiteY482" fmla="*/ 1094387 h 4638212"/>
                <a:gd name="connsiteX483" fmla="*/ 5643129 w 14322911"/>
                <a:gd name="connsiteY483" fmla="*/ 1093879 h 4638212"/>
                <a:gd name="connsiteX484" fmla="*/ 5421608 w 14322911"/>
                <a:gd name="connsiteY484" fmla="*/ 1139505 h 4638212"/>
                <a:gd name="connsiteX485" fmla="*/ 5612500 w 14322911"/>
                <a:gd name="connsiteY485" fmla="*/ 1107732 h 4638212"/>
                <a:gd name="connsiteX486" fmla="*/ 5644273 w 14322911"/>
                <a:gd name="connsiteY486" fmla="*/ 1101758 h 4638212"/>
                <a:gd name="connsiteX487" fmla="*/ 5639698 w 14322911"/>
                <a:gd name="connsiteY487" fmla="*/ 1103029 h 4638212"/>
                <a:gd name="connsiteX488" fmla="*/ 5626734 w 14322911"/>
                <a:gd name="connsiteY488" fmla="*/ 1105698 h 4638212"/>
                <a:gd name="connsiteX489" fmla="*/ 5487187 w 14322911"/>
                <a:gd name="connsiteY489" fmla="*/ 1130608 h 4638212"/>
                <a:gd name="connsiteX490" fmla="*/ 5370390 w 14322911"/>
                <a:gd name="connsiteY490" fmla="*/ 1150180 h 4638212"/>
                <a:gd name="connsiteX491" fmla="*/ 5319172 w 14322911"/>
                <a:gd name="connsiteY491" fmla="*/ 1155264 h 4638212"/>
                <a:gd name="connsiteX492" fmla="*/ 5266683 w 14322911"/>
                <a:gd name="connsiteY492" fmla="*/ 1164796 h 4638212"/>
                <a:gd name="connsiteX493" fmla="*/ 5266683 w 14322911"/>
                <a:gd name="connsiteY493" fmla="*/ 1163906 h 4638212"/>
                <a:gd name="connsiteX494" fmla="*/ 5244697 w 14322911"/>
                <a:gd name="connsiteY494" fmla="*/ 1163652 h 4638212"/>
                <a:gd name="connsiteX495" fmla="*/ 5427963 w 14322911"/>
                <a:gd name="connsiteY495" fmla="*/ 1125906 h 4638212"/>
                <a:gd name="connsiteX496" fmla="*/ 5635885 w 14322911"/>
                <a:gd name="connsiteY496" fmla="*/ 1094514 h 4638212"/>
                <a:gd name="connsiteX497" fmla="*/ 6686298 w 14322911"/>
                <a:gd name="connsiteY497" fmla="*/ 3550434 h 4638212"/>
                <a:gd name="connsiteX498" fmla="*/ 6606103 w 14322911"/>
                <a:gd name="connsiteY498" fmla="*/ 3537598 h 4638212"/>
                <a:gd name="connsiteX499" fmla="*/ 6689348 w 14322911"/>
                <a:gd name="connsiteY499" fmla="*/ 3545859 h 4638212"/>
                <a:gd name="connsiteX500" fmla="*/ 6520697 w 14322911"/>
                <a:gd name="connsiteY500" fmla="*/ 3522856 h 4638212"/>
                <a:gd name="connsiteX501" fmla="*/ 6514216 w 14322911"/>
                <a:gd name="connsiteY501" fmla="*/ 3521331 h 4638212"/>
                <a:gd name="connsiteX502" fmla="*/ 6623642 w 14322911"/>
                <a:gd name="connsiteY502" fmla="*/ 3536582 h 4638212"/>
                <a:gd name="connsiteX503" fmla="*/ 6814153 w 14322911"/>
                <a:gd name="connsiteY503" fmla="*/ 3562890 h 4638212"/>
                <a:gd name="connsiteX504" fmla="*/ 6814153 w 14322911"/>
                <a:gd name="connsiteY504" fmla="*/ 3562890 h 4638212"/>
                <a:gd name="connsiteX505" fmla="*/ 6686426 w 14322911"/>
                <a:gd name="connsiteY505" fmla="*/ 3550562 h 4638212"/>
                <a:gd name="connsiteX506" fmla="*/ 5816609 w 14322911"/>
                <a:gd name="connsiteY506" fmla="*/ 3414447 h 4638212"/>
                <a:gd name="connsiteX507" fmla="*/ 5775813 w 14322911"/>
                <a:gd name="connsiteY507" fmla="*/ 3407456 h 4638212"/>
                <a:gd name="connsiteX508" fmla="*/ 6014745 w 14322911"/>
                <a:gd name="connsiteY508" fmla="*/ 3439229 h 4638212"/>
                <a:gd name="connsiteX509" fmla="*/ 5915995 w 14322911"/>
                <a:gd name="connsiteY509" fmla="*/ 3431223 h 4638212"/>
                <a:gd name="connsiteX510" fmla="*/ 5816736 w 14322911"/>
                <a:gd name="connsiteY510" fmla="*/ 3414319 h 4638212"/>
                <a:gd name="connsiteX511" fmla="*/ 4822752 w 14322911"/>
                <a:gd name="connsiteY511" fmla="*/ 1324550 h 4638212"/>
                <a:gd name="connsiteX512" fmla="*/ 4843595 w 14322911"/>
                <a:gd name="connsiteY512" fmla="*/ 1321881 h 4638212"/>
                <a:gd name="connsiteX513" fmla="*/ 4844103 w 14322911"/>
                <a:gd name="connsiteY513" fmla="*/ 1322771 h 4638212"/>
                <a:gd name="connsiteX514" fmla="*/ 4824149 w 14322911"/>
                <a:gd name="connsiteY514" fmla="*/ 1326584 h 4638212"/>
                <a:gd name="connsiteX515" fmla="*/ 4788818 w 14322911"/>
                <a:gd name="connsiteY515" fmla="*/ 1334336 h 4638212"/>
                <a:gd name="connsiteX516" fmla="*/ 4646984 w 14322911"/>
                <a:gd name="connsiteY516" fmla="*/ 1354544 h 4638212"/>
                <a:gd name="connsiteX517" fmla="*/ 4398774 w 14322911"/>
                <a:gd name="connsiteY517" fmla="*/ 1383139 h 4638212"/>
                <a:gd name="connsiteX518" fmla="*/ 4550902 w 14322911"/>
                <a:gd name="connsiteY518" fmla="*/ 1360898 h 4638212"/>
                <a:gd name="connsiteX519" fmla="*/ 4770898 w 14322911"/>
                <a:gd name="connsiteY519" fmla="*/ 1326075 h 4638212"/>
                <a:gd name="connsiteX520" fmla="*/ 4797461 w 14322911"/>
                <a:gd name="connsiteY520" fmla="*/ 1322644 h 4638212"/>
                <a:gd name="connsiteX521" fmla="*/ 4779922 w 14322911"/>
                <a:gd name="connsiteY521" fmla="*/ 1327855 h 4638212"/>
                <a:gd name="connsiteX522" fmla="*/ 4822879 w 14322911"/>
                <a:gd name="connsiteY522" fmla="*/ 1324677 h 4638212"/>
                <a:gd name="connsiteX523" fmla="*/ 587037 w 14322911"/>
                <a:gd name="connsiteY523" fmla="*/ 2503707 h 4638212"/>
                <a:gd name="connsiteX524" fmla="*/ 587037 w 14322911"/>
                <a:gd name="connsiteY524" fmla="*/ 2503199 h 4638212"/>
                <a:gd name="connsiteX525" fmla="*/ 595044 w 14322911"/>
                <a:gd name="connsiteY525" fmla="*/ 2525694 h 4638212"/>
                <a:gd name="connsiteX526" fmla="*/ 587164 w 14322911"/>
                <a:gd name="connsiteY526" fmla="*/ 2503707 h 4638212"/>
                <a:gd name="connsiteX527" fmla="*/ 3372380 w 14322911"/>
                <a:gd name="connsiteY527" fmla="*/ 1486846 h 4638212"/>
                <a:gd name="connsiteX528" fmla="*/ 3377337 w 14322911"/>
                <a:gd name="connsiteY528" fmla="*/ 1487101 h 4638212"/>
                <a:gd name="connsiteX529" fmla="*/ 3370982 w 14322911"/>
                <a:gd name="connsiteY529" fmla="*/ 1486846 h 4638212"/>
                <a:gd name="connsiteX530" fmla="*/ 3372380 w 14322911"/>
                <a:gd name="connsiteY530" fmla="*/ 1486846 h 4638212"/>
                <a:gd name="connsiteX531" fmla="*/ 3316460 w 14322911"/>
                <a:gd name="connsiteY531" fmla="*/ 1505910 h 4638212"/>
                <a:gd name="connsiteX532" fmla="*/ 3345564 w 14322911"/>
                <a:gd name="connsiteY532" fmla="*/ 1505275 h 4638212"/>
                <a:gd name="connsiteX533" fmla="*/ 3389283 w 14322911"/>
                <a:gd name="connsiteY533" fmla="*/ 1507308 h 4638212"/>
                <a:gd name="connsiteX534" fmla="*/ 3385471 w 14322911"/>
                <a:gd name="connsiteY534" fmla="*/ 1507308 h 4638212"/>
                <a:gd name="connsiteX535" fmla="*/ 3315824 w 14322911"/>
                <a:gd name="connsiteY535" fmla="*/ 1506037 h 4638212"/>
                <a:gd name="connsiteX536" fmla="*/ 3314808 w 14322911"/>
                <a:gd name="connsiteY536" fmla="*/ 1506037 h 4638212"/>
                <a:gd name="connsiteX537" fmla="*/ 3316587 w 14322911"/>
                <a:gd name="connsiteY537" fmla="*/ 1506037 h 4638212"/>
                <a:gd name="connsiteX538" fmla="*/ 649947 w 14322911"/>
                <a:gd name="connsiteY538" fmla="*/ 2570049 h 4638212"/>
                <a:gd name="connsiteX539" fmla="*/ 576870 w 14322911"/>
                <a:gd name="connsiteY539" fmla="*/ 2354247 h 4638212"/>
                <a:gd name="connsiteX540" fmla="*/ 552341 w 14322911"/>
                <a:gd name="connsiteY540" fmla="*/ 2270875 h 4638212"/>
                <a:gd name="connsiteX541" fmla="*/ 568354 w 14322911"/>
                <a:gd name="connsiteY541" fmla="*/ 2311799 h 4638212"/>
                <a:gd name="connsiteX542" fmla="*/ 649185 w 14322911"/>
                <a:gd name="connsiteY542" fmla="*/ 2566617 h 4638212"/>
                <a:gd name="connsiteX543" fmla="*/ 650074 w 14322911"/>
                <a:gd name="connsiteY543" fmla="*/ 2570049 h 4638212"/>
                <a:gd name="connsiteX544" fmla="*/ 3158612 w 14322911"/>
                <a:gd name="connsiteY544" fmla="*/ 1488371 h 4638212"/>
                <a:gd name="connsiteX545" fmla="*/ 3156070 w 14322911"/>
                <a:gd name="connsiteY545" fmla="*/ 1488371 h 4638212"/>
                <a:gd name="connsiteX546" fmla="*/ 3158104 w 14322911"/>
                <a:gd name="connsiteY546" fmla="*/ 1488371 h 4638212"/>
                <a:gd name="connsiteX547" fmla="*/ 3158612 w 14322911"/>
                <a:gd name="connsiteY547" fmla="*/ 1488371 h 4638212"/>
                <a:gd name="connsiteX548" fmla="*/ 3148444 w 14322911"/>
                <a:gd name="connsiteY548" fmla="*/ 1479856 h 4638212"/>
                <a:gd name="connsiteX549" fmla="*/ 2690152 w 14322911"/>
                <a:gd name="connsiteY549" fmla="*/ 1462826 h 4638212"/>
                <a:gd name="connsiteX550" fmla="*/ 2685958 w 14322911"/>
                <a:gd name="connsiteY550" fmla="*/ 1462826 h 4638212"/>
                <a:gd name="connsiteX551" fmla="*/ 2685958 w 14322911"/>
                <a:gd name="connsiteY551" fmla="*/ 1460665 h 4638212"/>
                <a:gd name="connsiteX552" fmla="*/ 2833511 w 14322911"/>
                <a:gd name="connsiteY552" fmla="*/ 1460919 h 4638212"/>
                <a:gd name="connsiteX553" fmla="*/ 2833638 w 14322911"/>
                <a:gd name="connsiteY553" fmla="*/ 1460919 h 4638212"/>
                <a:gd name="connsiteX554" fmla="*/ 2890830 w 14322911"/>
                <a:gd name="connsiteY554" fmla="*/ 1462953 h 4638212"/>
                <a:gd name="connsiteX555" fmla="*/ 3036095 w 14322911"/>
                <a:gd name="connsiteY555" fmla="*/ 1467655 h 4638212"/>
                <a:gd name="connsiteX556" fmla="*/ 3148317 w 14322911"/>
                <a:gd name="connsiteY556" fmla="*/ 1478585 h 4638212"/>
                <a:gd name="connsiteX557" fmla="*/ 3148317 w 14322911"/>
                <a:gd name="connsiteY557" fmla="*/ 1479856 h 4638212"/>
                <a:gd name="connsiteX558" fmla="*/ 2579963 w 14322911"/>
                <a:gd name="connsiteY558" fmla="*/ 1414023 h 4638212"/>
                <a:gd name="connsiteX559" fmla="*/ 2661556 w 14322911"/>
                <a:gd name="connsiteY559" fmla="*/ 1417454 h 4638212"/>
                <a:gd name="connsiteX560" fmla="*/ 2659268 w 14322911"/>
                <a:gd name="connsiteY560" fmla="*/ 1417835 h 4638212"/>
                <a:gd name="connsiteX561" fmla="*/ 2687229 w 14322911"/>
                <a:gd name="connsiteY561" fmla="*/ 1425207 h 4638212"/>
                <a:gd name="connsiteX562" fmla="*/ 2687229 w 14322911"/>
                <a:gd name="connsiteY562" fmla="*/ 1425461 h 4638212"/>
                <a:gd name="connsiteX563" fmla="*/ 2613897 w 14322911"/>
                <a:gd name="connsiteY563" fmla="*/ 1427494 h 4638212"/>
                <a:gd name="connsiteX564" fmla="*/ 2686974 w 14322911"/>
                <a:gd name="connsiteY564" fmla="*/ 1430290 h 4638212"/>
                <a:gd name="connsiteX565" fmla="*/ 2686974 w 14322911"/>
                <a:gd name="connsiteY565" fmla="*/ 1434230 h 4638212"/>
                <a:gd name="connsiteX566" fmla="*/ 2980302 w 14322911"/>
                <a:gd name="connsiteY566" fmla="*/ 1445923 h 4638212"/>
                <a:gd name="connsiteX567" fmla="*/ 3076383 w 14322911"/>
                <a:gd name="connsiteY567" fmla="*/ 1451387 h 4638212"/>
                <a:gd name="connsiteX568" fmla="*/ 3136498 w 14322911"/>
                <a:gd name="connsiteY568" fmla="*/ 1454438 h 4638212"/>
                <a:gd name="connsiteX569" fmla="*/ 3136244 w 14322911"/>
                <a:gd name="connsiteY569" fmla="*/ 1460538 h 4638212"/>
                <a:gd name="connsiteX570" fmla="*/ 3086424 w 14322911"/>
                <a:gd name="connsiteY570" fmla="*/ 1458378 h 4638212"/>
                <a:gd name="connsiteX571" fmla="*/ 2862742 w 14322911"/>
                <a:gd name="connsiteY571" fmla="*/ 1448846 h 4638212"/>
                <a:gd name="connsiteX572" fmla="*/ 2672232 w 14322911"/>
                <a:gd name="connsiteY572" fmla="*/ 1439187 h 4638212"/>
                <a:gd name="connsiteX573" fmla="*/ 2558739 w 14322911"/>
                <a:gd name="connsiteY573" fmla="*/ 1434993 h 4638212"/>
                <a:gd name="connsiteX574" fmla="*/ 2444864 w 14322911"/>
                <a:gd name="connsiteY574" fmla="*/ 1432578 h 4638212"/>
                <a:gd name="connsiteX575" fmla="*/ 2330736 w 14322911"/>
                <a:gd name="connsiteY575" fmla="*/ 1432324 h 4638212"/>
                <a:gd name="connsiteX576" fmla="*/ 2280535 w 14322911"/>
                <a:gd name="connsiteY576" fmla="*/ 1433087 h 4638212"/>
                <a:gd name="connsiteX577" fmla="*/ 2246347 w 14322911"/>
                <a:gd name="connsiteY577" fmla="*/ 1431561 h 4638212"/>
                <a:gd name="connsiteX578" fmla="*/ 2173142 w 14322911"/>
                <a:gd name="connsiteY578" fmla="*/ 1426605 h 4638212"/>
                <a:gd name="connsiteX579" fmla="*/ 2130058 w 14322911"/>
                <a:gd name="connsiteY579" fmla="*/ 1422156 h 4638212"/>
                <a:gd name="connsiteX580" fmla="*/ 2130058 w 14322911"/>
                <a:gd name="connsiteY580" fmla="*/ 1415675 h 4638212"/>
                <a:gd name="connsiteX581" fmla="*/ 2132473 w 14322911"/>
                <a:gd name="connsiteY581" fmla="*/ 1415675 h 4638212"/>
                <a:gd name="connsiteX582" fmla="*/ 2154333 w 14322911"/>
                <a:gd name="connsiteY582" fmla="*/ 1415293 h 4638212"/>
                <a:gd name="connsiteX583" fmla="*/ 2174413 w 14322911"/>
                <a:gd name="connsiteY583" fmla="*/ 1414023 h 4638212"/>
                <a:gd name="connsiteX584" fmla="*/ 2179370 w 14322911"/>
                <a:gd name="connsiteY584" fmla="*/ 1414023 h 4638212"/>
                <a:gd name="connsiteX585" fmla="*/ 2232367 w 14322911"/>
                <a:gd name="connsiteY585" fmla="*/ 1413387 h 4638212"/>
                <a:gd name="connsiteX586" fmla="*/ 2284856 w 14322911"/>
                <a:gd name="connsiteY586" fmla="*/ 1411862 h 4638212"/>
                <a:gd name="connsiteX587" fmla="*/ 2377125 w 14322911"/>
                <a:gd name="connsiteY587" fmla="*/ 1409320 h 4638212"/>
                <a:gd name="connsiteX588" fmla="*/ 2459226 w 14322911"/>
                <a:gd name="connsiteY588" fmla="*/ 1407668 h 4638212"/>
                <a:gd name="connsiteX589" fmla="*/ 2508919 w 14322911"/>
                <a:gd name="connsiteY589" fmla="*/ 1407160 h 4638212"/>
                <a:gd name="connsiteX590" fmla="*/ 2542852 w 14322911"/>
                <a:gd name="connsiteY590" fmla="*/ 1408049 h 4638212"/>
                <a:gd name="connsiteX591" fmla="*/ 2536243 w 14322911"/>
                <a:gd name="connsiteY591" fmla="*/ 1409574 h 4638212"/>
                <a:gd name="connsiteX592" fmla="*/ 2580090 w 14322911"/>
                <a:gd name="connsiteY592" fmla="*/ 1413768 h 4638212"/>
                <a:gd name="connsiteX593" fmla="*/ 3452194 w 14322911"/>
                <a:gd name="connsiteY593" fmla="*/ 1484686 h 4638212"/>
                <a:gd name="connsiteX594" fmla="*/ 3457278 w 14322911"/>
                <a:gd name="connsiteY594" fmla="*/ 1484559 h 4638212"/>
                <a:gd name="connsiteX595" fmla="*/ 3470241 w 14322911"/>
                <a:gd name="connsiteY595" fmla="*/ 1485067 h 4638212"/>
                <a:gd name="connsiteX596" fmla="*/ 3452194 w 14322911"/>
                <a:gd name="connsiteY596" fmla="*/ 1484813 h 4638212"/>
                <a:gd name="connsiteX597" fmla="*/ 849608 w 14322911"/>
                <a:gd name="connsiteY597" fmla="*/ 3110443 h 4638212"/>
                <a:gd name="connsiteX598" fmla="*/ 848465 w 14322911"/>
                <a:gd name="connsiteY598" fmla="*/ 3106630 h 4638212"/>
                <a:gd name="connsiteX599" fmla="*/ 847448 w 14322911"/>
                <a:gd name="connsiteY599" fmla="*/ 3103580 h 4638212"/>
                <a:gd name="connsiteX600" fmla="*/ 848592 w 14322911"/>
                <a:gd name="connsiteY600" fmla="*/ 3101038 h 4638212"/>
                <a:gd name="connsiteX601" fmla="*/ 850244 w 14322911"/>
                <a:gd name="connsiteY601" fmla="*/ 3105995 h 4638212"/>
                <a:gd name="connsiteX602" fmla="*/ 852532 w 14322911"/>
                <a:gd name="connsiteY602" fmla="*/ 3112604 h 4638212"/>
                <a:gd name="connsiteX603" fmla="*/ 849608 w 14322911"/>
                <a:gd name="connsiteY603" fmla="*/ 3110443 h 4638212"/>
                <a:gd name="connsiteX604" fmla="*/ 2928449 w 14322911"/>
                <a:gd name="connsiteY604" fmla="*/ 1417708 h 4638212"/>
                <a:gd name="connsiteX605" fmla="*/ 2835799 w 14322911"/>
                <a:gd name="connsiteY605" fmla="*/ 1415675 h 4638212"/>
                <a:gd name="connsiteX606" fmla="*/ 2791698 w 14322911"/>
                <a:gd name="connsiteY606" fmla="*/ 1412116 h 4638212"/>
                <a:gd name="connsiteX607" fmla="*/ 2928449 w 14322911"/>
                <a:gd name="connsiteY607" fmla="*/ 1417708 h 4638212"/>
                <a:gd name="connsiteX608" fmla="*/ 2581107 w 14322911"/>
                <a:gd name="connsiteY608" fmla="*/ 1406905 h 4638212"/>
                <a:gd name="connsiteX609" fmla="*/ 2555053 w 14322911"/>
                <a:gd name="connsiteY609" fmla="*/ 1404999 h 4638212"/>
                <a:gd name="connsiteX610" fmla="*/ 2573608 w 14322911"/>
                <a:gd name="connsiteY610" fmla="*/ 1405507 h 4638212"/>
                <a:gd name="connsiteX611" fmla="*/ 2609702 w 14322911"/>
                <a:gd name="connsiteY611" fmla="*/ 1406905 h 4638212"/>
                <a:gd name="connsiteX612" fmla="*/ 2581107 w 14322911"/>
                <a:gd name="connsiteY612" fmla="*/ 1406905 h 4638212"/>
                <a:gd name="connsiteX613" fmla="*/ 2152299 w 14322911"/>
                <a:gd name="connsiteY613" fmla="*/ 3155561 h 4638212"/>
                <a:gd name="connsiteX614" fmla="*/ 1918450 w 14322911"/>
                <a:gd name="connsiteY614" fmla="*/ 3152383 h 4638212"/>
                <a:gd name="connsiteX615" fmla="*/ 1532091 w 14322911"/>
                <a:gd name="connsiteY615" fmla="*/ 3147045 h 4638212"/>
                <a:gd name="connsiteX616" fmla="*/ 1369795 w 14322911"/>
                <a:gd name="connsiteY616" fmla="*/ 3152638 h 4638212"/>
                <a:gd name="connsiteX617" fmla="*/ 1143572 w 14322911"/>
                <a:gd name="connsiteY617" fmla="*/ 3146918 h 4638212"/>
                <a:gd name="connsiteX618" fmla="*/ 895743 w 14322911"/>
                <a:gd name="connsiteY618" fmla="*/ 3140691 h 4638212"/>
                <a:gd name="connsiteX619" fmla="*/ 891422 w 14322911"/>
                <a:gd name="connsiteY619" fmla="*/ 3140691 h 4638212"/>
                <a:gd name="connsiteX620" fmla="*/ 888753 w 14322911"/>
                <a:gd name="connsiteY620" fmla="*/ 3138657 h 4638212"/>
                <a:gd name="connsiteX621" fmla="*/ 895743 w 14322911"/>
                <a:gd name="connsiteY621" fmla="*/ 3138657 h 4638212"/>
                <a:gd name="connsiteX622" fmla="*/ 1520907 w 14322911"/>
                <a:gd name="connsiteY622" fmla="*/ 3137768 h 4638212"/>
                <a:gd name="connsiteX623" fmla="*/ 1602119 w 14322911"/>
                <a:gd name="connsiteY623" fmla="*/ 3140564 h 4638212"/>
                <a:gd name="connsiteX624" fmla="*/ 1603390 w 14322911"/>
                <a:gd name="connsiteY624" fmla="*/ 3142852 h 4638212"/>
                <a:gd name="connsiteX625" fmla="*/ 1760221 w 14322911"/>
                <a:gd name="connsiteY625" fmla="*/ 3146029 h 4638212"/>
                <a:gd name="connsiteX626" fmla="*/ 1791486 w 14322911"/>
                <a:gd name="connsiteY626" fmla="*/ 3147045 h 4638212"/>
                <a:gd name="connsiteX627" fmla="*/ 1941962 w 14322911"/>
                <a:gd name="connsiteY627" fmla="*/ 3146283 h 4638212"/>
                <a:gd name="connsiteX628" fmla="*/ 2206695 w 14322911"/>
                <a:gd name="connsiteY628" fmla="*/ 3146029 h 4638212"/>
                <a:gd name="connsiteX629" fmla="*/ 2503072 w 14322911"/>
                <a:gd name="connsiteY629" fmla="*/ 3149714 h 4638212"/>
                <a:gd name="connsiteX630" fmla="*/ 2369118 w 14322911"/>
                <a:gd name="connsiteY630" fmla="*/ 3155434 h 4638212"/>
                <a:gd name="connsiteX631" fmla="*/ 2152426 w 14322911"/>
                <a:gd name="connsiteY631" fmla="*/ 3155688 h 4638212"/>
                <a:gd name="connsiteX632" fmla="*/ 3823302 w 14322911"/>
                <a:gd name="connsiteY632" fmla="*/ 1468037 h 4638212"/>
                <a:gd name="connsiteX633" fmla="*/ 3853550 w 14322911"/>
                <a:gd name="connsiteY633" fmla="*/ 1469435 h 4638212"/>
                <a:gd name="connsiteX634" fmla="*/ 3594536 w 14322911"/>
                <a:gd name="connsiteY634" fmla="*/ 1475916 h 4638212"/>
                <a:gd name="connsiteX635" fmla="*/ 3805255 w 14322911"/>
                <a:gd name="connsiteY635" fmla="*/ 1468545 h 4638212"/>
                <a:gd name="connsiteX636" fmla="*/ 3817583 w 14322911"/>
                <a:gd name="connsiteY636" fmla="*/ 1467655 h 4638212"/>
                <a:gd name="connsiteX637" fmla="*/ 3823175 w 14322911"/>
                <a:gd name="connsiteY637" fmla="*/ 1468037 h 4638212"/>
                <a:gd name="connsiteX638" fmla="*/ 2745945 w 14322911"/>
                <a:gd name="connsiteY638" fmla="*/ 1408558 h 4638212"/>
                <a:gd name="connsiteX639" fmla="*/ 2662318 w 14322911"/>
                <a:gd name="connsiteY639" fmla="*/ 1402457 h 4638212"/>
                <a:gd name="connsiteX640" fmla="*/ 2677951 w 14322911"/>
                <a:gd name="connsiteY640" fmla="*/ 1402711 h 4638212"/>
                <a:gd name="connsiteX641" fmla="*/ 2746072 w 14322911"/>
                <a:gd name="connsiteY641" fmla="*/ 1404618 h 4638212"/>
                <a:gd name="connsiteX642" fmla="*/ 2746072 w 14322911"/>
                <a:gd name="connsiteY642" fmla="*/ 1408558 h 4638212"/>
                <a:gd name="connsiteX643" fmla="*/ 3211990 w 14322911"/>
                <a:gd name="connsiteY643" fmla="*/ 3148062 h 4638212"/>
                <a:gd name="connsiteX644" fmla="*/ 2799832 w 14322911"/>
                <a:gd name="connsiteY644" fmla="*/ 3144377 h 4638212"/>
                <a:gd name="connsiteX645" fmla="*/ 2834274 w 14322911"/>
                <a:gd name="connsiteY645" fmla="*/ 3142089 h 4638212"/>
                <a:gd name="connsiteX646" fmla="*/ 2875706 w 14322911"/>
                <a:gd name="connsiteY646" fmla="*/ 3141835 h 4638212"/>
                <a:gd name="connsiteX647" fmla="*/ 3300192 w 14322911"/>
                <a:gd name="connsiteY647" fmla="*/ 3147173 h 4638212"/>
                <a:gd name="connsiteX648" fmla="*/ 3211990 w 14322911"/>
                <a:gd name="connsiteY648" fmla="*/ 3148062 h 4638212"/>
                <a:gd name="connsiteX649" fmla="*/ 3731287 w 14322911"/>
                <a:gd name="connsiteY649" fmla="*/ 1390384 h 4638212"/>
                <a:gd name="connsiteX650" fmla="*/ 3727093 w 14322911"/>
                <a:gd name="connsiteY650" fmla="*/ 1390638 h 4638212"/>
                <a:gd name="connsiteX651" fmla="*/ 3646136 w 14322911"/>
                <a:gd name="connsiteY651" fmla="*/ 1393434 h 4638212"/>
                <a:gd name="connsiteX652" fmla="*/ 3723026 w 14322911"/>
                <a:gd name="connsiteY652" fmla="*/ 1389240 h 4638212"/>
                <a:gd name="connsiteX653" fmla="*/ 3790893 w 14322911"/>
                <a:gd name="connsiteY653" fmla="*/ 1383520 h 4638212"/>
                <a:gd name="connsiteX654" fmla="*/ 3710063 w 14322911"/>
                <a:gd name="connsiteY654" fmla="*/ 1391019 h 4638212"/>
                <a:gd name="connsiteX655" fmla="*/ 3756833 w 14322911"/>
                <a:gd name="connsiteY655" fmla="*/ 1388223 h 4638212"/>
                <a:gd name="connsiteX656" fmla="*/ 3731415 w 14322911"/>
                <a:gd name="connsiteY656" fmla="*/ 1390256 h 4638212"/>
                <a:gd name="connsiteX657" fmla="*/ 4571999 w 14322911"/>
                <a:gd name="connsiteY657" fmla="*/ 1302690 h 4638212"/>
                <a:gd name="connsiteX658" fmla="*/ 4571745 w 14322911"/>
                <a:gd name="connsiteY658" fmla="*/ 1301038 h 4638212"/>
                <a:gd name="connsiteX659" fmla="*/ 4637071 w 14322911"/>
                <a:gd name="connsiteY659" fmla="*/ 1294429 h 4638212"/>
                <a:gd name="connsiteX660" fmla="*/ 4571999 w 14322911"/>
                <a:gd name="connsiteY660" fmla="*/ 1302690 h 4638212"/>
                <a:gd name="connsiteX661" fmla="*/ 3013854 w 14322911"/>
                <a:gd name="connsiteY661" fmla="*/ 1407795 h 4638212"/>
                <a:gd name="connsiteX662" fmla="*/ 3041433 w 14322911"/>
                <a:gd name="connsiteY662" fmla="*/ 1407795 h 4638212"/>
                <a:gd name="connsiteX663" fmla="*/ 3051092 w 14322911"/>
                <a:gd name="connsiteY663" fmla="*/ 1407287 h 4638212"/>
                <a:gd name="connsiteX664" fmla="*/ 3039018 w 14322911"/>
                <a:gd name="connsiteY664" fmla="*/ 1405507 h 4638212"/>
                <a:gd name="connsiteX665" fmla="*/ 3032537 w 14322911"/>
                <a:gd name="connsiteY665" fmla="*/ 1404872 h 4638212"/>
                <a:gd name="connsiteX666" fmla="*/ 3079307 w 14322911"/>
                <a:gd name="connsiteY666" fmla="*/ 1407160 h 4638212"/>
                <a:gd name="connsiteX667" fmla="*/ 3100912 w 14322911"/>
                <a:gd name="connsiteY667" fmla="*/ 1408812 h 4638212"/>
                <a:gd name="connsiteX668" fmla="*/ 3246559 w 14322911"/>
                <a:gd name="connsiteY668" fmla="*/ 1418979 h 4638212"/>
                <a:gd name="connsiteX669" fmla="*/ 2927051 w 14322911"/>
                <a:gd name="connsiteY669" fmla="*/ 1406143 h 4638212"/>
                <a:gd name="connsiteX670" fmla="*/ 3013854 w 14322911"/>
                <a:gd name="connsiteY670" fmla="*/ 1407668 h 4638212"/>
                <a:gd name="connsiteX671" fmla="*/ 4463463 w 14322911"/>
                <a:gd name="connsiteY671" fmla="*/ 1400169 h 4638212"/>
                <a:gd name="connsiteX672" fmla="*/ 4507310 w 14322911"/>
                <a:gd name="connsiteY672" fmla="*/ 1391273 h 4638212"/>
                <a:gd name="connsiteX673" fmla="*/ 4512902 w 14322911"/>
                <a:gd name="connsiteY673" fmla="*/ 1393942 h 4638212"/>
                <a:gd name="connsiteX674" fmla="*/ 4463590 w 14322911"/>
                <a:gd name="connsiteY674" fmla="*/ 1400169 h 4638212"/>
                <a:gd name="connsiteX675" fmla="*/ 2981065 w 14322911"/>
                <a:gd name="connsiteY675" fmla="*/ 1396738 h 4638212"/>
                <a:gd name="connsiteX676" fmla="*/ 2936328 w 14322911"/>
                <a:gd name="connsiteY676" fmla="*/ 1394832 h 4638212"/>
                <a:gd name="connsiteX677" fmla="*/ 2918917 w 14322911"/>
                <a:gd name="connsiteY677" fmla="*/ 1394578 h 4638212"/>
                <a:gd name="connsiteX678" fmla="*/ 2876341 w 14322911"/>
                <a:gd name="connsiteY678" fmla="*/ 1390892 h 4638212"/>
                <a:gd name="connsiteX679" fmla="*/ 2817243 w 14322911"/>
                <a:gd name="connsiteY679" fmla="*/ 1386062 h 4638212"/>
                <a:gd name="connsiteX680" fmla="*/ 2843551 w 14322911"/>
                <a:gd name="connsiteY680" fmla="*/ 1385808 h 4638212"/>
                <a:gd name="connsiteX681" fmla="*/ 2981065 w 14322911"/>
                <a:gd name="connsiteY681" fmla="*/ 1396738 h 4638212"/>
                <a:gd name="connsiteX682" fmla="*/ 5177465 w 14322911"/>
                <a:gd name="connsiteY682" fmla="*/ 1272824 h 4638212"/>
                <a:gd name="connsiteX683" fmla="*/ 5173906 w 14322911"/>
                <a:gd name="connsiteY683" fmla="*/ 1273586 h 4638212"/>
                <a:gd name="connsiteX684" fmla="*/ 5109852 w 14322911"/>
                <a:gd name="connsiteY684" fmla="*/ 1281974 h 4638212"/>
                <a:gd name="connsiteX685" fmla="*/ 5115190 w 14322911"/>
                <a:gd name="connsiteY685" fmla="*/ 1281085 h 4638212"/>
                <a:gd name="connsiteX686" fmla="*/ 5177465 w 14322911"/>
                <a:gd name="connsiteY686" fmla="*/ 1272824 h 4638212"/>
                <a:gd name="connsiteX687" fmla="*/ 5762977 w 14322911"/>
                <a:gd name="connsiteY687" fmla="*/ 3405423 h 4638212"/>
                <a:gd name="connsiteX688" fmla="*/ 5764756 w 14322911"/>
                <a:gd name="connsiteY688" fmla="*/ 3405677 h 4638212"/>
                <a:gd name="connsiteX689" fmla="*/ 5763739 w 14322911"/>
                <a:gd name="connsiteY689" fmla="*/ 3405677 h 4638212"/>
                <a:gd name="connsiteX690" fmla="*/ 5763104 w 14322911"/>
                <a:gd name="connsiteY690" fmla="*/ 3405423 h 4638212"/>
                <a:gd name="connsiteX691" fmla="*/ 5494813 w 14322911"/>
                <a:gd name="connsiteY691" fmla="*/ 1222368 h 4638212"/>
                <a:gd name="connsiteX692" fmla="*/ 5406865 w 14322911"/>
                <a:gd name="connsiteY692" fmla="*/ 1236348 h 4638212"/>
                <a:gd name="connsiteX693" fmla="*/ 5409026 w 14322911"/>
                <a:gd name="connsiteY693" fmla="*/ 1234315 h 4638212"/>
                <a:gd name="connsiteX694" fmla="*/ 5467488 w 14322911"/>
                <a:gd name="connsiteY694" fmla="*/ 1224529 h 4638212"/>
                <a:gd name="connsiteX695" fmla="*/ 5494813 w 14322911"/>
                <a:gd name="connsiteY695" fmla="*/ 1222495 h 4638212"/>
                <a:gd name="connsiteX696" fmla="*/ 5541455 w 14322911"/>
                <a:gd name="connsiteY696" fmla="*/ 1152976 h 4638212"/>
                <a:gd name="connsiteX697" fmla="*/ 5541837 w 14322911"/>
                <a:gd name="connsiteY697" fmla="*/ 1152976 h 4638212"/>
                <a:gd name="connsiteX698" fmla="*/ 5604493 w 14322911"/>
                <a:gd name="connsiteY698" fmla="*/ 1140013 h 4638212"/>
                <a:gd name="connsiteX699" fmla="*/ 5544633 w 14322911"/>
                <a:gd name="connsiteY699" fmla="*/ 1152722 h 4638212"/>
                <a:gd name="connsiteX700" fmla="*/ 5541455 w 14322911"/>
                <a:gd name="connsiteY700" fmla="*/ 1153103 h 4638212"/>
                <a:gd name="connsiteX701" fmla="*/ 5423769 w 14322911"/>
                <a:gd name="connsiteY701" fmla="*/ 1222622 h 4638212"/>
                <a:gd name="connsiteX702" fmla="*/ 5420591 w 14322911"/>
                <a:gd name="connsiteY702" fmla="*/ 1223258 h 4638212"/>
                <a:gd name="connsiteX703" fmla="*/ 5425167 w 14322911"/>
                <a:gd name="connsiteY703" fmla="*/ 1218810 h 4638212"/>
                <a:gd name="connsiteX704" fmla="*/ 5467361 w 14322911"/>
                <a:gd name="connsiteY704" fmla="*/ 1211820 h 4638212"/>
                <a:gd name="connsiteX705" fmla="*/ 5423769 w 14322911"/>
                <a:gd name="connsiteY705" fmla="*/ 1222622 h 4638212"/>
                <a:gd name="connsiteX706" fmla="*/ 549672 w 14322911"/>
                <a:gd name="connsiteY706" fmla="*/ 2452870 h 4638212"/>
                <a:gd name="connsiteX707" fmla="*/ 549672 w 14322911"/>
                <a:gd name="connsiteY707" fmla="*/ 2452870 h 4638212"/>
                <a:gd name="connsiteX708" fmla="*/ 554501 w 14322911"/>
                <a:gd name="connsiteY708" fmla="*/ 2467740 h 4638212"/>
                <a:gd name="connsiteX709" fmla="*/ 550307 w 14322911"/>
                <a:gd name="connsiteY709" fmla="*/ 2456048 h 4638212"/>
                <a:gd name="connsiteX710" fmla="*/ 549672 w 14322911"/>
                <a:gd name="connsiteY710" fmla="*/ 2452870 h 4638212"/>
                <a:gd name="connsiteX711" fmla="*/ 3140819 w 14322911"/>
                <a:gd name="connsiteY711" fmla="*/ 3225461 h 4638212"/>
                <a:gd name="connsiteX712" fmla="*/ 3125314 w 14322911"/>
                <a:gd name="connsiteY712" fmla="*/ 3225461 h 4638212"/>
                <a:gd name="connsiteX713" fmla="*/ 3061641 w 14322911"/>
                <a:gd name="connsiteY713" fmla="*/ 3219488 h 4638212"/>
                <a:gd name="connsiteX714" fmla="*/ 3000001 w 14322911"/>
                <a:gd name="connsiteY714" fmla="*/ 3214912 h 4638212"/>
                <a:gd name="connsiteX715" fmla="*/ 3063802 w 14322911"/>
                <a:gd name="connsiteY715" fmla="*/ 3217073 h 4638212"/>
                <a:gd name="connsiteX716" fmla="*/ 3192291 w 14322911"/>
                <a:gd name="connsiteY716" fmla="*/ 3220250 h 4638212"/>
                <a:gd name="connsiteX717" fmla="*/ 3179709 w 14322911"/>
                <a:gd name="connsiteY717" fmla="*/ 3225588 h 4638212"/>
                <a:gd name="connsiteX718" fmla="*/ 3140819 w 14322911"/>
                <a:gd name="connsiteY718" fmla="*/ 3225461 h 4638212"/>
                <a:gd name="connsiteX719" fmla="*/ 563144 w 14322911"/>
                <a:gd name="connsiteY719" fmla="*/ 2494429 h 4638212"/>
                <a:gd name="connsiteX720" fmla="*/ 565940 w 14322911"/>
                <a:gd name="connsiteY720" fmla="*/ 2503199 h 4638212"/>
                <a:gd name="connsiteX721" fmla="*/ 563017 w 14322911"/>
                <a:gd name="connsiteY721" fmla="*/ 2495446 h 4638212"/>
                <a:gd name="connsiteX722" fmla="*/ 563017 w 14322911"/>
                <a:gd name="connsiteY722" fmla="*/ 2494429 h 4638212"/>
                <a:gd name="connsiteX723" fmla="*/ 5997080 w 14322911"/>
                <a:gd name="connsiteY723" fmla="*/ 1112307 h 4638212"/>
                <a:gd name="connsiteX724" fmla="*/ 5996826 w 14322911"/>
                <a:gd name="connsiteY724" fmla="*/ 1112307 h 4638212"/>
                <a:gd name="connsiteX725" fmla="*/ 5997207 w 14322911"/>
                <a:gd name="connsiteY725" fmla="*/ 1112307 h 4638212"/>
                <a:gd name="connsiteX726" fmla="*/ 5997207 w 14322911"/>
                <a:gd name="connsiteY726" fmla="*/ 1112307 h 4638212"/>
                <a:gd name="connsiteX727" fmla="*/ 4874859 w 14322911"/>
                <a:gd name="connsiteY727" fmla="*/ 1205973 h 4638212"/>
                <a:gd name="connsiteX728" fmla="*/ 4617117 w 14322911"/>
                <a:gd name="connsiteY728" fmla="*/ 1247405 h 4638212"/>
                <a:gd name="connsiteX729" fmla="*/ 4530059 w 14322911"/>
                <a:gd name="connsiteY729" fmla="*/ 1258462 h 4638212"/>
                <a:gd name="connsiteX730" fmla="*/ 4511758 w 14322911"/>
                <a:gd name="connsiteY730" fmla="*/ 1260750 h 4638212"/>
                <a:gd name="connsiteX731" fmla="*/ 4511504 w 14322911"/>
                <a:gd name="connsiteY731" fmla="*/ 1260242 h 4638212"/>
                <a:gd name="connsiteX732" fmla="*/ 4689051 w 14322911"/>
                <a:gd name="connsiteY732" fmla="*/ 1231900 h 4638212"/>
                <a:gd name="connsiteX733" fmla="*/ 4697821 w 14322911"/>
                <a:gd name="connsiteY733" fmla="*/ 1230884 h 4638212"/>
                <a:gd name="connsiteX734" fmla="*/ 4760222 w 14322911"/>
                <a:gd name="connsiteY734" fmla="*/ 1222495 h 4638212"/>
                <a:gd name="connsiteX735" fmla="*/ 4934084 w 14322911"/>
                <a:gd name="connsiteY735" fmla="*/ 1196315 h 4638212"/>
                <a:gd name="connsiteX736" fmla="*/ 4874986 w 14322911"/>
                <a:gd name="connsiteY736" fmla="*/ 1205846 h 4638212"/>
                <a:gd name="connsiteX737" fmla="*/ 1190087 w 14322911"/>
                <a:gd name="connsiteY737" fmla="*/ 3221140 h 4638212"/>
                <a:gd name="connsiteX738" fmla="*/ 1150943 w 14322911"/>
                <a:gd name="connsiteY738" fmla="*/ 3222411 h 4638212"/>
                <a:gd name="connsiteX739" fmla="*/ 955476 w 14322911"/>
                <a:gd name="connsiteY739" fmla="*/ 3219869 h 4638212"/>
                <a:gd name="connsiteX740" fmla="*/ 1114849 w 14322911"/>
                <a:gd name="connsiteY740" fmla="*/ 3219615 h 4638212"/>
                <a:gd name="connsiteX741" fmla="*/ 987503 w 14322911"/>
                <a:gd name="connsiteY741" fmla="*/ 3217836 h 4638212"/>
                <a:gd name="connsiteX742" fmla="*/ 1189960 w 14322911"/>
                <a:gd name="connsiteY742" fmla="*/ 3214404 h 4638212"/>
                <a:gd name="connsiteX743" fmla="*/ 1189960 w 14322911"/>
                <a:gd name="connsiteY743" fmla="*/ 3221140 h 4638212"/>
                <a:gd name="connsiteX744" fmla="*/ 10259229 w 14322911"/>
                <a:gd name="connsiteY744" fmla="*/ 4055370 h 4638212"/>
                <a:gd name="connsiteX745" fmla="*/ 10260246 w 14322911"/>
                <a:gd name="connsiteY745" fmla="*/ 4055624 h 4638212"/>
                <a:gd name="connsiteX746" fmla="*/ 10246266 w 14322911"/>
                <a:gd name="connsiteY746" fmla="*/ 4053463 h 4638212"/>
                <a:gd name="connsiteX747" fmla="*/ 10259229 w 14322911"/>
                <a:gd name="connsiteY747" fmla="*/ 4055370 h 4638212"/>
                <a:gd name="connsiteX748" fmla="*/ 10440462 w 14322911"/>
                <a:gd name="connsiteY748" fmla="*/ 4076594 h 4638212"/>
                <a:gd name="connsiteX749" fmla="*/ 10265584 w 14322911"/>
                <a:gd name="connsiteY749" fmla="*/ 4042153 h 4638212"/>
                <a:gd name="connsiteX750" fmla="*/ 10352514 w 14322911"/>
                <a:gd name="connsiteY750" fmla="*/ 4054353 h 4638212"/>
                <a:gd name="connsiteX751" fmla="*/ 10397505 w 14322911"/>
                <a:gd name="connsiteY751" fmla="*/ 4064520 h 4638212"/>
                <a:gd name="connsiteX752" fmla="*/ 10467786 w 14322911"/>
                <a:gd name="connsiteY752" fmla="*/ 4080407 h 4638212"/>
                <a:gd name="connsiteX753" fmla="*/ 10440462 w 14322911"/>
                <a:gd name="connsiteY753" fmla="*/ 4076467 h 4638212"/>
                <a:gd name="connsiteX754" fmla="*/ 10941458 w 14322911"/>
                <a:gd name="connsiteY754" fmla="*/ 4140649 h 4638212"/>
                <a:gd name="connsiteX755" fmla="*/ 10940950 w 14322911"/>
                <a:gd name="connsiteY755" fmla="*/ 4140649 h 4638212"/>
                <a:gd name="connsiteX756" fmla="*/ 10938408 w 14322911"/>
                <a:gd name="connsiteY756" fmla="*/ 4137472 h 4638212"/>
                <a:gd name="connsiteX757" fmla="*/ 11110490 w 14322911"/>
                <a:gd name="connsiteY757" fmla="*/ 4162000 h 4638212"/>
                <a:gd name="connsiteX758" fmla="*/ 11110490 w 14322911"/>
                <a:gd name="connsiteY758" fmla="*/ 4162508 h 4638212"/>
                <a:gd name="connsiteX759" fmla="*/ 11044911 w 14322911"/>
                <a:gd name="connsiteY759" fmla="*/ 4153104 h 4638212"/>
                <a:gd name="connsiteX760" fmla="*/ 10941585 w 14322911"/>
                <a:gd name="connsiteY760" fmla="*/ 4140649 h 4638212"/>
                <a:gd name="connsiteX761" fmla="*/ 5153699 w 14322911"/>
                <a:gd name="connsiteY761" fmla="*/ 1171532 h 4638212"/>
                <a:gd name="connsiteX762" fmla="*/ 5210128 w 14322911"/>
                <a:gd name="connsiteY762" fmla="*/ 1156789 h 4638212"/>
                <a:gd name="connsiteX763" fmla="*/ 5075283 w 14322911"/>
                <a:gd name="connsiteY763" fmla="*/ 1179157 h 4638212"/>
                <a:gd name="connsiteX764" fmla="*/ 5198816 w 14322911"/>
                <a:gd name="connsiteY764" fmla="*/ 1154374 h 4638212"/>
                <a:gd name="connsiteX765" fmla="*/ 5319935 w 14322911"/>
                <a:gd name="connsiteY765" fmla="*/ 1139886 h 4638212"/>
                <a:gd name="connsiteX766" fmla="*/ 5153699 w 14322911"/>
                <a:gd name="connsiteY766" fmla="*/ 1171532 h 4638212"/>
                <a:gd name="connsiteX767" fmla="*/ 781233 w 14322911"/>
                <a:gd name="connsiteY767" fmla="*/ 3129634 h 4638212"/>
                <a:gd name="connsiteX768" fmla="*/ 811735 w 14322911"/>
                <a:gd name="connsiteY768" fmla="*/ 3213260 h 4638212"/>
                <a:gd name="connsiteX769" fmla="*/ 895743 w 14322911"/>
                <a:gd name="connsiteY769" fmla="*/ 3211481 h 4638212"/>
                <a:gd name="connsiteX770" fmla="*/ 996272 w 14322911"/>
                <a:gd name="connsiteY770" fmla="*/ 3209448 h 4638212"/>
                <a:gd name="connsiteX771" fmla="*/ 1019403 w 14322911"/>
                <a:gd name="connsiteY771" fmla="*/ 3209448 h 4638212"/>
                <a:gd name="connsiteX772" fmla="*/ 895743 w 14322911"/>
                <a:gd name="connsiteY772" fmla="*/ 3212625 h 4638212"/>
                <a:gd name="connsiteX773" fmla="*/ 811735 w 14322911"/>
                <a:gd name="connsiteY773" fmla="*/ 3214785 h 4638212"/>
                <a:gd name="connsiteX774" fmla="*/ 780216 w 14322911"/>
                <a:gd name="connsiteY774" fmla="*/ 3129888 h 4638212"/>
                <a:gd name="connsiteX775" fmla="*/ 749969 w 14322911"/>
                <a:gd name="connsiteY775" fmla="*/ 3048677 h 4638212"/>
                <a:gd name="connsiteX776" fmla="*/ 745393 w 14322911"/>
                <a:gd name="connsiteY776" fmla="*/ 3036349 h 4638212"/>
                <a:gd name="connsiteX777" fmla="*/ 729126 w 14322911"/>
                <a:gd name="connsiteY777" fmla="*/ 2986274 h 4638212"/>
                <a:gd name="connsiteX778" fmla="*/ 781233 w 14322911"/>
                <a:gd name="connsiteY778" fmla="*/ 3129634 h 4638212"/>
                <a:gd name="connsiteX779" fmla="*/ 802585 w 14322911"/>
                <a:gd name="connsiteY779" fmla="*/ 3217962 h 4638212"/>
                <a:gd name="connsiteX780" fmla="*/ 802076 w 14322911"/>
                <a:gd name="connsiteY780" fmla="*/ 3217962 h 4638212"/>
                <a:gd name="connsiteX781" fmla="*/ 792544 w 14322911"/>
                <a:gd name="connsiteY781" fmla="*/ 3188859 h 4638212"/>
                <a:gd name="connsiteX782" fmla="*/ 802585 w 14322911"/>
                <a:gd name="connsiteY782" fmla="*/ 3217962 h 4638212"/>
                <a:gd name="connsiteX783" fmla="*/ 4256304 w 14322911"/>
                <a:gd name="connsiteY783" fmla="*/ 3217327 h 4638212"/>
                <a:gd name="connsiteX784" fmla="*/ 4252618 w 14322911"/>
                <a:gd name="connsiteY784" fmla="*/ 3216437 h 4638212"/>
                <a:gd name="connsiteX785" fmla="*/ 4246264 w 14322911"/>
                <a:gd name="connsiteY785" fmla="*/ 3214912 h 4638212"/>
                <a:gd name="connsiteX786" fmla="*/ 4300913 w 14322911"/>
                <a:gd name="connsiteY786" fmla="*/ 3218344 h 4638212"/>
                <a:gd name="connsiteX787" fmla="*/ 4297863 w 14322911"/>
                <a:gd name="connsiteY787" fmla="*/ 3216946 h 4638212"/>
                <a:gd name="connsiteX788" fmla="*/ 4349843 w 14322911"/>
                <a:gd name="connsiteY788" fmla="*/ 3227368 h 4638212"/>
                <a:gd name="connsiteX789" fmla="*/ 4349462 w 14322911"/>
                <a:gd name="connsiteY789" fmla="*/ 3227368 h 4638212"/>
                <a:gd name="connsiteX790" fmla="*/ 4256177 w 14322911"/>
                <a:gd name="connsiteY790" fmla="*/ 3217327 h 4638212"/>
                <a:gd name="connsiteX791" fmla="*/ 6811103 w 14322911"/>
                <a:gd name="connsiteY791" fmla="*/ 3586656 h 4638212"/>
                <a:gd name="connsiteX792" fmla="*/ 6810594 w 14322911"/>
                <a:gd name="connsiteY792" fmla="*/ 3590341 h 4638212"/>
                <a:gd name="connsiteX793" fmla="*/ 6744379 w 14322911"/>
                <a:gd name="connsiteY793" fmla="*/ 3581191 h 4638212"/>
                <a:gd name="connsiteX794" fmla="*/ 6582210 w 14322911"/>
                <a:gd name="connsiteY794" fmla="*/ 3555773 h 4638212"/>
                <a:gd name="connsiteX795" fmla="*/ 6811103 w 14322911"/>
                <a:gd name="connsiteY795" fmla="*/ 3586656 h 4638212"/>
                <a:gd name="connsiteX796" fmla="*/ 7118283 w 14322911"/>
                <a:gd name="connsiteY796" fmla="*/ 3633044 h 4638212"/>
                <a:gd name="connsiteX797" fmla="*/ 7107862 w 14322911"/>
                <a:gd name="connsiteY797" fmla="*/ 3630629 h 4638212"/>
                <a:gd name="connsiteX798" fmla="*/ 6976449 w 14322911"/>
                <a:gd name="connsiteY798" fmla="*/ 3612837 h 4638212"/>
                <a:gd name="connsiteX799" fmla="*/ 7022075 w 14322911"/>
                <a:gd name="connsiteY799" fmla="*/ 3615760 h 4638212"/>
                <a:gd name="connsiteX800" fmla="*/ 7326205 w 14322911"/>
                <a:gd name="connsiteY800" fmla="*/ 3657827 h 4638212"/>
                <a:gd name="connsiteX801" fmla="*/ 7233810 w 14322911"/>
                <a:gd name="connsiteY801" fmla="*/ 3647279 h 4638212"/>
                <a:gd name="connsiteX802" fmla="*/ 7174966 w 14322911"/>
                <a:gd name="connsiteY802" fmla="*/ 3640924 h 4638212"/>
                <a:gd name="connsiteX803" fmla="*/ 7118156 w 14322911"/>
                <a:gd name="connsiteY803" fmla="*/ 3633044 h 4638212"/>
                <a:gd name="connsiteX804" fmla="*/ 6172975 w 14322911"/>
                <a:gd name="connsiteY804" fmla="*/ 1043423 h 4638212"/>
                <a:gd name="connsiteX805" fmla="*/ 6048043 w 14322911"/>
                <a:gd name="connsiteY805" fmla="*/ 1086888 h 4638212"/>
                <a:gd name="connsiteX806" fmla="*/ 6024659 w 14322911"/>
                <a:gd name="connsiteY806" fmla="*/ 1092099 h 4638212"/>
                <a:gd name="connsiteX807" fmla="*/ 6021481 w 14322911"/>
                <a:gd name="connsiteY807" fmla="*/ 1092862 h 4638212"/>
                <a:gd name="connsiteX808" fmla="*/ 6038130 w 14322911"/>
                <a:gd name="connsiteY808" fmla="*/ 1085236 h 4638212"/>
                <a:gd name="connsiteX809" fmla="*/ 6033174 w 14322911"/>
                <a:gd name="connsiteY809" fmla="*/ 1085491 h 4638212"/>
                <a:gd name="connsiteX810" fmla="*/ 6183650 w 14322911"/>
                <a:gd name="connsiteY810" fmla="*/ 1037958 h 4638212"/>
                <a:gd name="connsiteX811" fmla="*/ 6233724 w 14322911"/>
                <a:gd name="connsiteY811" fmla="*/ 1020292 h 4638212"/>
                <a:gd name="connsiteX812" fmla="*/ 6172975 w 14322911"/>
                <a:gd name="connsiteY812" fmla="*/ 1043296 h 4638212"/>
                <a:gd name="connsiteX813" fmla="*/ 5253339 w 14322911"/>
                <a:gd name="connsiteY813" fmla="*/ 1143444 h 4638212"/>
                <a:gd name="connsiteX814" fmla="*/ 5252068 w 14322911"/>
                <a:gd name="connsiteY814" fmla="*/ 1135819 h 4638212"/>
                <a:gd name="connsiteX815" fmla="*/ 5545395 w 14322911"/>
                <a:gd name="connsiteY815" fmla="*/ 1077611 h 4638212"/>
                <a:gd name="connsiteX816" fmla="*/ 5547556 w 14322911"/>
                <a:gd name="connsiteY816" fmla="*/ 1087905 h 4638212"/>
                <a:gd name="connsiteX817" fmla="*/ 5253339 w 14322911"/>
                <a:gd name="connsiteY817" fmla="*/ 1143317 h 4638212"/>
                <a:gd name="connsiteX818" fmla="*/ 573184 w 14322911"/>
                <a:gd name="connsiteY818" fmla="*/ 2588350 h 4638212"/>
                <a:gd name="connsiteX819" fmla="*/ 558060 w 14322911"/>
                <a:gd name="connsiteY819" fmla="*/ 2542851 h 4638212"/>
                <a:gd name="connsiteX820" fmla="*/ 558695 w 14322911"/>
                <a:gd name="connsiteY820" fmla="*/ 2536370 h 4638212"/>
                <a:gd name="connsiteX821" fmla="*/ 675366 w 14322911"/>
                <a:gd name="connsiteY821" fmla="*/ 2859691 h 4638212"/>
                <a:gd name="connsiteX822" fmla="*/ 606990 w 14322911"/>
                <a:gd name="connsiteY822" fmla="*/ 2678204 h 4638212"/>
                <a:gd name="connsiteX823" fmla="*/ 573184 w 14322911"/>
                <a:gd name="connsiteY823" fmla="*/ 2588477 h 4638212"/>
                <a:gd name="connsiteX824" fmla="*/ 558823 w 14322911"/>
                <a:gd name="connsiteY824" fmla="*/ 2535734 h 4638212"/>
                <a:gd name="connsiteX825" fmla="*/ 558823 w 14322911"/>
                <a:gd name="connsiteY825" fmla="*/ 2535353 h 4638212"/>
                <a:gd name="connsiteX826" fmla="*/ 561110 w 14322911"/>
                <a:gd name="connsiteY826" fmla="*/ 2513874 h 4638212"/>
                <a:gd name="connsiteX827" fmla="*/ 575217 w 14322911"/>
                <a:gd name="connsiteY827" fmla="*/ 2554925 h 4638212"/>
                <a:gd name="connsiteX828" fmla="*/ 576615 w 14322911"/>
                <a:gd name="connsiteY828" fmla="*/ 2559755 h 4638212"/>
                <a:gd name="connsiteX829" fmla="*/ 608515 w 14322911"/>
                <a:gd name="connsiteY829" fmla="*/ 2657870 h 4638212"/>
                <a:gd name="connsiteX830" fmla="*/ 643339 w 14322911"/>
                <a:gd name="connsiteY830" fmla="*/ 2755349 h 4638212"/>
                <a:gd name="connsiteX831" fmla="*/ 648041 w 14322911"/>
                <a:gd name="connsiteY831" fmla="*/ 2767423 h 4638212"/>
                <a:gd name="connsiteX832" fmla="*/ 661894 w 14322911"/>
                <a:gd name="connsiteY832" fmla="*/ 2807710 h 4638212"/>
                <a:gd name="connsiteX833" fmla="*/ 681466 w 14322911"/>
                <a:gd name="connsiteY833" fmla="*/ 2864648 h 4638212"/>
                <a:gd name="connsiteX834" fmla="*/ 558950 w 14322911"/>
                <a:gd name="connsiteY834" fmla="*/ 2535734 h 4638212"/>
                <a:gd name="connsiteX835" fmla="*/ 4341074 w 14322911"/>
                <a:gd name="connsiteY835" fmla="*/ 3237789 h 4638212"/>
                <a:gd name="connsiteX836" fmla="*/ 4500447 w 14322911"/>
                <a:gd name="connsiteY836" fmla="*/ 3258886 h 4638212"/>
                <a:gd name="connsiteX837" fmla="*/ 4595257 w 14322911"/>
                <a:gd name="connsiteY837" fmla="*/ 3281382 h 4638212"/>
                <a:gd name="connsiteX838" fmla="*/ 4362934 w 14322911"/>
                <a:gd name="connsiteY838" fmla="*/ 3243127 h 4638212"/>
                <a:gd name="connsiteX839" fmla="*/ 4341074 w 14322911"/>
                <a:gd name="connsiteY839" fmla="*/ 3237789 h 4638212"/>
                <a:gd name="connsiteX840" fmla="*/ 4450754 w 14322911"/>
                <a:gd name="connsiteY840" fmla="*/ 3247067 h 4638212"/>
                <a:gd name="connsiteX841" fmla="*/ 4459650 w 14322911"/>
                <a:gd name="connsiteY841" fmla="*/ 3247956 h 4638212"/>
                <a:gd name="connsiteX842" fmla="*/ 4462574 w 14322911"/>
                <a:gd name="connsiteY842" fmla="*/ 3248719 h 4638212"/>
                <a:gd name="connsiteX843" fmla="*/ 4450754 w 14322911"/>
                <a:gd name="connsiteY843" fmla="*/ 3247067 h 4638212"/>
                <a:gd name="connsiteX844" fmla="*/ 9209197 w 14322911"/>
                <a:gd name="connsiteY844" fmla="*/ 3916459 h 4638212"/>
                <a:gd name="connsiteX845" fmla="*/ 9561749 w 14322911"/>
                <a:gd name="connsiteY845" fmla="*/ 3964500 h 4638212"/>
                <a:gd name="connsiteX846" fmla="*/ 9545481 w 14322911"/>
                <a:gd name="connsiteY846" fmla="*/ 3964754 h 4638212"/>
                <a:gd name="connsiteX847" fmla="*/ 9228006 w 14322911"/>
                <a:gd name="connsiteY847" fmla="*/ 3923576 h 4638212"/>
                <a:gd name="connsiteX848" fmla="*/ 9142727 w 14322911"/>
                <a:gd name="connsiteY848" fmla="*/ 3909087 h 4638212"/>
                <a:gd name="connsiteX849" fmla="*/ 9103965 w 14322911"/>
                <a:gd name="connsiteY849" fmla="*/ 3905275 h 4638212"/>
                <a:gd name="connsiteX850" fmla="*/ 8977763 w 14322911"/>
                <a:gd name="connsiteY850" fmla="*/ 3884940 h 4638212"/>
                <a:gd name="connsiteX851" fmla="*/ 9209197 w 14322911"/>
                <a:gd name="connsiteY851" fmla="*/ 3916459 h 4638212"/>
                <a:gd name="connsiteX852" fmla="*/ 9526926 w 14322911"/>
                <a:gd name="connsiteY852" fmla="*/ 3974413 h 4638212"/>
                <a:gd name="connsiteX853" fmla="*/ 9529087 w 14322911"/>
                <a:gd name="connsiteY853" fmla="*/ 3974667 h 4638212"/>
                <a:gd name="connsiteX854" fmla="*/ 9474310 w 14322911"/>
                <a:gd name="connsiteY854" fmla="*/ 3965389 h 4638212"/>
                <a:gd name="connsiteX855" fmla="*/ 9577001 w 14322911"/>
                <a:gd name="connsiteY855" fmla="*/ 3978734 h 4638212"/>
                <a:gd name="connsiteX856" fmla="*/ 9616907 w 14322911"/>
                <a:gd name="connsiteY856" fmla="*/ 3985978 h 4638212"/>
                <a:gd name="connsiteX857" fmla="*/ 9653383 w 14322911"/>
                <a:gd name="connsiteY857" fmla="*/ 3991951 h 4638212"/>
                <a:gd name="connsiteX858" fmla="*/ 9644105 w 14322911"/>
                <a:gd name="connsiteY858" fmla="*/ 3991189 h 4638212"/>
                <a:gd name="connsiteX859" fmla="*/ 9676386 w 14322911"/>
                <a:gd name="connsiteY859" fmla="*/ 3995510 h 4638212"/>
                <a:gd name="connsiteX860" fmla="*/ 9815806 w 14322911"/>
                <a:gd name="connsiteY860" fmla="*/ 4015590 h 4638212"/>
                <a:gd name="connsiteX861" fmla="*/ 9853552 w 14322911"/>
                <a:gd name="connsiteY861" fmla="*/ 4020674 h 4638212"/>
                <a:gd name="connsiteX862" fmla="*/ 10034404 w 14322911"/>
                <a:gd name="connsiteY862" fmla="*/ 4046728 h 4638212"/>
                <a:gd name="connsiteX863" fmla="*/ 10053976 w 14322911"/>
                <a:gd name="connsiteY863" fmla="*/ 4047618 h 4638212"/>
                <a:gd name="connsiteX864" fmla="*/ 10097314 w 14322911"/>
                <a:gd name="connsiteY864" fmla="*/ 4053463 h 4638212"/>
                <a:gd name="connsiteX865" fmla="*/ 9966409 w 14322911"/>
                <a:gd name="connsiteY865" fmla="*/ 4047618 h 4638212"/>
                <a:gd name="connsiteX866" fmla="*/ 9750608 w 14322911"/>
                <a:gd name="connsiteY866" fmla="*/ 4010888 h 4638212"/>
                <a:gd name="connsiteX867" fmla="*/ 9526926 w 14322911"/>
                <a:gd name="connsiteY867" fmla="*/ 3974158 h 4638212"/>
                <a:gd name="connsiteX868" fmla="*/ 14103501 w 14322911"/>
                <a:gd name="connsiteY868" fmla="*/ 4559925 h 4638212"/>
                <a:gd name="connsiteX869" fmla="*/ 14260586 w 14322911"/>
                <a:gd name="connsiteY869" fmla="*/ 4575811 h 4638212"/>
                <a:gd name="connsiteX870" fmla="*/ 14260586 w 14322911"/>
                <a:gd name="connsiteY870" fmla="*/ 4582928 h 4638212"/>
                <a:gd name="connsiteX871" fmla="*/ 14103501 w 14322911"/>
                <a:gd name="connsiteY871" fmla="*/ 4560052 h 4638212"/>
                <a:gd name="connsiteX872" fmla="*/ 14102357 w 14322911"/>
                <a:gd name="connsiteY872" fmla="*/ 4559925 h 4638212"/>
                <a:gd name="connsiteX873" fmla="*/ 14103501 w 14322911"/>
                <a:gd name="connsiteY873" fmla="*/ 4559925 h 4638212"/>
                <a:gd name="connsiteX874" fmla="*/ 14263129 w 14322911"/>
                <a:gd name="connsiteY874" fmla="*/ 1565007 h 4638212"/>
                <a:gd name="connsiteX875" fmla="*/ 14262238 w 14322911"/>
                <a:gd name="connsiteY875" fmla="*/ 1586232 h 4638212"/>
                <a:gd name="connsiteX876" fmla="*/ 14262238 w 14322911"/>
                <a:gd name="connsiteY876" fmla="*/ 1565007 h 4638212"/>
                <a:gd name="connsiteX877" fmla="*/ 14263129 w 14322911"/>
                <a:gd name="connsiteY877" fmla="*/ 1565007 h 4638212"/>
                <a:gd name="connsiteX878" fmla="*/ 14234533 w 14322911"/>
                <a:gd name="connsiteY878" fmla="*/ 1565007 h 4638212"/>
                <a:gd name="connsiteX879" fmla="*/ 14255122 w 14322911"/>
                <a:gd name="connsiteY879" fmla="*/ 1565007 h 4638212"/>
                <a:gd name="connsiteX880" fmla="*/ 14256520 w 14322911"/>
                <a:gd name="connsiteY880" fmla="*/ 1694768 h 4638212"/>
                <a:gd name="connsiteX881" fmla="*/ 14259061 w 14322911"/>
                <a:gd name="connsiteY881" fmla="*/ 1823512 h 4638212"/>
                <a:gd name="connsiteX882" fmla="*/ 14259188 w 14322911"/>
                <a:gd name="connsiteY882" fmla="*/ 1828087 h 4638212"/>
                <a:gd name="connsiteX883" fmla="*/ 14254359 w 14322911"/>
                <a:gd name="connsiteY883" fmla="*/ 2053040 h 4638212"/>
                <a:gd name="connsiteX884" fmla="*/ 14259570 w 14322911"/>
                <a:gd name="connsiteY884" fmla="*/ 2053040 h 4638212"/>
                <a:gd name="connsiteX885" fmla="*/ 14272279 w 14322911"/>
                <a:gd name="connsiteY885" fmla="*/ 3992968 h 4638212"/>
                <a:gd name="connsiteX886" fmla="*/ 14262238 w 14322911"/>
                <a:gd name="connsiteY886" fmla="*/ 4421013 h 4638212"/>
                <a:gd name="connsiteX887" fmla="*/ 14262238 w 14322911"/>
                <a:gd name="connsiteY887" fmla="*/ 4422157 h 4638212"/>
                <a:gd name="connsiteX888" fmla="*/ 14262238 w 14322911"/>
                <a:gd name="connsiteY888" fmla="*/ 4421013 h 4638212"/>
                <a:gd name="connsiteX889" fmla="*/ 14261095 w 14322911"/>
                <a:gd name="connsiteY889" fmla="*/ 4384665 h 4638212"/>
                <a:gd name="connsiteX890" fmla="*/ 14248386 w 14322911"/>
                <a:gd name="connsiteY890" fmla="*/ 4015209 h 4638212"/>
                <a:gd name="connsiteX891" fmla="*/ 14244445 w 14322911"/>
                <a:gd name="connsiteY891" fmla="*/ 4052828 h 4638212"/>
                <a:gd name="connsiteX892" fmla="*/ 14233515 w 14322911"/>
                <a:gd name="connsiteY892" fmla="*/ 3668884 h 4638212"/>
                <a:gd name="connsiteX893" fmla="*/ 14233515 w 14322911"/>
                <a:gd name="connsiteY893" fmla="*/ 3661640 h 4638212"/>
                <a:gd name="connsiteX894" fmla="*/ 14233134 w 14322911"/>
                <a:gd name="connsiteY894" fmla="*/ 3653252 h 4638212"/>
                <a:gd name="connsiteX895" fmla="*/ 14226906 w 14322911"/>
                <a:gd name="connsiteY895" fmla="*/ 3188732 h 4638212"/>
                <a:gd name="connsiteX896" fmla="*/ 14233008 w 14322911"/>
                <a:gd name="connsiteY896" fmla="*/ 2175429 h 4638212"/>
                <a:gd name="connsiteX897" fmla="*/ 14234660 w 14322911"/>
                <a:gd name="connsiteY897" fmla="*/ 1565007 h 4638212"/>
                <a:gd name="connsiteX898" fmla="*/ 14154974 w 14322911"/>
                <a:gd name="connsiteY898" fmla="*/ 472146 h 4638212"/>
                <a:gd name="connsiteX899" fmla="*/ 14217122 w 14322911"/>
                <a:gd name="connsiteY899" fmla="*/ 495785 h 4638212"/>
                <a:gd name="connsiteX900" fmla="*/ 14216867 w 14322911"/>
                <a:gd name="connsiteY900" fmla="*/ 561110 h 4638212"/>
                <a:gd name="connsiteX901" fmla="*/ 14216613 w 14322911"/>
                <a:gd name="connsiteY901" fmla="*/ 1610634 h 4638212"/>
                <a:gd name="connsiteX902" fmla="*/ 14207208 w 14322911"/>
                <a:gd name="connsiteY902" fmla="*/ 1478712 h 4638212"/>
                <a:gd name="connsiteX903" fmla="*/ 14207208 w 14322911"/>
                <a:gd name="connsiteY903" fmla="*/ 1645202 h 4638212"/>
                <a:gd name="connsiteX904" fmla="*/ 14202379 w 14322911"/>
                <a:gd name="connsiteY904" fmla="*/ 1416183 h 4638212"/>
                <a:gd name="connsiteX905" fmla="*/ 14199836 w 14322911"/>
                <a:gd name="connsiteY905" fmla="*/ 643084 h 4638212"/>
                <a:gd name="connsiteX906" fmla="*/ 14200345 w 14322911"/>
                <a:gd name="connsiteY906" fmla="*/ 581572 h 4638212"/>
                <a:gd name="connsiteX907" fmla="*/ 14201488 w 14322911"/>
                <a:gd name="connsiteY907" fmla="*/ 561110 h 4638212"/>
                <a:gd name="connsiteX908" fmla="*/ 14204158 w 14322911"/>
                <a:gd name="connsiteY908" fmla="*/ 510019 h 4638212"/>
                <a:gd name="connsiteX909" fmla="*/ 14200726 w 14322911"/>
                <a:gd name="connsiteY909" fmla="*/ 508621 h 4638212"/>
                <a:gd name="connsiteX910" fmla="*/ 14200726 w 14322911"/>
                <a:gd name="connsiteY910" fmla="*/ 507096 h 4638212"/>
                <a:gd name="connsiteX911" fmla="*/ 14171367 w 14322911"/>
                <a:gd name="connsiteY911" fmla="*/ 495912 h 4638212"/>
                <a:gd name="connsiteX912" fmla="*/ 14149635 w 14322911"/>
                <a:gd name="connsiteY912" fmla="*/ 486507 h 4638212"/>
                <a:gd name="connsiteX913" fmla="*/ 14018477 w 14322911"/>
                <a:gd name="connsiteY913" fmla="*/ 430078 h 4638212"/>
                <a:gd name="connsiteX914" fmla="*/ 14151669 w 14322911"/>
                <a:gd name="connsiteY914" fmla="*/ 480915 h 4638212"/>
                <a:gd name="connsiteX915" fmla="*/ 14207335 w 14322911"/>
                <a:gd name="connsiteY915" fmla="*/ 501504 h 4638212"/>
                <a:gd name="connsiteX916" fmla="*/ 14207335 w 14322911"/>
                <a:gd name="connsiteY916" fmla="*/ 560856 h 4638212"/>
                <a:gd name="connsiteX917" fmla="*/ 14207208 w 14322911"/>
                <a:gd name="connsiteY917" fmla="*/ 887863 h 4638212"/>
                <a:gd name="connsiteX918" fmla="*/ 14214452 w 14322911"/>
                <a:gd name="connsiteY918" fmla="*/ 560856 h 4638212"/>
                <a:gd name="connsiteX919" fmla="*/ 14214833 w 14322911"/>
                <a:gd name="connsiteY919" fmla="*/ 497056 h 4638212"/>
                <a:gd name="connsiteX920" fmla="*/ 14154210 w 14322911"/>
                <a:gd name="connsiteY920" fmla="*/ 474306 h 4638212"/>
                <a:gd name="connsiteX921" fmla="*/ 13856942 w 14322911"/>
                <a:gd name="connsiteY921" fmla="*/ 357763 h 4638212"/>
                <a:gd name="connsiteX922" fmla="*/ 14036396 w 14322911"/>
                <a:gd name="connsiteY922" fmla="*/ 425884 h 4638212"/>
                <a:gd name="connsiteX923" fmla="*/ 14155101 w 14322911"/>
                <a:gd name="connsiteY923" fmla="*/ 472146 h 4638212"/>
                <a:gd name="connsiteX924" fmla="*/ 13082828 w 14322911"/>
                <a:gd name="connsiteY924" fmla="*/ 224952 h 4638212"/>
                <a:gd name="connsiteX925" fmla="*/ 13188186 w 14322911"/>
                <a:gd name="connsiteY925" fmla="*/ 248718 h 4638212"/>
                <a:gd name="connsiteX926" fmla="*/ 13260502 w 14322911"/>
                <a:gd name="connsiteY926" fmla="*/ 264351 h 4638212"/>
                <a:gd name="connsiteX927" fmla="*/ 13471855 w 14322911"/>
                <a:gd name="connsiteY927" fmla="*/ 319254 h 4638212"/>
                <a:gd name="connsiteX928" fmla="*/ 13870288 w 14322911"/>
                <a:gd name="connsiteY928" fmla="*/ 460453 h 4638212"/>
                <a:gd name="connsiteX929" fmla="*/ 13873719 w 14322911"/>
                <a:gd name="connsiteY929" fmla="*/ 451811 h 4638212"/>
                <a:gd name="connsiteX930" fmla="*/ 14124980 w 14322911"/>
                <a:gd name="connsiteY930" fmla="*/ 553485 h 4638212"/>
                <a:gd name="connsiteX931" fmla="*/ 14130317 w 14322911"/>
                <a:gd name="connsiteY931" fmla="*/ 555518 h 4638212"/>
                <a:gd name="connsiteX932" fmla="*/ 14130317 w 14322911"/>
                <a:gd name="connsiteY932" fmla="*/ 560983 h 4638212"/>
                <a:gd name="connsiteX933" fmla="*/ 14130062 w 14322911"/>
                <a:gd name="connsiteY933" fmla="*/ 576869 h 4638212"/>
                <a:gd name="connsiteX934" fmla="*/ 14129935 w 14322911"/>
                <a:gd name="connsiteY934" fmla="*/ 560983 h 4638212"/>
                <a:gd name="connsiteX935" fmla="*/ 14129935 w 14322911"/>
                <a:gd name="connsiteY935" fmla="*/ 555518 h 4638212"/>
                <a:gd name="connsiteX936" fmla="*/ 14124980 w 14322911"/>
                <a:gd name="connsiteY936" fmla="*/ 553739 h 4638212"/>
                <a:gd name="connsiteX937" fmla="*/ 13974248 w 14322911"/>
                <a:gd name="connsiteY937" fmla="*/ 500360 h 4638212"/>
                <a:gd name="connsiteX938" fmla="*/ 13996743 w 14322911"/>
                <a:gd name="connsiteY938" fmla="*/ 511798 h 4638212"/>
                <a:gd name="connsiteX939" fmla="*/ 13754507 w 14322911"/>
                <a:gd name="connsiteY939" fmla="*/ 416861 h 4638212"/>
                <a:gd name="connsiteX940" fmla="*/ 13382255 w 14322911"/>
                <a:gd name="connsiteY940" fmla="*/ 296505 h 4638212"/>
                <a:gd name="connsiteX941" fmla="*/ 13408689 w 14322911"/>
                <a:gd name="connsiteY941" fmla="*/ 304385 h 4638212"/>
                <a:gd name="connsiteX942" fmla="*/ 13106974 w 14322911"/>
                <a:gd name="connsiteY942" fmla="*/ 234103 h 4638212"/>
                <a:gd name="connsiteX943" fmla="*/ 12916464 w 14322911"/>
                <a:gd name="connsiteY943" fmla="*/ 197755 h 4638212"/>
                <a:gd name="connsiteX944" fmla="*/ 13083208 w 14322911"/>
                <a:gd name="connsiteY944" fmla="*/ 224698 h 4638212"/>
                <a:gd name="connsiteX945" fmla="*/ 7365858 w 14322911"/>
                <a:gd name="connsiteY945" fmla="*/ 617030 h 4638212"/>
                <a:gd name="connsiteX946" fmla="*/ 7199495 w 14322911"/>
                <a:gd name="connsiteY946" fmla="*/ 694556 h 4638212"/>
                <a:gd name="connsiteX947" fmla="*/ 7046730 w 14322911"/>
                <a:gd name="connsiteY947" fmla="*/ 766236 h 4638212"/>
                <a:gd name="connsiteX948" fmla="*/ 6668505 w 14322911"/>
                <a:gd name="connsiteY948" fmla="*/ 904130 h 4638212"/>
                <a:gd name="connsiteX949" fmla="*/ 6670285 w 14322911"/>
                <a:gd name="connsiteY949" fmla="*/ 903368 h 4638212"/>
                <a:gd name="connsiteX950" fmla="*/ 6491848 w 14322911"/>
                <a:gd name="connsiteY950" fmla="*/ 966660 h 4638212"/>
                <a:gd name="connsiteX951" fmla="*/ 6324595 w 14322911"/>
                <a:gd name="connsiteY951" fmla="*/ 1020165 h 4638212"/>
                <a:gd name="connsiteX952" fmla="*/ 6187336 w 14322911"/>
                <a:gd name="connsiteY952" fmla="*/ 1064393 h 4638212"/>
                <a:gd name="connsiteX953" fmla="*/ 6251772 w 14322911"/>
                <a:gd name="connsiteY953" fmla="*/ 1039610 h 4638212"/>
                <a:gd name="connsiteX954" fmla="*/ 6538999 w 14322911"/>
                <a:gd name="connsiteY954" fmla="*/ 927770 h 4638212"/>
                <a:gd name="connsiteX955" fmla="*/ 6568993 w 14322911"/>
                <a:gd name="connsiteY955" fmla="*/ 916713 h 4638212"/>
                <a:gd name="connsiteX956" fmla="*/ 6712098 w 14322911"/>
                <a:gd name="connsiteY956" fmla="*/ 861301 h 4638212"/>
                <a:gd name="connsiteX957" fmla="*/ 7366112 w 14322911"/>
                <a:gd name="connsiteY957" fmla="*/ 617030 h 4638212"/>
                <a:gd name="connsiteX958" fmla="*/ 6538872 w 14322911"/>
                <a:gd name="connsiteY958" fmla="*/ 896632 h 4638212"/>
                <a:gd name="connsiteX959" fmla="*/ 6379880 w 14322911"/>
                <a:gd name="connsiteY959" fmla="*/ 960940 h 4638212"/>
                <a:gd name="connsiteX960" fmla="*/ 6375432 w 14322911"/>
                <a:gd name="connsiteY960" fmla="*/ 962720 h 4638212"/>
                <a:gd name="connsiteX961" fmla="*/ 6300194 w 14322911"/>
                <a:gd name="connsiteY961" fmla="*/ 983563 h 4638212"/>
                <a:gd name="connsiteX962" fmla="*/ 6455246 w 14322911"/>
                <a:gd name="connsiteY962" fmla="*/ 920525 h 4638212"/>
                <a:gd name="connsiteX963" fmla="*/ 6465032 w 14322911"/>
                <a:gd name="connsiteY963" fmla="*/ 916586 h 4638212"/>
                <a:gd name="connsiteX964" fmla="*/ 6538872 w 14322911"/>
                <a:gd name="connsiteY964" fmla="*/ 896632 h 4638212"/>
                <a:gd name="connsiteX965" fmla="*/ 103961 w 14322911"/>
                <a:gd name="connsiteY965" fmla="*/ 1351239 h 4638212"/>
                <a:gd name="connsiteX966" fmla="*/ 13345 w 14322911"/>
                <a:gd name="connsiteY966" fmla="*/ 1089303 h 4638212"/>
                <a:gd name="connsiteX967" fmla="*/ 18937 w 14322911"/>
                <a:gd name="connsiteY967" fmla="*/ 1089558 h 4638212"/>
                <a:gd name="connsiteX968" fmla="*/ 104342 w 14322911"/>
                <a:gd name="connsiteY968" fmla="*/ 1351112 h 4638212"/>
                <a:gd name="connsiteX969" fmla="*/ 113747 w 14322911"/>
                <a:gd name="connsiteY969" fmla="*/ 1379835 h 4638212"/>
                <a:gd name="connsiteX970" fmla="*/ 103834 w 14322911"/>
                <a:gd name="connsiteY970" fmla="*/ 1351239 h 4638212"/>
                <a:gd name="connsiteX971" fmla="*/ 255836 w 14322911"/>
                <a:gd name="connsiteY971" fmla="*/ 1746113 h 4638212"/>
                <a:gd name="connsiteX972" fmla="*/ 229401 w 14322911"/>
                <a:gd name="connsiteY972" fmla="*/ 1664012 h 4638212"/>
                <a:gd name="connsiteX973" fmla="*/ 222665 w 14322911"/>
                <a:gd name="connsiteY973" fmla="*/ 1619403 h 4638212"/>
                <a:gd name="connsiteX974" fmla="*/ 238551 w 14322911"/>
                <a:gd name="connsiteY974" fmla="*/ 1655624 h 4638212"/>
                <a:gd name="connsiteX975" fmla="*/ 287609 w 14322911"/>
                <a:gd name="connsiteY975" fmla="*/ 1801017 h 4638212"/>
                <a:gd name="connsiteX976" fmla="*/ 265749 w 14322911"/>
                <a:gd name="connsiteY976" fmla="*/ 1781572 h 4638212"/>
                <a:gd name="connsiteX977" fmla="*/ 255963 w 14322911"/>
                <a:gd name="connsiteY977" fmla="*/ 1745986 h 4638212"/>
                <a:gd name="connsiteX978" fmla="*/ 567592 w 14322911"/>
                <a:gd name="connsiteY978" fmla="*/ 2619361 h 4638212"/>
                <a:gd name="connsiteX979" fmla="*/ 577886 w 14322911"/>
                <a:gd name="connsiteY979" fmla="*/ 2641093 h 4638212"/>
                <a:gd name="connsiteX980" fmla="*/ 568354 w 14322911"/>
                <a:gd name="connsiteY980" fmla="*/ 2602330 h 4638212"/>
                <a:gd name="connsiteX981" fmla="*/ 574455 w 14322911"/>
                <a:gd name="connsiteY981" fmla="*/ 2617073 h 4638212"/>
                <a:gd name="connsiteX982" fmla="*/ 705614 w 14322911"/>
                <a:gd name="connsiteY982" fmla="*/ 3006991 h 4638212"/>
                <a:gd name="connsiteX983" fmla="*/ 699386 w 14322911"/>
                <a:gd name="connsiteY983" fmla="*/ 2970769 h 4638212"/>
                <a:gd name="connsiteX984" fmla="*/ 719467 w 14322911"/>
                <a:gd name="connsiteY984" fmla="*/ 3029613 h 4638212"/>
                <a:gd name="connsiteX985" fmla="*/ 617539 w 14322911"/>
                <a:gd name="connsiteY985" fmla="*/ 2721923 h 4638212"/>
                <a:gd name="connsiteX986" fmla="*/ 686169 w 14322911"/>
                <a:gd name="connsiteY986" fmla="*/ 2889431 h 4638212"/>
                <a:gd name="connsiteX987" fmla="*/ 744885 w 14322911"/>
                <a:gd name="connsiteY987" fmla="*/ 3052235 h 4638212"/>
                <a:gd name="connsiteX988" fmla="*/ 759373 w 14322911"/>
                <a:gd name="connsiteY988" fmla="*/ 3092523 h 4638212"/>
                <a:gd name="connsiteX989" fmla="*/ 741453 w 14322911"/>
                <a:gd name="connsiteY989" fmla="*/ 3098624 h 4638212"/>
                <a:gd name="connsiteX990" fmla="*/ 722008 w 14322911"/>
                <a:gd name="connsiteY990" fmla="*/ 3105232 h 4638212"/>
                <a:gd name="connsiteX991" fmla="*/ 631138 w 14322911"/>
                <a:gd name="connsiteY991" fmla="*/ 2819276 h 4638212"/>
                <a:gd name="connsiteX992" fmla="*/ 567719 w 14322911"/>
                <a:gd name="connsiteY992" fmla="*/ 2619615 h 4638212"/>
                <a:gd name="connsiteX993" fmla="*/ 3389665 w 14322911"/>
                <a:gd name="connsiteY993" fmla="*/ 3241602 h 4638212"/>
                <a:gd name="connsiteX994" fmla="*/ 3394494 w 14322911"/>
                <a:gd name="connsiteY994" fmla="*/ 3240966 h 4638212"/>
                <a:gd name="connsiteX995" fmla="*/ 3400086 w 14322911"/>
                <a:gd name="connsiteY995" fmla="*/ 3240966 h 4638212"/>
                <a:gd name="connsiteX996" fmla="*/ 3395003 w 14322911"/>
                <a:gd name="connsiteY996" fmla="*/ 3241602 h 4638212"/>
                <a:gd name="connsiteX997" fmla="*/ 3389792 w 14322911"/>
                <a:gd name="connsiteY997" fmla="*/ 3241602 h 4638212"/>
                <a:gd name="connsiteX998" fmla="*/ 4789326 w 14322911"/>
                <a:gd name="connsiteY998" fmla="*/ 3318111 h 4638212"/>
                <a:gd name="connsiteX999" fmla="*/ 4872191 w 14322911"/>
                <a:gd name="connsiteY999" fmla="*/ 3327770 h 4638212"/>
                <a:gd name="connsiteX1000" fmla="*/ 4915656 w 14322911"/>
                <a:gd name="connsiteY1000" fmla="*/ 3330057 h 4638212"/>
                <a:gd name="connsiteX1001" fmla="*/ 4915020 w 14322911"/>
                <a:gd name="connsiteY1001" fmla="*/ 3329549 h 4638212"/>
                <a:gd name="connsiteX1002" fmla="*/ 5297440 w 14322911"/>
                <a:gd name="connsiteY1002" fmla="*/ 3381021 h 4638212"/>
                <a:gd name="connsiteX1003" fmla="*/ 5104387 w 14322911"/>
                <a:gd name="connsiteY1003" fmla="*/ 3348231 h 4638212"/>
                <a:gd name="connsiteX1004" fmla="*/ 4911335 w 14322911"/>
                <a:gd name="connsiteY1004" fmla="*/ 3315442 h 4638212"/>
                <a:gd name="connsiteX1005" fmla="*/ 4722476 w 14322911"/>
                <a:gd name="connsiteY1005" fmla="*/ 3296632 h 4638212"/>
                <a:gd name="connsiteX1006" fmla="*/ 4707988 w 14322911"/>
                <a:gd name="connsiteY1006" fmla="*/ 3292057 h 4638212"/>
                <a:gd name="connsiteX1007" fmla="*/ 4674181 w 14322911"/>
                <a:gd name="connsiteY1007" fmla="*/ 3281127 h 4638212"/>
                <a:gd name="connsiteX1008" fmla="*/ 4723747 w 14322911"/>
                <a:gd name="connsiteY1008" fmla="*/ 3286592 h 4638212"/>
                <a:gd name="connsiteX1009" fmla="*/ 4764163 w 14322911"/>
                <a:gd name="connsiteY1009" fmla="*/ 3291803 h 4638212"/>
                <a:gd name="connsiteX1010" fmla="*/ 4764163 w 14322911"/>
                <a:gd name="connsiteY1010" fmla="*/ 3291803 h 4638212"/>
                <a:gd name="connsiteX1011" fmla="*/ 4785133 w 14322911"/>
                <a:gd name="connsiteY1011" fmla="*/ 3294472 h 4638212"/>
                <a:gd name="connsiteX1012" fmla="*/ 4813474 w 14322911"/>
                <a:gd name="connsiteY1012" fmla="*/ 3297903 h 4638212"/>
                <a:gd name="connsiteX1013" fmla="*/ 4976787 w 14322911"/>
                <a:gd name="connsiteY1013" fmla="*/ 3317730 h 4638212"/>
                <a:gd name="connsiteX1014" fmla="*/ 4909047 w 14322911"/>
                <a:gd name="connsiteY1014" fmla="*/ 3313027 h 4638212"/>
                <a:gd name="connsiteX1015" fmla="*/ 5404959 w 14322911"/>
                <a:gd name="connsiteY1015" fmla="*/ 3381275 h 4638212"/>
                <a:gd name="connsiteX1016" fmla="*/ 5372551 w 14322911"/>
                <a:gd name="connsiteY1016" fmla="*/ 3380386 h 4638212"/>
                <a:gd name="connsiteX1017" fmla="*/ 5500151 w 14322911"/>
                <a:gd name="connsiteY1017" fmla="*/ 3397543 h 4638212"/>
                <a:gd name="connsiteX1018" fmla="*/ 5499897 w 14322911"/>
                <a:gd name="connsiteY1018" fmla="*/ 3399704 h 4638212"/>
                <a:gd name="connsiteX1019" fmla="*/ 5309386 w 14322911"/>
                <a:gd name="connsiteY1019" fmla="*/ 3379878 h 4638212"/>
                <a:gd name="connsiteX1020" fmla="*/ 5570178 w 14322911"/>
                <a:gd name="connsiteY1020" fmla="*/ 3415209 h 4638212"/>
                <a:gd name="connsiteX1021" fmla="*/ 5469776 w 14322911"/>
                <a:gd name="connsiteY1021" fmla="*/ 3402627 h 4638212"/>
                <a:gd name="connsiteX1022" fmla="*/ 5256643 w 14322911"/>
                <a:gd name="connsiteY1022" fmla="*/ 3377463 h 4638212"/>
                <a:gd name="connsiteX1023" fmla="*/ 5174796 w 14322911"/>
                <a:gd name="connsiteY1023" fmla="*/ 3372125 h 4638212"/>
                <a:gd name="connsiteX1024" fmla="*/ 5211653 w 14322911"/>
                <a:gd name="connsiteY1024" fmla="*/ 3379750 h 4638212"/>
                <a:gd name="connsiteX1025" fmla="*/ 4876766 w 14322911"/>
                <a:gd name="connsiteY1025" fmla="*/ 3334633 h 4638212"/>
                <a:gd name="connsiteX1026" fmla="*/ 4877401 w 14322911"/>
                <a:gd name="connsiteY1026" fmla="*/ 3329676 h 4638212"/>
                <a:gd name="connsiteX1027" fmla="*/ 4796825 w 14322911"/>
                <a:gd name="connsiteY1027" fmla="*/ 3320526 h 4638212"/>
                <a:gd name="connsiteX1028" fmla="*/ 4789199 w 14322911"/>
                <a:gd name="connsiteY1028" fmla="*/ 3318111 h 4638212"/>
                <a:gd name="connsiteX1029" fmla="*/ 4956198 w 14322911"/>
                <a:gd name="connsiteY1029" fmla="*/ 3362847 h 4638212"/>
                <a:gd name="connsiteX1030" fmla="*/ 5067149 w 14322911"/>
                <a:gd name="connsiteY1030" fmla="*/ 3371617 h 4638212"/>
                <a:gd name="connsiteX1031" fmla="*/ 5110996 w 14322911"/>
                <a:gd name="connsiteY1031" fmla="*/ 3377717 h 4638212"/>
                <a:gd name="connsiteX1032" fmla="*/ 5216355 w 14322911"/>
                <a:gd name="connsiteY1032" fmla="*/ 3383182 h 4638212"/>
                <a:gd name="connsiteX1033" fmla="*/ 5250415 w 14322911"/>
                <a:gd name="connsiteY1033" fmla="*/ 3385851 h 4638212"/>
                <a:gd name="connsiteX1034" fmla="*/ 5570178 w 14322911"/>
                <a:gd name="connsiteY1034" fmla="*/ 3431223 h 4638212"/>
                <a:gd name="connsiteX1035" fmla="*/ 5899346 w 14322911"/>
                <a:gd name="connsiteY1035" fmla="*/ 3475578 h 4638212"/>
                <a:gd name="connsiteX1036" fmla="*/ 6102439 w 14322911"/>
                <a:gd name="connsiteY1036" fmla="*/ 3503411 h 4638212"/>
                <a:gd name="connsiteX1037" fmla="*/ 6321291 w 14322911"/>
                <a:gd name="connsiteY1037" fmla="*/ 3532896 h 4638212"/>
                <a:gd name="connsiteX1038" fmla="*/ 6326247 w 14322911"/>
                <a:gd name="connsiteY1038" fmla="*/ 3534548 h 4638212"/>
                <a:gd name="connsiteX1039" fmla="*/ 6332856 w 14322911"/>
                <a:gd name="connsiteY1039" fmla="*/ 3535438 h 4638212"/>
                <a:gd name="connsiteX1040" fmla="*/ 6360816 w 14322911"/>
                <a:gd name="connsiteY1040" fmla="*/ 3543826 h 4638212"/>
                <a:gd name="connsiteX1041" fmla="*/ 6337686 w 14322911"/>
                <a:gd name="connsiteY1041" fmla="*/ 3541284 h 4638212"/>
                <a:gd name="connsiteX1042" fmla="*/ 5749251 w 14322911"/>
                <a:gd name="connsiteY1042" fmla="*/ 3465283 h 4638212"/>
                <a:gd name="connsiteX1043" fmla="*/ 4956198 w 14322911"/>
                <a:gd name="connsiteY1043" fmla="*/ 3362847 h 4638212"/>
                <a:gd name="connsiteX1044" fmla="*/ 8719766 w 14322911"/>
                <a:gd name="connsiteY1044" fmla="*/ 3872231 h 4638212"/>
                <a:gd name="connsiteX1045" fmla="*/ 8250290 w 14322911"/>
                <a:gd name="connsiteY1045" fmla="*/ 3809066 h 4638212"/>
                <a:gd name="connsiteX1046" fmla="*/ 8205299 w 14322911"/>
                <a:gd name="connsiteY1046" fmla="*/ 3798263 h 4638212"/>
                <a:gd name="connsiteX1047" fmla="*/ 8406358 w 14322911"/>
                <a:gd name="connsiteY1047" fmla="*/ 3825334 h 4638212"/>
                <a:gd name="connsiteX1048" fmla="*/ 8407629 w 14322911"/>
                <a:gd name="connsiteY1048" fmla="*/ 3816311 h 4638212"/>
                <a:gd name="connsiteX1049" fmla="*/ 8408772 w 14322911"/>
                <a:gd name="connsiteY1049" fmla="*/ 3807922 h 4638212"/>
                <a:gd name="connsiteX1050" fmla="*/ 8813306 w 14322911"/>
                <a:gd name="connsiteY1050" fmla="*/ 3876298 h 4638212"/>
                <a:gd name="connsiteX1051" fmla="*/ 8752175 w 14322911"/>
                <a:gd name="connsiteY1051" fmla="*/ 3870197 h 4638212"/>
                <a:gd name="connsiteX1052" fmla="*/ 8877996 w 14322911"/>
                <a:gd name="connsiteY1052" fmla="*/ 3887101 h 4638212"/>
                <a:gd name="connsiteX1053" fmla="*/ 8912437 w 14322911"/>
                <a:gd name="connsiteY1053" fmla="*/ 3892820 h 4638212"/>
                <a:gd name="connsiteX1054" fmla="*/ 9084520 w 14322911"/>
                <a:gd name="connsiteY1054" fmla="*/ 3921161 h 4638212"/>
                <a:gd name="connsiteX1055" fmla="*/ 8720021 w 14322911"/>
                <a:gd name="connsiteY1055" fmla="*/ 3872104 h 463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</a:cxnLst>
              <a:rect l="l" t="t" r="r" b="b"/>
              <a:pathLst>
                <a:path w="14322911" h="4638212">
                  <a:moveTo>
                    <a:pt x="14322352" y="1478331"/>
                  </a:moveTo>
                  <a:cubicBezTo>
                    <a:pt x="14322098" y="1424825"/>
                    <a:pt x="14321082" y="1351112"/>
                    <a:pt x="14319430" y="1270155"/>
                  </a:cubicBezTo>
                  <a:cubicBezTo>
                    <a:pt x="14317777" y="1189452"/>
                    <a:pt x="14315618" y="1115993"/>
                    <a:pt x="14313584" y="1062868"/>
                  </a:cubicBezTo>
                  <a:cubicBezTo>
                    <a:pt x="14312566" y="1036306"/>
                    <a:pt x="14311550" y="1014700"/>
                    <a:pt x="14310661" y="999830"/>
                  </a:cubicBezTo>
                  <a:cubicBezTo>
                    <a:pt x="14309770" y="984961"/>
                    <a:pt x="14308881" y="976700"/>
                    <a:pt x="14308245" y="976700"/>
                  </a:cubicBezTo>
                  <a:cubicBezTo>
                    <a:pt x="14307611" y="976700"/>
                    <a:pt x="14307102" y="984961"/>
                    <a:pt x="14306720" y="999830"/>
                  </a:cubicBezTo>
                  <a:cubicBezTo>
                    <a:pt x="14306466" y="1014700"/>
                    <a:pt x="14306339" y="1036306"/>
                    <a:pt x="14306466" y="1062868"/>
                  </a:cubicBezTo>
                  <a:cubicBezTo>
                    <a:pt x="14306593" y="1098073"/>
                    <a:pt x="14307102" y="1142301"/>
                    <a:pt x="14307864" y="1191485"/>
                  </a:cubicBezTo>
                  <a:cubicBezTo>
                    <a:pt x="14300747" y="913917"/>
                    <a:pt x="14294138" y="835755"/>
                    <a:pt x="14302145" y="561110"/>
                  </a:cubicBezTo>
                  <a:lnTo>
                    <a:pt x="14305704" y="441898"/>
                  </a:lnTo>
                  <a:lnTo>
                    <a:pt x="14184713" y="392332"/>
                  </a:lnTo>
                  <a:cubicBezTo>
                    <a:pt x="14154592" y="380004"/>
                    <a:pt x="14121039" y="366024"/>
                    <a:pt x="14083675" y="349756"/>
                  </a:cubicBezTo>
                  <a:cubicBezTo>
                    <a:pt x="14010216" y="325482"/>
                    <a:pt x="14065246" y="353061"/>
                    <a:pt x="14181281" y="401737"/>
                  </a:cubicBezTo>
                  <a:lnTo>
                    <a:pt x="14296300" y="450032"/>
                  </a:lnTo>
                  <a:lnTo>
                    <a:pt x="14292232" y="561110"/>
                  </a:lnTo>
                  <a:cubicBezTo>
                    <a:pt x="14284225" y="777928"/>
                    <a:pt x="14275711" y="1187418"/>
                    <a:pt x="14267322" y="1450244"/>
                  </a:cubicBezTo>
                  <a:cubicBezTo>
                    <a:pt x="14265797" y="1424952"/>
                    <a:pt x="14264018" y="1399788"/>
                    <a:pt x="14262365" y="1375387"/>
                  </a:cubicBezTo>
                  <a:lnTo>
                    <a:pt x="14262365" y="887481"/>
                  </a:lnTo>
                  <a:cubicBezTo>
                    <a:pt x="14256520" y="807414"/>
                    <a:pt x="14254104" y="1017878"/>
                    <a:pt x="14254104" y="1264563"/>
                  </a:cubicBezTo>
                  <a:lnTo>
                    <a:pt x="14233388" y="989917"/>
                  </a:lnTo>
                  <a:lnTo>
                    <a:pt x="14233388" y="1412116"/>
                  </a:lnTo>
                  <a:cubicBezTo>
                    <a:pt x="14233008" y="1370557"/>
                    <a:pt x="14232499" y="1327092"/>
                    <a:pt x="14231863" y="1281593"/>
                  </a:cubicBezTo>
                  <a:cubicBezTo>
                    <a:pt x="14230720" y="1278162"/>
                    <a:pt x="14229704" y="1280195"/>
                    <a:pt x="14228813" y="1286550"/>
                  </a:cubicBezTo>
                  <a:cubicBezTo>
                    <a:pt x="14228813" y="1075831"/>
                    <a:pt x="14229956" y="856598"/>
                    <a:pt x="14233134" y="629104"/>
                  </a:cubicBezTo>
                  <a:cubicBezTo>
                    <a:pt x="14232372" y="607371"/>
                    <a:pt x="14231736" y="584876"/>
                    <a:pt x="14230974" y="561110"/>
                  </a:cubicBezTo>
                  <a:lnTo>
                    <a:pt x="14228431" y="482186"/>
                  </a:lnTo>
                  <a:lnTo>
                    <a:pt x="14160183" y="459310"/>
                  </a:lnTo>
                  <a:cubicBezTo>
                    <a:pt x="14053935" y="423724"/>
                    <a:pt x="13932436" y="375302"/>
                    <a:pt x="13792380" y="322559"/>
                  </a:cubicBezTo>
                  <a:cubicBezTo>
                    <a:pt x="13722353" y="296378"/>
                    <a:pt x="13647495" y="269180"/>
                    <a:pt x="13567047" y="244016"/>
                  </a:cubicBezTo>
                  <a:cubicBezTo>
                    <a:pt x="13527013" y="231180"/>
                    <a:pt x="13485072" y="219360"/>
                    <a:pt x="13442496" y="207922"/>
                  </a:cubicBezTo>
                  <a:cubicBezTo>
                    <a:pt x="13400683" y="196992"/>
                    <a:pt x="13357853" y="186189"/>
                    <a:pt x="13314134" y="175641"/>
                  </a:cubicBezTo>
                  <a:cubicBezTo>
                    <a:pt x="13217799" y="152510"/>
                    <a:pt x="13116378" y="130777"/>
                    <a:pt x="13010893" y="110824"/>
                  </a:cubicBezTo>
                  <a:cubicBezTo>
                    <a:pt x="12981281" y="104978"/>
                    <a:pt x="12951795" y="99259"/>
                    <a:pt x="12923072" y="94048"/>
                  </a:cubicBezTo>
                  <a:cubicBezTo>
                    <a:pt x="12741967" y="61004"/>
                    <a:pt x="12575731" y="39017"/>
                    <a:pt x="12454994" y="25800"/>
                  </a:cubicBezTo>
                  <a:cubicBezTo>
                    <a:pt x="12394625" y="19064"/>
                    <a:pt x="12345567" y="14488"/>
                    <a:pt x="12311761" y="11692"/>
                  </a:cubicBezTo>
                  <a:cubicBezTo>
                    <a:pt x="12294858" y="10167"/>
                    <a:pt x="12281641" y="9151"/>
                    <a:pt x="12272617" y="8642"/>
                  </a:cubicBezTo>
                  <a:cubicBezTo>
                    <a:pt x="12268169" y="8388"/>
                    <a:pt x="12264737" y="8134"/>
                    <a:pt x="12262450" y="8007"/>
                  </a:cubicBezTo>
                  <a:cubicBezTo>
                    <a:pt x="12260162" y="8007"/>
                    <a:pt x="12259018" y="8007"/>
                    <a:pt x="12259018" y="8007"/>
                  </a:cubicBezTo>
                  <a:cubicBezTo>
                    <a:pt x="12259018" y="8007"/>
                    <a:pt x="12260670" y="8388"/>
                    <a:pt x="12263847" y="8769"/>
                  </a:cubicBezTo>
                  <a:cubicBezTo>
                    <a:pt x="12267025" y="9151"/>
                    <a:pt x="12271854" y="9786"/>
                    <a:pt x="12278082" y="10549"/>
                  </a:cubicBezTo>
                  <a:cubicBezTo>
                    <a:pt x="12290537" y="12074"/>
                    <a:pt x="12308965" y="14234"/>
                    <a:pt x="12332731" y="16903"/>
                  </a:cubicBezTo>
                  <a:cubicBezTo>
                    <a:pt x="12336671" y="17412"/>
                    <a:pt x="12340865" y="17920"/>
                    <a:pt x="12345059" y="18301"/>
                  </a:cubicBezTo>
                  <a:cubicBezTo>
                    <a:pt x="12262830" y="10930"/>
                    <a:pt x="12178823" y="4702"/>
                    <a:pt x="12093290" y="0"/>
                  </a:cubicBezTo>
                  <a:cubicBezTo>
                    <a:pt x="12086936" y="3431"/>
                    <a:pt x="12125191" y="8388"/>
                    <a:pt x="12200556" y="16395"/>
                  </a:cubicBezTo>
                  <a:cubicBezTo>
                    <a:pt x="12275794" y="24656"/>
                    <a:pt x="12388143" y="35459"/>
                    <a:pt x="12529597" y="53633"/>
                  </a:cubicBezTo>
                  <a:cubicBezTo>
                    <a:pt x="12671176" y="71553"/>
                    <a:pt x="12841860" y="96590"/>
                    <a:pt x="13033389" y="133828"/>
                  </a:cubicBezTo>
                  <a:cubicBezTo>
                    <a:pt x="13128962" y="152510"/>
                    <a:pt x="13229999" y="173989"/>
                    <a:pt x="13334850" y="199661"/>
                  </a:cubicBezTo>
                  <a:cubicBezTo>
                    <a:pt x="13343366" y="201695"/>
                    <a:pt x="13351880" y="203855"/>
                    <a:pt x="13360396" y="206016"/>
                  </a:cubicBezTo>
                  <a:cubicBezTo>
                    <a:pt x="13386323" y="213006"/>
                    <a:pt x="13411994" y="219996"/>
                    <a:pt x="13437285" y="226859"/>
                  </a:cubicBezTo>
                  <a:cubicBezTo>
                    <a:pt x="13464483" y="234611"/>
                    <a:pt x="13491554" y="242364"/>
                    <a:pt x="13517735" y="250752"/>
                  </a:cubicBezTo>
                  <a:cubicBezTo>
                    <a:pt x="13622840" y="283669"/>
                    <a:pt x="13718286" y="320525"/>
                    <a:pt x="13802294" y="353823"/>
                  </a:cubicBezTo>
                  <a:cubicBezTo>
                    <a:pt x="13824026" y="362720"/>
                    <a:pt x="13845124" y="371235"/>
                    <a:pt x="13865458" y="379496"/>
                  </a:cubicBezTo>
                  <a:cubicBezTo>
                    <a:pt x="13868635" y="381529"/>
                    <a:pt x="13883251" y="387884"/>
                    <a:pt x="13906509" y="397670"/>
                  </a:cubicBezTo>
                  <a:cubicBezTo>
                    <a:pt x="13944000" y="413302"/>
                    <a:pt x="14003607" y="437704"/>
                    <a:pt x="14073253" y="464774"/>
                  </a:cubicBezTo>
                  <a:cubicBezTo>
                    <a:pt x="14099815" y="476086"/>
                    <a:pt x="14124471" y="486634"/>
                    <a:pt x="14146585" y="496166"/>
                  </a:cubicBezTo>
                  <a:lnTo>
                    <a:pt x="14193863" y="516374"/>
                  </a:lnTo>
                  <a:lnTo>
                    <a:pt x="14191829" y="561237"/>
                  </a:lnTo>
                  <a:cubicBezTo>
                    <a:pt x="14182551" y="762169"/>
                    <a:pt x="14170860" y="808939"/>
                    <a:pt x="14169208" y="629231"/>
                  </a:cubicBezTo>
                  <a:cubicBezTo>
                    <a:pt x="14170478" y="608261"/>
                    <a:pt x="14171114" y="585766"/>
                    <a:pt x="14171240" y="561237"/>
                  </a:cubicBezTo>
                  <a:lnTo>
                    <a:pt x="14171495" y="527558"/>
                  </a:lnTo>
                  <a:lnTo>
                    <a:pt x="14139467" y="515484"/>
                  </a:lnTo>
                  <a:cubicBezTo>
                    <a:pt x="14065500" y="487651"/>
                    <a:pt x="13970436" y="454226"/>
                    <a:pt x="13835083" y="402372"/>
                  </a:cubicBezTo>
                  <a:cubicBezTo>
                    <a:pt x="13843344" y="402881"/>
                    <a:pt x="13809792" y="387376"/>
                    <a:pt x="13744594" y="361195"/>
                  </a:cubicBezTo>
                  <a:cubicBezTo>
                    <a:pt x="13679268" y="335268"/>
                    <a:pt x="13582170" y="298157"/>
                    <a:pt x="13460671" y="263969"/>
                  </a:cubicBezTo>
                  <a:cubicBezTo>
                    <a:pt x="13508331" y="282144"/>
                    <a:pt x="13550906" y="299428"/>
                    <a:pt x="13559802" y="305401"/>
                  </a:cubicBezTo>
                  <a:cubicBezTo>
                    <a:pt x="13568572" y="311883"/>
                    <a:pt x="13544170" y="305401"/>
                    <a:pt x="13454951" y="284558"/>
                  </a:cubicBezTo>
                  <a:cubicBezTo>
                    <a:pt x="13442496" y="280873"/>
                    <a:pt x="13429278" y="277187"/>
                    <a:pt x="13415807" y="273501"/>
                  </a:cubicBezTo>
                  <a:lnTo>
                    <a:pt x="13417841" y="265622"/>
                  </a:lnTo>
                  <a:lnTo>
                    <a:pt x="13421273" y="252531"/>
                  </a:lnTo>
                  <a:cubicBezTo>
                    <a:pt x="13356964" y="238170"/>
                    <a:pt x="13292529" y="224825"/>
                    <a:pt x="13227838" y="212624"/>
                  </a:cubicBezTo>
                  <a:cubicBezTo>
                    <a:pt x="13163149" y="200297"/>
                    <a:pt x="13098460" y="189367"/>
                    <a:pt x="13033643" y="179072"/>
                  </a:cubicBezTo>
                  <a:cubicBezTo>
                    <a:pt x="13091851" y="192544"/>
                    <a:pt x="13150058" y="206524"/>
                    <a:pt x="13207885" y="221521"/>
                  </a:cubicBezTo>
                  <a:cubicBezTo>
                    <a:pt x="13206742" y="221267"/>
                    <a:pt x="13205597" y="221013"/>
                    <a:pt x="13204454" y="220758"/>
                  </a:cubicBezTo>
                  <a:cubicBezTo>
                    <a:pt x="13141797" y="206651"/>
                    <a:pt x="13077235" y="193434"/>
                    <a:pt x="13015723" y="181868"/>
                  </a:cubicBezTo>
                  <a:cubicBezTo>
                    <a:pt x="13046225" y="187206"/>
                    <a:pt x="13077107" y="192798"/>
                    <a:pt x="13107991" y="198390"/>
                  </a:cubicBezTo>
                  <a:cubicBezTo>
                    <a:pt x="12878082" y="149587"/>
                    <a:pt x="12731799" y="129761"/>
                    <a:pt x="12651223" y="118831"/>
                  </a:cubicBezTo>
                  <a:cubicBezTo>
                    <a:pt x="12570520" y="108536"/>
                    <a:pt x="12555015" y="108028"/>
                    <a:pt x="12583483" y="112730"/>
                  </a:cubicBezTo>
                  <a:cubicBezTo>
                    <a:pt x="12591109" y="113874"/>
                    <a:pt x="12602038" y="115526"/>
                    <a:pt x="12615510" y="117560"/>
                  </a:cubicBezTo>
                  <a:cubicBezTo>
                    <a:pt x="12601530" y="115781"/>
                    <a:pt x="12587551" y="113874"/>
                    <a:pt x="12573443" y="112095"/>
                  </a:cubicBezTo>
                  <a:cubicBezTo>
                    <a:pt x="12493502" y="102182"/>
                    <a:pt x="12399836" y="93158"/>
                    <a:pt x="12313541" y="87312"/>
                  </a:cubicBezTo>
                  <a:cubicBezTo>
                    <a:pt x="12234744" y="81974"/>
                    <a:pt x="12162428" y="78797"/>
                    <a:pt x="12112100" y="78161"/>
                  </a:cubicBezTo>
                  <a:cubicBezTo>
                    <a:pt x="11993269" y="72442"/>
                    <a:pt x="11915616" y="72315"/>
                    <a:pt x="11860966" y="73967"/>
                  </a:cubicBezTo>
                  <a:cubicBezTo>
                    <a:pt x="11900238" y="74984"/>
                    <a:pt x="11937857" y="76382"/>
                    <a:pt x="11974333" y="78034"/>
                  </a:cubicBezTo>
                  <a:cubicBezTo>
                    <a:pt x="11954887" y="78161"/>
                    <a:pt x="11935443" y="78289"/>
                    <a:pt x="11916124" y="78670"/>
                  </a:cubicBezTo>
                  <a:cubicBezTo>
                    <a:pt x="12013731" y="82482"/>
                    <a:pt x="12110956" y="88456"/>
                    <a:pt x="12208308" y="95827"/>
                  </a:cubicBezTo>
                  <a:cubicBezTo>
                    <a:pt x="12273252" y="100784"/>
                    <a:pt x="12346711" y="106630"/>
                    <a:pt x="12417883" y="112730"/>
                  </a:cubicBezTo>
                  <a:cubicBezTo>
                    <a:pt x="12430846" y="114128"/>
                    <a:pt x="12443683" y="115653"/>
                    <a:pt x="12456264" y="117051"/>
                  </a:cubicBezTo>
                  <a:cubicBezTo>
                    <a:pt x="12615256" y="135734"/>
                    <a:pt x="12744000" y="156196"/>
                    <a:pt x="12869821" y="179072"/>
                  </a:cubicBezTo>
                  <a:cubicBezTo>
                    <a:pt x="12894349" y="183520"/>
                    <a:pt x="12918879" y="188223"/>
                    <a:pt x="12943407" y="192925"/>
                  </a:cubicBezTo>
                  <a:cubicBezTo>
                    <a:pt x="12971367" y="199026"/>
                    <a:pt x="13006444" y="206778"/>
                    <a:pt x="13046352" y="215547"/>
                  </a:cubicBezTo>
                  <a:cubicBezTo>
                    <a:pt x="12997294" y="208049"/>
                    <a:pt x="12948237" y="201313"/>
                    <a:pt x="12899052" y="194959"/>
                  </a:cubicBezTo>
                  <a:cubicBezTo>
                    <a:pt x="12733324" y="166363"/>
                    <a:pt x="12566453" y="143995"/>
                    <a:pt x="12399073" y="126965"/>
                  </a:cubicBezTo>
                  <a:cubicBezTo>
                    <a:pt x="12419027" y="128490"/>
                    <a:pt x="12436311" y="129634"/>
                    <a:pt x="12450418" y="130523"/>
                  </a:cubicBezTo>
                  <a:cubicBezTo>
                    <a:pt x="12336290" y="116289"/>
                    <a:pt x="12162556" y="99513"/>
                    <a:pt x="11956285" y="89600"/>
                  </a:cubicBezTo>
                  <a:cubicBezTo>
                    <a:pt x="11750015" y="79814"/>
                    <a:pt x="11531545" y="127727"/>
                    <a:pt x="11289562" y="137005"/>
                  </a:cubicBezTo>
                  <a:cubicBezTo>
                    <a:pt x="11284224" y="139038"/>
                    <a:pt x="11277361" y="135988"/>
                    <a:pt x="11289562" y="137005"/>
                  </a:cubicBezTo>
                  <a:cubicBezTo>
                    <a:pt x="11109473" y="143359"/>
                    <a:pt x="10134806" y="137259"/>
                    <a:pt x="9954844" y="145393"/>
                  </a:cubicBezTo>
                  <a:lnTo>
                    <a:pt x="9550692" y="186825"/>
                  </a:lnTo>
                  <a:cubicBezTo>
                    <a:pt x="9262194" y="218344"/>
                    <a:pt x="8975093" y="260665"/>
                    <a:pt x="8688629" y="305783"/>
                  </a:cubicBezTo>
                  <a:cubicBezTo>
                    <a:pt x="8366452" y="356746"/>
                    <a:pt x="8046561" y="424995"/>
                    <a:pt x="7735822" y="524380"/>
                  </a:cubicBezTo>
                  <a:cubicBezTo>
                    <a:pt x="7538194" y="587418"/>
                    <a:pt x="7343109" y="658589"/>
                    <a:pt x="7148149" y="729506"/>
                  </a:cubicBezTo>
                  <a:cubicBezTo>
                    <a:pt x="7141160" y="732048"/>
                    <a:pt x="7134170" y="734590"/>
                    <a:pt x="7127180" y="737132"/>
                  </a:cubicBezTo>
                  <a:cubicBezTo>
                    <a:pt x="7243723" y="692904"/>
                    <a:pt x="7360266" y="648676"/>
                    <a:pt x="7477317" y="605973"/>
                  </a:cubicBezTo>
                  <a:cubicBezTo>
                    <a:pt x="7599834" y="561237"/>
                    <a:pt x="7711802" y="522220"/>
                    <a:pt x="7793522" y="495276"/>
                  </a:cubicBezTo>
                  <a:cubicBezTo>
                    <a:pt x="7834445" y="482059"/>
                    <a:pt x="7867617" y="471383"/>
                    <a:pt x="7890620" y="464012"/>
                  </a:cubicBezTo>
                  <a:cubicBezTo>
                    <a:pt x="7902058" y="460326"/>
                    <a:pt x="7910954" y="457403"/>
                    <a:pt x="7917055" y="455370"/>
                  </a:cubicBezTo>
                  <a:cubicBezTo>
                    <a:pt x="7923028" y="453336"/>
                    <a:pt x="7926206" y="452192"/>
                    <a:pt x="7926206" y="451938"/>
                  </a:cubicBezTo>
                  <a:cubicBezTo>
                    <a:pt x="8001063" y="429443"/>
                    <a:pt x="7998266" y="429062"/>
                    <a:pt x="7952895" y="439992"/>
                  </a:cubicBezTo>
                  <a:cubicBezTo>
                    <a:pt x="7922901" y="447363"/>
                    <a:pt x="7874352" y="460326"/>
                    <a:pt x="7817796" y="476848"/>
                  </a:cubicBezTo>
                  <a:cubicBezTo>
                    <a:pt x="7798859" y="481678"/>
                    <a:pt x="7777763" y="487143"/>
                    <a:pt x="7754759" y="493370"/>
                  </a:cubicBezTo>
                  <a:cubicBezTo>
                    <a:pt x="7649654" y="521457"/>
                    <a:pt x="7505786" y="564287"/>
                    <a:pt x="7348701" y="614743"/>
                  </a:cubicBezTo>
                  <a:lnTo>
                    <a:pt x="6779965" y="799661"/>
                  </a:lnTo>
                  <a:lnTo>
                    <a:pt x="6542685" y="895488"/>
                  </a:lnTo>
                  <a:lnTo>
                    <a:pt x="6559587" y="878458"/>
                  </a:lnTo>
                  <a:lnTo>
                    <a:pt x="6708412" y="817962"/>
                  </a:lnTo>
                  <a:lnTo>
                    <a:pt x="6447493" y="902733"/>
                  </a:lnTo>
                  <a:cubicBezTo>
                    <a:pt x="6430335" y="907943"/>
                    <a:pt x="6411907" y="913789"/>
                    <a:pt x="6392335" y="920144"/>
                  </a:cubicBezTo>
                  <a:cubicBezTo>
                    <a:pt x="6371619" y="926880"/>
                    <a:pt x="6347218" y="935014"/>
                    <a:pt x="6320655" y="943910"/>
                  </a:cubicBezTo>
                  <a:lnTo>
                    <a:pt x="6230547" y="973141"/>
                  </a:lnTo>
                  <a:cubicBezTo>
                    <a:pt x="6217965" y="976573"/>
                    <a:pt x="6204493" y="980259"/>
                    <a:pt x="6190386" y="984198"/>
                  </a:cubicBezTo>
                  <a:cubicBezTo>
                    <a:pt x="6191149" y="983944"/>
                    <a:pt x="6191911" y="983690"/>
                    <a:pt x="6192547" y="983436"/>
                  </a:cubicBezTo>
                  <a:cubicBezTo>
                    <a:pt x="6209958" y="976827"/>
                    <a:pt x="6228387" y="969837"/>
                    <a:pt x="6247450" y="962466"/>
                  </a:cubicBezTo>
                  <a:cubicBezTo>
                    <a:pt x="6252153" y="960814"/>
                    <a:pt x="6256982" y="959034"/>
                    <a:pt x="6261812" y="957255"/>
                  </a:cubicBezTo>
                  <a:cubicBezTo>
                    <a:pt x="6299812" y="943402"/>
                    <a:pt x="6334000" y="930311"/>
                    <a:pt x="6358529" y="920398"/>
                  </a:cubicBezTo>
                  <a:cubicBezTo>
                    <a:pt x="6360943" y="919382"/>
                    <a:pt x="6363231" y="918492"/>
                    <a:pt x="6365392" y="917602"/>
                  </a:cubicBezTo>
                  <a:cubicBezTo>
                    <a:pt x="6369713" y="915950"/>
                    <a:pt x="6373907" y="914298"/>
                    <a:pt x="6378355" y="912646"/>
                  </a:cubicBezTo>
                  <a:cubicBezTo>
                    <a:pt x="6375940" y="913535"/>
                    <a:pt x="6373653" y="914298"/>
                    <a:pt x="6371238" y="915188"/>
                  </a:cubicBezTo>
                  <a:cubicBezTo>
                    <a:pt x="6380770" y="911121"/>
                    <a:pt x="6388141" y="907943"/>
                    <a:pt x="6392589" y="905656"/>
                  </a:cubicBezTo>
                  <a:cubicBezTo>
                    <a:pt x="6413814" y="897522"/>
                    <a:pt x="6433131" y="889896"/>
                    <a:pt x="6449908" y="883160"/>
                  </a:cubicBezTo>
                  <a:cubicBezTo>
                    <a:pt x="6494136" y="865368"/>
                    <a:pt x="6521333" y="853294"/>
                    <a:pt x="6520444" y="851133"/>
                  </a:cubicBezTo>
                  <a:cubicBezTo>
                    <a:pt x="6520189" y="850498"/>
                    <a:pt x="6518410" y="850498"/>
                    <a:pt x="6515233" y="850879"/>
                  </a:cubicBezTo>
                  <a:cubicBezTo>
                    <a:pt x="6521842" y="848591"/>
                    <a:pt x="6528704" y="846304"/>
                    <a:pt x="6535949" y="843762"/>
                  </a:cubicBezTo>
                  <a:cubicBezTo>
                    <a:pt x="6635334" y="811100"/>
                    <a:pt x="6762045" y="767253"/>
                    <a:pt x="6863210" y="730396"/>
                  </a:cubicBezTo>
                  <a:cubicBezTo>
                    <a:pt x="7006823" y="678034"/>
                    <a:pt x="7120571" y="631646"/>
                    <a:pt x="7118665" y="626435"/>
                  </a:cubicBezTo>
                  <a:lnTo>
                    <a:pt x="7115233" y="616903"/>
                  </a:lnTo>
                  <a:lnTo>
                    <a:pt x="6686044" y="773353"/>
                  </a:lnTo>
                  <a:lnTo>
                    <a:pt x="6362087" y="891421"/>
                  </a:lnTo>
                  <a:lnTo>
                    <a:pt x="6522859" y="822411"/>
                  </a:lnTo>
                  <a:lnTo>
                    <a:pt x="6230166" y="929167"/>
                  </a:lnTo>
                  <a:cubicBezTo>
                    <a:pt x="6180727" y="947215"/>
                    <a:pt x="6134974" y="963864"/>
                    <a:pt x="6087188" y="979623"/>
                  </a:cubicBezTo>
                  <a:cubicBezTo>
                    <a:pt x="6061007" y="988265"/>
                    <a:pt x="6034699" y="996526"/>
                    <a:pt x="6008391" y="1004660"/>
                  </a:cubicBezTo>
                  <a:cubicBezTo>
                    <a:pt x="6059990" y="986867"/>
                    <a:pt x="6111081" y="968185"/>
                    <a:pt x="6161409" y="948104"/>
                  </a:cubicBezTo>
                  <a:cubicBezTo>
                    <a:pt x="6089348" y="973904"/>
                    <a:pt x="6016016" y="996908"/>
                    <a:pt x="5941795" y="1018386"/>
                  </a:cubicBezTo>
                  <a:lnTo>
                    <a:pt x="5940905" y="1015209"/>
                  </a:lnTo>
                  <a:cubicBezTo>
                    <a:pt x="6019575" y="993222"/>
                    <a:pt x="6107904" y="965643"/>
                    <a:pt x="6196105" y="932853"/>
                  </a:cubicBezTo>
                  <a:cubicBezTo>
                    <a:pt x="6495661" y="823427"/>
                    <a:pt x="6806400" y="705740"/>
                    <a:pt x="6784540" y="705486"/>
                  </a:cubicBezTo>
                  <a:lnTo>
                    <a:pt x="6348997" y="864224"/>
                  </a:lnTo>
                  <a:lnTo>
                    <a:pt x="6404282" y="840458"/>
                  </a:lnTo>
                  <a:cubicBezTo>
                    <a:pt x="6431479" y="830290"/>
                    <a:pt x="6455881" y="820885"/>
                    <a:pt x="6474691" y="813260"/>
                  </a:cubicBezTo>
                  <a:cubicBezTo>
                    <a:pt x="6499473" y="803220"/>
                    <a:pt x="6514724" y="796357"/>
                    <a:pt x="6514216" y="795086"/>
                  </a:cubicBezTo>
                  <a:cubicBezTo>
                    <a:pt x="6514089" y="794705"/>
                    <a:pt x="6512055" y="794959"/>
                    <a:pt x="6508751" y="795721"/>
                  </a:cubicBezTo>
                  <a:lnTo>
                    <a:pt x="6536838" y="783648"/>
                  </a:lnTo>
                  <a:lnTo>
                    <a:pt x="6709048" y="709680"/>
                  </a:lnTo>
                  <a:cubicBezTo>
                    <a:pt x="6722519" y="704469"/>
                    <a:pt x="6734848" y="699640"/>
                    <a:pt x="6745269" y="695446"/>
                  </a:cubicBezTo>
                  <a:cubicBezTo>
                    <a:pt x="6769798" y="685533"/>
                    <a:pt x="6784667" y="678797"/>
                    <a:pt x="6784159" y="677526"/>
                  </a:cubicBezTo>
                  <a:cubicBezTo>
                    <a:pt x="6783650" y="676255"/>
                    <a:pt x="6767891" y="680576"/>
                    <a:pt x="6742854" y="688710"/>
                  </a:cubicBezTo>
                  <a:cubicBezTo>
                    <a:pt x="6717690" y="696844"/>
                    <a:pt x="6683248" y="708790"/>
                    <a:pt x="6645248" y="722644"/>
                  </a:cubicBezTo>
                  <a:cubicBezTo>
                    <a:pt x="6607247" y="736497"/>
                    <a:pt x="6572806" y="749714"/>
                    <a:pt x="6548022" y="759754"/>
                  </a:cubicBezTo>
                  <a:cubicBezTo>
                    <a:pt x="6523239" y="769795"/>
                    <a:pt x="6507988" y="776657"/>
                    <a:pt x="6508497" y="778056"/>
                  </a:cubicBezTo>
                  <a:cubicBezTo>
                    <a:pt x="6509005" y="779327"/>
                    <a:pt x="6525019" y="774878"/>
                    <a:pt x="6550437" y="766490"/>
                  </a:cubicBezTo>
                  <a:cubicBezTo>
                    <a:pt x="6567468" y="760898"/>
                    <a:pt x="6588692" y="753654"/>
                    <a:pt x="6612204" y="745393"/>
                  </a:cubicBezTo>
                  <a:lnTo>
                    <a:pt x="6282655" y="870578"/>
                  </a:lnTo>
                  <a:lnTo>
                    <a:pt x="6170941" y="913027"/>
                  </a:lnTo>
                  <a:cubicBezTo>
                    <a:pt x="6135483" y="926499"/>
                    <a:pt x="6099770" y="939335"/>
                    <a:pt x="6063676" y="951663"/>
                  </a:cubicBezTo>
                  <a:cubicBezTo>
                    <a:pt x="6007374" y="970981"/>
                    <a:pt x="5950437" y="988774"/>
                    <a:pt x="5892865" y="1005677"/>
                  </a:cubicBezTo>
                  <a:cubicBezTo>
                    <a:pt x="5967849" y="982546"/>
                    <a:pt x="6041816" y="957636"/>
                    <a:pt x="6114513" y="930184"/>
                  </a:cubicBezTo>
                  <a:cubicBezTo>
                    <a:pt x="6018177" y="965389"/>
                    <a:pt x="5919681" y="996145"/>
                    <a:pt x="5819532" y="1024105"/>
                  </a:cubicBezTo>
                  <a:cubicBezTo>
                    <a:pt x="5816355" y="1024868"/>
                    <a:pt x="5813051" y="1025630"/>
                    <a:pt x="5809619" y="1026393"/>
                  </a:cubicBezTo>
                  <a:cubicBezTo>
                    <a:pt x="5765773" y="1035035"/>
                    <a:pt x="5721672" y="1043296"/>
                    <a:pt x="5677317" y="1050794"/>
                  </a:cubicBezTo>
                  <a:cubicBezTo>
                    <a:pt x="5636902" y="1057657"/>
                    <a:pt x="5596359" y="1064012"/>
                    <a:pt x="5555817" y="1070112"/>
                  </a:cubicBezTo>
                  <a:cubicBezTo>
                    <a:pt x="5579583" y="1065410"/>
                    <a:pt x="5605764" y="1060072"/>
                    <a:pt x="5635249" y="1054099"/>
                  </a:cubicBezTo>
                  <a:cubicBezTo>
                    <a:pt x="5643637" y="1051938"/>
                    <a:pt x="5650500" y="1050159"/>
                    <a:pt x="5656219" y="1048507"/>
                  </a:cubicBezTo>
                  <a:cubicBezTo>
                    <a:pt x="5758782" y="1025884"/>
                    <a:pt x="5851941" y="1002245"/>
                    <a:pt x="5930611" y="979877"/>
                  </a:cubicBezTo>
                  <a:lnTo>
                    <a:pt x="5933280" y="989028"/>
                  </a:lnTo>
                  <a:cubicBezTo>
                    <a:pt x="5978270" y="975048"/>
                    <a:pt x="6022752" y="960178"/>
                    <a:pt x="6066853" y="944673"/>
                  </a:cubicBezTo>
                  <a:cubicBezTo>
                    <a:pt x="6088840" y="936920"/>
                    <a:pt x="6110827" y="928913"/>
                    <a:pt x="6132559" y="920653"/>
                  </a:cubicBezTo>
                  <a:lnTo>
                    <a:pt x="6199155" y="894980"/>
                  </a:lnTo>
                  <a:cubicBezTo>
                    <a:pt x="6274648" y="865622"/>
                    <a:pt x="6342642" y="837916"/>
                    <a:pt x="6391573" y="816946"/>
                  </a:cubicBezTo>
                  <a:cubicBezTo>
                    <a:pt x="6403392" y="811862"/>
                    <a:pt x="6414068" y="807160"/>
                    <a:pt x="6423600" y="802965"/>
                  </a:cubicBezTo>
                  <a:cubicBezTo>
                    <a:pt x="6443426" y="796230"/>
                    <a:pt x="6466048" y="788223"/>
                    <a:pt x="6490196" y="779327"/>
                  </a:cubicBezTo>
                  <a:cubicBezTo>
                    <a:pt x="6528196" y="765473"/>
                    <a:pt x="6562638" y="752256"/>
                    <a:pt x="6587548" y="742216"/>
                  </a:cubicBezTo>
                  <a:cubicBezTo>
                    <a:pt x="6612331" y="732175"/>
                    <a:pt x="6627582" y="725312"/>
                    <a:pt x="6627073" y="724042"/>
                  </a:cubicBezTo>
                  <a:cubicBezTo>
                    <a:pt x="6626565" y="722771"/>
                    <a:pt x="6610551" y="727219"/>
                    <a:pt x="6585133" y="735607"/>
                  </a:cubicBezTo>
                  <a:cubicBezTo>
                    <a:pt x="6559715" y="743995"/>
                    <a:pt x="6524892" y="756069"/>
                    <a:pt x="6486764" y="769922"/>
                  </a:cubicBezTo>
                  <a:cubicBezTo>
                    <a:pt x="6480537" y="772210"/>
                    <a:pt x="6474563" y="774370"/>
                    <a:pt x="6468590" y="776657"/>
                  </a:cubicBezTo>
                  <a:lnTo>
                    <a:pt x="6466048" y="769668"/>
                  </a:lnTo>
                  <a:lnTo>
                    <a:pt x="6192420" y="876043"/>
                  </a:lnTo>
                  <a:cubicBezTo>
                    <a:pt x="6156071" y="890151"/>
                    <a:pt x="6121503" y="903622"/>
                    <a:pt x="6089984" y="915823"/>
                  </a:cubicBezTo>
                  <a:cubicBezTo>
                    <a:pt x="6058719" y="927642"/>
                    <a:pt x="6030505" y="938318"/>
                    <a:pt x="6006866" y="947215"/>
                  </a:cubicBezTo>
                  <a:cubicBezTo>
                    <a:pt x="6003307" y="948612"/>
                    <a:pt x="6000003" y="949883"/>
                    <a:pt x="5996571" y="951154"/>
                  </a:cubicBezTo>
                  <a:cubicBezTo>
                    <a:pt x="5988819" y="953188"/>
                    <a:pt x="5980685" y="955348"/>
                    <a:pt x="5971788" y="957636"/>
                  </a:cubicBezTo>
                  <a:cubicBezTo>
                    <a:pt x="5949929" y="963355"/>
                    <a:pt x="5924510" y="969837"/>
                    <a:pt x="5896550" y="976827"/>
                  </a:cubicBezTo>
                  <a:cubicBezTo>
                    <a:pt x="5947260" y="960559"/>
                    <a:pt x="5997461" y="943783"/>
                    <a:pt x="6046900" y="925609"/>
                  </a:cubicBezTo>
                  <a:cubicBezTo>
                    <a:pt x="6002926" y="939970"/>
                    <a:pt x="5958571" y="953442"/>
                    <a:pt x="5913707" y="966278"/>
                  </a:cubicBezTo>
                  <a:cubicBezTo>
                    <a:pt x="5930356" y="960305"/>
                    <a:pt x="5931119" y="958399"/>
                    <a:pt x="5911293" y="962720"/>
                  </a:cubicBezTo>
                  <a:cubicBezTo>
                    <a:pt x="5671725" y="1026901"/>
                    <a:pt x="5402036" y="1079009"/>
                    <a:pt x="5204408" y="1115738"/>
                  </a:cubicBezTo>
                  <a:cubicBezTo>
                    <a:pt x="5199960" y="1116501"/>
                    <a:pt x="5195385" y="1117136"/>
                    <a:pt x="5190937" y="1117899"/>
                  </a:cubicBezTo>
                  <a:cubicBezTo>
                    <a:pt x="5030547" y="1142427"/>
                    <a:pt x="4886170" y="1164542"/>
                    <a:pt x="4796571" y="1178267"/>
                  </a:cubicBezTo>
                  <a:cubicBezTo>
                    <a:pt x="4688543" y="1195552"/>
                    <a:pt x="4581913" y="1211820"/>
                    <a:pt x="4474393" y="1227325"/>
                  </a:cubicBezTo>
                  <a:lnTo>
                    <a:pt x="4631479" y="1213090"/>
                  </a:lnTo>
                  <a:cubicBezTo>
                    <a:pt x="4653465" y="1211057"/>
                    <a:pt x="4694643" y="1206100"/>
                    <a:pt x="4750436" y="1198602"/>
                  </a:cubicBezTo>
                  <a:cubicBezTo>
                    <a:pt x="4797969" y="1191993"/>
                    <a:pt x="4856177" y="1183859"/>
                    <a:pt x="4921756" y="1174709"/>
                  </a:cubicBezTo>
                  <a:cubicBezTo>
                    <a:pt x="4917816" y="1175345"/>
                    <a:pt x="4913877" y="1176107"/>
                    <a:pt x="4910191" y="1176742"/>
                  </a:cubicBezTo>
                  <a:cubicBezTo>
                    <a:pt x="4854143" y="1186783"/>
                    <a:pt x="4807882" y="1195044"/>
                    <a:pt x="4765179" y="1202796"/>
                  </a:cubicBezTo>
                  <a:cubicBezTo>
                    <a:pt x="4754503" y="1204703"/>
                    <a:pt x="4744082" y="1206609"/>
                    <a:pt x="4733787" y="1208515"/>
                  </a:cubicBezTo>
                  <a:cubicBezTo>
                    <a:pt x="4675834" y="1217412"/>
                    <a:pt x="4618896" y="1226054"/>
                    <a:pt x="4563866" y="1234442"/>
                  </a:cubicBezTo>
                  <a:cubicBezTo>
                    <a:pt x="4543531" y="1237492"/>
                    <a:pt x="4523451" y="1240415"/>
                    <a:pt x="4503624" y="1243338"/>
                  </a:cubicBezTo>
                  <a:lnTo>
                    <a:pt x="4501972" y="1238763"/>
                  </a:lnTo>
                  <a:cubicBezTo>
                    <a:pt x="4477189" y="1243720"/>
                    <a:pt x="4452279" y="1248549"/>
                    <a:pt x="4427496" y="1253506"/>
                  </a:cubicBezTo>
                  <a:cubicBezTo>
                    <a:pt x="4401697" y="1256302"/>
                    <a:pt x="4367255" y="1260623"/>
                    <a:pt x="4329000" y="1265834"/>
                  </a:cubicBezTo>
                  <a:cubicBezTo>
                    <a:pt x="4289856" y="1271171"/>
                    <a:pt x="4254524" y="1276382"/>
                    <a:pt x="4228725" y="1280703"/>
                  </a:cubicBezTo>
                  <a:cubicBezTo>
                    <a:pt x="4224149" y="1280195"/>
                    <a:pt x="4209025" y="1281085"/>
                    <a:pt x="4186784" y="1283245"/>
                  </a:cubicBezTo>
                  <a:cubicBezTo>
                    <a:pt x="4160222" y="1285660"/>
                    <a:pt x="4124001" y="1289727"/>
                    <a:pt x="4084857" y="1294683"/>
                  </a:cubicBezTo>
                  <a:cubicBezTo>
                    <a:pt x="4045077" y="1299640"/>
                    <a:pt x="4008856" y="1304597"/>
                    <a:pt x="3982548" y="1308664"/>
                  </a:cubicBezTo>
                  <a:cubicBezTo>
                    <a:pt x="3963611" y="1311586"/>
                    <a:pt x="3950012" y="1314001"/>
                    <a:pt x="3943912" y="1315654"/>
                  </a:cubicBezTo>
                  <a:cubicBezTo>
                    <a:pt x="3938447" y="1316289"/>
                    <a:pt x="3933109" y="1316924"/>
                    <a:pt x="3927644" y="1317560"/>
                  </a:cubicBezTo>
                  <a:cubicBezTo>
                    <a:pt x="3914554" y="1318831"/>
                    <a:pt x="3901209" y="1320229"/>
                    <a:pt x="3887737" y="1321500"/>
                  </a:cubicBezTo>
                  <a:cubicBezTo>
                    <a:pt x="3860921" y="1323914"/>
                    <a:pt x="3833723" y="1327219"/>
                    <a:pt x="3805509" y="1329125"/>
                  </a:cubicBezTo>
                  <a:cubicBezTo>
                    <a:pt x="3804874" y="1329125"/>
                    <a:pt x="3804365" y="1329125"/>
                    <a:pt x="3803730" y="1329125"/>
                  </a:cubicBezTo>
                  <a:cubicBezTo>
                    <a:pt x="3785556" y="1329888"/>
                    <a:pt x="3767381" y="1330523"/>
                    <a:pt x="3749335" y="1331286"/>
                  </a:cubicBezTo>
                  <a:cubicBezTo>
                    <a:pt x="3738786" y="1331667"/>
                    <a:pt x="3728364" y="1332176"/>
                    <a:pt x="3717943" y="1332557"/>
                  </a:cubicBezTo>
                  <a:cubicBezTo>
                    <a:pt x="3707394" y="1332684"/>
                    <a:pt x="3696973" y="1332811"/>
                    <a:pt x="3686424" y="1332938"/>
                  </a:cubicBezTo>
                  <a:cubicBezTo>
                    <a:pt x="3665581" y="1333192"/>
                    <a:pt x="3644865" y="1333573"/>
                    <a:pt x="3624403" y="1333828"/>
                  </a:cubicBezTo>
                  <a:cubicBezTo>
                    <a:pt x="3583226" y="1333701"/>
                    <a:pt x="3543064" y="1333573"/>
                    <a:pt x="3504302" y="1332938"/>
                  </a:cubicBezTo>
                  <a:cubicBezTo>
                    <a:pt x="3348868" y="1329761"/>
                    <a:pt x="3216439" y="1322389"/>
                    <a:pt x="3146792" y="1319593"/>
                  </a:cubicBezTo>
                  <a:lnTo>
                    <a:pt x="2892100" y="1308791"/>
                  </a:lnTo>
                  <a:lnTo>
                    <a:pt x="3062276" y="1325694"/>
                  </a:lnTo>
                  <a:lnTo>
                    <a:pt x="3143361" y="1333319"/>
                  </a:lnTo>
                  <a:cubicBezTo>
                    <a:pt x="3122009" y="1332557"/>
                    <a:pt x="3100785" y="1331667"/>
                    <a:pt x="3079434" y="1330777"/>
                  </a:cubicBezTo>
                  <a:cubicBezTo>
                    <a:pt x="2986911" y="1326710"/>
                    <a:pt x="2893626" y="1322263"/>
                    <a:pt x="2799578" y="1318450"/>
                  </a:cubicBezTo>
                  <a:cubicBezTo>
                    <a:pt x="2796909" y="1318195"/>
                    <a:pt x="2794113" y="1318068"/>
                    <a:pt x="2791190" y="1317814"/>
                  </a:cubicBezTo>
                  <a:cubicBezTo>
                    <a:pt x="2751156" y="1314510"/>
                    <a:pt x="2710995" y="1311078"/>
                    <a:pt x="2670707" y="1308028"/>
                  </a:cubicBezTo>
                  <a:cubicBezTo>
                    <a:pt x="2651007" y="1308028"/>
                    <a:pt x="2631308" y="1308028"/>
                    <a:pt x="2611609" y="1308028"/>
                  </a:cubicBezTo>
                  <a:cubicBezTo>
                    <a:pt x="2582632" y="1306884"/>
                    <a:pt x="2551494" y="1305740"/>
                    <a:pt x="2518832" y="1304851"/>
                  </a:cubicBezTo>
                  <a:cubicBezTo>
                    <a:pt x="2471427" y="1300784"/>
                    <a:pt x="2423640" y="1297098"/>
                    <a:pt x="2375727" y="1294048"/>
                  </a:cubicBezTo>
                  <a:cubicBezTo>
                    <a:pt x="2394409" y="1297098"/>
                    <a:pt x="2413091" y="1300148"/>
                    <a:pt x="2431774" y="1303326"/>
                  </a:cubicBezTo>
                  <a:cubicBezTo>
                    <a:pt x="2417794" y="1303199"/>
                    <a:pt x="2403560" y="1303072"/>
                    <a:pt x="2389198" y="1303072"/>
                  </a:cubicBezTo>
                  <a:cubicBezTo>
                    <a:pt x="2351452" y="1302563"/>
                    <a:pt x="2313197" y="1303453"/>
                    <a:pt x="2275070" y="1304088"/>
                  </a:cubicBezTo>
                  <a:cubicBezTo>
                    <a:pt x="2255371" y="1304597"/>
                    <a:pt x="2238468" y="1304597"/>
                    <a:pt x="2222454" y="1304597"/>
                  </a:cubicBezTo>
                  <a:cubicBezTo>
                    <a:pt x="2218006" y="1304343"/>
                    <a:pt x="2212922" y="1304215"/>
                    <a:pt x="2207330" y="1303961"/>
                  </a:cubicBezTo>
                  <a:cubicBezTo>
                    <a:pt x="2195637" y="1303580"/>
                    <a:pt x="2181785" y="1303326"/>
                    <a:pt x="2166407" y="1303326"/>
                  </a:cubicBezTo>
                  <a:cubicBezTo>
                    <a:pt x="2151155" y="1303326"/>
                    <a:pt x="2132600" y="1301928"/>
                    <a:pt x="2114172" y="1301419"/>
                  </a:cubicBezTo>
                  <a:cubicBezTo>
                    <a:pt x="2104259" y="1301165"/>
                    <a:pt x="2094599" y="1300911"/>
                    <a:pt x="2085322" y="1300657"/>
                  </a:cubicBezTo>
                  <a:lnTo>
                    <a:pt x="2071215" y="1299894"/>
                  </a:lnTo>
                  <a:cubicBezTo>
                    <a:pt x="2036773" y="1297734"/>
                    <a:pt x="2001568" y="1294429"/>
                    <a:pt x="1966872" y="1291760"/>
                  </a:cubicBezTo>
                  <a:lnTo>
                    <a:pt x="1966110" y="1301547"/>
                  </a:lnTo>
                  <a:lnTo>
                    <a:pt x="1965347" y="1311332"/>
                  </a:lnTo>
                  <a:cubicBezTo>
                    <a:pt x="2000297" y="1313493"/>
                    <a:pt x="2035756" y="1316416"/>
                    <a:pt x="2070325" y="1318068"/>
                  </a:cubicBezTo>
                  <a:lnTo>
                    <a:pt x="2121797" y="1319848"/>
                  </a:lnTo>
                  <a:cubicBezTo>
                    <a:pt x="2138828" y="1320356"/>
                    <a:pt x="2156493" y="1321500"/>
                    <a:pt x="2172507" y="1320992"/>
                  </a:cubicBezTo>
                  <a:cubicBezTo>
                    <a:pt x="2181022" y="1320864"/>
                    <a:pt x="2189283" y="1320737"/>
                    <a:pt x="2197544" y="1320737"/>
                  </a:cubicBezTo>
                  <a:lnTo>
                    <a:pt x="2197544" y="1320737"/>
                  </a:lnTo>
                  <a:cubicBezTo>
                    <a:pt x="2197544" y="1320737"/>
                    <a:pt x="2168059" y="1322008"/>
                    <a:pt x="2168059" y="1322008"/>
                  </a:cubicBezTo>
                  <a:cubicBezTo>
                    <a:pt x="2146834" y="1322898"/>
                    <a:pt x="2123831" y="1322008"/>
                    <a:pt x="2101844" y="1322008"/>
                  </a:cubicBezTo>
                  <a:cubicBezTo>
                    <a:pt x="2088880" y="1322008"/>
                    <a:pt x="2075663" y="1321500"/>
                    <a:pt x="2062573" y="1321246"/>
                  </a:cubicBezTo>
                  <a:lnTo>
                    <a:pt x="2034612" y="1319593"/>
                  </a:lnTo>
                  <a:cubicBezTo>
                    <a:pt x="1983521" y="1316670"/>
                    <a:pt x="1931922" y="1312731"/>
                    <a:pt x="1879941" y="1308155"/>
                  </a:cubicBezTo>
                  <a:lnTo>
                    <a:pt x="1832791" y="1302563"/>
                  </a:lnTo>
                  <a:lnTo>
                    <a:pt x="1779285" y="1295319"/>
                  </a:lnTo>
                  <a:cubicBezTo>
                    <a:pt x="1720314" y="1287566"/>
                    <a:pt x="1663758" y="1279432"/>
                    <a:pt x="1612159" y="1272061"/>
                  </a:cubicBezTo>
                  <a:cubicBezTo>
                    <a:pt x="1560433" y="1264563"/>
                    <a:pt x="1513917" y="1257954"/>
                    <a:pt x="1474773" y="1252235"/>
                  </a:cubicBezTo>
                  <a:cubicBezTo>
                    <a:pt x="1435502" y="1246770"/>
                    <a:pt x="1403602" y="1242449"/>
                    <a:pt x="1381615" y="1239398"/>
                  </a:cubicBezTo>
                  <a:cubicBezTo>
                    <a:pt x="1359501" y="1236602"/>
                    <a:pt x="1347300" y="1235331"/>
                    <a:pt x="1347173" y="1236221"/>
                  </a:cubicBezTo>
                  <a:lnTo>
                    <a:pt x="1346410" y="1242194"/>
                  </a:lnTo>
                  <a:cubicBezTo>
                    <a:pt x="1096929" y="1205973"/>
                    <a:pt x="846940" y="1166194"/>
                    <a:pt x="591104" y="1133658"/>
                  </a:cubicBezTo>
                  <a:cubicBezTo>
                    <a:pt x="541792" y="1127812"/>
                    <a:pt x="493116" y="1121457"/>
                    <a:pt x="442661" y="1116755"/>
                  </a:cubicBezTo>
                  <a:cubicBezTo>
                    <a:pt x="417369" y="1114467"/>
                    <a:pt x="393222" y="1111290"/>
                    <a:pt x="366914" y="1109765"/>
                  </a:cubicBezTo>
                  <a:lnTo>
                    <a:pt x="289134" y="1104300"/>
                  </a:lnTo>
                  <a:lnTo>
                    <a:pt x="264351" y="1102521"/>
                  </a:lnTo>
                  <a:lnTo>
                    <a:pt x="289134" y="1103792"/>
                  </a:lnTo>
                  <a:cubicBezTo>
                    <a:pt x="325228" y="1105698"/>
                    <a:pt x="356874" y="1107223"/>
                    <a:pt x="384071" y="1108621"/>
                  </a:cubicBezTo>
                  <a:cubicBezTo>
                    <a:pt x="410379" y="1110400"/>
                    <a:pt x="432239" y="1111925"/>
                    <a:pt x="449778" y="1113069"/>
                  </a:cubicBezTo>
                  <a:cubicBezTo>
                    <a:pt x="484855" y="1115230"/>
                    <a:pt x="502394" y="1115611"/>
                    <a:pt x="502394" y="1114594"/>
                  </a:cubicBezTo>
                  <a:cubicBezTo>
                    <a:pt x="502648" y="1113324"/>
                    <a:pt x="485364" y="1110528"/>
                    <a:pt x="450286" y="1106588"/>
                  </a:cubicBezTo>
                  <a:cubicBezTo>
                    <a:pt x="432748" y="1104554"/>
                    <a:pt x="411015" y="1102140"/>
                    <a:pt x="384580" y="1099725"/>
                  </a:cubicBezTo>
                  <a:cubicBezTo>
                    <a:pt x="357382" y="1097945"/>
                    <a:pt x="325609" y="1095785"/>
                    <a:pt x="289388" y="1093497"/>
                  </a:cubicBezTo>
                  <a:lnTo>
                    <a:pt x="0" y="1074434"/>
                  </a:lnTo>
                  <a:lnTo>
                    <a:pt x="94556" y="1355179"/>
                  </a:lnTo>
                  <a:cubicBezTo>
                    <a:pt x="113874" y="1412625"/>
                    <a:pt x="138784" y="1485067"/>
                    <a:pt x="168905" y="1571108"/>
                  </a:cubicBezTo>
                  <a:lnTo>
                    <a:pt x="175768" y="1568820"/>
                  </a:lnTo>
                  <a:lnTo>
                    <a:pt x="244016" y="1777759"/>
                  </a:lnTo>
                  <a:lnTo>
                    <a:pt x="251515" y="1807117"/>
                  </a:lnTo>
                  <a:lnTo>
                    <a:pt x="249735" y="1795298"/>
                  </a:lnTo>
                  <a:lnTo>
                    <a:pt x="251006" y="1799365"/>
                  </a:lnTo>
                  <a:lnTo>
                    <a:pt x="248973" y="1790341"/>
                  </a:lnTo>
                  <a:lnTo>
                    <a:pt x="237916" y="1717772"/>
                  </a:lnTo>
                  <a:cubicBezTo>
                    <a:pt x="242110" y="1729337"/>
                    <a:pt x="246050" y="1739886"/>
                    <a:pt x="249481" y="1749164"/>
                  </a:cubicBezTo>
                  <a:cubicBezTo>
                    <a:pt x="254056" y="1761237"/>
                    <a:pt x="257996" y="1771023"/>
                    <a:pt x="260919" y="1777759"/>
                  </a:cubicBezTo>
                  <a:lnTo>
                    <a:pt x="259013" y="1776107"/>
                  </a:lnTo>
                  <a:lnTo>
                    <a:pt x="349629" y="2041601"/>
                  </a:lnTo>
                  <a:lnTo>
                    <a:pt x="369456" y="2099810"/>
                  </a:lnTo>
                  <a:cubicBezTo>
                    <a:pt x="370218" y="2102479"/>
                    <a:pt x="371108" y="2105402"/>
                    <a:pt x="371998" y="2108325"/>
                  </a:cubicBezTo>
                  <a:cubicBezTo>
                    <a:pt x="379750" y="2133997"/>
                    <a:pt x="391188" y="2169074"/>
                    <a:pt x="404279" y="2207329"/>
                  </a:cubicBezTo>
                  <a:cubicBezTo>
                    <a:pt x="417369" y="2245584"/>
                    <a:pt x="429697" y="2280026"/>
                    <a:pt x="439102" y="2304681"/>
                  </a:cubicBezTo>
                  <a:cubicBezTo>
                    <a:pt x="448507" y="2329337"/>
                    <a:pt x="454989" y="2344334"/>
                    <a:pt x="456259" y="2343953"/>
                  </a:cubicBezTo>
                  <a:cubicBezTo>
                    <a:pt x="457530" y="2343444"/>
                    <a:pt x="453591" y="2327685"/>
                    <a:pt x="445838" y="2302394"/>
                  </a:cubicBezTo>
                  <a:cubicBezTo>
                    <a:pt x="438212" y="2277102"/>
                    <a:pt x="426901" y="2242407"/>
                    <a:pt x="413811" y="2204025"/>
                  </a:cubicBezTo>
                  <a:cubicBezTo>
                    <a:pt x="409363" y="2191061"/>
                    <a:pt x="405041" y="2178606"/>
                    <a:pt x="400847" y="2166660"/>
                  </a:cubicBezTo>
                  <a:lnTo>
                    <a:pt x="391188" y="2132218"/>
                  </a:lnTo>
                  <a:lnTo>
                    <a:pt x="371235" y="2061046"/>
                  </a:lnTo>
                  <a:cubicBezTo>
                    <a:pt x="398941" y="2143148"/>
                    <a:pt x="427283" y="2224105"/>
                    <a:pt x="440119" y="2257276"/>
                  </a:cubicBezTo>
                  <a:cubicBezTo>
                    <a:pt x="446982" y="2271638"/>
                    <a:pt x="448634" y="2272273"/>
                    <a:pt x="446473" y="2263123"/>
                  </a:cubicBezTo>
                  <a:cubicBezTo>
                    <a:pt x="496039" y="2411693"/>
                    <a:pt x="568227" y="2641347"/>
                    <a:pt x="615887" y="2802754"/>
                  </a:cubicBezTo>
                  <a:lnTo>
                    <a:pt x="712222" y="3128363"/>
                  </a:lnTo>
                  <a:lnTo>
                    <a:pt x="720356" y="3150985"/>
                  </a:lnTo>
                  <a:lnTo>
                    <a:pt x="766236" y="3278713"/>
                  </a:lnTo>
                  <a:lnTo>
                    <a:pt x="895997" y="3276679"/>
                  </a:lnTo>
                  <a:lnTo>
                    <a:pt x="1262276" y="3270706"/>
                  </a:lnTo>
                  <a:cubicBezTo>
                    <a:pt x="1336116" y="3270325"/>
                    <a:pt x="1391020" y="3269562"/>
                    <a:pt x="1411481" y="3268291"/>
                  </a:cubicBezTo>
                  <a:lnTo>
                    <a:pt x="1584580" y="3265495"/>
                  </a:lnTo>
                  <a:lnTo>
                    <a:pt x="1585216" y="3265495"/>
                  </a:lnTo>
                  <a:cubicBezTo>
                    <a:pt x="1573777" y="3266258"/>
                    <a:pt x="1567296" y="3267020"/>
                    <a:pt x="1567296" y="3267910"/>
                  </a:cubicBezTo>
                  <a:cubicBezTo>
                    <a:pt x="1567296" y="3268545"/>
                    <a:pt x="1570473" y="3269054"/>
                    <a:pt x="1576065" y="3269689"/>
                  </a:cubicBezTo>
                  <a:lnTo>
                    <a:pt x="1541750" y="3270833"/>
                  </a:lnTo>
                  <a:lnTo>
                    <a:pt x="1395086" y="3275917"/>
                  </a:lnTo>
                  <a:cubicBezTo>
                    <a:pt x="1312095" y="3276552"/>
                    <a:pt x="1251727" y="3276679"/>
                    <a:pt x="1056133" y="3274137"/>
                  </a:cubicBezTo>
                  <a:cubicBezTo>
                    <a:pt x="797501" y="3281890"/>
                    <a:pt x="1768990" y="3283034"/>
                    <a:pt x="1877400" y="3277569"/>
                  </a:cubicBezTo>
                  <a:lnTo>
                    <a:pt x="2128787" y="3277569"/>
                  </a:lnTo>
                  <a:lnTo>
                    <a:pt x="1966999" y="3271976"/>
                  </a:lnTo>
                  <a:lnTo>
                    <a:pt x="1966999" y="3262191"/>
                  </a:lnTo>
                  <a:cubicBezTo>
                    <a:pt x="2020886" y="3262826"/>
                    <a:pt x="2084686" y="3263462"/>
                    <a:pt x="2154333" y="3263716"/>
                  </a:cubicBezTo>
                  <a:lnTo>
                    <a:pt x="2154333" y="3266130"/>
                  </a:lnTo>
                  <a:lnTo>
                    <a:pt x="2216608" y="3263970"/>
                  </a:lnTo>
                  <a:cubicBezTo>
                    <a:pt x="2353613" y="3264478"/>
                    <a:pt x="2507012" y="3264478"/>
                    <a:pt x="2649864" y="3263970"/>
                  </a:cubicBezTo>
                  <a:cubicBezTo>
                    <a:pt x="2682780" y="3264733"/>
                    <a:pt x="2714680" y="3265368"/>
                    <a:pt x="2745055" y="3265876"/>
                  </a:cubicBezTo>
                  <a:lnTo>
                    <a:pt x="2761196" y="3275281"/>
                  </a:lnTo>
                  <a:lnTo>
                    <a:pt x="2765263" y="3275281"/>
                  </a:lnTo>
                  <a:cubicBezTo>
                    <a:pt x="2750520" y="3276043"/>
                    <a:pt x="2741878" y="3277060"/>
                    <a:pt x="2741878" y="3278077"/>
                  </a:cubicBezTo>
                  <a:cubicBezTo>
                    <a:pt x="2741878" y="3279475"/>
                    <a:pt x="2758146" y="3280746"/>
                    <a:pt x="2784581" y="3281636"/>
                  </a:cubicBezTo>
                  <a:cubicBezTo>
                    <a:pt x="2811016" y="3282525"/>
                    <a:pt x="2847491" y="3283161"/>
                    <a:pt x="2887906" y="3283161"/>
                  </a:cubicBezTo>
                  <a:cubicBezTo>
                    <a:pt x="2928322" y="3283161"/>
                    <a:pt x="2965178" y="3282653"/>
                    <a:pt x="2991995" y="3281636"/>
                  </a:cubicBezTo>
                  <a:cubicBezTo>
                    <a:pt x="3018811" y="3280619"/>
                    <a:pt x="3035333" y="3279475"/>
                    <a:pt x="3035333" y="3278077"/>
                  </a:cubicBezTo>
                  <a:cubicBezTo>
                    <a:pt x="3035333" y="3277187"/>
                    <a:pt x="3029105" y="3276425"/>
                    <a:pt x="3018430" y="3275789"/>
                  </a:cubicBezTo>
                  <a:lnTo>
                    <a:pt x="3351283" y="3276298"/>
                  </a:lnTo>
                  <a:lnTo>
                    <a:pt x="3938320" y="3277187"/>
                  </a:lnTo>
                  <a:lnTo>
                    <a:pt x="3569245" y="3272231"/>
                  </a:lnTo>
                  <a:lnTo>
                    <a:pt x="3199790" y="3267274"/>
                  </a:lnTo>
                  <a:lnTo>
                    <a:pt x="3317477" y="3260538"/>
                  </a:lnTo>
                  <a:cubicBezTo>
                    <a:pt x="3346453" y="3258886"/>
                    <a:pt x="3339464" y="3256217"/>
                    <a:pt x="3304386" y="3253294"/>
                  </a:cubicBezTo>
                  <a:lnTo>
                    <a:pt x="3316206" y="3251769"/>
                  </a:lnTo>
                  <a:cubicBezTo>
                    <a:pt x="3318748" y="3251769"/>
                    <a:pt x="3321289" y="3251769"/>
                    <a:pt x="3323831" y="3251769"/>
                  </a:cubicBezTo>
                  <a:lnTo>
                    <a:pt x="3318620" y="3252531"/>
                  </a:lnTo>
                  <a:lnTo>
                    <a:pt x="3491974" y="3252531"/>
                  </a:lnTo>
                  <a:cubicBezTo>
                    <a:pt x="3496168" y="3252531"/>
                    <a:pt x="3500870" y="3252531"/>
                    <a:pt x="3505699" y="3252531"/>
                  </a:cubicBezTo>
                  <a:cubicBezTo>
                    <a:pt x="3527941" y="3253040"/>
                    <a:pt x="3554121" y="3253294"/>
                    <a:pt x="3582209" y="3253294"/>
                  </a:cubicBezTo>
                  <a:cubicBezTo>
                    <a:pt x="3622624" y="3253294"/>
                    <a:pt x="3659227" y="3252786"/>
                    <a:pt x="3685789" y="3251769"/>
                  </a:cubicBezTo>
                  <a:cubicBezTo>
                    <a:pt x="3709046" y="3251006"/>
                    <a:pt x="3724424" y="3249863"/>
                    <a:pt x="3727856" y="3248719"/>
                  </a:cubicBezTo>
                  <a:cubicBezTo>
                    <a:pt x="3824954" y="3246431"/>
                    <a:pt x="3934634" y="3243254"/>
                    <a:pt x="4034655" y="3239822"/>
                  </a:cubicBezTo>
                  <a:lnTo>
                    <a:pt x="4128322" y="3236645"/>
                  </a:lnTo>
                  <a:lnTo>
                    <a:pt x="4223895" y="3236645"/>
                  </a:lnTo>
                  <a:lnTo>
                    <a:pt x="4528661" y="3277696"/>
                  </a:lnTo>
                  <a:lnTo>
                    <a:pt x="4522180" y="3277060"/>
                  </a:lnTo>
                  <a:lnTo>
                    <a:pt x="4625887" y="3291040"/>
                  </a:lnTo>
                  <a:cubicBezTo>
                    <a:pt x="4625887" y="3291040"/>
                    <a:pt x="4625251" y="3291295"/>
                    <a:pt x="4625124" y="3291422"/>
                  </a:cubicBezTo>
                  <a:cubicBezTo>
                    <a:pt x="4624997" y="3292820"/>
                    <a:pt x="4641011" y="3296251"/>
                    <a:pt x="4667064" y="3300699"/>
                  </a:cubicBezTo>
                  <a:cubicBezTo>
                    <a:pt x="4682824" y="3303368"/>
                    <a:pt x="4702269" y="3306419"/>
                    <a:pt x="4724002" y="3309596"/>
                  </a:cubicBezTo>
                  <a:lnTo>
                    <a:pt x="4755520" y="3316332"/>
                  </a:lnTo>
                  <a:lnTo>
                    <a:pt x="4641646" y="3303495"/>
                  </a:lnTo>
                  <a:lnTo>
                    <a:pt x="4358867" y="3265495"/>
                  </a:lnTo>
                  <a:lnTo>
                    <a:pt x="4357723" y="3273756"/>
                  </a:lnTo>
                  <a:cubicBezTo>
                    <a:pt x="4357723" y="3273756"/>
                    <a:pt x="4359756" y="3274772"/>
                    <a:pt x="4363315" y="3275789"/>
                  </a:cubicBezTo>
                  <a:cubicBezTo>
                    <a:pt x="4319849" y="3272612"/>
                    <a:pt x="4293415" y="3271976"/>
                    <a:pt x="4293033" y="3274391"/>
                  </a:cubicBezTo>
                  <a:lnTo>
                    <a:pt x="4292779" y="3276298"/>
                  </a:lnTo>
                  <a:lnTo>
                    <a:pt x="4223641" y="3267783"/>
                  </a:lnTo>
                  <a:lnTo>
                    <a:pt x="4079137" y="3269435"/>
                  </a:lnTo>
                  <a:lnTo>
                    <a:pt x="4219701" y="3270706"/>
                  </a:lnTo>
                  <a:lnTo>
                    <a:pt x="4292016" y="3281127"/>
                  </a:lnTo>
                  <a:lnTo>
                    <a:pt x="4291635" y="3284432"/>
                  </a:lnTo>
                  <a:lnTo>
                    <a:pt x="4399028" y="3296505"/>
                  </a:lnTo>
                  <a:lnTo>
                    <a:pt x="4745099" y="3346325"/>
                  </a:lnTo>
                  <a:lnTo>
                    <a:pt x="4748530" y="3346834"/>
                  </a:lnTo>
                  <a:cubicBezTo>
                    <a:pt x="4848043" y="3364118"/>
                    <a:pt x="4960900" y="3383436"/>
                    <a:pt x="5080113" y="3403390"/>
                  </a:cubicBezTo>
                  <a:lnTo>
                    <a:pt x="5803900" y="3524762"/>
                  </a:lnTo>
                  <a:lnTo>
                    <a:pt x="6017033" y="3545987"/>
                  </a:lnTo>
                  <a:lnTo>
                    <a:pt x="6184540" y="3562636"/>
                  </a:lnTo>
                  <a:cubicBezTo>
                    <a:pt x="6188480" y="3563017"/>
                    <a:pt x="6192293" y="3563398"/>
                    <a:pt x="6195851" y="3563779"/>
                  </a:cubicBezTo>
                  <a:cubicBezTo>
                    <a:pt x="6199664" y="3564161"/>
                    <a:pt x="6203222" y="3564542"/>
                    <a:pt x="6206654" y="3564796"/>
                  </a:cubicBezTo>
                  <a:lnTo>
                    <a:pt x="6228641" y="3566957"/>
                  </a:lnTo>
                  <a:lnTo>
                    <a:pt x="6223176" y="3566067"/>
                  </a:lnTo>
                  <a:cubicBezTo>
                    <a:pt x="6233343" y="3566702"/>
                    <a:pt x="6239190" y="3566702"/>
                    <a:pt x="6239316" y="3566067"/>
                  </a:cubicBezTo>
                  <a:cubicBezTo>
                    <a:pt x="6239444" y="3564669"/>
                    <a:pt x="6223176" y="3561237"/>
                    <a:pt x="6196741" y="3556662"/>
                  </a:cubicBezTo>
                  <a:cubicBezTo>
                    <a:pt x="6170306" y="3552214"/>
                    <a:pt x="6133830" y="3546749"/>
                    <a:pt x="6093797" y="3541284"/>
                  </a:cubicBezTo>
                  <a:cubicBezTo>
                    <a:pt x="6053636" y="3535946"/>
                    <a:pt x="6017414" y="3531625"/>
                    <a:pt x="5991106" y="3528956"/>
                  </a:cubicBezTo>
                  <a:cubicBezTo>
                    <a:pt x="5986277" y="3528448"/>
                    <a:pt x="5981956" y="3528067"/>
                    <a:pt x="5977889" y="3527685"/>
                  </a:cubicBezTo>
                  <a:lnTo>
                    <a:pt x="5840502" y="3506207"/>
                  </a:lnTo>
                  <a:lnTo>
                    <a:pt x="5449822" y="3445076"/>
                  </a:lnTo>
                  <a:lnTo>
                    <a:pt x="5728153" y="3476467"/>
                  </a:lnTo>
                  <a:cubicBezTo>
                    <a:pt x="6006866" y="3515866"/>
                    <a:pt x="6515360" y="3582843"/>
                    <a:pt x="6675369" y="3601017"/>
                  </a:cubicBezTo>
                  <a:lnTo>
                    <a:pt x="6750225" y="3612710"/>
                  </a:lnTo>
                  <a:lnTo>
                    <a:pt x="7075199" y="3663546"/>
                  </a:lnTo>
                  <a:lnTo>
                    <a:pt x="7246773" y="3680577"/>
                  </a:lnTo>
                  <a:lnTo>
                    <a:pt x="7416949" y="3697480"/>
                  </a:lnTo>
                  <a:lnTo>
                    <a:pt x="7735441" y="3755052"/>
                  </a:lnTo>
                  <a:lnTo>
                    <a:pt x="8052916" y="3812498"/>
                  </a:lnTo>
                  <a:lnTo>
                    <a:pt x="8619872" y="3873883"/>
                  </a:lnTo>
                  <a:lnTo>
                    <a:pt x="8651009" y="3877314"/>
                  </a:lnTo>
                  <a:cubicBezTo>
                    <a:pt x="8707438" y="3885321"/>
                    <a:pt x="8776195" y="3895234"/>
                    <a:pt x="8859440" y="3906927"/>
                  </a:cubicBezTo>
                  <a:lnTo>
                    <a:pt x="8612501" y="3882398"/>
                  </a:lnTo>
                  <a:lnTo>
                    <a:pt x="8325274" y="3853803"/>
                  </a:lnTo>
                  <a:lnTo>
                    <a:pt x="8770476" y="3919763"/>
                  </a:lnTo>
                  <a:lnTo>
                    <a:pt x="9217077" y="3985978"/>
                  </a:lnTo>
                  <a:lnTo>
                    <a:pt x="9378737" y="3998687"/>
                  </a:lnTo>
                  <a:lnTo>
                    <a:pt x="9540398" y="4011396"/>
                  </a:lnTo>
                  <a:lnTo>
                    <a:pt x="9219364" y="3961195"/>
                  </a:lnTo>
                  <a:lnTo>
                    <a:pt x="9137644" y="3948486"/>
                  </a:lnTo>
                  <a:cubicBezTo>
                    <a:pt x="9137644" y="3948486"/>
                    <a:pt x="9137899" y="3948486"/>
                    <a:pt x="9137899" y="3948359"/>
                  </a:cubicBezTo>
                  <a:cubicBezTo>
                    <a:pt x="9138025" y="3946961"/>
                    <a:pt x="9121758" y="3943529"/>
                    <a:pt x="9095322" y="3939081"/>
                  </a:cubicBezTo>
                  <a:cubicBezTo>
                    <a:pt x="9090366" y="3938191"/>
                    <a:pt x="9084901" y="3937302"/>
                    <a:pt x="9079182" y="3936412"/>
                  </a:cubicBezTo>
                  <a:cubicBezTo>
                    <a:pt x="9160266" y="3943402"/>
                    <a:pt x="9020720" y="3922940"/>
                    <a:pt x="8833132" y="3897395"/>
                  </a:cubicBezTo>
                  <a:lnTo>
                    <a:pt x="9135484" y="3930185"/>
                  </a:lnTo>
                  <a:cubicBezTo>
                    <a:pt x="9224956" y="3944546"/>
                    <a:pt x="9309599" y="3957891"/>
                    <a:pt x="9383313" y="3969202"/>
                  </a:cubicBezTo>
                  <a:cubicBezTo>
                    <a:pt x="9387506" y="3970092"/>
                    <a:pt x="9391828" y="3970854"/>
                    <a:pt x="9396403" y="3971744"/>
                  </a:cubicBezTo>
                  <a:cubicBezTo>
                    <a:pt x="9407079" y="3973777"/>
                    <a:pt x="9418644" y="3975938"/>
                    <a:pt x="9430718" y="3978098"/>
                  </a:cubicBezTo>
                  <a:cubicBezTo>
                    <a:pt x="9421567" y="3976827"/>
                    <a:pt x="9412671" y="3975684"/>
                    <a:pt x="9403393" y="3974413"/>
                  </a:cubicBezTo>
                  <a:cubicBezTo>
                    <a:pt x="9256348" y="3962212"/>
                    <a:pt x="9498712" y="3998560"/>
                    <a:pt x="9813518" y="4041898"/>
                  </a:cubicBezTo>
                  <a:lnTo>
                    <a:pt x="9758996" y="4039484"/>
                  </a:lnTo>
                  <a:lnTo>
                    <a:pt x="10590430" y="4151324"/>
                  </a:lnTo>
                  <a:lnTo>
                    <a:pt x="11423262" y="4263419"/>
                  </a:lnTo>
                  <a:lnTo>
                    <a:pt x="10703415" y="4144716"/>
                  </a:lnTo>
                  <a:cubicBezTo>
                    <a:pt x="10717014" y="4146367"/>
                    <a:pt x="10724894" y="4147003"/>
                    <a:pt x="10725910" y="4146241"/>
                  </a:cubicBezTo>
                  <a:cubicBezTo>
                    <a:pt x="10727689" y="4145478"/>
                    <a:pt x="10709134" y="4141284"/>
                    <a:pt x="10674438" y="4134421"/>
                  </a:cubicBezTo>
                  <a:cubicBezTo>
                    <a:pt x="10648892" y="4129338"/>
                    <a:pt x="10614451" y="4122729"/>
                    <a:pt x="10572892" y="4115103"/>
                  </a:cubicBezTo>
                  <a:cubicBezTo>
                    <a:pt x="10579119" y="4115611"/>
                    <a:pt x="10585855" y="4116247"/>
                    <a:pt x="10593099" y="4117009"/>
                  </a:cubicBezTo>
                  <a:lnTo>
                    <a:pt x="10969672" y="4174837"/>
                  </a:lnTo>
                  <a:lnTo>
                    <a:pt x="10963826" y="4167973"/>
                  </a:lnTo>
                  <a:cubicBezTo>
                    <a:pt x="10965986" y="4168228"/>
                    <a:pt x="10968147" y="4168608"/>
                    <a:pt x="10970308" y="4168863"/>
                  </a:cubicBezTo>
                  <a:cubicBezTo>
                    <a:pt x="10976026" y="4171278"/>
                    <a:pt x="10988990" y="4174709"/>
                    <a:pt x="11010723" y="4179412"/>
                  </a:cubicBezTo>
                  <a:cubicBezTo>
                    <a:pt x="11017585" y="4180555"/>
                    <a:pt x="11025211" y="4181954"/>
                    <a:pt x="11033218" y="4183224"/>
                  </a:cubicBezTo>
                  <a:cubicBezTo>
                    <a:pt x="11029659" y="4183224"/>
                    <a:pt x="11027625" y="4183352"/>
                    <a:pt x="11027499" y="4183860"/>
                  </a:cubicBezTo>
                  <a:cubicBezTo>
                    <a:pt x="11027372" y="4185257"/>
                    <a:pt x="11043258" y="4188689"/>
                    <a:pt x="11069312" y="4193138"/>
                  </a:cubicBezTo>
                  <a:cubicBezTo>
                    <a:pt x="11095366" y="4197586"/>
                    <a:pt x="11131460" y="4203051"/>
                    <a:pt x="11171621" y="4208388"/>
                  </a:cubicBezTo>
                  <a:cubicBezTo>
                    <a:pt x="11211782" y="4213727"/>
                    <a:pt x="11248003" y="4218047"/>
                    <a:pt x="11274311" y="4220717"/>
                  </a:cubicBezTo>
                  <a:cubicBezTo>
                    <a:pt x="11274819" y="4220717"/>
                    <a:pt x="11275328" y="4220717"/>
                    <a:pt x="11275836" y="4220844"/>
                  </a:cubicBezTo>
                  <a:cubicBezTo>
                    <a:pt x="11755099" y="4291888"/>
                    <a:pt x="12678167" y="4417582"/>
                    <a:pt x="13437921" y="4517603"/>
                  </a:cubicBezTo>
                  <a:cubicBezTo>
                    <a:pt x="13435760" y="4517603"/>
                    <a:pt x="13434489" y="4517857"/>
                    <a:pt x="13434489" y="4518238"/>
                  </a:cubicBezTo>
                  <a:cubicBezTo>
                    <a:pt x="13434362" y="4519637"/>
                    <a:pt x="13450630" y="4523068"/>
                    <a:pt x="13476938" y="4527516"/>
                  </a:cubicBezTo>
                  <a:cubicBezTo>
                    <a:pt x="13503374" y="4531964"/>
                    <a:pt x="13539722" y="4537429"/>
                    <a:pt x="13579883" y="4542894"/>
                  </a:cubicBezTo>
                  <a:cubicBezTo>
                    <a:pt x="13620043" y="4548232"/>
                    <a:pt x="13656646" y="4552680"/>
                    <a:pt x="13683209" y="4555349"/>
                  </a:cubicBezTo>
                  <a:cubicBezTo>
                    <a:pt x="13709898" y="4558018"/>
                    <a:pt x="13726546" y="4559035"/>
                    <a:pt x="13726673" y="4557637"/>
                  </a:cubicBezTo>
                  <a:cubicBezTo>
                    <a:pt x="13726673" y="4556874"/>
                    <a:pt x="13722225" y="4555603"/>
                    <a:pt x="13713964" y="4553824"/>
                  </a:cubicBezTo>
                  <a:cubicBezTo>
                    <a:pt x="13773062" y="4561450"/>
                    <a:pt x="13830253" y="4568948"/>
                    <a:pt x="13885665" y="4576065"/>
                  </a:cubicBezTo>
                  <a:cubicBezTo>
                    <a:pt x="13885792" y="4576573"/>
                    <a:pt x="13887699" y="4577463"/>
                    <a:pt x="13891893" y="4578607"/>
                  </a:cubicBezTo>
                  <a:cubicBezTo>
                    <a:pt x="13982509" y="4590808"/>
                    <a:pt x="14042751" y="4599577"/>
                    <a:pt x="14097782" y="4607584"/>
                  </a:cubicBezTo>
                  <a:lnTo>
                    <a:pt x="14307484" y="4638213"/>
                  </a:lnTo>
                  <a:lnTo>
                    <a:pt x="14309898" y="4422157"/>
                  </a:lnTo>
                  <a:cubicBezTo>
                    <a:pt x="14310915" y="4324932"/>
                    <a:pt x="14312313" y="4240035"/>
                    <a:pt x="14311677" y="4038721"/>
                  </a:cubicBezTo>
                  <a:cubicBezTo>
                    <a:pt x="14310279" y="4020039"/>
                    <a:pt x="14309263" y="3983563"/>
                    <a:pt x="14308118" y="3946071"/>
                  </a:cubicBezTo>
                  <a:cubicBezTo>
                    <a:pt x="14319175" y="3350011"/>
                    <a:pt x="14321972" y="3005974"/>
                    <a:pt x="14318668" y="2025080"/>
                  </a:cubicBezTo>
                  <a:cubicBezTo>
                    <a:pt x="14317650" y="1735819"/>
                    <a:pt x="14315236" y="1528278"/>
                    <a:pt x="14312313" y="1371193"/>
                  </a:cubicBezTo>
                  <a:cubicBezTo>
                    <a:pt x="14313457" y="1412116"/>
                    <a:pt x="14314600" y="1448973"/>
                    <a:pt x="14315743" y="1479220"/>
                  </a:cubicBezTo>
                  <a:cubicBezTo>
                    <a:pt x="14316761" y="1506037"/>
                    <a:pt x="14317777" y="1527642"/>
                    <a:pt x="14318668" y="1542640"/>
                  </a:cubicBezTo>
                  <a:cubicBezTo>
                    <a:pt x="14319557" y="1557636"/>
                    <a:pt x="14320447" y="1566024"/>
                    <a:pt x="14321082" y="1566024"/>
                  </a:cubicBezTo>
                  <a:cubicBezTo>
                    <a:pt x="14321718" y="1566024"/>
                    <a:pt x="14322225" y="1557763"/>
                    <a:pt x="14322607" y="1542640"/>
                  </a:cubicBezTo>
                  <a:cubicBezTo>
                    <a:pt x="14322861" y="1527642"/>
                    <a:pt x="14322988" y="1505910"/>
                    <a:pt x="14322861" y="1479220"/>
                  </a:cubicBezTo>
                  <a:close/>
                  <a:moveTo>
                    <a:pt x="6308582" y="3544080"/>
                  </a:moveTo>
                  <a:cubicBezTo>
                    <a:pt x="6287738" y="3540776"/>
                    <a:pt x="6262701" y="3536963"/>
                    <a:pt x="6235504" y="3533277"/>
                  </a:cubicBezTo>
                  <a:lnTo>
                    <a:pt x="6323832" y="3543191"/>
                  </a:lnTo>
                  <a:lnTo>
                    <a:pt x="6420931" y="3556281"/>
                  </a:lnTo>
                  <a:cubicBezTo>
                    <a:pt x="6433131" y="3558441"/>
                    <a:pt x="6446095" y="3560729"/>
                    <a:pt x="6459821" y="3562890"/>
                  </a:cubicBezTo>
                  <a:lnTo>
                    <a:pt x="6435546" y="3562000"/>
                  </a:lnTo>
                  <a:cubicBezTo>
                    <a:pt x="6394623" y="3556154"/>
                    <a:pt x="6352047" y="3550180"/>
                    <a:pt x="6308582" y="3544080"/>
                  </a:cubicBezTo>
                  <a:close/>
                  <a:moveTo>
                    <a:pt x="11029151" y="4165431"/>
                  </a:moveTo>
                  <a:cubicBezTo>
                    <a:pt x="11005893" y="4162127"/>
                    <a:pt x="10980348" y="4158568"/>
                    <a:pt x="10952769" y="4154756"/>
                  </a:cubicBezTo>
                  <a:lnTo>
                    <a:pt x="10947939" y="4148909"/>
                  </a:lnTo>
                  <a:cubicBezTo>
                    <a:pt x="10960902" y="4151071"/>
                    <a:pt x="10976026" y="4153358"/>
                    <a:pt x="10992422" y="4155773"/>
                  </a:cubicBezTo>
                  <a:cubicBezTo>
                    <a:pt x="10990134" y="4156535"/>
                    <a:pt x="11015425" y="4160856"/>
                    <a:pt x="11058890" y="4167338"/>
                  </a:cubicBezTo>
                  <a:cubicBezTo>
                    <a:pt x="11048469" y="4166575"/>
                    <a:pt x="11038429" y="4165813"/>
                    <a:pt x="11029278" y="4165305"/>
                  </a:cubicBezTo>
                  <a:close/>
                  <a:moveTo>
                    <a:pt x="10572637" y="4104427"/>
                  </a:moveTo>
                  <a:lnTo>
                    <a:pt x="10449994" y="4085236"/>
                  </a:lnTo>
                  <a:cubicBezTo>
                    <a:pt x="10477573" y="4089050"/>
                    <a:pt x="10509091" y="4093243"/>
                    <a:pt x="10544931" y="4098073"/>
                  </a:cubicBezTo>
                  <a:lnTo>
                    <a:pt x="10572637" y="4104427"/>
                  </a:lnTo>
                  <a:close/>
                  <a:moveTo>
                    <a:pt x="10236098" y="4067317"/>
                  </a:moveTo>
                  <a:cubicBezTo>
                    <a:pt x="10069608" y="4040119"/>
                    <a:pt x="9922181" y="4016226"/>
                    <a:pt x="9814662" y="3999069"/>
                  </a:cubicBezTo>
                  <a:lnTo>
                    <a:pt x="10010383" y="4025757"/>
                  </a:lnTo>
                  <a:lnTo>
                    <a:pt x="10236098" y="4066046"/>
                  </a:lnTo>
                  <a:cubicBezTo>
                    <a:pt x="10235209" y="4066046"/>
                    <a:pt x="10234701" y="4066300"/>
                    <a:pt x="10234573" y="4066554"/>
                  </a:cubicBezTo>
                  <a:cubicBezTo>
                    <a:pt x="10234573" y="4066809"/>
                    <a:pt x="10235081" y="4067062"/>
                    <a:pt x="10235971" y="4067444"/>
                  </a:cubicBezTo>
                  <a:close/>
                  <a:moveTo>
                    <a:pt x="2292100" y="3228765"/>
                  </a:moveTo>
                  <a:lnTo>
                    <a:pt x="2309893" y="3228511"/>
                  </a:lnTo>
                  <a:cubicBezTo>
                    <a:pt x="2352088" y="3228511"/>
                    <a:pt x="2399239" y="3228257"/>
                    <a:pt x="2450965" y="3227876"/>
                  </a:cubicBezTo>
                  <a:cubicBezTo>
                    <a:pt x="2453380" y="3228257"/>
                    <a:pt x="2457192" y="3228639"/>
                    <a:pt x="2462149" y="3229020"/>
                  </a:cubicBezTo>
                  <a:cubicBezTo>
                    <a:pt x="2402797" y="3229020"/>
                    <a:pt x="2345987" y="3228893"/>
                    <a:pt x="2292100" y="3228765"/>
                  </a:cubicBezTo>
                  <a:close/>
                  <a:moveTo>
                    <a:pt x="5635631" y="1094387"/>
                  </a:moveTo>
                  <a:cubicBezTo>
                    <a:pt x="5637918" y="1094387"/>
                    <a:pt x="5640333" y="1094133"/>
                    <a:pt x="5643129" y="1093879"/>
                  </a:cubicBezTo>
                  <a:cubicBezTo>
                    <a:pt x="5569670" y="1110273"/>
                    <a:pt x="5495830" y="1125397"/>
                    <a:pt x="5421608" y="1139505"/>
                  </a:cubicBezTo>
                  <a:cubicBezTo>
                    <a:pt x="5485535" y="1129591"/>
                    <a:pt x="5549081" y="1119043"/>
                    <a:pt x="5612500" y="1107732"/>
                  </a:cubicBezTo>
                  <a:cubicBezTo>
                    <a:pt x="5623049" y="1105825"/>
                    <a:pt x="5633597" y="1103665"/>
                    <a:pt x="5644273" y="1101758"/>
                  </a:cubicBezTo>
                  <a:cubicBezTo>
                    <a:pt x="5642748" y="1102140"/>
                    <a:pt x="5641223" y="1102648"/>
                    <a:pt x="5639698" y="1103029"/>
                  </a:cubicBezTo>
                  <a:cubicBezTo>
                    <a:pt x="5635376" y="1103919"/>
                    <a:pt x="5631055" y="1104808"/>
                    <a:pt x="5626734" y="1105698"/>
                  </a:cubicBezTo>
                  <a:cubicBezTo>
                    <a:pt x="5580600" y="1114213"/>
                    <a:pt x="5533449" y="1122601"/>
                    <a:pt x="5487187" y="1130608"/>
                  </a:cubicBezTo>
                  <a:cubicBezTo>
                    <a:pt x="5447408" y="1137471"/>
                    <a:pt x="5408136" y="1143953"/>
                    <a:pt x="5370390" y="1150180"/>
                  </a:cubicBezTo>
                  <a:cubicBezTo>
                    <a:pt x="5353360" y="1151832"/>
                    <a:pt x="5336330" y="1153612"/>
                    <a:pt x="5319172" y="1155264"/>
                  </a:cubicBezTo>
                  <a:cubicBezTo>
                    <a:pt x="5301761" y="1158568"/>
                    <a:pt x="5284222" y="1161618"/>
                    <a:pt x="5266683" y="1164796"/>
                  </a:cubicBezTo>
                  <a:lnTo>
                    <a:pt x="5266683" y="1163906"/>
                  </a:lnTo>
                  <a:cubicBezTo>
                    <a:pt x="5266302" y="1162508"/>
                    <a:pt x="5258549" y="1162508"/>
                    <a:pt x="5244697" y="1163652"/>
                  </a:cubicBezTo>
                  <a:cubicBezTo>
                    <a:pt x="5304684" y="1151959"/>
                    <a:pt x="5366450" y="1139250"/>
                    <a:pt x="5427963" y="1125906"/>
                  </a:cubicBezTo>
                  <a:cubicBezTo>
                    <a:pt x="5497609" y="1116374"/>
                    <a:pt x="5566874" y="1105952"/>
                    <a:pt x="5635885" y="1094514"/>
                  </a:cubicBezTo>
                  <a:close/>
                  <a:moveTo>
                    <a:pt x="6686298" y="3550434"/>
                  </a:moveTo>
                  <a:cubicBezTo>
                    <a:pt x="6658592" y="3545987"/>
                    <a:pt x="6631014" y="3541538"/>
                    <a:pt x="6606103" y="3537598"/>
                  </a:cubicBezTo>
                  <a:lnTo>
                    <a:pt x="6689348" y="3545859"/>
                  </a:lnTo>
                  <a:lnTo>
                    <a:pt x="6520697" y="3522856"/>
                  </a:lnTo>
                  <a:cubicBezTo>
                    <a:pt x="6518029" y="3522220"/>
                    <a:pt x="6515868" y="3521839"/>
                    <a:pt x="6514216" y="3521331"/>
                  </a:cubicBezTo>
                  <a:cubicBezTo>
                    <a:pt x="6548658" y="3526160"/>
                    <a:pt x="6585768" y="3531244"/>
                    <a:pt x="6623642" y="3536582"/>
                  </a:cubicBezTo>
                  <a:cubicBezTo>
                    <a:pt x="6690365" y="3545732"/>
                    <a:pt x="6758486" y="3555010"/>
                    <a:pt x="6814153" y="3562890"/>
                  </a:cubicBezTo>
                  <a:lnTo>
                    <a:pt x="6814153" y="3562890"/>
                  </a:lnTo>
                  <a:cubicBezTo>
                    <a:pt x="6769543" y="3558441"/>
                    <a:pt x="6726459" y="3554247"/>
                    <a:pt x="6686426" y="3550562"/>
                  </a:cubicBezTo>
                  <a:close/>
                  <a:moveTo>
                    <a:pt x="5816609" y="3414447"/>
                  </a:moveTo>
                  <a:lnTo>
                    <a:pt x="5775813" y="3407456"/>
                  </a:lnTo>
                  <a:lnTo>
                    <a:pt x="6014745" y="3439229"/>
                  </a:lnTo>
                  <a:cubicBezTo>
                    <a:pt x="5995427" y="3438594"/>
                    <a:pt x="5964163" y="3436179"/>
                    <a:pt x="5915995" y="3431223"/>
                  </a:cubicBezTo>
                  <a:lnTo>
                    <a:pt x="5816736" y="3414319"/>
                  </a:lnTo>
                  <a:close/>
                  <a:moveTo>
                    <a:pt x="4822752" y="1324550"/>
                  </a:moveTo>
                  <a:cubicBezTo>
                    <a:pt x="4829106" y="1323788"/>
                    <a:pt x="4836096" y="1322898"/>
                    <a:pt x="4843595" y="1321881"/>
                  </a:cubicBezTo>
                  <a:lnTo>
                    <a:pt x="4844103" y="1322771"/>
                  </a:lnTo>
                  <a:cubicBezTo>
                    <a:pt x="4836986" y="1324042"/>
                    <a:pt x="4830250" y="1325313"/>
                    <a:pt x="4824149" y="1326584"/>
                  </a:cubicBezTo>
                  <a:cubicBezTo>
                    <a:pt x="4808009" y="1329761"/>
                    <a:pt x="4795681" y="1332430"/>
                    <a:pt x="4788818" y="1334336"/>
                  </a:cubicBezTo>
                  <a:cubicBezTo>
                    <a:pt x="4741540" y="1341199"/>
                    <a:pt x="4694262" y="1347935"/>
                    <a:pt x="4646984" y="1354544"/>
                  </a:cubicBezTo>
                  <a:cubicBezTo>
                    <a:pt x="4564374" y="1364584"/>
                    <a:pt x="4481637" y="1374116"/>
                    <a:pt x="4398774" y="1383139"/>
                  </a:cubicBezTo>
                  <a:cubicBezTo>
                    <a:pt x="4450119" y="1375895"/>
                    <a:pt x="4500955" y="1368396"/>
                    <a:pt x="4550902" y="1360898"/>
                  </a:cubicBezTo>
                  <a:cubicBezTo>
                    <a:pt x="4626522" y="1349460"/>
                    <a:pt x="4699981" y="1337768"/>
                    <a:pt x="4770898" y="1326075"/>
                  </a:cubicBezTo>
                  <a:cubicBezTo>
                    <a:pt x="4779795" y="1324931"/>
                    <a:pt x="4788564" y="1323788"/>
                    <a:pt x="4797461" y="1322644"/>
                  </a:cubicBezTo>
                  <a:cubicBezTo>
                    <a:pt x="4786149" y="1325185"/>
                    <a:pt x="4779795" y="1326965"/>
                    <a:pt x="4779922" y="1327855"/>
                  </a:cubicBezTo>
                  <a:cubicBezTo>
                    <a:pt x="4780176" y="1329252"/>
                    <a:pt x="4796444" y="1327855"/>
                    <a:pt x="4822879" y="1324677"/>
                  </a:cubicBezTo>
                  <a:close/>
                  <a:moveTo>
                    <a:pt x="587037" y="2503707"/>
                  </a:moveTo>
                  <a:cubicBezTo>
                    <a:pt x="587037" y="2503707"/>
                    <a:pt x="587037" y="2503326"/>
                    <a:pt x="587037" y="2503199"/>
                  </a:cubicBezTo>
                  <a:cubicBezTo>
                    <a:pt x="589706" y="2510570"/>
                    <a:pt x="592375" y="2518069"/>
                    <a:pt x="595044" y="2525694"/>
                  </a:cubicBezTo>
                  <a:cubicBezTo>
                    <a:pt x="592502" y="2518577"/>
                    <a:pt x="589833" y="2511206"/>
                    <a:pt x="587164" y="2503707"/>
                  </a:cubicBezTo>
                  <a:close/>
                  <a:moveTo>
                    <a:pt x="3372380" y="1486846"/>
                  </a:moveTo>
                  <a:cubicBezTo>
                    <a:pt x="3374033" y="1486846"/>
                    <a:pt x="3375685" y="1486973"/>
                    <a:pt x="3377337" y="1487101"/>
                  </a:cubicBezTo>
                  <a:cubicBezTo>
                    <a:pt x="3375176" y="1487101"/>
                    <a:pt x="3373016" y="1486973"/>
                    <a:pt x="3370982" y="1486846"/>
                  </a:cubicBezTo>
                  <a:cubicBezTo>
                    <a:pt x="3371491" y="1486846"/>
                    <a:pt x="3371872" y="1486846"/>
                    <a:pt x="3372380" y="1486846"/>
                  </a:cubicBezTo>
                  <a:close/>
                  <a:moveTo>
                    <a:pt x="3316460" y="1505910"/>
                  </a:moveTo>
                  <a:cubicBezTo>
                    <a:pt x="3326119" y="1505656"/>
                    <a:pt x="3335905" y="1505401"/>
                    <a:pt x="3345564" y="1505275"/>
                  </a:cubicBezTo>
                  <a:cubicBezTo>
                    <a:pt x="3359671" y="1506037"/>
                    <a:pt x="3374159" y="1506672"/>
                    <a:pt x="3389283" y="1507308"/>
                  </a:cubicBezTo>
                  <a:cubicBezTo>
                    <a:pt x="3388012" y="1507308"/>
                    <a:pt x="3386742" y="1507308"/>
                    <a:pt x="3385471" y="1507308"/>
                  </a:cubicBezTo>
                  <a:cubicBezTo>
                    <a:pt x="3362213" y="1507054"/>
                    <a:pt x="3338955" y="1506546"/>
                    <a:pt x="3315824" y="1506037"/>
                  </a:cubicBezTo>
                  <a:cubicBezTo>
                    <a:pt x="3315443" y="1506037"/>
                    <a:pt x="3315189" y="1506037"/>
                    <a:pt x="3314808" y="1506037"/>
                  </a:cubicBezTo>
                  <a:cubicBezTo>
                    <a:pt x="3315443" y="1506037"/>
                    <a:pt x="3315952" y="1506037"/>
                    <a:pt x="3316587" y="1506037"/>
                  </a:cubicBezTo>
                  <a:close/>
                  <a:moveTo>
                    <a:pt x="649947" y="2570049"/>
                  </a:moveTo>
                  <a:lnTo>
                    <a:pt x="576870" y="2354247"/>
                  </a:lnTo>
                  <a:lnTo>
                    <a:pt x="552341" y="2270875"/>
                  </a:lnTo>
                  <a:lnTo>
                    <a:pt x="568354" y="2311799"/>
                  </a:lnTo>
                  <a:lnTo>
                    <a:pt x="649185" y="2566617"/>
                  </a:lnTo>
                  <a:lnTo>
                    <a:pt x="650074" y="2570049"/>
                  </a:lnTo>
                  <a:close/>
                  <a:moveTo>
                    <a:pt x="3158612" y="1488371"/>
                  </a:moveTo>
                  <a:cubicBezTo>
                    <a:pt x="3157722" y="1488371"/>
                    <a:pt x="3156960" y="1488371"/>
                    <a:pt x="3156070" y="1488371"/>
                  </a:cubicBezTo>
                  <a:cubicBezTo>
                    <a:pt x="3156706" y="1488371"/>
                    <a:pt x="3157468" y="1488371"/>
                    <a:pt x="3158104" y="1488371"/>
                  </a:cubicBezTo>
                  <a:cubicBezTo>
                    <a:pt x="3158231" y="1488371"/>
                    <a:pt x="3158485" y="1488371"/>
                    <a:pt x="3158612" y="1488371"/>
                  </a:cubicBezTo>
                  <a:close/>
                  <a:moveTo>
                    <a:pt x="3148444" y="1479856"/>
                  </a:moveTo>
                  <a:cubicBezTo>
                    <a:pt x="2996062" y="1474518"/>
                    <a:pt x="2843297" y="1467274"/>
                    <a:pt x="2690152" y="1462826"/>
                  </a:cubicBezTo>
                  <a:lnTo>
                    <a:pt x="2685958" y="1462826"/>
                  </a:lnTo>
                  <a:cubicBezTo>
                    <a:pt x="2685958" y="1462826"/>
                    <a:pt x="2685958" y="1460665"/>
                    <a:pt x="2685958" y="1460665"/>
                  </a:cubicBezTo>
                  <a:cubicBezTo>
                    <a:pt x="2735142" y="1460411"/>
                    <a:pt x="2784327" y="1460665"/>
                    <a:pt x="2833511" y="1460919"/>
                  </a:cubicBezTo>
                  <a:lnTo>
                    <a:pt x="2833638" y="1460919"/>
                  </a:lnTo>
                  <a:cubicBezTo>
                    <a:pt x="2853337" y="1461555"/>
                    <a:pt x="2872528" y="1462317"/>
                    <a:pt x="2890830" y="1462953"/>
                  </a:cubicBezTo>
                  <a:cubicBezTo>
                    <a:pt x="2947640" y="1465113"/>
                    <a:pt x="2997205" y="1466639"/>
                    <a:pt x="3036095" y="1467655"/>
                  </a:cubicBezTo>
                  <a:lnTo>
                    <a:pt x="3148317" y="1478585"/>
                  </a:lnTo>
                  <a:lnTo>
                    <a:pt x="3148317" y="1479856"/>
                  </a:lnTo>
                  <a:close/>
                  <a:moveTo>
                    <a:pt x="2579963" y="1414023"/>
                  </a:moveTo>
                  <a:cubicBezTo>
                    <a:pt x="2601696" y="1415293"/>
                    <a:pt x="2630037" y="1416437"/>
                    <a:pt x="2661556" y="1417454"/>
                  </a:cubicBezTo>
                  <a:cubicBezTo>
                    <a:pt x="2660793" y="1417454"/>
                    <a:pt x="2659904" y="1417708"/>
                    <a:pt x="2659268" y="1417835"/>
                  </a:cubicBezTo>
                  <a:cubicBezTo>
                    <a:pt x="2650118" y="1419614"/>
                    <a:pt x="2658506" y="1421902"/>
                    <a:pt x="2687229" y="1425207"/>
                  </a:cubicBezTo>
                  <a:lnTo>
                    <a:pt x="2687229" y="1425461"/>
                  </a:lnTo>
                  <a:cubicBezTo>
                    <a:pt x="2616820" y="1424952"/>
                    <a:pt x="2587080" y="1426096"/>
                    <a:pt x="2613897" y="1427494"/>
                  </a:cubicBezTo>
                  <a:cubicBezTo>
                    <a:pt x="2626733" y="1428003"/>
                    <a:pt x="2652024" y="1428892"/>
                    <a:pt x="2686974" y="1430290"/>
                  </a:cubicBezTo>
                  <a:lnTo>
                    <a:pt x="2686974" y="1434230"/>
                  </a:lnTo>
                  <a:cubicBezTo>
                    <a:pt x="2784962" y="1437280"/>
                    <a:pt x="2882823" y="1441601"/>
                    <a:pt x="2980302" y="1445923"/>
                  </a:cubicBezTo>
                  <a:cubicBezTo>
                    <a:pt x="3010931" y="1447702"/>
                    <a:pt x="3042958" y="1449608"/>
                    <a:pt x="3076383" y="1451387"/>
                  </a:cubicBezTo>
                  <a:cubicBezTo>
                    <a:pt x="3095956" y="1452404"/>
                    <a:pt x="3116036" y="1453421"/>
                    <a:pt x="3136498" y="1454438"/>
                  </a:cubicBezTo>
                  <a:lnTo>
                    <a:pt x="3136244" y="1460538"/>
                  </a:lnTo>
                  <a:cubicBezTo>
                    <a:pt x="3117307" y="1459649"/>
                    <a:pt x="3100531" y="1458886"/>
                    <a:pt x="3086424" y="1458378"/>
                  </a:cubicBezTo>
                  <a:lnTo>
                    <a:pt x="2862742" y="1448846"/>
                  </a:lnTo>
                  <a:cubicBezTo>
                    <a:pt x="2799323" y="1445287"/>
                    <a:pt x="2735905" y="1441983"/>
                    <a:pt x="2672232" y="1439187"/>
                  </a:cubicBezTo>
                  <a:lnTo>
                    <a:pt x="2558739" y="1434993"/>
                  </a:lnTo>
                  <a:cubicBezTo>
                    <a:pt x="2520865" y="1434230"/>
                    <a:pt x="2482865" y="1432959"/>
                    <a:pt x="2444864" y="1432578"/>
                  </a:cubicBezTo>
                  <a:cubicBezTo>
                    <a:pt x="2406864" y="1432578"/>
                    <a:pt x="2368864" y="1431688"/>
                    <a:pt x="2330736" y="1432324"/>
                  </a:cubicBezTo>
                  <a:lnTo>
                    <a:pt x="2280535" y="1433087"/>
                  </a:lnTo>
                  <a:lnTo>
                    <a:pt x="2246347" y="1431561"/>
                  </a:lnTo>
                  <a:lnTo>
                    <a:pt x="2173142" y="1426605"/>
                  </a:lnTo>
                  <a:cubicBezTo>
                    <a:pt x="2158781" y="1425334"/>
                    <a:pt x="2144420" y="1423681"/>
                    <a:pt x="2130058" y="1422156"/>
                  </a:cubicBezTo>
                  <a:lnTo>
                    <a:pt x="2130058" y="1415675"/>
                  </a:lnTo>
                  <a:cubicBezTo>
                    <a:pt x="2130058" y="1415675"/>
                    <a:pt x="2132473" y="1415675"/>
                    <a:pt x="2132473" y="1415675"/>
                  </a:cubicBezTo>
                  <a:lnTo>
                    <a:pt x="2154333" y="1415293"/>
                  </a:lnTo>
                  <a:lnTo>
                    <a:pt x="2174413" y="1414023"/>
                  </a:lnTo>
                  <a:cubicBezTo>
                    <a:pt x="2176065" y="1414023"/>
                    <a:pt x="2177718" y="1414023"/>
                    <a:pt x="2179370" y="1414023"/>
                  </a:cubicBezTo>
                  <a:cubicBezTo>
                    <a:pt x="2197544" y="1413768"/>
                    <a:pt x="2215210" y="1413642"/>
                    <a:pt x="2232367" y="1413387"/>
                  </a:cubicBezTo>
                  <a:cubicBezTo>
                    <a:pt x="2249397" y="1413260"/>
                    <a:pt x="2268080" y="1412371"/>
                    <a:pt x="2284856" y="1411862"/>
                  </a:cubicBezTo>
                  <a:cubicBezTo>
                    <a:pt x="2318917" y="1410845"/>
                    <a:pt x="2350054" y="1409447"/>
                    <a:pt x="2377125" y="1409320"/>
                  </a:cubicBezTo>
                  <a:cubicBezTo>
                    <a:pt x="2411693" y="1408685"/>
                    <a:pt x="2439654" y="1408176"/>
                    <a:pt x="2459226" y="1407668"/>
                  </a:cubicBezTo>
                  <a:cubicBezTo>
                    <a:pt x="2480196" y="1407414"/>
                    <a:pt x="2497099" y="1407287"/>
                    <a:pt x="2508919" y="1407160"/>
                  </a:cubicBezTo>
                  <a:cubicBezTo>
                    <a:pt x="2520230" y="1407414"/>
                    <a:pt x="2531541" y="1407795"/>
                    <a:pt x="2542852" y="1408049"/>
                  </a:cubicBezTo>
                  <a:cubicBezTo>
                    <a:pt x="2538531" y="1408431"/>
                    <a:pt x="2536243" y="1408939"/>
                    <a:pt x="2536243" y="1409574"/>
                  </a:cubicBezTo>
                  <a:cubicBezTo>
                    <a:pt x="2536243" y="1411100"/>
                    <a:pt x="2553020" y="1412243"/>
                    <a:pt x="2580090" y="1413768"/>
                  </a:cubicBezTo>
                  <a:close/>
                  <a:moveTo>
                    <a:pt x="3452194" y="1484686"/>
                  </a:moveTo>
                  <a:cubicBezTo>
                    <a:pt x="3453846" y="1484686"/>
                    <a:pt x="3455625" y="1484686"/>
                    <a:pt x="3457278" y="1484559"/>
                  </a:cubicBezTo>
                  <a:cubicBezTo>
                    <a:pt x="3461599" y="1484813"/>
                    <a:pt x="3465920" y="1484813"/>
                    <a:pt x="3470241" y="1485067"/>
                  </a:cubicBezTo>
                  <a:cubicBezTo>
                    <a:pt x="3464267" y="1484940"/>
                    <a:pt x="3458294" y="1484940"/>
                    <a:pt x="3452194" y="1484813"/>
                  </a:cubicBezTo>
                  <a:close/>
                  <a:moveTo>
                    <a:pt x="849608" y="3110443"/>
                  </a:moveTo>
                  <a:lnTo>
                    <a:pt x="848465" y="3106630"/>
                  </a:lnTo>
                  <a:lnTo>
                    <a:pt x="847448" y="3103580"/>
                  </a:lnTo>
                  <a:lnTo>
                    <a:pt x="848592" y="3101038"/>
                  </a:lnTo>
                  <a:cubicBezTo>
                    <a:pt x="849100" y="3102691"/>
                    <a:pt x="849736" y="3104343"/>
                    <a:pt x="850244" y="3105995"/>
                  </a:cubicBezTo>
                  <a:lnTo>
                    <a:pt x="852532" y="3112604"/>
                  </a:lnTo>
                  <a:lnTo>
                    <a:pt x="849608" y="3110443"/>
                  </a:lnTo>
                  <a:close/>
                  <a:moveTo>
                    <a:pt x="2928449" y="1417708"/>
                  </a:moveTo>
                  <a:cubicBezTo>
                    <a:pt x="2894896" y="1416819"/>
                    <a:pt x="2864013" y="1416056"/>
                    <a:pt x="2835799" y="1415675"/>
                  </a:cubicBezTo>
                  <a:cubicBezTo>
                    <a:pt x="2821056" y="1414404"/>
                    <a:pt x="2806441" y="1413260"/>
                    <a:pt x="2791698" y="1412116"/>
                  </a:cubicBezTo>
                  <a:cubicBezTo>
                    <a:pt x="2836943" y="1414023"/>
                    <a:pt x="2882696" y="1415929"/>
                    <a:pt x="2928449" y="1417708"/>
                  </a:cubicBezTo>
                  <a:close/>
                  <a:moveTo>
                    <a:pt x="2581107" y="1406905"/>
                  </a:moveTo>
                  <a:cubicBezTo>
                    <a:pt x="2576150" y="1406270"/>
                    <a:pt x="2567254" y="1405635"/>
                    <a:pt x="2555053" y="1404999"/>
                  </a:cubicBezTo>
                  <a:cubicBezTo>
                    <a:pt x="2561281" y="1405126"/>
                    <a:pt x="2567508" y="1405253"/>
                    <a:pt x="2573608" y="1405507"/>
                  </a:cubicBezTo>
                  <a:cubicBezTo>
                    <a:pt x="2585682" y="1405889"/>
                    <a:pt x="2597629" y="1406397"/>
                    <a:pt x="2609702" y="1406905"/>
                  </a:cubicBezTo>
                  <a:cubicBezTo>
                    <a:pt x="2599281" y="1406905"/>
                    <a:pt x="2589622" y="1406905"/>
                    <a:pt x="2581107" y="1406905"/>
                  </a:cubicBezTo>
                  <a:close/>
                  <a:moveTo>
                    <a:pt x="2152299" y="3155561"/>
                  </a:moveTo>
                  <a:lnTo>
                    <a:pt x="1918450" y="3152383"/>
                  </a:lnTo>
                  <a:lnTo>
                    <a:pt x="1532091" y="3147045"/>
                  </a:lnTo>
                  <a:lnTo>
                    <a:pt x="1369795" y="3152638"/>
                  </a:lnTo>
                  <a:lnTo>
                    <a:pt x="1143572" y="3146918"/>
                  </a:lnTo>
                  <a:lnTo>
                    <a:pt x="895743" y="3140691"/>
                  </a:lnTo>
                  <a:lnTo>
                    <a:pt x="891422" y="3140691"/>
                  </a:lnTo>
                  <a:cubicBezTo>
                    <a:pt x="891422" y="3140691"/>
                    <a:pt x="888753" y="3138657"/>
                    <a:pt x="888753" y="3138657"/>
                  </a:cubicBezTo>
                  <a:lnTo>
                    <a:pt x="895743" y="3138657"/>
                  </a:lnTo>
                  <a:cubicBezTo>
                    <a:pt x="1113324" y="3138276"/>
                    <a:pt x="1321246" y="3137895"/>
                    <a:pt x="1520907" y="3137768"/>
                  </a:cubicBezTo>
                  <a:lnTo>
                    <a:pt x="1602119" y="3140564"/>
                  </a:lnTo>
                  <a:cubicBezTo>
                    <a:pt x="1594875" y="3141199"/>
                    <a:pt x="1594748" y="3141962"/>
                    <a:pt x="1603390" y="3142852"/>
                  </a:cubicBezTo>
                  <a:cubicBezTo>
                    <a:pt x="1609744" y="3144631"/>
                    <a:pt x="1669478" y="3145520"/>
                    <a:pt x="1760221" y="3146029"/>
                  </a:cubicBezTo>
                  <a:lnTo>
                    <a:pt x="1791486" y="3147045"/>
                  </a:lnTo>
                  <a:lnTo>
                    <a:pt x="1941962" y="3146283"/>
                  </a:lnTo>
                  <a:cubicBezTo>
                    <a:pt x="2023809" y="3146283"/>
                    <a:pt x="2114426" y="3146156"/>
                    <a:pt x="2206695" y="3146029"/>
                  </a:cubicBezTo>
                  <a:cubicBezTo>
                    <a:pt x="2193858" y="3148952"/>
                    <a:pt x="2362509" y="3149079"/>
                    <a:pt x="2503072" y="3149714"/>
                  </a:cubicBezTo>
                  <a:lnTo>
                    <a:pt x="2369118" y="3155434"/>
                  </a:lnTo>
                  <a:cubicBezTo>
                    <a:pt x="2295786" y="3155434"/>
                    <a:pt x="2223471" y="3155434"/>
                    <a:pt x="2152426" y="3155688"/>
                  </a:cubicBezTo>
                  <a:close/>
                  <a:moveTo>
                    <a:pt x="3823302" y="1468037"/>
                  </a:moveTo>
                  <a:cubicBezTo>
                    <a:pt x="3833342" y="1468545"/>
                    <a:pt x="3843510" y="1468926"/>
                    <a:pt x="3853550" y="1469435"/>
                  </a:cubicBezTo>
                  <a:cubicBezTo>
                    <a:pt x="3766873" y="1474391"/>
                    <a:pt x="3679053" y="1476170"/>
                    <a:pt x="3594536" y="1475916"/>
                  </a:cubicBezTo>
                  <a:cubicBezTo>
                    <a:pt x="3664945" y="1475281"/>
                    <a:pt x="3735100" y="1472866"/>
                    <a:pt x="3805255" y="1468545"/>
                  </a:cubicBezTo>
                  <a:cubicBezTo>
                    <a:pt x="3809322" y="1468291"/>
                    <a:pt x="3813516" y="1467910"/>
                    <a:pt x="3817583" y="1467655"/>
                  </a:cubicBezTo>
                  <a:lnTo>
                    <a:pt x="3823175" y="1468037"/>
                  </a:lnTo>
                  <a:close/>
                  <a:moveTo>
                    <a:pt x="2745945" y="1408558"/>
                  </a:moveTo>
                  <a:cubicBezTo>
                    <a:pt x="2718112" y="1406397"/>
                    <a:pt x="2690279" y="1404364"/>
                    <a:pt x="2662318" y="1402457"/>
                  </a:cubicBezTo>
                  <a:cubicBezTo>
                    <a:pt x="2667656" y="1402457"/>
                    <a:pt x="2672867" y="1402584"/>
                    <a:pt x="2677951" y="1402711"/>
                  </a:cubicBezTo>
                  <a:cubicBezTo>
                    <a:pt x="2701081" y="1403347"/>
                    <a:pt x="2722560" y="1403855"/>
                    <a:pt x="2746072" y="1404618"/>
                  </a:cubicBezTo>
                  <a:lnTo>
                    <a:pt x="2746072" y="1408558"/>
                  </a:lnTo>
                  <a:close/>
                  <a:moveTo>
                    <a:pt x="3211990" y="3148062"/>
                  </a:moveTo>
                  <a:cubicBezTo>
                    <a:pt x="3072189" y="3146918"/>
                    <a:pt x="2951706" y="3145393"/>
                    <a:pt x="2799832" y="3144377"/>
                  </a:cubicBezTo>
                  <a:lnTo>
                    <a:pt x="2834274" y="3142089"/>
                  </a:lnTo>
                  <a:lnTo>
                    <a:pt x="2875706" y="3141835"/>
                  </a:lnTo>
                  <a:cubicBezTo>
                    <a:pt x="3021607" y="3143233"/>
                    <a:pt x="3162806" y="3144885"/>
                    <a:pt x="3300192" y="3147173"/>
                  </a:cubicBezTo>
                  <a:cubicBezTo>
                    <a:pt x="3272994" y="3147427"/>
                    <a:pt x="3243509" y="3147681"/>
                    <a:pt x="3211990" y="3148062"/>
                  </a:cubicBezTo>
                  <a:close/>
                  <a:moveTo>
                    <a:pt x="3731287" y="1390384"/>
                  </a:moveTo>
                  <a:cubicBezTo>
                    <a:pt x="3729890" y="1390384"/>
                    <a:pt x="3728619" y="1390511"/>
                    <a:pt x="3727093" y="1390638"/>
                  </a:cubicBezTo>
                  <a:cubicBezTo>
                    <a:pt x="3703835" y="1391654"/>
                    <a:pt x="3676257" y="1392544"/>
                    <a:pt x="3646136" y="1393434"/>
                  </a:cubicBezTo>
                  <a:cubicBezTo>
                    <a:pt x="3671808" y="1392036"/>
                    <a:pt x="3697354" y="1390638"/>
                    <a:pt x="3723026" y="1389240"/>
                  </a:cubicBezTo>
                  <a:cubicBezTo>
                    <a:pt x="3745649" y="1387206"/>
                    <a:pt x="3768271" y="1385427"/>
                    <a:pt x="3790893" y="1383520"/>
                  </a:cubicBezTo>
                  <a:cubicBezTo>
                    <a:pt x="3764077" y="1386190"/>
                    <a:pt x="3737769" y="1388731"/>
                    <a:pt x="3710063" y="1391019"/>
                  </a:cubicBezTo>
                  <a:cubicBezTo>
                    <a:pt x="3725823" y="1390129"/>
                    <a:pt x="3741455" y="1389240"/>
                    <a:pt x="3756833" y="1388223"/>
                  </a:cubicBezTo>
                  <a:cubicBezTo>
                    <a:pt x="3748064" y="1388986"/>
                    <a:pt x="3739675" y="1389621"/>
                    <a:pt x="3731415" y="1390256"/>
                  </a:cubicBezTo>
                  <a:close/>
                  <a:moveTo>
                    <a:pt x="4571999" y="1302690"/>
                  </a:moveTo>
                  <a:lnTo>
                    <a:pt x="4571745" y="1301038"/>
                  </a:lnTo>
                  <a:cubicBezTo>
                    <a:pt x="4592970" y="1299005"/>
                    <a:pt x="4614830" y="1296844"/>
                    <a:pt x="4637071" y="1294429"/>
                  </a:cubicBezTo>
                  <a:cubicBezTo>
                    <a:pt x="4615338" y="1297225"/>
                    <a:pt x="4593732" y="1300021"/>
                    <a:pt x="4571999" y="1302690"/>
                  </a:cubicBezTo>
                  <a:close/>
                  <a:moveTo>
                    <a:pt x="3013854" y="1407795"/>
                  </a:moveTo>
                  <a:cubicBezTo>
                    <a:pt x="3025801" y="1407795"/>
                    <a:pt x="3035206" y="1407795"/>
                    <a:pt x="3041433" y="1407795"/>
                  </a:cubicBezTo>
                  <a:cubicBezTo>
                    <a:pt x="3047788" y="1407795"/>
                    <a:pt x="3051092" y="1407541"/>
                    <a:pt x="3051092" y="1407287"/>
                  </a:cubicBezTo>
                  <a:cubicBezTo>
                    <a:pt x="3051092" y="1407032"/>
                    <a:pt x="3046898" y="1406397"/>
                    <a:pt x="3039018" y="1405507"/>
                  </a:cubicBezTo>
                  <a:cubicBezTo>
                    <a:pt x="3037112" y="1405253"/>
                    <a:pt x="3034952" y="1405126"/>
                    <a:pt x="3032537" y="1404872"/>
                  </a:cubicBezTo>
                  <a:cubicBezTo>
                    <a:pt x="3047407" y="1405635"/>
                    <a:pt x="3063039" y="1406397"/>
                    <a:pt x="3079307" y="1407160"/>
                  </a:cubicBezTo>
                  <a:lnTo>
                    <a:pt x="3100912" y="1408812"/>
                  </a:lnTo>
                  <a:cubicBezTo>
                    <a:pt x="3149461" y="1412371"/>
                    <a:pt x="3198010" y="1415802"/>
                    <a:pt x="3246559" y="1418979"/>
                  </a:cubicBezTo>
                  <a:cubicBezTo>
                    <a:pt x="3138913" y="1415167"/>
                    <a:pt x="3040798" y="1410210"/>
                    <a:pt x="2927051" y="1406143"/>
                  </a:cubicBezTo>
                  <a:cubicBezTo>
                    <a:pt x="2963145" y="1406778"/>
                    <a:pt x="2992630" y="1407287"/>
                    <a:pt x="3013854" y="1407668"/>
                  </a:cubicBezTo>
                  <a:close/>
                  <a:moveTo>
                    <a:pt x="4463463" y="1400169"/>
                  </a:moveTo>
                  <a:lnTo>
                    <a:pt x="4507310" y="1391273"/>
                  </a:lnTo>
                  <a:lnTo>
                    <a:pt x="4512902" y="1393942"/>
                  </a:lnTo>
                  <a:cubicBezTo>
                    <a:pt x="4496507" y="1395976"/>
                    <a:pt x="4479985" y="1398263"/>
                    <a:pt x="4463590" y="1400169"/>
                  </a:cubicBezTo>
                  <a:close/>
                  <a:moveTo>
                    <a:pt x="2981065" y="1396738"/>
                  </a:moveTo>
                  <a:cubicBezTo>
                    <a:pt x="2966576" y="1396103"/>
                    <a:pt x="2951834" y="1395467"/>
                    <a:pt x="2936328" y="1394832"/>
                  </a:cubicBezTo>
                  <a:cubicBezTo>
                    <a:pt x="2929847" y="1394832"/>
                    <a:pt x="2924128" y="1394705"/>
                    <a:pt x="2918917" y="1394578"/>
                  </a:cubicBezTo>
                  <a:cubicBezTo>
                    <a:pt x="2905572" y="1393434"/>
                    <a:pt x="2891338" y="1392163"/>
                    <a:pt x="2876341" y="1390892"/>
                  </a:cubicBezTo>
                  <a:cubicBezTo>
                    <a:pt x="2857913" y="1389367"/>
                    <a:pt x="2838086" y="1387715"/>
                    <a:pt x="2817243" y="1386062"/>
                  </a:cubicBezTo>
                  <a:cubicBezTo>
                    <a:pt x="2826013" y="1386062"/>
                    <a:pt x="2834782" y="1385935"/>
                    <a:pt x="2843551" y="1385808"/>
                  </a:cubicBezTo>
                  <a:cubicBezTo>
                    <a:pt x="2889559" y="1389367"/>
                    <a:pt x="2935312" y="1393052"/>
                    <a:pt x="2981065" y="1396738"/>
                  </a:cubicBezTo>
                  <a:close/>
                  <a:moveTo>
                    <a:pt x="5177465" y="1272824"/>
                  </a:moveTo>
                  <a:lnTo>
                    <a:pt x="5173906" y="1273586"/>
                  </a:lnTo>
                  <a:cubicBezTo>
                    <a:pt x="5152555" y="1276382"/>
                    <a:pt x="5131203" y="1279178"/>
                    <a:pt x="5109852" y="1281974"/>
                  </a:cubicBezTo>
                  <a:cubicBezTo>
                    <a:pt x="5111631" y="1281720"/>
                    <a:pt x="5113410" y="1281339"/>
                    <a:pt x="5115190" y="1281085"/>
                  </a:cubicBezTo>
                  <a:cubicBezTo>
                    <a:pt x="5135906" y="1278289"/>
                    <a:pt x="5156749" y="1275620"/>
                    <a:pt x="5177465" y="1272824"/>
                  </a:cubicBezTo>
                  <a:close/>
                  <a:moveTo>
                    <a:pt x="5762977" y="3405423"/>
                  </a:moveTo>
                  <a:lnTo>
                    <a:pt x="5764756" y="3405677"/>
                  </a:lnTo>
                  <a:lnTo>
                    <a:pt x="5763739" y="3405677"/>
                  </a:lnTo>
                  <a:cubicBezTo>
                    <a:pt x="5763739" y="3405677"/>
                    <a:pt x="5763104" y="3405423"/>
                    <a:pt x="5763104" y="3405423"/>
                  </a:cubicBezTo>
                  <a:close/>
                  <a:moveTo>
                    <a:pt x="5494813" y="1222368"/>
                  </a:moveTo>
                  <a:cubicBezTo>
                    <a:pt x="5465582" y="1227198"/>
                    <a:pt x="5436224" y="1231773"/>
                    <a:pt x="5406865" y="1236348"/>
                  </a:cubicBezTo>
                  <a:lnTo>
                    <a:pt x="5409026" y="1234315"/>
                  </a:lnTo>
                  <a:cubicBezTo>
                    <a:pt x="5426946" y="1231392"/>
                    <a:pt x="5446391" y="1228214"/>
                    <a:pt x="5467488" y="1224529"/>
                  </a:cubicBezTo>
                  <a:cubicBezTo>
                    <a:pt x="5475749" y="1224020"/>
                    <a:pt x="5484900" y="1223258"/>
                    <a:pt x="5494813" y="1222495"/>
                  </a:cubicBezTo>
                  <a:close/>
                  <a:moveTo>
                    <a:pt x="5541455" y="1152976"/>
                  </a:moveTo>
                  <a:cubicBezTo>
                    <a:pt x="5541455" y="1152976"/>
                    <a:pt x="5541710" y="1152976"/>
                    <a:pt x="5541837" y="1152976"/>
                  </a:cubicBezTo>
                  <a:cubicBezTo>
                    <a:pt x="5563061" y="1148655"/>
                    <a:pt x="5583904" y="1144334"/>
                    <a:pt x="5604493" y="1140013"/>
                  </a:cubicBezTo>
                  <a:cubicBezTo>
                    <a:pt x="5584031" y="1144461"/>
                    <a:pt x="5564078" y="1148655"/>
                    <a:pt x="5544633" y="1152722"/>
                  </a:cubicBezTo>
                  <a:cubicBezTo>
                    <a:pt x="5543616" y="1152722"/>
                    <a:pt x="5542600" y="1152976"/>
                    <a:pt x="5541455" y="1153103"/>
                  </a:cubicBezTo>
                  <a:close/>
                  <a:moveTo>
                    <a:pt x="5423769" y="1222622"/>
                  </a:moveTo>
                  <a:cubicBezTo>
                    <a:pt x="5422625" y="1222877"/>
                    <a:pt x="5421608" y="1223004"/>
                    <a:pt x="5420591" y="1223258"/>
                  </a:cubicBezTo>
                  <a:lnTo>
                    <a:pt x="5425167" y="1218810"/>
                  </a:lnTo>
                  <a:cubicBezTo>
                    <a:pt x="5439147" y="1216522"/>
                    <a:pt x="5453127" y="1214235"/>
                    <a:pt x="5467361" y="1211820"/>
                  </a:cubicBezTo>
                  <a:cubicBezTo>
                    <a:pt x="5446899" y="1216522"/>
                    <a:pt x="5431902" y="1220208"/>
                    <a:pt x="5423769" y="1222622"/>
                  </a:cubicBezTo>
                  <a:close/>
                  <a:moveTo>
                    <a:pt x="549672" y="2452870"/>
                  </a:moveTo>
                  <a:lnTo>
                    <a:pt x="549672" y="2452870"/>
                  </a:lnTo>
                  <a:cubicBezTo>
                    <a:pt x="549672" y="2452870"/>
                    <a:pt x="554501" y="2467740"/>
                    <a:pt x="554501" y="2467740"/>
                  </a:cubicBezTo>
                  <a:lnTo>
                    <a:pt x="550307" y="2456048"/>
                  </a:lnTo>
                  <a:cubicBezTo>
                    <a:pt x="550053" y="2455031"/>
                    <a:pt x="549799" y="2453887"/>
                    <a:pt x="549672" y="2452870"/>
                  </a:cubicBezTo>
                  <a:close/>
                  <a:moveTo>
                    <a:pt x="3140819" y="3225461"/>
                  </a:moveTo>
                  <a:cubicBezTo>
                    <a:pt x="3135608" y="3225461"/>
                    <a:pt x="3130397" y="3225461"/>
                    <a:pt x="3125314" y="3225461"/>
                  </a:cubicBezTo>
                  <a:cubicBezTo>
                    <a:pt x="3110190" y="3223682"/>
                    <a:pt x="3088457" y="3221648"/>
                    <a:pt x="3061641" y="3219488"/>
                  </a:cubicBezTo>
                  <a:cubicBezTo>
                    <a:pt x="3043340" y="3217962"/>
                    <a:pt x="3022497" y="3216437"/>
                    <a:pt x="3000001" y="3214912"/>
                  </a:cubicBezTo>
                  <a:lnTo>
                    <a:pt x="3063802" y="3217073"/>
                  </a:lnTo>
                  <a:cubicBezTo>
                    <a:pt x="3097227" y="3218217"/>
                    <a:pt x="3141709" y="3219361"/>
                    <a:pt x="3192291" y="3220250"/>
                  </a:cubicBezTo>
                  <a:cubicBezTo>
                    <a:pt x="3185682" y="3221903"/>
                    <a:pt x="3181361" y="3223682"/>
                    <a:pt x="3179709" y="3225588"/>
                  </a:cubicBezTo>
                  <a:cubicBezTo>
                    <a:pt x="3167254" y="3225588"/>
                    <a:pt x="3154291" y="3225461"/>
                    <a:pt x="3140819" y="3225461"/>
                  </a:cubicBezTo>
                  <a:close/>
                  <a:moveTo>
                    <a:pt x="563144" y="2494429"/>
                  </a:moveTo>
                  <a:lnTo>
                    <a:pt x="565940" y="2503199"/>
                  </a:lnTo>
                  <a:lnTo>
                    <a:pt x="563017" y="2495446"/>
                  </a:lnTo>
                  <a:lnTo>
                    <a:pt x="563017" y="2494429"/>
                  </a:lnTo>
                  <a:close/>
                  <a:moveTo>
                    <a:pt x="5997080" y="1112307"/>
                  </a:moveTo>
                  <a:cubicBezTo>
                    <a:pt x="5997080" y="1112307"/>
                    <a:pt x="5996953" y="1112307"/>
                    <a:pt x="5996826" y="1112307"/>
                  </a:cubicBezTo>
                  <a:cubicBezTo>
                    <a:pt x="5996826" y="1112307"/>
                    <a:pt x="5997080" y="1112307"/>
                    <a:pt x="5997207" y="1112307"/>
                  </a:cubicBezTo>
                  <a:cubicBezTo>
                    <a:pt x="5997207" y="1112307"/>
                    <a:pt x="5997207" y="1112307"/>
                    <a:pt x="5997207" y="1112307"/>
                  </a:cubicBezTo>
                  <a:close/>
                  <a:moveTo>
                    <a:pt x="4874859" y="1205973"/>
                  </a:moveTo>
                  <a:cubicBezTo>
                    <a:pt x="4788055" y="1220081"/>
                    <a:pt x="4702650" y="1234061"/>
                    <a:pt x="4617117" y="1247405"/>
                  </a:cubicBezTo>
                  <a:cubicBezTo>
                    <a:pt x="4589030" y="1251091"/>
                    <a:pt x="4559926" y="1254777"/>
                    <a:pt x="4530059" y="1258462"/>
                  </a:cubicBezTo>
                  <a:cubicBezTo>
                    <a:pt x="4524086" y="1259225"/>
                    <a:pt x="4517859" y="1259987"/>
                    <a:pt x="4511758" y="1260750"/>
                  </a:cubicBezTo>
                  <a:lnTo>
                    <a:pt x="4511504" y="1260242"/>
                  </a:lnTo>
                  <a:cubicBezTo>
                    <a:pt x="4570729" y="1251091"/>
                    <a:pt x="4629953" y="1241686"/>
                    <a:pt x="4689051" y="1231900"/>
                  </a:cubicBezTo>
                  <a:cubicBezTo>
                    <a:pt x="4691720" y="1231646"/>
                    <a:pt x="4694516" y="1231265"/>
                    <a:pt x="4697821" y="1230884"/>
                  </a:cubicBezTo>
                  <a:cubicBezTo>
                    <a:pt x="4712563" y="1229104"/>
                    <a:pt x="4733915" y="1226308"/>
                    <a:pt x="4760222" y="1222495"/>
                  </a:cubicBezTo>
                  <a:cubicBezTo>
                    <a:pt x="4805975" y="1216014"/>
                    <a:pt x="4866980" y="1206863"/>
                    <a:pt x="4934084" y="1196315"/>
                  </a:cubicBezTo>
                  <a:cubicBezTo>
                    <a:pt x="4913368" y="1199619"/>
                    <a:pt x="4893669" y="1202796"/>
                    <a:pt x="4874986" y="1205846"/>
                  </a:cubicBezTo>
                  <a:close/>
                  <a:moveTo>
                    <a:pt x="1190087" y="3221140"/>
                  </a:moveTo>
                  <a:lnTo>
                    <a:pt x="1150943" y="3222411"/>
                  </a:lnTo>
                  <a:lnTo>
                    <a:pt x="955476" y="3219869"/>
                  </a:lnTo>
                  <a:lnTo>
                    <a:pt x="1114849" y="3219615"/>
                  </a:lnTo>
                  <a:lnTo>
                    <a:pt x="987503" y="3217836"/>
                  </a:lnTo>
                  <a:lnTo>
                    <a:pt x="1189960" y="3214404"/>
                  </a:lnTo>
                  <a:lnTo>
                    <a:pt x="1189960" y="3221140"/>
                  </a:lnTo>
                  <a:close/>
                  <a:moveTo>
                    <a:pt x="10259229" y="4055370"/>
                  </a:moveTo>
                  <a:cubicBezTo>
                    <a:pt x="10259229" y="4055370"/>
                    <a:pt x="10259864" y="4055497"/>
                    <a:pt x="10260246" y="4055624"/>
                  </a:cubicBezTo>
                  <a:lnTo>
                    <a:pt x="10246266" y="4053463"/>
                  </a:lnTo>
                  <a:cubicBezTo>
                    <a:pt x="10250714" y="4054099"/>
                    <a:pt x="10255035" y="4054735"/>
                    <a:pt x="10259229" y="4055370"/>
                  </a:cubicBezTo>
                  <a:close/>
                  <a:moveTo>
                    <a:pt x="10440462" y="4076594"/>
                  </a:moveTo>
                  <a:cubicBezTo>
                    <a:pt x="10421526" y="4071257"/>
                    <a:pt x="10358996" y="4058929"/>
                    <a:pt x="10265584" y="4042153"/>
                  </a:cubicBezTo>
                  <a:cubicBezTo>
                    <a:pt x="10294687" y="4046220"/>
                    <a:pt x="10323665" y="4050286"/>
                    <a:pt x="10352514" y="4054353"/>
                  </a:cubicBezTo>
                  <a:lnTo>
                    <a:pt x="10397505" y="4064520"/>
                  </a:lnTo>
                  <a:lnTo>
                    <a:pt x="10467786" y="4080407"/>
                  </a:lnTo>
                  <a:cubicBezTo>
                    <a:pt x="10458382" y="4079009"/>
                    <a:pt x="10449231" y="4077738"/>
                    <a:pt x="10440462" y="4076467"/>
                  </a:cubicBezTo>
                  <a:close/>
                  <a:moveTo>
                    <a:pt x="10941458" y="4140649"/>
                  </a:moveTo>
                  <a:cubicBezTo>
                    <a:pt x="10941458" y="4140649"/>
                    <a:pt x="10941076" y="4140649"/>
                    <a:pt x="10940950" y="4140649"/>
                  </a:cubicBezTo>
                  <a:lnTo>
                    <a:pt x="10938408" y="4137472"/>
                  </a:lnTo>
                  <a:cubicBezTo>
                    <a:pt x="10996616" y="4145732"/>
                    <a:pt x="11053934" y="4153993"/>
                    <a:pt x="11110490" y="4162000"/>
                  </a:cubicBezTo>
                  <a:lnTo>
                    <a:pt x="11110490" y="4162508"/>
                  </a:lnTo>
                  <a:cubicBezTo>
                    <a:pt x="11090790" y="4159458"/>
                    <a:pt x="11068549" y="4156281"/>
                    <a:pt x="11044911" y="4153104"/>
                  </a:cubicBezTo>
                  <a:cubicBezTo>
                    <a:pt x="11004749" y="4147766"/>
                    <a:pt x="10968147" y="4143317"/>
                    <a:pt x="10941585" y="4140649"/>
                  </a:cubicBezTo>
                  <a:close/>
                  <a:moveTo>
                    <a:pt x="5153699" y="1171532"/>
                  </a:moveTo>
                  <a:lnTo>
                    <a:pt x="5210128" y="1156789"/>
                  </a:lnTo>
                  <a:cubicBezTo>
                    <a:pt x="5165264" y="1164414"/>
                    <a:pt x="5120401" y="1171786"/>
                    <a:pt x="5075283" y="1179157"/>
                  </a:cubicBezTo>
                  <a:cubicBezTo>
                    <a:pt x="5116588" y="1171023"/>
                    <a:pt x="5157893" y="1162889"/>
                    <a:pt x="5198816" y="1154374"/>
                  </a:cubicBezTo>
                  <a:cubicBezTo>
                    <a:pt x="5239231" y="1149672"/>
                    <a:pt x="5279647" y="1144969"/>
                    <a:pt x="5319935" y="1139886"/>
                  </a:cubicBezTo>
                  <a:cubicBezTo>
                    <a:pt x="5264777" y="1150816"/>
                    <a:pt x="5209365" y="1161237"/>
                    <a:pt x="5153699" y="1171532"/>
                  </a:cubicBezTo>
                  <a:close/>
                  <a:moveTo>
                    <a:pt x="781233" y="3129634"/>
                  </a:moveTo>
                  <a:lnTo>
                    <a:pt x="811735" y="3213260"/>
                  </a:lnTo>
                  <a:lnTo>
                    <a:pt x="895743" y="3211481"/>
                  </a:lnTo>
                  <a:cubicBezTo>
                    <a:pt x="928532" y="3210845"/>
                    <a:pt x="961576" y="3210083"/>
                    <a:pt x="996272" y="3209448"/>
                  </a:cubicBezTo>
                  <a:lnTo>
                    <a:pt x="1019403" y="3209448"/>
                  </a:lnTo>
                  <a:cubicBezTo>
                    <a:pt x="978225" y="3210464"/>
                    <a:pt x="936793" y="3211481"/>
                    <a:pt x="895743" y="3212625"/>
                  </a:cubicBezTo>
                  <a:lnTo>
                    <a:pt x="811735" y="3214785"/>
                  </a:lnTo>
                  <a:lnTo>
                    <a:pt x="780216" y="3129888"/>
                  </a:lnTo>
                  <a:cubicBezTo>
                    <a:pt x="769922" y="3102055"/>
                    <a:pt x="759882" y="3075239"/>
                    <a:pt x="749969" y="3048677"/>
                  </a:cubicBezTo>
                  <a:lnTo>
                    <a:pt x="745393" y="3036349"/>
                  </a:lnTo>
                  <a:lnTo>
                    <a:pt x="729126" y="2986274"/>
                  </a:lnTo>
                  <a:cubicBezTo>
                    <a:pt x="747300" y="3036603"/>
                    <a:pt x="764203" y="3082864"/>
                    <a:pt x="781233" y="3129634"/>
                  </a:cubicBezTo>
                  <a:close/>
                  <a:moveTo>
                    <a:pt x="802585" y="3217962"/>
                  </a:moveTo>
                  <a:lnTo>
                    <a:pt x="802076" y="3217962"/>
                  </a:lnTo>
                  <a:cubicBezTo>
                    <a:pt x="802076" y="3217962"/>
                    <a:pt x="792544" y="3188859"/>
                    <a:pt x="792544" y="3188859"/>
                  </a:cubicBezTo>
                  <a:lnTo>
                    <a:pt x="802585" y="3217962"/>
                  </a:lnTo>
                  <a:close/>
                  <a:moveTo>
                    <a:pt x="4256304" y="3217327"/>
                  </a:moveTo>
                  <a:lnTo>
                    <a:pt x="4252618" y="3216437"/>
                  </a:lnTo>
                  <a:lnTo>
                    <a:pt x="4246264" y="3214912"/>
                  </a:lnTo>
                  <a:cubicBezTo>
                    <a:pt x="4279562" y="3218471"/>
                    <a:pt x="4300786" y="3219869"/>
                    <a:pt x="4300913" y="3218344"/>
                  </a:cubicBezTo>
                  <a:cubicBezTo>
                    <a:pt x="4300913" y="3217962"/>
                    <a:pt x="4299896" y="3217454"/>
                    <a:pt x="4297863" y="3216946"/>
                  </a:cubicBezTo>
                  <a:cubicBezTo>
                    <a:pt x="4312351" y="3220123"/>
                    <a:pt x="4329763" y="3223682"/>
                    <a:pt x="4349843" y="3227368"/>
                  </a:cubicBezTo>
                  <a:lnTo>
                    <a:pt x="4349462" y="3227368"/>
                  </a:lnTo>
                  <a:cubicBezTo>
                    <a:pt x="4315528" y="3223682"/>
                    <a:pt x="4281595" y="3219869"/>
                    <a:pt x="4256177" y="3217327"/>
                  </a:cubicBezTo>
                  <a:close/>
                  <a:moveTo>
                    <a:pt x="6811103" y="3586656"/>
                  </a:moveTo>
                  <a:lnTo>
                    <a:pt x="6810594" y="3590341"/>
                  </a:lnTo>
                  <a:lnTo>
                    <a:pt x="6744379" y="3581191"/>
                  </a:lnTo>
                  <a:lnTo>
                    <a:pt x="6582210" y="3555773"/>
                  </a:lnTo>
                  <a:cubicBezTo>
                    <a:pt x="6649696" y="3564669"/>
                    <a:pt x="6726968" y="3575090"/>
                    <a:pt x="6811103" y="3586656"/>
                  </a:cubicBezTo>
                  <a:close/>
                  <a:moveTo>
                    <a:pt x="7118283" y="3633044"/>
                  </a:moveTo>
                  <a:cubicBezTo>
                    <a:pt x="7115614" y="3632409"/>
                    <a:pt x="7112310" y="3631646"/>
                    <a:pt x="7107862" y="3630629"/>
                  </a:cubicBezTo>
                  <a:cubicBezTo>
                    <a:pt x="7062490" y="3624402"/>
                    <a:pt x="7018770" y="3618556"/>
                    <a:pt x="6976449" y="3612837"/>
                  </a:cubicBezTo>
                  <a:cubicBezTo>
                    <a:pt x="6991954" y="3613854"/>
                    <a:pt x="7007205" y="3614870"/>
                    <a:pt x="7022075" y="3615760"/>
                  </a:cubicBezTo>
                  <a:cubicBezTo>
                    <a:pt x="7119935" y="3629232"/>
                    <a:pt x="7222626" y="3643466"/>
                    <a:pt x="7326205" y="3657827"/>
                  </a:cubicBezTo>
                  <a:cubicBezTo>
                    <a:pt x="7292399" y="3653887"/>
                    <a:pt x="7261261" y="3650329"/>
                    <a:pt x="7233810" y="3647279"/>
                  </a:cubicBezTo>
                  <a:cubicBezTo>
                    <a:pt x="7211695" y="3644864"/>
                    <a:pt x="7191996" y="3642830"/>
                    <a:pt x="7174966" y="3640924"/>
                  </a:cubicBezTo>
                  <a:lnTo>
                    <a:pt x="7118156" y="3633044"/>
                  </a:lnTo>
                  <a:close/>
                  <a:moveTo>
                    <a:pt x="6172975" y="1043423"/>
                  </a:moveTo>
                  <a:cubicBezTo>
                    <a:pt x="6131670" y="1058674"/>
                    <a:pt x="6089984" y="1073163"/>
                    <a:pt x="6048043" y="1086888"/>
                  </a:cubicBezTo>
                  <a:cubicBezTo>
                    <a:pt x="6046010" y="1086888"/>
                    <a:pt x="6037876" y="1088795"/>
                    <a:pt x="6024659" y="1092099"/>
                  </a:cubicBezTo>
                  <a:cubicBezTo>
                    <a:pt x="6023642" y="1092353"/>
                    <a:pt x="6022498" y="1092608"/>
                    <a:pt x="6021481" y="1092862"/>
                  </a:cubicBezTo>
                  <a:cubicBezTo>
                    <a:pt x="6032284" y="1088795"/>
                    <a:pt x="6038384" y="1085999"/>
                    <a:pt x="6038130" y="1085236"/>
                  </a:cubicBezTo>
                  <a:cubicBezTo>
                    <a:pt x="6038003" y="1084855"/>
                    <a:pt x="6036224" y="1084982"/>
                    <a:pt x="6033174" y="1085491"/>
                  </a:cubicBezTo>
                  <a:cubicBezTo>
                    <a:pt x="6086806" y="1069858"/>
                    <a:pt x="6137516" y="1053718"/>
                    <a:pt x="6183650" y="1037958"/>
                  </a:cubicBezTo>
                  <a:cubicBezTo>
                    <a:pt x="6200935" y="1031858"/>
                    <a:pt x="6217584" y="1026012"/>
                    <a:pt x="6233724" y="1020292"/>
                  </a:cubicBezTo>
                  <a:cubicBezTo>
                    <a:pt x="6213390" y="1028045"/>
                    <a:pt x="6193055" y="1035798"/>
                    <a:pt x="6172975" y="1043296"/>
                  </a:cubicBezTo>
                  <a:close/>
                  <a:moveTo>
                    <a:pt x="5253339" y="1143444"/>
                  </a:moveTo>
                  <a:lnTo>
                    <a:pt x="5252068" y="1135819"/>
                  </a:lnTo>
                  <a:cubicBezTo>
                    <a:pt x="5350691" y="1117772"/>
                    <a:pt x="5448551" y="1098708"/>
                    <a:pt x="5545395" y="1077611"/>
                  </a:cubicBezTo>
                  <a:lnTo>
                    <a:pt x="5547556" y="1087905"/>
                  </a:lnTo>
                  <a:cubicBezTo>
                    <a:pt x="5462659" y="1105317"/>
                    <a:pt x="5359079" y="1125016"/>
                    <a:pt x="5253339" y="1143317"/>
                  </a:cubicBezTo>
                  <a:close/>
                  <a:moveTo>
                    <a:pt x="573184" y="2588350"/>
                  </a:moveTo>
                  <a:lnTo>
                    <a:pt x="558060" y="2542851"/>
                  </a:lnTo>
                  <a:lnTo>
                    <a:pt x="558695" y="2536370"/>
                  </a:lnTo>
                  <a:lnTo>
                    <a:pt x="675366" y="2859691"/>
                  </a:lnTo>
                  <a:lnTo>
                    <a:pt x="606990" y="2678204"/>
                  </a:lnTo>
                  <a:lnTo>
                    <a:pt x="573184" y="2588477"/>
                  </a:lnTo>
                  <a:close/>
                  <a:moveTo>
                    <a:pt x="558823" y="2535734"/>
                  </a:moveTo>
                  <a:lnTo>
                    <a:pt x="558823" y="2535353"/>
                  </a:lnTo>
                  <a:cubicBezTo>
                    <a:pt x="558823" y="2535353"/>
                    <a:pt x="561110" y="2513874"/>
                    <a:pt x="561110" y="2513874"/>
                  </a:cubicBezTo>
                  <a:lnTo>
                    <a:pt x="575217" y="2554925"/>
                  </a:lnTo>
                  <a:cubicBezTo>
                    <a:pt x="575726" y="2556577"/>
                    <a:pt x="576107" y="2558102"/>
                    <a:pt x="576615" y="2559755"/>
                  </a:cubicBezTo>
                  <a:cubicBezTo>
                    <a:pt x="584241" y="2585046"/>
                    <a:pt x="595552" y="2619742"/>
                    <a:pt x="608515" y="2657870"/>
                  </a:cubicBezTo>
                  <a:cubicBezTo>
                    <a:pt x="621606" y="2696124"/>
                    <a:pt x="633934" y="2730693"/>
                    <a:pt x="643339" y="2755349"/>
                  </a:cubicBezTo>
                  <a:cubicBezTo>
                    <a:pt x="644991" y="2759670"/>
                    <a:pt x="646516" y="2763610"/>
                    <a:pt x="648041" y="2767423"/>
                  </a:cubicBezTo>
                  <a:lnTo>
                    <a:pt x="661894" y="2807710"/>
                  </a:lnTo>
                  <a:lnTo>
                    <a:pt x="681466" y="2864648"/>
                  </a:lnTo>
                  <a:lnTo>
                    <a:pt x="558950" y="2535734"/>
                  </a:lnTo>
                  <a:close/>
                  <a:moveTo>
                    <a:pt x="4341074" y="3237789"/>
                  </a:moveTo>
                  <a:cubicBezTo>
                    <a:pt x="4396232" y="3245160"/>
                    <a:pt x="4450627" y="3252405"/>
                    <a:pt x="4500447" y="3258886"/>
                  </a:cubicBezTo>
                  <a:cubicBezTo>
                    <a:pt x="4529170" y="3266258"/>
                    <a:pt x="4561197" y="3273883"/>
                    <a:pt x="4595257" y="3281382"/>
                  </a:cubicBezTo>
                  <a:lnTo>
                    <a:pt x="4362934" y="3243127"/>
                  </a:lnTo>
                  <a:lnTo>
                    <a:pt x="4341074" y="3237789"/>
                  </a:lnTo>
                  <a:close/>
                  <a:moveTo>
                    <a:pt x="4450754" y="3247067"/>
                  </a:moveTo>
                  <a:cubicBezTo>
                    <a:pt x="4453677" y="3247321"/>
                    <a:pt x="4456728" y="3247702"/>
                    <a:pt x="4459650" y="3247956"/>
                  </a:cubicBezTo>
                  <a:cubicBezTo>
                    <a:pt x="4460540" y="3248210"/>
                    <a:pt x="4461557" y="3248465"/>
                    <a:pt x="4462574" y="3248719"/>
                  </a:cubicBezTo>
                  <a:cubicBezTo>
                    <a:pt x="4458634" y="3248210"/>
                    <a:pt x="4454694" y="3247575"/>
                    <a:pt x="4450754" y="3247067"/>
                  </a:cubicBezTo>
                  <a:close/>
                  <a:moveTo>
                    <a:pt x="9209197" y="3916459"/>
                  </a:moveTo>
                  <a:lnTo>
                    <a:pt x="9561749" y="3964500"/>
                  </a:lnTo>
                  <a:cubicBezTo>
                    <a:pt x="9555268" y="3964372"/>
                    <a:pt x="9549676" y="3964500"/>
                    <a:pt x="9545481" y="3964754"/>
                  </a:cubicBezTo>
                  <a:cubicBezTo>
                    <a:pt x="9392463" y="3943275"/>
                    <a:pt x="9286595" y="3929931"/>
                    <a:pt x="9228006" y="3923576"/>
                  </a:cubicBezTo>
                  <a:lnTo>
                    <a:pt x="9142727" y="3909087"/>
                  </a:lnTo>
                  <a:lnTo>
                    <a:pt x="9103965" y="3905275"/>
                  </a:lnTo>
                  <a:cubicBezTo>
                    <a:pt x="9061897" y="3898412"/>
                    <a:pt x="9019575" y="3891549"/>
                    <a:pt x="8977763" y="3884940"/>
                  </a:cubicBezTo>
                  <a:lnTo>
                    <a:pt x="9209197" y="3916459"/>
                  </a:lnTo>
                  <a:close/>
                  <a:moveTo>
                    <a:pt x="9526926" y="3974413"/>
                  </a:moveTo>
                  <a:lnTo>
                    <a:pt x="9529087" y="3974667"/>
                  </a:lnTo>
                  <a:lnTo>
                    <a:pt x="9474310" y="3965389"/>
                  </a:lnTo>
                  <a:cubicBezTo>
                    <a:pt x="9506083" y="3969583"/>
                    <a:pt x="9540271" y="3974031"/>
                    <a:pt x="9577001" y="3978734"/>
                  </a:cubicBezTo>
                  <a:cubicBezTo>
                    <a:pt x="9588311" y="3980894"/>
                    <a:pt x="9601784" y="3983309"/>
                    <a:pt x="9616907" y="3985978"/>
                  </a:cubicBezTo>
                  <a:cubicBezTo>
                    <a:pt x="9628091" y="3987884"/>
                    <a:pt x="9640419" y="3989918"/>
                    <a:pt x="9653383" y="3991951"/>
                  </a:cubicBezTo>
                  <a:cubicBezTo>
                    <a:pt x="9649697" y="3991570"/>
                    <a:pt x="9646519" y="3991316"/>
                    <a:pt x="9644105" y="3991189"/>
                  </a:cubicBezTo>
                  <a:cubicBezTo>
                    <a:pt x="9655416" y="3992714"/>
                    <a:pt x="9666092" y="3994112"/>
                    <a:pt x="9676386" y="3995510"/>
                  </a:cubicBezTo>
                  <a:cubicBezTo>
                    <a:pt x="9717437" y="4001865"/>
                    <a:pt x="9764969" y="4008727"/>
                    <a:pt x="9815806" y="4015590"/>
                  </a:cubicBezTo>
                  <a:lnTo>
                    <a:pt x="9853552" y="4020674"/>
                  </a:lnTo>
                  <a:cubicBezTo>
                    <a:pt x="9905405" y="4028299"/>
                    <a:pt x="9953954" y="4035671"/>
                    <a:pt x="10034404" y="4046728"/>
                  </a:cubicBezTo>
                  <a:cubicBezTo>
                    <a:pt x="10034404" y="4046093"/>
                    <a:pt x="10041902" y="4046473"/>
                    <a:pt x="10053976" y="4047618"/>
                  </a:cubicBezTo>
                  <a:lnTo>
                    <a:pt x="10097314" y="4053463"/>
                  </a:lnTo>
                  <a:lnTo>
                    <a:pt x="9966409" y="4047618"/>
                  </a:lnTo>
                  <a:cubicBezTo>
                    <a:pt x="9911125" y="4037704"/>
                    <a:pt x="9837666" y="4025122"/>
                    <a:pt x="9750608" y="4010888"/>
                  </a:cubicBezTo>
                  <a:lnTo>
                    <a:pt x="9526926" y="3974158"/>
                  </a:lnTo>
                  <a:close/>
                  <a:moveTo>
                    <a:pt x="14103501" y="4559925"/>
                  </a:moveTo>
                  <a:lnTo>
                    <a:pt x="14260586" y="4575811"/>
                  </a:lnTo>
                  <a:lnTo>
                    <a:pt x="14260586" y="4582928"/>
                  </a:lnTo>
                  <a:cubicBezTo>
                    <a:pt x="14260586" y="4582928"/>
                    <a:pt x="14103501" y="4560052"/>
                    <a:pt x="14103501" y="4560052"/>
                  </a:cubicBezTo>
                  <a:cubicBezTo>
                    <a:pt x="14103119" y="4560052"/>
                    <a:pt x="14102739" y="4560052"/>
                    <a:pt x="14102357" y="4559925"/>
                  </a:cubicBezTo>
                  <a:cubicBezTo>
                    <a:pt x="14102739" y="4559925"/>
                    <a:pt x="14103119" y="4559925"/>
                    <a:pt x="14103501" y="4559925"/>
                  </a:cubicBezTo>
                  <a:close/>
                  <a:moveTo>
                    <a:pt x="14263129" y="1565007"/>
                  </a:moveTo>
                  <a:cubicBezTo>
                    <a:pt x="14262874" y="1572379"/>
                    <a:pt x="14262493" y="1579369"/>
                    <a:pt x="14262238" y="1586232"/>
                  </a:cubicBezTo>
                  <a:lnTo>
                    <a:pt x="14262238" y="1565007"/>
                  </a:lnTo>
                  <a:lnTo>
                    <a:pt x="14263129" y="1565007"/>
                  </a:lnTo>
                  <a:close/>
                  <a:moveTo>
                    <a:pt x="14234533" y="1565007"/>
                  </a:moveTo>
                  <a:lnTo>
                    <a:pt x="14255122" y="1565007"/>
                  </a:lnTo>
                  <a:cubicBezTo>
                    <a:pt x="14255502" y="1611523"/>
                    <a:pt x="14256011" y="1655497"/>
                    <a:pt x="14256520" y="1694768"/>
                  </a:cubicBezTo>
                  <a:cubicBezTo>
                    <a:pt x="14257281" y="1747639"/>
                    <a:pt x="14258045" y="1792121"/>
                    <a:pt x="14259061" y="1823512"/>
                  </a:cubicBezTo>
                  <a:cubicBezTo>
                    <a:pt x="14259061" y="1825164"/>
                    <a:pt x="14259061" y="1826562"/>
                    <a:pt x="14259188" y="1828087"/>
                  </a:cubicBezTo>
                  <a:lnTo>
                    <a:pt x="14254359" y="2053040"/>
                  </a:lnTo>
                  <a:lnTo>
                    <a:pt x="14259570" y="2053040"/>
                  </a:lnTo>
                  <a:cubicBezTo>
                    <a:pt x="14259570" y="2967465"/>
                    <a:pt x="14268974" y="3287736"/>
                    <a:pt x="14272279" y="3992968"/>
                  </a:cubicBezTo>
                  <a:cubicBezTo>
                    <a:pt x="14267958" y="4042788"/>
                    <a:pt x="14264654" y="4197459"/>
                    <a:pt x="14262238" y="4421013"/>
                  </a:cubicBezTo>
                  <a:lnTo>
                    <a:pt x="14262238" y="4422157"/>
                  </a:lnTo>
                  <a:cubicBezTo>
                    <a:pt x="14262238" y="4422157"/>
                    <a:pt x="14262238" y="4421013"/>
                    <a:pt x="14262238" y="4421013"/>
                  </a:cubicBezTo>
                  <a:cubicBezTo>
                    <a:pt x="14261857" y="4408304"/>
                    <a:pt x="14261477" y="4396485"/>
                    <a:pt x="14261095" y="4384665"/>
                  </a:cubicBezTo>
                  <a:lnTo>
                    <a:pt x="14248386" y="4015209"/>
                  </a:lnTo>
                  <a:lnTo>
                    <a:pt x="14244445" y="4052828"/>
                  </a:lnTo>
                  <a:cubicBezTo>
                    <a:pt x="14240506" y="3945055"/>
                    <a:pt x="14236693" y="3825715"/>
                    <a:pt x="14233515" y="3668884"/>
                  </a:cubicBezTo>
                  <a:lnTo>
                    <a:pt x="14233515" y="3661640"/>
                  </a:lnTo>
                  <a:cubicBezTo>
                    <a:pt x="14233515" y="3661640"/>
                    <a:pt x="14233134" y="3653252"/>
                    <a:pt x="14233134" y="3653252"/>
                  </a:cubicBezTo>
                  <a:cubicBezTo>
                    <a:pt x="14230593" y="3526796"/>
                    <a:pt x="14228431" y="3376319"/>
                    <a:pt x="14226906" y="3188732"/>
                  </a:cubicBezTo>
                  <a:cubicBezTo>
                    <a:pt x="14236058" y="2890193"/>
                    <a:pt x="14235295" y="2551494"/>
                    <a:pt x="14233008" y="2175429"/>
                  </a:cubicBezTo>
                  <a:cubicBezTo>
                    <a:pt x="14235295" y="2012752"/>
                    <a:pt x="14236565" y="1831265"/>
                    <a:pt x="14234660" y="1565007"/>
                  </a:cubicBezTo>
                  <a:close/>
                  <a:moveTo>
                    <a:pt x="14154974" y="472146"/>
                  </a:moveTo>
                  <a:lnTo>
                    <a:pt x="14217122" y="495785"/>
                  </a:lnTo>
                  <a:lnTo>
                    <a:pt x="14216867" y="561110"/>
                  </a:lnTo>
                  <a:cubicBezTo>
                    <a:pt x="14214579" y="1049015"/>
                    <a:pt x="14218647" y="1298750"/>
                    <a:pt x="14216613" y="1610634"/>
                  </a:cubicBezTo>
                  <a:cubicBezTo>
                    <a:pt x="14214324" y="1659945"/>
                    <a:pt x="14211656" y="1647363"/>
                    <a:pt x="14207208" y="1478712"/>
                  </a:cubicBezTo>
                  <a:cubicBezTo>
                    <a:pt x="14207208" y="1535141"/>
                    <a:pt x="14207208" y="1590680"/>
                    <a:pt x="14207208" y="1645202"/>
                  </a:cubicBezTo>
                  <a:cubicBezTo>
                    <a:pt x="14204793" y="1625249"/>
                    <a:pt x="14202633" y="1584198"/>
                    <a:pt x="14202379" y="1416183"/>
                  </a:cubicBezTo>
                  <a:cubicBezTo>
                    <a:pt x="14202760" y="1083838"/>
                    <a:pt x="14201870" y="825588"/>
                    <a:pt x="14199836" y="643084"/>
                  </a:cubicBezTo>
                  <a:cubicBezTo>
                    <a:pt x="14199963" y="623766"/>
                    <a:pt x="14200217" y="603177"/>
                    <a:pt x="14200345" y="581572"/>
                  </a:cubicBezTo>
                  <a:cubicBezTo>
                    <a:pt x="14200726" y="575726"/>
                    <a:pt x="14201108" y="568990"/>
                    <a:pt x="14201488" y="561110"/>
                  </a:cubicBezTo>
                  <a:lnTo>
                    <a:pt x="14204158" y="510019"/>
                  </a:lnTo>
                  <a:lnTo>
                    <a:pt x="14200726" y="508621"/>
                  </a:lnTo>
                  <a:lnTo>
                    <a:pt x="14200726" y="507096"/>
                  </a:lnTo>
                  <a:cubicBezTo>
                    <a:pt x="14200726" y="507096"/>
                    <a:pt x="14171367" y="495912"/>
                    <a:pt x="14171367" y="495912"/>
                  </a:cubicBezTo>
                  <a:lnTo>
                    <a:pt x="14149635" y="486507"/>
                  </a:lnTo>
                  <a:cubicBezTo>
                    <a:pt x="14120403" y="473925"/>
                    <a:pt x="14075287" y="454480"/>
                    <a:pt x="14018477" y="430078"/>
                  </a:cubicBezTo>
                  <a:cubicBezTo>
                    <a:pt x="14062959" y="447490"/>
                    <a:pt x="14107694" y="464647"/>
                    <a:pt x="14151669" y="480915"/>
                  </a:cubicBezTo>
                  <a:lnTo>
                    <a:pt x="14207335" y="501504"/>
                  </a:lnTo>
                  <a:lnTo>
                    <a:pt x="14207335" y="560856"/>
                  </a:lnTo>
                  <a:cubicBezTo>
                    <a:pt x="14207335" y="682228"/>
                    <a:pt x="14207335" y="798136"/>
                    <a:pt x="14207208" y="887863"/>
                  </a:cubicBezTo>
                  <a:cubicBezTo>
                    <a:pt x="14211147" y="902351"/>
                    <a:pt x="14213435" y="751239"/>
                    <a:pt x="14214452" y="560856"/>
                  </a:cubicBezTo>
                  <a:lnTo>
                    <a:pt x="14214833" y="497056"/>
                  </a:lnTo>
                  <a:lnTo>
                    <a:pt x="14154210" y="474306"/>
                  </a:lnTo>
                  <a:cubicBezTo>
                    <a:pt x="14060289" y="438975"/>
                    <a:pt x="13955693" y="396399"/>
                    <a:pt x="13856942" y="357763"/>
                  </a:cubicBezTo>
                  <a:cubicBezTo>
                    <a:pt x="13886174" y="367804"/>
                    <a:pt x="13937265" y="386867"/>
                    <a:pt x="14036396" y="425884"/>
                  </a:cubicBezTo>
                  <a:cubicBezTo>
                    <a:pt x="14079226" y="443042"/>
                    <a:pt x="14120151" y="458801"/>
                    <a:pt x="14155101" y="472146"/>
                  </a:cubicBezTo>
                  <a:close/>
                  <a:moveTo>
                    <a:pt x="13082828" y="224952"/>
                  </a:moveTo>
                  <a:cubicBezTo>
                    <a:pt x="13109135" y="231307"/>
                    <a:pt x="13146626" y="239568"/>
                    <a:pt x="13188186" y="248718"/>
                  </a:cubicBezTo>
                  <a:cubicBezTo>
                    <a:pt x="13214494" y="254438"/>
                    <a:pt x="13239149" y="259903"/>
                    <a:pt x="13260502" y="264351"/>
                  </a:cubicBezTo>
                  <a:cubicBezTo>
                    <a:pt x="13330020" y="281254"/>
                    <a:pt x="13402462" y="299682"/>
                    <a:pt x="13471855" y="319254"/>
                  </a:cubicBezTo>
                  <a:cubicBezTo>
                    <a:pt x="13607461" y="358272"/>
                    <a:pt x="13739255" y="408727"/>
                    <a:pt x="13870288" y="460453"/>
                  </a:cubicBezTo>
                  <a:lnTo>
                    <a:pt x="13873719" y="451811"/>
                  </a:lnTo>
                  <a:cubicBezTo>
                    <a:pt x="13957981" y="486507"/>
                    <a:pt x="14041098" y="521330"/>
                    <a:pt x="14124980" y="553485"/>
                  </a:cubicBezTo>
                  <a:lnTo>
                    <a:pt x="14130317" y="555518"/>
                  </a:lnTo>
                  <a:lnTo>
                    <a:pt x="14130317" y="560983"/>
                  </a:lnTo>
                  <a:cubicBezTo>
                    <a:pt x="14130190" y="566321"/>
                    <a:pt x="14130062" y="571532"/>
                    <a:pt x="14130062" y="576869"/>
                  </a:cubicBezTo>
                  <a:cubicBezTo>
                    <a:pt x="14130062" y="571532"/>
                    <a:pt x="14130062" y="566194"/>
                    <a:pt x="14129935" y="560983"/>
                  </a:cubicBezTo>
                  <a:lnTo>
                    <a:pt x="14129935" y="555518"/>
                  </a:lnTo>
                  <a:cubicBezTo>
                    <a:pt x="14129935" y="555518"/>
                    <a:pt x="14124980" y="553739"/>
                    <a:pt x="14124980" y="553739"/>
                  </a:cubicBezTo>
                  <a:cubicBezTo>
                    <a:pt x="14044403" y="524635"/>
                    <a:pt x="13984543" y="502521"/>
                    <a:pt x="13974248" y="500360"/>
                  </a:cubicBezTo>
                  <a:cubicBezTo>
                    <a:pt x="13969418" y="499216"/>
                    <a:pt x="13975900" y="502775"/>
                    <a:pt x="13996743" y="511798"/>
                  </a:cubicBezTo>
                  <a:cubicBezTo>
                    <a:pt x="13916040" y="480153"/>
                    <a:pt x="13835592" y="447744"/>
                    <a:pt x="13754507" y="416861"/>
                  </a:cubicBezTo>
                  <a:cubicBezTo>
                    <a:pt x="13632625" y="370218"/>
                    <a:pt x="13508965" y="327897"/>
                    <a:pt x="13382255" y="296505"/>
                  </a:cubicBezTo>
                  <a:cubicBezTo>
                    <a:pt x="13391025" y="299047"/>
                    <a:pt x="13399921" y="301716"/>
                    <a:pt x="13408689" y="304385"/>
                  </a:cubicBezTo>
                  <a:cubicBezTo>
                    <a:pt x="13308668" y="278331"/>
                    <a:pt x="13208140" y="254819"/>
                    <a:pt x="13106974" y="234103"/>
                  </a:cubicBezTo>
                  <a:cubicBezTo>
                    <a:pt x="13043682" y="221013"/>
                    <a:pt x="12980136" y="208939"/>
                    <a:pt x="12916464" y="197755"/>
                  </a:cubicBezTo>
                  <a:cubicBezTo>
                    <a:pt x="12972130" y="206143"/>
                    <a:pt x="13027669" y="215039"/>
                    <a:pt x="13083208" y="224698"/>
                  </a:cubicBezTo>
                  <a:close/>
                  <a:moveTo>
                    <a:pt x="7365858" y="617030"/>
                  </a:moveTo>
                  <a:lnTo>
                    <a:pt x="7199495" y="694556"/>
                  </a:lnTo>
                  <a:lnTo>
                    <a:pt x="7046730" y="766236"/>
                  </a:lnTo>
                  <a:cubicBezTo>
                    <a:pt x="6920656" y="812243"/>
                    <a:pt x="6794581" y="858123"/>
                    <a:pt x="6668505" y="904130"/>
                  </a:cubicBezTo>
                  <a:cubicBezTo>
                    <a:pt x="6669141" y="903876"/>
                    <a:pt x="6669777" y="903622"/>
                    <a:pt x="6670285" y="903368"/>
                  </a:cubicBezTo>
                  <a:cubicBezTo>
                    <a:pt x="6599494" y="928659"/>
                    <a:pt x="6540143" y="949502"/>
                    <a:pt x="6491848" y="966660"/>
                  </a:cubicBezTo>
                  <a:cubicBezTo>
                    <a:pt x="6441265" y="982800"/>
                    <a:pt x="6385091" y="1000847"/>
                    <a:pt x="6324595" y="1020165"/>
                  </a:cubicBezTo>
                  <a:cubicBezTo>
                    <a:pt x="6280748" y="1034273"/>
                    <a:pt x="6234868" y="1049397"/>
                    <a:pt x="6187336" y="1064393"/>
                  </a:cubicBezTo>
                  <a:cubicBezTo>
                    <a:pt x="6208942" y="1056259"/>
                    <a:pt x="6230420" y="1048126"/>
                    <a:pt x="6251772" y="1039610"/>
                  </a:cubicBezTo>
                  <a:lnTo>
                    <a:pt x="6538999" y="927770"/>
                  </a:lnTo>
                  <a:cubicBezTo>
                    <a:pt x="6549293" y="923957"/>
                    <a:pt x="6559334" y="920271"/>
                    <a:pt x="6568993" y="916713"/>
                  </a:cubicBezTo>
                  <a:cubicBezTo>
                    <a:pt x="6635080" y="891802"/>
                    <a:pt x="6683756" y="873120"/>
                    <a:pt x="6712098" y="861301"/>
                  </a:cubicBezTo>
                  <a:lnTo>
                    <a:pt x="7366112" y="617030"/>
                  </a:lnTo>
                  <a:close/>
                  <a:moveTo>
                    <a:pt x="6538872" y="896632"/>
                  </a:moveTo>
                  <a:lnTo>
                    <a:pt x="6379880" y="960940"/>
                  </a:lnTo>
                  <a:cubicBezTo>
                    <a:pt x="6378355" y="961576"/>
                    <a:pt x="6376957" y="962211"/>
                    <a:pt x="6375432" y="962720"/>
                  </a:cubicBezTo>
                  <a:cubicBezTo>
                    <a:pt x="6352937" y="968947"/>
                    <a:pt x="6327391" y="976064"/>
                    <a:pt x="6300194" y="983563"/>
                  </a:cubicBezTo>
                  <a:lnTo>
                    <a:pt x="6455246" y="920525"/>
                  </a:lnTo>
                  <a:lnTo>
                    <a:pt x="6465032" y="916586"/>
                  </a:lnTo>
                  <a:lnTo>
                    <a:pt x="6538872" y="896632"/>
                  </a:lnTo>
                  <a:close/>
                  <a:moveTo>
                    <a:pt x="103961" y="1351239"/>
                  </a:moveTo>
                  <a:lnTo>
                    <a:pt x="13345" y="1089303"/>
                  </a:lnTo>
                  <a:lnTo>
                    <a:pt x="18937" y="1089558"/>
                  </a:lnTo>
                  <a:lnTo>
                    <a:pt x="104342" y="1351112"/>
                  </a:lnTo>
                  <a:lnTo>
                    <a:pt x="113747" y="1379835"/>
                  </a:lnTo>
                  <a:cubicBezTo>
                    <a:pt x="110316" y="1369922"/>
                    <a:pt x="107011" y="1360263"/>
                    <a:pt x="103834" y="1351239"/>
                  </a:cubicBezTo>
                  <a:close/>
                  <a:moveTo>
                    <a:pt x="255836" y="1746113"/>
                  </a:moveTo>
                  <a:cubicBezTo>
                    <a:pt x="249227" y="1724508"/>
                    <a:pt x="240076" y="1695912"/>
                    <a:pt x="229401" y="1664012"/>
                  </a:cubicBezTo>
                  <a:lnTo>
                    <a:pt x="222665" y="1619403"/>
                  </a:lnTo>
                  <a:lnTo>
                    <a:pt x="238551" y="1655624"/>
                  </a:lnTo>
                  <a:cubicBezTo>
                    <a:pt x="254565" y="1703283"/>
                    <a:pt x="271087" y="1752214"/>
                    <a:pt x="287609" y="1801017"/>
                  </a:cubicBezTo>
                  <a:lnTo>
                    <a:pt x="265749" y="1781572"/>
                  </a:lnTo>
                  <a:cubicBezTo>
                    <a:pt x="264351" y="1774709"/>
                    <a:pt x="260919" y="1762381"/>
                    <a:pt x="255963" y="1745986"/>
                  </a:cubicBezTo>
                  <a:close/>
                  <a:moveTo>
                    <a:pt x="567592" y="2619361"/>
                  </a:moveTo>
                  <a:cubicBezTo>
                    <a:pt x="573184" y="2633341"/>
                    <a:pt x="576997" y="2641347"/>
                    <a:pt x="577886" y="2641093"/>
                  </a:cubicBezTo>
                  <a:cubicBezTo>
                    <a:pt x="579157" y="2640712"/>
                    <a:pt x="575472" y="2625842"/>
                    <a:pt x="568354" y="2602330"/>
                  </a:cubicBezTo>
                  <a:lnTo>
                    <a:pt x="574455" y="2617073"/>
                  </a:lnTo>
                  <a:cubicBezTo>
                    <a:pt x="598729" y="2702478"/>
                    <a:pt x="681085" y="2943063"/>
                    <a:pt x="705614" y="3006991"/>
                  </a:cubicBezTo>
                  <a:cubicBezTo>
                    <a:pt x="718196" y="3033298"/>
                    <a:pt x="713366" y="3013980"/>
                    <a:pt x="699386" y="2970769"/>
                  </a:cubicBezTo>
                  <a:lnTo>
                    <a:pt x="719467" y="3029613"/>
                  </a:lnTo>
                  <a:lnTo>
                    <a:pt x="617539" y="2721923"/>
                  </a:lnTo>
                  <a:lnTo>
                    <a:pt x="686169" y="2889431"/>
                  </a:lnTo>
                  <a:lnTo>
                    <a:pt x="744885" y="3052235"/>
                  </a:lnTo>
                  <a:lnTo>
                    <a:pt x="759373" y="3092523"/>
                  </a:lnTo>
                  <a:lnTo>
                    <a:pt x="741453" y="3098624"/>
                  </a:lnTo>
                  <a:lnTo>
                    <a:pt x="722008" y="3105232"/>
                  </a:lnTo>
                  <a:lnTo>
                    <a:pt x="631138" y="2819276"/>
                  </a:lnTo>
                  <a:lnTo>
                    <a:pt x="567719" y="2619615"/>
                  </a:lnTo>
                  <a:close/>
                  <a:moveTo>
                    <a:pt x="3389665" y="3241602"/>
                  </a:moveTo>
                  <a:lnTo>
                    <a:pt x="3394494" y="3240966"/>
                  </a:lnTo>
                  <a:cubicBezTo>
                    <a:pt x="3396400" y="3240966"/>
                    <a:pt x="3398180" y="3240966"/>
                    <a:pt x="3400086" y="3240966"/>
                  </a:cubicBezTo>
                  <a:lnTo>
                    <a:pt x="3395003" y="3241602"/>
                  </a:lnTo>
                  <a:cubicBezTo>
                    <a:pt x="3393223" y="3241602"/>
                    <a:pt x="3391571" y="3241602"/>
                    <a:pt x="3389792" y="3241602"/>
                  </a:cubicBezTo>
                  <a:close/>
                  <a:moveTo>
                    <a:pt x="4789326" y="3318111"/>
                  </a:moveTo>
                  <a:cubicBezTo>
                    <a:pt x="4821227" y="3322305"/>
                    <a:pt x="4850076" y="3325609"/>
                    <a:pt x="4872191" y="3327770"/>
                  </a:cubicBezTo>
                  <a:cubicBezTo>
                    <a:pt x="4898880" y="3330439"/>
                    <a:pt x="4915529" y="3331456"/>
                    <a:pt x="4915656" y="3330057"/>
                  </a:cubicBezTo>
                  <a:cubicBezTo>
                    <a:pt x="4915656" y="3329931"/>
                    <a:pt x="4915402" y="3329676"/>
                    <a:pt x="4915020" y="3329549"/>
                  </a:cubicBezTo>
                  <a:lnTo>
                    <a:pt x="5297440" y="3381021"/>
                  </a:lnTo>
                  <a:lnTo>
                    <a:pt x="5104387" y="3348231"/>
                  </a:lnTo>
                  <a:lnTo>
                    <a:pt x="4911335" y="3315442"/>
                  </a:lnTo>
                  <a:lnTo>
                    <a:pt x="4722476" y="3296632"/>
                  </a:lnTo>
                  <a:lnTo>
                    <a:pt x="4707988" y="3292057"/>
                  </a:lnTo>
                  <a:lnTo>
                    <a:pt x="4674181" y="3281127"/>
                  </a:lnTo>
                  <a:cubicBezTo>
                    <a:pt x="4698964" y="3284050"/>
                    <a:pt x="4716249" y="3286084"/>
                    <a:pt x="4723747" y="3286592"/>
                  </a:cubicBezTo>
                  <a:cubicBezTo>
                    <a:pt x="4737473" y="3288371"/>
                    <a:pt x="4750945" y="3290151"/>
                    <a:pt x="4764163" y="3291803"/>
                  </a:cubicBezTo>
                  <a:lnTo>
                    <a:pt x="4764163" y="3291803"/>
                  </a:lnTo>
                  <a:cubicBezTo>
                    <a:pt x="4764163" y="3291803"/>
                    <a:pt x="4785133" y="3294472"/>
                    <a:pt x="4785133" y="3294472"/>
                  </a:cubicBezTo>
                  <a:cubicBezTo>
                    <a:pt x="4794919" y="3295616"/>
                    <a:pt x="4804323" y="3296759"/>
                    <a:pt x="4813474" y="3297903"/>
                  </a:cubicBezTo>
                  <a:lnTo>
                    <a:pt x="4976787" y="3317730"/>
                  </a:lnTo>
                  <a:cubicBezTo>
                    <a:pt x="4945395" y="3314807"/>
                    <a:pt x="4922519" y="3313154"/>
                    <a:pt x="4909047" y="3313027"/>
                  </a:cubicBezTo>
                  <a:cubicBezTo>
                    <a:pt x="5111631" y="3339844"/>
                    <a:pt x="5270496" y="3361958"/>
                    <a:pt x="5404959" y="3381275"/>
                  </a:cubicBezTo>
                  <a:cubicBezTo>
                    <a:pt x="5402036" y="3381911"/>
                    <a:pt x="5392123" y="3381784"/>
                    <a:pt x="5372551" y="3380386"/>
                  </a:cubicBezTo>
                  <a:lnTo>
                    <a:pt x="5500151" y="3397543"/>
                  </a:lnTo>
                  <a:lnTo>
                    <a:pt x="5499897" y="3399704"/>
                  </a:lnTo>
                  <a:cubicBezTo>
                    <a:pt x="5390852" y="3386232"/>
                    <a:pt x="5316757" y="3377971"/>
                    <a:pt x="5309386" y="3379878"/>
                  </a:cubicBezTo>
                  <a:cubicBezTo>
                    <a:pt x="5391487" y="3391189"/>
                    <a:pt x="5479689" y="3403135"/>
                    <a:pt x="5570178" y="3415209"/>
                  </a:cubicBezTo>
                  <a:cubicBezTo>
                    <a:pt x="5535101" y="3410761"/>
                    <a:pt x="5501422" y="3406567"/>
                    <a:pt x="5469776" y="3402627"/>
                  </a:cubicBezTo>
                  <a:cubicBezTo>
                    <a:pt x="5381955" y="3391697"/>
                    <a:pt x="5308369" y="3382928"/>
                    <a:pt x="5256643" y="3377463"/>
                  </a:cubicBezTo>
                  <a:cubicBezTo>
                    <a:pt x="5204917" y="3371998"/>
                    <a:pt x="5175050" y="3369837"/>
                    <a:pt x="5174796" y="3372125"/>
                  </a:cubicBezTo>
                  <a:cubicBezTo>
                    <a:pt x="5176702" y="3373396"/>
                    <a:pt x="5189666" y="3376065"/>
                    <a:pt x="5211653" y="3379750"/>
                  </a:cubicBezTo>
                  <a:lnTo>
                    <a:pt x="4876766" y="3334633"/>
                  </a:lnTo>
                  <a:lnTo>
                    <a:pt x="4877401" y="3329676"/>
                  </a:lnTo>
                  <a:lnTo>
                    <a:pt x="4796825" y="3320526"/>
                  </a:lnTo>
                  <a:lnTo>
                    <a:pt x="4789199" y="3318111"/>
                  </a:lnTo>
                  <a:close/>
                  <a:moveTo>
                    <a:pt x="4956198" y="3362847"/>
                  </a:moveTo>
                  <a:lnTo>
                    <a:pt x="5067149" y="3371617"/>
                  </a:lnTo>
                  <a:cubicBezTo>
                    <a:pt x="5081383" y="3373650"/>
                    <a:pt x="5095999" y="3375683"/>
                    <a:pt x="5110996" y="3377717"/>
                  </a:cubicBezTo>
                  <a:cubicBezTo>
                    <a:pt x="5283078" y="3398052"/>
                    <a:pt x="5351708" y="3403390"/>
                    <a:pt x="5216355" y="3383182"/>
                  </a:cubicBezTo>
                  <a:lnTo>
                    <a:pt x="5250415" y="3385851"/>
                  </a:lnTo>
                  <a:cubicBezTo>
                    <a:pt x="5320316" y="3396654"/>
                    <a:pt x="5433555" y="3412540"/>
                    <a:pt x="5570178" y="3431223"/>
                  </a:cubicBezTo>
                  <a:cubicBezTo>
                    <a:pt x="5670200" y="3444694"/>
                    <a:pt x="5782549" y="3459818"/>
                    <a:pt x="5899346" y="3475578"/>
                  </a:cubicBezTo>
                  <a:cubicBezTo>
                    <a:pt x="5960604" y="3484093"/>
                    <a:pt x="6029488" y="3493624"/>
                    <a:pt x="6102439" y="3503411"/>
                  </a:cubicBezTo>
                  <a:lnTo>
                    <a:pt x="6321291" y="3532896"/>
                  </a:lnTo>
                  <a:cubicBezTo>
                    <a:pt x="6322307" y="3533404"/>
                    <a:pt x="6323832" y="3533913"/>
                    <a:pt x="6326247" y="3534548"/>
                  </a:cubicBezTo>
                  <a:cubicBezTo>
                    <a:pt x="6328535" y="3534802"/>
                    <a:pt x="6330695" y="3535184"/>
                    <a:pt x="6332856" y="3535438"/>
                  </a:cubicBezTo>
                  <a:cubicBezTo>
                    <a:pt x="6338702" y="3537853"/>
                    <a:pt x="6348234" y="3540776"/>
                    <a:pt x="6360816" y="3543826"/>
                  </a:cubicBezTo>
                  <a:cubicBezTo>
                    <a:pt x="6352555" y="3542936"/>
                    <a:pt x="6344930" y="3542046"/>
                    <a:pt x="6337686" y="3541284"/>
                  </a:cubicBezTo>
                  <a:lnTo>
                    <a:pt x="5749251" y="3465283"/>
                  </a:lnTo>
                  <a:lnTo>
                    <a:pt x="4956198" y="3362847"/>
                  </a:lnTo>
                  <a:close/>
                  <a:moveTo>
                    <a:pt x="8719766" y="3872231"/>
                  </a:moveTo>
                  <a:lnTo>
                    <a:pt x="8250290" y="3809066"/>
                  </a:lnTo>
                  <a:lnTo>
                    <a:pt x="8205299" y="3798263"/>
                  </a:lnTo>
                  <a:lnTo>
                    <a:pt x="8406358" y="3825334"/>
                  </a:lnTo>
                  <a:lnTo>
                    <a:pt x="8407629" y="3816311"/>
                  </a:lnTo>
                  <a:lnTo>
                    <a:pt x="8408772" y="3807922"/>
                  </a:lnTo>
                  <a:cubicBezTo>
                    <a:pt x="8500533" y="3823682"/>
                    <a:pt x="8646816" y="3848338"/>
                    <a:pt x="8813306" y="3876298"/>
                  </a:cubicBezTo>
                  <a:lnTo>
                    <a:pt x="8752175" y="3870197"/>
                  </a:lnTo>
                  <a:lnTo>
                    <a:pt x="8877996" y="3887101"/>
                  </a:lnTo>
                  <a:cubicBezTo>
                    <a:pt x="8889434" y="3889007"/>
                    <a:pt x="8900872" y="3890913"/>
                    <a:pt x="8912437" y="3892820"/>
                  </a:cubicBezTo>
                  <a:cubicBezTo>
                    <a:pt x="8970265" y="3902479"/>
                    <a:pt x="9028091" y="3912011"/>
                    <a:pt x="9084520" y="3921161"/>
                  </a:cubicBezTo>
                  <a:lnTo>
                    <a:pt x="8720021" y="387210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B60DBD54-1336-F719-5C6C-EE518F8DEC6B}"/>
                </a:ext>
              </a:extLst>
            </p:cNvPr>
            <p:cNvSpPr/>
            <p:nvPr/>
          </p:nvSpPr>
          <p:spPr>
            <a:xfrm>
              <a:off x="11216512" y="3462176"/>
              <a:ext cx="781106" cy="127727"/>
            </a:xfrm>
            <a:custGeom>
              <a:avLst/>
              <a:gdLst>
                <a:gd name="connsiteX0" fmla="*/ 390045 w 781106"/>
                <a:gd name="connsiteY0" fmla="*/ 65834 h 127727"/>
                <a:gd name="connsiteX1" fmla="*/ 585894 w 781106"/>
                <a:gd name="connsiteY1" fmla="*/ 93921 h 127727"/>
                <a:gd name="connsiteX2" fmla="*/ 781106 w 781106"/>
                <a:gd name="connsiteY2" fmla="*/ 127727 h 127727"/>
                <a:gd name="connsiteX3" fmla="*/ 392205 w 781106"/>
                <a:gd name="connsiteY3" fmla="*/ 52616 h 127727"/>
                <a:gd name="connsiteX4" fmla="*/ 0 w 781106"/>
                <a:gd name="connsiteY4" fmla="*/ 0 h 127727"/>
                <a:gd name="connsiteX5" fmla="*/ 195467 w 781106"/>
                <a:gd name="connsiteY5" fmla="*/ 30375 h 127727"/>
                <a:gd name="connsiteX6" fmla="*/ 389917 w 781106"/>
                <a:gd name="connsiteY6" fmla="*/ 65961 h 127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06" h="127727">
                  <a:moveTo>
                    <a:pt x="390045" y="65834"/>
                  </a:moveTo>
                  <a:cubicBezTo>
                    <a:pt x="455370" y="74349"/>
                    <a:pt x="520695" y="83499"/>
                    <a:pt x="585894" y="93921"/>
                  </a:cubicBezTo>
                  <a:cubicBezTo>
                    <a:pt x="650964" y="104342"/>
                    <a:pt x="716035" y="115272"/>
                    <a:pt x="781106" y="127727"/>
                  </a:cubicBezTo>
                  <a:cubicBezTo>
                    <a:pt x="651981" y="98750"/>
                    <a:pt x="522474" y="73967"/>
                    <a:pt x="392205" y="52616"/>
                  </a:cubicBezTo>
                  <a:cubicBezTo>
                    <a:pt x="261936" y="31646"/>
                    <a:pt x="131159" y="13980"/>
                    <a:pt x="0" y="0"/>
                  </a:cubicBezTo>
                  <a:cubicBezTo>
                    <a:pt x="65325" y="9151"/>
                    <a:pt x="130524" y="19445"/>
                    <a:pt x="195467" y="30375"/>
                  </a:cubicBezTo>
                  <a:cubicBezTo>
                    <a:pt x="260538" y="41305"/>
                    <a:pt x="325355" y="53378"/>
                    <a:pt x="389917" y="659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7F3E2B38-1BE2-8793-177F-924D7AD5DE55}"/>
                </a:ext>
              </a:extLst>
            </p:cNvPr>
            <p:cNvSpPr/>
            <p:nvPr/>
          </p:nvSpPr>
          <p:spPr>
            <a:xfrm>
              <a:off x="6292977" y="7142731"/>
              <a:ext cx="289643" cy="40329"/>
            </a:xfrm>
            <a:custGeom>
              <a:avLst/>
              <a:gdLst>
                <a:gd name="connsiteX0" fmla="*/ 145393 w 289643"/>
                <a:gd name="connsiteY0" fmla="*/ 15144 h 40329"/>
                <a:gd name="connsiteX1" fmla="*/ 42703 w 289643"/>
                <a:gd name="connsiteY1" fmla="*/ 2817 h 40329"/>
                <a:gd name="connsiteX2" fmla="*/ 1 w 289643"/>
                <a:gd name="connsiteY2" fmla="*/ 656 h 40329"/>
                <a:gd name="connsiteX3" fmla="*/ 41814 w 289643"/>
                <a:gd name="connsiteY3" fmla="*/ 9934 h 40329"/>
                <a:gd name="connsiteX4" fmla="*/ 144122 w 289643"/>
                <a:gd name="connsiteY4" fmla="*/ 25185 h 40329"/>
                <a:gd name="connsiteX5" fmla="*/ 246813 w 289643"/>
                <a:gd name="connsiteY5" fmla="*/ 37513 h 40329"/>
                <a:gd name="connsiteX6" fmla="*/ 289643 w 289643"/>
                <a:gd name="connsiteY6" fmla="*/ 39673 h 40329"/>
                <a:gd name="connsiteX7" fmla="*/ 247830 w 289643"/>
                <a:gd name="connsiteY7" fmla="*/ 30396 h 40329"/>
                <a:gd name="connsiteX8" fmla="*/ 145520 w 289643"/>
                <a:gd name="connsiteY8" fmla="*/ 15144 h 4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643" h="40329">
                  <a:moveTo>
                    <a:pt x="145393" y="15144"/>
                  </a:moveTo>
                  <a:cubicBezTo>
                    <a:pt x="105232" y="9807"/>
                    <a:pt x="69012" y="5486"/>
                    <a:pt x="42703" y="2817"/>
                  </a:cubicBezTo>
                  <a:cubicBezTo>
                    <a:pt x="16395" y="148"/>
                    <a:pt x="127" y="-742"/>
                    <a:pt x="1" y="656"/>
                  </a:cubicBezTo>
                  <a:cubicBezTo>
                    <a:pt x="-126" y="2054"/>
                    <a:pt x="15760" y="5486"/>
                    <a:pt x="41814" y="9934"/>
                  </a:cubicBezTo>
                  <a:cubicBezTo>
                    <a:pt x="67867" y="14382"/>
                    <a:pt x="103962" y="19847"/>
                    <a:pt x="144122" y="25185"/>
                  </a:cubicBezTo>
                  <a:cubicBezTo>
                    <a:pt x="184284" y="30523"/>
                    <a:pt x="220505" y="34844"/>
                    <a:pt x="246813" y="37513"/>
                  </a:cubicBezTo>
                  <a:cubicBezTo>
                    <a:pt x="273121" y="40182"/>
                    <a:pt x="289388" y="41071"/>
                    <a:pt x="289643" y="39673"/>
                  </a:cubicBezTo>
                  <a:cubicBezTo>
                    <a:pt x="289770" y="38275"/>
                    <a:pt x="273883" y="34844"/>
                    <a:pt x="247830" y="30396"/>
                  </a:cubicBezTo>
                  <a:cubicBezTo>
                    <a:pt x="221775" y="25947"/>
                    <a:pt x="185682" y="20482"/>
                    <a:pt x="145520" y="151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0E48881C-49E4-227A-292D-D4F1ABA09A7F}"/>
                </a:ext>
              </a:extLst>
            </p:cNvPr>
            <p:cNvSpPr/>
            <p:nvPr/>
          </p:nvSpPr>
          <p:spPr>
            <a:xfrm>
              <a:off x="2224007" y="6658278"/>
              <a:ext cx="764369" cy="12176"/>
            </a:xfrm>
            <a:custGeom>
              <a:avLst/>
              <a:gdLst>
                <a:gd name="connsiteX0" fmla="*/ 0 w 764369"/>
                <a:gd name="connsiteY0" fmla="*/ 9151 h 12176"/>
                <a:gd name="connsiteX1" fmla="*/ 394239 w 764369"/>
                <a:gd name="connsiteY1" fmla="*/ 0 h 12176"/>
                <a:gd name="connsiteX2" fmla="*/ 0 w 764369"/>
                <a:gd name="connsiteY2" fmla="*/ 9151 h 12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4369" h="12176">
                  <a:moveTo>
                    <a:pt x="0" y="9151"/>
                  </a:moveTo>
                  <a:cubicBezTo>
                    <a:pt x="483838" y="18937"/>
                    <a:pt x="1214743" y="2034"/>
                    <a:pt x="394239" y="0"/>
                  </a:cubicBezTo>
                  <a:cubicBezTo>
                    <a:pt x="344165" y="4321"/>
                    <a:pt x="65833" y="5211"/>
                    <a:pt x="0" y="91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A9C78DCF-0AE6-E56A-1328-F94A80DAEB6E}"/>
                </a:ext>
              </a:extLst>
            </p:cNvPr>
            <p:cNvSpPr/>
            <p:nvPr/>
          </p:nvSpPr>
          <p:spPr>
            <a:xfrm>
              <a:off x="920173" y="6681155"/>
              <a:ext cx="522855" cy="16521"/>
            </a:xfrm>
            <a:custGeom>
              <a:avLst/>
              <a:gdLst>
                <a:gd name="connsiteX0" fmla="*/ 375429 w 522855"/>
                <a:gd name="connsiteY0" fmla="*/ 6227 h 16521"/>
                <a:gd name="connsiteX1" fmla="*/ 272104 w 522855"/>
                <a:gd name="connsiteY1" fmla="*/ 7752 h 16521"/>
                <a:gd name="connsiteX2" fmla="*/ 293455 w 522855"/>
                <a:gd name="connsiteY2" fmla="*/ 5084 h 16521"/>
                <a:gd name="connsiteX3" fmla="*/ 250625 w 522855"/>
                <a:gd name="connsiteY3" fmla="*/ 1525 h 16521"/>
                <a:gd name="connsiteX4" fmla="*/ 147045 w 522855"/>
                <a:gd name="connsiteY4" fmla="*/ 0 h 16521"/>
                <a:gd name="connsiteX5" fmla="*/ 43338 w 522855"/>
                <a:gd name="connsiteY5" fmla="*/ 1525 h 16521"/>
                <a:gd name="connsiteX6" fmla="*/ 0 w 522855"/>
                <a:gd name="connsiteY6" fmla="*/ 5084 h 16521"/>
                <a:gd name="connsiteX7" fmla="*/ 43338 w 522855"/>
                <a:gd name="connsiteY7" fmla="*/ 8642 h 16521"/>
                <a:gd name="connsiteX8" fmla="*/ 147045 w 522855"/>
                <a:gd name="connsiteY8" fmla="*/ 10167 h 16521"/>
                <a:gd name="connsiteX9" fmla="*/ 249862 w 522855"/>
                <a:gd name="connsiteY9" fmla="*/ 8769 h 16521"/>
                <a:gd name="connsiteX10" fmla="*/ 228003 w 522855"/>
                <a:gd name="connsiteY10" fmla="*/ 11438 h 16521"/>
                <a:gd name="connsiteX11" fmla="*/ 271341 w 522855"/>
                <a:gd name="connsiteY11" fmla="*/ 14997 h 16521"/>
                <a:gd name="connsiteX12" fmla="*/ 375429 w 522855"/>
                <a:gd name="connsiteY12" fmla="*/ 16522 h 16521"/>
                <a:gd name="connsiteX13" fmla="*/ 479517 w 522855"/>
                <a:gd name="connsiteY13" fmla="*/ 14997 h 16521"/>
                <a:gd name="connsiteX14" fmla="*/ 522856 w 522855"/>
                <a:gd name="connsiteY14" fmla="*/ 11438 h 16521"/>
                <a:gd name="connsiteX15" fmla="*/ 479517 w 522855"/>
                <a:gd name="connsiteY15" fmla="*/ 7880 h 16521"/>
                <a:gd name="connsiteX16" fmla="*/ 375429 w 522855"/>
                <a:gd name="connsiteY16" fmla="*/ 6355 h 1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2855" h="16521">
                  <a:moveTo>
                    <a:pt x="375429" y="6227"/>
                  </a:moveTo>
                  <a:cubicBezTo>
                    <a:pt x="335268" y="6227"/>
                    <a:pt x="298793" y="6736"/>
                    <a:pt x="272104" y="7752"/>
                  </a:cubicBezTo>
                  <a:cubicBezTo>
                    <a:pt x="285575" y="6990"/>
                    <a:pt x="293455" y="6100"/>
                    <a:pt x="293455" y="5084"/>
                  </a:cubicBezTo>
                  <a:cubicBezTo>
                    <a:pt x="293455" y="3685"/>
                    <a:pt x="277060" y="2415"/>
                    <a:pt x="250625" y="1525"/>
                  </a:cubicBezTo>
                  <a:cubicBezTo>
                    <a:pt x="224190" y="635"/>
                    <a:pt x="187587" y="0"/>
                    <a:pt x="147045" y="0"/>
                  </a:cubicBezTo>
                  <a:cubicBezTo>
                    <a:pt x="106503" y="0"/>
                    <a:pt x="70027" y="635"/>
                    <a:pt x="43338" y="1525"/>
                  </a:cubicBezTo>
                  <a:cubicBezTo>
                    <a:pt x="16649" y="2415"/>
                    <a:pt x="0" y="3685"/>
                    <a:pt x="0" y="5084"/>
                  </a:cubicBezTo>
                  <a:cubicBezTo>
                    <a:pt x="0" y="6481"/>
                    <a:pt x="16649" y="7752"/>
                    <a:pt x="43338" y="8642"/>
                  </a:cubicBezTo>
                  <a:cubicBezTo>
                    <a:pt x="70027" y="9532"/>
                    <a:pt x="106884" y="10167"/>
                    <a:pt x="147045" y="10167"/>
                  </a:cubicBezTo>
                  <a:cubicBezTo>
                    <a:pt x="187206" y="10167"/>
                    <a:pt x="223427" y="9659"/>
                    <a:pt x="249862" y="8769"/>
                  </a:cubicBezTo>
                  <a:cubicBezTo>
                    <a:pt x="236137" y="9532"/>
                    <a:pt x="228003" y="10421"/>
                    <a:pt x="228003" y="11438"/>
                  </a:cubicBezTo>
                  <a:cubicBezTo>
                    <a:pt x="228003" y="12836"/>
                    <a:pt x="244652" y="14107"/>
                    <a:pt x="271341" y="14997"/>
                  </a:cubicBezTo>
                  <a:cubicBezTo>
                    <a:pt x="298030" y="15886"/>
                    <a:pt x="335014" y="16522"/>
                    <a:pt x="375429" y="16522"/>
                  </a:cubicBezTo>
                  <a:cubicBezTo>
                    <a:pt x="415844" y="16522"/>
                    <a:pt x="452701" y="16013"/>
                    <a:pt x="479517" y="14997"/>
                  </a:cubicBezTo>
                  <a:cubicBezTo>
                    <a:pt x="506334" y="13980"/>
                    <a:pt x="522856" y="12836"/>
                    <a:pt x="522856" y="11438"/>
                  </a:cubicBezTo>
                  <a:cubicBezTo>
                    <a:pt x="522856" y="10040"/>
                    <a:pt x="506207" y="8769"/>
                    <a:pt x="479517" y="7880"/>
                  </a:cubicBezTo>
                  <a:cubicBezTo>
                    <a:pt x="452828" y="6990"/>
                    <a:pt x="415844" y="6355"/>
                    <a:pt x="375429" y="635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B479E080-59FC-7717-B684-271763CDCFB9}"/>
                </a:ext>
              </a:extLst>
            </p:cNvPr>
            <p:cNvSpPr/>
            <p:nvPr/>
          </p:nvSpPr>
          <p:spPr>
            <a:xfrm>
              <a:off x="10079295" y="7644235"/>
              <a:ext cx="292312" cy="40681"/>
            </a:xfrm>
            <a:custGeom>
              <a:avLst/>
              <a:gdLst>
                <a:gd name="connsiteX0" fmla="*/ 145521 w 292312"/>
                <a:gd name="connsiteY0" fmla="*/ 15144 h 40681"/>
                <a:gd name="connsiteX1" fmla="*/ 42958 w 292312"/>
                <a:gd name="connsiteY1" fmla="*/ 2817 h 40681"/>
                <a:gd name="connsiteX2" fmla="*/ 1 w 292312"/>
                <a:gd name="connsiteY2" fmla="*/ 656 h 40681"/>
                <a:gd name="connsiteX3" fmla="*/ 41941 w 292312"/>
                <a:gd name="connsiteY3" fmla="*/ 9934 h 40681"/>
                <a:gd name="connsiteX4" fmla="*/ 143996 w 292312"/>
                <a:gd name="connsiteY4" fmla="*/ 25185 h 40681"/>
                <a:gd name="connsiteX5" fmla="*/ 248592 w 292312"/>
                <a:gd name="connsiteY5" fmla="*/ 37767 h 40681"/>
                <a:gd name="connsiteX6" fmla="*/ 292312 w 292312"/>
                <a:gd name="connsiteY6" fmla="*/ 40055 h 40681"/>
                <a:gd name="connsiteX7" fmla="*/ 249609 w 292312"/>
                <a:gd name="connsiteY7" fmla="*/ 30650 h 40681"/>
                <a:gd name="connsiteX8" fmla="*/ 145394 w 292312"/>
                <a:gd name="connsiteY8" fmla="*/ 15144 h 4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312" h="40681">
                  <a:moveTo>
                    <a:pt x="145521" y="15144"/>
                  </a:moveTo>
                  <a:cubicBezTo>
                    <a:pt x="105614" y="9807"/>
                    <a:pt x="69392" y="5485"/>
                    <a:pt x="42958" y="2817"/>
                  </a:cubicBezTo>
                  <a:cubicBezTo>
                    <a:pt x="16650" y="148"/>
                    <a:pt x="254" y="-742"/>
                    <a:pt x="1" y="656"/>
                  </a:cubicBezTo>
                  <a:cubicBezTo>
                    <a:pt x="-126" y="2054"/>
                    <a:pt x="15887" y="5485"/>
                    <a:pt x="41941" y="9934"/>
                  </a:cubicBezTo>
                  <a:cubicBezTo>
                    <a:pt x="67995" y="14382"/>
                    <a:pt x="104089" y="19847"/>
                    <a:pt x="143996" y="25185"/>
                  </a:cubicBezTo>
                  <a:cubicBezTo>
                    <a:pt x="184792" y="30650"/>
                    <a:pt x="221776" y="35098"/>
                    <a:pt x="248592" y="37767"/>
                  </a:cubicBezTo>
                  <a:cubicBezTo>
                    <a:pt x="275408" y="40435"/>
                    <a:pt x="292057" y="41452"/>
                    <a:pt x="292312" y="40055"/>
                  </a:cubicBezTo>
                  <a:cubicBezTo>
                    <a:pt x="292439" y="38657"/>
                    <a:pt x="276171" y="35225"/>
                    <a:pt x="249609" y="30650"/>
                  </a:cubicBezTo>
                  <a:cubicBezTo>
                    <a:pt x="223047" y="26201"/>
                    <a:pt x="186190" y="20609"/>
                    <a:pt x="145394" y="151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526A7860-1BCF-D4AF-F4F8-740EFE5518DC}"/>
                </a:ext>
              </a:extLst>
            </p:cNvPr>
            <p:cNvSpPr/>
            <p:nvPr/>
          </p:nvSpPr>
          <p:spPr>
            <a:xfrm>
              <a:off x="11658169" y="3422904"/>
              <a:ext cx="878836" cy="221597"/>
            </a:xfrm>
            <a:custGeom>
              <a:avLst/>
              <a:gdLst>
                <a:gd name="connsiteX0" fmla="*/ 116149 w 878836"/>
                <a:gd name="connsiteY0" fmla="*/ 23640 h 221597"/>
                <a:gd name="connsiteX1" fmla="*/ 313015 w 878836"/>
                <a:gd name="connsiteY1" fmla="*/ 63928 h 221597"/>
                <a:gd name="connsiteX2" fmla="*/ 540508 w 878836"/>
                <a:gd name="connsiteY2" fmla="*/ 117561 h 221597"/>
                <a:gd name="connsiteX3" fmla="*/ 568215 w 878836"/>
                <a:gd name="connsiteY3" fmla="*/ 124678 h 221597"/>
                <a:gd name="connsiteX4" fmla="*/ 596429 w 878836"/>
                <a:gd name="connsiteY4" fmla="*/ 132303 h 221597"/>
                <a:gd name="connsiteX5" fmla="*/ 650697 w 878836"/>
                <a:gd name="connsiteY5" fmla="*/ 147554 h 221597"/>
                <a:gd name="connsiteX6" fmla="*/ 746398 w 878836"/>
                <a:gd name="connsiteY6" fmla="*/ 177167 h 221597"/>
                <a:gd name="connsiteX7" fmla="*/ 865990 w 878836"/>
                <a:gd name="connsiteY7" fmla="*/ 217582 h 221597"/>
                <a:gd name="connsiteX8" fmla="*/ 850231 w 878836"/>
                <a:gd name="connsiteY8" fmla="*/ 209829 h 221597"/>
                <a:gd name="connsiteX9" fmla="*/ 639640 w 878836"/>
                <a:gd name="connsiteY9" fmla="*/ 138149 h 221597"/>
                <a:gd name="connsiteX10" fmla="*/ 557158 w 878836"/>
                <a:gd name="connsiteY10" fmla="*/ 117561 h 221597"/>
                <a:gd name="connsiteX11" fmla="*/ 436802 w 878836"/>
                <a:gd name="connsiteY11" fmla="*/ 87186 h 221597"/>
                <a:gd name="connsiteX12" fmla="*/ 267897 w 878836"/>
                <a:gd name="connsiteY12" fmla="*/ 48168 h 221597"/>
                <a:gd name="connsiteX13" fmla="*/ 43579 w 878836"/>
                <a:gd name="connsiteY13" fmla="*/ 4703 h 221597"/>
                <a:gd name="connsiteX14" fmla="*/ 115895 w 878836"/>
                <a:gd name="connsiteY14" fmla="*/ 23767 h 22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8836" h="221597">
                  <a:moveTo>
                    <a:pt x="116149" y="23640"/>
                  </a:moveTo>
                  <a:cubicBezTo>
                    <a:pt x="170544" y="34315"/>
                    <a:pt x="238919" y="47914"/>
                    <a:pt x="313015" y="63928"/>
                  </a:cubicBezTo>
                  <a:cubicBezTo>
                    <a:pt x="387109" y="79941"/>
                    <a:pt x="466032" y="98624"/>
                    <a:pt x="540508" y="117561"/>
                  </a:cubicBezTo>
                  <a:cubicBezTo>
                    <a:pt x="549785" y="119975"/>
                    <a:pt x="559064" y="122263"/>
                    <a:pt x="568215" y="124678"/>
                  </a:cubicBezTo>
                  <a:cubicBezTo>
                    <a:pt x="577747" y="127219"/>
                    <a:pt x="587151" y="129761"/>
                    <a:pt x="596429" y="132303"/>
                  </a:cubicBezTo>
                  <a:cubicBezTo>
                    <a:pt x="615238" y="137260"/>
                    <a:pt x="633286" y="142471"/>
                    <a:pt x="650697" y="147554"/>
                  </a:cubicBezTo>
                  <a:cubicBezTo>
                    <a:pt x="685647" y="157722"/>
                    <a:pt x="717802" y="167889"/>
                    <a:pt x="746398" y="177167"/>
                  </a:cubicBezTo>
                  <a:cubicBezTo>
                    <a:pt x="803462" y="195849"/>
                    <a:pt x="845910" y="210846"/>
                    <a:pt x="865990" y="217582"/>
                  </a:cubicBezTo>
                  <a:cubicBezTo>
                    <a:pt x="886071" y="224445"/>
                    <a:pt x="883910" y="222919"/>
                    <a:pt x="850231" y="209829"/>
                  </a:cubicBezTo>
                  <a:cubicBezTo>
                    <a:pt x="816171" y="197247"/>
                    <a:pt x="751354" y="171702"/>
                    <a:pt x="639640" y="138149"/>
                  </a:cubicBezTo>
                  <a:cubicBezTo>
                    <a:pt x="618670" y="133193"/>
                    <a:pt x="590329" y="126203"/>
                    <a:pt x="557158" y="117561"/>
                  </a:cubicBezTo>
                  <a:cubicBezTo>
                    <a:pt x="524241" y="109300"/>
                    <a:pt x="484462" y="99132"/>
                    <a:pt x="436802" y="87186"/>
                  </a:cubicBezTo>
                  <a:cubicBezTo>
                    <a:pt x="389016" y="75366"/>
                    <a:pt x="333222" y="62148"/>
                    <a:pt x="267897" y="48168"/>
                  </a:cubicBezTo>
                  <a:cubicBezTo>
                    <a:pt x="203080" y="34443"/>
                    <a:pt x="128605" y="19191"/>
                    <a:pt x="43579" y="4703"/>
                  </a:cubicBezTo>
                  <a:cubicBezTo>
                    <a:pt x="-42207" y="-6354"/>
                    <a:pt x="7486" y="2924"/>
                    <a:pt x="115895" y="23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320A9B2F-CC43-3428-4EF4-B0DF507B7172}"/>
                </a:ext>
              </a:extLst>
            </p:cNvPr>
            <p:cNvSpPr/>
            <p:nvPr/>
          </p:nvSpPr>
          <p:spPr>
            <a:xfrm>
              <a:off x="-766951" y="5802944"/>
              <a:ext cx="95397" cy="277841"/>
            </a:xfrm>
            <a:custGeom>
              <a:avLst/>
              <a:gdLst>
                <a:gd name="connsiteX0" fmla="*/ 77761 w 95397"/>
                <a:gd name="connsiteY0" fmla="*/ 237923 h 277841"/>
                <a:gd name="connsiteX1" fmla="*/ 95173 w 95397"/>
                <a:gd name="connsiteY1" fmla="*/ 277829 h 277841"/>
                <a:gd name="connsiteX2" fmla="*/ 84497 w 95397"/>
                <a:gd name="connsiteY2" fmla="*/ 235635 h 277841"/>
                <a:gd name="connsiteX3" fmla="*/ 52216 w 95397"/>
                <a:gd name="connsiteY3" fmla="*/ 136631 h 277841"/>
                <a:gd name="connsiteX4" fmla="*/ 17392 w 95397"/>
                <a:gd name="connsiteY4" fmla="*/ 39278 h 277841"/>
                <a:gd name="connsiteX5" fmla="*/ 235 w 95397"/>
                <a:gd name="connsiteY5" fmla="*/ 7 h 277841"/>
                <a:gd name="connsiteX6" fmla="*/ 10657 w 95397"/>
                <a:gd name="connsiteY6" fmla="*/ 41566 h 277841"/>
                <a:gd name="connsiteX7" fmla="*/ 42684 w 95397"/>
                <a:gd name="connsiteY7" fmla="*/ 139935 h 277841"/>
                <a:gd name="connsiteX8" fmla="*/ 77761 w 95397"/>
                <a:gd name="connsiteY8" fmla="*/ 237923 h 27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397" h="277841">
                  <a:moveTo>
                    <a:pt x="77761" y="237923"/>
                  </a:moveTo>
                  <a:cubicBezTo>
                    <a:pt x="87293" y="262960"/>
                    <a:pt x="93902" y="278338"/>
                    <a:pt x="95173" y="277829"/>
                  </a:cubicBezTo>
                  <a:cubicBezTo>
                    <a:pt x="96444" y="277321"/>
                    <a:pt x="92250" y="261180"/>
                    <a:pt x="84497" y="235635"/>
                  </a:cubicBezTo>
                  <a:cubicBezTo>
                    <a:pt x="76744" y="209963"/>
                    <a:pt x="65306" y="174885"/>
                    <a:pt x="52216" y="136631"/>
                  </a:cubicBezTo>
                  <a:cubicBezTo>
                    <a:pt x="39125" y="98376"/>
                    <a:pt x="26797" y="63934"/>
                    <a:pt x="17392" y="39278"/>
                  </a:cubicBezTo>
                  <a:cubicBezTo>
                    <a:pt x="7988" y="14623"/>
                    <a:pt x="1506" y="-374"/>
                    <a:pt x="235" y="7"/>
                  </a:cubicBezTo>
                  <a:cubicBezTo>
                    <a:pt x="-1036" y="516"/>
                    <a:pt x="2904" y="16275"/>
                    <a:pt x="10657" y="41566"/>
                  </a:cubicBezTo>
                  <a:cubicBezTo>
                    <a:pt x="18282" y="66857"/>
                    <a:pt x="29593" y="101553"/>
                    <a:pt x="42684" y="139935"/>
                  </a:cubicBezTo>
                  <a:cubicBezTo>
                    <a:pt x="55774" y="178190"/>
                    <a:pt x="68229" y="212886"/>
                    <a:pt x="77761" y="2379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9DD2CDC1-59E2-962D-C24E-8277165A45E3}"/>
                </a:ext>
              </a:extLst>
            </p:cNvPr>
            <p:cNvSpPr/>
            <p:nvPr/>
          </p:nvSpPr>
          <p:spPr>
            <a:xfrm>
              <a:off x="2972323" y="6676071"/>
              <a:ext cx="23638" cy="1652"/>
            </a:xfrm>
            <a:custGeom>
              <a:avLst/>
              <a:gdLst>
                <a:gd name="connsiteX0" fmla="*/ 0 w 23638"/>
                <a:gd name="connsiteY0" fmla="*/ 0 h 1652"/>
                <a:gd name="connsiteX1" fmla="*/ 13853 w 23638"/>
                <a:gd name="connsiteY1" fmla="*/ 1652 h 1652"/>
                <a:gd name="connsiteX2" fmla="*/ 23639 w 23638"/>
                <a:gd name="connsiteY2" fmla="*/ 1525 h 1652"/>
                <a:gd name="connsiteX3" fmla="*/ 0 w 2363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8" h="1652">
                  <a:moveTo>
                    <a:pt x="0" y="0"/>
                  </a:moveTo>
                  <a:lnTo>
                    <a:pt x="13853" y="1652"/>
                  </a:lnTo>
                  <a:lnTo>
                    <a:pt x="23639" y="1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0C1191B7-6674-1415-08C6-4A3513A613CC}"/>
                </a:ext>
              </a:extLst>
            </p:cNvPr>
            <p:cNvSpPr/>
            <p:nvPr/>
          </p:nvSpPr>
          <p:spPr>
            <a:xfrm>
              <a:off x="4985329" y="6966862"/>
              <a:ext cx="291930" cy="40655"/>
            </a:xfrm>
            <a:custGeom>
              <a:avLst/>
              <a:gdLst>
                <a:gd name="connsiteX0" fmla="*/ 145393 w 291930"/>
                <a:gd name="connsiteY0" fmla="*/ 15119 h 40655"/>
                <a:gd name="connsiteX1" fmla="*/ 42703 w 291930"/>
                <a:gd name="connsiteY1" fmla="*/ 2791 h 40655"/>
                <a:gd name="connsiteX2" fmla="*/ 1 w 291930"/>
                <a:gd name="connsiteY2" fmla="*/ 631 h 40655"/>
                <a:gd name="connsiteX3" fmla="*/ 41814 w 291930"/>
                <a:gd name="connsiteY3" fmla="*/ 9908 h 40655"/>
                <a:gd name="connsiteX4" fmla="*/ 143996 w 291930"/>
                <a:gd name="connsiteY4" fmla="*/ 25159 h 40655"/>
                <a:gd name="connsiteX5" fmla="*/ 248338 w 291930"/>
                <a:gd name="connsiteY5" fmla="*/ 37741 h 40655"/>
                <a:gd name="connsiteX6" fmla="*/ 291930 w 291930"/>
                <a:gd name="connsiteY6" fmla="*/ 40029 h 40655"/>
                <a:gd name="connsiteX7" fmla="*/ 249228 w 291930"/>
                <a:gd name="connsiteY7" fmla="*/ 30624 h 40655"/>
                <a:gd name="connsiteX8" fmla="*/ 145267 w 291930"/>
                <a:gd name="connsiteY8" fmla="*/ 15119 h 4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930" h="40655">
                  <a:moveTo>
                    <a:pt x="145393" y="15119"/>
                  </a:moveTo>
                  <a:cubicBezTo>
                    <a:pt x="105233" y="9781"/>
                    <a:pt x="69012" y="5460"/>
                    <a:pt x="42703" y="2791"/>
                  </a:cubicBezTo>
                  <a:cubicBezTo>
                    <a:pt x="16395" y="249"/>
                    <a:pt x="128" y="-768"/>
                    <a:pt x="1" y="631"/>
                  </a:cubicBezTo>
                  <a:cubicBezTo>
                    <a:pt x="-126" y="2028"/>
                    <a:pt x="15760" y="5460"/>
                    <a:pt x="41814" y="9908"/>
                  </a:cubicBezTo>
                  <a:cubicBezTo>
                    <a:pt x="67868" y="14356"/>
                    <a:pt x="103962" y="19821"/>
                    <a:pt x="143996" y="25159"/>
                  </a:cubicBezTo>
                  <a:cubicBezTo>
                    <a:pt x="184665" y="30624"/>
                    <a:pt x="221522" y="35072"/>
                    <a:pt x="248338" y="37741"/>
                  </a:cubicBezTo>
                  <a:cubicBezTo>
                    <a:pt x="275154" y="40410"/>
                    <a:pt x="291803" y="41427"/>
                    <a:pt x="291930" y="40029"/>
                  </a:cubicBezTo>
                  <a:cubicBezTo>
                    <a:pt x="292057" y="38631"/>
                    <a:pt x="275790" y="35200"/>
                    <a:pt x="249228" y="30624"/>
                  </a:cubicBezTo>
                  <a:cubicBezTo>
                    <a:pt x="222665" y="26176"/>
                    <a:pt x="185936" y="20584"/>
                    <a:pt x="145267" y="15119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B68CFFCE-1BDE-4DFF-42F8-B84A50A416C8}"/>
                </a:ext>
              </a:extLst>
            </p:cNvPr>
            <p:cNvSpPr/>
            <p:nvPr/>
          </p:nvSpPr>
          <p:spPr>
            <a:xfrm>
              <a:off x="3381218" y="6767724"/>
              <a:ext cx="648392" cy="88659"/>
            </a:xfrm>
            <a:custGeom>
              <a:avLst/>
              <a:gdLst>
                <a:gd name="connsiteX0" fmla="*/ 4789 w 648392"/>
                <a:gd name="connsiteY0" fmla="*/ 1506 h 88659"/>
                <a:gd name="connsiteX1" fmla="*/ 590047 w 648392"/>
                <a:gd name="connsiteY1" fmla="*/ 83353 h 88659"/>
                <a:gd name="connsiteX2" fmla="*/ 4789 w 648392"/>
                <a:gd name="connsiteY2" fmla="*/ 1506 h 8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392" h="88659">
                  <a:moveTo>
                    <a:pt x="4789" y="1506"/>
                  </a:moveTo>
                  <a:cubicBezTo>
                    <a:pt x="257193" y="35566"/>
                    <a:pt x="272317" y="41540"/>
                    <a:pt x="590047" y="83353"/>
                  </a:cubicBezTo>
                  <a:cubicBezTo>
                    <a:pt x="891254" y="116270"/>
                    <a:pt x="-75787" y="-15397"/>
                    <a:pt x="4789" y="150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30" name="Group 3429">
            <a:extLst>
              <a:ext uri="{FF2B5EF4-FFF2-40B4-BE49-F238E27FC236}">
                <a16:creationId xmlns:a16="http://schemas.microsoft.com/office/drawing/2014/main" id="{D4BF4A46-7911-A57A-7516-433D9A818A41}"/>
              </a:ext>
            </a:extLst>
          </p:cNvPr>
          <p:cNvGrpSpPr/>
          <p:nvPr/>
        </p:nvGrpSpPr>
        <p:grpSpPr>
          <a:xfrm rot="10800000">
            <a:off x="8455705" y="2895583"/>
            <a:ext cx="796894" cy="1333037"/>
            <a:chOff x="8210641" y="2598630"/>
            <a:chExt cx="579026" cy="968589"/>
          </a:xfrm>
        </p:grpSpPr>
        <p:sp>
          <p:nvSpPr>
            <p:cNvPr id="3431" name="Rectangle 3430">
              <a:extLst>
                <a:ext uri="{FF2B5EF4-FFF2-40B4-BE49-F238E27FC236}">
                  <a16:creationId xmlns:a16="http://schemas.microsoft.com/office/drawing/2014/main" id="{2F5A8D50-9766-5456-495A-42D746569B9F}"/>
                </a:ext>
              </a:extLst>
            </p:cNvPr>
            <p:cNvSpPr/>
            <p:nvPr/>
          </p:nvSpPr>
          <p:spPr>
            <a:xfrm>
              <a:off x="8210641" y="2598630"/>
              <a:ext cx="579026" cy="968589"/>
            </a:xfrm>
            <a:prstGeom prst="rect">
              <a:avLst/>
            </a:prstGeom>
            <a:solidFill>
              <a:srgbClr val="AB1E1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432" name="Oval 3431">
              <a:extLst>
                <a:ext uri="{FF2B5EF4-FFF2-40B4-BE49-F238E27FC236}">
                  <a16:creationId xmlns:a16="http://schemas.microsoft.com/office/drawing/2014/main" id="{DCB5BCAF-851B-FFF7-1963-3807BA7DFDDB}"/>
                </a:ext>
              </a:extLst>
            </p:cNvPr>
            <p:cNvSpPr/>
            <p:nvPr/>
          </p:nvSpPr>
          <p:spPr>
            <a:xfrm>
              <a:off x="8659931" y="3047729"/>
              <a:ext cx="68376" cy="68376"/>
            </a:xfrm>
            <a:prstGeom prst="ellipse">
              <a:avLst/>
            </a:prstGeom>
            <a:solidFill>
              <a:srgbClr val="CA282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433" name="Graphic 1765">
            <a:extLst>
              <a:ext uri="{FF2B5EF4-FFF2-40B4-BE49-F238E27FC236}">
                <a16:creationId xmlns:a16="http://schemas.microsoft.com/office/drawing/2014/main" id="{6C1FF132-303D-95D7-DDB6-5BF215D3FC44}"/>
              </a:ext>
            </a:extLst>
          </p:cNvPr>
          <p:cNvGrpSpPr/>
          <p:nvPr/>
        </p:nvGrpSpPr>
        <p:grpSpPr>
          <a:xfrm>
            <a:off x="7408146" y="590395"/>
            <a:ext cx="4457462" cy="3712645"/>
            <a:chOff x="8625365" y="923673"/>
            <a:chExt cx="3238807" cy="2697621"/>
          </a:xfrm>
        </p:grpSpPr>
        <p:grpSp>
          <p:nvGrpSpPr>
            <p:cNvPr id="3434" name="Graphic 1765">
              <a:extLst>
                <a:ext uri="{FF2B5EF4-FFF2-40B4-BE49-F238E27FC236}">
                  <a16:creationId xmlns:a16="http://schemas.microsoft.com/office/drawing/2014/main" id="{CDBCC79F-7BB5-6894-32D4-D75FEE1B62DD}"/>
                </a:ext>
              </a:extLst>
            </p:cNvPr>
            <p:cNvGrpSpPr/>
            <p:nvPr/>
          </p:nvGrpSpPr>
          <p:grpSpPr>
            <a:xfrm>
              <a:off x="9526273" y="2587287"/>
              <a:ext cx="206771" cy="40080"/>
              <a:chOff x="9526273" y="2587287"/>
              <a:chExt cx="206771" cy="40080"/>
            </a:xfrm>
            <a:solidFill>
              <a:srgbClr val="CA2828"/>
            </a:solidFill>
          </p:grpSpPr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0A7510C4-C5D5-26A8-0EB4-BE531F50A7BB}"/>
                  </a:ext>
                </a:extLst>
              </p:cNvPr>
              <p:cNvSpPr/>
              <p:nvPr/>
            </p:nvSpPr>
            <p:spPr>
              <a:xfrm>
                <a:off x="9616046" y="2626039"/>
                <a:ext cx="1525" cy="12709"/>
              </a:xfrm>
              <a:custGeom>
                <a:avLst/>
                <a:gdLst>
                  <a:gd name="connsiteX0" fmla="*/ 0 w 1525"/>
                  <a:gd name="connsiteY0" fmla="*/ 0 h 12709"/>
                  <a:gd name="connsiteX1" fmla="*/ 1525 w 1525"/>
                  <a:gd name="connsiteY1" fmla="*/ 0 h 12709"/>
                  <a:gd name="connsiteX2" fmla="*/ 0 w 1525"/>
                  <a:gd name="connsiteY2" fmla="*/ 0 h 1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5" h="12709">
                    <a:moveTo>
                      <a:pt x="0" y="0"/>
                    </a:moveTo>
                    <a:cubicBezTo>
                      <a:pt x="0" y="0"/>
                      <a:pt x="1017" y="0"/>
                      <a:pt x="1525" y="0"/>
                    </a:cubicBezTo>
                    <a:cubicBezTo>
                      <a:pt x="1271" y="0"/>
                      <a:pt x="763" y="0"/>
                      <a:pt x="0" y="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11970244-78F4-0935-9420-8F50F37FA819}"/>
                  </a:ext>
                </a:extLst>
              </p:cNvPr>
              <p:cNvSpPr/>
              <p:nvPr/>
            </p:nvSpPr>
            <p:spPr>
              <a:xfrm>
                <a:off x="9526273" y="2613584"/>
                <a:ext cx="33979" cy="13783"/>
              </a:xfrm>
              <a:custGeom>
                <a:avLst/>
                <a:gdLst>
                  <a:gd name="connsiteX0" fmla="*/ 1953 w 33979"/>
                  <a:gd name="connsiteY0" fmla="*/ 13217 h 13783"/>
                  <a:gd name="connsiteX1" fmla="*/ 33979 w 33979"/>
                  <a:gd name="connsiteY1" fmla="*/ 0 h 13783"/>
                  <a:gd name="connsiteX2" fmla="*/ 3223 w 33979"/>
                  <a:gd name="connsiteY2" fmla="*/ 10930 h 13783"/>
                  <a:gd name="connsiteX3" fmla="*/ 1953 w 33979"/>
                  <a:gd name="connsiteY3" fmla="*/ 13217 h 13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79" h="13783">
                    <a:moveTo>
                      <a:pt x="1953" y="13217"/>
                    </a:moveTo>
                    <a:cubicBezTo>
                      <a:pt x="6909" y="10421"/>
                      <a:pt x="22414" y="3813"/>
                      <a:pt x="33979" y="0"/>
                    </a:cubicBezTo>
                    <a:cubicBezTo>
                      <a:pt x="16568" y="2161"/>
                      <a:pt x="7418" y="8134"/>
                      <a:pt x="3223" y="10930"/>
                    </a:cubicBezTo>
                    <a:cubicBezTo>
                      <a:pt x="-971" y="13853"/>
                      <a:pt x="-717" y="14361"/>
                      <a:pt x="1953" y="13217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60CB3075-EC04-1632-E72C-62AF1BDD7185}"/>
                  </a:ext>
                </a:extLst>
              </p:cNvPr>
              <p:cNvSpPr/>
              <p:nvPr/>
            </p:nvSpPr>
            <p:spPr>
              <a:xfrm>
                <a:off x="9702580" y="2604434"/>
                <a:ext cx="30464" cy="3485"/>
              </a:xfrm>
              <a:custGeom>
                <a:avLst/>
                <a:gdLst>
                  <a:gd name="connsiteX0" fmla="*/ 19587 w 30464"/>
                  <a:gd name="connsiteY0" fmla="*/ 0 h 3485"/>
                  <a:gd name="connsiteX1" fmla="*/ 1922 w 30464"/>
                  <a:gd name="connsiteY1" fmla="*/ 0 h 3485"/>
                  <a:gd name="connsiteX2" fmla="*/ 19587 w 30464"/>
                  <a:gd name="connsiteY2" fmla="*/ 0 h 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464" h="3485">
                    <a:moveTo>
                      <a:pt x="19587" y="0"/>
                    </a:moveTo>
                    <a:cubicBezTo>
                      <a:pt x="17681" y="2033"/>
                      <a:pt x="9674" y="1017"/>
                      <a:pt x="1922" y="0"/>
                    </a:cubicBezTo>
                    <a:cubicBezTo>
                      <a:pt x="-12059" y="6863"/>
                      <a:pt x="56062" y="1779"/>
                      <a:pt x="19587" y="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AA3481BD-C8E0-1CE3-9BAB-DEF05FB0CFDD}"/>
                  </a:ext>
                </a:extLst>
              </p:cNvPr>
              <p:cNvSpPr/>
              <p:nvPr/>
            </p:nvSpPr>
            <p:spPr>
              <a:xfrm>
                <a:off x="9651378" y="2604561"/>
                <a:ext cx="61893" cy="14879"/>
              </a:xfrm>
              <a:custGeom>
                <a:avLst/>
                <a:gdLst>
                  <a:gd name="connsiteX0" fmla="*/ 0 w 61893"/>
                  <a:gd name="connsiteY0" fmla="*/ 11565 h 14879"/>
                  <a:gd name="connsiteX1" fmla="*/ 61894 w 61893"/>
                  <a:gd name="connsiteY1" fmla="*/ 14870 h 14879"/>
                  <a:gd name="connsiteX2" fmla="*/ 61894 w 61893"/>
                  <a:gd name="connsiteY2" fmla="*/ 6609 h 14879"/>
                  <a:gd name="connsiteX3" fmla="*/ 26562 w 61893"/>
                  <a:gd name="connsiteY3" fmla="*/ 0 h 14879"/>
                  <a:gd name="connsiteX4" fmla="*/ 8896 w 61893"/>
                  <a:gd name="connsiteY4" fmla="*/ 0 h 14879"/>
                  <a:gd name="connsiteX5" fmla="*/ 0 w 61893"/>
                  <a:gd name="connsiteY5" fmla="*/ 11692 h 14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893" h="14879">
                    <a:moveTo>
                      <a:pt x="0" y="11565"/>
                    </a:moveTo>
                    <a:cubicBezTo>
                      <a:pt x="32408" y="10422"/>
                      <a:pt x="33933" y="15124"/>
                      <a:pt x="61894" y="14870"/>
                    </a:cubicBezTo>
                    <a:lnTo>
                      <a:pt x="61894" y="6609"/>
                    </a:lnTo>
                    <a:cubicBezTo>
                      <a:pt x="15886" y="10930"/>
                      <a:pt x="39779" y="2796"/>
                      <a:pt x="26562" y="0"/>
                    </a:cubicBezTo>
                    <a:cubicBezTo>
                      <a:pt x="24782" y="2034"/>
                      <a:pt x="16649" y="1017"/>
                      <a:pt x="8896" y="0"/>
                    </a:cubicBezTo>
                    <a:cubicBezTo>
                      <a:pt x="14107" y="5338"/>
                      <a:pt x="3050" y="7753"/>
                      <a:pt x="0" y="1169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B6E6BB73-C43C-5745-E151-729A2C4FA0A9}"/>
                  </a:ext>
                </a:extLst>
              </p:cNvPr>
              <p:cNvSpPr/>
              <p:nvPr/>
            </p:nvSpPr>
            <p:spPr>
              <a:xfrm>
                <a:off x="9580714" y="2587287"/>
                <a:ext cx="150349" cy="22687"/>
              </a:xfrm>
              <a:custGeom>
                <a:avLst/>
                <a:gdLst>
                  <a:gd name="connsiteX0" fmla="*/ 0 w 150349"/>
                  <a:gd name="connsiteY0" fmla="*/ 18799 h 22687"/>
                  <a:gd name="connsiteX1" fmla="*/ 61894 w 150349"/>
                  <a:gd name="connsiteY1" fmla="*/ 22103 h 22687"/>
                  <a:gd name="connsiteX2" fmla="*/ 88456 w 150349"/>
                  <a:gd name="connsiteY2" fmla="*/ 10411 h 22687"/>
                  <a:gd name="connsiteX3" fmla="*/ 132684 w 150349"/>
                  <a:gd name="connsiteY3" fmla="*/ 12063 h 22687"/>
                  <a:gd name="connsiteX4" fmla="*/ 150350 w 150349"/>
                  <a:gd name="connsiteY4" fmla="*/ 7106 h 22687"/>
                  <a:gd name="connsiteX5" fmla="*/ 123788 w 150349"/>
                  <a:gd name="connsiteY5" fmla="*/ 497 h 22687"/>
                  <a:gd name="connsiteX6" fmla="*/ 61894 w 150349"/>
                  <a:gd name="connsiteY6" fmla="*/ 3802 h 22687"/>
                  <a:gd name="connsiteX7" fmla="*/ 61894 w 150349"/>
                  <a:gd name="connsiteY7" fmla="*/ 8758 h 22687"/>
                  <a:gd name="connsiteX8" fmla="*/ 44228 w 150349"/>
                  <a:gd name="connsiteY8" fmla="*/ 8758 h 22687"/>
                  <a:gd name="connsiteX9" fmla="*/ 53125 w 150349"/>
                  <a:gd name="connsiteY9" fmla="*/ 3802 h 22687"/>
                  <a:gd name="connsiteX10" fmla="*/ 0 w 150349"/>
                  <a:gd name="connsiteY10" fmla="*/ 7106 h 22687"/>
                  <a:gd name="connsiteX11" fmla="*/ 0 w 150349"/>
                  <a:gd name="connsiteY11" fmla="*/ 18799 h 2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349" h="22687">
                    <a:moveTo>
                      <a:pt x="0" y="18799"/>
                    </a:moveTo>
                    <a:cubicBezTo>
                      <a:pt x="36857" y="15875"/>
                      <a:pt x="54523" y="25026"/>
                      <a:pt x="61894" y="22103"/>
                    </a:cubicBezTo>
                    <a:cubicBezTo>
                      <a:pt x="46008" y="18672"/>
                      <a:pt x="77781" y="14096"/>
                      <a:pt x="88456" y="10411"/>
                    </a:cubicBezTo>
                    <a:cubicBezTo>
                      <a:pt x="113494" y="9013"/>
                      <a:pt x="111333" y="12698"/>
                      <a:pt x="132684" y="12063"/>
                    </a:cubicBezTo>
                    <a:cubicBezTo>
                      <a:pt x="134845" y="9648"/>
                      <a:pt x="147045" y="9267"/>
                      <a:pt x="150350" y="7106"/>
                    </a:cubicBezTo>
                    <a:cubicBezTo>
                      <a:pt x="132684" y="6217"/>
                      <a:pt x="98751" y="7360"/>
                      <a:pt x="123788" y="497"/>
                    </a:cubicBezTo>
                    <a:cubicBezTo>
                      <a:pt x="84389" y="-1917"/>
                      <a:pt x="96463" y="5327"/>
                      <a:pt x="61894" y="3802"/>
                    </a:cubicBezTo>
                    <a:cubicBezTo>
                      <a:pt x="58590" y="6598"/>
                      <a:pt x="75112" y="7996"/>
                      <a:pt x="61894" y="8758"/>
                    </a:cubicBezTo>
                    <a:lnTo>
                      <a:pt x="44228" y="8758"/>
                    </a:lnTo>
                    <a:cubicBezTo>
                      <a:pt x="44609" y="6598"/>
                      <a:pt x="55666" y="6471"/>
                      <a:pt x="53125" y="3802"/>
                    </a:cubicBezTo>
                    <a:cubicBezTo>
                      <a:pt x="19954" y="2023"/>
                      <a:pt x="28088" y="7996"/>
                      <a:pt x="0" y="7106"/>
                    </a:cubicBezTo>
                    <a:cubicBezTo>
                      <a:pt x="9151" y="11809"/>
                      <a:pt x="9151" y="14096"/>
                      <a:pt x="0" y="18799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435" name="Graphic 1765">
              <a:extLst>
                <a:ext uri="{FF2B5EF4-FFF2-40B4-BE49-F238E27FC236}">
                  <a16:creationId xmlns:a16="http://schemas.microsoft.com/office/drawing/2014/main" id="{70B8079E-DDCC-46A2-17BE-9350871DAEF9}"/>
                </a:ext>
              </a:extLst>
            </p:cNvPr>
            <p:cNvGrpSpPr/>
            <p:nvPr/>
          </p:nvGrpSpPr>
          <p:grpSpPr>
            <a:xfrm>
              <a:off x="8674165" y="2471368"/>
              <a:ext cx="1426481" cy="1114167"/>
              <a:chOff x="8674165" y="2471368"/>
              <a:chExt cx="1426481" cy="1114167"/>
            </a:xfrm>
            <a:solidFill>
              <a:srgbClr val="B87044"/>
            </a:solidFill>
          </p:grpSpPr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E23CAD8B-80C2-E055-A32E-865947245A7C}"/>
                  </a:ext>
                </a:extLst>
              </p:cNvPr>
              <p:cNvSpPr/>
              <p:nvPr/>
            </p:nvSpPr>
            <p:spPr>
              <a:xfrm>
                <a:off x="10086793" y="2976558"/>
                <a:ext cx="1554" cy="93285"/>
              </a:xfrm>
              <a:custGeom>
                <a:avLst/>
                <a:gdLst>
                  <a:gd name="connsiteX0" fmla="*/ 0 w 1554"/>
                  <a:gd name="connsiteY0" fmla="*/ 23766 h 93285"/>
                  <a:gd name="connsiteX1" fmla="*/ 0 w 1554"/>
                  <a:gd name="connsiteY1" fmla="*/ 70409 h 93285"/>
                  <a:gd name="connsiteX2" fmla="*/ 1017 w 1554"/>
                  <a:gd name="connsiteY2" fmla="*/ 93285 h 93285"/>
                  <a:gd name="connsiteX3" fmla="*/ 1017 w 1554"/>
                  <a:gd name="connsiteY3" fmla="*/ 0 h 93285"/>
                  <a:gd name="connsiteX4" fmla="*/ 0 w 1554"/>
                  <a:gd name="connsiteY4" fmla="*/ 23766 h 93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4" h="93285">
                    <a:moveTo>
                      <a:pt x="0" y="23766"/>
                    </a:moveTo>
                    <a:lnTo>
                      <a:pt x="0" y="70409"/>
                    </a:lnTo>
                    <a:cubicBezTo>
                      <a:pt x="0" y="70409"/>
                      <a:pt x="636" y="88583"/>
                      <a:pt x="1017" y="93285"/>
                    </a:cubicBezTo>
                    <a:cubicBezTo>
                      <a:pt x="1144" y="78797"/>
                      <a:pt x="2161" y="3431"/>
                      <a:pt x="1017" y="0"/>
                    </a:cubicBezTo>
                    <a:cubicBezTo>
                      <a:pt x="1017" y="18555"/>
                      <a:pt x="636" y="27452"/>
                      <a:pt x="0" y="2376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D3EC36B9-129C-2A0E-8197-2EFA8D5604D4}"/>
                  </a:ext>
                </a:extLst>
              </p:cNvPr>
              <p:cNvSpPr/>
              <p:nvPr/>
            </p:nvSpPr>
            <p:spPr>
              <a:xfrm>
                <a:off x="9913032" y="2484962"/>
                <a:ext cx="60268" cy="2044"/>
              </a:xfrm>
              <a:custGeom>
                <a:avLst/>
                <a:gdLst>
                  <a:gd name="connsiteX0" fmla="*/ 60269 w 60268"/>
                  <a:gd name="connsiteY0" fmla="*/ 1658 h 2044"/>
                  <a:gd name="connsiteX1" fmla="*/ 15024 w 60268"/>
                  <a:gd name="connsiteY1" fmla="*/ 6 h 2044"/>
                  <a:gd name="connsiteX2" fmla="*/ 60269 w 60268"/>
                  <a:gd name="connsiteY2" fmla="*/ 1658 h 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268" h="2044">
                    <a:moveTo>
                      <a:pt x="60269" y="1658"/>
                    </a:moveTo>
                    <a:cubicBezTo>
                      <a:pt x="-3150" y="1912"/>
                      <a:pt x="78443" y="-121"/>
                      <a:pt x="15024" y="6"/>
                    </a:cubicBezTo>
                    <a:cubicBezTo>
                      <a:pt x="-5438" y="1150"/>
                      <a:pt x="-16495" y="2802"/>
                      <a:pt x="60269" y="165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7ADD59FD-9D78-A458-3760-B07079505A2E}"/>
                  </a:ext>
                </a:extLst>
              </p:cNvPr>
              <p:cNvSpPr/>
              <p:nvPr/>
            </p:nvSpPr>
            <p:spPr>
              <a:xfrm>
                <a:off x="9414224" y="2484110"/>
                <a:ext cx="51268" cy="1625"/>
              </a:xfrm>
              <a:custGeom>
                <a:avLst/>
                <a:gdLst>
                  <a:gd name="connsiteX0" fmla="*/ 0 w 51268"/>
                  <a:gd name="connsiteY0" fmla="*/ 1493 h 1625"/>
                  <a:gd name="connsiteX1" fmla="*/ 635 w 51268"/>
                  <a:gd name="connsiteY1" fmla="*/ 95 h 1625"/>
                  <a:gd name="connsiteX2" fmla="*/ 0 w 51268"/>
                  <a:gd name="connsiteY2" fmla="*/ 1493 h 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68" h="1625">
                    <a:moveTo>
                      <a:pt x="0" y="1493"/>
                    </a:moveTo>
                    <a:cubicBezTo>
                      <a:pt x="67613" y="2255"/>
                      <a:pt x="68884" y="-541"/>
                      <a:pt x="635" y="95"/>
                    </a:cubicBezTo>
                    <a:lnTo>
                      <a:pt x="0" y="149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620CFEEA-1B0E-9520-541F-2BE314868F31}"/>
                  </a:ext>
                </a:extLst>
              </p:cNvPr>
              <p:cNvSpPr/>
              <p:nvPr/>
            </p:nvSpPr>
            <p:spPr>
              <a:xfrm>
                <a:off x="10086667" y="2487509"/>
                <a:ext cx="2541" cy="116932"/>
              </a:xfrm>
              <a:custGeom>
                <a:avLst/>
                <a:gdLst>
                  <a:gd name="connsiteX0" fmla="*/ 2288 w 2541"/>
                  <a:gd name="connsiteY0" fmla="*/ 114764 h 116932"/>
                  <a:gd name="connsiteX1" fmla="*/ 2541 w 2541"/>
                  <a:gd name="connsiteY1" fmla="*/ 44482 h 116932"/>
                  <a:gd name="connsiteX2" fmla="*/ 254 w 2541"/>
                  <a:gd name="connsiteY2" fmla="*/ 0 h 116932"/>
                  <a:gd name="connsiteX3" fmla="*/ 0 w 2541"/>
                  <a:gd name="connsiteY3" fmla="*/ 93539 h 116932"/>
                  <a:gd name="connsiteX4" fmla="*/ 2414 w 2541"/>
                  <a:gd name="connsiteY4" fmla="*/ 114764 h 116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1" h="116932">
                    <a:moveTo>
                      <a:pt x="2288" y="114764"/>
                    </a:moveTo>
                    <a:cubicBezTo>
                      <a:pt x="2288" y="82483"/>
                      <a:pt x="2414" y="62910"/>
                      <a:pt x="2541" y="44482"/>
                    </a:cubicBezTo>
                    <a:cubicBezTo>
                      <a:pt x="1143" y="25291"/>
                      <a:pt x="1271" y="50455"/>
                      <a:pt x="254" y="0"/>
                    </a:cubicBezTo>
                    <a:cubicBezTo>
                      <a:pt x="126" y="43847"/>
                      <a:pt x="126" y="51726"/>
                      <a:pt x="0" y="93539"/>
                    </a:cubicBezTo>
                    <a:cubicBezTo>
                      <a:pt x="508" y="120356"/>
                      <a:pt x="1398" y="118577"/>
                      <a:pt x="2414" y="114764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6E93CEE5-5540-356D-6AB4-835903739898}"/>
                  </a:ext>
                </a:extLst>
              </p:cNvPr>
              <p:cNvSpPr/>
              <p:nvPr/>
            </p:nvSpPr>
            <p:spPr>
              <a:xfrm>
                <a:off x="10085777" y="2581049"/>
                <a:ext cx="762" cy="47278"/>
              </a:xfrm>
              <a:custGeom>
                <a:avLst/>
                <a:gdLst>
                  <a:gd name="connsiteX0" fmla="*/ 763 w 762"/>
                  <a:gd name="connsiteY0" fmla="*/ 46643 h 47278"/>
                  <a:gd name="connsiteX1" fmla="*/ 763 w 762"/>
                  <a:gd name="connsiteY1" fmla="*/ 0 h 47278"/>
                  <a:gd name="connsiteX2" fmla="*/ 0 w 762"/>
                  <a:gd name="connsiteY2" fmla="*/ 635 h 47278"/>
                  <a:gd name="connsiteX3" fmla="*/ 0 w 762"/>
                  <a:gd name="connsiteY3" fmla="*/ 47278 h 47278"/>
                  <a:gd name="connsiteX4" fmla="*/ 763 w 762"/>
                  <a:gd name="connsiteY4" fmla="*/ 46643 h 4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" h="47278">
                    <a:moveTo>
                      <a:pt x="763" y="46643"/>
                    </a:moveTo>
                    <a:lnTo>
                      <a:pt x="763" y="0"/>
                    </a:lnTo>
                    <a:lnTo>
                      <a:pt x="0" y="635"/>
                    </a:lnTo>
                    <a:lnTo>
                      <a:pt x="0" y="47278"/>
                    </a:lnTo>
                    <a:lnTo>
                      <a:pt x="763" y="4664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899FF842-2464-979A-A888-EF6653EC2FA1}"/>
                  </a:ext>
                </a:extLst>
              </p:cNvPr>
              <p:cNvSpPr/>
              <p:nvPr/>
            </p:nvSpPr>
            <p:spPr>
              <a:xfrm>
                <a:off x="9693537" y="2484193"/>
                <a:ext cx="110035" cy="3569"/>
              </a:xfrm>
              <a:custGeom>
                <a:avLst/>
                <a:gdLst>
                  <a:gd name="connsiteX0" fmla="*/ 797 w 110035"/>
                  <a:gd name="connsiteY0" fmla="*/ 1282 h 3569"/>
                  <a:gd name="connsiteX1" fmla="*/ 45916 w 110035"/>
                  <a:gd name="connsiteY1" fmla="*/ 3570 h 3569"/>
                  <a:gd name="connsiteX2" fmla="*/ 94973 w 110035"/>
                  <a:gd name="connsiteY2" fmla="*/ 139 h 3569"/>
                  <a:gd name="connsiteX3" fmla="*/ 797 w 110035"/>
                  <a:gd name="connsiteY3" fmla="*/ 1282 h 3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035" h="3569">
                    <a:moveTo>
                      <a:pt x="797" y="1282"/>
                    </a:moveTo>
                    <a:cubicBezTo>
                      <a:pt x="-3778" y="2426"/>
                      <a:pt x="11346" y="3189"/>
                      <a:pt x="45916" y="3570"/>
                    </a:cubicBezTo>
                    <a:cubicBezTo>
                      <a:pt x="52651" y="2172"/>
                      <a:pt x="145682" y="1282"/>
                      <a:pt x="94973" y="139"/>
                    </a:cubicBezTo>
                    <a:cubicBezTo>
                      <a:pt x="6898" y="-624"/>
                      <a:pt x="88745" y="2045"/>
                      <a:pt x="797" y="1282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DA82EC6A-EF4D-F5BE-877C-583A32B624E4}"/>
                  </a:ext>
                </a:extLst>
              </p:cNvPr>
              <p:cNvSpPr/>
              <p:nvPr/>
            </p:nvSpPr>
            <p:spPr>
              <a:xfrm>
                <a:off x="9813715" y="2483951"/>
                <a:ext cx="90703" cy="2541"/>
              </a:xfrm>
              <a:custGeom>
                <a:avLst/>
                <a:gdLst>
                  <a:gd name="connsiteX0" fmla="*/ 19785 w 90703"/>
                  <a:gd name="connsiteY0" fmla="*/ 2542 h 2541"/>
                  <a:gd name="connsiteX1" fmla="*/ 90321 w 90703"/>
                  <a:gd name="connsiteY1" fmla="*/ 1779 h 2541"/>
                  <a:gd name="connsiteX2" fmla="*/ 21692 w 90703"/>
                  <a:gd name="connsiteY2" fmla="*/ 0 h 2541"/>
                  <a:gd name="connsiteX3" fmla="*/ 43806 w 90703"/>
                  <a:gd name="connsiteY3" fmla="*/ 1652 h 2541"/>
                  <a:gd name="connsiteX4" fmla="*/ 19785 w 90703"/>
                  <a:gd name="connsiteY4" fmla="*/ 2415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703" h="2541">
                    <a:moveTo>
                      <a:pt x="19785" y="2542"/>
                    </a:moveTo>
                    <a:cubicBezTo>
                      <a:pt x="29952" y="2033"/>
                      <a:pt x="50542" y="1779"/>
                      <a:pt x="90321" y="1779"/>
                    </a:cubicBezTo>
                    <a:cubicBezTo>
                      <a:pt x="95024" y="763"/>
                      <a:pt x="55498" y="381"/>
                      <a:pt x="21692" y="0"/>
                    </a:cubicBezTo>
                    <a:cubicBezTo>
                      <a:pt x="19277" y="763"/>
                      <a:pt x="25504" y="1271"/>
                      <a:pt x="43806" y="1652"/>
                    </a:cubicBezTo>
                    <a:cubicBezTo>
                      <a:pt x="6060" y="1398"/>
                      <a:pt x="-19740" y="2161"/>
                      <a:pt x="19785" y="241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5AE46A78-D74F-1368-9299-C25783AC9CFA}"/>
                  </a:ext>
                </a:extLst>
              </p:cNvPr>
              <p:cNvSpPr/>
              <p:nvPr/>
            </p:nvSpPr>
            <p:spPr>
              <a:xfrm>
                <a:off x="9531695" y="2482425"/>
                <a:ext cx="118577" cy="2796"/>
              </a:xfrm>
              <a:custGeom>
                <a:avLst/>
                <a:gdLst>
                  <a:gd name="connsiteX0" fmla="*/ 343 w 118577"/>
                  <a:gd name="connsiteY0" fmla="*/ 890 h 2796"/>
                  <a:gd name="connsiteX1" fmla="*/ 69354 w 118577"/>
                  <a:gd name="connsiteY1" fmla="*/ 2796 h 2796"/>
                  <a:gd name="connsiteX2" fmla="*/ 116505 w 118577"/>
                  <a:gd name="connsiteY2" fmla="*/ 1906 h 2796"/>
                  <a:gd name="connsiteX3" fmla="*/ 70879 w 118577"/>
                  <a:gd name="connsiteY3" fmla="*/ 0 h 2796"/>
                  <a:gd name="connsiteX4" fmla="*/ 64270 w 118577"/>
                  <a:gd name="connsiteY4" fmla="*/ 381 h 2796"/>
                  <a:gd name="connsiteX5" fmla="*/ 49528 w 118577"/>
                  <a:gd name="connsiteY5" fmla="*/ 508 h 2796"/>
                  <a:gd name="connsiteX6" fmla="*/ 23728 w 118577"/>
                  <a:gd name="connsiteY6" fmla="*/ 890 h 2796"/>
                  <a:gd name="connsiteX7" fmla="*/ 23474 w 118577"/>
                  <a:gd name="connsiteY7" fmla="*/ 1398 h 2796"/>
                  <a:gd name="connsiteX8" fmla="*/ 343 w 118577"/>
                  <a:gd name="connsiteY8" fmla="*/ 890 h 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577" h="2796">
                    <a:moveTo>
                      <a:pt x="343" y="890"/>
                    </a:moveTo>
                    <a:cubicBezTo>
                      <a:pt x="-4105" y="2034"/>
                      <a:pt x="35547" y="2415"/>
                      <a:pt x="69354" y="2796"/>
                    </a:cubicBezTo>
                    <a:cubicBezTo>
                      <a:pt x="72531" y="2288"/>
                      <a:pt x="76726" y="1779"/>
                      <a:pt x="116505" y="1906"/>
                    </a:cubicBezTo>
                    <a:cubicBezTo>
                      <a:pt x="124003" y="890"/>
                      <a:pt x="111676" y="254"/>
                      <a:pt x="70879" y="0"/>
                    </a:cubicBezTo>
                    <a:cubicBezTo>
                      <a:pt x="70879" y="127"/>
                      <a:pt x="68210" y="254"/>
                      <a:pt x="64270" y="381"/>
                    </a:cubicBezTo>
                    <a:cubicBezTo>
                      <a:pt x="60330" y="381"/>
                      <a:pt x="54993" y="381"/>
                      <a:pt x="49528" y="508"/>
                    </a:cubicBezTo>
                    <a:cubicBezTo>
                      <a:pt x="38471" y="508"/>
                      <a:pt x="26778" y="508"/>
                      <a:pt x="23728" y="890"/>
                    </a:cubicBezTo>
                    <a:cubicBezTo>
                      <a:pt x="36310" y="890"/>
                      <a:pt x="49782" y="1271"/>
                      <a:pt x="23474" y="1398"/>
                    </a:cubicBezTo>
                    <a:cubicBezTo>
                      <a:pt x="22712" y="1144"/>
                      <a:pt x="19915" y="890"/>
                      <a:pt x="343" y="89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F068785D-9D7D-91AF-1DD9-A1CBCCA01616}"/>
                  </a:ext>
                </a:extLst>
              </p:cNvPr>
              <p:cNvSpPr/>
              <p:nvPr/>
            </p:nvSpPr>
            <p:spPr>
              <a:xfrm>
                <a:off x="9582493" y="2476182"/>
                <a:ext cx="139420" cy="2685"/>
              </a:xfrm>
              <a:custGeom>
                <a:avLst/>
                <a:gdLst>
                  <a:gd name="connsiteX0" fmla="*/ 124677 w 139420"/>
                  <a:gd name="connsiteY0" fmla="*/ 1668 h 2685"/>
                  <a:gd name="connsiteX1" fmla="*/ 88583 w 139420"/>
                  <a:gd name="connsiteY1" fmla="*/ 652 h 2685"/>
                  <a:gd name="connsiteX2" fmla="*/ 0 w 139420"/>
                  <a:gd name="connsiteY2" fmla="*/ 270 h 2685"/>
                  <a:gd name="connsiteX3" fmla="*/ 139420 w 139420"/>
                  <a:gd name="connsiteY3" fmla="*/ 2685 h 2685"/>
                  <a:gd name="connsiteX4" fmla="*/ 124677 w 139420"/>
                  <a:gd name="connsiteY4" fmla="*/ 1668 h 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20" h="2685">
                    <a:moveTo>
                      <a:pt x="124677" y="1668"/>
                    </a:moveTo>
                    <a:cubicBezTo>
                      <a:pt x="115527" y="1414"/>
                      <a:pt x="102818" y="1033"/>
                      <a:pt x="88583" y="652"/>
                    </a:cubicBezTo>
                    <a:cubicBezTo>
                      <a:pt x="60115" y="16"/>
                      <a:pt x="25165" y="-238"/>
                      <a:pt x="0" y="270"/>
                    </a:cubicBezTo>
                    <a:cubicBezTo>
                      <a:pt x="38636" y="1160"/>
                      <a:pt x="60496" y="2304"/>
                      <a:pt x="139420" y="2685"/>
                    </a:cubicBezTo>
                    <a:cubicBezTo>
                      <a:pt x="139420" y="2431"/>
                      <a:pt x="133828" y="2050"/>
                      <a:pt x="124677" y="166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FDC8C3B7-0376-C7FF-C2AD-12E65887D669}"/>
                  </a:ext>
                </a:extLst>
              </p:cNvPr>
              <p:cNvSpPr/>
              <p:nvPr/>
            </p:nvSpPr>
            <p:spPr>
              <a:xfrm>
                <a:off x="8674379" y="3047729"/>
                <a:ext cx="1569" cy="46642"/>
              </a:xfrm>
              <a:custGeom>
                <a:avLst/>
                <a:gdLst>
                  <a:gd name="connsiteX0" fmla="*/ 1061 w 1569"/>
                  <a:gd name="connsiteY0" fmla="*/ 46643 h 46642"/>
                  <a:gd name="connsiteX1" fmla="*/ 1570 w 1569"/>
                  <a:gd name="connsiteY1" fmla="*/ 0 h 46642"/>
                  <a:gd name="connsiteX2" fmla="*/ 44 w 1569"/>
                  <a:gd name="connsiteY2" fmla="*/ 46643 h 46642"/>
                  <a:gd name="connsiteX3" fmla="*/ 1061 w 1569"/>
                  <a:gd name="connsiteY3" fmla="*/ 46643 h 4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9" h="46642">
                    <a:moveTo>
                      <a:pt x="1061" y="46643"/>
                    </a:moveTo>
                    <a:cubicBezTo>
                      <a:pt x="1315" y="23385"/>
                      <a:pt x="1443" y="18555"/>
                      <a:pt x="1570" y="0"/>
                    </a:cubicBezTo>
                    <a:cubicBezTo>
                      <a:pt x="680" y="2034"/>
                      <a:pt x="-210" y="-2796"/>
                      <a:pt x="44" y="46643"/>
                    </a:cubicBezTo>
                    <a:lnTo>
                      <a:pt x="1061" y="4664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B56250D8-174A-0447-F298-379BD0AE989B}"/>
                  </a:ext>
                </a:extLst>
              </p:cNvPr>
              <p:cNvSpPr/>
              <p:nvPr/>
            </p:nvSpPr>
            <p:spPr>
              <a:xfrm>
                <a:off x="9184315" y="2472131"/>
                <a:ext cx="70662" cy="1525"/>
              </a:xfrm>
              <a:custGeom>
                <a:avLst/>
                <a:gdLst>
                  <a:gd name="connsiteX0" fmla="*/ 70663 w 70662"/>
                  <a:gd name="connsiteY0" fmla="*/ 763 h 1525"/>
                  <a:gd name="connsiteX1" fmla="*/ 381 w 70662"/>
                  <a:gd name="connsiteY1" fmla="*/ 0 h 1525"/>
                  <a:gd name="connsiteX2" fmla="*/ 0 w 70662"/>
                  <a:gd name="connsiteY2" fmla="*/ 1525 h 1525"/>
                  <a:gd name="connsiteX3" fmla="*/ 46896 w 70662"/>
                  <a:gd name="connsiteY3" fmla="*/ 1525 h 1525"/>
                  <a:gd name="connsiteX4" fmla="*/ 70663 w 70662"/>
                  <a:gd name="connsiteY4" fmla="*/ 635 h 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662" h="1525">
                    <a:moveTo>
                      <a:pt x="70663" y="763"/>
                    </a:moveTo>
                    <a:cubicBezTo>
                      <a:pt x="38381" y="381"/>
                      <a:pt x="18809" y="254"/>
                      <a:pt x="381" y="0"/>
                    </a:cubicBezTo>
                    <a:lnTo>
                      <a:pt x="0" y="1525"/>
                    </a:lnTo>
                    <a:cubicBezTo>
                      <a:pt x="15632" y="1525"/>
                      <a:pt x="31391" y="1525"/>
                      <a:pt x="46896" y="1525"/>
                    </a:cubicBezTo>
                    <a:cubicBezTo>
                      <a:pt x="47023" y="1017"/>
                      <a:pt x="65706" y="1017"/>
                      <a:pt x="70663" y="63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41DCCDD3-EDAB-ADCA-CA33-5D1814B651E1}"/>
                  </a:ext>
                </a:extLst>
              </p:cNvPr>
              <p:cNvSpPr/>
              <p:nvPr/>
            </p:nvSpPr>
            <p:spPr>
              <a:xfrm>
                <a:off x="9254029" y="2473275"/>
                <a:ext cx="295755" cy="3558"/>
              </a:xfrm>
              <a:custGeom>
                <a:avLst/>
                <a:gdLst>
                  <a:gd name="connsiteX0" fmla="*/ 187 w 295755"/>
                  <a:gd name="connsiteY0" fmla="*/ 2161 h 3558"/>
                  <a:gd name="connsiteX1" fmla="*/ 281314 w 295755"/>
                  <a:gd name="connsiteY1" fmla="*/ 3559 h 3558"/>
                  <a:gd name="connsiteX2" fmla="*/ 282712 w 295755"/>
                  <a:gd name="connsiteY2" fmla="*/ 763 h 3558"/>
                  <a:gd name="connsiteX3" fmla="*/ 94870 w 295755"/>
                  <a:gd name="connsiteY3" fmla="*/ 0 h 3558"/>
                  <a:gd name="connsiteX4" fmla="*/ 60 w 295755"/>
                  <a:gd name="connsiteY4" fmla="*/ 2161 h 3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755" h="3558">
                    <a:moveTo>
                      <a:pt x="187" y="2161"/>
                    </a:moveTo>
                    <a:cubicBezTo>
                      <a:pt x="68308" y="3050"/>
                      <a:pt x="200357" y="1144"/>
                      <a:pt x="281314" y="3559"/>
                    </a:cubicBezTo>
                    <a:cubicBezTo>
                      <a:pt x="331896" y="2542"/>
                      <a:pt x="229079" y="2161"/>
                      <a:pt x="282712" y="763"/>
                    </a:cubicBezTo>
                    <a:cubicBezTo>
                      <a:pt x="220183" y="508"/>
                      <a:pt x="157526" y="254"/>
                      <a:pt x="94870" y="0"/>
                    </a:cubicBezTo>
                    <a:cubicBezTo>
                      <a:pt x="131219" y="2415"/>
                      <a:pt x="-3245" y="635"/>
                      <a:pt x="60" y="2161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563410F5-D072-48CB-F184-CE8083B7A9E4}"/>
                  </a:ext>
                </a:extLst>
              </p:cNvPr>
              <p:cNvSpPr/>
              <p:nvPr/>
            </p:nvSpPr>
            <p:spPr>
              <a:xfrm>
                <a:off x="8674165" y="2471368"/>
                <a:ext cx="1426481" cy="1114167"/>
              </a:xfrm>
              <a:custGeom>
                <a:avLst/>
                <a:gdLst>
                  <a:gd name="connsiteX0" fmla="*/ 1420508 w 1426481"/>
                  <a:gd name="connsiteY0" fmla="*/ 783521 h 1114167"/>
                  <a:gd name="connsiteX1" fmla="*/ 1426227 w 1426481"/>
                  <a:gd name="connsiteY1" fmla="*/ 805762 h 1114167"/>
                  <a:gd name="connsiteX2" fmla="*/ 1425974 w 1426481"/>
                  <a:gd name="connsiteY2" fmla="*/ 711587 h 1114167"/>
                  <a:gd name="connsiteX3" fmla="*/ 1423432 w 1426481"/>
                  <a:gd name="connsiteY3" fmla="*/ 453591 h 1114167"/>
                  <a:gd name="connsiteX4" fmla="*/ 1426227 w 1426481"/>
                  <a:gd name="connsiteY4" fmla="*/ 640924 h 1114167"/>
                  <a:gd name="connsiteX5" fmla="*/ 1424448 w 1426481"/>
                  <a:gd name="connsiteY5" fmla="*/ 382419 h 1114167"/>
                  <a:gd name="connsiteX6" fmla="*/ 1422669 w 1426481"/>
                  <a:gd name="connsiteY6" fmla="*/ 383436 h 1114167"/>
                  <a:gd name="connsiteX7" fmla="*/ 1421907 w 1426481"/>
                  <a:gd name="connsiteY7" fmla="*/ 524889 h 1114167"/>
                  <a:gd name="connsiteX8" fmla="*/ 1421017 w 1426481"/>
                  <a:gd name="connsiteY8" fmla="*/ 431349 h 1114167"/>
                  <a:gd name="connsiteX9" fmla="*/ 1418220 w 1426481"/>
                  <a:gd name="connsiteY9" fmla="*/ 432875 h 1114167"/>
                  <a:gd name="connsiteX10" fmla="*/ 1417967 w 1426481"/>
                  <a:gd name="connsiteY10" fmla="*/ 526668 h 1114167"/>
                  <a:gd name="connsiteX11" fmla="*/ 1418729 w 1426481"/>
                  <a:gd name="connsiteY11" fmla="*/ 643465 h 1114167"/>
                  <a:gd name="connsiteX12" fmla="*/ 1421398 w 1426481"/>
                  <a:gd name="connsiteY12" fmla="*/ 689473 h 1114167"/>
                  <a:gd name="connsiteX13" fmla="*/ 1420508 w 1426481"/>
                  <a:gd name="connsiteY13" fmla="*/ 736624 h 1114167"/>
                  <a:gd name="connsiteX14" fmla="*/ 1415806 w 1426481"/>
                  <a:gd name="connsiteY14" fmla="*/ 621097 h 1114167"/>
                  <a:gd name="connsiteX15" fmla="*/ 1414662 w 1426481"/>
                  <a:gd name="connsiteY15" fmla="*/ 481551 h 1114167"/>
                  <a:gd name="connsiteX16" fmla="*/ 1413900 w 1426481"/>
                  <a:gd name="connsiteY16" fmla="*/ 691760 h 1114167"/>
                  <a:gd name="connsiteX17" fmla="*/ 1411103 w 1426481"/>
                  <a:gd name="connsiteY17" fmla="*/ 653887 h 1114167"/>
                  <a:gd name="connsiteX18" fmla="*/ 1411103 w 1426481"/>
                  <a:gd name="connsiteY18" fmla="*/ 503537 h 1114167"/>
                  <a:gd name="connsiteX19" fmla="*/ 1412756 w 1426481"/>
                  <a:gd name="connsiteY19" fmla="*/ 482440 h 1114167"/>
                  <a:gd name="connsiteX20" fmla="*/ 1411993 w 1426481"/>
                  <a:gd name="connsiteY20" fmla="*/ 472146 h 1114167"/>
                  <a:gd name="connsiteX21" fmla="*/ 1411612 w 1426481"/>
                  <a:gd name="connsiteY21" fmla="*/ 446982 h 1114167"/>
                  <a:gd name="connsiteX22" fmla="*/ 1411103 w 1426481"/>
                  <a:gd name="connsiteY22" fmla="*/ 405168 h 1114167"/>
                  <a:gd name="connsiteX23" fmla="*/ 1411103 w 1426481"/>
                  <a:gd name="connsiteY23" fmla="*/ 300191 h 1114167"/>
                  <a:gd name="connsiteX24" fmla="*/ 1412247 w 1426481"/>
                  <a:gd name="connsiteY24" fmla="*/ 296251 h 1114167"/>
                  <a:gd name="connsiteX25" fmla="*/ 1413645 w 1426481"/>
                  <a:gd name="connsiteY25" fmla="*/ 365262 h 1114167"/>
                  <a:gd name="connsiteX26" fmla="*/ 1413391 w 1426481"/>
                  <a:gd name="connsiteY26" fmla="*/ 358907 h 1114167"/>
                  <a:gd name="connsiteX27" fmla="*/ 1413264 w 1426481"/>
                  <a:gd name="connsiteY27" fmla="*/ 344292 h 1114167"/>
                  <a:gd name="connsiteX28" fmla="*/ 1413645 w 1426481"/>
                  <a:gd name="connsiteY28" fmla="*/ 318492 h 1114167"/>
                  <a:gd name="connsiteX29" fmla="*/ 1415425 w 1426481"/>
                  <a:gd name="connsiteY29" fmla="*/ 340733 h 1114167"/>
                  <a:gd name="connsiteX30" fmla="*/ 1415933 w 1426481"/>
                  <a:gd name="connsiteY30" fmla="*/ 409490 h 1114167"/>
                  <a:gd name="connsiteX31" fmla="*/ 1415933 w 1426481"/>
                  <a:gd name="connsiteY31" fmla="*/ 442533 h 1114167"/>
                  <a:gd name="connsiteX32" fmla="*/ 1416187 w 1426481"/>
                  <a:gd name="connsiteY32" fmla="*/ 457276 h 1114167"/>
                  <a:gd name="connsiteX33" fmla="*/ 1418093 w 1426481"/>
                  <a:gd name="connsiteY33" fmla="*/ 479771 h 1114167"/>
                  <a:gd name="connsiteX34" fmla="*/ 1417840 w 1426481"/>
                  <a:gd name="connsiteY34" fmla="*/ 386232 h 1114167"/>
                  <a:gd name="connsiteX35" fmla="*/ 1416950 w 1426481"/>
                  <a:gd name="connsiteY35" fmla="*/ 409998 h 1114167"/>
                  <a:gd name="connsiteX36" fmla="*/ 1416950 w 1426481"/>
                  <a:gd name="connsiteY36" fmla="*/ 269562 h 1114167"/>
                  <a:gd name="connsiteX37" fmla="*/ 1422287 w 1426481"/>
                  <a:gd name="connsiteY37" fmla="*/ 383563 h 1114167"/>
                  <a:gd name="connsiteX38" fmla="*/ 1422160 w 1426481"/>
                  <a:gd name="connsiteY38" fmla="*/ 266003 h 1114167"/>
                  <a:gd name="connsiteX39" fmla="*/ 1415679 w 1426481"/>
                  <a:gd name="connsiteY39" fmla="*/ 106757 h 1114167"/>
                  <a:gd name="connsiteX40" fmla="*/ 1415552 w 1426481"/>
                  <a:gd name="connsiteY40" fmla="*/ 200424 h 1114167"/>
                  <a:gd name="connsiteX41" fmla="*/ 1417585 w 1426481"/>
                  <a:gd name="connsiteY41" fmla="*/ 198772 h 1114167"/>
                  <a:gd name="connsiteX42" fmla="*/ 1415806 w 1426481"/>
                  <a:gd name="connsiteY42" fmla="*/ 317094 h 1114167"/>
                  <a:gd name="connsiteX43" fmla="*/ 1412628 w 1426481"/>
                  <a:gd name="connsiteY43" fmla="*/ 179454 h 1114167"/>
                  <a:gd name="connsiteX44" fmla="*/ 1411103 w 1426481"/>
                  <a:gd name="connsiteY44" fmla="*/ 180597 h 1114167"/>
                  <a:gd name="connsiteX45" fmla="*/ 1411103 w 1426481"/>
                  <a:gd name="connsiteY45" fmla="*/ 17666 h 1114167"/>
                  <a:gd name="connsiteX46" fmla="*/ 1410850 w 1426481"/>
                  <a:gd name="connsiteY46" fmla="*/ 17666 h 1114167"/>
                  <a:gd name="connsiteX47" fmla="*/ 1368528 w 1426481"/>
                  <a:gd name="connsiteY47" fmla="*/ 15886 h 1114167"/>
                  <a:gd name="connsiteX48" fmla="*/ 1275369 w 1426481"/>
                  <a:gd name="connsiteY48" fmla="*/ 15886 h 1114167"/>
                  <a:gd name="connsiteX49" fmla="*/ 1273972 w 1426481"/>
                  <a:gd name="connsiteY49" fmla="*/ 17539 h 1114167"/>
                  <a:gd name="connsiteX50" fmla="*/ 1359250 w 1426481"/>
                  <a:gd name="connsiteY50" fmla="*/ 17793 h 1114167"/>
                  <a:gd name="connsiteX51" fmla="*/ 1223389 w 1426481"/>
                  <a:gd name="connsiteY51" fmla="*/ 17793 h 1114167"/>
                  <a:gd name="connsiteX52" fmla="*/ 1227456 w 1426481"/>
                  <a:gd name="connsiteY52" fmla="*/ 17539 h 1114167"/>
                  <a:gd name="connsiteX53" fmla="*/ 1050671 w 1426481"/>
                  <a:gd name="connsiteY53" fmla="*/ 17793 h 1114167"/>
                  <a:gd name="connsiteX54" fmla="*/ 967426 w 1426481"/>
                  <a:gd name="connsiteY54" fmla="*/ 17793 h 1114167"/>
                  <a:gd name="connsiteX55" fmla="*/ 995387 w 1426481"/>
                  <a:gd name="connsiteY55" fmla="*/ 16649 h 1114167"/>
                  <a:gd name="connsiteX56" fmla="*/ 902228 w 1426481"/>
                  <a:gd name="connsiteY56" fmla="*/ 16649 h 1114167"/>
                  <a:gd name="connsiteX57" fmla="*/ 950650 w 1426481"/>
                  <a:gd name="connsiteY57" fmla="*/ 13472 h 1114167"/>
                  <a:gd name="connsiteX58" fmla="*/ 832709 w 1426481"/>
                  <a:gd name="connsiteY58" fmla="*/ 16141 h 1114167"/>
                  <a:gd name="connsiteX59" fmla="*/ 810341 w 1426481"/>
                  <a:gd name="connsiteY59" fmla="*/ 14234 h 1114167"/>
                  <a:gd name="connsiteX60" fmla="*/ 786066 w 1426481"/>
                  <a:gd name="connsiteY60" fmla="*/ 16141 h 1114167"/>
                  <a:gd name="connsiteX61" fmla="*/ 670667 w 1426481"/>
                  <a:gd name="connsiteY61" fmla="*/ 13091 h 1114167"/>
                  <a:gd name="connsiteX62" fmla="*/ 600385 w 1426481"/>
                  <a:gd name="connsiteY62" fmla="*/ 13980 h 1114167"/>
                  <a:gd name="connsiteX63" fmla="*/ 484478 w 1426481"/>
                  <a:gd name="connsiteY63" fmla="*/ 11311 h 1114167"/>
                  <a:gd name="connsiteX64" fmla="*/ 718453 w 1426481"/>
                  <a:gd name="connsiteY64" fmla="*/ 10676 h 1114167"/>
                  <a:gd name="connsiteX65" fmla="*/ 930061 w 1426481"/>
                  <a:gd name="connsiteY65" fmla="*/ 8769 h 1114167"/>
                  <a:gd name="connsiteX66" fmla="*/ 837920 w 1426481"/>
                  <a:gd name="connsiteY66" fmla="*/ 5719 h 1114167"/>
                  <a:gd name="connsiteX67" fmla="*/ 813772 w 1426481"/>
                  <a:gd name="connsiteY67" fmla="*/ 7117 h 1114167"/>
                  <a:gd name="connsiteX68" fmla="*/ 650459 w 1426481"/>
                  <a:gd name="connsiteY68" fmla="*/ 4702 h 1114167"/>
                  <a:gd name="connsiteX69" fmla="*/ 717437 w 1426481"/>
                  <a:gd name="connsiteY69" fmla="*/ 8642 h 1114167"/>
                  <a:gd name="connsiteX70" fmla="*/ 813264 w 1426481"/>
                  <a:gd name="connsiteY70" fmla="*/ 8007 h 1114167"/>
                  <a:gd name="connsiteX71" fmla="*/ 649062 w 1426481"/>
                  <a:gd name="connsiteY71" fmla="*/ 8642 h 1114167"/>
                  <a:gd name="connsiteX72" fmla="*/ 532137 w 1426481"/>
                  <a:gd name="connsiteY72" fmla="*/ 8388 h 1114167"/>
                  <a:gd name="connsiteX73" fmla="*/ 507989 w 1426481"/>
                  <a:gd name="connsiteY73" fmla="*/ 10930 h 1114167"/>
                  <a:gd name="connsiteX74" fmla="*/ 321546 w 1426481"/>
                  <a:gd name="connsiteY74" fmla="*/ 8134 h 1114167"/>
                  <a:gd name="connsiteX75" fmla="*/ 415212 w 1426481"/>
                  <a:gd name="connsiteY75" fmla="*/ 7753 h 1114167"/>
                  <a:gd name="connsiteX76" fmla="*/ 392336 w 1426481"/>
                  <a:gd name="connsiteY76" fmla="*/ 5084 h 1114167"/>
                  <a:gd name="connsiteX77" fmla="*/ 533154 w 1426481"/>
                  <a:gd name="connsiteY77" fmla="*/ 4830 h 1114167"/>
                  <a:gd name="connsiteX78" fmla="*/ 438851 w 1426481"/>
                  <a:gd name="connsiteY78" fmla="*/ 6736 h 1114167"/>
                  <a:gd name="connsiteX79" fmla="*/ 579415 w 1426481"/>
                  <a:gd name="connsiteY79" fmla="*/ 6482 h 1114167"/>
                  <a:gd name="connsiteX80" fmla="*/ 533662 w 1426481"/>
                  <a:gd name="connsiteY80" fmla="*/ 2923 h 1114167"/>
                  <a:gd name="connsiteX81" fmla="*/ 392971 w 1426481"/>
                  <a:gd name="connsiteY81" fmla="*/ 2034 h 1114167"/>
                  <a:gd name="connsiteX82" fmla="*/ 322054 w 1426481"/>
                  <a:gd name="connsiteY82" fmla="*/ 5084 h 1114167"/>
                  <a:gd name="connsiteX83" fmla="*/ 17670 w 1426481"/>
                  <a:gd name="connsiteY83" fmla="*/ 2161 h 1114167"/>
                  <a:gd name="connsiteX84" fmla="*/ 13475 w 1426481"/>
                  <a:gd name="connsiteY84" fmla="*/ 2161 h 1114167"/>
                  <a:gd name="connsiteX85" fmla="*/ 6486 w 1426481"/>
                  <a:gd name="connsiteY85" fmla="*/ 0 h 1114167"/>
                  <a:gd name="connsiteX86" fmla="*/ 6104 w 1426481"/>
                  <a:gd name="connsiteY86" fmla="*/ 2288 h 1114167"/>
                  <a:gd name="connsiteX87" fmla="*/ 1783 w 1426481"/>
                  <a:gd name="connsiteY87" fmla="*/ 2288 h 1114167"/>
                  <a:gd name="connsiteX88" fmla="*/ 1910 w 1426481"/>
                  <a:gd name="connsiteY88" fmla="*/ 17920 h 1114167"/>
                  <a:gd name="connsiteX89" fmla="*/ 2164 w 1426481"/>
                  <a:gd name="connsiteY89" fmla="*/ 41432 h 1114167"/>
                  <a:gd name="connsiteX90" fmla="*/ 4 w 1426481"/>
                  <a:gd name="connsiteY90" fmla="*/ 18174 h 1114167"/>
                  <a:gd name="connsiteX91" fmla="*/ 3689 w 1426481"/>
                  <a:gd name="connsiteY91" fmla="*/ 599873 h 1114167"/>
                  <a:gd name="connsiteX92" fmla="*/ 3181 w 1426481"/>
                  <a:gd name="connsiteY92" fmla="*/ 692904 h 1114167"/>
                  <a:gd name="connsiteX93" fmla="*/ 512 w 1426481"/>
                  <a:gd name="connsiteY93" fmla="*/ 716162 h 1114167"/>
                  <a:gd name="connsiteX94" fmla="*/ 2672 w 1426481"/>
                  <a:gd name="connsiteY94" fmla="*/ 762678 h 1114167"/>
                  <a:gd name="connsiteX95" fmla="*/ 4 w 1426481"/>
                  <a:gd name="connsiteY95" fmla="*/ 902351 h 1114167"/>
                  <a:gd name="connsiteX96" fmla="*/ 3181 w 1426481"/>
                  <a:gd name="connsiteY96" fmla="*/ 1088414 h 1114167"/>
                  <a:gd name="connsiteX97" fmla="*/ 6866 w 1426481"/>
                  <a:gd name="connsiteY97" fmla="*/ 1088414 h 1114167"/>
                  <a:gd name="connsiteX98" fmla="*/ 6358 w 1426481"/>
                  <a:gd name="connsiteY98" fmla="*/ 1096929 h 1114167"/>
                  <a:gd name="connsiteX99" fmla="*/ 5977 w 1426481"/>
                  <a:gd name="connsiteY99" fmla="*/ 1107477 h 1114167"/>
                  <a:gd name="connsiteX100" fmla="*/ 17670 w 1426481"/>
                  <a:gd name="connsiteY100" fmla="*/ 1108240 h 1114167"/>
                  <a:gd name="connsiteX101" fmla="*/ 25676 w 1426481"/>
                  <a:gd name="connsiteY101" fmla="*/ 1114086 h 1114167"/>
                  <a:gd name="connsiteX102" fmla="*/ 25676 w 1426481"/>
                  <a:gd name="connsiteY102" fmla="*/ 1111417 h 1114167"/>
                  <a:gd name="connsiteX103" fmla="*/ 95450 w 1426481"/>
                  <a:gd name="connsiteY103" fmla="*/ 1112942 h 1114167"/>
                  <a:gd name="connsiteX104" fmla="*/ 118707 w 1426481"/>
                  <a:gd name="connsiteY104" fmla="*/ 1111417 h 1114167"/>
                  <a:gd name="connsiteX105" fmla="*/ 149845 w 1426481"/>
                  <a:gd name="connsiteY105" fmla="*/ 1111799 h 1114167"/>
                  <a:gd name="connsiteX106" fmla="*/ 164588 w 1426481"/>
                  <a:gd name="connsiteY106" fmla="*/ 1111799 h 1114167"/>
                  <a:gd name="connsiteX107" fmla="*/ 164588 w 1426481"/>
                  <a:gd name="connsiteY107" fmla="*/ 1096929 h 1114167"/>
                  <a:gd name="connsiteX108" fmla="*/ 162173 w 1426481"/>
                  <a:gd name="connsiteY108" fmla="*/ 802330 h 1114167"/>
                  <a:gd name="connsiteX109" fmla="*/ 165858 w 1426481"/>
                  <a:gd name="connsiteY109" fmla="*/ 360178 h 1114167"/>
                  <a:gd name="connsiteX110" fmla="*/ 168019 w 1426481"/>
                  <a:gd name="connsiteY110" fmla="*/ 313662 h 1114167"/>
                  <a:gd name="connsiteX111" fmla="*/ 168019 w 1426481"/>
                  <a:gd name="connsiteY111" fmla="*/ 245160 h 1114167"/>
                  <a:gd name="connsiteX112" fmla="*/ 168019 w 1426481"/>
                  <a:gd name="connsiteY112" fmla="*/ 231688 h 1114167"/>
                  <a:gd name="connsiteX113" fmla="*/ 168019 w 1426481"/>
                  <a:gd name="connsiteY113" fmla="*/ 220504 h 1114167"/>
                  <a:gd name="connsiteX114" fmla="*/ 171196 w 1426481"/>
                  <a:gd name="connsiteY114" fmla="*/ 204999 h 1114167"/>
                  <a:gd name="connsiteX115" fmla="*/ 186702 w 1426481"/>
                  <a:gd name="connsiteY115" fmla="*/ 183648 h 1114167"/>
                  <a:gd name="connsiteX116" fmla="*/ 209832 w 1426481"/>
                  <a:gd name="connsiteY116" fmla="*/ 173226 h 1114167"/>
                  <a:gd name="connsiteX117" fmla="*/ 183651 w 1426481"/>
                  <a:gd name="connsiteY117" fmla="*/ 183775 h 1114167"/>
                  <a:gd name="connsiteX118" fmla="*/ 192421 w 1426481"/>
                  <a:gd name="connsiteY118" fmla="*/ 177166 h 1114167"/>
                  <a:gd name="connsiteX119" fmla="*/ 213899 w 1426481"/>
                  <a:gd name="connsiteY119" fmla="*/ 171701 h 1114167"/>
                  <a:gd name="connsiteX120" fmla="*/ 237411 w 1426481"/>
                  <a:gd name="connsiteY120" fmla="*/ 171574 h 1114167"/>
                  <a:gd name="connsiteX121" fmla="*/ 300703 w 1426481"/>
                  <a:gd name="connsiteY121" fmla="*/ 171193 h 1114167"/>
                  <a:gd name="connsiteX122" fmla="*/ 300703 w 1426481"/>
                  <a:gd name="connsiteY122" fmla="*/ 174878 h 1114167"/>
                  <a:gd name="connsiteX123" fmla="*/ 1098331 w 1426481"/>
                  <a:gd name="connsiteY123" fmla="*/ 172718 h 1114167"/>
                  <a:gd name="connsiteX124" fmla="*/ 1197717 w 1426481"/>
                  <a:gd name="connsiteY124" fmla="*/ 173734 h 1114167"/>
                  <a:gd name="connsiteX125" fmla="*/ 1219703 w 1426481"/>
                  <a:gd name="connsiteY125" fmla="*/ 175641 h 1114167"/>
                  <a:gd name="connsiteX126" fmla="*/ 1237624 w 1426481"/>
                  <a:gd name="connsiteY126" fmla="*/ 184791 h 1114167"/>
                  <a:gd name="connsiteX127" fmla="*/ 1256178 w 1426481"/>
                  <a:gd name="connsiteY127" fmla="*/ 220377 h 1114167"/>
                  <a:gd name="connsiteX128" fmla="*/ 1256814 w 1426481"/>
                  <a:gd name="connsiteY128" fmla="*/ 329168 h 1114167"/>
                  <a:gd name="connsiteX129" fmla="*/ 1256687 w 1426481"/>
                  <a:gd name="connsiteY129" fmla="*/ 429062 h 1114167"/>
                  <a:gd name="connsiteX130" fmla="*/ 1255162 w 1426481"/>
                  <a:gd name="connsiteY130" fmla="*/ 638509 h 1114167"/>
                  <a:gd name="connsiteX131" fmla="*/ 1255162 w 1426481"/>
                  <a:gd name="connsiteY131" fmla="*/ 778056 h 1114167"/>
                  <a:gd name="connsiteX132" fmla="*/ 1256433 w 1426481"/>
                  <a:gd name="connsiteY132" fmla="*/ 794959 h 1114167"/>
                  <a:gd name="connsiteX133" fmla="*/ 1257450 w 1426481"/>
                  <a:gd name="connsiteY133" fmla="*/ 836645 h 1114167"/>
                  <a:gd name="connsiteX134" fmla="*/ 1257450 w 1426481"/>
                  <a:gd name="connsiteY134" fmla="*/ 940987 h 1114167"/>
                  <a:gd name="connsiteX135" fmla="*/ 1256433 w 1426481"/>
                  <a:gd name="connsiteY135" fmla="*/ 871087 h 1114167"/>
                  <a:gd name="connsiteX136" fmla="*/ 1254908 w 1426481"/>
                  <a:gd name="connsiteY136" fmla="*/ 940987 h 1114167"/>
                  <a:gd name="connsiteX137" fmla="*/ 1257958 w 1426481"/>
                  <a:gd name="connsiteY137" fmla="*/ 1096802 h 1114167"/>
                  <a:gd name="connsiteX138" fmla="*/ 1257958 w 1426481"/>
                  <a:gd name="connsiteY138" fmla="*/ 1112561 h 1114167"/>
                  <a:gd name="connsiteX139" fmla="*/ 1273590 w 1426481"/>
                  <a:gd name="connsiteY139" fmla="*/ 1112561 h 1114167"/>
                  <a:gd name="connsiteX140" fmla="*/ 1411485 w 1426481"/>
                  <a:gd name="connsiteY140" fmla="*/ 1111672 h 1114167"/>
                  <a:gd name="connsiteX141" fmla="*/ 1426482 w 1426481"/>
                  <a:gd name="connsiteY141" fmla="*/ 1111672 h 1114167"/>
                  <a:gd name="connsiteX142" fmla="*/ 1426354 w 1426481"/>
                  <a:gd name="connsiteY142" fmla="*/ 1096802 h 1114167"/>
                  <a:gd name="connsiteX143" fmla="*/ 1424957 w 1426481"/>
                  <a:gd name="connsiteY143" fmla="*/ 1017496 h 1114167"/>
                  <a:gd name="connsiteX144" fmla="*/ 1426482 w 1426481"/>
                  <a:gd name="connsiteY144" fmla="*/ 993857 h 1114167"/>
                  <a:gd name="connsiteX145" fmla="*/ 1424702 w 1426481"/>
                  <a:gd name="connsiteY145" fmla="*/ 806016 h 1114167"/>
                  <a:gd name="connsiteX146" fmla="*/ 1423304 w 1426481"/>
                  <a:gd name="connsiteY146" fmla="*/ 923703 h 1114167"/>
                  <a:gd name="connsiteX147" fmla="*/ 1420635 w 1426481"/>
                  <a:gd name="connsiteY147" fmla="*/ 900572 h 1114167"/>
                  <a:gd name="connsiteX148" fmla="*/ 1421017 w 1426481"/>
                  <a:gd name="connsiteY148" fmla="*/ 830290 h 1114167"/>
                  <a:gd name="connsiteX149" fmla="*/ 1419492 w 1426481"/>
                  <a:gd name="connsiteY149" fmla="*/ 877441 h 1114167"/>
                  <a:gd name="connsiteX150" fmla="*/ 1420890 w 1426481"/>
                  <a:gd name="connsiteY150" fmla="*/ 783394 h 1114167"/>
                  <a:gd name="connsiteX151" fmla="*/ 1410976 w 1426481"/>
                  <a:gd name="connsiteY151" fmla="*/ 270451 h 1114167"/>
                  <a:gd name="connsiteX152" fmla="*/ 1410976 w 1426481"/>
                  <a:gd name="connsiteY152" fmla="*/ 226859 h 1114167"/>
                  <a:gd name="connsiteX153" fmla="*/ 1410976 w 1426481"/>
                  <a:gd name="connsiteY153" fmla="*/ 270451 h 1114167"/>
                  <a:gd name="connsiteX154" fmla="*/ 1110913 w 1426481"/>
                  <a:gd name="connsiteY154" fmla="*/ 17666 h 1114167"/>
                  <a:gd name="connsiteX155" fmla="*/ 1128070 w 1426481"/>
                  <a:gd name="connsiteY155" fmla="*/ 17920 h 1114167"/>
                  <a:gd name="connsiteX156" fmla="*/ 1113836 w 1426481"/>
                  <a:gd name="connsiteY156" fmla="*/ 17920 h 1114167"/>
                  <a:gd name="connsiteX157" fmla="*/ 1110913 w 1426481"/>
                  <a:gd name="connsiteY157" fmla="*/ 17666 h 1114167"/>
                  <a:gd name="connsiteX158" fmla="*/ 739296 w 1426481"/>
                  <a:gd name="connsiteY158" fmla="*/ 16141 h 1114167"/>
                  <a:gd name="connsiteX159" fmla="*/ 780474 w 1426481"/>
                  <a:gd name="connsiteY159" fmla="*/ 17920 h 1114167"/>
                  <a:gd name="connsiteX160" fmla="*/ 542686 w 1426481"/>
                  <a:gd name="connsiteY160" fmla="*/ 17920 h 1114167"/>
                  <a:gd name="connsiteX161" fmla="*/ 529214 w 1426481"/>
                  <a:gd name="connsiteY161" fmla="*/ 17666 h 1114167"/>
                  <a:gd name="connsiteX162" fmla="*/ 739296 w 1426481"/>
                  <a:gd name="connsiteY162" fmla="*/ 16268 h 111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426481" h="1114167">
                    <a:moveTo>
                      <a:pt x="1420508" y="783521"/>
                    </a:moveTo>
                    <a:cubicBezTo>
                      <a:pt x="1422542" y="887736"/>
                      <a:pt x="1424067" y="751493"/>
                      <a:pt x="1426227" y="805762"/>
                    </a:cubicBezTo>
                    <a:cubicBezTo>
                      <a:pt x="1426227" y="742089"/>
                      <a:pt x="1425211" y="758992"/>
                      <a:pt x="1425974" y="711587"/>
                    </a:cubicBezTo>
                    <a:cubicBezTo>
                      <a:pt x="1421907" y="683245"/>
                      <a:pt x="1422160" y="554247"/>
                      <a:pt x="1423432" y="453591"/>
                    </a:cubicBezTo>
                    <a:cubicBezTo>
                      <a:pt x="1424702" y="494133"/>
                      <a:pt x="1424575" y="619826"/>
                      <a:pt x="1426227" y="640924"/>
                    </a:cubicBezTo>
                    <a:cubicBezTo>
                      <a:pt x="1425465" y="533277"/>
                      <a:pt x="1425211" y="494006"/>
                      <a:pt x="1424448" y="382419"/>
                    </a:cubicBezTo>
                    <a:lnTo>
                      <a:pt x="1422669" y="383436"/>
                    </a:lnTo>
                    <a:cubicBezTo>
                      <a:pt x="1422669" y="435416"/>
                      <a:pt x="1422923" y="510782"/>
                      <a:pt x="1421907" y="524889"/>
                    </a:cubicBezTo>
                    <a:cubicBezTo>
                      <a:pt x="1421652" y="493624"/>
                      <a:pt x="1421017" y="480280"/>
                      <a:pt x="1421017" y="431349"/>
                    </a:cubicBezTo>
                    <a:lnTo>
                      <a:pt x="1418220" y="432875"/>
                    </a:lnTo>
                    <a:cubicBezTo>
                      <a:pt x="1418220" y="476848"/>
                      <a:pt x="1418220" y="484728"/>
                      <a:pt x="1417967" y="526668"/>
                    </a:cubicBezTo>
                    <a:cubicBezTo>
                      <a:pt x="1419873" y="535692"/>
                      <a:pt x="1419492" y="606228"/>
                      <a:pt x="1418729" y="643465"/>
                    </a:cubicBezTo>
                    <a:cubicBezTo>
                      <a:pt x="1420000" y="639144"/>
                      <a:pt x="1420890" y="654523"/>
                      <a:pt x="1421398" y="689473"/>
                    </a:cubicBezTo>
                    <a:cubicBezTo>
                      <a:pt x="1419110" y="672570"/>
                      <a:pt x="1421907" y="736242"/>
                      <a:pt x="1420508" y="736624"/>
                    </a:cubicBezTo>
                    <a:cubicBezTo>
                      <a:pt x="1418093" y="625927"/>
                      <a:pt x="1417458" y="606863"/>
                      <a:pt x="1415806" y="621097"/>
                    </a:cubicBezTo>
                    <a:cubicBezTo>
                      <a:pt x="1416568" y="584876"/>
                      <a:pt x="1416442" y="460199"/>
                      <a:pt x="1414662" y="481551"/>
                    </a:cubicBezTo>
                    <a:cubicBezTo>
                      <a:pt x="1415425" y="550307"/>
                      <a:pt x="1414662" y="629358"/>
                      <a:pt x="1413900" y="691760"/>
                    </a:cubicBezTo>
                    <a:cubicBezTo>
                      <a:pt x="1413010" y="655921"/>
                      <a:pt x="1411993" y="647024"/>
                      <a:pt x="1411103" y="653887"/>
                    </a:cubicBezTo>
                    <a:lnTo>
                      <a:pt x="1411103" y="503537"/>
                    </a:lnTo>
                    <a:cubicBezTo>
                      <a:pt x="1411612" y="508494"/>
                      <a:pt x="1412375" y="499343"/>
                      <a:pt x="1412756" y="482440"/>
                    </a:cubicBezTo>
                    <a:cubicBezTo>
                      <a:pt x="1412502" y="482567"/>
                      <a:pt x="1412247" y="478627"/>
                      <a:pt x="1411993" y="472146"/>
                    </a:cubicBezTo>
                    <a:cubicBezTo>
                      <a:pt x="1411993" y="465664"/>
                      <a:pt x="1411739" y="456768"/>
                      <a:pt x="1411612" y="446982"/>
                    </a:cubicBezTo>
                    <a:cubicBezTo>
                      <a:pt x="1411485" y="433256"/>
                      <a:pt x="1411231" y="418005"/>
                      <a:pt x="1411103" y="405168"/>
                    </a:cubicBezTo>
                    <a:lnTo>
                      <a:pt x="1411103" y="300191"/>
                    </a:lnTo>
                    <a:cubicBezTo>
                      <a:pt x="1411103" y="300191"/>
                      <a:pt x="1411866" y="298920"/>
                      <a:pt x="1412247" y="296251"/>
                    </a:cubicBezTo>
                    <a:cubicBezTo>
                      <a:pt x="1411993" y="341877"/>
                      <a:pt x="1413518" y="414828"/>
                      <a:pt x="1413645" y="365262"/>
                    </a:cubicBezTo>
                    <a:cubicBezTo>
                      <a:pt x="1413645" y="365262"/>
                      <a:pt x="1413391" y="362847"/>
                      <a:pt x="1413391" y="358907"/>
                    </a:cubicBezTo>
                    <a:cubicBezTo>
                      <a:pt x="1413391" y="354967"/>
                      <a:pt x="1413391" y="349756"/>
                      <a:pt x="1413264" y="344292"/>
                    </a:cubicBezTo>
                    <a:cubicBezTo>
                      <a:pt x="1413264" y="333362"/>
                      <a:pt x="1413264" y="321669"/>
                      <a:pt x="1413645" y="318492"/>
                    </a:cubicBezTo>
                    <a:cubicBezTo>
                      <a:pt x="1414535" y="356746"/>
                      <a:pt x="1414789" y="411142"/>
                      <a:pt x="1415425" y="340733"/>
                    </a:cubicBezTo>
                    <a:cubicBezTo>
                      <a:pt x="1416060" y="355476"/>
                      <a:pt x="1415933" y="384198"/>
                      <a:pt x="1415933" y="409490"/>
                    </a:cubicBezTo>
                    <a:cubicBezTo>
                      <a:pt x="1415933" y="422072"/>
                      <a:pt x="1415933" y="433891"/>
                      <a:pt x="1415933" y="442533"/>
                    </a:cubicBezTo>
                    <a:cubicBezTo>
                      <a:pt x="1415933" y="451176"/>
                      <a:pt x="1415933" y="456895"/>
                      <a:pt x="1416187" y="457276"/>
                    </a:cubicBezTo>
                    <a:cubicBezTo>
                      <a:pt x="1416442" y="388011"/>
                      <a:pt x="1416950" y="511417"/>
                      <a:pt x="1418093" y="479771"/>
                    </a:cubicBezTo>
                    <a:cubicBezTo>
                      <a:pt x="1417585" y="436179"/>
                      <a:pt x="1419237" y="400975"/>
                      <a:pt x="1417840" y="386232"/>
                    </a:cubicBezTo>
                    <a:cubicBezTo>
                      <a:pt x="1417840" y="404787"/>
                      <a:pt x="1417585" y="413684"/>
                      <a:pt x="1416950" y="409998"/>
                    </a:cubicBezTo>
                    <a:cubicBezTo>
                      <a:pt x="1416315" y="325482"/>
                      <a:pt x="1416950" y="335014"/>
                      <a:pt x="1416950" y="269562"/>
                    </a:cubicBezTo>
                    <a:cubicBezTo>
                      <a:pt x="1418729" y="361195"/>
                      <a:pt x="1420635" y="268926"/>
                      <a:pt x="1422287" y="383563"/>
                    </a:cubicBezTo>
                    <a:cubicBezTo>
                      <a:pt x="1421652" y="317221"/>
                      <a:pt x="1422669" y="322559"/>
                      <a:pt x="1422160" y="266003"/>
                    </a:cubicBezTo>
                    <a:cubicBezTo>
                      <a:pt x="1419365" y="351027"/>
                      <a:pt x="1418729" y="74603"/>
                      <a:pt x="1415679" y="106757"/>
                    </a:cubicBezTo>
                    <a:cubicBezTo>
                      <a:pt x="1415679" y="150731"/>
                      <a:pt x="1415679" y="158484"/>
                      <a:pt x="1415552" y="200424"/>
                    </a:cubicBezTo>
                    <a:cubicBezTo>
                      <a:pt x="1416695" y="229909"/>
                      <a:pt x="1417331" y="146410"/>
                      <a:pt x="1417585" y="198772"/>
                    </a:cubicBezTo>
                    <a:cubicBezTo>
                      <a:pt x="1416823" y="243381"/>
                      <a:pt x="1415298" y="261936"/>
                      <a:pt x="1415806" y="317094"/>
                    </a:cubicBezTo>
                    <a:cubicBezTo>
                      <a:pt x="1414281" y="240330"/>
                      <a:pt x="1413773" y="311629"/>
                      <a:pt x="1412628" y="179454"/>
                    </a:cubicBezTo>
                    <a:lnTo>
                      <a:pt x="1411103" y="180597"/>
                    </a:lnTo>
                    <a:lnTo>
                      <a:pt x="1411103" y="17666"/>
                    </a:lnTo>
                    <a:lnTo>
                      <a:pt x="1410850" y="17666"/>
                    </a:lnTo>
                    <a:cubicBezTo>
                      <a:pt x="1408943" y="17030"/>
                      <a:pt x="1383779" y="16268"/>
                      <a:pt x="1368528" y="15886"/>
                    </a:cubicBezTo>
                    <a:cubicBezTo>
                      <a:pt x="1337390" y="15886"/>
                      <a:pt x="1306507" y="15886"/>
                      <a:pt x="1275369" y="15886"/>
                    </a:cubicBezTo>
                    <a:cubicBezTo>
                      <a:pt x="1297102" y="16649"/>
                      <a:pt x="1204452" y="17157"/>
                      <a:pt x="1273972" y="17539"/>
                    </a:cubicBezTo>
                    <a:cubicBezTo>
                      <a:pt x="1307651" y="16776"/>
                      <a:pt x="1351116" y="17157"/>
                      <a:pt x="1359250" y="17793"/>
                    </a:cubicBezTo>
                    <a:lnTo>
                      <a:pt x="1223389" y="17793"/>
                    </a:lnTo>
                    <a:cubicBezTo>
                      <a:pt x="1224914" y="17793"/>
                      <a:pt x="1226312" y="17666"/>
                      <a:pt x="1227456" y="17539"/>
                    </a:cubicBezTo>
                    <a:cubicBezTo>
                      <a:pt x="1183482" y="16522"/>
                      <a:pt x="1113200" y="17030"/>
                      <a:pt x="1050671" y="17793"/>
                    </a:cubicBezTo>
                    <a:lnTo>
                      <a:pt x="967426" y="17793"/>
                    </a:lnTo>
                    <a:cubicBezTo>
                      <a:pt x="1007333" y="17539"/>
                      <a:pt x="1036310" y="17157"/>
                      <a:pt x="995387" y="16649"/>
                    </a:cubicBezTo>
                    <a:cubicBezTo>
                      <a:pt x="1011400" y="17412"/>
                      <a:pt x="885325" y="17412"/>
                      <a:pt x="902228" y="16649"/>
                    </a:cubicBezTo>
                    <a:cubicBezTo>
                      <a:pt x="923071" y="15632"/>
                      <a:pt x="1055119" y="14361"/>
                      <a:pt x="950650" y="13472"/>
                    </a:cubicBezTo>
                    <a:cubicBezTo>
                      <a:pt x="947854" y="15124"/>
                      <a:pt x="887359" y="15505"/>
                      <a:pt x="832709" y="16141"/>
                    </a:cubicBezTo>
                    <a:cubicBezTo>
                      <a:pt x="829150" y="15378"/>
                      <a:pt x="842368" y="14361"/>
                      <a:pt x="810341" y="14234"/>
                    </a:cubicBezTo>
                    <a:cubicBezTo>
                      <a:pt x="779584" y="15378"/>
                      <a:pt x="821271" y="15759"/>
                      <a:pt x="786066" y="16141"/>
                    </a:cubicBezTo>
                    <a:cubicBezTo>
                      <a:pt x="758487" y="14997"/>
                      <a:pt x="677911" y="14743"/>
                      <a:pt x="670667" y="13091"/>
                    </a:cubicBezTo>
                    <a:cubicBezTo>
                      <a:pt x="625041" y="12963"/>
                      <a:pt x="623770" y="13726"/>
                      <a:pt x="600385" y="13980"/>
                    </a:cubicBezTo>
                    <a:cubicBezTo>
                      <a:pt x="529468" y="13726"/>
                      <a:pt x="533916" y="12074"/>
                      <a:pt x="484478" y="11311"/>
                    </a:cubicBezTo>
                    <a:cubicBezTo>
                      <a:pt x="594539" y="10803"/>
                      <a:pt x="609790" y="9278"/>
                      <a:pt x="718453" y="10676"/>
                    </a:cubicBezTo>
                    <a:cubicBezTo>
                      <a:pt x="714641" y="8261"/>
                      <a:pt x="903753" y="10422"/>
                      <a:pt x="930061" y="8769"/>
                    </a:cubicBezTo>
                    <a:cubicBezTo>
                      <a:pt x="795343" y="8642"/>
                      <a:pt x="947981" y="6482"/>
                      <a:pt x="837920" y="5719"/>
                    </a:cubicBezTo>
                    <a:cubicBezTo>
                      <a:pt x="833725" y="6228"/>
                      <a:pt x="841224" y="7117"/>
                      <a:pt x="813772" y="7117"/>
                    </a:cubicBezTo>
                    <a:cubicBezTo>
                      <a:pt x="797885" y="5719"/>
                      <a:pt x="741457" y="4830"/>
                      <a:pt x="650459" y="4702"/>
                    </a:cubicBezTo>
                    <a:cubicBezTo>
                      <a:pt x="705109" y="6482"/>
                      <a:pt x="692527" y="6863"/>
                      <a:pt x="717437" y="8642"/>
                    </a:cubicBezTo>
                    <a:cubicBezTo>
                      <a:pt x="706253" y="7498"/>
                      <a:pt x="824829" y="7498"/>
                      <a:pt x="813264" y="8007"/>
                    </a:cubicBezTo>
                    <a:cubicBezTo>
                      <a:pt x="791658" y="10294"/>
                      <a:pt x="657068" y="8007"/>
                      <a:pt x="649062" y="8642"/>
                    </a:cubicBezTo>
                    <a:cubicBezTo>
                      <a:pt x="696339" y="10167"/>
                      <a:pt x="588693" y="8896"/>
                      <a:pt x="532137" y="8388"/>
                    </a:cubicBezTo>
                    <a:cubicBezTo>
                      <a:pt x="496678" y="9532"/>
                      <a:pt x="539254" y="10549"/>
                      <a:pt x="507989" y="10930"/>
                    </a:cubicBezTo>
                    <a:cubicBezTo>
                      <a:pt x="451815" y="9913"/>
                      <a:pt x="352556" y="9786"/>
                      <a:pt x="321546" y="8134"/>
                    </a:cubicBezTo>
                    <a:cubicBezTo>
                      <a:pt x="353064" y="6863"/>
                      <a:pt x="408222" y="8769"/>
                      <a:pt x="415212" y="7753"/>
                    </a:cubicBezTo>
                    <a:cubicBezTo>
                      <a:pt x="364503" y="7753"/>
                      <a:pt x="404791" y="5846"/>
                      <a:pt x="392336" y="5084"/>
                    </a:cubicBezTo>
                    <a:cubicBezTo>
                      <a:pt x="439233" y="5211"/>
                      <a:pt x="487655" y="2923"/>
                      <a:pt x="533154" y="4830"/>
                    </a:cubicBezTo>
                    <a:cubicBezTo>
                      <a:pt x="534679" y="5846"/>
                      <a:pt x="392082" y="6228"/>
                      <a:pt x="438851" y="6736"/>
                    </a:cubicBezTo>
                    <a:cubicBezTo>
                      <a:pt x="510150" y="6736"/>
                      <a:pt x="529595" y="6609"/>
                      <a:pt x="579415" y="6482"/>
                    </a:cubicBezTo>
                    <a:cubicBezTo>
                      <a:pt x="603562" y="4575"/>
                      <a:pt x="509641" y="4830"/>
                      <a:pt x="533662" y="2923"/>
                    </a:cubicBezTo>
                    <a:cubicBezTo>
                      <a:pt x="441266" y="4194"/>
                      <a:pt x="473929" y="3177"/>
                      <a:pt x="392971" y="2034"/>
                    </a:cubicBezTo>
                    <a:cubicBezTo>
                      <a:pt x="366409" y="3050"/>
                      <a:pt x="412035" y="4575"/>
                      <a:pt x="322054" y="5084"/>
                    </a:cubicBezTo>
                    <a:cubicBezTo>
                      <a:pt x="219364" y="3940"/>
                      <a:pt x="153657" y="1271"/>
                      <a:pt x="17670" y="2161"/>
                    </a:cubicBezTo>
                    <a:lnTo>
                      <a:pt x="13475" y="2161"/>
                    </a:lnTo>
                    <a:cubicBezTo>
                      <a:pt x="13475" y="2161"/>
                      <a:pt x="6486" y="0"/>
                      <a:pt x="6486" y="0"/>
                    </a:cubicBezTo>
                    <a:lnTo>
                      <a:pt x="6104" y="2288"/>
                    </a:lnTo>
                    <a:lnTo>
                      <a:pt x="1783" y="2288"/>
                    </a:lnTo>
                    <a:cubicBezTo>
                      <a:pt x="1783" y="2288"/>
                      <a:pt x="1910" y="17920"/>
                      <a:pt x="1910" y="17920"/>
                    </a:cubicBezTo>
                    <a:cubicBezTo>
                      <a:pt x="1910" y="23893"/>
                      <a:pt x="1910" y="32536"/>
                      <a:pt x="2164" y="41432"/>
                    </a:cubicBezTo>
                    <a:cubicBezTo>
                      <a:pt x="1274" y="43338"/>
                      <a:pt x="512" y="36602"/>
                      <a:pt x="4" y="18174"/>
                    </a:cubicBezTo>
                    <a:cubicBezTo>
                      <a:pt x="4" y="218852"/>
                      <a:pt x="766" y="439865"/>
                      <a:pt x="3689" y="599873"/>
                    </a:cubicBezTo>
                    <a:cubicBezTo>
                      <a:pt x="2927" y="603813"/>
                      <a:pt x="3181" y="656048"/>
                      <a:pt x="3181" y="692904"/>
                    </a:cubicBezTo>
                    <a:cubicBezTo>
                      <a:pt x="2418" y="705486"/>
                      <a:pt x="512" y="665706"/>
                      <a:pt x="512" y="716162"/>
                    </a:cubicBezTo>
                    <a:cubicBezTo>
                      <a:pt x="1147" y="787969"/>
                      <a:pt x="1783" y="712222"/>
                      <a:pt x="2672" y="762678"/>
                    </a:cubicBezTo>
                    <a:cubicBezTo>
                      <a:pt x="3054" y="866384"/>
                      <a:pt x="-123" y="808303"/>
                      <a:pt x="4" y="902351"/>
                    </a:cubicBezTo>
                    <a:cubicBezTo>
                      <a:pt x="2418" y="913027"/>
                      <a:pt x="4197" y="991570"/>
                      <a:pt x="3181" y="1088414"/>
                    </a:cubicBezTo>
                    <a:cubicBezTo>
                      <a:pt x="4833" y="1119424"/>
                      <a:pt x="6104" y="1019530"/>
                      <a:pt x="6866" y="1088414"/>
                    </a:cubicBezTo>
                    <a:cubicBezTo>
                      <a:pt x="6739" y="1090320"/>
                      <a:pt x="6486" y="1092481"/>
                      <a:pt x="6358" y="1096929"/>
                    </a:cubicBezTo>
                    <a:lnTo>
                      <a:pt x="5977" y="1107477"/>
                    </a:lnTo>
                    <a:lnTo>
                      <a:pt x="17670" y="1108240"/>
                    </a:lnTo>
                    <a:cubicBezTo>
                      <a:pt x="70540" y="1111544"/>
                      <a:pt x="1910" y="1114722"/>
                      <a:pt x="25676" y="1114086"/>
                    </a:cubicBezTo>
                    <a:cubicBezTo>
                      <a:pt x="55670" y="1112815"/>
                      <a:pt x="-42191" y="1111926"/>
                      <a:pt x="25676" y="1111417"/>
                    </a:cubicBezTo>
                    <a:cubicBezTo>
                      <a:pt x="85791" y="1110909"/>
                      <a:pt x="63422" y="1114722"/>
                      <a:pt x="95450" y="1112942"/>
                    </a:cubicBezTo>
                    <a:cubicBezTo>
                      <a:pt x="99390" y="1112307"/>
                      <a:pt x="91510" y="1111417"/>
                      <a:pt x="118707" y="1111417"/>
                    </a:cubicBezTo>
                    <a:cubicBezTo>
                      <a:pt x="130908" y="1111544"/>
                      <a:pt x="142728" y="1111672"/>
                      <a:pt x="149845" y="1111799"/>
                    </a:cubicBezTo>
                    <a:lnTo>
                      <a:pt x="164588" y="1111799"/>
                    </a:lnTo>
                    <a:cubicBezTo>
                      <a:pt x="164588" y="1111799"/>
                      <a:pt x="164588" y="1096929"/>
                      <a:pt x="164588" y="1096929"/>
                    </a:cubicBezTo>
                    <a:cubicBezTo>
                      <a:pt x="165604" y="965770"/>
                      <a:pt x="164206" y="878712"/>
                      <a:pt x="162173" y="802330"/>
                    </a:cubicBezTo>
                    <a:cubicBezTo>
                      <a:pt x="162173" y="622877"/>
                      <a:pt x="168781" y="518280"/>
                      <a:pt x="165858" y="360178"/>
                    </a:cubicBezTo>
                    <a:cubicBezTo>
                      <a:pt x="166366" y="319509"/>
                      <a:pt x="167003" y="270960"/>
                      <a:pt x="168019" y="313662"/>
                    </a:cubicBezTo>
                    <a:cubicBezTo>
                      <a:pt x="168019" y="286211"/>
                      <a:pt x="168019" y="263969"/>
                      <a:pt x="168019" y="245160"/>
                    </a:cubicBezTo>
                    <a:cubicBezTo>
                      <a:pt x="168019" y="240458"/>
                      <a:pt x="168019" y="236009"/>
                      <a:pt x="168019" y="231688"/>
                    </a:cubicBezTo>
                    <a:cubicBezTo>
                      <a:pt x="168019" y="227494"/>
                      <a:pt x="167891" y="222792"/>
                      <a:pt x="168019" y="220504"/>
                    </a:cubicBezTo>
                    <a:cubicBezTo>
                      <a:pt x="168273" y="214785"/>
                      <a:pt x="169417" y="209574"/>
                      <a:pt x="171196" y="204999"/>
                    </a:cubicBezTo>
                    <a:cubicBezTo>
                      <a:pt x="174755" y="195848"/>
                      <a:pt x="180220" y="188858"/>
                      <a:pt x="186702" y="183648"/>
                    </a:cubicBezTo>
                    <a:cubicBezTo>
                      <a:pt x="193183" y="178310"/>
                      <a:pt x="200809" y="174751"/>
                      <a:pt x="209832" y="173226"/>
                    </a:cubicBezTo>
                    <a:cubicBezTo>
                      <a:pt x="201953" y="172591"/>
                      <a:pt x="189497" y="179835"/>
                      <a:pt x="183651" y="183775"/>
                    </a:cubicBezTo>
                    <a:cubicBezTo>
                      <a:pt x="185557" y="182377"/>
                      <a:pt x="188354" y="180216"/>
                      <a:pt x="192421" y="177166"/>
                    </a:cubicBezTo>
                    <a:cubicBezTo>
                      <a:pt x="200300" y="173353"/>
                      <a:pt x="207418" y="172082"/>
                      <a:pt x="213899" y="171701"/>
                    </a:cubicBezTo>
                    <a:cubicBezTo>
                      <a:pt x="220889" y="171447"/>
                      <a:pt x="229659" y="171701"/>
                      <a:pt x="237411" y="171574"/>
                    </a:cubicBezTo>
                    <a:cubicBezTo>
                      <a:pt x="253678" y="171574"/>
                      <a:pt x="271599" y="171320"/>
                      <a:pt x="300703" y="171193"/>
                    </a:cubicBezTo>
                    <a:cubicBezTo>
                      <a:pt x="271599" y="172591"/>
                      <a:pt x="290027" y="173734"/>
                      <a:pt x="300703" y="174878"/>
                    </a:cubicBezTo>
                    <a:cubicBezTo>
                      <a:pt x="400470" y="175514"/>
                      <a:pt x="1055755" y="173353"/>
                      <a:pt x="1098331" y="172718"/>
                    </a:cubicBezTo>
                    <a:cubicBezTo>
                      <a:pt x="1128579" y="173353"/>
                      <a:pt x="1162258" y="173607"/>
                      <a:pt x="1197717" y="173734"/>
                    </a:cubicBezTo>
                    <a:cubicBezTo>
                      <a:pt x="1207629" y="173734"/>
                      <a:pt x="1212968" y="173734"/>
                      <a:pt x="1219703" y="175641"/>
                    </a:cubicBezTo>
                    <a:cubicBezTo>
                      <a:pt x="1226185" y="177420"/>
                      <a:pt x="1232285" y="180597"/>
                      <a:pt x="1237624" y="184791"/>
                    </a:cubicBezTo>
                    <a:cubicBezTo>
                      <a:pt x="1248426" y="193307"/>
                      <a:pt x="1255289" y="206524"/>
                      <a:pt x="1256178" y="220377"/>
                    </a:cubicBezTo>
                    <a:cubicBezTo>
                      <a:pt x="1256433" y="257234"/>
                      <a:pt x="1256560" y="293963"/>
                      <a:pt x="1256814" y="329168"/>
                    </a:cubicBezTo>
                    <a:cubicBezTo>
                      <a:pt x="1256814" y="364626"/>
                      <a:pt x="1256814" y="398560"/>
                      <a:pt x="1256687" y="429062"/>
                    </a:cubicBezTo>
                    <a:cubicBezTo>
                      <a:pt x="1259737" y="516374"/>
                      <a:pt x="1255416" y="628723"/>
                      <a:pt x="1255162" y="638509"/>
                    </a:cubicBezTo>
                    <a:cubicBezTo>
                      <a:pt x="1257450" y="635586"/>
                      <a:pt x="1255670" y="759627"/>
                      <a:pt x="1255162" y="778056"/>
                    </a:cubicBezTo>
                    <a:cubicBezTo>
                      <a:pt x="1255543" y="778056"/>
                      <a:pt x="1256051" y="784410"/>
                      <a:pt x="1256433" y="794959"/>
                    </a:cubicBezTo>
                    <a:cubicBezTo>
                      <a:pt x="1256687" y="805507"/>
                      <a:pt x="1257068" y="820123"/>
                      <a:pt x="1257450" y="836645"/>
                    </a:cubicBezTo>
                    <a:cubicBezTo>
                      <a:pt x="1257958" y="869689"/>
                      <a:pt x="1258085" y="910485"/>
                      <a:pt x="1257450" y="940987"/>
                    </a:cubicBezTo>
                    <a:cubicBezTo>
                      <a:pt x="1257450" y="904131"/>
                      <a:pt x="1257450" y="860538"/>
                      <a:pt x="1256433" y="871087"/>
                    </a:cubicBezTo>
                    <a:cubicBezTo>
                      <a:pt x="1255925" y="893455"/>
                      <a:pt x="1255416" y="916713"/>
                      <a:pt x="1254908" y="940987"/>
                    </a:cubicBezTo>
                    <a:cubicBezTo>
                      <a:pt x="1257068" y="950773"/>
                      <a:pt x="1257577" y="1018513"/>
                      <a:pt x="1257958" y="1096802"/>
                    </a:cubicBezTo>
                    <a:lnTo>
                      <a:pt x="1257958" y="1112561"/>
                    </a:lnTo>
                    <a:cubicBezTo>
                      <a:pt x="1257958" y="1112561"/>
                      <a:pt x="1273590" y="1112561"/>
                      <a:pt x="1273590" y="1112561"/>
                    </a:cubicBezTo>
                    <a:cubicBezTo>
                      <a:pt x="1319089" y="1112307"/>
                      <a:pt x="1368146" y="1112053"/>
                      <a:pt x="1411485" y="1111672"/>
                    </a:cubicBezTo>
                    <a:lnTo>
                      <a:pt x="1426482" y="1111672"/>
                    </a:lnTo>
                    <a:cubicBezTo>
                      <a:pt x="1426482" y="1111672"/>
                      <a:pt x="1426354" y="1096802"/>
                      <a:pt x="1426354" y="1096802"/>
                    </a:cubicBezTo>
                    <a:cubicBezTo>
                      <a:pt x="1426100" y="1066554"/>
                      <a:pt x="1425592" y="1039229"/>
                      <a:pt x="1424957" y="1017496"/>
                    </a:cubicBezTo>
                    <a:cubicBezTo>
                      <a:pt x="1425719" y="1018386"/>
                      <a:pt x="1426100" y="1006694"/>
                      <a:pt x="1426482" y="993857"/>
                    </a:cubicBezTo>
                    <a:cubicBezTo>
                      <a:pt x="1426482" y="909723"/>
                      <a:pt x="1425974" y="832324"/>
                      <a:pt x="1424702" y="806016"/>
                    </a:cubicBezTo>
                    <a:cubicBezTo>
                      <a:pt x="1424702" y="858886"/>
                      <a:pt x="1423685" y="881635"/>
                      <a:pt x="1423304" y="923703"/>
                    </a:cubicBezTo>
                    <a:cubicBezTo>
                      <a:pt x="1422669" y="866130"/>
                      <a:pt x="1421398" y="971743"/>
                      <a:pt x="1420635" y="900572"/>
                    </a:cubicBezTo>
                    <a:cubicBezTo>
                      <a:pt x="1422160" y="911121"/>
                      <a:pt x="1421398" y="837026"/>
                      <a:pt x="1421017" y="830290"/>
                    </a:cubicBezTo>
                    <a:cubicBezTo>
                      <a:pt x="1421017" y="850879"/>
                      <a:pt x="1419745" y="932980"/>
                      <a:pt x="1419492" y="877441"/>
                    </a:cubicBezTo>
                    <a:cubicBezTo>
                      <a:pt x="1420635" y="871341"/>
                      <a:pt x="1419492" y="773989"/>
                      <a:pt x="1420890" y="783394"/>
                    </a:cubicBezTo>
                    <a:close/>
                    <a:moveTo>
                      <a:pt x="1410976" y="270451"/>
                    </a:moveTo>
                    <a:lnTo>
                      <a:pt x="1410976" y="226859"/>
                    </a:lnTo>
                    <a:cubicBezTo>
                      <a:pt x="1411231" y="245668"/>
                      <a:pt x="1411485" y="260411"/>
                      <a:pt x="1410976" y="270451"/>
                    </a:cubicBezTo>
                    <a:close/>
                    <a:moveTo>
                      <a:pt x="1110913" y="17666"/>
                    </a:moveTo>
                    <a:cubicBezTo>
                      <a:pt x="1116124" y="17666"/>
                      <a:pt x="1121842" y="17793"/>
                      <a:pt x="1128070" y="17920"/>
                    </a:cubicBezTo>
                    <a:lnTo>
                      <a:pt x="1113836" y="17920"/>
                    </a:lnTo>
                    <a:cubicBezTo>
                      <a:pt x="1112565" y="17920"/>
                      <a:pt x="1111548" y="17793"/>
                      <a:pt x="1110913" y="17666"/>
                    </a:cubicBezTo>
                    <a:close/>
                    <a:moveTo>
                      <a:pt x="739296" y="16141"/>
                    </a:moveTo>
                    <a:cubicBezTo>
                      <a:pt x="715149" y="17539"/>
                      <a:pt x="763571" y="17412"/>
                      <a:pt x="780474" y="17920"/>
                    </a:cubicBezTo>
                    <a:lnTo>
                      <a:pt x="542686" y="17920"/>
                    </a:lnTo>
                    <a:cubicBezTo>
                      <a:pt x="538237" y="17920"/>
                      <a:pt x="533535" y="17666"/>
                      <a:pt x="529214" y="17666"/>
                    </a:cubicBezTo>
                    <a:cubicBezTo>
                      <a:pt x="645248" y="18174"/>
                      <a:pt x="619067" y="15632"/>
                      <a:pt x="739296" y="1626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36DB527B-42E7-834C-6DA3-C1E1A81CE15F}"/>
                  </a:ext>
                </a:extLst>
              </p:cNvPr>
              <p:cNvSpPr/>
              <p:nvPr/>
            </p:nvSpPr>
            <p:spPr>
              <a:xfrm>
                <a:off x="9391348" y="2480138"/>
                <a:ext cx="1779" cy="127"/>
              </a:xfrm>
              <a:custGeom>
                <a:avLst/>
                <a:gdLst>
                  <a:gd name="connsiteX0" fmla="*/ 0 w 1779"/>
                  <a:gd name="connsiteY0" fmla="*/ 0 h 127"/>
                  <a:gd name="connsiteX1" fmla="*/ 1779 w 1779"/>
                  <a:gd name="connsiteY1" fmla="*/ 127 h 127"/>
                  <a:gd name="connsiteX2" fmla="*/ 0 w 1779"/>
                  <a:gd name="connsiteY2" fmla="*/ 0 h 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79" h="127">
                    <a:moveTo>
                      <a:pt x="0" y="0"/>
                    </a:moveTo>
                    <a:cubicBezTo>
                      <a:pt x="0" y="0"/>
                      <a:pt x="1017" y="0"/>
                      <a:pt x="1779" y="127"/>
                    </a:cubicBezTo>
                    <a:cubicBezTo>
                      <a:pt x="1143" y="127"/>
                      <a:pt x="635" y="127"/>
                      <a:pt x="0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436" name="Graphic 1765">
              <a:extLst>
                <a:ext uri="{FF2B5EF4-FFF2-40B4-BE49-F238E27FC236}">
                  <a16:creationId xmlns:a16="http://schemas.microsoft.com/office/drawing/2014/main" id="{3716EC41-53E4-A183-A0FF-889E91BE1AA7}"/>
                </a:ext>
              </a:extLst>
            </p:cNvPr>
            <p:cNvGrpSpPr/>
            <p:nvPr/>
          </p:nvGrpSpPr>
          <p:grpSpPr>
            <a:xfrm>
              <a:off x="10067726" y="2471311"/>
              <a:ext cx="1694900" cy="1114778"/>
              <a:chOff x="10067726" y="2471311"/>
              <a:chExt cx="1694900" cy="1114778"/>
            </a:xfrm>
            <a:solidFill>
              <a:srgbClr val="C4996C"/>
            </a:solidFill>
          </p:grpSpPr>
          <p:sp>
            <p:nvSpPr>
              <p:cNvPr id="3507" name="Freeform: Shape 3506">
                <a:extLst>
                  <a:ext uri="{FF2B5EF4-FFF2-40B4-BE49-F238E27FC236}">
                    <a16:creationId xmlns:a16="http://schemas.microsoft.com/office/drawing/2014/main" id="{9B8ADC33-8906-0584-9F46-4DF2B633EF77}"/>
                  </a:ext>
                </a:extLst>
              </p:cNvPr>
              <p:cNvSpPr/>
              <p:nvPr/>
            </p:nvSpPr>
            <p:spPr>
              <a:xfrm>
                <a:off x="11746612" y="2883146"/>
                <a:ext cx="1497" cy="75492"/>
              </a:xfrm>
              <a:custGeom>
                <a:avLst/>
                <a:gdLst>
                  <a:gd name="connsiteX0" fmla="*/ 0 w 1497"/>
                  <a:gd name="connsiteY0" fmla="*/ 19445 h 75492"/>
                  <a:gd name="connsiteX1" fmla="*/ 0 w 1497"/>
                  <a:gd name="connsiteY1" fmla="*/ 57191 h 75492"/>
                  <a:gd name="connsiteX2" fmla="*/ 1016 w 1497"/>
                  <a:gd name="connsiteY2" fmla="*/ 75493 h 75492"/>
                  <a:gd name="connsiteX3" fmla="*/ 1016 w 1497"/>
                  <a:gd name="connsiteY3" fmla="*/ 0 h 75492"/>
                  <a:gd name="connsiteX4" fmla="*/ 127 w 1497"/>
                  <a:gd name="connsiteY4" fmla="*/ 19445 h 7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" h="75492">
                    <a:moveTo>
                      <a:pt x="0" y="19445"/>
                    </a:moveTo>
                    <a:lnTo>
                      <a:pt x="0" y="57191"/>
                    </a:lnTo>
                    <a:cubicBezTo>
                      <a:pt x="0" y="57191"/>
                      <a:pt x="635" y="71807"/>
                      <a:pt x="1016" y="75493"/>
                    </a:cubicBezTo>
                    <a:cubicBezTo>
                      <a:pt x="1143" y="63673"/>
                      <a:pt x="2033" y="2542"/>
                      <a:pt x="1016" y="0"/>
                    </a:cubicBezTo>
                    <a:cubicBezTo>
                      <a:pt x="1016" y="14997"/>
                      <a:pt x="635" y="22241"/>
                      <a:pt x="127" y="1944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8" name="Freeform: Shape 3507">
                <a:extLst>
                  <a:ext uri="{FF2B5EF4-FFF2-40B4-BE49-F238E27FC236}">
                    <a16:creationId xmlns:a16="http://schemas.microsoft.com/office/drawing/2014/main" id="{CAAA599B-FEC3-1641-B23B-A59ED0B2309A}"/>
                  </a:ext>
                </a:extLst>
              </p:cNvPr>
              <p:cNvSpPr/>
              <p:nvPr/>
            </p:nvSpPr>
            <p:spPr>
              <a:xfrm>
                <a:off x="11606201" y="2485089"/>
                <a:ext cx="48778" cy="2044"/>
              </a:xfrm>
              <a:custGeom>
                <a:avLst/>
                <a:gdLst>
                  <a:gd name="connsiteX0" fmla="*/ 48778 w 48778"/>
                  <a:gd name="connsiteY0" fmla="*/ 1658 h 2044"/>
                  <a:gd name="connsiteX1" fmla="*/ 12430 w 48778"/>
                  <a:gd name="connsiteY1" fmla="*/ 6 h 2044"/>
                  <a:gd name="connsiteX2" fmla="*/ 48778 w 48778"/>
                  <a:gd name="connsiteY2" fmla="*/ 1658 h 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778" h="2044">
                    <a:moveTo>
                      <a:pt x="48778" y="1658"/>
                    </a:moveTo>
                    <a:cubicBezTo>
                      <a:pt x="-2566" y="1912"/>
                      <a:pt x="63775" y="-121"/>
                      <a:pt x="12430" y="6"/>
                    </a:cubicBezTo>
                    <a:cubicBezTo>
                      <a:pt x="-4346" y="1150"/>
                      <a:pt x="-13623" y="2802"/>
                      <a:pt x="48778" y="1658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9" name="Freeform: Shape 3508">
                <a:extLst>
                  <a:ext uri="{FF2B5EF4-FFF2-40B4-BE49-F238E27FC236}">
                    <a16:creationId xmlns:a16="http://schemas.microsoft.com/office/drawing/2014/main" id="{083A6619-30D2-ECBF-07CE-195B279C5E29}"/>
                  </a:ext>
                </a:extLst>
              </p:cNvPr>
              <p:cNvSpPr/>
              <p:nvPr/>
            </p:nvSpPr>
            <p:spPr>
              <a:xfrm>
                <a:off x="11202786" y="2484394"/>
                <a:ext cx="41612" cy="1600"/>
              </a:xfrm>
              <a:custGeom>
                <a:avLst/>
                <a:gdLst>
                  <a:gd name="connsiteX0" fmla="*/ 0 w 41612"/>
                  <a:gd name="connsiteY0" fmla="*/ 1463 h 1600"/>
                  <a:gd name="connsiteX1" fmla="*/ 763 w 41612"/>
                  <a:gd name="connsiteY1" fmla="*/ 65 h 1600"/>
                  <a:gd name="connsiteX2" fmla="*/ 0 w 41612"/>
                  <a:gd name="connsiteY2" fmla="*/ 1463 h 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612" h="1600">
                    <a:moveTo>
                      <a:pt x="0" y="1463"/>
                    </a:moveTo>
                    <a:cubicBezTo>
                      <a:pt x="54523" y="2225"/>
                      <a:pt x="56175" y="-443"/>
                      <a:pt x="763" y="65"/>
                    </a:cubicBezTo>
                    <a:lnTo>
                      <a:pt x="0" y="1463"/>
                    </a:ln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0" name="Freeform: Shape 3509">
                <a:extLst>
                  <a:ext uri="{FF2B5EF4-FFF2-40B4-BE49-F238E27FC236}">
                    <a16:creationId xmlns:a16="http://schemas.microsoft.com/office/drawing/2014/main" id="{472FCAFC-1450-CD34-E503-EFB574F10DC3}"/>
                  </a:ext>
                </a:extLst>
              </p:cNvPr>
              <p:cNvSpPr/>
              <p:nvPr/>
            </p:nvSpPr>
            <p:spPr>
              <a:xfrm>
                <a:off x="11746485" y="2487509"/>
                <a:ext cx="2541" cy="94448"/>
              </a:xfrm>
              <a:custGeom>
                <a:avLst/>
                <a:gdLst>
                  <a:gd name="connsiteX0" fmla="*/ 2288 w 2541"/>
                  <a:gd name="connsiteY0" fmla="*/ 92523 h 94448"/>
                  <a:gd name="connsiteX1" fmla="*/ 2542 w 2541"/>
                  <a:gd name="connsiteY1" fmla="*/ 35586 h 94448"/>
                  <a:gd name="connsiteX2" fmla="*/ 254 w 2541"/>
                  <a:gd name="connsiteY2" fmla="*/ 0 h 94448"/>
                  <a:gd name="connsiteX3" fmla="*/ 0 w 2541"/>
                  <a:gd name="connsiteY3" fmla="*/ 75747 h 94448"/>
                  <a:gd name="connsiteX4" fmla="*/ 2415 w 2541"/>
                  <a:gd name="connsiteY4" fmla="*/ 92523 h 9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1" h="94448">
                    <a:moveTo>
                      <a:pt x="2288" y="92523"/>
                    </a:moveTo>
                    <a:cubicBezTo>
                      <a:pt x="2288" y="66342"/>
                      <a:pt x="2415" y="50582"/>
                      <a:pt x="2542" y="35586"/>
                    </a:cubicBezTo>
                    <a:cubicBezTo>
                      <a:pt x="1143" y="20335"/>
                      <a:pt x="1271" y="40669"/>
                      <a:pt x="254" y="0"/>
                    </a:cubicBezTo>
                    <a:cubicBezTo>
                      <a:pt x="127" y="35586"/>
                      <a:pt x="127" y="41813"/>
                      <a:pt x="0" y="75747"/>
                    </a:cubicBezTo>
                    <a:cubicBezTo>
                      <a:pt x="508" y="97352"/>
                      <a:pt x="1398" y="95827"/>
                      <a:pt x="2415" y="92523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E25A1279-7A40-9FFA-D2DE-3F71C62F6EDC}"/>
                  </a:ext>
                </a:extLst>
              </p:cNvPr>
              <p:cNvSpPr/>
              <p:nvPr/>
            </p:nvSpPr>
            <p:spPr>
              <a:xfrm>
                <a:off x="11745595" y="2563256"/>
                <a:ext cx="889" cy="38508"/>
              </a:xfrm>
              <a:custGeom>
                <a:avLst/>
                <a:gdLst>
                  <a:gd name="connsiteX0" fmla="*/ 890 w 889"/>
                  <a:gd name="connsiteY0" fmla="*/ 37746 h 38508"/>
                  <a:gd name="connsiteX1" fmla="*/ 763 w 889"/>
                  <a:gd name="connsiteY1" fmla="*/ 0 h 38508"/>
                  <a:gd name="connsiteX2" fmla="*/ 0 w 889"/>
                  <a:gd name="connsiteY2" fmla="*/ 763 h 38508"/>
                  <a:gd name="connsiteX3" fmla="*/ 0 w 889"/>
                  <a:gd name="connsiteY3" fmla="*/ 38509 h 38508"/>
                  <a:gd name="connsiteX4" fmla="*/ 890 w 889"/>
                  <a:gd name="connsiteY4" fmla="*/ 37746 h 38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" h="38508">
                    <a:moveTo>
                      <a:pt x="890" y="37746"/>
                    </a:moveTo>
                    <a:lnTo>
                      <a:pt x="763" y="0"/>
                    </a:lnTo>
                    <a:lnTo>
                      <a:pt x="0" y="763"/>
                    </a:lnTo>
                    <a:lnTo>
                      <a:pt x="0" y="38509"/>
                    </a:lnTo>
                    <a:lnTo>
                      <a:pt x="890" y="37746"/>
                    </a:ln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1EB12EB5-ABAF-6C44-6C83-2A6464F7FBD2}"/>
                  </a:ext>
                </a:extLst>
              </p:cNvPr>
              <p:cNvSpPr/>
              <p:nvPr/>
            </p:nvSpPr>
            <p:spPr>
              <a:xfrm>
                <a:off x="11428664" y="2484320"/>
                <a:ext cx="89226" cy="3442"/>
              </a:xfrm>
              <a:custGeom>
                <a:avLst/>
                <a:gdLst>
                  <a:gd name="connsiteX0" fmla="*/ 727 w 89226"/>
                  <a:gd name="connsiteY0" fmla="*/ 1282 h 3442"/>
                  <a:gd name="connsiteX1" fmla="*/ 36822 w 89226"/>
                  <a:gd name="connsiteY1" fmla="*/ 3443 h 3442"/>
                  <a:gd name="connsiteX2" fmla="*/ 77237 w 89226"/>
                  <a:gd name="connsiteY2" fmla="*/ 139 h 3442"/>
                  <a:gd name="connsiteX3" fmla="*/ 854 w 89226"/>
                  <a:gd name="connsiteY3" fmla="*/ 1282 h 3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226" h="3442">
                    <a:moveTo>
                      <a:pt x="727" y="1282"/>
                    </a:moveTo>
                    <a:cubicBezTo>
                      <a:pt x="-3213" y="2299"/>
                      <a:pt x="8861" y="3062"/>
                      <a:pt x="36822" y="3443"/>
                    </a:cubicBezTo>
                    <a:cubicBezTo>
                      <a:pt x="42540" y="2172"/>
                      <a:pt x="117906" y="1282"/>
                      <a:pt x="77237" y="139"/>
                    </a:cubicBezTo>
                    <a:cubicBezTo>
                      <a:pt x="6192" y="-624"/>
                      <a:pt x="71772" y="2045"/>
                      <a:pt x="854" y="1282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8DFAC625-58CD-5196-3AAB-0810D9B6E49C}"/>
                  </a:ext>
                </a:extLst>
              </p:cNvPr>
              <p:cNvSpPr/>
              <p:nvPr/>
            </p:nvSpPr>
            <p:spPr>
              <a:xfrm>
                <a:off x="11525887" y="2484205"/>
                <a:ext cx="73523" cy="2414"/>
              </a:xfrm>
              <a:custGeom>
                <a:avLst/>
                <a:gdLst>
                  <a:gd name="connsiteX0" fmla="*/ 15981 w 73523"/>
                  <a:gd name="connsiteY0" fmla="*/ 2415 h 2414"/>
                  <a:gd name="connsiteX1" fmla="*/ 73172 w 73523"/>
                  <a:gd name="connsiteY1" fmla="*/ 1652 h 2414"/>
                  <a:gd name="connsiteX2" fmla="*/ 18014 w 73523"/>
                  <a:gd name="connsiteY2" fmla="*/ 0 h 2414"/>
                  <a:gd name="connsiteX3" fmla="*/ 35553 w 73523"/>
                  <a:gd name="connsiteY3" fmla="*/ 1652 h 2414"/>
                  <a:gd name="connsiteX4" fmla="*/ 15981 w 73523"/>
                  <a:gd name="connsiteY4" fmla="*/ 2415 h 2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3" h="2414">
                    <a:moveTo>
                      <a:pt x="15981" y="2415"/>
                    </a:moveTo>
                    <a:cubicBezTo>
                      <a:pt x="24241" y="1906"/>
                      <a:pt x="41017" y="1652"/>
                      <a:pt x="73172" y="1652"/>
                    </a:cubicBezTo>
                    <a:cubicBezTo>
                      <a:pt x="77238" y="635"/>
                      <a:pt x="45212" y="381"/>
                      <a:pt x="18014" y="0"/>
                    </a:cubicBezTo>
                    <a:cubicBezTo>
                      <a:pt x="15854" y="763"/>
                      <a:pt x="20937" y="1271"/>
                      <a:pt x="35553" y="1652"/>
                    </a:cubicBezTo>
                    <a:cubicBezTo>
                      <a:pt x="5050" y="1525"/>
                      <a:pt x="-16047" y="2161"/>
                      <a:pt x="15981" y="241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B0AEC052-1D76-18F7-2EF0-F486DCD18899}"/>
                  </a:ext>
                </a:extLst>
              </p:cNvPr>
              <p:cNvSpPr/>
              <p:nvPr/>
            </p:nvSpPr>
            <p:spPr>
              <a:xfrm>
                <a:off x="11298176" y="2482934"/>
                <a:ext cx="95871" cy="2541"/>
              </a:xfrm>
              <a:custGeom>
                <a:avLst/>
                <a:gdLst>
                  <a:gd name="connsiteX0" fmla="*/ 311 w 95871"/>
                  <a:gd name="connsiteY0" fmla="*/ 763 h 2541"/>
                  <a:gd name="connsiteX1" fmla="*/ 55850 w 95871"/>
                  <a:gd name="connsiteY1" fmla="*/ 2542 h 2541"/>
                  <a:gd name="connsiteX2" fmla="*/ 94104 w 95871"/>
                  <a:gd name="connsiteY2" fmla="*/ 1779 h 2541"/>
                  <a:gd name="connsiteX3" fmla="*/ 57629 w 95871"/>
                  <a:gd name="connsiteY3" fmla="*/ 0 h 2541"/>
                  <a:gd name="connsiteX4" fmla="*/ 40218 w 95871"/>
                  <a:gd name="connsiteY4" fmla="*/ 381 h 2541"/>
                  <a:gd name="connsiteX5" fmla="*/ 19247 w 95871"/>
                  <a:gd name="connsiteY5" fmla="*/ 763 h 2541"/>
                  <a:gd name="connsiteX6" fmla="*/ 18993 w 95871"/>
                  <a:gd name="connsiteY6" fmla="*/ 1144 h 2541"/>
                  <a:gd name="connsiteX7" fmla="*/ 438 w 95871"/>
                  <a:gd name="connsiteY7" fmla="*/ 635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871" h="2541">
                    <a:moveTo>
                      <a:pt x="311" y="763"/>
                    </a:moveTo>
                    <a:cubicBezTo>
                      <a:pt x="-3502" y="1906"/>
                      <a:pt x="28525" y="2161"/>
                      <a:pt x="55850" y="2542"/>
                    </a:cubicBezTo>
                    <a:cubicBezTo>
                      <a:pt x="58519" y="2033"/>
                      <a:pt x="62077" y="1525"/>
                      <a:pt x="94104" y="1779"/>
                    </a:cubicBezTo>
                    <a:cubicBezTo>
                      <a:pt x="100332" y="763"/>
                      <a:pt x="90545" y="127"/>
                      <a:pt x="57629" y="0"/>
                    </a:cubicBezTo>
                    <a:cubicBezTo>
                      <a:pt x="57375" y="254"/>
                      <a:pt x="49113" y="381"/>
                      <a:pt x="40218" y="381"/>
                    </a:cubicBezTo>
                    <a:cubicBezTo>
                      <a:pt x="31321" y="381"/>
                      <a:pt x="21789" y="381"/>
                      <a:pt x="19247" y="763"/>
                    </a:cubicBezTo>
                    <a:cubicBezTo>
                      <a:pt x="29414" y="763"/>
                      <a:pt x="40345" y="1144"/>
                      <a:pt x="18993" y="1144"/>
                    </a:cubicBezTo>
                    <a:cubicBezTo>
                      <a:pt x="18357" y="890"/>
                      <a:pt x="16197" y="635"/>
                      <a:pt x="438" y="63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F77E801D-A492-4FD7-D1D2-BC38DFE7BE1F}"/>
                  </a:ext>
                </a:extLst>
              </p:cNvPr>
              <p:cNvSpPr/>
              <p:nvPr/>
            </p:nvSpPr>
            <p:spPr>
              <a:xfrm>
                <a:off x="11340808" y="2477065"/>
                <a:ext cx="112348" cy="2437"/>
              </a:xfrm>
              <a:custGeom>
                <a:avLst/>
                <a:gdLst>
                  <a:gd name="connsiteX0" fmla="*/ 100529 w 112348"/>
                  <a:gd name="connsiteY0" fmla="*/ 1421 h 2437"/>
                  <a:gd name="connsiteX1" fmla="*/ 71553 w 112348"/>
                  <a:gd name="connsiteY1" fmla="*/ 531 h 2437"/>
                  <a:gd name="connsiteX2" fmla="*/ 0 w 112348"/>
                  <a:gd name="connsiteY2" fmla="*/ 277 h 2437"/>
                  <a:gd name="connsiteX3" fmla="*/ 112349 w 112348"/>
                  <a:gd name="connsiteY3" fmla="*/ 2438 h 2437"/>
                  <a:gd name="connsiteX4" fmla="*/ 100656 w 112348"/>
                  <a:gd name="connsiteY4" fmla="*/ 1548 h 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348" h="2437">
                    <a:moveTo>
                      <a:pt x="100529" y="1421"/>
                    </a:moveTo>
                    <a:cubicBezTo>
                      <a:pt x="93158" y="1167"/>
                      <a:pt x="82991" y="913"/>
                      <a:pt x="71553" y="531"/>
                    </a:cubicBezTo>
                    <a:cubicBezTo>
                      <a:pt x="48549" y="23"/>
                      <a:pt x="20462" y="-231"/>
                      <a:pt x="0" y="277"/>
                    </a:cubicBezTo>
                    <a:cubicBezTo>
                      <a:pt x="31010" y="1167"/>
                      <a:pt x="48422" y="2183"/>
                      <a:pt x="112349" y="2438"/>
                    </a:cubicBezTo>
                    <a:cubicBezTo>
                      <a:pt x="112349" y="2183"/>
                      <a:pt x="107901" y="1802"/>
                      <a:pt x="100656" y="1548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EFAE7860-F9A3-55FD-B738-584EAD7ED252}"/>
                  </a:ext>
                </a:extLst>
              </p:cNvPr>
              <p:cNvSpPr/>
              <p:nvPr/>
            </p:nvSpPr>
            <p:spPr>
              <a:xfrm>
                <a:off x="10127717" y="2471992"/>
                <a:ext cx="37873" cy="1664"/>
              </a:xfrm>
              <a:custGeom>
                <a:avLst/>
                <a:gdLst>
                  <a:gd name="connsiteX0" fmla="*/ 0 w 37873"/>
                  <a:gd name="connsiteY0" fmla="*/ 139 h 1664"/>
                  <a:gd name="connsiteX1" fmla="*/ 0 w 37873"/>
                  <a:gd name="connsiteY1" fmla="*/ 1156 h 1664"/>
                  <a:gd name="connsiteX2" fmla="*/ 37873 w 37873"/>
                  <a:gd name="connsiteY2" fmla="*/ 1664 h 1664"/>
                  <a:gd name="connsiteX3" fmla="*/ 0 w 37873"/>
                  <a:gd name="connsiteY3" fmla="*/ 12 h 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873" h="1664">
                    <a:moveTo>
                      <a:pt x="0" y="139"/>
                    </a:moveTo>
                    <a:lnTo>
                      <a:pt x="0" y="1156"/>
                    </a:lnTo>
                    <a:cubicBezTo>
                      <a:pt x="18937" y="1410"/>
                      <a:pt x="22876" y="1537"/>
                      <a:pt x="37873" y="1664"/>
                    </a:cubicBezTo>
                    <a:cubicBezTo>
                      <a:pt x="36221" y="775"/>
                      <a:pt x="40288" y="-115"/>
                      <a:pt x="0" y="12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7" name="Freeform: Shape 3516">
                <a:extLst>
                  <a:ext uri="{FF2B5EF4-FFF2-40B4-BE49-F238E27FC236}">
                    <a16:creationId xmlns:a16="http://schemas.microsoft.com/office/drawing/2014/main" id="{7C064C5F-29EF-D1F6-05EF-A2C17490FAB6}"/>
                  </a:ext>
                </a:extLst>
              </p:cNvPr>
              <p:cNvSpPr/>
              <p:nvPr/>
            </p:nvSpPr>
            <p:spPr>
              <a:xfrm>
                <a:off x="11019393" y="2473275"/>
                <a:ext cx="57318" cy="1525"/>
              </a:xfrm>
              <a:custGeom>
                <a:avLst/>
                <a:gdLst>
                  <a:gd name="connsiteX0" fmla="*/ 57319 w 57318"/>
                  <a:gd name="connsiteY0" fmla="*/ 635 h 1525"/>
                  <a:gd name="connsiteX1" fmla="*/ 635 w 57318"/>
                  <a:gd name="connsiteY1" fmla="*/ 0 h 1525"/>
                  <a:gd name="connsiteX2" fmla="*/ 0 w 57318"/>
                  <a:gd name="connsiteY2" fmla="*/ 1398 h 1525"/>
                  <a:gd name="connsiteX3" fmla="*/ 37874 w 57318"/>
                  <a:gd name="connsiteY3" fmla="*/ 1525 h 1525"/>
                  <a:gd name="connsiteX4" fmla="*/ 57319 w 57318"/>
                  <a:gd name="connsiteY4" fmla="*/ 635 h 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18" h="1525">
                    <a:moveTo>
                      <a:pt x="57319" y="635"/>
                    </a:moveTo>
                    <a:cubicBezTo>
                      <a:pt x="31265" y="635"/>
                      <a:pt x="15506" y="254"/>
                      <a:pt x="635" y="0"/>
                    </a:cubicBezTo>
                    <a:lnTo>
                      <a:pt x="0" y="1398"/>
                    </a:lnTo>
                    <a:cubicBezTo>
                      <a:pt x="12709" y="1398"/>
                      <a:pt x="25291" y="1398"/>
                      <a:pt x="37874" y="1525"/>
                    </a:cubicBezTo>
                    <a:cubicBezTo>
                      <a:pt x="38128" y="1017"/>
                      <a:pt x="53251" y="1017"/>
                      <a:pt x="57319" y="63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8" name="Freeform: Shape 3517">
                <a:extLst>
                  <a:ext uri="{FF2B5EF4-FFF2-40B4-BE49-F238E27FC236}">
                    <a16:creationId xmlns:a16="http://schemas.microsoft.com/office/drawing/2014/main" id="{A65F9523-617D-9810-62C8-B15273F6FE9B}"/>
                  </a:ext>
                </a:extLst>
              </p:cNvPr>
              <p:cNvSpPr/>
              <p:nvPr/>
            </p:nvSpPr>
            <p:spPr>
              <a:xfrm>
                <a:off x="11075441" y="2474292"/>
                <a:ext cx="238886" cy="3304"/>
              </a:xfrm>
              <a:custGeom>
                <a:avLst/>
                <a:gdLst>
                  <a:gd name="connsiteX0" fmla="*/ 0 w 238886"/>
                  <a:gd name="connsiteY0" fmla="*/ 2034 h 3304"/>
                  <a:gd name="connsiteX1" fmla="*/ 227113 w 238886"/>
                  <a:gd name="connsiteY1" fmla="*/ 3304 h 3304"/>
                  <a:gd name="connsiteX2" fmla="*/ 228892 w 238886"/>
                  <a:gd name="connsiteY2" fmla="*/ 635 h 3304"/>
                  <a:gd name="connsiteX3" fmla="*/ 77145 w 238886"/>
                  <a:gd name="connsiteY3" fmla="*/ 0 h 3304"/>
                  <a:gd name="connsiteX4" fmla="*/ 127 w 238886"/>
                  <a:gd name="connsiteY4" fmla="*/ 2034 h 3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886" h="3304">
                    <a:moveTo>
                      <a:pt x="0" y="2034"/>
                    </a:moveTo>
                    <a:cubicBezTo>
                      <a:pt x="54904" y="2923"/>
                      <a:pt x="162042" y="1017"/>
                      <a:pt x="227113" y="3304"/>
                    </a:cubicBezTo>
                    <a:cubicBezTo>
                      <a:pt x="268163" y="2288"/>
                      <a:pt x="185173" y="2034"/>
                      <a:pt x="228892" y="635"/>
                    </a:cubicBezTo>
                    <a:cubicBezTo>
                      <a:pt x="178309" y="381"/>
                      <a:pt x="127854" y="254"/>
                      <a:pt x="77145" y="0"/>
                    </a:cubicBezTo>
                    <a:cubicBezTo>
                      <a:pt x="105994" y="2161"/>
                      <a:pt x="-2288" y="508"/>
                      <a:pt x="127" y="2034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395C0F0B-C14D-23F0-A864-009127A986FB}"/>
                  </a:ext>
                </a:extLst>
              </p:cNvPr>
              <p:cNvSpPr/>
              <p:nvPr/>
            </p:nvSpPr>
            <p:spPr>
              <a:xfrm>
                <a:off x="10067726" y="2471311"/>
                <a:ext cx="1694900" cy="1114778"/>
              </a:xfrm>
              <a:custGeom>
                <a:avLst/>
                <a:gdLst>
                  <a:gd name="connsiteX0" fmla="*/ 1694010 w 1694900"/>
                  <a:gd name="connsiteY0" fmla="*/ 1096986 h 1114778"/>
                  <a:gd name="connsiteX1" fmla="*/ 1690452 w 1694900"/>
                  <a:gd name="connsiteY1" fmla="*/ 825137 h 1114778"/>
                  <a:gd name="connsiteX2" fmla="*/ 1691977 w 1694900"/>
                  <a:gd name="connsiteY2" fmla="*/ 805819 h 1114778"/>
                  <a:gd name="connsiteX3" fmla="*/ 1690071 w 1694900"/>
                  <a:gd name="connsiteY3" fmla="*/ 654071 h 1114778"/>
                  <a:gd name="connsiteX4" fmla="*/ 1688799 w 1694900"/>
                  <a:gd name="connsiteY4" fmla="*/ 749517 h 1114778"/>
                  <a:gd name="connsiteX5" fmla="*/ 1686257 w 1694900"/>
                  <a:gd name="connsiteY5" fmla="*/ 731216 h 1114778"/>
                  <a:gd name="connsiteX6" fmla="*/ 1686639 w 1694900"/>
                  <a:gd name="connsiteY6" fmla="*/ 674152 h 1114778"/>
                  <a:gd name="connsiteX7" fmla="*/ 1685241 w 1694900"/>
                  <a:gd name="connsiteY7" fmla="*/ 712534 h 1114778"/>
                  <a:gd name="connsiteX8" fmla="*/ 1686639 w 1694900"/>
                  <a:gd name="connsiteY8" fmla="*/ 636152 h 1114778"/>
                  <a:gd name="connsiteX9" fmla="*/ 1692231 w 1694900"/>
                  <a:gd name="connsiteY9" fmla="*/ 653309 h 1114778"/>
                  <a:gd name="connsiteX10" fmla="*/ 1691977 w 1694900"/>
                  <a:gd name="connsiteY10" fmla="*/ 577181 h 1114778"/>
                  <a:gd name="connsiteX11" fmla="*/ 1689562 w 1694900"/>
                  <a:gd name="connsiteY11" fmla="*/ 368624 h 1114778"/>
                  <a:gd name="connsiteX12" fmla="*/ 1692231 w 1694900"/>
                  <a:gd name="connsiteY12" fmla="*/ 519863 h 1114778"/>
                  <a:gd name="connsiteX13" fmla="*/ 1690579 w 1694900"/>
                  <a:gd name="connsiteY13" fmla="*/ 310797 h 1114778"/>
                  <a:gd name="connsiteX14" fmla="*/ 1688799 w 1694900"/>
                  <a:gd name="connsiteY14" fmla="*/ 311941 h 1114778"/>
                  <a:gd name="connsiteX15" fmla="*/ 1688037 w 1694900"/>
                  <a:gd name="connsiteY15" fmla="*/ 426577 h 1114778"/>
                  <a:gd name="connsiteX16" fmla="*/ 1687274 w 1694900"/>
                  <a:gd name="connsiteY16" fmla="*/ 350958 h 1114778"/>
                  <a:gd name="connsiteX17" fmla="*/ 1684606 w 1694900"/>
                  <a:gd name="connsiteY17" fmla="*/ 352610 h 1114778"/>
                  <a:gd name="connsiteX18" fmla="*/ 1684351 w 1694900"/>
                  <a:gd name="connsiteY18" fmla="*/ 428611 h 1114778"/>
                  <a:gd name="connsiteX19" fmla="*/ 1685114 w 1694900"/>
                  <a:gd name="connsiteY19" fmla="*/ 523040 h 1114778"/>
                  <a:gd name="connsiteX20" fmla="*/ 1687656 w 1694900"/>
                  <a:gd name="connsiteY20" fmla="*/ 559897 h 1114778"/>
                  <a:gd name="connsiteX21" fmla="*/ 1686766 w 1694900"/>
                  <a:gd name="connsiteY21" fmla="*/ 598278 h 1114778"/>
                  <a:gd name="connsiteX22" fmla="*/ 1682191 w 1694900"/>
                  <a:gd name="connsiteY22" fmla="*/ 505374 h 1114778"/>
                  <a:gd name="connsiteX23" fmla="*/ 1681047 w 1694900"/>
                  <a:gd name="connsiteY23" fmla="*/ 392517 h 1114778"/>
                  <a:gd name="connsiteX24" fmla="*/ 1680284 w 1694900"/>
                  <a:gd name="connsiteY24" fmla="*/ 562820 h 1114778"/>
                  <a:gd name="connsiteX25" fmla="*/ 1677615 w 1694900"/>
                  <a:gd name="connsiteY25" fmla="*/ 532572 h 1114778"/>
                  <a:gd name="connsiteX26" fmla="*/ 1677615 w 1694900"/>
                  <a:gd name="connsiteY26" fmla="*/ 410818 h 1114778"/>
                  <a:gd name="connsiteX27" fmla="*/ 1679267 w 1694900"/>
                  <a:gd name="connsiteY27" fmla="*/ 393533 h 1114778"/>
                  <a:gd name="connsiteX28" fmla="*/ 1678124 w 1694900"/>
                  <a:gd name="connsiteY28" fmla="*/ 365065 h 1114778"/>
                  <a:gd name="connsiteX29" fmla="*/ 1677615 w 1694900"/>
                  <a:gd name="connsiteY29" fmla="*/ 331386 h 1114778"/>
                  <a:gd name="connsiteX30" fmla="*/ 1677615 w 1694900"/>
                  <a:gd name="connsiteY30" fmla="*/ 246488 h 1114778"/>
                  <a:gd name="connsiteX31" fmla="*/ 1678759 w 1694900"/>
                  <a:gd name="connsiteY31" fmla="*/ 243057 h 1114778"/>
                  <a:gd name="connsiteX32" fmla="*/ 1680157 w 1694900"/>
                  <a:gd name="connsiteY32" fmla="*/ 298723 h 1114778"/>
                  <a:gd name="connsiteX33" fmla="*/ 1679903 w 1694900"/>
                  <a:gd name="connsiteY33" fmla="*/ 293639 h 1114778"/>
                  <a:gd name="connsiteX34" fmla="*/ 1679903 w 1694900"/>
                  <a:gd name="connsiteY34" fmla="*/ 281820 h 1114778"/>
                  <a:gd name="connsiteX35" fmla="*/ 1680284 w 1694900"/>
                  <a:gd name="connsiteY35" fmla="*/ 260850 h 1114778"/>
                  <a:gd name="connsiteX36" fmla="*/ 1682064 w 1694900"/>
                  <a:gd name="connsiteY36" fmla="*/ 278515 h 1114778"/>
                  <a:gd name="connsiteX37" fmla="*/ 1682445 w 1694900"/>
                  <a:gd name="connsiteY37" fmla="*/ 334055 h 1114778"/>
                  <a:gd name="connsiteX38" fmla="*/ 1682445 w 1694900"/>
                  <a:gd name="connsiteY38" fmla="*/ 360871 h 1114778"/>
                  <a:gd name="connsiteX39" fmla="*/ 1682699 w 1694900"/>
                  <a:gd name="connsiteY39" fmla="*/ 372690 h 1114778"/>
                  <a:gd name="connsiteX40" fmla="*/ 1684606 w 1694900"/>
                  <a:gd name="connsiteY40" fmla="*/ 390610 h 1114778"/>
                  <a:gd name="connsiteX41" fmla="*/ 1684351 w 1694900"/>
                  <a:gd name="connsiteY41" fmla="*/ 314864 h 1114778"/>
                  <a:gd name="connsiteX42" fmla="*/ 1683462 w 1694900"/>
                  <a:gd name="connsiteY42" fmla="*/ 334309 h 1114778"/>
                  <a:gd name="connsiteX43" fmla="*/ 1683462 w 1694900"/>
                  <a:gd name="connsiteY43" fmla="*/ 220562 h 1114778"/>
                  <a:gd name="connsiteX44" fmla="*/ 1688672 w 1694900"/>
                  <a:gd name="connsiteY44" fmla="*/ 311941 h 1114778"/>
                  <a:gd name="connsiteX45" fmla="*/ 1688672 w 1694900"/>
                  <a:gd name="connsiteY45" fmla="*/ 216749 h 1114778"/>
                  <a:gd name="connsiteX46" fmla="*/ 1682445 w 1694900"/>
                  <a:gd name="connsiteY46" fmla="*/ 88895 h 1114778"/>
                  <a:gd name="connsiteX47" fmla="*/ 1682191 w 1694900"/>
                  <a:gd name="connsiteY47" fmla="*/ 164768 h 1114778"/>
                  <a:gd name="connsiteX48" fmla="*/ 1684224 w 1694900"/>
                  <a:gd name="connsiteY48" fmla="*/ 163116 h 1114778"/>
                  <a:gd name="connsiteX49" fmla="*/ 1682445 w 1694900"/>
                  <a:gd name="connsiteY49" fmla="*/ 259198 h 1114778"/>
                  <a:gd name="connsiteX50" fmla="*/ 1679395 w 1694900"/>
                  <a:gd name="connsiteY50" fmla="*/ 148246 h 1114778"/>
                  <a:gd name="connsiteX51" fmla="*/ 1677997 w 1694900"/>
                  <a:gd name="connsiteY51" fmla="*/ 149390 h 1114778"/>
                  <a:gd name="connsiteX52" fmla="*/ 1677997 w 1694900"/>
                  <a:gd name="connsiteY52" fmla="*/ 17469 h 1114778"/>
                  <a:gd name="connsiteX53" fmla="*/ 1677742 w 1694900"/>
                  <a:gd name="connsiteY53" fmla="*/ 17469 h 1114778"/>
                  <a:gd name="connsiteX54" fmla="*/ 1643809 w 1694900"/>
                  <a:gd name="connsiteY54" fmla="*/ 15690 h 1114778"/>
                  <a:gd name="connsiteX55" fmla="*/ 1568444 w 1694900"/>
                  <a:gd name="connsiteY55" fmla="*/ 15690 h 1114778"/>
                  <a:gd name="connsiteX56" fmla="*/ 1567046 w 1694900"/>
                  <a:gd name="connsiteY56" fmla="*/ 17215 h 1114778"/>
                  <a:gd name="connsiteX57" fmla="*/ 1635929 w 1694900"/>
                  <a:gd name="connsiteY57" fmla="*/ 17469 h 1114778"/>
                  <a:gd name="connsiteX58" fmla="*/ 1525995 w 1694900"/>
                  <a:gd name="connsiteY58" fmla="*/ 17469 h 1114778"/>
                  <a:gd name="connsiteX59" fmla="*/ 1529299 w 1694900"/>
                  <a:gd name="connsiteY59" fmla="*/ 17215 h 1114778"/>
                  <a:gd name="connsiteX60" fmla="*/ 1386194 w 1694900"/>
                  <a:gd name="connsiteY60" fmla="*/ 17469 h 1114778"/>
                  <a:gd name="connsiteX61" fmla="*/ 1318835 w 1694900"/>
                  <a:gd name="connsiteY61" fmla="*/ 17469 h 1114778"/>
                  <a:gd name="connsiteX62" fmla="*/ 1341712 w 1694900"/>
                  <a:gd name="connsiteY62" fmla="*/ 16325 h 1114778"/>
                  <a:gd name="connsiteX63" fmla="*/ 1266346 w 1694900"/>
                  <a:gd name="connsiteY63" fmla="*/ 16325 h 1114778"/>
                  <a:gd name="connsiteX64" fmla="*/ 1306126 w 1694900"/>
                  <a:gd name="connsiteY64" fmla="*/ 13275 h 1114778"/>
                  <a:gd name="connsiteX65" fmla="*/ 1210172 w 1694900"/>
                  <a:gd name="connsiteY65" fmla="*/ 15817 h 1114778"/>
                  <a:gd name="connsiteX66" fmla="*/ 1192379 w 1694900"/>
                  <a:gd name="connsiteY66" fmla="*/ 14038 h 1114778"/>
                  <a:gd name="connsiteX67" fmla="*/ 1172425 w 1694900"/>
                  <a:gd name="connsiteY67" fmla="*/ 15817 h 1114778"/>
                  <a:gd name="connsiteX68" fmla="*/ 1079776 w 1694900"/>
                  <a:gd name="connsiteY68" fmla="*/ 13021 h 1114778"/>
                  <a:gd name="connsiteX69" fmla="*/ 1022712 w 1694900"/>
                  <a:gd name="connsiteY69" fmla="*/ 13910 h 1114778"/>
                  <a:gd name="connsiteX70" fmla="*/ 929426 w 1694900"/>
                  <a:gd name="connsiteY70" fmla="*/ 11496 h 1114778"/>
                  <a:gd name="connsiteX71" fmla="*/ 1118793 w 1694900"/>
                  <a:gd name="connsiteY71" fmla="*/ 10860 h 1114778"/>
                  <a:gd name="connsiteX72" fmla="*/ 1290240 w 1694900"/>
                  <a:gd name="connsiteY72" fmla="*/ 9081 h 1114778"/>
                  <a:gd name="connsiteX73" fmla="*/ 1216272 w 1694900"/>
                  <a:gd name="connsiteY73" fmla="*/ 6158 h 1114778"/>
                  <a:gd name="connsiteX74" fmla="*/ 1196446 w 1694900"/>
                  <a:gd name="connsiteY74" fmla="*/ 7429 h 1114778"/>
                  <a:gd name="connsiteX75" fmla="*/ 1064906 w 1694900"/>
                  <a:gd name="connsiteY75" fmla="*/ 5141 h 1114778"/>
                  <a:gd name="connsiteX76" fmla="*/ 1119683 w 1694900"/>
                  <a:gd name="connsiteY76" fmla="*/ 8954 h 1114778"/>
                  <a:gd name="connsiteX77" fmla="*/ 1195811 w 1694900"/>
                  <a:gd name="connsiteY77" fmla="*/ 8191 h 1114778"/>
                  <a:gd name="connsiteX78" fmla="*/ 1062872 w 1694900"/>
                  <a:gd name="connsiteY78" fmla="*/ 8827 h 1114778"/>
                  <a:gd name="connsiteX79" fmla="*/ 968316 w 1694900"/>
                  <a:gd name="connsiteY79" fmla="*/ 8573 h 1114778"/>
                  <a:gd name="connsiteX80" fmla="*/ 948236 w 1694900"/>
                  <a:gd name="connsiteY80" fmla="*/ 10860 h 1114778"/>
                  <a:gd name="connsiteX81" fmla="*/ 798013 w 1694900"/>
                  <a:gd name="connsiteY81" fmla="*/ 8191 h 1114778"/>
                  <a:gd name="connsiteX82" fmla="*/ 873887 w 1694900"/>
                  <a:gd name="connsiteY82" fmla="*/ 7810 h 1114778"/>
                  <a:gd name="connsiteX83" fmla="*/ 855967 w 1694900"/>
                  <a:gd name="connsiteY83" fmla="*/ 5395 h 1114778"/>
                  <a:gd name="connsiteX84" fmla="*/ 969841 w 1694900"/>
                  <a:gd name="connsiteY84" fmla="*/ 5268 h 1114778"/>
                  <a:gd name="connsiteX85" fmla="*/ 952938 w 1694900"/>
                  <a:gd name="connsiteY85" fmla="*/ 5904 h 1114778"/>
                  <a:gd name="connsiteX86" fmla="*/ 917734 w 1694900"/>
                  <a:gd name="connsiteY86" fmla="*/ 6285 h 1114778"/>
                  <a:gd name="connsiteX87" fmla="*/ 893205 w 1694900"/>
                  <a:gd name="connsiteY87" fmla="*/ 6920 h 1114778"/>
                  <a:gd name="connsiteX88" fmla="*/ 1006952 w 1694900"/>
                  <a:gd name="connsiteY88" fmla="*/ 6666 h 1114778"/>
                  <a:gd name="connsiteX89" fmla="*/ 970731 w 1694900"/>
                  <a:gd name="connsiteY89" fmla="*/ 3235 h 1114778"/>
                  <a:gd name="connsiteX90" fmla="*/ 857111 w 1694900"/>
                  <a:gd name="connsiteY90" fmla="*/ 2345 h 1114778"/>
                  <a:gd name="connsiteX91" fmla="*/ 799030 w 1694900"/>
                  <a:gd name="connsiteY91" fmla="*/ 5141 h 1114778"/>
                  <a:gd name="connsiteX92" fmla="*/ 534425 w 1694900"/>
                  <a:gd name="connsiteY92" fmla="*/ 2091 h 1114778"/>
                  <a:gd name="connsiteX93" fmla="*/ 553870 w 1694900"/>
                  <a:gd name="connsiteY93" fmla="*/ 57 h 1114778"/>
                  <a:gd name="connsiteX94" fmla="*/ 79182 w 1694900"/>
                  <a:gd name="connsiteY94" fmla="*/ 3235 h 1114778"/>
                  <a:gd name="connsiteX95" fmla="*/ 17670 w 1694900"/>
                  <a:gd name="connsiteY95" fmla="*/ 2726 h 1114778"/>
                  <a:gd name="connsiteX96" fmla="*/ 3181 w 1694900"/>
                  <a:gd name="connsiteY96" fmla="*/ 2726 h 1114778"/>
                  <a:gd name="connsiteX97" fmla="*/ 3181 w 1694900"/>
                  <a:gd name="connsiteY97" fmla="*/ 17215 h 1114778"/>
                  <a:gd name="connsiteX98" fmla="*/ 3181 w 1694900"/>
                  <a:gd name="connsiteY98" fmla="*/ 31449 h 1114778"/>
                  <a:gd name="connsiteX99" fmla="*/ 513 w 1694900"/>
                  <a:gd name="connsiteY99" fmla="*/ 50259 h 1114778"/>
                  <a:gd name="connsiteX100" fmla="*/ 2673 w 1694900"/>
                  <a:gd name="connsiteY100" fmla="*/ 87878 h 1114778"/>
                  <a:gd name="connsiteX101" fmla="*/ 4 w 1694900"/>
                  <a:gd name="connsiteY101" fmla="*/ 200862 h 1114778"/>
                  <a:gd name="connsiteX102" fmla="*/ 3181 w 1694900"/>
                  <a:gd name="connsiteY102" fmla="*/ 351466 h 1114778"/>
                  <a:gd name="connsiteX103" fmla="*/ 6867 w 1694900"/>
                  <a:gd name="connsiteY103" fmla="*/ 351466 h 1114778"/>
                  <a:gd name="connsiteX104" fmla="*/ 1021 w 1694900"/>
                  <a:gd name="connsiteY104" fmla="*/ 652801 h 1114778"/>
                  <a:gd name="connsiteX105" fmla="*/ 513 w 1694900"/>
                  <a:gd name="connsiteY105" fmla="*/ 596372 h 1114778"/>
                  <a:gd name="connsiteX106" fmla="*/ 4 w 1694900"/>
                  <a:gd name="connsiteY106" fmla="*/ 709356 h 1114778"/>
                  <a:gd name="connsiteX107" fmla="*/ 513 w 1694900"/>
                  <a:gd name="connsiteY107" fmla="*/ 737317 h 1114778"/>
                  <a:gd name="connsiteX108" fmla="*/ 258 w 1694900"/>
                  <a:gd name="connsiteY108" fmla="*/ 799464 h 1114778"/>
                  <a:gd name="connsiteX109" fmla="*/ 513 w 1694900"/>
                  <a:gd name="connsiteY109" fmla="*/ 916643 h 1114778"/>
                  <a:gd name="connsiteX110" fmla="*/ 3181 w 1694900"/>
                  <a:gd name="connsiteY110" fmla="*/ 916643 h 1114778"/>
                  <a:gd name="connsiteX111" fmla="*/ 1656 w 1694900"/>
                  <a:gd name="connsiteY111" fmla="*/ 973072 h 1114778"/>
                  <a:gd name="connsiteX112" fmla="*/ 3181 w 1694900"/>
                  <a:gd name="connsiteY112" fmla="*/ 991881 h 1114778"/>
                  <a:gd name="connsiteX113" fmla="*/ 2546 w 1694900"/>
                  <a:gd name="connsiteY113" fmla="*/ 1096351 h 1114778"/>
                  <a:gd name="connsiteX114" fmla="*/ 2546 w 1694900"/>
                  <a:gd name="connsiteY114" fmla="*/ 1111602 h 1114778"/>
                  <a:gd name="connsiteX115" fmla="*/ 17670 w 1694900"/>
                  <a:gd name="connsiteY115" fmla="*/ 1111602 h 1114778"/>
                  <a:gd name="connsiteX116" fmla="*/ 176789 w 1694900"/>
                  <a:gd name="connsiteY116" fmla="*/ 1108806 h 1114778"/>
                  <a:gd name="connsiteX117" fmla="*/ 534552 w 1694900"/>
                  <a:gd name="connsiteY117" fmla="*/ 1112491 h 1114778"/>
                  <a:gd name="connsiteX118" fmla="*/ 572171 w 1694900"/>
                  <a:gd name="connsiteY118" fmla="*/ 1114652 h 1114778"/>
                  <a:gd name="connsiteX119" fmla="*/ 722902 w 1694900"/>
                  <a:gd name="connsiteY119" fmla="*/ 1112491 h 1114778"/>
                  <a:gd name="connsiteX120" fmla="*/ 704092 w 1694900"/>
                  <a:gd name="connsiteY120" fmla="*/ 1110966 h 1114778"/>
                  <a:gd name="connsiteX121" fmla="*/ 798267 w 1694900"/>
                  <a:gd name="connsiteY121" fmla="*/ 1110966 h 1114778"/>
                  <a:gd name="connsiteX122" fmla="*/ 798267 w 1694900"/>
                  <a:gd name="connsiteY122" fmla="*/ 1114652 h 1114778"/>
                  <a:gd name="connsiteX123" fmla="*/ 892315 w 1694900"/>
                  <a:gd name="connsiteY123" fmla="*/ 1112491 h 1114778"/>
                  <a:gd name="connsiteX124" fmla="*/ 1231269 w 1694900"/>
                  <a:gd name="connsiteY124" fmla="*/ 1113000 h 1114778"/>
                  <a:gd name="connsiteX125" fmla="*/ 1400810 w 1694900"/>
                  <a:gd name="connsiteY125" fmla="*/ 1114525 h 1114778"/>
                  <a:gd name="connsiteX126" fmla="*/ 1513794 w 1694900"/>
                  <a:gd name="connsiteY126" fmla="*/ 1114525 h 1114778"/>
                  <a:gd name="connsiteX127" fmla="*/ 1527393 w 1694900"/>
                  <a:gd name="connsiteY127" fmla="*/ 1113254 h 1114778"/>
                  <a:gd name="connsiteX128" fmla="*/ 1561199 w 1694900"/>
                  <a:gd name="connsiteY128" fmla="*/ 1112237 h 1114778"/>
                  <a:gd name="connsiteX129" fmla="*/ 1645716 w 1694900"/>
                  <a:gd name="connsiteY129" fmla="*/ 1112237 h 1114778"/>
                  <a:gd name="connsiteX130" fmla="*/ 1589160 w 1694900"/>
                  <a:gd name="connsiteY130" fmla="*/ 1113254 h 1114778"/>
                  <a:gd name="connsiteX131" fmla="*/ 1645716 w 1694900"/>
                  <a:gd name="connsiteY131" fmla="*/ 1114779 h 1114778"/>
                  <a:gd name="connsiteX132" fmla="*/ 1677742 w 1694900"/>
                  <a:gd name="connsiteY132" fmla="*/ 1112746 h 1114778"/>
                  <a:gd name="connsiteX133" fmla="*/ 1694900 w 1694900"/>
                  <a:gd name="connsiteY133" fmla="*/ 1112364 h 1114778"/>
                  <a:gd name="connsiteX134" fmla="*/ 1694519 w 1694900"/>
                  <a:gd name="connsiteY134" fmla="*/ 1096097 h 1114778"/>
                  <a:gd name="connsiteX135" fmla="*/ 1677234 w 1694900"/>
                  <a:gd name="connsiteY135" fmla="*/ 222341 h 1114778"/>
                  <a:gd name="connsiteX136" fmla="*/ 1677234 w 1694900"/>
                  <a:gd name="connsiteY136" fmla="*/ 187009 h 1114778"/>
                  <a:gd name="connsiteX137" fmla="*/ 1677234 w 1694900"/>
                  <a:gd name="connsiteY137" fmla="*/ 222341 h 1114778"/>
                  <a:gd name="connsiteX138" fmla="*/ 1434488 w 1694900"/>
                  <a:gd name="connsiteY138" fmla="*/ 17723 h 1114778"/>
                  <a:gd name="connsiteX139" fmla="*/ 1448342 w 1694900"/>
                  <a:gd name="connsiteY139" fmla="*/ 17977 h 1114778"/>
                  <a:gd name="connsiteX140" fmla="*/ 1436777 w 1694900"/>
                  <a:gd name="connsiteY140" fmla="*/ 17977 h 1114778"/>
                  <a:gd name="connsiteX141" fmla="*/ 1434488 w 1694900"/>
                  <a:gd name="connsiteY141" fmla="*/ 17723 h 1114778"/>
                  <a:gd name="connsiteX142" fmla="*/ 1134044 w 1694900"/>
                  <a:gd name="connsiteY142" fmla="*/ 16325 h 1114778"/>
                  <a:gd name="connsiteX143" fmla="*/ 1166960 w 1694900"/>
                  <a:gd name="connsiteY143" fmla="*/ 17977 h 1114778"/>
                  <a:gd name="connsiteX144" fmla="*/ 974543 w 1694900"/>
                  <a:gd name="connsiteY144" fmla="*/ 17977 h 1114778"/>
                  <a:gd name="connsiteX145" fmla="*/ 963614 w 1694900"/>
                  <a:gd name="connsiteY145" fmla="*/ 17723 h 1114778"/>
                  <a:gd name="connsiteX146" fmla="*/ 1133917 w 1694900"/>
                  <a:gd name="connsiteY146" fmla="*/ 16325 h 111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694900" h="1114778">
                    <a:moveTo>
                      <a:pt x="1694010" y="1096986"/>
                    </a:moveTo>
                    <a:cubicBezTo>
                      <a:pt x="1692358" y="1033567"/>
                      <a:pt x="1693121" y="893512"/>
                      <a:pt x="1690452" y="825137"/>
                    </a:cubicBezTo>
                    <a:cubicBezTo>
                      <a:pt x="1691214" y="825773"/>
                      <a:pt x="1691596" y="816241"/>
                      <a:pt x="1691977" y="805819"/>
                    </a:cubicBezTo>
                    <a:cubicBezTo>
                      <a:pt x="1691723" y="737698"/>
                      <a:pt x="1691341" y="675042"/>
                      <a:pt x="1690071" y="654071"/>
                    </a:cubicBezTo>
                    <a:cubicBezTo>
                      <a:pt x="1690071" y="696902"/>
                      <a:pt x="1689181" y="715457"/>
                      <a:pt x="1688799" y="749517"/>
                    </a:cubicBezTo>
                    <a:cubicBezTo>
                      <a:pt x="1688164" y="703002"/>
                      <a:pt x="1686893" y="788789"/>
                      <a:pt x="1686257" y="731216"/>
                    </a:cubicBezTo>
                    <a:cubicBezTo>
                      <a:pt x="1687783" y="739604"/>
                      <a:pt x="1686893" y="679617"/>
                      <a:pt x="1686639" y="674152"/>
                    </a:cubicBezTo>
                    <a:cubicBezTo>
                      <a:pt x="1686639" y="690801"/>
                      <a:pt x="1685495" y="757397"/>
                      <a:pt x="1685241" y="712534"/>
                    </a:cubicBezTo>
                    <a:cubicBezTo>
                      <a:pt x="1686257" y="707450"/>
                      <a:pt x="1685241" y="628780"/>
                      <a:pt x="1686639" y="636152"/>
                    </a:cubicBezTo>
                    <a:cubicBezTo>
                      <a:pt x="1688672" y="720159"/>
                      <a:pt x="1690071" y="609717"/>
                      <a:pt x="1692231" y="653309"/>
                    </a:cubicBezTo>
                    <a:cubicBezTo>
                      <a:pt x="1692104" y="601710"/>
                      <a:pt x="1691214" y="615563"/>
                      <a:pt x="1691977" y="577181"/>
                    </a:cubicBezTo>
                    <a:cubicBezTo>
                      <a:pt x="1688037" y="554813"/>
                      <a:pt x="1688164" y="450471"/>
                      <a:pt x="1689562" y="368624"/>
                    </a:cubicBezTo>
                    <a:cubicBezTo>
                      <a:pt x="1690833" y="401286"/>
                      <a:pt x="1690706" y="503087"/>
                      <a:pt x="1692231" y="519863"/>
                    </a:cubicBezTo>
                    <a:cubicBezTo>
                      <a:pt x="1691596" y="432805"/>
                      <a:pt x="1691341" y="401032"/>
                      <a:pt x="1690579" y="310797"/>
                    </a:cubicBezTo>
                    <a:lnTo>
                      <a:pt x="1688799" y="311941"/>
                    </a:lnTo>
                    <a:cubicBezTo>
                      <a:pt x="1688799" y="354008"/>
                      <a:pt x="1689054" y="415012"/>
                      <a:pt x="1688037" y="426577"/>
                    </a:cubicBezTo>
                    <a:cubicBezTo>
                      <a:pt x="1687783" y="401286"/>
                      <a:pt x="1687274" y="390610"/>
                      <a:pt x="1687274" y="350958"/>
                    </a:cubicBezTo>
                    <a:lnTo>
                      <a:pt x="1684606" y="352610"/>
                    </a:lnTo>
                    <a:cubicBezTo>
                      <a:pt x="1684606" y="388196"/>
                      <a:pt x="1684606" y="394550"/>
                      <a:pt x="1684351" y="428611"/>
                    </a:cubicBezTo>
                    <a:cubicBezTo>
                      <a:pt x="1686131" y="435601"/>
                      <a:pt x="1685749" y="492792"/>
                      <a:pt x="1685114" y="523040"/>
                    </a:cubicBezTo>
                    <a:cubicBezTo>
                      <a:pt x="1686257" y="519354"/>
                      <a:pt x="1687147" y="531682"/>
                      <a:pt x="1687656" y="559897"/>
                    </a:cubicBezTo>
                    <a:cubicBezTo>
                      <a:pt x="1685495" y="546552"/>
                      <a:pt x="1688164" y="597770"/>
                      <a:pt x="1686766" y="598278"/>
                    </a:cubicBezTo>
                    <a:cubicBezTo>
                      <a:pt x="1684351" y="509060"/>
                      <a:pt x="1683843" y="493682"/>
                      <a:pt x="1682191" y="505374"/>
                    </a:cubicBezTo>
                    <a:cubicBezTo>
                      <a:pt x="1682826" y="475889"/>
                      <a:pt x="1682826" y="374978"/>
                      <a:pt x="1681047" y="392517"/>
                    </a:cubicBezTo>
                    <a:cubicBezTo>
                      <a:pt x="1681682" y="448056"/>
                      <a:pt x="1681047" y="512110"/>
                      <a:pt x="1680284" y="562820"/>
                    </a:cubicBezTo>
                    <a:cubicBezTo>
                      <a:pt x="1679395" y="533970"/>
                      <a:pt x="1678505" y="526853"/>
                      <a:pt x="1677615" y="532572"/>
                    </a:cubicBezTo>
                    <a:lnTo>
                      <a:pt x="1677615" y="410818"/>
                    </a:lnTo>
                    <a:cubicBezTo>
                      <a:pt x="1678124" y="414758"/>
                      <a:pt x="1678886" y="407132"/>
                      <a:pt x="1679267" y="393533"/>
                    </a:cubicBezTo>
                    <a:cubicBezTo>
                      <a:pt x="1678632" y="393915"/>
                      <a:pt x="1678378" y="380951"/>
                      <a:pt x="1678124" y="365065"/>
                    </a:cubicBezTo>
                    <a:cubicBezTo>
                      <a:pt x="1677997" y="354008"/>
                      <a:pt x="1677742" y="341680"/>
                      <a:pt x="1677615" y="331386"/>
                    </a:cubicBezTo>
                    <a:lnTo>
                      <a:pt x="1677615" y="246488"/>
                    </a:lnTo>
                    <a:cubicBezTo>
                      <a:pt x="1677615" y="246488"/>
                      <a:pt x="1678251" y="245345"/>
                      <a:pt x="1678759" y="243057"/>
                    </a:cubicBezTo>
                    <a:cubicBezTo>
                      <a:pt x="1678505" y="280041"/>
                      <a:pt x="1680030" y="338884"/>
                      <a:pt x="1680157" y="298723"/>
                    </a:cubicBezTo>
                    <a:cubicBezTo>
                      <a:pt x="1680157" y="298723"/>
                      <a:pt x="1679903" y="296817"/>
                      <a:pt x="1679903" y="293639"/>
                    </a:cubicBezTo>
                    <a:cubicBezTo>
                      <a:pt x="1679903" y="290462"/>
                      <a:pt x="1679903" y="286268"/>
                      <a:pt x="1679903" y="281820"/>
                    </a:cubicBezTo>
                    <a:cubicBezTo>
                      <a:pt x="1679903" y="272923"/>
                      <a:pt x="1679903" y="263519"/>
                      <a:pt x="1680284" y="260850"/>
                    </a:cubicBezTo>
                    <a:cubicBezTo>
                      <a:pt x="1681174" y="291733"/>
                      <a:pt x="1681428" y="335707"/>
                      <a:pt x="1682064" y="278515"/>
                    </a:cubicBezTo>
                    <a:cubicBezTo>
                      <a:pt x="1682699" y="290335"/>
                      <a:pt x="1682572" y="313593"/>
                      <a:pt x="1682445" y="334055"/>
                    </a:cubicBezTo>
                    <a:cubicBezTo>
                      <a:pt x="1682445" y="344222"/>
                      <a:pt x="1682445" y="353754"/>
                      <a:pt x="1682445" y="360871"/>
                    </a:cubicBezTo>
                    <a:cubicBezTo>
                      <a:pt x="1682445" y="367861"/>
                      <a:pt x="1682445" y="372436"/>
                      <a:pt x="1682699" y="372690"/>
                    </a:cubicBezTo>
                    <a:cubicBezTo>
                      <a:pt x="1682954" y="316516"/>
                      <a:pt x="1683462" y="416410"/>
                      <a:pt x="1684606" y="390610"/>
                    </a:cubicBezTo>
                    <a:cubicBezTo>
                      <a:pt x="1684097" y="355406"/>
                      <a:pt x="1685749" y="326683"/>
                      <a:pt x="1684351" y="314864"/>
                    </a:cubicBezTo>
                    <a:cubicBezTo>
                      <a:pt x="1684351" y="329861"/>
                      <a:pt x="1684097" y="337105"/>
                      <a:pt x="1683462" y="334309"/>
                    </a:cubicBezTo>
                    <a:cubicBezTo>
                      <a:pt x="1682954" y="266060"/>
                      <a:pt x="1683462" y="273559"/>
                      <a:pt x="1683462" y="220562"/>
                    </a:cubicBezTo>
                    <a:cubicBezTo>
                      <a:pt x="1685114" y="294529"/>
                      <a:pt x="1687021" y="219418"/>
                      <a:pt x="1688672" y="311941"/>
                    </a:cubicBezTo>
                    <a:cubicBezTo>
                      <a:pt x="1688037" y="258308"/>
                      <a:pt x="1689054" y="262502"/>
                      <a:pt x="1688672" y="216749"/>
                    </a:cubicBezTo>
                    <a:cubicBezTo>
                      <a:pt x="1685876" y="286141"/>
                      <a:pt x="1685495" y="62332"/>
                      <a:pt x="1682445" y="88895"/>
                    </a:cubicBezTo>
                    <a:cubicBezTo>
                      <a:pt x="1682445" y="124480"/>
                      <a:pt x="1682445" y="130835"/>
                      <a:pt x="1682191" y="164768"/>
                    </a:cubicBezTo>
                    <a:cubicBezTo>
                      <a:pt x="1683334" y="188407"/>
                      <a:pt x="1683970" y="120667"/>
                      <a:pt x="1684224" y="163116"/>
                    </a:cubicBezTo>
                    <a:cubicBezTo>
                      <a:pt x="1683462" y="199337"/>
                      <a:pt x="1681937" y="214715"/>
                      <a:pt x="1682445" y="259198"/>
                    </a:cubicBezTo>
                    <a:cubicBezTo>
                      <a:pt x="1680920" y="197304"/>
                      <a:pt x="1680539" y="255131"/>
                      <a:pt x="1679395" y="148246"/>
                    </a:cubicBezTo>
                    <a:lnTo>
                      <a:pt x="1677997" y="149390"/>
                    </a:lnTo>
                    <a:lnTo>
                      <a:pt x="1677997" y="17469"/>
                    </a:lnTo>
                    <a:lnTo>
                      <a:pt x="1677742" y="17469"/>
                    </a:lnTo>
                    <a:cubicBezTo>
                      <a:pt x="1676345" y="16834"/>
                      <a:pt x="1656137" y="16071"/>
                      <a:pt x="1643809" y="15690"/>
                    </a:cubicBezTo>
                    <a:cubicBezTo>
                      <a:pt x="1618645" y="15690"/>
                      <a:pt x="1593608" y="15690"/>
                      <a:pt x="1568444" y="15690"/>
                    </a:cubicBezTo>
                    <a:cubicBezTo>
                      <a:pt x="1585855" y="16452"/>
                      <a:pt x="1510744" y="16961"/>
                      <a:pt x="1567046" y="17215"/>
                    </a:cubicBezTo>
                    <a:cubicBezTo>
                      <a:pt x="1594497" y="16579"/>
                      <a:pt x="1629575" y="16834"/>
                      <a:pt x="1635929" y="17469"/>
                    </a:cubicBezTo>
                    <a:lnTo>
                      <a:pt x="1525995" y="17469"/>
                    </a:lnTo>
                    <a:cubicBezTo>
                      <a:pt x="1527266" y="17469"/>
                      <a:pt x="1528282" y="17342"/>
                      <a:pt x="1529299" y="17215"/>
                    </a:cubicBezTo>
                    <a:cubicBezTo>
                      <a:pt x="1493968" y="16198"/>
                      <a:pt x="1436903" y="16707"/>
                      <a:pt x="1386194" y="17469"/>
                    </a:cubicBezTo>
                    <a:lnTo>
                      <a:pt x="1318835" y="17469"/>
                    </a:lnTo>
                    <a:cubicBezTo>
                      <a:pt x="1351244" y="17215"/>
                      <a:pt x="1374882" y="16961"/>
                      <a:pt x="1341712" y="16325"/>
                    </a:cubicBezTo>
                    <a:cubicBezTo>
                      <a:pt x="1354548" y="16961"/>
                      <a:pt x="1252494" y="16961"/>
                      <a:pt x="1266346" y="16325"/>
                    </a:cubicBezTo>
                    <a:cubicBezTo>
                      <a:pt x="1283504" y="15308"/>
                      <a:pt x="1390515" y="14038"/>
                      <a:pt x="1306126" y="13275"/>
                    </a:cubicBezTo>
                    <a:cubicBezTo>
                      <a:pt x="1303457" y="14800"/>
                      <a:pt x="1254400" y="15181"/>
                      <a:pt x="1210172" y="15817"/>
                    </a:cubicBezTo>
                    <a:cubicBezTo>
                      <a:pt x="1207503" y="15181"/>
                      <a:pt x="1218306" y="14165"/>
                      <a:pt x="1192379" y="14038"/>
                    </a:cubicBezTo>
                    <a:cubicBezTo>
                      <a:pt x="1167342" y="15181"/>
                      <a:pt x="1200895" y="15436"/>
                      <a:pt x="1172425" y="15817"/>
                    </a:cubicBezTo>
                    <a:cubicBezTo>
                      <a:pt x="1150311" y="14673"/>
                      <a:pt x="1085113" y="14546"/>
                      <a:pt x="1079776" y="13021"/>
                    </a:cubicBezTo>
                    <a:cubicBezTo>
                      <a:pt x="1042919" y="12894"/>
                      <a:pt x="1041775" y="13656"/>
                      <a:pt x="1022712" y="13910"/>
                    </a:cubicBezTo>
                    <a:cubicBezTo>
                      <a:pt x="965393" y="13783"/>
                      <a:pt x="969333" y="12131"/>
                      <a:pt x="929426" y="11496"/>
                    </a:cubicBezTo>
                    <a:cubicBezTo>
                      <a:pt x="1018645" y="10987"/>
                      <a:pt x="1031227" y="9716"/>
                      <a:pt x="1118793" y="10860"/>
                    </a:cubicBezTo>
                    <a:cubicBezTo>
                      <a:pt x="1116124" y="8573"/>
                      <a:pt x="1268761" y="10479"/>
                      <a:pt x="1290240" y="9081"/>
                    </a:cubicBezTo>
                    <a:cubicBezTo>
                      <a:pt x="1181322" y="9081"/>
                      <a:pt x="1305236" y="6920"/>
                      <a:pt x="1216272" y="6158"/>
                    </a:cubicBezTo>
                    <a:cubicBezTo>
                      <a:pt x="1212840" y="6666"/>
                      <a:pt x="1218687" y="7429"/>
                      <a:pt x="1196446" y="7429"/>
                    </a:cubicBezTo>
                    <a:cubicBezTo>
                      <a:pt x="1183864" y="6031"/>
                      <a:pt x="1138492" y="5395"/>
                      <a:pt x="1064906" y="5141"/>
                    </a:cubicBezTo>
                    <a:cubicBezTo>
                      <a:pt x="1109769" y="6920"/>
                      <a:pt x="1097823" y="7175"/>
                      <a:pt x="1119683" y="8954"/>
                    </a:cubicBezTo>
                    <a:cubicBezTo>
                      <a:pt x="1102144" y="7810"/>
                      <a:pt x="1205723" y="7683"/>
                      <a:pt x="1195811" y="8191"/>
                    </a:cubicBezTo>
                    <a:cubicBezTo>
                      <a:pt x="1177890" y="10352"/>
                      <a:pt x="1069481" y="8191"/>
                      <a:pt x="1062872" y="8827"/>
                    </a:cubicBezTo>
                    <a:cubicBezTo>
                      <a:pt x="1100746" y="10225"/>
                      <a:pt x="1013942" y="9081"/>
                      <a:pt x="968316" y="8573"/>
                    </a:cubicBezTo>
                    <a:cubicBezTo>
                      <a:pt x="939467" y="9589"/>
                      <a:pt x="973654" y="10606"/>
                      <a:pt x="948236" y="10860"/>
                    </a:cubicBezTo>
                    <a:cubicBezTo>
                      <a:pt x="902991" y="9844"/>
                      <a:pt x="822669" y="9716"/>
                      <a:pt x="798013" y="8191"/>
                    </a:cubicBezTo>
                    <a:cubicBezTo>
                      <a:pt x="823685" y="7048"/>
                      <a:pt x="867914" y="8827"/>
                      <a:pt x="873887" y="7810"/>
                    </a:cubicBezTo>
                    <a:cubicBezTo>
                      <a:pt x="832836" y="7810"/>
                      <a:pt x="865880" y="6031"/>
                      <a:pt x="855967" y="5395"/>
                    </a:cubicBezTo>
                    <a:cubicBezTo>
                      <a:pt x="893840" y="5522"/>
                      <a:pt x="933493" y="3489"/>
                      <a:pt x="969841" y="5268"/>
                    </a:cubicBezTo>
                    <a:cubicBezTo>
                      <a:pt x="970095" y="5522"/>
                      <a:pt x="963106" y="5777"/>
                      <a:pt x="952938" y="5904"/>
                    </a:cubicBezTo>
                    <a:cubicBezTo>
                      <a:pt x="942898" y="5904"/>
                      <a:pt x="929680" y="6158"/>
                      <a:pt x="917734" y="6285"/>
                    </a:cubicBezTo>
                    <a:cubicBezTo>
                      <a:pt x="893713" y="6539"/>
                      <a:pt x="874268" y="6666"/>
                      <a:pt x="893205" y="6920"/>
                    </a:cubicBezTo>
                    <a:cubicBezTo>
                      <a:pt x="950904" y="6920"/>
                      <a:pt x="966664" y="6920"/>
                      <a:pt x="1006952" y="6666"/>
                    </a:cubicBezTo>
                    <a:cubicBezTo>
                      <a:pt x="1026906" y="4887"/>
                      <a:pt x="950904" y="5141"/>
                      <a:pt x="970731" y="3235"/>
                    </a:cubicBezTo>
                    <a:cubicBezTo>
                      <a:pt x="895747" y="4379"/>
                      <a:pt x="922309" y="3489"/>
                      <a:pt x="857111" y="2345"/>
                    </a:cubicBezTo>
                    <a:cubicBezTo>
                      <a:pt x="835378" y="3235"/>
                      <a:pt x="871854" y="4760"/>
                      <a:pt x="799030" y="5141"/>
                    </a:cubicBezTo>
                    <a:cubicBezTo>
                      <a:pt x="711082" y="3997"/>
                      <a:pt x="657196" y="1074"/>
                      <a:pt x="534425" y="2091"/>
                    </a:cubicBezTo>
                    <a:cubicBezTo>
                      <a:pt x="533154" y="1201"/>
                      <a:pt x="538746" y="439"/>
                      <a:pt x="553870" y="57"/>
                    </a:cubicBezTo>
                    <a:cubicBezTo>
                      <a:pt x="390048" y="-197"/>
                      <a:pt x="209579" y="312"/>
                      <a:pt x="79182" y="3235"/>
                    </a:cubicBezTo>
                    <a:cubicBezTo>
                      <a:pt x="76513" y="2599"/>
                      <a:pt x="45376" y="2726"/>
                      <a:pt x="17670" y="2726"/>
                    </a:cubicBezTo>
                    <a:lnTo>
                      <a:pt x="3181" y="2726"/>
                    </a:lnTo>
                    <a:cubicBezTo>
                      <a:pt x="3181" y="2726"/>
                      <a:pt x="3181" y="17215"/>
                      <a:pt x="3181" y="17215"/>
                    </a:cubicBezTo>
                    <a:cubicBezTo>
                      <a:pt x="3181" y="22171"/>
                      <a:pt x="3181" y="26874"/>
                      <a:pt x="3181" y="31449"/>
                    </a:cubicBezTo>
                    <a:cubicBezTo>
                      <a:pt x="2418" y="41616"/>
                      <a:pt x="513" y="9462"/>
                      <a:pt x="513" y="50259"/>
                    </a:cubicBezTo>
                    <a:cubicBezTo>
                      <a:pt x="1148" y="108340"/>
                      <a:pt x="1783" y="47081"/>
                      <a:pt x="2673" y="87878"/>
                    </a:cubicBezTo>
                    <a:cubicBezTo>
                      <a:pt x="3055" y="171885"/>
                      <a:pt x="-123" y="124861"/>
                      <a:pt x="4" y="200862"/>
                    </a:cubicBezTo>
                    <a:cubicBezTo>
                      <a:pt x="2418" y="209505"/>
                      <a:pt x="4198" y="273051"/>
                      <a:pt x="3181" y="351466"/>
                    </a:cubicBezTo>
                    <a:cubicBezTo>
                      <a:pt x="4833" y="376630"/>
                      <a:pt x="6105" y="295800"/>
                      <a:pt x="6867" y="351466"/>
                    </a:cubicBezTo>
                    <a:cubicBezTo>
                      <a:pt x="3055" y="384383"/>
                      <a:pt x="3563" y="571843"/>
                      <a:pt x="1021" y="652801"/>
                    </a:cubicBezTo>
                    <a:cubicBezTo>
                      <a:pt x="1402" y="635516"/>
                      <a:pt x="2291" y="583790"/>
                      <a:pt x="513" y="596372"/>
                    </a:cubicBezTo>
                    <a:cubicBezTo>
                      <a:pt x="893" y="653563"/>
                      <a:pt x="4" y="664620"/>
                      <a:pt x="4" y="709356"/>
                    </a:cubicBezTo>
                    <a:cubicBezTo>
                      <a:pt x="385" y="709992"/>
                      <a:pt x="513" y="720795"/>
                      <a:pt x="513" y="737317"/>
                    </a:cubicBezTo>
                    <a:cubicBezTo>
                      <a:pt x="513" y="753839"/>
                      <a:pt x="513" y="776080"/>
                      <a:pt x="258" y="799464"/>
                    </a:cubicBezTo>
                    <a:cubicBezTo>
                      <a:pt x="4" y="846107"/>
                      <a:pt x="-123" y="897325"/>
                      <a:pt x="513" y="916643"/>
                    </a:cubicBezTo>
                    <a:cubicBezTo>
                      <a:pt x="1783" y="940918"/>
                      <a:pt x="2673" y="861740"/>
                      <a:pt x="3181" y="916643"/>
                    </a:cubicBezTo>
                    <a:cubicBezTo>
                      <a:pt x="3690" y="965319"/>
                      <a:pt x="-123" y="947272"/>
                      <a:pt x="1656" y="973072"/>
                    </a:cubicBezTo>
                    <a:cubicBezTo>
                      <a:pt x="2291" y="976249"/>
                      <a:pt x="3181" y="969895"/>
                      <a:pt x="3181" y="991881"/>
                    </a:cubicBezTo>
                    <a:cubicBezTo>
                      <a:pt x="2673" y="1032932"/>
                      <a:pt x="2418" y="1069026"/>
                      <a:pt x="2546" y="1096351"/>
                    </a:cubicBezTo>
                    <a:lnTo>
                      <a:pt x="2546" y="1111602"/>
                    </a:lnTo>
                    <a:cubicBezTo>
                      <a:pt x="2546" y="1111602"/>
                      <a:pt x="17670" y="1111602"/>
                      <a:pt x="17670" y="1111602"/>
                    </a:cubicBezTo>
                    <a:cubicBezTo>
                      <a:pt x="84138" y="1111475"/>
                      <a:pt x="132688" y="1110331"/>
                      <a:pt x="176789" y="1108806"/>
                    </a:cubicBezTo>
                    <a:cubicBezTo>
                      <a:pt x="321927" y="1108806"/>
                      <a:pt x="406697" y="1115415"/>
                      <a:pt x="534552" y="1112491"/>
                    </a:cubicBezTo>
                    <a:cubicBezTo>
                      <a:pt x="567469" y="1113000"/>
                      <a:pt x="606740" y="1113635"/>
                      <a:pt x="572171" y="1114652"/>
                    </a:cubicBezTo>
                    <a:cubicBezTo>
                      <a:pt x="660881" y="1115033"/>
                      <a:pt x="683631" y="1113508"/>
                      <a:pt x="722902" y="1112491"/>
                    </a:cubicBezTo>
                    <a:cubicBezTo>
                      <a:pt x="707905" y="1112491"/>
                      <a:pt x="665583" y="1110712"/>
                      <a:pt x="704092" y="1110966"/>
                    </a:cubicBezTo>
                    <a:cubicBezTo>
                      <a:pt x="740187" y="1111983"/>
                      <a:pt x="751117" y="1110966"/>
                      <a:pt x="798267" y="1110966"/>
                    </a:cubicBezTo>
                    <a:cubicBezTo>
                      <a:pt x="774628" y="1112364"/>
                      <a:pt x="789625" y="1113508"/>
                      <a:pt x="798267" y="1114652"/>
                    </a:cubicBezTo>
                    <a:cubicBezTo>
                      <a:pt x="878971" y="1115288"/>
                      <a:pt x="857873" y="1113127"/>
                      <a:pt x="892315" y="1112491"/>
                    </a:cubicBezTo>
                    <a:cubicBezTo>
                      <a:pt x="990430" y="1115033"/>
                      <a:pt x="1132392" y="1111983"/>
                      <a:pt x="1231269" y="1113000"/>
                    </a:cubicBezTo>
                    <a:cubicBezTo>
                      <a:pt x="1301932" y="1109950"/>
                      <a:pt x="1392803" y="1114271"/>
                      <a:pt x="1400810" y="1114525"/>
                    </a:cubicBezTo>
                    <a:cubicBezTo>
                      <a:pt x="1398395" y="1112237"/>
                      <a:pt x="1498924" y="1114017"/>
                      <a:pt x="1513794" y="1114525"/>
                    </a:cubicBezTo>
                    <a:cubicBezTo>
                      <a:pt x="1513794" y="1114144"/>
                      <a:pt x="1519005" y="1113635"/>
                      <a:pt x="1527393" y="1113254"/>
                    </a:cubicBezTo>
                    <a:cubicBezTo>
                      <a:pt x="1535908" y="1112873"/>
                      <a:pt x="1547728" y="1112491"/>
                      <a:pt x="1561199" y="1112237"/>
                    </a:cubicBezTo>
                    <a:cubicBezTo>
                      <a:pt x="1588016" y="1111729"/>
                      <a:pt x="1620933" y="1111602"/>
                      <a:pt x="1645716" y="1112237"/>
                    </a:cubicBezTo>
                    <a:cubicBezTo>
                      <a:pt x="1615976" y="1112237"/>
                      <a:pt x="1580644" y="1112237"/>
                      <a:pt x="1589160" y="1113254"/>
                    </a:cubicBezTo>
                    <a:cubicBezTo>
                      <a:pt x="1607207" y="1113762"/>
                      <a:pt x="1626143" y="1114271"/>
                      <a:pt x="1645716" y="1114779"/>
                    </a:cubicBezTo>
                    <a:cubicBezTo>
                      <a:pt x="1649019" y="1113889"/>
                      <a:pt x="1660458" y="1113254"/>
                      <a:pt x="1677742" y="1112746"/>
                    </a:cubicBezTo>
                    <a:lnTo>
                      <a:pt x="1694900" y="1112364"/>
                    </a:lnTo>
                    <a:lnTo>
                      <a:pt x="1694519" y="1096097"/>
                    </a:lnTo>
                    <a:close/>
                    <a:moveTo>
                      <a:pt x="1677234" y="222341"/>
                    </a:moveTo>
                    <a:lnTo>
                      <a:pt x="1677234" y="187009"/>
                    </a:lnTo>
                    <a:cubicBezTo>
                      <a:pt x="1677489" y="202133"/>
                      <a:pt x="1677742" y="214080"/>
                      <a:pt x="1677234" y="222341"/>
                    </a:cubicBezTo>
                    <a:close/>
                    <a:moveTo>
                      <a:pt x="1434488" y="17723"/>
                    </a:moveTo>
                    <a:cubicBezTo>
                      <a:pt x="1438683" y="17723"/>
                      <a:pt x="1443385" y="17850"/>
                      <a:pt x="1448342" y="17977"/>
                    </a:cubicBezTo>
                    <a:lnTo>
                      <a:pt x="1436777" y="17977"/>
                    </a:lnTo>
                    <a:cubicBezTo>
                      <a:pt x="1435760" y="17977"/>
                      <a:pt x="1434870" y="17850"/>
                      <a:pt x="1434488" y="17723"/>
                    </a:cubicBezTo>
                    <a:close/>
                    <a:moveTo>
                      <a:pt x="1134044" y="16325"/>
                    </a:moveTo>
                    <a:cubicBezTo>
                      <a:pt x="1114218" y="17596"/>
                      <a:pt x="1153362" y="17469"/>
                      <a:pt x="1166960" y="17977"/>
                    </a:cubicBezTo>
                    <a:lnTo>
                      <a:pt x="974543" y="17977"/>
                    </a:lnTo>
                    <a:cubicBezTo>
                      <a:pt x="970985" y="17977"/>
                      <a:pt x="967173" y="17850"/>
                      <a:pt x="963614" y="17723"/>
                    </a:cubicBezTo>
                    <a:cubicBezTo>
                      <a:pt x="1057407" y="18232"/>
                      <a:pt x="1036819" y="15817"/>
                      <a:pt x="1133917" y="1632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437" name="Graphic 1765">
              <a:extLst>
                <a:ext uri="{FF2B5EF4-FFF2-40B4-BE49-F238E27FC236}">
                  <a16:creationId xmlns:a16="http://schemas.microsoft.com/office/drawing/2014/main" id="{C618D7EC-3FAC-9044-15FA-2888C459CEE7}"/>
                </a:ext>
              </a:extLst>
            </p:cNvPr>
            <p:cNvGrpSpPr/>
            <p:nvPr/>
          </p:nvGrpSpPr>
          <p:grpSpPr>
            <a:xfrm>
              <a:off x="10118863" y="1182150"/>
              <a:ext cx="1723068" cy="1322657"/>
              <a:chOff x="10118863" y="1182150"/>
              <a:chExt cx="1723068" cy="1322657"/>
            </a:xfrm>
            <a:solidFill>
              <a:srgbClr val="B87044"/>
            </a:solidFill>
          </p:grpSpPr>
          <p:sp>
            <p:nvSpPr>
              <p:cNvPr id="3491" name="Freeform: Shape 3490">
                <a:extLst>
                  <a:ext uri="{FF2B5EF4-FFF2-40B4-BE49-F238E27FC236}">
                    <a16:creationId xmlns:a16="http://schemas.microsoft.com/office/drawing/2014/main" id="{4D46A681-F58A-4ED7-088A-DAE900AE4DE0}"/>
                  </a:ext>
                </a:extLst>
              </p:cNvPr>
              <p:cNvSpPr/>
              <p:nvPr/>
            </p:nvSpPr>
            <p:spPr>
              <a:xfrm>
                <a:off x="10458156" y="1915162"/>
                <a:ext cx="24744" cy="38434"/>
              </a:xfrm>
              <a:custGeom>
                <a:avLst/>
                <a:gdLst>
                  <a:gd name="connsiteX0" fmla="*/ 0 w 24744"/>
                  <a:gd name="connsiteY0" fmla="*/ 38435 h 38434"/>
                  <a:gd name="connsiteX1" fmla="*/ 0 w 24744"/>
                  <a:gd name="connsiteY1" fmla="*/ 38435 h 38434"/>
                  <a:gd name="connsiteX2" fmla="*/ 0 w 24744"/>
                  <a:gd name="connsiteY2" fmla="*/ 38435 h 38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44" h="38434">
                    <a:moveTo>
                      <a:pt x="0" y="38435"/>
                    </a:moveTo>
                    <a:cubicBezTo>
                      <a:pt x="44100" y="-28034"/>
                      <a:pt x="19699" y="5010"/>
                      <a:pt x="0" y="38435"/>
                    </a:cubicBezTo>
                    <a:lnTo>
                      <a:pt x="0" y="38435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2" name="Freeform: Shape 3491">
                <a:extLst>
                  <a:ext uri="{FF2B5EF4-FFF2-40B4-BE49-F238E27FC236}">
                    <a16:creationId xmlns:a16="http://schemas.microsoft.com/office/drawing/2014/main" id="{247B9BC8-BBD6-11FA-7700-BB0C04DDF974}"/>
                  </a:ext>
                </a:extLst>
              </p:cNvPr>
              <p:cNvSpPr/>
              <p:nvPr/>
            </p:nvSpPr>
            <p:spPr>
              <a:xfrm>
                <a:off x="10500478" y="1838232"/>
                <a:ext cx="20814" cy="31992"/>
              </a:xfrm>
              <a:custGeom>
                <a:avLst/>
                <a:gdLst>
                  <a:gd name="connsiteX0" fmla="*/ 0 w 20814"/>
                  <a:gd name="connsiteY0" fmla="*/ 31993 h 31992"/>
                  <a:gd name="connsiteX1" fmla="*/ 18809 w 20814"/>
                  <a:gd name="connsiteY1" fmla="*/ 4033 h 31992"/>
                  <a:gd name="connsiteX2" fmla="*/ 0 w 20814"/>
                  <a:gd name="connsiteY2" fmla="*/ 31993 h 3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14" h="31992">
                    <a:moveTo>
                      <a:pt x="0" y="31993"/>
                    </a:moveTo>
                    <a:cubicBezTo>
                      <a:pt x="11819" y="13310"/>
                      <a:pt x="9023" y="19157"/>
                      <a:pt x="18809" y="4033"/>
                    </a:cubicBezTo>
                    <a:cubicBezTo>
                      <a:pt x="28087" y="-12362"/>
                      <a:pt x="2288" y="26147"/>
                      <a:pt x="0" y="31993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3" name="Freeform: Shape 3492">
                <a:extLst>
                  <a:ext uri="{FF2B5EF4-FFF2-40B4-BE49-F238E27FC236}">
                    <a16:creationId xmlns:a16="http://schemas.microsoft.com/office/drawing/2014/main" id="{58B27B32-9893-5417-8686-BDCB8502B048}"/>
                  </a:ext>
                </a:extLst>
              </p:cNvPr>
              <p:cNvSpPr/>
              <p:nvPr/>
            </p:nvSpPr>
            <p:spPr>
              <a:xfrm>
                <a:off x="10905432" y="2503640"/>
                <a:ext cx="70341" cy="1037"/>
              </a:xfrm>
              <a:custGeom>
                <a:avLst/>
                <a:gdLst>
                  <a:gd name="connsiteX0" fmla="*/ 41137 w 70341"/>
                  <a:gd name="connsiteY0" fmla="*/ 646 h 1037"/>
                  <a:gd name="connsiteX1" fmla="*/ 41137 w 70341"/>
                  <a:gd name="connsiteY1" fmla="*/ 646 h 1037"/>
                  <a:gd name="connsiteX2" fmla="*/ 41137 w 70341"/>
                  <a:gd name="connsiteY2" fmla="*/ 646 h 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341" h="1037">
                    <a:moveTo>
                      <a:pt x="41137" y="646"/>
                    </a:moveTo>
                    <a:cubicBezTo>
                      <a:pt x="150436" y="2171"/>
                      <a:pt x="-92055" y="-1388"/>
                      <a:pt x="41137" y="646"/>
                    </a:cubicBezTo>
                    <a:lnTo>
                      <a:pt x="41137" y="646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4" name="Freeform: Shape 3493">
                <a:extLst>
                  <a:ext uri="{FF2B5EF4-FFF2-40B4-BE49-F238E27FC236}">
                    <a16:creationId xmlns:a16="http://schemas.microsoft.com/office/drawing/2014/main" id="{50B0CF1A-E47E-9593-C578-AF870831A769}"/>
                  </a:ext>
                </a:extLst>
              </p:cNvPr>
              <p:cNvSpPr/>
              <p:nvPr/>
            </p:nvSpPr>
            <p:spPr>
              <a:xfrm>
                <a:off x="11650149" y="2214008"/>
                <a:ext cx="37237" cy="54903"/>
              </a:xfrm>
              <a:custGeom>
                <a:avLst/>
                <a:gdLst>
                  <a:gd name="connsiteX0" fmla="*/ 35967 w 37237"/>
                  <a:gd name="connsiteY0" fmla="*/ 54904 h 54903"/>
                  <a:gd name="connsiteX1" fmla="*/ 37238 w 37237"/>
                  <a:gd name="connsiteY1" fmla="*/ 54014 h 54903"/>
                  <a:gd name="connsiteX2" fmla="*/ 0 w 37237"/>
                  <a:gd name="connsiteY2" fmla="*/ 0 h 54903"/>
                  <a:gd name="connsiteX3" fmla="*/ 27198 w 37237"/>
                  <a:gd name="connsiteY3" fmla="*/ 41051 h 54903"/>
                  <a:gd name="connsiteX4" fmla="*/ 35967 w 37237"/>
                  <a:gd name="connsiteY4" fmla="*/ 54904 h 54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37" h="54903">
                    <a:moveTo>
                      <a:pt x="35967" y="54904"/>
                    </a:moveTo>
                    <a:lnTo>
                      <a:pt x="37238" y="54014"/>
                    </a:lnTo>
                    <a:cubicBezTo>
                      <a:pt x="23385" y="33679"/>
                      <a:pt x="3305" y="3559"/>
                      <a:pt x="0" y="0"/>
                    </a:cubicBezTo>
                    <a:cubicBezTo>
                      <a:pt x="10676" y="15886"/>
                      <a:pt x="26181" y="38382"/>
                      <a:pt x="27198" y="41051"/>
                    </a:cubicBezTo>
                    <a:cubicBezTo>
                      <a:pt x="27325" y="41813"/>
                      <a:pt x="28215" y="43720"/>
                      <a:pt x="35967" y="54904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5" name="Freeform: Shape 3494">
                <a:extLst>
                  <a:ext uri="{FF2B5EF4-FFF2-40B4-BE49-F238E27FC236}">
                    <a16:creationId xmlns:a16="http://schemas.microsoft.com/office/drawing/2014/main" id="{8630E640-EBB0-6D19-5B0F-7F89E15AB498}"/>
                  </a:ext>
                </a:extLst>
              </p:cNvPr>
              <p:cNvSpPr/>
              <p:nvPr/>
            </p:nvSpPr>
            <p:spPr>
              <a:xfrm>
                <a:off x="10382657" y="2497422"/>
                <a:ext cx="70461" cy="1022"/>
              </a:xfrm>
              <a:custGeom>
                <a:avLst/>
                <a:gdLst>
                  <a:gd name="connsiteX0" fmla="*/ 4836 w 70461"/>
                  <a:gd name="connsiteY0" fmla="*/ 0 h 1022"/>
                  <a:gd name="connsiteX1" fmla="*/ 70288 w 70461"/>
                  <a:gd name="connsiteY1" fmla="*/ 763 h 1022"/>
                  <a:gd name="connsiteX2" fmla="*/ 4836 w 70461"/>
                  <a:gd name="connsiteY2" fmla="*/ 0 h 1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461" h="1022">
                    <a:moveTo>
                      <a:pt x="4836" y="0"/>
                    </a:moveTo>
                    <a:cubicBezTo>
                      <a:pt x="-22489" y="763"/>
                      <a:pt x="75117" y="1398"/>
                      <a:pt x="70288" y="763"/>
                    </a:cubicBezTo>
                    <a:cubicBezTo>
                      <a:pt x="39659" y="381"/>
                      <a:pt x="34194" y="381"/>
                      <a:pt x="4836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6" name="Freeform: Shape 3495">
                <a:extLst>
                  <a:ext uri="{FF2B5EF4-FFF2-40B4-BE49-F238E27FC236}">
                    <a16:creationId xmlns:a16="http://schemas.microsoft.com/office/drawing/2014/main" id="{D27D62A5-4727-002E-30FE-E4C69F35A2A7}"/>
                  </a:ext>
                </a:extLst>
              </p:cNvPr>
              <p:cNvSpPr/>
              <p:nvPr/>
            </p:nvSpPr>
            <p:spPr>
              <a:xfrm>
                <a:off x="10227201" y="2496081"/>
                <a:ext cx="45909" cy="1214"/>
              </a:xfrm>
              <a:custGeom>
                <a:avLst/>
                <a:gdLst>
                  <a:gd name="connsiteX0" fmla="*/ 44130 w 45909"/>
                  <a:gd name="connsiteY0" fmla="*/ 1215 h 1214"/>
                  <a:gd name="connsiteX1" fmla="*/ 45910 w 45909"/>
                  <a:gd name="connsiteY1" fmla="*/ 71 h 1214"/>
                  <a:gd name="connsiteX2" fmla="*/ 44130 w 45909"/>
                  <a:gd name="connsiteY2" fmla="*/ 1215 h 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909" h="1214">
                    <a:moveTo>
                      <a:pt x="44130" y="1215"/>
                    </a:moveTo>
                    <a:lnTo>
                      <a:pt x="45910" y="71"/>
                    </a:lnTo>
                    <a:cubicBezTo>
                      <a:pt x="-8232" y="-310"/>
                      <a:pt x="-21322" y="960"/>
                      <a:pt x="44130" y="121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7" name="Freeform: Shape 3496">
                <a:extLst>
                  <a:ext uri="{FF2B5EF4-FFF2-40B4-BE49-F238E27FC236}">
                    <a16:creationId xmlns:a16="http://schemas.microsoft.com/office/drawing/2014/main" id="{586D1948-2F0D-6766-8B35-0E3274ECB0EE}"/>
                  </a:ext>
                </a:extLst>
              </p:cNvPr>
              <p:cNvSpPr/>
              <p:nvPr/>
            </p:nvSpPr>
            <p:spPr>
              <a:xfrm>
                <a:off x="11453880" y="1930081"/>
                <a:ext cx="44649" cy="69777"/>
              </a:xfrm>
              <a:custGeom>
                <a:avLst/>
                <a:gdLst>
                  <a:gd name="connsiteX0" fmla="*/ 44649 w 44649"/>
                  <a:gd name="connsiteY0" fmla="*/ 69777 h 69777"/>
                  <a:gd name="connsiteX1" fmla="*/ 802 w 44649"/>
                  <a:gd name="connsiteY1" fmla="*/ 385 h 69777"/>
                  <a:gd name="connsiteX2" fmla="*/ 25840 w 44649"/>
                  <a:gd name="connsiteY2" fmla="*/ 42834 h 69777"/>
                  <a:gd name="connsiteX3" fmla="*/ 44649 w 44649"/>
                  <a:gd name="connsiteY3" fmla="*/ 69650 h 6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649" h="69777">
                    <a:moveTo>
                      <a:pt x="44649" y="69777"/>
                    </a:moveTo>
                    <a:cubicBezTo>
                      <a:pt x="44141" y="66091"/>
                      <a:pt x="29525" y="42961"/>
                      <a:pt x="802" y="385"/>
                    </a:cubicBezTo>
                    <a:cubicBezTo>
                      <a:pt x="-4154" y="-3682"/>
                      <a:pt x="15037" y="25422"/>
                      <a:pt x="25840" y="42834"/>
                    </a:cubicBezTo>
                    <a:cubicBezTo>
                      <a:pt x="28127" y="45503"/>
                      <a:pt x="33974" y="53764"/>
                      <a:pt x="44649" y="6965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8" name="Freeform: Shape 3497">
                <a:extLst>
                  <a:ext uri="{FF2B5EF4-FFF2-40B4-BE49-F238E27FC236}">
                    <a16:creationId xmlns:a16="http://schemas.microsoft.com/office/drawing/2014/main" id="{BFE842DD-E696-7CD1-3D7F-C3512109B991}"/>
                  </a:ext>
                </a:extLst>
              </p:cNvPr>
              <p:cNvSpPr/>
              <p:nvPr/>
            </p:nvSpPr>
            <p:spPr>
              <a:xfrm>
                <a:off x="10392194" y="2495262"/>
                <a:ext cx="60751" cy="2160"/>
              </a:xfrm>
              <a:custGeom>
                <a:avLst/>
                <a:gdLst>
                  <a:gd name="connsiteX0" fmla="*/ 14616 w 60751"/>
                  <a:gd name="connsiteY0" fmla="*/ 0 h 2160"/>
                  <a:gd name="connsiteX1" fmla="*/ 45119 w 60751"/>
                  <a:gd name="connsiteY1" fmla="*/ 2161 h 2160"/>
                  <a:gd name="connsiteX2" fmla="*/ 30249 w 60751"/>
                  <a:gd name="connsiteY2" fmla="*/ 763 h 2160"/>
                  <a:gd name="connsiteX3" fmla="*/ 14616 w 60751"/>
                  <a:gd name="connsiteY3" fmla="*/ 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751" h="2160">
                    <a:moveTo>
                      <a:pt x="14616" y="0"/>
                    </a:moveTo>
                    <a:cubicBezTo>
                      <a:pt x="-24019" y="508"/>
                      <a:pt x="23767" y="1525"/>
                      <a:pt x="45119" y="2161"/>
                    </a:cubicBezTo>
                    <a:cubicBezTo>
                      <a:pt x="78925" y="1652"/>
                      <a:pt x="50330" y="1271"/>
                      <a:pt x="30249" y="763"/>
                    </a:cubicBezTo>
                    <a:cubicBezTo>
                      <a:pt x="55795" y="763"/>
                      <a:pt x="33680" y="254"/>
                      <a:pt x="14616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9" name="Freeform: Shape 3498">
                <a:extLst>
                  <a:ext uri="{FF2B5EF4-FFF2-40B4-BE49-F238E27FC236}">
                    <a16:creationId xmlns:a16="http://schemas.microsoft.com/office/drawing/2014/main" id="{D1300004-A9D7-73E8-2A45-E3C42CBC67FE}"/>
                  </a:ext>
                </a:extLst>
              </p:cNvPr>
              <p:cNvSpPr/>
              <p:nvPr/>
            </p:nvSpPr>
            <p:spPr>
              <a:xfrm>
                <a:off x="10256947" y="2494626"/>
                <a:ext cx="51772" cy="762"/>
              </a:xfrm>
              <a:custGeom>
                <a:avLst/>
                <a:gdLst>
                  <a:gd name="connsiteX0" fmla="*/ 18324 w 51772"/>
                  <a:gd name="connsiteY0" fmla="*/ 0 h 762"/>
                  <a:gd name="connsiteX1" fmla="*/ 531 w 51772"/>
                  <a:gd name="connsiteY1" fmla="*/ 763 h 762"/>
                  <a:gd name="connsiteX2" fmla="*/ 33448 w 51772"/>
                  <a:gd name="connsiteY2" fmla="*/ 763 h 762"/>
                  <a:gd name="connsiteX3" fmla="*/ 51241 w 51772"/>
                  <a:gd name="connsiteY3" fmla="*/ 127 h 762"/>
                  <a:gd name="connsiteX4" fmla="*/ 18324 w 51772"/>
                  <a:gd name="connsiteY4" fmla="*/ 127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72" h="762">
                    <a:moveTo>
                      <a:pt x="18324" y="0"/>
                    </a:moveTo>
                    <a:cubicBezTo>
                      <a:pt x="17053" y="381"/>
                      <a:pt x="-3535" y="254"/>
                      <a:pt x="531" y="763"/>
                    </a:cubicBezTo>
                    <a:lnTo>
                      <a:pt x="33448" y="763"/>
                    </a:lnTo>
                    <a:cubicBezTo>
                      <a:pt x="34719" y="508"/>
                      <a:pt x="55308" y="763"/>
                      <a:pt x="51241" y="127"/>
                    </a:cubicBezTo>
                    <a:lnTo>
                      <a:pt x="18324" y="127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0" name="Freeform: Shape 3499">
                <a:extLst>
                  <a:ext uri="{FF2B5EF4-FFF2-40B4-BE49-F238E27FC236}">
                    <a16:creationId xmlns:a16="http://schemas.microsoft.com/office/drawing/2014/main" id="{0B23DC0A-36F3-255F-9F89-07D219DFF3A9}"/>
                  </a:ext>
                </a:extLst>
              </p:cNvPr>
              <p:cNvSpPr/>
              <p:nvPr/>
            </p:nvSpPr>
            <p:spPr>
              <a:xfrm>
                <a:off x="10253538" y="2230911"/>
                <a:ext cx="27070" cy="41686"/>
              </a:xfrm>
              <a:custGeom>
                <a:avLst/>
                <a:gdLst>
                  <a:gd name="connsiteX0" fmla="*/ 0 w 27070"/>
                  <a:gd name="connsiteY0" fmla="*/ 41686 h 41686"/>
                  <a:gd name="connsiteX1" fmla="*/ 27071 w 27070"/>
                  <a:gd name="connsiteY1" fmla="*/ 0 h 41686"/>
                  <a:gd name="connsiteX2" fmla="*/ 26054 w 27070"/>
                  <a:gd name="connsiteY2" fmla="*/ 254 h 41686"/>
                  <a:gd name="connsiteX3" fmla="*/ 0 w 27070"/>
                  <a:gd name="connsiteY3" fmla="*/ 41686 h 4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70" h="41686">
                    <a:moveTo>
                      <a:pt x="0" y="41686"/>
                    </a:moveTo>
                    <a:cubicBezTo>
                      <a:pt x="12456" y="22495"/>
                      <a:pt x="19954" y="11057"/>
                      <a:pt x="27071" y="0"/>
                    </a:cubicBezTo>
                    <a:lnTo>
                      <a:pt x="26054" y="254"/>
                    </a:lnTo>
                    <a:cubicBezTo>
                      <a:pt x="12583" y="20716"/>
                      <a:pt x="3686" y="34569"/>
                      <a:pt x="0" y="4168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1" name="Freeform: Shape 3500">
                <a:extLst>
                  <a:ext uri="{FF2B5EF4-FFF2-40B4-BE49-F238E27FC236}">
                    <a16:creationId xmlns:a16="http://schemas.microsoft.com/office/drawing/2014/main" id="{F7269C41-4F18-E649-FF8B-B11946931EEC}"/>
                  </a:ext>
                </a:extLst>
              </p:cNvPr>
              <p:cNvSpPr/>
              <p:nvPr/>
            </p:nvSpPr>
            <p:spPr>
              <a:xfrm>
                <a:off x="10203210" y="2312307"/>
                <a:ext cx="26601" cy="42136"/>
              </a:xfrm>
              <a:custGeom>
                <a:avLst/>
                <a:gdLst>
                  <a:gd name="connsiteX0" fmla="*/ 25672 w 26601"/>
                  <a:gd name="connsiteY0" fmla="*/ 1086 h 42136"/>
                  <a:gd name="connsiteX1" fmla="*/ 0 w 26601"/>
                  <a:gd name="connsiteY1" fmla="*/ 42137 h 42136"/>
                  <a:gd name="connsiteX2" fmla="*/ 25672 w 26601"/>
                  <a:gd name="connsiteY2" fmla="*/ 1086 h 42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601" h="42136">
                    <a:moveTo>
                      <a:pt x="25672" y="1086"/>
                    </a:moveTo>
                    <a:cubicBezTo>
                      <a:pt x="10549" y="24725"/>
                      <a:pt x="3177" y="36672"/>
                      <a:pt x="0" y="42137"/>
                    </a:cubicBezTo>
                    <a:cubicBezTo>
                      <a:pt x="13980" y="20277"/>
                      <a:pt x="30756" y="-5650"/>
                      <a:pt x="25672" y="108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2" name="Freeform: Shape 3501">
                <a:extLst>
                  <a:ext uri="{FF2B5EF4-FFF2-40B4-BE49-F238E27FC236}">
                    <a16:creationId xmlns:a16="http://schemas.microsoft.com/office/drawing/2014/main" id="{C2C50F77-F584-D3C9-B4BD-C8265F3F9A8B}"/>
                  </a:ext>
                </a:extLst>
              </p:cNvPr>
              <p:cNvSpPr/>
              <p:nvPr/>
            </p:nvSpPr>
            <p:spPr>
              <a:xfrm>
                <a:off x="10159363" y="2365714"/>
                <a:ext cx="36729" cy="57613"/>
              </a:xfrm>
              <a:custGeom>
                <a:avLst/>
                <a:gdLst>
                  <a:gd name="connsiteX0" fmla="*/ 34569 w 36729"/>
                  <a:gd name="connsiteY0" fmla="*/ 2837 h 57613"/>
                  <a:gd name="connsiteX1" fmla="*/ 0 w 36729"/>
                  <a:gd name="connsiteY1" fmla="*/ 57614 h 57613"/>
                  <a:gd name="connsiteX2" fmla="*/ 34569 w 36729"/>
                  <a:gd name="connsiteY2" fmla="*/ 2837 h 5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29" h="57613">
                    <a:moveTo>
                      <a:pt x="34569" y="2837"/>
                    </a:moveTo>
                    <a:cubicBezTo>
                      <a:pt x="14107" y="34610"/>
                      <a:pt x="1398" y="54563"/>
                      <a:pt x="0" y="57614"/>
                    </a:cubicBezTo>
                    <a:cubicBezTo>
                      <a:pt x="15886" y="32831"/>
                      <a:pt x="44864" y="-11651"/>
                      <a:pt x="34569" y="2837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3" name="Freeform: Shape 3502">
                <a:extLst>
                  <a:ext uri="{FF2B5EF4-FFF2-40B4-BE49-F238E27FC236}">
                    <a16:creationId xmlns:a16="http://schemas.microsoft.com/office/drawing/2014/main" id="{4D195026-FB56-B75C-1EA8-62AFCEE8B486}"/>
                  </a:ext>
                </a:extLst>
              </p:cNvPr>
              <p:cNvSpPr/>
              <p:nvPr/>
            </p:nvSpPr>
            <p:spPr>
              <a:xfrm>
                <a:off x="10151864" y="2367280"/>
                <a:ext cx="44863" cy="69264"/>
              </a:xfrm>
              <a:custGeom>
                <a:avLst/>
                <a:gdLst>
                  <a:gd name="connsiteX0" fmla="*/ 10294 w 44863"/>
                  <a:gd name="connsiteY0" fmla="*/ 54777 h 69264"/>
                  <a:gd name="connsiteX1" fmla="*/ 44864 w 44863"/>
                  <a:gd name="connsiteY1" fmla="*/ 0 h 69264"/>
                  <a:gd name="connsiteX2" fmla="*/ 0 w 44863"/>
                  <a:gd name="connsiteY2" fmla="*/ 69265 h 69264"/>
                  <a:gd name="connsiteX3" fmla="*/ 10294 w 44863"/>
                  <a:gd name="connsiteY3" fmla="*/ 54777 h 6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63" h="69264">
                    <a:moveTo>
                      <a:pt x="10294" y="54777"/>
                    </a:moveTo>
                    <a:cubicBezTo>
                      <a:pt x="30757" y="23131"/>
                      <a:pt x="43466" y="3050"/>
                      <a:pt x="44864" y="0"/>
                    </a:cubicBezTo>
                    <a:cubicBezTo>
                      <a:pt x="31519" y="20589"/>
                      <a:pt x="6863" y="57191"/>
                      <a:pt x="0" y="69265"/>
                    </a:cubicBezTo>
                    <a:cubicBezTo>
                      <a:pt x="10422" y="53124"/>
                      <a:pt x="10422" y="53887"/>
                      <a:pt x="10294" y="54777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4" name="Freeform: Shape 3503">
                <a:extLst>
                  <a:ext uri="{FF2B5EF4-FFF2-40B4-BE49-F238E27FC236}">
                    <a16:creationId xmlns:a16="http://schemas.microsoft.com/office/drawing/2014/main" id="{87F10480-5570-B3DE-0342-852EAF9A8956}"/>
                  </a:ext>
                </a:extLst>
              </p:cNvPr>
              <p:cNvSpPr/>
              <p:nvPr/>
            </p:nvSpPr>
            <p:spPr>
              <a:xfrm>
                <a:off x="11280275" y="1672012"/>
                <a:ext cx="137943" cy="204989"/>
              </a:xfrm>
              <a:custGeom>
                <a:avLst/>
                <a:gdLst>
                  <a:gd name="connsiteX0" fmla="*/ 84046 w 137943"/>
                  <a:gd name="connsiteY0" fmla="*/ 125008 h 204989"/>
                  <a:gd name="connsiteX1" fmla="*/ 137170 w 137943"/>
                  <a:gd name="connsiteY1" fmla="*/ 204440 h 204989"/>
                  <a:gd name="connsiteX2" fmla="*/ 130180 w 137943"/>
                  <a:gd name="connsiteY2" fmla="*/ 189443 h 204989"/>
                  <a:gd name="connsiteX3" fmla="*/ 64474 w 137943"/>
                  <a:gd name="connsiteY3" fmla="*/ 95395 h 204989"/>
                  <a:gd name="connsiteX4" fmla="*/ 38 w 137943"/>
                  <a:gd name="connsiteY4" fmla="*/ 458 h 204989"/>
                  <a:gd name="connsiteX5" fmla="*/ 62694 w 137943"/>
                  <a:gd name="connsiteY5" fmla="*/ 96666 h 204989"/>
                  <a:gd name="connsiteX6" fmla="*/ 84046 w 137943"/>
                  <a:gd name="connsiteY6" fmla="*/ 125262 h 20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943" h="204989">
                    <a:moveTo>
                      <a:pt x="84046" y="125008"/>
                    </a:moveTo>
                    <a:cubicBezTo>
                      <a:pt x="97136" y="144071"/>
                      <a:pt x="115564" y="171650"/>
                      <a:pt x="137170" y="204440"/>
                    </a:cubicBezTo>
                    <a:cubicBezTo>
                      <a:pt x="142127" y="209397"/>
                      <a:pt x="121283" y="178894"/>
                      <a:pt x="130180" y="189443"/>
                    </a:cubicBezTo>
                    <a:cubicBezTo>
                      <a:pt x="99169" y="143690"/>
                      <a:pt x="79089" y="115222"/>
                      <a:pt x="64474" y="95395"/>
                    </a:cubicBezTo>
                    <a:cubicBezTo>
                      <a:pt x="51002" y="74044"/>
                      <a:pt x="-1614" y="-6787"/>
                      <a:pt x="38" y="458"/>
                    </a:cubicBezTo>
                    <a:cubicBezTo>
                      <a:pt x="46172" y="67308"/>
                      <a:pt x="32574" y="51803"/>
                      <a:pt x="62694" y="96666"/>
                    </a:cubicBezTo>
                    <a:cubicBezTo>
                      <a:pt x="63075" y="95522"/>
                      <a:pt x="70955" y="106198"/>
                      <a:pt x="84046" y="125262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5" name="Freeform: Shape 3504">
                <a:extLst>
                  <a:ext uri="{FF2B5EF4-FFF2-40B4-BE49-F238E27FC236}">
                    <a16:creationId xmlns:a16="http://schemas.microsoft.com/office/drawing/2014/main" id="{0A734DAE-41C4-A493-1239-F383235CE504}"/>
                  </a:ext>
                </a:extLst>
              </p:cNvPr>
              <p:cNvSpPr/>
              <p:nvPr/>
            </p:nvSpPr>
            <p:spPr>
              <a:xfrm>
                <a:off x="10963540" y="2502546"/>
                <a:ext cx="66783" cy="1184"/>
              </a:xfrm>
              <a:custGeom>
                <a:avLst/>
                <a:gdLst>
                  <a:gd name="connsiteX0" fmla="*/ 61 w 66783"/>
                  <a:gd name="connsiteY0" fmla="*/ 976 h 1184"/>
                  <a:gd name="connsiteX1" fmla="*/ 66784 w 66783"/>
                  <a:gd name="connsiteY1" fmla="*/ 468 h 1184"/>
                  <a:gd name="connsiteX2" fmla="*/ 61 w 66783"/>
                  <a:gd name="connsiteY2" fmla="*/ 976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783" h="1184">
                    <a:moveTo>
                      <a:pt x="61" y="976"/>
                    </a:moveTo>
                    <a:cubicBezTo>
                      <a:pt x="37934" y="1358"/>
                      <a:pt x="62208" y="1231"/>
                      <a:pt x="66784" y="468"/>
                    </a:cubicBezTo>
                    <a:cubicBezTo>
                      <a:pt x="47720" y="-167"/>
                      <a:pt x="-1973" y="-295"/>
                      <a:pt x="61" y="97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6" name="Freeform: Shape 3505">
                <a:extLst>
                  <a:ext uri="{FF2B5EF4-FFF2-40B4-BE49-F238E27FC236}">
                    <a16:creationId xmlns:a16="http://schemas.microsoft.com/office/drawing/2014/main" id="{D5D21C7B-AFE9-46CD-421B-4F7FFE03AB8A}"/>
                  </a:ext>
                </a:extLst>
              </p:cNvPr>
              <p:cNvSpPr/>
              <p:nvPr/>
            </p:nvSpPr>
            <p:spPr>
              <a:xfrm>
                <a:off x="10118863" y="1182150"/>
                <a:ext cx="1723068" cy="1322657"/>
              </a:xfrm>
              <a:custGeom>
                <a:avLst/>
                <a:gdLst>
                  <a:gd name="connsiteX0" fmla="*/ 1708580 w 1723068"/>
                  <a:gd name="connsiteY0" fmla="*/ 1299132 h 1322657"/>
                  <a:gd name="connsiteX1" fmla="*/ 1668038 w 1723068"/>
                  <a:gd name="connsiteY1" fmla="*/ 1236348 h 1322657"/>
                  <a:gd name="connsiteX2" fmla="*/ 1577294 w 1723068"/>
                  <a:gd name="connsiteY2" fmla="*/ 1099725 h 1322657"/>
                  <a:gd name="connsiteX3" fmla="*/ 1521119 w 1723068"/>
                  <a:gd name="connsiteY3" fmla="*/ 1018894 h 1322657"/>
                  <a:gd name="connsiteX4" fmla="*/ 1483882 w 1723068"/>
                  <a:gd name="connsiteY4" fmla="*/ 964880 h 1322657"/>
                  <a:gd name="connsiteX5" fmla="*/ 1455413 w 1723068"/>
                  <a:gd name="connsiteY5" fmla="*/ 924719 h 1322657"/>
                  <a:gd name="connsiteX6" fmla="*/ 1368609 w 1723068"/>
                  <a:gd name="connsiteY6" fmla="*/ 805253 h 1322657"/>
                  <a:gd name="connsiteX7" fmla="*/ 1341031 w 1723068"/>
                  <a:gd name="connsiteY7" fmla="*/ 764584 h 1322657"/>
                  <a:gd name="connsiteX8" fmla="*/ 1297565 w 1723068"/>
                  <a:gd name="connsiteY8" fmla="*/ 694938 h 1322657"/>
                  <a:gd name="connsiteX9" fmla="*/ 1223979 w 1723068"/>
                  <a:gd name="connsiteY9" fmla="*/ 586401 h 1322657"/>
                  <a:gd name="connsiteX10" fmla="*/ 1230969 w 1723068"/>
                  <a:gd name="connsiteY10" fmla="*/ 601398 h 1322657"/>
                  <a:gd name="connsiteX11" fmla="*/ 1089389 w 1723068"/>
                  <a:gd name="connsiteY11" fmla="*/ 380386 h 1322657"/>
                  <a:gd name="connsiteX12" fmla="*/ 1078840 w 1723068"/>
                  <a:gd name="connsiteY12" fmla="*/ 367676 h 1322657"/>
                  <a:gd name="connsiteX13" fmla="*/ 1061302 w 1723068"/>
                  <a:gd name="connsiteY13" fmla="*/ 339970 h 1322657"/>
                  <a:gd name="connsiteX14" fmla="*/ 1095108 w 1723068"/>
                  <a:gd name="connsiteY14" fmla="*/ 396272 h 1322657"/>
                  <a:gd name="connsiteX15" fmla="*/ 1076298 w 1723068"/>
                  <a:gd name="connsiteY15" fmla="*/ 369456 h 1322657"/>
                  <a:gd name="connsiteX16" fmla="*/ 1049609 w 1723068"/>
                  <a:gd name="connsiteY16" fmla="*/ 328151 h 1322657"/>
                  <a:gd name="connsiteX17" fmla="*/ 1027241 w 1723068"/>
                  <a:gd name="connsiteY17" fmla="*/ 303622 h 1322657"/>
                  <a:gd name="connsiteX18" fmla="*/ 999153 w 1723068"/>
                  <a:gd name="connsiteY18" fmla="*/ 263207 h 1322657"/>
                  <a:gd name="connsiteX19" fmla="*/ 1041221 w 1723068"/>
                  <a:gd name="connsiteY19" fmla="*/ 313917 h 1322657"/>
                  <a:gd name="connsiteX20" fmla="*/ 996103 w 1723068"/>
                  <a:gd name="connsiteY20" fmla="*/ 245414 h 1322657"/>
                  <a:gd name="connsiteX21" fmla="*/ 972973 w 1723068"/>
                  <a:gd name="connsiteY21" fmla="*/ 221521 h 1322657"/>
                  <a:gd name="connsiteX22" fmla="*/ 948444 w 1723068"/>
                  <a:gd name="connsiteY22" fmla="*/ 178691 h 1322657"/>
                  <a:gd name="connsiteX23" fmla="*/ 899768 w 1723068"/>
                  <a:gd name="connsiteY23" fmla="*/ 112603 h 1322657"/>
                  <a:gd name="connsiteX24" fmla="*/ 855921 w 1723068"/>
                  <a:gd name="connsiteY24" fmla="*/ 43338 h 1322657"/>
                  <a:gd name="connsiteX25" fmla="*/ 884390 w 1723068"/>
                  <a:gd name="connsiteY25" fmla="*/ 83499 h 1322657"/>
                  <a:gd name="connsiteX26" fmla="*/ 839018 w 1723068"/>
                  <a:gd name="connsiteY26" fmla="*/ 17412 h 1322657"/>
                  <a:gd name="connsiteX27" fmla="*/ 826817 w 1723068"/>
                  <a:gd name="connsiteY27" fmla="*/ 0 h 1322657"/>
                  <a:gd name="connsiteX28" fmla="*/ 815760 w 1723068"/>
                  <a:gd name="connsiteY28" fmla="*/ 17666 h 1322657"/>
                  <a:gd name="connsiteX29" fmla="*/ 762001 w 1723068"/>
                  <a:gd name="connsiteY29" fmla="*/ 103071 h 1322657"/>
                  <a:gd name="connsiteX30" fmla="*/ 805466 w 1723068"/>
                  <a:gd name="connsiteY30" fmla="*/ 32790 h 1322657"/>
                  <a:gd name="connsiteX31" fmla="*/ 766830 w 1723068"/>
                  <a:gd name="connsiteY31" fmla="*/ 86804 h 1322657"/>
                  <a:gd name="connsiteX32" fmla="*/ 768609 w 1723068"/>
                  <a:gd name="connsiteY32" fmla="*/ 87820 h 1322657"/>
                  <a:gd name="connsiteX33" fmla="*/ 723746 w 1723068"/>
                  <a:gd name="connsiteY33" fmla="*/ 157340 h 1322657"/>
                  <a:gd name="connsiteX34" fmla="*/ 721839 w 1723068"/>
                  <a:gd name="connsiteY34" fmla="*/ 156323 h 1322657"/>
                  <a:gd name="connsiteX35" fmla="*/ 685873 w 1723068"/>
                  <a:gd name="connsiteY35" fmla="*/ 212116 h 1322657"/>
                  <a:gd name="connsiteX36" fmla="*/ 706207 w 1723068"/>
                  <a:gd name="connsiteY36" fmla="*/ 185300 h 1322657"/>
                  <a:gd name="connsiteX37" fmla="*/ 642534 w 1723068"/>
                  <a:gd name="connsiteY37" fmla="*/ 282398 h 1322657"/>
                  <a:gd name="connsiteX38" fmla="*/ 572888 w 1723068"/>
                  <a:gd name="connsiteY38" fmla="*/ 394620 h 1322657"/>
                  <a:gd name="connsiteX39" fmla="*/ 510358 w 1723068"/>
                  <a:gd name="connsiteY39" fmla="*/ 492226 h 1322657"/>
                  <a:gd name="connsiteX40" fmla="*/ 486211 w 1723068"/>
                  <a:gd name="connsiteY40" fmla="*/ 534421 h 1322657"/>
                  <a:gd name="connsiteX41" fmla="*/ 476298 w 1723068"/>
                  <a:gd name="connsiteY41" fmla="*/ 548147 h 1322657"/>
                  <a:gd name="connsiteX42" fmla="*/ 492566 w 1723068"/>
                  <a:gd name="connsiteY42" fmla="*/ 519932 h 1322657"/>
                  <a:gd name="connsiteX43" fmla="*/ 413896 w 1723068"/>
                  <a:gd name="connsiteY43" fmla="*/ 645626 h 1322657"/>
                  <a:gd name="connsiteX44" fmla="*/ 386190 w 1723068"/>
                  <a:gd name="connsiteY44" fmla="*/ 687439 h 1322657"/>
                  <a:gd name="connsiteX45" fmla="*/ 395595 w 1723068"/>
                  <a:gd name="connsiteY45" fmla="*/ 673586 h 1322657"/>
                  <a:gd name="connsiteX46" fmla="*/ 201398 w 1723068"/>
                  <a:gd name="connsiteY46" fmla="*/ 979877 h 1322657"/>
                  <a:gd name="connsiteX47" fmla="*/ 224911 w 1723068"/>
                  <a:gd name="connsiteY47" fmla="*/ 938827 h 1322657"/>
                  <a:gd name="connsiteX48" fmla="*/ 156662 w 1723068"/>
                  <a:gd name="connsiteY48" fmla="*/ 1049651 h 1322657"/>
                  <a:gd name="connsiteX49" fmla="*/ 184241 w 1723068"/>
                  <a:gd name="connsiteY49" fmla="*/ 1007583 h 1322657"/>
                  <a:gd name="connsiteX50" fmla="*/ 132134 w 1723068"/>
                  <a:gd name="connsiteY50" fmla="*/ 1090574 h 1322657"/>
                  <a:gd name="connsiteX51" fmla="*/ 238382 w 1723068"/>
                  <a:gd name="connsiteY51" fmla="*/ 923830 h 1322657"/>
                  <a:gd name="connsiteX52" fmla="*/ 308283 w 1723068"/>
                  <a:gd name="connsiteY52" fmla="*/ 812752 h 1322657"/>
                  <a:gd name="connsiteX53" fmla="*/ 328617 w 1723068"/>
                  <a:gd name="connsiteY53" fmla="*/ 784791 h 1322657"/>
                  <a:gd name="connsiteX54" fmla="*/ 309808 w 1723068"/>
                  <a:gd name="connsiteY54" fmla="*/ 812625 h 1322657"/>
                  <a:gd name="connsiteX55" fmla="*/ 371447 w 1723068"/>
                  <a:gd name="connsiteY55" fmla="*/ 715399 h 1322657"/>
                  <a:gd name="connsiteX56" fmla="*/ 377802 w 1723068"/>
                  <a:gd name="connsiteY56" fmla="*/ 715399 h 1322657"/>
                  <a:gd name="connsiteX57" fmla="*/ 331794 w 1723068"/>
                  <a:gd name="connsiteY57" fmla="*/ 784664 h 1322657"/>
                  <a:gd name="connsiteX58" fmla="*/ 351621 w 1723068"/>
                  <a:gd name="connsiteY58" fmla="*/ 756831 h 1322657"/>
                  <a:gd name="connsiteX59" fmla="*/ 309300 w 1723068"/>
                  <a:gd name="connsiteY59" fmla="*/ 825715 h 1322657"/>
                  <a:gd name="connsiteX60" fmla="*/ 331922 w 1723068"/>
                  <a:gd name="connsiteY60" fmla="*/ 792417 h 1322657"/>
                  <a:gd name="connsiteX61" fmla="*/ 241178 w 1723068"/>
                  <a:gd name="connsiteY61" fmla="*/ 933108 h 1322657"/>
                  <a:gd name="connsiteX62" fmla="*/ 239145 w 1723068"/>
                  <a:gd name="connsiteY62" fmla="*/ 935904 h 1322657"/>
                  <a:gd name="connsiteX63" fmla="*/ 291507 w 1723068"/>
                  <a:gd name="connsiteY63" fmla="*/ 853294 h 1322657"/>
                  <a:gd name="connsiteX64" fmla="*/ 298243 w 1723068"/>
                  <a:gd name="connsiteY64" fmla="*/ 839822 h 1322657"/>
                  <a:gd name="connsiteX65" fmla="*/ 246007 w 1723068"/>
                  <a:gd name="connsiteY65" fmla="*/ 922559 h 1322657"/>
                  <a:gd name="connsiteX66" fmla="*/ 208389 w 1723068"/>
                  <a:gd name="connsiteY66" fmla="*/ 978352 h 1322657"/>
                  <a:gd name="connsiteX67" fmla="*/ 269520 w 1723068"/>
                  <a:gd name="connsiteY67" fmla="*/ 881762 h 1322657"/>
                  <a:gd name="connsiteX68" fmla="*/ 285279 w 1723068"/>
                  <a:gd name="connsiteY68" fmla="*/ 854311 h 1322657"/>
                  <a:gd name="connsiteX69" fmla="*/ 249185 w 1723068"/>
                  <a:gd name="connsiteY69" fmla="*/ 909977 h 1322657"/>
                  <a:gd name="connsiteX70" fmla="*/ 246643 w 1723068"/>
                  <a:gd name="connsiteY70" fmla="*/ 910485 h 1322657"/>
                  <a:gd name="connsiteX71" fmla="*/ 194535 w 1723068"/>
                  <a:gd name="connsiteY71" fmla="*/ 993603 h 1322657"/>
                  <a:gd name="connsiteX72" fmla="*/ 188181 w 1723068"/>
                  <a:gd name="connsiteY72" fmla="*/ 1006821 h 1322657"/>
                  <a:gd name="connsiteX73" fmla="*/ 225165 w 1723068"/>
                  <a:gd name="connsiteY73" fmla="*/ 951027 h 1322657"/>
                  <a:gd name="connsiteX74" fmla="*/ 126542 w 1723068"/>
                  <a:gd name="connsiteY74" fmla="*/ 1103538 h 1322657"/>
                  <a:gd name="connsiteX75" fmla="*/ 162508 w 1723068"/>
                  <a:gd name="connsiteY75" fmla="*/ 1047998 h 1322657"/>
                  <a:gd name="connsiteX76" fmla="*/ 200509 w 1723068"/>
                  <a:gd name="connsiteY76" fmla="*/ 991951 h 1322657"/>
                  <a:gd name="connsiteX77" fmla="*/ 165559 w 1723068"/>
                  <a:gd name="connsiteY77" fmla="*/ 1047109 h 1322657"/>
                  <a:gd name="connsiteX78" fmla="*/ 203050 w 1723068"/>
                  <a:gd name="connsiteY78" fmla="*/ 991316 h 1322657"/>
                  <a:gd name="connsiteX79" fmla="*/ 169625 w 1723068"/>
                  <a:gd name="connsiteY79" fmla="*/ 1044059 h 1322657"/>
                  <a:gd name="connsiteX80" fmla="*/ 137599 w 1723068"/>
                  <a:gd name="connsiteY80" fmla="*/ 1093624 h 1322657"/>
                  <a:gd name="connsiteX81" fmla="*/ 166957 w 1723068"/>
                  <a:gd name="connsiteY81" fmla="*/ 1046728 h 1322657"/>
                  <a:gd name="connsiteX82" fmla="*/ 84982 w 1723068"/>
                  <a:gd name="connsiteY82" fmla="*/ 1171659 h 1322657"/>
                  <a:gd name="connsiteX83" fmla="*/ 113578 w 1723068"/>
                  <a:gd name="connsiteY83" fmla="*/ 1130862 h 1322657"/>
                  <a:gd name="connsiteX84" fmla="*/ 108113 w 1723068"/>
                  <a:gd name="connsiteY84" fmla="*/ 1139377 h 1322657"/>
                  <a:gd name="connsiteX85" fmla="*/ 72146 w 1723068"/>
                  <a:gd name="connsiteY85" fmla="*/ 1195044 h 1322657"/>
                  <a:gd name="connsiteX86" fmla="*/ 19911 w 1723068"/>
                  <a:gd name="connsiteY86" fmla="*/ 1276128 h 1322657"/>
                  <a:gd name="connsiteX87" fmla="*/ 24741 w 1723068"/>
                  <a:gd name="connsiteY87" fmla="*/ 1267486 h 1322657"/>
                  <a:gd name="connsiteX88" fmla="*/ 212 w 1723068"/>
                  <a:gd name="connsiteY88" fmla="*/ 1306630 h 1322657"/>
                  <a:gd name="connsiteX89" fmla="*/ 212 w 1723068"/>
                  <a:gd name="connsiteY89" fmla="*/ 1306884 h 1322657"/>
                  <a:gd name="connsiteX90" fmla="*/ 114849 w 1723068"/>
                  <a:gd name="connsiteY90" fmla="*/ 1306884 h 1322657"/>
                  <a:gd name="connsiteX91" fmla="*/ 114722 w 1723068"/>
                  <a:gd name="connsiteY91" fmla="*/ 1306884 h 1322657"/>
                  <a:gd name="connsiteX92" fmla="*/ 147258 w 1723068"/>
                  <a:gd name="connsiteY92" fmla="*/ 1306884 h 1322657"/>
                  <a:gd name="connsiteX93" fmla="*/ 178014 w 1723068"/>
                  <a:gd name="connsiteY93" fmla="*/ 1306884 h 1322657"/>
                  <a:gd name="connsiteX94" fmla="*/ 180174 w 1723068"/>
                  <a:gd name="connsiteY94" fmla="*/ 1306884 h 1322657"/>
                  <a:gd name="connsiteX95" fmla="*/ 145986 w 1723068"/>
                  <a:gd name="connsiteY95" fmla="*/ 1307774 h 1322657"/>
                  <a:gd name="connsiteX96" fmla="*/ 15209 w 1723068"/>
                  <a:gd name="connsiteY96" fmla="*/ 1307393 h 1322657"/>
                  <a:gd name="connsiteX97" fmla="*/ 45330 w 1723068"/>
                  <a:gd name="connsiteY97" fmla="*/ 1309045 h 1322657"/>
                  <a:gd name="connsiteX98" fmla="*/ 198983 w 1723068"/>
                  <a:gd name="connsiteY98" fmla="*/ 1306884 h 1322657"/>
                  <a:gd name="connsiteX99" fmla="*/ 269393 w 1723068"/>
                  <a:gd name="connsiteY99" fmla="*/ 1306884 h 1322657"/>
                  <a:gd name="connsiteX100" fmla="*/ 262148 w 1723068"/>
                  <a:gd name="connsiteY100" fmla="*/ 1307011 h 1322657"/>
                  <a:gd name="connsiteX101" fmla="*/ 294049 w 1723068"/>
                  <a:gd name="connsiteY101" fmla="*/ 1307647 h 1322657"/>
                  <a:gd name="connsiteX102" fmla="*/ 206864 w 1723068"/>
                  <a:gd name="connsiteY102" fmla="*/ 1311205 h 1322657"/>
                  <a:gd name="connsiteX103" fmla="*/ 192248 w 1723068"/>
                  <a:gd name="connsiteY103" fmla="*/ 1309935 h 1322657"/>
                  <a:gd name="connsiteX104" fmla="*/ 274730 w 1723068"/>
                  <a:gd name="connsiteY104" fmla="*/ 1309935 h 1322657"/>
                  <a:gd name="connsiteX105" fmla="*/ 255794 w 1723068"/>
                  <a:gd name="connsiteY105" fmla="*/ 1311841 h 1322657"/>
                  <a:gd name="connsiteX106" fmla="*/ 290362 w 1723068"/>
                  <a:gd name="connsiteY106" fmla="*/ 1310697 h 1322657"/>
                  <a:gd name="connsiteX107" fmla="*/ 386698 w 1723068"/>
                  <a:gd name="connsiteY107" fmla="*/ 1313112 h 1322657"/>
                  <a:gd name="connsiteX108" fmla="*/ 434612 w 1723068"/>
                  <a:gd name="connsiteY108" fmla="*/ 1314764 h 1322657"/>
                  <a:gd name="connsiteX109" fmla="*/ 453421 w 1723068"/>
                  <a:gd name="connsiteY109" fmla="*/ 1312603 h 1322657"/>
                  <a:gd name="connsiteX110" fmla="*/ 337768 w 1723068"/>
                  <a:gd name="connsiteY110" fmla="*/ 1312603 h 1322657"/>
                  <a:gd name="connsiteX111" fmla="*/ 340183 w 1723068"/>
                  <a:gd name="connsiteY111" fmla="*/ 1310570 h 1322657"/>
                  <a:gd name="connsiteX112" fmla="*/ 470960 w 1723068"/>
                  <a:gd name="connsiteY112" fmla="*/ 1311714 h 1322657"/>
                  <a:gd name="connsiteX113" fmla="*/ 373862 w 1723068"/>
                  <a:gd name="connsiteY113" fmla="*/ 1310062 h 1322657"/>
                  <a:gd name="connsiteX114" fmla="*/ 538446 w 1723068"/>
                  <a:gd name="connsiteY114" fmla="*/ 1310062 h 1322657"/>
                  <a:gd name="connsiteX115" fmla="*/ 500191 w 1723068"/>
                  <a:gd name="connsiteY115" fmla="*/ 1315654 h 1322657"/>
                  <a:gd name="connsiteX116" fmla="*/ 566533 w 1723068"/>
                  <a:gd name="connsiteY116" fmla="*/ 1315654 h 1322657"/>
                  <a:gd name="connsiteX117" fmla="*/ 630460 w 1723068"/>
                  <a:gd name="connsiteY117" fmla="*/ 1318450 h 1322657"/>
                  <a:gd name="connsiteX118" fmla="*/ 547850 w 1723068"/>
                  <a:gd name="connsiteY118" fmla="*/ 1317941 h 1322657"/>
                  <a:gd name="connsiteX119" fmla="*/ 663885 w 1723068"/>
                  <a:gd name="connsiteY119" fmla="*/ 1318196 h 1322657"/>
                  <a:gd name="connsiteX120" fmla="*/ 761873 w 1723068"/>
                  <a:gd name="connsiteY120" fmla="*/ 1320483 h 1322657"/>
                  <a:gd name="connsiteX121" fmla="*/ 779539 w 1723068"/>
                  <a:gd name="connsiteY121" fmla="*/ 1318831 h 1322657"/>
                  <a:gd name="connsiteX122" fmla="*/ 928110 w 1723068"/>
                  <a:gd name="connsiteY122" fmla="*/ 1319975 h 1322657"/>
                  <a:gd name="connsiteX123" fmla="*/ 910316 w 1723068"/>
                  <a:gd name="connsiteY123" fmla="*/ 1322262 h 1322657"/>
                  <a:gd name="connsiteX124" fmla="*/ 1259311 w 1723068"/>
                  <a:gd name="connsiteY124" fmla="*/ 1320102 h 1322657"/>
                  <a:gd name="connsiteX125" fmla="*/ 1258802 w 1723068"/>
                  <a:gd name="connsiteY125" fmla="*/ 1322135 h 1322657"/>
                  <a:gd name="connsiteX126" fmla="*/ 1358061 w 1723068"/>
                  <a:gd name="connsiteY126" fmla="*/ 1322389 h 1322657"/>
                  <a:gd name="connsiteX127" fmla="*/ 1523789 w 1723068"/>
                  <a:gd name="connsiteY127" fmla="*/ 1319975 h 1322657"/>
                  <a:gd name="connsiteX128" fmla="*/ 1573227 w 1723068"/>
                  <a:gd name="connsiteY128" fmla="*/ 1321119 h 1322657"/>
                  <a:gd name="connsiteX129" fmla="*/ 1696252 w 1723068"/>
                  <a:gd name="connsiteY129" fmla="*/ 1321500 h 1322657"/>
                  <a:gd name="connsiteX130" fmla="*/ 1723068 w 1723068"/>
                  <a:gd name="connsiteY130" fmla="*/ 1321500 h 1322657"/>
                  <a:gd name="connsiteX131" fmla="*/ 1708071 w 1723068"/>
                  <a:gd name="connsiteY131" fmla="*/ 1299259 h 1322657"/>
                  <a:gd name="connsiteX132" fmla="*/ 374624 w 1723068"/>
                  <a:gd name="connsiteY132" fmla="*/ 1309680 h 1322657"/>
                  <a:gd name="connsiteX133" fmla="*/ 311333 w 1723068"/>
                  <a:gd name="connsiteY133" fmla="*/ 1307647 h 1322657"/>
                  <a:gd name="connsiteX134" fmla="*/ 342598 w 1723068"/>
                  <a:gd name="connsiteY134" fmla="*/ 1307139 h 1322657"/>
                  <a:gd name="connsiteX135" fmla="*/ 448592 w 1723068"/>
                  <a:gd name="connsiteY135" fmla="*/ 1307139 h 1322657"/>
                  <a:gd name="connsiteX136" fmla="*/ 474265 w 1723068"/>
                  <a:gd name="connsiteY136" fmla="*/ 1308791 h 1322657"/>
                  <a:gd name="connsiteX137" fmla="*/ 374624 w 1723068"/>
                  <a:gd name="connsiteY137" fmla="*/ 1309680 h 1322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1723068" h="1322657">
                    <a:moveTo>
                      <a:pt x="1708580" y="1299132"/>
                    </a:moveTo>
                    <a:cubicBezTo>
                      <a:pt x="1682398" y="1260369"/>
                      <a:pt x="1661302" y="1228342"/>
                      <a:pt x="1668038" y="1236348"/>
                    </a:cubicBezTo>
                    <a:cubicBezTo>
                      <a:pt x="1619108" y="1167210"/>
                      <a:pt x="1626987" y="1172548"/>
                      <a:pt x="1577294" y="1099725"/>
                    </a:cubicBezTo>
                    <a:cubicBezTo>
                      <a:pt x="1585428" y="1116501"/>
                      <a:pt x="1539039" y="1045584"/>
                      <a:pt x="1521119" y="1018894"/>
                    </a:cubicBezTo>
                    <a:cubicBezTo>
                      <a:pt x="1504851" y="998560"/>
                      <a:pt x="1512985" y="1008727"/>
                      <a:pt x="1483882" y="964880"/>
                    </a:cubicBezTo>
                    <a:cubicBezTo>
                      <a:pt x="1490363" y="977717"/>
                      <a:pt x="1468250" y="944927"/>
                      <a:pt x="1455413" y="924719"/>
                    </a:cubicBezTo>
                    <a:cubicBezTo>
                      <a:pt x="1469901" y="951282"/>
                      <a:pt x="1389453" y="831561"/>
                      <a:pt x="1368609" y="805253"/>
                    </a:cubicBezTo>
                    <a:cubicBezTo>
                      <a:pt x="1360730" y="790765"/>
                      <a:pt x="1353867" y="782250"/>
                      <a:pt x="1341031" y="764584"/>
                    </a:cubicBezTo>
                    <a:cubicBezTo>
                      <a:pt x="1325398" y="739674"/>
                      <a:pt x="1318154" y="726456"/>
                      <a:pt x="1297565" y="694938"/>
                    </a:cubicBezTo>
                    <a:cubicBezTo>
                      <a:pt x="1294896" y="695065"/>
                      <a:pt x="1258421" y="635713"/>
                      <a:pt x="1223979" y="586401"/>
                    </a:cubicBezTo>
                    <a:cubicBezTo>
                      <a:pt x="1212922" y="572421"/>
                      <a:pt x="1261979" y="645753"/>
                      <a:pt x="1230969" y="601398"/>
                    </a:cubicBezTo>
                    <a:cubicBezTo>
                      <a:pt x="1182928" y="526668"/>
                      <a:pt x="1156620" y="481678"/>
                      <a:pt x="1089389" y="380386"/>
                    </a:cubicBezTo>
                    <a:cubicBezTo>
                      <a:pt x="1087355" y="378479"/>
                      <a:pt x="1089643" y="383436"/>
                      <a:pt x="1078840" y="367676"/>
                    </a:cubicBezTo>
                    <a:cubicBezTo>
                      <a:pt x="1078205" y="365643"/>
                      <a:pt x="1077188" y="362974"/>
                      <a:pt x="1061302" y="339970"/>
                    </a:cubicBezTo>
                    <a:cubicBezTo>
                      <a:pt x="1057743" y="338318"/>
                      <a:pt x="1102734" y="403516"/>
                      <a:pt x="1095108" y="396272"/>
                    </a:cubicBezTo>
                    <a:cubicBezTo>
                      <a:pt x="1085957" y="382800"/>
                      <a:pt x="1083670" y="380131"/>
                      <a:pt x="1076298" y="369456"/>
                    </a:cubicBezTo>
                    <a:cubicBezTo>
                      <a:pt x="1078205" y="370600"/>
                      <a:pt x="1068164" y="355221"/>
                      <a:pt x="1049609" y="328151"/>
                    </a:cubicBezTo>
                    <a:cubicBezTo>
                      <a:pt x="1052405" y="336158"/>
                      <a:pt x="1020759" y="289896"/>
                      <a:pt x="1027241" y="303622"/>
                    </a:cubicBezTo>
                    <a:cubicBezTo>
                      <a:pt x="1014659" y="284940"/>
                      <a:pt x="1006652" y="273756"/>
                      <a:pt x="999153" y="263207"/>
                    </a:cubicBezTo>
                    <a:cubicBezTo>
                      <a:pt x="1003983" y="265622"/>
                      <a:pt x="1025716" y="294726"/>
                      <a:pt x="1041221" y="313917"/>
                    </a:cubicBezTo>
                    <a:cubicBezTo>
                      <a:pt x="1015294" y="274518"/>
                      <a:pt x="1025462" y="289896"/>
                      <a:pt x="996103" y="245414"/>
                    </a:cubicBezTo>
                    <a:cubicBezTo>
                      <a:pt x="1017963" y="283415"/>
                      <a:pt x="948317" y="181995"/>
                      <a:pt x="972973" y="221521"/>
                    </a:cubicBezTo>
                    <a:cubicBezTo>
                      <a:pt x="934210" y="165219"/>
                      <a:pt x="971066" y="212879"/>
                      <a:pt x="948444" y="178691"/>
                    </a:cubicBezTo>
                    <a:cubicBezTo>
                      <a:pt x="899132" y="108155"/>
                      <a:pt x="915400" y="131794"/>
                      <a:pt x="899768" y="112603"/>
                    </a:cubicBezTo>
                    <a:cubicBezTo>
                      <a:pt x="889600" y="95573"/>
                      <a:pt x="857319" y="48168"/>
                      <a:pt x="855921" y="43338"/>
                    </a:cubicBezTo>
                    <a:cubicBezTo>
                      <a:pt x="868757" y="63546"/>
                      <a:pt x="884771" y="86549"/>
                      <a:pt x="884390" y="83499"/>
                    </a:cubicBezTo>
                    <a:cubicBezTo>
                      <a:pt x="868757" y="60369"/>
                      <a:pt x="852743" y="37111"/>
                      <a:pt x="839018" y="17412"/>
                    </a:cubicBezTo>
                    <a:lnTo>
                      <a:pt x="826817" y="0"/>
                    </a:lnTo>
                    <a:lnTo>
                      <a:pt x="815760" y="17666"/>
                    </a:lnTo>
                    <a:cubicBezTo>
                      <a:pt x="790850" y="57318"/>
                      <a:pt x="771151" y="89345"/>
                      <a:pt x="762001" y="103071"/>
                    </a:cubicBezTo>
                    <a:cubicBezTo>
                      <a:pt x="769753" y="89345"/>
                      <a:pt x="788944" y="59098"/>
                      <a:pt x="805466" y="32790"/>
                    </a:cubicBezTo>
                    <a:cubicBezTo>
                      <a:pt x="807499" y="25927"/>
                      <a:pt x="784369" y="61004"/>
                      <a:pt x="766830" y="86804"/>
                    </a:cubicBezTo>
                    <a:cubicBezTo>
                      <a:pt x="755519" y="106503"/>
                      <a:pt x="791740" y="51853"/>
                      <a:pt x="768609" y="87820"/>
                    </a:cubicBezTo>
                    <a:lnTo>
                      <a:pt x="723746" y="157340"/>
                    </a:lnTo>
                    <a:lnTo>
                      <a:pt x="721839" y="156323"/>
                    </a:lnTo>
                    <a:lnTo>
                      <a:pt x="685873" y="212116"/>
                    </a:lnTo>
                    <a:cubicBezTo>
                      <a:pt x="680661" y="223173"/>
                      <a:pt x="711417" y="174243"/>
                      <a:pt x="706207" y="185300"/>
                    </a:cubicBezTo>
                    <a:cubicBezTo>
                      <a:pt x="668842" y="242491"/>
                      <a:pt x="672527" y="237534"/>
                      <a:pt x="642534" y="282398"/>
                    </a:cubicBezTo>
                    <a:cubicBezTo>
                      <a:pt x="647364" y="280619"/>
                      <a:pt x="517984" y="476467"/>
                      <a:pt x="572888" y="394620"/>
                    </a:cubicBezTo>
                    <a:cubicBezTo>
                      <a:pt x="545308" y="438975"/>
                      <a:pt x="517603" y="478627"/>
                      <a:pt x="510358" y="492226"/>
                    </a:cubicBezTo>
                    <a:cubicBezTo>
                      <a:pt x="530566" y="461470"/>
                      <a:pt x="504767" y="505571"/>
                      <a:pt x="486211" y="534421"/>
                    </a:cubicBezTo>
                    <a:cubicBezTo>
                      <a:pt x="485703" y="534421"/>
                      <a:pt x="478459" y="545351"/>
                      <a:pt x="476298" y="548147"/>
                    </a:cubicBezTo>
                    <a:cubicBezTo>
                      <a:pt x="492311" y="523110"/>
                      <a:pt x="496633" y="515484"/>
                      <a:pt x="492566" y="519932"/>
                    </a:cubicBezTo>
                    <a:cubicBezTo>
                      <a:pt x="453803" y="580428"/>
                      <a:pt x="444017" y="597967"/>
                      <a:pt x="413896" y="645626"/>
                    </a:cubicBezTo>
                    <a:cubicBezTo>
                      <a:pt x="410846" y="649693"/>
                      <a:pt x="393434" y="673459"/>
                      <a:pt x="386190" y="687439"/>
                    </a:cubicBezTo>
                    <a:cubicBezTo>
                      <a:pt x="391400" y="678797"/>
                      <a:pt x="397120" y="671171"/>
                      <a:pt x="395595" y="673586"/>
                    </a:cubicBezTo>
                    <a:cubicBezTo>
                      <a:pt x="322135" y="788477"/>
                      <a:pt x="250074" y="899937"/>
                      <a:pt x="201398" y="979877"/>
                    </a:cubicBezTo>
                    <a:cubicBezTo>
                      <a:pt x="192502" y="991443"/>
                      <a:pt x="225673" y="939716"/>
                      <a:pt x="224911" y="938827"/>
                    </a:cubicBezTo>
                    <a:cubicBezTo>
                      <a:pt x="181445" y="1006948"/>
                      <a:pt x="187546" y="1000466"/>
                      <a:pt x="156662" y="1049651"/>
                    </a:cubicBezTo>
                    <a:cubicBezTo>
                      <a:pt x="167338" y="1033256"/>
                      <a:pt x="177378" y="1018132"/>
                      <a:pt x="184241" y="1007583"/>
                    </a:cubicBezTo>
                    <a:cubicBezTo>
                      <a:pt x="166448" y="1035925"/>
                      <a:pt x="121839" y="1104554"/>
                      <a:pt x="132134" y="1090574"/>
                    </a:cubicBezTo>
                    <a:cubicBezTo>
                      <a:pt x="178141" y="1017369"/>
                      <a:pt x="197332" y="987121"/>
                      <a:pt x="238382" y="923830"/>
                    </a:cubicBezTo>
                    <a:cubicBezTo>
                      <a:pt x="246389" y="905402"/>
                      <a:pt x="274858" y="867528"/>
                      <a:pt x="308283" y="812752"/>
                    </a:cubicBezTo>
                    <a:cubicBezTo>
                      <a:pt x="295065" y="834739"/>
                      <a:pt x="298243" y="832705"/>
                      <a:pt x="328617" y="784791"/>
                    </a:cubicBezTo>
                    <a:cubicBezTo>
                      <a:pt x="332557" y="775132"/>
                      <a:pt x="311333" y="812497"/>
                      <a:pt x="309808" y="812625"/>
                    </a:cubicBezTo>
                    <a:cubicBezTo>
                      <a:pt x="325059" y="786189"/>
                      <a:pt x="333447" y="775005"/>
                      <a:pt x="371447" y="715399"/>
                    </a:cubicBezTo>
                    <a:cubicBezTo>
                      <a:pt x="379963" y="705486"/>
                      <a:pt x="396612" y="684262"/>
                      <a:pt x="377802" y="715399"/>
                    </a:cubicBezTo>
                    <a:cubicBezTo>
                      <a:pt x="352765" y="754544"/>
                      <a:pt x="355561" y="747681"/>
                      <a:pt x="331794" y="784664"/>
                    </a:cubicBezTo>
                    <a:cubicBezTo>
                      <a:pt x="326584" y="794959"/>
                      <a:pt x="350605" y="756831"/>
                      <a:pt x="351621" y="756831"/>
                    </a:cubicBezTo>
                    <a:cubicBezTo>
                      <a:pt x="324932" y="798263"/>
                      <a:pt x="315145" y="814912"/>
                      <a:pt x="309300" y="825715"/>
                    </a:cubicBezTo>
                    <a:cubicBezTo>
                      <a:pt x="317179" y="814277"/>
                      <a:pt x="324677" y="803220"/>
                      <a:pt x="331922" y="792417"/>
                    </a:cubicBezTo>
                    <a:lnTo>
                      <a:pt x="241178" y="933108"/>
                    </a:lnTo>
                    <a:cubicBezTo>
                      <a:pt x="240415" y="934251"/>
                      <a:pt x="239653" y="935268"/>
                      <a:pt x="239145" y="935904"/>
                    </a:cubicBezTo>
                    <a:cubicBezTo>
                      <a:pt x="247279" y="921288"/>
                      <a:pt x="264436" y="894344"/>
                      <a:pt x="291507" y="853294"/>
                    </a:cubicBezTo>
                    <a:cubicBezTo>
                      <a:pt x="278289" y="871849"/>
                      <a:pt x="331667" y="789113"/>
                      <a:pt x="298243" y="839822"/>
                    </a:cubicBezTo>
                    <a:cubicBezTo>
                      <a:pt x="270028" y="885194"/>
                      <a:pt x="267359" y="886084"/>
                      <a:pt x="246007" y="922559"/>
                    </a:cubicBezTo>
                    <a:cubicBezTo>
                      <a:pt x="229994" y="946833"/>
                      <a:pt x="217412" y="965389"/>
                      <a:pt x="208389" y="978352"/>
                    </a:cubicBezTo>
                    <a:cubicBezTo>
                      <a:pt x="224783" y="952044"/>
                      <a:pt x="251600" y="908452"/>
                      <a:pt x="269520" y="881762"/>
                    </a:cubicBezTo>
                    <a:cubicBezTo>
                      <a:pt x="257954" y="897649"/>
                      <a:pt x="282356" y="860030"/>
                      <a:pt x="285279" y="854311"/>
                    </a:cubicBezTo>
                    <a:cubicBezTo>
                      <a:pt x="271807" y="875154"/>
                      <a:pt x="252489" y="905783"/>
                      <a:pt x="249185" y="909977"/>
                    </a:cubicBezTo>
                    <a:cubicBezTo>
                      <a:pt x="296971" y="836391"/>
                      <a:pt x="292777" y="836899"/>
                      <a:pt x="246643" y="910485"/>
                    </a:cubicBezTo>
                    <a:cubicBezTo>
                      <a:pt x="259226" y="894344"/>
                      <a:pt x="212074" y="966406"/>
                      <a:pt x="194535" y="993603"/>
                    </a:cubicBezTo>
                    <a:cubicBezTo>
                      <a:pt x="198730" y="988647"/>
                      <a:pt x="195044" y="995382"/>
                      <a:pt x="188181" y="1006821"/>
                    </a:cubicBezTo>
                    <a:cubicBezTo>
                      <a:pt x="205338" y="980259"/>
                      <a:pt x="226436" y="947342"/>
                      <a:pt x="225165" y="951027"/>
                    </a:cubicBezTo>
                    <a:cubicBezTo>
                      <a:pt x="189198" y="1006948"/>
                      <a:pt x="174836" y="1027537"/>
                      <a:pt x="126542" y="1103538"/>
                    </a:cubicBezTo>
                    <a:cubicBezTo>
                      <a:pt x="145097" y="1076848"/>
                      <a:pt x="164415" y="1047490"/>
                      <a:pt x="162508" y="1047998"/>
                    </a:cubicBezTo>
                    <a:cubicBezTo>
                      <a:pt x="170897" y="1035671"/>
                      <a:pt x="189071" y="1008854"/>
                      <a:pt x="200509" y="991951"/>
                    </a:cubicBezTo>
                    <a:cubicBezTo>
                      <a:pt x="184114" y="1017751"/>
                      <a:pt x="181191" y="1022453"/>
                      <a:pt x="165559" y="1047109"/>
                    </a:cubicBezTo>
                    <a:cubicBezTo>
                      <a:pt x="158187" y="1060962"/>
                      <a:pt x="196569" y="1000212"/>
                      <a:pt x="203050" y="991316"/>
                    </a:cubicBezTo>
                    <a:cubicBezTo>
                      <a:pt x="198221" y="999195"/>
                      <a:pt x="182334" y="1023978"/>
                      <a:pt x="169625" y="1044059"/>
                    </a:cubicBezTo>
                    <a:lnTo>
                      <a:pt x="137599" y="1093624"/>
                    </a:lnTo>
                    <a:cubicBezTo>
                      <a:pt x="148401" y="1076340"/>
                      <a:pt x="158695" y="1059945"/>
                      <a:pt x="166957" y="1046728"/>
                    </a:cubicBezTo>
                    <a:cubicBezTo>
                      <a:pt x="129083" y="1104554"/>
                      <a:pt x="120695" y="1117263"/>
                      <a:pt x="84982" y="1171659"/>
                    </a:cubicBezTo>
                    <a:cubicBezTo>
                      <a:pt x="77738" y="1185257"/>
                      <a:pt x="105826" y="1141665"/>
                      <a:pt x="113578" y="1130862"/>
                    </a:cubicBezTo>
                    <a:lnTo>
                      <a:pt x="108113" y="1139377"/>
                    </a:lnTo>
                    <a:cubicBezTo>
                      <a:pt x="95150" y="1158822"/>
                      <a:pt x="78373" y="1184368"/>
                      <a:pt x="72146" y="1195044"/>
                    </a:cubicBezTo>
                    <a:lnTo>
                      <a:pt x="19911" y="1276128"/>
                    </a:lnTo>
                    <a:cubicBezTo>
                      <a:pt x="18005" y="1278670"/>
                      <a:pt x="19022" y="1276764"/>
                      <a:pt x="24741" y="1267486"/>
                    </a:cubicBezTo>
                    <a:cubicBezTo>
                      <a:pt x="4025" y="1299640"/>
                      <a:pt x="-1186" y="1308282"/>
                      <a:pt x="212" y="1306630"/>
                    </a:cubicBezTo>
                    <a:lnTo>
                      <a:pt x="212" y="1306884"/>
                    </a:lnTo>
                    <a:cubicBezTo>
                      <a:pt x="212" y="1306884"/>
                      <a:pt x="114849" y="1306884"/>
                      <a:pt x="114849" y="1306884"/>
                    </a:cubicBezTo>
                    <a:lnTo>
                      <a:pt x="114722" y="1306884"/>
                    </a:lnTo>
                    <a:cubicBezTo>
                      <a:pt x="126542" y="1307139"/>
                      <a:pt x="137599" y="1306884"/>
                      <a:pt x="147258" y="1306884"/>
                    </a:cubicBezTo>
                    <a:lnTo>
                      <a:pt x="178014" y="1306884"/>
                    </a:lnTo>
                    <a:cubicBezTo>
                      <a:pt x="178776" y="1306884"/>
                      <a:pt x="179666" y="1306884"/>
                      <a:pt x="180174" y="1306884"/>
                    </a:cubicBezTo>
                    <a:cubicBezTo>
                      <a:pt x="171405" y="1307266"/>
                      <a:pt x="161492" y="1307520"/>
                      <a:pt x="145986" y="1307774"/>
                    </a:cubicBezTo>
                    <a:cubicBezTo>
                      <a:pt x="111163" y="1307266"/>
                      <a:pt x="69096" y="1308282"/>
                      <a:pt x="15209" y="1307393"/>
                    </a:cubicBezTo>
                    <a:cubicBezTo>
                      <a:pt x="12667" y="1308791"/>
                      <a:pt x="122602" y="1307393"/>
                      <a:pt x="45330" y="1309045"/>
                    </a:cubicBezTo>
                    <a:cubicBezTo>
                      <a:pt x="132260" y="1309299"/>
                      <a:pt x="195806" y="1308918"/>
                      <a:pt x="198983" y="1306884"/>
                    </a:cubicBezTo>
                    <a:lnTo>
                      <a:pt x="269393" y="1306884"/>
                    </a:lnTo>
                    <a:cubicBezTo>
                      <a:pt x="266723" y="1306884"/>
                      <a:pt x="264309" y="1306884"/>
                      <a:pt x="262148" y="1307011"/>
                    </a:cubicBezTo>
                    <a:cubicBezTo>
                      <a:pt x="280450" y="1307011"/>
                      <a:pt x="286931" y="1307393"/>
                      <a:pt x="294049" y="1307647"/>
                    </a:cubicBezTo>
                    <a:cubicBezTo>
                      <a:pt x="213472" y="1307647"/>
                      <a:pt x="124889" y="1309935"/>
                      <a:pt x="206864" y="1311205"/>
                    </a:cubicBezTo>
                    <a:cubicBezTo>
                      <a:pt x="240670" y="1310697"/>
                      <a:pt x="212201" y="1310443"/>
                      <a:pt x="192248" y="1309935"/>
                    </a:cubicBezTo>
                    <a:cubicBezTo>
                      <a:pt x="243339" y="1310189"/>
                      <a:pt x="236857" y="1308918"/>
                      <a:pt x="274730" y="1309935"/>
                    </a:cubicBezTo>
                    <a:cubicBezTo>
                      <a:pt x="262656" y="1310316"/>
                      <a:pt x="208515" y="1311205"/>
                      <a:pt x="255794" y="1311841"/>
                    </a:cubicBezTo>
                    <a:cubicBezTo>
                      <a:pt x="273078" y="1311205"/>
                      <a:pt x="280958" y="1310951"/>
                      <a:pt x="290362" y="1310697"/>
                    </a:cubicBezTo>
                    <a:cubicBezTo>
                      <a:pt x="311206" y="1311587"/>
                      <a:pt x="315273" y="1314001"/>
                      <a:pt x="386698" y="1313112"/>
                    </a:cubicBezTo>
                    <a:cubicBezTo>
                      <a:pt x="371066" y="1314129"/>
                      <a:pt x="410846" y="1314383"/>
                      <a:pt x="434612" y="1314764"/>
                    </a:cubicBezTo>
                    <a:cubicBezTo>
                      <a:pt x="454311" y="1314510"/>
                      <a:pt x="454438" y="1313620"/>
                      <a:pt x="453421" y="1312603"/>
                    </a:cubicBezTo>
                    <a:cubicBezTo>
                      <a:pt x="399789" y="1312603"/>
                      <a:pt x="376404" y="1312603"/>
                      <a:pt x="337768" y="1312603"/>
                    </a:cubicBezTo>
                    <a:cubicBezTo>
                      <a:pt x="354035" y="1311714"/>
                      <a:pt x="354163" y="1311587"/>
                      <a:pt x="340183" y="1310570"/>
                    </a:cubicBezTo>
                    <a:cubicBezTo>
                      <a:pt x="394832" y="1312095"/>
                      <a:pt x="402204" y="1311078"/>
                      <a:pt x="470960" y="1311714"/>
                    </a:cubicBezTo>
                    <a:cubicBezTo>
                      <a:pt x="480111" y="1309553"/>
                      <a:pt x="382377" y="1311714"/>
                      <a:pt x="373862" y="1310062"/>
                    </a:cubicBezTo>
                    <a:cubicBezTo>
                      <a:pt x="396103" y="1310443"/>
                      <a:pt x="497649" y="1310443"/>
                      <a:pt x="538446" y="1310062"/>
                    </a:cubicBezTo>
                    <a:cubicBezTo>
                      <a:pt x="564499" y="1311460"/>
                      <a:pt x="547088" y="1314256"/>
                      <a:pt x="500191" y="1315654"/>
                    </a:cubicBezTo>
                    <a:cubicBezTo>
                      <a:pt x="529041" y="1315781"/>
                      <a:pt x="551790" y="1315908"/>
                      <a:pt x="566533" y="1315654"/>
                    </a:cubicBezTo>
                    <a:cubicBezTo>
                      <a:pt x="538700" y="1317433"/>
                      <a:pt x="651303" y="1316670"/>
                      <a:pt x="630460" y="1318450"/>
                    </a:cubicBezTo>
                    <a:cubicBezTo>
                      <a:pt x="602881" y="1318323"/>
                      <a:pt x="575430" y="1318068"/>
                      <a:pt x="547850" y="1317941"/>
                    </a:cubicBezTo>
                    <a:cubicBezTo>
                      <a:pt x="555985" y="1320483"/>
                      <a:pt x="636561" y="1318831"/>
                      <a:pt x="663885" y="1318196"/>
                    </a:cubicBezTo>
                    <a:cubicBezTo>
                      <a:pt x="708367" y="1318704"/>
                      <a:pt x="703920" y="1320229"/>
                      <a:pt x="761873" y="1320483"/>
                    </a:cubicBezTo>
                    <a:cubicBezTo>
                      <a:pt x="760476" y="1319339"/>
                      <a:pt x="731117" y="1318958"/>
                      <a:pt x="779539" y="1318831"/>
                    </a:cubicBezTo>
                    <a:cubicBezTo>
                      <a:pt x="827199" y="1320991"/>
                      <a:pt x="837111" y="1319721"/>
                      <a:pt x="928110" y="1319975"/>
                    </a:cubicBezTo>
                    <a:cubicBezTo>
                      <a:pt x="945902" y="1321500"/>
                      <a:pt x="935099" y="1321246"/>
                      <a:pt x="910316" y="1322262"/>
                    </a:cubicBezTo>
                    <a:cubicBezTo>
                      <a:pt x="1010973" y="1320356"/>
                      <a:pt x="1163992" y="1322898"/>
                      <a:pt x="1259311" y="1320102"/>
                    </a:cubicBezTo>
                    <a:cubicBezTo>
                      <a:pt x="1239865" y="1320737"/>
                      <a:pt x="1239611" y="1321373"/>
                      <a:pt x="1258802" y="1322135"/>
                    </a:cubicBezTo>
                    <a:cubicBezTo>
                      <a:pt x="1303030" y="1321627"/>
                      <a:pt x="1355900" y="1323279"/>
                      <a:pt x="1358061" y="1322389"/>
                    </a:cubicBezTo>
                    <a:cubicBezTo>
                      <a:pt x="1336201" y="1321881"/>
                      <a:pt x="1503962" y="1319975"/>
                      <a:pt x="1523789" y="1319975"/>
                    </a:cubicBezTo>
                    <a:cubicBezTo>
                      <a:pt x="1518324" y="1319975"/>
                      <a:pt x="1560899" y="1320864"/>
                      <a:pt x="1573227" y="1321119"/>
                    </a:cubicBezTo>
                    <a:cubicBezTo>
                      <a:pt x="1597883" y="1321119"/>
                      <a:pt x="1651007" y="1321373"/>
                      <a:pt x="1696252" y="1321500"/>
                    </a:cubicBezTo>
                    <a:lnTo>
                      <a:pt x="1723068" y="1321500"/>
                    </a:lnTo>
                    <a:cubicBezTo>
                      <a:pt x="1723068" y="1321500"/>
                      <a:pt x="1708071" y="1299259"/>
                      <a:pt x="1708071" y="1299259"/>
                    </a:cubicBezTo>
                    <a:close/>
                    <a:moveTo>
                      <a:pt x="374624" y="1309680"/>
                    </a:moveTo>
                    <a:cubicBezTo>
                      <a:pt x="375260" y="1308537"/>
                      <a:pt x="293921" y="1309045"/>
                      <a:pt x="311333" y="1307647"/>
                    </a:cubicBezTo>
                    <a:cubicBezTo>
                      <a:pt x="329507" y="1307647"/>
                      <a:pt x="339293" y="1307520"/>
                      <a:pt x="342598" y="1307139"/>
                    </a:cubicBezTo>
                    <a:lnTo>
                      <a:pt x="448592" y="1307139"/>
                    </a:lnTo>
                    <a:cubicBezTo>
                      <a:pt x="451642" y="1307647"/>
                      <a:pt x="461301" y="1308282"/>
                      <a:pt x="474265" y="1308791"/>
                    </a:cubicBezTo>
                    <a:cubicBezTo>
                      <a:pt x="432197" y="1307901"/>
                      <a:pt x="417963" y="1309680"/>
                      <a:pt x="374624" y="130968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FC6FD927-D1E6-06CB-E1BA-4A4D3E5EB188}"/>
                </a:ext>
              </a:extLst>
            </p:cNvPr>
            <p:cNvSpPr/>
            <p:nvPr/>
          </p:nvSpPr>
          <p:spPr>
            <a:xfrm>
              <a:off x="8625365" y="1207950"/>
              <a:ext cx="2320949" cy="1281465"/>
            </a:xfrm>
            <a:custGeom>
              <a:avLst/>
              <a:gdLst>
                <a:gd name="connsiteX0" fmla="*/ 254 w 2320949"/>
                <a:gd name="connsiteY0" fmla="*/ 1281339 h 1281465"/>
                <a:gd name="connsiteX1" fmla="*/ 1493964 w 2320949"/>
                <a:gd name="connsiteY1" fmla="*/ 1281339 h 1281465"/>
                <a:gd name="connsiteX2" fmla="*/ 1494853 w 2320949"/>
                <a:gd name="connsiteY2" fmla="*/ 1280068 h 1281465"/>
                <a:gd name="connsiteX3" fmla="*/ 1511375 w 2320949"/>
                <a:gd name="connsiteY3" fmla="*/ 1254523 h 1281465"/>
                <a:gd name="connsiteX4" fmla="*/ 1574286 w 2320949"/>
                <a:gd name="connsiteY4" fmla="*/ 1157043 h 1281465"/>
                <a:gd name="connsiteX5" fmla="*/ 1613430 w 2320949"/>
                <a:gd name="connsiteY5" fmla="*/ 1096293 h 1281465"/>
                <a:gd name="connsiteX6" fmla="*/ 1630079 w 2320949"/>
                <a:gd name="connsiteY6" fmla="*/ 1070621 h 1281465"/>
                <a:gd name="connsiteX7" fmla="*/ 1732388 w 2320949"/>
                <a:gd name="connsiteY7" fmla="*/ 912010 h 1281465"/>
                <a:gd name="connsiteX8" fmla="*/ 1748783 w 2320949"/>
                <a:gd name="connsiteY8" fmla="*/ 886465 h 1281465"/>
                <a:gd name="connsiteX9" fmla="*/ 1851092 w 2320949"/>
                <a:gd name="connsiteY9" fmla="*/ 727854 h 1281465"/>
                <a:gd name="connsiteX10" fmla="*/ 1896209 w 2320949"/>
                <a:gd name="connsiteY10" fmla="*/ 658081 h 1281465"/>
                <a:gd name="connsiteX11" fmla="*/ 1970050 w 2320949"/>
                <a:gd name="connsiteY11" fmla="*/ 543698 h 1281465"/>
                <a:gd name="connsiteX12" fmla="*/ 1986444 w 2320949"/>
                <a:gd name="connsiteY12" fmla="*/ 518280 h 1281465"/>
                <a:gd name="connsiteX13" fmla="*/ 2088754 w 2320949"/>
                <a:gd name="connsiteY13" fmla="*/ 359797 h 1281465"/>
                <a:gd name="connsiteX14" fmla="*/ 2105148 w 2320949"/>
                <a:gd name="connsiteY14" fmla="*/ 334251 h 1281465"/>
                <a:gd name="connsiteX15" fmla="*/ 2146199 w 2320949"/>
                <a:gd name="connsiteY15" fmla="*/ 270832 h 1281465"/>
                <a:gd name="connsiteX16" fmla="*/ 2185470 w 2320949"/>
                <a:gd name="connsiteY16" fmla="*/ 209956 h 1281465"/>
                <a:gd name="connsiteX17" fmla="*/ 2320950 w 2320949"/>
                <a:gd name="connsiteY17" fmla="*/ 0 h 1281465"/>
                <a:gd name="connsiteX18" fmla="*/ 820124 w 2320949"/>
                <a:gd name="connsiteY18" fmla="*/ 0 h 1281465"/>
                <a:gd name="connsiteX19" fmla="*/ 719721 w 2320949"/>
                <a:gd name="connsiteY19" fmla="*/ 156958 h 1281465"/>
                <a:gd name="connsiteX20" fmla="*/ 703326 w 2320949"/>
                <a:gd name="connsiteY20" fmla="*/ 182504 h 1281465"/>
                <a:gd name="connsiteX21" fmla="*/ 644355 w 2320949"/>
                <a:gd name="connsiteY21" fmla="*/ 274645 h 1281465"/>
                <a:gd name="connsiteX22" fmla="*/ 605720 w 2320949"/>
                <a:gd name="connsiteY22" fmla="*/ 335014 h 1281465"/>
                <a:gd name="connsiteX23" fmla="*/ 601526 w 2320949"/>
                <a:gd name="connsiteY23" fmla="*/ 341623 h 1281465"/>
                <a:gd name="connsiteX24" fmla="*/ 585131 w 2320949"/>
                <a:gd name="connsiteY24" fmla="*/ 367295 h 1281465"/>
                <a:gd name="connsiteX25" fmla="*/ 483203 w 2320949"/>
                <a:gd name="connsiteY25" fmla="*/ 526414 h 1281465"/>
                <a:gd name="connsiteX26" fmla="*/ 466935 w 2320949"/>
                <a:gd name="connsiteY26" fmla="*/ 551959 h 1281465"/>
                <a:gd name="connsiteX27" fmla="*/ 365516 w 2320949"/>
                <a:gd name="connsiteY27" fmla="*/ 710316 h 1281465"/>
                <a:gd name="connsiteX28" fmla="*/ 327008 w 2320949"/>
                <a:gd name="connsiteY28" fmla="*/ 770430 h 1281465"/>
                <a:gd name="connsiteX29" fmla="*/ 246558 w 2320949"/>
                <a:gd name="connsiteY29" fmla="*/ 896124 h 1281465"/>
                <a:gd name="connsiteX30" fmla="*/ 230163 w 2320949"/>
                <a:gd name="connsiteY30" fmla="*/ 921796 h 1281465"/>
                <a:gd name="connsiteX31" fmla="*/ 128363 w 2320949"/>
                <a:gd name="connsiteY31" fmla="*/ 1080915 h 1281465"/>
                <a:gd name="connsiteX32" fmla="*/ 111968 w 2320949"/>
                <a:gd name="connsiteY32" fmla="*/ 1106461 h 1281465"/>
                <a:gd name="connsiteX33" fmla="*/ 86804 w 2320949"/>
                <a:gd name="connsiteY33" fmla="*/ 1145859 h 1281465"/>
                <a:gd name="connsiteX34" fmla="*/ 48168 w 2320949"/>
                <a:gd name="connsiteY34" fmla="*/ 1206101 h 1281465"/>
                <a:gd name="connsiteX35" fmla="*/ 0 w 2320949"/>
                <a:gd name="connsiteY35" fmla="*/ 1281466 h 128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320949" h="1281465">
                  <a:moveTo>
                    <a:pt x="254" y="1281339"/>
                  </a:moveTo>
                  <a:lnTo>
                    <a:pt x="1493964" y="1281339"/>
                  </a:lnTo>
                  <a:cubicBezTo>
                    <a:pt x="1493964" y="1281339"/>
                    <a:pt x="1494853" y="1280068"/>
                    <a:pt x="1494853" y="1280068"/>
                  </a:cubicBezTo>
                  <a:lnTo>
                    <a:pt x="1511375" y="1254523"/>
                  </a:lnTo>
                  <a:lnTo>
                    <a:pt x="1574286" y="1157043"/>
                  </a:lnTo>
                  <a:lnTo>
                    <a:pt x="1613430" y="1096293"/>
                  </a:lnTo>
                  <a:cubicBezTo>
                    <a:pt x="1613430" y="1096293"/>
                    <a:pt x="1630079" y="1070621"/>
                    <a:pt x="1630079" y="1070621"/>
                  </a:cubicBezTo>
                  <a:lnTo>
                    <a:pt x="1732388" y="912010"/>
                  </a:lnTo>
                  <a:lnTo>
                    <a:pt x="1748783" y="886465"/>
                  </a:lnTo>
                  <a:lnTo>
                    <a:pt x="1851092" y="727854"/>
                  </a:lnTo>
                  <a:lnTo>
                    <a:pt x="1896209" y="658081"/>
                  </a:lnTo>
                  <a:lnTo>
                    <a:pt x="1970050" y="543698"/>
                  </a:lnTo>
                  <a:lnTo>
                    <a:pt x="1986444" y="518280"/>
                  </a:lnTo>
                  <a:lnTo>
                    <a:pt x="2088754" y="359797"/>
                  </a:lnTo>
                  <a:lnTo>
                    <a:pt x="2105148" y="334251"/>
                  </a:lnTo>
                  <a:lnTo>
                    <a:pt x="2146199" y="270832"/>
                  </a:lnTo>
                  <a:lnTo>
                    <a:pt x="2185470" y="209956"/>
                  </a:lnTo>
                  <a:lnTo>
                    <a:pt x="2320950" y="0"/>
                  </a:lnTo>
                  <a:lnTo>
                    <a:pt x="820124" y="0"/>
                  </a:lnTo>
                  <a:cubicBezTo>
                    <a:pt x="820124" y="0"/>
                    <a:pt x="719721" y="156958"/>
                    <a:pt x="719721" y="156958"/>
                  </a:cubicBezTo>
                  <a:lnTo>
                    <a:pt x="703326" y="182504"/>
                  </a:lnTo>
                  <a:lnTo>
                    <a:pt x="644355" y="274645"/>
                  </a:lnTo>
                  <a:lnTo>
                    <a:pt x="605720" y="335014"/>
                  </a:lnTo>
                  <a:lnTo>
                    <a:pt x="601526" y="341623"/>
                  </a:lnTo>
                  <a:lnTo>
                    <a:pt x="585131" y="367295"/>
                  </a:lnTo>
                  <a:lnTo>
                    <a:pt x="483203" y="526414"/>
                  </a:lnTo>
                  <a:lnTo>
                    <a:pt x="466935" y="551959"/>
                  </a:lnTo>
                  <a:lnTo>
                    <a:pt x="365516" y="710316"/>
                  </a:lnTo>
                  <a:lnTo>
                    <a:pt x="327008" y="770430"/>
                  </a:lnTo>
                  <a:lnTo>
                    <a:pt x="246558" y="896124"/>
                  </a:lnTo>
                  <a:lnTo>
                    <a:pt x="230163" y="921796"/>
                  </a:lnTo>
                  <a:lnTo>
                    <a:pt x="128363" y="1080915"/>
                  </a:lnTo>
                  <a:lnTo>
                    <a:pt x="111968" y="1106461"/>
                  </a:lnTo>
                  <a:lnTo>
                    <a:pt x="86804" y="1145859"/>
                  </a:lnTo>
                  <a:lnTo>
                    <a:pt x="48168" y="1206101"/>
                  </a:lnTo>
                  <a:lnTo>
                    <a:pt x="0" y="1281466"/>
                  </a:lnTo>
                  <a:close/>
                </a:path>
              </a:pathLst>
            </a:custGeom>
            <a:solidFill>
              <a:srgbClr val="AB1E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A0351D62-7EA7-B28C-7E95-4403320128CB}"/>
                </a:ext>
              </a:extLst>
            </p:cNvPr>
            <p:cNvSpPr/>
            <p:nvPr/>
          </p:nvSpPr>
          <p:spPr>
            <a:xfrm>
              <a:off x="10940060" y="1193747"/>
              <a:ext cx="311360" cy="388173"/>
            </a:xfrm>
            <a:custGeom>
              <a:avLst/>
              <a:gdLst>
                <a:gd name="connsiteX0" fmla="*/ 84035 w 311360"/>
                <a:gd name="connsiteY0" fmla="*/ 13948 h 388173"/>
                <a:gd name="connsiteX1" fmla="*/ 153300 w 311360"/>
                <a:gd name="connsiteY1" fmla="*/ 64658 h 388173"/>
                <a:gd name="connsiteX2" fmla="*/ 184819 w 311360"/>
                <a:gd name="connsiteY2" fmla="*/ 147267 h 388173"/>
                <a:gd name="connsiteX3" fmla="*/ 247729 w 311360"/>
                <a:gd name="connsiteY3" fmla="*/ 221489 h 388173"/>
                <a:gd name="connsiteX4" fmla="*/ 304031 w 311360"/>
                <a:gd name="connsiteY4" fmla="*/ 306767 h 388173"/>
                <a:gd name="connsiteX5" fmla="*/ 290051 w 311360"/>
                <a:gd name="connsiteY5" fmla="*/ 387216 h 388173"/>
                <a:gd name="connsiteX6" fmla="*/ 238325 w 311360"/>
                <a:gd name="connsiteY6" fmla="*/ 357096 h 388173"/>
                <a:gd name="connsiteX7" fmla="*/ 156096 w 311360"/>
                <a:gd name="connsiteY7" fmla="*/ 254278 h 388173"/>
                <a:gd name="connsiteX8" fmla="*/ 61159 w 311360"/>
                <a:gd name="connsiteY8" fmla="*/ 139260 h 388173"/>
                <a:gd name="connsiteX9" fmla="*/ 38790 w 311360"/>
                <a:gd name="connsiteY9" fmla="*/ 112063 h 388173"/>
                <a:gd name="connsiteX10" fmla="*/ 3967 w 311360"/>
                <a:gd name="connsiteY10" fmla="*/ 39239 h 388173"/>
                <a:gd name="connsiteX11" fmla="*/ 83908 w 311360"/>
                <a:gd name="connsiteY11" fmla="*/ 13821 h 388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1360" h="388173">
                  <a:moveTo>
                    <a:pt x="84035" y="13948"/>
                  </a:moveTo>
                  <a:cubicBezTo>
                    <a:pt x="110216" y="25386"/>
                    <a:pt x="135126" y="42416"/>
                    <a:pt x="153300" y="64658"/>
                  </a:cubicBezTo>
                  <a:cubicBezTo>
                    <a:pt x="173889" y="90076"/>
                    <a:pt x="173254" y="118417"/>
                    <a:pt x="184819" y="147267"/>
                  </a:cubicBezTo>
                  <a:cubicBezTo>
                    <a:pt x="196892" y="177642"/>
                    <a:pt x="224980" y="198104"/>
                    <a:pt x="247729" y="221489"/>
                  </a:cubicBezTo>
                  <a:cubicBezTo>
                    <a:pt x="271622" y="246017"/>
                    <a:pt x="290813" y="275121"/>
                    <a:pt x="304031" y="306767"/>
                  </a:cubicBezTo>
                  <a:cubicBezTo>
                    <a:pt x="312927" y="328119"/>
                    <a:pt x="318901" y="376032"/>
                    <a:pt x="290051" y="387216"/>
                  </a:cubicBezTo>
                  <a:cubicBezTo>
                    <a:pt x="274164" y="393444"/>
                    <a:pt x="249636" y="367644"/>
                    <a:pt x="238325" y="357096"/>
                  </a:cubicBezTo>
                  <a:cubicBezTo>
                    <a:pt x="206171" y="326848"/>
                    <a:pt x="182150" y="289483"/>
                    <a:pt x="156096" y="254278"/>
                  </a:cubicBezTo>
                  <a:cubicBezTo>
                    <a:pt x="126611" y="214244"/>
                    <a:pt x="94076" y="176625"/>
                    <a:pt x="61159" y="139260"/>
                  </a:cubicBezTo>
                  <a:cubicBezTo>
                    <a:pt x="53406" y="130491"/>
                    <a:pt x="45654" y="121595"/>
                    <a:pt x="38790" y="112063"/>
                  </a:cubicBezTo>
                  <a:cubicBezTo>
                    <a:pt x="23158" y="90076"/>
                    <a:pt x="13372" y="64530"/>
                    <a:pt x="3967" y="39239"/>
                  </a:cubicBezTo>
                  <a:cubicBezTo>
                    <a:pt x="-17765" y="-19096"/>
                    <a:pt x="55566" y="1493"/>
                    <a:pt x="83908" y="1382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EC130F03-C1C0-283F-1B6D-94DE87FC4656}"/>
                </a:ext>
              </a:extLst>
            </p:cNvPr>
            <p:cNvSpPr/>
            <p:nvPr/>
          </p:nvSpPr>
          <p:spPr>
            <a:xfrm>
              <a:off x="8673406" y="1208077"/>
              <a:ext cx="2137810" cy="1281338"/>
            </a:xfrm>
            <a:custGeom>
              <a:avLst/>
              <a:gdLst>
                <a:gd name="connsiteX0" fmla="*/ 381 w 2137810"/>
                <a:gd name="connsiteY0" fmla="*/ 1205846 h 1281338"/>
                <a:gd name="connsiteX1" fmla="*/ 91379 w 2137810"/>
                <a:gd name="connsiteY1" fmla="*/ 1144080 h 1281338"/>
                <a:gd name="connsiteX2" fmla="*/ 190129 w 2137810"/>
                <a:gd name="connsiteY2" fmla="*/ 1281212 h 1281338"/>
                <a:gd name="connsiteX3" fmla="*/ 252022 w 2137810"/>
                <a:gd name="connsiteY3" fmla="*/ 1281212 h 1281338"/>
                <a:gd name="connsiteX4" fmla="*/ 379369 w 2137810"/>
                <a:gd name="connsiteY4" fmla="*/ 1194789 h 1281338"/>
                <a:gd name="connsiteX5" fmla="*/ 441517 w 2137810"/>
                <a:gd name="connsiteY5" fmla="*/ 1281212 h 1281338"/>
                <a:gd name="connsiteX6" fmla="*/ 476467 w 2137810"/>
                <a:gd name="connsiteY6" fmla="*/ 1281212 h 1281338"/>
                <a:gd name="connsiteX7" fmla="*/ 402881 w 2137810"/>
                <a:gd name="connsiteY7" fmla="*/ 1179030 h 1281338"/>
                <a:gd name="connsiteX8" fmla="*/ 548401 w 2137810"/>
                <a:gd name="connsiteY8" fmla="*/ 1080407 h 1281338"/>
                <a:gd name="connsiteX9" fmla="*/ 650836 w 2137810"/>
                <a:gd name="connsiteY9" fmla="*/ 1222622 h 1281338"/>
                <a:gd name="connsiteX10" fmla="*/ 564923 w 2137810"/>
                <a:gd name="connsiteY10" fmla="*/ 1281339 h 1281338"/>
                <a:gd name="connsiteX11" fmla="*/ 615124 w 2137810"/>
                <a:gd name="connsiteY11" fmla="*/ 1281339 h 1281338"/>
                <a:gd name="connsiteX12" fmla="*/ 667485 w 2137810"/>
                <a:gd name="connsiteY12" fmla="*/ 1245753 h 1281338"/>
                <a:gd name="connsiteX13" fmla="*/ 693158 w 2137810"/>
                <a:gd name="connsiteY13" fmla="*/ 1281339 h 1281338"/>
                <a:gd name="connsiteX14" fmla="*/ 728109 w 2137810"/>
                <a:gd name="connsiteY14" fmla="*/ 1281339 h 1281338"/>
                <a:gd name="connsiteX15" fmla="*/ 690871 w 2137810"/>
                <a:gd name="connsiteY15" fmla="*/ 1229740 h 1281338"/>
                <a:gd name="connsiteX16" fmla="*/ 836009 w 2137810"/>
                <a:gd name="connsiteY16" fmla="*/ 1130608 h 1281338"/>
                <a:gd name="connsiteX17" fmla="*/ 939462 w 2137810"/>
                <a:gd name="connsiteY17" fmla="*/ 1274222 h 1281338"/>
                <a:gd name="connsiteX18" fmla="*/ 929041 w 2137810"/>
                <a:gd name="connsiteY18" fmla="*/ 1281339 h 1281338"/>
                <a:gd name="connsiteX19" fmla="*/ 979496 w 2137810"/>
                <a:gd name="connsiteY19" fmla="*/ 1281212 h 1281338"/>
                <a:gd name="connsiteX20" fmla="*/ 1125016 w 2137810"/>
                <a:gd name="connsiteY20" fmla="*/ 1182589 h 1281338"/>
                <a:gd name="connsiteX21" fmla="*/ 1196315 w 2137810"/>
                <a:gd name="connsiteY21" fmla="*/ 1281339 h 1281338"/>
                <a:gd name="connsiteX22" fmla="*/ 1231138 w 2137810"/>
                <a:gd name="connsiteY22" fmla="*/ 1281339 h 1281338"/>
                <a:gd name="connsiteX23" fmla="*/ 1148528 w 2137810"/>
                <a:gd name="connsiteY23" fmla="*/ 1166702 h 1281338"/>
                <a:gd name="connsiteX24" fmla="*/ 1294049 w 2137810"/>
                <a:gd name="connsiteY24" fmla="*/ 1068079 h 1281338"/>
                <a:gd name="connsiteX25" fmla="*/ 1396865 w 2137810"/>
                <a:gd name="connsiteY25" fmla="*/ 1210676 h 1281338"/>
                <a:gd name="connsiteX26" fmla="*/ 1292650 w 2137810"/>
                <a:gd name="connsiteY26" fmla="*/ 1281339 h 1281338"/>
                <a:gd name="connsiteX27" fmla="*/ 1342979 w 2137810"/>
                <a:gd name="connsiteY27" fmla="*/ 1281339 h 1281338"/>
                <a:gd name="connsiteX28" fmla="*/ 1413387 w 2137810"/>
                <a:gd name="connsiteY28" fmla="*/ 1233552 h 1281338"/>
                <a:gd name="connsiteX29" fmla="*/ 1446940 w 2137810"/>
                <a:gd name="connsiteY29" fmla="*/ 1280068 h 1281338"/>
                <a:gd name="connsiteX30" fmla="*/ 1463461 w 2137810"/>
                <a:gd name="connsiteY30" fmla="*/ 1254523 h 1281338"/>
                <a:gd name="connsiteX31" fmla="*/ 1436900 w 2137810"/>
                <a:gd name="connsiteY31" fmla="*/ 1217793 h 1281338"/>
                <a:gd name="connsiteX32" fmla="*/ 1526372 w 2137810"/>
                <a:gd name="connsiteY32" fmla="*/ 1157043 h 1281338"/>
                <a:gd name="connsiteX33" fmla="*/ 1565516 w 2137810"/>
                <a:gd name="connsiteY33" fmla="*/ 1096293 h 1281338"/>
                <a:gd name="connsiteX34" fmla="*/ 1420378 w 2137810"/>
                <a:gd name="connsiteY34" fmla="*/ 1194789 h 1281338"/>
                <a:gd name="connsiteX35" fmla="*/ 1317560 w 2137810"/>
                <a:gd name="connsiteY35" fmla="*/ 1052193 h 1281338"/>
                <a:gd name="connsiteX36" fmla="*/ 1463080 w 2137810"/>
                <a:gd name="connsiteY36" fmla="*/ 953569 h 1281338"/>
                <a:gd name="connsiteX37" fmla="*/ 1565771 w 2137810"/>
                <a:gd name="connsiteY37" fmla="*/ 1096039 h 1281338"/>
                <a:gd name="connsiteX38" fmla="*/ 1582293 w 2137810"/>
                <a:gd name="connsiteY38" fmla="*/ 1070621 h 1281338"/>
                <a:gd name="connsiteX39" fmla="*/ 1486592 w 2137810"/>
                <a:gd name="connsiteY39" fmla="*/ 937683 h 1281338"/>
                <a:gd name="connsiteX40" fmla="*/ 1632112 w 2137810"/>
                <a:gd name="connsiteY40" fmla="*/ 839060 h 1281338"/>
                <a:gd name="connsiteX41" fmla="*/ 1684729 w 2137810"/>
                <a:gd name="connsiteY41" fmla="*/ 912010 h 1281338"/>
                <a:gd name="connsiteX42" fmla="*/ 1701123 w 2137810"/>
                <a:gd name="connsiteY42" fmla="*/ 886465 h 1281338"/>
                <a:gd name="connsiteX43" fmla="*/ 1655498 w 2137810"/>
                <a:gd name="connsiteY43" fmla="*/ 823173 h 1281338"/>
                <a:gd name="connsiteX44" fmla="*/ 1801144 w 2137810"/>
                <a:gd name="connsiteY44" fmla="*/ 724550 h 1281338"/>
                <a:gd name="connsiteX45" fmla="*/ 1803559 w 2137810"/>
                <a:gd name="connsiteY45" fmla="*/ 727981 h 1281338"/>
                <a:gd name="connsiteX46" fmla="*/ 1848676 w 2137810"/>
                <a:gd name="connsiteY46" fmla="*/ 658208 h 1281338"/>
                <a:gd name="connsiteX47" fmla="*/ 1808008 w 2137810"/>
                <a:gd name="connsiteY47" fmla="*/ 685787 h 1281338"/>
                <a:gd name="connsiteX48" fmla="*/ 1703283 w 2137810"/>
                <a:gd name="connsiteY48" fmla="*/ 540521 h 1281338"/>
                <a:gd name="connsiteX49" fmla="*/ 1848550 w 2137810"/>
                <a:gd name="connsiteY49" fmla="*/ 441390 h 1281338"/>
                <a:gd name="connsiteX50" fmla="*/ 1922517 w 2137810"/>
                <a:gd name="connsiteY50" fmla="*/ 543826 h 1281338"/>
                <a:gd name="connsiteX51" fmla="*/ 1938912 w 2137810"/>
                <a:gd name="connsiteY51" fmla="*/ 518407 h 1281338"/>
                <a:gd name="connsiteX52" fmla="*/ 1871934 w 2137810"/>
                <a:gd name="connsiteY52" fmla="*/ 425376 h 1281338"/>
                <a:gd name="connsiteX53" fmla="*/ 2017073 w 2137810"/>
                <a:gd name="connsiteY53" fmla="*/ 326372 h 1281338"/>
                <a:gd name="connsiteX54" fmla="*/ 2041221 w 2137810"/>
                <a:gd name="connsiteY54" fmla="*/ 359924 h 1281338"/>
                <a:gd name="connsiteX55" fmla="*/ 2057615 w 2137810"/>
                <a:gd name="connsiteY55" fmla="*/ 334378 h 1281338"/>
                <a:gd name="connsiteX56" fmla="*/ 2040458 w 2137810"/>
                <a:gd name="connsiteY56" fmla="*/ 310485 h 1281338"/>
                <a:gd name="connsiteX57" fmla="*/ 2098539 w 2137810"/>
                <a:gd name="connsiteY57" fmla="*/ 270960 h 1281338"/>
                <a:gd name="connsiteX58" fmla="*/ 2137810 w 2137810"/>
                <a:gd name="connsiteY58" fmla="*/ 210083 h 1281338"/>
                <a:gd name="connsiteX59" fmla="*/ 2023937 w 2137810"/>
                <a:gd name="connsiteY59" fmla="*/ 287736 h 1281338"/>
                <a:gd name="connsiteX60" fmla="*/ 1923534 w 2137810"/>
                <a:gd name="connsiteY60" fmla="*/ 148570 h 1281338"/>
                <a:gd name="connsiteX61" fmla="*/ 2018725 w 2137810"/>
                <a:gd name="connsiteY61" fmla="*/ 84008 h 1281338"/>
                <a:gd name="connsiteX62" fmla="*/ 2002839 w 2137810"/>
                <a:gd name="connsiteY62" fmla="*/ 60623 h 1281338"/>
                <a:gd name="connsiteX63" fmla="*/ 1907012 w 2137810"/>
                <a:gd name="connsiteY63" fmla="*/ 125694 h 1281338"/>
                <a:gd name="connsiteX64" fmla="*/ 1816523 w 2137810"/>
                <a:gd name="connsiteY64" fmla="*/ 127 h 1281338"/>
                <a:gd name="connsiteX65" fmla="*/ 1781700 w 2137810"/>
                <a:gd name="connsiteY65" fmla="*/ 127 h 1281338"/>
                <a:gd name="connsiteX66" fmla="*/ 1883627 w 2137810"/>
                <a:gd name="connsiteY66" fmla="*/ 141453 h 1281338"/>
                <a:gd name="connsiteX67" fmla="*/ 1737980 w 2137810"/>
                <a:gd name="connsiteY67" fmla="*/ 240076 h 1281338"/>
                <a:gd name="connsiteX68" fmla="*/ 1635162 w 2137810"/>
                <a:gd name="connsiteY68" fmla="*/ 97479 h 1281338"/>
                <a:gd name="connsiteX69" fmla="*/ 1778903 w 2137810"/>
                <a:gd name="connsiteY69" fmla="*/ 127 h 1281338"/>
                <a:gd name="connsiteX70" fmla="*/ 1728575 w 2137810"/>
                <a:gd name="connsiteY70" fmla="*/ 127 h 1281338"/>
                <a:gd name="connsiteX71" fmla="*/ 1618641 w 2137810"/>
                <a:gd name="connsiteY71" fmla="*/ 74603 h 1281338"/>
                <a:gd name="connsiteX72" fmla="*/ 1564881 w 2137810"/>
                <a:gd name="connsiteY72" fmla="*/ 127 h 1281338"/>
                <a:gd name="connsiteX73" fmla="*/ 1530057 w 2137810"/>
                <a:gd name="connsiteY73" fmla="*/ 127 h 1281338"/>
                <a:gd name="connsiteX74" fmla="*/ 1595255 w 2137810"/>
                <a:gd name="connsiteY74" fmla="*/ 90489 h 1281338"/>
                <a:gd name="connsiteX75" fmla="*/ 1449609 w 2137810"/>
                <a:gd name="connsiteY75" fmla="*/ 189240 h 1281338"/>
                <a:gd name="connsiteX76" fmla="*/ 1346791 w 2137810"/>
                <a:gd name="connsiteY76" fmla="*/ 46516 h 1281338"/>
                <a:gd name="connsiteX77" fmla="*/ 1415167 w 2137810"/>
                <a:gd name="connsiteY77" fmla="*/ 127 h 1281338"/>
                <a:gd name="connsiteX78" fmla="*/ 1364838 w 2137810"/>
                <a:gd name="connsiteY78" fmla="*/ 127 h 1281338"/>
                <a:gd name="connsiteX79" fmla="*/ 1330142 w 2137810"/>
                <a:gd name="connsiteY79" fmla="*/ 23639 h 1281338"/>
                <a:gd name="connsiteX80" fmla="*/ 1313239 w 2137810"/>
                <a:gd name="connsiteY80" fmla="*/ 127 h 1281338"/>
                <a:gd name="connsiteX81" fmla="*/ 1278289 w 2137810"/>
                <a:gd name="connsiteY81" fmla="*/ 127 h 1281338"/>
                <a:gd name="connsiteX82" fmla="*/ 1306758 w 2137810"/>
                <a:gd name="connsiteY82" fmla="*/ 39526 h 1281338"/>
                <a:gd name="connsiteX83" fmla="*/ 1161238 w 2137810"/>
                <a:gd name="connsiteY83" fmla="*/ 138149 h 1281338"/>
                <a:gd name="connsiteX84" fmla="*/ 1061724 w 2137810"/>
                <a:gd name="connsiteY84" fmla="*/ 0 h 1281338"/>
                <a:gd name="connsiteX85" fmla="*/ 1001356 w 2137810"/>
                <a:gd name="connsiteY85" fmla="*/ 0 h 1281338"/>
                <a:gd name="connsiteX86" fmla="*/ 872993 w 2137810"/>
                <a:gd name="connsiteY86" fmla="*/ 87058 h 1281338"/>
                <a:gd name="connsiteX87" fmla="*/ 810210 w 2137810"/>
                <a:gd name="connsiteY87" fmla="*/ 0 h 1281338"/>
                <a:gd name="connsiteX88" fmla="*/ 775260 w 2137810"/>
                <a:gd name="connsiteY88" fmla="*/ 0 h 1281338"/>
                <a:gd name="connsiteX89" fmla="*/ 849481 w 2137810"/>
                <a:gd name="connsiteY89" fmla="*/ 102944 h 1281338"/>
                <a:gd name="connsiteX90" fmla="*/ 703961 w 2137810"/>
                <a:gd name="connsiteY90" fmla="*/ 201695 h 1281338"/>
                <a:gd name="connsiteX91" fmla="*/ 671553 w 2137810"/>
                <a:gd name="connsiteY91" fmla="*/ 156831 h 1281338"/>
                <a:gd name="connsiteX92" fmla="*/ 655158 w 2137810"/>
                <a:gd name="connsiteY92" fmla="*/ 182377 h 1281338"/>
                <a:gd name="connsiteX93" fmla="*/ 680449 w 2137810"/>
                <a:gd name="connsiteY93" fmla="*/ 217454 h 1281338"/>
                <a:gd name="connsiteX94" fmla="*/ 596187 w 2137810"/>
                <a:gd name="connsiteY94" fmla="*/ 274518 h 1281338"/>
                <a:gd name="connsiteX95" fmla="*/ 557552 w 2137810"/>
                <a:gd name="connsiteY95" fmla="*/ 334887 h 1281338"/>
                <a:gd name="connsiteX96" fmla="*/ 696971 w 2137810"/>
                <a:gd name="connsiteY96" fmla="*/ 240330 h 1281338"/>
                <a:gd name="connsiteX97" fmla="*/ 799916 w 2137810"/>
                <a:gd name="connsiteY97" fmla="*/ 382927 h 1281338"/>
                <a:gd name="connsiteX98" fmla="*/ 654268 w 2137810"/>
                <a:gd name="connsiteY98" fmla="*/ 481551 h 1281338"/>
                <a:gd name="connsiteX99" fmla="*/ 553357 w 2137810"/>
                <a:gd name="connsiteY99" fmla="*/ 341496 h 1281338"/>
                <a:gd name="connsiteX100" fmla="*/ 536963 w 2137810"/>
                <a:gd name="connsiteY100" fmla="*/ 367168 h 1281338"/>
                <a:gd name="connsiteX101" fmla="*/ 631010 w 2137810"/>
                <a:gd name="connsiteY101" fmla="*/ 497564 h 1281338"/>
                <a:gd name="connsiteX102" fmla="*/ 485491 w 2137810"/>
                <a:gd name="connsiteY102" fmla="*/ 596187 h 1281338"/>
                <a:gd name="connsiteX103" fmla="*/ 435035 w 2137810"/>
                <a:gd name="connsiteY103" fmla="*/ 526414 h 1281338"/>
                <a:gd name="connsiteX104" fmla="*/ 418768 w 2137810"/>
                <a:gd name="connsiteY104" fmla="*/ 551959 h 1281338"/>
                <a:gd name="connsiteX105" fmla="*/ 461978 w 2137810"/>
                <a:gd name="connsiteY105" fmla="*/ 612074 h 1281338"/>
                <a:gd name="connsiteX106" fmla="*/ 317348 w 2137810"/>
                <a:gd name="connsiteY106" fmla="*/ 710316 h 1281338"/>
                <a:gd name="connsiteX107" fmla="*/ 278839 w 2137810"/>
                <a:gd name="connsiteY107" fmla="*/ 770430 h 1281338"/>
                <a:gd name="connsiteX108" fmla="*/ 309468 w 2137810"/>
                <a:gd name="connsiteY108" fmla="*/ 749714 h 1281338"/>
                <a:gd name="connsiteX109" fmla="*/ 412286 w 2137810"/>
                <a:gd name="connsiteY109" fmla="*/ 892311 h 1281338"/>
                <a:gd name="connsiteX110" fmla="*/ 266766 w 2137810"/>
                <a:gd name="connsiteY110" fmla="*/ 991061 h 1281338"/>
                <a:gd name="connsiteX111" fmla="*/ 198390 w 2137810"/>
                <a:gd name="connsiteY111" fmla="*/ 896124 h 1281338"/>
                <a:gd name="connsiteX112" fmla="*/ 181996 w 2137810"/>
                <a:gd name="connsiteY112" fmla="*/ 921796 h 1281338"/>
                <a:gd name="connsiteX113" fmla="*/ 243507 w 2137810"/>
                <a:gd name="connsiteY113" fmla="*/ 1006948 h 1281338"/>
                <a:gd name="connsiteX114" fmla="*/ 97861 w 2137810"/>
                <a:gd name="connsiteY114" fmla="*/ 1105571 h 1281338"/>
                <a:gd name="connsiteX115" fmla="*/ 80195 w 2137810"/>
                <a:gd name="connsiteY115" fmla="*/ 1080915 h 1281338"/>
                <a:gd name="connsiteX116" fmla="*/ 63800 w 2137810"/>
                <a:gd name="connsiteY116" fmla="*/ 1106461 h 1281338"/>
                <a:gd name="connsiteX117" fmla="*/ 74603 w 2137810"/>
                <a:gd name="connsiteY117" fmla="*/ 1121457 h 1281338"/>
                <a:gd name="connsiteX118" fmla="*/ 38636 w 2137810"/>
                <a:gd name="connsiteY118" fmla="*/ 1145859 h 1281338"/>
                <a:gd name="connsiteX119" fmla="*/ 0 w 2137810"/>
                <a:gd name="connsiteY119" fmla="*/ 1206101 h 1281338"/>
                <a:gd name="connsiteX120" fmla="*/ 581572 w 2137810"/>
                <a:gd name="connsiteY120" fmla="*/ 777420 h 1281338"/>
                <a:gd name="connsiteX121" fmla="*/ 436052 w 2137810"/>
                <a:gd name="connsiteY121" fmla="*/ 876043 h 1281338"/>
                <a:gd name="connsiteX122" fmla="*/ 333234 w 2137810"/>
                <a:gd name="connsiteY122" fmla="*/ 733446 h 1281338"/>
                <a:gd name="connsiteX123" fmla="*/ 478754 w 2137810"/>
                <a:gd name="connsiteY123" fmla="*/ 634823 h 1281338"/>
                <a:gd name="connsiteX124" fmla="*/ 581572 w 2137810"/>
                <a:gd name="connsiteY124" fmla="*/ 777420 h 1281338"/>
                <a:gd name="connsiteX125" fmla="*/ 750477 w 2137810"/>
                <a:gd name="connsiteY125" fmla="*/ 662783 h 1281338"/>
                <a:gd name="connsiteX126" fmla="*/ 604957 w 2137810"/>
                <a:gd name="connsiteY126" fmla="*/ 761407 h 1281338"/>
                <a:gd name="connsiteX127" fmla="*/ 502140 w 2137810"/>
                <a:gd name="connsiteY127" fmla="*/ 618810 h 1281338"/>
                <a:gd name="connsiteX128" fmla="*/ 647659 w 2137810"/>
                <a:gd name="connsiteY128" fmla="*/ 520186 h 1281338"/>
                <a:gd name="connsiteX129" fmla="*/ 750477 w 2137810"/>
                <a:gd name="connsiteY129" fmla="*/ 662783 h 1281338"/>
                <a:gd name="connsiteX130" fmla="*/ 1494218 w 2137810"/>
                <a:gd name="connsiteY130" fmla="*/ 647787 h 1281338"/>
                <a:gd name="connsiteX131" fmla="*/ 1349079 w 2137810"/>
                <a:gd name="connsiteY131" fmla="*/ 746918 h 1281338"/>
                <a:gd name="connsiteX132" fmla="*/ 1247533 w 2137810"/>
                <a:gd name="connsiteY132" fmla="*/ 606228 h 1281338"/>
                <a:gd name="connsiteX133" fmla="*/ 1393180 w 2137810"/>
                <a:gd name="connsiteY133" fmla="*/ 507604 h 1281338"/>
                <a:gd name="connsiteX134" fmla="*/ 1494218 w 2137810"/>
                <a:gd name="connsiteY134" fmla="*/ 647787 h 1281338"/>
                <a:gd name="connsiteX135" fmla="*/ 1416438 w 2137810"/>
                <a:gd name="connsiteY135" fmla="*/ 491591 h 1281338"/>
                <a:gd name="connsiteX136" fmla="*/ 1562085 w 2137810"/>
                <a:gd name="connsiteY136" fmla="*/ 392968 h 1281338"/>
                <a:gd name="connsiteX137" fmla="*/ 1662868 w 2137810"/>
                <a:gd name="connsiteY137" fmla="*/ 532896 h 1281338"/>
                <a:gd name="connsiteX138" fmla="*/ 1517730 w 2137810"/>
                <a:gd name="connsiteY138" fmla="*/ 632027 h 1281338"/>
                <a:gd name="connsiteX139" fmla="*/ 1416564 w 2137810"/>
                <a:gd name="connsiteY139" fmla="*/ 491718 h 1281338"/>
                <a:gd name="connsiteX140" fmla="*/ 1104936 w 2137810"/>
                <a:gd name="connsiteY140" fmla="*/ 456514 h 1281338"/>
                <a:gd name="connsiteX141" fmla="*/ 1207753 w 2137810"/>
                <a:gd name="connsiteY141" fmla="*/ 599110 h 1281338"/>
                <a:gd name="connsiteX142" fmla="*/ 1062106 w 2137810"/>
                <a:gd name="connsiteY142" fmla="*/ 697734 h 1281338"/>
                <a:gd name="connsiteX143" fmla="*/ 959416 w 2137810"/>
                <a:gd name="connsiteY143" fmla="*/ 555264 h 1281338"/>
                <a:gd name="connsiteX144" fmla="*/ 1104936 w 2137810"/>
                <a:gd name="connsiteY144" fmla="*/ 456386 h 1281338"/>
                <a:gd name="connsiteX145" fmla="*/ 942894 w 2137810"/>
                <a:gd name="connsiteY145" fmla="*/ 532260 h 1281338"/>
                <a:gd name="connsiteX146" fmla="*/ 839949 w 2137810"/>
                <a:gd name="connsiteY146" fmla="*/ 389663 h 1281338"/>
                <a:gd name="connsiteX147" fmla="*/ 985597 w 2137810"/>
                <a:gd name="connsiteY147" fmla="*/ 291040 h 1281338"/>
                <a:gd name="connsiteX148" fmla="*/ 1088413 w 2137810"/>
                <a:gd name="connsiteY148" fmla="*/ 433637 h 1281338"/>
                <a:gd name="connsiteX149" fmla="*/ 942894 w 2137810"/>
                <a:gd name="connsiteY149" fmla="*/ 532260 h 1281338"/>
                <a:gd name="connsiteX150" fmla="*/ 1128320 w 2137810"/>
                <a:gd name="connsiteY150" fmla="*/ 440627 h 1281338"/>
                <a:gd name="connsiteX151" fmla="*/ 1273841 w 2137810"/>
                <a:gd name="connsiteY151" fmla="*/ 342004 h 1281338"/>
                <a:gd name="connsiteX152" fmla="*/ 1376658 w 2137810"/>
                <a:gd name="connsiteY152" fmla="*/ 484474 h 1281338"/>
                <a:gd name="connsiteX153" fmla="*/ 1231011 w 2137810"/>
                <a:gd name="connsiteY153" fmla="*/ 583097 h 1281338"/>
                <a:gd name="connsiteX154" fmla="*/ 1128320 w 2137810"/>
                <a:gd name="connsiteY154" fmla="*/ 440627 h 1281338"/>
                <a:gd name="connsiteX155" fmla="*/ 1325567 w 2137810"/>
                <a:gd name="connsiteY155" fmla="*/ 762805 h 1281338"/>
                <a:gd name="connsiteX156" fmla="*/ 1180428 w 2137810"/>
                <a:gd name="connsiteY156" fmla="*/ 861809 h 1281338"/>
                <a:gd name="connsiteX157" fmla="*/ 1078628 w 2137810"/>
                <a:gd name="connsiteY157" fmla="*/ 720737 h 1281338"/>
                <a:gd name="connsiteX158" fmla="*/ 1224275 w 2137810"/>
                <a:gd name="connsiteY158" fmla="*/ 622114 h 1281338"/>
                <a:gd name="connsiteX159" fmla="*/ 1325694 w 2137810"/>
                <a:gd name="connsiteY159" fmla="*/ 762932 h 1281338"/>
                <a:gd name="connsiteX160" fmla="*/ 1156916 w 2137810"/>
                <a:gd name="connsiteY160" fmla="*/ 877696 h 1281338"/>
                <a:gd name="connsiteX161" fmla="*/ 1011777 w 2137810"/>
                <a:gd name="connsiteY161" fmla="*/ 976700 h 1281338"/>
                <a:gd name="connsiteX162" fmla="*/ 909850 w 2137810"/>
                <a:gd name="connsiteY162" fmla="*/ 835374 h 1281338"/>
                <a:gd name="connsiteX163" fmla="*/ 1055370 w 2137810"/>
                <a:gd name="connsiteY163" fmla="*/ 736624 h 1281338"/>
                <a:gd name="connsiteX164" fmla="*/ 1157043 w 2137810"/>
                <a:gd name="connsiteY164" fmla="*/ 877823 h 1281338"/>
                <a:gd name="connsiteX165" fmla="*/ 893073 w 2137810"/>
                <a:gd name="connsiteY165" fmla="*/ 812243 h 1281338"/>
                <a:gd name="connsiteX166" fmla="*/ 790384 w 2137810"/>
                <a:gd name="connsiteY166" fmla="*/ 669773 h 1281338"/>
                <a:gd name="connsiteX167" fmla="*/ 935903 w 2137810"/>
                <a:gd name="connsiteY167" fmla="*/ 571150 h 1281338"/>
                <a:gd name="connsiteX168" fmla="*/ 1038721 w 2137810"/>
                <a:gd name="connsiteY168" fmla="*/ 713620 h 1281338"/>
                <a:gd name="connsiteX169" fmla="*/ 893073 w 2137810"/>
                <a:gd name="connsiteY169" fmla="*/ 812243 h 1281338"/>
                <a:gd name="connsiteX170" fmla="*/ 869689 w 2137810"/>
                <a:gd name="connsiteY170" fmla="*/ 828257 h 1281338"/>
                <a:gd name="connsiteX171" fmla="*/ 724169 w 2137810"/>
                <a:gd name="connsiteY171" fmla="*/ 926880 h 1281338"/>
                <a:gd name="connsiteX172" fmla="*/ 621351 w 2137810"/>
                <a:gd name="connsiteY172" fmla="*/ 784410 h 1281338"/>
                <a:gd name="connsiteX173" fmla="*/ 766871 w 2137810"/>
                <a:gd name="connsiteY173" fmla="*/ 685787 h 1281338"/>
                <a:gd name="connsiteX174" fmla="*/ 869689 w 2137810"/>
                <a:gd name="connsiteY174" fmla="*/ 828257 h 1281338"/>
                <a:gd name="connsiteX175" fmla="*/ 816565 w 2137810"/>
                <a:gd name="connsiteY175" fmla="*/ 405550 h 1281338"/>
                <a:gd name="connsiteX176" fmla="*/ 919381 w 2137810"/>
                <a:gd name="connsiteY176" fmla="*/ 548147 h 1281338"/>
                <a:gd name="connsiteX177" fmla="*/ 773861 w 2137810"/>
                <a:gd name="connsiteY177" fmla="*/ 646770 h 1281338"/>
                <a:gd name="connsiteX178" fmla="*/ 670917 w 2137810"/>
                <a:gd name="connsiteY178" fmla="*/ 504173 h 1281338"/>
                <a:gd name="connsiteX179" fmla="*/ 816565 w 2137810"/>
                <a:gd name="connsiteY179" fmla="*/ 405550 h 1281338"/>
                <a:gd name="connsiteX180" fmla="*/ 968948 w 2137810"/>
                <a:gd name="connsiteY180" fmla="*/ 268036 h 1281338"/>
                <a:gd name="connsiteX181" fmla="*/ 823300 w 2137810"/>
                <a:gd name="connsiteY181" fmla="*/ 366660 h 1281338"/>
                <a:gd name="connsiteX182" fmla="*/ 720483 w 2137810"/>
                <a:gd name="connsiteY182" fmla="*/ 224063 h 1281338"/>
                <a:gd name="connsiteX183" fmla="*/ 866003 w 2137810"/>
                <a:gd name="connsiteY183" fmla="*/ 125440 h 1281338"/>
                <a:gd name="connsiteX184" fmla="*/ 968948 w 2137810"/>
                <a:gd name="connsiteY184" fmla="*/ 268036 h 1281338"/>
                <a:gd name="connsiteX185" fmla="*/ 1137852 w 2137810"/>
                <a:gd name="connsiteY185" fmla="*/ 153400 h 1281338"/>
                <a:gd name="connsiteX186" fmla="*/ 992206 w 2137810"/>
                <a:gd name="connsiteY186" fmla="*/ 252023 h 1281338"/>
                <a:gd name="connsiteX187" fmla="*/ 889388 w 2137810"/>
                <a:gd name="connsiteY187" fmla="*/ 109426 h 1281338"/>
                <a:gd name="connsiteX188" fmla="*/ 1034908 w 2137810"/>
                <a:gd name="connsiteY188" fmla="*/ 10803 h 1281338"/>
                <a:gd name="connsiteX189" fmla="*/ 1137852 w 2137810"/>
                <a:gd name="connsiteY189" fmla="*/ 153400 h 1281338"/>
                <a:gd name="connsiteX190" fmla="*/ 1257192 w 2137810"/>
                <a:gd name="connsiteY190" fmla="*/ 318873 h 1281338"/>
                <a:gd name="connsiteX191" fmla="*/ 1111671 w 2137810"/>
                <a:gd name="connsiteY191" fmla="*/ 417623 h 1281338"/>
                <a:gd name="connsiteX192" fmla="*/ 1008727 w 2137810"/>
                <a:gd name="connsiteY192" fmla="*/ 275026 h 1281338"/>
                <a:gd name="connsiteX193" fmla="*/ 1154374 w 2137810"/>
                <a:gd name="connsiteY193" fmla="*/ 176276 h 1281338"/>
                <a:gd name="connsiteX194" fmla="*/ 1257192 w 2137810"/>
                <a:gd name="connsiteY194" fmla="*/ 318873 h 1281338"/>
                <a:gd name="connsiteX195" fmla="*/ 1426096 w 2137810"/>
                <a:gd name="connsiteY195" fmla="*/ 204364 h 1281338"/>
                <a:gd name="connsiteX196" fmla="*/ 1280577 w 2137810"/>
                <a:gd name="connsiteY196" fmla="*/ 302987 h 1281338"/>
                <a:gd name="connsiteX197" fmla="*/ 1177632 w 2137810"/>
                <a:gd name="connsiteY197" fmla="*/ 160390 h 1281338"/>
                <a:gd name="connsiteX198" fmla="*/ 1323152 w 2137810"/>
                <a:gd name="connsiteY198" fmla="*/ 61767 h 1281338"/>
                <a:gd name="connsiteX199" fmla="*/ 1426096 w 2137810"/>
                <a:gd name="connsiteY199" fmla="*/ 204364 h 1281338"/>
                <a:gd name="connsiteX200" fmla="*/ 1545436 w 2137810"/>
                <a:gd name="connsiteY200" fmla="*/ 369837 h 1281338"/>
                <a:gd name="connsiteX201" fmla="*/ 1399788 w 2137810"/>
                <a:gd name="connsiteY201" fmla="*/ 468460 h 1281338"/>
                <a:gd name="connsiteX202" fmla="*/ 1297099 w 2137810"/>
                <a:gd name="connsiteY202" fmla="*/ 325863 h 1281338"/>
                <a:gd name="connsiteX203" fmla="*/ 1442619 w 2137810"/>
                <a:gd name="connsiteY203" fmla="*/ 227240 h 1281338"/>
                <a:gd name="connsiteX204" fmla="*/ 1545436 w 2137810"/>
                <a:gd name="connsiteY204" fmla="*/ 369837 h 1281338"/>
                <a:gd name="connsiteX205" fmla="*/ 1714340 w 2137810"/>
                <a:gd name="connsiteY205" fmla="*/ 255200 h 1281338"/>
                <a:gd name="connsiteX206" fmla="*/ 1568694 w 2137810"/>
                <a:gd name="connsiteY206" fmla="*/ 353823 h 1281338"/>
                <a:gd name="connsiteX207" fmla="*/ 1465876 w 2137810"/>
                <a:gd name="connsiteY207" fmla="*/ 211354 h 1281338"/>
                <a:gd name="connsiteX208" fmla="*/ 1611524 w 2137810"/>
                <a:gd name="connsiteY208" fmla="*/ 112730 h 1281338"/>
                <a:gd name="connsiteX209" fmla="*/ 1714340 w 2137810"/>
                <a:gd name="connsiteY209" fmla="*/ 255200 h 1281338"/>
                <a:gd name="connsiteX210" fmla="*/ 1754375 w 2137810"/>
                <a:gd name="connsiteY210" fmla="*/ 262317 h 1281338"/>
                <a:gd name="connsiteX211" fmla="*/ 1899895 w 2137810"/>
                <a:gd name="connsiteY211" fmla="*/ 163694 h 1281338"/>
                <a:gd name="connsiteX212" fmla="*/ 2000170 w 2137810"/>
                <a:gd name="connsiteY212" fmla="*/ 302987 h 1281338"/>
                <a:gd name="connsiteX213" fmla="*/ 1855031 w 2137810"/>
                <a:gd name="connsiteY213" fmla="*/ 401991 h 1281338"/>
                <a:gd name="connsiteX214" fmla="*/ 1754502 w 2137810"/>
                <a:gd name="connsiteY214" fmla="*/ 262444 h 1281338"/>
                <a:gd name="connsiteX215" fmla="*/ 1686254 w 2137810"/>
                <a:gd name="connsiteY215" fmla="*/ 516755 h 1281338"/>
                <a:gd name="connsiteX216" fmla="*/ 1585343 w 2137810"/>
                <a:gd name="connsiteY216" fmla="*/ 376954 h 1281338"/>
                <a:gd name="connsiteX217" fmla="*/ 1730990 w 2137810"/>
                <a:gd name="connsiteY217" fmla="*/ 278331 h 1281338"/>
                <a:gd name="connsiteX218" fmla="*/ 1831647 w 2137810"/>
                <a:gd name="connsiteY218" fmla="*/ 417878 h 1281338"/>
                <a:gd name="connsiteX219" fmla="*/ 1686381 w 2137810"/>
                <a:gd name="connsiteY219" fmla="*/ 516882 h 1281338"/>
                <a:gd name="connsiteX220" fmla="*/ 1534124 w 2137810"/>
                <a:gd name="connsiteY220" fmla="*/ 654777 h 1281338"/>
                <a:gd name="connsiteX221" fmla="*/ 1679264 w 2137810"/>
                <a:gd name="connsiteY221" fmla="*/ 555645 h 1281338"/>
                <a:gd name="connsiteX222" fmla="*/ 1784114 w 2137810"/>
                <a:gd name="connsiteY222" fmla="*/ 701165 h 1281338"/>
                <a:gd name="connsiteX223" fmla="*/ 1638467 w 2137810"/>
                <a:gd name="connsiteY223" fmla="*/ 799788 h 1281338"/>
                <a:gd name="connsiteX224" fmla="*/ 1533998 w 2137810"/>
                <a:gd name="connsiteY224" fmla="*/ 654777 h 1281338"/>
                <a:gd name="connsiteX225" fmla="*/ 1365474 w 2137810"/>
                <a:gd name="connsiteY225" fmla="*/ 769668 h 1281338"/>
                <a:gd name="connsiteX226" fmla="*/ 1510613 w 2137810"/>
                <a:gd name="connsiteY226" fmla="*/ 670663 h 1281338"/>
                <a:gd name="connsiteX227" fmla="*/ 1615209 w 2137810"/>
                <a:gd name="connsiteY227" fmla="*/ 815548 h 1281338"/>
                <a:gd name="connsiteX228" fmla="*/ 1469689 w 2137810"/>
                <a:gd name="connsiteY228" fmla="*/ 914171 h 1281338"/>
                <a:gd name="connsiteX229" fmla="*/ 1365347 w 2137810"/>
                <a:gd name="connsiteY229" fmla="*/ 769540 h 1281338"/>
                <a:gd name="connsiteX230" fmla="*/ 1196823 w 2137810"/>
                <a:gd name="connsiteY230" fmla="*/ 884558 h 1281338"/>
                <a:gd name="connsiteX231" fmla="*/ 1341962 w 2137810"/>
                <a:gd name="connsiteY231" fmla="*/ 785554 h 1281338"/>
                <a:gd name="connsiteX232" fmla="*/ 1446304 w 2137810"/>
                <a:gd name="connsiteY232" fmla="*/ 930184 h 1281338"/>
                <a:gd name="connsiteX233" fmla="*/ 1300784 w 2137810"/>
                <a:gd name="connsiteY233" fmla="*/ 1028808 h 1281338"/>
                <a:gd name="connsiteX234" fmla="*/ 1196696 w 2137810"/>
                <a:gd name="connsiteY234" fmla="*/ 884431 h 1281338"/>
                <a:gd name="connsiteX235" fmla="*/ 1028172 w 2137810"/>
                <a:gd name="connsiteY235" fmla="*/ 999576 h 1281338"/>
                <a:gd name="connsiteX236" fmla="*/ 1173311 w 2137810"/>
                <a:gd name="connsiteY236" fmla="*/ 900445 h 1281338"/>
                <a:gd name="connsiteX237" fmla="*/ 1277400 w 2137810"/>
                <a:gd name="connsiteY237" fmla="*/ 1044694 h 1281338"/>
                <a:gd name="connsiteX238" fmla="*/ 1131879 w 2137810"/>
                <a:gd name="connsiteY238" fmla="*/ 1143444 h 1281338"/>
                <a:gd name="connsiteX239" fmla="*/ 1028172 w 2137810"/>
                <a:gd name="connsiteY239" fmla="*/ 999576 h 1281338"/>
                <a:gd name="connsiteX240" fmla="*/ 859522 w 2137810"/>
                <a:gd name="connsiteY240" fmla="*/ 1114467 h 1281338"/>
                <a:gd name="connsiteX241" fmla="*/ 1004660 w 2137810"/>
                <a:gd name="connsiteY241" fmla="*/ 1015336 h 1281338"/>
                <a:gd name="connsiteX242" fmla="*/ 1108367 w 2137810"/>
                <a:gd name="connsiteY242" fmla="*/ 1159204 h 1281338"/>
                <a:gd name="connsiteX243" fmla="*/ 962847 w 2137810"/>
                <a:gd name="connsiteY243" fmla="*/ 1257827 h 1281338"/>
                <a:gd name="connsiteX244" fmla="*/ 859395 w 2137810"/>
                <a:gd name="connsiteY244" fmla="*/ 1114340 h 1281338"/>
                <a:gd name="connsiteX245" fmla="*/ 740818 w 2137810"/>
                <a:gd name="connsiteY245" fmla="*/ 949629 h 1281338"/>
                <a:gd name="connsiteX246" fmla="*/ 886338 w 2137810"/>
                <a:gd name="connsiteY246" fmla="*/ 851006 h 1281338"/>
                <a:gd name="connsiteX247" fmla="*/ 988266 w 2137810"/>
                <a:gd name="connsiteY247" fmla="*/ 992459 h 1281338"/>
                <a:gd name="connsiteX248" fmla="*/ 843126 w 2137810"/>
                <a:gd name="connsiteY248" fmla="*/ 1091464 h 1281338"/>
                <a:gd name="connsiteX249" fmla="*/ 740945 w 2137810"/>
                <a:gd name="connsiteY249" fmla="*/ 949629 h 1281338"/>
                <a:gd name="connsiteX250" fmla="*/ 571913 w 2137810"/>
                <a:gd name="connsiteY250" fmla="*/ 1064139 h 1281338"/>
                <a:gd name="connsiteX251" fmla="*/ 717433 w 2137810"/>
                <a:gd name="connsiteY251" fmla="*/ 965516 h 1281338"/>
                <a:gd name="connsiteX252" fmla="*/ 819615 w 2137810"/>
                <a:gd name="connsiteY252" fmla="*/ 1107477 h 1281338"/>
                <a:gd name="connsiteX253" fmla="*/ 674476 w 2137810"/>
                <a:gd name="connsiteY253" fmla="*/ 1206609 h 1281338"/>
                <a:gd name="connsiteX254" fmla="*/ 572040 w 2137810"/>
                <a:gd name="connsiteY254" fmla="*/ 1064266 h 1281338"/>
                <a:gd name="connsiteX255" fmla="*/ 452574 w 2137810"/>
                <a:gd name="connsiteY255" fmla="*/ 898793 h 1281338"/>
                <a:gd name="connsiteX256" fmla="*/ 598094 w 2137810"/>
                <a:gd name="connsiteY256" fmla="*/ 800170 h 1281338"/>
                <a:gd name="connsiteX257" fmla="*/ 700911 w 2137810"/>
                <a:gd name="connsiteY257" fmla="*/ 942639 h 1281338"/>
                <a:gd name="connsiteX258" fmla="*/ 555391 w 2137810"/>
                <a:gd name="connsiteY258" fmla="*/ 1041263 h 1281338"/>
                <a:gd name="connsiteX259" fmla="*/ 452574 w 2137810"/>
                <a:gd name="connsiteY259" fmla="*/ 898793 h 1281338"/>
                <a:gd name="connsiteX260" fmla="*/ 283669 w 2137810"/>
                <a:gd name="connsiteY260" fmla="*/ 1013429 h 1281338"/>
                <a:gd name="connsiteX261" fmla="*/ 429188 w 2137810"/>
                <a:gd name="connsiteY261" fmla="*/ 914806 h 1281338"/>
                <a:gd name="connsiteX262" fmla="*/ 532006 w 2137810"/>
                <a:gd name="connsiteY262" fmla="*/ 1057149 h 1281338"/>
                <a:gd name="connsiteX263" fmla="*/ 386359 w 2137810"/>
                <a:gd name="connsiteY263" fmla="*/ 1155899 h 1281338"/>
                <a:gd name="connsiteX264" fmla="*/ 283669 w 2137810"/>
                <a:gd name="connsiteY264" fmla="*/ 1013429 h 1281338"/>
                <a:gd name="connsiteX265" fmla="*/ 114763 w 2137810"/>
                <a:gd name="connsiteY265" fmla="*/ 1128066 h 1281338"/>
                <a:gd name="connsiteX266" fmla="*/ 260411 w 2137810"/>
                <a:gd name="connsiteY266" fmla="*/ 1029316 h 1281338"/>
                <a:gd name="connsiteX267" fmla="*/ 363101 w 2137810"/>
                <a:gd name="connsiteY267" fmla="*/ 1171786 h 1281338"/>
                <a:gd name="connsiteX268" fmla="*/ 217581 w 2137810"/>
                <a:gd name="connsiteY268" fmla="*/ 1270409 h 1281338"/>
                <a:gd name="connsiteX269" fmla="*/ 114763 w 2137810"/>
                <a:gd name="connsiteY269" fmla="*/ 1128066 h 128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137810" h="1281338">
                  <a:moveTo>
                    <a:pt x="381" y="1205846"/>
                  </a:moveTo>
                  <a:lnTo>
                    <a:pt x="91379" y="1144080"/>
                  </a:lnTo>
                  <a:lnTo>
                    <a:pt x="190129" y="1281212"/>
                  </a:lnTo>
                  <a:lnTo>
                    <a:pt x="252022" y="1281212"/>
                  </a:lnTo>
                  <a:cubicBezTo>
                    <a:pt x="252022" y="1281212"/>
                    <a:pt x="379369" y="1194789"/>
                    <a:pt x="379369" y="1194789"/>
                  </a:cubicBezTo>
                  <a:lnTo>
                    <a:pt x="441517" y="1281212"/>
                  </a:lnTo>
                  <a:lnTo>
                    <a:pt x="476467" y="1281212"/>
                  </a:lnTo>
                  <a:cubicBezTo>
                    <a:pt x="476467" y="1281212"/>
                    <a:pt x="402881" y="1179030"/>
                    <a:pt x="402881" y="1179030"/>
                  </a:cubicBezTo>
                  <a:lnTo>
                    <a:pt x="548401" y="1080407"/>
                  </a:lnTo>
                  <a:lnTo>
                    <a:pt x="650836" y="1222622"/>
                  </a:lnTo>
                  <a:lnTo>
                    <a:pt x="564923" y="1281339"/>
                  </a:lnTo>
                  <a:lnTo>
                    <a:pt x="615124" y="1281339"/>
                  </a:lnTo>
                  <a:cubicBezTo>
                    <a:pt x="615124" y="1281339"/>
                    <a:pt x="667485" y="1245753"/>
                    <a:pt x="667485" y="1245753"/>
                  </a:cubicBezTo>
                  <a:lnTo>
                    <a:pt x="693158" y="1281339"/>
                  </a:lnTo>
                  <a:lnTo>
                    <a:pt x="728109" y="1281339"/>
                  </a:lnTo>
                  <a:cubicBezTo>
                    <a:pt x="728109" y="1281339"/>
                    <a:pt x="690871" y="1229740"/>
                    <a:pt x="690871" y="1229740"/>
                  </a:cubicBezTo>
                  <a:lnTo>
                    <a:pt x="836009" y="1130608"/>
                  </a:lnTo>
                  <a:lnTo>
                    <a:pt x="939462" y="1274222"/>
                  </a:lnTo>
                  <a:lnTo>
                    <a:pt x="929041" y="1281339"/>
                  </a:lnTo>
                  <a:cubicBezTo>
                    <a:pt x="929041" y="1281339"/>
                    <a:pt x="979623" y="1281339"/>
                    <a:pt x="979496" y="1281212"/>
                  </a:cubicBezTo>
                  <a:lnTo>
                    <a:pt x="1125016" y="1182589"/>
                  </a:lnTo>
                  <a:lnTo>
                    <a:pt x="1196315" y="1281339"/>
                  </a:lnTo>
                  <a:lnTo>
                    <a:pt x="1231138" y="1281339"/>
                  </a:lnTo>
                  <a:cubicBezTo>
                    <a:pt x="1231138" y="1281339"/>
                    <a:pt x="1148528" y="1166702"/>
                    <a:pt x="1148528" y="1166702"/>
                  </a:cubicBezTo>
                  <a:lnTo>
                    <a:pt x="1294049" y="1068079"/>
                  </a:lnTo>
                  <a:lnTo>
                    <a:pt x="1396865" y="1210676"/>
                  </a:lnTo>
                  <a:lnTo>
                    <a:pt x="1292650" y="1281339"/>
                  </a:lnTo>
                  <a:lnTo>
                    <a:pt x="1342979" y="1281339"/>
                  </a:lnTo>
                  <a:cubicBezTo>
                    <a:pt x="1342979" y="1281339"/>
                    <a:pt x="1413387" y="1233552"/>
                    <a:pt x="1413387" y="1233552"/>
                  </a:cubicBezTo>
                  <a:lnTo>
                    <a:pt x="1446940" y="1280068"/>
                  </a:lnTo>
                  <a:lnTo>
                    <a:pt x="1463461" y="1254523"/>
                  </a:lnTo>
                  <a:lnTo>
                    <a:pt x="1436900" y="1217793"/>
                  </a:lnTo>
                  <a:lnTo>
                    <a:pt x="1526372" y="1157043"/>
                  </a:lnTo>
                  <a:lnTo>
                    <a:pt x="1565516" y="1096293"/>
                  </a:lnTo>
                  <a:lnTo>
                    <a:pt x="1420378" y="1194789"/>
                  </a:lnTo>
                  <a:lnTo>
                    <a:pt x="1317560" y="1052193"/>
                  </a:lnTo>
                  <a:lnTo>
                    <a:pt x="1463080" y="953569"/>
                  </a:lnTo>
                  <a:lnTo>
                    <a:pt x="1565771" y="1096039"/>
                  </a:lnTo>
                  <a:lnTo>
                    <a:pt x="1582293" y="1070621"/>
                  </a:lnTo>
                  <a:lnTo>
                    <a:pt x="1486592" y="937683"/>
                  </a:lnTo>
                  <a:lnTo>
                    <a:pt x="1632112" y="839060"/>
                  </a:lnTo>
                  <a:lnTo>
                    <a:pt x="1684729" y="912010"/>
                  </a:lnTo>
                  <a:lnTo>
                    <a:pt x="1701123" y="886465"/>
                  </a:lnTo>
                  <a:lnTo>
                    <a:pt x="1655498" y="823173"/>
                  </a:lnTo>
                  <a:lnTo>
                    <a:pt x="1801144" y="724550"/>
                  </a:lnTo>
                  <a:lnTo>
                    <a:pt x="1803559" y="727981"/>
                  </a:lnTo>
                  <a:lnTo>
                    <a:pt x="1848676" y="658208"/>
                  </a:lnTo>
                  <a:lnTo>
                    <a:pt x="1808008" y="685787"/>
                  </a:lnTo>
                  <a:lnTo>
                    <a:pt x="1703283" y="540521"/>
                  </a:lnTo>
                  <a:lnTo>
                    <a:pt x="1848550" y="441390"/>
                  </a:lnTo>
                  <a:lnTo>
                    <a:pt x="1922517" y="543826"/>
                  </a:lnTo>
                  <a:lnTo>
                    <a:pt x="1938912" y="518407"/>
                  </a:lnTo>
                  <a:lnTo>
                    <a:pt x="1871934" y="425376"/>
                  </a:lnTo>
                  <a:lnTo>
                    <a:pt x="2017073" y="326372"/>
                  </a:lnTo>
                  <a:lnTo>
                    <a:pt x="2041221" y="359924"/>
                  </a:lnTo>
                  <a:lnTo>
                    <a:pt x="2057615" y="334378"/>
                  </a:lnTo>
                  <a:lnTo>
                    <a:pt x="2040458" y="310485"/>
                  </a:lnTo>
                  <a:lnTo>
                    <a:pt x="2098539" y="270960"/>
                  </a:lnTo>
                  <a:lnTo>
                    <a:pt x="2137810" y="210083"/>
                  </a:lnTo>
                  <a:lnTo>
                    <a:pt x="2023937" y="287736"/>
                  </a:lnTo>
                  <a:lnTo>
                    <a:pt x="1923534" y="148570"/>
                  </a:lnTo>
                  <a:lnTo>
                    <a:pt x="2018725" y="84008"/>
                  </a:lnTo>
                  <a:lnTo>
                    <a:pt x="2002839" y="60623"/>
                  </a:lnTo>
                  <a:lnTo>
                    <a:pt x="1907012" y="125694"/>
                  </a:lnTo>
                  <a:lnTo>
                    <a:pt x="1816523" y="127"/>
                  </a:lnTo>
                  <a:lnTo>
                    <a:pt x="1781700" y="127"/>
                  </a:lnTo>
                  <a:cubicBezTo>
                    <a:pt x="1781700" y="127"/>
                    <a:pt x="1883627" y="141453"/>
                    <a:pt x="1883627" y="141453"/>
                  </a:cubicBezTo>
                  <a:lnTo>
                    <a:pt x="1737980" y="240076"/>
                  </a:lnTo>
                  <a:lnTo>
                    <a:pt x="1635162" y="97479"/>
                  </a:lnTo>
                  <a:lnTo>
                    <a:pt x="1778903" y="127"/>
                  </a:lnTo>
                  <a:lnTo>
                    <a:pt x="1728575" y="127"/>
                  </a:lnTo>
                  <a:cubicBezTo>
                    <a:pt x="1728575" y="127"/>
                    <a:pt x="1618641" y="74603"/>
                    <a:pt x="1618641" y="74603"/>
                  </a:cubicBezTo>
                  <a:lnTo>
                    <a:pt x="1564881" y="127"/>
                  </a:lnTo>
                  <a:lnTo>
                    <a:pt x="1530057" y="127"/>
                  </a:lnTo>
                  <a:cubicBezTo>
                    <a:pt x="1530057" y="127"/>
                    <a:pt x="1595255" y="90489"/>
                    <a:pt x="1595255" y="90489"/>
                  </a:cubicBezTo>
                  <a:lnTo>
                    <a:pt x="1449609" y="189240"/>
                  </a:lnTo>
                  <a:lnTo>
                    <a:pt x="1346791" y="46516"/>
                  </a:lnTo>
                  <a:lnTo>
                    <a:pt x="1415167" y="127"/>
                  </a:lnTo>
                  <a:lnTo>
                    <a:pt x="1364838" y="127"/>
                  </a:lnTo>
                  <a:cubicBezTo>
                    <a:pt x="1364838" y="127"/>
                    <a:pt x="1330142" y="23639"/>
                    <a:pt x="1330142" y="23639"/>
                  </a:cubicBezTo>
                  <a:lnTo>
                    <a:pt x="1313239" y="127"/>
                  </a:lnTo>
                  <a:lnTo>
                    <a:pt x="1278289" y="127"/>
                  </a:lnTo>
                  <a:cubicBezTo>
                    <a:pt x="1278289" y="127"/>
                    <a:pt x="1306758" y="39526"/>
                    <a:pt x="1306758" y="39526"/>
                  </a:cubicBezTo>
                  <a:lnTo>
                    <a:pt x="1161238" y="138149"/>
                  </a:lnTo>
                  <a:lnTo>
                    <a:pt x="1061724" y="0"/>
                  </a:lnTo>
                  <a:lnTo>
                    <a:pt x="1001356" y="0"/>
                  </a:lnTo>
                  <a:cubicBezTo>
                    <a:pt x="1001356" y="0"/>
                    <a:pt x="872993" y="87058"/>
                    <a:pt x="872993" y="87058"/>
                  </a:cubicBezTo>
                  <a:lnTo>
                    <a:pt x="810210" y="0"/>
                  </a:lnTo>
                  <a:lnTo>
                    <a:pt x="775260" y="0"/>
                  </a:lnTo>
                  <a:cubicBezTo>
                    <a:pt x="775260" y="0"/>
                    <a:pt x="849481" y="102944"/>
                    <a:pt x="849481" y="102944"/>
                  </a:cubicBezTo>
                  <a:lnTo>
                    <a:pt x="703961" y="201695"/>
                  </a:lnTo>
                  <a:lnTo>
                    <a:pt x="671553" y="156831"/>
                  </a:lnTo>
                  <a:lnTo>
                    <a:pt x="655158" y="182377"/>
                  </a:lnTo>
                  <a:lnTo>
                    <a:pt x="680449" y="217454"/>
                  </a:lnTo>
                  <a:lnTo>
                    <a:pt x="596187" y="274518"/>
                  </a:lnTo>
                  <a:lnTo>
                    <a:pt x="557552" y="334887"/>
                  </a:lnTo>
                  <a:lnTo>
                    <a:pt x="696971" y="240330"/>
                  </a:lnTo>
                  <a:lnTo>
                    <a:pt x="799916" y="382927"/>
                  </a:lnTo>
                  <a:lnTo>
                    <a:pt x="654268" y="481551"/>
                  </a:lnTo>
                  <a:lnTo>
                    <a:pt x="553357" y="341496"/>
                  </a:lnTo>
                  <a:lnTo>
                    <a:pt x="536963" y="367168"/>
                  </a:lnTo>
                  <a:lnTo>
                    <a:pt x="631010" y="497564"/>
                  </a:lnTo>
                  <a:lnTo>
                    <a:pt x="485491" y="596187"/>
                  </a:lnTo>
                  <a:lnTo>
                    <a:pt x="435035" y="526414"/>
                  </a:lnTo>
                  <a:lnTo>
                    <a:pt x="418768" y="551959"/>
                  </a:lnTo>
                  <a:lnTo>
                    <a:pt x="461978" y="612074"/>
                  </a:lnTo>
                  <a:lnTo>
                    <a:pt x="317348" y="710316"/>
                  </a:lnTo>
                  <a:lnTo>
                    <a:pt x="278839" y="770430"/>
                  </a:lnTo>
                  <a:lnTo>
                    <a:pt x="309468" y="749714"/>
                  </a:lnTo>
                  <a:lnTo>
                    <a:pt x="412286" y="892311"/>
                  </a:lnTo>
                  <a:lnTo>
                    <a:pt x="266766" y="991061"/>
                  </a:lnTo>
                  <a:lnTo>
                    <a:pt x="198390" y="896124"/>
                  </a:lnTo>
                  <a:lnTo>
                    <a:pt x="181996" y="921796"/>
                  </a:lnTo>
                  <a:lnTo>
                    <a:pt x="243507" y="1006948"/>
                  </a:lnTo>
                  <a:lnTo>
                    <a:pt x="97861" y="1105571"/>
                  </a:lnTo>
                  <a:lnTo>
                    <a:pt x="80195" y="1080915"/>
                  </a:lnTo>
                  <a:lnTo>
                    <a:pt x="63800" y="1106461"/>
                  </a:lnTo>
                  <a:lnTo>
                    <a:pt x="74603" y="1121457"/>
                  </a:lnTo>
                  <a:lnTo>
                    <a:pt x="38636" y="1145859"/>
                  </a:lnTo>
                  <a:lnTo>
                    <a:pt x="0" y="1206101"/>
                  </a:lnTo>
                  <a:close/>
                  <a:moveTo>
                    <a:pt x="581572" y="777420"/>
                  </a:moveTo>
                  <a:lnTo>
                    <a:pt x="436052" y="876043"/>
                  </a:lnTo>
                  <a:lnTo>
                    <a:pt x="333234" y="733446"/>
                  </a:lnTo>
                  <a:lnTo>
                    <a:pt x="478754" y="634823"/>
                  </a:lnTo>
                  <a:lnTo>
                    <a:pt x="581572" y="777420"/>
                  </a:lnTo>
                  <a:close/>
                  <a:moveTo>
                    <a:pt x="750477" y="662783"/>
                  </a:moveTo>
                  <a:lnTo>
                    <a:pt x="604957" y="761407"/>
                  </a:lnTo>
                  <a:lnTo>
                    <a:pt x="502140" y="618810"/>
                  </a:lnTo>
                  <a:lnTo>
                    <a:pt x="647659" y="520186"/>
                  </a:lnTo>
                  <a:lnTo>
                    <a:pt x="750477" y="662783"/>
                  </a:lnTo>
                  <a:close/>
                  <a:moveTo>
                    <a:pt x="1494218" y="647787"/>
                  </a:moveTo>
                  <a:lnTo>
                    <a:pt x="1349079" y="746918"/>
                  </a:lnTo>
                  <a:lnTo>
                    <a:pt x="1247533" y="606228"/>
                  </a:lnTo>
                  <a:lnTo>
                    <a:pt x="1393180" y="507604"/>
                  </a:lnTo>
                  <a:lnTo>
                    <a:pt x="1494218" y="647787"/>
                  </a:lnTo>
                  <a:close/>
                  <a:moveTo>
                    <a:pt x="1416438" y="491591"/>
                  </a:moveTo>
                  <a:lnTo>
                    <a:pt x="1562085" y="392968"/>
                  </a:lnTo>
                  <a:lnTo>
                    <a:pt x="1662868" y="532896"/>
                  </a:lnTo>
                  <a:lnTo>
                    <a:pt x="1517730" y="632027"/>
                  </a:lnTo>
                  <a:lnTo>
                    <a:pt x="1416564" y="491718"/>
                  </a:lnTo>
                  <a:close/>
                  <a:moveTo>
                    <a:pt x="1104936" y="456514"/>
                  </a:moveTo>
                  <a:lnTo>
                    <a:pt x="1207753" y="599110"/>
                  </a:lnTo>
                  <a:lnTo>
                    <a:pt x="1062106" y="697734"/>
                  </a:lnTo>
                  <a:lnTo>
                    <a:pt x="959416" y="555264"/>
                  </a:lnTo>
                  <a:lnTo>
                    <a:pt x="1104936" y="456386"/>
                  </a:lnTo>
                  <a:close/>
                  <a:moveTo>
                    <a:pt x="942894" y="532260"/>
                  </a:moveTo>
                  <a:lnTo>
                    <a:pt x="839949" y="389663"/>
                  </a:lnTo>
                  <a:lnTo>
                    <a:pt x="985597" y="291040"/>
                  </a:lnTo>
                  <a:lnTo>
                    <a:pt x="1088413" y="433637"/>
                  </a:lnTo>
                  <a:lnTo>
                    <a:pt x="942894" y="532260"/>
                  </a:lnTo>
                  <a:close/>
                  <a:moveTo>
                    <a:pt x="1128320" y="440627"/>
                  </a:moveTo>
                  <a:lnTo>
                    <a:pt x="1273841" y="342004"/>
                  </a:lnTo>
                  <a:lnTo>
                    <a:pt x="1376658" y="484474"/>
                  </a:lnTo>
                  <a:lnTo>
                    <a:pt x="1231011" y="583097"/>
                  </a:lnTo>
                  <a:lnTo>
                    <a:pt x="1128320" y="440627"/>
                  </a:lnTo>
                  <a:close/>
                  <a:moveTo>
                    <a:pt x="1325567" y="762805"/>
                  </a:moveTo>
                  <a:lnTo>
                    <a:pt x="1180428" y="861809"/>
                  </a:lnTo>
                  <a:lnTo>
                    <a:pt x="1078628" y="720737"/>
                  </a:lnTo>
                  <a:lnTo>
                    <a:pt x="1224275" y="622114"/>
                  </a:lnTo>
                  <a:lnTo>
                    <a:pt x="1325694" y="762932"/>
                  </a:lnTo>
                  <a:close/>
                  <a:moveTo>
                    <a:pt x="1156916" y="877696"/>
                  </a:moveTo>
                  <a:lnTo>
                    <a:pt x="1011777" y="976700"/>
                  </a:lnTo>
                  <a:lnTo>
                    <a:pt x="909850" y="835374"/>
                  </a:lnTo>
                  <a:lnTo>
                    <a:pt x="1055370" y="736624"/>
                  </a:lnTo>
                  <a:lnTo>
                    <a:pt x="1157043" y="877823"/>
                  </a:lnTo>
                  <a:close/>
                  <a:moveTo>
                    <a:pt x="893073" y="812243"/>
                  </a:moveTo>
                  <a:lnTo>
                    <a:pt x="790384" y="669773"/>
                  </a:lnTo>
                  <a:lnTo>
                    <a:pt x="935903" y="571150"/>
                  </a:lnTo>
                  <a:lnTo>
                    <a:pt x="1038721" y="713620"/>
                  </a:lnTo>
                  <a:lnTo>
                    <a:pt x="893073" y="812243"/>
                  </a:lnTo>
                  <a:close/>
                  <a:moveTo>
                    <a:pt x="869689" y="828257"/>
                  </a:moveTo>
                  <a:lnTo>
                    <a:pt x="724169" y="926880"/>
                  </a:lnTo>
                  <a:lnTo>
                    <a:pt x="621351" y="784410"/>
                  </a:lnTo>
                  <a:lnTo>
                    <a:pt x="766871" y="685787"/>
                  </a:lnTo>
                  <a:lnTo>
                    <a:pt x="869689" y="828257"/>
                  </a:lnTo>
                  <a:close/>
                  <a:moveTo>
                    <a:pt x="816565" y="405550"/>
                  </a:moveTo>
                  <a:lnTo>
                    <a:pt x="919381" y="548147"/>
                  </a:lnTo>
                  <a:lnTo>
                    <a:pt x="773861" y="646770"/>
                  </a:lnTo>
                  <a:lnTo>
                    <a:pt x="670917" y="504173"/>
                  </a:lnTo>
                  <a:lnTo>
                    <a:pt x="816565" y="405550"/>
                  </a:lnTo>
                  <a:close/>
                  <a:moveTo>
                    <a:pt x="968948" y="268036"/>
                  </a:moveTo>
                  <a:lnTo>
                    <a:pt x="823300" y="366660"/>
                  </a:lnTo>
                  <a:lnTo>
                    <a:pt x="720483" y="224063"/>
                  </a:lnTo>
                  <a:lnTo>
                    <a:pt x="866003" y="125440"/>
                  </a:lnTo>
                  <a:lnTo>
                    <a:pt x="968948" y="268036"/>
                  </a:lnTo>
                  <a:close/>
                  <a:moveTo>
                    <a:pt x="1137852" y="153400"/>
                  </a:moveTo>
                  <a:lnTo>
                    <a:pt x="992206" y="252023"/>
                  </a:lnTo>
                  <a:lnTo>
                    <a:pt x="889388" y="109426"/>
                  </a:lnTo>
                  <a:lnTo>
                    <a:pt x="1034908" y="10803"/>
                  </a:lnTo>
                  <a:lnTo>
                    <a:pt x="1137852" y="153400"/>
                  </a:lnTo>
                  <a:close/>
                  <a:moveTo>
                    <a:pt x="1257192" y="318873"/>
                  </a:moveTo>
                  <a:lnTo>
                    <a:pt x="1111671" y="417623"/>
                  </a:lnTo>
                  <a:lnTo>
                    <a:pt x="1008727" y="275026"/>
                  </a:lnTo>
                  <a:lnTo>
                    <a:pt x="1154374" y="176276"/>
                  </a:lnTo>
                  <a:lnTo>
                    <a:pt x="1257192" y="318873"/>
                  </a:lnTo>
                  <a:close/>
                  <a:moveTo>
                    <a:pt x="1426096" y="204364"/>
                  </a:moveTo>
                  <a:lnTo>
                    <a:pt x="1280577" y="302987"/>
                  </a:lnTo>
                  <a:lnTo>
                    <a:pt x="1177632" y="160390"/>
                  </a:lnTo>
                  <a:lnTo>
                    <a:pt x="1323152" y="61767"/>
                  </a:lnTo>
                  <a:lnTo>
                    <a:pt x="1426096" y="204364"/>
                  </a:lnTo>
                  <a:close/>
                  <a:moveTo>
                    <a:pt x="1545436" y="369837"/>
                  </a:moveTo>
                  <a:lnTo>
                    <a:pt x="1399788" y="468460"/>
                  </a:lnTo>
                  <a:lnTo>
                    <a:pt x="1297099" y="325863"/>
                  </a:lnTo>
                  <a:lnTo>
                    <a:pt x="1442619" y="227240"/>
                  </a:lnTo>
                  <a:lnTo>
                    <a:pt x="1545436" y="369837"/>
                  </a:lnTo>
                  <a:close/>
                  <a:moveTo>
                    <a:pt x="1714340" y="255200"/>
                  </a:moveTo>
                  <a:lnTo>
                    <a:pt x="1568694" y="353823"/>
                  </a:lnTo>
                  <a:lnTo>
                    <a:pt x="1465876" y="211354"/>
                  </a:lnTo>
                  <a:lnTo>
                    <a:pt x="1611524" y="112730"/>
                  </a:lnTo>
                  <a:lnTo>
                    <a:pt x="1714340" y="255200"/>
                  </a:lnTo>
                  <a:close/>
                  <a:moveTo>
                    <a:pt x="1754375" y="262317"/>
                  </a:moveTo>
                  <a:lnTo>
                    <a:pt x="1899895" y="163694"/>
                  </a:lnTo>
                  <a:lnTo>
                    <a:pt x="2000170" y="302987"/>
                  </a:lnTo>
                  <a:lnTo>
                    <a:pt x="1855031" y="401991"/>
                  </a:lnTo>
                  <a:lnTo>
                    <a:pt x="1754502" y="262444"/>
                  </a:lnTo>
                  <a:close/>
                  <a:moveTo>
                    <a:pt x="1686254" y="516755"/>
                  </a:moveTo>
                  <a:lnTo>
                    <a:pt x="1585343" y="376954"/>
                  </a:lnTo>
                  <a:lnTo>
                    <a:pt x="1730990" y="278331"/>
                  </a:lnTo>
                  <a:lnTo>
                    <a:pt x="1831647" y="417878"/>
                  </a:lnTo>
                  <a:lnTo>
                    <a:pt x="1686381" y="516882"/>
                  </a:lnTo>
                  <a:close/>
                  <a:moveTo>
                    <a:pt x="1534124" y="654777"/>
                  </a:moveTo>
                  <a:lnTo>
                    <a:pt x="1679264" y="555645"/>
                  </a:lnTo>
                  <a:lnTo>
                    <a:pt x="1784114" y="701165"/>
                  </a:lnTo>
                  <a:lnTo>
                    <a:pt x="1638467" y="799788"/>
                  </a:lnTo>
                  <a:lnTo>
                    <a:pt x="1533998" y="654777"/>
                  </a:lnTo>
                  <a:close/>
                  <a:moveTo>
                    <a:pt x="1365474" y="769668"/>
                  </a:moveTo>
                  <a:lnTo>
                    <a:pt x="1510613" y="670663"/>
                  </a:lnTo>
                  <a:lnTo>
                    <a:pt x="1615209" y="815548"/>
                  </a:lnTo>
                  <a:lnTo>
                    <a:pt x="1469689" y="914171"/>
                  </a:lnTo>
                  <a:lnTo>
                    <a:pt x="1365347" y="769540"/>
                  </a:lnTo>
                  <a:close/>
                  <a:moveTo>
                    <a:pt x="1196823" y="884558"/>
                  </a:moveTo>
                  <a:lnTo>
                    <a:pt x="1341962" y="785554"/>
                  </a:lnTo>
                  <a:lnTo>
                    <a:pt x="1446304" y="930184"/>
                  </a:lnTo>
                  <a:lnTo>
                    <a:pt x="1300784" y="1028808"/>
                  </a:lnTo>
                  <a:lnTo>
                    <a:pt x="1196696" y="884431"/>
                  </a:lnTo>
                  <a:close/>
                  <a:moveTo>
                    <a:pt x="1028172" y="999576"/>
                  </a:moveTo>
                  <a:lnTo>
                    <a:pt x="1173311" y="900445"/>
                  </a:lnTo>
                  <a:lnTo>
                    <a:pt x="1277400" y="1044694"/>
                  </a:lnTo>
                  <a:lnTo>
                    <a:pt x="1131879" y="1143444"/>
                  </a:lnTo>
                  <a:lnTo>
                    <a:pt x="1028172" y="999576"/>
                  </a:lnTo>
                  <a:close/>
                  <a:moveTo>
                    <a:pt x="859522" y="1114467"/>
                  </a:moveTo>
                  <a:lnTo>
                    <a:pt x="1004660" y="1015336"/>
                  </a:lnTo>
                  <a:lnTo>
                    <a:pt x="1108367" y="1159204"/>
                  </a:lnTo>
                  <a:lnTo>
                    <a:pt x="962847" y="1257827"/>
                  </a:lnTo>
                  <a:lnTo>
                    <a:pt x="859395" y="1114340"/>
                  </a:lnTo>
                  <a:close/>
                  <a:moveTo>
                    <a:pt x="740818" y="949629"/>
                  </a:moveTo>
                  <a:lnTo>
                    <a:pt x="886338" y="851006"/>
                  </a:lnTo>
                  <a:lnTo>
                    <a:pt x="988266" y="992459"/>
                  </a:lnTo>
                  <a:lnTo>
                    <a:pt x="843126" y="1091464"/>
                  </a:lnTo>
                  <a:lnTo>
                    <a:pt x="740945" y="949629"/>
                  </a:lnTo>
                  <a:close/>
                  <a:moveTo>
                    <a:pt x="571913" y="1064139"/>
                  </a:moveTo>
                  <a:lnTo>
                    <a:pt x="717433" y="965516"/>
                  </a:lnTo>
                  <a:lnTo>
                    <a:pt x="819615" y="1107477"/>
                  </a:lnTo>
                  <a:lnTo>
                    <a:pt x="674476" y="1206609"/>
                  </a:lnTo>
                  <a:lnTo>
                    <a:pt x="572040" y="1064266"/>
                  </a:lnTo>
                  <a:close/>
                  <a:moveTo>
                    <a:pt x="452574" y="898793"/>
                  </a:moveTo>
                  <a:lnTo>
                    <a:pt x="598094" y="800170"/>
                  </a:lnTo>
                  <a:lnTo>
                    <a:pt x="700911" y="942639"/>
                  </a:lnTo>
                  <a:lnTo>
                    <a:pt x="555391" y="1041263"/>
                  </a:lnTo>
                  <a:lnTo>
                    <a:pt x="452574" y="898793"/>
                  </a:lnTo>
                  <a:close/>
                  <a:moveTo>
                    <a:pt x="283669" y="1013429"/>
                  </a:moveTo>
                  <a:lnTo>
                    <a:pt x="429188" y="914806"/>
                  </a:lnTo>
                  <a:lnTo>
                    <a:pt x="532006" y="1057149"/>
                  </a:lnTo>
                  <a:lnTo>
                    <a:pt x="386359" y="1155899"/>
                  </a:lnTo>
                  <a:lnTo>
                    <a:pt x="283669" y="1013429"/>
                  </a:lnTo>
                  <a:close/>
                  <a:moveTo>
                    <a:pt x="114763" y="1128066"/>
                  </a:moveTo>
                  <a:lnTo>
                    <a:pt x="260411" y="1029316"/>
                  </a:lnTo>
                  <a:lnTo>
                    <a:pt x="363101" y="1171786"/>
                  </a:lnTo>
                  <a:lnTo>
                    <a:pt x="217581" y="1270409"/>
                  </a:lnTo>
                  <a:lnTo>
                    <a:pt x="114763" y="1128066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DED46EDC-EFC6-9E4F-0329-A6B40AF323BE}"/>
                </a:ext>
              </a:extLst>
            </p:cNvPr>
            <p:cNvSpPr/>
            <p:nvPr/>
          </p:nvSpPr>
          <p:spPr>
            <a:xfrm>
              <a:off x="10085112" y="1836288"/>
              <a:ext cx="253877" cy="196950"/>
            </a:xfrm>
            <a:custGeom>
              <a:avLst/>
              <a:gdLst>
                <a:gd name="connsiteX0" fmla="*/ 54552 w 253877"/>
                <a:gd name="connsiteY0" fmla="*/ 38766 h 196950"/>
                <a:gd name="connsiteX1" fmla="*/ 159656 w 253877"/>
                <a:gd name="connsiteY1" fmla="*/ 3 h 196950"/>
                <a:gd name="connsiteX2" fmla="*/ 253069 w 253877"/>
                <a:gd name="connsiteY2" fmla="*/ 76639 h 196950"/>
                <a:gd name="connsiteX3" fmla="*/ 220534 w 253877"/>
                <a:gd name="connsiteY3" fmla="*/ 150352 h 196950"/>
                <a:gd name="connsiteX4" fmla="*/ 144406 w 253877"/>
                <a:gd name="connsiteY4" fmla="*/ 185430 h 196950"/>
                <a:gd name="connsiteX5" fmla="*/ 67515 w 253877"/>
                <a:gd name="connsiteY5" fmla="*/ 196233 h 196950"/>
                <a:gd name="connsiteX6" fmla="*/ 5113 w 253877"/>
                <a:gd name="connsiteY6" fmla="*/ 155309 h 196950"/>
                <a:gd name="connsiteX7" fmla="*/ 43622 w 253877"/>
                <a:gd name="connsiteY7" fmla="*/ 49060 h 196950"/>
                <a:gd name="connsiteX8" fmla="*/ 54424 w 253877"/>
                <a:gd name="connsiteY8" fmla="*/ 39020 h 19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877" h="196950">
                  <a:moveTo>
                    <a:pt x="54552" y="38766"/>
                  </a:moveTo>
                  <a:cubicBezTo>
                    <a:pt x="82638" y="15762"/>
                    <a:pt x="125850" y="-251"/>
                    <a:pt x="159656" y="3"/>
                  </a:cubicBezTo>
                  <a:cubicBezTo>
                    <a:pt x="207315" y="384"/>
                    <a:pt x="245317" y="28980"/>
                    <a:pt x="253069" y="76639"/>
                  </a:cubicBezTo>
                  <a:cubicBezTo>
                    <a:pt x="257644" y="104345"/>
                    <a:pt x="242266" y="132433"/>
                    <a:pt x="220534" y="150352"/>
                  </a:cubicBezTo>
                  <a:cubicBezTo>
                    <a:pt x="198801" y="168145"/>
                    <a:pt x="171476" y="177550"/>
                    <a:pt x="144406" y="185430"/>
                  </a:cubicBezTo>
                  <a:cubicBezTo>
                    <a:pt x="119368" y="192674"/>
                    <a:pt x="93442" y="199156"/>
                    <a:pt x="67515" y="196233"/>
                  </a:cubicBezTo>
                  <a:cubicBezTo>
                    <a:pt x="41588" y="193310"/>
                    <a:pt x="15534" y="179075"/>
                    <a:pt x="5113" y="155309"/>
                  </a:cubicBezTo>
                  <a:cubicBezTo>
                    <a:pt x="-12171" y="115911"/>
                    <a:pt x="17822" y="76639"/>
                    <a:pt x="43622" y="49060"/>
                  </a:cubicBezTo>
                  <a:cubicBezTo>
                    <a:pt x="46926" y="45629"/>
                    <a:pt x="50485" y="42197"/>
                    <a:pt x="54424" y="39020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D78379F8-F163-D598-CCAA-7F022A4FC376}"/>
                </a:ext>
              </a:extLst>
            </p:cNvPr>
            <p:cNvSpPr/>
            <p:nvPr/>
          </p:nvSpPr>
          <p:spPr>
            <a:xfrm>
              <a:off x="9125858" y="1784983"/>
              <a:ext cx="400776" cy="296239"/>
            </a:xfrm>
            <a:custGeom>
              <a:avLst/>
              <a:gdLst>
                <a:gd name="connsiteX0" fmla="*/ 149836 w 400776"/>
                <a:gd name="connsiteY0" fmla="*/ 50164 h 296239"/>
                <a:gd name="connsiteX1" fmla="*/ 223295 w 400776"/>
                <a:gd name="connsiteY1" fmla="*/ 5809 h 296239"/>
                <a:gd name="connsiteX2" fmla="*/ 306160 w 400776"/>
                <a:gd name="connsiteY2" fmla="*/ 11020 h 296239"/>
                <a:gd name="connsiteX3" fmla="*/ 347845 w 400776"/>
                <a:gd name="connsiteY3" fmla="*/ 43428 h 296239"/>
                <a:gd name="connsiteX4" fmla="*/ 390675 w 400776"/>
                <a:gd name="connsiteY4" fmla="*/ 115362 h 296239"/>
                <a:gd name="connsiteX5" fmla="*/ 386354 w 400776"/>
                <a:gd name="connsiteY5" fmla="*/ 166072 h 296239"/>
                <a:gd name="connsiteX6" fmla="*/ 400080 w 400776"/>
                <a:gd name="connsiteY6" fmla="*/ 246013 h 296239"/>
                <a:gd name="connsiteX7" fmla="*/ 346575 w 400776"/>
                <a:gd name="connsiteY7" fmla="*/ 295070 h 296239"/>
                <a:gd name="connsiteX8" fmla="*/ 272480 w 400776"/>
                <a:gd name="connsiteY8" fmla="*/ 278548 h 296239"/>
                <a:gd name="connsiteX9" fmla="*/ 216306 w 400776"/>
                <a:gd name="connsiteY9" fmla="*/ 248809 h 296239"/>
                <a:gd name="connsiteX10" fmla="*/ 118826 w 400776"/>
                <a:gd name="connsiteY10" fmla="*/ 255036 h 296239"/>
                <a:gd name="connsiteX11" fmla="*/ 44223 w 400776"/>
                <a:gd name="connsiteY11" fmla="*/ 238895 h 296239"/>
                <a:gd name="connsiteX12" fmla="*/ 5206 w 400776"/>
                <a:gd name="connsiteY12" fmla="*/ 201149 h 296239"/>
                <a:gd name="connsiteX13" fmla="*/ 3300 w 400776"/>
                <a:gd name="connsiteY13" fmla="*/ 150312 h 296239"/>
                <a:gd name="connsiteX14" fmla="*/ 93154 w 400776"/>
                <a:gd name="connsiteY14" fmla="*/ 62746 h 296239"/>
                <a:gd name="connsiteX15" fmla="*/ 149836 w 400776"/>
                <a:gd name="connsiteY15" fmla="*/ 50037 h 29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0776" h="296239">
                  <a:moveTo>
                    <a:pt x="149836" y="50164"/>
                  </a:moveTo>
                  <a:cubicBezTo>
                    <a:pt x="176907" y="37455"/>
                    <a:pt x="193683" y="15087"/>
                    <a:pt x="223295" y="5809"/>
                  </a:cubicBezTo>
                  <a:cubicBezTo>
                    <a:pt x="250874" y="-2706"/>
                    <a:pt x="280232" y="-2579"/>
                    <a:pt x="306160" y="11020"/>
                  </a:cubicBezTo>
                  <a:cubicBezTo>
                    <a:pt x="321792" y="19154"/>
                    <a:pt x="335136" y="31228"/>
                    <a:pt x="347845" y="43428"/>
                  </a:cubicBezTo>
                  <a:cubicBezTo>
                    <a:pt x="368434" y="63255"/>
                    <a:pt x="388896" y="86894"/>
                    <a:pt x="390675" y="115362"/>
                  </a:cubicBezTo>
                  <a:cubicBezTo>
                    <a:pt x="391692" y="132265"/>
                    <a:pt x="385719" y="149042"/>
                    <a:pt x="386354" y="166072"/>
                  </a:cubicBezTo>
                  <a:cubicBezTo>
                    <a:pt x="387244" y="193270"/>
                    <a:pt x="404401" y="219069"/>
                    <a:pt x="400080" y="246013"/>
                  </a:cubicBezTo>
                  <a:cubicBezTo>
                    <a:pt x="396014" y="271558"/>
                    <a:pt x="372120" y="290749"/>
                    <a:pt x="346575" y="295070"/>
                  </a:cubicBezTo>
                  <a:cubicBezTo>
                    <a:pt x="321156" y="299391"/>
                    <a:pt x="294975" y="291257"/>
                    <a:pt x="272480" y="278548"/>
                  </a:cubicBezTo>
                  <a:cubicBezTo>
                    <a:pt x="253924" y="268127"/>
                    <a:pt x="236767" y="254274"/>
                    <a:pt x="216306" y="248809"/>
                  </a:cubicBezTo>
                  <a:cubicBezTo>
                    <a:pt x="184660" y="240421"/>
                    <a:pt x="151616" y="253257"/>
                    <a:pt x="118826" y="255036"/>
                  </a:cubicBezTo>
                  <a:cubicBezTo>
                    <a:pt x="93154" y="256434"/>
                    <a:pt x="67100" y="250842"/>
                    <a:pt x="44223" y="238895"/>
                  </a:cubicBezTo>
                  <a:cubicBezTo>
                    <a:pt x="27828" y="230380"/>
                    <a:pt x="12704" y="218052"/>
                    <a:pt x="5206" y="201149"/>
                  </a:cubicBezTo>
                  <a:cubicBezTo>
                    <a:pt x="-1784" y="185263"/>
                    <a:pt x="-1022" y="166962"/>
                    <a:pt x="3300" y="150312"/>
                  </a:cubicBezTo>
                  <a:cubicBezTo>
                    <a:pt x="14484" y="107864"/>
                    <a:pt x="50451" y="72914"/>
                    <a:pt x="93154" y="62746"/>
                  </a:cubicBezTo>
                  <a:cubicBezTo>
                    <a:pt x="112090" y="58298"/>
                    <a:pt x="132298" y="58298"/>
                    <a:pt x="149836" y="50037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439EADFA-5D43-DD60-BA72-13C5FB971907}"/>
                </a:ext>
              </a:extLst>
            </p:cNvPr>
            <p:cNvSpPr/>
            <p:nvPr/>
          </p:nvSpPr>
          <p:spPr>
            <a:xfrm>
              <a:off x="9121355" y="2127579"/>
              <a:ext cx="167926" cy="114355"/>
            </a:xfrm>
            <a:custGeom>
              <a:avLst/>
              <a:gdLst>
                <a:gd name="connsiteX0" fmla="*/ 167557 w 167926"/>
                <a:gd name="connsiteY0" fmla="*/ 66984 h 114355"/>
                <a:gd name="connsiteX1" fmla="*/ 9327 w 167926"/>
                <a:gd name="connsiteY1" fmla="*/ 30636 h 114355"/>
                <a:gd name="connsiteX2" fmla="*/ 15682 w 167926"/>
                <a:gd name="connsiteY2" fmla="*/ 98757 h 114355"/>
                <a:gd name="connsiteX3" fmla="*/ 45930 w 167926"/>
                <a:gd name="connsiteY3" fmla="*/ 111593 h 114355"/>
                <a:gd name="connsiteX4" fmla="*/ 137690 w 167926"/>
                <a:gd name="connsiteY4" fmla="*/ 100028 h 114355"/>
                <a:gd name="connsiteX5" fmla="*/ 167430 w 167926"/>
                <a:gd name="connsiteY5" fmla="*/ 66984 h 11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926" h="114355">
                  <a:moveTo>
                    <a:pt x="167557" y="66984"/>
                  </a:moveTo>
                  <a:cubicBezTo>
                    <a:pt x="175817" y="-7746"/>
                    <a:pt x="43388" y="-20074"/>
                    <a:pt x="9327" y="30636"/>
                  </a:cubicBezTo>
                  <a:cubicBezTo>
                    <a:pt x="-4526" y="51352"/>
                    <a:pt x="-3382" y="82744"/>
                    <a:pt x="15682" y="98757"/>
                  </a:cubicBezTo>
                  <a:cubicBezTo>
                    <a:pt x="24197" y="105874"/>
                    <a:pt x="35127" y="109433"/>
                    <a:pt x="45930" y="111593"/>
                  </a:cubicBezTo>
                  <a:cubicBezTo>
                    <a:pt x="76686" y="117694"/>
                    <a:pt x="109476" y="113627"/>
                    <a:pt x="137690" y="100028"/>
                  </a:cubicBezTo>
                  <a:cubicBezTo>
                    <a:pt x="151670" y="93292"/>
                    <a:pt x="165777" y="82489"/>
                    <a:pt x="167430" y="66984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444" name="Graphic 1765">
              <a:extLst>
                <a:ext uri="{FF2B5EF4-FFF2-40B4-BE49-F238E27FC236}">
                  <a16:creationId xmlns:a16="http://schemas.microsoft.com/office/drawing/2014/main" id="{4CD43FDF-AC66-B372-74FC-D4B490B935A5}"/>
                </a:ext>
              </a:extLst>
            </p:cNvPr>
            <p:cNvGrpSpPr/>
            <p:nvPr/>
          </p:nvGrpSpPr>
          <p:grpSpPr>
            <a:xfrm>
              <a:off x="10694323" y="1842145"/>
              <a:ext cx="476636" cy="476636"/>
              <a:chOff x="10694323" y="1842145"/>
              <a:chExt cx="476636" cy="476636"/>
            </a:xfrm>
          </p:grpSpPr>
          <p:sp>
            <p:nvSpPr>
              <p:cNvPr id="3489" name="Freeform: Shape 3488">
                <a:extLst>
                  <a:ext uri="{FF2B5EF4-FFF2-40B4-BE49-F238E27FC236}">
                    <a16:creationId xmlns:a16="http://schemas.microsoft.com/office/drawing/2014/main" id="{D1A00DAF-955A-B51E-1FC3-AAF32BF5417F}"/>
                  </a:ext>
                </a:extLst>
              </p:cNvPr>
              <p:cNvSpPr/>
              <p:nvPr/>
            </p:nvSpPr>
            <p:spPr>
              <a:xfrm rot="-2322002">
                <a:off x="10763101" y="1910923"/>
                <a:ext cx="339080" cy="339080"/>
              </a:xfrm>
              <a:custGeom>
                <a:avLst/>
                <a:gdLst>
                  <a:gd name="connsiteX0" fmla="*/ 339080 w 339080"/>
                  <a:gd name="connsiteY0" fmla="*/ 169540 h 339080"/>
                  <a:gd name="connsiteX1" fmla="*/ 169540 w 339080"/>
                  <a:gd name="connsiteY1" fmla="*/ 339081 h 339080"/>
                  <a:gd name="connsiteX2" fmla="*/ -1 w 339080"/>
                  <a:gd name="connsiteY2" fmla="*/ 169540 h 339080"/>
                  <a:gd name="connsiteX3" fmla="*/ 169540 w 339080"/>
                  <a:gd name="connsiteY3" fmla="*/ 0 h 339080"/>
                  <a:gd name="connsiteX4" fmla="*/ 339080 w 339080"/>
                  <a:gd name="connsiteY4" fmla="*/ 169540 h 33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80" h="339080">
                    <a:moveTo>
                      <a:pt x="339080" y="169540"/>
                    </a:moveTo>
                    <a:cubicBezTo>
                      <a:pt x="339080" y="263175"/>
                      <a:pt x="263174" y="339081"/>
                      <a:pt x="169540" y="339081"/>
                    </a:cubicBezTo>
                    <a:cubicBezTo>
                      <a:pt x="75905" y="339081"/>
                      <a:pt x="-1" y="263175"/>
                      <a:pt x="-1" y="169540"/>
                    </a:cubicBezTo>
                    <a:cubicBezTo>
                      <a:pt x="-1" y="75906"/>
                      <a:pt x="75905" y="0"/>
                      <a:pt x="169540" y="0"/>
                    </a:cubicBezTo>
                    <a:cubicBezTo>
                      <a:pt x="263174" y="0"/>
                      <a:pt x="339080" y="75906"/>
                      <a:pt x="339080" y="169540"/>
                    </a:cubicBezTo>
                    <a:close/>
                  </a:path>
                </a:pathLst>
              </a:custGeom>
              <a:solidFill>
                <a:srgbClr val="7494B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0" name="Freeform: Shape 3489">
                <a:extLst>
                  <a:ext uri="{FF2B5EF4-FFF2-40B4-BE49-F238E27FC236}">
                    <a16:creationId xmlns:a16="http://schemas.microsoft.com/office/drawing/2014/main" id="{68410545-18BB-9433-D656-ED56BF4C33E4}"/>
                  </a:ext>
                </a:extLst>
              </p:cNvPr>
              <p:cNvSpPr/>
              <p:nvPr/>
            </p:nvSpPr>
            <p:spPr>
              <a:xfrm>
                <a:off x="10742078" y="1890178"/>
                <a:ext cx="382037" cy="382037"/>
              </a:xfrm>
              <a:custGeom>
                <a:avLst/>
                <a:gdLst>
                  <a:gd name="connsiteX0" fmla="*/ 0 w 382037"/>
                  <a:gd name="connsiteY0" fmla="*/ 191019 h 382037"/>
                  <a:gd name="connsiteX1" fmla="*/ 191019 w 382037"/>
                  <a:gd name="connsiteY1" fmla="*/ 0 h 382037"/>
                  <a:gd name="connsiteX2" fmla="*/ 382038 w 382037"/>
                  <a:gd name="connsiteY2" fmla="*/ 191019 h 382037"/>
                  <a:gd name="connsiteX3" fmla="*/ 191019 w 382037"/>
                  <a:gd name="connsiteY3" fmla="*/ 382038 h 382037"/>
                  <a:gd name="connsiteX4" fmla="*/ 0 w 382037"/>
                  <a:gd name="connsiteY4" fmla="*/ 191019 h 382037"/>
                  <a:gd name="connsiteX5" fmla="*/ 42957 w 382037"/>
                  <a:gd name="connsiteY5" fmla="*/ 191019 h 382037"/>
                  <a:gd name="connsiteX6" fmla="*/ 191147 w 382037"/>
                  <a:gd name="connsiteY6" fmla="*/ 339208 h 382037"/>
                  <a:gd name="connsiteX7" fmla="*/ 339335 w 382037"/>
                  <a:gd name="connsiteY7" fmla="*/ 191019 h 382037"/>
                  <a:gd name="connsiteX8" fmla="*/ 191147 w 382037"/>
                  <a:gd name="connsiteY8" fmla="*/ 42830 h 382037"/>
                  <a:gd name="connsiteX9" fmla="*/ 42957 w 382037"/>
                  <a:gd name="connsiteY9" fmla="*/ 191019 h 38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2037" h="382037">
                    <a:moveTo>
                      <a:pt x="0" y="191019"/>
                    </a:moveTo>
                    <a:cubicBezTo>
                      <a:pt x="0" y="85660"/>
                      <a:pt x="85661" y="0"/>
                      <a:pt x="191019" y="0"/>
                    </a:cubicBezTo>
                    <a:cubicBezTo>
                      <a:pt x="296378" y="0"/>
                      <a:pt x="382038" y="85660"/>
                      <a:pt x="382038" y="191019"/>
                    </a:cubicBezTo>
                    <a:cubicBezTo>
                      <a:pt x="382038" y="296378"/>
                      <a:pt x="296378" y="382038"/>
                      <a:pt x="191019" y="382038"/>
                    </a:cubicBezTo>
                    <a:cubicBezTo>
                      <a:pt x="85661" y="382038"/>
                      <a:pt x="0" y="296378"/>
                      <a:pt x="0" y="191019"/>
                    </a:cubicBezTo>
                    <a:close/>
                    <a:moveTo>
                      <a:pt x="42957" y="191019"/>
                    </a:moveTo>
                    <a:cubicBezTo>
                      <a:pt x="42957" y="272739"/>
                      <a:pt x="109427" y="339208"/>
                      <a:pt x="191147" y="339208"/>
                    </a:cubicBezTo>
                    <a:cubicBezTo>
                      <a:pt x="272866" y="339208"/>
                      <a:pt x="339335" y="272739"/>
                      <a:pt x="339335" y="191019"/>
                    </a:cubicBezTo>
                    <a:cubicBezTo>
                      <a:pt x="339335" y="109299"/>
                      <a:pt x="272866" y="42830"/>
                      <a:pt x="191147" y="42830"/>
                    </a:cubicBezTo>
                    <a:cubicBezTo>
                      <a:pt x="109427" y="42830"/>
                      <a:pt x="42957" y="109299"/>
                      <a:pt x="42957" y="191019"/>
                    </a:cubicBezTo>
                    <a:close/>
                  </a:path>
                </a:pathLst>
              </a:custGeom>
              <a:solidFill>
                <a:srgbClr val="B204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70BC5870-3394-72A1-5129-B97C44159AFD}"/>
                </a:ext>
              </a:extLst>
            </p:cNvPr>
            <p:cNvSpPr/>
            <p:nvPr/>
          </p:nvSpPr>
          <p:spPr>
            <a:xfrm>
              <a:off x="10918863" y="1899710"/>
              <a:ext cx="28595" cy="361575"/>
            </a:xfrm>
            <a:custGeom>
              <a:avLst/>
              <a:gdLst>
                <a:gd name="connsiteX0" fmla="*/ 0 w 28595"/>
                <a:gd name="connsiteY0" fmla="*/ 0 h 361575"/>
                <a:gd name="connsiteX1" fmla="*/ 28596 w 28595"/>
                <a:gd name="connsiteY1" fmla="*/ 0 h 361575"/>
                <a:gd name="connsiteX2" fmla="*/ 28596 w 28595"/>
                <a:gd name="connsiteY2" fmla="*/ 361576 h 361575"/>
                <a:gd name="connsiteX3" fmla="*/ 0 w 28595"/>
                <a:gd name="connsiteY3" fmla="*/ 361576 h 36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361575">
                  <a:moveTo>
                    <a:pt x="0" y="0"/>
                  </a:moveTo>
                  <a:lnTo>
                    <a:pt x="28596" y="0"/>
                  </a:lnTo>
                  <a:lnTo>
                    <a:pt x="28596" y="361576"/>
                  </a:lnTo>
                  <a:lnTo>
                    <a:pt x="0" y="36157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3DAF1C5D-F551-4B5C-2D74-3CC98FC27C47}"/>
                </a:ext>
              </a:extLst>
            </p:cNvPr>
            <p:cNvSpPr/>
            <p:nvPr/>
          </p:nvSpPr>
          <p:spPr>
            <a:xfrm>
              <a:off x="10752373" y="2066200"/>
              <a:ext cx="361576" cy="28595"/>
            </a:xfrm>
            <a:custGeom>
              <a:avLst/>
              <a:gdLst>
                <a:gd name="connsiteX0" fmla="*/ 0 w 361576"/>
                <a:gd name="connsiteY0" fmla="*/ 0 h 28595"/>
                <a:gd name="connsiteX1" fmla="*/ 361576 w 361576"/>
                <a:gd name="connsiteY1" fmla="*/ 0 h 28595"/>
                <a:gd name="connsiteX2" fmla="*/ 361576 w 361576"/>
                <a:gd name="connsiteY2" fmla="*/ 28596 h 28595"/>
                <a:gd name="connsiteX3" fmla="*/ 0 w 361576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576" h="28595">
                  <a:moveTo>
                    <a:pt x="0" y="0"/>
                  </a:moveTo>
                  <a:lnTo>
                    <a:pt x="361576" y="0"/>
                  </a:lnTo>
                  <a:lnTo>
                    <a:pt x="361576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FD05453D-CA1F-A494-3740-4F70F07A6866}"/>
                </a:ext>
              </a:extLst>
            </p:cNvPr>
            <p:cNvSpPr/>
            <p:nvPr/>
          </p:nvSpPr>
          <p:spPr>
            <a:xfrm>
              <a:off x="10844642" y="1592148"/>
              <a:ext cx="195086" cy="225079"/>
            </a:xfrm>
            <a:custGeom>
              <a:avLst/>
              <a:gdLst>
                <a:gd name="connsiteX0" fmla="*/ 97480 w 195086"/>
                <a:gd name="connsiteY0" fmla="*/ 0 h 225079"/>
                <a:gd name="connsiteX1" fmla="*/ 69392 w 195086"/>
                <a:gd name="connsiteY1" fmla="*/ 63800 h 225079"/>
                <a:gd name="connsiteX2" fmla="*/ 0 w 195086"/>
                <a:gd name="connsiteY2" fmla="*/ 56175 h 225079"/>
                <a:gd name="connsiteX3" fmla="*/ 41178 w 195086"/>
                <a:gd name="connsiteY3" fmla="*/ 112476 h 225079"/>
                <a:gd name="connsiteX4" fmla="*/ 0 w 195086"/>
                <a:gd name="connsiteY4" fmla="*/ 168778 h 225079"/>
                <a:gd name="connsiteX5" fmla="*/ 69392 w 195086"/>
                <a:gd name="connsiteY5" fmla="*/ 161279 h 225079"/>
                <a:gd name="connsiteX6" fmla="*/ 97480 w 195086"/>
                <a:gd name="connsiteY6" fmla="*/ 225079 h 225079"/>
                <a:gd name="connsiteX7" fmla="*/ 125694 w 195086"/>
                <a:gd name="connsiteY7" fmla="*/ 161279 h 225079"/>
                <a:gd name="connsiteX8" fmla="*/ 195086 w 195086"/>
                <a:gd name="connsiteY8" fmla="*/ 168778 h 225079"/>
                <a:gd name="connsiteX9" fmla="*/ 153782 w 195086"/>
                <a:gd name="connsiteY9" fmla="*/ 112476 h 225079"/>
                <a:gd name="connsiteX10" fmla="*/ 195086 w 195086"/>
                <a:gd name="connsiteY10" fmla="*/ 56175 h 225079"/>
                <a:gd name="connsiteX11" fmla="*/ 125694 w 195086"/>
                <a:gd name="connsiteY11" fmla="*/ 63800 h 225079"/>
                <a:gd name="connsiteX12" fmla="*/ 97480 w 195086"/>
                <a:gd name="connsiteY12" fmla="*/ 0 h 225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086" h="225079">
                  <a:moveTo>
                    <a:pt x="97480" y="0"/>
                  </a:moveTo>
                  <a:lnTo>
                    <a:pt x="69392" y="63800"/>
                  </a:lnTo>
                  <a:lnTo>
                    <a:pt x="0" y="56175"/>
                  </a:lnTo>
                  <a:lnTo>
                    <a:pt x="41178" y="112476"/>
                  </a:lnTo>
                  <a:lnTo>
                    <a:pt x="0" y="168778"/>
                  </a:lnTo>
                  <a:lnTo>
                    <a:pt x="69392" y="161279"/>
                  </a:lnTo>
                  <a:lnTo>
                    <a:pt x="97480" y="225079"/>
                  </a:lnTo>
                  <a:lnTo>
                    <a:pt x="125694" y="161279"/>
                  </a:lnTo>
                  <a:lnTo>
                    <a:pt x="195086" y="168778"/>
                  </a:lnTo>
                  <a:lnTo>
                    <a:pt x="153782" y="112476"/>
                  </a:lnTo>
                  <a:lnTo>
                    <a:pt x="195086" y="56175"/>
                  </a:lnTo>
                  <a:lnTo>
                    <a:pt x="125694" y="63800"/>
                  </a:lnTo>
                  <a:lnTo>
                    <a:pt x="97480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64DD00AD-4B3D-3E31-15BF-3987746ADC11}"/>
                </a:ext>
              </a:extLst>
            </p:cNvPr>
            <p:cNvSpPr/>
            <p:nvPr/>
          </p:nvSpPr>
          <p:spPr>
            <a:xfrm>
              <a:off x="11230366" y="2053872"/>
              <a:ext cx="195085" cy="225206"/>
            </a:xfrm>
            <a:custGeom>
              <a:avLst/>
              <a:gdLst>
                <a:gd name="connsiteX0" fmla="*/ 97606 w 195085"/>
                <a:gd name="connsiteY0" fmla="*/ 0 h 225206"/>
                <a:gd name="connsiteX1" fmla="*/ 69392 w 195085"/>
                <a:gd name="connsiteY1" fmla="*/ 63800 h 225206"/>
                <a:gd name="connsiteX2" fmla="*/ 0 w 195085"/>
                <a:gd name="connsiteY2" fmla="*/ 56302 h 225206"/>
                <a:gd name="connsiteX3" fmla="*/ 41305 w 195085"/>
                <a:gd name="connsiteY3" fmla="*/ 112603 h 225206"/>
                <a:gd name="connsiteX4" fmla="*/ 0 w 195085"/>
                <a:gd name="connsiteY4" fmla="*/ 168905 h 225206"/>
                <a:gd name="connsiteX5" fmla="*/ 69392 w 195085"/>
                <a:gd name="connsiteY5" fmla="*/ 161407 h 225206"/>
                <a:gd name="connsiteX6" fmla="*/ 97606 w 195085"/>
                <a:gd name="connsiteY6" fmla="*/ 225207 h 225206"/>
                <a:gd name="connsiteX7" fmla="*/ 125693 w 195085"/>
                <a:gd name="connsiteY7" fmla="*/ 161407 h 225206"/>
                <a:gd name="connsiteX8" fmla="*/ 195086 w 195085"/>
                <a:gd name="connsiteY8" fmla="*/ 168905 h 225206"/>
                <a:gd name="connsiteX9" fmla="*/ 153908 w 195085"/>
                <a:gd name="connsiteY9" fmla="*/ 112603 h 225206"/>
                <a:gd name="connsiteX10" fmla="*/ 195086 w 195085"/>
                <a:gd name="connsiteY10" fmla="*/ 56302 h 225206"/>
                <a:gd name="connsiteX11" fmla="*/ 125693 w 195085"/>
                <a:gd name="connsiteY11" fmla="*/ 63800 h 225206"/>
                <a:gd name="connsiteX12" fmla="*/ 97606 w 195085"/>
                <a:gd name="connsiteY12" fmla="*/ 0 h 22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085" h="225206">
                  <a:moveTo>
                    <a:pt x="97606" y="0"/>
                  </a:moveTo>
                  <a:lnTo>
                    <a:pt x="69392" y="63800"/>
                  </a:lnTo>
                  <a:lnTo>
                    <a:pt x="0" y="56302"/>
                  </a:lnTo>
                  <a:lnTo>
                    <a:pt x="41305" y="112603"/>
                  </a:lnTo>
                  <a:lnTo>
                    <a:pt x="0" y="168905"/>
                  </a:lnTo>
                  <a:lnTo>
                    <a:pt x="69392" y="161407"/>
                  </a:lnTo>
                  <a:lnTo>
                    <a:pt x="97606" y="225207"/>
                  </a:lnTo>
                  <a:lnTo>
                    <a:pt x="125693" y="161407"/>
                  </a:lnTo>
                  <a:lnTo>
                    <a:pt x="195086" y="168905"/>
                  </a:lnTo>
                  <a:lnTo>
                    <a:pt x="153908" y="112603"/>
                  </a:lnTo>
                  <a:lnTo>
                    <a:pt x="195086" y="56302"/>
                  </a:lnTo>
                  <a:lnTo>
                    <a:pt x="125693" y="63800"/>
                  </a:lnTo>
                  <a:lnTo>
                    <a:pt x="97606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6E1668BD-8672-9F1B-7E79-156E62AECAF7}"/>
                </a:ext>
              </a:extLst>
            </p:cNvPr>
            <p:cNvSpPr/>
            <p:nvPr/>
          </p:nvSpPr>
          <p:spPr>
            <a:xfrm>
              <a:off x="10457647" y="2053872"/>
              <a:ext cx="194959" cy="225206"/>
            </a:xfrm>
            <a:custGeom>
              <a:avLst/>
              <a:gdLst>
                <a:gd name="connsiteX0" fmla="*/ 97480 w 194959"/>
                <a:gd name="connsiteY0" fmla="*/ 0 h 225206"/>
                <a:gd name="connsiteX1" fmla="*/ 69392 w 194959"/>
                <a:gd name="connsiteY1" fmla="*/ 63800 h 225206"/>
                <a:gd name="connsiteX2" fmla="*/ 0 w 194959"/>
                <a:gd name="connsiteY2" fmla="*/ 56302 h 225206"/>
                <a:gd name="connsiteX3" fmla="*/ 41178 w 194959"/>
                <a:gd name="connsiteY3" fmla="*/ 112603 h 225206"/>
                <a:gd name="connsiteX4" fmla="*/ 0 w 194959"/>
                <a:gd name="connsiteY4" fmla="*/ 168905 h 225206"/>
                <a:gd name="connsiteX5" fmla="*/ 69392 w 194959"/>
                <a:gd name="connsiteY5" fmla="*/ 161407 h 225206"/>
                <a:gd name="connsiteX6" fmla="*/ 97480 w 194959"/>
                <a:gd name="connsiteY6" fmla="*/ 225207 h 225206"/>
                <a:gd name="connsiteX7" fmla="*/ 125694 w 194959"/>
                <a:gd name="connsiteY7" fmla="*/ 161407 h 225206"/>
                <a:gd name="connsiteX8" fmla="*/ 194959 w 194959"/>
                <a:gd name="connsiteY8" fmla="*/ 168905 h 225206"/>
                <a:gd name="connsiteX9" fmla="*/ 153782 w 194959"/>
                <a:gd name="connsiteY9" fmla="*/ 112603 h 225206"/>
                <a:gd name="connsiteX10" fmla="*/ 194959 w 194959"/>
                <a:gd name="connsiteY10" fmla="*/ 56302 h 225206"/>
                <a:gd name="connsiteX11" fmla="*/ 125694 w 194959"/>
                <a:gd name="connsiteY11" fmla="*/ 63800 h 225206"/>
                <a:gd name="connsiteX12" fmla="*/ 97480 w 194959"/>
                <a:gd name="connsiteY12" fmla="*/ 0 h 22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959" h="225206">
                  <a:moveTo>
                    <a:pt x="97480" y="0"/>
                  </a:moveTo>
                  <a:lnTo>
                    <a:pt x="69392" y="63800"/>
                  </a:lnTo>
                  <a:lnTo>
                    <a:pt x="0" y="56302"/>
                  </a:lnTo>
                  <a:lnTo>
                    <a:pt x="41178" y="112603"/>
                  </a:lnTo>
                  <a:lnTo>
                    <a:pt x="0" y="168905"/>
                  </a:lnTo>
                  <a:lnTo>
                    <a:pt x="69392" y="161407"/>
                  </a:lnTo>
                  <a:lnTo>
                    <a:pt x="97480" y="225207"/>
                  </a:lnTo>
                  <a:lnTo>
                    <a:pt x="125694" y="161407"/>
                  </a:lnTo>
                  <a:lnTo>
                    <a:pt x="194959" y="168905"/>
                  </a:lnTo>
                  <a:lnTo>
                    <a:pt x="153782" y="112603"/>
                  </a:lnTo>
                  <a:lnTo>
                    <a:pt x="194959" y="56302"/>
                  </a:lnTo>
                  <a:lnTo>
                    <a:pt x="125694" y="63800"/>
                  </a:lnTo>
                  <a:lnTo>
                    <a:pt x="97480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10A53B36-3012-55DF-4429-6ED42CF1DA2A}"/>
                </a:ext>
              </a:extLst>
            </p:cNvPr>
            <p:cNvSpPr/>
            <p:nvPr/>
          </p:nvSpPr>
          <p:spPr>
            <a:xfrm>
              <a:off x="11115221" y="2627056"/>
              <a:ext cx="378224" cy="588561"/>
            </a:xfrm>
            <a:custGeom>
              <a:avLst/>
              <a:gdLst>
                <a:gd name="connsiteX0" fmla="*/ 0 w 378224"/>
                <a:gd name="connsiteY0" fmla="*/ 194323 h 588561"/>
                <a:gd name="connsiteX1" fmla="*/ 0 w 378224"/>
                <a:gd name="connsiteY1" fmla="*/ 588562 h 588561"/>
                <a:gd name="connsiteX2" fmla="*/ 378224 w 378224"/>
                <a:gd name="connsiteY2" fmla="*/ 588562 h 588561"/>
                <a:gd name="connsiteX3" fmla="*/ 378224 w 378224"/>
                <a:gd name="connsiteY3" fmla="*/ 194323 h 588561"/>
                <a:gd name="connsiteX4" fmla="*/ 189239 w 378224"/>
                <a:gd name="connsiteY4" fmla="*/ 0 h 588561"/>
                <a:gd name="connsiteX5" fmla="*/ 126 w 378224"/>
                <a:gd name="connsiteY5" fmla="*/ 194323 h 58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224" h="588561">
                  <a:moveTo>
                    <a:pt x="0" y="194323"/>
                  </a:moveTo>
                  <a:lnTo>
                    <a:pt x="0" y="588562"/>
                  </a:lnTo>
                  <a:cubicBezTo>
                    <a:pt x="0" y="588562"/>
                    <a:pt x="378224" y="588562"/>
                    <a:pt x="378224" y="588562"/>
                  </a:cubicBezTo>
                  <a:lnTo>
                    <a:pt x="378224" y="194323"/>
                  </a:lnTo>
                  <a:cubicBezTo>
                    <a:pt x="378224" y="87439"/>
                    <a:pt x="293074" y="0"/>
                    <a:pt x="189239" y="0"/>
                  </a:cubicBezTo>
                  <a:cubicBezTo>
                    <a:pt x="85405" y="0"/>
                    <a:pt x="126" y="87566"/>
                    <a:pt x="126" y="194323"/>
                  </a:cubicBezTo>
                  <a:close/>
                </a:path>
              </a:pathLst>
            </a:custGeom>
            <a:solidFill>
              <a:srgbClr val="7494B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C7CCFA20-3F34-342F-3E9C-862BE3BABEB8}"/>
                </a:ext>
              </a:extLst>
            </p:cNvPr>
            <p:cNvSpPr/>
            <p:nvPr/>
          </p:nvSpPr>
          <p:spPr>
            <a:xfrm>
              <a:off x="11290099" y="2627056"/>
              <a:ext cx="28595" cy="612327"/>
            </a:xfrm>
            <a:custGeom>
              <a:avLst/>
              <a:gdLst>
                <a:gd name="connsiteX0" fmla="*/ 0 w 28595"/>
                <a:gd name="connsiteY0" fmla="*/ 0 h 612327"/>
                <a:gd name="connsiteX1" fmla="*/ 28595 w 28595"/>
                <a:gd name="connsiteY1" fmla="*/ 0 h 612327"/>
                <a:gd name="connsiteX2" fmla="*/ 28595 w 28595"/>
                <a:gd name="connsiteY2" fmla="*/ 612328 h 612327"/>
                <a:gd name="connsiteX3" fmla="*/ 0 w 28595"/>
                <a:gd name="connsiteY3" fmla="*/ 612328 h 61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612327">
                  <a:moveTo>
                    <a:pt x="0" y="0"/>
                  </a:moveTo>
                  <a:lnTo>
                    <a:pt x="28595" y="0"/>
                  </a:lnTo>
                  <a:lnTo>
                    <a:pt x="28595" y="612328"/>
                  </a:lnTo>
                  <a:lnTo>
                    <a:pt x="0" y="612328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FD44E8E7-9351-3FAF-ACE4-BFC2D594C351}"/>
                </a:ext>
              </a:extLst>
            </p:cNvPr>
            <p:cNvSpPr/>
            <p:nvPr/>
          </p:nvSpPr>
          <p:spPr>
            <a:xfrm>
              <a:off x="11122337" y="2775372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0AA7A349-15BF-FA2E-1397-009F2ECF681B}"/>
                </a:ext>
              </a:extLst>
            </p:cNvPr>
            <p:cNvSpPr/>
            <p:nvPr/>
          </p:nvSpPr>
          <p:spPr>
            <a:xfrm>
              <a:off x="11122337" y="2918858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9D0F81E9-4509-7584-009D-EB8C05517923}"/>
                </a:ext>
              </a:extLst>
            </p:cNvPr>
            <p:cNvSpPr/>
            <p:nvPr/>
          </p:nvSpPr>
          <p:spPr>
            <a:xfrm>
              <a:off x="10394610" y="2627056"/>
              <a:ext cx="378225" cy="588561"/>
            </a:xfrm>
            <a:custGeom>
              <a:avLst/>
              <a:gdLst>
                <a:gd name="connsiteX0" fmla="*/ 0 w 378225"/>
                <a:gd name="connsiteY0" fmla="*/ 194323 h 588561"/>
                <a:gd name="connsiteX1" fmla="*/ 0 w 378225"/>
                <a:gd name="connsiteY1" fmla="*/ 588562 h 588561"/>
                <a:gd name="connsiteX2" fmla="*/ 378225 w 378225"/>
                <a:gd name="connsiteY2" fmla="*/ 588562 h 588561"/>
                <a:gd name="connsiteX3" fmla="*/ 378225 w 378225"/>
                <a:gd name="connsiteY3" fmla="*/ 194323 h 588561"/>
                <a:gd name="connsiteX4" fmla="*/ 189240 w 378225"/>
                <a:gd name="connsiteY4" fmla="*/ 0 h 588561"/>
                <a:gd name="connsiteX5" fmla="*/ 0 w 378225"/>
                <a:gd name="connsiteY5" fmla="*/ 194323 h 58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225" h="588561">
                  <a:moveTo>
                    <a:pt x="0" y="194323"/>
                  </a:moveTo>
                  <a:lnTo>
                    <a:pt x="0" y="588562"/>
                  </a:lnTo>
                  <a:cubicBezTo>
                    <a:pt x="0" y="588562"/>
                    <a:pt x="378225" y="588562"/>
                    <a:pt x="378225" y="588562"/>
                  </a:cubicBezTo>
                  <a:lnTo>
                    <a:pt x="378225" y="194323"/>
                  </a:lnTo>
                  <a:cubicBezTo>
                    <a:pt x="378225" y="87439"/>
                    <a:pt x="293074" y="0"/>
                    <a:pt x="189240" y="0"/>
                  </a:cubicBezTo>
                  <a:cubicBezTo>
                    <a:pt x="85152" y="0"/>
                    <a:pt x="0" y="87566"/>
                    <a:pt x="0" y="194323"/>
                  </a:cubicBezTo>
                  <a:close/>
                </a:path>
              </a:pathLst>
            </a:custGeom>
            <a:solidFill>
              <a:srgbClr val="7494B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2FB69709-6520-638D-ECF4-D3B78F6F13DE}"/>
                </a:ext>
              </a:extLst>
            </p:cNvPr>
            <p:cNvSpPr/>
            <p:nvPr/>
          </p:nvSpPr>
          <p:spPr>
            <a:xfrm>
              <a:off x="10569488" y="2627056"/>
              <a:ext cx="28595" cy="612327"/>
            </a:xfrm>
            <a:custGeom>
              <a:avLst/>
              <a:gdLst>
                <a:gd name="connsiteX0" fmla="*/ 0 w 28595"/>
                <a:gd name="connsiteY0" fmla="*/ 0 h 612327"/>
                <a:gd name="connsiteX1" fmla="*/ 28596 w 28595"/>
                <a:gd name="connsiteY1" fmla="*/ 0 h 612327"/>
                <a:gd name="connsiteX2" fmla="*/ 28596 w 28595"/>
                <a:gd name="connsiteY2" fmla="*/ 612328 h 612327"/>
                <a:gd name="connsiteX3" fmla="*/ 0 w 28595"/>
                <a:gd name="connsiteY3" fmla="*/ 612328 h 61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612327">
                  <a:moveTo>
                    <a:pt x="0" y="0"/>
                  </a:moveTo>
                  <a:lnTo>
                    <a:pt x="28596" y="0"/>
                  </a:lnTo>
                  <a:lnTo>
                    <a:pt x="28596" y="612328"/>
                  </a:lnTo>
                  <a:lnTo>
                    <a:pt x="0" y="612328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E0F9911E-5597-9F39-19CB-BAEAE544C727}"/>
                </a:ext>
              </a:extLst>
            </p:cNvPr>
            <p:cNvSpPr/>
            <p:nvPr/>
          </p:nvSpPr>
          <p:spPr>
            <a:xfrm>
              <a:off x="10401727" y="2775372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AF9A6AB8-EBB5-15C0-D53A-D56E2E021332}"/>
                </a:ext>
              </a:extLst>
            </p:cNvPr>
            <p:cNvSpPr/>
            <p:nvPr/>
          </p:nvSpPr>
          <p:spPr>
            <a:xfrm>
              <a:off x="10401727" y="2918858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0259EF3A-E522-6200-6DFC-36DA5EF6C4E5}"/>
                </a:ext>
              </a:extLst>
            </p:cNvPr>
            <p:cNvSpPr/>
            <p:nvPr/>
          </p:nvSpPr>
          <p:spPr>
            <a:xfrm>
              <a:off x="10401727" y="3080773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36143D3B-6CC0-0195-D233-555A532A68C7}"/>
                </a:ext>
              </a:extLst>
            </p:cNvPr>
            <p:cNvSpPr/>
            <p:nvPr/>
          </p:nvSpPr>
          <p:spPr>
            <a:xfrm>
              <a:off x="11093742" y="2605577"/>
              <a:ext cx="421055" cy="631518"/>
            </a:xfrm>
            <a:custGeom>
              <a:avLst/>
              <a:gdLst>
                <a:gd name="connsiteX0" fmla="*/ 0 w 421055"/>
                <a:gd name="connsiteY0" fmla="*/ 215802 h 631518"/>
                <a:gd name="connsiteX1" fmla="*/ 210591 w 421055"/>
                <a:gd name="connsiteY1" fmla="*/ 0 h 631518"/>
                <a:gd name="connsiteX2" fmla="*/ 421055 w 421055"/>
                <a:gd name="connsiteY2" fmla="*/ 215802 h 631518"/>
                <a:gd name="connsiteX3" fmla="*/ 421055 w 421055"/>
                <a:gd name="connsiteY3" fmla="*/ 631519 h 631518"/>
                <a:gd name="connsiteX4" fmla="*/ 0 w 421055"/>
                <a:gd name="connsiteY4" fmla="*/ 631519 h 631518"/>
                <a:gd name="connsiteX5" fmla="*/ 0 w 421055"/>
                <a:gd name="connsiteY5" fmla="*/ 215802 h 631518"/>
                <a:gd name="connsiteX6" fmla="*/ 378225 w 421055"/>
                <a:gd name="connsiteY6" fmla="*/ 215802 h 631518"/>
                <a:gd name="connsiteX7" fmla="*/ 210464 w 421055"/>
                <a:gd name="connsiteY7" fmla="*/ 42830 h 631518"/>
                <a:gd name="connsiteX8" fmla="*/ 42830 w 421055"/>
                <a:gd name="connsiteY8" fmla="*/ 215802 h 631518"/>
                <a:gd name="connsiteX9" fmla="*/ 42830 w 421055"/>
                <a:gd name="connsiteY9" fmla="*/ 588562 h 631518"/>
                <a:gd name="connsiteX10" fmla="*/ 378098 w 421055"/>
                <a:gd name="connsiteY10" fmla="*/ 588562 h 631518"/>
                <a:gd name="connsiteX11" fmla="*/ 378098 w 421055"/>
                <a:gd name="connsiteY11" fmla="*/ 215802 h 63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055" h="631518">
                  <a:moveTo>
                    <a:pt x="0" y="215802"/>
                  </a:moveTo>
                  <a:cubicBezTo>
                    <a:pt x="0" y="96844"/>
                    <a:pt x="94429" y="0"/>
                    <a:pt x="210591" y="0"/>
                  </a:cubicBezTo>
                  <a:cubicBezTo>
                    <a:pt x="326752" y="0"/>
                    <a:pt x="421055" y="96844"/>
                    <a:pt x="421055" y="215802"/>
                  </a:cubicBezTo>
                  <a:lnTo>
                    <a:pt x="421055" y="631519"/>
                  </a:lnTo>
                  <a:lnTo>
                    <a:pt x="0" y="631519"/>
                  </a:lnTo>
                  <a:lnTo>
                    <a:pt x="0" y="215802"/>
                  </a:lnTo>
                  <a:close/>
                  <a:moveTo>
                    <a:pt x="378225" y="215802"/>
                  </a:moveTo>
                  <a:cubicBezTo>
                    <a:pt x="378225" y="120483"/>
                    <a:pt x="302986" y="42830"/>
                    <a:pt x="210464" y="42830"/>
                  </a:cubicBezTo>
                  <a:cubicBezTo>
                    <a:pt x="117941" y="42830"/>
                    <a:pt x="42830" y="120356"/>
                    <a:pt x="42830" y="215802"/>
                  </a:cubicBezTo>
                  <a:lnTo>
                    <a:pt x="42830" y="588562"/>
                  </a:lnTo>
                  <a:cubicBezTo>
                    <a:pt x="42830" y="588562"/>
                    <a:pt x="378098" y="588562"/>
                    <a:pt x="378098" y="588562"/>
                  </a:cubicBezTo>
                  <a:lnTo>
                    <a:pt x="378098" y="215802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1C8FC56A-5968-2EBF-FB1C-B5F422D84327}"/>
                </a:ext>
              </a:extLst>
            </p:cNvPr>
            <p:cNvSpPr/>
            <p:nvPr/>
          </p:nvSpPr>
          <p:spPr>
            <a:xfrm>
              <a:off x="11122337" y="3080773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05ACC007-26AD-05AB-4E42-575BCD61F9CA}"/>
                </a:ext>
              </a:extLst>
            </p:cNvPr>
            <p:cNvSpPr/>
            <p:nvPr/>
          </p:nvSpPr>
          <p:spPr>
            <a:xfrm>
              <a:off x="8750071" y="3545294"/>
              <a:ext cx="1226156" cy="76000"/>
            </a:xfrm>
            <a:custGeom>
              <a:avLst/>
              <a:gdLst>
                <a:gd name="connsiteX0" fmla="*/ 38099 w 1226156"/>
                <a:gd name="connsiteY0" fmla="*/ 76001 h 76000"/>
                <a:gd name="connsiteX1" fmla="*/ 1186500 w 1226156"/>
                <a:gd name="connsiteY1" fmla="*/ 76001 h 76000"/>
                <a:gd name="connsiteX2" fmla="*/ 1225391 w 1226156"/>
                <a:gd name="connsiteY2" fmla="*/ 45626 h 76000"/>
                <a:gd name="connsiteX3" fmla="*/ 1188152 w 1226156"/>
                <a:gd name="connsiteY3" fmla="*/ 0 h 76000"/>
                <a:gd name="connsiteX4" fmla="*/ 20307 w 1226156"/>
                <a:gd name="connsiteY4" fmla="*/ 0 h 76000"/>
                <a:gd name="connsiteX5" fmla="*/ 37972 w 1226156"/>
                <a:gd name="connsiteY5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6156" h="76000">
                  <a:moveTo>
                    <a:pt x="38099" y="76001"/>
                  </a:moveTo>
                  <a:lnTo>
                    <a:pt x="1186500" y="76001"/>
                  </a:lnTo>
                  <a:cubicBezTo>
                    <a:pt x="1204929" y="76001"/>
                    <a:pt x="1221832" y="63673"/>
                    <a:pt x="1225391" y="45626"/>
                  </a:cubicBezTo>
                  <a:cubicBezTo>
                    <a:pt x="1230220" y="21479"/>
                    <a:pt x="1211538" y="0"/>
                    <a:pt x="1188152" y="0"/>
                  </a:cubicBezTo>
                  <a:lnTo>
                    <a:pt x="20307" y="0"/>
                  </a:lnTo>
                  <a:cubicBezTo>
                    <a:pt x="-18711" y="32917"/>
                    <a:pt x="4801" y="76001"/>
                    <a:pt x="37972" y="76001"/>
                  </a:cubicBezTo>
                  <a:close/>
                </a:path>
              </a:pathLst>
            </a:custGeom>
            <a:solidFill>
              <a:srgbClr val="6A1D1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462" name="Graphic 1765">
              <a:extLst>
                <a:ext uri="{FF2B5EF4-FFF2-40B4-BE49-F238E27FC236}">
                  <a16:creationId xmlns:a16="http://schemas.microsoft.com/office/drawing/2014/main" id="{2DA03AFF-F8E3-91F7-6159-8F4B50041B9E}"/>
                </a:ext>
              </a:extLst>
            </p:cNvPr>
            <p:cNvGrpSpPr/>
            <p:nvPr/>
          </p:nvGrpSpPr>
          <p:grpSpPr>
            <a:xfrm>
              <a:off x="10015560" y="1127373"/>
              <a:ext cx="1848612" cy="1439135"/>
              <a:chOff x="10015560" y="1127373"/>
              <a:chExt cx="1848612" cy="1439135"/>
            </a:xfrm>
            <a:solidFill>
              <a:srgbClr val="CA2828"/>
            </a:solidFill>
          </p:grpSpPr>
          <p:sp>
            <p:nvSpPr>
              <p:cNvPr id="3473" name="Freeform: Shape 3472">
                <a:extLst>
                  <a:ext uri="{FF2B5EF4-FFF2-40B4-BE49-F238E27FC236}">
                    <a16:creationId xmlns:a16="http://schemas.microsoft.com/office/drawing/2014/main" id="{848A73A1-7779-4A68-C70C-269D9EADE18B}"/>
                  </a:ext>
                </a:extLst>
              </p:cNvPr>
              <p:cNvSpPr/>
              <p:nvPr/>
            </p:nvSpPr>
            <p:spPr>
              <a:xfrm>
                <a:off x="11578304" y="2325086"/>
                <a:ext cx="48206" cy="66497"/>
              </a:xfrm>
              <a:custGeom>
                <a:avLst/>
                <a:gdLst>
                  <a:gd name="connsiteX0" fmla="*/ 35116 w 48206"/>
                  <a:gd name="connsiteY0" fmla="*/ 35713 h 66497"/>
                  <a:gd name="connsiteX1" fmla="*/ 10587 w 48206"/>
                  <a:gd name="connsiteY1" fmla="*/ 0 h 66497"/>
                  <a:gd name="connsiteX2" fmla="*/ 1055 w 48206"/>
                  <a:gd name="connsiteY2" fmla="*/ 6609 h 66497"/>
                  <a:gd name="connsiteX3" fmla="*/ 48206 w 48206"/>
                  <a:gd name="connsiteY3" fmla="*/ 66342 h 66497"/>
                  <a:gd name="connsiteX4" fmla="*/ 35243 w 48206"/>
                  <a:gd name="connsiteY4" fmla="*/ 35840 h 6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06" h="66497">
                    <a:moveTo>
                      <a:pt x="35116" y="35713"/>
                    </a:moveTo>
                    <a:cubicBezTo>
                      <a:pt x="26855" y="23766"/>
                      <a:pt x="18721" y="11820"/>
                      <a:pt x="10587" y="0"/>
                    </a:cubicBezTo>
                    <a:cubicBezTo>
                      <a:pt x="15798" y="20589"/>
                      <a:pt x="-4791" y="-10294"/>
                      <a:pt x="1055" y="6609"/>
                    </a:cubicBezTo>
                    <a:cubicBezTo>
                      <a:pt x="18594" y="26816"/>
                      <a:pt x="39692" y="69392"/>
                      <a:pt x="48206" y="66342"/>
                    </a:cubicBezTo>
                    <a:cubicBezTo>
                      <a:pt x="21263" y="31010"/>
                      <a:pt x="20119" y="19318"/>
                      <a:pt x="35243" y="3584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4" name="Freeform: Shape 3473">
                <a:extLst>
                  <a:ext uri="{FF2B5EF4-FFF2-40B4-BE49-F238E27FC236}">
                    <a16:creationId xmlns:a16="http://schemas.microsoft.com/office/drawing/2014/main" id="{1D4AD7EA-1F1E-A17A-70BD-D463DADAD345}"/>
                  </a:ext>
                </a:extLst>
              </p:cNvPr>
              <p:cNvSpPr/>
              <p:nvPr/>
            </p:nvSpPr>
            <p:spPr>
              <a:xfrm>
                <a:off x="11620977" y="2082273"/>
                <a:ext cx="12060" cy="13606"/>
              </a:xfrm>
              <a:custGeom>
                <a:avLst/>
                <a:gdLst>
                  <a:gd name="connsiteX0" fmla="*/ 4008 w 12060"/>
                  <a:gd name="connsiteY0" fmla="*/ 8201 h 13606"/>
                  <a:gd name="connsiteX1" fmla="*/ 8075 w 12060"/>
                  <a:gd name="connsiteY1" fmla="*/ 5405 h 13606"/>
                  <a:gd name="connsiteX2" fmla="*/ 4008 w 12060"/>
                  <a:gd name="connsiteY2" fmla="*/ 8201 h 1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60" h="13606">
                    <a:moveTo>
                      <a:pt x="4008" y="8201"/>
                    </a:moveTo>
                    <a:cubicBezTo>
                      <a:pt x="6296" y="8201"/>
                      <a:pt x="18115" y="22054"/>
                      <a:pt x="8075" y="5405"/>
                    </a:cubicBezTo>
                    <a:cubicBezTo>
                      <a:pt x="5660" y="5405"/>
                      <a:pt x="-6032" y="-8448"/>
                      <a:pt x="4008" y="8201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5" name="Freeform: Shape 3474">
                <a:extLst>
                  <a:ext uri="{FF2B5EF4-FFF2-40B4-BE49-F238E27FC236}">
                    <a16:creationId xmlns:a16="http://schemas.microsoft.com/office/drawing/2014/main" id="{A4E89CF9-2D19-FD96-F574-A066D5EF6632}"/>
                  </a:ext>
                </a:extLst>
              </p:cNvPr>
              <p:cNvSpPr/>
              <p:nvPr/>
            </p:nvSpPr>
            <p:spPr>
              <a:xfrm>
                <a:off x="11691036" y="2460016"/>
                <a:ext cx="21515" cy="30161"/>
              </a:xfrm>
              <a:custGeom>
                <a:avLst/>
                <a:gdLst>
                  <a:gd name="connsiteX0" fmla="*/ 21515 w 21515"/>
                  <a:gd name="connsiteY0" fmla="*/ 30162 h 30161"/>
                  <a:gd name="connsiteX1" fmla="*/ 21515 w 21515"/>
                  <a:gd name="connsiteY1" fmla="*/ 30162 h 30161"/>
                  <a:gd name="connsiteX2" fmla="*/ 21515 w 21515"/>
                  <a:gd name="connsiteY2" fmla="*/ 30162 h 3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15" h="30161">
                    <a:moveTo>
                      <a:pt x="21515" y="30162"/>
                    </a:moveTo>
                    <a:cubicBezTo>
                      <a:pt x="-16358" y="-28300"/>
                      <a:pt x="3722" y="13259"/>
                      <a:pt x="21515" y="30162"/>
                    </a:cubicBezTo>
                    <a:lnTo>
                      <a:pt x="21515" y="30162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6" name="Freeform: Shape 3475">
                <a:extLst>
                  <a:ext uri="{FF2B5EF4-FFF2-40B4-BE49-F238E27FC236}">
                    <a16:creationId xmlns:a16="http://schemas.microsoft.com/office/drawing/2014/main" id="{7C105D0C-0223-2A97-258E-47EAC4ABF7A0}"/>
                  </a:ext>
                </a:extLst>
              </p:cNvPr>
              <p:cNvSpPr/>
              <p:nvPr/>
            </p:nvSpPr>
            <p:spPr>
              <a:xfrm>
                <a:off x="11801897" y="2376812"/>
                <a:ext cx="14456" cy="23617"/>
              </a:xfrm>
              <a:custGeom>
                <a:avLst/>
                <a:gdLst>
                  <a:gd name="connsiteX0" fmla="*/ 0 w 14456"/>
                  <a:gd name="connsiteY0" fmla="*/ 0 h 23617"/>
                  <a:gd name="connsiteX1" fmla="*/ 0 w 14456"/>
                  <a:gd name="connsiteY1" fmla="*/ 0 h 23617"/>
                  <a:gd name="connsiteX2" fmla="*/ 0 w 14456"/>
                  <a:gd name="connsiteY2" fmla="*/ 0 h 23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56" h="23617">
                    <a:moveTo>
                      <a:pt x="0" y="0"/>
                    </a:moveTo>
                    <a:cubicBezTo>
                      <a:pt x="4321" y="20081"/>
                      <a:pt x="30248" y="41178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7" name="Freeform: Shape 3476">
                <a:extLst>
                  <a:ext uri="{FF2B5EF4-FFF2-40B4-BE49-F238E27FC236}">
                    <a16:creationId xmlns:a16="http://schemas.microsoft.com/office/drawing/2014/main" id="{F5E8DCE6-D584-A160-E73C-6FE478B60369}"/>
                  </a:ext>
                </a:extLst>
              </p:cNvPr>
              <p:cNvSpPr/>
              <p:nvPr/>
            </p:nvSpPr>
            <p:spPr>
              <a:xfrm>
                <a:off x="11623714" y="2065056"/>
                <a:ext cx="240458" cy="389768"/>
              </a:xfrm>
              <a:custGeom>
                <a:avLst/>
                <a:gdLst>
                  <a:gd name="connsiteX0" fmla="*/ 19064 w 240458"/>
                  <a:gd name="connsiteY0" fmla="*/ 39526 h 389768"/>
                  <a:gd name="connsiteX1" fmla="*/ 53251 w 240458"/>
                  <a:gd name="connsiteY1" fmla="*/ 95065 h 389768"/>
                  <a:gd name="connsiteX2" fmla="*/ 21098 w 240458"/>
                  <a:gd name="connsiteY2" fmla="*/ 51345 h 389768"/>
                  <a:gd name="connsiteX3" fmla="*/ 111969 w 240458"/>
                  <a:gd name="connsiteY3" fmla="*/ 186316 h 389768"/>
                  <a:gd name="connsiteX4" fmla="*/ 118831 w 240458"/>
                  <a:gd name="connsiteY4" fmla="*/ 181614 h 389768"/>
                  <a:gd name="connsiteX5" fmla="*/ 131159 w 240458"/>
                  <a:gd name="connsiteY5" fmla="*/ 199534 h 389768"/>
                  <a:gd name="connsiteX6" fmla="*/ 119467 w 240458"/>
                  <a:gd name="connsiteY6" fmla="*/ 194323 h 389768"/>
                  <a:gd name="connsiteX7" fmla="*/ 168651 w 240458"/>
                  <a:gd name="connsiteY7" fmla="*/ 265749 h 389768"/>
                  <a:gd name="connsiteX8" fmla="*/ 107139 w 240458"/>
                  <a:gd name="connsiteY8" fmla="*/ 202711 h 389768"/>
                  <a:gd name="connsiteX9" fmla="*/ 125567 w 240458"/>
                  <a:gd name="connsiteY9" fmla="*/ 229528 h 389768"/>
                  <a:gd name="connsiteX10" fmla="*/ 103072 w 240458"/>
                  <a:gd name="connsiteY10" fmla="*/ 205507 h 389768"/>
                  <a:gd name="connsiteX11" fmla="*/ 141962 w 240458"/>
                  <a:gd name="connsiteY11" fmla="*/ 270832 h 389768"/>
                  <a:gd name="connsiteX12" fmla="*/ 180979 w 240458"/>
                  <a:gd name="connsiteY12" fmla="*/ 309850 h 389768"/>
                  <a:gd name="connsiteX13" fmla="*/ 211735 w 240458"/>
                  <a:gd name="connsiteY13" fmla="*/ 354586 h 389768"/>
                  <a:gd name="connsiteX14" fmla="*/ 206270 w 240458"/>
                  <a:gd name="connsiteY14" fmla="*/ 358399 h 389768"/>
                  <a:gd name="connsiteX15" fmla="*/ 240458 w 240458"/>
                  <a:gd name="connsiteY15" fmla="*/ 387503 h 389768"/>
                  <a:gd name="connsiteX16" fmla="*/ 196103 w 240458"/>
                  <a:gd name="connsiteY16" fmla="*/ 325863 h 389768"/>
                  <a:gd name="connsiteX17" fmla="*/ 209067 w 240458"/>
                  <a:gd name="connsiteY17" fmla="*/ 330057 h 389768"/>
                  <a:gd name="connsiteX18" fmla="*/ 198772 w 240458"/>
                  <a:gd name="connsiteY18" fmla="*/ 297522 h 389768"/>
                  <a:gd name="connsiteX19" fmla="*/ 149587 w 240458"/>
                  <a:gd name="connsiteY19" fmla="*/ 226096 h 389768"/>
                  <a:gd name="connsiteX20" fmla="*/ 159882 w 240458"/>
                  <a:gd name="connsiteY20" fmla="*/ 232197 h 389768"/>
                  <a:gd name="connsiteX21" fmla="*/ 110697 w 240458"/>
                  <a:gd name="connsiteY21" fmla="*/ 160771 h 389768"/>
                  <a:gd name="connsiteX22" fmla="*/ 119594 w 240458"/>
                  <a:gd name="connsiteY22" fmla="*/ 167888 h 389768"/>
                  <a:gd name="connsiteX23" fmla="*/ 90236 w 240458"/>
                  <a:gd name="connsiteY23" fmla="*/ 122262 h 389768"/>
                  <a:gd name="connsiteX24" fmla="*/ 34188 w 240458"/>
                  <a:gd name="connsiteY24" fmla="*/ 55539 h 389768"/>
                  <a:gd name="connsiteX25" fmla="*/ 47151 w 240458"/>
                  <a:gd name="connsiteY25" fmla="*/ 59733 h 389768"/>
                  <a:gd name="connsiteX26" fmla="*/ 0 w 240458"/>
                  <a:gd name="connsiteY26" fmla="*/ 0 h 389768"/>
                  <a:gd name="connsiteX27" fmla="*/ 19064 w 240458"/>
                  <a:gd name="connsiteY27" fmla="*/ 39526 h 389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0458" h="389768">
                    <a:moveTo>
                      <a:pt x="19064" y="39526"/>
                    </a:moveTo>
                    <a:cubicBezTo>
                      <a:pt x="22623" y="42576"/>
                      <a:pt x="57700" y="89727"/>
                      <a:pt x="53251" y="95065"/>
                    </a:cubicBezTo>
                    <a:cubicBezTo>
                      <a:pt x="43466" y="82483"/>
                      <a:pt x="23131" y="47786"/>
                      <a:pt x="21098" y="51345"/>
                    </a:cubicBezTo>
                    <a:cubicBezTo>
                      <a:pt x="46643" y="102944"/>
                      <a:pt x="68249" y="131921"/>
                      <a:pt x="111969" y="186316"/>
                    </a:cubicBezTo>
                    <a:cubicBezTo>
                      <a:pt x="123279" y="195594"/>
                      <a:pt x="104724" y="161661"/>
                      <a:pt x="118831" y="181614"/>
                    </a:cubicBezTo>
                    <a:lnTo>
                      <a:pt x="131159" y="199534"/>
                    </a:lnTo>
                    <a:cubicBezTo>
                      <a:pt x="129253" y="201949"/>
                      <a:pt x="125567" y="200678"/>
                      <a:pt x="119467" y="194323"/>
                    </a:cubicBezTo>
                    <a:cubicBezTo>
                      <a:pt x="137895" y="224444"/>
                      <a:pt x="161535" y="246558"/>
                      <a:pt x="168651" y="265749"/>
                    </a:cubicBezTo>
                    <a:cubicBezTo>
                      <a:pt x="164203" y="278077"/>
                      <a:pt x="111969" y="191273"/>
                      <a:pt x="107139" y="202711"/>
                    </a:cubicBezTo>
                    <a:cubicBezTo>
                      <a:pt x="117179" y="218344"/>
                      <a:pt x="125059" y="224444"/>
                      <a:pt x="125567" y="229528"/>
                    </a:cubicBezTo>
                    <a:cubicBezTo>
                      <a:pt x="124804" y="235501"/>
                      <a:pt x="98370" y="188477"/>
                      <a:pt x="103072" y="205507"/>
                    </a:cubicBezTo>
                    <a:cubicBezTo>
                      <a:pt x="112095" y="218979"/>
                      <a:pt x="128998" y="246939"/>
                      <a:pt x="141962" y="270832"/>
                    </a:cubicBezTo>
                    <a:cubicBezTo>
                      <a:pt x="129126" y="238043"/>
                      <a:pt x="175769" y="315696"/>
                      <a:pt x="180979" y="309850"/>
                    </a:cubicBezTo>
                    <a:cubicBezTo>
                      <a:pt x="178692" y="313154"/>
                      <a:pt x="198137" y="330947"/>
                      <a:pt x="211735" y="354586"/>
                    </a:cubicBezTo>
                    <a:cubicBezTo>
                      <a:pt x="219233" y="371362"/>
                      <a:pt x="209447" y="355094"/>
                      <a:pt x="206270" y="358399"/>
                    </a:cubicBezTo>
                    <a:cubicBezTo>
                      <a:pt x="242999" y="412158"/>
                      <a:pt x="226606" y="378479"/>
                      <a:pt x="240458" y="387503"/>
                    </a:cubicBezTo>
                    <a:cubicBezTo>
                      <a:pt x="215929" y="358780"/>
                      <a:pt x="216183" y="342766"/>
                      <a:pt x="196103" y="325863"/>
                    </a:cubicBezTo>
                    <a:cubicBezTo>
                      <a:pt x="194833" y="315696"/>
                      <a:pt x="208304" y="336030"/>
                      <a:pt x="209067" y="330057"/>
                    </a:cubicBezTo>
                    <a:cubicBezTo>
                      <a:pt x="177421" y="286592"/>
                      <a:pt x="188224" y="290150"/>
                      <a:pt x="198772" y="297522"/>
                    </a:cubicBezTo>
                    <a:cubicBezTo>
                      <a:pt x="175896" y="265495"/>
                      <a:pt x="165092" y="247702"/>
                      <a:pt x="149587" y="226096"/>
                    </a:cubicBezTo>
                    <a:cubicBezTo>
                      <a:pt x="151621" y="225206"/>
                      <a:pt x="159374" y="236391"/>
                      <a:pt x="159882" y="232197"/>
                    </a:cubicBezTo>
                    <a:cubicBezTo>
                      <a:pt x="135099" y="192163"/>
                      <a:pt x="118450" y="173480"/>
                      <a:pt x="110697" y="160771"/>
                    </a:cubicBezTo>
                    <a:cubicBezTo>
                      <a:pt x="115781" y="167634"/>
                      <a:pt x="119086" y="170430"/>
                      <a:pt x="119594" y="167888"/>
                    </a:cubicBezTo>
                    <a:cubicBezTo>
                      <a:pt x="106757" y="145393"/>
                      <a:pt x="107902" y="151239"/>
                      <a:pt x="90236" y="122262"/>
                    </a:cubicBezTo>
                    <a:cubicBezTo>
                      <a:pt x="73968" y="104978"/>
                      <a:pt x="52235" y="76509"/>
                      <a:pt x="34188" y="55539"/>
                    </a:cubicBezTo>
                    <a:cubicBezTo>
                      <a:pt x="32917" y="45372"/>
                      <a:pt x="46389" y="65706"/>
                      <a:pt x="47151" y="59733"/>
                    </a:cubicBezTo>
                    <a:cubicBezTo>
                      <a:pt x="22750" y="29358"/>
                      <a:pt x="15251" y="3813"/>
                      <a:pt x="0" y="0"/>
                    </a:cubicBezTo>
                    <a:cubicBezTo>
                      <a:pt x="35205" y="48676"/>
                      <a:pt x="8897" y="20843"/>
                      <a:pt x="19064" y="39526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8" name="Freeform: Shape 3477">
                <a:extLst>
                  <a:ext uri="{FF2B5EF4-FFF2-40B4-BE49-F238E27FC236}">
                    <a16:creationId xmlns:a16="http://schemas.microsoft.com/office/drawing/2014/main" id="{A4C13C62-73EC-94AA-4352-E4FD36593ECA}"/>
                  </a:ext>
                </a:extLst>
              </p:cNvPr>
              <p:cNvSpPr/>
              <p:nvPr/>
            </p:nvSpPr>
            <p:spPr>
              <a:xfrm>
                <a:off x="11799736" y="2545337"/>
                <a:ext cx="40670" cy="11417"/>
              </a:xfrm>
              <a:custGeom>
                <a:avLst/>
                <a:gdLst>
                  <a:gd name="connsiteX0" fmla="*/ 31773 w 40670"/>
                  <a:gd name="connsiteY0" fmla="*/ 3685 h 11417"/>
                  <a:gd name="connsiteX1" fmla="*/ 0 w 40670"/>
                  <a:gd name="connsiteY1" fmla="*/ 10040 h 11417"/>
                  <a:gd name="connsiteX2" fmla="*/ 31011 w 40670"/>
                  <a:gd name="connsiteY2" fmla="*/ 7371 h 11417"/>
                  <a:gd name="connsiteX3" fmla="*/ 40670 w 40670"/>
                  <a:gd name="connsiteY3" fmla="*/ 253 h 11417"/>
                  <a:gd name="connsiteX4" fmla="*/ 31773 w 40670"/>
                  <a:gd name="connsiteY4" fmla="*/ 3685 h 1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70" h="11417">
                    <a:moveTo>
                      <a:pt x="31773" y="3685"/>
                    </a:moveTo>
                    <a:cubicBezTo>
                      <a:pt x="25673" y="6354"/>
                      <a:pt x="15506" y="10802"/>
                      <a:pt x="0" y="10040"/>
                    </a:cubicBezTo>
                    <a:cubicBezTo>
                      <a:pt x="13091" y="13217"/>
                      <a:pt x="24275" y="10294"/>
                      <a:pt x="31011" y="7371"/>
                    </a:cubicBezTo>
                    <a:cubicBezTo>
                      <a:pt x="37747" y="4193"/>
                      <a:pt x="40670" y="889"/>
                      <a:pt x="40670" y="253"/>
                    </a:cubicBezTo>
                    <a:cubicBezTo>
                      <a:pt x="40670" y="-636"/>
                      <a:pt x="38002" y="889"/>
                      <a:pt x="31773" y="3685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9" name="Freeform: Shape 3478">
                <a:extLst>
                  <a:ext uri="{FF2B5EF4-FFF2-40B4-BE49-F238E27FC236}">
                    <a16:creationId xmlns:a16="http://schemas.microsoft.com/office/drawing/2014/main" id="{EF6A56D1-E085-14E3-0E29-FCF43C4B4C5B}"/>
                  </a:ext>
                </a:extLst>
              </p:cNvPr>
              <p:cNvSpPr/>
              <p:nvPr/>
            </p:nvSpPr>
            <p:spPr>
              <a:xfrm>
                <a:off x="11737970" y="2512292"/>
                <a:ext cx="91127" cy="54217"/>
              </a:xfrm>
              <a:custGeom>
                <a:avLst/>
                <a:gdLst>
                  <a:gd name="connsiteX0" fmla="*/ 53759 w 91127"/>
                  <a:gd name="connsiteY0" fmla="*/ 46897 h 54217"/>
                  <a:gd name="connsiteX1" fmla="*/ 36348 w 91127"/>
                  <a:gd name="connsiteY1" fmla="*/ 37111 h 54217"/>
                  <a:gd name="connsiteX2" fmla="*/ 35840 w 91127"/>
                  <a:gd name="connsiteY2" fmla="*/ 33552 h 54217"/>
                  <a:gd name="connsiteX3" fmla="*/ 48931 w 91127"/>
                  <a:gd name="connsiteY3" fmla="*/ 37873 h 54217"/>
                  <a:gd name="connsiteX4" fmla="*/ 27324 w 91127"/>
                  <a:gd name="connsiteY4" fmla="*/ 21733 h 54217"/>
                  <a:gd name="connsiteX5" fmla="*/ 20462 w 91127"/>
                  <a:gd name="connsiteY5" fmla="*/ 12201 h 54217"/>
                  <a:gd name="connsiteX6" fmla="*/ 14361 w 91127"/>
                  <a:gd name="connsiteY6" fmla="*/ 3304 h 54217"/>
                  <a:gd name="connsiteX7" fmla="*/ 0 w 91127"/>
                  <a:gd name="connsiteY7" fmla="*/ 0 h 54217"/>
                  <a:gd name="connsiteX8" fmla="*/ 14615 w 91127"/>
                  <a:gd name="connsiteY8" fmla="*/ 24275 h 54217"/>
                  <a:gd name="connsiteX9" fmla="*/ 46770 w 91127"/>
                  <a:gd name="connsiteY9" fmla="*/ 50456 h 54217"/>
                  <a:gd name="connsiteX10" fmla="*/ 78924 w 91127"/>
                  <a:gd name="connsiteY10" fmla="*/ 52870 h 54217"/>
                  <a:gd name="connsiteX11" fmla="*/ 91125 w 91127"/>
                  <a:gd name="connsiteY11" fmla="*/ 45372 h 54217"/>
                  <a:gd name="connsiteX12" fmla="*/ 53759 w 91127"/>
                  <a:gd name="connsiteY12" fmla="*/ 47024 h 5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127" h="54217">
                    <a:moveTo>
                      <a:pt x="53759" y="46897"/>
                    </a:moveTo>
                    <a:cubicBezTo>
                      <a:pt x="44481" y="44101"/>
                      <a:pt x="39017" y="39780"/>
                      <a:pt x="36348" y="37111"/>
                    </a:cubicBezTo>
                    <a:cubicBezTo>
                      <a:pt x="33679" y="34315"/>
                      <a:pt x="33679" y="33171"/>
                      <a:pt x="35840" y="33552"/>
                    </a:cubicBezTo>
                    <a:cubicBezTo>
                      <a:pt x="38000" y="33934"/>
                      <a:pt x="42195" y="35967"/>
                      <a:pt x="48931" y="37873"/>
                    </a:cubicBezTo>
                    <a:cubicBezTo>
                      <a:pt x="40542" y="34315"/>
                      <a:pt x="32916" y="28850"/>
                      <a:pt x="27324" y="21733"/>
                    </a:cubicBezTo>
                    <a:cubicBezTo>
                      <a:pt x="24274" y="17793"/>
                      <a:pt x="22622" y="15251"/>
                      <a:pt x="20462" y="12201"/>
                    </a:cubicBezTo>
                    <a:lnTo>
                      <a:pt x="14361" y="3304"/>
                    </a:lnTo>
                    <a:cubicBezTo>
                      <a:pt x="11819" y="6736"/>
                      <a:pt x="8769" y="9405"/>
                      <a:pt x="0" y="0"/>
                    </a:cubicBezTo>
                    <a:cubicBezTo>
                      <a:pt x="4575" y="7625"/>
                      <a:pt x="9658" y="16014"/>
                      <a:pt x="14615" y="24275"/>
                    </a:cubicBezTo>
                    <a:cubicBezTo>
                      <a:pt x="21987" y="36221"/>
                      <a:pt x="34569" y="46261"/>
                      <a:pt x="46770" y="50456"/>
                    </a:cubicBezTo>
                    <a:cubicBezTo>
                      <a:pt x="59097" y="55031"/>
                      <a:pt x="71045" y="54904"/>
                      <a:pt x="78924" y="52870"/>
                    </a:cubicBezTo>
                    <a:cubicBezTo>
                      <a:pt x="87058" y="50837"/>
                      <a:pt x="91252" y="47532"/>
                      <a:pt x="91125" y="45372"/>
                    </a:cubicBezTo>
                    <a:cubicBezTo>
                      <a:pt x="76382" y="51091"/>
                      <a:pt x="62911" y="49820"/>
                      <a:pt x="53759" y="4702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0" name="Freeform: Shape 3479">
                <a:extLst>
                  <a:ext uri="{FF2B5EF4-FFF2-40B4-BE49-F238E27FC236}">
                    <a16:creationId xmlns:a16="http://schemas.microsoft.com/office/drawing/2014/main" id="{2695B4AA-E836-B084-61BE-2BC81B7F24F6}"/>
                  </a:ext>
                </a:extLst>
              </p:cNvPr>
              <p:cNvSpPr/>
              <p:nvPr/>
            </p:nvSpPr>
            <p:spPr>
              <a:xfrm>
                <a:off x="10050749" y="1127373"/>
                <a:ext cx="1813134" cy="1423734"/>
              </a:xfrm>
              <a:custGeom>
                <a:avLst/>
                <a:gdLst>
                  <a:gd name="connsiteX0" fmla="*/ 1807578 w 1813134"/>
                  <a:gd name="connsiteY0" fmla="*/ 1343868 h 1423734"/>
                  <a:gd name="connsiteX1" fmla="*/ 1792580 w 1813134"/>
                  <a:gd name="connsiteY1" fmla="*/ 1330142 h 1423734"/>
                  <a:gd name="connsiteX2" fmla="*/ 1773771 w 1813134"/>
                  <a:gd name="connsiteY2" fmla="*/ 1304215 h 1423734"/>
                  <a:gd name="connsiteX3" fmla="*/ 1742252 w 1813134"/>
                  <a:gd name="connsiteY3" fmla="*/ 1268884 h 1423734"/>
                  <a:gd name="connsiteX4" fmla="*/ 1765255 w 1813134"/>
                  <a:gd name="connsiteY4" fmla="*/ 1304978 h 1423734"/>
                  <a:gd name="connsiteX5" fmla="*/ 1707048 w 1813134"/>
                  <a:gd name="connsiteY5" fmla="*/ 1220462 h 1423734"/>
                  <a:gd name="connsiteX6" fmla="*/ 1738693 w 1813134"/>
                  <a:gd name="connsiteY6" fmla="*/ 1258081 h 1423734"/>
                  <a:gd name="connsiteX7" fmla="*/ 1730559 w 1813134"/>
                  <a:gd name="connsiteY7" fmla="*/ 1237365 h 1423734"/>
                  <a:gd name="connsiteX8" fmla="*/ 1662946 w 1813134"/>
                  <a:gd name="connsiteY8" fmla="*/ 1138996 h 1423734"/>
                  <a:gd name="connsiteX9" fmla="*/ 1641849 w 1813134"/>
                  <a:gd name="connsiteY9" fmla="*/ 1087778 h 1423734"/>
                  <a:gd name="connsiteX10" fmla="*/ 1603595 w 1813134"/>
                  <a:gd name="connsiteY10" fmla="*/ 1035035 h 1423734"/>
                  <a:gd name="connsiteX11" fmla="*/ 1613127 w 1813134"/>
                  <a:gd name="connsiteY11" fmla="*/ 1028426 h 1423734"/>
                  <a:gd name="connsiteX12" fmla="*/ 1563942 w 1813134"/>
                  <a:gd name="connsiteY12" fmla="*/ 957001 h 1423734"/>
                  <a:gd name="connsiteX13" fmla="*/ 1570169 w 1813134"/>
                  <a:gd name="connsiteY13" fmla="*/ 939589 h 1423734"/>
                  <a:gd name="connsiteX14" fmla="*/ 1531915 w 1813134"/>
                  <a:gd name="connsiteY14" fmla="*/ 886973 h 1423734"/>
                  <a:gd name="connsiteX15" fmla="*/ 1423887 w 1813134"/>
                  <a:gd name="connsiteY15" fmla="*/ 750604 h 1423734"/>
                  <a:gd name="connsiteX16" fmla="*/ 1445747 w 1813134"/>
                  <a:gd name="connsiteY16" fmla="*/ 761915 h 1423734"/>
                  <a:gd name="connsiteX17" fmla="*/ 1414355 w 1813134"/>
                  <a:gd name="connsiteY17" fmla="*/ 704469 h 1423734"/>
                  <a:gd name="connsiteX18" fmla="*/ 1443840 w 1813134"/>
                  <a:gd name="connsiteY18" fmla="*/ 723787 h 1423734"/>
                  <a:gd name="connsiteX19" fmla="*/ 1396689 w 1813134"/>
                  <a:gd name="connsiteY19" fmla="*/ 664054 h 1423734"/>
                  <a:gd name="connsiteX20" fmla="*/ 1416515 w 1813134"/>
                  <a:gd name="connsiteY20" fmla="*/ 689981 h 1423734"/>
                  <a:gd name="connsiteX21" fmla="*/ 1418549 w 1813134"/>
                  <a:gd name="connsiteY21" fmla="*/ 701674 h 1423734"/>
                  <a:gd name="connsiteX22" fmla="*/ 1344836 w 1813134"/>
                  <a:gd name="connsiteY22" fmla="*/ 594408 h 1423734"/>
                  <a:gd name="connsiteX23" fmla="*/ 1266293 w 1813134"/>
                  <a:gd name="connsiteY23" fmla="*/ 477357 h 1423734"/>
                  <a:gd name="connsiteX24" fmla="*/ 1269089 w 1813134"/>
                  <a:gd name="connsiteY24" fmla="*/ 475450 h 1423734"/>
                  <a:gd name="connsiteX25" fmla="*/ 1249263 w 1813134"/>
                  <a:gd name="connsiteY25" fmla="*/ 449651 h 1423734"/>
                  <a:gd name="connsiteX26" fmla="*/ 1239731 w 1813134"/>
                  <a:gd name="connsiteY26" fmla="*/ 429951 h 1423734"/>
                  <a:gd name="connsiteX27" fmla="*/ 1217108 w 1813134"/>
                  <a:gd name="connsiteY27" fmla="*/ 405931 h 1423734"/>
                  <a:gd name="connsiteX28" fmla="*/ 1182921 w 1813134"/>
                  <a:gd name="connsiteY28" fmla="*/ 350392 h 1423734"/>
                  <a:gd name="connsiteX29" fmla="*/ 1165128 w 1813134"/>
                  <a:gd name="connsiteY29" fmla="*/ 336285 h 1423734"/>
                  <a:gd name="connsiteX30" fmla="*/ 1178092 w 1813134"/>
                  <a:gd name="connsiteY30" fmla="*/ 366914 h 1423734"/>
                  <a:gd name="connsiteX31" fmla="*/ 1193724 w 1813134"/>
                  <a:gd name="connsiteY31" fmla="*/ 395637 h 1423734"/>
                  <a:gd name="connsiteX32" fmla="*/ 1221049 w 1813134"/>
                  <a:gd name="connsiteY32" fmla="*/ 429443 h 1423734"/>
                  <a:gd name="connsiteX33" fmla="*/ 1186861 w 1813134"/>
                  <a:gd name="connsiteY33" fmla="*/ 400339 h 1423734"/>
                  <a:gd name="connsiteX34" fmla="*/ 1169068 w 1813134"/>
                  <a:gd name="connsiteY34" fmla="*/ 359924 h 1423734"/>
                  <a:gd name="connsiteX35" fmla="*/ 1145175 w 1813134"/>
                  <a:gd name="connsiteY35" fmla="*/ 336920 h 1423734"/>
                  <a:gd name="connsiteX36" fmla="*/ 1168433 w 1813134"/>
                  <a:gd name="connsiteY36" fmla="*/ 373650 h 1423734"/>
                  <a:gd name="connsiteX37" fmla="*/ 1153436 w 1813134"/>
                  <a:gd name="connsiteY37" fmla="*/ 357636 h 1423734"/>
                  <a:gd name="connsiteX38" fmla="*/ 1126746 w 1813134"/>
                  <a:gd name="connsiteY38" fmla="*/ 310104 h 1423734"/>
                  <a:gd name="connsiteX39" fmla="*/ 1070064 w 1813134"/>
                  <a:gd name="connsiteY39" fmla="*/ 230671 h 1423734"/>
                  <a:gd name="connsiteX40" fmla="*/ 1068030 w 1813134"/>
                  <a:gd name="connsiteY40" fmla="*/ 218979 h 1423734"/>
                  <a:gd name="connsiteX41" fmla="*/ 1145175 w 1813134"/>
                  <a:gd name="connsiteY41" fmla="*/ 310612 h 1423734"/>
                  <a:gd name="connsiteX42" fmla="*/ 1132211 w 1813134"/>
                  <a:gd name="connsiteY42" fmla="*/ 280110 h 1423734"/>
                  <a:gd name="connsiteX43" fmla="*/ 1072732 w 1813134"/>
                  <a:gd name="connsiteY43" fmla="*/ 202457 h 1423734"/>
                  <a:gd name="connsiteX44" fmla="*/ 1082264 w 1813134"/>
                  <a:gd name="connsiteY44" fmla="*/ 222156 h 1423734"/>
                  <a:gd name="connsiteX45" fmla="*/ 1067903 w 1813134"/>
                  <a:gd name="connsiteY45" fmla="*/ 192544 h 1423734"/>
                  <a:gd name="connsiteX46" fmla="*/ 1079596 w 1813134"/>
                  <a:gd name="connsiteY46" fmla="*/ 197755 h 1423734"/>
                  <a:gd name="connsiteX47" fmla="*/ 1036002 w 1813134"/>
                  <a:gd name="connsiteY47" fmla="*/ 128108 h 1423734"/>
                  <a:gd name="connsiteX48" fmla="*/ 1045789 w 1813134"/>
                  <a:gd name="connsiteY48" fmla="*/ 114001 h 1423734"/>
                  <a:gd name="connsiteX49" fmla="*/ 1001052 w 1813134"/>
                  <a:gd name="connsiteY49" fmla="*/ 83245 h 1423734"/>
                  <a:gd name="connsiteX50" fmla="*/ 1001052 w 1813134"/>
                  <a:gd name="connsiteY50" fmla="*/ 81339 h 1423734"/>
                  <a:gd name="connsiteX51" fmla="*/ 998765 w 1813134"/>
                  <a:gd name="connsiteY51" fmla="*/ 81593 h 1423734"/>
                  <a:gd name="connsiteX52" fmla="*/ 993681 w 1813134"/>
                  <a:gd name="connsiteY52" fmla="*/ 78034 h 1423734"/>
                  <a:gd name="connsiteX53" fmla="*/ 992664 w 1813134"/>
                  <a:gd name="connsiteY53" fmla="*/ 77399 h 1423734"/>
                  <a:gd name="connsiteX54" fmla="*/ 992664 w 1813134"/>
                  <a:gd name="connsiteY54" fmla="*/ 79305 h 1423734"/>
                  <a:gd name="connsiteX55" fmla="*/ 993046 w 1813134"/>
                  <a:gd name="connsiteY55" fmla="*/ 81212 h 1423734"/>
                  <a:gd name="connsiteX56" fmla="*/ 989487 w 1813134"/>
                  <a:gd name="connsiteY56" fmla="*/ 75492 h 1423734"/>
                  <a:gd name="connsiteX57" fmla="*/ 991394 w 1813134"/>
                  <a:gd name="connsiteY57" fmla="*/ 82483 h 1423734"/>
                  <a:gd name="connsiteX58" fmla="*/ 990504 w 1813134"/>
                  <a:gd name="connsiteY58" fmla="*/ 82483 h 1423734"/>
                  <a:gd name="connsiteX59" fmla="*/ 986055 w 1813134"/>
                  <a:gd name="connsiteY59" fmla="*/ 81847 h 1423734"/>
                  <a:gd name="connsiteX60" fmla="*/ 961019 w 1813134"/>
                  <a:gd name="connsiteY60" fmla="*/ 43084 h 1423734"/>
                  <a:gd name="connsiteX61" fmla="*/ 933566 w 1813134"/>
                  <a:gd name="connsiteY61" fmla="*/ 0 h 1423734"/>
                  <a:gd name="connsiteX62" fmla="*/ 887306 w 1813134"/>
                  <a:gd name="connsiteY62" fmla="*/ 29485 h 1423734"/>
                  <a:gd name="connsiteX63" fmla="*/ 885526 w 1813134"/>
                  <a:gd name="connsiteY63" fmla="*/ 30629 h 1423734"/>
                  <a:gd name="connsiteX64" fmla="*/ 876630 w 1813134"/>
                  <a:gd name="connsiteY64" fmla="*/ 29739 h 1423734"/>
                  <a:gd name="connsiteX65" fmla="*/ 883492 w 1813134"/>
                  <a:gd name="connsiteY65" fmla="*/ 31900 h 1423734"/>
                  <a:gd name="connsiteX66" fmla="*/ 873071 w 1813134"/>
                  <a:gd name="connsiteY66" fmla="*/ 37619 h 1423734"/>
                  <a:gd name="connsiteX67" fmla="*/ 870529 w 1813134"/>
                  <a:gd name="connsiteY67" fmla="*/ 36984 h 1423734"/>
                  <a:gd name="connsiteX68" fmla="*/ 874215 w 1813134"/>
                  <a:gd name="connsiteY68" fmla="*/ 30502 h 1423734"/>
                  <a:gd name="connsiteX69" fmla="*/ 866081 w 1813134"/>
                  <a:gd name="connsiteY69" fmla="*/ 35967 h 1423734"/>
                  <a:gd name="connsiteX70" fmla="*/ 854897 w 1813134"/>
                  <a:gd name="connsiteY70" fmla="*/ 33298 h 1423734"/>
                  <a:gd name="connsiteX71" fmla="*/ 852736 w 1813134"/>
                  <a:gd name="connsiteY71" fmla="*/ 44863 h 1423734"/>
                  <a:gd name="connsiteX72" fmla="*/ 846636 w 1813134"/>
                  <a:gd name="connsiteY72" fmla="*/ 48803 h 1423734"/>
                  <a:gd name="connsiteX73" fmla="*/ 853245 w 1813134"/>
                  <a:gd name="connsiteY73" fmla="*/ 27325 h 1423734"/>
                  <a:gd name="connsiteX74" fmla="*/ 840536 w 1813134"/>
                  <a:gd name="connsiteY74" fmla="*/ 26054 h 1423734"/>
                  <a:gd name="connsiteX75" fmla="*/ 838248 w 1813134"/>
                  <a:gd name="connsiteY75" fmla="*/ 48549 h 1423734"/>
                  <a:gd name="connsiteX76" fmla="*/ 832402 w 1813134"/>
                  <a:gd name="connsiteY76" fmla="*/ 58335 h 1423734"/>
                  <a:gd name="connsiteX77" fmla="*/ 811051 w 1813134"/>
                  <a:gd name="connsiteY77" fmla="*/ 74730 h 1423734"/>
                  <a:gd name="connsiteX78" fmla="*/ 798469 w 1813134"/>
                  <a:gd name="connsiteY78" fmla="*/ 87312 h 1423734"/>
                  <a:gd name="connsiteX79" fmla="*/ 813338 w 1813134"/>
                  <a:gd name="connsiteY79" fmla="*/ 78034 h 1423734"/>
                  <a:gd name="connsiteX80" fmla="*/ 817532 w 1813134"/>
                  <a:gd name="connsiteY80" fmla="*/ 75365 h 1423734"/>
                  <a:gd name="connsiteX81" fmla="*/ 780167 w 1813134"/>
                  <a:gd name="connsiteY81" fmla="*/ 124677 h 1423734"/>
                  <a:gd name="connsiteX82" fmla="*/ 772796 w 1813134"/>
                  <a:gd name="connsiteY82" fmla="*/ 112985 h 1423734"/>
                  <a:gd name="connsiteX83" fmla="*/ 762629 w 1813134"/>
                  <a:gd name="connsiteY83" fmla="*/ 123152 h 1423734"/>
                  <a:gd name="connsiteX84" fmla="*/ 773558 w 1813134"/>
                  <a:gd name="connsiteY84" fmla="*/ 134336 h 1423734"/>
                  <a:gd name="connsiteX85" fmla="*/ 746233 w 1813134"/>
                  <a:gd name="connsiteY85" fmla="*/ 182250 h 1423734"/>
                  <a:gd name="connsiteX86" fmla="*/ 742166 w 1813134"/>
                  <a:gd name="connsiteY86" fmla="*/ 179454 h 1423734"/>
                  <a:gd name="connsiteX87" fmla="*/ 717638 w 1813134"/>
                  <a:gd name="connsiteY87" fmla="*/ 215166 h 1423734"/>
                  <a:gd name="connsiteX88" fmla="*/ 734795 w 1813134"/>
                  <a:gd name="connsiteY88" fmla="*/ 213768 h 1423734"/>
                  <a:gd name="connsiteX89" fmla="*/ 712935 w 1813134"/>
                  <a:gd name="connsiteY89" fmla="*/ 251387 h 1423734"/>
                  <a:gd name="connsiteX90" fmla="*/ 681544 w 1813134"/>
                  <a:gd name="connsiteY90" fmla="*/ 282398 h 1423734"/>
                  <a:gd name="connsiteX91" fmla="*/ 683577 w 1813134"/>
                  <a:gd name="connsiteY91" fmla="*/ 270578 h 1423734"/>
                  <a:gd name="connsiteX92" fmla="*/ 714333 w 1813134"/>
                  <a:gd name="connsiteY92" fmla="*/ 225842 h 1423734"/>
                  <a:gd name="connsiteX93" fmla="*/ 668580 w 1813134"/>
                  <a:gd name="connsiteY93" fmla="*/ 286465 h 1423734"/>
                  <a:gd name="connsiteX94" fmla="*/ 677477 w 1813134"/>
                  <a:gd name="connsiteY94" fmla="*/ 279348 h 1423734"/>
                  <a:gd name="connsiteX95" fmla="*/ 597536 w 1813134"/>
                  <a:gd name="connsiteY95" fmla="*/ 395509 h 1423734"/>
                  <a:gd name="connsiteX96" fmla="*/ 600967 w 1813134"/>
                  <a:gd name="connsiteY96" fmla="*/ 411015 h 1423734"/>
                  <a:gd name="connsiteX97" fmla="*/ 637189 w 1813134"/>
                  <a:gd name="connsiteY97" fmla="*/ 370091 h 1423734"/>
                  <a:gd name="connsiteX98" fmla="*/ 609229 w 1813134"/>
                  <a:gd name="connsiteY98" fmla="*/ 416607 h 1423734"/>
                  <a:gd name="connsiteX99" fmla="*/ 657142 w 1813134"/>
                  <a:gd name="connsiteY99" fmla="*/ 370472 h 1423734"/>
                  <a:gd name="connsiteX100" fmla="*/ 614058 w 1813134"/>
                  <a:gd name="connsiteY100" fmla="*/ 433002 h 1423734"/>
                  <a:gd name="connsiteX101" fmla="*/ 595503 w 1813134"/>
                  <a:gd name="connsiteY101" fmla="*/ 433510 h 1423734"/>
                  <a:gd name="connsiteX102" fmla="*/ 563349 w 1813134"/>
                  <a:gd name="connsiteY102" fmla="*/ 477229 h 1423734"/>
                  <a:gd name="connsiteX103" fmla="*/ 585208 w 1813134"/>
                  <a:gd name="connsiteY103" fmla="*/ 439610 h 1423734"/>
                  <a:gd name="connsiteX104" fmla="*/ 527762 w 1813134"/>
                  <a:gd name="connsiteY104" fmla="*/ 505444 h 1423734"/>
                  <a:gd name="connsiteX105" fmla="*/ 515435 w 1813134"/>
                  <a:gd name="connsiteY105" fmla="*/ 523237 h 1423734"/>
                  <a:gd name="connsiteX106" fmla="*/ 514800 w 1813134"/>
                  <a:gd name="connsiteY106" fmla="*/ 535946 h 1423734"/>
                  <a:gd name="connsiteX107" fmla="*/ 497006 w 1813134"/>
                  <a:gd name="connsiteY107" fmla="*/ 550053 h 1423734"/>
                  <a:gd name="connsiteX108" fmla="*/ 507936 w 1813134"/>
                  <a:gd name="connsiteY108" fmla="*/ 531243 h 1423734"/>
                  <a:gd name="connsiteX109" fmla="*/ 482645 w 1813134"/>
                  <a:gd name="connsiteY109" fmla="*/ 579665 h 1423734"/>
                  <a:gd name="connsiteX110" fmla="*/ 479213 w 1813134"/>
                  <a:gd name="connsiteY110" fmla="*/ 564160 h 1423734"/>
                  <a:gd name="connsiteX111" fmla="*/ 449093 w 1813134"/>
                  <a:gd name="connsiteY111" fmla="*/ 596187 h 1423734"/>
                  <a:gd name="connsiteX112" fmla="*/ 422404 w 1813134"/>
                  <a:gd name="connsiteY112" fmla="*/ 643720 h 1423734"/>
                  <a:gd name="connsiteX113" fmla="*/ 388216 w 1813134"/>
                  <a:gd name="connsiteY113" fmla="*/ 699259 h 1423734"/>
                  <a:gd name="connsiteX114" fmla="*/ 378176 w 1813134"/>
                  <a:gd name="connsiteY114" fmla="*/ 715654 h 1423734"/>
                  <a:gd name="connsiteX115" fmla="*/ 360128 w 1813134"/>
                  <a:gd name="connsiteY115" fmla="*/ 745901 h 1423734"/>
                  <a:gd name="connsiteX116" fmla="*/ 350596 w 1813134"/>
                  <a:gd name="connsiteY116" fmla="*/ 792036 h 1423734"/>
                  <a:gd name="connsiteX117" fmla="*/ 391520 w 1813134"/>
                  <a:gd name="connsiteY117" fmla="*/ 741326 h 1423734"/>
                  <a:gd name="connsiteX118" fmla="*/ 362162 w 1813134"/>
                  <a:gd name="connsiteY118" fmla="*/ 786952 h 1423734"/>
                  <a:gd name="connsiteX119" fmla="*/ 362925 w 1813134"/>
                  <a:gd name="connsiteY119" fmla="*/ 800551 h 1423734"/>
                  <a:gd name="connsiteX120" fmla="*/ 396350 w 1813134"/>
                  <a:gd name="connsiteY120" fmla="*/ 757848 h 1423734"/>
                  <a:gd name="connsiteX121" fmla="*/ 374490 w 1813134"/>
                  <a:gd name="connsiteY121" fmla="*/ 795467 h 1423734"/>
                  <a:gd name="connsiteX122" fmla="*/ 350724 w 1813134"/>
                  <a:gd name="connsiteY122" fmla="*/ 831561 h 1423734"/>
                  <a:gd name="connsiteX123" fmla="*/ 302811 w 1813134"/>
                  <a:gd name="connsiteY123" fmla="*/ 890913 h 1423734"/>
                  <a:gd name="connsiteX124" fmla="*/ 308275 w 1813134"/>
                  <a:gd name="connsiteY124" fmla="*/ 868291 h 1423734"/>
                  <a:gd name="connsiteX125" fmla="*/ 270656 w 1813134"/>
                  <a:gd name="connsiteY125" fmla="*/ 908198 h 1423734"/>
                  <a:gd name="connsiteX126" fmla="*/ 334837 w 1813134"/>
                  <a:gd name="connsiteY126" fmla="*/ 794323 h 1423734"/>
                  <a:gd name="connsiteX127" fmla="*/ 297219 w 1813134"/>
                  <a:gd name="connsiteY127" fmla="*/ 834230 h 1423734"/>
                  <a:gd name="connsiteX128" fmla="*/ 250067 w 1813134"/>
                  <a:gd name="connsiteY128" fmla="*/ 920271 h 1423734"/>
                  <a:gd name="connsiteX129" fmla="*/ 217913 w 1813134"/>
                  <a:gd name="connsiteY129" fmla="*/ 963991 h 1423734"/>
                  <a:gd name="connsiteX130" fmla="*/ 212448 w 1813134"/>
                  <a:gd name="connsiteY130" fmla="*/ 960178 h 1423734"/>
                  <a:gd name="connsiteX131" fmla="*/ 187919 w 1813134"/>
                  <a:gd name="connsiteY131" fmla="*/ 995891 h 1423734"/>
                  <a:gd name="connsiteX132" fmla="*/ 164026 w 1813134"/>
                  <a:gd name="connsiteY132" fmla="*/ 1045329 h 1423734"/>
                  <a:gd name="connsiteX133" fmla="*/ 184487 w 1813134"/>
                  <a:gd name="connsiteY133" fmla="*/ 1006694 h 1423734"/>
                  <a:gd name="connsiteX134" fmla="*/ 135939 w 1813134"/>
                  <a:gd name="connsiteY134" fmla="*/ 1065537 h 1423734"/>
                  <a:gd name="connsiteX135" fmla="*/ 123611 w 1813134"/>
                  <a:gd name="connsiteY135" fmla="*/ 1083330 h 1423734"/>
                  <a:gd name="connsiteX136" fmla="*/ 127042 w 1813134"/>
                  <a:gd name="connsiteY136" fmla="*/ 1098835 h 1423734"/>
                  <a:gd name="connsiteX137" fmla="*/ 144200 w 1813134"/>
                  <a:gd name="connsiteY137" fmla="*/ 1097437 h 1423734"/>
                  <a:gd name="connsiteX138" fmla="*/ 215244 w 1813134"/>
                  <a:gd name="connsiteY138" fmla="*/ 988392 h 1423734"/>
                  <a:gd name="connsiteX139" fmla="*/ 231639 w 1813134"/>
                  <a:gd name="connsiteY139" fmla="*/ 973396 h 1423734"/>
                  <a:gd name="connsiteX140" fmla="*/ 209143 w 1813134"/>
                  <a:gd name="connsiteY140" fmla="*/ 1023724 h 1423734"/>
                  <a:gd name="connsiteX141" fmla="*/ 170253 w 1813134"/>
                  <a:gd name="connsiteY141" fmla="*/ 1089176 h 1423734"/>
                  <a:gd name="connsiteX142" fmla="*/ 175719 w 1813134"/>
                  <a:gd name="connsiteY142" fmla="*/ 1066554 h 1423734"/>
                  <a:gd name="connsiteX143" fmla="*/ 123103 w 1813134"/>
                  <a:gd name="connsiteY143" fmla="*/ 1148909 h 1423734"/>
                  <a:gd name="connsiteX144" fmla="*/ 158561 w 1813134"/>
                  <a:gd name="connsiteY144" fmla="*/ 1094387 h 1423734"/>
                  <a:gd name="connsiteX145" fmla="*/ 153096 w 1813134"/>
                  <a:gd name="connsiteY145" fmla="*/ 1090574 h 1423734"/>
                  <a:gd name="connsiteX146" fmla="*/ 110774 w 1813134"/>
                  <a:gd name="connsiteY146" fmla="*/ 1140394 h 1423734"/>
                  <a:gd name="connsiteX147" fmla="*/ 101242 w 1813134"/>
                  <a:gd name="connsiteY147" fmla="*/ 1186528 h 1423734"/>
                  <a:gd name="connsiteX148" fmla="*/ 87517 w 1813134"/>
                  <a:gd name="connsiteY148" fmla="*/ 1203432 h 1423734"/>
                  <a:gd name="connsiteX149" fmla="*/ 86119 w 1813134"/>
                  <a:gd name="connsiteY149" fmla="*/ 1202542 h 1423734"/>
                  <a:gd name="connsiteX150" fmla="*/ 78621 w 1813134"/>
                  <a:gd name="connsiteY150" fmla="*/ 1210549 h 1423734"/>
                  <a:gd name="connsiteX151" fmla="*/ 47228 w 1813134"/>
                  <a:gd name="connsiteY151" fmla="*/ 1294302 h 1423734"/>
                  <a:gd name="connsiteX152" fmla="*/ 97812 w 1813134"/>
                  <a:gd name="connsiteY152" fmla="*/ 1223766 h 1423734"/>
                  <a:gd name="connsiteX153" fmla="*/ 95015 w 1813134"/>
                  <a:gd name="connsiteY153" fmla="*/ 1228215 h 1423734"/>
                  <a:gd name="connsiteX154" fmla="*/ 36807 w 1813134"/>
                  <a:gd name="connsiteY154" fmla="*/ 1312730 h 1423734"/>
                  <a:gd name="connsiteX155" fmla="*/ 36299 w 1813134"/>
                  <a:gd name="connsiteY155" fmla="*/ 1313112 h 1423734"/>
                  <a:gd name="connsiteX156" fmla="*/ 11770 w 1813134"/>
                  <a:gd name="connsiteY156" fmla="*/ 1348825 h 1423734"/>
                  <a:gd name="connsiteX157" fmla="*/ 6051 w 1813134"/>
                  <a:gd name="connsiteY157" fmla="*/ 1355433 h 1423734"/>
                  <a:gd name="connsiteX158" fmla="*/ 840 w 1813134"/>
                  <a:gd name="connsiteY158" fmla="*/ 1365346 h 1423734"/>
                  <a:gd name="connsiteX159" fmla="*/ 78 w 1813134"/>
                  <a:gd name="connsiteY159" fmla="*/ 1379327 h 1423734"/>
                  <a:gd name="connsiteX160" fmla="*/ 1094 w 1813134"/>
                  <a:gd name="connsiteY160" fmla="*/ 1385681 h 1423734"/>
                  <a:gd name="connsiteX161" fmla="*/ 9610 w 1813134"/>
                  <a:gd name="connsiteY161" fmla="*/ 1406016 h 1423734"/>
                  <a:gd name="connsiteX162" fmla="*/ 11389 w 1813134"/>
                  <a:gd name="connsiteY162" fmla="*/ 1408812 h 1423734"/>
                  <a:gd name="connsiteX163" fmla="*/ 11389 w 1813134"/>
                  <a:gd name="connsiteY163" fmla="*/ 1408431 h 1423734"/>
                  <a:gd name="connsiteX164" fmla="*/ 19523 w 1813134"/>
                  <a:gd name="connsiteY164" fmla="*/ 1415929 h 1423734"/>
                  <a:gd name="connsiteX165" fmla="*/ 80908 w 1813134"/>
                  <a:gd name="connsiteY165" fmla="*/ 1404618 h 1423734"/>
                  <a:gd name="connsiteX166" fmla="*/ 143056 w 1813134"/>
                  <a:gd name="connsiteY166" fmla="*/ 1314256 h 1423734"/>
                  <a:gd name="connsiteX167" fmla="*/ 144581 w 1813134"/>
                  <a:gd name="connsiteY167" fmla="*/ 1321119 h 1423734"/>
                  <a:gd name="connsiteX168" fmla="*/ 190334 w 1813134"/>
                  <a:gd name="connsiteY168" fmla="*/ 1260496 h 1423734"/>
                  <a:gd name="connsiteX169" fmla="*/ 162374 w 1813134"/>
                  <a:gd name="connsiteY169" fmla="*/ 1307011 h 1423734"/>
                  <a:gd name="connsiteX170" fmla="*/ 194401 w 1813134"/>
                  <a:gd name="connsiteY170" fmla="*/ 1263292 h 1423734"/>
                  <a:gd name="connsiteX171" fmla="*/ 184869 w 1813134"/>
                  <a:gd name="connsiteY171" fmla="*/ 1282991 h 1423734"/>
                  <a:gd name="connsiteX172" fmla="*/ 217024 w 1813134"/>
                  <a:gd name="connsiteY172" fmla="*/ 1239271 h 1423734"/>
                  <a:gd name="connsiteX173" fmla="*/ 187029 w 1813134"/>
                  <a:gd name="connsiteY173" fmla="*/ 1297607 h 1423734"/>
                  <a:gd name="connsiteX174" fmla="*/ 214354 w 1813134"/>
                  <a:gd name="connsiteY174" fmla="*/ 1263800 h 1423734"/>
                  <a:gd name="connsiteX175" fmla="*/ 180294 w 1813134"/>
                  <a:gd name="connsiteY175" fmla="*/ 1319339 h 1423734"/>
                  <a:gd name="connsiteX176" fmla="*/ 217913 w 1813134"/>
                  <a:gd name="connsiteY176" fmla="*/ 1279433 h 1423734"/>
                  <a:gd name="connsiteX177" fmla="*/ 188554 w 1813134"/>
                  <a:gd name="connsiteY177" fmla="*/ 1325058 h 1423734"/>
                  <a:gd name="connsiteX178" fmla="*/ 250067 w 1813134"/>
                  <a:gd name="connsiteY178" fmla="*/ 1235713 h 1423734"/>
                  <a:gd name="connsiteX179" fmla="*/ 258201 w 1813134"/>
                  <a:gd name="connsiteY179" fmla="*/ 1214997 h 1423734"/>
                  <a:gd name="connsiteX180" fmla="*/ 238375 w 1813134"/>
                  <a:gd name="connsiteY180" fmla="*/ 1240924 h 1423734"/>
                  <a:gd name="connsiteX181" fmla="*/ 279298 w 1813134"/>
                  <a:gd name="connsiteY181" fmla="*/ 1163779 h 1423734"/>
                  <a:gd name="connsiteX182" fmla="*/ 316918 w 1813134"/>
                  <a:gd name="connsiteY182" fmla="*/ 1123872 h 1423734"/>
                  <a:gd name="connsiteX183" fmla="*/ 339540 w 1813134"/>
                  <a:gd name="connsiteY183" fmla="*/ 1099852 h 1423734"/>
                  <a:gd name="connsiteX184" fmla="*/ 336109 w 1813134"/>
                  <a:gd name="connsiteY184" fmla="*/ 1084347 h 1423734"/>
                  <a:gd name="connsiteX185" fmla="*/ 297854 w 1813134"/>
                  <a:gd name="connsiteY185" fmla="*/ 1136963 h 1423734"/>
                  <a:gd name="connsiteX186" fmla="*/ 307386 w 1813134"/>
                  <a:gd name="connsiteY186" fmla="*/ 1090828 h 1423734"/>
                  <a:gd name="connsiteX187" fmla="*/ 342844 w 1813134"/>
                  <a:gd name="connsiteY187" fmla="*/ 1036306 h 1423734"/>
                  <a:gd name="connsiteX188" fmla="*/ 372965 w 1813134"/>
                  <a:gd name="connsiteY188" fmla="*/ 1004279 h 1423734"/>
                  <a:gd name="connsiteX189" fmla="*/ 386691 w 1813134"/>
                  <a:gd name="connsiteY189" fmla="*/ 1013684 h 1423734"/>
                  <a:gd name="connsiteX190" fmla="*/ 341573 w 1813134"/>
                  <a:gd name="connsiteY190" fmla="*/ 1088032 h 1423734"/>
                  <a:gd name="connsiteX191" fmla="*/ 357968 w 1813134"/>
                  <a:gd name="connsiteY191" fmla="*/ 1073035 h 1423734"/>
                  <a:gd name="connsiteX192" fmla="*/ 385293 w 1813134"/>
                  <a:gd name="connsiteY192" fmla="*/ 1039229 h 1423734"/>
                  <a:gd name="connsiteX193" fmla="*/ 379828 w 1813134"/>
                  <a:gd name="connsiteY193" fmla="*/ 1061851 h 1423734"/>
                  <a:gd name="connsiteX194" fmla="*/ 416049 w 1813134"/>
                  <a:gd name="connsiteY194" fmla="*/ 1020928 h 1423734"/>
                  <a:gd name="connsiteX195" fmla="*/ 457735 w 1813134"/>
                  <a:gd name="connsiteY195" fmla="*/ 957509 h 1423734"/>
                  <a:gd name="connsiteX196" fmla="*/ 490525 w 1813134"/>
                  <a:gd name="connsiteY196" fmla="*/ 901080 h 1423734"/>
                  <a:gd name="connsiteX197" fmla="*/ 460404 w 1813134"/>
                  <a:gd name="connsiteY197" fmla="*/ 933108 h 1423734"/>
                  <a:gd name="connsiteX198" fmla="*/ 471334 w 1813134"/>
                  <a:gd name="connsiteY198" fmla="*/ 914298 h 1423734"/>
                  <a:gd name="connsiteX199" fmla="*/ 504124 w 1813134"/>
                  <a:gd name="connsiteY199" fmla="*/ 884177 h 1423734"/>
                  <a:gd name="connsiteX200" fmla="*/ 488364 w 1813134"/>
                  <a:gd name="connsiteY200" fmla="*/ 912900 h 1423734"/>
                  <a:gd name="connsiteX201" fmla="*/ 601730 w 1813134"/>
                  <a:gd name="connsiteY201" fmla="*/ 727600 h 1423734"/>
                  <a:gd name="connsiteX202" fmla="*/ 580506 w 1813134"/>
                  <a:gd name="connsiteY202" fmla="*/ 752510 h 1423734"/>
                  <a:gd name="connsiteX203" fmla="*/ 612660 w 1813134"/>
                  <a:gd name="connsiteY203" fmla="*/ 708791 h 1423734"/>
                  <a:gd name="connsiteX204" fmla="*/ 631088 w 1813134"/>
                  <a:gd name="connsiteY204" fmla="*/ 655666 h 1423734"/>
                  <a:gd name="connsiteX205" fmla="*/ 616091 w 1813134"/>
                  <a:gd name="connsiteY205" fmla="*/ 697988 h 1423734"/>
                  <a:gd name="connsiteX206" fmla="*/ 649517 w 1813134"/>
                  <a:gd name="connsiteY206" fmla="*/ 655158 h 1423734"/>
                  <a:gd name="connsiteX207" fmla="*/ 615329 w 1813134"/>
                  <a:gd name="connsiteY207" fmla="*/ 710697 h 1423734"/>
                  <a:gd name="connsiteX208" fmla="*/ 652948 w 1813134"/>
                  <a:gd name="connsiteY208" fmla="*/ 670790 h 1423734"/>
                  <a:gd name="connsiteX209" fmla="*/ 707598 w 1813134"/>
                  <a:gd name="connsiteY209" fmla="*/ 576742 h 1423734"/>
                  <a:gd name="connsiteX210" fmla="*/ 726026 w 1813134"/>
                  <a:gd name="connsiteY210" fmla="*/ 549926 h 1423734"/>
                  <a:gd name="connsiteX211" fmla="*/ 723992 w 1813134"/>
                  <a:gd name="connsiteY211" fmla="*/ 561745 h 1423734"/>
                  <a:gd name="connsiteX212" fmla="*/ 736320 w 1813134"/>
                  <a:gd name="connsiteY212" fmla="*/ 543953 h 1423734"/>
                  <a:gd name="connsiteX213" fmla="*/ 743818 w 1813134"/>
                  <a:gd name="connsiteY213" fmla="*/ 535946 h 1423734"/>
                  <a:gd name="connsiteX214" fmla="*/ 752715 w 1813134"/>
                  <a:gd name="connsiteY214" fmla="*/ 502521 h 1423734"/>
                  <a:gd name="connsiteX215" fmla="*/ 674808 w 1813134"/>
                  <a:gd name="connsiteY215" fmla="*/ 606863 h 1423734"/>
                  <a:gd name="connsiteX216" fmla="*/ 713698 w 1813134"/>
                  <a:gd name="connsiteY216" fmla="*/ 541538 h 1423734"/>
                  <a:gd name="connsiteX217" fmla="*/ 719163 w 1813134"/>
                  <a:gd name="connsiteY217" fmla="*/ 545351 h 1423734"/>
                  <a:gd name="connsiteX218" fmla="*/ 774448 w 1813134"/>
                  <a:gd name="connsiteY218" fmla="*/ 465029 h 1423734"/>
                  <a:gd name="connsiteX219" fmla="*/ 768983 w 1813134"/>
                  <a:gd name="connsiteY219" fmla="*/ 461216 h 1423734"/>
                  <a:gd name="connsiteX220" fmla="*/ 798341 w 1813134"/>
                  <a:gd name="connsiteY220" fmla="*/ 415590 h 1423734"/>
                  <a:gd name="connsiteX221" fmla="*/ 836596 w 1813134"/>
                  <a:gd name="connsiteY221" fmla="*/ 362974 h 1423734"/>
                  <a:gd name="connsiteX222" fmla="*/ 834562 w 1813134"/>
                  <a:gd name="connsiteY222" fmla="*/ 374793 h 1423734"/>
                  <a:gd name="connsiteX223" fmla="*/ 873452 w 1813134"/>
                  <a:gd name="connsiteY223" fmla="*/ 309468 h 1423734"/>
                  <a:gd name="connsiteX224" fmla="*/ 887814 w 1813134"/>
                  <a:gd name="connsiteY224" fmla="*/ 295107 h 1423734"/>
                  <a:gd name="connsiteX225" fmla="*/ 893279 w 1813134"/>
                  <a:gd name="connsiteY225" fmla="*/ 303876 h 1423734"/>
                  <a:gd name="connsiteX226" fmla="*/ 870021 w 1813134"/>
                  <a:gd name="connsiteY226" fmla="*/ 346579 h 1423734"/>
                  <a:gd name="connsiteX227" fmla="*/ 893914 w 1813134"/>
                  <a:gd name="connsiteY227" fmla="*/ 323576 h 1423734"/>
                  <a:gd name="connsiteX228" fmla="*/ 900142 w 1813134"/>
                  <a:gd name="connsiteY228" fmla="*/ 315060 h 1423734"/>
                  <a:gd name="connsiteX229" fmla="*/ 943098 w 1813134"/>
                  <a:gd name="connsiteY229" fmla="*/ 370599 h 1423734"/>
                  <a:gd name="connsiteX230" fmla="*/ 936236 w 1813134"/>
                  <a:gd name="connsiteY230" fmla="*/ 348994 h 1423734"/>
                  <a:gd name="connsiteX231" fmla="*/ 908657 w 1813134"/>
                  <a:gd name="connsiteY231" fmla="*/ 303495 h 1423734"/>
                  <a:gd name="connsiteX232" fmla="*/ 909547 w 1813134"/>
                  <a:gd name="connsiteY232" fmla="*/ 302224 h 1423734"/>
                  <a:gd name="connsiteX233" fmla="*/ 917045 w 1813134"/>
                  <a:gd name="connsiteY233" fmla="*/ 309468 h 1423734"/>
                  <a:gd name="connsiteX234" fmla="*/ 910944 w 1813134"/>
                  <a:gd name="connsiteY234" fmla="*/ 300191 h 1423734"/>
                  <a:gd name="connsiteX235" fmla="*/ 915520 w 1813134"/>
                  <a:gd name="connsiteY235" fmla="*/ 293201 h 1423734"/>
                  <a:gd name="connsiteX236" fmla="*/ 959366 w 1813134"/>
                  <a:gd name="connsiteY236" fmla="*/ 359161 h 1423734"/>
                  <a:gd name="connsiteX237" fmla="*/ 960002 w 1813134"/>
                  <a:gd name="connsiteY237" fmla="*/ 345562 h 1423734"/>
                  <a:gd name="connsiteX238" fmla="*/ 983895 w 1813134"/>
                  <a:gd name="connsiteY238" fmla="*/ 368566 h 1423734"/>
                  <a:gd name="connsiteX239" fmla="*/ 1019353 w 1813134"/>
                  <a:gd name="connsiteY239" fmla="*/ 423088 h 1423734"/>
                  <a:gd name="connsiteX240" fmla="*/ 999527 w 1813134"/>
                  <a:gd name="connsiteY240" fmla="*/ 397289 h 1423734"/>
                  <a:gd name="connsiteX241" fmla="*/ 985166 w 1813134"/>
                  <a:gd name="connsiteY241" fmla="*/ 393984 h 1423734"/>
                  <a:gd name="connsiteX242" fmla="*/ 995461 w 1813134"/>
                  <a:gd name="connsiteY242" fmla="*/ 400085 h 1423734"/>
                  <a:gd name="connsiteX243" fmla="*/ 961273 w 1813134"/>
                  <a:gd name="connsiteY243" fmla="*/ 370981 h 1423734"/>
                  <a:gd name="connsiteX244" fmla="*/ 974236 w 1813134"/>
                  <a:gd name="connsiteY244" fmla="*/ 401483 h 1423734"/>
                  <a:gd name="connsiteX245" fmla="*/ 1026090 w 1813134"/>
                  <a:gd name="connsiteY245" fmla="*/ 471129 h 1423734"/>
                  <a:gd name="connsiteX246" fmla="*/ 1005628 w 1813134"/>
                  <a:gd name="connsiteY246" fmla="*/ 432620 h 1423734"/>
                  <a:gd name="connsiteX247" fmla="*/ 1032952 w 1813134"/>
                  <a:gd name="connsiteY247" fmla="*/ 466427 h 1423734"/>
                  <a:gd name="connsiteX248" fmla="*/ 1047949 w 1813134"/>
                  <a:gd name="connsiteY248" fmla="*/ 482440 h 1423734"/>
                  <a:gd name="connsiteX249" fmla="*/ 1105268 w 1813134"/>
                  <a:gd name="connsiteY249" fmla="*/ 574582 h 1423734"/>
                  <a:gd name="connsiteX250" fmla="*/ 1081374 w 1813134"/>
                  <a:gd name="connsiteY250" fmla="*/ 551578 h 1423734"/>
                  <a:gd name="connsiteX251" fmla="*/ 1074512 w 1813134"/>
                  <a:gd name="connsiteY251" fmla="*/ 529973 h 1423734"/>
                  <a:gd name="connsiteX252" fmla="*/ 1062184 w 1813134"/>
                  <a:gd name="connsiteY252" fmla="*/ 512053 h 1423734"/>
                  <a:gd name="connsiteX253" fmla="*/ 1046424 w 1813134"/>
                  <a:gd name="connsiteY253" fmla="*/ 509765 h 1423734"/>
                  <a:gd name="connsiteX254" fmla="*/ 1127001 w 1813134"/>
                  <a:gd name="connsiteY254" fmla="*/ 638636 h 1423734"/>
                  <a:gd name="connsiteX255" fmla="*/ 1127636 w 1813134"/>
                  <a:gd name="connsiteY255" fmla="*/ 625037 h 1423734"/>
                  <a:gd name="connsiteX256" fmla="*/ 1150894 w 1813134"/>
                  <a:gd name="connsiteY256" fmla="*/ 661767 h 1423734"/>
                  <a:gd name="connsiteX257" fmla="*/ 1146827 w 1813134"/>
                  <a:gd name="connsiteY257" fmla="*/ 664563 h 1423734"/>
                  <a:gd name="connsiteX258" fmla="*/ 1220540 w 1813134"/>
                  <a:gd name="connsiteY258" fmla="*/ 771828 h 1423734"/>
                  <a:gd name="connsiteX259" fmla="*/ 1208975 w 1813134"/>
                  <a:gd name="connsiteY259" fmla="*/ 766744 h 1423734"/>
                  <a:gd name="connsiteX260" fmla="*/ 1256125 w 1813134"/>
                  <a:gd name="connsiteY260" fmla="*/ 826478 h 1423734"/>
                  <a:gd name="connsiteX261" fmla="*/ 1237062 w 1813134"/>
                  <a:gd name="connsiteY261" fmla="*/ 786952 h 1423734"/>
                  <a:gd name="connsiteX262" fmla="*/ 1200205 w 1813134"/>
                  <a:gd name="connsiteY262" fmla="*/ 733319 h 1423734"/>
                  <a:gd name="connsiteX263" fmla="*/ 1203001 w 1813134"/>
                  <a:gd name="connsiteY263" fmla="*/ 731413 h 1423734"/>
                  <a:gd name="connsiteX264" fmla="*/ 1211898 w 1813134"/>
                  <a:gd name="connsiteY264" fmla="*/ 738530 h 1423734"/>
                  <a:gd name="connsiteX265" fmla="*/ 1293237 w 1813134"/>
                  <a:gd name="connsiteY265" fmla="*/ 827367 h 1423734"/>
                  <a:gd name="connsiteX266" fmla="*/ 1269979 w 1813134"/>
                  <a:gd name="connsiteY266" fmla="*/ 817073 h 1423734"/>
                  <a:gd name="connsiteX267" fmla="*/ 1328695 w 1813134"/>
                  <a:gd name="connsiteY267" fmla="*/ 908325 h 1423734"/>
                  <a:gd name="connsiteX268" fmla="*/ 1310902 w 1813134"/>
                  <a:gd name="connsiteY268" fmla="*/ 894217 h 1423734"/>
                  <a:gd name="connsiteX269" fmla="*/ 1304039 w 1813134"/>
                  <a:gd name="connsiteY269" fmla="*/ 872612 h 1423734"/>
                  <a:gd name="connsiteX270" fmla="*/ 1283578 w 1813134"/>
                  <a:gd name="connsiteY270" fmla="*/ 860411 h 1423734"/>
                  <a:gd name="connsiteX271" fmla="*/ 1414736 w 1813134"/>
                  <a:gd name="connsiteY271" fmla="*/ 1059818 h 1423734"/>
                  <a:gd name="connsiteX272" fmla="*/ 1461252 w 1813134"/>
                  <a:gd name="connsiteY272" fmla="*/ 1106842 h 1423734"/>
                  <a:gd name="connsiteX273" fmla="*/ 1494677 w 1813134"/>
                  <a:gd name="connsiteY273" fmla="*/ 1149672 h 1423734"/>
                  <a:gd name="connsiteX274" fmla="*/ 1474215 w 1813134"/>
                  <a:gd name="connsiteY274" fmla="*/ 1111163 h 1423734"/>
                  <a:gd name="connsiteX275" fmla="*/ 1528865 w 1813134"/>
                  <a:gd name="connsiteY275" fmla="*/ 1178903 h 1423734"/>
                  <a:gd name="connsiteX276" fmla="*/ 1507005 w 1813134"/>
                  <a:gd name="connsiteY276" fmla="*/ 1141284 h 1423734"/>
                  <a:gd name="connsiteX277" fmla="*/ 1532932 w 1813134"/>
                  <a:gd name="connsiteY277" fmla="*/ 1176107 h 1423734"/>
                  <a:gd name="connsiteX278" fmla="*/ 1558223 w 1813134"/>
                  <a:gd name="connsiteY278" fmla="*/ 1224529 h 1423734"/>
                  <a:gd name="connsiteX279" fmla="*/ 1585548 w 1813134"/>
                  <a:gd name="connsiteY279" fmla="*/ 1258335 h 1423734"/>
                  <a:gd name="connsiteX280" fmla="*/ 1572584 w 1813134"/>
                  <a:gd name="connsiteY280" fmla="*/ 1254141 h 1423734"/>
                  <a:gd name="connsiteX281" fmla="*/ 1642993 w 1813134"/>
                  <a:gd name="connsiteY281" fmla="*/ 1350604 h 1423734"/>
                  <a:gd name="connsiteX282" fmla="*/ 1646425 w 1813134"/>
                  <a:gd name="connsiteY282" fmla="*/ 1335099 h 1423734"/>
                  <a:gd name="connsiteX283" fmla="*/ 1610839 w 1813134"/>
                  <a:gd name="connsiteY283" fmla="*/ 1280576 h 1423734"/>
                  <a:gd name="connsiteX284" fmla="*/ 1635368 w 1813134"/>
                  <a:gd name="connsiteY284" fmla="*/ 1316289 h 1423734"/>
                  <a:gd name="connsiteX285" fmla="*/ 1648331 w 1813134"/>
                  <a:gd name="connsiteY285" fmla="*/ 1320483 h 1423734"/>
                  <a:gd name="connsiteX286" fmla="*/ 1635368 w 1813134"/>
                  <a:gd name="connsiteY286" fmla="*/ 1289981 h 1423734"/>
                  <a:gd name="connsiteX287" fmla="*/ 1610839 w 1813134"/>
                  <a:gd name="connsiteY287" fmla="*/ 1254268 h 1423734"/>
                  <a:gd name="connsiteX288" fmla="*/ 1565085 w 1813134"/>
                  <a:gd name="connsiteY288" fmla="*/ 1219954 h 1423734"/>
                  <a:gd name="connsiteX289" fmla="*/ 1561019 w 1813134"/>
                  <a:gd name="connsiteY289" fmla="*/ 1196442 h 1423734"/>
                  <a:gd name="connsiteX290" fmla="*/ 1585548 w 1813134"/>
                  <a:gd name="connsiteY290" fmla="*/ 1232154 h 1423734"/>
                  <a:gd name="connsiteX291" fmla="*/ 1558985 w 1813134"/>
                  <a:gd name="connsiteY291" fmla="*/ 1184622 h 1423734"/>
                  <a:gd name="connsiteX292" fmla="*/ 1634605 w 1813134"/>
                  <a:gd name="connsiteY292" fmla="*/ 1274222 h 1423734"/>
                  <a:gd name="connsiteX293" fmla="*/ 1640705 w 1813134"/>
                  <a:gd name="connsiteY293" fmla="*/ 1282991 h 1423734"/>
                  <a:gd name="connsiteX294" fmla="*/ 1626090 w 1813134"/>
                  <a:gd name="connsiteY294" fmla="*/ 1270155 h 1423734"/>
                  <a:gd name="connsiteX295" fmla="*/ 1647950 w 1813134"/>
                  <a:gd name="connsiteY295" fmla="*/ 1307774 h 1423734"/>
                  <a:gd name="connsiteX296" fmla="*/ 1640452 w 1813134"/>
                  <a:gd name="connsiteY296" fmla="*/ 1299767 h 1423734"/>
                  <a:gd name="connsiteX297" fmla="*/ 1665107 w 1813134"/>
                  <a:gd name="connsiteY297" fmla="*/ 1335607 h 1423734"/>
                  <a:gd name="connsiteX298" fmla="*/ 1678070 w 1813134"/>
                  <a:gd name="connsiteY298" fmla="*/ 1339801 h 1423734"/>
                  <a:gd name="connsiteX299" fmla="*/ 1658117 w 1813134"/>
                  <a:gd name="connsiteY299" fmla="*/ 1308282 h 1423734"/>
                  <a:gd name="connsiteX300" fmla="*/ 1720265 w 1813134"/>
                  <a:gd name="connsiteY300" fmla="*/ 1398645 h 1423734"/>
                  <a:gd name="connsiteX301" fmla="*/ 1781650 w 1813134"/>
                  <a:gd name="connsiteY301" fmla="*/ 1409956 h 1423734"/>
                  <a:gd name="connsiteX302" fmla="*/ 1789657 w 1813134"/>
                  <a:gd name="connsiteY302" fmla="*/ 1402584 h 1423734"/>
                  <a:gd name="connsiteX303" fmla="*/ 1793089 w 1813134"/>
                  <a:gd name="connsiteY303" fmla="*/ 1408304 h 1423734"/>
                  <a:gd name="connsiteX304" fmla="*/ 1788132 w 1813134"/>
                  <a:gd name="connsiteY304" fmla="*/ 1419360 h 1423734"/>
                  <a:gd name="connsiteX305" fmla="*/ 1811771 w 1813134"/>
                  <a:gd name="connsiteY305" fmla="*/ 1383012 h 1423734"/>
                  <a:gd name="connsiteX306" fmla="*/ 1806687 w 1813134"/>
                  <a:gd name="connsiteY306" fmla="*/ 1345774 h 1423734"/>
                  <a:gd name="connsiteX307" fmla="*/ 839900 w 1813134"/>
                  <a:gd name="connsiteY307" fmla="*/ 73967 h 1423734"/>
                  <a:gd name="connsiteX308" fmla="*/ 840536 w 1813134"/>
                  <a:gd name="connsiteY308" fmla="*/ 73713 h 1423734"/>
                  <a:gd name="connsiteX309" fmla="*/ 839773 w 1813134"/>
                  <a:gd name="connsiteY309" fmla="*/ 74857 h 1423734"/>
                  <a:gd name="connsiteX310" fmla="*/ 839773 w 1813134"/>
                  <a:gd name="connsiteY310" fmla="*/ 73967 h 1423734"/>
                  <a:gd name="connsiteX311" fmla="*/ 1018718 w 1813134"/>
                  <a:gd name="connsiteY311" fmla="*/ 153400 h 1423734"/>
                  <a:gd name="connsiteX312" fmla="*/ 1030537 w 1813134"/>
                  <a:gd name="connsiteY312" fmla="*/ 178818 h 1423734"/>
                  <a:gd name="connsiteX313" fmla="*/ 1015668 w 1813134"/>
                  <a:gd name="connsiteY313" fmla="*/ 157848 h 1423734"/>
                  <a:gd name="connsiteX314" fmla="*/ 1018718 w 1813134"/>
                  <a:gd name="connsiteY314" fmla="*/ 153400 h 1423734"/>
                  <a:gd name="connsiteX315" fmla="*/ 1061294 w 1813134"/>
                  <a:gd name="connsiteY315" fmla="*/ 197119 h 1423734"/>
                  <a:gd name="connsiteX316" fmla="*/ 1063327 w 1813134"/>
                  <a:gd name="connsiteY316" fmla="*/ 208939 h 1423734"/>
                  <a:gd name="connsiteX317" fmla="*/ 1022404 w 1813134"/>
                  <a:gd name="connsiteY317" fmla="*/ 148062 h 1423734"/>
                  <a:gd name="connsiteX318" fmla="*/ 1023802 w 1813134"/>
                  <a:gd name="connsiteY318" fmla="*/ 146028 h 1423734"/>
                  <a:gd name="connsiteX319" fmla="*/ 1061294 w 1813134"/>
                  <a:gd name="connsiteY319" fmla="*/ 197119 h 1423734"/>
                  <a:gd name="connsiteX320" fmla="*/ 983895 w 1813134"/>
                  <a:gd name="connsiteY320" fmla="*/ 80830 h 1423734"/>
                  <a:gd name="connsiteX321" fmla="*/ 978430 w 1813134"/>
                  <a:gd name="connsiteY321" fmla="*/ 78289 h 1423734"/>
                  <a:gd name="connsiteX322" fmla="*/ 983895 w 1813134"/>
                  <a:gd name="connsiteY322" fmla="*/ 80830 h 1423734"/>
                  <a:gd name="connsiteX323" fmla="*/ 823378 w 1813134"/>
                  <a:gd name="connsiteY323" fmla="*/ 70790 h 1423734"/>
                  <a:gd name="connsiteX324" fmla="*/ 821345 w 1813134"/>
                  <a:gd name="connsiteY324" fmla="*/ 75365 h 1423734"/>
                  <a:gd name="connsiteX325" fmla="*/ 821726 w 1813134"/>
                  <a:gd name="connsiteY325" fmla="*/ 71934 h 1423734"/>
                  <a:gd name="connsiteX326" fmla="*/ 823378 w 1813134"/>
                  <a:gd name="connsiteY326" fmla="*/ 70790 h 1423734"/>
                  <a:gd name="connsiteX327" fmla="*/ 160721 w 1813134"/>
                  <a:gd name="connsiteY327" fmla="*/ 1288456 h 1423734"/>
                  <a:gd name="connsiteX328" fmla="*/ 166822 w 1813134"/>
                  <a:gd name="connsiteY328" fmla="*/ 1279687 h 1423734"/>
                  <a:gd name="connsiteX329" fmla="*/ 166822 w 1813134"/>
                  <a:gd name="connsiteY329" fmla="*/ 1282864 h 1423734"/>
                  <a:gd name="connsiteX330" fmla="*/ 160721 w 1813134"/>
                  <a:gd name="connsiteY330" fmla="*/ 1288456 h 1423734"/>
                  <a:gd name="connsiteX331" fmla="*/ 899125 w 1813134"/>
                  <a:gd name="connsiteY331" fmla="*/ 280746 h 1423734"/>
                  <a:gd name="connsiteX332" fmla="*/ 907259 w 1813134"/>
                  <a:gd name="connsiteY332" fmla="*/ 270705 h 1423734"/>
                  <a:gd name="connsiteX333" fmla="*/ 906115 w 1813134"/>
                  <a:gd name="connsiteY333" fmla="*/ 276552 h 1423734"/>
                  <a:gd name="connsiteX334" fmla="*/ 909165 w 1813134"/>
                  <a:gd name="connsiteY334" fmla="*/ 281254 h 1423734"/>
                  <a:gd name="connsiteX335" fmla="*/ 904208 w 1813134"/>
                  <a:gd name="connsiteY335" fmla="*/ 288117 h 1423734"/>
                  <a:gd name="connsiteX336" fmla="*/ 898998 w 1813134"/>
                  <a:gd name="connsiteY336" fmla="*/ 280746 h 1423734"/>
                  <a:gd name="connsiteX337" fmla="*/ 907386 w 1813134"/>
                  <a:gd name="connsiteY337" fmla="*/ 291548 h 1423734"/>
                  <a:gd name="connsiteX338" fmla="*/ 912215 w 1813134"/>
                  <a:gd name="connsiteY338" fmla="*/ 285829 h 1423734"/>
                  <a:gd name="connsiteX339" fmla="*/ 914376 w 1813134"/>
                  <a:gd name="connsiteY339" fmla="*/ 289134 h 1423734"/>
                  <a:gd name="connsiteX340" fmla="*/ 907386 w 1813134"/>
                  <a:gd name="connsiteY340" fmla="*/ 291548 h 1423734"/>
                  <a:gd name="connsiteX341" fmla="*/ 1790801 w 1813134"/>
                  <a:gd name="connsiteY341" fmla="*/ 1400170 h 1423734"/>
                  <a:gd name="connsiteX342" fmla="*/ 1801223 w 1813134"/>
                  <a:gd name="connsiteY342" fmla="*/ 1374370 h 1423734"/>
                  <a:gd name="connsiteX343" fmla="*/ 1790801 w 1813134"/>
                  <a:gd name="connsiteY343" fmla="*/ 1400170 h 142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</a:cxnLst>
                <a:rect l="l" t="t" r="r" b="b"/>
                <a:pathLst>
                  <a:path w="1813134" h="1423734">
                    <a:moveTo>
                      <a:pt x="1807578" y="1343868"/>
                    </a:moveTo>
                    <a:cubicBezTo>
                      <a:pt x="1803383" y="1341962"/>
                      <a:pt x="1798299" y="1337259"/>
                      <a:pt x="1792580" y="1330142"/>
                    </a:cubicBezTo>
                    <a:cubicBezTo>
                      <a:pt x="1786734" y="1322898"/>
                      <a:pt x="1780253" y="1313493"/>
                      <a:pt x="1773771" y="1304215"/>
                    </a:cubicBezTo>
                    <a:cubicBezTo>
                      <a:pt x="1760807" y="1285660"/>
                      <a:pt x="1748225" y="1267613"/>
                      <a:pt x="1742252" y="1268884"/>
                    </a:cubicBezTo>
                    <a:cubicBezTo>
                      <a:pt x="1750639" y="1281593"/>
                      <a:pt x="1764620" y="1300403"/>
                      <a:pt x="1765255" y="1304978"/>
                    </a:cubicBezTo>
                    <a:lnTo>
                      <a:pt x="1707048" y="1220462"/>
                    </a:lnTo>
                    <a:cubicBezTo>
                      <a:pt x="1719502" y="1236984"/>
                      <a:pt x="1727509" y="1244101"/>
                      <a:pt x="1738693" y="1258081"/>
                    </a:cubicBezTo>
                    <a:cubicBezTo>
                      <a:pt x="1708191" y="1215378"/>
                      <a:pt x="1716579" y="1223385"/>
                      <a:pt x="1730559" y="1237365"/>
                    </a:cubicBezTo>
                    <a:cubicBezTo>
                      <a:pt x="1701328" y="1192756"/>
                      <a:pt x="1694211" y="1182334"/>
                      <a:pt x="1662946" y="1138996"/>
                    </a:cubicBezTo>
                    <a:cubicBezTo>
                      <a:pt x="1655575" y="1121585"/>
                      <a:pt x="1653542" y="1109892"/>
                      <a:pt x="1641849" y="1087778"/>
                    </a:cubicBezTo>
                    <a:cubicBezTo>
                      <a:pt x="1639435" y="1089430"/>
                      <a:pt x="1615033" y="1044186"/>
                      <a:pt x="1603595" y="1035035"/>
                    </a:cubicBezTo>
                    <a:cubicBezTo>
                      <a:pt x="1601053" y="1023088"/>
                      <a:pt x="1602959" y="1021818"/>
                      <a:pt x="1613127" y="1028426"/>
                    </a:cubicBezTo>
                    <a:cubicBezTo>
                      <a:pt x="1591521" y="996145"/>
                      <a:pt x="1585548" y="983817"/>
                      <a:pt x="1563942" y="957001"/>
                    </a:cubicBezTo>
                    <a:cubicBezTo>
                      <a:pt x="1543480" y="918873"/>
                      <a:pt x="1578304" y="958145"/>
                      <a:pt x="1570169" y="939589"/>
                    </a:cubicBezTo>
                    <a:cubicBezTo>
                      <a:pt x="1557079" y="922813"/>
                      <a:pt x="1557715" y="927261"/>
                      <a:pt x="1531915" y="886973"/>
                    </a:cubicBezTo>
                    <a:cubicBezTo>
                      <a:pt x="1505734" y="869816"/>
                      <a:pt x="1455279" y="782758"/>
                      <a:pt x="1423887" y="750604"/>
                    </a:cubicBezTo>
                    <a:cubicBezTo>
                      <a:pt x="1433673" y="759246"/>
                      <a:pt x="1425158" y="737640"/>
                      <a:pt x="1445747" y="761915"/>
                    </a:cubicBezTo>
                    <a:cubicBezTo>
                      <a:pt x="1424141" y="725185"/>
                      <a:pt x="1440028" y="742724"/>
                      <a:pt x="1414355" y="704469"/>
                    </a:cubicBezTo>
                    <a:cubicBezTo>
                      <a:pt x="1434308" y="731921"/>
                      <a:pt x="1431766" y="712730"/>
                      <a:pt x="1443840" y="723787"/>
                    </a:cubicBezTo>
                    <a:cubicBezTo>
                      <a:pt x="1423632" y="693285"/>
                      <a:pt x="1400121" y="652362"/>
                      <a:pt x="1396689" y="664054"/>
                    </a:cubicBezTo>
                    <a:cubicBezTo>
                      <a:pt x="1405077" y="676382"/>
                      <a:pt x="1410923" y="683372"/>
                      <a:pt x="1416515" y="689981"/>
                    </a:cubicBezTo>
                    <a:cubicBezTo>
                      <a:pt x="1414355" y="690871"/>
                      <a:pt x="1416261" y="696081"/>
                      <a:pt x="1418549" y="701674"/>
                    </a:cubicBezTo>
                    <a:cubicBezTo>
                      <a:pt x="1378007" y="637365"/>
                      <a:pt x="1331237" y="600000"/>
                      <a:pt x="1344836" y="594408"/>
                    </a:cubicBezTo>
                    <a:cubicBezTo>
                      <a:pt x="1309377" y="537598"/>
                      <a:pt x="1283196" y="503029"/>
                      <a:pt x="1266293" y="477357"/>
                    </a:cubicBezTo>
                    <a:cubicBezTo>
                      <a:pt x="1265531" y="476213"/>
                      <a:pt x="1269724" y="476594"/>
                      <a:pt x="1269089" y="475450"/>
                    </a:cubicBezTo>
                    <a:cubicBezTo>
                      <a:pt x="1261845" y="463504"/>
                      <a:pt x="1253203" y="455751"/>
                      <a:pt x="1249263" y="449651"/>
                    </a:cubicBezTo>
                    <a:cubicBezTo>
                      <a:pt x="1245831" y="444313"/>
                      <a:pt x="1246848" y="440373"/>
                      <a:pt x="1239731" y="429951"/>
                    </a:cubicBezTo>
                    <a:cubicBezTo>
                      <a:pt x="1237189" y="426266"/>
                      <a:pt x="1225369" y="417369"/>
                      <a:pt x="1217108" y="405931"/>
                    </a:cubicBezTo>
                    <a:cubicBezTo>
                      <a:pt x="1201731" y="384707"/>
                      <a:pt x="1203256" y="379242"/>
                      <a:pt x="1182921" y="350392"/>
                    </a:cubicBezTo>
                    <a:cubicBezTo>
                      <a:pt x="1180125" y="352298"/>
                      <a:pt x="1164238" y="327007"/>
                      <a:pt x="1165128" y="336285"/>
                    </a:cubicBezTo>
                    <a:cubicBezTo>
                      <a:pt x="1194613" y="376954"/>
                      <a:pt x="1188767" y="373777"/>
                      <a:pt x="1178092" y="366914"/>
                    </a:cubicBezTo>
                    <a:cubicBezTo>
                      <a:pt x="1190546" y="384071"/>
                      <a:pt x="1188512" y="385978"/>
                      <a:pt x="1193724" y="395637"/>
                    </a:cubicBezTo>
                    <a:cubicBezTo>
                      <a:pt x="1190801" y="383944"/>
                      <a:pt x="1220540" y="421563"/>
                      <a:pt x="1221049" y="429443"/>
                    </a:cubicBezTo>
                    <a:cubicBezTo>
                      <a:pt x="1210627" y="421817"/>
                      <a:pt x="1203001" y="419911"/>
                      <a:pt x="1186861" y="400339"/>
                    </a:cubicBezTo>
                    <a:cubicBezTo>
                      <a:pt x="1210373" y="421436"/>
                      <a:pt x="1170720" y="371362"/>
                      <a:pt x="1169068" y="359924"/>
                    </a:cubicBezTo>
                    <a:cubicBezTo>
                      <a:pt x="1163857" y="358017"/>
                      <a:pt x="1144158" y="325990"/>
                      <a:pt x="1145175" y="336920"/>
                    </a:cubicBezTo>
                    <a:cubicBezTo>
                      <a:pt x="1154198" y="350519"/>
                      <a:pt x="1168560" y="369710"/>
                      <a:pt x="1168433" y="373650"/>
                    </a:cubicBezTo>
                    <a:cubicBezTo>
                      <a:pt x="1160171" y="361703"/>
                      <a:pt x="1160426" y="367041"/>
                      <a:pt x="1153436" y="357636"/>
                    </a:cubicBezTo>
                    <a:cubicBezTo>
                      <a:pt x="1133228" y="324338"/>
                      <a:pt x="1105140" y="290532"/>
                      <a:pt x="1126746" y="310104"/>
                    </a:cubicBezTo>
                    <a:cubicBezTo>
                      <a:pt x="1100438" y="271722"/>
                      <a:pt x="1088873" y="248973"/>
                      <a:pt x="1070064" y="230671"/>
                    </a:cubicBezTo>
                    <a:cubicBezTo>
                      <a:pt x="1072224" y="229782"/>
                      <a:pt x="1070317" y="224571"/>
                      <a:pt x="1068030" y="218979"/>
                    </a:cubicBezTo>
                    <a:cubicBezTo>
                      <a:pt x="1100438" y="266893"/>
                      <a:pt x="1121789" y="281254"/>
                      <a:pt x="1145175" y="310612"/>
                    </a:cubicBezTo>
                    <a:cubicBezTo>
                      <a:pt x="1111622" y="263970"/>
                      <a:pt x="1142887" y="299555"/>
                      <a:pt x="1132211" y="280110"/>
                    </a:cubicBezTo>
                    <a:cubicBezTo>
                      <a:pt x="1106412" y="241856"/>
                      <a:pt x="1083408" y="209447"/>
                      <a:pt x="1072732" y="202457"/>
                    </a:cubicBezTo>
                    <a:cubicBezTo>
                      <a:pt x="1079976" y="213387"/>
                      <a:pt x="1086966" y="223936"/>
                      <a:pt x="1082264" y="222156"/>
                    </a:cubicBezTo>
                    <a:cubicBezTo>
                      <a:pt x="1074003" y="208685"/>
                      <a:pt x="1069301" y="198771"/>
                      <a:pt x="1067903" y="192544"/>
                    </a:cubicBezTo>
                    <a:cubicBezTo>
                      <a:pt x="1069174" y="188858"/>
                      <a:pt x="1077816" y="200551"/>
                      <a:pt x="1079596" y="197755"/>
                    </a:cubicBezTo>
                    <a:cubicBezTo>
                      <a:pt x="1062947" y="174116"/>
                      <a:pt x="1048458" y="148443"/>
                      <a:pt x="1036002" y="128108"/>
                    </a:cubicBezTo>
                    <a:lnTo>
                      <a:pt x="1045789" y="114001"/>
                    </a:lnTo>
                    <a:lnTo>
                      <a:pt x="1001052" y="83245"/>
                    </a:lnTo>
                    <a:lnTo>
                      <a:pt x="1001052" y="81339"/>
                    </a:lnTo>
                    <a:cubicBezTo>
                      <a:pt x="1001052" y="81339"/>
                      <a:pt x="998765" y="81593"/>
                      <a:pt x="998765" y="81593"/>
                    </a:cubicBezTo>
                    <a:lnTo>
                      <a:pt x="993681" y="78034"/>
                    </a:lnTo>
                    <a:lnTo>
                      <a:pt x="992664" y="77399"/>
                    </a:lnTo>
                    <a:cubicBezTo>
                      <a:pt x="992919" y="78161"/>
                      <a:pt x="993046" y="78924"/>
                      <a:pt x="992664" y="79305"/>
                    </a:cubicBezTo>
                    <a:lnTo>
                      <a:pt x="993046" y="81212"/>
                    </a:lnTo>
                    <a:cubicBezTo>
                      <a:pt x="991902" y="79305"/>
                      <a:pt x="990758" y="77526"/>
                      <a:pt x="989487" y="75492"/>
                    </a:cubicBezTo>
                    <a:cubicBezTo>
                      <a:pt x="989487" y="77145"/>
                      <a:pt x="990250" y="79559"/>
                      <a:pt x="991394" y="82483"/>
                    </a:cubicBezTo>
                    <a:lnTo>
                      <a:pt x="990504" y="82483"/>
                    </a:lnTo>
                    <a:cubicBezTo>
                      <a:pt x="989487" y="82737"/>
                      <a:pt x="987835" y="82483"/>
                      <a:pt x="986055" y="81847"/>
                    </a:cubicBezTo>
                    <a:cubicBezTo>
                      <a:pt x="976015" y="66088"/>
                      <a:pt x="967119" y="52616"/>
                      <a:pt x="961019" y="43084"/>
                    </a:cubicBezTo>
                    <a:lnTo>
                      <a:pt x="933566" y="0"/>
                    </a:lnTo>
                    <a:lnTo>
                      <a:pt x="887306" y="29485"/>
                    </a:lnTo>
                    <a:cubicBezTo>
                      <a:pt x="887306" y="29485"/>
                      <a:pt x="886161" y="30248"/>
                      <a:pt x="885526" y="30629"/>
                    </a:cubicBezTo>
                    <a:lnTo>
                      <a:pt x="876630" y="29739"/>
                    </a:lnTo>
                    <a:lnTo>
                      <a:pt x="883492" y="31900"/>
                    </a:lnTo>
                    <a:cubicBezTo>
                      <a:pt x="878790" y="34823"/>
                      <a:pt x="875232" y="36730"/>
                      <a:pt x="873071" y="37619"/>
                    </a:cubicBezTo>
                    <a:lnTo>
                      <a:pt x="870529" y="36984"/>
                    </a:lnTo>
                    <a:cubicBezTo>
                      <a:pt x="870657" y="35840"/>
                      <a:pt x="871800" y="33806"/>
                      <a:pt x="874215" y="30502"/>
                    </a:cubicBezTo>
                    <a:cubicBezTo>
                      <a:pt x="871419" y="32408"/>
                      <a:pt x="868750" y="34188"/>
                      <a:pt x="866081" y="35967"/>
                    </a:cubicBezTo>
                    <a:lnTo>
                      <a:pt x="854897" y="33298"/>
                    </a:lnTo>
                    <a:lnTo>
                      <a:pt x="852736" y="44863"/>
                    </a:lnTo>
                    <a:cubicBezTo>
                      <a:pt x="850576" y="46261"/>
                      <a:pt x="848669" y="47532"/>
                      <a:pt x="846636" y="48803"/>
                    </a:cubicBezTo>
                    <a:lnTo>
                      <a:pt x="853245" y="27325"/>
                    </a:lnTo>
                    <a:lnTo>
                      <a:pt x="840536" y="26054"/>
                    </a:lnTo>
                    <a:lnTo>
                      <a:pt x="838248" y="48549"/>
                    </a:lnTo>
                    <a:cubicBezTo>
                      <a:pt x="837994" y="51599"/>
                      <a:pt x="835452" y="54649"/>
                      <a:pt x="832402" y="58335"/>
                    </a:cubicBezTo>
                    <a:cubicBezTo>
                      <a:pt x="823251" y="64436"/>
                      <a:pt x="816007" y="69646"/>
                      <a:pt x="811051" y="74730"/>
                    </a:cubicBezTo>
                    <a:lnTo>
                      <a:pt x="798469" y="87312"/>
                    </a:lnTo>
                    <a:lnTo>
                      <a:pt x="813338" y="78034"/>
                    </a:lnTo>
                    <a:cubicBezTo>
                      <a:pt x="814609" y="77145"/>
                      <a:pt x="816134" y="76255"/>
                      <a:pt x="817532" y="75365"/>
                    </a:cubicBezTo>
                    <a:cubicBezTo>
                      <a:pt x="810161" y="82864"/>
                      <a:pt x="794782" y="103453"/>
                      <a:pt x="780167" y="124677"/>
                    </a:cubicBezTo>
                    <a:lnTo>
                      <a:pt x="772796" y="112985"/>
                    </a:lnTo>
                    <a:lnTo>
                      <a:pt x="762629" y="123152"/>
                    </a:lnTo>
                    <a:lnTo>
                      <a:pt x="773558" y="134336"/>
                    </a:lnTo>
                    <a:cubicBezTo>
                      <a:pt x="756020" y="160136"/>
                      <a:pt x="741531" y="184029"/>
                      <a:pt x="746233" y="182250"/>
                    </a:cubicBezTo>
                    <a:cubicBezTo>
                      <a:pt x="742040" y="184283"/>
                      <a:pt x="736448" y="191400"/>
                      <a:pt x="742166" y="179454"/>
                    </a:cubicBezTo>
                    <a:cubicBezTo>
                      <a:pt x="734033" y="191400"/>
                      <a:pt x="725772" y="203220"/>
                      <a:pt x="717638" y="215166"/>
                    </a:cubicBezTo>
                    <a:cubicBezTo>
                      <a:pt x="726407" y="216183"/>
                      <a:pt x="714715" y="236136"/>
                      <a:pt x="734795" y="213768"/>
                    </a:cubicBezTo>
                    <a:cubicBezTo>
                      <a:pt x="713698" y="240966"/>
                      <a:pt x="722086" y="236899"/>
                      <a:pt x="712935" y="251387"/>
                    </a:cubicBezTo>
                    <a:cubicBezTo>
                      <a:pt x="711283" y="243635"/>
                      <a:pt x="692855" y="270451"/>
                      <a:pt x="681544" y="282398"/>
                    </a:cubicBezTo>
                    <a:cubicBezTo>
                      <a:pt x="681035" y="279856"/>
                      <a:pt x="676587" y="281254"/>
                      <a:pt x="683577" y="270578"/>
                    </a:cubicBezTo>
                    <a:cubicBezTo>
                      <a:pt x="688915" y="274264"/>
                      <a:pt x="719672" y="229528"/>
                      <a:pt x="714333" y="225842"/>
                    </a:cubicBezTo>
                    <a:cubicBezTo>
                      <a:pt x="686500" y="274264"/>
                      <a:pt x="677477" y="264605"/>
                      <a:pt x="668580" y="286465"/>
                    </a:cubicBezTo>
                    <a:cubicBezTo>
                      <a:pt x="673791" y="279602"/>
                      <a:pt x="676968" y="276806"/>
                      <a:pt x="677477" y="279348"/>
                    </a:cubicBezTo>
                    <a:cubicBezTo>
                      <a:pt x="613677" y="365897"/>
                      <a:pt x="649644" y="322686"/>
                      <a:pt x="597536" y="395509"/>
                    </a:cubicBezTo>
                    <a:cubicBezTo>
                      <a:pt x="605543" y="393349"/>
                      <a:pt x="599824" y="405931"/>
                      <a:pt x="600967" y="411015"/>
                    </a:cubicBezTo>
                    <a:cubicBezTo>
                      <a:pt x="620667" y="381784"/>
                      <a:pt x="631978" y="369329"/>
                      <a:pt x="637189" y="370091"/>
                    </a:cubicBezTo>
                    <a:cubicBezTo>
                      <a:pt x="626005" y="387630"/>
                      <a:pt x="624861" y="394493"/>
                      <a:pt x="609229" y="416607"/>
                    </a:cubicBezTo>
                    <a:cubicBezTo>
                      <a:pt x="624606" y="404152"/>
                      <a:pt x="635282" y="390553"/>
                      <a:pt x="657142" y="370472"/>
                    </a:cubicBezTo>
                    <a:cubicBezTo>
                      <a:pt x="646975" y="381021"/>
                      <a:pt x="620413" y="419784"/>
                      <a:pt x="614058" y="433002"/>
                    </a:cubicBezTo>
                    <a:cubicBezTo>
                      <a:pt x="637189" y="383690"/>
                      <a:pt x="598045" y="445584"/>
                      <a:pt x="595503" y="433510"/>
                    </a:cubicBezTo>
                    <a:cubicBezTo>
                      <a:pt x="585843" y="445965"/>
                      <a:pt x="565382" y="480788"/>
                      <a:pt x="563349" y="477229"/>
                    </a:cubicBezTo>
                    <a:cubicBezTo>
                      <a:pt x="565382" y="470366"/>
                      <a:pt x="586733" y="442788"/>
                      <a:pt x="585208" y="439610"/>
                    </a:cubicBezTo>
                    <a:cubicBezTo>
                      <a:pt x="551148" y="484219"/>
                      <a:pt x="544920" y="492480"/>
                      <a:pt x="527762" y="505444"/>
                    </a:cubicBezTo>
                    <a:cubicBezTo>
                      <a:pt x="528144" y="508494"/>
                      <a:pt x="521662" y="516120"/>
                      <a:pt x="515435" y="523237"/>
                    </a:cubicBezTo>
                    <a:cubicBezTo>
                      <a:pt x="516452" y="526160"/>
                      <a:pt x="522806" y="523364"/>
                      <a:pt x="514800" y="535946"/>
                    </a:cubicBezTo>
                    <a:cubicBezTo>
                      <a:pt x="512003" y="534039"/>
                      <a:pt x="496117" y="559331"/>
                      <a:pt x="497006" y="550053"/>
                    </a:cubicBezTo>
                    <a:cubicBezTo>
                      <a:pt x="505013" y="539123"/>
                      <a:pt x="511622" y="533277"/>
                      <a:pt x="507936" y="531243"/>
                    </a:cubicBezTo>
                    <a:cubicBezTo>
                      <a:pt x="480103" y="568100"/>
                      <a:pt x="496117" y="558187"/>
                      <a:pt x="482645" y="579665"/>
                    </a:cubicBezTo>
                    <a:cubicBezTo>
                      <a:pt x="468030" y="595298"/>
                      <a:pt x="483535" y="566575"/>
                      <a:pt x="479213" y="564160"/>
                    </a:cubicBezTo>
                    <a:cubicBezTo>
                      <a:pt x="453160" y="603304"/>
                      <a:pt x="444009" y="612963"/>
                      <a:pt x="449093" y="596187"/>
                    </a:cubicBezTo>
                    <a:cubicBezTo>
                      <a:pt x="423039" y="630375"/>
                      <a:pt x="438290" y="620589"/>
                      <a:pt x="422404" y="643720"/>
                    </a:cubicBezTo>
                    <a:cubicBezTo>
                      <a:pt x="413126" y="636221"/>
                      <a:pt x="412109" y="663038"/>
                      <a:pt x="388216" y="699259"/>
                    </a:cubicBezTo>
                    <a:cubicBezTo>
                      <a:pt x="388216" y="699513"/>
                      <a:pt x="384022" y="706249"/>
                      <a:pt x="378176" y="715654"/>
                    </a:cubicBezTo>
                    <a:cubicBezTo>
                      <a:pt x="372584" y="725185"/>
                      <a:pt x="365467" y="736878"/>
                      <a:pt x="360128" y="745901"/>
                    </a:cubicBezTo>
                    <a:cubicBezTo>
                      <a:pt x="372965" y="744249"/>
                      <a:pt x="342463" y="788604"/>
                      <a:pt x="350596" y="792036"/>
                    </a:cubicBezTo>
                    <a:cubicBezTo>
                      <a:pt x="362416" y="778818"/>
                      <a:pt x="383514" y="746664"/>
                      <a:pt x="391520" y="741326"/>
                    </a:cubicBezTo>
                    <a:cubicBezTo>
                      <a:pt x="376777" y="761788"/>
                      <a:pt x="368135" y="775768"/>
                      <a:pt x="362162" y="786952"/>
                    </a:cubicBezTo>
                    <a:cubicBezTo>
                      <a:pt x="373346" y="779835"/>
                      <a:pt x="368517" y="785300"/>
                      <a:pt x="362925" y="800551"/>
                    </a:cubicBezTo>
                    <a:cubicBezTo>
                      <a:pt x="378557" y="784919"/>
                      <a:pt x="386691" y="761025"/>
                      <a:pt x="396350" y="757848"/>
                    </a:cubicBezTo>
                    <a:cubicBezTo>
                      <a:pt x="374617" y="785681"/>
                      <a:pt x="396223" y="767634"/>
                      <a:pt x="374490" y="795467"/>
                    </a:cubicBezTo>
                    <a:cubicBezTo>
                      <a:pt x="384911" y="769795"/>
                      <a:pt x="350343" y="825080"/>
                      <a:pt x="350724" y="831561"/>
                    </a:cubicBezTo>
                    <a:cubicBezTo>
                      <a:pt x="345386" y="827113"/>
                      <a:pt x="313359" y="879221"/>
                      <a:pt x="302811" y="890913"/>
                    </a:cubicBezTo>
                    <a:cubicBezTo>
                      <a:pt x="315265" y="872103"/>
                      <a:pt x="298616" y="884177"/>
                      <a:pt x="308275" y="868291"/>
                    </a:cubicBezTo>
                    <a:cubicBezTo>
                      <a:pt x="292007" y="885575"/>
                      <a:pt x="291118" y="886592"/>
                      <a:pt x="270656" y="908198"/>
                    </a:cubicBezTo>
                    <a:cubicBezTo>
                      <a:pt x="308148" y="858886"/>
                      <a:pt x="337887" y="807414"/>
                      <a:pt x="334837" y="794323"/>
                    </a:cubicBezTo>
                    <a:cubicBezTo>
                      <a:pt x="305225" y="830417"/>
                      <a:pt x="317807" y="817073"/>
                      <a:pt x="297219" y="834230"/>
                    </a:cubicBezTo>
                    <a:cubicBezTo>
                      <a:pt x="260870" y="889388"/>
                      <a:pt x="261506" y="895743"/>
                      <a:pt x="250067" y="920271"/>
                    </a:cubicBezTo>
                    <a:cubicBezTo>
                      <a:pt x="241806" y="929930"/>
                      <a:pt x="231893" y="942894"/>
                      <a:pt x="217913" y="963991"/>
                    </a:cubicBezTo>
                    <a:lnTo>
                      <a:pt x="212448" y="960178"/>
                    </a:lnTo>
                    <a:cubicBezTo>
                      <a:pt x="204315" y="972125"/>
                      <a:pt x="196053" y="983944"/>
                      <a:pt x="187919" y="995891"/>
                    </a:cubicBezTo>
                    <a:cubicBezTo>
                      <a:pt x="200120" y="989536"/>
                      <a:pt x="184869" y="1024486"/>
                      <a:pt x="164026" y="1045329"/>
                    </a:cubicBezTo>
                    <a:cubicBezTo>
                      <a:pt x="179659" y="1023088"/>
                      <a:pt x="181184" y="1015971"/>
                      <a:pt x="184487" y="1006694"/>
                    </a:cubicBezTo>
                    <a:cubicBezTo>
                      <a:pt x="156146" y="1052447"/>
                      <a:pt x="141531" y="1070367"/>
                      <a:pt x="135939" y="1065537"/>
                    </a:cubicBezTo>
                    <a:cubicBezTo>
                      <a:pt x="136320" y="1068587"/>
                      <a:pt x="129838" y="1076213"/>
                      <a:pt x="123611" y="1083330"/>
                    </a:cubicBezTo>
                    <a:cubicBezTo>
                      <a:pt x="115223" y="1102775"/>
                      <a:pt x="134032" y="1079644"/>
                      <a:pt x="127042" y="1098835"/>
                    </a:cubicBezTo>
                    <a:cubicBezTo>
                      <a:pt x="163645" y="1041771"/>
                      <a:pt x="163899" y="1067698"/>
                      <a:pt x="144200" y="1097437"/>
                    </a:cubicBezTo>
                    <a:cubicBezTo>
                      <a:pt x="186140" y="1038594"/>
                      <a:pt x="190842" y="1030841"/>
                      <a:pt x="215244" y="988392"/>
                    </a:cubicBezTo>
                    <a:cubicBezTo>
                      <a:pt x="223505" y="977590"/>
                      <a:pt x="229606" y="971362"/>
                      <a:pt x="231639" y="973396"/>
                    </a:cubicBezTo>
                    <a:cubicBezTo>
                      <a:pt x="215880" y="998814"/>
                      <a:pt x="188046" y="1044948"/>
                      <a:pt x="209143" y="1023724"/>
                    </a:cubicBezTo>
                    <a:cubicBezTo>
                      <a:pt x="185251" y="1057149"/>
                      <a:pt x="182836" y="1067698"/>
                      <a:pt x="170253" y="1089176"/>
                    </a:cubicBezTo>
                    <a:cubicBezTo>
                      <a:pt x="174575" y="1079009"/>
                      <a:pt x="171270" y="1076721"/>
                      <a:pt x="175719" y="1066554"/>
                    </a:cubicBezTo>
                    <a:cubicBezTo>
                      <a:pt x="157671" y="1098073"/>
                      <a:pt x="152969" y="1112815"/>
                      <a:pt x="123103" y="1148909"/>
                    </a:cubicBezTo>
                    <a:cubicBezTo>
                      <a:pt x="128695" y="1137344"/>
                      <a:pt x="143310" y="1116247"/>
                      <a:pt x="158561" y="1094387"/>
                    </a:cubicBezTo>
                    <a:lnTo>
                      <a:pt x="153096" y="1090574"/>
                    </a:lnTo>
                    <a:cubicBezTo>
                      <a:pt x="121578" y="1143444"/>
                      <a:pt x="140514" y="1097818"/>
                      <a:pt x="110774" y="1140394"/>
                    </a:cubicBezTo>
                    <a:cubicBezTo>
                      <a:pt x="123865" y="1138488"/>
                      <a:pt x="100734" y="1175090"/>
                      <a:pt x="101242" y="1186528"/>
                    </a:cubicBezTo>
                    <a:cubicBezTo>
                      <a:pt x="96032" y="1193391"/>
                      <a:pt x="89169" y="1203940"/>
                      <a:pt x="87517" y="1203432"/>
                    </a:cubicBezTo>
                    <a:cubicBezTo>
                      <a:pt x="98320" y="1188308"/>
                      <a:pt x="101115" y="1180428"/>
                      <a:pt x="86119" y="1202542"/>
                    </a:cubicBezTo>
                    <a:cubicBezTo>
                      <a:pt x="84975" y="1202288"/>
                      <a:pt x="83450" y="1202923"/>
                      <a:pt x="78621" y="1210549"/>
                    </a:cubicBezTo>
                    <a:cubicBezTo>
                      <a:pt x="62225" y="1244736"/>
                      <a:pt x="69851" y="1253379"/>
                      <a:pt x="47228" y="1294302"/>
                    </a:cubicBezTo>
                    <a:cubicBezTo>
                      <a:pt x="70359" y="1263038"/>
                      <a:pt x="85229" y="1229994"/>
                      <a:pt x="97812" y="1223766"/>
                    </a:cubicBezTo>
                    <a:cubicBezTo>
                      <a:pt x="96795" y="1225291"/>
                      <a:pt x="95905" y="1226817"/>
                      <a:pt x="95015" y="1228215"/>
                    </a:cubicBezTo>
                    <a:lnTo>
                      <a:pt x="36807" y="1312730"/>
                    </a:lnTo>
                    <a:cubicBezTo>
                      <a:pt x="36807" y="1312730"/>
                      <a:pt x="36426" y="1313112"/>
                      <a:pt x="36299" y="1313112"/>
                    </a:cubicBezTo>
                    <a:cubicBezTo>
                      <a:pt x="22827" y="1316416"/>
                      <a:pt x="30707" y="1320229"/>
                      <a:pt x="11770" y="1348825"/>
                    </a:cubicBezTo>
                    <a:cubicBezTo>
                      <a:pt x="9228" y="1352637"/>
                      <a:pt x="7830" y="1353527"/>
                      <a:pt x="6051" y="1355433"/>
                    </a:cubicBezTo>
                    <a:cubicBezTo>
                      <a:pt x="4526" y="1357086"/>
                      <a:pt x="2493" y="1359500"/>
                      <a:pt x="840" y="1365346"/>
                    </a:cubicBezTo>
                    <a:cubicBezTo>
                      <a:pt x="840" y="1365855"/>
                      <a:pt x="-304" y="1371701"/>
                      <a:pt x="78" y="1379327"/>
                    </a:cubicBezTo>
                    <a:cubicBezTo>
                      <a:pt x="78" y="1381360"/>
                      <a:pt x="586" y="1383521"/>
                      <a:pt x="1094" y="1385681"/>
                    </a:cubicBezTo>
                    <a:cubicBezTo>
                      <a:pt x="2111" y="1393052"/>
                      <a:pt x="5034" y="1400043"/>
                      <a:pt x="9610" y="1406016"/>
                    </a:cubicBezTo>
                    <a:cubicBezTo>
                      <a:pt x="10245" y="1406906"/>
                      <a:pt x="10880" y="1408049"/>
                      <a:pt x="11389" y="1408812"/>
                    </a:cubicBezTo>
                    <a:cubicBezTo>
                      <a:pt x="11389" y="1408685"/>
                      <a:pt x="11389" y="1408558"/>
                      <a:pt x="11389" y="1408431"/>
                    </a:cubicBezTo>
                    <a:cubicBezTo>
                      <a:pt x="13803" y="1411100"/>
                      <a:pt x="16345" y="1413768"/>
                      <a:pt x="19523" y="1415929"/>
                    </a:cubicBezTo>
                    <a:cubicBezTo>
                      <a:pt x="39603" y="1429782"/>
                      <a:pt x="67182" y="1424698"/>
                      <a:pt x="80908" y="1404618"/>
                    </a:cubicBezTo>
                    <a:lnTo>
                      <a:pt x="143056" y="1314256"/>
                    </a:lnTo>
                    <a:cubicBezTo>
                      <a:pt x="146106" y="1311714"/>
                      <a:pt x="145852" y="1315272"/>
                      <a:pt x="144581" y="1321119"/>
                    </a:cubicBezTo>
                    <a:cubicBezTo>
                      <a:pt x="163391" y="1293540"/>
                      <a:pt x="179277" y="1272061"/>
                      <a:pt x="190334" y="1260496"/>
                    </a:cubicBezTo>
                    <a:cubicBezTo>
                      <a:pt x="188809" y="1267613"/>
                      <a:pt x="160976" y="1302817"/>
                      <a:pt x="162374" y="1307011"/>
                    </a:cubicBezTo>
                    <a:cubicBezTo>
                      <a:pt x="173812" y="1297861"/>
                      <a:pt x="191351" y="1262275"/>
                      <a:pt x="194401" y="1263292"/>
                    </a:cubicBezTo>
                    <a:cubicBezTo>
                      <a:pt x="196180" y="1264563"/>
                      <a:pt x="184869" y="1279814"/>
                      <a:pt x="184869" y="1282991"/>
                    </a:cubicBezTo>
                    <a:cubicBezTo>
                      <a:pt x="202789" y="1261894"/>
                      <a:pt x="204823" y="1250710"/>
                      <a:pt x="217024" y="1239271"/>
                    </a:cubicBezTo>
                    <a:cubicBezTo>
                      <a:pt x="199866" y="1266342"/>
                      <a:pt x="190461" y="1285152"/>
                      <a:pt x="187029" y="1297607"/>
                    </a:cubicBezTo>
                    <a:cubicBezTo>
                      <a:pt x="192749" y="1293285"/>
                      <a:pt x="210796" y="1263546"/>
                      <a:pt x="214354" y="1263800"/>
                    </a:cubicBezTo>
                    <a:cubicBezTo>
                      <a:pt x="204823" y="1280322"/>
                      <a:pt x="184107" y="1308791"/>
                      <a:pt x="180294" y="1319339"/>
                    </a:cubicBezTo>
                    <a:cubicBezTo>
                      <a:pt x="192368" y="1306884"/>
                      <a:pt x="211304" y="1280322"/>
                      <a:pt x="217913" y="1279433"/>
                    </a:cubicBezTo>
                    <a:cubicBezTo>
                      <a:pt x="201518" y="1301546"/>
                      <a:pt x="194528" y="1309426"/>
                      <a:pt x="188554" y="1325058"/>
                    </a:cubicBezTo>
                    <a:lnTo>
                      <a:pt x="250067" y="1235713"/>
                    </a:lnTo>
                    <a:cubicBezTo>
                      <a:pt x="245619" y="1236475"/>
                      <a:pt x="255532" y="1221860"/>
                      <a:pt x="258201" y="1214997"/>
                    </a:cubicBezTo>
                    <a:cubicBezTo>
                      <a:pt x="246127" y="1225927"/>
                      <a:pt x="244730" y="1238128"/>
                      <a:pt x="238375" y="1240924"/>
                    </a:cubicBezTo>
                    <a:cubicBezTo>
                      <a:pt x="251719" y="1215505"/>
                      <a:pt x="259726" y="1195806"/>
                      <a:pt x="279298" y="1163779"/>
                    </a:cubicBezTo>
                    <a:cubicBezTo>
                      <a:pt x="280315" y="1174328"/>
                      <a:pt x="304208" y="1137598"/>
                      <a:pt x="316918" y="1123872"/>
                    </a:cubicBezTo>
                    <a:cubicBezTo>
                      <a:pt x="308021" y="1141919"/>
                      <a:pt x="320857" y="1128193"/>
                      <a:pt x="339540" y="1099852"/>
                    </a:cubicBezTo>
                    <a:cubicBezTo>
                      <a:pt x="331533" y="1102012"/>
                      <a:pt x="337252" y="1089557"/>
                      <a:pt x="336109" y="1084347"/>
                    </a:cubicBezTo>
                    <a:cubicBezTo>
                      <a:pt x="294677" y="1147511"/>
                      <a:pt x="327466" y="1082822"/>
                      <a:pt x="297854" y="1136963"/>
                    </a:cubicBezTo>
                    <a:cubicBezTo>
                      <a:pt x="298235" y="1124635"/>
                      <a:pt x="296964" y="1113832"/>
                      <a:pt x="307386" y="1090828"/>
                    </a:cubicBezTo>
                    <a:cubicBezTo>
                      <a:pt x="320985" y="1076594"/>
                      <a:pt x="341065" y="1044948"/>
                      <a:pt x="342844" y="1036306"/>
                    </a:cubicBezTo>
                    <a:cubicBezTo>
                      <a:pt x="337506" y="1057276"/>
                      <a:pt x="367245" y="1005931"/>
                      <a:pt x="372965" y="1004279"/>
                    </a:cubicBezTo>
                    <a:cubicBezTo>
                      <a:pt x="371694" y="1008346"/>
                      <a:pt x="350978" y="1063249"/>
                      <a:pt x="386691" y="1013684"/>
                    </a:cubicBezTo>
                    <a:cubicBezTo>
                      <a:pt x="366992" y="1048380"/>
                      <a:pt x="358858" y="1056005"/>
                      <a:pt x="341573" y="1088032"/>
                    </a:cubicBezTo>
                    <a:cubicBezTo>
                      <a:pt x="365975" y="1051557"/>
                      <a:pt x="355935" y="1068333"/>
                      <a:pt x="357968" y="1073035"/>
                    </a:cubicBezTo>
                    <a:cubicBezTo>
                      <a:pt x="371313" y="1059183"/>
                      <a:pt x="374999" y="1044186"/>
                      <a:pt x="385293" y="1039229"/>
                    </a:cubicBezTo>
                    <a:cubicBezTo>
                      <a:pt x="385293" y="1044821"/>
                      <a:pt x="375380" y="1060962"/>
                      <a:pt x="379828" y="1061851"/>
                    </a:cubicBezTo>
                    <a:cubicBezTo>
                      <a:pt x="398510" y="1035162"/>
                      <a:pt x="429648" y="992459"/>
                      <a:pt x="416049" y="1020928"/>
                    </a:cubicBezTo>
                    <a:cubicBezTo>
                      <a:pt x="438417" y="990807"/>
                      <a:pt x="437528" y="985215"/>
                      <a:pt x="457735" y="957509"/>
                    </a:cubicBezTo>
                    <a:cubicBezTo>
                      <a:pt x="449601" y="955730"/>
                      <a:pt x="467013" y="938700"/>
                      <a:pt x="490525" y="901080"/>
                    </a:cubicBezTo>
                    <a:cubicBezTo>
                      <a:pt x="491796" y="888244"/>
                      <a:pt x="467140" y="929422"/>
                      <a:pt x="460404" y="933108"/>
                    </a:cubicBezTo>
                    <a:cubicBezTo>
                      <a:pt x="466504" y="924211"/>
                      <a:pt x="466759" y="921542"/>
                      <a:pt x="471334" y="914298"/>
                    </a:cubicBezTo>
                    <a:cubicBezTo>
                      <a:pt x="486712" y="895234"/>
                      <a:pt x="497769" y="884813"/>
                      <a:pt x="504124" y="884177"/>
                    </a:cubicBezTo>
                    <a:cubicBezTo>
                      <a:pt x="494464" y="898411"/>
                      <a:pt x="482645" y="914933"/>
                      <a:pt x="488364" y="912900"/>
                    </a:cubicBezTo>
                    <a:cubicBezTo>
                      <a:pt x="543522" y="836136"/>
                      <a:pt x="584318" y="763313"/>
                      <a:pt x="601730" y="727600"/>
                    </a:cubicBezTo>
                    <a:cubicBezTo>
                      <a:pt x="591817" y="741707"/>
                      <a:pt x="580633" y="758611"/>
                      <a:pt x="580506" y="752510"/>
                    </a:cubicBezTo>
                    <a:cubicBezTo>
                      <a:pt x="594740" y="730523"/>
                      <a:pt x="596392" y="734844"/>
                      <a:pt x="612660" y="708791"/>
                    </a:cubicBezTo>
                    <a:cubicBezTo>
                      <a:pt x="605670" y="705105"/>
                      <a:pt x="602620" y="696971"/>
                      <a:pt x="631088" y="655666"/>
                    </a:cubicBezTo>
                    <a:cubicBezTo>
                      <a:pt x="627657" y="668121"/>
                      <a:pt x="622700" y="682228"/>
                      <a:pt x="616091" y="697988"/>
                    </a:cubicBezTo>
                    <a:cubicBezTo>
                      <a:pt x="622192" y="694048"/>
                      <a:pt x="645195" y="655539"/>
                      <a:pt x="649517" y="655158"/>
                    </a:cubicBezTo>
                    <a:cubicBezTo>
                      <a:pt x="639985" y="671680"/>
                      <a:pt x="619269" y="700148"/>
                      <a:pt x="615329" y="710697"/>
                    </a:cubicBezTo>
                    <a:cubicBezTo>
                      <a:pt x="629690" y="693667"/>
                      <a:pt x="648754" y="666723"/>
                      <a:pt x="652948" y="670790"/>
                    </a:cubicBezTo>
                    <a:cubicBezTo>
                      <a:pt x="689932" y="618937"/>
                      <a:pt x="712300" y="577251"/>
                      <a:pt x="707598" y="576742"/>
                    </a:cubicBezTo>
                    <a:lnTo>
                      <a:pt x="726026" y="549926"/>
                    </a:lnTo>
                    <a:cubicBezTo>
                      <a:pt x="728186" y="550816"/>
                      <a:pt x="726280" y="556153"/>
                      <a:pt x="723992" y="561745"/>
                    </a:cubicBezTo>
                    <a:cubicBezTo>
                      <a:pt x="728059" y="555772"/>
                      <a:pt x="732253" y="549799"/>
                      <a:pt x="736320" y="543953"/>
                    </a:cubicBezTo>
                    <a:cubicBezTo>
                      <a:pt x="737464" y="544207"/>
                      <a:pt x="738989" y="543571"/>
                      <a:pt x="743818" y="535946"/>
                    </a:cubicBezTo>
                    <a:cubicBezTo>
                      <a:pt x="738226" y="532641"/>
                      <a:pt x="748521" y="510655"/>
                      <a:pt x="752715" y="502521"/>
                    </a:cubicBezTo>
                    <a:cubicBezTo>
                      <a:pt x="725391" y="540140"/>
                      <a:pt x="690694" y="593137"/>
                      <a:pt x="674808" y="606863"/>
                    </a:cubicBezTo>
                    <a:cubicBezTo>
                      <a:pt x="690949" y="581699"/>
                      <a:pt x="691966" y="572675"/>
                      <a:pt x="713698" y="541538"/>
                    </a:cubicBezTo>
                    <a:cubicBezTo>
                      <a:pt x="708615" y="553357"/>
                      <a:pt x="710012" y="554374"/>
                      <a:pt x="719163" y="545351"/>
                    </a:cubicBezTo>
                    <a:lnTo>
                      <a:pt x="774448" y="465029"/>
                    </a:lnTo>
                    <a:lnTo>
                      <a:pt x="768983" y="461216"/>
                    </a:lnTo>
                    <a:cubicBezTo>
                      <a:pt x="784361" y="439992"/>
                      <a:pt x="779786" y="440119"/>
                      <a:pt x="798341" y="415590"/>
                    </a:cubicBezTo>
                    <a:cubicBezTo>
                      <a:pt x="803933" y="421690"/>
                      <a:pt x="826428" y="381148"/>
                      <a:pt x="836596" y="362974"/>
                    </a:cubicBezTo>
                    <a:cubicBezTo>
                      <a:pt x="838756" y="363864"/>
                      <a:pt x="836850" y="369201"/>
                      <a:pt x="834562" y="374793"/>
                    </a:cubicBezTo>
                    <a:cubicBezTo>
                      <a:pt x="856295" y="343656"/>
                      <a:pt x="857439" y="334505"/>
                      <a:pt x="873452" y="309468"/>
                    </a:cubicBezTo>
                    <a:cubicBezTo>
                      <a:pt x="877138" y="307054"/>
                      <a:pt x="882222" y="301716"/>
                      <a:pt x="887814" y="295107"/>
                    </a:cubicBezTo>
                    <a:cubicBezTo>
                      <a:pt x="889720" y="298030"/>
                      <a:pt x="891499" y="300953"/>
                      <a:pt x="893279" y="303876"/>
                    </a:cubicBezTo>
                    <a:cubicBezTo>
                      <a:pt x="879044" y="323194"/>
                      <a:pt x="870910" y="334124"/>
                      <a:pt x="870021" y="346579"/>
                    </a:cubicBezTo>
                    <a:cubicBezTo>
                      <a:pt x="895058" y="309468"/>
                      <a:pt x="896456" y="311629"/>
                      <a:pt x="893914" y="323576"/>
                    </a:cubicBezTo>
                    <a:cubicBezTo>
                      <a:pt x="896201" y="320525"/>
                      <a:pt x="898235" y="317729"/>
                      <a:pt x="900142" y="315060"/>
                    </a:cubicBezTo>
                    <a:cubicBezTo>
                      <a:pt x="914249" y="337810"/>
                      <a:pt x="927085" y="357763"/>
                      <a:pt x="943098" y="370599"/>
                    </a:cubicBezTo>
                    <a:cubicBezTo>
                      <a:pt x="909038" y="329930"/>
                      <a:pt x="940303" y="358272"/>
                      <a:pt x="936236" y="348994"/>
                    </a:cubicBezTo>
                    <a:cubicBezTo>
                      <a:pt x="933821" y="343529"/>
                      <a:pt x="911707" y="311375"/>
                      <a:pt x="908657" y="303495"/>
                    </a:cubicBezTo>
                    <a:cubicBezTo>
                      <a:pt x="909038" y="303114"/>
                      <a:pt x="909292" y="302605"/>
                      <a:pt x="909547" y="302224"/>
                    </a:cubicBezTo>
                    <a:cubicBezTo>
                      <a:pt x="910817" y="303114"/>
                      <a:pt x="913105" y="305274"/>
                      <a:pt x="917045" y="309468"/>
                    </a:cubicBezTo>
                    <a:cubicBezTo>
                      <a:pt x="914757" y="306037"/>
                      <a:pt x="912851" y="303114"/>
                      <a:pt x="910944" y="300191"/>
                    </a:cubicBezTo>
                    <a:cubicBezTo>
                      <a:pt x="912597" y="297776"/>
                      <a:pt x="914122" y="295488"/>
                      <a:pt x="915520" y="293201"/>
                    </a:cubicBezTo>
                    <a:cubicBezTo>
                      <a:pt x="934965" y="322559"/>
                      <a:pt x="947547" y="340479"/>
                      <a:pt x="959366" y="359161"/>
                    </a:cubicBezTo>
                    <a:cubicBezTo>
                      <a:pt x="965213" y="360686"/>
                      <a:pt x="951105" y="340733"/>
                      <a:pt x="960002" y="345562"/>
                    </a:cubicBezTo>
                    <a:cubicBezTo>
                      <a:pt x="987454" y="387630"/>
                      <a:pt x="973728" y="354205"/>
                      <a:pt x="983895" y="368566"/>
                    </a:cubicBezTo>
                    <a:cubicBezTo>
                      <a:pt x="993046" y="389663"/>
                      <a:pt x="1017447" y="413429"/>
                      <a:pt x="1019353" y="423088"/>
                    </a:cubicBezTo>
                    <a:cubicBezTo>
                      <a:pt x="1013126" y="420165"/>
                      <a:pt x="1007026" y="411269"/>
                      <a:pt x="999527" y="397289"/>
                    </a:cubicBezTo>
                    <a:cubicBezTo>
                      <a:pt x="999019" y="403135"/>
                      <a:pt x="1006136" y="422834"/>
                      <a:pt x="985166" y="393984"/>
                    </a:cubicBezTo>
                    <a:cubicBezTo>
                      <a:pt x="987200" y="393095"/>
                      <a:pt x="994952" y="404279"/>
                      <a:pt x="995461" y="400085"/>
                    </a:cubicBezTo>
                    <a:cubicBezTo>
                      <a:pt x="958731" y="346325"/>
                      <a:pt x="975126" y="380004"/>
                      <a:pt x="961273" y="370981"/>
                    </a:cubicBezTo>
                    <a:cubicBezTo>
                      <a:pt x="977032" y="397924"/>
                      <a:pt x="1001434" y="431604"/>
                      <a:pt x="974236" y="401483"/>
                    </a:cubicBezTo>
                    <a:cubicBezTo>
                      <a:pt x="997621" y="433637"/>
                      <a:pt x="1018337" y="475450"/>
                      <a:pt x="1026090" y="471129"/>
                    </a:cubicBezTo>
                    <a:cubicBezTo>
                      <a:pt x="1009568" y="447998"/>
                      <a:pt x="1000290" y="432493"/>
                      <a:pt x="1005628" y="432620"/>
                    </a:cubicBezTo>
                    <a:cubicBezTo>
                      <a:pt x="1027742" y="465029"/>
                      <a:pt x="1054431" y="504427"/>
                      <a:pt x="1032952" y="466427"/>
                    </a:cubicBezTo>
                    <a:cubicBezTo>
                      <a:pt x="1035749" y="467189"/>
                      <a:pt x="1041976" y="475069"/>
                      <a:pt x="1047949" y="482440"/>
                    </a:cubicBezTo>
                    <a:cubicBezTo>
                      <a:pt x="1074257" y="525779"/>
                      <a:pt x="1094592" y="548020"/>
                      <a:pt x="1105268" y="574582"/>
                    </a:cubicBezTo>
                    <a:cubicBezTo>
                      <a:pt x="1079087" y="526795"/>
                      <a:pt x="1098278" y="572294"/>
                      <a:pt x="1081374" y="551578"/>
                    </a:cubicBezTo>
                    <a:cubicBezTo>
                      <a:pt x="1057481" y="515865"/>
                      <a:pt x="1090271" y="555391"/>
                      <a:pt x="1074512" y="529973"/>
                    </a:cubicBezTo>
                    <a:cubicBezTo>
                      <a:pt x="1071589" y="529210"/>
                      <a:pt x="1066759" y="520441"/>
                      <a:pt x="1062184" y="512053"/>
                    </a:cubicBezTo>
                    <a:cubicBezTo>
                      <a:pt x="1048712" y="500996"/>
                      <a:pt x="1058117" y="515357"/>
                      <a:pt x="1046424" y="509765"/>
                    </a:cubicBezTo>
                    <a:cubicBezTo>
                      <a:pt x="1093067" y="578140"/>
                      <a:pt x="1075274" y="571659"/>
                      <a:pt x="1127001" y="638636"/>
                    </a:cubicBezTo>
                    <a:cubicBezTo>
                      <a:pt x="1132847" y="640034"/>
                      <a:pt x="1118739" y="620208"/>
                      <a:pt x="1127636" y="625037"/>
                    </a:cubicBezTo>
                    <a:cubicBezTo>
                      <a:pt x="1141235" y="648676"/>
                      <a:pt x="1147589" y="652489"/>
                      <a:pt x="1150894" y="661767"/>
                    </a:cubicBezTo>
                    <a:lnTo>
                      <a:pt x="1146827" y="664563"/>
                    </a:lnTo>
                    <a:cubicBezTo>
                      <a:pt x="1179108" y="713620"/>
                      <a:pt x="1188512" y="729125"/>
                      <a:pt x="1220540" y="771828"/>
                    </a:cubicBezTo>
                    <a:cubicBezTo>
                      <a:pt x="1219269" y="775514"/>
                      <a:pt x="1210627" y="763821"/>
                      <a:pt x="1208975" y="766744"/>
                    </a:cubicBezTo>
                    <a:cubicBezTo>
                      <a:pt x="1233376" y="797119"/>
                      <a:pt x="1240875" y="822665"/>
                      <a:pt x="1256125" y="826478"/>
                    </a:cubicBezTo>
                    <a:cubicBezTo>
                      <a:pt x="1222192" y="784029"/>
                      <a:pt x="1245450" y="803601"/>
                      <a:pt x="1237062" y="786952"/>
                    </a:cubicBezTo>
                    <a:cubicBezTo>
                      <a:pt x="1228547" y="776403"/>
                      <a:pt x="1210754" y="752383"/>
                      <a:pt x="1200205" y="733319"/>
                    </a:cubicBezTo>
                    <a:lnTo>
                      <a:pt x="1203001" y="731413"/>
                    </a:lnTo>
                    <a:cubicBezTo>
                      <a:pt x="1248246" y="797374"/>
                      <a:pt x="1237189" y="779835"/>
                      <a:pt x="1211898" y="738530"/>
                    </a:cubicBezTo>
                    <a:cubicBezTo>
                      <a:pt x="1234012" y="762296"/>
                      <a:pt x="1238079" y="744122"/>
                      <a:pt x="1293237" y="827367"/>
                    </a:cubicBezTo>
                    <a:cubicBezTo>
                      <a:pt x="1272902" y="804618"/>
                      <a:pt x="1286120" y="829528"/>
                      <a:pt x="1269979" y="817073"/>
                    </a:cubicBezTo>
                    <a:cubicBezTo>
                      <a:pt x="1290822" y="848846"/>
                      <a:pt x="1315731" y="884813"/>
                      <a:pt x="1328695" y="908325"/>
                    </a:cubicBezTo>
                    <a:cubicBezTo>
                      <a:pt x="1327297" y="913027"/>
                      <a:pt x="1321959" y="909595"/>
                      <a:pt x="1310902" y="894217"/>
                    </a:cubicBezTo>
                    <a:cubicBezTo>
                      <a:pt x="1312046" y="890659"/>
                      <a:pt x="1323866" y="898411"/>
                      <a:pt x="1304039" y="872612"/>
                    </a:cubicBezTo>
                    <a:cubicBezTo>
                      <a:pt x="1292474" y="858632"/>
                      <a:pt x="1291585" y="866893"/>
                      <a:pt x="1283578" y="860411"/>
                    </a:cubicBezTo>
                    <a:cubicBezTo>
                      <a:pt x="1316368" y="912519"/>
                      <a:pt x="1367840" y="983944"/>
                      <a:pt x="1414736" y="1059818"/>
                    </a:cubicBezTo>
                    <a:cubicBezTo>
                      <a:pt x="1429479" y="1072146"/>
                      <a:pt x="1461124" y="1113959"/>
                      <a:pt x="1461252" y="1106842"/>
                    </a:cubicBezTo>
                    <a:cubicBezTo>
                      <a:pt x="1470656" y="1126668"/>
                      <a:pt x="1487560" y="1145224"/>
                      <a:pt x="1494677" y="1149672"/>
                    </a:cubicBezTo>
                    <a:cubicBezTo>
                      <a:pt x="1492262" y="1141538"/>
                      <a:pt x="1464429" y="1106334"/>
                      <a:pt x="1474215" y="1111163"/>
                    </a:cubicBezTo>
                    <a:cubicBezTo>
                      <a:pt x="1484128" y="1129083"/>
                      <a:pt x="1524925" y="1185385"/>
                      <a:pt x="1528865" y="1178903"/>
                    </a:cubicBezTo>
                    <a:cubicBezTo>
                      <a:pt x="1514376" y="1158695"/>
                      <a:pt x="1506115" y="1145097"/>
                      <a:pt x="1507005" y="1141284"/>
                    </a:cubicBezTo>
                    <a:cubicBezTo>
                      <a:pt x="1519587" y="1167211"/>
                      <a:pt x="1514122" y="1146876"/>
                      <a:pt x="1532932" y="1176107"/>
                    </a:cubicBezTo>
                    <a:cubicBezTo>
                      <a:pt x="1529754" y="1179920"/>
                      <a:pt x="1566102" y="1225673"/>
                      <a:pt x="1558223" y="1224529"/>
                    </a:cubicBezTo>
                    <a:cubicBezTo>
                      <a:pt x="1576524" y="1254777"/>
                      <a:pt x="1567247" y="1228215"/>
                      <a:pt x="1585548" y="1258335"/>
                    </a:cubicBezTo>
                    <a:cubicBezTo>
                      <a:pt x="1561527" y="1234823"/>
                      <a:pt x="1612237" y="1305232"/>
                      <a:pt x="1572584" y="1254141"/>
                    </a:cubicBezTo>
                    <a:cubicBezTo>
                      <a:pt x="1607407" y="1302055"/>
                      <a:pt x="1627488" y="1342597"/>
                      <a:pt x="1642993" y="1350604"/>
                    </a:cubicBezTo>
                    <a:cubicBezTo>
                      <a:pt x="1617956" y="1313493"/>
                      <a:pt x="1630156" y="1316162"/>
                      <a:pt x="1646425" y="1335099"/>
                    </a:cubicBezTo>
                    <a:cubicBezTo>
                      <a:pt x="1625836" y="1302563"/>
                      <a:pt x="1611093" y="1291379"/>
                      <a:pt x="1610839" y="1280576"/>
                    </a:cubicBezTo>
                    <a:cubicBezTo>
                      <a:pt x="1627615" y="1305232"/>
                      <a:pt x="1625454" y="1296844"/>
                      <a:pt x="1635368" y="1316289"/>
                    </a:cubicBezTo>
                    <a:cubicBezTo>
                      <a:pt x="1632698" y="1303326"/>
                      <a:pt x="1636130" y="1309680"/>
                      <a:pt x="1648331" y="1320483"/>
                    </a:cubicBezTo>
                    <a:cubicBezTo>
                      <a:pt x="1637401" y="1302817"/>
                      <a:pt x="1615160" y="1271553"/>
                      <a:pt x="1635368" y="1289981"/>
                    </a:cubicBezTo>
                    <a:cubicBezTo>
                      <a:pt x="1627106" y="1278035"/>
                      <a:pt x="1618973" y="1266088"/>
                      <a:pt x="1610839" y="1254268"/>
                    </a:cubicBezTo>
                    <a:cubicBezTo>
                      <a:pt x="1601942" y="1261385"/>
                      <a:pt x="1596478" y="1256429"/>
                      <a:pt x="1565085" y="1219954"/>
                    </a:cubicBezTo>
                    <a:cubicBezTo>
                      <a:pt x="1585293" y="1237365"/>
                      <a:pt x="1558731" y="1203432"/>
                      <a:pt x="1561019" y="1196442"/>
                    </a:cubicBezTo>
                    <a:cubicBezTo>
                      <a:pt x="1573855" y="1212328"/>
                      <a:pt x="1577414" y="1229104"/>
                      <a:pt x="1585548" y="1232154"/>
                    </a:cubicBezTo>
                    <a:cubicBezTo>
                      <a:pt x="1573728" y="1211820"/>
                      <a:pt x="1577287" y="1210422"/>
                      <a:pt x="1558985" y="1184622"/>
                    </a:cubicBezTo>
                    <a:cubicBezTo>
                      <a:pt x="1586310" y="1212328"/>
                      <a:pt x="1616812" y="1265834"/>
                      <a:pt x="1634605" y="1274222"/>
                    </a:cubicBezTo>
                    <a:lnTo>
                      <a:pt x="1640705" y="1282991"/>
                    </a:lnTo>
                    <a:cubicBezTo>
                      <a:pt x="1640705" y="1285787"/>
                      <a:pt x="1630792" y="1272315"/>
                      <a:pt x="1626090" y="1270155"/>
                    </a:cubicBezTo>
                    <a:cubicBezTo>
                      <a:pt x="1627996" y="1277018"/>
                      <a:pt x="1649475" y="1304597"/>
                      <a:pt x="1647950" y="1307774"/>
                    </a:cubicBezTo>
                    <a:cubicBezTo>
                      <a:pt x="1644010" y="1302309"/>
                      <a:pt x="1640578" y="1297480"/>
                      <a:pt x="1640452" y="1299767"/>
                    </a:cubicBezTo>
                    <a:lnTo>
                      <a:pt x="1665107" y="1335607"/>
                    </a:lnTo>
                    <a:cubicBezTo>
                      <a:pt x="1663836" y="1325440"/>
                      <a:pt x="1677308" y="1345774"/>
                      <a:pt x="1678070" y="1339801"/>
                    </a:cubicBezTo>
                    <a:cubicBezTo>
                      <a:pt x="1665107" y="1321373"/>
                      <a:pt x="1659388" y="1312095"/>
                      <a:pt x="1658117" y="1308282"/>
                    </a:cubicBezTo>
                    <a:lnTo>
                      <a:pt x="1720265" y="1398645"/>
                    </a:lnTo>
                    <a:cubicBezTo>
                      <a:pt x="1734118" y="1418725"/>
                      <a:pt x="1761570" y="1423809"/>
                      <a:pt x="1781650" y="1409956"/>
                    </a:cubicBezTo>
                    <a:cubicBezTo>
                      <a:pt x="1784700" y="1407795"/>
                      <a:pt x="1787369" y="1405253"/>
                      <a:pt x="1789657" y="1402584"/>
                    </a:cubicBezTo>
                    <a:cubicBezTo>
                      <a:pt x="1793596" y="1402076"/>
                      <a:pt x="1794105" y="1404491"/>
                      <a:pt x="1793089" y="1408304"/>
                    </a:cubicBezTo>
                    <a:cubicBezTo>
                      <a:pt x="1791944" y="1411989"/>
                      <a:pt x="1788894" y="1416437"/>
                      <a:pt x="1788132" y="1419360"/>
                    </a:cubicBezTo>
                    <a:cubicBezTo>
                      <a:pt x="1804526" y="1406524"/>
                      <a:pt x="1808975" y="1393688"/>
                      <a:pt x="1811771" y="1383012"/>
                    </a:cubicBezTo>
                    <a:cubicBezTo>
                      <a:pt x="1813805" y="1372209"/>
                      <a:pt x="1814567" y="1360771"/>
                      <a:pt x="1806687" y="1345774"/>
                    </a:cubicBezTo>
                    <a:close/>
                    <a:moveTo>
                      <a:pt x="839900" y="73967"/>
                    </a:moveTo>
                    <a:cubicBezTo>
                      <a:pt x="839900" y="73967"/>
                      <a:pt x="840281" y="73840"/>
                      <a:pt x="840536" y="73713"/>
                    </a:cubicBezTo>
                    <a:cubicBezTo>
                      <a:pt x="840281" y="74094"/>
                      <a:pt x="840027" y="74349"/>
                      <a:pt x="839773" y="74857"/>
                    </a:cubicBezTo>
                    <a:cubicBezTo>
                      <a:pt x="839773" y="74603"/>
                      <a:pt x="839773" y="74222"/>
                      <a:pt x="839773" y="73967"/>
                    </a:cubicBezTo>
                    <a:close/>
                    <a:moveTo>
                      <a:pt x="1018718" y="153400"/>
                    </a:moveTo>
                    <a:cubicBezTo>
                      <a:pt x="1024183" y="163440"/>
                      <a:pt x="1029521" y="173353"/>
                      <a:pt x="1030537" y="178818"/>
                    </a:cubicBezTo>
                    <a:cubicBezTo>
                      <a:pt x="1027107" y="174751"/>
                      <a:pt x="1021387" y="166617"/>
                      <a:pt x="1015668" y="157848"/>
                    </a:cubicBezTo>
                    <a:lnTo>
                      <a:pt x="1018718" y="153400"/>
                    </a:lnTo>
                    <a:close/>
                    <a:moveTo>
                      <a:pt x="1061294" y="197119"/>
                    </a:moveTo>
                    <a:cubicBezTo>
                      <a:pt x="1059769" y="198644"/>
                      <a:pt x="1067394" y="209956"/>
                      <a:pt x="1063327" y="208939"/>
                    </a:cubicBezTo>
                    <a:cubicBezTo>
                      <a:pt x="1044899" y="182122"/>
                      <a:pt x="1034096" y="163821"/>
                      <a:pt x="1022404" y="148062"/>
                    </a:cubicBezTo>
                    <a:lnTo>
                      <a:pt x="1023802" y="146028"/>
                    </a:lnTo>
                    <a:cubicBezTo>
                      <a:pt x="1038672" y="167888"/>
                      <a:pt x="1044899" y="171955"/>
                      <a:pt x="1061294" y="197119"/>
                    </a:cubicBezTo>
                    <a:close/>
                    <a:moveTo>
                      <a:pt x="983895" y="80830"/>
                    </a:moveTo>
                    <a:cubicBezTo>
                      <a:pt x="982243" y="80195"/>
                      <a:pt x="980463" y="79305"/>
                      <a:pt x="978430" y="78289"/>
                    </a:cubicBezTo>
                    <a:cubicBezTo>
                      <a:pt x="978811" y="76890"/>
                      <a:pt x="979828" y="76636"/>
                      <a:pt x="983895" y="80830"/>
                    </a:cubicBezTo>
                    <a:close/>
                    <a:moveTo>
                      <a:pt x="823378" y="70790"/>
                    </a:moveTo>
                    <a:cubicBezTo>
                      <a:pt x="822616" y="72188"/>
                      <a:pt x="821980" y="73713"/>
                      <a:pt x="821345" y="75365"/>
                    </a:cubicBezTo>
                    <a:cubicBezTo>
                      <a:pt x="821980" y="73332"/>
                      <a:pt x="822107" y="72315"/>
                      <a:pt x="821726" y="71934"/>
                    </a:cubicBezTo>
                    <a:cubicBezTo>
                      <a:pt x="822235" y="71553"/>
                      <a:pt x="822870" y="71171"/>
                      <a:pt x="823378" y="70790"/>
                    </a:cubicBezTo>
                    <a:close/>
                    <a:moveTo>
                      <a:pt x="160721" y="1288456"/>
                    </a:moveTo>
                    <a:lnTo>
                      <a:pt x="166822" y="1279687"/>
                    </a:lnTo>
                    <a:cubicBezTo>
                      <a:pt x="166822" y="1280831"/>
                      <a:pt x="166822" y="1281974"/>
                      <a:pt x="166822" y="1282864"/>
                    </a:cubicBezTo>
                    <a:cubicBezTo>
                      <a:pt x="163263" y="1286550"/>
                      <a:pt x="161484" y="1288202"/>
                      <a:pt x="160721" y="1288456"/>
                    </a:cubicBezTo>
                    <a:close/>
                    <a:moveTo>
                      <a:pt x="899125" y="280746"/>
                    </a:moveTo>
                    <a:cubicBezTo>
                      <a:pt x="901793" y="277441"/>
                      <a:pt x="904590" y="274010"/>
                      <a:pt x="907259" y="270705"/>
                    </a:cubicBezTo>
                    <a:cubicBezTo>
                      <a:pt x="909928" y="275916"/>
                      <a:pt x="911072" y="279475"/>
                      <a:pt x="906115" y="276552"/>
                    </a:cubicBezTo>
                    <a:cubicBezTo>
                      <a:pt x="907259" y="278204"/>
                      <a:pt x="908148" y="279729"/>
                      <a:pt x="909165" y="281254"/>
                    </a:cubicBezTo>
                    <a:cubicBezTo>
                      <a:pt x="907513" y="283669"/>
                      <a:pt x="905860" y="285956"/>
                      <a:pt x="904208" y="288117"/>
                    </a:cubicBezTo>
                    <a:cubicBezTo>
                      <a:pt x="902302" y="285321"/>
                      <a:pt x="900523" y="282906"/>
                      <a:pt x="898998" y="280746"/>
                    </a:cubicBezTo>
                    <a:close/>
                    <a:moveTo>
                      <a:pt x="907386" y="291548"/>
                    </a:moveTo>
                    <a:cubicBezTo>
                      <a:pt x="909165" y="289388"/>
                      <a:pt x="910817" y="287481"/>
                      <a:pt x="912215" y="285829"/>
                    </a:cubicBezTo>
                    <a:cubicBezTo>
                      <a:pt x="912978" y="286846"/>
                      <a:pt x="913740" y="288117"/>
                      <a:pt x="914376" y="289134"/>
                    </a:cubicBezTo>
                    <a:cubicBezTo>
                      <a:pt x="909928" y="294217"/>
                      <a:pt x="907767" y="294726"/>
                      <a:pt x="907386" y="291548"/>
                    </a:cubicBezTo>
                    <a:close/>
                    <a:moveTo>
                      <a:pt x="1790801" y="1400170"/>
                    </a:moveTo>
                    <a:cubicBezTo>
                      <a:pt x="1797028" y="1392798"/>
                      <a:pt x="1800587" y="1383775"/>
                      <a:pt x="1801223" y="1374370"/>
                    </a:cubicBezTo>
                    <a:cubicBezTo>
                      <a:pt x="1801349" y="1384156"/>
                      <a:pt x="1796393" y="1395848"/>
                      <a:pt x="1790801" y="140017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1" name="Freeform: Shape 3480">
                <a:extLst>
                  <a:ext uri="{FF2B5EF4-FFF2-40B4-BE49-F238E27FC236}">
                    <a16:creationId xmlns:a16="http://schemas.microsoft.com/office/drawing/2014/main" id="{1C9661C5-B199-AE6C-7FC4-9165E51EDF61}"/>
                  </a:ext>
                </a:extLst>
              </p:cNvPr>
              <p:cNvSpPr/>
              <p:nvPr/>
            </p:nvSpPr>
            <p:spPr>
              <a:xfrm>
                <a:off x="10819350" y="1213923"/>
                <a:ext cx="29993" cy="25672"/>
              </a:xfrm>
              <a:custGeom>
                <a:avLst/>
                <a:gdLst>
                  <a:gd name="connsiteX0" fmla="*/ 0 w 29993"/>
                  <a:gd name="connsiteY0" fmla="*/ 18937 h 25672"/>
                  <a:gd name="connsiteX1" fmla="*/ 4194 w 29993"/>
                  <a:gd name="connsiteY1" fmla="*/ 25673 h 25672"/>
                  <a:gd name="connsiteX2" fmla="*/ 29993 w 29993"/>
                  <a:gd name="connsiteY2" fmla="*/ 0 h 25672"/>
                  <a:gd name="connsiteX3" fmla="*/ 0 w 29993"/>
                  <a:gd name="connsiteY3" fmla="*/ 18937 h 2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993" h="25672">
                    <a:moveTo>
                      <a:pt x="0" y="18937"/>
                    </a:moveTo>
                    <a:lnTo>
                      <a:pt x="4194" y="25673"/>
                    </a:lnTo>
                    <a:lnTo>
                      <a:pt x="29993" y="0"/>
                    </a:lnTo>
                    <a:lnTo>
                      <a:pt x="0" y="18937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2" name="Freeform: Shape 3481">
                <a:extLst>
                  <a:ext uri="{FF2B5EF4-FFF2-40B4-BE49-F238E27FC236}">
                    <a16:creationId xmlns:a16="http://schemas.microsoft.com/office/drawing/2014/main" id="{592DB267-E89B-7444-8517-D74F045D442A}"/>
                  </a:ext>
                </a:extLst>
              </p:cNvPr>
              <p:cNvSpPr/>
              <p:nvPr/>
            </p:nvSpPr>
            <p:spPr>
              <a:xfrm>
                <a:off x="10051335" y="2492031"/>
                <a:ext cx="635" cy="2341"/>
              </a:xfrm>
              <a:custGeom>
                <a:avLst/>
                <a:gdLst>
                  <a:gd name="connsiteX0" fmla="*/ 0 w 635"/>
                  <a:gd name="connsiteY0" fmla="*/ 2341 h 2341"/>
                  <a:gd name="connsiteX1" fmla="*/ 635 w 635"/>
                  <a:gd name="connsiteY1" fmla="*/ 53 h 2341"/>
                  <a:gd name="connsiteX2" fmla="*/ 0 w 635"/>
                  <a:gd name="connsiteY2" fmla="*/ 2341 h 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5" h="2341">
                    <a:moveTo>
                      <a:pt x="0" y="2341"/>
                    </a:moveTo>
                    <a:cubicBezTo>
                      <a:pt x="254" y="1451"/>
                      <a:pt x="508" y="816"/>
                      <a:pt x="635" y="53"/>
                    </a:cubicBezTo>
                    <a:cubicBezTo>
                      <a:pt x="635" y="-201"/>
                      <a:pt x="508" y="435"/>
                      <a:pt x="0" y="2341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3" name="Freeform: Shape 3482">
                <a:extLst>
                  <a:ext uri="{FF2B5EF4-FFF2-40B4-BE49-F238E27FC236}">
                    <a16:creationId xmlns:a16="http://schemas.microsoft.com/office/drawing/2014/main" id="{A25E5FCB-F567-5536-E0DE-E5FEDDCABB72}"/>
                  </a:ext>
                </a:extLst>
              </p:cNvPr>
              <p:cNvSpPr/>
              <p:nvPr/>
            </p:nvSpPr>
            <p:spPr>
              <a:xfrm>
                <a:off x="10075991" y="2557752"/>
                <a:ext cx="47805" cy="8040"/>
              </a:xfrm>
              <a:custGeom>
                <a:avLst/>
                <a:gdLst>
                  <a:gd name="connsiteX0" fmla="*/ 45245 w 47805"/>
                  <a:gd name="connsiteY0" fmla="*/ 674 h 8040"/>
                  <a:gd name="connsiteX1" fmla="*/ 26054 w 47805"/>
                  <a:gd name="connsiteY1" fmla="*/ 5504 h 8040"/>
                  <a:gd name="connsiteX2" fmla="*/ 0 w 47805"/>
                  <a:gd name="connsiteY2" fmla="*/ 4360 h 8040"/>
                  <a:gd name="connsiteX3" fmla="*/ 27833 w 47805"/>
                  <a:gd name="connsiteY3" fmla="*/ 7537 h 8040"/>
                  <a:gd name="connsiteX4" fmla="*/ 42957 w 47805"/>
                  <a:gd name="connsiteY4" fmla="*/ 3089 h 8040"/>
                  <a:gd name="connsiteX5" fmla="*/ 45245 w 47805"/>
                  <a:gd name="connsiteY5" fmla="*/ 674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805" h="8040">
                    <a:moveTo>
                      <a:pt x="45245" y="674"/>
                    </a:moveTo>
                    <a:cubicBezTo>
                      <a:pt x="41686" y="1945"/>
                      <a:pt x="34569" y="4487"/>
                      <a:pt x="26054" y="5504"/>
                    </a:cubicBezTo>
                    <a:cubicBezTo>
                      <a:pt x="17539" y="6647"/>
                      <a:pt x="7880" y="5885"/>
                      <a:pt x="0" y="4360"/>
                    </a:cubicBezTo>
                    <a:cubicBezTo>
                      <a:pt x="11057" y="8554"/>
                      <a:pt x="20716" y="8427"/>
                      <a:pt x="27833" y="7537"/>
                    </a:cubicBezTo>
                    <a:cubicBezTo>
                      <a:pt x="35077" y="6520"/>
                      <a:pt x="39907" y="4614"/>
                      <a:pt x="42957" y="3089"/>
                    </a:cubicBezTo>
                    <a:cubicBezTo>
                      <a:pt x="49184" y="39"/>
                      <a:pt x="48804" y="-724"/>
                      <a:pt x="45245" y="67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4" name="Freeform: Shape 3483">
                <a:extLst>
                  <a:ext uri="{FF2B5EF4-FFF2-40B4-BE49-F238E27FC236}">
                    <a16:creationId xmlns:a16="http://schemas.microsoft.com/office/drawing/2014/main" id="{8570880E-CB3F-716B-1787-1C830209B19C}"/>
                  </a:ext>
                </a:extLst>
              </p:cNvPr>
              <p:cNvSpPr/>
              <p:nvPr/>
            </p:nvSpPr>
            <p:spPr>
              <a:xfrm>
                <a:off x="10103697" y="2484593"/>
                <a:ext cx="64956" cy="73578"/>
              </a:xfrm>
              <a:custGeom>
                <a:avLst/>
                <a:gdLst>
                  <a:gd name="connsiteX0" fmla="*/ 58716 w 64956"/>
                  <a:gd name="connsiteY0" fmla="*/ 5966 h 73578"/>
                  <a:gd name="connsiteX1" fmla="*/ 34696 w 64956"/>
                  <a:gd name="connsiteY1" fmla="*/ 44983 h 73578"/>
                  <a:gd name="connsiteX2" fmla="*/ 16014 w 64956"/>
                  <a:gd name="connsiteY2" fmla="*/ 64174 h 73578"/>
                  <a:gd name="connsiteX3" fmla="*/ 0 w 64956"/>
                  <a:gd name="connsiteY3" fmla="*/ 73579 h 73578"/>
                  <a:gd name="connsiteX4" fmla="*/ 39525 w 64956"/>
                  <a:gd name="connsiteY4" fmla="*/ 47906 h 73578"/>
                  <a:gd name="connsiteX5" fmla="*/ 42703 w 64956"/>
                  <a:gd name="connsiteY5" fmla="*/ 47906 h 73578"/>
                  <a:gd name="connsiteX6" fmla="*/ 41686 w 64956"/>
                  <a:gd name="connsiteY6" fmla="*/ 51719 h 73578"/>
                  <a:gd name="connsiteX7" fmla="*/ 40542 w 64956"/>
                  <a:gd name="connsiteY7" fmla="*/ 54515 h 73578"/>
                  <a:gd name="connsiteX8" fmla="*/ 38000 w 64956"/>
                  <a:gd name="connsiteY8" fmla="*/ 58836 h 73578"/>
                  <a:gd name="connsiteX9" fmla="*/ 44990 w 64956"/>
                  <a:gd name="connsiteY9" fmla="*/ 49050 h 73578"/>
                  <a:gd name="connsiteX10" fmla="*/ 51091 w 64956"/>
                  <a:gd name="connsiteY10" fmla="*/ 40154 h 73578"/>
                  <a:gd name="connsiteX11" fmla="*/ 63419 w 64956"/>
                  <a:gd name="connsiteY11" fmla="*/ 22234 h 73578"/>
                  <a:gd name="connsiteX12" fmla="*/ 58589 w 64956"/>
                  <a:gd name="connsiteY12" fmla="*/ 5712 h 7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956" h="73578">
                    <a:moveTo>
                      <a:pt x="58716" y="5966"/>
                    </a:moveTo>
                    <a:cubicBezTo>
                      <a:pt x="55921" y="14989"/>
                      <a:pt x="44990" y="30241"/>
                      <a:pt x="34696" y="44983"/>
                    </a:cubicBezTo>
                    <a:cubicBezTo>
                      <a:pt x="29993" y="52609"/>
                      <a:pt x="22749" y="60107"/>
                      <a:pt x="16014" y="64174"/>
                    </a:cubicBezTo>
                    <a:cubicBezTo>
                      <a:pt x="9277" y="68622"/>
                      <a:pt x="3050" y="71037"/>
                      <a:pt x="0" y="73579"/>
                    </a:cubicBezTo>
                    <a:cubicBezTo>
                      <a:pt x="26181" y="68114"/>
                      <a:pt x="35713" y="49940"/>
                      <a:pt x="39525" y="47906"/>
                    </a:cubicBezTo>
                    <a:cubicBezTo>
                      <a:pt x="41686" y="46127"/>
                      <a:pt x="42830" y="46127"/>
                      <a:pt x="42703" y="47906"/>
                    </a:cubicBezTo>
                    <a:cubicBezTo>
                      <a:pt x="42703" y="48796"/>
                      <a:pt x="42322" y="50067"/>
                      <a:pt x="41686" y="51719"/>
                    </a:cubicBezTo>
                    <a:cubicBezTo>
                      <a:pt x="41305" y="52609"/>
                      <a:pt x="40924" y="53498"/>
                      <a:pt x="40542" y="54515"/>
                    </a:cubicBezTo>
                    <a:cubicBezTo>
                      <a:pt x="39907" y="55786"/>
                      <a:pt x="39017" y="57311"/>
                      <a:pt x="38000" y="58836"/>
                    </a:cubicBezTo>
                    <a:cubicBezTo>
                      <a:pt x="41305" y="54642"/>
                      <a:pt x="42830" y="52100"/>
                      <a:pt x="44990" y="49050"/>
                    </a:cubicBezTo>
                    <a:lnTo>
                      <a:pt x="51091" y="40154"/>
                    </a:lnTo>
                    <a:lnTo>
                      <a:pt x="63419" y="22234"/>
                    </a:lnTo>
                    <a:cubicBezTo>
                      <a:pt x="45753" y="35324"/>
                      <a:pt x="77780" y="-16783"/>
                      <a:pt x="58589" y="571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5" name="Freeform: Shape 3484">
                <a:extLst>
                  <a:ext uri="{FF2B5EF4-FFF2-40B4-BE49-F238E27FC236}">
                    <a16:creationId xmlns:a16="http://schemas.microsoft.com/office/drawing/2014/main" id="{ED16AAA9-7124-6559-0E43-4C1DEA78EFC6}"/>
                  </a:ext>
                </a:extLst>
              </p:cNvPr>
              <p:cNvSpPr/>
              <p:nvPr/>
            </p:nvSpPr>
            <p:spPr>
              <a:xfrm>
                <a:off x="10092622" y="2362877"/>
                <a:ext cx="21428" cy="31008"/>
              </a:xfrm>
              <a:custGeom>
                <a:avLst/>
                <a:gdLst>
                  <a:gd name="connsiteX0" fmla="*/ 12600 w 21428"/>
                  <a:gd name="connsiteY0" fmla="*/ 10122 h 31008"/>
                  <a:gd name="connsiteX1" fmla="*/ 273 w 21428"/>
                  <a:gd name="connsiteY1" fmla="*/ 28042 h 31008"/>
                  <a:gd name="connsiteX2" fmla="*/ 12600 w 21428"/>
                  <a:gd name="connsiteY2" fmla="*/ 10122 h 3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428" h="31008">
                    <a:moveTo>
                      <a:pt x="12600" y="10122"/>
                    </a:moveTo>
                    <a:cubicBezTo>
                      <a:pt x="12982" y="13172"/>
                      <a:pt x="6500" y="20798"/>
                      <a:pt x="273" y="28042"/>
                    </a:cubicBezTo>
                    <a:cubicBezTo>
                      <a:pt x="-3794" y="46089"/>
                      <a:pt x="39416" y="-25591"/>
                      <a:pt x="12600" y="1012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6" name="Freeform: Shape 3485">
                <a:extLst>
                  <a:ext uri="{FF2B5EF4-FFF2-40B4-BE49-F238E27FC236}">
                    <a16:creationId xmlns:a16="http://schemas.microsoft.com/office/drawing/2014/main" id="{8D0BF73C-C5B2-6FD4-BAB1-DE20C0872B8B}"/>
                  </a:ext>
                </a:extLst>
              </p:cNvPr>
              <p:cNvSpPr/>
              <p:nvPr/>
            </p:nvSpPr>
            <p:spPr>
              <a:xfrm>
                <a:off x="10062011" y="2385836"/>
                <a:ext cx="49310" cy="65452"/>
              </a:xfrm>
              <a:custGeom>
                <a:avLst/>
                <a:gdLst>
                  <a:gd name="connsiteX0" fmla="*/ 3558 w 49310"/>
                  <a:gd name="connsiteY0" fmla="*/ 65325 h 65452"/>
                  <a:gd name="connsiteX1" fmla="*/ 49311 w 49310"/>
                  <a:gd name="connsiteY1" fmla="*/ 4702 h 65452"/>
                  <a:gd name="connsiteX2" fmla="*/ 42448 w 49310"/>
                  <a:gd name="connsiteY2" fmla="*/ 0 h 65452"/>
                  <a:gd name="connsiteX3" fmla="*/ 12328 w 49310"/>
                  <a:gd name="connsiteY3" fmla="*/ 32027 h 65452"/>
                  <a:gd name="connsiteX4" fmla="*/ 0 w 49310"/>
                  <a:gd name="connsiteY4" fmla="*/ 49947 h 65452"/>
                  <a:gd name="connsiteX5" fmla="*/ 3431 w 49310"/>
                  <a:gd name="connsiteY5" fmla="*/ 65452 h 6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310" h="65452">
                    <a:moveTo>
                      <a:pt x="3558" y="65325"/>
                    </a:moveTo>
                    <a:cubicBezTo>
                      <a:pt x="25164" y="31900"/>
                      <a:pt x="30121" y="33044"/>
                      <a:pt x="49311" y="4702"/>
                    </a:cubicBezTo>
                    <a:lnTo>
                      <a:pt x="42448" y="0"/>
                    </a:lnTo>
                    <a:cubicBezTo>
                      <a:pt x="13980" y="48930"/>
                      <a:pt x="23893" y="20208"/>
                      <a:pt x="12328" y="32027"/>
                    </a:cubicBezTo>
                    <a:cubicBezTo>
                      <a:pt x="12709" y="35077"/>
                      <a:pt x="6227" y="42703"/>
                      <a:pt x="0" y="49947"/>
                    </a:cubicBezTo>
                    <a:cubicBezTo>
                      <a:pt x="8006" y="47787"/>
                      <a:pt x="2288" y="60241"/>
                      <a:pt x="3431" y="6545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7" name="Freeform: Shape 3486">
                <a:extLst>
                  <a:ext uri="{FF2B5EF4-FFF2-40B4-BE49-F238E27FC236}">
                    <a16:creationId xmlns:a16="http://schemas.microsoft.com/office/drawing/2014/main" id="{4289BEA3-9BCF-58F0-AEED-7276DFC785C2}"/>
                  </a:ext>
                </a:extLst>
              </p:cNvPr>
              <p:cNvSpPr/>
              <p:nvPr/>
            </p:nvSpPr>
            <p:spPr>
              <a:xfrm>
                <a:off x="10015560" y="2358384"/>
                <a:ext cx="87628" cy="199025"/>
              </a:xfrm>
              <a:custGeom>
                <a:avLst/>
                <a:gdLst>
                  <a:gd name="connsiteX0" fmla="*/ 28785 w 87628"/>
                  <a:gd name="connsiteY0" fmla="*/ 110824 h 199025"/>
                  <a:gd name="connsiteX1" fmla="*/ 33360 w 87628"/>
                  <a:gd name="connsiteY1" fmla="*/ 105740 h 199025"/>
                  <a:gd name="connsiteX2" fmla="*/ 38444 w 87628"/>
                  <a:gd name="connsiteY2" fmla="*/ 97861 h 199025"/>
                  <a:gd name="connsiteX3" fmla="*/ 47340 w 87628"/>
                  <a:gd name="connsiteY3" fmla="*/ 64436 h 199025"/>
                  <a:gd name="connsiteX4" fmla="*/ 79495 w 87628"/>
                  <a:gd name="connsiteY4" fmla="*/ 20716 h 199025"/>
                  <a:gd name="connsiteX5" fmla="*/ 87629 w 87628"/>
                  <a:gd name="connsiteY5" fmla="*/ 0 h 199025"/>
                  <a:gd name="connsiteX6" fmla="*/ 63735 w 87628"/>
                  <a:gd name="connsiteY6" fmla="*/ 23004 h 199025"/>
                  <a:gd name="connsiteX7" fmla="*/ 23448 w 87628"/>
                  <a:gd name="connsiteY7" fmla="*/ 87439 h 199025"/>
                  <a:gd name="connsiteX8" fmla="*/ 27514 w 87628"/>
                  <a:gd name="connsiteY8" fmla="*/ 90235 h 199025"/>
                  <a:gd name="connsiteX9" fmla="*/ 21414 w 87628"/>
                  <a:gd name="connsiteY9" fmla="*/ 99132 h 199025"/>
                  <a:gd name="connsiteX10" fmla="*/ 18364 w 87628"/>
                  <a:gd name="connsiteY10" fmla="*/ 103580 h 199025"/>
                  <a:gd name="connsiteX11" fmla="*/ 16203 w 87628"/>
                  <a:gd name="connsiteY11" fmla="*/ 106757 h 199025"/>
                  <a:gd name="connsiteX12" fmla="*/ 13788 w 87628"/>
                  <a:gd name="connsiteY12" fmla="*/ 110697 h 199025"/>
                  <a:gd name="connsiteX13" fmla="*/ 14805 w 87628"/>
                  <a:gd name="connsiteY13" fmla="*/ 106630 h 199025"/>
                  <a:gd name="connsiteX14" fmla="*/ 17219 w 87628"/>
                  <a:gd name="connsiteY14" fmla="*/ 101165 h 199025"/>
                  <a:gd name="connsiteX15" fmla="*/ 17219 w 87628"/>
                  <a:gd name="connsiteY15" fmla="*/ 96336 h 199025"/>
                  <a:gd name="connsiteX16" fmla="*/ 12771 w 87628"/>
                  <a:gd name="connsiteY16" fmla="*/ 102436 h 199025"/>
                  <a:gd name="connsiteX17" fmla="*/ 7179 w 87628"/>
                  <a:gd name="connsiteY17" fmla="*/ 111968 h 199025"/>
                  <a:gd name="connsiteX18" fmla="*/ 1460 w 87628"/>
                  <a:gd name="connsiteY18" fmla="*/ 128363 h 199025"/>
                  <a:gd name="connsiteX19" fmla="*/ 570 w 87628"/>
                  <a:gd name="connsiteY19" fmla="*/ 150858 h 199025"/>
                  <a:gd name="connsiteX20" fmla="*/ 5400 w 87628"/>
                  <a:gd name="connsiteY20" fmla="*/ 170303 h 199025"/>
                  <a:gd name="connsiteX21" fmla="*/ 21922 w 87628"/>
                  <a:gd name="connsiteY21" fmla="*/ 199026 h 199025"/>
                  <a:gd name="connsiteX22" fmla="*/ 18236 w 87628"/>
                  <a:gd name="connsiteY22" fmla="*/ 184029 h 199025"/>
                  <a:gd name="connsiteX23" fmla="*/ 30691 w 87628"/>
                  <a:gd name="connsiteY23" fmla="*/ 191400 h 199025"/>
                  <a:gd name="connsiteX24" fmla="*/ 13916 w 87628"/>
                  <a:gd name="connsiteY24" fmla="*/ 151112 h 199025"/>
                  <a:gd name="connsiteX25" fmla="*/ 22049 w 87628"/>
                  <a:gd name="connsiteY25" fmla="*/ 120102 h 199025"/>
                  <a:gd name="connsiteX26" fmla="*/ 28785 w 87628"/>
                  <a:gd name="connsiteY26" fmla="*/ 110824 h 19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7628" h="199025">
                    <a:moveTo>
                      <a:pt x="28785" y="110824"/>
                    </a:moveTo>
                    <a:cubicBezTo>
                      <a:pt x="30437" y="108918"/>
                      <a:pt x="31962" y="107265"/>
                      <a:pt x="33360" y="105740"/>
                    </a:cubicBezTo>
                    <a:cubicBezTo>
                      <a:pt x="36029" y="102690"/>
                      <a:pt x="37682" y="100148"/>
                      <a:pt x="38444" y="97861"/>
                    </a:cubicBezTo>
                    <a:cubicBezTo>
                      <a:pt x="24591" y="111968"/>
                      <a:pt x="42765" y="77272"/>
                      <a:pt x="47340" y="64436"/>
                    </a:cubicBezTo>
                    <a:cubicBezTo>
                      <a:pt x="63608" y="38382"/>
                      <a:pt x="65133" y="42703"/>
                      <a:pt x="79495" y="20716"/>
                    </a:cubicBezTo>
                    <a:cubicBezTo>
                      <a:pt x="79113" y="17157"/>
                      <a:pt x="87247" y="4702"/>
                      <a:pt x="87629" y="0"/>
                    </a:cubicBezTo>
                    <a:cubicBezTo>
                      <a:pt x="74665" y="17284"/>
                      <a:pt x="51916" y="52235"/>
                      <a:pt x="63735" y="23004"/>
                    </a:cubicBezTo>
                    <a:cubicBezTo>
                      <a:pt x="34377" y="61512"/>
                      <a:pt x="48739" y="53379"/>
                      <a:pt x="23448" y="87439"/>
                    </a:cubicBezTo>
                    <a:cubicBezTo>
                      <a:pt x="23448" y="92396"/>
                      <a:pt x="36157" y="76509"/>
                      <a:pt x="27514" y="90235"/>
                    </a:cubicBezTo>
                    <a:lnTo>
                      <a:pt x="21414" y="99132"/>
                    </a:lnTo>
                    <a:lnTo>
                      <a:pt x="18364" y="103580"/>
                    </a:lnTo>
                    <a:lnTo>
                      <a:pt x="16203" y="106757"/>
                    </a:lnTo>
                    <a:lnTo>
                      <a:pt x="13788" y="110697"/>
                    </a:lnTo>
                    <a:cubicBezTo>
                      <a:pt x="13788" y="110697"/>
                      <a:pt x="13788" y="108663"/>
                      <a:pt x="14805" y="106630"/>
                    </a:cubicBezTo>
                    <a:cubicBezTo>
                      <a:pt x="15567" y="104978"/>
                      <a:pt x="16457" y="102944"/>
                      <a:pt x="17219" y="101165"/>
                    </a:cubicBezTo>
                    <a:cubicBezTo>
                      <a:pt x="18364" y="98242"/>
                      <a:pt x="19253" y="95700"/>
                      <a:pt x="17219" y="96336"/>
                    </a:cubicBezTo>
                    <a:cubicBezTo>
                      <a:pt x="15567" y="98496"/>
                      <a:pt x="14551" y="99894"/>
                      <a:pt x="12771" y="102436"/>
                    </a:cubicBezTo>
                    <a:cubicBezTo>
                      <a:pt x="10611" y="105740"/>
                      <a:pt x="8577" y="108791"/>
                      <a:pt x="7179" y="111968"/>
                    </a:cubicBezTo>
                    <a:cubicBezTo>
                      <a:pt x="4129" y="118068"/>
                      <a:pt x="2477" y="123533"/>
                      <a:pt x="1460" y="128363"/>
                    </a:cubicBezTo>
                    <a:cubicBezTo>
                      <a:pt x="-446" y="138022"/>
                      <a:pt x="-192" y="144757"/>
                      <a:pt x="570" y="150858"/>
                    </a:cubicBezTo>
                    <a:cubicBezTo>
                      <a:pt x="1333" y="157085"/>
                      <a:pt x="2858" y="162677"/>
                      <a:pt x="5400" y="170303"/>
                    </a:cubicBezTo>
                    <a:cubicBezTo>
                      <a:pt x="8196" y="177801"/>
                      <a:pt x="12136" y="187460"/>
                      <a:pt x="21922" y="199026"/>
                    </a:cubicBezTo>
                    <a:cubicBezTo>
                      <a:pt x="17219" y="190002"/>
                      <a:pt x="16711" y="184791"/>
                      <a:pt x="18236" y="184029"/>
                    </a:cubicBezTo>
                    <a:cubicBezTo>
                      <a:pt x="19761" y="183139"/>
                      <a:pt x="23320" y="186444"/>
                      <a:pt x="30691" y="191400"/>
                    </a:cubicBezTo>
                    <a:cubicBezTo>
                      <a:pt x="18872" y="179072"/>
                      <a:pt x="14169" y="163821"/>
                      <a:pt x="13916" y="151112"/>
                    </a:cubicBezTo>
                    <a:cubicBezTo>
                      <a:pt x="13661" y="138276"/>
                      <a:pt x="17474" y="127727"/>
                      <a:pt x="22049" y="120102"/>
                    </a:cubicBezTo>
                    <a:cubicBezTo>
                      <a:pt x="24083" y="116416"/>
                      <a:pt x="27133" y="112603"/>
                      <a:pt x="28785" y="11082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8" name="Freeform: Shape 3487">
                <a:extLst>
                  <a:ext uri="{FF2B5EF4-FFF2-40B4-BE49-F238E27FC236}">
                    <a16:creationId xmlns:a16="http://schemas.microsoft.com/office/drawing/2014/main" id="{8C411FCA-8C7C-C323-4594-3FDCD86D33A2}"/>
                  </a:ext>
                </a:extLst>
              </p:cNvPr>
              <p:cNvSpPr/>
              <p:nvPr/>
            </p:nvSpPr>
            <p:spPr>
              <a:xfrm>
                <a:off x="10904120" y="1149615"/>
                <a:ext cx="23512" cy="6990"/>
              </a:xfrm>
              <a:custGeom>
                <a:avLst/>
                <a:gdLst>
                  <a:gd name="connsiteX0" fmla="*/ 1399 w 23512"/>
                  <a:gd name="connsiteY0" fmla="*/ 0 h 6990"/>
                  <a:gd name="connsiteX1" fmla="*/ 0 w 23512"/>
                  <a:gd name="connsiteY1" fmla="*/ 4575 h 6990"/>
                  <a:gd name="connsiteX2" fmla="*/ 23512 w 23512"/>
                  <a:gd name="connsiteY2" fmla="*/ 6990 h 6990"/>
                  <a:gd name="connsiteX3" fmla="*/ 1399 w 23512"/>
                  <a:gd name="connsiteY3" fmla="*/ 0 h 6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512" h="6990">
                    <a:moveTo>
                      <a:pt x="1399" y="0"/>
                    </a:moveTo>
                    <a:lnTo>
                      <a:pt x="0" y="4575"/>
                    </a:lnTo>
                    <a:lnTo>
                      <a:pt x="23512" y="6990"/>
                    </a:lnTo>
                    <a:lnTo>
                      <a:pt x="1399" y="0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8D5429D1-195E-1FA3-0BFA-EB786BD394B9}"/>
                </a:ext>
              </a:extLst>
            </p:cNvPr>
            <p:cNvSpPr/>
            <p:nvPr/>
          </p:nvSpPr>
          <p:spPr>
            <a:xfrm>
              <a:off x="9359592" y="1143934"/>
              <a:ext cx="1627694" cy="796705"/>
            </a:xfrm>
            <a:custGeom>
              <a:avLst/>
              <a:gdLst>
                <a:gd name="connsiteX0" fmla="*/ 308434 w 1627694"/>
                <a:gd name="connsiteY0" fmla="*/ 749294 h 796705"/>
                <a:gd name="connsiteX1" fmla="*/ 264079 w 1627694"/>
                <a:gd name="connsiteY1" fmla="*/ 683207 h 796705"/>
                <a:gd name="connsiteX2" fmla="*/ 217944 w 1627694"/>
                <a:gd name="connsiteY2" fmla="*/ 567172 h 796705"/>
                <a:gd name="connsiteX3" fmla="*/ 148044 w 1627694"/>
                <a:gd name="connsiteY3" fmla="*/ 530188 h 796705"/>
                <a:gd name="connsiteX4" fmla="*/ 56665 w 1627694"/>
                <a:gd name="connsiteY4" fmla="*/ 464863 h 796705"/>
                <a:gd name="connsiteX5" fmla="*/ 52979 w 1627694"/>
                <a:gd name="connsiteY5" fmla="*/ 370688 h 796705"/>
                <a:gd name="connsiteX6" fmla="*/ 27943 w 1627694"/>
                <a:gd name="connsiteY6" fmla="*/ 348574 h 796705"/>
                <a:gd name="connsiteX7" fmla="*/ 363 w 1627694"/>
                <a:gd name="connsiteY7" fmla="*/ 256433 h 796705"/>
                <a:gd name="connsiteX8" fmla="*/ 70900 w 1627694"/>
                <a:gd name="connsiteY8" fmla="*/ 57534 h 796705"/>
                <a:gd name="connsiteX9" fmla="*/ 201042 w 1627694"/>
                <a:gd name="connsiteY9" fmla="*/ 21948 h 796705"/>
                <a:gd name="connsiteX10" fmla="*/ 489031 w 1627694"/>
                <a:gd name="connsiteY10" fmla="*/ 12162 h 796705"/>
                <a:gd name="connsiteX11" fmla="*/ 1531438 w 1627694"/>
                <a:gd name="connsiteY11" fmla="*/ 22838 h 796705"/>
                <a:gd name="connsiteX12" fmla="*/ 1624088 w 1627694"/>
                <a:gd name="connsiteY12" fmla="*/ 61601 h 796705"/>
                <a:gd name="connsiteX13" fmla="*/ 1567151 w 1627694"/>
                <a:gd name="connsiteY13" fmla="*/ 159589 h 796705"/>
                <a:gd name="connsiteX14" fmla="*/ 1431544 w 1627694"/>
                <a:gd name="connsiteY14" fmla="*/ 185642 h 796705"/>
                <a:gd name="connsiteX15" fmla="*/ 1348935 w 1627694"/>
                <a:gd name="connsiteY15" fmla="*/ 316039 h 796705"/>
                <a:gd name="connsiteX16" fmla="*/ 1289582 w 1627694"/>
                <a:gd name="connsiteY16" fmla="*/ 471345 h 796705"/>
                <a:gd name="connsiteX17" fmla="*/ 1073908 w 1627694"/>
                <a:gd name="connsiteY17" fmla="*/ 585473 h 796705"/>
                <a:gd name="connsiteX18" fmla="*/ 923940 w 1627694"/>
                <a:gd name="connsiteY18" fmla="*/ 567807 h 796705"/>
                <a:gd name="connsiteX19" fmla="*/ 760753 w 1627694"/>
                <a:gd name="connsiteY19" fmla="*/ 625126 h 796705"/>
                <a:gd name="connsiteX20" fmla="*/ 563380 w 1627694"/>
                <a:gd name="connsiteY20" fmla="*/ 780432 h 796705"/>
                <a:gd name="connsiteX21" fmla="*/ 308307 w 1627694"/>
                <a:gd name="connsiteY21" fmla="*/ 749421 h 79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27694" h="796705">
                  <a:moveTo>
                    <a:pt x="308434" y="749294"/>
                  </a:moveTo>
                  <a:cubicBezTo>
                    <a:pt x="289879" y="732645"/>
                    <a:pt x="274627" y="710913"/>
                    <a:pt x="264079" y="683207"/>
                  </a:cubicBezTo>
                  <a:cubicBezTo>
                    <a:pt x="249336" y="644316"/>
                    <a:pt x="242982" y="601359"/>
                    <a:pt x="217944" y="567172"/>
                  </a:cubicBezTo>
                  <a:cubicBezTo>
                    <a:pt x="199644" y="542262"/>
                    <a:pt x="178419" y="537178"/>
                    <a:pt x="148044" y="530188"/>
                  </a:cubicBezTo>
                  <a:cubicBezTo>
                    <a:pt x="109408" y="521419"/>
                    <a:pt x="64291" y="504261"/>
                    <a:pt x="56665" y="464863"/>
                  </a:cubicBezTo>
                  <a:cubicBezTo>
                    <a:pt x="50565" y="433344"/>
                    <a:pt x="71662" y="396615"/>
                    <a:pt x="52979" y="370688"/>
                  </a:cubicBezTo>
                  <a:cubicBezTo>
                    <a:pt x="46497" y="361537"/>
                    <a:pt x="36203" y="356072"/>
                    <a:pt x="27943" y="348574"/>
                  </a:cubicBezTo>
                  <a:cubicBezTo>
                    <a:pt x="3540" y="326460"/>
                    <a:pt x="-1543" y="289603"/>
                    <a:pt x="363" y="256433"/>
                  </a:cubicBezTo>
                  <a:cubicBezTo>
                    <a:pt x="3668" y="198097"/>
                    <a:pt x="18792" y="93882"/>
                    <a:pt x="70900" y="57534"/>
                  </a:cubicBezTo>
                  <a:cubicBezTo>
                    <a:pt x="112840" y="28303"/>
                    <a:pt x="152747" y="24236"/>
                    <a:pt x="201042" y="21948"/>
                  </a:cubicBezTo>
                  <a:cubicBezTo>
                    <a:pt x="296741" y="17500"/>
                    <a:pt x="394984" y="18390"/>
                    <a:pt x="489031" y="12162"/>
                  </a:cubicBezTo>
                  <a:cubicBezTo>
                    <a:pt x="838406" y="-11223"/>
                    <a:pt x="1182826" y="2884"/>
                    <a:pt x="1531438" y="22838"/>
                  </a:cubicBezTo>
                  <a:cubicBezTo>
                    <a:pt x="1561432" y="24617"/>
                    <a:pt x="1611125" y="27540"/>
                    <a:pt x="1624088" y="61601"/>
                  </a:cubicBezTo>
                  <a:cubicBezTo>
                    <a:pt x="1640229" y="104177"/>
                    <a:pt x="1598797" y="141415"/>
                    <a:pt x="1567151" y="159589"/>
                  </a:cubicBezTo>
                  <a:cubicBezTo>
                    <a:pt x="1526736" y="182846"/>
                    <a:pt x="1478059" y="184499"/>
                    <a:pt x="1431544" y="185642"/>
                  </a:cubicBezTo>
                  <a:cubicBezTo>
                    <a:pt x="1376640" y="186913"/>
                    <a:pt x="1365964" y="263041"/>
                    <a:pt x="1348935" y="316039"/>
                  </a:cubicBezTo>
                  <a:cubicBezTo>
                    <a:pt x="1331904" y="369036"/>
                    <a:pt x="1320212" y="425083"/>
                    <a:pt x="1289582" y="471345"/>
                  </a:cubicBezTo>
                  <a:cubicBezTo>
                    <a:pt x="1242812" y="541881"/>
                    <a:pt x="1157534" y="578610"/>
                    <a:pt x="1073908" y="585473"/>
                  </a:cubicBezTo>
                  <a:cubicBezTo>
                    <a:pt x="1023198" y="589667"/>
                    <a:pt x="973505" y="576577"/>
                    <a:pt x="923940" y="567807"/>
                  </a:cubicBezTo>
                  <a:cubicBezTo>
                    <a:pt x="850735" y="554717"/>
                    <a:pt x="796975" y="550904"/>
                    <a:pt x="760753" y="625126"/>
                  </a:cubicBezTo>
                  <a:cubicBezTo>
                    <a:pt x="719449" y="709896"/>
                    <a:pt x="651582" y="756666"/>
                    <a:pt x="563380" y="780432"/>
                  </a:cubicBezTo>
                  <a:cubicBezTo>
                    <a:pt x="481660" y="802419"/>
                    <a:pt x="376428" y="810552"/>
                    <a:pt x="308307" y="74942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7A7FD1A4-9CC8-451A-9692-A5E5E0D7C4CB}"/>
                </a:ext>
              </a:extLst>
            </p:cNvPr>
            <p:cNvSpPr/>
            <p:nvPr/>
          </p:nvSpPr>
          <p:spPr>
            <a:xfrm rot="-10800000">
              <a:off x="10089844" y="981472"/>
              <a:ext cx="261554" cy="308578"/>
            </a:xfrm>
            <a:custGeom>
              <a:avLst/>
              <a:gdLst>
                <a:gd name="connsiteX0" fmla="*/ 0 w 261554"/>
                <a:gd name="connsiteY0" fmla="*/ 0 h 308578"/>
                <a:gd name="connsiteX1" fmla="*/ 261555 w 261554"/>
                <a:gd name="connsiteY1" fmla="*/ 0 h 308578"/>
                <a:gd name="connsiteX2" fmla="*/ 261555 w 261554"/>
                <a:gd name="connsiteY2" fmla="*/ 308579 h 308578"/>
                <a:gd name="connsiteX3" fmla="*/ 0 w 261554"/>
                <a:gd name="connsiteY3" fmla="*/ 308579 h 308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554" h="308578">
                  <a:moveTo>
                    <a:pt x="0" y="0"/>
                  </a:moveTo>
                  <a:lnTo>
                    <a:pt x="261555" y="0"/>
                  </a:lnTo>
                  <a:lnTo>
                    <a:pt x="261555" y="308579"/>
                  </a:lnTo>
                  <a:lnTo>
                    <a:pt x="0" y="308579"/>
                  </a:lnTo>
                  <a:close/>
                </a:path>
              </a:pathLst>
            </a:custGeom>
            <a:solidFill>
              <a:srgbClr val="691E1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436960D8-8EEB-035A-2CAD-88E1DF94FA3E}"/>
                </a:ext>
              </a:extLst>
            </p:cNvPr>
            <p:cNvSpPr/>
            <p:nvPr/>
          </p:nvSpPr>
          <p:spPr>
            <a:xfrm rot="-10800000">
              <a:off x="10089844" y="981472"/>
              <a:ext cx="141326" cy="308578"/>
            </a:xfrm>
            <a:custGeom>
              <a:avLst/>
              <a:gdLst>
                <a:gd name="connsiteX0" fmla="*/ 0 w 141326"/>
                <a:gd name="connsiteY0" fmla="*/ 0 h 308578"/>
                <a:gd name="connsiteX1" fmla="*/ 141326 w 141326"/>
                <a:gd name="connsiteY1" fmla="*/ 0 h 308578"/>
                <a:gd name="connsiteX2" fmla="*/ 141326 w 141326"/>
                <a:gd name="connsiteY2" fmla="*/ 308579 h 308578"/>
                <a:gd name="connsiteX3" fmla="*/ 0 w 141326"/>
                <a:gd name="connsiteY3" fmla="*/ 308579 h 308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326" h="308578">
                  <a:moveTo>
                    <a:pt x="0" y="0"/>
                  </a:moveTo>
                  <a:lnTo>
                    <a:pt x="141326" y="0"/>
                  </a:lnTo>
                  <a:lnTo>
                    <a:pt x="141326" y="308579"/>
                  </a:lnTo>
                  <a:lnTo>
                    <a:pt x="0" y="308579"/>
                  </a:lnTo>
                  <a:close/>
                </a:path>
              </a:pathLst>
            </a:custGeom>
            <a:solidFill>
              <a:srgbClr val="691E1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CAEBB6C4-7788-305E-AFFA-E0628127A034}"/>
                </a:ext>
              </a:extLst>
            </p:cNvPr>
            <p:cNvSpPr/>
            <p:nvPr/>
          </p:nvSpPr>
          <p:spPr>
            <a:xfrm>
              <a:off x="10051629" y="923673"/>
              <a:ext cx="338114" cy="141841"/>
            </a:xfrm>
            <a:custGeom>
              <a:avLst/>
              <a:gdLst>
                <a:gd name="connsiteX0" fmla="*/ 331161 w 338114"/>
                <a:gd name="connsiteY0" fmla="*/ 78642 h 141841"/>
                <a:gd name="connsiteX1" fmla="*/ 288585 w 338114"/>
                <a:gd name="connsiteY1" fmla="*/ 99104 h 141841"/>
                <a:gd name="connsiteX2" fmla="*/ 168610 w 338114"/>
                <a:gd name="connsiteY2" fmla="*/ 95037 h 141841"/>
                <a:gd name="connsiteX3" fmla="*/ 137727 w 338114"/>
                <a:gd name="connsiteY3" fmla="*/ 96817 h 141841"/>
                <a:gd name="connsiteX4" fmla="*/ 119935 w 338114"/>
                <a:gd name="connsiteY4" fmla="*/ 113338 h 141841"/>
                <a:gd name="connsiteX5" fmla="*/ 80536 w 338114"/>
                <a:gd name="connsiteY5" fmla="*/ 140663 h 141841"/>
                <a:gd name="connsiteX6" fmla="*/ 38088 w 338114"/>
                <a:gd name="connsiteY6" fmla="*/ 124650 h 141841"/>
                <a:gd name="connsiteX7" fmla="*/ 23472 w 338114"/>
                <a:gd name="connsiteY7" fmla="*/ 96181 h 141841"/>
                <a:gd name="connsiteX8" fmla="*/ 10382 w 338114"/>
                <a:gd name="connsiteY8" fmla="*/ 90335 h 141841"/>
                <a:gd name="connsiteX9" fmla="*/ 214 w 338114"/>
                <a:gd name="connsiteY9" fmla="*/ 72034 h 141841"/>
                <a:gd name="connsiteX10" fmla="*/ 13177 w 338114"/>
                <a:gd name="connsiteY10" fmla="*/ 36575 h 141841"/>
                <a:gd name="connsiteX11" fmla="*/ 45585 w 338114"/>
                <a:gd name="connsiteY11" fmla="*/ 15732 h 141841"/>
                <a:gd name="connsiteX12" fmla="*/ 140015 w 338114"/>
                <a:gd name="connsiteY12" fmla="*/ 354 h 141841"/>
                <a:gd name="connsiteX13" fmla="*/ 241180 w 338114"/>
                <a:gd name="connsiteY13" fmla="*/ 2387 h 141841"/>
                <a:gd name="connsiteX14" fmla="*/ 323281 w 338114"/>
                <a:gd name="connsiteY14" fmla="*/ 26535 h 141841"/>
                <a:gd name="connsiteX15" fmla="*/ 331288 w 338114"/>
                <a:gd name="connsiteY15" fmla="*/ 78515 h 14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8114" h="141841">
                  <a:moveTo>
                    <a:pt x="331161" y="78642"/>
                  </a:moveTo>
                  <a:cubicBezTo>
                    <a:pt x="320612" y="90843"/>
                    <a:pt x="304344" y="96181"/>
                    <a:pt x="288585" y="99104"/>
                  </a:cubicBezTo>
                  <a:cubicBezTo>
                    <a:pt x="249060" y="106221"/>
                    <a:pt x="208390" y="100756"/>
                    <a:pt x="168610" y="95037"/>
                  </a:cubicBezTo>
                  <a:cubicBezTo>
                    <a:pt x="158189" y="93512"/>
                    <a:pt x="147132" y="92114"/>
                    <a:pt x="137727" y="96817"/>
                  </a:cubicBezTo>
                  <a:cubicBezTo>
                    <a:pt x="130483" y="100375"/>
                    <a:pt x="125272" y="107238"/>
                    <a:pt x="119935" y="113338"/>
                  </a:cubicBezTo>
                  <a:cubicBezTo>
                    <a:pt x="109259" y="125666"/>
                    <a:pt x="96295" y="136850"/>
                    <a:pt x="80536" y="140663"/>
                  </a:cubicBezTo>
                  <a:cubicBezTo>
                    <a:pt x="64776" y="144476"/>
                    <a:pt x="45840" y="139011"/>
                    <a:pt x="38088" y="124650"/>
                  </a:cubicBezTo>
                  <a:cubicBezTo>
                    <a:pt x="32876" y="115118"/>
                    <a:pt x="32495" y="102282"/>
                    <a:pt x="23472" y="96181"/>
                  </a:cubicBezTo>
                  <a:cubicBezTo>
                    <a:pt x="19532" y="93512"/>
                    <a:pt x="14448" y="92750"/>
                    <a:pt x="10382" y="90335"/>
                  </a:cubicBezTo>
                  <a:cubicBezTo>
                    <a:pt x="4153" y="86522"/>
                    <a:pt x="976" y="79278"/>
                    <a:pt x="214" y="72034"/>
                  </a:cubicBezTo>
                  <a:cubicBezTo>
                    <a:pt x="-1184" y="59197"/>
                    <a:pt x="4408" y="46107"/>
                    <a:pt x="13177" y="36575"/>
                  </a:cubicBezTo>
                  <a:cubicBezTo>
                    <a:pt x="21947" y="27043"/>
                    <a:pt x="33512" y="20434"/>
                    <a:pt x="45585" y="15732"/>
                  </a:cubicBezTo>
                  <a:cubicBezTo>
                    <a:pt x="75325" y="3913"/>
                    <a:pt x="107988" y="1625"/>
                    <a:pt x="140015" y="354"/>
                  </a:cubicBezTo>
                  <a:cubicBezTo>
                    <a:pt x="174075" y="-1044"/>
                    <a:pt x="207500" y="2133"/>
                    <a:pt x="241180" y="2387"/>
                  </a:cubicBezTo>
                  <a:cubicBezTo>
                    <a:pt x="269648" y="2642"/>
                    <a:pt x="301930" y="5438"/>
                    <a:pt x="323281" y="26535"/>
                  </a:cubicBezTo>
                  <a:cubicBezTo>
                    <a:pt x="336499" y="39625"/>
                    <a:pt x="344633" y="63010"/>
                    <a:pt x="331288" y="78515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372E5A30-6001-E059-F34B-E9B6D6DFD98C}"/>
                </a:ext>
              </a:extLst>
            </p:cNvPr>
            <p:cNvSpPr/>
            <p:nvPr/>
          </p:nvSpPr>
          <p:spPr>
            <a:xfrm>
              <a:off x="10373131" y="2605577"/>
              <a:ext cx="421055" cy="631518"/>
            </a:xfrm>
            <a:custGeom>
              <a:avLst/>
              <a:gdLst>
                <a:gd name="connsiteX0" fmla="*/ 0 w 421055"/>
                <a:gd name="connsiteY0" fmla="*/ 215802 h 631518"/>
                <a:gd name="connsiteX1" fmla="*/ 210591 w 421055"/>
                <a:gd name="connsiteY1" fmla="*/ 0 h 631518"/>
                <a:gd name="connsiteX2" fmla="*/ 421055 w 421055"/>
                <a:gd name="connsiteY2" fmla="*/ 215802 h 631518"/>
                <a:gd name="connsiteX3" fmla="*/ 421055 w 421055"/>
                <a:gd name="connsiteY3" fmla="*/ 631519 h 631518"/>
                <a:gd name="connsiteX4" fmla="*/ 0 w 421055"/>
                <a:gd name="connsiteY4" fmla="*/ 631519 h 631518"/>
                <a:gd name="connsiteX5" fmla="*/ 0 w 421055"/>
                <a:gd name="connsiteY5" fmla="*/ 215802 h 631518"/>
                <a:gd name="connsiteX6" fmla="*/ 378225 w 421055"/>
                <a:gd name="connsiteY6" fmla="*/ 215802 h 631518"/>
                <a:gd name="connsiteX7" fmla="*/ 210464 w 421055"/>
                <a:gd name="connsiteY7" fmla="*/ 42830 h 631518"/>
                <a:gd name="connsiteX8" fmla="*/ 42957 w 421055"/>
                <a:gd name="connsiteY8" fmla="*/ 215802 h 631518"/>
                <a:gd name="connsiteX9" fmla="*/ 42957 w 421055"/>
                <a:gd name="connsiteY9" fmla="*/ 588562 h 631518"/>
                <a:gd name="connsiteX10" fmla="*/ 378225 w 421055"/>
                <a:gd name="connsiteY10" fmla="*/ 588562 h 631518"/>
                <a:gd name="connsiteX11" fmla="*/ 378225 w 421055"/>
                <a:gd name="connsiteY11" fmla="*/ 215802 h 63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055" h="631518">
                  <a:moveTo>
                    <a:pt x="0" y="215802"/>
                  </a:moveTo>
                  <a:cubicBezTo>
                    <a:pt x="0" y="96844"/>
                    <a:pt x="94429" y="0"/>
                    <a:pt x="210591" y="0"/>
                  </a:cubicBezTo>
                  <a:cubicBezTo>
                    <a:pt x="326626" y="0"/>
                    <a:pt x="421055" y="96844"/>
                    <a:pt x="421055" y="215802"/>
                  </a:cubicBezTo>
                  <a:lnTo>
                    <a:pt x="421055" y="631519"/>
                  </a:lnTo>
                  <a:lnTo>
                    <a:pt x="0" y="631519"/>
                  </a:lnTo>
                  <a:lnTo>
                    <a:pt x="0" y="215802"/>
                  </a:lnTo>
                  <a:close/>
                  <a:moveTo>
                    <a:pt x="378225" y="215802"/>
                  </a:moveTo>
                  <a:cubicBezTo>
                    <a:pt x="378225" y="120483"/>
                    <a:pt x="302986" y="42830"/>
                    <a:pt x="210464" y="42830"/>
                  </a:cubicBezTo>
                  <a:cubicBezTo>
                    <a:pt x="117941" y="42830"/>
                    <a:pt x="42957" y="120356"/>
                    <a:pt x="42957" y="215802"/>
                  </a:cubicBezTo>
                  <a:lnTo>
                    <a:pt x="42957" y="588562"/>
                  </a:lnTo>
                  <a:cubicBezTo>
                    <a:pt x="42957" y="588562"/>
                    <a:pt x="378225" y="588562"/>
                    <a:pt x="378225" y="588562"/>
                  </a:cubicBezTo>
                  <a:lnTo>
                    <a:pt x="378225" y="215802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82BD145E-EC03-C79F-88A6-C9845966E4B2}"/>
                </a:ext>
              </a:extLst>
            </p:cNvPr>
            <p:cNvSpPr/>
            <p:nvPr/>
          </p:nvSpPr>
          <p:spPr>
            <a:xfrm>
              <a:off x="11059681" y="3188293"/>
              <a:ext cx="500105" cy="76000"/>
            </a:xfrm>
            <a:custGeom>
              <a:avLst/>
              <a:gdLst>
                <a:gd name="connsiteX0" fmla="*/ 38000 w 500105"/>
                <a:gd name="connsiteY0" fmla="*/ 76001 h 76000"/>
                <a:gd name="connsiteX1" fmla="*/ 462106 w 500105"/>
                <a:gd name="connsiteY1" fmla="*/ 76001 h 76000"/>
                <a:gd name="connsiteX2" fmla="*/ 500106 w 500105"/>
                <a:gd name="connsiteY2" fmla="*/ 38000 h 76000"/>
                <a:gd name="connsiteX3" fmla="*/ 462106 w 500105"/>
                <a:gd name="connsiteY3" fmla="*/ 0 h 76000"/>
                <a:gd name="connsiteX4" fmla="*/ 38000 w 500105"/>
                <a:gd name="connsiteY4" fmla="*/ 0 h 76000"/>
                <a:gd name="connsiteX5" fmla="*/ 0 w 500105"/>
                <a:gd name="connsiteY5" fmla="*/ 38000 h 76000"/>
                <a:gd name="connsiteX6" fmla="*/ 38000 w 500105"/>
                <a:gd name="connsiteY6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105" h="76000">
                  <a:moveTo>
                    <a:pt x="38000" y="76001"/>
                  </a:moveTo>
                  <a:lnTo>
                    <a:pt x="462106" y="76001"/>
                  </a:lnTo>
                  <a:cubicBezTo>
                    <a:pt x="482949" y="76001"/>
                    <a:pt x="500106" y="58844"/>
                    <a:pt x="500106" y="38000"/>
                  </a:cubicBezTo>
                  <a:cubicBezTo>
                    <a:pt x="500106" y="17157"/>
                    <a:pt x="482949" y="0"/>
                    <a:pt x="462106" y="0"/>
                  </a:cubicBezTo>
                  <a:lnTo>
                    <a:pt x="38000" y="0"/>
                  </a:lnTo>
                  <a:cubicBezTo>
                    <a:pt x="17157" y="0"/>
                    <a:pt x="0" y="17157"/>
                    <a:pt x="0" y="38000"/>
                  </a:cubicBezTo>
                  <a:cubicBezTo>
                    <a:pt x="0" y="58844"/>
                    <a:pt x="17157" y="76001"/>
                    <a:pt x="38000" y="7600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67F01F6B-AC79-FD5D-201D-D0871C47A357}"/>
                </a:ext>
              </a:extLst>
            </p:cNvPr>
            <p:cNvSpPr/>
            <p:nvPr/>
          </p:nvSpPr>
          <p:spPr>
            <a:xfrm>
              <a:off x="10338944" y="3188293"/>
              <a:ext cx="500105" cy="76000"/>
            </a:xfrm>
            <a:custGeom>
              <a:avLst/>
              <a:gdLst>
                <a:gd name="connsiteX0" fmla="*/ 38000 w 500105"/>
                <a:gd name="connsiteY0" fmla="*/ 76001 h 76000"/>
                <a:gd name="connsiteX1" fmla="*/ 462106 w 500105"/>
                <a:gd name="connsiteY1" fmla="*/ 76001 h 76000"/>
                <a:gd name="connsiteX2" fmla="*/ 500106 w 500105"/>
                <a:gd name="connsiteY2" fmla="*/ 38000 h 76000"/>
                <a:gd name="connsiteX3" fmla="*/ 462106 w 500105"/>
                <a:gd name="connsiteY3" fmla="*/ 0 h 76000"/>
                <a:gd name="connsiteX4" fmla="*/ 38000 w 500105"/>
                <a:gd name="connsiteY4" fmla="*/ 0 h 76000"/>
                <a:gd name="connsiteX5" fmla="*/ 0 w 500105"/>
                <a:gd name="connsiteY5" fmla="*/ 38000 h 76000"/>
                <a:gd name="connsiteX6" fmla="*/ 38000 w 500105"/>
                <a:gd name="connsiteY6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105" h="76000">
                  <a:moveTo>
                    <a:pt x="38000" y="76001"/>
                  </a:moveTo>
                  <a:lnTo>
                    <a:pt x="462106" y="76001"/>
                  </a:lnTo>
                  <a:cubicBezTo>
                    <a:pt x="482949" y="76001"/>
                    <a:pt x="500106" y="58844"/>
                    <a:pt x="500106" y="38000"/>
                  </a:cubicBezTo>
                  <a:cubicBezTo>
                    <a:pt x="500106" y="17157"/>
                    <a:pt x="482949" y="0"/>
                    <a:pt x="462106" y="0"/>
                  </a:cubicBezTo>
                  <a:lnTo>
                    <a:pt x="38000" y="0"/>
                  </a:lnTo>
                  <a:cubicBezTo>
                    <a:pt x="17157" y="0"/>
                    <a:pt x="0" y="17157"/>
                    <a:pt x="0" y="38000"/>
                  </a:cubicBezTo>
                  <a:cubicBezTo>
                    <a:pt x="0" y="58844"/>
                    <a:pt x="17157" y="76001"/>
                    <a:pt x="38000" y="7600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A4E33E22-850E-9D00-E782-873D27383F46}"/>
                </a:ext>
              </a:extLst>
            </p:cNvPr>
            <p:cNvSpPr/>
            <p:nvPr/>
          </p:nvSpPr>
          <p:spPr>
            <a:xfrm>
              <a:off x="10742078" y="1890178"/>
              <a:ext cx="382037" cy="382037"/>
            </a:xfrm>
            <a:custGeom>
              <a:avLst/>
              <a:gdLst>
                <a:gd name="connsiteX0" fmla="*/ 0 w 382037"/>
                <a:gd name="connsiteY0" fmla="*/ 191019 h 382037"/>
                <a:gd name="connsiteX1" fmla="*/ 191019 w 382037"/>
                <a:gd name="connsiteY1" fmla="*/ 0 h 382037"/>
                <a:gd name="connsiteX2" fmla="*/ 382038 w 382037"/>
                <a:gd name="connsiteY2" fmla="*/ 191019 h 382037"/>
                <a:gd name="connsiteX3" fmla="*/ 191019 w 382037"/>
                <a:gd name="connsiteY3" fmla="*/ 382038 h 382037"/>
                <a:gd name="connsiteX4" fmla="*/ 0 w 382037"/>
                <a:gd name="connsiteY4" fmla="*/ 191019 h 382037"/>
                <a:gd name="connsiteX5" fmla="*/ 42957 w 382037"/>
                <a:gd name="connsiteY5" fmla="*/ 191019 h 382037"/>
                <a:gd name="connsiteX6" fmla="*/ 191147 w 382037"/>
                <a:gd name="connsiteY6" fmla="*/ 339208 h 382037"/>
                <a:gd name="connsiteX7" fmla="*/ 339335 w 382037"/>
                <a:gd name="connsiteY7" fmla="*/ 191019 h 382037"/>
                <a:gd name="connsiteX8" fmla="*/ 191147 w 382037"/>
                <a:gd name="connsiteY8" fmla="*/ 42830 h 382037"/>
                <a:gd name="connsiteX9" fmla="*/ 42957 w 382037"/>
                <a:gd name="connsiteY9" fmla="*/ 191019 h 38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037" h="382037">
                  <a:moveTo>
                    <a:pt x="0" y="191019"/>
                  </a:moveTo>
                  <a:cubicBezTo>
                    <a:pt x="0" y="85660"/>
                    <a:pt x="85661" y="0"/>
                    <a:pt x="191019" y="0"/>
                  </a:cubicBezTo>
                  <a:cubicBezTo>
                    <a:pt x="296378" y="0"/>
                    <a:pt x="382038" y="85660"/>
                    <a:pt x="382038" y="191019"/>
                  </a:cubicBezTo>
                  <a:cubicBezTo>
                    <a:pt x="382038" y="296378"/>
                    <a:pt x="296378" y="382038"/>
                    <a:pt x="191019" y="382038"/>
                  </a:cubicBezTo>
                  <a:cubicBezTo>
                    <a:pt x="85661" y="382038"/>
                    <a:pt x="0" y="296378"/>
                    <a:pt x="0" y="191019"/>
                  </a:cubicBezTo>
                  <a:close/>
                  <a:moveTo>
                    <a:pt x="42957" y="191019"/>
                  </a:moveTo>
                  <a:cubicBezTo>
                    <a:pt x="42957" y="272739"/>
                    <a:pt x="109427" y="339208"/>
                    <a:pt x="191147" y="339208"/>
                  </a:cubicBezTo>
                  <a:cubicBezTo>
                    <a:pt x="272866" y="339208"/>
                    <a:pt x="339335" y="272739"/>
                    <a:pt x="339335" y="191019"/>
                  </a:cubicBezTo>
                  <a:cubicBezTo>
                    <a:pt x="339335" y="109299"/>
                    <a:pt x="272866" y="42830"/>
                    <a:pt x="191147" y="42830"/>
                  </a:cubicBezTo>
                  <a:cubicBezTo>
                    <a:pt x="109427" y="42830"/>
                    <a:pt x="42957" y="109299"/>
                    <a:pt x="42957" y="191019"/>
                  </a:cubicBez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82FB6D7C-F947-7445-DE93-3B984516201C}"/>
                </a:ext>
              </a:extLst>
            </p:cNvPr>
            <p:cNvSpPr/>
            <p:nvPr/>
          </p:nvSpPr>
          <p:spPr>
            <a:xfrm>
              <a:off x="9758103" y="1625827"/>
              <a:ext cx="82879" cy="85786"/>
            </a:xfrm>
            <a:custGeom>
              <a:avLst/>
              <a:gdLst>
                <a:gd name="connsiteX0" fmla="*/ 41463 w 82879"/>
                <a:gd name="connsiteY0" fmla="*/ 0 h 85786"/>
                <a:gd name="connsiteX1" fmla="*/ 41463 w 82879"/>
                <a:gd name="connsiteY1" fmla="*/ 85787 h 85786"/>
                <a:gd name="connsiteX2" fmla="*/ 41463 w 82879"/>
                <a:gd name="connsiteY2" fmla="*/ 0 h 8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879" h="85786">
                  <a:moveTo>
                    <a:pt x="41463" y="0"/>
                  </a:moveTo>
                  <a:cubicBezTo>
                    <a:pt x="96622" y="0"/>
                    <a:pt x="96748" y="85787"/>
                    <a:pt x="41463" y="85787"/>
                  </a:cubicBezTo>
                  <a:cubicBezTo>
                    <a:pt x="-13821" y="85787"/>
                    <a:pt x="-13821" y="0"/>
                    <a:pt x="41463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6F000E58-68B5-634D-2408-DF756BE83382}"/>
                </a:ext>
              </a:extLst>
            </p:cNvPr>
            <p:cNvSpPr/>
            <p:nvPr/>
          </p:nvSpPr>
          <p:spPr>
            <a:xfrm>
              <a:off x="9700912" y="1244552"/>
              <a:ext cx="82879" cy="85786"/>
            </a:xfrm>
            <a:custGeom>
              <a:avLst/>
              <a:gdLst>
                <a:gd name="connsiteX0" fmla="*/ 41463 w 82879"/>
                <a:gd name="connsiteY0" fmla="*/ 0 h 85786"/>
                <a:gd name="connsiteX1" fmla="*/ 41463 w 82879"/>
                <a:gd name="connsiteY1" fmla="*/ 85787 h 85786"/>
                <a:gd name="connsiteX2" fmla="*/ 41463 w 82879"/>
                <a:gd name="connsiteY2" fmla="*/ 0 h 8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879" h="85786">
                  <a:moveTo>
                    <a:pt x="41463" y="0"/>
                  </a:moveTo>
                  <a:cubicBezTo>
                    <a:pt x="96622" y="0"/>
                    <a:pt x="96748" y="85787"/>
                    <a:pt x="41463" y="85787"/>
                  </a:cubicBezTo>
                  <a:cubicBezTo>
                    <a:pt x="-13821" y="85787"/>
                    <a:pt x="-13821" y="0"/>
                    <a:pt x="41463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39" name="Graphic 1765">
            <a:extLst>
              <a:ext uri="{FF2B5EF4-FFF2-40B4-BE49-F238E27FC236}">
                <a16:creationId xmlns:a16="http://schemas.microsoft.com/office/drawing/2014/main" id="{2C1880F0-43D0-A754-AA8D-CAADAC1B5370}"/>
              </a:ext>
            </a:extLst>
          </p:cNvPr>
          <p:cNvGrpSpPr/>
          <p:nvPr/>
        </p:nvGrpSpPr>
        <p:grpSpPr>
          <a:xfrm>
            <a:off x="-1470222" y="4239477"/>
            <a:ext cx="14362330" cy="3214775"/>
            <a:chOff x="-502365" y="4338854"/>
            <a:chExt cx="13532256" cy="3028977"/>
          </a:xfrm>
          <a:solidFill>
            <a:srgbClr val="FAF2E3"/>
          </a:solidFill>
        </p:grpSpPr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4C3A07A1-F383-87EB-0902-DE6AE817856B}"/>
                </a:ext>
              </a:extLst>
            </p:cNvPr>
            <p:cNvSpPr/>
            <p:nvPr/>
          </p:nvSpPr>
          <p:spPr>
            <a:xfrm>
              <a:off x="-502365" y="4346226"/>
              <a:ext cx="13501975" cy="3018047"/>
            </a:xfrm>
            <a:custGeom>
              <a:avLst/>
              <a:gdLst>
                <a:gd name="connsiteX0" fmla="*/ 11986915 w 13501975"/>
                <a:gd name="connsiteY0" fmla="*/ 3001271 h 3018047"/>
                <a:gd name="connsiteX1" fmla="*/ 12089604 w 13501975"/>
                <a:gd name="connsiteY1" fmla="*/ 3000636 h 3018047"/>
                <a:gd name="connsiteX2" fmla="*/ 11905830 w 13501975"/>
                <a:gd name="connsiteY2" fmla="*/ 3000000 h 3018047"/>
                <a:gd name="connsiteX3" fmla="*/ 11874057 w 13501975"/>
                <a:gd name="connsiteY3" fmla="*/ 3000000 h 3018047"/>
                <a:gd name="connsiteX4" fmla="*/ 11801488 w 13501975"/>
                <a:gd name="connsiteY4" fmla="*/ 2999238 h 3018047"/>
                <a:gd name="connsiteX5" fmla="*/ 11897314 w 13501975"/>
                <a:gd name="connsiteY5" fmla="*/ 3000000 h 3018047"/>
                <a:gd name="connsiteX6" fmla="*/ 12092528 w 13501975"/>
                <a:gd name="connsiteY6" fmla="*/ 2998348 h 3018047"/>
                <a:gd name="connsiteX7" fmla="*/ 12289267 w 13501975"/>
                <a:gd name="connsiteY7" fmla="*/ 2996696 h 3018047"/>
                <a:gd name="connsiteX8" fmla="*/ 11505872 w 13501975"/>
                <a:gd name="connsiteY8" fmla="*/ 2996696 h 3018047"/>
                <a:gd name="connsiteX9" fmla="*/ 11675921 w 13501975"/>
                <a:gd name="connsiteY9" fmla="*/ 2998094 h 3018047"/>
                <a:gd name="connsiteX10" fmla="*/ 11675921 w 13501975"/>
                <a:gd name="connsiteY10" fmla="*/ 3000636 h 3018047"/>
                <a:gd name="connsiteX11" fmla="*/ 11514260 w 13501975"/>
                <a:gd name="connsiteY11" fmla="*/ 3001525 h 3018047"/>
                <a:gd name="connsiteX12" fmla="*/ 11213943 w 13501975"/>
                <a:gd name="connsiteY12" fmla="*/ 3001525 h 3018047"/>
                <a:gd name="connsiteX13" fmla="*/ 11355523 w 13501975"/>
                <a:gd name="connsiteY13" fmla="*/ 3002669 h 3018047"/>
                <a:gd name="connsiteX14" fmla="*/ 11333536 w 13501975"/>
                <a:gd name="connsiteY14" fmla="*/ 3002796 h 3018047"/>
                <a:gd name="connsiteX15" fmla="*/ 11208478 w 13501975"/>
                <a:gd name="connsiteY15" fmla="*/ 3001780 h 3018047"/>
                <a:gd name="connsiteX16" fmla="*/ 10749168 w 13501975"/>
                <a:gd name="connsiteY16" fmla="*/ 3003305 h 3018047"/>
                <a:gd name="connsiteX17" fmla="*/ 10548871 w 13501975"/>
                <a:gd name="connsiteY17" fmla="*/ 3003940 h 3018047"/>
                <a:gd name="connsiteX18" fmla="*/ 10404622 w 13501975"/>
                <a:gd name="connsiteY18" fmla="*/ 3003178 h 3018047"/>
                <a:gd name="connsiteX19" fmla="*/ 10530697 w 13501975"/>
                <a:gd name="connsiteY19" fmla="*/ 3001525 h 3018047"/>
                <a:gd name="connsiteX20" fmla="*/ 10705703 w 13501975"/>
                <a:gd name="connsiteY20" fmla="*/ 2999110 h 3018047"/>
                <a:gd name="connsiteX21" fmla="*/ 10977043 w 13501975"/>
                <a:gd name="connsiteY21" fmla="*/ 2998475 h 3018047"/>
                <a:gd name="connsiteX22" fmla="*/ 11135654 w 13501975"/>
                <a:gd name="connsiteY22" fmla="*/ 2995044 h 3018047"/>
                <a:gd name="connsiteX23" fmla="*/ 11292104 w 13501975"/>
                <a:gd name="connsiteY23" fmla="*/ 2991612 h 3018047"/>
                <a:gd name="connsiteX24" fmla="*/ 10996362 w 13501975"/>
                <a:gd name="connsiteY24" fmla="*/ 2991612 h 3018047"/>
                <a:gd name="connsiteX25" fmla="*/ 10788439 w 13501975"/>
                <a:gd name="connsiteY25" fmla="*/ 2991104 h 3018047"/>
                <a:gd name="connsiteX26" fmla="*/ 10752472 w 13501975"/>
                <a:gd name="connsiteY26" fmla="*/ 2990722 h 3018047"/>
                <a:gd name="connsiteX27" fmla="*/ 10654484 w 13501975"/>
                <a:gd name="connsiteY27" fmla="*/ 2990341 h 3018047"/>
                <a:gd name="connsiteX28" fmla="*/ 10618517 w 13501975"/>
                <a:gd name="connsiteY28" fmla="*/ 2990341 h 3018047"/>
                <a:gd name="connsiteX29" fmla="*/ 10091341 w 13501975"/>
                <a:gd name="connsiteY29" fmla="*/ 2987037 h 3018047"/>
                <a:gd name="connsiteX30" fmla="*/ 10422923 w 13501975"/>
                <a:gd name="connsiteY30" fmla="*/ 2985512 h 3018047"/>
                <a:gd name="connsiteX31" fmla="*/ 10619407 w 13501975"/>
                <a:gd name="connsiteY31" fmla="*/ 2984495 h 3018047"/>
                <a:gd name="connsiteX32" fmla="*/ 10768486 w 13501975"/>
                <a:gd name="connsiteY32" fmla="*/ 2986020 h 3018047"/>
                <a:gd name="connsiteX33" fmla="*/ 10718666 w 13501975"/>
                <a:gd name="connsiteY33" fmla="*/ 2986401 h 3018047"/>
                <a:gd name="connsiteX34" fmla="*/ 10803563 w 13501975"/>
                <a:gd name="connsiteY34" fmla="*/ 2986401 h 3018047"/>
                <a:gd name="connsiteX35" fmla="*/ 10966622 w 13501975"/>
                <a:gd name="connsiteY35" fmla="*/ 2988054 h 3018047"/>
                <a:gd name="connsiteX36" fmla="*/ 11027245 w 13501975"/>
                <a:gd name="connsiteY36" fmla="*/ 2988562 h 3018047"/>
                <a:gd name="connsiteX37" fmla="*/ 11030040 w 13501975"/>
                <a:gd name="connsiteY37" fmla="*/ 2988562 h 3018047"/>
                <a:gd name="connsiteX38" fmla="*/ 11061178 w 13501975"/>
                <a:gd name="connsiteY38" fmla="*/ 2988943 h 3018047"/>
                <a:gd name="connsiteX39" fmla="*/ 11107820 w 13501975"/>
                <a:gd name="connsiteY39" fmla="*/ 2989071 h 3018047"/>
                <a:gd name="connsiteX40" fmla="*/ 11448300 w 13501975"/>
                <a:gd name="connsiteY40" fmla="*/ 2991739 h 3018047"/>
                <a:gd name="connsiteX41" fmla="*/ 11526461 w 13501975"/>
                <a:gd name="connsiteY41" fmla="*/ 2991104 h 3018047"/>
                <a:gd name="connsiteX42" fmla="*/ 11550100 w 13501975"/>
                <a:gd name="connsiteY42" fmla="*/ 2990468 h 3018047"/>
                <a:gd name="connsiteX43" fmla="*/ 11558743 w 13501975"/>
                <a:gd name="connsiteY43" fmla="*/ 2989579 h 3018047"/>
                <a:gd name="connsiteX44" fmla="*/ 11548956 w 13501975"/>
                <a:gd name="connsiteY44" fmla="*/ 2989071 h 3018047"/>
                <a:gd name="connsiteX45" fmla="*/ 11520869 w 13501975"/>
                <a:gd name="connsiteY45" fmla="*/ 2988562 h 3018047"/>
                <a:gd name="connsiteX46" fmla="*/ 11417543 w 13501975"/>
                <a:gd name="connsiteY46" fmla="*/ 2987545 h 3018047"/>
                <a:gd name="connsiteX47" fmla="*/ 11343067 w 13501975"/>
                <a:gd name="connsiteY47" fmla="*/ 2987164 h 3018047"/>
                <a:gd name="connsiteX48" fmla="*/ 11364038 w 13501975"/>
                <a:gd name="connsiteY48" fmla="*/ 2986910 h 3018047"/>
                <a:gd name="connsiteX49" fmla="*/ 11372680 w 13501975"/>
                <a:gd name="connsiteY49" fmla="*/ 2986656 h 3018047"/>
                <a:gd name="connsiteX50" fmla="*/ 11375730 w 13501975"/>
                <a:gd name="connsiteY50" fmla="*/ 2986401 h 3018047"/>
                <a:gd name="connsiteX51" fmla="*/ 11372680 w 13501975"/>
                <a:gd name="connsiteY51" fmla="*/ 2986147 h 3018047"/>
                <a:gd name="connsiteX52" fmla="*/ 11364038 w 13501975"/>
                <a:gd name="connsiteY52" fmla="*/ 2985893 h 3018047"/>
                <a:gd name="connsiteX53" fmla="*/ 11361878 w 13501975"/>
                <a:gd name="connsiteY53" fmla="*/ 2985893 h 3018047"/>
                <a:gd name="connsiteX54" fmla="*/ 11505872 w 13501975"/>
                <a:gd name="connsiteY54" fmla="*/ 2984114 h 3018047"/>
                <a:gd name="connsiteX55" fmla="*/ 11737179 w 13501975"/>
                <a:gd name="connsiteY55" fmla="*/ 2985131 h 3018047"/>
                <a:gd name="connsiteX56" fmla="*/ 12056053 w 13501975"/>
                <a:gd name="connsiteY56" fmla="*/ 2985893 h 3018047"/>
                <a:gd name="connsiteX57" fmla="*/ 12511677 w 13501975"/>
                <a:gd name="connsiteY57" fmla="*/ 2989071 h 3018047"/>
                <a:gd name="connsiteX58" fmla="*/ 12666092 w 13501975"/>
                <a:gd name="connsiteY58" fmla="*/ 2988943 h 3018047"/>
                <a:gd name="connsiteX59" fmla="*/ 12713245 w 13501975"/>
                <a:gd name="connsiteY59" fmla="*/ 2988689 h 3018047"/>
                <a:gd name="connsiteX60" fmla="*/ 12730529 w 13501975"/>
                <a:gd name="connsiteY60" fmla="*/ 2988435 h 3018047"/>
                <a:gd name="connsiteX61" fmla="*/ 12096468 w 13501975"/>
                <a:gd name="connsiteY61" fmla="*/ 2982970 h 3018047"/>
                <a:gd name="connsiteX62" fmla="*/ 12078675 w 13501975"/>
                <a:gd name="connsiteY62" fmla="*/ 2982589 h 3018047"/>
                <a:gd name="connsiteX63" fmla="*/ 12158107 w 13501975"/>
                <a:gd name="connsiteY63" fmla="*/ 2981953 h 3018047"/>
                <a:gd name="connsiteX64" fmla="*/ 12353320 w 13501975"/>
                <a:gd name="connsiteY64" fmla="*/ 2980301 h 3018047"/>
                <a:gd name="connsiteX65" fmla="*/ 11979543 w 13501975"/>
                <a:gd name="connsiteY65" fmla="*/ 2980301 h 3018047"/>
                <a:gd name="connsiteX66" fmla="*/ 11975349 w 13501975"/>
                <a:gd name="connsiteY66" fmla="*/ 2980301 h 3018047"/>
                <a:gd name="connsiteX67" fmla="*/ 11945864 w 13501975"/>
                <a:gd name="connsiteY67" fmla="*/ 2979665 h 3018047"/>
                <a:gd name="connsiteX68" fmla="*/ 12409622 w 13501975"/>
                <a:gd name="connsiteY68" fmla="*/ 2979665 h 3018047"/>
                <a:gd name="connsiteX69" fmla="*/ 12409622 w 13501975"/>
                <a:gd name="connsiteY69" fmla="*/ 2977632 h 3018047"/>
                <a:gd name="connsiteX70" fmla="*/ 12394625 w 13501975"/>
                <a:gd name="connsiteY70" fmla="*/ 2977124 h 3018047"/>
                <a:gd name="connsiteX71" fmla="*/ 12351668 w 13501975"/>
                <a:gd name="connsiteY71" fmla="*/ 2976361 h 3018047"/>
                <a:gd name="connsiteX72" fmla="*/ 12246054 w 13501975"/>
                <a:gd name="connsiteY72" fmla="*/ 2975090 h 3018047"/>
                <a:gd name="connsiteX73" fmla="*/ 12325615 w 13501975"/>
                <a:gd name="connsiteY73" fmla="*/ 2974328 h 3018047"/>
                <a:gd name="connsiteX74" fmla="*/ 12131164 w 13501975"/>
                <a:gd name="connsiteY74" fmla="*/ 2973947 h 3018047"/>
                <a:gd name="connsiteX75" fmla="*/ 11807842 w 13501975"/>
                <a:gd name="connsiteY75" fmla="*/ 2971023 h 3018047"/>
                <a:gd name="connsiteX76" fmla="*/ 11886639 w 13501975"/>
                <a:gd name="connsiteY76" fmla="*/ 2970642 h 3018047"/>
                <a:gd name="connsiteX77" fmla="*/ 12185178 w 13501975"/>
                <a:gd name="connsiteY77" fmla="*/ 2969117 h 3018047"/>
                <a:gd name="connsiteX78" fmla="*/ 12379629 w 13501975"/>
                <a:gd name="connsiteY78" fmla="*/ 2968355 h 3018047"/>
                <a:gd name="connsiteX79" fmla="*/ 13075202 w 13501975"/>
                <a:gd name="connsiteY79" fmla="*/ 2966956 h 3018047"/>
                <a:gd name="connsiteX80" fmla="*/ 12892953 w 13501975"/>
                <a:gd name="connsiteY80" fmla="*/ 2970896 h 3018047"/>
                <a:gd name="connsiteX81" fmla="*/ 12710702 w 13501975"/>
                <a:gd name="connsiteY81" fmla="*/ 2974836 h 3018047"/>
                <a:gd name="connsiteX82" fmla="*/ 13183357 w 13501975"/>
                <a:gd name="connsiteY82" fmla="*/ 2973311 h 3018047"/>
                <a:gd name="connsiteX83" fmla="*/ 13391661 w 13501975"/>
                <a:gd name="connsiteY83" fmla="*/ 2972548 h 3018047"/>
                <a:gd name="connsiteX84" fmla="*/ 13399158 w 13501975"/>
                <a:gd name="connsiteY84" fmla="*/ 2972548 h 3018047"/>
                <a:gd name="connsiteX85" fmla="*/ 13399158 w 13501975"/>
                <a:gd name="connsiteY85" fmla="*/ 2965177 h 3018047"/>
                <a:gd name="connsiteX86" fmla="*/ 13398268 w 13501975"/>
                <a:gd name="connsiteY86" fmla="*/ 2774158 h 3018047"/>
                <a:gd name="connsiteX87" fmla="*/ 13397888 w 13501975"/>
                <a:gd name="connsiteY87" fmla="*/ 2720017 h 3018047"/>
                <a:gd name="connsiteX88" fmla="*/ 13397506 w 13501975"/>
                <a:gd name="connsiteY88" fmla="*/ 2700699 h 3018047"/>
                <a:gd name="connsiteX89" fmla="*/ 13395981 w 13501975"/>
                <a:gd name="connsiteY89" fmla="*/ 2814701 h 3018047"/>
                <a:gd name="connsiteX90" fmla="*/ 13394456 w 13501975"/>
                <a:gd name="connsiteY90" fmla="*/ 2965050 h 3018047"/>
                <a:gd name="connsiteX91" fmla="*/ 13394456 w 13501975"/>
                <a:gd name="connsiteY91" fmla="*/ 2967846 h 3018047"/>
                <a:gd name="connsiteX92" fmla="*/ 13391788 w 13501975"/>
                <a:gd name="connsiteY92" fmla="*/ 2967846 h 3018047"/>
                <a:gd name="connsiteX93" fmla="*/ 13081811 w 13501975"/>
                <a:gd name="connsiteY93" fmla="*/ 2965177 h 3018047"/>
                <a:gd name="connsiteX94" fmla="*/ 13391788 w 13501975"/>
                <a:gd name="connsiteY94" fmla="*/ 2965177 h 3018047"/>
                <a:gd name="connsiteX95" fmla="*/ 13391788 w 13501975"/>
                <a:gd name="connsiteY95" fmla="*/ 2016819 h 3018047"/>
                <a:gd name="connsiteX96" fmla="*/ 13501975 w 13501975"/>
                <a:gd name="connsiteY96" fmla="*/ 1973989 h 3018047"/>
                <a:gd name="connsiteX97" fmla="*/ 13501975 w 13501975"/>
                <a:gd name="connsiteY97" fmla="*/ 1134039 h 3018047"/>
                <a:gd name="connsiteX98" fmla="*/ 11728283 w 13501975"/>
                <a:gd name="connsiteY98" fmla="*/ 748951 h 3018047"/>
                <a:gd name="connsiteX99" fmla="*/ 11717480 w 13501975"/>
                <a:gd name="connsiteY99" fmla="*/ 748443 h 3018047"/>
                <a:gd name="connsiteX100" fmla="*/ 11695874 w 13501975"/>
                <a:gd name="connsiteY100" fmla="*/ 747553 h 3018047"/>
                <a:gd name="connsiteX101" fmla="*/ 11727393 w 13501975"/>
                <a:gd name="connsiteY101" fmla="*/ 748697 h 3018047"/>
                <a:gd name="connsiteX102" fmla="*/ 11854739 w 13501975"/>
                <a:gd name="connsiteY102" fmla="*/ 753145 h 3018047"/>
                <a:gd name="connsiteX103" fmla="*/ 11986406 w 13501975"/>
                <a:gd name="connsiteY103" fmla="*/ 761915 h 3018047"/>
                <a:gd name="connsiteX104" fmla="*/ 12189753 w 13501975"/>
                <a:gd name="connsiteY104" fmla="*/ 779708 h 3018047"/>
                <a:gd name="connsiteX105" fmla="*/ 12200047 w 13501975"/>
                <a:gd name="connsiteY105" fmla="*/ 780852 h 3018047"/>
                <a:gd name="connsiteX106" fmla="*/ 12252028 w 13501975"/>
                <a:gd name="connsiteY106" fmla="*/ 786316 h 3018047"/>
                <a:gd name="connsiteX107" fmla="*/ 12275794 w 13501975"/>
                <a:gd name="connsiteY107" fmla="*/ 788858 h 3018047"/>
                <a:gd name="connsiteX108" fmla="*/ 12298035 w 13501975"/>
                <a:gd name="connsiteY108" fmla="*/ 792163 h 3018047"/>
                <a:gd name="connsiteX109" fmla="*/ 12433896 w 13501975"/>
                <a:gd name="connsiteY109" fmla="*/ 811608 h 3018047"/>
                <a:gd name="connsiteX110" fmla="*/ 12363233 w 13501975"/>
                <a:gd name="connsiteY110" fmla="*/ 800297 h 3018047"/>
                <a:gd name="connsiteX111" fmla="*/ 12379629 w 13501975"/>
                <a:gd name="connsiteY111" fmla="*/ 802584 h 3018047"/>
                <a:gd name="connsiteX112" fmla="*/ 12307567 w 13501975"/>
                <a:gd name="connsiteY112" fmla="*/ 791527 h 3018047"/>
                <a:gd name="connsiteX113" fmla="*/ 12271473 w 13501975"/>
                <a:gd name="connsiteY113" fmla="*/ 786189 h 3018047"/>
                <a:gd name="connsiteX114" fmla="*/ 12235252 w 13501975"/>
                <a:gd name="connsiteY114" fmla="*/ 782122 h 3018047"/>
                <a:gd name="connsiteX115" fmla="*/ 12090240 w 13501975"/>
                <a:gd name="connsiteY115" fmla="*/ 766109 h 3018047"/>
                <a:gd name="connsiteX116" fmla="*/ 12027711 w 13501975"/>
                <a:gd name="connsiteY116" fmla="*/ 760771 h 3018047"/>
                <a:gd name="connsiteX117" fmla="*/ 11962132 w 13501975"/>
                <a:gd name="connsiteY117" fmla="*/ 756196 h 3018047"/>
                <a:gd name="connsiteX118" fmla="*/ 11895536 w 13501975"/>
                <a:gd name="connsiteY118" fmla="*/ 751620 h 3018047"/>
                <a:gd name="connsiteX119" fmla="*/ 11862491 w 13501975"/>
                <a:gd name="connsiteY119" fmla="*/ 749333 h 3018047"/>
                <a:gd name="connsiteX120" fmla="*/ 11850799 w 13501975"/>
                <a:gd name="connsiteY120" fmla="*/ 748951 h 3018047"/>
                <a:gd name="connsiteX121" fmla="*/ 11842665 w 13501975"/>
                <a:gd name="connsiteY121" fmla="*/ 748443 h 3018047"/>
                <a:gd name="connsiteX122" fmla="*/ 11728283 w 13501975"/>
                <a:gd name="connsiteY122" fmla="*/ 743995 h 3018047"/>
                <a:gd name="connsiteX123" fmla="*/ 11622416 w 13501975"/>
                <a:gd name="connsiteY123" fmla="*/ 740945 h 3018047"/>
                <a:gd name="connsiteX124" fmla="*/ 11425932 w 13501975"/>
                <a:gd name="connsiteY124" fmla="*/ 740563 h 3018047"/>
                <a:gd name="connsiteX125" fmla="*/ 11382593 w 13501975"/>
                <a:gd name="connsiteY125" fmla="*/ 741707 h 3018047"/>
                <a:gd name="connsiteX126" fmla="*/ 11242538 w 13501975"/>
                <a:gd name="connsiteY126" fmla="*/ 745647 h 3018047"/>
                <a:gd name="connsiteX127" fmla="*/ 11244571 w 13501975"/>
                <a:gd name="connsiteY127" fmla="*/ 745520 h 3018047"/>
                <a:gd name="connsiteX128" fmla="*/ 11246859 w 13501975"/>
                <a:gd name="connsiteY128" fmla="*/ 745266 h 3018047"/>
                <a:gd name="connsiteX129" fmla="*/ 11423135 w 13501975"/>
                <a:gd name="connsiteY129" fmla="*/ 737895 h 3018047"/>
                <a:gd name="connsiteX130" fmla="*/ 11276471 w 13501975"/>
                <a:gd name="connsiteY130" fmla="*/ 742978 h 3018047"/>
                <a:gd name="connsiteX131" fmla="*/ 11207334 w 13501975"/>
                <a:gd name="connsiteY131" fmla="*/ 746537 h 3018047"/>
                <a:gd name="connsiteX132" fmla="*/ 11204283 w 13501975"/>
                <a:gd name="connsiteY132" fmla="*/ 746664 h 3018047"/>
                <a:gd name="connsiteX133" fmla="*/ 11100450 w 13501975"/>
                <a:gd name="connsiteY133" fmla="*/ 752383 h 3018047"/>
                <a:gd name="connsiteX134" fmla="*/ 11043386 w 13501975"/>
                <a:gd name="connsiteY134" fmla="*/ 755941 h 3018047"/>
                <a:gd name="connsiteX135" fmla="*/ 11008943 w 13501975"/>
                <a:gd name="connsiteY135" fmla="*/ 759119 h 3018047"/>
                <a:gd name="connsiteX136" fmla="*/ 10809664 w 13501975"/>
                <a:gd name="connsiteY136" fmla="*/ 777039 h 3018047"/>
                <a:gd name="connsiteX137" fmla="*/ 10664779 w 13501975"/>
                <a:gd name="connsiteY137" fmla="*/ 793434 h 3018047"/>
                <a:gd name="connsiteX138" fmla="*/ 10901424 w 13501975"/>
                <a:gd name="connsiteY138" fmla="*/ 767634 h 3018047"/>
                <a:gd name="connsiteX139" fmla="*/ 10852748 w 13501975"/>
                <a:gd name="connsiteY139" fmla="*/ 771447 h 3018047"/>
                <a:gd name="connsiteX140" fmla="*/ 10804199 w 13501975"/>
                <a:gd name="connsiteY140" fmla="*/ 776531 h 3018047"/>
                <a:gd name="connsiteX141" fmla="*/ 10706973 w 13501975"/>
                <a:gd name="connsiteY141" fmla="*/ 786571 h 3018047"/>
                <a:gd name="connsiteX142" fmla="*/ 10658424 w 13501975"/>
                <a:gd name="connsiteY142" fmla="*/ 791654 h 3018047"/>
                <a:gd name="connsiteX143" fmla="*/ 10610002 w 13501975"/>
                <a:gd name="connsiteY143" fmla="*/ 797882 h 3018047"/>
                <a:gd name="connsiteX144" fmla="*/ 10513031 w 13501975"/>
                <a:gd name="connsiteY144" fmla="*/ 810337 h 3018047"/>
                <a:gd name="connsiteX145" fmla="*/ 10490282 w 13501975"/>
                <a:gd name="connsiteY145" fmla="*/ 813768 h 3018047"/>
                <a:gd name="connsiteX146" fmla="*/ 10476301 w 13501975"/>
                <a:gd name="connsiteY146" fmla="*/ 815547 h 3018047"/>
                <a:gd name="connsiteX147" fmla="*/ 10295323 w 13501975"/>
                <a:gd name="connsiteY147" fmla="*/ 843635 h 3018047"/>
                <a:gd name="connsiteX148" fmla="*/ 9764588 w 13501975"/>
                <a:gd name="connsiteY148" fmla="*/ 950900 h 3018047"/>
                <a:gd name="connsiteX149" fmla="*/ 9852281 w 13501975"/>
                <a:gd name="connsiteY149" fmla="*/ 930438 h 3018047"/>
                <a:gd name="connsiteX150" fmla="*/ 9689349 w 13501975"/>
                <a:gd name="connsiteY150" fmla="*/ 966660 h 3018047"/>
                <a:gd name="connsiteX151" fmla="*/ 9527053 w 13501975"/>
                <a:gd name="connsiteY151" fmla="*/ 1005931 h 3018047"/>
                <a:gd name="connsiteX152" fmla="*/ 9366155 w 13501975"/>
                <a:gd name="connsiteY152" fmla="*/ 1047871 h 3018047"/>
                <a:gd name="connsiteX153" fmla="*/ 9206020 w 13501975"/>
                <a:gd name="connsiteY153" fmla="*/ 1092989 h 3018047"/>
                <a:gd name="connsiteX154" fmla="*/ 9300067 w 13501975"/>
                <a:gd name="connsiteY154" fmla="*/ 1063631 h 3018047"/>
                <a:gd name="connsiteX155" fmla="*/ 9394496 w 13501975"/>
                <a:gd name="connsiteY155" fmla="*/ 1035162 h 3018047"/>
                <a:gd name="connsiteX156" fmla="*/ 9423728 w 13501975"/>
                <a:gd name="connsiteY156" fmla="*/ 1026520 h 3018047"/>
                <a:gd name="connsiteX157" fmla="*/ 9551709 w 13501975"/>
                <a:gd name="connsiteY157" fmla="*/ 993476 h 3018047"/>
                <a:gd name="connsiteX158" fmla="*/ 10283631 w 13501975"/>
                <a:gd name="connsiteY158" fmla="*/ 835247 h 3018047"/>
                <a:gd name="connsiteX159" fmla="*/ 11026990 w 13501975"/>
                <a:gd name="connsiteY159" fmla="*/ 742597 h 3018047"/>
                <a:gd name="connsiteX160" fmla="*/ 10443131 w 13501975"/>
                <a:gd name="connsiteY160" fmla="*/ 807287 h 3018047"/>
                <a:gd name="connsiteX161" fmla="*/ 10248935 w 13501975"/>
                <a:gd name="connsiteY161" fmla="*/ 838297 h 3018047"/>
                <a:gd name="connsiteX162" fmla="*/ 10971578 w 13501975"/>
                <a:gd name="connsiteY162" fmla="*/ 742851 h 3018047"/>
                <a:gd name="connsiteX163" fmla="*/ 11059272 w 13501975"/>
                <a:gd name="connsiteY163" fmla="*/ 735480 h 3018047"/>
                <a:gd name="connsiteX164" fmla="*/ 11145440 w 13501975"/>
                <a:gd name="connsiteY164" fmla="*/ 730269 h 3018047"/>
                <a:gd name="connsiteX165" fmla="*/ 11229702 w 13501975"/>
                <a:gd name="connsiteY165" fmla="*/ 725185 h 3018047"/>
                <a:gd name="connsiteX166" fmla="*/ 11312184 w 13501975"/>
                <a:gd name="connsiteY166" fmla="*/ 722135 h 3018047"/>
                <a:gd name="connsiteX167" fmla="*/ 11431904 w 13501975"/>
                <a:gd name="connsiteY167" fmla="*/ 718322 h 3018047"/>
                <a:gd name="connsiteX168" fmla="*/ 10753362 w 13501975"/>
                <a:gd name="connsiteY168" fmla="*/ 762932 h 3018047"/>
                <a:gd name="connsiteX169" fmla="*/ 10540864 w 13501975"/>
                <a:gd name="connsiteY169" fmla="*/ 789875 h 3018047"/>
                <a:gd name="connsiteX170" fmla="*/ 10007333 w 13501975"/>
                <a:gd name="connsiteY170" fmla="*/ 879093 h 3018047"/>
                <a:gd name="connsiteX171" fmla="*/ 9452324 w 13501975"/>
                <a:gd name="connsiteY171" fmla="*/ 1008346 h 3018047"/>
                <a:gd name="connsiteX172" fmla="*/ 9128748 w 13501975"/>
                <a:gd name="connsiteY172" fmla="*/ 1101123 h 3018047"/>
                <a:gd name="connsiteX173" fmla="*/ 9013603 w 13501975"/>
                <a:gd name="connsiteY173" fmla="*/ 1138869 h 3018047"/>
                <a:gd name="connsiteX174" fmla="*/ 8979033 w 13501975"/>
                <a:gd name="connsiteY174" fmla="*/ 1151578 h 3018047"/>
                <a:gd name="connsiteX175" fmla="*/ 8972425 w 13501975"/>
                <a:gd name="connsiteY175" fmla="*/ 1154247 h 3018047"/>
                <a:gd name="connsiteX176" fmla="*/ 8696254 w 13501975"/>
                <a:gd name="connsiteY176" fmla="*/ 1252997 h 3018047"/>
                <a:gd name="connsiteX177" fmla="*/ 8679224 w 13501975"/>
                <a:gd name="connsiteY177" fmla="*/ 1242322 h 3018047"/>
                <a:gd name="connsiteX178" fmla="*/ 8679605 w 13501975"/>
                <a:gd name="connsiteY178" fmla="*/ 1242194 h 3018047"/>
                <a:gd name="connsiteX179" fmla="*/ 8678207 w 13501975"/>
                <a:gd name="connsiteY179" fmla="*/ 1241559 h 3018047"/>
                <a:gd name="connsiteX180" fmla="*/ 8674013 w 13501975"/>
                <a:gd name="connsiteY180" fmla="*/ 1238890 h 3018047"/>
                <a:gd name="connsiteX181" fmla="*/ 8677826 w 13501975"/>
                <a:gd name="connsiteY181" fmla="*/ 1237365 h 3018047"/>
                <a:gd name="connsiteX182" fmla="*/ 8672870 w 13501975"/>
                <a:gd name="connsiteY182" fmla="*/ 1238127 h 3018047"/>
                <a:gd name="connsiteX183" fmla="*/ 8582634 w 13501975"/>
                <a:gd name="connsiteY183" fmla="*/ 1181191 h 3018047"/>
                <a:gd name="connsiteX184" fmla="*/ 8510065 w 13501975"/>
                <a:gd name="connsiteY184" fmla="*/ 1140394 h 3018047"/>
                <a:gd name="connsiteX185" fmla="*/ 8471556 w 13501975"/>
                <a:gd name="connsiteY185" fmla="*/ 1119043 h 3018047"/>
                <a:gd name="connsiteX186" fmla="*/ 8444867 w 13501975"/>
                <a:gd name="connsiteY186" fmla="*/ 1104681 h 3018047"/>
                <a:gd name="connsiteX187" fmla="*/ 8432285 w 13501975"/>
                <a:gd name="connsiteY187" fmla="*/ 1098327 h 3018047"/>
                <a:gd name="connsiteX188" fmla="*/ 8375857 w 13501975"/>
                <a:gd name="connsiteY188" fmla="*/ 1070367 h 3018047"/>
                <a:gd name="connsiteX189" fmla="*/ 8338745 w 13501975"/>
                <a:gd name="connsiteY189" fmla="*/ 1052065 h 3018047"/>
                <a:gd name="connsiteX190" fmla="*/ 8317648 w 13501975"/>
                <a:gd name="connsiteY190" fmla="*/ 1041644 h 3018047"/>
                <a:gd name="connsiteX191" fmla="*/ 8294263 w 13501975"/>
                <a:gd name="connsiteY191" fmla="*/ 1031477 h 3018047"/>
                <a:gd name="connsiteX192" fmla="*/ 8241012 w 13501975"/>
                <a:gd name="connsiteY192" fmla="*/ 1009108 h 3018047"/>
                <a:gd name="connsiteX193" fmla="*/ 8192844 w 13501975"/>
                <a:gd name="connsiteY193" fmla="*/ 988392 h 3018047"/>
                <a:gd name="connsiteX194" fmla="*/ 8128281 w 13501975"/>
                <a:gd name="connsiteY194" fmla="*/ 962974 h 3018047"/>
                <a:gd name="connsiteX195" fmla="*/ 8128281 w 13501975"/>
                <a:gd name="connsiteY195" fmla="*/ 962974 h 3018047"/>
                <a:gd name="connsiteX196" fmla="*/ 8118241 w 13501975"/>
                <a:gd name="connsiteY196" fmla="*/ 959288 h 3018047"/>
                <a:gd name="connsiteX197" fmla="*/ 8009196 w 13501975"/>
                <a:gd name="connsiteY197" fmla="*/ 919254 h 3018047"/>
                <a:gd name="connsiteX198" fmla="*/ 7968400 w 13501975"/>
                <a:gd name="connsiteY198" fmla="*/ 905783 h 3018047"/>
                <a:gd name="connsiteX199" fmla="*/ 8022668 w 13501975"/>
                <a:gd name="connsiteY199" fmla="*/ 924592 h 3018047"/>
                <a:gd name="connsiteX200" fmla="*/ 8092950 w 13501975"/>
                <a:gd name="connsiteY200" fmla="*/ 950900 h 3018047"/>
                <a:gd name="connsiteX201" fmla="*/ 8128028 w 13501975"/>
                <a:gd name="connsiteY201" fmla="*/ 964372 h 3018047"/>
                <a:gd name="connsiteX202" fmla="*/ 8127519 w 13501975"/>
                <a:gd name="connsiteY202" fmla="*/ 965770 h 3018047"/>
                <a:gd name="connsiteX203" fmla="*/ 8183947 w 13501975"/>
                <a:gd name="connsiteY203" fmla="*/ 987757 h 3018047"/>
                <a:gd name="connsiteX204" fmla="*/ 8250417 w 13501975"/>
                <a:gd name="connsiteY204" fmla="*/ 1016861 h 3018047"/>
                <a:gd name="connsiteX205" fmla="*/ 8322986 w 13501975"/>
                <a:gd name="connsiteY205" fmla="*/ 1049015 h 3018047"/>
                <a:gd name="connsiteX206" fmla="*/ 8395936 w 13501975"/>
                <a:gd name="connsiteY206" fmla="*/ 1084982 h 3018047"/>
                <a:gd name="connsiteX207" fmla="*/ 8526969 w 13501975"/>
                <a:gd name="connsiteY207" fmla="*/ 1154628 h 3018047"/>
                <a:gd name="connsiteX208" fmla="*/ 8576788 w 13501975"/>
                <a:gd name="connsiteY208" fmla="*/ 1182207 h 3018047"/>
                <a:gd name="connsiteX209" fmla="*/ 8609959 w 13501975"/>
                <a:gd name="connsiteY209" fmla="*/ 1202415 h 3018047"/>
                <a:gd name="connsiteX210" fmla="*/ 8567637 w 13501975"/>
                <a:gd name="connsiteY210" fmla="*/ 1175725 h 3018047"/>
                <a:gd name="connsiteX211" fmla="*/ 8538152 w 13501975"/>
                <a:gd name="connsiteY211" fmla="*/ 1158695 h 3018047"/>
                <a:gd name="connsiteX212" fmla="*/ 8502948 w 13501975"/>
                <a:gd name="connsiteY212" fmla="*/ 1137852 h 3018047"/>
                <a:gd name="connsiteX213" fmla="*/ 8515022 w 13501975"/>
                <a:gd name="connsiteY213" fmla="*/ 1144588 h 3018047"/>
                <a:gd name="connsiteX214" fmla="*/ 8671598 w 13501975"/>
                <a:gd name="connsiteY214" fmla="*/ 1238636 h 3018047"/>
                <a:gd name="connsiteX215" fmla="*/ 8667278 w 13501975"/>
                <a:gd name="connsiteY215" fmla="*/ 1240288 h 3018047"/>
                <a:gd name="connsiteX216" fmla="*/ 8580346 w 13501975"/>
                <a:gd name="connsiteY216" fmla="*/ 1185512 h 3018047"/>
                <a:gd name="connsiteX217" fmla="*/ 8507905 w 13501975"/>
                <a:gd name="connsiteY217" fmla="*/ 1144842 h 3018047"/>
                <a:gd name="connsiteX218" fmla="*/ 8469523 w 13501975"/>
                <a:gd name="connsiteY218" fmla="*/ 1123618 h 3018047"/>
                <a:gd name="connsiteX219" fmla="*/ 8429870 w 13501975"/>
                <a:gd name="connsiteY219" fmla="*/ 1102775 h 3018047"/>
                <a:gd name="connsiteX220" fmla="*/ 8348151 w 13501975"/>
                <a:gd name="connsiteY220" fmla="*/ 1062868 h 3018047"/>
                <a:gd name="connsiteX221" fmla="*/ 8307354 w 13501975"/>
                <a:gd name="connsiteY221" fmla="*/ 1043423 h 3018047"/>
                <a:gd name="connsiteX222" fmla="*/ 8266557 w 13501975"/>
                <a:gd name="connsiteY222" fmla="*/ 1025757 h 3018047"/>
                <a:gd name="connsiteX223" fmla="*/ 8188523 w 13501975"/>
                <a:gd name="connsiteY223" fmla="*/ 992078 h 3018047"/>
                <a:gd name="connsiteX224" fmla="*/ 8116843 w 13501975"/>
                <a:gd name="connsiteY224" fmla="*/ 964245 h 3018047"/>
                <a:gd name="connsiteX225" fmla="*/ 8007926 w 13501975"/>
                <a:gd name="connsiteY225" fmla="*/ 924211 h 3018047"/>
                <a:gd name="connsiteX226" fmla="*/ 7967129 w 13501975"/>
                <a:gd name="connsiteY226" fmla="*/ 910739 h 3018047"/>
                <a:gd name="connsiteX227" fmla="*/ 8021270 w 13501975"/>
                <a:gd name="connsiteY227" fmla="*/ 929549 h 3018047"/>
                <a:gd name="connsiteX228" fmla="*/ 8091425 w 13501975"/>
                <a:gd name="connsiteY228" fmla="*/ 955857 h 3018047"/>
                <a:gd name="connsiteX229" fmla="*/ 8194115 w 13501975"/>
                <a:gd name="connsiteY229" fmla="*/ 996145 h 3018047"/>
                <a:gd name="connsiteX230" fmla="*/ 8265414 w 13501975"/>
                <a:gd name="connsiteY230" fmla="*/ 1026520 h 3018047"/>
                <a:gd name="connsiteX231" fmla="*/ 8313708 w 13501975"/>
                <a:gd name="connsiteY231" fmla="*/ 1047363 h 3018047"/>
                <a:gd name="connsiteX232" fmla="*/ 8370392 w 13501975"/>
                <a:gd name="connsiteY232" fmla="*/ 1075069 h 3018047"/>
                <a:gd name="connsiteX233" fmla="*/ 8436987 w 13501975"/>
                <a:gd name="connsiteY233" fmla="*/ 1107858 h 3018047"/>
                <a:gd name="connsiteX234" fmla="*/ 8512734 w 13501975"/>
                <a:gd name="connsiteY234" fmla="*/ 1149418 h 3018047"/>
                <a:gd name="connsiteX235" fmla="*/ 8665880 w 13501975"/>
                <a:gd name="connsiteY235" fmla="*/ 1241305 h 3018047"/>
                <a:gd name="connsiteX236" fmla="*/ 8647070 w 13501975"/>
                <a:gd name="connsiteY236" fmla="*/ 1248676 h 3018047"/>
                <a:gd name="connsiteX237" fmla="*/ 8573357 w 13501975"/>
                <a:gd name="connsiteY237" fmla="*/ 1202542 h 3018047"/>
                <a:gd name="connsiteX238" fmla="*/ 8484900 w 13501975"/>
                <a:gd name="connsiteY238" fmla="*/ 1153230 h 3018047"/>
                <a:gd name="connsiteX239" fmla="*/ 8434318 w 13501975"/>
                <a:gd name="connsiteY239" fmla="*/ 1125906 h 3018047"/>
                <a:gd name="connsiteX240" fmla="*/ 8433175 w 13501975"/>
                <a:gd name="connsiteY240" fmla="*/ 1125778 h 3018047"/>
                <a:gd name="connsiteX241" fmla="*/ 8508286 w 13501975"/>
                <a:gd name="connsiteY241" fmla="*/ 1166956 h 3018047"/>
                <a:gd name="connsiteX242" fmla="*/ 8575390 w 13501975"/>
                <a:gd name="connsiteY242" fmla="*/ 1204957 h 3018047"/>
                <a:gd name="connsiteX243" fmla="*/ 8651009 w 13501975"/>
                <a:gd name="connsiteY243" fmla="*/ 1252489 h 3018047"/>
                <a:gd name="connsiteX244" fmla="*/ 8649866 w 13501975"/>
                <a:gd name="connsiteY244" fmla="*/ 1252870 h 3018047"/>
                <a:gd name="connsiteX245" fmla="*/ 8613772 w 13501975"/>
                <a:gd name="connsiteY245" fmla="*/ 1230248 h 3018047"/>
                <a:gd name="connsiteX246" fmla="*/ 8572086 w 13501975"/>
                <a:gd name="connsiteY246" fmla="*/ 1204067 h 3018047"/>
                <a:gd name="connsiteX247" fmla="*/ 8525697 w 13501975"/>
                <a:gd name="connsiteY247" fmla="*/ 1177759 h 3018047"/>
                <a:gd name="connsiteX248" fmla="*/ 8560012 w 13501975"/>
                <a:gd name="connsiteY248" fmla="*/ 1197840 h 3018047"/>
                <a:gd name="connsiteX249" fmla="*/ 8591150 w 13501975"/>
                <a:gd name="connsiteY249" fmla="*/ 1217539 h 3018047"/>
                <a:gd name="connsiteX250" fmla="*/ 8129425 w 13501975"/>
                <a:gd name="connsiteY250" fmla="*/ 992459 h 3018047"/>
                <a:gd name="connsiteX251" fmla="*/ 8030675 w 13501975"/>
                <a:gd name="connsiteY251" fmla="*/ 955094 h 3018047"/>
                <a:gd name="connsiteX252" fmla="*/ 7954293 w 13501975"/>
                <a:gd name="connsiteY252" fmla="*/ 929676 h 3018047"/>
                <a:gd name="connsiteX253" fmla="*/ 7882105 w 13501975"/>
                <a:gd name="connsiteY253" fmla="*/ 906800 h 3018047"/>
                <a:gd name="connsiteX254" fmla="*/ 8124723 w 13501975"/>
                <a:gd name="connsiteY254" fmla="*/ 993603 h 3018047"/>
                <a:gd name="connsiteX255" fmla="*/ 7866854 w 13501975"/>
                <a:gd name="connsiteY255" fmla="*/ 903241 h 3018047"/>
                <a:gd name="connsiteX256" fmla="*/ 7753742 w 13501975"/>
                <a:gd name="connsiteY256" fmla="*/ 869435 h 3018047"/>
                <a:gd name="connsiteX257" fmla="*/ 7724511 w 13501975"/>
                <a:gd name="connsiteY257" fmla="*/ 861555 h 3018047"/>
                <a:gd name="connsiteX258" fmla="*/ 7534001 w 13501975"/>
                <a:gd name="connsiteY258" fmla="*/ 812116 h 3018047"/>
                <a:gd name="connsiteX259" fmla="*/ 6906549 w 13501975"/>
                <a:gd name="connsiteY259" fmla="*/ 698750 h 3018047"/>
                <a:gd name="connsiteX260" fmla="*/ 6662660 w 13501975"/>
                <a:gd name="connsiteY260" fmla="*/ 671044 h 3018047"/>
                <a:gd name="connsiteX261" fmla="*/ 6579287 w 13501975"/>
                <a:gd name="connsiteY261" fmla="*/ 661894 h 3018047"/>
                <a:gd name="connsiteX262" fmla="*/ 6556792 w 13501975"/>
                <a:gd name="connsiteY262" fmla="*/ 659733 h 3018047"/>
                <a:gd name="connsiteX263" fmla="*/ 6981278 w 13501975"/>
                <a:gd name="connsiteY263" fmla="*/ 705867 h 3018047"/>
                <a:gd name="connsiteX264" fmla="*/ 6925612 w 13501975"/>
                <a:gd name="connsiteY264" fmla="*/ 698877 h 3018047"/>
                <a:gd name="connsiteX265" fmla="*/ 6846307 w 13501975"/>
                <a:gd name="connsiteY265" fmla="*/ 689599 h 3018047"/>
                <a:gd name="connsiteX266" fmla="*/ 7235843 w 13501975"/>
                <a:gd name="connsiteY266" fmla="*/ 746664 h 3018047"/>
                <a:gd name="connsiteX267" fmla="*/ 7279308 w 13501975"/>
                <a:gd name="connsiteY267" fmla="*/ 754671 h 3018047"/>
                <a:gd name="connsiteX268" fmla="*/ 7282867 w 13501975"/>
                <a:gd name="connsiteY268" fmla="*/ 755179 h 3018047"/>
                <a:gd name="connsiteX269" fmla="*/ 7285409 w 13501975"/>
                <a:gd name="connsiteY269" fmla="*/ 755687 h 3018047"/>
                <a:gd name="connsiteX270" fmla="*/ 7361155 w 13501975"/>
                <a:gd name="connsiteY270" fmla="*/ 770430 h 3018047"/>
                <a:gd name="connsiteX271" fmla="*/ 7453170 w 13501975"/>
                <a:gd name="connsiteY271" fmla="*/ 790129 h 3018047"/>
                <a:gd name="connsiteX272" fmla="*/ 7539846 w 13501975"/>
                <a:gd name="connsiteY272" fmla="*/ 809447 h 3018047"/>
                <a:gd name="connsiteX273" fmla="*/ 7531712 w 13501975"/>
                <a:gd name="connsiteY273" fmla="*/ 806016 h 3018047"/>
                <a:gd name="connsiteX274" fmla="*/ 7532094 w 13501975"/>
                <a:gd name="connsiteY274" fmla="*/ 804491 h 3018047"/>
                <a:gd name="connsiteX275" fmla="*/ 7556877 w 13501975"/>
                <a:gd name="connsiteY275" fmla="*/ 810337 h 3018047"/>
                <a:gd name="connsiteX276" fmla="*/ 7611654 w 13501975"/>
                <a:gd name="connsiteY276" fmla="*/ 823173 h 3018047"/>
                <a:gd name="connsiteX277" fmla="*/ 7654738 w 13501975"/>
                <a:gd name="connsiteY277" fmla="*/ 834230 h 3018047"/>
                <a:gd name="connsiteX278" fmla="*/ 7698203 w 13501975"/>
                <a:gd name="connsiteY278" fmla="*/ 844779 h 3018047"/>
                <a:gd name="connsiteX279" fmla="*/ 7643172 w 13501975"/>
                <a:gd name="connsiteY279" fmla="*/ 829782 h 3018047"/>
                <a:gd name="connsiteX280" fmla="*/ 7575814 w 13501975"/>
                <a:gd name="connsiteY280" fmla="*/ 812625 h 3018047"/>
                <a:gd name="connsiteX281" fmla="*/ 7502228 w 13501975"/>
                <a:gd name="connsiteY281" fmla="*/ 795340 h 3018047"/>
                <a:gd name="connsiteX282" fmla="*/ 7428768 w 13501975"/>
                <a:gd name="connsiteY282" fmla="*/ 779199 h 3018047"/>
                <a:gd name="connsiteX283" fmla="*/ 7308158 w 13501975"/>
                <a:gd name="connsiteY283" fmla="*/ 755306 h 3018047"/>
                <a:gd name="connsiteX284" fmla="*/ 7269141 w 13501975"/>
                <a:gd name="connsiteY284" fmla="*/ 749079 h 3018047"/>
                <a:gd name="connsiteX285" fmla="*/ 7085875 w 13501975"/>
                <a:gd name="connsiteY285" fmla="*/ 718322 h 3018047"/>
                <a:gd name="connsiteX286" fmla="*/ 6873504 w 13501975"/>
                <a:gd name="connsiteY286" fmla="*/ 688837 h 3018047"/>
                <a:gd name="connsiteX287" fmla="*/ 6683121 w 13501975"/>
                <a:gd name="connsiteY287" fmla="*/ 668629 h 3018047"/>
                <a:gd name="connsiteX288" fmla="*/ 6511166 w 13501975"/>
                <a:gd name="connsiteY288" fmla="*/ 654395 h 3018047"/>
                <a:gd name="connsiteX289" fmla="*/ 6496804 w 13501975"/>
                <a:gd name="connsiteY289" fmla="*/ 653251 h 3018047"/>
                <a:gd name="connsiteX290" fmla="*/ 6437834 w 13501975"/>
                <a:gd name="connsiteY290" fmla="*/ 648930 h 3018047"/>
                <a:gd name="connsiteX291" fmla="*/ 6549928 w 13501975"/>
                <a:gd name="connsiteY291" fmla="*/ 655920 h 3018047"/>
                <a:gd name="connsiteX292" fmla="*/ 6544083 w 13501975"/>
                <a:gd name="connsiteY292" fmla="*/ 655412 h 3018047"/>
                <a:gd name="connsiteX293" fmla="*/ 6830039 w 13501975"/>
                <a:gd name="connsiteY293" fmla="*/ 682991 h 3018047"/>
                <a:gd name="connsiteX294" fmla="*/ 6402757 w 13501975"/>
                <a:gd name="connsiteY294" fmla="*/ 643592 h 3018047"/>
                <a:gd name="connsiteX295" fmla="*/ 6023387 w 13501975"/>
                <a:gd name="connsiteY295" fmla="*/ 629231 h 3018047"/>
                <a:gd name="connsiteX296" fmla="*/ 5894390 w 13501975"/>
                <a:gd name="connsiteY296" fmla="*/ 628342 h 3018047"/>
                <a:gd name="connsiteX297" fmla="*/ 5857914 w 13501975"/>
                <a:gd name="connsiteY297" fmla="*/ 628596 h 3018047"/>
                <a:gd name="connsiteX298" fmla="*/ 5844951 w 13501975"/>
                <a:gd name="connsiteY298" fmla="*/ 628977 h 3018047"/>
                <a:gd name="connsiteX299" fmla="*/ 5907480 w 13501975"/>
                <a:gd name="connsiteY299" fmla="*/ 629358 h 3018047"/>
                <a:gd name="connsiteX300" fmla="*/ 5813560 w 13501975"/>
                <a:gd name="connsiteY300" fmla="*/ 629612 h 3018047"/>
                <a:gd name="connsiteX301" fmla="*/ 5532559 w 13501975"/>
                <a:gd name="connsiteY301" fmla="*/ 635713 h 3018047"/>
                <a:gd name="connsiteX302" fmla="*/ 5597757 w 13501975"/>
                <a:gd name="connsiteY302" fmla="*/ 633044 h 3018047"/>
                <a:gd name="connsiteX303" fmla="*/ 5645290 w 13501975"/>
                <a:gd name="connsiteY303" fmla="*/ 631646 h 3018047"/>
                <a:gd name="connsiteX304" fmla="*/ 5837706 w 13501975"/>
                <a:gd name="connsiteY304" fmla="*/ 628596 h 3018047"/>
                <a:gd name="connsiteX305" fmla="*/ 5820803 w 13501975"/>
                <a:gd name="connsiteY305" fmla="*/ 626562 h 3018047"/>
                <a:gd name="connsiteX306" fmla="*/ 5808094 w 13501975"/>
                <a:gd name="connsiteY306" fmla="*/ 626562 h 3018047"/>
                <a:gd name="connsiteX307" fmla="*/ 5706040 w 13501975"/>
                <a:gd name="connsiteY307" fmla="*/ 628596 h 3018047"/>
                <a:gd name="connsiteX308" fmla="*/ 5597757 w 13501975"/>
                <a:gd name="connsiteY308" fmla="*/ 629993 h 3018047"/>
                <a:gd name="connsiteX309" fmla="*/ 5401782 w 13501975"/>
                <a:gd name="connsiteY309" fmla="*/ 635967 h 3018047"/>
                <a:gd name="connsiteX310" fmla="*/ 5401782 w 13501975"/>
                <a:gd name="connsiteY310" fmla="*/ 639144 h 3018047"/>
                <a:gd name="connsiteX311" fmla="*/ 5402036 w 13501975"/>
                <a:gd name="connsiteY311" fmla="*/ 641686 h 3018047"/>
                <a:gd name="connsiteX312" fmla="*/ 5185345 w 13501975"/>
                <a:gd name="connsiteY312" fmla="*/ 656302 h 3018047"/>
                <a:gd name="connsiteX313" fmla="*/ 5169331 w 13501975"/>
                <a:gd name="connsiteY313" fmla="*/ 658081 h 3018047"/>
                <a:gd name="connsiteX314" fmla="*/ 5145819 w 13501975"/>
                <a:gd name="connsiteY314" fmla="*/ 649566 h 3018047"/>
                <a:gd name="connsiteX315" fmla="*/ 4847280 w 13501975"/>
                <a:gd name="connsiteY315" fmla="*/ 537852 h 3018047"/>
                <a:gd name="connsiteX316" fmla="*/ 4995597 w 13501975"/>
                <a:gd name="connsiteY316" fmla="*/ 590595 h 3018047"/>
                <a:gd name="connsiteX317" fmla="*/ 5052915 w 13501975"/>
                <a:gd name="connsiteY317" fmla="*/ 612201 h 3018047"/>
                <a:gd name="connsiteX318" fmla="*/ 5072106 w 13501975"/>
                <a:gd name="connsiteY318" fmla="*/ 619191 h 3018047"/>
                <a:gd name="connsiteX319" fmla="*/ 5053169 w 13501975"/>
                <a:gd name="connsiteY319" fmla="*/ 611565 h 3018047"/>
                <a:gd name="connsiteX320" fmla="*/ 4995978 w 13501975"/>
                <a:gd name="connsiteY320" fmla="*/ 589197 h 3018047"/>
                <a:gd name="connsiteX321" fmla="*/ 4765052 w 13501975"/>
                <a:gd name="connsiteY321" fmla="*/ 506333 h 3018047"/>
                <a:gd name="connsiteX322" fmla="*/ 4889348 w 13501975"/>
                <a:gd name="connsiteY322" fmla="*/ 548909 h 3018047"/>
                <a:gd name="connsiteX323" fmla="*/ 4944887 w 13501975"/>
                <a:gd name="connsiteY323" fmla="*/ 567846 h 3018047"/>
                <a:gd name="connsiteX324" fmla="*/ 4996232 w 13501975"/>
                <a:gd name="connsiteY324" fmla="*/ 587164 h 3018047"/>
                <a:gd name="connsiteX325" fmla="*/ 5170475 w 13501975"/>
                <a:gd name="connsiteY325" fmla="*/ 652616 h 3018047"/>
                <a:gd name="connsiteX326" fmla="*/ 5463040 w 13501975"/>
                <a:gd name="connsiteY326" fmla="*/ 631646 h 3018047"/>
                <a:gd name="connsiteX327" fmla="*/ 5526332 w 13501975"/>
                <a:gd name="connsiteY327" fmla="*/ 628723 h 3018047"/>
                <a:gd name="connsiteX328" fmla="*/ 5270623 w 13501975"/>
                <a:gd name="connsiteY328" fmla="*/ 639525 h 3018047"/>
                <a:gd name="connsiteX329" fmla="*/ 5420210 w 13501975"/>
                <a:gd name="connsiteY329" fmla="*/ 631519 h 3018047"/>
                <a:gd name="connsiteX330" fmla="*/ 5677444 w 13501975"/>
                <a:gd name="connsiteY330" fmla="*/ 623893 h 3018047"/>
                <a:gd name="connsiteX331" fmla="*/ 5526459 w 13501975"/>
                <a:gd name="connsiteY331" fmla="*/ 628850 h 3018047"/>
                <a:gd name="connsiteX332" fmla="*/ 5561918 w 13501975"/>
                <a:gd name="connsiteY332" fmla="*/ 627960 h 3018047"/>
                <a:gd name="connsiteX333" fmla="*/ 5808348 w 13501975"/>
                <a:gd name="connsiteY333" fmla="*/ 626308 h 3018047"/>
                <a:gd name="connsiteX334" fmla="*/ 5945989 w 13501975"/>
                <a:gd name="connsiteY334" fmla="*/ 623004 h 3018047"/>
                <a:gd name="connsiteX335" fmla="*/ 6000511 w 13501975"/>
                <a:gd name="connsiteY335" fmla="*/ 623766 h 3018047"/>
                <a:gd name="connsiteX336" fmla="*/ 6437453 w 13501975"/>
                <a:gd name="connsiteY336" fmla="*/ 640288 h 3018047"/>
                <a:gd name="connsiteX337" fmla="*/ 6181998 w 13501975"/>
                <a:gd name="connsiteY337" fmla="*/ 624402 h 3018047"/>
                <a:gd name="connsiteX338" fmla="*/ 6103329 w 13501975"/>
                <a:gd name="connsiteY338" fmla="*/ 620335 h 3018047"/>
                <a:gd name="connsiteX339" fmla="*/ 6191021 w 13501975"/>
                <a:gd name="connsiteY339" fmla="*/ 623258 h 3018047"/>
                <a:gd name="connsiteX340" fmla="*/ 6894602 w 13501975"/>
                <a:gd name="connsiteY340" fmla="*/ 678289 h 3018047"/>
                <a:gd name="connsiteX341" fmla="*/ 6944295 w 13501975"/>
                <a:gd name="connsiteY341" fmla="*/ 685152 h 3018047"/>
                <a:gd name="connsiteX342" fmla="*/ 7077359 w 13501975"/>
                <a:gd name="connsiteY342" fmla="*/ 704342 h 3018047"/>
                <a:gd name="connsiteX343" fmla="*/ 7155267 w 13501975"/>
                <a:gd name="connsiteY343" fmla="*/ 716416 h 3018047"/>
                <a:gd name="connsiteX344" fmla="*/ 7237750 w 13501975"/>
                <a:gd name="connsiteY344" fmla="*/ 730904 h 3018047"/>
                <a:gd name="connsiteX345" fmla="*/ 7322647 w 13501975"/>
                <a:gd name="connsiteY345" fmla="*/ 746283 h 3018047"/>
                <a:gd name="connsiteX346" fmla="*/ 7407671 w 13501975"/>
                <a:gd name="connsiteY346" fmla="*/ 763694 h 3018047"/>
                <a:gd name="connsiteX347" fmla="*/ 7569713 w 13501975"/>
                <a:gd name="connsiteY347" fmla="*/ 799915 h 3018047"/>
                <a:gd name="connsiteX348" fmla="*/ 7607079 w 13501975"/>
                <a:gd name="connsiteY348" fmla="*/ 808558 h 3018047"/>
                <a:gd name="connsiteX349" fmla="*/ 7642410 w 13501975"/>
                <a:gd name="connsiteY349" fmla="*/ 817835 h 3018047"/>
                <a:gd name="connsiteX350" fmla="*/ 7706591 w 13501975"/>
                <a:gd name="connsiteY350" fmla="*/ 834738 h 3018047"/>
                <a:gd name="connsiteX351" fmla="*/ 7760478 w 13501975"/>
                <a:gd name="connsiteY351" fmla="*/ 849227 h 3018047"/>
                <a:gd name="connsiteX352" fmla="*/ 7801656 w 13501975"/>
                <a:gd name="connsiteY352" fmla="*/ 861428 h 3018047"/>
                <a:gd name="connsiteX353" fmla="*/ 7529425 w 13501975"/>
                <a:gd name="connsiteY353" fmla="*/ 788477 h 3018047"/>
                <a:gd name="connsiteX354" fmla="*/ 7166960 w 13501975"/>
                <a:gd name="connsiteY354" fmla="*/ 716416 h 3018047"/>
                <a:gd name="connsiteX355" fmla="*/ 7056262 w 13501975"/>
                <a:gd name="connsiteY355" fmla="*/ 699513 h 3018047"/>
                <a:gd name="connsiteX356" fmla="*/ 7027412 w 13501975"/>
                <a:gd name="connsiteY356" fmla="*/ 693412 h 3018047"/>
                <a:gd name="connsiteX357" fmla="*/ 6997292 w 13501975"/>
                <a:gd name="connsiteY357" fmla="*/ 688964 h 3018047"/>
                <a:gd name="connsiteX358" fmla="*/ 7031099 w 13501975"/>
                <a:gd name="connsiteY358" fmla="*/ 693539 h 3018047"/>
                <a:gd name="connsiteX359" fmla="*/ 7417966 w 13501975"/>
                <a:gd name="connsiteY359" fmla="*/ 762296 h 3018047"/>
                <a:gd name="connsiteX360" fmla="*/ 6927010 w 13501975"/>
                <a:gd name="connsiteY360" fmla="*/ 678416 h 3018047"/>
                <a:gd name="connsiteX361" fmla="*/ 6872234 w 13501975"/>
                <a:gd name="connsiteY361" fmla="*/ 671298 h 3018047"/>
                <a:gd name="connsiteX362" fmla="*/ 6850628 w 13501975"/>
                <a:gd name="connsiteY362" fmla="*/ 668884 h 3018047"/>
                <a:gd name="connsiteX363" fmla="*/ 6846561 w 13501975"/>
                <a:gd name="connsiteY363" fmla="*/ 668375 h 3018047"/>
                <a:gd name="connsiteX364" fmla="*/ 5944209 w 13501975"/>
                <a:gd name="connsiteY364" fmla="*/ 613726 h 3018047"/>
                <a:gd name="connsiteX365" fmla="*/ 5468124 w 13501975"/>
                <a:gd name="connsiteY365" fmla="*/ 623639 h 3018047"/>
                <a:gd name="connsiteX366" fmla="*/ 5401655 w 13501975"/>
                <a:gd name="connsiteY366" fmla="*/ 626054 h 3018047"/>
                <a:gd name="connsiteX367" fmla="*/ 5284222 w 13501975"/>
                <a:gd name="connsiteY367" fmla="*/ 633934 h 3018047"/>
                <a:gd name="connsiteX368" fmla="*/ 5179244 w 13501975"/>
                <a:gd name="connsiteY368" fmla="*/ 642067 h 3018047"/>
                <a:gd name="connsiteX369" fmla="*/ 5175813 w 13501975"/>
                <a:gd name="connsiteY369" fmla="*/ 640796 h 3018047"/>
                <a:gd name="connsiteX370" fmla="*/ 5184455 w 13501975"/>
                <a:gd name="connsiteY370" fmla="*/ 640034 h 3018047"/>
                <a:gd name="connsiteX371" fmla="*/ 5186107 w 13501975"/>
                <a:gd name="connsiteY371" fmla="*/ 640288 h 3018047"/>
                <a:gd name="connsiteX372" fmla="*/ 5185217 w 13501975"/>
                <a:gd name="connsiteY372" fmla="*/ 639907 h 3018047"/>
                <a:gd name="connsiteX373" fmla="*/ 5270623 w 13501975"/>
                <a:gd name="connsiteY373" fmla="*/ 632408 h 3018047"/>
                <a:gd name="connsiteX374" fmla="*/ 5264141 w 13501975"/>
                <a:gd name="connsiteY374" fmla="*/ 632789 h 3018047"/>
                <a:gd name="connsiteX375" fmla="*/ 5516164 w 13501975"/>
                <a:gd name="connsiteY375" fmla="*/ 615886 h 3018047"/>
                <a:gd name="connsiteX376" fmla="*/ 5358698 w 13501975"/>
                <a:gd name="connsiteY376" fmla="*/ 622495 h 3018047"/>
                <a:gd name="connsiteX377" fmla="*/ 5173652 w 13501975"/>
                <a:gd name="connsiteY377" fmla="*/ 635331 h 3018047"/>
                <a:gd name="connsiteX378" fmla="*/ 4961409 w 13501975"/>
                <a:gd name="connsiteY378" fmla="*/ 553738 h 3018047"/>
                <a:gd name="connsiteX379" fmla="*/ 4769373 w 13501975"/>
                <a:gd name="connsiteY379" fmla="*/ 486888 h 3018047"/>
                <a:gd name="connsiteX380" fmla="*/ 4877274 w 13501975"/>
                <a:gd name="connsiteY380" fmla="*/ 527939 h 3018047"/>
                <a:gd name="connsiteX381" fmla="*/ 4778524 w 13501975"/>
                <a:gd name="connsiteY381" fmla="*/ 493497 h 3018047"/>
                <a:gd name="connsiteX382" fmla="*/ 4709004 w 13501975"/>
                <a:gd name="connsiteY382" fmla="*/ 469604 h 3018047"/>
                <a:gd name="connsiteX383" fmla="*/ 4641646 w 13501975"/>
                <a:gd name="connsiteY383" fmla="*/ 448506 h 3018047"/>
                <a:gd name="connsiteX384" fmla="*/ 4473376 w 13501975"/>
                <a:gd name="connsiteY384" fmla="*/ 396780 h 3018047"/>
                <a:gd name="connsiteX385" fmla="*/ 4328492 w 13501975"/>
                <a:gd name="connsiteY385" fmla="*/ 354332 h 3018047"/>
                <a:gd name="connsiteX386" fmla="*/ 4280578 w 13501975"/>
                <a:gd name="connsiteY386" fmla="*/ 340352 h 3018047"/>
                <a:gd name="connsiteX387" fmla="*/ 4324171 w 13501975"/>
                <a:gd name="connsiteY387" fmla="*/ 352680 h 3018047"/>
                <a:gd name="connsiteX388" fmla="*/ 4456727 w 13501975"/>
                <a:gd name="connsiteY388" fmla="*/ 389282 h 3018047"/>
                <a:gd name="connsiteX389" fmla="*/ 4482908 w 13501975"/>
                <a:gd name="connsiteY389" fmla="*/ 396272 h 3018047"/>
                <a:gd name="connsiteX390" fmla="*/ 4520019 w 13501975"/>
                <a:gd name="connsiteY390" fmla="*/ 407583 h 3018047"/>
                <a:gd name="connsiteX391" fmla="*/ 4731118 w 13501975"/>
                <a:gd name="connsiteY391" fmla="*/ 473417 h 3018047"/>
                <a:gd name="connsiteX392" fmla="*/ 4870411 w 13501975"/>
                <a:gd name="connsiteY392" fmla="*/ 520822 h 3018047"/>
                <a:gd name="connsiteX393" fmla="*/ 4894940 w 13501975"/>
                <a:gd name="connsiteY393" fmla="*/ 525778 h 3018047"/>
                <a:gd name="connsiteX394" fmla="*/ 4701887 w 13501975"/>
                <a:gd name="connsiteY394" fmla="*/ 459564 h 3018047"/>
                <a:gd name="connsiteX395" fmla="*/ 4734550 w 13501975"/>
                <a:gd name="connsiteY395" fmla="*/ 468587 h 3018047"/>
                <a:gd name="connsiteX396" fmla="*/ 4526374 w 13501975"/>
                <a:gd name="connsiteY396" fmla="*/ 402118 h 3018047"/>
                <a:gd name="connsiteX397" fmla="*/ 4397248 w 13501975"/>
                <a:gd name="connsiteY397" fmla="*/ 364245 h 3018047"/>
                <a:gd name="connsiteX398" fmla="*/ 4254270 w 13501975"/>
                <a:gd name="connsiteY398" fmla="*/ 323829 h 3018047"/>
                <a:gd name="connsiteX399" fmla="*/ 4186657 w 13501975"/>
                <a:gd name="connsiteY399" fmla="*/ 306545 h 3018047"/>
                <a:gd name="connsiteX400" fmla="*/ 4246136 w 13501975"/>
                <a:gd name="connsiteY400" fmla="*/ 320652 h 3018047"/>
                <a:gd name="connsiteX401" fmla="*/ 4331034 w 13501975"/>
                <a:gd name="connsiteY401" fmla="*/ 343148 h 3018047"/>
                <a:gd name="connsiteX402" fmla="*/ 4238130 w 13501975"/>
                <a:gd name="connsiteY402" fmla="*/ 317475 h 3018047"/>
                <a:gd name="connsiteX403" fmla="*/ 4144717 w 13501975"/>
                <a:gd name="connsiteY403" fmla="*/ 293963 h 3018047"/>
                <a:gd name="connsiteX404" fmla="*/ 3957511 w 13501975"/>
                <a:gd name="connsiteY404" fmla="*/ 248718 h 3018047"/>
                <a:gd name="connsiteX405" fmla="*/ 3865624 w 13501975"/>
                <a:gd name="connsiteY405" fmla="*/ 228129 h 3018047"/>
                <a:gd name="connsiteX406" fmla="*/ 3748318 w 13501975"/>
                <a:gd name="connsiteY406" fmla="*/ 202966 h 3018047"/>
                <a:gd name="connsiteX407" fmla="*/ 3456134 w 13501975"/>
                <a:gd name="connsiteY407" fmla="*/ 147681 h 3018047"/>
                <a:gd name="connsiteX408" fmla="*/ 3381785 w 13501975"/>
                <a:gd name="connsiteY408" fmla="*/ 134717 h 3018047"/>
                <a:gd name="connsiteX409" fmla="*/ 3568737 w 13501975"/>
                <a:gd name="connsiteY409" fmla="*/ 165727 h 3018047"/>
                <a:gd name="connsiteX410" fmla="*/ 3349885 w 13501975"/>
                <a:gd name="connsiteY410" fmla="*/ 127854 h 3018047"/>
                <a:gd name="connsiteX411" fmla="*/ 3218091 w 13501975"/>
                <a:gd name="connsiteY411" fmla="*/ 108282 h 3018047"/>
                <a:gd name="connsiteX412" fmla="*/ 3079942 w 13501975"/>
                <a:gd name="connsiteY412" fmla="*/ 88964 h 3018047"/>
                <a:gd name="connsiteX413" fmla="*/ 3010423 w 13501975"/>
                <a:gd name="connsiteY413" fmla="*/ 80449 h 3018047"/>
                <a:gd name="connsiteX414" fmla="*/ 2776447 w 13501975"/>
                <a:gd name="connsiteY414" fmla="*/ 53251 h 3018047"/>
                <a:gd name="connsiteX415" fmla="*/ 2694219 w 13501975"/>
                <a:gd name="connsiteY415" fmla="*/ 44482 h 3018047"/>
                <a:gd name="connsiteX416" fmla="*/ 2614278 w 13501975"/>
                <a:gd name="connsiteY416" fmla="*/ 37365 h 3018047"/>
                <a:gd name="connsiteX417" fmla="*/ 2462912 w 13501975"/>
                <a:gd name="connsiteY417" fmla="*/ 24656 h 3018047"/>
                <a:gd name="connsiteX418" fmla="*/ 2325780 w 13501975"/>
                <a:gd name="connsiteY418" fmla="*/ 15632 h 3018047"/>
                <a:gd name="connsiteX419" fmla="*/ 2263632 w 13501975"/>
                <a:gd name="connsiteY419" fmla="*/ 11692 h 3018047"/>
                <a:gd name="connsiteX420" fmla="*/ 2206313 w 13501975"/>
                <a:gd name="connsiteY420" fmla="*/ 9023 h 3018047"/>
                <a:gd name="connsiteX421" fmla="*/ 2033723 w 13501975"/>
                <a:gd name="connsiteY421" fmla="*/ 1652 h 3018047"/>
                <a:gd name="connsiteX422" fmla="*/ 1971575 w 13501975"/>
                <a:gd name="connsiteY422" fmla="*/ 0 h 3018047"/>
                <a:gd name="connsiteX423" fmla="*/ 2038425 w 13501975"/>
                <a:gd name="connsiteY423" fmla="*/ 2796 h 3018047"/>
                <a:gd name="connsiteX424" fmla="*/ 2192587 w 13501975"/>
                <a:gd name="connsiteY424" fmla="*/ 10803 h 3018047"/>
                <a:gd name="connsiteX425" fmla="*/ 3204619 w 13501975"/>
                <a:gd name="connsiteY425" fmla="*/ 111078 h 3018047"/>
                <a:gd name="connsiteX426" fmla="*/ 3401993 w 13501975"/>
                <a:gd name="connsiteY426" fmla="*/ 142216 h 3018047"/>
                <a:gd name="connsiteX427" fmla="*/ 3439866 w 13501975"/>
                <a:gd name="connsiteY427" fmla="*/ 148824 h 3018047"/>
                <a:gd name="connsiteX428" fmla="*/ 3100277 w 13501975"/>
                <a:gd name="connsiteY428" fmla="*/ 97225 h 3018047"/>
                <a:gd name="connsiteX429" fmla="*/ 2879264 w 13501975"/>
                <a:gd name="connsiteY429" fmla="*/ 70790 h 3018047"/>
                <a:gd name="connsiteX430" fmla="*/ 2784073 w 13501975"/>
                <a:gd name="connsiteY430" fmla="*/ 62021 h 3018047"/>
                <a:gd name="connsiteX431" fmla="*/ 3120357 w 13501975"/>
                <a:gd name="connsiteY431" fmla="*/ 101292 h 3018047"/>
                <a:gd name="connsiteX432" fmla="*/ 3307436 w 13501975"/>
                <a:gd name="connsiteY432" fmla="*/ 128744 h 3018047"/>
                <a:gd name="connsiteX433" fmla="*/ 3484475 w 13501975"/>
                <a:gd name="connsiteY433" fmla="*/ 158229 h 3018047"/>
                <a:gd name="connsiteX434" fmla="*/ 3564162 w 13501975"/>
                <a:gd name="connsiteY434" fmla="*/ 171828 h 3018047"/>
                <a:gd name="connsiteX435" fmla="*/ 3577506 w 13501975"/>
                <a:gd name="connsiteY435" fmla="*/ 174497 h 3018047"/>
                <a:gd name="connsiteX436" fmla="*/ 3777676 w 13501975"/>
                <a:gd name="connsiteY436" fmla="*/ 216056 h 3018047"/>
                <a:gd name="connsiteX437" fmla="*/ 4075198 w 13501975"/>
                <a:gd name="connsiteY437" fmla="*/ 283160 h 3018047"/>
                <a:gd name="connsiteX438" fmla="*/ 3167254 w 13501975"/>
                <a:gd name="connsiteY438" fmla="*/ 111078 h 3018047"/>
                <a:gd name="connsiteX439" fmla="*/ 3167000 w 13501975"/>
                <a:gd name="connsiteY439" fmla="*/ 112984 h 3018047"/>
                <a:gd name="connsiteX440" fmla="*/ 3075748 w 13501975"/>
                <a:gd name="connsiteY440" fmla="*/ 100530 h 3018047"/>
                <a:gd name="connsiteX441" fmla="*/ 2876087 w 13501975"/>
                <a:gd name="connsiteY441" fmla="*/ 76382 h 3018047"/>
                <a:gd name="connsiteX442" fmla="*/ 2689135 w 13501975"/>
                <a:gd name="connsiteY442" fmla="*/ 57573 h 3018047"/>
                <a:gd name="connsiteX443" fmla="*/ 2533448 w 13501975"/>
                <a:gd name="connsiteY443" fmla="*/ 45117 h 3018047"/>
                <a:gd name="connsiteX444" fmla="*/ 2473206 w 13501975"/>
                <a:gd name="connsiteY444" fmla="*/ 40542 h 3018047"/>
                <a:gd name="connsiteX445" fmla="*/ 2427834 w 13501975"/>
                <a:gd name="connsiteY445" fmla="*/ 38000 h 3018047"/>
                <a:gd name="connsiteX446" fmla="*/ 2390851 w 13501975"/>
                <a:gd name="connsiteY446" fmla="*/ 36475 h 3018047"/>
                <a:gd name="connsiteX447" fmla="*/ 2490363 w 13501975"/>
                <a:gd name="connsiteY447" fmla="*/ 43720 h 3018047"/>
                <a:gd name="connsiteX448" fmla="*/ 2612117 w 13501975"/>
                <a:gd name="connsiteY448" fmla="*/ 53760 h 3018047"/>
                <a:gd name="connsiteX449" fmla="*/ 2684814 w 13501975"/>
                <a:gd name="connsiteY449" fmla="*/ 59733 h 3018047"/>
                <a:gd name="connsiteX450" fmla="*/ 2762848 w 13501975"/>
                <a:gd name="connsiteY450" fmla="*/ 67613 h 3018047"/>
                <a:gd name="connsiteX451" fmla="*/ 2928195 w 13501975"/>
                <a:gd name="connsiteY451" fmla="*/ 85151 h 3018047"/>
                <a:gd name="connsiteX452" fmla="*/ 3094049 w 13501975"/>
                <a:gd name="connsiteY452" fmla="*/ 105613 h 3018047"/>
                <a:gd name="connsiteX453" fmla="*/ 3246305 w 13501975"/>
                <a:gd name="connsiteY453" fmla="*/ 127473 h 3018047"/>
                <a:gd name="connsiteX454" fmla="*/ 3371109 w 13501975"/>
                <a:gd name="connsiteY454" fmla="*/ 146664 h 3018047"/>
                <a:gd name="connsiteX455" fmla="*/ 3441900 w 13501975"/>
                <a:gd name="connsiteY455" fmla="*/ 157340 h 3018047"/>
                <a:gd name="connsiteX456" fmla="*/ 3559714 w 13501975"/>
                <a:gd name="connsiteY456" fmla="*/ 177547 h 3018047"/>
                <a:gd name="connsiteX457" fmla="*/ 3745903 w 13501975"/>
                <a:gd name="connsiteY457" fmla="*/ 214022 h 3018047"/>
                <a:gd name="connsiteX458" fmla="*/ 3791275 w 13501975"/>
                <a:gd name="connsiteY458" fmla="*/ 223046 h 3018047"/>
                <a:gd name="connsiteX459" fmla="*/ 3835884 w 13501975"/>
                <a:gd name="connsiteY459" fmla="*/ 232959 h 3018047"/>
                <a:gd name="connsiteX460" fmla="*/ 3923450 w 13501975"/>
                <a:gd name="connsiteY460" fmla="*/ 252531 h 3018047"/>
                <a:gd name="connsiteX461" fmla="*/ 3970982 w 13501975"/>
                <a:gd name="connsiteY461" fmla="*/ 263080 h 3018047"/>
                <a:gd name="connsiteX462" fmla="*/ 3861302 w 13501975"/>
                <a:gd name="connsiteY462" fmla="*/ 238932 h 3018047"/>
                <a:gd name="connsiteX463" fmla="*/ 3792419 w 13501975"/>
                <a:gd name="connsiteY463" fmla="*/ 223936 h 3018047"/>
                <a:gd name="connsiteX464" fmla="*/ 3756960 w 13501975"/>
                <a:gd name="connsiteY464" fmla="*/ 217200 h 3018047"/>
                <a:gd name="connsiteX465" fmla="*/ 3682611 w 13501975"/>
                <a:gd name="connsiteY465" fmla="*/ 203347 h 3018047"/>
                <a:gd name="connsiteX466" fmla="*/ 3428936 w 13501975"/>
                <a:gd name="connsiteY466" fmla="*/ 157848 h 3018047"/>
                <a:gd name="connsiteX467" fmla="*/ 2624318 w 13501975"/>
                <a:gd name="connsiteY467" fmla="*/ 56048 h 3018047"/>
                <a:gd name="connsiteX468" fmla="*/ 2442831 w 13501975"/>
                <a:gd name="connsiteY468" fmla="*/ 41559 h 3018047"/>
                <a:gd name="connsiteX469" fmla="*/ 2268715 w 13501975"/>
                <a:gd name="connsiteY469" fmla="*/ 30375 h 3018047"/>
                <a:gd name="connsiteX470" fmla="*/ 2130948 w 13501975"/>
                <a:gd name="connsiteY470" fmla="*/ 24020 h 3018047"/>
                <a:gd name="connsiteX471" fmla="*/ 2131329 w 13501975"/>
                <a:gd name="connsiteY471" fmla="*/ 24020 h 3018047"/>
                <a:gd name="connsiteX472" fmla="*/ 2226140 w 13501975"/>
                <a:gd name="connsiteY472" fmla="*/ 27579 h 3018047"/>
                <a:gd name="connsiteX473" fmla="*/ 2260963 w 13501975"/>
                <a:gd name="connsiteY473" fmla="*/ 28722 h 3018047"/>
                <a:gd name="connsiteX474" fmla="*/ 2226140 w 13501975"/>
                <a:gd name="connsiteY474" fmla="*/ 26816 h 3018047"/>
                <a:gd name="connsiteX475" fmla="*/ 2131329 w 13501975"/>
                <a:gd name="connsiteY475" fmla="*/ 22241 h 3018047"/>
                <a:gd name="connsiteX476" fmla="*/ 2065877 w 13501975"/>
                <a:gd name="connsiteY476" fmla="*/ 19191 h 3018047"/>
                <a:gd name="connsiteX477" fmla="*/ 1990893 w 13501975"/>
                <a:gd name="connsiteY477" fmla="*/ 17030 h 3018047"/>
                <a:gd name="connsiteX478" fmla="*/ 1819192 w 13501975"/>
                <a:gd name="connsiteY478" fmla="*/ 12963 h 3018047"/>
                <a:gd name="connsiteX479" fmla="*/ 1708622 w 13501975"/>
                <a:gd name="connsiteY479" fmla="*/ 11692 h 3018047"/>
                <a:gd name="connsiteX480" fmla="*/ 1598052 w 13501975"/>
                <a:gd name="connsiteY480" fmla="*/ 11947 h 3018047"/>
                <a:gd name="connsiteX481" fmla="*/ 1377039 w 13501975"/>
                <a:gd name="connsiteY481" fmla="*/ 14997 h 3018047"/>
                <a:gd name="connsiteX482" fmla="*/ 1377039 w 13501975"/>
                <a:gd name="connsiteY482" fmla="*/ 16395 h 3018047"/>
                <a:gd name="connsiteX483" fmla="*/ 871977 w 13501975"/>
                <a:gd name="connsiteY483" fmla="*/ 39017 h 3018047"/>
                <a:gd name="connsiteX484" fmla="*/ 1463462 w 13501975"/>
                <a:gd name="connsiteY484" fmla="*/ 11057 h 3018047"/>
                <a:gd name="connsiteX485" fmla="*/ 690871 w 13501975"/>
                <a:gd name="connsiteY485" fmla="*/ 53124 h 3018047"/>
                <a:gd name="connsiteX486" fmla="*/ 369583 w 13501975"/>
                <a:gd name="connsiteY486" fmla="*/ 88074 h 3018047"/>
                <a:gd name="connsiteX487" fmla="*/ 55539 w 13501975"/>
                <a:gd name="connsiteY487" fmla="*/ 135225 h 3018047"/>
                <a:gd name="connsiteX488" fmla="*/ 38255 w 13501975"/>
                <a:gd name="connsiteY488" fmla="*/ 138403 h 3018047"/>
                <a:gd name="connsiteX489" fmla="*/ 381 w 13501975"/>
                <a:gd name="connsiteY489" fmla="*/ 145012 h 3018047"/>
                <a:gd name="connsiteX490" fmla="*/ 381 w 13501975"/>
                <a:gd name="connsiteY490" fmla="*/ 145266 h 3018047"/>
                <a:gd name="connsiteX491" fmla="*/ 0 w 13501975"/>
                <a:gd name="connsiteY491" fmla="*/ 145266 h 3018047"/>
                <a:gd name="connsiteX492" fmla="*/ 12201 w 13501975"/>
                <a:gd name="connsiteY492" fmla="*/ 200805 h 3018047"/>
                <a:gd name="connsiteX493" fmla="*/ 15251 w 13501975"/>
                <a:gd name="connsiteY493" fmla="*/ 214912 h 3018047"/>
                <a:gd name="connsiteX494" fmla="*/ 42703 w 13501975"/>
                <a:gd name="connsiteY494" fmla="*/ 344037 h 3018047"/>
                <a:gd name="connsiteX495" fmla="*/ 77653 w 13501975"/>
                <a:gd name="connsiteY495" fmla="*/ 508240 h 3018047"/>
                <a:gd name="connsiteX496" fmla="*/ 78924 w 13501975"/>
                <a:gd name="connsiteY496" fmla="*/ 599492 h 3018047"/>
                <a:gd name="connsiteX497" fmla="*/ 76891 w 13501975"/>
                <a:gd name="connsiteY497" fmla="*/ 654395 h 3018047"/>
                <a:gd name="connsiteX498" fmla="*/ 75620 w 13501975"/>
                <a:gd name="connsiteY498" fmla="*/ 627198 h 3018047"/>
                <a:gd name="connsiteX499" fmla="*/ 77653 w 13501975"/>
                <a:gd name="connsiteY499" fmla="*/ 732048 h 3018047"/>
                <a:gd name="connsiteX500" fmla="*/ 80576 w 13501975"/>
                <a:gd name="connsiteY500" fmla="*/ 938699 h 3018047"/>
                <a:gd name="connsiteX501" fmla="*/ 80830 w 13501975"/>
                <a:gd name="connsiteY501" fmla="*/ 903876 h 3018047"/>
                <a:gd name="connsiteX502" fmla="*/ 91125 w 13501975"/>
                <a:gd name="connsiteY502" fmla="*/ 1609363 h 3018047"/>
                <a:gd name="connsiteX503" fmla="*/ 96208 w 13501975"/>
                <a:gd name="connsiteY503" fmla="*/ 1609363 h 3018047"/>
                <a:gd name="connsiteX504" fmla="*/ 98369 w 13501975"/>
                <a:gd name="connsiteY504" fmla="*/ 1702648 h 3018047"/>
                <a:gd name="connsiteX505" fmla="*/ 103707 w 13501975"/>
                <a:gd name="connsiteY505" fmla="*/ 1962678 h 3018047"/>
                <a:gd name="connsiteX506" fmla="*/ 100530 w 13501975"/>
                <a:gd name="connsiteY506" fmla="*/ 1756916 h 3018047"/>
                <a:gd name="connsiteX507" fmla="*/ 100530 w 13501975"/>
                <a:gd name="connsiteY507" fmla="*/ 1725143 h 3018047"/>
                <a:gd name="connsiteX508" fmla="*/ 95319 w 13501975"/>
                <a:gd name="connsiteY508" fmla="*/ 1390765 h 3018047"/>
                <a:gd name="connsiteX509" fmla="*/ 95573 w 13501975"/>
                <a:gd name="connsiteY509" fmla="*/ 1379327 h 3018047"/>
                <a:gd name="connsiteX510" fmla="*/ 95827 w 13501975"/>
                <a:gd name="connsiteY510" fmla="*/ 1345774 h 3018047"/>
                <a:gd name="connsiteX511" fmla="*/ 109934 w 13501975"/>
                <a:gd name="connsiteY511" fmla="*/ 1920991 h 3018047"/>
                <a:gd name="connsiteX512" fmla="*/ 120356 w 13501975"/>
                <a:gd name="connsiteY512" fmla="*/ 2438636 h 3018047"/>
                <a:gd name="connsiteX513" fmla="*/ 120356 w 13501975"/>
                <a:gd name="connsiteY513" fmla="*/ 2439907 h 3018047"/>
                <a:gd name="connsiteX514" fmla="*/ 120356 w 13501975"/>
                <a:gd name="connsiteY514" fmla="*/ 2465198 h 3018047"/>
                <a:gd name="connsiteX515" fmla="*/ 121500 w 13501975"/>
                <a:gd name="connsiteY515" fmla="*/ 2551367 h 3018047"/>
                <a:gd name="connsiteX516" fmla="*/ 122135 w 13501975"/>
                <a:gd name="connsiteY516" fmla="*/ 2597374 h 3018047"/>
                <a:gd name="connsiteX517" fmla="*/ 168397 w 13501975"/>
                <a:gd name="connsiteY517" fmla="*/ 2599534 h 3018047"/>
                <a:gd name="connsiteX518" fmla="*/ 193434 w 13501975"/>
                <a:gd name="connsiteY518" fmla="*/ 2600678 h 3018047"/>
                <a:gd name="connsiteX519" fmla="*/ 297268 w 13501975"/>
                <a:gd name="connsiteY519" fmla="*/ 2604999 h 3018047"/>
                <a:gd name="connsiteX520" fmla="*/ 328914 w 13501975"/>
                <a:gd name="connsiteY520" fmla="*/ 2606016 h 3018047"/>
                <a:gd name="connsiteX521" fmla="*/ 337556 w 13501975"/>
                <a:gd name="connsiteY521" fmla="*/ 2606143 h 3018047"/>
                <a:gd name="connsiteX522" fmla="*/ 338700 w 13501975"/>
                <a:gd name="connsiteY522" fmla="*/ 2606143 h 3018047"/>
                <a:gd name="connsiteX523" fmla="*/ 716035 w 13501975"/>
                <a:gd name="connsiteY523" fmla="*/ 2621648 h 3018047"/>
                <a:gd name="connsiteX524" fmla="*/ 168651 w 13501975"/>
                <a:gd name="connsiteY524" fmla="*/ 2596103 h 3018047"/>
                <a:gd name="connsiteX525" fmla="*/ 125694 w 13501975"/>
                <a:gd name="connsiteY525" fmla="*/ 2594196 h 3018047"/>
                <a:gd name="connsiteX526" fmla="*/ 124931 w 13501975"/>
                <a:gd name="connsiteY526" fmla="*/ 2551239 h 3018047"/>
                <a:gd name="connsiteX527" fmla="*/ 121500 w 13501975"/>
                <a:gd name="connsiteY527" fmla="*/ 2313324 h 3018047"/>
                <a:gd name="connsiteX528" fmla="*/ 128998 w 13501975"/>
                <a:gd name="connsiteY528" fmla="*/ 2551239 h 3018047"/>
                <a:gd name="connsiteX529" fmla="*/ 129888 w 13501975"/>
                <a:gd name="connsiteY529" fmla="*/ 2590638 h 3018047"/>
                <a:gd name="connsiteX530" fmla="*/ 168905 w 13501975"/>
                <a:gd name="connsiteY530" fmla="*/ 2592290 h 3018047"/>
                <a:gd name="connsiteX531" fmla="*/ 323449 w 13501975"/>
                <a:gd name="connsiteY531" fmla="*/ 2598899 h 3018047"/>
                <a:gd name="connsiteX532" fmla="*/ 423089 w 13501975"/>
                <a:gd name="connsiteY532" fmla="*/ 2604110 h 3018047"/>
                <a:gd name="connsiteX533" fmla="*/ 363991 w 13501975"/>
                <a:gd name="connsiteY533" fmla="*/ 2602076 h 3018047"/>
                <a:gd name="connsiteX534" fmla="*/ 340987 w 13501975"/>
                <a:gd name="connsiteY534" fmla="*/ 2601568 h 3018047"/>
                <a:gd name="connsiteX535" fmla="*/ 363991 w 13501975"/>
                <a:gd name="connsiteY535" fmla="*/ 2602966 h 3018047"/>
                <a:gd name="connsiteX536" fmla="*/ 426774 w 13501975"/>
                <a:gd name="connsiteY536" fmla="*/ 2606143 h 3018047"/>
                <a:gd name="connsiteX537" fmla="*/ 633552 w 13501975"/>
                <a:gd name="connsiteY537" fmla="*/ 2615802 h 3018047"/>
                <a:gd name="connsiteX538" fmla="*/ 927516 w 13501975"/>
                <a:gd name="connsiteY538" fmla="*/ 2629147 h 3018047"/>
                <a:gd name="connsiteX539" fmla="*/ 927516 w 13501975"/>
                <a:gd name="connsiteY539" fmla="*/ 2626732 h 3018047"/>
                <a:gd name="connsiteX540" fmla="*/ 1108749 w 13501975"/>
                <a:gd name="connsiteY540" fmla="*/ 2633722 h 3018047"/>
                <a:gd name="connsiteX541" fmla="*/ 927643 w 13501975"/>
                <a:gd name="connsiteY541" fmla="*/ 2625461 h 3018047"/>
                <a:gd name="connsiteX542" fmla="*/ 927643 w 13501975"/>
                <a:gd name="connsiteY542" fmla="*/ 2623936 h 3018047"/>
                <a:gd name="connsiteX543" fmla="*/ 679306 w 13501975"/>
                <a:gd name="connsiteY543" fmla="*/ 2613895 h 3018047"/>
                <a:gd name="connsiteX544" fmla="*/ 169159 w 13501975"/>
                <a:gd name="connsiteY544" fmla="*/ 2588986 h 3018047"/>
                <a:gd name="connsiteX545" fmla="*/ 132684 w 13501975"/>
                <a:gd name="connsiteY545" fmla="*/ 2587079 h 3018047"/>
                <a:gd name="connsiteX546" fmla="*/ 132303 w 13501975"/>
                <a:gd name="connsiteY546" fmla="*/ 2551112 h 3018047"/>
                <a:gd name="connsiteX547" fmla="*/ 121373 w 13501975"/>
                <a:gd name="connsiteY547" fmla="*/ 1528024 h 3018047"/>
                <a:gd name="connsiteX548" fmla="*/ 131540 w 13501975"/>
                <a:gd name="connsiteY548" fmla="*/ 1949079 h 3018047"/>
                <a:gd name="connsiteX549" fmla="*/ 137259 w 13501975"/>
                <a:gd name="connsiteY549" fmla="*/ 2267825 h 3018047"/>
                <a:gd name="connsiteX550" fmla="*/ 138911 w 13501975"/>
                <a:gd name="connsiteY550" fmla="*/ 2356027 h 3018047"/>
                <a:gd name="connsiteX551" fmla="*/ 140691 w 13501975"/>
                <a:gd name="connsiteY551" fmla="*/ 2550985 h 3018047"/>
                <a:gd name="connsiteX552" fmla="*/ 140945 w 13501975"/>
                <a:gd name="connsiteY552" fmla="*/ 2579072 h 3018047"/>
                <a:gd name="connsiteX553" fmla="*/ 169540 w 13501975"/>
                <a:gd name="connsiteY553" fmla="*/ 2580598 h 3018047"/>
                <a:gd name="connsiteX554" fmla="*/ 304258 w 13501975"/>
                <a:gd name="connsiteY554" fmla="*/ 2587715 h 3018047"/>
                <a:gd name="connsiteX555" fmla="*/ 169413 w 13501975"/>
                <a:gd name="connsiteY555" fmla="*/ 2582631 h 3018047"/>
                <a:gd name="connsiteX556" fmla="*/ 139674 w 13501975"/>
                <a:gd name="connsiteY556" fmla="*/ 2581487 h 3018047"/>
                <a:gd name="connsiteX557" fmla="*/ 138657 w 13501975"/>
                <a:gd name="connsiteY557" fmla="*/ 2550985 h 3018047"/>
                <a:gd name="connsiteX558" fmla="*/ 138022 w 13501975"/>
                <a:gd name="connsiteY558" fmla="*/ 2531794 h 3018047"/>
                <a:gd name="connsiteX559" fmla="*/ 137640 w 13501975"/>
                <a:gd name="connsiteY559" fmla="*/ 2525186 h 3018047"/>
                <a:gd name="connsiteX560" fmla="*/ 137640 w 13501975"/>
                <a:gd name="connsiteY560" fmla="*/ 2531794 h 3018047"/>
                <a:gd name="connsiteX561" fmla="*/ 137895 w 13501975"/>
                <a:gd name="connsiteY561" fmla="*/ 2550985 h 3018047"/>
                <a:gd name="connsiteX562" fmla="*/ 138276 w 13501975"/>
                <a:gd name="connsiteY562" fmla="*/ 2582250 h 3018047"/>
                <a:gd name="connsiteX563" fmla="*/ 169668 w 13501975"/>
                <a:gd name="connsiteY563" fmla="*/ 2583648 h 3018047"/>
                <a:gd name="connsiteX564" fmla="*/ 435289 w 13501975"/>
                <a:gd name="connsiteY564" fmla="*/ 2595086 h 3018047"/>
                <a:gd name="connsiteX565" fmla="*/ 453209 w 13501975"/>
                <a:gd name="connsiteY565" fmla="*/ 2595721 h 3018047"/>
                <a:gd name="connsiteX566" fmla="*/ 483330 w 13501975"/>
                <a:gd name="connsiteY566" fmla="*/ 2597501 h 3018047"/>
                <a:gd name="connsiteX567" fmla="*/ 870706 w 13501975"/>
                <a:gd name="connsiteY567" fmla="*/ 2619488 h 3018047"/>
                <a:gd name="connsiteX568" fmla="*/ 1042534 w 13501975"/>
                <a:gd name="connsiteY568" fmla="*/ 2624952 h 3018047"/>
                <a:gd name="connsiteX569" fmla="*/ 1062869 w 13501975"/>
                <a:gd name="connsiteY569" fmla="*/ 2625588 h 3018047"/>
                <a:gd name="connsiteX570" fmla="*/ 1479984 w 13501975"/>
                <a:gd name="connsiteY570" fmla="*/ 2645668 h 3018047"/>
                <a:gd name="connsiteX571" fmla="*/ 1370558 w 13501975"/>
                <a:gd name="connsiteY571" fmla="*/ 2642110 h 3018047"/>
                <a:gd name="connsiteX572" fmla="*/ 1366237 w 13501975"/>
                <a:gd name="connsiteY572" fmla="*/ 2642110 h 3018047"/>
                <a:gd name="connsiteX573" fmla="*/ 1370685 w 13501975"/>
                <a:gd name="connsiteY573" fmla="*/ 2642110 h 3018047"/>
                <a:gd name="connsiteX574" fmla="*/ 1387080 w 13501975"/>
                <a:gd name="connsiteY574" fmla="*/ 2643508 h 3018047"/>
                <a:gd name="connsiteX575" fmla="*/ 2277993 w 13501975"/>
                <a:gd name="connsiteY575" fmla="*/ 2683415 h 3018047"/>
                <a:gd name="connsiteX576" fmla="*/ 2090787 w 13501975"/>
                <a:gd name="connsiteY576" fmla="*/ 2676806 h 3018047"/>
                <a:gd name="connsiteX577" fmla="*/ 2808982 w 13501975"/>
                <a:gd name="connsiteY577" fmla="*/ 2709087 h 3018047"/>
                <a:gd name="connsiteX578" fmla="*/ 2826775 w 13501975"/>
                <a:gd name="connsiteY578" fmla="*/ 2710358 h 3018047"/>
                <a:gd name="connsiteX579" fmla="*/ 3016142 w 13501975"/>
                <a:gd name="connsiteY579" fmla="*/ 2723957 h 3018047"/>
                <a:gd name="connsiteX580" fmla="*/ 3289262 w 13501975"/>
                <a:gd name="connsiteY580" fmla="*/ 2736412 h 3018047"/>
                <a:gd name="connsiteX581" fmla="*/ 3481933 w 13501975"/>
                <a:gd name="connsiteY581" fmla="*/ 2744419 h 3018047"/>
                <a:gd name="connsiteX582" fmla="*/ 3540904 w 13501975"/>
                <a:gd name="connsiteY582" fmla="*/ 2746325 h 3018047"/>
                <a:gd name="connsiteX583" fmla="*/ 3557045 w 13501975"/>
                <a:gd name="connsiteY583" fmla="*/ 2746579 h 3018047"/>
                <a:gd name="connsiteX584" fmla="*/ 3562637 w 13501975"/>
                <a:gd name="connsiteY584" fmla="*/ 2746325 h 3018047"/>
                <a:gd name="connsiteX585" fmla="*/ 3562637 w 13501975"/>
                <a:gd name="connsiteY585" fmla="*/ 2743910 h 3018047"/>
                <a:gd name="connsiteX586" fmla="*/ 3886466 w 13501975"/>
                <a:gd name="connsiteY586" fmla="*/ 2758653 h 3018047"/>
                <a:gd name="connsiteX587" fmla="*/ 4210169 w 13501975"/>
                <a:gd name="connsiteY587" fmla="*/ 2773396 h 3018047"/>
                <a:gd name="connsiteX588" fmla="*/ 4069478 w 13501975"/>
                <a:gd name="connsiteY588" fmla="*/ 2770091 h 3018047"/>
                <a:gd name="connsiteX589" fmla="*/ 3929169 w 13501975"/>
                <a:gd name="connsiteY589" fmla="*/ 2766787 h 3018047"/>
                <a:gd name="connsiteX590" fmla="*/ 4279816 w 13501975"/>
                <a:gd name="connsiteY590" fmla="*/ 2782928 h 3018047"/>
                <a:gd name="connsiteX591" fmla="*/ 4136837 w 13501975"/>
                <a:gd name="connsiteY591" fmla="*/ 2891591 h 3018047"/>
                <a:gd name="connsiteX592" fmla="*/ 4094770 w 13501975"/>
                <a:gd name="connsiteY592" fmla="*/ 2924254 h 3018047"/>
                <a:gd name="connsiteX593" fmla="*/ 3974287 w 13501975"/>
                <a:gd name="connsiteY593" fmla="*/ 3018047 h 3018047"/>
                <a:gd name="connsiteX594" fmla="*/ 4126670 w 13501975"/>
                <a:gd name="connsiteY594" fmla="*/ 3018047 h 3018047"/>
                <a:gd name="connsiteX595" fmla="*/ 5448933 w 13501975"/>
                <a:gd name="connsiteY595" fmla="*/ 3016649 h 3018047"/>
                <a:gd name="connsiteX596" fmla="*/ 5448933 w 13501975"/>
                <a:gd name="connsiteY596" fmla="*/ 3013726 h 3018047"/>
                <a:gd name="connsiteX597" fmla="*/ 4126670 w 13501975"/>
                <a:gd name="connsiteY597" fmla="*/ 3012963 h 3018047"/>
                <a:gd name="connsiteX598" fmla="*/ 3988267 w 13501975"/>
                <a:gd name="connsiteY598" fmla="*/ 3012963 h 3018047"/>
                <a:gd name="connsiteX599" fmla="*/ 4097693 w 13501975"/>
                <a:gd name="connsiteY599" fmla="*/ 2928321 h 3018047"/>
                <a:gd name="connsiteX600" fmla="*/ 4139887 w 13501975"/>
                <a:gd name="connsiteY600" fmla="*/ 2895785 h 3018047"/>
                <a:gd name="connsiteX601" fmla="*/ 4283120 w 13501975"/>
                <a:gd name="connsiteY601" fmla="*/ 2783182 h 3018047"/>
                <a:gd name="connsiteX602" fmla="*/ 4287823 w 13501975"/>
                <a:gd name="connsiteY602" fmla="*/ 2783436 h 3018047"/>
                <a:gd name="connsiteX603" fmla="*/ 4218939 w 13501975"/>
                <a:gd name="connsiteY603" fmla="*/ 2836687 h 3018047"/>
                <a:gd name="connsiteX604" fmla="*/ 4098710 w 13501975"/>
                <a:gd name="connsiteY604" fmla="*/ 2929591 h 3018047"/>
                <a:gd name="connsiteX605" fmla="*/ 3992461 w 13501975"/>
                <a:gd name="connsiteY605" fmla="*/ 3011693 h 3018047"/>
                <a:gd name="connsiteX606" fmla="*/ 4126797 w 13501975"/>
                <a:gd name="connsiteY606" fmla="*/ 3011693 h 3018047"/>
                <a:gd name="connsiteX607" fmla="*/ 4669987 w 13501975"/>
                <a:gd name="connsiteY607" fmla="*/ 3012074 h 3018047"/>
                <a:gd name="connsiteX608" fmla="*/ 4669987 w 13501975"/>
                <a:gd name="connsiteY608" fmla="*/ 3011057 h 3018047"/>
                <a:gd name="connsiteX609" fmla="*/ 5253212 w 13501975"/>
                <a:gd name="connsiteY609" fmla="*/ 3012455 h 3018047"/>
                <a:gd name="connsiteX610" fmla="*/ 5266429 w 13501975"/>
                <a:gd name="connsiteY610" fmla="*/ 3012201 h 3018047"/>
                <a:gd name="connsiteX611" fmla="*/ 6138787 w 13501975"/>
                <a:gd name="connsiteY611" fmla="*/ 3013345 h 3018047"/>
                <a:gd name="connsiteX612" fmla="*/ 6038511 w 13501975"/>
                <a:gd name="connsiteY612" fmla="*/ 3014743 h 3018047"/>
                <a:gd name="connsiteX613" fmla="*/ 6825210 w 13501975"/>
                <a:gd name="connsiteY613" fmla="*/ 3014743 h 3018047"/>
                <a:gd name="connsiteX614" fmla="*/ 6831819 w 13501975"/>
                <a:gd name="connsiteY614" fmla="*/ 3013726 h 3018047"/>
                <a:gd name="connsiteX615" fmla="*/ 7601486 w 13501975"/>
                <a:gd name="connsiteY615" fmla="*/ 3013726 h 3018047"/>
                <a:gd name="connsiteX616" fmla="*/ 7554081 w 13501975"/>
                <a:gd name="connsiteY616" fmla="*/ 3013091 h 3018047"/>
                <a:gd name="connsiteX617" fmla="*/ 7424829 w 13501975"/>
                <a:gd name="connsiteY617" fmla="*/ 3012074 h 3018047"/>
                <a:gd name="connsiteX618" fmla="*/ 7371323 w 13501975"/>
                <a:gd name="connsiteY618" fmla="*/ 3011693 h 3018047"/>
                <a:gd name="connsiteX619" fmla="*/ 7610129 w 13501975"/>
                <a:gd name="connsiteY619" fmla="*/ 3011693 h 3018047"/>
                <a:gd name="connsiteX620" fmla="*/ 8200088 w 13501975"/>
                <a:gd name="connsiteY620" fmla="*/ 3006609 h 3018047"/>
                <a:gd name="connsiteX621" fmla="*/ 8003096 w 13501975"/>
                <a:gd name="connsiteY621" fmla="*/ 3005211 h 3018047"/>
                <a:gd name="connsiteX622" fmla="*/ 7716250 w 13501975"/>
                <a:gd name="connsiteY622" fmla="*/ 3005211 h 3018047"/>
                <a:gd name="connsiteX623" fmla="*/ 7815000 w 13501975"/>
                <a:gd name="connsiteY623" fmla="*/ 3004449 h 3018047"/>
                <a:gd name="connsiteX624" fmla="*/ 7993310 w 13501975"/>
                <a:gd name="connsiteY624" fmla="*/ 3002923 h 3018047"/>
                <a:gd name="connsiteX625" fmla="*/ 7430929 w 13501975"/>
                <a:gd name="connsiteY625" fmla="*/ 3003178 h 3018047"/>
                <a:gd name="connsiteX626" fmla="*/ 6869946 w 13501975"/>
                <a:gd name="connsiteY626" fmla="*/ 3003178 h 3018047"/>
                <a:gd name="connsiteX627" fmla="*/ 7253890 w 13501975"/>
                <a:gd name="connsiteY627" fmla="*/ 3004576 h 3018047"/>
                <a:gd name="connsiteX628" fmla="*/ 7445925 w 13501975"/>
                <a:gd name="connsiteY628" fmla="*/ 3005211 h 3018047"/>
                <a:gd name="connsiteX629" fmla="*/ 7217287 w 13501975"/>
                <a:gd name="connsiteY629" fmla="*/ 3005211 h 3018047"/>
                <a:gd name="connsiteX630" fmla="*/ 6840969 w 13501975"/>
                <a:gd name="connsiteY630" fmla="*/ 3008516 h 3018047"/>
                <a:gd name="connsiteX631" fmla="*/ 6398817 w 13501975"/>
                <a:gd name="connsiteY631" fmla="*/ 3005974 h 3018047"/>
                <a:gd name="connsiteX632" fmla="*/ 5703625 w 13501975"/>
                <a:gd name="connsiteY632" fmla="*/ 3008642 h 3018047"/>
                <a:gd name="connsiteX633" fmla="*/ 5411314 w 13501975"/>
                <a:gd name="connsiteY633" fmla="*/ 3009913 h 3018047"/>
                <a:gd name="connsiteX634" fmla="*/ 5400765 w 13501975"/>
                <a:gd name="connsiteY634" fmla="*/ 3007372 h 3018047"/>
                <a:gd name="connsiteX635" fmla="*/ 5549971 w 13501975"/>
                <a:gd name="connsiteY635" fmla="*/ 3008642 h 3018047"/>
                <a:gd name="connsiteX636" fmla="*/ 5745184 w 13501975"/>
                <a:gd name="connsiteY636" fmla="*/ 3006991 h 3018047"/>
                <a:gd name="connsiteX637" fmla="*/ 5940397 w 13501975"/>
                <a:gd name="connsiteY637" fmla="*/ 3005338 h 3018047"/>
                <a:gd name="connsiteX638" fmla="*/ 5159545 w 13501975"/>
                <a:gd name="connsiteY638" fmla="*/ 3005338 h 3018047"/>
                <a:gd name="connsiteX639" fmla="*/ 5304811 w 13501975"/>
                <a:gd name="connsiteY639" fmla="*/ 3006609 h 3018047"/>
                <a:gd name="connsiteX640" fmla="*/ 4859862 w 13501975"/>
                <a:gd name="connsiteY640" fmla="*/ 3011184 h 3018047"/>
                <a:gd name="connsiteX641" fmla="*/ 4669987 w 13501975"/>
                <a:gd name="connsiteY641" fmla="*/ 3008134 h 3018047"/>
                <a:gd name="connsiteX642" fmla="*/ 4669987 w 13501975"/>
                <a:gd name="connsiteY642" fmla="*/ 3007626 h 3018047"/>
                <a:gd name="connsiteX643" fmla="*/ 4598816 w 13501975"/>
                <a:gd name="connsiteY643" fmla="*/ 3008007 h 3018047"/>
                <a:gd name="connsiteX644" fmla="*/ 4126797 w 13501975"/>
                <a:gd name="connsiteY644" fmla="*/ 3007626 h 3018047"/>
                <a:gd name="connsiteX645" fmla="*/ 4005425 w 13501975"/>
                <a:gd name="connsiteY645" fmla="*/ 3007626 h 3018047"/>
                <a:gd name="connsiteX646" fmla="*/ 4101379 w 13501975"/>
                <a:gd name="connsiteY646" fmla="*/ 2933404 h 3018047"/>
                <a:gd name="connsiteX647" fmla="*/ 4143573 w 13501975"/>
                <a:gd name="connsiteY647" fmla="*/ 2900869 h 3018047"/>
                <a:gd name="connsiteX648" fmla="*/ 4221481 w 13501975"/>
                <a:gd name="connsiteY648" fmla="*/ 2839483 h 3018047"/>
                <a:gd name="connsiteX649" fmla="*/ 4243976 w 13501975"/>
                <a:gd name="connsiteY649" fmla="*/ 2822580 h 3018047"/>
                <a:gd name="connsiteX650" fmla="*/ 4295067 w 13501975"/>
                <a:gd name="connsiteY650" fmla="*/ 2784198 h 3018047"/>
                <a:gd name="connsiteX651" fmla="*/ 4297736 w 13501975"/>
                <a:gd name="connsiteY651" fmla="*/ 2784198 h 3018047"/>
                <a:gd name="connsiteX652" fmla="*/ 4102904 w 13501975"/>
                <a:gd name="connsiteY652" fmla="*/ 2935565 h 3018047"/>
                <a:gd name="connsiteX653" fmla="*/ 4012923 w 13501975"/>
                <a:gd name="connsiteY653" fmla="*/ 3005338 h 3018047"/>
                <a:gd name="connsiteX654" fmla="*/ 4126670 w 13501975"/>
                <a:gd name="connsiteY654" fmla="*/ 3005084 h 3018047"/>
                <a:gd name="connsiteX655" fmla="*/ 4586615 w 13501975"/>
                <a:gd name="connsiteY655" fmla="*/ 3004194 h 3018047"/>
                <a:gd name="connsiteX656" fmla="*/ 5697016 w 13501975"/>
                <a:gd name="connsiteY656" fmla="*/ 3002034 h 3018047"/>
                <a:gd name="connsiteX657" fmla="*/ 5989836 w 13501975"/>
                <a:gd name="connsiteY657" fmla="*/ 3001398 h 3018047"/>
                <a:gd name="connsiteX658" fmla="*/ 5257024 w 13501975"/>
                <a:gd name="connsiteY658" fmla="*/ 3000509 h 3018047"/>
                <a:gd name="connsiteX659" fmla="*/ 4955944 w 13501975"/>
                <a:gd name="connsiteY659" fmla="*/ 3000127 h 3018047"/>
                <a:gd name="connsiteX660" fmla="*/ 5508666 w 13501975"/>
                <a:gd name="connsiteY660" fmla="*/ 3000127 h 3018047"/>
                <a:gd name="connsiteX661" fmla="*/ 5628514 w 13501975"/>
                <a:gd name="connsiteY661" fmla="*/ 3000509 h 3018047"/>
                <a:gd name="connsiteX662" fmla="*/ 5676554 w 13501975"/>
                <a:gd name="connsiteY662" fmla="*/ 3000127 h 3018047"/>
                <a:gd name="connsiteX663" fmla="*/ 6345819 w 13501975"/>
                <a:gd name="connsiteY663" fmla="*/ 3000127 h 3018047"/>
                <a:gd name="connsiteX664" fmla="*/ 6555394 w 13501975"/>
                <a:gd name="connsiteY664" fmla="*/ 2997331 h 3018047"/>
                <a:gd name="connsiteX665" fmla="*/ 6764968 w 13501975"/>
                <a:gd name="connsiteY665" fmla="*/ 2994535 h 3018047"/>
                <a:gd name="connsiteX666" fmla="*/ 6403265 w 13501975"/>
                <a:gd name="connsiteY666" fmla="*/ 2996442 h 3018047"/>
                <a:gd name="connsiteX667" fmla="*/ 6042578 w 13501975"/>
                <a:gd name="connsiteY667" fmla="*/ 2998348 h 3018047"/>
                <a:gd name="connsiteX668" fmla="*/ 5976237 w 13501975"/>
                <a:gd name="connsiteY668" fmla="*/ 2997713 h 3018047"/>
                <a:gd name="connsiteX669" fmla="*/ 5982210 w 13501975"/>
                <a:gd name="connsiteY669" fmla="*/ 2997713 h 3018047"/>
                <a:gd name="connsiteX670" fmla="*/ 5971026 w 13501975"/>
                <a:gd name="connsiteY670" fmla="*/ 2997713 h 3018047"/>
                <a:gd name="connsiteX671" fmla="*/ 5760435 w 13501975"/>
                <a:gd name="connsiteY671" fmla="*/ 2995806 h 3018047"/>
                <a:gd name="connsiteX672" fmla="*/ 5760435 w 13501975"/>
                <a:gd name="connsiteY672" fmla="*/ 2995552 h 3018047"/>
                <a:gd name="connsiteX673" fmla="*/ 6258507 w 13501975"/>
                <a:gd name="connsiteY673" fmla="*/ 2995298 h 3018047"/>
                <a:gd name="connsiteX674" fmla="*/ 6263083 w 13501975"/>
                <a:gd name="connsiteY674" fmla="*/ 2995044 h 3018047"/>
                <a:gd name="connsiteX675" fmla="*/ 6323452 w 13501975"/>
                <a:gd name="connsiteY675" fmla="*/ 2995298 h 3018047"/>
                <a:gd name="connsiteX676" fmla="*/ 6409239 w 13501975"/>
                <a:gd name="connsiteY676" fmla="*/ 2995044 h 3018047"/>
                <a:gd name="connsiteX677" fmla="*/ 6289009 w 13501975"/>
                <a:gd name="connsiteY677" fmla="*/ 2992629 h 3018047"/>
                <a:gd name="connsiteX678" fmla="*/ 6289009 w 13501975"/>
                <a:gd name="connsiteY678" fmla="*/ 2993010 h 3018047"/>
                <a:gd name="connsiteX679" fmla="*/ 6220126 w 13501975"/>
                <a:gd name="connsiteY679" fmla="*/ 2993264 h 3018047"/>
                <a:gd name="connsiteX680" fmla="*/ 6188861 w 13501975"/>
                <a:gd name="connsiteY680" fmla="*/ 2993646 h 3018047"/>
                <a:gd name="connsiteX681" fmla="*/ 6180854 w 13501975"/>
                <a:gd name="connsiteY681" fmla="*/ 2993900 h 3018047"/>
                <a:gd name="connsiteX682" fmla="*/ 5760435 w 13501975"/>
                <a:gd name="connsiteY682" fmla="*/ 2992629 h 3018047"/>
                <a:gd name="connsiteX683" fmla="*/ 5760435 w 13501975"/>
                <a:gd name="connsiteY683" fmla="*/ 2992629 h 3018047"/>
                <a:gd name="connsiteX684" fmla="*/ 7331543 w 13501975"/>
                <a:gd name="connsiteY684" fmla="*/ 2992502 h 3018047"/>
                <a:gd name="connsiteX685" fmla="*/ 6938957 w 13501975"/>
                <a:gd name="connsiteY685" fmla="*/ 2986656 h 3018047"/>
                <a:gd name="connsiteX686" fmla="*/ 7569332 w 13501975"/>
                <a:gd name="connsiteY686" fmla="*/ 2989452 h 3018047"/>
                <a:gd name="connsiteX687" fmla="*/ 7354547 w 13501975"/>
                <a:gd name="connsiteY687" fmla="*/ 2989452 h 3018047"/>
                <a:gd name="connsiteX688" fmla="*/ 8306719 w 13501975"/>
                <a:gd name="connsiteY688" fmla="*/ 2992756 h 3018047"/>
                <a:gd name="connsiteX689" fmla="*/ 8276216 w 13501975"/>
                <a:gd name="connsiteY689" fmla="*/ 2993010 h 3018047"/>
                <a:gd name="connsiteX690" fmla="*/ 8165520 w 13501975"/>
                <a:gd name="connsiteY690" fmla="*/ 2994027 h 3018047"/>
                <a:gd name="connsiteX691" fmla="*/ 7895450 w 13501975"/>
                <a:gd name="connsiteY691" fmla="*/ 2992629 h 3018047"/>
                <a:gd name="connsiteX692" fmla="*/ 7601105 w 13501975"/>
                <a:gd name="connsiteY692" fmla="*/ 2991104 h 3018047"/>
                <a:gd name="connsiteX693" fmla="*/ 7606570 w 13501975"/>
                <a:gd name="connsiteY693" fmla="*/ 2993137 h 3018047"/>
                <a:gd name="connsiteX694" fmla="*/ 7630845 w 13501975"/>
                <a:gd name="connsiteY694" fmla="*/ 2994154 h 3018047"/>
                <a:gd name="connsiteX695" fmla="*/ 7693501 w 13501975"/>
                <a:gd name="connsiteY695" fmla="*/ 2995552 h 3018047"/>
                <a:gd name="connsiteX696" fmla="*/ 7895576 w 13501975"/>
                <a:gd name="connsiteY696" fmla="*/ 2998729 h 3018047"/>
                <a:gd name="connsiteX697" fmla="*/ 8179500 w 13501975"/>
                <a:gd name="connsiteY697" fmla="*/ 3002415 h 3018047"/>
                <a:gd name="connsiteX698" fmla="*/ 8183439 w 13501975"/>
                <a:gd name="connsiteY698" fmla="*/ 2998348 h 3018047"/>
                <a:gd name="connsiteX699" fmla="*/ 8186235 w 13501975"/>
                <a:gd name="connsiteY699" fmla="*/ 2996060 h 3018047"/>
                <a:gd name="connsiteX700" fmla="*/ 8953869 w 13501975"/>
                <a:gd name="connsiteY700" fmla="*/ 2996060 h 3018047"/>
                <a:gd name="connsiteX701" fmla="*/ 9212501 w 13501975"/>
                <a:gd name="connsiteY701" fmla="*/ 2998602 h 3018047"/>
                <a:gd name="connsiteX702" fmla="*/ 9419534 w 13501975"/>
                <a:gd name="connsiteY702" fmla="*/ 3000509 h 3018047"/>
                <a:gd name="connsiteX703" fmla="*/ 9405172 w 13501975"/>
                <a:gd name="connsiteY703" fmla="*/ 3000509 h 3018047"/>
                <a:gd name="connsiteX704" fmla="*/ 9592251 w 13501975"/>
                <a:gd name="connsiteY704" fmla="*/ 3002034 h 3018047"/>
                <a:gd name="connsiteX705" fmla="*/ 9615382 w 13501975"/>
                <a:gd name="connsiteY705" fmla="*/ 3002288 h 3018047"/>
                <a:gd name="connsiteX706" fmla="*/ 9625041 w 13501975"/>
                <a:gd name="connsiteY706" fmla="*/ 3002288 h 3018047"/>
                <a:gd name="connsiteX707" fmla="*/ 9751497 w 13501975"/>
                <a:gd name="connsiteY707" fmla="*/ 3003305 h 3018047"/>
                <a:gd name="connsiteX708" fmla="*/ 9984711 w 13501975"/>
                <a:gd name="connsiteY708" fmla="*/ 3005211 h 3018047"/>
                <a:gd name="connsiteX709" fmla="*/ 9961834 w 13501975"/>
                <a:gd name="connsiteY709" fmla="*/ 3005211 h 3018047"/>
                <a:gd name="connsiteX710" fmla="*/ 9930569 w 13501975"/>
                <a:gd name="connsiteY710" fmla="*/ 3005592 h 3018047"/>
                <a:gd name="connsiteX711" fmla="*/ 9922054 w 13501975"/>
                <a:gd name="connsiteY711" fmla="*/ 3005846 h 3018047"/>
                <a:gd name="connsiteX712" fmla="*/ 9919132 w 13501975"/>
                <a:gd name="connsiteY712" fmla="*/ 3006101 h 3018047"/>
                <a:gd name="connsiteX713" fmla="*/ 9922054 w 13501975"/>
                <a:gd name="connsiteY713" fmla="*/ 3006355 h 3018047"/>
                <a:gd name="connsiteX714" fmla="*/ 9930569 w 13501975"/>
                <a:gd name="connsiteY714" fmla="*/ 3006609 h 3018047"/>
                <a:gd name="connsiteX715" fmla="*/ 9961834 w 13501975"/>
                <a:gd name="connsiteY715" fmla="*/ 3006991 h 3018047"/>
                <a:gd name="connsiteX716" fmla="*/ 10065160 w 13501975"/>
                <a:gd name="connsiteY716" fmla="*/ 3007372 h 3018047"/>
                <a:gd name="connsiteX717" fmla="*/ 10168104 w 13501975"/>
                <a:gd name="connsiteY717" fmla="*/ 3006991 h 3018047"/>
                <a:gd name="connsiteX718" fmla="*/ 10184372 w 13501975"/>
                <a:gd name="connsiteY718" fmla="*/ 3006736 h 3018047"/>
                <a:gd name="connsiteX719" fmla="*/ 10303202 w 13501975"/>
                <a:gd name="connsiteY719" fmla="*/ 3006991 h 3018047"/>
                <a:gd name="connsiteX720" fmla="*/ 10350735 w 13501975"/>
                <a:gd name="connsiteY720" fmla="*/ 3008007 h 3018047"/>
                <a:gd name="connsiteX721" fmla="*/ 9574840 w 13501975"/>
                <a:gd name="connsiteY721" fmla="*/ 3008007 h 3018047"/>
                <a:gd name="connsiteX722" fmla="*/ 10360394 w 13501975"/>
                <a:gd name="connsiteY722" fmla="*/ 3012455 h 3018047"/>
                <a:gd name="connsiteX723" fmla="*/ 10752980 w 13501975"/>
                <a:gd name="connsiteY723" fmla="*/ 3011693 h 3018047"/>
                <a:gd name="connsiteX724" fmla="*/ 10752980 w 13501975"/>
                <a:gd name="connsiteY724" fmla="*/ 3009024 h 3018047"/>
                <a:gd name="connsiteX725" fmla="*/ 10909812 w 13501975"/>
                <a:gd name="connsiteY725" fmla="*/ 3008642 h 3018047"/>
                <a:gd name="connsiteX726" fmla="*/ 10796065 w 13501975"/>
                <a:gd name="connsiteY726" fmla="*/ 3009786 h 3018047"/>
                <a:gd name="connsiteX727" fmla="*/ 11054188 w 13501975"/>
                <a:gd name="connsiteY727" fmla="*/ 3008261 h 3018047"/>
                <a:gd name="connsiteX728" fmla="*/ 11559378 w 13501975"/>
                <a:gd name="connsiteY728" fmla="*/ 3006736 h 3018047"/>
                <a:gd name="connsiteX729" fmla="*/ 11507651 w 13501975"/>
                <a:gd name="connsiteY729" fmla="*/ 3005974 h 3018047"/>
                <a:gd name="connsiteX730" fmla="*/ 11482741 w 13501975"/>
                <a:gd name="connsiteY730" fmla="*/ 3005720 h 3018047"/>
                <a:gd name="connsiteX731" fmla="*/ 11517056 w 13501975"/>
                <a:gd name="connsiteY731" fmla="*/ 3005465 h 3018047"/>
                <a:gd name="connsiteX732" fmla="*/ 11604877 w 13501975"/>
                <a:gd name="connsiteY732" fmla="*/ 3006228 h 3018047"/>
                <a:gd name="connsiteX733" fmla="*/ 11676302 w 13501975"/>
                <a:gd name="connsiteY733" fmla="*/ 3005592 h 3018047"/>
                <a:gd name="connsiteX734" fmla="*/ 11676302 w 13501975"/>
                <a:gd name="connsiteY734" fmla="*/ 3006991 h 3018047"/>
                <a:gd name="connsiteX735" fmla="*/ 11988948 w 13501975"/>
                <a:gd name="connsiteY735" fmla="*/ 3008642 h 3018047"/>
                <a:gd name="connsiteX736" fmla="*/ 12405300 w 13501975"/>
                <a:gd name="connsiteY736" fmla="*/ 3009405 h 3018047"/>
                <a:gd name="connsiteX737" fmla="*/ 12093036 w 13501975"/>
                <a:gd name="connsiteY737" fmla="*/ 3003813 h 3018047"/>
                <a:gd name="connsiteX738" fmla="*/ 11987550 w 13501975"/>
                <a:gd name="connsiteY738" fmla="*/ 3002669 h 3018047"/>
                <a:gd name="connsiteX739" fmla="*/ 4126289 w 13501975"/>
                <a:gd name="connsiteY739" fmla="*/ 3009024 h 3018047"/>
                <a:gd name="connsiteX740" fmla="*/ 4192504 w 13501975"/>
                <a:gd name="connsiteY740" fmla="*/ 3009151 h 3018047"/>
                <a:gd name="connsiteX741" fmla="*/ 4126289 w 13501975"/>
                <a:gd name="connsiteY741" fmla="*/ 3009532 h 3018047"/>
                <a:gd name="connsiteX742" fmla="*/ 3996782 w 13501975"/>
                <a:gd name="connsiteY742" fmla="*/ 3010168 h 3018047"/>
                <a:gd name="connsiteX743" fmla="*/ 3998689 w 13501975"/>
                <a:gd name="connsiteY743" fmla="*/ 3008642 h 3018047"/>
                <a:gd name="connsiteX744" fmla="*/ 4126289 w 13501975"/>
                <a:gd name="connsiteY744" fmla="*/ 3008897 h 3018047"/>
                <a:gd name="connsiteX745" fmla="*/ 4099472 w 13501975"/>
                <a:gd name="connsiteY745" fmla="*/ 2930608 h 3018047"/>
                <a:gd name="connsiteX746" fmla="*/ 4056007 w 13501975"/>
                <a:gd name="connsiteY746" fmla="*/ 2963906 h 3018047"/>
                <a:gd name="connsiteX747" fmla="*/ 4099091 w 13501975"/>
                <a:gd name="connsiteY747" fmla="*/ 2930227 h 3018047"/>
                <a:gd name="connsiteX748" fmla="*/ 4100108 w 13501975"/>
                <a:gd name="connsiteY748" fmla="*/ 2929464 h 3018047"/>
                <a:gd name="connsiteX749" fmla="*/ 4146878 w 13501975"/>
                <a:gd name="connsiteY749" fmla="*/ 2894387 h 3018047"/>
                <a:gd name="connsiteX750" fmla="*/ 4099472 w 13501975"/>
                <a:gd name="connsiteY750" fmla="*/ 2930735 h 3018047"/>
                <a:gd name="connsiteX751" fmla="*/ 10444402 w 13501975"/>
                <a:gd name="connsiteY751" fmla="*/ 3000127 h 3018047"/>
                <a:gd name="connsiteX752" fmla="*/ 10254400 w 13501975"/>
                <a:gd name="connsiteY752" fmla="*/ 3001144 h 3018047"/>
                <a:gd name="connsiteX753" fmla="*/ 10206105 w 13501975"/>
                <a:gd name="connsiteY753" fmla="*/ 3000763 h 3018047"/>
                <a:gd name="connsiteX754" fmla="*/ 10137475 w 13501975"/>
                <a:gd name="connsiteY754" fmla="*/ 3000254 h 3018047"/>
                <a:gd name="connsiteX755" fmla="*/ 10350735 w 13501975"/>
                <a:gd name="connsiteY755" fmla="*/ 3000127 h 3018047"/>
                <a:gd name="connsiteX756" fmla="*/ 10522436 w 13501975"/>
                <a:gd name="connsiteY756" fmla="*/ 2999746 h 3018047"/>
                <a:gd name="connsiteX757" fmla="*/ 10444402 w 13501975"/>
                <a:gd name="connsiteY757" fmla="*/ 3000127 h 3018047"/>
                <a:gd name="connsiteX758" fmla="*/ 9345947 w 13501975"/>
                <a:gd name="connsiteY758" fmla="*/ 2995806 h 3018047"/>
                <a:gd name="connsiteX759" fmla="*/ 9226609 w 13501975"/>
                <a:gd name="connsiteY759" fmla="*/ 2994408 h 3018047"/>
                <a:gd name="connsiteX760" fmla="*/ 9470498 w 13501975"/>
                <a:gd name="connsiteY760" fmla="*/ 2995171 h 3018047"/>
                <a:gd name="connsiteX761" fmla="*/ 9366790 w 13501975"/>
                <a:gd name="connsiteY761" fmla="*/ 2995552 h 3018047"/>
                <a:gd name="connsiteX762" fmla="*/ 9346074 w 13501975"/>
                <a:gd name="connsiteY762" fmla="*/ 2995806 h 3018047"/>
                <a:gd name="connsiteX763" fmla="*/ 8486172 w 13501975"/>
                <a:gd name="connsiteY763" fmla="*/ 2987418 h 3018047"/>
                <a:gd name="connsiteX764" fmla="*/ 8139084 w 13501975"/>
                <a:gd name="connsiteY764" fmla="*/ 2985004 h 3018047"/>
                <a:gd name="connsiteX765" fmla="*/ 8551370 w 13501975"/>
                <a:gd name="connsiteY765" fmla="*/ 2985004 h 3018047"/>
                <a:gd name="connsiteX766" fmla="*/ 9017542 w 13501975"/>
                <a:gd name="connsiteY766" fmla="*/ 2984749 h 3018047"/>
                <a:gd name="connsiteX767" fmla="*/ 9099390 w 13501975"/>
                <a:gd name="connsiteY767" fmla="*/ 2984495 h 3018047"/>
                <a:gd name="connsiteX768" fmla="*/ 9101169 w 13501975"/>
                <a:gd name="connsiteY768" fmla="*/ 2984495 h 3018047"/>
                <a:gd name="connsiteX769" fmla="*/ 9270201 w 13501975"/>
                <a:gd name="connsiteY769" fmla="*/ 2986783 h 3018047"/>
                <a:gd name="connsiteX770" fmla="*/ 8486172 w 13501975"/>
                <a:gd name="connsiteY770" fmla="*/ 2987418 h 3018047"/>
                <a:gd name="connsiteX771" fmla="*/ 8685452 w 13501975"/>
                <a:gd name="connsiteY771" fmla="*/ 1253506 h 3018047"/>
                <a:gd name="connsiteX772" fmla="*/ 8689011 w 13501975"/>
                <a:gd name="connsiteY772" fmla="*/ 1255793 h 3018047"/>
                <a:gd name="connsiteX773" fmla="*/ 8685960 w 13501975"/>
                <a:gd name="connsiteY773" fmla="*/ 1256937 h 3018047"/>
                <a:gd name="connsiteX774" fmla="*/ 8655585 w 13501975"/>
                <a:gd name="connsiteY774" fmla="*/ 1253887 h 3018047"/>
                <a:gd name="connsiteX775" fmla="*/ 8653424 w 13501975"/>
                <a:gd name="connsiteY775" fmla="*/ 1252489 h 3018047"/>
                <a:gd name="connsiteX776" fmla="*/ 8657873 w 13501975"/>
                <a:gd name="connsiteY776" fmla="*/ 1250710 h 3018047"/>
                <a:gd name="connsiteX777" fmla="*/ 8685452 w 13501975"/>
                <a:gd name="connsiteY777" fmla="*/ 1253506 h 3018047"/>
                <a:gd name="connsiteX778" fmla="*/ 8660160 w 13501975"/>
                <a:gd name="connsiteY778" fmla="*/ 1249820 h 3018047"/>
                <a:gd name="connsiteX779" fmla="*/ 8671980 w 13501975"/>
                <a:gd name="connsiteY779" fmla="*/ 1245118 h 3018047"/>
                <a:gd name="connsiteX780" fmla="*/ 8683164 w 13501975"/>
                <a:gd name="connsiteY780" fmla="*/ 1252108 h 3018047"/>
                <a:gd name="connsiteX781" fmla="*/ 8660160 w 13501975"/>
                <a:gd name="connsiteY781" fmla="*/ 1249820 h 3018047"/>
                <a:gd name="connsiteX782" fmla="*/ 8688374 w 13501975"/>
                <a:gd name="connsiteY782" fmla="*/ 1253760 h 3018047"/>
                <a:gd name="connsiteX783" fmla="*/ 8692823 w 13501975"/>
                <a:gd name="connsiteY783" fmla="*/ 1254141 h 3018047"/>
                <a:gd name="connsiteX784" fmla="*/ 8690536 w 13501975"/>
                <a:gd name="connsiteY784" fmla="*/ 1255031 h 3018047"/>
                <a:gd name="connsiteX785" fmla="*/ 8688374 w 13501975"/>
                <a:gd name="connsiteY785" fmla="*/ 1253633 h 3018047"/>
                <a:gd name="connsiteX786" fmla="*/ 8681257 w 13501975"/>
                <a:gd name="connsiteY786" fmla="*/ 1271934 h 3018047"/>
                <a:gd name="connsiteX787" fmla="*/ 8679987 w 13501975"/>
                <a:gd name="connsiteY787" fmla="*/ 1271934 h 3018047"/>
                <a:gd name="connsiteX788" fmla="*/ 8679097 w 13501975"/>
                <a:gd name="connsiteY788" fmla="*/ 1271299 h 3018047"/>
                <a:gd name="connsiteX789" fmla="*/ 8680241 w 13501975"/>
                <a:gd name="connsiteY789" fmla="*/ 1270917 h 3018047"/>
                <a:gd name="connsiteX790" fmla="*/ 8681639 w 13501975"/>
                <a:gd name="connsiteY790" fmla="*/ 1271807 h 3018047"/>
                <a:gd name="connsiteX791" fmla="*/ 8681130 w 13501975"/>
                <a:gd name="connsiteY791" fmla="*/ 1271934 h 3018047"/>
                <a:gd name="connsiteX792" fmla="*/ 10291510 w 13501975"/>
                <a:gd name="connsiteY792" fmla="*/ 2982335 h 3018047"/>
                <a:gd name="connsiteX793" fmla="*/ 10341584 w 13501975"/>
                <a:gd name="connsiteY793" fmla="*/ 2982207 h 3018047"/>
                <a:gd name="connsiteX794" fmla="*/ 10372722 w 13501975"/>
                <a:gd name="connsiteY794" fmla="*/ 2981826 h 3018047"/>
                <a:gd name="connsiteX795" fmla="*/ 10381237 w 13501975"/>
                <a:gd name="connsiteY795" fmla="*/ 2981572 h 3018047"/>
                <a:gd name="connsiteX796" fmla="*/ 10384160 w 13501975"/>
                <a:gd name="connsiteY796" fmla="*/ 2981318 h 3018047"/>
                <a:gd name="connsiteX797" fmla="*/ 10381237 w 13501975"/>
                <a:gd name="connsiteY797" fmla="*/ 2981064 h 3018047"/>
                <a:gd name="connsiteX798" fmla="*/ 10372722 w 13501975"/>
                <a:gd name="connsiteY798" fmla="*/ 2980809 h 3018047"/>
                <a:gd name="connsiteX799" fmla="*/ 10341584 w 13501975"/>
                <a:gd name="connsiteY799" fmla="*/ 2980428 h 3018047"/>
                <a:gd name="connsiteX800" fmla="*/ 10238513 w 13501975"/>
                <a:gd name="connsiteY800" fmla="*/ 2980047 h 3018047"/>
                <a:gd name="connsiteX801" fmla="*/ 10163910 w 13501975"/>
                <a:gd name="connsiteY801" fmla="*/ 2980301 h 3018047"/>
                <a:gd name="connsiteX802" fmla="*/ 10220847 w 13501975"/>
                <a:gd name="connsiteY802" fmla="*/ 2979793 h 3018047"/>
                <a:gd name="connsiteX803" fmla="*/ 10359504 w 13501975"/>
                <a:gd name="connsiteY803" fmla="*/ 2980047 h 3018047"/>
                <a:gd name="connsiteX804" fmla="*/ 10354929 w 13501975"/>
                <a:gd name="connsiteY804" fmla="*/ 2979665 h 3018047"/>
                <a:gd name="connsiteX805" fmla="*/ 10431184 w 13501975"/>
                <a:gd name="connsiteY805" fmla="*/ 2979665 h 3018047"/>
                <a:gd name="connsiteX806" fmla="*/ 10650036 w 13501975"/>
                <a:gd name="connsiteY806" fmla="*/ 2981064 h 3018047"/>
                <a:gd name="connsiteX807" fmla="*/ 10505914 w 13501975"/>
                <a:gd name="connsiteY807" fmla="*/ 2981826 h 3018047"/>
                <a:gd name="connsiteX808" fmla="*/ 10291510 w 13501975"/>
                <a:gd name="connsiteY808" fmla="*/ 2982335 h 3018047"/>
                <a:gd name="connsiteX809" fmla="*/ 8706422 w 13501975"/>
                <a:gd name="connsiteY809" fmla="*/ 2977251 h 3018047"/>
                <a:gd name="connsiteX810" fmla="*/ 8162342 w 13501975"/>
                <a:gd name="connsiteY810" fmla="*/ 2975599 h 3018047"/>
                <a:gd name="connsiteX811" fmla="*/ 7947430 w 13501975"/>
                <a:gd name="connsiteY811" fmla="*/ 2974963 h 3018047"/>
                <a:gd name="connsiteX812" fmla="*/ 7969290 w 13501975"/>
                <a:gd name="connsiteY812" fmla="*/ 2974963 h 3018047"/>
                <a:gd name="connsiteX813" fmla="*/ 8137178 w 13501975"/>
                <a:gd name="connsiteY813" fmla="*/ 2974963 h 3018047"/>
                <a:gd name="connsiteX814" fmla="*/ 8592928 w 13501975"/>
                <a:gd name="connsiteY814" fmla="*/ 2976615 h 3018047"/>
                <a:gd name="connsiteX815" fmla="*/ 8685070 w 13501975"/>
                <a:gd name="connsiteY815" fmla="*/ 2976869 h 3018047"/>
                <a:gd name="connsiteX816" fmla="*/ 8706295 w 13501975"/>
                <a:gd name="connsiteY816" fmla="*/ 2977378 h 3018047"/>
                <a:gd name="connsiteX817" fmla="*/ 8658254 w 13501975"/>
                <a:gd name="connsiteY817" fmla="*/ 1267994 h 3018047"/>
                <a:gd name="connsiteX818" fmla="*/ 8656729 w 13501975"/>
                <a:gd name="connsiteY818" fmla="*/ 1268629 h 3018047"/>
                <a:gd name="connsiteX819" fmla="*/ 8601317 w 13501975"/>
                <a:gd name="connsiteY819" fmla="*/ 1233679 h 3018047"/>
                <a:gd name="connsiteX820" fmla="*/ 8551370 w 13501975"/>
                <a:gd name="connsiteY820" fmla="*/ 1203050 h 3018047"/>
                <a:gd name="connsiteX821" fmla="*/ 8496593 w 13501975"/>
                <a:gd name="connsiteY821" fmla="*/ 1173311 h 3018047"/>
                <a:gd name="connsiteX822" fmla="*/ 8561029 w 13501975"/>
                <a:gd name="connsiteY822" fmla="*/ 1209659 h 3018047"/>
                <a:gd name="connsiteX823" fmla="*/ 8611230 w 13501975"/>
                <a:gd name="connsiteY823" fmla="*/ 1241432 h 3018047"/>
                <a:gd name="connsiteX824" fmla="*/ 8655331 w 13501975"/>
                <a:gd name="connsiteY824" fmla="*/ 1269138 h 3018047"/>
                <a:gd name="connsiteX825" fmla="*/ 8654696 w 13501975"/>
                <a:gd name="connsiteY825" fmla="*/ 1269392 h 3018047"/>
                <a:gd name="connsiteX826" fmla="*/ 8655966 w 13501975"/>
                <a:gd name="connsiteY826" fmla="*/ 1269392 h 3018047"/>
                <a:gd name="connsiteX827" fmla="*/ 8656729 w 13501975"/>
                <a:gd name="connsiteY827" fmla="*/ 1270028 h 3018047"/>
                <a:gd name="connsiteX828" fmla="*/ 8655966 w 13501975"/>
                <a:gd name="connsiteY828" fmla="*/ 1270282 h 3018047"/>
                <a:gd name="connsiteX829" fmla="*/ 8624448 w 13501975"/>
                <a:gd name="connsiteY829" fmla="*/ 1250201 h 3018047"/>
                <a:gd name="connsiteX830" fmla="*/ 8623939 w 13501975"/>
                <a:gd name="connsiteY830" fmla="*/ 1250964 h 3018047"/>
                <a:gd name="connsiteX831" fmla="*/ 8610467 w 13501975"/>
                <a:gd name="connsiteY831" fmla="*/ 1242576 h 3018047"/>
                <a:gd name="connsiteX832" fmla="*/ 8577169 w 13501975"/>
                <a:gd name="connsiteY832" fmla="*/ 1221733 h 3018047"/>
                <a:gd name="connsiteX833" fmla="*/ 8543490 w 13501975"/>
                <a:gd name="connsiteY833" fmla="*/ 1201652 h 3018047"/>
                <a:gd name="connsiteX834" fmla="*/ 8474860 w 13501975"/>
                <a:gd name="connsiteY834" fmla="*/ 1163779 h 3018047"/>
                <a:gd name="connsiteX835" fmla="*/ 8405595 w 13501975"/>
                <a:gd name="connsiteY835" fmla="*/ 1127303 h 3018047"/>
                <a:gd name="connsiteX836" fmla="*/ 8358318 w 13501975"/>
                <a:gd name="connsiteY836" fmla="*/ 1104046 h 3018047"/>
                <a:gd name="connsiteX837" fmla="*/ 8404579 w 13501975"/>
                <a:gd name="connsiteY837" fmla="*/ 1126033 h 3018047"/>
                <a:gd name="connsiteX838" fmla="*/ 8420211 w 13501975"/>
                <a:gd name="connsiteY838" fmla="*/ 1133277 h 3018047"/>
                <a:gd name="connsiteX839" fmla="*/ 8425676 w 13501975"/>
                <a:gd name="connsiteY839" fmla="*/ 1135692 h 3018047"/>
                <a:gd name="connsiteX840" fmla="*/ 8420338 w 13501975"/>
                <a:gd name="connsiteY840" fmla="*/ 1132896 h 3018047"/>
                <a:gd name="connsiteX841" fmla="*/ 8404960 w 13501975"/>
                <a:gd name="connsiteY841" fmla="*/ 1125270 h 3018047"/>
                <a:gd name="connsiteX842" fmla="*/ 8348151 w 13501975"/>
                <a:gd name="connsiteY842" fmla="*/ 1097437 h 3018047"/>
                <a:gd name="connsiteX843" fmla="*/ 8308879 w 13501975"/>
                <a:gd name="connsiteY843" fmla="*/ 1078373 h 3018047"/>
                <a:gd name="connsiteX844" fmla="*/ 8263126 w 13501975"/>
                <a:gd name="connsiteY844" fmla="*/ 1058293 h 3018047"/>
                <a:gd name="connsiteX845" fmla="*/ 8157639 w 13501975"/>
                <a:gd name="connsiteY845" fmla="*/ 1013683 h 3018047"/>
                <a:gd name="connsiteX846" fmla="*/ 8050375 w 13501975"/>
                <a:gd name="connsiteY846" fmla="*/ 973268 h 3018047"/>
                <a:gd name="connsiteX847" fmla="*/ 8041351 w 13501975"/>
                <a:gd name="connsiteY847" fmla="*/ 969964 h 3018047"/>
                <a:gd name="connsiteX848" fmla="*/ 8031819 w 13501975"/>
                <a:gd name="connsiteY848" fmla="*/ 966278 h 3018047"/>
                <a:gd name="connsiteX849" fmla="*/ 8033471 w 13501975"/>
                <a:gd name="connsiteY849" fmla="*/ 967041 h 3018047"/>
                <a:gd name="connsiteX850" fmla="*/ 8007036 w 13501975"/>
                <a:gd name="connsiteY850" fmla="*/ 958018 h 3018047"/>
                <a:gd name="connsiteX851" fmla="*/ 7927349 w 13501975"/>
                <a:gd name="connsiteY851" fmla="*/ 930693 h 3018047"/>
                <a:gd name="connsiteX852" fmla="*/ 7889858 w 13501975"/>
                <a:gd name="connsiteY852" fmla="*/ 917983 h 3018047"/>
                <a:gd name="connsiteX853" fmla="*/ 7890239 w 13501975"/>
                <a:gd name="connsiteY853" fmla="*/ 916840 h 3018047"/>
                <a:gd name="connsiteX854" fmla="*/ 7941330 w 13501975"/>
                <a:gd name="connsiteY854" fmla="*/ 933362 h 3018047"/>
                <a:gd name="connsiteX855" fmla="*/ 7974246 w 13501975"/>
                <a:gd name="connsiteY855" fmla="*/ 944545 h 3018047"/>
                <a:gd name="connsiteX856" fmla="*/ 7956581 w 13501975"/>
                <a:gd name="connsiteY856" fmla="*/ 938445 h 3018047"/>
                <a:gd name="connsiteX857" fmla="*/ 8133492 w 13501975"/>
                <a:gd name="connsiteY857" fmla="*/ 1002500 h 3018047"/>
                <a:gd name="connsiteX858" fmla="*/ 8164630 w 13501975"/>
                <a:gd name="connsiteY858" fmla="*/ 1014319 h 3018047"/>
                <a:gd name="connsiteX859" fmla="*/ 8658127 w 13501975"/>
                <a:gd name="connsiteY859" fmla="*/ 1268375 h 3018047"/>
                <a:gd name="connsiteX860" fmla="*/ 8275454 w 13501975"/>
                <a:gd name="connsiteY860" fmla="*/ 2967211 h 3018047"/>
                <a:gd name="connsiteX861" fmla="*/ 8275454 w 13501975"/>
                <a:gd name="connsiteY861" fmla="*/ 2966702 h 3018047"/>
                <a:gd name="connsiteX862" fmla="*/ 8421228 w 13501975"/>
                <a:gd name="connsiteY862" fmla="*/ 2965431 h 3018047"/>
                <a:gd name="connsiteX863" fmla="*/ 8502058 w 13501975"/>
                <a:gd name="connsiteY863" fmla="*/ 2965304 h 3018047"/>
                <a:gd name="connsiteX864" fmla="*/ 8648722 w 13501975"/>
                <a:gd name="connsiteY864" fmla="*/ 2965304 h 3018047"/>
                <a:gd name="connsiteX865" fmla="*/ 8736924 w 13501975"/>
                <a:gd name="connsiteY865" fmla="*/ 2966448 h 3018047"/>
                <a:gd name="connsiteX866" fmla="*/ 8736924 w 13501975"/>
                <a:gd name="connsiteY866" fmla="*/ 2966702 h 3018047"/>
                <a:gd name="connsiteX867" fmla="*/ 8275454 w 13501975"/>
                <a:gd name="connsiteY867" fmla="*/ 2967084 h 3018047"/>
                <a:gd name="connsiteX868" fmla="*/ 8674776 w 13501975"/>
                <a:gd name="connsiteY868" fmla="*/ 1287820 h 3018047"/>
                <a:gd name="connsiteX869" fmla="*/ 8673378 w 13501975"/>
                <a:gd name="connsiteY869" fmla="*/ 1287820 h 3018047"/>
                <a:gd name="connsiteX870" fmla="*/ 8672615 w 13501975"/>
                <a:gd name="connsiteY870" fmla="*/ 1287185 h 3018047"/>
                <a:gd name="connsiteX871" fmla="*/ 8674013 w 13501975"/>
                <a:gd name="connsiteY871" fmla="*/ 1287185 h 3018047"/>
                <a:gd name="connsiteX872" fmla="*/ 8674776 w 13501975"/>
                <a:gd name="connsiteY872" fmla="*/ 1287820 h 3018047"/>
                <a:gd name="connsiteX873" fmla="*/ 8662956 w 13501975"/>
                <a:gd name="connsiteY873" fmla="*/ 1286168 h 3018047"/>
                <a:gd name="connsiteX874" fmla="*/ 8664355 w 13501975"/>
                <a:gd name="connsiteY874" fmla="*/ 1286168 h 3018047"/>
                <a:gd name="connsiteX875" fmla="*/ 8663592 w 13501975"/>
                <a:gd name="connsiteY875" fmla="*/ 1286549 h 3018047"/>
                <a:gd name="connsiteX876" fmla="*/ 8663465 w 13501975"/>
                <a:gd name="connsiteY876" fmla="*/ 1286549 h 3018047"/>
                <a:gd name="connsiteX877" fmla="*/ 8661940 w 13501975"/>
                <a:gd name="connsiteY877" fmla="*/ 1286549 h 3018047"/>
                <a:gd name="connsiteX878" fmla="*/ 8662829 w 13501975"/>
                <a:gd name="connsiteY878" fmla="*/ 1286041 h 3018047"/>
                <a:gd name="connsiteX879" fmla="*/ 8670328 w 13501975"/>
                <a:gd name="connsiteY879" fmla="*/ 1278289 h 3018047"/>
                <a:gd name="connsiteX880" fmla="*/ 8669438 w 13501975"/>
                <a:gd name="connsiteY880" fmla="*/ 1278670 h 3018047"/>
                <a:gd name="connsiteX881" fmla="*/ 8668421 w 13501975"/>
                <a:gd name="connsiteY881" fmla="*/ 1278034 h 3018047"/>
                <a:gd name="connsiteX882" fmla="*/ 8668421 w 13501975"/>
                <a:gd name="connsiteY882" fmla="*/ 1278034 h 3018047"/>
                <a:gd name="connsiteX883" fmla="*/ 8670073 w 13501975"/>
                <a:gd name="connsiteY883" fmla="*/ 1278034 h 3018047"/>
                <a:gd name="connsiteX884" fmla="*/ 8670328 w 13501975"/>
                <a:gd name="connsiteY884" fmla="*/ 1278416 h 3018047"/>
                <a:gd name="connsiteX885" fmla="*/ 10104177 w 13501975"/>
                <a:gd name="connsiteY885" fmla="*/ 2967338 h 3018047"/>
                <a:gd name="connsiteX886" fmla="*/ 10109261 w 13501975"/>
                <a:gd name="connsiteY886" fmla="*/ 2968100 h 3018047"/>
                <a:gd name="connsiteX887" fmla="*/ 10059441 w 13501975"/>
                <a:gd name="connsiteY887" fmla="*/ 2967846 h 3018047"/>
                <a:gd name="connsiteX888" fmla="*/ 10104177 w 13501975"/>
                <a:gd name="connsiteY888" fmla="*/ 2967211 h 3018047"/>
                <a:gd name="connsiteX889" fmla="*/ 9413942 w 13501975"/>
                <a:gd name="connsiteY889" fmla="*/ 2965304 h 3018047"/>
                <a:gd name="connsiteX890" fmla="*/ 9441393 w 13501975"/>
                <a:gd name="connsiteY890" fmla="*/ 2966194 h 3018047"/>
                <a:gd name="connsiteX891" fmla="*/ 9309981 w 13501975"/>
                <a:gd name="connsiteY891" fmla="*/ 2965304 h 3018047"/>
                <a:gd name="connsiteX892" fmla="*/ 9413942 w 13501975"/>
                <a:gd name="connsiteY892" fmla="*/ 2965304 h 3018047"/>
                <a:gd name="connsiteX893" fmla="*/ 11091045 w 13501975"/>
                <a:gd name="connsiteY893" fmla="*/ 2965304 h 3018047"/>
                <a:gd name="connsiteX894" fmla="*/ 11106550 w 13501975"/>
                <a:gd name="connsiteY894" fmla="*/ 2965686 h 3018047"/>
                <a:gd name="connsiteX895" fmla="*/ 11051646 w 13501975"/>
                <a:gd name="connsiteY895" fmla="*/ 2965304 h 3018047"/>
                <a:gd name="connsiteX896" fmla="*/ 11091045 w 13501975"/>
                <a:gd name="connsiteY896" fmla="*/ 2965304 h 3018047"/>
                <a:gd name="connsiteX897" fmla="*/ 9046393 w 13501975"/>
                <a:gd name="connsiteY897" fmla="*/ 2966194 h 3018047"/>
                <a:gd name="connsiteX898" fmla="*/ 9064058 w 13501975"/>
                <a:gd name="connsiteY898" fmla="*/ 2966194 h 3018047"/>
                <a:gd name="connsiteX899" fmla="*/ 9041181 w 13501975"/>
                <a:gd name="connsiteY899" fmla="*/ 2966194 h 3018047"/>
                <a:gd name="connsiteX900" fmla="*/ 9046393 w 13501975"/>
                <a:gd name="connsiteY900" fmla="*/ 2966194 h 3018047"/>
                <a:gd name="connsiteX901" fmla="*/ 8668930 w 13501975"/>
                <a:gd name="connsiteY901" fmla="*/ 1272696 h 3018047"/>
                <a:gd name="connsiteX902" fmla="*/ 8669820 w 13501975"/>
                <a:gd name="connsiteY902" fmla="*/ 1272315 h 3018047"/>
                <a:gd name="connsiteX903" fmla="*/ 8670709 w 13501975"/>
                <a:gd name="connsiteY903" fmla="*/ 1272824 h 3018047"/>
                <a:gd name="connsiteX904" fmla="*/ 8668930 w 13501975"/>
                <a:gd name="connsiteY904" fmla="*/ 1272824 h 3018047"/>
                <a:gd name="connsiteX905" fmla="*/ 8961368 w 13501975"/>
                <a:gd name="connsiteY905" fmla="*/ 2966956 h 3018047"/>
                <a:gd name="connsiteX906" fmla="*/ 8969629 w 13501975"/>
                <a:gd name="connsiteY906" fmla="*/ 2966956 h 3018047"/>
                <a:gd name="connsiteX907" fmla="*/ 8959589 w 13501975"/>
                <a:gd name="connsiteY907" fmla="*/ 2966956 h 3018047"/>
                <a:gd name="connsiteX908" fmla="*/ 8961368 w 13501975"/>
                <a:gd name="connsiteY908" fmla="*/ 2966956 h 3018047"/>
                <a:gd name="connsiteX909" fmla="*/ 7705193 w 13501975"/>
                <a:gd name="connsiteY909" fmla="*/ 864605 h 3018047"/>
                <a:gd name="connsiteX910" fmla="*/ 7723494 w 13501975"/>
                <a:gd name="connsiteY910" fmla="*/ 869435 h 3018047"/>
                <a:gd name="connsiteX911" fmla="*/ 7799241 w 13501975"/>
                <a:gd name="connsiteY911" fmla="*/ 892057 h 3018047"/>
                <a:gd name="connsiteX912" fmla="*/ 7815636 w 13501975"/>
                <a:gd name="connsiteY912" fmla="*/ 897141 h 3018047"/>
                <a:gd name="connsiteX913" fmla="*/ 7825549 w 13501975"/>
                <a:gd name="connsiteY913" fmla="*/ 900191 h 3018047"/>
                <a:gd name="connsiteX914" fmla="*/ 7545566 w 13501975"/>
                <a:gd name="connsiteY914" fmla="*/ 824190 h 3018047"/>
                <a:gd name="connsiteX915" fmla="*/ 7604917 w 13501975"/>
                <a:gd name="connsiteY915" fmla="*/ 838043 h 3018047"/>
                <a:gd name="connsiteX916" fmla="*/ 7705320 w 13501975"/>
                <a:gd name="connsiteY916" fmla="*/ 864478 h 3018047"/>
                <a:gd name="connsiteX917" fmla="*/ 8946117 w 13501975"/>
                <a:gd name="connsiteY917" fmla="*/ 2971277 h 3018047"/>
                <a:gd name="connsiteX918" fmla="*/ 8971026 w 13501975"/>
                <a:gd name="connsiteY918" fmla="*/ 2971532 h 3018047"/>
                <a:gd name="connsiteX919" fmla="*/ 8978525 w 13501975"/>
                <a:gd name="connsiteY919" fmla="*/ 2971786 h 3018047"/>
                <a:gd name="connsiteX920" fmla="*/ 8979923 w 13501975"/>
                <a:gd name="connsiteY920" fmla="*/ 2971786 h 3018047"/>
                <a:gd name="connsiteX921" fmla="*/ 8974585 w 13501975"/>
                <a:gd name="connsiteY921" fmla="*/ 2971786 h 3018047"/>
                <a:gd name="connsiteX922" fmla="*/ 8902778 w 13501975"/>
                <a:gd name="connsiteY922" fmla="*/ 2971786 h 3018047"/>
                <a:gd name="connsiteX923" fmla="*/ 8905702 w 13501975"/>
                <a:gd name="connsiteY923" fmla="*/ 2971786 h 3018047"/>
                <a:gd name="connsiteX924" fmla="*/ 8946244 w 13501975"/>
                <a:gd name="connsiteY924" fmla="*/ 2971405 h 3018047"/>
                <a:gd name="connsiteX925" fmla="*/ 11593946 w 13501975"/>
                <a:gd name="connsiteY925" fmla="*/ 2966194 h 3018047"/>
                <a:gd name="connsiteX926" fmla="*/ 11599793 w 13501975"/>
                <a:gd name="connsiteY926" fmla="*/ 2966194 h 3018047"/>
                <a:gd name="connsiteX927" fmla="*/ 11593946 w 13501975"/>
                <a:gd name="connsiteY927" fmla="*/ 2966194 h 3018047"/>
                <a:gd name="connsiteX928" fmla="*/ 11593946 w 13501975"/>
                <a:gd name="connsiteY928" fmla="*/ 2966194 h 3018047"/>
                <a:gd name="connsiteX929" fmla="*/ 8678207 w 13501975"/>
                <a:gd name="connsiteY929" fmla="*/ 1275111 h 3018047"/>
                <a:gd name="connsiteX930" fmla="*/ 8678207 w 13501975"/>
                <a:gd name="connsiteY930" fmla="*/ 1275111 h 3018047"/>
                <a:gd name="connsiteX931" fmla="*/ 8678335 w 13501975"/>
                <a:gd name="connsiteY931" fmla="*/ 1275111 h 3018047"/>
                <a:gd name="connsiteX932" fmla="*/ 8678335 w 13501975"/>
                <a:gd name="connsiteY932" fmla="*/ 1275111 h 3018047"/>
                <a:gd name="connsiteX933" fmla="*/ 8658508 w 13501975"/>
                <a:gd name="connsiteY933" fmla="*/ 1271680 h 3018047"/>
                <a:gd name="connsiteX934" fmla="*/ 8658381 w 13501975"/>
                <a:gd name="connsiteY934" fmla="*/ 1271680 h 3018047"/>
                <a:gd name="connsiteX935" fmla="*/ 8658635 w 13501975"/>
                <a:gd name="connsiteY935" fmla="*/ 1271680 h 3018047"/>
                <a:gd name="connsiteX936" fmla="*/ 8658508 w 13501975"/>
                <a:gd name="connsiteY936" fmla="*/ 1271680 h 3018047"/>
                <a:gd name="connsiteX937" fmla="*/ 8747727 w 13501975"/>
                <a:gd name="connsiteY937" fmla="*/ 2968609 h 3018047"/>
                <a:gd name="connsiteX938" fmla="*/ 8747981 w 13501975"/>
                <a:gd name="connsiteY938" fmla="*/ 2968609 h 3018047"/>
                <a:gd name="connsiteX939" fmla="*/ 8746710 w 13501975"/>
                <a:gd name="connsiteY939" fmla="*/ 2968609 h 3018047"/>
                <a:gd name="connsiteX940" fmla="*/ 8747600 w 13501975"/>
                <a:gd name="connsiteY940" fmla="*/ 2968609 h 3018047"/>
                <a:gd name="connsiteX941" fmla="*/ 11619492 w 13501975"/>
                <a:gd name="connsiteY941" fmla="*/ 2968100 h 3018047"/>
                <a:gd name="connsiteX942" fmla="*/ 11593946 w 13501975"/>
                <a:gd name="connsiteY942" fmla="*/ 2968100 h 3018047"/>
                <a:gd name="connsiteX943" fmla="*/ 11593946 w 13501975"/>
                <a:gd name="connsiteY943" fmla="*/ 2967846 h 3018047"/>
                <a:gd name="connsiteX944" fmla="*/ 11658255 w 13501975"/>
                <a:gd name="connsiteY944" fmla="*/ 2967592 h 3018047"/>
                <a:gd name="connsiteX945" fmla="*/ 11638048 w 13501975"/>
                <a:gd name="connsiteY945" fmla="*/ 2967846 h 3018047"/>
                <a:gd name="connsiteX946" fmla="*/ 11619365 w 13501975"/>
                <a:gd name="connsiteY946" fmla="*/ 2968227 h 3018047"/>
                <a:gd name="connsiteX947" fmla="*/ 11677192 w 13501975"/>
                <a:gd name="connsiteY947" fmla="*/ 2965813 h 3018047"/>
                <a:gd name="connsiteX948" fmla="*/ 11653553 w 13501975"/>
                <a:gd name="connsiteY948" fmla="*/ 2965304 h 3018047"/>
                <a:gd name="connsiteX949" fmla="*/ 11648469 w 13501975"/>
                <a:gd name="connsiteY949" fmla="*/ 2965304 h 3018047"/>
                <a:gd name="connsiteX950" fmla="*/ 11654315 w 13501975"/>
                <a:gd name="connsiteY950" fmla="*/ 2965304 h 3018047"/>
                <a:gd name="connsiteX951" fmla="*/ 11822585 w 13501975"/>
                <a:gd name="connsiteY951" fmla="*/ 2965304 h 3018047"/>
                <a:gd name="connsiteX952" fmla="*/ 11677065 w 13501975"/>
                <a:gd name="connsiteY952" fmla="*/ 2965940 h 3018047"/>
                <a:gd name="connsiteX953" fmla="*/ 8657110 w 13501975"/>
                <a:gd name="connsiteY953" fmla="*/ 1270790 h 3018047"/>
                <a:gd name="connsiteX954" fmla="*/ 8656856 w 13501975"/>
                <a:gd name="connsiteY954" fmla="*/ 1270790 h 3018047"/>
                <a:gd name="connsiteX955" fmla="*/ 8657491 w 13501975"/>
                <a:gd name="connsiteY955" fmla="*/ 1270790 h 3018047"/>
                <a:gd name="connsiteX956" fmla="*/ 8657238 w 13501975"/>
                <a:gd name="connsiteY956" fmla="*/ 1270790 h 3018047"/>
                <a:gd name="connsiteX957" fmla="*/ 8291722 w 13501975"/>
                <a:gd name="connsiteY957" fmla="*/ 1072654 h 3018047"/>
                <a:gd name="connsiteX958" fmla="*/ 8308371 w 13501975"/>
                <a:gd name="connsiteY958" fmla="*/ 1080025 h 3018047"/>
                <a:gd name="connsiteX959" fmla="*/ 8328451 w 13501975"/>
                <a:gd name="connsiteY959" fmla="*/ 1089684 h 3018047"/>
                <a:gd name="connsiteX960" fmla="*/ 8291722 w 13501975"/>
                <a:gd name="connsiteY960" fmla="*/ 1072654 h 3018047"/>
                <a:gd name="connsiteX961" fmla="*/ 10760606 w 13501975"/>
                <a:gd name="connsiteY961" fmla="*/ 2980047 h 3018047"/>
                <a:gd name="connsiteX962" fmla="*/ 10736586 w 13501975"/>
                <a:gd name="connsiteY962" fmla="*/ 2979665 h 3018047"/>
                <a:gd name="connsiteX963" fmla="*/ 10902059 w 13501975"/>
                <a:gd name="connsiteY963" fmla="*/ 2979665 h 3018047"/>
                <a:gd name="connsiteX964" fmla="*/ 10760606 w 13501975"/>
                <a:gd name="connsiteY964" fmla="*/ 2980047 h 3018047"/>
                <a:gd name="connsiteX965" fmla="*/ 11299602 w 13501975"/>
                <a:gd name="connsiteY965" fmla="*/ 2978903 h 3018047"/>
                <a:gd name="connsiteX966" fmla="*/ 10912735 w 13501975"/>
                <a:gd name="connsiteY966" fmla="*/ 2979793 h 3018047"/>
                <a:gd name="connsiteX967" fmla="*/ 10912735 w 13501975"/>
                <a:gd name="connsiteY967" fmla="*/ 2977378 h 3018047"/>
                <a:gd name="connsiteX968" fmla="*/ 10935738 w 13501975"/>
                <a:gd name="connsiteY968" fmla="*/ 2977378 h 3018047"/>
                <a:gd name="connsiteX969" fmla="*/ 10939043 w 13501975"/>
                <a:gd name="connsiteY969" fmla="*/ 2976869 h 3018047"/>
                <a:gd name="connsiteX970" fmla="*/ 10958488 w 13501975"/>
                <a:gd name="connsiteY970" fmla="*/ 2976869 h 3018047"/>
                <a:gd name="connsiteX971" fmla="*/ 10985558 w 13501975"/>
                <a:gd name="connsiteY971" fmla="*/ 2977378 h 3018047"/>
                <a:gd name="connsiteX972" fmla="*/ 11023940 w 13501975"/>
                <a:gd name="connsiteY972" fmla="*/ 2978268 h 3018047"/>
                <a:gd name="connsiteX973" fmla="*/ 11027245 w 13501975"/>
                <a:gd name="connsiteY973" fmla="*/ 2978268 h 3018047"/>
                <a:gd name="connsiteX974" fmla="*/ 11044021 w 13501975"/>
                <a:gd name="connsiteY974" fmla="*/ 2978268 h 3018047"/>
                <a:gd name="connsiteX975" fmla="*/ 11354506 w 13501975"/>
                <a:gd name="connsiteY975" fmla="*/ 2978268 h 3018047"/>
                <a:gd name="connsiteX976" fmla="*/ 11384627 w 13501975"/>
                <a:gd name="connsiteY976" fmla="*/ 2978649 h 3018047"/>
                <a:gd name="connsiteX977" fmla="*/ 11299475 w 13501975"/>
                <a:gd name="connsiteY977" fmla="*/ 2978649 h 3018047"/>
                <a:gd name="connsiteX978" fmla="*/ 11473591 w 13501975"/>
                <a:gd name="connsiteY978" fmla="*/ 746410 h 3018047"/>
                <a:gd name="connsiteX979" fmla="*/ 11416908 w 13501975"/>
                <a:gd name="connsiteY979" fmla="*/ 747172 h 3018047"/>
                <a:gd name="connsiteX980" fmla="*/ 11473591 w 13501975"/>
                <a:gd name="connsiteY980" fmla="*/ 746410 h 3018047"/>
                <a:gd name="connsiteX981" fmla="*/ 11395429 w 13501975"/>
                <a:gd name="connsiteY981" fmla="*/ 746791 h 3018047"/>
                <a:gd name="connsiteX982" fmla="*/ 11406105 w 13501975"/>
                <a:gd name="connsiteY982" fmla="*/ 746410 h 3018047"/>
                <a:gd name="connsiteX983" fmla="*/ 11395429 w 13501975"/>
                <a:gd name="connsiteY983" fmla="*/ 746791 h 3018047"/>
                <a:gd name="connsiteX984" fmla="*/ 11355777 w 13501975"/>
                <a:gd name="connsiteY984" fmla="*/ 748062 h 3018047"/>
                <a:gd name="connsiteX985" fmla="*/ 11189795 w 13501975"/>
                <a:gd name="connsiteY985" fmla="*/ 755179 h 3018047"/>
                <a:gd name="connsiteX986" fmla="*/ 11298077 w 13501975"/>
                <a:gd name="connsiteY986" fmla="*/ 750604 h 3018047"/>
                <a:gd name="connsiteX987" fmla="*/ 11156497 w 13501975"/>
                <a:gd name="connsiteY987" fmla="*/ 757340 h 3018047"/>
                <a:gd name="connsiteX988" fmla="*/ 11091299 w 13501975"/>
                <a:gd name="connsiteY988" fmla="*/ 760644 h 3018047"/>
                <a:gd name="connsiteX989" fmla="*/ 11355777 w 13501975"/>
                <a:gd name="connsiteY989" fmla="*/ 748189 h 3018047"/>
                <a:gd name="connsiteX990" fmla="*/ 10836225 w 13501975"/>
                <a:gd name="connsiteY990" fmla="*/ 781106 h 3018047"/>
                <a:gd name="connsiteX991" fmla="*/ 10876260 w 13501975"/>
                <a:gd name="connsiteY991" fmla="*/ 777547 h 3018047"/>
                <a:gd name="connsiteX992" fmla="*/ 10876260 w 13501975"/>
                <a:gd name="connsiteY992" fmla="*/ 778818 h 3018047"/>
                <a:gd name="connsiteX993" fmla="*/ 10747643 w 13501975"/>
                <a:gd name="connsiteY993" fmla="*/ 792290 h 3018047"/>
                <a:gd name="connsiteX994" fmla="*/ 10836225 w 13501975"/>
                <a:gd name="connsiteY994" fmla="*/ 781106 h 3018047"/>
                <a:gd name="connsiteX995" fmla="*/ 10136204 w 13501975"/>
                <a:gd name="connsiteY995" fmla="*/ 875789 h 3018047"/>
                <a:gd name="connsiteX996" fmla="*/ 10132646 w 13501975"/>
                <a:gd name="connsiteY996" fmla="*/ 876043 h 3018047"/>
                <a:gd name="connsiteX997" fmla="*/ 10213095 w 13501975"/>
                <a:gd name="connsiteY997" fmla="*/ 861428 h 3018047"/>
                <a:gd name="connsiteX998" fmla="*/ 10168740 w 13501975"/>
                <a:gd name="connsiteY998" fmla="*/ 869816 h 3018047"/>
                <a:gd name="connsiteX999" fmla="*/ 10136204 w 13501975"/>
                <a:gd name="connsiteY999" fmla="*/ 875662 h 3018047"/>
                <a:gd name="connsiteX1000" fmla="*/ 8681257 w 13501975"/>
                <a:gd name="connsiteY1000" fmla="*/ 1274095 h 3018047"/>
                <a:gd name="connsiteX1001" fmla="*/ 8681004 w 13501975"/>
                <a:gd name="connsiteY1001" fmla="*/ 1273967 h 3018047"/>
                <a:gd name="connsiteX1002" fmla="*/ 8681512 w 13501975"/>
                <a:gd name="connsiteY1002" fmla="*/ 1273967 h 3018047"/>
                <a:gd name="connsiteX1003" fmla="*/ 8681257 w 13501975"/>
                <a:gd name="connsiteY1003" fmla="*/ 1274095 h 3018047"/>
                <a:gd name="connsiteX1004" fmla="*/ 8672997 w 13501975"/>
                <a:gd name="connsiteY1004" fmla="*/ 1264690 h 3018047"/>
                <a:gd name="connsiteX1005" fmla="*/ 8671980 w 13501975"/>
                <a:gd name="connsiteY1005" fmla="*/ 1264054 h 3018047"/>
                <a:gd name="connsiteX1006" fmla="*/ 8686849 w 13501975"/>
                <a:gd name="connsiteY1006" fmla="*/ 1258208 h 3018047"/>
                <a:gd name="connsiteX1007" fmla="*/ 8689137 w 13501975"/>
                <a:gd name="connsiteY1007" fmla="*/ 1258462 h 3018047"/>
                <a:gd name="connsiteX1008" fmla="*/ 8673124 w 13501975"/>
                <a:gd name="connsiteY1008" fmla="*/ 1264690 h 3018047"/>
                <a:gd name="connsiteX1009" fmla="*/ 8671472 w 13501975"/>
                <a:gd name="connsiteY1009" fmla="*/ 1265325 h 3018047"/>
                <a:gd name="connsiteX1010" fmla="*/ 8670328 w 13501975"/>
                <a:gd name="connsiteY1010" fmla="*/ 1265707 h 3018047"/>
                <a:gd name="connsiteX1011" fmla="*/ 8669311 w 13501975"/>
                <a:gd name="connsiteY1011" fmla="*/ 1265071 h 3018047"/>
                <a:gd name="connsiteX1012" fmla="*/ 8670455 w 13501975"/>
                <a:gd name="connsiteY1012" fmla="*/ 1264690 h 3018047"/>
                <a:gd name="connsiteX1013" fmla="*/ 8671472 w 13501975"/>
                <a:gd name="connsiteY1013" fmla="*/ 1265325 h 3018047"/>
                <a:gd name="connsiteX1014" fmla="*/ 8663465 w 13501975"/>
                <a:gd name="connsiteY1014" fmla="*/ 1268503 h 3018047"/>
                <a:gd name="connsiteX1015" fmla="*/ 8660923 w 13501975"/>
                <a:gd name="connsiteY1015" fmla="*/ 1269519 h 3018047"/>
                <a:gd name="connsiteX1016" fmla="*/ 8659906 w 13501975"/>
                <a:gd name="connsiteY1016" fmla="*/ 1268884 h 3018047"/>
                <a:gd name="connsiteX1017" fmla="*/ 8662448 w 13501975"/>
                <a:gd name="connsiteY1017" fmla="*/ 1267867 h 3018047"/>
                <a:gd name="connsiteX1018" fmla="*/ 8663465 w 13501975"/>
                <a:gd name="connsiteY1018" fmla="*/ 1268503 h 3018047"/>
                <a:gd name="connsiteX1019" fmla="*/ 8660669 w 13501975"/>
                <a:gd name="connsiteY1019" fmla="*/ 1269646 h 3018047"/>
                <a:gd name="connsiteX1020" fmla="*/ 8659906 w 13501975"/>
                <a:gd name="connsiteY1020" fmla="*/ 1269900 h 3018047"/>
                <a:gd name="connsiteX1021" fmla="*/ 8658635 w 13501975"/>
                <a:gd name="connsiteY1021" fmla="*/ 1269900 h 3018047"/>
                <a:gd name="connsiteX1022" fmla="*/ 8658254 w 13501975"/>
                <a:gd name="connsiteY1022" fmla="*/ 1269519 h 3018047"/>
                <a:gd name="connsiteX1023" fmla="*/ 8659652 w 13501975"/>
                <a:gd name="connsiteY1023" fmla="*/ 1268884 h 3018047"/>
                <a:gd name="connsiteX1024" fmla="*/ 8660669 w 13501975"/>
                <a:gd name="connsiteY1024" fmla="*/ 1269519 h 3018047"/>
                <a:gd name="connsiteX1025" fmla="*/ 11480200 w 13501975"/>
                <a:gd name="connsiteY1025" fmla="*/ 2978649 h 3018047"/>
                <a:gd name="connsiteX1026" fmla="*/ 11452620 w 13501975"/>
                <a:gd name="connsiteY1026" fmla="*/ 2978395 h 3018047"/>
                <a:gd name="connsiteX1027" fmla="*/ 11631058 w 13501975"/>
                <a:gd name="connsiteY1027" fmla="*/ 2978140 h 3018047"/>
                <a:gd name="connsiteX1028" fmla="*/ 11622288 w 13501975"/>
                <a:gd name="connsiteY1028" fmla="*/ 2978140 h 3018047"/>
                <a:gd name="connsiteX1029" fmla="*/ 11480200 w 13501975"/>
                <a:gd name="connsiteY1029" fmla="*/ 2978522 h 3018047"/>
                <a:gd name="connsiteX1030" fmla="*/ 11765267 w 13501975"/>
                <a:gd name="connsiteY1030" fmla="*/ 2976488 h 3018047"/>
                <a:gd name="connsiteX1031" fmla="*/ 11758403 w 13501975"/>
                <a:gd name="connsiteY1031" fmla="*/ 2976488 h 3018047"/>
                <a:gd name="connsiteX1032" fmla="*/ 11749507 w 13501975"/>
                <a:gd name="connsiteY1032" fmla="*/ 2976488 h 3018047"/>
                <a:gd name="connsiteX1033" fmla="*/ 11802632 w 13501975"/>
                <a:gd name="connsiteY1033" fmla="*/ 2976107 h 3018047"/>
                <a:gd name="connsiteX1034" fmla="*/ 11765139 w 13501975"/>
                <a:gd name="connsiteY1034" fmla="*/ 2976615 h 3018047"/>
                <a:gd name="connsiteX1035" fmla="*/ 11281301 w 13501975"/>
                <a:gd name="connsiteY1035" fmla="*/ 747935 h 3018047"/>
                <a:gd name="connsiteX1036" fmla="*/ 11243936 w 13501975"/>
                <a:gd name="connsiteY1036" fmla="*/ 749460 h 3018047"/>
                <a:gd name="connsiteX1037" fmla="*/ 11259695 w 13501975"/>
                <a:gd name="connsiteY1037" fmla="*/ 748570 h 3018047"/>
                <a:gd name="connsiteX1038" fmla="*/ 11281301 w 13501975"/>
                <a:gd name="connsiteY1038" fmla="*/ 747935 h 3018047"/>
                <a:gd name="connsiteX1039" fmla="*/ 8682782 w 13501975"/>
                <a:gd name="connsiteY1039" fmla="*/ 1273713 h 3018047"/>
                <a:gd name="connsiteX1040" fmla="*/ 8682274 w 13501975"/>
                <a:gd name="connsiteY1040" fmla="*/ 1273459 h 3018047"/>
                <a:gd name="connsiteX1041" fmla="*/ 8683164 w 13501975"/>
                <a:gd name="connsiteY1041" fmla="*/ 1273459 h 3018047"/>
                <a:gd name="connsiteX1042" fmla="*/ 8682656 w 13501975"/>
                <a:gd name="connsiteY1042" fmla="*/ 1273713 h 3018047"/>
                <a:gd name="connsiteX1043" fmla="*/ 8679224 w 13501975"/>
                <a:gd name="connsiteY1043" fmla="*/ 1271553 h 3018047"/>
                <a:gd name="connsiteX1044" fmla="*/ 8676682 w 13501975"/>
                <a:gd name="connsiteY1044" fmla="*/ 1269900 h 3018047"/>
                <a:gd name="connsiteX1045" fmla="*/ 8677826 w 13501975"/>
                <a:gd name="connsiteY1045" fmla="*/ 1269519 h 3018047"/>
                <a:gd name="connsiteX1046" fmla="*/ 8680368 w 13501975"/>
                <a:gd name="connsiteY1046" fmla="*/ 1271171 h 3018047"/>
                <a:gd name="connsiteX1047" fmla="*/ 8679224 w 13501975"/>
                <a:gd name="connsiteY1047" fmla="*/ 1271553 h 3018047"/>
                <a:gd name="connsiteX1048" fmla="*/ 8691425 w 13501975"/>
                <a:gd name="connsiteY1048" fmla="*/ 1257700 h 3018047"/>
                <a:gd name="connsiteX1049" fmla="*/ 8689137 w 13501975"/>
                <a:gd name="connsiteY1049" fmla="*/ 1257446 h 3018047"/>
                <a:gd name="connsiteX1050" fmla="*/ 8690536 w 13501975"/>
                <a:gd name="connsiteY1050" fmla="*/ 1256937 h 3018047"/>
                <a:gd name="connsiteX1051" fmla="*/ 8691552 w 13501975"/>
                <a:gd name="connsiteY1051" fmla="*/ 1257572 h 3018047"/>
                <a:gd name="connsiteX1052" fmla="*/ 8691298 w 13501975"/>
                <a:gd name="connsiteY1052" fmla="*/ 1257572 h 3018047"/>
                <a:gd name="connsiteX1053" fmla="*/ 8683799 w 13501975"/>
                <a:gd name="connsiteY1053" fmla="*/ 1258081 h 3018047"/>
                <a:gd name="connsiteX1054" fmla="*/ 8670582 w 13501975"/>
                <a:gd name="connsiteY1054" fmla="*/ 1263292 h 3018047"/>
                <a:gd name="connsiteX1055" fmla="*/ 8658127 w 13501975"/>
                <a:gd name="connsiteY1055" fmla="*/ 1255412 h 3018047"/>
                <a:gd name="connsiteX1056" fmla="*/ 8683799 w 13501975"/>
                <a:gd name="connsiteY1056" fmla="*/ 1257954 h 3018047"/>
                <a:gd name="connsiteX1057" fmla="*/ 8669057 w 13501975"/>
                <a:gd name="connsiteY1057" fmla="*/ 1263927 h 3018047"/>
                <a:gd name="connsiteX1058" fmla="*/ 8667913 w 13501975"/>
                <a:gd name="connsiteY1058" fmla="*/ 1264308 h 3018047"/>
                <a:gd name="connsiteX1059" fmla="*/ 8653043 w 13501975"/>
                <a:gd name="connsiteY1059" fmla="*/ 1255031 h 3018047"/>
                <a:gd name="connsiteX1060" fmla="*/ 8655204 w 13501975"/>
                <a:gd name="connsiteY1060" fmla="*/ 1255285 h 3018047"/>
                <a:gd name="connsiteX1061" fmla="*/ 8669057 w 13501975"/>
                <a:gd name="connsiteY1061" fmla="*/ 1263927 h 3018047"/>
                <a:gd name="connsiteX1062" fmla="*/ 8410044 w 13501975"/>
                <a:gd name="connsiteY1062" fmla="*/ 1122728 h 3018047"/>
                <a:gd name="connsiteX1063" fmla="*/ 8433175 w 13501975"/>
                <a:gd name="connsiteY1063" fmla="*/ 1133912 h 3018047"/>
                <a:gd name="connsiteX1064" fmla="*/ 8455797 w 13501975"/>
                <a:gd name="connsiteY1064" fmla="*/ 1146367 h 3018047"/>
                <a:gd name="connsiteX1065" fmla="*/ 8501169 w 13501975"/>
                <a:gd name="connsiteY1065" fmla="*/ 1171404 h 3018047"/>
                <a:gd name="connsiteX1066" fmla="*/ 8661177 w 13501975"/>
                <a:gd name="connsiteY1066" fmla="*/ 1267232 h 3018047"/>
                <a:gd name="connsiteX1067" fmla="*/ 8658763 w 13501975"/>
                <a:gd name="connsiteY1067" fmla="*/ 1268248 h 3018047"/>
                <a:gd name="connsiteX1068" fmla="*/ 8222457 w 13501975"/>
                <a:gd name="connsiteY1068" fmla="*/ 1036052 h 3018047"/>
                <a:gd name="connsiteX1069" fmla="*/ 8318538 w 13501975"/>
                <a:gd name="connsiteY1069" fmla="*/ 1078246 h 3018047"/>
                <a:gd name="connsiteX1070" fmla="*/ 8410171 w 13501975"/>
                <a:gd name="connsiteY1070" fmla="*/ 1122856 h 3018047"/>
                <a:gd name="connsiteX1071" fmla="*/ 6214407 w 13501975"/>
                <a:gd name="connsiteY1071" fmla="*/ 636475 h 3018047"/>
                <a:gd name="connsiteX1072" fmla="*/ 6214788 w 13501975"/>
                <a:gd name="connsiteY1072" fmla="*/ 636475 h 3018047"/>
                <a:gd name="connsiteX1073" fmla="*/ 6214407 w 13501975"/>
                <a:gd name="connsiteY1073" fmla="*/ 636475 h 3018047"/>
                <a:gd name="connsiteX1074" fmla="*/ 4325696 w 13501975"/>
                <a:gd name="connsiteY1074" fmla="*/ 2768820 h 3018047"/>
                <a:gd name="connsiteX1075" fmla="*/ 4316926 w 13501975"/>
                <a:gd name="connsiteY1075" fmla="*/ 2775683 h 3018047"/>
                <a:gd name="connsiteX1076" fmla="*/ 4311461 w 13501975"/>
                <a:gd name="connsiteY1076" fmla="*/ 2775429 h 3018047"/>
                <a:gd name="connsiteX1077" fmla="*/ 4320358 w 13501975"/>
                <a:gd name="connsiteY1077" fmla="*/ 2768566 h 3018047"/>
                <a:gd name="connsiteX1078" fmla="*/ 4325696 w 13501975"/>
                <a:gd name="connsiteY1078" fmla="*/ 2768820 h 3018047"/>
                <a:gd name="connsiteX1079" fmla="*/ 4326077 w 13501975"/>
                <a:gd name="connsiteY1079" fmla="*/ 2768820 h 3018047"/>
                <a:gd name="connsiteX1080" fmla="*/ 4331923 w 13501975"/>
                <a:gd name="connsiteY1080" fmla="*/ 2769075 h 3018047"/>
                <a:gd name="connsiteX1081" fmla="*/ 4323027 w 13501975"/>
                <a:gd name="connsiteY1081" fmla="*/ 2775937 h 3018047"/>
                <a:gd name="connsiteX1082" fmla="*/ 4317308 w 13501975"/>
                <a:gd name="connsiteY1082" fmla="*/ 2775683 h 3018047"/>
                <a:gd name="connsiteX1083" fmla="*/ 4326077 w 13501975"/>
                <a:gd name="connsiteY1083" fmla="*/ 2768820 h 3018047"/>
                <a:gd name="connsiteX1084" fmla="*/ 4312351 w 13501975"/>
                <a:gd name="connsiteY1084" fmla="*/ 2784198 h 3018047"/>
                <a:gd name="connsiteX1085" fmla="*/ 4142175 w 13501975"/>
                <a:gd name="connsiteY1085" fmla="*/ 2915866 h 3018047"/>
                <a:gd name="connsiteX1086" fmla="*/ 4141412 w 13501975"/>
                <a:gd name="connsiteY1086" fmla="*/ 2914849 h 3018047"/>
                <a:gd name="connsiteX1087" fmla="*/ 4307013 w 13501975"/>
                <a:gd name="connsiteY1087" fmla="*/ 2784072 h 3018047"/>
                <a:gd name="connsiteX1088" fmla="*/ 4312478 w 13501975"/>
                <a:gd name="connsiteY1088" fmla="*/ 2784326 h 3018047"/>
                <a:gd name="connsiteX1089" fmla="*/ 7724638 w 13501975"/>
                <a:gd name="connsiteY1089" fmla="*/ 2980428 h 3018047"/>
                <a:gd name="connsiteX1090" fmla="*/ 7086638 w 13501975"/>
                <a:gd name="connsiteY1090" fmla="*/ 2978903 h 3018047"/>
                <a:gd name="connsiteX1091" fmla="*/ 7355945 w 13501975"/>
                <a:gd name="connsiteY1091" fmla="*/ 2977759 h 3018047"/>
                <a:gd name="connsiteX1092" fmla="*/ 7426735 w 13501975"/>
                <a:gd name="connsiteY1092" fmla="*/ 2978268 h 3018047"/>
                <a:gd name="connsiteX1093" fmla="*/ 7426735 w 13501975"/>
                <a:gd name="connsiteY1093" fmla="*/ 2977505 h 3018047"/>
                <a:gd name="connsiteX1094" fmla="*/ 7794284 w 13501975"/>
                <a:gd name="connsiteY1094" fmla="*/ 2975853 h 3018047"/>
                <a:gd name="connsiteX1095" fmla="*/ 7796826 w 13501975"/>
                <a:gd name="connsiteY1095" fmla="*/ 2975853 h 3018047"/>
                <a:gd name="connsiteX1096" fmla="*/ 8595979 w 13501975"/>
                <a:gd name="connsiteY1096" fmla="*/ 2978522 h 3018047"/>
                <a:gd name="connsiteX1097" fmla="*/ 9215805 w 13501975"/>
                <a:gd name="connsiteY1097" fmla="*/ 2979539 h 3018047"/>
                <a:gd name="connsiteX1098" fmla="*/ 9350904 w 13501975"/>
                <a:gd name="connsiteY1098" fmla="*/ 2977759 h 3018047"/>
                <a:gd name="connsiteX1099" fmla="*/ 9375306 w 13501975"/>
                <a:gd name="connsiteY1099" fmla="*/ 2977759 h 3018047"/>
                <a:gd name="connsiteX1100" fmla="*/ 9359801 w 13501975"/>
                <a:gd name="connsiteY1100" fmla="*/ 2978013 h 3018047"/>
                <a:gd name="connsiteX1101" fmla="*/ 9351158 w 13501975"/>
                <a:gd name="connsiteY1101" fmla="*/ 2978268 h 3018047"/>
                <a:gd name="connsiteX1102" fmla="*/ 9348108 w 13501975"/>
                <a:gd name="connsiteY1102" fmla="*/ 2978522 h 3018047"/>
                <a:gd name="connsiteX1103" fmla="*/ 9351158 w 13501975"/>
                <a:gd name="connsiteY1103" fmla="*/ 2978776 h 3018047"/>
                <a:gd name="connsiteX1104" fmla="*/ 9359801 w 13501975"/>
                <a:gd name="connsiteY1104" fmla="*/ 2979030 h 3018047"/>
                <a:gd name="connsiteX1105" fmla="*/ 9367935 w 13501975"/>
                <a:gd name="connsiteY1105" fmla="*/ 2979030 h 3018047"/>
                <a:gd name="connsiteX1106" fmla="*/ 9104854 w 13501975"/>
                <a:gd name="connsiteY1106" fmla="*/ 2980809 h 3018047"/>
                <a:gd name="connsiteX1107" fmla="*/ 9839191 w 13501975"/>
                <a:gd name="connsiteY1107" fmla="*/ 2980301 h 3018047"/>
                <a:gd name="connsiteX1108" fmla="*/ 10031227 w 13501975"/>
                <a:gd name="connsiteY1108" fmla="*/ 2979920 h 3018047"/>
                <a:gd name="connsiteX1109" fmla="*/ 10130739 w 13501975"/>
                <a:gd name="connsiteY1109" fmla="*/ 2980682 h 3018047"/>
                <a:gd name="connsiteX1110" fmla="*/ 10101890 w 13501975"/>
                <a:gd name="connsiteY1110" fmla="*/ 2981064 h 3018047"/>
                <a:gd name="connsiteX1111" fmla="*/ 10093120 w 13501975"/>
                <a:gd name="connsiteY1111" fmla="*/ 2981318 h 3018047"/>
                <a:gd name="connsiteX1112" fmla="*/ 10090070 w 13501975"/>
                <a:gd name="connsiteY1112" fmla="*/ 2981572 h 3018047"/>
                <a:gd name="connsiteX1113" fmla="*/ 10093120 w 13501975"/>
                <a:gd name="connsiteY1113" fmla="*/ 2981826 h 3018047"/>
                <a:gd name="connsiteX1114" fmla="*/ 10101890 w 13501975"/>
                <a:gd name="connsiteY1114" fmla="*/ 2982080 h 3018047"/>
                <a:gd name="connsiteX1115" fmla="*/ 10134043 w 13501975"/>
                <a:gd name="connsiteY1115" fmla="*/ 2982462 h 3018047"/>
                <a:gd name="connsiteX1116" fmla="*/ 10226567 w 13501975"/>
                <a:gd name="connsiteY1116" fmla="*/ 2982716 h 3018047"/>
                <a:gd name="connsiteX1117" fmla="*/ 10054103 w 13501975"/>
                <a:gd name="connsiteY1117" fmla="*/ 2983097 h 3018047"/>
                <a:gd name="connsiteX1118" fmla="*/ 9594031 w 13501975"/>
                <a:gd name="connsiteY1118" fmla="*/ 2984114 h 3018047"/>
                <a:gd name="connsiteX1119" fmla="*/ 9334128 w 13501975"/>
                <a:gd name="connsiteY1119" fmla="*/ 2982843 h 3018047"/>
                <a:gd name="connsiteX1120" fmla="*/ 9305532 w 13501975"/>
                <a:gd name="connsiteY1120" fmla="*/ 2982462 h 3018047"/>
                <a:gd name="connsiteX1121" fmla="*/ 9202334 w 13501975"/>
                <a:gd name="connsiteY1121" fmla="*/ 2982080 h 3018047"/>
                <a:gd name="connsiteX1122" fmla="*/ 9108032 w 13501975"/>
                <a:gd name="connsiteY1122" fmla="*/ 2982462 h 3018047"/>
                <a:gd name="connsiteX1123" fmla="*/ 9057703 w 13501975"/>
                <a:gd name="connsiteY1123" fmla="*/ 2982462 h 3018047"/>
                <a:gd name="connsiteX1124" fmla="*/ 8978398 w 13501975"/>
                <a:gd name="connsiteY1124" fmla="*/ 2981953 h 3018047"/>
                <a:gd name="connsiteX1125" fmla="*/ 8744041 w 13501975"/>
                <a:gd name="connsiteY1125" fmla="*/ 2980809 h 3018047"/>
                <a:gd name="connsiteX1126" fmla="*/ 8317013 w 13501975"/>
                <a:gd name="connsiteY1126" fmla="*/ 2983097 h 3018047"/>
                <a:gd name="connsiteX1127" fmla="*/ 7990514 w 13501975"/>
                <a:gd name="connsiteY1127" fmla="*/ 2984749 h 3018047"/>
                <a:gd name="connsiteX1128" fmla="*/ 7331162 w 13501975"/>
                <a:gd name="connsiteY1128" fmla="*/ 2982843 h 3018047"/>
                <a:gd name="connsiteX1129" fmla="*/ 7724511 w 13501975"/>
                <a:gd name="connsiteY1129" fmla="*/ 2980682 h 3018047"/>
                <a:gd name="connsiteX1130" fmla="*/ 10005554 w 13501975"/>
                <a:gd name="connsiteY1130" fmla="*/ 2986401 h 3018047"/>
                <a:gd name="connsiteX1131" fmla="*/ 9986363 w 13501975"/>
                <a:gd name="connsiteY1131" fmla="*/ 2986656 h 3018047"/>
                <a:gd name="connsiteX1132" fmla="*/ 9977213 w 13501975"/>
                <a:gd name="connsiteY1132" fmla="*/ 2986656 h 3018047"/>
                <a:gd name="connsiteX1133" fmla="*/ 10005554 w 13501975"/>
                <a:gd name="connsiteY1133" fmla="*/ 2986656 h 3018047"/>
                <a:gd name="connsiteX1134" fmla="*/ 10894179 w 13501975"/>
                <a:gd name="connsiteY1134" fmla="*/ 2985639 h 3018047"/>
                <a:gd name="connsiteX1135" fmla="*/ 10639106 w 13501975"/>
                <a:gd name="connsiteY1135" fmla="*/ 2984876 h 3018047"/>
                <a:gd name="connsiteX1136" fmla="*/ 10889223 w 13501975"/>
                <a:gd name="connsiteY1136" fmla="*/ 2983605 h 3018047"/>
                <a:gd name="connsiteX1137" fmla="*/ 10961030 w 13501975"/>
                <a:gd name="connsiteY1137" fmla="*/ 2983097 h 3018047"/>
                <a:gd name="connsiteX1138" fmla="*/ 11385262 w 13501975"/>
                <a:gd name="connsiteY1138" fmla="*/ 2983605 h 3018047"/>
                <a:gd name="connsiteX1139" fmla="*/ 11406486 w 13501975"/>
                <a:gd name="connsiteY1139" fmla="*/ 2983605 h 3018047"/>
                <a:gd name="connsiteX1140" fmla="*/ 11493036 w 13501975"/>
                <a:gd name="connsiteY1140" fmla="*/ 2984622 h 3018047"/>
                <a:gd name="connsiteX1141" fmla="*/ 10894179 w 13501975"/>
                <a:gd name="connsiteY1141" fmla="*/ 2985766 h 3018047"/>
                <a:gd name="connsiteX1142" fmla="*/ 11631948 w 13501975"/>
                <a:gd name="connsiteY1142" fmla="*/ 746918 h 3018047"/>
                <a:gd name="connsiteX1143" fmla="*/ 11649994 w 13501975"/>
                <a:gd name="connsiteY1143" fmla="*/ 746918 h 3018047"/>
                <a:gd name="connsiteX1144" fmla="*/ 11671727 w 13501975"/>
                <a:gd name="connsiteY1144" fmla="*/ 747553 h 3018047"/>
                <a:gd name="connsiteX1145" fmla="*/ 11631948 w 13501975"/>
                <a:gd name="connsiteY1145" fmla="*/ 746791 h 3018047"/>
                <a:gd name="connsiteX1146" fmla="*/ 10600343 w 13501975"/>
                <a:gd name="connsiteY1146" fmla="*/ 802076 h 3018047"/>
                <a:gd name="connsiteX1147" fmla="*/ 10495747 w 13501975"/>
                <a:gd name="connsiteY1147" fmla="*/ 816310 h 3018047"/>
                <a:gd name="connsiteX1148" fmla="*/ 10391531 w 13501975"/>
                <a:gd name="connsiteY1148" fmla="*/ 832451 h 3018047"/>
                <a:gd name="connsiteX1149" fmla="*/ 10391913 w 13501975"/>
                <a:gd name="connsiteY1149" fmla="*/ 834738 h 3018047"/>
                <a:gd name="connsiteX1150" fmla="*/ 10082826 w 13501975"/>
                <a:gd name="connsiteY1150" fmla="*/ 888498 h 3018047"/>
                <a:gd name="connsiteX1151" fmla="*/ 10083207 w 13501975"/>
                <a:gd name="connsiteY1151" fmla="*/ 888371 h 3018047"/>
                <a:gd name="connsiteX1152" fmla="*/ 10121716 w 13501975"/>
                <a:gd name="connsiteY1152" fmla="*/ 880492 h 3018047"/>
                <a:gd name="connsiteX1153" fmla="*/ 10179162 w 13501975"/>
                <a:gd name="connsiteY1153" fmla="*/ 869943 h 3018047"/>
                <a:gd name="connsiteX1154" fmla="*/ 10261135 w 13501975"/>
                <a:gd name="connsiteY1154" fmla="*/ 854565 h 3018047"/>
                <a:gd name="connsiteX1155" fmla="*/ 10280581 w 13501975"/>
                <a:gd name="connsiteY1155" fmla="*/ 850371 h 3018047"/>
                <a:gd name="connsiteX1156" fmla="*/ 10320614 w 13501975"/>
                <a:gd name="connsiteY1156" fmla="*/ 843381 h 3018047"/>
                <a:gd name="connsiteX1157" fmla="*/ 10417077 w 13501975"/>
                <a:gd name="connsiteY1157" fmla="*/ 828003 h 3018047"/>
                <a:gd name="connsiteX1158" fmla="*/ 10513666 w 13501975"/>
                <a:gd name="connsiteY1158" fmla="*/ 813514 h 3018047"/>
                <a:gd name="connsiteX1159" fmla="*/ 10645080 w 13501975"/>
                <a:gd name="connsiteY1159" fmla="*/ 795976 h 3018047"/>
                <a:gd name="connsiteX1160" fmla="*/ 10600470 w 13501975"/>
                <a:gd name="connsiteY1160" fmla="*/ 802076 h 3018047"/>
                <a:gd name="connsiteX1161" fmla="*/ 9372510 w 13501975"/>
                <a:gd name="connsiteY1161" fmla="*/ 1040627 h 3018047"/>
                <a:gd name="connsiteX1162" fmla="*/ 9245291 w 13501975"/>
                <a:gd name="connsiteY1162" fmla="*/ 1078500 h 3018047"/>
                <a:gd name="connsiteX1163" fmla="*/ 9056433 w 13501975"/>
                <a:gd name="connsiteY1163" fmla="*/ 1138996 h 3018047"/>
                <a:gd name="connsiteX1164" fmla="*/ 8832751 w 13501975"/>
                <a:gd name="connsiteY1164" fmla="*/ 1217411 h 3018047"/>
                <a:gd name="connsiteX1165" fmla="*/ 8685070 w 13501975"/>
                <a:gd name="connsiteY1165" fmla="*/ 1272951 h 3018047"/>
                <a:gd name="connsiteX1166" fmla="*/ 8683927 w 13501975"/>
                <a:gd name="connsiteY1166" fmla="*/ 1273332 h 3018047"/>
                <a:gd name="connsiteX1167" fmla="*/ 8682529 w 13501975"/>
                <a:gd name="connsiteY1167" fmla="*/ 1272442 h 3018047"/>
                <a:gd name="connsiteX1168" fmla="*/ 8682782 w 13501975"/>
                <a:gd name="connsiteY1168" fmla="*/ 1272442 h 3018047"/>
                <a:gd name="connsiteX1169" fmla="*/ 8685324 w 13501975"/>
                <a:gd name="connsiteY1169" fmla="*/ 1272696 h 3018047"/>
                <a:gd name="connsiteX1170" fmla="*/ 8684054 w 13501975"/>
                <a:gd name="connsiteY1170" fmla="*/ 1271934 h 3018047"/>
                <a:gd name="connsiteX1171" fmla="*/ 8683418 w 13501975"/>
                <a:gd name="connsiteY1171" fmla="*/ 1271553 h 3018047"/>
                <a:gd name="connsiteX1172" fmla="*/ 8681893 w 13501975"/>
                <a:gd name="connsiteY1172" fmla="*/ 1270663 h 3018047"/>
                <a:gd name="connsiteX1173" fmla="*/ 8690408 w 13501975"/>
                <a:gd name="connsiteY1173" fmla="*/ 1267232 h 3018047"/>
                <a:gd name="connsiteX1174" fmla="*/ 8681766 w 13501975"/>
                <a:gd name="connsiteY1174" fmla="*/ 1270663 h 3018047"/>
                <a:gd name="connsiteX1175" fmla="*/ 8679224 w 13501975"/>
                <a:gd name="connsiteY1175" fmla="*/ 1269138 h 3018047"/>
                <a:gd name="connsiteX1176" fmla="*/ 9040038 w 13501975"/>
                <a:gd name="connsiteY1176" fmla="*/ 1140775 h 3018047"/>
                <a:gd name="connsiteX1177" fmla="*/ 9310871 w 13501975"/>
                <a:gd name="connsiteY1177" fmla="*/ 1057530 h 3018047"/>
                <a:gd name="connsiteX1178" fmla="*/ 9400851 w 13501975"/>
                <a:gd name="connsiteY1178" fmla="*/ 1032874 h 3018047"/>
                <a:gd name="connsiteX1179" fmla="*/ 9372510 w 13501975"/>
                <a:gd name="connsiteY1179" fmla="*/ 1040881 h 3018047"/>
                <a:gd name="connsiteX1180" fmla="*/ 8978907 w 13501975"/>
                <a:gd name="connsiteY1180" fmla="*/ 1154374 h 3018047"/>
                <a:gd name="connsiteX1181" fmla="*/ 8990217 w 13501975"/>
                <a:gd name="connsiteY1181" fmla="*/ 1151070 h 3018047"/>
                <a:gd name="connsiteX1182" fmla="*/ 9004452 w 13501975"/>
                <a:gd name="connsiteY1182" fmla="*/ 1146876 h 3018047"/>
                <a:gd name="connsiteX1183" fmla="*/ 8957555 w 13501975"/>
                <a:gd name="connsiteY1183" fmla="*/ 1162381 h 3018047"/>
                <a:gd name="connsiteX1184" fmla="*/ 8693204 w 13501975"/>
                <a:gd name="connsiteY1184" fmla="*/ 1256937 h 3018047"/>
                <a:gd name="connsiteX1185" fmla="*/ 8692188 w 13501975"/>
                <a:gd name="connsiteY1185" fmla="*/ 1256302 h 3018047"/>
                <a:gd name="connsiteX1186" fmla="*/ 8696128 w 13501975"/>
                <a:gd name="connsiteY1186" fmla="*/ 1254776 h 3018047"/>
                <a:gd name="connsiteX1187" fmla="*/ 8697017 w 13501975"/>
                <a:gd name="connsiteY1187" fmla="*/ 1254776 h 3018047"/>
                <a:gd name="connsiteX1188" fmla="*/ 8696509 w 13501975"/>
                <a:gd name="connsiteY1188" fmla="*/ 1254650 h 3018047"/>
                <a:gd name="connsiteX1189" fmla="*/ 8853340 w 13501975"/>
                <a:gd name="connsiteY1189" fmla="*/ 1197077 h 3018047"/>
                <a:gd name="connsiteX1190" fmla="*/ 8978780 w 13501975"/>
                <a:gd name="connsiteY1190" fmla="*/ 1154501 h 3018047"/>
                <a:gd name="connsiteX1191" fmla="*/ 8695365 w 13501975"/>
                <a:gd name="connsiteY1191" fmla="*/ 1253506 h 3018047"/>
                <a:gd name="connsiteX1192" fmla="*/ 8694984 w 13501975"/>
                <a:gd name="connsiteY1192" fmla="*/ 1253506 h 3018047"/>
                <a:gd name="connsiteX1193" fmla="*/ 8694729 w 13501975"/>
                <a:gd name="connsiteY1193" fmla="*/ 1253379 h 3018047"/>
                <a:gd name="connsiteX1194" fmla="*/ 8686341 w 13501975"/>
                <a:gd name="connsiteY1194" fmla="*/ 1252489 h 3018047"/>
                <a:gd name="connsiteX1195" fmla="*/ 8673759 w 13501975"/>
                <a:gd name="connsiteY1195" fmla="*/ 1244482 h 3018047"/>
                <a:gd name="connsiteX1196" fmla="*/ 8678080 w 13501975"/>
                <a:gd name="connsiteY1196" fmla="*/ 1242703 h 3018047"/>
                <a:gd name="connsiteX1197" fmla="*/ 8694856 w 13501975"/>
                <a:gd name="connsiteY1197" fmla="*/ 1253251 h 3018047"/>
                <a:gd name="connsiteX1198" fmla="*/ 8695492 w 13501975"/>
                <a:gd name="connsiteY1198" fmla="*/ 1253251 h 3018047"/>
                <a:gd name="connsiteX1199" fmla="*/ 8672615 w 13501975"/>
                <a:gd name="connsiteY1199" fmla="*/ 1239526 h 3018047"/>
                <a:gd name="connsiteX1200" fmla="*/ 8676809 w 13501975"/>
                <a:gd name="connsiteY1200" fmla="*/ 1242194 h 3018047"/>
                <a:gd name="connsiteX1201" fmla="*/ 8672488 w 13501975"/>
                <a:gd name="connsiteY1201" fmla="*/ 1243847 h 3018047"/>
                <a:gd name="connsiteX1202" fmla="*/ 8668295 w 13501975"/>
                <a:gd name="connsiteY1202" fmla="*/ 1241178 h 3018047"/>
                <a:gd name="connsiteX1203" fmla="*/ 8672615 w 13501975"/>
                <a:gd name="connsiteY1203" fmla="*/ 1239398 h 3018047"/>
                <a:gd name="connsiteX1204" fmla="*/ 8666770 w 13501975"/>
                <a:gd name="connsiteY1204" fmla="*/ 1241813 h 3018047"/>
                <a:gd name="connsiteX1205" fmla="*/ 8670963 w 13501975"/>
                <a:gd name="connsiteY1205" fmla="*/ 1244482 h 3018047"/>
                <a:gd name="connsiteX1206" fmla="*/ 8657618 w 13501975"/>
                <a:gd name="connsiteY1206" fmla="*/ 1249693 h 3018047"/>
                <a:gd name="connsiteX1207" fmla="*/ 8649231 w 13501975"/>
                <a:gd name="connsiteY1207" fmla="*/ 1248803 h 3018047"/>
                <a:gd name="connsiteX1208" fmla="*/ 8648087 w 13501975"/>
                <a:gd name="connsiteY1208" fmla="*/ 1249184 h 3018047"/>
                <a:gd name="connsiteX1209" fmla="*/ 8647070 w 13501975"/>
                <a:gd name="connsiteY1209" fmla="*/ 1248549 h 3018047"/>
                <a:gd name="connsiteX1210" fmla="*/ 8649231 w 13501975"/>
                <a:gd name="connsiteY1210" fmla="*/ 1248803 h 3018047"/>
                <a:gd name="connsiteX1211" fmla="*/ 8666770 w 13501975"/>
                <a:gd name="connsiteY1211" fmla="*/ 1241813 h 3018047"/>
                <a:gd name="connsiteX1212" fmla="*/ 8649357 w 13501975"/>
                <a:gd name="connsiteY1212" fmla="*/ 1249947 h 3018047"/>
                <a:gd name="connsiteX1213" fmla="*/ 8655204 w 13501975"/>
                <a:gd name="connsiteY1213" fmla="*/ 1250583 h 3018047"/>
                <a:gd name="connsiteX1214" fmla="*/ 8652154 w 13501975"/>
                <a:gd name="connsiteY1214" fmla="*/ 1251726 h 3018047"/>
                <a:gd name="connsiteX1215" fmla="*/ 8649357 w 13501975"/>
                <a:gd name="connsiteY1215" fmla="*/ 1249947 h 3018047"/>
                <a:gd name="connsiteX1216" fmla="*/ 8652154 w 13501975"/>
                <a:gd name="connsiteY1216" fmla="*/ 1253125 h 3018047"/>
                <a:gd name="connsiteX1217" fmla="*/ 8653043 w 13501975"/>
                <a:gd name="connsiteY1217" fmla="*/ 1253633 h 3018047"/>
                <a:gd name="connsiteX1218" fmla="*/ 8651264 w 13501975"/>
                <a:gd name="connsiteY1218" fmla="*/ 1253633 h 3018047"/>
                <a:gd name="connsiteX1219" fmla="*/ 8651009 w 13501975"/>
                <a:gd name="connsiteY1219" fmla="*/ 1253633 h 3018047"/>
                <a:gd name="connsiteX1220" fmla="*/ 8650883 w 13501975"/>
                <a:gd name="connsiteY1220" fmla="*/ 1253633 h 3018047"/>
                <a:gd name="connsiteX1221" fmla="*/ 8651264 w 13501975"/>
                <a:gd name="connsiteY1221" fmla="*/ 1253633 h 3018047"/>
                <a:gd name="connsiteX1222" fmla="*/ 8652154 w 13501975"/>
                <a:gd name="connsiteY1222" fmla="*/ 1253251 h 3018047"/>
                <a:gd name="connsiteX1223" fmla="*/ 5972297 w 13501975"/>
                <a:gd name="connsiteY1223" fmla="*/ 630121 h 3018047"/>
                <a:gd name="connsiteX1224" fmla="*/ 5955139 w 13501975"/>
                <a:gd name="connsiteY1224" fmla="*/ 629993 h 3018047"/>
                <a:gd name="connsiteX1225" fmla="*/ 5972297 w 13501975"/>
                <a:gd name="connsiteY1225" fmla="*/ 630121 h 3018047"/>
                <a:gd name="connsiteX1226" fmla="*/ 5257914 w 13501975"/>
                <a:gd name="connsiteY1226" fmla="*/ 640669 h 3018047"/>
                <a:gd name="connsiteX1227" fmla="*/ 5266556 w 13501975"/>
                <a:gd name="connsiteY1227" fmla="*/ 640161 h 3018047"/>
                <a:gd name="connsiteX1228" fmla="*/ 5257914 w 13501975"/>
                <a:gd name="connsiteY1228" fmla="*/ 640669 h 3018047"/>
                <a:gd name="connsiteX1229" fmla="*/ 5501676 w 13501975"/>
                <a:gd name="connsiteY1229" fmla="*/ 622750 h 3018047"/>
                <a:gd name="connsiteX1230" fmla="*/ 5515402 w 13501975"/>
                <a:gd name="connsiteY1230" fmla="*/ 622241 h 3018047"/>
                <a:gd name="connsiteX1231" fmla="*/ 5507395 w 13501975"/>
                <a:gd name="connsiteY1231" fmla="*/ 622622 h 3018047"/>
                <a:gd name="connsiteX1232" fmla="*/ 5501676 w 13501975"/>
                <a:gd name="connsiteY1232" fmla="*/ 622750 h 3018047"/>
                <a:gd name="connsiteX1233" fmla="*/ 4724891 w 13501975"/>
                <a:gd name="connsiteY1233" fmla="*/ 477611 h 3018047"/>
                <a:gd name="connsiteX1234" fmla="*/ 4837367 w 13501975"/>
                <a:gd name="connsiteY1234" fmla="*/ 516882 h 3018047"/>
                <a:gd name="connsiteX1235" fmla="*/ 4941583 w 13501975"/>
                <a:gd name="connsiteY1235" fmla="*/ 553230 h 3018047"/>
                <a:gd name="connsiteX1236" fmla="*/ 5034741 w 13501975"/>
                <a:gd name="connsiteY1236" fmla="*/ 588816 h 3018047"/>
                <a:gd name="connsiteX1237" fmla="*/ 5160435 w 13501975"/>
                <a:gd name="connsiteY1237" fmla="*/ 636984 h 3018047"/>
                <a:gd name="connsiteX1238" fmla="*/ 5160053 w 13501975"/>
                <a:gd name="connsiteY1238" fmla="*/ 636984 h 3018047"/>
                <a:gd name="connsiteX1239" fmla="*/ 5160943 w 13501975"/>
                <a:gd name="connsiteY1239" fmla="*/ 636984 h 3018047"/>
                <a:gd name="connsiteX1240" fmla="*/ 5169458 w 13501975"/>
                <a:gd name="connsiteY1240" fmla="*/ 640415 h 3018047"/>
                <a:gd name="connsiteX1241" fmla="*/ 5166535 w 13501975"/>
                <a:gd name="connsiteY1241" fmla="*/ 640669 h 3018047"/>
                <a:gd name="connsiteX1242" fmla="*/ 4786149 w 13501975"/>
                <a:gd name="connsiteY1242" fmla="*/ 500614 h 3018047"/>
                <a:gd name="connsiteX1243" fmla="*/ 4709386 w 13501975"/>
                <a:gd name="connsiteY1243" fmla="*/ 473289 h 3018047"/>
                <a:gd name="connsiteX1244" fmla="*/ 4621693 w 13501975"/>
                <a:gd name="connsiteY1244" fmla="*/ 444948 h 3018047"/>
                <a:gd name="connsiteX1245" fmla="*/ 4725018 w 13501975"/>
                <a:gd name="connsiteY1245" fmla="*/ 477738 h 3018047"/>
                <a:gd name="connsiteX1246" fmla="*/ 1026901 w 13501975"/>
                <a:gd name="connsiteY1246" fmla="*/ 2616819 h 3018047"/>
                <a:gd name="connsiteX1247" fmla="*/ 1760856 w 13501975"/>
                <a:gd name="connsiteY1247" fmla="*/ 2650752 h 3018047"/>
                <a:gd name="connsiteX1248" fmla="*/ 1890872 w 13501975"/>
                <a:gd name="connsiteY1248" fmla="*/ 2657615 h 3018047"/>
                <a:gd name="connsiteX1249" fmla="*/ 1459649 w 13501975"/>
                <a:gd name="connsiteY1249" fmla="*/ 2638170 h 3018047"/>
                <a:gd name="connsiteX1250" fmla="*/ 1510994 w 13501975"/>
                <a:gd name="connsiteY1250" fmla="*/ 2640712 h 3018047"/>
                <a:gd name="connsiteX1251" fmla="*/ 1458887 w 13501975"/>
                <a:gd name="connsiteY1251" fmla="*/ 2638297 h 3018047"/>
                <a:gd name="connsiteX1252" fmla="*/ 1026901 w 13501975"/>
                <a:gd name="connsiteY1252" fmla="*/ 2616819 h 3018047"/>
                <a:gd name="connsiteX1253" fmla="*/ 2447406 w 13501975"/>
                <a:gd name="connsiteY1253" fmla="*/ 2690278 h 3018047"/>
                <a:gd name="connsiteX1254" fmla="*/ 2561281 w 13501975"/>
                <a:gd name="connsiteY1254" fmla="*/ 2693964 h 3018047"/>
                <a:gd name="connsiteX1255" fmla="*/ 2642747 w 13501975"/>
                <a:gd name="connsiteY1255" fmla="*/ 2697141 h 3018047"/>
                <a:gd name="connsiteX1256" fmla="*/ 2760179 w 13501975"/>
                <a:gd name="connsiteY1256" fmla="*/ 2705529 h 3018047"/>
                <a:gd name="connsiteX1257" fmla="*/ 2447406 w 13501975"/>
                <a:gd name="connsiteY1257" fmla="*/ 2690278 h 3018047"/>
                <a:gd name="connsiteX1258" fmla="*/ 3929169 w 13501975"/>
                <a:gd name="connsiteY1258" fmla="*/ 2757636 h 3018047"/>
                <a:gd name="connsiteX1259" fmla="*/ 2771745 w 13501975"/>
                <a:gd name="connsiteY1259" fmla="*/ 2702224 h 3018047"/>
                <a:gd name="connsiteX1260" fmla="*/ 2688754 w 13501975"/>
                <a:gd name="connsiteY1260" fmla="*/ 2697903 h 3018047"/>
                <a:gd name="connsiteX1261" fmla="*/ 2679349 w 13501975"/>
                <a:gd name="connsiteY1261" fmla="*/ 2695234 h 3018047"/>
                <a:gd name="connsiteX1262" fmla="*/ 2375854 w 13501975"/>
                <a:gd name="connsiteY1262" fmla="*/ 2681000 h 3018047"/>
                <a:gd name="connsiteX1263" fmla="*/ 2406483 w 13501975"/>
                <a:gd name="connsiteY1263" fmla="*/ 2682144 h 3018047"/>
                <a:gd name="connsiteX1264" fmla="*/ 2412329 w 13501975"/>
                <a:gd name="connsiteY1264" fmla="*/ 2682398 h 3018047"/>
                <a:gd name="connsiteX1265" fmla="*/ 2564839 w 13501975"/>
                <a:gd name="connsiteY1265" fmla="*/ 2689388 h 3018047"/>
                <a:gd name="connsiteX1266" fmla="*/ 3356240 w 13501975"/>
                <a:gd name="connsiteY1266" fmla="*/ 2722305 h 3018047"/>
                <a:gd name="connsiteX1267" fmla="*/ 3360434 w 13501975"/>
                <a:gd name="connsiteY1267" fmla="*/ 2722559 h 3018047"/>
                <a:gd name="connsiteX1268" fmla="*/ 3360434 w 13501975"/>
                <a:gd name="connsiteY1268" fmla="*/ 2722559 h 3018047"/>
                <a:gd name="connsiteX1269" fmla="*/ 3370601 w 13501975"/>
                <a:gd name="connsiteY1269" fmla="*/ 2722178 h 3018047"/>
                <a:gd name="connsiteX1270" fmla="*/ 3372634 w 13501975"/>
                <a:gd name="connsiteY1270" fmla="*/ 2722305 h 3018047"/>
                <a:gd name="connsiteX1271" fmla="*/ 3398307 w 13501975"/>
                <a:gd name="connsiteY1271" fmla="*/ 2723957 h 3018047"/>
                <a:gd name="connsiteX1272" fmla="*/ 3492609 w 13501975"/>
                <a:gd name="connsiteY1272" fmla="*/ 2729295 h 3018047"/>
                <a:gd name="connsiteX1273" fmla="*/ 3724552 w 13501975"/>
                <a:gd name="connsiteY1273" fmla="*/ 2740987 h 3018047"/>
                <a:gd name="connsiteX1274" fmla="*/ 3729635 w 13501975"/>
                <a:gd name="connsiteY1274" fmla="*/ 2741368 h 3018047"/>
                <a:gd name="connsiteX1275" fmla="*/ 3760900 w 13501975"/>
                <a:gd name="connsiteY1275" fmla="*/ 2743148 h 3018047"/>
                <a:gd name="connsiteX1276" fmla="*/ 3864099 w 13501975"/>
                <a:gd name="connsiteY1276" fmla="*/ 2748232 h 3018047"/>
                <a:gd name="connsiteX1277" fmla="*/ 3926373 w 13501975"/>
                <a:gd name="connsiteY1277" fmla="*/ 2750900 h 3018047"/>
                <a:gd name="connsiteX1278" fmla="*/ 4219066 w 13501975"/>
                <a:gd name="connsiteY1278" fmla="*/ 2764753 h 3018047"/>
                <a:gd name="connsiteX1279" fmla="*/ 4168483 w 13501975"/>
                <a:gd name="connsiteY1279" fmla="*/ 2761449 h 3018047"/>
                <a:gd name="connsiteX1280" fmla="*/ 4293415 w 13501975"/>
                <a:gd name="connsiteY1280" fmla="*/ 2767168 h 3018047"/>
                <a:gd name="connsiteX1281" fmla="*/ 4300150 w 13501975"/>
                <a:gd name="connsiteY1281" fmla="*/ 2767423 h 3018047"/>
                <a:gd name="connsiteX1282" fmla="*/ 4290619 w 13501975"/>
                <a:gd name="connsiteY1282" fmla="*/ 2774285 h 3018047"/>
                <a:gd name="connsiteX1283" fmla="*/ 3929169 w 13501975"/>
                <a:gd name="connsiteY1283" fmla="*/ 2757509 h 3018047"/>
                <a:gd name="connsiteX1284" fmla="*/ 4293033 w 13501975"/>
                <a:gd name="connsiteY1284" fmla="*/ 2774412 h 3018047"/>
                <a:gd name="connsiteX1285" fmla="*/ 4301294 w 13501975"/>
                <a:gd name="connsiteY1285" fmla="*/ 2767549 h 3018047"/>
                <a:gd name="connsiteX1286" fmla="*/ 4307140 w 13501975"/>
                <a:gd name="connsiteY1286" fmla="*/ 2767804 h 3018047"/>
                <a:gd name="connsiteX1287" fmla="*/ 4298244 w 13501975"/>
                <a:gd name="connsiteY1287" fmla="*/ 2774666 h 3018047"/>
                <a:gd name="connsiteX1288" fmla="*/ 4293160 w 13501975"/>
                <a:gd name="connsiteY1288" fmla="*/ 2774412 h 3018047"/>
                <a:gd name="connsiteX1289" fmla="*/ 4305743 w 13501975"/>
                <a:gd name="connsiteY1289" fmla="*/ 2775048 h 3018047"/>
                <a:gd name="connsiteX1290" fmla="*/ 4314893 w 13501975"/>
                <a:gd name="connsiteY1290" fmla="*/ 2768185 h 3018047"/>
                <a:gd name="connsiteX1291" fmla="*/ 4317054 w 13501975"/>
                <a:gd name="connsiteY1291" fmla="*/ 2768185 h 3018047"/>
                <a:gd name="connsiteX1292" fmla="*/ 4308157 w 13501975"/>
                <a:gd name="connsiteY1292" fmla="*/ 2775175 h 3018047"/>
                <a:gd name="connsiteX1293" fmla="*/ 4305743 w 13501975"/>
                <a:gd name="connsiteY1293" fmla="*/ 2775175 h 3018047"/>
                <a:gd name="connsiteX1294" fmla="*/ 4300913 w 13501975"/>
                <a:gd name="connsiteY1294" fmla="*/ 2783563 h 3018047"/>
                <a:gd name="connsiteX1295" fmla="*/ 4306505 w 13501975"/>
                <a:gd name="connsiteY1295" fmla="*/ 2783817 h 3018047"/>
                <a:gd name="connsiteX1296" fmla="*/ 4140650 w 13501975"/>
                <a:gd name="connsiteY1296" fmla="*/ 2913705 h 3018047"/>
                <a:gd name="connsiteX1297" fmla="*/ 4139887 w 13501975"/>
                <a:gd name="connsiteY1297" fmla="*/ 2912688 h 3018047"/>
                <a:gd name="connsiteX1298" fmla="*/ 4137600 w 13501975"/>
                <a:gd name="connsiteY1298" fmla="*/ 2909638 h 3018047"/>
                <a:gd name="connsiteX1299" fmla="*/ 4300913 w 13501975"/>
                <a:gd name="connsiteY1299" fmla="*/ 2783563 h 3018047"/>
                <a:gd name="connsiteX1300" fmla="*/ 4523578 w 13501975"/>
                <a:gd name="connsiteY1300" fmla="*/ 2998602 h 3018047"/>
                <a:gd name="connsiteX1301" fmla="*/ 4559799 w 13501975"/>
                <a:gd name="connsiteY1301" fmla="*/ 2996823 h 3018047"/>
                <a:gd name="connsiteX1302" fmla="*/ 4581659 w 13501975"/>
                <a:gd name="connsiteY1302" fmla="*/ 2997204 h 3018047"/>
                <a:gd name="connsiteX1303" fmla="*/ 4915020 w 13501975"/>
                <a:gd name="connsiteY1303" fmla="*/ 2996950 h 3018047"/>
                <a:gd name="connsiteX1304" fmla="*/ 4915020 w 13501975"/>
                <a:gd name="connsiteY1304" fmla="*/ 2996950 h 3018047"/>
                <a:gd name="connsiteX1305" fmla="*/ 4857194 w 13501975"/>
                <a:gd name="connsiteY1305" fmla="*/ 2996950 h 3018047"/>
                <a:gd name="connsiteX1306" fmla="*/ 4915020 w 13501975"/>
                <a:gd name="connsiteY1306" fmla="*/ 2997204 h 3018047"/>
                <a:gd name="connsiteX1307" fmla="*/ 4915020 w 13501975"/>
                <a:gd name="connsiteY1307" fmla="*/ 2999110 h 3018047"/>
                <a:gd name="connsiteX1308" fmla="*/ 4523450 w 13501975"/>
                <a:gd name="connsiteY1308" fmla="*/ 2998602 h 3018047"/>
                <a:gd name="connsiteX1309" fmla="*/ 8788777 w 13501975"/>
                <a:gd name="connsiteY1309" fmla="*/ 2993518 h 3018047"/>
                <a:gd name="connsiteX1310" fmla="*/ 8225126 w 13501975"/>
                <a:gd name="connsiteY1310" fmla="*/ 2993518 h 3018047"/>
                <a:gd name="connsiteX1311" fmla="*/ 8269481 w 13501975"/>
                <a:gd name="connsiteY1311" fmla="*/ 2993264 h 3018047"/>
                <a:gd name="connsiteX1312" fmla="*/ 8525570 w 13501975"/>
                <a:gd name="connsiteY1312" fmla="*/ 2992121 h 3018047"/>
                <a:gd name="connsiteX1313" fmla="*/ 8623685 w 13501975"/>
                <a:gd name="connsiteY1313" fmla="*/ 2992502 h 3018047"/>
                <a:gd name="connsiteX1314" fmla="*/ 8782804 w 13501975"/>
                <a:gd name="connsiteY1314" fmla="*/ 2993010 h 3018047"/>
                <a:gd name="connsiteX1315" fmla="*/ 8849146 w 13501975"/>
                <a:gd name="connsiteY1315" fmla="*/ 2993646 h 3018047"/>
                <a:gd name="connsiteX1316" fmla="*/ 8788650 w 13501975"/>
                <a:gd name="connsiteY1316" fmla="*/ 2993646 h 3018047"/>
                <a:gd name="connsiteX1317" fmla="*/ 9620720 w 13501975"/>
                <a:gd name="connsiteY1317" fmla="*/ 2998984 h 3018047"/>
                <a:gd name="connsiteX1318" fmla="*/ 9495154 w 13501975"/>
                <a:gd name="connsiteY1318" fmla="*/ 2997459 h 3018047"/>
                <a:gd name="connsiteX1319" fmla="*/ 9574459 w 13501975"/>
                <a:gd name="connsiteY1319" fmla="*/ 2997204 h 3018047"/>
                <a:gd name="connsiteX1320" fmla="*/ 9605596 w 13501975"/>
                <a:gd name="connsiteY1320" fmla="*/ 2996823 h 3018047"/>
                <a:gd name="connsiteX1321" fmla="*/ 9614111 w 13501975"/>
                <a:gd name="connsiteY1321" fmla="*/ 2996569 h 3018047"/>
                <a:gd name="connsiteX1322" fmla="*/ 9617034 w 13501975"/>
                <a:gd name="connsiteY1322" fmla="*/ 2996314 h 3018047"/>
                <a:gd name="connsiteX1323" fmla="*/ 9614111 w 13501975"/>
                <a:gd name="connsiteY1323" fmla="*/ 2996060 h 3018047"/>
                <a:gd name="connsiteX1324" fmla="*/ 9605596 w 13501975"/>
                <a:gd name="connsiteY1324" fmla="*/ 2995806 h 3018047"/>
                <a:gd name="connsiteX1325" fmla="*/ 9574459 w 13501975"/>
                <a:gd name="connsiteY1325" fmla="*/ 2995425 h 3018047"/>
                <a:gd name="connsiteX1326" fmla="*/ 9497949 w 13501975"/>
                <a:gd name="connsiteY1326" fmla="*/ 2995171 h 3018047"/>
                <a:gd name="connsiteX1327" fmla="*/ 9894094 w 13501975"/>
                <a:gd name="connsiteY1327" fmla="*/ 2996442 h 3018047"/>
                <a:gd name="connsiteX1328" fmla="*/ 9534806 w 13501975"/>
                <a:gd name="connsiteY1328" fmla="*/ 2992883 h 3018047"/>
                <a:gd name="connsiteX1329" fmla="*/ 9175645 w 13501975"/>
                <a:gd name="connsiteY1329" fmla="*/ 2989325 h 3018047"/>
                <a:gd name="connsiteX1330" fmla="*/ 9292060 w 13501975"/>
                <a:gd name="connsiteY1330" fmla="*/ 2988308 h 3018047"/>
                <a:gd name="connsiteX1331" fmla="*/ 9421821 w 13501975"/>
                <a:gd name="connsiteY1331" fmla="*/ 2989452 h 3018047"/>
                <a:gd name="connsiteX1332" fmla="*/ 9617034 w 13501975"/>
                <a:gd name="connsiteY1332" fmla="*/ 2991104 h 3018047"/>
                <a:gd name="connsiteX1333" fmla="*/ 9617034 w 13501975"/>
                <a:gd name="connsiteY1333" fmla="*/ 2986656 h 3018047"/>
                <a:gd name="connsiteX1334" fmla="*/ 9797123 w 13501975"/>
                <a:gd name="connsiteY1334" fmla="*/ 2988308 h 3018047"/>
                <a:gd name="connsiteX1335" fmla="*/ 9763062 w 13501975"/>
                <a:gd name="connsiteY1335" fmla="*/ 2988689 h 3018047"/>
                <a:gd name="connsiteX1336" fmla="*/ 9811484 w 13501975"/>
                <a:gd name="connsiteY1336" fmla="*/ 2988435 h 3018047"/>
                <a:gd name="connsiteX1337" fmla="*/ 10018645 w 13501975"/>
                <a:gd name="connsiteY1337" fmla="*/ 2990341 h 3018047"/>
                <a:gd name="connsiteX1338" fmla="*/ 9875030 w 13501975"/>
                <a:gd name="connsiteY1338" fmla="*/ 2990341 h 3018047"/>
                <a:gd name="connsiteX1339" fmla="*/ 10059822 w 13501975"/>
                <a:gd name="connsiteY1339" fmla="*/ 2992883 h 3018047"/>
                <a:gd name="connsiteX1340" fmla="*/ 10244613 w 13501975"/>
                <a:gd name="connsiteY1340" fmla="*/ 2995298 h 3018047"/>
                <a:gd name="connsiteX1341" fmla="*/ 10453044 w 13501975"/>
                <a:gd name="connsiteY1341" fmla="*/ 2994281 h 3018047"/>
                <a:gd name="connsiteX1342" fmla="*/ 10713963 w 13501975"/>
                <a:gd name="connsiteY1342" fmla="*/ 2996569 h 3018047"/>
                <a:gd name="connsiteX1343" fmla="*/ 10111421 w 13501975"/>
                <a:gd name="connsiteY1343" fmla="*/ 2998221 h 3018047"/>
                <a:gd name="connsiteX1344" fmla="*/ 9791532 w 13501975"/>
                <a:gd name="connsiteY1344" fmla="*/ 2999238 h 3018047"/>
                <a:gd name="connsiteX1345" fmla="*/ 9706253 w 13501975"/>
                <a:gd name="connsiteY1345" fmla="*/ 2999238 h 3018047"/>
                <a:gd name="connsiteX1346" fmla="*/ 9626058 w 13501975"/>
                <a:gd name="connsiteY1346" fmla="*/ 2999238 h 3018047"/>
                <a:gd name="connsiteX1347" fmla="*/ 9620593 w 13501975"/>
                <a:gd name="connsiteY1347" fmla="*/ 2999238 h 301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3501975" h="3018047">
                  <a:moveTo>
                    <a:pt x="11986915" y="3001271"/>
                  </a:moveTo>
                  <a:cubicBezTo>
                    <a:pt x="12035972" y="3001017"/>
                    <a:pt x="12071812" y="3000763"/>
                    <a:pt x="12089604" y="3000636"/>
                  </a:cubicBezTo>
                  <a:cubicBezTo>
                    <a:pt x="12157472" y="3000254"/>
                    <a:pt x="12075243" y="3000000"/>
                    <a:pt x="11905830" y="3000000"/>
                  </a:cubicBezTo>
                  <a:cubicBezTo>
                    <a:pt x="11895789" y="3000000"/>
                    <a:pt x="11885114" y="3000000"/>
                    <a:pt x="11874057" y="3000000"/>
                  </a:cubicBezTo>
                  <a:lnTo>
                    <a:pt x="11801488" y="2999238"/>
                  </a:lnTo>
                  <a:lnTo>
                    <a:pt x="11897314" y="3000000"/>
                  </a:lnTo>
                  <a:lnTo>
                    <a:pt x="12092528" y="2998348"/>
                  </a:lnTo>
                  <a:lnTo>
                    <a:pt x="12289267" y="2996696"/>
                  </a:lnTo>
                  <a:lnTo>
                    <a:pt x="11505872" y="2996696"/>
                  </a:lnTo>
                  <a:lnTo>
                    <a:pt x="11675921" y="2998094"/>
                  </a:lnTo>
                  <a:lnTo>
                    <a:pt x="11675921" y="3000636"/>
                  </a:lnTo>
                  <a:cubicBezTo>
                    <a:pt x="11624067" y="3000890"/>
                    <a:pt x="11569418" y="3001144"/>
                    <a:pt x="11514260" y="3001525"/>
                  </a:cubicBezTo>
                  <a:lnTo>
                    <a:pt x="11213943" y="3001525"/>
                  </a:lnTo>
                  <a:lnTo>
                    <a:pt x="11355523" y="3002669"/>
                  </a:lnTo>
                  <a:cubicBezTo>
                    <a:pt x="11348151" y="3002669"/>
                    <a:pt x="11340907" y="3002669"/>
                    <a:pt x="11333536" y="3002796"/>
                  </a:cubicBezTo>
                  <a:lnTo>
                    <a:pt x="11208478" y="3001780"/>
                  </a:lnTo>
                  <a:lnTo>
                    <a:pt x="10749168" y="3003305"/>
                  </a:lnTo>
                  <a:lnTo>
                    <a:pt x="10548871" y="3003940"/>
                  </a:lnTo>
                  <a:cubicBezTo>
                    <a:pt x="10506677" y="3003686"/>
                    <a:pt x="10459144" y="3003432"/>
                    <a:pt x="10404622" y="3003178"/>
                  </a:cubicBezTo>
                  <a:lnTo>
                    <a:pt x="10530697" y="3001525"/>
                  </a:lnTo>
                  <a:lnTo>
                    <a:pt x="10705703" y="2999110"/>
                  </a:lnTo>
                  <a:lnTo>
                    <a:pt x="10977043" y="2998475"/>
                  </a:lnTo>
                  <a:lnTo>
                    <a:pt x="11135654" y="2995044"/>
                  </a:lnTo>
                  <a:lnTo>
                    <a:pt x="11292104" y="2991612"/>
                  </a:lnTo>
                  <a:lnTo>
                    <a:pt x="10996362" y="2991612"/>
                  </a:lnTo>
                  <a:cubicBezTo>
                    <a:pt x="10947303" y="2991612"/>
                    <a:pt x="10874989" y="2991358"/>
                    <a:pt x="10788439" y="2991104"/>
                  </a:cubicBezTo>
                  <a:cubicBezTo>
                    <a:pt x="10787931" y="2991104"/>
                    <a:pt x="10775222" y="2990850"/>
                    <a:pt x="10752472" y="2990722"/>
                  </a:cubicBezTo>
                  <a:cubicBezTo>
                    <a:pt x="10729342" y="2990722"/>
                    <a:pt x="10695789" y="2990468"/>
                    <a:pt x="10654484" y="2990341"/>
                  </a:cubicBezTo>
                  <a:cubicBezTo>
                    <a:pt x="10643047" y="2990341"/>
                    <a:pt x="10630973" y="2990341"/>
                    <a:pt x="10618517" y="2990341"/>
                  </a:cubicBezTo>
                  <a:cubicBezTo>
                    <a:pt x="10453425" y="2989452"/>
                    <a:pt x="10264567" y="2988308"/>
                    <a:pt x="10091341" y="2987037"/>
                  </a:cubicBezTo>
                  <a:lnTo>
                    <a:pt x="10422923" y="2985512"/>
                  </a:lnTo>
                  <a:cubicBezTo>
                    <a:pt x="10491299" y="2985131"/>
                    <a:pt x="10557260" y="2984876"/>
                    <a:pt x="10619407" y="2984495"/>
                  </a:cubicBezTo>
                  <a:lnTo>
                    <a:pt x="10768486" y="2986020"/>
                  </a:lnTo>
                  <a:cubicBezTo>
                    <a:pt x="10752091" y="2986020"/>
                    <a:pt x="10735569" y="2986274"/>
                    <a:pt x="10718666" y="2986401"/>
                  </a:cubicBezTo>
                  <a:cubicBezTo>
                    <a:pt x="10747643" y="2986401"/>
                    <a:pt x="10775857" y="2986401"/>
                    <a:pt x="10803563" y="2986401"/>
                  </a:cubicBezTo>
                  <a:lnTo>
                    <a:pt x="10966622" y="2988054"/>
                  </a:lnTo>
                  <a:cubicBezTo>
                    <a:pt x="10986830" y="2988181"/>
                    <a:pt x="11007037" y="2988308"/>
                    <a:pt x="11027245" y="2988562"/>
                  </a:cubicBezTo>
                  <a:cubicBezTo>
                    <a:pt x="11028134" y="2988562"/>
                    <a:pt x="11029024" y="2988562"/>
                    <a:pt x="11030040" y="2988562"/>
                  </a:cubicBezTo>
                  <a:cubicBezTo>
                    <a:pt x="11037412" y="2988562"/>
                    <a:pt x="11048088" y="2988816"/>
                    <a:pt x="11061178" y="2988943"/>
                  </a:cubicBezTo>
                  <a:cubicBezTo>
                    <a:pt x="11074395" y="2988943"/>
                    <a:pt x="11090155" y="2988943"/>
                    <a:pt x="11107820" y="2989071"/>
                  </a:cubicBezTo>
                  <a:cubicBezTo>
                    <a:pt x="11262364" y="2990214"/>
                    <a:pt x="11401021" y="2991358"/>
                    <a:pt x="11448300" y="2991739"/>
                  </a:cubicBezTo>
                  <a:cubicBezTo>
                    <a:pt x="11478801" y="2991739"/>
                    <a:pt x="11506381" y="2991485"/>
                    <a:pt x="11526461" y="2991104"/>
                  </a:cubicBezTo>
                  <a:cubicBezTo>
                    <a:pt x="11536374" y="2990850"/>
                    <a:pt x="11544508" y="2990596"/>
                    <a:pt x="11550100" y="2990468"/>
                  </a:cubicBezTo>
                  <a:cubicBezTo>
                    <a:pt x="11555693" y="2990214"/>
                    <a:pt x="11558743" y="2989960"/>
                    <a:pt x="11558743" y="2989579"/>
                  </a:cubicBezTo>
                  <a:cubicBezTo>
                    <a:pt x="11558743" y="2989579"/>
                    <a:pt x="11555311" y="2989325"/>
                    <a:pt x="11548956" y="2989071"/>
                  </a:cubicBezTo>
                  <a:cubicBezTo>
                    <a:pt x="11542474" y="2989071"/>
                    <a:pt x="11533070" y="2988816"/>
                    <a:pt x="11520869" y="2988562"/>
                  </a:cubicBezTo>
                  <a:cubicBezTo>
                    <a:pt x="11496467" y="2988308"/>
                    <a:pt x="11461136" y="2987927"/>
                    <a:pt x="11417543" y="2987545"/>
                  </a:cubicBezTo>
                  <a:cubicBezTo>
                    <a:pt x="11394921" y="2987545"/>
                    <a:pt x="11369884" y="2987291"/>
                    <a:pt x="11343067" y="2987164"/>
                  </a:cubicBezTo>
                  <a:cubicBezTo>
                    <a:pt x="11351583" y="2987164"/>
                    <a:pt x="11358700" y="2986910"/>
                    <a:pt x="11364038" y="2986910"/>
                  </a:cubicBezTo>
                  <a:cubicBezTo>
                    <a:pt x="11367723" y="2986910"/>
                    <a:pt x="11370647" y="2986783"/>
                    <a:pt x="11372680" y="2986656"/>
                  </a:cubicBezTo>
                  <a:cubicBezTo>
                    <a:pt x="11374713" y="2986656"/>
                    <a:pt x="11375730" y="2986529"/>
                    <a:pt x="11375730" y="2986401"/>
                  </a:cubicBezTo>
                  <a:cubicBezTo>
                    <a:pt x="11375730" y="2986274"/>
                    <a:pt x="11374713" y="2986274"/>
                    <a:pt x="11372680" y="2986147"/>
                  </a:cubicBezTo>
                  <a:cubicBezTo>
                    <a:pt x="11370647" y="2986147"/>
                    <a:pt x="11367723" y="2986020"/>
                    <a:pt x="11364038" y="2985893"/>
                  </a:cubicBezTo>
                  <a:cubicBezTo>
                    <a:pt x="11363403" y="2985893"/>
                    <a:pt x="11362513" y="2985893"/>
                    <a:pt x="11361878" y="2985893"/>
                  </a:cubicBezTo>
                  <a:cubicBezTo>
                    <a:pt x="11472574" y="2985512"/>
                    <a:pt x="11526080" y="2985004"/>
                    <a:pt x="11505872" y="2984114"/>
                  </a:cubicBezTo>
                  <a:cubicBezTo>
                    <a:pt x="11563190" y="2984495"/>
                    <a:pt x="11642242" y="2984876"/>
                    <a:pt x="11737179" y="2985131"/>
                  </a:cubicBezTo>
                  <a:cubicBezTo>
                    <a:pt x="11861602" y="2985385"/>
                    <a:pt x="11974206" y="2985639"/>
                    <a:pt x="12056053" y="2985893"/>
                  </a:cubicBezTo>
                  <a:cubicBezTo>
                    <a:pt x="12255586" y="2987800"/>
                    <a:pt x="12432879" y="2989071"/>
                    <a:pt x="12511677" y="2989071"/>
                  </a:cubicBezTo>
                  <a:cubicBezTo>
                    <a:pt x="12571664" y="2989071"/>
                    <a:pt x="12626313" y="2988943"/>
                    <a:pt x="12666092" y="2988943"/>
                  </a:cubicBezTo>
                  <a:cubicBezTo>
                    <a:pt x="12685920" y="2988943"/>
                    <a:pt x="12702060" y="2988816"/>
                    <a:pt x="12713245" y="2988689"/>
                  </a:cubicBezTo>
                  <a:cubicBezTo>
                    <a:pt x="12724429" y="2988689"/>
                    <a:pt x="12730529" y="2988435"/>
                    <a:pt x="12730529" y="2988435"/>
                  </a:cubicBezTo>
                  <a:cubicBezTo>
                    <a:pt x="12728877" y="2988435"/>
                    <a:pt x="12456011" y="2986147"/>
                    <a:pt x="12096468" y="2982970"/>
                  </a:cubicBezTo>
                  <a:cubicBezTo>
                    <a:pt x="12090876" y="2982843"/>
                    <a:pt x="12085029" y="2982716"/>
                    <a:pt x="12078675" y="2982589"/>
                  </a:cubicBezTo>
                  <a:lnTo>
                    <a:pt x="12158107" y="2981953"/>
                  </a:lnTo>
                  <a:lnTo>
                    <a:pt x="12353320" y="2980301"/>
                  </a:lnTo>
                  <a:lnTo>
                    <a:pt x="11979543" y="2980301"/>
                  </a:lnTo>
                  <a:cubicBezTo>
                    <a:pt x="11978145" y="2980301"/>
                    <a:pt x="11976747" y="2980301"/>
                    <a:pt x="11975349" y="2980301"/>
                  </a:cubicBezTo>
                  <a:lnTo>
                    <a:pt x="11945864" y="2979665"/>
                  </a:lnTo>
                  <a:lnTo>
                    <a:pt x="12409622" y="2979665"/>
                  </a:lnTo>
                  <a:lnTo>
                    <a:pt x="12409622" y="2977632"/>
                  </a:lnTo>
                  <a:cubicBezTo>
                    <a:pt x="12409622" y="2977632"/>
                    <a:pt x="12404411" y="2977378"/>
                    <a:pt x="12394625" y="2977124"/>
                  </a:cubicBezTo>
                  <a:cubicBezTo>
                    <a:pt x="12384838" y="2976997"/>
                    <a:pt x="12370350" y="2976743"/>
                    <a:pt x="12351668" y="2976361"/>
                  </a:cubicBezTo>
                  <a:cubicBezTo>
                    <a:pt x="12324724" y="2975980"/>
                    <a:pt x="12288885" y="2975599"/>
                    <a:pt x="12246054" y="2975090"/>
                  </a:cubicBezTo>
                  <a:cubicBezTo>
                    <a:pt x="12279226" y="2974836"/>
                    <a:pt x="12306296" y="2974582"/>
                    <a:pt x="12325615" y="2974328"/>
                  </a:cubicBezTo>
                  <a:cubicBezTo>
                    <a:pt x="12247834" y="2974201"/>
                    <a:pt x="12183271" y="2974073"/>
                    <a:pt x="12131164" y="2973947"/>
                  </a:cubicBezTo>
                  <a:cubicBezTo>
                    <a:pt x="12038641" y="2973057"/>
                    <a:pt x="11928198" y="2972167"/>
                    <a:pt x="11807842" y="2971023"/>
                  </a:cubicBezTo>
                  <a:lnTo>
                    <a:pt x="11886639" y="2970642"/>
                  </a:lnTo>
                  <a:lnTo>
                    <a:pt x="12185178" y="2969117"/>
                  </a:lnTo>
                  <a:cubicBezTo>
                    <a:pt x="12276938" y="2968990"/>
                    <a:pt x="12343661" y="2968736"/>
                    <a:pt x="12379629" y="2968355"/>
                  </a:cubicBezTo>
                  <a:lnTo>
                    <a:pt x="13075202" y="2966956"/>
                  </a:lnTo>
                  <a:lnTo>
                    <a:pt x="12892953" y="2970896"/>
                  </a:lnTo>
                  <a:lnTo>
                    <a:pt x="12710702" y="2974836"/>
                  </a:lnTo>
                  <a:lnTo>
                    <a:pt x="13183357" y="2973311"/>
                  </a:lnTo>
                  <a:cubicBezTo>
                    <a:pt x="13258341" y="2973057"/>
                    <a:pt x="13329512" y="2972803"/>
                    <a:pt x="13391661" y="2972548"/>
                  </a:cubicBezTo>
                  <a:lnTo>
                    <a:pt x="13399158" y="2972548"/>
                  </a:lnTo>
                  <a:cubicBezTo>
                    <a:pt x="13399158" y="2972548"/>
                    <a:pt x="13399158" y="2965177"/>
                    <a:pt x="13399158" y="2965177"/>
                  </a:cubicBezTo>
                  <a:cubicBezTo>
                    <a:pt x="13398777" y="2886761"/>
                    <a:pt x="13398395" y="2820674"/>
                    <a:pt x="13398268" y="2774158"/>
                  </a:cubicBezTo>
                  <a:cubicBezTo>
                    <a:pt x="13398142" y="2750900"/>
                    <a:pt x="13397888" y="2732599"/>
                    <a:pt x="13397888" y="2720017"/>
                  </a:cubicBezTo>
                  <a:cubicBezTo>
                    <a:pt x="13397888" y="2707435"/>
                    <a:pt x="13397506" y="2700699"/>
                    <a:pt x="13397506" y="2700699"/>
                  </a:cubicBezTo>
                  <a:cubicBezTo>
                    <a:pt x="13396743" y="2570557"/>
                    <a:pt x="13396236" y="2665622"/>
                    <a:pt x="13395981" y="2814701"/>
                  </a:cubicBezTo>
                  <a:cubicBezTo>
                    <a:pt x="13395600" y="2856005"/>
                    <a:pt x="13395091" y="2906842"/>
                    <a:pt x="13394456" y="2965050"/>
                  </a:cubicBezTo>
                  <a:lnTo>
                    <a:pt x="13394456" y="2967846"/>
                  </a:lnTo>
                  <a:cubicBezTo>
                    <a:pt x="13394456" y="2967846"/>
                    <a:pt x="13391788" y="2967846"/>
                    <a:pt x="13391788" y="2967846"/>
                  </a:cubicBezTo>
                  <a:cubicBezTo>
                    <a:pt x="13302569" y="2967084"/>
                    <a:pt x="13196066" y="2966067"/>
                    <a:pt x="13081811" y="2965177"/>
                  </a:cubicBezTo>
                  <a:lnTo>
                    <a:pt x="13391788" y="2965177"/>
                  </a:lnTo>
                  <a:lnTo>
                    <a:pt x="13391788" y="2016819"/>
                  </a:lnTo>
                  <a:lnTo>
                    <a:pt x="13501975" y="1973989"/>
                  </a:lnTo>
                  <a:lnTo>
                    <a:pt x="13501975" y="1134039"/>
                  </a:lnTo>
                  <a:cubicBezTo>
                    <a:pt x="12934892" y="874645"/>
                    <a:pt x="12321547" y="767380"/>
                    <a:pt x="11728283" y="748951"/>
                  </a:cubicBezTo>
                  <a:cubicBezTo>
                    <a:pt x="11726122" y="748951"/>
                    <a:pt x="11722563" y="748697"/>
                    <a:pt x="11717480" y="748443"/>
                  </a:cubicBezTo>
                  <a:cubicBezTo>
                    <a:pt x="11711888" y="748189"/>
                    <a:pt x="11704644" y="747935"/>
                    <a:pt x="11695874" y="747553"/>
                  </a:cubicBezTo>
                  <a:lnTo>
                    <a:pt x="11727393" y="748697"/>
                  </a:lnTo>
                  <a:cubicBezTo>
                    <a:pt x="11767427" y="750095"/>
                    <a:pt x="11810765" y="751620"/>
                    <a:pt x="11854739" y="753145"/>
                  </a:cubicBezTo>
                  <a:cubicBezTo>
                    <a:pt x="11898713" y="756069"/>
                    <a:pt x="11943449" y="758992"/>
                    <a:pt x="11986406" y="761915"/>
                  </a:cubicBezTo>
                  <a:cubicBezTo>
                    <a:pt x="12066728" y="765982"/>
                    <a:pt x="12139806" y="775005"/>
                    <a:pt x="12189753" y="779708"/>
                  </a:cubicBezTo>
                  <a:cubicBezTo>
                    <a:pt x="12193184" y="780089"/>
                    <a:pt x="12196616" y="780470"/>
                    <a:pt x="12200047" y="780852"/>
                  </a:cubicBezTo>
                  <a:cubicBezTo>
                    <a:pt x="12218348" y="782758"/>
                    <a:pt x="12235633" y="784664"/>
                    <a:pt x="12252028" y="786316"/>
                  </a:cubicBezTo>
                  <a:cubicBezTo>
                    <a:pt x="12260162" y="787206"/>
                    <a:pt x="12268169" y="787969"/>
                    <a:pt x="12275794" y="788858"/>
                  </a:cubicBezTo>
                  <a:cubicBezTo>
                    <a:pt x="12283419" y="790002"/>
                    <a:pt x="12290917" y="791019"/>
                    <a:pt x="12298035" y="792163"/>
                  </a:cubicBezTo>
                  <a:cubicBezTo>
                    <a:pt x="12355735" y="800423"/>
                    <a:pt x="12399327" y="806651"/>
                    <a:pt x="12433896" y="811608"/>
                  </a:cubicBezTo>
                  <a:cubicBezTo>
                    <a:pt x="12409749" y="807541"/>
                    <a:pt x="12386363" y="803855"/>
                    <a:pt x="12363233" y="800297"/>
                  </a:cubicBezTo>
                  <a:lnTo>
                    <a:pt x="12379629" y="802584"/>
                  </a:lnTo>
                  <a:lnTo>
                    <a:pt x="12307567" y="791527"/>
                  </a:lnTo>
                  <a:cubicBezTo>
                    <a:pt x="12295494" y="789748"/>
                    <a:pt x="12283547" y="787714"/>
                    <a:pt x="12271473" y="786189"/>
                  </a:cubicBezTo>
                  <a:lnTo>
                    <a:pt x="12235252" y="782122"/>
                  </a:lnTo>
                  <a:lnTo>
                    <a:pt x="12090240" y="766109"/>
                  </a:lnTo>
                  <a:cubicBezTo>
                    <a:pt x="12070160" y="763567"/>
                    <a:pt x="12049189" y="762296"/>
                    <a:pt x="12027711" y="760771"/>
                  </a:cubicBezTo>
                  <a:cubicBezTo>
                    <a:pt x="12006232" y="759246"/>
                    <a:pt x="11984246" y="757721"/>
                    <a:pt x="11962132" y="756196"/>
                  </a:cubicBezTo>
                  <a:cubicBezTo>
                    <a:pt x="11940018" y="754671"/>
                    <a:pt x="11917650" y="753145"/>
                    <a:pt x="11895536" y="751620"/>
                  </a:cubicBezTo>
                  <a:cubicBezTo>
                    <a:pt x="11884479" y="750858"/>
                    <a:pt x="11873422" y="750095"/>
                    <a:pt x="11862491" y="749333"/>
                  </a:cubicBezTo>
                  <a:cubicBezTo>
                    <a:pt x="11858552" y="749206"/>
                    <a:pt x="11854739" y="749079"/>
                    <a:pt x="11850799" y="748951"/>
                  </a:cubicBezTo>
                  <a:cubicBezTo>
                    <a:pt x="11848130" y="748824"/>
                    <a:pt x="11845334" y="748570"/>
                    <a:pt x="11842665" y="748443"/>
                  </a:cubicBezTo>
                  <a:cubicBezTo>
                    <a:pt x="11802759" y="746918"/>
                    <a:pt x="11764758" y="745520"/>
                    <a:pt x="11728283" y="743995"/>
                  </a:cubicBezTo>
                  <a:cubicBezTo>
                    <a:pt x="11691680" y="742851"/>
                    <a:pt x="11656603" y="740563"/>
                    <a:pt x="11622416" y="740945"/>
                  </a:cubicBezTo>
                  <a:cubicBezTo>
                    <a:pt x="11554040" y="740945"/>
                    <a:pt x="11489732" y="739420"/>
                    <a:pt x="11425932" y="740563"/>
                  </a:cubicBezTo>
                  <a:cubicBezTo>
                    <a:pt x="11411443" y="740945"/>
                    <a:pt x="11396954" y="741326"/>
                    <a:pt x="11382593" y="741707"/>
                  </a:cubicBezTo>
                  <a:cubicBezTo>
                    <a:pt x="11350566" y="741834"/>
                    <a:pt x="11301763" y="743105"/>
                    <a:pt x="11242538" y="745647"/>
                  </a:cubicBezTo>
                  <a:cubicBezTo>
                    <a:pt x="11243301" y="745647"/>
                    <a:pt x="11244063" y="745520"/>
                    <a:pt x="11244571" y="745520"/>
                  </a:cubicBezTo>
                  <a:cubicBezTo>
                    <a:pt x="11245715" y="745520"/>
                    <a:pt x="11246351" y="745266"/>
                    <a:pt x="11246859" y="745266"/>
                  </a:cubicBezTo>
                  <a:cubicBezTo>
                    <a:pt x="11305575" y="742088"/>
                    <a:pt x="11364292" y="740563"/>
                    <a:pt x="11423135" y="737895"/>
                  </a:cubicBezTo>
                  <a:lnTo>
                    <a:pt x="11276471" y="742978"/>
                  </a:lnTo>
                  <a:cubicBezTo>
                    <a:pt x="11253341" y="743487"/>
                    <a:pt x="11230337" y="745012"/>
                    <a:pt x="11207334" y="746537"/>
                  </a:cubicBezTo>
                  <a:cubicBezTo>
                    <a:pt x="11206317" y="746537"/>
                    <a:pt x="11205300" y="746537"/>
                    <a:pt x="11204283" y="746664"/>
                  </a:cubicBezTo>
                  <a:cubicBezTo>
                    <a:pt x="11177594" y="748189"/>
                    <a:pt x="11140865" y="750095"/>
                    <a:pt x="11100450" y="752383"/>
                  </a:cubicBezTo>
                  <a:cubicBezTo>
                    <a:pt x="11080242" y="753654"/>
                    <a:pt x="11061051" y="754544"/>
                    <a:pt x="11043386" y="755941"/>
                  </a:cubicBezTo>
                  <a:cubicBezTo>
                    <a:pt x="11030930" y="757085"/>
                    <a:pt x="11019365" y="758102"/>
                    <a:pt x="11008943" y="759119"/>
                  </a:cubicBezTo>
                  <a:cubicBezTo>
                    <a:pt x="10943110" y="763948"/>
                    <a:pt x="10875243" y="769922"/>
                    <a:pt x="10809664" y="777039"/>
                  </a:cubicBezTo>
                  <a:cubicBezTo>
                    <a:pt x="10761369" y="782631"/>
                    <a:pt x="10713073" y="787587"/>
                    <a:pt x="10664779" y="793434"/>
                  </a:cubicBezTo>
                  <a:cubicBezTo>
                    <a:pt x="10743576" y="783648"/>
                    <a:pt x="10822500" y="774878"/>
                    <a:pt x="10901424" y="767634"/>
                  </a:cubicBezTo>
                  <a:lnTo>
                    <a:pt x="10852748" y="771447"/>
                  </a:lnTo>
                  <a:lnTo>
                    <a:pt x="10804199" y="776531"/>
                  </a:lnTo>
                  <a:lnTo>
                    <a:pt x="10706973" y="786571"/>
                  </a:lnTo>
                  <a:lnTo>
                    <a:pt x="10658424" y="791654"/>
                  </a:lnTo>
                  <a:lnTo>
                    <a:pt x="10610002" y="797882"/>
                  </a:lnTo>
                  <a:lnTo>
                    <a:pt x="10513031" y="810337"/>
                  </a:lnTo>
                  <a:cubicBezTo>
                    <a:pt x="10505406" y="811354"/>
                    <a:pt x="10497780" y="812625"/>
                    <a:pt x="10490282" y="813768"/>
                  </a:cubicBezTo>
                  <a:cubicBezTo>
                    <a:pt x="10485707" y="814404"/>
                    <a:pt x="10481131" y="814912"/>
                    <a:pt x="10476301" y="815547"/>
                  </a:cubicBezTo>
                  <a:cubicBezTo>
                    <a:pt x="10429786" y="822792"/>
                    <a:pt x="10368147" y="832324"/>
                    <a:pt x="10295323" y="843635"/>
                  </a:cubicBezTo>
                  <a:cubicBezTo>
                    <a:pt x="10151328" y="868545"/>
                    <a:pt x="9963614" y="904130"/>
                    <a:pt x="9764588" y="950900"/>
                  </a:cubicBezTo>
                  <a:cubicBezTo>
                    <a:pt x="9793819" y="943783"/>
                    <a:pt x="9822923" y="936920"/>
                    <a:pt x="9852281" y="930438"/>
                  </a:cubicBezTo>
                  <a:cubicBezTo>
                    <a:pt x="9797759" y="941495"/>
                    <a:pt x="9743618" y="954332"/>
                    <a:pt x="9689349" y="966660"/>
                  </a:cubicBezTo>
                  <a:cubicBezTo>
                    <a:pt x="9634955" y="978733"/>
                    <a:pt x="9581067" y="992713"/>
                    <a:pt x="9527053" y="1005931"/>
                  </a:cubicBezTo>
                  <a:cubicBezTo>
                    <a:pt x="9473166" y="1019021"/>
                    <a:pt x="9419788" y="1033891"/>
                    <a:pt x="9366155" y="1047871"/>
                  </a:cubicBezTo>
                  <a:cubicBezTo>
                    <a:pt x="9312776" y="1062868"/>
                    <a:pt x="9259271" y="1077229"/>
                    <a:pt x="9206020" y="1092989"/>
                  </a:cubicBezTo>
                  <a:cubicBezTo>
                    <a:pt x="9237284" y="1082695"/>
                    <a:pt x="9268676" y="1073289"/>
                    <a:pt x="9300067" y="1063631"/>
                  </a:cubicBezTo>
                  <a:cubicBezTo>
                    <a:pt x="9331459" y="1053972"/>
                    <a:pt x="9362851" y="1044186"/>
                    <a:pt x="9394496" y="1035162"/>
                  </a:cubicBezTo>
                  <a:cubicBezTo>
                    <a:pt x="9409620" y="1030714"/>
                    <a:pt x="9419152" y="1027918"/>
                    <a:pt x="9423728" y="1026520"/>
                  </a:cubicBezTo>
                  <a:cubicBezTo>
                    <a:pt x="9466303" y="1015209"/>
                    <a:pt x="9508879" y="1003897"/>
                    <a:pt x="9551709" y="993476"/>
                  </a:cubicBezTo>
                  <a:cubicBezTo>
                    <a:pt x="9793438" y="930947"/>
                    <a:pt x="10037581" y="877695"/>
                    <a:pt x="10283631" y="835247"/>
                  </a:cubicBezTo>
                  <a:cubicBezTo>
                    <a:pt x="10529680" y="792925"/>
                    <a:pt x="10777764" y="761279"/>
                    <a:pt x="11026990" y="742597"/>
                  </a:cubicBezTo>
                  <a:cubicBezTo>
                    <a:pt x="10831650" y="756704"/>
                    <a:pt x="10636946" y="779199"/>
                    <a:pt x="10443131" y="807287"/>
                  </a:cubicBezTo>
                  <a:cubicBezTo>
                    <a:pt x="10378314" y="816691"/>
                    <a:pt x="10313624" y="827113"/>
                    <a:pt x="10248935" y="838297"/>
                  </a:cubicBezTo>
                  <a:cubicBezTo>
                    <a:pt x="10499432" y="793815"/>
                    <a:pt x="10743321" y="762042"/>
                    <a:pt x="10971578" y="742851"/>
                  </a:cubicBezTo>
                  <a:cubicBezTo>
                    <a:pt x="11001064" y="740436"/>
                    <a:pt x="11030295" y="737386"/>
                    <a:pt x="11059272" y="735480"/>
                  </a:cubicBezTo>
                  <a:cubicBezTo>
                    <a:pt x="11088249" y="733700"/>
                    <a:pt x="11116971" y="731921"/>
                    <a:pt x="11145440" y="730269"/>
                  </a:cubicBezTo>
                  <a:cubicBezTo>
                    <a:pt x="11173908" y="728490"/>
                    <a:pt x="11201996" y="726838"/>
                    <a:pt x="11229702" y="725185"/>
                  </a:cubicBezTo>
                  <a:cubicBezTo>
                    <a:pt x="11257535" y="723279"/>
                    <a:pt x="11284986" y="723152"/>
                    <a:pt x="11312184" y="722135"/>
                  </a:cubicBezTo>
                  <a:cubicBezTo>
                    <a:pt x="11352854" y="721118"/>
                    <a:pt x="11392761" y="719339"/>
                    <a:pt x="11431904" y="718322"/>
                  </a:cubicBezTo>
                  <a:cubicBezTo>
                    <a:pt x="11192591" y="722389"/>
                    <a:pt x="10967131" y="738911"/>
                    <a:pt x="10753362" y="762932"/>
                  </a:cubicBezTo>
                  <a:cubicBezTo>
                    <a:pt x="10681174" y="771065"/>
                    <a:pt x="10610510" y="780089"/>
                    <a:pt x="10540864" y="789875"/>
                  </a:cubicBezTo>
                  <a:cubicBezTo>
                    <a:pt x="10362173" y="813895"/>
                    <a:pt x="10184245" y="843889"/>
                    <a:pt x="10007333" y="879093"/>
                  </a:cubicBezTo>
                  <a:cubicBezTo>
                    <a:pt x="9808689" y="918619"/>
                    <a:pt x="9611061" y="966024"/>
                    <a:pt x="9452324" y="1008346"/>
                  </a:cubicBezTo>
                  <a:cubicBezTo>
                    <a:pt x="9293459" y="1050286"/>
                    <a:pt x="9173738" y="1087524"/>
                    <a:pt x="9128748" y="1101123"/>
                  </a:cubicBezTo>
                  <a:cubicBezTo>
                    <a:pt x="9083630" y="1115230"/>
                    <a:pt x="9042961" y="1128829"/>
                    <a:pt x="9013603" y="1138869"/>
                  </a:cubicBezTo>
                  <a:cubicBezTo>
                    <a:pt x="8998987" y="1144080"/>
                    <a:pt x="8987167" y="1148401"/>
                    <a:pt x="8979033" y="1151578"/>
                  </a:cubicBezTo>
                  <a:cubicBezTo>
                    <a:pt x="8976365" y="1152595"/>
                    <a:pt x="8974331" y="1153484"/>
                    <a:pt x="8972425" y="1154247"/>
                  </a:cubicBezTo>
                  <a:cubicBezTo>
                    <a:pt x="8881300" y="1184622"/>
                    <a:pt x="8784583" y="1218682"/>
                    <a:pt x="8696254" y="1252997"/>
                  </a:cubicBezTo>
                  <a:cubicBezTo>
                    <a:pt x="8690916" y="1249566"/>
                    <a:pt x="8685197" y="1246007"/>
                    <a:pt x="8679224" y="1242322"/>
                  </a:cubicBezTo>
                  <a:cubicBezTo>
                    <a:pt x="8679224" y="1242322"/>
                    <a:pt x="8679479" y="1242322"/>
                    <a:pt x="8679605" y="1242194"/>
                  </a:cubicBezTo>
                  <a:cubicBezTo>
                    <a:pt x="8737559" y="1219445"/>
                    <a:pt x="8728027" y="1222368"/>
                    <a:pt x="8678207" y="1241559"/>
                  </a:cubicBezTo>
                  <a:cubicBezTo>
                    <a:pt x="8676809" y="1240669"/>
                    <a:pt x="8675412" y="1239780"/>
                    <a:pt x="8674013" y="1238890"/>
                  </a:cubicBezTo>
                  <a:cubicBezTo>
                    <a:pt x="8675284" y="1238382"/>
                    <a:pt x="8676555" y="1237873"/>
                    <a:pt x="8677826" y="1237365"/>
                  </a:cubicBezTo>
                  <a:cubicBezTo>
                    <a:pt x="8737178" y="1214107"/>
                    <a:pt x="8725994" y="1217539"/>
                    <a:pt x="8672870" y="1238127"/>
                  </a:cubicBezTo>
                  <a:cubicBezTo>
                    <a:pt x="8646816" y="1221606"/>
                    <a:pt x="8616059" y="1202288"/>
                    <a:pt x="8582634" y="1181191"/>
                  </a:cubicBezTo>
                  <a:cubicBezTo>
                    <a:pt x="8560012" y="1167592"/>
                    <a:pt x="8535229" y="1154628"/>
                    <a:pt x="8510065" y="1140394"/>
                  </a:cubicBezTo>
                  <a:cubicBezTo>
                    <a:pt x="8497483" y="1133404"/>
                    <a:pt x="8484520" y="1126287"/>
                    <a:pt x="8471556" y="1119043"/>
                  </a:cubicBezTo>
                  <a:cubicBezTo>
                    <a:pt x="8462787" y="1114086"/>
                    <a:pt x="8453891" y="1109383"/>
                    <a:pt x="8444867" y="1104681"/>
                  </a:cubicBezTo>
                  <a:cubicBezTo>
                    <a:pt x="8440927" y="1102648"/>
                    <a:pt x="8436733" y="1100487"/>
                    <a:pt x="8432285" y="1098327"/>
                  </a:cubicBezTo>
                  <a:cubicBezTo>
                    <a:pt x="8416907" y="1090701"/>
                    <a:pt x="8398478" y="1081551"/>
                    <a:pt x="8375857" y="1070367"/>
                  </a:cubicBezTo>
                  <a:cubicBezTo>
                    <a:pt x="8364545" y="1064775"/>
                    <a:pt x="8352218" y="1058801"/>
                    <a:pt x="8338745" y="1052065"/>
                  </a:cubicBezTo>
                  <a:cubicBezTo>
                    <a:pt x="8332010" y="1048761"/>
                    <a:pt x="8325020" y="1045330"/>
                    <a:pt x="8317648" y="1041644"/>
                  </a:cubicBezTo>
                  <a:cubicBezTo>
                    <a:pt x="8310149" y="1038339"/>
                    <a:pt x="8302397" y="1035035"/>
                    <a:pt x="8294263" y="1031477"/>
                  </a:cubicBezTo>
                  <a:cubicBezTo>
                    <a:pt x="8285494" y="1027918"/>
                    <a:pt x="8268082" y="1020674"/>
                    <a:pt x="8241012" y="1009108"/>
                  </a:cubicBezTo>
                  <a:cubicBezTo>
                    <a:pt x="8227413" y="1003262"/>
                    <a:pt x="8211527" y="996399"/>
                    <a:pt x="8192844" y="988392"/>
                  </a:cubicBezTo>
                  <a:cubicBezTo>
                    <a:pt x="8174416" y="980131"/>
                    <a:pt x="8152556" y="972633"/>
                    <a:pt x="8128281" y="962974"/>
                  </a:cubicBezTo>
                  <a:lnTo>
                    <a:pt x="8128281" y="962974"/>
                  </a:lnTo>
                  <a:cubicBezTo>
                    <a:pt x="8124850" y="961830"/>
                    <a:pt x="8121419" y="960559"/>
                    <a:pt x="8118241" y="959288"/>
                  </a:cubicBezTo>
                  <a:cubicBezTo>
                    <a:pt x="8073505" y="942258"/>
                    <a:pt x="8036013" y="927515"/>
                    <a:pt x="8009196" y="919254"/>
                  </a:cubicBezTo>
                  <a:cubicBezTo>
                    <a:pt x="7982635" y="910358"/>
                    <a:pt x="7967511" y="905401"/>
                    <a:pt x="7968400" y="905783"/>
                  </a:cubicBezTo>
                  <a:cubicBezTo>
                    <a:pt x="7969290" y="906164"/>
                    <a:pt x="7985939" y="911883"/>
                    <a:pt x="8022668" y="924592"/>
                  </a:cubicBezTo>
                  <a:cubicBezTo>
                    <a:pt x="8041224" y="930566"/>
                    <a:pt x="8064227" y="939970"/>
                    <a:pt x="8092950" y="950900"/>
                  </a:cubicBezTo>
                  <a:cubicBezTo>
                    <a:pt x="8103753" y="955222"/>
                    <a:pt x="8115572" y="959669"/>
                    <a:pt x="8128028" y="964372"/>
                  </a:cubicBezTo>
                  <a:lnTo>
                    <a:pt x="8127519" y="965770"/>
                  </a:lnTo>
                  <a:cubicBezTo>
                    <a:pt x="8143914" y="972125"/>
                    <a:pt x="8163105" y="979242"/>
                    <a:pt x="8183947" y="987757"/>
                  </a:cubicBezTo>
                  <a:cubicBezTo>
                    <a:pt x="8204536" y="996780"/>
                    <a:pt x="8226905" y="1006566"/>
                    <a:pt x="8250417" y="1016861"/>
                  </a:cubicBezTo>
                  <a:cubicBezTo>
                    <a:pt x="8273801" y="1027282"/>
                    <a:pt x="8298457" y="1037450"/>
                    <a:pt x="8322986" y="1049015"/>
                  </a:cubicBezTo>
                  <a:cubicBezTo>
                    <a:pt x="8347261" y="1060962"/>
                    <a:pt x="8371789" y="1073163"/>
                    <a:pt x="8395936" y="1084982"/>
                  </a:cubicBezTo>
                  <a:cubicBezTo>
                    <a:pt x="8444613" y="1107732"/>
                    <a:pt x="8489349" y="1133912"/>
                    <a:pt x="8526969" y="1154628"/>
                  </a:cubicBezTo>
                  <a:cubicBezTo>
                    <a:pt x="8545778" y="1165050"/>
                    <a:pt x="8562681" y="1174200"/>
                    <a:pt x="8576788" y="1182207"/>
                  </a:cubicBezTo>
                  <a:cubicBezTo>
                    <a:pt x="8590641" y="1190723"/>
                    <a:pt x="8601952" y="1197585"/>
                    <a:pt x="8609959" y="1202415"/>
                  </a:cubicBezTo>
                  <a:cubicBezTo>
                    <a:pt x="8592928" y="1191739"/>
                    <a:pt x="8579457" y="1182461"/>
                    <a:pt x="8567637" y="1175725"/>
                  </a:cubicBezTo>
                  <a:cubicBezTo>
                    <a:pt x="8555945" y="1168863"/>
                    <a:pt x="8546413" y="1163397"/>
                    <a:pt x="8538152" y="1158695"/>
                  </a:cubicBezTo>
                  <a:cubicBezTo>
                    <a:pt x="8524680" y="1150688"/>
                    <a:pt x="8514386" y="1144588"/>
                    <a:pt x="8502948" y="1137852"/>
                  </a:cubicBezTo>
                  <a:cubicBezTo>
                    <a:pt x="8507015" y="1140140"/>
                    <a:pt x="8510955" y="1142301"/>
                    <a:pt x="8515022" y="1144588"/>
                  </a:cubicBezTo>
                  <a:cubicBezTo>
                    <a:pt x="8562935" y="1169625"/>
                    <a:pt x="8614026" y="1202288"/>
                    <a:pt x="8671598" y="1238636"/>
                  </a:cubicBezTo>
                  <a:cubicBezTo>
                    <a:pt x="8670200" y="1239144"/>
                    <a:pt x="8668675" y="1239780"/>
                    <a:pt x="8667278" y="1240288"/>
                  </a:cubicBezTo>
                  <a:cubicBezTo>
                    <a:pt x="8641859" y="1224275"/>
                    <a:pt x="8612501" y="1205719"/>
                    <a:pt x="8580346" y="1185512"/>
                  </a:cubicBezTo>
                  <a:cubicBezTo>
                    <a:pt x="8557725" y="1171913"/>
                    <a:pt x="8533069" y="1158950"/>
                    <a:pt x="8507905" y="1144842"/>
                  </a:cubicBezTo>
                  <a:cubicBezTo>
                    <a:pt x="8495322" y="1137852"/>
                    <a:pt x="8482486" y="1130735"/>
                    <a:pt x="8469523" y="1123618"/>
                  </a:cubicBezTo>
                  <a:cubicBezTo>
                    <a:pt x="8456559" y="1116374"/>
                    <a:pt x="8443469" y="1109129"/>
                    <a:pt x="8429870" y="1102775"/>
                  </a:cubicBezTo>
                  <a:cubicBezTo>
                    <a:pt x="8402800" y="1089557"/>
                    <a:pt x="8375348" y="1076213"/>
                    <a:pt x="8348151" y="1062868"/>
                  </a:cubicBezTo>
                  <a:cubicBezTo>
                    <a:pt x="8334424" y="1056386"/>
                    <a:pt x="8321080" y="1049269"/>
                    <a:pt x="8307354" y="1043423"/>
                  </a:cubicBezTo>
                  <a:cubicBezTo>
                    <a:pt x="8293628" y="1037450"/>
                    <a:pt x="8280029" y="1031603"/>
                    <a:pt x="8266557" y="1025757"/>
                  </a:cubicBezTo>
                  <a:cubicBezTo>
                    <a:pt x="8239614" y="1014192"/>
                    <a:pt x="8213433" y="1002881"/>
                    <a:pt x="8188523" y="992078"/>
                  </a:cubicBezTo>
                  <a:cubicBezTo>
                    <a:pt x="8163486" y="981529"/>
                    <a:pt x="8139084" y="972887"/>
                    <a:pt x="8116843" y="964245"/>
                  </a:cubicBezTo>
                  <a:cubicBezTo>
                    <a:pt x="8072107" y="947215"/>
                    <a:pt x="8034615" y="932599"/>
                    <a:pt x="8007926" y="924211"/>
                  </a:cubicBezTo>
                  <a:cubicBezTo>
                    <a:pt x="7981363" y="915315"/>
                    <a:pt x="7966366" y="910358"/>
                    <a:pt x="7967129" y="910739"/>
                  </a:cubicBezTo>
                  <a:cubicBezTo>
                    <a:pt x="7968019" y="911121"/>
                    <a:pt x="7984668" y="916840"/>
                    <a:pt x="8021270" y="929549"/>
                  </a:cubicBezTo>
                  <a:cubicBezTo>
                    <a:pt x="8039826" y="935395"/>
                    <a:pt x="8062702" y="944927"/>
                    <a:pt x="8091425" y="955857"/>
                  </a:cubicBezTo>
                  <a:cubicBezTo>
                    <a:pt x="8119893" y="967168"/>
                    <a:pt x="8154462" y="979369"/>
                    <a:pt x="8194115" y="996145"/>
                  </a:cubicBezTo>
                  <a:cubicBezTo>
                    <a:pt x="8212798" y="1004025"/>
                    <a:pt x="8236183" y="1014065"/>
                    <a:pt x="8265414" y="1026520"/>
                  </a:cubicBezTo>
                  <a:cubicBezTo>
                    <a:pt x="8280029" y="1032874"/>
                    <a:pt x="8296042" y="1039737"/>
                    <a:pt x="8313708" y="1047363"/>
                  </a:cubicBezTo>
                  <a:cubicBezTo>
                    <a:pt x="8330993" y="1055878"/>
                    <a:pt x="8349803" y="1065029"/>
                    <a:pt x="8370392" y="1075069"/>
                  </a:cubicBezTo>
                  <a:cubicBezTo>
                    <a:pt x="8390853" y="1085109"/>
                    <a:pt x="8413094" y="1096039"/>
                    <a:pt x="8436987" y="1107858"/>
                  </a:cubicBezTo>
                  <a:cubicBezTo>
                    <a:pt x="8460753" y="1119932"/>
                    <a:pt x="8485664" y="1134548"/>
                    <a:pt x="8512734" y="1149418"/>
                  </a:cubicBezTo>
                  <a:cubicBezTo>
                    <a:pt x="8559630" y="1173946"/>
                    <a:pt x="8609705" y="1205846"/>
                    <a:pt x="8665880" y="1241305"/>
                  </a:cubicBezTo>
                  <a:cubicBezTo>
                    <a:pt x="8660033" y="1243593"/>
                    <a:pt x="8653806" y="1246007"/>
                    <a:pt x="8647070" y="1248676"/>
                  </a:cubicBezTo>
                  <a:cubicBezTo>
                    <a:pt x="8620889" y="1232281"/>
                    <a:pt x="8596106" y="1216776"/>
                    <a:pt x="8573357" y="1202542"/>
                  </a:cubicBezTo>
                  <a:cubicBezTo>
                    <a:pt x="8539296" y="1182461"/>
                    <a:pt x="8508667" y="1166575"/>
                    <a:pt x="8484900" y="1153230"/>
                  </a:cubicBezTo>
                  <a:cubicBezTo>
                    <a:pt x="8461008" y="1140267"/>
                    <a:pt x="8443723" y="1130481"/>
                    <a:pt x="8434318" y="1125906"/>
                  </a:cubicBezTo>
                  <a:cubicBezTo>
                    <a:pt x="8424786" y="1121457"/>
                    <a:pt x="8423769" y="1121076"/>
                    <a:pt x="8433175" y="1125778"/>
                  </a:cubicBezTo>
                  <a:cubicBezTo>
                    <a:pt x="8459737" y="1139886"/>
                    <a:pt x="8484520" y="1153993"/>
                    <a:pt x="8508286" y="1166956"/>
                  </a:cubicBezTo>
                  <a:cubicBezTo>
                    <a:pt x="8531925" y="1180428"/>
                    <a:pt x="8554928" y="1191866"/>
                    <a:pt x="8575390" y="1204957"/>
                  </a:cubicBezTo>
                  <a:cubicBezTo>
                    <a:pt x="8602715" y="1222114"/>
                    <a:pt x="8627879" y="1237873"/>
                    <a:pt x="8651009" y="1252489"/>
                  </a:cubicBezTo>
                  <a:cubicBezTo>
                    <a:pt x="8650629" y="1252616"/>
                    <a:pt x="8650247" y="1252743"/>
                    <a:pt x="8649866" y="1252870"/>
                  </a:cubicBezTo>
                  <a:cubicBezTo>
                    <a:pt x="8638555" y="1245753"/>
                    <a:pt x="8626481" y="1238127"/>
                    <a:pt x="8613772" y="1230248"/>
                  </a:cubicBezTo>
                  <a:cubicBezTo>
                    <a:pt x="8600554" y="1221987"/>
                    <a:pt x="8586574" y="1213218"/>
                    <a:pt x="8572086" y="1204067"/>
                  </a:cubicBezTo>
                  <a:cubicBezTo>
                    <a:pt x="8557725" y="1194789"/>
                    <a:pt x="8541711" y="1186910"/>
                    <a:pt x="8525697" y="1177759"/>
                  </a:cubicBezTo>
                  <a:cubicBezTo>
                    <a:pt x="8516801" y="1173311"/>
                    <a:pt x="8530781" y="1181317"/>
                    <a:pt x="8560012" y="1197840"/>
                  </a:cubicBezTo>
                  <a:cubicBezTo>
                    <a:pt x="8568909" y="1203432"/>
                    <a:pt x="8579457" y="1210168"/>
                    <a:pt x="8591150" y="1217539"/>
                  </a:cubicBezTo>
                  <a:cubicBezTo>
                    <a:pt x="8416271" y="1112307"/>
                    <a:pt x="8253213" y="1041135"/>
                    <a:pt x="8129425" y="992459"/>
                  </a:cubicBezTo>
                  <a:cubicBezTo>
                    <a:pt x="8092823" y="978606"/>
                    <a:pt x="8059779" y="966151"/>
                    <a:pt x="8030675" y="955094"/>
                  </a:cubicBezTo>
                  <a:cubicBezTo>
                    <a:pt x="8001189" y="945308"/>
                    <a:pt x="7975517" y="936793"/>
                    <a:pt x="7954293" y="929676"/>
                  </a:cubicBezTo>
                  <a:cubicBezTo>
                    <a:pt x="7911844" y="915696"/>
                    <a:pt x="7886807" y="907308"/>
                    <a:pt x="7882105" y="906800"/>
                  </a:cubicBezTo>
                  <a:cubicBezTo>
                    <a:pt x="7967383" y="934251"/>
                    <a:pt x="8047833" y="963355"/>
                    <a:pt x="8124723" y="993603"/>
                  </a:cubicBezTo>
                  <a:cubicBezTo>
                    <a:pt x="8040969" y="961068"/>
                    <a:pt x="7955056" y="931201"/>
                    <a:pt x="7866854" y="903241"/>
                  </a:cubicBezTo>
                  <a:cubicBezTo>
                    <a:pt x="7829362" y="892057"/>
                    <a:pt x="7791742" y="880746"/>
                    <a:pt x="7753742" y="869435"/>
                  </a:cubicBezTo>
                  <a:cubicBezTo>
                    <a:pt x="7744083" y="866765"/>
                    <a:pt x="7734297" y="864224"/>
                    <a:pt x="7724511" y="861555"/>
                  </a:cubicBezTo>
                  <a:cubicBezTo>
                    <a:pt x="7661346" y="843889"/>
                    <a:pt x="7597800" y="827367"/>
                    <a:pt x="7534001" y="812116"/>
                  </a:cubicBezTo>
                  <a:cubicBezTo>
                    <a:pt x="7326968" y="762932"/>
                    <a:pt x="7117266" y="726202"/>
                    <a:pt x="6906549" y="698750"/>
                  </a:cubicBezTo>
                  <a:cubicBezTo>
                    <a:pt x="6825337" y="688074"/>
                    <a:pt x="6744125" y="678924"/>
                    <a:pt x="6662660" y="671044"/>
                  </a:cubicBezTo>
                  <a:cubicBezTo>
                    <a:pt x="6636860" y="668248"/>
                    <a:pt x="6605849" y="664817"/>
                    <a:pt x="6579287" y="661894"/>
                  </a:cubicBezTo>
                  <a:cubicBezTo>
                    <a:pt x="6571281" y="661131"/>
                    <a:pt x="6563655" y="660369"/>
                    <a:pt x="6556792" y="659733"/>
                  </a:cubicBezTo>
                  <a:cubicBezTo>
                    <a:pt x="6732814" y="673586"/>
                    <a:pt x="6864862" y="689854"/>
                    <a:pt x="6981278" y="705867"/>
                  </a:cubicBezTo>
                  <a:cubicBezTo>
                    <a:pt x="6960944" y="703326"/>
                    <a:pt x="6942388" y="701038"/>
                    <a:pt x="6925612" y="698877"/>
                  </a:cubicBezTo>
                  <a:cubicBezTo>
                    <a:pt x="6892823" y="694683"/>
                    <a:pt x="6866769" y="691379"/>
                    <a:pt x="6846307" y="689599"/>
                  </a:cubicBezTo>
                  <a:cubicBezTo>
                    <a:pt x="6977720" y="705105"/>
                    <a:pt x="7122096" y="726583"/>
                    <a:pt x="7235843" y="746664"/>
                  </a:cubicBezTo>
                  <a:cubicBezTo>
                    <a:pt x="7244231" y="748316"/>
                    <a:pt x="7258339" y="750858"/>
                    <a:pt x="7279308" y="754671"/>
                  </a:cubicBezTo>
                  <a:cubicBezTo>
                    <a:pt x="7280453" y="754798"/>
                    <a:pt x="7281723" y="755052"/>
                    <a:pt x="7282867" y="755179"/>
                  </a:cubicBezTo>
                  <a:cubicBezTo>
                    <a:pt x="7283757" y="755306"/>
                    <a:pt x="7284647" y="755560"/>
                    <a:pt x="7285409" y="755687"/>
                  </a:cubicBezTo>
                  <a:cubicBezTo>
                    <a:pt x="7313750" y="761152"/>
                    <a:pt x="7339169" y="766109"/>
                    <a:pt x="7361155" y="770430"/>
                  </a:cubicBezTo>
                  <a:cubicBezTo>
                    <a:pt x="7386828" y="775895"/>
                    <a:pt x="7416822" y="782377"/>
                    <a:pt x="7453170" y="790129"/>
                  </a:cubicBezTo>
                  <a:cubicBezTo>
                    <a:pt x="7456856" y="790256"/>
                    <a:pt x="7464608" y="791909"/>
                    <a:pt x="7539846" y="809447"/>
                  </a:cubicBezTo>
                  <a:cubicBezTo>
                    <a:pt x="7552683" y="811862"/>
                    <a:pt x="7547726" y="810210"/>
                    <a:pt x="7531712" y="806016"/>
                  </a:cubicBezTo>
                  <a:lnTo>
                    <a:pt x="7532094" y="804491"/>
                  </a:lnTo>
                  <a:cubicBezTo>
                    <a:pt x="7540482" y="806397"/>
                    <a:pt x="7548870" y="808430"/>
                    <a:pt x="7556877" y="810337"/>
                  </a:cubicBezTo>
                  <a:cubicBezTo>
                    <a:pt x="7576831" y="815039"/>
                    <a:pt x="7595258" y="818979"/>
                    <a:pt x="7611654" y="823173"/>
                  </a:cubicBezTo>
                  <a:cubicBezTo>
                    <a:pt x="7628048" y="827367"/>
                    <a:pt x="7642537" y="831180"/>
                    <a:pt x="7654738" y="834230"/>
                  </a:cubicBezTo>
                  <a:cubicBezTo>
                    <a:pt x="7679139" y="840458"/>
                    <a:pt x="7694644" y="844270"/>
                    <a:pt x="7698203" y="844779"/>
                  </a:cubicBezTo>
                  <a:cubicBezTo>
                    <a:pt x="7682571" y="840585"/>
                    <a:pt x="7663888" y="835501"/>
                    <a:pt x="7643172" y="829782"/>
                  </a:cubicBezTo>
                  <a:cubicBezTo>
                    <a:pt x="7622456" y="824190"/>
                    <a:pt x="7599707" y="817962"/>
                    <a:pt x="7575814" y="812625"/>
                  </a:cubicBezTo>
                  <a:cubicBezTo>
                    <a:pt x="7551920" y="807033"/>
                    <a:pt x="7527010" y="801186"/>
                    <a:pt x="7502228" y="795340"/>
                  </a:cubicBezTo>
                  <a:cubicBezTo>
                    <a:pt x="7477445" y="789494"/>
                    <a:pt x="7452662" y="783648"/>
                    <a:pt x="7428768" y="779199"/>
                  </a:cubicBezTo>
                  <a:cubicBezTo>
                    <a:pt x="7381236" y="769794"/>
                    <a:pt x="7338152" y="761279"/>
                    <a:pt x="7308158" y="755306"/>
                  </a:cubicBezTo>
                  <a:cubicBezTo>
                    <a:pt x="7289349" y="752129"/>
                    <a:pt x="7275750" y="749968"/>
                    <a:pt x="7269141" y="749079"/>
                  </a:cubicBezTo>
                  <a:cubicBezTo>
                    <a:pt x="7207502" y="738021"/>
                    <a:pt x="7146116" y="726964"/>
                    <a:pt x="7085875" y="718322"/>
                  </a:cubicBezTo>
                  <a:cubicBezTo>
                    <a:pt x="7012670" y="706376"/>
                    <a:pt x="6941117" y="697988"/>
                    <a:pt x="6873504" y="688837"/>
                  </a:cubicBezTo>
                  <a:cubicBezTo>
                    <a:pt x="6805638" y="681593"/>
                    <a:pt x="6741710" y="673459"/>
                    <a:pt x="6683121" y="668629"/>
                  </a:cubicBezTo>
                  <a:cubicBezTo>
                    <a:pt x="6618177" y="662656"/>
                    <a:pt x="6560096" y="657954"/>
                    <a:pt x="6511166" y="654395"/>
                  </a:cubicBezTo>
                  <a:cubicBezTo>
                    <a:pt x="6506336" y="654014"/>
                    <a:pt x="6501507" y="653633"/>
                    <a:pt x="6496804" y="653251"/>
                  </a:cubicBezTo>
                  <a:cubicBezTo>
                    <a:pt x="6475962" y="651472"/>
                    <a:pt x="6456644" y="650201"/>
                    <a:pt x="6437834" y="648930"/>
                  </a:cubicBezTo>
                  <a:cubicBezTo>
                    <a:pt x="6535568" y="654776"/>
                    <a:pt x="6581066" y="659098"/>
                    <a:pt x="6549928" y="655920"/>
                  </a:cubicBezTo>
                  <a:cubicBezTo>
                    <a:pt x="6548277" y="655793"/>
                    <a:pt x="6546243" y="655539"/>
                    <a:pt x="6544083" y="655412"/>
                  </a:cubicBezTo>
                  <a:cubicBezTo>
                    <a:pt x="6639529" y="662911"/>
                    <a:pt x="6734848" y="671934"/>
                    <a:pt x="6830039" y="682991"/>
                  </a:cubicBezTo>
                  <a:cubicBezTo>
                    <a:pt x="6915826" y="692141"/>
                    <a:pt x="6670793" y="658589"/>
                    <a:pt x="6402757" y="643592"/>
                  </a:cubicBezTo>
                  <a:cubicBezTo>
                    <a:pt x="6268802" y="634950"/>
                    <a:pt x="6129255" y="630883"/>
                    <a:pt x="6023387" y="629231"/>
                  </a:cubicBezTo>
                  <a:cubicBezTo>
                    <a:pt x="5970390" y="628342"/>
                    <a:pt x="5925781" y="628087"/>
                    <a:pt x="5894390" y="628342"/>
                  </a:cubicBezTo>
                  <a:cubicBezTo>
                    <a:pt x="5878757" y="628342"/>
                    <a:pt x="5866302" y="628468"/>
                    <a:pt x="5857914" y="628596"/>
                  </a:cubicBezTo>
                  <a:cubicBezTo>
                    <a:pt x="5849526" y="628596"/>
                    <a:pt x="5844951" y="628977"/>
                    <a:pt x="5844951" y="628977"/>
                  </a:cubicBezTo>
                  <a:cubicBezTo>
                    <a:pt x="5865794" y="628977"/>
                    <a:pt x="5886637" y="629231"/>
                    <a:pt x="5907480" y="629358"/>
                  </a:cubicBezTo>
                  <a:cubicBezTo>
                    <a:pt x="5876469" y="629358"/>
                    <a:pt x="5845078" y="629358"/>
                    <a:pt x="5813560" y="629612"/>
                  </a:cubicBezTo>
                  <a:cubicBezTo>
                    <a:pt x="5719893" y="630375"/>
                    <a:pt x="5626226" y="632281"/>
                    <a:pt x="5532559" y="635713"/>
                  </a:cubicBezTo>
                  <a:cubicBezTo>
                    <a:pt x="5554292" y="634823"/>
                    <a:pt x="5576025" y="633806"/>
                    <a:pt x="5597757" y="633044"/>
                  </a:cubicBezTo>
                  <a:cubicBezTo>
                    <a:pt x="5613644" y="632535"/>
                    <a:pt x="5629403" y="632027"/>
                    <a:pt x="5645290" y="631646"/>
                  </a:cubicBezTo>
                  <a:cubicBezTo>
                    <a:pt x="5742642" y="629358"/>
                    <a:pt x="5804917" y="629358"/>
                    <a:pt x="5837706" y="628596"/>
                  </a:cubicBezTo>
                  <a:cubicBezTo>
                    <a:pt x="5883714" y="628342"/>
                    <a:pt x="5872402" y="627325"/>
                    <a:pt x="5820803" y="626562"/>
                  </a:cubicBezTo>
                  <a:cubicBezTo>
                    <a:pt x="5816863" y="626562"/>
                    <a:pt x="5812543" y="626562"/>
                    <a:pt x="5808094" y="626562"/>
                  </a:cubicBezTo>
                  <a:cubicBezTo>
                    <a:pt x="5776703" y="627071"/>
                    <a:pt x="5742006" y="627706"/>
                    <a:pt x="5706040" y="628596"/>
                  </a:cubicBezTo>
                  <a:cubicBezTo>
                    <a:pt x="5669946" y="628850"/>
                    <a:pt x="5633852" y="629358"/>
                    <a:pt x="5597757" y="629993"/>
                  </a:cubicBezTo>
                  <a:cubicBezTo>
                    <a:pt x="5532432" y="631264"/>
                    <a:pt x="5467107" y="633171"/>
                    <a:pt x="5401782" y="635967"/>
                  </a:cubicBezTo>
                  <a:lnTo>
                    <a:pt x="5401782" y="639144"/>
                  </a:lnTo>
                  <a:cubicBezTo>
                    <a:pt x="5401782" y="639144"/>
                    <a:pt x="5402036" y="641686"/>
                    <a:pt x="5402036" y="641686"/>
                  </a:cubicBezTo>
                  <a:cubicBezTo>
                    <a:pt x="5329848" y="645499"/>
                    <a:pt x="5257533" y="650328"/>
                    <a:pt x="5185345" y="656302"/>
                  </a:cubicBezTo>
                  <a:lnTo>
                    <a:pt x="5169331" y="658081"/>
                  </a:lnTo>
                  <a:lnTo>
                    <a:pt x="5145819" y="649566"/>
                  </a:lnTo>
                  <a:cubicBezTo>
                    <a:pt x="5072741" y="621479"/>
                    <a:pt x="4975262" y="582716"/>
                    <a:pt x="4847280" y="537852"/>
                  </a:cubicBezTo>
                  <a:cubicBezTo>
                    <a:pt x="4909810" y="559204"/>
                    <a:pt x="4959757" y="576107"/>
                    <a:pt x="4995597" y="590595"/>
                  </a:cubicBezTo>
                  <a:cubicBezTo>
                    <a:pt x="5021142" y="600254"/>
                    <a:pt x="5040206" y="607371"/>
                    <a:pt x="5052915" y="612201"/>
                  </a:cubicBezTo>
                  <a:cubicBezTo>
                    <a:pt x="5065624" y="617030"/>
                    <a:pt x="5072106" y="619191"/>
                    <a:pt x="5072106" y="619191"/>
                  </a:cubicBezTo>
                  <a:cubicBezTo>
                    <a:pt x="5072106" y="619191"/>
                    <a:pt x="5065878" y="616522"/>
                    <a:pt x="5053169" y="611565"/>
                  </a:cubicBezTo>
                  <a:cubicBezTo>
                    <a:pt x="5040460" y="606609"/>
                    <a:pt x="5021396" y="599110"/>
                    <a:pt x="4995978" y="589197"/>
                  </a:cubicBezTo>
                  <a:cubicBezTo>
                    <a:pt x="4945522" y="568354"/>
                    <a:pt x="4867869" y="542809"/>
                    <a:pt x="4765052" y="506333"/>
                  </a:cubicBezTo>
                  <a:cubicBezTo>
                    <a:pt x="4809915" y="521711"/>
                    <a:pt x="4850966" y="535819"/>
                    <a:pt x="4889348" y="548909"/>
                  </a:cubicBezTo>
                  <a:cubicBezTo>
                    <a:pt x="4908539" y="555518"/>
                    <a:pt x="4926967" y="561745"/>
                    <a:pt x="4944887" y="567846"/>
                  </a:cubicBezTo>
                  <a:cubicBezTo>
                    <a:pt x="4962553" y="574454"/>
                    <a:pt x="4979583" y="580936"/>
                    <a:pt x="4996232" y="587164"/>
                  </a:cubicBezTo>
                  <a:cubicBezTo>
                    <a:pt x="5059269" y="610930"/>
                    <a:pt x="5115444" y="632027"/>
                    <a:pt x="5170475" y="652616"/>
                  </a:cubicBezTo>
                  <a:cubicBezTo>
                    <a:pt x="5261854" y="643720"/>
                    <a:pt x="5351072" y="637238"/>
                    <a:pt x="5463040" y="631646"/>
                  </a:cubicBezTo>
                  <a:cubicBezTo>
                    <a:pt x="5483375" y="630629"/>
                    <a:pt x="5504345" y="629739"/>
                    <a:pt x="5526332" y="628723"/>
                  </a:cubicBezTo>
                  <a:cubicBezTo>
                    <a:pt x="5448552" y="630756"/>
                    <a:pt x="5362129" y="633934"/>
                    <a:pt x="5270623" y="639525"/>
                  </a:cubicBezTo>
                  <a:cubicBezTo>
                    <a:pt x="5321714" y="636221"/>
                    <a:pt x="5370771" y="633806"/>
                    <a:pt x="5420210" y="631519"/>
                  </a:cubicBezTo>
                  <a:cubicBezTo>
                    <a:pt x="5502438" y="627960"/>
                    <a:pt x="5585175" y="625291"/>
                    <a:pt x="5677444" y="623893"/>
                  </a:cubicBezTo>
                  <a:cubicBezTo>
                    <a:pt x="5622413" y="625164"/>
                    <a:pt x="5572466" y="626816"/>
                    <a:pt x="5526459" y="628850"/>
                  </a:cubicBezTo>
                  <a:cubicBezTo>
                    <a:pt x="5538406" y="628596"/>
                    <a:pt x="5550352" y="628214"/>
                    <a:pt x="5561918" y="627960"/>
                  </a:cubicBezTo>
                  <a:cubicBezTo>
                    <a:pt x="5668420" y="625546"/>
                    <a:pt x="5754970" y="625927"/>
                    <a:pt x="5808348" y="626308"/>
                  </a:cubicBezTo>
                  <a:cubicBezTo>
                    <a:pt x="5909895" y="624656"/>
                    <a:pt x="5977127" y="624529"/>
                    <a:pt x="5945989" y="623004"/>
                  </a:cubicBezTo>
                  <a:cubicBezTo>
                    <a:pt x="5963781" y="623131"/>
                    <a:pt x="5981829" y="623385"/>
                    <a:pt x="6000511" y="623766"/>
                  </a:cubicBezTo>
                  <a:cubicBezTo>
                    <a:pt x="6123536" y="625672"/>
                    <a:pt x="6266006" y="629485"/>
                    <a:pt x="6437453" y="640288"/>
                  </a:cubicBezTo>
                  <a:cubicBezTo>
                    <a:pt x="6458041" y="639907"/>
                    <a:pt x="6293966" y="628850"/>
                    <a:pt x="6181998" y="624402"/>
                  </a:cubicBezTo>
                  <a:cubicBezTo>
                    <a:pt x="6104599" y="621860"/>
                    <a:pt x="6052237" y="619445"/>
                    <a:pt x="6103329" y="620335"/>
                  </a:cubicBezTo>
                  <a:cubicBezTo>
                    <a:pt x="6132305" y="621097"/>
                    <a:pt x="6161536" y="622114"/>
                    <a:pt x="6191021" y="623258"/>
                  </a:cubicBezTo>
                  <a:cubicBezTo>
                    <a:pt x="6434657" y="631900"/>
                    <a:pt x="6691128" y="653760"/>
                    <a:pt x="6894602" y="678289"/>
                  </a:cubicBezTo>
                  <a:cubicBezTo>
                    <a:pt x="6909090" y="680195"/>
                    <a:pt x="6925739" y="682482"/>
                    <a:pt x="6944295" y="685152"/>
                  </a:cubicBezTo>
                  <a:cubicBezTo>
                    <a:pt x="6982168" y="690235"/>
                    <a:pt x="7027540" y="696209"/>
                    <a:pt x="7077359" y="704342"/>
                  </a:cubicBezTo>
                  <a:cubicBezTo>
                    <a:pt x="7102270" y="708282"/>
                    <a:pt x="7128450" y="712349"/>
                    <a:pt x="7155267" y="716416"/>
                  </a:cubicBezTo>
                  <a:cubicBezTo>
                    <a:pt x="7182084" y="720737"/>
                    <a:pt x="7209662" y="726075"/>
                    <a:pt x="7237750" y="730904"/>
                  </a:cubicBezTo>
                  <a:cubicBezTo>
                    <a:pt x="7265709" y="735988"/>
                    <a:pt x="7294305" y="740817"/>
                    <a:pt x="7322647" y="746283"/>
                  </a:cubicBezTo>
                  <a:cubicBezTo>
                    <a:pt x="7350988" y="752129"/>
                    <a:pt x="7379457" y="757975"/>
                    <a:pt x="7407671" y="763694"/>
                  </a:cubicBezTo>
                  <a:cubicBezTo>
                    <a:pt x="7464100" y="774497"/>
                    <a:pt x="7518877" y="788350"/>
                    <a:pt x="7569713" y="799915"/>
                  </a:cubicBezTo>
                  <a:cubicBezTo>
                    <a:pt x="7582423" y="802838"/>
                    <a:pt x="7594877" y="805762"/>
                    <a:pt x="7607079" y="808558"/>
                  </a:cubicBezTo>
                  <a:cubicBezTo>
                    <a:pt x="7619152" y="811735"/>
                    <a:pt x="7630972" y="814912"/>
                    <a:pt x="7642410" y="817835"/>
                  </a:cubicBezTo>
                  <a:cubicBezTo>
                    <a:pt x="7665286" y="823808"/>
                    <a:pt x="7686765" y="829528"/>
                    <a:pt x="7706591" y="834738"/>
                  </a:cubicBezTo>
                  <a:cubicBezTo>
                    <a:pt x="7726417" y="840076"/>
                    <a:pt x="7744591" y="844524"/>
                    <a:pt x="7760478" y="849227"/>
                  </a:cubicBezTo>
                  <a:cubicBezTo>
                    <a:pt x="7776364" y="853929"/>
                    <a:pt x="7790217" y="857996"/>
                    <a:pt x="7801656" y="861428"/>
                  </a:cubicBezTo>
                  <a:cubicBezTo>
                    <a:pt x="7896975" y="889896"/>
                    <a:pt x="7749802" y="839822"/>
                    <a:pt x="7529425" y="788477"/>
                  </a:cubicBezTo>
                  <a:cubicBezTo>
                    <a:pt x="7419491" y="761915"/>
                    <a:pt x="7290874" y="737895"/>
                    <a:pt x="7166960" y="716416"/>
                  </a:cubicBezTo>
                  <a:cubicBezTo>
                    <a:pt x="7129340" y="710443"/>
                    <a:pt x="7092357" y="704723"/>
                    <a:pt x="7056262" y="699513"/>
                  </a:cubicBezTo>
                  <a:cubicBezTo>
                    <a:pt x="7065922" y="700402"/>
                    <a:pt x="7054992" y="698115"/>
                    <a:pt x="7027412" y="693412"/>
                  </a:cubicBezTo>
                  <a:cubicBezTo>
                    <a:pt x="7018897" y="692141"/>
                    <a:pt x="7008730" y="690616"/>
                    <a:pt x="6997292" y="688964"/>
                  </a:cubicBezTo>
                  <a:cubicBezTo>
                    <a:pt x="7008095" y="690489"/>
                    <a:pt x="7019279" y="692014"/>
                    <a:pt x="7031099" y="693539"/>
                  </a:cubicBezTo>
                  <a:cubicBezTo>
                    <a:pt x="7125782" y="708409"/>
                    <a:pt x="7252238" y="726964"/>
                    <a:pt x="7417966" y="762296"/>
                  </a:cubicBezTo>
                  <a:cubicBezTo>
                    <a:pt x="7583693" y="796484"/>
                    <a:pt x="7225041" y="713239"/>
                    <a:pt x="6927010" y="678416"/>
                  </a:cubicBezTo>
                  <a:cubicBezTo>
                    <a:pt x="6908455" y="676001"/>
                    <a:pt x="6890153" y="673586"/>
                    <a:pt x="6872234" y="671298"/>
                  </a:cubicBezTo>
                  <a:cubicBezTo>
                    <a:pt x="6864989" y="670536"/>
                    <a:pt x="6857745" y="669646"/>
                    <a:pt x="6850628" y="668884"/>
                  </a:cubicBezTo>
                  <a:cubicBezTo>
                    <a:pt x="6849230" y="668757"/>
                    <a:pt x="6847959" y="668503"/>
                    <a:pt x="6846561" y="668375"/>
                  </a:cubicBezTo>
                  <a:cubicBezTo>
                    <a:pt x="6498711" y="627198"/>
                    <a:pt x="6185811" y="616268"/>
                    <a:pt x="5944209" y="613726"/>
                  </a:cubicBezTo>
                  <a:cubicBezTo>
                    <a:pt x="5705023" y="612328"/>
                    <a:pt x="5535482" y="619572"/>
                    <a:pt x="5468124" y="623639"/>
                  </a:cubicBezTo>
                  <a:cubicBezTo>
                    <a:pt x="5446010" y="624402"/>
                    <a:pt x="5423768" y="625037"/>
                    <a:pt x="5401655" y="626054"/>
                  </a:cubicBezTo>
                  <a:cubicBezTo>
                    <a:pt x="5362511" y="628342"/>
                    <a:pt x="5323366" y="631010"/>
                    <a:pt x="5284222" y="633934"/>
                  </a:cubicBezTo>
                  <a:cubicBezTo>
                    <a:pt x="5248255" y="636348"/>
                    <a:pt x="5213305" y="639144"/>
                    <a:pt x="5179244" y="642067"/>
                  </a:cubicBezTo>
                  <a:cubicBezTo>
                    <a:pt x="5178100" y="641686"/>
                    <a:pt x="5176956" y="641178"/>
                    <a:pt x="5175813" y="640796"/>
                  </a:cubicBezTo>
                  <a:cubicBezTo>
                    <a:pt x="5178736" y="640542"/>
                    <a:pt x="5181659" y="640288"/>
                    <a:pt x="5184455" y="640034"/>
                  </a:cubicBezTo>
                  <a:lnTo>
                    <a:pt x="5186107" y="640288"/>
                  </a:lnTo>
                  <a:cubicBezTo>
                    <a:pt x="5186107" y="640288"/>
                    <a:pt x="5185599" y="640034"/>
                    <a:pt x="5185217" y="639907"/>
                  </a:cubicBezTo>
                  <a:cubicBezTo>
                    <a:pt x="5233258" y="635713"/>
                    <a:pt x="5263252" y="633044"/>
                    <a:pt x="5270623" y="632408"/>
                  </a:cubicBezTo>
                  <a:cubicBezTo>
                    <a:pt x="5268590" y="632535"/>
                    <a:pt x="5266175" y="632663"/>
                    <a:pt x="5264141" y="632789"/>
                  </a:cubicBezTo>
                  <a:cubicBezTo>
                    <a:pt x="5408899" y="622114"/>
                    <a:pt x="5522519" y="617920"/>
                    <a:pt x="5516164" y="615886"/>
                  </a:cubicBezTo>
                  <a:cubicBezTo>
                    <a:pt x="5473716" y="617157"/>
                    <a:pt x="5419575" y="619191"/>
                    <a:pt x="5358698" y="622495"/>
                  </a:cubicBezTo>
                  <a:cubicBezTo>
                    <a:pt x="5301506" y="625546"/>
                    <a:pt x="5239104" y="629612"/>
                    <a:pt x="5173652" y="635331"/>
                  </a:cubicBezTo>
                  <a:cubicBezTo>
                    <a:pt x="5102099" y="607752"/>
                    <a:pt x="5029149" y="579792"/>
                    <a:pt x="4961409" y="553738"/>
                  </a:cubicBezTo>
                  <a:cubicBezTo>
                    <a:pt x="4889094" y="527939"/>
                    <a:pt x="4822243" y="505316"/>
                    <a:pt x="4769373" y="486888"/>
                  </a:cubicBezTo>
                  <a:cubicBezTo>
                    <a:pt x="4751072" y="482059"/>
                    <a:pt x="4798604" y="499724"/>
                    <a:pt x="4877274" y="527939"/>
                  </a:cubicBezTo>
                  <a:cubicBezTo>
                    <a:pt x="4844230" y="516374"/>
                    <a:pt x="4811059" y="504808"/>
                    <a:pt x="4778524" y="493497"/>
                  </a:cubicBezTo>
                  <a:cubicBezTo>
                    <a:pt x="4755012" y="485490"/>
                    <a:pt x="4731881" y="476975"/>
                    <a:pt x="4709004" y="469604"/>
                  </a:cubicBezTo>
                  <a:cubicBezTo>
                    <a:pt x="4686001" y="462360"/>
                    <a:pt x="4663506" y="455370"/>
                    <a:pt x="4641646" y="448506"/>
                  </a:cubicBezTo>
                  <a:cubicBezTo>
                    <a:pt x="4578354" y="428045"/>
                    <a:pt x="4520528" y="410506"/>
                    <a:pt x="4473376" y="396780"/>
                  </a:cubicBezTo>
                  <a:cubicBezTo>
                    <a:pt x="4418727" y="380258"/>
                    <a:pt x="4369415" y="366660"/>
                    <a:pt x="4328492" y="354332"/>
                  </a:cubicBezTo>
                  <a:cubicBezTo>
                    <a:pt x="4310953" y="349248"/>
                    <a:pt x="4295067" y="344546"/>
                    <a:pt x="4280578" y="340352"/>
                  </a:cubicBezTo>
                  <a:cubicBezTo>
                    <a:pt x="4295321" y="344546"/>
                    <a:pt x="4309936" y="348740"/>
                    <a:pt x="4324171" y="352680"/>
                  </a:cubicBezTo>
                  <a:cubicBezTo>
                    <a:pt x="4377931" y="367549"/>
                    <a:pt x="4426098" y="380894"/>
                    <a:pt x="4456727" y="389282"/>
                  </a:cubicBezTo>
                  <a:cubicBezTo>
                    <a:pt x="4468166" y="392332"/>
                    <a:pt x="4477062" y="394747"/>
                    <a:pt x="4482908" y="396272"/>
                  </a:cubicBezTo>
                  <a:cubicBezTo>
                    <a:pt x="4495490" y="399958"/>
                    <a:pt x="4507945" y="403643"/>
                    <a:pt x="4520019" y="407583"/>
                  </a:cubicBezTo>
                  <a:cubicBezTo>
                    <a:pt x="4600849" y="432874"/>
                    <a:pt x="4672021" y="454353"/>
                    <a:pt x="4731118" y="473417"/>
                  </a:cubicBezTo>
                  <a:cubicBezTo>
                    <a:pt x="4789835" y="493370"/>
                    <a:pt x="4836859" y="509383"/>
                    <a:pt x="4870411" y="520822"/>
                  </a:cubicBezTo>
                  <a:cubicBezTo>
                    <a:pt x="4937516" y="543317"/>
                    <a:pt x="4950733" y="546749"/>
                    <a:pt x="4894940" y="525778"/>
                  </a:cubicBezTo>
                  <a:cubicBezTo>
                    <a:pt x="4828979" y="502139"/>
                    <a:pt x="4764925" y="480279"/>
                    <a:pt x="4701887" y="459564"/>
                  </a:cubicBezTo>
                  <a:cubicBezTo>
                    <a:pt x="4732389" y="468587"/>
                    <a:pt x="4743192" y="472527"/>
                    <a:pt x="4734550" y="468587"/>
                  </a:cubicBezTo>
                  <a:cubicBezTo>
                    <a:pt x="4677613" y="449523"/>
                    <a:pt x="4607077" y="427791"/>
                    <a:pt x="4526374" y="402118"/>
                  </a:cubicBezTo>
                  <a:cubicBezTo>
                    <a:pt x="4486213" y="388774"/>
                    <a:pt x="4442620" y="377335"/>
                    <a:pt x="4397248" y="364245"/>
                  </a:cubicBezTo>
                  <a:cubicBezTo>
                    <a:pt x="4351750" y="351409"/>
                    <a:pt x="4303963" y="337937"/>
                    <a:pt x="4254270" y="323829"/>
                  </a:cubicBezTo>
                  <a:cubicBezTo>
                    <a:pt x="4232156" y="318111"/>
                    <a:pt x="4209534" y="312391"/>
                    <a:pt x="4186657" y="306545"/>
                  </a:cubicBezTo>
                  <a:lnTo>
                    <a:pt x="4246136" y="320652"/>
                  </a:lnTo>
                  <a:cubicBezTo>
                    <a:pt x="4274478" y="327769"/>
                    <a:pt x="4302692" y="335649"/>
                    <a:pt x="4331034" y="343148"/>
                  </a:cubicBezTo>
                  <a:cubicBezTo>
                    <a:pt x="4300023" y="334632"/>
                    <a:pt x="4269267" y="325228"/>
                    <a:pt x="4238130" y="317475"/>
                  </a:cubicBezTo>
                  <a:lnTo>
                    <a:pt x="4144717" y="293963"/>
                  </a:lnTo>
                  <a:cubicBezTo>
                    <a:pt x="4082442" y="278458"/>
                    <a:pt x="4020294" y="261936"/>
                    <a:pt x="3957511" y="248718"/>
                  </a:cubicBezTo>
                  <a:cubicBezTo>
                    <a:pt x="3931584" y="242872"/>
                    <a:pt x="3900701" y="236009"/>
                    <a:pt x="3865624" y="228129"/>
                  </a:cubicBezTo>
                  <a:cubicBezTo>
                    <a:pt x="3830546" y="220377"/>
                    <a:pt x="3791275" y="210972"/>
                    <a:pt x="3748318" y="202966"/>
                  </a:cubicBezTo>
                  <a:cubicBezTo>
                    <a:pt x="3662531" y="186189"/>
                    <a:pt x="3563399" y="165219"/>
                    <a:pt x="3456134" y="147681"/>
                  </a:cubicBezTo>
                  <a:cubicBezTo>
                    <a:pt x="3431732" y="143232"/>
                    <a:pt x="3406949" y="138911"/>
                    <a:pt x="3381785" y="134717"/>
                  </a:cubicBezTo>
                  <a:cubicBezTo>
                    <a:pt x="3448635" y="145393"/>
                    <a:pt x="3511037" y="155941"/>
                    <a:pt x="3568737" y="165727"/>
                  </a:cubicBezTo>
                  <a:cubicBezTo>
                    <a:pt x="3509639" y="155560"/>
                    <a:pt x="3433893" y="142343"/>
                    <a:pt x="3349885" y="127854"/>
                  </a:cubicBezTo>
                  <a:cubicBezTo>
                    <a:pt x="3307818" y="121118"/>
                    <a:pt x="3263463" y="115018"/>
                    <a:pt x="3218091" y="108282"/>
                  </a:cubicBezTo>
                  <a:cubicBezTo>
                    <a:pt x="3172719" y="101927"/>
                    <a:pt x="3126458" y="94175"/>
                    <a:pt x="3079942" y="88964"/>
                  </a:cubicBezTo>
                  <a:cubicBezTo>
                    <a:pt x="3056684" y="86168"/>
                    <a:pt x="3033554" y="83245"/>
                    <a:pt x="3010423" y="80449"/>
                  </a:cubicBezTo>
                  <a:cubicBezTo>
                    <a:pt x="2931245" y="70282"/>
                    <a:pt x="2852575" y="60623"/>
                    <a:pt x="2776447" y="53251"/>
                  </a:cubicBezTo>
                  <a:cubicBezTo>
                    <a:pt x="2748741" y="50328"/>
                    <a:pt x="2721289" y="47405"/>
                    <a:pt x="2694219" y="44482"/>
                  </a:cubicBezTo>
                  <a:cubicBezTo>
                    <a:pt x="2667148" y="41686"/>
                    <a:pt x="2640459" y="39780"/>
                    <a:pt x="2614278" y="37365"/>
                  </a:cubicBezTo>
                  <a:cubicBezTo>
                    <a:pt x="2561789" y="32917"/>
                    <a:pt x="2511206" y="28722"/>
                    <a:pt x="2462912" y="24656"/>
                  </a:cubicBezTo>
                  <a:cubicBezTo>
                    <a:pt x="2414617" y="21479"/>
                    <a:pt x="2368737" y="18428"/>
                    <a:pt x="2325780" y="15632"/>
                  </a:cubicBezTo>
                  <a:cubicBezTo>
                    <a:pt x="2304301" y="14234"/>
                    <a:pt x="2283585" y="12963"/>
                    <a:pt x="2263632" y="11692"/>
                  </a:cubicBezTo>
                  <a:cubicBezTo>
                    <a:pt x="2243678" y="10803"/>
                    <a:pt x="2224614" y="9913"/>
                    <a:pt x="2206313" y="9023"/>
                  </a:cubicBezTo>
                  <a:cubicBezTo>
                    <a:pt x="2133363" y="5846"/>
                    <a:pt x="2074392" y="2288"/>
                    <a:pt x="2033723" y="1652"/>
                  </a:cubicBezTo>
                  <a:cubicBezTo>
                    <a:pt x="1993180" y="508"/>
                    <a:pt x="1972210" y="0"/>
                    <a:pt x="1971575" y="0"/>
                  </a:cubicBezTo>
                  <a:cubicBezTo>
                    <a:pt x="1972973" y="0"/>
                    <a:pt x="1998391" y="1144"/>
                    <a:pt x="2038425" y="2796"/>
                  </a:cubicBezTo>
                  <a:cubicBezTo>
                    <a:pt x="2078586" y="3940"/>
                    <a:pt x="2133108" y="7752"/>
                    <a:pt x="2192587" y="10803"/>
                  </a:cubicBezTo>
                  <a:cubicBezTo>
                    <a:pt x="2311418" y="17157"/>
                    <a:pt x="2768313" y="43720"/>
                    <a:pt x="3204619" y="111078"/>
                  </a:cubicBezTo>
                  <a:cubicBezTo>
                    <a:pt x="3270453" y="121118"/>
                    <a:pt x="3336413" y="130142"/>
                    <a:pt x="3401993" y="142216"/>
                  </a:cubicBezTo>
                  <a:lnTo>
                    <a:pt x="3439866" y="148824"/>
                  </a:lnTo>
                  <a:cubicBezTo>
                    <a:pt x="3315189" y="127981"/>
                    <a:pt x="3199027" y="110951"/>
                    <a:pt x="3100277" y="97225"/>
                  </a:cubicBezTo>
                  <a:cubicBezTo>
                    <a:pt x="3009914" y="86295"/>
                    <a:pt x="2934041" y="76636"/>
                    <a:pt x="2879264" y="70790"/>
                  </a:cubicBezTo>
                  <a:cubicBezTo>
                    <a:pt x="2824360" y="65452"/>
                    <a:pt x="2790427" y="62275"/>
                    <a:pt x="2784073" y="62021"/>
                  </a:cubicBezTo>
                  <a:cubicBezTo>
                    <a:pt x="2876468" y="70409"/>
                    <a:pt x="2995934" y="85532"/>
                    <a:pt x="3120357" y="101292"/>
                  </a:cubicBezTo>
                  <a:cubicBezTo>
                    <a:pt x="3182378" y="110443"/>
                    <a:pt x="3245670" y="119720"/>
                    <a:pt x="3307436" y="128744"/>
                  </a:cubicBezTo>
                  <a:cubicBezTo>
                    <a:pt x="3369076" y="137895"/>
                    <a:pt x="3428936" y="149078"/>
                    <a:pt x="3484475" y="158229"/>
                  </a:cubicBezTo>
                  <a:cubicBezTo>
                    <a:pt x="3512308" y="162931"/>
                    <a:pt x="3538870" y="167507"/>
                    <a:pt x="3564162" y="171828"/>
                  </a:cubicBezTo>
                  <a:cubicBezTo>
                    <a:pt x="3568737" y="172718"/>
                    <a:pt x="3573058" y="173607"/>
                    <a:pt x="3577506" y="174497"/>
                  </a:cubicBezTo>
                  <a:cubicBezTo>
                    <a:pt x="3592884" y="178437"/>
                    <a:pt x="3644738" y="189494"/>
                    <a:pt x="3777676" y="216056"/>
                  </a:cubicBezTo>
                  <a:cubicBezTo>
                    <a:pt x="3886466" y="238424"/>
                    <a:pt x="3985471" y="261173"/>
                    <a:pt x="4075198" y="283160"/>
                  </a:cubicBezTo>
                  <a:cubicBezTo>
                    <a:pt x="3815676" y="220631"/>
                    <a:pt x="3531245" y="162804"/>
                    <a:pt x="3167254" y="111078"/>
                  </a:cubicBezTo>
                  <a:lnTo>
                    <a:pt x="3167000" y="112984"/>
                  </a:lnTo>
                  <a:cubicBezTo>
                    <a:pt x="3137006" y="108536"/>
                    <a:pt x="3106504" y="103961"/>
                    <a:pt x="3075748" y="100530"/>
                  </a:cubicBezTo>
                  <a:cubicBezTo>
                    <a:pt x="3009025" y="92523"/>
                    <a:pt x="2941539" y="83626"/>
                    <a:pt x="2876087" y="76382"/>
                  </a:cubicBezTo>
                  <a:cubicBezTo>
                    <a:pt x="2810507" y="69773"/>
                    <a:pt x="2747216" y="63419"/>
                    <a:pt x="2689135" y="57573"/>
                  </a:cubicBezTo>
                  <a:cubicBezTo>
                    <a:pt x="2630927" y="52870"/>
                    <a:pt x="2578057" y="48676"/>
                    <a:pt x="2533448" y="45117"/>
                  </a:cubicBezTo>
                  <a:cubicBezTo>
                    <a:pt x="2511206" y="43338"/>
                    <a:pt x="2490999" y="41813"/>
                    <a:pt x="2473206" y="40542"/>
                  </a:cubicBezTo>
                  <a:cubicBezTo>
                    <a:pt x="2455413" y="39525"/>
                    <a:pt x="2440162" y="38636"/>
                    <a:pt x="2427834" y="38000"/>
                  </a:cubicBezTo>
                  <a:cubicBezTo>
                    <a:pt x="2403051" y="36729"/>
                    <a:pt x="2389580" y="36094"/>
                    <a:pt x="2390851" y="36475"/>
                  </a:cubicBezTo>
                  <a:cubicBezTo>
                    <a:pt x="2382590" y="36475"/>
                    <a:pt x="2422115" y="38636"/>
                    <a:pt x="2490363" y="43720"/>
                  </a:cubicBezTo>
                  <a:cubicBezTo>
                    <a:pt x="2524551" y="46516"/>
                    <a:pt x="2565856" y="49947"/>
                    <a:pt x="2612117" y="53760"/>
                  </a:cubicBezTo>
                  <a:cubicBezTo>
                    <a:pt x="2635248" y="55666"/>
                    <a:pt x="2659522" y="57699"/>
                    <a:pt x="2684814" y="59733"/>
                  </a:cubicBezTo>
                  <a:cubicBezTo>
                    <a:pt x="2709978" y="62275"/>
                    <a:pt x="2736159" y="64944"/>
                    <a:pt x="2762848" y="67613"/>
                  </a:cubicBezTo>
                  <a:cubicBezTo>
                    <a:pt x="2816227" y="73332"/>
                    <a:pt x="2872274" y="78034"/>
                    <a:pt x="2928195" y="85151"/>
                  </a:cubicBezTo>
                  <a:cubicBezTo>
                    <a:pt x="2984115" y="92014"/>
                    <a:pt x="3040290" y="99004"/>
                    <a:pt x="3094049" y="105613"/>
                  </a:cubicBezTo>
                  <a:cubicBezTo>
                    <a:pt x="3147936" y="112603"/>
                    <a:pt x="3199281" y="120737"/>
                    <a:pt x="3246305" y="127473"/>
                  </a:cubicBezTo>
                  <a:cubicBezTo>
                    <a:pt x="3293202" y="134463"/>
                    <a:pt x="3335778" y="140182"/>
                    <a:pt x="3371109" y="146664"/>
                  </a:cubicBezTo>
                  <a:cubicBezTo>
                    <a:pt x="3366788" y="145393"/>
                    <a:pt x="3396147" y="149841"/>
                    <a:pt x="3441900" y="157340"/>
                  </a:cubicBezTo>
                  <a:cubicBezTo>
                    <a:pt x="3481552" y="164075"/>
                    <a:pt x="3520824" y="170811"/>
                    <a:pt x="3559714" y="177547"/>
                  </a:cubicBezTo>
                  <a:cubicBezTo>
                    <a:pt x="3623005" y="190002"/>
                    <a:pt x="3685153" y="202203"/>
                    <a:pt x="3745903" y="214022"/>
                  </a:cubicBezTo>
                  <a:cubicBezTo>
                    <a:pt x="3761154" y="217073"/>
                    <a:pt x="3776278" y="219996"/>
                    <a:pt x="3791275" y="223046"/>
                  </a:cubicBezTo>
                  <a:cubicBezTo>
                    <a:pt x="3806272" y="226350"/>
                    <a:pt x="3821141" y="229654"/>
                    <a:pt x="3835884" y="232959"/>
                  </a:cubicBezTo>
                  <a:cubicBezTo>
                    <a:pt x="3865496" y="239568"/>
                    <a:pt x="3894600" y="246049"/>
                    <a:pt x="3923450" y="252531"/>
                  </a:cubicBezTo>
                  <a:cubicBezTo>
                    <a:pt x="3939464" y="256090"/>
                    <a:pt x="3955096" y="259648"/>
                    <a:pt x="3970982" y="263080"/>
                  </a:cubicBezTo>
                  <a:cubicBezTo>
                    <a:pt x="3924721" y="252912"/>
                    <a:pt x="3889135" y="245033"/>
                    <a:pt x="3861302" y="238932"/>
                  </a:cubicBezTo>
                  <a:cubicBezTo>
                    <a:pt x="3829784" y="232069"/>
                    <a:pt x="3808305" y="227367"/>
                    <a:pt x="3792419" y="223936"/>
                  </a:cubicBezTo>
                  <a:cubicBezTo>
                    <a:pt x="3776405" y="220885"/>
                    <a:pt x="3765984" y="218979"/>
                    <a:pt x="3756960" y="217200"/>
                  </a:cubicBezTo>
                  <a:cubicBezTo>
                    <a:pt x="3738659" y="213768"/>
                    <a:pt x="3725568" y="211354"/>
                    <a:pt x="3682611" y="203347"/>
                  </a:cubicBezTo>
                  <a:cubicBezTo>
                    <a:pt x="3639654" y="195340"/>
                    <a:pt x="3567085" y="180089"/>
                    <a:pt x="3428936" y="157848"/>
                  </a:cubicBezTo>
                  <a:cubicBezTo>
                    <a:pt x="3138913" y="109426"/>
                    <a:pt x="2871385" y="77780"/>
                    <a:pt x="2624318" y="56048"/>
                  </a:cubicBezTo>
                  <a:cubicBezTo>
                    <a:pt x="2562552" y="51218"/>
                    <a:pt x="2502056" y="45371"/>
                    <a:pt x="2442831" y="41559"/>
                  </a:cubicBezTo>
                  <a:cubicBezTo>
                    <a:pt x="2383606" y="37746"/>
                    <a:pt x="2325525" y="34060"/>
                    <a:pt x="2268715" y="30375"/>
                  </a:cubicBezTo>
                  <a:cubicBezTo>
                    <a:pt x="2221945" y="28214"/>
                    <a:pt x="2176193" y="26054"/>
                    <a:pt x="2130948" y="24020"/>
                  </a:cubicBezTo>
                  <a:cubicBezTo>
                    <a:pt x="2130948" y="24020"/>
                    <a:pt x="2131202" y="24020"/>
                    <a:pt x="2131329" y="24020"/>
                  </a:cubicBezTo>
                  <a:cubicBezTo>
                    <a:pt x="2171363" y="25545"/>
                    <a:pt x="2203771" y="26689"/>
                    <a:pt x="2226140" y="27579"/>
                  </a:cubicBezTo>
                  <a:cubicBezTo>
                    <a:pt x="2248508" y="28341"/>
                    <a:pt x="2260963" y="28722"/>
                    <a:pt x="2260963" y="28722"/>
                  </a:cubicBezTo>
                  <a:cubicBezTo>
                    <a:pt x="2260963" y="28722"/>
                    <a:pt x="2248508" y="27960"/>
                    <a:pt x="2226140" y="26816"/>
                  </a:cubicBezTo>
                  <a:cubicBezTo>
                    <a:pt x="2203771" y="25672"/>
                    <a:pt x="2171363" y="24147"/>
                    <a:pt x="2131329" y="22241"/>
                  </a:cubicBezTo>
                  <a:cubicBezTo>
                    <a:pt x="2111376" y="21351"/>
                    <a:pt x="2089389" y="20208"/>
                    <a:pt x="2065877" y="19191"/>
                  </a:cubicBezTo>
                  <a:cubicBezTo>
                    <a:pt x="2042365" y="18555"/>
                    <a:pt x="2017201" y="17793"/>
                    <a:pt x="1990893" y="17030"/>
                  </a:cubicBezTo>
                  <a:cubicBezTo>
                    <a:pt x="1938022" y="15632"/>
                    <a:pt x="1880069" y="13344"/>
                    <a:pt x="1819192" y="12963"/>
                  </a:cubicBezTo>
                  <a:lnTo>
                    <a:pt x="1708622" y="11692"/>
                  </a:lnTo>
                  <a:cubicBezTo>
                    <a:pt x="1671765" y="11311"/>
                    <a:pt x="1634909" y="11819"/>
                    <a:pt x="1598052" y="11947"/>
                  </a:cubicBezTo>
                  <a:cubicBezTo>
                    <a:pt x="1524339" y="11819"/>
                    <a:pt x="1450753" y="13472"/>
                    <a:pt x="1377039" y="14997"/>
                  </a:cubicBezTo>
                  <a:lnTo>
                    <a:pt x="1377039" y="16395"/>
                  </a:lnTo>
                  <a:cubicBezTo>
                    <a:pt x="1194917" y="20589"/>
                    <a:pt x="1027664" y="28722"/>
                    <a:pt x="871977" y="39017"/>
                  </a:cubicBezTo>
                  <a:cubicBezTo>
                    <a:pt x="1151324" y="20080"/>
                    <a:pt x="1348189" y="14870"/>
                    <a:pt x="1463462" y="11057"/>
                  </a:cubicBezTo>
                  <a:cubicBezTo>
                    <a:pt x="1159331" y="17157"/>
                    <a:pt x="913536" y="32662"/>
                    <a:pt x="690871" y="53124"/>
                  </a:cubicBezTo>
                  <a:cubicBezTo>
                    <a:pt x="579538" y="63037"/>
                    <a:pt x="473925" y="74984"/>
                    <a:pt x="369583" y="88074"/>
                  </a:cubicBezTo>
                  <a:cubicBezTo>
                    <a:pt x="264986" y="101546"/>
                    <a:pt x="163059" y="115780"/>
                    <a:pt x="55539" y="135225"/>
                  </a:cubicBezTo>
                  <a:lnTo>
                    <a:pt x="38255" y="138403"/>
                  </a:lnTo>
                  <a:lnTo>
                    <a:pt x="381" y="145012"/>
                  </a:lnTo>
                  <a:lnTo>
                    <a:pt x="381" y="145266"/>
                  </a:lnTo>
                  <a:cubicBezTo>
                    <a:pt x="381" y="145266"/>
                    <a:pt x="0" y="145266"/>
                    <a:pt x="0" y="145266"/>
                  </a:cubicBezTo>
                  <a:lnTo>
                    <a:pt x="12201" y="200805"/>
                  </a:lnTo>
                  <a:cubicBezTo>
                    <a:pt x="13218" y="205507"/>
                    <a:pt x="14234" y="210209"/>
                    <a:pt x="15251" y="214912"/>
                  </a:cubicBezTo>
                  <a:lnTo>
                    <a:pt x="42703" y="344037"/>
                  </a:lnTo>
                  <a:cubicBezTo>
                    <a:pt x="54522" y="399576"/>
                    <a:pt x="66342" y="454988"/>
                    <a:pt x="77653" y="508240"/>
                  </a:cubicBezTo>
                  <a:cubicBezTo>
                    <a:pt x="78034" y="538996"/>
                    <a:pt x="78543" y="569498"/>
                    <a:pt x="78924" y="599492"/>
                  </a:cubicBezTo>
                  <a:cubicBezTo>
                    <a:pt x="76891" y="548020"/>
                    <a:pt x="76001" y="560983"/>
                    <a:pt x="76891" y="654395"/>
                  </a:cubicBezTo>
                  <a:cubicBezTo>
                    <a:pt x="76382" y="641305"/>
                    <a:pt x="76001" y="632281"/>
                    <a:pt x="75620" y="627198"/>
                  </a:cubicBezTo>
                  <a:cubicBezTo>
                    <a:pt x="76382" y="664817"/>
                    <a:pt x="77018" y="699513"/>
                    <a:pt x="77653" y="732048"/>
                  </a:cubicBezTo>
                  <a:cubicBezTo>
                    <a:pt x="78289" y="786189"/>
                    <a:pt x="79305" y="854692"/>
                    <a:pt x="80576" y="938699"/>
                  </a:cubicBezTo>
                  <a:cubicBezTo>
                    <a:pt x="80576" y="915315"/>
                    <a:pt x="80576" y="904512"/>
                    <a:pt x="80830" y="903876"/>
                  </a:cubicBezTo>
                  <a:cubicBezTo>
                    <a:pt x="89473" y="1379962"/>
                    <a:pt x="79305" y="989155"/>
                    <a:pt x="91125" y="1609363"/>
                  </a:cubicBezTo>
                  <a:lnTo>
                    <a:pt x="96208" y="1609363"/>
                  </a:lnTo>
                  <a:cubicBezTo>
                    <a:pt x="96971" y="1645965"/>
                    <a:pt x="97734" y="1677865"/>
                    <a:pt x="98369" y="1702648"/>
                  </a:cubicBezTo>
                  <a:cubicBezTo>
                    <a:pt x="100784" y="1834442"/>
                    <a:pt x="102817" y="1937132"/>
                    <a:pt x="103707" y="1962678"/>
                  </a:cubicBezTo>
                  <a:cubicBezTo>
                    <a:pt x="102817" y="1902436"/>
                    <a:pt x="101673" y="1831392"/>
                    <a:pt x="100530" y="1756916"/>
                  </a:cubicBezTo>
                  <a:cubicBezTo>
                    <a:pt x="100530" y="1752341"/>
                    <a:pt x="100657" y="1742173"/>
                    <a:pt x="100530" y="1725143"/>
                  </a:cubicBezTo>
                  <a:cubicBezTo>
                    <a:pt x="102055" y="1762635"/>
                    <a:pt x="98623" y="1574158"/>
                    <a:pt x="95319" y="1390765"/>
                  </a:cubicBezTo>
                  <a:cubicBezTo>
                    <a:pt x="95319" y="1387460"/>
                    <a:pt x="95446" y="1383648"/>
                    <a:pt x="95573" y="1379327"/>
                  </a:cubicBezTo>
                  <a:cubicBezTo>
                    <a:pt x="95573" y="1370303"/>
                    <a:pt x="95700" y="1358865"/>
                    <a:pt x="95827" y="1345774"/>
                  </a:cubicBezTo>
                  <a:cubicBezTo>
                    <a:pt x="107265" y="1976658"/>
                    <a:pt x="116416" y="2379157"/>
                    <a:pt x="109934" y="1920991"/>
                  </a:cubicBezTo>
                  <a:cubicBezTo>
                    <a:pt x="111841" y="1985935"/>
                    <a:pt x="116035" y="2206058"/>
                    <a:pt x="120356" y="2438636"/>
                  </a:cubicBezTo>
                  <a:cubicBezTo>
                    <a:pt x="120356" y="2439144"/>
                    <a:pt x="120356" y="2439399"/>
                    <a:pt x="120356" y="2439907"/>
                  </a:cubicBezTo>
                  <a:cubicBezTo>
                    <a:pt x="120356" y="2445880"/>
                    <a:pt x="120356" y="2454396"/>
                    <a:pt x="120356" y="2465198"/>
                  </a:cubicBezTo>
                  <a:cubicBezTo>
                    <a:pt x="120610" y="2486677"/>
                    <a:pt x="120991" y="2516798"/>
                    <a:pt x="121500" y="2551367"/>
                  </a:cubicBezTo>
                  <a:lnTo>
                    <a:pt x="122135" y="2597374"/>
                  </a:lnTo>
                  <a:lnTo>
                    <a:pt x="168397" y="2599534"/>
                  </a:lnTo>
                  <a:cubicBezTo>
                    <a:pt x="175895" y="2599915"/>
                    <a:pt x="184537" y="2600297"/>
                    <a:pt x="193434" y="2600678"/>
                  </a:cubicBezTo>
                  <a:cubicBezTo>
                    <a:pt x="233722" y="2602330"/>
                    <a:pt x="270578" y="2603856"/>
                    <a:pt x="297268" y="2604999"/>
                  </a:cubicBezTo>
                  <a:cubicBezTo>
                    <a:pt x="310612" y="2605381"/>
                    <a:pt x="321415" y="2605762"/>
                    <a:pt x="328914" y="2606016"/>
                  </a:cubicBezTo>
                  <a:cubicBezTo>
                    <a:pt x="332599" y="2606016"/>
                    <a:pt x="335522" y="2606143"/>
                    <a:pt x="337556" y="2606143"/>
                  </a:cubicBezTo>
                  <a:cubicBezTo>
                    <a:pt x="338064" y="2606143"/>
                    <a:pt x="338318" y="2606143"/>
                    <a:pt x="338700" y="2606143"/>
                  </a:cubicBezTo>
                  <a:cubicBezTo>
                    <a:pt x="554629" y="2615802"/>
                    <a:pt x="725948" y="2623173"/>
                    <a:pt x="716035" y="2621648"/>
                  </a:cubicBezTo>
                  <a:cubicBezTo>
                    <a:pt x="801568" y="2624317"/>
                    <a:pt x="432875" y="2608049"/>
                    <a:pt x="168651" y="2596103"/>
                  </a:cubicBezTo>
                  <a:lnTo>
                    <a:pt x="125694" y="2594196"/>
                  </a:lnTo>
                  <a:lnTo>
                    <a:pt x="124931" y="2551239"/>
                  </a:lnTo>
                  <a:cubicBezTo>
                    <a:pt x="121881" y="2384749"/>
                    <a:pt x="119720" y="2259691"/>
                    <a:pt x="121500" y="2313324"/>
                  </a:cubicBezTo>
                  <a:cubicBezTo>
                    <a:pt x="122644" y="2293879"/>
                    <a:pt x="125058" y="2372930"/>
                    <a:pt x="128998" y="2551239"/>
                  </a:cubicBezTo>
                  <a:lnTo>
                    <a:pt x="129888" y="2590638"/>
                  </a:lnTo>
                  <a:lnTo>
                    <a:pt x="168905" y="2592290"/>
                  </a:lnTo>
                  <a:cubicBezTo>
                    <a:pt x="212752" y="2594196"/>
                    <a:pt x="264859" y="2596357"/>
                    <a:pt x="323449" y="2598899"/>
                  </a:cubicBezTo>
                  <a:cubicBezTo>
                    <a:pt x="334124" y="2599661"/>
                    <a:pt x="370981" y="2601568"/>
                    <a:pt x="423089" y="2604110"/>
                  </a:cubicBezTo>
                  <a:cubicBezTo>
                    <a:pt x="398306" y="2603220"/>
                    <a:pt x="378098" y="2602585"/>
                    <a:pt x="363991" y="2602076"/>
                  </a:cubicBezTo>
                  <a:cubicBezTo>
                    <a:pt x="349121" y="2601568"/>
                    <a:pt x="340987" y="2601568"/>
                    <a:pt x="340987" y="2601568"/>
                  </a:cubicBezTo>
                  <a:cubicBezTo>
                    <a:pt x="340987" y="2601568"/>
                    <a:pt x="349121" y="2602203"/>
                    <a:pt x="363991" y="2602966"/>
                  </a:cubicBezTo>
                  <a:cubicBezTo>
                    <a:pt x="378861" y="2603728"/>
                    <a:pt x="400212" y="2604872"/>
                    <a:pt x="426774" y="2606143"/>
                  </a:cubicBezTo>
                  <a:cubicBezTo>
                    <a:pt x="479771" y="2608685"/>
                    <a:pt x="552849" y="2612116"/>
                    <a:pt x="633552" y="2615802"/>
                  </a:cubicBezTo>
                  <a:lnTo>
                    <a:pt x="927516" y="2629147"/>
                  </a:lnTo>
                  <a:lnTo>
                    <a:pt x="927516" y="2626732"/>
                  </a:lnTo>
                  <a:cubicBezTo>
                    <a:pt x="1054481" y="2632197"/>
                    <a:pt x="1141538" y="2635755"/>
                    <a:pt x="1108749" y="2633722"/>
                  </a:cubicBezTo>
                  <a:cubicBezTo>
                    <a:pt x="1044694" y="2630799"/>
                    <a:pt x="984453" y="2628003"/>
                    <a:pt x="927643" y="2625461"/>
                  </a:cubicBezTo>
                  <a:lnTo>
                    <a:pt x="927643" y="2623936"/>
                  </a:lnTo>
                  <a:cubicBezTo>
                    <a:pt x="927643" y="2623936"/>
                    <a:pt x="679306" y="2613895"/>
                    <a:pt x="679306" y="2613895"/>
                  </a:cubicBezTo>
                  <a:cubicBezTo>
                    <a:pt x="440373" y="2602711"/>
                    <a:pt x="283288" y="2594959"/>
                    <a:pt x="169159" y="2588986"/>
                  </a:cubicBezTo>
                  <a:lnTo>
                    <a:pt x="132684" y="2587079"/>
                  </a:lnTo>
                  <a:lnTo>
                    <a:pt x="132303" y="2551112"/>
                  </a:lnTo>
                  <a:cubicBezTo>
                    <a:pt x="128363" y="2195891"/>
                    <a:pt x="132938" y="2234908"/>
                    <a:pt x="121373" y="1528024"/>
                  </a:cubicBezTo>
                  <a:cubicBezTo>
                    <a:pt x="128998" y="1965474"/>
                    <a:pt x="128363" y="1823385"/>
                    <a:pt x="131540" y="1949079"/>
                  </a:cubicBezTo>
                  <a:lnTo>
                    <a:pt x="137259" y="2267825"/>
                  </a:lnTo>
                  <a:lnTo>
                    <a:pt x="138911" y="2356027"/>
                  </a:lnTo>
                  <a:cubicBezTo>
                    <a:pt x="139420" y="2414743"/>
                    <a:pt x="140055" y="2478797"/>
                    <a:pt x="140691" y="2550985"/>
                  </a:cubicBezTo>
                  <a:lnTo>
                    <a:pt x="140945" y="2579072"/>
                  </a:lnTo>
                  <a:lnTo>
                    <a:pt x="169540" y="2580598"/>
                  </a:lnTo>
                  <a:cubicBezTo>
                    <a:pt x="212116" y="2582885"/>
                    <a:pt x="256980" y="2585173"/>
                    <a:pt x="304258" y="2587715"/>
                  </a:cubicBezTo>
                  <a:cubicBezTo>
                    <a:pt x="244270" y="2585427"/>
                    <a:pt x="196357" y="2583648"/>
                    <a:pt x="169413" y="2582631"/>
                  </a:cubicBezTo>
                  <a:lnTo>
                    <a:pt x="139674" y="2581487"/>
                  </a:lnTo>
                  <a:lnTo>
                    <a:pt x="138657" y="2550985"/>
                  </a:lnTo>
                  <a:cubicBezTo>
                    <a:pt x="138403" y="2542597"/>
                    <a:pt x="138149" y="2536115"/>
                    <a:pt x="138022" y="2531794"/>
                  </a:cubicBezTo>
                  <a:cubicBezTo>
                    <a:pt x="137895" y="2527473"/>
                    <a:pt x="137640" y="2525186"/>
                    <a:pt x="137640" y="2525186"/>
                  </a:cubicBezTo>
                  <a:cubicBezTo>
                    <a:pt x="137640" y="2525186"/>
                    <a:pt x="137640" y="2527473"/>
                    <a:pt x="137640" y="2531794"/>
                  </a:cubicBezTo>
                  <a:cubicBezTo>
                    <a:pt x="137640" y="2536115"/>
                    <a:pt x="137640" y="2542597"/>
                    <a:pt x="137895" y="2550985"/>
                  </a:cubicBezTo>
                  <a:lnTo>
                    <a:pt x="138276" y="2582250"/>
                  </a:lnTo>
                  <a:lnTo>
                    <a:pt x="169668" y="2583648"/>
                  </a:lnTo>
                  <a:cubicBezTo>
                    <a:pt x="214658" y="2585554"/>
                    <a:pt x="316586" y="2590002"/>
                    <a:pt x="435289" y="2595086"/>
                  </a:cubicBezTo>
                  <a:cubicBezTo>
                    <a:pt x="441390" y="2595340"/>
                    <a:pt x="447236" y="2595594"/>
                    <a:pt x="453209" y="2595721"/>
                  </a:cubicBezTo>
                  <a:cubicBezTo>
                    <a:pt x="463122" y="2596230"/>
                    <a:pt x="473036" y="2596865"/>
                    <a:pt x="483330" y="2597501"/>
                  </a:cubicBezTo>
                  <a:lnTo>
                    <a:pt x="870706" y="2619488"/>
                  </a:lnTo>
                  <a:lnTo>
                    <a:pt x="1042534" y="2624952"/>
                  </a:lnTo>
                  <a:lnTo>
                    <a:pt x="1062869" y="2625588"/>
                  </a:lnTo>
                  <a:cubicBezTo>
                    <a:pt x="1191358" y="2631815"/>
                    <a:pt x="1330142" y="2638424"/>
                    <a:pt x="1479984" y="2645668"/>
                  </a:cubicBezTo>
                  <a:cubicBezTo>
                    <a:pt x="1407287" y="2642746"/>
                    <a:pt x="1366872" y="2641347"/>
                    <a:pt x="1370558" y="2642110"/>
                  </a:cubicBezTo>
                  <a:lnTo>
                    <a:pt x="1366237" y="2642110"/>
                  </a:lnTo>
                  <a:cubicBezTo>
                    <a:pt x="1366237" y="2642110"/>
                    <a:pt x="1370685" y="2642110"/>
                    <a:pt x="1370685" y="2642110"/>
                  </a:cubicBezTo>
                  <a:cubicBezTo>
                    <a:pt x="1371956" y="2642364"/>
                    <a:pt x="1377294" y="2642746"/>
                    <a:pt x="1387080" y="2643508"/>
                  </a:cubicBezTo>
                  <a:cubicBezTo>
                    <a:pt x="1777251" y="2661428"/>
                    <a:pt x="2077951" y="2674900"/>
                    <a:pt x="2277993" y="2683415"/>
                  </a:cubicBezTo>
                  <a:cubicBezTo>
                    <a:pt x="2232367" y="2682017"/>
                    <a:pt x="2039315" y="2673502"/>
                    <a:pt x="2090787" y="2676806"/>
                  </a:cubicBezTo>
                  <a:cubicBezTo>
                    <a:pt x="2365813" y="2689769"/>
                    <a:pt x="2632833" y="2701589"/>
                    <a:pt x="2808982" y="2709087"/>
                  </a:cubicBezTo>
                  <a:lnTo>
                    <a:pt x="2826775" y="2710358"/>
                  </a:lnTo>
                  <a:lnTo>
                    <a:pt x="3016142" y="2723957"/>
                  </a:lnTo>
                  <a:lnTo>
                    <a:pt x="3289262" y="2736412"/>
                  </a:lnTo>
                  <a:cubicBezTo>
                    <a:pt x="3363992" y="2739589"/>
                    <a:pt x="3432241" y="2742385"/>
                    <a:pt x="3481933" y="2744419"/>
                  </a:cubicBezTo>
                  <a:cubicBezTo>
                    <a:pt x="3506716" y="2745181"/>
                    <a:pt x="3526924" y="2745817"/>
                    <a:pt x="3540904" y="2746325"/>
                  </a:cubicBezTo>
                  <a:cubicBezTo>
                    <a:pt x="3547894" y="2746325"/>
                    <a:pt x="3553232" y="2746579"/>
                    <a:pt x="3557045" y="2746579"/>
                  </a:cubicBezTo>
                  <a:cubicBezTo>
                    <a:pt x="3560730" y="2746579"/>
                    <a:pt x="3562637" y="2746579"/>
                    <a:pt x="3562637" y="2746325"/>
                  </a:cubicBezTo>
                  <a:lnTo>
                    <a:pt x="3562637" y="2743910"/>
                  </a:lnTo>
                  <a:cubicBezTo>
                    <a:pt x="3562637" y="2743910"/>
                    <a:pt x="3886466" y="2758653"/>
                    <a:pt x="3886466" y="2758653"/>
                  </a:cubicBezTo>
                  <a:lnTo>
                    <a:pt x="4210169" y="2773396"/>
                  </a:lnTo>
                  <a:lnTo>
                    <a:pt x="4069478" y="2770091"/>
                  </a:lnTo>
                  <a:lnTo>
                    <a:pt x="3929169" y="2766787"/>
                  </a:lnTo>
                  <a:lnTo>
                    <a:pt x="4279816" y="2782928"/>
                  </a:lnTo>
                  <a:cubicBezTo>
                    <a:pt x="4253635" y="2802373"/>
                    <a:pt x="4205975" y="2838594"/>
                    <a:pt x="4136837" y="2891591"/>
                  </a:cubicBezTo>
                  <a:cubicBezTo>
                    <a:pt x="4115867" y="2907859"/>
                    <a:pt x="4095787" y="2923491"/>
                    <a:pt x="4094770" y="2924254"/>
                  </a:cubicBezTo>
                  <a:lnTo>
                    <a:pt x="3974287" y="3018047"/>
                  </a:lnTo>
                  <a:lnTo>
                    <a:pt x="4126670" y="3018047"/>
                  </a:lnTo>
                  <a:cubicBezTo>
                    <a:pt x="4728577" y="3017285"/>
                    <a:pt x="4742430" y="3017285"/>
                    <a:pt x="5448933" y="3016649"/>
                  </a:cubicBezTo>
                  <a:lnTo>
                    <a:pt x="5448933" y="3013726"/>
                  </a:lnTo>
                  <a:cubicBezTo>
                    <a:pt x="5204027" y="3013599"/>
                    <a:pt x="4637325" y="3013218"/>
                    <a:pt x="4126670" y="3012963"/>
                  </a:cubicBezTo>
                  <a:lnTo>
                    <a:pt x="3988267" y="3012963"/>
                  </a:lnTo>
                  <a:cubicBezTo>
                    <a:pt x="3988267" y="3012963"/>
                    <a:pt x="4097693" y="2928321"/>
                    <a:pt x="4097693" y="2928321"/>
                  </a:cubicBezTo>
                  <a:cubicBezTo>
                    <a:pt x="4112054" y="2917263"/>
                    <a:pt x="4126034" y="2906461"/>
                    <a:pt x="4139887" y="2895785"/>
                  </a:cubicBezTo>
                  <a:cubicBezTo>
                    <a:pt x="4210678" y="2840754"/>
                    <a:pt x="4258210" y="2803135"/>
                    <a:pt x="4283120" y="2783182"/>
                  </a:cubicBezTo>
                  <a:lnTo>
                    <a:pt x="4287823" y="2783436"/>
                  </a:lnTo>
                  <a:lnTo>
                    <a:pt x="4218939" y="2836687"/>
                  </a:lnTo>
                  <a:lnTo>
                    <a:pt x="4098710" y="2929591"/>
                  </a:lnTo>
                  <a:lnTo>
                    <a:pt x="3992461" y="3011693"/>
                  </a:lnTo>
                  <a:lnTo>
                    <a:pt x="4126797" y="3011693"/>
                  </a:lnTo>
                  <a:cubicBezTo>
                    <a:pt x="4126797" y="3011693"/>
                    <a:pt x="4669987" y="3012074"/>
                    <a:pt x="4669987" y="3012074"/>
                  </a:cubicBezTo>
                  <a:lnTo>
                    <a:pt x="4669987" y="3011057"/>
                  </a:lnTo>
                  <a:cubicBezTo>
                    <a:pt x="4885535" y="3011566"/>
                    <a:pt x="5104768" y="3012074"/>
                    <a:pt x="5253212" y="3012455"/>
                  </a:cubicBezTo>
                  <a:cubicBezTo>
                    <a:pt x="5253212" y="3012455"/>
                    <a:pt x="5258041" y="3012201"/>
                    <a:pt x="5266429" y="3012201"/>
                  </a:cubicBezTo>
                  <a:cubicBezTo>
                    <a:pt x="5456177" y="3012455"/>
                    <a:pt x="5774415" y="3012837"/>
                    <a:pt x="6138787" y="3013345"/>
                  </a:cubicBezTo>
                  <a:cubicBezTo>
                    <a:pt x="6011822" y="3013599"/>
                    <a:pt x="5946243" y="3014108"/>
                    <a:pt x="6038511" y="3014743"/>
                  </a:cubicBezTo>
                  <a:cubicBezTo>
                    <a:pt x="6579033" y="3014743"/>
                    <a:pt x="6439740" y="3013472"/>
                    <a:pt x="6825210" y="3014743"/>
                  </a:cubicBezTo>
                  <a:cubicBezTo>
                    <a:pt x="6884943" y="3014362"/>
                    <a:pt x="6878334" y="3013980"/>
                    <a:pt x="6831819" y="3013726"/>
                  </a:cubicBezTo>
                  <a:cubicBezTo>
                    <a:pt x="7280580" y="3013726"/>
                    <a:pt x="7599961" y="3013726"/>
                    <a:pt x="7601486" y="3013726"/>
                  </a:cubicBezTo>
                  <a:cubicBezTo>
                    <a:pt x="7601486" y="3013726"/>
                    <a:pt x="7584583" y="3013345"/>
                    <a:pt x="7554081" y="3013091"/>
                  </a:cubicBezTo>
                  <a:cubicBezTo>
                    <a:pt x="7523579" y="3012837"/>
                    <a:pt x="7479351" y="3012455"/>
                    <a:pt x="7424829" y="3012074"/>
                  </a:cubicBezTo>
                  <a:cubicBezTo>
                    <a:pt x="7407925" y="3012074"/>
                    <a:pt x="7390006" y="3011820"/>
                    <a:pt x="7371323" y="3011693"/>
                  </a:cubicBezTo>
                  <a:lnTo>
                    <a:pt x="7610129" y="3011693"/>
                  </a:lnTo>
                  <a:cubicBezTo>
                    <a:pt x="7455076" y="3008642"/>
                    <a:pt x="8323240" y="3009405"/>
                    <a:pt x="8200088" y="3006609"/>
                  </a:cubicBezTo>
                  <a:cubicBezTo>
                    <a:pt x="8053043" y="3006482"/>
                    <a:pt x="7971450" y="3005974"/>
                    <a:pt x="8003096" y="3005211"/>
                  </a:cubicBezTo>
                  <a:lnTo>
                    <a:pt x="7716250" y="3005211"/>
                  </a:lnTo>
                  <a:lnTo>
                    <a:pt x="7815000" y="3004449"/>
                  </a:lnTo>
                  <a:lnTo>
                    <a:pt x="7993310" y="3002923"/>
                  </a:lnTo>
                  <a:lnTo>
                    <a:pt x="7430929" y="3003178"/>
                  </a:lnTo>
                  <a:lnTo>
                    <a:pt x="6869946" y="3003178"/>
                  </a:lnTo>
                  <a:cubicBezTo>
                    <a:pt x="6869946" y="3003178"/>
                    <a:pt x="7253890" y="3004576"/>
                    <a:pt x="7253890" y="3004576"/>
                  </a:cubicBezTo>
                  <a:lnTo>
                    <a:pt x="7445925" y="3005211"/>
                  </a:lnTo>
                  <a:lnTo>
                    <a:pt x="7217287" y="3005211"/>
                  </a:lnTo>
                  <a:cubicBezTo>
                    <a:pt x="7182846" y="3006609"/>
                    <a:pt x="6996148" y="3007499"/>
                    <a:pt x="6840969" y="3008516"/>
                  </a:cubicBezTo>
                  <a:lnTo>
                    <a:pt x="6398817" y="3005974"/>
                  </a:lnTo>
                  <a:lnTo>
                    <a:pt x="5703625" y="3008642"/>
                  </a:lnTo>
                  <a:cubicBezTo>
                    <a:pt x="5596359" y="3009024"/>
                    <a:pt x="5497482" y="3009532"/>
                    <a:pt x="5411314" y="3009913"/>
                  </a:cubicBezTo>
                  <a:cubicBezTo>
                    <a:pt x="5318410" y="3009151"/>
                    <a:pt x="5337092" y="3008388"/>
                    <a:pt x="5400765" y="3007372"/>
                  </a:cubicBezTo>
                  <a:lnTo>
                    <a:pt x="5549971" y="3008642"/>
                  </a:lnTo>
                  <a:lnTo>
                    <a:pt x="5745184" y="3006991"/>
                  </a:lnTo>
                  <a:lnTo>
                    <a:pt x="5940397" y="3005338"/>
                  </a:lnTo>
                  <a:lnTo>
                    <a:pt x="5159545" y="3005338"/>
                  </a:lnTo>
                  <a:lnTo>
                    <a:pt x="5304811" y="3006609"/>
                  </a:lnTo>
                  <a:cubicBezTo>
                    <a:pt x="4685492" y="3006355"/>
                    <a:pt x="5411949" y="3011184"/>
                    <a:pt x="4859862" y="3011184"/>
                  </a:cubicBezTo>
                  <a:cubicBezTo>
                    <a:pt x="4943362" y="3009659"/>
                    <a:pt x="4860752" y="3008642"/>
                    <a:pt x="4669987" y="3008134"/>
                  </a:cubicBezTo>
                  <a:lnTo>
                    <a:pt x="4669987" y="3007626"/>
                  </a:lnTo>
                  <a:lnTo>
                    <a:pt x="4598816" y="3008007"/>
                  </a:lnTo>
                  <a:cubicBezTo>
                    <a:pt x="4472487" y="3007753"/>
                    <a:pt x="4311334" y="3007626"/>
                    <a:pt x="4126797" y="3007626"/>
                  </a:cubicBezTo>
                  <a:lnTo>
                    <a:pt x="4005425" y="3007626"/>
                  </a:lnTo>
                  <a:cubicBezTo>
                    <a:pt x="4005425" y="3007626"/>
                    <a:pt x="4101379" y="2933404"/>
                    <a:pt x="4101379" y="2933404"/>
                  </a:cubicBezTo>
                  <a:cubicBezTo>
                    <a:pt x="4114215" y="2923491"/>
                    <a:pt x="4128831" y="2912180"/>
                    <a:pt x="4143573" y="2900869"/>
                  </a:cubicBezTo>
                  <a:cubicBezTo>
                    <a:pt x="4188055" y="2866045"/>
                    <a:pt x="4212838" y="2846600"/>
                    <a:pt x="4221481" y="2839483"/>
                  </a:cubicBezTo>
                  <a:lnTo>
                    <a:pt x="4243976" y="2822580"/>
                  </a:lnTo>
                  <a:lnTo>
                    <a:pt x="4295067" y="2784198"/>
                  </a:lnTo>
                  <a:lnTo>
                    <a:pt x="4297736" y="2784198"/>
                  </a:lnTo>
                  <a:cubicBezTo>
                    <a:pt x="4297736" y="2784198"/>
                    <a:pt x="4102904" y="2935565"/>
                    <a:pt x="4102904" y="2935565"/>
                  </a:cubicBezTo>
                  <a:lnTo>
                    <a:pt x="4012923" y="3005338"/>
                  </a:lnTo>
                  <a:lnTo>
                    <a:pt x="4126670" y="3005084"/>
                  </a:lnTo>
                  <a:lnTo>
                    <a:pt x="4586615" y="3004194"/>
                  </a:lnTo>
                  <a:cubicBezTo>
                    <a:pt x="5035630" y="3003305"/>
                    <a:pt x="5535482" y="3002288"/>
                    <a:pt x="5697016" y="3002034"/>
                  </a:cubicBezTo>
                  <a:lnTo>
                    <a:pt x="5989836" y="3001398"/>
                  </a:lnTo>
                  <a:lnTo>
                    <a:pt x="5257024" y="3000509"/>
                  </a:lnTo>
                  <a:lnTo>
                    <a:pt x="4955944" y="3000127"/>
                  </a:lnTo>
                  <a:lnTo>
                    <a:pt x="5508666" y="3000127"/>
                  </a:lnTo>
                  <a:lnTo>
                    <a:pt x="5628514" y="3000509"/>
                  </a:lnTo>
                  <a:lnTo>
                    <a:pt x="5676554" y="3000127"/>
                  </a:lnTo>
                  <a:lnTo>
                    <a:pt x="6345819" y="3000127"/>
                  </a:lnTo>
                  <a:lnTo>
                    <a:pt x="6555394" y="2997331"/>
                  </a:lnTo>
                  <a:lnTo>
                    <a:pt x="6764968" y="2994535"/>
                  </a:lnTo>
                  <a:lnTo>
                    <a:pt x="6403265" y="2996442"/>
                  </a:lnTo>
                  <a:lnTo>
                    <a:pt x="6042578" y="2998348"/>
                  </a:lnTo>
                  <a:lnTo>
                    <a:pt x="5976237" y="2997713"/>
                  </a:lnTo>
                  <a:lnTo>
                    <a:pt x="5982210" y="2997713"/>
                  </a:lnTo>
                  <a:cubicBezTo>
                    <a:pt x="5982210" y="2997713"/>
                    <a:pt x="5971026" y="2997713"/>
                    <a:pt x="5971026" y="2997713"/>
                  </a:cubicBezTo>
                  <a:lnTo>
                    <a:pt x="5760435" y="2995806"/>
                  </a:lnTo>
                  <a:lnTo>
                    <a:pt x="5760435" y="2995552"/>
                  </a:lnTo>
                  <a:cubicBezTo>
                    <a:pt x="5913707" y="2995552"/>
                    <a:pt x="6081215" y="2995425"/>
                    <a:pt x="6258507" y="2995298"/>
                  </a:cubicBezTo>
                  <a:cubicBezTo>
                    <a:pt x="6261049" y="2995298"/>
                    <a:pt x="6262574" y="2995171"/>
                    <a:pt x="6263083" y="2995044"/>
                  </a:cubicBezTo>
                  <a:cubicBezTo>
                    <a:pt x="6281511" y="2995044"/>
                    <a:pt x="6301846" y="2995171"/>
                    <a:pt x="6323452" y="2995298"/>
                  </a:cubicBezTo>
                  <a:cubicBezTo>
                    <a:pt x="6355351" y="2995298"/>
                    <a:pt x="6384964" y="2995044"/>
                    <a:pt x="6409239" y="2995044"/>
                  </a:cubicBezTo>
                  <a:cubicBezTo>
                    <a:pt x="6858889" y="2995298"/>
                    <a:pt x="6818855" y="2991739"/>
                    <a:pt x="6289009" y="2992629"/>
                  </a:cubicBezTo>
                  <a:lnTo>
                    <a:pt x="6289009" y="2993010"/>
                  </a:lnTo>
                  <a:cubicBezTo>
                    <a:pt x="6262574" y="2993010"/>
                    <a:pt x="6238808" y="2993137"/>
                    <a:pt x="6220126" y="2993264"/>
                  </a:cubicBezTo>
                  <a:cubicBezTo>
                    <a:pt x="6206908" y="2993392"/>
                    <a:pt x="6196233" y="2993518"/>
                    <a:pt x="6188861" y="2993646"/>
                  </a:cubicBezTo>
                  <a:cubicBezTo>
                    <a:pt x="6185429" y="2993646"/>
                    <a:pt x="6182761" y="2993773"/>
                    <a:pt x="6180854" y="2993900"/>
                  </a:cubicBezTo>
                  <a:cubicBezTo>
                    <a:pt x="6091509" y="2993264"/>
                    <a:pt x="5937728" y="2992883"/>
                    <a:pt x="5760435" y="2992629"/>
                  </a:cubicBezTo>
                  <a:lnTo>
                    <a:pt x="5760435" y="2992629"/>
                  </a:lnTo>
                  <a:cubicBezTo>
                    <a:pt x="5760435" y="2992629"/>
                    <a:pt x="7331543" y="2992502"/>
                    <a:pt x="7331543" y="2992502"/>
                  </a:cubicBezTo>
                  <a:cubicBezTo>
                    <a:pt x="7578483" y="2989197"/>
                    <a:pt x="6792547" y="2989579"/>
                    <a:pt x="6938957" y="2986656"/>
                  </a:cubicBezTo>
                  <a:cubicBezTo>
                    <a:pt x="7257957" y="2987164"/>
                    <a:pt x="7367002" y="2988435"/>
                    <a:pt x="7569332" y="2989452"/>
                  </a:cubicBezTo>
                  <a:lnTo>
                    <a:pt x="7354547" y="2989452"/>
                  </a:lnTo>
                  <a:cubicBezTo>
                    <a:pt x="7354547" y="2989452"/>
                    <a:pt x="8306719" y="2992756"/>
                    <a:pt x="8306719" y="2992756"/>
                  </a:cubicBezTo>
                  <a:lnTo>
                    <a:pt x="8276216" y="2993010"/>
                  </a:lnTo>
                  <a:lnTo>
                    <a:pt x="8165520" y="2994027"/>
                  </a:lnTo>
                  <a:lnTo>
                    <a:pt x="7895450" y="2992629"/>
                  </a:lnTo>
                  <a:lnTo>
                    <a:pt x="7601105" y="2991104"/>
                  </a:lnTo>
                  <a:lnTo>
                    <a:pt x="7606570" y="2993137"/>
                  </a:lnTo>
                  <a:cubicBezTo>
                    <a:pt x="7606570" y="2993137"/>
                    <a:pt x="7615848" y="2993773"/>
                    <a:pt x="7630845" y="2994154"/>
                  </a:cubicBezTo>
                  <a:cubicBezTo>
                    <a:pt x="7645841" y="2994535"/>
                    <a:pt x="7667320" y="2994917"/>
                    <a:pt x="7693501" y="2995552"/>
                  </a:cubicBezTo>
                  <a:cubicBezTo>
                    <a:pt x="7745990" y="2996314"/>
                    <a:pt x="7817542" y="2997459"/>
                    <a:pt x="7895576" y="2998729"/>
                  </a:cubicBezTo>
                  <a:lnTo>
                    <a:pt x="8179500" y="3002415"/>
                  </a:lnTo>
                  <a:lnTo>
                    <a:pt x="8183439" y="2998348"/>
                  </a:lnTo>
                  <a:lnTo>
                    <a:pt x="8186235" y="2996060"/>
                  </a:lnTo>
                  <a:cubicBezTo>
                    <a:pt x="8306337" y="2996823"/>
                    <a:pt x="8770603" y="2996569"/>
                    <a:pt x="8953869" y="2996060"/>
                  </a:cubicBezTo>
                  <a:lnTo>
                    <a:pt x="9212501" y="2998602"/>
                  </a:lnTo>
                  <a:cubicBezTo>
                    <a:pt x="9285452" y="2999238"/>
                    <a:pt x="9355225" y="2999873"/>
                    <a:pt x="9419534" y="3000509"/>
                  </a:cubicBezTo>
                  <a:lnTo>
                    <a:pt x="9405172" y="3000509"/>
                  </a:lnTo>
                  <a:lnTo>
                    <a:pt x="9592251" y="3002034"/>
                  </a:lnTo>
                  <a:cubicBezTo>
                    <a:pt x="9600131" y="3002034"/>
                    <a:pt x="9607884" y="3002161"/>
                    <a:pt x="9615382" y="3002288"/>
                  </a:cubicBezTo>
                  <a:cubicBezTo>
                    <a:pt x="9618686" y="3002288"/>
                    <a:pt x="9621736" y="3002288"/>
                    <a:pt x="9625041" y="3002288"/>
                  </a:cubicBezTo>
                  <a:lnTo>
                    <a:pt x="9751497" y="3003305"/>
                  </a:lnTo>
                  <a:lnTo>
                    <a:pt x="9984711" y="3005211"/>
                  </a:lnTo>
                  <a:cubicBezTo>
                    <a:pt x="9976450" y="3005211"/>
                    <a:pt x="9968824" y="3005211"/>
                    <a:pt x="9961834" y="3005211"/>
                  </a:cubicBezTo>
                  <a:cubicBezTo>
                    <a:pt x="9948617" y="3005338"/>
                    <a:pt x="9937941" y="3005465"/>
                    <a:pt x="9930569" y="3005592"/>
                  </a:cubicBezTo>
                  <a:cubicBezTo>
                    <a:pt x="9926884" y="3005592"/>
                    <a:pt x="9924088" y="3005720"/>
                    <a:pt x="9922054" y="3005846"/>
                  </a:cubicBezTo>
                  <a:cubicBezTo>
                    <a:pt x="9920148" y="3005846"/>
                    <a:pt x="9919132" y="3005974"/>
                    <a:pt x="9919132" y="3006101"/>
                  </a:cubicBezTo>
                  <a:cubicBezTo>
                    <a:pt x="9919132" y="3006228"/>
                    <a:pt x="9920148" y="3006228"/>
                    <a:pt x="9922054" y="3006355"/>
                  </a:cubicBezTo>
                  <a:cubicBezTo>
                    <a:pt x="9923961" y="3006355"/>
                    <a:pt x="9926884" y="3006482"/>
                    <a:pt x="9930569" y="3006609"/>
                  </a:cubicBezTo>
                  <a:cubicBezTo>
                    <a:pt x="9937941" y="3006609"/>
                    <a:pt x="9948617" y="3006863"/>
                    <a:pt x="9961834" y="3006991"/>
                  </a:cubicBezTo>
                  <a:cubicBezTo>
                    <a:pt x="9988269" y="3006991"/>
                    <a:pt x="10024745" y="3007245"/>
                    <a:pt x="10065160" y="3007372"/>
                  </a:cubicBezTo>
                  <a:cubicBezTo>
                    <a:pt x="10105321" y="3007245"/>
                    <a:pt x="10141797" y="3007117"/>
                    <a:pt x="10168104" y="3006991"/>
                  </a:cubicBezTo>
                  <a:cubicBezTo>
                    <a:pt x="10174078" y="3006991"/>
                    <a:pt x="10179542" y="3006863"/>
                    <a:pt x="10184372" y="3006736"/>
                  </a:cubicBezTo>
                  <a:cubicBezTo>
                    <a:pt x="10215891" y="3006863"/>
                    <a:pt x="10256942" y="3006991"/>
                    <a:pt x="10303202" y="3006991"/>
                  </a:cubicBezTo>
                  <a:lnTo>
                    <a:pt x="10350735" y="3008007"/>
                  </a:lnTo>
                  <a:cubicBezTo>
                    <a:pt x="10036691" y="3007372"/>
                    <a:pt x="9684012" y="3006736"/>
                    <a:pt x="9574840" y="3008007"/>
                  </a:cubicBezTo>
                  <a:cubicBezTo>
                    <a:pt x="9926503" y="3009151"/>
                    <a:pt x="9737771" y="3012328"/>
                    <a:pt x="10360394" y="3012455"/>
                  </a:cubicBezTo>
                  <a:cubicBezTo>
                    <a:pt x="10401318" y="3011820"/>
                    <a:pt x="10524342" y="3011566"/>
                    <a:pt x="10752980" y="3011693"/>
                  </a:cubicBezTo>
                  <a:lnTo>
                    <a:pt x="10752980" y="3009024"/>
                  </a:lnTo>
                  <a:lnTo>
                    <a:pt x="10909812" y="3008642"/>
                  </a:lnTo>
                  <a:lnTo>
                    <a:pt x="10796065" y="3009786"/>
                  </a:lnTo>
                  <a:lnTo>
                    <a:pt x="11054188" y="3008261"/>
                  </a:lnTo>
                  <a:cubicBezTo>
                    <a:pt x="11337222" y="3007372"/>
                    <a:pt x="11558234" y="3006736"/>
                    <a:pt x="11559378" y="3006736"/>
                  </a:cubicBezTo>
                  <a:cubicBezTo>
                    <a:pt x="11559378" y="3006736"/>
                    <a:pt x="11539552" y="3006355"/>
                    <a:pt x="11507651" y="3005974"/>
                  </a:cubicBezTo>
                  <a:cubicBezTo>
                    <a:pt x="11500026" y="3005974"/>
                    <a:pt x="11491638" y="3005846"/>
                    <a:pt x="11482741" y="3005720"/>
                  </a:cubicBezTo>
                  <a:cubicBezTo>
                    <a:pt x="11494180" y="3005720"/>
                    <a:pt x="11505618" y="3005592"/>
                    <a:pt x="11517056" y="3005465"/>
                  </a:cubicBezTo>
                  <a:lnTo>
                    <a:pt x="11604877" y="3006228"/>
                  </a:lnTo>
                  <a:lnTo>
                    <a:pt x="11676302" y="3005592"/>
                  </a:lnTo>
                  <a:lnTo>
                    <a:pt x="11676302" y="3006991"/>
                  </a:lnTo>
                  <a:lnTo>
                    <a:pt x="11988948" y="3008642"/>
                  </a:lnTo>
                  <a:cubicBezTo>
                    <a:pt x="12160522" y="3009532"/>
                    <a:pt x="12348109" y="3009913"/>
                    <a:pt x="12405300" y="3009405"/>
                  </a:cubicBezTo>
                  <a:cubicBezTo>
                    <a:pt x="12462746" y="3008897"/>
                    <a:pt x="12322056" y="3006482"/>
                    <a:pt x="12093036" y="3003813"/>
                  </a:cubicBezTo>
                  <a:lnTo>
                    <a:pt x="11987550" y="3002669"/>
                  </a:lnTo>
                  <a:close/>
                  <a:moveTo>
                    <a:pt x="4126289" y="3009024"/>
                  </a:moveTo>
                  <a:cubicBezTo>
                    <a:pt x="4146750" y="3009024"/>
                    <a:pt x="4168992" y="3009024"/>
                    <a:pt x="4192504" y="3009151"/>
                  </a:cubicBezTo>
                  <a:lnTo>
                    <a:pt x="4126289" y="3009532"/>
                  </a:lnTo>
                  <a:lnTo>
                    <a:pt x="3996782" y="3010168"/>
                  </a:lnTo>
                  <a:lnTo>
                    <a:pt x="3998689" y="3008642"/>
                  </a:lnTo>
                  <a:lnTo>
                    <a:pt x="4126289" y="3008897"/>
                  </a:lnTo>
                  <a:close/>
                  <a:moveTo>
                    <a:pt x="4099472" y="2930608"/>
                  </a:moveTo>
                  <a:lnTo>
                    <a:pt x="4056007" y="2963906"/>
                  </a:lnTo>
                  <a:lnTo>
                    <a:pt x="4099091" y="2930227"/>
                  </a:lnTo>
                  <a:lnTo>
                    <a:pt x="4100108" y="2929464"/>
                  </a:lnTo>
                  <a:lnTo>
                    <a:pt x="4146878" y="2894387"/>
                  </a:lnTo>
                  <a:cubicBezTo>
                    <a:pt x="4132643" y="2905317"/>
                    <a:pt x="4116884" y="2917391"/>
                    <a:pt x="4099472" y="2930735"/>
                  </a:cubicBezTo>
                  <a:close/>
                  <a:moveTo>
                    <a:pt x="10444402" y="3000127"/>
                  </a:moveTo>
                  <a:lnTo>
                    <a:pt x="10254400" y="3001144"/>
                  </a:lnTo>
                  <a:lnTo>
                    <a:pt x="10206105" y="3000763"/>
                  </a:lnTo>
                  <a:cubicBezTo>
                    <a:pt x="10186660" y="3000636"/>
                    <a:pt x="10163402" y="3000381"/>
                    <a:pt x="10137475" y="3000254"/>
                  </a:cubicBezTo>
                  <a:cubicBezTo>
                    <a:pt x="10206359" y="3000254"/>
                    <a:pt x="10278166" y="3000254"/>
                    <a:pt x="10350735" y="3000127"/>
                  </a:cubicBezTo>
                  <a:lnTo>
                    <a:pt x="10522436" y="2999746"/>
                  </a:lnTo>
                  <a:lnTo>
                    <a:pt x="10444402" y="3000127"/>
                  </a:lnTo>
                  <a:close/>
                  <a:moveTo>
                    <a:pt x="9345947" y="2995806"/>
                  </a:moveTo>
                  <a:cubicBezTo>
                    <a:pt x="9307439" y="2995298"/>
                    <a:pt x="9267532" y="2994917"/>
                    <a:pt x="9226609" y="2994408"/>
                  </a:cubicBezTo>
                  <a:lnTo>
                    <a:pt x="9470498" y="2995171"/>
                  </a:lnTo>
                  <a:cubicBezTo>
                    <a:pt x="9430336" y="2995298"/>
                    <a:pt x="9393607" y="2995425"/>
                    <a:pt x="9366790" y="2995552"/>
                  </a:cubicBezTo>
                  <a:cubicBezTo>
                    <a:pt x="9358911" y="2995552"/>
                    <a:pt x="9352048" y="2995679"/>
                    <a:pt x="9346074" y="2995806"/>
                  </a:cubicBezTo>
                  <a:close/>
                  <a:moveTo>
                    <a:pt x="8486172" y="2987418"/>
                  </a:moveTo>
                  <a:cubicBezTo>
                    <a:pt x="8431141" y="2986401"/>
                    <a:pt x="8302270" y="2985639"/>
                    <a:pt x="8139084" y="2985004"/>
                  </a:cubicBezTo>
                  <a:lnTo>
                    <a:pt x="8551370" y="2985004"/>
                  </a:lnTo>
                  <a:cubicBezTo>
                    <a:pt x="8732984" y="2985004"/>
                    <a:pt x="8897949" y="2984876"/>
                    <a:pt x="9017542" y="2984749"/>
                  </a:cubicBezTo>
                  <a:cubicBezTo>
                    <a:pt x="9047918" y="2984749"/>
                    <a:pt x="9075369" y="2984622"/>
                    <a:pt x="9099390" y="2984495"/>
                  </a:cubicBezTo>
                  <a:lnTo>
                    <a:pt x="9101169" y="2984495"/>
                  </a:lnTo>
                  <a:cubicBezTo>
                    <a:pt x="9101169" y="2984495"/>
                    <a:pt x="9270201" y="2986783"/>
                    <a:pt x="9270201" y="2986783"/>
                  </a:cubicBezTo>
                  <a:lnTo>
                    <a:pt x="8486172" y="2987418"/>
                  </a:lnTo>
                  <a:close/>
                  <a:moveTo>
                    <a:pt x="8685452" y="1253506"/>
                  </a:moveTo>
                  <a:cubicBezTo>
                    <a:pt x="8686596" y="1254268"/>
                    <a:pt x="8687866" y="1255031"/>
                    <a:pt x="8689011" y="1255793"/>
                  </a:cubicBezTo>
                  <a:cubicBezTo>
                    <a:pt x="8687994" y="1256175"/>
                    <a:pt x="8686977" y="1256556"/>
                    <a:pt x="8685960" y="1256937"/>
                  </a:cubicBezTo>
                  <a:lnTo>
                    <a:pt x="8655585" y="1253887"/>
                  </a:lnTo>
                  <a:cubicBezTo>
                    <a:pt x="8654823" y="1253379"/>
                    <a:pt x="8654060" y="1252997"/>
                    <a:pt x="8653424" y="1252489"/>
                  </a:cubicBezTo>
                  <a:cubicBezTo>
                    <a:pt x="8654823" y="1251854"/>
                    <a:pt x="8656348" y="1251345"/>
                    <a:pt x="8657873" y="1250710"/>
                  </a:cubicBezTo>
                  <a:lnTo>
                    <a:pt x="8685452" y="1253506"/>
                  </a:lnTo>
                  <a:close/>
                  <a:moveTo>
                    <a:pt x="8660160" y="1249820"/>
                  </a:moveTo>
                  <a:cubicBezTo>
                    <a:pt x="8663973" y="1248295"/>
                    <a:pt x="8667913" y="1246770"/>
                    <a:pt x="8671980" y="1245118"/>
                  </a:cubicBezTo>
                  <a:cubicBezTo>
                    <a:pt x="8675665" y="1247405"/>
                    <a:pt x="8679479" y="1249820"/>
                    <a:pt x="8683164" y="1252108"/>
                  </a:cubicBezTo>
                  <a:lnTo>
                    <a:pt x="8660160" y="1249820"/>
                  </a:lnTo>
                  <a:close/>
                  <a:moveTo>
                    <a:pt x="8688374" y="1253760"/>
                  </a:moveTo>
                  <a:lnTo>
                    <a:pt x="8692823" y="1254141"/>
                  </a:lnTo>
                  <a:cubicBezTo>
                    <a:pt x="8692061" y="1254395"/>
                    <a:pt x="8691298" y="1254776"/>
                    <a:pt x="8690536" y="1255031"/>
                  </a:cubicBezTo>
                  <a:cubicBezTo>
                    <a:pt x="8689773" y="1254650"/>
                    <a:pt x="8689137" y="1254141"/>
                    <a:pt x="8688374" y="1253633"/>
                  </a:cubicBezTo>
                  <a:close/>
                  <a:moveTo>
                    <a:pt x="8681257" y="1271934"/>
                  </a:moveTo>
                  <a:lnTo>
                    <a:pt x="8679987" y="1271934"/>
                  </a:lnTo>
                  <a:cubicBezTo>
                    <a:pt x="8679987" y="1271934"/>
                    <a:pt x="8679479" y="1271425"/>
                    <a:pt x="8679097" y="1271299"/>
                  </a:cubicBezTo>
                  <a:lnTo>
                    <a:pt x="8680241" y="1270917"/>
                  </a:lnTo>
                  <a:cubicBezTo>
                    <a:pt x="8680241" y="1270917"/>
                    <a:pt x="8681257" y="1271553"/>
                    <a:pt x="8681639" y="1271807"/>
                  </a:cubicBezTo>
                  <a:cubicBezTo>
                    <a:pt x="8681512" y="1271807"/>
                    <a:pt x="8681385" y="1271807"/>
                    <a:pt x="8681130" y="1271934"/>
                  </a:cubicBezTo>
                  <a:close/>
                  <a:moveTo>
                    <a:pt x="10291510" y="2982335"/>
                  </a:moveTo>
                  <a:cubicBezTo>
                    <a:pt x="10310447" y="2982335"/>
                    <a:pt x="10327477" y="2982335"/>
                    <a:pt x="10341584" y="2982207"/>
                  </a:cubicBezTo>
                  <a:cubicBezTo>
                    <a:pt x="10354802" y="2982080"/>
                    <a:pt x="10365351" y="2981953"/>
                    <a:pt x="10372722" y="2981826"/>
                  </a:cubicBezTo>
                  <a:cubicBezTo>
                    <a:pt x="10376407" y="2981826"/>
                    <a:pt x="10379204" y="2981699"/>
                    <a:pt x="10381237" y="2981572"/>
                  </a:cubicBezTo>
                  <a:cubicBezTo>
                    <a:pt x="10383144" y="2981572"/>
                    <a:pt x="10384160" y="2981445"/>
                    <a:pt x="10384160" y="2981318"/>
                  </a:cubicBezTo>
                  <a:cubicBezTo>
                    <a:pt x="10384160" y="2981191"/>
                    <a:pt x="10383144" y="2981191"/>
                    <a:pt x="10381237" y="2981064"/>
                  </a:cubicBezTo>
                  <a:cubicBezTo>
                    <a:pt x="10379331" y="2981064"/>
                    <a:pt x="10376407" y="2980936"/>
                    <a:pt x="10372722" y="2980809"/>
                  </a:cubicBezTo>
                  <a:cubicBezTo>
                    <a:pt x="10365351" y="2980809"/>
                    <a:pt x="10354675" y="2980555"/>
                    <a:pt x="10341584" y="2980428"/>
                  </a:cubicBezTo>
                  <a:cubicBezTo>
                    <a:pt x="10315276" y="2980428"/>
                    <a:pt x="10278801" y="2980174"/>
                    <a:pt x="10238513" y="2980047"/>
                  </a:cubicBezTo>
                  <a:cubicBezTo>
                    <a:pt x="10211443" y="2980047"/>
                    <a:pt x="10186024" y="2980174"/>
                    <a:pt x="10163910" y="2980301"/>
                  </a:cubicBezTo>
                  <a:lnTo>
                    <a:pt x="10220847" y="2979793"/>
                  </a:lnTo>
                  <a:cubicBezTo>
                    <a:pt x="10260500" y="2979793"/>
                    <a:pt x="10302186" y="2979920"/>
                    <a:pt x="10359504" y="2980047"/>
                  </a:cubicBezTo>
                  <a:cubicBezTo>
                    <a:pt x="10357344" y="2979920"/>
                    <a:pt x="10356200" y="2979793"/>
                    <a:pt x="10354929" y="2979665"/>
                  </a:cubicBezTo>
                  <a:lnTo>
                    <a:pt x="10431184" y="2979665"/>
                  </a:lnTo>
                  <a:lnTo>
                    <a:pt x="10650036" y="2981064"/>
                  </a:lnTo>
                  <a:cubicBezTo>
                    <a:pt x="10604919" y="2981318"/>
                    <a:pt x="10556115" y="2981572"/>
                    <a:pt x="10505914" y="2981826"/>
                  </a:cubicBezTo>
                  <a:lnTo>
                    <a:pt x="10291510" y="2982335"/>
                  </a:lnTo>
                  <a:close/>
                  <a:moveTo>
                    <a:pt x="8706422" y="2977251"/>
                  </a:moveTo>
                  <a:lnTo>
                    <a:pt x="8162342" y="2975599"/>
                  </a:lnTo>
                  <a:lnTo>
                    <a:pt x="7947430" y="2974963"/>
                  </a:lnTo>
                  <a:cubicBezTo>
                    <a:pt x="7955182" y="2974963"/>
                    <a:pt x="7962681" y="2974963"/>
                    <a:pt x="7969290" y="2974963"/>
                  </a:cubicBezTo>
                  <a:lnTo>
                    <a:pt x="8137178" y="2974963"/>
                  </a:lnTo>
                  <a:cubicBezTo>
                    <a:pt x="8137178" y="2974963"/>
                    <a:pt x="8592928" y="2976615"/>
                    <a:pt x="8592928" y="2976615"/>
                  </a:cubicBezTo>
                  <a:lnTo>
                    <a:pt x="8685070" y="2976869"/>
                  </a:lnTo>
                  <a:lnTo>
                    <a:pt x="8706295" y="2977378"/>
                  </a:lnTo>
                  <a:close/>
                  <a:moveTo>
                    <a:pt x="8658254" y="1267994"/>
                  </a:moveTo>
                  <a:cubicBezTo>
                    <a:pt x="8658254" y="1267994"/>
                    <a:pt x="8657238" y="1268375"/>
                    <a:pt x="8656729" y="1268629"/>
                  </a:cubicBezTo>
                  <a:cubicBezTo>
                    <a:pt x="8640842" y="1258589"/>
                    <a:pt x="8622033" y="1246770"/>
                    <a:pt x="8601317" y="1233679"/>
                  </a:cubicBezTo>
                  <a:cubicBezTo>
                    <a:pt x="8585558" y="1224020"/>
                    <a:pt x="8569162" y="1213090"/>
                    <a:pt x="8551370" y="1203050"/>
                  </a:cubicBezTo>
                  <a:cubicBezTo>
                    <a:pt x="8533450" y="1193391"/>
                    <a:pt x="8515022" y="1183351"/>
                    <a:pt x="8496593" y="1173311"/>
                  </a:cubicBezTo>
                  <a:cubicBezTo>
                    <a:pt x="8520360" y="1186655"/>
                    <a:pt x="8541965" y="1198475"/>
                    <a:pt x="8561029" y="1209659"/>
                  </a:cubicBezTo>
                  <a:cubicBezTo>
                    <a:pt x="8579838" y="1221478"/>
                    <a:pt x="8596487" y="1232027"/>
                    <a:pt x="8611230" y="1241432"/>
                  </a:cubicBezTo>
                  <a:cubicBezTo>
                    <a:pt x="8628515" y="1252362"/>
                    <a:pt x="8643130" y="1261512"/>
                    <a:pt x="8655331" y="1269138"/>
                  </a:cubicBezTo>
                  <a:cubicBezTo>
                    <a:pt x="8655077" y="1269138"/>
                    <a:pt x="8654949" y="1269265"/>
                    <a:pt x="8654696" y="1269392"/>
                  </a:cubicBezTo>
                  <a:lnTo>
                    <a:pt x="8655966" y="1269392"/>
                  </a:lnTo>
                  <a:cubicBezTo>
                    <a:pt x="8655966" y="1269392"/>
                    <a:pt x="8656474" y="1269900"/>
                    <a:pt x="8656729" y="1270028"/>
                  </a:cubicBezTo>
                  <a:cubicBezTo>
                    <a:pt x="8656474" y="1270028"/>
                    <a:pt x="8656221" y="1270282"/>
                    <a:pt x="8655966" y="1270282"/>
                  </a:cubicBezTo>
                  <a:lnTo>
                    <a:pt x="8624448" y="1250201"/>
                  </a:lnTo>
                  <a:lnTo>
                    <a:pt x="8623939" y="1250964"/>
                  </a:lnTo>
                  <a:lnTo>
                    <a:pt x="8610467" y="1242576"/>
                  </a:lnTo>
                  <a:lnTo>
                    <a:pt x="8577169" y="1221733"/>
                  </a:lnTo>
                  <a:cubicBezTo>
                    <a:pt x="8566112" y="1214743"/>
                    <a:pt x="8555055" y="1207753"/>
                    <a:pt x="8543490" y="1201652"/>
                  </a:cubicBezTo>
                  <a:lnTo>
                    <a:pt x="8474860" y="1163779"/>
                  </a:lnTo>
                  <a:cubicBezTo>
                    <a:pt x="8451984" y="1151197"/>
                    <a:pt x="8429235" y="1138106"/>
                    <a:pt x="8405595" y="1127303"/>
                  </a:cubicBezTo>
                  <a:cubicBezTo>
                    <a:pt x="8389963" y="1119424"/>
                    <a:pt x="8374077" y="1111671"/>
                    <a:pt x="8358318" y="1104046"/>
                  </a:cubicBezTo>
                  <a:cubicBezTo>
                    <a:pt x="8377382" y="1113069"/>
                    <a:pt x="8393268" y="1120568"/>
                    <a:pt x="8404579" y="1126033"/>
                  </a:cubicBezTo>
                  <a:cubicBezTo>
                    <a:pt x="8411315" y="1129210"/>
                    <a:pt x="8416652" y="1131625"/>
                    <a:pt x="8420211" y="1133277"/>
                  </a:cubicBezTo>
                  <a:cubicBezTo>
                    <a:pt x="8423769" y="1134929"/>
                    <a:pt x="8425676" y="1135692"/>
                    <a:pt x="8425676" y="1135692"/>
                  </a:cubicBezTo>
                  <a:cubicBezTo>
                    <a:pt x="8425676" y="1135692"/>
                    <a:pt x="8423897" y="1134675"/>
                    <a:pt x="8420338" y="1132896"/>
                  </a:cubicBezTo>
                  <a:cubicBezTo>
                    <a:pt x="8416779" y="1131116"/>
                    <a:pt x="8411569" y="1128574"/>
                    <a:pt x="8404960" y="1125270"/>
                  </a:cubicBezTo>
                  <a:cubicBezTo>
                    <a:pt x="8391488" y="1118661"/>
                    <a:pt x="8372170" y="1109129"/>
                    <a:pt x="8348151" y="1097437"/>
                  </a:cubicBezTo>
                  <a:cubicBezTo>
                    <a:pt x="8336204" y="1091591"/>
                    <a:pt x="8322986" y="1085236"/>
                    <a:pt x="8308879" y="1078373"/>
                  </a:cubicBezTo>
                  <a:cubicBezTo>
                    <a:pt x="8294772" y="1071510"/>
                    <a:pt x="8279140" y="1065410"/>
                    <a:pt x="8263126" y="1058293"/>
                  </a:cubicBezTo>
                  <a:cubicBezTo>
                    <a:pt x="8230717" y="1044567"/>
                    <a:pt x="8195259" y="1028807"/>
                    <a:pt x="8157639" y="1013683"/>
                  </a:cubicBezTo>
                  <a:cubicBezTo>
                    <a:pt x="8119639" y="999449"/>
                    <a:pt x="8083418" y="985723"/>
                    <a:pt x="8050375" y="973268"/>
                  </a:cubicBezTo>
                  <a:cubicBezTo>
                    <a:pt x="8047324" y="972125"/>
                    <a:pt x="8044401" y="971108"/>
                    <a:pt x="8041351" y="969964"/>
                  </a:cubicBezTo>
                  <a:cubicBezTo>
                    <a:pt x="8038174" y="968820"/>
                    <a:pt x="8035123" y="967549"/>
                    <a:pt x="8031819" y="966278"/>
                  </a:cubicBezTo>
                  <a:cubicBezTo>
                    <a:pt x="8032454" y="966532"/>
                    <a:pt x="8032962" y="966787"/>
                    <a:pt x="8033471" y="967041"/>
                  </a:cubicBezTo>
                  <a:cubicBezTo>
                    <a:pt x="8024447" y="963736"/>
                    <a:pt x="8015551" y="960814"/>
                    <a:pt x="8007036" y="958018"/>
                  </a:cubicBezTo>
                  <a:cubicBezTo>
                    <a:pt x="7979584" y="948612"/>
                    <a:pt x="7952768" y="939462"/>
                    <a:pt x="7927349" y="930693"/>
                  </a:cubicBezTo>
                  <a:cubicBezTo>
                    <a:pt x="7914514" y="926371"/>
                    <a:pt x="7902058" y="922050"/>
                    <a:pt x="7889858" y="917983"/>
                  </a:cubicBezTo>
                  <a:lnTo>
                    <a:pt x="7890239" y="916840"/>
                  </a:lnTo>
                  <a:cubicBezTo>
                    <a:pt x="7907777" y="922432"/>
                    <a:pt x="7924681" y="927896"/>
                    <a:pt x="7941330" y="933362"/>
                  </a:cubicBezTo>
                  <a:cubicBezTo>
                    <a:pt x="7952259" y="937047"/>
                    <a:pt x="7963189" y="940860"/>
                    <a:pt x="7974246" y="944545"/>
                  </a:cubicBezTo>
                  <a:cubicBezTo>
                    <a:pt x="7968400" y="942512"/>
                    <a:pt x="7962554" y="940479"/>
                    <a:pt x="7956581" y="938445"/>
                  </a:cubicBezTo>
                  <a:cubicBezTo>
                    <a:pt x="8026862" y="961830"/>
                    <a:pt x="8087612" y="984071"/>
                    <a:pt x="8133492" y="1002500"/>
                  </a:cubicBezTo>
                  <a:cubicBezTo>
                    <a:pt x="8144804" y="1006821"/>
                    <a:pt x="8155098" y="1010633"/>
                    <a:pt x="8164630" y="1014319"/>
                  </a:cubicBezTo>
                  <a:cubicBezTo>
                    <a:pt x="8336077" y="1083965"/>
                    <a:pt x="8501931" y="1167846"/>
                    <a:pt x="8658127" y="1268375"/>
                  </a:cubicBezTo>
                  <a:close/>
                  <a:moveTo>
                    <a:pt x="8275454" y="2967211"/>
                  </a:moveTo>
                  <a:lnTo>
                    <a:pt x="8275454" y="2966702"/>
                  </a:lnTo>
                  <a:lnTo>
                    <a:pt x="8421228" y="2965431"/>
                  </a:lnTo>
                  <a:cubicBezTo>
                    <a:pt x="8449569" y="2965431"/>
                    <a:pt x="8476640" y="2965431"/>
                    <a:pt x="8502058" y="2965304"/>
                  </a:cubicBezTo>
                  <a:lnTo>
                    <a:pt x="8648722" y="2965304"/>
                  </a:lnTo>
                  <a:lnTo>
                    <a:pt x="8736924" y="2966448"/>
                  </a:lnTo>
                  <a:lnTo>
                    <a:pt x="8736924" y="2966702"/>
                  </a:lnTo>
                  <a:lnTo>
                    <a:pt x="8275454" y="2967084"/>
                  </a:lnTo>
                  <a:close/>
                  <a:moveTo>
                    <a:pt x="8674776" y="1287820"/>
                  </a:moveTo>
                  <a:lnTo>
                    <a:pt x="8673378" y="1287820"/>
                  </a:lnTo>
                  <a:cubicBezTo>
                    <a:pt x="8673378" y="1287820"/>
                    <a:pt x="8672870" y="1287312"/>
                    <a:pt x="8672615" y="1287185"/>
                  </a:cubicBezTo>
                  <a:lnTo>
                    <a:pt x="8674013" y="1287185"/>
                  </a:lnTo>
                  <a:cubicBezTo>
                    <a:pt x="8674013" y="1287185"/>
                    <a:pt x="8674522" y="1287693"/>
                    <a:pt x="8674776" y="1287820"/>
                  </a:cubicBezTo>
                  <a:close/>
                  <a:moveTo>
                    <a:pt x="8662956" y="1286168"/>
                  </a:moveTo>
                  <a:lnTo>
                    <a:pt x="8664355" y="1286168"/>
                  </a:lnTo>
                  <a:cubicBezTo>
                    <a:pt x="8664355" y="1286168"/>
                    <a:pt x="8663846" y="1286549"/>
                    <a:pt x="8663592" y="1286549"/>
                  </a:cubicBezTo>
                  <a:cubicBezTo>
                    <a:pt x="8663592" y="1286549"/>
                    <a:pt x="8663592" y="1286549"/>
                    <a:pt x="8663465" y="1286549"/>
                  </a:cubicBezTo>
                  <a:lnTo>
                    <a:pt x="8661940" y="1286549"/>
                  </a:lnTo>
                  <a:cubicBezTo>
                    <a:pt x="8661940" y="1286549"/>
                    <a:pt x="8662575" y="1286168"/>
                    <a:pt x="8662829" y="1286041"/>
                  </a:cubicBezTo>
                  <a:close/>
                  <a:moveTo>
                    <a:pt x="8670328" y="1278289"/>
                  </a:moveTo>
                  <a:cubicBezTo>
                    <a:pt x="8670328" y="1278289"/>
                    <a:pt x="8669692" y="1278543"/>
                    <a:pt x="8669438" y="1278670"/>
                  </a:cubicBezTo>
                  <a:lnTo>
                    <a:pt x="8668421" y="1278034"/>
                  </a:lnTo>
                  <a:cubicBezTo>
                    <a:pt x="8668421" y="1278034"/>
                    <a:pt x="8668421" y="1278034"/>
                    <a:pt x="8668421" y="1278034"/>
                  </a:cubicBezTo>
                  <a:lnTo>
                    <a:pt x="8670073" y="1278034"/>
                  </a:lnTo>
                  <a:cubicBezTo>
                    <a:pt x="8670073" y="1278034"/>
                    <a:pt x="8670328" y="1278289"/>
                    <a:pt x="8670328" y="1278416"/>
                  </a:cubicBezTo>
                  <a:close/>
                  <a:moveTo>
                    <a:pt x="10104177" y="2967338"/>
                  </a:moveTo>
                  <a:lnTo>
                    <a:pt x="10109261" y="2968100"/>
                  </a:lnTo>
                  <a:lnTo>
                    <a:pt x="10059441" y="2967846"/>
                  </a:lnTo>
                  <a:lnTo>
                    <a:pt x="10104177" y="2967211"/>
                  </a:lnTo>
                  <a:close/>
                  <a:moveTo>
                    <a:pt x="9413942" y="2965304"/>
                  </a:moveTo>
                  <a:lnTo>
                    <a:pt x="9441393" y="2966194"/>
                  </a:lnTo>
                  <a:cubicBezTo>
                    <a:pt x="9397674" y="2965940"/>
                    <a:pt x="9353700" y="2965558"/>
                    <a:pt x="9309981" y="2965304"/>
                  </a:cubicBezTo>
                  <a:lnTo>
                    <a:pt x="9413942" y="2965304"/>
                  </a:lnTo>
                  <a:close/>
                  <a:moveTo>
                    <a:pt x="11091045" y="2965304"/>
                  </a:moveTo>
                  <a:cubicBezTo>
                    <a:pt x="11096001" y="2965431"/>
                    <a:pt x="11101212" y="2965558"/>
                    <a:pt x="11106550" y="2965686"/>
                  </a:cubicBezTo>
                  <a:lnTo>
                    <a:pt x="11051646" y="2965304"/>
                  </a:lnTo>
                  <a:lnTo>
                    <a:pt x="11091045" y="2965304"/>
                  </a:lnTo>
                  <a:close/>
                  <a:moveTo>
                    <a:pt x="9046393" y="2966194"/>
                  </a:moveTo>
                  <a:lnTo>
                    <a:pt x="9064058" y="2966194"/>
                  </a:lnTo>
                  <a:cubicBezTo>
                    <a:pt x="9064058" y="2966194"/>
                    <a:pt x="9041181" y="2966194"/>
                    <a:pt x="9041181" y="2966194"/>
                  </a:cubicBezTo>
                  <a:lnTo>
                    <a:pt x="9046393" y="2966194"/>
                  </a:lnTo>
                  <a:close/>
                  <a:moveTo>
                    <a:pt x="8668930" y="1272696"/>
                  </a:moveTo>
                  <a:cubicBezTo>
                    <a:pt x="8668930" y="1272696"/>
                    <a:pt x="8669565" y="1272442"/>
                    <a:pt x="8669820" y="1272315"/>
                  </a:cubicBezTo>
                  <a:cubicBezTo>
                    <a:pt x="8670073" y="1272442"/>
                    <a:pt x="8670328" y="1272696"/>
                    <a:pt x="8670709" y="1272824"/>
                  </a:cubicBezTo>
                  <a:lnTo>
                    <a:pt x="8668930" y="1272824"/>
                  </a:lnTo>
                  <a:close/>
                  <a:moveTo>
                    <a:pt x="8961368" y="2966956"/>
                  </a:moveTo>
                  <a:lnTo>
                    <a:pt x="8969629" y="2966956"/>
                  </a:lnTo>
                  <a:cubicBezTo>
                    <a:pt x="8969629" y="2966956"/>
                    <a:pt x="8959589" y="2966956"/>
                    <a:pt x="8959589" y="2966956"/>
                  </a:cubicBezTo>
                  <a:lnTo>
                    <a:pt x="8961368" y="2966956"/>
                  </a:lnTo>
                  <a:close/>
                  <a:moveTo>
                    <a:pt x="7705193" y="864605"/>
                  </a:moveTo>
                  <a:cubicBezTo>
                    <a:pt x="7711548" y="866257"/>
                    <a:pt x="7717648" y="867909"/>
                    <a:pt x="7723494" y="869435"/>
                  </a:cubicBezTo>
                  <a:cubicBezTo>
                    <a:pt x="7745481" y="875662"/>
                    <a:pt x="7770899" y="883033"/>
                    <a:pt x="7799241" y="892057"/>
                  </a:cubicBezTo>
                  <a:cubicBezTo>
                    <a:pt x="7804579" y="893709"/>
                    <a:pt x="7810044" y="895361"/>
                    <a:pt x="7815636" y="897141"/>
                  </a:cubicBezTo>
                  <a:lnTo>
                    <a:pt x="7825549" y="900191"/>
                  </a:lnTo>
                  <a:cubicBezTo>
                    <a:pt x="7729468" y="870960"/>
                    <a:pt x="7635674" y="845923"/>
                    <a:pt x="7545566" y="824190"/>
                  </a:cubicBezTo>
                  <a:cubicBezTo>
                    <a:pt x="7566663" y="829146"/>
                    <a:pt x="7586490" y="833722"/>
                    <a:pt x="7604917" y="838043"/>
                  </a:cubicBezTo>
                  <a:cubicBezTo>
                    <a:pt x="7643935" y="848337"/>
                    <a:pt x="7677233" y="857107"/>
                    <a:pt x="7705320" y="864478"/>
                  </a:cubicBezTo>
                  <a:close/>
                  <a:moveTo>
                    <a:pt x="8946117" y="2971277"/>
                  </a:moveTo>
                  <a:cubicBezTo>
                    <a:pt x="8954251" y="2971277"/>
                    <a:pt x="8962639" y="2971405"/>
                    <a:pt x="8971026" y="2971532"/>
                  </a:cubicBezTo>
                  <a:cubicBezTo>
                    <a:pt x="8972933" y="2971532"/>
                    <a:pt x="8975348" y="2971532"/>
                    <a:pt x="8978525" y="2971786"/>
                  </a:cubicBezTo>
                  <a:cubicBezTo>
                    <a:pt x="8978907" y="2971786"/>
                    <a:pt x="8979415" y="2971786"/>
                    <a:pt x="8979923" y="2971786"/>
                  </a:cubicBezTo>
                  <a:cubicBezTo>
                    <a:pt x="8978144" y="2971786"/>
                    <a:pt x="8976365" y="2971786"/>
                    <a:pt x="8974585" y="2971786"/>
                  </a:cubicBezTo>
                  <a:lnTo>
                    <a:pt x="8902778" y="2971786"/>
                  </a:lnTo>
                  <a:lnTo>
                    <a:pt x="8905702" y="2971786"/>
                  </a:lnTo>
                  <a:cubicBezTo>
                    <a:pt x="8905702" y="2971786"/>
                    <a:pt x="8946244" y="2971405"/>
                    <a:pt x="8946244" y="2971405"/>
                  </a:cubicBezTo>
                  <a:close/>
                  <a:moveTo>
                    <a:pt x="11593946" y="2966194"/>
                  </a:moveTo>
                  <a:lnTo>
                    <a:pt x="11599793" y="2966194"/>
                  </a:lnTo>
                  <a:lnTo>
                    <a:pt x="11593946" y="2966194"/>
                  </a:lnTo>
                  <a:cubicBezTo>
                    <a:pt x="11593946" y="2966194"/>
                    <a:pt x="11593946" y="2966194"/>
                    <a:pt x="11593946" y="2966194"/>
                  </a:cubicBezTo>
                  <a:close/>
                  <a:moveTo>
                    <a:pt x="8678207" y="1275111"/>
                  </a:moveTo>
                  <a:lnTo>
                    <a:pt x="8678207" y="1275111"/>
                  </a:lnTo>
                  <a:cubicBezTo>
                    <a:pt x="8678207" y="1275111"/>
                    <a:pt x="8678335" y="1275111"/>
                    <a:pt x="8678335" y="1275111"/>
                  </a:cubicBezTo>
                  <a:cubicBezTo>
                    <a:pt x="8678335" y="1275111"/>
                    <a:pt x="8678335" y="1275111"/>
                    <a:pt x="8678335" y="1275111"/>
                  </a:cubicBezTo>
                  <a:close/>
                  <a:moveTo>
                    <a:pt x="8658508" y="1271680"/>
                  </a:moveTo>
                  <a:lnTo>
                    <a:pt x="8658381" y="1271680"/>
                  </a:lnTo>
                  <a:cubicBezTo>
                    <a:pt x="8658381" y="1271680"/>
                    <a:pt x="8658635" y="1271680"/>
                    <a:pt x="8658635" y="1271680"/>
                  </a:cubicBezTo>
                  <a:cubicBezTo>
                    <a:pt x="8658635" y="1271680"/>
                    <a:pt x="8658635" y="1271680"/>
                    <a:pt x="8658508" y="1271680"/>
                  </a:cubicBezTo>
                  <a:close/>
                  <a:moveTo>
                    <a:pt x="8747727" y="2968609"/>
                  </a:moveTo>
                  <a:cubicBezTo>
                    <a:pt x="8747727" y="2968609"/>
                    <a:pt x="8747853" y="2968609"/>
                    <a:pt x="8747981" y="2968609"/>
                  </a:cubicBezTo>
                  <a:lnTo>
                    <a:pt x="8746710" y="2968609"/>
                  </a:lnTo>
                  <a:lnTo>
                    <a:pt x="8747600" y="2968609"/>
                  </a:lnTo>
                  <a:close/>
                  <a:moveTo>
                    <a:pt x="11619492" y="2968100"/>
                  </a:moveTo>
                  <a:cubicBezTo>
                    <a:pt x="11611104" y="2968100"/>
                    <a:pt x="11602589" y="2968100"/>
                    <a:pt x="11593946" y="2968100"/>
                  </a:cubicBezTo>
                  <a:lnTo>
                    <a:pt x="11593946" y="2967846"/>
                  </a:lnTo>
                  <a:cubicBezTo>
                    <a:pt x="11615171" y="2967846"/>
                    <a:pt x="11636650" y="2967592"/>
                    <a:pt x="11658255" y="2967592"/>
                  </a:cubicBezTo>
                  <a:cubicBezTo>
                    <a:pt x="11650884" y="2967592"/>
                    <a:pt x="11644021" y="2967719"/>
                    <a:pt x="11638048" y="2967846"/>
                  </a:cubicBezTo>
                  <a:cubicBezTo>
                    <a:pt x="11630676" y="2967973"/>
                    <a:pt x="11624449" y="2968100"/>
                    <a:pt x="11619365" y="2968227"/>
                  </a:cubicBezTo>
                  <a:close/>
                  <a:moveTo>
                    <a:pt x="11677192" y="2965813"/>
                  </a:moveTo>
                  <a:cubicBezTo>
                    <a:pt x="11674650" y="2965813"/>
                    <a:pt x="11666516" y="2965558"/>
                    <a:pt x="11653553" y="2965304"/>
                  </a:cubicBezTo>
                  <a:cubicBezTo>
                    <a:pt x="11652028" y="2965304"/>
                    <a:pt x="11650122" y="2965304"/>
                    <a:pt x="11648469" y="2965304"/>
                  </a:cubicBezTo>
                  <a:cubicBezTo>
                    <a:pt x="11650630" y="2965304"/>
                    <a:pt x="11652536" y="2965304"/>
                    <a:pt x="11654315" y="2965304"/>
                  </a:cubicBezTo>
                  <a:lnTo>
                    <a:pt x="11822585" y="2965304"/>
                  </a:lnTo>
                  <a:lnTo>
                    <a:pt x="11677065" y="2965940"/>
                  </a:lnTo>
                  <a:close/>
                  <a:moveTo>
                    <a:pt x="8657110" y="1270790"/>
                  </a:moveTo>
                  <a:lnTo>
                    <a:pt x="8656856" y="1270790"/>
                  </a:lnTo>
                  <a:cubicBezTo>
                    <a:pt x="8656856" y="1270790"/>
                    <a:pt x="8657491" y="1270790"/>
                    <a:pt x="8657491" y="1270790"/>
                  </a:cubicBezTo>
                  <a:cubicBezTo>
                    <a:pt x="8657491" y="1270790"/>
                    <a:pt x="8657238" y="1270790"/>
                    <a:pt x="8657238" y="1270790"/>
                  </a:cubicBezTo>
                  <a:close/>
                  <a:moveTo>
                    <a:pt x="8291722" y="1072654"/>
                  </a:moveTo>
                  <a:cubicBezTo>
                    <a:pt x="8297314" y="1075069"/>
                    <a:pt x="8303032" y="1077484"/>
                    <a:pt x="8308371" y="1080025"/>
                  </a:cubicBezTo>
                  <a:cubicBezTo>
                    <a:pt x="8315361" y="1083330"/>
                    <a:pt x="8321970" y="1086507"/>
                    <a:pt x="8328451" y="1089684"/>
                  </a:cubicBezTo>
                  <a:cubicBezTo>
                    <a:pt x="8316250" y="1083965"/>
                    <a:pt x="8304049" y="1078246"/>
                    <a:pt x="8291722" y="1072654"/>
                  </a:cubicBezTo>
                  <a:close/>
                  <a:moveTo>
                    <a:pt x="10760606" y="2980047"/>
                  </a:moveTo>
                  <a:lnTo>
                    <a:pt x="10736586" y="2979665"/>
                  </a:lnTo>
                  <a:lnTo>
                    <a:pt x="10902059" y="2979665"/>
                  </a:lnTo>
                  <a:cubicBezTo>
                    <a:pt x="10902059" y="2979665"/>
                    <a:pt x="10760606" y="2980047"/>
                    <a:pt x="10760606" y="2980047"/>
                  </a:cubicBezTo>
                  <a:close/>
                  <a:moveTo>
                    <a:pt x="11299602" y="2978903"/>
                  </a:moveTo>
                  <a:lnTo>
                    <a:pt x="10912735" y="2979793"/>
                  </a:lnTo>
                  <a:lnTo>
                    <a:pt x="10912735" y="2977378"/>
                  </a:lnTo>
                  <a:lnTo>
                    <a:pt x="10935738" y="2977378"/>
                  </a:lnTo>
                  <a:lnTo>
                    <a:pt x="10939043" y="2976869"/>
                  </a:lnTo>
                  <a:lnTo>
                    <a:pt x="10958488" y="2976869"/>
                  </a:lnTo>
                  <a:cubicBezTo>
                    <a:pt x="10958488" y="2976869"/>
                    <a:pt x="10985558" y="2977378"/>
                    <a:pt x="10985558" y="2977378"/>
                  </a:cubicBezTo>
                  <a:cubicBezTo>
                    <a:pt x="10937009" y="2977632"/>
                    <a:pt x="10959124" y="2978013"/>
                    <a:pt x="11023940" y="2978268"/>
                  </a:cubicBezTo>
                  <a:lnTo>
                    <a:pt x="11027245" y="2978268"/>
                  </a:lnTo>
                  <a:cubicBezTo>
                    <a:pt x="11027245" y="2978268"/>
                    <a:pt x="11044021" y="2978268"/>
                    <a:pt x="11044021" y="2978268"/>
                  </a:cubicBezTo>
                  <a:cubicBezTo>
                    <a:pt x="11116971" y="2978522"/>
                    <a:pt x="11229829" y="2978649"/>
                    <a:pt x="11354506" y="2978268"/>
                  </a:cubicBezTo>
                  <a:lnTo>
                    <a:pt x="11384627" y="2978649"/>
                  </a:lnTo>
                  <a:lnTo>
                    <a:pt x="11299475" y="2978649"/>
                  </a:lnTo>
                  <a:close/>
                  <a:moveTo>
                    <a:pt x="11473591" y="746410"/>
                  </a:moveTo>
                  <a:cubicBezTo>
                    <a:pt x="11454654" y="746537"/>
                    <a:pt x="11435718" y="746918"/>
                    <a:pt x="11416908" y="747172"/>
                  </a:cubicBezTo>
                  <a:cubicBezTo>
                    <a:pt x="11436861" y="746537"/>
                    <a:pt x="11455798" y="746155"/>
                    <a:pt x="11473591" y="746410"/>
                  </a:cubicBezTo>
                  <a:close/>
                  <a:moveTo>
                    <a:pt x="11395429" y="746791"/>
                  </a:moveTo>
                  <a:cubicBezTo>
                    <a:pt x="11398988" y="746791"/>
                    <a:pt x="11402546" y="746537"/>
                    <a:pt x="11406105" y="746410"/>
                  </a:cubicBezTo>
                  <a:cubicBezTo>
                    <a:pt x="11402546" y="746410"/>
                    <a:pt x="11398988" y="746664"/>
                    <a:pt x="11395429" y="746791"/>
                  </a:cubicBezTo>
                  <a:close/>
                  <a:moveTo>
                    <a:pt x="11355777" y="748062"/>
                  </a:moveTo>
                  <a:cubicBezTo>
                    <a:pt x="11302144" y="749841"/>
                    <a:pt x="11246096" y="750858"/>
                    <a:pt x="11189795" y="755179"/>
                  </a:cubicBezTo>
                  <a:cubicBezTo>
                    <a:pt x="11228304" y="752510"/>
                    <a:pt x="11264144" y="751493"/>
                    <a:pt x="11298077" y="750604"/>
                  </a:cubicBezTo>
                  <a:cubicBezTo>
                    <a:pt x="11250545" y="752383"/>
                    <a:pt x="11203394" y="754544"/>
                    <a:pt x="11156497" y="757340"/>
                  </a:cubicBezTo>
                  <a:cubicBezTo>
                    <a:pt x="11134764" y="758483"/>
                    <a:pt x="11113032" y="759627"/>
                    <a:pt x="11091299" y="760644"/>
                  </a:cubicBezTo>
                  <a:cubicBezTo>
                    <a:pt x="11180517" y="754544"/>
                    <a:pt x="11273040" y="749714"/>
                    <a:pt x="11355777" y="748189"/>
                  </a:cubicBezTo>
                  <a:close/>
                  <a:moveTo>
                    <a:pt x="10836225" y="781106"/>
                  </a:moveTo>
                  <a:cubicBezTo>
                    <a:pt x="10848935" y="779962"/>
                    <a:pt x="10862406" y="778691"/>
                    <a:pt x="10876260" y="777547"/>
                  </a:cubicBezTo>
                  <a:lnTo>
                    <a:pt x="10876260" y="778818"/>
                  </a:lnTo>
                  <a:cubicBezTo>
                    <a:pt x="10833175" y="783012"/>
                    <a:pt x="10790218" y="787460"/>
                    <a:pt x="10747643" y="792290"/>
                  </a:cubicBezTo>
                  <a:cubicBezTo>
                    <a:pt x="10763784" y="790129"/>
                    <a:pt x="10792125" y="786571"/>
                    <a:pt x="10836225" y="781106"/>
                  </a:cubicBezTo>
                  <a:close/>
                  <a:moveTo>
                    <a:pt x="10136204" y="875789"/>
                  </a:moveTo>
                  <a:cubicBezTo>
                    <a:pt x="10136204" y="875789"/>
                    <a:pt x="10135060" y="875789"/>
                    <a:pt x="10132646" y="876043"/>
                  </a:cubicBezTo>
                  <a:lnTo>
                    <a:pt x="10213095" y="861428"/>
                  </a:lnTo>
                  <a:cubicBezTo>
                    <a:pt x="10198352" y="864224"/>
                    <a:pt x="10183482" y="867020"/>
                    <a:pt x="10168740" y="869816"/>
                  </a:cubicBezTo>
                  <a:cubicBezTo>
                    <a:pt x="10158572" y="871595"/>
                    <a:pt x="10147897" y="873501"/>
                    <a:pt x="10136204" y="875662"/>
                  </a:cubicBezTo>
                  <a:close/>
                  <a:moveTo>
                    <a:pt x="8681257" y="1274095"/>
                  </a:moveTo>
                  <a:cubicBezTo>
                    <a:pt x="8681257" y="1274095"/>
                    <a:pt x="8681130" y="1274095"/>
                    <a:pt x="8681004" y="1273967"/>
                  </a:cubicBezTo>
                  <a:lnTo>
                    <a:pt x="8681512" y="1273967"/>
                  </a:lnTo>
                  <a:cubicBezTo>
                    <a:pt x="8681512" y="1273967"/>
                    <a:pt x="8681257" y="1274095"/>
                    <a:pt x="8681257" y="1274095"/>
                  </a:cubicBezTo>
                  <a:close/>
                  <a:moveTo>
                    <a:pt x="8672997" y="1264690"/>
                  </a:moveTo>
                  <a:cubicBezTo>
                    <a:pt x="8672997" y="1264690"/>
                    <a:pt x="8672361" y="1264308"/>
                    <a:pt x="8671980" y="1264054"/>
                  </a:cubicBezTo>
                  <a:cubicBezTo>
                    <a:pt x="8676937" y="1262148"/>
                    <a:pt x="8682020" y="1260114"/>
                    <a:pt x="8686849" y="1258208"/>
                  </a:cubicBezTo>
                  <a:lnTo>
                    <a:pt x="8689137" y="1258462"/>
                  </a:lnTo>
                  <a:cubicBezTo>
                    <a:pt x="8683799" y="1260496"/>
                    <a:pt x="8678462" y="1262656"/>
                    <a:pt x="8673124" y="1264690"/>
                  </a:cubicBezTo>
                  <a:close/>
                  <a:moveTo>
                    <a:pt x="8671472" y="1265325"/>
                  </a:moveTo>
                  <a:cubicBezTo>
                    <a:pt x="8671472" y="1265325"/>
                    <a:pt x="8670709" y="1265579"/>
                    <a:pt x="8670328" y="1265707"/>
                  </a:cubicBezTo>
                  <a:cubicBezTo>
                    <a:pt x="8669947" y="1265452"/>
                    <a:pt x="8669692" y="1265325"/>
                    <a:pt x="8669311" y="1265071"/>
                  </a:cubicBezTo>
                  <a:cubicBezTo>
                    <a:pt x="8669692" y="1264944"/>
                    <a:pt x="8670073" y="1264817"/>
                    <a:pt x="8670455" y="1264690"/>
                  </a:cubicBezTo>
                  <a:cubicBezTo>
                    <a:pt x="8670836" y="1264944"/>
                    <a:pt x="8671090" y="1265071"/>
                    <a:pt x="8671472" y="1265325"/>
                  </a:cubicBezTo>
                  <a:close/>
                  <a:moveTo>
                    <a:pt x="8663465" y="1268503"/>
                  </a:moveTo>
                  <a:cubicBezTo>
                    <a:pt x="8662575" y="1268884"/>
                    <a:pt x="8661813" y="1269138"/>
                    <a:pt x="8660923" y="1269519"/>
                  </a:cubicBezTo>
                  <a:cubicBezTo>
                    <a:pt x="8660541" y="1269265"/>
                    <a:pt x="8660288" y="1269138"/>
                    <a:pt x="8659906" y="1268884"/>
                  </a:cubicBezTo>
                  <a:cubicBezTo>
                    <a:pt x="8660796" y="1268503"/>
                    <a:pt x="8661558" y="1268248"/>
                    <a:pt x="8662448" y="1267867"/>
                  </a:cubicBezTo>
                  <a:cubicBezTo>
                    <a:pt x="8662829" y="1268121"/>
                    <a:pt x="8663083" y="1268248"/>
                    <a:pt x="8663465" y="1268503"/>
                  </a:cubicBezTo>
                  <a:close/>
                  <a:moveTo>
                    <a:pt x="8660669" y="1269646"/>
                  </a:moveTo>
                  <a:cubicBezTo>
                    <a:pt x="8660669" y="1269646"/>
                    <a:pt x="8660160" y="1269900"/>
                    <a:pt x="8659906" y="1269900"/>
                  </a:cubicBezTo>
                  <a:lnTo>
                    <a:pt x="8658635" y="1269900"/>
                  </a:lnTo>
                  <a:cubicBezTo>
                    <a:pt x="8658635" y="1269900"/>
                    <a:pt x="8658381" y="1269646"/>
                    <a:pt x="8658254" y="1269519"/>
                  </a:cubicBezTo>
                  <a:cubicBezTo>
                    <a:pt x="8658763" y="1269265"/>
                    <a:pt x="8659271" y="1269138"/>
                    <a:pt x="8659652" y="1268884"/>
                  </a:cubicBezTo>
                  <a:cubicBezTo>
                    <a:pt x="8660033" y="1269138"/>
                    <a:pt x="8660288" y="1269265"/>
                    <a:pt x="8660669" y="1269519"/>
                  </a:cubicBezTo>
                  <a:close/>
                  <a:moveTo>
                    <a:pt x="11480200" y="2978649"/>
                  </a:moveTo>
                  <a:lnTo>
                    <a:pt x="11452620" y="2978395"/>
                  </a:lnTo>
                  <a:cubicBezTo>
                    <a:pt x="11516929" y="2978395"/>
                    <a:pt x="11577679" y="2978268"/>
                    <a:pt x="11631058" y="2978140"/>
                  </a:cubicBezTo>
                  <a:lnTo>
                    <a:pt x="11622288" y="2978140"/>
                  </a:lnTo>
                  <a:cubicBezTo>
                    <a:pt x="11622288" y="2978140"/>
                    <a:pt x="11480200" y="2978522"/>
                    <a:pt x="11480200" y="2978522"/>
                  </a:cubicBezTo>
                  <a:close/>
                  <a:moveTo>
                    <a:pt x="11765267" y="2976488"/>
                  </a:moveTo>
                  <a:cubicBezTo>
                    <a:pt x="11762979" y="2976488"/>
                    <a:pt x="11760818" y="2976488"/>
                    <a:pt x="11758403" y="2976488"/>
                  </a:cubicBezTo>
                  <a:cubicBezTo>
                    <a:pt x="11755608" y="2976488"/>
                    <a:pt x="11752558" y="2976488"/>
                    <a:pt x="11749507" y="2976488"/>
                  </a:cubicBezTo>
                  <a:lnTo>
                    <a:pt x="11802632" y="2976107"/>
                  </a:lnTo>
                  <a:lnTo>
                    <a:pt x="11765139" y="2976615"/>
                  </a:lnTo>
                  <a:close/>
                  <a:moveTo>
                    <a:pt x="11281301" y="747935"/>
                  </a:moveTo>
                  <a:cubicBezTo>
                    <a:pt x="11268846" y="748443"/>
                    <a:pt x="11256391" y="748824"/>
                    <a:pt x="11243936" y="749460"/>
                  </a:cubicBezTo>
                  <a:cubicBezTo>
                    <a:pt x="11249146" y="749206"/>
                    <a:pt x="11254485" y="748824"/>
                    <a:pt x="11259695" y="748570"/>
                  </a:cubicBezTo>
                  <a:cubicBezTo>
                    <a:pt x="11267957" y="748316"/>
                    <a:pt x="11275201" y="748062"/>
                    <a:pt x="11281301" y="747935"/>
                  </a:cubicBezTo>
                  <a:close/>
                  <a:moveTo>
                    <a:pt x="8682782" y="1273713"/>
                  </a:moveTo>
                  <a:cubicBezTo>
                    <a:pt x="8682782" y="1273713"/>
                    <a:pt x="8682529" y="1273586"/>
                    <a:pt x="8682274" y="1273459"/>
                  </a:cubicBezTo>
                  <a:lnTo>
                    <a:pt x="8683164" y="1273459"/>
                  </a:lnTo>
                  <a:cubicBezTo>
                    <a:pt x="8683164" y="1273459"/>
                    <a:pt x="8682782" y="1273713"/>
                    <a:pt x="8682656" y="1273713"/>
                  </a:cubicBezTo>
                  <a:close/>
                  <a:moveTo>
                    <a:pt x="8679224" y="1271553"/>
                  </a:moveTo>
                  <a:cubicBezTo>
                    <a:pt x="8678335" y="1271044"/>
                    <a:pt x="8677572" y="1270536"/>
                    <a:pt x="8676682" y="1269900"/>
                  </a:cubicBezTo>
                  <a:cubicBezTo>
                    <a:pt x="8677064" y="1269774"/>
                    <a:pt x="8677445" y="1269646"/>
                    <a:pt x="8677826" y="1269519"/>
                  </a:cubicBezTo>
                  <a:cubicBezTo>
                    <a:pt x="8678715" y="1270028"/>
                    <a:pt x="8679479" y="1270536"/>
                    <a:pt x="8680368" y="1271171"/>
                  </a:cubicBezTo>
                  <a:lnTo>
                    <a:pt x="8679224" y="1271553"/>
                  </a:lnTo>
                  <a:close/>
                  <a:moveTo>
                    <a:pt x="8691425" y="1257700"/>
                  </a:moveTo>
                  <a:lnTo>
                    <a:pt x="8689137" y="1257446"/>
                  </a:lnTo>
                  <a:cubicBezTo>
                    <a:pt x="8689137" y="1257446"/>
                    <a:pt x="8690154" y="1257064"/>
                    <a:pt x="8690536" y="1256937"/>
                  </a:cubicBezTo>
                  <a:cubicBezTo>
                    <a:pt x="8690916" y="1257191"/>
                    <a:pt x="8691298" y="1257446"/>
                    <a:pt x="8691552" y="1257572"/>
                  </a:cubicBezTo>
                  <a:cubicBezTo>
                    <a:pt x="8691552" y="1257572"/>
                    <a:pt x="8691425" y="1257572"/>
                    <a:pt x="8691298" y="1257572"/>
                  </a:cubicBezTo>
                  <a:close/>
                  <a:moveTo>
                    <a:pt x="8683799" y="1258081"/>
                  </a:moveTo>
                  <a:cubicBezTo>
                    <a:pt x="8679351" y="1259860"/>
                    <a:pt x="8675030" y="1261640"/>
                    <a:pt x="8670582" y="1263292"/>
                  </a:cubicBezTo>
                  <a:cubicBezTo>
                    <a:pt x="8666388" y="1260623"/>
                    <a:pt x="8662194" y="1258081"/>
                    <a:pt x="8658127" y="1255412"/>
                  </a:cubicBezTo>
                  <a:lnTo>
                    <a:pt x="8683799" y="1257954"/>
                  </a:lnTo>
                  <a:close/>
                  <a:moveTo>
                    <a:pt x="8669057" y="1263927"/>
                  </a:moveTo>
                  <a:lnTo>
                    <a:pt x="8667913" y="1264308"/>
                  </a:lnTo>
                  <a:cubicBezTo>
                    <a:pt x="8663083" y="1261258"/>
                    <a:pt x="8658127" y="1258208"/>
                    <a:pt x="8653043" y="1255031"/>
                  </a:cubicBezTo>
                  <a:lnTo>
                    <a:pt x="8655204" y="1255285"/>
                  </a:lnTo>
                  <a:cubicBezTo>
                    <a:pt x="8659906" y="1258208"/>
                    <a:pt x="8664481" y="1261131"/>
                    <a:pt x="8669057" y="1263927"/>
                  </a:cubicBezTo>
                  <a:close/>
                  <a:moveTo>
                    <a:pt x="8410044" y="1122728"/>
                  </a:moveTo>
                  <a:lnTo>
                    <a:pt x="8433175" y="1133912"/>
                  </a:lnTo>
                  <a:lnTo>
                    <a:pt x="8455797" y="1146367"/>
                  </a:lnTo>
                  <a:cubicBezTo>
                    <a:pt x="8470921" y="1154628"/>
                    <a:pt x="8485917" y="1163016"/>
                    <a:pt x="8501169" y="1171404"/>
                  </a:cubicBezTo>
                  <a:cubicBezTo>
                    <a:pt x="8555945" y="1199873"/>
                    <a:pt x="8608052" y="1233934"/>
                    <a:pt x="8661177" y="1267232"/>
                  </a:cubicBezTo>
                  <a:cubicBezTo>
                    <a:pt x="8660415" y="1267613"/>
                    <a:pt x="8659525" y="1267867"/>
                    <a:pt x="8658763" y="1268248"/>
                  </a:cubicBezTo>
                  <a:cubicBezTo>
                    <a:pt x="8520614" y="1177632"/>
                    <a:pt x="8373823" y="1101250"/>
                    <a:pt x="8222457" y="1036052"/>
                  </a:cubicBezTo>
                  <a:cubicBezTo>
                    <a:pt x="8254484" y="1049651"/>
                    <a:pt x="8286511" y="1063758"/>
                    <a:pt x="8318538" y="1078246"/>
                  </a:cubicBezTo>
                  <a:cubicBezTo>
                    <a:pt x="8348913" y="1092989"/>
                    <a:pt x="8379542" y="1107858"/>
                    <a:pt x="8410171" y="1122856"/>
                  </a:cubicBezTo>
                  <a:close/>
                  <a:moveTo>
                    <a:pt x="6214407" y="636475"/>
                  </a:moveTo>
                  <a:cubicBezTo>
                    <a:pt x="6214407" y="636475"/>
                    <a:pt x="6214661" y="636475"/>
                    <a:pt x="6214788" y="636475"/>
                  </a:cubicBezTo>
                  <a:cubicBezTo>
                    <a:pt x="6214661" y="636475"/>
                    <a:pt x="6214534" y="636475"/>
                    <a:pt x="6214407" y="636475"/>
                  </a:cubicBezTo>
                  <a:close/>
                  <a:moveTo>
                    <a:pt x="4325696" y="2768820"/>
                  </a:moveTo>
                  <a:lnTo>
                    <a:pt x="4316926" y="2775683"/>
                  </a:lnTo>
                  <a:lnTo>
                    <a:pt x="4311461" y="2775429"/>
                  </a:lnTo>
                  <a:lnTo>
                    <a:pt x="4320358" y="2768566"/>
                  </a:lnTo>
                  <a:lnTo>
                    <a:pt x="4325696" y="2768820"/>
                  </a:lnTo>
                  <a:close/>
                  <a:moveTo>
                    <a:pt x="4326077" y="2768820"/>
                  </a:moveTo>
                  <a:lnTo>
                    <a:pt x="4331923" y="2769075"/>
                  </a:lnTo>
                  <a:lnTo>
                    <a:pt x="4323027" y="2775937"/>
                  </a:lnTo>
                  <a:lnTo>
                    <a:pt x="4317308" y="2775683"/>
                  </a:lnTo>
                  <a:lnTo>
                    <a:pt x="4326077" y="2768820"/>
                  </a:lnTo>
                  <a:close/>
                  <a:moveTo>
                    <a:pt x="4312351" y="2784198"/>
                  </a:moveTo>
                  <a:lnTo>
                    <a:pt x="4142175" y="2915866"/>
                  </a:lnTo>
                  <a:lnTo>
                    <a:pt x="4141412" y="2914849"/>
                  </a:lnTo>
                  <a:lnTo>
                    <a:pt x="4307013" y="2784072"/>
                  </a:lnTo>
                  <a:lnTo>
                    <a:pt x="4312478" y="2784326"/>
                  </a:lnTo>
                  <a:close/>
                  <a:moveTo>
                    <a:pt x="7724638" y="2980428"/>
                  </a:moveTo>
                  <a:cubicBezTo>
                    <a:pt x="7451518" y="2980428"/>
                    <a:pt x="7234699" y="2979793"/>
                    <a:pt x="7086638" y="2978903"/>
                  </a:cubicBezTo>
                  <a:cubicBezTo>
                    <a:pt x="7179160" y="2978522"/>
                    <a:pt x="7269776" y="2978140"/>
                    <a:pt x="7355945" y="2977759"/>
                  </a:cubicBezTo>
                  <a:lnTo>
                    <a:pt x="7426735" y="2978268"/>
                  </a:lnTo>
                  <a:lnTo>
                    <a:pt x="7426735" y="2977505"/>
                  </a:lnTo>
                  <a:cubicBezTo>
                    <a:pt x="7568188" y="2976869"/>
                    <a:pt x="7694644" y="2976361"/>
                    <a:pt x="7794284" y="2975853"/>
                  </a:cubicBezTo>
                  <a:lnTo>
                    <a:pt x="7796826" y="2975853"/>
                  </a:lnTo>
                  <a:cubicBezTo>
                    <a:pt x="7895958" y="2976234"/>
                    <a:pt x="8255119" y="2977378"/>
                    <a:pt x="8595979" y="2978522"/>
                  </a:cubicBezTo>
                  <a:lnTo>
                    <a:pt x="9215805" y="2979539"/>
                  </a:lnTo>
                  <a:lnTo>
                    <a:pt x="9350904" y="2977759"/>
                  </a:lnTo>
                  <a:cubicBezTo>
                    <a:pt x="9358911" y="2977759"/>
                    <a:pt x="9367045" y="2977759"/>
                    <a:pt x="9375306" y="2977759"/>
                  </a:cubicBezTo>
                  <a:cubicBezTo>
                    <a:pt x="9369205" y="2977759"/>
                    <a:pt x="9363995" y="2977886"/>
                    <a:pt x="9359801" y="2978013"/>
                  </a:cubicBezTo>
                  <a:cubicBezTo>
                    <a:pt x="9356115" y="2978013"/>
                    <a:pt x="9353192" y="2978140"/>
                    <a:pt x="9351158" y="2978268"/>
                  </a:cubicBezTo>
                  <a:cubicBezTo>
                    <a:pt x="9349124" y="2978268"/>
                    <a:pt x="9348108" y="2978395"/>
                    <a:pt x="9348108" y="2978522"/>
                  </a:cubicBezTo>
                  <a:cubicBezTo>
                    <a:pt x="9348108" y="2978649"/>
                    <a:pt x="9349124" y="2978649"/>
                    <a:pt x="9351158" y="2978776"/>
                  </a:cubicBezTo>
                  <a:cubicBezTo>
                    <a:pt x="9353192" y="2978776"/>
                    <a:pt x="9356115" y="2978903"/>
                    <a:pt x="9359801" y="2979030"/>
                  </a:cubicBezTo>
                  <a:cubicBezTo>
                    <a:pt x="9362215" y="2979030"/>
                    <a:pt x="9365011" y="2979030"/>
                    <a:pt x="9367935" y="2979030"/>
                  </a:cubicBezTo>
                  <a:cubicBezTo>
                    <a:pt x="9171832" y="2979793"/>
                    <a:pt x="9060372" y="2980428"/>
                    <a:pt x="9104854" y="2980809"/>
                  </a:cubicBezTo>
                  <a:cubicBezTo>
                    <a:pt x="9164841" y="2980809"/>
                    <a:pt x="9494264" y="2980555"/>
                    <a:pt x="9839191" y="2980301"/>
                  </a:cubicBezTo>
                  <a:lnTo>
                    <a:pt x="10031227" y="2979920"/>
                  </a:lnTo>
                  <a:lnTo>
                    <a:pt x="10130739" y="2980682"/>
                  </a:lnTo>
                  <a:cubicBezTo>
                    <a:pt x="10118793" y="2980809"/>
                    <a:pt x="10108879" y="2980936"/>
                    <a:pt x="10101890" y="2981064"/>
                  </a:cubicBezTo>
                  <a:cubicBezTo>
                    <a:pt x="10098077" y="2981064"/>
                    <a:pt x="10095153" y="2981191"/>
                    <a:pt x="10093120" y="2981318"/>
                  </a:cubicBezTo>
                  <a:cubicBezTo>
                    <a:pt x="10091086" y="2981318"/>
                    <a:pt x="10090070" y="2981445"/>
                    <a:pt x="10090070" y="2981572"/>
                  </a:cubicBezTo>
                  <a:cubicBezTo>
                    <a:pt x="10090070" y="2981699"/>
                    <a:pt x="10091086" y="2981699"/>
                    <a:pt x="10093120" y="2981826"/>
                  </a:cubicBezTo>
                  <a:cubicBezTo>
                    <a:pt x="10095153" y="2981826"/>
                    <a:pt x="10098077" y="2981953"/>
                    <a:pt x="10101890" y="2982080"/>
                  </a:cubicBezTo>
                  <a:cubicBezTo>
                    <a:pt x="10109515" y="2982080"/>
                    <a:pt x="10120572" y="2982335"/>
                    <a:pt x="10134043" y="2982462"/>
                  </a:cubicBezTo>
                  <a:cubicBezTo>
                    <a:pt x="10158446" y="2982462"/>
                    <a:pt x="10190854" y="2982716"/>
                    <a:pt x="10226567" y="2982716"/>
                  </a:cubicBezTo>
                  <a:lnTo>
                    <a:pt x="10054103" y="2983097"/>
                  </a:lnTo>
                  <a:lnTo>
                    <a:pt x="9594031" y="2984114"/>
                  </a:lnTo>
                  <a:cubicBezTo>
                    <a:pt x="9497059" y="2983605"/>
                    <a:pt x="9407714" y="2983097"/>
                    <a:pt x="9334128" y="2982843"/>
                  </a:cubicBezTo>
                  <a:cubicBezTo>
                    <a:pt x="9326883" y="2982843"/>
                    <a:pt x="9317352" y="2982589"/>
                    <a:pt x="9305532" y="2982462"/>
                  </a:cubicBezTo>
                  <a:cubicBezTo>
                    <a:pt x="9279224" y="2982462"/>
                    <a:pt x="9242749" y="2982207"/>
                    <a:pt x="9202334" y="2982080"/>
                  </a:cubicBezTo>
                  <a:cubicBezTo>
                    <a:pt x="9166621" y="2982080"/>
                    <a:pt x="9133705" y="2982335"/>
                    <a:pt x="9108032" y="2982462"/>
                  </a:cubicBezTo>
                  <a:lnTo>
                    <a:pt x="9057703" y="2982462"/>
                  </a:lnTo>
                  <a:cubicBezTo>
                    <a:pt x="9032794" y="2982335"/>
                    <a:pt x="9006231" y="2982080"/>
                    <a:pt x="8978398" y="2981953"/>
                  </a:cubicBezTo>
                  <a:lnTo>
                    <a:pt x="8744041" y="2980809"/>
                  </a:lnTo>
                  <a:lnTo>
                    <a:pt x="8317013" y="2983097"/>
                  </a:lnTo>
                  <a:lnTo>
                    <a:pt x="7990514" y="2984749"/>
                  </a:lnTo>
                  <a:cubicBezTo>
                    <a:pt x="7781067" y="2984114"/>
                    <a:pt x="7540609" y="2983478"/>
                    <a:pt x="7331162" y="2982843"/>
                  </a:cubicBezTo>
                  <a:cubicBezTo>
                    <a:pt x="7578101" y="2982589"/>
                    <a:pt x="7733153" y="2981953"/>
                    <a:pt x="7724511" y="2980682"/>
                  </a:cubicBezTo>
                  <a:close/>
                  <a:moveTo>
                    <a:pt x="10005554" y="2986401"/>
                  </a:moveTo>
                  <a:lnTo>
                    <a:pt x="9986363" y="2986656"/>
                  </a:lnTo>
                  <a:cubicBezTo>
                    <a:pt x="9983313" y="2986656"/>
                    <a:pt x="9980263" y="2986656"/>
                    <a:pt x="9977213" y="2986656"/>
                  </a:cubicBezTo>
                  <a:lnTo>
                    <a:pt x="10005554" y="2986656"/>
                  </a:lnTo>
                  <a:close/>
                  <a:moveTo>
                    <a:pt x="10894179" y="2985639"/>
                  </a:moveTo>
                  <a:lnTo>
                    <a:pt x="10639106" y="2984876"/>
                  </a:lnTo>
                  <a:cubicBezTo>
                    <a:pt x="10734044" y="2984368"/>
                    <a:pt x="10819449" y="2983987"/>
                    <a:pt x="10889223" y="2983605"/>
                  </a:cubicBezTo>
                  <a:cubicBezTo>
                    <a:pt x="10915531" y="2983478"/>
                    <a:pt x="10939424" y="2983224"/>
                    <a:pt x="10961030" y="2983097"/>
                  </a:cubicBezTo>
                  <a:cubicBezTo>
                    <a:pt x="10979966" y="2983605"/>
                    <a:pt x="11168825" y="2984241"/>
                    <a:pt x="11385262" y="2983605"/>
                  </a:cubicBezTo>
                  <a:lnTo>
                    <a:pt x="11406486" y="2983605"/>
                  </a:lnTo>
                  <a:cubicBezTo>
                    <a:pt x="11414112" y="2983987"/>
                    <a:pt x="11444487" y="2984241"/>
                    <a:pt x="11493036" y="2984622"/>
                  </a:cubicBezTo>
                  <a:cubicBezTo>
                    <a:pt x="11177340" y="2984622"/>
                    <a:pt x="11015806" y="2985004"/>
                    <a:pt x="10894179" y="2985766"/>
                  </a:cubicBezTo>
                  <a:close/>
                  <a:moveTo>
                    <a:pt x="11631948" y="746918"/>
                  </a:moveTo>
                  <a:cubicBezTo>
                    <a:pt x="11638302" y="746918"/>
                    <a:pt x="11644275" y="746918"/>
                    <a:pt x="11649994" y="746918"/>
                  </a:cubicBezTo>
                  <a:cubicBezTo>
                    <a:pt x="11657874" y="747172"/>
                    <a:pt x="11664991" y="747426"/>
                    <a:pt x="11671727" y="747553"/>
                  </a:cubicBezTo>
                  <a:cubicBezTo>
                    <a:pt x="11658509" y="747299"/>
                    <a:pt x="11645165" y="747045"/>
                    <a:pt x="11631948" y="746791"/>
                  </a:cubicBezTo>
                  <a:close/>
                  <a:moveTo>
                    <a:pt x="10600343" y="802076"/>
                  </a:moveTo>
                  <a:lnTo>
                    <a:pt x="10495747" y="816310"/>
                  </a:lnTo>
                  <a:cubicBezTo>
                    <a:pt x="10460924" y="821013"/>
                    <a:pt x="10426227" y="827113"/>
                    <a:pt x="10391531" y="832451"/>
                  </a:cubicBezTo>
                  <a:lnTo>
                    <a:pt x="10391913" y="834738"/>
                  </a:lnTo>
                  <a:cubicBezTo>
                    <a:pt x="10287825" y="850879"/>
                    <a:pt x="10185262" y="868799"/>
                    <a:pt x="10082826" y="888498"/>
                  </a:cubicBezTo>
                  <a:cubicBezTo>
                    <a:pt x="10083079" y="888498"/>
                    <a:pt x="10083207" y="888498"/>
                    <a:pt x="10083207" y="888371"/>
                  </a:cubicBezTo>
                  <a:cubicBezTo>
                    <a:pt x="10096425" y="885702"/>
                    <a:pt x="10109261" y="883033"/>
                    <a:pt x="10121716" y="880492"/>
                  </a:cubicBezTo>
                  <a:cubicBezTo>
                    <a:pt x="10142177" y="876679"/>
                    <a:pt x="10161496" y="873120"/>
                    <a:pt x="10179162" y="869943"/>
                  </a:cubicBezTo>
                  <a:cubicBezTo>
                    <a:pt x="10214365" y="863334"/>
                    <a:pt x="10242834" y="857996"/>
                    <a:pt x="10261135" y="854565"/>
                  </a:cubicBezTo>
                  <a:cubicBezTo>
                    <a:pt x="10280961" y="850752"/>
                    <a:pt x="10288841" y="849100"/>
                    <a:pt x="10280581" y="850371"/>
                  </a:cubicBezTo>
                  <a:cubicBezTo>
                    <a:pt x="10293925" y="848083"/>
                    <a:pt x="10307270" y="845541"/>
                    <a:pt x="10320614" y="843381"/>
                  </a:cubicBezTo>
                  <a:lnTo>
                    <a:pt x="10417077" y="828003"/>
                  </a:lnTo>
                  <a:cubicBezTo>
                    <a:pt x="10449232" y="822792"/>
                    <a:pt x="10481385" y="817581"/>
                    <a:pt x="10513666" y="813514"/>
                  </a:cubicBezTo>
                  <a:cubicBezTo>
                    <a:pt x="10557386" y="807287"/>
                    <a:pt x="10601233" y="801567"/>
                    <a:pt x="10645080" y="795976"/>
                  </a:cubicBezTo>
                  <a:cubicBezTo>
                    <a:pt x="10630210" y="797882"/>
                    <a:pt x="10615340" y="799788"/>
                    <a:pt x="10600470" y="802076"/>
                  </a:cubicBezTo>
                  <a:close/>
                  <a:moveTo>
                    <a:pt x="9372510" y="1040627"/>
                  </a:moveTo>
                  <a:cubicBezTo>
                    <a:pt x="9341626" y="1049396"/>
                    <a:pt x="9298797" y="1062487"/>
                    <a:pt x="9245291" y="1078500"/>
                  </a:cubicBezTo>
                  <a:cubicBezTo>
                    <a:pt x="9192039" y="1095149"/>
                    <a:pt x="9128240" y="1114849"/>
                    <a:pt x="9056433" y="1138996"/>
                  </a:cubicBezTo>
                  <a:cubicBezTo>
                    <a:pt x="8981448" y="1164033"/>
                    <a:pt x="8906845" y="1190087"/>
                    <a:pt x="8832751" y="1217411"/>
                  </a:cubicBezTo>
                  <a:cubicBezTo>
                    <a:pt x="8783312" y="1235077"/>
                    <a:pt x="8734128" y="1253506"/>
                    <a:pt x="8685070" y="1272951"/>
                  </a:cubicBezTo>
                  <a:cubicBezTo>
                    <a:pt x="8684689" y="1273078"/>
                    <a:pt x="8684307" y="1273205"/>
                    <a:pt x="8683927" y="1273332"/>
                  </a:cubicBezTo>
                  <a:cubicBezTo>
                    <a:pt x="8683418" y="1273078"/>
                    <a:pt x="8682910" y="1272696"/>
                    <a:pt x="8682529" y="1272442"/>
                  </a:cubicBezTo>
                  <a:cubicBezTo>
                    <a:pt x="8682529" y="1272442"/>
                    <a:pt x="8682656" y="1272442"/>
                    <a:pt x="8682782" y="1272442"/>
                  </a:cubicBezTo>
                  <a:lnTo>
                    <a:pt x="8685324" y="1272696"/>
                  </a:lnTo>
                  <a:cubicBezTo>
                    <a:pt x="8685324" y="1272696"/>
                    <a:pt x="8684562" y="1272188"/>
                    <a:pt x="8684054" y="1271934"/>
                  </a:cubicBezTo>
                  <a:cubicBezTo>
                    <a:pt x="8695111" y="1267359"/>
                    <a:pt x="8693967" y="1267613"/>
                    <a:pt x="8683418" y="1271553"/>
                  </a:cubicBezTo>
                  <a:cubicBezTo>
                    <a:pt x="8682910" y="1271299"/>
                    <a:pt x="8682402" y="1270917"/>
                    <a:pt x="8681893" y="1270663"/>
                  </a:cubicBezTo>
                  <a:lnTo>
                    <a:pt x="8690408" y="1267232"/>
                  </a:lnTo>
                  <a:lnTo>
                    <a:pt x="8681766" y="1270663"/>
                  </a:lnTo>
                  <a:cubicBezTo>
                    <a:pt x="8680877" y="1270155"/>
                    <a:pt x="8680114" y="1269646"/>
                    <a:pt x="8679224" y="1269138"/>
                  </a:cubicBezTo>
                  <a:cubicBezTo>
                    <a:pt x="8797292" y="1222622"/>
                    <a:pt x="8917649" y="1180682"/>
                    <a:pt x="9040038" y="1140775"/>
                  </a:cubicBezTo>
                  <a:cubicBezTo>
                    <a:pt x="9129510" y="1111544"/>
                    <a:pt x="9220000" y="1083838"/>
                    <a:pt x="9310871" y="1057530"/>
                  </a:cubicBezTo>
                  <a:cubicBezTo>
                    <a:pt x="9340864" y="1049015"/>
                    <a:pt x="9370730" y="1040754"/>
                    <a:pt x="9400851" y="1032874"/>
                  </a:cubicBezTo>
                  <a:cubicBezTo>
                    <a:pt x="9392971" y="1035035"/>
                    <a:pt x="9383567" y="1037704"/>
                    <a:pt x="9372510" y="1040881"/>
                  </a:cubicBezTo>
                  <a:close/>
                  <a:moveTo>
                    <a:pt x="8978907" y="1154374"/>
                  </a:moveTo>
                  <a:cubicBezTo>
                    <a:pt x="8982084" y="1153484"/>
                    <a:pt x="8985897" y="1152341"/>
                    <a:pt x="8990217" y="1151070"/>
                  </a:cubicBezTo>
                  <a:cubicBezTo>
                    <a:pt x="8994412" y="1149799"/>
                    <a:pt x="8999241" y="1148401"/>
                    <a:pt x="9004452" y="1146876"/>
                  </a:cubicBezTo>
                  <a:cubicBezTo>
                    <a:pt x="8988820" y="1151959"/>
                    <a:pt x="8973315" y="1157170"/>
                    <a:pt x="8957555" y="1162381"/>
                  </a:cubicBezTo>
                  <a:cubicBezTo>
                    <a:pt x="8881173" y="1188181"/>
                    <a:pt x="8800597" y="1215378"/>
                    <a:pt x="8693204" y="1256937"/>
                  </a:cubicBezTo>
                  <a:cubicBezTo>
                    <a:pt x="8692823" y="1256683"/>
                    <a:pt x="8692442" y="1256429"/>
                    <a:pt x="8692188" y="1256302"/>
                  </a:cubicBezTo>
                  <a:cubicBezTo>
                    <a:pt x="8693458" y="1255793"/>
                    <a:pt x="8694856" y="1255285"/>
                    <a:pt x="8696128" y="1254776"/>
                  </a:cubicBezTo>
                  <a:lnTo>
                    <a:pt x="8697017" y="1254776"/>
                  </a:lnTo>
                  <a:cubicBezTo>
                    <a:pt x="8697017" y="1254776"/>
                    <a:pt x="8696763" y="1254776"/>
                    <a:pt x="8696509" y="1254650"/>
                  </a:cubicBezTo>
                  <a:cubicBezTo>
                    <a:pt x="8757894" y="1230884"/>
                    <a:pt x="8808731" y="1212964"/>
                    <a:pt x="8853340" y="1197077"/>
                  </a:cubicBezTo>
                  <a:cubicBezTo>
                    <a:pt x="8900237" y="1180682"/>
                    <a:pt x="8940270" y="1167210"/>
                    <a:pt x="8978780" y="1154501"/>
                  </a:cubicBezTo>
                  <a:close/>
                  <a:moveTo>
                    <a:pt x="8695365" y="1253506"/>
                  </a:moveTo>
                  <a:cubicBezTo>
                    <a:pt x="8695365" y="1253506"/>
                    <a:pt x="8695111" y="1253506"/>
                    <a:pt x="8694984" y="1253506"/>
                  </a:cubicBezTo>
                  <a:cubicBezTo>
                    <a:pt x="8694984" y="1253506"/>
                    <a:pt x="8694729" y="1253506"/>
                    <a:pt x="8694729" y="1253379"/>
                  </a:cubicBezTo>
                  <a:lnTo>
                    <a:pt x="8686341" y="1252489"/>
                  </a:lnTo>
                  <a:cubicBezTo>
                    <a:pt x="8682274" y="1249947"/>
                    <a:pt x="8678080" y="1247278"/>
                    <a:pt x="8673759" y="1244482"/>
                  </a:cubicBezTo>
                  <a:cubicBezTo>
                    <a:pt x="8675157" y="1243847"/>
                    <a:pt x="8676555" y="1243338"/>
                    <a:pt x="8678080" y="1242703"/>
                  </a:cubicBezTo>
                  <a:cubicBezTo>
                    <a:pt x="8683672" y="1246134"/>
                    <a:pt x="8689137" y="1249693"/>
                    <a:pt x="8694856" y="1253251"/>
                  </a:cubicBezTo>
                  <a:lnTo>
                    <a:pt x="8695492" y="1253251"/>
                  </a:lnTo>
                  <a:close/>
                  <a:moveTo>
                    <a:pt x="8672615" y="1239526"/>
                  </a:moveTo>
                  <a:cubicBezTo>
                    <a:pt x="8674013" y="1240415"/>
                    <a:pt x="8675412" y="1241305"/>
                    <a:pt x="8676809" y="1242194"/>
                  </a:cubicBezTo>
                  <a:cubicBezTo>
                    <a:pt x="8675412" y="1242703"/>
                    <a:pt x="8674013" y="1243338"/>
                    <a:pt x="8672488" y="1243847"/>
                  </a:cubicBezTo>
                  <a:cubicBezTo>
                    <a:pt x="8671090" y="1242957"/>
                    <a:pt x="8669692" y="1242067"/>
                    <a:pt x="8668295" y="1241178"/>
                  </a:cubicBezTo>
                  <a:cubicBezTo>
                    <a:pt x="8669692" y="1240542"/>
                    <a:pt x="8671217" y="1240034"/>
                    <a:pt x="8672615" y="1239398"/>
                  </a:cubicBezTo>
                  <a:close/>
                  <a:moveTo>
                    <a:pt x="8666770" y="1241813"/>
                  </a:moveTo>
                  <a:cubicBezTo>
                    <a:pt x="8668167" y="1242703"/>
                    <a:pt x="8669565" y="1243593"/>
                    <a:pt x="8670963" y="1244482"/>
                  </a:cubicBezTo>
                  <a:cubicBezTo>
                    <a:pt x="8666770" y="1246134"/>
                    <a:pt x="8662321" y="1247914"/>
                    <a:pt x="8657618" y="1249693"/>
                  </a:cubicBezTo>
                  <a:lnTo>
                    <a:pt x="8649231" y="1248803"/>
                  </a:lnTo>
                  <a:cubicBezTo>
                    <a:pt x="8649231" y="1248803"/>
                    <a:pt x="8648468" y="1249058"/>
                    <a:pt x="8648087" y="1249184"/>
                  </a:cubicBezTo>
                  <a:cubicBezTo>
                    <a:pt x="8647706" y="1248930"/>
                    <a:pt x="8647451" y="1248803"/>
                    <a:pt x="8647070" y="1248549"/>
                  </a:cubicBezTo>
                  <a:lnTo>
                    <a:pt x="8649231" y="1248803"/>
                  </a:lnTo>
                  <a:cubicBezTo>
                    <a:pt x="8654696" y="1246643"/>
                    <a:pt x="8660669" y="1244228"/>
                    <a:pt x="8666770" y="1241813"/>
                  </a:cubicBezTo>
                  <a:close/>
                  <a:moveTo>
                    <a:pt x="8649357" y="1249947"/>
                  </a:moveTo>
                  <a:lnTo>
                    <a:pt x="8655204" y="1250583"/>
                  </a:lnTo>
                  <a:cubicBezTo>
                    <a:pt x="8654187" y="1250964"/>
                    <a:pt x="8653171" y="1251345"/>
                    <a:pt x="8652154" y="1251726"/>
                  </a:cubicBezTo>
                  <a:cubicBezTo>
                    <a:pt x="8651137" y="1251091"/>
                    <a:pt x="8650247" y="1250583"/>
                    <a:pt x="8649357" y="1249947"/>
                  </a:cubicBezTo>
                  <a:close/>
                  <a:moveTo>
                    <a:pt x="8652154" y="1253125"/>
                  </a:moveTo>
                  <a:cubicBezTo>
                    <a:pt x="8652154" y="1253125"/>
                    <a:pt x="8652789" y="1253506"/>
                    <a:pt x="8653043" y="1253633"/>
                  </a:cubicBezTo>
                  <a:lnTo>
                    <a:pt x="8651264" y="1253633"/>
                  </a:lnTo>
                  <a:cubicBezTo>
                    <a:pt x="8651264" y="1253633"/>
                    <a:pt x="8651137" y="1253633"/>
                    <a:pt x="8651009" y="1253633"/>
                  </a:cubicBezTo>
                  <a:cubicBezTo>
                    <a:pt x="8651009" y="1253633"/>
                    <a:pt x="8651009" y="1253633"/>
                    <a:pt x="8650883" y="1253633"/>
                  </a:cubicBezTo>
                  <a:lnTo>
                    <a:pt x="8651264" y="1253633"/>
                  </a:lnTo>
                  <a:cubicBezTo>
                    <a:pt x="8651264" y="1253633"/>
                    <a:pt x="8651899" y="1253379"/>
                    <a:pt x="8652154" y="1253251"/>
                  </a:cubicBezTo>
                  <a:close/>
                  <a:moveTo>
                    <a:pt x="5972297" y="630121"/>
                  </a:moveTo>
                  <a:cubicBezTo>
                    <a:pt x="5966578" y="630121"/>
                    <a:pt x="5960858" y="630121"/>
                    <a:pt x="5955139" y="629993"/>
                  </a:cubicBezTo>
                  <a:cubicBezTo>
                    <a:pt x="5960858" y="629993"/>
                    <a:pt x="5966578" y="629993"/>
                    <a:pt x="5972297" y="630121"/>
                  </a:cubicBezTo>
                  <a:close/>
                  <a:moveTo>
                    <a:pt x="5257914" y="640669"/>
                  </a:moveTo>
                  <a:cubicBezTo>
                    <a:pt x="5260837" y="640415"/>
                    <a:pt x="5263633" y="640288"/>
                    <a:pt x="5266556" y="640161"/>
                  </a:cubicBezTo>
                  <a:cubicBezTo>
                    <a:pt x="5263760" y="640288"/>
                    <a:pt x="5260837" y="640542"/>
                    <a:pt x="5257914" y="640669"/>
                  </a:cubicBezTo>
                  <a:close/>
                  <a:moveTo>
                    <a:pt x="5501676" y="622750"/>
                  </a:moveTo>
                  <a:cubicBezTo>
                    <a:pt x="5506124" y="622622"/>
                    <a:pt x="5510700" y="622495"/>
                    <a:pt x="5515402" y="622241"/>
                  </a:cubicBezTo>
                  <a:cubicBezTo>
                    <a:pt x="5512733" y="622241"/>
                    <a:pt x="5510064" y="622495"/>
                    <a:pt x="5507395" y="622622"/>
                  </a:cubicBezTo>
                  <a:cubicBezTo>
                    <a:pt x="5505489" y="622622"/>
                    <a:pt x="5503582" y="622622"/>
                    <a:pt x="5501676" y="622750"/>
                  </a:cubicBezTo>
                  <a:close/>
                  <a:moveTo>
                    <a:pt x="4724891" y="477611"/>
                  </a:moveTo>
                  <a:cubicBezTo>
                    <a:pt x="4763527" y="491082"/>
                    <a:pt x="4801146" y="504173"/>
                    <a:pt x="4837367" y="516882"/>
                  </a:cubicBezTo>
                  <a:cubicBezTo>
                    <a:pt x="4873588" y="529464"/>
                    <a:pt x="4908412" y="541665"/>
                    <a:pt x="4941583" y="553230"/>
                  </a:cubicBezTo>
                  <a:cubicBezTo>
                    <a:pt x="4974499" y="565304"/>
                    <a:pt x="5005510" y="577632"/>
                    <a:pt x="5034741" y="588816"/>
                  </a:cubicBezTo>
                  <a:cubicBezTo>
                    <a:pt x="5082400" y="607117"/>
                    <a:pt x="5124722" y="623385"/>
                    <a:pt x="5160435" y="636984"/>
                  </a:cubicBezTo>
                  <a:cubicBezTo>
                    <a:pt x="5160307" y="636984"/>
                    <a:pt x="5160180" y="636984"/>
                    <a:pt x="5160053" y="636984"/>
                  </a:cubicBezTo>
                  <a:lnTo>
                    <a:pt x="5160943" y="636984"/>
                  </a:lnTo>
                  <a:cubicBezTo>
                    <a:pt x="5163866" y="638255"/>
                    <a:pt x="5166662" y="639271"/>
                    <a:pt x="5169458" y="640415"/>
                  </a:cubicBezTo>
                  <a:cubicBezTo>
                    <a:pt x="5168441" y="640415"/>
                    <a:pt x="5167552" y="640542"/>
                    <a:pt x="5166535" y="640669"/>
                  </a:cubicBezTo>
                  <a:cubicBezTo>
                    <a:pt x="5017711" y="581190"/>
                    <a:pt x="4889094" y="535183"/>
                    <a:pt x="4786149" y="500614"/>
                  </a:cubicBezTo>
                  <a:cubicBezTo>
                    <a:pt x="4760222" y="491337"/>
                    <a:pt x="4734550" y="482186"/>
                    <a:pt x="4709386" y="473289"/>
                  </a:cubicBezTo>
                  <a:cubicBezTo>
                    <a:pt x="4679392" y="463630"/>
                    <a:pt x="4650161" y="454099"/>
                    <a:pt x="4621693" y="444948"/>
                  </a:cubicBezTo>
                  <a:cubicBezTo>
                    <a:pt x="4656770" y="456005"/>
                    <a:pt x="4691466" y="466681"/>
                    <a:pt x="4725018" y="477738"/>
                  </a:cubicBezTo>
                  <a:close/>
                  <a:moveTo>
                    <a:pt x="1026901" y="2616819"/>
                  </a:moveTo>
                  <a:cubicBezTo>
                    <a:pt x="1266851" y="2628130"/>
                    <a:pt x="1515570" y="2639568"/>
                    <a:pt x="1760856" y="2650752"/>
                  </a:cubicBezTo>
                  <a:cubicBezTo>
                    <a:pt x="1788436" y="2652277"/>
                    <a:pt x="1831265" y="2654565"/>
                    <a:pt x="1890872" y="2657615"/>
                  </a:cubicBezTo>
                  <a:lnTo>
                    <a:pt x="1459649" y="2638170"/>
                  </a:lnTo>
                  <a:lnTo>
                    <a:pt x="1510994" y="2640712"/>
                  </a:lnTo>
                  <a:cubicBezTo>
                    <a:pt x="1493455" y="2639950"/>
                    <a:pt x="1475917" y="2639060"/>
                    <a:pt x="1458887" y="2638297"/>
                  </a:cubicBezTo>
                  <a:cubicBezTo>
                    <a:pt x="1273460" y="2629401"/>
                    <a:pt x="1122602" y="2622030"/>
                    <a:pt x="1026901" y="2616819"/>
                  </a:cubicBezTo>
                  <a:close/>
                  <a:moveTo>
                    <a:pt x="2447406" y="2690278"/>
                  </a:moveTo>
                  <a:cubicBezTo>
                    <a:pt x="2510698" y="2692693"/>
                    <a:pt x="2549080" y="2693964"/>
                    <a:pt x="2561281" y="2693964"/>
                  </a:cubicBezTo>
                  <a:cubicBezTo>
                    <a:pt x="2597247" y="2695489"/>
                    <a:pt x="2623683" y="2696505"/>
                    <a:pt x="2642747" y="2697141"/>
                  </a:cubicBezTo>
                  <a:lnTo>
                    <a:pt x="2760179" y="2705529"/>
                  </a:lnTo>
                  <a:cubicBezTo>
                    <a:pt x="2670325" y="2701462"/>
                    <a:pt x="2546665" y="2695361"/>
                    <a:pt x="2447406" y="2690278"/>
                  </a:cubicBezTo>
                  <a:close/>
                  <a:moveTo>
                    <a:pt x="3929169" y="2757636"/>
                  </a:moveTo>
                  <a:cubicBezTo>
                    <a:pt x="3484348" y="2736412"/>
                    <a:pt x="2964289" y="2711502"/>
                    <a:pt x="2771745" y="2702224"/>
                  </a:cubicBezTo>
                  <a:lnTo>
                    <a:pt x="2688754" y="2697903"/>
                  </a:lnTo>
                  <a:cubicBezTo>
                    <a:pt x="2694854" y="2697522"/>
                    <a:pt x="2679222" y="2695997"/>
                    <a:pt x="2679349" y="2695234"/>
                  </a:cubicBezTo>
                  <a:cubicBezTo>
                    <a:pt x="2578184" y="2690532"/>
                    <a:pt x="2476637" y="2685702"/>
                    <a:pt x="2375854" y="2681000"/>
                  </a:cubicBezTo>
                  <a:lnTo>
                    <a:pt x="2406483" y="2682144"/>
                  </a:lnTo>
                  <a:lnTo>
                    <a:pt x="2412329" y="2682398"/>
                  </a:lnTo>
                  <a:cubicBezTo>
                    <a:pt x="2460497" y="2684686"/>
                    <a:pt x="2511206" y="2686973"/>
                    <a:pt x="2564839" y="2689388"/>
                  </a:cubicBezTo>
                  <a:cubicBezTo>
                    <a:pt x="3105360" y="2713917"/>
                    <a:pt x="3304132" y="2721797"/>
                    <a:pt x="3356240" y="2722305"/>
                  </a:cubicBezTo>
                  <a:lnTo>
                    <a:pt x="3360434" y="2722559"/>
                  </a:lnTo>
                  <a:lnTo>
                    <a:pt x="3360434" y="2722559"/>
                  </a:lnTo>
                  <a:cubicBezTo>
                    <a:pt x="3365899" y="2722432"/>
                    <a:pt x="3369076" y="2722305"/>
                    <a:pt x="3370601" y="2722178"/>
                  </a:cubicBezTo>
                  <a:cubicBezTo>
                    <a:pt x="3371236" y="2722178"/>
                    <a:pt x="3371872" y="2722178"/>
                    <a:pt x="3372634" y="2722305"/>
                  </a:cubicBezTo>
                  <a:cubicBezTo>
                    <a:pt x="3378481" y="2722686"/>
                    <a:pt x="3387123" y="2723194"/>
                    <a:pt x="3398307" y="2723957"/>
                  </a:cubicBezTo>
                  <a:cubicBezTo>
                    <a:pt x="3420675" y="2725228"/>
                    <a:pt x="3452829" y="2727007"/>
                    <a:pt x="3492609" y="2729295"/>
                  </a:cubicBezTo>
                  <a:cubicBezTo>
                    <a:pt x="3554630" y="2732472"/>
                    <a:pt x="3634952" y="2736539"/>
                    <a:pt x="3724552" y="2740987"/>
                  </a:cubicBezTo>
                  <a:cubicBezTo>
                    <a:pt x="3725949" y="2740987"/>
                    <a:pt x="3727729" y="2741242"/>
                    <a:pt x="3729635" y="2741368"/>
                  </a:cubicBezTo>
                  <a:cubicBezTo>
                    <a:pt x="3737007" y="2741750"/>
                    <a:pt x="3747682" y="2742385"/>
                    <a:pt x="3760900" y="2743148"/>
                  </a:cubicBezTo>
                  <a:cubicBezTo>
                    <a:pt x="3787335" y="2744419"/>
                    <a:pt x="3823810" y="2746198"/>
                    <a:pt x="3864099" y="2748232"/>
                  </a:cubicBezTo>
                  <a:cubicBezTo>
                    <a:pt x="3886340" y="2749121"/>
                    <a:pt x="3907310" y="2750011"/>
                    <a:pt x="3926373" y="2750900"/>
                  </a:cubicBezTo>
                  <a:cubicBezTo>
                    <a:pt x="4098201" y="2759034"/>
                    <a:pt x="4208136" y="2764245"/>
                    <a:pt x="4219066" y="2764753"/>
                  </a:cubicBezTo>
                  <a:cubicBezTo>
                    <a:pt x="4213347" y="2764372"/>
                    <a:pt x="4194664" y="2763101"/>
                    <a:pt x="4168483" y="2761449"/>
                  </a:cubicBezTo>
                  <a:lnTo>
                    <a:pt x="4293415" y="2767168"/>
                  </a:lnTo>
                  <a:lnTo>
                    <a:pt x="4300150" y="2767423"/>
                  </a:lnTo>
                  <a:cubicBezTo>
                    <a:pt x="4298117" y="2768820"/>
                    <a:pt x="4294812" y="2771235"/>
                    <a:pt x="4290619" y="2774285"/>
                  </a:cubicBezTo>
                  <a:lnTo>
                    <a:pt x="3929169" y="2757509"/>
                  </a:lnTo>
                  <a:close/>
                  <a:moveTo>
                    <a:pt x="4293033" y="2774412"/>
                  </a:moveTo>
                  <a:cubicBezTo>
                    <a:pt x="4296846" y="2771235"/>
                    <a:pt x="4299642" y="2768948"/>
                    <a:pt x="4301294" y="2767549"/>
                  </a:cubicBezTo>
                  <a:lnTo>
                    <a:pt x="4307140" y="2767804"/>
                  </a:lnTo>
                  <a:lnTo>
                    <a:pt x="4298244" y="2774666"/>
                  </a:lnTo>
                  <a:lnTo>
                    <a:pt x="4293160" y="2774412"/>
                  </a:lnTo>
                  <a:close/>
                  <a:moveTo>
                    <a:pt x="4305743" y="2775048"/>
                  </a:moveTo>
                  <a:lnTo>
                    <a:pt x="4314893" y="2768185"/>
                  </a:lnTo>
                  <a:lnTo>
                    <a:pt x="4317054" y="2768185"/>
                  </a:lnTo>
                  <a:cubicBezTo>
                    <a:pt x="4317054" y="2768185"/>
                    <a:pt x="4308157" y="2775175"/>
                    <a:pt x="4308157" y="2775175"/>
                  </a:cubicBezTo>
                  <a:lnTo>
                    <a:pt x="4305743" y="2775175"/>
                  </a:lnTo>
                  <a:close/>
                  <a:moveTo>
                    <a:pt x="4300913" y="2783563"/>
                  </a:moveTo>
                  <a:lnTo>
                    <a:pt x="4306505" y="2783817"/>
                  </a:lnTo>
                  <a:lnTo>
                    <a:pt x="4140650" y="2913705"/>
                  </a:lnTo>
                  <a:lnTo>
                    <a:pt x="4139887" y="2912688"/>
                  </a:lnTo>
                  <a:lnTo>
                    <a:pt x="4137600" y="2909638"/>
                  </a:lnTo>
                  <a:lnTo>
                    <a:pt x="4300913" y="2783563"/>
                  </a:lnTo>
                  <a:close/>
                  <a:moveTo>
                    <a:pt x="4523578" y="2998602"/>
                  </a:moveTo>
                  <a:lnTo>
                    <a:pt x="4559799" y="2996823"/>
                  </a:lnTo>
                  <a:cubicBezTo>
                    <a:pt x="4566535" y="2996823"/>
                    <a:pt x="4573779" y="2997077"/>
                    <a:pt x="4581659" y="2997204"/>
                  </a:cubicBezTo>
                  <a:cubicBezTo>
                    <a:pt x="4694643" y="2997204"/>
                    <a:pt x="4806738" y="2997077"/>
                    <a:pt x="4915020" y="2996950"/>
                  </a:cubicBezTo>
                  <a:lnTo>
                    <a:pt x="4915020" y="2996950"/>
                  </a:lnTo>
                  <a:cubicBezTo>
                    <a:pt x="4915020" y="2996950"/>
                    <a:pt x="4857194" y="2996950"/>
                    <a:pt x="4857194" y="2996950"/>
                  </a:cubicBezTo>
                  <a:lnTo>
                    <a:pt x="4915020" y="2997204"/>
                  </a:lnTo>
                  <a:lnTo>
                    <a:pt x="4915020" y="2999110"/>
                  </a:lnTo>
                  <a:lnTo>
                    <a:pt x="4523450" y="2998602"/>
                  </a:lnTo>
                  <a:close/>
                  <a:moveTo>
                    <a:pt x="8788777" y="2993518"/>
                  </a:moveTo>
                  <a:cubicBezTo>
                    <a:pt x="8708328" y="2994789"/>
                    <a:pt x="8543744" y="2993518"/>
                    <a:pt x="8225126" y="2993518"/>
                  </a:cubicBezTo>
                  <a:lnTo>
                    <a:pt x="8269481" y="2993264"/>
                  </a:lnTo>
                  <a:lnTo>
                    <a:pt x="8525570" y="2992121"/>
                  </a:lnTo>
                  <a:lnTo>
                    <a:pt x="8623685" y="2992502"/>
                  </a:lnTo>
                  <a:lnTo>
                    <a:pt x="8782804" y="2993010"/>
                  </a:lnTo>
                  <a:lnTo>
                    <a:pt x="8849146" y="2993646"/>
                  </a:lnTo>
                  <a:cubicBezTo>
                    <a:pt x="8830590" y="2993646"/>
                    <a:pt x="8810510" y="2993646"/>
                    <a:pt x="8788650" y="2993646"/>
                  </a:cubicBezTo>
                  <a:close/>
                  <a:moveTo>
                    <a:pt x="9620720" y="2998984"/>
                  </a:moveTo>
                  <a:cubicBezTo>
                    <a:pt x="9583736" y="2998602"/>
                    <a:pt x="9541414" y="2998094"/>
                    <a:pt x="9495154" y="2997459"/>
                  </a:cubicBezTo>
                  <a:cubicBezTo>
                    <a:pt x="9525910" y="2997459"/>
                    <a:pt x="9553361" y="2997204"/>
                    <a:pt x="9574459" y="2997204"/>
                  </a:cubicBezTo>
                  <a:cubicBezTo>
                    <a:pt x="9587676" y="2997077"/>
                    <a:pt x="9598225" y="2996950"/>
                    <a:pt x="9605596" y="2996823"/>
                  </a:cubicBezTo>
                  <a:cubicBezTo>
                    <a:pt x="9609282" y="2996823"/>
                    <a:pt x="9612077" y="2996696"/>
                    <a:pt x="9614111" y="2996569"/>
                  </a:cubicBezTo>
                  <a:cubicBezTo>
                    <a:pt x="9616017" y="2996569"/>
                    <a:pt x="9617034" y="2996442"/>
                    <a:pt x="9617034" y="2996314"/>
                  </a:cubicBezTo>
                  <a:cubicBezTo>
                    <a:pt x="9617034" y="2996188"/>
                    <a:pt x="9616017" y="2996188"/>
                    <a:pt x="9614111" y="2996060"/>
                  </a:cubicBezTo>
                  <a:cubicBezTo>
                    <a:pt x="9612205" y="2996060"/>
                    <a:pt x="9609282" y="2995933"/>
                    <a:pt x="9605596" y="2995806"/>
                  </a:cubicBezTo>
                  <a:cubicBezTo>
                    <a:pt x="9598225" y="2995806"/>
                    <a:pt x="9587549" y="2995552"/>
                    <a:pt x="9574459" y="2995425"/>
                  </a:cubicBezTo>
                  <a:cubicBezTo>
                    <a:pt x="9553997" y="2995425"/>
                    <a:pt x="9527562" y="2995298"/>
                    <a:pt x="9497949" y="2995171"/>
                  </a:cubicBezTo>
                  <a:lnTo>
                    <a:pt x="9894094" y="2996442"/>
                  </a:lnTo>
                  <a:lnTo>
                    <a:pt x="9534806" y="2992883"/>
                  </a:lnTo>
                  <a:lnTo>
                    <a:pt x="9175645" y="2989325"/>
                  </a:lnTo>
                  <a:lnTo>
                    <a:pt x="9292060" y="2988308"/>
                  </a:lnTo>
                  <a:lnTo>
                    <a:pt x="9421821" y="2989452"/>
                  </a:lnTo>
                  <a:lnTo>
                    <a:pt x="9617034" y="2991104"/>
                  </a:lnTo>
                  <a:lnTo>
                    <a:pt x="9617034" y="2986656"/>
                  </a:lnTo>
                  <a:lnTo>
                    <a:pt x="9797123" y="2988308"/>
                  </a:lnTo>
                  <a:lnTo>
                    <a:pt x="9763062" y="2988689"/>
                  </a:lnTo>
                  <a:lnTo>
                    <a:pt x="9811484" y="2988435"/>
                  </a:lnTo>
                  <a:lnTo>
                    <a:pt x="10018645" y="2990341"/>
                  </a:lnTo>
                  <a:lnTo>
                    <a:pt x="9875030" y="2990341"/>
                  </a:lnTo>
                  <a:lnTo>
                    <a:pt x="10059822" y="2992883"/>
                  </a:lnTo>
                  <a:lnTo>
                    <a:pt x="10244613" y="2995298"/>
                  </a:lnTo>
                  <a:lnTo>
                    <a:pt x="10453044" y="2994281"/>
                  </a:lnTo>
                  <a:lnTo>
                    <a:pt x="10713963" y="2996569"/>
                  </a:lnTo>
                  <a:lnTo>
                    <a:pt x="10111421" y="2998221"/>
                  </a:lnTo>
                  <a:cubicBezTo>
                    <a:pt x="9986109" y="2998602"/>
                    <a:pt x="9876429" y="2998856"/>
                    <a:pt x="9791532" y="2999238"/>
                  </a:cubicBezTo>
                  <a:cubicBezTo>
                    <a:pt x="9762046" y="2999238"/>
                    <a:pt x="9733323" y="2999238"/>
                    <a:pt x="9706253" y="2999238"/>
                  </a:cubicBezTo>
                  <a:lnTo>
                    <a:pt x="9626058" y="2999238"/>
                  </a:lnTo>
                  <a:cubicBezTo>
                    <a:pt x="9624151" y="2999238"/>
                    <a:pt x="9622499" y="2999238"/>
                    <a:pt x="9620593" y="299923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DD9C487E-957B-64F2-1239-C83C3DD10358}"/>
                </a:ext>
              </a:extLst>
            </p:cNvPr>
            <p:cNvSpPr/>
            <p:nvPr/>
          </p:nvSpPr>
          <p:spPr>
            <a:xfrm>
              <a:off x="12197534" y="7343557"/>
              <a:ext cx="294344" cy="2541"/>
            </a:xfrm>
            <a:custGeom>
              <a:avLst/>
              <a:gdLst>
                <a:gd name="connsiteX0" fmla="*/ 282652 w 294344"/>
                <a:gd name="connsiteY0" fmla="*/ 1779 h 2541"/>
                <a:gd name="connsiteX1" fmla="*/ 291295 w 294344"/>
                <a:gd name="connsiteY1" fmla="*/ 1525 h 2541"/>
                <a:gd name="connsiteX2" fmla="*/ 294345 w 294344"/>
                <a:gd name="connsiteY2" fmla="*/ 1271 h 2541"/>
                <a:gd name="connsiteX3" fmla="*/ 291295 w 294344"/>
                <a:gd name="connsiteY3" fmla="*/ 1017 h 2541"/>
                <a:gd name="connsiteX4" fmla="*/ 282652 w 294344"/>
                <a:gd name="connsiteY4" fmla="*/ 763 h 2541"/>
                <a:gd name="connsiteX5" fmla="*/ 251006 w 294344"/>
                <a:gd name="connsiteY5" fmla="*/ 381 h 2541"/>
                <a:gd name="connsiteX6" fmla="*/ 147172 w 294344"/>
                <a:gd name="connsiteY6" fmla="*/ 0 h 2541"/>
                <a:gd name="connsiteX7" fmla="*/ 43339 w 294344"/>
                <a:gd name="connsiteY7" fmla="*/ 381 h 2541"/>
                <a:gd name="connsiteX8" fmla="*/ 11693 w 294344"/>
                <a:gd name="connsiteY8" fmla="*/ 763 h 2541"/>
                <a:gd name="connsiteX9" fmla="*/ 3050 w 294344"/>
                <a:gd name="connsiteY9" fmla="*/ 1017 h 2541"/>
                <a:gd name="connsiteX10" fmla="*/ 0 w 294344"/>
                <a:gd name="connsiteY10" fmla="*/ 1271 h 2541"/>
                <a:gd name="connsiteX11" fmla="*/ 3050 w 294344"/>
                <a:gd name="connsiteY11" fmla="*/ 1525 h 2541"/>
                <a:gd name="connsiteX12" fmla="*/ 11693 w 294344"/>
                <a:gd name="connsiteY12" fmla="*/ 1779 h 2541"/>
                <a:gd name="connsiteX13" fmla="*/ 43339 w 294344"/>
                <a:gd name="connsiteY13" fmla="*/ 2160 h 2541"/>
                <a:gd name="connsiteX14" fmla="*/ 147172 w 294344"/>
                <a:gd name="connsiteY14" fmla="*/ 2542 h 2541"/>
                <a:gd name="connsiteX15" fmla="*/ 251006 w 294344"/>
                <a:gd name="connsiteY15" fmla="*/ 2160 h 2541"/>
                <a:gd name="connsiteX16" fmla="*/ 282652 w 294344"/>
                <a:gd name="connsiteY16" fmla="*/ 1779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4344" h="2541">
                  <a:moveTo>
                    <a:pt x="282652" y="1779"/>
                  </a:moveTo>
                  <a:cubicBezTo>
                    <a:pt x="286338" y="1779"/>
                    <a:pt x="289261" y="1652"/>
                    <a:pt x="291295" y="1525"/>
                  </a:cubicBezTo>
                  <a:cubicBezTo>
                    <a:pt x="293327" y="1525"/>
                    <a:pt x="294345" y="1398"/>
                    <a:pt x="294345" y="1271"/>
                  </a:cubicBezTo>
                  <a:cubicBezTo>
                    <a:pt x="294345" y="1144"/>
                    <a:pt x="293327" y="1144"/>
                    <a:pt x="291295" y="1017"/>
                  </a:cubicBezTo>
                  <a:cubicBezTo>
                    <a:pt x="289261" y="1017"/>
                    <a:pt x="286338" y="890"/>
                    <a:pt x="282652" y="763"/>
                  </a:cubicBezTo>
                  <a:cubicBezTo>
                    <a:pt x="275154" y="763"/>
                    <a:pt x="264352" y="508"/>
                    <a:pt x="251006" y="381"/>
                  </a:cubicBezTo>
                  <a:cubicBezTo>
                    <a:pt x="224317" y="381"/>
                    <a:pt x="187588" y="127"/>
                    <a:pt x="147172" y="0"/>
                  </a:cubicBezTo>
                  <a:cubicBezTo>
                    <a:pt x="106757" y="127"/>
                    <a:pt x="70028" y="254"/>
                    <a:pt x="43339" y="381"/>
                  </a:cubicBezTo>
                  <a:cubicBezTo>
                    <a:pt x="29993" y="508"/>
                    <a:pt x="19191" y="635"/>
                    <a:pt x="11693" y="763"/>
                  </a:cubicBezTo>
                  <a:cubicBezTo>
                    <a:pt x="8007" y="763"/>
                    <a:pt x="5084" y="890"/>
                    <a:pt x="3050" y="1017"/>
                  </a:cubicBezTo>
                  <a:cubicBezTo>
                    <a:pt x="1016" y="1017"/>
                    <a:pt x="0" y="1144"/>
                    <a:pt x="0" y="1271"/>
                  </a:cubicBezTo>
                  <a:cubicBezTo>
                    <a:pt x="0" y="1398"/>
                    <a:pt x="1016" y="1398"/>
                    <a:pt x="3050" y="1525"/>
                  </a:cubicBezTo>
                  <a:cubicBezTo>
                    <a:pt x="5084" y="1525"/>
                    <a:pt x="7880" y="1652"/>
                    <a:pt x="11693" y="1779"/>
                  </a:cubicBezTo>
                  <a:cubicBezTo>
                    <a:pt x="19191" y="1779"/>
                    <a:pt x="29993" y="2034"/>
                    <a:pt x="43339" y="2160"/>
                  </a:cubicBezTo>
                  <a:cubicBezTo>
                    <a:pt x="70028" y="2160"/>
                    <a:pt x="106885" y="2415"/>
                    <a:pt x="147172" y="2542"/>
                  </a:cubicBezTo>
                  <a:cubicBezTo>
                    <a:pt x="187588" y="2415"/>
                    <a:pt x="224317" y="2288"/>
                    <a:pt x="251006" y="2160"/>
                  </a:cubicBezTo>
                  <a:cubicBezTo>
                    <a:pt x="264352" y="2034"/>
                    <a:pt x="275154" y="1906"/>
                    <a:pt x="282652" y="1779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9EEF1262-5088-F420-ADE7-F7F7CE13E339}"/>
                </a:ext>
              </a:extLst>
            </p:cNvPr>
            <p:cNvSpPr/>
            <p:nvPr/>
          </p:nvSpPr>
          <p:spPr>
            <a:xfrm>
              <a:off x="8243200" y="7344574"/>
              <a:ext cx="585639" cy="7879"/>
            </a:xfrm>
            <a:custGeom>
              <a:avLst/>
              <a:gdLst>
                <a:gd name="connsiteX0" fmla="*/ 85787 w 585639"/>
                <a:gd name="connsiteY0" fmla="*/ 3305 h 7879"/>
                <a:gd name="connsiteX1" fmla="*/ 23004 w 585639"/>
                <a:gd name="connsiteY1" fmla="*/ 4448 h 7879"/>
                <a:gd name="connsiteX2" fmla="*/ 5974 w 585639"/>
                <a:gd name="connsiteY2" fmla="*/ 4957 h 7879"/>
                <a:gd name="connsiteX3" fmla="*/ 0 w 585639"/>
                <a:gd name="connsiteY3" fmla="*/ 5465 h 7879"/>
                <a:gd name="connsiteX4" fmla="*/ 0 w 585639"/>
                <a:gd name="connsiteY4" fmla="*/ 7880 h 7879"/>
                <a:gd name="connsiteX5" fmla="*/ 292820 w 585639"/>
                <a:gd name="connsiteY5" fmla="*/ 6355 h 7879"/>
                <a:gd name="connsiteX6" fmla="*/ 499852 w 585639"/>
                <a:gd name="connsiteY6" fmla="*/ 4576 h 7879"/>
                <a:gd name="connsiteX7" fmla="*/ 562636 w 585639"/>
                <a:gd name="connsiteY7" fmla="*/ 3432 h 7879"/>
                <a:gd name="connsiteX8" fmla="*/ 579666 w 585639"/>
                <a:gd name="connsiteY8" fmla="*/ 2923 h 7879"/>
                <a:gd name="connsiteX9" fmla="*/ 585639 w 585639"/>
                <a:gd name="connsiteY9" fmla="*/ 2415 h 7879"/>
                <a:gd name="connsiteX10" fmla="*/ 585639 w 585639"/>
                <a:gd name="connsiteY10" fmla="*/ 0 h 7879"/>
                <a:gd name="connsiteX11" fmla="*/ 292820 w 585639"/>
                <a:gd name="connsiteY11" fmla="*/ 1525 h 7879"/>
                <a:gd name="connsiteX12" fmla="*/ 85914 w 585639"/>
                <a:gd name="connsiteY12" fmla="*/ 3305 h 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639" h="7879">
                  <a:moveTo>
                    <a:pt x="85787" y="3305"/>
                  </a:moveTo>
                  <a:cubicBezTo>
                    <a:pt x="59352" y="3813"/>
                    <a:pt x="37874" y="4194"/>
                    <a:pt x="23004" y="4448"/>
                  </a:cubicBezTo>
                  <a:cubicBezTo>
                    <a:pt x="15633" y="4702"/>
                    <a:pt x="9914" y="4830"/>
                    <a:pt x="5974" y="4957"/>
                  </a:cubicBezTo>
                  <a:cubicBezTo>
                    <a:pt x="2034" y="5084"/>
                    <a:pt x="0" y="5338"/>
                    <a:pt x="0" y="5465"/>
                  </a:cubicBezTo>
                  <a:lnTo>
                    <a:pt x="0" y="7880"/>
                  </a:lnTo>
                  <a:lnTo>
                    <a:pt x="292820" y="6355"/>
                  </a:lnTo>
                  <a:cubicBezTo>
                    <a:pt x="373523" y="5719"/>
                    <a:pt x="446728" y="5084"/>
                    <a:pt x="499852" y="4576"/>
                  </a:cubicBezTo>
                  <a:cubicBezTo>
                    <a:pt x="526287" y="4067"/>
                    <a:pt x="547766" y="3686"/>
                    <a:pt x="562636" y="3432"/>
                  </a:cubicBezTo>
                  <a:cubicBezTo>
                    <a:pt x="570007" y="3177"/>
                    <a:pt x="575726" y="3050"/>
                    <a:pt x="579666" y="2923"/>
                  </a:cubicBezTo>
                  <a:cubicBezTo>
                    <a:pt x="583606" y="2796"/>
                    <a:pt x="585639" y="2542"/>
                    <a:pt x="585639" y="2415"/>
                  </a:cubicBezTo>
                  <a:lnTo>
                    <a:pt x="585639" y="0"/>
                  </a:lnTo>
                  <a:lnTo>
                    <a:pt x="292820" y="1525"/>
                  </a:lnTo>
                  <a:cubicBezTo>
                    <a:pt x="212116" y="2161"/>
                    <a:pt x="138911" y="2796"/>
                    <a:pt x="85914" y="330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91E57CBE-ADA2-0596-3544-EF07B0C17897}"/>
                </a:ext>
              </a:extLst>
            </p:cNvPr>
            <p:cNvSpPr/>
            <p:nvPr/>
          </p:nvSpPr>
          <p:spPr>
            <a:xfrm>
              <a:off x="-437167" y="4834131"/>
              <a:ext cx="1198475" cy="2177589"/>
            </a:xfrm>
            <a:custGeom>
              <a:avLst/>
              <a:gdLst>
                <a:gd name="connsiteX0" fmla="*/ 243635 w 1198475"/>
                <a:gd name="connsiteY0" fmla="*/ 2137302 h 2177589"/>
                <a:gd name="connsiteX1" fmla="*/ 102436 w 1198475"/>
                <a:gd name="connsiteY1" fmla="*/ 2128914 h 2177589"/>
                <a:gd name="connsiteX2" fmla="*/ 39017 w 1198475"/>
                <a:gd name="connsiteY2" fmla="*/ 2125228 h 2177589"/>
                <a:gd name="connsiteX3" fmla="*/ 38763 w 1198475"/>
                <a:gd name="connsiteY3" fmla="*/ 2063462 h 2177589"/>
                <a:gd name="connsiteX4" fmla="*/ 38509 w 1198475"/>
                <a:gd name="connsiteY4" fmla="*/ 2030418 h 2177589"/>
                <a:gd name="connsiteX5" fmla="*/ 37746 w 1198475"/>
                <a:gd name="connsiteY5" fmla="*/ 1857446 h 2177589"/>
                <a:gd name="connsiteX6" fmla="*/ 20843 w 1198475"/>
                <a:gd name="connsiteY6" fmla="*/ 922686 h 2177589"/>
                <a:gd name="connsiteX7" fmla="*/ 4575 w 1198475"/>
                <a:gd name="connsiteY7" fmla="*/ 21733 h 2177589"/>
                <a:gd name="connsiteX8" fmla="*/ 5719 w 1198475"/>
                <a:gd name="connsiteY8" fmla="*/ 27325 h 2177589"/>
                <a:gd name="connsiteX9" fmla="*/ 5592 w 1198475"/>
                <a:gd name="connsiteY9" fmla="*/ 25800 h 2177589"/>
                <a:gd name="connsiteX10" fmla="*/ 4575 w 1198475"/>
                <a:gd name="connsiteY10" fmla="*/ 21097 h 2177589"/>
                <a:gd name="connsiteX11" fmla="*/ 4448 w 1198475"/>
                <a:gd name="connsiteY11" fmla="*/ 16268 h 2177589"/>
                <a:gd name="connsiteX12" fmla="*/ 4321 w 1198475"/>
                <a:gd name="connsiteY12" fmla="*/ 14870 h 2177589"/>
                <a:gd name="connsiteX13" fmla="*/ 4321 w 1198475"/>
                <a:gd name="connsiteY13" fmla="*/ 20208 h 2177589"/>
                <a:gd name="connsiteX14" fmla="*/ 0 w 1198475"/>
                <a:gd name="connsiteY14" fmla="*/ 0 h 2177589"/>
                <a:gd name="connsiteX15" fmla="*/ 4448 w 1198475"/>
                <a:gd name="connsiteY15" fmla="*/ 20843 h 2177589"/>
                <a:gd name="connsiteX16" fmla="*/ 9024 w 1198475"/>
                <a:gd name="connsiteY16" fmla="*/ 386740 h 2177589"/>
                <a:gd name="connsiteX17" fmla="*/ 14107 w 1198475"/>
                <a:gd name="connsiteY17" fmla="*/ 785046 h 2177589"/>
                <a:gd name="connsiteX18" fmla="*/ 25291 w 1198475"/>
                <a:gd name="connsiteY18" fmla="*/ 1338276 h 2177589"/>
                <a:gd name="connsiteX19" fmla="*/ 36475 w 1198475"/>
                <a:gd name="connsiteY19" fmla="*/ 1892650 h 2177589"/>
                <a:gd name="connsiteX20" fmla="*/ 33806 w 1198475"/>
                <a:gd name="connsiteY20" fmla="*/ 1892650 h 2177589"/>
                <a:gd name="connsiteX21" fmla="*/ 31137 w 1198475"/>
                <a:gd name="connsiteY21" fmla="*/ 1892777 h 2177589"/>
                <a:gd name="connsiteX22" fmla="*/ 34188 w 1198475"/>
                <a:gd name="connsiteY22" fmla="*/ 2063588 h 2177589"/>
                <a:gd name="connsiteX23" fmla="*/ 35332 w 1198475"/>
                <a:gd name="connsiteY23" fmla="*/ 2130439 h 2177589"/>
                <a:gd name="connsiteX24" fmla="*/ 102182 w 1198475"/>
                <a:gd name="connsiteY24" fmla="*/ 2133489 h 2177589"/>
                <a:gd name="connsiteX25" fmla="*/ 352807 w 1198475"/>
                <a:gd name="connsiteY25" fmla="*/ 2144800 h 2177589"/>
                <a:gd name="connsiteX26" fmla="*/ 774116 w 1198475"/>
                <a:gd name="connsiteY26" fmla="*/ 2163991 h 2177589"/>
                <a:gd name="connsiteX27" fmla="*/ 987503 w 1198475"/>
                <a:gd name="connsiteY27" fmla="*/ 2170854 h 2177589"/>
                <a:gd name="connsiteX28" fmla="*/ 1198475 w 1198475"/>
                <a:gd name="connsiteY28" fmla="*/ 2177590 h 2177589"/>
                <a:gd name="connsiteX29" fmla="*/ 719721 w 1198475"/>
                <a:gd name="connsiteY29" fmla="*/ 2157382 h 2177589"/>
                <a:gd name="connsiteX30" fmla="*/ 243635 w 1198475"/>
                <a:gd name="connsiteY30" fmla="*/ 2137302 h 217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8475" h="2177589">
                  <a:moveTo>
                    <a:pt x="243635" y="2137302"/>
                  </a:moveTo>
                  <a:lnTo>
                    <a:pt x="102436" y="2128914"/>
                  </a:lnTo>
                  <a:lnTo>
                    <a:pt x="39017" y="2125228"/>
                  </a:lnTo>
                  <a:lnTo>
                    <a:pt x="38763" y="2063462"/>
                  </a:lnTo>
                  <a:lnTo>
                    <a:pt x="38509" y="2030418"/>
                  </a:lnTo>
                  <a:lnTo>
                    <a:pt x="37746" y="1857446"/>
                  </a:lnTo>
                  <a:lnTo>
                    <a:pt x="20843" y="922686"/>
                  </a:lnTo>
                  <a:lnTo>
                    <a:pt x="4575" y="21733"/>
                  </a:lnTo>
                  <a:lnTo>
                    <a:pt x="5719" y="27325"/>
                  </a:lnTo>
                  <a:lnTo>
                    <a:pt x="5592" y="25800"/>
                  </a:lnTo>
                  <a:lnTo>
                    <a:pt x="4575" y="21097"/>
                  </a:lnTo>
                  <a:lnTo>
                    <a:pt x="4448" y="16268"/>
                  </a:lnTo>
                  <a:lnTo>
                    <a:pt x="4321" y="14870"/>
                  </a:lnTo>
                  <a:lnTo>
                    <a:pt x="4321" y="20208"/>
                  </a:lnTo>
                  <a:lnTo>
                    <a:pt x="0" y="0"/>
                  </a:lnTo>
                  <a:lnTo>
                    <a:pt x="4448" y="20843"/>
                  </a:lnTo>
                  <a:lnTo>
                    <a:pt x="9024" y="386740"/>
                  </a:lnTo>
                  <a:lnTo>
                    <a:pt x="14107" y="785046"/>
                  </a:lnTo>
                  <a:lnTo>
                    <a:pt x="25291" y="1338276"/>
                  </a:lnTo>
                  <a:lnTo>
                    <a:pt x="36475" y="1892650"/>
                  </a:lnTo>
                  <a:lnTo>
                    <a:pt x="33806" y="1892650"/>
                  </a:lnTo>
                  <a:lnTo>
                    <a:pt x="31137" y="1892777"/>
                  </a:lnTo>
                  <a:lnTo>
                    <a:pt x="34188" y="2063588"/>
                  </a:lnTo>
                  <a:lnTo>
                    <a:pt x="35332" y="2130439"/>
                  </a:lnTo>
                  <a:lnTo>
                    <a:pt x="102182" y="2133489"/>
                  </a:lnTo>
                  <a:lnTo>
                    <a:pt x="352807" y="2144800"/>
                  </a:lnTo>
                  <a:lnTo>
                    <a:pt x="774116" y="2163991"/>
                  </a:lnTo>
                  <a:lnTo>
                    <a:pt x="987503" y="2170854"/>
                  </a:lnTo>
                  <a:lnTo>
                    <a:pt x="1198475" y="2177590"/>
                  </a:lnTo>
                  <a:lnTo>
                    <a:pt x="719721" y="2157382"/>
                  </a:lnTo>
                  <a:lnTo>
                    <a:pt x="243635" y="213730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16B4753C-5B68-5F51-4A92-03FC006046C2}"/>
                </a:ext>
              </a:extLst>
            </p:cNvPr>
            <p:cNvSpPr/>
            <p:nvPr/>
          </p:nvSpPr>
          <p:spPr>
            <a:xfrm>
              <a:off x="-432718" y="4849001"/>
              <a:ext cx="1525" cy="12454"/>
            </a:xfrm>
            <a:custGeom>
              <a:avLst/>
              <a:gdLst>
                <a:gd name="connsiteX0" fmla="*/ 1525 w 1525"/>
                <a:gd name="connsiteY0" fmla="*/ 12455 h 12454"/>
                <a:gd name="connsiteX1" fmla="*/ 0 w 1525"/>
                <a:gd name="connsiteY1" fmla="*/ 0 h 12454"/>
                <a:gd name="connsiteX2" fmla="*/ 0 w 1525"/>
                <a:gd name="connsiteY2" fmla="*/ 1398 h 12454"/>
                <a:gd name="connsiteX3" fmla="*/ 1144 w 1525"/>
                <a:gd name="connsiteY3" fmla="*/ 10930 h 12454"/>
                <a:gd name="connsiteX4" fmla="*/ 1525 w 1525"/>
                <a:gd name="connsiteY4" fmla="*/ 12455 h 1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5" h="12454">
                  <a:moveTo>
                    <a:pt x="1525" y="12455"/>
                  </a:moveTo>
                  <a:lnTo>
                    <a:pt x="0" y="0"/>
                  </a:lnTo>
                  <a:lnTo>
                    <a:pt x="0" y="1398"/>
                  </a:lnTo>
                  <a:lnTo>
                    <a:pt x="1144" y="10930"/>
                  </a:lnTo>
                  <a:lnTo>
                    <a:pt x="1525" y="12455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C62B078C-9796-E970-E485-4F36C9E94809}"/>
                </a:ext>
              </a:extLst>
            </p:cNvPr>
            <p:cNvSpPr/>
            <p:nvPr/>
          </p:nvSpPr>
          <p:spPr>
            <a:xfrm>
              <a:off x="5536527" y="7345845"/>
              <a:ext cx="780851" cy="3304"/>
            </a:xfrm>
            <a:custGeom>
              <a:avLst/>
              <a:gdLst>
                <a:gd name="connsiteX0" fmla="*/ 0 w 780851"/>
                <a:gd name="connsiteY0" fmla="*/ 0 h 3304"/>
                <a:gd name="connsiteX1" fmla="*/ 195213 w 780851"/>
                <a:gd name="connsiteY1" fmla="*/ 1652 h 3304"/>
                <a:gd name="connsiteX2" fmla="*/ 390426 w 780851"/>
                <a:gd name="connsiteY2" fmla="*/ 3305 h 3304"/>
                <a:gd name="connsiteX3" fmla="*/ 585639 w 780851"/>
                <a:gd name="connsiteY3" fmla="*/ 1652 h 3304"/>
                <a:gd name="connsiteX4" fmla="*/ 780852 w 780851"/>
                <a:gd name="connsiteY4" fmla="*/ 0 h 3304"/>
                <a:gd name="connsiteX5" fmla="*/ 390426 w 780851"/>
                <a:gd name="connsiteY5" fmla="*/ 0 h 3304"/>
                <a:gd name="connsiteX6" fmla="*/ 0 w 780851"/>
                <a:gd name="connsiteY6" fmla="*/ 0 h 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0851" h="3304">
                  <a:moveTo>
                    <a:pt x="0" y="0"/>
                  </a:moveTo>
                  <a:lnTo>
                    <a:pt x="195213" y="1652"/>
                  </a:lnTo>
                  <a:lnTo>
                    <a:pt x="390426" y="3305"/>
                  </a:lnTo>
                  <a:lnTo>
                    <a:pt x="585639" y="1652"/>
                  </a:lnTo>
                  <a:lnTo>
                    <a:pt x="780852" y="0"/>
                  </a:lnTo>
                  <a:lnTo>
                    <a:pt x="390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9B6304E4-0B59-DA8C-C00E-B721B84665E8}"/>
                </a:ext>
              </a:extLst>
            </p:cNvPr>
            <p:cNvSpPr/>
            <p:nvPr/>
          </p:nvSpPr>
          <p:spPr>
            <a:xfrm>
              <a:off x="5341060" y="7365290"/>
              <a:ext cx="291675" cy="2541"/>
            </a:xfrm>
            <a:custGeom>
              <a:avLst/>
              <a:gdLst>
                <a:gd name="connsiteX0" fmla="*/ 280237 w 291675"/>
                <a:gd name="connsiteY0" fmla="*/ 763 h 2541"/>
                <a:gd name="connsiteX1" fmla="*/ 249100 w 291675"/>
                <a:gd name="connsiteY1" fmla="*/ 381 h 2541"/>
                <a:gd name="connsiteX2" fmla="*/ 146028 w 291675"/>
                <a:gd name="connsiteY2" fmla="*/ 0 h 2541"/>
                <a:gd name="connsiteX3" fmla="*/ 42703 w 291675"/>
                <a:gd name="connsiteY3" fmla="*/ 381 h 2541"/>
                <a:gd name="connsiteX4" fmla="*/ 11439 w 291675"/>
                <a:gd name="connsiteY4" fmla="*/ 763 h 2541"/>
                <a:gd name="connsiteX5" fmla="*/ 2923 w 291675"/>
                <a:gd name="connsiteY5" fmla="*/ 1017 h 2541"/>
                <a:gd name="connsiteX6" fmla="*/ 0 w 291675"/>
                <a:gd name="connsiteY6" fmla="*/ 1271 h 2541"/>
                <a:gd name="connsiteX7" fmla="*/ 2923 w 291675"/>
                <a:gd name="connsiteY7" fmla="*/ 1525 h 2541"/>
                <a:gd name="connsiteX8" fmla="*/ 11439 w 291675"/>
                <a:gd name="connsiteY8" fmla="*/ 1779 h 2541"/>
                <a:gd name="connsiteX9" fmla="*/ 42703 w 291675"/>
                <a:gd name="connsiteY9" fmla="*/ 2161 h 2541"/>
                <a:gd name="connsiteX10" fmla="*/ 146028 w 291675"/>
                <a:gd name="connsiteY10" fmla="*/ 2542 h 2541"/>
                <a:gd name="connsiteX11" fmla="*/ 249100 w 291675"/>
                <a:gd name="connsiteY11" fmla="*/ 2161 h 2541"/>
                <a:gd name="connsiteX12" fmla="*/ 280237 w 291675"/>
                <a:gd name="connsiteY12" fmla="*/ 1779 h 2541"/>
                <a:gd name="connsiteX13" fmla="*/ 288752 w 291675"/>
                <a:gd name="connsiteY13" fmla="*/ 1525 h 2541"/>
                <a:gd name="connsiteX14" fmla="*/ 291676 w 291675"/>
                <a:gd name="connsiteY14" fmla="*/ 1271 h 2541"/>
                <a:gd name="connsiteX15" fmla="*/ 288752 w 291675"/>
                <a:gd name="connsiteY15" fmla="*/ 1017 h 2541"/>
                <a:gd name="connsiteX16" fmla="*/ 280237 w 291675"/>
                <a:gd name="connsiteY16" fmla="*/ 763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1675" h="2541">
                  <a:moveTo>
                    <a:pt x="280237" y="763"/>
                  </a:moveTo>
                  <a:cubicBezTo>
                    <a:pt x="272866" y="763"/>
                    <a:pt x="262190" y="508"/>
                    <a:pt x="249100" y="381"/>
                  </a:cubicBezTo>
                  <a:cubicBezTo>
                    <a:pt x="222791" y="381"/>
                    <a:pt x="186316" y="127"/>
                    <a:pt x="146028" y="0"/>
                  </a:cubicBezTo>
                  <a:cubicBezTo>
                    <a:pt x="105613" y="127"/>
                    <a:pt x="69138" y="254"/>
                    <a:pt x="42703" y="381"/>
                  </a:cubicBezTo>
                  <a:cubicBezTo>
                    <a:pt x="29485" y="508"/>
                    <a:pt x="18809" y="636"/>
                    <a:pt x="11439" y="763"/>
                  </a:cubicBezTo>
                  <a:cubicBezTo>
                    <a:pt x="7752" y="763"/>
                    <a:pt x="4957" y="890"/>
                    <a:pt x="2923" y="1017"/>
                  </a:cubicBezTo>
                  <a:cubicBezTo>
                    <a:pt x="1017" y="1017"/>
                    <a:pt x="0" y="1144"/>
                    <a:pt x="0" y="1271"/>
                  </a:cubicBezTo>
                  <a:cubicBezTo>
                    <a:pt x="0" y="1398"/>
                    <a:pt x="1017" y="1398"/>
                    <a:pt x="2923" y="1525"/>
                  </a:cubicBezTo>
                  <a:cubicBezTo>
                    <a:pt x="4830" y="1525"/>
                    <a:pt x="7752" y="1652"/>
                    <a:pt x="11439" y="1779"/>
                  </a:cubicBezTo>
                  <a:cubicBezTo>
                    <a:pt x="18809" y="1779"/>
                    <a:pt x="29485" y="2034"/>
                    <a:pt x="42703" y="2161"/>
                  </a:cubicBezTo>
                  <a:cubicBezTo>
                    <a:pt x="69138" y="2161"/>
                    <a:pt x="105613" y="2415"/>
                    <a:pt x="146028" y="2542"/>
                  </a:cubicBezTo>
                  <a:cubicBezTo>
                    <a:pt x="186443" y="2415"/>
                    <a:pt x="222791" y="2288"/>
                    <a:pt x="249100" y="2161"/>
                  </a:cubicBezTo>
                  <a:cubicBezTo>
                    <a:pt x="262318" y="2034"/>
                    <a:pt x="272866" y="1906"/>
                    <a:pt x="280237" y="1779"/>
                  </a:cubicBezTo>
                  <a:cubicBezTo>
                    <a:pt x="283923" y="1779"/>
                    <a:pt x="286719" y="1652"/>
                    <a:pt x="288752" y="1525"/>
                  </a:cubicBezTo>
                  <a:cubicBezTo>
                    <a:pt x="290659" y="1525"/>
                    <a:pt x="291676" y="1398"/>
                    <a:pt x="291676" y="1271"/>
                  </a:cubicBezTo>
                  <a:cubicBezTo>
                    <a:pt x="291676" y="1144"/>
                    <a:pt x="290659" y="1144"/>
                    <a:pt x="288752" y="1017"/>
                  </a:cubicBezTo>
                  <a:cubicBezTo>
                    <a:pt x="286846" y="1017"/>
                    <a:pt x="283923" y="890"/>
                    <a:pt x="280237" y="76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41E6B0D7-5F93-F8E2-C958-397F2E496D60}"/>
                </a:ext>
              </a:extLst>
            </p:cNvPr>
            <p:cNvSpPr/>
            <p:nvPr/>
          </p:nvSpPr>
          <p:spPr>
            <a:xfrm>
              <a:off x="1526527" y="4352580"/>
              <a:ext cx="78034" cy="2287"/>
            </a:xfrm>
            <a:custGeom>
              <a:avLst/>
              <a:gdLst>
                <a:gd name="connsiteX0" fmla="*/ 0 w 78034"/>
                <a:gd name="connsiteY0" fmla="*/ 0 h 2287"/>
                <a:gd name="connsiteX1" fmla="*/ 78034 w 78034"/>
                <a:gd name="connsiteY1" fmla="*/ 2288 h 2287"/>
                <a:gd name="connsiteX2" fmla="*/ 0 w 78034"/>
                <a:gd name="connsiteY2" fmla="*/ 0 h 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34" h="2287">
                  <a:moveTo>
                    <a:pt x="0" y="0"/>
                  </a:moveTo>
                  <a:cubicBezTo>
                    <a:pt x="26054" y="763"/>
                    <a:pt x="51980" y="1271"/>
                    <a:pt x="78034" y="2288"/>
                  </a:cubicBezTo>
                  <a:cubicBezTo>
                    <a:pt x="51980" y="1271"/>
                    <a:pt x="26054" y="635"/>
                    <a:pt x="0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E2926E13-180D-13A5-ED15-F5A028D2435A}"/>
                </a:ext>
              </a:extLst>
            </p:cNvPr>
            <p:cNvSpPr/>
            <p:nvPr/>
          </p:nvSpPr>
          <p:spPr>
            <a:xfrm>
              <a:off x="286112" y="4347264"/>
              <a:ext cx="1240415" cy="38359"/>
            </a:xfrm>
            <a:custGeom>
              <a:avLst/>
              <a:gdLst>
                <a:gd name="connsiteX0" fmla="*/ 4575 w 1240415"/>
                <a:gd name="connsiteY0" fmla="*/ 38360 h 38359"/>
                <a:gd name="connsiteX1" fmla="*/ 17539 w 1240415"/>
                <a:gd name="connsiteY1" fmla="*/ 37724 h 38359"/>
                <a:gd name="connsiteX2" fmla="*/ 64817 w 1240415"/>
                <a:gd name="connsiteY2" fmla="*/ 34547 h 38359"/>
                <a:gd name="connsiteX3" fmla="*/ 219488 w 1240415"/>
                <a:gd name="connsiteY3" fmla="*/ 24507 h 38359"/>
                <a:gd name="connsiteX4" fmla="*/ 504936 w 1240415"/>
                <a:gd name="connsiteY4" fmla="*/ 10272 h 38359"/>
                <a:gd name="connsiteX5" fmla="*/ 691888 w 1240415"/>
                <a:gd name="connsiteY5" fmla="*/ 4553 h 38359"/>
                <a:gd name="connsiteX6" fmla="*/ 879984 w 1240415"/>
                <a:gd name="connsiteY6" fmla="*/ 1757 h 38359"/>
                <a:gd name="connsiteX7" fmla="*/ 1099217 w 1240415"/>
                <a:gd name="connsiteY7" fmla="*/ 2393 h 38359"/>
                <a:gd name="connsiteX8" fmla="*/ 1240416 w 1240415"/>
                <a:gd name="connsiteY8" fmla="*/ 5189 h 38359"/>
                <a:gd name="connsiteX9" fmla="*/ 658844 w 1240415"/>
                <a:gd name="connsiteY9" fmla="*/ 2520 h 38359"/>
                <a:gd name="connsiteX10" fmla="*/ 0 w 1240415"/>
                <a:gd name="connsiteY10" fmla="*/ 36326 h 38359"/>
                <a:gd name="connsiteX11" fmla="*/ 0 w 1240415"/>
                <a:gd name="connsiteY11" fmla="*/ 38233 h 38359"/>
                <a:gd name="connsiteX12" fmla="*/ 4702 w 1240415"/>
                <a:gd name="connsiteY12" fmla="*/ 38233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0415" h="38359">
                  <a:moveTo>
                    <a:pt x="4575" y="38360"/>
                  </a:moveTo>
                  <a:cubicBezTo>
                    <a:pt x="7498" y="38233"/>
                    <a:pt x="11947" y="37978"/>
                    <a:pt x="17539" y="37724"/>
                  </a:cubicBezTo>
                  <a:cubicBezTo>
                    <a:pt x="28723" y="36962"/>
                    <a:pt x="44863" y="35945"/>
                    <a:pt x="64817" y="34547"/>
                  </a:cubicBezTo>
                  <a:cubicBezTo>
                    <a:pt x="104724" y="32005"/>
                    <a:pt x="159500" y="28446"/>
                    <a:pt x="219488" y="24507"/>
                  </a:cubicBezTo>
                  <a:cubicBezTo>
                    <a:pt x="280873" y="21075"/>
                    <a:pt x="385469" y="14721"/>
                    <a:pt x="504936" y="10272"/>
                  </a:cubicBezTo>
                  <a:cubicBezTo>
                    <a:pt x="564669" y="7350"/>
                    <a:pt x="628215" y="6587"/>
                    <a:pt x="691888" y="4553"/>
                  </a:cubicBezTo>
                  <a:cubicBezTo>
                    <a:pt x="755561" y="2774"/>
                    <a:pt x="819488" y="2774"/>
                    <a:pt x="879984" y="1757"/>
                  </a:cubicBezTo>
                  <a:cubicBezTo>
                    <a:pt x="953061" y="1376"/>
                    <a:pt x="1026139" y="1757"/>
                    <a:pt x="1099217" y="2393"/>
                  </a:cubicBezTo>
                  <a:cubicBezTo>
                    <a:pt x="1146241" y="3537"/>
                    <a:pt x="1193392" y="4172"/>
                    <a:pt x="1240416" y="5189"/>
                  </a:cubicBezTo>
                  <a:cubicBezTo>
                    <a:pt x="1046601" y="-531"/>
                    <a:pt x="852659" y="-1674"/>
                    <a:pt x="658844" y="2520"/>
                  </a:cubicBezTo>
                  <a:cubicBezTo>
                    <a:pt x="438975" y="7222"/>
                    <a:pt x="219233" y="18533"/>
                    <a:pt x="0" y="36326"/>
                  </a:cubicBezTo>
                  <a:lnTo>
                    <a:pt x="0" y="38233"/>
                  </a:lnTo>
                  <a:cubicBezTo>
                    <a:pt x="0" y="38233"/>
                    <a:pt x="1779" y="38360"/>
                    <a:pt x="4702" y="3823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0FC30F76-73C5-7EBC-9C99-9603CC477BA9}"/>
                </a:ext>
              </a:extLst>
            </p:cNvPr>
            <p:cNvSpPr/>
            <p:nvPr/>
          </p:nvSpPr>
          <p:spPr>
            <a:xfrm>
              <a:off x="280295" y="6971472"/>
              <a:ext cx="2485123" cy="115613"/>
            </a:xfrm>
            <a:custGeom>
              <a:avLst/>
              <a:gdLst>
                <a:gd name="connsiteX0" fmla="*/ 1056993 w 2485123"/>
                <a:gd name="connsiteY0" fmla="*/ 52322 h 115613"/>
                <a:gd name="connsiteX1" fmla="*/ 875379 w 2485123"/>
                <a:gd name="connsiteY1" fmla="*/ 41646 h 115613"/>
                <a:gd name="connsiteX2" fmla="*/ 420263 w 2485123"/>
                <a:gd name="connsiteY2" fmla="*/ 18516 h 115613"/>
                <a:gd name="connsiteX3" fmla="*/ 144601 w 2485123"/>
                <a:gd name="connsiteY3" fmla="*/ 6061 h 115613"/>
                <a:gd name="connsiteX4" fmla="*/ 146762 w 2485123"/>
                <a:gd name="connsiteY4" fmla="*/ 6061 h 115613"/>
                <a:gd name="connsiteX5" fmla="*/ 14841 w 2485123"/>
                <a:gd name="connsiteY5" fmla="*/ 87 h 115613"/>
                <a:gd name="connsiteX6" fmla="*/ 407300 w 2485123"/>
                <a:gd name="connsiteY6" fmla="*/ 20803 h 115613"/>
                <a:gd name="connsiteX7" fmla="*/ 419882 w 2485123"/>
                <a:gd name="connsiteY7" fmla="*/ 20803 h 115613"/>
                <a:gd name="connsiteX8" fmla="*/ 735959 w 2485123"/>
                <a:gd name="connsiteY8" fmla="*/ 37833 h 115613"/>
                <a:gd name="connsiteX9" fmla="*/ 1327571 w 2485123"/>
                <a:gd name="connsiteY9" fmla="*/ 69606 h 115613"/>
                <a:gd name="connsiteX10" fmla="*/ 1907746 w 2485123"/>
                <a:gd name="connsiteY10" fmla="*/ 93373 h 115613"/>
                <a:gd name="connsiteX11" fmla="*/ 2315456 w 2485123"/>
                <a:gd name="connsiteY11" fmla="*/ 109641 h 115613"/>
                <a:gd name="connsiteX12" fmla="*/ 2439498 w 2485123"/>
                <a:gd name="connsiteY12" fmla="*/ 114216 h 115613"/>
                <a:gd name="connsiteX13" fmla="*/ 2473304 w 2485123"/>
                <a:gd name="connsiteY13" fmla="*/ 115359 h 115613"/>
                <a:gd name="connsiteX14" fmla="*/ 2485123 w 2485123"/>
                <a:gd name="connsiteY14" fmla="*/ 115614 h 115613"/>
                <a:gd name="connsiteX15" fmla="*/ 2485123 w 2485123"/>
                <a:gd name="connsiteY15" fmla="*/ 114216 h 115613"/>
                <a:gd name="connsiteX16" fmla="*/ 1772393 w 2485123"/>
                <a:gd name="connsiteY16" fmla="*/ 83332 h 115613"/>
                <a:gd name="connsiteX17" fmla="*/ 1057120 w 2485123"/>
                <a:gd name="connsiteY17" fmla="*/ 52322 h 115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85123" h="115613">
                  <a:moveTo>
                    <a:pt x="1056993" y="52322"/>
                  </a:moveTo>
                  <a:lnTo>
                    <a:pt x="875379" y="41646"/>
                  </a:lnTo>
                  <a:cubicBezTo>
                    <a:pt x="776502" y="35800"/>
                    <a:pt x="571121" y="25379"/>
                    <a:pt x="420263" y="18516"/>
                  </a:cubicBezTo>
                  <a:lnTo>
                    <a:pt x="144601" y="6061"/>
                  </a:lnTo>
                  <a:lnTo>
                    <a:pt x="146762" y="6061"/>
                  </a:lnTo>
                  <a:cubicBezTo>
                    <a:pt x="107363" y="4281"/>
                    <a:pt x="63517" y="2248"/>
                    <a:pt x="14841" y="87"/>
                  </a:cubicBezTo>
                  <a:cubicBezTo>
                    <a:pt x="-42986" y="-802"/>
                    <a:pt x="64152" y="5044"/>
                    <a:pt x="407300" y="20803"/>
                  </a:cubicBezTo>
                  <a:cubicBezTo>
                    <a:pt x="413527" y="20803"/>
                    <a:pt x="417594" y="20803"/>
                    <a:pt x="419882" y="20803"/>
                  </a:cubicBezTo>
                  <a:lnTo>
                    <a:pt x="735959" y="37833"/>
                  </a:lnTo>
                  <a:lnTo>
                    <a:pt x="1327571" y="69606"/>
                  </a:lnTo>
                  <a:lnTo>
                    <a:pt x="1907746" y="93373"/>
                  </a:lnTo>
                  <a:cubicBezTo>
                    <a:pt x="2066356" y="99727"/>
                    <a:pt x="2210732" y="105446"/>
                    <a:pt x="2315456" y="109641"/>
                  </a:cubicBezTo>
                  <a:cubicBezTo>
                    <a:pt x="2367818" y="111547"/>
                    <a:pt x="2410266" y="113199"/>
                    <a:pt x="2439498" y="114216"/>
                  </a:cubicBezTo>
                  <a:cubicBezTo>
                    <a:pt x="2454113" y="114724"/>
                    <a:pt x="2465551" y="115105"/>
                    <a:pt x="2473304" y="115359"/>
                  </a:cubicBezTo>
                  <a:cubicBezTo>
                    <a:pt x="2481056" y="115614"/>
                    <a:pt x="2485123" y="115614"/>
                    <a:pt x="2485123" y="115614"/>
                  </a:cubicBezTo>
                  <a:lnTo>
                    <a:pt x="2485123" y="114216"/>
                  </a:lnTo>
                  <a:cubicBezTo>
                    <a:pt x="2485123" y="114216"/>
                    <a:pt x="1772393" y="83332"/>
                    <a:pt x="1772393" y="83332"/>
                  </a:cubicBezTo>
                  <a:lnTo>
                    <a:pt x="1057120" y="5232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72AD8A12-4031-F2D5-9929-AE0EBA26726B}"/>
                </a:ext>
              </a:extLst>
            </p:cNvPr>
            <p:cNvSpPr/>
            <p:nvPr/>
          </p:nvSpPr>
          <p:spPr>
            <a:xfrm>
              <a:off x="1463236" y="4338854"/>
              <a:ext cx="680322" cy="42829"/>
            </a:xfrm>
            <a:custGeom>
              <a:avLst/>
              <a:gdLst>
                <a:gd name="connsiteX0" fmla="*/ 100657 w 680322"/>
                <a:gd name="connsiteY0" fmla="*/ 4194 h 42829"/>
                <a:gd name="connsiteX1" fmla="*/ 340733 w 680322"/>
                <a:gd name="connsiteY1" fmla="*/ 16776 h 42829"/>
                <a:gd name="connsiteX2" fmla="*/ 510655 w 680322"/>
                <a:gd name="connsiteY2" fmla="*/ 28214 h 42829"/>
                <a:gd name="connsiteX3" fmla="*/ 680322 w 680322"/>
                <a:gd name="connsiteY3" fmla="*/ 42830 h 42829"/>
                <a:gd name="connsiteX4" fmla="*/ 471256 w 680322"/>
                <a:gd name="connsiteY4" fmla="*/ 23639 h 42829"/>
                <a:gd name="connsiteX5" fmla="*/ 284686 w 680322"/>
                <a:gd name="connsiteY5" fmla="*/ 10422 h 42829"/>
                <a:gd name="connsiteX6" fmla="*/ 131159 w 680322"/>
                <a:gd name="connsiteY6" fmla="*/ 2923 h 42829"/>
                <a:gd name="connsiteX7" fmla="*/ 39017 w 680322"/>
                <a:gd name="connsiteY7" fmla="*/ 381 h 42829"/>
                <a:gd name="connsiteX8" fmla="*/ 10549 w 680322"/>
                <a:gd name="connsiteY8" fmla="*/ 0 h 42829"/>
                <a:gd name="connsiteX9" fmla="*/ 0 w 680322"/>
                <a:gd name="connsiteY9" fmla="*/ 127 h 42829"/>
                <a:gd name="connsiteX10" fmla="*/ 27071 w 680322"/>
                <a:gd name="connsiteY10" fmla="*/ 1398 h 42829"/>
                <a:gd name="connsiteX11" fmla="*/ 100530 w 680322"/>
                <a:gd name="connsiteY11" fmla="*/ 3940 h 42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0322" h="42829">
                  <a:moveTo>
                    <a:pt x="100657" y="4194"/>
                  </a:moveTo>
                  <a:cubicBezTo>
                    <a:pt x="162550" y="7626"/>
                    <a:pt x="247702" y="10803"/>
                    <a:pt x="340733" y="16776"/>
                  </a:cubicBezTo>
                  <a:lnTo>
                    <a:pt x="510655" y="28214"/>
                  </a:lnTo>
                  <a:lnTo>
                    <a:pt x="680322" y="42830"/>
                  </a:lnTo>
                  <a:cubicBezTo>
                    <a:pt x="610676" y="36475"/>
                    <a:pt x="541030" y="28977"/>
                    <a:pt x="471256" y="23639"/>
                  </a:cubicBezTo>
                  <a:cubicBezTo>
                    <a:pt x="413811" y="19445"/>
                    <a:pt x="346452" y="14107"/>
                    <a:pt x="284686" y="10422"/>
                  </a:cubicBezTo>
                  <a:cubicBezTo>
                    <a:pt x="222792" y="7372"/>
                    <a:pt x="166490" y="4702"/>
                    <a:pt x="131159" y="2923"/>
                  </a:cubicBezTo>
                  <a:cubicBezTo>
                    <a:pt x="95827" y="1144"/>
                    <a:pt x="63038" y="1017"/>
                    <a:pt x="39017" y="381"/>
                  </a:cubicBezTo>
                  <a:cubicBezTo>
                    <a:pt x="27071" y="254"/>
                    <a:pt x="17284" y="127"/>
                    <a:pt x="10549" y="0"/>
                  </a:cubicBezTo>
                  <a:cubicBezTo>
                    <a:pt x="3813" y="0"/>
                    <a:pt x="0" y="127"/>
                    <a:pt x="0" y="127"/>
                  </a:cubicBezTo>
                  <a:cubicBezTo>
                    <a:pt x="0" y="127"/>
                    <a:pt x="9659" y="763"/>
                    <a:pt x="27071" y="1398"/>
                  </a:cubicBezTo>
                  <a:cubicBezTo>
                    <a:pt x="44482" y="2034"/>
                    <a:pt x="69646" y="2923"/>
                    <a:pt x="100530" y="394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AD8A84FC-FD30-ED0E-0164-79ABDFEB5B2F}"/>
                </a:ext>
              </a:extLst>
            </p:cNvPr>
            <p:cNvSpPr/>
            <p:nvPr/>
          </p:nvSpPr>
          <p:spPr>
            <a:xfrm>
              <a:off x="1302338" y="7016041"/>
              <a:ext cx="292946" cy="13344"/>
            </a:xfrm>
            <a:custGeom>
              <a:avLst/>
              <a:gdLst>
                <a:gd name="connsiteX0" fmla="*/ 43338 w 292946"/>
                <a:gd name="connsiteY0" fmla="*/ 2796 h 13344"/>
                <a:gd name="connsiteX1" fmla="*/ 147045 w 292946"/>
                <a:gd name="connsiteY1" fmla="*/ 7880 h 13344"/>
                <a:gd name="connsiteX2" fmla="*/ 250244 w 292946"/>
                <a:gd name="connsiteY2" fmla="*/ 12201 h 13344"/>
                <a:gd name="connsiteX3" fmla="*/ 281508 w 292946"/>
                <a:gd name="connsiteY3" fmla="*/ 13218 h 13344"/>
                <a:gd name="connsiteX4" fmla="*/ 290023 w 292946"/>
                <a:gd name="connsiteY4" fmla="*/ 13345 h 13344"/>
                <a:gd name="connsiteX5" fmla="*/ 292946 w 292946"/>
                <a:gd name="connsiteY5" fmla="*/ 13345 h 13344"/>
                <a:gd name="connsiteX6" fmla="*/ 290023 w 292946"/>
                <a:gd name="connsiteY6" fmla="*/ 12964 h 13344"/>
                <a:gd name="connsiteX7" fmla="*/ 281508 w 292946"/>
                <a:gd name="connsiteY7" fmla="*/ 12328 h 13344"/>
                <a:gd name="connsiteX8" fmla="*/ 250244 w 292946"/>
                <a:gd name="connsiteY8" fmla="*/ 10549 h 13344"/>
                <a:gd name="connsiteX9" fmla="*/ 147045 w 292946"/>
                <a:gd name="connsiteY9" fmla="*/ 5465 h 13344"/>
                <a:gd name="connsiteX10" fmla="*/ 43338 w 292946"/>
                <a:gd name="connsiteY10" fmla="*/ 1144 h 13344"/>
                <a:gd name="connsiteX11" fmla="*/ 11692 w 292946"/>
                <a:gd name="connsiteY11" fmla="*/ 127 h 13344"/>
                <a:gd name="connsiteX12" fmla="*/ 3050 w 292946"/>
                <a:gd name="connsiteY12" fmla="*/ 0 h 13344"/>
                <a:gd name="connsiteX13" fmla="*/ 0 w 292946"/>
                <a:gd name="connsiteY13" fmla="*/ 0 h 13344"/>
                <a:gd name="connsiteX14" fmla="*/ 3050 w 292946"/>
                <a:gd name="connsiteY14" fmla="*/ 382 h 13344"/>
                <a:gd name="connsiteX15" fmla="*/ 11692 w 292946"/>
                <a:gd name="connsiteY15" fmla="*/ 1017 h 13344"/>
                <a:gd name="connsiteX16" fmla="*/ 43338 w 292946"/>
                <a:gd name="connsiteY16" fmla="*/ 2796 h 1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946" h="13344">
                  <a:moveTo>
                    <a:pt x="43338" y="2796"/>
                  </a:moveTo>
                  <a:cubicBezTo>
                    <a:pt x="70027" y="4067"/>
                    <a:pt x="106757" y="5846"/>
                    <a:pt x="147045" y="7880"/>
                  </a:cubicBezTo>
                  <a:cubicBezTo>
                    <a:pt x="187333" y="9532"/>
                    <a:pt x="223809" y="11057"/>
                    <a:pt x="250244" y="12201"/>
                  </a:cubicBezTo>
                  <a:cubicBezTo>
                    <a:pt x="263461" y="12582"/>
                    <a:pt x="274137" y="12964"/>
                    <a:pt x="281508" y="13218"/>
                  </a:cubicBezTo>
                  <a:cubicBezTo>
                    <a:pt x="285194" y="13218"/>
                    <a:pt x="288117" y="13218"/>
                    <a:pt x="290023" y="13345"/>
                  </a:cubicBezTo>
                  <a:cubicBezTo>
                    <a:pt x="291930" y="13345"/>
                    <a:pt x="292946" y="13345"/>
                    <a:pt x="292946" y="13345"/>
                  </a:cubicBezTo>
                  <a:cubicBezTo>
                    <a:pt x="292946" y="13345"/>
                    <a:pt x="291930" y="13091"/>
                    <a:pt x="290023" y="12964"/>
                  </a:cubicBezTo>
                  <a:cubicBezTo>
                    <a:pt x="288117" y="12836"/>
                    <a:pt x="285194" y="12582"/>
                    <a:pt x="281508" y="12328"/>
                  </a:cubicBezTo>
                  <a:cubicBezTo>
                    <a:pt x="274137" y="11947"/>
                    <a:pt x="263461" y="11311"/>
                    <a:pt x="250244" y="10549"/>
                  </a:cubicBezTo>
                  <a:cubicBezTo>
                    <a:pt x="223809" y="9278"/>
                    <a:pt x="187333" y="7499"/>
                    <a:pt x="147045" y="5465"/>
                  </a:cubicBezTo>
                  <a:cubicBezTo>
                    <a:pt x="106757" y="3813"/>
                    <a:pt x="70027" y="2288"/>
                    <a:pt x="43338" y="1144"/>
                  </a:cubicBezTo>
                  <a:cubicBezTo>
                    <a:pt x="29994" y="763"/>
                    <a:pt x="19191" y="382"/>
                    <a:pt x="11692" y="127"/>
                  </a:cubicBezTo>
                  <a:cubicBezTo>
                    <a:pt x="8007" y="127"/>
                    <a:pt x="5084" y="0"/>
                    <a:pt x="3050" y="0"/>
                  </a:cubicBezTo>
                  <a:cubicBezTo>
                    <a:pt x="1017" y="0"/>
                    <a:pt x="0" y="0"/>
                    <a:pt x="0" y="0"/>
                  </a:cubicBezTo>
                  <a:cubicBezTo>
                    <a:pt x="0" y="0"/>
                    <a:pt x="1017" y="254"/>
                    <a:pt x="3050" y="382"/>
                  </a:cubicBezTo>
                  <a:cubicBezTo>
                    <a:pt x="5084" y="508"/>
                    <a:pt x="7880" y="763"/>
                    <a:pt x="11692" y="1017"/>
                  </a:cubicBezTo>
                  <a:cubicBezTo>
                    <a:pt x="19191" y="1398"/>
                    <a:pt x="29994" y="2034"/>
                    <a:pt x="43338" y="279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4DE6D6EF-55C3-D146-C972-F3E424F1DC01}"/>
                </a:ext>
              </a:extLst>
            </p:cNvPr>
            <p:cNvSpPr/>
            <p:nvPr/>
          </p:nvSpPr>
          <p:spPr>
            <a:xfrm>
              <a:off x="1009264" y="7017312"/>
              <a:ext cx="292692" cy="13344"/>
            </a:xfrm>
            <a:custGeom>
              <a:avLst/>
              <a:gdLst>
                <a:gd name="connsiteX0" fmla="*/ 280873 w 292692"/>
                <a:gd name="connsiteY0" fmla="*/ 12328 h 13344"/>
                <a:gd name="connsiteX1" fmla="*/ 249354 w 292692"/>
                <a:gd name="connsiteY1" fmla="*/ 10549 h 13344"/>
                <a:gd name="connsiteX2" fmla="*/ 145902 w 292692"/>
                <a:gd name="connsiteY2" fmla="*/ 5465 h 13344"/>
                <a:gd name="connsiteX3" fmla="*/ 42703 w 292692"/>
                <a:gd name="connsiteY3" fmla="*/ 1144 h 13344"/>
                <a:gd name="connsiteX4" fmla="*/ 11438 w 292692"/>
                <a:gd name="connsiteY4" fmla="*/ 127 h 13344"/>
                <a:gd name="connsiteX5" fmla="*/ 2923 w 292692"/>
                <a:gd name="connsiteY5" fmla="*/ 0 h 13344"/>
                <a:gd name="connsiteX6" fmla="*/ 0 w 292692"/>
                <a:gd name="connsiteY6" fmla="*/ 0 h 13344"/>
                <a:gd name="connsiteX7" fmla="*/ 2923 w 292692"/>
                <a:gd name="connsiteY7" fmla="*/ 381 h 13344"/>
                <a:gd name="connsiteX8" fmla="*/ 11438 w 292692"/>
                <a:gd name="connsiteY8" fmla="*/ 1017 h 13344"/>
                <a:gd name="connsiteX9" fmla="*/ 42703 w 292692"/>
                <a:gd name="connsiteY9" fmla="*/ 2796 h 13344"/>
                <a:gd name="connsiteX10" fmla="*/ 145902 w 292692"/>
                <a:gd name="connsiteY10" fmla="*/ 7880 h 13344"/>
                <a:gd name="connsiteX11" fmla="*/ 249354 w 292692"/>
                <a:gd name="connsiteY11" fmla="*/ 12201 h 13344"/>
                <a:gd name="connsiteX12" fmla="*/ 281000 w 292692"/>
                <a:gd name="connsiteY12" fmla="*/ 13218 h 13344"/>
                <a:gd name="connsiteX13" fmla="*/ 289642 w 292692"/>
                <a:gd name="connsiteY13" fmla="*/ 13345 h 13344"/>
                <a:gd name="connsiteX14" fmla="*/ 292693 w 292692"/>
                <a:gd name="connsiteY14" fmla="*/ 13345 h 13344"/>
                <a:gd name="connsiteX15" fmla="*/ 289642 w 292692"/>
                <a:gd name="connsiteY15" fmla="*/ 12964 h 13344"/>
                <a:gd name="connsiteX16" fmla="*/ 281000 w 292692"/>
                <a:gd name="connsiteY16" fmla="*/ 12328 h 1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692" h="13344">
                  <a:moveTo>
                    <a:pt x="280873" y="12328"/>
                  </a:moveTo>
                  <a:cubicBezTo>
                    <a:pt x="273375" y="11947"/>
                    <a:pt x="262572" y="11311"/>
                    <a:pt x="249354" y="10549"/>
                  </a:cubicBezTo>
                  <a:cubicBezTo>
                    <a:pt x="222792" y="9278"/>
                    <a:pt x="186062" y="7498"/>
                    <a:pt x="145902" y="5465"/>
                  </a:cubicBezTo>
                  <a:cubicBezTo>
                    <a:pt x="105613" y="3813"/>
                    <a:pt x="69138" y="2288"/>
                    <a:pt x="42703" y="1144"/>
                  </a:cubicBezTo>
                  <a:cubicBezTo>
                    <a:pt x="29485" y="763"/>
                    <a:pt x="18810" y="381"/>
                    <a:pt x="11438" y="127"/>
                  </a:cubicBezTo>
                  <a:cubicBezTo>
                    <a:pt x="7753" y="127"/>
                    <a:pt x="4830" y="127"/>
                    <a:pt x="2923" y="0"/>
                  </a:cubicBezTo>
                  <a:cubicBezTo>
                    <a:pt x="1017" y="0"/>
                    <a:pt x="0" y="0"/>
                    <a:pt x="0" y="0"/>
                  </a:cubicBezTo>
                  <a:cubicBezTo>
                    <a:pt x="0" y="0"/>
                    <a:pt x="1017" y="254"/>
                    <a:pt x="2923" y="381"/>
                  </a:cubicBezTo>
                  <a:cubicBezTo>
                    <a:pt x="4830" y="508"/>
                    <a:pt x="7753" y="763"/>
                    <a:pt x="11438" y="1017"/>
                  </a:cubicBezTo>
                  <a:cubicBezTo>
                    <a:pt x="18810" y="1398"/>
                    <a:pt x="29485" y="2034"/>
                    <a:pt x="42703" y="2796"/>
                  </a:cubicBezTo>
                  <a:cubicBezTo>
                    <a:pt x="69138" y="4067"/>
                    <a:pt x="105613" y="5846"/>
                    <a:pt x="145902" y="7880"/>
                  </a:cubicBezTo>
                  <a:cubicBezTo>
                    <a:pt x="186062" y="9532"/>
                    <a:pt x="222665" y="11057"/>
                    <a:pt x="249354" y="12201"/>
                  </a:cubicBezTo>
                  <a:cubicBezTo>
                    <a:pt x="262699" y="12582"/>
                    <a:pt x="273502" y="12964"/>
                    <a:pt x="281000" y="13218"/>
                  </a:cubicBezTo>
                  <a:cubicBezTo>
                    <a:pt x="284686" y="13218"/>
                    <a:pt x="287609" y="13218"/>
                    <a:pt x="289642" y="13345"/>
                  </a:cubicBezTo>
                  <a:cubicBezTo>
                    <a:pt x="291676" y="13345"/>
                    <a:pt x="292693" y="13345"/>
                    <a:pt x="292693" y="13345"/>
                  </a:cubicBezTo>
                  <a:cubicBezTo>
                    <a:pt x="292693" y="13345"/>
                    <a:pt x="291676" y="13090"/>
                    <a:pt x="289642" y="12964"/>
                  </a:cubicBezTo>
                  <a:cubicBezTo>
                    <a:pt x="287609" y="12836"/>
                    <a:pt x="284813" y="12582"/>
                    <a:pt x="281000" y="1232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BD65A6C3-85B3-71C1-30FC-3BA3FDE473F8}"/>
                </a:ext>
              </a:extLst>
            </p:cNvPr>
            <p:cNvSpPr/>
            <p:nvPr/>
          </p:nvSpPr>
          <p:spPr>
            <a:xfrm>
              <a:off x="4656417" y="4971517"/>
              <a:ext cx="30374" cy="5465"/>
            </a:xfrm>
            <a:custGeom>
              <a:avLst/>
              <a:gdLst>
                <a:gd name="connsiteX0" fmla="*/ 0 w 30374"/>
                <a:gd name="connsiteY0" fmla="*/ 1144 h 5465"/>
                <a:gd name="connsiteX1" fmla="*/ 30375 w 30374"/>
                <a:gd name="connsiteY1" fmla="*/ 5465 h 5465"/>
                <a:gd name="connsiteX2" fmla="*/ 19064 w 30374"/>
                <a:gd name="connsiteY2" fmla="*/ 1017 h 5465"/>
                <a:gd name="connsiteX3" fmla="*/ 12328 w 30374"/>
                <a:gd name="connsiteY3" fmla="*/ 0 h 5465"/>
                <a:gd name="connsiteX4" fmla="*/ 127 w 30374"/>
                <a:gd name="connsiteY4" fmla="*/ 1017 h 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74" h="5465">
                  <a:moveTo>
                    <a:pt x="0" y="1144"/>
                  </a:moveTo>
                  <a:lnTo>
                    <a:pt x="30375" y="5465"/>
                  </a:lnTo>
                  <a:lnTo>
                    <a:pt x="19064" y="1017"/>
                  </a:lnTo>
                  <a:lnTo>
                    <a:pt x="12328" y="0"/>
                  </a:lnTo>
                  <a:cubicBezTo>
                    <a:pt x="8261" y="381"/>
                    <a:pt x="4194" y="636"/>
                    <a:pt x="127" y="101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2E539A12-3298-F6F0-BF1F-49058B62601F}"/>
                </a:ext>
              </a:extLst>
            </p:cNvPr>
            <p:cNvSpPr/>
            <p:nvPr/>
          </p:nvSpPr>
          <p:spPr>
            <a:xfrm>
              <a:off x="12781012" y="6989797"/>
              <a:ext cx="146187" cy="359478"/>
            </a:xfrm>
            <a:custGeom>
              <a:avLst/>
              <a:gdLst>
                <a:gd name="connsiteX0" fmla="*/ 127 w 146187"/>
                <a:gd name="connsiteY0" fmla="*/ 357191 h 359478"/>
                <a:gd name="connsiteX1" fmla="*/ 127 w 146187"/>
                <a:gd name="connsiteY1" fmla="*/ 359352 h 359478"/>
                <a:gd name="connsiteX2" fmla="*/ 108282 w 146187"/>
                <a:gd name="connsiteY2" fmla="*/ 359479 h 359478"/>
                <a:gd name="connsiteX3" fmla="*/ 146156 w 146187"/>
                <a:gd name="connsiteY3" fmla="*/ 359479 h 359478"/>
                <a:gd name="connsiteX4" fmla="*/ 146156 w 146187"/>
                <a:gd name="connsiteY4" fmla="*/ 321606 h 359478"/>
                <a:gd name="connsiteX5" fmla="*/ 143613 w 146187"/>
                <a:gd name="connsiteY5" fmla="*/ 321606 h 359478"/>
                <a:gd name="connsiteX6" fmla="*/ 143613 w 146187"/>
                <a:gd name="connsiteY6" fmla="*/ 356937 h 359478"/>
                <a:gd name="connsiteX7" fmla="*/ 108155 w 146187"/>
                <a:gd name="connsiteY7" fmla="*/ 356937 h 359478"/>
                <a:gd name="connsiteX8" fmla="*/ 0 w 146187"/>
                <a:gd name="connsiteY8" fmla="*/ 357065 h 359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87" h="359478">
                  <a:moveTo>
                    <a:pt x="127" y="357191"/>
                  </a:moveTo>
                  <a:lnTo>
                    <a:pt x="127" y="359352"/>
                  </a:lnTo>
                  <a:cubicBezTo>
                    <a:pt x="39016" y="359352"/>
                    <a:pt x="75237" y="359352"/>
                    <a:pt x="108282" y="359479"/>
                  </a:cubicBezTo>
                  <a:lnTo>
                    <a:pt x="146156" y="359479"/>
                  </a:lnTo>
                  <a:cubicBezTo>
                    <a:pt x="146156" y="359479"/>
                    <a:pt x="146156" y="321606"/>
                    <a:pt x="146156" y="321606"/>
                  </a:cubicBezTo>
                  <a:cubicBezTo>
                    <a:pt x="146537" y="-107202"/>
                    <a:pt x="143360" y="-107202"/>
                    <a:pt x="143613" y="321606"/>
                  </a:cubicBezTo>
                  <a:lnTo>
                    <a:pt x="143613" y="356937"/>
                  </a:lnTo>
                  <a:cubicBezTo>
                    <a:pt x="143613" y="356937"/>
                    <a:pt x="108155" y="356937"/>
                    <a:pt x="108155" y="356937"/>
                  </a:cubicBezTo>
                  <a:cubicBezTo>
                    <a:pt x="75110" y="356937"/>
                    <a:pt x="38889" y="356937"/>
                    <a:pt x="0" y="35706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74593220-583D-D0DF-4ECA-A6389BE663D9}"/>
                </a:ext>
              </a:extLst>
            </p:cNvPr>
            <p:cNvSpPr/>
            <p:nvPr/>
          </p:nvSpPr>
          <p:spPr>
            <a:xfrm>
              <a:off x="11798974" y="6835571"/>
              <a:ext cx="1121457" cy="507746"/>
            </a:xfrm>
            <a:custGeom>
              <a:avLst/>
              <a:gdLst>
                <a:gd name="connsiteX0" fmla="*/ 1090321 w 1121457"/>
                <a:gd name="connsiteY0" fmla="*/ 506969 h 507746"/>
                <a:gd name="connsiteX1" fmla="*/ 1121458 w 1121457"/>
                <a:gd name="connsiteY1" fmla="*/ 506969 h 507746"/>
                <a:gd name="connsiteX2" fmla="*/ 1121458 w 1121457"/>
                <a:gd name="connsiteY2" fmla="*/ 475831 h 507746"/>
                <a:gd name="connsiteX3" fmla="*/ 1121458 w 1121457"/>
                <a:gd name="connsiteY3" fmla="*/ 388011 h 507746"/>
                <a:gd name="connsiteX4" fmla="*/ 1119169 w 1121457"/>
                <a:gd name="connsiteY4" fmla="*/ 475831 h 507746"/>
                <a:gd name="connsiteX5" fmla="*/ 1119169 w 1121457"/>
                <a:gd name="connsiteY5" fmla="*/ 500360 h 507746"/>
                <a:gd name="connsiteX6" fmla="*/ 1119169 w 1121457"/>
                <a:gd name="connsiteY6" fmla="*/ 475831 h 507746"/>
                <a:gd name="connsiteX7" fmla="*/ 1117264 w 1121457"/>
                <a:gd name="connsiteY7" fmla="*/ 0 h 507746"/>
                <a:gd name="connsiteX8" fmla="*/ 1117264 w 1121457"/>
                <a:gd name="connsiteY8" fmla="*/ 475831 h 507746"/>
                <a:gd name="connsiteX9" fmla="*/ 1117264 w 1121457"/>
                <a:gd name="connsiteY9" fmla="*/ 502775 h 507746"/>
                <a:gd name="connsiteX10" fmla="*/ 1090321 w 1121457"/>
                <a:gd name="connsiteY10" fmla="*/ 502775 h 507746"/>
                <a:gd name="connsiteX11" fmla="*/ 282143 w 1121457"/>
                <a:gd name="connsiteY11" fmla="*/ 504300 h 507746"/>
                <a:gd name="connsiteX12" fmla="*/ 0 w 1121457"/>
                <a:gd name="connsiteY12" fmla="*/ 504936 h 507746"/>
                <a:gd name="connsiteX13" fmla="*/ 0 w 1121457"/>
                <a:gd name="connsiteY13" fmla="*/ 507096 h 507746"/>
                <a:gd name="connsiteX14" fmla="*/ 1090321 w 1121457"/>
                <a:gd name="connsiteY14" fmla="*/ 507096 h 507746"/>
                <a:gd name="connsiteX15" fmla="*/ 1119044 w 1121457"/>
                <a:gd name="connsiteY15" fmla="*/ 504554 h 507746"/>
                <a:gd name="connsiteX16" fmla="*/ 1119044 w 1121457"/>
                <a:gd name="connsiteY16" fmla="*/ 504808 h 507746"/>
                <a:gd name="connsiteX17" fmla="*/ 1090321 w 1121457"/>
                <a:gd name="connsiteY17" fmla="*/ 504808 h 507746"/>
                <a:gd name="connsiteX18" fmla="*/ 1067062 w 1121457"/>
                <a:gd name="connsiteY18" fmla="*/ 504808 h 507746"/>
                <a:gd name="connsiteX19" fmla="*/ 1090321 w 1121457"/>
                <a:gd name="connsiteY19" fmla="*/ 504808 h 507746"/>
                <a:gd name="connsiteX20" fmla="*/ 1119044 w 1121457"/>
                <a:gd name="connsiteY20" fmla="*/ 504808 h 5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21457" h="507746">
                  <a:moveTo>
                    <a:pt x="1090321" y="506969"/>
                  </a:moveTo>
                  <a:lnTo>
                    <a:pt x="1121458" y="506969"/>
                  </a:lnTo>
                  <a:cubicBezTo>
                    <a:pt x="1121458" y="506969"/>
                    <a:pt x="1121458" y="475831"/>
                    <a:pt x="1121458" y="475831"/>
                  </a:cubicBezTo>
                  <a:cubicBezTo>
                    <a:pt x="1121458" y="450922"/>
                    <a:pt x="1121458" y="420038"/>
                    <a:pt x="1121458" y="388011"/>
                  </a:cubicBezTo>
                  <a:cubicBezTo>
                    <a:pt x="1120442" y="300572"/>
                    <a:pt x="1119678" y="351917"/>
                    <a:pt x="1119169" y="475831"/>
                  </a:cubicBezTo>
                  <a:lnTo>
                    <a:pt x="1119169" y="500360"/>
                  </a:lnTo>
                  <a:cubicBezTo>
                    <a:pt x="1119169" y="500360"/>
                    <a:pt x="1119169" y="475831"/>
                    <a:pt x="1119169" y="475831"/>
                  </a:cubicBezTo>
                  <a:cubicBezTo>
                    <a:pt x="1118917" y="226096"/>
                    <a:pt x="1118535" y="12455"/>
                    <a:pt x="1117264" y="0"/>
                  </a:cubicBezTo>
                  <a:cubicBezTo>
                    <a:pt x="1117264" y="146664"/>
                    <a:pt x="1117264" y="312391"/>
                    <a:pt x="1117264" y="475831"/>
                  </a:cubicBezTo>
                  <a:lnTo>
                    <a:pt x="1117264" y="502775"/>
                  </a:lnTo>
                  <a:lnTo>
                    <a:pt x="1090321" y="502775"/>
                  </a:lnTo>
                  <a:cubicBezTo>
                    <a:pt x="740055" y="503029"/>
                    <a:pt x="400594" y="503537"/>
                    <a:pt x="282143" y="504300"/>
                  </a:cubicBezTo>
                  <a:cubicBezTo>
                    <a:pt x="173226" y="504427"/>
                    <a:pt x="74603" y="504681"/>
                    <a:pt x="0" y="504936"/>
                  </a:cubicBezTo>
                  <a:lnTo>
                    <a:pt x="0" y="507096"/>
                  </a:lnTo>
                  <a:cubicBezTo>
                    <a:pt x="387757" y="508621"/>
                    <a:pt x="547256" y="506969"/>
                    <a:pt x="1090321" y="507096"/>
                  </a:cubicBezTo>
                  <a:close/>
                  <a:moveTo>
                    <a:pt x="1119044" y="504554"/>
                  </a:moveTo>
                  <a:lnTo>
                    <a:pt x="1119044" y="504808"/>
                  </a:lnTo>
                  <a:cubicBezTo>
                    <a:pt x="1119044" y="504808"/>
                    <a:pt x="1090321" y="504808"/>
                    <a:pt x="1090321" y="504808"/>
                  </a:cubicBezTo>
                  <a:cubicBezTo>
                    <a:pt x="1082821" y="504808"/>
                    <a:pt x="1075069" y="504808"/>
                    <a:pt x="1067062" y="504808"/>
                  </a:cubicBezTo>
                  <a:cubicBezTo>
                    <a:pt x="1074814" y="504808"/>
                    <a:pt x="1082567" y="504808"/>
                    <a:pt x="1090321" y="504808"/>
                  </a:cubicBezTo>
                  <a:lnTo>
                    <a:pt x="1119044" y="504808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14B075AB-7FDB-24AE-0E62-B9ED1F644EAB}"/>
                </a:ext>
              </a:extLst>
            </p:cNvPr>
            <p:cNvSpPr/>
            <p:nvPr/>
          </p:nvSpPr>
          <p:spPr>
            <a:xfrm>
              <a:off x="85942" y="6969907"/>
              <a:ext cx="1189861" cy="54592"/>
            </a:xfrm>
            <a:custGeom>
              <a:avLst/>
              <a:gdLst>
                <a:gd name="connsiteX0" fmla="*/ 1177378 w 1189861"/>
                <a:gd name="connsiteY0" fmla="*/ 53506 h 54592"/>
                <a:gd name="connsiteX1" fmla="*/ 543190 w 1189861"/>
                <a:gd name="connsiteY1" fmla="*/ 24275 h 54592"/>
                <a:gd name="connsiteX2" fmla="*/ 484093 w 1189861"/>
                <a:gd name="connsiteY2" fmla="*/ 21351 h 54592"/>
                <a:gd name="connsiteX3" fmla="*/ 459564 w 1189861"/>
                <a:gd name="connsiteY3" fmla="*/ 20334 h 54592"/>
                <a:gd name="connsiteX4" fmla="*/ 0 w 1189861"/>
                <a:gd name="connsiteY4" fmla="*/ 0 h 54592"/>
                <a:gd name="connsiteX5" fmla="*/ 0 w 1189861"/>
                <a:gd name="connsiteY5" fmla="*/ 2160 h 54592"/>
                <a:gd name="connsiteX6" fmla="*/ 1177378 w 1189861"/>
                <a:gd name="connsiteY6" fmla="*/ 53378 h 5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9861" h="54592">
                  <a:moveTo>
                    <a:pt x="1177378" y="53506"/>
                  </a:moveTo>
                  <a:cubicBezTo>
                    <a:pt x="889642" y="40669"/>
                    <a:pt x="702690" y="31773"/>
                    <a:pt x="543190" y="24275"/>
                  </a:cubicBezTo>
                  <a:cubicBezTo>
                    <a:pt x="525143" y="23385"/>
                    <a:pt x="505190" y="22368"/>
                    <a:pt x="484093" y="21351"/>
                  </a:cubicBezTo>
                  <a:cubicBezTo>
                    <a:pt x="475705" y="20970"/>
                    <a:pt x="467571" y="20716"/>
                    <a:pt x="459564" y="20334"/>
                  </a:cubicBezTo>
                  <a:cubicBezTo>
                    <a:pt x="314806" y="13599"/>
                    <a:pt x="182758" y="7625"/>
                    <a:pt x="0" y="0"/>
                  </a:cubicBezTo>
                  <a:lnTo>
                    <a:pt x="0" y="2160"/>
                  </a:lnTo>
                  <a:cubicBezTo>
                    <a:pt x="596442" y="29231"/>
                    <a:pt x="1291888" y="61258"/>
                    <a:pt x="1177378" y="5337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C880E8B2-D073-83B7-EE84-BF41CA5A634B}"/>
                </a:ext>
              </a:extLst>
            </p:cNvPr>
            <p:cNvSpPr/>
            <p:nvPr/>
          </p:nvSpPr>
          <p:spPr>
            <a:xfrm>
              <a:off x="6503822" y="7341778"/>
              <a:ext cx="603177" cy="1525"/>
            </a:xfrm>
            <a:custGeom>
              <a:avLst/>
              <a:gdLst>
                <a:gd name="connsiteX0" fmla="*/ 13853 w 603177"/>
                <a:gd name="connsiteY0" fmla="*/ 1525 h 1525"/>
                <a:gd name="connsiteX1" fmla="*/ 603178 w 603177"/>
                <a:gd name="connsiteY1" fmla="*/ 0 h 1525"/>
                <a:gd name="connsiteX2" fmla="*/ 13853 w 603177"/>
                <a:gd name="connsiteY2" fmla="*/ 152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3177" h="1525">
                  <a:moveTo>
                    <a:pt x="13853" y="1525"/>
                  </a:moveTo>
                  <a:cubicBezTo>
                    <a:pt x="358399" y="1525"/>
                    <a:pt x="521584" y="1017"/>
                    <a:pt x="603178" y="0"/>
                  </a:cubicBezTo>
                  <a:cubicBezTo>
                    <a:pt x="293074" y="0"/>
                    <a:pt x="-76509" y="0"/>
                    <a:pt x="13853" y="152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EE0E084D-EED8-8995-E899-4C43DA742A38}"/>
                </a:ext>
              </a:extLst>
            </p:cNvPr>
            <p:cNvSpPr/>
            <p:nvPr/>
          </p:nvSpPr>
          <p:spPr>
            <a:xfrm>
              <a:off x="-406665" y="6138473"/>
              <a:ext cx="311764" cy="829013"/>
            </a:xfrm>
            <a:custGeom>
              <a:avLst/>
              <a:gdLst>
                <a:gd name="connsiteX0" fmla="*/ 14234 w 311764"/>
                <a:gd name="connsiteY0" fmla="*/ 816946 h 829013"/>
                <a:gd name="connsiteX1" fmla="*/ 72061 w 311764"/>
                <a:gd name="connsiteY1" fmla="*/ 819488 h 829013"/>
                <a:gd name="connsiteX2" fmla="*/ 296251 w 311764"/>
                <a:gd name="connsiteY2" fmla="*/ 827621 h 829013"/>
                <a:gd name="connsiteX3" fmla="*/ 72188 w 311764"/>
                <a:gd name="connsiteY3" fmla="*/ 816946 h 829013"/>
                <a:gd name="connsiteX4" fmla="*/ 16649 w 311764"/>
                <a:gd name="connsiteY4" fmla="*/ 814277 h 829013"/>
                <a:gd name="connsiteX5" fmla="*/ 15759 w 311764"/>
                <a:gd name="connsiteY5" fmla="*/ 758865 h 829013"/>
                <a:gd name="connsiteX6" fmla="*/ 0 w 311764"/>
                <a:gd name="connsiteY6" fmla="*/ 0 h 829013"/>
                <a:gd name="connsiteX7" fmla="*/ 13218 w 311764"/>
                <a:gd name="connsiteY7" fmla="*/ 758865 h 829013"/>
                <a:gd name="connsiteX8" fmla="*/ 14234 w 311764"/>
                <a:gd name="connsiteY8" fmla="*/ 816818 h 8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764" h="829013">
                  <a:moveTo>
                    <a:pt x="14234" y="816946"/>
                  </a:moveTo>
                  <a:lnTo>
                    <a:pt x="72061" y="819488"/>
                  </a:lnTo>
                  <a:cubicBezTo>
                    <a:pt x="243254" y="826986"/>
                    <a:pt x="354205" y="831434"/>
                    <a:pt x="296251" y="827621"/>
                  </a:cubicBezTo>
                  <a:cubicBezTo>
                    <a:pt x="222538" y="824063"/>
                    <a:pt x="147045" y="820504"/>
                    <a:pt x="72188" y="816946"/>
                  </a:cubicBezTo>
                  <a:lnTo>
                    <a:pt x="16649" y="814277"/>
                  </a:lnTo>
                  <a:lnTo>
                    <a:pt x="15759" y="758865"/>
                  </a:lnTo>
                  <a:cubicBezTo>
                    <a:pt x="10294" y="434145"/>
                    <a:pt x="3432" y="120102"/>
                    <a:pt x="0" y="0"/>
                  </a:cubicBezTo>
                  <a:cubicBezTo>
                    <a:pt x="2923" y="171828"/>
                    <a:pt x="9024" y="523110"/>
                    <a:pt x="13218" y="758865"/>
                  </a:cubicBezTo>
                  <a:lnTo>
                    <a:pt x="14234" y="816818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682CB2A9-24B8-105D-2C52-E6D3DCDB84FF}"/>
                </a:ext>
              </a:extLst>
            </p:cNvPr>
            <p:cNvSpPr/>
            <p:nvPr/>
          </p:nvSpPr>
          <p:spPr>
            <a:xfrm>
              <a:off x="4659213" y="4999096"/>
              <a:ext cx="17411" cy="3304"/>
            </a:xfrm>
            <a:custGeom>
              <a:avLst/>
              <a:gdLst>
                <a:gd name="connsiteX0" fmla="*/ 17284 w 17411"/>
                <a:gd name="connsiteY0" fmla="*/ 3305 h 3304"/>
                <a:gd name="connsiteX1" fmla="*/ 8515 w 17411"/>
                <a:gd name="connsiteY1" fmla="*/ 0 h 3304"/>
                <a:gd name="connsiteX2" fmla="*/ 0 w 17411"/>
                <a:gd name="connsiteY2" fmla="*/ 763 h 3304"/>
                <a:gd name="connsiteX3" fmla="*/ 17412 w 17411"/>
                <a:gd name="connsiteY3" fmla="*/ 3305 h 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1" h="3304">
                  <a:moveTo>
                    <a:pt x="17284" y="3305"/>
                  </a:moveTo>
                  <a:cubicBezTo>
                    <a:pt x="14361" y="2160"/>
                    <a:pt x="11438" y="1144"/>
                    <a:pt x="8515" y="0"/>
                  </a:cubicBezTo>
                  <a:cubicBezTo>
                    <a:pt x="5719" y="254"/>
                    <a:pt x="2796" y="508"/>
                    <a:pt x="0" y="763"/>
                  </a:cubicBezTo>
                  <a:lnTo>
                    <a:pt x="17412" y="3305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B361C7FB-B95D-9A1E-670C-CA779E0B6D86}"/>
                </a:ext>
              </a:extLst>
            </p:cNvPr>
            <p:cNvSpPr/>
            <p:nvPr/>
          </p:nvSpPr>
          <p:spPr>
            <a:xfrm>
              <a:off x="2836392" y="7099636"/>
              <a:ext cx="545612" cy="23997"/>
            </a:xfrm>
            <a:custGeom>
              <a:avLst/>
              <a:gdLst>
                <a:gd name="connsiteX0" fmla="*/ 8458 w 545612"/>
                <a:gd name="connsiteY0" fmla="*/ 794 h 23997"/>
                <a:gd name="connsiteX1" fmla="*/ 401426 w 545612"/>
                <a:gd name="connsiteY1" fmla="*/ 18587 h 23997"/>
                <a:gd name="connsiteX2" fmla="*/ 205069 w 545612"/>
                <a:gd name="connsiteY2" fmla="*/ 7530 h 23997"/>
                <a:gd name="connsiteX3" fmla="*/ 8458 w 545612"/>
                <a:gd name="connsiteY3" fmla="*/ 794 h 23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612" h="23997">
                  <a:moveTo>
                    <a:pt x="8458" y="794"/>
                  </a:moveTo>
                  <a:lnTo>
                    <a:pt x="401426" y="18587"/>
                  </a:lnTo>
                  <a:cubicBezTo>
                    <a:pt x="621930" y="27484"/>
                    <a:pt x="614051" y="26467"/>
                    <a:pt x="205069" y="7530"/>
                  </a:cubicBezTo>
                  <a:cubicBezTo>
                    <a:pt x="197190" y="8166"/>
                    <a:pt x="-48098" y="-3018"/>
                    <a:pt x="8458" y="7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DE7435EE-6FB7-D340-7114-BF7F77D87591}"/>
                </a:ext>
              </a:extLst>
            </p:cNvPr>
            <p:cNvSpPr/>
            <p:nvPr/>
          </p:nvSpPr>
          <p:spPr>
            <a:xfrm>
              <a:off x="11232653" y="5075351"/>
              <a:ext cx="782122" cy="80703"/>
            </a:xfrm>
            <a:custGeom>
              <a:avLst/>
              <a:gdLst>
                <a:gd name="connsiteX0" fmla="*/ 538869 w 782122"/>
                <a:gd name="connsiteY0" fmla="*/ 40034 h 80703"/>
                <a:gd name="connsiteX1" fmla="*/ 490193 w 782122"/>
                <a:gd name="connsiteY1" fmla="*/ 34188 h 80703"/>
                <a:gd name="connsiteX2" fmla="*/ 392840 w 782122"/>
                <a:gd name="connsiteY2" fmla="*/ 22622 h 80703"/>
                <a:gd name="connsiteX3" fmla="*/ 344038 w 782122"/>
                <a:gd name="connsiteY3" fmla="*/ 17666 h 80703"/>
                <a:gd name="connsiteX4" fmla="*/ 295107 w 782122"/>
                <a:gd name="connsiteY4" fmla="*/ 14234 h 80703"/>
                <a:gd name="connsiteX5" fmla="*/ 197246 w 782122"/>
                <a:gd name="connsiteY5" fmla="*/ 8007 h 80703"/>
                <a:gd name="connsiteX6" fmla="*/ 0 w 782122"/>
                <a:gd name="connsiteY6" fmla="*/ 0 h 80703"/>
                <a:gd name="connsiteX7" fmla="*/ 196357 w 782122"/>
                <a:gd name="connsiteY7" fmla="*/ 9659 h 80703"/>
                <a:gd name="connsiteX8" fmla="*/ 294471 w 782122"/>
                <a:gd name="connsiteY8" fmla="*/ 16776 h 80703"/>
                <a:gd name="connsiteX9" fmla="*/ 343529 w 782122"/>
                <a:gd name="connsiteY9" fmla="*/ 20716 h 80703"/>
                <a:gd name="connsiteX10" fmla="*/ 392459 w 782122"/>
                <a:gd name="connsiteY10" fmla="*/ 26181 h 80703"/>
                <a:gd name="connsiteX11" fmla="*/ 490193 w 782122"/>
                <a:gd name="connsiteY11" fmla="*/ 36984 h 80703"/>
                <a:gd name="connsiteX12" fmla="*/ 539123 w 782122"/>
                <a:gd name="connsiteY12" fmla="*/ 42449 h 80703"/>
                <a:gd name="connsiteX13" fmla="*/ 587799 w 782122"/>
                <a:gd name="connsiteY13" fmla="*/ 49693 h 80703"/>
                <a:gd name="connsiteX14" fmla="*/ 685024 w 782122"/>
                <a:gd name="connsiteY14" fmla="*/ 64562 h 80703"/>
                <a:gd name="connsiteX15" fmla="*/ 782123 w 782122"/>
                <a:gd name="connsiteY15" fmla="*/ 80703 h 80703"/>
                <a:gd name="connsiteX16" fmla="*/ 684897 w 782122"/>
                <a:gd name="connsiteY16" fmla="*/ 63673 h 80703"/>
                <a:gd name="connsiteX17" fmla="*/ 587419 w 782122"/>
                <a:gd name="connsiteY17" fmla="*/ 47913 h 80703"/>
                <a:gd name="connsiteX18" fmla="*/ 538996 w 782122"/>
                <a:gd name="connsiteY18" fmla="*/ 40288 h 8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122" h="80703">
                  <a:moveTo>
                    <a:pt x="538869" y="40034"/>
                  </a:moveTo>
                  <a:lnTo>
                    <a:pt x="490193" y="34188"/>
                  </a:lnTo>
                  <a:lnTo>
                    <a:pt x="392840" y="22622"/>
                  </a:lnTo>
                  <a:lnTo>
                    <a:pt x="344038" y="17666"/>
                  </a:lnTo>
                  <a:cubicBezTo>
                    <a:pt x="327769" y="15886"/>
                    <a:pt x="311502" y="15378"/>
                    <a:pt x="295107" y="14234"/>
                  </a:cubicBezTo>
                  <a:lnTo>
                    <a:pt x="197246" y="8007"/>
                  </a:lnTo>
                  <a:cubicBezTo>
                    <a:pt x="131667" y="2796"/>
                    <a:pt x="65833" y="1906"/>
                    <a:pt x="0" y="0"/>
                  </a:cubicBezTo>
                  <a:cubicBezTo>
                    <a:pt x="65452" y="2415"/>
                    <a:pt x="131032" y="3940"/>
                    <a:pt x="196357" y="9659"/>
                  </a:cubicBezTo>
                  <a:lnTo>
                    <a:pt x="294471" y="16776"/>
                  </a:lnTo>
                  <a:cubicBezTo>
                    <a:pt x="310866" y="18047"/>
                    <a:pt x="327134" y="18810"/>
                    <a:pt x="343529" y="20716"/>
                  </a:cubicBezTo>
                  <a:lnTo>
                    <a:pt x="392459" y="26181"/>
                  </a:lnTo>
                  <a:lnTo>
                    <a:pt x="490193" y="36984"/>
                  </a:lnTo>
                  <a:lnTo>
                    <a:pt x="539123" y="42449"/>
                  </a:lnTo>
                  <a:cubicBezTo>
                    <a:pt x="555391" y="44609"/>
                    <a:pt x="571532" y="47278"/>
                    <a:pt x="587799" y="49693"/>
                  </a:cubicBezTo>
                  <a:lnTo>
                    <a:pt x="685024" y="64562"/>
                  </a:lnTo>
                  <a:cubicBezTo>
                    <a:pt x="717433" y="69773"/>
                    <a:pt x="749968" y="73713"/>
                    <a:pt x="782123" y="80703"/>
                  </a:cubicBezTo>
                  <a:cubicBezTo>
                    <a:pt x="749968" y="73459"/>
                    <a:pt x="717306" y="69138"/>
                    <a:pt x="684897" y="63673"/>
                  </a:cubicBezTo>
                  <a:lnTo>
                    <a:pt x="587419" y="47913"/>
                  </a:lnTo>
                  <a:cubicBezTo>
                    <a:pt x="571278" y="45372"/>
                    <a:pt x="555137" y="42576"/>
                    <a:pt x="538996" y="4028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9FA224B8-68E7-09D1-75AA-F7A8BB4185DE}"/>
                </a:ext>
              </a:extLst>
            </p:cNvPr>
            <p:cNvSpPr/>
            <p:nvPr/>
          </p:nvSpPr>
          <p:spPr>
            <a:xfrm>
              <a:off x="9761542" y="5102278"/>
              <a:ext cx="618003" cy="83752"/>
            </a:xfrm>
            <a:custGeom>
              <a:avLst/>
              <a:gdLst>
                <a:gd name="connsiteX0" fmla="*/ 599897 w 618003"/>
                <a:gd name="connsiteY0" fmla="*/ 906 h 83752"/>
                <a:gd name="connsiteX1" fmla="*/ 14131 w 618003"/>
                <a:gd name="connsiteY1" fmla="*/ 80339 h 83752"/>
                <a:gd name="connsiteX2" fmla="*/ 60392 w 618003"/>
                <a:gd name="connsiteY2" fmla="*/ 74746 h 83752"/>
                <a:gd name="connsiteX3" fmla="*/ 191551 w 618003"/>
                <a:gd name="connsiteY3" fmla="*/ 54412 h 83752"/>
                <a:gd name="connsiteX4" fmla="*/ 404557 w 618003"/>
                <a:gd name="connsiteY4" fmla="*/ 25435 h 83752"/>
                <a:gd name="connsiteX5" fmla="*/ 554271 w 618003"/>
                <a:gd name="connsiteY5" fmla="*/ 7388 h 83752"/>
                <a:gd name="connsiteX6" fmla="*/ 611970 w 618003"/>
                <a:gd name="connsiteY6" fmla="*/ 906 h 83752"/>
                <a:gd name="connsiteX7" fmla="*/ 600024 w 618003"/>
                <a:gd name="connsiteY7" fmla="*/ 906 h 8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8003" h="83752">
                  <a:moveTo>
                    <a:pt x="599897" y="906"/>
                  </a:moveTo>
                  <a:cubicBezTo>
                    <a:pt x="403794" y="20732"/>
                    <a:pt x="208327" y="47167"/>
                    <a:pt x="14131" y="80339"/>
                  </a:cubicBezTo>
                  <a:cubicBezTo>
                    <a:pt x="-13702" y="86566"/>
                    <a:pt x="-1501" y="84024"/>
                    <a:pt x="60392" y="74746"/>
                  </a:cubicBezTo>
                  <a:cubicBezTo>
                    <a:pt x="91276" y="69917"/>
                    <a:pt x="134614" y="63308"/>
                    <a:pt x="191551" y="54412"/>
                  </a:cubicBezTo>
                  <a:cubicBezTo>
                    <a:pt x="248488" y="46024"/>
                    <a:pt x="319151" y="36873"/>
                    <a:pt x="404557" y="25435"/>
                  </a:cubicBezTo>
                  <a:cubicBezTo>
                    <a:pt x="433153" y="22003"/>
                    <a:pt x="502417" y="13615"/>
                    <a:pt x="554271" y="7388"/>
                  </a:cubicBezTo>
                  <a:cubicBezTo>
                    <a:pt x="580197" y="4083"/>
                    <a:pt x="601803" y="1796"/>
                    <a:pt x="611970" y="906"/>
                  </a:cubicBezTo>
                  <a:cubicBezTo>
                    <a:pt x="622011" y="-238"/>
                    <a:pt x="620486" y="-365"/>
                    <a:pt x="600024" y="90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7791CCD9-6033-808A-431B-AB84D2860927}"/>
                </a:ext>
              </a:extLst>
            </p:cNvPr>
            <p:cNvSpPr/>
            <p:nvPr/>
          </p:nvSpPr>
          <p:spPr>
            <a:xfrm>
              <a:off x="10166862" y="5076886"/>
              <a:ext cx="1531963" cy="57434"/>
            </a:xfrm>
            <a:custGeom>
              <a:avLst/>
              <a:gdLst>
                <a:gd name="connsiteX0" fmla="*/ 469350 w 1531963"/>
                <a:gd name="connsiteY0" fmla="*/ 14732 h 57434"/>
                <a:gd name="connsiteX1" fmla="*/ 548528 w 1531963"/>
                <a:gd name="connsiteY1" fmla="*/ 10030 h 57434"/>
                <a:gd name="connsiteX2" fmla="*/ 618936 w 1531963"/>
                <a:gd name="connsiteY2" fmla="*/ 7107 h 57434"/>
                <a:gd name="connsiteX3" fmla="*/ 689346 w 1531963"/>
                <a:gd name="connsiteY3" fmla="*/ 5073 h 57434"/>
                <a:gd name="connsiteX4" fmla="*/ 971108 w 1531963"/>
                <a:gd name="connsiteY4" fmla="*/ 2786 h 57434"/>
                <a:gd name="connsiteX5" fmla="*/ 1111544 w 1531963"/>
                <a:gd name="connsiteY5" fmla="*/ 7361 h 57434"/>
                <a:gd name="connsiteX6" fmla="*/ 1181826 w 1531963"/>
                <a:gd name="connsiteY6" fmla="*/ 9903 h 57434"/>
                <a:gd name="connsiteX7" fmla="*/ 1251980 w 1531963"/>
                <a:gd name="connsiteY7" fmla="*/ 14605 h 57434"/>
                <a:gd name="connsiteX8" fmla="*/ 1392163 w 1531963"/>
                <a:gd name="connsiteY8" fmla="*/ 24645 h 57434"/>
                <a:gd name="connsiteX9" fmla="*/ 1531964 w 1531963"/>
                <a:gd name="connsiteY9" fmla="*/ 39769 h 57434"/>
                <a:gd name="connsiteX10" fmla="*/ 1340437 w 1531963"/>
                <a:gd name="connsiteY10" fmla="*/ 20197 h 57434"/>
                <a:gd name="connsiteX11" fmla="*/ 1244482 w 1531963"/>
                <a:gd name="connsiteY11" fmla="*/ 12953 h 57434"/>
                <a:gd name="connsiteX12" fmla="*/ 1196441 w 1531963"/>
                <a:gd name="connsiteY12" fmla="*/ 9394 h 57434"/>
                <a:gd name="connsiteX13" fmla="*/ 1148401 w 1531963"/>
                <a:gd name="connsiteY13" fmla="*/ 7361 h 57434"/>
                <a:gd name="connsiteX14" fmla="*/ 1051938 w 1531963"/>
                <a:gd name="connsiteY14" fmla="*/ 3548 h 57434"/>
                <a:gd name="connsiteX15" fmla="*/ 955476 w 1531963"/>
                <a:gd name="connsiteY15" fmla="*/ 752 h 57434"/>
                <a:gd name="connsiteX16" fmla="*/ 762423 w 1531963"/>
                <a:gd name="connsiteY16" fmla="*/ 244 h 57434"/>
                <a:gd name="connsiteX17" fmla="*/ 584876 w 1531963"/>
                <a:gd name="connsiteY17" fmla="*/ 6853 h 57434"/>
                <a:gd name="connsiteX18" fmla="*/ 465410 w 1531963"/>
                <a:gd name="connsiteY18" fmla="*/ 14732 h 57434"/>
                <a:gd name="connsiteX19" fmla="*/ 436433 w 1531963"/>
                <a:gd name="connsiteY19" fmla="*/ 16130 h 57434"/>
                <a:gd name="connsiteX20" fmla="*/ 344291 w 1531963"/>
                <a:gd name="connsiteY20" fmla="*/ 22231 h 57434"/>
                <a:gd name="connsiteX21" fmla="*/ 197881 w 1531963"/>
                <a:gd name="connsiteY21" fmla="*/ 34940 h 57434"/>
                <a:gd name="connsiteX22" fmla="*/ 0 w 1531963"/>
                <a:gd name="connsiteY22" fmla="*/ 57435 h 57434"/>
                <a:gd name="connsiteX23" fmla="*/ 46770 w 1531963"/>
                <a:gd name="connsiteY23" fmla="*/ 52351 h 57434"/>
                <a:gd name="connsiteX24" fmla="*/ 23384 w 1531963"/>
                <a:gd name="connsiteY24" fmla="*/ 55275 h 57434"/>
                <a:gd name="connsiteX25" fmla="*/ 14870 w 1531963"/>
                <a:gd name="connsiteY25" fmla="*/ 56418 h 57434"/>
                <a:gd name="connsiteX26" fmla="*/ 11947 w 1531963"/>
                <a:gd name="connsiteY26" fmla="*/ 57054 h 57434"/>
                <a:gd name="connsiteX27" fmla="*/ 14997 w 1531963"/>
                <a:gd name="connsiteY27" fmla="*/ 57054 h 57434"/>
                <a:gd name="connsiteX28" fmla="*/ 23639 w 1531963"/>
                <a:gd name="connsiteY28" fmla="*/ 56291 h 57434"/>
                <a:gd name="connsiteX29" fmla="*/ 55157 w 1531963"/>
                <a:gd name="connsiteY29" fmla="*/ 53114 h 57434"/>
                <a:gd name="connsiteX30" fmla="*/ 158610 w 1531963"/>
                <a:gd name="connsiteY30" fmla="*/ 41930 h 57434"/>
                <a:gd name="connsiteX31" fmla="*/ 261427 w 1531963"/>
                <a:gd name="connsiteY31" fmla="*/ 32017 h 57434"/>
                <a:gd name="connsiteX32" fmla="*/ 292438 w 1531963"/>
                <a:gd name="connsiteY32" fmla="*/ 28966 h 57434"/>
                <a:gd name="connsiteX33" fmla="*/ 300826 w 1531963"/>
                <a:gd name="connsiteY33" fmla="*/ 27950 h 57434"/>
                <a:gd name="connsiteX34" fmla="*/ 303749 w 1531963"/>
                <a:gd name="connsiteY34" fmla="*/ 27441 h 57434"/>
                <a:gd name="connsiteX35" fmla="*/ 300826 w 1531963"/>
                <a:gd name="connsiteY35" fmla="*/ 27441 h 57434"/>
                <a:gd name="connsiteX36" fmla="*/ 296886 w 1531963"/>
                <a:gd name="connsiteY36" fmla="*/ 27695 h 57434"/>
                <a:gd name="connsiteX37" fmla="*/ 362847 w 1531963"/>
                <a:gd name="connsiteY37" fmla="*/ 21977 h 57434"/>
                <a:gd name="connsiteX38" fmla="*/ 469477 w 1531963"/>
                <a:gd name="connsiteY38" fmla="*/ 14732 h 5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31963" h="57434">
                  <a:moveTo>
                    <a:pt x="469350" y="14732"/>
                  </a:moveTo>
                  <a:lnTo>
                    <a:pt x="548528" y="10030"/>
                  </a:lnTo>
                  <a:cubicBezTo>
                    <a:pt x="571913" y="8378"/>
                    <a:pt x="595425" y="7742"/>
                    <a:pt x="618936" y="7107"/>
                  </a:cubicBezTo>
                  <a:lnTo>
                    <a:pt x="689346" y="5073"/>
                  </a:lnTo>
                  <a:cubicBezTo>
                    <a:pt x="783139" y="1006"/>
                    <a:pt x="877187" y="3040"/>
                    <a:pt x="971108" y="2786"/>
                  </a:cubicBezTo>
                  <a:cubicBezTo>
                    <a:pt x="1017878" y="3548"/>
                    <a:pt x="1064775" y="5836"/>
                    <a:pt x="1111544" y="7361"/>
                  </a:cubicBezTo>
                  <a:lnTo>
                    <a:pt x="1181826" y="9903"/>
                  </a:lnTo>
                  <a:cubicBezTo>
                    <a:pt x="1205211" y="10920"/>
                    <a:pt x="1228596" y="13080"/>
                    <a:pt x="1251980" y="14605"/>
                  </a:cubicBezTo>
                  <a:lnTo>
                    <a:pt x="1392163" y="24645"/>
                  </a:lnTo>
                  <a:cubicBezTo>
                    <a:pt x="1438806" y="29221"/>
                    <a:pt x="1485322" y="34813"/>
                    <a:pt x="1531964" y="39769"/>
                  </a:cubicBezTo>
                  <a:cubicBezTo>
                    <a:pt x="1468164" y="32906"/>
                    <a:pt x="1404618" y="23883"/>
                    <a:pt x="1340437" y="20197"/>
                  </a:cubicBezTo>
                  <a:lnTo>
                    <a:pt x="1244482" y="12953"/>
                  </a:lnTo>
                  <a:lnTo>
                    <a:pt x="1196441" y="9394"/>
                  </a:lnTo>
                  <a:cubicBezTo>
                    <a:pt x="1180428" y="8378"/>
                    <a:pt x="1164415" y="7996"/>
                    <a:pt x="1148401" y="7361"/>
                  </a:cubicBezTo>
                  <a:lnTo>
                    <a:pt x="1051938" y="3548"/>
                  </a:lnTo>
                  <a:cubicBezTo>
                    <a:pt x="1019784" y="2532"/>
                    <a:pt x="987630" y="498"/>
                    <a:pt x="955476" y="752"/>
                  </a:cubicBezTo>
                  <a:cubicBezTo>
                    <a:pt x="891167" y="752"/>
                    <a:pt x="826859" y="-519"/>
                    <a:pt x="762423" y="244"/>
                  </a:cubicBezTo>
                  <a:lnTo>
                    <a:pt x="584876" y="6853"/>
                  </a:lnTo>
                  <a:lnTo>
                    <a:pt x="465410" y="14732"/>
                  </a:lnTo>
                  <a:cubicBezTo>
                    <a:pt x="459564" y="14986"/>
                    <a:pt x="449904" y="15495"/>
                    <a:pt x="436433" y="16130"/>
                  </a:cubicBezTo>
                  <a:cubicBezTo>
                    <a:pt x="415081" y="17401"/>
                    <a:pt x="384198" y="18418"/>
                    <a:pt x="344291" y="22231"/>
                  </a:cubicBezTo>
                  <a:cubicBezTo>
                    <a:pt x="304384" y="25662"/>
                    <a:pt x="255581" y="29983"/>
                    <a:pt x="197881" y="34940"/>
                  </a:cubicBezTo>
                  <a:cubicBezTo>
                    <a:pt x="140309" y="40786"/>
                    <a:pt x="74348" y="48920"/>
                    <a:pt x="0" y="57435"/>
                  </a:cubicBezTo>
                  <a:cubicBezTo>
                    <a:pt x="16140" y="55656"/>
                    <a:pt x="31646" y="54004"/>
                    <a:pt x="46770" y="52351"/>
                  </a:cubicBezTo>
                  <a:cubicBezTo>
                    <a:pt x="37238" y="53495"/>
                    <a:pt x="29231" y="54512"/>
                    <a:pt x="23384" y="55275"/>
                  </a:cubicBezTo>
                  <a:cubicBezTo>
                    <a:pt x="19699" y="55783"/>
                    <a:pt x="16775" y="56164"/>
                    <a:pt x="14870" y="56418"/>
                  </a:cubicBezTo>
                  <a:cubicBezTo>
                    <a:pt x="12963" y="56672"/>
                    <a:pt x="11947" y="56927"/>
                    <a:pt x="11947" y="57054"/>
                  </a:cubicBezTo>
                  <a:cubicBezTo>
                    <a:pt x="11947" y="57054"/>
                    <a:pt x="12963" y="57054"/>
                    <a:pt x="14997" y="57054"/>
                  </a:cubicBezTo>
                  <a:cubicBezTo>
                    <a:pt x="17030" y="56927"/>
                    <a:pt x="19826" y="56672"/>
                    <a:pt x="23639" y="56291"/>
                  </a:cubicBezTo>
                  <a:cubicBezTo>
                    <a:pt x="31137" y="55529"/>
                    <a:pt x="41940" y="54512"/>
                    <a:pt x="55157" y="53114"/>
                  </a:cubicBezTo>
                  <a:cubicBezTo>
                    <a:pt x="81720" y="50191"/>
                    <a:pt x="118322" y="46251"/>
                    <a:pt x="158610" y="41930"/>
                  </a:cubicBezTo>
                  <a:cubicBezTo>
                    <a:pt x="198771" y="37227"/>
                    <a:pt x="235246" y="34813"/>
                    <a:pt x="261427" y="32017"/>
                  </a:cubicBezTo>
                  <a:cubicBezTo>
                    <a:pt x="274518" y="30746"/>
                    <a:pt x="285194" y="29729"/>
                    <a:pt x="292438" y="28966"/>
                  </a:cubicBezTo>
                  <a:cubicBezTo>
                    <a:pt x="296124" y="28585"/>
                    <a:pt x="298919" y="28204"/>
                    <a:pt x="300826" y="27950"/>
                  </a:cubicBezTo>
                  <a:cubicBezTo>
                    <a:pt x="302732" y="27695"/>
                    <a:pt x="303749" y="27569"/>
                    <a:pt x="303749" y="27441"/>
                  </a:cubicBezTo>
                  <a:cubicBezTo>
                    <a:pt x="303749" y="27441"/>
                    <a:pt x="302732" y="27441"/>
                    <a:pt x="300826" y="27441"/>
                  </a:cubicBezTo>
                  <a:cubicBezTo>
                    <a:pt x="299809" y="27441"/>
                    <a:pt x="298411" y="27569"/>
                    <a:pt x="296886" y="27695"/>
                  </a:cubicBezTo>
                  <a:cubicBezTo>
                    <a:pt x="321542" y="25535"/>
                    <a:pt x="343529" y="23756"/>
                    <a:pt x="362847" y="21977"/>
                  </a:cubicBezTo>
                  <a:cubicBezTo>
                    <a:pt x="424995" y="17528"/>
                    <a:pt x="459945" y="15495"/>
                    <a:pt x="469477" y="1473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F6BF3CCA-0030-B14D-B817-86BFA259ACC8}"/>
                </a:ext>
              </a:extLst>
            </p:cNvPr>
            <p:cNvSpPr/>
            <p:nvPr/>
          </p:nvSpPr>
          <p:spPr>
            <a:xfrm>
              <a:off x="11344748" y="5091110"/>
              <a:ext cx="1164391" cy="196508"/>
            </a:xfrm>
            <a:custGeom>
              <a:avLst/>
              <a:gdLst>
                <a:gd name="connsiteX0" fmla="*/ 503283 w 1164391"/>
                <a:gd name="connsiteY0" fmla="*/ 48041 h 196508"/>
                <a:gd name="connsiteX1" fmla="*/ 434019 w 1164391"/>
                <a:gd name="connsiteY1" fmla="*/ 37619 h 196508"/>
                <a:gd name="connsiteX2" fmla="*/ 367930 w 1164391"/>
                <a:gd name="connsiteY2" fmla="*/ 30248 h 196508"/>
                <a:gd name="connsiteX3" fmla="*/ 247447 w 1164391"/>
                <a:gd name="connsiteY3" fmla="*/ 17157 h 196508"/>
                <a:gd name="connsiteX4" fmla="*/ 219996 w 1164391"/>
                <a:gd name="connsiteY4" fmla="*/ 14234 h 196508"/>
                <a:gd name="connsiteX5" fmla="*/ 193561 w 1164391"/>
                <a:gd name="connsiteY5" fmla="*/ 12455 h 196508"/>
                <a:gd name="connsiteX6" fmla="*/ 144249 w 1164391"/>
                <a:gd name="connsiteY6" fmla="*/ 9023 h 196508"/>
                <a:gd name="connsiteX7" fmla="*/ 0 w 1164391"/>
                <a:gd name="connsiteY7" fmla="*/ 0 h 196508"/>
                <a:gd name="connsiteX8" fmla="*/ 212879 w 1164391"/>
                <a:gd name="connsiteY8" fmla="*/ 15378 h 196508"/>
                <a:gd name="connsiteX9" fmla="*/ 345689 w 1164391"/>
                <a:gd name="connsiteY9" fmla="*/ 29867 h 196508"/>
                <a:gd name="connsiteX10" fmla="*/ 417623 w 1164391"/>
                <a:gd name="connsiteY10" fmla="*/ 37873 h 196508"/>
                <a:gd name="connsiteX11" fmla="*/ 492608 w 1164391"/>
                <a:gd name="connsiteY11" fmla="*/ 48803 h 196508"/>
                <a:gd name="connsiteX12" fmla="*/ 1161872 w 1164391"/>
                <a:gd name="connsiteY12" fmla="*/ 196102 h 196508"/>
                <a:gd name="connsiteX13" fmla="*/ 1127176 w 1164391"/>
                <a:gd name="connsiteY13" fmla="*/ 183902 h 196508"/>
                <a:gd name="connsiteX14" fmla="*/ 1065410 w 1164391"/>
                <a:gd name="connsiteY14" fmla="*/ 164584 h 196508"/>
                <a:gd name="connsiteX15" fmla="*/ 972887 w 1164391"/>
                <a:gd name="connsiteY15" fmla="*/ 140437 h 196508"/>
                <a:gd name="connsiteX16" fmla="*/ 890024 w 1164391"/>
                <a:gd name="connsiteY16" fmla="*/ 119975 h 196508"/>
                <a:gd name="connsiteX17" fmla="*/ 849227 w 1164391"/>
                <a:gd name="connsiteY17" fmla="*/ 109934 h 196508"/>
                <a:gd name="connsiteX18" fmla="*/ 808558 w 1164391"/>
                <a:gd name="connsiteY18" fmla="*/ 101801 h 196508"/>
                <a:gd name="connsiteX19" fmla="*/ 651218 w 1164391"/>
                <a:gd name="connsiteY19" fmla="*/ 70790 h 196508"/>
                <a:gd name="connsiteX20" fmla="*/ 503410 w 1164391"/>
                <a:gd name="connsiteY20" fmla="*/ 47787 h 196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64391" h="196508">
                  <a:moveTo>
                    <a:pt x="503283" y="48041"/>
                  </a:moveTo>
                  <a:cubicBezTo>
                    <a:pt x="479644" y="44482"/>
                    <a:pt x="456513" y="40924"/>
                    <a:pt x="434019" y="37619"/>
                  </a:cubicBezTo>
                  <a:cubicBezTo>
                    <a:pt x="411396" y="34823"/>
                    <a:pt x="389282" y="32663"/>
                    <a:pt x="367930" y="30248"/>
                  </a:cubicBezTo>
                  <a:cubicBezTo>
                    <a:pt x="325100" y="25546"/>
                    <a:pt x="284812" y="21224"/>
                    <a:pt x="247447" y="17157"/>
                  </a:cubicBezTo>
                  <a:cubicBezTo>
                    <a:pt x="238170" y="16141"/>
                    <a:pt x="228892" y="15251"/>
                    <a:pt x="219996" y="14234"/>
                  </a:cubicBezTo>
                  <a:cubicBezTo>
                    <a:pt x="210972" y="13599"/>
                    <a:pt x="202203" y="12964"/>
                    <a:pt x="193561" y="12455"/>
                  </a:cubicBezTo>
                  <a:cubicBezTo>
                    <a:pt x="176403" y="11311"/>
                    <a:pt x="159881" y="10168"/>
                    <a:pt x="144249" y="9023"/>
                  </a:cubicBezTo>
                  <a:cubicBezTo>
                    <a:pt x="81847" y="4957"/>
                    <a:pt x="32789" y="1017"/>
                    <a:pt x="0" y="0"/>
                  </a:cubicBezTo>
                  <a:cubicBezTo>
                    <a:pt x="57319" y="3432"/>
                    <a:pt x="129379" y="9405"/>
                    <a:pt x="212879" y="15378"/>
                  </a:cubicBezTo>
                  <a:cubicBezTo>
                    <a:pt x="254564" y="19445"/>
                    <a:pt x="298919" y="24783"/>
                    <a:pt x="345689" y="29867"/>
                  </a:cubicBezTo>
                  <a:cubicBezTo>
                    <a:pt x="369074" y="32535"/>
                    <a:pt x="393095" y="35205"/>
                    <a:pt x="417623" y="37873"/>
                  </a:cubicBezTo>
                  <a:cubicBezTo>
                    <a:pt x="442153" y="40670"/>
                    <a:pt x="467062" y="45118"/>
                    <a:pt x="492608" y="48803"/>
                  </a:cubicBezTo>
                  <a:cubicBezTo>
                    <a:pt x="696844" y="76382"/>
                    <a:pt x="930311" y="125948"/>
                    <a:pt x="1161872" y="196102"/>
                  </a:cubicBezTo>
                  <a:cubicBezTo>
                    <a:pt x="1170006" y="197882"/>
                    <a:pt x="1158442" y="193815"/>
                    <a:pt x="1127176" y="183902"/>
                  </a:cubicBezTo>
                  <a:cubicBezTo>
                    <a:pt x="1111544" y="179072"/>
                    <a:pt x="1090955" y="172591"/>
                    <a:pt x="1065410" y="164584"/>
                  </a:cubicBezTo>
                  <a:cubicBezTo>
                    <a:pt x="1039864" y="156704"/>
                    <a:pt x="1008727" y="149841"/>
                    <a:pt x="972887" y="140437"/>
                  </a:cubicBezTo>
                  <a:cubicBezTo>
                    <a:pt x="945054" y="133574"/>
                    <a:pt x="917348" y="126710"/>
                    <a:pt x="890024" y="119975"/>
                  </a:cubicBezTo>
                  <a:cubicBezTo>
                    <a:pt x="876297" y="116670"/>
                    <a:pt x="862699" y="113239"/>
                    <a:pt x="849227" y="109934"/>
                  </a:cubicBezTo>
                  <a:cubicBezTo>
                    <a:pt x="835628" y="107011"/>
                    <a:pt x="822029" y="104469"/>
                    <a:pt x="808558" y="101801"/>
                  </a:cubicBezTo>
                  <a:cubicBezTo>
                    <a:pt x="754544" y="91125"/>
                    <a:pt x="702055" y="80831"/>
                    <a:pt x="651218" y="70790"/>
                  </a:cubicBezTo>
                  <a:cubicBezTo>
                    <a:pt x="600254" y="61894"/>
                    <a:pt x="550561" y="55285"/>
                    <a:pt x="503410" y="4778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44AFAA4D-C9B5-4D1B-7F21-6C7C506ECDA3}"/>
                </a:ext>
              </a:extLst>
            </p:cNvPr>
            <p:cNvSpPr/>
            <p:nvPr/>
          </p:nvSpPr>
          <p:spPr>
            <a:xfrm>
              <a:off x="10929666" y="5062515"/>
              <a:ext cx="917221" cy="60368"/>
            </a:xfrm>
            <a:custGeom>
              <a:avLst/>
              <a:gdLst>
                <a:gd name="connsiteX0" fmla="*/ 35840 w 917221"/>
                <a:gd name="connsiteY0" fmla="*/ 3559 h 60368"/>
                <a:gd name="connsiteX1" fmla="*/ 35840 w 917221"/>
                <a:gd name="connsiteY1" fmla="*/ 6990 h 60368"/>
                <a:gd name="connsiteX2" fmla="*/ 146283 w 917221"/>
                <a:gd name="connsiteY2" fmla="*/ 6990 h 60368"/>
                <a:gd name="connsiteX3" fmla="*/ 256726 w 917221"/>
                <a:gd name="connsiteY3" fmla="*/ 8007 h 60368"/>
                <a:gd name="connsiteX4" fmla="*/ 367168 w 917221"/>
                <a:gd name="connsiteY4" fmla="*/ 11693 h 60368"/>
                <a:gd name="connsiteX5" fmla="*/ 422326 w 917221"/>
                <a:gd name="connsiteY5" fmla="*/ 13472 h 60368"/>
                <a:gd name="connsiteX6" fmla="*/ 477484 w 917221"/>
                <a:gd name="connsiteY6" fmla="*/ 17030 h 60368"/>
                <a:gd name="connsiteX7" fmla="*/ 648677 w 917221"/>
                <a:gd name="connsiteY7" fmla="*/ 29231 h 60368"/>
                <a:gd name="connsiteX8" fmla="*/ 788478 w 917221"/>
                <a:gd name="connsiteY8" fmla="*/ 44101 h 60368"/>
                <a:gd name="connsiteX9" fmla="*/ 842237 w 917221"/>
                <a:gd name="connsiteY9" fmla="*/ 49820 h 60368"/>
                <a:gd name="connsiteX10" fmla="*/ 882653 w 917221"/>
                <a:gd name="connsiteY10" fmla="*/ 55539 h 60368"/>
                <a:gd name="connsiteX11" fmla="*/ 917222 w 917221"/>
                <a:gd name="connsiteY11" fmla="*/ 60369 h 60368"/>
                <a:gd name="connsiteX12" fmla="*/ 882779 w 917221"/>
                <a:gd name="connsiteY12" fmla="*/ 54777 h 60368"/>
                <a:gd name="connsiteX13" fmla="*/ 842365 w 917221"/>
                <a:gd name="connsiteY13" fmla="*/ 48549 h 60368"/>
                <a:gd name="connsiteX14" fmla="*/ 788604 w 917221"/>
                <a:gd name="connsiteY14" fmla="*/ 42322 h 60368"/>
                <a:gd name="connsiteX15" fmla="*/ 648931 w 917221"/>
                <a:gd name="connsiteY15" fmla="*/ 26181 h 60368"/>
                <a:gd name="connsiteX16" fmla="*/ 477611 w 917221"/>
                <a:gd name="connsiteY16" fmla="*/ 12836 h 60368"/>
                <a:gd name="connsiteX17" fmla="*/ 422453 w 917221"/>
                <a:gd name="connsiteY17" fmla="*/ 8897 h 60368"/>
                <a:gd name="connsiteX18" fmla="*/ 367168 w 917221"/>
                <a:gd name="connsiteY18" fmla="*/ 6736 h 60368"/>
                <a:gd name="connsiteX19" fmla="*/ 256726 w 917221"/>
                <a:gd name="connsiteY19" fmla="*/ 2415 h 60368"/>
                <a:gd name="connsiteX20" fmla="*/ 146283 w 917221"/>
                <a:gd name="connsiteY20" fmla="*/ 636 h 60368"/>
                <a:gd name="connsiteX21" fmla="*/ 35713 w 917221"/>
                <a:gd name="connsiteY21" fmla="*/ 0 h 60368"/>
                <a:gd name="connsiteX22" fmla="*/ 35713 w 917221"/>
                <a:gd name="connsiteY22" fmla="*/ 1017 h 60368"/>
                <a:gd name="connsiteX23" fmla="*/ 0 w 917221"/>
                <a:gd name="connsiteY23" fmla="*/ 1525 h 60368"/>
                <a:gd name="connsiteX24" fmla="*/ 35713 w 917221"/>
                <a:gd name="connsiteY24" fmla="*/ 1017 h 60368"/>
                <a:gd name="connsiteX25" fmla="*/ 35713 w 917221"/>
                <a:gd name="connsiteY25" fmla="*/ 3432 h 6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17221" h="60368">
                  <a:moveTo>
                    <a:pt x="35840" y="3559"/>
                  </a:moveTo>
                  <a:lnTo>
                    <a:pt x="35840" y="6990"/>
                  </a:lnTo>
                  <a:cubicBezTo>
                    <a:pt x="35840" y="6990"/>
                    <a:pt x="146283" y="6990"/>
                    <a:pt x="146283" y="6990"/>
                  </a:cubicBezTo>
                  <a:cubicBezTo>
                    <a:pt x="183140" y="7117"/>
                    <a:pt x="219869" y="6228"/>
                    <a:pt x="256726" y="8007"/>
                  </a:cubicBezTo>
                  <a:lnTo>
                    <a:pt x="367168" y="11693"/>
                  </a:lnTo>
                  <a:lnTo>
                    <a:pt x="422326" y="13472"/>
                  </a:lnTo>
                  <a:cubicBezTo>
                    <a:pt x="440754" y="14234"/>
                    <a:pt x="459055" y="15886"/>
                    <a:pt x="477484" y="17030"/>
                  </a:cubicBezTo>
                  <a:cubicBezTo>
                    <a:pt x="538107" y="21351"/>
                    <a:pt x="596061" y="24783"/>
                    <a:pt x="648677" y="29231"/>
                  </a:cubicBezTo>
                  <a:cubicBezTo>
                    <a:pt x="701292" y="34823"/>
                    <a:pt x="748571" y="39907"/>
                    <a:pt x="788478" y="44101"/>
                  </a:cubicBezTo>
                  <a:cubicBezTo>
                    <a:pt x="808431" y="46262"/>
                    <a:pt x="826478" y="48168"/>
                    <a:pt x="842237" y="49820"/>
                  </a:cubicBezTo>
                  <a:cubicBezTo>
                    <a:pt x="857997" y="51726"/>
                    <a:pt x="871595" y="54014"/>
                    <a:pt x="882653" y="55539"/>
                  </a:cubicBezTo>
                  <a:cubicBezTo>
                    <a:pt x="904894" y="58716"/>
                    <a:pt x="917222" y="60369"/>
                    <a:pt x="917222" y="60369"/>
                  </a:cubicBezTo>
                  <a:cubicBezTo>
                    <a:pt x="917222" y="60369"/>
                    <a:pt x="905020" y="58208"/>
                    <a:pt x="882779" y="54777"/>
                  </a:cubicBezTo>
                  <a:cubicBezTo>
                    <a:pt x="871722" y="53124"/>
                    <a:pt x="858124" y="50710"/>
                    <a:pt x="842365" y="48549"/>
                  </a:cubicBezTo>
                  <a:cubicBezTo>
                    <a:pt x="826605" y="46770"/>
                    <a:pt x="808558" y="44609"/>
                    <a:pt x="788604" y="42322"/>
                  </a:cubicBezTo>
                  <a:cubicBezTo>
                    <a:pt x="748825" y="37746"/>
                    <a:pt x="701420" y="32281"/>
                    <a:pt x="648931" y="26181"/>
                  </a:cubicBezTo>
                  <a:cubicBezTo>
                    <a:pt x="596315" y="21351"/>
                    <a:pt x="538361" y="17539"/>
                    <a:pt x="477611" y="12836"/>
                  </a:cubicBezTo>
                  <a:cubicBezTo>
                    <a:pt x="459183" y="11565"/>
                    <a:pt x="440881" y="9786"/>
                    <a:pt x="422453" y="8897"/>
                  </a:cubicBezTo>
                  <a:lnTo>
                    <a:pt x="367168" y="6736"/>
                  </a:lnTo>
                  <a:lnTo>
                    <a:pt x="256726" y="2415"/>
                  </a:lnTo>
                  <a:cubicBezTo>
                    <a:pt x="219869" y="381"/>
                    <a:pt x="183012" y="1017"/>
                    <a:pt x="146283" y="636"/>
                  </a:cubicBezTo>
                  <a:lnTo>
                    <a:pt x="35713" y="0"/>
                  </a:lnTo>
                  <a:lnTo>
                    <a:pt x="35713" y="1017"/>
                  </a:lnTo>
                  <a:cubicBezTo>
                    <a:pt x="23893" y="1017"/>
                    <a:pt x="11947" y="1271"/>
                    <a:pt x="0" y="1525"/>
                  </a:cubicBezTo>
                  <a:cubicBezTo>
                    <a:pt x="11947" y="1271"/>
                    <a:pt x="23766" y="1144"/>
                    <a:pt x="35713" y="1017"/>
                  </a:cubicBezTo>
                  <a:lnTo>
                    <a:pt x="35713" y="343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4466ACBC-0DFA-35A4-81C1-CE8FA8831195}"/>
                </a:ext>
              </a:extLst>
            </p:cNvPr>
            <p:cNvSpPr/>
            <p:nvPr/>
          </p:nvSpPr>
          <p:spPr>
            <a:xfrm>
              <a:off x="11845490" y="5132542"/>
              <a:ext cx="289386" cy="50836"/>
            </a:xfrm>
            <a:custGeom>
              <a:avLst/>
              <a:gdLst>
                <a:gd name="connsiteX0" fmla="*/ 42448 w 289386"/>
                <a:gd name="connsiteY0" fmla="*/ 5592 h 50836"/>
                <a:gd name="connsiteX1" fmla="*/ 11437 w 289386"/>
                <a:gd name="connsiteY1" fmla="*/ 1271 h 50836"/>
                <a:gd name="connsiteX2" fmla="*/ 2923 w 289386"/>
                <a:gd name="connsiteY2" fmla="*/ 254 h 50836"/>
                <a:gd name="connsiteX3" fmla="*/ 0 w 289386"/>
                <a:gd name="connsiteY3" fmla="*/ 0 h 50836"/>
                <a:gd name="connsiteX4" fmla="*/ 2923 w 289386"/>
                <a:gd name="connsiteY4" fmla="*/ 635 h 50836"/>
                <a:gd name="connsiteX5" fmla="*/ 11311 w 289386"/>
                <a:gd name="connsiteY5" fmla="*/ 2160 h 50836"/>
                <a:gd name="connsiteX6" fmla="*/ 42194 w 289386"/>
                <a:gd name="connsiteY6" fmla="*/ 7244 h 50836"/>
                <a:gd name="connsiteX7" fmla="*/ 144249 w 289386"/>
                <a:gd name="connsiteY7" fmla="*/ 23385 h 50836"/>
                <a:gd name="connsiteX8" fmla="*/ 246557 w 289386"/>
                <a:gd name="connsiteY8" fmla="*/ 43211 h 50836"/>
                <a:gd name="connsiteX9" fmla="*/ 277822 w 289386"/>
                <a:gd name="connsiteY9" fmla="*/ 49057 h 50836"/>
                <a:gd name="connsiteX10" fmla="*/ 286337 w 289386"/>
                <a:gd name="connsiteY10" fmla="*/ 50455 h 50836"/>
                <a:gd name="connsiteX11" fmla="*/ 289387 w 289386"/>
                <a:gd name="connsiteY11" fmla="*/ 50837 h 50836"/>
                <a:gd name="connsiteX12" fmla="*/ 286464 w 289386"/>
                <a:gd name="connsiteY12" fmla="*/ 49947 h 50836"/>
                <a:gd name="connsiteX13" fmla="*/ 278077 w 289386"/>
                <a:gd name="connsiteY13" fmla="*/ 48041 h 50836"/>
                <a:gd name="connsiteX14" fmla="*/ 246938 w 289386"/>
                <a:gd name="connsiteY14" fmla="*/ 41432 h 50836"/>
                <a:gd name="connsiteX15" fmla="*/ 144758 w 289386"/>
                <a:gd name="connsiteY15" fmla="*/ 20843 h 50836"/>
                <a:gd name="connsiteX16" fmla="*/ 42575 w 289386"/>
                <a:gd name="connsiteY16" fmla="*/ 5338 h 5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9386" h="50836">
                  <a:moveTo>
                    <a:pt x="42448" y="5592"/>
                  </a:moveTo>
                  <a:cubicBezTo>
                    <a:pt x="29357" y="3813"/>
                    <a:pt x="18682" y="2288"/>
                    <a:pt x="11437" y="1271"/>
                  </a:cubicBezTo>
                  <a:cubicBezTo>
                    <a:pt x="7752" y="763"/>
                    <a:pt x="4957" y="508"/>
                    <a:pt x="2923" y="254"/>
                  </a:cubicBezTo>
                  <a:cubicBezTo>
                    <a:pt x="1016" y="0"/>
                    <a:pt x="0" y="0"/>
                    <a:pt x="0" y="0"/>
                  </a:cubicBezTo>
                  <a:cubicBezTo>
                    <a:pt x="0" y="0"/>
                    <a:pt x="1016" y="381"/>
                    <a:pt x="2923" y="635"/>
                  </a:cubicBezTo>
                  <a:cubicBezTo>
                    <a:pt x="4830" y="1017"/>
                    <a:pt x="7625" y="1525"/>
                    <a:pt x="11311" y="2160"/>
                  </a:cubicBezTo>
                  <a:cubicBezTo>
                    <a:pt x="18682" y="3431"/>
                    <a:pt x="29230" y="5084"/>
                    <a:pt x="42194" y="7244"/>
                  </a:cubicBezTo>
                  <a:cubicBezTo>
                    <a:pt x="68375" y="11438"/>
                    <a:pt x="104469" y="17157"/>
                    <a:pt x="144249" y="23385"/>
                  </a:cubicBezTo>
                  <a:cubicBezTo>
                    <a:pt x="184029" y="31137"/>
                    <a:pt x="220249" y="38128"/>
                    <a:pt x="246557" y="43211"/>
                  </a:cubicBezTo>
                  <a:cubicBezTo>
                    <a:pt x="259775" y="45626"/>
                    <a:pt x="270450" y="47659"/>
                    <a:pt x="277822" y="49057"/>
                  </a:cubicBezTo>
                  <a:cubicBezTo>
                    <a:pt x="281507" y="49693"/>
                    <a:pt x="284431" y="50201"/>
                    <a:pt x="286337" y="50455"/>
                  </a:cubicBezTo>
                  <a:cubicBezTo>
                    <a:pt x="288243" y="50709"/>
                    <a:pt x="289387" y="50837"/>
                    <a:pt x="289387" y="50837"/>
                  </a:cubicBezTo>
                  <a:cubicBezTo>
                    <a:pt x="289387" y="50837"/>
                    <a:pt x="288370" y="50455"/>
                    <a:pt x="286464" y="49947"/>
                  </a:cubicBezTo>
                  <a:cubicBezTo>
                    <a:pt x="284559" y="49566"/>
                    <a:pt x="281634" y="48803"/>
                    <a:pt x="278077" y="48041"/>
                  </a:cubicBezTo>
                  <a:cubicBezTo>
                    <a:pt x="270705" y="46516"/>
                    <a:pt x="260029" y="44228"/>
                    <a:pt x="246938" y="41432"/>
                  </a:cubicBezTo>
                  <a:cubicBezTo>
                    <a:pt x="220631" y="36094"/>
                    <a:pt x="184410" y="28850"/>
                    <a:pt x="144758" y="20843"/>
                  </a:cubicBezTo>
                  <a:cubicBezTo>
                    <a:pt x="104978" y="14234"/>
                    <a:pt x="68756" y="9278"/>
                    <a:pt x="42575" y="533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CE307AF3-4F15-CA56-E82F-C04B14DCE0FE}"/>
                </a:ext>
              </a:extLst>
            </p:cNvPr>
            <p:cNvSpPr/>
            <p:nvPr/>
          </p:nvSpPr>
          <p:spPr>
            <a:xfrm>
              <a:off x="12419563" y="5253564"/>
              <a:ext cx="590976" cy="219456"/>
            </a:xfrm>
            <a:custGeom>
              <a:avLst/>
              <a:gdLst>
                <a:gd name="connsiteX0" fmla="*/ 186063 w 590976"/>
                <a:gd name="connsiteY0" fmla="*/ 58432 h 219456"/>
                <a:gd name="connsiteX1" fmla="*/ 222665 w 590976"/>
                <a:gd name="connsiteY1" fmla="*/ 71522 h 219456"/>
                <a:gd name="connsiteX2" fmla="*/ 295870 w 590976"/>
                <a:gd name="connsiteY2" fmla="*/ 97830 h 219456"/>
                <a:gd name="connsiteX3" fmla="*/ 369329 w 590976"/>
                <a:gd name="connsiteY3" fmla="*/ 124138 h 219456"/>
                <a:gd name="connsiteX4" fmla="*/ 387757 w 590976"/>
                <a:gd name="connsiteY4" fmla="*/ 130874 h 219456"/>
                <a:gd name="connsiteX5" fmla="*/ 406314 w 590976"/>
                <a:gd name="connsiteY5" fmla="*/ 138754 h 219456"/>
                <a:gd name="connsiteX6" fmla="*/ 443423 w 590976"/>
                <a:gd name="connsiteY6" fmla="*/ 154640 h 219456"/>
                <a:gd name="connsiteX7" fmla="*/ 590977 w 590976"/>
                <a:gd name="connsiteY7" fmla="*/ 219457 h 219456"/>
                <a:gd name="connsiteX8" fmla="*/ 420039 w 590976"/>
                <a:gd name="connsiteY8" fmla="*/ 142058 h 219456"/>
                <a:gd name="connsiteX9" fmla="*/ 382673 w 590976"/>
                <a:gd name="connsiteY9" fmla="*/ 125917 h 219456"/>
                <a:gd name="connsiteX10" fmla="*/ 343529 w 590976"/>
                <a:gd name="connsiteY10" fmla="*/ 111429 h 219456"/>
                <a:gd name="connsiteX11" fmla="*/ 263208 w 590976"/>
                <a:gd name="connsiteY11" fmla="*/ 81816 h 219456"/>
                <a:gd name="connsiteX12" fmla="*/ 187969 w 590976"/>
                <a:gd name="connsiteY12" fmla="*/ 54238 h 219456"/>
                <a:gd name="connsiteX13" fmla="*/ 126584 w 590976"/>
                <a:gd name="connsiteY13" fmla="*/ 35428 h 219456"/>
                <a:gd name="connsiteX14" fmla="*/ 38000 w 590976"/>
                <a:gd name="connsiteY14" fmla="*/ 9501 h 219456"/>
                <a:gd name="connsiteX15" fmla="*/ 10802 w 590976"/>
                <a:gd name="connsiteY15" fmla="*/ 2130 h 219456"/>
                <a:gd name="connsiteX16" fmla="*/ 636 w 590976"/>
                <a:gd name="connsiteY16" fmla="*/ 97 h 219456"/>
                <a:gd name="connsiteX17" fmla="*/ 0 w 590976"/>
                <a:gd name="connsiteY17" fmla="*/ 2384 h 219456"/>
                <a:gd name="connsiteX18" fmla="*/ 148953 w 590976"/>
                <a:gd name="connsiteY18" fmla="*/ 47121 h 219456"/>
                <a:gd name="connsiteX19" fmla="*/ 186190 w 590976"/>
                <a:gd name="connsiteY19" fmla="*/ 58432 h 21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90976" h="219456">
                  <a:moveTo>
                    <a:pt x="186063" y="58432"/>
                  </a:moveTo>
                  <a:lnTo>
                    <a:pt x="222665" y="71522"/>
                  </a:lnTo>
                  <a:lnTo>
                    <a:pt x="295870" y="97830"/>
                  </a:lnTo>
                  <a:lnTo>
                    <a:pt x="369329" y="124138"/>
                  </a:lnTo>
                  <a:cubicBezTo>
                    <a:pt x="375430" y="126426"/>
                    <a:pt x="381530" y="128459"/>
                    <a:pt x="387757" y="130874"/>
                  </a:cubicBezTo>
                  <a:lnTo>
                    <a:pt x="406314" y="138754"/>
                  </a:lnTo>
                  <a:lnTo>
                    <a:pt x="443423" y="154640"/>
                  </a:lnTo>
                  <a:cubicBezTo>
                    <a:pt x="492989" y="175864"/>
                    <a:pt x="542301" y="197597"/>
                    <a:pt x="590977" y="219457"/>
                  </a:cubicBezTo>
                  <a:cubicBezTo>
                    <a:pt x="534930" y="193657"/>
                    <a:pt x="477739" y="167476"/>
                    <a:pt x="420039" y="142058"/>
                  </a:cubicBezTo>
                  <a:cubicBezTo>
                    <a:pt x="408092" y="136974"/>
                    <a:pt x="395510" y="131001"/>
                    <a:pt x="382673" y="125917"/>
                  </a:cubicBezTo>
                  <a:cubicBezTo>
                    <a:pt x="369964" y="121215"/>
                    <a:pt x="356875" y="116258"/>
                    <a:pt x="343529" y="111429"/>
                  </a:cubicBezTo>
                  <a:cubicBezTo>
                    <a:pt x="316968" y="101643"/>
                    <a:pt x="289643" y="91476"/>
                    <a:pt x="263208" y="81816"/>
                  </a:cubicBezTo>
                  <a:cubicBezTo>
                    <a:pt x="236772" y="72157"/>
                    <a:pt x="211099" y="62753"/>
                    <a:pt x="187969" y="54238"/>
                  </a:cubicBezTo>
                  <a:cubicBezTo>
                    <a:pt x="164585" y="46739"/>
                    <a:pt x="143487" y="40512"/>
                    <a:pt x="126584" y="35428"/>
                  </a:cubicBezTo>
                  <a:cubicBezTo>
                    <a:pt x="92269" y="25134"/>
                    <a:pt x="60877" y="15983"/>
                    <a:pt x="38000" y="9501"/>
                  </a:cubicBezTo>
                  <a:cubicBezTo>
                    <a:pt x="26563" y="6451"/>
                    <a:pt x="17284" y="3909"/>
                    <a:pt x="10802" y="2130"/>
                  </a:cubicBezTo>
                  <a:cubicBezTo>
                    <a:pt x="4322" y="478"/>
                    <a:pt x="763" y="-285"/>
                    <a:pt x="636" y="97"/>
                  </a:cubicBezTo>
                  <a:lnTo>
                    <a:pt x="0" y="2384"/>
                  </a:lnTo>
                  <a:lnTo>
                    <a:pt x="148953" y="47121"/>
                  </a:lnTo>
                  <a:cubicBezTo>
                    <a:pt x="161407" y="50933"/>
                    <a:pt x="173862" y="54492"/>
                    <a:pt x="186190" y="5843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98F4C9DE-B658-1F5F-1D68-66C112494D19}"/>
                </a:ext>
              </a:extLst>
            </p:cNvPr>
            <p:cNvSpPr/>
            <p:nvPr/>
          </p:nvSpPr>
          <p:spPr>
            <a:xfrm>
              <a:off x="-439200" y="4848873"/>
              <a:ext cx="1652" cy="13726"/>
            </a:xfrm>
            <a:custGeom>
              <a:avLst/>
              <a:gdLst>
                <a:gd name="connsiteX0" fmla="*/ 127 w 1652"/>
                <a:gd name="connsiteY0" fmla="*/ 127 h 13726"/>
                <a:gd name="connsiteX1" fmla="*/ 127 w 1652"/>
                <a:gd name="connsiteY1" fmla="*/ 6863 h 13726"/>
                <a:gd name="connsiteX2" fmla="*/ 1652 w 1652"/>
                <a:gd name="connsiteY2" fmla="*/ 13726 h 13726"/>
                <a:gd name="connsiteX3" fmla="*/ 0 w 1652"/>
                <a:gd name="connsiteY3" fmla="*/ 0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2" h="13726">
                  <a:moveTo>
                    <a:pt x="127" y="127"/>
                  </a:moveTo>
                  <a:cubicBezTo>
                    <a:pt x="127" y="2415"/>
                    <a:pt x="127" y="4702"/>
                    <a:pt x="127" y="6863"/>
                  </a:cubicBezTo>
                  <a:cubicBezTo>
                    <a:pt x="635" y="9151"/>
                    <a:pt x="1144" y="11565"/>
                    <a:pt x="1652" y="137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6D5FF611-8E29-6F33-5C52-7EE3C32B60CE}"/>
                </a:ext>
              </a:extLst>
            </p:cNvPr>
            <p:cNvSpPr/>
            <p:nvPr/>
          </p:nvSpPr>
          <p:spPr>
            <a:xfrm>
              <a:off x="-500190" y="4580284"/>
              <a:ext cx="62978" cy="442062"/>
            </a:xfrm>
            <a:custGeom>
              <a:avLst/>
              <a:gdLst>
                <a:gd name="connsiteX0" fmla="*/ 1511 w 62978"/>
                <a:gd name="connsiteY0" fmla="*/ 4366 h 442062"/>
                <a:gd name="connsiteX1" fmla="*/ 58448 w 62978"/>
                <a:gd name="connsiteY1" fmla="*/ 276088 h 442062"/>
                <a:gd name="connsiteX2" fmla="*/ 61244 w 62978"/>
                <a:gd name="connsiteY2" fmla="*/ 425421 h 442062"/>
                <a:gd name="connsiteX3" fmla="*/ 61371 w 62978"/>
                <a:gd name="connsiteY3" fmla="*/ 275580 h 442062"/>
                <a:gd name="connsiteX4" fmla="*/ 1638 w 62978"/>
                <a:gd name="connsiteY4" fmla="*/ 4366 h 4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78" h="442062">
                  <a:moveTo>
                    <a:pt x="1511" y="4366"/>
                  </a:moveTo>
                  <a:cubicBezTo>
                    <a:pt x="-6877" y="-25628"/>
                    <a:pt x="20702" y="102608"/>
                    <a:pt x="58448" y="276088"/>
                  </a:cubicBezTo>
                  <a:cubicBezTo>
                    <a:pt x="59338" y="323239"/>
                    <a:pt x="60227" y="373821"/>
                    <a:pt x="61244" y="425421"/>
                  </a:cubicBezTo>
                  <a:cubicBezTo>
                    <a:pt x="63786" y="479689"/>
                    <a:pt x="63277" y="393775"/>
                    <a:pt x="61371" y="275580"/>
                  </a:cubicBezTo>
                  <a:cubicBezTo>
                    <a:pt x="41799" y="184836"/>
                    <a:pt x="18033" y="76935"/>
                    <a:pt x="1638" y="436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7983CBBC-104F-2F98-39E6-136060FDB6FA}"/>
                </a:ext>
              </a:extLst>
            </p:cNvPr>
            <p:cNvSpPr/>
            <p:nvPr/>
          </p:nvSpPr>
          <p:spPr>
            <a:xfrm>
              <a:off x="6252135" y="4999228"/>
              <a:ext cx="448400" cy="61385"/>
            </a:xfrm>
            <a:custGeom>
              <a:avLst/>
              <a:gdLst>
                <a:gd name="connsiteX0" fmla="*/ 398478 w 448400"/>
                <a:gd name="connsiteY0" fmla="*/ 51594 h 61385"/>
                <a:gd name="connsiteX1" fmla="*/ 236182 w 448400"/>
                <a:gd name="connsiteY1" fmla="*/ 26811 h 61385"/>
                <a:gd name="connsiteX2" fmla="*/ 1443 w 448400"/>
                <a:gd name="connsiteY2" fmla="*/ 376 h 61385"/>
                <a:gd name="connsiteX3" fmla="*/ 442198 w 448400"/>
                <a:gd name="connsiteY3" fmla="*/ 60745 h 61385"/>
                <a:gd name="connsiteX4" fmla="*/ 398478 w 448400"/>
                <a:gd name="connsiteY4" fmla="*/ 51594 h 6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8400" h="61385">
                  <a:moveTo>
                    <a:pt x="398478" y="51594"/>
                  </a:moveTo>
                  <a:cubicBezTo>
                    <a:pt x="357936" y="45240"/>
                    <a:pt x="297822" y="34945"/>
                    <a:pt x="236182" y="26811"/>
                  </a:cubicBezTo>
                  <a:cubicBezTo>
                    <a:pt x="113157" y="9527"/>
                    <a:pt x="-15078" y="-2293"/>
                    <a:pt x="1443" y="376"/>
                  </a:cubicBezTo>
                  <a:cubicBezTo>
                    <a:pt x="148870" y="15500"/>
                    <a:pt x="295788" y="36216"/>
                    <a:pt x="442198" y="60745"/>
                  </a:cubicBezTo>
                  <a:cubicBezTo>
                    <a:pt x="459609" y="63160"/>
                    <a:pt x="438893" y="58457"/>
                    <a:pt x="398478" y="515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E84BB74E-6CF9-775F-D84C-E6310743BFDE}"/>
                </a:ext>
              </a:extLst>
            </p:cNvPr>
            <p:cNvSpPr/>
            <p:nvPr/>
          </p:nvSpPr>
          <p:spPr>
            <a:xfrm>
              <a:off x="1620744" y="4360676"/>
              <a:ext cx="392971" cy="22609"/>
            </a:xfrm>
            <a:custGeom>
              <a:avLst/>
              <a:gdLst>
                <a:gd name="connsiteX0" fmla="*/ 144081 w 392971"/>
                <a:gd name="connsiteY0" fmla="*/ 6393 h 22609"/>
                <a:gd name="connsiteX1" fmla="*/ 198222 w 392971"/>
                <a:gd name="connsiteY1" fmla="*/ 9825 h 22609"/>
                <a:gd name="connsiteX2" fmla="*/ 373990 w 392971"/>
                <a:gd name="connsiteY2" fmla="*/ 21644 h 22609"/>
                <a:gd name="connsiteX3" fmla="*/ 341073 w 392971"/>
                <a:gd name="connsiteY3" fmla="*/ 17704 h 22609"/>
                <a:gd name="connsiteX4" fmla="*/ 150943 w 392971"/>
                <a:gd name="connsiteY4" fmla="*/ 5885 h 22609"/>
                <a:gd name="connsiteX5" fmla="*/ 108114 w 392971"/>
                <a:gd name="connsiteY5" fmla="*/ 5376 h 22609"/>
                <a:gd name="connsiteX6" fmla="*/ 143953 w 392971"/>
                <a:gd name="connsiteY6" fmla="*/ 6393 h 2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971" h="22609">
                  <a:moveTo>
                    <a:pt x="144081" y="6393"/>
                  </a:moveTo>
                  <a:cubicBezTo>
                    <a:pt x="158950" y="7283"/>
                    <a:pt x="176743" y="8427"/>
                    <a:pt x="198222" y="9825"/>
                  </a:cubicBezTo>
                  <a:cubicBezTo>
                    <a:pt x="241179" y="12875"/>
                    <a:pt x="298370" y="16052"/>
                    <a:pt x="373990" y="21644"/>
                  </a:cubicBezTo>
                  <a:cubicBezTo>
                    <a:pt x="411609" y="24059"/>
                    <a:pt x="389495" y="21644"/>
                    <a:pt x="341073" y="17704"/>
                  </a:cubicBezTo>
                  <a:cubicBezTo>
                    <a:pt x="292651" y="14654"/>
                    <a:pt x="218048" y="10079"/>
                    <a:pt x="150943" y="5885"/>
                  </a:cubicBezTo>
                  <a:cubicBezTo>
                    <a:pt x="16608" y="38"/>
                    <a:pt x="-87481" y="-3520"/>
                    <a:pt x="108114" y="5376"/>
                  </a:cubicBezTo>
                  <a:cubicBezTo>
                    <a:pt x="117264" y="5376"/>
                    <a:pt x="129084" y="5758"/>
                    <a:pt x="143953" y="639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2DC81CAF-5260-9834-A6B0-5351186A375F}"/>
                </a:ext>
              </a:extLst>
            </p:cNvPr>
            <p:cNvSpPr/>
            <p:nvPr/>
          </p:nvSpPr>
          <p:spPr>
            <a:xfrm>
              <a:off x="7486509" y="5273875"/>
              <a:ext cx="298162" cy="116746"/>
            </a:xfrm>
            <a:custGeom>
              <a:avLst/>
              <a:gdLst>
                <a:gd name="connsiteX0" fmla="*/ 280986 w 298162"/>
                <a:gd name="connsiteY0" fmla="*/ 110054 h 116746"/>
                <a:gd name="connsiteX1" fmla="*/ 269040 w 298162"/>
                <a:gd name="connsiteY1" fmla="*/ 103573 h 116746"/>
                <a:gd name="connsiteX2" fmla="*/ 140042 w 298162"/>
                <a:gd name="connsiteY2" fmla="*/ 50194 h 116746"/>
                <a:gd name="connsiteX3" fmla="*/ 32777 w 298162"/>
                <a:gd name="connsiteY3" fmla="*/ 11686 h 116746"/>
                <a:gd name="connsiteX4" fmla="*/ 179695 w 298162"/>
                <a:gd name="connsiteY4" fmla="*/ 67351 h 116746"/>
                <a:gd name="connsiteX5" fmla="*/ 280986 w 298162"/>
                <a:gd name="connsiteY5" fmla="*/ 110054 h 116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8162" h="116746">
                  <a:moveTo>
                    <a:pt x="280986" y="110054"/>
                  </a:moveTo>
                  <a:cubicBezTo>
                    <a:pt x="310217" y="122001"/>
                    <a:pt x="299415" y="116790"/>
                    <a:pt x="269040" y="103573"/>
                  </a:cubicBezTo>
                  <a:cubicBezTo>
                    <a:pt x="238538" y="90609"/>
                    <a:pt x="189354" y="67860"/>
                    <a:pt x="140042" y="50194"/>
                  </a:cubicBezTo>
                  <a:cubicBezTo>
                    <a:pt x="42436" y="11558"/>
                    <a:pt x="-51613" y="-17037"/>
                    <a:pt x="32777" y="11686"/>
                  </a:cubicBezTo>
                  <a:cubicBezTo>
                    <a:pt x="69252" y="24776"/>
                    <a:pt x="127968" y="48034"/>
                    <a:pt x="179695" y="67351"/>
                  </a:cubicBezTo>
                  <a:cubicBezTo>
                    <a:pt x="230659" y="88830"/>
                    <a:pt x="274251" y="107258"/>
                    <a:pt x="280986" y="11005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2521A08A-D060-9036-5C84-C0C7F167DF89}"/>
                </a:ext>
              </a:extLst>
            </p:cNvPr>
            <p:cNvSpPr/>
            <p:nvPr/>
          </p:nvSpPr>
          <p:spPr>
            <a:xfrm>
              <a:off x="4794658" y="4941111"/>
              <a:ext cx="565846" cy="18238"/>
            </a:xfrm>
            <a:custGeom>
              <a:avLst/>
              <a:gdLst>
                <a:gd name="connsiteX0" fmla="*/ 158137 w 565846"/>
                <a:gd name="connsiteY0" fmla="*/ 10707 h 18238"/>
                <a:gd name="connsiteX1" fmla="*/ 274680 w 565846"/>
                <a:gd name="connsiteY1" fmla="*/ 6386 h 18238"/>
                <a:gd name="connsiteX2" fmla="*/ 565847 w 565846"/>
                <a:gd name="connsiteY2" fmla="*/ 2192 h 18238"/>
                <a:gd name="connsiteX3" fmla="*/ 565847 w 565846"/>
                <a:gd name="connsiteY3" fmla="*/ 31 h 18238"/>
                <a:gd name="connsiteX4" fmla="*/ 241382 w 565846"/>
                <a:gd name="connsiteY4" fmla="*/ 5242 h 18238"/>
                <a:gd name="connsiteX5" fmla="*/ 160297 w 565846"/>
                <a:gd name="connsiteY5" fmla="*/ 8801 h 18238"/>
                <a:gd name="connsiteX6" fmla="*/ 144792 w 565846"/>
                <a:gd name="connsiteY6" fmla="*/ 9690 h 18238"/>
                <a:gd name="connsiteX7" fmla="*/ 25199 w 565846"/>
                <a:gd name="connsiteY7" fmla="*/ 15918 h 18238"/>
                <a:gd name="connsiteX8" fmla="*/ 158264 w 565846"/>
                <a:gd name="connsiteY8" fmla="*/ 10580 h 1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5846" h="18238">
                  <a:moveTo>
                    <a:pt x="158137" y="10707"/>
                  </a:moveTo>
                  <a:cubicBezTo>
                    <a:pt x="197408" y="8928"/>
                    <a:pt x="238586" y="7530"/>
                    <a:pt x="274680" y="6386"/>
                  </a:cubicBezTo>
                  <a:cubicBezTo>
                    <a:pt x="345343" y="4480"/>
                    <a:pt x="442314" y="2319"/>
                    <a:pt x="565847" y="2192"/>
                  </a:cubicBezTo>
                  <a:lnTo>
                    <a:pt x="565847" y="31"/>
                  </a:lnTo>
                  <a:cubicBezTo>
                    <a:pt x="421598" y="-350"/>
                    <a:pt x="313443" y="2827"/>
                    <a:pt x="241382" y="5242"/>
                  </a:cubicBezTo>
                  <a:cubicBezTo>
                    <a:pt x="205288" y="6894"/>
                    <a:pt x="178345" y="8038"/>
                    <a:pt x="160297" y="8801"/>
                  </a:cubicBezTo>
                  <a:cubicBezTo>
                    <a:pt x="154070" y="9182"/>
                    <a:pt x="148859" y="9436"/>
                    <a:pt x="144792" y="9690"/>
                  </a:cubicBezTo>
                  <a:cubicBezTo>
                    <a:pt x="111622" y="11215"/>
                    <a:pt x="72985" y="13249"/>
                    <a:pt x="25199" y="15918"/>
                  </a:cubicBezTo>
                  <a:cubicBezTo>
                    <a:pt x="-47116" y="21764"/>
                    <a:pt x="48330" y="15282"/>
                    <a:pt x="158264" y="1058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0ECE2A8A-0840-337C-DA80-F9E3049200AF}"/>
                </a:ext>
              </a:extLst>
            </p:cNvPr>
            <p:cNvSpPr/>
            <p:nvPr/>
          </p:nvSpPr>
          <p:spPr>
            <a:xfrm>
              <a:off x="6408109" y="5029471"/>
              <a:ext cx="532347" cy="90336"/>
            </a:xfrm>
            <a:custGeom>
              <a:avLst/>
              <a:gdLst>
                <a:gd name="connsiteX0" fmla="*/ 5351 w 532347"/>
                <a:gd name="connsiteY0" fmla="*/ 0 h 90336"/>
                <a:gd name="connsiteX1" fmla="*/ 92790 w 532347"/>
                <a:gd name="connsiteY1" fmla="*/ 16014 h 90336"/>
                <a:gd name="connsiteX2" fmla="*/ 435048 w 532347"/>
                <a:gd name="connsiteY2" fmla="*/ 72824 h 90336"/>
                <a:gd name="connsiteX3" fmla="*/ 531002 w 532347"/>
                <a:gd name="connsiteY3" fmla="*/ 89473 h 90336"/>
                <a:gd name="connsiteX4" fmla="*/ 5351 w 532347"/>
                <a:gd name="connsiteY4" fmla="*/ 0 h 9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347" h="90336">
                  <a:moveTo>
                    <a:pt x="5351" y="0"/>
                  </a:moveTo>
                  <a:cubicBezTo>
                    <a:pt x="-5579" y="381"/>
                    <a:pt x="-9392" y="1652"/>
                    <a:pt x="92790" y="16014"/>
                  </a:cubicBezTo>
                  <a:cubicBezTo>
                    <a:pt x="248605" y="38636"/>
                    <a:pt x="362351" y="58971"/>
                    <a:pt x="435048" y="72824"/>
                  </a:cubicBezTo>
                  <a:cubicBezTo>
                    <a:pt x="507618" y="87058"/>
                    <a:pt x="539517" y="92650"/>
                    <a:pt x="531002" y="89473"/>
                  </a:cubicBezTo>
                  <a:cubicBezTo>
                    <a:pt x="425897" y="65834"/>
                    <a:pt x="222550" y="27198"/>
                    <a:pt x="5351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E9438ECB-F661-E25A-0E15-3F36FCBF9EAA}"/>
                </a:ext>
              </a:extLst>
            </p:cNvPr>
            <p:cNvSpPr/>
            <p:nvPr/>
          </p:nvSpPr>
          <p:spPr>
            <a:xfrm>
              <a:off x="7270186" y="5193038"/>
              <a:ext cx="186697" cy="59224"/>
            </a:xfrm>
            <a:custGeom>
              <a:avLst/>
              <a:gdLst>
                <a:gd name="connsiteX0" fmla="*/ 11693 w 186697"/>
                <a:gd name="connsiteY0" fmla="*/ 4067 h 59224"/>
                <a:gd name="connsiteX1" fmla="*/ 46516 w 186697"/>
                <a:gd name="connsiteY1" fmla="*/ 14997 h 59224"/>
                <a:gd name="connsiteX2" fmla="*/ 185935 w 186697"/>
                <a:gd name="connsiteY2" fmla="*/ 59224 h 59224"/>
                <a:gd name="connsiteX3" fmla="*/ 186698 w 186697"/>
                <a:gd name="connsiteY3" fmla="*/ 57191 h 59224"/>
                <a:gd name="connsiteX4" fmla="*/ 47151 w 186697"/>
                <a:gd name="connsiteY4" fmla="*/ 12963 h 59224"/>
                <a:gd name="connsiteX5" fmla="*/ 11947 w 186697"/>
                <a:gd name="connsiteY5" fmla="*/ 2923 h 59224"/>
                <a:gd name="connsiteX6" fmla="*/ 3050 w 186697"/>
                <a:gd name="connsiteY6" fmla="*/ 635 h 59224"/>
                <a:gd name="connsiteX7" fmla="*/ 0 w 186697"/>
                <a:gd name="connsiteY7" fmla="*/ 0 h 59224"/>
                <a:gd name="connsiteX8" fmla="*/ 2796 w 186697"/>
                <a:gd name="connsiteY8" fmla="*/ 1144 h 59224"/>
                <a:gd name="connsiteX9" fmla="*/ 11439 w 186697"/>
                <a:gd name="connsiteY9" fmla="*/ 4067 h 5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697" h="59224">
                  <a:moveTo>
                    <a:pt x="11693" y="4067"/>
                  </a:moveTo>
                  <a:cubicBezTo>
                    <a:pt x="19445" y="6481"/>
                    <a:pt x="31138" y="10167"/>
                    <a:pt x="46516" y="14997"/>
                  </a:cubicBezTo>
                  <a:cubicBezTo>
                    <a:pt x="77526" y="24655"/>
                    <a:pt x="124423" y="37873"/>
                    <a:pt x="185935" y="59224"/>
                  </a:cubicBezTo>
                  <a:lnTo>
                    <a:pt x="186698" y="57191"/>
                  </a:lnTo>
                  <a:cubicBezTo>
                    <a:pt x="125313" y="35331"/>
                    <a:pt x="78416" y="22241"/>
                    <a:pt x="47151" y="12963"/>
                  </a:cubicBezTo>
                  <a:cubicBezTo>
                    <a:pt x="31519" y="8515"/>
                    <a:pt x="19826" y="5084"/>
                    <a:pt x="11947" y="2923"/>
                  </a:cubicBezTo>
                  <a:cubicBezTo>
                    <a:pt x="8007" y="1906"/>
                    <a:pt x="5084" y="1144"/>
                    <a:pt x="3050" y="635"/>
                  </a:cubicBezTo>
                  <a:cubicBezTo>
                    <a:pt x="1017" y="127"/>
                    <a:pt x="127" y="0"/>
                    <a:pt x="0" y="0"/>
                  </a:cubicBezTo>
                  <a:cubicBezTo>
                    <a:pt x="0" y="0"/>
                    <a:pt x="890" y="508"/>
                    <a:pt x="2796" y="1144"/>
                  </a:cubicBezTo>
                  <a:cubicBezTo>
                    <a:pt x="4702" y="1779"/>
                    <a:pt x="7626" y="2796"/>
                    <a:pt x="11439" y="406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58E264E6-56B8-30A1-CF0D-351216EBACF6}"/>
                </a:ext>
              </a:extLst>
            </p:cNvPr>
            <p:cNvSpPr/>
            <p:nvPr/>
          </p:nvSpPr>
          <p:spPr>
            <a:xfrm>
              <a:off x="7374528" y="5213881"/>
              <a:ext cx="259992" cy="90392"/>
            </a:xfrm>
            <a:custGeom>
              <a:avLst/>
              <a:gdLst>
                <a:gd name="connsiteX0" fmla="*/ 51472 w 259992"/>
                <a:gd name="connsiteY0" fmla="*/ 16522 h 90392"/>
                <a:gd name="connsiteX1" fmla="*/ 102309 w 259992"/>
                <a:gd name="connsiteY1" fmla="*/ 33806 h 90392"/>
                <a:gd name="connsiteX2" fmla="*/ 192290 w 259992"/>
                <a:gd name="connsiteY2" fmla="*/ 65325 h 90392"/>
                <a:gd name="connsiteX3" fmla="*/ 254311 w 259992"/>
                <a:gd name="connsiteY3" fmla="*/ 87693 h 90392"/>
                <a:gd name="connsiteX4" fmla="*/ 159373 w 259992"/>
                <a:gd name="connsiteY4" fmla="*/ 51726 h 90392"/>
                <a:gd name="connsiteX5" fmla="*/ 86804 w 259992"/>
                <a:gd name="connsiteY5" fmla="*/ 27325 h 90392"/>
                <a:gd name="connsiteX6" fmla="*/ 0 w 259992"/>
                <a:gd name="connsiteY6" fmla="*/ 0 h 90392"/>
                <a:gd name="connsiteX7" fmla="*/ 25673 w 259992"/>
                <a:gd name="connsiteY7" fmla="*/ 7753 h 90392"/>
                <a:gd name="connsiteX8" fmla="*/ 51345 w 259992"/>
                <a:gd name="connsiteY8" fmla="*/ 16522 h 90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992" h="90392">
                  <a:moveTo>
                    <a:pt x="51472" y="16522"/>
                  </a:moveTo>
                  <a:cubicBezTo>
                    <a:pt x="68630" y="22368"/>
                    <a:pt x="85660" y="28087"/>
                    <a:pt x="102309" y="33806"/>
                  </a:cubicBezTo>
                  <a:cubicBezTo>
                    <a:pt x="135479" y="45245"/>
                    <a:pt x="166999" y="55158"/>
                    <a:pt x="192290" y="65325"/>
                  </a:cubicBezTo>
                  <a:cubicBezTo>
                    <a:pt x="243381" y="84770"/>
                    <a:pt x="273120" y="95827"/>
                    <a:pt x="254311" y="87693"/>
                  </a:cubicBezTo>
                  <a:cubicBezTo>
                    <a:pt x="218471" y="74095"/>
                    <a:pt x="187206" y="61640"/>
                    <a:pt x="159373" y="51726"/>
                  </a:cubicBezTo>
                  <a:cubicBezTo>
                    <a:pt x="131412" y="42322"/>
                    <a:pt x="107393" y="34315"/>
                    <a:pt x="86804" y="27325"/>
                  </a:cubicBezTo>
                  <a:cubicBezTo>
                    <a:pt x="45626" y="13599"/>
                    <a:pt x="18047" y="4448"/>
                    <a:pt x="0" y="0"/>
                  </a:cubicBezTo>
                  <a:cubicBezTo>
                    <a:pt x="8515" y="2542"/>
                    <a:pt x="17030" y="5211"/>
                    <a:pt x="25673" y="7753"/>
                  </a:cubicBezTo>
                  <a:cubicBezTo>
                    <a:pt x="34188" y="10676"/>
                    <a:pt x="42830" y="13599"/>
                    <a:pt x="51345" y="1652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A9F8F8D0-D934-A62D-E44B-DE68121DDBA9}"/>
                </a:ext>
              </a:extLst>
            </p:cNvPr>
            <p:cNvSpPr/>
            <p:nvPr/>
          </p:nvSpPr>
          <p:spPr>
            <a:xfrm>
              <a:off x="7714141" y="5328930"/>
              <a:ext cx="237452" cy="110880"/>
            </a:xfrm>
            <a:custGeom>
              <a:avLst/>
              <a:gdLst>
                <a:gd name="connsiteX0" fmla="*/ 94533 w 237452"/>
                <a:gd name="connsiteY0" fmla="*/ 42799 h 110880"/>
                <a:gd name="connsiteX1" fmla="*/ 163417 w 237452"/>
                <a:gd name="connsiteY1" fmla="*/ 76224 h 110880"/>
                <a:gd name="connsiteX2" fmla="*/ 231538 w 237452"/>
                <a:gd name="connsiteY2" fmla="*/ 107615 h 110880"/>
                <a:gd name="connsiteX3" fmla="*/ 162400 w 237452"/>
                <a:gd name="connsiteY3" fmla="*/ 73174 h 110880"/>
                <a:gd name="connsiteX4" fmla="*/ 94660 w 237452"/>
                <a:gd name="connsiteY4" fmla="*/ 40638 h 110880"/>
                <a:gd name="connsiteX5" fmla="*/ 613 w 237452"/>
                <a:gd name="connsiteY5" fmla="*/ 96 h 110880"/>
                <a:gd name="connsiteX6" fmla="*/ 41028 w 237452"/>
                <a:gd name="connsiteY6" fmla="*/ 19160 h 110880"/>
                <a:gd name="connsiteX7" fmla="*/ 94406 w 237452"/>
                <a:gd name="connsiteY7" fmla="*/ 42799 h 11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452" h="110880">
                  <a:moveTo>
                    <a:pt x="94533" y="42799"/>
                  </a:moveTo>
                  <a:cubicBezTo>
                    <a:pt x="115376" y="51949"/>
                    <a:pt x="138125" y="64023"/>
                    <a:pt x="163417" y="76224"/>
                  </a:cubicBezTo>
                  <a:cubicBezTo>
                    <a:pt x="220989" y="103803"/>
                    <a:pt x="250983" y="117656"/>
                    <a:pt x="231538" y="107615"/>
                  </a:cubicBezTo>
                  <a:cubicBezTo>
                    <a:pt x="221625" y="102659"/>
                    <a:pt x="199511" y="91729"/>
                    <a:pt x="162400" y="73174"/>
                  </a:cubicBezTo>
                  <a:cubicBezTo>
                    <a:pt x="143717" y="64277"/>
                    <a:pt x="121603" y="52585"/>
                    <a:pt x="94660" y="40638"/>
                  </a:cubicBezTo>
                  <a:cubicBezTo>
                    <a:pt x="67589" y="28946"/>
                    <a:pt x="36452" y="15474"/>
                    <a:pt x="613" y="96"/>
                  </a:cubicBezTo>
                  <a:cubicBezTo>
                    <a:pt x="-3327" y="-921"/>
                    <a:pt x="11923" y="6196"/>
                    <a:pt x="41028" y="19160"/>
                  </a:cubicBezTo>
                  <a:cubicBezTo>
                    <a:pt x="55643" y="25641"/>
                    <a:pt x="73563" y="33521"/>
                    <a:pt x="94406" y="42799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155B26B3-9CDE-D8EA-AD24-7642B91C0A5E}"/>
                </a:ext>
              </a:extLst>
            </p:cNvPr>
            <p:cNvSpPr/>
            <p:nvPr/>
          </p:nvSpPr>
          <p:spPr>
            <a:xfrm>
              <a:off x="10269531" y="5072428"/>
              <a:ext cx="1014532" cy="43352"/>
            </a:xfrm>
            <a:custGeom>
              <a:avLst/>
              <a:gdLst>
                <a:gd name="connsiteX0" fmla="*/ 910 w 1014532"/>
                <a:gd name="connsiteY0" fmla="*/ 43084 h 43352"/>
                <a:gd name="connsiteX1" fmla="*/ 409128 w 1014532"/>
                <a:gd name="connsiteY1" fmla="*/ 11438 h 43352"/>
                <a:gd name="connsiteX2" fmla="*/ 494915 w 1014532"/>
                <a:gd name="connsiteY2" fmla="*/ 7117 h 43352"/>
                <a:gd name="connsiteX3" fmla="*/ 581211 w 1014532"/>
                <a:gd name="connsiteY3" fmla="*/ 4576 h 43352"/>
                <a:gd name="connsiteX4" fmla="*/ 665727 w 1014532"/>
                <a:gd name="connsiteY4" fmla="*/ 2161 h 43352"/>
                <a:gd name="connsiteX5" fmla="*/ 746176 w 1014532"/>
                <a:gd name="connsiteY5" fmla="*/ 1906 h 43352"/>
                <a:gd name="connsiteX6" fmla="*/ 886358 w 1014532"/>
                <a:gd name="connsiteY6" fmla="*/ 2288 h 43352"/>
                <a:gd name="connsiteX7" fmla="*/ 984091 w 1014532"/>
                <a:gd name="connsiteY7" fmla="*/ 5592 h 43352"/>
                <a:gd name="connsiteX8" fmla="*/ 965409 w 1014532"/>
                <a:gd name="connsiteY8" fmla="*/ 3686 h 43352"/>
                <a:gd name="connsiteX9" fmla="*/ 917495 w 1014532"/>
                <a:gd name="connsiteY9" fmla="*/ 1779 h 43352"/>
                <a:gd name="connsiteX10" fmla="*/ 856619 w 1014532"/>
                <a:gd name="connsiteY10" fmla="*/ 381 h 43352"/>
                <a:gd name="connsiteX11" fmla="*/ 704109 w 1014532"/>
                <a:gd name="connsiteY11" fmla="*/ 0 h 43352"/>
                <a:gd name="connsiteX12" fmla="*/ 336940 w 1014532"/>
                <a:gd name="connsiteY12" fmla="*/ 13980 h 43352"/>
                <a:gd name="connsiteX13" fmla="*/ 156470 w 1014532"/>
                <a:gd name="connsiteY13" fmla="*/ 27833 h 43352"/>
                <a:gd name="connsiteX14" fmla="*/ 74369 w 1014532"/>
                <a:gd name="connsiteY14" fmla="*/ 35077 h 43352"/>
                <a:gd name="connsiteX15" fmla="*/ 782 w 1014532"/>
                <a:gd name="connsiteY15" fmla="*/ 43211 h 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4532" h="43352">
                  <a:moveTo>
                    <a:pt x="910" y="43084"/>
                  </a:moveTo>
                  <a:cubicBezTo>
                    <a:pt x="-15104" y="46134"/>
                    <a:pt x="182651" y="22368"/>
                    <a:pt x="409128" y="11438"/>
                  </a:cubicBezTo>
                  <a:cubicBezTo>
                    <a:pt x="437470" y="10040"/>
                    <a:pt x="466066" y="7626"/>
                    <a:pt x="494915" y="7117"/>
                  </a:cubicBezTo>
                  <a:cubicBezTo>
                    <a:pt x="523765" y="6228"/>
                    <a:pt x="552616" y="5465"/>
                    <a:pt x="581211" y="4576"/>
                  </a:cubicBezTo>
                  <a:cubicBezTo>
                    <a:pt x="609807" y="3686"/>
                    <a:pt x="638021" y="2923"/>
                    <a:pt x="665727" y="2161"/>
                  </a:cubicBezTo>
                  <a:cubicBezTo>
                    <a:pt x="693305" y="1525"/>
                    <a:pt x="720376" y="2161"/>
                    <a:pt x="746176" y="1906"/>
                  </a:cubicBezTo>
                  <a:cubicBezTo>
                    <a:pt x="798030" y="1906"/>
                    <a:pt x="845689" y="2161"/>
                    <a:pt x="886358" y="2288"/>
                  </a:cubicBezTo>
                  <a:cubicBezTo>
                    <a:pt x="927027" y="3686"/>
                    <a:pt x="960580" y="4830"/>
                    <a:pt x="984091" y="5592"/>
                  </a:cubicBezTo>
                  <a:cubicBezTo>
                    <a:pt x="1033403" y="6736"/>
                    <a:pt x="1019678" y="5846"/>
                    <a:pt x="965409" y="3686"/>
                  </a:cubicBezTo>
                  <a:cubicBezTo>
                    <a:pt x="951810" y="3177"/>
                    <a:pt x="935797" y="2542"/>
                    <a:pt x="917495" y="1779"/>
                  </a:cubicBezTo>
                  <a:cubicBezTo>
                    <a:pt x="899194" y="1017"/>
                    <a:pt x="878860" y="127"/>
                    <a:pt x="856619" y="381"/>
                  </a:cubicBezTo>
                  <a:cubicBezTo>
                    <a:pt x="812137" y="254"/>
                    <a:pt x="760410" y="127"/>
                    <a:pt x="704109" y="0"/>
                  </a:cubicBezTo>
                  <a:cubicBezTo>
                    <a:pt x="591759" y="1652"/>
                    <a:pt x="461745" y="5465"/>
                    <a:pt x="336940" y="13980"/>
                  </a:cubicBezTo>
                  <a:cubicBezTo>
                    <a:pt x="274411" y="16903"/>
                    <a:pt x="213534" y="23131"/>
                    <a:pt x="156470" y="27833"/>
                  </a:cubicBezTo>
                  <a:cubicBezTo>
                    <a:pt x="128001" y="30375"/>
                    <a:pt x="100550" y="32790"/>
                    <a:pt x="74369" y="35077"/>
                  </a:cubicBezTo>
                  <a:cubicBezTo>
                    <a:pt x="48315" y="38001"/>
                    <a:pt x="23660" y="40670"/>
                    <a:pt x="782" y="43211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68EABCE2-0E05-8C49-D88E-ED1F2B4458BB}"/>
                </a:ext>
              </a:extLst>
            </p:cNvPr>
            <p:cNvSpPr/>
            <p:nvPr/>
          </p:nvSpPr>
          <p:spPr>
            <a:xfrm>
              <a:off x="13007190" y="5463517"/>
              <a:ext cx="22700" cy="886411"/>
            </a:xfrm>
            <a:custGeom>
              <a:avLst/>
              <a:gdLst>
                <a:gd name="connsiteX0" fmla="*/ 19108 w 22700"/>
                <a:gd name="connsiteY0" fmla="*/ 56274 h 886411"/>
                <a:gd name="connsiteX1" fmla="*/ 19999 w 22700"/>
                <a:gd name="connsiteY1" fmla="*/ 317702 h 886411"/>
                <a:gd name="connsiteX2" fmla="*/ 22540 w 22700"/>
                <a:gd name="connsiteY2" fmla="*/ 856698 h 886411"/>
                <a:gd name="connsiteX3" fmla="*/ 22540 w 22700"/>
                <a:gd name="connsiteY3" fmla="*/ 877160 h 886411"/>
                <a:gd name="connsiteX4" fmla="*/ 3222 w 22700"/>
                <a:gd name="connsiteY4" fmla="*/ 885039 h 886411"/>
                <a:gd name="connsiteX5" fmla="*/ 1824 w 22700"/>
                <a:gd name="connsiteY5" fmla="*/ 885802 h 886411"/>
                <a:gd name="connsiteX6" fmla="*/ 3222 w 22700"/>
                <a:gd name="connsiteY6" fmla="*/ 885293 h 886411"/>
                <a:gd name="connsiteX7" fmla="*/ 22667 w 22700"/>
                <a:gd name="connsiteY7" fmla="*/ 877795 h 886411"/>
                <a:gd name="connsiteX8" fmla="*/ 22667 w 22700"/>
                <a:gd name="connsiteY8" fmla="*/ 856825 h 886411"/>
                <a:gd name="connsiteX9" fmla="*/ 18981 w 22700"/>
                <a:gd name="connsiteY9" fmla="*/ 56528 h 88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0" h="886411">
                  <a:moveTo>
                    <a:pt x="19108" y="56274"/>
                  </a:moveTo>
                  <a:cubicBezTo>
                    <a:pt x="16567" y="-96999"/>
                    <a:pt x="18474" y="87030"/>
                    <a:pt x="19999" y="317702"/>
                  </a:cubicBezTo>
                  <a:cubicBezTo>
                    <a:pt x="21142" y="548500"/>
                    <a:pt x="22413" y="825560"/>
                    <a:pt x="22540" y="856698"/>
                  </a:cubicBezTo>
                  <a:lnTo>
                    <a:pt x="22540" y="877160"/>
                  </a:lnTo>
                  <a:cubicBezTo>
                    <a:pt x="22540" y="877160"/>
                    <a:pt x="3222" y="885039"/>
                    <a:pt x="3222" y="885039"/>
                  </a:cubicBezTo>
                  <a:cubicBezTo>
                    <a:pt x="-590" y="886564"/>
                    <a:pt x="-972" y="886819"/>
                    <a:pt x="1824" y="885802"/>
                  </a:cubicBezTo>
                  <a:cubicBezTo>
                    <a:pt x="2333" y="885548"/>
                    <a:pt x="2842" y="885420"/>
                    <a:pt x="3222" y="885293"/>
                  </a:cubicBezTo>
                  <a:lnTo>
                    <a:pt x="22667" y="877795"/>
                  </a:lnTo>
                  <a:lnTo>
                    <a:pt x="22667" y="856825"/>
                  </a:lnTo>
                  <a:cubicBezTo>
                    <a:pt x="22667" y="582815"/>
                    <a:pt x="23303" y="472881"/>
                    <a:pt x="18981" y="5652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85B68A17-C4FD-49F5-7F5A-29FE5BD6F0E9}"/>
                </a:ext>
              </a:extLst>
            </p:cNvPr>
            <p:cNvSpPr/>
            <p:nvPr/>
          </p:nvSpPr>
          <p:spPr>
            <a:xfrm>
              <a:off x="12897175" y="6362917"/>
              <a:ext cx="13852" cy="20334"/>
            </a:xfrm>
            <a:custGeom>
              <a:avLst/>
              <a:gdLst>
                <a:gd name="connsiteX0" fmla="*/ 13853 w 13852"/>
                <a:gd name="connsiteY0" fmla="*/ 127 h 20334"/>
                <a:gd name="connsiteX1" fmla="*/ 0 w 13852"/>
                <a:gd name="connsiteY1" fmla="*/ 20335 h 20334"/>
                <a:gd name="connsiteX2" fmla="*/ 2160 w 13852"/>
                <a:gd name="connsiteY2" fmla="*/ 19445 h 20334"/>
                <a:gd name="connsiteX3" fmla="*/ 13853 w 13852"/>
                <a:gd name="connsiteY3" fmla="*/ 2415 h 20334"/>
                <a:gd name="connsiteX4" fmla="*/ 13853 w 13852"/>
                <a:gd name="connsiteY4" fmla="*/ 0 h 2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2" h="20334">
                  <a:moveTo>
                    <a:pt x="13853" y="127"/>
                  </a:moveTo>
                  <a:lnTo>
                    <a:pt x="0" y="20335"/>
                  </a:lnTo>
                  <a:cubicBezTo>
                    <a:pt x="762" y="20080"/>
                    <a:pt x="1398" y="19826"/>
                    <a:pt x="2160" y="19445"/>
                  </a:cubicBezTo>
                  <a:lnTo>
                    <a:pt x="13853" y="2415"/>
                  </a:lnTo>
                  <a:cubicBezTo>
                    <a:pt x="13853" y="1652"/>
                    <a:pt x="13853" y="763"/>
                    <a:pt x="13853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EAA50A29-2C49-7464-6FE5-7936BB2CD069}"/>
                </a:ext>
              </a:extLst>
            </p:cNvPr>
            <p:cNvSpPr/>
            <p:nvPr/>
          </p:nvSpPr>
          <p:spPr>
            <a:xfrm>
              <a:off x="12897555" y="6342117"/>
              <a:ext cx="108901" cy="474691"/>
            </a:xfrm>
            <a:custGeom>
              <a:avLst/>
              <a:gdLst>
                <a:gd name="connsiteX0" fmla="*/ 14998 w 108901"/>
                <a:gd name="connsiteY0" fmla="*/ 20927 h 474691"/>
                <a:gd name="connsiteX1" fmla="*/ 13345 w 108901"/>
                <a:gd name="connsiteY1" fmla="*/ 23342 h 474691"/>
                <a:gd name="connsiteX2" fmla="*/ 13345 w 108901"/>
                <a:gd name="connsiteY2" fmla="*/ 35924 h 474691"/>
                <a:gd name="connsiteX3" fmla="*/ 1652 w 108901"/>
                <a:gd name="connsiteY3" fmla="*/ 40372 h 474691"/>
                <a:gd name="connsiteX4" fmla="*/ 0 w 108901"/>
                <a:gd name="connsiteY4" fmla="*/ 42660 h 474691"/>
                <a:gd name="connsiteX5" fmla="*/ 13218 w 108901"/>
                <a:gd name="connsiteY5" fmla="*/ 37449 h 474691"/>
                <a:gd name="connsiteX6" fmla="*/ 12582 w 108901"/>
                <a:gd name="connsiteY6" fmla="*/ 296843 h 474691"/>
                <a:gd name="connsiteX7" fmla="*/ 14870 w 108901"/>
                <a:gd name="connsiteY7" fmla="*/ 36814 h 474691"/>
                <a:gd name="connsiteX8" fmla="*/ 108664 w 108901"/>
                <a:gd name="connsiteY8" fmla="*/ 211 h 474691"/>
                <a:gd name="connsiteX9" fmla="*/ 14870 w 108901"/>
                <a:gd name="connsiteY9" fmla="*/ 35162 h 474691"/>
                <a:gd name="connsiteX10" fmla="*/ 14870 w 108901"/>
                <a:gd name="connsiteY10" fmla="*/ 20800 h 474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901" h="474691">
                  <a:moveTo>
                    <a:pt x="14998" y="20927"/>
                  </a:moveTo>
                  <a:lnTo>
                    <a:pt x="13345" y="23342"/>
                  </a:lnTo>
                  <a:cubicBezTo>
                    <a:pt x="13345" y="27409"/>
                    <a:pt x="13345" y="31730"/>
                    <a:pt x="13345" y="35924"/>
                  </a:cubicBezTo>
                  <a:cubicBezTo>
                    <a:pt x="9532" y="37322"/>
                    <a:pt x="5720" y="38847"/>
                    <a:pt x="1652" y="40372"/>
                  </a:cubicBezTo>
                  <a:lnTo>
                    <a:pt x="0" y="42660"/>
                  </a:lnTo>
                  <a:cubicBezTo>
                    <a:pt x="4322" y="41008"/>
                    <a:pt x="8770" y="39229"/>
                    <a:pt x="13218" y="37449"/>
                  </a:cubicBezTo>
                  <a:cubicBezTo>
                    <a:pt x="13091" y="103029"/>
                    <a:pt x="12836" y="191612"/>
                    <a:pt x="12582" y="296843"/>
                  </a:cubicBezTo>
                  <a:cubicBezTo>
                    <a:pt x="13600" y="555857"/>
                    <a:pt x="15125" y="581275"/>
                    <a:pt x="14870" y="36814"/>
                  </a:cubicBezTo>
                  <a:cubicBezTo>
                    <a:pt x="44355" y="25249"/>
                    <a:pt x="75621" y="13175"/>
                    <a:pt x="108664" y="211"/>
                  </a:cubicBezTo>
                  <a:cubicBezTo>
                    <a:pt x="112096" y="-1822"/>
                    <a:pt x="78162" y="10887"/>
                    <a:pt x="14870" y="35162"/>
                  </a:cubicBezTo>
                  <a:cubicBezTo>
                    <a:pt x="14870" y="30459"/>
                    <a:pt x="14870" y="25757"/>
                    <a:pt x="14870" y="2080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7F57B4DC-9241-E455-D206-7EBE12CCBA96}"/>
                </a:ext>
              </a:extLst>
            </p:cNvPr>
            <p:cNvSpPr/>
            <p:nvPr/>
          </p:nvSpPr>
          <p:spPr>
            <a:xfrm>
              <a:off x="12382453" y="7032182"/>
              <a:ext cx="549544" cy="322177"/>
            </a:xfrm>
            <a:custGeom>
              <a:avLst/>
              <a:gdLst>
                <a:gd name="connsiteX0" fmla="*/ 548400 w 549544"/>
                <a:gd name="connsiteY0" fmla="*/ 127 h 322177"/>
                <a:gd name="connsiteX1" fmla="*/ 548400 w 549544"/>
                <a:gd name="connsiteY1" fmla="*/ 279221 h 322177"/>
                <a:gd name="connsiteX2" fmla="*/ 548400 w 549544"/>
                <a:gd name="connsiteY2" fmla="*/ 320779 h 322177"/>
                <a:gd name="connsiteX3" fmla="*/ 506842 w 549544"/>
                <a:gd name="connsiteY3" fmla="*/ 320779 h 322177"/>
                <a:gd name="connsiteX4" fmla="*/ 0 w 549544"/>
                <a:gd name="connsiteY4" fmla="*/ 320017 h 322177"/>
                <a:gd name="connsiteX5" fmla="*/ 0 w 549544"/>
                <a:gd name="connsiteY5" fmla="*/ 322178 h 322177"/>
                <a:gd name="connsiteX6" fmla="*/ 506842 w 549544"/>
                <a:gd name="connsiteY6" fmla="*/ 321669 h 322177"/>
                <a:gd name="connsiteX7" fmla="*/ 549545 w 549544"/>
                <a:gd name="connsiteY7" fmla="*/ 321669 h 322177"/>
                <a:gd name="connsiteX8" fmla="*/ 549418 w 549544"/>
                <a:gd name="connsiteY8" fmla="*/ 279093 h 322177"/>
                <a:gd name="connsiteX9" fmla="*/ 548400 w 549544"/>
                <a:gd name="connsiteY9" fmla="*/ 0 h 32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9544" h="322177">
                  <a:moveTo>
                    <a:pt x="548400" y="127"/>
                  </a:moveTo>
                  <a:cubicBezTo>
                    <a:pt x="548400" y="100911"/>
                    <a:pt x="548400" y="194705"/>
                    <a:pt x="548400" y="279221"/>
                  </a:cubicBezTo>
                  <a:lnTo>
                    <a:pt x="548400" y="320779"/>
                  </a:lnTo>
                  <a:cubicBezTo>
                    <a:pt x="548400" y="320779"/>
                    <a:pt x="506842" y="320779"/>
                    <a:pt x="506842" y="320779"/>
                  </a:cubicBezTo>
                  <a:cubicBezTo>
                    <a:pt x="295616" y="320525"/>
                    <a:pt x="127345" y="320271"/>
                    <a:pt x="0" y="320017"/>
                  </a:cubicBezTo>
                  <a:lnTo>
                    <a:pt x="0" y="322178"/>
                  </a:lnTo>
                  <a:cubicBezTo>
                    <a:pt x="197372" y="322050"/>
                    <a:pt x="370853" y="321796"/>
                    <a:pt x="506842" y="321669"/>
                  </a:cubicBezTo>
                  <a:lnTo>
                    <a:pt x="549545" y="321669"/>
                  </a:lnTo>
                  <a:cubicBezTo>
                    <a:pt x="549545" y="321669"/>
                    <a:pt x="549418" y="279093"/>
                    <a:pt x="549418" y="279093"/>
                  </a:cubicBezTo>
                  <a:cubicBezTo>
                    <a:pt x="548909" y="155560"/>
                    <a:pt x="548654" y="61131"/>
                    <a:pt x="548400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44868E01-A23F-BA7A-0ADA-F868351D5DED}"/>
                </a:ext>
              </a:extLst>
            </p:cNvPr>
            <p:cNvSpPr/>
            <p:nvPr/>
          </p:nvSpPr>
          <p:spPr>
            <a:xfrm>
              <a:off x="3836241" y="4684693"/>
              <a:ext cx="1160908" cy="289874"/>
            </a:xfrm>
            <a:custGeom>
              <a:avLst/>
              <a:gdLst>
                <a:gd name="connsiteX0" fmla="*/ 319688 w 1160908"/>
                <a:gd name="connsiteY0" fmla="*/ 97203 h 289874"/>
                <a:gd name="connsiteX1" fmla="*/ 390097 w 1160908"/>
                <a:gd name="connsiteY1" fmla="*/ 119698 h 289874"/>
                <a:gd name="connsiteX2" fmla="*/ 461904 w 1160908"/>
                <a:gd name="connsiteY2" fmla="*/ 144863 h 289874"/>
                <a:gd name="connsiteX3" fmla="*/ 605772 w 1160908"/>
                <a:gd name="connsiteY3" fmla="*/ 195191 h 289874"/>
                <a:gd name="connsiteX4" fmla="*/ 794121 w 1160908"/>
                <a:gd name="connsiteY4" fmla="*/ 267379 h 289874"/>
                <a:gd name="connsiteX5" fmla="*/ 617718 w 1160908"/>
                <a:gd name="connsiteY5" fmla="*/ 200910 h 289874"/>
                <a:gd name="connsiteX6" fmla="*/ 429876 w 1160908"/>
                <a:gd name="connsiteY6" fmla="*/ 137110 h 289874"/>
                <a:gd name="connsiteX7" fmla="*/ 616447 w 1160908"/>
                <a:gd name="connsiteY7" fmla="*/ 202181 h 289874"/>
                <a:gd name="connsiteX8" fmla="*/ 800857 w 1160908"/>
                <a:gd name="connsiteY8" fmla="*/ 273352 h 289874"/>
                <a:gd name="connsiteX9" fmla="*/ 825132 w 1160908"/>
                <a:gd name="connsiteY9" fmla="*/ 282757 h 289874"/>
                <a:gd name="connsiteX10" fmla="*/ 819540 w 1160908"/>
                <a:gd name="connsiteY10" fmla="*/ 283265 h 289874"/>
                <a:gd name="connsiteX11" fmla="*/ 826530 w 1160908"/>
                <a:gd name="connsiteY11" fmla="*/ 284282 h 289874"/>
                <a:gd name="connsiteX12" fmla="*/ 828563 w 1160908"/>
                <a:gd name="connsiteY12" fmla="*/ 284155 h 289874"/>
                <a:gd name="connsiteX13" fmla="*/ 829961 w 1160908"/>
                <a:gd name="connsiteY13" fmla="*/ 284664 h 289874"/>
                <a:gd name="connsiteX14" fmla="*/ 829326 w 1160908"/>
                <a:gd name="connsiteY14" fmla="*/ 284664 h 289874"/>
                <a:gd name="connsiteX15" fmla="*/ 826530 w 1160908"/>
                <a:gd name="connsiteY15" fmla="*/ 284282 h 289874"/>
                <a:gd name="connsiteX16" fmla="*/ 819794 w 1160908"/>
                <a:gd name="connsiteY16" fmla="*/ 284918 h 289874"/>
                <a:gd name="connsiteX17" fmla="*/ 821954 w 1160908"/>
                <a:gd name="connsiteY17" fmla="*/ 285172 h 289874"/>
                <a:gd name="connsiteX18" fmla="*/ 819794 w 1160908"/>
                <a:gd name="connsiteY18" fmla="*/ 285299 h 289874"/>
                <a:gd name="connsiteX19" fmla="*/ 832249 w 1160908"/>
                <a:gd name="connsiteY19" fmla="*/ 287078 h 289874"/>
                <a:gd name="connsiteX20" fmla="*/ 834282 w 1160908"/>
                <a:gd name="connsiteY20" fmla="*/ 286951 h 289874"/>
                <a:gd name="connsiteX21" fmla="*/ 837078 w 1160908"/>
                <a:gd name="connsiteY21" fmla="*/ 287333 h 289874"/>
                <a:gd name="connsiteX22" fmla="*/ 838985 w 1160908"/>
                <a:gd name="connsiteY22" fmla="*/ 288095 h 289874"/>
                <a:gd name="connsiteX23" fmla="*/ 851440 w 1160908"/>
                <a:gd name="connsiteY23" fmla="*/ 289874 h 289874"/>
                <a:gd name="connsiteX24" fmla="*/ 849533 w 1160908"/>
                <a:gd name="connsiteY24" fmla="*/ 289112 h 289874"/>
                <a:gd name="connsiteX25" fmla="*/ 851567 w 1160908"/>
                <a:gd name="connsiteY25" fmla="*/ 289366 h 289874"/>
                <a:gd name="connsiteX26" fmla="*/ 844831 w 1160908"/>
                <a:gd name="connsiteY26" fmla="*/ 286824 h 289874"/>
                <a:gd name="connsiteX27" fmla="*/ 843179 w 1160908"/>
                <a:gd name="connsiteY27" fmla="*/ 286570 h 289874"/>
                <a:gd name="connsiteX28" fmla="*/ 842289 w 1160908"/>
                <a:gd name="connsiteY28" fmla="*/ 286189 h 289874"/>
                <a:gd name="connsiteX29" fmla="*/ 843179 w 1160908"/>
                <a:gd name="connsiteY29" fmla="*/ 286189 h 289874"/>
                <a:gd name="connsiteX30" fmla="*/ 844831 w 1160908"/>
                <a:gd name="connsiteY30" fmla="*/ 286824 h 289874"/>
                <a:gd name="connsiteX31" fmla="*/ 852202 w 1160908"/>
                <a:gd name="connsiteY31" fmla="*/ 287841 h 289874"/>
                <a:gd name="connsiteX32" fmla="*/ 846991 w 1160908"/>
                <a:gd name="connsiteY32" fmla="*/ 285807 h 289874"/>
                <a:gd name="connsiteX33" fmla="*/ 1160908 w 1160908"/>
                <a:gd name="connsiteY33" fmla="*/ 267125 h 289874"/>
                <a:gd name="connsiteX34" fmla="*/ 964297 w 1160908"/>
                <a:gd name="connsiteY34" fmla="*/ 275386 h 289874"/>
                <a:gd name="connsiteX35" fmla="*/ 841273 w 1160908"/>
                <a:gd name="connsiteY35" fmla="*/ 283520 h 289874"/>
                <a:gd name="connsiteX36" fmla="*/ 839493 w 1160908"/>
                <a:gd name="connsiteY36" fmla="*/ 282884 h 289874"/>
                <a:gd name="connsiteX37" fmla="*/ 911936 w 1160908"/>
                <a:gd name="connsiteY37" fmla="*/ 277038 h 289874"/>
                <a:gd name="connsiteX38" fmla="*/ 932524 w 1160908"/>
                <a:gd name="connsiteY38" fmla="*/ 274623 h 289874"/>
                <a:gd name="connsiteX39" fmla="*/ 836189 w 1160908"/>
                <a:gd name="connsiteY39" fmla="*/ 281613 h 289874"/>
                <a:gd name="connsiteX40" fmla="*/ 670207 w 1160908"/>
                <a:gd name="connsiteY40" fmla="*/ 217432 h 289874"/>
                <a:gd name="connsiteX41" fmla="*/ 616447 w 1160908"/>
                <a:gd name="connsiteY41" fmla="*/ 196716 h 289874"/>
                <a:gd name="connsiteX42" fmla="*/ 559891 w 1160908"/>
                <a:gd name="connsiteY42" fmla="*/ 177017 h 289874"/>
                <a:gd name="connsiteX43" fmla="*/ 442713 w 1160908"/>
                <a:gd name="connsiteY43" fmla="*/ 136221 h 289874"/>
                <a:gd name="connsiteX44" fmla="*/ 941 w 1160908"/>
                <a:gd name="connsiteY44" fmla="*/ 105 h 289874"/>
                <a:gd name="connsiteX45" fmla="*/ 319307 w 1160908"/>
                <a:gd name="connsiteY45" fmla="*/ 97203 h 289874"/>
                <a:gd name="connsiteX46" fmla="*/ 837587 w 1160908"/>
                <a:gd name="connsiteY46" fmla="*/ 283901 h 289874"/>
                <a:gd name="connsiteX47" fmla="*/ 836951 w 1160908"/>
                <a:gd name="connsiteY47" fmla="*/ 283901 h 289874"/>
                <a:gd name="connsiteX48" fmla="*/ 835299 w 1160908"/>
                <a:gd name="connsiteY48" fmla="*/ 283265 h 289874"/>
                <a:gd name="connsiteX49" fmla="*/ 835935 w 1160908"/>
                <a:gd name="connsiteY49" fmla="*/ 283265 h 289874"/>
                <a:gd name="connsiteX50" fmla="*/ 837587 w 1160908"/>
                <a:gd name="connsiteY50" fmla="*/ 283901 h 289874"/>
                <a:gd name="connsiteX51" fmla="*/ 832122 w 1160908"/>
                <a:gd name="connsiteY51" fmla="*/ 281994 h 289874"/>
                <a:gd name="connsiteX52" fmla="*/ 808991 w 1160908"/>
                <a:gd name="connsiteY52" fmla="*/ 272844 h 289874"/>
                <a:gd name="connsiteX53" fmla="*/ 832630 w 1160908"/>
                <a:gd name="connsiteY53" fmla="*/ 281994 h 289874"/>
                <a:gd name="connsiteX54" fmla="*/ 832122 w 1160908"/>
                <a:gd name="connsiteY54" fmla="*/ 281994 h 28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0908" h="289874">
                  <a:moveTo>
                    <a:pt x="319688" y="97203"/>
                  </a:moveTo>
                  <a:cubicBezTo>
                    <a:pt x="342691" y="104575"/>
                    <a:pt x="366330" y="111692"/>
                    <a:pt x="390097" y="119698"/>
                  </a:cubicBezTo>
                  <a:cubicBezTo>
                    <a:pt x="413736" y="127959"/>
                    <a:pt x="437756" y="136347"/>
                    <a:pt x="461904" y="144863"/>
                  </a:cubicBezTo>
                  <a:cubicBezTo>
                    <a:pt x="510198" y="161766"/>
                    <a:pt x="558747" y="178669"/>
                    <a:pt x="605772" y="195191"/>
                  </a:cubicBezTo>
                  <a:cubicBezTo>
                    <a:pt x="674020" y="220863"/>
                    <a:pt x="738582" y="245900"/>
                    <a:pt x="794121" y="267379"/>
                  </a:cubicBezTo>
                  <a:lnTo>
                    <a:pt x="617718" y="200910"/>
                  </a:lnTo>
                  <a:lnTo>
                    <a:pt x="429876" y="137110"/>
                  </a:lnTo>
                  <a:lnTo>
                    <a:pt x="616447" y="202181"/>
                  </a:lnTo>
                  <a:lnTo>
                    <a:pt x="800857" y="273352"/>
                  </a:lnTo>
                  <a:lnTo>
                    <a:pt x="825132" y="282757"/>
                  </a:lnTo>
                  <a:cubicBezTo>
                    <a:pt x="823225" y="282884"/>
                    <a:pt x="821446" y="283011"/>
                    <a:pt x="819540" y="283265"/>
                  </a:cubicBezTo>
                  <a:lnTo>
                    <a:pt x="826530" y="284282"/>
                  </a:lnTo>
                  <a:cubicBezTo>
                    <a:pt x="827165" y="284282"/>
                    <a:pt x="827800" y="284282"/>
                    <a:pt x="828563" y="284155"/>
                  </a:cubicBezTo>
                  <a:lnTo>
                    <a:pt x="829961" y="284664"/>
                  </a:lnTo>
                  <a:cubicBezTo>
                    <a:pt x="829961" y="284664"/>
                    <a:pt x="829580" y="284664"/>
                    <a:pt x="829326" y="284664"/>
                  </a:cubicBezTo>
                  <a:lnTo>
                    <a:pt x="826530" y="284282"/>
                  </a:lnTo>
                  <a:cubicBezTo>
                    <a:pt x="824242" y="284536"/>
                    <a:pt x="822082" y="284664"/>
                    <a:pt x="819794" y="284918"/>
                  </a:cubicBezTo>
                  <a:lnTo>
                    <a:pt x="821954" y="285172"/>
                  </a:lnTo>
                  <a:cubicBezTo>
                    <a:pt x="821192" y="285172"/>
                    <a:pt x="820557" y="285172"/>
                    <a:pt x="819794" y="285299"/>
                  </a:cubicBezTo>
                  <a:lnTo>
                    <a:pt x="832249" y="287078"/>
                  </a:lnTo>
                  <a:cubicBezTo>
                    <a:pt x="832884" y="287078"/>
                    <a:pt x="833647" y="287078"/>
                    <a:pt x="834282" y="286951"/>
                  </a:cubicBezTo>
                  <a:lnTo>
                    <a:pt x="837078" y="287333"/>
                  </a:lnTo>
                  <a:lnTo>
                    <a:pt x="838985" y="288095"/>
                  </a:lnTo>
                  <a:lnTo>
                    <a:pt x="851440" y="289874"/>
                  </a:lnTo>
                  <a:lnTo>
                    <a:pt x="849533" y="289112"/>
                  </a:lnTo>
                  <a:lnTo>
                    <a:pt x="851567" y="289366"/>
                  </a:lnTo>
                  <a:cubicBezTo>
                    <a:pt x="849406" y="288604"/>
                    <a:pt x="846991" y="287587"/>
                    <a:pt x="844831" y="286824"/>
                  </a:cubicBezTo>
                  <a:lnTo>
                    <a:pt x="843179" y="286570"/>
                  </a:lnTo>
                  <a:lnTo>
                    <a:pt x="842289" y="286189"/>
                  </a:lnTo>
                  <a:cubicBezTo>
                    <a:pt x="842289" y="286189"/>
                    <a:pt x="842798" y="286189"/>
                    <a:pt x="843179" y="286189"/>
                  </a:cubicBezTo>
                  <a:cubicBezTo>
                    <a:pt x="843687" y="286443"/>
                    <a:pt x="844323" y="286570"/>
                    <a:pt x="844831" y="286824"/>
                  </a:cubicBezTo>
                  <a:lnTo>
                    <a:pt x="852202" y="287841"/>
                  </a:lnTo>
                  <a:cubicBezTo>
                    <a:pt x="850550" y="287205"/>
                    <a:pt x="848644" y="286443"/>
                    <a:pt x="846991" y="285807"/>
                  </a:cubicBezTo>
                  <a:cubicBezTo>
                    <a:pt x="952478" y="276911"/>
                    <a:pt x="1056184" y="271319"/>
                    <a:pt x="1160908" y="267125"/>
                  </a:cubicBezTo>
                  <a:cubicBezTo>
                    <a:pt x="1095329" y="268904"/>
                    <a:pt x="1029877" y="271955"/>
                    <a:pt x="964297" y="275386"/>
                  </a:cubicBezTo>
                  <a:cubicBezTo>
                    <a:pt x="923374" y="277673"/>
                    <a:pt x="882704" y="280343"/>
                    <a:pt x="841273" y="283520"/>
                  </a:cubicBezTo>
                  <a:cubicBezTo>
                    <a:pt x="840637" y="283265"/>
                    <a:pt x="840128" y="283011"/>
                    <a:pt x="839493" y="282884"/>
                  </a:cubicBezTo>
                  <a:cubicBezTo>
                    <a:pt x="869360" y="280215"/>
                    <a:pt x="893507" y="278436"/>
                    <a:pt x="911936" y="277038"/>
                  </a:cubicBezTo>
                  <a:cubicBezTo>
                    <a:pt x="945615" y="274242"/>
                    <a:pt x="950063" y="273734"/>
                    <a:pt x="932524" y="274623"/>
                  </a:cubicBezTo>
                  <a:cubicBezTo>
                    <a:pt x="916511" y="275513"/>
                    <a:pt x="883467" y="277547"/>
                    <a:pt x="836189" y="281613"/>
                  </a:cubicBezTo>
                  <a:cubicBezTo>
                    <a:pt x="789546" y="263566"/>
                    <a:pt x="732863" y="241579"/>
                    <a:pt x="670207" y="217432"/>
                  </a:cubicBezTo>
                  <a:cubicBezTo>
                    <a:pt x="652668" y="210696"/>
                    <a:pt x="634748" y="203833"/>
                    <a:pt x="616447" y="196716"/>
                  </a:cubicBezTo>
                  <a:cubicBezTo>
                    <a:pt x="597892" y="190235"/>
                    <a:pt x="579082" y="183626"/>
                    <a:pt x="559891" y="177017"/>
                  </a:cubicBezTo>
                  <a:cubicBezTo>
                    <a:pt x="521636" y="163672"/>
                    <a:pt x="482365" y="149946"/>
                    <a:pt x="442713" y="136221"/>
                  </a:cubicBezTo>
                  <a:cubicBezTo>
                    <a:pt x="284102" y="82207"/>
                    <a:pt x="119518" y="32514"/>
                    <a:pt x="941" y="105"/>
                  </a:cubicBezTo>
                  <a:cubicBezTo>
                    <a:pt x="-13293" y="-2310"/>
                    <a:pt x="135786" y="37089"/>
                    <a:pt x="319307" y="97203"/>
                  </a:cubicBezTo>
                  <a:close/>
                  <a:moveTo>
                    <a:pt x="837587" y="283901"/>
                  </a:moveTo>
                  <a:cubicBezTo>
                    <a:pt x="837587" y="283901"/>
                    <a:pt x="837078" y="283901"/>
                    <a:pt x="836951" y="283901"/>
                  </a:cubicBezTo>
                  <a:lnTo>
                    <a:pt x="835299" y="283265"/>
                  </a:lnTo>
                  <a:cubicBezTo>
                    <a:pt x="835299" y="283265"/>
                    <a:pt x="835681" y="283265"/>
                    <a:pt x="835935" y="283265"/>
                  </a:cubicBezTo>
                  <a:cubicBezTo>
                    <a:pt x="836443" y="283520"/>
                    <a:pt x="837078" y="283647"/>
                    <a:pt x="837587" y="283901"/>
                  </a:cubicBezTo>
                  <a:close/>
                  <a:moveTo>
                    <a:pt x="832122" y="281994"/>
                  </a:moveTo>
                  <a:lnTo>
                    <a:pt x="808991" y="272844"/>
                  </a:lnTo>
                  <a:cubicBezTo>
                    <a:pt x="817125" y="276022"/>
                    <a:pt x="825005" y="279072"/>
                    <a:pt x="832630" y="281994"/>
                  </a:cubicBezTo>
                  <a:cubicBezTo>
                    <a:pt x="832503" y="281994"/>
                    <a:pt x="832249" y="281994"/>
                    <a:pt x="832122" y="2819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47D03AC7-791E-E3C7-AE46-67BA7F887D50}"/>
                </a:ext>
              </a:extLst>
            </p:cNvPr>
            <p:cNvSpPr/>
            <p:nvPr/>
          </p:nvSpPr>
          <p:spPr>
            <a:xfrm>
              <a:off x="5757031" y="4947878"/>
              <a:ext cx="1179411" cy="146790"/>
            </a:xfrm>
            <a:custGeom>
              <a:avLst/>
              <a:gdLst>
                <a:gd name="connsiteX0" fmla="*/ 1179158 w 1179411"/>
                <a:gd name="connsiteY0" fmla="*/ 146664 h 146790"/>
                <a:gd name="connsiteX1" fmla="*/ 1071003 w 1179411"/>
                <a:gd name="connsiteY1" fmla="*/ 124042 h 146790"/>
                <a:gd name="connsiteX2" fmla="*/ 997162 w 1179411"/>
                <a:gd name="connsiteY2" fmla="*/ 109934 h 146790"/>
                <a:gd name="connsiteX3" fmla="*/ 890151 w 1179411"/>
                <a:gd name="connsiteY3" fmla="*/ 89854 h 146790"/>
                <a:gd name="connsiteX4" fmla="*/ 731922 w 1179411"/>
                <a:gd name="connsiteY4" fmla="*/ 64944 h 146790"/>
                <a:gd name="connsiteX5" fmla="*/ 572040 w 1179411"/>
                <a:gd name="connsiteY5" fmla="*/ 44228 h 146790"/>
                <a:gd name="connsiteX6" fmla="*/ 572295 w 1179411"/>
                <a:gd name="connsiteY6" fmla="*/ 42067 h 146790"/>
                <a:gd name="connsiteX7" fmla="*/ 459564 w 1179411"/>
                <a:gd name="connsiteY7" fmla="*/ 29739 h 146790"/>
                <a:gd name="connsiteX8" fmla="*/ 378861 w 1179411"/>
                <a:gd name="connsiteY8" fmla="*/ 22622 h 146790"/>
                <a:gd name="connsiteX9" fmla="*/ 330439 w 1179411"/>
                <a:gd name="connsiteY9" fmla="*/ 18683 h 146790"/>
                <a:gd name="connsiteX10" fmla="*/ 318365 w 1179411"/>
                <a:gd name="connsiteY10" fmla="*/ 18047 h 146790"/>
                <a:gd name="connsiteX11" fmla="*/ 314298 w 1179411"/>
                <a:gd name="connsiteY11" fmla="*/ 18047 h 146790"/>
                <a:gd name="connsiteX12" fmla="*/ 318365 w 1179411"/>
                <a:gd name="connsiteY12" fmla="*/ 18683 h 146790"/>
                <a:gd name="connsiteX13" fmla="*/ 330439 w 1179411"/>
                <a:gd name="connsiteY13" fmla="*/ 19953 h 146790"/>
                <a:gd name="connsiteX14" fmla="*/ 362593 w 1179411"/>
                <a:gd name="connsiteY14" fmla="*/ 23258 h 146790"/>
                <a:gd name="connsiteX15" fmla="*/ 268418 w 1179411"/>
                <a:gd name="connsiteY15" fmla="*/ 16014 h 146790"/>
                <a:gd name="connsiteX16" fmla="*/ 153145 w 1179411"/>
                <a:gd name="connsiteY16" fmla="*/ 8134 h 146790"/>
                <a:gd name="connsiteX17" fmla="*/ 0 w 1179411"/>
                <a:gd name="connsiteY17" fmla="*/ 0 h 146790"/>
                <a:gd name="connsiteX18" fmla="*/ 0 w 1179411"/>
                <a:gd name="connsiteY18" fmla="*/ 2923 h 146790"/>
                <a:gd name="connsiteX19" fmla="*/ 647152 w 1179411"/>
                <a:gd name="connsiteY19" fmla="*/ 57954 h 146790"/>
                <a:gd name="connsiteX20" fmla="*/ 1179412 w 1179411"/>
                <a:gd name="connsiteY20" fmla="*/ 146791 h 146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79411" h="146790">
                  <a:moveTo>
                    <a:pt x="1179158" y="146664"/>
                  </a:moveTo>
                  <a:cubicBezTo>
                    <a:pt x="1135565" y="137513"/>
                    <a:pt x="1100488" y="130142"/>
                    <a:pt x="1071003" y="124042"/>
                  </a:cubicBezTo>
                  <a:cubicBezTo>
                    <a:pt x="1041517" y="117941"/>
                    <a:pt x="1017751" y="113874"/>
                    <a:pt x="997162" y="109934"/>
                  </a:cubicBezTo>
                  <a:cubicBezTo>
                    <a:pt x="955858" y="102309"/>
                    <a:pt x="927389" y="96081"/>
                    <a:pt x="890151" y="89854"/>
                  </a:cubicBezTo>
                  <a:cubicBezTo>
                    <a:pt x="852913" y="83881"/>
                    <a:pt x="807287" y="75493"/>
                    <a:pt x="731922" y="64944"/>
                  </a:cubicBezTo>
                  <a:cubicBezTo>
                    <a:pt x="689346" y="59098"/>
                    <a:pt x="637366" y="51853"/>
                    <a:pt x="572040" y="44228"/>
                  </a:cubicBezTo>
                  <a:lnTo>
                    <a:pt x="572295" y="42067"/>
                  </a:lnTo>
                  <a:cubicBezTo>
                    <a:pt x="529338" y="37365"/>
                    <a:pt x="491845" y="32789"/>
                    <a:pt x="459564" y="29739"/>
                  </a:cubicBezTo>
                  <a:cubicBezTo>
                    <a:pt x="427282" y="26816"/>
                    <a:pt x="400466" y="24529"/>
                    <a:pt x="378861" y="22622"/>
                  </a:cubicBezTo>
                  <a:cubicBezTo>
                    <a:pt x="357382" y="20843"/>
                    <a:pt x="341242" y="19572"/>
                    <a:pt x="330439" y="18683"/>
                  </a:cubicBezTo>
                  <a:cubicBezTo>
                    <a:pt x="325101" y="18428"/>
                    <a:pt x="321034" y="18174"/>
                    <a:pt x="318365" y="18047"/>
                  </a:cubicBezTo>
                  <a:cubicBezTo>
                    <a:pt x="315696" y="18047"/>
                    <a:pt x="314298" y="18047"/>
                    <a:pt x="314298" y="18047"/>
                  </a:cubicBezTo>
                  <a:cubicBezTo>
                    <a:pt x="314298" y="18047"/>
                    <a:pt x="315569" y="18428"/>
                    <a:pt x="318365" y="18683"/>
                  </a:cubicBezTo>
                  <a:cubicBezTo>
                    <a:pt x="321034" y="18937"/>
                    <a:pt x="325101" y="19318"/>
                    <a:pt x="330439" y="19953"/>
                  </a:cubicBezTo>
                  <a:cubicBezTo>
                    <a:pt x="338318" y="20716"/>
                    <a:pt x="348994" y="21860"/>
                    <a:pt x="362593" y="23258"/>
                  </a:cubicBezTo>
                  <a:cubicBezTo>
                    <a:pt x="339843" y="21351"/>
                    <a:pt x="308706" y="18809"/>
                    <a:pt x="268418" y="16014"/>
                  </a:cubicBezTo>
                  <a:cubicBezTo>
                    <a:pt x="236010" y="13726"/>
                    <a:pt x="197755" y="10422"/>
                    <a:pt x="153145" y="8134"/>
                  </a:cubicBezTo>
                  <a:cubicBezTo>
                    <a:pt x="108537" y="5592"/>
                    <a:pt x="57573" y="2288"/>
                    <a:pt x="0" y="0"/>
                  </a:cubicBezTo>
                  <a:lnTo>
                    <a:pt x="0" y="2923"/>
                  </a:lnTo>
                  <a:cubicBezTo>
                    <a:pt x="155942" y="9786"/>
                    <a:pt x="411396" y="26816"/>
                    <a:pt x="647152" y="57954"/>
                  </a:cubicBezTo>
                  <a:cubicBezTo>
                    <a:pt x="883034" y="87566"/>
                    <a:pt x="1098709" y="130015"/>
                    <a:pt x="1179412" y="146791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85" name="Graphic 1765">
            <a:extLst>
              <a:ext uri="{FF2B5EF4-FFF2-40B4-BE49-F238E27FC236}">
                <a16:creationId xmlns:a16="http://schemas.microsoft.com/office/drawing/2014/main" id="{3059B764-CFDD-9681-4E79-14DABCAC6897}"/>
              </a:ext>
            </a:extLst>
          </p:cNvPr>
          <p:cNvGrpSpPr/>
          <p:nvPr/>
        </p:nvGrpSpPr>
        <p:grpSpPr>
          <a:xfrm rot="20597726">
            <a:off x="1022738" y="1333756"/>
            <a:ext cx="3913494" cy="5933160"/>
            <a:chOff x="1357622" y="1287301"/>
            <a:chExt cx="3687313" cy="5590253"/>
          </a:xfrm>
        </p:grpSpPr>
        <p:grpSp>
          <p:nvGrpSpPr>
            <p:cNvPr id="3586" name="Graphic 1765">
              <a:extLst>
                <a:ext uri="{FF2B5EF4-FFF2-40B4-BE49-F238E27FC236}">
                  <a16:creationId xmlns:a16="http://schemas.microsoft.com/office/drawing/2014/main" id="{3A2F462A-EBA3-99F3-C8E0-FA5692380C35}"/>
                </a:ext>
              </a:extLst>
            </p:cNvPr>
            <p:cNvGrpSpPr/>
            <p:nvPr/>
          </p:nvGrpSpPr>
          <p:grpSpPr>
            <a:xfrm>
              <a:off x="2539703" y="1287301"/>
              <a:ext cx="1154427" cy="5590253"/>
              <a:chOff x="2539703" y="1287301"/>
              <a:chExt cx="1154427" cy="5590253"/>
            </a:xfrm>
            <a:solidFill>
              <a:srgbClr val="AB1E1F"/>
            </a:solidFill>
          </p:grpSpPr>
          <p:sp>
            <p:nvSpPr>
              <p:cNvPr id="3677" name="Freeform: Shape 3676">
                <a:extLst>
                  <a:ext uri="{FF2B5EF4-FFF2-40B4-BE49-F238E27FC236}">
                    <a16:creationId xmlns:a16="http://schemas.microsoft.com/office/drawing/2014/main" id="{9E09F180-25F0-9FCF-1EF4-BBB212527972}"/>
                  </a:ext>
                </a:extLst>
              </p:cNvPr>
              <p:cNvSpPr/>
              <p:nvPr/>
            </p:nvSpPr>
            <p:spPr>
              <a:xfrm>
                <a:off x="2558188" y="1438875"/>
                <a:ext cx="19515" cy="154035"/>
              </a:xfrm>
              <a:custGeom>
                <a:avLst/>
                <a:gdLst>
                  <a:gd name="connsiteX0" fmla="*/ 2358 w 19515"/>
                  <a:gd name="connsiteY0" fmla="*/ 73078 h 154035"/>
                  <a:gd name="connsiteX1" fmla="*/ 4518 w 19515"/>
                  <a:gd name="connsiteY1" fmla="*/ 55412 h 154035"/>
                  <a:gd name="connsiteX2" fmla="*/ 19516 w 19515"/>
                  <a:gd name="connsiteY2" fmla="*/ 0 h 154035"/>
                  <a:gd name="connsiteX3" fmla="*/ 325 w 19515"/>
                  <a:gd name="connsiteY3" fmla="*/ 87820 h 154035"/>
                  <a:gd name="connsiteX4" fmla="*/ 1468 w 19515"/>
                  <a:gd name="connsiteY4" fmla="*/ 123279 h 154035"/>
                  <a:gd name="connsiteX5" fmla="*/ 4773 w 19515"/>
                  <a:gd name="connsiteY5" fmla="*/ 154035 h 154035"/>
                  <a:gd name="connsiteX6" fmla="*/ 6044 w 19515"/>
                  <a:gd name="connsiteY6" fmla="*/ 147299 h 154035"/>
                  <a:gd name="connsiteX7" fmla="*/ 5281 w 19515"/>
                  <a:gd name="connsiteY7" fmla="*/ 134717 h 154035"/>
                  <a:gd name="connsiteX8" fmla="*/ 2739 w 19515"/>
                  <a:gd name="connsiteY8" fmla="*/ 102690 h 154035"/>
                  <a:gd name="connsiteX9" fmla="*/ 1977 w 19515"/>
                  <a:gd name="connsiteY9" fmla="*/ 88202 h 154035"/>
                  <a:gd name="connsiteX10" fmla="*/ 2358 w 19515"/>
                  <a:gd name="connsiteY10" fmla="*/ 73078 h 15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515" h="154035">
                    <a:moveTo>
                      <a:pt x="2358" y="73078"/>
                    </a:moveTo>
                    <a:cubicBezTo>
                      <a:pt x="2993" y="67486"/>
                      <a:pt x="3756" y="61512"/>
                      <a:pt x="4518" y="55412"/>
                    </a:cubicBezTo>
                    <a:cubicBezTo>
                      <a:pt x="8331" y="31137"/>
                      <a:pt x="16974" y="6228"/>
                      <a:pt x="19516" y="0"/>
                    </a:cubicBezTo>
                    <a:cubicBezTo>
                      <a:pt x="5408" y="33298"/>
                      <a:pt x="1087" y="62783"/>
                      <a:pt x="325" y="87820"/>
                    </a:cubicBezTo>
                    <a:cubicBezTo>
                      <a:pt x="-692" y="100402"/>
                      <a:pt x="960" y="112095"/>
                      <a:pt x="1468" y="123279"/>
                    </a:cubicBezTo>
                    <a:cubicBezTo>
                      <a:pt x="2612" y="133955"/>
                      <a:pt x="3756" y="143995"/>
                      <a:pt x="4773" y="154035"/>
                    </a:cubicBezTo>
                    <a:cubicBezTo>
                      <a:pt x="4773" y="149714"/>
                      <a:pt x="5917" y="151620"/>
                      <a:pt x="6044" y="147299"/>
                    </a:cubicBezTo>
                    <a:cubicBezTo>
                      <a:pt x="6044" y="145139"/>
                      <a:pt x="6044" y="141453"/>
                      <a:pt x="5281" y="134717"/>
                    </a:cubicBezTo>
                    <a:cubicBezTo>
                      <a:pt x="4518" y="127981"/>
                      <a:pt x="3756" y="117814"/>
                      <a:pt x="2739" y="102690"/>
                    </a:cubicBezTo>
                    <a:cubicBezTo>
                      <a:pt x="2231" y="102690"/>
                      <a:pt x="1722" y="96971"/>
                      <a:pt x="1977" y="88202"/>
                    </a:cubicBezTo>
                    <a:cubicBezTo>
                      <a:pt x="1977" y="83753"/>
                      <a:pt x="1977" y="78670"/>
                      <a:pt x="2358" y="73078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8" name="Freeform: Shape 3677">
                <a:extLst>
                  <a:ext uri="{FF2B5EF4-FFF2-40B4-BE49-F238E27FC236}">
                    <a16:creationId xmlns:a16="http://schemas.microsoft.com/office/drawing/2014/main" id="{17D10ABA-F695-F197-8FDC-AFEC7A724743}"/>
                  </a:ext>
                </a:extLst>
              </p:cNvPr>
              <p:cNvSpPr/>
              <p:nvPr/>
            </p:nvSpPr>
            <p:spPr>
              <a:xfrm>
                <a:off x="3142754" y="2306403"/>
                <a:ext cx="25926" cy="201059"/>
              </a:xfrm>
              <a:custGeom>
                <a:avLst/>
                <a:gdLst>
                  <a:gd name="connsiteX0" fmla="*/ 25927 w 25926"/>
                  <a:gd name="connsiteY0" fmla="*/ 201059 h 201059"/>
                  <a:gd name="connsiteX1" fmla="*/ 0 w 25926"/>
                  <a:gd name="connsiteY1" fmla="*/ 0 h 201059"/>
                  <a:gd name="connsiteX2" fmla="*/ 25927 w 25926"/>
                  <a:gd name="connsiteY2" fmla="*/ 201059 h 20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26" h="201059">
                    <a:moveTo>
                      <a:pt x="25927" y="201059"/>
                    </a:moveTo>
                    <a:cubicBezTo>
                      <a:pt x="19064" y="133828"/>
                      <a:pt x="4321" y="14488"/>
                      <a:pt x="0" y="0"/>
                    </a:cubicBezTo>
                    <a:cubicBezTo>
                      <a:pt x="6863" y="67232"/>
                      <a:pt x="17920" y="150985"/>
                      <a:pt x="25927" y="201059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9" name="Freeform: Shape 3678">
                <a:extLst>
                  <a:ext uri="{FF2B5EF4-FFF2-40B4-BE49-F238E27FC236}">
                    <a16:creationId xmlns:a16="http://schemas.microsoft.com/office/drawing/2014/main" id="{3E8253C5-EB56-3A6D-858E-0B14AB952C7E}"/>
                  </a:ext>
                </a:extLst>
              </p:cNvPr>
              <p:cNvSpPr/>
              <p:nvPr/>
            </p:nvSpPr>
            <p:spPr>
              <a:xfrm>
                <a:off x="3076494" y="1753809"/>
                <a:ext cx="24954" cy="200804"/>
              </a:xfrm>
              <a:custGeom>
                <a:avLst/>
                <a:gdLst>
                  <a:gd name="connsiteX0" fmla="*/ 7797 w 24954"/>
                  <a:gd name="connsiteY0" fmla="*/ 72442 h 200804"/>
                  <a:gd name="connsiteX1" fmla="*/ 14152 w 24954"/>
                  <a:gd name="connsiteY1" fmla="*/ 121754 h 200804"/>
                  <a:gd name="connsiteX2" fmla="*/ 24954 w 24954"/>
                  <a:gd name="connsiteY2" fmla="*/ 200805 h 200804"/>
                  <a:gd name="connsiteX3" fmla="*/ 1315 w 24954"/>
                  <a:gd name="connsiteY3" fmla="*/ 0 h 200804"/>
                  <a:gd name="connsiteX4" fmla="*/ 4238 w 24954"/>
                  <a:gd name="connsiteY4" fmla="*/ 50455 h 200804"/>
                  <a:gd name="connsiteX5" fmla="*/ 7797 w 24954"/>
                  <a:gd name="connsiteY5" fmla="*/ 72442 h 200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54" h="200804">
                    <a:moveTo>
                      <a:pt x="7797" y="72442"/>
                    </a:moveTo>
                    <a:cubicBezTo>
                      <a:pt x="9576" y="85787"/>
                      <a:pt x="11864" y="103580"/>
                      <a:pt x="14152" y="121754"/>
                    </a:cubicBezTo>
                    <a:cubicBezTo>
                      <a:pt x="18727" y="158102"/>
                      <a:pt x="23556" y="195721"/>
                      <a:pt x="24954" y="200805"/>
                    </a:cubicBezTo>
                    <a:cubicBezTo>
                      <a:pt x="14024" y="112858"/>
                      <a:pt x="5763" y="43847"/>
                      <a:pt x="1315" y="0"/>
                    </a:cubicBezTo>
                    <a:cubicBezTo>
                      <a:pt x="1061" y="8261"/>
                      <a:pt x="-2879" y="-8134"/>
                      <a:pt x="4238" y="50455"/>
                    </a:cubicBezTo>
                    <a:cubicBezTo>
                      <a:pt x="4747" y="50455"/>
                      <a:pt x="6018" y="59098"/>
                      <a:pt x="7797" y="7244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0" name="Freeform: Shape 3679">
                <a:extLst>
                  <a:ext uri="{FF2B5EF4-FFF2-40B4-BE49-F238E27FC236}">
                    <a16:creationId xmlns:a16="http://schemas.microsoft.com/office/drawing/2014/main" id="{E1932D87-4236-2C53-D911-1B1BADB13DE5}"/>
                  </a:ext>
                </a:extLst>
              </p:cNvPr>
              <p:cNvSpPr/>
              <p:nvPr/>
            </p:nvSpPr>
            <p:spPr>
              <a:xfrm rot="-422999">
                <a:off x="3053833" y="1501502"/>
                <a:ext cx="2160" cy="152001"/>
              </a:xfrm>
              <a:custGeom>
                <a:avLst/>
                <a:gdLst>
                  <a:gd name="connsiteX0" fmla="*/ 0 w 2160"/>
                  <a:gd name="connsiteY0" fmla="*/ 0 h 152001"/>
                  <a:gd name="connsiteX1" fmla="*/ 2161 w 2160"/>
                  <a:gd name="connsiteY1" fmla="*/ 0 h 152001"/>
                  <a:gd name="connsiteX2" fmla="*/ 2161 w 2160"/>
                  <a:gd name="connsiteY2" fmla="*/ 152002 h 152001"/>
                  <a:gd name="connsiteX3" fmla="*/ 0 w 2160"/>
                  <a:gd name="connsiteY3" fmla="*/ 152002 h 15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0" h="152001">
                    <a:moveTo>
                      <a:pt x="0" y="0"/>
                    </a:moveTo>
                    <a:lnTo>
                      <a:pt x="2161" y="0"/>
                    </a:lnTo>
                    <a:lnTo>
                      <a:pt x="2161" y="152002"/>
                    </a:lnTo>
                    <a:lnTo>
                      <a:pt x="0" y="152002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1" name="Freeform: Shape 3680">
                <a:extLst>
                  <a:ext uri="{FF2B5EF4-FFF2-40B4-BE49-F238E27FC236}">
                    <a16:creationId xmlns:a16="http://schemas.microsoft.com/office/drawing/2014/main" id="{86265F9F-2247-B68C-A7CA-9FD201D44ADE}"/>
                  </a:ext>
                </a:extLst>
              </p:cNvPr>
              <p:cNvSpPr/>
              <p:nvPr/>
            </p:nvSpPr>
            <p:spPr>
              <a:xfrm>
                <a:off x="2829541" y="1287301"/>
                <a:ext cx="147103" cy="69981"/>
              </a:xfrm>
              <a:custGeom>
                <a:avLst/>
                <a:gdLst>
                  <a:gd name="connsiteX0" fmla="*/ 103130 w 147103"/>
                  <a:gd name="connsiteY0" fmla="*/ 37319 h 69981"/>
                  <a:gd name="connsiteX1" fmla="*/ 147104 w 147103"/>
                  <a:gd name="connsiteY1" fmla="*/ 69982 h 69981"/>
                  <a:gd name="connsiteX2" fmla="*/ 42761 w 147103"/>
                  <a:gd name="connsiteY2" fmla="*/ 7580 h 69981"/>
                  <a:gd name="connsiteX3" fmla="*/ 3617 w 147103"/>
                  <a:gd name="connsiteY3" fmla="*/ 1606 h 69981"/>
                  <a:gd name="connsiteX4" fmla="*/ 103130 w 147103"/>
                  <a:gd name="connsiteY4" fmla="*/ 37192 h 69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03" h="69981">
                    <a:moveTo>
                      <a:pt x="103130" y="37319"/>
                    </a:moveTo>
                    <a:cubicBezTo>
                      <a:pt x="125371" y="51045"/>
                      <a:pt x="138589" y="62738"/>
                      <a:pt x="147104" y="69982"/>
                    </a:cubicBezTo>
                    <a:cubicBezTo>
                      <a:pt x="117110" y="38590"/>
                      <a:pt x="74407" y="16476"/>
                      <a:pt x="42761" y="7580"/>
                    </a:cubicBezTo>
                    <a:cubicBezTo>
                      <a:pt x="10988" y="-1444"/>
                      <a:pt x="-8457" y="-935"/>
                      <a:pt x="3617" y="1606"/>
                    </a:cubicBezTo>
                    <a:cubicBezTo>
                      <a:pt x="49116" y="8088"/>
                      <a:pt x="80889" y="23975"/>
                      <a:pt x="103130" y="3719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2" name="Freeform: Shape 3681">
                <a:extLst>
                  <a:ext uri="{FF2B5EF4-FFF2-40B4-BE49-F238E27FC236}">
                    <a16:creationId xmlns:a16="http://schemas.microsoft.com/office/drawing/2014/main" id="{3AE0F2B1-6CBB-EDFD-1735-783E473DB30A}"/>
                  </a:ext>
                </a:extLst>
              </p:cNvPr>
              <p:cNvSpPr/>
              <p:nvPr/>
            </p:nvSpPr>
            <p:spPr>
              <a:xfrm>
                <a:off x="2549789" y="1435571"/>
                <a:ext cx="22704" cy="106502"/>
              </a:xfrm>
              <a:custGeom>
                <a:avLst/>
                <a:gdLst>
                  <a:gd name="connsiteX0" fmla="*/ 3259 w 22704"/>
                  <a:gd name="connsiteY0" fmla="*/ 106376 h 106502"/>
                  <a:gd name="connsiteX1" fmla="*/ 22704 w 22704"/>
                  <a:gd name="connsiteY1" fmla="*/ 1144 h 106502"/>
                  <a:gd name="connsiteX2" fmla="*/ 19908 w 22704"/>
                  <a:gd name="connsiteY2" fmla="*/ 0 h 106502"/>
                  <a:gd name="connsiteX3" fmla="*/ 209 w 22704"/>
                  <a:gd name="connsiteY3" fmla="*/ 106503 h 106502"/>
                  <a:gd name="connsiteX4" fmla="*/ 3132 w 22704"/>
                  <a:gd name="connsiteY4" fmla="*/ 106503 h 10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4" h="106502">
                    <a:moveTo>
                      <a:pt x="3259" y="106376"/>
                    </a:moveTo>
                    <a:cubicBezTo>
                      <a:pt x="1734" y="70409"/>
                      <a:pt x="8470" y="34188"/>
                      <a:pt x="22704" y="1144"/>
                    </a:cubicBezTo>
                    <a:lnTo>
                      <a:pt x="19908" y="0"/>
                    </a:lnTo>
                    <a:cubicBezTo>
                      <a:pt x="5547" y="33425"/>
                      <a:pt x="-1316" y="70155"/>
                      <a:pt x="209" y="106503"/>
                    </a:cubicBezTo>
                    <a:lnTo>
                      <a:pt x="3132" y="106503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3" name="Freeform: Shape 3682">
                <a:extLst>
                  <a:ext uri="{FF2B5EF4-FFF2-40B4-BE49-F238E27FC236}">
                    <a16:creationId xmlns:a16="http://schemas.microsoft.com/office/drawing/2014/main" id="{F5FA6006-9F10-2251-0C1D-02C835426AE7}"/>
                  </a:ext>
                </a:extLst>
              </p:cNvPr>
              <p:cNvSpPr/>
              <p:nvPr/>
            </p:nvSpPr>
            <p:spPr>
              <a:xfrm rot="-422399">
                <a:off x="3165796" y="2355336"/>
                <a:ext cx="2160" cy="152001"/>
              </a:xfrm>
              <a:custGeom>
                <a:avLst/>
                <a:gdLst>
                  <a:gd name="connsiteX0" fmla="*/ 0 w 2160"/>
                  <a:gd name="connsiteY0" fmla="*/ 0 h 152001"/>
                  <a:gd name="connsiteX1" fmla="*/ 2161 w 2160"/>
                  <a:gd name="connsiteY1" fmla="*/ 0 h 152001"/>
                  <a:gd name="connsiteX2" fmla="*/ 2161 w 2160"/>
                  <a:gd name="connsiteY2" fmla="*/ 152002 h 152001"/>
                  <a:gd name="connsiteX3" fmla="*/ 0 w 2160"/>
                  <a:gd name="connsiteY3" fmla="*/ 152002 h 15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0" h="152001">
                    <a:moveTo>
                      <a:pt x="0" y="0"/>
                    </a:moveTo>
                    <a:lnTo>
                      <a:pt x="2161" y="0"/>
                    </a:lnTo>
                    <a:lnTo>
                      <a:pt x="2161" y="152002"/>
                    </a:lnTo>
                    <a:lnTo>
                      <a:pt x="0" y="152002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4" name="Freeform: Shape 3683">
                <a:extLst>
                  <a:ext uri="{FF2B5EF4-FFF2-40B4-BE49-F238E27FC236}">
                    <a16:creationId xmlns:a16="http://schemas.microsoft.com/office/drawing/2014/main" id="{67BD1D28-9E7C-0606-BE4C-139E6D5AD3E2}"/>
                  </a:ext>
                </a:extLst>
              </p:cNvPr>
              <p:cNvSpPr/>
              <p:nvPr/>
            </p:nvSpPr>
            <p:spPr>
              <a:xfrm>
                <a:off x="3114269" y="2000489"/>
                <a:ext cx="20859" cy="154166"/>
              </a:xfrm>
              <a:custGeom>
                <a:avLst/>
                <a:gdLst>
                  <a:gd name="connsiteX0" fmla="*/ 16 w 20859"/>
                  <a:gd name="connsiteY0" fmla="*/ 3563 h 154166"/>
                  <a:gd name="connsiteX1" fmla="*/ 20859 w 20859"/>
                  <a:gd name="connsiteY1" fmla="*/ 154166 h 154166"/>
                  <a:gd name="connsiteX2" fmla="*/ 16 w 20859"/>
                  <a:gd name="connsiteY2" fmla="*/ 3563 h 154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59" h="154166">
                    <a:moveTo>
                      <a:pt x="16" y="3563"/>
                    </a:moveTo>
                    <a:cubicBezTo>
                      <a:pt x="10565" y="89350"/>
                      <a:pt x="16919" y="133196"/>
                      <a:pt x="20859" y="154166"/>
                    </a:cubicBezTo>
                    <a:cubicBezTo>
                      <a:pt x="10946" y="74480"/>
                      <a:pt x="-492" y="-19568"/>
                      <a:pt x="16" y="3563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5" name="Freeform: Shape 3684">
                <a:extLst>
                  <a:ext uri="{FF2B5EF4-FFF2-40B4-BE49-F238E27FC236}">
                    <a16:creationId xmlns:a16="http://schemas.microsoft.com/office/drawing/2014/main" id="{10892BFE-C02B-6F73-453A-23261D130F96}"/>
                  </a:ext>
                </a:extLst>
              </p:cNvPr>
              <p:cNvSpPr/>
              <p:nvPr/>
            </p:nvSpPr>
            <p:spPr>
              <a:xfrm>
                <a:off x="3174228" y="2455609"/>
                <a:ext cx="18853" cy="150730"/>
              </a:xfrm>
              <a:custGeom>
                <a:avLst/>
                <a:gdLst>
                  <a:gd name="connsiteX0" fmla="*/ 6780 w 18853"/>
                  <a:gd name="connsiteY0" fmla="*/ 64436 h 150730"/>
                  <a:gd name="connsiteX1" fmla="*/ 11101 w 18853"/>
                  <a:gd name="connsiteY1" fmla="*/ 95954 h 150730"/>
                  <a:gd name="connsiteX2" fmla="*/ 18854 w 18853"/>
                  <a:gd name="connsiteY2" fmla="*/ 150731 h 150730"/>
                  <a:gd name="connsiteX3" fmla="*/ 1315 w 18853"/>
                  <a:gd name="connsiteY3" fmla="*/ 0 h 150730"/>
                  <a:gd name="connsiteX4" fmla="*/ 4238 w 18853"/>
                  <a:gd name="connsiteY4" fmla="*/ 50710 h 150730"/>
                  <a:gd name="connsiteX5" fmla="*/ 6780 w 18853"/>
                  <a:gd name="connsiteY5" fmla="*/ 64563 h 15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53" h="150730">
                    <a:moveTo>
                      <a:pt x="6780" y="64436"/>
                    </a:moveTo>
                    <a:cubicBezTo>
                      <a:pt x="7924" y="72824"/>
                      <a:pt x="9449" y="84262"/>
                      <a:pt x="11101" y="95954"/>
                    </a:cubicBezTo>
                    <a:cubicBezTo>
                      <a:pt x="14279" y="119466"/>
                      <a:pt x="17456" y="144503"/>
                      <a:pt x="18854" y="150731"/>
                    </a:cubicBezTo>
                    <a:cubicBezTo>
                      <a:pt x="10339" y="81847"/>
                      <a:pt x="5636" y="39653"/>
                      <a:pt x="1315" y="0"/>
                    </a:cubicBezTo>
                    <a:cubicBezTo>
                      <a:pt x="1061" y="8515"/>
                      <a:pt x="-2879" y="-8007"/>
                      <a:pt x="4238" y="50710"/>
                    </a:cubicBezTo>
                    <a:cubicBezTo>
                      <a:pt x="4620" y="50710"/>
                      <a:pt x="5509" y="56175"/>
                      <a:pt x="6780" y="64563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6" name="Freeform: Shape 3685">
                <a:extLst>
                  <a:ext uri="{FF2B5EF4-FFF2-40B4-BE49-F238E27FC236}">
                    <a16:creationId xmlns:a16="http://schemas.microsoft.com/office/drawing/2014/main" id="{2E6A522B-624F-A8A4-62A1-D8C6FE6D0C41}"/>
                  </a:ext>
                </a:extLst>
              </p:cNvPr>
              <p:cNvSpPr/>
              <p:nvPr/>
            </p:nvSpPr>
            <p:spPr>
              <a:xfrm>
                <a:off x="2539703" y="1485899"/>
                <a:ext cx="20537" cy="219050"/>
              </a:xfrm>
              <a:custGeom>
                <a:avLst/>
                <a:gdLst>
                  <a:gd name="connsiteX0" fmla="*/ 4448 w 20537"/>
                  <a:gd name="connsiteY0" fmla="*/ 86168 h 219050"/>
                  <a:gd name="connsiteX1" fmla="*/ 1906 w 20537"/>
                  <a:gd name="connsiteY1" fmla="*/ 59987 h 219050"/>
                  <a:gd name="connsiteX2" fmla="*/ 1398 w 20537"/>
                  <a:gd name="connsiteY2" fmla="*/ 36221 h 219050"/>
                  <a:gd name="connsiteX3" fmla="*/ 2542 w 20537"/>
                  <a:gd name="connsiteY3" fmla="*/ 16141 h 219050"/>
                  <a:gd name="connsiteX4" fmla="*/ 4194 w 20537"/>
                  <a:gd name="connsiteY4" fmla="*/ 0 h 219050"/>
                  <a:gd name="connsiteX5" fmla="*/ 254 w 20537"/>
                  <a:gd name="connsiteY5" fmla="*/ 41051 h 219050"/>
                  <a:gd name="connsiteX6" fmla="*/ 0 w 20537"/>
                  <a:gd name="connsiteY6" fmla="*/ 52108 h 219050"/>
                  <a:gd name="connsiteX7" fmla="*/ 763 w 20537"/>
                  <a:gd name="connsiteY7" fmla="*/ 63292 h 219050"/>
                  <a:gd name="connsiteX8" fmla="*/ 2669 w 20537"/>
                  <a:gd name="connsiteY8" fmla="*/ 85151 h 219050"/>
                  <a:gd name="connsiteX9" fmla="*/ 12074 w 20537"/>
                  <a:gd name="connsiteY9" fmla="*/ 161788 h 219050"/>
                  <a:gd name="connsiteX10" fmla="*/ 20208 w 20537"/>
                  <a:gd name="connsiteY10" fmla="*/ 209447 h 219050"/>
                  <a:gd name="connsiteX11" fmla="*/ 4321 w 20537"/>
                  <a:gd name="connsiteY11" fmla="*/ 86295 h 2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37" h="219050">
                    <a:moveTo>
                      <a:pt x="4448" y="86168"/>
                    </a:moveTo>
                    <a:cubicBezTo>
                      <a:pt x="3177" y="78034"/>
                      <a:pt x="2669" y="68248"/>
                      <a:pt x="1906" y="59987"/>
                    </a:cubicBezTo>
                    <a:cubicBezTo>
                      <a:pt x="890" y="51472"/>
                      <a:pt x="1525" y="43592"/>
                      <a:pt x="1398" y="36221"/>
                    </a:cubicBezTo>
                    <a:cubicBezTo>
                      <a:pt x="1271" y="28850"/>
                      <a:pt x="1779" y="22114"/>
                      <a:pt x="2542" y="16141"/>
                    </a:cubicBezTo>
                    <a:cubicBezTo>
                      <a:pt x="3177" y="10040"/>
                      <a:pt x="3686" y="4702"/>
                      <a:pt x="4194" y="0"/>
                    </a:cubicBezTo>
                    <a:cubicBezTo>
                      <a:pt x="2542" y="12582"/>
                      <a:pt x="127" y="26435"/>
                      <a:pt x="254" y="41051"/>
                    </a:cubicBezTo>
                    <a:cubicBezTo>
                      <a:pt x="254" y="44736"/>
                      <a:pt x="0" y="48422"/>
                      <a:pt x="0" y="52108"/>
                    </a:cubicBezTo>
                    <a:cubicBezTo>
                      <a:pt x="254" y="55793"/>
                      <a:pt x="508" y="59606"/>
                      <a:pt x="763" y="63292"/>
                    </a:cubicBezTo>
                    <a:cubicBezTo>
                      <a:pt x="1271" y="70663"/>
                      <a:pt x="1779" y="78797"/>
                      <a:pt x="2669" y="85151"/>
                    </a:cubicBezTo>
                    <a:cubicBezTo>
                      <a:pt x="5973" y="112095"/>
                      <a:pt x="9278" y="139165"/>
                      <a:pt x="12074" y="161788"/>
                    </a:cubicBezTo>
                    <a:cubicBezTo>
                      <a:pt x="17793" y="207032"/>
                      <a:pt x="21733" y="234738"/>
                      <a:pt x="20208" y="209447"/>
                    </a:cubicBezTo>
                    <a:cubicBezTo>
                      <a:pt x="14107" y="162423"/>
                      <a:pt x="8769" y="120610"/>
                      <a:pt x="4321" y="86295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7" name="Freeform: Shape 3686">
                <a:extLst>
                  <a:ext uri="{FF2B5EF4-FFF2-40B4-BE49-F238E27FC236}">
                    <a16:creationId xmlns:a16="http://schemas.microsoft.com/office/drawing/2014/main" id="{503E92D9-AB50-7FB0-ACDC-AE61C0F20558}"/>
                  </a:ext>
                </a:extLst>
              </p:cNvPr>
              <p:cNvSpPr/>
              <p:nvPr/>
            </p:nvSpPr>
            <p:spPr>
              <a:xfrm>
                <a:off x="3587276" y="5770416"/>
                <a:ext cx="18853" cy="150985"/>
              </a:xfrm>
              <a:custGeom>
                <a:avLst/>
                <a:gdLst>
                  <a:gd name="connsiteX0" fmla="*/ 6780 w 18853"/>
                  <a:gd name="connsiteY0" fmla="*/ 64562 h 150985"/>
                  <a:gd name="connsiteX1" fmla="*/ 11101 w 18853"/>
                  <a:gd name="connsiteY1" fmla="*/ 96081 h 150985"/>
                  <a:gd name="connsiteX2" fmla="*/ 18854 w 18853"/>
                  <a:gd name="connsiteY2" fmla="*/ 150985 h 150985"/>
                  <a:gd name="connsiteX3" fmla="*/ 1315 w 18853"/>
                  <a:gd name="connsiteY3" fmla="*/ 0 h 150985"/>
                  <a:gd name="connsiteX4" fmla="*/ 4238 w 18853"/>
                  <a:gd name="connsiteY4" fmla="*/ 50709 h 150985"/>
                  <a:gd name="connsiteX5" fmla="*/ 6780 w 18853"/>
                  <a:gd name="connsiteY5" fmla="*/ 64562 h 150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53" h="150985">
                    <a:moveTo>
                      <a:pt x="6780" y="64562"/>
                    </a:moveTo>
                    <a:cubicBezTo>
                      <a:pt x="7924" y="72951"/>
                      <a:pt x="9449" y="84389"/>
                      <a:pt x="11101" y="96081"/>
                    </a:cubicBezTo>
                    <a:cubicBezTo>
                      <a:pt x="14279" y="119593"/>
                      <a:pt x="17456" y="144757"/>
                      <a:pt x="18854" y="150985"/>
                    </a:cubicBezTo>
                    <a:cubicBezTo>
                      <a:pt x="10847" y="85914"/>
                      <a:pt x="11737" y="81720"/>
                      <a:pt x="1315" y="0"/>
                    </a:cubicBezTo>
                    <a:cubicBezTo>
                      <a:pt x="1061" y="8515"/>
                      <a:pt x="-2879" y="-8007"/>
                      <a:pt x="4238" y="50709"/>
                    </a:cubicBezTo>
                    <a:cubicBezTo>
                      <a:pt x="4620" y="50709"/>
                      <a:pt x="5509" y="56174"/>
                      <a:pt x="6780" y="6456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8" name="Freeform: Shape 3687">
                <a:extLst>
                  <a:ext uri="{FF2B5EF4-FFF2-40B4-BE49-F238E27FC236}">
                    <a16:creationId xmlns:a16="http://schemas.microsoft.com/office/drawing/2014/main" id="{61763451-F0EC-ED95-437B-31531D81089F}"/>
                  </a:ext>
                </a:extLst>
              </p:cNvPr>
              <p:cNvSpPr/>
              <p:nvPr/>
            </p:nvSpPr>
            <p:spPr>
              <a:xfrm>
                <a:off x="3091154" y="6066223"/>
                <a:ext cx="41742" cy="306616"/>
              </a:xfrm>
              <a:custGeom>
                <a:avLst/>
                <a:gdLst>
                  <a:gd name="connsiteX0" fmla="*/ 10548 w 41742"/>
                  <a:gd name="connsiteY0" fmla="*/ 50137 h 306616"/>
                  <a:gd name="connsiteX1" fmla="*/ 0 w 41742"/>
                  <a:gd name="connsiteY1" fmla="*/ 444 h 306616"/>
                  <a:gd name="connsiteX2" fmla="*/ 23766 w 41742"/>
                  <a:gd name="connsiteY2" fmla="*/ 201503 h 306616"/>
                  <a:gd name="connsiteX3" fmla="*/ 41686 w 41742"/>
                  <a:gd name="connsiteY3" fmla="*/ 301143 h 306616"/>
                  <a:gd name="connsiteX4" fmla="*/ 10676 w 41742"/>
                  <a:gd name="connsiteY4" fmla="*/ 50137 h 306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42" h="306616">
                    <a:moveTo>
                      <a:pt x="10548" y="50137"/>
                    </a:moveTo>
                    <a:cubicBezTo>
                      <a:pt x="9786" y="60812"/>
                      <a:pt x="1144" y="-6038"/>
                      <a:pt x="0" y="444"/>
                    </a:cubicBezTo>
                    <a:cubicBezTo>
                      <a:pt x="10930" y="88391"/>
                      <a:pt x="19191" y="157402"/>
                      <a:pt x="23766" y="201503"/>
                    </a:cubicBezTo>
                    <a:cubicBezTo>
                      <a:pt x="22495" y="163248"/>
                      <a:pt x="42957" y="339397"/>
                      <a:pt x="41686" y="301143"/>
                    </a:cubicBezTo>
                    <a:cubicBezTo>
                      <a:pt x="31392" y="217516"/>
                      <a:pt x="20970" y="133890"/>
                      <a:pt x="10676" y="50137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9" name="Freeform: Shape 3688">
                <a:extLst>
                  <a:ext uri="{FF2B5EF4-FFF2-40B4-BE49-F238E27FC236}">
                    <a16:creationId xmlns:a16="http://schemas.microsoft.com/office/drawing/2014/main" id="{0F94965A-B1FF-094F-7CFB-E56329D7F619}"/>
                  </a:ext>
                </a:extLst>
              </p:cNvPr>
              <p:cNvSpPr/>
              <p:nvPr/>
            </p:nvSpPr>
            <p:spPr>
              <a:xfrm>
                <a:off x="3112760" y="2055397"/>
                <a:ext cx="33171" cy="250751"/>
              </a:xfrm>
              <a:custGeom>
                <a:avLst/>
                <a:gdLst>
                  <a:gd name="connsiteX0" fmla="*/ 0 w 33171"/>
                  <a:gd name="connsiteY0" fmla="*/ 0 h 250751"/>
                  <a:gd name="connsiteX1" fmla="*/ 33171 w 33171"/>
                  <a:gd name="connsiteY1" fmla="*/ 250752 h 250751"/>
                  <a:gd name="connsiteX2" fmla="*/ 0 w 33171"/>
                  <a:gd name="connsiteY2" fmla="*/ 0 h 250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171" h="250751">
                    <a:moveTo>
                      <a:pt x="0" y="0"/>
                    </a:moveTo>
                    <a:cubicBezTo>
                      <a:pt x="11693" y="89854"/>
                      <a:pt x="26435" y="209193"/>
                      <a:pt x="33171" y="250752"/>
                    </a:cubicBezTo>
                    <a:cubicBezTo>
                      <a:pt x="12836" y="87693"/>
                      <a:pt x="5973" y="9913"/>
                      <a:pt x="0" y="0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0" name="Freeform: Shape 3689">
                <a:extLst>
                  <a:ext uri="{FF2B5EF4-FFF2-40B4-BE49-F238E27FC236}">
                    <a16:creationId xmlns:a16="http://schemas.microsoft.com/office/drawing/2014/main" id="{B00C40AF-EBED-DEA3-2C59-244894FCC808}"/>
                  </a:ext>
                </a:extLst>
              </p:cNvPr>
              <p:cNvSpPr/>
              <p:nvPr/>
            </p:nvSpPr>
            <p:spPr>
              <a:xfrm>
                <a:off x="3237678" y="2956570"/>
                <a:ext cx="42461" cy="353095"/>
              </a:xfrm>
              <a:custGeom>
                <a:avLst/>
                <a:gdLst>
                  <a:gd name="connsiteX0" fmla="*/ 20475 w 42461"/>
                  <a:gd name="connsiteY0" fmla="*/ 202619 h 353095"/>
                  <a:gd name="connsiteX1" fmla="*/ 42462 w 42461"/>
                  <a:gd name="connsiteY1" fmla="*/ 353096 h 353095"/>
                  <a:gd name="connsiteX2" fmla="*/ 1157 w 42461"/>
                  <a:gd name="connsiteY2" fmla="*/ 1306 h 353095"/>
                  <a:gd name="connsiteX3" fmla="*/ 20475 w 42461"/>
                  <a:gd name="connsiteY3" fmla="*/ 202746 h 3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461" h="353095">
                    <a:moveTo>
                      <a:pt x="20475" y="202619"/>
                    </a:moveTo>
                    <a:cubicBezTo>
                      <a:pt x="25559" y="229817"/>
                      <a:pt x="26067" y="233884"/>
                      <a:pt x="42462" y="353096"/>
                    </a:cubicBezTo>
                    <a:cubicBezTo>
                      <a:pt x="29244" y="224987"/>
                      <a:pt x="13358" y="108063"/>
                      <a:pt x="1157" y="1306"/>
                    </a:cubicBezTo>
                    <a:cubicBezTo>
                      <a:pt x="-6469" y="-21189"/>
                      <a:pt x="26321" y="255108"/>
                      <a:pt x="20475" y="202746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1" name="Freeform: Shape 3690">
                <a:extLst>
                  <a:ext uri="{FF2B5EF4-FFF2-40B4-BE49-F238E27FC236}">
                    <a16:creationId xmlns:a16="http://schemas.microsoft.com/office/drawing/2014/main" id="{B800654A-5EB3-3E9F-B88A-5189BD4F61B4}"/>
                  </a:ext>
                </a:extLst>
              </p:cNvPr>
              <p:cNvSpPr/>
              <p:nvPr/>
            </p:nvSpPr>
            <p:spPr>
              <a:xfrm>
                <a:off x="3270481" y="3257274"/>
                <a:ext cx="74857" cy="554530"/>
              </a:xfrm>
              <a:custGeom>
                <a:avLst/>
                <a:gdLst>
                  <a:gd name="connsiteX0" fmla="*/ 0 w 74857"/>
                  <a:gd name="connsiteY0" fmla="*/ 2572 h 554530"/>
                  <a:gd name="connsiteX1" fmla="*/ 29867 w 74857"/>
                  <a:gd name="connsiteY1" fmla="*/ 253959 h 554530"/>
                  <a:gd name="connsiteX2" fmla="*/ 74857 w 74857"/>
                  <a:gd name="connsiteY2" fmla="*/ 554531 h 554530"/>
                  <a:gd name="connsiteX3" fmla="*/ 42067 w 74857"/>
                  <a:gd name="connsiteY3" fmla="*/ 252561 h 554530"/>
                  <a:gd name="connsiteX4" fmla="*/ 6609 w 74857"/>
                  <a:gd name="connsiteY4" fmla="*/ 1936 h 554530"/>
                  <a:gd name="connsiteX5" fmla="*/ 0 w 74857"/>
                  <a:gd name="connsiteY5" fmla="*/ 2699 h 55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857" h="554530">
                    <a:moveTo>
                      <a:pt x="0" y="2572"/>
                    </a:moveTo>
                    <a:cubicBezTo>
                      <a:pt x="8769" y="90773"/>
                      <a:pt x="19445" y="148981"/>
                      <a:pt x="29867" y="253959"/>
                    </a:cubicBezTo>
                    <a:cubicBezTo>
                      <a:pt x="43593" y="341525"/>
                      <a:pt x="52235" y="378890"/>
                      <a:pt x="74857" y="554531"/>
                    </a:cubicBezTo>
                    <a:cubicBezTo>
                      <a:pt x="62402" y="443199"/>
                      <a:pt x="57827" y="386516"/>
                      <a:pt x="42067" y="252561"/>
                    </a:cubicBezTo>
                    <a:cubicBezTo>
                      <a:pt x="43593" y="301110"/>
                      <a:pt x="6990" y="-28058"/>
                      <a:pt x="6609" y="1936"/>
                    </a:cubicBezTo>
                    <a:cubicBezTo>
                      <a:pt x="28088" y="181898"/>
                      <a:pt x="10168" y="73743"/>
                      <a:pt x="0" y="2699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2" name="Freeform: Shape 3691">
                <a:extLst>
                  <a:ext uri="{FF2B5EF4-FFF2-40B4-BE49-F238E27FC236}">
                    <a16:creationId xmlns:a16="http://schemas.microsoft.com/office/drawing/2014/main" id="{0E4A31CD-A85F-1044-8DCE-CCA08A1A0EE9}"/>
                  </a:ext>
                </a:extLst>
              </p:cNvPr>
              <p:cNvSpPr/>
              <p:nvPr/>
            </p:nvSpPr>
            <p:spPr>
              <a:xfrm>
                <a:off x="3369941" y="4002837"/>
                <a:ext cx="27376" cy="210450"/>
              </a:xfrm>
              <a:custGeom>
                <a:avLst/>
                <a:gdLst>
                  <a:gd name="connsiteX0" fmla="*/ 27377 w 27376"/>
                  <a:gd name="connsiteY0" fmla="*/ 210450 h 210450"/>
                  <a:gd name="connsiteX1" fmla="*/ 306 w 27376"/>
                  <a:gd name="connsiteY1" fmla="*/ 9646 h 210450"/>
                  <a:gd name="connsiteX2" fmla="*/ 27377 w 27376"/>
                  <a:gd name="connsiteY2" fmla="*/ 210450 h 21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76" h="210450">
                    <a:moveTo>
                      <a:pt x="27377" y="210450"/>
                    </a:moveTo>
                    <a:cubicBezTo>
                      <a:pt x="16066" y="120343"/>
                      <a:pt x="-2617" y="-41064"/>
                      <a:pt x="306" y="9646"/>
                    </a:cubicBezTo>
                    <a:cubicBezTo>
                      <a:pt x="12126" y="104075"/>
                      <a:pt x="21785" y="177152"/>
                      <a:pt x="27377" y="210450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3" name="Freeform: Shape 3692">
                <a:extLst>
                  <a:ext uri="{FF2B5EF4-FFF2-40B4-BE49-F238E27FC236}">
                    <a16:creationId xmlns:a16="http://schemas.microsoft.com/office/drawing/2014/main" id="{5AE73C51-277C-52E9-74D9-1EF318728881}"/>
                  </a:ext>
                </a:extLst>
              </p:cNvPr>
              <p:cNvSpPr/>
              <p:nvPr/>
            </p:nvSpPr>
            <p:spPr>
              <a:xfrm>
                <a:off x="2556733" y="1300185"/>
                <a:ext cx="1137397" cy="5577369"/>
              </a:xfrm>
              <a:custGeom>
                <a:avLst/>
                <a:gdLst>
                  <a:gd name="connsiteX0" fmla="*/ 1136836 w 1137397"/>
                  <a:gd name="connsiteY0" fmla="*/ 5286922 h 5577369"/>
                  <a:gd name="connsiteX1" fmla="*/ 1134421 w 1137397"/>
                  <a:gd name="connsiteY1" fmla="*/ 5264681 h 5577369"/>
                  <a:gd name="connsiteX2" fmla="*/ 1131625 w 1137397"/>
                  <a:gd name="connsiteY2" fmla="*/ 5243329 h 5577369"/>
                  <a:gd name="connsiteX3" fmla="*/ 1119806 w 1137397"/>
                  <a:gd name="connsiteY3" fmla="*/ 5155128 h 5577369"/>
                  <a:gd name="connsiteX4" fmla="*/ 1070113 w 1137397"/>
                  <a:gd name="connsiteY4" fmla="*/ 4771438 h 5577369"/>
                  <a:gd name="connsiteX5" fmla="*/ 1089431 w 1137397"/>
                  <a:gd name="connsiteY5" fmla="*/ 4973260 h 5577369"/>
                  <a:gd name="connsiteX6" fmla="*/ 1048888 w 1137397"/>
                  <a:gd name="connsiteY6" fmla="*/ 4672179 h 5577369"/>
                  <a:gd name="connsiteX7" fmla="*/ 1021564 w 1137397"/>
                  <a:gd name="connsiteY7" fmla="*/ 4369447 h 5577369"/>
                  <a:gd name="connsiteX8" fmla="*/ 960560 w 1137397"/>
                  <a:gd name="connsiteY8" fmla="*/ 3867053 h 5577369"/>
                  <a:gd name="connsiteX9" fmla="*/ 948867 w 1137397"/>
                  <a:gd name="connsiteY9" fmla="*/ 3817487 h 5577369"/>
                  <a:gd name="connsiteX10" fmla="*/ 921161 w 1137397"/>
                  <a:gd name="connsiteY10" fmla="*/ 3565846 h 5577369"/>
                  <a:gd name="connsiteX11" fmla="*/ 887991 w 1137397"/>
                  <a:gd name="connsiteY11" fmla="*/ 3315094 h 5577369"/>
                  <a:gd name="connsiteX12" fmla="*/ 784284 w 1137397"/>
                  <a:gd name="connsiteY12" fmla="*/ 2511874 h 5577369"/>
                  <a:gd name="connsiteX13" fmla="*/ 821521 w 1137397"/>
                  <a:gd name="connsiteY13" fmla="*/ 2813209 h 5577369"/>
                  <a:gd name="connsiteX14" fmla="*/ 767507 w 1137397"/>
                  <a:gd name="connsiteY14" fmla="*/ 2411853 h 5577369"/>
                  <a:gd name="connsiteX15" fmla="*/ 811990 w 1137397"/>
                  <a:gd name="connsiteY15" fmla="*/ 2763261 h 5577369"/>
                  <a:gd name="connsiteX16" fmla="*/ 763440 w 1137397"/>
                  <a:gd name="connsiteY16" fmla="*/ 2361270 h 5577369"/>
                  <a:gd name="connsiteX17" fmla="*/ 752765 w 1137397"/>
                  <a:gd name="connsiteY17" fmla="*/ 2311577 h 5577369"/>
                  <a:gd name="connsiteX18" fmla="*/ 656811 w 1137397"/>
                  <a:gd name="connsiteY18" fmla="*/ 1507468 h 5577369"/>
                  <a:gd name="connsiteX19" fmla="*/ 657573 w 1137397"/>
                  <a:gd name="connsiteY19" fmla="*/ 1558432 h 5577369"/>
                  <a:gd name="connsiteX20" fmla="*/ 627579 w 1137397"/>
                  <a:gd name="connsiteY20" fmla="*/ 1307044 h 5577369"/>
                  <a:gd name="connsiteX21" fmla="*/ 668884 w 1137397"/>
                  <a:gd name="connsiteY21" fmla="*/ 1659089 h 5577369"/>
                  <a:gd name="connsiteX22" fmla="*/ 656048 w 1137397"/>
                  <a:gd name="connsiteY22" fmla="*/ 1609650 h 5577369"/>
                  <a:gd name="connsiteX23" fmla="*/ 620971 w 1137397"/>
                  <a:gd name="connsiteY23" fmla="*/ 1307934 h 5577369"/>
                  <a:gd name="connsiteX24" fmla="*/ 622750 w 1137397"/>
                  <a:gd name="connsiteY24" fmla="*/ 1358771 h 5577369"/>
                  <a:gd name="connsiteX25" fmla="*/ 568354 w 1137397"/>
                  <a:gd name="connsiteY25" fmla="*/ 855615 h 5577369"/>
                  <a:gd name="connsiteX26" fmla="*/ 537980 w 1137397"/>
                  <a:gd name="connsiteY26" fmla="*/ 655191 h 5577369"/>
                  <a:gd name="connsiteX27" fmla="*/ 583224 w 1137397"/>
                  <a:gd name="connsiteY27" fmla="*/ 1057563 h 5577369"/>
                  <a:gd name="connsiteX28" fmla="*/ 578522 w 1137397"/>
                  <a:gd name="connsiteY28" fmla="*/ 1049175 h 5577369"/>
                  <a:gd name="connsiteX29" fmla="*/ 530989 w 1137397"/>
                  <a:gd name="connsiteY29" fmla="*/ 664596 h 5577369"/>
                  <a:gd name="connsiteX30" fmla="*/ 565686 w 1137397"/>
                  <a:gd name="connsiteY30" fmla="*/ 906832 h 5577369"/>
                  <a:gd name="connsiteX31" fmla="*/ 541920 w 1137397"/>
                  <a:gd name="connsiteY31" fmla="*/ 705773 h 5577369"/>
                  <a:gd name="connsiteX32" fmla="*/ 504682 w 1137397"/>
                  <a:gd name="connsiteY32" fmla="*/ 404439 h 5577369"/>
                  <a:gd name="connsiteX33" fmla="*/ 502521 w 1137397"/>
                  <a:gd name="connsiteY33" fmla="*/ 404693 h 5577369"/>
                  <a:gd name="connsiteX34" fmla="*/ 507605 w 1137397"/>
                  <a:gd name="connsiteY34" fmla="*/ 455148 h 5577369"/>
                  <a:gd name="connsiteX35" fmla="*/ 514849 w 1137397"/>
                  <a:gd name="connsiteY35" fmla="*/ 505096 h 5577369"/>
                  <a:gd name="connsiteX36" fmla="*/ 517264 w 1137397"/>
                  <a:gd name="connsiteY36" fmla="*/ 553772 h 5577369"/>
                  <a:gd name="connsiteX37" fmla="*/ 474053 w 1137397"/>
                  <a:gd name="connsiteY37" fmla="*/ 204015 h 5577369"/>
                  <a:gd name="connsiteX38" fmla="*/ 471892 w 1137397"/>
                  <a:gd name="connsiteY38" fmla="*/ 191560 h 5577369"/>
                  <a:gd name="connsiteX39" fmla="*/ 464393 w 1137397"/>
                  <a:gd name="connsiteY39" fmla="*/ 157373 h 5577369"/>
                  <a:gd name="connsiteX40" fmla="*/ 434527 w 1137397"/>
                  <a:gd name="connsiteY40" fmla="*/ 97512 h 5577369"/>
                  <a:gd name="connsiteX41" fmla="*/ 369583 w 1137397"/>
                  <a:gd name="connsiteY41" fmla="*/ 35492 h 5577369"/>
                  <a:gd name="connsiteX42" fmla="*/ 367804 w 1137397"/>
                  <a:gd name="connsiteY42" fmla="*/ 36254 h 5577369"/>
                  <a:gd name="connsiteX43" fmla="*/ 214658 w 1137397"/>
                  <a:gd name="connsiteY43" fmla="*/ 1812 h 5577369"/>
                  <a:gd name="connsiteX44" fmla="*/ 110316 w 1137397"/>
                  <a:gd name="connsiteY44" fmla="*/ 41973 h 5577369"/>
                  <a:gd name="connsiteX45" fmla="*/ 108791 w 1137397"/>
                  <a:gd name="connsiteY45" fmla="*/ 41973 h 5577369"/>
                  <a:gd name="connsiteX46" fmla="*/ 173607 w 1137397"/>
                  <a:gd name="connsiteY46" fmla="*/ 7658 h 5577369"/>
                  <a:gd name="connsiteX47" fmla="*/ 122008 w 1137397"/>
                  <a:gd name="connsiteY47" fmla="*/ 30662 h 5577369"/>
                  <a:gd name="connsiteX48" fmla="*/ 126202 w 1137397"/>
                  <a:gd name="connsiteY48" fmla="*/ 27485 h 5577369"/>
                  <a:gd name="connsiteX49" fmla="*/ 58844 w 1137397"/>
                  <a:gd name="connsiteY49" fmla="*/ 84041 h 5577369"/>
                  <a:gd name="connsiteX50" fmla="*/ 9786 w 1137397"/>
                  <a:gd name="connsiteY50" fmla="*/ 189781 h 5577369"/>
                  <a:gd name="connsiteX51" fmla="*/ 7753 w 1137397"/>
                  <a:gd name="connsiteY51" fmla="*/ 212276 h 5577369"/>
                  <a:gd name="connsiteX52" fmla="*/ 8134 w 1137397"/>
                  <a:gd name="connsiteY52" fmla="*/ 228163 h 5577369"/>
                  <a:gd name="connsiteX53" fmla="*/ 10930 w 1137397"/>
                  <a:gd name="connsiteY53" fmla="*/ 247481 h 5577369"/>
                  <a:gd name="connsiteX54" fmla="*/ 11565 w 1137397"/>
                  <a:gd name="connsiteY54" fmla="*/ 250149 h 5577369"/>
                  <a:gd name="connsiteX55" fmla="*/ 12328 w 1137397"/>
                  <a:gd name="connsiteY55" fmla="*/ 261079 h 5577369"/>
                  <a:gd name="connsiteX56" fmla="*/ 52743 w 1137397"/>
                  <a:gd name="connsiteY56" fmla="*/ 587705 h 5577369"/>
                  <a:gd name="connsiteX57" fmla="*/ 53125 w 1137397"/>
                  <a:gd name="connsiteY57" fmla="*/ 592789 h 5577369"/>
                  <a:gd name="connsiteX58" fmla="*/ 4957 w 1137397"/>
                  <a:gd name="connsiteY58" fmla="*/ 292852 h 5577369"/>
                  <a:gd name="connsiteX59" fmla="*/ 34823 w 1137397"/>
                  <a:gd name="connsiteY59" fmla="*/ 543986 h 5577369"/>
                  <a:gd name="connsiteX60" fmla="*/ 4448 w 1137397"/>
                  <a:gd name="connsiteY60" fmla="*/ 343689 h 5577369"/>
                  <a:gd name="connsiteX61" fmla="*/ 0 w 1137397"/>
                  <a:gd name="connsiteY61" fmla="*/ 344197 h 5577369"/>
                  <a:gd name="connsiteX62" fmla="*/ 36094 w 1137397"/>
                  <a:gd name="connsiteY62" fmla="*/ 645786 h 5577369"/>
                  <a:gd name="connsiteX63" fmla="*/ 23004 w 1137397"/>
                  <a:gd name="connsiteY63" fmla="*/ 494293 h 5577369"/>
                  <a:gd name="connsiteX64" fmla="*/ 52235 w 1137397"/>
                  <a:gd name="connsiteY64" fmla="*/ 694843 h 5577369"/>
                  <a:gd name="connsiteX65" fmla="*/ 72697 w 1137397"/>
                  <a:gd name="connsiteY65" fmla="*/ 896157 h 5577369"/>
                  <a:gd name="connsiteX66" fmla="*/ 61004 w 1137397"/>
                  <a:gd name="connsiteY66" fmla="*/ 846591 h 5577369"/>
                  <a:gd name="connsiteX67" fmla="*/ 53760 w 1137397"/>
                  <a:gd name="connsiteY67" fmla="*/ 796644 h 5577369"/>
                  <a:gd name="connsiteX68" fmla="*/ 25673 w 1137397"/>
                  <a:gd name="connsiteY68" fmla="*/ 596093 h 5577369"/>
                  <a:gd name="connsiteX69" fmla="*/ 49439 w 1137397"/>
                  <a:gd name="connsiteY69" fmla="*/ 797152 h 5577369"/>
                  <a:gd name="connsiteX70" fmla="*/ 88837 w 1137397"/>
                  <a:gd name="connsiteY70" fmla="*/ 1098360 h 5577369"/>
                  <a:gd name="connsiteX71" fmla="*/ 74222 w 1137397"/>
                  <a:gd name="connsiteY71" fmla="*/ 998084 h 5577369"/>
                  <a:gd name="connsiteX72" fmla="*/ 115527 w 1137397"/>
                  <a:gd name="connsiteY72" fmla="*/ 1349874 h 5577369"/>
                  <a:gd name="connsiteX73" fmla="*/ 128363 w 1137397"/>
                  <a:gd name="connsiteY73" fmla="*/ 1399313 h 5577369"/>
                  <a:gd name="connsiteX74" fmla="*/ 196230 w 1137397"/>
                  <a:gd name="connsiteY74" fmla="*/ 2002872 h 5577369"/>
                  <a:gd name="connsiteX75" fmla="*/ 138149 w 1137397"/>
                  <a:gd name="connsiteY75" fmla="*/ 1551188 h 5577369"/>
                  <a:gd name="connsiteX76" fmla="*/ 186698 w 1137397"/>
                  <a:gd name="connsiteY76" fmla="*/ 1953179 h 5577369"/>
                  <a:gd name="connsiteX77" fmla="*/ 218090 w 1137397"/>
                  <a:gd name="connsiteY77" fmla="*/ 2153094 h 5577369"/>
                  <a:gd name="connsiteX78" fmla="*/ 244779 w 1137397"/>
                  <a:gd name="connsiteY78" fmla="*/ 2404990 h 5577369"/>
                  <a:gd name="connsiteX79" fmla="*/ 294472 w 1137397"/>
                  <a:gd name="connsiteY79" fmla="*/ 2806854 h 5577369"/>
                  <a:gd name="connsiteX80" fmla="*/ 299937 w 1137397"/>
                  <a:gd name="connsiteY80" fmla="*/ 2806218 h 5577369"/>
                  <a:gd name="connsiteX81" fmla="*/ 338954 w 1137397"/>
                  <a:gd name="connsiteY81" fmla="*/ 3158262 h 5577369"/>
                  <a:gd name="connsiteX82" fmla="*/ 299555 w 1137397"/>
                  <a:gd name="connsiteY82" fmla="*/ 2857055 h 5577369"/>
                  <a:gd name="connsiteX83" fmla="*/ 356493 w 1137397"/>
                  <a:gd name="connsiteY83" fmla="*/ 3309120 h 5577369"/>
                  <a:gd name="connsiteX84" fmla="*/ 348486 w 1137397"/>
                  <a:gd name="connsiteY84" fmla="*/ 3208209 h 5577369"/>
                  <a:gd name="connsiteX85" fmla="*/ 381275 w 1137397"/>
                  <a:gd name="connsiteY85" fmla="*/ 3510052 h 5577369"/>
                  <a:gd name="connsiteX86" fmla="*/ 405042 w 1137397"/>
                  <a:gd name="connsiteY86" fmla="*/ 3711112 h 5577369"/>
                  <a:gd name="connsiteX87" fmla="*/ 426902 w 1137397"/>
                  <a:gd name="connsiteY87" fmla="*/ 3861334 h 5577369"/>
                  <a:gd name="connsiteX88" fmla="*/ 465918 w 1137397"/>
                  <a:gd name="connsiteY88" fmla="*/ 4213505 h 5577369"/>
                  <a:gd name="connsiteX89" fmla="*/ 526160 w 1137397"/>
                  <a:gd name="connsiteY89" fmla="*/ 4665062 h 5577369"/>
                  <a:gd name="connsiteX90" fmla="*/ 509130 w 1137397"/>
                  <a:gd name="connsiteY90" fmla="*/ 4463368 h 5577369"/>
                  <a:gd name="connsiteX91" fmla="*/ 535692 w 1137397"/>
                  <a:gd name="connsiteY91" fmla="*/ 4714882 h 5577369"/>
                  <a:gd name="connsiteX92" fmla="*/ 559458 w 1137397"/>
                  <a:gd name="connsiteY92" fmla="*/ 4916196 h 5577369"/>
                  <a:gd name="connsiteX93" fmla="*/ 563779 w 1137397"/>
                  <a:gd name="connsiteY93" fmla="*/ 4915687 h 5577369"/>
                  <a:gd name="connsiteX94" fmla="*/ 602797 w 1137397"/>
                  <a:gd name="connsiteY94" fmla="*/ 5267858 h 5577369"/>
                  <a:gd name="connsiteX95" fmla="*/ 583733 w 1137397"/>
                  <a:gd name="connsiteY95" fmla="*/ 5168091 h 5577369"/>
                  <a:gd name="connsiteX96" fmla="*/ 594281 w 1137397"/>
                  <a:gd name="connsiteY96" fmla="*/ 5260233 h 5577369"/>
                  <a:gd name="connsiteX97" fmla="*/ 600127 w 1137397"/>
                  <a:gd name="connsiteY97" fmla="*/ 5309799 h 5577369"/>
                  <a:gd name="connsiteX98" fmla="*/ 607626 w 1137397"/>
                  <a:gd name="connsiteY98" fmla="*/ 5363304 h 5577369"/>
                  <a:gd name="connsiteX99" fmla="*/ 657065 w 1137397"/>
                  <a:gd name="connsiteY99" fmla="*/ 5472603 h 5577369"/>
                  <a:gd name="connsiteX100" fmla="*/ 747935 w 1137397"/>
                  <a:gd name="connsiteY100" fmla="*/ 5548477 h 5577369"/>
                  <a:gd name="connsiteX101" fmla="*/ 855709 w 1137397"/>
                  <a:gd name="connsiteY101" fmla="*/ 5577072 h 5577369"/>
                  <a:gd name="connsiteX102" fmla="*/ 953697 w 1137397"/>
                  <a:gd name="connsiteY102" fmla="*/ 5563346 h 5577369"/>
                  <a:gd name="connsiteX103" fmla="*/ 1025250 w 1137397"/>
                  <a:gd name="connsiteY103" fmla="*/ 5525601 h 5577369"/>
                  <a:gd name="connsiteX104" fmla="*/ 1066808 w 1137397"/>
                  <a:gd name="connsiteY104" fmla="*/ 5486075 h 5577369"/>
                  <a:gd name="connsiteX105" fmla="*/ 1136455 w 1137397"/>
                  <a:gd name="connsiteY105" fmla="*/ 5333946 h 5577369"/>
                  <a:gd name="connsiteX106" fmla="*/ 1136328 w 1137397"/>
                  <a:gd name="connsiteY106" fmla="*/ 5286541 h 557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1137397" h="5577369">
                    <a:moveTo>
                      <a:pt x="1136836" y="5286922"/>
                    </a:moveTo>
                    <a:cubicBezTo>
                      <a:pt x="1136328" y="5278407"/>
                      <a:pt x="1135311" y="5271798"/>
                      <a:pt x="1134421" y="5264681"/>
                    </a:cubicBezTo>
                    <a:cubicBezTo>
                      <a:pt x="1133532" y="5257564"/>
                      <a:pt x="1132642" y="5250574"/>
                      <a:pt x="1131625" y="5243329"/>
                    </a:cubicBezTo>
                    <a:cubicBezTo>
                      <a:pt x="1127813" y="5214734"/>
                      <a:pt x="1123873" y="5185248"/>
                      <a:pt x="1119806" y="5155128"/>
                    </a:cubicBezTo>
                    <a:cubicBezTo>
                      <a:pt x="1103411" y="5034645"/>
                      <a:pt x="1084983" y="4903486"/>
                      <a:pt x="1070113" y="4771438"/>
                    </a:cubicBezTo>
                    <a:cubicBezTo>
                      <a:pt x="1057658" y="4709417"/>
                      <a:pt x="1087906" y="4939453"/>
                      <a:pt x="1089431" y="4973260"/>
                    </a:cubicBezTo>
                    <a:cubicBezTo>
                      <a:pt x="1068969" y="4788595"/>
                      <a:pt x="1064394" y="4780843"/>
                      <a:pt x="1048888" y="4672179"/>
                    </a:cubicBezTo>
                    <a:cubicBezTo>
                      <a:pt x="1031731" y="4514967"/>
                      <a:pt x="994112" y="4198763"/>
                      <a:pt x="1021564" y="4369447"/>
                    </a:cubicBezTo>
                    <a:cubicBezTo>
                      <a:pt x="988266" y="4133692"/>
                      <a:pt x="996781" y="4160000"/>
                      <a:pt x="960560" y="3867053"/>
                    </a:cubicBezTo>
                    <a:cubicBezTo>
                      <a:pt x="955603" y="3840110"/>
                      <a:pt x="962085" y="3926405"/>
                      <a:pt x="948867" y="3817487"/>
                    </a:cubicBezTo>
                    <a:cubicBezTo>
                      <a:pt x="919636" y="3591773"/>
                      <a:pt x="895108" y="3380038"/>
                      <a:pt x="921161" y="3565846"/>
                    </a:cubicBezTo>
                    <a:cubicBezTo>
                      <a:pt x="901716" y="3393891"/>
                      <a:pt x="902479" y="3415242"/>
                      <a:pt x="887991" y="3315094"/>
                    </a:cubicBezTo>
                    <a:cubicBezTo>
                      <a:pt x="836391" y="2900648"/>
                      <a:pt x="818344" y="2751950"/>
                      <a:pt x="784284" y="2511874"/>
                    </a:cubicBezTo>
                    <a:cubicBezTo>
                      <a:pt x="796738" y="2612277"/>
                      <a:pt x="809066" y="2712552"/>
                      <a:pt x="821521" y="2813209"/>
                    </a:cubicBezTo>
                    <a:cubicBezTo>
                      <a:pt x="839695" y="3012870"/>
                      <a:pt x="775006" y="2523439"/>
                      <a:pt x="767507" y="2411853"/>
                    </a:cubicBezTo>
                    <a:cubicBezTo>
                      <a:pt x="776912" y="2504121"/>
                      <a:pt x="801822" y="2694378"/>
                      <a:pt x="811990" y="2763261"/>
                    </a:cubicBezTo>
                    <a:cubicBezTo>
                      <a:pt x="789113" y="2566396"/>
                      <a:pt x="779327" y="2503740"/>
                      <a:pt x="763440" y="2361270"/>
                    </a:cubicBezTo>
                    <a:cubicBezTo>
                      <a:pt x="746664" y="2237991"/>
                      <a:pt x="766109" y="2416174"/>
                      <a:pt x="752765" y="2311577"/>
                    </a:cubicBezTo>
                    <a:cubicBezTo>
                      <a:pt x="722136" y="2017995"/>
                      <a:pt x="693667" y="1832442"/>
                      <a:pt x="656811" y="1507468"/>
                    </a:cubicBezTo>
                    <a:cubicBezTo>
                      <a:pt x="648549" y="1466163"/>
                      <a:pt x="662784" y="1579021"/>
                      <a:pt x="657573" y="1558432"/>
                    </a:cubicBezTo>
                    <a:cubicBezTo>
                      <a:pt x="639399" y="1401346"/>
                      <a:pt x="640924" y="1426638"/>
                      <a:pt x="627579" y="1307044"/>
                    </a:cubicBezTo>
                    <a:cubicBezTo>
                      <a:pt x="616141" y="1265867"/>
                      <a:pt x="652744" y="1524880"/>
                      <a:pt x="668884" y="1659089"/>
                    </a:cubicBezTo>
                    <a:cubicBezTo>
                      <a:pt x="671426" y="1703189"/>
                      <a:pt x="673460" y="1739029"/>
                      <a:pt x="656048" y="1609650"/>
                    </a:cubicBezTo>
                    <a:cubicBezTo>
                      <a:pt x="665961" y="1657436"/>
                      <a:pt x="633044" y="1410624"/>
                      <a:pt x="620971" y="1307934"/>
                    </a:cubicBezTo>
                    <a:cubicBezTo>
                      <a:pt x="609914" y="1241465"/>
                      <a:pt x="642068" y="1507214"/>
                      <a:pt x="622750" y="1358771"/>
                    </a:cubicBezTo>
                    <a:cubicBezTo>
                      <a:pt x="603686" y="1182622"/>
                      <a:pt x="586783" y="1025409"/>
                      <a:pt x="568354" y="855615"/>
                    </a:cubicBezTo>
                    <a:cubicBezTo>
                      <a:pt x="560348" y="832992"/>
                      <a:pt x="544716" y="665104"/>
                      <a:pt x="537980" y="655191"/>
                    </a:cubicBezTo>
                    <a:cubicBezTo>
                      <a:pt x="566194" y="862096"/>
                      <a:pt x="566575" y="908993"/>
                      <a:pt x="583224" y="1057563"/>
                    </a:cubicBezTo>
                    <a:cubicBezTo>
                      <a:pt x="575980" y="1007235"/>
                      <a:pt x="577632" y="1029349"/>
                      <a:pt x="578522" y="1049175"/>
                    </a:cubicBezTo>
                    <a:lnTo>
                      <a:pt x="530989" y="664596"/>
                    </a:lnTo>
                    <a:cubicBezTo>
                      <a:pt x="543953" y="759152"/>
                      <a:pt x="552214" y="807193"/>
                      <a:pt x="565686" y="906832"/>
                    </a:cubicBezTo>
                    <a:cubicBezTo>
                      <a:pt x="554756" y="818885"/>
                      <a:pt x="546495" y="749874"/>
                      <a:pt x="541920" y="705773"/>
                    </a:cubicBezTo>
                    <a:cubicBezTo>
                      <a:pt x="535056" y="693700"/>
                      <a:pt x="520822" y="527845"/>
                      <a:pt x="504682" y="404439"/>
                    </a:cubicBezTo>
                    <a:lnTo>
                      <a:pt x="502521" y="404693"/>
                    </a:lnTo>
                    <a:cubicBezTo>
                      <a:pt x="502140" y="406854"/>
                      <a:pt x="502267" y="413081"/>
                      <a:pt x="507605" y="455148"/>
                    </a:cubicBezTo>
                    <a:cubicBezTo>
                      <a:pt x="508494" y="457055"/>
                      <a:pt x="509893" y="463155"/>
                      <a:pt x="514849" y="505096"/>
                    </a:cubicBezTo>
                    <a:cubicBezTo>
                      <a:pt x="512053" y="496580"/>
                      <a:pt x="517136" y="542588"/>
                      <a:pt x="517264" y="553772"/>
                    </a:cubicBezTo>
                    <a:lnTo>
                      <a:pt x="474053" y="204015"/>
                    </a:lnTo>
                    <a:cubicBezTo>
                      <a:pt x="473544" y="199821"/>
                      <a:pt x="472654" y="195754"/>
                      <a:pt x="471892" y="191560"/>
                    </a:cubicBezTo>
                    <a:cubicBezTo>
                      <a:pt x="471002" y="183553"/>
                      <a:pt x="469096" y="171988"/>
                      <a:pt x="464393" y="157373"/>
                    </a:cubicBezTo>
                    <a:cubicBezTo>
                      <a:pt x="458801" y="140342"/>
                      <a:pt x="449778" y="119245"/>
                      <a:pt x="434527" y="97512"/>
                    </a:cubicBezTo>
                    <a:cubicBezTo>
                      <a:pt x="419276" y="75907"/>
                      <a:pt x="397924" y="53411"/>
                      <a:pt x="369583" y="35492"/>
                    </a:cubicBezTo>
                    <a:cubicBezTo>
                      <a:pt x="368185" y="35364"/>
                      <a:pt x="367804" y="35619"/>
                      <a:pt x="367804" y="36254"/>
                    </a:cubicBezTo>
                    <a:cubicBezTo>
                      <a:pt x="323830" y="8421"/>
                      <a:pt x="270451" y="-5178"/>
                      <a:pt x="214658" y="1812"/>
                    </a:cubicBezTo>
                    <a:cubicBezTo>
                      <a:pt x="175768" y="6642"/>
                      <a:pt x="140437" y="20876"/>
                      <a:pt x="110316" y="41973"/>
                    </a:cubicBezTo>
                    <a:cubicBezTo>
                      <a:pt x="109680" y="42100"/>
                      <a:pt x="109045" y="42227"/>
                      <a:pt x="108791" y="41973"/>
                    </a:cubicBezTo>
                    <a:cubicBezTo>
                      <a:pt x="131159" y="25833"/>
                      <a:pt x="154417" y="14521"/>
                      <a:pt x="173607" y="7658"/>
                    </a:cubicBezTo>
                    <a:cubicBezTo>
                      <a:pt x="153146" y="14013"/>
                      <a:pt x="136242" y="22147"/>
                      <a:pt x="122008" y="30662"/>
                    </a:cubicBezTo>
                    <a:cubicBezTo>
                      <a:pt x="123406" y="29645"/>
                      <a:pt x="124550" y="28756"/>
                      <a:pt x="126202" y="27485"/>
                    </a:cubicBezTo>
                    <a:cubicBezTo>
                      <a:pt x="96590" y="44642"/>
                      <a:pt x="77780" y="61418"/>
                      <a:pt x="58844" y="84041"/>
                    </a:cubicBezTo>
                    <a:cubicBezTo>
                      <a:pt x="40415" y="106790"/>
                      <a:pt x="20589" y="136911"/>
                      <a:pt x="9786" y="189781"/>
                    </a:cubicBezTo>
                    <a:cubicBezTo>
                      <a:pt x="8769" y="198550"/>
                      <a:pt x="8261" y="206049"/>
                      <a:pt x="7753" y="212276"/>
                    </a:cubicBezTo>
                    <a:cubicBezTo>
                      <a:pt x="7626" y="218631"/>
                      <a:pt x="8007" y="223714"/>
                      <a:pt x="8134" y="228163"/>
                    </a:cubicBezTo>
                    <a:cubicBezTo>
                      <a:pt x="8388" y="236932"/>
                      <a:pt x="9786" y="242397"/>
                      <a:pt x="10930" y="247481"/>
                    </a:cubicBezTo>
                    <a:cubicBezTo>
                      <a:pt x="11184" y="248370"/>
                      <a:pt x="11311" y="249260"/>
                      <a:pt x="11565" y="250149"/>
                    </a:cubicBezTo>
                    <a:cubicBezTo>
                      <a:pt x="11820" y="253835"/>
                      <a:pt x="11947" y="257394"/>
                      <a:pt x="12328" y="261079"/>
                    </a:cubicBezTo>
                    <a:lnTo>
                      <a:pt x="52743" y="587705"/>
                    </a:lnTo>
                    <a:cubicBezTo>
                      <a:pt x="52870" y="589484"/>
                      <a:pt x="52997" y="591264"/>
                      <a:pt x="53125" y="592789"/>
                    </a:cubicBezTo>
                    <a:cubicBezTo>
                      <a:pt x="35967" y="497216"/>
                      <a:pt x="42322" y="579190"/>
                      <a:pt x="4957" y="292852"/>
                    </a:cubicBezTo>
                    <a:cubicBezTo>
                      <a:pt x="-15632" y="153051"/>
                      <a:pt x="40034" y="564447"/>
                      <a:pt x="34823" y="543986"/>
                    </a:cubicBezTo>
                    <a:cubicBezTo>
                      <a:pt x="16903" y="420834"/>
                      <a:pt x="19191" y="454640"/>
                      <a:pt x="4448" y="343689"/>
                    </a:cubicBezTo>
                    <a:cubicBezTo>
                      <a:pt x="3305" y="365167"/>
                      <a:pt x="21733" y="498868"/>
                      <a:pt x="0" y="344197"/>
                    </a:cubicBezTo>
                    <a:cubicBezTo>
                      <a:pt x="14743" y="463536"/>
                      <a:pt x="16522" y="493022"/>
                      <a:pt x="36094" y="645786"/>
                    </a:cubicBezTo>
                    <a:cubicBezTo>
                      <a:pt x="44482" y="682897"/>
                      <a:pt x="12074" y="440406"/>
                      <a:pt x="23004" y="494293"/>
                    </a:cubicBezTo>
                    <a:cubicBezTo>
                      <a:pt x="43593" y="661927"/>
                      <a:pt x="47659" y="678449"/>
                      <a:pt x="52235" y="694843"/>
                    </a:cubicBezTo>
                    <a:cubicBezTo>
                      <a:pt x="49947" y="699292"/>
                      <a:pt x="74984" y="891709"/>
                      <a:pt x="72697" y="896157"/>
                    </a:cubicBezTo>
                    <a:cubicBezTo>
                      <a:pt x="45499" y="686964"/>
                      <a:pt x="56302" y="783553"/>
                      <a:pt x="61004" y="846591"/>
                    </a:cubicBezTo>
                    <a:cubicBezTo>
                      <a:pt x="42195" y="689506"/>
                      <a:pt x="33934" y="658749"/>
                      <a:pt x="53760" y="796644"/>
                    </a:cubicBezTo>
                    <a:cubicBezTo>
                      <a:pt x="53379" y="818122"/>
                      <a:pt x="29740" y="610582"/>
                      <a:pt x="25673" y="596093"/>
                    </a:cubicBezTo>
                    <a:cubicBezTo>
                      <a:pt x="36602" y="683914"/>
                      <a:pt x="44863" y="753052"/>
                      <a:pt x="49439" y="797152"/>
                    </a:cubicBezTo>
                    <a:cubicBezTo>
                      <a:pt x="49439" y="773640"/>
                      <a:pt x="82737" y="1024646"/>
                      <a:pt x="88837" y="1098360"/>
                    </a:cubicBezTo>
                    <a:cubicBezTo>
                      <a:pt x="81212" y="1037483"/>
                      <a:pt x="73840" y="979021"/>
                      <a:pt x="74222" y="998084"/>
                    </a:cubicBezTo>
                    <a:cubicBezTo>
                      <a:pt x="97734" y="1182113"/>
                      <a:pt x="95700" y="1190883"/>
                      <a:pt x="115527" y="1349874"/>
                    </a:cubicBezTo>
                    <a:cubicBezTo>
                      <a:pt x="124169" y="1397788"/>
                      <a:pt x="99894" y="1169150"/>
                      <a:pt x="128363" y="1399313"/>
                    </a:cubicBezTo>
                    <a:cubicBezTo>
                      <a:pt x="119975" y="1362202"/>
                      <a:pt x="186825" y="1914797"/>
                      <a:pt x="196230" y="2002872"/>
                    </a:cubicBezTo>
                    <a:cubicBezTo>
                      <a:pt x="172210" y="1829646"/>
                      <a:pt x="155179" y="1655403"/>
                      <a:pt x="138149" y="1551188"/>
                    </a:cubicBezTo>
                    <a:cubicBezTo>
                      <a:pt x="155815" y="1695437"/>
                      <a:pt x="179327" y="1879593"/>
                      <a:pt x="186698" y="1953179"/>
                    </a:cubicBezTo>
                    <a:cubicBezTo>
                      <a:pt x="193561" y="1984062"/>
                      <a:pt x="204237" y="2052946"/>
                      <a:pt x="218090" y="2153094"/>
                    </a:cubicBezTo>
                    <a:cubicBezTo>
                      <a:pt x="243508" y="2358347"/>
                      <a:pt x="260793" y="2502723"/>
                      <a:pt x="244779" y="2404990"/>
                    </a:cubicBezTo>
                    <a:cubicBezTo>
                      <a:pt x="263461" y="2570336"/>
                      <a:pt x="268799" y="2597534"/>
                      <a:pt x="294472" y="2806854"/>
                    </a:cubicBezTo>
                    <a:cubicBezTo>
                      <a:pt x="315950" y="2963558"/>
                      <a:pt x="277187" y="2636678"/>
                      <a:pt x="299937" y="2806218"/>
                    </a:cubicBezTo>
                    <a:cubicBezTo>
                      <a:pt x="312646" y="2921236"/>
                      <a:pt x="324593" y="3028375"/>
                      <a:pt x="338954" y="3158262"/>
                    </a:cubicBezTo>
                    <a:cubicBezTo>
                      <a:pt x="323067" y="3030535"/>
                      <a:pt x="308833" y="2919584"/>
                      <a:pt x="299555" y="2857055"/>
                    </a:cubicBezTo>
                    <a:cubicBezTo>
                      <a:pt x="322051" y="3045405"/>
                      <a:pt x="333616" y="3137801"/>
                      <a:pt x="356493" y="3309120"/>
                    </a:cubicBezTo>
                    <a:cubicBezTo>
                      <a:pt x="367804" y="3371396"/>
                      <a:pt x="337174" y="3145681"/>
                      <a:pt x="348486" y="3208209"/>
                    </a:cubicBezTo>
                    <a:cubicBezTo>
                      <a:pt x="380386" y="3467604"/>
                      <a:pt x="420293" y="3798423"/>
                      <a:pt x="381275" y="3510052"/>
                    </a:cubicBezTo>
                    <a:cubicBezTo>
                      <a:pt x="392205" y="3598000"/>
                      <a:pt x="400466" y="3667011"/>
                      <a:pt x="405042" y="3711112"/>
                    </a:cubicBezTo>
                    <a:cubicBezTo>
                      <a:pt x="403516" y="3675145"/>
                      <a:pt x="420039" y="3815454"/>
                      <a:pt x="426902" y="3861334"/>
                    </a:cubicBezTo>
                    <a:cubicBezTo>
                      <a:pt x="420420" y="3845066"/>
                      <a:pt x="456895" y="4123270"/>
                      <a:pt x="465918" y="4213505"/>
                    </a:cubicBezTo>
                    <a:cubicBezTo>
                      <a:pt x="480661" y="4313781"/>
                      <a:pt x="492735" y="4401474"/>
                      <a:pt x="526160" y="4665062"/>
                    </a:cubicBezTo>
                    <a:cubicBezTo>
                      <a:pt x="524381" y="4625028"/>
                      <a:pt x="500996" y="4436551"/>
                      <a:pt x="509130" y="4463368"/>
                    </a:cubicBezTo>
                    <a:cubicBezTo>
                      <a:pt x="534930" y="4668367"/>
                      <a:pt x="563017" y="4917848"/>
                      <a:pt x="535692" y="4714882"/>
                    </a:cubicBezTo>
                    <a:cubicBezTo>
                      <a:pt x="543572" y="4781987"/>
                      <a:pt x="546113" y="4811599"/>
                      <a:pt x="559458" y="4916196"/>
                    </a:cubicBezTo>
                    <a:cubicBezTo>
                      <a:pt x="570515" y="4984825"/>
                      <a:pt x="547512" y="4785672"/>
                      <a:pt x="563779" y="4915687"/>
                    </a:cubicBezTo>
                    <a:cubicBezTo>
                      <a:pt x="569117" y="4980631"/>
                      <a:pt x="603178" y="5242059"/>
                      <a:pt x="602797" y="5267858"/>
                    </a:cubicBezTo>
                    <a:cubicBezTo>
                      <a:pt x="582081" y="5100224"/>
                      <a:pt x="608515" y="5341444"/>
                      <a:pt x="583733" y="5168091"/>
                    </a:cubicBezTo>
                    <a:cubicBezTo>
                      <a:pt x="587037" y="5196941"/>
                      <a:pt x="590596" y="5227824"/>
                      <a:pt x="594281" y="5260233"/>
                    </a:cubicBezTo>
                    <a:cubicBezTo>
                      <a:pt x="596188" y="5276373"/>
                      <a:pt x="598221" y="5293022"/>
                      <a:pt x="600127" y="5309799"/>
                    </a:cubicBezTo>
                    <a:cubicBezTo>
                      <a:pt x="602288" y="5326829"/>
                      <a:pt x="603559" y="5342588"/>
                      <a:pt x="607626" y="5363304"/>
                    </a:cubicBezTo>
                    <a:cubicBezTo>
                      <a:pt x="615125" y="5402575"/>
                      <a:pt x="632282" y="5440703"/>
                      <a:pt x="657065" y="5472603"/>
                    </a:cubicBezTo>
                    <a:cubicBezTo>
                      <a:pt x="681593" y="5504630"/>
                      <a:pt x="713239" y="5530684"/>
                      <a:pt x="747935" y="5548477"/>
                    </a:cubicBezTo>
                    <a:cubicBezTo>
                      <a:pt x="782631" y="5566270"/>
                      <a:pt x="820123" y="5575420"/>
                      <a:pt x="855709" y="5577072"/>
                    </a:cubicBezTo>
                    <a:cubicBezTo>
                      <a:pt x="891295" y="5578725"/>
                      <a:pt x="924847" y="5573387"/>
                      <a:pt x="953697" y="5563346"/>
                    </a:cubicBezTo>
                    <a:cubicBezTo>
                      <a:pt x="982546" y="5553306"/>
                      <a:pt x="1006313" y="5539326"/>
                      <a:pt x="1025250" y="5525601"/>
                    </a:cubicBezTo>
                    <a:cubicBezTo>
                      <a:pt x="1043678" y="5511239"/>
                      <a:pt x="1057658" y="5497513"/>
                      <a:pt x="1066808" y="5486075"/>
                    </a:cubicBezTo>
                    <a:cubicBezTo>
                      <a:pt x="1102394" y="5449981"/>
                      <a:pt x="1130609" y="5396221"/>
                      <a:pt x="1136455" y="5333946"/>
                    </a:cubicBezTo>
                    <a:cubicBezTo>
                      <a:pt x="1137471" y="5318441"/>
                      <a:pt x="1137980" y="5302554"/>
                      <a:pt x="1136328" y="5286541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404F8334-ED43-6E27-A2C2-A517F75B9523}"/>
                </a:ext>
              </a:extLst>
            </p:cNvPr>
            <p:cNvSpPr/>
            <p:nvPr/>
          </p:nvSpPr>
          <p:spPr>
            <a:xfrm>
              <a:off x="2687765" y="2303607"/>
              <a:ext cx="484728" cy="502139"/>
            </a:xfrm>
            <a:custGeom>
              <a:avLst/>
              <a:gdLst>
                <a:gd name="connsiteX0" fmla="*/ 442026 w 484728"/>
                <a:gd name="connsiteY0" fmla="*/ 0 h 502139"/>
                <a:gd name="connsiteX1" fmla="*/ 484728 w 484728"/>
                <a:gd name="connsiteY1" fmla="*/ 272231 h 502139"/>
                <a:gd name="connsiteX2" fmla="*/ 34188 w 484728"/>
                <a:gd name="connsiteY2" fmla="*/ 502139 h 502139"/>
                <a:gd name="connsiteX3" fmla="*/ 0 w 484728"/>
                <a:gd name="connsiteY3" fmla="*/ 225461 h 502139"/>
                <a:gd name="connsiteX4" fmla="*/ 442026 w 484728"/>
                <a:gd name="connsiteY4" fmla="*/ 0 h 50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728" h="502139">
                  <a:moveTo>
                    <a:pt x="442026" y="0"/>
                  </a:moveTo>
                  <a:lnTo>
                    <a:pt x="484728" y="272231"/>
                  </a:lnTo>
                  <a:lnTo>
                    <a:pt x="34188" y="502139"/>
                  </a:lnTo>
                  <a:lnTo>
                    <a:pt x="0" y="225461"/>
                  </a:lnTo>
                  <a:lnTo>
                    <a:pt x="442026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782CFD13-A9FC-616D-E7D5-ED0E67BD9E7C}"/>
                </a:ext>
              </a:extLst>
            </p:cNvPr>
            <p:cNvSpPr/>
            <p:nvPr/>
          </p:nvSpPr>
          <p:spPr>
            <a:xfrm>
              <a:off x="2599563" y="1590750"/>
              <a:ext cx="475068" cy="501503"/>
            </a:xfrm>
            <a:custGeom>
              <a:avLst/>
              <a:gdLst>
                <a:gd name="connsiteX0" fmla="*/ 441008 w 475068"/>
                <a:gd name="connsiteY0" fmla="*/ 0 h 501503"/>
                <a:gd name="connsiteX1" fmla="*/ 475069 w 475068"/>
                <a:gd name="connsiteY1" fmla="*/ 276552 h 501503"/>
                <a:gd name="connsiteX2" fmla="*/ 34187 w 475068"/>
                <a:gd name="connsiteY2" fmla="*/ 501504 h 501503"/>
                <a:gd name="connsiteX3" fmla="*/ 0 w 475068"/>
                <a:gd name="connsiteY3" fmla="*/ 224952 h 501503"/>
                <a:gd name="connsiteX4" fmla="*/ 441008 w 475068"/>
                <a:gd name="connsiteY4" fmla="*/ 0 h 50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3">
                  <a:moveTo>
                    <a:pt x="441008" y="0"/>
                  </a:moveTo>
                  <a:lnTo>
                    <a:pt x="475069" y="276552"/>
                  </a:lnTo>
                  <a:lnTo>
                    <a:pt x="34187" y="501504"/>
                  </a:lnTo>
                  <a:lnTo>
                    <a:pt x="0" y="224952"/>
                  </a:lnTo>
                  <a:lnTo>
                    <a:pt x="441008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66118E07-93BC-1363-9EF0-94AA08CDF0B8}"/>
                </a:ext>
              </a:extLst>
            </p:cNvPr>
            <p:cNvSpPr/>
            <p:nvPr/>
          </p:nvSpPr>
          <p:spPr>
            <a:xfrm>
              <a:off x="3159148" y="6109369"/>
              <a:ext cx="475068" cy="501504"/>
            </a:xfrm>
            <a:custGeom>
              <a:avLst/>
              <a:gdLst>
                <a:gd name="connsiteX0" fmla="*/ 440881 w 475068"/>
                <a:gd name="connsiteY0" fmla="*/ 0 h 501504"/>
                <a:gd name="connsiteX1" fmla="*/ 475069 w 475068"/>
                <a:gd name="connsiteY1" fmla="*/ 276552 h 501504"/>
                <a:gd name="connsiteX2" fmla="*/ 34188 w 475068"/>
                <a:gd name="connsiteY2" fmla="*/ 501504 h 501504"/>
                <a:gd name="connsiteX3" fmla="*/ 0 w 475068"/>
                <a:gd name="connsiteY3" fmla="*/ 224953 h 501504"/>
                <a:gd name="connsiteX4" fmla="*/ 440881 w 475068"/>
                <a:gd name="connsiteY4" fmla="*/ 0 h 50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4">
                  <a:moveTo>
                    <a:pt x="440881" y="0"/>
                  </a:moveTo>
                  <a:lnTo>
                    <a:pt x="475069" y="276552"/>
                  </a:lnTo>
                  <a:lnTo>
                    <a:pt x="34188" y="501504"/>
                  </a:lnTo>
                  <a:lnTo>
                    <a:pt x="0" y="224953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6B240840-731E-F56D-A31B-4541073A7FF8}"/>
                </a:ext>
              </a:extLst>
            </p:cNvPr>
            <p:cNvSpPr/>
            <p:nvPr/>
          </p:nvSpPr>
          <p:spPr>
            <a:xfrm>
              <a:off x="3070947" y="5395876"/>
              <a:ext cx="475069" cy="501503"/>
            </a:xfrm>
            <a:custGeom>
              <a:avLst/>
              <a:gdLst>
                <a:gd name="connsiteX0" fmla="*/ 440881 w 475069"/>
                <a:gd name="connsiteY0" fmla="*/ 0 h 501503"/>
                <a:gd name="connsiteX1" fmla="*/ 0 w 475069"/>
                <a:gd name="connsiteY1" fmla="*/ 224952 h 501503"/>
                <a:gd name="connsiteX2" fmla="*/ 34188 w 475069"/>
                <a:gd name="connsiteY2" fmla="*/ 501504 h 501503"/>
                <a:gd name="connsiteX3" fmla="*/ 475069 w 475069"/>
                <a:gd name="connsiteY3" fmla="*/ 276552 h 501503"/>
                <a:gd name="connsiteX4" fmla="*/ 440881 w 475069"/>
                <a:gd name="connsiteY4" fmla="*/ 0 h 50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9" h="501503">
                  <a:moveTo>
                    <a:pt x="440881" y="0"/>
                  </a:moveTo>
                  <a:lnTo>
                    <a:pt x="0" y="224952"/>
                  </a:lnTo>
                  <a:lnTo>
                    <a:pt x="34188" y="501504"/>
                  </a:lnTo>
                  <a:lnTo>
                    <a:pt x="475069" y="276552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D7A30DB8-D9FD-6B2D-E78E-516130796E31}"/>
                </a:ext>
              </a:extLst>
            </p:cNvPr>
            <p:cNvSpPr/>
            <p:nvPr/>
          </p:nvSpPr>
          <p:spPr>
            <a:xfrm>
              <a:off x="2982872" y="4682510"/>
              <a:ext cx="475069" cy="501377"/>
            </a:xfrm>
            <a:custGeom>
              <a:avLst/>
              <a:gdLst>
                <a:gd name="connsiteX0" fmla="*/ 440881 w 475069"/>
                <a:gd name="connsiteY0" fmla="*/ 0 h 501377"/>
                <a:gd name="connsiteX1" fmla="*/ 475069 w 475069"/>
                <a:gd name="connsiteY1" fmla="*/ 276552 h 501377"/>
                <a:gd name="connsiteX2" fmla="*/ 34061 w 475069"/>
                <a:gd name="connsiteY2" fmla="*/ 501377 h 501377"/>
                <a:gd name="connsiteX3" fmla="*/ 0 w 475069"/>
                <a:gd name="connsiteY3" fmla="*/ 224825 h 501377"/>
                <a:gd name="connsiteX4" fmla="*/ 440881 w 475069"/>
                <a:gd name="connsiteY4" fmla="*/ 0 h 50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9" h="501377">
                  <a:moveTo>
                    <a:pt x="440881" y="0"/>
                  </a:moveTo>
                  <a:lnTo>
                    <a:pt x="475069" y="276552"/>
                  </a:lnTo>
                  <a:lnTo>
                    <a:pt x="34061" y="501377"/>
                  </a:lnTo>
                  <a:lnTo>
                    <a:pt x="0" y="224825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D4E49509-7C93-C21E-B884-35CFABAB3C11}"/>
                </a:ext>
              </a:extLst>
            </p:cNvPr>
            <p:cNvSpPr/>
            <p:nvPr/>
          </p:nvSpPr>
          <p:spPr>
            <a:xfrm>
              <a:off x="2894671" y="3969017"/>
              <a:ext cx="475068" cy="501504"/>
            </a:xfrm>
            <a:custGeom>
              <a:avLst/>
              <a:gdLst>
                <a:gd name="connsiteX0" fmla="*/ 440881 w 475068"/>
                <a:gd name="connsiteY0" fmla="*/ 0 h 501504"/>
                <a:gd name="connsiteX1" fmla="*/ 475069 w 475068"/>
                <a:gd name="connsiteY1" fmla="*/ 276552 h 501504"/>
                <a:gd name="connsiteX2" fmla="*/ 34187 w 475068"/>
                <a:gd name="connsiteY2" fmla="*/ 501504 h 501504"/>
                <a:gd name="connsiteX3" fmla="*/ 0 w 475068"/>
                <a:gd name="connsiteY3" fmla="*/ 224952 h 501504"/>
                <a:gd name="connsiteX4" fmla="*/ 440881 w 475068"/>
                <a:gd name="connsiteY4" fmla="*/ 0 h 50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4">
                  <a:moveTo>
                    <a:pt x="440881" y="0"/>
                  </a:moveTo>
                  <a:lnTo>
                    <a:pt x="475069" y="276552"/>
                  </a:lnTo>
                  <a:lnTo>
                    <a:pt x="34187" y="501504"/>
                  </a:lnTo>
                  <a:lnTo>
                    <a:pt x="0" y="224952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593" name="Graphic 1765">
              <a:extLst>
                <a:ext uri="{FF2B5EF4-FFF2-40B4-BE49-F238E27FC236}">
                  <a16:creationId xmlns:a16="http://schemas.microsoft.com/office/drawing/2014/main" id="{7E5B1140-2207-D748-0852-F0B78E199E66}"/>
                </a:ext>
              </a:extLst>
            </p:cNvPr>
            <p:cNvGrpSpPr/>
            <p:nvPr/>
          </p:nvGrpSpPr>
          <p:grpSpPr>
            <a:xfrm>
              <a:off x="1357622" y="1953216"/>
              <a:ext cx="3687313" cy="2228553"/>
              <a:chOff x="1357622" y="1953216"/>
              <a:chExt cx="3687313" cy="2228553"/>
            </a:xfrm>
          </p:grpSpPr>
          <p:grpSp>
            <p:nvGrpSpPr>
              <p:cNvPr id="3594" name="Graphic 1765">
                <a:extLst>
                  <a:ext uri="{FF2B5EF4-FFF2-40B4-BE49-F238E27FC236}">
                    <a16:creationId xmlns:a16="http://schemas.microsoft.com/office/drawing/2014/main" id="{E23A85B2-E3BB-73FE-6857-213B565D3A99}"/>
                  </a:ext>
                </a:extLst>
              </p:cNvPr>
              <p:cNvGrpSpPr/>
              <p:nvPr/>
            </p:nvGrpSpPr>
            <p:grpSpPr>
              <a:xfrm>
                <a:off x="1357622" y="1953216"/>
                <a:ext cx="3687313" cy="2228553"/>
                <a:chOff x="1357622" y="1953216"/>
                <a:chExt cx="3687313" cy="2228553"/>
              </a:xfrm>
            </p:grpSpPr>
            <p:sp>
              <p:nvSpPr>
                <p:cNvPr id="3616" name="Freeform: Shape 3615">
                  <a:extLst>
                    <a:ext uri="{FF2B5EF4-FFF2-40B4-BE49-F238E27FC236}">
                      <a16:creationId xmlns:a16="http://schemas.microsoft.com/office/drawing/2014/main" id="{624D3734-28CF-6561-A97C-A7DDAEF10010}"/>
                    </a:ext>
                  </a:extLst>
                </p:cNvPr>
                <p:cNvSpPr/>
                <p:nvPr/>
              </p:nvSpPr>
              <p:spPr>
                <a:xfrm>
                  <a:off x="1395623" y="2037350"/>
                  <a:ext cx="3605593" cy="2097521"/>
                </a:xfrm>
                <a:custGeom>
                  <a:avLst/>
                  <a:gdLst>
                    <a:gd name="connsiteX0" fmla="*/ 3253931 w 3605593"/>
                    <a:gd name="connsiteY0" fmla="*/ 653506 h 2097521"/>
                    <a:gd name="connsiteX1" fmla="*/ 3051728 w 3605593"/>
                    <a:gd name="connsiteY1" fmla="*/ 637238 h 2097521"/>
                    <a:gd name="connsiteX2" fmla="*/ 3147046 w 3605593"/>
                    <a:gd name="connsiteY2" fmla="*/ 588562 h 2097521"/>
                    <a:gd name="connsiteX3" fmla="*/ 3178438 w 3605593"/>
                    <a:gd name="connsiteY3" fmla="*/ 541030 h 2097521"/>
                    <a:gd name="connsiteX4" fmla="*/ 3113876 w 3605593"/>
                    <a:gd name="connsiteY4" fmla="*/ 532133 h 2097521"/>
                    <a:gd name="connsiteX5" fmla="*/ 3094812 w 3605593"/>
                    <a:gd name="connsiteY5" fmla="*/ 541030 h 2097521"/>
                    <a:gd name="connsiteX6" fmla="*/ 3098879 w 3605593"/>
                    <a:gd name="connsiteY6" fmla="*/ 559331 h 2097521"/>
                    <a:gd name="connsiteX7" fmla="*/ 2789537 w 3605593"/>
                    <a:gd name="connsiteY7" fmla="*/ 371489 h 2097521"/>
                    <a:gd name="connsiteX8" fmla="*/ 2327432 w 3605593"/>
                    <a:gd name="connsiteY8" fmla="*/ 90743 h 2097521"/>
                    <a:gd name="connsiteX9" fmla="*/ 2317519 w 3605593"/>
                    <a:gd name="connsiteY9" fmla="*/ 47532 h 2097521"/>
                    <a:gd name="connsiteX10" fmla="*/ 2287652 w 3605593"/>
                    <a:gd name="connsiteY10" fmla="*/ 0 h 2097521"/>
                    <a:gd name="connsiteX11" fmla="*/ 2256260 w 3605593"/>
                    <a:gd name="connsiteY11" fmla="*/ 47532 h 2097521"/>
                    <a:gd name="connsiteX12" fmla="*/ 2324636 w 3605593"/>
                    <a:gd name="connsiteY12" fmla="*/ 450540 h 2097521"/>
                    <a:gd name="connsiteX13" fmla="*/ 65833 w 3605593"/>
                    <a:gd name="connsiteY13" fmla="*/ 835755 h 2097521"/>
                    <a:gd name="connsiteX14" fmla="*/ 31392 w 3605593"/>
                    <a:gd name="connsiteY14" fmla="*/ 799407 h 2097521"/>
                    <a:gd name="connsiteX15" fmla="*/ 0 w 3605593"/>
                    <a:gd name="connsiteY15" fmla="*/ 846939 h 2097521"/>
                    <a:gd name="connsiteX16" fmla="*/ 29358 w 3605593"/>
                    <a:gd name="connsiteY16" fmla="*/ 1019276 h 2097521"/>
                    <a:gd name="connsiteX17" fmla="*/ 188477 w 3605593"/>
                    <a:gd name="connsiteY17" fmla="*/ 1017242 h 2097521"/>
                    <a:gd name="connsiteX18" fmla="*/ 93540 w 3605593"/>
                    <a:gd name="connsiteY18" fmla="*/ 1080407 h 2097521"/>
                    <a:gd name="connsiteX19" fmla="*/ 77399 w 3605593"/>
                    <a:gd name="connsiteY19" fmla="*/ 1069604 h 2097521"/>
                    <a:gd name="connsiteX20" fmla="*/ 46007 w 3605593"/>
                    <a:gd name="connsiteY20" fmla="*/ 1117136 h 2097521"/>
                    <a:gd name="connsiteX21" fmla="*/ 92650 w 3605593"/>
                    <a:gd name="connsiteY21" fmla="*/ 1390892 h 2097521"/>
                    <a:gd name="connsiteX22" fmla="*/ 337937 w 3605593"/>
                    <a:gd name="connsiteY22" fmla="*/ 1403601 h 2097521"/>
                    <a:gd name="connsiteX23" fmla="*/ 168397 w 3605593"/>
                    <a:gd name="connsiteY23" fmla="*/ 1467909 h 2097521"/>
                    <a:gd name="connsiteX24" fmla="*/ 140690 w 3605593"/>
                    <a:gd name="connsiteY24" fmla="*/ 1442745 h 2097521"/>
                    <a:gd name="connsiteX25" fmla="*/ 109299 w 3605593"/>
                    <a:gd name="connsiteY25" fmla="*/ 1490278 h 2097521"/>
                    <a:gd name="connsiteX26" fmla="*/ 212752 w 3605593"/>
                    <a:gd name="connsiteY26" fmla="*/ 2097522 h 2097521"/>
                    <a:gd name="connsiteX27" fmla="*/ 2537896 w 3605593"/>
                    <a:gd name="connsiteY27" fmla="*/ 1701631 h 2097521"/>
                    <a:gd name="connsiteX28" fmla="*/ 2605000 w 3605593"/>
                    <a:gd name="connsiteY28" fmla="*/ 2096886 h 2097521"/>
                    <a:gd name="connsiteX29" fmla="*/ 2997968 w 3605593"/>
                    <a:gd name="connsiteY29" fmla="*/ 1619021 h 2097521"/>
                    <a:gd name="connsiteX30" fmla="*/ 3260285 w 3605593"/>
                    <a:gd name="connsiteY30" fmla="*/ 1299386 h 2097521"/>
                    <a:gd name="connsiteX31" fmla="*/ 3605594 w 3605593"/>
                    <a:gd name="connsiteY31" fmla="*/ 871976 h 2097521"/>
                    <a:gd name="connsiteX32" fmla="*/ 3253549 w 3605593"/>
                    <a:gd name="connsiteY32" fmla="*/ 653252 h 209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05593" h="2097521">
                      <a:moveTo>
                        <a:pt x="3253931" y="653506"/>
                      </a:moveTo>
                      <a:cubicBezTo>
                        <a:pt x="3186572" y="648422"/>
                        <a:pt x="3119086" y="642830"/>
                        <a:pt x="3051728" y="637238"/>
                      </a:cubicBezTo>
                      <a:cubicBezTo>
                        <a:pt x="3081086" y="616395"/>
                        <a:pt x="3113113" y="600254"/>
                        <a:pt x="3147046" y="588562"/>
                      </a:cubicBezTo>
                      <a:lnTo>
                        <a:pt x="3178438" y="541030"/>
                      </a:lnTo>
                      <a:cubicBezTo>
                        <a:pt x="3178438" y="541030"/>
                        <a:pt x="3122391" y="530100"/>
                        <a:pt x="3113876" y="532133"/>
                      </a:cubicBezTo>
                      <a:cubicBezTo>
                        <a:pt x="3105488" y="534294"/>
                        <a:pt x="3094812" y="541030"/>
                        <a:pt x="3094812" y="541030"/>
                      </a:cubicBezTo>
                      <a:lnTo>
                        <a:pt x="3098879" y="559331"/>
                      </a:lnTo>
                      <a:lnTo>
                        <a:pt x="2789537" y="371489"/>
                      </a:lnTo>
                      <a:lnTo>
                        <a:pt x="2327432" y="90743"/>
                      </a:lnTo>
                      <a:lnTo>
                        <a:pt x="2317519" y="47532"/>
                      </a:lnTo>
                      <a:lnTo>
                        <a:pt x="2287652" y="0"/>
                      </a:lnTo>
                      <a:lnTo>
                        <a:pt x="2256260" y="47532"/>
                      </a:lnTo>
                      <a:lnTo>
                        <a:pt x="2324636" y="450540"/>
                      </a:lnTo>
                      <a:lnTo>
                        <a:pt x="65833" y="835755"/>
                      </a:lnTo>
                      <a:lnTo>
                        <a:pt x="31392" y="799407"/>
                      </a:lnTo>
                      <a:lnTo>
                        <a:pt x="0" y="846939"/>
                      </a:lnTo>
                      <a:lnTo>
                        <a:pt x="29358" y="1019276"/>
                      </a:lnTo>
                      <a:cubicBezTo>
                        <a:pt x="82101" y="1019276"/>
                        <a:pt x="135353" y="1018767"/>
                        <a:pt x="188477" y="1017242"/>
                      </a:cubicBezTo>
                      <a:cubicBezTo>
                        <a:pt x="155306" y="1036179"/>
                        <a:pt x="123914" y="1057657"/>
                        <a:pt x="93540" y="1080407"/>
                      </a:cubicBezTo>
                      <a:lnTo>
                        <a:pt x="77399" y="1069604"/>
                      </a:lnTo>
                      <a:lnTo>
                        <a:pt x="46007" y="1117136"/>
                      </a:lnTo>
                      <a:lnTo>
                        <a:pt x="92650" y="1390892"/>
                      </a:lnTo>
                      <a:cubicBezTo>
                        <a:pt x="174243" y="1392417"/>
                        <a:pt x="256344" y="1396992"/>
                        <a:pt x="337937" y="1403601"/>
                      </a:cubicBezTo>
                      <a:cubicBezTo>
                        <a:pt x="281508" y="1425080"/>
                        <a:pt x="224952" y="1446431"/>
                        <a:pt x="168397" y="1467909"/>
                      </a:cubicBezTo>
                      <a:lnTo>
                        <a:pt x="140690" y="1442745"/>
                      </a:lnTo>
                      <a:lnTo>
                        <a:pt x="109299" y="1490278"/>
                      </a:lnTo>
                      <a:lnTo>
                        <a:pt x="212752" y="2097522"/>
                      </a:lnTo>
                      <a:lnTo>
                        <a:pt x="2537896" y="1701631"/>
                      </a:lnTo>
                      <a:lnTo>
                        <a:pt x="2605000" y="2096886"/>
                      </a:lnTo>
                      <a:lnTo>
                        <a:pt x="2997968" y="1619021"/>
                      </a:lnTo>
                      <a:lnTo>
                        <a:pt x="3260285" y="1299386"/>
                      </a:lnTo>
                      <a:lnTo>
                        <a:pt x="3605594" y="871976"/>
                      </a:lnTo>
                      <a:lnTo>
                        <a:pt x="3253549" y="653252"/>
                      </a:lnTo>
                      <a:close/>
                    </a:path>
                  </a:pathLst>
                </a:custGeom>
                <a:solidFill>
                  <a:srgbClr val="B204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17" name="Graphic 1765">
                  <a:extLst>
                    <a:ext uri="{FF2B5EF4-FFF2-40B4-BE49-F238E27FC236}">
                      <a16:creationId xmlns:a16="http://schemas.microsoft.com/office/drawing/2014/main" id="{39C295A9-B68A-064D-D651-D0DB4130C657}"/>
                    </a:ext>
                  </a:extLst>
                </p:cNvPr>
                <p:cNvGrpSpPr/>
                <p:nvPr/>
              </p:nvGrpSpPr>
              <p:grpSpPr>
                <a:xfrm>
                  <a:off x="1357622" y="1953216"/>
                  <a:ext cx="3687313" cy="2228553"/>
                  <a:chOff x="1357622" y="1953216"/>
                  <a:chExt cx="3687313" cy="2228553"/>
                </a:xfrm>
              </p:grpSpPr>
              <p:sp>
                <p:nvSpPr>
                  <p:cNvPr id="3633" name="Freeform: Shape 3632">
                    <a:extLst>
                      <a:ext uri="{FF2B5EF4-FFF2-40B4-BE49-F238E27FC236}">
                        <a16:creationId xmlns:a16="http://schemas.microsoft.com/office/drawing/2014/main" id="{5133A515-FABC-A324-9F4E-7AD73BD58AE9}"/>
                      </a:ext>
                    </a:extLst>
                  </p:cNvPr>
                  <p:cNvSpPr/>
                  <p:nvPr/>
                </p:nvSpPr>
                <p:spPr>
                  <a:xfrm>
                    <a:off x="1357622" y="1953216"/>
                    <a:ext cx="3687313" cy="2228553"/>
                  </a:xfrm>
                  <a:custGeom>
                    <a:avLst/>
                    <a:gdLst>
                      <a:gd name="connsiteX0" fmla="*/ 3687314 w 3687313"/>
                      <a:gd name="connsiteY0" fmla="*/ 910993 h 2228553"/>
                      <a:gd name="connsiteX1" fmla="*/ 3598731 w 3687313"/>
                      <a:gd name="connsiteY1" fmla="*/ 857488 h 2228553"/>
                      <a:gd name="connsiteX2" fmla="*/ 3561747 w 3687313"/>
                      <a:gd name="connsiteY2" fmla="*/ 835628 h 2228553"/>
                      <a:gd name="connsiteX3" fmla="*/ 3323323 w 3687313"/>
                      <a:gd name="connsiteY3" fmla="*/ 690235 h 2228553"/>
                      <a:gd name="connsiteX4" fmla="*/ 3202840 w 3687313"/>
                      <a:gd name="connsiteY4" fmla="*/ 680703 h 2228553"/>
                      <a:gd name="connsiteX5" fmla="*/ 3231690 w 3687313"/>
                      <a:gd name="connsiteY5" fmla="*/ 669138 h 2228553"/>
                      <a:gd name="connsiteX6" fmla="*/ 3238044 w 3687313"/>
                      <a:gd name="connsiteY6" fmla="*/ 666977 h 2228553"/>
                      <a:gd name="connsiteX7" fmla="*/ 3265496 w 3687313"/>
                      <a:gd name="connsiteY7" fmla="*/ 669901 h 2228553"/>
                      <a:gd name="connsiteX8" fmla="*/ 3265750 w 3687313"/>
                      <a:gd name="connsiteY8" fmla="*/ 666723 h 2228553"/>
                      <a:gd name="connsiteX9" fmla="*/ 3266004 w 3687313"/>
                      <a:gd name="connsiteY9" fmla="*/ 663419 h 2228553"/>
                      <a:gd name="connsiteX10" fmla="*/ 3250880 w 3687313"/>
                      <a:gd name="connsiteY10" fmla="*/ 662529 h 2228553"/>
                      <a:gd name="connsiteX11" fmla="*/ 3256091 w 3687313"/>
                      <a:gd name="connsiteY11" fmla="*/ 660750 h 2228553"/>
                      <a:gd name="connsiteX12" fmla="*/ 3325229 w 3687313"/>
                      <a:gd name="connsiteY12" fmla="*/ 667232 h 2228553"/>
                      <a:gd name="connsiteX13" fmla="*/ 3331075 w 3687313"/>
                      <a:gd name="connsiteY13" fmla="*/ 667740 h 2228553"/>
                      <a:gd name="connsiteX14" fmla="*/ 3335397 w 3687313"/>
                      <a:gd name="connsiteY14" fmla="*/ 670536 h 2228553"/>
                      <a:gd name="connsiteX15" fmla="*/ 3359544 w 3687313"/>
                      <a:gd name="connsiteY15" fmla="*/ 685660 h 2228553"/>
                      <a:gd name="connsiteX16" fmla="*/ 3571152 w 3687313"/>
                      <a:gd name="connsiteY16" fmla="*/ 818471 h 2228553"/>
                      <a:gd name="connsiteX17" fmla="*/ 3571406 w 3687313"/>
                      <a:gd name="connsiteY17" fmla="*/ 818471 h 2228553"/>
                      <a:gd name="connsiteX18" fmla="*/ 3572550 w 3687313"/>
                      <a:gd name="connsiteY18" fmla="*/ 819106 h 2228553"/>
                      <a:gd name="connsiteX19" fmla="*/ 3574456 w 3687313"/>
                      <a:gd name="connsiteY19" fmla="*/ 820123 h 2228553"/>
                      <a:gd name="connsiteX20" fmla="*/ 3577634 w 3687313"/>
                      <a:gd name="connsiteY20" fmla="*/ 821902 h 2228553"/>
                      <a:gd name="connsiteX21" fmla="*/ 3583226 w 3687313"/>
                      <a:gd name="connsiteY21" fmla="*/ 825334 h 2228553"/>
                      <a:gd name="connsiteX22" fmla="*/ 3593266 w 3687313"/>
                      <a:gd name="connsiteY22" fmla="*/ 831434 h 2228553"/>
                      <a:gd name="connsiteX23" fmla="*/ 3608898 w 3687313"/>
                      <a:gd name="connsiteY23" fmla="*/ 841093 h 2228553"/>
                      <a:gd name="connsiteX24" fmla="*/ 3608898 w 3687313"/>
                      <a:gd name="connsiteY24" fmla="*/ 841093 h 2228553"/>
                      <a:gd name="connsiteX25" fmla="*/ 3610169 w 3687313"/>
                      <a:gd name="connsiteY25" fmla="*/ 841856 h 2228553"/>
                      <a:gd name="connsiteX26" fmla="*/ 3611694 w 3687313"/>
                      <a:gd name="connsiteY26" fmla="*/ 842745 h 2228553"/>
                      <a:gd name="connsiteX27" fmla="*/ 3614490 w 3687313"/>
                      <a:gd name="connsiteY27" fmla="*/ 844398 h 2228553"/>
                      <a:gd name="connsiteX28" fmla="*/ 3618938 w 3687313"/>
                      <a:gd name="connsiteY28" fmla="*/ 847066 h 2228553"/>
                      <a:gd name="connsiteX29" fmla="*/ 3670283 w 3687313"/>
                      <a:gd name="connsiteY29" fmla="*/ 874010 h 2228553"/>
                      <a:gd name="connsiteX30" fmla="*/ 3654778 w 3687313"/>
                      <a:gd name="connsiteY30" fmla="*/ 861682 h 2228553"/>
                      <a:gd name="connsiteX31" fmla="*/ 3636477 w 3687313"/>
                      <a:gd name="connsiteY31" fmla="*/ 849100 h 2228553"/>
                      <a:gd name="connsiteX32" fmla="*/ 3625293 w 3687313"/>
                      <a:gd name="connsiteY32" fmla="*/ 841601 h 2228553"/>
                      <a:gd name="connsiteX33" fmla="*/ 3619193 w 3687313"/>
                      <a:gd name="connsiteY33" fmla="*/ 837662 h 2228553"/>
                      <a:gd name="connsiteX34" fmla="*/ 3616015 w 3687313"/>
                      <a:gd name="connsiteY34" fmla="*/ 835628 h 2228553"/>
                      <a:gd name="connsiteX35" fmla="*/ 3614363 w 3687313"/>
                      <a:gd name="connsiteY35" fmla="*/ 834484 h 2228553"/>
                      <a:gd name="connsiteX36" fmla="*/ 3613982 w 3687313"/>
                      <a:gd name="connsiteY36" fmla="*/ 834230 h 2228553"/>
                      <a:gd name="connsiteX37" fmla="*/ 3613346 w 3687313"/>
                      <a:gd name="connsiteY37" fmla="*/ 833849 h 2228553"/>
                      <a:gd name="connsiteX38" fmla="*/ 3613346 w 3687313"/>
                      <a:gd name="connsiteY38" fmla="*/ 833849 h 2228553"/>
                      <a:gd name="connsiteX39" fmla="*/ 3613346 w 3687313"/>
                      <a:gd name="connsiteY39" fmla="*/ 833849 h 2228553"/>
                      <a:gd name="connsiteX40" fmla="*/ 3585386 w 3687313"/>
                      <a:gd name="connsiteY40" fmla="*/ 815802 h 2228553"/>
                      <a:gd name="connsiteX41" fmla="*/ 3580811 w 3687313"/>
                      <a:gd name="connsiteY41" fmla="*/ 813006 h 2228553"/>
                      <a:gd name="connsiteX42" fmla="*/ 3578269 w 3687313"/>
                      <a:gd name="connsiteY42" fmla="*/ 811481 h 2228553"/>
                      <a:gd name="connsiteX43" fmla="*/ 3575981 w 3687313"/>
                      <a:gd name="connsiteY43" fmla="*/ 810210 h 2228553"/>
                      <a:gd name="connsiteX44" fmla="*/ 3499599 w 3687313"/>
                      <a:gd name="connsiteY44" fmla="*/ 761025 h 2228553"/>
                      <a:gd name="connsiteX45" fmla="*/ 3339845 w 3687313"/>
                      <a:gd name="connsiteY45" fmla="*/ 663673 h 2228553"/>
                      <a:gd name="connsiteX46" fmla="*/ 3333490 w 3687313"/>
                      <a:gd name="connsiteY46" fmla="*/ 659860 h 2228553"/>
                      <a:gd name="connsiteX47" fmla="*/ 3325992 w 3687313"/>
                      <a:gd name="connsiteY47" fmla="*/ 659225 h 2228553"/>
                      <a:gd name="connsiteX48" fmla="*/ 3272740 w 3687313"/>
                      <a:gd name="connsiteY48" fmla="*/ 655031 h 2228553"/>
                      <a:gd name="connsiteX49" fmla="*/ 3275536 w 3687313"/>
                      <a:gd name="connsiteY49" fmla="*/ 654014 h 2228553"/>
                      <a:gd name="connsiteX50" fmla="*/ 3326119 w 3687313"/>
                      <a:gd name="connsiteY50" fmla="*/ 657573 h 2228553"/>
                      <a:gd name="connsiteX51" fmla="*/ 3333745 w 3687313"/>
                      <a:gd name="connsiteY51" fmla="*/ 658081 h 2228553"/>
                      <a:gd name="connsiteX52" fmla="*/ 3340734 w 3687313"/>
                      <a:gd name="connsiteY52" fmla="*/ 662275 h 2228553"/>
                      <a:gd name="connsiteX53" fmla="*/ 3361196 w 3687313"/>
                      <a:gd name="connsiteY53" fmla="*/ 674476 h 2228553"/>
                      <a:gd name="connsiteX54" fmla="*/ 3466810 w 3687313"/>
                      <a:gd name="connsiteY54" fmla="*/ 736624 h 2228553"/>
                      <a:gd name="connsiteX55" fmla="*/ 3499218 w 3687313"/>
                      <a:gd name="connsiteY55" fmla="*/ 755179 h 2228553"/>
                      <a:gd name="connsiteX56" fmla="*/ 3511419 w 3687313"/>
                      <a:gd name="connsiteY56" fmla="*/ 761534 h 2228553"/>
                      <a:gd name="connsiteX57" fmla="*/ 3488669 w 3687313"/>
                      <a:gd name="connsiteY57" fmla="*/ 745901 h 2228553"/>
                      <a:gd name="connsiteX58" fmla="*/ 3432749 w 3687313"/>
                      <a:gd name="connsiteY58" fmla="*/ 711078 h 2228553"/>
                      <a:gd name="connsiteX59" fmla="*/ 3343403 w 3687313"/>
                      <a:gd name="connsiteY59" fmla="*/ 657827 h 2228553"/>
                      <a:gd name="connsiteX60" fmla="*/ 3334888 w 3687313"/>
                      <a:gd name="connsiteY60" fmla="*/ 652870 h 2228553"/>
                      <a:gd name="connsiteX61" fmla="*/ 3326500 w 3687313"/>
                      <a:gd name="connsiteY61" fmla="*/ 652362 h 2228553"/>
                      <a:gd name="connsiteX62" fmla="*/ 3287229 w 3687313"/>
                      <a:gd name="connsiteY62" fmla="*/ 650201 h 2228553"/>
                      <a:gd name="connsiteX63" fmla="*/ 3286848 w 3687313"/>
                      <a:gd name="connsiteY63" fmla="*/ 650201 h 2228553"/>
                      <a:gd name="connsiteX64" fmla="*/ 3325483 w 3687313"/>
                      <a:gd name="connsiteY64" fmla="*/ 636857 h 2228553"/>
                      <a:gd name="connsiteX65" fmla="*/ 3240840 w 3687313"/>
                      <a:gd name="connsiteY65" fmla="*/ 585639 h 2228553"/>
                      <a:gd name="connsiteX66" fmla="*/ 3236011 w 3687313"/>
                      <a:gd name="connsiteY66" fmla="*/ 582716 h 2228553"/>
                      <a:gd name="connsiteX67" fmla="*/ 3236011 w 3687313"/>
                      <a:gd name="connsiteY67" fmla="*/ 582716 h 2228553"/>
                      <a:gd name="connsiteX68" fmla="*/ 3106123 w 3687313"/>
                      <a:gd name="connsiteY68" fmla="*/ 504046 h 2228553"/>
                      <a:gd name="connsiteX69" fmla="*/ 3064437 w 3687313"/>
                      <a:gd name="connsiteY69" fmla="*/ 479771 h 2228553"/>
                      <a:gd name="connsiteX70" fmla="*/ 3054143 w 3687313"/>
                      <a:gd name="connsiteY70" fmla="*/ 474052 h 2228553"/>
                      <a:gd name="connsiteX71" fmla="*/ 3050457 w 3687313"/>
                      <a:gd name="connsiteY71" fmla="*/ 472273 h 2228553"/>
                      <a:gd name="connsiteX72" fmla="*/ 3053634 w 3687313"/>
                      <a:gd name="connsiteY72" fmla="*/ 474815 h 2228553"/>
                      <a:gd name="connsiteX73" fmla="*/ 3054651 w 3687313"/>
                      <a:gd name="connsiteY73" fmla="*/ 475450 h 2228553"/>
                      <a:gd name="connsiteX74" fmla="*/ 3052109 w 3687313"/>
                      <a:gd name="connsiteY74" fmla="*/ 473925 h 2228553"/>
                      <a:gd name="connsiteX75" fmla="*/ 3056684 w 3687313"/>
                      <a:gd name="connsiteY75" fmla="*/ 476848 h 2228553"/>
                      <a:gd name="connsiteX76" fmla="*/ 3063420 w 3687313"/>
                      <a:gd name="connsiteY76" fmla="*/ 481296 h 2228553"/>
                      <a:gd name="connsiteX77" fmla="*/ 3072317 w 3687313"/>
                      <a:gd name="connsiteY77" fmla="*/ 486888 h 2228553"/>
                      <a:gd name="connsiteX78" fmla="*/ 3107521 w 3687313"/>
                      <a:gd name="connsiteY78" fmla="*/ 509384 h 2228553"/>
                      <a:gd name="connsiteX79" fmla="*/ 3115655 w 3687313"/>
                      <a:gd name="connsiteY79" fmla="*/ 514594 h 2228553"/>
                      <a:gd name="connsiteX80" fmla="*/ 3111715 w 3687313"/>
                      <a:gd name="connsiteY80" fmla="*/ 512561 h 2228553"/>
                      <a:gd name="connsiteX81" fmla="*/ 3129381 w 3687313"/>
                      <a:gd name="connsiteY81" fmla="*/ 523364 h 2228553"/>
                      <a:gd name="connsiteX82" fmla="*/ 3158231 w 3687313"/>
                      <a:gd name="connsiteY82" fmla="*/ 541792 h 2228553"/>
                      <a:gd name="connsiteX83" fmla="*/ 3054015 w 3687313"/>
                      <a:gd name="connsiteY83" fmla="*/ 478882 h 2228553"/>
                      <a:gd name="connsiteX84" fmla="*/ 3037748 w 3687313"/>
                      <a:gd name="connsiteY84" fmla="*/ 468841 h 2228553"/>
                      <a:gd name="connsiteX85" fmla="*/ 3029360 w 3687313"/>
                      <a:gd name="connsiteY85" fmla="*/ 463631 h 2228553"/>
                      <a:gd name="connsiteX86" fmla="*/ 3025039 w 3687313"/>
                      <a:gd name="connsiteY86" fmla="*/ 460962 h 2228553"/>
                      <a:gd name="connsiteX87" fmla="*/ 3022624 w 3687313"/>
                      <a:gd name="connsiteY87" fmla="*/ 459564 h 2228553"/>
                      <a:gd name="connsiteX88" fmla="*/ 3021099 w 3687313"/>
                      <a:gd name="connsiteY88" fmla="*/ 458674 h 2228553"/>
                      <a:gd name="connsiteX89" fmla="*/ 3020082 w 3687313"/>
                      <a:gd name="connsiteY89" fmla="*/ 458166 h 2228553"/>
                      <a:gd name="connsiteX90" fmla="*/ 3019700 w 3687313"/>
                      <a:gd name="connsiteY90" fmla="*/ 458166 h 2228553"/>
                      <a:gd name="connsiteX91" fmla="*/ 2968737 w 3687313"/>
                      <a:gd name="connsiteY91" fmla="*/ 427028 h 2228553"/>
                      <a:gd name="connsiteX92" fmla="*/ 2974710 w 3687313"/>
                      <a:gd name="connsiteY92" fmla="*/ 429951 h 2228553"/>
                      <a:gd name="connsiteX93" fmla="*/ 2962890 w 3687313"/>
                      <a:gd name="connsiteY93" fmla="*/ 421690 h 2228553"/>
                      <a:gd name="connsiteX94" fmla="*/ 2933278 w 3687313"/>
                      <a:gd name="connsiteY94" fmla="*/ 403262 h 2228553"/>
                      <a:gd name="connsiteX95" fmla="*/ 2903285 w 3687313"/>
                      <a:gd name="connsiteY95" fmla="*/ 385469 h 2228553"/>
                      <a:gd name="connsiteX96" fmla="*/ 2890576 w 3687313"/>
                      <a:gd name="connsiteY96" fmla="*/ 378733 h 2228553"/>
                      <a:gd name="connsiteX97" fmla="*/ 2897565 w 3687313"/>
                      <a:gd name="connsiteY97" fmla="*/ 383817 h 2228553"/>
                      <a:gd name="connsiteX98" fmla="*/ 2891465 w 3687313"/>
                      <a:gd name="connsiteY98" fmla="*/ 380131 h 2228553"/>
                      <a:gd name="connsiteX99" fmla="*/ 2900743 w 3687313"/>
                      <a:gd name="connsiteY99" fmla="*/ 385851 h 2228553"/>
                      <a:gd name="connsiteX100" fmla="*/ 2902395 w 3687313"/>
                      <a:gd name="connsiteY100" fmla="*/ 386867 h 2228553"/>
                      <a:gd name="connsiteX101" fmla="*/ 2932007 w 3687313"/>
                      <a:gd name="connsiteY101" fmla="*/ 405296 h 2228553"/>
                      <a:gd name="connsiteX102" fmla="*/ 2934422 w 3687313"/>
                      <a:gd name="connsiteY102" fmla="*/ 406694 h 2228553"/>
                      <a:gd name="connsiteX103" fmla="*/ 3001908 w 3687313"/>
                      <a:gd name="connsiteY103" fmla="*/ 448634 h 2228553"/>
                      <a:gd name="connsiteX104" fmla="*/ 3010931 w 3687313"/>
                      <a:gd name="connsiteY104" fmla="*/ 454226 h 2228553"/>
                      <a:gd name="connsiteX105" fmla="*/ 3002925 w 3687313"/>
                      <a:gd name="connsiteY105" fmla="*/ 452701 h 2228553"/>
                      <a:gd name="connsiteX106" fmla="*/ 2982717 w 3687313"/>
                      <a:gd name="connsiteY106" fmla="*/ 440754 h 2228553"/>
                      <a:gd name="connsiteX107" fmla="*/ 2977888 w 3687313"/>
                      <a:gd name="connsiteY107" fmla="*/ 437958 h 2228553"/>
                      <a:gd name="connsiteX108" fmla="*/ 2968101 w 3687313"/>
                      <a:gd name="connsiteY108" fmla="*/ 431858 h 2228553"/>
                      <a:gd name="connsiteX109" fmla="*/ 2962509 w 3687313"/>
                      <a:gd name="connsiteY109" fmla="*/ 428553 h 2228553"/>
                      <a:gd name="connsiteX110" fmla="*/ 2963526 w 3687313"/>
                      <a:gd name="connsiteY110" fmla="*/ 427028 h 2228553"/>
                      <a:gd name="connsiteX111" fmla="*/ 2877993 w 3687313"/>
                      <a:gd name="connsiteY111" fmla="*/ 376827 h 2228553"/>
                      <a:gd name="connsiteX112" fmla="*/ 2835417 w 3687313"/>
                      <a:gd name="connsiteY112" fmla="*/ 352298 h 2228553"/>
                      <a:gd name="connsiteX113" fmla="*/ 2826775 w 3687313"/>
                      <a:gd name="connsiteY113" fmla="*/ 347087 h 2228553"/>
                      <a:gd name="connsiteX114" fmla="*/ 2784962 w 3687313"/>
                      <a:gd name="connsiteY114" fmla="*/ 321669 h 2228553"/>
                      <a:gd name="connsiteX115" fmla="*/ 2825759 w 3687313"/>
                      <a:gd name="connsiteY115" fmla="*/ 345054 h 2228553"/>
                      <a:gd name="connsiteX116" fmla="*/ 2834401 w 3687313"/>
                      <a:gd name="connsiteY116" fmla="*/ 350265 h 2228553"/>
                      <a:gd name="connsiteX117" fmla="*/ 2847237 w 3687313"/>
                      <a:gd name="connsiteY117" fmla="*/ 357001 h 2228553"/>
                      <a:gd name="connsiteX118" fmla="*/ 2835291 w 3687313"/>
                      <a:gd name="connsiteY118" fmla="*/ 348740 h 2228553"/>
                      <a:gd name="connsiteX119" fmla="*/ 2805678 w 3687313"/>
                      <a:gd name="connsiteY119" fmla="*/ 330311 h 2228553"/>
                      <a:gd name="connsiteX120" fmla="*/ 2775430 w 3687313"/>
                      <a:gd name="connsiteY120" fmla="*/ 312392 h 2228553"/>
                      <a:gd name="connsiteX121" fmla="*/ 2765517 w 3687313"/>
                      <a:gd name="connsiteY121" fmla="*/ 306927 h 2228553"/>
                      <a:gd name="connsiteX122" fmla="*/ 2677442 w 3687313"/>
                      <a:gd name="connsiteY122" fmla="*/ 253040 h 2228553"/>
                      <a:gd name="connsiteX123" fmla="*/ 2678332 w 3687313"/>
                      <a:gd name="connsiteY123" fmla="*/ 253040 h 2228553"/>
                      <a:gd name="connsiteX124" fmla="*/ 2679603 w 3687313"/>
                      <a:gd name="connsiteY124" fmla="*/ 251006 h 2228553"/>
                      <a:gd name="connsiteX125" fmla="*/ 2589876 w 3687313"/>
                      <a:gd name="connsiteY125" fmla="*/ 196611 h 2228553"/>
                      <a:gd name="connsiteX126" fmla="*/ 2499895 w 3687313"/>
                      <a:gd name="connsiteY126" fmla="*/ 141961 h 2228553"/>
                      <a:gd name="connsiteX127" fmla="*/ 2551113 w 3687313"/>
                      <a:gd name="connsiteY127" fmla="*/ 175895 h 2228553"/>
                      <a:gd name="connsiteX128" fmla="*/ 2577930 w 3687313"/>
                      <a:gd name="connsiteY128" fmla="*/ 193434 h 2228553"/>
                      <a:gd name="connsiteX129" fmla="*/ 2574498 w 3687313"/>
                      <a:gd name="connsiteY129" fmla="*/ 191400 h 2228553"/>
                      <a:gd name="connsiteX130" fmla="*/ 2455413 w 3687313"/>
                      <a:gd name="connsiteY130" fmla="*/ 118195 h 2228553"/>
                      <a:gd name="connsiteX131" fmla="*/ 2396824 w 3687313"/>
                      <a:gd name="connsiteY131" fmla="*/ 82610 h 2228553"/>
                      <a:gd name="connsiteX132" fmla="*/ 2411948 w 3687313"/>
                      <a:gd name="connsiteY132" fmla="*/ 91633 h 2228553"/>
                      <a:gd name="connsiteX133" fmla="*/ 2424657 w 3687313"/>
                      <a:gd name="connsiteY133" fmla="*/ 98369 h 2228553"/>
                      <a:gd name="connsiteX134" fmla="*/ 2412837 w 3687313"/>
                      <a:gd name="connsiteY134" fmla="*/ 90108 h 2228553"/>
                      <a:gd name="connsiteX135" fmla="*/ 2383225 w 3687313"/>
                      <a:gd name="connsiteY135" fmla="*/ 71680 h 2228553"/>
                      <a:gd name="connsiteX136" fmla="*/ 2346623 w 3687313"/>
                      <a:gd name="connsiteY136" fmla="*/ 50201 h 2228553"/>
                      <a:gd name="connsiteX137" fmla="*/ 2334295 w 3687313"/>
                      <a:gd name="connsiteY137" fmla="*/ 43465 h 2228553"/>
                      <a:gd name="connsiteX138" fmla="*/ 2345987 w 3687313"/>
                      <a:gd name="connsiteY138" fmla="*/ 51345 h 2228553"/>
                      <a:gd name="connsiteX139" fmla="*/ 2360857 w 3687313"/>
                      <a:gd name="connsiteY139" fmla="*/ 60877 h 2228553"/>
                      <a:gd name="connsiteX140" fmla="*/ 2374202 w 3687313"/>
                      <a:gd name="connsiteY140" fmla="*/ 69646 h 2228553"/>
                      <a:gd name="connsiteX141" fmla="*/ 2345225 w 3687313"/>
                      <a:gd name="connsiteY141" fmla="*/ 52743 h 2228553"/>
                      <a:gd name="connsiteX142" fmla="*/ 2331372 w 3687313"/>
                      <a:gd name="connsiteY142" fmla="*/ 44863 h 2228553"/>
                      <a:gd name="connsiteX143" fmla="*/ 2344970 w 3687313"/>
                      <a:gd name="connsiteY143" fmla="*/ 53124 h 2228553"/>
                      <a:gd name="connsiteX144" fmla="*/ 2403814 w 3687313"/>
                      <a:gd name="connsiteY144" fmla="*/ 89218 h 2228553"/>
                      <a:gd name="connsiteX145" fmla="*/ 2405466 w 3687313"/>
                      <a:gd name="connsiteY145" fmla="*/ 90235 h 2228553"/>
                      <a:gd name="connsiteX146" fmla="*/ 2488838 w 3687313"/>
                      <a:gd name="connsiteY146" fmla="*/ 142851 h 2228553"/>
                      <a:gd name="connsiteX147" fmla="*/ 2432664 w 3687313"/>
                      <a:gd name="connsiteY147" fmla="*/ 109934 h 2228553"/>
                      <a:gd name="connsiteX148" fmla="*/ 2365814 w 3687313"/>
                      <a:gd name="connsiteY148" fmla="*/ 69392 h 2228553"/>
                      <a:gd name="connsiteX149" fmla="*/ 2366195 w 3687313"/>
                      <a:gd name="connsiteY149" fmla="*/ 68248 h 2228553"/>
                      <a:gd name="connsiteX150" fmla="*/ 2343954 w 3687313"/>
                      <a:gd name="connsiteY150" fmla="*/ 55920 h 2228553"/>
                      <a:gd name="connsiteX151" fmla="*/ 2343445 w 3687313"/>
                      <a:gd name="connsiteY151" fmla="*/ 55666 h 2228553"/>
                      <a:gd name="connsiteX152" fmla="*/ 2288542 w 3687313"/>
                      <a:gd name="connsiteY152" fmla="*/ 20589 h 2228553"/>
                      <a:gd name="connsiteX153" fmla="*/ 2331372 w 3687313"/>
                      <a:gd name="connsiteY153" fmla="*/ 44863 h 2228553"/>
                      <a:gd name="connsiteX154" fmla="*/ 2283331 w 3687313"/>
                      <a:gd name="connsiteY154" fmla="*/ 15505 h 2228553"/>
                      <a:gd name="connsiteX155" fmla="*/ 2334295 w 3687313"/>
                      <a:gd name="connsiteY155" fmla="*/ 43465 h 2228553"/>
                      <a:gd name="connsiteX156" fmla="*/ 2305826 w 3687313"/>
                      <a:gd name="connsiteY156" fmla="*/ 24402 h 2228553"/>
                      <a:gd name="connsiteX157" fmla="*/ 2347640 w 3687313"/>
                      <a:gd name="connsiteY157" fmla="*/ 48676 h 2228553"/>
                      <a:gd name="connsiteX158" fmla="*/ 2462149 w 3687313"/>
                      <a:gd name="connsiteY158" fmla="*/ 115145 h 2228553"/>
                      <a:gd name="connsiteX159" fmla="*/ 2348148 w 3687313"/>
                      <a:gd name="connsiteY159" fmla="*/ 47787 h 2228553"/>
                      <a:gd name="connsiteX160" fmla="*/ 2285619 w 3687313"/>
                      <a:gd name="connsiteY160" fmla="*/ 10803 h 2228553"/>
                      <a:gd name="connsiteX161" fmla="*/ 2276595 w 3687313"/>
                      <a:gd name="connsiteY161" fmla="*/ 4702 h 2228553"/>
                      <a:gd name="connsiteX162" fmla="*/ 2276595 w 3687313"/>
                      <a:gd name="connsiteY162" fmla="*/ 5465 h 2228553"/>
                      <a:gd name="connsiteX163" fmla="*/ 2267444 w 3687313"/>
                      <a:gd name="connsiteY163" fmla="*/ 0 h 2228553"/>
                      <a:gd name="connsiteX164" fmla="*/ 2284094 w 3687313"/>
                      <a:gd name="connsiteY164" fmla="*/ 91252 h 2228553"/>
                      <a:gd name="connsiteX165" fmla="*/ 2295023 w 3687313"/>
                      <a:gd name="connsiteY165" fmla="*/ 150858 h 2228553"/>
                      <a:gd name="connsiteX166" fmla="*/ 2329720 w 3687313"/>
                      <a:gd name="connsiteY166" fmla="*/ 341114 h 2228553"/>
                      <a:gd name="connsiteX167" fmla="*/ 2333532 w 3687313"/>
                      <a:gd name="connsiteY167" fmla="*/ 365007 h 2228553"/>
                      <a:gd name="connsiteX168" fmla="*/ 2329465 w 3687313"/>
                      <a:gd name="connsiteY168" fmla="*/ 365643 h 2228553"/>
                      <a:gd name="connsiteX169" fmla="*/ 2325271 w 3687313"/>
                      <a:gd name="connsiteY169" fmla="*/ 366405 h 2228553"/>
                      <a:gd name="connsiteX170" fmla="*/ 2339378 w 3687313"/>
                      <a:gd name="connsiteY170" fmla="*/ 444948 h 2228553"/>
                      <a:gd name="connsiteX171" fmla="*/ 2311926 w 3687313"/>
                      <a:gd name="connsiteY171" fmla="*/ 449396 h 2228553"/>
                      <a:gd name="connsiteX172" fmla="*/ 2277612 w 3687313"/>
                      <a:gd name="connsiteY172" fmla="*/ 455624 h 2228553"/>
                      <a:gd name="connsiteX173" fmla="*/ 2263504 w 3687313"/>
                      <a:gd name="connsiteY173" fmla="*/ 458928 h 2228553"/>
                      <a:gd name="connsiteX174" fmla="*/ 2277866 w 3687313"/>
                      <a:gd name="connsiteY174" fmla="*/ 457403 h 2228553"/>
                      <a:gd name="connsiteX175" fmla="*/ 2312308 w 3687313"/>
                      <a:gd name="connsiteY175" fmla="*/ 451938 h 2228553"/>
                      <a:gd name="connsiteX176" fmla="*/ 2339633 w 3687313"/>
                      <a:gd name="connsiteY176" fmla="*/ 446982 h 2228553"/>
                      <a:gd name="connsiteX177" fmla="*/ 2340141 w 3687313"/>
                      <a:gd name="connsiteY177" fmla="*/ 449778 h 2228553"/>
                      <a:gd name="connsiteX178" fmla="*/ 2300107 w 3687313"/>
                      <a:gd name="connsiteY178" fmla="*/ 457276 h 2228553"/>
                      <a:gd name="connsiteX179" fmla="*/ 2293498 w 3687313"/>
                      <a:gd name="connsiteY179" fmla="*/ 458547 h 2228553"/>
                      <a:gd name="connsiteX180" fmla="*/ 2293244 w 3687313"/>
                      <a:gd name="connsiteY180" fmla="*/ 457276 h 2228553"/>
                      <a:gd name="connsiteX181" fmla="*/ 2228427 w 3687313"/>
                      <a:gd name="connsiteY181" fmla="*/ 469985 h 2228553"/>
                      <a:gd name="connsiteX182" fmla="*/ 2163102 w 3687313"/>
                      <a:gd name="connsiteY182" fmla="*/ 482821 h 2228553"/>
                      <a:gd name="connsiteX183" fmla="*/ 2177972 w 3687313"/>
                      <a:gd name="connsiteY183" fmla="*/ 480661 h 2228553"/>
                      <a:gd name="connsiteX184" fmla="*/ 2125102 w 3687313"/>
                      <a:gd name="connsiteY184" fmla="*/ 489176 h 2228553"/>
                      <a:gd name="connsiteX185" fmla="*/ 2175557 w 3687313"/>
                      <a:gd name="connsiteY185" fmla="*/ 479644 h 2228553"/>
                      <a:gd name="connsiteX186" fmla="*/ 1877527 w 3687313"/>
                      <a:gd name="connsiteY186" fmla="*/ 528702 h 2228553"/>
                      <a:gd name="connsiteX187" fmla="*/ 1869647 w 3687313"/>
                      <a:gd name="connsiteY187" fmla="*/ 529337 h 2228553"/>
                      <a:gd name="connsiteX188" fmla="*/ 1650922 w 3687313"/>
                      <a:gd name="connsiteY188" fmla="*/ 567465 h 2228553"/>
                      <a:gd name="connsiteX189" fmla="*/ 1651431 w 3687313"/>
                      <a:gd name="connsiteY189" fmla="*/ 570388 h 2228553"/>
                      <a:gd name="connsiteX190" fmla="*/ 1870410 w 3687313"/>
                      <a:gd name="connsiteY190" fmla="*/ 533658 h 2228553"/>
                      <a:gd name="connsiteX191" fmla="*/ 1877527 w 3687313"/>
                      <a:gd name="connsiteY191" fmla="*/ 533023 h 2228553"/>
                      <a:gd name="connsiteX192" fmla="*/ 2054820 w 3687313"/>
                      <a:gd name="connsiteY192" fmla="*/ 501885 h 2228553"/>
                      <a:gd name="connsiteX193" fmla="*/ 2105275 w 3687313"/>
                      <a:gd name="connsiteY193" fmla="*/ 492862 h 2228553"/>
                      <a:gd name="connsiteX194" fmla="*/ 2116460 w 3687313"/>
                      <a:gd name="connsiteY194" fmla="*/ 496039 h 2228553"/>
                      <a:gd name="connsiteX195" fmla="*/ 2115189 w 3687313"/>
                      <a:gd name="connsiteY195" fmla="*/ 496293 h 2228553"/>
                      <a:gd name="connsiteX196" fmla="*/ 2046051 w 3687313"/>
                      <a:gd name="connsiteY196" fmla="*/ 508875 h 2228553"/>
                      <a:gd name="connsiteX197" fmla="*/ 2006271 w 3687313"/>
                      <a:gd name="connsiteY197" fmla="*/ 516501 h 2228553"/>
                      <a:gd name="connsiteX198" fmla="*/ 1997883 w 3687313"/>
                      <a:gd name="connsiteY198" fmla="*/ 517899 h 2228553"/>
                      <a:gd name="connsiteX199" fmla="*/ 1959501 w 3687313"/>
                      <a:gd name="connsiteY199" fmla="*/ 524126 h 2228553"/>
                      <a:gd name="connsiteX200" fmla="*/ 1959501 w 3687313"/>
                      <a:gd name="connsiteY200" fmla="*/ 525779 h 2228553"/>
                      <a:gd name="connsiteX201" fmla="*/ 1958484 w 3687313"/>
                      <a:gd name="connsiteY201" fmla="*/ 526033 h 2228553"/>
                      <a:gd name="connsiteX202" fmla="*/ 1951240 w 3687313"/>
                      <a:gd name="connsiteY202" fmla="*/ 527939 h 2228553"/>
                      <a:gd name="connsiteX203" fmla="*/ 1958611 w 3687313"/>
                      <a:gd name="connsiteY203" fmla="*/ 527049 h 2228553"/>
                      <a:gd name="connsiteX204" fmla="*/ 1959882 w 3687313"/>
                      <a:gd name="connsiteY204" fmla="*/ 526795 h 2228553"/>
                      <a:gd name="connsiteX205" fmla="*/ 1960136 w 3687313"/>
                      <a:gd name="connsiteY205" fmla="*/ 528829 h 2228553"/>
                      <a:gd name="connsiteX206" fmla="*/ 2040713 w 3687313"/>
                      <a:gd name="connsiteY206" fmla="*/ 515103 h 2228553"/>
                      <a:gd name="connsiteX207" fmla="*/ 2040713 w 3687313"/>
                      <a:gd name="connsiteY207" fmla="*/ 515103 h 2228553"/>
                      <a:gd name="connsiteX208" fmla="*/ 2006144 w 3687313"/>
                      <a:gd name="connsiteY208" fmla="*/ 521712 h 2228553"/>
                      <a:gd name="connsiteX209" fmla="*/ 1994197 w 3687313"/>
                      <a:gd name="connsiteY209" fmla="*/ 523999 h 2228553"/>
                      <a:gd name="connsiteX210" fmla="*/ 1950859 w 3687313"/>
                      <a:gd name="connsiteY210" fmla="*/ 531625 h 2228553"/>
                      <a:gd name="connsiteX211" fmla="*/ 1950859 w 3687313"/>
                      <a:gd name="connsiteY211" fmla="*/ 531371 h 2228553"/>
                      <a:gd name="connsiteX212" fmla="*/ 1929762 w 3687313"/>
                      <a:gd name="connsiteY212" fmla="*/ 532642 h 2228553"/>
                      <a:gd name="connsiteX213" fmla="*/ 1877527 w 3687313"/>
                      <a:gd name="connsiteY213" fmla="*/ 538869 h 2228553"/>
                      <a:gd name="connsiteX214" fmla="*/ 1871299 w 3687313"/>
                      <a:gd name="connsiteY214" fmla="*/ 539377 h 2228553"/>
                      <a:gd name="connsiteX215" fmla="*/ 1852490 w 3687313"/>
                      <a:gd name="connsiteY215" fmla="*/ 541792 h 2228553"/>
                      <a:gd name="connsiteX216" fmla="*/ 1767338 w 3687313"/>
                      <a:gd name="connsiteY216" fmla="*/ 552976 h 2228553"/>
                      <a:gd name="connsiteX217" fmla="*/ 1850583 w 3687313"/>
                      <a:gd name="connsiteY217" fmla="*/ 538615 h 2228553"/>
                      <a:gd name="connsiteX218" fmla="*/ 1761619 w 3687313"/>
                      <a:gd name="connsiteY218" fmla="*/ 553739 h 2228553"/>
                      <a:gd name="connsiteX219" fmla="*/ 1757171 w 3687313"/>
                      <a:gd name="connsiteY219" fmla="*/ 554374 h 2228553"/>
                      <a:gd name="connsiteX220" fmla="*/ 1757171 w 3687313"/>
                      <a:gd name="connsiteY220" fmla="*/ 554374 h 2228553"/>
                      <a:gd name="connsiteX221" fmla="*/ 1353782 w 3687313"/>
                      <a:gd name="connsiteY221" fmla="*/ 621733 h 2228553"/>
                      <a:gd name="connsiteX222" fmla="*/ 1339674 w 3687313"/>
                      <a:gd name="connsiteY222" fmla="*/ 623258 h 2228553"/>
                      <a:gd name="connsiteX223" fmla="*/ 1305233 w 3687313"/>
                      <a:gd name="connsiteY223" fmla="*/ 628850 h 2228553"/>
                      <a:gd name="connsiteX224" fmla="*/ 1270664 w 3687313"/>
                      <a:gd name="connsiteY224" fmla="*/ 635204 h 2228553"/>
                      <a:gd name="connsiteX225" fmla="*/ 1256938 w 3687313"/>
                      <a:gd name="connsiteY225" fmla="*/ 638255 h 2228553"/>
                      <a:gd name="connsiteX226" fmla="*/ 1194790 w 3687313"/>
                      <a:gd name="connsiteY226" fmla="*/ 648930 h 2228553"/>
                      <a:gd name="connsiteX227" fmla="*/ 1291380 w 3687313"/>
                      <a:gd name="connsiteY227" fmla="*/ 634188 h 2228553"/>
                      <a:gd name="connsiteX228" fmla="*/ 1287058 w 3687313"/>
                      <a:gd name="connsiteY228" fmla="*/ 635459 h 2228553"/>
                      <a:gd name="connsiteX229" fmla="*/ 1301674 w 3687313"/>
                      <a:gd name="connsiteY229" fmla="*/ 633806 h 2228553"/>
                      <a:gd name="connsiteX230" fmla="*/ 1336370 w 3687313"/>
                      <a:gd name="connsiteY230" fmla="*/ 628214 h 2228553"/>
                      <a:gd name="connsiteX231" fmla="*/ 1370939 w 3687313"/>
                      <a:gd name="connsiteY231" fmla="*/ 621987 h 2228553"/>
                      <a:gd name="connsiteX232" fmla="*/ 1385173 w 3687313"/>
                      <a:gd name="connsiteY232" fmla="*/ 618682 h 2228553"/>
                      <a:gd name="connsiteX233" fmla="*/ 1384665 w 3687313"/>
                      <a:gd name="connsiteY233" fmla="*/ 618682 h 2228553"/>
                      <a:gd name="connsiteX234" fmla="*/ 1757044 w 3687313"/>
                      <a:gd name="connsiteY234" fmla="*/ 554883 h 2228553"/>
                      <a:gd name="connsiteX235" fmla="*/ 1757425 w 3687313"/>
                      <a:gd name="connsiteY235" fmla="*/ 556916 h 2228553"/>
                      <a:gd name="connsiteX236" fmla="*/ 1785766 w 3687313"/>
                      <a:gd name="connsiteY236" fmla="*/ 554883 h 2228553"/>
                      <a:gd name="connsiteX237" fmla="*/ 1847660 w 3687313"/>
                      <a:gd name="connsiteY237" fmla="*/ 547384 h 2228553"/>
                      <a:gd name="connsiteX238" fmla="*/ 1782970 w 3687313"/>
                      <a:gd name="connsiteY238" fmla="*/ 557424 h 2228553"/>
                      <a:gd name="connsiteX239" fmla="*/ 1756663 w 3687313"/>
                      <a:gd name="connsiteY239" fmla="*/ 561745 h 2228553"/>
                      <a:gd name="connsiteX240" fmla="*/ 1749545 w 3687313"/>
                      <a:gd name="connsiteY240" fmla="*/ 563016 h 2228553"/>
                      <a:gd name="connsiteX241" fmla="*/ 1747131 w 3687313"/>
                      <a:gd name="connsiteY241" fmla="*/ 563652 h 2228553"/>
                      <a:gd name="connsiteX242" fmla="*/ 1747385 w 3687313"/>
                      <a:gd name="connsiteY242" fmla="*/ 565050 h 2228553"/>
                      <a:gd name="connsiteX243" fmla="*/ 1588774 w 3687313"/>
                      <a:gd name="connsiteY243" fmla="*/ 590468 h 2228553"/>
                      <a:gd name="connsiteX244" fmla="*/ 1587503 w 3687313"/>
                      <a:gd name="connsiteY244" fmla="*/ 590214 h 2228553"/>
                      <a:gd name="connsiteX245" fmla="*/ 1555476 w 3687313"/>
                      <a:gd name="connsiteY245" fmla="*/ 595679 h 2228553"/>
                      <a:gd name="connsiteX246" fmla="*/ 1553951 w 3687313"/>
                      <a:gd name="connsiteY246" fmla="*/ 595806 h 2228553"/>
                      <a:gd name="connsiteX247" fmla="*/ 1474519 w 3687313"/>
                      <a:gd name="connsiteY247" fmla="*/ 604830 h 2228553"/>
                      <a:gd name="connsiteX248" fmla="*/ 1507436 w 3687313"/>
                      <a:gd name="connsiteY248" fmla="*/ 603432 h 2228553"/>
                      <a:gd name="connsiteX249" fmla="*/ 1494091 w 3687313"/>
                      <a:gd name="connsiteY249" fmla="*/ 605592 h 2228553"/>
                      <a:gd name="connsiteX250" fmla="*/ 1381234 w 3687313"/>
                      <a:gd name="connsiteY250" fmla="*/ 623766 h 2228553"/>
                      <a:gd name="connsiteX251" fmla="*/ 1404618 w 3687313"/>
                      <a:gd name="connsiteY251" fmla="*/ 617285 h 2228553"/>
                      <a:gd name="connsiteX252" fmla="*/ 1454057 w 3687313"/>
                      <a:gd name="connsiteY252" fmla="*/ 607626 h 2228553"/>
                      <a:gd name="connsiteX253" fmla="*/ 1344250 w 3687313"/>
                      <a:gd name="connsiteY253" fmla="*/ 627452 h 2228553"/>
                      <a:gd name="connsiteX254" fmla="*/ 1261513 w 3687313"/>
                      <a:gd name="connsiteY254" fmla="*/ 641305 h 2228553"/>
                      <a:gd name="connsiteX255" fmla="*/ 1258336 w 3687313"/>
                      <a:gd name="connsiteY255" fmla="*/ 641051 h 2228553"/>
                      <a:gd name="connsiteX256" fmla="*/ 1134421 w 3687313"/>
                      <a:gd name="connsiteY256" fmla="*/ 661385 h 2228553"/>
                      <a:gd name="connsiteX257" fmla="*/ 950265 w 3687313"/>
                      <a:gd name="connsiteY257" fmla="*/ 693285 h 2228553"/>
                      <a:gd name="connsiteX258" fmla="*/ 950265 w 3687313"/>
                      <a:gd name="connsiteY258" fmla="*/ 692396 h 2228553"/>
                      <a:gd name="connsiteX259" fmla="*/ 924720 w 3687313"/>
                      <a:gd name="connsiteY259" fmla="*/ 696590 h 2228553"/>
                      <a:gd name="connsiteX260" fmla="*/ 917730 w 3687313"/>
                      <a:gd name="connsiteY260" fmla="*/ 697225 h 2228553"/>
                      <a:gd name="connsiteX261" fmla="*/ 861936 w 3687313"/>
                      <a:gd name="connsiteY261" fmla="*/ 706503 h 2228553"/>
                      <a:gd name="connsiteX262" fmla="*/ 836645 w 3687313"/>
                      <a:gd name="connsiteY262" fmla="*/ 710443 h 2228553"/>
                      <a:gd name="connsiteX263" fmla="*/ 838806 w 3687313"/>
                      <a:gd name="connsiteY263" fmla="*/ 710061 h 2228553"/>
                      <a:gd name="connsiteX264" fmla="*/ 904131 w 3687313"/>
                      <a:gd name="connsiteY264" fmla="*/ 697225 h 2228553"/>
                      <a:gd name="connsiteX265" fmla="*/ 773353 w 3687313"/>
                      <a:gd name="connsiteY265" fmla="*/ 719593 h 2228553"/>
                      <a:gd name="connsiteX266" fmla="*/ 642576 w 3687313"/>
                      <a:gd name="connsiteY266" fmla="*/ 741962 h 2228553"/>
                      <a:gd name="connsiteX267" fmla="*/ 708410 w 3687313"/>
                      <a:gd name="connsiteY267" fmla="*/ 732430 h 2228553"/>
                      <a:gd name="connsiteX268" fmla="*/ 728109 w 3687313"/>
                      <a:gd name="connsiteY268" fmla="*/ 729506 h 2228553"/>
                      <a:gd name="connsiteX269" fmla="*/ 726202 w 3687313"/>
                      <a:gd name="connsiteY269" fmla="*/ 729888 h 2228553"/>
                      <a:gd name="connsiteX270" fmla="*/ 440119 w 3687313"/>
                      <a:gd name="connsiteY270" fmla="*/ 777547 h 2228553"/>
                      <a:gd name="connsiteX271" fmla="*/ 540521 w 3687313"/>
                      <a:gd name="connsiteY271" fmla="*/ 759500 h 2228553"/>
                      <a:gd name="connsiteX272" fmla="*/ 647660 w 3687313"/>
                      <a:gd name="connsiteY272" fmla="*/ 739928 h 2228553"/>
                      <a:gd name="connsiteX273" fmla="*/ 680322 w 3687313"/>
                      <a:gd name="connsiteY273" fmla="*/ 733701 h 2228553"/>
                      <a:gd name="connsiteX274" fmla="*/ 692269 w 3687313"/>
                      <a:gd name="connsiteY274" fmla="*/ 731159 h 2228553"/>
                      <a:gd name="connsiteX275" fmla="*/ 684898 w 3687313"/>
                      <a:gd name="connsiteY275" fmla="*/ 732048 h 2228553"/>
                      <a:gd name="connsiteX276" fmla="*/ 664944 w 3687313"/>
                      <a:gd name="connsiteY276" fmla="*/ 735099 h 2228553"/>
                      <a:gd name="connsiteX277" fmla="*/ 600000 w 3687313"/>
                      <a:gd name="connsiteY277" fmla="*/ 745901 h 2228553"/>
                      <a:gd name="connsiteX278" fmla="*/ 497946 w 3687313"/>
                      <a:gd name="connsiteY278" fmla="*/ 764330 h 2228553"/>
                      <a:gd name="connsiteX279" fmla="*/ 494133 w 3687313"/>
                      <a:gd name="connsiteY279" fmla="*/ 764965 h 2228553"/>
                      <a:gd name="connsiteX280" fmla="*/ 490320 w 3687313"/>
                      <a:gd name="connsiteY280" fmla="*/ 765728 h 2228553"/>
                      <a:gd name="connsiteX281" fmla="*/ 448380 w 3687313"/>
                      <a:gd name="connsiteY281" fmla="*/ 774116 h 2228553"/>
                      <a:gd name="connsiteX282" fmla="*/ 388901 w 3687313"/>
                      <a:gd name="connsiteY282" fmla="*/ 786698 h 2228553"/>
                      <a:gd name="connsiteX283" fmla="*/ 396781 w 3687313"/>
                      <a:gd name="connsiteY283" fmla="*/ 785300 h 2228553"/>
                      <a:gd name="connsiteX284" fmla="*/ 474434 w 3687313"/>
                      <a:gd name="connsiteY284" fmla="*/ 775387 h 2228553"/>
                      <a:gd name="connsiteX285" fmla="*/ 736116 w 3687313"/>
                      <a:gd name="connsiteY285" fmla="*/ 730015 h 2228553"/>
                      <a:gd name="connsiteX286" fmla="*/ 744250 w 3687313"/>
                      <a:gd name="connsiteY286" fmla="*/ 727727 h 2228553"/>
                      <a:gd name="connsiteX287" fmla="*/ 773227 w 3687313"/>
                      <a:gd name="connsiteY287" fmla="*/ 722771 h 2228553"/>
                      <a:gd name="connsiteX288" fmla="*/ 907308 w 3687313"/>
                      <a:gd name="connsiteY288" fmla="*/ 700784 h 2228553"/>
                      <a:gd name="connsiteX289" fmla="*/ 918238 w 3687313"/>
                      <a:gd name="connsiteY289" fmla="*/ 699767 h 2228553"/>
                      <a:gd name="connsiteX290" fmla="*/ 924720 w 3687313"/>
                      <a:gd name="connsiteY290" fmla="*/ 699259 h 2228553"/>
                      <a:gd name="connsiteX291" fmla="*/ 984580 w 3687313"/>
                      <a:gd name="connsiteY291" fmla="*/ 689091 h 2228553"/>
                      <a:gd name="connsiteX292" fmla="*/ 952807 w 3687313"/>
                      <a:gd name="connsiteY292" fmla="*/ 695192 h 2228553"/>
                      <a:gd name="connsiteX293" fmla="*/ 931456 w 3687313"/>
                      <a:gd name="connsiteY293" fmla="*/ 699513 h 2228553"/>
                      <a:gd name="connsiteX294" fmla="*/ 924593 w 3687313"/>
                      <a:gd name="connsiteY294" fmla="*/ 700784 h 2228553"/>
                      <a:gd name="connsiteX295" fmla="*/ 918365 w 3687313"/>
                      <a:gd name="connsiteY295" fmla="*/ 701292 h 2228553"/>
                      <a:gd name="connsiteX296" fmla="*/ 767126 w 3687313"/>
                      <a:gd name="connsiteY296" fmla="*/ 727219 h 2228553"/>
                      <a:gd name="connsiteX297" fmla="*/ 487524 w 3687313"/>
                      <a:gd name="connsiteY297" fmla="*/ 774878 h 2228553"/>
                      <a:gd name="connsiteX298" fmla="*/ 531244 w 3687313"/>
                      <a:gd name="connsiteY298" fmla="*/ 768397 h 2228553"/>
                      <a:gd name="connsiteX299" fmla="*/ 438085 w 3687313"/>
                      <a:gd name="connsiteY299" fmla="*/ 785046 h 2228553"/>
                      <a:gd name="connsiteX300" fmla="*/ 353951 w 3687313"/>
                      <a:gd name="connsiteY300" fmla="*/ 799407 h 2228553"/>
                      <a:gd name="connsiteX301" fmla="*/ 408092 w 3687313"/>
                      <a:gd name="connsiteY301" fmla="*/ 791527 h 2228553"/>
                      <a:gd name="connsiteX302" fmla="*/ 408092 w 3687313"/>
                      <a:gd name="connsiteY302" fmla="*/ 791782 h 2228553"/>
                      <a:gd name="connsiteX303" fmla="*/ 383690 w 3687313"/>
                      <a:gd name="connsiteY303" fmla="*/ 795848 h 2228553"/>
                      <a:gd name="connsiteX304" fmla="*/ 314806 w 3687313"/>
                      <a:gd name="connsiteY304" fmla="*/ 808304 h 2228553"/>
                      <a:gd name="connsiteX305" fmla="*/ 291930 w 3687313"/>
                      <a:gd name="connsiteY305" fmla="*/ 813133 h 2228553"/>
                      <a:gd name="connsiteX306" fmla="*/ 180852 w 3687313"/>
                      <a:gd name="connsiteY306" fmla="*/ 832197 h 2228553"/>
                      <a:gd name="connsiteX307" fmla="*/ 149333 w 3687313"/>
                      <a:gd name="connsiteY307" fmla="*/ 837153 h 2228553"/>
                      <a:gd name="connsiteX308" fmla="*/ 143614 w 3687313"/>
                      <a:gd name="connsiteY308" fmla="*/ 835882 h 2228553"/>
                      <a:gd name="connsiteX309" fmla="*/ 142216 w 3687313"/>
                      <a:gd name="connsiteY309" fmla="*/ 836136 h 2228553"/>
                      <a:gd name="connsiteX310" fmla="*/ 143360 w 3687313"/>
                      <a:gd name="connsiteY310" fmla="*/ 835882 h 2228553"/>
                      <a:gd name="connsiteX311" fmla="*/ 144631 w 3687313"/>
                      <a:gd name="connsiteY311" fmla="*/ 835628 h 2228553"/>
                      <a:gd name="connsiteX312" fmla="*/ 149968 w 3687313"/>
                      <a:gd name="connsiteY312" fmla="*/ 834103 h 2228553"/>
                      <a:gd name="connsiteX313" fmla="*/ 135607 w 3687313"/>
                      <a:gd name="connsiteY313" fmla="*/ 835755 h 2228553"/>
                      <a:gd name="connsiteX314" fmla="*/ 101165 w 3687313"/>
                      <a:gd name="connsiteY314" fmla="*/ 841347 h 2228553"/>
                      <a:gd name="connsiteX315" fmla="*/ 68121 w 3687313"/>
                      <a:gd name="connsiteY315" fmla="*/ 847321 h 2228553"/>
                      <a:gd name="connsiteX316" fmla="*/ 63292 w 3687313"/>
                      <a:gd name="connsiteY316" fmla="*/ 848083 h 2228553"/>
                      <a:gd name="connsiteX317" fmla="*/ 27452 w 3687313"/>
                      <a:gd name="connsiteY317" fmla="*/ 854184 h 2228553"/>
                      <a:gd name="connsiteX318" fmla="*/ 27706 w 3687313"/>
                      <a:gd name="connsiteY318" fmla="*/ 855582 h 2228553"/>
                      <a:gd name="connsiteX319" fmla="*/ 27198 w 3687313"/>
                      <a:gd name="connsiteY319" fmla="*/ 855582 h 2228553"/>
                      <a:gd name="connsiteX320" fmla="*/ 26816 w 3687313"/>
                      <a:gd name="connsiteY320" fmla="*/ 853675 h 2228553"/>
                      <a:gd name="connsiteX321" fmla="*/ 63165 w 3687313"/>
                      <a:gd name="connsiteY321" fmla="*/ 847448 h 2228553"/>
                      <a:gd name="connsiteX322" fmla="*/ 89854 w 3687313"/>
                      <a:gd name="connsiteY322" fmla="*/ 842872 h 2228553"/>
                      <a:gd name="connsiteX323" fmla="*/ 171447 w 3687313"/>
                      <a:gd name="connsiteY323" fmla="*/ 828892 h 2228553"/>
                      <a:gd name="connsiteX324" fmla="*/ 170049 w 3687313"/>
                      <a:gd name="connsiteY324" fmla="*/ 829401 h 2228553"/>
                      <a:gd name="connsiteX325" fmla="*/ 184664 w 3687313"/>
                      <a:gd name="connsiteY325" fmla="*/ 827749 h 2228553"/>
                      <a:gd name="connsiteX326" fmla="*/ 219361 w 3687313"/>
                      <a:gd name="connsiteY326" fmla="*/ 822156 h 2228553"/>
                      <a:gd name="connsiteX327" fmla="*/ 253929 w 3687313"/>
                      <a:gd name="connsiteY327" fmla="*/ 815929 h 2228553"/>
                      <a:gd name="connsiteX328" fmla="*/ 253929 w 3687313"/>
                      <a:gd name="connsiteY328" fmla="*/ 815929 h 2228553"/>
                      <a:gd name="connsiteX329" fmla="*/ 246685 w 3687313"/>
                      <a:gd name="connsiteY329" fmla="*/ 817835 h 2228553"/>
                      <a:gd name="connsiteX330" fmla="*/ 261047 w 3687313"/>
                      <a:gd name="connsiteY330" fmla="*/ 816310 h 2228553"/>
                      <a:gd name="connsiteX331" fmla="*/ 295616 w 3687313"/>
                      <a:gd name="connsiteY331" fmla="*/ 810845 h 2228553"/>
                      <a:gd name="connsiteX332" fmla="*/ 330057 w 3687313"/>
                      <a:gd name="connsiteY332" fmla="*/ 804618 h 2228553"/>
                      <a:gd name="connsiteX333" fmla="*/ 344292 w 3687313"/>
                      <a:gd name="connsiteY333" fmla="*/ 801313 h 2228553"/>
                      <a:gd name="connsiteX334" fmla="*/ 329676 w 3687313"/>
                      <a:gd name="connsiteY334" fmla="*/ 802965 h 2228553"/>
                      <a:gd name="connsiteX335" fmla="*/ 295107 w 3687313"/>
                      <a:gd name="connsiteY335" fmla="*/ 808431 h 2228553"/>
                      <a:gd name="connsiteX336" fmla="*/ 260665 w 3687313"/>
                      <a:gd name="connsiteY336" fmla="*/ 814658 h 2228553"/>
                      <a:gd name="connsiteX337" fmla="*/ 268037 w 3687313"/>
                      <a:gd name="connsiteY337" fmla="*/ 812752 h 2228553"/>
                      <a:gd name="connsiteX338" fmla="*/ 264732 w 3687313"/>
                      <a:gd name="connsiteY338" fmla="*/ 812879 h 2228553"/>
                      <a:gd name="connsiteX339" fmla="*/ 269816 w 3687313"/>
                      <a:gd name="connsiteY339" fmla="*/ 811989 h 2228553"/>
                      <a:gd name="connsiteX340" fmla="*/ 285194 w 3687313"/>
                      <a:gd name="connsiteY340" fmla="*/ 809193 h 2228553"/>
                      <a:gd name="connsiteX341" fmla="*/ 279983 w 3687313"/>
                      <a:gd name="connsiteY341" fmla="*/ 809702 h 2228553"/>
                      <a:gd name="connsiteX342" fmla="*/ 266003 w 3687313"/>
                      <a:gd name="connsiteY342" fmla="*/ 811481 h 2228553"/>
                      <a:gd name="connsiteX343" fmla="*/ 219742 w 3687313"/>
                      <a:gd name="connsiteY343" fmla="*/ 817962 h 2228553"/>
                      <a:gd name="connsiteX344" fmla="*/ 62402 w 3687313"/>
                      <a:gd name="connsiteY344" fmla="*/ 843381 h 2228553"/>
                      <a:gd name="connsiteX345" fmla="*/ 21987 w 3687313"/>
                      <a:gd name="connsiteY345" fmla="*/ 850244 h 2228553"/>
                      <a:gd name="connsiteX346" fmla="*/ 28850 w 3687313"/>
                      <a:gd name="connsiteY346" fmla="*/ 890786 h 2228553"/>
                      <a:gd name="connsiteX347" fmla="*/ 35331 w 3687313"/>
                      <a:gd name="connsiteY347" fmla="*/ 929168 h 2228553"/>
                      <a:gd name="connsiteX348" fmla="*/ 51599 w 3687313"/>
                      <a:gd name="connsiteY348" fmla="*/ 1021309 h 2228553"/>
                      <a:gd name="connsiteX349" fmla="*/ 56937 w 3687313"/>
                      <a:gd name="connsiteY349" fmla="*/ 1049397 h 2228553"/>
                      <a:gd name="connsiteX350" fmla="*/ 59479 w 3687313"/>
                      <a:gd name="connsiteY350" fmla="*/ 1059564 h 2228553"/>
                      <a:gd name="connsiteX351" fmla="*/ 61385 w 3687313"/>
                      <a:gd name="connsiteY351" fmla="*/ 1059182 h 2228553"/>
                      <a:gd name="connsiteX352" fmla="*/ 32917 w 3687313"/>
                      <a:gd name="connsiteY352" fmla="*/ 890023 h 2228553"/>
                      <a:gd name="connsiteX353" fmla="*/ 28723 w 3687313"/>
                      <a:gd name="connsiteY353" fmla="*/ 865114 h 2228553"/>
                      <a:gd name="connsiteX354" fmla="*/ 32663 w 3687313"/>
                      <a:gd name="connsiteY354" fmla="*/ 885067 h 2228553"/>
                      <a:gd name="connsiteX355" fmla="*/ 33425 w 3687313"/>
                      <a:gd name="connsiteY355" fmla="*/ 889896 h 2228553"/>
                      <a:gd name="connsiteX356" fmla="*/ 62783 w 3687313"/>
                      <a:gd name="connsiteY356" fmla="*/ 1062360 h 2228553"/>
                      <a:gd name="connsiteX357" fmla="*/ 67994 w 3687313"/>
                      <a:gd name="connsiteY357" fmla="*/ 1092989 h 2228553"/>
                      <a:gd name="connsiteX358" fmla="*/ 95065 w 3687313"/>
                      <a:gd name="connsiteY358" fmla="*/ 1092608 h 2228553"/>
                      <a:gd name="connsiteX359" fmla="*/ 87058 w 3687313"/>
                      <a:gd name="connsiteY359" fmla="*/ 1099216 h 2228553"/>
                      <a:gd name="connsiteX360" fmla="*/ 62402 w 3687313"/>
                      <a:gd name="connsiteY360" fmla="*/ 1099471 h 2228553"/>
                      <a:gd name="connsiteX361" fmla="*/ 56302 w 3687313"/>
                      <a:gd name="connsiteY361" fmla="*/ 1063377 h 2228553"/>
                      <a:gd name="connsiteX362" fmla="*/ 26054 w 3687313"/>
                      <a:gd name="connsiteY362" fmla="*/ 891040 h 2228553"/>
                      <a:gd name="connsiteX363" fmla="*/ 17920 w 3687313"/>
                      <a:gd name="connsiteY363" fmla="*/ 849100 h 2228553"/>
                      <a:gd name="connsiteX364" fmla="*/ 61894 w 3687313"/>
                      <a:gd name="connsiteY364" fmla="*/ 840585 h 2228553"/>
                      <a:gd name="connsiteX365" fmla="*/ 77526 w 3687313"/>
                      <a:gd name="connsiteY365" fmla="*/ 835882 h 2228553"/>
                      <a:gd name="connsiteX366" fmla="*/ 61640 w 3687313"/>
                      <a:gd name="connsiteY366" fmla="*/ 838678 h 2228553"/>
                      <a:gd name="connsiteX367" fmla="*/ 16522 w 3687313"/>
                      <a:gd name="connsiteY367" fmla="*/ 846431 h 2228553"/>
                      <a:gd name="connsiteX368" fmla="*/ 24148 w 3687313"/>
                      <a:gd name="connsiteY368" fmla="*/ 891548 h 2228553"/>
                      <a:gd name="connsiteX369" fmla="*/ 53379 w 3687313"/>
                      <a:gd name="connsiteY369" fmla="*/ 1064012 h 2228553"/>
                      <a:gd name="connsiteX370" fmla="*/ 59987 w 3687313"/>
                      <a:gd name="connsiteY370" fmla="*/ 1102648 h 2228553"/>
                      <a:gd name="connsiteX371" fmla="*/ 83626 w 3687313"/>
                      <a:gd name="connsiteY371" fmla="*/ 1102394 h 2228553"/>
                      <a:gd name="connsiteX372" fmla="*/ 76509 w 3687313"/>
                      <a:gd name="connsiteY372" fmla="*/ 1108621 h 2228553"/>
                      <a:gd name="connsiteX373" fmla="*/ 69900 w 3687313"/>
                      <a:gd name="connsiteY373" fmla="*/ 1114467 h 2228553"/>
                      <a:gd name="connsiteX374" fmla="*/ 49312 w 3687313"/>
                      <a:gd name="connsiteY374" fmla="*/ 1114467 h 2228553"/>
                      <a:gd name="connsiteX375" fmla="*/ 41432 w 3687313"/>
                      <a:gd name="connsiteY375" fmla="*/ 1066046 h 2228553"/>
                      <a:gd name="connsiteX376" fmla="*/ 11692 w 3687313"/>
                      <a:gd name="connsiteY376" fmla="*/ 893709 h 2228553"/>
                      <a:gd name="connsiteX377" fmla="*/ 1017 w 3687313"/>
                      <a:gd name="connsiteY377" fmla="*/ 837534 h 2228553"/>
                      <a:gd name="connsiteX378" fmla="*/ 59479 w 3687313"/>
                      <a:gd name="connsiteY378" fmla="*/ 826351 h 2228553"/>
                      <a:gd name="connsiteX379" fmla="*/ 96209 w 3687313"/>
                      <a:gd name="connsiteY379" fmla="*/ 818725 h 2228553"/>
                      <a:gd name="connsiteX380" fmla="*/ 58971 w 3687313"/>
                      <a:gd name="connsiteY380" fmla="*/ 823809 h 2228553"/>
                      <a:gd name="connsiteX381" fmla="*/ 0 w 3687313"/>
                      <a:gd name="connsiteY381" fmla="*/ 832705 h 2228553"/>
                      <a:gd name="connsiteX382" fmla="*/ 9151 w 3687313"/>
                      <a:gd name="connsiteY382" fmla="*/ 894217 h 2228553"/>
                      <a:gd name="connsiteX383" fmla="*/ 37873 w 3687313"/>
                      <a:gd name="connsiteY383" fmla="*/ 1066808 h 2228553"/>
                      <a:gd name="connsiteX384" fmla="*/ 47532 w 3687313"/>
                      <a:gd name="connsiteY384" fmla="*/ 1119678 h 2228553"/>
                      <a:gd name="connsiteX385" fmla="*/ 64690 w 3687313"/>
                      <a:gd name="connsiteY385" fmla="*/ 1119170 h 2228553"/>
                      <a:gd name="connsiteX386" fmla="*/ 50201 w 3687313"/>
                      <a:gd name="connsiteY386" fmla="*/ 1132006 h 2228553"/>
                      <a:gd name="connsiteX387" fmla="*/ 56429 w 3687313"/>
                      <a:gd name="connsiteY387" fmla="*/ 1164542 h 2228553"/>
                      <a:gd name="connsiteX388" fmla="*/ 58589 w 3687313"/>
                      <a:gd name="connsiteY388" fmla="*/ 1171786 h 2228553"/>
                      <a:gd name="connsiteX389" fmla="*/ 57319 w 3687313"/>
                      <a:gd name="connsiteY389" fmla="*/ 1164414 h 2228553"/>
                      <a:gd name="connsiteX390" fmla="*/ 51599 w 3687313"/>
                      <a:gd name="connsiteY390" fmla="*/ 1131116 h 2228553"/>
                      <a:gd name="connsiteX391" fmla="*/ 65706 w 3687313"/>
                      <a:gd name="connsiteY391" fmla="*/ 1119170 h 2228553"/>
                      <a:gd name="connsiteX392" fmla="*/ 71807 w 3687313"/>
                      <a:gd name="connsiteY392" fmla="*/ 1119170 h 2228553"/>
                      <a:gd name="connsiteX393" fmla="*/ 55793 w 3687313"/>
                      <a:gd name="connsiteY393" fmla="*/ 1132769 h 2228553"/>
                      <a:gd name="connsiteX394" fmla="*/ 61004 w 3687313"/>
                      <a:gd name="connsiteY394" fmla="*/ 1163779 h 2228553"/>
                      <a:gd name="connsiteX395" fmla="*/ 64563 w 3687313"/>
                      <a:gd name="connsiteY395" fmla="*/ 1184495 h 2228553"/>
                      <a:gd name="connsiteX396" fmla="*/ 63038 w 3687313"/>
                      <a:gd name="connsiteY396" fmla="*/ 1163398 h 2228553"/>
                      <a:gd name="connsiteX397" fmla="*/ 58208 w 3687313"/>
                      <a:gd name="connsiteY397" fmla="*/ 1133023 h 2228553"/>
                      <a:gd name="connsiteX398" fmla="*/ 74984 w 3687313"/>
                      <a:gd name="connsiteY398" fmla="*/ 1118916 h 2228553"/>
                      <a:gd name="connsiteX399" fmla="*/ 85914 w 3687313"/>
                      <a:gd name="connsiteY399" fmla="*/ 1118534 h 2228553"/>
                      <a:gd name="connsiteX400" fmla="*/ 85406 w 3687313"/>
                      <a:gd name="connsiteY400" fmla="*/ 1118916 h 2228553"/>
                      <a:gd name="connsiteX401" fmla="*/ 65325 w 3687313"/>
                      <a:gd name="connsiteY401" fmla="*/ 1136073 h 2228553"/>
                      <a:gd name="connsiteX402" fmla="*/ 69773 w 3687313"/>
                      <a:gd name="connsiteY402" fmla="*/ 1162127 h 2228553"/>
                      <a:gd name="connsiteX403" fmla="*/ 102563 w 3687313"/>
                      <a:gd name="connsiteY403" fmla="*/ 1355052 h 2228553"/>
                      <a:gd name="connsiteX404" fmla="*/ 103071 w 3687313"/>
                      <a:gd name="connsiteY404" fmla="*/ 1349587 h 2228553"/>
                      <a:gd name="connsiteX405" fmla="*/ 105740 w 3687313"/>
                      <a:gd name="connsiteY405" fmla="*/ 1365728 h 2228553"/>
                      <a:gd name="connsiteX406" fmla="*/ 109553 w 3687313"/>
                      <a:gd name="connsiteY406" fmla="*/ 1376658 h 2228553"/>
                      <a:gd name="connsiteX407" fmla="*/ 95827 w 3687313"/>
                      <a:gd name="connsiteY407" fmla="*/ 1289600 h 2228553"/>
                      <a:gd name="connsiteX408" fmla="*/ 75238 w 3687313"/>
                      <a:gd name="connsiteY408" fmla="*/ 1168863 h 2228553"/>
                      <a:gd name="connsiteX409" fmla="*/ 73840 w 3687313"/>
                      <a:gd name="connsiteY409" fmla="*/ 1168736 h 2228553"/>
                      <a:gd name="connsiteX410" fmla="*/ 72569 w 3687313"/>
                      <a:gd name="connsiteY410" fmla="*/ 1161746 h 2228553"/>
                      <a:gd name="connsiteX411" fmla="*/ 68248 w 3687313"/>
                      <a:gd name="connsiteY411" fmla="*/ 1137598 h 2228553"/>
                      <a:gd name="connsiteX412" fmla="*/ 87185 w 3687313"/>
                      <a:gd name="connsiteY412" fmla="*/ 1121203 h 2228553"/>
                      <a:gd name="connsiteX413" fmla="*/ 90489 w 3687313"/>
                      <a:gd name="connsiteY413" fmla="*/ 1118407 h 2228553"/>
                      <a:gd name="connsiteX414" fmla="*/ 98750 w 3687313"/>
                      <a:gd name="connsiteY414" fmla="*/ 1118153 h 2228553"/>
                      <a:gd name="connsiteX415" fmla="*/ 99894 w 3687313"/>
                      <a:gd name="connsiteY415" fmla="*/ 1118153 h 2228553"/>
                      <a:gd name="connsiteX416" fmla="*/ 90871 w 3687313"/>
                      <a:gd name="connsiteY416" fmla="*/ 1125397 h 2228553"/>
                      <a:gd name="connsiteX417" fmla="*/ 74603 w 3687313"/>
                      <a:gd name="connsiteY417" fmla="*/ 1138996 h 2228553"/>
                      <a:gd name="connsiteX418" fmla="*/ 78162 w 3687313"/>
                      <a:gd name="connsiteY418" fmla="*/ 1160729 h 2228553"/>
                      <a:gd name="connsiteX419" fmla="*/ 83881 w 3687313"/>
                      <a:gd name="connsiteY419" fmla="*/ 1195933 h 2228553"/>
                      <a:gd name="connsiteX420" fmla="*/ 80958 w 3687313"/>
                      <a:gd name="connsiteY420" fmla="*/ 1196442 h 2228553"/>
                      <a:gd name="connsiteX421" fmla="*/ 107647 w 3687313"/>
                      <a:gd name="connsiteY421" fmla="*/ 1345012 h 2228553"/>
                      <a:gd name="connsiteX422" fmla="*/ 121246 w 3687313"/>
                      <a:gd name="connsiteY422" fmla="*/ 1420886 h 2228553"/>
                      <a:gd name="connsiteX423" fmla="*/ 123279 w 3687313"/>
                      <a:gd name="connsiteY423" fmla="*/ 1434612 h 2228553"/>
                      <a:gd name="connsiteX424" fmla="*/ 127854 w 3687313"/>
                      <a:gd name="connsiteY424" fmla="*/ 1466003 h 2228553"/>
                      <a:gd name="connsiteX425" fmla="*/ 129380 w 3687313"/>
                      <a:gd name="connsiteY425" fmla="*/ 1466003 h 2228553"/>
                      <a:gd name="connsiteX426" fmla="*/ 129380 w 3687313"/>
                      <a:gd name="connsiteY426" fmla="*/ 1466130 h 2228553"/>
                      <a:gd name="connsiteX427" fmla="*/ 127727 w 3687313"/>
                      <a:gd name="connsiteY427" fmla="*/ 1466639 h 2228553"/>
                      <a:gd name="connsiteX428" fmla="*/ 121373 w 3687313"/>
                      <a:gd name="connsiteY428" fmla="*/ 1434866 h 2228553"/>
                      <a:gd name="connsiteX429" fmla="*/ 118831 w 3687313"/>
                      <a:gd name="connsiteY429" fmla="*/ 1422284 h 2228553"/>
                      <a:gd name="connsiteX430" fmla="*/ 82737 w 3687313"/>
                      <a:gd name="connsiteY430" fmla="*/ 1210930 h 2228553"/>
                      <a:gd name="connsiteX431" fmla="*/ 115399 w 3687313"/>
                      <a:gd name="connsiteY431" fmla="*/ 1407668 h 2228553"/>
                      <a:gd name="connsiteX432" fmla="*/ 117052 w 3687313"/>
                      <a:gd name="connsiteY432" fmla="*/ 1416437 h 2228553"/>
                      <a:gd name="connsiteX433" fmla="*/ 117433 w 3687313"/>
                      <a:gd name="connsiteY433" fmla="*/ 1421013 h 2228553"/>
                      <a:gd name="connsiteX434" fmla="*/ 119466 w 3687313"/>
                      <a:gd name="connsiteY434" fmla="*/ 1435247 h 2228553"/>
                      <a:gd name="connsiteX435" fmla="*/ 124042 w 3687313"/>
                      <a:gd name="connsiteY435" fmla="*/ 1467783 h 2228553"/>
                      <a:gd name="connsiteX436" fmla="*/ 123787 w 3687313"/>
                      <a:gd name="connsiteY436" fmla="*/ 1467783 h 2228553"/>
                      <a:gd name="connsiteX437" fmla="*/ 117052 w 3687313"/>
                      <a:gd name="connsiteY437" fmla="*/ 1435628 h 2228553"/>
                      <a:gd name="connsiteX438" fmla="*/ 115526 w 3687313"/>
                      <a:gd name="connsiteY438" fmla="*/ 1435882 h 2228553"/>
                      <a:gd name="connsiteX439" fmla="*/ 120483 w 3687313"/>
                      <a:gd name="connsiteY439" fmla="*/ 1468926 h 2228553"/>
                      <a:gd name="connsiteX440" fmla="*/ 117433 w 3687313"/>
                      <a:gd name="connsiteY440" fmla="*/ 1469816 h 2228553"/>
                      <a:gd name="connsiteX441" fmla="*/ 111714 w 3687313"/>
                      <a:gd name="connsiteY441" fmla="*/ 1436518 h 2228553"/>
                      <a:gd name="connsiteX442" fmla="*/ 82101 w 3687313"/>
                      <a:gd name="connsiteY442" fmla="*/ 1262148 h 2228553"/>
                      <a:gd name="connsiteX443" fmla="*/ 70028 w 3687313"/>
                      <a:gd name="connsiteY443" fmla="*/ 1203304 h 2228553"/>
                      <a:gd name="connsiteX444" fmla="*/ 78416 w 3687313"/>
                      <a:gd name="connsiteY444" fmla="*/ 1253125 h 2228553"/>
                      <a:gd name="connsiteX445" fmla="*/ 96590 w 3687313"/>
                      <a:gd name="connsiteY445" fmla="*/ 1367253 h 2228553"/>
                      <a:gd name="connsiteX446" fmla="*/ 106630 w 3687313"/>
                      <a:gd name="connsiteY446" fmla="*/ 1420250 h 2228553"/>
                      <a:gd name="connsiteX447" fmla="*/ 109426 w 3687313"/>
                      <a:gd name="connsiteY447" fmla="*/ 1436899 h 2228553"/>
                      <a:gd name="connsiteX448" fmla="*/ 115145 w 3687313"/>
                      <a:gd name="connsiteY448" fmla="*/ 1470451 h 2228553"/>
                      <a:gd name="connsiteX449" fmla="*/ 100657 w 3687313"/>
                      <a:gd name="connsiteY449" fmla="*/ 1474772 h 2228553"/>
                      <a:gd name="connsiteX450" fmla="*/ 107138 w 3687313"/>
                      <a:gd name="connsiteY450" fmla="*/ 1539335 h 2228553"/>
                      <a:gd name="connsiteX451" fmla="*/ 111841 w 3687313"/>
                      <a:gd name="connsiteY451" fmla="*/ 1585342 h 2228553"/>
                      <a:gd name="connsiteX452" fmla="*/ 126329 w 3687313"/>
                      <a:gd name="connsiteY452" fmla="*/ 1646346 h 2228553"/>
                      <a:gd name="connsiteX453" fmla="*/ 140691 w 3687313"/>
                      <a:gd name="connsiteY453" fmla="*/ 1707350 h 2228553"/>
                      <a:gd name="connsiteX454" fmla="*/ 125185 w 3687313"/>
                      <a:gd name="connsiteY454" fmla="*/ 1607202 h 2228553"/>
                      <a:gd name="connsiteX455" fmla="*/ 114256 w 3687313"/>
                      <a:gd name="connsiteY455" fmla="*/ 1538064 h 2228553"/>
                      <a:gd name="connsiteX456" fmla="*/ 105740 w 3687313"/>
                      <a:gd name="connsiteY456" fmla="*/ 1484050 h 2228553"/>
                      <a:gd name="connsiteX457" fmla="*/ 116797 w 3687313"/>
                      <a:gd name="connsiteY457" fmla="*/ 1479983 h 2228553"/>
                      <a:gd name="connsiteX458" fmla="*/ 116797 w 3687313"/>
                      <a:gd name="connsiteY458" fmla="*/ 1480619 h 2228553"/>
                      <a:gd name="connsiteX459" fmla="*/ 150604 w 3687313"/>
                      <a:gd name="connsiteY459" fmla="*/ 1481254 h 2228553"/>
                      <a:gd name="connsiteX460" fmla="*/ 119085 w 3687313"/>
                      <a:gd name="connsiteY460" fmla="*/ 1493709 h 2228553"/>
                      <a:gd name="connsiteX461" fmla="*/ 126838 w 3687313"/>
                      <a:gd name="connsiteY461" fmla="*/ 1536031 h 2228553"/>
                      <a:gd name="connsiteX462" fmla="*/ 132176 w 3687313"/>
                      <a:gd name="connsiteY462" fmla="*/ 1562212 h 2228553"/>
                      <a:gd name="connsiteX463" fmla="*/ 127854 w 3687313"/>
                      <a:gd name="connsiteY463" fmla="*/ 1535776 h 2228553"/>
                      <a:gd name="connsiteX464" fmla="*/ 120991 w 3687313"/>
                      <a:gd name="connsiteY464" fmla="*/ 1493074 h 2228553"/>
                      <a:gd name="connsiteX465" fmla="*/ 152891 w 3687313"/>
                      <a:gd name="connsiteY465" fmla="*/ 1481127 h 2228553"/>
                      <a:gd name="connsiteX466" fmla="*/ 161407 w 3687313"/>
                      <a:gd name="connsiteY466" fmla="*/ 1481127 h 2228553"/>
                      <a:gd name="connsiteX467" fmla="*/ 174878 w 3687313"/>
                      <a:gd name="connsiteY467" fmla="*/ 1481508 h 2228553"/>
                      <a:gd name="connsiteX468" fmla="*/ 163821 w 3687313"/>
                      <a:gd name="connsiteY468" fmla="*/ 1486338 h 2228553"/>
                      <a:gd name="connsiteX469" fmla="*/ 154544 w 3687313"/>
                      <a:gd name="connsiteY469" fmla="*/ 1490532 h 2228553"/>
                      <a:gd name="connsiteX470" fmla="*/ 164203 w 3687313"/>
                      <a:gd name="connsiteY470" fmla="*/ 1487482 h 2228553"/>
                      <a:gd name="connsiteX471" fmla="*/ 180979 w 3687313"/>
                      <a:gd name="connsiteY471" fmla="*/ 1481762 h 2228553"/>
                      <a:gd name="connsiteX472" fmla="*/ 186952 w 3687313"/>
                      <a:gd name="connsiteY472" fmla="*/ 1481762 h 2228553"/>
                      <a:gd name="connsiteX473" fmla="*/ 189621 w 3687313"/>
                      <a:gd name="connsiteY473" fmla="*/ 1481762 h 2228553"/>
                      <a:gd name="connsiteX474" fmla="*/ 165347 w 3687313"/>
                      <a:gd name="connsiteY474" fmla="*/ 1490532 h 2228553"/>
                      <a:gd name="connsiteX475" fmla="*/ 135480 w 3687313"/>
                      <a:gd name="connsiteY475" fmla="*/ 1501335 h 2228553"/>
                      <a:gd name="connsiteX476" fmla="*/ 140818 w 3687313"/>
                      <a:gd name="connsiteY476" fmla="*/ 1533489 h 2228553"/>
                      <a:gd name="connsiteX477" fmla="*/ 142851 w 3687313"/>
                      <a:gd name="connsiteY477" fmla="*/ 1545436 h 2228553"/>
                      <a:gd name="connsiteX478" fmla="*/ 149079 w 3687313"/>
                      <a:gd name="connsiteY478" fmla="*/ 1579750 h 2228553"/>
                      <a:gd name="connsiteX479" fmla="*/ 152383 w 3687313"/>
                      <a:gd name="connsiteY479" fmla="*/ 1593857 h 2228553"/>
                      <a:gd name="connsiteX480" fmla="*/ 150858 w 3687313"/>
                      <a:gd name="connsiteY480" fmla="*/ 1579496 h 2228553"/>
                      <a:gd name="connsiteX481" fmla="*/ 145393 w 3687313"/>
                      <a:gd name="connsiteY481" fmla="*/ 1545054 h 2228553"/>
                      <a:gd name="connsiteX482" fmla="*/ 143360 w 3687313"/>
                      <a:gd name="connsiteY482" fmla="*/ 1533108 h 2228553"/>
                      <a:gd name="connsiteX483" fmla="*/ 138276 w 3687313"/>
                      <a:gd name="connsiteY483" fmla="*/ 1504004 h 2228553"/>
                      <a:gd name="connsiteX484" fmla="*/ 166363 w 3687313"/>
                      <a:gd name="connsiteY484" fmla="*/ 1492820 h 2228553"/>
                      <a:gd name="connsiteX485" fmla="*/ 191400 w 3687313"/>
                      <a:gd name="connsiteY485" fmla="*/ 1482906 h 2228553"/>
                      <a:gd name="connsiteX486" fmla="*/ 193561 w 3687313"/>
                      <a:gd name="connsiteY486" fmla="*/ 1482017 h 2228553"/>
                      <a:gd name="connsiteX487" fmla="*/ 197501 w 3687313"/>
                      <a:gd name="connsiteY487" fmla="*/ 1482017 h 2228553"/>
                      <a:gd name="connsiteX488" fmla="*/ 193688 w 3687313"/>
                      <a:gd name="connsiteY488" fmla="*/ 1483415 h 2228553"/>
                      <a:gd name="connsiteX489" fmla="*/ 200805 w 3687313"/>
                      <a:gd name="connsiteY489" fmla="*/ 1482144 h 2228553"/>
                      <a:gd name="connsiteX490" fmla="*/ 201568 w 3687313"/>
                      <a:gd name="connsiteY490" fmla="*/ 1482144 h 2228553"/>
                      <a:gd name="connsiteX491" fmla="*/ 185935 w 3687313"/>
                      <a:gd name="connsiteY491" fmla="*/ 1488244 h 2228553"/>
                      <a:gd name="connsiteX492" fmla="*/ 167253 w 3687313"/>
                      <a:gd name="connsiteY492" fmla="*/ 1494980 h 2228553"/>
                      <a:gd name="connsiteX493" fmla="*/ 141326 w 3687313"/>
                      <a:gd name="connsiteY493" fmla="*/ 1504385 h 2228553"/>
                      <a:gd name="connsiteX494" fmla="*/ 145647 w 3687313"/>
                      <a:gd name="connsiteY494" fmla="*/ 1532599 h 2228553"/>
                      <a:gd name="connsiteX495" fmla="*/ 146537 w 3687313"/>
                      <a:gd name="connsiteY495" fmla="*/ 1538191 h 2228553"/>
                      <a:gd name="connsiteX496" fmla="*/ 163440 w 3687313"/>
                      <a:gd name="connsiteY496" fmla="*/ 1647998 h 2228553"/>
                      <a:gd name="connsiteX497" fmla="*/ 174624 w 3687313"/>
                      <a:gd name="connsiteY497" fmla="*/ 1705190 h 2228553"/>
                      <a:gd name="connsiteX498" fmla="*/ 185681 w 3687313"/>
                      <a:gd name="connsiteY498" fmla="*/ 1761873 h 2228553"/>
                      <a:gd name="connsiteX499" fmla="*/ 200551 w 3687313"/>
                      <a:gd name="connsiteY499" fmla="*/ 1870155 h 2228553"/>
                      <a:gd name="connsiteX500" fmla="*/ 215293 w 3687313"/>
                      <a:gd name="connsiteY500" fmla="*/ 1978056 h 2228553"/>
                      <a:gd name="connsiteX501" fmla="*/ 246304 w 3687313"/>
                      <a:gd name="connsiteY501" fmla="*/ 2140479 h 2228553"/>
                      <a:gd name="connsiteX502" fmla="*/ 253421 w 3687313"/>
                      <a:gd name="connsiteY502" fmla="*/ 2177590 h 2228553"/>
                      <a:gd name="connsiteX503" fmla="*/ 289007 w 3687313"/>
                      <a:gd name="connsiteY503" fmla="*/ 2170854 h 2228553"/>
                      <a:gd name="connsiteX504" fmla="*/ 315315 w 3687313"/>
                      <a:gd name="connsiteY504" fmla="*/ 2165897 h 2228553"/>
                      <a:gd name="connsiteX505" fmla="*/ 322559 w 3687313"/>
                      <a:gd name="connsiteY505" fmla="*/ 2164499 h 2228553"/>
                      <a:gd name="connsiteX506" fmla="*/ 398941 w 3687313"/>
                      <a:gd name="connsiteY506" fmla="*/ 2151663 h 2228553"/>
                      <a:gd name="connsiteX507" fmla="*/ 313790 w 3687313"/>
                      <a:gd name="connsiteY507" fmla="*/ 2168439 h 2228553"/>
                      <a:gd name="connsiteX508" fmla="*/ 289515 w 3687313"/>
                      <a:gd name="connsiteY508" fmla="*/ 2173142 h 2228553"/>
                      <a:gd name="connsiteX509" fmla="*/ 251769 w 3687313"/>
                      <a:gd name="connsiteY509" fmla="*/ 2180513 h 2228553"/>
                      <a:gd name="connsiteX510" fmla="*/ 244016 w 3687313"/>
                      <a:gd name="connsiteY510" fmla="*/ 2140860 h 2228553"/>
                      <a:gd name="connsiteX511" fmla="*/ 230290 w 3687313"/>
                      <a:gd name="connsiteY511" fmla="*/ 2069943 h 2228553"/>
                      <a:gd name="connsiteX512" fmla="*/ 241602 w 3687313"/>
                      <a:gd name="connsiteY512" fmla="*/ 2141369 h 2228553"/>
                      <a:gd name="connsiteX513" fmla="*/ 248083 w 3687313"/>
                      <a:gd name="connsiteY513" fmla="*/ 2182292 h 2228553"/>
                      <a:gd name="connsiteX514" fmla="*/ 289769 w 3687313"/>
                      <a:gd name="connsiteY514" fmla="*/ 2175556 h 2228553"/>
                      <a:gd name="connsiteX515" fmla="*/ 367168 w 3687313"/>
                      <a:gd name="connsiteY515" fmla="*/ 2163101 h 2228553"/>
                      <a:gd name="connsiteX516" fmla="*/ 515357 w 3687313"/>
                      <a:gd name="connsiteY516" fmla="*/ 2139208 h 2228553"/>
                      <a:gd name="connsiteX517" fmla="*/ 541030 w 3687313"/>
                      <a:gd name="connsiteY517" fmla="*/ 2133743 h 2228553"/>
                      <a:gd name="connsiteX518" fmla="*/ 541284 w 3687313"/>
                      <a:gd name="connsiteY518" fmla="*/ 2136920 h 2228553"/>
                      <a:gd name="connsiteX519" fmla="*/ 541538 w 3687313"/>
                      <a:gd name="connsiteY519" fmla="*/ 2140225 h 2228553"/>
                      <a:gd name="connsiteX520" fmla="*/ 605465 w 3687313"/>
                      <a:gd name="connsiteY520" fmla="*/ 2127643 h 2228553"/>
                      <a:gd name="connsiteX521" fmla="*/ 669774 w 3687313"/>
                      <a:gd name="connsiteY521" fmla="*/ 2114934 h 2228553"/>
                      <a:gd name="connsiteX522" fmla="*/ 605211 w 3687313"/>
                      <a:gd name="connsiteY522" fmla="*/ 2124466 h 2228553"/>
                      <a:gd name="connsiteX523" fmla="*/ 542174 w 3687313"/>
                      <a:gd name="connsiteY523" fmla="*/ 2133743 h 2228553"/>
                      <a:gd name="connsiteX524" fmla="*/ 568227 w 3687313"/>
                      <a:gd name="connsiteY524" fmla="*/ 2128151 h 2228553"/>
                      <a:gd name="connsiteX525" fmla="*/ 621225 w 3687313"/>
                      <a:gd name="connsiteY525" fmla="*/ 2116840 h 2228553"/>
                      <a:gd name="connsiteX526" fmla="*/ 514467 w 3687313"/>
                      <a:gd name="connsiteY526" fmla="*/ 2133489 h 2228553"/>
                      <a:gd name="connsiteX527" fmla="*/ 487270 w 3687313"/>
                      <a:gd name="connsiteY527" fmla="*/ 2137683 h 2228553"/>
                      <a:gd name="connsiteX528" fmla="*/ 487397 w 3687313"/>
                      <a:gd name="connsiteY528" fmla="*/ 2137683 h 2228553"/>
                      <a:gd name="connsiteX529" fmla="*/ 473036 w 3687313"/>
                      <a:gd name="connsiteY529" fmla="*/ 2139208 h 2228553"/>
                      <a:gd name="connsiteX530" fmla="*/ 466300 w 3687313"/>
                      <a:gd name="connsiteY530" fmla="*/ 2140225 h 2228553"/>
                      <a:gd name="connsiteX531" fmla="*/ 384834 w 3687313"/>
                      <a:gd name="connsiteY531" fmla="*/ 2152680 h 2228553"/>
                      <a:gd name="connsiteX532" fmla="*/ 485236 w 3687313"/>
                      <a:gd name="connsiteY532" fmla="*/ 2133616 h 2228553"/>
                      <a:gd name="connsiteX533" fmla="*/ 567973 w 3687313"/>
                      <a:gd name="connsiteY533" fmla="*/ 2120780 h 2228553"/>
                      <a:gd name="connsiteX534" fmla="*/ 572421 w 3687313"/>
                      <a:gd name="connsiteY534" fmla="*/ 2120271 h 2228553"/>
                      <a:gd name="connsiteX535" fmla="*/ 583224 w 3687313"/>
                      <a:gd name="connsiteY535" fmla="*/ 2118873 h 2228553"/>
                      <a:gd name="connsiteX536" fmla="*/ 574836 w 3687313"/>
                      <a:gd name="connsiteY536" fmla="*/ 2120271 h 2228553"/>
                      <a:gd name="connsiteX537" fmla="*/ 711460 w 3687313"/>
                      <a:gd name="connsiteY537" fmla="*/ 2099683 h 2228553"/>
                      <a:gd name="connsiteX538" fmla="*/ 693667 w 3687313"/>
                      <a:gd name="connsiteY538" fmla="*/ 2103877 h 2228553"/>
                      <a:gd name="connsiteX539" fmla="*/ 773353 w 3687313"/>
                      <a:gd name="connsiteY539" fmla="*/ 2090151 h 2228553"/>
                      <a:gd name="connsiteX540" fmla="*/ 780089 w 3687313"/>
                      <a:gd name="connsiteY540" fmla="*/ 2089515 h 2228553"/>
                      <a:gd name="connsiteX541" fmla="*/ 795594 w 3687313"/>
                      <a:gd name="connsiteY541" fmla="*/ 2086846 h 2228553"/>
                      <a:gd name="connsiteX542" fmla="*/ 795594 w 3687313"/>
                      <a:gd name="connsiteY542" fmla="*/ 2086846 h 2228553"/>
                      <a:gd name="connsiteX543" fmla="*/ 864860 w 3687313"/>
                      <a:gd name="connsiteY543" fmla="*/ 2075027 h 2228553"/>
                      <a:gd name="connsiteX544" fmla="*/ 974285 w 3687313"/>
                      <a:gd name="connsiteY544" fmla="*/ 2056217 h 2228553"/>
                      <a:gd name="connsiteX545" fmla="*/ 1077357 w 3687313"/>
                      <a:gd name="connsiteY545" fmla="*/ 2038424 h 2228553"/>
                      <a:gd name="connsiteX546" fmla="*/ 1083966 w 3687313"/>
                      <a:gd name="connsiteY546" fmla="*/ 2037916 h 2228553"/>
                      <a:gd name="connsiteX547" fmla="*/ 1257954 w 3687313"/>
                      <a:gd name="connsiteY547" fmla="*/ 2008304 h 2228553"/>
                      <a:gd name="connsiteX548" fmla="*/ 1083330 w 3687313"/>
                      <a:gd name="connsiteY548" fmla="*/ 2034230 h 2228553"/>
                      <a:gd name="connsiteX549" fmla="*/ 1077357 w 3687313"/>
                      <a:gd name="connsiteY549" fmla="*/ 2034739 h 2228553"/>
                      <a:gd name="connsiteX550" fmla="*/ 1010761 w 3687313"/>
                      <a:gd name="connsiteY550" fmla="*/ 2044779 h 2228553"/>
                      <a:gd name="connsiteX551" fmla="*/ 1017370 w 3687313"/>
                      <a:gd name="connsiteY551" fmla="*/ 2043254 h 2228553"/>
                      <a:gd name="connsiteX552" fmla="*/ 1000212 w 3687313"/>
                      <a:gd name="connsiteY552" fmla="*/ 2045033 h 2228553"/>
                      <a:gd name="connsiteX553" fmla="*/ 966152 w 3687313"/>
                      <a:gd name="connsiteY553" fmla="*/ 2049481 h 2228553"/>
                      <a:gd name="connsiteX554" fmla="*/ 974667 w 3687313"/>
                      <a:gd name="connsiteY554" fmla="*/ 2047829 h 2228553"/>
                      <a:gd name="connsiteX555" fmla="*/ 1077357 w 3687313"/>
                      <a:gd name="connsiteY555" fmla="*/ 2031561 h 2228553"/>
                      <a:gd name="connsiteX556" fmla="*/ 1082822 w 3687313"/>
                      <a:gd name="connsiteY556" fmla="*/ 2031053 h 2228553"/>
                      <a:gd name="connsiteX557" fmla="*/ 1103284 w 3687313"/>
                      <a:gd name="connsiteY557" fmla="*/ 2027876 h 2228553"/>
                      <a:gd name="connsiteX558" fmla="*/ 1101377 w 3687313"/>
                      <a:gd name="connsiteY558" fmla="*/ 2027113 h 2228553"/>
                      <a:gd name="connsiteX559" fmla="*/ 1105317 w 3687313"/>
                      <a:gd name="connsiteY559" fmla="*/ 2026478 h 2228553"/>
                      <a:gd name="connsiteX560" fmla="*/ 1117010 w 3687313"/>
                      <a:gd name="connsiteY560" fmla="*/ 2025461 h 2228553"/>
                      <a:gd name="connsiteX561" fmla="*/ 1124762 w 3687313"/>
                      <a:gd name="connsiteY561" fmla="*/ 2024317 h 2228553"/>
                      <a:gd name="connsiteX562" fmla="*/ 1122856 w 3687313"/>
                      <a:gd name="connsiteY562" fmla="*/ 2024953 h 2228553"/>
                      <a:gd name="connsiteX563" fmla="*/ 1137217 w 3687313"/>
                      <a:gd name="connsiteY563" fmla="*/ 2023428 h 2228553"/>
                      <a:gd name="connsiteX564" fmla="*/ 1171659 w 3687313"/>
                      <a:gd name="connsiteY564" fmla="*/ 2017963 h 2228553"/>
                      <a:gd name="connsiteX565" fmla="*/ 1205974 w 3687313"/>
                      <a:gd name="connsiteY565" fmla="*/ 2011735 h 2228553"/>
                      <a:gd name="connsiteX566" fmla="*/ 1205974 w 3687313"/>
                      <a:gd name="connsiteY566" fmla="*/ 2011735 h 2228553"/>
                      <a:gd name="connsiteX567" fmla="*/ 1405254 w 3687313"/>
                      <a:gd name="connsiteY567" fmla="*/ 1978945 h 2228553"/>
                      <a:gd name="connsiteX568" fmla="*/ 1404237 w 3687313"/>
                      <a:gd name="connsiteY568" fmla="*/ 1979327 h 2228553"/>
                      <a:gd name="connsiteX569" fmla="*/ 1418599 w 3687313"/>
                      <a:gd name="connsiteY569" fmla="*/ 1977801 h 2228553"/>
                      <a:gd name="connsiteX570" fmla="*/ 1453040 w 3687313"/>
                      <a:gd name="connsiteY570" fmla="*/ 1972209 h 2228553"/>
                      <a:gd name="connsiteX571" fmla="*/ 1487609 w 3687313"/>
                      <a:gd name="connsiteY571" fmla="*/ 1965982 h 2228553"/>
                      <a:gd name="connsiteX572" fmla="*/ 1501843 w 3687313"/>
                      <a:gd name="connsiteY572" fmla="*/ 1962678 h 2228553"/>
                      <a:gd name="connsiteX573" fmla="*/ 1619149 w 3687313"/>
                      <a:gd name="connsiteY573" fmla="*/ 1942724 h 2228553"/>
                      <a:gd name="connsiteX574" fmla="*/ 1932939 w 3687313"/>
                      <a:gd name="connsiteY574" fmla="*/ 1889092 h 2228553"/>
                      <a:gd name="connsiteX575" fmla="*/ 1931795 w 3687313"/>
                      <a:gd name="connsiteY575" fmla="*/ 1889600 h 2228553"/>
                      <a:gd name="connsiteX576" fmla="*/ 1946411 w 3687313"/>
                      <a:gd name="connsiteY576" fmla="*/ 1887948 h 2228553"/>
                      <a:gd name="connsiteX577" fmla="*/ 1981106 w 3687313"/>
                      <a:gd name="connsiteY577" fmla="*/ 1882356 h 2228553"/>
                      <a:gd name="connsiteX578" fmla="*/ 2015675 w 3687313"/>
                      <a:gd name="connsiteY578" fmla="*/ 1876128 h 2228553"/>
                      <a:gd name="connsiteX579" fmla="*/ 2029910 w 3687313"/>
                      <a:gd name="connsiteY579" fmla="*/ 1872824 h 2228553"/>
                      <a:gd name="connsiteX580" fmla="*/ 2025462 w 3687313"/>
                      <a:gd name="connsiteY580" fmla="*/ 1873078 h 2228553"/>
                      <a:gd name="connsiteX581" fmla="*/ 2083161 w 3687313"/>
                      <a:gd name="connsiteY581" fmla="*/ 1863038 h 2228553"/>
                      <a:gd name="connsiteX582" fmla="*/ 2085322 w 3687313"/>
                      <a:gd name="connsiteY582" fmla="*/ 1863038 h 2228553"/>
                      <a:gd name="connsiteX583" fmla="*/ 2282314 w 3687313"/>
                      <a:gd name="connsiteY583" fmla="*/ 1830248 h 2228553"/>
                      <a:gd name="connsiteX584" fmla="*/ 2313071 w 3687313"/>
                      <a:gd name="connsiteY584" fmla="*/ 1824148 h 2228553"/>
                      <a:gd name="connsiteX585" fmla="*/ 2576659 w 3687313"/>
                      <a:gd name="connsiteY585" fmla="*/ 1781826 h 2228553"/>
                      <a:gd name="connsiteX586" fmla="*/ 2627877 w 3687313"/>
                      <a:gd name="connsiteY586" fmla="*/ 2083669 h 2228553"/>
                      <a:gd name="connsiteX587" fmla="*/ 2638934 w 3687313"/>
                      <a:gd name="connsiteY587" fmla="*/ 2147596 h 2228553"/>
                      <a:gd name="connsiteX588" fmla="*/ 2652914 w 3687313"/>
                      <a:gd name="connsiteY588" fmla="*/ 2228554 h 2228553"/>
                      <a:gd name="connsiteX589" fmla="*/ 2704767 w 3687313"/>
                      <a:gd name="connsiteY589" fmla="*/ 2165135 h 2228553"/>
                      <a:gd name="connsiteX590" fmla="*/ 2817116 w 3687313"/>
                      <a:gd name="connsiteY590" fmla="*/ 2025969 h 2228553"/>
                      <a:gd name="connsiteX591" fmla="*/ 2780260 w 3687313"/>
                      <a:gd name="connsiteY591" fmla="*/ 2072612 h 2228553"/>
                      <a:gd name="connsiteX592" fmla="*/ 2767169 w 3687313"/>
                      <a:gd name="connsiteY592" fmla="*/ 2089642 h 2228553"/>
                      <a:gd name="connsiteX593" fmla="*/ 2762594 w 3687313"/>
                      <a:gd name="connsiteY593" fmla="*/ 2096124 h 2228553"/>
                      <a:gd name="connsiteX594" fmla="*/ 2767932 w 3687313"/>
                      <a:gd name="connsiteY594" fmla="*/ 2090278 h 2228553"/>
                      <a:gd name="connsiteX595" fmla="*/ 2781658 w 3687313"/>
                      <a:gd name="connsiteY595" fmla="*/ 2073756 h 2228553"/>
                      <a:gd name="connsiteX596" fmla="*/ 2825759 w 3687313"/>
                      <a:gd name="connsiteY596" fmla="*/ 2018979 h 2228553"/>
                      <a:gd name="connsiteX597" fmla="*/ 2869097 w 3687313"/>
                      <a:gd name="connsiteY597" fmla="*/ 1963949 h 2228553"/>
                      <a:gd name="connsiteX598" fmla="*/ 2881933 w 3687313"/>
                      <a:gd name="connsiteY598" fmla="*/ 1946918 h 2228553"/>
                      <a:gd name="connsiteX599" fmla="*/ 2886381 w 3687313"/>
                      <a:gd name="connsiteY599" fmla="*/ 1940436 h 2228553"/>
                      <a:gd name="connsiteX600" fmla="*/ 2881171 w 3687313"/>
                      <a:gd name="connsiteY600" fmla="*/ 1946283 h 2228553"/>
                      <a:gd name="connsiteX601" fmla="*/ 2867699 w 3687313"/>
                      <a:gd name="connsiteY601" fmla="*/ 1962805 h 2228553"/>
                      <a:gd name="connsiteX602" fmla="*/ 2828046 w 3687313"/>
                      <a:gd name="connsiteY602" fmla="*/ 2012116 h 2228553"/>
                      <a:gd name="connsiteX603" fmla="*/ 2999239 w 3687313"/>
                      <a:gd name="connsiteY603" fmla="*/ 1802669 h 2228553"/>
                      <a:gd name="connsiteX604" fmla="*/ 2911164 w 3687313"/>
                      <a:gd name="connsiteY604" fmla="*/ 1900911 h 2228553"/>
                      <a:gd name="connsiteX605" fmla="*/ 2777082 w 3687313"/>
                      <a:gd name="connsiteY605" fmla="*/ 2058124 h 2228553"/>
                      <a:gd name="connsiteX606" fmla="*/ 2791825 w 3687313"/>
                      <a:gd name="connsiteY606" fmla="*/ 2038424 h 2228553"/>
                      <a:gd name="connsiteX607" fmla="*/ 2896803 w 3687313"/>
                      <a:gd name="connsiteY607" fmla="*/ 1910316 h 2228553"/>
                      <a:gd name="connsiteX608" fmla="*/ 2822454 w 3687313"/>
                      <a:gd name="connsiteY608" fmla="*/ 1998136 h 2228553"/>
                      <a:gd name="connsiteX609" fmla="*/ 2813939 w 3687313"/>
                      <a:gd name="connsiteY609" fmla="*/ 2008431 h 2228553"/>
                      <a:gd name="connsiteX610" fmla="*/ 2869478 w 3687313"/>
                      <a:gd name="connsiteY610" fmla="*/ 1932684 h 2228553"/>
                      <a:gd name="connsiteX611" fmla="*/ 2808093 w 3687313"/>
                      <a:gd name="connsiteY611" fmla="*/ 2007668 h 2228553"/>
                      <a:gd name="connsiteX612" fmla="*/ 2759798 w 3687313"/>
                      <a:gd name="connsiteY612" fmla="*/ 2066257 h 2228553"/>
                      <a:gd name="connsiteX613" fmla="*/ 2806822 w 3687313"/>
                      <a:gd name="connsiteY613" fmla="*/ 2008685 h 2228553"/>
                      <a:gd name="connsiteX614" fmla="*/ 2805297 w 3687313"/>
                      <a:gd name="connsiteY614" fmla="*/ 2009447 h 2228553"/>
                      <a:gd name="connsiteX615" fmla="*/ 2812160 w 3687313"/>
                      <a:gd name="connsiteY615" fmla="*/ 2001059 h 2228553"/>
                      <a:gd name="connsiteX616" fmla="*/ 2877866 w 3687313"/>
                      <a:gd name="connsiteY616" fmla="*/ 1920991 h 2228553"/>
                      <a:gd name="connsiteX617" fmla="*/ 2946750 w 3687313"/>
                      <a:gd name="connsiteY617" fmla="*/ 1838636 h 2228553"/>
                      <a:gd name="connsiteX618" fmla="*/ 3137260 w 3687313"/>
                      <a:gd name="connsiteY618" fmla="*/ 1603771 h 2228553"/>
                      <a:gd name="connsiteX619" fmla="*/ 3216947 w 3687313"/>
                      <a:gd name="connsiteY619" fmla="*/ 1507181 h 2228553"/>
                      <a:gd name="connsiteX620" fmla="*/ 3233342 w 3687313"/>
                      <a:gd name="connsiteY620" fmla="*/ 1487609 h 2228553"/>
                      <a:gd name="connsiteX621" fmla="*/ 3333617 w 3687313"/>
                      <a:gd name="connsiteY621" fmla="*/ 1366363 h 2228553"/>
                      <a:gd name="connsiteX622" fmla="*/ 3363992 w 3687313"/>
                      <a:gd name="connsiteY622" fmla="*/ 1329380 h 2228553"/>
                      <a:gd name="connsiteX623" fmla="*/ 3375049 w 3687313"/>
                      <a:gd name="connsiteY623" fmla="*/ 1315654 h 2228553"/>
                      <a:gd name="connsiteX624" fmla="*/ 3358908 w 3687313"/>
                      <a:gd name="connsiteY624" fmla="*/ 1334336 h 2228553"/>
                      <a:gd name="connsiteX625" fmla="*/ 3354715 w 3687313"/>
                      <a:gd name="connsiteY625" fmla="*/ 1339293 h 2228553"/>
                      <a:gd name="connsiteX626" fmla="*/ 3409237 w 3687313"/>
                      <a:gd name="connsiteY626" fmla="*/ 1272315 h 2228553"/>
                      <a:gd name="connsiteX627" fmla="*/ 3313537 w 3687313"/>
                      <a:gd name="connsiteY627" fmla="*/ 1383266 h 2228553"/>
                      <a:gd name="connsiteX628" fmla="*/ 3144632 w 3687313"/>
                      <a:gd name="connsiteY628" fmla="*/ 1588138 h 2228553"/>
                      <a:gd name="connsiteX629" fmla="*/ 3023386 w 3687313"/>
                      <a:gd name="connsiteY629" fmla="*/ 1732769 h 2228553"/>
                      <a:gd name="connsiteX630" fmla="*/ 3020717 w 3687313"/>
                      <a:gd name="connsiteY630" fmla="*/ 1735946 h 2228553"/>
                      <a:gd name="connsiteX631" fmla="*/ 2971660 w 3687313"/>
                      <a:gd name="connsiteY631" fmla="*/ 1794027 h 2228553"/>
                      <a:gd name="connsiteX632" fmla="*/ 2934803 w 3687313"/>
                      <a:gd name="connsiteY632" fmla="*/ 1828977 h 2228553"/>
                      <a:gd name="connsiteX633" fmla="*/ 3018811 w 3687313"/>
                      <a:gd name="connsiteY633" fmla="*/ 1726033 h 2228553"/>
                      <a:gd name="connsiteX634" fmla="*/ 3104852 w 3687313"/>
                      <a:gd name="connsiteY634" fmla="*/ 1624487 h 2228553"/>
                      <a:gd name="connsiteX635" fmla="*/ 3079688 w 3687313"/>
                      <a:gd name="connsiteY635" fmla="*/ 1650032 h 2228553"/>
                      <a:gd name="connsiteX636" fmla="*/ 3087568 w 3687313"/>
                      <a:gd name="connsiteY636" fmla="*/ 1640373 h 2228553"/>
                      <a:gd name="connsiteX637" fmla="*/ 3110953 w 3687313"/>
                      <a:gd name="connsiteY637" fmla="*/ 1612032 h 2228553"/>
                      <a:gd name="connsiteX638" fmla="*/ 3111207 w 3687313"/>
                      <a:gd name="connsiteY638" fmla="*/ 1612032 h 2228553"/>
                      <a:gd name="connsiteX639" fmla="*/ 3113749 w 3687313"/>
                      <a:gd name="connsiteY639" fmla="*/ 1614192 h 2228553"/>
                      <a:gd name="connsiteX640" fmla="*/ 3154418 w 3687313"/>
                      <a:gd name="connsiteY640" fmla="*/ 1562085 h 2228553"/>
                      <a:gd name="connsiteX641" fmla="*/ 3195087 w 3687313"/>
                      <a:gd name="connsiteY641" fmla="*/ 1509977 h 2228553"/>
                      <a:gd name="connsiteX642" fmla="*/ 3187843 w 3687313"/>
                      <a:gd name="connsiteY642" fmla="*/ 1518365 h 2228553"/>
                      <a:gd name="connsiteX643" fmla="*/ 3222285 w 3687313"/>
                      <a:gd name="connsiteY643" fmla="*/ 1476425 h 2228553"/>
                      <a:gd name="connsiteX644" fmla="*/ 3257998 w 3687313"/>
                      <a:gd name="connsiteY644" fmla="*/ 1432832 h 2228553"/>
                      <a:gd name="connsiteX645" fmla="*/ 3336922 w 3687313"/>
                      <a:gd name="connsiteY645" fmla="*/ 1336497 h 2228553"/>
                      <a:gd name="connsiteX646" fmla="*/ 3432749 w 3687313"/>
                      <a:gd name="connsiteY646" fmla="*/ 1219826 h 2228553"/>
                      <a:gd name="connsiteX647" fmla="*/ 3441391 w 3687313"/>
                      <a:gd name="connsiteY647" fmla="*/ 1209913 h 2228553"/>
                      <a:gd name="connsiteX648" fmla="*/ 3666852 w 3687313"/>
                      <a:gd name="connsiteY648" fmla="*/ 935268 h 2228553"/>
                      <a:gd name="connsiteX649" fmla="*/ 3669648 w 3687313"/>
                      <a:gd name="connsiteY649" fmla="*/ 936793 h 2228553"/>
                      <a:gd name="connsiteX650" fmla="*/ 3669775 w 3687313"/>
                      <a:gd name="connsiteY650" fmla="*/ 936793 h 2228553"/>
                      <a:gd name="connsiteX651" fmla="*/ 3667614 w 3687313"/>
                      <a:gd name="connsiteY651" fmla="*/ 935395 h 2228553"/>
                      <a:gd name="connsiteX652" fmla="*/ 3667233 w 3687313"/>
                      <a:gd name="connsiteY652" fmla="*/ 935014 h 2228553"/>
                      <a:gd name="connsiteX653" fmla="*/ 3667233 w 3687313"/>
                      <a:gd name="connsiteY653" fmla="*/ 935014 h 2228553"/>
                      <a:gd name="connsiteX654" fmla="*/ 3668123 w 3687313"/>
                      <a:gd name="connsiteY654" fmla="*/ 935395 h 2228553"/>
                      <a:gd name="connsiteX655" fmla="*/ 3668250 w 3687313"/>
                      <a:gd name="connsiteY655" fmla="*/ 935395 h 2228553"/>
                      <a:gd name="connsiteX656" fmla="*/ 3667233 w 3687313"/>
                      <a:gd name="connsiteY656" fmla="*/ 934633 h 2228553"/>
                      <a:gd name="connsiteX657" fmla="*/ 3686678 w 3687313"/>
                      <a:gd name="connsiteY657" fmla="*/ 910993 h 2228553"/>
                      <a:gd name="connsiteX658" fmla="*/ 79941 w 3687313"/>
                      <a:gd name="connsiteY658" fmla="*/ 1160220 h 2228553"/>
                      <a:gd name="connsiteX659" fmla="*/ 76891 w 3687313"/>
                      <a:gd name="connsiteY659" fmla="*/ 1139377 h 2228553"/>
                      <a:gd name="connsiteX660" fmla="*/ 88837 w 3687313"/>
                      <a:gd name="connsiteY660" fmla="*/ 1129083 h 2228553"/>
                      <a:gd name="connsiteX661" fmla="*/ 92142 w 3687313"/>
                      <a:gd name="connsiteY661" fmla="*/ 1126414 h 2228553"/>
                      <a:gd name="connsiteX662" fmla="*/ 102563 w 3687313"/>
                      <a:gd name="connsiteY662" fmla="*/ 1118026 h 2228553"/>
                      <a:gd name="connsiteX663" fmla="*/ 102944 w 3687313"/>
                      <a:gd name="connsiteY663" fmla="*/ 1117772 h 2228553"/>
                      <a:gd name="connsiteX664" fmla="*/ 105994 w 3687313"/>
                      <a:gd name="connsiteY664" fmla="*/ 1117772 h 2228553"/>
                      <a:gd name="connsiteX665" fmla="*/ 93413 w 3687313"/>
                      <a:gd name="connsiteY665" fmla="*/ 1128066 h 2228553"/>
                      <a:gd name="connsiteX666" fmla="*/ 78670 w 3687313"/>
                      <a:gd name="connsiteY666" fmla="*/ 1140521 h 2228553"/>
                      <a:gd name="connsiteX667" fmla="*/ 81974 w 3687313"/>
                      <a:gd name="connsiteY667" fmla="*/ 1160093 h 2228553"/>
                      <a:gd name="connsiteX668" fmla="*/ 87820 w 3687313"/>
                      <a:gd name="connsiteY668" fmla="*/ 1195298 h 2228553"/>
                      <a:gd name="connsiteX669" fmla="*/ 86041 w 3687313"/>
                      <a:gd name="connsiteY669" fmla="*/ 1195552 h 2228553"/>
                      <a:gd name="connsiteX670" fmla="*/ 86041 w 3687313"/>
                      <a:gd name="connsiteY670" fmla="*/ 1195552 h 2228553"/>
                      <a:gd name="connsiteX671" fmla="*/ 80830 w 3687313"/>
                      <a:gd name="connsiteY671" fmla="*/ 1165812 h 2228553"/>
                      <a:gd name="connsiteX672" fmla="*/ 80068 w 3687313"/>
                      <a:gd name="connsiteY672" fmla="*/ 1160475 h 2228553"/>
                      <a:gd name="connsiteX673" fmla="*/ 3082103 w 3687313"/>
                      <a:gd name="connsiteY673" fmla="*/ 515611 h 2228553"/>
                      <a:gd name="connsiteX674" fmla="*/ 3069393 w 3687313"/>
                      <a:gd name="connsiteY674" fmla="*/ 508875 h 2228553"/>
                      <a:gd name="connsiteX675" fmla="*/ 3081086 w 3687313"/>
                      <a:gd name="connsiteY675" fmla="*/ 517009 h 2228553"/>
                      <a:gd name="connsiteX676" fmla="*/ 3066597 w 3687313"/>
                      <a:gd name="connsiteY676" fmla="*/ 508113 h 2228553"/>
                      <a:gd name="connsiteX677" fmla="*/ 3042196 w 3687313"/>
                      <a:gd name="connsiteY677" fmla="*/ 493243 h 2228553"/>
                      <a:gd name="connsiteX678" fmla="*/ 3027707 w 3687313"/>
                      <a:gd name="connsiteY678" fmla="*/ 484219 h 2228553"/>
                      <a:gd name="connsiteX679" fmla="*/ 3019828 w 3687313"/>
                      <a:gd name="connsiteY679" fmla="*/ 479263 h 2228553"/>
                      <a:gd name="connsiteX680" fmla="*/ 3015634 w 3687313"/>
                      <a:gd name="connsiteY680" fmla="*/ 476721 h 2228553"/>
                      <a:gd name="connsiteX681" fmla="*/ 3013346 w 3687313"/>
                      <a:gd name="connsiteY681" fmla="*/ 475323 h 2228553"/>
                      <a:gd name="connsiteX682" fmla="*/ 3011948 w 3687313"/>
                      <a:gd name="connsiteY682" fmla="*/ 474560 h 2228553"/>
                      <a:gd name="connsiteX683" fmla="*/ 3011186 w 3687313"/>
                      <a:gd name="connsiteY683" fmla="*/ 474052 h 2228553"/>
                      <a:gd name="connsiteX684" fmla="*/ 3010550 w 3687313"/>
                      <a:gd name="connsiteY684" fmla="*/ 473671 h 2228553"/>
                      <a:gd name="connsiteX685" fmla="*/ 3007119 w 3687313"/>
                      <a:gd name="connsiteY685" fmla="*/ 472146 h 2228553"/>
                      <a:gd name="connsiteX686" fmla="*/ 3002670 w 3687313"/>
                      <a:gd name="connsiteY686" fmla="*/ 471383 h 2228553"/>
                      <a:gd name="connsiteX687" fmla="*/ 2970389 w 3687313"/>
                      <a:gd name="connsiteY687" fmla="*/ 450922 h 2228553"/>
                      <a:gd name="connsiteX688" fmla="*/ 2873291 w 3687313"/>
                      <a:gd name="connsiteY688" fmla="*/ 389917 h 2228553"/>
                      <a:gd name="connsiteX689" fmla="*/ 2908750 w 3687313"/>
                      <a:gd name="connsiteY689" fmla="*/ 413429 h 2228553"/>
                      <a:gd name="connsiteX690" fmla="*/ 2874943 w 3687313"/>
                      <a:gd name="connsiteY690" fmla="*/ 392841 h 2228553"/>
                      <a:gd name="connsiteX691" fmla="*/ 2806822 w 3687313"/>
                      <a:gd name="connsiteY691" fmla="*/ 351536 h 2228553"/>
                      <a:gd name="connsiteX692" fmla="*/ 2854862 w 3687313"/>
                      <a:gd name="connsiteY692" fmla="*/ 379115 h 2228553"/>
                      <a:gd name="connsiteX693" fmla="*/ 2785979 w 3687313"/>
                      <a:gd name="connsiteY693" fmla="*/ 337301 h 2228553"/>
                      <a:gd name="connsiteX694" fmla="*/ 2786360 w 3687313"/>
                      <a:gd name="connsiteY694" fmla="*/ 336539 h 2228553"/>
                      <a:gd name="connsiteX695" fmla="*/ 3003687 w 3687313"/>
                      <a:gd name="connsiteY695" fmla="*/ 467698 h 2228553"/>
                      <a:gd name="connsiteX696" fmla="*/ 2999620 w 3687313"/>
                      <a:gd name="connsiteY696" fmla="*/ 467316 h 2228553"/>
                      <a:gd name="connsiteX697" fmla="*/ 3006102 w 3687313"/>
                      <a:gd name="connsiteY697" fmla="*/ 469096 h 2228553"/>
                      <a:gd name="connsiteX698" fmla="*/ 3006864 w 3687313"/>
                      <a:gd name="connsiteY698" fmla="*/ 469604 h 2228553"/>
                      <a:gd name="connsiteX699" fmla="*/ 2999493 w 3687313"/>
                      <a:gd name="connsiteY699" fmla="*/ 468333 h 2228553"/>
                      <a:gd name="connsiteX700" fmla="*/ 3009279 w 3687313"/>
                      <a:gd name="connsiteY700" fmla="*/ 471129 h 2228553"/>
                      <a:gd name="connsiteX701" fmla="*/ 3011058 w 3687313"/>
                      <a:gd name="connsiteY701" fmla="*/ 472146 h 2228553"/>
                      <a:gd name="connsiteX702" fmla="*/ 3011694 w 3687313"/>
                      <a:gd name="connsiteY702" fmla="*/ 472400 h 2228553"/>
                      <a:gd name="connsiteX703" fmla="*/ 3011948 w 3687313"/>
                      <a:gd name="connsiteY703" fmla="*/ 472400 h 2228553"/>
                      <a:gd name="connsiteX704" fmla="*/ 3012838 w 3687313"/>
                      <a:gd name="connsiteY704" fmla="*/ 473035 h 2228553"/>
                      <a:gd name="connsiteX705" fmla="*/ 3014236 w 3687313"/>
                      <a:gd name="connsiteY705" fmla="*/ 473798 h 2228553"/>
                      <a:gd name="connsiteX706" fmla="*/ 3016650 w 3687313"/>
                      <a:gd name="connsiteY706" fmla="*/ 475196 h 2228553"/>
                      <a:gd name="connsiteX707" fmla="*/ 3021099 w 3687313"/>
                      <a:gd name="connsiteY707" fmla="*/ 477738 h 2228553"/>
                      <a:gd name="connsiteX708" fmla="*/ 3028978 w 3687313"/>
                      <a:gd name="connsiteY708" fmla="*/ 482440 h 2228553"/>
                      <a:gd name="connsiteX709" fmla="*/ 3034824 w 3687313"/>
                      <a:gd name="connsiteY709" fmla="*/ 485872 h 2228553"/>
                      <a:gd name="connsiteX710" fmla="*/ 3053507 w 3687313"/>
                      <a:gd name="connsiteY710" fmla="*/ 497691 h 2228553"/>
                      <a:gd name="connsiteX711" fmla="*/ 3084517 w 3687313"/>
                      <a:gd name="connsiteY711" fmla="*/ 516882 h 2228553"/>
                      <a:gd name="connsiteX712" fmla="*/ 3081976 w 3687313"/>
                      <a:gd name="connsiteY712" fmla="*/ 515357 h 2228553"/>
                      <a:gd name="connsiteX713" fmla="*/ 3287991 w 3687313"/>
                      <a:gd name="connsiteY713" fmla="*/ 633298 h 2228553"/>
                      <a:gd name="connsiteX714" fmla="*/ 3289008 w 3687313"/>
                      <a:gd name="connsiteY714" fmla="*/ 632917 h 2228553"/>
                      <a:gd name="connsiteX715" fmla="*/ 3233977 w 3687313"/>
                      <a:gd name="connsiteY715" fmla="*/ 599619 h 2228553"/>
                      <a:gd name="connsiteX716" fmla="*/ 3235121 w 3687313"/>
                      <a:gd name="connsiteY716" fmla="*/ 588308 h 2228553"/>
                      <a:gd name="connsiteX717" fmla="*/ 3237917 w 3687313"/>
                      <a:gd name="connsiteY717" fmla="*/ 589960 h 2228553"/>
                      <a:gd name="connsiteX718" fmla="*/ 3311503 w 3687313"/>
                      <a:gd name="connsiteY718" fmla="*/ 634950 h 2228553"/>
                      <a:gd name="connsiteX719" fmla="*/ 3288627 w 3687313"/>
                      <a:gd name="connsiteY719" fmla="*/ 643593 h 2228553"/>
                      <a:gd name="connsiteX720" fmla="*/ 3275536 w 3687313"/>
                      <a:gd name="connsiteY720" fmla="*/ 648041 h 2228553"/>
                      <a:gd name="connsiteX721" fmla="*/ 3261048 w 3687313"/>
                      <a:gd name="connsiteY721" fmla="*/ 645753 h 2228553"/>
                      <a:gd name="connsiteX722" fmla="*/ 3254566 w 3687313"/>
                      <a:gd name="connsiteY722" fmla="*/ 644736 h 2228553"/>
                      <a:gd name="connsiteX723" fmla="*/ 3288881 w 3687313"/>
                      <a:gd name="connsiteY723" fmla="*/ 633425 h 2228553"/>
                      <a:gd name="connsiteX724" fmla="*/ 3288119 w 3687313"/>
                      <a:gd name="connsiteY724" fmla="*/ 632917 h 2228553"/>
                      <a:gd name="connsiteX725" fmla="*/ 3254058 w 3687313"/>
                      <a:gd name="connsiteY725" fmla="*/ 644609 h 2228553"/>
                      <a:gd name="connsiteX726" fmla="*/ 3252151 w 3687313"/>
                      <a:gd name="connsiteY726" fmla="*/ 644355 h 2228553"/>
                      <a:gd name="connsiteX727" fmla="*/ 3286720 w 3687313"/>
                      <a:gd name="connsiteY727" fmla="*/ 632154 h 2228553"/>
                      <a:gd name="connsiteX728" fmla="*/ 3287991 w 3687313"/>
                      <a:gd name="connsiteY728" fmla="*/ 632917 h 2228553"/>
                      <a:gd name="connsiteX729" fmla="*/ 966025 w 3687313"/>
                      <a:gd name="connsiteY729" fmla="*/ 2047067 h 2228553"/>
                      <a:gd name="connsiteX730" fmla="*/ 926372 w 3687313"/>
                      <a:gd name="connsiteY730" fmla="*/ 2053167 h 2228553"/>
                      <a:gd name="connsiteX731" fmla="*/ 956620 w 3687313"/>
                      <a:gd name="connsiteY731" fmla="*/ 2047956 h 2228553"/>
                      <a:gd name="connsiteX732" fmla="*/ 966025 w 3687313"/>
                      <a:gd name="connsiteY732" fmla="*/ 2046939 h 2228553"/>
                      <a:gd name="connsiteX733" fmla="*/ 620589 w 3687313"/>
                      <a:gd name="connsiteY733" fmla="*/ 2105529 h 2228553"/>
                      <a:gd name="connsiteX734" fmla="*/ 537217 w 3687313"/>
                      <a:gd name="connsiteY734" fmla="*/ 2119890 h 2228553"/>
                      <a:gd name="connsiteX735" fmla="*/ 537217 w 3687313"/>
                      <a:gd name="connsiteY735" fmla="*/ 2119128 h 2228553"/>
                      <a:gd name="connsiteX736" fmla="*/ 537217 w 3687313"/>
                      <a:gd name="connsiteY736" fmla="*/ 2119128 h 2228553"/>
                      <a:gd name="connsiteX737" fmla="*/ 626308 w 3687313"/>
                      <a:gd name="connsiteY737" fmla="*/ 2104004 h 2228553"/>
                      <a:gd name="connsiteX738" fmla="*/ 620716 w 3687313"/>
                      <a:gd name="connsiteY738" fmla="*/ 2105529 h 2228553"/>
                      <a:gd name="connsiteX739" fmla="*/ 226223 w 3687313"/>
                      <a:gd name="connsiteY739" fmla="*/ 1471087 h 2228553"/>
                      <a:gd name="connsiteX740" fmla="*/ 212752 w 3687313"/>
                      <a:gd name="connsiteY740" fmla="*/ 1470324 h 2228553"/>
                      <a:gd name="connsiteX741" fmla="*/ 213641 w 3687313"/>
                      <a:gd name="connsiteY741" fmla="*/ 1469943 h 2228553"/>
                      <a:gd name="connsiteX742" fmla="*/ 227621 w 3687313"/>
                      <a:gd name="connsiteY742" fmla="*/ 1470706 h 2228553"/>
                      <a:gd name="connsiteX743" fmla="*/ 226859 w 3687313"/>
                      <a:gd name="connsiteY743" fmla="*/ 1470960 h 2228553"/>
                      <a:gd name="connsiteX744" fmla="*/ 226350 w 3687313"/>
                      <a:gd name="connsiteY744" fmla="*/ 1470960 h 2228553"/>
                      <a:gd name="connsiteX745" fmla="*/ 2690660 w 3687313"/>
                      <a:gd name="connsiteY745" fmla="*/ 2139081 h 2228553"/>
                      <a:gd name="connsiteX746" fmla="*/ 2690406 w 3687313"/>
                      <a:gd name="connsiteY746" fmla="*/ 2139081 h 2228553"/>
                      <a:gd name="connsiteX747" fmla="*/ 2690406 w 3687313"/>
                      <a:gd name="connsiteY747" fmla="*/ 2138827 h 2228553"/>
                      <a:gd name="connsiteX748" fmla="*/ 2690660 w 3687313"/>
                      <a:gd name="connsiteY748" fmla="*/ 2138827 h 2228553"/>
                      <a:gd name="connsiteX749" fmla="*/ 2690660 w 3687313"/>
                      <a:gd name="connsiteY749" fmla="*/ 2139081 h 2228553"/>
                      <a:gd name="connsiteX750" fmla="*/ 538488 w 3687313"/>
                      <a:gd name="connsiteY750" fmla="*/ 770049 h 2228553"/>
                      <a:gd name="connsiteX751" fmla="*/ 549926 w 3687313"/>
                      <a:gd name="connsiteY751" fmla="*/ 767761 h 2228553"/>
                      <a:gd name="connsiteX752" fmla="*/ 551070 w 3687313"/>
                      <a:gd name="connsiteY752" fmla="*/ 767507 h 2228553"/>
                      <a:gd name="connsiteX753" fmla="*/ 635840 w 3687313"/>
                      <a:gd name="connsiteY753" fmla="*/ 753146 h 2228553"/>
                      <a:gd name="connsiteX754" fmla="*/ 593519 w 3687313"/>
                      <a:gd name="connsiteY754" fmla="*/ 760898 h 2228553"/>
                      <a:gd name="connsiteX755" fmla="*/ 535946 w 3687313"/>
                      <a:gd name="connsiteY755" fmla="*/ 771447 h 2228553"/>
                      <a:gd name="connsiteX756" fmla="*/ 535438 w 3687313"/>
                      <a:gd name="connsiteY756" fmla="*/ 771447 h 2228553"/>
                      <a:gd name="connsiteX757" fmla="*/ 541665 w 3687313"/>
                      <a:gd name="connsiteY757" fmla="*/ 769922 h 2228553"/>
                      <a:gd name="connsiteX758" fmla="*/ 538615 w 3687313"/>
                      <a:gd name="connsiteY758" fmla="*/ 769922 h 2228553"/>
                      <a:gd name="connsiteX759" fmla="*/ 3005848 w 3687313"/>
                      <a:gd name="connsiteY759" fmla="*/ 462360 h 2228553"/>
                      <a:gd name="connsiteX760" fmla="*/ 3009025 w 3687313"/>
                      <a:gd name="connsiteY760" fmla="*/ 464139 h 2228553"/>
                      <a:gd name="connsiteX761" fmla="*/ 3008517 w 3687313"/>
                      <a:gd name="connsiteY761" fmla="*/ 464012 h 2228553"/>
                      <a:gd name="connsiteX762" fmla="*/ 3005848 w 3687313"/>
                      <a:gd name="connsiteY762" fmla="*/ 462487 h 2228553"/>
                      <a:gd name="connsiteX763" fmla="*/ 3219235 w 3687313"/>
                      <a:gd name="connsiteY763" fmla="*/ 660877 h 2228553"/>
                      <a:gd name="connsiteX764" fmla="*/ 3222158 w 3687313"/>
                      <a:gd name="connsiteY764" fmla="*/ 659860 h 2228553"/>
                      <a:gd name="connsiteX765" fmla="*/ 3225081 w 3687313"/>
                      <a:gd name="connsiteY765" fmla="*/ 658844 h 2228553"/>
                      <a:gd name="connsiteX766" fmla="*/ 3226479 w 3687313"/>
                      <a:gd name="connsiteY766" fmla="*/ 658335 h 2228553"/>
                      <a:gd name="connsiteX767" fmla="*/ 3226987 w 3687313"/>
                      <a:gd name="connsiteY767" fmla="*/ 658335 h 2228553"/>
                      <a:gd name="connsiteX768" fmla="*/ 3227877 w 3687313"/>
                      <a:gd name="connsiteY768" fmla="*/ 658335 h 2228553"/>
                      <a:gd name="connsiteX769" fmla="*/ 3227877 w 3687313"/>
                      <a:gd name="connsiteY769" fmla="*/ 658335 h 2228553"/>
                      <a:gd name="connsiteX770" fmla="*/ 3243509 w 3687313"/>
                      <a:gd name="connsiteY770" fmla="*/ 659860 h 2228553"/>
                      <a:gd name="connsiteX771" fmla="*/ 3237155 w 3687313"/>
                      <a:gd name="connsiteY771" fmla="*/ 662021 h 2228553"/>
                      <a:gd name="connsiteX772" fmla="*/ 3219362 w 3687313"/>
                      <a:gd name="connsiteY772" fmla="*/ 661004 h 2228553"/>
                      <a:gd name="connsiteX773" fmla="*/ 214404 w 3687313"/>
                      <a:gd name="connsiteY773" fmla="*/ 1465241 h 2228553"/>
                      <a:gd name="connsiteX774" fmla="*/ 215929 w 3687313"/>
                      <a:gd name="connsiteY774" fmla="*/ 1465241 h 2228553"/>
                      <a:gd name="connsiteX775" fmla="*/ 215929 w 3687313"/>
                      <a:gd name="connsiteY775" fmla="*/ 1465241 h 2228553"/>
                      <a:gd name="connsiteX776" fmla="*/ 214531 w 3687313"/>
                      <a:gd name="connsiteY776" fmla="*/ 1465241 h 2228553"/>
                      <a:gd name="connsiteX777" fmla="*/ 210210 w 3687313"/>
                      <a:gd name="connsiteY777" fmla="*/ 1460919 h 2228553"/>
                      <a:gd name="connsiteX778" fmla="*/ 217454 w 3687313"/>
                      <a:gd name="connsiteY778" fmla="*/ 1458251 h 2228553"/>
                      <a:gd name="connsiteX779" fmla="*/ 217581 w 3687313"/>
                      <a:gd name="connsiteY779" fmla="*/ 1458251 h 2228553"/>
                      <a:gd name="connsiteX780" fmla="*/ 232197 w 3687313"/>
                      <a:gd name="connsiteY780" fmla="*/ 1458886 h 2228553"/>
                      <a:gd name="connsiteX781" fmla="*/ 225588 w 3687313"/>
                      <a:gd name="connsiteY781" fmla="*/ 1461428 h 2228553"/>
                      <a:gd name="connsiteX782" fmla="*/ 210083 w 3687313"/>
                      <a:gd name="connsiteY782" fmla="*/ 1461047 h 2228553"/>
                      <a:gd name="connsiteX783" fmla="*/ 3128999 w 3687313"/>
                      <a:gd name="connsiteY783" fmla="*/ 669011 h 2228553"/>
                      <a:gd name="connsiteX784" fmla="*/ 3130525 w 3687313"/>
                      <a:gd name="connsiteY784" fmla="*/ 674857 h 2228553"/>
                      <a:gd name="connsiteX785" fmla="*/ 3129635 w 3687313"/>
                      <a:gd name="connsiteY785" fmla="*/ 674857 h 2228553"/>
                      <a:gd name="connsiteX786" fmla="*/ 3128237 w 3687313"/>
                      <a:gd name="connsiteY786" fmla="*/ 669646 h 2228553"/>
                      <a:gd name="connsiteX787" fmla="*/ 3128999 w 3687313"/>
                      <a:gd name="connsiteY787" fmla="*/ 669138 h 2228553"/>
                      <a:gd name="connsiteX788" fmla="*/ 3128999 w 3687313"/>
                      <a:gd name="connsiteY788" fmla="*/ 669011 h 2228553"/>
                      <a:gd name="connsiteX789" fmla="*/ 3130016 w 3687313"/>
                      <a:gd name="connsiteY789" fmla="*/ 668375 h 2228553"/>
                      <a:gd name="connsiteX790" fmla="*/ 3131796 w 3687313"/>
                      <a:gd name="connsiteY790" fmla="*/ 674984 h 2228553"/>
                      <a:gd name="connsiteX791" fmla="*/ 3130525 w 3687313"/>
                      <a:gd name="connsiteY791" fmla="*/ 674984 h 2228553"/>
                      <a:gd name="connsiteX792" fmla="*/ 3128999 w 3687313"/>
                      <a:gd name="connsiteY792" fmla="*/ 669138 h 2228553"/>
                      <a:gd name="connsiteX793" fmla="*/ 3127474 w 3687313"/>
                      <a:gd name="connsiteY793" fmla="*/ 670028 h 2228553"/>
                      <a:gd name="connsiteX794" fmla="*/ 3128745 w 3687313"/>
                      <a:gd name="connsiteY794" fmla="*/ 674730 h 2228553"/>
                      <a:gd name="connsiteX795" fmla="*/ 3121247 w 3687313"/>
                      <a:gd name="connsiteY795" fmla="*/ 674094 h 2228553"/>
                      <a:gd name="connsiteX796" fmla="*/ 3127474 w 3687313"/>
                      <a:gd name="connsiteY796" fmla="*/ 670028 h 2228553"/>
                      <a:gd name="connsiteX797" fmla="*/ 3133448 w 3687313"/>
                      <a:gd name="connsiteY797" fmla="*/ 675111 h 2228553"/>
                      <a:gd name="connsiteX798" fmla="*/ 3131414 w 3687313"/>
                      <a:gd name="connsiteY798" fmla="*/ 667486 h 2228553"/>
                      <a:gd name="connsiteX799" fmla="*/ 3131541 w 3687313"/>
                      <a:gd name="connsiteY799" fmla="*/ 667486 h 2228553"/>
                      <a:gd name="connsiteX800" fmla="*/ 3133702 w 3687313"/>
                      <a:gd name="connsiteY800" fmla="*/ 675238 h 2228553"/>
                      <a:gd name="connsiteX801" fmla="*/ 3133448 w 3687313"/>
                      <a:gd name="connsiteY801" fmla="*/ 675238 h 2228553"/>
                      <a:gd name="connsiteX802" fmla="*/ 3135227 w 3687313"/>
                      <a:gd name="connsiteY802" fmla="*/ 675238 h 2228553"/>
                      <a:gd name="connsiteX803" fmla="*/ 3132812 w 3687313"/>
                      <a:gd name="connsiteY803" fmla="*/ 666469 h 2228553"/>
                      <a:gd name="connsiteX804" fmla="*/ 3133321 w 3687313"/>
                      <a:gd name="connsiteY804" fmla="*/ 666088 h 2228553"/>
                      <a:gd name="connsiteX805" fmla="*/ 3135735 w 3687313"/>
                      <a:gd name="connsiteY805" fmla="*/ 675238 h 2228553"/>
                      <a:gd name="connsiteX806" fmla="*/ 3135100 w 3687313"/>
                      <a:gd name="connsiteY806" fmla="*/ 675238 h 2228553"/>
                      <a:gd name="connsiteX807" fmla="*/ 3151749 w 3687313"/>
                      <a:gd name="connsiteY807" fmla="*/ 654904 h 2228553"/>
                      <a:gd name="connsiteX808" fmla="*/ 3156070 w 3687313"/>
                      <a:gd name="connsiteY808" fmla="*/ 654904 h 2228553"/>
                      <a:gd name="connsiteX809" fmla="*/ 3152766 w 3687313"/>
                      <a:gd name="connsiteY809" fmla="*/ 654395 h 2228553"/>
                      <a:gd name="connsiteX810" fmla="*/ 3156579 w 3687313"/>
                      <a:gd name="connsiteY810" fmla="*/ 652235 h 2228553"/>
                      <a:gd name="connsiteX811" fmla="*/ 3176024 w 3687313"/>
                      <a:gd name="connsiteY811" fmla="*/ 654014 h 2228553"/>
                      <a:gd name="connsiteX812" fmla="*/ 3181488 w 3687313"/>
                      <a:gd name="connsiteY812" fmla="*/ 654395 h 2228553"/>
                      <a:gd name="connsiteX813" fmla="*/ 3189495 w 3687313"/>
                      <a:gd name="connsiteY813" fmla="*/ 659225 h 2228553"/>
                      <a:gd name="connsiteX814" fmla="*/ 3148063 w 3687313"/>
                      <a:gd name="connsiteY814" fmla="*/ 656937 h 2228553"/>
                      <a:gd name="connsiteX815" fmla="*/ 3151622 w 3687313"/>
                      <a:gd name="connsiteY815" fmla="*/ 655031 h 2228553"/>
                      <a:gd name="connsiteX816" fmla="*/ 3185301 w 3687313"/>
                      <a:gd name="connsiteY816" fmla="*/ 654522 h 2228553"/>
                      <a:gd name="connsiteX817" fmla="*/ 3195214 w 3687313"/>
                      <a:gd name="connsiteY817" fmla="*/ 655158 h 2228553"/>
                      <a:gd name="connsiteX818" fmla="*/ 3194960 w 3687313"/>
                      <a:gd name="connsiteY818" fmla="*/ 657445 h 2228553"/>
                      <a:gd name="connsiteX819" fmla="*/ 3192164 w 3687313"/>
                      <a:gd name="connsiteY819" fmla="*/ 658589 h 2228553"/>
                      <a:gd name="connsiteX820" fmla="*/ 3185301 w 3687313"/>
                      <a:gd name="connsiteY820" fmla="*/ 654395 h 2228553"/>
                      <a:gd name="connsiteX821" fmla="*/ 3195850 w 3687313"/>
                      <a:gd name="connsiteY821" fmla="*/ 655285 h 2228553"/>
                      <a:gd name="connsiteX822" fmla="*/ 3199790 w 3687313"/>
                      <a:gd name="connsiteY822" fmla="*/ 655539 h 2228553"/>
                      <a:gd name="connsiteX823" fmla="*/ 3195723 w 3687313"/>
                      <a:gd name="connsiteY823" fmla="*/ 657318 h 2228553"/>
                      <a:gd name="connsiteX824" fmla="*/ 3195977 w 3687313"/>
                      <a:gd name="connsiteY824" fmla="*/ 655285 h 2228553"/>
                      <a:gd name="connsiteX825" fmla="*/ 3176405 w 3687313"/>
                      <a:gd name="connsiteY825" fmla="*/ 651472 h 2228553"/>
                      <a:gd name="connsiteX826" fmla="*/ 3160010 w 3687313"/>
                      <a:gd name="connsiteY826" fmla="*/ 650328 h 2228553"/>
                      <a:gd name="connsiteX827" fmla="*/ 3163823 w 3687313"/>
                      <a:gd name="connsiteY827" fmla="*/ 648168 h 2228553"/>
                      <a:gd name="connsiteX828" fmla="*/ 3172846 w 3687313"/>
                      <a:gd name="connsiteY828" fmla="*/ 648930 h 2228553"/>
                      <a:gd name="connsiteX829" fmla="*/ 3177040 w 3687313"/>
                      <a:gd name="connsiteY829" fmla="*/ 651472 h 2228553"/>
                      <a:gd name="connsiteX830" fmla="*/ 3176405 w 3687313"/>
                      <a:gd name="connsiteY830" fmla="*/ 651472 h 2228553"/>
                      <a:gd name="connsiteX831" fmla="*/ 3166619 w 3687313"/>
                      <a:gd name="connsiteY831" fmla="*/ 646643 h 2228553"/>
                      <a:gd name="connsiteX832" fmla="*/ 3167000 w 3687313"/>
                      <a:gd name="connsiteY832" fmla="*/ 646389 h 2228553"/>
                      <a:gd name="connsiteX833" fmla="*/ 3168652 w 3687313"/>
                      <a:gd name="connsiteY833" fmla="*/ 646389 h 2228553"/>
                      <a:gd name="connsiteX834" fmla="*/ 3169161 w 3687313"/>
                      <a:gd name="connsiteY834" fmla="*/ 646770 h 2228553"/>
                      <a:gd name="connsiteX835" fmla="*/ 3166492 w 3687313"/>
                      <a:gd name="connsiteY835" fmla="*/ 646516 h 2228553"/>
                      <a:gd name="connsiteX836" fmla="*/ 3172719 w 3687313"/>
                      <a:gd name="connsiteY836" fmla="*/ 646770 h 2228553"/>
                      <a:gd name="connsiteX837" fmla="*/ 3194452 w 3687313"/>
                      <a:gd name="connsiteY837" fmla="*/ 648295 h 2228553"/>
                      <a:gd name="connsiteX838" fmla="*/ 3195469 w 3687313"/>
                      <a:gd name="connsiteY838" fmla="*/ 648930 h 2228553"/>
                      <a:gd name="connsiteX839" fmla="*/ 3173355 w 3687313"/>
                      <a:gd name="connsiteY839" fmla="*/ 647151 h 2228553"/>
                      <a:gd name="connsiteX840" fmla="*/ 3172719 w 3687313"/>
                      <a:gd name="connsiteY840" fmla="*/ 646770 h 2228553"/>
                      <a:gd name="connsiteX841" fmla="*/ 3192673 w 3687313"/>
                      <a:gd name="connsiteY841" fmla="*/ 635967 h 2228553"/>
                      <a:gd name="connsiteX842" fmla="*/ 3189623 w 3687313"/>
                      <a:gd name="connsiteY842" fmla="*/ 635967 h 2228553"/>
                      <a:gd name="connsiteX843" fmla="*/ 3197756 w 3687313"/>
                      <a:gd name="connsiteY843" fmla="*/ 632663 h 2228553"/>
                      <a:gd name="connsiteX844" fmla="*/ 3197375 w 3687313"/>
                      <a:gd name="connsiteY844" fmla="*/ 636602 h 2228553"/>
                      <a:gd name="connsiteX845" fmla="*/ 3192800 w 3687313"/>
                      <a:gd name="connsiteY845" fmla="*/ 635967 h 2228553"/>
                      <a:gd name="connsiteX846" fmla="*/ 3136371 w 3687313"/>
                      <a:gd name="connsiteY846" fmla="*/ 675238 h 2228553"/>
                      <a:gd name="connsiteX847" fmla="*/ 3133829 w 3687313"/>
                      <a:gd name="connsiteY847" fmla="*/ 665707 h 2228553"/>
                      <a:gd name="connsiteX848" fmla="*/ 3147174 w 3687313"/>
                      <a:gd name="connsiteY848" fmla="*/ 657318 h 2228553"/>
                      <a:gd name="connsiteX849" fmla="*/ 3185810 w 3687313"/>
                      <a:gd name="connsiteY849" fmla="*/ 661385 h 2228553"/>
                      <a:gd name="connsiteX850" fmla="*/ 3155435 w 3687313"/>
                      <a:gd name="connsiteY850" fmla="*/ 676763 h 2228553"/>
                      <a:gd name="connsiteX851" fmla="*/ 3136371 w 3687313"/>
                      <a:gd name="connsiteY851" fmla="*/ 675238 h 2228553"/>
                      <a:gd name="connsiteX852" fmla="*/ 3201696 w 3687313"/>
                      <a:gd name="connsiteY852" fmla="*/ 657573 h 2228553"/>
                      <a:gd name="connsiteX853" fmla="*/ 3205890 w 3687313"/>
                      <a:gd name="connsiteY853" fmla="*/ 656047 h 2228553"/>
                      <a:gd name="connsiteX854" fmla="*/ 3217837 w 3687313"/>
                      <a:gd name="connsiteY854" fmla="*/ 657191 h 2228553"/>
                      <a:gd name="connsiteX855" fmla="*/ 3209703 w 3687313"/>
                      <a:gd name="connsiteY855" fmla="*/ 660242 h 2228553"/>
                      <a:gd name="connsiteX856" fmla="*/ 3200044 w 3687313"/>
                      <a:gd name="connsiteY856" fmla="*/ 659733 h 2228553"/>
                      <a:gd name="connsiteX857" fmla="*/ 3197121 w 3687313"/>
                      <a:gd name="connsiteY857" fmla="*/ 659733 h 2228553"/>
                      <a:gd name="connsiteX858" fmla="*/ 3201696 w 3687313"/>
                      <a:gd name="connsiteY858" fmla="*/ 657573 h 2228553"/>
                      <a:gd name="connsiteX859" fmla="*/ 3180980 w 3687313"/>
                      <a:gd name="connsiteY859" fmla="*/ 651853 h 2228553"/>
                      <a:gd name="connsiteX860" fmla="*/ 3176913 w 3687313"/>
                      <a:gd name="connsiteY860" fmla="*/ 649312 h 2228553"/>
                      <a:gd name="connsiteX861" fmla="*/ 3195723 w 3687313"/>
                      <a:gd name="connsiteY861" fmla="*/ 651091 h 2228553"/>
                      <a:gd name="connsiteX862" fmla="*/ 3195469 w 3687313"/>
                      <a:gd name="connsiteY862" fmla="*/ 653251 h 2228553"/>
                      <a:gd name="connsiteX863" fmla="*/ 3180980 w 3687313"/>
                      <a:gd name="connsiteY863" fmla="*/ 651981 h 2228553"/>
                      <a:gd name="connsiteX864" fmla="*/ 3201823 w 3687313"/>
                      <a:gd name="connsiteY864" fmla="*/ 649312 h 2228553"/>
                      <a:gd name="connsiteX865" fmla="*/ 3201950 w 3687313"/>
                      <a:gd name="connsiteY865" fmla="*/ 649312 h 2228553"/>
                      <a:gd name="connsiteX866" fmla="*/ 3201823 w 3687313"/>
                      <a:gd name="connsiteY866" fmla="*/ 649312 h 2228553"/>
                      <a:gd name="connsiteX867" fmla="*/ 3201823 w 3687313"/>
                      <a:gd name="connsiteY867" fmla="*/ 649312 h 2228553"/>
                      <a:gd name="connsiteX868" fmla="*/ 3197883 w 3687313"/>
                      <a:gd name="connsiteY868" fmla="*/ 636730 h 2228553"/>
                      <a:gd name="connsiteX869" fmla="*/ 3198391 w 3687313"/>
                      <a:gd name="connsiteY869" fmla="*/ 632408 h 2228553"/>
                      <a:gd name="connsiteX870" fmla="*/ 3202840 w 3687313"/>
                      <a:gd name="connsiteY870" fmla="*/ 630629 h 2228553"/>
                      <a:gd name="connsiteX871" fmla="*/ 3202077 w 3687313"/>
                      <a:gd name="connsiteY871" fmla="*/ 637365 h 2228553"/>
                      <a:gd name="connsiteX872" fmla="*/ 3197883 w 3687313"/>
                      <a:gd name="connsiteY872" fmla="*/ 636730 h 2228553"/>
                      <a:gd name="connsiteX873" fmla="*/ 924847 w 3687313"/>
                      <a:gd name="connsiteY873" fmla="*/ 709934 h 2228553"/>
                      <a:gd name="connsiteX874" fmla="*/ 953189 w 3687313"/>
                      <a:gd name="connsiteY874" fmla="*/ 705486 h 2228553"/>
                      <a:gd name="connsiteX875" fmla="*/ 958145 w 3687313"/>
                      <a:gd name="connsiteY875" fmla="*/ 704724 h 2228553"/>
                      <a:gd name="connsiteX876" fmla="*/ 953061 w 3687313"/>
                      <a:gd name="connsiteY876" fmla="*/ 705867 h 2228553"/>
                      <a:gd name="connsiteX877" fmla="*/ 924847 w 3687313"/>
                      <a:gd name="connsiteY877" fmla="*/ 710316 h 2228553"/>
                      <a:gd name="connsiteX878" fmla="*/ 920271 w 3687313"/>
                      <a:gd name="connsiteY878" fmla="*/ 710697 h 2228553"/>
                      <a:gd name="connsiteX879" fmla="*/ 812752 w 3687313"/>
                      <a:gd name="connsiteY879" fmla="*/ 729252 h 2228553"/>
                      <a:gd name="connsiteX880" fmla="*/ 809066 w 3687313"/>
                      <a:gd name="connsiteY880" fmla="*/ 730777 h 2228553"/>
                      <a:gd name="connsiteX881" fmla="*/ 780216 w 3687313"/>
                      <a:gd name="connsiteY881" fmla="*/ 735734 h 2228553"/>
                      <a:gd name="connsiteX882" fmla="*/ 779454 w 3687313"/>
                      <a:gd name="connsiteY882" fmla="*/ 731413 h 2228553"/>
                      <a:gd name="connsiteX883" fmla="*/ 920145 w 3687313"/>
                      <a:gd name="connsiteY883" fmla="*/ 710316 h 2228553"/>
                      <a:gd name="connsiteX884" fmla="*/ 924847 w 3687313"/>
                      <a:gd name="connsiteY884" fmla="*/ 709934 h 2228553"/>
                      <a:gd name="connsiteX885" fmla="*/ 149714 w 3687313"/>
                      <a:gd name="connsiteY885" fmla="*/ 1087016 h 2228553"/>
                      <a:gd name="connsiteX886" fmla="*/ 160263 w 3687313"/>
                      <a:gd name="connsiteY886" fmla="*/ 1087016 h 2228553"/>
                      <a:gd name="connsiteX887" fmla="*/ 156196 w 3687313"/>
                      <a:gd name="connsiteY887" fmla="*/ 1089812 h 2228553"/>
                      <a:gd name="connsiteX888" fmla="*/ 145901 w 3687313"/>
                      <a:gd name="connsiteY888" fmla="*/ 1089812 h 2228553"/>
                      <a:gd name="connsiteX889" fmla="*/ 149587 w 3687313"/>
                      <a:gd name="connsiteY889" fmla="*/ 1086889 h 2228553"/>
                      <a:gd name="connsiteX890" fmla="*/ 135861 w 3687313"/>
                      <a:gd name="connsiteY890" fmla="*/ 1416565 h 2228553"/>
                      <a:gd name="connsiteX891" fmla="*/ 131921 w 3687313"/>
                      <a:gd name="connsiteY891" fmla="*/ 1395849 h 2228553"/>
                      <a:gd name="connsiteX892" fmla="*/ 127600 w 3687313"/>
                      <a:gd name="connsiteY892" fmla="*/ 1365855 h 2228553"/>
                      <a:gd name="connsiteX893" fmla="*/ 126075 w 3687313"/>
                      <a:gd name="connsiteY893" fmla="*/ 1355306 h 2228553"/>
                      <a:gd name="connsiteX894" fmla="*/ 126075 w 3687313"/>
                      <a:gd name="connsiteY894" fmla="*/ 1354544 h 2228553"/>
                      <a:gd name="connsiteX895" fmla="*/ 125948 w 3687313"/>
                      <a:gd name="connsiteY895" fmla="*/ 1354035 h 2228553"/>
                      <a:gd name="connsiteX896" fmla="*/ 118322 w 3687313"/>
                      <a:gd name="connsiteY896" fmla="*/ 1300403 h 2228553"/>
                      <a:gd name="connsiteX897" fmla="*/ 105994 w 3687313"/>
                      <a:gd name="connsiteY897" fmla="*/ 1237619 h 2228553"/>
                      <a:gd name="connsiteX898" fmla="*/ 105740 w 3687313"/>
                      <a:gd name="connsiteY898" fmla="*/ 1232536 h 2228553"/>
                      <a:gd name="connsiteX899" fmla="*/ 105232 w 3687313"/>
                      <a:gd name="connsiteY899" fmla="*/ 1220716 h 2228553"/>
                      <a:gd name="connsiteX900" fmla="*/ 105867 w 3687313"/>
                      <a:gd name="connsiteY900" fmla="*/ 1224529 h 2228553"/>
                      <a:gd name="connsiteX901" fmla="*/ 118831 w 3687313"/>
                      <a:gd name="connsiteY901" fmla="*/ 1300403 h 2228553"/>
                      <a:gd name="connsiteX902" fmla="*/ 118704 w 3687313"/>
                      <a:gd name="connsiteY902" fmla="*/ 1299640 h 2228553"/>
                      <a:gd name="connsiteX903" fmla="*/ 140691 w 3687313"/>
                      <a:gd name="connsiteY903" fmla="*/ 1431434 h 2228553"/>
                      <a:gd name="connsiteX904" fmla="*/ 143614 w 3687313"/>
                      <a:gd name="connsiteY904" fmla="*/ 1449227 h 2228553"/>
                      <a:gd name="connsiteX905" fmla="*/ 161915 w 3687313"/>
                      <a:gd name="connsiteY905" fmla="*/ 1449736 h 2228553"/>
                      <a:gd name="connsiteX906" fmla="*/ 181106 w 3687313"/>
                      <a:gd name="connsiteY906" fmla="*/ 1450244 h 2228553"/>
                      <a:gd name="connsiteX907" fmla="*/ 175260 w 3687313"/>
                      <a:gd name="connsiteY907" fmla="*/ 1452023 h 2228553"/>
                      <a:gd name="connsiteX908" fmla="*/ 174497 w 3687313"/>
                      <a:gd name="connsiteY908" fmla="*/ 1452277 h 2228553"/>
                      <a:gd name="connsiteX909" fmla="*/ 166363 w 3687313"/>
                      <a:gd name="connsiteY909" fmla="*/ 1452531 h 2228553"/>
                      <a:gd name="connsiteX910" fmla="*/ 161915 w 3687313"/>
                      <a:gd name="connsiteY910" fmla="*/ 1452277 h 2228553"/>
                      <a:gd name="connsiteX911" fmla="*/ 140818 w 3687313"/>
                      <a:gd name="connsiteY911" fmla="*/ 1451261 h 2228553"/>
                      <a:gd name="connsiteX912" fmla="*/ 138022 w 3687313"/>
                      <a:gd name="connsiteY912" fmla="*/ 1431688 h 2228553"/>
                      <a:gd name="connsiteX913" fmla="*/ 135861 w 3687313"/>
                      <a:gd name="connsiteY913" fmla="*/ 1416437 h 2228553"/>
                      <a:gd name="connsiteX914" fmla="*/ 192036 w 3687313"/>
                      <a:gd name="connsiteY914" fmla="*/ 1453802 h 2228553"/>
                      <a:gd name="connsiteX915" fmla="*/ 187460 w 3687313"/>
                      <a:gd name="connsiteY915" fmla="*/ 1453548 h 2228553"/>
                      <a:gd name="connsiteX916" fmla="*/ 188350 w 3687313"/>
                      <a:gd name="connsiteY916" fmla="*/ 1453167 h 2228553"/>
                      <a:gd name="connsiteX917" fmla="*/ 201949 w 3687313"/>
                      <a:gd name="connsiteY917" fmla="*/ 1453548 h 2228553"/>
                      <a:gd name="connsiteX918" fmla="*/ 201059 w 3687313"/>
                      <a:gd name="connsiteY918" fmla="*/ 1453929 h 2228553"/>
                      <a:gd name="connsiteX919" fmla="*/ 192036 w 3687313"/>
                      <a:gd name="connsiteY919" fmla="*/ 1453802 h 2228553"/>
                      <a:gd name="connsiteX920" fmla="*/ 2369245 w 3687313"/>
                      <a:gd name="connsiteY920" fmla="*/ 107774 h 2228553"/>
                      <a:gd name="connsiteX921" fmla="*/ 2369245 w 3687313"/>
                      <a:gd name="connsiteY921" fmla="*/ 108282 h 2228553"/>
                      <a:gd name="connsiteX922" fmla="*/ 2368736 w 3687313"/>
                      <a:gd name="connsiteY922" fmla="*/ 108028 h 2228553"/>
                      <a:gd name="connsiteX923" fmla="*/ 2368482 w 3687313"/>
                      <a:gd name="connsiteY923" fmla="*/ 105994 h 2228553"/>
                      <a:gd name="connsiteX924" fmla="*/ 2368864 w 3687313"/>
                      <a:gd name="connsiteY924" fmla="*/ 106249 h 2228553"/>
                      <a:gd name="connsiteX925" fmla="*/ 2369118 w 3687313"/>
                      <a:gd name="connsiteY925" fmla="*/ 107774 h 2228553"/>
                      <a:gd name="connsiteX926" fmla="*/ 2287906 w 3687313"/>
                      <a:gd name="connsiteY926" fmla="*/ 494260 h 2228553"/>
                      <a:gd name="connsiteX927" fmla="*/ 2255117 w 3687313"/>
                      <a:gd name="connsiteY927" fmla="*/ 500360 h 2228553"/>
                      <a:gd name="connsiteX928" fmla="*/ 2238722 w 3687313"/>
                      <a:gd name="connsiteY928" fmla="*/ 502648 h 2228553"/>
                      <a:gd name="connsiteX929" fmla="*/ 2287906 w 3687313"/>
                      <a:gd name="connsiteY929" fmla="*/ 494260 h 2228553"/>
                      <a:gd name="connsiteX930" fmla="*/ 647533 w 3687313"/>
                      <a:gd name="connsiteY930" fmla="*/ 783012 h 2228553"/>
                      <a:gd name="connsiteX931" fmla="*/ 645753 w 3687313"/>
                      <a:gd name="connsiteY931" fmla="*/ 783648 h 2228553"/>
                      <a:gd name="connsiteX932" fmla="*/ 625673 w 3687313"/>
                      <a:gd name="connsiteY932" fmla="*/ 787079 h 2228553"/>
                      <a:gd name="connsiteX933" fmla="*/ 644355 w 3687313"/>
                      <a:gd name="connsiteY933" fmla="*/ 783648 h 2228553"/>
                      <a:gd name="connsiteX934" fmla="*/ 647533 w 3687313"/>
                      <a:gd name="connsiteY934" fmla="*/ 783139 h 2228553"/>
                      <a:gd name="connsiteX935" fmla="*/ 2324127 w 3687313"/>
                      <a:gd name="connsiteY935" fmla="*/ 95319 h 2228553"/>
                      <a:gd name="connsiteX936" fmla="*/ 2324254 w 3687313"/>
                      <a:gd name="connsiteY936" fmla="*/ 95319 h 2228553"/>
                      <a:gd name="connsiteX937" fmla="*/ 2324254 w 3687313"/>
                      <a:gd name="connsiteY937" fmla="*/ 95954 h 2228553"/>
                      <a:gd name="connsiteX938" fmla="*/ 2324254 w 3687313"/>
                      <a:gd name="connsiteY938" fmla="*/ 95954 h 2228553"/>
                      <a:gd name="connsiteX939" fmla="*/ 2324254 w 3687313"/>
                      <a:gd name="connsiteY939" fmla="*/ 95954 h 2228553"/>
                      <a:gd name="connsiteX940" fmla="*/ 2324254 w 3687313"/>
                      <a:gd name="connsiteY940" fmla="*/ 95319 h 2228553"/>
                      <a:gd name="connsiteX941" fmla="*/ 2331245 w 3687313"/>
                      <a:gd name="connsiteY941" fmla="*/ 84135 h 2228553"/>
                      <a:gd name="connsiteX942" fmla="*/ 2330863 w 3687313"/>
                      <a:gd name="connsiteY942" fmla="*/ 83881 h 2228553"/>
                      <a:gd name="connsiteX943" fmla="*/ 2330863 w 3687313"/>
                      <a:gd name="connsiteY943" fmla="*/ 83753 h 2228553"/>
                      <a:gd name="connsiteX944" fmla="*/ 2330736 w 3687313"/>
                      <a:gd name="connsiteY944" fmla="*/ 83753 h 2228553"/>
                      <a:gd name="connsiteX945" fmla="*/ 2327559 w 3687313"/>
                      <a:gd name="connsiteY945" fmla="*/ 81847 h 2228553"/>
                      <a:gd name="connsiteX946" fmla="*/ 2321713 w 3687313"/>
                      <a:gd name="connsiteY946" fmla="*/ 78161 h 2228553"/>
                      <a:gd name="connsiteX947" fmla="*/ 2322729 w 3687313"/>
                      <a:gd name="connsiteY947" fmla="*/ 85151 h 2228553"/>
                      <a:gd name="connsiteX948" fmla="*/ 2323365 w 3687313"/>
                      <a:gd name="connsiteY948" fmla="*/ 89600 h 2228553"/>
                      <a:gd name="connsiteX949" fmla="*/ 2323111 w 3687313"/>
                      <a:gd name="connsiteY949" fmla="*/ 89600 h 2228553"/>
                      <a:gd name="connsiteX950" fmla="*/ 2322348 w 3687313"/>
                      <a:gd name="connsiteY950" fmla="*/ 85279 h 2228553"/>
                      <a:gd name="connsiteX951" fmla="*/ 2321077 w 3687313"/>
                      <a:gd name="connsiteY951" fmla="*/ 77526 h 2228553"/>
                      <a:gd name="connsiteX952" fmla="*/ 2327813 w 3687313"/>
                      <a:gd name="connsiteY952" fmla="*/ 81593 h 2228553"/>
                      <a:gd name="connsiteX953" fmla="*/ 2331753 w 3687313"/>
                      <a:gd name="connsiteY953" fmla="*/ 84008 h 2228553"/>
                      <a:gd name="connsiteX954" fmla="*/ 2331372 w 3687313"/>
                      <a:gd name="connsiteY954" fmla="*/ 84262 h 2228553"/>
                      <a:gd name="connsiteX955" fmla="*/ 2337091 w 3687313"/>
                      <a:gd name="connsiteY955" fmla="*/ 87185 h 2228553"/>
                      <a:gd name="connsiteX956" fmla="*/ 2336709 w 3687313"/>
                      <a:gd name="connsiteY956" fmla="*/ 87439 h 2228553"/>
                      <a:gd name="connsiteX957" fmla="*/ 2336709 w 3687313"/>
                      <a:gd name="connsiteY957" fmla="*/ 86804 h 2228553"/>
                      <a:gd name="connsiteX958" fmla="*/ 2337091 w 3687313"/>
                      <a:gd name="connsiteY958" fmla="*/ 87058 h 2228553"/>
                      <a:gd name="connsiteX959" fmla="*/ 2337091 w 3687313"/>
                      <a:gd name="connsiteY959" fmla="*/ 87058 h 2228553"/>
                      <a:gd name="connsiteX960" fmla="*/ 2341412 w 3687313"/>
                      <a:gd name="connsiteY960" fmla="*/ 89727 h 2228553"/>
                      <a:gd name="connsiteX961" fmla="*/ 2342047 w 3687313"/>
                      <a:gd name="connsiteY961" fmla="*/ 90108 h 2228553"/>
                      <a:gd name="connsiteX962" fmla="*/ 2341539 w 3687313"/>
                      <a:gd name="connsiteY962" fmla="*/ 90489 h 2228553"/>
                      <a:gd name="connsiteX963" fmla="*/ 2341539 w 3687313"/>
                      <a:gd name="connsiteY963" fmla="*/ 89727 h 2228553"/>
                      <a:gd name="connsiteX964" fmla="*/ 2374074 w 3687313"/>
                      <a:gd name="connsiteY964" fmla="*/ 373014 h 2228553"/>
                      <a:gd name="connsiteX965" fmla="*/ 2361619 w 3687313"/>
                      <a:gd name="connsiteY965" fmla="*/ 295615 h 2228553"/>
                      <a:gd name="connsiteX966" fmla="*/ 2361619 w 3687313"/>
                      <a:gd name="connsiteY966" fmla="*/ 294599 h 2228553"/>
                      <a:gd name="connsiteX967" fmla="*/ 2367466 w 3687313"/>
                      <a:gd name="connsiteY967" fmla="*/ 329295 h 2228553"/>
                      <a:gd name="connsiteX968" fmla="*/ 2374074 w 3687313"/>
                      <a:gd name="connsiteY968" fmla="*/ 373014 h 2228553"/>
                      <a:gd name="connsiteX969" fmla="*/ 2344335 w 3687313"/>
                      <a:gd name="connsiteY969" fmla="*/ 92523 h 2228553"/>
                      <a:gd name="connsiteX970" fmla="*/ 2344335 w 3687313"/>
                      <a:gd name="connsiteY970" fmla="*/ 92523 h 2228553"/>
                      <a:gd name="connsiteX971" fmla="*/ 2345098 w 3687313"/>
                      <a:gd name="connsiteY971" fmla="*/ 91887 h 2228553"/>
                      <a:gd name="connsiteX972" fmla="*/ 2345098 w 3687313"/>
                      <a:gd name="connsiteY972" fmla="*/ 91887 h 2228553"/>
                      <a:gd name="connsiteX973" fmla="*/ 2344462 w 3687313"/>
                      <a:gd name="connsiteY973" fmla="*/ 92523 h 2228553"/>
                      <a:gd name="connsiteX974" fmla="*/ 2356536 w 3687313"/>
                      <a:gd name="connsiteY974" fmla="*/ 490955 h 2228553"/>
                      <a:gd name="connsiteX975" fmla="*/ 2356536 w 3687313"/>
                      <a:gd name="connsiteY975" fmla="*/ 490955 h 2228553"/>
                      <a:gd name="connsiteX976" fmla="*/ 2356536 w 3687313"/>
                      <a:gd name="connsiteY976" fmla="*/ 490955 h 2228553"/>
                      <a:gd name="connsiteX977" fmla="*/ 2356536 w 3687313"/>
                      <a:gd name="connsiteY977" fmla="*/ 490955 h 2228553"/>
                      <a:gd name="connsiteX978" fmla="*/ 2348910 w 3687313"/>
                      <a:gd name="connsiteY978" fmla="*/ 95446 h 2228553"/>
                      <a:gd name="connsiteX979" fmla="*/ 2348656 w 3687313"/>
                      <a:gd name="connsiteY979" fmla="*/ 94175 h 2228553"/>
                      <a:gd name="connsiteX980" fmla="*/ 2348656 w 3687313"/>
                      <a:gd name="connsiteY980" fmla="*/ 94175 h 2228553"/>
                      <a:gd name="connsiteX981" fmla="*/ 2348910 w 3687313"/>
                      <a:gd name="connsiteY981" fmla="*/ 95446 h 2228553"/>
                      <a:gd name="connsiteX982" fmla="*/ 2348910 w 3687313"/>
                      <a:gd name="connsiteY982" fmla="*/ 95446 h 2228553"/>
                      <a:gd name="connsiteX983" fmla="*/ 2346369 w 3687313"/>
                      <a:gd name="connsiteY983" fmla="*/ 325482 h 2228553"/>
                      <a:gd name="connsiteX984" fmla="*/ 2346877 w 3687313"/>
                      <a:gd name="connsiteY984" fmla="*/ 328405 h 2228553"/>
                      <a:gd name="connsiteX985" fmla="*/ 2351325 w 3687313"/>
                      <a:gd name="connsiteY985" fmla="*/ 355603 h 2228553"/>
                      <a:gd name="connsiteX986" fmla="*/ 2342683 w 3687313"/>
                      <a:gd name="connsiteY986" fmla="*/ 307308 h 2228553"/>
                      <a:gd name="connsiteX987" fmla="*/ 2347766 w 3687313"/>
                      <a:gd name="connsiteY987" fmla="*/ 334251 h 2228553"/>
                      <a:gd name="connsiteX988" fmla="*/ 2344970 w 3687313"/>
                      <a:gd name="connsiteY988" fmla="*/ 317983 h 2228553"/>
                      <a:gd name="connsiteX989" fmla="*/ 2346369 w 3687313"/>
                      <a:gd name="connsiteY989" fmla="*/ 325482 h 2228553"/>
                      <a:gd name="connsiteX990" fmla="*/ 2331880 w 3687313"/>
                      <a:gd name="connsiteY990" fmla="*/ 498073 h 2228553"/>
                      <a:gd name="connsiteX991" fmla="*/ 2282949 w 3687313"/>
                      <a:gd name="connsiteY991" fmla="*/ 506461 h 2228553"/>
                      <a:gd name="connsiteX992" fmla="*/ 2323365 w 3687313"/>
                      <a:gd name="connsiteY992" fmla="*/ 499216 h 2228553"/>
                      <a:gd name="connsiteX993" fmla="*/ 2331880 w 3687313"/>
                      <a:gd name="connsiteY993" fmla="*/ 498073 h 2228553"/>
                      <a:gd name="connsiteX994" fmla="*/ 2353231 w 3687313"/>
                      <a:gd name="connsiteY994" fmla="*/ 489812 h 2228553"/>
                      <a:gd name="connsiteX995" fmla="*/ 2353486 w 3687313"/>
                      <a:gd name="connsiteY995" fmla="*/ 491337 h 2228553"/>
                      <a:gd name="connsiteX996" fmla="*/ 2350562 w 3687313"/>
                      <a:gd name="connsiteY996" fmla="*/ 491845 h 2228553"/>
                      <a:gd name="connsiteX997" fmla="*/ 2351833 w 3687313"/>
                      <a:gd name="connsiteY997" fmla="*/ 490066 h 2228553"/>
                      <a:gd name="connsiteX998" fmla="*/ 2353231 w 3687313"/>
                      <a:gd name="connsiteY998" fmla="*/ 489812 h 2228553"/>
                      <a:gd name="connsiteX999" fmla="*/ 2353231 w 3687313"/>
                      <a:gd name="connsiteY999" fmla="*/ 98115 h 2228553"/>
                      <a:gd name="connsiteX1000" fmla="*/ 2352977 w 3687313"/>
                      <a:gd name="connsiteY1000" fmla="*/ 96717 h 2228553"/>
                      <a:gd name="connsiteX1001" fmla="*/ 2353231 w 3687313"/>
                      <a:gd name="connsiteY1001" fmla="*/ 96844 h 2228553"/>
                      <a:gd name="connsiteX1002" fmla="*/ 2353486 w 3687313"/>
                      <a:gd name="connsiteY1002" fmla="*/ 98242 h 2228553"/>
                      <a:gd name="connsiteX1003" fmla="*/ 2353231 w 3687313"/>
                      <a:gd name="connsiteY1003" fmla="*/ 98242 h 2228553"/>
                      <a:gd name="connsiteX1004" fmla="*/ 2158654 w 3687313"/>
                      <a:gd name="connsiteY1004" fmla="*/ 517009 h 2228553"/>
                      <a:gd name="connsiteX1005" fmla="*/ 2155731 w 3687313"/>
                      <a:gd name="connsiteY1005" fmla="*/ 517899 h 2228553"/>
                      <a:gd name="connsiteX1006" fmla="*/ 2170346 w 3687313"/>
                      <a:gd name="connsiteY1006" fmla="*/ 516247 h 2228553"/>
                      <a:gd name="connsiteX1007" fmla="*/ 2197925 w 3687313"/>
                      <a:gd name="connsiteY1007" fmla="*/ 511798 h 2228553"/>
                      <a:gd name="connsiteX1008" fmla="*/ 2206186 w 3687313"/>
                      <a:gd name="connsiteY1008" fmla="*/ 512180 h 2228553"/>
                      <a:gd name="connsiteX1009" fmla="*/ 2206186 w 3687313"/>
                      <a:gd name="connsiteY1009" fmla="*/ 512180 h 2228553"/>
                      <a:gd name="connsiteX1010" fmla="*/ 2182166 w 3687313"/>
                      <a:gd name="connsiteY1010" fmla="*/ 517263 h 2228553"/>
                      <a:gd name="connsiteX1011" fmla="*/ 2206440 w 3687313"/>
                      <a:gd name="connsiteY1011" fmla="*/ 513324 h 2228553"/>
                      <a:gd name="connsiteX1012" fmla="*/ 2206440 w 3687313"/>
                      <a:gd name="connsiteY1012" fmla="*/ 514213 h 2228553"/>
                      <a:gd name="connsiteX1013" fmla="*/ 2304428 w 3687313"/>
                      <a:gd name="connsiteY1013" fmla="*/ 497564 h 2228553"/>
                      <a:gd name="connsiteX1014" fmla="*/ 2347258 w 3687313"/>
                      <a:gd name="connsiteY1014" fmla="*/ 490701 h 2228553"/>
                      <a:gd name="connsiteX1015" fmla="*/ 2347512 w 3687313"/>
                      <a:gd name="connsiteY1015" fmla="*/ 491845 h 2228553"/>
                      <a:gd name="connsiteX1016" fmla="*/ 2347512 w 3687313"/>
                      <a:gd name="connsiteY1016" fmla="*/ 492226 h 2228553"/>
                      <a:gd name="connsiteX1017" fmla="*/ 2339887 w 3687313"/>
                      <a:gd name="connsiteY1017" fmla="*/ 493497 h 2228553"/>
                      <a:gd name="connsiteX1018" fmla="*/ 2264521 w 3687313"/>
                      <a:gd name="connsiteY1018" fmla="*/ 506333 h 2228553"/>
                      <a:gd name="connsiteX1019" fmla="*/ 2201992 w 3687313"/>
                      <a:gd name="connsiteY1019" fmla="*/ 516374 h 2228553"/>
                      <a:gd name="connsiteX1020" fmla="*/ 2072613 w 3687313"/>
                      <a:gd name="connsiteY1020" fmla="*/ 537217 h 2228553"/>
                      <a:gd name="connsiteX1021" fmla="*/ 2035756 w 3687313"/>
                      <a:gd name="connsiteY1021" fmla="*/ 541538 h 2228553"/>
                      <a:gd name="connsiteX1022" fmla="*/ 2020759 w 3687313"/>
                      <a:gd name="connsiteY1022" fmla="*/ 543317 h 2228553"/>
                      <a:gd name="connsiteX1023" fmla="*/ 2020759 w 3687313"/>
                      <a:gd name="connsiteY1023" fmla="*/ 543317 h 2228553"/>
                      <a:gd name="connsiteX1024" fmla="*/ 2053040 w 3687313"/>
                      <a:gd name="connsiteY1024" fmla="*/ 537344 h 2228553"/>
                      <a:gd name="connsiteX1025" fmla="*/ 2067275 w 3687313"/>
                      <a:gd name="connsiteY1025" fmla="*/ 534039 h 2228553"/>
                      <a:gd name="connsiteX1026" fmla="*/ 2053295 w 3687313"/>
                      <a:gd name="connsiteY1026" fmla="*/ 535565 h 2228553"/>
                      <a:gd name="connsiteX1027" fmla="*/ 2131329 w 3687313"/>
                      <a:gd name="connsiteY1027" fmla="*/ 521712 h 2228553"/>
                      <a:gd name="connsiteX1028" fmla="*/ 2145055 w 3687313"/>
                      <a:gd name="connsiteY1028" fmla="*/ 519170 h 2228553"/>
                      <a:gd name="connsiteX1029" fmla="*/ 2150774 w 3687313"/>
                      <a:gd name="connsiteY1029" fmla="*/ 518153 h 2228553"/>
                      <a:gd name="connsiteX1030" fmla="*/ 2158654 w 3687313"/>
                      <a:gd name="connsiteY1030" fmla="*/ 516882 h 2228553"/>
                      <a:gd name="connsiteX1031" fmla="*/ 2355138 w 3687313"/>
                      <a:gd name="connsiteY1031" fmla="*/ 99386 h 2228553"/>
                      <a:gd name="connsiteX1032" fmla="*/ 2355138 w 3687313"/>
                      <a:gd name="connsiteY1032" fmla="*/ 97861 h 2228553"/>
                      <a:gd name="connsiteX1033" fmla="*/ 2362509 w 3687313"/>
                      <a:gd name="connsiteY1033" fmla="*/ 102436 h 2228553"/>
                      <a:gd name="connsiteX1034" fmla="*/ 2362890 w 3687313"/>
                      <a:gd name="connsiteY1034" fmla="*/ 104215 h 2228553"/>
                      <a:gd name="connsiteX1035" fmla="*/ 2355265 w 3687313"/>
                      <a:gd name="connsiteY1035" fmla="*/ 99386 h 2228553"/>
                      <a:gd name="connsiteX1036" fmla="*/ 2374074 w 3687313"/>
                      <a:gd name="connsiteY1036" fmla="*/ 94302 h 2228553"/>
                      <a:gd name="connsiteX1037" fmla="*/ 2374328 w 3687313"/>
                      <a:gd name="connsiteY1037" fmla="*/ 93921 h 2228553"/>
                      <a:gd name="connsiteX1038" fmla="*/ 2395045 w 3687313"/>
                      <a:gd name="connsiteY1038" fmla="*/ 107520 h 2228553"/>
                      <a:gd name="connsiteX1039" fmla="*/ 2374074 w 3687313"/>
                      <a:gd name="connsiteY1039" fmla="*/ 94302 h 2228553"/>
                      <a:gd name="connsiteX1040" fmla="*/ 2224488 w 3687313"/>
                      <a:gd name="connsiteY1040" fmla="*/ 504554 h 2228553"/>
                      <a:gd name="connsiteX1041" fmla="*/ 2197417 w 3687313"/>
                      <a:gd name="connsiteY1041" fmla="*/ 508367 h 2228553"/>
                      <a:gd name="connsiteX1042" fmla="*/ 2224360 w 3687313"/>
                      <a:gd name="connsiteY1042" fmla="*/ 503665 h 2228553"/>
                      <a:gd name="connsiteX1043" fmla="*/ 2224360 w 3687313"/>
                      <a:gd name="connsiteY1043" fmla="*/ 504554 h 2228553"/>
                      <a:gd name="connsiteX1044" fmla="*/ 2169965 w 3687313"/>
                      <a:gd name="connsiteY1044" fmla="*/ 514594 h 2228553"/>
                      <a:gd name="connsiteX1045" fmla="*/ 2161069 w 3687313"/>
                      <a:gd name="connsiteY1045" fmla="*/ 515738 h 2228553"/>
                      <a:gd name="connsiteX1046" fmla="*/ 2184199 w 3687313"/>
                      <a:gd name="connsiteY1046" fmla="*/ 512053 h 2228553"/>
                      <a:gd name="connsiteX1047" fmla="*/ 2169965 w 3687313"/>
                      <a:gd name="connsiteY1047" fmla="*/ 514594 h 2228553"/>
                      <a:gd name="connsiteX1048" fmla="*/ 162169 w 3687313"/>
                      <a:gd name="connsiteY1048" fmla="*/ 1094260 h 2228553"/>
                      <a:gd name="connsiteX1049" fmla="*/ 161279 w 3687313"/>
                      <a:gd name="connsiteY1049" fmla="*/ 1094768 h 2228553"/>
                      <a:gd name="connsiteX1050" fmla="*/ 162550 w 3687313"/>
                      <a:gd name="connsiteY1050" fmla="*/ 1093879 h 2228553"/>
                      <a:gd name="connsiteX1051" fmla="*/ 162169 w 3687313"/>
                      <a:gd name="connsiteY1051" fmla="*/ 1094260 h 2228553"/>
                      <a:gd name="connsiteX1052" fmla="*/ 2318154 w 3687313"/>
                      <a:gd name="connsiteY1052" fmla="*/ 484728 h 2228553"/>
                      <a:gd name="connsiteX1053" fmla="*/ 2334549 w 3687313"/>
                      <a:gd name="connsiteY1053" fmla="*/ 482059 h 2228553"/>
                      <a:gd name="connsiteX1054" fmla="*/ 2341920 w 3687313"/>
                      <a:gd name="connsiteY1054" fmla="*/ 481042 h 2228553"/>
                      <a:gd name="connsiteX1055" fmla="*/ 2345352 w 3687313"/>
                      <a:gd name="connsiteY1055" fmla="*/ 480534 h 2228553"/>
                      <a:gd name="connsiteX1056" fmla="*/ 2345352 w 3687313"/>
                      <a:gd name="connsiteY1056" fmla="*/ 481551 h 2228553"/>
                      <a:gd name="connsiteX1057" fmla="*/ 2283458 w 3687313"/>
                      <a:gd name="connsiteY1057" fmla="*/ 492226 h 2228553"/>
                      <a:gd name="connsiteX1058" fmla="*/ 2312943 w 3687313"/>
                      <a:gd name="connsiteY1058" fmla="*/ 486634 h 2228553"/>
                      <a:gd name="connsiteX1059" fmla="*/ 2325271 w 3687313"/>
                      <a:gd name="connsiteY1059" fmla="*/ 483965 h 2228553"/>
                      <a:gd name="connsiteX1060" fmla="*/ 2318281 w 3687313"/>
                      <a:gd name="connsiteY1060" fmla="*/ 484728 h 2228553"/>
                      <a:gd name="connsiteX1061" fmla="*/ 2370643 w 3687313"/>
                      <a:gd name="connsiteY1061" fmla="*/ 109299 h 2228553"/>
                      <a:gd name="connsiteX1062" fmla="*/ 2370389 w 3687313"/>
                      <a:gd name="connsiteY1062" fmla="*/ 107392 h 2228553"/>
                      <a:gd name="connsiteX1063" fmla="*/ 2370389 w 3687313"/>
                      <a:gd name="connsiteY1063" fmla="*/ 107265 h 2228553"/>
                      <a:gd name="connsiteX1064" fmla="*/ 2371024 w 3687313"/>
                      <a:gd name="connsiteY1064" fmla="*/ 107647 h 2228553"/>
                      <a:gd name="connsiteX1065" fmla="*/ 2371406 w 3687313"/>
                      <a:gd name="connsiteY1065" fmla="*/ 109807 h 2228553"/>
                      <a:gd name="connsiteX1066" fmla="*/ 2370770 w 3687313"/>
                      <a:gd name="connsiteY1066" fmla="*/ 109426 h 2228553"/>
                      <a:gd name="connsiteX1067" fmla="*/ 223809 w 3687313"/>
                      <a:gd name="connsiteY1067" fmla="*/ 1452531 h 2228553"/>
                      <a:gd name="connsiteX1068" fmla="*/ 222538 w 3687313"/>
                      <a:gd name="connsiteY1068" fmla="*/ 1453040 h 2228553"/>
                      <a:gd name="connsiteX1069" fmla="*/ 211354 w 3687313"/>
                      <a:gd name="connsiteY1069" fmla="*/ 1452786 h 2228553"/>
                      <a:gd name="connsiteX1070" fmla="*/ 212879 w 3687313"/>
                      <a:gd name="connsiteY1070" fmla="*/ 1452277 h 2228553"/>
                      <a:gd name="connsiteX1071" fmla="*/ 223936 w 3687313"/>
                      <a:gd name="connsiteY1071" fmla="*/ 1452659 h 2228553"/>
                      <a:gd name="connsiteX1072" fmla="*/ 229146 w 3687313"/>
                      <a:gd name="connsiteY1072" fmla="*/ 1452786 h 2228553"/>
                      <a:gd name="connsiteX1073" fmla="*/ 229146 w 3687313"/>
                      <a:gd name="connsiteY1073" fmla="*/ 1453167 h 2228553"/>
                      <a:gd name="connsiteX1074" fmla="*/ 228130 w 3687313"/>
                      <a:gd name="connsiteY1074" fmla="*/ 1453167 h 2228553"/>
                      <a:gd name="connsiteX1075" fmla="*/ 229146 w 3687313"/>
                      <a:gd name="connsiteY1075" fmla="*/ 1452786 h 2228553"/>
                      <a:gd name="connsiteX1076" fmla="*/ 2538785 w 3687313"/>
                      <a:gd name="connsiteY1076" fmla="*/ 212625 h 2228553"/>
                      <a:gd name="connsiteX1077" fmla="*/ 2521628 w 3687313"/>
                      <a:gd name="connsiteY1077" fmla="*/ 201695 h 2228553"/>
                      <a:gd name="connsiteX1078" fmla="*/ 2540183 w 3687313"/>
                      <a:gd name="connsiteY1078" fmla="*/ 213387 h 2228553"/>
                      <a:gd name="connsiteX1079" fmla="*/ 2538785 w 3687313"/>
                      <a:gd name="connsiteY1079" fmla="*/ 212625 h 2228553"/>
                      <a:gd name="connsiteX1080" fmla="*/ 2431012 w 3687313"/>
                      <a:gd name="connsiteY1080" fmla="*/ 144122 h 2228553"/>
                      <a:gd name="connsiteX1081" fmla="*/ 2425292 w 3687313"/>
                      <a:gd name="connsiteY1081" fmla="*/ 141326 h 2228553"/>
                      <a:gd name="connsiteX1082" fmla="*/ 2437239 w 3687313"/>
                      <a:gd name="connsiteY1082" fmla="*/ 149587 h 2228553"/>
                      <a:gd name="connsiteX1083" fmla="*/ 2443212 w 3687313"/>
                      <a:gd name="connsiteY1083" fmla="*/ 153273 h 2228553"/>
                      <a:gd name="connsiteX1084" fmla="*/ 2443212 w 3687313"/>
                      <a:gd name="connsiteY1084" fmla="*/ 153654 h 2228553"/>
                      <a:gd name="connsiteX1085" fmla="*/ 2437239 w 3687313"/>
                      <a:gd name="connsiteY1085" fmla="*/ 150095 h 2228553"/>
                      <a:gd name="connsiteX1086" fmla="*/ 2426563 w 3687313"/>
                      <a:gd name="connsiteY1086" fmla="*/ 144249 h 2228553"/>
                      <a:gd name="connsiteX1087" fmla="*/ 2383734 w 3687313"/>
                      <a:gd name="connsiteY1087" fmla="*/ 117687 h 2228553"/>
                      <a:gd name="connsiteX1088" fmla="*/ 2375599 w 3687313"/>
                      <a:gd name="connsiteY1088" fmla="*/ 112476 h 2228553"/>
                      <a:gd name="connsiteX1089" fmla="*/ 2375218 w 3687313"/>
                      <a:gd name="connsiteY1089" fmla="*/ 110189 h 2228553"/>
                      <a:gd name="connsiteX1090" fmla="*/ 2423386 w 3687313"/>
                      <a:gd name="connsiteY1090" fmla="*/ 139165 h 2228553"/>
                      <a:gd name="connsiteX1091" fmla="*/ 2431012 w 3687313"/>
                      <a:gd name="connsiteY1091" fmla="*/ 143995 h 2228553"/>
                      <a:gd name="connsiteX1092" fmla="*/ 970600 w 3687313"/>
                      <a:gd name="connsiteY1092" fmla="*/ 704851 h 2228553"/>
                      <a:gd name="connsiteX1093" fmla="*/ 968439 w 3687313"/>
                      <a:gd name="connsiteY1093" fmla="*/ 705232 h 2228553"/>
                      <a:gd name="connsiteX1094" fmla="*/ 976573 w 3687313"/>
                      <a:gd name="connsiteY1094" fmla="*/ 703834 h 2228553"/>
                      <a:gd name="connsiteX1095" fmla="*/ 976573 w 3687313"/>
                      <a:gd name="connsiteY1095" fmla="*/ 703834 h 2228553"/>
                      <a:gd name="connsiteX1096" fmla="*/ 970600 w 3687313"/>
                      <a:gd name="connsiteY1096" fmla="*/ 704851 h 2228553"/>
                      <a:gd name="connsiteX1097" fmla="*/ 196484 w 3687313"/>
                      <a:gd name="connsiteY1097" fmla="*/ 1450752 h 2228553"/>
                      <a:gd name="connsiteX1098" fmla="*/ 193815 w 3687313"/>
                      <a:gd name="connsiteY1098" fmla="*/ 1451006 h 2228553"/>
                      <a:gd name="connsiteX1099" fmla="*/ 194577 w 3687313"/>
                      <a:gd name="connsiteY1099" fmla="*/ 1450752 h 2228553"/>
                      <a:gd name="connsiteX1100" fmla="*/ 196484 w 3687313"/>
                      <a:gd name="connsiteY1100" fmla="*/ 1450752 h 2228553"/>
                      <a:gd name="connsiteX1101" fmla="*/ 192544 w 3687313"/>
                      <a:gd name="connsiteY1101" fmla="*/ 1451515 h 2228553"/>
                      <a:gd name="connsiteX1102" fmla="*/ 206016 w 3687313"/>
                      <a:gd name="connsiteY1102" fmla="*/ 1452023 h 2228553"/>
                      <a:gd name="connsiteX1103" fmla="*/ 204364 w 3687313"/>
                      <a:gd name="connsiteY1103" fmla="*/ 1452659 h 2228553"/>
                      <a:gd name="connsiteX1104" fmla="*/ 190383 w 3687313"/>
                      <a:gd name="connsiteY1104" fmla="*/ 1452404 h 2228553"/>
                      <a:gd name="connsiteX1105" fmla="*/ 192544 w 3687313"/>
                      <a:gd name="connsiteY1105" fmla="*/ 1451642 h 2228553"/>
                      <a:gd name="connsiteX1106" fmla="*/ 208049 w 3687313"/>
                      <a:gd name="connsiteY1106" fmla="*/ 1453929 h 2228553"/>
                      <a:gd name="connsiteX1107" fmla="*/ 219233 w 3687313"/>
                      <a:gd name="connsiteY1107" fmla="*/ 1454311 h 2228553"/>
                      <a:gd name="connsiteX1108" fmla="*/ 218725 w 3687313"/>
                      <a:gd name="connsiteY1108" fmla="*/ 1454565 h 2228553"/>
                      <a:gd name="connsiteX1109" fmla="*/ 207287 w 3687313"/>
                      <a:gd name="connsiteY1109" fmla="*/ 1454311 h 2228553"/>
                      <a:gd name="connsiteX1110" fmla="*/ 208049 w 3687313"/>
                      <a:gd name="connsiteY1110" fmla="*/ 1454057 h 2228553"/>
                      <a:gd name="connsiteX1111" fmla="*/ 224952 w 3687313"/>
                      <a:gd name="connsiteY1111" fmla="*/ 1454565 h 2228553"/>
                      <a:gd name="connsiteX1112" fmla="*/ 240458 w 3687313"/>
                      <a:gd name="connsiteY1112" fmla="*/ 1455200 h 2228553"/>
                      <a:gd name="connsiteX1113" fmla="*/ 240331 w 3687313"/>
                      <a:gd name="connsiteY1113" fmla="*/ 1455200 h 2228553"/>
                      <a:gd name="connsiteX1114" fmla="*/ 224571 w 3687313"/>
                      <a:gd name="connsiteY1114" fmla="*/ 1454692 h 2228553"/>
                      <a:gd name="connsiteX1115" fmla="*/ 224952 w 3687313"/>
                      <a:gd name="connsiteY1115" fmla="*/ 1454565 h 2228553"/>
                      <a:gd name="connsiteX1116" fmla="*/ 250752 w 3687313"/>
                      <a:gd name="connsiteY1116" fmla="*/ 1455582 h 2228553"/>
                      <a:gd name="connsiteX1117" fmla="*/ 255709 w 3687313"/>
                      <a:gd name="connsiteY1117" fmla="*/ 1455836 h 2228553"/>
                      <a:gd name="connsiteX1118" fmla="*/ 250752 w 3687313"/>
                      <a:gd name="connsiteY1118" fmla="*/ 1455582 h 2228553"/>
                      <a:gd name="connsiteX1119" fmla="*/ 250752 w 3687313"/>
                      <a:gd name="connsiteY1119" fmla="*/ 1455582 h 2228553"/>
                      <a:gd name="connsiteX1120" fmla="*/ 109172 w 3687313"/>
                      <a:gd name="connsiteY1120" fmla="*/ 1132133 h 2228553"/>
                      <a:gd name="connsiteX1121" fmla="*/ 108664 w 3687313"/>
                      <a:gd name="connsiteY1121" fmla="*/ 1132514 h 2228553"/>
                      <a:gd name="connsiteX1122" fmla="*/ 110697 w 3687313"/>
                      <a:gd name="connsiteY1122" fmla="*/ 1130862 h 2228553"/>
                      <a:gd name="connsiteX1123" fmla="*/ 109299 w 3687313"/>
                      <a:gd name="connsiteY1123" fmla="*/ 1132133 h 2228553"/>
                      <a:gd name="connsiteX1124" fmla="*/ 93158 w 3687313"/>
                      <a:gd name="connsiteY1124" fmla="*/ 1145478 h 2228553"/>
                      <a:gd name="connsiteX1125" fmla="*/ 93158 w 3687313"/>
                      <a:gd name="connsiteY1125" fmla="*/ 1145478 h 2228553"/>
                      <a:gd name="connsiteX1126" fmla="*/ 93158 w 3687313"/>
                      <a:gd name="connsiteY1126" fmla="*/ 1145859 h 2228553"/>
                      <a:gd name="connsiteX1127" fmla="*/ 93158 w 3687313"/>
                      <a:gd name="connsiteY1127" fmla="*/ 1146622 h 2228553"/>
                      <a:gd name="connsiteX1128" fmla="*/ 92904 w 3687313"/>
                      <a:gd name="connsiteY1128" fmla="*/ 1146876 h 2228553"/>
                      <a:gd name="connsiteX1129" fmla="*/ 93285 w 3687313"/>
                      <a:gd name="connsiteY1129" fmla="*/ 1149036 h 2228553"/>
                      <a:gd name="connsiteX1130" fmla="*/ 93285 w 3687313"/>
                      <a:gd name="connsiteY1130" fmla="*/ 1150053 h 2228553"/>
                      <a:gd name="connsiteX1131" fmla="*/ 92650 w 3687313"/>
                      <a:gd name="connsiteY1131" fmla="*/ 1145732 h 2228553"/>
                      <a:gd name="connsiteX1132" fmla="*/ 93031 w 3687313"/>
                      <a:gd name="connsiteY1132" fmla="*/ 1145478 h 2228553"/>
                      <a:gd name="connsiteX1133" fmla="*/ 93031 w 3687313"/>
                      <a:gd name="connsiteY1133" fmla="*/ 1145478 h 2228553"/>
                      <a:gd name="connsiteX1134" fmla="*/ 265495 w 3687313"/>
                      <a:gd name="connsiteY1134" fmla="*/ 1460030 h 2228553"/>
                      <a:gd name="connsiteX1135" fmla="*/ 266511 w 3687313"/>
                      <a:gd name="connsiteY1135" fmla="*/ 1460030 h 2228553"/>
                      <a:gd name="connsiteX1136" fmla="*/ 259776 w 3687313"/>
                      <a:gd name="connsiteY1136" fmla="*/ 1462445 h 2228553"/>
                      <a:gd name="connsiteX1137" fmla="*/ 259649 w 3687313"/>
                      <a:gd name="connsiteY1137" fmla="*/ 1462445 h 2228553"/>
                      <a:gd name="connsiteX1138" fmla="*/ 265622 w 3687313"/>
                      <a:gd name="connsiteY1138" fmla="*/ 1460030 h 2228553"/>
                      <a:gd name="connsiteX1139" fmla="*/ 2628512 w 3687313"/>
                      <a:gd name="connsiteY1139" fmla="*/ 268291 h 2228553"/>
                      <a:gd name="connsiteX1140" fmla="*/ 2617074 w 3687313"/>
                      <a:gd name="connsiteY1140" fmla="*/ 261301 h 2228553"/>
                      <a:gd name="connsiteX1141" fmla="*/ 2607033 w 3687313"/>
                      <a:gd name="connsiteY1141" fmla="*/ 254819 h 2228553"/>
                      <a:gd name="connsiteX1142" fmla="*/ 2608050 w 3687313"/>
                      <a:gd name="connsiteY1142" fmla="*/ 254819 h 2228553"/>
                      <a:gd name="connsiteX1143" fmla="*/ 2624953 w 3687313"/>
                      <a:gd name="connsiteY1143" fmla="*/ 265622 h 2228553"/>
                      <a:gd name="connsiteX1144" fmla="*/ 2628512 w 3687313"/>
                      <a:gd name="connsiteY1144" fmla="*/ 268291 h 2228553"/>
                      <a:gd name="connsiteX1145" fmla="*/ 153146 w 3687313"/>
                      <a:gd name="connsiteY1145" fmla="*/ 1091718 h 2228553"/>
                      <a:gd name="connsiteX1146" fmla="*/ 143995 w 3687313"/>
                      <a:gd name="connsiteY1146" fmla="*/ 1098454 h 2228553"/>
                      <a:gd name="connsiteX1147" fmla="*/ 134844 w 3687313"/>
                      <a:gd name="connsiteY1147" fmla="*/ 1098454 h 2228553"/>
                      <a:gd name="connsiteX1148" fmla="*/ 136624 w 3687313"/>
                      <a:gd name="connsiteY1148" fmla="*/ 1096929 h 2228553"/>
                      <a:gd name="connsiteX1149" fmla="*/ 142978 w 3687313"/>
                      <a:gd name="connsiteY1149" fmla="*/ 1091718 h 2228553"/>
                      <a:gd name="connsiteX1150" fmla="*/ 153146 w 3687313"/>
                      <a:gd name="connsiteY1150" fmla="*/ 1091718 h 2228553"/>
                      <a:gd name="connsiteX1151" fmla="*/ 129888 w 3687313"/>
                      <a:gd name="connsiteY1151" fmla="*/ 1103283 h 2228553"/>
                      <a:gd name="connsiteX1152" fmla="*/ 128109 w 3687313"/>
                      <a:gd name="connsiteY1152" fmla="*/ 1104300 h 2228553"/>
                      <a:gd name="connsiteX1153" fmla="*/ 131413 w 3687313"/>
                      <a:gd name="connsiteY1153" fmla="*/ 1101504 h 2228553"/>
                      <a:gd name="connsiteX1154" fmla="*/ 139928 w 3687313"/>
                      <a:gd name="connsiteY1154" fmla="*/ 1101504 h 2228553"/>
                      <a:gd name="connsiteX1155" fmla="*/ 123787 w 3687313"/>
                      <a:gd name="connsiteY1155" fmla="*/ 1114086 h 2228553"/>
                      <a:gd name="connsiteX1156" fmla="*/ 119848 w 3687313"/>
                      <a:gd name="connsiteY1156" fmla="*/ 1114086 h 2228553"/>
                      <a:gd name="connsiteX1157" fmla="*/ 131159 w 3687313"/>
                      <a:gd name="connsiteY1157" fmla="*/ 1104808 h 2228553"/>
                      <a:gd name="connsiteX1158" fmla="*/ 129888 w 3687313"/>
                      <a:gd name="connsiteY1158" fmla="*/ 1103283 h 2228553"/>
                      <a:gd name="connsiteX1159" fmla="*/ 125185 w 3687313"/>
                      <a:gd name="connsiteY1159" fmla="*/ 1116247 h 2228553"/>
                      <a:gd name="connsiteX1160" fmla="*/ 132811 w 3687313"/>
                      <a:gd name="connsiteY1160" fmla="*/ 1110273 h 2228553"/>
                      <a:gd name="connsiteX1161" fmla="*/ 138022 w 3687313"/>
                      <a:gd name="connsiteY1161" fmla="*/ 1106842 h 2228553"/>
                      <a:gd name="connsiteX1162" fmla="*/ 100911 w 3687313"/>
                      <a:gd name="connsiteY1162" fmla="*/ 1136963 h 2228553"/>
                      <a:gd name="connsiteX1163" fmla="*/ 96844 w 3687313"/>
                      <a:gd name="connsiteY1163" fmla="*/ 1140394 h 2228553"/>
                      <a:gd name="connsiteX1164" fmla="*/ 92904 w 3687313"/>
                      <a:gd name="connsiteY1164" fmla="*/ 1143190 h 2228553"/>
                      <a:gd name="connsiteX1165" fmla="*/ 92904 w 3687313"/>
                      <a:gd name="connsiteY1165" fmla="*/ 1143699 h 2228553"/>
                      <a:gd name="connsiteX1166" fmla="*/ 91252 w 3687313"/>
                      <a:gd name="connsiteY1166" fmla="*/ 1145097 h 2228553"/>
                      <a:gd name="connsiteX1167" fmla="*/ 93413 w 3687313"/>
                      <a:gd name="connsiteY1167" fmla="*/ 1157425 h 2228553"/>
                      <a:gd name="connsiteX1168" fmla="*/ 94302 w 3687313"/>
                      <a:gd name="connsiteY1168" fmla="*/ 1162508 h 2228553"/>
                      <a:gd name="connsiteX1169" fmla="*/ 97479 w 3687313"/>
                      <a:gd name="connsiteY1169" fmla="*/ 1194662 h 2228553"/>
                      <a:gd name="connsiteX1170" fmla="*/ 91887 w 3687313"/>
                      <a:gd name="connsiteY1170" fmla="*/ 1157552 h 2228553"/>
                      <a:gd name="connsiteX1171" fmla="*/ 89854 w 3687313"/>
                      <a:gd name="connsiteY1171" fmla="*/ 1143699 h 2228553"/>
                      <a:gd name="connsiteX1172" fmla="*/ 99894 w 3687313"/>
                      <a:gd name="connsiteY1172" fmla="*/ 1135438 h 2228553"/>
                      <a:gd name="connsiteX1173" fmla="*/ 124169 w 3687313"/>
                      <a:gd name="connsiteY1173" fmla="*/ 1116501 h 2228553"/>
                      <a:gd name="connsiteX1174" fmla="*/ 125058 w 3687313"/>
                      <a:gd name="connsiteY1174" fmla="*/ 1116501 h 2228553"/>
                      <a:gd name="connsiteX1175" fmla="*/ 125058 w 3687313"/>
                      <a:gd name="connsiteY1175" fmla="*/ 1115738 h 2228553"/>
                      <a:gd name="connsiteX1176" fmla="*/ 241856 w 3687313"/>
                      <a:gd name="connsiteY1176" fmla="*/ 1481254 h 2228553"/>
                      <a:gd name="connsiteX1177" fmla="*/ 243762 w 3687313"/>
                      <a:gd name="connsiteY1177" fmla="*/ 1480746 h 2228553"/>
                      <a:gd name="connsiteX1178" fmla="*/ 240712 w 3687313"/>
                      <a:gd name="connsiteY1178" fmla="*/ 1481890 h 2228553"/>
                      <a:gd name="connsiteX1179" fmla="*/ 240458 w 3687313"/>
                      <a:gd name="connsiteY1179" fmla="*/ 1481890 h 2228553"/>
                      <a:gd name="connsiteX1180" fmla="*/ 241983 w 3687313"/>
                      <a:gd name="connsiteY1180" fmla="*/ 1481381 h 2228553"/>
                      <a:gd name="connsiteX1181" fmla="*/ 2614024 w 3687313"/>
                      <a:gd name="connsiteY1181" fmla="*/ 256090 h 2228553"/>
                      <a:gd name="connsiteX1182" fmla="*/ 2613007 w 3687313"/>
                      <a:gd name="connsiteY1182" fmla="*/ 255454 h 2228553"/>
                      <a:gd name="connsiteX1183" fmla="*/ 2615040 w 3687313"/>
                      <a:gd name="connsiteY1183" fmla="*/ 255709 h 2228553"/>
                      <a:gd name="connsiteX1184" fmla="*/ 2627241 w 3687313"/>
                      <a:gd name="connsiteY1184" fmla="*/ 263334 h 2228553"/>
                      <a:gd name="connsiteX1185" fmla="*/ 2614151 w 3687313"/>
                      <a:gd name="connsiteY1185" fmla="*/ 256090 h 2228553"/>
                      <a:gd name="connsiteX1186" fmla="*/ 147427 w 3687313"/>
                      <a:gd name="connsiteY1186" fmla="*/ 1086761 h 2228553"/>
                      <a:gd name="connsiteX1187" fmla="*/ 147808 w 3687313"/>
                      <a:gd name="connsiteY1187" fmla="*/ 1086761 h 2228553"/>
                      <a:gd name="connsiteX1188" fmla="*/ 146410 w 3687313"/>
                      <a:gd name="connsiteY1188" fmla="*/ 1087778 h 2228553"/>
                      <a:gd name="connsiteX1189" fmla="*/ 146410 w 3687313"/>
                      <a:gd name="connsiteY1189" fmla="*/ 1087778 h 2228553"/>
                      <a:gd name="connsiteX1190" fmla="*/ 147554 w 3687313"/>
                      <a:gd name="connsiteY1190" fmla="*/ 1086761 h 2228553"/>
                      <a:gd name="connsiteX1191" fmla="*/ 87820 w 3687313"/>
                      <a:gd name="connsiteY1191" fmla="*/ 1158568 h 2228553"/>
                      <a:gd name="connsiteX1192" fmla="*/ 85151 w 3687313"/>
                      <a:gd name="connsiteY1192" fmla="*/ 1142809 h 2228553"/>
                      <a:gd name="connsiteX1193" fmla="*/ 97352 w 3687313"/>
                      <a:gd name="connsiteY1193" fmla="*/ 1132387 h 2228553"/>
                      <a:gd name="connsiteX1194" fmla="*/ 116162 w 3687313"/>
                      <a:gd name="connsiteY1194" fmla="*/ 1117136 h 2228553"/>
                      <a:gd name="connsiteX1195" fmla="*/ 120229 w 3687313"/>
                      <a:gd name="connsiteY1195" fmla="*/ 1117136 h 2228553"/>
                      <a:gd name="connsiteX1196" fmla="*/ 99005 w 3687313"/>
                      <a:gd name="connsiteY1196" fmla="*/ 1134421 h 2228553"/>
                      <a:gd name="connsiteX1197" fmla="*/ 87947 w 3687313"/>
                      <a:gd name="connsiteY1197" fmla="*/ 1143953 h 2228553"/>
                      <a:gd name="connsiteX1198" fmla="*/ 90489 w 3687313"/>
                      <a:gd name="connsiteY1198" fmla="*/ 1158314 h 2228553"/>
                      <a:gd name="connsiteX1199" fmla="*/ 93031 w 3687313"/>
                      <a:gd name="connsiteY1199" fmla="*/ 1172930 h 2228553"/>
                      <a:gd name="connsiteX1200" fmla="*/ 92650 w 3687313"/>
                      <a:gd name="connsiteY1200" fmla="*/ 1170769 h 2228553"/>
                      <a:gd name="connsiteX1201" fmla="*/ 98623 w 3687313"/>
                      <a:gd name="connsiteY1201" fmla="*/ 1205592 h 2228553"/>
                      <a:gd name="connsiteX1202" fmla="*/ 98496 w 3687313"/>
                      <a:gd name="connsiteY1202" fmla="*/ 1205338 h 2228553"/>
                      <a:gd name="connsiteX1203" fmla="*/ 100148 w 3687313"/>
                      <a:gd name="connsiteY1203" fmla="*/ 1219699 h 2228553"/>
                      <a:gd name="connsiteX1204" fmla="*/ 100784 w 3687313"/>
                      <a:gd name="connsiteY1204" fmla="*/ 1223258 h 2228553"/>
                      <a:gd name="connsiteX1205" fmla="*/ 100275 w 3687313"/>
                      <a:gd name="connsiteY1205" fmla="*/ 1220589 h 2228553"/>
                      <a:gd name="connsiteX1206" fmla="*/ 103199 w 3687313"/>
                      <a:gd name="connsiteY1206" fmla="*/ 1237873 h 2228553"/>
                      <a:gd name="connsiteX1207" fmla="*/ 103707 w 3687313"/>
                      <a:gd name="connsiteY1207" fmla="*/ 1242449 h 2228553"/>
                      <a:gd name="connsiteX1208" fmla="*/ 100403 w 3687313"/>
                      <a:gd name="connsiteY1208" fmla="*/ 1226181 h 2228553"/>
                      <a:gd name="connsiteX1209" fmla="*/ 96590 w 3687313"/>
                      <a:gd name="connsiteY1209" fmla="*/ 1207626 h 2228553"/>
                      <a:gd name="connsiteX1210" fmla="*/ 88202 w 3687313"/>
                      <a:gd name="connsiteY1210" fmla="*/ 1158822 h 2228553"/>
                      <a:gd name="connsiteX1211" fmla="*/ 210464 w 3687313"/>
                      <a:gd name="connsiteY1211" fmla="*/ 1457361 h 2228553"/>
                      <a:gd name="connsiteX1212" fmla="*/ 202966 w 3687313"/>
                      <a:gd name="connsiteY1212" fmla="*/ 1460284 h 2228553"/>
                      <a:gd name="connsiteX1213" fmla="*/ 190383 w 3687313"/>
                      <a:gd name="connsiteY1213" fmla="*/ 1459903 h 2228553"/>
                      <a:gd name="connsiteX1214" fmla="*/ 198645 w 3687313"/>
                      <a:gd name="connsiteY1214" fmla="*/ 1456980 h 2228553"/>
                      <a:gd name="connsiteX1215" fmla="*/ 210337 w 3687313"/>
                      <a:gd name="connsiteY1215" fmla="*/ 1457361 h 2228553"/>
                      <a:gd name="connsiteX1216" fmla="*/ 158229 w 3687313"/>
                      <a:gd name="connsiteY1216" fmla="*/ 1530184 h 2228553"/>
                      <a:gd name="connsiteX1217" fmla="*/ 155052 w 3687313"/>
                      <a:gd name="connsiteY1217" fmla="*/ 1513790 h 2228553"/>
                      <a:gd name="connsiteX1218" fmla="*/ 171574 w 3687313"/>
                      <a:gd name="connsiteY1218" fmla="*/ 1507054 h 2228553"/>
                      <a:gd name="connsiteX1219" fmla="*/ 188477 w 3687313"/>
                      <a:gd name="connsiteY1219" fmla="*/ 1500064 h 2228553"/>
                      <a:gd name="connsiteX1220" fmla="*/ 214404 w 3687313"/>
                      <a:gd name="connsiteY1220" fmla="*/ 1490786 h 2228553"/>
                      <a:gd name="connsiteX1221" fmla="*/ 188223 w 3687313"/>
                      <a:gd name="connsiteY1221" fmla="*/ 1501462 h 2228553"/>
                      <a:gd name="connsiteX1222" fmla="*/ 237153 w 3687313"/>
                      <a:gd name="connsiteY1222" fmla="*/ 1483033 h 2228553"/>
                      <a:gd name="connsiteX1223" fmla="*/ 237408 w 3687313"/>
                      <a:gd name="connsiteY1223" fmla="*/ 1483033 h 2228553"/>
                      <a:gd name="connsiteX1224" fmla="*/ 171828 w 3687313"/>
                      <a:gd name="connsiteY1224" fmla="*/ 1507689 h 2228553"/>
                      <a:gd name="connsiteX1225" fmla="*/ 156196 w 3687313"/>
                      <a:gd name="connsiteY1225" fmla="*/ 1513535 h 2228553"/>
                      <a:gd name="connsiteX1226" fmla="*/ 158992 w 3687313"/>
                      <a:gd name="connsiteY1226" fmla="*/ 1530057 h 2228553"/>
                      <a:gd name="connsiteX1227" fmla="*/ 163059 w 3687313"/>
                      <a:gd name="connsiteY1227" fmla="*/ 1554713 h 2228553"/>
                      <a:gd name="connsiteX1228" fmla="*/ 163059 w 3687313"/>
                      <a:gd name="connsiteY1228" fmla="*/ 1554713 h 2228553"/>
                      <a:gd name="connsiteX1229" fmla="*/ 158229 w 3687313"/>
                      <a:gd name="connsiteY1229" fmla="*/ 1530184 h 2228553"/>
                      <a:gd name="connsiteX1230" fmla="*/ 2658251 w 3687313"/>
                      <a:gd name="connsiteY1230" fmla="*/ 270197 h 2228553"/>
                      <a:gd name="connsiteX1231" fmla="*/ 2656981 w 3687313"/>
                      <a:gd name="connsiteY1231" fmla="*/ 269307 h 2228553"/>
                      <a:gd name="connsiteX1232" fmla="*/ 2658379 w 3687313"/>
                      <a:gd name="connsiteY1232" fmla="*/ 270197 h 2228553"/>
                      <a:gd name="connsiteX1233" fmla="*/ 2692566 w 3687313"/>
                      <a:gd name="connsiteY1233" fmla="*/ 291040 h 2228553"/>
                      <a:gd name="connsiteX1234" fmla="*/ 2692566 w 3687313"/>
                      <a:gd name="connsiteY1234" fmla="*/ 291040 h 2228553"/>
                      <a:gd name="connsiteX1235" fmla="*/ 2658251 w 3687313"/>
                      <a:gd name="connsiteY1235" fmla="*/ 270324 h 2228553"/>
                      <a:gd name="connsiteX1236" fmla="*/ 137386 w 3687313"/>
                      <a:gd name="connsiteY1236" fmla="*/ 1453167 h 2228553"/>
                      <a:gd name="connsiteX1237" fmla="*/ 137386 w 3687313"/>
                      <a:gd name="connsiteY1237" fmla="*/ 1454057 h 2228553"/>
                      <a:gd name="connsiteX1238" fmla="*/ 135607 w 3687313"/>
                      <a:gd name="connsiteY1238" fmla="*/ 1453929 h 2228553"/>
                      <a:gd name="connsiteX1239" fmla="*/ 133701 w 3687313"/>
                      <a:gd name="connsiteY1239" fmla="*/ 1434484 h 2228553"/>
                      <a:gd name="connsiteX1240" fmla="*/ 137386 w 3687313"/>
                      <a:gd name="connsiteY1240" fmla="*/ 1453294 h 2228553"/>
                      <a:gd name="connsiteX1241" fmla="*/ 178183 w 3687313"/>
                      <a:gd name="connsiteY1241" fmla="*/ 1456725 h 2228553"/>
                      <a:gd name="connsiteX1242" fmla="*/ 192671 w 3687313"/>
                      <a:gd name="connsiteY1242" fmla="*/ 1456725 h 2228553"/>
                      <a:gd name="connsiteX1243" fmla="*/ 185935 w 3687313"/>
                      <a:gd name="connsiteY1243" fmla="*/ 1459267 h 2228553"/>
                      <a:gd name="connsiteX1244" fmla="*/ 175132 w 3687313"/>
                      <a:gd name="connsiteY1244" fmla="*/ 1457742 h 2228553"/>
                      <a:gd name="connsiteX1245" fmla="*/ 178183 w 3687313"/>
                      <a:gd name="connsiteY1245" fmla="*/ 1456598 h 2228553"/>
                      <a:gd name="connsiteX1246" fmla="*/ 3171448 w 3687313"/>
                      <a:gd name="connsiteY1246" fmla="*/ 677780 h 2228553"/>
                      <a:gd name="connsiteX1247" fmla="*/ 3160391 w 3687313"/>
                      <a:gd name="connsiteY1247" fmla="*/ 676891 h 2228553"/>
                      <a:gd name="connsiteX1248" fmla="*/ 3191148 w 3687313"/>
                      <a:gd name="connsiteY1248" fmla="*/ 661767 h 2228553"/>
                      <a:gd name="connsiteX1249" fmla="*/ 3199536 w 3687313"/>
                      <a:gd name="connsiteY1249" fmla="*/ 662656 h 2228553"/>
                      <a:gd name="connsiteX1250" fmla="*/ 3202459 w 3687313"/>
                      <a:gd name="connsiteY1250" fmla="*/ 662911 h 2228553"/>
                      <a:gd name="connsiteX1251" fmla="*/ 3194579 w 3687313"/>
                      <a:gd name="connsiteY1251" fmla="*/ 666342 h 2228553"/>
                      <a:gd name="connsiteX1252" fmla="*/ 3188606 w 3687313"/>
                      <a:gd name="connsiteY1252" fmla="*/ 669138 h 2228553"/>
                      <a:gd name="connsiteX1253" fmla="*/ 3171448 w 3687313"/>
                      <a:gd name="connsiteY1253" fmla="*/ 677780 h 2228553"/>
                      <a:gd name="connsiteX1254" fmla="*/ 3227877 w 3687313"/>
                      <a:gd name="connsiteY1254" fmla="*/ 653633 h 2228553"/>
                      <a:gd name="connsiteX1255" fmla="*/ 3252533 w 3687313"/>
                      <a:gd name="connsiteY1255" fmla="*/ 655920 h 2228553"/>
                      <a:gd name="connsiteX1256" fmla="*/ 3248212 w 3687313"/>
                      <a:gd name="connsiteY1256" fmla="*/ 657445 h 2228553"/>
                      <a:gd name="connsiteX1257" fmla="*/ 3227750 w 3687313"/>
                      <a:gd name="connsiteY1257" fmla="*/ 655793 h 2228553"/>
                      <a:gd name="connsiteX1258" fmla="*/ 3228004 w 3687313"/>
                      <a:gd name="connsiteY1258" fmla="*/ 653633 h 2228553"/>
                      <a:gd name="connsiteX1259" fmla="*/ 3226225 w 3687313"/>
                      <a:gd name="connsiteY1259" fmla="*/ 653506 h 2228553"/>
                      <a:gd name="connsiteX1260" fmla="*/ 3221522 w 3687313"/>
                      <a:gd name="connsiteY1260" fmla="*/ 655285 h 2228553"/>
                      <a:gd name="connsiteX1261" fmla="*/ 3217710 w 3687313"/>
                      <a:gd name="connsiteY1261" fmla="*/ 655031 h 2228553"/>
                      <a:gd name="connsiteX1262" fmla="*/ 3210847 w 3687313"/>
                      <a:gd name="connsiteY1262" fmla="*/ 654268 h 2228553"/>
                      <a:gd name="connsiteX1263" fmla="*/ 3209830 w 3687313"/>
                      <a:gd name="connsiteY1263" fmla="*/ 654268 h 2228553"/>
                      <a:gd name="connsiteX1264" fmla="*/ 3214532 w 3687313"/>
                      <a:gd name="connsiteY1264" fmla="*/ 652616 h 2228553"/>
                      <a:gd name="connsiteX1265" fmla="*/ 3226225 w 3687313"/>
                      <a:gd name="connsiteY1265" fmla="*/ 653633 h 2228553"/>
                      <a:gd name="connsiteX1266" fmla="*/ 3226225 w 3687313"/>
                      <a:gd name="connsiteY1266" fmla="*/ 653633 h 2228553"/>
                      <a:gd name="connsiteX1267" fmla="*/ 3203730 w 3687313"/>
                      <a:gd name="connsiteY1267" fmla="*/ 653506 h 2228553"/>
                      <a:gd name="connsiteX1268" fmla="*/ 3195850 w 3687313"/>
                      <a:gd name="connsiteY1268" fmla="*/ 652743 h 2228553"/>
                      <a:gd name="connsiteX1269" fmla="*/ 3196104 w 3687313"/>
                      <a:gd name="connsiteY1269" fmla="*/ 650583 h 2228553"/>
                      <a:gd name="connsiteX1270" fmla="*/ 3199281 w 3687313"/>
                      <a:gd name="connsiteY1270" fmla="*/ 650837 h 2228553"/>
                      <a:gd name="connsiteX1271" fmla="*/ 3200298 w 3687313"/>
                      <a:gd name="connsiteY1271" fmla="*/ 651472 h 2228553"/>
                      <a:gd name="connsiteX1272" fmla="*/ 3200298 w 3687313"/>
                      <a:gd name="connsiteY1272" fmla="*/ 650964 h 2228553"/>
                      <a:gd name="connsiteX1273" fmla="*/ 3205509 w 3687313"/>
                      <a:gd name="connsiteY1273" fmla="*/ 651472 h 2228553"/>
                      <a:gd name="connsiteX1274" fmla="*/ 3208432 w 3687313"/>
                      <a:gd name="connsiteY1274" fmla="*/ 651726 h 2228553"/>
                      <a:gd name="connsiteX1275" fmla="*/ 3203857 w 3687313"/>
                      <a:gd name="connsiteY1275" fmla="*/ 653506 h 2228553"/>
                      <a:gd name="connsiteX1276" fmla="*/ 3201696 w 3687313"/>
                      <a:gd name="connsiteY1276" fmla="*/ 649058 h 2228553"/>
                      <a:gd name="connsiteX1277" fmla="*/ 3201696 w 3687313"/>
                      <a:gd name="connsiteY1277" fmla="*/ 648549 h 2228553"/>
                      <a:gd name="connsiteX1278" fmla="*/ 3215295 w 3687313"/>
                      <a:gd name="connsiteY1278" fmla="*/ 649566 h 2228553"/>
                      <a:gd name="connsiteX1279" fmla="*/ 3213643 w 3687313"/>
                      <a:gd name="connsiteY1279" fmla="*/ 650074 h 2228553"/>
                      <a:gd name="connsiteX1280" fmla="*/ 3201823 w 3687313"/>
                      <a:gd name="connsiteY1280" fmla="*/ 649185 h 2228553"/>
                      <a:gd name="connsiteX1281" fmla="*/ 3199790 w 3687313"/>
                      <a:gd name="connsiteY1281" fmla="*/ 614743 h 2228553"/>
                      <a:gd name="connsiteX1282" fmla="*/ 3201188 w 3687313"/>
                      <a:gd name="connsiteY1282" fmla="*/ 601652 h 2228553"/>
                      <a:gd name="connsiteX1283" fmla="*/ 3205636 w 3687313"/>
                      <a:gd name="connsiteY1283" fmla="*/ 599873 h 2228553"/>
                      <a:gd name="connsiteX1284" fmla="*/ 3203730 w 3687313"/>
                      <a:gd name="connsiteY1284" fmla="*/ 617285 h 2228553"/>
                      <a:gd name="connsiteX1285" fmla="*/ 3199662 w 3687313"/>
                      <a:gd name="connsiteY1285" fmla="*/ 614743 h 2228553"/>
                      <a:gd name="connsiteX1286" fmla="*/ 3199154 w 3687313"/>
                      <a:gd name="connsiteY1286" fmla="*/ 614361 h 2228553"/>
                      <a:gd name="connsiteX1287" fmla="*/ 3198137 w 3687313"/>
                      <a:gd name="connsiteY1287" fmla="*/ 613726 h 2228553"/>
                      <a:gd name="connsiteX1288" fmla="*/ 3187589 w 3687313"/>
                      <a:gd name="connsiteY1288" fmla="*/ 606990 h 2228553"/>
                      <a:gd name="connsiteX1289" fmla="*/ 3200552 w 3687313"/>
                      <a:gd name="connsiteY1289" fmla="*/ 602033 h 2228553"/>
                      <a:gd name="connsiteX1290" fmla="*/ 3199281 w 3687313"/>
                      <a:gd name="connsiteY1290" fmla="*/ 614489 h 2228553"/>
                      <a:gd name="connsiteX1291" fmla="*/ 2683924 w 3687313"/>
                      <a:gd name="connsiteY1291" fmla="*/ 277314 h 2228553"/>
                      <a:gd name="connsiteX1292" fmla="*/ 2692948 w 3687313"/>
                      <a:gd name="connsiteY1292" fmla="*/ 283160 h 2228553"/>
                      <a:gd name="connsiteX1293" fmla="*/ 2691550 w 3687313"/>
                      <a:gd name="connsiteY1293" fmla="*/ 282398 h 2228553"/>
                      <a:gd name="connsiteX1294" fmla="*/ 2691423 w 3687313"/>
                      <a:gd name="connsiteY1294" fmla="*/ 282398 h 2228553"/>
                      <a:gd name="connsiteX1295" fmla="*/ 2689643 w 3687313"/>
                      <a:gd name="connsiteY1295" fmla="*/ 281254 h 2228553"/>
                      <a:gd name="connsiteX1296" fmla="*/ 2611609 w 3687313"/>
                      <a:gd name="connsiteY1296" fmla="*/ 231942 h 2228553"/>
                      <a:gd name="connsiteX1297" fmla="*/ 2598137 w 3687313"/>
                      <a:gd name="connsiteY1297" fmla="*/ 222538 h 2228553"/>
                      <a:gd name="connsiteX1298" fmla="*/ 2582505 w 3687313"/>
                      <a:gd name="connsiteY1298" fmla="*/ 213133 h 2228553"/>
                      <a:gd name="connsiteX1299" fmla="*/ 2582505 w 3687313"/>
                      <a:gd name="connsiteY1299" fmla="*/ 212879 h 2228553"/>
                      <a:gd name="connsiteX1300" fmla="*/ 2582632 w 3687313"/>
                      <a:gd name="connsiteY1300" fmla="*/ 212879 h 2228553"/>
                      <a:gd name="connsiteX1301" fmla="*/ 2665369 w 3687313"/>
                      <a:gd name="connsiteY1301" fmla="*/ 262444 h 2228553"/>
                      <a:gd name="connsiteX1302" fmla="*/ 2693202 w 3687313"/>
                      <a:gd name="connsiteY1302" fmla="*/ 280873 h 2228553"/>
                      <a:gd name="connsiteX1303" fmla="*/ 2694727 w 3687313"/>
                      <a:gd name="connsiteY1303" fmla="*/ 282144 h 2228553"/>
                      <a:gd name="connsiteX1304" fmla="*/ 2628004 w 3687313"/>
                      <a:gd name="connsiteY1304" fmla="*/ 241601 h 2228553"/>
                      <a:gd name="connsiteX1305" fmla="*/ 2683924 w 3687313"/>
                      <a:gd name="connsiteY1305" fmla="*/ 277441 h 2228553"/>
                      <a:gd name="connsiteX1306" fmla="*/ 2671596 w 3687313"/>
                      <a:gd name="connsiteY1306" fmla="*/ 258123 h 2228553"/>
                      <a:gd name="connsiteX1307" fmla="*/ 2626987 w 3687313"/>
                      <a:gd name="connsiteY1307" fmla="*/ 230926 h 2228553"/>
                      <a:gd name="connsiteX1308" fmla="*/ 2671850 w 3687313"/>
                      <a:gd name="connsiteY1308" fmla="*/ 257742 h 2228553"/>
                      <a:gd name="connsiteX1309" fmla="*/ 2671596 w 3687313"/>
                      <a:gd name="connsiteY1309" fmla="*/ 258123 h 2228553"/>
                      <a:gd name="connsiteX1310" fmla="*/ 140182 w 3687313"/>
                      <a:gd name="connsiteY1310" fmla="*/ 1089685 h 2228553"/>
                      <a:gd name="connsiteX1311" fmla="*/ 139928 w 3687313"/>
                      <a:gd name="connsiteY1311" fmla="*/ 1089685 h 2228553"/>
                      <a:gd name="connsiteX1312" fmla="*/ 142978 w 3687313"/>
                      <a:gd name="connsiteY1312" fmla="*/ 1087524 h 2228553"/>
                      <a:gd name="connsiteX1313" fmla="*/ 140309 w 3687313"/>
                      <a:gd name="connsiteY1313" fmla="*/ 1089685 h 2228553"/>
                      <a:gd name="connsiteX1314" fmla="*/ 241983 w 3687313"/>
                      <a:gd name="connsiteY1314" fmla="*/ 1458759 h 2228553"/>
                      <a:gd name="connsiteX1315" fmla="*/ 247956 w 3687313"/>
                      <a:gd name="connsiteY1315" fmla="*/ 1459013 h 2228553"/>
                      <a:gd name="connsiteX1316" fmla="*/ 247702 w 3687313"/>
                      <a:gd name="connsiteY1316" fmla="*/ 1459013 h 2228553"/>
                      <a:gd name="connsiteX1317" fmla="*/ 242110 w 3687313"/>
                      <a:gd name="connsiteY1317" fmla="*/ 1461301 h 2228553"/>
                      <a:gd name="connsiteX1318" fmla="*/ 235882 w 3687313"/>
                      <a:gd name="connsiteY1318" fmla="*/ 1461047 h 2228553"/>
                      <a:gd name="connsiteX1319" fmla="*/ 241983 w 3687313"/>
                      <a:gd name="connsiteY1319" fmla="*/ 1458632 h 2228553"/>
                      <a:gd name="connsiteX1320" fmla="*/ 248337 w 3687313"/>
                      <a:gd name="connsiteY1320" fmla="*/ 1460665 h 2228553"/>
                      <a:gd name="connsiteX1321" fmla="*/ 252404 w 3687313"/>
                      <a:gd name="connsiteY1321" fmla="*/ 1459140 h 2228553"/>
                      <a:gd name="connsiteX1322" fmla="*/ 256598 w 3687313"/>
                      <a:gd name="connsiteY1322" fmla="*/ 1459394 h 2228553"/>
                      <a:gd name="connsiteX1323" fmla="*/ 250244 w 3687313"/>
                      <a:gd name="connsiteY1323" fmla="*/ 1461809 h 2228553"/>
                      <a:gd name="connsiteX1324" fmla="*/ 245795 w 3687313"/>
                      <a:gd name="connsiteY1324" fmla="*/ 1461555 h 2228553"/>
                      <a:gd name="connsiteX1325" fmla="*/ 248337 w 3687313"/>
                      <a:gd name="connsiteY1325" fmla="*/ 1460665 h 2228553"/>
                      <a:gd name="connsiteX1326" fmla="*/ 2694346 w 3687313"/>
                      <a:gd name="connsiteY1326" fmla="*/ 2135522 h 2228553"/>
                      <a:gd name="connsiteX1327" fmla="*/ 2694346 w 3687313"/>
                      <a:gd name="connsiteY1327" fmla="*/ 2135522 h 2228553"/>
                      <a:gd name="connsiteX1328" fmla="*/ 2694727 w 3687313"/>
                      <a:gd name="connsiteY1328" fmla="*/ 2135522 h 2228553"/>
                      <a:gd name="connsiteX1329" fmla="*/ 2694727 w 3687313"/>
                      <a:gd name="connsiteY1329" fmla="*/ 2135649 h 2228553"/>
                      <a:gd name="connsiteX1330" fmla="*/ 2694473 w 3687313"/>
                      <a:gd name="connsiteY1330" fmla="*/ 2135649 h 2228553"/>
                      <a:gd name="connsiteX1331" fmla="*/ 3235502 w 3687313"/>
                      <a:gd name="connsiteY1331" fmla="*/ 650837 h 2228553"/>
                      <a:gd name="connsiteX1332" fmla="*/ 3233469 w 3687313"/>
                      <a:gd name="connsiteY1332" fmla="*/ 651472 h 2228553"/>
                      <a:gd name="connsiteX1333" fmla="*/ 3233469 w 3687313"/>
                      <a:gd name="connsiteY1333" fmla="*/ 651472 h 2228553"/>
                      <a:gd name="connsiteX1334" fmla="*/ 3235502 w 3687313"/>
                      <a:gd name="connsiteY1334" fmla="*/ 650837 h 2228553"/>
                      <a:gd name="connsiteX1335" fmla="*/ 3261302 w 3687313"/>
                      <a:gd name="connsiteY1335" fmla="*/ 652743 h 2228553"/>
                      <a:gd name="connsiteX1336" fmla="*/ 3258760 w 3687313"/>
                      <a:gd name="connsiteY1336" fmla="*/ 653633 h 2228553"/>
                      <a:gd name="connsiteX1337" fmla="*/ 3233342 w 3687313"/>
                      <a:gd name="connsiteY1337" fmla="*/ 651599 h 2228553"/>
                      <a:gd name="connsiteX1338" fmla="*/ 3233215 w 3687313"/>
                      <a:gd name="connsiteY1338" fmla="*/ 651599 h 2228553"/>
                      <a:gd name="connsiteX1339" fmla="*/ 3233342 w 3687313"/>
                      <a:gd name="connsiteY1339" fmla="*/ 651599 h 2228553"/>
                      <a:gd name="connsiteX1340" fmla="*/ 3231690 w 3687313"/>
                      <a:gd name="connsiteY1340" fmla="*/ 651599 h 2228553"/>
                      <a:gd name="connsiteX1341" fmla="*/ 3233596 w 3687313"/>
                      <a:gd name="connsiteY1341" fmla="*/ 650837 h 2228553"/>
                      <a:gd name="connsiteX1342" fmla="*/ 3228004 w 3687313"/>
                      <a:gd name="connsiteY1342" fmla="*/ 650455 h 2228553"/>
                      <a:gd name="connsiteX1343" fmla="*/ 3228004 w 3687313"/>
                      <a:gd name="connsiteY1343" fmla="*/ 651218 h 2228553"/>
                      <a:gd name="connsiteX1344" fmla="*/ 3219616 w 3687313"/>
                      <a:gd name="connsiteY1344" fmla="*/ 650583 h 2228553"/>
                      <a:gd name="connsiteX1345" fmla="*/ 3221268 w 3687313"/>
                      <a:gd name="connsiteY1345" fmla="*/ 649947 h 2228553"/>
                      <a:gd name="connsiteX1346" fmla="*/ 3228131 w 3687313"/>
                      <a:gd name="connsiteY1346" fmla="*/ 650455 h 2228553"/>
                      <a:gd name="connsiteX1347" fmla="*/ 3228258 w 3687313"/>
                      <a:gd name="connsiteY1347" fmla="*/ 648803 h 2228553"/>
                      <a:gd name="connsiteX1348" fmla="*/ 3237282 w 3687313"/>
                      <a:gd name="connsiteY1348" fmla="*/ 649566 h 2228553"/>
                      <a:gd name="connsiteX1349" fmla="*/ 3233723 w 3687313"/>
                      <a:gd name="connsiteY1349" fmla="*/ 650837 h 2228553"/>
                      <a:gd name="connsiteX1350" fmla="*/ 3235502 w 3687313"/>
                      <a:gd name="connsiteY1350" fmla="*/ 650837 h 2228553"/>
                      <a:gd name="connsiteX1351" fmla="*/ 3228894 w 3687313"/>
                      <a:gd name="connsiteY1351" fmla="*/ 640924 h 2228553"/>
                      <a:gd name="connsiteX1352" fmla="*/ 3229148 w 3687313"/>
                      <a:gd name="connsiteY1352" fmla="*/ 640924 h 2228553"/>
                      <a:gd name="connsiteX1353" fmla="*/ 3229148 w 3687313"/>
                      <a:gd name="connsiteY1353" fmla="*/ 640924 h 2228553"/>
                      <a:gd name="connsiteX1354" fmla="*/ 3228894 w 3687313"/>
                      <a:gd name="connsiteY1354" fmla="*/ 640924 h 2228553"/>
                      <a:gd name="connsiteX1355" fmla="*/ 2711376 w 3687313"/>
                      <a:gd name="connsiteY1355" fmla="*/ 282271 h 2228553"/>
                      <a:gd name="connsiteX1356" fmla="*/ 2691931 w 3687313"/>
                      <a:gd name="connsiteY1356" fmla="*/ 269434 h 2228553"/>
                      <a:gd name="connsiteX1357" fmla="*/ 2700954 w 3687313"/>
                      <a:gd name="connsiteY1357" fmla="*/ 274772 h 2228553"/>
                      <a:gd name="connsiteX1358" fmla="*/ 2707563 w 3687313"/>
                      <a:gd name="connsiteY1358" fmla="*/ 278458 h 2228553"/>
                      <a:gd name="connsiteX1359" fmla="*/ 2715443 w 3687313"/>
                      <a:gd name="connsiteY1359" fmla="*/ 283542 h 2228553"/>
                      <a:gd name="connsiteX1360" fmla="*/ 2714935 w 3687313"/>
                      <a:gd name="connsiteY1360" fmla="*/ 284431 h 2228553"/>
                      <a:gd name="connsiteX1361" fmla="*/ 2711503 w 3687313"/>
                      <a:gd name="connsiteY1361" fmla="*/ 282398 h 2228553"/>
                      <a:gd name="connsiteX1362" fmla="*/ 2711503 w 3687313"/>
                      <a:gd name="connsiteY1362" fmla="*/ 282398 h 2228553"/>
                      <a:gd name="connsiteX1363" fmla="*/ 1292015 w 3687313"/>
                      <a:gd name="connsiteY1363" fmla="*/ 645245 h 2228553"/>
                      <a:gd name="connsiteX1364" fmla="*/ 1280577 w 3687313"/>
                      <a:gd name="connsiteY1364" fmla="*/ 647151 h 2228553"/>
                      <a:gd name="connsiteX1365" fmla="*/ 1298115 w 3687313"/>
                      <a:gd name="connsiteY1365" fmla="*/ 643847 h 2228553"/>
                      <a:gd name="connsiteX1366" fmla="*/ 1292142 w 3687313"/>
                      <a:gd name="connsiteY1366" fmla="*/ 645245 h 2228553"/>
                      <a:gd name="connsiteX1367" fmla="*/ 64563 w 3687313"/>
                      <a:gd name="connsiteY1367" fmla="*/ 1016480 h 2228553"/>
                      <a:gd name="connsiteX1368" fmla="*/ 65325 w 3687313"/>
                      <a:gd name="connsiteY1368" fmla="*/ 1019149 h 2228553"/>
                      <a:gd name="connsiteX1369" fmla="*/ 65579 w 3687313"/>
                      <a:gd name="connsiteY1369" fmla="*/ 1020928 h 2228553"/>
                      <a:gd name="connsiteX1370" fmla="*/ 64817 w 3687313"/>
                      <a:gd name="connsiteY1370" fmla="*/ 1018132 h 2228553"/>
                      <a:gd name="connsiteX1371" fmla="*/ 64563 w 3687313"/>
                      <a:gd name="connsiteY1371" fmla="*/ 1016480 h 2228553"/>
                      <a:gd name="connsiteX1372" fmla="*/ 130269 w 3687313"/>
                      <a:gd name="connsiteY1372" fmla="*/ 1086761 h 2228553"/>
                      <a:gd name="connsiteX1373" fmla="*/ 128871 w 3687313"/>
                      <a:gd name="connsiteY1373" fmla="*/ 1087778 h 2228553"/>
                      <a:gd name="connsiteX1374" fmla="*/ 129761 w 3687313"/>
                      <a:gd name="connsiteY1374" fmla="*/ 1088922 h 2228553"/>
                      <a:gd name="connsiteX1375" fmla="*/ 132811 w 3687313"/>
                      <a:gd name="connsiteY1375" fmla="*/ 1086634 h 2228553"/>
                      <a:gd name="connsiteX1376" fmla="*/ 139420 w 3687313"/>
                      <a:gd name="connsiteY1376" fmla="*/ 1086634 h 2228553"/>
                      <a:gd name="connsiteX1377" fmla="*/ 135607 w 3687313"/>
                      <a:gd name="connsiteY1377" fmla="*/ 1089430 h 2228553"/>
                      <a:gd name="connsiteX1378" fmla="*/ 124931 w 3687313"/>
                      <a:gd name="connsiteY1378" fmla="*/ 1089430 h 2228553"/>
                      <a:gd name="connsiteX1379" fmla="*/ 128490 w 3687313"/>
                      <a:gd name="connsiteY1379" fmla="*/ 1086634 h 2228553"/>
                      <a:gd name="connsiteX1380" fmla="*/ 130269 w 3687313"/>
                      <a:gd name="connsiteY1380" fmla="*/ 1086634 h 2228553"/>
                      <a:gd name="connsiteX1381" fmla="*/ 137513 w 3687313"/>
                      <a:gd name="connsiteY1381" fmla="*/ 1091591 h 2228553"/>
                      <a:gd name="connsiteX1382" fmla="*/ 128998 w 3687313"/>
                      <a:gd name="connsiteY1382" fmla="*/ 1098327 h 2228553"/>
                      <a:gd name="connsiteX1383" fmla="*/ 127473 w 3687313"/>
                      <a:gd name="connsiteY1383" fmla="*/ 1098327 h 2228553"/>
                      <a:gd name="connsiteX1384" fmla="*/ 136878 w 3687313"/>
                      <a:gd name="connsiteY1384" fmla="*/ 1091591 h 2228553"/>
                      <a:gd name="connsiteX1385" fmla="*/ 137513 w 3687313"/>
                      <a:gd name="connsiteY1385" fmla="*/ 1091591 h 2228553"/>
                      <a:gd name="connsiteX1386" fmla="*/ 225715 w 3687313"/>
                      <a:gd name="connsiteY1386" fmla="*/ 1464859 h 2228553"/>
                      <a:gd name="connsiteX1387" fmla="*/ 240204 w 3687313"/>
                      <a:gd name="connsiteY1387" fmla="*/ 1465368 h 2228553"/>
                      <a:gd name="connsiteX1388" fmla="*/ 238551 w 3687313"/>
                      <a:gd name="connsiteY1388" fmla="*/ 1466003 h 2228553"/>
                      <a:gd name="connsiteX1389" fmla="*/ 224952 w 3687313"/>
                      <a:gd name="connsiteY1389" fmla="*/ 1465241 h 2228553"/>
                      <a:gd name="connsiteX1390" fmla="*/ 225715 w 3687313"/>
                      <a:gd name="connsiteY1390" fmla="*/ 1464986 h 2228553"/>
                      <a:gd name="connsiteX1391" fmla="*/ 152637 w 3687313"/>
                      <a:gd name="connsiteY1391" fmla="*/ 1533489 h 2228553"/>
                      <a:gd name="connsiteX1392" fmla="*/ 152256 w 3687313"/>
                      <a:gd name="connsiteY1392" fmla="*/ 1530947 h 2228553"/>
                      <a:gd name="connsiteX1393" fmla="*/ 148825 w 3687313"/>
                      <a:gd name="connsiteY1393" fmla="*/ 1508960 h 2228553"/>
                      <a:gd name="connsiteX1394" fmla="*/ 166999 w 3687313"/>
                      <a:gd name="connsiteY1394" fmla="*/ 1502097 h 2228553"/>
                      <a:gd name="connsiteX1395" fmla="*/ 169286 w 3687313"/>
                      <a:gd name="connsiteY1395" fmla="*/ 1501335 h 2228553"/>
                      <a:gd name="connsiteX1396" fmla="*/ 219106 w 3687313"/>
                      <a:gd name="connsiteY1396" fmla="*/ 1483288 h 2228553"/>
                      <a:gd name="connsiteX1397" fmla="*/ 169668 w 3687313"/>
                      <a:gd name="connsiteY1397" fmla="*/ 1502097 h 2228553"/>
                      <a:gd name="connsiteX1398" fmla="*/ 149587 w 3687313"/>
                      <a:gd name="connsiteY1398" fmla="*/ 1509723 h 2228553"/>
                      <a:gd name="connsiteX1399" fmla="*/ 153146 w 3687313"/>
                      <a:gd name="connsiteY1399" fmla="*/ 1530947 h 2228553"/>
                      <a:gd name="connsiteX1400" fmla="*/ 157340 w 3687313"/>
                      <a:gd name="connsiteY1400" fmla="*/ 1555603 h 2228553"/>
                      <a:gd name="connsiteX1401" fmla="*/ 156450 w 3687313"/>
                      <a:gd name="connsiteY1401" fmla="*/ 1555603 h 2228553"/>
                      <a:gd name="connsiteX1402" fmla="*/ 152764 w 3687313"/>
                      <a:gd name="connsiteY1402" fmla="*/ 1533616 h 2228553"/>
                      <a:gd name="connsiteX1403" fmla="*/ 861301 w 3687313"/>
                      <a:gd name="connsiteY1403" fmla="*/ 2062572 h 2228553"/>
                      <a:gd name="connsiteX1404" fmla="*/ 861809 w 3687313"/>
                      <a:gd name="connsiteY1404" fmla="*/ 2062572 h 2228553"/>
                      <a:gd name="connsiteX1405" fmla="*/ 852786 w 3687313"/>
                      <a:gd name="connsiteY1405" fmla="*/ 2063970 h 2228553"/>
                      <a:gd name="connsiteX1406" fmla="*/ 861301 w 3687313"/>
                      <a:gd name="connsiteY1406" fmla="*/ 2062572 h 2228553"/>
                      <a:gd name="connsiteX1407" fmla="*/ 919636 w 3687313"/>
                      <a:gd name="connsiteY1407" fmla="*/ 2051769 h 2228553"/>
                      <a:gd name="connsiteX1408" fmla="*/ 865622 w 3687313"/>
                      <a:gd name="connsiteY1408" fmla="*/ 2058632 h 2228553"/>
                      <a:gd name="connsiteX1409" fmla="*/ 892439 w 3687313"/>
                      <a:gd name="connsiteY1409" fmla="*/ 2054184 h 2228553"/>
                      <a:gd name="connsiteX1410" fmla="*/ 906546 w 3687313"/>
                      <a:gd name="connsiteY1410" fmla="*/ 2052659 h 2228553"/>
                      <a:gd name="connsiteX1411" fmla="*/ 927770 w 3687313"/>
                      <a:gd name="connsiteY1411" fmla="*/ 2050498 h 2228553"/>
                      <a:gd name="connsiteX1412" fmla="*/ 919636 w 3687313"/>
                      <a:gd name="connsiteY1412" fmla="*/ 2051896 h 2228553"/>
                      <a:gd name="connsiteX1413" fmla="*/ 1090829 w 3687313"/>
                      <a:gd name="connsiteY1413" fmla="*/ 2022157 h 2228553"/>
                      <a:gd name="connsiteX1414" fmla="*/ 1089685 w 3687313"/>
                      <a:gd name="connsiteY1414" fmla="*/ 2021648 h 2228553"/>
                      <a:gd name="connsiteX1415" fmla="*/ 1147639 w 3687313"/>
                      <a:gd name="connsiteY1415" fmla="*/ 2012116 h 2228553"/>
                      <a:gd name="connsiteX1416" fmla="*/ 1147639 w 3687313"/>
                      <a:gd name="connsiteY1416" fmla="*/ 2012116 h 2228553"/>
                      <a:gd name="connsiteX1417" fmla="*/ 1125525 w 3687313"/>
                      <a:gd name="connsiteY1417" fmla="*/ 2015802 h 2228553"/>
                      <a:gd name="connsiteX1418" fmla="*/ 1090702 w 3687313"/>
                      <a:gd name="connsiteY1418" fmla="*/ 2022030 h 2228553"/>
                      <a:gd name="connsiteX1419" fmla="*/ 2664352 w 3687313"/>
                      <a:gd name="connsiteY1419" fmla="*/ 2131328 h 2228553"/>
                      <a:gd name="connsiteX1420" fmla="*/ 2664606 w 3687313"/>
                      <a:gd name="connsiteY1420" fmla="*/ 2131328 h 2228553"/>
                      <a:gd name="connsiteX1421" fmla="*/ 2664606 w 3687313"/>
                      <a:gd name="connsiteY1421" fmla="*/ 2131583 h 2228553"/>
                      <a:gd name="connsiteX1422" fmla="*/ 2664352 w 3687313"/>
                      <a:gd name="connsiteY1422" fmla="*/ 2131583 h 2228553"/>
                      <a:gd name="connsiteX1423" fmla="*/ 2664352 w 3687313"/>
                      <a:gd name="connsiteY1423" fmla="*/ 2131328 h 2228553"/>
                      <a:gd name="connsiteX1424" fmla="*/ 3181870 w 3687313"/>
                      <a:gd name="connsiteY1424" fmla="*/ 678289 h 2228553"/>
                      <a:gd name="connsiteX1425" fmla="*/ 3185301 w 3687313"/>
                      <a:gd name="connsiteY1425" fmla="*/ 676001 h 2228553"/>
                      <a:gd name="connsiteX1426" fmla="*/ 3181107 w 3687313"/>
                      <a:gd name="connsiteY1426" fmla="*/ 678162 h 2228553"/>
                      <a:gd name="connsiteX1427" fmla="*/ 3178438 w 3687313"/>
                      <a:gd name="connsiteY1427" fmla="*/ 677907 h 2228553"/>
                      <a:gd name="connsiteX1428" fmla="*/ 3181997 w 3687313"/>
                      <a:gd name="connsiteY1428" fmla="*/ 675874 h 2228553"/>
                      <a:gd name="connsiteX1429" fmla="*/ 3204238 w 3687313"/>
                      <a:gd name="connsiteY1429" fmla="*/ 665579 h 2228553"/>
                      <a:gd name="connsiteX1430" fmla="*/ 3209957 w 3687313"/>
                      <a:gd name="connsiteY1430" fmla="*/ 663292 h 2228553"/>
                      <a:gd name="connsiteX1431" fmla="*/ 3225081 w 3687313"/>
                      <a:gd name="connsiteY1431" fmla="*/ 664817 h 2228553"/>
                      <a:gd name="connsiteX1432" fmla="*/ 3191148 w 3687313"/>
                      <a:gd name="connsiteY1432" fmla="*/ 678924 h 2228553"/>
                      <a:gd name="connsiteX1433" fmla="*/ 3181742 w 3687313"/>
                      <a:gd name="connsiteY1433" fmla="*/ 678162 h 2228553"/>
                      <a:gd name="connsiteX1434" fmla="*/ 3229148 w 3687313"/>
                      <a:gd name="connsiteY1434" fmla="*/ 638382 h 2228553"/>
                      <a:gd name="connsiteX1435" fmla="*/ 3224827 w 3687313"/>
                      <a:gd name="connsiteY1435" fmla="*/ 640034 h 2228553"/>
                      <a:gd name="connsiteX1436" fmla="*/ 3203221 w 3687313"/>
                      <a:gd name="connsiteY1436" fmla="*/ 636857 h 2228553"/>
                      <a:gd name="connsiteX1437" fmla="*/ 3203984 w 3687313"/>
                      <a:gd name="connsiteY1437" fmla="*/ 629231 h 2228553"/>
                      <a:gd name="connsiteX1438" fmla="*/ 3206017 w 3687313"/>
                      <a:gd name="connsiteY1438" fmla="*/ 628469 h 2228553"/>
                      <a:gd name="connsiteX1439" fmla="*/ 3211609 w 3687313"/>
                      <a:gd name="connsiteY1439" fmla="*/ 631773 h 2228553"/>
                      <a:gd name="connsiteX1440" fmla="*/ 3211990 w 3687313"/>
                      <a:gd name="connsiteY1440" fmla="*/ 628087 h 2228553"/>
                      <a:gd name="connsiteX1441" fmla="*/ 3213389 w 3687313"/>
                      <a:gd name="connsiteY1441" fmla="*/ 628850 h 2228553"/>
                      <a:gd name="connsiteX1442" fmla="*/ 3213389 w 3687313"/>
                      <a:gd name="connsiteY1442" fmla="*/ 628087 h 2228553"/>
                      <a:gd name="connsiteX1443" fmla="*/ 3212118 w 3687313"/>
                      <a:gd name="connsiteY1443" fmla="*/ 627325 h 2228553"/>
                      <a:gd name="connsiteX1444" fmla="*/ 3212118 w 3687313"/>
                      <a:gd name="connsiteY1444" fmla="*/ 625927 h 2228553"/>
                      <a:gd name="connsiteX1445" fmla="*/ 3213770 w 3687313"/>
                      <a:gd name="connsiteY1445" fmla="*/ 625291 h 2228553"/>
                      <a:gd name="connsiteX1446" fmla="*/ 3213515 w 3687313"/>
                      <a:gd name="connsiteY1446" fmla="*/ 627960 h 2228553"/>
                      <a:gd name="connsiteX1447" fmla="*/ 3213770 w 3687313"/>
                      <a:gd name="connsiteY1447" fmla="*/ 628087 h 2228553"/>
                      <a:gd name="connsiteX1448" fmla="*/ 3214151 w 3687313"/>
                      <a:gd name="connsiteY1448" fmla="*/ 625164 h 2228553"/>
                      <a:gd name="connsiteX1449" fmla="*/ 3215676 w 3687313"/>
                      <a:gd name="connsiteY1449" fmla="*/ 624529 h 2228553"/>
                      <a:gd name="connsiteX1450" fmla="*/ 3215930 w 3687313"/>
                      <a:gd name="connsiteY1450" fmla="*/ 624656 h 2228553"/>
                      <a:gd name="connsiteX1451" fmla="*/ 3215930 w 3687313"/>
                      <a:gd name="connsiteY1451" fmla="*/ 624402 h 2228553"/>
                      <a:gd name="connsiteX1452" fmla="*/ 3216057 w 3687313"/>
                      <a:gd name="connsiteY1452" fmla="*/ 624402 h 2228553"/>
                      <a:gd name="connsiteX1453" fmla="*/ 3215930 w 3687313"/>
                      <a:gd name="connsiteY1453" fmla="*/ 624402 h 2228553"/>
                      <a:gd name="connsiteX1454" fmla="*/ 3215930 w 3687313"/>
                      <a:gd name="connsiteY1454" fmla="*/ 624020 h 2228553"/>
                      <a:gd name="connsiteX1455" fmla="*/ 3215676 w 3687313"/>
                      <a:gd name="connsiteY1455" fmla="*/ 624020 h 2228553"/>
                      <a:gd name="connsiteX1456" fmla="*/ 3214278 w 3687313"/>
                      <a:gd name="connsiteY1456" fmla="*/ 623258 h 2228553"/>
                      <a:gd name="connsiteX1457" fmla="*/ 3214660 w 3687313"/>
                      <a:gd name="connsiteY1457" fmla="*/ 620208 h 2228553"/>
                      <a:gd name="connsiteX1458" fmla="*/ 3214405 w 3687313"/>
                      <a:gd name="connsiteY1458" fmla="*/ 620208 h 2228553"/>
                      <a:gd name="connsiteX1459" fmla="*/ 3214151 w 3687313"/>
                      <a:gd name="connsiteY1459" fmla="*/ 623004 h 2228553"/>
                      <a:gd name="connsiteX1460" fmla="*/ 3212753 w 3687313"/>
                      <a:gd name="connsiteY1460" fmla="*/ 622241 h 2228553"/>
                      <a:gd name="connsiteX1461" fmla="*/ 3212753 w 3687313"/>
                      <a:gd name="connsiteY1461" fmla="*/ 620843 h 2228553"/>
                      <a:gd name="connsiteX1462" fmla="*/ 3214405 w 3687313"/>
                      <a:gd name="connsiteY1462" fmla="*/ 620335 h 2228553"/>
                      <a:gd name="connsiteX1463" fmla="*/ 3214405 w 3687313"/>
                      <a:gd name="connsiteY1463" fmla="*/ 619572 h 2228553"/>
                      <a:gd name="connsiteX1464" fmla="*/ 3213007 w 3687313"/>
                      <a:gd name="connsiteY1464" fmla="*/ 620080 h 2228553"/>
                      <a:gd name="connsiteX1465" fmla="*/ 3213389 w 3687313"/>
                      <a:gd name="connsiteY1465" fmla="*/ 616395 h 2228553"/>
                      <a:gd name="connsiteX1466" fmla="*/ 3207034 w 3687313"/>
                      <a:gd name="connsiteY1466" fmla="*/ 618810 h 2228553"/>
                      <a:gd name="connsiteX1467" fmla="*/ 3205255 w 3687313"/>
                      <a:gd name="connsiteY1467" fmla="*/ 617666 h 2228553"/>
                      <a:gd name="connsiteX1468" fmla="*/ 3207288 w 3687313"/>
                      <a:gd name="connsiteY1468" fmla="*/ 598729 h 2228553"/>
                      <a:gd name="connsiteX1469" fmla="*/ 3225208 w 3687313"/>
                      <a:gd name="connsiteY1469" fmla="*/ 609151 h 2228553"/>
                      <a:gd name="connsiteX1470" fmla="*/ 3231817 w 3687313"/>
                      <a:gd name="connsiteY1470" fmla="*/ 612836 h 2228553"/>
                      <a:gd name="connsiteX1471" fmla="*/ 3229148 w 3687313"/>
                      <a:gd name="connsiteY1471" fmla="*/ 638000 h 2228553"/>
                      <a:gd name="connsiteX1472" fmla="*/ 3206780 w 3687313"/>
                      <a:gd name="connsiteY1472" fmla="*/ 599110 h 2228553"/>
                      <a:gd name="connsiteX1473" fmla="*/ 3206780 w 3687313"/>
                      <a:gd name="connsiteY1473" fmla="*/ 598856 h 2228553"/>
                      <a:gd name="connsiteX1474" fmla="*/ 3207161 w 3687313"/>
                      <a:gd name="connsiteY1474" fmla="*/ 598983 h 2228553"/>
                      <a:gd name="connsiteX1475" fmla="*/ 3206780 w 3687313"/>
                      <a:gd name="connsiteY1475" fmla="*/ 599110 h 2228553"/>
                      <a:gd name="connsiteX1476" fmla="*/ 3201442 w 3687313"/>
                      <a:gd name="connsiteY1476" fmla="*/ 596696 h 2228553"/>
                      <a:gd name="connsiteX1477" fmla="*/ 3201442 w 3687313"/>
                      <a:gd name="connsiteY1477" fmla="*/ 595679 h 2228553"/>
                      <a:gd name="connsiteX1478" fmla="*/ 3202586 w 3687313"/>
                      <a:gd name="connsiteY1478" fmla="*/ 596314 h 2228553"/>
                      <a:gd name="connsiteX1479" fmla="*/ 3201442 w 3687313"/>
                      <a:gd name="connsiteY1479" fmla="*/ 596696 h 2228553"/>
                      <a:gd name="connsiteX1480" fmla="*/ 2841009 w 3687313"/>
                      <a:gd name="connsiteY1480" fmla="*/ 396780 h 2228553"/>
                      <a:gd name="connsiteX1481" fmla="*/ 2791444 w 3687313"/>
                      <a:gd name="connsiteY1481" fmla="*/ 366660 h 2228553"/>
                      <a:gd name="connsiteX1482" fmla="*/ 2795638 w 3687313"/>
                      <a:gd name="connsiteY1482" fmla="*/ 368566 h 2228553"/>
                      <a:gd name="connsiteX1483" fmla="*/ 2794367 w 3687313"/>
                      <a:gd name="connsiteY1483" fmla="*/ 367422 h 2228553"/>
                      <a:gd name="connsiteX1484" fmla="*/ 2854608 w 3687313"/>
                      <a:gd name="connsiteY1484" fmla="*/ 404660 h 2228553"/>
                      <a:gd name="connsiteX1485" fmla="*/ 2841009 w 3687313"/>
                      <a:gd name="connsiteY1485" fmla="*/ 396653 h 2228553"/>
                      <a:gd name="connsiteX1486" fmla="*/ 2350308 w 3687313"/>
                      <a:gd name="connsiteY1486" fmla="*/ 447109 h 2228553"/>
                      <a:gd name="connsiteX1487" fmla="*/ 2349927 w 3687313"/>
                      <a:gd name="connsiteY1487" fmla="*/ 447109 h 2228553"/>
                      <a:gd name="connsiteX1488" fmla="*/ 2349419 w 3687313"/>
                      <a:gd name="connsiteY1488" fmla="*/ 444313 h 2228553"/>
                      <a:gd name="connsiteX1489" fmla="*/ 2349800 w 3687313"/>
                      <a:gd name="connsiteY1489" fmla="*/ 444313 h 2228553"/>
                      <a:gd name="connsiteX1490" fmla="*/ 2350181 w 3687313"/>
                      <a:gd name="connsiteY1490" fmla="*/ 447109 h 2228553"/>
                      <a:gd name="connsiteX1491" fmla="*/ 2351071 w 3687313"/>
                      <a:gd name="connsiteY1491" fmla="*/ 452065 h 2228553"/>
                      <a:gd name="connsiteX1492" fmla="*/ 2351071 w 3687313"/>
                      <a:gd name="connsiteY1492" fmla="*/ 452065 h 2228553"/>
                      <a:gd name="connsiteX1493" fmla="*/ 2350817 w 3687313"/>
                      <a:gd name="connsiteY1493" fmla="*/ 452065 h 2228553"/>
                      <a:gd name="connsiteX1494" fmla="*/ 2350817 w 3687313"/>
                      <a:gd name="connsiteY1494" fmla="*/ 452065 h 2228553"/>
                      <a:gd name="connsiteX1495" fmla="*/ 2351071 w 3687313"/>
                      <a:gd name="connsiteY1495" fmla="*/ 452065 h 2228553"/>
                      <a:gd name="connsiteX1496" fmla="*/ 1299005 w 3687313"/>
                      <a:gd name="connsiteY1496" fmla="*/ 642957 h 2228553"/>
                      <a:gd name="connsiteX1497" fmla="*/ 1238509 w 3687313"/>
                      <a:gd name="connsiteY1497" fmla="*/ 653251 h 2228553"/>
                      <a:gd name="connsiteX1498" fmla="*/ 1239526 w 3687313"/>
                      <a:gd name="connsiteY1498" fmla="*/ 652616 h 2228553"/>
                      <a:gd name="connsiteX1499" fmla="*/ 1286423 w 3687313"/>
                      <a:gd name="connsiteY1499" fmla="*/ 643466 h 2228553"/>
                      <a:gd name="connsiteX1500" fmla="*/ 1299005 w 3687313"/>
                      <a:gd name="connsiteY1500" fmla="*/ 642957 h 2228553"/>
                      <a:gd name="connsiteX1501" fmla="*/ 57064 w 3687313"/>
                      <a:gd name="connsiteY1501" fmla="*/ 989028 h 2228553"/>
                      <a:gd name="connsiteX1502" fmla="*/ 57064 w 3687313"/>
                      <a:gd name="connsiteY1502" fmla="*/ 988774 h 2228553"/>
                      <a:gd name="connsiteX1503" fmla="*/ 58335 w 3687313"/>
                      <a:gd name="connsiteY1503" fmla="*/ 993476 h 2228553"/>
                      <a:gd name="connsiteX1504" fmla="*/ 58717 w 3687313"/>
                      <a:gd name="connsiteY1504" fmla="*/ 995891 h 2228553"/>
                      <a:gd name="connsiteX1505" fmla="*/ 58081 w 3687313"/>
                      <a:gd name="connsiteY1505" fmla="*/ 993349 h 2228553"/>
                      <a:gd name="connsiteX1506" fmla="*/ 58971 w 3687313"/>
                      <a:gd name="connsiteY1506" fmla="*/ 998306 h 2228553"/>
                      <a:gd name="connsiteX1507" fmla="*/ 57191 w 3687313"/>
                      <a:gd name="connsiteY1507" fmla="*/ 989028 h 2228553"/>
                      <a:gd name="connsiteX1508" fmla="*/ 109172 w 3687313"/>
                      <a:gd name="connsiteY1508" fmla="*/ 1086761 h 2228553"/>
                      <a:gd name="connsiteX1509" fmla="*/ 105867 w 3687313"/>
                      <a:gd name="connsiteY1509" fmla="*/ 1089430 h 2228553"/>
                      <a:gd name="connsiteX1510" fmla="*/ 100021 w 3687313"/>
                      <a:gd name="connsiteY1510" fmla="*/ 1089430 h 2228553"/>
                      <a:gd name="connsiteX1511" fmla="*/ 103326 w 3687313"/>
                      <a:gd name="connsiteY1511" fmla="*/ 1086761 h 2228553"/>
                      <a:gd name="connsiteX1512" fmla="*/ 109299 w 3687313"/>
                      <a:gd name="connsiteY1512" fmla="*/ 1086761 h 2228553"/>
                      <a:gd name="connsiteX1513" fmla="*/ 115272 w 3687313"/>
                      <a:gd name="connsiteY1513" fmla="*/ 1089430 h 2228553"/>
                      <a:gd name="connsiteX1514" fmla="*/ 109553 w 3687313"/>
                      <a:gd name="connsiteY1514" fmla="*/ 1089430 h 2228553"/>
                      <a:gd name="connsiteX1515" fmla="*/ 113112 w 3687313"/>
                      <a:gd name="connsiteY1515" fmla="*/ 1086761 h 2228553"/>
                      <a:gd name="connsiteX1516" fmla="*/ 123914 w 3687313"/>
                      <a:gd name="connsiteY1516" fmla="*/ 1086761 h 2228553"/>
                      <a:gd name="connsiteX1517" fmla="*/ 120102 w 3687313"/>
                      <a:gd name="connsiteY1517" fmla="*/ 1089430 h 2228553"/>
                      <a:gd name="connsiteX1518" fmla="*/ 115781 w 3687313"/>
                      <a:gd name="connsiteY1518" fmla="*/ 1089430 h 2228553"/>
                      <a:gd name="connsiteX1519" fmla="*/ 115272 w 3687313"/>
                      <a:gd name="connsiteY1519" fmla="*/ 1089430 h 2228553"/>
                      <a:gd name="connsiteX1520" fmla="*/ 125058 w 3687313"/>
                      <a:gd name="connsiteY1520" fmla="*/ 1100996 h 2228553"/>
                      <a:gd name="connsiteX1521" fmla="*/ 112985 w 3687313"/>
                      <a:gd name="connsiteY1521" fmla="*/ 1110909 h 2228553"/>
                      <a:gd name="connsiteX1522" fmla="*/ 109680 w 3687313"/>
                      <a:gd name="connsiteY1522" fmla="*/ 1113578 h 2228553"/>
                      <a:gd name="connsiteX1523" fmla="*/ 107011 w 3687313"/>
                      <a:gd name="connsiteY1523" fmla="*/ 1113578 h 2228553"/>
                      <a:gd name="connsiteX1524" fmla="*/ 123279 w 3687313"/>
                      <a:gd name="connsiteY1524" fmla="*/ 1101123 h 2228553"/>
                      <a:gd name="connsiteX1525" fmla="*/ 124931 w 3687313"/>
                      <a:gd name="connsiteY1525" fmla="*/ 1101123 h 2228553"/>
                      <a:gd name="connsiteX1526" fmla="*/ 173480 w 3687313"/>
                      <a:gd name="connsiteY1526" fmla="*/ 1658801 h 2228553"/>
                      <a:gd name="connsiteX1527" fmla="*/ 173099 w 3687313"/>
                      <a:gd name="connsiteY1527" fmla="*/ 1655243 h 2228553"/>
                      <a:gd name="connsiteX1528" fmla="*/ 165474 w 3687313"/>
                      <a:gd name="connsiteY1528" fmla="*/ 1610252 h 2228553"/>
                      <a:gd name="connsiteX1529" fmla="*/ 168778 w 3687313"/>
                      <a:gd name="connsiteY1529" fmla="*/ 1625122 h 2228553"/>
                      <a:gd name="connsiteX1530" fmla="*/ 181741 w 3687313"/>
                      <a:gd name="connsiteY1530" fmla="*/ 1705063 h 2228553"/>
                      <a:gd name="connsiteX1531" fmla="*/ 180343 w 3687313"/>
                      <a:gd name="connsiteY1531" fmla="*/ 1697437 h 2228553"/>
                      <a:gd name="connsiteX1532" fmla="*/ 176658 w 3687313"/>
                      <a:gd name="connsiteY1532" fmla="*/ 1677738 h 2228553"/>
                      <a:gd name="connsiteX1533" fmla="*/ 173480 w 3687313"/>
                      <a:gd name="connsiteY1533" fmla="*/ 1658547 h 2228553"/>
                      <a:gd name="connsiteX1534" fmla="*/ 856217 w 3687313"/>
                      <a:gd name="connsiteY1534" fmla="*/ 2067020 h 2228553"/>
                      <a:gd name="connsiteX1535" fmla="*/ 777675 w 3687313"/>
                      <a:gd name="connsiteY1535" fmla="*/ 2078840 h 2228553"/>
                      <a:gd name="connsiteX1536" fmla="*/ 772591 w 3687313"/>
                      <a:gd name="connsiteY1536" fmla="*/ 2079221 h 2228553"/>
                      <a:gd name="connsiteX1537" fmla="*/ 701547 w 3687313"/>
                      <a:gd name="connsiteY1537" fmla="*/ 2090151 h 2228553"/>
                      <a:gd name="connsiteX1538" fmla="*/ 772591 w 3687313"/>
                      <a:gd name="connsiteY1538" fmla="*/ 2078077 h 2228553"/>
                      <a:gd name="connsiteX1539" fmla="*/ 777420 w 3687313"/>
                      <a:gd name="connsiteY1539" fmla="*/ 2077696 h 2228553"/>
                      <a:gd name="connsiteX1540" fmla="*/ 779200 w 3687313"/>
                      <a:gd name="connsiteY1540" fmla="*/ 2077442 h 2228553"/>
                      <a:gd name="connsiteX1541" fmla="*/ 854946 w 3687313"/>
                      <a:gd name="connsiteY1541" fmla="*/ 2066893 h 2228553"/>
                      <a:gd name="connsiteX1542" fmla="*/ 854565 w 3687313"/>
                      <a:gd name="connsiteY1542" fmla="*/ 2067020 h 2228553"/>
                      <a:gd name="connsiteX1543" fmla="*/ 856217 w 3687313"/>
                      <a:gd name="connsiteY1543" fmla="*/ 2067020 h 2228553"/>
                      <a:gd name="connsiteX1544" fmla="*/ 1095786 w 3687313"/>
                      <a:gd name="connsiteY1544" fmla="*/ 2024063 h 2228553"/>
                      <a:gd name="connsiteX1545" fmla="*/ 1093752 w 3687313"/>
                      <a:gd name="connsiteY1545" fmla="*/ 2023173 h 2228553"/>
                      <a:gd name="connsiteX1546" fmla="*/ 1108876 w 3687313"/>
                      <a:gd name="connsiteY1546" fmla="*/ 2020886 h 2228553"/>
                      <a:gd name="connsiteX1547" fmla="*/ 1131117 w 3687313"/>
                      <a:gd name="connsiteY1547" fmla="*/ 2017708 h 2228553"/>
                      <a:gd name="connsiteX1548" fmla="*/ 1124381 w 3687313"/>
                      <a:gd name="connsiteY1548" fmla="*/ 2019106 h 2228553"/>
                      <a:gd name="connsiteX1549" fmla="*/ 1095786 w 3687313"/>
                      <a:gd name="connsiteY1549" fmla="*/ 2023936 h 2228553"/>
                      <a:gd name="connsiteX1550" fmla="*/ 2164500 w 3687313"/>
                      <a:gd name="connsiteY1550" fmla="*/ 1837238 h 2228553"/>
                      <a:gd name="connsiteX1551" fmla="*/ 2287016 w 3687313"/>
                      <a:gd name="connsiteY1551" fmla="*/ 1813345 h 2228553"/>
                      <a:gd name="connsiteX1552" fmla="*/ 2274435 w 3687313"/>
                      <a:gd name="connsiteY1552" fmla="*/ 1814489 h 2228553"/>
                      <a:gd name="connsiteX1553" fmla="*/ 2401780 w 3687313"/>
                      <a:gd name="connsiteY1553" fmla="*/ 1790087 h 2228553"/>
                      <a:gd name="connsiteX1554" fmla="*/ 2404068 w 3687313"/>
                      <a:gd name="connsiteY1554" fmla="*/ 1789706 h 2228553"/>
                      <a:gd name="connsiteX1555" fmla="*/ 2406610 w 3687313"/>
                      <a:gd name="connsiteY1555" fmla="*/ 1789197 h 2228553"/>
                      <a:gd name="connsiteX1556" fmla="*/ 2561154 w 3687313"/>
                      <a:gd name="connsiteY1556" fmla="*/ 1761364 h 2228553"/>
                      <a:gd name="connsiteX1557" fmla="*/ 2572592 w 3687313"/>
                      <a:gd name="connsiteY1557" fmla="*/ 1759585 h 2228553"/>
                      <a:gd name="connsiteX1558" fmla="*/ 2574117 w 3687313"/>
                      <a:gd name="connsiteY1558" fmla="*/ 1768481 h 2228553"/>
                      <a:gd name="connsiteX1559" fmla="*/ 2295277 w 3687313"/>
                      <a:gd name="connsiteY1559" fmla="*/ 1817666 h 2228553"/>
                      <a:gd name="connsiteX1560" fmla="*/ 2152808 w 3687313"/>
                      <a:gd name="connsiteY1560" fmla="*/ 1839399 h 2228553"/>
                      <a:gd name="connsiteX1561" fmla="*/ 2164500 w 3687313"/>
                      <a:gd name="connsiteY1561" fmla="*/ 1837111 h 2228553"/>
                      <a:gd name="connsiteX1562" fmla="*/ 2585682 w 3687313"/>
                      <a:gd name="connsiteY1562" fmla="*/ 1757679 h 2228553"/>
                      <a:gd name="connsiteX1563" fmla="*/ 2588733 w 3687313"/>
                      <a:gd name="connsiteY1563" fmla="*/ 1757170 h 2228553"/>
                      <a:gd name="connsiteX1564" fmla="*/ 2594070 w 3687313"/>
                      <a:gd name="connsiteY1564" fmla="*/ 1760983 h 2228553"/>
                      <a:gd name="connsiteX1565" fmla="*/ 2594706 w 3687313"/>
                      <a:gd name="connsiteY1565" fmla="*/ 1764923 h 2228553"/>
                      <a:gd name="connsiteX1566" fmla="*/ 2587207 w 3687313"/>
                      <a:gd name="connsiteY1566" fmla="*/ 1766194 h 2228553"/>
                      <a:gd name="connsiteX1567" fmla="*/ 2585682 w 3687313"/>
                      <a:gd name="connsiteY1567" fmla="*/ 1757679 h 2228553"/>
                      <a:gd name="connsiteX1568" fmla="*/ 2661810 w 3687313"/>
                      <a:gd name="connsiteY1568" fmla="*/ 2126245 h 2228553"/>
                      <a:gd name="connsiteX1569" fmla="*/ 2662064 w 3687313"/>
                      <a:gd name="connsiteY1569" fmla="*/ 2126245 h 2228553"/>
                      <a:gd name="connsiteX1570" fmla="*/ 2662064 w 3687313"/>
                      <a:gd name="connsiteY1570" fmla="*/ 2126499 h 2228553"/>
                      <a:gd name="connsiteX1571" fmla="*/ 2662064 w 3687313"/>
                      <a:gd name="connsiteY1571" fmla="*/ 2126499 h 2228553"/>
                      <a:gd name="connsiteX1572" fmla="*/ 2662064 w 3687313"/>
                      <a:gd name="connsiteY1572" fmla="*/ 2126245 h 2228553"/>
                      <a:gd name="connsiteX1573" fmla="*/ 3195341 w 3687313"/>
                      <a:gd name="connsiteY1573" fmla="*/ 679178 h 2228553"/>
                      <a:gd name="connsiteX1574" fmla="*/ 3222666 w 3687313"/>
                      <a:gd name="connsiteY1574" fmla="*/ 667740 h 2228553"/>
                      <a:gd name="connsiteX1575" fmla="*/ 3196994 w 3687313"/>
                      <a:gd name="connsiteY1575" fmla="*/ 679305 h 2228553"/>
                      <a:gd name="connsiteX1576" fmla="*/ 3195341 w 3687313"/>
                      <a:gd name="connsiteY1576" fmla="*/ 679178 h 2228553"/>
                      <a:gd name="connsiteX1577" fmla="*/ 3231944 w 3687313"/>
                      <a:gd name="connsiteY1577" fmla="*/ 611820 h 2228553"/>
                      <a:gd name="connsiteX1578" fmla="*/ 3225971 w 3687313"/>
                      <a:gd name="connsiteY1578" fmla="*/ 607880 h 2228553"/>
                      <a:gd name="connsiteX1579" fmla="*/ 3205890 w 3687313"/>
                      <a:gd name="connsiteY1579" fmla="*/ 595298 h 2228553"/>
                      <a:gd name="connsiteX1580" fmla="*/ 3205890 w 3687313"/>
                      <a:gd name="connsiteY1580" fmla="*/ 594789 h 2228553"/>
                      <a:gd name="connsiteX1581" fmla="*/ 3205382 w 3687313"/>
                      <a:gd name="connsiteY1581" fmla="*/ 595044 h 2228553"/>
                      <a:gd name="connsiteX1582" fmla="*/ 3201823 w 3687313"/>
                      <a:gd name="connsiteY1582" fmla="*/ 592883 h 2228553"/>
                      <a:gd name="connsiteX1583" fmla="*/ 3202332 w 3687313"/>
                      <a:gd name="connsiteY1583" fmla="*/ 587799 h 2228553"/>
                      <a:gd name="connsiteX1584" fmla="*/ 3213515 w 3687313"/>
                      <a:gd name="connsiteY1584" fmla="*/ 595171 h 2228553"/>
                      <a:gd name="connsiteX1585" fmla="*/ 3228004 w 3687313"/>
                      <a:gd name="connsiteY1585" fmla="*/ 604703 h 2228553"/>
                      <a:gd name="connsiteX1586" fmla="*/ 3232452 w 3687313"/>
                      <a:gd name="connsiteY1586" fmla="*/ 607626 h 2228553"/>
                      <a:gd name="connsiteX1587" fmla="*/ 3231944 w 3687313"/>
                      <a:gd name="connsiteY1587" fmla="*/ 611947 h 2228553"/>
                      <a:gd name="connsiteX1588" fmla="*/ 3201188 w 3687313"/>
                      <a:gd name="connsiteY1588" fmla="*/ 592502 h 2228553"/>
                      <a:gd name="connsiteX1589" fmla="*/ 3194198 w 3687313"/>
                      <a:gd name="connsiteY1589" fmla="*/ 588308 h 2228553"/>
                      <a:gd name="connsiteX1590" fmla="*/ 3199917 w 3687313"/>
                      <a:gd name="connsiteY1590" fmla="*/ 586274 h 2228553"/>
                      <a:gd name="connsiteX1591" fmla="*/ 3201569 w 3687313"/>
                      <a:gd name="connsiteY1591" fmla="*/ 587418 h 2228553"/>
                      <a:gd name="connsiteX1592" fmla="*/ 3201061 w 3687313"/>
                      <a:gd name="connsiteY1592" fmla="*/ 592629 h 2228553"/>
                      <a:gd name="connsiteX1593" fmla="*/ 3192545 w 3687313"/>
                      <a:gd name="connsiteY1593" fmla="*/ 590087 h 2228553"/>
                      <a:gd name="connsiteX1594" fmla="*/ 3200933 w 3687313"/>
                      <a:gd name="connsiteY1594" fmla="*/ 595171 h 2228553"/>
                      <a:gd name="connsiteX1595" fmla="*/ 3200933 w 3687313"/>
                      <a:gd name="connsiteY1595" fmla="*/ 596823 h 2228553"/>
                      <a:gd name="connsiteX1596" fmla="*/ 3183013 w 3687313"/>
                      <a:gd name="connsiteY1596" fmla="*/ 603686 h 2228553"/>
                      <a:gd name="connsiteX1597" fmla="*/ 3172592 w 3687313"/>
                      <a:gd name="connsiteY1597" fmla="*/ 596950 h 2228553"/>
                      <a:gd name="connsiteX1598" fmla="*/ 3191402 w 3687313"/>
                      <a:gd name="connsiteY1598" fmla="*/ 589324 h 2228553"/>
                      <a:gd name="connsiteX1599" fmla="*/ 3192545 w 3687313"/>
                      <a:gd name="connsiteY1599" fmla="*/ 590087 h 2228553"/>
                      <a:gd name="connsiteX1600" fmla="*/ 2901887 w 3687313"/>
                      <a:gd name="connsiteY1600" fmla="*/ 431731 h 2228553"/>
                      <a:gd name="connsiteX1601" fmla="*/ 2900489 w 3687313"/>
                      <a:gd name="connsiteY1601" fmla="*/ 430968 h 2228553"/>
                      <a:gd name="connsiteX1602" fmla="*/ 2878883 w 3687313"/>
                      <a:gd name="connsiteY1602" fmla="*/ 416098 h 2228553"/>
                      <a:gd name="connsiteX1603" fmla="*/ 2927813 w 3687313"/>
                      <a:gd name="connsiteY1603" fmla="*/ 444059 h 2228553"/>
                      <a:gd name="connsiteX1604" fmla="*/ 2930863 w 3687313"/>
                      <a:gd name="connsiteY1604" fmla="*/ 445838 h 2228553"/>
                      <a:gd name="connsiteX1605" fmla="*/ 2952088 w 3687313"/>
                      <a:gd name="connsiteY1605" fmla="*/ 460580 h 2228553"/>
                      <a:gd name="connsiteX1606" fmla="*/ 2901887 w 3687313"/>
                      <a:gd name="connsiteY1606" fmla="*/ 431731 h 2228553"/>
                      <a:gd name="connsiteX1607" fmla="*/ 2912689 w 3687313"/>
                      <a:gd name="connsiteY1607" fmla="*/ 418259 h 2228553"/>
                      <a:gd name="connsiteX1608" fmla="*/ 2935566 w 3687313"/>
                      <a:gd name="connsiteY1608" fmla="*/ 430968 h 2228553"/>
                      <a:gd name="connsiteX1609" fmla="*/ 2960857 w 3687313"/>
                      <a:gd name="connsiteY1609" fmla="*/ 447490 h 2228553"/>
                      <a:gd name="connsiteX1610" fmla="*/ 2912689 w 3687313"/>
                      <a:gd name="connsiteY1610" fmla="*/ 418259 h 2228553"/>
                      <a:gd name="connsiteX1611" fmla="*/ 3003814 w 3687313"/>
                      <a:gd name="connsiteY1611" fmla="*/ 459182 h 2228553"/>
                      <a:gd name="connsiteX1612" fmla="*/ 2999112 w 3687313"/>
                      <a:gd name="connsiteY1612" fmla="*/ 456386 h 2228553"/>
                      <a:gd name="connsiteX1613" fmla="*/ 2999620 w 3687313"/>
                      <a:gd name="connsiteY1613" fmla="*/ 456386 h 2228553"/>
                      <a:gd name="connsiteX1614" fmla="*/ 3003941 w 3687313"/>
                      <a:gd name="connsiteY1614" fmla="*/ 459182 h 2228553"/>
                      <a:gd name="connsiteX1615" fmla="*/ 3003941 w 3687313"/>
                      <a:gd name="connsiteY1615" fmla="*/ 459182 h 2228553"/>
                      <a:gd name="connsiteX1616" fmla="*/ 2349546 w 3687313"/>
                      <a:gd name="connsiteY1616" fmla="*/ 442661 h 2228553"/>
                      <a:gd name="connsiteX1617" fmla="*/ 2349165 w 3687313"/>
                      <a:gd name="connsiteY1617" fmla="*/ 442661 h 2228553"/>
                      <a:gd name="connsiteX1618" fmla="*/ 2347766 w 3687313"/>
                      <a:gd name="connsiteY1618" fmla="*/ 434272 h 2228553"/>
                      <a:gd name="connsiteX1619" fmla="*/ 2346114 w 3687313"/>
                      <a:gd name="connsiteY1619" fmla="*/ 420547 h 2228553"/>
                      <a:gd name="connsiteX1620" fmla="*/ 2345733 w 3687313"/>
                      <a:gd name="connsiteY1620" fmla="*/ 417623 h 2228553"/>
                      <a:gd name="connsiteX1621" fmla="*/ 2349546 w 3687313"/>
                      <a:gd name="connsiteY1621" fmla="*/ 442533 h 2228553"/>
                      <a:gd name="connsiteX1622" fmla="*/ 2117095 w 3687313"/>
                      <a:gd name="connsiteY1622" fmla="*/ 497691 h 2228553"/>
                      <a:gd name="connsiteX1623" fmla="*/ 2102988 w 3687313"/>
                      <a:gd name="connsiteY1623" fmla="*/ 499979 h 2228553"/>
                      <a:gd name="connsiteX1624" fmla="*/ 2082272 w 3687313"/>
                      <a:gd name="connsiteY1624" fmla="*/ 503283 h 2228553"/>
                      <a:gd name="connsiteX1625" fmla="*/ 2109724 w 3687313"/>
                      <a:gd name="connsiteY1625" fmla="*/ 498073 h 2228553"/>
                      <a:gd name="connsiteX1626" fmla="*/ 2117095 w 3687313"/>
                      <a:gd name="connsiteY1626" fmla="*/ 497818 h 2228553"/>
                      <a:gd name="connsiteX1627" fmla="*/ 1260878 w 3687313"/>
                      <a:gd name="connsiteY1627" fmla="*/ 644355 h 2228553"/>
                      <a:gd name="connsiteX1628" fmla="*/ 1268249 w 3687313"/>
                      <a:gd name="connsiteY1628" fmla="*/ 644101 h 2228553"/>
                      <a:gd name="connsiteX1629" fmla="*/ 1256429 w 3687313"/>
                      <a:gd name="connsiteY1629" fmla="*/ 646262 h 2228553"/>
                      <a:gd name="connsiteX1630" fmla="*/ 1246262 w 3687313"/>
                      <a:gd name="connsiteY1630" fmla="*/ 648422 h 2228553"/>
                      <a:gd name="connsiteX1631" fmla="*/ 1246897 w 3687313"/>
                      <a:gd name="connsiteY1631" fmla="*/ 648041 h 2228553"/>
                      <a:gd name="connsiteX1632" fmla="*/ 1216904 w 3687313"/>
                      <a:gd name="connsiteY1632" fmla="*/ 653124 h 2228553"/>
                      <a:gd name="connsiteX1633" fmla="*/ 1260878 w 3687313"/>
                      <a:gd name="connsiteY1633" fmla="*/ 644482 h 2228553"/>
                      <a:gd name="connsiteX1634" fmla="*/ 1244355 w 3687313"/>
                      <a:gd name="connsiteY1634" fmla="*/ 649439 h 2228553"/>
                      <a:gd name="connsiteX1635" fmla="*/ 1256683 w 3687313"/>
                      <a:gd name="connsiteY1635" fmla="*/ 647914 h 2228553"/>
                      <a:gd name="connsiteX1636" fmla="*/ 1285406 w 3687313"/>
                      <a:gd name="connsiteY1636" fmla="*/ 643338 h 2228553"/>
                      <a:gd name="connsiteX1637" fmla="*/ 1285660 w 3687313"/>
                      <a:gd name="connsiteY1637" fmla="*/ 643338 h 2228553"/>
                      <a:gd name="connsiteX1638" fmla="*/ 1242449 w 3687313"/>
                      <a:gd name="connsiteY1638" fmla="*/ 650710 h 2228553"/>
                      <a:gd name="connsiteX1639" fmla="*/ 1244483 w 3687313"/>
                      <a:gd name="connsiteY1639" fmla="*/ 649439 h 2228553"/>
                      <a:gd name="connsiteX1640" fmla="*/ 1101377 w 3687313"/>
                      <a:gd name="connsiteY1640" fmla="*/ 674603 h 2228553"/>
                      <a:gd name="connsiteX1641" fmla="*/ 1107096 w 3687313"/>
                      <a:gd name="connsiteY1641" fmla="*/ 673586 h 2228553"/>
                      <a:gd name="connsiteX1642" fmla="*/ 1110401 w 3687313"/>
                      <a:gd name="connsiteY1642" fmla="*/ 673205 h 2228553"/>
                      <a:gd name="connsiteX1643" fmla="*/ 1104428 w 3687313"/>
                      <a:gd name="connsiteY1643" fmla="*/ 674222 h 2228553"/>
                      <a:gd name="connsiteX1644" fmla="*/ 1101377 w 3687313"/>
                      <a:gd name="connsiteY1644" fmla="*/ 674730 h 2228553"/>
                      <a:gd name="connsiteX1645" fmla="*/ 1073417 w 3687313"/>
                      <a:gd name="connsiteY1645" fmla="*/ 681212 h 2228553"/>
                      <a:gd name="connsiteX1646" fmla="*/ 1086508 w 3687313"/>
                      <a:gd name="connsiteY1646" fmla="*/ 678670 h 2228553"/>
                      <a:gd name="connsiteX1647" fmla="*/ 1092354 w 3687313"/>
                      <a:gd name="connsiteY1647" fmla="*/ 677780 h 2228553"/>
                      <a:gd name="connsiteX1648" fmla="*/ 1076340 w 3687313"/>
                      <a:gd name="connsiteY1648" fmla="*/ 680831 h 2228553"/>
                      <a:gd name="connsiteX1649" fmla="*/ 1075451 w 3687313"/>
                      <a:gd name="connsiteY1649" fmla="*/ 681085 h 2228553"/>
                      <a:gd name="connsiteX1650" fmla="*/ 1069986 w 3687313"/>
                      <a:gd name="connsiteY1650" fmla="*/ 681974 h 2228553"/>
                      <a:gd name="connsiteX1651" fmla="*/ 1073417 w 3687313"/>
                      <a:gd name="connsiteY1651" fmla="*/ 681339 h 2228553"/>
                      <a:gd name="connsiteX1652" fmla="*/ 64690 w 3687313"/>
                      <a:gd name="connsiteY1652" fmla="*/ 1060835 h 2228553"/>
                      <a:gd name="connsiteX1653" fmla="*/ 47659 w 3687313"/>
                      <a:gd name="connsiteY1653" fmla="*/ 954205 h 2228553"/>
                      <a:gd name="connsiteX1654" fmla="*/ 55666 w 3687313"/>
                      <a:gd name="connsiteY1654" fmla="*/ 991697 h 2228553"/>
                      <a:gd name="connsiteX1655" fmla="*/ 67359 w 3687313"/>
                      <a:gd name="connsiteY1655" fmla="*/ 1060453 h 2228553"/>
                      <a:gd name="connsiteX1656" fmla="*/ 71807 w 3687313"/>
                      <a:gd name="connsiteY1656" fmla="*/ 1086889 h 2228553"/>
                      <a:gd name="connsiteX1657" fmla="*/ 98242 w 3687313"/>
                      <a:gd name="connsiteY1657" fmla="*/ 1086507 h 2228553"/>
                      <a:gd name="connsiteX1658" fmla="*/ 100911 w 3687313"/>
                      <a:gd name="connsiteY1658" fmla="*/ 1086507 h 2228553"/>
                      <a:gd name="connsiteX1659" fmla="*/ 97734 w 3687313"/>
                      <a:gd name="connsiteY1659" fmla="*/ 1089049 h 2228553"/>
                      <a:gd name="connsiteX1660" fmla="*/ 69519 w 3687313"/>
                      <a:gd name="connsiteY1660" fmla="*/ 1089049 h 2228553"/>
                      <a:gd name="connsiteX1661" fmla="*/ 66596 w 3687313"/>
                      <a:gd name="connsiteY1661" fmla="*/ 1071892 h 2228553"/>
                      <a:gd name="connsiteX1662" fmla="*/ 64817 w 3687313"/>
                      <a:gd name="connsiteY1662" fmla="*/ 1060708 h 2228553"/>
                      <a:gd name="connsiteX1663" fmla="*/ 117179 w 3687313"/>
                      <a:gd name="connsiteY1663" fmla="*/ 1091210 h 2228553"/>
                      <a:gd name="connsiteX1664" fmla="*/ 109045 w 3687313"/>
                      <a:gd name="connsiteY1664" fmla="*/ 1097818 h 2228553"/>
                      <a:gd name="connsiteX1665" fmla="*/ 98242 w 3687313"/>
                      <a:gd name="connsiteY1665" fmla="*/ 1097946 h 2228553"/>
                      <a:gd name="connsiteX1666" fmla="*/ 98115 w 3687313"/>
                      <a:gd name="connsiteY1666" fmla="*/ 1097946 h 2228553"/>
                      <a:gd name="connsiteX1667" fmla="*/ 106503 w 3687313"/>
                      <a:gd name="connsiteY1667" fmla="*/ 1091337 h 2228553"/>
                      <a:gd name="connsiteX1668" fmla="*/ 117306 w 3687313"/>
                      <a:gd name="connsiteY1668" fmla="*/ 1091210 h 2228553"/>
                      <a:gd name="connsiteX1669" fmla="*/ 121754 w 3687313"/>
                      <a:gd name="connsiteY1669" fmla="*/ 1091210 h 2228553"/>
                      <a:gd name="connsiteX1670" fmla="*/ 132303 w 3687313"/>
                      <a:gd name="connsiteY1670" fmla="*/ 1091083 h 2228553"/>
                      <a:gd name="connsiteX1671" fmla="*/ 123406 w 3687313"/>
                      <a:gd name="connsiteY1671" fmla="*/ 1097818 h 2228553"/>
                      <a:gd name="connsiteX1672" fmla="*/ 113366 w 3687313"/>
                      <a:gd name="connsiteY1672" fmla="*/ 1097818 h 2228553"/>
                      <a:gd name="connsiteX1673" fmla="*/ 121881 w 3687313"/>
                      <a:gd name="connsiteY1673" fmla="*/ 1091083 h 2228553"/>
                      <a:gd name="connsiteX1674" fmla="*/ 160898 w 3687313"/>
                      <a:gd name="connsiteY1674" fmla="*/ 1466130 h 2228553"/>
                      <a:gd name="connsiteX1675" fmla="*/ 167380 w 3687313"/>
                      <a:gd name="connsiteY1675" fmla="*/ 1466512 h 2228553"/>
                      <a:gd name="connsiteX1676" fmla="*/ 168270 w 3687313"/>
                      <a:gd name="connsiteY1676" fmla="*/ 1466512 h 2228553"/>
                      <a:gd name="connsiteX1677" fmla="*/ 182504 w 3687313"/>
                      <a:gd name="connsiteY1677" fmla="*/ 1467274 h 2228553"/>
                      <a:gd name="connsiteX1678" fmla="*/ 180089 w 3687313"/>
                      <a:gd name="connsiteY1678" fmla="*/ 1468291 h 2228553"/>
                      <a:gd name="connsiteX1679" fmla="*/ 161025 w 3687313"/>
                      <a:gd name="connsiteY1679" fmla="*/ 1468037 h 2228553"/>
                      <a:gd name="connsiteX1680" fmla="*/ 145393 w 3687313"/>
                      <a:gd name="connsiteY1680" fmla="*/ 1468037 h 2228553"/>
                      <a:gd name="connsiteX1681" fmla="*/ 151748 w 3687313"/>
                      <a:gd name="connsiteY1681" fmla="*/ 1465749 h 2228553"/>
                      <a:gd name="connsiteX1682" fmla="*/ 161152 w 3687313"/>
                      <a:gd name="connsiteY1682" fmla="*/ 1466130 h 2228553"/>
                      <a:gd name="connsiteX1683" fmla="*/ 185935 w 3687313"/>
                      <a:gd name="connsiteY1683" fmla="*/ 1467528 h 2228553"/>
                      <a:gd name="connsiteX1684" fmla="*/ 203855 w 3687313"/>
                      <a:gd name="connsiteY1684" fmla="*/ 1468545 h 2228553"/>
                      <a:gd name="connsiteX1685" fmla="*/ 202839 w 3687313"/>
                      <a:gd name="connsiteY1685" fmla="*/ 1468926 h 2228553"/>
                      <a:gd name="connsiteX1686" fmla="*/ 190765 w 3687313"/>
                      <a:gd name="connsiteY1686" fmla="*/ 1468545 h 2228553"/>
                      <a:gd name="connsiteX1687" fmla="*/ 183775 w 3687313"/>
                      <a:gd name="connsiteY1687" fmla="*/ 1468418 h 2228553"/>
                      <a:gd name="connsiteX1688" fmla="*/ 186062 w 3687313"/>
                      <a:gd name="connsiteY1688" fmla="*/ 1467528 h 2228553"/>
                      <a:gd name="connsiteX1689" fmla="*/ 190638 w 3687313"/>
                      <a:gd name="connsiteY1689" fmla="*/ 1470960 h 2228553"/>
                      <a:gd name="connsiteX1690" fmla="*/ 197374 w 3687313"/>
                      <a:gd name="connsiteY1690" fmla="*/ 1471087 h 2228553"/>
                      <a:gd name="connsiteX1691" fmla="*/ 191527 w 3687313"/>
                      <a:gd name="connsiteY1691" fmla="*/ 1473374 h 2228553"/>
                      <a:gd name="connsiteX1692" fmla="*/ 171828 w 3687313"/>
                      <a:gd name="connsiteY1692" fmla="*/ 1472739 h 2228553"/>
                      <a:gd name="connsiteX1693" fmla="*/ 177801 w 3687313"/>
                      <a:gd name="connsiteY1693" fmla="*/ 1470451 h 2228553"/>
                      <a:gd name="connsiteX1694" fmla="*/ 190638 w 3687313"/>
                      <a:gd name="connsiteY1694" fmla="*/ 1470833 h 2228553"/>
                      <a:gd name="connsiteX1695" fmla="*/ 206397 w 3687313"/>
                      <a:gd name="connsiteY1695" fmla="*/ 1471341 h 2228553"/>
                      <a:gd name="connsiteX1696" fmla="*/ 221648 w 3687313"/>
                      <a:gd name="connsiteY1696" fmla="*/ 1471722 h 2228553"/>
                      <a:gd name="connsiteX1697" fmla="*/ 214531 w 3687313"/>
                      <a:gd name="connsiteY1697" fmla="*/ 1474391 h 2228553"/>
                      <a:gd name="connsiteX1698" fmla="*/ 199534 w 3687313"/>
                      <a:gd name="connsiteY1698" fmla="*/ 1473883 h 2228553"/>
                      <a:gd name="connsiteX1699" fmla="*/ 206270 w 3687313"/>
                      <a:gd name="connsiteY1699" fmla="*/ 1471468 h 2228553"/>
                      <a:gd name="connsiteX1700" fmla="*/ 471511 w 3687313"/>
                      <a:gd name="connsiteY1700" fmla="*/ 2129168 h 2228553"/>
                      <a:gd name="connsiteX1701" fmla="*/ 484093 w 3687313"/>
                      <a:gd name="connsiteY1701" fmla="*/ 2127516 h 2228553"/>
                      <a:gd name="connsiteX1702" fmla="*/ 472781 w 3687313"/>
                      <a:gd name="connsiteY1702" fmla="*/ 2129676 h 2228553"/>
                      <a:gd name="connsiteX1703" fmla="*/ 429443 w 3687313"/>
                      <a:gd name="connsiteY1703" fmla="*/ 2136285 h 2228553"/>
                      <a:gd name="connsiteX1704" fmla="*/ 471511 w 3687313"/>
                      <a:gd name="connsiteY1704" fmla="*/ 2129168 h 2228553"/>
                      <a:gd name="connsiteX1705" fmla="*/ 688837 w 3687313"/>
                      <a:gd name="connsiteY1705" fmla="*/ 2097141 h 2228553"/>
                      <a:gd name="connsiteX1706" fmla="*/ 614870 w 3687313"/>
                      <a:gd name="connsiteY1706" fmla="*/ 2108325 h 2228553"/>
                      <a:gd name="connsiteX1707" fmla="*/ 614870 w 3687313"/>
                      <a:gd name="connsiteY1707" fmla="*/ 2108325 h 2228553"/>
                      <a:gd name="connsiteX1708" fmla="*/ 596315 w 3687313"/>
                      <a:gd name="connsiteY1708" fmla="*/ 2110994 h 2228553"/>
                      <a:gd name="connsiteX1709" fmla="*/ 630630 w 3687313"/>
                      <a:gd name="connsiteY1709" fmla="*/ 2105020 h 2228553"/>
                      <a:gd name="connsiteX1710" fmla="*/ 643974 w 3687313"/>
                      <a:gd name="connsiteY1710" fmla="*/ 2103114 h 2228553"/>
                      <a:gd name="connsiteX1711" fmla="*/ 656302 w 3687313"/>
                      <a:gd name="connsiteY1711" fmla="*/ 2101208 h 2228553"/>
                      <a:gd name="connsiteX1712" fmla="*/ 653125 w 3687313"/>
                      <a:gd name="connsiteY1712" fmla="*/ 2101843 h 2228553"/>
                      <a:gd name="connsiteX1713" fmla="*/ 671426 w 3687313"/>
                      <a:gd name="connsiteY1713" fmla="*/ 2098793 h 2228553"/>
                      <a:gd name="connsiteX1714" fmla="*/ 710189 w 3687313"/>
                      <a:gd name="connsiteY1714" fmla="*/ 2092311 h 2228553"/>
                      <a:gd name="connsiteX1715" fmla="*/ 710570 w 3687313"/>
                      <a:gd name="connsiteY1715" fmla="*/ 2092311 h 2228553"/>
                      <a:gd name="connsiteX1716" fmla="*/ 772337 w 3687313"/>
                      <a:gd name="connsiteY1716" fmla="*/ 2082017 h 2228553"/>
                      <a:gd name="connsiteX1717" fmla="*/ 777929 w 3687313"/>
                      <a:gd name="connsiteY1717" fmla="*/ 2081508 h 2228553"/>
                      <a:gd name="connsiteX1718" fmla="*/ 788477 w 3687313"/>
                      <a:gd name="connsiteY1718" fmla="*/ 2079729 h 2228553"/>
                      <a:gd name="connsiteX1719" fmla="*/ 794959 w 3687313"/>
                      <a:gd name="connsiteY1719" fmla="*/ 2078204 h 2228553"/>
                      <a:gd name="connsiteX1720" fmla="*/ 809321 w 3687313"/>
                      <a:gd name="connsiteY1720" fmla="*/ 2075662 h 2228553"/>
                      <a:gd name="connsiteX1721" fmla="*/ 778183 w 3687313"/>
                      <a:gd name="connsiteY1721" fmla="*/ 2083161 h 2228553"/>
                      <a:gd name="connsiteX1722" fmla="*/ 772337 w 3687313"/>
                      <a:gd name="connsiteY1722" fmla="*/ 2083669 h 2228553"/>
                      <a:gd name="connsiteX1723" fmla="*/ 760009 w 3687313"/>
                      <a:gd name="connsiteY1723" fmla="*/ 2086592 h 2228553"/>
                      <a:gd name="connsiteX1724" fmla="*/ 758611 w 3687313"/>
                      <a:gd name="connsiteY1724" fmla="*/ 2086846 h 2228553"/>
                      <a:gd name="connsiteX1725" fmla="*/ 688711 w 3687313"/>
                      <a:gd name="connsiteY1725" fmla="*/ 2097014 h 2228553"/>
                      <a:gd name="connsiteX1726" fmla="*/ 3197121 w 3687313"/>
                      <a:gd name="connsiteY1726" fmla="*/ 679178 h 2228553"/>
                      <a:gd name="connsiteX1727" fmla="*/ 3199917 w 3687313"/>
                      <a:gd name="connsiteY1727" fmla="*/ 677907 h 2228553"/>
                      <a:gd name="connsiteX1728" fmla="*/ 3197629 w 3687313"/>
                      <a:gd name="connsiteY1728" fmla="*/ 679178 h 2228553"/>
                      <a:gd name="connsiteX1729" fmla="*/ 3197248 w 3687313"/>
                      <a:gd name="connsiteY1729" fmla="*/ 679178 h 2228553"/>
                      <a:gd name="connsiteX1730" fmla="*/ 3324721 w 3687313"/>
                      <a:gd name="connsiteY1730" fmla="*/ 661767 h 2228553"/>
                      <a:gd name="connsiteX1731" fmla="*/ 3331711 w 3687313"/>
                      <a:gd name="connsiteY1731" fmla="*/ 662402 h 2228553"/>
                      <a:gd name="connsiteX1732" fmla="*/ 3337049 w 3687313"/>
                      <a:gd name="connsiteY1732" fmla="*/ 665707 h 2228553"/>
                      <a:gd name="connsiteX1733" fmla="*/ 3403009 w 3687313"/>
                      <a:gd name="connsiteY1733" fmla="*/ 706884 h 2228553"/>
                      <a:gd name="connsiteX1734" fmla="*/ 3336541 w 3687313"/>
                      <a:gd name="connsiteY1734" fmla="*/ 666469 h 2228553"/>
                      <a:gd name="connsiteX1735" fmla="*/ 3331075 w 3687313"/>
                      <a:gd name="connsiteY1735" fmla="*/ 663165 h 2228553"/>
                      <a:gd name="connsiteX1736" fmla="*/ 3324721 w 3687313"/>
                      <a:gd name="connsiteY1736" fmla="*/ 662656 h 2228553"/>
                      <a:gd name="connsiteX1737" fmla="*/ 3261048 w 3687313"/>
                      <a:gd name="connsiteY1737" fmla="*/ 657573 h 2228553"/>
                      <a:gd name="connsiteX1738" fmla="*/ 3264988 w 3687313"/>
                      <a:gd name="connsiteY1738" fmla="*/ 656175 h 2228553"/>
                      <a:gd name="connsiteX1739" fmla="*/ 3324848 w 3687313"/>
                      <a:gd name="connsiteY1739" fmla="*/ 661640 h 2228553"/>
                      <a:gd name="connsiteX1740" fmla="*/ 3315951 w 3687313"/>
                      <a:gd name="connsiteY1740" fmla="*/ 633425 h 2228553"/>
                      <a:gd name="connsiteX1741" fmla="*/ 3314681 w 3687313"/>
                      <a:gd name="connsiteY1741" fmla="*/ 632663 h 2228553"/>
                      <a:gd name="connsiteX1742" fmla="*/ 3313664 w 3687313"/>
                      <a:gd name="connsiteY1742" fmla="*/ 633044 h 2228553"/>
                      <a:gd name="connsiteX1743" fmla="*/ 3248847 w 3687313"/>
                      <a:gd name="connsiteY1743" fmla="*/ 593645 h 2228553"/>
                      <a:gd name="connsiteX1744" fmla="*/ 3262065 w 3687313"/>
                      <a:gd name="connsiteY1744" fmla="*/ 601271 h 2228553"/>
                      <a:gd name="connsiteX1745" fmla="*/ 3290406 w 3687313"/>
                      <a:gd name="connsiteY1745" fmla="*/ 617920 h 2228553"/>
                      <a:gd name="connsiteX1746" fmla="*/ 3314681 w 3687313"/>
                      <a:gd name="connsiteY1746" fmla="*/ 632663 h 2228553"/>
                      <a:gd name="connsiteX1747" fmla="*/ 3315062 w 3687313"/>
                      <a:gd name="connsiteY1747" fmla="*/ 632663 h 2228553"/>
                      <a:gd name="connsiteX1748" fmla="*/ 3316333 w 3687313"/>
                      <a:gd name="connsiteY1748" fmla="*/ 633298 h 2228553"/>
                      <a:gd name="connsiteX1749" fmla="*/ 3315825 w 3687313"/>
                      <a:gd name="connsiteY1749" fmla="*/ 633298 h 2228553"/>
                      <a:gd name="connsiteX1750" fmla="*/ 3014363 w 3687313"/>
                      <a:gd name="connsiteY1750" fmla="*/ 456259 h 2228553"/>
                      <a:gd name="connsiteX1751" fmla="*/ 3018684 w 3687313"/>
                      <a:gd name="connsiteY1751" fmla="*/ 458928 h 2228553"/>
                      <a:gd name="connsiteX1752" fmla="*/ 3018938 w 3687313"/>
                      <a:gd name="connsiteY1752" fmla="*/ 458928 h 2228553"/>
                      <a:gd name="connsiteX1753" fmla="*/ 3020209 w 3687313"/>
                      <a:gd name="connsiteY1753" fmla="*/ 459818 h 2228553"/>
                      <a:gd name="connsiteX1754" fmla="*/ 3021988 w 3687313"/>
                      <a:gd name="connsiteY1754" fmla="*/ 460835 h 2228553"/>
                      <a:gd name="connsiteX1755" fmla="*/ 3025039 w 3687313"/>
                      <a:gd name="connsiteY1755" fmla="*/ 462741 h 2228553"/>
                      <a:gd name="connsiteX1756" fmla="*/ 3031012 w 3687313"/>
                      <a:gd name="connsiteY1756" fmla="*/ 466427 h 2228553"/>
                      <a:gd name="connsiteX1757" fmla="*/ 3042577 w 3687313"/>
                      <a:gd name="connsiteY1757" fmla="*/ 473798 h 2228553"/>
                      <a:gd name="connsiteX1758" fmla="*/ 3065454 w 3687313"/>
                      <a:gd name="connsiteY1758" fmla="*/ 488159 h 2228553"/>
                      <a:gd name="connsiteX1759" fmla="*/ 3111715 w 3687313"/>
                      <a:gd name="connsiteY1759" fmla="*/ 516755 h 2228553"/>
                      <a:gd name="connsiteX1760" fmla="*/ 3163696 w 3687313"/>
                      <a:gd name="connsiteY1760" fmla="*/ 546494 h 2228553"/>
                      <a:gd name="connsiteX1761" fmla="*/ 3215549 w 3687313"/>
                      <a:gd name="connsiteY1761" fmla="*/ 576234 h 2228553"/>
                      <a:gd name="connsiteX1762" fmla="*/ 3167127 w 3687313"/>
                      <a:gd name="connsiteY1762" fmla="*/ 547003 h 2228553"/>
                      <a:gd name="connsiteX1763" fmla="*/ 3185301 w 3687313"/>
                      <a:gd name="connsiteY1763" fmla="*/ 557424 h 2228553"/>
                      <a:gd name="connsiteX1764" fmla="*/ 3234231 w 3687313"/>
                      <a:gd name="connsiteY1764" fmla="*/ 587418 h 2228553"/>
                      <a:gd name="connsiteX1765" fmla="*/ 3233469 w 3687313"/>
                      <a:gd name="connsiteY1765" fmla="*/ 594916 h 2228553"/>
                      <a:gd name="connsiteX1766" fmla="*/ 3188606 w 3687313"/>
                      <a:gd name="connsiteY1766" fmla="*/ 567719 h 2228553"/>
                      <a:gd name="connsiteX1767" fmla="*/ 3193944 w 3687313"/>
                      <a:gd name="connsiteY1767" fmla="*/ 570261 h 2228553"/>
                      <a:gd name="connsiteX1768" fmla="*/ 3182124 w 3687313"/>
                      <a:gd name="connsiteY1768" fmla="*/ 562127 h 2228553"/>
                      <a:gd name="connsiteX1769" fmla="*/ 3152512 w 3687313"/>
                      <a:gd name="connsiteY1769" fmla="*/ 543826 h 2228553"/>
                      <a:gd name="connsiteX1770" fmla="*/ 3122136 w 3687313"/>
                      <a:gd name="connsiteY1770" fmla="*/ 525906 h 2228553"/>
                      <a:gd name="connsiteX1771" fmla="*/ 3109046 w 3687313"/>
                      <a:gd name="connsiteY1771" fmla="*/ 518916 h 2228553"/>
                      <a:gd name="connsiteX1772" fmla="*/ 3114003 w 3687313"/>
                      <a:gd name="connsiteY1772" fmla="*/ 522601 h 2228553"/>
                      <a:gd name="connsiteX1773" fmla="*/ 3063801 w 3687313"/>
                      <a:gd name="connsiteY1773" fmla="*/ 492226 h 2228553"/>
                      <a:gd name="connsiteX1774" fmla="*/ 3110825 w 3687313"/>
                      <a:gd name="connsiteY1774" fmla="*/ 523237 h 2228553"/>
                      <a:gd name="connsiteX1775" fmla="*/ 3157087 w 3687313"/>
                      <a:gd name="connsiteY1775" fmla="*/ 553866 h 2228553"/>
                      <a:gd name="connsiteX1776" fmla="*/ 3231563 w 3687313"/>
                      <a:gd name="connsiteY1776" fmla="*/ 598348 h 2228553"/>
                      <a:gd name="connsiteX1777" fmla="*/ 3233215 w 3687313"/>
                      <a:gd name="connsiteY1777" fmla="*/ 599365 h 2228553"/>
                      <a:gd name="connsiteX1778" fmla="*/ 3233215 w 3687313"/>
                      <a:gd name="connsiteY1778" fmla="*/ 598856 h 2228553"/>
                      <a:gd name="connsiteX1779" fmla="*/ 3260285 w 3687313"/>
                      <a:gd name="connsiteY1779" fmla="*/ 615632 h 2228553"/>
                      <a:gd name="connsiteX1780" fmla="*/ 3233088 w 3687313"/>
                      <a:gd name="connsiteY1780" fmla="*/ 599365 h 2228553"/>
                      <a:gd name="connsiteX1781" fmla="*/ 3232452 w 3687313"/>
                      <a:gd name="connsiteY1781" fmla="*/ 604957 h 2228553"/>
                      <a:gd name="connsiteX1782" fmla="*/ 3228894 w 3687313"/>
                      <a:gd name="connsiteY1782" fmla="*/ 602669 h 2228553"/>
                      <a:gd name="connsiteX1783" fmla="*/ 3202332 w 3687313"/>
                      <a:gd name="connsiteY1783" fmla="*/ 586020 h 2228553"/>
                      <a:gd name="connsiteX1784" fmla="*/ 3202332 w 3687313"/>
                      <a:gd name="connsiteY1784" fmla="*/ 585130 h 2228553"/>
                      <a:gd name="connsiteX1785" fmla="*/ 3201696 w 3687313"/>
                      <a:gd name="connsiteY1785" fmla="*/ 585385 h 2228553"/>
                      <a:gd name="connsiteX1786" fmla="*/ 3201696 w 3687313"/>
                      <a:gd name="connsiteY1786" fmla="*/ 585639 h 2228553"/>
                      <a:gd name="connsiteX1787" fmla="*/ 3201442 w 3687313"/>
                      <a:gd name="connsiteY1787" fmla="*/ 585512 h 2228553"/>
                      <a:gd name="connsiteX1788" fmla="*/ 3201696 w 3687313"/>
                      <a:gd name="connsiteY1788" fmla="*/ 585512 h 2228553"/>
                      <a:gd name="connsiteX1789" fmla="*/ 3201696 w 3687313"/>
                      <a:gd name="connsiteY1789" fmla="*/ 583732 h 2228553"/>
                      <a:gd name="connsiteX1790" fmla="*/ 3199662 w 3687313"/>
                      <a:gd name="connsiteY1790" fmla="*/ 584495 h 2228553"/>
                      <a:gd name="connsiteX1791" fmla="*/ 3154164 w 3687313"/>
                      <a:gd name="connsiteY1791" fmla="*/ 556026 h 2228553"/>
                      <a:gd name="connsiteX1792" fmla="*/ 3198137 w 3687313"/>
                      <a:gd name="connsiteY1792" fmla="*/ 585130 h 2228553"/>
                      <a:gd name="connsiteX1793" fmla="*/ 3192291 w 3687313"/>
                      <a:gd name="connsiteY1793" fmla="*/ 587291 h 2228553"/>
                      <a:gd name="connsiteX1794" fmla="*/ 3163187 w 3687313"/>
                      <a:gd name="connsiteY1794" fmla="*/ 570134 h 2228553"/>
                      <a:gd name="connsiteX1795" fmla="*/ 3150224 w 3687313"/>
                      <a:gd name="connsiteY1795" fmla="*/ 563271 h 2228553"/>
                      <a:gd name="connsiteX1796" fmla="*/ 3162297 w 3687313"/>
                      <a:gd name="connsiteY1796" fmla="*/ 571532 h 2228553"/>
                      <a:gd name="connsiteX1797" fmla="*/ 3189368 w 3687313"/>
                      <a:gd name="connsiteY1797" fmla="*/ 588308 h 2228553"/>
                      <a:gd name="connsiteX1798" fmla="*/ 3170686 w 3687313"/>
                      <a:gd name="connsiteY1798" fmla="*/ 595933 h 2228553"/>
                      <a:gd name="connsiteX1799" fmla="*/ 3027580 w 3687313"/>
                      <a:gd name="connsiteY1799" fmla="*/ 504427 h 2228553"/>
                      <a:gd name="connsiteX1800" fmla="*/ 3014363 w 3687313"/>
                      <a:gd name="connsiteY1800" fmla="*/ 496675 h 2228553"/>
                      <a:gd name="connsiteX1801" fmla="*/ 3007754 w 3687313"/>
                      <a:gd name="connsiteY1801" fmla="*/ 492735 h 2228553"/>
                      <a:gd name="connsiteX1802" fmla="*/ 3004450 w 3687313"/>
                      <a:gd name="connsiteY1802" fmla="*/ 490828 h 2228553"/>
                      <a:gd name="connsiteX1803" fmla="*/ 3002797 w 3687313"/>
                      <a:gd name="connsiteY1803" fmla="*/ 489812 h 2228553"/>
                      <a:gd name="connsiteX1804" fmla="*/ 3001908 w 3687313"/>
                      <a:gd name="connsiteY1804" fmla="*/ 489303 h 2228553"/>
                      <a:gd name="connsiteX1805" fmla="*/ 3001399 w 3687313"/>
                      <a:gd name="connsiteY1805" fmla="*/ 489049 h 2228553"/>
                      <a:gd name="connsiteX1806" fmla="*/ 2998858 w 3687313"/>
                      <a:gd name="connsiteY1806" fmla="*/ 488286 h 2228553"/>
                      <a:gd name="connsiteX1807" fmla="*/ 3001145 w 3687313"/>
                      <a:gd name="connsiteY1807" fmla="*/ 488922 h 2228553"/>
                      <a:gd name="connsiteX1808" fmla="*/ 2952977 w 3687313"/>
                      <a:gd name="connsiteY1808" fmla="*/ 461216 h 2228553"/>
                      <a:gd name="connsiteX1809" fmla="*/ 2960476 w 3687313"/>
                      <a:gd name="connsiteY1809" fmla="*/ 462995 h 2228553"/>
                      <a:gd name="connsiteX1810" fmla="*/ 3001018 w 3687313"/>
                      <a:gd name="connsiteY1810" fmla="*/ 486253 h 2228553"/>
                      <a:gd name="connsiteX1811" fmla="*/ 2998858 w 3687313"/>
                      <a:gd name="connsiteY1811" fmla="*/ 485745 h 2228553"/>
                      <a:gd name="connsiteX1812" fmla="*/ 3001272 w 3687313"/>
                      <a:gd name="connsiteY1812" fmla="*/ 486380 h 2228553"/>
                      <a:gd name="connsiteX1813" fmla="*/ 3002162 w 3687313"/>
                      <a:gd name="connsiteY1813" fmla="*/ 486888 h 2228553"/>
                      <a:gd name="connsiteX1814" fmla="*/ 3003560 w 3687313"/>
                      <a:gd name="connsiteY1814" fmla="*/ 487651 h 2228553"/>
                      <a:gd name="connsiteX1815" fmla="*/ 3004958 w 3687313"/>
                      <a:gd name="connsiteY1815" fmla="*/ 488414 h 2228553"/>
                      <a:gd name="connsiteX1816" fmla="*/ 3007627 w 3687313"/>
                      <a:gd name="connsiteY1816" fmla="*/ 489939 h 2228553"/>
                      <a:gd name="connsiteX1817" fmla="*/ 3005085 w 3687313"/>
                      <a:gd name="connsiteY1817" fmla="*/ 488286 h 2228553"/>
                      <a:gd name="connsiteX1818" fmla="*/ 3003814 w 3687313"/>
                      <a:gd name="connsiteY1818" fmla="*/ 487397 h 2228553"/>
                      <a:gd name="connsiteX1819" fmla="*/ 3002670 w 3687313"/>
                      <a:gd name="connsiteY1819" fmla="*/ 486761 h 2228553"/>
                      <a:gd name="connsiteX1820" fmla="*/ 2999493 w 3687313"/>
                      <a:gd name="connsiteY1820" fmla="*/ 484728 h 2228553"/>
                      <a:gd name="connsiteX1821" fmla="*/ 3002925 w 3687313"/>
                      <a:gd name="connsiteY1821" fmla="*/ 485745 h 2228553"/>
                      <a:gd name="connsiteX1822" fmla="*/ 2999366 w 3687313"/>
                      <a:gd name="connsiteY1822" fmla="*/ 484728 h 2228553"/>
                      <a:gd name="connsiteX1823" fmla="*/ 2929974 w 3687313"/>
                      <a:gd name="connsiteY1823" fmla="*/ 440119 h 2228553"/>
                      <a:gd name="connsiteX1824" fmla="*/ 2913325 w 3687313"/>
                      <a:gd name="connsiteY1824" fmla="*/ 429316 h 2228553"/>
                      <a:gd name="connsiteX1825" fmla="*/ 2888796 w 3687313"/>
                      <a:gd name="connsiteY1825" fmla="*/ 413684 h 2228553"/>
                      <a:gd name="connsiteX1826" fmla="*/ 2865665 w 3687313"/>
                      <a:gd name="connsiteY1826" fmla="*/ 398814 h 2228553"/>
                      <a:gd name="connsiteX1827" fmla="*/ 2853465 w 3687313"/>
                      <a:gd name="connsiteY1827" fmla="*/ 390426 h 2228553"/>
                      <a:gd name="connsiteX1828" fmla="*/ 2899091 w 3687313"/>
                      <a:gd name="connsiteY1828" fmla="*/ 417496 h 2228553"/>
                      <a:gd name="connsiteX1829" fmla="*/ 2905572 w 3687313"/>
                      <a:gd name="connsiteY1829" fmla="*/ 421309 h 2228553"/>
                      <a:gd name="connsiteX1830" fmla="*/ 2906716 w 3687313"/>
                      <a:gd name="connsiteY1830" fmla="*/ 421945 h 2228553"/>
                      <a:gd name="connsiteX1831" fmla="*/ 2911800 w 3687313"/>
                      <a:gd name="connsiteY1831" fmla="*/ 424995 h 2228553"/>
                      <a:gd name="connsiteX1832" fmla="*/ 2909639 w 3687313"/>
                      <a:gd name="connsiteY1832" fmla="*/ 423597 h 2228553"/>
                      <a:gd name="connsiteX1833" fmla="*/ 2916502 w 3687313"/>
                      <a:gd name="connsiteY1833" fmla="*/ 427282 h 2228553"/>
                      <a:gd name="connsiteX1834" fmla="*/ 2934549 w 3687313"/>
                      <a:gd name="connsiteY1834" fmla="*/ 437831 h 2228553"/>
                      <a:gd name="connsiteX1835" fmla="*/ 2957553 w 3687313"/>
                      <a:gd name="connsiteY1835" fmla="*/ 450159 h 2228553"/>
                      <a:gd name="connsiteX1836" fmla="*/ 2955773 w 3687313"/>
                      <a:gd name="connsiteY1836" fmla="*/ 448380 h 2228553"/>
                      <a:gd name="connsiteX1837" fmla="*/ 2956409 w 3687313"/>
                      <a:gd name="connsiteY1837" fmla="*/ 448761 h 2228553"/>
                      <a:gd name="connsiteX1838" fmla="*/ 3002035 w 3687313"/>
                      <a:gd name="connsiteY1838" fmla="*/ 477611 h 2228553"/>
                      <a:gd name="connsiteX1839" fmla="*/ 2998985 w 3687313"/>
                      <a:gd name="connsiteY1839" fmla="*/ 477229 h 2228553"/>
                      <a:gd name="connsiteX1840" fmla="*/ 3003179 w 3687313"/>
                      <a:gd name="connsiteY1840" fmla="*/ 478373 h 2228553"/>
                      <a:gd name="connsiteX1841" fmla="*/ 3006229 w 3687313"/>
                      <a:gd name="connsiteY1841" fmla="*/ 480280 h 2228553"/>
                      <a:gd name="connsiteX1842" fmla="*/ 3006483 w 3687313"/>
                      <a:gd name="connsiteY1842" fmla="*/ 480280 h 2228553"/>
                      <a:gd name="connsiteX1843" fmla="*/ 3007119 w 3687313"/>
                      <a:gd name="connsiteY1843" fmla="*/ 480661 h 2228553"/>
                      <a:gd name="connsiteX1844" fmla="*/ 3008262 w 3687313"/>
                      <a:gd name="connsiteY1844" fmla="*/ 481296 h 2228553"/>
                      <a:gd name="connsiteX1845" fmla="*/ 3010169 w 3687313"/>
                      <a:gd name="connsiteY1845" fmla="*/ 482440 h 2228553"/>
                      <a:gd name="connsiteX1846" fmla="*/ 3013854 w 3687313"/>
                      <a:gd name="connsiteY1846" fmla="*/ 484728 h 2228553"/>
                      <a:gd name="connsiteX1847" fmla="*/ 3020971 w 3687313"/>
                      <a:gd name="connsiteY1847" fmla="*/ 489303 h 2228553"/>
                      <a:gd name="connsiteX1848" fmla="*/ 3035079 w 3687313"/>
                      <a:gd name="connsiteY1848" fmla="*/ 498200 h 2228553"/>
                      <a:gd name="connsiteX1849" fmla="*/ 3062149 w 3687313"/>
                      <a:gd name="connsiteY1849" fmla="*/ 514722 h 2228553"/>
                      <a:gd name="connsiteX1850" fmla="*/ 3118832 w 3687313"/>
                      <a:gd name="connsiteY1850" fmla="*/ 548147 h 2228553"/>
                      <a:gd name="connsiteX1851" fmla="*/ 3142980 w 3687313"/>
                      <a:gd name="connsiteY1851" fmla="*/ 560729 h 2228553"/>
                      <a:gd name="connsiteX1852" fmla="*/ 3144251 w 3687313"/>
                      <a:gd name="connsiteY1852" fmla="*/ 558695 h 2228553"/>
                      <a:gd name="connsiteX1853" fmla="*/ 3056939 w 3687313"/>
                      <a:gd name="connsiteY1853" fmla="*/ 505698 h 2228553"/>
                      <a:gd name="connsiteX1854" fmla="*/ 3050711 w 3687313"/>
                      <a:gd name="connsiteY1854" fmla="*/ 501631 h 2228553"/>
                      <a:gd name="connsiteX1855" fmla="*/ 3032918 w 3687313"/>
                      <a:gd name="connsiteY1855" fmla="*/ 490066 h 2228553"/>
                      <a:gd name="connsiteX1856" fmla="*/ 3021988 w 3687313"/>
                      <a:gd name="connsiteY1856" fmla="*/ 482949 h 2228553"/>
                      <a:gd name="connsiteX1857" fmla="*/ 3016015 w 3687313"/>
                      <a:gd name="connsiteY1857" fmla="*/ 479136 h 2228553"/>
                      <a:gd name="connsiteX1858" fmla="*/ 3012838 w 3687313"/>
                      <a:gd name="connsiteY1858" fmla="*/ 477102 h 2228553"/>
                      <a:gd name="connsiteX1859" fmla="*/ 3011186 w 3687313"/>
                      <a:gd name="connsiteY1859" fmla="*/ 476086 h 2228553"/>
                      <a:gd name="connsiteX1860" fmla="*/ 3010042 w 3687313"/>
                      <a:gd name="connsiteY1860" fmla="*/ 475450 h 2228553"/>
                      <a:gd name="connsiteX1861" fmla="*/ 3009533 w 3687313"/>
                      <a:gd name="connsiteY1861" fmla="*/ 475196 h 2228553"/>
                      <a:gd name="connsiteX1862" fmla="*/ 3009533 w 3687313"/>
                      <a:gd name="connsiteY1862" fmla="*/ 475196 h 2228553"/>
                      <a:gd name="connsiteX1863" fmla="*/ 3009787 w 3687313"/>
                      <a:gd name="connsiteY1863" fmla="*/ 475196 h 2228553"/>
                      <a:gd name="connsiteX1864" fmla="*/ 3009406 w 3687313"/>
                      <a:gd name="connsiteY1864" fmla="*/ 475069 h 2228553"/>
                      <a:gd name="connsiteX1865" fmla="*/ 3009406 w 3687313"/>
                      <a:gd name="connsiteY1865" fmla="*/ 475069 h 2228553"/>
                      <a:gd name="connsiteX1866" fmla="*/ 3008644 w 3687313"/>
                      <a:gd name="connsiteY1866" fmla="*/ 474688 h 2228553"/>
                      <a:gd name="connsiteX1867" fmla="*/ 3003306 w 3687313"/>
                      <a:gd name="connsiteY1867" fmla="*/ 471256 h 2228553"/>
                      <a:gd name="connsiteX1868" fmla="*/ 3010550 w 3687313"/>
                      <a:gd name="connsiteY1868" fmla="*/ 473290 h 2228553"/>
                      <a:gd name="connsiteX1869" fmla="*/ 3009533 w 3687313"/>
                      <a:gd name="connsiteY1869" fmla="*/ 475069 h 2228553"/>
                      <a:gd name="connsiteX1870" fmla="*/ 3009787 w 3687313"/>
                      <a:gd name="connsiteY1870" fmla="*/ 475069 h 2228553"/>
                      <a:gd name="connsiteX1871" fmla="*/ 3010423 w 3687313"/>
                      <a:gd name="connsiteY1871" fmla="*/ 475450 h 2228553"/>
                      <a:gd name="connsiteX1872" fmla="*/ 3011567 w 3687313"/>
                      <a:gd name="connsiteY1872" fmla="*/ 476086 h 2228553"/>
                      <a:gd name="connsiteX1873" fmla="*/ 3013473 w 3687313"/>
                      <a:gd name="connsiteY1873" fmla="*/ 477229 h 2228553"/>
                      <a:gd name="connsiteX1874" fmla="*/ 3017159 w 3687313"/>
                      <a:gd name="connsiteY1874" fmla="*/ 479390 h 2228553"/>
                      <a:gd name="connsiteX1875" fmla="*/ 3024276 w 3687313"/>
                      <a:gd name="connsiteY1875" fmla="*/ 483838 h 2228553"/>
                      <a:gd name="connsiteX1876" fmla="*/ 3038383 w 3687313"/>
                      <a:gd name="connsiteY1876" fmla="*/ 492608 h 2228553"/>
                      <a:gd name="connsiteX1877" fmla="*/ 3066597 w 3687313"/>
                      <a:gd name="connsiteY1877" fmla="*/ 509765 h 2228553"/>
                      <a:gd name="connsiteX1878" fmla="*/ 3123153 w 3687313"/>
                      <a:gd name="connsiteY1878" fmla="*/ 543953 h 2228553"/>
                      <a:gd name="connsiteX1879" fmla="*/ 3131033 w 3687313"/>
                      <a:gd name="connsiteY1879" fmla="*/ 548147 h 2228553"/>
                      <a:gd name="connsiteX1880" fmla="*/ 3148572 w 3687313"/>
                      <a:gd name="connsiteY1880" fmla="*/ 558441 h 2228553"/>
                      <a:gd name="connsiteX1881" fmla="*/ 3180853 w 3687313"/>
                      <a:gd name="connsiteY1881" fmla="*/ 577124 h 2228553"/>
                      <a:gd name="connsiteX1882" fmla="*/ 3119976 w 3687313"/>
                      <a:gd name="connsiteY1882" fmla="*/ 539886 h 2228553"/>
                      <a:gd name="connsiteX1883" fmla="*/ 3140819 w 3687313"/>
                      <a:gd name="connsiteY1883" fmla="*/ 552214 h 2228553"/>
                      <a:gd name="connsiteX1884" fmla="*/ 3153528 w 3687313"/>
                      <a:gd name="connsiteY1884" fmla="*/ 558949 h 2228553"/>
                      <a:gd name="connsiteX1885" fmla="*/ 3141709 w 3687313"/>
                      <a:gd name="connsiteY1885" fmla="*/ 550816 h 2228553"/>
                      <a:gd name="connsiteX1886" fmla="*/ 3112096 w 3687313"/>
                      <a:gd name="connsiteY1886" fmla="*/ 532514 h 2228553"/>
                      <a:gd name="connsiteX1887" fmla="*/ 3094812 w 3687313"/>
                      <a:gd name="connsiteY1887" fmla="*/ 522347 h 2228553"/>
                      <a:gd name="connsiteX1888" fmla="*/ 3096464 w 3687313"/>
                      <a:gd name="connsiteY1888" fmla="*/ 519551 h 2228553"/>
                      <a:gd name="connsiteX1889" fmla="*/ 3098243 w 3687313"/>
                      <a:gd name="connsiteY1889" fmla="*/ 516628 h 2228553"/>
                      <a:gd name="connsiteX1890" fmla="*/ 3056684 w 3687313"/>
                      <a:gd name="connsiteY1890" fmla="*/ 491972 h 2228553"/>
                      <a:gd name="connsiteX1891" fmla="*/ 3036095 w 3687313"/>
                      <a:gd name="connsiteY1891" fmla="*/ 479517 h 2228553"/>
                      <a:gd name="connsiteX1892" fmla="*/ 3025674 w 3687313"/>
                      <a:gd name="connsiteY1892" fmla="*/ 473163 h 2228553"/>
                      <a:gd name="connsiteX1893" fmla="*/ 3020336 w 3687313"/>
                      <a:gd name="connsiteY1893" fmla="*/ 469985 h 2228553"/>
                      <a:gd name="connsiteX1894" fmla="*/ 3017540 w 3687313"/>
                      <a:gd name="connsiteY1894" fmla="*/ 468333 h 2228553"/>
                      <a:gd name="connsiteX1895" fmla="*/ 3016015 w 3687313"/>
                      <a:gd name="connsiteY1895" fmla="*/ 467443 h 2228553"/>
                      <a:gd name="connsiteX1896" fmla="*/ 3014998 w 3687313"/>
                      <a:gd name="connsiteY1896" fmla="*/ 466808 h 2228553"/>
                      <a:gd name="connsiteX1897" fmla="*/ 3014744 w 3687313"/>
                      <a:gd name="connsiteY1897" fmla="*/ 466808 h 2228553"/>
                      <a:gd name="connsiteX1898" fmla="*/ 3014108 w 3687313"/>
                      <a:gd name="connsiteY1898" fmla="*/ 466300 h 2228553"/>
                      <a:gd name="connsiteX1899" fmla="*/ 3015379 w 3687313"/>
                      <a:gd name="connsiteY1899" fmla="*/ 466681 h 2228553"/>
                      <a:gd name="connsiteX1900" fmla="*/ 3013219 w 3687313"/>
                      <a:gd name="connsiteY1900" fmla="*/ 465537 h 2228553"/>
                      <a:gd name="connsiteX1901" fmla="*/ 3013092 w 3687313"/>
                      <a:gd name="connsiteY1901" fmla="*/ 465537 h 2228553"/>
                      <a:gd name="connsiteX1902" fmla="*/ 3013092 w 3687313"/>
                      <a:gd name="connsiteY1902" fmla="*/ 465537 h 2228553"/>
                      <a:gd name="connsiteX1903" fmla="*/ 3013219 w 3687313"/>
                      <a:gd name="connsiteY1903" fmla="*/ 465537 h 2228553"/>
                      <a:gd name="connsiteX1904" fmla="*/ 3015379 w 3687313"/>
                      <a:gd name="connsiteY1904" fmla="*/ 466681 h 2228553"/>
                      <a:gd name="connsiteX1905" fmla="*/ 3016650 w 3687313"/>
                      <a:gd name="connsiteY1905" fmla="*/ 467316 h 2228553"/>
                      <a:gd name="connsiteX1906" fmla="*/ 3018303 w 3687313"/>
                      <a:gd name="connsiteY1906" fmla="*/ 468206 h 2228553"/>
                      <a:gd name="connsiteX1907" fmla="*/ 3021480 w 3687313"/>
                      <a:gd name="connsiteY1907" fmla="*/ 469985 h 2228553"/>
                      <a:gd name="connsiteX1908" fmla="*/ 3027453 w 3687313"/>
                      <a:gd name="connsiteY1908" fmla="*/ 473417 h 2228553"/>
                      <a:gd name="connsiteX1909" fmla="*/ 3032410 w 3687313"/>
                      <a:gd name="connsiteY1909" fmla="*/ 476213 h 2228553"/>
                      <a:gd name="connsiteX1910" fmla="*/ 3044356 w 3687313"/>
                      <a:gd name="connsiteY1910" fmla="*/ 483330 h 2228553"/>
                      <a:gd name="connsiteX1911" fmla="*/ 3056049 w 3687313"/>
                      <a:gd name="connsiteY1911" fmla="*/ 489557 h 2228553"/>
                      <a:gd name="connsiteX1912" fmla="*/ 3045246 w 3687313"/>
                      <a:gd name="connsiteY1912" fmla="*/ 481932 h 2228553"/>
                      <a:gd name="connsiteX1913" fmla="*/ 3032791 w 3687313"/>
                      <a:gd name="connsiteY1913" fmla="*/ 473925 h 2228553"/>
                      <a:gd name="connsiteX1914" fmla="*/ 3025293 w 3687313"/>
                      <a:gd name="connsiteY1914" fmla="*/ 469223 h 2228553"/>
                      <a:gd name="connsiteX1915" fmla="*/ 3021226 w 3687313"/>
                      <a:gd name="connsiteY1915" fmla="*/ 466681 h 2228553"/>
                      <a:gd name="connsiteX1916" fmla="*/ 3018938 w 3687313"/>
                      <a:gd name="connsiteY1916" fmla="*/ 465283 h 2228553"/>
                      <a:gd name="connsiteX1917" fmla="*/ 3017540 w 3687313"/>
                      <a:gd name="connsiteY1917" fmla="*/ 464393 h 2228553"/>
                      <a:gd name="connsiteX1918" fmla="*/ 3016650 w 3687313"/>
                      <a:gd name="connsiteY1918" fmla="*/ 463885 h 2228553"/>
                      <a:gd name="connsiteX1919" fmla="*/ 3016269 w 3687313"/>
                      <a:gd name="connsiteY1919" fmla="*/ 463631 h 2228553"/>
                      <a:gd name="connsiteX1920" fmla="*/ 3015888 w 3687313"/>
                      <a:gd name="connsiteY1920" fmla="*/ 463376 h 2228553"/>
                      <a:gd name="connsiteX1921" fmla="*/ 3017286 w 3687313"/>
                      <a:gd name="connsiteY1921" fmla="*/ 463758 h 2228553"/>
                      <a:gd name="connsiteX1922" fmla="*/ 3016396 w 3687313"/>
                      <a:gd name="connsiteY1922" fmla="*/ 463249 h 2228553"/>
                      <a:gd name="connsiteX1923" fmla="*/ 3014617 w 3687313"/>
                      <a:gd name="connsiteY1923" fmla="*/ 462360 h 2228553"/>
                      <a:gd name="connsiteX1924" fmla="*/ 3013092 w 3687313"/>
                      <a:gd name="connsiteY1924" fmla="*/ 461724 h 2228553"/>
                      <a:gd name="connsiteX1925" fmla="*/ 3008135 w 3687313"/>
                      <a:gd name="connsiteY1925" fmla="*/ 458801 h 2228553"/>
                      <a:gd name="connsiteX1926" fmla="*/ 3009915 w 3687313"/>
                      <a:gd name="connsiteY1926" fmla="*/ 459310 h 2228553"/>
                      <a:gd name="connsiteX1927" fmla="*/ 3011440 w 3687313"/>
                      <a:gd name="connsiteY1927" fmla="*/ 460326 h 2228553"/>
                      <a:gd name="connsiteX1928" fmla="*/ 3016396 w 3687313"/>
                      <a:gd name="connsiteY1928" fmla="*/ 463376 h 2228553"/>
                      <a:gd name="connsiteX1929" fmla="*/ 3016778 w 3687313"/>
                      <a:gd name="connsiteY1929" fmla="*/ 463376 h 2228553"/>
                      <a:gd name="connsiteX1930" fmla="*/ 3017667 w 3687313"/>
                      <a:gd name="connsiteY1930" fmla="*/ 464012 h 2228553"/>
                      <a:gd name="connsiteX1931" fmla="*/ 3019065 w 3687313"/>
                      <a:gd name="connsiteY1931" fmla="*/ 464774 h 2228553"/>
                      <a:gd name="connsiteX1932" fmla="*/ 3021226 w 3687313"/>
                      <a:gd name="connsiteY1932" fmla="*/ 466045 h 2228553"/>
                      <a:gd name="connsiteX1933" fmla="*/ 3025166 w 3687313"/>
                      <a:gd name="connsiteY1933" fmla="*/ 468333 h 2228553"/>
                      <a:gd name="connsiteX1934" fmla="*/ 3032283 w 3687313"/>
                      <a:gd name="connsiteY1934" fmla="*/ 472654 h 2228553"/>
                      <a:gd name="connsiteX1935" fmla="*/ 3044102 w 3687313"/>
                      <a:gd name="connsiteY1935" fmla="*/ 479644 h 2228553"/>
                      <a:gd name="connsiteX1936" fmla="*/ 3054905 w 3687313"/>
                      <a:gd name="connsiteY1936" fmla="*/ 485363 h 2228553"/>
                      <a:gd name="connsiteX1937" fmla="*/ 3052363 w 3687313"/>
                      <a:gd name="connsiteY1937" fmla="*/ 483330 h 2228553"/>
                      <a:gd name="connsiteX1938" fmla="*/ 3044992 w 3687313"/>
                      <a:gd name="connsiteY1938" fmla="*/ 478373 h 2228553"/>
                      <a:gd name="connsiteX1939" fmla="*/ 3033427 w 3687313"/>
                      <a:gd name="connsiteY1939" fmla="*/ 470875 h 2228553"/>
                      <a:gd name="connsiteX1940" fmla="*/ 3026436 w 3687313"/>
                      <a:gd name="connsiteY1940" fmla="*/ 466427 h 2228553"/>
                      <a:gd name="connsiteX1941" fmla="*/ 3022624 w 3687313"/>
                      <a:gd name="connsiteY1941" fmla="*/ 464012 h 2228553"/>
                      <a:gd name="connsiteX1942" fmla="*/ 3020463 w 3687313"/>
                      <a:gd name="connsiteY1942" fmla="*/ 462741 h 2228553"/>
                      <a:gd name="connsiteX1943" fmla="*/ 3019065 w 3687313"/>
                      <a:gd name="connsiteY1943" fmla="*/ 461851 h 2228553"/>
                      <a:gd name="connsiteX1944" fmla="*/ 3018175 w 3687313"/>
                      <a:gd name="connsiteY1944" fmla="*/ 461343 h 2228553"/>
                      <a:gd name="connsiteX1945" fmla="*/ 3017921 w 3687313"/>
                      <a:gd name="connsiteY1945" fmla="*/ 461343 h 2228553"/>
                      <a:gd name="connsiteX1946" fmla="*/ 3012965 w 3687313"/>
                      <a:gd name="connsiteY1946" fmla="*/ 458166 h 2228553"/>
                      <a:gd name="connsiteX1947" fmla="*/ 3010423 w 3687313"/>
                      <a:gd name="connsiteY1947" fmla="*/ 456641 h 2228553"/>
                      <a:gd name="connsiteX1948" fmla="*/ 3020209 w 3687313"/>
                      <a:gd name="connsiteY1948" fmla="*/ 459437 h 2228553"/>
                      <a:gd name="connsiteX1949" fmla="*/ 3019700 w 3687313"/>
                      <a:gd name="connsiteY1949" fmla="*/ 459182 h 2228553"/>
                      <a:gd name="connsiteX1950" fmla="*/ 3017032 w 3687313"/>
                      <a:gd name="connsiteY1950" fmla="*/ 457784 h 2228553"/>
                      <a:gd name="connsiteX1951" fmla="*/ 3006864 w 3687313"/>
                      <a:gd name="connsiteY1951" fmla="*/ 454607 h 2228553"/>
                      <a:gd name="connsiteX1952" fmla="*/ 3005212 w 3687313"/>
                      <a:gd name="connsiteY1952" fmla="*/ 453590 h 2228553"/>
                      <a:gd name="connsiteX1953" fmla="*/ 3015379 w 3687313"/>
                      <a:gd name="connsiteY1953" fmla="*/ 456513 h 2228553"/>
                      <a:gd name="connsiteX1954" fmla="*/ 2996316 w 3687313"/>
                      <a:gd name="connsiteY1954" fmla="*/ 451430 h 2228553"/>
                      <a:gd name="connsiteX1955" fmla="*/ 3000383 w 3687313"/>
                      <a:gd name="connsiteY1955" fmla="*/ 453717 h 2228553"/>
                      <a:gd name="connsiteX1956" fmla="*/ 2998858 w 3687313"/>
                      <a:gd name="connsiteY1956" fmla="*/ 453590 h 2228553"/>
                      <a:gd name="connsiteX1957" fmla="*/ 3001145 w 3687313"/>
                      <a:gd name="connsiteY1957" fmla="*/ 454226 h 2228553"/>
                      <a:gd name="connsiteX1958" fmla="*/ 3005848 w 3687313"/>
                      <a:gd name="connsiteY1958" fmla="*/ 457149 h 2228553"/>
                      <a:gd name="connsiteX1959" fmla="*/ 3004195 w 3687313"/>
                      <a:gd name="connsiteY1959" fmla="*/ 456768 h 2228553"/>
                      <a:gd name="connsiteX1960" fmla="*/ 2983480 w 3687313"/>
                      <a:gd name="connsiteY1960" fmla="*/ 444440 h 2228553"/>
                      <a:gd name="connsiteX1961" fmla="*/ 2970516 w 3687313"/>
                      <a:gd name="connsiteY1961" fmla="*/ 437577 h 2228553"/>
                      <a:gd name="connsiteX1962" fmla="*/ 2982590 w 3687313"/>
                      <a:gd name="connsiteY1962" fmla="*/ 445965 h 2228553"/>
                      <a:gd name="connsiteX1963" fmla="*/ 2999239 w 3687313"/>
                      <a:gd name="connsiteY1963" fmla="*/ 456386 h 2228553"/>
                      <a:gd name="connsiteX1964" fmla="*/ 2998985 w 3687313"/>
                      <a:gd name="connsiteY1964" fmla="*/ 456386 h 2228553"/>
                      <a:gd name="connsiteX1965" fmla="*/ 2944971 w 3687313"/>
                      <a:gd name="connsiteY1965" fmla="*/ 424232 h 2228553"/>
                      <a:gd name="connsiteX1966" fmla="*/ 2938870 w 3687313"/>
                      <a:gd name="connsiteY1966" fmla="*/ 417242 h 2228553"/>
                      <a:gd name="connsiteX1967" fmla="*/ 2947131 w 3687313"/>
                      <a:gd name="connsiteY1967" fmla="*/ 421690 h 2228553"/>
                      <a:gd name="connsiteX1968" fmla="*/ 2966195 w 3687313"/>
                      <a:gd name="connsiteY1968" fmla="*/ 433510 h 2228553"/>
                      <a:gd name="connsiteX1969" fmla="*/ 2996443 w 3687313"/>
                      <a:gd name="connsiteY1969" fmla="*/ 451430 h 2228553"/>
                      <a:gd name="connsiteX1970" fmla="*/ 2280662 w 3687313"/>
                      <a:gd name="connsiteY1970" fmla="*/ 17539 h 2228553"/>
                      <a:gd name="connsiteX1971" fmla="*/ 2280027 w 3687313"/>
                      <a:gd name="connsiteY1971" fmla="*/ 17157 h 2228553"/>
                      <a:gd name="connsiteX1972" fmla="*/ 2280535 w 3687313"/>
                      <a:gd name="connsiteY1972" fmla="*/ 20462 h 2228553"/>
                      <a:gd name="connsiteX1973" fmla="*/ 2277612 w 3687313"/>
                      <a:gd name="connsiteY1973" fmla="*/ 18810 h 2228553"/>
                      <a:gd name="connsiteX1974" fmla="*/ 2276976 w 3687313"/>
                      <a:gd name="connsiteY1974" fmla="*/ 13726 h 2228553"/>
                      <a:gd name="connsiteX1975" fmla="*/ 2280408 w 3687313"/>
                      <a:gd name="connsiteY1975" fmla="*/ 15632 h 2228553"/>
                      <a:gd name="connsiteX1976" fmla="*/ 2280662 w 3687313"/>
                      <a:gd name="connsiteY1976" fmla="*/ 17539 h 2228553"/>
                      <a:gd name="connsiteX1977" fmla="*/ 2295405 w 3687313"/>
                      <a:gd name="connsiteY1977" fmla="*/ 149460 h 2228553"/>
                      <a:gd name="connsiteX1978" fmla="*/ 2284094 w 3687313"/>
                      <a:gd name="connsiteY1978" fmla="*/ 90362 h 2228553"/>
                      <a:gd name="connsiteX1979" fmla="*/ 2267190 w 3687313"/>
                      <a:gd name="connsiteY1979" fmla="*/ 1652 h 2228553"/>
                      <a:gd name="connsiteX1980" fmla="*/ 2275960 w 3687313"/>
                      <a:gd name="connsiteY1980" fmla="*/ 6736 h 2228553"/>
                      <a:gd name="connsiteX1981" fmla="*/ 2276468 w 3687313"/>
                      <a:gd name="connsiteY1981" fmla="*/ 11057 h 2228553"/>
                      <a:gd name="connsiteX1982" fmla="*/ 2276087 w 3687313"/>
                      <a:gd name="connsiteY1982" fmla="*/ 10803 h 2228553"/>
                      <a:gd name="connsiteX1983" fmla="*/ 2276087 w 3687313"/>
                      <a:gd name="connsiteY1983" fmla="*/ 11184 h 2228553"/>
                      <a:gd name="connsiteX1984" fmla="*/ 2268842 w 3687313"/>
                      <a:gd name="connsiteY1984" fmla="*/ 7117 h 2228553"/>
                      <a:gd name="connsiteX1985" fmla="*/ 2285873 w 3687313"/>
                      <a:gd name="connsiteY1985" fmla="*/ 89981 h 2228553"/>
                      <a:gd name="connsiteX1986" fmla="*/ 2287779 w 3687313"/>
                      <a:gd name="connsiteY1986" fmla="*/ 97479 h 2228553"/>
                      <a:gd name="connsiteX1987" fmla="*/ 2287144 w 3687313"/>
                      <a:gd name="connsiteY1987" fmla="*/ 89727 h 2228553"/>
                      <a:gd name="connsiteX1988" fmla="*/ 2283585 w 3687313"/>
                      <a:gd name="connsiteY1988" fmla="*/ 63546 h 2228553"/>
                      <a:gd name="connsiteX1989" fmla="*/ 2288669 w 3687313"/>
                      <a:gd name="connsiteY1989" fmla="*/ 89473 h 2228553"/>
                      <a:gd name="connsiteX1990" fmla="*/ 2290829 w 3687313"/>
                      <a:gd name="connsiteY1990" fmla="*/ 99386 h 2228553"/>
                      <a:gd name="connsiteX1991" fmla="*/ 2289177 w 3687313"/>
                      <a:gd name="connsiteY1991" fmla="*/ 89473 h 2228553"/>
                      <a:gd name="connsiteX1992" fmla="*/ 2278120 w 3687313"/>
                      <a:gd name="connsiteY1992" fmla="*/ 23131 h 2228553"/>
                      <a:gd name="connsiteX1993" fmla="*/ 2277866 w 3687313"/>
                      <a:gd name="connsiteY1993" fmla="*/ 21479 h 2228553"/>
                      <a:gd name="connsiteX1994" fmla="*/ 2291846 w 3687313"/>
                      <a:gd name="connsiteY1994" fmla="*/ 88202 h 2228553"/>
                      <a:gd name="connsiteX1995" fmla="*/ 2291846 w 3687313"/>
                      <a:gd name="connsiteY1995" fmla="*/ 88964 h 2228553"/>
                      <a:gd name="connsiteX1996" fmla="*/ 2297311 w 3687313"/>
                      <a:gd name="connsiteY1996" fmla="*/ 122135 h 2228553"/>
                      <a:gd name="connsiteX1997" fmla="*/ 2303411 w 3687313"/>
                      <a:gd name="connsiteY1997" fmla="*/ 156196 h 2228553"/>
                      <a:gd name="connsiteX1998" fmla="*/ 2305064 w 3687313"/>
                      <a:gd name="connsiteY1998" fmla="*/ 170303 h 2228553"/>
                      <a:gd name="connsiteX1999" fmla="*/ 2310529 w 3687313"/>
                      <a:gd name="connsiteY1999" fmla="*/ 204745 h 2228553"/>
                      <a:gd name="connsiteX2000" fmla="*/ 2316756 w 3687313"/>
                      <a:gd name="connsiteY2000" fmla="*/ 239314 h 2228553"/>
                      <a:gd name="connsiteX2001" fmla="*/ 2319552 w 3687313"/>
                      <a:gd name="connsiteY2001" fmla="*/ 252277 h 2228553"/>
                      <a:gd name="connsiteX2002" fmla="*/ 2321967 w 3687313"/>
                      <a:gd name="connsiteY2002" fmla="*/ 266893 h 2228553"/>
                      <a:gd name="connsiteX2003" fmla="*/ 2328703 w 3687313"/>
                      <a:gd name="connsiteY2003" fmla="*/ 315696 h 2228553"/>
                      <a:gd name="connsiteX2004" fmla="*/ 2338743 w 3687313"/>
                      <a:gd name="connsiteY2004" fmla="*/ 384707 h 2228553"/>
                      <a:gd name="connsiteX2005" fmla="*/ 2295023 w 3687313"/>
                      <a:gd name="connsiteY2005" fmla="*/ 149333 h 2228553"/>
                      <a:gd name="connsiteX2006" fmla="*/ 2293117 w 3687313"/>
                      <a:gd name="connsiteY2006" fmla="*/ 460580 h 2228553"/>
                      <a:gd name="connsiteX2007" fmla="*/ 2299726 w 3687313"/>
                      <a:gd name="connsiteY2007" fmla="*/ 459691 h 2228553"/>
                      <a:gd name="connsiteX2008" fmla="*/ 2340141 w 3687313"/>
                      <a:gd name="connsiteY2008" fmla="*/ 453463 h 2228553"/>
                      <a:gd name="connsiteX2009" fmla="*/ 2340141 w 3687313"/>
                      <a:gd name="connsiteY2009" fmla="*/ 453463 h 2228553"/>
                      <a:gd name="connsiteX2010" fmla="*/ 2321713 w 3687313"/>
                      <a:gd name="connsiteY2010" fmla="*/ 456513 h 2228553"/>
                      <a:gd name="connsiteX2011" fmla="*/ 2293117 w 3687313"/>
                      <a:gd name="connsiteY2011" fmla="*/ 461089 h 2228553"/>
                      <a:gd name="connsiteX2012" fmla="*/ 2293117 w 3687313"/>
                      <a:gd name="connsiteY2012" fmla="*/ 460580 h 2228553"/>
                      <a:gd name="connsiteX2013" fmla="*/ 1135438 w 3687313"/>
                      <a:gd name="connsiteY2013" fmla="*/ 662529 h 2228553"/>
                      <a:gd name="connsiteX2014" fmla="*/ 1246008 w 3687313"/>
                      <a:gd name="connsiteY2014" fmla="*/ 643084 h 2228553"/>
                      <a:gd name="connsiteX2015" fmla="*/ 1249185 w 3687313"/>
                      <a:gd name="connsiteY2015" fmla="*/ 643338 h 2228553"/>
                      <a:gd name="connsiteX2016" fmla="*/ 1240289 w 3687313"/>
                      <a:gd name="connsiteY2016" fmla="*/ 644991 h 2228553"/>
                      <a:gd name="connsiteX2017" fmla="*/ 1236984 w 3687313"/>
                      <a:gd name="connsiteY2017" fmla="*/ 645372 h 2228553"/>
                      <a:gd name="connsiteX2018" fmla="*/ 1238509 w 3687313"/>
                      <a:gd name="connsiteY2018" fmla="*/ 645372 h 2228553"/>
                      <a:gd name="connsiteX2019" fmla="*/ 1103411 w 3687313"/>
                      <a:gd name="connsiteY2019" fmla="*/ 669646 h 2228553"/>
                      <a:gd name="connsiteX2020" fmla="*/ 1158314 w 3687313"/>
                      <a:gd name="connsiteY2020" fmla="*/ 661640 h 2228553"/>
                      <a:gd name="connsiteX2021" fmla="*/ 1209660 w 3687313"/>
                      <a:gd name="connsiteY2021" fmla="*/ 654141 h 2228553"/>
                      <a:gd name="connsiteX2022" fmla="*/ 1153231 w 3687313"/>
                      <a:gd name="connsiteY2022" fmla="*/ 663800 h 2228553"/>
                      <a:gd name="connsiteX2023" fmla="*/ 1132515 w 3687313"/>
                      <a:gd name="connsiteY2023" fmla="*/ 667359 h 2228553"/>
                      <a:gd name="connsiteX2024" fmla="*/ 1129846 w 3687313"/>
                      <a:gd name="connsiteY2024" fmla="*/ 667740 h 2228553"/>
                      <a:gd name="connsiteX2025" fmla="*/ 1095150 w 3687313"/>
                      <a:gd name="connsiteY2025" fmla="*/ 673332 h 2228553"/>
                      <a:gd name="connsiteX2026" fmla="*/ 1060835 w 3687313"/>
                      <a:gd name="connsiteY2026" fmla="*/ 679560 h 2228553"/>
                      <a:gd name="connsiteX2027" fmla="*/ 1047109 w 3687313"/>
                      <a:gd name="connsiteY2027" fmla="*/ 682737 h 2228553"/>
                      <a:gd name="connsiteX2028" fmla="*/ 1029189 w 3687313"/>
                      <a:gd name="connsiteY2028" fmla="*/ 685533 h 2228553"/>
                      <a:gd name="connsiteX2029" fmla="*/ 1029570 w 3687313"/>
                      <a:gd name="connsiteY2029" fmla="*/ 685406 h 2228553"/>
                      <a:gd name="connsiteX2030" fmla="*/ 1015336 w 3687313"/>
                      <a:gd name="connsiteY2030" fmla="*/ 686931 h 2228553"/>
                      <a:gd name="connsiteX2031" fmla="*/ 1003008 w 3687313"/>
                      <a:gd name="connsiteY2031" fmla="*/ 688837 h 2228553"/>
                      <a:gd name="connsiteX2032" fmla="*/ 1045711 w 3687313"/>
                      <a:gd name="connsiteY2032" fmla="*/ 678543 h 2228553"/>
                      <a:gd name="connsiteX2033" fmla="*/ 1035544 w 3687313"/>
                      <a:gd name="connsiteY2033" fmla="*/ 680322 h 2228553"/>
                      <a:gd name="connsiteX2034" fmla="*/ 1038213 w 3687313"/>
                      <a:gd name="connsiteY2034" fmla="*/ 679814 h 2228553"/>
                      <a:gd name="connsiteX2035" fmla="*/ 1045838 w 3687313"/>
                      <a:gd name="connsiteY2035" fmla="*/ 677907 h 2228553"/>
                      <a:gd name="connsiteX2036" fmla="*/ 1135311 w 3687313"/>
                      <a:gd name="connsiteY2036" fmla="*/ 662783 h 2228553"/>
                      <a:gd name="connsiteX2037" fmla="*/ 96971 w 3687313"/>
                      <a:gd name="connsiteY2037" fmla="*/ 1091464 h 2228553"/>
                      <a:gd name="connsiteX2038" fmla="*/ 98369 w 3687313"/>
                      <a:gd name="connsiteY2038" fmla="*/ 1091464 h 2228553"/>
                      <a:gd name="connsiteX2039" fmla="*/ 102944 w 3687313"/>
                      <a:gd name="connsiteY2039" fmla="*/ 1091464 h 2228553"/>
                      <a:gd name="connsiteX2040" fmla="*/ 94683 w 3687313"/>
                      <a:gd name="connsiteY2040" fmla="*/ 1098073 h 2228553"/>
                      <a:gd name="connsiteX2041" fmla="*/ 88837 w 3687313"/>
                      <a:gd name="connsiteY2041" fmla="*/ 1098073 h 2228553"/>
                      <a:gd name="connsiteX2042" fmla="*/ 96971 w 3687313"/>
                      <a:gd name="connsiteY2042" fmla="*/ 1091464 h 2228553"/>
                      <a:gd name="connsiteX2043" fmla="*/ 70663 w 3687313"/>
                      <a:gd name="connsiteY2043" fmla="*/ 1113324 h 2228553"/>
                      <a:gd name="connsiteX2044" fmla="*/ 76764 w 3687313"/>
                      <a:gd name="connsiteY2044" fmla="*/ 1108113 h 2228553"/>
                      <a:gd name="connsiteX2045" fmla="*/ 85151 w 3687313"/>
                      <a:gd name="connsiteY2045" fmla="*/ 1101123 h 2228553"/>
                      <a:gd name="connsiteX2046" fmla="*/ 90998 w 3687313"/>
                      <a:gd name="connsiteY2046" fmla="*/ 1101123 h 2228553"/>
                      <a:gd name="connsiteX2047" fmla="*/ 79178 w 3687313"/>
                      <a:gd name="connsiteY2047" fmla="*/ 1110909 h 2228553"/>
                      <a:gd name="connsiteX2048" fmla="*/ 76509 w 3687313"/>
                      <a:gd name="connsiteY2048" fmla="*/ 1113196 h 2228553"/>
                      <a:gd name="connsiteX2049" fmla="*/ 70663 w 3687313"/>
                      <a:gd name="connsiteY2049" fmla="*/ 1113196 h 2228553"/>
                      <a:gd name="connsiteX2050" fmla="*/ 79687 w 3687313"/>
                      <a:gd name="connsiteY2050" fmla="*/ 1113324 h 2228553"/>
                      <a:gd name="connsiteX2051" fmla="*/ 80576 w 3687313"/>
                      <a:gd name="connsiteY2051" fmla="*/ 1112561 h 2228553"/>
                      <a:gd name="connsiteX2052" fmla="*/ 94429 w 3687313"/>
                      <a:gd name="connsiteY2052" fmla="*/ 1101123 h 2228553"/>
                      <a:gd name="connsiteX2053" fmla="*/ 98369 w 3687313"/>
                      <a:gd name="connsiteY2053" fmla="*/ 1101123 h 2228553"/>
                      <a:gd name="connsiteX2054" fmla="*/ 105486 w 3687313"/>
                      <a:gd name="connsiteY2054" fmla="*/ 1100996 h 2228553"/>
                      <a:gd name="connsiteX2055" fmla="*/ 90362 w 3687313"/>
                      <a:gd name="connsiteY2055" fmla="*/ 1113324 h 2228553"/>
                      <a:gd name="connsiteX2056" fmla="*/ 79687 w 3687313"/>
                      <a:gd name="connsiteY2056" fmla="*/ 1113324 h 2228553"/>
                      <a:gd name="connsiteX2057" fmla="*/ 98369 w 3687313"/>
                      <a:gd name="connsiteY2057" fmla="*/ 1113324 h 2228553"/>
                      <a:gd name="connsiteX2058" fmla="*/ 94811 w 3687313"/>
                      <a:gd name="connsiteY2058" fmla="*/ 1113324 h 2228553"/>
                      <a:gd name="connsiteX2059" fmla="*/ 109680 w 3687313"/>
                      <a:gd name="connsiteY2059" fmla="*/ 1100996 h 2228553"/>
                      <a:gd name="connsiteX2060" fmla="*/ 119593 w 3687313"/>
                      <a:gd name="connsiteY2060" fmla="*/ 1100996 h 2228553"/>
                      <a:gd name="connsiteX2061" fmla="*/ 104088 w 3687313"/>
                      <a:gd name="connsiteY2061" fmla="*/ 1113324 h 2228553"/>
                      <a:gd name="connsiteX2062" fmla="*/ 98496 w 3687313"/>
                      <a:gd name="connsiteY2062" fmla="*/ 1113324 h 2228553"/>
                      <a:gd name="connsiteX2063" fmla="*/ 83626 w 3687313"/>
                      <a:gd name="connsiteY2063" fmla="*/ 1187926 h 2228553"/>
                      <a:gd name="connsiteX2064" fmla="*/ 84770 w 3687313"/>
                      <a:gd name="connsiteY2064" fmla="*/ 1194535 h 2228553"/>
                      <a:gd name="connsiteX2065" fmla="*/ 84643 w 3687313"/>
                      <a:gd name="connsiteY2065" fmla="*/ 1194535 h 2228553"/>
                      <a:gd name="connsiteX2066" fmla="*/ 83626 w 3687313"/>
                      <a:gd name="connsiteY2066" fmla="*/ 1187926 h 2228553"/>
                      <a:gd name="connsiteX2067" fmla="*/ 121373 w 3687313"/>
                      <a:gd name="connsiteY2067" fmla="*/ 1477060 h 2228553"/>
                      <a:gd name="connsiteX2068" fmla="*/ 131540 w 3687313"/>
                      <a:gd name="connsiteY2068" fmla="*/ 1473247 h 2228553"/>
                      <a:gd name="connsiteX2069" fmla="*/ 133701 w 3687313"/>
                      <a:gd name="connsiteY2069" fmla="*/ 1473247 h 2228553"/>
                      <a:gd name="connsiteX2070" fmla="*/ 131794 w 3687313"/>
                      <a:gd name="connsiteY2070" fmla="*/ 1473247 h 2228553"/>
                      <a:gd name="connsiteX2071" fmla="*/ 141834 w 3687313"/>
                      <a:gd name="connsiteY2071" fmla="*/ 1469562 h 2228553"/>
                      <a:gd name="connsiteX2072" fmla="*/ 160898 w 3687313"/>
                      <a:gd name="connsiteY2072" fmla="*/ 1470197 h 2228553"/>
                      <a:gd name="connsiteX2073" fmla="*/ 174497 w 3687313"/>
                      <a:gd name="connsiteY2073" fmla="*/ 1470579 h 2228553"/>
                      <a:gd name="connsiteX2074" fmla="*/ 168778 w 3687313"/>
                      <a:gd name="connsiteY2074" fmla="*/ 1472866 h 2228553"/>
                      <a:gd name="connsiteX2075" fmla="*/ 162042 w 3687313"/>
                      <a:gd name="connsiteY2075" fmla="*/ 1472612 h 2228553"/>
                      <a:gd name="connsiteX2076" fmla="*/ 160898 w 3687313"/>
                      <a:gd name="connsiteY2076" fmla="*/ 1472612 h 2228553"/>
                      <a:gd name="connsiteX2077" fmla="*/ 133701 w 3687313"/>
                      <a:gd name="connsiteY2077" fmla="*/ 1473247 h 2228553"/>
                      <a:gd name="connsiteX2078" fmla="*/ 160898 w 3687313"/>
                      <a:gd name="connsiteY2078" fmla="*/ 1474137 h 2228553"/>
                      <a:gd name="connsiteX2079" fmla="*/ 164838 w 3687313"/>
                      <a:gd name="connsiteY2079" fmla="*/ 1474264 h 2228553"/>
                      <a:gd name="connsiteX2080" fmla="*/ 159754 w 3687313"/>
                      <a:gd name="connsiteY2080" fmla="*/ 1476298 h 2228553"/>
                      <a:gd name="connsiteX2081" fmla="*/ 155815 w 3687313"/>
                      <a:gd name="connsiteY2081" fmla="*/ 1477823 h 2228553"/>
                      <a:gd name="connsiteX2082" fmla="*/ 121373 w 3687313"/>
                      <a:gd name="connsiteY2082" fmla="*/ 1477060 h 2228553"/>
                      <a:gd name="connsiteX2083" fmla="*/ 160771 w 3687313"/>
                      <a:gd name="connsiteY2083" fmla="*/ 1477950 h 2228553"/>
                      <a:gd name="connsiteX2084" fmla="*/ 158356 w 3687313"/>
                      <a:gd name="connsiteY2084" fmla="*/ 1477950 h 2228553"/>
                      <a:gd name="connsiteX2085" fmla="*/ 160009 w 3687313"/>
                      <a:gd name="connsiteY2085" fmla="*/ 1477314 h 2228553"/>
                      <a:gd name="connsiteX2086" fmla="*/ 167761 w 3687313"/>
                      <a:gd name="connsiteY2086" fmla="*/ 1474391 h 2228553"/>
                      <a:gd name="connsiteX2087" fmla="*/ 187715 w 3687313"/>
                      <a:gd name="connsiteY2087" fmla="*/ 1475027 h 2228553"/>
                      <a:gd name="connsiteX2088" fmla="*/ 179454 w 3687313"/>
                      <a:gd name="connsiteY2088" fmla="*/ 1478458 h 2228553"/>
                      <a:gd name="connsiteX2089" fmla="*/ 160771 w 3687313"/>
                      <a:gd name="connsiteY2089" fmla="*/ 1477950 h 2228553"/>
                      <a:gd name="connsiteX2090" fmla="*/ 197246 w 3687313"/>
                      <a:gd name="connsiteY2090" fmla="*/ 1479094 h 2228553"/>
                      <a:gd name="connsiteX2091" fmla="*/ 200424 w 3687313"/>
                      <a:gd name="connsiteY2091" fmla="*/ 1477441 h 2228553"/>
                      <a:gd name="connsiteX2092" fmla="*/ 194705 w 3687313"/>
                      <a:gd name="connsiteY2092" fmla="*/ 1478966 h 2228553"/>
                      <a:gd name="connsiteX2093" fmla="*/ 186190 w 3687313"/>
                      <a:gd name="connsiteY2093" fmla="*/ 1478712 h 2228553"/>
                      <a:gd name="connsiteX2094" fmla="*/ 195467 w 3687313"/>
                      <a:gd name="connsiteY2094" fmla="*/ 1475408 h 2228553"/>
                      <a:gd name="connsiteX2095" fmla="*/ 210591 w 3687313"/>
                      <a:gd name="connsiteY2095" fmla="*/ 1475916 h 2228553"/>
                      <a:gd name="connsiteX2096" fmla="*/ 201695 w 3687313"/>
                      <a:gd name="connsiteY2096" fmla="*/ 1479221 h 2228553"/>
                      <a:gd name="connsiteX2097" fmla="*/ 197246 w 3687313"/>
                      <a:gd name="connsiteY2097" fmla="*/ 1479094 h 2228553"/>
                      <a:gd name="connsiteX2098" fmla="*/ 346579 w 3687313"/>
                      <a:gd name="connsiteY2098" fmla="*/ 2155730 h 2228553"/>
                      <a:gd name="connsiteX2099" fmla="*/ 287482 w 3687313"/>
                      <a:gd name="connsiteY2099" fmla="*/ 2165770 h 2228553"/>
                      <a:gd name="connsiteX2100" fmla="*/ 254946 w 3687313"/>
                      <a:gd name="connsiteY2100" fmla="*/ 2171362 h 2228553"/>
                      <a:gd name="connsiteX2101" fmla="*/ 249354 w 3687313"/>
                      <a:gd name="connsiteY2101" fmla="*/ 2138827 h 2228553"/>
                      <a:gd name="connsiteX2102" fmla="*/ 239568 w 3687313"/>
                      <a:gd name="connsiteY2102" fmla="*/ 2081254 h 2228553"/>
                      <a:gd name="connsiteX2103" fmla="*/ 240712 w 3687313"/>
                      <a:gd name="connsiteY2103" fmla="*/ 2081254 h 2228553"/>
                      <a:gd name="connsiteX2104" fmla="*/ 240712 w 3687313"/>
                      <a:gd name="connsiteY2104" fmla="*/ 2080873 h 2228553"/>
                      <a:gd name="connsiteX2105" fmla="*/ 242745 w 3687313"/>
                      <a:gd name="connsiteY2105" fmla="*/ 2092947 h 2228553"/>
                      <a:gd name="connsiteX2106" fmla="*/ 244906 w 3687313"/>
                      <a:gd name="connsiteY2106" fmla="*/ 2092565 h 2228553"/>
                      <a:gd name="connsiteX2107" fmla="*/ 246939 w 3687313"/>
                      <a:gd name="connsiteY2107" fmla="*/ 2092184 h 2228553"/>
                      <a:gd name="connsiteX2108" fmla="*/ 253421 w 3687313"/>
                      <a:gd name="connsiteY2108" fmla="*/ 2138064 h 2228553"/>
                      <a:gd name="connsiteX2109" fmla="*/ 257361 w 3687313"/>
                      <a:gd name="connsiteY2109" fmla="*/ 2165897 h 2228553"/>
                      <a:gd name="connsiteX2110" fmla="*/ 286592 w 3687313"/>
                      <a:gd name="connsiteY2110" fmla="*/ 2161576 h 2228553"/>
                      <a:gd name="connsiteX2111" fmla="*/ 377336 w 3687313"/>
                      <a:gd name="connsiteY2111" fmla="*/ 2148359 h 2228553"/>
                      <a:gd name="connsiteX2112" fmla="*/ 356619 w 3687313"/>
                      <a:gd name="connsiteY2112" fmla="*/ 2152426 h 2228553"/>
                      <a:gd name="connsiteX2113" fmla="*/ 398687 w 3687313"/>
                      <a:gd name="connsiteY2113" fmla="*/ 2145309 h 2228553"/>
                      <a:gd name="connsiteX2114" fmla="*/ 409998 w 3687313"/>
                      <a:gd name="connsiteY2114" fmla="*/ 2143656 h 2228553"/>
                      <a:gd name="connsiteX2115" fmla="*/ 467062 w 3687313"/>
                      <a:gd name="connsiteY2115" fmla="*/ 2135141 h 2228553"/>
                      <a:gd name="connsiteX2116" fmla="*/ 346452 w 3687313"/>
                      <a:gd name="connsiteY2116" fmla="*/ 2155730 h 2228553"/>
                      <a:gd name="connsiteX2117" fmla="*/ 2751537 w 3687313"/>
                      <a:gd name="connsiteY2117" fmla="*/ 2086465 h 2228553"/>
                      <a:gd name="connsiteX2118" fmla="*/ 2747343 w 3687313"/>
                      <a:gd name="connsiteY2118" fmla="*/ 2091295 h 2228553"/>
                      <a:gd name="connsiteX2119" fmla="*/ 2751410 w 3687313"/>
                      <a:gd name="connsiteY2119" fmla="*/ 2086338 h 2228553"/>
                      <a:gd name="connsiteX2120" fmla="*/ 2751537 w 3687313"/>
                      <a:gd name="connsiteY2120" fmla="*/ 2086338 h 2228553"/>
                      <a:gd name="connsiteX2121" fmla="*/ 2748868 w 3687313"/>
                      <a:gd name="connsiteY2121" fmla="*/ 2084304 h 2228553"/>
                      <a:gd name="connsiteX2122" fmla="*/ 2750012 w 3687313"/>
                      <a:gd name="connsiteY2122" fmla="*/ 2085194 h 2228553"/>
                      <a:gd name="connsiteX2123" fmla="*/ 2694600 w 3687313"/>
                      <a:gd name="connsiteY2123" fmla="*/ 2154078 h 2228553"/>
                      <a:gd name="connsiteX2124" fmla="*/ 2693456 w 3687313"/>
                      <a:gd name="connsiteY2124" fmla="*/ 2155349 h 2228553"/>
                      <a:gd name="connsiteX2125" fmla="*/ 2661810 w 3687313"/>
                      <a:gd name="connsiteY2125" fmla="*/ 2192587 h 2228553"/>
                      <a:gd name="connsiteX2126" fmla="*/ 2652279 w 3687313"/>
                      <a:gd name="connsiteY2126" fmla="*/ 2145690 h 2228553"/>
                      <a:gd name="connsiteX2127" fmla="*/ 2652024 w 3687313"/>
                      <a:gd name="connsiteY2127" fmla="*/ 2144419 h 2228553"/>
                      <a:gd name="connsiteX2128" fmla="*/ 2640713 w 3687313"/>
                      <a:gd name="connsiteY2128" fmla="*/ 2070578 h 2228553"/>
                      <a:gd name="connsiteX2129" fmla="*/ 2639442 w 3687313"/>
                      <a:gd name="connsiteY2129" fmla="*/ 2070833 h 2228553"/>
                      <a:gd name="connsiteX2130" fmla="*/ 2589114 w 3687313"/>
                      <a:gd name="connsiteY2130" fmla="*/ 1778776 h 2228553"/>
                      <a:gd name="connsiteX2131" fmla="*/ 2596485 w 3687313"/>
                      <a:gd name="connsiteY2131" fmla="*/ 1777505 h 2228553"/>
                      <a:gd name="connsiteX2132" fmla="*/ 2639061 w 3687313"/>
                      <a:gd name="connsiteY2132" fmla="*/ 2029401 h 2228553"/>
                      <a:gd name="connsiteX2133" fmla="*/ 2653168 w 3687313"/>
                      <a:gd name="connsiteY2133" fmla="*/ 2116332 h 2228553"/>
                      <a:gd name="connsiteX2134" fmla="*/ 2650245 w 3687313"/>
                      <a:gd name="connsiteY2134" fmla="*/ 2119890 h 2228553"/>
                      <a:gd name="connsiteX2135" fmla="*/ 2652279 w 3687313"/>
                      <a:gd name="connsiteY2135" fmla="*/ 2120398 h 2228553"/>
                      <a:gd name="connsiteX2136" fmla="*/ 2653676 w 3687313"/>
                      <a:gd name="connsiteY2136" fmla="*/ 2118746 h 2228553"/>
                      <a:gd name="connsiteX2137" fmla="*/ 2653804 w 3687313"/>
                      <a:gd name="connsiteY2137" fmla="*/ 2119890 h 2228553"/>
                      <a:gd name="connsiteX2138" fmla="*/ 2653168 w 3687313"/>
                      <a:gd name="connsiteY2138" fmla="*/ 2120653 h 2228553"/>
                      <a:gd name="connsiteX2139" fmla="*/ 2652279 w 3687313"/>
                      <a:gd name="connsiteY2139" fmla="*/ 2120398 h 2228553"/>
                      <a:gd name="connsiteX2140" fmla="*/ 2651770 w 3687313"/>
                      <a:gd name="connsiteY2140" fmla="*/ 2121034 h 2228553"/>
                      <a:gd name="connsiteX2141" fmla="*/ 2652660 w 3687313"/>
                      <a:gd name="connsiteY2141" fmla="*/ 2121288 h 2228553"/>
                      <a:gd name="connsiteX2142" fmla="*/ 2652405 w 3687313"/>
                      <a:gd name="connsiteY2142" fmla="*/ 2121542 h 2228553"/>
                      <a:gd name="connsiteX2143" fmla="*/ 2653549 w 3687313"/>
                      <a:gd name="connsiteY2143" fmla="*/ 2121797 h 2228553"/>
                      <a:gd name="connsiteX2144" fmla="*/ 2653295 w 3687313"/>
                      <a:gd name="connsiteY2144" fmla="*/ 2122178 h 2228553"/>
                      <a:gd name="connsiteX2145" fmla="*/ 2654058 w 3687313"/>
                      <a:gd name="connsiteY2145" fmla="*/ 2122432 h 2228553"/>
                      <a:gd name="connsiteX2146" fmla="*/ 2653804 w 3687313"/>
                      <a:gd name="connsiteY2146" fmla="*/ 2122686 h 2228553"/>
                      <a:gd name="connsiteX2147" fmla="*/ 2654312 w 3687313"/>
                      <a:gd name="connsiteY2147" fmla="*/ 2122686 h 2228553"/>
                      <a:gd name="connsiteX2148" fmla="*/ 2657743 w 3687313"/>
                      <a:gd name="connsiteY2148" fmla="*/ 2143402 h 2228553"/>
                      <a:gd name="connsiteX2149" fmla="*/ 2664352 w 3687313"/>
                      <a:gd name="connsiteY2149" fmla="*/ 2182165 h 2228553"/>
                      <a:gd name="connsiteX2150" fmla="*/ 2689135 w 3687313"/>
                      <a:gd name="connsiteY2150" fmla="*/ 2151663 h 2228553"/>
                      <a:gd name="connsiteX2151" fmla="*/ 2702352 w 3687313"/>
                      <a:gd name="connsiteY2151" fmla="*/ 2135522 h 2228553"/>
                      <a:gd name="connsiteX2152" fmla="*/ 2702988 w 3687313"/>
                      <a:gd name="connsiteY2152" fmla="*/ 2135522 h 2228553"/>
                      <a:gd name="connsiteX2153" fmla="*/ 2702988 w 3687313"/>
                      <a:gd name="connsiteY2153" fmla="*/ 2135395 h 2228553"/>
                      <a:gd name="connsiteX2154" fmla="*/ 2703751 w 3687313"/>
                      <a:gd name="connsiteY2154" fmla="*/ 2135649 h 2228553"/>
                      <a:gd name="connsiteX2155" fmla="*/ 2703751 w 3687313"/>
                      <a:gd name="connsiteY2155" fmla="*/ 2135141 h 2228553"/>
                      <a:gd name="connsiteX2156" fmla="*/ 2704894 w 3687313"/>
                      <a:gd name="connsiteY2156" fmla="*/ 2135395 h 2228553"/>
                      <a:gd name="connsiteX2157" fmla="*/ 2704894 w 3687313"/>
                      <a:gd name="connsiteY2157" fmla="*/ 2135014 h 2228553"/>
                      <a:gd name="connsiteX2158" fmla="*/ 2705784 w 3687313"/>
                      <a:gd name="connsiteY2158" fmla="*/ 2135268 h 2228553"/>
                      <a:gd name="connsiteX2159" fmla="*/ 2705657 w 3687313"/>
                      <a:gd name="connsiteY2159" fmla="*/ 2134379 h 2228553"/>
                      <a:gd name="connsiteX2160" fmla="*/ 2704767 w 3687313"/>
                      <a:gd name="connsiteY2160" fmla="*/ 2134124 h 2228553"/>
                      <a:gd name="connsiteX2161" fmla="*/ 2704640 w 3687313"/>
                      <a:gd name="connsiteY2161" fmla="*/ 2132981 h 2228553"/>
                      <a:gd name="connsiteX2162" fmla="*/ 2705403 w 3687313"/>
                      <a:gd name="connsiteY2162" fmla="*/ 2132091 h 2228553"/>
                      <a:gd name="connsiteX2163" fmla="*/ 2705784 w 3687313"/>
                      <a:gd name="connsiteY2163" fmla="*/ 2134251 h 2228553"/>
                      <a:gd name="connsiteX2164" fmla="*/ 2707818 w 3687313"/>
                      <a:gd name="connsiteY2164" fmla="*/ 2134760 h 2228553"/>
                      <a:gd name="connsiteX2165" fmla="*/ 2707055 w 3687313"/>
                      <a:gd name="connsiteY2165" fmla="*/ 2130058 h 2228553"/>
                      <a:gd name="connsiteX2166" fmla="*/ 2746580 w 3687313"/>
                      <a:gd name="connsiteY2166" fmla="*/ 2081635 h 2228553"/>
                      <a:gd name="connsiteX2167" fmla="*/ 2749376 w 3687313"/>
                      <a:gd name="connsiteY2167" fmla="*/ 2083923 h 2228553"/>
                      <a:gd name="connsiteX2168" fmla="*/ 2819658 w 3687313"/>
                      <a:gd name="connsiteY2168" fmla="*/ 1986190 h 2228553"/>
                      <a:gd name="connsiteX2169" fmla="*/ 2732981 w 3687313"/>
                      <a:gd name="connsiteY2169" fmla="*/ 2091295 h 2228553"/>
                      <a:gd name="connsiteX2170" fmla="*/ 2759671 w 3687313"/>
                      <a:gd name="connsiteY2170" fmla="*/ 2055455 h 2228553"/>
                      <a:gd name="connsiteX2171" fmla="*/ 2723831 w 3687313"/>
                      <a:gd name="connsiteY2171" fmla="*/ 2098920 h 2228553"/>
                      <a:gd name="connsiteX2172" fmla="*/ 2772126 w 3687313"/>
                      <a:gd name="connsiteY2172" fmla="*/ 2038424 h 2228553"/>
                      <a:gd name="connsiteX2173" fmla="*/ 2843679 w 3687313"/>
                      <a:gd name="connsiteY2173" fmla="*/ 1951366 h 2228553"/>
                      <a:gd name="connsiteX2174" fmla="*/ 2902268 w 3687313"/>
                      <a:gd name="connsiteY2174" fmla="*/ 1879305 h 2228553"/>
                      <a:gd name="connsiteX2175" fmla="*/ 2937599 w 3687313"/>
                      <a:gd name="connsiteY2175" fmla="*/ 1835967 h 2228553"/>
                      <a:gd name="connsiteX2176" fmla="*/ 2950563 w 3687313"/>
                      <a:gd name="connsiteY2176" fmla="*/ 1820462 h 2228553"/>
                      <a:gd name="connsiteX2177" fmla="*/ 2985640 w 3687313"/>
                      <a:gd name="connsiteY2177" fmla="*/ 1780428 h 2228553"/>
                      <a:gd name="connsiteX2178" fmla="*/ 2886000 w 3687313"/>
                      <a:gd name="connsiteY2178" fmla="*/ 1901292 h 2228553"/>
                      <a:gd name="connsiteX2179" fmla="*/ 3027199 w 3687313"/>
                      <a:gd name="connsiteY2179" fmla="*/ 1733150 h 2228553"/>
                      <a:gd name="connsiteX2180" fmla="*/ 2985894 w 3687313"/>
                      <a:gd name="connsiteY2180" fmla="*/ 1784114 h 2228553"/>
                      <a:gd name="connsiteX2181" fmla="*/ 2819531 w 3687313"/>
                      <a:gd name="connsiteY2181" fmla="*/ 1986317 h 2228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</a:cxnLst>
                    <a:rect l="l" t="t" r="r" b="b"/>
                    <a:pathLst>
                      <a:path w="3687313" h="2228553">
                        <a:moveTo>
                          <a:pt x="3687314" y="910993"/>
                        </a:moveTo>
                        <a:cubicBezTo>
                          <a:pt x="3687314" y="910993"/>
                          <a:pt x="3599239" y="857488"/>
                          <a:pt x="3598731" y="857488"/>
                        </a:cubicBezTo>
                        <a:cubicBezTo>
                          <a:pt x="3598731" y="857488"/>
                          <a:pt x="3563780" y="836136"/>
                          <a:pt x="3561747" y="835628"/>
                        </a:cubicBezTo>
                        <a:lnTo>
                          <a:pt x="3323323" y="690235"/>
                        </a:lnTo>
                        <a:cubicBezTo>
                          <a:pt x="3283162" y="687185"/>
                          <a:pt x="3243001" y="684008"/>
                          <a:pt x="3202840" y="680703"/>
                        </a:cubicBezTo>
                        <a:cubicBezTo>
                          <a:pt x="3212245" y="676509"/>
                          <a:pt x="3221904" y="672569"/>
                          <a:pt x="3231690" y="669138"/>
                        </a:cubicBezTo>
                        <a:lnTo>
                          <a:pt x="3238044" y="666977"/>
                        </a:lnTo>
                        <a:lnTo>
                          <a:pt x="3265496" y="669901"/>
                        </a:lnTo>
                        <a:lnTo>
                          <a:pt x="3265750" y="666723"/>
                        </a:lnTo>
                        <a:lnTo>
                          <a:pt x="3266004" y="663419"/>
                        </a:lnTo>
                        <a:lnTo>
                          <a:pt x="3250880" y="662529"/>
                        </a:lnTo>
                        <a:lnTo>
                          <a:pt x="3256091" y="660750"/>
                        </a:lnTo>
                        <a:lnTo>
                          <a:pt x="3325229" y="667232"/>
                        </a:lnTo>
                        <a:lnTo>
                          <a:pt x="3331075" y="667740"/>
                        </a:lnTo>
                        <a:lnTo>
                          <a:pt x="3335397" y="670536"/>
                        </a:lnTo>
                        <a:lnTo>
                          <a:pt x="3359544" y="685660"/>
                        </a:lnTo>
                        <a:cubicBezTo>
                          <a:pt x="3440756" y="736624"/>
                          <a:pt x="3522094" y="787715"/>
                          <a:pt x="3571152" y="818471"/>
                        </a:cubicBezTo>
                        <a:cubicBezTo>
                          <a:pt x="3571152" y="818471"/>
                          <a:pt x="3571279" y="818471"/>
                          <a:pt x="3571406" y="818471"/>
                        </a:cubicBezTo>
                        <a:lnTo>
                          <a:pt x="3572550" y="819106"/>
                        </a:lnTo>
                        <a:lnTo>
                          <a:pt x="3574456" y="820123"/>
                        </a:lnTo>
                        <a:lnTo>
                          <a:pt x="3577634" y="821902"/>
                        </a:lnTo>
                        <a:cubicBezTo>
                          <a:pt x="3579540" y="823046"/>
                          <a:pt x="3581446" y="824190"/>
                          <a:pt x="3583226" y="825334"/>
                        </a:cubicBezTo>
                        <a:cubicBezTo>
                          <a:pt x="3586784" y="827494"/>
                          <a:pt x="3590088" y="829528"/>
                          <a:pt x="3593266" y="831434"/>
                        </a:cubicBezTo>
                        <a:cubicBezTo>
                          <a:pt x="3599366" y="835247"/>
                          <a:pt x="3604704" y="838551"/>
                          <a:pt x="3608898" y="841093"/>
                        </a:cubicBezTo>
                        <a:lnTo>
                          <a:pt x="3608898" y="841093"/>
                        </a:lnTo>
                        <a:cubicBezTo>
                          <a:pt x="3610296" y="841728"/>
                          <a:pt x="3609661" y="841601"/>
                          <a:pt x="3610169" y="841856"/>
                        </a:cubicBezTo>
                        <a:lnTo>
                          <a:pt x="3611694" y="842745"/>
                        </a:lnTo>
                        <a:cubicBezTo>
                          <a:pt x="3612711" y="843381"/>
                          <a:pt x="3613600" y="843889"/>
                          <a:pt x="3614490" y="844398"/>
                        </a:cubicBezTo>
                        <a:cubicBezTo>
                          <a:pt x="3616142" y="845414"/>
                          <a:pt x="3617667" y="846304"/>
                          <a:pt x="3618938" y="847066"/>
                        </a:cubicBezTo>
                        <a:cubicBezTo>
                          <a:pt x="3646263" y="863588"/>
                          <a:pt x="3669267" y="875662"/>
                          <a:pt x="3670283" y="874010"/>
                        </a:cubicBezTo>
                        <a:cubicBezTo>
                          <a:pt x="3670665" y="873374"/>
                          <a:pt x="3664946" y="868799"/>
                          <a:pt x="3654778" y="861682"/>
                        </a:cubicBezTo>
                        <a:cubicBezTo>
                          <a:pt x="3649567" y="858123"/>
                          <a:pt x="3643467" y="853929"/>
                          <a:pt x="3636477" y="849100"/>
                        </a:cubicBezTo>
                        <a:cubicBezTo>
                          <a:pt x="3632918" y="846685"/>
                          <a:pt x="3629233" y="844270"/>
                          <a:pt x="3625293" y="841601"/>
                        </a:cubicBezTo>
                        <a:cubicBezTo>
                          <a:pt x="3623260" y="840330"/>
                          <a:pt x="3621226" y="838932"/>
                          <a:pt x="3619193" y="837662"/>
                        </a:cubicBezTo>
                        <a:lnTo>
                          <a:pt x="3616015" y="835628"/>
                        </a:lnTo>
                        <a:lnTo>
                          <a:pt x="3614363" y="834484"/>
                        </a:lnTo>
                        <a:lnTo>
                          <a:pt x="3613982" y="834230"/>
                        </a:lnTo>
                        <a:lnTo>
                          <a:pt x="3613346" y="833849"/>
                        </a:lnTo>
                        <a:cubicBezTo>
                          <a:pt x="3613346" y="833849"/>
                          <a:pt x="3613346" y="833849"/>
                          <a:pt x="3613346" y="833849"/>
                        </a:cubicBezTo>
                        <a:lnTo>
                          <a:pt x="3613346" y="833849"/>
                        </a:lnTo>
                        <a:cubicBezTo>
                          <a:pt x="3604831" y="828257"/>
                          <a:pt x="3595553" y="822156"/>
                          <a:pt x="3585386" y="815802"/>
                        </a:cubicBezTo>
                        <a:lnTo>
                          <a:pt x="3580811" y="813006"/>
                        </a:lnTo>
                        <a:lnTo>
                          <a:pt x="3578269" y="811481"/>
                        </a:lnTo>
                        <a:cubicBezTo>
                          <a:pt x="3577125" y="811100"/>
                          <a:pt x="3577379" y="810845"/>
                          <a:pt x="3575981" y="810210"/>
                        </a:cubicBezTo>
                        <a:lnTo>
                          <a:pt x="3499599" y="761025"/>
                        </a:lnTo>
                        <a:lnTo>
                          <a:pt x="3339845" y="663673"/>
                        </a:lnTo>
                        <a:lnTo>
                          <a:pt x="3333490" y="659860"/>
                        </a:lnTo>
                        <a:lnTo>
                          <a:pt x="3325992" y="659225"/>
                        </a:lnTo>
                        <a:lnTo>
                          <a:pt x="3272740" y="655031"/>
                        </a:lnTo>
                        <a:lnTo>
                          <a:pt x="3275536" y="654014"/>
                        </a:lnTo>
                        <a:cubicBezTo>
                          <a:pt x="3292821" y="655285"/>
                          <a:pt x="3309978" y="656429"/>
                          <a:pt x="3326119" y="657573"/>
                        </a:cubicBezTo>
                        <a:lnTo>
                          <a:pt x="3333745" y="658081"/>
                        </a:lnTo>
                        <a:lnTo>
                          <a:pt x="3340734" y="662275"/>
                        </a:lnTo>
                        <a:cubicBezTo>
                          <a:pt x="3348487" y="666850"/>
                          <a:pt x="3354969" y="670790"/>
                          <a:pt x="3361196" y="674476"/>
                        </a:cubicBezTo>
                        <a:cubicBezTo>
                          <a:pt x="3402247" y="698623"/>
                          <a:pt x="3439612" y="720610"/>
                          <a:pt x="3466810" y="736624"/>
                        </a:cubicBezTo>
                        <a:cubicBezTo>
                          <a:pt x="3480408" y="744376"/>
                          <a:pt x="3491592" y="750731"/>
                          <a:pt x="3499218" y="755179"/>
                        </a:cubicBezTo>
                        <a:cubicBezTo>
                          <a:pt x="3506971" y="759500"/>
                          <a:pt x="3511292" y="761788"/>
                          <a:pt x="3511419" y="761534"/>
                        </a:cubicBezTo>
                        <a:cubicBezTo>
                          <a:pt x="3511673" y="761025"/>
                          <a:pt x="3503030" y="755052"/>
                          <a:pt x="3488669" y="745901"/>
                        </a:cubicBezTo>
                        <a:cubicBezTo>
                          <a:pt x="3474308" y="736751"/>
                          <a:pt x="3454609" y="724296"/>
                          <a:pt x="3432749" y="711078"/>
                        </a:cubicBezTo>
                        <a:cubicBezTo>
                          <a:pt x="3405170" y="694302"/>
                          <a:pt x="3371491" y="674222"/>
                          <a:pt x="3343403" y="657827"/>
                        </a:cubicBezTo>
                        <a:lnTo>
                          <a:pt x="3334888" y="652870"/>
                        </a:lnTo>
                        <a:lnTo>
                          <a:pt x="3326500" y="652362"/>
                        </a:lnTo>
                        <a:cubicBezTo>
                          <a:pt x="3311630" y="651599"/>
                          <a:pt x="3298413" y="650837"/>
                          <a:pt x="3287229" y="650201"/>
                        </a:cubicBezTo>
                        <a:cubicBezTo>
                          <a:pt x="3287102" y="650201"/>
                          <a:pt x="3286974" y="650201"/>
                          <a:pt x="3286848" y="650201"/>
                        </a:cubicBezTo>
                        <a:lnTo>
                          <a:pt x="3325483" y="636857"/>
                        </a:lnTo>
                        <a:lnTo>
                          <a:pt x="3240840" y="585639"/>
                        </a:lnTo>
                        <a:lnTo>
                          <a:pt x="3236011" y="582716"/>
                        </a:lnTo>
                        <a:cubicBezTo>
                          <a:pt x="3236011" y="582716"/>
                          <a:pt x="3236011" y="582461"/>
                          <a:pt x="3236011" y="582716"/>
                        </a:cubicBezTo>
                        <a:lnTo>
                          <a:pt x="3106123" y="504046"/>
                        </a:lnTo>
                        <a:cubicBezTo>
                          <a:pt x="3087568" y="493243"/>
                          <a:pt x="3073714" y="485236"/>
                          <a:pt x="3064437" y="479771"/>
                        </a:cubicBezTo>
                        <a:cubicBezTo>
                          <a:pt x="3059862" y="477229"/>
                          <a:pt x="3056430" y="475323"/>
                          <a:pt x="3054143" y="474052"/>
                        </a:cubicBezTo>
                        <a:cubicBezTo>
                          <a:pt x="3051728" y="472781"/>
                          <a:pt x="3050584" y="472146"/>
                          <a:pt x="3050457" y="472273"/>
                        </a:cubicBezTo>
                        <a:cubicBezTo>
                          <a:pt x="3050457" y="472400"/>
                          <a:pt x="3051473" y="473290"/>
                          <a:pt x="3053634" y="474815"/>
                        </a:cubicBezTo>
                        <a:cubicBezTo>
                          <a:pt x="3053888" y="474942"/>
                          <a:pt x="3054269" y="475323"/>
                          <a:pt x="3054651" y="475450"/>
                        </a:cubicBezTo>
                        <a:lnTo>
                          <a:pt x="3052109" y="473925"/>
                        </a:lnTo>
                        <a:lnTo>
                          <a:pt x="3056684" y="476848"/>
                        </a:lnTo>
                        <a:cubicBezTo>
                          <a:pt x="3058591" y="478119"/>
                          <a:pt x="3060878" y="479644"/>
                          <a:pt x="3063420" y="481296"/>
                        </a:cubicBezTo>
                        <a:cubicBezTo>
                          <a:pt x="3065962" y="482949"/>
                          <a:pt x="3069012" y="484855"/>
                          <a:pt x="3072317" y="486888"/>
                        </a:cubicBezTo>
                        <a:lnTo>
                          <a:pt x="3107521" y="509384"/>
                        </a:lnTo>
                        <a:lnTo>
                          <a:pt x="3115655" y="514594"/>
                        </a:lnTo>
                        <a:cubicBezTo>
                          <a:pt x="3113749" y="513578"/>
                          <a:pt x="3112350" y="512815"/>
                          <a:pt x="3111715" y="512561"/>
                        </a:cubicBezTo>
                        <a:cubicBezTo>
                          <a:pt x="3117943" y="516374"/>
                          <a:pt x="3123789" y="519932"/>
                          <a:pt x="3129381" y="523364"/>
                        </a:cubicBezTo>
                        <a:lnTo>
                          <a:pt x="3158231" y="541792"/>
                        </a:lnTo>
                        <a:lnTo>
                          <a:pt x="3054015" y="478882"/>
                        </a:lnTo>
                        <a:lnTo>
                          <a:pt x="3037748" y="468841"/>
                        </a:lnTo>
                        <a:lnTo>
                          <a:pt x="3029360" y="463631"/>
                        </a:lnTo>
                        <a:lnTo>
                          <a:pt x="3025039" y="460962"/>
                        </a:lnTo>
                        <a:lnTo>
                          <a:pt x="3022624" y="459564"/>
                        </a:lnTo>
                        <a:lnTo>
                          <a:pt x="3021099" y="458674"/>
                        </a:lnTo>
                        <a:lnTo>
                          <a:pt x="3020082" y="458166"/>
                        </a:lnTo>
                        <a:lnTo>
                          <a:pt x="3019700" y="458166"/>
                        </a:lnTo>
                        <a:cubicBezTo>
                          <a:pt x="3019700" y="458166"/>
                          <a:pt x="2968737" y="427028"/>
                          <a:pt x="2968737" y="427028"/>
                        </a:cubicBezTo>
                        <a:cubicBezTo>
                          <a:pt x="2972422" y="429062"/>
                          <a:pt x="2974583" y="430205"/>
                          <a:pt x="2974710" y="429951"/>
                        </a:cubicBezTo>
                        <a:cubicBezTo>
                          <a:pt x="2974837" y="429697"/>
                          <a:pt x="2970389" y="426520"/>
                          <a:pt x="2962890" y="421690"/>
                        </a:cubicBezTo>
                        <a:cubicBezTo>
                          <a:pt x="2955265" y="416988"/>
                          <a:pt x="2944844" y="410506"/>
                          <a:pt x="2933278" y="403262"/>
                        </a:cubicBezTo>
                        <a:cubicBezTo>
                          <a:pt x="2921586" y="396272"/>
                          <a:pt x="2910910" y="390045"/>
                          <a:pt x="2903285" y="385469"/>
                        </a:cubicBezTo>
                        <a:cubicBezTo>
                          <a:pt x="2895532" y="381021"/>
                          <a:pt x="2890702" y="378479"/>
                          <a:pt x="2890576" y="378733"/>
                        </a:cubicBezTo>
                        <a:cubicBezTo>
                          <a:pt x="2890448" y="378988"/>
                          <a:pt x="2893117" y="380767"/>
                          <a:pt x="2897565" y="383817"/>
                        </a:cubicBezTo>
                        <a:lnTo>
                          <a:pt x="2891465" y="380131"/>
                        </a:lnTo>
                        <a:lnTo>
                          <a:pt x="2900743" y="385851"/>
                        </a:lnTo>
                        <a:cubicBezTo>
                          <a:pt x="2900743" y="385851"/>
                          <a:pt x="2901759" y="386486"/>
                          <a:pt x="2902395" y="386867"/>
                        </a:cubicBezTo>
                        <a:cubicBezTo>
                          <a:pt x="2910021" y="391570"/>
                          <a:pt x="2920442" y="398051"/>
                          <a:pt x="2932007" y="405296"/>
                        </a:cubicBezTo>
                        <a:cubicBezTo>
                          <a:pt x="2932897" y="405804"/>
                          <a:pt x="2933659" y="406185"/>
                          <a:pt x="2934422" y="406694"/>
                        </a:cubicBezTo>
                        <a:lnTo>
                          <a:pt x="3001908" y="448634"/>
                        </a:lnTo>
                        <a:lnTo>
                          <a:pt x="3010931" y="454226"/>
                        </a:lnTo>
                        <a:cubicBezTo>
                          <a:pt x="3008262" y="453463"/>
                          <a:pt x="3005593" y="452955"/>
                          <a:pt x="3002925" y="452701"/>
                        </a:cubicBezTo>
                        <a:cubicBezTo>
                          <a:pt x="2995172" y="448125"/>
                          <a:pt x="2988182" y="443931"/>
                          <a:pt x="2982717" y="440754"/>
                        </a:cubicBezTo>
                        <a:cubicBezTo>
                          <a:pt x="2980938" y="439737"/>
                          <a:pt x="2979413" y="438848"/>
                          <a:pt x="2977888" y="437958"/>
                        </a:cubicBezTo>
                        <a:cubicBezTo>
                          <a:pt x="2974710" y="436052"/>
                          <a:pt x="2971406" y="434018"/>
                          <a:pt x="2968101" y="431858"/>
                        </a:cubicBezTo>
                        <a:cubicBezTo>
                          <a:pt x="2966195" y="430714"/>
                          <a:pt x="2964289" y="429570"/>
                          <a:pt x="2962509" y="428553"/>
                        </a:cubicBezTo>
                        <a:lnTo>
                          <a:pt x="2963526" y="427028"/>
                        </a:lnTo>
                        <a:lnTo>
                          <a:pt x="2877993" y="376827"/>
                        </a:lnTo>
                        <a:cubicBezTo>
                          <a:pt x="2862488" y="367676"/>
                          <a:pt x="2848127" y="359415"/>
                          <a:pt x="2835417" y="352298"/>
                        </a:cubicBezTo>
                        <a:lnTo>
                          <a:pt x="2826775" y="347087"/>
                        </a:lnTo>
                        <a:lnTo>
                          <a:pt x="2784962" y="321669"/>
                        </a:lnTo>
                        <a:lnTo>
                          <a:pt x="2825759" y="345054"/>
                        </a:lnTo>
                        <a:cubicBezTo>
                          <a:pt x="2828936" y="346960"/>
                          <a:pt x="2831859" y="348740"/>
                          <a:pt x="2834401" y="350265"/>
                        </a:cubicBezTo>
                        <a:cubicBezTo>
                          <a:pt x="2842153" y="354713"/>
                          <a:pt x="2846983" y="357255"/>
                          <a:pt x="2847237" y="357001"/>
                        </a:cubicBezTo>
                        <a:cubicBezTo>
                          <a:pt x="2847364" y="356746"/>
                          <a:pt x="2842789" y="353569"/>
                          <a:pt x="2835291" y="348740"/>
                        </a:cubicBezTo>
                        <a:cubicBezTo>
                          <a:pt x="2827665" y="344037"/>
                          <a:pt x="2817243" y="337556"/>
                          <a:pt x="2805678" y="330311"/>
                        </a:cubicBezTo>
                        <a:cubicBezTo>
                          <a:pt x="2793986" y="323321"/>
                          <a:pt x="2783310" y="316967"/>
                          <a:pt x="2775430" y="312392"/>
                        </a:cubicBezTo>
                        <a:cubicBezTo>
                          <a:pt x="2771109" y="309977"/>
                          <a:pt x="2767805" y="308070"/>
                          <a:pt x="2765517" y="306927"/>
                        </a:cubicBezTo>
                        <a:cubicBezTo>
                          <a:pt x="2736159" y="288752"/>
                          <a:pt x="2706165" y="270451"/>
                          <a:pt x="2677442" y="253040"/>
                        </a:cubicBezTo>
                        <a:cubicBezTo>
                          <a:pt x="2677951" y="253040"/>
                          <a:pt x="2678205" y="253167"/>
                          <a:pt x="2678332" y="253040"/>
                        </a:cubicBezTo>
                        <a:lnTo>
                          <a:pt x="2679603" y="251006"/>
                        </a:lnTo>
                        <a:lnTo>
                          <a:pt x="2589876" y="196611"/>
                        </a:lnTo>
                        <a:lnTo>
                          <a:pt x="2499895" y="141961"/>
                        </a:lnTo>
                        <a:lnTo>
                          <a:pt x="2551113" y="175895"/>
                        </a:lnTo>
                        <a:cubicBezTo>
                          <a:pt x="2559374" y="181360"/>
                          <a:pt x="2568525" y="187333"/>
                          <a:pt x="2577930" y="193434"/>
                        </a:cubicBezTo>
                        <a:cubicBezTo>
                          <a:pt x="2576786" y="192798"/>
                          <a:pt x="2575642" y="192036"/>
                          <a:pt x="2574498" y="191400"/>
                        </a:cubicBezTo>
                        <a:cubicBezTo>
                          <a:pt x="2526203" y="161534"/>
                          <a:pt x="2482484" y="134590"/>
                          <a:pt x="2455413" y="118195"/>
                        </a:cubicBezTo>
                        <a:lnTo>
                          <a:pt x="2396824" y="82610"/>
                        </a:lnTo>
                        <a:cubicBezTo>
                          <a:pt x="2402543" y="86041"/>
                          <a:pt x="2407754" y="89091"/>
                          <a:pt x="2411948" y="91633"/>
                        </a:cubicBezTo>
                        <a:cubicBezTo>
                          <a:pt x="2419700" y="96081"/>
                          <a:pt x="2424530" y="98623"/>
                          <a:pt x="2424657" y="98369"/>
                        </a:cubicBezTo>
                        <a:cubicBezTo>
                          <a:pt x="2424784" y="98115"/>
                          <a:pt x="2420336" y="94938"/>
                          <a:pt x="2412837" y="90108"/>
                        </a:cubicBezTo>
                        <a:cubicBezTo>
                          <a:pt x="2405212" y="85406"/>
                          <a:pt x="2394790" y="78924"/>
                          <a:pt x="2383225" y="71680"/>
                        </a:cubicBezTo>
                        <a:cubicBezTo>
                          <a:pt x="2367720" y="62275"/>
                          <a:pt x="2353867" y="54141"/>
                          <a:pt x="2346623" y="50201"/>
                        </a:cubicBezTo>
                        <a:lnTo>
                          <a:pt x="2334295" y="43465"/>
                        </a:lnTo>
                        <a:lnTo>
                          <a:pt x="2345987" y="51345"/>
                        </a:lnTo>
                        <a:cubicBezTo>
                          <a:pt x="2349419" y="53633"/>
                          <a:pt x="2354502" y="56937"/>
                          <a:pt x="2360857" y="60877"/>
                        </a:cubicBezTo>
                        <a:lnTo>
                          <a:pt x="2374202" y="69646"/>
                        </a:lnTo>
                        <a:cubicBezTo>
                          <a:pt x="2362001" y="62402"/>
                          <a:pt x="2351833" y="56429"/>
                          <a:pt x="2345225" y="52743"/>
                        </a:cubicBezTo>
                        <a:lnTo>
                          <a:pt x="2331372" y="44863"/>
                        </a:lnTo>
                        <a:lnTo>
                          <a:pt x="2344970" y="53124"/>
                        </a:lnTo>
                        <a:cubicBezTo>
                          <a:pt x="2367085" y="66723"/>
                          <a:pt x="2385513" y="78034"/>
                          <a:pt x="2403814" y="89218"/>
                        </a:cubicBezTo>
                        <a:lnTo>
                          <a:pt x="2405466" y="90235"/>
                        </a:lnTo>
                        <a:cubicBezTo>
                          <a:pt x="2417032" y="97861"/>
                          <a:pt x="2447788" y="117306"/>
                          <a:pt x="2488838" y="142851"/>
                        </a:cubicBezTo>
                        <a:cubicBezTo>
                          <a:pt x="2466343" y="129507"/>
                          <a:pt x="2449059" y="119466"/>
                          <a:pt x="2432664" y="109934"/>
                        </a:cubicBezTo>
                        <a:cubicBezTo>
                          <a:pt x="2409533" y="95954"/>
                          <a:pt x="2387165" y="82228"/>
                          <a:pt x="2365814" y="69392"/>
                        </a:cubicBezTo>
                        <a:lnTo>
                          <a:pt x="2366195" y="68248"/>
                        </a:lnTo>
                        <a:lnTo>
                          <a:pt x="2343954" y="55920"/>
                        </a:lnTo>
                        <a:cubicBezTo>
                          <a:pt x="2343954" y="55920"/>
                          <a:pt x="2343699" y="55793"/>
                          <a:pt x="2343445" y="55666"/>
                        </a:cubicBezTo>
                        <a:lnTo>
                          <a:pt x="2288542" y="20589"/>
                        </a:lnTo>
                        <a:lnTo>
                          <a:pt x="2331372" y="44863"/>
                        </a:lnTo>
                        <a:lnTo>
                          <a:pt x="2283331" y="15505"/>
                        </a:lnTo>
                        <a:lnTo>
                          <a:pt x="2334295" y="43465"/>
                        </a:lnTo>
                        <a:lnTo>
                          <a:pt x="2305826" y="24402"/>
                        </a:lnTo>
                        <a:lnTo>
                          <a:pt x="2347640" y="48676"/>
                        </a:lnTo>
                        <a:lnTo>
                          <a:pt x="2462149" y="115145"/>
                        </a:lnTo>
                        <a:lnTo>
                          <a:pt x="2348148" y="47787"/>
                        </a:lnTo>
                        <a:lnTo>
                          <a:pt x="2285619" y="10803"/>
                        </a:lnTo>
                        <a:lnTo>
                          <a:pt x="2276595" y="4702"/>
                        </a:lnTo>
                        <a:lnTo>
                          <a:pt x="2276595" y="5465"/>
                        </a:lnTo>
                        <a:cubicBezTo>
                          <a:pt x="2276595" y="5465"/>
                          <a:pt x="2267444" y="0"/>
                          <a:pt x="2267444" y="0"/>
                        </a:cubicBezTo>
                        <a:lnTo>
                          <a:pt x="2284094" y="91252"/>
                        </a:lnTo>
                        <a:lnTo>
                          <a:pt x="2295023" y="150858"/>
                        </a:lnTo>
                        <a:lnTo>
                          <a:pt x="2329720" y="341114"/>
                        </a:lnTo>
                        <a:lnTo>
                          <a:pt x="2333532" y="365007"/>
                        </a:lnTo>
                        <a:lnTo>
                          <a:pt x="2329465" y="365643"/>
                        </a:lnTo>
                        <a:lnTo>
                          <a:pt x="2325271" y="366405"/>
                        </a:lnTo>
                        <a:lnTo>
                          <a:pt x="2339378" y="444948"/>
                        </a:lnTo>
                        <a:cubicBezTo>
                          <a:pt x="2331499" y="446219"/>
                          <a:pt x="2322094" y="447744"/>
                          <a:pt x="2311926" y="449396"/>
                        </a:cubicBezTo>
                        <a:cubicBezTo>
                          <a:pt x="2298455" y="451811"/>
                          <a:pt x="2286381" y="453972"/>
                          <a:pt x="2277612" y="455624"/>
                        </a:cubicBezTo>
                        <a:cubicBezTo>
                          <a:pt x="2268842" y="457403"/>
                          <a:pt x="2263504" y="458547"/>
                          <a:pt x="2263504" y="458928"/>
                        </a:cubicBezTo>
                        <a:cubicBezTo>
                          <a:pt x="2263504" y="459310"/>
                          <a:pt x="2268970" y="458674"/>
                          <a:pt x="2277866" y="457403"/>
                        </a:cubicBezTo>
                        <a:cubicBezTo>
                          <a:pt x="2286762" y="456005"/>
                          <a:pt x="2298836" y="454099"/>
                          <a:pt x="2312308" y="451938"/>
                        </a:cubicBezTo>
                        <a:cubicBezTo>
                          <a:pt x="2322348" y="450159"/>
                          <a:pt x="2331753" y="448380"/>
                          <a:pt x="2339633" y="446982"/>
                        </a:cubicBezTo>
                        <a:lnTo>
                          <a:pt x="2340141" y="449778"/>
                        </a:lnTo>
                        <a:cubicBezTo>
                          <a:pt x="2325017" y="452574"/>
                          <a:pt x="2311418" y="455115"/>
                          <a:pt x="2300107" y="457276"/>
                        </a:cubicBezTo>
                        <a:cubicBezTo>
                          <a:pt x="2297819" y="457784"/>
                          <a:pt x="2295659" y="458166"/>
                          <a:pt x="2293498" y="458547"/>
                        </a:cubicBezTo>
                        <a:lnTo>
                          <a:pt x="2293244" y="457276"/>
                        </a:lnTo>
                        <a:lnTo>
                          <a:pt x="2228427" y="469985"/>
                        </a:lnTo>
                        <a:lnTo>
                          <a:pt x="2163102" y="482821"/>
                        </a:lnTo>
                        <a:lnTo>
                          <a:pt x="2177972" y="480661"/>
                        </a:lnTo>
                        <a:lnTo>
                          <a:pt x="2125102" y="489176"/>
                        </a:lnTo>
                        <a:cubicBezTo>
                          <a:pt x="2145945" y="485363"/>
                          <a:pt x="2163102" y="482059"/>
                          <a:pt x="2175557" y="479644"/>
                        </a:cubicBezTo>
                        <a:cubicBezTo>
                          <a:pt x="2144674" y="483965"/>
                          <a:pt x="2005000" y="506079"/>
                          <a:pt x="1877527" y="528702"/>
                        </a:cubicBezTo>
                        <a:lnTo>
                          <a:pt x="1869647" y="529337"/>
                        </a:lnTo>
                        <a:cubicBezTo>
                          <a:pt x="1792121" y="542809"/>
                          <a:pt x="1713578" y="556535"/>
                          <a:pt x="1650922" y="567465"/>
                        </a:cubicBezTo>
                        <a:lnTo>
                          <a:pt x="1651431" y="570388"/>
                        </a:lnTo>
                        <a:cubicBezTo>
                          <a:pt x="1721585" y="558568"/>
                          <a:pt x="1797840" y="545859"/>
                          <a:pt x="1870410" y="533658"/>
                        </a:cubicBezTo>
                        <a:lnTo>
                          <a:pt x="1877527" y="533023"/>
                        </a:lnTo>
                        <a:cubicBezTo>
                          <a:pt x="1941962" y="521712"/>
                          <a:pt x="2003475" y="510909"/>
                          <a:pt x="2054820" y="501885"/>
                        </a:cubicBezTo>
                        <a:cubicBezTo>
                          <a:pt x="2072994" y="498708"/>
                          <a:pt x="2089897" y="495658"/>
                          <a:pt x="2105275" y="492862"/>
                        </a:cubicBezTo>
                        <a:lnTo>
                          <a:pt x="2116460" y="496039"/>
                        </a:lnTo>
                        <a:cubicBezTo>
                          <a:pt x="2116460" y="496039"/>
                          <a:pt x="2115570" y="496166"/>
                          <a:pt x="2115189" y="496293"/>
                        </a:cubicBezTo>
                        <a:cubicBezTo>
                          <a:pt x="2097396" y="499471"/>
                          <a:pt x="2072994" y="503919"/>
                          <a:pt x="2046051" y="508875"/>
                        </a:cubicBezTo>
                        <a:cubicBezTo>
                          <a:pt x="2031816" y="511544"/>
                          <a:pt x="2018471" y="514213"/>
                          <a:pt x="2006271" y="516501"/>
                        </a:cubicBezTo>
                        <a:cubicBezTo>
                          <a:pt x="2003348" y="517009"/>
                          <a:pt x="2000551" y="517518"/>
                          <a:pt x="1997883" y="517899"/>
                        </a:cubicBezTo>
                        <a:lnTo>
                          <a:pt x="1959501" y="524126"/>
                        </a:lnTo>
                        <a:lnTo>
                          <a:pt x="1959501" y="525779"/>
                        </a:lnTo>
                        <a:cubicBezTo>
                          <a:pt x="1959501" y="525779"/>
                          <a:pt x="1958865" y="525906"/>
                          <a:pt x="1958484" y="526033"/>
                        </a:cubicBezTo>
                        <a:cubicBezTo>
                          <a:pt x="1953782" y="527049"/>
                          <a:pt x="1951113" y="527685"/>
                          <a:pt x="1951240" y="527939"/>
                        </a:cubicBezTo>
                        <a:cubicBezTo>
                          <a:pt x="1951240" y="528066"/>
                          <a:pt x="1953909" y="527812"/>
                          <a:pt x="1958611" y="527049"/>
                        </a:cubicBezTo>
                        <a:cubicBezTo>
                          <a:pt x="1958993" y="527049"/>
                          <a:pt x="1959501" y="526922"/>
                          <a:pt x="1959882" y="526795"/>
                        </a:cubicBezTo>
                        <a:lnTo>
                          <a:pt x="1960136" y="528829"/>
                        </a:lnTo>
                        <a:lnTo>
                          <a:pt x="2040713" y="515103"/>
                        </a:lnTo>
                        <a:lnTo>
                          <a:pt x="2040713" y="515103"/>
                        </a:lnTo>
                        <a:cubicBezTo>
                          <a:pt x="2040713" y="515103"/>
                          <a:pt x="2006144" y="521712"/>
                          <a:pt x="2006144" y="521712"/>
                        </a:cubicBezTo>
                        <a:lnTo>
                          <a:pt x="1994197" y="523999"/>
                        </a:lnTo>
                        <a:lnTo>
                          <a:pt x="1950859" y="531625"/>
                        </a:lnTo>
                        <a:lnTo>
                          <a:pt x="1950859" y="531371"/>
                        </a:lnTo>
                        <a:cubicBezTo>
                          <a:pt x="1950859" y="531371"/>
                          <a:pt x="1942852" y="531371"/>
                          <a:pt x="1929762" y="532642"/>
                        </a:cubicBezTo>
                        <a:cubicBezTo>
                          <a:pt x="1916671" y="534039"/>
                          <a:pt x="1898370" y="536200"/>
                          <a:pt x="1877527" y="538869"/>
                        </a:cubicBezTo>
                        <a:lnTo>
                          <a:pt x="1871299" y="539377"/>
                        </a:lnTo>
                        <a:cubicBezTo>
                          <a:pt x="1865580" y="540140"/>
                          <a:pt x="1859099" y="540902"/>
                          <a:pt x="1852490" y="541792"/>
                        </a:cubicBezTo>
                        <a:lnTo>
                          <a:pt x="1767338" y="552976"/>
                        </a:lnTo>
                        <a:cubicBezTo>
                          <a:pt x="1798730" y="547511"/>
                          <a:pt x="1827071" y="542682"/>
                          <a:pt x="1850583" y="538615"/>
                        </a:cubicBezTo>
                        <a:cubicBezTo>
                          <a:pt x="1816777" y="544334"/>
                          <a:pt x="1787673" y="549290"/>
                          <a:pt x="1761619" y="553739"/>
                        </a:cubicBezTo>
                        <a:lnTo>
                          <a:pt x="1757171" y="554374"/>
                        </a:lnTo>
                        <a:lnTo>
                          <a:pt x="1757171" y="554374"/>
                        </a:lnTo>
                        <a:cubicBezTo>
                          <a:pt x="1603390" y="580555"/>
                          <a:pt x="1562339" y="586401"/>
                          <a:pt x="1353782" y="621733"/>
                        </a:cubicBezTo>
                        <a:cubicBezTo>
                          <a:pt x="1353146" y="621479"/>
                          <a:pt x="1347936" y="622114"/>
                          <a:pt x="1339674" y="623258"/>
                        </a:cubicBezTo>
                        <a:cubicBezTo>
                          <a:pt x="1330905" y="624529"/>
                          <a:pt x="1318704" y="626435"/>
                          <a:pt x="1305233" y="628850"/>
                        </a:cubicBezTo>
                        <a:cubicBezTo>
                          <a:pt x="1291761" y="631265"/>
                          <a:pt x="1279560" y="633552"/>
                          <a:pt x="1270664" y="635204"/>
                        </a:cubicBezTo>
                        <a:cubicBezTo>
                          <a:pt x="1263165" y="636602"/>
                          <a:pt x="1258336" y="637746"/>
                          <a:pt x="1256938" y="638255"/>
                        </a:cubicBezTo>
                        <a:cubicBezTo>
                          <a:pt x="1237366" y="641559"/>
                          <a:pt x="1216777" y="645118"/>
                          <a:pt x="1194790" y="648930"/>
                        </a:cubicBezTo>
                        <a:cubicBezTo>
                          <a:pt x="1203432" y="648295"/>
                          <a:pt x="1239653" y="642703"/>
                          <a:pt x="1291380" y="634188"/>
                        </a:cubicBezTo>
                        <a:cubicBezTo>
                          <a:pt x="1288584" y="634823"/>
                          <a:pt x="1287058" y="635204"/>
                          <a:pt x="1287058" y="635459"/>
                        </a:cubicBezTo>
                        <a:cubicBezTo>
                          <a:pt x="1287058" y="635840"/>
                          <a:pt x="1292651" y="635077"/>
                          <a:pt x="1301674" y="633806"/>
                        </a:cubicBezTo>
                        <a:cubicBezTo>
                          <a:pt x="1310571" y="632408"/>
                          <a:pt x="1322898" y="630375"/>
                          <a:pt x="1336370" y="628214"/>
                        </a:cubicBezTo>
                        <a:cubicBezTo>
                          <a:pt x="1349842" y="625800"/>
                          <a:pt x="1362043" y="623639"/>
                          <a:pt x="1370939" y="621987"/>
                        </a:cubicBezTo>
                        <a:cubicBezTo>
                          <a:pt x="1379835" y="620208"/>
                          <a:pt x="1385301" y="619064"/>
                          <a:pt x="1385173" y="618682"/>
                        </a:cubicBezTo>
                        <a:cubicBezTo>
                          <a:pt x="1385173" y="618682"/>
                          <a:pt x="1384792" y="618682"/>
                          <a:pt x="1384665" y="618682"/>
                        </a:cubicBezTo>
                        <a:cubicBezTo>
                          <a:pt x="1500446" y="599237"/>
                          <a:pt x="1646347" y="574073"/>
                          <a:pt x="1757044" y="554883"/>
                        </a:cubicBezTo>
                        <a:lnTo>
                          <a:pt x="1757425" y="556916"/>
                        </a:lnTo>
                        <a:cubicBezTo>
                          <a:pt x="1757425" y="557551"/>
                          <a:pt x="1768355" y="556789"/>
                          <a:pt x="1785766" y="554883"/>
                        </a:cubicBezTo>
                        <a:cubicBezTo>
                          <a:pt x="1801907" y="553103"/>
                          <a:pt x="1823640" y="550561"/>
                          <a:pt x="1847660" y="547384"/>
                        </a:cubicBezTo>
                        <a:cubicBezTo>
                          <a:pt x="1822369" y="551324"/>
                          <a:pt x="1800128" y="554755"/>
                          <a:pt x="1782970" y="557424"/>
                        </a:cubicBezTo>
                        <a:cubicBezTo>
                          <a:pt x="1771786" y="559331"/>
                          <a:pt x="1762763" y="560729"/>
                          <a:pt x="1756663" y="561745"/>
                        </a:cubicBezTo>
                        <a:cubicBezTo>
                          <a:pt x="1753612" y="562254"/>
                          <a:pt x="1751197" y="562762"/>
                          <a:pt x="1749545" y="563016"/>
                        </a:cubicBezTo>
                        <a:cubicBezTo>
                          <a:pt x="1747893" y="563398"/>
                          <a:pt x="1747131" y="563525"/>
                          <a:pt x="1747131" y="563652"/>
                        </a:cubicBezTo>
                        <a:lnTo>
                          <a:pt x="1747385" y="565050"/>
                        </a:lnTo>
                        <a:lnTo>
                          <a:pt x="1588774" y="590468"/>
                        </a:lnTo>
                        <a:cubicBezTo>
                          <a:pt x="1588774" y="590468"/>
                          <a:pt x="1589029" y="590214"/>
                          <a:pt x="1587503" y="590214"/>
                        </a:cubicBezTo>
                        <a:lnTo>
                          <a:pt x="1555476" y="595679"/>
                        </a:lnTo>
                        <a:cubicBezTo>
                          <a:pt x="1555476" y="595679"/>
                          <a:pt x="1554460" y="595679"/>
                          <a:pt x="1553951" y="595806"/>
                        </a:cubicBezTo>
                        <a:lnTo>
                          <a:pt x="1474519" y="604830"/>
                        </a:lnTo>
                        <a:lnTo>
                          <a:pt x="1507436" y="603432"/>
                        </a:lnTo>
                        <a:lnTo>
                          <a:pt x="1494091" y="605592"/>
                        </a:lnTo>
                        <a:lnTo>
                          <a:pt x="1381234" y="623766"/>
                        </a:lnTo>
                        <a:cubicBezTo>
                          <a:pt x="1483924" y="606228"/>
                          <a:pt x="1491422" y="602923"/>
                          <a:pt x="1404618" y="617285"/>
                        </a:cubicBezTo>
                        <a:lnTo>
                          <a:pt x="1454057" y="607626"/>
                        </a:lnTo>
                        <a:lnTo>
                          <a:pt x="1344250" y="627452"/>
                        </a:lnTo>
                        <a:cubicBezTo>
                          <a:pt x="1320611" y="631265"/>
                          <a:pt x="1291380" y="636221"/>
                          <a:pt x="1261513" y="641305"/>
                        </a:cubicBezTo>
                        <a:cubicBezTo>
                          <a:pt x="1266851" y="640161"/>
                          <a:pt x="1266597" y="640034"/>
                          <a:pt x="1258336" y="641051"/>
                        </a:cubicBezTo>
                        <a:cubicBezTo>
                          <a:pt x="1263674" y="639271"/>
                          <a:pt x="1205720" y="649185"/>
                          <a:pt x="1134421" y="661385"/>
                        </a:cubicBezTo>
                        <a:cubicBezTo>
                          <a:pt x="1071511" y="672315"/>
                          <a:pt x="998052" y="685024"/>
                          <a:pt x="950265" y="693285"/>
                        </a:cubicBezTo>
                        <a:lnTo>
                          <a:pt x="950265" y="692396"/>
                        </a:lnTo>
                        <a:cubicBezTo>
                          <a:pt x="942004" y="693794"/>
                          <a:pt x="933489" y="695192"/>
                          <a:pt x="924720" y="696590"/>
                        </a:cubicBezTo>
                        <a:lnTo>
                          <a:pt x="917730" y="697225"/>
                        </a:lnTo>
                        <a:cubicBezTo>
                          <a:pt x="899175" y="700148"/>
                          <a:pt x="879984" y="703326"/>
                          <a:pt x="861936" y="706503"/>
                        </a:cubicBezTo>
                        <a:cubicBezTo>
                          <a:pt x="855074" y="707520"/>
                          <a:pt x="846431" y="708791"/>
                          <a:pt x="836645" y="710443"/>
                        </a:cubicBezTo>
                        <a:lnTo>
                          <a:pt x="838806" y="710061"/>
                        </a:lnTo>
                        <a:lnTo>
                          <a:pt x="904131" y="697225"/>
                        </a:lnTo>
                        <a:lnTo>
                          <a:pt x="773353" y="719593"/>
                        </a:lnTo>
                        <a:lnTo>
                          <a:pt x="642576" y="741962"/>
                        </a:lnTo>
                        <a:lnTo>
                          <a:pt x="708410" y="732430"/>
                        </a:lnTo>
                        <a:lnTo>
                          <a:pt x="728109" y="729506"/>
                        </a:lnTo>
                        <a:cubicBezTo>
                          <a:pt x="727346" y="729634"/>
                          <a:pt x="726838" y="729761"/>
                          <a:pt x="726202" y="729888"/>
                        </a:cubicBezTo>
                        <a:cubicBezTo>
                          <a:pt x="685533" y="735861"/>
                          <a:pt x="579284" y="753781"/>
                          <a:pt x="440119" y="777547"/>
                        </a:cubicBezTo>
                        <a:lnTo>
                          <a:pt x="540521" y="759500"/>
                        </a:lnTo>
                        <a:cubicBezTo>
                          <a:pt x="582080" y="751875"/>
                          <a:pt x="620081" y="745012"/>
                          <a:pt x="647660" y="739928"/>
                        </a:cubicBezTo>
                        <a:cubicBezTo>
                          <a:pt x="661386" y="737386"/>
                          <a:pt x="672570" y="735226"/>
                          <a:pt x="680322" y="733701"/>
                        </a:cubicBezTo>
                        <a:cubicBezTo>
                          <a:pt x="688075" y="732175"/>
                          <a:pt x="692269" y="731159"/>
                          <a:pt x="692269" y="731159"/>
                        </a:cubicBezTo>
                        <a:cubicBezTo>
                          <a:pt x="692269" y="731159"/>
                          <a:pt x="689600" y="731286"/>
                          <a:pt x="684898" y="732048"/>
                        </a:cubicBezTo>
                        <a:cubicBezTo>
                          <a:pt x="680195" y="732811"/>
                          <a:pt x="673332" y="733828"/>
                          <a:pt x="664944" y="735099"/>
                        </a:cubicBezTo>
                        <a:cubicBezTo>
                          <a:pt x="648168" y="737895"/>
                          <a:pt x="625164" y="741707"/>
                          <a:pt x="600000" y="745901"/>
                        </a:cubicBezTo>
                        <a:cubicBezTo>
                          <a:pt x="568354" y="751239"/>
                          <a:pt x="530227" y="758229"/>
                          <a:pt x="497946" y="764330"/>
                        </a:cubicBezTo>
                        <a:cubicBezTo>
                          <a:pt x="496675" y="764584"/>
                          <a:pt x="495277" y="764838"/>
                          <a:pt x="494133" y="764965"/>
                        </a:cubicBezTo>
                        <a:cubicBezTo>
                          <a:pt x="492735" y="765219"/>
                          <a:pt x="491591" y="765473"/>
                          <a:pt x="490320" y="765728"/>
                        </a:cubicBezTo>
                        <a:cubicBezTo>
                          <a:pt x="473798" y="768905"/>
                          <a:pt x="459183" y="771828"/>
                          <a:pt x="448380" y="774116"/>
                        </a:cubicBezTo>
                        <a:lnTo>
                          <a:pt x="388901" y="786698"/>
                        </a:lnTo>
                        <a:lnTo>
                          <a:pt x="396781" y="785300"/>
                        </a:lnTo>
                        <a:cubicBezTo>
                          <a:pt x="342640" y="796357"/>
                          <a:pt x="384071" y="789113"/>
                          <a:pt x="474434" y="775387"/>
                        </a:cubicBezTo>
                        <a:cubicBezTo>
                          <a:pt x="599619" y="753654"/>
                          <a:pt x="618810" y="750350"/>
                          <a:pt x="736116" y="730015"/>
                        </a:cubicBezTo>
                        <a:cubicBezTo>
                          <a:pt x="741326" y="728744"/>
                          <a:pt x="743995" y="728108"/>
                          <a:pt x="744250" y="727727"/>
                        </a:cubicBezTo>
                        <a:cubicBezTo>
                          <a:pt x="753273" y="726202"/>
                          <a:pt x="763059" y="724550"/>
                          <a:pt x="773227" y="722771"/>
                        </a:cubicBezTo>
                        <a:cubicBezTo>
                          <a:pt x="772337" y="723533"/>
                          <a:pt x="807668" y="717941"/>
                          <a:pt x="907308" y="700784"/>
                        </a:cubicBezTo>
                        <a:cubicBezTo>
                          <a:pt x="903241" y="701801"/>
                          <a:pt x="907435" y="701292"/>
                          <a:pt x="918238" y="699767"/>
                        </a:cubicBezTo>
                        <a:lnTo>
                          <a:pt x="924720" y="699259"/>
                        </a:lnTo>
                        <a:cubicBezTo>
                          <a:pt x="937175" y="697098"/>
                          <a:pt x="958526" y="693540"/>
                          <a:pt x="984580" y="689091"/>
                        </a:cubicBezTo>
                        <a:cubicBezTo>
                          <a:pt x="974667" y="690998"/>
                          <a:pt x="963991" y="692904"/>
                          <a:pt x="952807" y="695192"/>
                        </a:cubicBezTo>
                        <a:cubicBezTo>
                          <a:pt x="945308" y="696717"/>
                          <a:pt x="938191" y="698115"/>
                          <a:pt x="931456" y="699513"/>
                        </a:cubicBezTo>
                        <a:lnTo>
                          <a:pt x="924593" y="700784"/>
                        </a:lnTo>
                        <a:lnTo>
                          <a:pt x="918365" y="701292"/>
                        </a:lnTo>
                        <a:lnTo>
                          <a:pt x="767126" y="727219"/>
                        </a:lnTo>
                        <a:lnTo>
                          <a:pt x="487524" y="774878"/>
                        </a:lnTo>
                        <a:lnTo>
                          <a:pt x="531244" y="768397"/>
                        </a:lnTo>
                        <a:cubicBezTo>
                          <a:pt x="487016" y="776022"/>
                          <a:pt x="449524" y="782631"/>
                          <a:pt x="438085" y="785046"/>
                        </a:cubicBezTo>
                        <a:lnTo>
                          <a:pt x="353951" y="799407"/>
                        </a:lnTo>
                        <a:lnTo>
                          <a:pt x="408092" y="791527"/>
                        </a:lnTo>
                        <a:lnTo>
                          <a:pt x="408092" y="791782"/>
                        </a:lnTo>
                        <a:cubicBezTo>
                          <a:pt x="400212" y="793052"/>
                          <a:pt x="392205" y="794450"/>
                          <a:pt x="383690" y="795848"/>
                        </a:cubicBezTo>
                        <a:cubicBezTo>
                          <a:pt x="356747" y="800424"/>
                          <a:pt x="332345" y="804872"/>
                          <a:pt x="314806" y="808304"/>
                        </a:cubicBezTo>
                        <a:cubicBezTo>
                          <a:pt x="304639" y="810337"/>
                          <a:pt x="296886" y="811989"/>
                          <a:pt x="291930" y="813133"/>
                        </a:cubicBezTo>
                        <a:cubicBezTo>
                          <a:pt x="255455" y="819233"/>
                          <a:pt x="217073" y="825842"/>
                          <a:pt x="180852" y="832197"/>
                        </a:cubicBezTo>
                        <a:cubicBezTo>
                          <a:pt x="169922" y="833849"/>
                          <a:pt x="159373" y="835501"/>
                          <a:pt x="149333" y="837153"/>
                        </a:cubicBezTo>
                        <a:lnTo>
                          <a:pt x="143614" y="835882"/>
                        </a:lnTo>
                        <a:lnTo>
                          <a:pt x="142216" y="836136"/>
                        </a:lnTo>
                        <a:cubicBezTo>
                          <a:pt x="142216" y="836136"/>
                          <a:pt x="142978" y="836009"/>
                          <a:pt x="143360" y="835882"/>
                        </a:cubicBezTo>
                        <a:cubicBezTo>
                          <a:pt x="143868" y="835882"/>
                          <a:pt x="144249" y="835628"/>
                          <a:pt x="144631" y="835628"/>
                        </a:cubicBezTo>
                        <a:cubicBezTo>
                          <a:pt x="147935" y="834866"/>
                          <a:pt x="149968" y="834357"/>
                          <a:pt x="149968" y="834103"/>
                        </a:cubicBezTo>
                        <a:cubicBezTo>
                          <a:pt x="149968" y="833722"/>
                          <a:pt x="144503" y="834357"/>
                          <a:pt x="135607" y="835755"/>
                        </a:cubicBezTo>
                        <a:cubicBezTo>
                          <a:pt x="126711" y="837153"/>
                          <a:pt x="114637" y="839187"/>
                          <a:pt x="101165" y="841347"/>
                        </a:cubicBezTo>
                        <a:cubicBezTo>
                          <a:pt x="88202" y="843635"/>
                          <a:pt x="76636" y="845668"/>
                          <a:pt x="68121" y="847321"/>
                        </a:cubicBezTo>
                        <a:cubicBezTo>
                          <a:pt x="66469" y="847575"/>
                          <a:pt x="64944" y="847829"/>
                          <a:pt x="63292" y="848083"/>
                        </a:cubicBezTo>
                        <a:lnTo>
                          <a:pt x="27452" y="854184"/>
                        </a:lnTo>
                        <a:lnTo>
                          <a:pt x="27706" y="855582"/>
                        </a:lnTo>
                        <a:lnTo>
                          <a:pt x="27198" y="855582"/>
                        </a:lnTo>
                        <a:cubicBezTo>
                          <a:pt x="27198" y="855582"/>
                          <a:pt x="26816" y="853675"/>
                          <a:pt x="26816" y="853675"/>
                        </a:cubicBezTo>
                        <a:lnTo>
                          <a:pt x="63165" y="847448"/>
                        </a:lnTo>
                        <a:lnTo>
                          <a:pt x="89854" y="842872"/>
                        </a:lnTo>
                        <a:cubicBezTo>
                          <a:pt x="118958" y="837916"/>
                          <a:pt x="146537" y="833213"/>
                          <a:pt x="171447" y="828892"/>
                        </a:cubicBezTo>
                        <a:cubicBezTo>
                          <a:pt x="170557" y="829147"/>
                          <a:pt x="170049" y="829274"/>
                          <a:pt x="170049" y="829401"/>
                        </a:cubicBezTo>
                        <a:cubicBezTo>
                          <a:pt x="170049" y="829782"/>
                          <a:pt x="175641" y="829019"/>
                          <a:pt x="184664" y="827749"/>
                        </a:cubicBezTo>
                        <a:cubicBezTo>
                          <a:pt x="193688" y="826351"/>
                          <a:pt x="205889" y="824317"/>
                          <a:pt x="219361" y="822156"/>
                        </a:cubicBezTo>
                        <a:cubicBezTo>
                          <a:pt x="232832" y="819742"/>
                          <a:pt x="245033" y="817581"/>
                          <a:pt x="253929" y="815929"/>
                        </a:cubicBezTo>
                        <a:cubicBezTo>
                          <a:pt x="253929" y="815929"/>
                          <a:pt x="253929" y="815929"/>
                          <a:pt x="253929" y="815929"/>
                        </a:cubicBezTo>
                        <a:cubicBezTo>
                          <a:pt x="249354" y="816946"/>
                          <a:pt x="246685" y="817581"/>
                          <a:pt x="246685" y="817835"/>
                        </a:cubicBezTo>
                        <a:cubicBezTo>
                          <a:pt x="246685" y="818217"/>
                          <a:pt x="252277" y="817581"/>
                          <a:pt x="261047" y="816310"/>
                        </a:cubicBezTo>
                        <a:cubicBezTo>
                          <a:pt x="269943" y="814912"/>
                          <a:pt x="282144" y="813006"/>
                          <a:pt x="295616" y="810845"/>
                        </a:cubicBezTo>
                        <a:cubicBezTo>
                          <a:pt x="308960" y="808431"/>
                          <a:pt x="321161" y="806270"/>
                          <a:pt x="330057" y="804618"/>
                        </a:cubicBezTo>
                        <a:cubicBezTo>
                          <a:pt x="338954" y="802838"/>
                          <a:pt x="344419" y="801695"/>
                          <a:pt x="344292" y="801313"/>
                        </a:cubicBezTo>
                        <a:cubicBezTo>
                          <a:pt x="344292" y="800932"/>
                          <a:pt x="338700" y="801568"/>
                          <a:pt x="329676" y="802965"/>
                        </a:cubicBezTo>
                        <a:cubicBezTo>
                          <a:pt x="320780" y="804363"/>
                          <a:pt x="308452" y="806397"/>
                          <a:pt x="295107" y="808431"/>
                        </a:cubicBezTo>
                        <a:cubicBezTo>
                          <a:pt x="281635" y="810845"/>
                          <a:pt x="269562" y="813006"/>
                          <a:pt x="260665" y="814658"/>
                        </a:cubicBezTo>
                        <a:cubicBezTo>
                          <a:pt x="265368" y="813641"/>
                          <a:pt x="268164" y="813006"/>
                          <a:pt x="268037" y="812752"/>
                        </a:cubicBezTo>
                        <a:cubicBezTo>
                          <a:pt x="268037" y="812625"/>
                          <a:pt x="266766" y="812752"/>
                          <a:pt x="264732" y="812879"/>
                        </a:cubicBezTo>
                        <a:cubicBezTo>
                          <a:pt x="266511" y="812625"/>
                          <a:pt x="268291" y="812243"/>
                          <a:pt x="269816" y="811989"/>
                        </a:cubicBezTo>
                        <a:cubicBezTo>
                          <a:pt x="279729" y="810210"/>
                          <a:pt x="285194" y="809193"/>
                          <a:pt x="285194" y="809193"/>
                        </a:cubicBezTo>
                        <a:cubicBezTo>
                          <a:pt x="285194" y="809193"/>
                          <a:pt x="283288" y="809193"/>
                          <a:pt x="279983" y="809702"/>
                        </a:cubicBezTo>
                        <a:cubicBezTo>
                          <a:pt x="276679" y="810083"/>
                          <a:pt x="271849" y="810718"/>
                          <a:pt x="266003" y="811481"/>
                        </a:cubicBezTo>
                        <a:cubicBezTo>
                          <a:pt x="254184" y="813133"/>
                          <a:pt x="237789" y="815421"/>
                          <a:pt x="219742" y="817962"/>
                        </a:cubicBezTo>
                        <a:cubicBezTo>
                          <a:pt x="189748" y="822283"/>
                          <a:pt x="124423" y="832959"/>
                          <a:pt x="62402" y="843381"/>
                        </a:cubicBezTo>
                        <a:lnTo>
                          <a:pt x="21987" y="850244"/>
                        </a:lnTo>
                        <a:lnTo>
                          <a:pt x="28850" y="890786"/>
                        </a:lnTo>
                        <a:cubicBezTo>
                          <a:pt x="31137" y="904004"/>
                          <a:pt x="33171" y="916840"/>
                          <a:pt x="35331" y="929168"/>
                        </a:cubicBezTo>
                        <a:cubicBezTo>
                          <a:pt x="41686" y="964880"/>
                          <a:pt x="47405" y="997543"/>
                          <a:pt x="51599" y="1021309"/>
                        </a:cubicBezTo>
                        <a:cubicBezTo>
                          <a:pt x="53887" y="1033129"/>
                          <a:pt x="55666" y="1042660"/>
                          <a:pt x="56937" y="1049397"/>
                        </a:cubicBezTo>
                        <a:cubicBezTo>
                          <a:pt x="58335" y="1056005"/>
                          <a:pt x="59225" y="1059691"/>
                          <a:pt x="59479" y="1059564"/>
                        </a:cubicBezTo>
                        <a:lnTo>
                          <a:pt x="61385" y="1059182"/>
                        </a:lnTo>
                        <a:lnTo>
                          <a:pt x="32917" y="890023"/>
                        </a:lnTo>
                        <a:lnTo>
                          <a:pt x="28723" y="865114"/>
                        </a:lnTo>
                        <a:lnTo>
                          <a:pt x="32663" y="885067"/>
                        </a:lnTo>
                        <a:lnTo>
                          <a:pt x="33425" y="889896"/>
                        </a:lnTo>
                        <a:cubicBezTo>
                          <a:pt x="41686" y="938191"/>
                          <a:pt x="52489" y="1001864"/>
                          <a:pt x="62783" y="1062360"/>
                        </a:cubicBezTo>
                        <a:lnTo>
                          <a:pt x="67994" y="1092989"/>
                        </a:lnTo>
                        <a:lnTo>
                          <a:pt x="95065" y="1092608"/>
                        </a:lnTo>
                        <a:cubicBezTo>
                          <a:pt x="92269" y="1094895"/>
                          <a:pt x="89473" y="1097183"/>
                          <a:pt x="87058" y="1099216"/>
                        </a:cubicBezTo>
                        <a:lnTo>
                          <a:pt x="62402" y="1099471"/>
                        </a:lnTo>
                        <a:lnTo>
                          <a:pt x="56302" y="1063377"/>
                        </a:lnTo>
                        <a:cubicBezTo>
                          <a:pt x="41432" y="976192"/>
                          <a:pt x="31392" y="918365"/>
                          <a:pt x="26054" y="891040"/>
                        </a:cubicBezTo>
                        <a:lnTo>
                          <a:pt x="17920" y="849100"/>
                        </a:lnTo>
                        <a:lnTo>
                          <a:pt x="61894" y="840585"/>
                        </a:lnTo>
                        <a:cubicBezTo>
                          <a:pt x="83881" y="836264"/>
                          <a:pt x="88710" y="834738"/>
                          <a:pt x="77526" y="835882"/>
                        </a:cubicBezTo>
                        <a:lnTo>
                          <a:pt x="61640" y="838678"/>
                        </a:lnTo>
                        <a:lnTo>
                          <a:pt x="16522" y="846431"/>
                        </a:lnTo>
                        <a:lnTo>
                          <a:pt x="24148" y="891548"/>
                        </a:lnTo>
                        <a:lnTo>
                          <a:pt x="53379" y="1064012"/>
                        </a:lnTo>
                        <a:lnTo>
                          <a:pt x="59987" y="1102648"/>
                        </a:lnTo>
                        <a:lnTo>
                          <a:pt x="83626" y="1102394"/>
                        </a:lnTo>
                        <a:cubicBezTo>
                          <a:pt x="80958" y="1104681"/>
                          <a:pt x="78543" y="1106842"/>
                          <a:pt x="76509" y="1108621"/>
                        </a:cubicBezTo>
                        <a:lnTo>
                          <a:pt x="69900" y="1114467"/>
                        </a:lnTo>
                        <a:lnTo>
                          <a:pt x="49312" y="1114467"/>
                        </a:lnTo>
                        <a:cubicBezTo>
                          <a:pt x="49312" y="1114467"/>
                          <a:pt x="41432" y="1066046"/>
                          <a:pt x="41432" y="1066046"/>
                        </a:cubicBezTo>
                        <a:cubicBezTo>
                          <a:pt x="31519" y="1004279"/>
                          <a:pt x="19954" y="937047"/>
                          <a:pt x="11692" y="893709"/>
                        </a:cubicBezTo>
                        <a:lnTo>
                          <a:pt x="1017" y="837534"/>
                        </a:lnTo>
                        <a:lnTo>
                          <a:pt x="59479" y="826351"/>
                        </a:lnTo>
                        <a:cubicBezTo>
                          <a:pt x="75493" y="823300"/>
                          <a:pt x="88075" y="820631"/>
                          <a:pt x="96209" y="818725"/>
                        </a:cubicBezTo>
                        <a:cubicBezTo>
                          <a:pt x="90489" y="819233"/>
                          <a:pt x="77272" y="821013"/>
                          <a:pt x="58971" y="823809"/>
                        </a:cubicBezTo>
                        <a:lnTo>
                          <a:pt x="0" y="832705"/>
                        </a:lnTo>
                        <a:lnTo>
                          <a:pt x="9151" y="894217"/>
                        </a:lnTo>
                        <a:cubicBezTo>
                          <a:pt x="15632" y="937937"/>
                          <a:pt x="27579" y="1010506"/>
                          <a:pt x="37873" y="1066808"/>
                        </a:cubicBezTo>
                        <a:lnTo>
                          <a:pt x="47532" y="1119678"/>
                        </a:lnTo>
                        <a:lnTo>
                          <a:pt x="64690" y="1119170"/>
                        </a:lnTo>
                        <a:lnTo>
                          <a:pt x="50201" y="1132006"/>
                        </a:lnTo>
                        <a:lnTo>
                          <a:pt x="56429" y="1164542"/>
                        </a:lnTo>
                        <a:cubicBezTo>
                          <a:pt x="58717" y="1176742"/>
                          <a:pt x="59733" y="1180301"/>
                          <a:pt x="58589" y="1171786"/>
                        </a:cubicBezTo>
                        <a:cubicBezTo>
                          <a:pt x="58081" y="1168990"/>
                          <a:pt x="57700" y="1166321"/>
                          <a:pt x="57319" y="1164414"/>
                        </a:cubicBezTo>
                        <a:lnTo>
                          <a:pt x="51599" y="1131116"/>
                        </a:lnTo>
                        <a:lnTo>
                          <a:pt x="65706" y="1119170"/>
                        </a:lnTo>
                        <a:lnTo>
                          <a:pt x="71807" y="1119170"/>
                        </a:lnTo>
                        <a:cubicBezTo>
                          <a:pt x="71807" y="1119170"/>
                          <a:pt x="55793" y="1132769"/>
                          <a:pt x="55793" y="1132769"/>
                        </a:cubicBezTo>
                        <a:lnTo>
                          <a:pt x="61004" y="1163779"/>
                        </a:lnTo>
                        <a:cubicBezTo>
                          <a:pt x="62402" y="1171659"/>
                          <a:pt x="63546" y="1178776"/>
                          <a:pt x="64563" y="1184495"/>
                        </a:cubicBezTo>
                        <a:cubicBezTo>
                          <a:pt x="69646" y="1207626"/>
                          <a:pt x="67613" y="1192121"/>
                          <a:pt x="63038" y="1163398"/>
                        </a:cubicBezTo>
                        <a:lnTo>
                          <a:pt x="58208" y="1133023"/>
                        </a:lnTo>
                        <a:lnTo>
                          <a:pt x="74984" y="1118916"/>
                        </a:lnTo>
                        <a:lnTo>
                          <a:pt x="85914" y="1118534"/>
                        </a:lnTo>
                        <a:cubicBezTo>
                          <a:pt x="85914" y="1118534"/>
                          <a:pt x="85533" y="1118789"/>
                          <a:pt x="85406" y="1118916"/>
                        </a:cubicBezTo>
                        <a:lnTo>
                          <a:pt x="65325" y="1136073"/>
                        </a:lnTo>
                        <a:lnTo>
                          <a:pt x="69773" y="1162127"/>
                        </a:lnTo>
                        <a:cubicBezTo>
                          <a:pt x="80830" y="1226435"/>
                          <a:pt x="92142" y="1290489"/>
                          <a:pt x="102563" y="1355052"/>
                        </a:cubicBezTo>
                        <a:cubicBezTo>
                          <a:pt x="104215" y="1361534"/>
                          <a:pt x="104215" y="1358865"/>
                          <a:pt x="103071" y="1349587"/>
                        </a:cubicBezTo>
                        <a:cubicBezTo>
                          <a:pt x="103961" y="1354798"/>
                          <a:pt x="104851" y="1360263"/>
                          <a:pt x="105740" y="1365728"/>
                        </a:cubicBezTo>
                        <a:cubicBezTo>
                          <a:pt x="116416" y="1424444"/>
                          <a:pt x="116162" y="1418852"/>
                          <a:pt x="109553" y="1376658"/>
                        </a:cubicBezTo>
                        <a:cubicBezTo>
                          <a:pt x="106249" y="1355560"/>
                          <a:pt x="101419" y="1325440"/>
                          <a:pt x="95827" y="1289600"/>
                        </a:cubicBezTo>
                        <a:cubicBezTo>
                          <a:pt x="89727" y="1253887"/>
                          <a:pt x="82737" y="1212455"/>
                          <a:pt x="75238" y="1168863"/>
                        </a:cubicBezTo>
                        <a:cubicBezTo>
                          <a:pt x="73840" y="1163906"/>
                          <a:pt x="73205" y="1163525"/>
                          <a:pt x="73840" y="1168736"/>
                        </a:cubicBezTo>
                        <a:cubicBezTo>
                          <a:pt x="73459" y="1166448"/>
                          <a:pt x="73078" y="1164033"/>
                          <a:pt x="72569" y="1161746"/>
                        </a:cubicBezTo>
                        <a:lnTo>
                          <a:pt x="68248" y="1137598"/>
                        </a:lnTo>
                        <a:lnTo>
                          <a:pt x="87185" y="1121203"/>
                        </a:lnTo>
                        <a:cubicBezTo>
                          <a:pt x="88329" y="1120314"/>
                          <a:pt x="89346" y="1119424"/>
                          <a:pt x="90489" y="1118407"/>
                        </a:cubicBezTo>
                        <a:lnTo>
                          <a:pt x="98750" y="1118153"/>
                        </a:lnTo>
                        <a:cubicBezTo>
                          <a:pt x="98750" y="1118153"/>
                          <a:pt x="99513" y="1118153"/>
                          <a:pt x="99894" y="1118153"/>
                        </a:cubicBezTo>
                        <a:cubicBezTo>
                          <a:pt x="96844" y="1120568"/>
                          <a:pt x="93794" y="1122983"/>
                          <a:pt x="90871" y="1125397"/>
                        </a:cubicBezTo>
                        <a:lnTo>
                          <a:pt x="74603" y="1138996"/>
                        </a:lnTo>
                        <a:lnTo>
                          <a:pt x="78162" y="1160729"/>
                        </a:lnTo>
                        <a:lnTo>
                          <a:pt x="83881" y="1195933"/>
                        </a:lnTo>
                        <a:lnTo>
                          <a:pt x="80958" y="1196442"/>
                        </a:lnTo>
                        <a:cubicBezTo>
                          <a:pt x="89981" y="1245880"/>
                          <a:pt x="99132" y="1295319"/>
                          <a:pt x="107647" y="1345012"/>
                        </a:cubicBezTo>
                        <a:lnTo>
                          <a:pt x="121246" y="1420886"/>
                        </a:lnTo>
                        <a:lnTo>
                          <a:pt x="123279" y="1434612"/>
                        </a:lnTo>
                        <a:lnTo>
                          <a:pt x="127854" y="1466003"/>
                        </a:lnTo>
                        <a:lnTo>
                          <a:pt x="129380" y="1466003"/>
                        </a:lnTo>
                        <a:cubicBezTo>
                          <a:pt x="129380" y="1466003"/>
                          <a:pt x="129380" y="1466130"/>
                          <a:pt x="129380" y="1466130"/>
                        </a:cubicBezTo>
                        <a:lnTo>
                          <a:pt x="127727" y="1466639"/>
                        </a:lnTo>
                        <a:lnTo>
                          <a:pt x="121373" y="1434866"/>
                        </a:lnTo>
                        <a:cubicBezTo>
                          <a:pt x="120356" y="1429655"/>
                          <a:pt x="119466" y="1425588"/>
                          <a:pt x="118831" y="1422284"/>
                        </a:cubicBezTo>
                        <a:cubicBezTo>
                          <a:pt x="114256" y="1389240"/>
                          <a:pt x="80322" y="1188943"/>
                          <a:pt x="82737" y="1210930"/>
                        </a:cubicBezTo>
                        <a:cubicBezTo>
                          <a:pt x="97607" y="1295573"/>
                          <a:pt x="96971" y="1300911"/>
                          <a:pt x="115399" y="1407668"/>
                        </a:cubicBezTo>
                        <a:cubicBezTo>
                          <a:pt x="116035" y="1411100"/>
                          <a:pt x="116543" y="1413896"/>
                          <a:pt x="117052" y="1416437"/>
                        </a:cubicBezTo>
                        <a:cubicBezTo>
                          <a:pt x="117052" y="1417200"/>
                          <a:pt x="117052" y="1418471"/>
                          <a:pt x="117433" y="1421013"/>
                        </a:cubicBezTo>
                        <a:cubicBezTo>
                          <a:pt x="117941" y="1424444"/>
                          <a:pt x="118577" y="1429274"/>
                          <a:pt x="119466" y="1435247"/>
                        </a:cubicBezTo>
                        <a:lnTo>
                          <a:pt x="124042" y="1467783"/>
                        </a:lnTo>
                        <a:lnTo>
                          <a:pt x="123787" y="1467783"/>
                        </a:lnTo>
                        <a:cubicBezTo>
                          <a:pt x="123787" y="1467783"/>
                          <a:pt x="117052" y="1435628"/>
                          <a:pt x="117052" y="1435628"/>
                        </a:cubicBezTo>
                        <a:cubicBezTo>
                          <a:pt x="112985" y="1415929"/>
                          <a:pt x="112731" y="1418090"/>
                          <a:pt x="115526" y="1435882"/>
                        </a:cubicBezTo>
                        <a:lnTo>
                          <a:pt x="120483" y="1468926"/>
                        </a:lnTo>
                        <a:lnTo>
                          <a:pt x="117433" y="1469816"/>
                        </a:lnTo>
                        <a:lnTo>
                          <a:pt x="111714" y="1436518"/>
                        </a:lnTo>
                        <a:cubicBezTo>
                          <a:pt x="102055" y="1380216"/>
                          <a:pt x="90871" y="1311460"/>
                          <a:pt x="82101" y="1262148"/>
                        </a:cubicBezTo>
                        <a:cubicBezTo>
                          <a:pt x="73205" y="1212836"/>
                          <a:pt x="67359" y="1182716"/>
                          <a:pt x="70028" y="1203304"/>
                        </a:cubicBezTo>
                        <a:cubicBezTo>
                          <a:pt x="73205" y="1222241"/>
                          <a:pt x="76001" y="1238636"/>
                          <a:pt x="78416" y="1253125"/>
                        </a:cubicBezTo>
                        <a:cubicBezTo>
                          <a:pt x="81593" y="1274984"/>
                          <a:pt x="88329" y="1315654"/>
                          <a:pt x="96590" y="1367253"/>
                        </a:cubicBezTo>
                        <a:cubicBezTo>
                          <a:pt x="101292" y="1392671"/>
                          <a:pt x="104724" y="1411227"/>
                          <a:pt x="106630" y="1420250"/>
                        </a:cubicBezTo>
                        <a:cubicBezTo>
                          <a:pt x="107520" y="1425461"/>
                          <a:pt x="108409" y="1430926"/>
                          <a:pt x="109426" y="1436899"/>
                        </a:cubicBezTo>
                        <a:lnTo>
                          <a:pt x="115145" y="1470451"/>
                        </a:lnTo>
                        <a:lnTo>
                          <a:pt x="100657" y="1474772"/>
                        </a:lnTo>
                        <a:lnTo>
                          <a:pt x="107138" y="1539335"/>
                        </a:lnTo>
                        <a:lnTo>
                          <a:pt x="111841" y="1585342"/>
                        </a:lnTo>
                        <a:lnTo>
                          <a:pt x="126329" y="1646346"/>
                        </a:lnTo>
                        <a:lnTo>
                          <a:pt x="140691" y="1707350"/>
                        </a:lnTo>
                        <a:lnTo>
                          <a:pt x="125185" y="1607202"/>
                        </a:lnTo>
                        <a:cubicBezTo>
                          <a:pt x="121500" y="1583563"/>
                          <a:pt x="117560" y="1559289"/>
                          <a:pt x="114256" y="1538064"/>
                        </a:cubicBezTo>
                        <a:lnTo>
                          <a:pt x="105740" y="1484050"/>
                        </a:lnTo>
                        <a:lnTo>
                          <a:pt x="116797" y="1479983"/>
                        </a:lnTo>
                        <a:lnTo>
                          <a:pt x="116797" y="1480619"/>
                        </a:lnTo>
                        <a:cubicBezTo>
                          <a:pt x="116797" y="1480619"/>
                          <a:pt x="150604" y="1481254"/>
                          <a:pt x="150604" y="1481254"/>
                        </a:cubicBezTo>
                        <a:lnTo>
                          <a:pt x="119085" y="1493709"/>
                        </a:lnTo>
                        <a:lnTo>
                          <a:pt x="126838" y="1536031"/>
                        </a:lnTo>
                        <a:cubicBezTo>
                          <a:pt x="129634" y="1550900"/>
                          <a:pt x="131413" y="1559924"/>
                          <a:pt x="132176" y="1562212"/>
                        </a:cubicBezTo>
                        <a:cubicBezTo>
                          <a:pt x="131159" y="1555730"/>
                          <a:pt x="129634" y="1546834"/>
                          <a:pt x="127854" y="1535776"/>
                        </a:cubicBezTo>
                        <a:lnTo>
                          <a:pt x="120991" y="1493074"/>
                        </a:lnTo>
                        <a:lnTo>
                          <a:pt x="152891" y="1481127"/>
                        </a:lnTo>
                        <a:lnTo>
                          <a:pt x="161407" y="1481127"/>
                        </a:lnTo>
                        <a:cubicBezTo>
                          <a:pt x="161407" y="1481127"/>
                          <a:pt x="166490" y="1481381"/>
                          <a:pt x="174878" y="1481508"/>
                        </a:cubicBezTo>
                        <a:cubicBezTo>
                          <a:pt x="170049" y="1483542"/>
                          <a:pt x="166363" y="1485067"/>
                          <a:pt x="163821" y="1486338"/>
                        </a:cubicBezTo>
                        <a:lnTo>
                          <a:pt x="154544" y="1490532"/>
                        </a:lnTo>
                        <a:lnTo>
                          <a:pt x="164203" y="1487482"/>
                        </a:lnTo>
                        <a:cubicBezTo>
                          <a:pt x="167761" y="1486338"/>
                          <a:pt x="173480" y="1484431"/>
                          <a:pt x="180979" y="1481762"/>
                        </a:cubicBezTo>
                        <a:cubicBezTo>
                          <a:pt x="182885" y="1481762"/>
                          <a:pt x="184792" y="1481762"/>
                          <a:pt x="186952" y="1481762"/>
                        </a:cubicBezTo>
                        <a:cubicBezTo>
                          <a:pt x="187715" y="1481762"/>
                          <a:pt x="188858" y="1481762"/>
                          <a:pt x="189621" y="1481762"/>
                        </a:cubicBezTo>
                        <a:cubicBezTo>
                          <a:pt x="183394" y="1484050"/>
                          <a:pt x="175005" y="1486973"/>
                          <a:pt x="165347" y="1490532"/>
                        </a:cubicBezTo>
                        <a:lnTo>
                          <a:pt x="135480" y="1501335"/>
                        </a:lnTo>
                        <a:lnTo>
                          <a:pt x="140818" y="1533489"/>
                        </a:lnTo>
                        <a:cubicBezTo>
                          <a:pt x="141453" y="1537174"/>
                          <a:pt x="142089" y="1541242"/>
                          <a:pt x="142851" y="1545436"/>
                        </a:cubicBezTo>
                        <a:cubicBezTo>
                          <a:pt x="145266" y="1558780"/>
                          <a:pt x="147427" y="1570981"/>
                          <a:pt x="149079" y="1579750"/>
                        </a:cubicBezTo>
                        <a:cubicBezTo>
                          <a:pt x="150731" y="1588520"/>
                          <a:pt x="152002" y="1593857"/>
                          <a:pt x="152383" y="1593857"/>
                        </a:cubicBezTo>
                        <a:cubicBezTo>
                          <a:pt x="152764" y="1593857"/>
                          <a:pt x="152129" y="1588265"/>
                          <a:pt x="150858" y="1579496"/>
                        </a:cubicBezTo>
                        <a:cubicBezTo>
                          <a:pt x="149460" y="1570600"/>
                          <a:pt x="147554" y="1558526"/>
                          <a:pt x="145393" y="1545054"/>
                        </a:cubicBezTo>
                        <a:cubicBezTo>
                          <a:pt x="144631" y="1540860"/>
                          <a:pt x="143995" y="1536666"/>
                          <a:pt x="143360" y="1533108"/>
                        </a:cubicBezTo>
                        <a:lnTo>
                          <a:pt x="138276" y="1504004"/>
                        </a:lnTo>
                        <a:lnTo>
                          <a:pt x="166363" y="1492820"/>
                        </a:lnTo>
                        <a:cubicBezTo>
                          <a:pt x="176403" y="1488880"/>
                          <a:pt x="185173" y="1485321"/>
                          <a:pt x="191400" y="1482906"/>
                        </a:cubicBezTo>
                        <a:cubicBezTo>
                          <a:pt x="192163" y="1482525"/>
                          <a:pt x="192798" y="1482271"/>
                          <a:pt x="193561" y="1482017"/>
                        </a:cubicBezTo>
                        <a:cubicBezTo>
                          <a:pt x="194832" y="1482017"/>
                          <a:pt x="196103" y="1482017"/>
                          <a:pt x="197501" y="1482017"/>
                        </a:cubicBezTo>
                        <a:cubicBezTo>
                          <a:pt x="196230" y="1482525"/>
                          <a:pt x="195086" y="1482906"/>
                          <a:pt x="193688" y="1483415"/>
                        </a:cubicBezTo>
                        <a:cubicBezTo>
                          <a:pt x="198517" y="1482017"/>
                          <a:pt x="196738" y="1483161"/>
                          <a:pt x="200805" y="1482144"/>
                        </a:cubicBezTo>
                        <a:cubicBezTo>
                          <a:pt x="201059" y="1482144"/>
                          <a:pt x="201313" y="1482144"/>
                          <a:pt x="201568" y="1482144"/>
                        </a:cubicBezTo>
                        <a:cubicBezTo>
                          <a:pt x="195594" y="1484431"/>
                          <a:pt x="190256" y="1486592"/>
                          <a:pt x="185935" y="1488244"/>
                        </a:cubicBezTo>
                        <a:lnTo>
                          <a:pt x="167253" y="1494980"/>
                        </a:lnTo>
                        <a:lnTo>
                          <a:pt x="141326" y="1504385"/>
                        </a:lnTo>
                        <a:lnTo>
                          <a:pt x="145647" y="1532599"/>
                        </a:lnTo>
                        <a:lnTo>
                          <a:pt x="146537" y="1538191"/>
                        </a:lnTo>
                        <a:lnTo>
                          <a:pt x="163440" y="1647998"/>
                        </a:lnTo>
                        <a:lnTo>
                          <a:pt x="174624" y="1705190"/>
                        </a:lnTo>
                        <a:lnTo>
                          <a:pt x="185681" y="1761873"/>
                        </a:lnTo>
                        <a:lnTo>
                          <a:pt x="200551" y="1870155"/>
                        </a:lnTo>
                        <a:lnTo>
                          <a:pt x="215293" y="1978056"/>
                        </a:lnTo>
                        <a:lnTo>
                          <a:pt x="246304" y="2140479"/>
                        </a:lnTo>
                        <a:lnTo>
                          <a:pt x="253421" y="2177590"/>
                        </a:lnTo>
                        <a:lnTo>
                          <a:pt x="289007" y="2170854"/>
                        </a:lnTo>
                        <a:lnTo>
                          <a:pt x="315315" y="2165897"/>
                        </a:lnTo>
                        <a:lnTo>
                          <a:pt x="322559" y="2164499"/>
                        </a:lnTo>
                        <a:cubicBezTo>
                          <a:pt x="342767" y="2161068"/>
                          <a:pt x="367804" y="2156874"/>
                          <a:pt x="398941" y="2151663"/>
                        </a:cubicBezTo>
                        <a:lnTo>
                          <a:pt x="313790" y="2168439"/>
                        </a:lnTo>
                        <a:lnTo>
                          <a:pt x="289515" y="2173142"/>
                        </a:lnTo>
                        <a:lnTo>
                          <a:pt x="251769" y="2180513"/>
                        </a:lnTo>
                        <a:lnTo>
                          <a:pt x="244016" y="2140860"/>
                        </a:lnTo>
                        <a:lnTo>
                          <a:pt x="230290" y="2069943"/>
                        </a:lnTo>
                        <a:lnTo>
                          <a:pt x="241602" y="2141369"/>
                        </a:lnTo>
                        <a:lnTo>
                          <a:pt x="248083" y="2182292"/>
                        </a:lnTo>
                        <a:lnTo>
                          <a:pt x="289769" y="2175556"/>
                        </a:lnTo>
                        <a:lnTo>
                          <a:pt x="367168" y="2163101"/>
                        </a:lnTo>
                        <a:lnTo>
                          <a:pt x="515357" y="2139208"/>
                        </a:lnTo>
                        <a:lnTo>
                          <a:pt x="541030" y="2133743"/>
                        </a:lnTo>
                        <a:lnTo>
                          <a:pt x="541284" y="2136920"/>
                        </a:lnTo>
                        <a:lnTo>
                          <a:pt x="541538" y="2140225"/>
                        </a:lnTo>
                        <a:lnTo>
                          <a:pt x="605465" y="2127643"/>
                        </a:lnTo>
                        <a:lnTo>
                          <a:pt x="669774" y="2114934"/>
                        </a:lnTo>
                        <a:lnTo>
                          <a:pt x="605211" y="2124466"/>
                        </a:lnTo>
                        <a:lnTo>
                          <a:pt x="542174" y="2133743"/>
                        </a:lnTo>
                        <a:lnTo>
                          <a:pt x="568227" y="2128151"/>
                        </a:lnTo>
                        <a:lnTo>
                          <a:pt x="621225" y="2116840"/>
                        </a:lnTo>
                        <a:lnTo>
                          <a:pt x="514467" y="2133489"/>
                        </a:lnTo>
                        <a:lnTo>
                          <a:pt x="487270" y="2137683"/>
                        </a:lnTo>
                        <a:cubicBezTo>
                          <a:pt x="487270" y="2137683"/>
                          <a:pt x="487397" y="2137683"/>
                          <a:pt x="487397" y="2137683"/>
                        </a:cubicBezTo>
                        <a:cubicBezTo>
                          <a:pt x="487397" y="2137302"/>
                          <a:pt x="481805" y="2137937"/>
                          <a:pt x="473036" y="2139208"/>
                        </a:cubicBezTo>
                        <a:cubicBezTo>
                          <a:pt x="471002" y="2139589"/>
                          <a:pt x="468715" y="2139844"/>
                          <a:pt x="466300" y="2140225"/>
                        </a:cubicBezTo>
                        <a:cubicBezTo>
                          <a:pt x="495912" y="2134124"/>
                          <a:pt x="448507" y="2141877"/>
                          <a:pt x="384834" y="2152680"/>
                        </a:cubicBezTo>
                        <a:lnTo>
                          <a:pt x="485236" y="2133616"/>
                        </a:lnTo>
                        <a:cubicBezTo>
                          <a:pt x="515230" y="2129041"/>
                          <a:pt x="543317" y="2124720"/>
                          <a:pt x="567973" y="2120780"/>
                        </a:cubicBezTo>
                        <a:cubicBezTo>
                          <a:pt x="569371" y="2120653"/>
                          <a:pt x="570769" y="2120398"/>
                          <a:pt x="572421" y="2120271"/>
                        </a:cubicBezTo>
                        <a:cubicBezTo>
                          <a:pt x="575726" y="2119890"/>
                          <a:pt x="579539" y="2119382"/>
                          <a:pt x="583224" y="2118873"/>
                        </a:cubicBezTo>
                        <a:cubicBezTo>
                          <a:pt x="580428" y="2119382"/>
                          <a:pt x="577759" y="2119763"/>
                          <a:pt x="574836" y="2120271"/>
                        </a:cubicBezTo>
                        <a:cubicBezTo>
                          <a:pt x="526541" y="2130312"/>
                          <a:pt x="607117" y="2117475"/>
                          <a:pt x="711460" y="2099683"/>
                        </a:cubicBezTo>
                        <a:lnTo>
                          <a:pt x="693667" y="2103877"/>
                        </a:lnTo>
                        <a:lnTo>
                          <a:pt x="773353" y="2090151"/>
                        </a:lnTo>
                        <a:lnTo>
                          <a:pt x="780089" y="2089515"/>
                        </a:lnTo>
                        <a:lnTo>
                          <a:pt x="795594" y="2086846"/>
                        </a:lnTo>
                        <a:lnTo>
                          <a:pt x="795594" y="2086846"/>
                        </a:lnTo>
                        <a:cubicBezTo>
                          <a:pt x="821394" y="2082525"/>
                          <a:pt x="844398" y="2078458"/>
                          <a:pt x="864860" y="2075027"/>
                        </a:cubicBezTo>
                        <a:lnTo>
                          <a:pt x="974285" y="2056217"/>
                        </a:lnTo>
                        <a:lnTo>
                          <a:pt x="1077357" y="2038424"/>
                        </a:lnTo>
                        <a:lnTo>
                          <a:pt x="1083966" y="2037916"/>
                        </a:lnTo>
                        <a:lnTo>
                          <a:pt x="1257954" y="2008304"/>
                        </a:lnTo>
                        <a:lnTo>
                          <a:pt x="1083330" y="2034230"/>
                        </a:lnTo>
                        <a:lnTo>
                          <a:pt x="1077357" y="2034739"/>
                        </a:lnTo>
                        <a:lnTo>
                          <a:pt x="1010761" y="2044779"/>
                        </a:lnTo>
                        <a:cubicBezTo>
                          <a:pt x="1014828" y="2044016"/>
                          <a:pt x="1017116" y="2043508"/>
                          <a:pt x="1017370" y="2043254"/>
                        </a:cubicBezTo>
                        <a:cubicBezTo>
                          <a:pt x="1017878" y="2042873"/>
                          <a:pt x="1011778" y="2043635"/>
                          <a:pt x="1000212" y="2045033"/>
                        </a:cubicBezTo>
                        <a:cubicBezTo>
                          <a:pt x="991570" y="2046177"/>
                          <a:pt x="980132" y="2047702"/>
                          <a:pt x="966152" y="2049481"/>
                        </a:cubicBezTo>
                        <a:cubicBezTo>
                          <a:pt x="968694" y="2048973"/>
                          <a:pt x="971617" y="2048337"/>
                          <a:pt x="974667" y="2047829"/>
                        </a:cubicBezTo>
                        <a:lnTo>
                          <a:pt x="1077357" y="2031561"/>
                        </a:lnTo>
                        <a:lnTo>
                          <a:pt x="1082822" y="2031053"/>
                        </a:lnTo>
                        <a:lnTo>
                          <a:pt x="1103284" y="2027876"/>
                        </a:lnTo>
                        <a:lnTo>
                          <a:pt x="1101377" y="2027113"/>
                        </a:lnTo>
                        <a:cubicBezTo>
                          <a:pt x="1102648" y="2026859"/>
                          <a:pt x="1104046" y="2026605"/>
                          <a:pt x="1105317" y="2026478"/>
                        </a:cubicBezTo>
                        <a:cubicBezTo>
                          <a:pt x="1107859" y="2026351"/>
                          <a:pt x="1111545" y="2025969"/>
                          <a:pt x="1117010" y="2025461"/>
                        </a:cubicBezTo>
                        <a:cubicBezTo>
                          <a:pt x="1119424" y="2025080"/>
                          <a:pt x="1121966" y="2024698"/>
                          <a:pt x="1124762" y="2024317"/>
                        </a:cubicBezTo>
                        <a:cubicBezTo>
                          <a:pt x="1123618" y="2024571"/>
                          <a:pt x="1122856" y="2024826"/>
                          <a:pt x="1122856" y="2024953"/>
                        </a:cubicBezTo>
                        <a:cubicBezTo>
                          <a:pt x="1122856" y="2025334"/>
                          <a:pt x="1128321" y="2024698"/>
                          <a:pt x="1137217" y="2023428"/>
                        </a:cubicBezTo>
                        <a:cubicBezTo>
                          <a:pt x="1146114" y="2022030"/>
                          <a:pt x="1158187" y="2020123"/>
                          <a:pt x="1171659" y="2017963"/>
                        </a:cubicBezTo>
                        <a:cubicBezTo>
                          <a:pt x="1185131" y="2015548"/>
                          <a:pt x="1197205" y="2013387"/>
                          <a:pt x="1205974" y="2011735"/>
                        </a:cubicBezTo>
                        <a:cubicBezTo>
                          <a:pt x="1205974" y="2011735"/>
                          <a:pt x="1205974" y="2011735"/>
                          <a:pt x="1205974" y="2011735"/>
                        </a:cubicBezTo>
                        <a:cubicBezTo>
                          <a:pt x="1258844" y="2003220"/>
                          <a:pt x="1327601" y="1991909"/>
                          <a:pt x="1405254" y="1978945"/>
                        </a:cubicBezTo>
                        <a:cubicBezTo>
                          <a:pt x="1404618" y="1979200"/>
                          <a:pt x="1404237" y="1979327"/>
                          <a:pt x="1404237" y="1979327"/>
                        </a:cubicBezTo>
                        <a:cubicBezTo>
                          <a:pt x="1404237" y="1979708"/>
                          <a:pt x="1409702" y="1979072"/>
                          <a:pt x="1418599" y="1977801"/>
                        </a:cubicBezTo>
                        <a:cubicBezTo>
                          <a:pt x="1427495" y="1976403"/>
                          <a:pt x="1439569" y="1974370"/>
                          <a:pt x="1453040" y="1972209"/>
                        </a:cubicBezTo>
                        <a:cubicBezTo>
                          <a:pt x="1466512" y="1969795"/>
                          <a:pt x="1478713" y="1967507"/>
                          <a:pt x="1487609" y="1965982"/>
                        </a:cubicBezTo>
                        <a:cubicBezTo>
                          <a:pt x="1496251" y="1964330"/>
                          <a:pt x="1501589" y="1963059"/>
                          <a:pt x="1501843" y="1962678"/>
                        </a:cubicBezTo>
                        <a:cubicBezTo>
                          <a:pt x="1539971" y="1956196"/>
                          <a:pt x="1579242" y="1949587"/>
                          <a:pt x="1619149" y="1942724"/>
                        </a:cubicBezTo>
                        <a:cubicBezTo>
                          <a:pt x="1724000" y="1924931"/>
                          <a:pt x="1832663" y="1906376"/>
                          <a:pt x="1932939" y="1889092"/>
                        </a:cubicBezTo>
                        <a:cubicBezTo>
                          <a:pt x="1932176" y="1889346"/>
                          <a:pt x="1931795" y="1889473"/>
                          <a:pt x="1931795" y="1889600"/>
                        </a:cubicBezTo>
                        <a:cubicBezTo>
                          <a:pt x="1931795" y="1889981"/>
                          <a:pt x="1937387" y="1889346"/>
                          <a:pt x="1946411" y="1887948"/>
                        </a:cubicBezTo>
                        <a:cubicBezTo>
                          <a:pt x="1955307" y="1886550"/>
                          <a:pt x="1967635" y="1884516"/>
                          <a:pt x="1981106" y="1882356"/>
                        </a:cubicBezTo>
                        <a:cubicBezTo>
                          <a:pt x="1994579" y="1879941"/>
                          <a:pt x="2006779" y="1877780"/>
                          <a:pt x="2015675" y="1876128"/>
                        </a:cubicBezTo>
                        <a:cubicBezTo>
                          <a:pt x="2024572" y="1874349"/>
                          <a:pt x="2030037" y="1873205"/>
                          <a:pt x="2029910" y="1872824"/>
                        </a:cubicBezTo>
                        <a:cubicBezTo>
                          <a:pt x="2029910" y="1872697"/>
                          <a:pt x="2028258" y="1872824"/>
                          <a:pt x="2025462" y="1873078"/>
                        </a:cubicBezTo>
                        <a:cubicBezTo>
                          <a:pt x="2045288" y="1869646"/>
                          <a:pt x="2064479" y="1866342"/>
                          <a:pt x="2083161" y="1863038"/>
                        </a:cubicBezTo>
                        <a:cubicBezTo>
                          <a:pt x="2083161" y="1863038"/>
                          <a:pt x="2083924" y="1863165"/>
                          <a:pt x="2085322" y="1863038"/>
                        </a:cubicBezTo>
                        <a:cubicBezTo>
                          <a:pt x="2167042" y="1849439"/>
                          <a:pt x="2175430" y="1848041"/>
                          <a:pt x="2282314" y="1830248"/>
                        </a:cubicBezTo>
                        <a:cubicBezTo>
                          <a:pt x="2288415" y="1828850"/>
                          <a:pt x="2300615" y="1826562"/>
                          <a:pt x="2313071" y="1824148"/>
                        </a:cubicBezTo>
                        <a:cubicBezTo>
                          <a:pt x="2409279" y="1809024"/>
                          <a:pt x="2485915" y="1796823"/>
                          <a:pt x="2576659" y="1781826"/>
                        </a:cubicBezTo>
                        <a:cubicBezTo>
                          <a:pt x="2590258" y="1861640"/>
                          <a:pt x="2606271" y="1956577"/>
                          <a:pt x="2627877" y="2083669"/>
                        </a:cubicBezTo>
                        <a:cubicBezTo>
                          <a:pt x="2631817" y="2106546"/>
                          <a:pt x="2635502" y="2127897"/>
                          <a:pt x="2638934" y="2147596"/>
                        </a:cubicBezTo>
                        <a:lnTo>
                          <a:pt x="2652914" y="2228554"/>
                        </a:lnTo>
                        <a:lnTo>
                          <a:pt x="2704767" y="2165135"/>
                        </a:lnTo>
                        <a:cubicBezTo>
                          <a:pt x="2754079" y="2104766"/>
                          <a:pt x="2789665" y="2060411"/>
                          <a:pt x="2817116" y="2025969"/>
                        </a:cubicBezTo>
                        <a:cubicBezTo>
                          <a:pt x="2802882" y="2043889"/>
                          <a:pt x="2790046" y="2060284"/>
                          <a:pt x="2780260" y="2072612"/>
                        </a:cubicBezTo>
                        <a:cubicBezTo>
                          <a:pt x="2774795" y="2079729"/>
                          <a:pt x="2770346" y="2085575"/>
                          <a:pt x="2767169" y="2089642"/>
                        </a:cubicBezTo>
                        <a:cubicBezTo>
                          <a:pt x="2764119" y="2093709"/>
                          <a:pt x="2762467" y="2095997"/>
                          <a:pt x="2762594" y="2096124"/>
                        </a:cubicBezTo>
                        <a:cubicBezTo>
                          <a:pt x="2762721" y="2096124"/>
                          <a:pt x="2764628" y="2094091"/>
                          <a:pt x="2767932" y="2090278"/>
                        </a:cubicBezTo>
                        <a:cubicBezTo>
                          <a:pt x="2771109" y="2086338"/>
                          <a:pt x="2775811" y="2080746"/>
                          <a:pt x="2781658" y="2073756"/>
                        </a:cubicBezTo>
                        <a:cubicBezTo>
                          <a:pt x="2792969" y="2059649"/>
                          <a:pt x="2808601" y="2040331"/>
                          <a:pt x="2825759" y="2018979"/>
                        </a:cubicBezTo>
                        <a:cubicBezTo>
                          <a:pt x="2842789" y="1997628"/>
                          <a:pt x="2858167" y="1978183"/>
                          <a:pt x="2869097" y="1963949"/>
                        </a:cubicBezTo>
                        <a:cubicBezTo>
                          <a:pt x="2874562" y="1956831"/>
                          <a:pt x="2878883" y="1950985"/>
                          <a:pt x="2881933" y="1946918"/>
                        </a:cubicBezTo>
                        <a:cubicBezTo>
                          <a:pt x="2884984" y="1942851"/>
                          <a:pt x="2886509" y="1940564"/>
                          <a:pt x="2886381" y="1940436"/>
                        </a:cubicBezTo>
                        <a:cubicBezTo>
                          <a:pt x="2886254" y="1940436"/>
                          <a:pt x="2884348" y="1942470"/>
                          <a:pt x="2881171" y="1946283"/>
                        </a:cubicBezTo>
                        <a:cubicBezTo>
                          <a:pt x="2877993" y="1950223"/>
                          <a:pt x="2873418" y="1955815"/>
                          <a:pt x="2867699" y="1962805"/>
                        </a:cubicBezTo>
                        <a:cubicBezTo>
                          <a:pt x="2857404" y="1975641"/>
                          <a:pt x="2843424" y="1992925"/>
                          <a:pt x="2828046" y="2012116"/>
                        </a:cubicBezTo>
                        <a:cubicBezTo>
                          <a:pt x="2904683" y="1915654"/>
                          <a:pt x="2911927" y="1902563"/>
                          <a:pt x="2999239" y="1802669"/>
                        </a:cubicBezTo>
                        <a:cubicBezTo>
                          <a:pt x="3024403" y="1769498"/>
                          <a:pt x="2975092" y="1826562"/>
                          <a:pt x="2911164" y="1900911"/>
                        </a:cubicBezTo>
                        <a:cubicBezTo>
                          <a:pt x="2866809" y="1953273"/>
                          <a:pt x="2815210" y="2014023"/>
                          <a:pt x="2777082" y="2058124"/>
                        </a:cubicBezTo>
                        <a:cubicBezTo>
                          <a:pt x="2782039" y="2051388"/>
                          <a:pt x="2786995" y="2044906"/>
                          <a:pt x="2791825" y="2038424"/>
                        </a:cubicBezTo>
                        <a:cubicBezTo>
                          <a:pt x="2826902" y="1995848"/>
                          <a:pt x="2861980" y="1953146"/>
                          <a:pt x="2896803" y="1910316"/>
                        </a:cubicBezTo>
                        <a:cubicBezTo>
                          <a:pt x="2911927" y="1889473"/>
                          <a:pt x="2871893" y="1938022"/>
                          <a:pt x="2822454" y="1998136"/>
                        </a:cubicBezTo>
                        <a:cubicBezTo>
                          <a:pt x="2819658" y="2001568"/>
                          <a:pt x="2816862" y="2004999"/>
                          <a:pt x="2813939" y="2008431"/>
                        </a:cubicBezTo>
                        <a:lnTo>
                          <a:pt x="2869478" y="1932684"/>
                        </a:lnTo>
                        <a:lnTo>
                          <a:pt x="2808093" y="2007668"/>
                        </a:lnTo>
                        <a:lnTo>
                          <a:pt x="2759798" y="2066257"/>
                        </a:lnTo>
                        <a:cubicBezTo>
                          <a:pt x="2774286" y="2048464"/>
                          <a:pt x="2789792" y="2029401"/>
                          <a:pt x="2806822" y="2008685"/>
                        </a:cubicBezTo>
                        <a:cubicBezTo>
                          <a:pt x="2807330" y="2007668"/>
                          <a:pt x="2806822" y="2008049"/>
                          <a:pt x="2805297" y="2009447"/>
                        </a:cubicBezTo>
                        <a:cubicBezTo>
                          <a:pt x="2807584" y="2006651"/>
                          <a:pt x="2809872" y="2003855"/>
                          <a:pt x="2812160" y="2001059"/>
                        </a:cubicBezTo>
                        <a:cubicBezTo>
                          <a:pt x="2833638" y="1974878"/>
                          <a:pt x="2855498" y="1948189"/>
                          <a:pt x="2877866" y="1920991"/>
                        </a:cubicBezTo>
                        <a:cubicBezTo>
                          <a:pt x="2900489" y="1894048"/>
                          <a:pt x="2923365" y="1866596"/>
                          <a:pt x="2946750" y="1838636"/>
                        </a:cubicBezTo>
                        <a:cubicBezTo>
                          <a:pt x="2993774" y="1778649"/>
                          <a:pt x="3058972" y="1699344"/>
                          <a:pt x="3137260" y="1603771"/>
                        </a:cubicBezTo>
                        <a:cubicBezTo>
                          <a:pt x="3162425" y="1573268"/>
                          <a:pt x="3189114" y="1540987"/>
                          <a:pt x="3216947" y="1507181"/>
                        </a:cubicBezTo>
                        <a:cubicBezTo>
                          <a:pt x="3222539" y="1500572"/>
                          <a:pt x="3228004" y="1493963"/>
                          <a:pt x="3233342" y="1487609"/>
                        </a:cubicBezTo>
                        <a:cubicBezTo>
                          <a:pt x="3272359" y="1440458"/>
                          <a:pt x="3307945" y="1397501"/>
                          <a:pt x="3333617" y="1366363"/>
                        </a:cubicBezTo>
                        <a:cubicBezTo>
                          <a:pt x="3346454" y="1350731"/>
                          <a:pt x="3356875" y="1338149"/>
                          <a:pt x="3363992" y="1329380"/>
                        </a:cubicBezTo>
                        <a:cubicBezTo>
                          <a:pt x="3371110" y="1320610"/>
                          <a:pt x="3375049" y="1315654"/>
                          <a:pt x="3375049" y="1315654"/>
                        </a:cubicBezTo>
                        <a:cubicBezTo>
                          <a:pt x="3375049" y="1315654"/>
                          <a:pt x="3369203" y="1322262"/>
                          <a:pt x="3358908" y="1334336"/>
                        </a:cubicBezTo>
                        <a:cubicBezTo>
                          <a:pt x="3357638" y="1335861"/>
                          <a:pt x="3356112" y="1337641"/>
                          <a:pt x="3354715" y="1339293"/>
                        </a:cubicBezTo>
                        <a:cubicBezTo>
                          <a:pt x="3372635" y="1317306"/>
                          <a:pt x="3390809" y="1295192"/>
                          <a:pt x="3409237" y="1272315"/>
                        </a:cubicBezTo>
                        <a:cubicBezTo>
                          <a:pt x="3410508" y="1268121"/>
                          <a:pt x="3374541" y="1310062"/>
                          <a:pt x="3313537" y="1383266"/>
                        </a:cubicBezTo>
                        <a:cubicBezTo>
                          <a:pt x="3269182" y="1437153"/>
                          <a:pt x="3211101" y="1507435"/>
                          <a:pt x="3144632" y="1588138"/>
                        </a:cubicBezTo>
                        <a:cubicBezTo>
                          <a:pt x="3099514" y="1641898"/>
                          <a:pt x="3057193" y="1692354"/>
                          <a:pt x="3023386" y="1732769"/>
                        </a:cubicBezTo>
                        <a:cubicBezTo>
                          <a:pt x="3022497" y="1733912"/>
                          <a:pt x="3021607" y="1734802"/>
                          <a:pt x="3020717" y="1735946"/>
                        </a:cubicBezTo>
                        <a:cubicBezTo>
                          <a:pt x="3019319" y="1736963"/>
                          <a:pt x="2998730" y="1761492"/>
                          <a:pt x="2971660" y="1794027"/>
                        </a:cubicBezTo>
                        <a:cubicBezTo>
                          <a:pt x="2912562" y="1862021"/>
                          <a:pt x="2891719" y="1881720"/>
                          <a:pt x="2934803" y="1828977"/>
                        </a:cubicBezTo>
                        <a:cubicBezTo>
                          <a:pt x="2955138" y="1806355"/>
                          <a:pt x="2978650" y="1775344"/>
                          <a:pt x="3018811" y="1726033"/>
                        </a:cubicBezTo>
                        <a:cubicBezTo>
                          <a:pt x="3016396" y="1730989"/>
                          <a:pt x="3051982" y="1688795"/>
                          <a:pt x="3104852" y="1624487"/>
                        </a:cubicBezTo>
                        <a:cubicBezTo>
                          <a:pt x="3090363" y="1639610"/>
                          <a:pt x="3078036" y="1653464"/>
                          <a:pt x="3079688" y="1650032"/>
                        </a:cubicBezTo>
                        <a:lnTo>
                          <a:pt x="3087568" y="1640373"/>
                        </a:lnTo>
                        <a:lnTo>
                          <a:pt x="3110953" y="1612032"/>
                        </a:lnTo>
                        <a:lnTo>
                          <a:pt x="3111207" y="1612032"/>
                        </a:lnTo>
                        <a:cubicBezTo>
                          <a:pt x="3111207" y="1612032"/>
                          <a:pt x="3113749" y="1614192"/>
                          <a:pt x="3113749" y="1614192"/>
                        </a:cubicBezTo>
                        <a:lnTo>
                          <a:pt x="3154418" y="1562085"/>
                        </a:lnTo>
                        <a:lnTo>
                          <a:pt x="3195087" y="1509977"/>
                        </a:lnTo>
                        <a:lnTo>
                          <a:pt x="3187843" y="1518365"/>
                        </a:lnTo>
                        <a:lnTo>
                          <a:pt x="3222285" y="1476425"/>
                        </a:lnTo>
                        <a:lnTo>
                          <a:pt x="3257998" y="1432832"/>
                        </a:lnTo>
                        <a:lnTo>
                          <a:pt x="3336922" y="1336497"/>
                        </a:lnTo>
                        <a:lnTo>
                          <a:pt x="3432749" y="1219826"/>
                        </a:lnTo>
                        <a:lnTo>
                          <a:pt x="3441391" y="1209913"/>
                        </a:lnTo>
                        <a:lnTo>
                          <a:pt x="3666852" y="935268"/>
                        </a:lnTo>
                        <a:cubicBezTo>
                          <a:pt x="3667996" y="935904"/>
                          <a:pt x="3669013" y="936412"/>
                          <a:pt x="3669648" y="936793"/>
                        </a:cubicBezTo>
                        <a:lnTo>
                          <a:pt x="3669775" y="936793"/>
                        </a:lnTo>
                        <a:cubicBezTo>
                          <a:pt x="3669140" y="936412"/>
                          <a:pt x="3668250" y="935904"/>
                          <a:pt x="3667614" y="935395"/>
                        </a:cubicBezTo>
                        <a:cubicBezTo>
                          <a:pt x="3667487" y="935395"/>
                          <a:pt x="3667360" y="935141"/>
                          <a:pt x="3667233" y="935014"/>
                        </a:cubicBezTo>
                        <a:lnTo>
                          <a:pt x="3667233" y="935014"/>
                        </a:lnTo>
                        <a:cubicBezTo>
                          <a:pt x="3667233" y="935014"/>
                          <a:pt x="3667869" y="935268"/>
                          <a:pt x="3668123" y="935395"/>
                        </a:cubicBezTo>
                        <a:cubicBezTo>
                          <a:pt x="3668123" y="935395"/>
                          <a:pt x="3668123" y="935395"/>
                          <a:pt x="3668250" y="935395"/>
                        </a:cubicBezTo>
                        <a:cubicBezTo>
                          <a:pt x="3667869" y="935141"/>
                          <a:pt x="3667614" y="934887"/>
                          <a:pt x="3667233" y="934633"/>
                        </a:cubicBezTo>
                        <a:lnTo>
                          <a:pt x="3686678" y="910993"/>
                        </a:lnTo>
                        <a:close/>
                        <a:moveTo>
                          <a:pt x="79941" y="1160220"/>
                        </a:moveTo>
                        <a:lnTo>
                          <a:pt x="76891" y="1139377"/>
                        </a:lnTo>
                        <a:lnTo>
                          <a:pt x="88837" y="1129083"/>
                        </a:lnTo>
                        <a:lnTo>
                          <a:pt x="92142" y="1126414"/>
                        </a:lnTo>
                        <a:lnTo>
                          <a:pt x="102563" y="1118026"/>
                        </a:lnTo>
                        <a:cubicBezTo>
                          <a:pt x="102563" y="1118026"/>
                          <a:pt x="102817" y="1117899"/>
                          <a:pt x="102944" y="1117772"/>
                        </a:cubicBezTo>
                        <a:cubicBezTo>
                          <a:pt x="103961" y="1117772"/>
                          <a:pt x="104978" y="1117772"/>
                          <a:pt x="105994" y="1117772"/>
                        </a:cubicBezTo>
                        <a:cubicBezTo>
                          <a:pt x="101801" y="1121203"/>
                          <a:pt x="97479" y="1124508"/>
                          <a:pt x="93413" y="1128066"/>
                        </a:cubicBezTo>
                        <a:lnTo>
                          <a:pt x="78670" y="1140521"/>
                        </a:lnTo>
                        <a:lnTo>
                          <a:pt x="81974" y="1160093"/>
                        </a:lnTo>
                        <a:lnTo>
                          <a:pt x="87820" y="1195298"/>
                        </a:lnTo>
                        <a:lnTo>
                          <a:pt x="86041" y="1195552"/>
                        </a:lnTo>
                        <a:lnTo>
                          <a:pt x="86041" y="1195552"/>
                        </a:lnTo>
                        <a:cubicBezTo>
                          <a:pt x="84262" y="1185385"/>
                          <a:pt x="82483" y="1175344"/>
                          <a:pt x="80830" y="1165812"/>
                        </a:cubicBezTo>
                        <a:lnTo>
                          <a:pt x="80068" y="1160475"/>
                        </a:lnTo>
                        <a:close/>
                        <a:moveTo>
                          <a:pt x="3082103" y="515611"/>
                        </a:moveTo>
                        <a:cubicBezTo>
                          <a:pt x="3074350" y="511163"/>
                          <a:pt x="3069521" y="508621"/>
                          <a:pt x="3069393" y="508875"/>
                        </a:cubicBezTo>
                        <a:cubicBezTo>
                          <a:pt x="3069267" y="509129"/>
                          <a:pt x="3073714" y="512180"/>
                          <a:pt x="3081086" y="517009"/>
                        </a:cubicBezTo>
                        <a:cubicBezTo>
                          <a:pt x="3076511" y="514213"/>
                          <a:pt x="3071808" y="511290"/>
                          <a:pt x="3066597" y="508113"/>
                        </a:cubicBezTo>
                        <a:cubicBezTo>
                          <a:pt x="3059226" y="503665"/>
                          <a:pt x="3051219" y="498708"/>
                          <a:pt x="3042196" y="493243"/>
                        </a:cubicBezTo>
                        <a:cubicBezTo>
                          <a:pt x="3037620" y="490447"/>
                          <a:pt x="3032791" y="487397"/>
                          <a:pt x="3027707" y="484219"/>
                        </a:cubicBezTo>
                        <a:cubicBezTo>
                          <a:pt x="3025166" y="482694"/>
                          <a:pt x="3022497" y="481042"/>
                          <a:pt x="3019828" y="479263"/>
                        </a:cubicBezTo>
                        <a:lnTo>
                          <a:pt x="3015634" y="476721"/>
                        </a:lnTo>
                        <a:lnTo>
                          <a:pt x="3013346" y="475323"/>
                        </a:lnTo>
                        <a:lnTo>
                          <a:pt x="3011948" y="474560"/>
                        </a:lnTo>
                        <a:lnTo>
                          <a:pt x="3011186" y="474052"/>
                        </a:lnTo>
                        <a:lnTo>
                          <a:pt x="3010550" y="473671"/>
                        </a:lnTo>
                        <a:cubicBezTo>
                          <a:pt x="3009406" y="473035"/>
                          <a:pt x="3008262" y="472527"/>
                          <a:pt x="3007119" y="472146"/>
                        </a:cubicBezTo>
                        <a:cubicBezTo>
                          <a:pt x="3005721" y="471637"/>
                          <a:pt x="3004195" y="471637"/>
                          <a:pt x="3002670" y="471383"/>
                        </a:cubicBezTo>
                        <a:cubicBezTo>
                          <a:pt x="2992503" y="464902"/>
                          <a:pt x="2981700" y="458166"/>
                          <a:pt x="2970389" y="450922"/>
                        </a:cubicBezTo>
                        <a:lnTo>
                          <a:pt x="2873291" y="389917"/>
                        </a:lnTo>
                        <a:lnTo>
                          <a:pt x="2908750" y="413429"/>
                        </a:lnTo>
                        <a:lnTo>
                          <a:pt x="2874943" y="392841"/>
                        </a:lnTo>
                        <a:lnTo>
                          <a:pt x="2806822" y="351536"/>
                        </a:lnTo>
                        <a:lnTo>
                          <a:pt x="2854862" y="379115"/>
                        </a:lnTo>
                        <a:lnTo>
                          <a:pt x="2785979" y="337301"/>
                        </a:lnTo>
                        <a:lnTo>
                          <a:pt x="2786360" y="336539"/>
                        </a:lnTo>
                        <a:cubicBezTo>
                          <a:pt x="2854227" y="378225"/>
                          <a:pt x="2948402" y="435162"/>
                          <a:pt x="3003687" y="467698"/>
                        </a:cubicBezTo>
                        <a:cubicBezTo>
                          <a:pt x="3002289" y="467443"/>
                          <a:pt x="3000891" y="467316"/>
                          <a:pt x="2999620" y="467316"/>
                        </a:cubicBezTo>
                        <a:lnTo>
                          <a:pt x="3006102" y="469096"/>
                        </a:lnTo>
                        <a:cubicBezTo>
                          <a:pt x="3006102" y="469096"/>
                          <a:pt x="3006610" y="469477"/>
                          <a:pt x="3006864" y="469604"/>
                        </a:cubicBezTo>
                        <a:cubicBezTo>
                          <a:pt x="3004450" y="468841"/>
                          <a:pt x="3001908" y="468333"/>
                          <a:pt x="2999493" y="468333"/>
                        </a:cubicBezTo>
                        <a:lnTo>
                          <a:pt x="3009279" y="471129"/>
                        </a:lnTo>
                        <a:cubicBezTo>
                          <a:pt x="3009279" y="471129"/>
                          <a:pt x="3010423" y="471765"/>
                          <a:pt x="3011058" y="472146"/>
                        </a:cubicBezTo>
                        <a:cubicBezTo>
                          <a:pt x="3011313" y="472146"/>
                          <a:pt x="3011567" y="472400"/>
                          <a:pt x="3011694" y="472400"/>
                        </a:cubicBezTo>
                        <a:lnTo>
                          <a:pt x="3011948" y="472400"/>
                        </a:lnTo>
                        <a:cubicBezTo>
                          <a:pt x="3011948" y="472400"/>
                          <a:pt x="3012838" y="473035"/>
                          <a:pt x="3012838" y="473035"/>
                        </a:cubicBezTo>
                        <a:lnTo>
                          <a:pt x="3014236" y="473798"/>
                        </a:lnTo>
                        <a:lnTo>
                          <a:pt x="3016650" y="475196"/>
                        </a:lnTo>
                        <a:cubicBezTo>
                          <a:pt x="3018175" y="476086"/>
                          <a:pt x="3019700" y="476975"/>
                          <a:pt x="3021099" y="477738"/>
                        </a:cubicBezTo>
                        <a:cubicBezTo>
                          <a:pt x="3023895" y="479390"/>
                          <a:pt x="3026564" y="480915"/>
                          <a:pt x="3028978" y="482440"/>
                        </a:cubicBezTo>
                        <a:cubicBezTo>
                          <a:pt x="3031139" y="483711"/>
                          <a:pt x="3033045" y="484855"/>
                          <a:pt x="3034824" y="485872"/>
                        </a:cubicBezTo>
                        <a:lnTo>
                          <a:pt x="3053507" y="497691"/>
                        </a:lnTo>
                        <a:lnTo>
                          <a:pt x="3084517" y="516882"/>
                        </a:lnTo>
                        <a:cubicBezTo>
                          <a:pt x="3083755" y="516374"/>
                          <a:pt x="3082738" y="515865"/>
                          <a:pt x="3081976" y="515357"/>
                        </a:cubicBezTo>
                        <a:close/>
                        <a:moveTo>
                          <a:pt x="3287991" y="633298"/>
                        </a:moveTo>
                        <a:lnTo>
                          <a:pt x="3289008" y="632917"/>
                        </a:lnTo>
                        <a:lnTo>
                          <a:pt x="3233977" y="599619"/>
                        </a:lnTo>
                        <a:cubicBezTo>
                          <a:pt x="3234486" y="595171"/>
                          <a:pt x="3234867" y="591358"/>
                          <a:pt x="3235121" y="588308"/>
                        </a:cubicBezTo>
                        <a:cubicBezTo>
                          <a:pt x="3236011" y="588943"/>
                          <a:pt x="3236901" y="589451"/>
                          <a:pt x="3237917" y="589960"/>
                        </a:cubicBezTo>
                        <a:lnTo>
                          <a:pt x="3311503" y="634950"/>
                        </a:lnTo>
                        <a:lnTo>
                          <a:pt x="3288627" y="643593"/>
                        </a:lnTo>
                        <a:lnTo>
                          <a:pt x="3275536" y="648041"/>
                        </a:lnTo>
                        <a:cubicBezTo>
                          <a:pt x="3271088" y="647278"/>
                          <a:pt x="3266259" y="646643"/>
                          <a:pt x="3261048" y="645753"/>
                        </a:cubicBezTo>
                        <a:lnTo>
                          <a:pt x="3254566" y="644736"/>
                        </a:lnTo>
                        <a:lnTo>
                          <a:pt x="3288881" y="633425"/>
                        </a:lnTo>
                        <a:lnTo>
                          <a:pt x="3288119" y="632917"/>
                        </a:lnTo>
                        <a:lnTo>
                          <a:pt x="3254058" y="644609"/>
                        </a:lnTo>
                        <a:lnTo>
                          <a:pt x="3252151" y="644355"/>
                        </a:lnTo>
                        <a:lnTo>
                          <a:pt x="3286720" y="632154"/>
                        </a:lnTo>
                        <a:lnTo>
                          <a:pt x="3287991" y="632917"/>
                        </a:lnTo>
                        <a:close/>
                        <a:moveTo>
                          <a:pt x="966025" y="2047067"/>
                        </a:moveTo>
                        <a:lnTo>
                          <a:pt x="926372" y="2053167"/>
                        </a:lnTo>
                        <a:cubicBezTo>
                          <a:pt x="935269" y="2051642"/>
                          <a:pt x="945308" y="2049990"/>
                          <a:pt x="956620" y="2047956"/>
                        </a:cubicBezTo>
                        <a:lnTo>
                          <a:pt x="966025" y="2046939"/>
                        </a:lnTo>
                        <a:close/>
                        <a:moveTo>
                          <a:pt x="620589" y="2105529"/>
                        </a:moveTo>
                        <a:cubicBezTo>
                          <a:pt x="585131" y="2111502"/>
                          <a:pt x="557425" y="2116332"/>
                          <a:pt x="537217" y="2119890"/>
                        </a:cubicBezTo>
                        <a:lnTo>
                          <a:pt x="537217" y="2119128"/>
                        </a:lnTo>
                        <a:cubicBezTo>
                          <a:pt x="537217" y="2119128"/>
                          <a:pt x="537217" y="2119128"/>
                          <a:pt x="537217" y="2119128"/>
                        </a:cubicBezTo>
                        <a:lnTo>
                          <a:pt x="626308" y="2104004"/>
                        </a:lnTo>
                        <a:cubicBezTo>
                          <a:pt x="624021" y="2104639"/>
                          <a:pt x="622114" y="2105148"/>
                          <a:pt x="620716" y="2105529"/>
                        </a:cubicBezTo>
                        <a:close/>
                        <a:moveTo>
                          <a:pt x="226223" y="1471087"/>
                        </a:moveTo>
                        <a:cubicBezTo>
                          <a:pt x="222284" y="1470833"/>
                          <a:pt x="217708" y="1470579"/>
                          <a:pt x="212752" y="1470324"/>
                        </a:cubicBezTo>
                        <a:cubicBezTo>
                          <a:pt x="213006" y="1470324"/>
                          <a:pt x="213260" y="1470070"/>
                          <a:pt x="213641" y="1469943"/>
                        </a:cubicBezTo>
                        <a:cubicBezTo>
                          <a:pt x="218344" y="1470197"/>
                          <a:pt x="222919" y="1470451"/>
                          <a:pt x="227621" y="1470706"/>
                        </a:cubicBezTo>
                        <a:cubicBezTo>
                          <a:pt x="227367" y="1470706"/>
                          <a:pt x="227113" y="1470960"/>
                          <a:pt x="226859" y="1470960"/>
                        </a:cubicBezTo>
                        <a:cubicBezTo>
                          <a:pt x="226605" y="1470960"/>
                          <a:pt x="226478" y="1470960"/>
                          <a:pt x="226350" y="1470960"/>
                        </a:cubicBezTo>
                        <a:close/>
                        <a:moveTo>
                          <a:pt x="2690660" y="2139081"/>
                        </a:moveTo>
                        <a:lnTo>
                          <a:pt x="2690406" y="2139081"/>
                        </a:lnTo>
                        <a:cubicBezTo>
                          <a:pt x="2690406" y="2139081"/>
                          <a:pt x="2690406" y="2138827"/>
                          <a:pt x="2690406" y="2138827"/>
                        </a:cubicBezTo>
                        <a:lnTo>
                          <a:pt x="2690660" y="2138827"/>
                        </a:lnTo>
                        <a:cubicBezTo>
                          <a:pt x="2690660" y="2138827"/>
                          <a:pt x="2690660" y="2138954"/>
                          <a:pt x="2690660" y="2139081"/>
                        </a:cubicBezTo>
                        <a:close/>
                        <a:moveTo>
                          <a:pt x="538488" y="770049"/>
                        </a:moveTo>
                        <a:lnTo>
                          <a:pt x="549926" y="767761"/>
                        </a:lnTo>
                        <a:lnTo>
                          <a:pt x="551070" y="767507"/>
                        </a:lnTo>
                        <a:cubicBezTo>
                          <a:pt x="579030" y="762805"/>
                          <a:pt x="607117" y="758102"/>
                          <a:pt x="635840" y="753146"/>
                        </a:cubicBezTo>
                        <a:cubicBezTo>
                          <a:pt x="614997" y="756831"/>
                          <a:pt x="599619" y="759627"/>
                          <a:pt x="593519" y="760898"/>
                        </a:cubicBezTo>
                        <a:lnTo>
                          <a:pt x="535946" y="771447"/>
                        </a:lnTo>
                        <a:lnTo>
                          <a:pt x="535438" y="771447"/>
                        </a:lnTo>
                        <a:cubicBezTo>
                          <a:pt x="539251" y="770684"/>
                          <a:pt x="541665" y="770049"/>
                          <a:pt x="541665" y="769922"/>
                        </a:cubicBezTo>
                        <a:cubicBezTo>
                          <a:pt x="541665" y="769795"/>
                          <a:pt x="540394" y="769922"/>
                          <a:pt x="538615" y="769922"/>
                        </a:cubicBezTo>
                        <a:close/>
                        <a:moveTo>
                          <a:pt x="3005848" y="462360"/>
                        </a:moveTo>
                        <a:lnTo>
                          <a:pt x="3009025" y="464139"/>
                        </a:lnTo>
                        <a:cubicBezTo>
                          <a:pt x="3009025" y="464139"/>
                          <a:pt x="3008644" y="464139"/>
                          <a:pt x="3008517" y="464012"/>
                        </a:cubicBezTo>
                        <a:lnTo>
                          <a:pt x="3005848" y="462487"/>
                        </a:lnTo>
                        <a:close/>
                        <a:moveTo>
                          <a:pt x="3219235" y="660877"/>
                        </a:moveTo>
                        <a:lnTo>
                          <a:pt x="3222158" y="659860"/>
                        </a:lnTo>
                        <a:lnTo>
                          <a:pt x="3225081" y="658844"/>
                        </a:lnTo>
                        <a:lnTo>
                          <a:pt x="3226479" y="658335"/>
                        </a:lnTo>
                        <a:lnTo>
                          <a:pt x="3226987" y="658335"/>
                        </a:lnTo>
                        <a:cubicBezTo>
                          <a:pt x="3226987" y="658335"/>
                          <a:pt x="3227877" y="658335"/>
                          <a:pt x="3227877" y="658335"/>
                        </a:cubicBezTo>
                        <a:cubicBezTo>
                          <a:pt x="3227877" y="658971"/>
                          <a:pt x="3227877" y="658971"/>
                          <a:pt x="3227877" y="658335"/>
                        </a:cubicBezTo>
                        <a:lnTo>
                          <a:pt x="3243509" y="659860"/>
                        </a:lnTo>
                        <a:lnTo>
                          <a:pt x="3237155" y="662021"/>
                        </a:lnTo>
                        <a:lnTo>
                          <a:pt x="3219362" y="661004"/>
                        </a:lnTo>
                        <a:close/>
                        <a:moveTo>
                          <a:pt x="214404" y="1465241"/>
                        </a:moveTo>
                        <a:cubicBezTo>
                          <a:pt x="214404" y="1465241"/>
                          <a:pt x="215421" y="1465241"/>
                          <a:pt x="215929" y="1465241"/>
                        </a:cubicBezTo>
                        <a:cubicBezTo>
                          <a:pt x="215929" y="1465241"/>
                          <a:pt x="215929" y="1465241"/>
                          <a:pt x="215929" y="1465241"/>
                        </a:cubicBezTo>
                        <a:cubicBezTo>
                          <a:pt x="215421" y="1465241"/>
                          <a:pt x="215039" y="1465241"/>
                          <a:pt x="214531" y="1465241"/>
                        </a:cubicBezTo>
                        <a:close/>
                        <a:moveTo>
                          <a:pt x="210210" y="1460919"/>
                        </a:moveTo>
                        <a:cubicBezTo>
                          <a:pt x="212370" y="1460157"/>
                          <a:pt x="214658" y="1459267"/>
                          <a:pt x="217454" y="1458251"/>
                        </a:cubicBezTo>
                        <a:cubicBezTo>
                          <a:pt x="217454" y="1458251"/>
                          <a:pt x="217581" y="1458251"/>
                          <a:pt x="217581" y="1458251"/>
                        </a:cubicBezTo>
                        <a:cubicBezTo>
                          <a:pt x="222284" y="1458378"/>
                          <a:pt x="227240" y="1458632"/>
                          <a:pt x="232197" y="1458886"/>
                        </a:cubicBezTo>
                        <a:cubicBezTo>
                          <a:pt x="229909" y="1459776"/>
                          <a:pt x="227748" y="1460665"/>
                          <a:pt x="225588" y="1461428"/>
                        </a:cubicBezTo>
                        <a:cubicBezTo>
                          <a:pt x="220377" y="1461301"/>
                          <a:pt x="215293" y="1461174"/>
                          <a:pt x="210083" y="1461047"/>
                        </a:cubicBezTo>
                        <a:close/>
                        <a:moveTo>
                          <a:pt x="3128999" y="669011"/>
                        </a:moveTo>
                        <a:lnTo>
                          <a:pt x="3130525" y="674857"/>
                        </a:lnTo>
                        <a:cubicBezTo>
                          <a:pt x="3130525" y="674857"/>
                          <a:pt x="3129889" y="674857"/>
                          <a:pt x="3129635" y="674857"/>
                        </a:cubicBezTo>
                        <a:lnTo>
                          <a:pt x="3128237" y="669646"/>
                        </a:lnTo>
                        <a:cubicBezTo>
                          <a:pt x="3128237" y="669646"/>
                          <a:pt x="3128745" y="669265"/>
                          <a:pt x="3128999" y="669138"/>
                        </a:cubicBezTo>
                        <a:close/>
                        <a:moveTo>
                          <a:pt x="3128999" y="669011"/>
                        </a:moveTo>
                        <a:cubicBezTo>
                          <a:pt x="3128999" y="669011"/>
                          <a:pt x="3129635" y="668630"/>
                          <a:pt x="3130016" y="668375"/>
                        </a:cubicBezTo>
                        <a:lnTo>
                          <a:pt x="3131796" y="674984"/>
                        </a:lnTo>
                        <a:cubicBezTo>
                          <a:pt x="3131796" y="674984"/>
                          <a:pt x="3130906" y="674984"/>
                          <a:pt x="3130525" y="674984"/>
                        </a:cubicBezTo>
                        <a:lnTo>
                          <a:pt x="3128999" y="669138"/>
                        </a:lnTo>
                        <a:close/>
                        <a:moveTo>
                          <a:pt x="3127474" y="670028"/>
                        </a:moveTo>
                        <a:lnTo>
                          <a:pt x="3128745" y="674730"/>
                        </a:lnTo>
                        <a:cubicBezTo>
                          <a:pt x="3126203" y="674476"/>
                          <a:pt x="3123789" y="674349"/>
                          <a:pt x="3121247" y="674094"/>
                        </a:cubicBezTo>
                        <a:cubicBezTo>
                          <a:pt x="3123281" y="672696"/>
                          <a:pt x="3125441" y="671426"/>
                          <a:pt x="3127474" y="670028"/>
                        </a:cubicBezTo>
                        <a:close/>
                        <a:moveTo>
                          <a:pt x="3133448" y="675111"/>
                        </a:moveTo>
                        <a:lnTo>
                          <a:pt x="3131414" y="667486"/>
                        </a:lnTo>
                        <a:cubicBezTo>
                          <a:pt x="3131414" y="667486"/>
                          <a:pt x="3131414" y="667486"/>
                          <a:pt x="3131541" y="667486"/>
                        </a:cubicBezTo>
                        <a:lnTo>
                          <a:pt x="3133702" y="675238"/>
                        </a:lnTo>
                        <a:cubicBezTo>
                          <a:pt x="3133702" y="675238"/>
                          <a:pt x="3133575" y="675238"/>
                          <a:pt x="3133448" y="675238"/>
                        </a:cubicBezTo>
                        <a:close/>
                        <a:moveTo>
                          <a:pt x="3135227" y="675238"/>
                        </a:moveTo>
                        <a:lnTo>
                          <a:pt x="3132812" y="666469"/>
                        </a:lnTo>
                        <a:cubicBezTo>
                          <a:pt x="3132812" y="666469"/>
                          <a:pt x="3133194" y="666215"/>
                          <a:pt x="3133321" y="666088"/>
                        </a:cubicBezTo>
                        <a:lnTo>
                          <a:pt x="3135735" y="675238"/>
                        </a:lnTo>
                        <a:cubicBezTo>
                          <a:pt x="3135735" y="675238"/>
                          <a:pt x="3135354" y="675238"/>
                          <a:pt x="3135100" y="675238"/>
                        </a:cubicBezTo>
                        <a:close/>
                        <a:moveTo>
                          <a:pt x="3151749" y="654904"/>
                        </a:moveTo>
                        <a:cubicBezTo>
                          <a:pt x="3154418" y="654904"/>
                          <a:pt x="3156070" y="654904"/>
                          <a:pt x="3156070" y="654904"/>
                        </a:cubicBezTo>
                        <a:cubicBezTo>
                          <a:pt x="3156070" y="654904"/>
                          <a:pt x="3154926" y="654649"/>
                          <a:pt x="3152766" y="654395"/>
                        </a:cubicBezTo>
                        <a:cubicBezTo>
                          <a:pt x="3154037" y="653633"/>
                          <a:pt x="3155308" y="652997"/>
                          <a:pt x="3156579" y="652235"/>
                        </a:cubicBezTo>
                        <a:cubicBezTo>
                          <a:pt x="3162552" y="652743"/>
                          <a:pt x="3169161" y="653379"/>
                          <a:pt x="3176024" y="654014"/>
                        </a:cubicBezTo>
                        <a:cubicBezTo>
                          <a:pt x="3177930" y="654141"/>
                          <a:pt x="3179582" y="654268"/>
                          <a:pt x="3181488" y="654395"/>
                        </a:cubicBezTo>
                        <a:cubicBezTo>
                          <a:pt x="3184157" y="656047"/>
                          <a:pt x="3186953" y="657700"/>
                          <a:pt x="3189495" y="659225"/>
                        </a:cubicBezTo>
                        <a:lnTo>
                          <a:pt x="3148063" y="656937"/>
                        </a:lnTo>
                        <a:cubicBezTo>
                          <a:pt x="3149207" y="656302"/>
                          <a:pt x="3150478" y="655666"/>
                          <a:pt x="3151622" y="655031"/>
                        </a:cubicBezTo>
                        <a:close/>
                        <a:moveTo>
                          <a:pt x="3185301" y="654522"/>
                        </a:moveTo>
                        <a:cubicBezTo>
                          <a:pt x="3188733" y="654777"/>
                          <a:pt x="3192037" y="655031"/>
                          <a:pt x="3195214" y="655158"/>
                        </a:cubicBezTo>
                        <a:lnTo>
                          <a:pt x="3194960" y="657445"/>
                        </a:lnTo>
                        <a:cubicBezTo>
                          <a:pt x="3194070" y="657827"/>
                          <a:pt x="3193054" y="658208"/>
                          <a:pt x="3192164" y="658589"/>
                        </a:cubicBezTo>
                        <a:cubicBezTo>
                          <a:pt x="3189877" y="657191"/>
                          <a:pt x="3187589" y="655793"/>
                          <a:pt x="3185301" y="654395"/>
                        </a:cubicBezTo>
                        <a:close/>
                        <a:moveTo>
                          <a:pt x="3195850" y="655285"/>
                        </a:moveTo>
                        <a:cubicBezTo>
                          <a:pt x="3197248" y="655285"/>
                          <a:pt x="3198519" y="655412"/>
                          <a:pt x="3199790" y="655539"/>
                        </a:cubicBezTo>
                        <a:cubicBezTo>
                          <a:pt x="3198391" y="656047"/>
                          <a:pt x="3196994" y="656683"/>
                          <a:pt x="3195723" y="657318"/>
                        </a:cubicBezTo>
                        <a:lnTo>
                          <a:pt x="3195977" y="655285"/>
                        </a:lnTo>
                        <a:close/>
                        <a:moveTo>
                          <a:pt x="3176405" y="651472"/>
                        </a:moveTo>
                        <a:cubicBezTo>
                          <a:pt x="3170686" y="651091"/>
                          <a:pt x="3165221" y="650710"/>
                          <a:pt x="3160010" y="650328"/>
                        </a:cubicBezTo>
                        <a:cubicBezTo>
                          <a:pt x="3161281" y="649693"/>
                          <a:pt x="3162552" y="648930"/>
                          <a:pt x="3163823" y="648168"/>
                        </a:cubicBezTo>
                        <a:lnTo>
                          <a:pt x="3172846" y="648930"/>
                        </a:lnTo>
                        <a:cubicBezTo>
                          <a:pt x="3174244" y="649820"/>
                          <a:pt x="3175642" y="650583"/>
                          <a:pt x="3177040" y="651472"/>
                        </a:cubicBezTo>
                        <a:cubicBezTo>
                          <a:pt x="3176786" y="651472"/>
                          <a:pt x="3176659" y="651472"/>
                          <a:pt x="3176405" y="651472"/>
                        </a:cubicBezTo>
                        <a:close/>
                        <a:moveTo>
                          <a:pt x="3166619" y="646643"/>
                        </a:moveTo>
                        <a:cubicBezTo>
                          <a:pt x="3166619" y="646643"/>
                          <a:pt x="3166873" y="646516"/>
                          <a:pt x="3167000" y="646389"/>
                        </a:cubicBezTo>
                        <a:cubicBezTo>
                          <a:pt x="3167635" y="646389"/>
                          <a:pt x="3168144" y="646389"/>
                          <a:pt x="3168652" y="646389"/>
                        </a:cubicBezTo>
                        <a:cubicBezTo>
                          <a:pt x="3168779" y="646389"/>
                          <a:pt x="3169033" y="646643"/>
                          <a:pt x="3169161" y="646770"/>
                        </a:cubicBezTo>
                        <a:lnTo>
                          <a:pt x="3166492" y="646516"/>
                        </a:lnTo>
                        <a:close/>
                        <a:moveTo>
                          <a:pt x="3172719" y="646770"/>
                        </a:moveTo>
                        <a:cubicBezTo>
                          <a:pt x="3179836" y="647278"/>
                          <a:pt x="3187081" y="647787"/>
                          <a:pt x="3194452" y="648295"/>
                        </a:cubicBezTo>
                        <a:cubicBezTo>
                          <a:pt x="3194833" y="648549"/>
                          <a:pt x="3195087" y="648676"/>
                          <a:pt x="3195469" y="648930"/>
                        </a:cubicBezTo>
                        <a:lnTo>
                          <a:pt x="3173355" y="647151"/>
                        </a:lnTo>
                        <a:cubicBezTo>
                          <a:pt x="3173355" y="647151"/>
                          <a:pt x="3172973" y="646897"/>
                          <a:pt x="3172719" y="646770"/>
                        </a:cubicBezTo>
                        <a:close/>
                        <a:moveTo>
                          <a:pt x="3192673" y="635967"/>
                        </a:moveTo>
                        <a:lnTo>
                          <a:pt x="3189623" y="635967"/>
                        </a:lnTo>
                        <a:cubicBezTo>
                          <a:pt x="3192291" y="634823"/>
                          <a:pt x="3194960" y="633679"/>
                          <a:pt x="3197756" y="632663"/>
                        </a:cubicBezTo>
                        <a:lnTo>
                          <a:pt x="3197375" y="636602"/>
                        </a:lnTo>
                        <a:lnTo>
                          <a:pt x="3192800" y="635967"/>
                        </a:lnTo>
                        <a:close/>
                        <a:moveTo>
                          <a:pt x="3136371" y="675238"/>
                        </a:moveTo>
                        <a:lnTo>
                          <a:pt x="3133829" y="665707"/>
                        </a:lnTo>
                        <a:cubicBezTo>
                          <a:pt x="3138277" y="662911"/>
                          <a:pt x="3142726" y="659987"/>
                          <a:pt x="3147174" y="657318"/>
                        </a:cubicBezTo>
                        <a:lnTo>
                          <a:pt x="3185810" y="661385"/>
                        </a:lnTo>
                        <a:cubicBezTo>
                          <a:pt x="3174499" y="666469"/>
                          <a:pt x="3164077" y="671807"/>
                          <a:pt x="3155435" y="676763"/>
                        </a:cubicBezTo>
                        <a:cubicBezTo>
                          <a:pt x="3149080" y="676255"/>
                          <a:pt x="3142726" y="675747"/>
                          <a:pt x="3136371" y="675238"/>
                        </a:cubicBezTo>
                        <a:close/>
                        <a:moveTo>
                          <a:pt x="3201696" y="657573"/>
                        </a:moveTo>
                        <a:cubicBezTo>
                          <a:pt x="3203094" y="657064"/>
                          <a:pt x="3204492" y="656556"/>
                          <a:pt x="3205890" y="656047"/>
                        </a:cubicBezTo>
                        <a:lnTo>
                          <a:pt x="3217837" y="657191"/>
                        </a:lnTo>
                        <a:cubicBezTo>
                          <a:pt x="3215168" y="658208"/>
                          <a:pt x="3212372" y="659225"/>
                          <a:pt x="3209703" y="660242"/>
                        </a:cubicBezTo>
                        <a:lnTo>
                          <a:pt x="3200044" y="659733"/>
                        </a:lnTo>
                        <a:lnTo>
                          <a:pt x="3197121" y="659733"/>
                        </a:lnTo>
                        <a:cubicBezTo>
                          <a:pt x="3198646" y="658971"/>
                          <a:pt x="3200044" y="658208"/>
                          <a:pt x="3201696" y="657573"/>
                        </a:cubicBezTo>
                        <a:close/>
                        <a:moveTo>
                          <a:pt x="3180980" y="651853"/>
                        </a:moveTo>
                        <a:cubicBezTo>
                          <a:pt x="3179582" y="651091"/>
                          <a:pt x="3178184" y="650201"/>
                          <a:pt x="3176913" y="649312"/>
                        </a:cubicBezTo>
                        <a:lnTo>
                          <a:pt x="3195723" y="651091"/>
                        </a:lnTo>
                        <a:lnTo>
                          <a:pt x="3195469" y="653251"/>
                        </a:lnTo>
                        <a:cubicBezTo>
                          <a:pt x="3191020" y="652870"/>
                          <a:pt x="3186064" y="652362"/>
                          <a:pt x="3180980" y="651981"/>
                        </a:cubicBezTo>
                        <a:close/>
                        <a:moveTo>
                          <a:pt x="3201823" y="649312"/>
                        </a:moveTo>
                        <a:cubicBezTo>
                          <a:pt x="3201823" y="649312"/>
                          <a:pt x="3201823" y="649312"/>
                          <a:pt x="3201950" y="649312"/>
                        </a:cubicBezTo>
                        <a:lnTo>
                          <a:pt x="3201823" y="649312"/>
                        </a:lnTo>
                        <a:cubicBezTo>
                          <a:pt x="3201823" y="649312"/>
                          <a:pt x="3201823" y="649312"/>
                          <a:pt x="3201823" y="649312"/>
                        </a:cubicBezTo>
                        <a:close/>
                        <a:moveTo>
                          <a:pt x="3197883" y="636730"/>
                        </a:moveTo>
                        <a:lnTo>
                          <a:pt x="3198391" y="632408"/>
                        </a:lnTo>
                        <a:cubicBezTo>
                          <a:pt x="3199917" y="631773"/>
                          <a:pt x="3201442" y="631265"/>
                          <a:pt x="3202840" y="630629"/>
                        </a:cubicBezTo>
                        <a:lnTo>
                          <a:pt x="3202077" y="637365"/>
                        </a:lnTo>
                        <a:lnTo>
                          <a:pt x="3197883" y="636730"/>
                        </a:lnTo>
                        <a:close/>
                        <a:moveTo>
                          <a:pt x="924847" y="709934"/>
                        </a:moveTo>
                        <a:cubicBezTo>
                          <a:pt x="934633" y="708409"/>
                          <a:pt x="944038" y="707011"/>
                          <a:pt x="953189" y="705486"/>
                        </a:cubicBezTo>
                        <a:cubicBezTo>
                          <a:pt x="954714" y="705232"/>
                          <a:pt x="956366" y="704978"/>
                          <a:pt x="958145" y="704724"/>
                        </a:cubicBezTo>
                        <a:lnTo>
                          <a:pt x="953061" y="705867"/>
                        </a:lnTo>
                        <a:cubicBezTo>
                          <a:pt x="946198" y="706757"/>
                          <a:pt x="936285" y="708409"/>
                          <a:pt x="924847" y="710316"/>
                        </a:cubicBezTo>
                        <a:lnTo>
                          <a:pt x="920271" y="710697"/>
                        </a:lnTo>
                        <a:cubicBezTo>
                          <a:pt x="882907" y="716670"/>
                          <a:pt x="829909" y="725821"/>
                          <a:pt x="812752" y="729252"/>
                        </a:cubicBezTo>
                        <a:cubicBezTo>
                          <a:pt x="808558" y="730396"/>
                          <a:pt x="807541" y="730777"/>
                          <a:pt x="809066" y="730777"/>
                        </a:cubicBezTo>
                        <a:lnTo>
                          <a:pt x="780216" y="735734"/>
                        </a:lnTo>
                        <a:lnTo>
                          <a:pt x="779454" y="731413"/>
                        </a:lnTo>
                        <a:cubicBezTo>
                          <a:pt x="829147" y="723915"/>
                          <a:pt x="877442" y="716670"/>
                          <a:pt x="920145" y="710316"/>
                        </a:cubicBezTo>
                        <a:lnTo>
                          <a:pt x="924847" y="709934"/>
                        </a:lnTo>
                        <a:close/>
                        <a:moveTo>
                          <a:pt x="149714" y="1087016"/>
                        </a:moveTo>
                        <a:lnTo>
                          <a:pt x="160263" y="1087016"/>
                        </a:lnTo>
                        <a:cubicBezTo>
                          <a:pt x="158865" y="1087905"/>
                          <a:pt x="157594" y="1088922"/>
                          <a:pt x="156196" y="1089812"/>
                        </a:cubicBezTo>
                        <a:cubicBezTo>
                          <a:pt x="152764" y="1089812"/>
                          <a:pt x="149333" y="1089812"/>
                          <a:pt x="145901" y="1089812"/>
                        </a:cubicBezTo>
                        <a:cubicBezTo>
                          <a:pt x="147172" y="1088795"/>
                          <a:pt x="148443" y="1087778"/>
                          <a:pt x="149587" y="1086889"/>
                        </a:cubicBezTo>
                        <a:close/>
                        <a:moveTo>
                          <a:pt x="135861" y="1416565"/>
                        </a:moveTo>
                        <a:lnTo>
                          <a:pt x="131921" y="1395849"/>
                        </a:lnTo>
                        <a:lnTo>
                          <a:pt x="127600" y="1365855"/>
                        </a:lnTo>
                        <a:lnTo>
                          <a:pt x="126075" y="1355306"/>
                        </a:lnTo>
                        <a:lnTo>
                          <a:pt x="126075" y="1354544"/>
                        </a:lnTo>
                        <a:cubicBezTo>
                          <a:pt x="126075" y="1354544"/>
                          <a:pt x="125948" y="1354162"/>
                          <a:pt x="125948" y="1354035"/>
                        </a:cubicBezTo>
                        <a:lnTo>
                          <a:pt x="118322" y="1300403"/>
                        </a:lnTo>
                        <a:lnTo>
                          <a:pt x="105994" y="1237619"/>
                        </a:lnTo>
                        <a:lnTo>
                          <a:pt x="105740" y="1232536"/>
                        </a:lnTo>
                        <a:lnTo>
                          <a:pt x="105232" y="1220716"/>
                        </a:lnTo>
                        <a:cubicBezTo>
                          <a:pt x="105486" y="1221987"/>
                          <a:pt x="105740" y="1223385"/>
                          <a:pt x="105867" y="1224529"/>
                        </a:cubicBezTo>
                        <a:lnTo>
                          <a:pt x="118831" y="1300403"/>
                        </a:lnTo>
                        <a:cubicBezTo>
                          <a:pt x="118831" y="1300403"/>
                          <a:pt x="118704" y="1299894"/>
                          <a:pt x="118704" y="1299640"/>
                        </a:cubicBezTo>
                        <a:cubicBezTo>
                          <a:pt x="127346" y="1351112"/>
                          <a:pt x="134590" y="1394324"/>
                          <a:pt x="140691" y="1431434"/>
                        </a:cubicBezTo>
                        <a:lnTo>
                          <a:pt x="143614" y="1449227"/>
                        </a:lnTo>
                        <a:lnTo>
                          <a:pt x="161915" y="1449736"/>
                        </a:lnTo>
                        <a:cubicBezTo>
                          <a:pt x="168524" y="1449863"/>
                          <a:pt x="174878" y="1450117"/>
                          <a:pt x="181106" y="1450244"/>
                        </a:cubicBezTo>
                        <a:cubicBezTo>
                          <a:pt x="179199" y="1450752"/>
                          <a:pt x="177293" y="1451388"/>
                          <a:pt x="175260" y="1452023"/>
                        </a:cubicBezTo>
                        <a:lnTo>
                          <a:pt x="174497" y="1452277"/>
                        </a:lnTo>
                        <a:cubicBezTo>
                          <a:pt x="170430" y="1452277"/>
                          <a:pt x="167761" y="1452404"/>
                          <a:pt x="166363" y="1452531"/>
                        </a:cubicBezTo>
                        <a:lnTo>
                          <a:pt x="161915" y="1452277"/>
                        </a:lnTo>
                        <a:lnTo>
                          <a:pt x="140818" y="1451261"/>
                        </a:lnTo>
                        <a:lnTo>
                          <a:pt x="138022" y="1431688"/>
                        </a:lnTo>
                        <a:lnTo>
                          <a:pt x="135861" y="1416437"/>
                        </a:lnTo>
                        <a:close/>
                        <a:moveTo>
                          <a:pt x="192036" y="1453802"/>
                        </a:moveTo>
                        <a:lnTo>
                          <a:pt x="187460" y="1453548"/>
                        </a:lnTo>
                        <a:cubicBezTo>
                          <a:pt x="187460" y="1453548"/>
                          <a:pt x="188096" y="1453294"/>
                          <a:pt x="188350" y="1453167"/>
                        </a:cubicBezTo>
                        <a:cubicBezTo>
                          <a:pt x="192798" y="1453167"/>
                          <a:pt x="197374" y="1453421"/>
                          <a:pt x="201949" y="1453548"/>
                        </a:cubicBezTo>
                        <a:cubicBezTo>
                          <a:pt x="201695" y="1453548"/>
                          <a:pt x="201313" y="1453802"/>
                          <a:pt x="201059" y="1453929"/>
                        </a:cubicBezTo>
                        <a:cubicBezTo>
                          <a:pt x="198009" y="1453929"/>
                          <a:pt x="194959" y="1453802"/>
                          <a:pt x="192036" y="1453802"/>
                        </a:cubicBezTo>
                        <a:close/>
                        <a:moveTo>
                          <a:pt x="2369245" y="107774"/>
                        </a:moveTo>
                        <a:cubicBezTo>
                          <a:pt x="2369245" y="107774"/>
                          <a:pt x="2369245" y="108028"/>
                          <a:pt x="2369245" y="108282"/>
                        </a:cubicBezTo>
                        <a:lnTo>
                          <a:pt x="2368736" y="108028"/>
                        </a:lnTo>
                        <a:lnTo>
                          <a:pt x="2368482" y="105994"/>
                        </a:lnTo>
                        <a:cubicBezTo>
                          <a:pt x="2368482" y="105994"/>
                          <a:pt x="2368736" y="106122"/>
                          <a:pt x="2368864" y="106249"/>
                        </a:cubicBezTo>
                        <a:cubicBezTo>
                          <a:pt x="2368864" y="106757"/>
                          <a:pt x="2369118" y="107265"/>
                          <a:pt x="2369118" y="107774"/>
                        </a:cubicBezTo>
                        <a:close/>
                        <a:moveTo>
                          <a:pt x="2287906" y="494260"/>
                        </a:moveTo>
                        <a:cubicBezTo>
                          <a:pt x="2275960" y="496420"/>
                          <a:pt x="2265030" y="498454"/>
                          <a:pt x="2255117" y="500360"/>
                        </a:cubicBezTo>
                        <a:lnTo>
                          <a:pt x="2238722" y="502648"/>
                        </a:lnTo>
                        <a:cubicBezTo>
                          <a:pt x="2254990" y="499852"/>
                          <a:pt x="2271384" y="497056"/>
                          <a:pt x="2287906" y="494260"/>
                        </a:cubicBezTo>
                        <a:close/>
                        <a:moveTo>
                          <a:pt x="647533" y="783012"/>
                        </a:moveTo>
                        <a:lnTo>
                          <a:pt x="645753" y="783648"/>
                        </a:lnTo>
                        <a:cubicBezTo>
                          <a:pt x="639145" y="784791"/>
                          <a:pt x="632282" y="785935"/>
                          <a:pt x="625673" y="787079"/>
                        </a:cubicBezTo>
                        <a:lnTo>
                          <a:pt x="644355" y="783648"/>
                        </a:lnTo>
                        <a:cubicBezTo>
                          <a:pt x="645372" y="783520"/>
                          <a:pt x="646516" y="783266"/>
                          <a:pt x="647533" y="783139"/>
                        </a:cubicBezTo>
                        <a:close/>
                        <a:moveTo>
                          <a:pt x="2324127" y="95319"/>
                        </a:moveTo>
                        <a:lnTo>
                          <a:pt x="2324254" y="95319"/>
                        </a:lnTo>
                        <a:cubicBezTo>
                          <a:pt x="2324254" y="95319"/>
                          <a:pt x="2324254" y="95954"/>
                          <a:pt x="2324254" y="95954"/>
                        </a:cubicBezTo>
                        <a:lnTo>
                          <a:pt x="2324254" y="95954"/>
                        </a:lnTo>
                        <a:cubicBezTo>
                          <a:pt x="2324254" y="95954"/>
                          <a:pt x="2324254" y="95954"/>
                          <a:pt x="2324254" y="95954"/>
                        </a:cubicBezTo>
                        <a:cubicBezTo>
                          <a:pt x="2324254" y="95700"/>
                          <a:pt x="2324254" y="95573"/>
                          <a:pt x="2324254" y="95319"/>
                        </a:cubicBezTo>
                        <a:close/>
                        <a:moveTo>
                          <a:pt x="2331245" y="84135"/>
                        </a:moveTo>
                        <a:lnTo>
                          <a:pt x="2330863" y="83881"/>
                        </a:lnTo>
                        <a:cubicBezTo>
                          <a:pt x="2330863" y="83881"/>
                          <a:pt x="2330863" y="83881"/>
                          <a:pt x="2330863" y="83753"/>
                        </a:cubicBezTo>
                        <a:lnTo>
                          <a:pt x="2330736" y="83753"/>
                        </a:lnTo>
                        <a:cubicBezTo>
                          <a:pt x="2330736" y="83753"/>
                          <a:pt x="2327559" y="81847"/>
                          <a:pt x="2327559" y="81847"/>
                        </a:cubicBezTo>
                        <a:lnTo>
                          <a:pt x="2321713" y="78161"/>
                        </a:lnTo>
                        <a:lnTo>
                          <a:pt x="2322729" y="85151"/>
                        </a:lnTo>
                        <a:lnTo>
                          <a:pt x="2323365" y="89600"/>
                        </a:lnTo>
                        <a:lnTo>
                          <a:pt x="2323111" y="89600"/>
                        </a:lnTo>
                        <a:cubicBezTo>
                          <a:pt x="2322856" y="88202"/>
                          <a:pt x="2322602" y="86677"/>
                          <a:pt x="2322348" y="85279"/>
                        </a:cubicBezTo>
                        <a:lnTo>
                          <a:pt x="2321077" y="77526"/>
                        </a:lnTo>
                        <a:lnTo>
                          <a:pt x="2327813" y="81593"/>
                        </a:lnTo>
                        <a:cubicBezTo>
                          <a:pt x="2329084" y="82355"/>
                          <a:pt x="2330482" y="83118"/>
                          <a:pt x="2331753" y="84008"/>
                        </a:cubicBezTo>
                        <a:lnTo>
                          <a:pt x="2331372" y="84262"/>
                        </a:lnTo>
                        <a:close/>
                        <a:moveTo>
                          <a:pt x="2337091" y="87185"/>
                        </a:moveTo>
                        <a:lnTo>
                          <a:pt x="2336709" y="87439"/>
                        </a:lnTo>
                        <a:lnTo>
                          <a:pt x="2336709" y="86804"/>
                        </a:lnTo>
                        <a:cubicBezTo>
                          <a:pt x="2336709" y="86804"/>
                          <a:pt x="2336963" y="86931"/>
                          <a:pt x="2337091" y="87058"/>
                        </a:cubicBezTo>
                        <a:cubicBezTo>
                          <a:pt x="2337091" y="87058"/>
                          <a:pt x="2337091" y="87058"/>
                          <a:pt x="2337091" y="87058"/>
                        </a:cubicBezTo>
                        <a:close/>
                        <a:moveTo>
                          <a:pt x="2341412" y="89727"/>
                        </a:moveTo>
                        <a:cubicBezTo>
                          <a:pt x="2341412" y="89727"/>
                          <a:pt x="2341793" y="89981"/>
                          <a:pt x="2342047" y="90108"/>
                        </a:cubicBezTo>
                        <a:lnTo>
                          <a:pt x="2341539" y="90489"/>
                        </a:lnTo>
                        <a:lnTo>
                          <a:pt x="2341539" y="89727"/>
                        </a:lnTo>
                        <a:close/>
                        <a:moveTo>
                          <a:pt x="2374074" y="373014"/>
                        </a:moveTo>
                        <a:lnTo>
                          <a:pt x="2361619" y="295615"/>
                        </a:lnTo>
                        <a:lnTo>
                          <a:pt x="2361619" y="294599"/>
                        </a:lnTo>
                        <a:cubicBezTo>
                          <a:pt x="2361619" y="294599"/>
                          <a:pt x="2367466" y="329295"/>
                          <a:pt x="2367466" y="329295"/>
                        </a:cubicBezTo>
                        <a:cubicBezTo>
                          <a:pt x="2369626" y="344037"/>
                          <a:pt x="2371914" y="358653"/>
                          <a:pt x="2374074" y="373014"/>
                        </a:cubicBezTo>
                        <a:close/>
                        <a:moveTo>
                          <a:pt x="2344335" y="92523"/>
                        </a:moveTo>
                        <a:lnTo>
                          <a:pt x="2344335" y="92523"/>
                        </a:lnTo>
                        <a:cubicBezTo>
                          <a:pt x="2344335" y="92523"/>
                          <a:pt x="2345098" y="91887"/>
                          <a:pt x="2345098" y="91887"/>
                        </a:cubicBezTo>
                        <a:lnTo>
                          <a:pt x="2345098" y="91887"/>
                        </a:lnTo>
                        <a:cubicBezTo>
                          <a:pt x="2345098" y="91887"/>
                          <a:pt x="2344462" y="92523"/>
                          <a:pt x="2344462" y="92523"/>
                        </a:cubicBezTo>
                        <a:close/>
                        <a:moveTo>
                          <a:pt x="2356536" y="490955"/>
                        </a:moveTo>
                        <a:cubicBezTo>
                          <a:pt x="2356536" y="490955"/>
                          <a:pt x="2356536" y="490955"/>
                          <a:pt x="2356536" y="490955"/>
                        </a:cubicBezTo>
                        <a:lnTo>
                          <a:pt x="2356536" y="490955"/>
                        </a:lnTo>
                        <a:cubicBezTo>
                          <a:pt x="2356536" y="490955"/>
                          <a:pt x="2356536" y="490955"/>
                          <a:pt x="2356536" y="490955"/>
                        </a:cubicBezTo>
                        <a:close/>
                        <a:moveTo>
                          <a:pt x="2348910" y="95446"/>
                        </a:moveTo>
                        <a:lnTo>
                          <a:pt x="2348656" y="94175"/>
                        </a:lnTo>
                        <a:cubicBezTo>
                          <a:pt x="2348656" y="94175"/>
                          <a:pt x="2348656" y="94175"/>
                          <a:pt x="2348656" y="94175"/>
                        </a:cubicBezTo>
                        <a:lnTo>
                          <a:pt x="2348910" y="95446"/>
                        </a:lnTo>
                        <a:lnTo>
                          <a:pt x="2348910" y="95446"/>
                        </a:lnTo>
                        <a:close/>
                        <a:moveTo>
                          <a:pt x="2346369" y="325482"/>
                        </a:moveTo>
                        <a:cubicBezTo>
                          <a:pt x="2346495" y="326499"/>
                          <a:pt x="2346623" y="327261"/>
                          <a:pt x="2346877" y="328405"/>
                        </a:cubicBezTo>
                        <a:cubicBezTo>
                          <a:pt x="2348148" y="336285"/>
                          <a:pt x="2349673" y="345562"/>
                          <a:pt x="2351325" y="355603"/>
                        </a:cubicBezTo>
                        <a:lnTo>
                          <a:pt x="2342683" y="307308"/>
                        </a:lnTo>
                        <a:cubicBezTo>
                          <a:pt x="2344335" y="316331"/>
                          <a:pt x="2346114" y="325101"/>
                          <a:pt x="2347766" y="334251"/>
                        </a:cubicBezTo>
                        <a:cubicBezTo>
                          <a:pt x="2346877" y="328786"/>
                          <a:pt x="2345987" y="323448"/>
                          <a:pt x="2344970" y="317983"/>
                        </a:cubicBezTo>
                        <a:cubicBezTo>
                          <a:pt x="2345479" y="320525"/>
                          <a:pt x="2345860" y="323067"/>
                          <a:pt x="2346369" y="325482"/>
                        </a:cubicBezTo>
                        <a:close/>
                        <a:moveTo>
                          <a:pt x="2331880" y="498073"/>
                        </a:moveTo>
                        <a:lnTo>
                          <a:pt x="2282949" y="506461"/>
                        </a:lnTo>
                        <a:cubicBezTo>
                          <a:pt x="2298582" y="503665"/>
                          <a:pt x="2312308" y="501250"/>
                          <a:pt x="2323365" y="499216"/>
                        </a:cubicBezTo>
                        <a:lnTo>
                          <a:pt x="2331880" y="498073"/>
                        </a:lnTo>
                        <a:close/>
                        <a:moveTo>
                          <a:pt x="2353231" y="489812"/>
                        </a:moveTo>
                        <a:lnTo>
                          <a:pt x="2353486" y="491337"/>
                        </a:lnTo>
                        <a:cubicBezTo>
                          <a:pt x="2352596" y="491464"/>
                          <a:pt x="2351452" y="491718"/>
                          <a:pt x="2350562" y="491845"/>
                        </a:cubicBezTo>
                        <a:lnTo>
                          <a:pt x="2351833" y="490066"/>
                        </a:lnTo>
                        <a:cubicBezTo>
                          <a:pt x="2351833" y="490066"/>
                          <a:pt x="2352850" y="489939"/>
                          <a:pt x="2353231" y="489812"/>
                        </a:cubicBezTo>
                        <a:close/>
                        <a:moveTo>
                          <a:pt x="2353231" y="98115"/>
                        </a:moveTo>
                        <a:lnTo>
                          <a:pt x="2352977" y="96717"/>
                        </a:lnTo>
                        <a:cubicBezTo>
                          <a:pt x="2352977" y="96717"/>
                          <a:pt x="2353104" y="96717"/>
                          <a:pt x="2353231" y="96844"/>
                        </a:cubicBezTo>
                        <a:lnTo>
                          <a:pt x="2353486" y="98242"/>
                        </a:lnTo>
                        <a:lnTo>
                          <a:pt x="2353231" y="98242"/>
                        </a:lnTo>
                        <a:close/>
                        <a:moveTo>
                          <a:pt x="2158654" y="517009"/>
                        </a:moveTo>
                        <a:cubicBezTo>
                          <a:pt x="2156875" y="517390"/>
                          <a:pt x="2155731" y="517772"/>
                          <a:pt x="2155731" y="517899"/>
                        </a:cubicBezTo>
                        <a:cubicBezTo>
                          <a:pt x="2155731" y="518280"/>
                          <a:pt x="2161323" y="517645"/>
                          <a:pt x="2170346" y="516247"/>
                        </a:cubicBezTo>
                        <a:cubicBezTo>
                          <a:pt x="2177717" y="515103"/>
                          <a:pt x="2187249" y="513578"/>
                          <a:pt x="2197925" y="511798"/>
                        </a:cubicBezTo>
                        <a:cubicBezTo>
                          <a:pt x="2193223" y="513069"/>
                          <a:pt x="2195511" y="513324"/>
                          <a:pt x="2206186" y="512180"/>
                        </a:cubicBezTo>
                        <a:lnTo>
                          <a:pt x="2206186" y="512180"/>
                        </a:lnTo>
                        <a:cubicBezTo>
                          <a:pt x="2182928" y="516628"/>
                          <a:pt x="2173270" y="518661"/>
                          <a:pt x="2182166" y="517263"/>
                        </a:cubicBezTo>
                        <a:cubicBezTo>
                          <a:pt x="2186487" y="516628"/>
                          <a:pt x="2194875" y="515230"/>
                          <a:pt x="2206440" y="513324"/>
                        </a:cubicBezTo>
                        <a:lnTo>
                          <a:pt x="2206440" y="514213"/>
                        </a:lnTo>
                        <a:cubicBezTo>
                          <a:pt x="2206440" y="514213"/>
                          <a:pt x="2304428" y="497564"/>
                          <a:pt x="2304428" y="497564"/>
                        </a:cubicBezTo>
                        <a:cubicBezTo>
                          <a:pt x="2317900" y="495404"/>
                          <a:pt x="2332134" y="493116"/>
                          <a:pt x="2347258" y="490701"/>
                        </a:cubicBezTo>
                        <a:lnTo>
                          <a:pt x="2347512" y="491845"/>
                        </a:lnTo>
                        <a:cubicBezTo>
                          <a:pt x="2347512" y="491845"/>
                          <a:pt x="2347512" y="492099"/>
                          <a:pt x="2347512" y="492226"/>
                        </a:cubicBezTo>
                        <a:cubicBezTo>
                          <a:pt x="2344843" y="492608"/>
                          <a:pt x="2342174" y="493116"/>
                          <a:pt x="2339887" y="493497"/>
                        </a:cubicBezTo>
                        <a:lnTo>
                          <a:pt x="2264521" y="506333"/>
                        </a:lnTo>
                        <a:lnTo>
                          <a:pt x="2201992" y="516374"/>
                        </a:lnTo>
                        <a:lnTo>
                          <a:pt x="2072613" y="537217"/>
                        </a:lnTo>
                        <a:lnTo>
                          <a:pt x="2035756" y="541538"/>
                        </a:lnTo>
                        <a:lnTo>
                          <a:pt x="2020759" y="543317"/>
                        </a:lnTo>
                        <a:lnTo>
                          <a:pt x="2020759" y="543317"/>
                        </a:lnTo>
                        <a:cubicBezTo>
                          <a:pt x="2033214" y="540902"/>
                          <a:pt x="2044652" y="538869"/>
                          <a:pt x="2053040" y="537344"/>
                        </a:cubicBezTo>
                        <a:cubicBezTo>
                          <a:pt x="2061937" y="535565"/>
                          <a:pt x="2067402" y="534421"/>
                          <a:pt x="2067275" y="534039"/>
                        </a:cubicBezTo>
                        <a:cubicBezTo>
                          <a:pt x="2067275" y="533785"/>
                          <a:pt x="2061810" y="534294"/>
                          <a:pt x="2053295" y="535565"/>
                        </a:cubicBezTo>
                        <a:cubicBezTo>
                          <a:pt x="2088626" y="529464"/>
                          <a:pt x="2117476" y="524381"/>
                          <a:pt x="2131329" y="521712"/>
                        </a:cubicBezTo>
                        <a:cubicBezTo>
                          <a:pt x="2136921" y="520695"/>
                          <a:pt x="2141497" y="519805"/>
                          <a:pt x="2145055" y="519170"/>
                        </a:cubicBezTo>
                        <a:cubicBezTo>
                          <a:pt x="2146962" y="518788"/>
                          <a:pt x="2148868" y="518534"/>
                          <a:pt x="2150774" y="518153"/>
                        </a:cubicBezTo>
                        <a:lnTo>
                          <a:pt x="2158654" y="516882"/>
                        </a:lnTo>
                        <a:close/>
                        <a:moveTo>
                          <a:pt x="2355138" y="99386"/>
                        </a:moveTo>
                        <a:lnTo>
                          <a:pt x="2355138" y="97861"/>
                        </a:lnTo>
                        <a:cubicBezTo>
                          <a:pt x="2357425" y="99386"/>
                          <a:pt x="2359967" y="100911"/>
                          <a:pt x="2362509" y="102436"/>
                        </a:cubicBezTo>
                        <a:cubicBezTo>
                          <a:pt x="2362509" y="103071"/>
                          <a:pt x="2362763" y="103580"/>
                          <a:pt x="2362890" y="104215"/>
                        </a:cubicBezTo>
                        <a:lnTo>
                          <a:pt x="2355265" y="99386"/>
                        </a:lnTo>
                        <a:close/>
                        <a:moveTo>
                          <a:pt x="2374074" y="94302"/>
                        </a:moveTo>
                        <a:lnTo>
                          <a:pt x="2374328" y="93921"/>
                        </a:lnTo>
                        <a:cubicBezTo>
                          <a:pt x="2381064" y="98369"/>
                          <a:pt x="2388055" y="102944"/>
                          <a:pt x="2395045" y="107520"/>
                        </a:cubicBezTo>
                        <a:lnTo>
                          <a:pt x="2374074" y="94302"/>
                        </a:lnTo>
                        <a:close/>
                        <a:moveTo>
                          <a:pt x="2224488" y="504554"/>
                        </a:moveTo>
                        <a:lnTo>
                          <a:pt x="2197417" y="508367"/>
                        </a:lnTo>
                        <a:cubicBezTo>
                          <a:pt x="2206822" y="506715"/>
                          <a:pt x="2215083" y="505190"/>
                          <a:pt x="2224360" y="503665"/>
                        </a:cubicBezTo>
                        <a:lnTo>
                          <a:pt x="2224360" y="504554"/>
                        </a:lnTo>
                        <a:close/>
                        <a:moveTo>
                          <a:pt x="2169965" y="514594"/>
                        </a:moveTo>
                        <a:cubicBezTo>
                          <a:pt x="2168186" y="514722"/>
                          <a:pt x="2165263" y="515103"/>
                          <a:pt x="2161069" y="515738"/>
                        </a:cubicBezTo>
                        <a:lnTo>
                          <a:pt x="2184199" y="512053"/>
                        </a:lnTo>
                        <a:cubicBezTo>
                          <a:pt x="2178988" y="513069"/>
                          <a:pt x="2174032" y="513832"/>
                          <a:pt x="2169965" y="514594"/>
                        </a:cubicBezTo>
                        <a:close/>
                        <a:moveTo>
                          <a:pt x="162169" y="1094260"/>
                        </a:moveTo>
                        <a:cubicBezTo>
                          <a:pt x="162169" y="1094260"/>
                          <a:pt x="161534" y="1094641"/>
                          <a:pt x="161279" y="1094768"/>
                        </a:cubicBezTo>
                        <a:cubicBezTo>
                          <a:pt x="161661" y="1094514"/>
                          <a:pt x="162169" y="1094133"/>
                          <a:pt x="162550" y="1093879"/>
                        </a:cubicBezTo>
                        <a:cubicBezTo>
                          <a:pt x="162423" y="1093879"/>
                          <a:pt x="162296" y="1094133"/>
                          <a:pt x="162169" y="1094260"/>
                        </a:cubicBezTo>
                        <a:close/>
                        <a:moveTo>
                          <a:pt x="2318154" y="484728"/>
                        </a:moveTo>
                        <a:cubicBezTo>
                          <a:pt x="2323365" y="483838"/>
                          <a:pt x="2328830" y="482949"/>
                          <a:pt x="2334549" y="482059"/>
                        </a:cubicBezTo>
                        <a:lnTo>
                          <a:pt x="2341920" y="481042"/>
                        </a:lnTo>
                        <a:lnTo>
                          <a:pt x="2345352" y="480534"/>
                        </a:lnTo>
                        <a:lnTo>
                          <a:pt x="2345352" y="481551"/>
                        </a:lnTo>
                        <a:cubicBezTo>
                          <a:pt x="2325525" y="484982"/>
                          <a:pt x="2305318" y="488414"/>
                          <a:pt x="2283458" y="492226"/>
                        </a:cubicBezTo>
                        <a:cubicBezTo>
                          <a:pt x="2295659" y="489939"/>
                          <a:pt x="2305826" y="488032"/>
                          <a:pt x="2312943" y="486634"/>
                        </a:cubicBezTo>
                        <a:cubicBezTo>
                          <a:pt x="2320950" y="485109"/>
                          <a:pt x="2325271" y="483965"/>
                          <a:pt x="2325271" y="483965"/>
                        </a:cubicBezTo>
                        <a:cubicBezTo>
                          <a:pt x="2325271" y="483965"/>
                          <a:pt x="2322729" y="484219"/>
                          <a:pt x="2318281" y="484728"/>
                        </a:cubicBezTo>
                        <a:close/>
                        <a:moveTo>
                          <a:pt x="2370643" y="109299"/>
                        </a:moveTo>
                        <a:cubicBezTo>
                          <a:pt x="2370643" y="108663"/>
                          <a:pt x="2370516" y="108155"/>
                          <a:pt x="2370389" y="107392"/>
                        </a:cubicBezTo>
                        <a:cubicBezTo>
                          <a:pt x="2370389" y="107392"/>
                          <a:pt x="2370389" y="107265"/>
                          <a:pt x="2370389" y="107265"/>
                        </a:cubicBezTo>
                        <a:cubicBezTo>
                          <a:pt x="2370643" y="107265"/>
                          <a:pt x="2370770" y="107520"/>
                          <a:pt x="2371024" y="107647"/>
                        </a:cubicBezTo>
                        <a:cubicBezTo>
                          <a:pt x="2371024" y="108409"/>
                          <a:pt x="2371278" y="109045"/>
                          <a:pt x="2371406" y="109807"/>
                        </a:cubicBezTo>
                        <a:lnTo>
                          <a:pt x="2370770" y="109426"/>
                        </a:lnTo>
                        <a:close/>
                        <a:moveTo>
                          <a:pt x="223809" y="1452531"/>
                        </a:moveTo>
                        <a:cubicBezTo>
                          <a:pt x="223809" y="1452531"/>
                          <a:pt x="222919" y="1452913"/>
                          <a:pt x="222538" y="1453040"/>
                        </a:cubicBezTo>
                        <a:cubicBezTo>
                          <a:pt x="218598" y="1453040"/>
                          <a:pt x="214912" y="1452786"/>
                          <a:pt x="211354" y="1452786"/>
                        </a:cubicBezTo>
                        <a:cubicBezTo>
                          <a:pt x="211862" y="1452659"/>
                          <a:pt x="212370" y="1452404"/>
                          <a:pt x="212879" y="1452277"/>
                        </a:cubicBezTo>
                        <a:cubicBezTo>
                          <a:pt x="216564" y="1452277"/>
                          <a:pt x="220250" y="1452531"/>
                          <a:pt x="223936" y="1452659"/>
                        </a:cubicBezTo>
                        <a:close/>
                        <a:moveTo>
                          <a:pt x="229146" y="1452786"/>
                        </a:moveTo>
                        <a:lnTo>
                          <a:pt x="229146" y="1453167"/>
                        </a:lnTo>
                        <a:cubicBezTo>
                          <a:pt x="229146" y="1453167"/>
                          <a:pt x="228511" y="1453167"/>
                          <a:pt x="228130" y="1453167"/>
                        </a:cubicBezTo>
                        <a:cubicBezTo>
                          <a:pt x="228511" y="1453040"/>
                          <a:pt x="228765" y="1452913"/>
                          <a:pt x="229146" y="1452786"/>
                        </a:cubicBezTo>
                        <a:close/>
                        <a:moveTo>
                          <a:pt x="2538785" y="212625"/>
                        </a:moveTo>
                        <a:lnTo>
                          <a:pt x="2521628" y="201695"/>
                        </a:lnTo>
                        <a:lnTo>
                          <a:pt x="2540183" y="213387"/>
                        </a:lnTo>
                        <a:lnTo>
                          <a:pt x="2538785" y="212625"/>
                        </a:lnTo>
                        <a:close/>
                        <a:moveTo>
                          <a:pt x="2431012" y="144122"/>
                        </a:moveTo>
                        <a:cubicBezTo>
                          <a:pt x="2427580" y="142216"/>
                          <a:pt x="2425420" y="141199"/>
                          <a:pt x="2425292" y="141326"/>
                        </a:cubicBezTo>
                        <a:cubicBezTo>
                          <a:pt x="2425165" y="141580"/>
                          <a:pt x="2429741" y="144757"/>
                          <a:pt x="2437239" y="149587"/>
                        </a:cubicBezTo>
                        <a:cubicBezTo>
                          <a:pt x="2439018" y="150731"/>
                          <a:pt x="2441052" y="152002"/>
                          <a:pt x="2443212" y="153273"/>
                        </a:cubicBezTo>
                        <a:lnTo>
                          <a:pt x="2443212" y="153654"/>
                        </a:lnTo>
                        <a:cubicBezTo>
                          <a:pt x="2441052" y="152383"/>
                          <a:pt x="2439018" y="151239"/>
                          <a:pt x="2437239" y="150095"/>
                        </a:cubicBezTo>
                        <a:cubicBezTo>
                          <a:pt x="2432282" y="147299"/>
                          <a:pt x="2428724" y="145266"/>
                          <a:pt x="2426563" y="144249"/>
                        </a:cubicBezTo>
                        <a:lnTo>
                          <a:pt x="2383734" y="117687"/>
                        </a:lnTo>
                        <a:lnTo>
                          <a:pt x="2375599" y="112476"/>
                        </a:lnTo>
                        <a:cubicBezTo>
                          <a:pt x="2375599" y="111714"/>
                          <a:pt x="2375345" y="110951"/>
                          <a:pt x="2375218" y="110189"/>
                        </a:cubicBezTo>
                        <a:cubicBezTo>
                          <a:pt x="2391613" y="120102"/>
                          <a:pt x="2407754" y="129761"/>
                          <a:pt x="2423386" y="139165"/>
                        </a:cubicBezTo>
                        <a:lnTo>
                          <a:pt x="2431012" y="143995"/>
                        </a:lnTo>
                        <a:close/>
                        <a:moveTo>
                          <a:pt x="970600" y="704851"/>
                        </a:moveTo>
                        <a:cubicBezTo>
                          <a:pt x="969837" y="704851"/>
                          <a:pt x="969202" y="705105"/>
                          <a:pt x="968439" y="705232"/>
                        </a:cubicBezTo>
                        <a:lnTo>
                          <a:pt x="976573" y="703834"/>
                        </a:lnTo>
                        <a:lnTo>
                          <a:pt x="976573" y="703834"/>
                        </a:lnTo>
                        <a:cubicBezTo>
                          <a:pt x="974540" y="704215"/>
                          <a:pt x="972506" y="704469"/>
                          <a:pt x="970600" y="704851"/>
                        </a:cubicBezTo>
                        <a:close/>
                        <a:moveTo>
                          <a:pt x="196484" y="1450752"/>
                        </a:moveTo>
                        <a:cubicBezTo>
                          <a:pt x="196484" y="1450752"/>
                          <a:pt x="195086" y="1450879"/>
                          <a:pt x="193815" y="1451006"/>
                        </a:cubicBezTo>
                        <a:cubicBezTo>
                          <a:pt x="194069" y="1451006"/>
                          <a:pt x="194323" y="1450752"/>
                          <a:pt x="194577" y="1450752"/>
                        </a:cubicBezTo>
                        <a:cubicBezTo>
                          <a:pt x="195213" y="1450752"/>
                          <a:pt x="195848" y="1450752"/>
                          <a:pt x="196484" y="1450752"/>
                        </a:cubicBezTo>
                        <a:close/>
                        <a:moveTo>
                          <a:pt x="192544" y="1451515"/>
                        </a:moveTo>
                        <a:cubicBezTo>
                          <a:pt x="196992" y="1451515"/>
                          <a:pt x="201568" y="1451769"/>
                          <a:pt x="206016" y="1452023"/>
                        </a:cubicBezTo>
                        <a:cubicBezTo>
                          <a:pt x="205507" y="1452277"/>
                          <a:pt x="204872" y="1452404"/>
                          <a:pt x="204364" y="1452659"/>
                        </a:cubicBezTo>
                        <a:cubicBezTo>
                          <a:pt x="199280" y="1452659"/>
                          <a:pt x="194577" y="1452404"/>
                          <a:pt x="190383" y="1452404"/>
                        </a:cubicBezTo>
                        <a:cubicBezTo>
                          <a:pt x="191146" y="1452150"/>
                          <a:pt x="191781" y="1451896"/>
                          <a:pt x="192544" y="1451642"/>
                        </a:cubicBezTo>
                        <a:close/>
                        <a:moveTo>
                          <a:pt x="208049" y="1453929"/>
                        </a:moveTo>
                        <a:cubicBezTo>
                          <a:pt x="211735" y="1453929"/>
                          <a:pt x="215548" y="1454184"/>
                          <a:pt x="219233" y="1454311"/>
                        </a:cubicBezTo>
                        <a:cubicBezTo>
                          <a:pt x="219106" y="1454311"/>
                          <a:pt x="218852" y="1454438"/>
                          <a:pt x="218725" y="1454565"/>
                        </a:cubicBezTo>
                        <a:cubicBezTo>
                          <a:pt x="214785" y="1454565"/>
                          <a:pt x="210972" y="1454311"/>
                          <a:pt x="207287" y="1454311"/>
                        </a:cubicBezTo>
                        <a:cubicBezTo>
                          <a:pt x="207541" y="1454311"/>
                          <a:pt x="207795" y="1454184"/>
                          <a:pt x="208049" y="1454057"/>
                        </a:cubicBezTo>
                        <a:close/>
                        <a:moveTo>
                          <a:pt x="224952" y="1454565"/>
                        </a:moveTo>
                        <a:cubicBezTo>
                          <a:pt x="230036" y="1454819"/>
                          <a:pt x="235247" y="1454946"/>
                          <a:pt x="240458" y="1455200"/>
                        </a:cubicBezTo>
                        <a:cubicBezTo>
                          <a:pt x="240458" y="1455200"/>
                          <a:pt x="240458" y="1455200"/>
                          <a:pt x="240331" y="1455200"/>
                        </a:cubicBezTo>
                        <a:cubicBezTo>
                          <a:pt x="234993" y="1454946"/>
                          <a:pt x="229655" y="1454819"/>
                          <a:pt x="224571" y="1454692"/>
                        </a:cubicBezTo>
                        <a:cubicBezTo>
                          <a:pt x="224698" y="1454692"/>
                          <a:pt x="224825" y="1454692"/>
                          <a:pt x="224952" y="1454565"/>
                        </a:cubicBezTo>
                        <a:close/>
                        <a:moveTo>
                          <a:pt x="250752" y="1455582"/>
                        </a:moveTo>
                        <a:cubicBezTo>
                          <a:pt x="252404" y="1455582"/>
                          <a:pt x="254057" y="1455709"/>
                          <a:pt x="255709" y="1455836"/>
                        </a:cubicBezTo>
                        <a:cubicBezTo>
                          <a:pt x="254057" y="1455836"/>
                          <a:pt x="252277" y="1455709"/>
                          <a:pt x="250752" y="1455582"/>
                        </a:cubicBezTo>
                        <a:cubicBezTo>
                          <a:pt x="250752" y="1455582"/>
                          <a:pt x="250752" y="1455582"/>
                          <a:pt x="250752" y="1455582"/>
                        </a:cubicBezTo>
                        <a:close/>
                        <a:moveTo>
                          <a:pt x="109172" y="1132133"/>
                        </a:moveTo>
                        <a:cubicBezTo>
                          <a:pt x="109172" y="1132133"/>
                          <a:pt x="108791" y="1132387"/>
                          <a:pt x="108664" y="1132514"/>
                        </a:cubicBezTo>
                        <a:cubicBezTo>
                          <a:pt x="109299" y="1132006"/>
                          <a:pt x="109935" y="1131371"/>
                          <a:pt x="110697" y="1130862"/>
                        </a:cubicBezTo>
                        <a:cubicBezTo>
                          <a:pt x="110189" y="1131243"/>
                          <a:pt x="109807" y="1131752"/>
                          <a:pt x="109299" y="1132133"/>
                        </a:cubicBezTo>
                        <a:close/>
                        <a:moveTo>
                          <a:pt x="93158" y="1145478"/>
                        </a:moveTo>
                        <a:lnTo>
                          <a:pt x="93158" y="1145478"/>
                        </a:lnTo>
                        <a:cubicBezTo>
                          <a:pt x="93158" y="1145478"/>
                          <a:pt x="93158" y="1145859"/>
                          <a:pt x="93158" y="1145859"/>
                        </a:cubicBezTo>
                        <a:lnTo>
                          <a:pt x="93158" y="1146622"/>
                        </a:lnTo>
                        <a:cubicBezTo>
                          <a:pt x="93158" y="1146622"/>
                          <a:pt x="92904" y="1146876"/>
                          <a:pt x="92904" y="1146876"/>
                        </a:cubicBezTo>
                        <a:lnTo>
                          <a:pt x="93285" y="1149036"/>
                        </a:lnTo>
                        <a:lnTo>
                          <a:pt x="93285" y="1150053"/>
                        </a:lnTo>
                        <a:cubicBezTo>
                          <a:pt x="93285" y="1150053"/>
                          <a:pt x="92650" y="1145732"/>
                          <a:pt x="92650" y="1145732"/>
                        </a:cubicBezTo>
                        <a:lnTo>
                          <a:pt x="93031" y="1145478"/>
                        </a:lnTo>
                        <a:lnTo>
                          <a:pt x="93031" y="1145478"/>
                        </a:lnTo>
                        <a:close/>
                        <a:moveTo>
                          <a:pt x="265495" y="1460030"/>
                        </a:moveTo>
                        <a:cubicBezTo>
                          <a:pt x="265495" y="1460030"/>
                          <a:pt x="266130" y="1460030"/>
                          <a:pt x="266511" y="1460030"/>
                        </a:cubicBezTo>
                        <a:cubicBezTo>
                          <a:pt x="264224" y="1460792"/>
                          <a:pt x="262063" y="1461555"/>
                          <a:pt x="259776" y="1462445"/>
                        </a:cubicBezTo>
                        <a:cubicBezTo>
                          <a:pt x="259776" y="1462445"/>
                          <a:pt x="259776" y="1462445"/>
                          <a:pt x="259649" y="1462445"/>
                        </a:cubicBezTo>
                        <a:cubicBezTo>
                          <a:pt x="261682" y="1461682"/>
                          <a:pt x="263715" y="1460792"/>
                          <a:pt x="265622" y="1460030"/>
                        </a:cubicBezTo>
                        <a:close/>
                        <a:moveTo>
                          <a:pt x="2628512" y="268291"/>
                        </a:moveTo>
                        <a:lnTo>
                          <a:pt x="2617074" y="261301"/>
                        </a:lnTo>
                        <a:lnTo>
                          <a:pt x="2607033" y="254819"/>
                        </a:lnTo>
                        <a:lnTo>
                          <a:pt x="2608050" y="254819"/>
                        </a:lnTo>
                        <a:cubicBezTo>
                          <a:pt x="2613261" y="258123"/>
                          <a:pt x="2618853" y="261682"/>
                          <a:pt x="2624953" y="265622"/>
                        </a:cubicBezTo>
                        <a:cubicBezTo>
                          <a:pt x="2626097" y="266384"/>
                          <a:pt x="2627368" y="267401"/>
                          <a:pt x="2628512" y="268291"/>
                        </a:cubicBezTo>
                        <a:close/>
                        <a:moveTo>
                          <a:pt x="153146" y="1091718"/>
                        </a:moveTo>
                        <a:cubicBezTo>
                          <a:pt x="150095" y="1094006"/>
                          <a:pt x="147045" y="1096166"/>
                          <a:pt x="143995" y="1098454"/>
                        </a:cubicBezTo>
                        <a:cubicBezTo>
                          <a:pt x="140945" y="1098454"/>
                          <a:pt x="137895" y="1098454"/>
                          <a:pt x="134844" y="1098454"/>
                        </a:cubicBezTo>
                        <a:cubicBezTo>
                          <a:pt x="135480" y="1097946"/>
                          <a:pt x="135988" y="1097437"/>
                          <a:pt x="136624" y="1096929"/>
                        </a:cubicBezTo>
                        <a:cubicBezTo>
                          <a:pt x="138784" y="1095149"/>
                          <a:pt x="140818" y="1093370"/>
                          <a:pt x="142978" y="1091718"/>
                        </a:cubicBezTo>
                        <a:cubicBezTo>
                          <a:pt x="146410" y="1091718"/>
                          <a:pt x="149714" y="1091718"/>
                          <a:pt x="153146" y="1091718"/>
                        </a:cubicBezTo>
                        <a:close/>
                        <a:moveTo>
                          <a:pt x="129888" y="1103283"/>
                        </a:moveTo>
                        <a:cubicBezTo>
                          <a:pt x="129888" y="1103283"/>
                          <a:pt x="129125" y="1103665"/>
                          <a:pt x="128109" y="1104300"/>
                        </a:cubicBezTo>
                        <a:cubicBezTo>
                          <a:pt x="129252" y="1103411"/>
                          <a:pt x="130396" y="1102394"/>
                          <a:pt x="131413" y="1101504"/>
                        </a:cubicBezTo>
                        <a:lnTo>
                          <a:pt x="139928" y="1101504"/>
                        </a:lnTo>
                        <a:cubicBezTo>
                          <a:pt x="134463" y="1105571"/>
                          <a:pt x="129125" y="1109765"/>
                          <a:pt x="123787" y="1114086"/>
                        </a:cubicBezTo>
                        <a:cubicBezTo>
                          <a:pt x="122516" y="1114086"/>
                          <a:pt x="121118" y="1114086"/>
                          <a:pt x="119848" y="1114086"/>
                        </a:cubicBezTo>
                        <a:cubicBezTo>
                          <a:pt x="123660" y="1111036"/>
                          <a:pt x="127346" y="1107859"/>
                          <a:pt x="131159" y="1104808"/>
                        </a:cubicBezTo>
                        <a:lnTo>
                          <a:pt x="129888" y="1103283"/>
                        </a:lnTo>
                        <a:close/>
                        <a:moveTo>
                          <a:pt x="125185" y="1116247"/>
                        </a:moveTo>
                        <a:cubicBezTo>
                          <a:pt x="127727" y="1114340"/>
                          <a:pt x="130269" y="1112180"/>
                          <a:pt x="132811" y="1110273"/>
                        </a:cubicBezTo>
                        <a:cubicBezTo>
                          <a:pt x="134590" y="1109130"/>
                          <a:pt x="136369" y="1107986"/>
                          <a:pt x="138022" y="1106842"/>
                        </a:cubicBezTo>
                        <a:cubicBezTo>
                          <a:pt x="124931" y="1116882"/>
                          <a:pt x="112349" y="1127177"/>
                          <a:pt x="100911" y="1136963"/>
                        </a:cubicBezTo>
                        <a:lnTo>
                          <a:pt x="96844" y="1140394"/>
                        </a:lnTo>
                        <a:lnTo>
                          <a:pt x="92904" y="1143190"/>
                        </a:lnTo>
                        <a:lnTo>
                          <a:pt x="92904" y="1143699"/>
                        </a:lnTo>
                        <a:cubicBezTo>
                          <a:pt x="92904" y="1143699"/>
                          <a:pt x="91252" y="1145097"/>
                          <a:pt x="91252" y="1145097"/>
                        </a:cubicBezTo>
                        <a:lnTo>
                          <a:pt x="93413" y="1157425"/>
                        </a:lnTo>
                        <a:cubicBezTo>
                          <a:pt x="93667" y="1159204"/>
                          <a:pt x="94048" y="1160856"/>
                          <a:pt x="94302" y="1162508"/>
                        </a:cubicBezTo>
                        <a:cubicBezTo>
                          <a:pt x="95065" y="1172040"/>
                          <a:pt x="96209" y="1182970"/>
                          <a:pt x="97479" y="1194662"/>
                        </a:cubicBezTo>
                        <a:lnTo>
                          <a:pt x="91887" y="1157552"/>
                        </a:lnTo>
                        <a:lnTo>
                          <a:pt x="89854" y="1143699"/>
                        </a:lnTo>
                        <a:lnTo>
                          <a:pt x="99894" y="1135438"/>
                        </a:lnTo>
                        <a:cubicBezTo>
                          <a:pt x="107774" y="1128956"/>
                          <a:pt x="116035" y="1122728"/>
                          <a:pt x="124169" y="1116501"/>
                        </a:cubicBezTo>
                        <a:cubicBezTo>
                          <a:pt x="124423" y="1116501"/>
                          <a:pt x="124804" y="1116501"/>
                          <a:pt x="125058" y="1116501"/>
                        </a:cubicBezTo>
                        <a:lnTo>
                          <a:pt x="125058" y="1115738"/>
                        </a:lnTo>
                        <a:close/>
                        <a:moveTo>
                          <a:pt x="241856" y="1481254"/>
                        </a:moveTo>
                        <a:cubicBezTo>
                          <a:pt x="242618" y="1481000"/>
                          <a:pt x="243254" y="1480873"/>
                          <a:pt x="243762" y="1480746"/>
                        </a:cubicBezTo>
                        <a:cubicBezTo>
                          <a:pt x="242745" y="1481127"/>
                          <a:pt x="241729" y="1481508"/>
                          <a:pt x="240712" y="1481890"/>
                        </a:cubicBezTo>
                        <a:cubicBezTo>
                          <a:pt x="240712" y="1481890"/>
                          <a:pt x="240458" y="1481890"/>
                          <a:pt x="240458" y="1481890"/>
                        </a:cubicBezTo>
                        <a:lnTo>
                          <a:pt x="241983" y="1481381"/>
                        </a:lnTo>
                        <a:close/>
                        <a:moveTo>
                          <a:pt x="2614024" y="256090"/>
                        </a:moveTo>
                        <a:cubicBezTo>
                          <a:pt x="2614024" y="256090"/>
                          <a:pt x="2613388" y="255709"/>
                          <a:pt x="2613007" y="255454"/>
                        </a:cubicBezTo>
                        <a:lnTo>
                          <a:pt x="2615040" y="255709"/>
                        </a:lnTo>
                        <a:cubicBezTo>
                          <a:pt x="2619107" y="258250"/>
                          <a:pt x="2623174" y="260792"/>
                          <a:pt x="2627241" y="263334"/>
                        </a:cubicBezTo>
                        <a:cubicBezTo>
                          <a:pt x="2621141" y="259903"/>
                          <a:pt x="2616693" y="257361"/>
                          <a:pt x="2614151" y="256090"/>
                        </a:cubicBezTo>
                        <a:close/>
                        <a:moveTo>
                          <a:pt x="147427" y="1086761"/>
                        </a:moveTo>
                        <a:lnTo>
                          <a:pt x="147808" y="1086761"/>
                        </a:lnTo>
                        <a:cubicBezTo>
                          <a:pt x="147808" y="1086761"/>
                          <a:pt x="146918" y="1087397"/>
                          <a:pt x="146410" y="1087778"/>
                        </a:cubicBezTo>
                        <a:lnTo>
                          <a:pt x="146410" y="1087778"/>
                        </a:lnTo>
                        <a:cubicBezTo>
                          <a:pt x="146410" y="1087778"/>
                          <a:pt x="147172" y="1087016"/>
                          <a:pt x="147554" y="1086761"/>
                        </a:cubicBezTo>
                        <a:close/>
                        <a:moveTo>
                          <a:pt x="87820" y="1158568"/>
                        </a:moveTo>
                        <a:lnTo>
                          <a:pt x="85151" y="1142809"/>
                        </a:lnTo>
                        <a:lnTo>
                          <a:pt x="97352" y="1132387"/>
                        </a:lnTo>
                        <a:cubicBezTo>
                          <a:pt x="103453" y="1127177"/>
                          <a:pt x="109807" y="1122220"/>
                          <a:pt x="116162" y="1117136"/>
                        </a:cubicBezTo>
                        <a:cubicBezTo>
                          <a:pt x="117560" y="1117136"/>
                          <a:pt x="118958" y="1117136"/>
                          <a:pt x="120229" y="1117136"/>
                        </a:cubicBezTo>
                        <a:cubicBezTo>
                          <a:pt x="113112" y="1122856"/>
                          <a:pt x="105867" y="1128575"/>
                          <a:pt x="99005" y="1134421"/>
                        </a:cubicBezTo>
                        <a:lnTo>
                          <a:pt x="87947" y="1143953"/>
                        </a:lnTo>
                        <a:lnTo>
                          <a:pt x="90489" y="1158314"/>
                        </a:lnTo>
                        <a:lnTo>
                          <a:pt x="93031" y="1172930"/>
                        </a:lnTo>
                        <a:lnTo>
                          <a:pt x="92650" y="1170769"/>
                        </a:lnTo>
                        <a:lnTo>
                          <a:pt x="98623" y="1205592"/>
                        </a:lnTo>
                        <a:cubicBezTo>
                          <a:pt x="98623" y="1205592"/>
                          <a:pt x="98623" y="1205338"/>
                          <a:pt x="98496" y="1205338"/>
                        </a:cubicBezTo>
                        <a:cubicBezTo>
                          <a:pt x="98115" y="1205338"/>
                          <a:pt x="98750" y="1210930"/>
                          <a:pt x="100148" y="1219699"/>
                        </a:cubicBezTo>
                        <a:cubicBezTo>
                          <a:pt x="100275" y="1220843"/>
                          <a:pt x="100530" y="1222114"/>
                          <a:pt x="100784" y="1223258"/>
                        </a:cubicBezTo>
                        <a:cubicBezTo>
                          <a:pt x="100657" y="1222368"/>
                          <a:pt x="100403" y="1221352"/>
                          <a:pt x="100275" y="1220589"/>
                        </a:cubicBezTo>
                        <a:cubicBezTo>
                          <a:pt x="101165" y="1226181"/>
                          <a:pt x="102182" y="1232027"/>
                          <a:pt x="103199" y="1237873"/>
                        </a:cubicBezTo>
                        <a:lnTo>
                          <a:pt x="103707" y="1242449"/>
                        </a:lnTo>
                        <a:cubicBezTo>
                          <a:pt x="102563" y="1236984"/>
                          <a:pt x="101546" y="1231519"/>
                          <a:pt x="100403" y="1226181"/>
                        </a:cubicBezTo>
                        <a:lnTo>
                          <a:pt x="96590" y="1207626"/>
                        </a:lnTo>
                        <a:lnTo>
                          <a:pt x="88202" y="1158822"/>
                        </a:lnTo>
                        <a:close/>
                        <a:moveTo>
                          <a:pt x="210464" y="1457361"/>
                        </a:moveTo>
                        <a:cubicBezTo>
                          <a:pt x="207922" y="1458378"/>
                          <a:pt x="205507" y="1459267"/>
                          <a:pt x="202966" y="1460284"/>
                        </a:cubicBezTo>
                        <a:cubicBezTo>
                          <a:pt x="198772" y="1460284"/>
                          <a:pt x="194577" y="1460030"/>
                          <a:pt x="190383" y="1459903"/>
                        </a:cubicBezTo>
                        <a:cubicBezTo>
                          <a:pt x="193052" y="1459013"/>
                          <a:pt x="195721" y="1457996"/>
                          <a:pt x="198645" y="1456980"/>
                        </a:cubicBezTo>
                        <a:cubicBezTo>
                          <a:pt x="202457" y="1457107"/>
                          <a:pt x="206270" y="1457234"/>
                          <a:pt x="210337" y="1457361"/>
                        </a:cubicBezTo>
                        <a:close/>
                        <a:moveTo>
                          <a:pt x="158229" y="1530184"/>
                        </a:moveTo>
                        <a:lnTo>
                          <a:pt x="155052" y="1513790"/>
                        </a:lnTo>
                        <a:lnTo>
                          <a:pt x="171574" y="1507054"/>
                        </a:lnTo>
                        <a:cubicBezTo>
                          <a:pt x="177420" y="1504639"/>
                          <a:pt x="183012" y="1502351"/>
                          <a:pt x="188477" y="1500064"/>
                        </a:cubicBezTo>
                        <a:cubicBezTo>
                          <a:pt x="197374" y="1496886"/>
                          <a:pt x="206270" y="1493709"/>
                          <a:pt x="214404" y="1490786"/>
                        </a:cubicBezTo>
                        <a:lnTo>
                          <a:pt x="188223" y="1501462"/>
                        </a:lnTo>
                        <a:lnTo>
                          <a:pt x="237153" y="1483033"/>
                        </a:lnTo>
                        <a:cubicBezTo>
                          <a:pt x="237153" y="1483033"/>
                          <a:pt x="237408" y="1483033"/>
                          <a:pt x="237408" y="1483033"/>
                        </a:cubicBezTo>
                        <a:cubicBezTo>
                          <a:pt x="216564" y="1490913"/>
                          <a:pt x="193052" y="1499682"/>
                          <a:pt x="171828" y="1507689"/>
                        </a:cubicBezTo>
                        <a:lnTo>
                          <a:pt x="156196" y="1513535"/>
                        </a:lnTo>
                        <a:lnTo>
                          <a:pt x="158992" y="1530057"/>
                        </a:lnTo>
                        <a:cubicBezTo>
                          <a:pt x="160517" y="1538827"/>
                          <a:pt x="161788" y="1547088"/>
                          <a:pt x="163059" y="1554713"/>
                        </a:cubicBezTo>
                        <a:lnTo>
                          <a:pt x="163059" y="1554713"/>
                        </a:lnTo>
                        <a:cubicBezTo>
                          <a:pt x="161407" y="1546325"/>
                          <a:pt x="159881" y="1538064"/>
                          <a:pt x="158229" y="1530184"/>
                        </a:cubicBezTo>
                        <a:close/>
                        <a:moveTo>
                          <a:pt x="2658251" y="270197"/>
                        </a:moveTo>
                        <a:lnTo>
                          <a:pt x="2656981" y="269307"/>
                        </a:lnTo>
                        <a:cubicBezTo>
                          <a:pt x="2656981" y="269307"/>
                          <a:pt x="2657870" y="269816"/>
                          <a:pt x="2658379" y="270197"/>
                        </a:cubicBezTo>
                        <a:cubicBezTo>
                          <a:pt x="2670071" y="277314"/>
                          <a:pt x="2681509" y="284304"/>
                          <a:pt x="2692566" y="291040"/>
                        </a:cubicBezTo>
                        <a:lnTo>
                          <a:pt x="2692566" y="291040"/>
                        </a:lnTo>
                        <a:cubicBezTo>
                          <a:pt x="2680620" y="283796"/>
                          <a:pt x="2669182" y="276933"/>
                          <a:pt x="2658251" y="270324"/>
                        </a:cubicBezTo>
                        <a:close/>
                        <a:moveTo>
                          <a:pt x="137386" y="1453167"/>
                        </a:moveTo>
                        <a:lnTo>
                          <a:pt x="137386" y="1454057"/>
                        </a:lnTo>
                        <a:cubicBezTo>
                          <a:pt x="137386" y="1454057"/>
                          <a:pt x="135607" y="1453929"/>
                          <a:pt x="135607" y="1453929"/>
                        </a:cubicBezTo>
                        <a:lnTo>
                          <a:pt x="133701" y="1434484"/>
                        </a:lnTo>
                        <a:lnTo>
                          <a:pt x="137386" y="1453294"/>
                        </a:lnTo>
                        <a:close/>
                        <a:moveTo>
                          <a:pt x="178183" y="1456725"/>
                        </a:moveTo>
                        <a:cubicBezTo>
                          <a:pt x="183012" y="1456725"/>
                          <a:pt x="187842" y="1456725"/>
                          <a:pt x="192671" y="1456725"/>
                        </a:cubicBezTo>
                        <a:cubicBezTo>
                          <a:pt x="190511" y="1457615"/>
                          <a:pt x="188350" y="1458378"/>
                          <a:pt x="185935" y="1459267"/>
                        </a:cubicBezTo>
                        <a:cubicBezTo>
                          <a:pt x="183266" y="1458759"/>
                          <a:pt x="179708" y="1458251"/>
                          <a:pt x="175132" y="1457742"/>
                        </a:cubicBezTo>
                        <a:cubicBezTo>
                          <a:pt x="176149" y="1457361"/>
                          <a:pt x="177166" y="1456980"/>
                          <a:pt x="178183" y="1456598"/>
                        </a:cubicBezTo>
                        <a:close/>
                        <a:moveTo>
                          <a:pt x="3171448" y="677780"/>
                        </a:moveTo>
                        <a:cubicBezTo>
                          <a:pt x="3167763" y="677526"/>
                          <a:pt x="3164077" y="677145"/>
                          <a:pt x="3160391" y="676891"/>
                        </a:cubicBezTo>
                        <a:cubicBezTo>
                          <a:pt x="3169669" y="671680"/>
                          <a:pt x="3180091" y="666596"/>
                          <a:pt x="3191148" y="661767"/>
                        </a:cubicBezTo>
                        <a:lnTo>
                          <a:pt x="3199536" y="662656"/>
                        </a:lnTo>
                        <a:lnTo>
                          <a:pt x="3202459" y="662911"/>
                        </a:lnTo>
                        <a:cubicBezTo>
                          <a:pt x="3199790" y="664054"/>
                          <a:pt x="3197121" y="665071"/>
                          <a:pt x="3194579" y="666342"/>
                        </a:cubicBezTo>
                        <a:cubicBezTo>
                          <a:pt x="3192673" y="667232"/>
                          <a:pt x="3190639" y="668248"/>
                          <a:pt x="3188606" y="669138"/>
                        </a:cubicBezTo>
                        <a:cubicBezTo>
                          <a:pt x="3182759" y="671807"/>
                          <a:pt x="3177040" y="674730"/>
                          <a:pt x="3171448" y="677780"/>
                        </a:cubicBezTo>
                        <a:close/>
                        <a:moveTo>
                          <a:pt x="3227877" y="653633"/>
                        </a:moveTo>
                        <a:lnTo>
                          <a:pt x="3252533" y="655920"/>
                        </a:lnTo>
                        <a:lnTo>
                          <a:pt x="3248212" y="657445"/>
                        </a:lnTo>
                        <a:lnTo>
                          <a:pt x="3227750" y="655793"/>
                        </a:lnTo>
                        <a:cubicBezTo>
                          <a:pt x="3227750" y="655793"/>
                          <a:pt x="3227877" y="654522"/>
                          <a:pt x="3228004" y="653633"/>
                        </a:cubicBezTo>
                        <a:close/>
                        <a:moveTo>
                          <a:pt x="3226225" y="653506"/>
                        </a:moveTo>
                        <a:cubicBezTo>
                          <a:pt x="3224573" y="654014"/>
                          <a:pt x="3223047" y="654777"/>
                          <a:pt x="3221522" y="655285"/>
                        </a:cubicBezTo>
                        <a:lnTo>
                          <a:pt x="3217710" y="655031"/>
                        </a:lnTo>
                        <a:cubicBezTo>
                          <a:pt x="3215676" y="654777"/>
                          <a:pt x="3213515" y="654522"/>
                          <a:pt x="3210847" y="654268"/>
                        </a:cubicBezTo>
                        <a:cubicBezTo>
                          <a:pt x="3210465" y="654268"/>
                          <a:pt x="3210084" y="654268"/>
                          <a:pt x="3209830" y="654268"/>
                        </a:cubicBezTo>
                        <a:cubicBezTo>
                          <a:pt x="3211355" y="653633"/>
                          <a:pt x="3213007" y="653124"/>
                          <a:pt x="3214532" y="652616"/>
                        </a:cubicBezTo>
                        <a:lnTo>
                          <a:pt x="3226225" y="653633"/>
                        </a:lnTo>
                        <a:lnTo>
                          <a:pt x="3226225" y="653633"/>
                        </a:lnTo>
                        <a:close/>
                        <a:moveTo>
                          <a:pt x="3203730" y="653506"/>
                        </a:moveTo>
                        <a:cubicBezTo>
                          <a:pt x="3201188" y="653251"/>
                          <a:pt x="3198519" y="652997"/>
                          <a:pt x="3195850" y="652743"/>
                        </a:cubicBezTo>
                        <a:lnTo>
                          <a:pt x="3196104" y="650583"/>
                        </a:lnTo>
                        <a:lnTo>
                          <a:pt x="3199281" y="650837"/>
                        </a:lnTo>
                        <a:cubicBezTo>
                          <a:pt x="3199281" y="650837"/>
                          <a:pt x="3199917" y="651218"/>
                          <a:pt x="3200298" y="651472"/>
                        </a:cubicBezTo>
                        <a:lnTo>
                          <a:pt x="3200298" y="650964"/>
                        </a:lnTo>
                        <a:cubicBezTo>
                          <a:pt x="3200298" y="650964"/>
                          <a:pt x="3205509" y="651472"/>
                          <a:pt x="3205509" y="651472"/>
                        </a:cubicBezTo>
                        <a:lnTo>
                          <a:pt x="3208432" y="651726"/>
                        </a:lnTo>
                        <a:cubicBezTo>
                          <a:pt x="3206907" y="652235"/>
                          <a:pt x="3205382" y="652870"/>
                          <a:pt x="3203857" y="653506"/>
                        </a:cubicBezTo>
                        <a:close/>
                        <a:moveTo>
                          <a:pt x="3201696" y="649058"/>
                        </a:moveTo>
                        <a:lnTo>
                          <a:pt x="3201696" y="648549"/>
                        </a:lnTo>
                        <a:cubicBezTo>
                          <a:pt x="3206271" y="648930"/>
                          <a:pt x="3210719" y="649185"/>
                          <a:pt x="3215295" y="649566"/>
                        </a:cubicBezTo>
                        <a:cubicBezTo>
                          <a:pt x="3214786" y="649693"/>
                          <a:pt x="3214151" y="649947"/>
                          <a:pt x="3213643" y="650074"/>
                        </a:cubicBezTo>
                        <a:lnTo>
                          <a:pt x="3201823" y="649185"/>
                        </a:lnTo>
                        <a:close/>
                        <a:moveTo>
                          <a:pt x="3199790" y="614743"/>
                        </a:moveTo>
                        <a:lnTo>
                          <a:pt x="3201188" y="601652"/>
                        </a:lnTo>
                        <a:cubicBezTo>
                          <a:pt x="3202713" y="601144"/>
                          <a:pt x="3204238" y="600508"/>
                          <a:pt x="3205636" y="599873"/>
                        </a:cubicBezTo>
                        <a:lnTo>
                          <a:pt x="3203730" y="617285"/>
                        </a:lnTo>
                        <a:cubicBezTo>
                          <a:pt x="3202332" y="616395"/>
                          <a:pt x="3201061" y="615632"/>
                          <a:pt x="3199662" y="614743"/>
                        </a:cubicBezTo>
                        <a:close/>
                        <a:moveTo>
                          <a:pt x="3199154" y="614361"/>
                        </a:moveTo>
                        <a:cubicBezTo>
                          <a:pt x="3199154" y="614361"/>
                          <a:pt x="3198519" y="613980"/>
                          <a:pt x="3198137" y="613726"/>
                        </a:cubicBezTo>
                        <a:lnTo>
                          <a:pt x="3187589" y="606990"/>
                        </a:lnTo>
                        <a:cubicBezTo>
                          <a:pt x="3191910" y="605211"/>
                          <a:pt x="3196231" y="603559"/>
                          <a:pt x="3200552" y="602033"/>
                        </a:cubicBezTo>
                        <a:lnTo>
                          <a:pt x="3199281" y="614489"/>
                        </a:lnTo>
                        <a:close/>
                        <a:moveTo>
                          <a:pt x="2683924" y="277314"/>
                        </a:moveTo>
                        <a:lnTo>
                          <a:pt x="2692948" y="283160"/>
                        </a:lnTo>
                        <a:lnTo>
                          <a:pt x="2691550" y="282398"/>
                        </a:lnTo>
                        <a:lnTo>
                          <a:pt x="2691423" y="282398"/>
                        </a:lnTo>
                        <a:cubicBezTo>
                          <a:pt x="2691423" y="282398"/>
                          <a:pt x="2690279" y="281508"/>
                          <a:pt x="2689643" y="281254"/>
                        </a:cubicBezTo>
                        <a:cubicBezTo>
                          <a:pt x="2663462" y="264478"/>
                          <a:pt x="2636392" y="247448"/>
                          <a:pt x="2611609" y="231942"/>
                        </a:cubicBezTo>
                        <a:lnTo>
                          <a:pt x="2598137" y="222538"/>
                        </a:lnTo>
                        <a:lnTo>
                          <a:pt x="2582505" y="213133"/>
                        </a:lnTo>
                        <a:lnTo>
                          <a:pt x="2582505" y="212879"/>
                        </a:lnTo>
                        <a:lnTo>
                          <a:pt x="2582632" y="212879"/>
                        </a:lnTo>
                        <a:lnTo>
                          <a:pt x="2665369" y="262444"/>
                        </a:lnTo>
                        <a:lnTo>
                          <a:pt x="2693202" y="280873"/>
                        </a:lnTo>
                        <a:cubicBezTo>
                          <a:pt x="2693202" y="280873"/>
                          <a:pt x="2694219" y="281635"/>
                          <a:pt x="2694727" y="282144"/>
                        </a:cubicBezTo>
                        <a:lnTo>
                          <a:pt x="2628004" y="241601"/>
                        </a:lnTo>
                        <a:lnTo>
                          <a:pt x="2683924" y="277441"/>
                        </a:lnTo>
                        <a:close/>
                        <a:moveTo>
                          <a:pt x="2671596" y="258123"/>
                        </a:moveTo>
                        <a:lnTo>
                          <a:pt x="2626987" y="230926"/>
                        </a:lnTo>
                        <a:lnTo>
                          <a:pt x="2671850" y="257742"/>
                        </a:lnTo>
                        <a:lnTo>
                          <a:pt x="2671596" y="258123"/>
                        </a:lnTo>
                        <a:close/>
                        <a:moveTo>
                          <a:pt x="140182" y="1089685"/>
                        </a:moveTo>
                        <a:cubicBezTo>
                          <a:pt x="140182" y="1089685"/>
                          <a:pt x="139928" y="1089685"/>
                          <a:pt x="139928" y="1089685"/>
                        </a:cubicBezTo>
                        <a:cubicBezTo>
                          <a:pt x="140945" y="1088922"/>
                          <a:pt x="141961" y="1088287"/>
                          <a:pt x="142978" y="1087524"/>
                        </a:cubicBezTo>
                        <a:cubicBezTo>
                          <a:pt x="142089" y="1088159"/>
                          <a:pt x="141199" y="1088922"/>
                          <a:pt x="140309" y="1089685"/>
                        </a:cubicBezTo>
                        <a:close/>
                        <a:moveTo>
                          <a:pt x="241983" y="1458759"/>
                        </a:moveTo>
                        <a:cubicBezTo>
                          <a:pt x="244016" y="1458759"/>
                          <a:pt x="245923" y="1458886"/>
                          <a:pt x="247956" y="1459013"/>
                        </a:cubicBezTo>
                        <a:cubicBezTo>
                          <a:pt x="247956" y="1459013"/>
                          <a:pt x="247829" y="1459013"/>
                          <a:pt x="247702" y="1459013"/>
                        </a:cubicBezTo>
                        <a:cubicBezTo>
                          <a:pt x="245668" y="1459903"/>
                          <a:pt x="243762" y="1460665"/>
                          <a:pt x="242110" y="1461301"/>
                        </a:cubicBezTo>
                        <a:cubicBezTo>
                          <a:pt x="240076" y="1461301"/>
                          <a:pt x="237916" y="1461174"/>
                          <a:pt x="235882" y="1461047"/>
                        </a:cubicBezTo>
                        <a:cubicBezTo>
                          <a:pt x="237916" y="1460284"/>
                          <a:pt x="239822" y="1459521"/>
                          <a:pt x="241983" y="1458632"/>
                        </a:cubicBezTo>
                        <a:close/>
                        <a:moveTo>
                          <a:pt x="248337" y="1460665"/>
                        </a:moveTo>
                        <a:cubicBezTo>
                          <a:pt x="249608" y="1460157"/>
                          <a:pt x="251006" y="1459649"/>
                          <a:pt x="252404" y="1459140"/>
                        </a:cubicBezTo>
                        <a:cubicBezTo>
                          <a:pt x="253802" y="1459140"/>
                          <a:pt x="255200" y="1459267"/>
                          <a:pt x="256598" y="1459394"/>
                        </a:cubicBezTo>
                        <a:cubicBezTo>
                          <a:pt x="254565" y="1460157"/>
                          <a:pt x="252404" y="1460919"/>
                          <a:pt x="250244" y="1461809"/>
                        </a:cubicBezTo>
                        <a:cubicBezTo>
                          <a:pt x="248719" y="1461809"/>
                          <a:pt x="247321" y="1461682"/>
                          <a:pt x="245795" y="1461555"/>
                        </a:cubicBezTo>
                        <a:cubicBezTo>
                          <a:pt x="246685" y="1461301"/>
                          <a:pt x="247448" y="1461047"/>
                          <a:pt x="248337" y="1460665"/>
                        </a:cubicBezTo>
                        <a:close/>
                        <a:moveTo>
                          <a:pt x="2694346" y="2135522"/>
                        </a:moveTo>
                        <a:lnTo>
                          <a:pt x="2694346" y="2135522"/>
                        </a:lnTo>
                        <a:cubicBezTo>
                          <a:pt x="2694346" y="2135522"/>
                          <a:pt x="2694727" y="2135522"/>
                          <a:pt x="2694727" y="2135522"/>
                        </a:cubicBezTo>
                        <a:cubicBezTo>
                          <a:pt x="2694727" y="2135522"/>
                          <a:pt x="2694727" y="2135522"/>
                          <a:pt x="2694727" y="2135649"/>
                        </a:cubicBezTo>
                        <a:lnTo>
                          <a:pt x="2694473" y="2135649"/>
                        </a:lnTo>
                        <a:close/>
                        <a:moveTo>
                          <a:pt x="3235502" y="650837"/>
                        </a:moveTo>
                        <a:lnTo>
                          <a:pt x="3233469" y="651472"/>
                        </a:lnTo>
                        <a:lnTo>
                          <a:pt x="3233469" y="651472"/>
                        </a:lnTo>
                        <a:cubicBezTo>
                          <a:pt x="3233469" y="651472"/>
                          <a:pt x="3235502" y="650837"/>
                          <a:pt x="3235502" y="650837"/>
                        </a:cubicBezTo>
                        <a:cubicBezTo>
                          <a:pt x="3244145" y="651472"/>
                          <a:pt x="3252660" y="652108"/>
                          <a:pt x="3261302" y="652743"/>
                        </a:cubicBezTo>
                        <a:lnTo>
                          <a:pt x="3258760" y="653633"/>
                        </a:lnTo>
                        <a:lnTo>
                          <a:pt x="3233342" y="651599"/>
                        </a:lnTo>
                        <a:lnTo>
                          <a:pt x="3233215" y="651599"/>
                        </a:lnTo>
                        <a:cubicBezTo>
                          <a:pt x="3233215" y="651599"/>
                          <a:pt x="3233342" y="651599"/>
                          <a:pt x="3233342" y="651599"/>
                        </a:cubicBezTo>
                        <a:lnTo>
                          <a:pt x="3231690" y="651599"/>
                        </a:lnTo>
                        <a:cubicBezTo>
                          <a:pt x="3231690" y="651599"/>
                          <a:pt x="3233596" y="650837"/>
                          <a:pt x="3233596" y="650837"/>
                        </a:cubicBezTo>
                        <a:cubicBezTo>
                          <a:pt x="3231690" y="650710"/>
                          <a:pt x="3229910" y="650583"/>
                          <a:pt x="3228004" y="650455"/>
                        </a:cubicBezTo>
                        <a:cubicBezTo>
                          <a:pt x="3228004" y="650710"/>
                          <a:pt x="3228004" y="650964"/>
                          <a:pt x="3228004" y="651218"/>
                        </a:cubicBezTo>
                        <a:lnTo>
                          <a:pt x="3219616" y="650583"/>
                        </a:lnTo>
                        <a:cubicBezTo>
                          <a:pt x="3219616" y="650583"/>
                          <a:pt x="3220760" y="650201"/>
                          <a:pt x="3221268" y="649947"/>
                        </a:cubicBezTo>
                        <a:cubicBezTo>
                          <a:pt x="3223556" y="650074"/>
                          <a:pt x="3225843" y="650328"/>
                          <a:pt x="3228131" y="650455"/>
                        </a:cubicBezTo>
                        <a:cubicBezTo>
                          <a:pt x="3228131" y="649947"/>
                          <a:pt x="3228131" y="649439"/>
                          <a:pt x="3228258" y="648803"/>
                        </a:cubicBezTo>
                        <a:cubicBezTo>
                          <a:pt x="3231309" y="649058"/>
                          <a:pt x="3234359" y="649312"/>
                          <a:pt x="3237282" y="649566"/>
                        </a:cubicBezTo>
                        <a:lnTo>
                          <a:pt x="3233723" y="650837"/>
                        </a:lnTo>
                        <a:cubicBezTo>
                          <a:pt x="3233723" y="650837"/>
                          <a:pt x="3234867" y="650837"/>
                          <a:pt x="3235502" y="650837"/>
                        </a:cubicBezTo>
                        <a:close/>
                        <a:moveTo>
                          <a:pt x="3228894" y="640924"/>
                        </a:moveTo>
                        <a:lnTo>
                          <a:pt x="3229148" y="640924"/>
                        </a:lnTo>
                        <a:cubicBezTo>
                          <a:pt x="3229148" y="640924"/>
                          <a:pt x="3229148" y="640924"/>
                          <a:pt x="3229148" y="640924"/>
                        </a:cubicBezTo>
                        <a:lnTo>
                          <a:pt x="3228894" y="640924"/>
                        </a:lnTo>
                        <a:close/>
                        <a:moveTo>
                          <a:pt x="2711376" y="282271"/>
                        </a:moveTo>
                        <a:lnTo>
                          <a:pt x="2691931" y="269434"/>
                        </a:lnTo>
                        <a:cubicBezTo>
                          <a:pt x="2695235" y="271341"/>
                          <a:pt x="2698286" y="273247"/>
                          <a:pt x="2700954" y="274772"/>
                        </a:cubicBezTo>
                        <a:cubicBezTo>
                          <a:pt x="2703496" y="276297"/>
                          <a:pt x="2705657" y="277441"/>
                          <a:pt x="2707563" y="278458"/>
                        </a:cubicBezTo>
                        <a:lnTo>
                          <a:pt x="2715443" y="283542"/>
                        </a:lnTo>
                        <a:lnTo>
                          <a:pt x="2714935" y="284431"/>
                        </a:lnTo>
                        <a:lnTo>
                          <a:pt x="2711503" y="282398"/>
                        </a:lnTo>
                        <a:lnTo>
                          <a:pt x="2711503" y="282398"/>
                        </a:lnTo>
                        <a:close/>
                        <a:moveTo>
                          <a:pt x="1292015" y="645245"/>
                        </a:moveTo>
                        <a:lnTo>
                          <a:pt x="1280577" y="647151"/>
                        </a:lnTo>
                        <a:cubicBezTo>
                          <a:pt x="1285660" y="646134"/>
                          <a:pt x="1291507" y="645118"/>
                          <a:pt x="1298115" y="643847"/>
                        </a:cubicBezTo>
                        <a:lnTo>
                          <a:pt x="1292142" y="645245"/>
                        </a:lnTo>
                        <a:close/>
                        <a:moveTo>
                          <a:pt x="64563" y="1016480"/>
                        </a:moveTo>
                        <a:lnTo>
                          <a:pt x="65325" y="1019149"/>
                        </a:lnTo>
                        <a:cubicBezTo>
                          <a:pt x="65325" y="1019149"/>
                          <a:pt x="65579" y="1020292"/>
                          <a:pt x="65579" y="1020928"/>
                        </a:cubicBezTo>
                        <a:lnTo>
                          <a:pt x="64817" y="1018132"/>
                        </a:lnTo>
                        <a:cubicBezTo>
                          <a:pt x="64817" y="1018132"/>
                          <a:pt x="64690" y="1016988"/>
                          <a:pt x="64563" y="1016480"/>
                        </a:cubicBezTo>
                        <a:close/>
                        <a:moveTo>
                          <a:pt x="130269" y="1086761"/>
                        </a:moveTo>
                        <a:cubicBezTo>
                          <a:pt x="130269" y="1086761"/>
                          <a:pt x="129380" y="1087397"/>
                          <a:pt x="128871" y="1087778"/>
                        </a:cubicBezTo>
                        <a:lnTo>
                          <a:pt x="129761" y="1088922"/>
                        </a:lnTo>
                        <a:cubicBezTo>
                          <a:pt x="130778" y="1088159"/>
                          <a:pt x="131794" y="1087397"/>
                          <a:pt x="132811" y="1086634"/>
                        </a:cubicBezTo>
                        <a:lnTo>
                          <a:pt x="139420" y="1086634"/>
                        </a:lnTo>
                        <a:cubicBezTo>
                          <a:pt x="138149" y="1087524"/>
                          <a:pt x="136878" y="1088414"/>
                          <a:pt x="135607" y="1089430"/>
                        </a:cubicBezTo>
                        <a:cubicBezTo>
                          <a:pt x="132048" y="1089430"/>
                          <a:pt x="128617" y="1089430"/>
                          <a:pt x="124931" y="1089430"/>
                        </a:cubicBezTo>
                        <a:cubicBezTo>
                          <a:pt x="126075" y="1088541"/>
                          <a:pt x="127346" y="1087524"/>
                          <a:pt x="128490" y="1086634"/>
                        </a:cubicBezTo>
                        <a:lnTo>
                          <a:pt x="130269" y="1086634"/>
                        </a:lnTo>
                        <a:close/>
                        <a:moveTo>
                          <a:pt x="137513" y="1091591"/>
                        </a:moveTo>
                        <a:cubicBezTo>
                          <a:pt x="134717" y="1093751"/>
                          <a:pt x="131921" y="1096039"/>
                          <a:pt x="128998" y="1098327"/>
                        </a:cubicBezTo>
                        <a:cubicBezTo>
                          <a:pt x="128490" y="1098327"/>
                          <a:pt x="127982" y="1098327"/>
                          <a:pt x="127473" y="1098327"/>
                        </a:cubicBezTo>
                        <a:cubicBezTo>
                          <a:pt x="130523" y="1096039"/>
                          <a:pt x="133701" y="1093879"/>
                          <a:pt x="136878" y="1091591"/>
                        </a:cubicBezTo>
                        <a:cubicBezTo>
                          <a:pt x="137132" y="1091591"/>
                          <a:pt x="137259" y="1091591"/>
                          <a:pt x="137513" y="1091591"/>
                        </a:cubicBezTo>
                        <a:close/>
                        <a:moveTo>
                          <a:pt x="225715" y="1464859"/>
                        </a:moveTo>
                        <a:cubicBezTo>
                          <a:pt x="230544" y="1464859"/>
                          <a:pt x="235374" y="1465241"/>
                          <a:pt x="240204" y="1465368"/>
                        </a:cubicBezTo>
                        <a:cubicBezTo>
                          <a:pt x="239695" y="1465622"/>
                          <a:pt x="239060" y="1465749"/>
                          <a:pt x="238551" y="1466003"/>
                        </a:cubicBezTo>
                        <a:cubicBezTo>
                          <a:pt x="233976" y="1465749"/>
                          <a:pt x="229528" y="1465495"/>
                          <a:pt x="224952" y="1465241"/>
                        </a:cubicBezTo>
                        <a:cubicBezTo>
                          <a:pt x="225207" y="1465241"/>
                          <a:pt x="225461" y="1465113"/>
                          <a:pt x="225715" y="1464986"/>
                        </a:cubicBezTo>
                        <a:close/>
                        <a:moveTo>
                          <a:pt x="152637" y="1533489"/>
                        </a:moveTo>
                        <a:lnTo>
                          <a:pt x="152256" y="1530947"/>
                        </a:lnTo>
                        <a:lnTo>
                          <a:pt x="148825" y="1508960"/>
                        </a:lnTo>
                        <a:lnTo>
                          <a:pt x="166999" y="1502097"/>
                        </a:lnTo>
                        <a:lnTo>
                          <a:pt x="169286" y="1501335"/>
                        </a:lnTo>
                        <a:lnTo>
                          <a:pt x="219106" y="1483288"/>
                        </a:lnTo>
                        <a:cubicBezTo>
                          <a:pt x="204109" y="1489007"/>
                          <a:pt x="187460" y="1495361"/>
                          <a:pt x="169668" y="1502097"/>
                        </a:cubicBezTo>
                        <a:lnTo>
                          <a:pt x="149587" y="1509723"/>
                        </a:lnTo>
                        <a:lnTo>
                          <a:pt x="153146" y="1530947"/>
                        </a:lnTo>
                        <a:cubicBezTo>
                          <a:pt x="154544" y="1538954"/>
                          <a:pt x="155942" y="1547215"/>
                          <a:pt x="157340" y="1555603"/>
                        </a:cubicBezTo>
                        <a:lnTo>
                          <a:pt x="156450" y="1555603"/>
                        </a:lnTo>
                        <a:cubicBezTo>
                          <a:pt x="156450" y="1555603"/>
                          <a:pt x="152764" y="1533616"/>
                          <a:pt x="152764" y="1533616"/>
                        </a:cubicBezTo>
                        <a:close/>
                        <a:moveTo>
                          <a:pt x="861301" y="2062572"/>
                        </a:moveTo>
                        <a:cubicBezTo>
                          <a:pt x="861301" y="2062572"/>
                          <a:pt x="861682" y="2062572"/>
                          <a:pt x="861809" y="2062572"/>
                        </a:cubicBezTo>
                        <a:lnTo>
                          <a:pt x="852786" y="2063970"/>
                        </a:lnTo>
                        <a:cubicBezTo>
                          <a:pt x="855709" y="2063461"/>
                          <a:pt x="858505" y="2063080"/>
                          <a:pt x="861301" y="2062572"/>
                        </a:cubicBezTo>
                        <a:close/>
                        <a:moveTo>
                          <a:pt x="919636" y="2051769"/>
                        </a:moveTo>
                        <a:cubicBezTo>
                          <a:pt x="912138" y="2052404"/>
                          <a:pt x="893074" y="2054819"/>
                          <a:pt x="865622" y="2058632"/>
                        </a:cubicBezTo>
                        <a:cubicBezTo>
                          <a:pt x="874645" y="2057107"/>
                          <a:pt x="883542" y="2055709"/>
                          <a:pt x="892439" y="2054184"/>
                        </a:cubicBezTo>
                        <a:lnTo>
                          <a:pt x="906546" y="2052659"/>
                        </a:lnTo>
                        <a:lnTo>
                          <a:pt x="927770" y="2050498"/>
                        </a:lnTo>
                        <a:cubicBezTo>
                          <a:pt x="924974" y="2051006"/>
                          <a:pt x="922305" y="2051388"/>
                          <a:pt x="919636" y="2051896"/>
                        </a:cubicBezTo>
                        <a:close/>
                        <a:moveTo>
                          <a:pt x="1090829" y="2022157"/>
                        </a:moveTo>
                        <a:lnTo>
                          <a:pt x="1089685" y="2021648"/>
                        </a:lnTo>
                        <a:cubicBezTo>
                          <a:pt x="1109257" y="2018471"/>
                          <a:pt x="1128575" y="2015294"/>
                          <a:pt x="1147639" y="2012116"/>
                        </a:cubicBezTo>
                        <a:lnTo>
                          <a:pt x="1147639" y="2012116"/>
                        </a:lnTo>
                        <a:cubicBezTo>
                          <a:pt x="1141030" y="2013387"/>
                          <a:pt x="1133532" y="2014531"/>
                          <a:pt x="1125525" y="2015802"/>
                        </a:cubicBezTo>
                        <a:cubicBezTo>
                          <a:pt x="1111926" y="2018090"/>
                          <a:pt x="1099598" y="2020377"/>
                          <a:pt x="1090702" y="2022030"/>
                        </a:cubicBezTo>
                        <a:close/>
                        <a:moveTo>
                          <a:pt x="2664352" y="2131328"/>
                        </a:moveTo>
                        <a:lnTo>
                          <a:pt x="2664606" y="2131328"/>
                        </a:lnTo>
                        <a:cubicBezTo>
                          <a:pt x="2664606" y="2131328"/>
                          <a:pt x="2664606" y="2131583"/>
                          <a:pt x="2664606" y="2131583"/>
                        </a:cubicBezTo>
                        <a:lnTo>
                          <a:pt x="2664352" y="2131583"/>
                        </a:lnTo>
                        <a:cubicBezTo>
                          <a:pt x="2664352" y="2131583"/>
                          <a:pt x="2664352" y="2131456"/>
                          <a:pt x="2664352" y="2131328"/>
                        </a:cubicBezTo>
                        <a:close/>
                        <a:moveTo>
                          <a:pt x="3181870" y="678289"/>
                        </a:moveTo>
                        <a:cubicBezTo>
                          <a:pt x="3183013" y="677526"/>
                          <a:pt x="3184157" y="676763"/>
                          <a:pt x="3185301" y="676001"/>
                        </a:cubicBezTo>
                        <a:cubicBezTo>
                          <a:pt x="3183903" y="676636"/>
                          <a:pt x="3182505" y="677526"/>
                          <a:pt x="3181107" y="678162"/>
                        </a:cubicBezTo>
                        <a:cubicBezTo>
                          <a:pt x="3180217" y="678162"/>
                          <a:pt x="3179328" y="678034"/>
                          <a:pt x="3178438" y="677907"/>
                        </a:cubicBezTo>
                        <a:cubicBezTo>
                          <a:pt x="3179709" y="677272"/>
                          <a:pt x="3180853" y="676509"/>
                          <a:pt x="3181997" y="675874"/>
                        </a:cubicBezTo>
                        <a:cubicBezTo>
                          <a:pt x="3189241" y="672188"/>
                          <a:pt x="3196612" y="668757"/>
                          <a:pt x="3204238" y="665579"/>
                        </a:cubicBezTo>
                        <a:lnTo>
                          <a:pt x="3209957" y="663292"/>
                        </a:lnTo>
                        <a:lnTo>
                          <a:pt x="3225081" y="664817"/>
                        </a:lnTo>
                        <a:cubicBezTo>
                          <a:pt x="3214786" y="668503"/>
                          <a:pt x="3203602" y="672951"/>
                          <a:pt x="3191148" y="678924"/>
                        </a:cubicBezTo>
                        <a:cubicBezTo>
                          <a:pt x="3187970" y="678670"/>
                          <a:pt x="3184920" y="678416"/>
                          <a:pt x="3181742" y="678162"/>
                        </a:cubicBezTo>
                        <a:close/>
                        <a:moveTo>
                          <a:pt x="3229148" y="638382"/>
                        </a:moveTo>
                        <a:lnTo>
                          <a:pt x="3224827" y="640034"/>
                        </a:lnTo>
                        <a:lnTo>
                          <a:pt x="3203221" y="636857"/>
                        </a:lnTo>
                        <a:lnTo>
                          <a:pt x="3203984" y="629231"/>
                        </a:lnTo>
                        <a:cubicBezTo>
                          <a:pt x="3204619" y="628977"/>
                          <a:pt x="3205382" y="628723"/>
                          <a:pt x="3206017" y="628469"/>
                        </a:cubicBezTo>
                        <a:lnTo>
                          <a:pt x="3211609" y="631773"/>
                        </a:lnTo>
                        <a:lnTo>
                          <a:pt x="3211990" y="628087"/>
                        </a:lnTo>
                        <a:cubicBezTo>
                          <a:pt x="3211990" y="628087"/>
                          <a:pt x="3212880" y="628596"/>
                          <a:pt x="3213389" y="628850"/>
                        </a:cubicBezTo>
                        <a:lnTo>
                          <a:pt x="3213389" y="628087"/>
                        </a:lnTo>
                        <a:cubicBezTo>
                          <a:pt x="3213389" y="628087"/>
                          <a:pt x="3212626" y="627579"/>
                          <a:pt x="3212118" y="627325"/>
                        </a:cubicBezTo>
                        <a:lnTo>
                          <a:pt x="3212118" y="625927"/>
                        </a:lnTo>
                        <a:cubicBezTo>
                          <a:pt x="3212753" y="625800"/>
                          <a:pt x="3213261" y="625546"/>
                          <a:pt x="3213770" y="625291"/>
                        </a:cubicBezTo>
                        <a:lnTo>
                          <a:pt x="3213515" y="627960"/>
                        </a:lnTo>
                        <a:cubicBezTo>
                          <a:pt x="3213515" y="627960"/>
                          <a:pt x="3213643" y="627960"/>
                          <a:pt x="3213770" y="628087"/>
                        </a:cubicBezTo>
                        <a:lnTo>
                          <a:pt x="3214151" y="625164"/>
                        </a:lnTo>
                        <a:cubicBezTo>
                          <a:pt x="3214151" y="625164"/>
                          <a:pt x="3215168" y="624783"/>
                          <a:pt x="3215676" y="624529"/>
                        </a:cubicBezTo>
                        <a:cubicBezTo>
                          <a:pt x="3215676" y="624529"/>
                          <a:pt x="3215803" y="624529"/>
                          <a:pt x="3215930" y="624656"/>
                        </a:cubicBezTo>
                        <a:lnTo>
                          <a:pt x="3215930" y="624402"/>
                        </a:lnTo>
                        <a:cubicBezTo>
                          <a:pt x="3215930" y="624402"/>
                          <a:pt x="3216057" y="624402"/>
                          <a:pt x="3216057" y="624402"/>
                        </a:cubicBezTo>
                        <a:lnTo>
                          <a:pt x="3215930" y="624402"/>
                        </a:lnTo>
                        <a:cubicBezTo>
                          <a:pt x="3215930" y="624402"/>
                          <a:pt x="3215930" y="624020"/>
                          <a:pt x="3215930" y="624020"/>
                        </a:cubicBezTo>
                        <a:cubicBezTo>
                          <a:pt x="3215930" y="624020"/>
                          <a:pt x="3215803" y="624020"/>
                          <a:pt x="3215676" y="624020"/>
                        </a:cubicBezTo>
                        <a:lnTo>
                          <a:pt x="3214278" y="623258"/>
                        </a:lnTo>
                        <a:lnTo>
                          <a:pt x="3214660" y="620208"/>
                        </a:lnTo>
                        <a:cubicBezTo>
                          <a:pt x="3214660" y="620208"/>
                          <a:pt x="3214405" y="620208"/>
                          <a:pt x="3214405" y="620208"/>
                        </a:cubicBezTo>
                        <a:lnTo>
                          <a:pt x="3214151" y="623004"/>
                        </a:lnTo>
                        <a:lnTo>
                          <a:pt x="3212753" y="622241"/>
                        </a:lnTo>
                        <a:lnTo>
                          <a:pt x="3212753" y="620843"/>
                        </a:lnTo>
                        <a:cubicBezTo>
                          <a:pt x="3212753" y="620843"/>
                          <a:pt x="3213897" y="620462"/>
                          <a:pt x="3214405" y="620335"/>
                        </a:cubicBezTo>
                        <a:lnTo>
                          <a:pt x="3214405" y="619572"/>
                        </a:lnTo>
                        <a:cubicBezTo>
                          <a:pt x="3214405" y="619572"/>
                          <a:pt x="3213515" y="619953"/>
                          <a:pt x="3213007" y="620080"/>
                        </a:cubicBezTo>
                        <a:lnTo>
                          <a:pt x="3213389" y="616395"/>
                        </a:lnTo>
                        <a:cubicBezTo>
                          <a:pt x="3211228" y="617157"/>
                          <a:pt x="3209194" y="618047"/>
                          <a:pt x="3207034" y="618810"/>
                        </a:cubicBezTo>
                        <a:lnTo>
                          <a:pt x="3205255" y="617666"/>
                        </a:lnTo>
                        <a:lnTo>
                          <a:pt x="3207288" y="598729"/>
                        </a:lnTo>
                        <a:cubicBezTo>
                          <a:pt x="3214405" y="602923"/>
                          <a:pt x="3220633" y="606609"/>
                          <a:pt x="3225208" y="609151"/>
                        </a:cubicBezTo>
                        <a:lnTo>
                          <a:pt x="3231817" y="612836"/>
                        </a:lnTo>
                        <a:cubicBezTo>
                          <a:pt x="3230927" y="621351"/>
                          <a:pt x="3229910" y="630375"/>
                          <a:pt x="3229148" y="638000"/>
                        </a:cubicBezTo>
                        <a:close/>
                        <a:moveTo>
                          <a:pt x="3206780" y="599110"/>
                        </a:moveTo>
                        <a:lnTo>
                          <a:pt x="3206780" y="598856"/>
                        </a:lnTo>
                        <a:cubicBezTo>
                          <a:pt x="3206780" y="598856"/>
                          <a:pt x="3207034" y="598856"/>
                          <a:pt x="3207161" y="598983"/>
                        </a:cubicBezTo>
                        <a:cubicBezTo>
                          <a:pt x="3207161" y="598983"/>
                          <a:pt x="3206907" y="598983"/>
                          <a:pt x="3206780" y="599110"/>
                        </a:cubicBezTo>
                        <a:close/>
                        <a:moveTo>
                          <a:pt x="3201442" y="596696"/>
                        </a:moveTo>
                        <a:lnTo>
                          <a:pt x="3201442" y="595679"/>
                        </a:lnTo>
                        <a:cubicBezTo>
                          <a:pt x="3201442" y="595679"/>
                          <a:pt x="3202204" y="596060"/>
                          <a:pt x="3202586" y="596314"/>
                        </a:cubicBezTo>
                        <a:cubicBezTo>
                          <a:pt x="3202204" y="596442"/>
                          <a:pt x="3201823" y="596569"/>
                          <a:pt x="3201442" y="596696"/>
                        </a:cubicBezTo>
                        <a:close/>
                        <a:moveTo>
                          <a:pt x="2841009" y="396780"/>
                        </a:moveTo>
                        <a:lnTo>
                          <a:pt x="2791444" y="366660"/>
                        </a:lnTo>
                        <a:cubicBezTo>
                          <a:pt x="2793986" y="368058"/>
                          <a:pt x="2795511" y="368820"/>
                          <a:pt x="2795638" y="368566"/>
                        </a:cubicBezTo>
                        <a:cubicBezTo>
                          <a:pt x="2795638" y="368566"/>
                          <a:pt x="2795130" y="368058"/>
                          <a:pt x="2794367" y="367422"/>
                        </a:cubicBezTo>
                        <a:cubicBezTo>
                          <a:pt x="2816227" y="381021"/>
                          <a:pt x="2836688" y="393603"/>
                          <a:pt x="2854608" y="404660"/>
                        </a:cubicBezTo>
                        <a:lnTo>
                          <a:pt x="2841009" y="396653"/>
                        </a:lnTo>
                        <a:close/>
                        <a:moveTo>
                          <a:pt x="2350308" y="447109"/>
                        </a:moveTo>
                        <a:cubicBezTo>
                          <a:pt x="2350308" y="447109"/>
                          <a:pt x="2350054" y="447109"/>
                          <a:pt x="2349927" y="447109"/>
                        </a:cubicBezTo>
                        <a:lnTo>
                          <a:pt x="2349419" y="444313"/>
                        </a:lnTo>
                        <a:cubicBezTo>
                          <a:pt x="2349419" y="444313"/>
                          <a:pt x="2349673" y="444313"/>
                          <a:pt x="2349800" y="444313"/>
                        </a:cubicBezTo>
                        <a:cubicBezTo>
                          <a:pt x="2349927" y="445202"/>
                          <a:pt x="2350054" y="446219"/>
                          <a:pt x="2350181" y="447109"/>
                        </a:cubicBezTo>
                        <a:close/>
                        <a:moveTo>
                          <a:pt x="2351071" y="452065"/>
                        </a:moveTo>
                        <a:cubicBezTo>
                          <a:pt x="2351071" y="452065"/>
                          <a:pt x="2351071" y="452065"/>
                          <a:pt x="2351071" y="452065"/>
                        </a:cubicBezTo>
                        <a:lnTo>
                          <a:pt x="2350817" y="452065"/>
                        </a:lnTo>
                        <a:cubicBezTo>
                          <a:pt x="2350817" y="452065"/>
                          <a:pt x="2350817" y="452065"/>
                          <a:pt x="2350817" y="452065"/>
                        </a:cubicBezTo>
                        <a:cubicBezTo>
                          <a:pt x="2350817" y="452065"/>
                          <a:pt x="2351071" y="452065"/>
                          <a:pt x="2351071" y="452065"/>
                        </a:cubicBezTo>
                        <a:close/>
                        <a:moveTo>
                          <a:pt x="1299005" y="642957"/>
                        </a:moveTo>
                        <a:lnTo>
                          <a:pt x="1238509" y="653251"/>
                        </a:lnTo>
                        <a:lnTo>
                          <a:pt x="1239526" y="652616"/>
                        </a:lnTo>
                        <a:lnTo>
                          <a:pt x="1286423" y="643466"/>
                        </a:lnTo>
                        <a:lnTo>
                          <a:pt x="1299005" y="642957"/>
                        </a:lnTo>
                        <a:close/>
                        <a:moveTo>
                          <a:pt x="57064" y="989028"/>
                        </a:moveTo>
                        <a:cubicBezTo>
                          <a:pt x="57064" y="989028"/>
                          <a:pt x="57064" y="988774"/>
                          <a:pt x="57064" y="988774"/>
                        </a:cubicBezTo>
                        <a:lnTo>
                          <a:pt x="58335" y="993476"/>
                        </a:lnTo>
                        <a:cubicBezTo>
                          <a:pt x="58462" y="994239"/>
                          <a:pt x="58589" y="995128"/>
                          <a:pt x="58717" y="995891"/>
                        </a:cubicBezTo>
                        <a:lnTo>
                          <a:pt x="58081" y="993349"/>
                        </a:lnTo>
                        <a:lnTo>
                          <a:pt x="58971" y="998306"/>
                        </a:lnTo>
                        <a:cubicBezTo>
                          <a:pt x="58335" y="995128"/>
                          <a:pt x="57827" y="991951"/>
                          <a:pt x="57191" y="989028"/>
                        </a:cubicBezTo>
                        <a:close/>
                        <a:moveTo>
                          <a:pt x="109172" y="1086761"/>
                        </a:moveTo>
                        <a:cubicBezTo>
                          <a:pt x="108028" y="1087651"/>
                          <a:pt x="106884" y="1088541"/>
                          <a:pt x="105867" y="1089430"/>
                        </a:cubicBezTo>
                        <a:lnTo>
                          <a:pt x="100021" y="1089430"/>
                        </a:lnTo>
                        <a:cubicBezTo>
                          <a:pt x="101038" y="1088541"/>
                          <a:pt x="102182" y="1087651"/>
                          <a:pt x="103326" y="1086761"/>
                        </a:cubicBezTo>
                        <a:lnTo>
                          <a:pt x="109299" y="1086761"/>
                        </a:lnTo>
                        <a:close/>
                        <a:moveTo>
                          <a:pt x="115272" y="1089430"/>
                        </a:moveTo>
                        <a:lnTo>
                          <a:pt x="109553" y="1089430"/>
                        </a:lnTo>
                        <a:cubicBezTo>
                          <a:pt x="110697" y="1088541"/>
                          <a:pt x="111841" y="1087651"/>
                          <a:pt x="113112" y="1086761"/>
                        </a:cubicBezTo>
                        <a:lnTo>
                          <a:pt x="123914" y="1086761"/>
                        </a:lnTo>
                        <a:cubicBezTo>
                          <a:pt x="122644" y="1087524"/>
                          <a:pt x="121373" y="1088414"/>
                          <a:pt x="120102" y="1089430"/>
                        </a:cubicBezTo>
                        <a:cubicBezTo>
                          <a:pt x="118704" y="1089430"/>
                          <a:pt x="117179" y="1089430"/>
                          <a:pt x="115781" y="1089430"/>
                        </a:cubicBezTo>
                        <a:lnTo>
                          <a:pt x="115272" y="1089430"/>
                        </a:lnTo>
                        <a:close/>
                        <a:moveTo>
                          <a:pt x="125058" y="1100996"/>
                        </a:moveTo>
                        <a:cubicBezTo>
                          <a:pt x="120991" y="1104300"/>
                          <a:pt x="117052" y="1107477"/>
                          <a:pt x="112985" y="1110909"/>
                        </a:cubicBezTo>
                        <a:cubicBezTo>
                          <a:pt x="111841" y="1111798"/>
                          <a:pt x="110824" y="1112688"/>
                          <a:pt x="109680" y="1113578"/>
                        </a:cubicBezTo>
                        <a:cubicBezTo>
                          <a:pt x="108791" y="1113578"/>
                          <a:pt x="107901" y="1113578"/>
                          <a:pt x="107011" y="1113578"/>
                        </a:cubicBezTo>
                        <a:cubicBezTo>
                          <a:pt x="112349" y="1109384"/>
                          <a:pt x="117814" y="1105190"/>
                          <a:pt x="123279" y="1101123"/>
                        </a:cubicBezTo>
                        <a:lnTo>
                          <a:pt x="124931" y="1101123"/>
                        </a:lnTo>
                        <a:close/>
                        <a:moveTo>
                          <a:pt x="173480" y="1658801"/>
                        </a:moveTo>
                        <a:cubicBezTo>
                          <a:pt x="173480" y="1657912"/>
                          <a:pt x="173353" y="1656768"/>
                          <a:pt x="173099" y="1655243"/>
                        </a:cubicBezTo>
                        <a:cubicBezTo>
                          <a:pt x="170430" y="1639610"/>
                          <a:pt x="167888" y="1624741"/>
                          <a:pt x="165474" y="1610252"/>
                        </a:cubicBezTo>
                        <a:cubicBezTo>
                          <a:pt x="166617" y="1615336"/>
                          <a:pt x="167634" y="1620165"/>
                          <a:pt x="168778" y="1625122"/>
                        </a:cubicBezTo>
                        <a:cubicBezTo>
                          <a:pt x="172082" y="1645965"/>
                          <a:pt x="176530" y="1673798"/>
                          <a:pt x="181741" y="1705063"/>
                        </a:cubicBezTo>
                        <a:cubicBezTo>
                          <a:pt x="181233" y="1702521"/>
                          <a:pt x="180852" y="1699852"/>
                          <a:pt x="180343" y="1697437"/>
                        </a:cubicBezTo>
                        <a:cubicBezTo>
                          <a:pt x="178945" y="1690066"/>
                          <a:pt x="177674" y="1683457"/>
                          <a:pt x="176658" y="1677738"/>
                        </a:cubicBezTo>
                        <a:lnTo>
                          <a:pt x="173480" y="1658547"/>
                        </a:lnTo>
                        <a:close/>
                        <a:moveTo>
                          <a:pt x="856217" y="2067020"/>
                        </a:moveTo>
                        <a:cubicBezTo>
                          <a:pt x="828003" y="2071214"/>
                          <a:pt x="801441" y="2075281"/>
                          <a:pt x="777675" y="2078840"/>
                        </a:cubicBezTo>
                        <a:lnTo>
                          <a:pt x="772591" y="2079221"/>
                        </a:lnTo>
                        <a:cubicBezTo>
                          <a:pt x="745139" y="2083415"/>
                          <a:pt x="721119" y="2087227"/>
                          <a:pt x="701547" y="2090151"/>
                        </a:cubicBezTo>
                        <a:lnTo>
                          <a:pt x="772591" y="2078077"/>
                        </a:lnTo>
                        <a:lnTo>
                          <a:pt x="777420" y="2077696"/>
                        </a:lnTo>
                        <a:lnTo>
                          <a:pt x="779200" y="2077442"/>
                        </a:lnTo>
                        <a:lnTo>
                          <a:pt x="854946" y="2066893"/>
                        </a:lnTo>
                        <a:cubicBezTo>
                          <a:pt x="854946" y="2066893"/>
                          <a:pt x="854565" y="2067020"/>
                          <a:pt x="854565" y="2067020"/>
                        </a:cubicBezTo>
                        <a:cubicBezTo>
                          <a:pt x="854565" y="2067020"/>
                          <a:pt x="855200" y="2067020"/>
                          <a:pt x="856217" y="2067020"/>
                        </a:cubicBezTo>
                        <a:close/>
                        <a:moveTo>
                          <a:pt x="1095786" y="2024063"/>
                        </a:moveTo>
                        <a:lnTo>
                          <a:pt x="1093752" y="2023173"/>
                        </a:lnTo>
                        <a:cubicBezTo>
                          <a:pt x="1098200" y="2022538"/>
                          <a:pt x="1103284" y="2021775"/>
                          <a:pt x="1108876" y="2020886"/>
                        </a:cubicBezTo>
                        <a:cubicBezTo>
                          <a:pt x="1107859" y="2021267"/>
                          <a:pt x="1116374" y="2020123"/>
                          <a:pt x="1131117" y="2017708"/>
                        </a:cubicBezTo>
                        <a:cubicBezTo>
                          <a:pt x="1128829" y="2018217"/>
                          <a:pt x="1126542" y="2018725"/>
                          <a:pt x="1124381" y="2019106"/>
                        </a:cubicBezTo>
                        <a:lnTo>
                          <a:pt x="1095786" y="2023936"/>
                        </a:lnTo>
                        <a:close/>
                        <a:moveTo>
                          <a:pt x="2164500" y="1837238"/>
                        </a:moveTo>
                        <a:lnTo>
                          <a:pt x="2287016" y="1813345"/>
                        </a:lnTo>
                        <a:lnTo>
                          <a:pt x="2274435" y="1814489"/>
                        </a:lnTo>
                        <a:cubicBezTo>
                          <a:pt x="2310020" y="1807499"/>
                          <a:pt x="2349673" y="1799746"/>
                          <a:pt x="2401780" y="1790087"/>
                        </a:cubicBezTo>
                        <a:lnTo>
                          <a:pt x="2404068" y="1789706"/>
                        </a:lnTo>
                        <a:lnTo>
                          <a:pt x="2406610" y="1789197"/>
                        </a:lnTo>
                        <a:cubicBezTo>
                          <a:pt x="2448677" y="1781445"/>
                          <a:pt x="2498624" y="1772421"/>
                          <a:pt x="2561154" y="1761364"/>
                        </a:cubicBezTo>
                        <a:cubicBezTo>
                          <a:pt x="2564966" y="1760856"/>
                          <a:pt x="2568906" y="1760221"/>
                          <a:pt x="2572592" y="1759585"/>
                        </a:cubicBezTo>
                        <a:cubicBezTo>
                          <a:pt x="2573100" y="1762508"/>
                          <a:pt x="2573609" y="1765558"/>
                          <a:pt x="2574117" y="1768481"/>
                        </a:cubicBezTo>
                        <a:cubicBezTo>
                          <a:pt x="2486424" y="1783987"/>
                          <a:pt x="2404704" y="1798348"/>
                          <a:pt x="2295277" y="1817666"/>
                        </a:cubicBezTo>
                        <a:cubicBezTo>
                          <a:pt x="2278502" y="1819445"/>
                          <a:pt x="2226648" y="1827452"/>
                          <a:pt x="2152808" y="1839399"/>
                        </a:cubicBezTo>
                        <a:cubicBezTo>
                          <a:pt x="2156747" y="1838636"/>
                          <a:pt x="2160560" y="1837874"/>
                          <a:pt x="2164500" y="1837111"/>
                        </a:cubicBezTo>
                        <a:close/>
                        <a:moveTo>
                          <a:pt x="2585682" y="1757679"/>
                        </a:moveTo>
                        <a:cubicBezTo>
                          <a:pt x="2586699" y="1757551"/>
                          <a:pt x="2587716" y="1757424"/>
                          <a:pt x="2588733" y="1757170"/>
                        </a:cubicBezTo>
                        <a:lnTo>
                          <a:pt x="2594070" y="1760983"/>
                        </a:lnTo>
                        <a:cubicBezTo>
                          <a:pt x="2594324" y="1762254"/>
                          <a:pt x="2594452" y="1763525"/>
                          <a:pt x="2594706" y="1764923"/>
                        </a:cubicBezTo>
                        <a:cubicBezTo>
                          <a:pt x="2592164" y="1765304"/>
                          <a:pt x="2589622" y="1765813"/>
                          <a:pt x="2587207" y="1766194"/>
                        </a:cubicBezTo>
                        <a:cubicBezTo>
                          <a:pt x="2586699" y="1763398"/>
                          <a:pt x="2586191" y="1760475"/>
                          <a:pt x="2585682" y="1757679"/>
                        </a:cubicBezTo>
                        <a:close/>
                        <a:moveTo>
                          <a:pt x="2661810" y="2126245"/>
                        </a:moveTo>
                        <a:lnTo>
                          <a:pt x="2662064" y="2126245"/>
                        </a:lnTo>
                        <a:cubicBezTo>
                          <a:pt x="2662064" y="2126245"/>
                          <a:pt x="2662064" y="2126499"/>
                          <a:pt x="2662064" y="2126499"/>
                        </a:cubicBezTo>
                        <a:lnTo>
                          <a:pt x="2662064" y="2126499"/>
                        </a:lnTo>
                        <a:cubicBezTo>
                          <a:pt x="2662064" y="2126499"/>
                          <a:pt x="2662064" y="2126372"/>
                          <a:pt x="2662064" y="2126245"/>
                        </a:cubicBezTo>
                        <a:close/>
                        <a:moveTo>
                          <a:pt x="3195341" y="679178"/>
                        </a:moveTo>
                        <a:cubicBezTo>
                          <a:pt x="3203984" y="675111"/>
                          <a:pt x="3213134" y="671299"/>
                          <a:pt x="3222666" y="667740"/>
                        </a:cubicBezTo>
                        <a:cubicBezTo>
                          <a:pt x="3213897" y="671299"/>
                          <a:pt x="3205382" y="674984"/>
                          <a:pt x="3196994" y="679305"/>
                        </a:cubicBezTo>
                        <a:cubicBezTo>
                          <a:pt x="3196485" y="679305"/>
                          <a:pt x="3195850" y="679305"/>
                          <a:pt x="3195341" y="679178"/>
                        </a:cubicBezTo>
                        <a:close/>
                        <a:moveTo>
                          <a:pt x="3231944" y="611820"/>
                        </a:moveTo>
                        <a:lnTo>
                          <a:pt x="3225971" y="607880"/>
                        </a:lnTo>
                        <a:cubicBezTo>
                          <a:pt x="3221014" y="604703"/>
                          <a:pt x="3214024" y="600254"/>
                          <a:pt x="3205890" y="595298"/>
                        </a:cubicBezTo>
                        <a:lnTo>
                          <a:pt x="3205890" y="594789"/>
                        </a:lnTo>
                        <a:cubicBezTo>
                          <a:pt x="3205890" y="594789"/>
                          <a:pt x="3205509" y="594916"/>
                          <a:pt x="3205382" y="595044"/>
                        </a:cubicBezTo>
                        <a:cubicBezTo>
                          <a:pt x="3204238" y="594281"/>
                          <a:pt x="3203094" y="593645"/>
                          <a:pt x="3201823" y="592883"/>
                        </a:cubicBezTo>
                        <a:lnTo>
                          <a:pt x="3202332" y="587799"/>
                        </a:lnTo>
                        <a:lnTo>
                          <a:pt x="3213515" y="595171"/>
                        </a:lnTo>
                        <a:cubicBezTo>
                          <a:pt x="3218091" y="598221"/>
                          <a:pt x="3222920" y="601398"/>
                          <a:pt x="3228004" y="604703"/>
                        </a:cubicBezTo>
                        <a:lnTo>
                          <a:pt x="3232452" y="607626"/>
                        </a:lnTo>
                        <a:cubicBezTo>
                          <a:pt x="3232325" y="609024"/>
                          <a:pt x="3232198" y="610549"/>
                          <a:pt x="3231944" y="611947"/>
                        </a:cubicBezTo>
                        <a:close/>
                        <a:moveTo>
                          <a:pt x="3201188" y="592502"/>
                        </a:moveTo>
                        <a:cubicBezTo>
                          <a:pt x="3198900" y="591104"/>
                          <a:pt x="3196612" y="589706"/>
                          <a:pt x="3194198" y="588308"/>
                        </a:cubicBezTo>
                        <a:cubicBezTo>
                          <a:pt x="3196104" y="587545"/>
                          <a:pt x="3198010" y="586910"/>
                          <a:pt x="3199917" y="586274"/>
                        </a:cubicBezTo>
                        <a:lnTo>
                          <a:pt x="3201569" y="587418"/>
                        </a:lnTo>
                        <a:lnTo>
                          <a:pt x="3201061" y="592629"/>
                        </a:lnTo>
                        <a:close/>
                        <a:moveTo>
                          <a:pt x="3192545" y="590087"/>
                        </a:moveTo>
                        <a:cubicBezTo>
                          <a:pt x="3195469" y="591866"/>
                          <a:pt x="3198265" y="593518"/>
                          <a:pt x="3200933" y="595171"/>
                        </a:cubicBezTo>
                        <a:lnTo>
                          <a:pt x="3200933" y="596823"/>
                        </a:lnTo>
                        <a:cubicBezTo>
                          <a:pt x="3194960" y="598983"/>
                          <a:pt x="3188987" y="601144"/>
                          <a:pt x="3183013" y="603686"/>
                        </a:cubicBezTo>
                        <a:lnTo>
                          <a:pt x="3172592" y="596950"/>
                        </a:lnTo>
                        <a:cubicBezTo>
                          <a:pt x="3178946" y="594281"/>
                          <a:pt x="3185301" y="591612"/>
                          <a:pt x="3191402" y="589324"/>
                        </a:cubicBezTo>
                        <a:cubicBezTo>
                          <a:pt x="3191783" y="589579"/>
                          <a:pt x="3192164" y="589833"/>
                          <a:pt x="3192545" y="590087"/>
                        </a:cubicBezTo>
                        <a:close/>
                        <a:moveTo>
                          <a:pt x="2901887" y="431731"/>
                        </a:moveTo>
                        <a:cubicBezTo>
                          <a:pt x="2901887" y="431731"/>
                          <a:pt x="2900997" y="431222"/>
                          <a:pt x="2900489" y="430968"/>
                        </a:cubicBezTo>
                        <a:cubicBezTo>
                          <a:pt x="2894007" y="426520"/>
                          <a:pt x="2886763" y="421436"/>
                          <a:pt x="2878883" y="416098"/>
                        </a:cubicBezTo>
                        <a:lnTo>
                          <a:pt x="2927813" y="444059"/>
                        </a:lnTo>
                        <a:lnTo>
                          <a:pt x="2930863" y="445838"/>
                        </a:lnTo>
                        <a:lnTo>
                          <a:pt x="2952088" y="460580"/>
                        </a:lnTo>
                        <a:lnTo>
                          <a:pt x="2901887" y="431731"/>
                        </a:lnTo>
                        <a:close/>
                        <a:moveTo>
                          <a:pt x="2912689" y="418259"/>
                        </a:moveTo>
                        <a:lnTo>
                          <a:pt x="2935566" y="430968"/>
                        </a:lnTo>
                        <a:cubicBezTo>
                          <a:pt x="2943573" y="436306"/>
                          <a:pt x="2952088" y="441898"/>
                          <a:pt x="2960857" y="447490"/>
                        </a:cubicBezTo>
                        <a:lnTo>
                          <a:pt x="2912689" y="418259"/>
                        </a:lnTo>
                        <a:close/>
                        <a:moveTo>
                          <a:pt x="3003814" y="459182"/>
                        </a:moveTo>
                        <a:lnTo>
                          <a:pt x="2999112" y="456386"/>
                        </a:lnTo>
                        <a:lnTo>
                          <a:pt x="2999620" y="456386"/>
                        </a:lnTo>
                        <a:cubicBezTo>
                          <a:pt x="3001018" y="457403"/>
                          <a:pt x="3002416" y="458293"/>
                          <a:pt x="3003941" y="459182"/>
                        </a:cubicBezTo>
                        <a:cubicBezTo>
                          <a:pt x="3003941" y="459182"/>
                          <a:pt x="3003941" y="459182"/>
                          <a:pt x="3003941" y="459182"/>
                        </a:cubicBezTo>
                        <a:close/>
                        <a:moveTo>
                          <a:pt x="2349546" y="442661"/>
                        </a:moveTo>
                        <a:cubicBezTo>
                          <a:pt x="2349546" y="442661"/>
                          <a:pt x="2349291" y="442661"/>
                          <a:pt x="2349165" y="442661"/>
                        </a:cubicBezTo>
                        <a:lnTo>
                          <a:pt x="2347766" y="434272"/>
                        </a:lnTo>
                        <a:cubicBezTo>
                          <a:pt x="2347512" y="431222"/>
                          <a:pt x="2346877" y="426647"/>
                          <a:pt x="2346114" y="420547"/>
                        </a:cubicBezTo>
                        <a:cubicBezTo>
                          <a:pt x="2346114" y="419657"/>
                          <a:pt x="2345860" y="418640"/>
                          <a:pt x="2345733" y="417623"/>
                        </a:cubicBezTo>
                        <a:cubicBezTo>
                          <a:pt x="2347004" y="426139"/>
                          <a:pt x="2348275" y="434527"/>
                          <a:pt x="2349546" y="442533"/>
                        </a:cubicBezTo>
                        <a:close/>
                        <a:moveTo>
                          <a:pt x="2117095" y="497691"/>
                        </a:moveTo>
                        <a:cubicBezTo>
                          <a:pt x="2112393" y="498454"/>
                          <a:pt x="2107690" y="499216"/>
                          <a:pt x="2102988" y="499979"/>
                        </a:cubicBezTo>
                        <a:lnTo>
                          <a:pt x="2082272" y="503283"/>
                        </a:lnTo>
                        <a:cubicBezTo>
                          <a:pt x="2092439" y="501377"/>
                          <a:pt x="2101590" y="499598"/>
                          <a:pt x="2109724" y="498073"/>
                        </a:cubicBezTo>
                        <a:lnTo>
                          <a:pt x="2117095" y="497818"/>
                        </a:lnTo>
                        <a:close/>
                        <a:moveTo>
                          <a:pt x="1260878" y="644355"/>
                        </a:moveTo>
                        <a:lnTo>
                          <a:pt x="1268249" y="644101"/>
                        </a:lnTo>
                        <a:cubicBezTo>
                          <a:pt x="1263928" y="644864"/>
                          <a:pt x="1259861" y="645626"/>
                          <a:pt x="1256429" y="646262"/>
                        </a:cubicBezTo>
                        <a:cubicBezTo>
                          <a:pt x="1252108" y="647151"/>
                          <a:pt x="1248677" y="647787"/>
                          <a:pt x="1246262" y="648422"/>
                        </a:cubicBezTo>
                        <a:lnTo>
                          <a:pt x="1246897" y="648041"/>
                        </a:lnTo>
                        <a:lnTo>
                          <a:pt x="1216904" y="653124"/>
                        </a:lnTo>
                        <a:lnTo>
                          <a:pt x="1260878" y="644482"/>
                        </a:lnTo>
                        <a:close/>
                        <a:moveTo>
                          <a:pt x="1244355" y="649439"/>
                        </a:moveTo>
                        <a:cubicBezTo>
                          <a:pt x="1246643" y="649312"/>
                          <a:pt x="1250837" y="648676"/>
                          <a:pt x="1256683" y="647914"/>
                        </a:cubicBezTo>
                        <a:cubicBezTo>
                          <a:pt x="1264182" y="646770"/>
                          <a:pt x="1274222" y="645245"/>
                          <a:pt x="1285406" y="643338"/>
                        </a:cubicBezTo>
                        <a:lnTo>
                          <a:pt x="1285660" y="643338"/>
                        </a:lnTo>
                        <a:cubicBezTo>
                          <a:pt x="1285660" y="643338"/>
                          <a:pt x="1242449" y="650710"/>
                          <a:pt x="1242449" y="650710"/>
                        </a:cubicBezTo>
                        <a:lnTo>
                          <a:pt x="1244483" y="649439"/>
                        </a:lnTo>
                        <a:close/>
                        <a:moveTo>
                          <a:pt x="1101377" y="674603"/>
                        </a:moveTo>
                        <a:cubicBezTo>
                          <a:pt x="1103284" y="674222"/>
                          <a:pt x="1105190" y="673967"/>
                          <a:pt x="1107096" y="673586"/>
                        </a:cubicBezTo>
                        <a:lnTo>
                          <a:pt x="1110401" y="673205"/>
                        </a:lnTo>
                        <a:lnTo>
                          <a:pt x="1104428" y="674222"/>
                        </a:lnTo>
                        <a:lnTo>
                          <a:pt x="1101377" y="674730"/>
                        </a:lnTo>
                        <a:close/>
                        <a:moveTo>
                          <a:pt x="1073417" y="681212"/>
                        </a:moveTo>
                        <a:lnTo>
                          <a:pt x="1086508" y="678670"/>
                        </a:lnTo>
                        <a:lnTo>
                          <a:pt x="1092354" y="677780"/>
                        </a:lnTo>
                        <a:cubicBezTo>
                          <a:pt x="1085618" y="679051"/>
                          <a:pt x="1080153" y="680068"/>
                          <a:pt x="1076340" y="680831"/>
                        </a:cubicBezTo>
                        <a:cubicBezTo>
                          <a:pt x="1075959" y="680831"/>
                          <a:pt x="1075705" y="680958"/>
                          <a:pt x="1075451" y="681085"/>
                        </a:cubicBezTo>
                        <a:cubicBezTo>
                          <a:pt x="1073671" y="681339"/>
                          <a:pt x="1071892" y="681593"/>
                          <a:pt x="1069986" y="681974"/>
                        </a:cubicBezTo>
                        <a:lnTo>
                          <a:pt x="1073417" y="681339"/>
                        </a:lnTo>
                        <a:close/>
                        <a:moveTo>
                          <a:pt x="64690" y="1060835"/>
                        </a:moveTo>
                        <a:lnTo>
                          <a:pt x="47659" y="954205"/>
                        </a:lnTo>
                        <a:lnTo>
                          <a:pt x="55666" y="991697"/>
                        </a:lnTo>
                        <a:lnTo>
                          <a:pt x="67359" y="1060453"/>
                        </a:lnTo>
                        <a:lnTo>
                          <a:pt x="71807" y="1086889"/>
                        </a:lnTo>
                        <a:lnTo>
                          <a:pt x="98242" y="1086507"/>
                        </a:lnTo>
                        <a:lnTo>
                          <a:pt x="100911" y="1086507"/>
                        </a:lnTo>
                        <a:cubicBezTo>
                          <a:pt x="99767" y="1087397"/>
                          <a:pt x="98750" y="1088159"/>
                          <a:pt x="97734" y="1089049"/>
                        </a:cubicBezTo>
                        <a:lnTo>
                          <a:pt x="69519" y="1089049"/>
                        </a:lnTo>
                        <a:cubicBezTo>
                          <a:pt x="69519" y="1089049"/>
                          <a:pt x="66596" y="1071892"/>
                          <a:pt x="66596" y="1071892"/>
                        </a:cubicBezTo>
                        <a:lnTo>
                          <a:pt x="64817" y="1060708"/>
                        </a:lnTo>
                        <a:close/>
                        <a:moveTo>
                          <a:pt x="117179" y="1091210"/>
                        </a:moveTo>
                        <a:cubicBezTo>
                          <a:pt x="114383" y="1093370"/>
                          <a:pt x="111714" y="1095658"/>
                          <a:pt x="109045" y="1097818"/>
                        </a:cubicBezTo>
                        <a:cubicBezTo>
                          <a:pt x="105359" y="1097818"/>
                          <a:pt x="101673" y="1097818"/>
                          <a:pt x="98242" y="1097946"/>
                        </a:cubicBezTo>
                        <a:lnTo>
                          <a:pt x="98115" y="1097946"/>
                        </a:lnTo>
                        <a:cubicBezTo>
                          <a:pt x="100911" y="1095785"/>
                          <a:pt x="103707" y="1093497"/>
                          <a:pt x="106503" y="1091337"/>
                        </a:cubicBezTo>
                        <a:cubicBezTo>
                          <a:pt x="110062" y="1091337"/>
                          <a:pt x="113747" y="1091337"/>
                          <a:pt x="117306" y="1091210"/>
                        </a:cubicBezTo>
                        <a:close/>
                        <a:moveTo>
                          <a:pt x="121754" y="1091210"/>
                        </a:moveTo>
                        <a:cubicBezTo>
                          <a:pt x="125312" y="1091210"/>
                          <a:pt x="128744" y="1091210"/>
                          <a:pt x="132303" y="1091083"/>
                        </a:cubicBezTo>
                        <a:cubicBezTo>
                          <a:pt x="129380" y="1093370"/>
                          <a:pt x="126329" y="1095531"/>
                          <a:pt x="123406" y="1097818"/>
                        </a:cubicBezTo>
                        <a:cubicBezTo>
                          <a:pt x="119975" y="1097818"/>
                          <a:pt x="116670" y="1097818"/>
                          <a:pt x="113366" y="1097818"/>
                        </a:cubicBezTo>
                        <a:cubicBezTo>
                          <a:pt x="116162" y="1095531"/>
                          <a:pt x="118958" y="1093370"/>
                          <a:pt x="121881" y="1091083"/>
                        </a:cubicBezTo>
                        <a:close/>
                        <a:moveTo>
                          <a:pt x="160898" y="1466130"/>
                        </a:moveTo>
                        <a:cubicBezTo>
                          <a:pt x="163059" y="1466130"/>
                          <a:pt x="165219" y="1466384"/>
                          <a:pt x="167380" y="1466512"/>
                        </a:cubicBezTo>
                        <a:cubicBezTo>
                          <a:pt x="166999" y="1466766"/>
                          <a:pt x="167253" y="1466766"/>
                          <a:pt x="168270" y="1466512"/>
                        </a:cubicBezTo>
                        <a:cubicBezTo>
                          <a:pt x="172972" y="1466766"/>
                          <a:pt x="177801" y="1467020"/>
                          <a:pt x="182504" y="1467274"/>
                        </a:cubicBezTo>
                        <a:cubicBezTo>
                          <a:pt x="181741" y="1467655"/>
                          <a:pt x="180852" y="1467910"/>
                          <a:pt x="180089" y="1468291"/>
                        </a:cubicBezTo>
                        <a:cubicBezTo>
                          <a:pt x="172845" y="1468164"/>
                          <a:pt x="166363" y="1468037"/>
                          <a:pt x="161025" y="1468037"/>
                        </a:cubicBezTo>
                        <a:lnTo>
                          <a:pt x="145393" y="1468037"/>
                        </a:lnTo>
                        <a:cubicBezTo>
                          <a:pt x="145393" y="1468037"/>
                          <a:pt x="151748" y="1465749"/>
                          <a:pt x="151748" y="1465749"/>
                        </a:cubicBezTo>
                        <a:lnTo>
                          <a:pt x="161152" y="1466130"/>
                        </a:lnTo>
                        <a:close/>
                        <a:moveTo>
                          <a:pt x="185935" y="1467528"/>
                        </a:moveTo>
                        <a:cubicBezTo>
                          <a:pt x="191909" y="1467783"/>
                          <a:pt x="197882" y="1468164"/>
                          <a:pt x="203855" y="1468545"/>
                        </a:cubicBezTo>
                        <a:cubicBezTo>
                          <a:pt x="203474" y="1468672"/>
                          <a:pt x="203093" y="1468799"/>
                          <a:pt x="202839" y="1468926"/>
                        </a:cubicBezTo>
                        <a:cubicBezTo>
                          <a:pt x="198899" y="1468799"/>
                          <a:pt x="194959" y="1468672"/>
                          <a:pt x="190765" y="1468545"/>
                        </a:cubicBezTo>
                        <a:cubicBezTo>
                          <a:pt x="188350" y="1468545"/>
                          <a:pt x="186062" y="1468545"/>
                          <a:pt x="183775" y="1468418"/>
                        </a:cubicBezTo>
                        <a:cubicBezTo>
                          <a:pt x="184537" y="1468164"/>
                          <a:pt x="185300" y="1467910"/>
                          <a:pt x="186062" y="1467528"/>
                        </a:cubicBezTo>
                        <a:close/>
                        <a:moveTo>
                          <a:pt x="190638" y="1470960"/>
                        </a:moveTo>
                        <a:cubicBezTo>
                          <a:pt x="192925" y="1470960"/>
                          <a:pt x="195086" y="1470960"/>
                          <a:pt x="197374" y="1471087"/>
                        </a:cubicBezTo>
                        <a:cubicBezTo>
                          <a:pt x="195467" y="1471849"/>
                          <a:pt x="193307" y="1472739"/>
                          <a:pt x="191527" y="1473374"/>
                        </a:cubicBezTo>
                        <a:cubicBezTo>
                          <a:pt x="185554" y="1473120"/>
                          <a:pt x="178945" y="1472993"/>
                          <a:pt x="171828" y="1472739"/>
                        </a:cubicBezTo>
                        <a:cubicBezTo>
                          <a:pt x="173734" y="1471977"/>
                          <a:pt x="175768" y="1471214"/>
                          <a:pt x="177801" y="1470451"/>
                        </a:cubicBezTo>
                        <a:cubicBezTo>
                          <a:pt x="181868" y="1470579"/>
                          <a:pt x="186190" y="1470706"/>
                          <a:pt x="190638" y="1470833"/>
                        </a:cubicBezTo>
                        <a:close/>
                        <a:moveTo>
                          <a:pt x="206397" y="1471341"/>
                        </a:moveTo>
                        <a:cubicBezTo>
                          <a:pt x="211989" y="1471468"/>
                          <a:pt x="217200" y="1471595"/>
                          <a:pt x="221648" y="1471722"/>
                        </a:cubicBezTo>
                        <a:cubicBezTo>
                          <a:pt x="219361" y="1472612"/>
                          <a:pt x="216946" y="1473502"/>
                          <a:pt x="214531" y="1474391"/>
                        </a:cubicBezTo>
                        <a:cubicBezTo>
                          <a:pt x="209956" y="1474264"/>
                          <a:pt x="204999" y="1474010"/>
                          <a:pt x="199534" y="1473883"/>
                        </a:cubicBezTo>
                        <a:cubicBezTo>
                          <a:pt x="201695" y="1473120"/>
                          <a:pt x="203982" y="1472358"/>
                          <a:pt x="206270" y="1471468"/>
                        </a:cubicBezTo>
                        <a:close/>
                        <a:moveTo>
                          <a:pt x="471511" y="2129168"/>
                        </a:moveTo>
                        <a:lnTo>
                          <a:pt x="484093" y="2127516"/>
                        </a:lnTo>
                        <a:lnTo>
                          <a:pt x="472781" y="2129676"/>
                        </a:lnTo>
                        <a:cubicBezTo>
                          <a:pt x="458293" y="2131837"/>
                          <a:pt x="443804" y="2133997"/>
                          <a:pt x="429443" y="2136285"/>
                        </a:cubicBezTo>
                        <a:lnTo>
                          <a:pt x="471511" y="2129168"/>
                        </a:lnTo>
                        <a:close/>
                        <a:moveTo>
                          <a:pt x="688837" y="2097141"/>
                        </a:moveTo>
                        <a:lnTo>
                          <a:pt x="614870" y="2108325"/>
                        </a:lnTo>
                        <a:lnTo>
                          <a:pt x="614870" y="2108325"/>
                        </a:lnTo>
                        <a:cubicBezTo>
                          <a:pt x="614870" y="2108325"/>
                          <a:pt x="596315" y="2110994"/>
                          <a:pt x="596315" y="2110994"/>
                        </a:cubicBezTo>
                        <a:cubicBezTo>
                          <a:pt x="606863" y="2109215"/>
                          <a:pt x="618302" y="2107181"/>
                          <a:pt x="630630" y="2105020"/>
                        </a:cubicBezTo>
                        <a:cubicBezTo>
                          <a:pt x="634442" y="2104512"/>
                          <a:pt x="638890" y="2103877"/>
                          <a:pt x="643974" y="2103114"/>
                        </a:cubicBezTo>
                        <a:cubicBezTo>
                          <a:pt x="647787" y="2102606"/>
                          <a:pt x="651981" y="2101970"/>
                          <a:pt x="656302" y="2101208"/>
                        </a:cubicBezTo>
                        <a:cubicBezTo>
                          <a:pt x="655031" y="2101462"/>
                          <a:pt x="653887" y="2101716"/>
                          <a:pt x="653125" y="2101843"/>
                        </a:cubicBezTo>
                        <a:cubicBezTo>
                          <a:pt x="659733" y="2100699"/>
                          <a:pt x="665834" y="2099683"/>
                          <a:pt x="671426" y="2098793"/>
                        </a:cubicBezTo>
                        <a:cubicBezTo>
                          <a:pt x="683245" y="2096887"/>
                          <a:pt x="696336" y="2094726"/>
                          <a:pt x="710189" y="2092311"/>
                        </a:cubicBezTo>
                        <a:lnTo>
                          <a:pt x="710570" y="2092311"/>
                        </a:lnTo>
                        <a:cubicBezTo>
                          <a:pt x="730523" y="2088880"/>
                          <a:pt x="746156" y="2086338"/>
                          <a:pt x="772337" y="2082017"/>
                        </a:cubicBezTo>
                        <a:lnTo>
                          <a:pt x="777929" y="2081508"/>
                        </a:lnTo>
                        <a:cubicBezTo>
                          <a:pt x="780344" y="2081127"/>
                          <a:pt x="784283" y="2080365"/>
                          <a:pt x="788477" y="2079729"/>
                        </a:cubicBezTo>
                        <a:cubicBezTo>
                          <a:pt x="788477" y="2079602"/>
                          <a:pt x="791019" y="2078967"/>
                          <a:pt x="794959" y="2078204"/>
                        </a:cubicBezTo>
                        <a:lnTo>
                          <a:pt x="809321" y="2075662"/>
                        </a:lnTo>
                        <a:lnTo>
                          <a:pt x="778183" y="2083161"/>
                        </a:lnTo>
                        <a:lnTo>
                          <a:pt x="772337" y="2083669"/>
                        </a:lnTo>
                        <a:lnTo>
                          <a:pt x="760009" y="2086592"/>
                        </a:lnTo>
                        <a:cubicBezTo>
                          <a:pt x="760009" y="2086592"/>
                          <a:pt x="759119" y="2086719"/>
                          <a:pt x="758611" y="2086846"/>
                        </a:cubicBezTo>
                        <a:cubicBezTo>
                          <a:pt x="740564" y="2089515"/>
                          <a:pt x="716798" y="2092947"/>
                          <a:pt x="688711" y="2097014"/>
                        </a:cubicBezTo>
                        <a:close/>
                        <a:moveTo>
                          <a:pt x="3197121" y="679178"/>
                        </a:moveTo>
                        <a:cubicBezTo>
                          <a:pt x="3198010" y="678797"/>
                          <a:pt x="3198900" y="678416"/>
                          <a:pt x="3199917" y="677907"/>
                        </a:cubicBezTo>
                        <a:cubicBezTo>
                          <a:pt x="3199027" y="678416"/>
                          <a:pt x="3198265" y="678797"/>
                          <a:pt x="3197629" y="679178"/>
                        </a:cubicBezTo>
                        <a:cubicBezTo>
                          <a:pt x="3197502" y="679178"/>
                          <a:pt x="3197375" y="679178"/>
                          <a:pt x="3197248" y="679178"/>
                        </a:cubicBezTo>
                        <a:close/>
                        <a:moveTo>
                          <a:pt x="3324721" y="661767"/>
                        </a:moveTo>
                        <a:lnTo>
                          <a:pt x="3331711" y="662402"/>
                        </a:lnTo>
                        <a:lnTo>
                          <a:pt x="3337049" y="665707"/>
                        </a:lnTo>
                        <a:lnTo>
                          <a:pt x="3403009" y="706884"/>
                        </a:lnTo>
                        <a:lnTo>
                          <a:pt x="3336541" y="666469"/>
                        </a:lnTo>
                        <a:lnTo>
                          <a:pt x="3331075" y="663165"/>
                        </a:lnTo>
                        <a:lnTo>
                          <a:pt x="3324721" y="662656"/>
                        </a:lnTo>
                        <a:lnTo>
                          <a:pt x="3261048" y="657573"/>
                        </a:lnTo>
                        <a:lnTo>
                          <a:pt x="3264988" y="656175"/>
                        </a:lnTo>
                        <a:lnTo>
                          <a:pt x="3324848" y="661640"/>
                        </a:lnTo>
                        <a:close/>
                        <a:moveTo>
                          <a:pt x="3315951" y="633425"/>
                        </a:moveTo>
                        <a:lnTo>
                          <a:pt x="3314681" y="632663"/>
                        </a:lnTo>
                        <a:lnTo>
                          <a:pt x="3313664" y="633044"/>
                        </a:lnTo>
                        <a:lnTo>
                          <a:pt x="3248847" y="593645"/>
                        </a:lnTo>
                        <a:lnTo>
                          <a:pt x="3262065" y="601271"/>
                        </a:lnTo>
                        <a:lnTo>
                          <a:pt x="3290406" y="617920"/>
                        </a:lnTo>
                        <a:lnTo>
                          <a:pt x="3314681" y="632663"/>
                        </a:lnTo>
                        <a:lnTo>
                          <a:pt x="3315062" y="632663"/>
                        </a:lnTo>
                        <a:cubicBezTo>
                          <a:pt x="3315062" y="632663"/>
                          <a:pt x="3316333" y="633298"/>
                          <a:pt x="3316333" y="633298"/>
                        </a:cubicBezTo>
                        <a:lnTo>
                          <a:pt x="3315825" y="633298"/>
                        </a:lnTo>
                        <a:close/>
                        <a:moveTo>
                          <a:pt x="3014363" y="456259"/>
                        </a:moveTo>
                        <a:lnTo>
                          <a:pt x="3018684" y="458928"/>
                        </a:lnTo>
                        <a:lnTo>
                          <a:pt x="3018938" y="458928"/>
                        </a:lnTo>
                        <a:cubicBezTo>
                          <a:pt x="3018938" y="458928"/>
                          <a:pt x="3020209" y="459818"/>
                          <a:pt x="3020209" y="459818"/>
                        </a:cubicBezTo>
                        <a:lnTo>
                          <a:pt x="3021988" y="460835"/>
                        </a:lnTo>
                        <a:lnTo>
                          <a:pt x="3025039" y="462741"/>
                        </a:lnTo>
                        <a:lnTo>
                          <a:pt x="3031012" y="466427"/>
                        </a:lnTo>
                        <a:lnTo>
                          <a:pt x="3042577" y="473798"/>
                        </a:lnTo>
                        <a:lnTo>
                          <a:pt x="3065454" y="488159"/>
                        </a:lnTo>
                        <a:lnTo>
                          <a:pt x="3111715" y="516755"/>
                        </a:lnTo>
                        <a:lnTo>
                          <a:pt x="3163696" y="546494"/>
                        </a:lnTo>
                        <a:lnTo>
                          <a:pt x="3215549" y="576234"/>
                        </a:lnTo>
                        <a:lnTo>
                          <a:pt x="3167127" y="547003"/>
                        </a:lnTo>
                        <a:lnTo>
                          <a:pt x="3185301" y="557424"/>
                        </a:lnTo>
                        <a:cubicBezTo>
                          <a:pt x="3200552" y="566702"/>
                          <a:pt x="3216185" y="576361"/>
                          <a:pt x="3234231" y="587418"/>
                        </a:cubicBezTo>
                        <a:cubicBezTo>
                          <a:pt x="3233977" y="589451"/>
                          <a:pt x="3233723" y="591866"/>
                          <a:pt x="3233469" y="594916"/>
                        </a:cubicBezTo>
                        <a:lnTo>
                          <a:pt x="3188606" y="567719"/>
                        </a:lnTo>
                        <a:cubicBezTo>
                          <a:pt x="3191783" y="569498"/>
                          <a:pt x="3193816" y="570515"/>
                          <a:pt x="3193944" y="570261"/>
                        </a:cubicBezTo>
                        <a:cubicBezTo>
                          <a:pt x="3194070" y="570006"/>
                          <a:pt x="3189623" y="566829"/>
                          <a:pt x="3182124" y="562127"/>
                        </a:cubicBezTo>
                        <a:cubicBezTo>
                          <a:pt x="3174499" y="557424"/>
                          <a:pt x="3164077" y="550943"/>
                          <a:pt x="3152512" y="543826"/>
                        </a:cubicBezTo>
                        <a:cubicBezTo>
                          <a:pt x="3140819" y="536835"/>
                          <a:pt x="3130016" y="530481"/>
                          <a:pt x="3122136" y="525906"/>
                        </a:cubicBezTo>
                        <a:cubicBezTo>
                          <a:pt x="3114257" y="521330"/>
                          <a:pt x="3109173" y="518661"/>
                          <a:pt x="3109046" y="518916"/>
                        </a:cubicBezTo>
                        <a:cubicBezTo>
                          <a:pt x="3109046" y="519043"/>
                          <a:pt x="3110825" y="520441"/>
                          <a:pt x="3114003" y="522601"/>
                        </a:cubicBezTo>
                        <a:lnTo>
                          <a:pt x="3063801" y="492226"/>
                        </a:lnTo>
                        <a:lnTo>
                          <a:pt x="3110825" y="523237"/>
                        </a:lnTo>
                        <a:lnTo>
                          <a:pt x="3157087" y="553866"/>
                        </a:lnTo>
                        <a:lnTo>
                          <a:pt x="3231563" y="598348"/>
                        </a:lnTo>
                        <a:lnTo>
                          <a:pt x="3233215" y="599365"/>
                        </a:lnTo>
                        <a:cubicBezTo>
                          <a:pt x="3233215" y="599365"/>
                          <a:pt x="3233215" y="598983"/>
                          <a:pt x="3233215" y="598856"/>
                        </a:cubicBezTo>
                        <a:lnTo>
                          <a:pt x="3260285" y="615632"/>
                        </a:lnTo>
                        <a:lnTo>
                          <a:pt x="3233088" y="599365"/>
                        </a:lnTo>
                        <a:cubicBezTo>
                          <a:pt x="3232834" y="601144"/>
                          <a:pt x="3232706" y="603050"/>
                          <a:pt x="3232452" y="604957"/>
                        </a:cubicBezTo>
                        <a:lnTo>
                          <a:pt x="3228894" y="602669"/>
                        </a:lnTo>
                        <a:lnTo>
                          <a:pt x="3202332" y="586020"/>
                        </a:lnTo>
                        <a:lnTo>
                          <a:pt x="3202332" y="585130"/>
                        </a:lnTo>
                        <a:cubicBezTo>
                          <a:pt x="3202332" y="585130"/>
                          <a:pt x="3201950" y="585257"/>
                          <a:pt x="3201696" y="585385"/>
                        </a:cubicBezTo>
                        <a:lnTo>
                          <a:pt x="3201696" y="585639"/>
                        </a:lnTo>
                        <a:cubicBezTo>
                          <a:pt x="3201696" y="585639"/>
                          <a:pt x="3201442" y="585512"/>
                          <a:pt x="3201442" y="585512"/>
                        </a:cubicBezTo>
                        <a:cubicBezTo>
                          <a:pt x="3201442" y="585512"/>
                          <a:pt x="3201696" y="585512"/>
                          <a:pt x="3201696" y="585512"/>
                        </a:cubicBezTo>
                        <a:lnTo>
                          <a:pt x="3201696" y="583732"/>
                        </a:lnTo>
                        <a:cubicBezTo>
                          <a:pt x="3201696" y="583732"/>
                          <a:pt x="3200425" y="584241"/>
                          <a:pt x="3199662" y="584495"/>
                        </a:cubicBezTo>
                        <a:lnTo>
                          <a:pt x="3154164" y="556026"/>
                        </a:lnTo>
                        <a:lnTo>
                          <a:pt x="3198137" y="585130"/>
                        </a:lnTo>
                        <a:cubicBezTo>
                          <a:pt x="3196231" y="585893"/>
                          <a:pt x="3194198" y="586528"/>
                          <a:pt x="3192291" y="587291"/>
                        </a:cubicBezTo>
                        <a:cubicBezTo>
                          <a:pt x="3180980" y="580682"/>
                          <a:pt x="3170813" y="574582"/>
                          <a:pt x="3163187" y="570134"/>
                        </a:cubicBezTo>
                        <a:cubicBezTo>
                          <a:pt x="3155308" y="565685"/>
                          <a:pt x="3150351" y="563016"/>
                          <a:pt x="3150224" y="563271"/>
                        </a:cubicBezTo>
                        <a:cubicBezTo>
                          <a:pt x="3150097" y="563525"/>
                          <a:pt x="3154672" y="566702"/>
                          <a:pt x="3162297" y="571532"/>
                        </a:cubicBezTo>
                        <a:cubicBezTo>
                          <a:pt x="3169415" y="575853"/>
                          <a:pt x="3178946" y="581826"/>
                          <a:pt x="3189368" y="588308"/>
                        </a:cubicBezTo>
                        <a:cubicBezTo>
                          <a:pt x="3183013" y="590722"/>
                          <a:pt x="3176659" y="593264"/>
                          <a:pt x="3170686" y="595933"/>
                        </a:cubicBezTo>
                        <a:lnTo>
                          <a:pt x="3027580" y="504427"/>
                        </a:lnTo>
                        <a:lnTo>
                          <a:pt x="3014363" y="496675"/>
                        </a:lnTo>
                        <a:lnTo>
                          <a:pt x="3007754" y="492735"/>
                        </a:lnTo>
                        <a:lnTo>
                          <a:pt x="3004450" y="490828"/>
                        </a:lnTo>
                        <a:lnTo>
                          <a:pt x="3002797" y="489812"/>
                        </a:lnTo>
                        <a:lnTo>
                          <a:pt x="3001908" y="489303"/>
                        </a:lnTo>
                        <a:lnTo>
                          <a:pt x="3001399" y="489049"/>
                        </a:lnTo>
                        <a:cubicBezTo>
                          <a:pt x="3000637" y="488668"/>
                          <a:pt x="2999747" y="488414"/>
                          <a:pt x="2998858" y="488286"/>
                        </a:cubicBezTo>
                        <a:lnTo>
                          <a:pt x="3001145" y="488922"/>
                        </a:lnTo>
                        <a:lnTo>
                          <a:pt x="2952977" y="461216"/>
                        </a:lnTo>
                        <a:lnTo>
                          <a:pt x="2960476" y="462995"/>
                        </a:lnTo>
                        <a:lnTo>
                          <a:pt x="3001018" y="486253"/>
                        </a:lnTo>
                        <a:cubicBezTo>
                          <a:pt x="3001018" y="486253"/>
                          <a:pt x="2999874" y="485872"/>
                          <a:pt x="2998858" y="485745"/>
                        </a:cubicBezTo>
                        <a:lnTo>
                          <a:pt x="3001272" y="486380"/>
                        </a:lnTo>
                        <a:lnTo>
                          <a:pt x="3002162" y="486888"/>
                        </a:lnTo>
                        <a:cubicBezTo>
                          <a:pt x="3003179" y="487270"/>
                          <a:pt x="3002925" y="487524"/>
                          <a:pt x="3003560" y="487651"/>
                        </a:cubicBezTo>
                        <a:lnTo>
                          <a:pt x="3004958" y="488414"/>
                        </a:lnTo>
                        <a:lnTo>
                          <a:pt x="3007627" y="489939"/>
                        </a:lnTo>
                        <a:lnTo>
                          <a:pt x="3005085" y="488286"/>
                        </a:lnTo>
                        <a:lnTo>
                          <a:pt x="3003814" y="487397"/>
                        </a:lnTo>
                        <a:cubicBezTo>
                          <a:pt x="3003814" y="487397"/>
                          <a:pt x="3003433" y="487016"/>
                          <a:pt x="3002670" y="486761"/>
                        </a:cubicBezTo>
                        <a:lnTo>
                          <a:pt x="2999493" y="484728"/>
                        </a:lnTo>
                        <a:lnTo>
                          <a:pt x="3002925" y="485745"/>
                        </a:lnTo>
                        <a:cubicBezTo>
                          <a:pt x="3002035" y="485363"/>
                          <a:pt x="3000637" y="484855"/>
                          <a:pt x="2999366" y="484728"/>
                        </a:cubicBezTo>
                        <a:lnTo>
                          <a:pt x="2929974" y="440119"/>
                        </a:lnTo>
                        <a:cubicBezTo>
                          <a:pt x="2924890" y="436687"/>
                          <a:pt x="2919298" y="433129"/>
                          <a:pt x="2913325" y="429316"/>
                        </a:cubicBezTo>
                        <a:cubicBezTo>
                          <a:pt x="2906335" y="424868"/>
                          <a:pt x="2897947" y="419530"/>
                          <a:pt x="2888796" y="413684"/>
                        </a:cubicBezTo>
                        <a:lnTo>
                          <a:pt x="2865665" y="398814"/>
                        </a:lnTo>
                        <a:cubicBezTo>
                          <a:pt x="2861853" y="396145"/>
                          <a:pt x="2857786" y="393476"/>
                          <a:pt x="2853465" y="390426"/>
                        </a:cubicBezTo>
                        <a:cubicBezTo>
                          <a:pt x="2866936" y="398560"/>
                          <a:pt x="2882187" y="407583"/>
                          <a:pt x="2899091" y="417496"/>
                        </a:cubicBezTo>
                        <a:cubicBezTo>
                          <a:pt x="2901378" y="418894"/>
                          <a:pt x="2903666" y="420165"/>
                          <a:pt x="2905572" y="421309"/>
                        </a:cubicBezTo>
                        <a:cubicBezTo>
                          <a:pt x="2905954" y="421563"/>
                          <a:pt x="2906335" y="421690"/>
                          <a:pt x="2906716" y="421945"/>
                        </a:cubicBezTo>
                        <a:cubicBezTo>
                          <a:pt x="2908495" y="422961"/>
                          <a:pt x="2910021" y="423978"/>
                          <a:pt x="2911800" y="424995"/>
                        </a:cubicBezTo>
                        <a:cubicBezTo>
                          <a:pt x="2911037" y="424486"/>
                          <a:pt x="2910402" y="424105"/>
                          <a:pt x="2909639" y="423597"/>
                        </a:cubicBezTo>
                        <a:cubicBezTo>
                          <a:pt x="2912689" y="425376"/>
                          <a:pt x="2915104" y="426647"/>
                          <a:pt x="2916502" y="427282"/>
                        </a:cubicBezTo>
                        <a:cubicBezTo>
                          <a:pt x="2923111" y="431095"/>
                          <a:pt x="2929211" y="434781"/>
                          <a:pt x="2934549" y="437831"/>
                        </a:cubicBezTo>
                        <a:cubicBezTo>
                          <a:pt x="2948529" y="445838"/>
                          <a:pt x="2957299" y="450667"/>
                          <a:pt x="2957553" y="450159"/>
                        </a:cubicBezTo>
                        <a:cubicBezTo>
                          <a:pt x="2957553" y="450032"/>
                          <a:pt x="2956917" y="449269"/>
                          <a:pt x="2955773" y="448380"/>
                        </a:cubicBezTo>
                        <a:cubicBezTo>
                          <a:pt x="2955901" y="448380"/>
                          <a:pt x="2956155" y="448634"/>
                          <a:pt x="2956409" y="448761"/>
                        </a:cubicBezTo>
                        <a:cubicBezTo>
                          <a:pt x="2970008" y="457403"/>
                          <a:pt x="2985640" y="467443"/>
                          <a:pt x="3002035" y="477611"/>
                        </a:cubicBezTo>
                        <a:cubicBezTo>
                          <a:pt x="3001018" y="477357"/>
                          <a:pt x="3000001" y="477229"/>
                          <a:pt x="2998985" y="477229"/>
                        </a:cubicBezTo>
                        <a:lnTo>
                          <a:pt x="3003179" y="478373"/>
                        </a:lnTo>
                        <a:cubicBezTo>
                          <a:pt x="3004195" y="479009"/>
                          <a:pt x="3005212" y="479644"/>
                          <a:pt x="3006229" y="480280"/>
                        </a:cubicBezTo>
                        <a:cubicBezTo>
                          <a:pt x="3006229" y="480280"/>
                          <a:pt x="3006356" y="480280"/>
                          <a:pt x="3006483" y="480280"/>
                        </a:cubicBezTo>
                        <a:lnTo>
                          <a:pt x="3007119" y="480661"/>
                        </a:lnTo>
                        <a:lnTo>
                          <a:pt x="3008262" y="481296"/>
                        </a:lnTo>
                        <a:lnTo>
                          <a:pt x="3010169" y="482440"/>
                        </a:lnTo>
                        <a:lnTo>
                          <a:pt x="3013854" y="484728"/>
                        </a:lnTo>
                        <a:lnTo>
                          <a:pt x="3020971" y="489303"/>
                        </a:lnTo>
                        <a:cubicBezTo>
                          <a:pt x="3025674" y="492353"/>
                          <a:pt x="3030377" y="495276"/>
                          <a:pt x="3035079" y="498200"/>
                        </a:cubicBezTo>
                        <a:cubicBezTo>
                          <a:pt x="3044484" y="503919"/>
                          <a:pt x="3053507" y="509511"/>
                          <a:pt x="3062149" y="514722"/>
                        </a:cubicBezTo>
                        <a:cubicBezTo>
                          <a:pt x="3084263" y="528066"/>
                          <a:pt x="3104217" y="539886"/>
                          <a:pt x="3118832" y="548147"/>
                        </a:cubicBezTo>
                        <a:cubicBezTo>
                          <a:pt x="3133448" y="556408"/>
                          <a:pt x="3142598" y="561364"/>
                          <a:pt x="3142980" y="560729"/>
                        </a:cubicBezTo>
                        <a:lnTo>
                          <a:pt x="3144251" y="558695"/>
                        </a:lnTo>
                        <a:cubicBezTo>
                          <a:pt x="3115147" y="540902"/>
                          <a:pt x="3086042" y="523364"/>
                          <a:pt x="3056939" y="505698"/>
                        </a:cubicBezTo>
                        <a:cubicBezTo>
                          <a:pt x="3055032" y="504427"/>
                          <a:pt x="3052999" y="503156"/>
                          <a:pt x="3050711" y="501631"/>
                        </a:cubicBezTo>
                        <a:cubicBezTo>
                          <a:pt x="3045755" y="498327"/>
                          <a:pt x="3039781" y="494514"/>
                          <a:pt x="3032918" y="490066"/>
                        </a:cubicBezTo>
                        <a:cubicBezTo>
                          <a:pt x="3029487" y="487778"/>
                          <a:pt x="3025801" y="485490"/>
                          <a:pt x="3021988" y="482949"/>
                        </a:cubicBezTo>
                        <a:cubicBezTo>
                          <a:pt x="3020082" y="481678"/>
                          <a:pt x="3018049" y="480407"/>
                          <a:pt x="3016015" y="479136"/>
                        </a:cubicBezTo>
                        <a:lnTo>
                          <a:pt x="3012838" y="477102"/>
                        </a:lnTo>
                        <a:lnTo>
                          <a:pt x="3011186" y="476086"/>
                        </a:lnTo>
                        <a:lnTo>
                          <a:pt x="3010042" y="475450"/>
                        </a:lnTo>
                        <a:lnTo>
                          <a:pt x="3009533" y="475196"/>
                        </a:lnTo>
                        <a:cubicBezTo>
                          <a:pt x="3009533" y="475196"/>
                          <a:pt x="3009533" y="475196"/>
                          <a:pt x="3009533" y="475196"/>
                        </a:cubicBezTo>
                        <a:lnTo>
                          <a:pt x="3009787" y="475196"/>
                        </a:lnTo>
                        <a:cubicBezTo>
                          <a:pt x="3009787" y="475196"/>
                          <a:pt x="3009406" y="475069"/>
                          <a:pt x="3009406" y="475069"/>
                        </a:cubicBezTo>
                        <a:lnTo>
                          <a:pt x="3009406" y="475069"/>
                        </a:lnTo>
                        <a:cubicBezTo>
                          <a:pt x="3009406" y="475069"/>
                          <a:pt x="3008898" y="474815"/>
                          <a:pt x="3008644" y="474688"/>
                        </a:cubicBezTo>
                        <a:cubicBezTo>
                          <a:pt x="3006864" y="473544"/>
                          <a:pt x="3004958" y="472400"/>
                          <a:pt x="3003306" y="471256"/>
                        </a:cubicBezTo>
                        <a:lnTo>
                          <a:pt x="3010550" y="473290"/>
                        </a:lnTo>
                        <a:lnTo>
                          <a:pt x="3009533" y="475069"/>
                        </a:lnTo>
                        <a:cubicBezTo>
                          <a:pt x="3009533" y="475069"/>
                          <a:pt x="3009661" y="475069"/>
                          <a:pt x="3009787" y="475069"/>
                        </a:cubicBezTo>
                        <a:lnTo>
                          <a:pt x="3010423" y="475450"/>
                        </a:lnTo>
                        <a:lnTo>
                          <a:pt x="3011567" y="476086"/>
                        </a:lnTo>
                        <a:lnTo>
                          <a:pt x="3013473" y="477229"/>
                        </a:lnTo>
                        <a:lnTo>
                          <a:pt x="3017159" y="479390"/>
                        </a:lnTo>
                        <a:lnTo>
                          <a:pt x="3024276" y="483838"/>
                        </a:lnTo>
                        <a:lnTo>
                          <a:pt x="3038383" y="492608"/>
                        </a:lnTo>
                        <a:lnTo>
                          <a:pt x="3066597" y="509765"/>
                        </a:lnTo>
                        <a:lnTo>
                          <a:pt x="3123153" y="543953"/>
                        </a:lnTo>
                        <a:cubicBezTo>
                          <a:pt x="3123153" y="543953"/>
                          <a:pt x="3126331" y="545478"/>
                          <a:pt x="3131033" y="548147"/>
                        </a:cubicBezTo>
                        <a:cubicBezTo>
                          <a:pt x="3135735" y="550816"/>
                          <a:pt x="3141963" y="554501"/>
                          <a:pt x="3148572" y="558441"/>
                        </a:cubicBezTo>
                        <a:cubicBezTo>
                          <a:pt x="3161789" y="566194"/>
                          <a:pt x="3176024" y="574582"/>
                          <a:pt x="3180853" y="577124"/>
                        </a:cubicBezTo>
                        <a:cubicBezTo>
                          <a:pt x="3154164" y="560856"/>
                          <a:pt x="3136625" y="550053"/>
                          <a:pt x="3119976" y="539886"/>
                        </a:cubicBezTo>
                        <a:cubicBezTo>
                          <a:pt x="3127983" y="544588"/>
                          <a:pt x="3135227" y="548909"/>
                          <a:pt x="3140819" y="552214"/>
                        </a:cubicBezTo>
                        <a:cubicBezTo>
                          <a:pt x="3148572" y="556662"/>
                          <a:pt x="3153401" y="559204"/>
                          <a:pt x="3153528" y="558949"/>
                        </a:cubicBezTo>
                        <a:cubicBezTo>
                          <a:pt x="3153655" y="558695"/>
                          <a:pt x="3149207" y="555518"/>
                          <a:pt x="3141709" y="550816"/>
                        </a:cubicBezTo>
                        <a:cubicBezTo>
                          <a:pt x="3134083" y="546113"/>
                          <a:pt x="3123662" y="539632"/>
                          <a:pt x="3112096" y="532514"/>
                        </a:cubicBezTo>
                        <a:cubicBezTo>
                          <a:pt x="3105996" y="528829"/>
                          <a:pt x="3100150" y="525397"/>
                          <a:pt x="3094812" y="522347"/>
                        </a:cubicBezTo>
                        <a:lnTo>
                          <a:pt x="3096464" y="519551"/>
                        </a:lnTo>
                        <a:lnTo>
                          <a:pt x="3098243" y="516628"/>
                        </a:lnTo>
                        <a:lnTo>
                          <a:pt x="3056684" y="491972"/>
                        </a:lnTo>
                        <a:lnTo>
                          <a:pt x="3036095" y="479517"/>
                        </a:lnTo>
                        <a:lnTo>
                          <a:pt x="3025674" y="473163"/>
                        </a:lnTo>
                        <a:lnTo>
                          <a:pt x="3020336" y="469985"/>
                        </a:lnTo>
                        <a:lnTo>
                          <a:pt x="3017540" y="468333"/>
                        </a:lnTo>
                        <a:lnTo>
                          <a:pt x="3016015" y="467443"/>
                        </a:lnTo>
                        <a:lnTo>
                          <a:pt x="3014998" y="466808"/>
                        </a:lnTo>
                        <a:lnTo>
                          <a:pt x="3014744" y="466808"/>
                        </a:lnTo>
                        <a:cubicBezTo>
                          <a:pt x="3014744" y="466808"/>
                          <a:pt x="3014108" y="466300"/>
                          <a:pt x="3014108" y="466300"/>
                        </a:cubicBezTo>
                        <a:lnTo>
                          <a:pt x="3015379" y="466681"/>
                        </a:lnTo>
                        <a:lnTo>
                          <a:pt x="3013219" y="465537"/>
                        </a:lnTo>
                        <a:lnTo>
                          <a:pt x="3013092" y="465537"/>
                        </a:lnTo>
                        <a:cubicBezTo>
                          <a:pt x="3013092" y="465537"/>
                          <a:pt x="3013092" y="465537"/>
                          <a:pt x="3013092" y="465537"/>
                        </a:cubicBezTo>
                        <a:lnTo>
                          <a:pt x="3013219" y="465537"/>
                        </a:lnTo>
                        <a:cubicBezTo>
                          <a:pt x="3013219" y="465537"/>
                          <a:pt x="3015379" y="466681"/>
                          <a:pt x="3015379" y="466681"/>
                        </a:cubicBezTo>
                        <a:lnTo>
                          <a:pt x="3016650" y="467316"/>
                        </a:lnTo>
                        <a:lnTo>
                          <a:pt x="3018303" y="468206"/>
                        </a:lnTo>
                        <a:lnTo>
                          <a:pt x="3021480" y="469985"/>
                        </a:lnTo>
                        <a:lnTo>
                          <a:pt x="3027453" y="473417"/>
                        </a:lnTo>
                        <a:lnTo>
                          <a:pt x="3032410" y="476213"/>
                        </a:lnTo>
                        <a:cubicBezTo>
                          <a:pt x="3036858" y="478882"/>
                          <a:pt x="3040925" y="481296"/>
                          <a:pt x="3044356" y="483330"/>
                        </a:cubicBezTo>
                        <a:cubicBezTo>
                          <a:pt x="3051219" y="487397"/>
                          <a:pt x="3055922" y="489812"/>
                          <a:pt x="3056049" y="489557"/>
                        </a:cubicBezTo>
                        <a:cubicBezTo>
                          <a:pt x="3056303" y="489303"/>
                          <a:pt x="3051855" y="486380"/>
                          <a:pt x="3045246" y="481932"/>
                        </a:cubicBezTo>
                        <a:cubicBezTo>
                          <a:pt x="3041687" y="479644"/>
                          <a:pt x="3037494" y="476975"/>
                          <a:pt x="3032791" y="473925"/>
                        </a:cubicBezTo>
                        <a:cubicBezTo>
                          <a:pt x="3030377" y="472400"/>
                          <a:pt x="3027835" y="470875"/>
                          <a:pt x="3025293" y="469223"/>
                        </a:cubicBezTo>
                        <a:cubicBezTo>
                          <a:pt x="3023895" y="468333"/>
                          <a:pt x="3022624" y="467570"/>
                          <a:pt x="3021226" y="466681"/>
                        </a:cubicBezTo>
                        <a:lnTo>
                          <a:pt x="3018938" y="465283"/>
                        </a:lnTo>
                        <a:lnTo>
                          <a:pt x="3017540" y="464393"/>
                        </a:lnTo>
                        <a:lnTo>
                          <a:pt x="3016650" y="463885"/>
                        </a:lnTo>
                        <a:lnTo>
                          <a:pt x="3016269" y="463631"/>
                        </a:lnTo>
                        <a:cubicBezTo>
                          <a:pt x="3016269" y="463631"/>
                          <a:pt x="3016015" y="463504"/>
                          <a:pt x="3015888" y="463376"/>
                        </a:cubicBezTo>
                        <a:lnTo>
                          <a:pt x="3017286" y="463758"/>
                        </a:lnTo>
                        <a:cubicBezTo>
                          <a:pt x="3017286" y="463758"/>
                          <a:pt x="3016650" y="463376"/>
                          <a:pt x="3016396" y="463249"/>
                        </a:cubicBezTo>
                        <a:lnTo>
                          <a:pt x="3014617" y="462360"/>
                        </a:lnTo>
                        <a:cubicBezTo>
                          <a:pt x="3014617" y="462360"/>
                          <a:pt x="3013600" y="461978"/>
                          <a:pt x="3013092" y="461724"/>
                        </a:cubicBezTo>
                        <a:cubicBezTo>
                          <a:pt x="3011440" y="460708"/>
                          <a:pt x="3009787" y="459818"/>
                          <a:pt x="3008135" y="458801"/>
                        </a:cubicBezTo>
                        <a:lnTo>
                          <a:pt x="3009915" y="459310"/>
                        </a:lnTo>
                        <a:cubicBezTo>
                          <a:pt x="3009915" y="459310"/>
                          <a:pt x="3010931" y="459945"/>
                          <a:pt x="3011440" y="460326"/>
                        </a:cubicBezTo>
                        <a:cubicBezTo>
                          <a:pt x="3013219" y="461343"/>
                          <a:pt x="3014871" y="462360"/>
                          <a:pt x="3016396" y="463376"/>
                        </a:cubicBezTo>
                        <a:lnTo>
                          <a:pt x="3016778" y="463376"/>
                        </a:lnTo>
                        <a:cubicBezTo>
                          <a:pt x="3016778" y="463376"/>
                          <a:pt x="3017667" y="464012"/>
                          <a:pt x="3017667" y="464012"/>
                        </a:cubicBezTo>
                        <a:lnTo>
                          <a:pt x="3019065" y="464774"/>
                        </a:lnTo>
                        <a:lnTo>
                          <a:pt x="3021226" y="466045"/>
                        </a:lnTo>
                        <a:cubicBezTo>
                          <a:pt x="3022497" y="466808"/>
                          <a:pt x="3023895" y="467570"/>
                          <a:pt x="3025166" y="468333"/>
                        </a:cubicBezTo>
                        <a:cubicBezTo>
                          <a:pt x="3027580" y="469858"/>
                          <a:pt x="3029995" y="471256"/>
                          <a:pt x="3032283" y="472654"/>
                        </a:cubicBezTo>
                        <a:cubicBezTo>
                          <a:pt x="3036731" y="475323"/>
                          <a:pt x="3040798" y="477738"/>
                          <a:pt x="3044102" y="479644"/>
                        </a:cubicBezTo>
                        <a:cubicBezTo>
                          <a:pt x="3050838" y="483584"/>
                          <a:pt x="3054524" y="485490"/>
                          <a:pt x="3054905" y="485363"/>
                        </a:cubicBezTo>
                        <a:cubicBezTo>
                          <a:pt x="3054905" y="485236"/>
                          <a:pt x="3054015" y="484474"/>
                          <a:pt x="3052363" y="483330"/>
                        </a:cubicBezTo>
                        <a:cubicBezTo>
                          <a:pt x="3050584" y="482186"/>
                          <a:pt x="3048169" y="480407"/>
                          <a:pt x="3044992" y="478373"/>
                        </a:cubicBezTo>
                        <a:cubicBezTo>
                          <a:pt x="3041687" y="476213"/>
                          <a:pt x="3037875" y="473671"/>
                          <a:pt x="3033427" y="470875"/>
                        </a:cubicBezTo>
                        <a:cubicBezTo>
                          <a:pt x="3031266" y="469477"/>
                          <a:pt x="3028851" y="467952"/>
                          <a:pt x="3026436" y="466427"/>
                        </a:cubicBezTo>
                        <a:cubicBezTo>
                          <a:pt x="3025166" y="465664"/>
                          <a:pt x="3023895" y="464902"/>
                          <a:pt x="3022624" y="464012"/>
                        </a:cubicBezTo>
                        <a:lnTo>
                          <a:pt x="3020463" y="462741"/>
                        </a:lnTo>
                        <a:lnTo>
                          <a:pt x="3019065" y="461851"/>
                        </a:lnTo>
                        <a:lnTo>
                          <a:pt x="3018175" y="461343"/>
                        </a:lnTo>
                        <a:lnTo>
                          <a:pt x="3017921" y="461343"/>
                        </a:lnTo>
                        <a:cubicBezTo>
                          <a:pt x="3016396" y="460326"/>
                          <a:pt x="3014744" y="459310"/>
                          <a:pt x="3012965" y="458166"/>
                        </a:cubicBezTo>
                        <a:cubicBezTo>
                          <a:pt x="3012075" y="457657"/>
                          <a:pt x="3011186" y="457149"/>
                          <a:pt x="3010423" y="456641"/>
                        </a:cubicBezTo>
                        <a:lnTo>
                          <a:pt x="3020209" y="459437"/>
                        </a:lnTo>
                        <a:lnTo>
                          <a:pt x="3019700" y="459182"/>
                        </a:lnTo>
                        <a:lnTo>
                          <a:pt x="3017032" y="457784"/>
                        </a:lnTo>
                        <a:cubicBezTo>
                          <a:pt x="3013854" y="456259"/>
                          <a:pt x="3010423" y="455370"/>
                          <a:pt x="3006864" y="454607"/>
                        </a:cubicBezTo>
                        <a:cubicBezTo>
                          <a:pt x="3006356" y="454226"/>
                          <a:pt x="3005721" y="453972"/>
                          <a:pt x="3005212" y="453590"/>
                        </a:cubicBezTo>
                        <a:lnTo>
                          <a:pt x="3015379" y="456513"/>
                        </a:lnTo>
                        <a:close/>
                        <a:moveTo>
                          <a:pt x="2996316" y="451430"/>
                        </a:moveTo>
                        <a:cubicBezTo>
                          <a:pt x="2997841" y="452319"/>
                          <a:pt x="2999112" y="453082"/>
                          <a:pt x="3000383" y="453717"/>
                        </a:cubicBezTo>
                        <a:cubicBezTo>
                          <a:pt x="2999874" y="453717"/>
                          <a:pt x="2999366" y="453590"/>
                          <a:pt x="2998858" y="453590"/>
                        </a:cubicBezTo>
                        <a:lnTo>
                          <a:pt x="3001145" y="454226"/>
                        </a:lnTo>
                        <a:cubicBezTo>
                          <a:pt x="3002670" y="455115"/>
                          <a:pt x="3004195" y="456132"/>
                          <a:pt x="3005848" y="457149"/>
                        </a:cubicBezTo>
                        <a:cubicBezTo>
                          <a:pt x="3005339" y="457149"/>
                          <a:pt x="3004704" y="456895"/>
                          <a:pt x="3004195" y="456768"/>
                        </a:cubicBezTo>
                        <a:cubicBezTo>
                          <a:pt x="2996316" y="452065"/>
                          <a:pt x="2989199" y="447871"/>
                          <a:pt x="2983480" y="444440"/>
                        </a:cubicBezTo>
                        <a:cubicBezTo>
                          <a:pt x="2975600" y="439992"/>
                          <a:pt x="2970643" y="437323"/>
                          <a:pt x="2970516" y="437577"/>
                        </a:cubicBezTo>
                        <a:cubicBezTo>
                          <a:pt x="2970389" y="437831"/>
                          <a:pt x="2974964" y="441008"/>
                          <a:pt x="2982590" y="445965"/>
                        </a:cubicBezTo>
                        <a:cubicBezTo>
                          <a:pt x="2987292" y="448888"/>
                          <a:pt x="2993012" y="452447"/>
                          <a:pt x="2999239" y="456386"/>
                        </a:cubicBezTo>
                        <a:cubicBezTo>
                          <a:pt x="2999239" y="456386"/>
                          <a:pt x="2998985" y="456386"/>
                          <a:pt x="2998985" y="456386"/>
                        </a:cubicBezTo>
                        <a:lnTo>
                          <a:pt x="2944971" y="424232"/>
                        </a:lnTo>
                        <a:lnTo>
                          <a:pt x="2938870" y="417242"/>
                        </a:lnTo>
                        <a:cubicBezTo>
                          <a:pt x="2941920" y="418894"/>
                          <a:pt x="2944590" y="420419"/>
                          <a:pt x="2947131" y="421690"/>
                        </a:cubicBezTo>
                        <a:cubicBezTo>
                          <a:pt x="2952850" y="425249"/>
                          <a:pt x="2959205" y="429189"/>
                          <a:pt x="2966195" y="433510"/>
                        </a:cubicBezTo>
                        <a:cubicBezTo>
                          <a:pt x="2977888" y="440500"/>
                          <a:pt x="2988563" y="446855"/>
                          <a:pt x="2996443" y="451430"/>
                        </a:cubicBezTo>
                        <a:close/>
                        <a:moveTo>
                          <a:pt x="2280662" y="17539"/>
                        </a:moveTo>
                        <a:lnTo>
                          <a:pt x="2280027" y="17157"/>
                        </a:lnTo>
                        <a:lnTo>
                          <a:pt x="2280535" y="20462"/>
                        </a:lnTo>
                        <a:lnTo>
                          <a:pt x="2277612" y="18810"/>
                        </a:lnTo>
                        <a:lnTo>
                          <a:pt x="2276976" y="13726"/>
                        </a:lnTo>
                        <a:lnTo>
                          <a:pt x="2280408" y="15632"/>
                        </a:lnTo>
                        <a:lnTo>
                          <a:pt x="2280662" y="17539"/>
                        </a:lnTo>
                        <a:close/>
                        <a:moveTo>
                          <a:pt x="2295405" y="149460"/>
                        </a:moveTo>
                        <a:lnTo>
                          <a:pt x="2284094" y="90362"/>
                        </a:lnTo>
                        <a:lnTo>
                          <a:pt x="2267190" y="1652"/>
                        </a:lnTo>
                        <a:lnTo>
                          <a:pt x="2275960" y="6736"/>
                        </a:lnTo>
                        <a:lnTo>
                          <a:pt x="2276468" y="11057"/>
                        </a:lnTo>
                        <a:lnTo>
                          <a:pt x="2276087" y="10803"/>
                        </a:lnTo>
                        <a:lnTo>
                          <a:pt x="2276087" y="11184"/>
                        </a:lnTo>
                        <a:cubicBezTo>
                          <a:pt x="2276087" y="11184"/>
                          <a:pt x="2268842" y="7117"/>
                          <a:pt x="2268842" y="7117"/>
                        </a:cubicBezTo>
                        <a:lnTo>
                          <a:pt x="2285873" y="89981"/>
                        </a:lnTo>
                        <a:cubicBezTo>
                          <a:pt x="2286890" y="95065"/>
                          <a:pt x="2287525" y="97606"/>
                          <a:pt x="2287779" y="97479"/>
                        </a:cubicBezTo>
                        <a:cubicBezTo>
                          <a:pt x="2288033" y="97479"/>
                          <a:pt x="2287779" y="94810"/>
                          <a:pt x="2287144" y="89727"/>
                        </a:cubicBezTo>
                        <a:lnTo>
                          <a:pt x="2283585" y="63546"/>
                        </a:lnTo>
                        <a:lnTo>
                          <a:pt x="2288669" y="89473"/>
                        </a:lnTo>
                        <a:cubicBezTo>
                          <a:pt x="2289813" y="94938"/>
                          <a:pt x="2290448" y="98242"/>
                          <a:pt x="2290829" y="99386"/>
                        </a:cubicBezTo>
                        <a:cubicBezTo>
                          <a:pt x="2290194" y="95700"/>
                          <a:pt x="2289558" y="92014"/>
                          <a:pt x="2289177" y="89473"/>
                        </a:cubicBezTo>
                        <a:lnTo>
                          <a:pt x="2278120" y="23131"/>
                        </a:lnTo>
                        <a:lnTo>
                          <a:pt x="2277866" y="21479"/>
                        </a:lnTo>
                        <a:lnTo>
                          <a:pt x="2291846" y="88202"/>
                        </a:lnTo>
                        <a:lnTo>
                          <a:pt x="2291846" y="88964"/>
                        </a:lnTo>
                        <a:cubicBezTo>
                          <a:pt x="2293371" y="97479"/>
                          <a:pt x="2295151" y="109299"/>
                          <a:pt x="2297311" y="122135"/>
                        </a:cubicBezTo>
                        <a:cubicBezTo>
                          <a:pt x="2299726" y="135480"/>
                          <a:pt x="2301886" y="147426"/>
                          <a:pt x="2303411" y="156196"/>
                        </a:cubicBezTo>
                        <a:cubicBezTo>
                          <a:pt x="2303411" y="157721"/>
                          <a:pt x="2304047" y="162677"/>
                          <a:pt x="2305064" y="170303"/>
                        </a:cubicBezTo>
                        <a:cubicBezTo>
                          <a:pt x="2306462" y="179326"/>
                          <a:pt x="2308495" y="191527"/>
                          <a:pt x="2310529" y="204745"/>
                        </a:cubicBezTo>
                        <a:cubicBezTo>
                          <a:pt x="2312943" y="218216"/>
                          <a:pt x="2315104" y="230417"/>
                          <a:pt x="2316756" y="239314"/>
                        </a:cubicBezTo>
                        <a:cubicBezTo>
                          <a:pt x="2318027" y="245668"/>
                          <a:pt x="2319044" y="250244"/>
                          <a:pt x="2319552" y="252277"/>
                        </a:cubicBezTo>
                        <a:cubicBezTo>
                          <a:pt x="2320314" y="257107"/>
                          <a:pt x="2321204" y="261936"/>
                          <a:pt x="2321967" y="266893"/>
                        </a:cubicBezTo>
                        <a:lnTo>
                          <a:pt x="2328703" y="315696"/>
                        </a:lnTo>
                        <a:cubicBezTo>
                          <a:pt x="2332388" y="340987"/>
                          <a:pt x="2335820" y="364880"/>
                          <a:pt x="2338743" y="384707"/>
                        </a:cubicBezTo>
                        <a:cubicBezTo>
                          <a:pt x="2328703" y="328532"/>
                          <a:pt x="2311037" y="233722"/>
                          <a:pt x="2295023" y="149333"/>
                        </a:cubicBezTo>
                        <a:close/>
                        <a:moveTo>
                          <a:pt x="2293117" y="460580"/>
                        </a:moveTo>
                        <a:cubicBezTo>
                          <a:pt x="2295277" y="460326"/>
                          <a:pt x="2297438" y="459945"/>
                          <a:pt x="2299726" y="459691"/>
                        </a:cubicBezTo>
                        <a:cubicBezTo>
                          <a:pt x="2311164" y="457911"/>
                          <a:pt x="2324890" y="455751"/>
                          <a:pt x="2340141" y="453463"/>
                        </a:cubicBezTo>
                        <a:lnTo>
                          <a:pt x="2340141" y="453463"/>
                        </a:lnTo>
                        <a:cubicBezTo>
                          <a:pt x="2340141" y="453463"/>
                          <a:pt x="2321713" y="456513"/>
                          <a:pt x="2321713" y="456513"/>
                        </a:cubicBezTo>
                        <a:lnTo>
                          <a:pt x="2293117" y="461089"/>
                        </a:lnTo>
                        <a:lnTo>
                          <a:pt x="2293117" y="460580"/>
                        </a:lnTo>
                        <a:close/>
                        <a:moveTo>
                          <a:pt x="1135438" y="662529"/>
                        </a:moveTo>
                        <a:cubicBezTo>
                          <a:pt x="1181827" y="654522"/>
                          <a:pt x="1223259" y="647278"/>
                          <a:pt x="1246008" y="643084"/>
                        </a:cubicBezTo>
                        <a:cubicBezTo>
                          <a:pt x="1245372" y="643466"/>
                          <a:pt x="1246516" y="643593"/>
                          <a:pt x="1249185" y="643338"/>
                        </a:cubicBezTo>
                        <a:lnTo>
                          <a:pt x="1240289" y="644991"/>
                        </a:lnTo>
                        <a:lnTo>
                          <a:pt x="1236984" y="645372"/>
                        </a:lnTo>
                        <a:lnTo>
                          <a:pt x="1238509" y="645372"/>
                        </a:lnTo>
                        <a:cubicBezTo>
                          <a:pt x="1238509" y="645372"/>
                          <a:pt x="1103411" y="669646"/>
                          <a:pt x="1103411" y="669646"/>
                        </a:cubicBezTo>
                        <a:lnTo>
                          <a:pt x="1158314" y="661640"/>
                        </a:lnTo>
                        <a:lnTo>
                          <a:pt x="1209660" y="654141"/>
                        </a:lnTo>
                        <a:lnTo>
                          <a:pt x="1153231" y="663800"/>
                        </a:lnTo>
                        <a:lnTo>
                          <a:pt x="1132515" y="667359"/>
                        </a:lnTo>
                        <a:cubicBezTo>
                          <a:pt x="1131625" y="667486"/>
                          <a:pt x="1130863" y="667613"/>
                          <a:pt x="1129846" y="667740"/>
                        </a:cubicBezTo>
                        <a:cubicBezTo>
                          <a:pt x="1120949" y="669138"/>
                          <a:pt x="1108622" y="671171"/>
                          <a:pt x="1095150" y="673332"/>
                        </a:cubicBezTo>
                        <a:cubicBezTo>
                          <a:pt x="1081678" y="675747"/>
                          <a:pt x="1069604" y="677907"/>
                          <a:pt x="1060835" y="679560"/>
                        </a:cubicBezTo>
                        <a:cubicBezTo>
                          <a:pt x="1052828" y="681085"/>
                          <a:pt x="1047745" y="682228"/>
                          <a:pt x="1047109" y="682737"/>
                        </a:cubicBezTo>
                        <a:cubicBezTo>
                          <a:pt x="1041644" y="683626"/>
                          <a:pt x="1035671" y="684516"/>
                          <a:pt x="1029189" y="685533"/>
                        </a:cubicBezTo>
                        <a:cubicBezTo>
                          <a:pt x="1029316" y="685533"/>
                          <a:pt x="1029698" y="685406"/>
                          <a:pt x="1029570" y="685406"/>
                        </a:cubicBezTo>
                        <a:cubicBezTo>
                          <a:pt x="1029570" y="685024"/>
                          <a:pt x="1023978" y="685660"/>
                          <a:pt x="1015336" y="686931"/>
                        </a:cubicBezTo>
                        <a:cubicBezTo>
                          <a:pt x="1011778" y="687439"/>
                          <a:pt x="1007584" y="688075"/>
                          <a:pt x="1003008" y="688837"/>
                        </a:cubicBezTo>
                        <a:lnTo>
                          <a:pt x="1045711" y="678543"/>
                        </a:lnTo>
                        <a:lnTo>
                          <a:pt x="1035544" y="680322"/>
                        </a:lnTo>
                        <a:cubicBezTo>
                          <a:pt x="1036433" y="680068"/>
                          <a:pt x="1037450" y="679941"/>
                          <a:pt x="1038213" y="679814"/>
                        </a:cubicBezTo>
                        <a:cubicBezTo>
                          <a:pt x="1043042" y="678797"/>
                          <a:pt x="1045711" y="678162"/>
                          <a:pt x="1045838" y="677907"/>
                        </a:cubicBezTo>
                        <a:cubicBezTo>
                          <a:pt x="1075196" y="672951"/>
                          <a:pt x="1106207" y="667740"/>
                          <a:pt x="1135311" y="662783"/>
                        </a:cubicBezTo>
                        <a:close/>
                        <a:moveTo>
                          <a:pt x="96971" y="1091464"/>
                        </a:moveTo>
                        <a:lnTo>
                          <a:pt x="98369" y="1091464"/>
                        </a:lnTo>
                        <a:cubicBezTo>
                          <a:pt x="99894" y="1091464"/>
                          <a:pt x="101419" y="1091464"/>
                          <a:pt x="102944" y="1091464"/>
                        </a:cubicBezTo>
                        <a:cubicBezTo>
                          <a:pt x="100148" y="1093751"/>
                          <a:pt x="97352" y="1095912"/>
                          <a:pt x="94683" y="1098073"/>
                        </a:cubicBezTo>
                        <a:lnTo>
                          <a:pt x="88837" y="1098073"/>
                        </a:lnTo>
                        <a:cubicBezTo>
                          <a:pt x="91633" y="1095912"/>
                          <a:pt x="94302" y="1093624"/>
                          <a:pt x="96971" y="1091464"/>
                        </a:cubicBezTo>
                        <a:close/>
                        <a:moveTo>
                          <a:pt x="70663" y="1113324"/>
                        </a:moveTo>
                        <a:lnTo>
                          <a:pt x="76764" y="1108113"/>
                        </a:lnTo>
                        <a:cubicBezTo>
                          <a:pt x="79560" y="1105698"/>
                          <a:pt x="82355" y="1103411"/>
                          <a:pt x="85151" y="1101123"/>
                        </a:cubicBezTo>
                        <a:lnTo>
                          <a:pt x="90998" y="1101123"/>
                        </a:lnTo>
                        <a:cubicBezTo>
                          <a:pt x="86931" y="1104427"/>
                          <a:pt x="82864" y="1107732"/>
                          <a:pt x="79178" y="1110909"/>
                        </a:cubicBezTo>
                        <a:lnTo>
                          <a:pt x="76509" y="1113196"/>
                        </a:lnTo>
                        <a:lnTo>
                          <a:pt x="70663" y="1113196"/>
                        </a:lnTo>
                        <a:close/>
                        <a:moveTo>
                          <a:pt x="79687" y="1113324"/>
                        </a:moveTo>
                        <a:lnTo>
                          <a:pt x="80576" y="1112561"/>
                        </a:lnTo>
                        <a:cubicBezTo>
                          <a:pt x="84770" y="1109002"/>
                          <a:pt x="89600" y="1105063"/>
                          <a:pt x="94429" y="1101123"/>
                        </a:cubicBezTo>
                        <a:lnTo>
                          <a:pt x="98369" y="1101123"/>
                        </a:lnTo>
                        <a:cubicBezTo>
                          <a:pt x="98369" y="1101123"/>
                          <a:pt x="105486" y="1100996"/>
                          <a:pt x="105486" y="1100996"/>
                        </a:cubicBezTo>
                        <a:cubicBezTo>
                          <a:pt x="100403" y="1105063"/>
                          <a:pt x="95319" y="1109130"/>
                          <a:pt x="90362" y="1113324"/>
                        </a:cubicBezTo>
                        <a:lnTo>
                          <a:pt x="79687" y="1113324"/>
                        </a:lnTo>
                        <a:close/>
                        <a:moveTo>
                          <a:pt x="98369" y="1113324"/>
                        </a:moveTo>
                        <a:lnTo>
                          <a:pt x="94811" y="1113324"/>
                        </a:lnTo>
                        <a:cubicBezTo>
                          <a:pt x="99767" y="1109130"/>
                          <a:pt x="104724" y="1105063"/>
                          <a:pt x="109680" y="1100996"/>
                        </a:cubicBezTo>
                        <a:lnTo>
                          <a:pt x="119593" y="1100996"/>
                        </a:lnTo>
                        <a:cubicBezTo>
                          <a:pt x="114383" y="1104936"/>
                          <a:pt x="109299" y="1109130"/>
                          <a:pt x="104088" y="1113324"/>
                        </a:cubicBezTo>
                        <a:cubicBezTo>
                          <a:pt x="102182" y="1113324"/>
                          <a:pt x="100403" y="1113324"/>
                          <a:pt x="98496" y="1113324"/>
                        </a:cubicBezTo>
                        <a:close/>
                        <a:moveTo>
                          <a:pt x="83626" y="1187926"/>
                        </a:moveTo>
                        <a:cubicBezTo>
                          <a:pt x="84008" y="1190214"/>
                          <a:pt x="84389" y="1192375"/>
                          <a:pt x="84770" y="1194535"/>
                        </a:cubicBezTo>
                        <a:lnTo>
                          <a:pt x="84643" y="1194535"/>
                        </a:lnTo>
                        <a:cubicBezTo>
                          <a:pt x="84643" y="1194535"/>
                          <a:pt x="83626" y="1187926"/>
                          <a:pt x="83626" y="1187926"/>
                        </a:cubicBezTo>
                        <a:close/>
                        <a:moveTo>
                          <a:pt x="121373" y="1477060"/>
                        </a:moveTo>
                        <a:lnTo>
                          <a:pt x="131540" y="1473247"/>
                        </a:lnTo>
                        <a:lnTo>
                          <a:pt x="133701" y="1473247"/>
                        </a:lnTo>
                        <a:cubicBezTo>
                          <a:pt x="133701" y="1473247"/>
                          <a:pt x="131794" y="1473247"/>
                          <a:pt x="131794" y="1473247"/>
                        </a:cubicBezTo>
                        <a:lnTo>
                          <a:pt x="141834" y="1469562"/>
                        </a:lnTo>
                        <a:lnTo>
                          <a:pt x="160898" y="1470197"/>
                        </a:lnTo>
                        <a:cubicBezTo>
                          <a:pt x="164838" y="1470324"/>
                          <a:pt x="169413" y="1470451"/>
                          <a:pt x="174497" y="1470579"/>
                        </a:cubicBezTo>
                        <a:cubicBezTo>
                          <a:pt x="172591" y="1471341"/>
                          <a:pt x="170557" y="1472104"/>
                          <a:pt x="168778" y="1472866"/>
                        </a:cubicBezTo>
                        <a:cubicBezTo>
                          <a:pt x="166617" y="1472866"/>
                          <a:pt x="164330" y="1472739"/>
                          <a:pt x="162042" y="1472612"/>
                        </a:cubicBezTo>
                        <a:cubicBezTo>
                          <a:pt x="161534" y="1472612"/>
                          <a:pt x="161152" y="1472612"/>
                          <a:pt x="160898" y="1472612"/>
                        </a:cubicBezTo>
                        <a:lnTo>
                          <a:pt x="133701" y="1473247"/>
                        </a:lnTo>
                        <a:lnTo>
                          <a:pt x="160898" y="1474137"/>
                        </a:lnTo>
                        <a:cubicBezTo>
                          <a:pt x="162042" y="1474137"/>
                          <a:pt x="163567" y="1474137"/>
                          <a:pt x="164838" y="1474264"/>
                        </a:cubicBezTo>
                        <a:cubicBezTo>
                          <a:pt x="163059" y="1474900"/>
                          <a:pt x="161279" y="1475662"/>
                          <a:pt x="159754" y="1476298"/>
                        </a:cubicBezTo>
                        <a:lnTo>
                          <a:pt x="155815" y="1477823"/>
                        </a:lnTo>
                        <a:lnTo>
                          <a:pt x="121373" y="1477060"/>
                        </a:lnTo>
                        <a:close/>
                        <a:moveTo>
                          <a:pt x="160771" y="1477950"/>
                        </a:moveTo>
                        <a:lnTo>
                          <a:pt x="158356" y="1477950"/>
                        </a:lnTo>
                        <a:cubicBezTo>
                          <a:pt x="158356" y="1477950"/>
                          <a:pt x="160009" y="1477314"/>
                          <a:pt x="160009" y="1477314"/>
                        </a:cubicBezTo>
                        <a:cubicBezTo>
                          <a:pt x="162423" y="1476425"/>
                          <a:pt x="165092" y="1475408"/>
                          <a:pt x="167761" y="1474391"/>
                        </a:cubicBezTo>
                        <a:cubicBezTo>
                          <a:pt x="173353" y="1474518"/>
                          <a:pt x="180089" y="1474772"/>
                          <a:pt x="187715" y="1475027"/>
                        </a:cubicBezTo>
                        <a:cubicBezTo>
                          <a:pt x="184664" y="1476298"/>
                          <a:pt x="181996" y="1477441"/>
                          <a:pt x="179454" y="1478458"/>
                        </a:cubicBezTo>
                        <a:cubicBezTo>
                          <a:pt x="173353" y="1478331"/>
                          <a:pt x="167253" y="1478077"/>
                          <a:pt x="160771" y="1477950"/>
                        </a:cubicBezTo>
                        <a:close/>
                        <a:moveTo>
                          <a:pt x="197246" y="1479094"/>
                        </a:moveTo>
                        <a:cubicBezTo>
                          <a:pt x="199280" y="1478204"/>
                          <a:pt x="200424" y="1477568"/>
                          <a:pt x="200424" y="1477441"/>
                        </a:cubicBezTo>
                        <a:cubicBezTo>
                          <a:pt x="200424" y="1477187"/>
                          <a:pt x="198263" y="1477823"/>
                          <a:pt x="194705" y="1478966"/>
                        </a:cubicBezTo>
                        <a:cubicBezTo>
                          <a:pt x="191909" y="1478966"/>
                          <a:pt x="189113" y="1478712"/>
                          <a:pt x="186190" y="1478712"/>
                        </a:cubicBezTo>
                        <a:cubicBezTo>
                          <a:pt x="188986" y="1477696"/>
                          <a:pt x="192163" y="1476552"/>
                          <a:pt x="195467" y="1475408"/>
                        </a:cubicBezTo>
                        <a:cubicBezTo>
                          <a:pt x="200297" y="1475535"/>
                          <a:pt x="205253" y="1475789"/>
                          <a:pt x="210591" y="1475916"/>
                        </a:cubicBezTo>
                        <a:cubicBezTo>
                          <a:pt x="207795" y="1476933"/>
                          <a:pt x="204745" y="1478077"/>
                          <a:pt x="201695" y="1479221"/>
                        </a:cubicBezTo>
                        <a:cubicBezTo>
                          <a:pt x="200170" y="1479221"/>
                          <a:pt x="198772" y="1479221"/>
                          <a:pt x="197246" y="1479094"/>
                        </a:cubicBezTo>
                        <a:close/>
                        <a:moveTo>
                          <a:pt x="346579" y="2155730"/>
                        </a:moveTo>
                        <a:lnTo>
                          <a:pt x="287482" y="2165770"/>
                        </a:lnTo>
                        <a:lnTo>
                          <a:pt x="254946" y="2171362"/>
                        </a:lnTo>
                        <a:lnTo>
                          <a:pt x="249354" y="2138827"/>
                        </a:lnTo>
                        <a:lnTo>
                          <a:pt x="239568" y="2081254"/>
                        </a:lnTo>
                        <a:lnTo>
                          <a:pt x="240712" y="2081254"/>
                        </a:lnTo>
                        <a:cubicBezTo>
                          <a:pt x="240712" y="2081254"/>
                          <a:pt x="240712" y="2080873"/>
                          <a:pt x="240712" y="2080873"/>
                        </a:cubicBezTo>
                        <a:lnTo>
                          <a:pt x="242745" y="2092947"/>
                        </a:lnTo>
                        <a:lnTo>
                          <a:pt x="244906" y="2092565"/>
                        </a:lnTo>
                        <a:lnTo>
                          <a:pt x="246939" y="2092184"/>
                        </a:lnTo>
                        <a:cubicBezTo>
                          <a:pt x="248719" y="2104639"/>
                          <a:pt x="250879" y="2120144"/>
                          <a:pt x="253421" y="2138064"/>
                        </a:cubicBezTo>
                        <a:lnTo>
                          <a:pt x="257361" y="2165897"/>
                        </a:lnTo>
                        <a:lnTo>
                          <a:pt x="286592" y="2161576"/>
                        </a:lnTo>
                        <a:cubicBezTo>
                          <a:pt x="311883" y="2157891"/>
                          <a:pt x="343275" y="2153315"/>
                          <a:pt x="377336" y="2148359"/>
                        </a:cubicBezTo>
                        <a:lnTo>
                          <a:pt x="356619" y="2152426"/>
                        </a:lnTo>
                        <a:lnTo>
                          <a:pt x="398687" y="2145309"/>
                        </a:lnTo>
                        <a:cubicBezTo>
                          <a:pt x="402500" y="2144800"/>
                          <a:pt x="406185" y="2144165"/>
                          <a:pt x="409998" y="2143656"/>
                        </a:cubicBezTo>
                        <a:cubicBezTo>
                          <a:pt x="429189" y="2140860"/>
                          <a:pt x="448380" y="2137937"/>
                          <a:pt x="467062" y="2135141"/>
                        </a:cubicBezTo>
                        <a:lnTo>
                          <a:pt x="346452" y="2155730"/>
                        </a:lnTo>
                        <a:close/>
                        <a:moveTo>
                          <a:pt x="2751537" y="2086465"/>
                        </a:moveTo>
                        <a:cubicBezTo>
                          <a:pt x="2750012" y="2088117"/>
                          <a:pt x="2748741" y="2089769"/>
                          <a:pt x="2747343" y="2091295"/>
                        </a:cubicBezTo>
                        <a:cubicBezTo>
                          <a:pt x="2748741" y="2089642"/>
                          <a:pt x="2750012" y="2087990"/>
                          <a:pt x="2751410" y="2086338"/>
                        </a:cubicBezTo>
                        <a:lnTo>
                          <a:pt x="2751537" y="2086338"/>
                        </a:lnTo>
                        <a:close/>
                        <a:moveTo>
                          <a:pt x="2748868" y="2084304"/>
                        </a:moveTo>
                        <a:lnTo>
                          <a:pt x="2750012" y="2085194"/>
                        </a:lnTo>
                        <a:cubicBezTo>
                          <a:pt x="2726119" y="2114679"/>
                          <a:pt x="2705530" y="2139971"/>
                          <a:pt x="2694600" y="2154078"/>
                        </a:cubicBezTo>
                        <a:lnTo>
                          <a:pt x="2693456" y="2155349"/>
                        </a:lnTo>
                        <a:lnTo>
                          <a:pt x="2661810" y="2192587"/>
                        </a:lnTo>
                        <a:lnTo>
                          <a:pt x="2652279" y="2145690"/>
                        </a:lnTo>
                        <a:lnTo>
                          <a:pt x="2652024" y="2144419"/>
                        </a:lnTo>
                        <a:lnTo>
                          <a:pt x="2640713" y="2070578"/>
                        </a:lnTo>
                        <a:lnTo>
                          <a:pt x="2639442" y="2070833"/>
                        </a:lnTo>
                        <a:cubicBezTo>
                          <a:pt x="2618726" y="1948571"/>
                          <a:pt x="2602967" y="1858081"/>
                          <a:pt x="2589114" y="1778776"/>
                        </a:cubicBezTo>
                        <a:cubicBezTo>
                          <a:pt x="2591528" y="1778395"/>
                          <a:pt x="2594070" y="1778013"/>
                          <a:pt x="2596485" y="1777505"/>
                        </a:cubicBezTo>
                        <a:cubicBezTo>
                          <a:pt x="2608813" y="1854777"/>
                          <a:pt x="2623301" y="1938784"/>
                          <a:pt x="2639061" y="2029401"/>
                        </a:cubicBezTo>
                        <a:cubicBezTo>
                          <a:pt x="2643255" y="2055963"/>
                          <a:pt x="2647830" y="2084177"/>
                          <a:pt x="2653168" y="2116332"/>
                        </a:cubicBezTo>
                        <a:cubicBezTo>
                          <a:pt x="2652151" y="2117475"/>
                          <a:pt x="2651262" y="2118746"/>
                          <a:pt x="2650245" y="2119890"/>
                        </a:cubicBezTo>
                        <a:lnTo>
                          <a:pt x="2652279" y="2120398"/>
                        </a:lnTo>
                        <a:cubicBezTo>
                          <a:pt x="2652279" y="2120398"/>
                          <a:pt x="2653168" y="2119255"/>
                          <a:pt x="2653676" y="2118746"/>
                        </a:cubicBezTo>
                        <a:cubicBezTo>
                          <a:pt x="2653676" y="2119128"/>
                          <a:pt x="2653676" y="2119509"/>
                          <a:pt x="2653804" y="2119890"/>
                        </a:cubicBezTo>
                        <a:cubicBezTo>
                          <a:pt x="2653549" y="2120144"/>
                          <a:pt x="2653422" y="2120398"/>
                          <a:pt x="2653168" y="2120653"/>
                        </a:cubicBezTo>
                        <a:lnTo>
                          <a:pt x="2652279" y="2120398"/>
                        </a:lnTo>
                        <a:cubicBezTo>
                          <a:pt x="2652279" y="2120398"/>
                          <a:pt x="2651897" y="2120780"/>
                          <a:pt x="2651770" y="2121034"/>
                        </a:cubicBezTo>
                        <a:lnTo>
                          <a:pt x="2652660" y="2121288"/>
                        </a:lnTo>
                        <a:cubicBezTo>
                          <a:pt x="2652660" y="2121288"/>
                          <a:pt x="2652533" y="2121542"/>
                          <a:pt x="2652405" y="2121542"/>
                        </a:cubicBezTo>
                        <a:lnTo>
                          <a:pt x="2653549" y="2121797"/>
                        </a:lnTo>
                        <a:cubicBezTo>
                          <a:pt x="2653549" y="2121797"/>
                          <a:pt x="2653295" y="2122051"/>
                          <a:pt x="2653295" y="2122178"/>
                        </a:cubicBezTo>
                        <a:lnTo>
                          <a:pt x="2654058" y="2122432"/>
                        </a:lnTo>
                        <a:cubicBezTo>
                          <a:pt x="2654058" y="2122432"/>
                          <a:pt x="2653930" y="2122559"/>
                          <a:pt x="2653804" y="2122686"/>
                        </a:cubicBezTo>
                        <a:lnTo>
                          <a:pt x="2654312" y="2122686"/>
                        </a:lnTo>
                        <a:cubicBezTo>
                          <a:pt x="2655456" y="2129549"/>
                          <a:pt x="2656600" y="2136285"/>
                          <a:pt x="2657743" y="2143402"/>
                        </a:cubicBezTo>
                        <a:lnTo>
                          <a:pt x="2664352" y="2182165"/>
                        </a:lnTo>
                        <a:lnTo>
                          <a:pt x="2689135" y="2151663"/>
                        </a:lnTo>
                        <a:cubicBezTo>
                          <a:pt x="2693329" y="2146452"/>
                          <a:pt x="2697777" y="2141114"/>
                          <a:pt x="2702352" y="2135522"/>
                        </a:cubicBezTo>
                        <a:lnTo>
                          <a:pt x="2702988" y="2135522"/>
                        </a:lnTo>
                        <a:cubicBezTo>
                          <a:pt x="2702988" y="2135522"/>
                          <a:pt x="2702988" y="2135522"/>
                          <a:pt x="2702988" y="2135395"/>
                        </a:cubicBezTo>
                        <a:lnTo>
                          <a:pt x="2703751" y="2135649"/>
                        </a:lnTo>
                        <a:cubicBezTo>
                          <a:pt x="2703751" y="2135649"/>
                          <a:pt x="2703751" y="2135268"/>
                          <a:pt x="2703751" y="2135141"/>
                        </a:cubicBezTo>
                        <a:lnTo>
                          <a:pt x="2704894" y="2135395"/>
                        </a:lnTo>
                        <a:cubicBezTo>
                          <a:pt x="2704894" y="2135395"/>
                          <a:pt x="2704894" y="2135141"/>
                          <a:pt x="2704894" y="2135014"/>
                        </a:cubicBezTo>
                        <a:lnTo>
                          <a:pt x="2705784" y="2135268"/>
                        </a:lnTo>
                        <a:cubicBezTo>
                          <a:pt x="2705784" y="2135268"/>
                          <a:pt x="2705784" y="2134760"/>
                          <a:pt x="2705657" y="2134379"/>
                        </a:cubicBezTo>
                        <a:lnTo>
                          <a:pt x="2704767" y="2134124"/>
                        </a:lnTo>
                        <a:cubicBezTo>
                          <a:pt x="2704767" y="2134124"/>
                          <a:pt x="2704767" y="2133362"/>
                          <a:pt x="2704640" y="2132981"/>
                        </a:cubicBezTo>
                        <a:cubicBezTo>
                          <a:pt x="2704894" y="2132726"/>
                          <a:pt x="2705148" y="2132345"/>
                          <a:pt x="2705403" y="2132091"/>
                        </a:cubicBezTo>
                        <a:cubicBezTo>
                          <a:pt x="2705403" y="2132854"/>
                          <a:pt x="2705657" y="2133616"/>
                          <a:pt x="2705784" y="2134251"/>
                        </a:cubicBezTo>
                        <a:lnTo>
                          <a:pt x="2707818" y="2134760"/>
                        </a:lnTo>
                        <a:cubicBezTo>
                          <a:pt x="2707563" y="2133235"/>
                          <a:pt x="2707309" y="2131710"/>
                          <a:pt x="2707055" y="2130058"/>
                        </a:cubicBezTo>
                        <a:cubicBezTo>
                          <a:pt x="2719129" y="2115315"/>
                          <a:pt x="2732219" y="2099174"/>
                          <a:pt x="2746580" y="2081635"/>
                        </a:cubicBezTo>
                        <a:lnTo>
                          <a:pt x="2749376" y="2083923"/>
                        </a:lnTo>
                        <a:close/>
                        <a:moveTo>
                          <a:pt x="2819658" y="1986190"/>
                        </a:moveTo>
                        <a:cubicBezTo>
                          <a:pt x="2789792" y="2022538"/>
                          <a:pt x="2762848" y="2055455"/>
                          <a:pt x="2732981" y="2091295"/>
                        </a:cubicBezTo>
                        <a:cubicBezTo>
                          <a:pt x="2722052" y="2103622"/>
                          <a:pt x="2724339" y="2099937"/>
                          <a:pt x="2759671" y="2055455"/>
                        </a:cubicBezTo>
                        <a:cubicBezTo>
                          <a:pt x="2747470" y="2070197"/>
                          <a:pt x="2735651" y="2084686"/>
                          <a:pt x="2723831" y="2098920"/>
                        </a:cubicBezTo>
                        <a:cubicBezTo>
                          <a:pt x="2727644" y="2093328"/>
                          <a:pt x="2735905" y="2082525"/>
                          <a:pt x="2772126" y="2038424"/>
                        </a:cubicBezTo>
                        <a:cubicBezTo>
                          <a:pt x="2798052" y="2006906"/>
                          <a:pt x="2821946" y="1977801"/>
                          <a:pt x="2843679" y="1951366"/>
                        </a:cubicBezTo>
                        <a:cubicBezTo>
                          <a:pt x="2865284" y="1924804"/>
                          <a:pt x="2884856" y="1900784"/>
                          <a:pt x="2902268" y="1879305"/>
                        </a:cubicBezTo>
                        <a:cubicBezTo>
                          <a:pt x="2915231" y="1863546"/>
                          <a:pt x="2926924" y="1849058"/>
                          <a:pt x="2937599" y="1835967"/>
                        </a:cubicBezTo>
                        <a:cubicBezTo>
                          <a:pt x="2941666" y="1831011"/>
                          <a:pt x="2945987" y="1825927"/>
                          <a:pt x="2950563" y="1820462"/>
                        </a:cubicBezTo>
                        <a:cubicBezTo>
                          <a:pt x="2957172" y="1813091"/>
                          <a:pt x="2969372" y="1799238"/>
                          <a:pt x="2985640" y="1780428"/>
                        </a:cubicBezTo>
                        <a:cubicBezTo>
                          <a:pt x="2949546" y="1824148"/>
                          <a:pt x="2912435" y="1869138"/>
                          <a:pt x="2886000" y="1901292"/>
                        </a:cubicBezTo>
                        <a:cubicBezTo>
                          <a:pt x="2882314" y="1908028"/>
                          <a:pt x="2962509" y="1811820"/>
                          <a:pt x="3027199" y="1733150"/>
                        </a:cubicBezTo>
                        <a:cubicBezTo>
                          <a:pt x="3020971" y="1741157"/>
                          <a:pt x="3009533" y="1755518"/>
                          <a:pt x="2985894" y="1784114"/>
                        </a:cubicBezTo>
                        <a:cubicBezTo>
                          <a:pt x="2912181" y="1872316"/>
                          <a:pt x="2862742" y="1933065"/>
                          <a:pt x="2819531" y="1986317"/>
                        </a:cubicBezTo>
                        <a:close/>
                      </a:path>
                    </a:pathLst>
                  </a:custGeom>
                  <a:solidFill>
                    <a:srgbClr val="CA282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4" name="Freeform: Shape 3633">
                    <a:extLst>
                      <a:ext uri="{FF2B5EF4-FFF2-40B4-BE49-F238E27FC236}">
                        <a16:creationId xmlns:a16="http://schemas.microsoft.com/office/drawing/2014/main" id="{BEFD77B2-534D-34AE-B521-153176BD8278}"/>
                      </a:ext>
                    </a:extLst>
                  </p:cNvPr>
                  <p:cNvSpPr/>
                  <p:nvPr/>
                </p:nvSpPr>
                <p:spPr>
                  <a:xfrm>
                    <a:off x="3640081" y="2082595"/>
                    <a:ext cx="16984" cy="98244"/>
                  </a:xfrm>
                  <a:custGeom>
                    <a:avLst/>
                    <a:gdLst>
                      <a:gd name="connsiteX0" fmla="*/ 13582 w 16984"/>
                      <a:gd name="connsiteY0" fmla="*/ 83753 h 98244"/>
                      <a:gd name="connsiteX1" fmla="*/ 16886 w 16984"/>
                      <a:gd name="connsiteY1" fmla="*/ 98242 h 98244"/>
                      <a:gd name="connsiteX2" fmla="*/ 15234 w 16984"/>
                      <a:gd name="connsiteY2" fmla="*/ 83372 h 98244"/>
                      <a:gd name="connsiteX3" fmla="*/ 9642 w 16984"/>
                      <a:gd name="connsiteY3" fmla="*/ 48422 h 98244"/>
                      <a:gd name="connsiteX4" fmla="*/ 3414 w 16984"/>
                      <a:gd name="connsiteY4" fmla="*/ 14107 h 98244"/>
                      <a:gd name="connsiteX5" fmla="*/ 110 w 16984"/>
                      <a:gd name="connsiteY5" fmla="*/ 0 h 98244"/>
                      <a:gd name="connsiteX6" fmla="*/ 1635 w 16984"/>
                      <a:gd name="connsiteY6" fmla="*/ 14361 h 98244"/>
                      <a:gd name="connsiteX7" fmla="*/ 7100 w 16984"/>
                      <a:gd name="connsiteY7" fmla="*/ 48803 h 98244"/>
                      <a:gd name="connsiteX8" fmla="*/ 13328 w 16984"/>
                      <a:gd name="connsiteY8" fmla="*/ 83626 h 98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84" h="98244">
                        <a:moveTo>
                          <a:pt x="13582" y="83753"/>
                        </a:moveTo>
                        <a:cubicBezTo>
                          <a:pt x="15361" y="92777"/>
                          <a:pt x="16632" y="98369"/>
                          <a:pt x="16886" y="98242"/>
                        </a:cubicBezTo>
                        <a:cubicBezTo>
                          <a:pt x="17267" y="98242"/>
                          <a:pt x="16505" y="92523"/>
                          <a:pt x="15234" y="83372"/>
                        </a:cubicBezTo>
                        <a:cubicBezTo>
                          <a:pt x="13836" y="74349"/>
                          <a:pt x="11802" y="61894"/>
                          <a:pt x="9642" y="48422"/>
                        </a:cubicBezTo>
                        <a:cubicBezTo>
                          <a:pt x="7227" y="34950"/>
                          <a:pt x="5067" y="22877"/>
                          <a:pt x="3414" y="14107"/>
                        </a:cubicBezTo>
                        <a:cubicBezTo>
                          <a:pt x="1762" y="5338"/>
                          <a:pt x="491" y="0"/>
                          <a:pt x="110" y="0"/>
                        </a:cubicBezTo>
                        <a:cubicBezTo>
                          <a:pt x="-271" y="0"/>
                          <a:pt x="364" y="5465"/>
                          <a:pt x="1635" y="14361"/>
                        </a:cubicBezTo>
                        <a:cubicBezTo>
                          <a:pt x="3033" y="23258"/>
                          <a:pt x="4939" y="35331"/>
                          <a:pt x="7100" y="48803"/>
                        </a:cubicBezTo>
                        <a:cubicBezTo>
                          <a:pt x="9515" y="62275"/>
                          <a:pt x="11802" y="74603"/>
                          <a:pt x="13328" y="83626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5" name="Freeform: Shape 3634">
                    <a:extLst>
                      <a:ext uri="{FF2B5EF4-FFF2-40B4-BE49-F238E27FC236}">
                        <a16:creationId xmlns:a16="http://schemas.microsoft.com/office/drawing/2014/main" id="{A453E63F-17BA-0519-11D6-D546FA34BDCD}"/>
                      </a:ext>
                    </a:extLst>
                  </p:cNvPr>
                  <p:cNvSpPr/>
                  <p:nvPr/>
                </p:nvSpPr>
                <p:spPr>
                  <a:xfrm>
                    <a:off x="3131697" y="2445823"/>
                    <a:ext cx="260919" cy="47405"/>
                  </a:xfrm>
                  <a:custGeom>
                    <a:avLst/>
                    <a:gdLst>
                      <a:gd name="connsiteX0" fmla="*/ 26689 w 260919"/>
                      <a:gd name="connsiteY0" fmla="*/ 43592 h 47405"/>
                      <a:gd name="connsiteX1" fmla="*/ 94556 w 260919"/>
                      <a:gd name="connsiteY1" fmla="*/ 32917 h 47405"/>
                      <a:gd name="connsiteX2" fmla="*/ 103071 w 260919"/>
                      <a:gd name="connsiteY2" fmla="*/ 32154 h 47405"/>
                      <a:gd name="connsiteX3" fmla="*/ 136624 w 260919"/>
                      <a:gd name="connsiteY3" fmla="*/ 26562 h 47405"/>
                      <a:gd name="connsiteX4" fmla="*/ 260919 w 260919"/>
                      <a:gd name="connsiteY4" fmla="*/ 6355 h 47405"/>
                      <a:gd name="connsiteX5" fmla="*/ 260411 w 260919"/>
                      <a:gd name="connsiteY5" fmla="*/ 3177 h 47405"/>
                      <a:gd name="connsiteX6" fmla="*/ 259902 w 260919"/>
                      <a:gd name="connsiteY6" fmla="*/ 0 h 47405"/>
                      <a:gd name="connsiteX7" fmla="*/ 136496 w 260919"/>
                      <a:gd name="connsiteY7" fmla="*/ 22622 h 47405"/>
                      <a:gd name="connsiteX8" fmla="*/ 103198 w 260919"/>
                      <a:gd name="connsiteY8" fmla="*/ 28977 h 47405"/>
                      <a:gd name="connsiteX9" fmla="*/ 94048 w 260919"/>
                      <a:gd name="connsiteY9" fmla="*/ 29739 h 47405"/>
                      <a:gd name="connsiteX10" fmla="*/ 26562 w 260919"/>
                      <a:gd name="connsiteY10" fmla="*/ 42194 h 47405"/>
                      <a:gd name="connsiteX11" fmla="*/ 6990 w 260919"/>
                      <a:gd name="connsiteY11" fmla="*/ 45880 h 47405"/>
                      <a:gd name="connsiteX12" fmla="*/ 0 w 260919"/>
                      <a:gd name="connsiteY12" fmla="*/ 47405 h 47405"/>
                      <a:gd name="connsiteX13" fmla="*/ 7117 w 260919"/>
                      <a:gd name="connsiteY13" fmla="*/ 46516 h 47405"/>
                      <a:gd name="connsiteX14" fmla="*/ 26816 w 260919"/>
                      <a:gd name="connsiteY14" fmla="*/ 43465 h 4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0919" h="47405">
                        <a:moveTo>
                          <a:pt x="26689" y="43592"/>
                        </a:moveTo>
                        <a:cubicBezTo>
                          <a:pt x="43592" y="40924"/>
                          <a:pt x="67231" y="37238"/>
                          <a:pt x="94556" y="32917"/>
                        </a:cubicBezTo>
                        <a:lnTo>
                          <a:pt x="103071" y="32154"/>
                        </a:lnTo>
                        <a:cubicBezTo>
                          <a:pt x="113620" y="30375"/>
                          <a:pt x="124931" y="28469"/>
                          <a:pt x="136624" y="26562"/>
                        </a:cubicBezTo>
                        <a:lnTo>
                          <a:pt x="260919" y="6355"/>
                        </a:lnTo>
                        <a:lnTo>
                          <a:pt x="260411" y="3177"/>
                        </a:lnTo>
                        <a:lnTo>
                          <a:pt x="259902" y="0"/>
                        </a:lnTo>
                        <a:lnTo>
                          <a:pt x="136496" y="22622"/>
                        </a:lnTo>
                        <a:cubicBezTo>
                          <a:pt x="124804" y="24910"/>
                          <a:pt x="113620" y="26943"/>
                          <a:pt x="103198" y="28977"/>
                        </a:cubicBezTo>
                        <a:lnTo>
                          <a:pt x="94048" y="29739"/>
                        </a:lnTo>
                        <a:cubicBezTo>
                          <a:pt x="66850" y="34823"/>
                          <a:pt x="43338" y="39144"/>
                          <a:pt x="26562" y="42194"/>
                        </a:cubicBezTo>
                        <a:cubicBezTo>
                          <a:pt x="18174" y="43847"/>
                          <a:pt x="11565" y="45118"/>
                          <a:pt x="6990" y="45880"/>
                        </a:cubicBezTo>
                        <a:cubicBezTo>
                          <a:pt x="2415" y="46770"/>
                          <a:pt x="0" y="47405"/>
                          <a:pt x="0" y="47405"/>
                        </a:cubicBezTo>
                        <a:cubicBezTo>
                          <a:pt x="0" y="47405"/>
                          <a:pt x="2542" y="47151"/>
                          <a:pt x="7117" y="46516"/>
                        </a:cubicBezTo>
                        <a:cubicBezTo>
                          <a:pt x="11692" y="45753"/>
                          <a:pt x="18428" y="44736"/>
                          <a:pt x="26816" y="4346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6" name="Freeform: Shape 3635">
                    <a:extLst>
                      <a:ext uri="{FF2B5EF4-FFF2-40B4-BE49-F238E27FC236}">
                        <a16:creationId xmlns:a16="http://schemas.microsoft.com/office/drawing/2014/main" id="{ABFABC7F-8311-BC36-1245-3F1576213C27}"/>
                      </a:ext>
                    </a:extLst>
                  </p:cNvPr>
                  <p:cNvSpPr/>
                  <p:nvPr/>
                </p:nvSpPr>
                <p:spPr>
                  <a:xfrm>
                    <a:off x="4357242" y="2437943"/>
                    <a:ext cx="86170" cy="51616"/>
                  </a:xfrm>
                  <a:custGeom>
                    <a:avLst/>
                    <a:gdLst>
                      <a:gd name="connsiteX0" fmla="*/ 4956 w 86170"/>
                      <a:gd name="connsiteY0" fmla="*/ 2415 h 51616"/>
                      <a:gd name="connsiteX1" fmla="*/ 6355 w 86170"/>
                      <a:gd name="connsiteY1" fmla="*/ 3304 h 51616"/>
                      <a:gd name="connsiteX2" fmla="*/ 9532 w 86170"/>
                      <a:gd name="connsiteY2" fmla="*/ 5465 h 51616"/>
                      <a:gd name="connsiteX3" fmla="*/ 18428 w 86170"/>
                      <a:gd name="connsiteY3" fmla="*/ 11311 h 51616"/>
                      <a:gd name="connsiteX4" fmla="*/ 43338 w 86170"/>
                      <a:gd name="connsiteY4" fmla="*/ 27071 h 51616"/>
                      <a:gd name="connsiteX5" fmla="*/ 73332 w 86170"/>
                      <a:gd name="connsiteY5" fmla="*/ 44863 h 51616"/>
                      <a:gd name="connsiteX6" fmla="*/ 86168 w 86170"/>
                      <a:gd name="connsiteY6" fmla="*/ 51599 h 51616"/>
                      <a:gd name="connsiteX7" fmla="*/ 74222 w 86170"/>
                      <a:gd name="connsiteY7" fmla="*/ 43338 h 51616"/>
                      <a:gd name="connsiteX8" fmla="*/ 44609 w 86170"/>
                      <a:gd name="connsiteY8" fmla="*/ 25037 h 51616"/>
                      <a:gd name="connsiteX9" fmla="*/ 19445 w 86170"/>
                      <a:gd name="connsiteY9" fmla="*/ 9786 h 51616"/>
                      <a:gd name="connsiteX10" fmla="*/ 10294 w 86170"/>
                      <a:gd name="connsiteY10" fmla="*/ 4448 h 51616"/>
                      <a:gd name="connsiteX11" fmla="*/ 6863 w 86170"/>
                      <a:gd name="connsiteY11" fmla="*/ 2542 h 51616"/>
                      <a:gd name="connsiteX12" fmla="*/ 5465 w 86170"/>
                      <a:gd name="connsiteY12" fmla="*/ 1779 h 51616"/>
                      <a:gd name="connsiteX13" fmla="*/ 4830 w 86170"/>
                      <a:gd name="connsiteY13" fmla="*/ 1398 h 51616"/>
                      <a:gd name="connsiteX14" fmla="*/ 3559 w 86170"/>
                      <a:gd name="connsiteY14" fmla="*/ 763 h 51616"/>
                      <a:gd name="connsiteX15" fmla="*/ 1906 w 86170"/>
                      <a:gd name="connsiteY15" fmla="*/ 127 h 51616"/>
                      <a:gd name="connsiteX16" fmla="*/ 2161 w 86170"/>
                      <a:gd name="connsiteY16" fmla="*/ 381 h 51616"/>
                      <a:gd name="connsiteX17" fmla="*/ 0 w 86170"/>
                      <a:gd name="connsiteY17" fmla="*/ 0 h 51616"/>
                      <a:gd name="connsiteX18" fmla="*/ 2542 w 86170"/>
                      <a:gd name="connsiteY18" fmla="*/ 763 h 51616"/>
                      <a:gd name="connsiteX19" fmla="*/ 4194 w 86170"/>
                      <a:gd name="connsiteY19" fmla="*/ 1906 h 51616"/>
                      <a:gd name="connsiteX20" fmla="*/ 3940 w 86170"/>
                      <a:gd name="connsiteY20" fmla="*/ 1906 h 51616"/>
                      <a:gd name="connsiteX21" fmla="*/ 4448 w 86170"/>
                      <a:gd name="connsiteY21" fmla="*/ 2034 h 51616"/>
                      <a:gd name="connsiteX22" fmla="*/ 5084 w 86170"/>
                      <a:gd name="connsiteY22" fmla="*/ 2415 h 51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6170" h="51616">
                        <a:moveTo>
                          <a:pt x="4956" y="2415"/>
                        </a:moveTo>
                        <a:cubicBezTo>
                          <a:pt x="4956" y="2415"/>
                          <a:pt x="5846" y="3050"/>
                          <a:pt x="6355" y="3304"/>
                        </a:cubicBezTo>
                        <a:cubicBezTo>
                          <a:pt x="7244" y="3940"/>
                          <a:pt x="8388" y="4702"/>
                          <a:pt x="9532" y="5465"/>
                        </a:cubicBezTo>
                        <a:cubicBezTo>
                          <a:pt x="11947" y="7117"/>
                          <a:pt x="14997" y="9024"/>
                          <a:pt x="18428" y="11311"/>
                        </a:cubicBezTo>
                        <a:cubicBezTo>
                          <a:pt x="25418" y="15759"/>
                          <a:pt x="33806" y="21351"/>
                          <a:pt x="43338" y="27071"/>
                        </a:cubicBezTo>
                        <a:cubicBezTo>
                          <a:pt x="55031" y="33933"/>
                          <a:pt x="65579" y="40288"/>
                          <a:pt x="73332" y="44863"/>
                        </a:cubicBezTo>
                        <a:cubicBezTo>
                          <a:pt x="81085" y="49312"/>
                          <a:pt x="85914" y="51853"/>
                          <a:pt x="86168" y="51599"/>
                        </a:cubicBezTo>
                        <a:cubicBezTo>
                          <a:pt x="86295" y="51345"/>
                          <a:pt x="81720" y="48168"/>
                          <a:pt x="74222" y="43338"/>
                        </a:cubicBezTo>
                        <a:cubicBezTo>
                          <a:pt x="66596" y="38636"/>
                          <a:pt x="56175" y="32154"/>
                          <a:pt x="44609" y="25037"/>
                        </a:cubicBezTo>
                        <a:cubicBezTo>
                          <a:pt x="35077" y="19318"/>
                          <a:pt x="26435" y="13980"/>
                          <a:pt x="19445" y="9786"/>
                        </a:cubicBezTo>
                        <a:cubicBezTo>
                          <a:pt x="15886" y="7753"/>
                          <a:pt x="12836" y="5973"/>
                          <a:pt x="10294" y="4448"/>
                        </a:cubicBezTo>
                        <a:cubicBezTo>
                          <a:pt x="9023" y="3686"/>
                          <a:pt x="7880" y="3050"/>
                          <a:pt x="6863" y="2542"/>
                        </a:cubicBezTo>
                        <a:cubicBezTo>
                          <a:pt x="6355" y="2288"/>
                          <a:pt x="5846" y="2034"/>
                          <a:pt x="5465" y="1779"/>
                        </a:cubicBezTo>
                        <a:lnTo>
                          <a:pt x="4830" y="1398"/>
                        </a:lnTo>
                        <a:cubicBezTo>
                          <a:pt x="4830" y="1398"/>
                          <a:pt x="4067" y="1017"/>
                          <a:pt x="3559" y="763"/>
                        </a:cubicBezTo>
                        <a:cubicBezTo>
                          <a:pt x="2542" y="254"/>
                          <a:pt x="2034" y="0"/>
                          <a:pt x="1906" y="127"/>
                        </a:cubicBezTo>
                        <a:cubicBezTo>
                          <a:pt x="1906" y="127"/>
                          <a:pt x="2034" y="254"/>
                          <a:pt x="2161" y="381"/>
                        </a:cubicBezTo>
                        <a:cubicBezTo>
                          <a:pt x="1398" y="127"/>
                          <a:pt x="635" y="0"/>
                          <a:pt x="0" y="0"/>
                        </a:cubicBezTo>
                        <a:lnTo>
                          <a:pt x="2542" y="763"/>
                        </a:lnTo>
                        <a:cubicBezTo>
                          <a:pt x="2542" y="763"/>
                          <a:pt x="3431" y="1398"/>
                          <a:pt x="4194" y="1906"/>
                        </a:cubicBezTo>
                        <a:lnTo>
                          <a:pt x="3940" y="1906"/>
                        </a:lnTo>
                        <a:cubicBezTo>
                          <a:pt x="3940" y="1906"/>
                          <a:pt x="4448" y="1906"/>
                          <a:pt x="4448" y="2034"/>
                        </a:cubicBezTo>
                        <a:lnTo>
                          <a:pt x="5084" y="2415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7" name="Freeform: Shape 3636">
                    <a:extLst>
                      <a:ext uri="{FF2B5EF4-FFF2-40B4-BE49-F238E27FC236}">
                        <a16:creationId xmlns:a16="http://schemas.microsoft.com/office/drawing/2014/main" id="{B9B24520-3B96-4314-ECCA-69FA5733C5D9}"/>
                      </a:ext>
                    </a:extLst>
                  </p:cNvPr>
                  <p:cNvSpPr/>
                  <p:nvPr/>
                </p:nvSpPr>
                <p:spPr>
                  <a:xfrm>
                    <a:off x="2217907" y="2619430"/>
                    <a:ext cx="133191" cy="25799"/>
                  </a:xfrm>
                  <a:custGeom>
                    <a:avLst/>
                    <a:gdLst>
                      <a:gd name="connsiteX0" fmla="*/ 64435 w 133191"/>
                      <a:gd name="connsiteY0" fmla="*/ 17030 h 25799"/>
                      <a:gd name="connsiteX1" fmla="*/ 73967 w 133191"/>
                      <a:gd name="connsiteY1" fmla="*/ 15505 h 25799"/>
                      <a:gd name="connsiteX2" fmla="*/ 133192 w 133191"/>
                      <a:gd name="connsiteY2" fmla="*/ 6355 h 25799"/>
                      <a:gd name="connsiteX3" fmla="*/ 132811 w 133191"/>
                      <a:gd name="connsiteY3" fmla="*/ 3177 h 25799"/>
                      <a:gd name="connsiteX4" fmla="*/ 132429 w 133191"/>
                      <a:gd name="connsiteY4" fmla="*/ 0 h 25799"/>
                      <a:gd name="connsiteX5" fmla="*/ 73967 w 133191"/>
                      <a:gd name="connsiteY5" fmla="*/ 12201 h 25799"/>
                      <a:gd name="connsiteX6" fmla="*/ 64435 w 133191"/>
                      <a:gd name="connsiteY6" fmla="*/ 14234 h 25799"/>
                      <a:gd name="connsiteX7" fmla="*/ 54777 w 133191"/>
                      <a:gd name="connsiteY7" fmla="*/ 15124 h 25799"/>
                      <a:gd name="connsiteX8" fmla="*/ 0 w 133191"/>
                      <a:gd name="connsiteY8" fmla="*/ 25800 h 25799"/>
                      <a:gd name="connsiteX9" fmla="*/ 55158 w 133191"/>
                      <a:gd name="connsiteY9" fmla="*/ 17793 h 25799"/>
                      <a:gd name="connsiteX10" fmla="*/ 64435 w 133191"/>
                      <a:gd name="connsiteY10" fmla="*/ 17030 h 25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191" h="25799">
                        <a:moveTo>
                          <a:pt x="64435" y="17030"/>
                        </a:moveTo>
                        <a:lnTo>
                          <a:pt x="73967" y="15505"/>
                        </a:lnTo>
                        <a:lnTo>
                          <a:pt x="133192" y="6355"/>
                        </a:lnTo>
                        <a:lnTo>
                          <a:pt x="132811" y="3177"/>
                        </a:lnTo>
                        <a:lnTo>
                          <a:pt x="132429" y="0"/>
                        </a:lnTo>
                        <a:lnTo>
                          <a:pt x="73967" y="12201"/>
                        </a:lnTo>
                        <a:lnTo>
                          <a:pt x="64435" y="14234"/>
                        </a:lnTo>
                        <a:lnTo>
                          <a:pt x="54777" y="15124"/>
                        </a:lnTo>
                        <a:lnTo>
                          <a:pt x="0" y="25800"/>
                        </a:lnTo>
                        <a:lnTo>
                          <a:pt x="55158" y="17793"/>
                        </a:lnTo>
                        <a:lnTo>
                          <a:pt x="64435" y="1703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8" name="Freeform: Shape 3637">
                    <a:extLst>
                      <a:ext uri="{FF2B5EF4-FFF2-40B4-BE49-F238E27FC236}">
                        <a16:creationId xmlns:a16="http://schemas.microsoft.com/office/drawing/2014/main" id="{BB39032E-1AE6-D69F-ED41-58514BAFCE89}"/>
                      </a:ext>
                    </a:extLst>
                  </p:cNvPr>
                  <p:cNvSpPr/>
                  <p:nvPr/>
                </p:nvSpPr>
                <p:spPr>
                  <a:xfrm>
                    <a:off x="1664041" y="2657304"/>
                    <a:ext cx="489049" cy="83753"/>
                  </a:xfrm>
                  <a:custGeom>
                    <a:avLst/>
                    <a:gdLst>
                      <a:gd name="connsiteX0" fmla="*/ 0 w 489049"/>
                      <a:gd name="connsiteY0" fmla="*/ 83626 h 83753"/>
                      <a:gd name="connsiteX1" fmla="*/ 14616 w 489049"/>
                      <a:gd name="connsiteY1" fmla="*/ 81974 h 83753"/>
                      <a:gd name="connsiteX2" fmla="*/ 49693 w 489049"/>
                      <a:gd name="connsiteY2" fmla="*/ 76382 h 83753"/>
                      <a:gd name="connsiteX3" fmla="*/ 62402 w 489049"/>
                      <a:gd name="connsiteY3" fmla="*/ 74095 h 83753"/>
                      <a:gd name="connsiteX4" fmla="*/ 228765 w 489049"/>
                      <a:gd name="connsiteY4" fmla="*/ 46261 h 83753"/>
                      <a:gd name="connsiteX5" fmla="*/ 228765 w 489049"/>
                      <a:gd name="connsiteY5" fmla="*/ 47024 h 83753"/>
                      <a:gd name="connsiteX6" fmla="*/ 229019 w 489049"/>
                      <a:gd name="connsiteY6" fmla="*/ 47659 h 83753"/>
                      <a:gd name="connsiteX7" fmla="*/ 229019 w 489049"/>
                      <a:gd name="connsiteY7" fmla="*/ 47659 h 83753"/>
                      <a:gd name="connsiteX8" fmla="*/ 229528 w 489049"/>
                      <a:gd name="connsiteY8" fmla="*/ 50583 h 83753"/>
                      <a:gd name="connsiteX9" fmla="*/ 361068 w 489049"/>
                      <a:gd name="connsiteY9" fmla="*/ 25418 h 83753"/>
                      <a:gd name="connsiteX10" fmla="*/ 451176 w 489049"/>
                      <a:gd name="connsiteY10" fmla="*/ 7880 h 83753"/>
                      <a:gd name="connsiteX11" fmla="*/ 478882 w 489049"/>
                      <a:gd name="connsiteY11" fmla="*/ 2288 h 83753"/>
                      <a:gd name="connsiteX12" fmla="*/ 489049 w 489049"/>
                      <a:gd name="connsiteY12" fmla="*/ 0 h 83753"/>
                      <a:gd name="connsiteX13" fmla="*/ 478755 w 489049"/>
                      <a:gd name="connsiteY13" fmla="*/ 1398 h 83753"/>
                      <a:gd name="connsiteX14" fmla="*/ 450795 w 489049"/>
                      <a:gd name="connsiteY14" fmla="*/ 5846 h 83753"/>
                      <a:gd name="connsiteX15" fmla="*/ 358653 w 489049"/>
                      <a:gd name="connsiteY15" fmla="*/ 21352 h 83753"/>
                      <a:gd name="connsiteX16" fmla="*/ 228384 w 489049"/>
                      <a:gd name="connsiteY16" fmla="*/ 43593 h 83753"/>
                      <a:gd name="connsiteX17" fmla="*/ 228638 w 489049"/>
                      <a:gd name="connsiteY17" fmla="*/ 44991 h 83753"/>
                      <a:gd name="connsiteX18" fmla="*/ 96209 w 489049"/>
                      <a:gd name="connsiteY18" fmla="*/ 67104 h 83753"/>
                      <a:gd name="connsiteX19" fmla="*/ 83881 w 489049"/>
                      <a:gd name="connsiteY19" fmla="*/ 68630 h 83753"/>
                      <a:gd name="connsiteX20" fmla="*/ 49439 w 489049"/>
                      <a:gd name="connsiteY20" fmla="*/ 74095 h 83753"/>
                      <a:gd name="connsiteX21" fmla="*/ 14488 w 489049"/>
                      <a:gd name="connsiteY21" fmla="*/ 80449 h 83753"/>
                      <a:gd name="connsiteX22" fmla="*/ 127 w 489049"/>
                      <a:gd name="connsiteY22" fmla="*/ 83754 h 8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89049" h="83753">
                        <a:moveTo>
                          <a:pt x="0" y="83626"/>
                        </a:moveTo>
                        <a:cubicBezTo>
                          <a:pt x="0" y="83626"/>
                          <a:pt x="5592" y="83372"/>
                          <a:pt x="14616" y="81974"/>
                        </a:cubicBezTo>
                        <a:cubicBezTo>
                          <a:pt x="23639" y="80576"/>
                          <a:pt x="35967" y="78543"/>
                          <a:pt x="49693" y="76382"/>
                        </a:cubicBezTo>
                        <a:cubicBezTo>
                          <a:pt x="54141" y="75620"/>
                          <a:pt x="58335" y="74857"/>
                          <a:pt x="62402" y="74095"/>
                        </a:cubicBezTo>
                        <a:cubicBezTo>
                          <a:pt x="78670" y="71807"/>
                          <a:pt x="127854" y="63673"/>
                          <a:pt x="228765" y="46261"/>
                        </a:cubicBezTo>
                        <a:lnTo>
                          <a:pt x="228765" y="47024"/>
                        </a:lnTo>
                        <a:cubicBezTo>
                          <a:pt x="228765" y="47024"/>
                          <a:pt x="229019" y="47659"/>
                          <a:pt x="229019" y="47659"/>
                        </a:cubicBezTo>
                        <a:lnTo>
                          <a:pt x="229019" y="47659"/>
                        </a:lnTo>
                        <a:lnTo>
                          <a:pt x="229528" y="50583"/>
                        </a:lnTo>
                        <a:cubicBezTo>
                          <a:pt x="427282" y="17284"/>
                          <a:pt x="470748" y="7499"/>
                          <a:pt x="361068" y="25418"/>
                        </a:cubicBezTo>
                        <a:cubicBezTo>
                          <a:pt x="396272" y="18555"/>
                          <a:pt x="428045" y="12328"/>
                          <a:pt x="451176" y="7880"/>
                        </a:cubicBezTo>
                        <a:cubicBezTo>
                          <a:pt x="462868" y="5465"/>
                          <a:pt x="472400" y="3559"/>
                          <a:pt x="478882" y="2288"/>
                        </a:cubicBezTo>
                        <a:cubicBezTo>
                          <a:pt x="485364" y="890"/>
                          <a:pt x="489049" y="0"/>
                          <a:pt x="489049" y="0"/>
                        </a:cubicBezTo>
                        <a:cubicBezTo>
                          <a:pt x="489049" y="0"/>
                          <a:pt x="485364" y="381"/>
                          <a:pt x="478755" y="1398"/>
                        </a:cubicBezTo>
                        <a:cubicBezTo>
                          <a:pt x="472146" y="2415"/>
                          <a:pt x="462614" y="3940"/>
                          <a:pt x="450795" y="5846"/>
                        </a:cubicBezTo>
                        <a:cubicBezTo>
                          <a:pt x="427282" y="9786"/>
                          <a:pt x="394620" y="15251"/>
                          <a:pt x="358653" y="21352"/>
                        </a:cubicBezTo>
                        <a:lnTo>
                          <a:pt x="228384" y="43593"/>
                        </a:lnTo>
                        <a:lnTo>
                          <a:pt x="228638" y="44991"/>
                        </a:lnTo>
                        <a:cubicBezTo>
                          <a:pt x="185300" y="51472"/>
                          <a:pt x="131921" y="60623"/>
                          <a:pt x="96209" y="67104"/>
                        </a:cubicBezTo>
                        <a:cubicBezTo>
                          <a:pt x="93921" y="67232"/>
                          <a:pt x="89727" y="67867"/>
                          <a:pt x="83881" y="68630"/>
                        </a:cubicBezTo>
                        <a:cubicBezTo>
                          <a:pt x="74984" y="70028"/>
                          <a:pt x="62910" y="71934"/>
                          <a:pt x="49439" y="74095"/>
                        </a:cubicBezTo>
                        <a:cubicBezTo>
                          <a:pt x="35840" y="76509"/>
                          <a:pt x="23512" y="78797"/>
                          <a:pt x="14488" y="80449"/>
                        </a:cubicBezTo>
                        <a:cubicBezTo>
                          <a:pt x="5592" y="82228"/>
                          <a:pt x="127" y="83372"/>
                          <a:pt x="127" y="8375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9" name="Freeform: Shape 3638">
                    <a:extLst>
                      <a:ext uri="{FF2B5EF4-FFF2-40B4-BE49-F238E27FC236}">
                        <a16:creationId xmlns:a16="http://schemas.microsoft.com/office/drawing/2014/main" id="{9E5BE025-CA1B-AA3A-23A0-BC75EA993484}"/>
                      </a:ext>
                    </a:extLst>
                  </p:cNvPr>
                  <p:cNvSpPr/>
                  <p:nvPr/>
                </p:nvSpPr>
                <p:spPr>
                  <a:xfrm>
                    <a:off x="1536568" y="2731652"/>
                    <a:ext cx="226734" cy="33933"/>
                  </a:xfrm>
                  <a:custGeom>
                    <a:avLst/>
                    <a:gdLst>
                      <a:gd name="connsiteX0" fmla="*/ 183648 w 226734"/>
                      <a:gd name="connsiteY0" fmla="*/ 8388 h 33933"/>
                      <a:gd name="connsiteX1" fmla="*/ 214150 w 226734"/>
                      <a:gd name="connsiteY1" fmla="*/ 2923 h 33933"/>
                      <a:gd name="connsiteX2" fmla="*/ 226732 w 226734"/>
                      <a:gd name="connsiteY2" fmla="*/ 0 h 33933"/>
                      <a:gd name="connsiteX3" fmla="*/ 218598 w 226734"/>
                      <a:gd name="connsiteY3" fmla="*/ 890 h 33933"/>
                      <a:gd name="connsiteX4" fmla="*/ 219233 w 226734"/>
                      <a:gd name="connsiteY4" fmla="*/ 635 h 33933"/>
                      <a:gd name="connsiteX5" fmla="*/ 204872 w 226734"/>
                      <a:gd name="connsiteY5" fmla="*/ 2161 h 33933"/>
                      <a:gd name="connsiteX6" fmla="*/ 170303 w 226734"/>
                      <a:gd name="connsiteY6" fmla="*/ 7626 h 33933"/>
                      <a:gd name="connsiteX7" fmla="*/ 164203 w 226734"/>
                      <a:gd name="connsiteY7" fmla="*/ 8769 h 33933"/>
                      <a:gd name="connsiteX8" fmla="*/ 113239 w 226734"/>
                      <a:gd name="connsiteY8" fmla="*/ 16395 h 33933"/>
                      <a:gd name="connsiteX9" fmla="*/ 0 w 226734"/>
                      <a:gd name="connsiteY9" fmla="*/ 33933 h 33933"/>
                      <a:gd name="connsiteX10" fmla="*/ 70027 w 226734"/>
                      <a:gd name="connsiteY10" fmla="*/ 24910 h 33933"/>
                      <a:gd name="connsiteX11" fmla="*/ 183394 w 226734"/>
                      <a:gd name="connsiteY11" fmla="*/ 8515 h 33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6734" h="33933">
                        <a:moveTo>
                          <a:pt x="183648" y="8388"/>
                        </a:moveTo>
                        <a:cubicBezTo>
                          <a:pt x="195467" y="6228"/>
                          <a:pt x="206270" y="4321"/>
                          <a:pt x="214150" y="2923"/>
                        </a:cubicBezTo>
                        <a:cubicBezTo>
                          <a:pt x="222029" y="1398"/>
                          <a:pt x="226859" y="254"/>
                          <a:pt x="226732" y="0"/>
                        </a:cubicBezTo>
                        <a:cubicBezTo>
                          <a:pt x="226732" y="0"/>
                          <a:pt x="223809" y="254"/>
                          <a:pt x="218598" y="890"/>
                        </a:cubicBezTo>
                        <a:cubicBezTo>
                          <a:pt x="218852" y="890"/>
                          <a:pt x="219233" y="635"/>
                          <a:pt x="219233" y="635"/>
                        </a:cubicBezTo>
                        <a:cubicBezTo>
                          <a:pt x="219233" y="254"/>
                          <a:pt x="213641" y="890"/>
                          <a:pt x="204872" y="2161"/>
                        </a:cubicBezTo>
                        <a:cubicBezTo>
                          <a:pt x="195975" y="3559"/>
                          <a:pt x="183775" y="5465"/>
                          <a:pt x="170303" y="7626"/>
                        </a:cubicBezTo>
                        <a:cubicBezTo>
                          <a:pt x="168270" y="8007"/>
                          <a:pt x="166236" y="8388"/>
                          <a:pt x="164203" y="8769"/>
                        </a:cubicBezTo>
                        <a:cubicBezTo>
                          <a:pt x="148825" y="11057"/>
                          <a:pt x="131540" y="13726"/>
                          <a:pt x="113239" y="16395"/>
                        </a:cubicBezTo>
                        <a:lnTo>
                          <a:pt x="0" y="33933"/>
                        </a:lnTo>
                        <a:lnTo>
                          <a:pt x="70027" y="24910"/>
                        </a:lnTo>
                        <a:cubicBezTo>
                          <a:pt x="108791" y="19826"/>
                          <a:pt x="160009" y="12455"/>
                          <a:pt x="183394" y="851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0" name="Freeform: Shape 3639">
                    <a:extLst>
                      <a:ext uri="{FF2B5EF4-FFF2-40B4-BE49-F238E27FC236}">
                        <a16:creationId xmlns:a16="http://schemas.microsoft.com/office/drawing/2014/main" id="{A29A7525-A5ED-EC73-6523-1BC37EAEBCAB}"/>
                      </a:ext>
                    </a:extLst>
                  </p:cNvPr>
                  <p:cNvSpPr/>
                  <p:nvPr/>
                </p:nvSpPr>
                <p:spPr>
                  <a:xfrm>
                    <a:off x="4356988" y="2432469"/>
                    <a:ext cx="7498" cy="2043"/>
                  </a:xfrm>
                  <a:custGeom>
                    <a:avLst/>
                    <a:gdLst>
                      <a:gd name="connsiteX0" fmla="*/ 7498 w 7498"/>
                      <a:gd name="connsiteY0" fmla="*/ 2043 h 2043"/>
                      <a:gd name="connsiteX1" fmla="*/ 7244 w 7498"/>
                      <a:gd name="connsiteY1" fmla="*/ 1916 h 2043"/>
                      <a:gd name="connsiteX2" fmla="*/ 0 w 7498"/>
                      <a:gd name="connsiteY2" fmla="*/ 10 h 2043"/>
                      <a:gd name="connsiteX3" fmla="*/ 7371 w 7498"/>
                      <a:gd name="connsiteY3" fmla="*/ 2043 h 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498" h="2043">
                        <a:moveTo>
                          <a:pt x="7498" y="2043"/>
                        </a:moveTo>
                        <a:cubicBezTo>
                          <a:pt x="7498" y="2043"/>
                          <a:pt x="7371" y="2043"/>
                          <a:pt x="7244" y="1916"/>
                        </a:cubicBezTo>
                        <a:cubicBezTo>
                          <a:pt x="5592" y="1026"/>
                          <a:pt x="2415" y="-117"/>
                          <a:pt x="0" y="10"/>
                        </a:cubicBezTo>
                        <a:lnTo>
                          <a:pt x="7371" y="2043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1" name="Freeform: Shape 3640">
                    <a:extLst>
                      <a:ext uri="{FF2B5EF4-FFF2-40B4-BE49-F238E27FC236}">
                        <a16:creationId xmlns:a16="http://schemas.microsoft.com/office/drawing/2014/main" id="{949902F2-EA2A-2F91-17AF-E5C60D1A4B22}"/>
                      </a:ext>
                    </a:extLst>
                  </p:cNvPr>
                  <p:cNvSpPr/>
                  <p:nvPr/>
                </p:nvSpPr>
                <p:spPr>
                  <a:xfrm>
                    <a:off x="4518776" y="3316020"/>
                    <a:ext cx="167761" cy="204236"/>
                  </a:xfrm>
                  <a:custGeom>
                    <a:avLst/>
                    <a:gdLst>
                      <a:gd name="connsiteX0" fmla="*/ 40797 w 167761"/>
                      <a:gd name="connsiteY0" fmla="*/ 152129 h 204236"/>
                      <a:gd name="connsiteX1" fmla="*/ 0 w 167761"/>
                      <a:gd name="connsiteY1" fmla="*/ 204237 h 204236"/>
                      <a:gd name="connsiteX2" fmla="*/ 83881 w 167761"/>
                      <a:gd name="connsiteY2" fmla="*/ 102182 h 204236"/>
                      <a:gd name="connsiteX3" fmla="*/ 167761 w 167761"/>
                      <a:gd name="connsiteY3" fmla="*/ 0 h 204236"/>
                      <a:gd name="connsiteX4" fmla="*/ 124550 w 167761"/>
                      <a:gd name="connsiteY4" fmla="*/ 50074 h 204236"/>
                      <a:gd name="connsiteX5" fmla="*/ 81466 w 167761"/>
                      <a:gd name="connsiteY5" fmla="*/ 100148 h 204236"/>
                      <a:gd name="connsiteX6" fmla="*/ 40797 w 167761"/>
                      <a:gd name="connsiteY6" fmla="*/ 152129 h 20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7761" h="204236">
                        <a:moveTo>
                          <a:pt x="40797" y="152129"/>
                        </a:moveTo>
                        <a:lnTo>
                          <a:pt x="0" y="204237"/>
                        </a:lnTo>
                        <a:lnTo>
                          <a:pt x="83881" y="102182"/>
                        </a:lnTo>
                        <a:lnTo>
                          <a:pt x="167761" y="0"/>
                        </a:lnTo>
                        <a:lnTo>
                          <a:pt x="124550" y="50074"/>
                        </a:lnTo>
                        <a:lnTo>
                          <a:pt x="81466" y="100148"/>
                        </a:lnTo>
                        <a:lnTo>
                          <a:pt x="40797" y="152129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2" name="Freeform: Shape 3641">
                    <a:extLst>
                      <a:ext uri="{FF2B5EF4-FFF2-40B4-BE49-F238E27FC236}">
                        <a16:creationId xmlns:a16="http://schemas.microsoft.com/office/drawing/2014/main" id="{F56CF317-C2C2-7E05-57BC-5FD1246794F6}"/>
                      </a:ext>
                    </a:extLst>
                  </p:cNvPr>
                  <p:cNvSpPr/>
                  <p:nvPr/>
                </p:nvSpPr>
                <p:spPr>
                  <a:xfrm>
                    <a:off x="2931270" y="2527434"/>
                    <a:ext cx="97862" cy="16994"/>
                  </a:xfrm>
                  <a:custGeom>
                    <a:avLst/>
                    <a:gdLst>
                      <a:gd name="connsiteX0" fmla="*/ 48933 w 97862"/>
                      <a:gd name="connsiteY0" fmla="*/ 9641 h 16994"/>
                      <a:gd name="connsiteX1" fmla="*/ 83502 w 97862"/>
                      <a:gd name="connsiteY1" fmla="*/ 3413 h 16994"/>
                      <a:gd name="connsiteX2" fmla="*/ 97863 w 97862"/>
                      <a:gd name="connsiteY2" fmla="*/ 109 h 16994"/>
                      <a:gd name="connsiteX3" fmla="*/ 83248 w 97862"/>
                      <a:gd name="connsiteY3" fmla="*/ 1761 h 16994"/>
                      <a:gd name="connsiteX4" fmla="*/ 48551 w 97862"/>
                      <a:gd name="connsiteY4" fmla="*/ 7353 h 16994"/>
                      <a:gd name="connsiteX5" fmla="*/ 14110 w 97862"/>
                      <a:gd name="connsiteY5" fmla="*/ 13581 h 16994"/>
                      <a:gd name="connsiteX6" fmla="*/ 2 w 97862"/>
                      <a:gd name="connsiteY6" fmla="*/ 16885 h 16994"/>
                      <a:gd name="connsiteX7" fmla="*/ 14364 w 97862"/>
                      <a:gd name="connsiteY7" fmla="*/ 15360 h 16994"/>
                      <a:gd name="connsiteX8" fmla="*/ 48933 w 97862"/>
                      <a:gd name="connsiteY8" fmla="*/ 9895 h 16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862" h="16994">
                        <a:moveTo>
                          <a:pt x="48933" y="9641"/>
                        </a:moveTo>
                        <a:cubicBezTo>
                          <a:pt x="62404" y="7226"/>
                          <a:pt x="74605" y="5066"/>
                          <a:pt x="83502" y="3413"/>
                        </a:cubicBezTo>
                        <a:cubicBezTo>
                          <a:pt x="92398" y="1634"/>
                          <a:pt x="97863" y="490"/>
                          <a:pt x="97863" y="109"/>
                        </a:cubicBezTo>
                        <a:cubicBezTo>
                          <a:pt x="97863" y="-272"/>
                          <a:pt x="92271" y="363"/>
                          <a:pt x="83248" y="1761"/>
                        </a:cubicBezTo>
                        <a:cubicBezTo>
                          <a:pt x="74351" y="3159"/>
                          <a:pt x="62023" y="5193"/>
                          <a:pt x="48551" y="7353"/>
                        </a:cubicBezTo>
                        <a:cubicBezTo>
                          <a:pt x="35080" y="9768"/>
                          <a:pt x="23006" y="11929"/>
                          <a:pt x="14110" y="13581"/>
                        </a:cubicBezTo>
                        <a:cubicBezTo>
                          <a:pt x="5340" y="15233"/>
                          <a:pt x="-125" y="16504"/>
                          <a:pt x="2" y="16885"/>
                        </a:cubicBezTo>
                        <a:cubicBezTo>
                          <a:pt x="2" y="17266"/>
                          <a:pt x="5594" y="16631"/>
                          <a:pt x="14364" y="15360"/>
                        </a:cubicBezTo>
                        <a:cubicBezTo>
                          <a:pt x="23260" y="13962"/>
                          <a:pt x="35461" y="12056"/>
                          <a:pt x="48933" y="989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3" name="Freeform: Shape 3642">
                    <a:extLst>
                      <a:ext uri="{FF2B5EF4-FFF2-40B4-BE49-F238E27FC236}">
                        <a16:creationId xmlns:a16="http://schemas.microsoft.com/office/drawing/2014/main" id="{A89491A4-7BAB-3092-E496-1135CBAD365E}"/>
                      </a:ext>
                    </a:extLst>
                  </p:cNvPr>
                  <p:cNvSpPr/>
                  <p:nvPr/>
                </p:nvSpPr>
                <p:spPr>
                  <a:xfrm>
                    <a:off x="2440571" y="2601147"/>
                    <a:ext cx="97735" cy="16994"/>
                  </a:xfrm>
                  <a:custGeom>
                    <a:avLst/>
                    <a:gdLst>
                      <a:gd name="connsiteX0" fmla="*/ 14488 w 97735"/>
                      <a:gd name="connsiteY0" fmla="*/ 15106 h 16994"/>
                      <a:gd name="connsiteX1" fmla="*/ 48930 w 97735"/>
                      <a:gd name="connsiteY1" fmla="*/ 9641 h 16994"/>
                      <a:gd name="connsiteX2" fmla="*/ 83499 w 97735"/>
                      <a:gd name="connsiteY2" fmla="*/ 3413 h 16994"/>
                      <a:gd name="connsiteX3" fmla="*/ 97734 w 97735"/>
                      <a:gd name="connsiteY3" fmla="*/ 109 h 16994"/>
                      <a:gd name="connsiteX4" fmla="*/ 83118 w 97735"/>
                      <a:gd name="connsiteY4" fmla="*/ 1761 h 16994"/>
                      <a:gd name="connsiteX5" fmla="*/ 48422 w 97735"/>
                      <a:gd name="connsiteY5" fmla="*/ 7353 h 16994"/>
                      <a:gd name="connsiteX6" fmla="*/ 14107 w 97735"/>
                      <a:gd name="connsiteY6" fmla="*/ 13581 h 16994"/>
                      <a:gd name="connsiteX7" fmla="*/ 0 w 97735"/>
                      <a:gd name="connsiteY7" fmla="*/ 16885 h 16994"/>
                      <a:gd name="connsiteX8" fmla="*/ 14361 w 97735"/>
                      <a:gd name="connsiteY8" fmla="*/ 15360 h 16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5" h="16994">
                        <a:moveTo>
                          <a:pt x="14488" y="15106"/>
                        </a:moveTo>
                        <a:cubicBezTo>
                          <a:pt x="23385" y="13708"/>
                          <a:pt x="35459" y="11801"/>
                          <a:pt x="48930" y="9641"/>
                        </a:cubicBezTo>
                        <a:cubicBezTo>
                          <a:pt x="62402" y="7226"/>
                          <a:pt x="74603" y="4938"/>
                          <a:pt x="83499" y="3413"/>
                        </a:cubicBezTo>
                        <a:cubicBezTo>
                          <a:pt x="92396" y="1634"/>
                          <a:pt x="97860" y="490"/>
                          <a:pt x="97734" y="109"/>
                        </a:cubicBezTo>
                        <a:cubicBezTo>
                          <a:pt x="97734" y="-272"/>
                          <a:pt x="92142" y="363"/>
                          <a:pt x="83118" y="1761"/>
                        </a:cubicBezTo>
                        <a:cubicBezTo>
                          <a:pt x="74222" y="3159"/>
                          <a:pt x="61894" y="5193"/>
                          <a:pt x="48422" y="7353"/>
                        </a:cubicBezTo>
                        <a:cubicBezTo>
                          <a:pt x="35077" y="9768"/>
                          <a:pt x="23004" y="11928"/>
                          <a:pt x="14107" y="13581"/>
                        </a:cubicBezTo>
                        <a:cubicBezTo>
                          <a:pt x="5338" y="15360"/>
                          <a:pt x="0" y="16504"/>
                          <a:pt x="0" y="16885"/>
                        </a:cubicBezTo>
                        <a:cubicBezTo>
                          <a:pt x="0" y="17266"/>
                          <a:pt x="5592" y="16631"/>
                          <a:pt x="14361" y="1536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4" name="Freeform: Shape 3643">
                    <a:extLst>
                      <a:ext uri="{FF2B5EF4-FFF2-40B4-BE49-F238E27FC236}">
                        <a16:creationId xmlns:a16="http://schemas.microsoft.com/office/drawing/2014/main" id="{BB61C612-4B91-CC6F-8CB0-9F01F0B9FE2B}"/>
                      </a:ext>
                    </a:extLst>
                  </p:cNvPr>
                  <p:cNvSpPr/>
                  <p:nvPr/>
                </p:nvSpPr>
                <p:spPr>
                  <a:xfrm>
                    <a:off x="1559569" y="2743997"/>
                    <a:ext cx="97354" cy="16741"/>
                  </a:xfrm>
                  <a:custGeom>
                    <a:avLst/>
                    <a:gdLst>
                      <a:gd name="connsiteX0" fmla="*/ 14364 w 97354"/>
                      <a:gd name="connsiteY0" fmla="*/ 15107 h 16741"/>
                      <a:gd name="connsiteX1" fmla="*/ 48933 w 97354"/>
                      <a:gd name="connsiteY1" fmla="*/ 9642 h 16741"/>
                      <a:gd name="connsiteX2" fmla="*/ 83247 w 97354"/>
                      <a:gd name="connsiteY2" fmla="*/ 3414 h 16741"/>
                      <a:gd name="connsiteX3" fmla="*/ 97355 w 97354"/>
                      <a:gd name="connsiteY3" fmla="*/ 110 h 16741"/>
                      <a:gd name="connsiteX4" fmla="*/ 82993 w 97354"/>
                      <a:gd name="connsiteY4" fmla="*/ 1635 h 16741"/>
                      <a:gd name="connsiteX5" fmla="*/ 48551 w 97354"/>
                      <a:gd name="connsiteY5" fmla="*/ 7100 h 16741"/>
                      <a:gd name="connsiteX6" fmla="*/ 14109 w 97354"/>
                      <a:gd name="connsiteY6" fmla="*/ 13328 h 16741"/>
                      <a:gd name="connsiteX7" fmla="*/ 2 w 97354"/>
                      <a:gd name="connsiteY7" fmla="*/ 16632 h 16741"/>
                      <a:gd name="connsiteX8" fmla="*/ 14364 w 97354"/>
                      <a:gd name="connsiteY8" fmla="*/ 15107 h 16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354" h="16741">
                        <a:moveTo>
                          <a:pt x="14364" y="15107"/>
                        </a:moveTo>
                        <a:cubicBezTo>
                          <a:pt x="23260" y="13709"/>
                          <a:pt x="35461" y="11802"/>
                          <a:pt x="48933" y="9642"/>
                        </a:cubicBezTo>
                        <a:cubicBezTo>
                          <a:pt x="62277" y="7227"/>
                          <a:pt x="74351" y="5066"/>
                          <a:pt x="83247" y="3414"/>
                        </a:cubicBezTo>
                        <a:cubicBezTo>
                          <a:pt x="92017" y="1762"/>
                          <a:pt x="97355" y="491"/>
                          <a:pt x="97355" y="110"/>
                        </a:cubicBezTo>
                        <a:cubicBezTo>
                          <a:pt x="97355" y="-271"/>
                          <a:pt x="91762" y="364"/>
                          <a:pt x="82993" y="1635"/>
                        </a:cubicBezTo>
                        <a:cubicBezTo>
                          <a:pt x="74097" y="3033"/>
                          <a:pt x="62023" y="4939"/>
                          <a:pt x="48551" y="7100"/>
                        </a:cubicBezTo>
                        <a:cubicBezTo>
                          <a:pt x="35080" y="9515"/>
                          <a:pt x="23006" y="11675"/>
                          <a:pt x="14109" y="13328"/>
                        </a:cubicBezTo>
                        <a:cubicBezTo>
                          <a:pt x="5340" y="14980"/>
                          <a:pt x="-125" y="16251"/>
                          <a:pt x="2" y="16632"/>
                        </a:cubicBezTo>
                        <a:cubicBezTo>
                          <a:pt x="2" y="17013"/>
                          <a:pt x="5594" y="16378"/>
                          <a:pt x="14364" y="1510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5" name="Freeform: Shape 3644">
                    <a:extLst>
                      <a:ext uri="{FF2B5EF4-FFF2-40B4-BE49-F238E27FC236}">
                        <a16:creationId xmlns:a16="http://schemas.microsoft.com/office/drawing/2014/main" id="{CA976409-8414-7F37-3727-7175666E2EB0}"/>
                      </a:ext>
                    </a:extLst>
                  </p:cNvPr>
                  <p:cNvSpPr/>
                  <p:nvPr/>
                </p:nvSpPr>
                <p:spPr>
                  <a:xfrm>
                    <a:off x="1514652" y="3628464"/>
                    <a:ext cx="64745" cy="456715"/>
                  </a:xfrm>
                  <a:custGeom>
                    <a:avLst/>
                    <a:gdLst>
                      <a:gd name="connsiteX0" fmla="*/ 50892 w 64745"/>
                      <a:gd name="connsiteY0" fmla="*/ 344748 h 456715"/>
                      <a:gd name="connsiteX1" fmla="*/ 49113 w 64745"/>
                      <a:gd name="connsiteY1" fmla="*/ 330386 h 456715"/>
                      <a:gd name="connsiteX2" fmla="*/ 49749 w 64745"/>
                      <a:gd name="connsiteY2" fmla="*/ 330386 h 456715"/>
                      <a:gd name="connsiteX3" fmla="*/ 47207 w 64745"/>
                      <a:gd name="connsiteY3" fmla="*/ 315135 h 456715"/>
                      <a:gd name="connsiteX4" fmla="*/ 21153 w 64745"/>
                      <a:gd name="connsiteY4" fmla="*/ 128056 h 456715"/>
                      <a:gd name="connsiteX5" fmla="*/ 310 w 64745"/>
                      <a:gd name="connsiteY5" fmla="*/ 1091 h 456715"/>
                      <a:gd name="connsiteX6" fmla="*/ 27253 w 64745"/>
                      <a:gd name="connsiteY6" fmla="*/ 198719 h 456715"/>
                      <a:gd name="connsiteX7" fmla="*/ 25474 w 64745"/>
                      <a:gd name="connsiteY7" fmla="*/ 190585 h 456715"/>
                      <a:gd name="connsiteX8" fmla="*/ 21789 w 64745"/>
                      <a:gd name="connsiteY8" fmla="*/ 170632 h 456715"/>
                      <a:gd name="connsiteX9" fmla="*/ 14926 w 64745"/>
                      <a:gd name="connsiteY9" fmla="*/ 133902 h 456715"/>
                      <a:gd name="connsiteX10" fmla="*/ 38438 w 64745"/>
                      <a:gd name="connsiteY10" fmla="*/ 275355 h 456715"/>
                      <a:gd name="connsiteX11" fmla="*/ 64745 w 64745"/>
                      <a:gd name="connsiteY11" fmla="*/ 456715 h 456715"/>
                      <a:gd name="connsiteX12" fmla="*/ 50892 w 64745"/>
                      <a:gd name="connsiteY12" fmla="*/ 344748 h 456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4745" h="456715">
                        <a:moveTo>
                          <a:pt x="50892" y="344748"/>
                        </a:moveTo>
                        <a:cubicBezTo>
                          <a:pt x="50384" y="340172"/>
                          <a:pt x="49749" y="335343"/>
                          <a:pt x="49113" y="330386"/>
                        </a:cubicBezTo>
                        <a:lnTo>
                          <a:pt x="49749" y="330386"/>
                        </a:lnTo>
                        <a:cubicBezTo>
                          <a:pt x="49749" y="330386"/>
                          <a:pt x="47207" y="315135"/>
                          <a:pt x="47207" y="315135"/>
                        </a:cubicBezTo>
                        <a:cubicBezTo>
                          <a:pt x="39454" y="254894"/>
                          <a:pt x="28651" y="176732"/>
                          <a:pt x="21153" y="128056"/>
                        </a:cubicBezTo>
                        <a:cubicBezTo>
                          <a:pt x="12384" y="70992"/>
                          <a:pt x="2979" y="13547"/>
                          <a:pt x="310" y="1091"/>
                        </a:cubicBezTo>
                        <a:cubicBezTo>
                          <a:pt x="-2105" y="-10855"/>
                          <a:pt x="9842" y="76584"/>
                          <a:pt x="27253" y="198719"/>
                        </a:cubicBezTo>
                        <a:cubicBezTo>
                          <a:pt x="26999" y="197575"/>
                          <a:pt x="26364" y="194652"/>
                          <a:pt x="25474" y="190585"/>
                        </a:cubicBezTo>
                        <a:cubicBezTo>
                          <a:pt x="24457" y="185247"/>
                          <a:pt x="23187" y="178130"/>
                          <a:pt x="21789" y="170632"/>
                        </a:cubicBezTo>
                        <a:cubicBezTo>
                          <a:pt x="18993" y="155635"/>
                          <a:pt x="16069" y="139240"/>
                          <a:pt x="14926" y="133902"/>
                        </a:cubicBezTo>
                        <a:cubicBezTo>
                          <a:pt x="25601" y="198592"/>
                          <a:pt x="28779" y="217529"/>
                          <a:pt x="38438" y="275355"/>
                        </a:cubicBezTo>
                        <a:lnTo>
                          <a:pt x="64745" y="456715"/>
                        </a:lnTo>
                        <a:lnTo>
                          <a:pt x="50892" y="34474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6" name="Freeform: Shape 3645">
                    <a:extLst>
                      <a:ext uri="{FF2B5EF4-FFF2-40B4-BE49-F238E27FC236}">
                        <a16:creationId xmlns:a16="http://schemas.microsoft.com/office/drawing/2014/main" id="{DD9F96C7-C354-5712-9A9A-1EE2DDAA602C}"/>
                      </a:ext>
                    </a:extLst>
                  </p:cNvPr>
                  <p:cNvSpPr/>
                  <p:nvPr/>
                </p:nvSpPr>
                <p:spPr>
                  <a:xfrm>
                    <a:off x="2590538" y="3976661"/>
                    <a:ext cx="98244" cy="16856"/>
                  </a:xfrm>
                  <a:custGeom>
                    <a:avLst/>
                    <a:gdLst>
                      <a:gd name="connsiteX0" fmla="*/ 83629 w 98244"/>
                      <a:gd name="connsiteY0" fmla="*/ 1761 h 16856"/>
                      <a:gd name="connsiteX1" fmla="*/ 49314 w 98244"/>
                      <a:gd name="connsiteY1" fmla="*/ 7226 h 16856"/>
                      <a:gd name="connsiteX2" fmla="*/ 14491 w 98244"/>
                      <a:gd name="connsiteY2" fmla="*/ 13454 h 16856"/>
                      <a:gd name="connsiteX3" fmla="*/ 2 w 98244"/>
                      <a:gd name="connsiteY3" fmla="*/ 16758 h 16856"/>
                      <a:gd name="connsiteX4" fmla="*/ 14872 w 98244"/>
                      <a:gd name="connsiteY4" fmla="*/ 15106 h 16856"/>
                      <a:gd name="connsiteX5" fmla="*/ 49822 w 98244"/>
                      <a:gd name="connsiteY5" fmla="*/ 9514 h 16856"/>
                      <a:gd name="connsiteX6" fmla="*/ 84010 w 98244"/>
                      <a:gd name="connsiteY6" fmla="*/ 3413 h 16856"/>
                      <a:gd name="connsiteX7" fmla="*/ 98244 w 98244"/>
                      <a:gd name="connsiteY7" fmla="*/ 109 h 16856"/>
                      <a:gd name="connsiteX8" fmla="*/ 83756 w 98244"/>
                      <a:gd name="connsiteY8" fmla="*/ 1761 h 1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244" h="16856">
                        <a:moveTo>
                          <a:pt x="83629" y="1761"/>
                        </a:moveTo>
                        <a:cubicBezTo>
                          <a:pt x="74732" y="3159"/>
                          <a:pt x="62531" y="5066"/>
                          <a:pt x="49314" y="7226"/>
                        </a:cubicBezTo>
                        <a:cubicBezTo>
                          <a:pt x="35842" y="9641"/>
                          <a:pt x="23514" y="11928"/>
                          <a:pt x="14491" y="13454"/>
                        </a:cubicBezTo>
                        <a:cubicBezTo>
                          <a:pt x="5467" y="15233"/>
                          <a:pt x="-125" y="16504"/>
                          <a:pt x="2" y="16758"/>
                        </a:cubicBezTo>
                        <a:cubicBezTo>
                          <a:pt x="2" y="17139"/>
                          <a:pt x="5721" y="16377"/>
                          <a:pt x="14872" y="15106"/>
                        </a:cubicBezTo>
                        <a:cubicBezTo>
                          <a:pt x="23895" y="13708"/>
                          <a:pt x="36351" y="11674"/>
                          <a:pt x="49822" y="9514"/>
                        </a:cubicBezTo>
                        <a:cubicBezTo>
                          <a:pt x="63040" y="7099"/>
                          <a:pt x="75113" y="4939"/>
                          <a:pt x="84010" y="3413"/>
                        </a:cubicBezTo>
                        <a:cubicBezTo>
                          <a:pt x="92779" y="1634"/>
                          <a:pt x="98244" y="490"/>
                          <a:pt x="98244" y="109"/>
                        </a:cubicBezTo>
                        <a:cubicBezTo>
                          <a:pt x="98244" y="-272"/>
                          <a:pt x="92652" y="363"/>
                          <a:pt x="83756" y="176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7" name="Freeform: Shape 3646">
                    <a:extLst>
                      <a:ext uri="{FF2B5EF4-FFF2-40B4-BE49-F238E27FC236}">
                        <a16:creationId xmlns:a16="http://schemas.microsoft.com/office/drawing/2014/main" id="{52536B18-5566-13F5-2C67-76769807E2DD}"/>
                      </a:ext>
                    </a:extLst>
                  </p:cNvPr>
                  <p:cNvSpPr/>
                  <p:nvPr/>
                </p:nvSpPr>
                <p:spPr>
                  <a:xfrm>
                    <a:off x="2786132" y="3940820"/>
                    <a:ext cx="97735" cy="16995"/>
                  </a:xfrm>
                  <a:custGeom>
                    <a:avLst/>
                    <a:gdLst>
                      <a:gd name="connsiteX0" fmla="*/ 83247 w 97735"/>
                      <a:gd name="connsiteY0" fmla="*/ 1762 h 16995"/>
                      <a:gd name="connsiteX1" fmla="*/ 48805 w 97735"/>
                      <a:gd name="connsiteY1" fmla="*/ 7354 h 16995"/>
                      <a:gd name="connsiteX2" fmla="*/ 14236 w 97735"/>
                      <a:gd name="connsiteY2" fmla="*/ 13582 h 16995"/>
                      <a:gd name="connsiteX3" fmla="*/ 2 w 97735"/>
                      <a:gd name="connsiteY3" fmla="*/ 16886 h 16995"/>
                      <a:gd name="connsiteX4" fmla="*/ 14618 w 97735"/>
                      <a:gd name="connsiteY4" fmla="*/ 15234 h 16995"/>
                      <a:gd name="connsiteX5" fmla="*/ 49314 w 97735"/>
                      <a:gd name="connsiteY5" fmla="*/ 9642 h 16995"/>
                      <a:gd name="connsiteX6" fmla="*/ 83628 w 97735"/>
                      <a:gd name="connsiteY6" fmla="*/ 3414 h 16995"/>
                      <a:gd name="connsiteX7" fmla="*/ 97736 w 97735"/>
                      <a:gd name="connsiteY7" fmla="*/ 110 h 16995"/>
                      <a:gd name="connsiteX8" fmla="*/ 83374 w 97735"/>
                      <a:gd name="connsiteY8" fmla="*/ 1635 h 16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5" h="16995">
                        <a:moveTo>
                          <a:pt x="83247" y="1762"/>
                        </a:moveTo>
                        <a:cubicBezTo>
                          <a:pt x="74351" y="3160"/>
                          <a:pt x="62277" y="5194"/>
                          <a:pt x="48805" y="7354"/>
                        </a:cubicBezTo>
                        <a:cubicBezTo>
                          <a:pt x="35334" y="9769"/>
                          <a:pt x="23133" y="12057"/>
                          <a:pt x="14236" y="13582"/>
                        </a:cubicBezTo>
                        <a:cubicBezTo>
                          <a:pt x="5340" y="15361"/>
                          <a:pt x="-125" y="16505"/>
                          <a:pt x="2" y="16886"/>
                        </a:cubicBezTo>
                        <a:cubicBezTo>
                          <a:pt x="2" y="17267"/>
                          <a:pt x="5594" y="16632"/>
                          <a:pt x="14618" y="15234"/>
                        </a:cubicBezTo>
                        <a:cubicBezTo>
                          <a:pt x="23514" y="13836"/>
                          <a:pt x="35842" y="11802"/>
                          <a:pt x="49314" y="9642"/>
                        </a:cubicBezTo>
                        <a:cubicBezTo>
                          <a:pt x="62786" y="7227"/>
                          <a:pt x="74859" y="5066"/>
                          <a:pt x="83628" y="3414"/>
                        </a:cubicBezTo>
                        <a:cubicBezTo>
                          <a:pt x="92398" y="1635"/>
                          <a:pt x="97736" y="491"/>
                          <a:pt x="97736" y="110"/>
                        </a:cubicBezTo>
                        <a:cubicBezTo>
                          <a:pt x="97736" y="-271"/>
                          <a:pt x="92271" y="364"/>
                          <a:pt x="83374" y="163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8" name="Freeform: Shape 3647">
                    <a:extLst>
                      <a:ext uri="{FF2B5EF4-FFF2-40B4-BE49-F238E27FC236}">
                        <a16:creationId xmlns:a16="http://schemas.microsoft.com/office/drawing/2014/main" id="{13794764-2303-96E9-65AD-B5C8D834FFF1}"/>
                      </a:ext>
                    </a:extLst>
                  </p:cNvPr>
                  <p:cNvSpPr/>
                  <p:nvPr/>
                </p:nvSpPr>
                <p:spPr>
                  <a:xfrm>
                    <a:off x="3174780" y="3859973"/>
                    <a:ext cx="97733" cy="16886"/>
                  </a:xfrm>
                  <a:custGeom>
                    <a:avLst/>
                    <a:gdLst>
                      <a:gd name="connsiteX0" fmla="*/ 97734 w 97733"/>
                      <a:gd name="connsiteY0" fmla="*/ 0 h 16886"/>
                      <a:gd name="connsiteX1" fmla="*/ 83118 w 97733"/>
                      <a:gd name="connsiteY1" fmla="*/ 1652 h 16886"/>
                      <a:gd name="connsiteX2" fmla="*/ 48422 w 97733"/>
                      <a:gd name="connsiteY2" fmla="*/ 7244 h 16886"/>
                      <a:gd name="connsiteX3" fmla="*/ 14107 w 97733"/>
                      <a:gd name="connsiteY3" fmla="*/ 13472 h 16886"/>
                      <a:gd name="connsiteX4" fmla="*/ 0 w 97733"/>
                      <a:gd name="connsiteY4" fmla="*/ 16776 h 16886"/>
                      <a:gd name="connsiteX5" fmla="*/ 14361 w 97733"/>
                      <a:gd name="connsiteY5" fmla="*/ 15251 h 16886"/>
                      <a:gd name="connsiteX6" fmla="*/ 48803 w 97733"/>
                      <a:gd name="connsiteY6" fmla="*/ 9786 h 16886"/>
                      <a:gd name="connsiteX7" fmla="*/ 83372 w 97733"/>
                      <a:gd name="connsiteY7" fmla="*/ 3559 h 16886"/>
                      <a:gd name="connsiteX8" fmla="*/ 97734 w 97733"/>
                      <a:gd name="connsiteY8" fmla="*/ 254 h 16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3" h="16886">
                        <a:moveTo>
                          <a:pt x="97734" y="0"/>
                        </a:moveTo>
                        <a:cubicBezTo>
                          <a:pt x="97734" y="0"/>
                          <a:pt x="92142" y="254"/>
                          <a:pt x="83118" y="1652"/>
                        </a:cubicBezTo>
                        <a:cubicBezTo>
                          <a:pt x="74095" y="3050"/>
                          <a:pt x="61894" y="5084"/>
                          <a:pt x="48422" y="7244"/>
                        </a:cubicBezTo>
                        <a:cubicBezTo>
                          <a:pt x="35077" y="9659"/>
                          <a:pt x="22877" y="11820"/>
                          <a:pt x="14107" y="13472"/>
                        </a:cubicBezTo>
                        <a:cubicBezTo>
                          <a:pt x="5338" y="15251"/>
                          <a:pt x="0" y="16395"/>
                          <a:pt x="0" y="16776"/>
                        </a:cubicBezTo>
                        <a:cubicBezTo>
                          <a:pt x="0" y="17157"/>
                          <a:pt x="5592" y="16522"/>
                          <a:pt x="14361" y="15251"/>
                        </a:cubicBezTo>
                        <a:cubicBezTo>
                          <a:pt x="23258" y="13853"/>
                          <a:pt x="35331" y="11947"/>
                          <a:pt x="48803" y="9786"/>
                        </a:cubicBezTo>
                        <a:cubicBezTo>
                          <a:pt x="62275" y="7371"/>
                          <a:pt x="74476" y="5211"/>
                          <a:pt x="83372" y="3559"/>
                        </a:cubicBezTo>
                        <a:cubicBezTo>
                          <a:pt x="92269" y="1779"/>
                          <a:pt x="97734" y="635"/>
                          <a:pt x="97734" y="25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49" name="Freeform: Shape 3648">
                    <a:extLst>
                      <a:ext uri="{FF2B5EF4-FFF2-40B4-BE49-F238E27FC236}">
                        <a16:creationId xmlns:a16="http://schemas.microsoft.com/office/drawing/2014/main" id="{6CA7CA4D-D655-067A-0AE3-17BF6D944119}"/>
                      </a:ext>
                    </a:extLst>
                  </p:cNvPr>
                  <p:cNvSpPr/>
                  <p:nvPr/>
                </p:nvSpPr>
                <p:spPr>
                  <a:xfrm>
                    <a:off x="2092594" y="4021237"/>
                    <a:ext cx="207070" cy="36363"/>
                  </a:xfrm>
                  <a:custGeom>
                    <a:avLst/>
                    <a:gdLst>
                      <a:gd name="connsiteX0" fmla="*/ 46262 w 207070"/>
                      <a:gd name="connsiteY0" fmla="*/ 28993 h 36363"/>
                      <a:gd name="connsiteX1" fmla="*/ 200551 w 207070"/>
                      <a:gd name="connsiteY1" fmla="*/ 2557 h 36363"/>
                      <a:gd name="connsiteX2" fmla="*/ 194323 w 207070"/>
                      <a:gd name="connsiteY2" fmla="*/ 1287 h 36363"/>
                      <a:gd name="connsiteX3" fmla="*/ 146156 w 207070"/>
                      <a:gd name="connsiteY3" fmla="*/ 8912 h 36363"/>
                      <a:gd name="connsiteX4" fmla="*/ 45753 w 207070"/>
                      <a:gd name="connsiteY4" fmla="*/ 26069 h 36363"/>
                      <a:gd name="connsiteX5" fmla="*/ 38128 w 207070"/>
                      <a:gd name="connsiteY5" fmla="*/ 26705 h 36363"/>
                      <a:gd name="connsiteX6" fmla="*/ 0 w 207070"/>
                      <a:gd name="connsiteY6" fmla="*/ 33441 h 36363"/>
                      <a:gd name="connsiteX7" fmla="*/ 0 w 207070"/>
                      <a:gd name="connsiteY7" fmla="*/ 36364 h 36363"/>
                      <a:gd name="connsiteX8" fmla="*/ 38128 w 207070"/>
                      <a:gd name="connsiteY8" fmla="*/ 29755 h 36363"/>
                      <a:gd name="connsiteX9" fmla="*/ 46262 w 207070"/>
                      <a:gd name="connsiteY9" fmla="*/ 28993 h 36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7070" h="36363">
                        <a:moveTo>
                          <a:pt x="46262" y="28993"/>
                        </a:moveTo>
                        <a:lnTo>
                          <a:pt x="200551" y="2557"/>
                        </a:lnTo>
                        <a:cubicBezTo>
                          <a:pt x="207795" y="397"/>
                          <a:pt x="212752" y="-1255"/>
                          <a:pt x="194323" y="1287"/>
                        </a:cubicBezTo>
                        <a:cubicBezTo>
                          <a:pt x="185046" y="2557"/>
                          <a:pt x="169922" y="4972"/>
                          <a:pt x="146156" y="8912"/>
                        </a:cubicBezTo>
                        <a:cubicBezTo>
                          <a:pt x="122135" y="12979"/>
                          <a:pt x="90744" y="18063"/>
                          <a:pt x="45753" y="26069"/>
                        </a:cubicBezTo>
                        <a:lnTo>
                          <a:pt x="38128" y="26705"/>
                        </a:lnTo>
                        <a:cubicBezTo>
                          <a:pt x="27960" y="28484"/>
                          <a:pt x="14489" y="30899"/>
                          <a:pt x="0" y="33441"/>
                        </a:cubicBezTo>
                        <a:lnTo>
                          <a:pt x="0" y="36364"/>
                        </a:lnTo>
                        <a:cubicBezTo>
                          <a:pt x="0" y="36364"/>
                          <a:pt x="38128" y="29755"/>
                          <a:pt x="38128" y="29755"/>
                        </a:cubicBezTo>
                        <a:lnTo>
                          <a:pt x="46262" y="28993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0" name="Freeform: Shape 3649">
                    <a:extLst>
                      <a:ext uri="{FF2B5EF4-FFF2-40B4-BE49-F238E27FC236}">
                        <a16:creationId xmlns:a16="http://schemas.microsoft.com/office/drawing/2014/main" id="{5A866D32-E7D1-B19B-9B94-3E0B41331C9A}"/>
                      </a:ext>
                    </a:extLst>
                  </p:cNvPr>
                  <p:cNvSpPr/>
                  <p:nvPr/>
                </p:nvSpPr>
                <p:spPr>
                  <a:xfrm>
                    <a:off x="3405521" y="3794393"/>
                    <a:ext cx="201244" cy="35352"/>
                  </a:xfrm>
                  <a:custGeom>
                    <a:avLst/>
                    <a:gdLst>
                      <a:gd name="connsiteX0" fmla="*/ 144180 w 201244"/>
                      <a:gd name="connsiteY0" fmla="*/ 10676 h 35352"/>
                      <a:gd name="connsiteX1" fmla="*/ 163371 w 201244"/>
                      <a:gd name="connsiteY1" fmla="*/ 7117 h 35352"/>
                      <a:gd name="connsiteX2" fmla="*/ 201245 w 201244"/>
                      <a:gd name="connsiteY2" fmla="*/ 0 h 35352"/>
                      <a:gd name="connsiteX3" fmla="*/ 4634 w 201244"/>
                      <a:gd name="connsiteY3" fmla="*/ 34950 h 35352"/>
                      <a:gd name="connsiteX4" fmla="*/ 135919 w 201244"/>
                      <a:gd name="connsiteY4" fmla="*/ 12582 h 35352"/>
                      <a:gd name="connsiteX5" fmla="*/ 144180 w 201244"/>
                      <a:gd name="connsiteY5" fmla="*/ 10676 h 35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244" h="35352">
                        <a:moveTo>
                          <a:pt x="144180" y="10676"/>
                        </a:moveTo>
                        <a:cubicBezTo>
                          <a:pt x="149264" y="9786"/>
                          <a:pt x="156127" y="8388"/>
                          <a:pt x="163371" y="7117"/>
                        </a:cubicBezTo>
                        <a:cubicBezTo>
                          <a:pt x="177987" y="4448"/>
                          <a:pt x="194382" y="1398"/>
                          <a:pt x="201245" y="0"/>
                        </a:cubicBezTo>
                        <a:cubicBezTo>
                          <a:pt x="97157" y="17793"/>
                          <a:pt x="-25487" y="38509"/>
                          <a:pt x="4634" y="34950"/>
                        </a:cubicBezTo>
                        <a:lnTo>
                          <a:pt x="135919" y="12582"/>
                        </a:lnTo>
                        <a:cubicBezTo>
                          <a:pt x="135919" y="12582"/>
                          <a:pt x="139097" y="11692"/>
                          <a:pt x="144180" y="10676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1" name="Freeform: Shape 3650">
                    <a:extLst>
                      <a:ext uri="{FF2B5EF4-FFF2-40B4-BE49-F238E27FC236}">
                        <a16:creationId xmlns:a16="http://schemas.microsoft.com/office/drawing/2014/main" id="{FACDCE7B-C785-4830-299E-3EA92DA33570}"/>
                      </a:ext>
                    </a:extLst>
                  </p:cNvPr>
                  <p:cNvSpPr/>
                  <p:nvPr/>
                </p:nvSpPr>
                <p:spPr>
                  <a:xfrm>
                    <a:off x="1544846" y="3755122"/>
                    <a:ext cx="16741" cy="97225"/>
                  </a:xfrm>
                  <a:custGeom>
                    <a:avLst/>
                    <a:gdLst>
                      <a:gd name="connsiteX0" fmla="*/ 13327 w 16741"/>
                      <a:gd name="connsiteY0" fmla="*/ 83118 h 97225"/>
                      <a:gd name="connsiteX1" fmla="*/ 16632 w 16741"/>
                      <a:gd name="connsiteY1" fmla="*/ 97225 h 97225"/>
                      <a:gd name="connsiteX2" fmla="*/ 15107 w 16741"/>
                      <a:gd name="connsiteY2" fmla="*/ 82864 h 97225"/>
                      <a:gd name="connsiteX3" fmla="*/ 9642 w 16741"/>
                      <a:gd name="connsiteY3" fmla="*/ 48422 h 97225"/>
                      <a:gd name="connsiteX4" fmla="*/ 3414 w 16741"/>
                      <a:gd name="connsiteY4" fmla="*/ 14107 h 97225"/>
                      <a:gd name="connsiteX5" fmla="*/ 110 w 16741"/>
                      <a:gd name="connsiteY5" fmla="*/ 0 h 97225"/>
                      <a:gd name="connsiteX6" fmla="*/ 1635 w 16741"/>
                      <a:gd name="connsiteY6" fmla="*/ 14361 h 97225"/>
                      <a:gd name="connsiteX7" fmla="*/ 7100 w 16741"/>
                      <a:gd name="connsiteY7" fmla="*/ 48803 h 97225"/>
                      <a:gd name="connsiteX8" fmla="*/ 13327 w 16741"/>
                      <a:gd name="connsiteY8" fmla="*/ 83118 h 97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741" h="97225">
                        <a:moveTo>
                          <a:pt x="13327" y="83118"/>
                        </a:moveTo>
                        <a:cubicBezTo>
                          <a:pt x="14980" y="91887"/>
                          <a:pt x="16251" y="97225"/>
                          <a:pt x="16632" y="97225"/>
                        </a:cubicBezTo>
                        <a:cubicBezTo>
                          <a:pt x="17013" y="97225"/>
                          <a:pt x="16378" y="91633"/>
                          <a:pt x="15107" y="82864"/>
                        </a:cubicBezTo>
                        <a:cubicBezTo>
                          <a:pt x="13709" y="73967"/>
                          <a:pt x="11802" y="61894"/>
                          <a:pt x="9642" y="48422"/>
                        </a:cubicBezTo>
                        <a:cubicBezTo>
                          <a:pt x="7227" y="34950"/>
                          <a:pt x="5066" y="22877"/>
                          <a:pt x="3414" y="14107"/>
                        </a:cubicBezTo>
                        <a:cubicBezTo>
                          <a:pt x="1762" y="5338"/>
                          <a:pt x="491" y="0"/>
                          <a:pt x="110" y="0"/>
                        </a:cubicBezTo>
                        <a:cubicBezTo>
                          <a:pt x="-271" y="0"/>
                          <a:pt x="364" y="5465"/>
                          <a:pt x="1635" y="14361"/>
                        </a:cubicBezTo>
                        <a:cubicBezTo>
                          <a:pt x="3033" y="23258"/>
                          <a:pt x="4939" y="35331"/>
                          <a:pt x="7100" y="48803"/>
                        </a:cubicBezTo>
                        <a:cubicBezTo>
                          <a:pt x="9515" y="62275"/>
                          <a:pt x="11675" y="74349"/>
                          <a:pt x="13327" y="8311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2" name="Freeform: Shape 3651">
                    <a:extLst>
                      <a:ext uri="{FF2B5EF4-FFF2-40B4-BE49-F238E27FC236}">
                        <a16:creationId xmlns:a16="http://schemas.microsoft.com/office/drawing/2014/main" id="{2C1F8318-CB9A-0412-4EA5-B4F38EBFD294}"/>
                      </a:ext>
                    </a:extLst>
                  </p:cNvPr>
                  <p:cNvSpPr/>
                  <p:nvPr/>
                </p:nvSpPr>
                <p:spPr>
                  <a:xfrm>
                    <a:off x="4357115" y="2439977"/>
                    <a:ext cx="3431" cy="1016"/>
                  </a:xfrm>
                  <a:custGeom>
                    <a:avLst/>
                    <a:gdLst>
                      <a:gd name="connsiteX0" fmla="*/ 3432 w 3431"/>
                      <a:gd name="connsiteY0" fmla="*/ 1017 h 1016"/>
                      <a:gd name="connsiteX1" fmla="*/ 3305 w 3431"/>
                      <a:gd name="connsiteY1" fmla="*/ 1017 h 1016"/>
                      <a:gd name="connsiteX2" fmla="*/ 0 w 3431"/>
                      <a:gd name="connsiteY2" fmla="*/ 0 h 1016"/>
                      <a:gd name="connsiteX3" fmla="*/ 3432 w 3431"/>
                      <a:gd name="connsiteY3" fmla="*/ 1017 h 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1" h="1016">
                        <a:moveTo>
                          <a:pt x="3432" y="1017"/>
                        </a:moveTo>
                        <a:lnTo>
                          <a:pt x="3305" y="1017"/>
                        </a:lnTo>
                        <a:cubicBezTo>
                          <a:pt x="3305" y="1017"/>
                          <a:pt x="1906" y="381"/>
                          <a:pt x="0" y="0"/>
                        </a:cubicBezTo>
                        <a:lnTo>
                          <a:pt x="3432" y="1017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3" name="Freeform: Shape 3652">
                    <a:extLst>
                      <a:ext uri="{FF2B5EF4-FFF2-40B4-BE49-F238E27FC236}">
                        <a16:creationId xmlns:a16="http://schemas.microsoft.com/office/drawing/2014/main" id="{18B81597-74B7-9B8D-6C91-DC450956E44F}"/>
                      </a:ext>
                    </a:extLst>
                  </p:cNvPr>
                  <p:cNvSpPr/>
                  <p:nvPr/>
                </p:nvSpPr>
                <p:spPr>
                  <a:xfrm>
                    <a:off x="4498057" y="2488763"/>
                    <a:ext cx="84775" cy="51125"/>
                  </a:xfrm>
                  <a:custGeom>
                    <a:avLst/>
                    <a:gdLst>
                      <a:gd name="connsiteX0" fmla="*/ 41562 w 84775"/>
                      <a:gd name="connsiteY0" fmla="*/ 26325 h 51125"/>
                      <a:gd name="connsiteX1" fmla="*/ 71810 w 84775"/>
                      <a:gd name="connsiteY1" fmla="*/ 44245 h 51125"/>
                      <a:gd name="connsiteX2" fmla="*/ 84773 w 84775"/>
                      <a:gd name="connsiteY2" fmla="*/ 51108 h 51125"/>
                      <a:gd name="connsiteX3" fmla="*/ 72699 w 84775"/>
                      <a:gd name="connsiteY3" fmla="*/ 42847 h 51125"/>
                      <a:gd name="connsiteX4" fmla="*/ 42833 w 84775"/>
                      <a:gd name="connsiteY4" fmla="*/ 24419 h 51125"/>
                      <a:gd name="connsiteX5" fmla="*/ 12839 w 84775"/>
                      <a:gd name="connsiteY5" fmla="*/ 6753 h 51125"/>
                      <a:gd name="connsiteX6" fmla="*/ 3 w 84775"/>
                      <a:gd name="connsiteY6" fmla="*/ 17 h 51125"/>
                      <a:gd name="connsiteX7" fmla="*/ 11949 w 84775"/>
                      <a:gd name="connsiteY7" fmla="*/ 8278 h 51125"/>
                      <a:gd name="connsiteX8" fmla="*/ 41562 w 84775"/>
                      <a:gd name="connsiteY8" fmla="*/ 26580 h 5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775" h="51125">
                        <a:moveTo>
                          <a:pt x="41562" y="26325"/>
                        </a:moveTo>
                        <a:cubicBezTo>
                          <a:pt x="53254" y="33315"/>
                          <a:pt x="63930" y="39543"/>
                          <a:pt x="71810" y="44245"/>
                        </a:cubicBezTo>
                        <a:cubicBezTo>
                          <a:pt x="79689" y="48694"/>
                          <a:pt x="84646" y="51362"/>
                          <a:pt x="84773" y="51108"/>
                        </a:cubicBezTo>
                        <a:cubicBezTo>
                          <a:pt x="84900" y="50854"/>
                          <a:pt x="80325" y="47677"/>
                          <a:pt x="72699" y="42847"/>
                        </a:cubicBezTo>
                        <a:cubicBezTo>
                          <a:pt x="64947" y="38018"/>
                          <a:pt x="54398" y="31536"/>
                          <a:pt x="42833" y="24419"/>
                        </a:cubicBezTo>
                        <a:cubicBezTo>
                          <a:pt x="31140" y="17556"/>
                          <a:pt x="20592" y="11201"/>
                          <a:pt x="12839" y="6753"/>
                        </a:cubicBezTo>
                        <a:cubicBezTo>
                          <a:pt x="5087" y="2305"/>
                          <a:pt x="257" y="-237"/>
                          <a:pt x="3" y="17"/>
                        </a:cubicBezTo>
                        <a:cubicBezTo>
                          <a:pt x="-124" y="272"/>
                          <a:pt x="4451" y="3449"/>
                          <a:pt x="11949" y="8278"/>
                        </a:cubicBezTo>
                        <a:cubicBezTo>
                          <a:pt x="19575" y="12981"/>
                          <a:pt x="29996" y="19462"/>
                          <a:pt x="41562" y="2658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4" name="Freeform: Shape 3653">
                    <a:extLst>
                      <a:ext uri="{FF2B5EF4-FFF2-40B4-BE49-F238E27FC236}">
                        <a16:creationId xmlns:a16="http://schemas.microsoft.com/office/drawing/2014/main" id="{6E20D016-852A-D800-7DE1-2F86DCDA5555}"/>
                      </a:ext>
                    </a:extLst>
                  </p:cNvPr>
                  <p:cNvSpPr/>
                  <p:nvPr/>
                </p:nvSpPr>
                <p:spPr>
                  <a:xfrm>
                    <a:off x="4924072" y="2769907"/>
                    <a:ext cx="5464" cy="2287"/>
                  </a:xfrm>
                  <a:custGeom>
                    <a:avLst/>
                    <a:gdLst>
                      <a:gd name="connsiteX0" fmla="*/ 5338 w 5464"/>
                      <a:gd name="connsiteY0" fmla="*/ 2288 h 2287"/>
                      <a:gd name="connsiteX1" fmla="*/ 4575 w 5464"/>
                      <a:gd name="connsiteY1" fmla="*/ 1779 h 2287"/>
                      <a:gd name="connsiteX2" fmla="*/ 0 w 5464"/>
                      <a:gd name="connsiteY2" fmla="*/ 0 h 2287"/>
                      <a:gd name="connsiteX3" fmla="*/ 5465 w 5464"/>
                      <a:gd name="connsiteY3" fmla="*/ 2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4" h="2287">
                        <a:moveTo>
                          <a:pt x="5338" y="2288"/>
                        </a:moveTo>
                        <a:cubicBezTo>
                          <a:pt x="5338" y="2288"/>
                          <a:pt x="4830" y="1906"/>
                          <a:pt x="4575" y="1779"/>
                        </a:cubicBezTo>
                        <a:cubicBezTo>
                          <a:pt x="3304" y="1144"/>
                          <a:pt x="1525" y="381"/>
                          <a:pt x="0" y="0"/>
                        </a:cubicBezTo>
                        <a:lnTo>
                          <a:pt x="5465" y="228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5" name="Freeform: Shape 3654">
                    <a:extLst>
                      <a:ext uri="{FF2B5EF4-FFF2-40B4-BE49-F238E27FC236}">
                        <a16:creationId xmlns:a16="http://schemas.microsoft.com/office/drawing/2014/main" id="{032366F8-9792-96A3-F994-AC97DBB5D38A}"/>
                      </a:ext>
                    </a:extLst>
                  </p:cNvPr>
                  <p:cNvSpPr/>
                  <p:nvPr/>
                </p:nvSpPr>
                <p:spPr>
                  <a:xfrm>
                    <a:off x="4956226" y="2791640"/>
                    <a:ext cx="9913" cy="2796"/>
                  </a:xfrm>
                  <a:custGeom>
                    <a:avLst/>
                    <a:gdLst>
                      <a:gd name="connsiteX0" fmla="*/ 0 w 9913"/>
                      <a:gd name="connsiteY0" fmla="*/ 0 h 2796"/>
                      <a:gd name="connsiteX1" fmla="*/ 9913 w 9913"/>
                      <a:gd name="connsiteY1" fmla="*/ 2796 h 2796"/>
                      <a:gd name="connsiteX2" fmla="*/ 8388 w 9913"/>
                      <a:gd name="connsiteY2" fmla="*/ 2034 h 2796"/>
                      <a:gd name="connsiteX3" fmla="*/ 0 w 9913"/>
                      <a:gd name="connsiteY3" fmla="*/ 0 h 2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13" h="2796">
                        <a:moveTo>
                          <a:pt x="0" y="0"/>
                        </a:moveTo>
                        <a:lnTo>
                          <a:pt x="9913" y="2796"/>
                        </a:lnTo>
                        <a:cubicBezTo>
                          <a:pt x="9913" y="2796"/>
                          <a:pt x="9023" y="2415"/>
                          <a:pt x="8388" y="2034"/>
                        </a:cubicBezTo>
                        <a:cubicBezTo>
                          <a:pt x="5846" y="890"/>
                          <a:pt x="2796" y="1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6" name="Freeform: Shape 3655">
                    <a:extLst>
                      <a:ext uri="{FF2B5EF4-FFF2-40B4-BE49-F238E27FC236}">
                        <a16:creationId xmlns:a16="http://schemas.microsoft.com/office/drawing/2014/main" id="{257F1295-9CC5-EE11-FA00-DCE7CCD67BD2}"/>
                      </a:ext>
                    </a:extLst>
                  </p:cNvPr>
                  <p:cNvSpPr/>
                  <p:nvPr/>
                </p:nvSpPr>
                <p:spPr>
                  <a:xfrm>
                    <a:off x="4130762" y="2262921"/>
                    <a:ext cx="85283" cy="51759"/>
                  </a:xfrm>
                  <a:custGeom>
                    <a:avLst/>
                    <a:gdLst>
                      <a:gd name="connsiteX0" fmla="*/ 41562 w 85283"/>
                      <a:gd name="connsiteY0" fmla="*/ 26706 h 51759"/>
                      <a:gd name="connsiteX1" fmla="*/ 72064 w 85283"/>
                      <a:gd name="connsiteY1" fmla="*/ 44753 h 51759"/>
                      <a:gd name="connsiteX2" fmla="*/ 85281 w 85283"/>
                      <a:gd name="connsiteY2" fmla="*/ 51743 h 51759"/>
                      <a:gd name="connsiteX3" fmla="*/ 72954 w 85283"/>
                      <a:gd name="connsiteY3" fmla="*/ 43228 h 51759"/>
                      <a:gd name="connsiteX4" fmla="*/ 42832 w 85283"/>
                      <a:gd name="connsiteY4" fmla="*/ 24545 h 51759"/>
                      <a:gd name="connsiteX5" fmla="*/ 12966 w 85283"/>
                      <a:gd name="connsiteY5" fmla="*/ 6880 h 51759"/>
                      <a:gd name="connsiteX6" fmla="*/ 3 w 85283"/>
                      <a:gd name="connsiteY6" fmla="*/ 17 h 51759"/>
                      <a:gd name="connsiteX7" fmla="*/ 12076 w 85283"/>
                      <a:gd name="connsiteY7" fmla="*/ 8278 h 51759"/>
                      <a:gd name="connsiteX8" fmla="*/ 41562 w 85283"/>
                      <a:gd name="connsiteY8" fmla="*/ 26579 h 51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283" h="51759">
                        <a:moveTo>
                          <a:pt x="41562" y="26706"/>
                        </a:moveTo>
                        <a:cubicBezTo>
                          <a:pt x="53254" y="33696"/>
                          <a:pt x="64057" y="40050"/>
                          <a:pt x="72064" y="44753"/>
                        </a:cubicBezTo>
                        <a:cubicBezTo>
                          <a:pt x="79943" y="49328"/>
                          <a:pt x="85027" y="51997"/>
                          <a:pt x="85281" y="51743"/>
                        </a:cubicBezTo>
                        <a:cubicBezTo>
                          <a:pt x="85408" y="51489"/>
                          <a:pt x="80706" y="48184"/>
                          <a:pt x="72954" y="43228"/>
                        </a:cubicBezTo>
                        <a:cubicBezTo>
                          <a:pt x="65201" y="38398"/>
                          <a:pt x="54525" y="31790"/>
                          <a:pt x="42832" y="24545"/>
                        </a:cubicBezTo>
                        <a:cubicBezTo>
                          <a:pt x="31267" y="17682"/>
                          <a:pt x="20719" y="11455"/>
                          <a:pt x="12966" y="6880"/>
                        </a:cubicBezTo>
                        <a:cubicBezTo>
                          <a:pt x="5213" y="2431"/>
                          <a:pt x="257" y="-238"/>
                          <a:pt x="3" y="17"/>
                        </a:cubicBezTo>
                        <a:cubicBezTo>
                          <a:pt x="-124" y="271"/>
                          <a:pt x="4451" y="3448"/>
                          <a:pt x="12076" y="8278"/>
                        </a:cubicBezTo>
                        <a:cubicBezTo>
                          <a:pt x="19702" y="12980"/>
                          <a:pt x="30123" y="19462"/>
                          <a:pt x="41562" y="26579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7" name="Freeform: Shape 3656">
                    <a:extLst>
                      <a:ext uri="{FF2B5EF4-FFF2-40B4-BE49-F238E27FC236}">
                        <a16:creationId xmlns:a16="http://schemas.microsoft.com/office/drawing/2014/main" id="{93821A6A-1261-61AF-4779-A689B0DB03DE}"/>
                      </a:ext>
                    </a:extLst>
                  </p:cNvPr>
                  <p:cNvSpPr/>
                  <p:nvPr/>
                </p:nvSpPr>
                <p:spPr>
                  <a:xfrm>
                    <a:off x="2578720" y="3947666"/>
                    <a:ext cx="98114" cy="16886"/>
                  </a:xfrm>
                  <a:custGeom>
                    <a:avLst/>
                    <a:gdLst>
                      <a:gd name="connsiteX0" fmla="*/ 98115 w 98114"/>
                      <a:gd name="connsiteY0" fmla="*/ 0 h 16886"/>
                      <a:gd name="connsiteX1" fmla="*/ 83499 w 98114"/>
                      <a:gd name="connsiteY1" fmla="*/ 1652 h 16886"/>
                      <a:gd name="connsiteX2" fmla="*/ 48422 w 98114"/>
                      <a:gd name="connsiteY2" fmla="*/ 7244 h 16886"/>
                      <a:gd name="connsiteX3" fmla="*/ 14107 w 98114"/>
                      <a:gd name="connsiteY3" fmla="*/ 13472 h 16886"/>
                      <a:gd name="connsiteX4" fmla="*/ 0 w 98114"/>
                      <a:gd name="connsiteY4" fmla="*/ 16776 h 16886"/>
                      <a:gd name="connsiteX5" fmla="*/ 14361 w 98114"/>
                      <a:gd name="connsiteY5" fmla="*/ 15251 h 16886"/>
                      <a:gd name="connsiteX6" fmla="*/ 48803 w 98114"/>
                      <a:gd name="connsiteY6" fmla="*/ 9786 h 16886"/>
                      <a:gd name="connsiteX7" fmla="*/ 83753 w 98114"/>
                      <a:gd name="connsiteY7" fmla="*/ 3432 h 16886"/>
                      <a:gd name="connsiteX8" fmla="*/ 98115 w 98114"/>
                      <a:gd name="connsiteY8" fmla="*/ 127 h 16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114" h="16886">
                        <a:moveTo>
                          <a:pt x="98115" y="0"/>
                        </a:moveTo>
                        <a:cubicBezTo>
                          <a:pt x="98115" y="0"/>
                          <a:pt x="92523" y="381"/>
                          <a:pt x="83499" y="1652"/>
                        </a:cubicBezTo>
                        <a:cubicBezTo>
                          <a:pt x="74476" y="3050"/>
                          <a:pt x="62148" y="5084"/>
                          <a:pt x="48422" y="7244"/>
                        </a:cubicBezTo>
                        <a:cubicBezTo>
                          <a:pt x="35077" y="9659"/>
                          <a:pt x="23004" y="11820"/>
                          <a:pt x="14107" y="13472"/>
                        </a:cubicBezTo>
                        <a:cubicBezTo>
                          <a:pt x="5338" y="15124"/>
                          <a:pt x="0" y="16395"/>
                          <a:pt x="0" y="16776"/>
                        </a:cubicBezTo>
                        <a:cubicBezTo>
                          <a:pt x="0" y="17157"/>
                          <a:pt x="5592" y="16522"/>
                          <a:pt x="14361" y="15251"/>
                        </a:cubicBezTo>
                        <a:cubicBezTo>
                          <a:pt x="23258" y="13853"/>
                          <a:pt x="35331" y="11947"/>
                          <a:pt x="48803" y="9786"/>
                        </a:cubicBezTo>
                        <a:cubicBezTo>
                          <a:pt x="62529" y="7371"/>
                          <a:pt x="74857" y="5084"/>
                          <a:pt x="83753" y="3432"/>
                        </a:cubicBezTo>
                        <a:cubicBezTo>
                          <a:pt x="92650" y="1652"/>
                          <a:pt x="98115" y="381"/>
                          <a:pt x="98115" y="12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8" name="Freeform: Shape 3657">
                    <a:extLst>
                      <a:ext uri="{FF2B5EF4-FFF2-40B4-BE49-F238E27FC236}">
                        <a16:creationId xmlns:a16="http://schemas.microsoft.com/office/drawing/2014/main" id="{87983981-3C42-AFF0-38EC-F67DB139F518}"/>
                      </a:ext>
                    </a:extLst>
                  </p:cNvPr>
                  <p:cNvSpPr/>
                  <p:nvPr/>
                </p:nvSpPr>
                <p:spPr>
                  <a:xfrm>
                    <a:off x="4426704" y="3441991"/>
                    <a:ext cx="187235" cy="227879"/>
                  </a:xfrm>
                  <a:custGeom>
                    <a:avLst/>
                    <a:gdLst>
                      <a:gd name="connsiteX0" fmla="*/ 71229 w 187235"/>
                      <a:gd name="connsiteY0" fmla="*/ 139651 h 227879"/>
                      <a:gd name="connsiteX1" fmla="*/ 51910 w 187235"/>
                      <a:gd name="connsiteY1" fmla="*/ 165451 h 227879"/>
                      <a:gd name="connsiteX2" fmla="*/ 178621 w 187235"/>
                      <a:gd name="connsiteY2" fmla="*/ 11543 h 227879"/>
                      <a:gd name="connsiteX3" fmla="*/ 71229 w 187235"/>
                      <a:gd name="connsiteY3" fmla="*/ 139651 h 227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7235" h="227879">
                        <a:moveTo>
                          <a:pt x="71229" y="139651"/>
                        </a:moveTo>
                        <a:cubicBezTo>
                          <a:pt x="7683" y="217685"/>
                          <a:pt x="-41629" y="278943"/>
                          <a:pt x="51910" y="165451"/>
                        </a:cubicBezTo>
                        <a:cubicBezTo>
                          <a:pt x="68433" y="143337"/>
                          <a:pt x="106687" y="99109"/>
                          <a:pt x="178621" y="11543"/>
                        </a:cubicBezTo>
                        <a:cubicBezTo>
                          <a:pt x="213571" y="-33321"/>
                          <a:pt x="135029" y="61744"/>
                          <a:pt x="71229" y="13965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59" name="Freeform: Shape 3658">
                    <a:extLst>
                      <a:ext uri="{FF2B5EF4-FFF2-40B4-BE49-F238E27FC236}">
                        <a16:creationId xmlns:a16="http://schemas.microsoft.com/office/drawing/2014/main" id="{8C9D37CC-DB24-F9B7-C79C-DEB97757C9F2}"/>
                      </a:ext>
                    </a:extLst>
                  </p:cNvPr>
                  <p:cNvSpPr/>
                  <p:nvPr/>
                </p:nvSpPr>
                <p:spPr>
                  <a:xfrm>
                    <a:off x="2043791" y="3969653"/>
                    <a:ext cx="596950" cy="104723"/>
                  </a:xfrm>
                  <a:custGeom>
                    <a:avLst/>
                    <a:gdLst>
                      <a:gd name="connsiteX0" fmla="*/ 391061 w 596950"/>
                      <a:gd name="connsiteY0" fmla="*/ 37111 h 104723"/>
                      <a:gd name="connsiteX1" fmla="*/ 400212 w 596950"/>
                      <a:gd name="connsiteY1" fmla="*/ 36348 h 104723"/>
                      <a:gd name="connsiteX2" fmla="*/ 596950 w 596950"/>
                      <a:gd name="connsiteY2" fmla="*/ 0 h 104723"/>
                      <a:gd name="connsiteX3" fmla="*/ 399704 w 596950"/>
                      <a:gd name="connsiteY3" fmla="*/ 33679 h 104723"/>
                      <a:gd name="connsiteX4" fmla="*/ 391061 w 596950"/>
                      <a:gd name="connsiteY4" fmla="*/ 34442 h 104723"/>
                      <a:gd name="connsiteX5" fmla="*/ 222029 w 596950"/>
                      <a:gd name="connsiteY5" fmla="*/ 64435 h 104723"/>
                      <a:gd name="connsiteX6" fmla="*/ 96209 w 596950"/>
                      <a:gd name="connsiteY6" fmla="*/ 87185 h 104723"/>
                      <a:gd name="connsiteX7" fmla="*/ 86931 w 596950"/>
                      <a:gd name="connsiteY7" fmla="*/ 87947 h 104723"/>
                      <a:gd name="connsiteX8" fmla="*/ 0 w 596950"/>
                      <a:gd name="connsiteY8" fmla="*/ 104723 h 104723"/>
                      <a:gd name="connsiteX9" fmla="*/ 86931 w 596950"/>
                      <a:gd name="connsiteY9" fmla="*/ 89727 h 104723"/>
                      <a:gd name="connsiteX10" fmla="*/ 96463 w 596950"/>
                      <a:gd name="connsiteY10" fmla="*/ 88837 h 104723"/>
                      <a:gd name="connsiteX11" fmla="*/ 259140 w 596950"/>
                      <a:gd name="connsiteY11" fmla="*/ 60750 h 104723"/>
                      <a:gd name="connsiteX12" fmla="*/ 391061 w 596950"/>
                      <a:gd name="connsiteY12" fmla="*/ 37238 h 104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96950" h="104723">
                        <a:moveTo>
                          <a:pt x="391061" y="37111"/>
                        </a:moveTo>
                        <a:lnTo>
                          <a:pt x="400212" y="36348"/>
                        </a:lnTo>
                        <a:cubicBezTo>
                          <a:pt x="500233" y="18810"/>
                          <a:pt x="567211" y="6482"/>
                          <a:pt x="596950" y="0"/>
                        </a:cubicBezTo>
                        <a:cubicBezTo>
                          <a:pt x="524635" y="12328"/>
                          <a:pt x="458674" y="23639"/>
                          <a:pt x="399704" y="33679"/>
                        </a:cubicBezTo>
                        <a:lnTo>
                          <a:pt x="391061" y="34442"/>
                        </a:lnTo>
                        <a:cubicBezTo>
                          <a:pt x="327261" y="45753"/>
                          <a:pt x="270960" y="55666"/>
                          <a:pt x="222029" y="64435"/>
                        </a:cubicBezTo>
                        <a:cubicBezTo>
                          <a:pt x="172845" y="73205"/>
                          <a:pt x="132048" y="80322"/>
                          <a:pt x="96209" y="87185"/>
                        </a:cubicBezTo>
                        <a:lnTo>
                          <a:pt x="86931" y="87947"/>
                        </a:lnTo>
                        <a:cubicBezTo>
                          <a:pt x="49820" y="94810"/>
                          <a:pt x="21224" y="100402"/>
                          <a:pt x="0" y="104723"/>
                        </a:cubicBezTo>
                        <a:cubicBezTo>
                          <a:pt x="30121" y="99513"/>
                          <a:pt x="59225" y="94429"/>
                          <a:pt x="86931" y="89727"/>
                        </a:cubicBezTo>
                        <a:lnTo>
                          <a:pt x="96463" y="88837"/>
                        </a:lnTo>
                        <a:cubicBezTo>
                          <a:pt x="155560" y="78670"/>
                          <a:pt x="209829" y="69265"/>
                          <a:pt x="259140" y="60750"/>
                        </a:cubicBezTo>
                        <a:cubicBezTo>
                          <a:pt x="308198" y="51980"/>
                          <a:pt x="352171" y="44228"/>
                          <a:pt x="391061" y="3723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0" name="Freeform: Shape 3659">
                    <a:extLst>
                      <a:ext uri="{FF2B5EF4-FFF2-40B4-BE49-F238E27FC236}">
                        <a16:creationId xmlns:a16="http://schemas.microsoft.com/office/drawing/2014/main" id="{20F43AA0-2087-11AD-4A5B-1465DEB50194}"/>
                      </a:ext>
                    </a:extLst>
                  </p:cNvPr>
                  <p:cNvSpPr/>
                  <p:nvPr/>
                </p:nvSpPr>
                <p:spPr>
                  <a:xfrm>
                    <a:off x="2307702" y="3970005"/>
                    <a:ext cx="269952" cy="46163"/>
                  </a:xfrm>
                  <a:custGeom>
                    <a:avLst/>
                    <a:gdLst>
                      <a:gd name="connsiteX0" fmla="*/ 134268 w 269952"/>
                      <a:gd name="connsiteY0" fmla="*/ 23668 h 46163"/>
                      <a:gd name="connsiteX1" fmla="*/ 265935 w 269952"/>
                      <a:gd name="connsiteY1" fmla="*/ 1300 h 46163"/>
                      <a:gd name="connsiteX2" fmla="*/ 134014 w 269952"/>
                      <a:gd name="connsiteY2" fmla="*/ 21762 h 46163"/>
                      <a:gd name="connsiteX3" fmla="*/ 127278 w 269952"/>
                      <a:gd name="connsiteY3" fmla="*/ 22270 h 46163"/>
                      <a:gd name="connsiteX4" fmla="*/ 440 w 269952"/>
                      <a:gd name="connsiteY4" fmla="*/ 46164 h 46163"/>
                      <a:gd name="connsiteX5" fmla="*/ 127278 w 269952"/>
                      <a:gd name="connsiteY5" fmla="*/ 24304 h 46163"/>
                      <a:gd name="connsiteX6" fmla="*/ 134268 w 269952"/>
                      <a:gd name="connsiteY6" fmla="*/ 23668 h 4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9952" h="46163">
                        <a:moveTo>
                          <a:pt x="134268" y="23668"/>
                        </a:moveTo>
                        <a:lnTo>
                          <a:pt x="265935" y="1300"/>
                        </a:lnTo>
                        <a:cubicBezTo>
                          <a:pt x="288684" y="-4165"/>
                          <a:pt x="210777" y="8545"/>
                          <a:pt x="134014" y="21762"/>
                        </a:cubicBezTo>
                        <a:lnTo>
                          <a:pt x="127278" y="22270"/>
                        </a:lnTo>
                        <a:cubicBezTo>
                          <a:pt x="60173" y="34090"/>
                          <a:pt x="-6041" y="46164"/>
                          <a:pt x="440" y="46164"/>
                        </a:cubicBezTo>
                        <a:lnTo>
                          <a:pt x="127278" y="24304"/>
                        </a:lnTo>
                        <a:lnTo>
                          <a:pt x="134268" y="2366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1" name="Freeform: Shape 3660">
                    <a:extLst>
                      <a:ext uri="{FF2B5EF4-FFF2-40B4-BE49-F238E27FC236}">
                        <a16:creationId xmlns:a16="http://schemas.microsoft.com/office/drawing/2014/main" id="{A6CAFEC8-9BAD-EAD4-50CA-E4D59323FEC0}"/>
                      </a:ext>
                    </a:extLst>
                  </p:cNvPr>
                  <p:cNvSpPr/>
                  <p:nvPr/>
                </p:nvSpPr>
                <p:spPr>
                  <a:xfrm>
                    <a:off x="4357115" y="2422692"/>
                    <a:ext cx="12455" cy="3558"/>
                  </a:xfrm>
                  <a:custGeom>
                    <a:avLst/>
                    <a:gdLst>
                      <a:gd name="connsiteX0" fmla="*/ 0 w 12455"/>
                      <a:gd name="connsiteY0" fmla="*/ 0 h 3558"/>
                      <a:gd name="connsiteX1" fmla="*/ 12455 w 12455"/>
                      <a:gd name="connsiteY1" fmla="*/ 3559 h 3558"/>
                      <a:gd name="connsiteX2" fmla="*/ 11565 w 12455"/>
                      <a:gd name="connsiteY2" fmla="*/ 3050 h 3558"/>
                      <a:gd name="connsiteX3" fmla="*/ 8643 w 12455"/>
                      <a:gd name="connsiteY3" fmla="*/ 1652 h 3558"/>
                      <a:gd name="connsiteX4" fmla="*/ 0 w 12455"/>
                      <a:gd name="connsiteY4" fmla="*/ 0 h 3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55" h="3558">
                        <a:moveTo>
                          <a:pt x="0" y="0"/>
                        </a:moveTo>
                        <a:lnTo>
                          <a:pt x="12455" y="3559"/>
                        </a:lnTo>
                        <a:cubicBezTo>
                          <a:pt x="12455" y="3559"/>
                          <a:pt x="11820" y="3177"/>
                          <a:pt x="11565" y="3050"/>
                        </a:cubicBezTo>
                        <a:cubicBezTo>
                          <a:pt x="10803" y="2669"/>
                          <a:pt x="9532" y="2033"/>
                          <a:pt x="8643" y="1652"/>
                        </a:cubicBezTo>
                        <a:cubicBezTo>
                          <a:pt x="5847" y="635"/>
                          <a:pt x="2796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2" name="Freeform: Shape 3661">
                    <a:extLst>
                      <a:ext uri="{FF2B5EF4-FFF2-40B4-BE49-F238E27FC236}">
                        <a16:creationId xmlns:a16="http://schemas.microsoft.com/office/drawing/2014/main" id="{12573F46-F00B-B1A0-13E4-D9B5F975D11E}"/>
                      </a:ext>
                    </a:extLst>
                  </p:cNvPr>
                  <p:cNvSpPr/>
                  <p:nvPr/>
                </p:nvSpPr>
                <p:spPr>
                  <a:xfrm>
                    <a:off x="3254213" y="3868615"/>
                    <a:ext cx="59352" cy="10037"/>
                  </a:xfrm>
                  <a:custGeom>
                    <a:avLst/>
                    <a:gdLst>
                      <a:gd name="connsiteX0" fmla="*/ 127 w 59352"/>
                      <a:gd name="connsiteY0" fmla="*/ 9278 h 10037"/>
                      <a:gd name="connsiteX1" fmla="*/ 59352 w 59352"/>
                      <a:gd name="connsiteY1" fmla="*/ 1398 h 10037"/>
                      <a:gd name="connsiteX2" fmla="*/ 59098 w 59352"/>
                      <a:gd name="connsiteY2" fmla="*/ 0 h 10037"/>
                      <a:gd name="connsiteX3" fmla="*/ 0 w 59352"/>
                      <a:gd name="connsiteY3" fmla="*/ 9278 h 10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352" h="10037">
                        <a:moveTo>
                          <a:pt x="127" y="9278"/>
                        </a:moveTo>
                        <a:cubicBezTo>
                          <a:pt x="2669" y="10040"/>
                          <a:pt x="-3304" y="12455"/>
                          <a:pt x="59352" y="1398"/>
                        </a:cubicBezTo>
                        <a:lnTo>
                          <a:pt x="59098" y="0"/>
                        </a:lnTo>
                        <a:cubicBezTo>
                          <a:pt x="29613" y="4957"/>
                          <a:pt x="23258" y="5465"/>
                          <a:pt x="0" y="927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3" name="Freeform: Shape 3662">
                    <a:extLst>
                      <a:ext uri="{FF2B5EF4-FFF2-40B4-BE49-F238E27FC236}">
                        <a16:creationId xmlns:a16="http://schemas.microsoft.com/office/drawing/2014/main" id="{F6BB7730-A97F-013D-F790-A92F15140F4A}"/>
                      </a:ext>
                    </a:extLst>
                  </p:cNvPr>
                  <p:cNvSpPr/>
                  <p:nvPr/>
                </p:nvSpPr>
                <p:spPr>
                  <a:xfrm>
                    <a:off x="3911405" y="3743893"/>
                    <a:ext cx="29441" cy="150701"/>
                  </a:xfrm>
                  <a:custGeom>
                    <a:avLst/>
                    <a:gdLst>
                      <a:gd name="connsiteX0" fmla="*/ 0 w 29441"/>
                      <a:gd name="connsiteY0" fmla="*/ 1443 h 150701"/>
                      <a:gd name="connsiteX1" fmla="*/ 25672 w 29441"/>
                      <a:gd name="connsiteY1" fmla="*/ 118114 h 150701"/>
                      <a:gd name="connsiteX2" fmla="*/ 0 w 29441"/>
                      <a:gd name="connsiteY2" fmla="*/ 1443 h 150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441" h="150701">
                        <a:moveTo>
                          <a:pt x="0" y="1443"/>
                        </a:moveTo>
                        <a:cubicBezTo>
                          <a:pt x="17157" y="103244"/>
                          <a:pt x="38128" y="204409"/>
                          <a:pt x="25672" y="118114"/>
                        </a:cubicBezTo>
                        <a:cubicBezTo>
                          <a:pt x="17284" y="80367"/>
                          <a:pt x="889" y="-12664"/>
                          <a:pt x="0" y="1443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4" name="Freeform: Shape 3663">
                    <a:extLst>
                      <a:ext uri="{FF2B5EF4-FFF2-40B4-BE49-F238E27FC236}">
                        <a16:creationId xmlns:a16="http://schemas.microsoft.com/office/drawing/2014/main" id="{DD4EA558-949C-4A9C-95D8-2B87B8D0F2CD}"/>
                      </a:ext>
                    </a:extLst>
                  </p:cNvPr>
                  <p:cNvSpPr/>
                  <p:nvPr/>
                </p:nvSpPr>
                <p:spPr>
                  <a:xfrm>
                    <a:off x="1618644" y="2730890"/>
                    <a:ext cx="70687" cy="12182"/>
                  </a:xfrm>
                  <a:custGeom>
                    <a:avLst/>
                    <a:gdLst>
                      <a:gd name="connsiteX0" fmla="*/ 70688 w 70687"/>
                      <a:gd name="connsiteY0" fmla="*/ 0 h 12182"/>
                      <a:gd name="connsiteX1" fmla="*/ 70688 w 70687"/>
                      <a:gd name="connsiteY1" fmla="*/ 0 h 12182"/>
                      <a:gd name="connsiteX2" fmla="*/ 70688 w 70687"/>
                      <a:gd name="connsiteY2" fmla="*/ 0 h 12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687" h="12182">
                        <a:moveTo>
                          <a:pt x="70688" y="0"/>
                        </a:moveTo>
                        <a:cubicBezTo>
                          <a:pt x="-28825" y="14615"/>
                          <a:pt x="-18149" y="17793"/>
                          <a:pt x="70688" y="0"/>
                        </a:cubicBezTo>
                        <a:lnTo>
                          <a:pt x="70688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5" name="Freeform: Shape 3664">
                    <a:extLst>
                      <a:ext uri="{FF2B5EF4-FFF2-40B4-BE49-F238E27FC236}">
                        <a16:creationId xmlns:a16="http://schemas.microsoft.com/office/drawing/2014/main" id="{D9B11800-0C58-BD4B-3556-FDEC8679D4D1}"/>
                      </a:ext>
                    </a:extLst>
                  </p:cNvPr>
                  <p:cNvSpPr/>
                  <p:nvPr/>
                </p:nvSpPr>
                <p:spPr>
                  <a:xfrm>
                    <a:off x="1386345" y="2896490"/>
                    <a:ext cx="16740" cy="97641"/>
                  </a:xfrm>
                  <a:custGeom>
                    <a:avLst/>
                    <a:gdLst>
                      <a:gd name="connsiteX0" fmla="*/ 0 w 16740"/>
                      <a:gd name="connsiteY0" fmla="*/ 0 h 97641"/>
                      <a:gd name="connsiteX1" fmla="*/ 0 w 16740"/>
                      <a:gd name="connsiteY1" fmla="*/ 0 h 97641"/>
                      <a:gd name="connsiteX2" fmla="*/ 0 w 16740"/>
                      <a:gd name="connsiteY2" fmla="*/ 0 h 97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740" h="97641">
                        <a:moveTo>
                          <a:pt x="0" y="0"/>
                        </a:moveTo>
                        <a:cubicBezTo>
                          <a:pt x="23512" y="149968"/>
                          <a:pt x="21097" y="108790"/>
                          <a:pt x="0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6" name="Freeform: Shape 3665">
                    <a:extLst>
                      <a:ext uri="{FF2B5EF4-FFF2-40B4-BE49-F238E27FC236}">
                        <a16:creationId xmlns:a16="http://schemas.microsoft.com/office/drawing/2014/main" id="{BC6E258E-06D4-0990-535F-C179DAD58683}"/>
                      </a:ext>
                    </a:extLst>
                  </p:cNvPr>
                  <p:cNvSpPr/>
                  <p:nvPr/>
                </p:nvSpPr>
                <p:spPr>
                  <a:xfrm>
                    <a:off x="1537203" y="3754360"/>
                    <a:ext cx="45625" cy="262063"/>
                  </a:xfrm>
                  <a:custGeom>
                    <a:avLst/>
                    <a:gdLst>
                      <a:gd name="connsiteX0" fmla="*/ 45626 w 45625"/>
                      <a:gd name="connsiteY0" fmla="*/ 262063 h 262063"/>
                      <a:gd name="connsiteX1" fmla="*/ 0 w 45625"/>
                      <a:gd name="connsiteY1" fmla="*/ 0 h 262063"/>
                      <a:gd name="connsiteX2" fmla="*/ 45626 w 45625"/>
                      <a:gd name="connsiteY2" fmla="*/ 262063 h 262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5625" h="262063">
                        <a:moveTo>
                          <a:pt x="45626" y="262063"/>
                        </a:moveTo>
                        <a:cubicBezTo>
                          <a:pt x="28214" y="163948"/>
                          <a:pt x="4448" y="19064"/>
                          <a:pt x="0" y="0"/>
                        </a:cubicBezTo>
                        <a:cubicBezTo>
                          <a:pt x="13980" y="87820"/>
                          <a:pt x="40288" y="243508"/>
                          <a:pt x="45626" y="262063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7" name="Freeform: Shape 3666">
                    <a:extLst>
                      <a:ext uri="{FF2B5EF4-FFF2-40B4-BE49-F238E27FC236}">
                        <a16:creationId xmlns:a16="http://schemas.microsoft.com/office/drawing/2014/main" id="{DC439D8D-E552-5EE3-117A-D2670D03AE9E}"/>
                      </a:ext>
                    </a:extLst>
                  </p:cNvPr>
                  <p:cNvSpPr/>
                  <p:nvPr/>
                </p:nvSpPr>
                <p:spPr>
                  <a:xfrm>
                    <a:off x="2198078" y="3970415"/>
                    <a:ext cx="488222" cy="84880"/>
                  </a:xfrm>
                  <a:custGeom>
                    <a:avLst/>
                    <a:gdLst>
                      <a:gd name="connsiteX0" fmla="*/ 487781 w 488222"/>
                      <a:gd name="connsiteY0" fmla="*/ 1 h 84880"/>
                      <a:gd name="connsiteX1" fmla="*/ 246815 w 488222"/>
                      <a:gd name="connsiteY1" fmla="*/ 40924 h 84880"/>
                      <a:gd name="connsiteX2" fmla="*/ 236774 w 488222"/>
                      <a:gd name="connsiteY2" fmla="*/ 41814 h 84880"/>
                      <a:gd name="connsiteX3" fmla="*/ 38003 w 488222"/>
                      <a:gd name="connsiteY3" fmla="*/ 77145 h 84880"/>
                      <a:gd name="connsiteX4" fmla="*/ 13474 w 488222"/>
                      <a:gd name="connsiteY4" fmla="*/ 81594 h 84880"/>
                      <a:gd name="connsiteX5" fmla="*/ 2 w 488222"/>
                      <a:gd name="connsiteY5" fmla="*/ 84771 h 84880"/>
                      <a:gd name="connsiteX6" fmla="*/ 13728 w 488222"/>
                      <a:gd name="connsiteY6" fmla="*/ 83246 h 84880"/>
                      <a:gd name="connsiteX7" fmla="*/ 46772 w 488222"/>
                      <a:gd name="connsiteY7" fmla="*/ 77908 h 84880"/>
                      <a:gd name="connsiteX8" fmla="*/ 80198 w 488222"/>
                      <a:gd name="connsiteY8" fmla="*/ 71808 h 84880"/>
                      <a:gd name="connsiteX9" fmla="*/ 93542 w 488222"/>
                      <a:gd name="connsiteY9" fmla="*/ 68757 h 84880"/>
                      <a:gd name="connsiteX10" fmla="*/ 236647 w 488222"/>
                      <a:gd name="connsiteY10" fmla="*/ 44102 h 84880"/>
                      <a:gd name="connsiteX11" fmla="*/ 247069 w 488222"/>
                      <a:gd name="connsiteY11" fmla="*/ 43212 h 84880"/>
                      <a:gd name="connsiteX12" fmla="*/ 422582 w 488222"/>
                      <a:gd name="connsiteY12" fmla="*/ 13981 h 84880"/>
                      <a:gd name="connsiteX13" fmla="*/ 487654 w 488222"/>
                      <a:gd name="connsiteY13" fmla="*/ 1 h 8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88222" h="84880">
                        <a:moveTo>
                          <a:pt x="487781" y="1"/>
                        </a:moveTo>
                        <a:cubicBezTo>
                          <a:pt x="411525" y="12964"/>
                          <a:pt x="324595" y="27707"/>
                          <a:pt x="246815" y="40924"/>
                        </a:cubicBezTo>
                        <a:lnTo>
                          <a:pt x="236774" y="41814"/>
                        </a:lnTo>
                        <a:cubicBezTo>
                          <a:pt x="146793" y="57700"/>
                          <a:pt x="69521" y="71045"/>
                          <a:pt x="38003" y="77145"/>
                        </a:cubicBezTo>
                        <a:cubicBezTo>
                          <a:pt x="28471" y="78925"/>
                          <a:pt x="20083" y="80450"/>
                          <a:pt x="13474" y="81594"/>
                        </a:cubicBezTo>
                        <a:cubicBezTo>
                          <a:pt x="5086" y="83246"/>
                          <a:pt x="-125" y="84390"/>
                          <a:pt x="2" y="84771"/>
                        </a:cubicBezTo>
                        <a:cubicBezTo>
                          <a:pt x="2" y="85152"/>
                          <a:pt x="5340" y="84517"/>
                          <a:pt x="13728" y="83246"/>
                        </a:cubicBezTo>
                        <a:cubicBezTo>
                          <a:pt x="22116" y="81975"/>
                          <a:pt x="33936" y="80196"/>
                          <a:pt x="46772" y="77908"/>
                        </a:cubicBezTo>
                        <a:cubicBezTo>
                          <a:pt x="59736" y="75747"/>
                          <a:pt x="71555" y="73460"/>
                          <a:pt x="80198" y="71808"/>
                        </a:cubicBezTo>
                        <a:cubicBezTo>
                          <a:pt x="87441" y="70410"/>
                          <a:pt x="92144" y="69266"/>
                          <a:pt x="93542" y="68757"/>
                        </a:cubicBezTo>
                        <a:cubicBezTo>
                          <a:pt x="154165" y="58336"/>
                          <a:pt x="196740" y="50964"/>
                          <a:pt x="236647" y="44102"/>
                        </a:cubicBezTo>
                        <a:lnTo>
                          <a:pt x="247069" y="43212"/>
                        </a:lnTo>
                        <a:cubicBezTo>
                          <a:pt x="299176" y="34570"/>
                          <a:pt x="347090" y="26563"/>
                          <a:pt x="422582" y="13981"/>
                        </a:cubicBezTo>
                        <a:cubicBezTo>
                          <a:pt x="406061" y="15379"/>
                          <a:pt x="496169" y="-126"/>
                          <a:pt x="487654" y="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8" name="Freeform: Shape 3667">
                    <a:extLst>
                      <a:ext uri="{FF2B5EF4-FFF2-40B4-BE49-F238E27FC236}">
                        <a16:creationId xmlns:a16="http://schemas.microsoft.com/office/drawing/2014/main" id="{7221D02B-DD73-3A99-CE15-3D0CA3E543BD}"/>
                      </a:ext>
                    </a:extLst>
                  </p:cNvPr>
                  <p:cNvSpPr/>
                  <p:nvPr/>
                </p:nvSpPr>
                <p:spPr>
                  <a:xfrm>
                    <a:off x="2739539" y="3937499"/>
                    <a:ext cx="143312" cy="25634"/>
                  </a:xfrm>
                  <a:custGeom>
                    <a:avLst/>
                    <a:gdLst>
                      <a:gd name="connsiteX0" fmla="*/ 142931 w 143312"/>
                      <a:gd name="connsiteY0" fmla="*/ 0 h 25634"/>
                      <a:gd name="connsiteX1" fmla="*/ 143312 w 143312"/>
                      <a:gd name="connsiteY1" fmla="*/ 2161 h 25634"/>
                      <a:gd name="connsiteX2" fmla="*/ 142931 w 143312"/>
                      <a:gd name="connsiteY2" fmla="*/ 0 h 2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3312" h="25634">
                        <a:moveTo>
                          <a:pt x="142931" y="0"/>
                        </a:moveTo>
                        <a:cubicBezTo>
                          <a:pt x="-48088" y="31646"/>
                          <a:pt x="-47325" y="35840"/>
                          <a:pt x="143312" y="2161"/>
                        </a:cubicBezTo>
                        <a:lnTo>
                          <a:pt x="142931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69" name="Freeform: Shape 3668">
                    <a:extLst>
                      <a:ext uri="{FF2B5EF4-FFF2-40B4-BE49-F238E27FC236}">
                        <a16:creationId xmlns:a16="http://schemas.microsoft.com/office/drawing/2014/main" id="{E07D63DF-A062-3135-CD68-B21ADEF04D4F}"/>
                      </a:ext>
                    </a:extLst>
                  </p:cNvPr>
                  <p:cNvSpPr/>
                  <p:nvPr/>
                </p:nvSpPr>
                <p:spPr>
                  <a:xfrm>
                    <a:off x="2995626" y="3846444"/>
                    <a:ext cx="290742" cy="49457"/>
                  </a:xfrm>
                  <a:custGeom>
                    <a:avLst/>
                    <a:gdLst>
                      <a:gd name="connsiteX0" fmla="*/ 276761 w 290742"/>
                      <a:gd name="connsiteY0" fmla="*/ 3107 h 49457"/>
                      <a:gd name="connsiteX1" fmla="*/ 80151 w 290742"/>
                      <a:gd name="connsiteY1" fmla="*/ 36532 h 49457"/>
                      <a:gd name="connsiteX2" fmla="*/ 276761 w 290742"/>
                      <a:gd name="connsiteY2" fmla="*/ 3107 h 49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0742" h="49457">
                        <a:moveTo>
                          <a:pt x="276761" y="3107"/>
                        </a:moveTo>
                        <a:cubicBezTo>
                          <a:pt x="387966" y="-18880"/>
                          <a:pt x="-209619" y="84700"/>
                          <a:pt x="80151" y="36532"/>
                        </a:cubicBezTo>
                        <a:cubicBezTo>
                          <a:pt x="107094" y="30686"/>
                          <a:pt x="164667" y="22298"/>
                          <a:pt x="276761" y="310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0" name="Freeform: Shape 3669">
                    <a:extLst>
                      <a:ext uri="{FF2B5EF4-FFF2-40B4-BE49-F238E27FC236}">
                        <a16:creationId xmlns:a16="http://schemas.microsoft.com/office/drawing/2014/main" id="{43A43274-5164-D322-D849-5A9DE4EB2445}"/>
                      </a:ext>
                    </a:extLst>
                  </p:cNvPr>
                  <p:cNvSpPr/>
                  <p:nvPr/>
                </p:nvSpPr>
                <p:spPr>
                  <a:xfrm>
                    <a:off x="5026253" y="2888483"/>
                    <a:ext cx="1652" cy="1143"/>
                  </a:xfrm>
                  <a:custGeom>
                    <a:avLst/>
                    <a:gdLst>
                      <a:gd name="connsiteX0" fmla="*/ 127 w 1652"/>
                      <a:gd name="connsiteY0" fmla="*/ 127 h 1143"/>
                      <a:gd name="connsiteX1" fmla="*/ 636 w 1652"/>
                      <a:gd name="connsiteY1" fmla="*/ 508 h 1143"/>
                      <a:gd name="connsiteX2" fmla="*/ 1652 w 1652"/>
                      <a:gd name="connsiteY2" fmla="*/ 1144 h 1143"/>
                      <a:gd name="connsiteX3" fmla="*/ 1652 w 1652"/>
                      <a:gd name="connsiteY3" fmla="*/ 1144 h 1143"/>
                      <a:gd name="connsiteX4" fmla="*/ 1144 w 1652"/>
                      <a:gd name="connsiteY4" fmla="*/ 763 h 1143"/>
                      <a:gd name="connsiteX5" fmla="*/ 0 w 1652"/>
                      <a:gd name="connsiteY5" fmla="*/ 0 h 1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52" h="1143">
                        <a:moveTo>
                          <a:pt x="127" y="127"/>
                        </a:moveTo>
                        <a:cubicBezTo>
                          <a:pt x="127" y="127"/>
                          <a:pt x="382" y="381"/>
                          <a:pt x="636" y="508"/>
                        </a:cubicBezTo>
                        <a:lnTo>
                          <a:pt x="1652" y="1144"/>
                        </a:lnTo>
                        <a:cubicBezTo>
                          <a:pt x="1652" y="1144"/>
                          <a:pt x="1652" y="1144"/>
                          <a:pt x="1652" y="1144"/>
                        </a:cubicBezTo>
                        <a:lnTo>
                          <a:pt x="1144" y="763"/>
                        </a:lnTo>
                        <a:cubicBezTo>
                          <a:pt x="1144" y="763"/>
                          <a:pt x="382" y="25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1" name="Freeform: Shape 3670">
                    <a:extLst>
                      <a:ext uri="{FF2B5EF4-FFF2-40B4-BE49-F238E27FC236}">
                        <a16:creationId xmlns:a16="http://schemas.microsoft.com/office/drawing/2014/main" id="{0281C353-0A4C-9425-D326-D14A543F07B3}"/>
                      </a:ext>
                    </a:extLst>
                  </p:cNvPr>
                  <p:cNvSpPr/>
                  <p:nvPr/>
                </p:nvSpPr>
                <p:spPr>
                  <a:xfrm>
                    <a:off x="1486621" y="3453152"/>
                    <a:ext cx="8825" cy="39573"/>
                  </a:xfrm>
                  <a:custGeom>
                    <a:avLst/>
                    <a:gdLst>
                      <a:gd name="connsiteX0" fmla="*/ 7244 w 8825"/>
                      <a:gd name="connsiteY0" fmla="*/ 34315 h 39573"/>
                      <a:gd name="connsiteX1" fmla="*/ 8388 w 8825"/>
                      <a:gd name="connsiteY1" fmla="*/ 34060 h 39573"/>
                      <a:gd name="connsiteX2" fmla="*/ 4448 w 8825"/>
                      <a:gd name="connsiteY2" fmla="*/ 0 h 39573"/>
                      <a:gd name="connsiteX3" fmla="*/ 0 w 8825"/>
                      <a:gd name="connsiteY3" fmla="*/ 2033 h 39573"/>
                      <a:gd name="connsiteX4" fmla="*/ 7244 w 8825"/>
                      <a:gd name="connsiteY4" fmla="*/ 34315 h 39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5" h="39573">
                        <a:moveTo>
                          <a:pt x="7244" y="34315"/>
                        </a:moveTo>
                        <a:cubicBezTo>
                          <a:pt x="8769" y="41305"/>
                          <a:pt x="9278" y="41432"/>
                          <a:pt x="8388" y="34060"/>
                        </a:cubicBezTo>
                        <a:lnTo>
                          <a:pt x="4448" y="0"/>
                        </a:lnTo>
                        <a:lnTo>
                          <a:pt x="0" y="2033"/>
                        </a:lnTo>
                        <a:lnTo>
                          <a:pt x="7244" y="34315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2" name="Freeform: Shape 3671">
                    <a:extLst>
                      <a:ext uri="{FF2B5EF4-FFF2-40B4-BE49-F238E27FC236}">
                        <a16:creationId xmlns:a16="http://schemas.microsoft.com/office/drawing/2014/main" id="{EE1C9154-7878-517B-56E1-F8E2E94CDD98}"/>
                      </a:ext>
                    </a:extLst>
                  </p:cNvPr>
                  <p:cNvSpPr/>
                  <p:nvPr/>
                </p:nvSpPr>
                <p:spPr>
                  <a:xfrm>
                    <a:off x="1490688" y="3443747"/>
                    <a:ext cx="21351" cy="9531"/>
                  </a:xfrm>
                  <a:custGeom>
                    <a:avLst/>
                    <a:gdLst>
                      <a:gd name="connsiteX0" fmla="*/ 381 w 21351"/>
                      <a:gd name="connsiteY0" fmla="*/ 9532 h 9531"/>
                      <a:gd name="connsiteX1" fmla="*/ 21352 w 21351"/>
                      <a:gd name="connsiteY1" fmla="*/ 0 h 9531"/>
                      <a:gd name="connsiteX2" fmla="*/ 0 w 21351"/>
                      <a:gd name="connsiteY2" fmla="*/ 6863 h 9531"/>
                      <a:gd name="connsiteX3" fmla="*/ 381 w 21351"/>
                      <a:gd name="connsiteY3" fmla="*/ 9532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51" h="9531">
                        <a:moveTo>
                          <a:pt x="381" y="9532"/>
                        </a:moveTo>
                        <a:lnTo>
                          <a:pt x="21352" y="0"/>
                        </a:lnTo>
                        <a:lnTo>
                          <a:pt x="0" y="6863"/>
                        </a:lnTo>
                        <a:lnTo>
                          <a:pt x="381" y="9532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3" name="Freeform: Shape 3672">
                    <a:extLst>
                      <a:ext uri="{FF2B5EF4-FFF2-40B4-BE49-F238E27FC236}">
                        <a16:creationId xmlns:a16="http://schemas.microsoft.com/office/drawing/2014/main" id="{FC674FAB-7D4B-6539-DE4F-B089C00CB27B}"/>
                      </a:ext>
                    </a:extLst>
                  </p:cNvPr>
                  <p:cNvSpPr/>
                  <p:nvPr/>
                </p:nvSpPr>
                <p:spPr>
                  <a:xfrm>
                    <a:off x="1496534" y="3569187"/>
                    <a:ext cx="39690" cy="238987"/>
                  </a:xfrm>
                  <a:custGeom>
                    <a:avLst/>
                    <a:gdLst>
                      <a:gd name="connsiteX0" fmla="*/ 16903 w 39690"/>
                      <a:gd name="connsiteY0" fmla="*/ 99005 h 238987"/>
                      <a:gd name="connsiteX1" fmla="*/ 8388 w 39690"/>
                      <a:gd name="connsiteY1" fmla="*/ 42830 h 238987"/>
                      <a:gd name="connsiteX2" fmla="*/ 2923 w 39690"/>
                      <a:gd name="connsiteY2" fmla="*/ 12582 h 238987"/>
                      <a:gd name="connsiteX3" fmla="*/ 0 w 39690"/>
                      <a:gd name="connsiteY3" fmla="*/ 0 h 238987"/>
                      <a:gd name="connsiteX4" fmla="*/ 1017 w 39690"/>
                      <a:gd name="connsiteY4" fmla="*/ 9024 h 238987"/>
                      <a:gd name="connsiteX5" fmla="*/ 4448 w 39690"/>
                      <a:gd name="connsiteY5" fmla="*/ 33425 h 238987"/>
                      <a:gd name="connsiteX6" fmla="*/ 16522 w 39690"/>
                      <a:gd name="connsiteY6" fmla="*/ 113493 h 238987"/>
                      <a:gd name="connsiteX7" fmla="*/ 34061 w 39690"/>
                      <a:gd name="connsiteY7" fmla="*/ 226732 h 238987"/>
                      <a:gd name="connsiteX8" fmla="*/ 27706 w 39690"/>
                      <a:gd name="connsiteY8" fmla="*/ 177547 h 238987"/>
                      <a:gd name="connsiteX9" fmla="*/ 28468 w 39690"/>
                      <a:gd name="connsiteY9" fmla="*/ 182250 h 238987"/>
                      <a:gd name="connsiteX10" fmla="*/ 20208 w 39690"/>
                      <a:gd name="connsiteY10" fmla="*/ 116416 h 238987"/>
                      <a:gd name="connsiteX11" fmla="*/ 17030 w 39690"/>
                      <a:gd name="connsiteY11" fmla="*/ 99132 h 23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690" h="238987">
                        <a:moveTo>
                          <a:pt x="16903" y="99005"/>
                        </a:moveTo>
                        <a:cubicBezTo>
                          <a:pt x="13726" y="76509"/>
                          <a:pt x="10549" y="55666"/>
                          <a:pt x="8388" y="42830"/>
                        </a:cubicBezTo>
                        <a:cubicBezTo>
                          <a:pt x="6227" y="31138"/>
                          <a:pt x="4321" y="20462"/>
                          <a:pt x="2923" y="12582"/>
                        </a:cubicBezTo>
                        <a:cubicBezTo>
                          <a:pt x="1398" y="4830"/>
                          <a:pt x="254" y="0"/>
                          <a:pt x="0" y="0"/>
                        </a:cubicBezTo>
                        <a:cubicBezTo>
                          <a:pt x="0" y="0"/>
                          <a:pt x="254" y="3177"/>
                          <a:pt x="1017" y="9024"/>
                        </a:cubicBezTo>
                        <a:cubicBezTo>
                          <a:pt x="1779" y="14870"/>
                          <a:pt x="3050" y="23131"/>
                          <a:pt x="4448" y="33425"/>
                        </a:cubicBezTo>
                        <a:cubicBezTo>
                          <a:pt x="7498" y="54014"/>
                          <a:pt x="11819" y="82356"/>
                          <a:pt x="16522" y="113493"/>
                        </a:cubicBezTo>
                        <a:lnTo>
                          <a:pt x="34061" y="226732"/>
                        </a:lnTo>
                        <a:lnTo>
                          <a:pt x="27706" y="177547"/>
                        </a:lnTo>
                        <a:cubicBezTo>
                          <a:pt x="27960" y="179072"/>
                          <a:pt x="28214" y="180597"/>
                          <a:pt x="28468" y="182250"/>
                        </a:cubicBezTo>
                        <a:cubicBezTo>
                          <a:pt x="43847" y="266639"/>
                          <a:pt x="45499" y="266384"/>
                          <a:pt x="20208" y="116416"/>
                        </a:cubicBezTo>
                        <a:cubicBezTo>
                          <a:pt x="19064" y="110189"/>
                          <a:pt x="18047" y="104469"/>
                          <a:pt x="17030" y="99132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4" name="Freeform: Shape 3673">
                    <a:extLst>
                      <a:ext uri="{FF2B5EF4-FFF2-40B4-BE49-F238E27FC236}">
                        <a16:creationId xmlns:a16="http://schemas.microsoft.com/office/drawing/2014/main" id="{145EECC1-7996-A7FB-6A63-620E184BB0A7}"/>
                      </a:ext>
                    </a:extLst>
                  </p:cNvPr>
                  <p:cNvSpPr/>
                  <p:nvPr/>
                </p:nvSpPr>
                <p:spPr>
                  <a:xfrm>
                    <a:off x="2935873" y="3864713"/>
                    <a:ext cx="262186" cy="44565"/>
                  </a:xfrm>
                  <a:custGeom>
                    <a:avLst/>
                    <a:gdLst>
                      <a:gd name="connsiteX0" fmla="*/ 4042 w 262186"/>
                      <a:gd name="connsiteY0" fmla="*/ 42919 h 44565"/>
                      <a:gd name="connsiteX1" fmla="*/ 201161 w 262186"/>
                      <a:gd name="connsiteY1" fmla="*/ 12289 h 44565"/>
                      <a:gd name="connsiteX2" fmla="*/ 4042 w 262186"/>
                      <a:gd name="connsiteY2" fmla="*/ 42919 h 44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2186" h="44565">
                        <a:moveTo>
                          <a:pt x="4042" y="42919"/>
                        </a:moveTo>
                        <a:cubicBezTo>
                          <a:pt x="-14767" y="48129"/>
                          <a:pt x="28952" y="41775"/>
                          <a:pt x="201161" y="12289"/>
                        </a:cubicBezTo>
                        <a:cubicBezTo>
                          <a:pt x="342615" y="-13764"/>
                          <a:pt x="222132" y="4029"/>
                          <a:pt x="4042" y="42919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5" name="Freeform: Shape 3674">
                    <a:extLst>
                      <a:ext uri="{FF2B5EF4-FFF2-40B4-BE49-F238E27FC236}">
                        <a16:creationId xmlns:a16="http://schemas.microsoft.com/office/drawing/2014/main" id="{EF2AFB06-A8BE-321F-30C6-89ADAFFC376E}"/>
                      </a:ext>
                    </a:extLst>
                  </p:cNvPr>
                  <p:cNvSpPr/>
                  <p:nvPr/>
                </p:nvSpPr>
                <p:spPr>
                  <a:xfrm>
                    <a:off x="3442116" y="3801446"/>
                    <a:ext cx="235473" cy="41008"/>
                  </a:xfrm>
                  <a:custGeom>
                    <a:avLst/>
                    <a:gdLst>
                      <a:gd name="connsiteX0" fmla="*/ 25611 w 235473"/>
                      <a:gd name="connsiteY0" fmla="*/ 37175 h 41008"/>
                      <a:gd name="connsiteX1" fmla="*/ 222095 w 235473"/>
                      <a:gd name="connsiteY1" fmla="*/ 2987 h 41008"/>
                      <a:gd name="connsiteX2" fmla="*/ 25611 w 235473"/>
                      <a:gd name="connsiteY2" fmla="*/ 37175 h 41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5473" h="41008">
                        <a:moveTo>
                          <a:pt x="25611" y="37175"/>
                        </a:moveTo>
                        <a:cubicBezTo>
                          <a:pt x="82929" y="28024"/>
                          <a:pt x="211419" y="5148"/>
                          <a:pt x="222095" y="2987"/>
                        </a:cubicBezTo>
                        <a:cubicBezTo>
                          <a:pt x="314364" y="-15441"/>
                          <a:pt x="-105548" y="58272"/>
                          <a:pt x="25611" y="3717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76" name="Freeform: Shape 3675">
                    <a:extLst>
                      <a:ext uri="{FF2B5EF4-FFF2-40B4-BE49-F238E27FC236}">
                        <a16:creationId xmlns:a16="http://schemas.microsoft.com/office/drawing/2014/main" id="{8E6714B7-9AC2-05A8-7D85-79F9FC00C3EF}"/>
                      </a:ext>
                    </a:extLst>
                  </p:cNvPr>
                  <p:cNvSpPr/>
                  <p:nvPr/>
                </p:nvSpPr>
                <p:spPr>
                  <a:xfrm>
                    <a:off x="2743730" y="2508477"/>
                    <a:ext cx="281364" cy="47580"/>
                  </a:xfrm>
                  <a:custGeom>
                    <a:avLst/>
                    <a:gdLst>
                      <a:gd name="connsiteX0" fmla="*/ 718 w 281364"/>
                      <a:gd name="connsiteY0" fmla="*/ 47534 h 47580"/>
                      <a:gd name="connsiteX1" fmla="*/ 262908 w 281364"/>
                      <a:gd name="connsiteY1" fmla="*/ 3815 h 47580"/>
                      <a:gd name="connsiteX2" fmla="*/ 718 w 281364"/>
                      <a:gd name="connsiteY2" fmla="*/ 47534 h 47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1364" h="47580">
                        <a:moveTo>
                          <a:pt x="718" y="47534"/>
                        </a:moveTo>
                        <a:cubicBezTo>
                          <a:pt x="90826" y="32537"/>
                          <a:pt x="126411" y="27200"/>
                          <a:pt x="262908" y="3815"/>
                        </a:cubicBezTo>
                        <a:cubicBezTo>
                          <a:pt x="369157" y="-16266"/>
                          <a:pt x="-18854" y="49568"/>
                          <a:pt x="718" y="4753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618" name="Graphic 1765">
                  <a:extLst>
                    <a:ext uri="{FF2B5EF4-FFF2-40B4-BE49-F238E27FC236}">
                      <a16:creationId xmlns:a16="http://schemas.microsoft.com/office/drawing/2014/main" id="{1FD2CD46-2878-B504-3E52-CD571720E285}"/>
                    </a:ext>
                  </a:extLst>
                </p:cNvPr>
                <p:cNvGrpSpPr/>
                <p:nvPr/>
              </p:nvGrpSpPr>
              <p:grpSpPr>
                <a:xfrm>
                  <a:off x="1427142" y="2138007"/>
                  <a:ext cx="3529084" cy="1873967"/>
                  <a:chOff x="1427142" y="2138007"/>
                  <a:chExt cx="3529084" cy="1873967"/>
                </a:xfrm>
                <a:solidFill>
                  <a:srgbClr val="AB1E1F"/>
                </a:solidFill>
              </p:grpSpPr>
              <p:sp>
                <p:nvSpPr>
                  <p:cNvPr id="3619" name="Freeform: Shape 3618">
                    <a:extLst>
                      <a:ext uri="{FF2B5EF4-FFF2-40B4-BE49-F238E27FC236}">
                        <a16:creationId xmlns:a16="http://schemas.microsoft.com/office/drawing/2014/main" id="{D048CE48-67DB-8D4C-0E2E-99E09A51D81E}"/>
                      </a:ext>
                    </a:extLst>
                  </p:cNvPr>
                  <p:cNvSpPr/>
                  <p:nvPr/>
                </p:nvSpPr>
                <p:spPr>
                  <a:xfrm>
                    <a:off x="1495517" y="3052535"/>
                    <a:ext cx="1698708" cy="899578"/>
                  </a:xfrm>
                  <a:custGeom>
                    <a:avLst/>
                    <a:gdLst>
                      <a:gd name="connsiteX0" fmla="*/ 1698709 w 1698708"/>
                      <a:gd name="connsiteY0" fmla="*/ 135758 h 899578"/>
                      <a:gd name="connsiteX1" fmla="*/ 1430545 w 1698708"/>
                      <a:gd name="connsiteY1" fmla="*/ 465688 h 899578"/>
                      <a:gd name="connsiteX2" fmla="*/ 1210041 w 1698708"/>
                      <a:gd name="connsiteY2" fmla="*/ 821036 h 899578"/>
                      <a:gd name="connsiteX3" fmla="*/ 1168990 w 1698708"/>
                      <a:gd name="connsiteY3" fmla="*/ 860562 h 899578"/>
                      <a:gd name="connsiteX4" fmla="*/ 939335 w 1698708"/>
                      <a:gd name="connsiteY4" fmla="*/ 899579 h 899578"/>
                      <a:gd name="connsiteX5" fmla="*/ 1236857 w 1698708"/>
                      <a:gd name="connsiteY5" fmla="*/ 664332 h 899578"/>
                      <a:gd name="connsiteX6" fmla="*/ 1443127 w 1698708"/>
                      <a:gd name="connsiteY6" fmla="*/ 332368 h 899578"/>
                      <a:gd name="connsiteX7" fmla="*/ 1636306 w 1698708"/>
                      <a:gd name="connsiteY7" fmla="*/ 147323 h 899578"/>
                      <a:gd name="connsiteX8" fmla="*/ 803474 w 1698708"/>
                      <a:gd name="connsiteY8" fmla="*/ 86446 h 899578"/>
                      <a:gd name="connsiteX9" fmla="*/ 95319 w 1698708"/>
                      <a:gd name="connsiteY9" fmla="*/ 245565 h 899578"/>
                      <a:gd name="connsiteX10" fmla="*/ 9659 w 1698708"/>
                      <a:gd name="connsiteY10" fmla="*/ 243023 h 899578"/>
                      <a:gd name="connsiteX11" fmla="*/ 0 w 1698708"/>
                      <a:gd name="connsiteY11" fmla="*/ 184180 h 899578"/>
                      <a:gd name="connsiteX12" fmla="*/ 224571 w 1698708"/>
                      <a:gd name="connsiteY12" fmla="*/ 171979 h 899578"/>
                      <a:gd name="connsiteX13" fmla="*/ 567719 w 1698708"/>
                      <a:gd name="connsiteY13" fmla="*/ 77168 h 899578"/>
                      <a:gd name="connsiteX14" fmla="*/ 1140013 w 1698708"/>
                      <a:gd name="connsiteY14" fmla="*/ 659 h 899578"/>
                      <a:gd name="connsiteX15" fmla="*/ 1698582 w 1698708"/>
                      <a:gd name="connsiteY15" fmla="*/ 135503 h 899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98708" h="899578">
                        <a:moveTo>
                          <a:pt x="1698709" y="135758"/>
                        </a:moveTo>
                        <a:cubicBezTo>
                          <a:pt x="1577590" y="205658"/>
                          <a:pt x="1496505" y="342536"/>
                          <a:pt x="1430545" y="465688"/>
                        </a:cubicBezTo>
                        <a:cubicBezTo>
                          <a:pt x="1364711" y="589348"/>
                          <a:pt x="1306376" y="719617"/>
                          <a:pt x="1210041" y="821036"/>
                        </a:cubicBezTo>
                        <a:cubicBezTo>
                          <a:pt x="1196823" y="834762"/>
                          <a:pt x="1183224" y="847853"/>
                          <a:pt x="1168990" y="860562"/>
                        </a:cubicBezTo>
                        <a:lnTo>
                          <a:pt x="939335" y="899579"/>
                        </a:lnTo>
                        <a:cubicBezTo>
                          <a:pt x="1060962" y="858020"/>
                          <a:pt x="1159839" y="766768"/>
                          <a:pt x="1236857" y="664332"/>
                        </a:cubicBezTo>
                        <a:cubicBezTo>
                          <a:pt x="1315400" y="559863"/>
                          <a:pt x="1374752" y="443320"/>
                          <a:pt x="1443127" y="332368"/>
                        </a:cubicBezTo>
                        <a:cubicBezTo>
                          <a:pt x="1491295" y="254843"/>
                          <a:pt x="1549630" y="174775"/>
                          <a:pt x="1636306" y="147323"/>
                        </a:cubicBezTo>
                        <a:cubicBezTo>
                          <a:pt x="1371193" y="52004"/>
                          <a:pt x="1079772" y="30780"/>
                          <a:pt x="803474" y="86446"/>
                        </a:cubicBezTo>
                        <a:cubicBezTo>
                          <a:pt x="565685" y="135122"/>
                          <a:pt x="337683" y="239592"/>
                          <a:pt x="95319" y="245565"/>
                        </a:cubicBezTo>
                        <a:cubicBezTo>
                          <a:pt x="66977" y="246073"/>
                          <a:pt x="38000" y="245565"/>
                          <a:pt x="9659" y="243023"/>
                        </a:cubicBezTo>
                        <a:lnTo>
                          <a:pt x="0" y="184180"/>
                        </a:lnTo>
                        <a:cubicBezTo>
                          <a:pt x="75493" y="190788"/>
                          <a:pt x="152637" y="186213"/>
                          <a:pt x="224571" y="171979"/>
                        </a:cubicBezTo>
                        <a:cubicBezTo>
                          <a:pt x="341114" y="148721"/>
                          <a:pt x="453209" y="108560"/>
                          <a:pt x="567719" y="77168"/>
                        </a:cubicBezTo>
                        <a:cubicBezTo>
                          <a:pt x="753781" y="25442"/>
                          <a:pt x="946834" y="-4933"/>
                          <a:pt x="1140013" y="659"/>
                        </a:cubicBezTo>
                        <a:cubicBezTo>
                          <a:pt x="1333193" y="6251"/>
                          <a:pt x="1526245" y="48319"/>
                          <a:pt x="1698582" y="135503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0" name="Freeform: Shape 3619">
                    <a:extLst>
                      <a:ext uri="{FF2B5EF4-FFF2-40B4-BE49-F238E27FC236}">
                        <a16:creationId xmlns:a16="http://schemas.microsoft.com/office/drawing/2014/main" id="{BD3469FC-E426-C29F-A851-79A9F9AF28E6}"/>
                      </a:ext>
                    </a:extLst>
                  </p:cNvPr>
                  <p:cNvSpPr/>
                  <p:nvPr/>
                </p:nvSpPr>
                <p:spPr>
                  <a:xfrm>
                    <a:off x="1673446" y="3244086"/>
                    <a:ext cx="908940" cy="759754"/>
                  </a:xfrm>
                  <a:custGeom>
                    <a:avLst/>
                    <a:gdLst>
                      <a:gd name="connsiteX0" fmla="*/ 738149 w 908940"/>
                      <a:gd name="connsiteY0" fmla="*/ 459691 h 759754"/>
                      <a:gd name="connsiteX1" fmla="*/ 554120 w 908940"/>
                      <a:gd name="connsiteY1" fmla="*/ 616268 h 759754"/>
                      <a:gd name="connsiteX2" fmla="*/ 492226 w 908940"/>
                      <a:gd name="connsiteY2" fmla="*/ 753654 h 759754"/>
                      <a:gd name="connsiteX3" fmla="*/ 457276 w 908940"/>
                      <a:gd name="connsiteY3" fmla="*/ 759754 h 759754"/>
                      <a:gd name="connsiteX4" fmla="*/ 574836 w 908940"/>
                      <a:gd name="connsiteY4" fmla="*/ 528574 h 759754"/>
                      <a:gd name="connsiteX5" fmla="*/ 697480 w 908940"/>
                      <a:gd name="connsiteY5" fmla="*/ 406948 h 759754"/>
                      <a:gd name="connsiteX6" fmla="*/ 872866 w 908940"/>
                      <a:gd name="connsiteY6" fmla="*/ 43974 h 759754"/>
                      <a:gd name="connsiteX7" fmla="*/ 278839 w 908940"/>
                      <a:gd name="connsiteY7" fmla="*/ 281254 h 759754"/>
                      <a:gd name="connsiteX8" fmla="*/ 0 w 908940"/>
                      <a:gd name="connsiteY8" fmla="*/ 596568 h 759754"/>
                      <a:gd name="connsiteX9" fmla="*/ 250879 w 908940"/>
                      <a:gd name="connsiteY9" fmla="*/ 247829 h 759754"/>
                      <a:gd name="connsiteX10" fmla="*/ 458166 w 908940"/>
                      <a:gd name="connsiteY10" fmla="*/ 90743 h 759754"/>
                      <a:gd name="connsiteX11" fmla="*/ 902733 w 908940"/>
                      <a:gd name="connsiteY11" fmla="*/ 0 h 759754"/>
                      <a:gd name="connsiteX12" fmla="*/ 738022 w 908940"/>
                      <a:gd name="connsiteY12" fmla="*/ 459818 h 75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08940" h="759754">
                        <a:moveTo>
                          <a:pt x="738149" y="459691"/>
                        </a:moveTo>
                        <a:cubicBezTo>
                          <a:pt x="677272" y="512942"/>
                          <a:pt x="603304" y="552468"/>
                          <a:pt x="554120" y="616268"/>
                        </a:cubicBezTo>
                        <a:cubicBezTo>
                          <a:pt x="522220" y="657318"/>
                          <a:pt x="503919" y="703961"/>
                          <a:pt x="492226" y="753654"/>
                        </a:cubicBezTo>
                        <a:lnTo>
                          <a:pt x="457276" y="759754"/>
                        </a:lnTo>
                        <a:cubicBezTo>
                          <a:pt x="480534" y="674603"/>
                          <a:pt x="516628" y="595043"/>
                          <a:pt x="574836" y="528574"/>
                        </a:cubicBezTo>
                        <a:cubicBezTo>
                          <a:pt x="612836" y="485490"/>
                          <a:pt x="658971" y="449523"/>
                          <a:pt x="697480" y="406948"/>
                        </a:cubicBezTo>
                        <a:cubicBezTo>
                          <a:pt x="789748" y="305528"/>
                          <a:pt x="831816" y="174751"/>
                          <a:pt x="872866" y="43974"/>
                        </a:cubicBezTo>
                        <a:cubicBezTo>
                          <a:pt x="655921" y="56683"/>
                          <a:pt x="444567" y="141326"/>
                          <a:pt x="278839" y="281254"/>
                        </a:cubicBezTo>
                        <a:cubicBezTo>
                          <a:pt x="168905" y="374031"/>
                          <a:pt x="84643" y="479898"/>
                          <a:pt x="0" y="596568"/>
                        </a:cubicBezTo>
                        <a:cubicBezTo>
                          <a:pt x="38000" y="456132"/>
                          <a:pt x="144503" y="346198"/>
                          <a:pt x="250879" y="247829"/>
                        </a:cubicBezTo>
                        <a:cubicBezTo>
                          <a:pt x="314806" y="188477"/>
                          <a:pt x="381148" y="130777"/>
                          <a:pt x="458166" y="90743"/>
                        </a:cubicBezTo>
                        <a:cubicBezTo>
                          <a:pt x="593010" y="20335"/>
                          <a:pt x="750604" y="9659"/>
                          <a:pt x="902733" y="0"/>
                        </a:cubicBezTo>
                        <a:cubicBezTo>
                          <a:pt x="930058" y="167761"/>
                          <a:pt x="865749" y="347723"/>
                          <a:pt x="738022" y="45981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1" name="Freeform: Shape 3620">
                    <a:extLst>
                      <a:ext uri="{FF2B5EF4-FFF2-40B4-BE49-F238E27FC236}">
                        <a16:creationId xmlns:a16="http://schemas.microsoft.com/office/drawing/2014/main" id="{6EC4DBEC-3E4C-98C1-881D-3E02F6FDE970}"/>
                      </a:ext>
                    </a:extLst>
                  </p:cNvPr>
                  <p:cNvSpPr/>
                  <p:nvPr/>
                </p:nvSpPr>
                <p:spPr>
                  <a:xfrm>
                    <a:off x="2614179" y="3195924"/>
                    <a:ext cx="296378" cy="471885"/>
                  </a:xfrm>
                  <a:custGeom>
                    <a:avLst/>
                    <a:gdLst>
                      <a:gd name="connsiteX0" fmla="*/ 11311 w 296378"/>
                      <a:gd name="connsiteY0" fmla="*/ 463625 h 471885"/>
                      <a:gd name="connsiteX1" fmla="*/ 92777 w 296378"/>
                      <a:gd name="connsiteY1" fmla="*/ 253161 h 471885"/>
                      <a:gd name="connsiteX2" fmla="*/ 108028 w 296378"/>
                      <a:gd name="connsiteY2" fmla="*/ 77393 h 471885"/>
                      <a:gd name="connsiteX3" fmla="*/ 296378 w 296378"/>
                      <a:gd name="connsiteY3" fmla="*/ 3553 h 471885"/>
                      <a:gd name="connsiteX4" fmla="*/ 167761 w 296378"/>
                      <a:gd name="connsiteY4" fmla="*/ 60108 h 471885"/>
                      <a:gd name="connsiteX5" fmla="*/ 128871 w 296378"/>
                      <a:gd name="connsiteY5" fmla="*/ 171695 h 471885"/>
                      <a:gd name="connsiteX6" fmla="*/ 123787 w 296378"/>
                      <a:gd name="connsiteY6" fmla="*/ 292051 h 471885"/>
                      <a:gd name="connsiteX7" fmla="*/ 0 w 296378"/>
                      <a:gd name="connsiteY7" fmla="*/ 471886 h 471885"/>
                      <a:gd name="connsiteX8" fmla="*/ 11311 w 296378"/>
                      <a:gd name="connsiteY8" fmla="*/ 463498 h 47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6378" h="471885">
                        <a:moveTo>
                          <a:pt x="11311" y="463625"/>
                        </a:moveTo>
                        <a:cubicBezTo>
                          <a:pt x="61512" y="405544"/>
                          <a:pt x="90871" y="329797"/>
                          <a:pt x="92777" y="253161"/>
                        </a:cubicBezTo>
                        <a:cubicBezTo>
                          <a:pt x="94302" y="193682"/>
                          <a:pt x="80576" y="130136"/>
                          <a:pt x="108028" y="77393"/>
                        </a:cubicBezTo>
                        <a:cubicBezTo>
                          <a:pt x="141326" y="13212"/>
                          <a:pt x="225333" y="-9538"/>
                          <a:pt x="296378" y="3553"/>
                        </a:cubicBezTo>
                        <a:cubicBezTo>
                          <a:pt x="250752" y="13212"/>
                          <a:pt x="199280" y="25794"/>
                          <a:pt x="167761" y="60108"/>
                        </a:cubicBezTo>
                        <a:cubicBezTo>
                          <a:pt x="140563" y="89721"/>
                          <a:pt x="131286" y="131661"/>
                          <a:pt x="128871" y="171695"/>
                        </a:cubicBezTo>
                        <a:cubicBezTo>
                          <a:pt x="126456" y="211856"/>
                          <a:pt x="130015" y="252398"/>
                          <a:pt x="123787" y="292051"/>
                        </a:cubicBezTo>
                        <a:cubicBezTo>
                          <a:pt x="112349" y="366527"/>
                          <a:pt x="65452" y="434648"/>
                          <a:pt x="0" y="471886"/>
                        </a:cubicBezTo>
                        <a:lnTo>
                          <a:pt x="11311" y="463498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2" name="Freeform: Shape 3621">
                    <a:extLst>
                      <a:ext uri="{FF2B5EF4-FFF2-40B4-BE49-F238E27FC236}">
                        <a16:creationId xmlns:a16="http://schemas.microsoft.com/office/drawing/2014/main" id="{011419B7-AD3E-9E72-BB9C-FBF0ECB5C352}"/>
                      </a:ext>
                    </a:extLst>
                  </p:cNvPr>
                  <p:cNvSpPr/>
                  <p:nvPr/>
                </p:nvSpPr>
                <p:spPr>
                  <a:xfrm>
                    <a:off x="1616636" y="3433223"/>
                    <a:ext cx="825333" cy="578751"/>
                  </a:xfrm>
                  <a:custGeom>
                    <a:avLst/>
                    <a:gdLst>
                      <a:gd name="connsiteX0" fmla="*/ 825334 w 825333"/>
                      <a:gd name="connsiteY0" fmla="*/ 1374 h 578751"/>
                      <a:gd name="connsiteX1" fmla="*/ 609914 w 825333"/>
                      <a:gd name="connsiteY1" fmla="*/ 104827 h 578751"/>
                      <a:gd name="connsiteX2" fmla="*/ 555137 w 825333"/>
                      <a:gd name="connsiteY2" fmla="*/ 178286 h 578751"/>
                      <a:gd name="connsiteX3" fmla="*/ 491210 w 825333"/>
                      <a:gd name="connsiteY3" fmla="*/ 277163 h 578751"/>
                      <a:gd name="connsiteX4" fmla="*/ 386740 w 825333"/>
                      <a:gd name="connsiteY4" fmla="*/ 416074 h 578751"/>
                      <a:gd name="connsiteX5" fmla="*/ 121118 w 825333"/>
                      <a:gd name="connsiteY5" fmla="*/ 555494 h 578751"/>
                      <a:gd name="connsiteX6" fmla="*/ 10676 w 825333"/>
                      <a:gd name="connsiteY6" fmla="*/ 578752 h 578751"/>
                      <a:gd name="connsiteX7" fmla="*/ 0 w 825333"/>
                      <a:gd name="connsiteY7" fmla="*/ 517875 h 578751"/>
                      <a:gd name="connsiteX8" fmla="*/ 39526 w 825333"/>
                      <a:gd name="connsiteY8" fmla="*/ 510758 h 578751"/>
                      <a:gd name="connsiteX9" fmla="*/ 325355 w 825333"/>
                      <a:gd name="connsiteY9" fmla="*/ 389639 h 578751"/>
                      <a:gd name="connsiteX10" fmla="*/ 515484 w 825333"/>
                      <a:gd name="connsiteY10" fmla="*/ 171677 h 578751"/>
                      <a:gd name="connsiteX11" fmla="*/ 590977 w 825333"/>
                      <a:gd name="connsiteY11" fmla="*/ 76866 h 578751"/>
                      <a:gd name="connsiteX12" fmla="*/ 825207 w 825333"/>
                      <a:gd name="connsiteY12" fmla="*/ 1374 h 57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5333" h="578751">
                        <a:moveTo>
                          <a:pt x="825334" y="1374"/>
                        </a:moveTo>
                        <a:cubicBezTo>
                          <a:pt x="725948" y="16117"/>
                          <a:pt x="651981" y="63776"/>
                          <a:pt x="609914" y="104827"/>
                        </a:cubicBezTo>
                        <a:cubicBezTo>
                          <a:pt x="588054" y="127068"/>
                          <a:pt x="571405" y="152994"/>
                          <a:pt x="555137" y="178286"/>
                        </a:cubicBezTo>
                        <a:cubicBezTo>
                          <a:pt x="533912" y="211202"/>
                          <a:pt x="512561" y="244119"/>
                          <a:pt x="491210" y="277163"/>
                        </a:cubicBezTo>
                        <a:cubicBezTo>
                          <a:pt x="460326" y="325839"/>
                          <a:pt x="428808" y="375024"/>
                          <a:pt x="386740" y="416074"/>
                        </a:cubicBezTo>
                        <a:cubicBezTo>
                          <a:pt x="316840" y="484450"/>
                          <a:pt x="221013" y="528550"/>
                          <a:pt x="121118" y="555494"/>
                        </a:cubicBezTo>
                        <a:cubicBezTo>
                          <a:pt x="84643" y="565153"/>
                          <a:pt x="48168" y="572778"/>
                          <a:pt x="10676" y="578752"/>
                        </a:cubicBezTo>
                        <a:lnTo>
                          <a:pt x="0" y="517875"/>
                        </a:lnTo>
                        <a:cubicBezTo>
                          <a:pt x="13217" y="515841"/>
                          <a:pt x="26308" y="513299"/>
                          <a:pt x="39526" y="510758"/>
                        </a:cubicBezTo>
                        <a:cubicBezTo>
                          <a:pt x="143487" y="488898"/>
                          <a:pt x="244270" y="451406"/>
                          <a:pt x="325355" y="389639"/>
                        </a:cubicBezTo>
                        <a:cubicBezTo>
                          <a:pt x="404914" y="329779"/>
                          <a:pt x="461724" y="250728"/>
                          <a:pt x="515484" y="171677"/>
                        </a:cubicBezTo>
                        <a:cubicBezTo>
                          <a:pt x="538234" y="138252"/>
                          <a:pt x="560602" y="104827"/>
                          <a:pt x="590977" y="76866"/>
                        </a:cubicBezTo>
                        <a:cubicBezTo>
                          <a:pt x="650837" y="21581"/>
                          <a:pt x="739547" y="-6760"/>
                          <a:pt x="825207" y="1374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3" name="Freeform: Shape 3622">
                    <a:extLst>
                      <a:ext uri="{FF2B5EF4-FFF2-40B4-BE49-F238E27FC236}">
                        <a16:creationId xmlns:a16="http://schemas.microsoft.com/office/drawing/2014/main" id="{DF464297-7824-B19D-1252-0F656D494A54}"/>
                      </a:ext>
                    </a:extLst>
                  </p:cNvPr>
                  <p:cNvSpPr/>
                  <p:nvPr/>
                </p:nvSpPr>
                <p:spPr>
                  <a:xfrm>
                    <a:off x="1427142" y="2815660"/>
                    <a:ext cx="1062487" cy="217631"/>
                  </a:xfrm>
                  <a:custGeom>
                    <a:avLst/>
                    <a:gdLst>
                      <a:gd name="connsiteX0" fmla="*/ 1062487 w 1062487"/>
                      <a:gd name="connsiteY0" fmla="*/ 147045 h 217631"/>
                      <a:gd name="connsiteX1" fmla="*/ 731540 w 1062487"/>
                      <a:gd name="connsiteY1" fmla="*/ 211862 h 217631"/>
                      <a:gd name="connsiteX2" fmla="*/ 367041 w 1062487"/>
                      <a:gd name="connsiteY2" fmla="*/ 179962 h 217631"/>
                      <a:gd name="connsiteX3" fmla="*/ 140436 w 1062487"/>
                      <a:gd name="connsiteY3" fmla="*/ 71553 h 217631"/>
                      <a:gd name="connsiteX4" fmla="*/ 0 w 1062487"/>
                      <a:gd name="connsiteY4" fmla="*/ 21351 h 217631"/>
                      <a:gd name="connsiteX5" fmla="*/ 124169 w 1062487"/>
                      <a:gd name="connsiteY5" fmla="*/ 0 h 217631"/>
                      <a:gd name="connsiteX6" fmla="*/ 225588 w 1062487"/>
                      <a:gd name="connsiteY6" fmla="*/ 39017 h 217631"/>
                      <a:gd name="connsiteX7" fmla="*/ 428808 w 1062487"/>
                      <a:gd name="connsiteY7" fmla="*/ 140436 h 217631"/>
                      <a:gd name="connsiteX8" fmla="*/ 748189 w 1062487"/>
                      <a:gd name="connsiteY8" fmla="*/ 184537 h 217631"/>
                      <a:gd name="connsiteX9" fmla="*/ 1062487 w 1062487"/>
                      <a:gd name="connsiteY9" fmla="*/ 147045 h 217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2487" h="217631">
                        <a:moveTo>
                          <a:pt x="1062487" y="147045"/>
                        </a:moveTo>
                        <a:cubicBezTo>
                          <a:pt x="953443" y="173861"/>
                          <a:pt x="844525" y="200297"/>
                          <a:pt x="731540" y="211862"/>
                        </a:cubicBezTo>
                        <a:cubicBezTo>
                          <a:pt x="608897" y="224063"/>
                          <a:pt x="480153" y="218471"/>
                          <a:pt x="367041" y="179962"/>
                        </a:cubicBezTo>
                        <a:cubicBezTo>
                          <a:pt x="285956" y="151620"/>
                          <a:pt x="215929" y="108028"/>
                          <a:pt x="140436" y="71553"/>
                        </a:cubicBezTo>
                        <a:cubicBezTo>
                          <a:pt x="96844" y="50710"/>
                          <a:pt x="49184" y="32027"/>
                          <a:pt x="0" y="21351"/>
                        </a:cubicBezTo>
                        <a:lnTo>
                          <a:pt x="124169" y="0"/>
                        </a:lnTo>
                        <a:cubicBezTo>
                          <a:pt x="159627" y="9659"/>
                          <a:pt x="193561" y="23766"/>
                          <a:pt x="225588" y="39017"/>
                        </a:cubicBezTo>
                        <a:cubicBezTo>
                          <a:pt x="293963" y="72442"/>
                          <a:pt x="356365" y="112985"/>
                          <a:pt x="428808" y="140436"/>
                        </a:cubicBezTo>
                        <a:cubicBezTo>
                          <a:pt x="526668" y="177420"/>
                          <a:pt x="638636" y="188604"/>
                          <a:pt x="748189" y="184537"/>
                        </a:cubicBezTo>
                        <a:cubicBezTo>
                          <a:pt x="854692" y="180979"/>
                          <a:pt x="958526" y="164202"/>
                          <a:pt x="1062487" y="147045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4" name="Freeform: Shape 3623">
                    <a:extLst>
                      <a:ext uri="{FF2B5EF4-FFF2-40B4-BE49-F238E27FC236}">
                        <a16:creationId xmlns:a16="http://schemas.microsoft.com/office/drawing/2014/main" id="{608513AA-2D1D-8F8F-18DE-FEF631B9D2F3}"/>
                      </a:ext>
                    </a:extLst>
                  </p:cNvPr>
                  <p:cNvSpPr/>
                  <p:nvPr/>
                </p:nvSpPr>
                <p:spPr>
                  <a:xfrm>
                    <a:off x="2096280" y="2528687"/>
                    <a:ext cx="1138487" cy="414745"/>
                  </a:xfrm>
                  <a:custGeom>
                    <a:avLst/>
                    <a:gdLst>
                      <a:gd name="connsiteX0" fmla="*/ 1138488 w 1138487"/>
                      <a:gd name="connsiteY0" fmla="*/ 127 h 414745"/>
                      <a:gd name="connsiteX1" fmla="*/ 1130354 w 1138487"/>
                      <a:gd name="connsiteY1" fmla="*/ 32027 h 414745"/>
                      <a:gd name="connsiteX2" fmla="*/ 1089304 w 1138487"/>
                      <a:gd name="connsiteY2" fmla="*/ 201313 h 414745"/>
                      <a:gd name="connsiteX3" fmla="*/ 930693 w 1138487"/>
                      <a:gd name="connsiteY3" fmla="*/ 366024 h 414745"/>
                      <a:gd name="connsiteX4" fmla="*/ 523618 w 1138487"/>
                      <a:gd name="connsiteY4" fmla="*/ 387376 h 414745"/>
                      <a:gd name="connsiteX5" fmla="*/ 131794 w 1138487"/>
                      <a:gd name="connsiteY5" fmla="*/ 238297 h 414745"/>
                      <a:gd name="connsiteX6" fmla="*/ 0 w 1138487"/>
                      <a:gd name="connsiteY6" fmla="*/ 194196 h 414745"/>
                      <a:gd name="connsiteX7" fmla="*/ 186062 w 1138487"/>
                      <a:gd name="connsiteY7" fmla="*/ 162296 h 414745"/>
                      <a:gd name="connsiteX8" fmla="*/ 724931 w 1138487"/>
                      <a:gd name="connsiteY8" fmla="*/ 370600 h 414745"/>
                      <a:gd name="connsiteX9" fmla="*/ 934251 w 1138487"/>
                      <a:gd name="connsiteY9" fmla="*/ 328532 h 414745"/>
                      <a:gd name="connsiteX10" fmla="*/ 1014319 w 1138487"/>
                      <a:gd name="connsiteY10" fmla="*/ 167380 h 414745"/>
                      <a:gd name="connsiteX11" fmla="*/ 1043169 w 1138487"/>
                      <a:gd name="connsiteY11" fmla="*/ 16268 h 414745"/>
                      <a:gd name="connsiteX12" fmla="*/ 1138488 w 1138487"/>
                      <a:gd name="connsiteY12" fmla="*/ 0 h 414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38487" h="414745">
                        <a:moveTo>
                          <a:pt x="1138488" y="127"/>
                        </a:moveTo>
                        <a:cubicBezTo>
                          <a:pt x="1135438" y="10803"/>
                          <a:pt x="1132896" y="21479"/>
                          <a:pt x="1130354" y="32027"/>
                        </a:cubicBezTo>
                        <a:cubicBezTo>
                          <a:pt x="1117645" y="88837"/>
                          <a:pt x="1111036" y="148062"/>
                          <a:pt x="1089304" y="201313"/>
                        </a:cubicBezTo>
                        <a:cubicBezTo>
                          <a:pt x="1057912" y="275281"/>
                          <a:pt x="997543" y="331582"/>
                          <a:pt x="930693" y="366024"/>
                        </a:cubicBezTo>
                        <a:cubicBezTo>
                          <a:pt x="804999" y="430460"/>
                          <a:pt x="657954" y="423851"/>
                          <a:pt x="523618" y="387376"/>
                        </a:cubicBezTo>
                        <a:cubicBezTo>
                          <a:pt x="389282" y="351409"/>
                          <a:pt x="262572" y="287481"/>
                          <a:pt x="131794" y="238297"/>
                        </a:cubicBezTo>
                        <a:cubicBezTo>
                          <a:pt x="88202" y="222029"/>
                          <a:pt x="44101" y="207414"/>
                          <a:pt x="0" y="194196"/>
                        </a:cubicBezTo>
                        <a:lnTo>
                          <a:pt x="186062" y="162296"/>
                        </a:lnTo>
                        <a:cubicBezTo>
                          <a:pt x="364499" y="240331"/>
                          <a:pt x="544970" y="347342"/>
                          <a:pt x="724931" y="370600"/>
                        </a:cubicBezTo>
                        <a:cubicBezTo>
                          <a:pt x="797374" y="380258"/>
                          <a:pt x="877060" y="378225"/>
                          <a:pt x="934251" y="328532"/>
                        </a:cubicBezTo>
                        <a:cubicBezTo>
                          <a:pt x="978352" y="289515"/>
                          <a:pt x="1001102" y="227621"/>
                          <a:pt x="1014319" y="167380"/>
                        </a:cubicBezTo>
                        <a:cubicBezTo>
                          <a:pt x="1024995" y="117179"/>
                          <a:pt x="1030587" y="65961"/>
                          <a:pt x="1043169" y="16268"/>
                        </a:cubicBezTo>
                        <a:lnTo>
                          <a:pt x="1138488" y="0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5" name="Freeform: Shape 3624">
                    <a:extLst>
                      <a:ext uri="{FF2B5EF4-FFF2-40B4-BE49-F238E27FC236}">
                        <a16:creationId xmlns:a16="http://schemas.microsoft.com/office/drawing/2014/main" id="{7EB90CF8-E07E-995A-DA86-49C1CDB4E5C6}"/>
                      </a:ext>
                    </a:extLst>
                  </p:cNvPr>
                  <p:cNvSpPr/>
                  <p:nvPr/>
                </p:nvSpPr>
                <p:spPr>
                  <a:xfrm>
                    <a:off x="2636166" y="2621591"/>
                    <a:ext cx="338064" cy="193687"/>
                  </a:xfrm>
                  <a:custGeom>
                    <a:avLst/>
                    <a:gdLst>
                      <a:gd name="connsiteX0" fmla="*/ 338064 w 338064"/>
                      <a:gd name="connsiteY0" fmla="*/ 193561 h 193687"/>
                      <a:gd name="connsiteX1" fmla="*/ 269689 w 338064"/>
                      <a:gd name="connsiteY1" fmla="*/ 165728 h 193687"/>
                      <a:gd name="connsiteX2" fmla="*/ 123152 w 338064"/>
                      <a:gd name="connsiteY2" fmla="*/ 126710 h 193687"/>
                      <a:gd name="connsiteX3" fmla="*/ 0 w 338064"/>
                      <a:gd name="connsiteY3" fmla="*/ 9151 h 193687"/>
                      <a:gd name="connsiteX4" fmla="*/ 53251 w 338064"/>
                      <a:gd name="connsiteY4" fmla="*/ 0 h 193687"/>
                      <a:gd name="connsiteX5" fmla="*/ 257997 w 338064"/>
                      <a:gd name="connsiteY5" fmla="*/ 130269 h 193687"/>
                      <a:gd name="connsiteX6" fmla="*/ 338064 w 338064"/>
                      <a:gd name="connsiteY6" fmla="*/ 193688 h 193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8064" h="193687">
                        <a:moveTo>
                          <a:pt x="338064" y="193561"/>
                        </a:moveTo>
                        <a:cubicBezTo>
                          <a:pt x="324847" y="171320"/>
                          <a:pt x="294980" y="168270"/>
                          <a:pt x="269689" y="165728"/>
                        </a:cubicBezTo>
                        <a:cubicBezTo>
                          <a:pt x="218979" y="161152"/>
                          <a:pt x="168270" y="150477"/>
                          <a:pt x="123152" y="126710"/>
                        </a:cubicBezTo>
                        <a:cubicBezTo>
                          <a:pt x="72442" y="99894"/>
                          <a:pt x="30884" y="57318"/>
                          <a:pt x="0" y="9151"/>
                        </a:cubicBezTo>
                        <a:lnTo>
                          <a:pt x="53251" y="0"/>
                        </a:lnTo>
                        <a:cubicBezTo>
                          <a:pt x="96844" y="74476"/>
                          <a:pt x="167761" y="108028"/>
                          <a:pt x="257997" y="130269"/>
                        </a:cubicBezTo>
                        <a:cubicBezTo>
                          <a:pt x="292947" y="138911"/>
                          <a:pt x="331964" y="158102"/>
                          <a:pt x="338064" y="19368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6" name="Freeform: Shape 3625">
                    <a:extLst>
                      <a:ext uri="{FF2B5EF4-FFF2-40B4-BE49-F238E27FC236}">
                        <a16:creationId xmlns:a16="http://schemas.microsoft.com/office/drawing/2014/main" id="{AAC510BE-D9C4-D6FE-C92F-D9AA6D5D771A}"/>
                      </a:ext>
                    </a:extLst>
                  </p:cNvPr>
                  <p:cNvSpPr/>
                  <p:nvPr/>
                </p:nvSpPr>
                <p:spPr>
                  <a:xfrm>
                    <a:off x="2964698" y="2984946"/>
                    <a:ext cx="1651430" cy="444567"/>
                  </a:xfrm>
                  <a:custGeom>
                    <a:avLst/>
                    <a:gdLst>
                      <a:gd name="connsiteX0" fmla="*/ 852532 w 1651430"/>
                      <a:gd name="connsiteY0" fmla="*/ 146537 h 444567"/>
                      <a:gd name="connsiteX1" fmla="*/ 1651431 w 1651430"/>
                      <a:gd name="connsiteY1" fmla="*/ 400974 h 444567"/>
                      <a:gd name="connsiteX2" fmla="*/ 1615972 w 1651430"/>
                      <a:gd name="connsiteY2" fmla="*/ 444567 h 444567"/>
                      <a:gd name="connsiteX3" fmla="*/ 1269266 w 1651430"/>
                      <a:gd name="connsiteY3" fmla="*/ 277823 h 444567"/>
                      <a:gd name="connsiteX4" fmla="*/ 634696 w 1651430"/>
                      <a:gd name="connsiteY4" fmla="*/ 177420 h 444567"/>
                      <a:gd name="connsiteX5" fmla="*/ 362974 w 1651430"/>
                      <a:gd name="connsiteY5" fmla="*/ 149587 h 444567"/>
                      <a:gd name="connsiteX6" fmla="*/ 0 w 1651430"/>
                      <a:gd name="connsiteY6" fmla="*/ 0 h 444567"/>
                      <a:gd name="connsiteX7" fmla="*/ 416226 w 1651430"/>
                      <a:gd name="connsiteY7" fmla="*/ 116035 h 444567"/>
                      <a:gd name="connsiteX8" fmla="*/ 852659 w 1651430"/>
                      <a:gd name="connsiteY8" fmla="*/ 146410 h 444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51430" h="444567">
                        <a:moveTo>
                          <a:pt x="852532" y="146537"/>
                        </a:moveTo>
                        <a:cubicBezTo>
                          <a:pt x="1133913" y="170811"/>
                          <a:pt x="1418217" y="242364"/>
                          <a:pt x="1651431" y="400974"/>
                        </a:cubicBezTo>
                        <a:lnTo>
                          <a:pt x="1615972" y="444567"/>
                        </a:lnTo>
                        <a:cubicBezTo>
                          <a:pt x="1510486" y="371108"/>
                          <a:pt x="1391909" y="316332"/>
                          <a:pt x="1269266" y="277823"/>
                        </a:cubicBezTo>
                        <a:cubicBezTo>
                          <a:pt x="1064521" y="213895"/>
                          <a:pt x="849100" y="191654"/>
                          <a:pt x="634696" y="177420"/>
                        </a:cubicBezTo>
                        <a:cubicBezTo>
                          <a:pt x="543953" y="171828"/>
                          <a:pt x="452193" y="166744"/>
                          <a:pt x="362974" y="149587"/>
                        </a:cubicBezTo>
                        <a:cubicBezTo>
                          <a:pt x="233213" y="124804"/>
                          <a:pt x="109045" y="73586"/>
                          <a:pt x="0" y="0"/>
                        </a:cubicBezTo>
                        <a:cubicBezTo>
                          <a:pt x="127219" y="70917"/>
                          <a:pt x="271214" y="99894"/>
                          <a:pt x="416226" y="116035"/>
                        </a:cubicBezTo>
                        <a:cubicBezTo>
                          <a:pt x="561237" y="132303"/>
                          <a:pt x="707139" y="133828"/>
                          <a:pt x="852659" y="146410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7" name="Freeform: Shape 3626">
                    <a:extLst>
                      <a:ext uri="{FF2B5EF4-FFF2-40B4-BE49-F238E27FC236}">
                        <a16:creationId xmlns:a16="http://schemas.microsoft.com/office/drawing/2014/main" id="{110456C2-CBEB-406A-3FF5-1CB390E31938}"/>
                      </a:ext>
                    </a:extLst>
                  </p:cNvPr>
                  <p:cNvSpPr/>
                  <p:nvPr/>
                </p:nvSpPr>
                <p:spPr>
                  <a:xfrm>
                    <a:off x="3011341" y="3311085"/>
                    <a:ext cx="1434611" cy="542914"/>
                  </a:xfrm>
                  <a:custGeom>
                    <a:avLst/>
                    <a:gdLst>
                      <a:gd name="connsiteX0" fmla="*/ 1434485 w 1434611"/>
                      <a:gd name="connsiteY0" fmla="*/ 282249 h 542914"/>
                      <a:gd name="connsiteX1" fmla="*/ 1419234 w 1434611"/>
                      <a:gd name="connsiteY1" fmla="*/ 301059 h 542914"/>
                      <a:gd name="connsiteX2" fmla="*/ 1369033 w 1434611"/>
                      <a:gd name="connsiteY2" fmla="*/ 362444 h 542914"/>
                      <a:gd name="connsiteX3" fmla="*/ 961958 w 1434611"/>
                      <a:gd name="connsiteY3" fmla="*/ 112073 h 542914"/>
                      <a:gd name="connsiteX4" fmla="*/ 280237 w 1434611"/>
                      <a:gd name="connsiteY4" fmla="*/ 247934 h 542914"/>
                      <a:gd name="connsiteX5" fmla="*/ 213895 w 1434611"/>
                      <a:gd name="connsiteY5" fmla="*/ 378203 h 542914"/>
                      <a:gd name="connsiteX6" fmla="*/ 126202 w 1434611"/>
                      <a:gd name="connsiteY6" fmla="*/ 521690 h 542914"/>
                      <a:gd name="connsiteX7" fmla="*/ 0 w 1434611"/>
                      <a:gd name="connsiteY7" fmla="*/ 542914 h 542914"/>
                      <a:gd name="connsiteX8" fmla="*/ 101927 w 1434611"/>
                      <a:gd name="connsiteY8" fmla="*/ 400953 h 542914"/>
                      <a:gd name="connsiteX9" fmla="*/ 324465 w 1434611"/>
                      <a:gd name="connsiteY9" fmla="*/ 103939 h 542914"/>
                      <a:gd name="connsiteX10" fmla="*/ 631138 w 1434611"/>
                      <a:gd name="connsiteY10" fmla="*/ 487 h 542914"/>
                      <a:gd name="connsiteX11" fmla="*/ 955603 w 1434611"/>
                      <a:gd name="connsiteY11" fmla="*/ 49671 h 542914"/>
                      <a:gd name="connsiteX12" fmla="*/ 1434612 w 1434611"/>
                      <a:gd name="connsiteY12" fmla="*/ 282376 h 542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34611" h="542914">
                        <a:moveTo>
                          <a:pt x="1434485" y="282249"/>
                        </a:moveTo>
                        <a:lnTo>
                          <a:pt x="1419234" y="301059"/>
                        </a:lnTo>
                        <a:lnTo>
                          <a:pt x="1369033" y="362444"/>
                        </a:lnTo>
                        <a:cubicBezTo>
                          <a:pt x="1251473" y="253018"/>
                          <a:pt x="1112561" y="166723"/>
                          <a:pt x="961958" y="112073"/>
                        </a:cubicBezTo>
                        <a:cubicBezTo>
                          <a:pt x="728744" y="26922"/>
                          <a:pt x="433764" y="14721"/>
                          <a:pt x="280237" y="247934"/>
                        </a:cubicBezTo>
                        <a:cubicBezTo>
                          <a:pt x="253421" y="288476"/>
                          <a:pt x="234611" y="334103"/>
                          <a:pt x="213895" y="378203"/>
                        </a:cubicBezTo>
                        <a:cubicBezTo>
                          <a:pt x="189621" y="428405"/>
                          <a:pt x="161152" y="477589"/>
                          <a:pt x="126202" y="521690"/>
                        </a:cubicBezTo>
                        <a:lnTo>
                          <a:pt x="0" y="542914"/>
                        </a:lnTo>
                        <a:cubicBezTo>
                          <a:pt x="39017" y="499830"/>
                          <a:pt x="71934" y="450137"/>
                          <a:pt x="101927" y="400953"/>
                        </a:cubicBezTo>
                        <a:cubicBezTo>
                          <a:pt x="166363" y="294450"/>
                          <a:pt x="226096" y="179940"/>
                          <a:pt x="324465" y="103939"/>
                        </a:cubicBezTo>
                        <a:cubicBezTo>
                          <a:pt x="411142" y="36581"/>
                          <a:pt x="521584" y="4554"/>
                          <a:pt x="631138" y="487"/>
                        </a:cubicBezTo>
                        <a:cubicBezTo>
                          <a:pt x="741072" y="-3580"/>
                          <a:pt x="850117" y="18279"/>
                          <a:pt x="955603" y="49671"/>
                        </a:cubicBezTo>
                        <a:cubicBezTo>
                          <a:pt x="1125906" y="100889"/>
                          <a:pt x="1290617" y="178415"/>
                          <a:pt x="1434612" y="282376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8" name="Freeform: Shape 3627">
                    <a:extLst>
                      <a:ext uri="{FF2B5EF4-FFF2-40B4-BE49-F238E27FC236}">
                        <a16:creationId xmlns:a16="http://schemas.microsoft.com/office/drawing/2014/main" id="{8480241C-E29F-578F-798D-CC72961BE7F4}"/>
                      </a:ext>
                    </a:extLst>
                  </p:cNvPr>
                  <p:cNvSpPr/>
                  <p:nvPr/>
                </p:nvSpPr>
                <p:spPr>
                  <a:xfrm>
                    <a:off x="3492764" y="2492339"/>
                    <a:ext cx="1306884" cy="680830"/>
                  </a:xfrm>
                  <a:custGeom>
                    <a:avLst/>
                    <a:gdLst>
                      <a:gd name="connsiteX0" fmla="*/ 1306757 w 1306884"/>
                      <a:gd name="connsiteY0" fmla="*/ 670663 h 680830"/>
                      <a:gd name="connsiteX1" fmla="*/ 1298115 w 1306884"/>
                      <a:gd name="connsiteY1" fmla="*/ 680831 h 680830"/>
                      <a:gd name="connsiteX2" fmla="*/ 947342 w 1306884"/>
                      <a:gd name="connsiteY2" fmla="*/ 498835 h 680830"/>
                      <a:gd name="connsiteX3" fmla="*/ 0 w 1306884"/>
                      <a:gd name="connsiteY3" fmla="*/ 360432 h 680830"/>
                      <a:gd name="connsiteX4" fmla="*/ 224571 w 1306884"/>
                      <a:gd name="connsiteY4" fmla="*/ 266130 h 680830"/>
                      <a:gd name="connsiteX5" fmla="*/ 414700 w 1306884"/>
                      <a:gd name="connsiteY5" fmla="*/ 107520 h 680830"/>
                      <a:gd name="connsiteX6" fmla="*/ 735607 w 1306884"/>
                      <a:gd name="connsiteY6" fmla="*/ 0 h 680830"/>
                      <a:gd name="connsiteX7" fmla="*/ 387375 w 1306884"/>
                      <a:gd name="connsiteY7" fmla="*/ 207795 h 680830"/>
                      <a:gd name="connsiteX8" fmla="*/ 213006 w 1306884"/>
                      <a:gd name="connsiteY8" fmla="*/ 353315 h 680830"/>
                      <a:gd name="connsiteX9" fmla="*/ 296632 w 1306884"/>
                      <a:gd name="connsiteY9" fmla="*/ 368058 h 680830"/>
                      <a:gd name="connsiteX10" fmla="*/ 387884 w 1306884"/>
                      <a:gd name="connsiteY10" fmla="*/ 374666 h 680830"/>
                      <a:gd name="connsiteX11" fmla="*/ 824317 w 1306884"/>
                      <a:gd name="connsiteY11" fmla="*/ 406567 h 680830"/>
                      <a:gd name="connsiteX12" fmla="*/ 1177124 w 1306884"/>
                      <a:gd name="connsiteY12" fmla="*/ 548528 h 680830"/>
                      <a:gd name="connsiteX13" fmla="*/ 1306885 w 1306884"/>
                      <a:gd name="connsiteY13" fmla="*/ 670663 h 680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06884" h="680830">
                        <a:moveTo>
                          <a:pt x="1306757" y="670663"/>
                        </a:moveTo>
                        <a:lnTo>
                          <a:pt x="1298115" y="680831"/>
                        </a:lnTo>
                        <a:cubicBezTo>
                          <a:pt x="1191104" y="602796"/>
                          <a:pt x="1074561" y="536836"/>
                          <a:pt x="947342" y="498835"/>
                        </a:cubicBezTo>
                        <a:cubicBezTo>
                          <a:pt x="640161" y="407075"/>
                          <a:pt x="295488" y="484092"/>
                          <a:pt x="0" y="360432"/>
                        </a:cubicBezTo>
                        <a:cubicBezTo>
                          <a:pt x="82610" y="359924"/>
                          <a:pt x="159119" y="317348"/>
                          <a:pt x="224571" y="266130"/>
                        </a:cubicBezTo>
                        <a:cubicBezTo>
                          <a:pt x="289515" y="215420"/>
                          <a:pt x="346706" y="154671"/>
                          <a:pt x="414700" y="107520"/>
                        </a:cubicBezTo>
                        <a:cubicBezTo>
                          <a:pt x="508494" y="41686"/>
                          <a:pt x="621479" y="4067"/>
                          <a:pt x="735607" y="0"/>
                        </a:cubicBezTo>
                        <a:cubicBezTo>
                          <a:pt x="600763" y="29358"/>
                          <a:pt x="493370" y="119085"/>
                          <a:pt x="387375" y="207795"/>
                        </a:cubicBezTo>
                        <a:cubicBezTo>
                          <a:pt x="329040" y="255963"/>
                          <a:pt x="271341" y="304639"/>
                          <a:pt x="213006" y="353315"/>
                        </a:cubicBezTo>
                        <a:cubicBezTo>
                          <a:pt x="219106" y="347723"/>
                          <a:pt x="284940" y="366533"/>
                          <a:pt x="296632" y="368058"/>
                        </a:cubicBezTo>
                        <a:cubicBezTo>
                          <a:pt x="326499" y="371616"/>
                          <a:pt x="357509" y="373650"/>
                          <a:pt x="387884" y="374666"/>
                        </a:cubicBezTo>
                        <a:cubicBezTo>
                          <a:pt x="535437" y="379750"/>
                          <a:pt x="679814" y="371616"/>
                          <a:pt x="824317" y="406567"/>
                        </a:cubicBezTo>
                        <a:cubicBezTo>
                          <a:pt x="941368" y="434400"/>
                          <a:pt x="1075705" y="482567"/>
                          <a:pt x="1177124" y="548528"/>
                        </a:cubicBezTo>
                        <a:cubicBezTo>
                          <a:pt x="1227325" y="581445"/>
                          <a:pt x="1271426" y="623004"/>
                          <a:pt x="1306885" y="670663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9" name="Freeform: Shape 3628">
                    <a:extLst>
                      <a:ext uri="{FF2B5EF4-FFF2-40B4-BE49-F238E27FC236}">
                        <a16:creationId xmlns:a16="http://schemas.microsoft.com/office/drawing/2014/main" id="{1C624D90-08A7-90A5-3A6E-CC589BD20882}"/>
                      </a:ext>
                    </a:extLst>
                  </p:cNvPr>
                  <p:cNvSpPr/>
                  <p:nvPr/>
                </p:nvSpPr>
                <p:spPr>
                  <a:xfrm>
                    <a:off x="3190413" y="2568212"/>
                    <a:ext cx="420419" cy="418501"/>
                  </a:xfrm>
                  <a:custGeom>
                    <a:avLst/>
                    <a:gdLst>
                      <a:gd name="connsiteX0" fmla="*/ 268291 w 420419"/>
                      <a:gd name="connsiteY0" fmla="*/ 415971 h 418501"/>
                      <a:gd name="connsiteX1" fmla="*/ 0 w 420419"/>
                      <a:gd name="connsiteY1" fmla="*/ 356238 h 418501"/>
                      <a:gd name="connsiteX2" fmla="*/ 108663 w 420419"/>
                      <a:gd name="connsiteY2" fmla="*/ 243762 h 418501"/>
                      <a:gd name="connsiteX3" fmla="*/ 237280 w 420419"/>
                      <a:gd name="connsiteY3" fmla="*/ 84135 h 418501"/>
                      <a:gd name="connsiteX4" fmla="*/ 420419 w 420419"/>
                      <a:gd name="connsiteY4" fmla="*/ 0 h 418501"/>
                      <a:gd name="connsiteX5" fmla="*/ 222919 w 420419"/>
                      <a:gd name="connsiteY5" fmla="*/ 147045 h 418501"/>
                      <a:gd name="connsiteX6" fmla="*/ 90235 w 420419"/>
                      <a:gd name="connsiteY6" fmla="*/ 340097 h 418501"/>
                      <a:gd name="connsiteX7" fmla="*/ 268672 w 420419"/>
                      <a:gd name="connsiteY7" fmla="*/ 417878 h 418501"/>
                      <a:gd name="connsiteX8" fmla="*/ 268291 w 420419"/>
                      <a:gd name="connsiteY8" fmla="*/ 415971 h 418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0419" h="418501">
                        <a:moveTo>
                          <a:pt x="268291" y="415971"/>
                        </a:moveTo>
                        <a:cubicBezTo>
                          <a:pt x="175514" y="426266"/>
                          <a:pt x="79686" y="404914"/>
                          <a:pt x="0" y="356238"/>
                        </a:cubicBezTo>
                        <a:cubicBezTo>
                          <a:pt x="47532" y="333362"/>
                          <a:pt x="79051" y="287481"/>
                          <a:pt x="108663" y="243762"/>
                        </a:cubicBezTo>
                        <a:cubicBezTo>
                          <a:pt x="147045" y="187079"/>
                          <a:pt x="186443" y="130142"/>
                          <a:pt x="237280" y="84135"/>
                        </a:cubicBezTo>
                        <a:cubicBezTo>
                          <a:pt x="288117" y="38128"/>
                          <a:pt x="352044" y="3559"/>
                          <a:pt x="420419" y="0"/>
                        </a:cubicBezTo>
                        <a:cubicBezTo>
                          <a:pt x="343021" y="26689"/>
                          <a:pt x="272612" y="82101"/>
                          <a:pt x="222919" y="147045"/>
                        </a:cubicBezTo>
                        <a:cubicBezTo>
                          <a:pt x="175386" y="209193"/>
                          <a:pt x="145266" y="284431"/>
                          <a:pt x="90235" y="340097"/>
                        </a:cubicBezTo>
                        <a:cubicBezTo>
                          <a:pt x="146664" y="380640"/>
                          <a:pt x="200042" y="405931"/>
                          <a:pt x="268672" y="417878"/>
                        </a:cubicBezTo>
                        <a:lnTo>
                          <a:pt x="268291" y="415971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0" name="Freeform: Shape 3629">
                    <a:extLst>
                      <a:ext uri="{FF2B5EF4-FFF2-40B4-BE49-F238E27FC236}">
                        <a16:creationId xmlns:a16="http://schemas.microsoft.com/office/drawing/2014/main" id="{DE5EBBD7-8F80-A2F0-F279-83F6C06DD409}"/>
                      </a:ext>
                    </a:extLst>
                  </p:cNvPr>
                  <p:cNvSpPr/>
                  <p:nvPr/>
                </p:nvSpPr>
                <p:spPr>
                  <a:xfrm>
                    <a:off x="3623542" y="2138007"/>
                    <a:ext cx="266638" cy="526668"/>
                  </a:xfrm>
                  <a:custGeom>
                    <a:avLst/>
                    <a:gdLst>
                      <a:gd name="connsiteX0" fmla="*/ 266639 w 266638"/>
                      <a:gd name="connsiteY0" fmla="*/ 25291 h 526668"/>
                      <a:gd name="connsiteX1" fmla="*/ 255455 w 266638"/>
                      <a:gd name="connsiteY1" fmla="*/ 216946 h 526668"/>
                      <a:gd name="connsiteX2" fmla="*/ 190130 w 266638"/>
                      <a:gd name="connsiteY2" fmla="*/ 417115 h 526668"/>
                      <a:gd name="connsiteX3" fmla="*/ 3559 w 266638"/>
                      <a:gd name="connsiteY3" fmla="*/ 524635 h 526668"/>
                      <a:gd name="connsiteX4" fmla="*/ 0 w 266638"/>
                      <a:gd name="connsiteY4" fmla="*/ 526668 h 526668"/>
                      <a:gd name="connsiteX5" fmla="*/ 201695 w 266638"/>
                      <a:gd name="connsiteY5" fmla="*/ 338064 h 526668"/>
                      <a:gd name="connsiteX6" fmla="*/ 215421 w 266638"/>
                      <a:gd name="connsiteY6" fmla="*/ 95319 h 526668"/>
                      <a:gd name="connsiteX7" fmla="*/ 225080 w 266638"/>
                      <a:gd name="connsiteY7" fmla="*/ 0 h 526668"/>
                      <a:gd name="connsiteX8" fmla="*/ 266639 w 266638"/>
                      <a:gd name="connsiteY8" fmla="*/ 25291 h 52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6638" h="526668">
                        <a:moveTo>
                          <a:pt x="266639" y="25291"/>
                        </a:moveTo>
                        <a:cubicBezTo>
                          <a:pt x="255963" y="88710"/>
                          <a:pt x="259013" y="153018"/>
                          <a:pt x="255455" y="216946"/>
                        </a:cubicBezTo>
                        <a:cubicBezTo>
                          <a:pt x="250879" y="288371"/>
                          <a:pt x="236137" y="362466"/>
                          <a:pt x="190130" y="417115"/>
                        </a:cubicBezTo>
                        <a:cubicBezTo>
                          <a:pt x="143487" y="472908"/>
                          <a:pt x="72061" y="499725"/>
                          <a:pt x="3559" y="524635"/>
                        </a:cubicBezTo>
                        <a:lnTo>
                          <a:pt x="0" y="526668"/>
                        </a:lnTo>
                        <a:cubicBezTo>
                          <a:pt x="56810" y="451176"/>
                          <a:pt x="163186" y="433891"/>
                          <a:pt x="201695" y="338064"/>
                        </a:cubicBezTo>
                        <a:cubicBezTo>
                          <a:pt x="232070" y="262063"/>
                          <a:pt x="216946" y="176912"/>
                          <a:pt x="215421" y="95319"/>
                        </a:cubicBezTo>
                        <a:cubicBezTo>
                          <a:pt x="214912" y="63927"/>
                          <a:pt x="217454" y="30883"/>
                          <a:pt x="225080" y="0"/>
                        </a:cubicBezTo>
                        <a:lnTo>
                          <a:pt x="266639" y="25291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1" name="Freeform: Shape 3630">
                    <a:extLst>
                      <a:ext uri="{FF2B5EF4-FFF2-40B4-BE49-F238E27FC236}">
                        <a16:creationId xmlns:a16="http://schemas.microsoft.com/office/drawing/2014/main" id="{C16C3511-5618-B3F2-D7AA-25566D241AE1}"/>
                      </a:ext>
                    </a:extLst>
                  </p:cNvPr>
                  <p:cNvSpPr/>
                  <p:nvPr/>
                </p:nvSpPr>
                <p:spPr>
                  <a:xfrm>
                    <a:off x="4267972" y="2446713"/>
                    <a:ext cx="688254" cy="387361"/>
                  </a:xfrm>
                  <a:custGeom>
                    <a:avLst/>
                    <a:gdLst>
                      <a:gd name="connsiteX0" fmla="*/ 688254 w 688254"/>
                      <a:gd name="connsiteY0" fmla="*/ 363991 h 387361"/>
                      <a:gd name="connsiteX1" fmla="*/ 149385 w 688254"/>
                      <a:gd name="connsiteY1" fmla="*/ 352807 h 387361"/>
                      <a:gd name="connsiteX2" fmla="*/ 54066 w 688254"/>
                      <a:gd name="connsiteY2" fmla="*/ 294472 h 387361"/>
                      <a:gd name="connsiteX3" fmla="*/ 2848 w 688254"/>
                      <a:gd name="connsiteY3" fmla="*/ 127219 h 387361"/>
                      <a:gd name="connsiteX4" fmla="*/ 89017 w 688254"/>
                      <a:gd name="connsiteY4" fmla="*/ 0 h 387361"/>
                      <a:gd name="connsiteX5" fmla="*/ 120916 w 688254"/>
                      <a:gd name="connsiteY5" fmla="*/ 19826 h 387361"/>
                      <a:gd name="connsiteX6" fmla="*/ 57498 w 688254"/>
                      <a:gd name="connsiteY6" fmla="*/ 111078 h 387361"/>
                      <a:gd name="connsiteX7" fmla="*/ 99565 w 688254"/>
                      <a:gd name="connsiteY7" fmla="*/ 262190 h 387361"/>
                      <a:gd name="connsiteX8" fmla="*/ 269360 w 688254"/>
                      <a:gd name="connsiteY8" fmla="*/ 328532 h 387361"/>
                      <a:gd name="connsiteX9" fmla="*/ 651016 w 688254"/>
                      <a:gd name="connsiteY9" fmla="*/ 342258 h 387361"/>
                      <a:gd name="connsiteX10" fmla="*/ 688000 w 688254"/>
                      <a:gd name="connsiteY10" fmla="*/ 364118 h 38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8254" h="387361">
                        <a:moveTo>
                          <a:pt x="688254" y="363991"/>
                        </a:moveTo>
                        <a:cubicBezTo>
                          <a:pt x="505750" y="372125"/>
                          <a:pt x="318671" y="418259"/>
                          <a:pt x="149385" y="352807"/>
                        </a:cubicBezTo>
                        <a:cubicBezTo>
                          <a:pt x="114435" y="339589"/>
                          <a:pt x="81010" y="320907"/>
                          <a:pt x="54066" y="294472"/>
                        </a:cubicBezTo>
                        <a:cubicBezTo>
                          <a:pt x="11999" y="250879"/>
                          <a:pt x="-7828" y="186952"/>
                          <a:pt x="2848" y="127219"/>
                        </a:cubicBezTo>
                        <a:cubicBezTo>
                          <a:pt x="11999" y="75492"/>
                          <a:pt x="44407" y="28341"/>
                          <a:pt x="89017" y="0"/>
                        </a:cubicBezTo>
                        <a:cubicBezTo>
                          <a:pt x="89525" y="0"/>
                          <a:pt x="120916" y="19826"/>
                          <a:pt x="120916" y="19826"/>
                        </a:cubicBezTo>
                        <a:cubicBezTo>
                          <a:pt x="89525" y="41178"/>
                          <a:pt x="66648" y="73586"/>
                          <a:pt x="57498" y="111078"/>
                        </a:cubicBezTo>
                        <a:cubicBezTo>
                          <a:pt x="44280" y="164330"/>
                          <a:pt x="61056" y="223554"/>
                          <a:pt x="99565" y="262190"/>
                        </a:cubicBezTo>
                        <a:cubicBezTo>
                          <a:pt x="143157" y="306291"/>
                          <a:pt x="208102" y="321034"/>
                          <a:pt x="269360" y="328532"/>
                        </a:cubicBezTo>
                        <a:cubicBezTo>
                          <a:pt x="395562" y="344291"/>
                          <a:pt x="523797" y="340225"/>
                          <a:pt x="651016" y="342258"/>
                        </a:cubicBezTo>
                        <a:cubicBezTo>
                          <a:pt x="653050" y="342766"/>
                          <a:pt x="688000" y="364118"/>
                          <a:pt x="688000" y="36411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32" name="Freeform: Shape 3631">
                    <a:extLst>
                      <a:ext uri="{FF2B5EF4-FFF2-40B4-BE49-F238E27FC236}">
                        <a16:creationId xmlns:a16="http://schemas.microsoft.com/office/drawing/2014/main" id="{7D2F9DFC-491A-69AC-938A-C9E383C9271E}"/>
                      </a:ext>
                    </a:extLst>
                  </p:cNvPr>
                  <p:cNvSpPr/>
                  <p:nvPr/>
                </p:nvSpPr>
                <p:spPr>
                  <a:xfrm>
                    <a:off x="3470142" y="3558923"/>
                    <a:ext cx="756196" cy="349726"/>
                  </a:xfrm>
                  <a:custGeom>
                    <a:avLst/>
                    <a:gdLst>
                      <a:gd name="connsiteX0" fmla="*/ 734336 w 756196"/>
                      <a:gd name="connsiteY0" fmla="*/ 282240 h 349726"/>
                      <a:gd name="connsiteX1" fmla="*/ 756196 w 756196"/>
                      <a:gd name="connsiteY1" fmla="*/ 301050 h 349726"/>
                      <a:gd name="connsiteX2" fmla="*/ 716670 w 756196"/>
                      <a:gd name="connsiteY2" fmla="*/ 349726 h 349726"/>
                      <a:gd name="connsiteX3" fmla="*/ 694429 w 756196"/>
                      <a:gd name="connsiteY3" fmla="*/ 330408 h 349726"/>
                      <a:gd name="connsiteX4" fmla="*/ 555518 w 756196"/>
                      <a:gd name="connsiteY4" fmla="*/ 105837 h 349726"/>
                      <a:gd name="connsiteX5" fmla="*/ 334505 w 756196"/>
                      <a:gd name="connsiteY5" fmla="*/ 37462 h 349726"/>
                      <a:gd name="connsiteX6" fmla="*/ 0 w 756196"/>
                      <a:gd name="connsiteY6" fmla="*/ 123121 h 349726"/>
                      <a:gd name="connsiteX7" fmla="*/ 304639 w 756196"/>
                      <a:gd name="connsiteY7" fmla="*/ 6070 h 349726"/>
                      <a:gd name="connsiteX8" fmla="*/ 655920 w 756196"/>
                      <a:gd name="connsiteY8" fmla="*/ 127697 h 349726"/>
                      <a:gd name="connsiteX9" fmla="*/ 734463 w 756196"/>
                      <a:gd name="connsiteY9" fmla="*/ 282240 h 349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6196" h="349726">
                        <a:moveTo>
                          <a:pt x="734336" y="282240"/>
                        </a:moveTo>
                        <a:cubicBezTo>
                          <a:pt x="740945" y="289357"/>
                          <a:pt x="748062" y="295966"/>
                          <a:pt x="756196" y="301050"/>
                        </a:cubicBezTo>
                        <a:lnTo>
                          <a:pt x="716670" y="349726"/>
                        </a:lnTo>
                        <a:cubicBezTo>
                          <a:pt x="708537" y="344642"/>
                          <a:pt x="700911" y="338034"/>
                          <a:pt x="694429" y="330408"/>
                        </a:cubicBezTo>
                        <a:cubicBezTo>
                          <a:pt x="634061" y="263049"/>
                          <a:pt x="630502" y="165697"/>
                          <a:pt x="555518" y="105837"/>
                        </a:cubicBezTo>
                        <a:cubicBezTo>
                          <a:pt x="494641" y="57669"/>
                          <a:pt x="409998" y="36953"/>
                          <a:pt x="334505" y="37462"/>
                        </a:cubicBezTo>
                        <a:cubicBezTo>
                          <a:pt x="218470" y="37970"/>
                          <a:pt x="107392" y="81054"/>
                          <a:pt x="0" y="123121"/>
                        </a:cubicBezTo>
                        <a:cubicBezTo>
                          <a:pt x="97860" y="67836"/>
                          <a:pt x="193688" y="25261"/>
                          <a:pt x="304639" y="6070"/>
                        </a:cubicBezTo>
                        <a:cubicBezTo>
                          <a:pt x="431349" y="-16171"/>
                          <a:pt x="573819" y="22338"/>
                          <a:pt x="655920" y="127697"/>
                        </a:cubicBezTo>
                        <a:cubicBezTo>
                          <a:pt x="691379" y="174339"/>
                          <a:pt x="694429" y="238140"/>
                          <a:pt x="734463" y="282240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3595" name="Freeform: Shape 3594">
                <a:extLst>
                  <a:ext uri="{FF2B5EF4-FFF2-40B4-BE49-F238E27FC236}">
                    <a16:creationId xmlns:a16="http://schemas.microsoft.com/office/drawing/2014/main" id="{5EF4F273-ACF0-841E-91A4-AA9800299FA8}"/>
                  </a:ext>
                </a:extLst>
              </p:cNvPr>
              <p:cNvSpPr/>
              <p:nvPr/>
            </p:nvSpPr>
            <p:spPr>
              <a:xfrm>
                <a:off x="1765164" y="2332940"/>
                <a:ext cx="1732454" cy="458817"/>
              </a:xfrm>
              <a:custGeom>
                <a:avLst/>
                <a:gdLst>
                  <a:gd name="connsiteX0" fmla="*/ 1728617 w 1732454"/>
                  <a:gd name="connsiteY0" fmla="*/ 147198 h 458817"/>
                  <a:gd name="connsiteX1" fmla="*/ 1725058 w 1732454"/>
                  <a:gd name="connsiteY1" fmla="*/ 151265 h 458817"/>
                  <a:gd name="connsiteX2" fmla="*/ 1558441 w 1732454"/>
                  <a:gd name="connsiteY2" fmla="*/ 209346 h 458817"/>
                  <a:gd name="connsiteX3" fmla="*/ 1381148 w 1732454"/>
                  <a:gd name="connsiteY3" fmla="*/ 224597 h 458817"/>
                  <a:gd name="connsiteX4" fmla="*/ 1359288 w 1732454"/>
                  <a:gd name="connsiteY4" fmla="*/ 226884 h 458817"/>
                  <a:gd name="connsiteX5" fmla="*/ 1354967 w 1732454"/>
                  <a:gd name="connsiteY5" fmla="*/ 230443 h 458817"/>
                  <a:gd name="connsiteX6" fmla="*/ 1170048 w 1732454"/>
                  <a:gd name="connsiteY6" fmla="*/ 267426 h 458817"/>
                  <a:gd name="connsiteX7" fmla="*/ 763228 w 1732454"/>
                  <a:gd name="connsiteY7" fmla="*/ 331099 h 458817"/>
                  <a:gd name="connsiteX8" fmla="*/ 576275 w 1732454"/>
                  <a:gd name="connsiteY8" fmla="*/ 389180 h 458817"/>
                  <a:gd name="connsiteX9" fmla="*/ 212539 w 1732454"/>
                  <a:gd name="connsiteY9" fmla="*/ 417903 h 458817"/>
                  <a:gd name="connsiteX10" fmla="*/ 100952 w 1732454"/>
                  <a:gd name="connsiteY10" fmla="*/ 450820 h 458817"/>
                  <a:gd name="connsiteX11" fmla="*/ 41 w 1732454"/>
                  <a:gd name="connsiteY11" fmla="*/ 452091 h 458817"/>
                  <a:gd name="connsiteX12" fmla="*/ 45667 w 1732454"/>
                  <a:gd name="connsiteY12" fmla="*/ 365796 h 458817"/>
                  <a:gd name="connsiteX13" fmla="*/ 137936 w 1732454"/>
                  <a:gd name="connsiteY13" fmla="*/ 332116 h 458817"/>
                  <a:gd name="connsiteX14" fmla="*/ 259690 w 1732454"/>
                  <a:gd name="connsiteY14" fmla="*/ 346351 h 458817"/>
                  <a:gd name="connsiteX15" fmla="*/ 266045 w 1732454"/>
                  <a:gd name="connsiteY15" fmla="*/ 348892 h 458817"/>
                  <a:gd name="connsiteX16" fmla="*/ 269603 w 1732454"/>
                  <a:gd name="connsiteY16" fmla="*/ 343554 h 458817"/>
                  <a:gd name="connsiteX17" fmla="*/ 455030 w 1732454"/>
                  <a:gd name="connsiteY17" fmla="*/ 209854 h 458817"/>
                  <a:gd name="connsiteX18" fmla="*/ 693708 w 1732454"/>
                  <a:gd name="connsiteY18" fmla="*/ 239085 h 458817"/>
                  <a:gd name="connsiteX19" fmla="*/ 719889 w 1732454"/>
                  <a:gd name="connsiteY19" fmla="*/ 251794 h 458817"/>
                  <a:gd name="connsiteX20" fmla="*/ 733869 w 1732454"/>
                  <a:gd name="connsiteY20" fmla="*/ 230189 h 458817"/>
                  <a:gd name="connsiteX21" fmla="*/ 856640 w 1732454"/>
                  <a:gd name="connsiteY21" fmla="*/ 80856 h 458817"/>
                  <a:gd name="connsiteX22" fmla="*/ 1120737 w 1732454"/>
                  <a:gd name="connsiteY22" fmla="*/ 1932 h 458817"/>
                  <a:gd name="connsiteX23" fmla="*/ 1379495 w 1732454"/>
                  <a:gd name="connsiteY23" fmla="*/ 102334 h 458817"/>
                  <a:gd name="connsiteX24" fmla="*/ 1587926 w 1732454"/>
                  <a:gd name="connsiteY24" fmla="*/ 42220 h 458817"/>
                  <a:gd name="connsiteX25" fmla="*/ 1712222 w 1732454"/>
                  <a:gd name="connsiteY25" fmla="*/ 99793 h 458817"/>
                  <a:gd name="connsiteX26" fmla="*/ 1728489 w 1732454"/>
                  <a:gd name="connsiteY26" fmla="*/ 147198 h 45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32454" h="458817">
                    <a:moveTo>
                      <a:pt x="1728617" y="147198"/>
                    </a:moveTo>
                    <a:cubicBezTo>
                      <a:pt x="1727600" y="148723"/>
                      <a:pt x="1726583" y="149994"/>
                      <a:pt x="1725058" y="151265"/>
                    </a:cubicBezTo>
                    <a:cubicBezTo>
                      <a:pt x="1684262" y="192061"/>
                      <a:pt x="1611946" y="198924"/>
                      <a:pt x="1558441" y="209346"/>
                    </a:cubicBezTo>
                    <a:cubicBezTo>
                      <a:pt x="1499851" y="220530"/>
                      <a:pt x="1439229" y="218496"/>
                      <a:pt x="1381148" y="224597"/>
                    </a:cubicBezTo>
                    <a:cubicBezTo>
                      <a:pt x="1374031" y="225613"/>
                      <a:pt x="1366659" y="226376"/>
                      <a:pt x="1359288" y="226884"/>
                    </a:cubicBezTo>
                    <a:cubicBezTo>
                      <a:pt x="1357763" y="228155"/>
                      <a:pt x="1356492" y="229426"/>
                      <a:pt x="1354967" y="230443"/>
                    </a:cubicBezTo>
                    <a:cubicBezTo>
                      <a:pt x="1290531" y="281407"/>
                      <a:pt x="1170048" y="267426"/>
                      <a:pt x="1170048" y="267426"/>
                    </a:cubicBezTo>
                    <a:cubicBezTo>
                      <a:pt x="953484" y="352197"/>
                      <a:pt x="763228" y="331099"/>
                      <a:pt x="763228" y="331099"/>
                    </a:cubicBezTo>
                    <a:cubicBezTo>
                      <a:pt x="701079" y="357280"/>
                      <a:pt x="637152" y="375963"/>
                      <a:pt x="576275" y="389180"/>
                    </a:cubicBezTo>
                    <a:cubicBezTo>
                      <a:pt x="380427" y="431502"/>
                      <a:pt x="212539" y="417903"/>
                      <a:pt x="212539" y="417903"/>
                    </a:cubicBezTo>
                    <a:cubicBezTo>
                      <a:pt x="176063" y="431121"/>
                      <a:pt x="139207" y="442813"/>
                      <a:pt x="100952" y="450820"/>
                    </a:cubicBezTo>
                    <a:cubicBezTo>
                      <a:pt x="68290" y="457429"/>
                      <a:pt x="31179" y="464292"/>
                      <a:pt x="41" y="452091"/>
                    </a:cubicBezTo>
                    <a:cubicBezTo>
                      <a:pt x="-975" y="416886"/>
                      <a:pt x="16817" y="386130"/>
                      <a:pt x="45667" y="365796"/>
                    </a:cubicBezTo>
                    <a:cubicBezTo>
                      <a:pt x="71086" y="347749"/>
                      <a:pt x="107053" y="335929"/>
                      <a:pt x="137936" y="332116"/>
                    </a:cubicBezTo>
                    <a:cubicBezTo>
                      <a:pt x="179241" y="326524"/>
                      <a:pt x="220927" y="331608"/>
                      <a:pt x="259690" y="346351"/>
                    </a:cubicBezTo>
                    <a:cubicBezTo>
                      <a:pt x="261723" y="347113"/>
                      <a:pt x="264011" y="347876"/>
                      <a:pt x="266045" y="348892"/>
                    </a:cubicBezTo>
                    <a:cubicBezTo>
                      <a:pt x="267061" y="347113"/>
                      <a:pt x="268078" y="345334"/>
                      <a:pt x="269603" y="343554"/>
                    </a:cubicBezTo>
                    <a:cubicBezTo>
                      <a:pt x="316246" y="274290"/>
                      <a:pt x="384494" y="227138"/>
                      <a:pt x="455030" y="209854"/>
                    </a:cubicBezTo>
                    <a:cubicBezTo>
                      <a:pt x="534970" y="190028"/>
                      <a:pt x="617835" y="204770"/>
                      <a:pt x="693708" y="239085"/>
                    </a:cubicBezTo>
                    <a:cubicBezTo>
                      <a:pt x="702350" y="243152"/>
                      <a:pt x="711247" y="247219"/>
                      <a:pt x="719889" y="251794"/>
                    </a:cubicBezTo>
                    <a:cubicBezTo>
                      <a:pt x="724464" y="244423"/>
                      <a:pt x="729294" y="237052"/>
                      <a:pt x="733869" y="230189"/>
                    </a:cubicBezTo>
                    <a:cubicBezTo>
                      <a:pt x="770599" y="174141"/>
                      <a:pt x="808981" y="121906"/>
                      <a:pt x="856640" y="80856"/>
                    </a:cubicBezTo>
                    <a:cubicBezTo>
                      <a:pt x="933784" y="15658"/>
                      <a:pt x="1029358" y="-7219"/>
                      <a:pt x="1120737" y="1932"/>
                    </a:cubicBezTo>
                    <a:cubicBezTo>
                      <a:pt x="1211989" y="10828"/>
                      <a:pt x="1299047" y="50862"/>
                      <a:pt x="1379495" y="102334"/>
                    </a:cubicBezTo>
                    <a:cubicBezTo>
                      <a:pt x="1429442" y="36628"/>
                      <a:pt x="1517517" y="25444"/>
                      <a:pt x="1587926" y="42220"/>
                    </a:cubicBezTo>
                    <a:cubicBezTo>
                      <a:pt x="1630248" y="52133"/>
                      <a:pt x="1680449" y="69672"/>
                      <a:pt x="1712222" y="99793"/>
                    </a:cubicBezTo>
                    <a:cubicBezTo>
                      <a:pt x="1725693" y="112502"/>
                      <a:pt x="1739419" y="131184"/>
                      <a:pt x="1728489" y="1471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6" name="Freeform: Shape 3595">
                <a:extLst>
                  <a:ext uri="{FF2B5EF4-FFF2-40B4-BE49-F238E27FC236}">
                    <a16:creationId xmlns:a16="http://schemas.microsoft.com/office/drawing/2014/main" id="{E59C2ABE-F8ED-4A6D-4A7C-2C650C808713}"/>
                  </a:ext>
                </a:extLst>
              </p:cNvPr>
              <p:cNvSpPr/>
              <p:nvPr/>
            </p:nvSpPr>
            <p:spPr>
              <a:xfrm>
                <a:off x="2338932" y="2494915"/>
                <a:ext cx="781199" cy="227205"/>
              </a:xfrm>
              <a:custGeom>
                <a:avLst/>
                <a:gdLst>
                  <a:gd name="connsiteX0" fmla="*/ 781199 w 781199"/>
                  <a:gd name="connsiteY0" fmla="*/ 68468 h 227205"/>
                  <a:gd name="connsiteX1" fmla="*/ 596280 w 781199"/>
                  <a:gd name="connsiteY1" fmla="*/ 105452 h 227205"/>
                  <a:gd name="connsiteX2" fmla="*/ 189460 w 781199"/>
                  <a:gd name="connsiteY2" fmla="*/ 169125 h 227205"/>
                  <a:gd name="connsiteX3" fmla="*/ 2507 w 781199"/>
                  <a:gd name="connsiteY3" fmla="*/ 227206 h 227205"/>
                  <a:gd name="connsiteX4" fmla="*/ 1237 w 781199"/>
                  <a:gd name="connsiteY4" fmla="*/ 209413 h 227205"/>
                  <a:gd name="connsiteX5" fmla="*/ 80923 w 781199"/>
                  <a:gd name="connsiteY5" fmla="*/ 138623 h 227205"/>
                  <a:gd name="connsiteX6" fmla="*/ 191239 w 781199"/>
                  <a:gd name="connsiteY6" fmla="*/ 138369 h 227205"/>
                  <a:gd name="connsiteX7" fmla="*/ 416445 w 781199"/>
                  <a:gd name="connsiteY7" fmla="*/ 855 h 227205"/>
                  <a:gd name="connsiteX8" fmla="*/ 676221 w 781199"/>
                  <a:gd name="connsiteY8" fmla="*/ 67070 h 227205"/>
                  <a:gd name="connsiteX9" fmla="*/ 730744 w 781199"/>
                  <a:gd name="connsiteY9" fmla="*/ 42923 h 227205"/>
                  <a:gd name="connsiteX10" fmla="*/ 757941 w 781199"/>
                  <a:gd name="connsiteY10" fmla="*/ 48006 h 227205"/>
                  <a:gd name="connsiteX11" fmla="*/ 781072 w 781199"/>
                  <a:gd name="connsiteY11" fmla="*/ 68595 h 22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81199" h="227205">
                    <a:moveTo>
                      <a:pt x="781199" y="68468"/>
                    </a:moveTo>
                    <a:cubicBezTo>
                      <a:pt x="716763" y="119432"/>
                      <a:pt x="596280" y="105452"/>
                      <a:pt x="596280" y="105452"/>
                    </a:cubicBezTo>
                    <a:cubicBezTo>
                      <a:pt x="379716" y="190222"/>
                      <a:pt x="189460" y="169125"/>
                      <a:pt x="189460" y="169125"/>
                    </a:cubicBezTo>
                    <a:cubicBezTo>
                      <a:pt x="127312" y="195306"/>
                      <a:pt x="63385" y="213988"/>
                      <a:pt x="2507" y="227206"/>
                    </a:cubicBezTo>
                    <a:cubicBezTo>
                      <a:pt x="-288" y="221868"/>
                      <a:pt x="-797" y="216022"/>
                      <a:pt x="1237" y="209413"/>
                    </a:cubicBezTo>
                    <a:cubicBezTo>
                      <a:pt x="12167" y="173954"/>
                      <a:pt x="45338" y="148790"/>
                      <a:pt x="80923" y="138623"/>
                    </a:cubicBezTo>
                    <a:cubicBezTo>
                      <a:pt x="116636" y="128710"/>
                      <a:pt x="154510" y="131760"/>
                      <a:pt x="191239" y="138369"/>
                    </a:cubicBezTo>
                    <a:cubicBezTo>
                      <a:pt x="233052" y="58174"/>
                      <a:pt x="325956" y="7210"/>
                      <a:pt x="416445" y="855"/>
                    </a:cubicBezTo>
                    <a:cubicBezTo>
                      <a:pt x="506935" y="-5499"/>
                      <a:pt x="596535" y="24240"/>
                      <a:pt x="676221" y="67070"/>
                    </a:cubicBezTo>
                    <a:cubicBezTo>
                      <a:pt x="694776" y="53598"/>
                      <a:pt x="707867" y="43177"/>
                      <a:pt x="730744" y="42923"/>
                    </a:cubicBezTo>
                    <a:cubicBezTo>
                      <a:pt x="740148" y="42923"/>
                      <a:pt x="749553" y="43940"/>
                      <a:pt x="757941" y="48006"/>
                    </a:cubicBezTo>
                    <a:cubicBezTo>
                      <a:pt x="767346" y="52582"/>
                      <a:pt x="774463" y="60207"/>
                      <a:pt x="781072" y="68595"/>
                    </a:cubicBezTo>
                    <a:close/>
                  </a:path>
                </a:pathLst>
              </a:custGeom>
              <a:solidFill>
                <a:srgbClr val="CAFA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97" name="Graphic 1765">
                <a:extLst>
                  <a:ext uri="{FF2B5EF4-FFF2-40B4-BE49-F238E27FC236}">
                    <a16:creationId xmlns:a16="http://schemas.microsoft.com/office/drawing/2014/main" id="{59839A78-EE2E-2A75-36AD-86C0166ABC27}"/>
                  </a:ext>
                </a:extLst>
              </p:cNvPr>
              <p:cNvGrpSpPr/>
              <p:nvPr/>
            </p:nvGrpSpPr>
            <p:grpSpPr>
              <a:xfrm>
                <a:off x="2141143" y="2694033"/>
                <a:ext cx="1896180" cy="1013683"/>
                <a:chOff x="2141143" y="2694033"/>
                <a:chExt cx="1896180" cy="1013683"/>
              </a:xfrm>
              <a:solidFill>
                <a:srgbClr val="FFFFFF"/>
              </a:solidFill>
            </p:grpSpPr>
            <p:grpSp>
              <p:nvGrpSpPr>
                <p:cNvPr id="3599" name="Graphic 1765">
                  <a:extLst>
                    <a:ext uri="{FF2B5EF4-FFF2-40B4-BE49-F238E27FC236}">
                      <a16:creationId xmlns:a16="http://schemas.microsoft.com/office/drawing/2014/main" id="{765AB762-0CD7-313B-5797-C1E0CABB6D14}"/>
                    </a:ext>
                  </a:extLst>
                </p:cNvPr>
                <p:cNvGrpSpPr/>
                <p:nvPr/>
              </p:nvGrpSpPr>
              <p:grpSpPr>
                <a:xfrm>
                  <a:off x="2384251" y="2694033"/>
                  <a:ext cx="1273035" cy="519551"/>
                  <a:chOff x="2384251" y="2694033"/>
                  <a:chExt cx="1273035" cy="519551"/>
                </a:xfrm>
                <a:solidFill>
                  <a:srgbClr val="FFFFFF"/>
                </a:solidFill>
              </p:grpSpPr>
              <p:sp>
                <p:nvSpPr>
                  <p:cNvPr id="3609" name="Freeform: Shape 3608">
                    <a:extLst>
                      <a:ext uri="{FF2B5EF4-FFF2-40B4-BE49-F238E27FC236}">
                        <a16:creationId xmlns:a16="http://schemas.microsoft.com/office/drawing/2014/main" id="{F8B10D83-1C8A-7B58-96DB-3A8EFD6475D1}"/>
                      </a:ext>
                    </a:extLst>
                  </p:cNvPr>
                  <p:cNvSpPr/>
                  <p:nvPr/>
                </p:nvSpPr>
                <p:spPr>
                  <a:xfrm>
                    <a:off x="2384251" y="2867513"/>
                    <a:ext cx="203431" cy="346070"/>
                  </a:xfrm>
                  <a:custGeom>
                    <a:avLst/>
                    <a:gdLst>
                      <a:gd name="connsiteX0" fmla="*/ 1544 w 203431"/>
                      <a:gd name="connsiteY0" fmla="*/ 105867 h 346070"/>
                      <a:gd name="connsiteX1" fmla="*/ 4467 w 203431"/>
                      <a:gd name="connsiteY1" fmla="*/ 62148 h 346070"/>
                      <a:gd name="connsiteX2" fmla="*/ 24929 w 203431"/>
                      <a:gd name="connsiteY2" fmla="*/ 31773 h 346070"/>
                      <a:gd name="connsiteX3" fmla="*/ 55812 w 203431"/>
                      <a:gd name="connsiteY3" fmla="*/ 12836 h 346070"/>
                      <a:gd name="connsiteX4" fmla="*/ 90127 w 203431"/>
                      <a:gd name="connsiteY4" fmla="*/ 3432 h 346070"/>
                      <a:gd name="connsiteX5" fmla="*/ 102328 w 203431"/>
                      <a:gd name="connsiteY5" fmla="*/ 1779 h 346070"/>
                      <a:gd name="connsiteX6" fmla="*/ 118087 w 203431"/>
                      <a:gd name="connsiteY6" fmla="*/ 508 h 346070"/>
                      <a:gd name="connsiteX7" fmla="*/ 135245 w 203431"/>
                      <a:gd name="connsiteY7" fmla="*/ 0 h 346070"/>
                      <a:gd name="connsiteX8" fmla="*/ 152021 w 203431"/>
                      <a:gd name="connsiteY8" fmla="*/ 1144 h 346070"/>
                      <a:gd name="connsiteX9" fmla="*/ 156342 w 203431"/>
                      <a:gd name="connsiteY9" fmla="*/ 20335 h 346070"/>
                      <a:gd name="connsiteX10" fmla="*/ 160028 w 203431"/>
                      <a:gd name="connsiteY10" fmla="*/ 40924 h 346070"/>
                      <a:gd name="connsiteX11" fmla="*/ 163205 w 203431"/>
                      <a:gd name="connsiteY11" fmla="*/ 63165 h 346070"/>
                      <a:gd name="connsiteX12" fmla="*/ 165238 w 203431"/>
                      <a:gd name="connsiteY12" fmla="*/ 83499 h 346070"/>
                      <a:gd name="connsiteX13" fmla="*/ 156850 w 203431"/>
                      <a:gd name="connsiteY13" fmla="*/ 83626 h 346070"/>
                      <a:gd name="connsiteX14" fmla="*/ 146302 w 203431"/>
                      <a:gd name="connsiteY14" fmla="*/ 84135 h 346070"/>
                      <a:gd name="connsiteX15" fmla="*/ 135372 w 203431"/>
                      <a:gd name="connsiteY15" fmla="*/ 85024 h 346070"/>
                      <a:gd name="connsiteX16" fmla="*/ 125077 w 203431"/>
                      <a:gd name="connsiteY16" fmla="*/ 86295 h 346070"/>
                      <a:gd name="connsiteX17" fmla="*/ 98134 w 203431"/>
                      <a:gd name="connsiteY17" fmla="*/ 96844 h 346070"/>
                      <a:gd name="connsiteX18" fmla="*/ 92033 w 203431"/>
                      <a:gd name="connsiteY18" fmla="*/ 114637 h 346070"/>
                      <a:gd name="connsiteX19" fmla="*/ 96736 w 203431"/>
                      <a:gd name="connsiteY19" fmla="*/ 125567 h 346070"/>
                      <a:gd name="connsiteX20" fmla="*/ 105759 w 203431"/>
                      <a:gd name="connsiteY20" fmla="*/ 134590 h 346070"/>
                      <a:gd name="connsiteX21" fmla="*/ 117579 w 203431"/>
                      <a:gd name="connsiteY21" fmla="*/ 142088 h 346070"/>
                      <a:gd name="connsiteX22" fmla="*/ 130669 w 203431"/>
                      <a:gd name="connsiteY22" fmla="*/ 148570 h 346070"/>
                      <a:gd name="connsiteX23" fmla="*/ 152529 w 203431"/>
                      <a:gd name="connsiteY23" fmla="*/ 160390 h 346070"/>
                      <a:gd name="connsiteX24" fmla="*/ 173499 w 203431"/>
                      <a:gd name="connsiteY24" fmla="*/ 177166 h 346070"/>
                      <a:gd name="connsiteX25" fmla="*/ 190911 w 203431"/>
                      <a:gd name="connsiteY25" fmla="*/ 201313 h 346070"/>
                      <a:gd name="connsiteX26" fmla="*/ 201714 w 203431"/>
                      <a:gd name="connsiteY26" fmla="*/ 235120 h 346070"/>
                      <a:gd name="connsiteX27" fmla="*/ 199934 w 203431"/>
                      <a:gd name="connsiteY27" fmla="*/ 279729 h 346070"/>
                      <a:gd name="connsiteX28" fmla="*/ 182014 w 203431"/>
                      <a:gd name="connsiteY28" fmla="*/ 311883 h 346070"/>
                      <a:gd name="connsiteX29" fmla="*/ 153800 w 203431"/>
                      <a:gd name="connsiteY29" fmla="*/ 332853 h 346070"/>
                      <a:gd name="connsiteX30" fmla="*/ 120883 w 203431"/>
                      <a:gd name="connsiteY30" fmla="*/ 343275 h 346070"/>
                      <a:gd name="connsiteX31" fmla="*/ 102201 w 203431"/>
                      <a:gd name="connsiteY31" fmla="*/ 345308 h 346070"/>
                      <a:gd name="connsiteX32" fmla="*/ 79578 w 203431"/>
                      <a:gd name="connsiteY32" fmla="*/ 346071 h 346070"/>
                      <a:gd name="connsiteX33" fmla="*/ 57719 w 203431"/>
                      <a:gd name="connsiteY33" fmla="*/ 345054 h 346070"/>
                      <a:gd name="connsiteX34" fmla="*/ 40688 w 203431"/>
                      <a:gd name="connsiteY34" fmla="*/ 341495 h 346070"/>
                      <a:gd name="connsiteX35" fmla="*/ 35732 w 203431"/>
                      <a:gd name="connsiteY35" fmla="*/ 327134 h 346070"/>
                      <a:gd name="connsiteX36" fmla="*/ 32046 w 203431"/>
                      <a:gd name="connsiteY36" fmla="*/ 310485 h 346070"/>
                      <a:gd name="connsiteX37" fmla="*/ 30140 w 203431"/>
                      <a:gd name="connsiteY37" fmla="*/ 294853 h 346070"/>
                      <a:gd name="connsiteX38" fmla="*/ 28488 w 203431"/>
                      <a:gd name="connsiteY38" fmla="*/ 275789 h 346070"/>
                      <a:gd name="connsiteX39" fmla="*/ 27344 w 203431"/>
                      <a:gd name="connsiteY39" fmla="*/ 257107 h 346070"/>
                      <a:gd name="connsiteX40" fmla="*/ 26708 w 203431"/>
                      <a:gd name="connsiteY40" fmla="*/ 241983 h 346070"/>
                      <a:gd name="connsiteX41" fmla="*/ 40307 w 203431"/>
                      <a:gd name="connsiteY41" fmla="*/ 245287 h 346070"/>
                      <a:gd name="connsiteX42" fmla="*/ 59371 w 203431"/>
                      <a:gd name="connsiteY42" fmla="*/ 248083 h 346070"/>
                      <a:gd name="connsiteX43" fmla="*/ 79960 w 203431"/>
                      <a:gd name="connsiteY43" fmla="*/ 249608 h 346070"/>
                      <a:gd name="connsiteX44" fmla="*/ 97880 w 203431"/>
                      <a:gd name="connsiteY44" fmla="*/ 248718 h 346070"/>
                      <a:gd name="connsiteX45" fmla="*/ 116181 w 203431"/>
                      <a:gd name="connsiteY45" fmla="*/ 240203 h 346070"/>
                      <a:gd name="connsiteX46" fmla="*/ 120248 w 203431"/>
                      <a:gd name="connsiteY46" fmla="*/ 224571 h 346070"/>
                      <a:gd name="connsiteX47" fmla="*/ 110208 w 203431"/>
                      <a:gd name="connsiteY47" fmla="*/ 207922 h 346070"/>
                      <a:gd name="connsiteX48" fmla="*/ 89746 w 203431"/>
                      <a:gd name="connsiteY48" fmla="*/ 195467 h 346070"/>
                      <a:gd name="connsiteX49" fmla="*/ 63692 w 203431"/>
                      <a:gd name="connsiteY49" fmla="*/ 183139 h 346070"/>
                      <a:gd name="connsiteX50" fmla="*/ 37003 w 203431"/>
                      <a:gd name="connsiteY50" fmla="*/ 166744 h 346070"/>
                      <a:gd name="connsiteX51" fmla="*/ 14635 w 203431"/>
                      <a:gd name="connsiteY51" fmla="*/ 142343 h 346070"/>
                      <a:gd name="connsiteX52" fmla="*/ 1290 w 203431"/>
                      <a:gd name="connsiteY52" fmla="*/ 105740 h 346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431" h="346070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49947"/>
                          <a:pt x="16032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2" y="2415"/>
                          <a:pt x="102328" y="1779"/>
                        </a:cubicBezTo>
                        <a:cubicBezTo>
                          <a:pt x="107285" y="1271"/>
                          <a:pt x="112495" y="763"/>
                          <a:pt x="118087" y="508"/>
                        </a:cubicBezTo>
                        <a:cubicBezTo>
                          <a:pt x="123679" y="127"/>
                          <a:pt x="129398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884" y="33171"/>
                          <a:pt x="160028" y="40924"/>
                        </a:cubicBezTo>
                        <a:cubicBezTo>
                          <a:pt x="161299" y="48549"/>
                          <a:pt x="162315" y="56048"/>
                          <a:pt x="163205" y="63165"/>
                        </a:cubicBezTo>
                        <a:cubicBezTo>
                          <a:pt x="164095" y="70282"/>
                          <a:pt x="164730" y="77018"/>
                          <a:pt x="165238" y="83499"/>
                        </a:cubicBezTo>
                        <a:cubicBezTo>
                          <a:pt x="163078" y="83499"/>
                          <a:pt x="160282" y="83626"/>
                          <a:pt x="156850" y="83626"/>
                        </a:cubicBezTo>
                        <a:cubicBezTo>
                          <a:pt x="153419" y="83626"/>
                          <a:pt x="149860" y="83753"/>
                          <a:pt x="146302" y="84135"/>
                        </a:cubicBezTo>
                        <a:cubicBezTo>
                          <a:pt x="142616" y="84389"/>
                          <a:pt x="139058" y="84770"/>
                          <a:pt x="135372" y="85024"/>
                        </a:cubicBezTo>
                        <a:cubicBezTo>
                          <a:pt x="131686" y="85278"/>
                          <a:pt x="128382" y="85787"/>
                          <a:pt x="125077" y="86295"/>
                        </a:cubicBezTo>
                        <a:cubicBezTo>
                          <a:pt x="112368" y="88329"/>
                          <a:pt x="103344" y="91887"/>
                          <a:pt x="98134" y="96844"/>
                        </a:cubicBezTo>
                        <a:cubicBezTo>
                          <a:pt x="92923" y="101800"/>
                          <a:pt x="90890" y="107774"/>
                          <a:pt x="92033" y="114637"/>
                        </a:cubicBezTo>
                        <a:cubicBezTo>
                          <a:pt x="92669" y="118704"/>
                          <a:pt x="94194" y="122262"/>
                          <a:pt x="96736" y="125567"/>
                        </a:cubicBezTo>
                        <a:cubicBezTo>
                          <a:pt x="99151" y="128871"/>
                          <a:pt x="102201" y="131921"/>
                          <a:pt x="105759" y="134590"/>
                        </a:cubicBezTo>
                        <a:cubicBezTo>
                          <a:pt x="109318" y="137259"/>
                          <a:pt x="113258" y="139801"/>
                          <a:pt x="117579" y="142088"/>
                        </a:cubicBezTo>
                        <a:cubicBezTo>
                          <a:pt x="121900" y="144376"/>
                          <a:pt x="126348" y="146537"/>
                          <a:pt x="130669" y="148570"/>
                        </a:cubicBezTo>
                        <a:cubicBezTo>
                          <a:pt x="137787" y="152002"/>
                          <a:pt x="145031" y="156069"/>
                          <a:pt x="152529" y="160390"/>
                        </a:cubicBezTo>
                        <a:cubicBezTo>
                          <a:pt x="159900" y="164838"/>
                          <a:pt x="166890" y="170303"/>
                          <a:pt x="173499" y="177166"/>
                        </a:cubicBezTo>
                        <a:cubicBezTo>
                          <a:pt x="180108" y="183902"/>
                          <a:pt x="185827" y="191908"/>
                          <a:pt x="190911" y="201313"/>
                        </a:cubicBezTo>
                        <a:cubicBezTo>
                          <a:pt x="195994" y="210718"/>
                          <a:pt x="199553" y="222029"/>
                          <a:pt x="201714" y="235120"/>
                        </a:cubicBezTo>
                        <a:cubicBezTo>
                          <a:pt x="204510" y="252150"/>
                          <a:pt x="203874" y="267020"/>
                          <a:pt x="199934" y="279729"/>
                        </a:cubicBezTo>
                        <a:cubicBezTo>
                          <a:pt x="195994" y="292438"/>
                          <a:pt x="190021" y="303114"/>
                          <a:pt x="182014" y="311883"/>
                        </a:cubicBezTo>
                        <a:cubicBezTo>
                          <a:pt x="174008" y="320652"/>
                          <a:pt x="164603" y="327642"/>
                          <a:pt x="153800" y="332853"/>
                        </a:cubicBezTo>
                        <a:cubicBezTo>
                          <a:pt x="142997" y="337937"/>
                          <a:pt x="132067" y="341495"/>
                          <a:pt x="120883" y="343275"/>
                        </a:cubicBezTo>
                        <a:cubicBezTo>
                          <a:pt x="115800" y="344037"/>
                          <a:pt x="109572" y="344800"/>
                          <a:pt x="102201" y="345308"/>
                        </a:cubicBezTo>
                        <a:cubicBezTo>
                          <a:pt x="94702" y="345817"/>
                          <a:pt x="87204" y="346071"/>
                          <a:pt x="79578" y="346071"/>
                        </a:cubicBezTo>
                        <a:cubicBezTo>
                          <a:pt x="71953" y="346071"/>
                          <a:pt x="64582" y="345817"/>
                          <a:pt x="57719" y="345054"/>
                        </a:cubicBezTo>
                        <a:cubicBezTo>
                          <a:pt x="50856" y="344418"/>
                          <a:pt x="45137" y="343275"/>
                          <a:pt x="40688" y="341495"/>
                        </a:cubicBezTo>
                        <a:cubicBezTo>
                          <a:pt x="38909" y="336920"/>
                          <a:pt x="37130" y="332091"/>
                          <a:pt x="35732" y="327134"/>
                        </a:cubicBezTo>
                        <a:cubicBezTo>
                          <a:pt x="34207" y="322177"/>
                          <a:pt x="33063" y="316713"/>
                          <a:pt x="32046" y="310485"/>
                        </a:cubicBezTo>
                        <a:cubicBezTo>
                          <a:pt x="31411" y="306291"/>
                          <a:pt x="30648" y="300953"/>
                          <a:pt x="30140" y="294853"/>
                        </a:cubicBezTo>
                        <a:cubicBezTo>
                          <a:pt x="29504" y="288625"/>
                          <a:pt x="28996" y="282271"/>
                          <a:pt x="28488" y="275789"/>
                        </a:cubicBezTo>
                        <a:cubicBezTo>
                          <a:pt x="27979" y="269307"/>
                          <a:pt x="27598" y="263080"/>
                          <a:pt x="27344" y="257107"/>
                        </a:cubicBezTo>
                        <a:cubicBezTo>
                          <a:pt x="27089" y="251133"/>
                          <a:pt x="26835" y="246050"/>
                          <a:pt x="26708" y="241983"/>
                        </a:cubicBezTo>
                        <a:cubicBezTo>
                          <a:pt x="29885" y="243127"/>
                          <a:pt x="34461" y="244143"/>
                          <a:pt x="40307" y="245287"/>
                        </a:cubicBezTo>
                        <a:cubicBezTo>
                          <a:pt x="46280" y="246431"/>
                          <a:pt x="52635" y="247320"/>
                          <a:pt x="59371" y="248083"/>
                        </a:cubicBezTo>
                        <a:cubicBezTo>
                          <a:pt x="66234" y="248846"/>
                          <a:pt x="73097" y="249354"/>
                          <a:pt x="79960" y="249608"/>
                        </a:cubicBezTo>
                        <a:cubicBezTo>
                          <a:pt x="86823" y="249862"/>
                          <a:pt x="92796" y="249608"/>
                          <a:pt x="97880" y="248718"/>
                        </a:cubicBezTo>
                        <a:cubicBezTo>
                          <a:pt x="106395" y="247320"/>
                          <a:pt x="112495" y="244524"/>
                          <a:pt x="116181" y="240203"/>
                        </a:cubicBezTo>
                        <a:cubicBezTo>
                          <a:pt x="119867" y="235882"/>
                          <a:pt x="121264" y="230671"/>
                          <a:pt x="120248" y="224571"/>
                        </a:cubicBezTo>
                        <a:cubicBezTo>
                          <a:pt x="119231" y="217962"/>
                          <a:pt x="115800" y="212370"/>
                          <a:pt x="110208" y="207922"/>
                        </a:cubicBezTo>
                        <a:cubicBezTo>
                          <a:pt x="104615" y="203474"/>
                          <a:pt x="97753" y="199407"/>
                          <a:pt x="89746" y="195467"/>
                        </a:cubicBezTo>
                        <a:cubicBezTo>
                          <a:pt x="81739" y="191527"/>
                          <a:pt x="73097" y="187460"/>
                          <a:pt x="63692" y="183139"/>
                        </a:cubicBezTo>
                        <a:cubicBezTo>
                          <a:pt x="54414" y="178818"/>
                          <a:pt x="45518" y="173353"/>
                          <a:pt x="37003" y="166744"/>
                        </a:cubicBezTo>
                        <a:cubicBezTo>
                          <a:pt x="28488" y="160263"/>
                          <a:pt x="21116" y="152129"/>
                          <a:pt x="14635" y="142343"/>
                        </a:cubicBezTo>
                        <a:cubicBezTo>
                          <a:pt x="8153" y="132557"/>
                          <a:pt x="3705" y="120356"/>
                          <a:pt x="1290" y="1057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0" name="Freeform: Shape 3609">
                    <a:extLst>
                      <a:ext uri="{FF2B5EF4-FFF2-40B4-BE49-F238E27FC236}">
                        <a16:creationId xmlns:a16="http://schemas.microsoft.com/office/drawing/2014/main" id="{049829C5-D37C-E58C-0E6C-FED912E7DA04}"/>
                      </a:ext>
                    </a:extLst>
                  </p:cNvPr>
                  <p:cNvSpPr/>
                  <p:nvPr/>
                </p:nvSpPr>
                <p:spPr>
                  <a:xfrm>
                    <a:off x="2599563" y="2838409"/>
                    <a:ext cx="216437" cy="352425"/>
                  </a:xfrm>
                  <a:custGeom>
                    <a:avLst/>
                    <a:gdLst>
                      <a:gd name="connsiteX0" fmla="*/ 0 w 216437"/>
                      <a:gd name="connsiteY0" fmla="*/ 352426 h 352425"/>
                      <a:gd name="connsiteX1" fmla="*/ 6100 w 216437"/>
                      <a:gd name="connsiteY1" fmla="*/ 16014 h 352425"/>
                      <a:gd name="connsiteX2" fmla="*/ 104723 w 216437"/>
                      <a:gd name="connsiteY2" fmla="*/ 0 h 352425"/>
                      <a:gd name="connsiteX3" fmla="*/ 216437 w 216437"/>
                      <a:gd name="connsiteY3" fmla="*/ 317221 h 352425"/>
                      <a:gd name="connsiteX4" fmla="*/ 148952 w 216437"/>
                      <a:gd name="connsiteY4" fmla="*/ 328151 h 352425"/>
                      <a:gd name="connsiteX5" fmla="*/ 128362 w 216437"/>
                      <a:gd name="connsiteY5" fmla="*/ 264224 h 352425"/>
                      <a:gd name="connsiteX6" fmla="*/ 66850 w 216437"/>
                      <a:gd name="connsiteY6" fmla="*/ 274137 h 352425"/>
                      <a:gd name="connsiteX7" fmla="*/ 67867 w 216437"/>
                      <a:gd name="connsiteY7" fmla="*/ 341241 h 352425"/>
                      <a:gd name="connsiteX8" fmla="*/ 0 w 216437"/>
                      <a:gd name="connsiteY8" fmla="*/ 352298 h 352425"/>
                      <a:gd name="connsiteX9" fmla="*/ 66087 w 216437"/>
                      <a:gd name="connsiteY9" fmla="*/ 201059 h 352425"/>
                      <a:gd name="connsiteX10" fmla="*/ 105994 w 216437"/>
                      <a:gd name="connsiteY10" fmla="*/ 194578 h 352425"/>
                      <a:gd name="connsiteX11" fmla="*/ 64562 w 216437"/>
                      <a:gd name="connsiteY11" fmla="*/ 65961 h 352425"/>
                      <a:gd name="connsiteX12" fmla="*/ 65960 w 216437"/>
                      <a:gd name="connsiteY12" fmla="*/ 201059 h 3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37" h="352425">
                        <a:moveTo>
                          <a:pt x="0" y="352426"/>
                        </a:moveTo>
                        <a:lnTo>
                          <a:pt x="6100" y="16014"/>
                        </a:lnTo>
                        <a:lnTo>
                          <a:pt x="104723" y="0"/>
                        </a:lnTo>
                        <a:lnTo>
                          <a:pt x="216437" y="317221"/>
                        </a:lnTo>
                        <a:lnTo>
                          <a:pt x="148952" y="328151"/>
                        </a:lnTo>
                        <a:lnTo>
                          <a:pt x="128362" y="264224"/>
                        </a:lnTo>
                        <a:lnTo>
                          <a:pt x="66850" y="274137"/>
                        </a:lnTo>
                        <a:lnTo>
                          <a:pt x="67867" y="341241"/>
                        </a:lnTo>
                        <a:lnTo>
                          <a:pt x="0" y="352298"/>
                        </a:lnTo>
                        <a:close/>
                        <a:moveTo>
                          <a:pt x="66087" y="201059"/>
                        </a:moveTo>
                        <a:lnTo>
                          <a:pt x="105994" y="194578"/>
                        </a:lnTo>
                        <a:lnTo>
                          <a:pt x="64562" y="65961"/>
                        </a:lnTo>
                        <a:lnTo>
                          <a:pt x="65960" y="20105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1" name="Freeform: Shape 3610">
                    <a:extLst>
                      <a:ext uri="{FF2B5EF4-FFF2-40B4-BE49-F238E27FC236}">
                        <a16:creationId xmlns:a16="http://schemas.microsoft.com/office/drawing/2014/main" id="{7F64AE0A-E25C-3058-BA23-94C4E676FB20}"/>
                      </a:ext>
                    </a:extLst>
                  </p:cNvPr>
                  <p:cNvSpPr/>
                  <p:nvPr/>
                </p:nvSpPr>
                <p:spPr>
                  <a:xfrm>
                    <a:off x="2772535" y="2792148"/>
                    <a:ext cx="269688" cy="361830"/>
                  </a:xfrm>
                  <a:custGeom>
                    <a:avLst/>
                    <a:gdLst>
                      <a:gd name="connsiteX0" fmla="*/ 159627 w 269688"/>
                      <a:gd name="connsiteY0" fmla="*/ 9278 h 361830"/>
                      <a:gd name="connsiteX1" fmla="*/ 216691 w 269688"/>
                      <a:gd name="connsiteY1" fmla="*/ 0 h 361830"/>
                      <a:gd name="connsiteX2" fmla="*/ 241983 w 269688"/>
                      <a:gd name="connsiteY2" fmla="*/ 163567 h 361830"/>
                      <a:gd name="connsiteX3" fmla="*/ 269689 w 269688"/>
                      <a:gd name="connsiteY3" fmla="*/ 326753 h 361830"/>
                      <a:gd name="connsiteX4" fmla="*/ 192544 w 269688"/>
                      <a:gd name="connsiteY4" fmla="*/ 339208 h 361830"/>
                      <a:gd name="connsiteX5" fmla="*/ 76128 w 269688"/>
                      <a:gd name="connsiteY5" fmla="*/ 157594 h 361830"/>
                      <a:gd name="connsiteX6" fmla="*/ 107774 w 269688"/>
                      <a:gd name="connsiteY6" fmla="*/ 352934 h 361830"/>
                      <a:gd name="connsiteX7" fmla="*/ 52997 w 269688"/>
                      <a:gd name="connsiteY7" fmla="*/ 361830 h 361830"/>
                      <a:gd name="connsiteX8" fmla="*/ 40924 w 269688"/>
                      <a:gd name="connsiteY8" fmla="*/ 279983 h 361830"/>
                      <a:gd name="connsiteX9" fmla="*/ 28087 w 269688"/>
                      <a:gd name="connsiteY9" fmla="*/ 198263 h 361830"/>
                      <a:gd name="connsiteX10" fmla="*/ 14489 w 269688"/>
                      <a:gd name="connsiteY10" fmla="*/ 116670 h 361830"/>
                      <a:gd name="connsiteX11" fmla="*/ 0 w 269688"/>
                      <a:gd name="connsiteY11" fmla="*/ 35204 h 361830"/>
                      <a:gd name="connsiteX12" fmla="*/ 80703 w 269688"/>
                      <a:gd name="connsiteY12" fmla="*/ 22114 h 361830"/>
                      <a:gd name="connsiteX13" fmla="*/ 191019 w 269688"/>
                      <a:gd name="connsiteY13" fmla="*/ 204364 h 361830"/>
                      <a:gd name="connsiteX14" fmla="*/ 159373 w 269688"/>
                      <a:gd name="connsiteY14" fmla="*/ 9405 h 36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9688" h="361830">
                        <a:moveTo>
                          <a:pt x="159627" y="9278"/>
                        </a:moveTo>
                        <a:lnTo>
                          <a:pt x="216691" y="0"/>
                        </a:lnTo>
                        <a:cubicBezTo>
                          <a:pt x="224698" y="54395"/>
                          <a:pt x="233213" y="109045"/>
                          <a:pt x="241983" y="163567"/>
                        </a:cubicBezTo>
                        <a:cubicBezTo>
                          <a:pt x="250879" y="218216"/>
                          <a:pt x="260030" y="272612"/>
                          <a:pt x="269689" y="326753"/>
                        </a:cubicBezTo>
                        <a:lnTo>
                          <a:pt x="192544" y="339208"/>
                        </a:lnTo>
                        <a:lnTo>
                          <a:pt x="76128" y="157594"/>
                        </a:lnTo>
                        <a:lnTo>
                          <a:pt x="107774" y="352934"/>
                        </a:lnTo>
                        <a:lnTo>
                          <a:pt x="52997" y="361830"/>
                        </a:lnTo>
                        <a:cubicBezTo>
                          <a:pt x="49058" y="334379"/>
                          <a:pt x="45117" y="307054"/>
                          <a:pt x="40924" y="279983"/>
                        </a:cubicBezTo>
                        <a:cubicBezTo>
                          <a:pt x="36730" y="252913"/>
                          <a:pt x="32535" y="225715"/>
                          <a:pt x="28087" y="198263"/>
                        </a:cubicBezTo>
                        <a:cubicBezTo>
                          <a:pt x="23639" y="170811"/>
                          <a:pt x="19064" y="143614"/>
                          <a:pt x="14489" y="116670"/>
                        </a:cubicBezTo>
                        <a:cubicBezTo>
                          <a:pt x="9786" y="89727"/>
                          <a:pt x="4957" y="62529"/>
                          <a:pt x="0" y="35204"/>
                        </a:cubicBezTo>
                        <a:lnTo>
                          <a:pt x="80703" y="22114"/>
                        </a:lnTo>
                        <a:lnTo>
                          <a:pt x="191019" y="204364"/>
                        </a:lnTo>
                        <a:lnTo>
                          <a:pt x="159373" y="94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2" name="Freeform: Shape 3611">
                    <a:extLst>
                      <a:ext uri="{FF2B5EF4-FFF2-40B4-BE49-F238E27FC236}">
                        <a16:creationId xmlns:a16="http://schemas.microsoft.com/office/drawing/2014/main" id="{ED5D4762-2734-A5C6-5609-C8EB48CD0B27}"/>
                      </a:ext>
                    </a:extLst>
                  </p:cNvPr>
                  <p:cNvSpPr/>
                  <p:nvPr/>
                </p:nvSpPr>
                <p:spPr>
                  <a:xfrm>
                    <a:off x="3001809" y="2764569"/>
                    <a:ext cx="170684" cy="345308"/>
                  </a:xfrm>
                  <a:custGeom>
                    <a:avLst/>
                    <a:gdLst>
                      <a:gd name="connsiteX0" fmla="*/ 170684 w 170684"/>
                      <a:gd name="connsiteY0" fmla="*/ 73840 h 345308"/>
                      <a:gd name="connsiteX1" fmla="*/ 124804 w 170684"/>
                      <a:gd name="connsiteY1" fmla="*/ 81339 h 345308"/>
                      <a:gd name="connsiteX2" fmla="*/ 135353 w 170684"/>
                      <a:gd name="connsiteY2" fmla="*/ 153654 h 345308"/>
                      <a:gd name="connsiteX3" fmla="*/ 147681 w 170684"/>
                      <a:gd name="connsiteY3" fmla="*/ 232578 h 345308"/>
                      <a:gd name="connsiteX4" fmla="*/ 154798 w 170684"/>
                      <a:gd name="connsiteY4" fmla="*/ 276298 h 345308"/>
                      <a:gd name="connsiteX5" fmla="*/ 159246 w 170684"/>
                      <a:gd name="connsiteY5" fmla="*/ 303495 h 345308"/>
                      <a:gd name="connsiteX6" fmla="*/ 162169 w 170684"/>
                      <a:gd name="connsiteY6" fmla="*/ 320653 h 345308"/>
                      <a:gd name="connsiteX7" fmla="*/ 164584 w 170684"/>
                      <a:gd name="connsiteY7" fmla="*/ 334378 h 345308"/>
                      <a:gd name="connsiteX8" fmla="*/ 97479 w 170684"/>
                      <a:gd name="connsiteY8" fmla="*/ 345308 h 345308"/>
                      <a:gd name="connsiteX9" fmla="*/ 92268 w 170684"/>
                      <a:gd name="connsiteY9" fmla="*/ 308579 h 345308"/>
                      <a:gd name="connsiteX10" fmla="*/ 86168 w 170684"/>
                      <a:gd name="connsiteY10" fmla="*/ 267274 h 345308"/>
                      <a:gd name="connsiteX11" fmla="*/ 78797 w 170684"/>
                      <a:gd name="connsiteY11" fmla="*/ 219233 h 345308"/>
                      <a:gd name="connsiteX12" fmla="*/ 69773 w 170684"/>
                      <a:gd name="connsiteY12" fmla="*/ 162296 h 345308"/>
                      <a:gd name="connsiteX13" fmla="*/ 63291 w 170684"/>
                      <a:gd name="connsiteY13" fmla="*/ 122771 h 345308"/>
                      <a:gd name="connsiteX14" fmla="*/ 57954 w 170684"/>
                      <a:gd name="connsiteY14" fmla="*/ 92142 h 345308"/>
                      <a:gd name="connsiteX15" fmla="*/ 11947 w 170684"/>
                      <a:gd name="connsiteY15" fmla="*/ 99640 h 345308"/>
                      <a:gd name="connsiteX16" fmla="*/ 0 w 170684"/>
                      <a:gd name="connsiteY16" fmla="*/ 25673 h 345308"/>
                      <a:gd name="connsiteX17" fmla="*/ 158610 w 170684"/>
                      <a:gd name="connsiteY17" fmla="*/ 0 h 345308"/>
                      <a:gd name="connsiteX18" fmla="*/ 170557 w 170684"/>
                      <a:gd name="connsiteY18" fmla="*/ 73967 h 34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0684" h="345308">
                        <a:moveTo>
                          <a:pt x="170684" y="73840"/>
                        </a:moveTo>
                        <a:lnTo>
                          <a:pt x="124804" y="81339"/>
                        </a:lnTo>
                        <a:cubicBezTo>
                          <a:pt x="128108" y="105105"/>
                          <a:pt x="131540" y="129252"/>
                          <a:pt x="135353" y="153654"/>
                        </a:cubicBezTo>
                        <a:cubicBezTo>
                          <a:pt x="139038" y="178056"/>
                          <a:pt x="143105" y="204364"/>
                          <a:pt x="147681" y="232578"/>
                        </a:cubicBezTo>
                        <a:cubicBezTo>
                          <a:pt x="150604" y="250625"/>
                          <a:pt x="153018" y="265241"/>
                          <a:pt x="154798" y="276298"/>
                        </a:cubicBezTo>
                        <a:cubicBezTo>
                          <a:pt x="156577" y="287354"/>
                          <a:pt x="158102" y="296378"/>
                          <a:pt x="159246" y="303495"/>
                        </a:cubicBezTo>
                        <a:cubicBezTo>
                          <a:pt x="160390" y="310612"/>
                          <a:pt x="161406" y="316331"/>
                          <a:pt x="162169" y="320653"/>
                        </a:cubicBezTo>
                        <a:cubicBezTo>
                          <a:pt x="163059" y="324974"/>
                          <a:pt x="163821" y="329549"/>
                          <a:pt x="164584" y="334378"/>
                        </a:cubicBezTo>
                        <a:lnTo>
                          <a:pt x="97479" y="345308"/>
                        </a:lnTo>
                        <a:cubicBezTo>
                          <a:pt x="95827" y="333489"/>
                          <a:pt x="94175" y="321288"/>
                          <a:pt x="92268" y="308579"/>
                        </a:cubicBezTo>
                        <a:cubicBezTo>
                          <a:pt x="90489" y="295870"/>
                          <a:pt x="88456" y="282144"/>
                          <a:pt x="86168" y="267274"/>
                        </a:cubicBezTo>
                        <a:cubicBezTo>
                          <a:pt x="83881" y="252531"/>
                          <a:pt x="81466" y="236518"/>
                          <a:pt x="78797" y="219233"/>
                        </a:cubicBezTo>
                        <a:cubicBezTo>
                          <a:pt x="76128" y="202076"/>
                          <a:pt x="73078" y="183012"/>
                          <a:pt x="69773" y="162296"/>
                        </a:cubicBezTo>
                        <a:cubicBezTo>
                          <a:pt x="67358" y="147172"/>
                          <a:pt x="65198" y="133955"/>
                          <a:pt x="63291" y="122771"/>
                        </a:cubicBezTo>
                        <a:cubicBezTo>
                          <a:pt x="61512" y="111587"/>
                          <a:pt x="59733" y="101419"/>
                          <a:pt x="57954" y="92142"/>
                        </a:cubicBezTo>
                        <a:lnTo>
                          <a:pt x="11947" y="99640"/>
                        </a:lnTo>
                        <a:lnTo>
                          <a:pt x="0" y="25673"/>
                        </a:lnTo>
                        <a:lnTo>
                          <a:pt x="158610" y="0"/>
                        </a:lnTo>
                        <a:lnTo>
                          <a:pt x="170557" y="739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3" name="Freeform: Shape 3612">
                    <a:extLst>
                      <a:ext uri="{FF2B5EF4-FFF2-40B4-BE49-F238E27FC236}">
                        <a16:creationId xmlns:a16="http://schemas.microsoft.com/office/drawing/2014/main" id="{6342C9FF-21F2-176F-1000-40B95472E1CB}"/>
                      </a:ext>
                    </a:extLst>
                  </p:cNvPr>
                  <p:cNvSpPr/>
                  <p:nvPr/>
                </p:nvSpPr>
                <p:spPr>
                  <a:xfrm>
                    <a:off x="3197403" y="2741438"/>
                    <a:ext cx="216437" cy="352425"/>
                  </a:xfrm>
                  <a:custGeom>
                    <a:avLst/>
                    <a:gdLst>
                      <a:gd name="connsiteX0" fmla="*/ 0 w 216437"/>
                      <a:gd name="connsiteY0" fmla="*/ 352425 h 352425"/>
                      <a:gd name="connsiteX1" fmla="*/ 6101 w 216437"/>
                      <a:gd name="connsiteY1" fmla="*/ 16013 h 352425"/>
                      <a:gd name="connsiteX2" fmla="*/ 104724 w 216437"/>
                      <a:gd name="connsiteY2" fmla="*/ 0 h 352425"/>
                      <a:gd name="connsiteX3" fmla="*/ 216437 w 216437"/>
                      <a:gd name="connsiteY3" fmla="*/ 317221 h 352425"/>
                      <a:gd name="connsiteX4" fmla="*/ 148952 w 216437"/>
                      <a:gd name="connsiteY4" fmla="*/ 328151 h 352425"/>
                      <a:gd name="connsiteX5" fmla="*/ 128363 w 216437"/>
                      <a:gd name="connsiteY5" fmla="*/ 264224 h 352425"/>
                      <a:gd name="connsiteX6" fmla="*/ 66850 w 216437"/>
                      <a:gd name="connsiteY6" fmla="*/ 274137 h 352425"/>
                      <a:gd name="connsiteX7" fmla="*/ 67867 w 216437"/>
                      <a:gd name="connsiteY7" fmla="*/ 341241 h 352425"/>
                      <a:gd name="connsiteX8" fmla="*/ 0 w 216437"/>
                      <a:gd name="connsiteY8" fmla="*/ 352298 h 352425"/>
                      <a:gd name="connsiteX9" fmla="*/ 66088 w 216437"/>
                      <a:gd name="connsiteY9" fmla="*/ 201059 h 352425"/>
                      <a:gd name="connsiteX10" fmla="*/ 105994 w 216437"/>
                      <a:gd name="connsiteY10" fmla="*/ 194577 h 352425"/>
                      <a:gd name="connsiteX11" fmla="*/ 64563 w 216437"/>
                      <a:gd name="connsiteY11" fmla="*/ 65961 h 352425"/>
                      <a:gd name="connsiteX12" fmla="*/ 65961 w 216437"/>
                      <a:gd name="connsiteY12" fmla="*/ 201059 h 3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37" h="352425">
                        <a:moveTo>
                          <a:pt x="0" y="352425"/>
                        </a:moveTo>
                        <a:lnTo>
                          <a:pt x="6101" y="16013"/>
                        </a:lnTo>
                        <a:lnTo>
                          <a:pt x="104724" y="0"/>
                        </a:lnTo>
                        <a:lnTo>
                          <a:pt x="216437" y="317221"/>
                        </a:lnTo>
                        <a:lnTo>
                          <a:pt x="148952" y="328151"/>
                        </a:lnTo>
                        <a:lnTo>
                          <a:pt x="128363" y="264224"/>
                        </a:lnTo>
                        <a:lnTo>
                          <a:pt x="66850" y="274137"/>
                        </a:lnTo>
                        <a:lnTo>
                          <a:pt x="67867" y="341241"/>
                        </a:lnTo>
                        <a:lnTo>
                          <a:pt x="0" y="352298"/>
                        </a:lnTo>
                        <a:close/>
                        <a:moveTo>
                          <a:pt x="66088" y="201059"/>
                        </a:moveTo>
                        <a:lnTo>
                          <a:pt x="105994" y="194577"/>
                        </a:lnTo>
                        <a:lnTo>
                          <a:pt x="64563" y="65961"/>
                        </a:lnTo>
                        <a:lnTo>
                          <a:pt x="65961" y="20105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4" name="Freeform: Shape 3613">
                    <a:extLst>
                      <a:ext uri="{FF2B5EF4-FFF2-40B4-BE49-F238E27FC236}">
                        <a16:creationId xmlns:a16="http://schemas.microsoft.com/office/drawing/2014/main" id="{43FF3544-E6CF-0EDA-DA62-7F4295E341AE}"/>
                      </a:ext>
                    </a:extLst>
                  </p:cNvPr>
                  <p:cNvSpPr/>
                  <p:nvPr/>
                </p:nvSpPr>
                <p:spPr>
                  <a:xfrm>
                    <a:off x="3336187" y="2717037"/>
                    <a:ext cx="99893" cy="77398"/>
                  </a:xfrm>
                  <a:custGeom>
                    <a:avLst/>
                    <a:gdLst>
                      <a:gd name="connsiteX0" fmla="*/ 99894 w 99893"/>
                      <a:gd name="connsiteY0" fmla="*/ 71553 h 77398"/>
                      <a:gd name="connsiteX1" fmla="*/ 63546 w 99893"/>
                      <a:gd name="connsiteY1" fmla="*/ 77399 h 77398"/>
                      <a:gd name="connsiteX2" fmla="*/ 0 w 99893"/>
                      <a:gd name="connsiteY2" fmla="*/ 9405 h 77398"/>
                      <a:gd name="connsiteX3" fmla="*/ 58335 w 99893"/>
                      <a:gd name="connsiteY3" fmla="*/ 0 h 77398"/>
                      <a:gd name="connsiteX4" fmla="*/ 99894 w 99893"/>
                      <a:gd name="connsiteY4" fmla="*/ 71553 h 77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93" h="77398">
                        <a:moveTo>
                          <a:pt x="99894" y="71553"/>
                        </a:moveTo>
                        <a:lnTo>
                          <a:pt x="63546" y="77399"/>
                        </a:lnTo>
                        <a:lnTo>
                          <a:pt x="0" y="9405"/>
                        </a:lnTo>
                        <a:lnTo>
                          <a:pt x="58335" y="0"/>
                        </a:lnTo>
                        <a:lnTo>
                          <a:pt x="99894" y="715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15" name="Freeform: Shape 3614">
                    <a:extLst>
                      <a:ext uri="{FF2B5EF4-FFF2-40B4-BE49-F238E27FC236}">
                        <a16:creationId xmlns:a16="http://schemas.microsoft.com/office/drawing/2014/main" id="{89A20F53-6E95-8AB5-8592-4F19A692A892}"/>
                      </a:ext>
                    </a:extLst>
                  </p:cNvPr>
                  <p:cNvSpPr/>
                  <p:nvPr/>
                </p:nvSpPr>
                <p:spPr>
                  <a:xfrm>
                    <a:off x="3453728" y="2694033"/>
                    <a:ext cx="203558" cy="345816"/>
                  </a:xfrm>
                  <a:custGeom>
                    <a:avLst/>
                    <a:gdLst>
                      <a:gd name="connsiteX0" fmla="*/ 1544 w 203558"/>
                      <a:gd name="connsiteY0" fmla="*/ 105867 h 345816"/>
                      <a:gd name="connsiteX1" fmla="*/ 4467 w 203558"/>
                      <a:gd name="connsiteY1" fmla="*/ 62148 h 345816"/>
                      <a:gd name="connsiteX2" fmla="*/ 24929 w 203558"/>
                      <a:gd name="connsiteY2" fmla="*/ 31773 h 345816"/>
                      <a:gd name="connsiteX3" fmla="*/ 55812 w 203558"/>
                      <a:gd name="connsiteY3" fmla="*/ 12836 h 345816"/>
                      <a:gd name="connsiteX4" fmla="*/ 90127 w 203558"/>
                      <a:gd name="connsiteY4" fmla="*/ 3432 h 345816"/>
                      <a:gd name="connsiteX5" fmla="*/ 102328 w 203558"/>
                      <a:gd name="connsiteY5" fmla="*/ 1779 h 345816"/>
                      <a:gd name="connsiteX6" fmla="*/ 118088 w 203558"/>
                      <a:gd name="connsiteY6" fmla="*/ 508 h 345816"/>
                      <a:gd name="connsiteX7" fmla="*/ 135245 w 203558"/>
                      <a:gd name="connsiteY7" fmla="*/ 0 h 345816"/>
                      <a:gd name="connsiteX8" fmla="*/ 152021 w 203558"/>
                      <a:gd name="connsiteY8" fmla="*/ 1144 h 345816"/>
                      <a:gd name="connsiteX9" fmla="*/ 156342 w 203558"/>
                      <a:gd name="connsiteY9" fmla="*/ 20335 h 345816"/>
                      <a:gd name="connsiteX10" fmla="*/ 160028 w 203558"/>
                      <a:gd name="connsiteY10" fmla="*/ 40924 h 345816"/>
                      <a:gd name="connsiteX11" fmla="*/ 163205 w 203558"/>
                      <a:gd name="connsiteY11" fmla="*/ 63165 h 345816"/>
                      <a:gd name="connsiteX12" fmla="*/ 165238 w 203558"/>
                      <a:gd name="connsiteY12" fmla="*/ 83499 h 345816"/>
                      <a:gd name="connsiteX13" fmla="*/ 156850 w 203558"/>
                      <a:gd name="connsiteY13" fmla="*/ 83499 h 345816"/>
                      <a:gd name="connsiteX14" fmla="*/ 146302 w 203558"/>
                      <a:gd name="connsiteY14" fmla="*/ 84008 h 345816"/>
                      <a:gd name="connsiteX15" fmla="*/ 135372 w 203558"/>
                      <a:gd name="connsiteY15" fmla="*/ 84897 h 345816"/>
                      <a:gd name="connsiteX16" fmla="*/ 125077 w 203558"/>
                      <a:gd name="connsiteY16" fmla="*/ 86168 h 345816"/>
                      <a:gd name="connsiteX17" fmla="*/ 98134 w 203558"/>
                      <a:gd name="connsiteY17" fmla="*/ 96717 h 345816"/>
                      <a:gd name="connsiteX18" fmla="*/ 92033 w 203558"/>
                      <a:gd name="connsiteY18" fmla="*/ 114510 h 345816"/>
                      <a:gd name="connsiteX19" fmla="*/ 96736 w 203558"/>
                      <a:gd name="connsiteY19" fmla="*/ 125440 h 345816"/>
                      <a:gd name="connsiteX20" fmla="*/ 105760 w 203558"/>
                      <a:gd name="connsiteY20" fmla="*/ 134463 h 345816"/>
                      <a:gd name="connsiteX21" fmla="*/ 117706 w 203558"/>
                      <a:gd name="connsiteY21" fmla="*/ 141962 h 345816"/>
                      <a:gd name="connsiteX22" fmla="*/ 130797 w 203558"/>
                      <a:gd name="connsiteY22" fmla="*/ 148443 h 345816"/>
                      <a:gd name="connsiteX23" fmla="*/ 152656 w 203558"/>
                      <a:gd name="connsiteY23" fmla="*/ 160263 h 345816"/>
                      <a:gd name="connsiteX24" fmla="*/ 173627 w 203558"/>
                      <a:gd name="connsiteY24" fmla="*/ 177039 h 345816"/>
                      <a:gd name="connsiteX25" fmla="*/ 191038 w 203558"/>
                      <a:gd name="connsiteY25" fmla="*/ 201186 h 345816"/>
                      <a:gd name="connsiteX26" fmla="*/ 201841 w 203558"/>
                      <a:gd name="connsiteY26" fmla="*/ 234866 h 345816"/>
                      <a:gd name="connsiteX27" fmla="*/ 200061 w 203558"/>
                      <a:gd name="connsiteY27" fmla="*/ 279475 h 345816"/>
                      <a:gd name="connsiteX28" fmla="*/ 182141 w 203558"/>
                      <a:gd name="connsiteY28" fmla="*/ 311629 h 345816"/>
                      <a:gd name="connsiteX29" fmla="*/ 153927 w 203558"/>
                      <a:gd name="connsiteY29" fmla="*/ 332599 h 345816"/>
                      <a:gd name="connsiteX30" fmla="*/ 121010 w 203558"/>
                      <a:gd name="connsiteY30" fmla="*/ 343021 h 345816"/>
                      <a:gd name="connsiteX31" fmla="*/ 102328 w 203558"/>
                      <a:gd name="connsiteY31" fmla="*/ 345054 h 345816"/>
                      <a:gd name="connsiteX32" fmla="*/ 79706 w 203558"/>
                      <a:gd name="connsiteY32" fmla="*/ 345817 h 345816"/>
                      <a:gd name="connsiteX33" fmla="*/ 57846 w 203558"/>
                      <a:gd name="connsiteY33" fmla="*/ 344800 h 345816"/>
                      <a:gd name="connsiteX34" fmla="*/ 40943 w 203558"/>
                      <a:gd name="connsiteY34" fmla="*/ 341241 h 345816"/>
                      <a:gd name="connsiteX35" fmla="*/ 35986 w 203558"/>
                      <a:gd name="connsiteY35" fmla="*/ 326880 h 345816"/>
                      <a:gd name="connsiteX36" fmla="*/ 32301 w 203558"/>
                      <a:gd name="connsiteY36" fmla="*/ 310231 h 345816"/>
                      <a:gd name="connsiteX37" fmla="*/ 30394 w 203558"/>
                      <a:gd name="connsiteY37" fmla="*/ 294599 h 345816"/>
                      <a:gd name="connsiteX38" fmla="*/ 28742 w 203558"/>
                      <a:gd name="connsiteY38" fmla="*/ 275535 h 345816"/>
                      <a:gd name="connsiteX39" fmla="*/ 27598 w 203558"/>
                      <a:gd name="connsiteY39" fmla="*/ 256852 h 345816"/>
                      <a:gd name="connsiteX40" fmla="*/ 26963 w 203558"/>
                      <a:gd name="connsiteY40" fmla="*/ 241729 h 345816"/>
                      <a:gd name="connsiteX41" fmla="*/ 40688 w 203558"/>
                      <a:gd name="connsiteY41" fmla="*/ 245033 h 345816"/>
                      <a:gd name="connsiteX42" fmla="*/ 59752 w 203558"/>
                      <a:gd name="connsiteY42" fmla="*/ 247829 h 345816"/>
                      <a:gd name="connsiteX43" fmla="*/ 80341 w 203558"/>
                      <a:gd name="connsiteY43" fmla="*/ 249354 h 345816"/>
                      <a:gd name="connsiteX44" fmla="*/ 98261 w 203558"/>
                      <a:gd name="connsiteY44" fmla="*/ 248464 h 345816"/>
                      <a:gd name="connsiteX45" fmla="*/ 116562 w 203558"/>
                      <a:gd name="connsiteY45" fmla="*/ 239949 h 345816"/>
                      <a:gd name="connsiteX46" fmla="*/ 120629 w 203558"/>
                      <a:gd name="connsiteY46" fmla="*/ 224317 h 345816"/>
                      <a:gd name="connsiteX47" fmla="*/ 110589 w 203558"/>
                      <a:gd name="connsiteY47" fmla="*/ 207668 h 345816"/>
                      <a:gd name="connsiteX48" fmla="*/ 90127 w 203558"/>
                      <a:gd name="connsiteY48" fmla="*/ 195213 h 345816"/>
                      <a:gd name="connsiteX49" fmla="*/ 64074 w 203558"/>
                      <a:gd name="connsiteY49" fmla="*/ 182885 h 345816"/>
                      <a:gd name="connsiteX50" fmla="*/ 37384 w 203558"/>
                      <a:gd name="connsiteY50" fmla="*/ 166490 h 345816"/>
                      <a:gd name="connsiteX51" fmla="*/ 15016 w 203558"/>
                      <a:gd name="connsiteY51" fmla="*/ 142089 h 345816"/>
                      <a:gd name="connsiteX52" fmla="*/ 1671 w 203558"/>
                      <a:gd name="connsiteY52" fmla="*/ 105486 h 34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558" h="345816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50074"/>
                          <a:pt x="16033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1" y="2415"/>
                          <a:pt x="102328" y="1779"/>
                        </a:cubicBezTo>
                        <a:cubicBezTo>
                          <a:pt x="107285" y="1271"/>
                          <a:pt x="112495" y="763"/>
                          <a:pt x="118088" y="508"/>
                        </a:cubicBezTo>
                        <a:cubicBezTo>
                          <a:pt x="123679" y="127"/>
                          <a:pt x="129398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757" y="33171"/>
                          <a:pt x="160028" y="40924"/>
                        </a:cubicBezTo>
                        <a:cubicBezTo>
                          <a:pt x="161299" y="48549"/>
                          <a:pt x="162315" y="56048"/>
                          <a:pt x="163205" y="63165"/>
                        </a:cubicBezTo>
                        <a:cubicBezTo>
                          <a:pt x="164095" y="70282"/>
                          <a:pt x="164730" y="77018"/>
                          <a:pt x="165238" y="83499"/>
                        </a:cubicBezTo>
                        <a:cubicBezTo>
                          <a:pt x="163078" y="83499"/>
                          <a:pt x="160282" y="83626"/>
                          <a:pt x="156850" y="83499"/>
                        </a:cubicBezTo>
                        <a:cubicBezTo>
                          <a:pt x="153419" y="83499"/>
                          <a:pt x="149987" y="83626"/>
                          <a:pt x="146302" y="84008"/>
                        </a:cubicBezTo>
                        <a:cubicBezTo>
                          <a:pt x="142616" y="84262"/>
                          <a:pt x="139058" y="84643"/>
                          <a:pt x="135372" y="84897"/>
                        </a:cubicBezTo>
                        <a:cubicBezTo>
                          <a:pt x="131686" y="85152"/>
                          <a:pt x="128255" y="85660"/>
                          <a:pt x="125077" y="86168"/>
                        </a:cubicBezTo>
                        <a:cubicBezTo>
                          <a:pt x="112241" y="88202"/>
                          <a:pt x="103345" y="91760"/>
                          <a:pt x="98134" y="96717"/>
                        </a:cubicBezTo>
                        <a:cubicBezTo>
                          <a:pt x="92923" y="101673"/>
                          <a:pt x="90890" y="107647"/>
                          <a:pt x="92033" y="114510"/>
                        </a:cubicBezTo>
                        <a:cubicBezTo>
                          <a:pt x="92669" y="118577"/>
                          <a:pt x="94194" y="122135"/>
                          <a:pt x="96736" y="125440"/>
                        </a:cubicBezTo>
                        <a:cubicBezTo>
                          <a:pt x="99151" y="128744"/>
                          <a:pt x="102201" y="131794"/>
                          <a:pt x="105760" y="134463"/>
                        </a:cubicBezTo>
                        <a:cubicBezTo>
                          <a:pt x="109318" y="137132"/>
                          <a:pt x="113258" y="139674"/>
                          <a:pt x="117706" y="141962"/>
                        </a:cubicBezTo>
                        <a:cubicBezTo>
                          <a:pt x="122027" y="144249"/>
                          <a:pt x="126475" y="146410"/>
                          <a:pt x="130797" y="148443"/>
                        </a:cubicBezTo>
                        <a:cubicBezTo>
                          <a:pt x="137914" y="151875"/>
                          <a:pt x="145158" y="155942"/>
                          <a:pt x="152656" y="160263"/>
                        </a:cubicBezTo>
                        <a:cubicBezTo>
                          <a:pt x="160028" y="164711"/>
                          <a:pt x="167018" y="170176"/>
                          <a:pt x="173627" y="177039"/>
                        </a:cubicBezTo>
                        <a:cubicBezTo>
                          <a:pt x="180108" y="183775"/>
                          <a:pt x="185954" y="191782"/>
                          <a:pt x="191038" y="201186"/>
                        </a:cubicBezTo>
                        <a:cubicBezTo>
                          <a:pt x="196122" y="210591"/>
                          <a:pt x="199680" y="221902"/>
                          <a:pt x="201841" y="234866"/>
                        </a:cubicBezTo>
                        <a:cubicBezTo>
                          <a:pt x="204637" y="251896"/>
                          <a:pt x="204001" y="266766"/>
                          <a:pt x="200061" y="279475"/>
                        </a:cubicBezTo>
                        <a:cubicBezTo>
                          <a:pt x="196122" y="292184"/>
                          <a:pt x="190148" y="302860"/>
                          <a:pt x="182141" y="311629"/>
                        </a:cubicBezTo>
                        <a:cubicBezTo>
                          <a:pt x="174135" y="320398"/>
                          <a:pt x="164730" y="327388"/>
                          <a:pt x="153927" y="332599"/>
                        </a:cubicBezTo>
                        <a:cubicBezTo>
                          <a:pt x="143125" y="337810"/>
                          <a:pt x="132195" y="341241"/>
                          <a:pt x="121010" y="343021"/>
                        </a:cubicBezTo>
                        <a:cubicBezTo>
                          <a:pt x="115927" y="343910"/>
                          <a:pt x="109699" y="344546"/>
                          <a:pt x="102328" y="345054"/>
                        </a:cubicBezTo>
                        <a:cubicBezTo>
                          <a:pt x="94957" y="345562"/>
                          <a:pt x="87331" y="345817"/>
                          <a:pt x="79706" y="345817"/>
                        </a:cubicBezTo>
                        <a:cubicBezTo>
                          <a:pt x="72080" y="345817"/>
                          <a:pt x="64709" y="345562"/>
                          <a:pt x="57846" y="344800"/>
                        </a:cubicBezTo>
                        <a:cubicBezTo>
                          <a:pt x="50983" y="344164"/>
                          <a:pt x="45264" y="343021"/>
                          <a:pt x="40943" y="341241"/>
                        </a:cubicBezTo>
                        <a:cubicBezTo>
                          <a:pt x="39163" y="336666"/>
                          <a:pt x="37384" y="331837"/>
                          <a:pt x="35986" y="326880"/>
                        </a:cubicBezTo>
                        <a:cubicBezTo>
                          <a:pt x="34461" y="321923"/>
                          <a:pt x="33317" y="316459"/>
                          <a:pt x="32301" y="310231"/>
                        </a:cubicBezTo>
                        <a:cubicBezTo>
                          <a:pt x="31665" y="306037"/>
                          <a:pt x="30902" y="300699"/>
                          <a:pt x="30394" y="294599"/>
                        </a:cubicBezTo>
                        <a:cubicBezTo>
                          <a:pt x="29759" y="288371"/>
                          <a:pt x="29250" y="282017"/>
                          <a:pt x="28742" y="275535"/>
                        </a:cubicBezTo>
                        <a:cubicBezTo>
                          <a:pt x="28234" y="269053"/>
                          <a:pt x="27852" y="262826"/>
                          <a:pt x="27598" y="256852"/>
                        </a:cubicBezTo>
                        <a:cubicBezTo>
                          <a:pt x="27344" y="250879"/>
                          <a:pt x="27090" y="245796"/>
                          <a:pt x="26963" y="241729"/>
                        </a:cubicBezTo>
                        <a:cubicBezTo>
                          <a:pt x="30140" y="242872"/>
                          <a:pt x="34715" y="244016"/>
                          <a:pt x="40688" y="245033"/>
                        </a:cubicBezTo>
                        <a:cubicBezTo>
                          <a:pt x="46535" y="246177"/>
                          <a:pt x="52889" y="247066"/>
                          <a:pt x="59752" y="247829"/>
                        </a:cubicBezTo>
                        <a:cubicBezTo>
                          <a:pt x="66615" y="248592"/>
                          <a:pt x="73478" y="249100"/>
                          <a:pt x="80341" y="249354"/>
                        </a:cubicBezTo>
                        <a:cubicBezTo>
                          <a:pt x="87204" y="249608"/>
                          <a:pt x="93177" y="249354"/>
                          <a:pt x="98261" y="248464"/>
                        </a:cubicBezTo>
                        <a:cubicBezTo>
                          <a:pt x="106776" y="247066"/>
                          <a:pt x="112877" y="244270"/>
                          <a:pt x="116562" y="239949"/>
                        </a:cubicBezTo>
                        <a:cubicBezTo>
                          <a:pt x="120248" y="235628"/>
                          <a:pt x="121646" y="230417"/>
                          <a:pt x="120629" y="224317"/>
                        </a:cubicBezTo>
                        <a:cubicBezTo>
                          <a:pt x="119613" y="217708"/>
                          <a:pt x="116181" y="212116"/>
                          <a:pt x="110589" y="207668"/>
                        </a:cubicBezTo>
                        <a:cubicBezTo>
                          <a:pt x="104997" y="203220"/>
                          <a:pt x="98134" y="199026"/>
                          <a:pt x="90127" y="195213"/>
                        </a:cubicBezTo>
                        <a:cubicBezTo>
                          <a:pt x="82120" y="191273"/>
                          <a:pt x="73478" y="187206"/>
                          <a:pt x="64074" y="182885"/>
                        </a:cubicBezTo>
                        <a:cubicBezTo>
                          <a:pt x="54796" y="178564"/>
                          <a:pt x="45899" y="173099"/>
                          <a:pt x="37384" y="166490"/>
                        </a:cubicBezTo>
                        <a:cubicBezTo>
                          <a:pt x="28996" y="160009"/>
                          <a:pt x="21498" y="151875"/>
                          <a:pt x="15016" y="142089"/>
                        </a:cubicBezTo>
                        <a:cubicBezTo>
                          <a:pt x="8534" y="132303"/>
                          <a:pt x="4086" y="120102"/>
                          <a:pt x="1671" y="1054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600" name="Graphic 1765">
                  <a:extLst>
                    <a:ext uri="{FF2B5EF4-FFF2-40B4-BE49-F238E27FC236}">
                      <a16:creationId xmlns:a16="http://schemas.microsoft.com/office/drawing/2014/main" id="{55E994D5-645C-50A3-73A3-7FD5E974AF0C}"/>
                    </a:ext>
                  </a:extLst>
                </p:cNvPr>
                <p:cNvGrpSpPr/>
                <p:nvPr/>
              </p:nvGrpSpPr>
              <p:grpSpPr>
                <a:xfrm>
                  <a:off x="2141143" y="3097107"/>
                  <a:ext cx="1896180" cy="610610"/>
                  <a:chOff x="2141143" y="3097107"/>
                  <a:chExt cx="1896180" cy="610610"/>
                </a:xfrm>
                <a:solidFill>
                  <a:srgbClr val="FFFFFF"/>
                </a:solidFill>
              </p:grpSpPr>
              <p:sp>
                <p:nvSpPr>
                  <p:cNvPr id="3601" name="Freeform: Shape 3600">
                    <a:extLst>
                      <a:ext uri="{FF2B5EF4-FFF2-40B4-BE49-F238E27FC236}">
                        <a16:creationId xmlns:a16="http://schemas.microsoft.com/office/drawing/2014/main" id="{821A5954-C432-5488-508A-04A3C756E0D3}"/>
                      </a:ext>
                    </a:extLst>
                  </p:cNvPr>
                  <p:cNvSpPr/>
                  <p:nvPr/>
                </p:nvSpPr>
                <p:spPr>
                  <a:xfrm>
                    <a:off x="2141143" y="3336482"/>
                    <a:ext cx="328277" cy="371235"/>
                  </a:xfrm>
                  <a:custGeom>
                    <a:avLst/>
                    <a:gdLst>
                      <a:gd name="connsiteX0" fmla="*/ 257742 w 328277"/>
                      <a:gd name="connsiteY0" fmla="*/ 10803 h 371235"/>
                      <a:gd name="connsiteX1" fmla="*/ 324084 w 328277"/>
                      <a:gd name="connsiteY1" fmla="*/ 0 h 371235"/>
                      <a:gd name="connsiteX2" fmla="*/ 328278 w 328277"/>
                      <a:gd name="connsiteY2" fmla="*/ 334760 h 371235"/>
                      <a:gd name="connsiteX3" fmla="*/ 249608 w 328277"/>
                      <a:gd name="connsiteY3" fmla="*/ 347469 h 371235"/>
                      <a:gd name="connsiteX4" fmla="*/ 186443 w 328277"/>
                      <a:gd name="connsiteY4" fmla="*/ 178183 h 371235"/>
                      <a:gd name="connsiteX5" fmla="*/ 180089 w 328277"/>
                      <a:gd name="connsiteY5" fmla="*/ 358780 h 371235"/>
                      <a:gd name="connsiteX6" fmla="*/ 103326 w 328277"/>
                      <a:gd name="connsiteY6" fmla="*/ 371235 h 371235"/>
                      <a:gd name="connsiteX7" fmla="*/ 0 w 328277"/>
                      <a:gd name="connsiteY7" fmla="*/ 52616 h 371235"/>
                      <a:gd name="connsiteX8" fmla="*/ 66342 w 328277"/>
                      <a:gd name="connsiteY8" fmla="*/ 41813 h 371235"/>
                      <a:gd name="connsiteX9" fmla="*/ 127727 w 328277"/>
                      <a:gd name="connsiteY9" fmla="*/ 261047 h 371235"/>
                      <a:gd name="connsiteX10" fmla="*/ 137513 w 328277"/>
                      <a:gd name="connsiteY10" fmla="*/ 33171 h 371235"/>
                      <a:gd name="connsiteX11" fmla="*/ 188223 w 328277"/>
                      <a:gd name="connsiteY11" fmla="*/ 22495 h 371235"/>
                      <a:gd name="connsiteX12" fmla="*/ 269562 w 328277"/>
                      <a:gd name="connsiteY12" fmla="*/ 238043 h 371235"/>
                      <a:gd name="connsiteX13" fmla="*/ 257742 w 328277"/>
                      <a:gd name="connsiteY13" fmla="*/ 10803 h 371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8277" h="371235">
                        <a:moveTo>
                          <a:pt x="257742" y="10803"/>
                        </a:moveTo>
                        <a:lnTo>
                          <a:pt x="324084" y="0"/>
                        </a:lnTo>
                        <a:lnTo>
                          <a:pt x="328278" y="334760"/>
                        </a:lnTo>
                        <a:lnTo>
                          <a:pt x="249608" y="347469"/>
                        </a:lnTo>
                        <a:lnTo>
                          <a:pt x="186443" y="178183"/>
                        </a:lnTo>
                        <a:lnTo>
                          <a:pt x="180089" y="358780"/>
                        </a:lnTo>
                        <a:lnTo>
                          <a:pt x="103326" y="371235"/>
                        </a:lnTo>
                        <a:lnTo>
                          <a:pt x="0" y="52616"/>
                        </a:lnTo>
                        <a:lnTo>
                          <a:pt x="66342" y="41813"/>
                        </a:lnTo>
                        <a:lnTo>
                          <a:pt x="127727" y="261047"/>
                        </a:lnTo>
                        <a:lnTo>
                          <a:pt x="137513" y="33171"/>
                        </a:lnTo>
                        <a:lnTo>
                          <a:pt x="188223" y="22495"/>
                        </a:lnTo>
                        <a:lnTo>
                          <a:pt x="269562" y="238043"/>
                        </a:lnTo>
                        <a:lnTo>
                          <a:pt x="257742" y="108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2" name="Freeform: Shape 3601">
                    <a:extLst>
                      <a:ext uri="{FF2B5EF4-FFF2-40B4-BE49-F238E27FC236}">
                        <a16:creationId xmlns:a16="http://schemas.microsoft.com/office/drawing/2014/main" id="{9E4CD6BF-5C6B-6CD2-5287-1B441FC5E718}"/>
                      </a:ext>
                    </a:extLst>
                  </p:cNvPr>
                  <p:cNvSpPr/>
                  <p:nvPr/>
                </p:nvSpPr>
                <p:spPr>
                  <a:xfrm>
                    <a:off x="2484926" y="3311113"/>
                    <a:ext cx="242746" cy="339917"/>
                  </a:xfrm>
                  <a:custGeom>
                    <a:avLst/>
                    <a:gdLst>
                      <a:gd name="connsiteX0" fmla="*/ 94556 w 242746"/>
                      <a:gd name="connsiteY0" fmla="*/ 1984 h 339917"/>
                      <a:gd name="connsiteX1" fmla="*/ 189240 w 242746"/>
                      <a:gd name="connsiteY1" fmla="*/ 30072 h 339917"/>
                      <a:gd name="connsiteX2" fmla="*/ 237535 w 242746"/>
                      <a:gd name="connsiteY2" fmla="*/ 148521 h 339917"/>
                      <a:gd name="connsiteX3" fmla="*/ 230290 w 242746"/>
                      <a:gd name="connsiteY3" fmla="*/ 279299 h 339917"/>
                      <a:gd name="connsiteX4" fmla="*/ 148952 w 242746"/>
                      <a:gd name="connsiteY4" fmla="*/ 338015 h 339917"/>
                      <a:gd name="connsiteX5" fmla="*/ 95192 w 242746"/>
                      <a:gd name="connsiteY5" fmla="*/ 335092 h 339917"/>
                      <a:gd name="connsiteX6" fmla="*/ 53506 w 242746"/>
                      <a:gd name="connsiteY6" fmla="*/ 307894 h 339917"/>
                      <a:gd name="connsiteX7" fmla="*/ 23639 w 242746"/>
                      <a:gd name="connsiteY7" fmla="*/ 257820 h 339917"/>
                      <a:gd name="connsiteX8" fmla="*/ 5084 w 242746"/>
                      <a:gd name="connsiteY8" fmla="*/ 186394 h 339917"/>
                      <a:gd name="connsiteX9" fmla="*/ 13345 w 242746"/>
                      <a:gd name="connsiteY9" fmla="*/ 58159 h 339917"/>
                      <a:gd name="connsiteX10" fmla="*/ 94429 w 242746"/>
                      <a:gd name="connsiteY10" fmla="*/ 2111 h 339917"/>
                      <a:gd name="connsiteX11" fmla="*/ 132303 w 242746"/>
                      <a:gd name="connsiteY11" fmla="*/ 234944 h 339917"/>
                      <a:gd name="connsiteX12" fmla="*/ 153908 w 242746"/>
                      <a:gd name="connsiteY12" fmla="*/ 225539 h 339917"/>
                      <a:gd name="connsiteX13" fmla="*/ 167507 w 242746"/>
                      <a:gd name="connsiteY13" fmla="*/ 206856 h 339917"/>
                      <a:gd name="connsiteX14" fmla="*/ 173099 w 242746"/>
                      <a:gd name="connsiteY14" fmla="*/ 180930 h 339917"/>
                      <a:gd name="connsiteX15" fmla="*/ 171193 w 242746"/>
                      <a:gd name="connsiteY15" fmla="*/ 149030 h 339917"/>
                      <a:gd name="connsiteX16" fmla="*/ 162805 w 242746"/>
                      <a:gd name="connsiteY16" fmla="*/ 117765 h 339917"/>
                      <a:gd name="connsiteX17" fmla="*/ 149079 w 242746"/>
                      <a:gd name="connsiteY17" fmla="*/ 93999 h 339917"/>
                      <a:gd name="connsiteX18" fmla="*/ 130142 w 242746"/>
                      <a:gd name="connsiteY18" fmla="*/ 79892 h 339917"/>
                      <a:gd name="connsiteX19" fmla="*/ 106630 w 242746"/>
                      <a:gd name="connsiteY19" fmla="*/ 77604 h 339917"/>
                      <a:gd name="connsiteX20" fmla="*/ 85406 w 242746"/>
                      <a:gd name="connsiteY20" fmla="*/ 87390 h 339917"/>
                      <a:gd name="connsiteX21" fmla="*/ 72188 w 242746"/>
                      <a:gd name="connsiteY21" fmla="*/ 106962 h 339917"/>
                      <a:gd name="connsiteX22" fmla="*/ 66469 w 242746"/>
                      <a:gd name="connsiteY22" fmla="*/ 133906 h 339917"/>
                      <a:gd name="connsiteX23" fmla="*/ 68375 w 242746"/>
                      <a:gd name="connsiteY23" fmla="*/ 165806 h 339917"/>
                      <a:gd name="connsiteX24" fmla="*/ 76636 w 242746"/>
                      <a:gd name="connsiteY24" fmla="*/ 196689 h 339917"/>
                      <a:gd name="connsiteX25" fmla="*/ 90362 w 242746"/>
                      <a:gd name="connsiteY25" fmla="*/ 219438 h 339917"/>
                      <a:gd name="connsiteX26" fmla="*/ 108918 w 242746"/>
                      <a:gd name="connsiteY26" fmla="*/ 232783 h 339917"/>
                      <a:gd name="connsiteX27" fmla="*/ 132049 w 242746"/>
                      <a:gd name="connsiteY27" fmla="*/ 234944 h 339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42746" h="339917">
                        <a:moveTo>
                          <a:pt x="94556" y="1984"/>
                        </a:moveTo>
                        <a:cubicBezTo>
                          <a:pt x="134209" y="-4497"/>
                          <a:pt x="165728" y="4908"/>
                          <a:pt x="189240" y="30072"/>
                        </a:cubicBezTo>
                        <a:cubicBezTo>
                          <a:pt x="212752" y="55236"/>
                          <a:pt x="228892" y="94761"/>
                          <a:pt x="237535" y="148521"/>
                        </a:cubicBezTo>
                        <a:cubicBezTo>
                          <a:pt x="246431" y="203171"/>
                          <a:pt x="243889" y="246636"/>
                          <a:pt x="230290" y="279299"/>
                        </a:cubicBezTo>
                        <a:cubicBezTo>
                          <a:pt x="216564" y="311834"/>
                          <a:pt x="189494" y="331406"/>
                          <a:pt x="148952" y="338015"/>
                        </a:cubicBezTo>
                        <a:cubicBezTo>
                          <a:pt x="128998" y="341319"/>
                          <a:pt x="111078" y="340303"/>
                          <a:pt x="95192" y="335092"/>
                        </a:cubicBezTo>
                        <a:cubicBezTo>
                          <a:pt x="79306" y="329881"/>
                          <a:pt x="65452" y="320858"/>
                          <a:pt x="53506" y="307894"/>
                        </a:cubicBezTo>
                        <a:cubicBezTo>
                          <a:pt x="41559" y="294931"/>
                          <a:pt x="31646" y="278282"/>
                          <a:pt x="23639" y="257820"/>
                        </a:cubicBezTo>
                        <a:cubicBezTo>
                          <a:pt x="15632" y="237358"/>
                          <a:pt x="9532" y="213592"/>
                          <a:pt x="5084" y="186394"/>
                        </a:cubicBezTo>
                        <a:cubicBezTo>
                          <a:pt x="-3813" y="131872"/>
                          <a:pt x="-1017" y="89042"/>
                          <a:pt x="13345" y="58159"/>
                        </a:cubicBezTo>
                        <a:cubicBezTo>
                          <a:pt x="27706" y="27276"/>
                          <a:pt x="54777" y="8593"/>
                          <a:pt x="94429" y="2111"/>
                        </a:cubicBezTo>
                        <a:close/>
                        <a:moveTo>
                          <a:pt x="132303" y="234944"/>
                        </a:moveTo>
                        <a:cubicBezTo>
                          <a:pt x="140818" y="233546"/>
                          <a:pt x="148062" y="230368"/>
                          <a:pt x="153908" y="225539"/>
                        </a:cubicBezTo>
                        <a:cubicBezTo>
                          <a:pt x="159754" y="220582"/>
                          <a:pt x="164330" y="214355"/>
                          <a:pt x="167507" y="206856"/>
                        </a:cubicBezTo>
                        <a:cubicBezTo>
                          <a:pt x="170684" y="199358"/>
                          <a:pt x="172591" y="190716"/>
                          <a:pt x="173099" y="180930"/>
                        </a:cubicBezTo>
                        <a:cubicBezTo>
                          <a:pt x="173735" y="171144"/>
                          <a:pt x="173099" y="160468"/>
                          <a:pt x="171193" y="149030"/>
                        </a:cubicBezTo>
                        <a:cubicBezTo>
                          <a:pt x="169286" y="137591"/>
                          <a:pt x="166490" y="127170"/>
                          <a:pt x="162805" y="117765"/>
                        </a:cubicBezTo>
                        <a:cubicBezTo>
                          <a:pt x="159119" y="108360"/>
                          <a:pt x="154544" y="100481"/>
                          <a:pt x="149079" y="93999"/>
                        </a:cubicBezTo>
                        <a:cubicBezTo>
                          <a:pt x="143614" y="87517"/>
                          <a:pt x="137386" y="82815"/>
                          <a:pt x="130142" y="79892"/>
                        </a:cubicBezTo>
                        <a:cubicBezTo>
                          <a:pt x="122898" y="76968"/>
                          <a:pt x="115145" y="76206"/>
                          <a:pt x="106630" y="77604"/>
                        </a:cubicBezTo>
                        <a:cubicBezTo>
                          <a:pt x="98115" y="79002"/>
                          <a:pt x="90998" y="82307"/>
                          <a:pt x="85406" y="87390"/>
                        </a:cubicBezTo>
                        <a:cubicBezTo>
                          <a:pt x="79814" y="92601"/>
                          <a:pt x="75365" y="99083"/>
                          <a:pt x="72188" y="106962"/>
                        </a:cubicBezTo>
                        <a:cubicBezTo>
                          <a:pt x="69011" y="114842"/>
                          <a:pt x="67104" y="123865"/>
                          <a:pt x="66469" y="133906"/>
                        </a:cubicBezTo>
                        <a:cubicBezTo>
                          <a:pt x="65961" y="143946"/>
                          <a:pt x="66469" y="154622"/>
                          <a:pt x="68375" y="165806"/>
                        </a:cubicBezTo>
                        <a:cubicBezTo>
                          <a:pt x="70282" y="177244"/>
                          <a:pt x="72951" y="187538"/>
                          <a:pt x="76636" y="196689"/>
                        </a:cubicBezTo>
                        <a:cubicBezTo>
                          <a:pt x="80322" y="205840"/>
                          <a:pt x="84897" y="213338"/>
                          <a:pt x="90362" y="219438"/>
                        </a:cubicBezTo>
                        <a:cubicBezTo>
                          <a:pt x="95827" y="225539"/>
                          <a:pt x="102055" y="229987"/>
                          <a:pt x="108918" y="232783"/>
                        </a:cubicBezTo>
                        <a:cubicBezTo>
                          <a:pt x="115781" y="235579"/>
                          <a:pt x="123533" y="236342"/>
                          <a:pt x="132049" y="2349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3" name="Freeform: Shape 3602">
                    <a:extLst>
                      <a:ext uri="{FF2B5EF4-FFF2-40B4-BE49-F238E27FC236}">
                        <a16:creationId xmlns:a16="http://schemas.microsoft.com/office/drawing/2014/main" id="{8AF30BA5-42C2-8759-54D8-4F650B8528AD}"/>
                      </a:ext>
                    </a:extLst>
                  </p:cNvPr>
                  <p:cNvSpPr/>
                  <p:nvPr/>
                </p:nvSpPr>
                <p:spPr>
                  <a:xfrm>
                    <a:off x="2711404" y="3274080"/>
                    <a:ext cx="277441" cy="349375"/>
                  </a:xfrm>
                  <a:custGeom>
                    <a:avLst/>
                    <a:gdLst>
                      <a:gd name="connsiteX0" fmla="*/ 52997 w 277441"/>
                      <a:gd name="connsiteY0" fmla="*/ 349248 h 349375"/>
                      <a:gd name="connsiteX1" fmla="*/ 42321 w 277441"/>
                      <a:gd name="connsiteY1" fmla="*/ 273247 h 349375"/>
                      <a:gd name="connsiteX2" fmla="*/ 31138 w 277441"/>
                      <a:gd name="connsiteY2" fmla="*/ 201440 h 349375"/>
                      <a:gd name="connsiteX3" fmla="*/ 15632 w 277441"/>
                      <a:gd name="connsiteY3" fmla="*/ 109680 h 349375"/>
                      <a:gd name="connsiteX4" fmla="*/ 0 w 277441"/>
                      <a:gd name="connsiteY4" fmla="*/ 22368 h 349375"/>
                      <a:gd name="connsiteX5" fmla="*/ 38763 w 277441"/>
                      <a:gd name="connsiteY5" fmla="*/ 12582 h 349375"/>
                      <a:gd name="connsiteX6" fmla="*/ 78670 w 277441"/>
                      <a:gd name="connsiteY6" fmla="*/ 4703 h 349375"/>
                      <a:gd name="connsiteX7" fmla="*/ 134082 w 277441"/>
                      <a:gd name="connsiteY7" fmla="*/ 0 h 349375"/>
                      <a:gd name="connsiteX8" fmla="*/ 180979 w 277441"/>
                      <a:gd name="connsiteY8" fmla="*/ 8388 h 349375"/>
                      <a:gd name="connsiteX9" fmla="*/ 215802 w 277441"/>
                      <a:gd name="connsiteY9" fmla="*/ 34950 h 349375"/>
                      <a:gd name="connsiteX10" fmla="*/ 235120 w 277441"/>
                      <a:gd name="connsiteY10" fmla="*/ 84770 h 349375"/>
                      <a:gd name="connsiteX11" fmla="*/ 228892 w 277441"/>
                      <a:gd name="connsiteY11" fmla="*/ 148952 h 349375"/>
                      <a:gd name="connsiteX12" fmla="*/ 190638 w 277441"/>
                      <a:gd name="connsiteY12" fmla="*/ 189621 h 349375"/>
                      <a:gd name="connsiteX13" fmla="*/ 277441 w 277441"/>
                      <a:gd name="connsiteY13" fmla="*/ 312900 h 349375"/>
                      <a:gd name="connsiteX14" fmla="*/ 206397 w 277441"/>
                      <a:gd name="connsiteY14" fmla="*/ 324465 h 349375"/>
                      <a:gd name="connsiteX15" fmla="*/ 133574 w 277441"/>
                      <a:gd name="connsiteY15" fmla="*/ 211227 h 349375"/>
                      <a:gd name="connsiteX16" fmla="*/ 99767 w 277441"/>
                      <a:gd name="connsiteY16" fmla="*/ 217962 h 349375"/>
                      <a:gd name="connsiteX17" fmla="*/ 109934 w 277441"/>
                      <a:gd name="connsiteY17" fmla="*/ 278204 h 349375"/>
                      <a:gd name="connsiteX18" fmla="*/ 122135 w 277441"/>
                      <a:gd name="connsiteY18" fmla="*/ 338191 h 349375"/>
                      <a:gd name="connsiteX19" fmla="*/ 52997 w 277441"/>
                      <a:gd name="connsiteY19" fmla="*/ 349375 h 349375"/>
                      <a:gd name="connsiteX20" fmla="*/ 89854 w 277441"/>
                      <a:gd name="connsiteY20" fmla="*/ 157085 h 349375"/>
                      <a:gd name="connsiteX21" fmla="*/ 112858 w 277441"/>
                      <a:gd name="connsiteY21" fmla="*/ 154544 h 349375"/>
                      <a:gd name="connsiteX22" fmla="*/ 149714 w 277441"/>
                      <a:gd name="connsiteY22" fmla="*/ 138149 h 349375"/>
                      <a:gd name="connsiteX23" fmla="*/ 156069 w 277441"/>
                      <a:gd name="connsiteY23" fmla="*/ 105740 h 349375"/>
                      <a:gd name="connsiteX24" fmla="*/ 149460 w 277441"/>
                      <a:gd name="connsiteY24" fmla="*/ 86295 h 349375"/>
                      <a:gd name="connsiteX25" fmla="*/ 138276 w 277441"/>
                      <a:gd name="connsiteY25" fmla="*/ 75874 h 349375"/>
                      <a:gd name="connsiteX26" fmla="*/ 123660 w 277441"/>
                      <a:gd name="connsiteY26" fmla="*/ 72061 h 349375"/>
                      <a:gd name="connsiteX27" fmla="*/ 106884 w 277441"/>
                      <a:gd name="connsiteY27" fmla="*/ 73205 h 349375"/>
                      <a:gd name="connsiteX28" fmla="*/ 92777 w 277441"/>
                      <a:gd name="connsiteY28" fmla="*/ 76128 h 349375"/>
                      <a:gd name="connsiteX29" fmla="*/ 77272 w 277441"/>
                      <a:gd name="connsiteY29" fmla="*/ 80449 h 349375"/>
                      <a:gd name="connsiteX30" fmla="*/ 89727 w 277441"/>
                      <a:gd name="connsiteY30" fmla="*/ 157213 h 34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77441" h="349375">
                        <a:moveTo>
                          <a:pt x="52997" y="349248"/>
                        </a:moveTo>
                        <a:cubicBezTo>
                          <a:pt x="49693" y="323830"/>
                          <a:pt x="46134" y="298539"/>
                          <a:pt x="42321" y="273247"/>
                        </a:cubicBezTo>
                        <a:cubicBezTo>
                          <a:pt x="38509" y="248083"/>
                          <a:pt x="34823" y="224063"/>
                          <a:pt x="31138" y="201440"/>
                        </a:cubicBezTo>
                        <a:cubicBezTo>
                          <a:pt x="25927" y="169286"/>
                          <a:pt x="20716" y="138657"/>
                          <a:pt x="15632" y="109680"/>
                        </a:cubicBezTo>
                        <a:cubicBezTo>
                          <a:pt x="10548" y="80703"/>
                          <a:pt x="5338" y="51599"/>
                          <a:pt x="0" y="22368"/>
                        </a:cubicBezTo>
                        <a:cubicBezTo>
                          <a:pt x="12836" y="18937"/>
                          <a:pt x="25800" y="15632"/>
                          <a:pt x="38763" y="12582"/>
                        </a:cubicBezTo>
                        <a:cubicBezTo>
                          <a:pt x="51726" y="9532"/>
                          <a:pt x="65071" y="6863"/>
                          <a:pt x="78670" y="4703"/>
                        </a:cubicBezTo>
                        <a:cubicBezTo>
                          <a:pt x="98115" y="1525"/>
                          <a:pt x="116543" y="0"/>
                          <a:pt x="134082" y="0"/>
                        </a:cubicBezTo>
                        <a:cubicBezTo>
                          <a:pt x="151620" y="0"/>
                          <a:pt x="167253" y="2796"/>
                          <a:pt x="180979" y="8388"/>
                        </a:cubicBezTo>
                        <a:cubicBezTo>
                          <a:pt x="194705" y="13980"/>
                          <a:pt x="206397" y="22750"/>
                          <a:pt x="215802" y="34950"/>
                        </a:cubicBezTo>
                        <a:cubicBezTo>
                          <a:pt x="225334" y="47151"/>
                          <a:pt x="231688" y="63673"/>
                          <a:pt x="235120" y="84770"/>
                        </a:cubicBezTo>
                        <a:cubicBezTo>
                          <a:pt x="239314" y="110824"/>
                          <a:pt x="237281" y="132303"/>
                          <a:pt x="228892" y="148952"/>
                        </a:cubicBezTo>
                        <a:cubicBezTo>
                          <a:pt x="220504" y="165601"/>
                          <a:pt x="207795" y="179199"/>
                          <a:pt x="190638" y="189621"/>
                        </a:cubicBezTo>
                        <a:lnTo>
                          <a:pt x="277441" y="312900"/>
                        </a:lnTo>
                        <a:lnTo>
                          <a:pt x="206397" y="324465"/>
                        </a:lnTo>
                        <a:lnTo>
                          <a:pt x="133574" y="211227"/>
                        </a:lnTo>
                        <a:cubicBezTo>
                          <a:pt x="122771" y="213768"/>
                          <a:pt x="111459" y="216056"/>
                          <a:pt x="99767" y="217962"/>
                        </a:cubicBezTo>
                        <a:cubicBezTo>
                          <a:pt x="103071" y="238424"/>
                          <a:pt x="106503" y="258505"/>
                          <a:pt x="109934" y="278204"/>
                        </a:cubicBezTo>
                        <a:cubicBezTo>
                          <a:pt x="113366" y="297903"/>
                          <a:pt x="117433" y="317857"/>
                          <a:pt x="122135" y="338191"/>
                        </a:cubicBezTo>
                        <a:lnTo>
                          <a:pt x="52997" y="349375"/>
                        </a:lnTo>
                        <a:close/>
                        <a:moveTo>
                          <a:pt x="89854" y="157085"/>
                        </a:moveTo>
                        <a:cubicBezTo>
                          <a:pt x="98242" y="156577"/>
                          <a:pt x="105867" y="155687"/>
                          <a:pt x="112858" y="154544"/>
                        </a:cubicBezTo>
                        <a:cubicBezTo>
                          <a:pt x="131032" y="151621"/>
                          <a:pt x="143232" y="146155"/>
                          <a:pt x="149714" y="138149"/>
                        </a:cubicBezTo>
                        <a:cubicBezTo>
                          <a:pt x="156196" y="130142"/>
                          <a:pt x="158356" y="119339"/>
                          <a:pt x="156069" y="105740"/>
                        </a:cubicBezTo>
                        <a:cubicBezTo>
                          <a:pt x="154671" y="97480"/>
                          <a:pt x="152510" y="90998"/>
                          <a:pt x="149460" y="86295"/>
                        </a:cubicBezTo>
                        <a:cubicBezTo>
                          <a:pt x="146410" y="81593"/>
                          <a:pt x="142597" y="78162"/>
                          <a:pt x="138276" y="75874"/>
                        </a:cubicBezTo>
                        <a:cubicBezTo>
                          <a:pt x="133955" y="73586"/>
                          <a:pt x="129125" y="72315"/>
                          <a:pt x="123660" y="72061"/>
                        </a:cubicBezTo>
                        <a:cubicBezTo>
                          <a:pt x="118322" y="71807"/>
                          <a:pt x="112730" y="72188"/>
                          <a:pt x="106884" y="73205"/>
                        </a:cubicBezTo>
                        <a:cubicBezTo>
                          <a:pt x="102563" y="73840"/>
                          <a:pt x="97988" y="74857"/>
                          <a:pt x="92777" y="76128"/>
                        </a:cubicBezTo>
                        <a:cubicBezTo>
                          <a:pt x="87566" y="77399"/>
                          <a:pt x="82482" y="78797"/>
                          <a:pt x="77272" y="80449"/>
                        </a:cubicBezTo>
                        <a:lnTo>
                          <a:pt x="89727" y="1572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4" name="Freeform: Shape 3603">
                    <a:extLst>
                      <a:ext uri="{FF2B5EF4-FFF2-40B4-BE49-F238E27FC236}">
                        <a16:creationId xmlns:a16="http://schemas.microsoft.com/office/drawing/2014/main" id="{BA6F7464-5866-F081-AEDB-BF4E30DF5BEF}"/>
                      </a:ext>
                    </a:extLst>
                  </p:cNvPr>
                  <p:cNvSpPr/>
                  <p:nvPr/>
                </p:nvSpPr>
                <p:spPr>
                  <a:xfrm>
                    <a:off x="2947668" y="3223116"/>
                    <a:ext cx="272738" cy="362338"/>
                  </a:xfrm>
                  <a:custGeom>
                    <a:avLst/>
                    <a:gdLst>
                      <a:gd name="connsiteX0" fmla="*/ 71553 w 272738"/>
                      <a:gd name="connsiteY0" fmla="*/ 23512 h 362338"/>
                      <a:gd name="connsiteX1" fmla="*/ 76636 w 272738"/>
                      <a:gd name="connsiteY1" fmla="*/ 66215 h 362338"/>
                      <a:gd name="connsiteX2" fmla="*/ 81339 w 272738"/>
                      <a:gd name="connsiteY2" fmla="*/ 101546 h 362338"/>
                      <a:gd name="connsiteX3" fmla="*/ 86295 w 272738"/>
                      <a:gd name="connsiteY3" fmla="*/ 136242 h 362338"/>
                      <a:gd name="connsiteX4" fmla="*/ 92650 w 272738"/>
                      <a:gd name="connsiteY4" fmla="*/ 176785 h 362338"/>
                      <a:gd name="connsiteX5" fmla="*/ 94302 w 272738"/>
                      <a:gd name="connsiteY5" fmla="*/ 176530 h 362338"/>
                      <a:gd name="connsiteX6" fmla="*/ 140563 w 272738"/>
                      <a:gd name="connsiteY6" fmla="*/ 12074 h 362338"/>
                      <a:gd name="connsiteX7" fmla="*/ 214912 w 272738"/>
                      <a:gd name="connsiteY7" fmla="*/ 0 h 362338"/>
                      <a:gd name="connsiteX8" fmla="*/ 162423 w 272738"/>
                      <a:gd name="connsiteY8" fmla="*/ 172082 h 362338"/>
                      <a:gd name="connsiteX9" fmla="*/ 272739 w 272738"/>
                      <a:gd name="connsiteY9" fmla="*/ 326372 h 362338"/>
                      <a:gd name="connsiteX10" fmla="*/ 198009 w 272738"/>
                      <a:gd name="connsiteY10" fmla="*/ 338445 h 362338"/>
                      <a:gd name="connsiteX11" fmla="*/ 96844 w 272738"/>
                      <a:gd name="connsiteY11" fmla="*/ 192544 h 362338"/>
                      <a:gd name="connsiteX12" fmla="*/ 95192 w 272738"/>
                      <a:gd name="connsiteY12" fmla="*/ 192798 h 362338"/>
                      <a:gd name="connsiteX13" fmla="*/ 100657 w 272738"/>
                      <a:gd name="connsiteY13" fmla="*/ 226350 h 362338"/>
                      <a:gd name="connsiteX14" fmla="*/ 107265 w 272738"/>
                      <a:gd name="connsiteY14" fmla="*/ 265749 h 362338"/>
                      <a:gd name="connsiteX15" fmla="*/ 114510 w 272738"/>
                      <a:gd name="connsiteY15" fmla="*/ 307943 h 362338"/>
                      <a:gd name="connsiteX16" fmla="*/ 121627 w 272738"/>
                      <a:gd name="connsiteY16" fmla="*/ 350900 h 362338"/>
                      <a:gd name="connsiteX17" fmla="*/ 51345 w 272738"/>
                      <a:gd name="connsiteY17" fmla="*/ 362338 h 362338"/>
                      <a:gd name="connsiteX18" fmla="*/ 46262 w 272738"/>
                      <a:gd name="connsiteY18" fmla="*/ 325609 h 362338"/>
                      <a:gd name="connsiteX19" fmla="*/ 40415 w 272738"/>
                      <a:gd name="connsiteY19" fmla="*/ 284304 h 362338"/>
                      <a:gd name="connsiteX20" fmla="*/ 33044 w 272738"/>
                      <a:gd name="connsiteY20" fmla="*/ 236263 h 362338"/>
                      <a:gd name="connsiteX21" fmla="*/ 23766 w 272738"/>
                      <a:gd name="connsiteY21" fmla="*/ 179326 h 362338"/>
                      <a:gd name="connsiteX22" fmla="*/ 16268 w 272738"/>
                      <a:gd name="connsiteY22" fmla="*/ 133192 h 362338"/>
                      <a:gd name="connsiteX23" fmla="*/ 10422 w 272738"/>
                      <a:gd name="connsiteY23" fmla="*/ 98623 h 362338"/>
                      <a:gd name="connsiteX24" fmla="*/ 5338 w 272738"/>
                      <a:gd name="connsiteY24" fmla="*/ 68502 h 362338"/>
                      <a:gd name="connsiteX25" fmla="*/ 0 w 272738"/>
                      <a:gd name="connsiteY25" fmla="*/ 35204 h 362338"/>
                      <a:gd name="connsiteX26" fmla="*/ 71553 w 272738"/>
                      <a:gd name="connsiteY26" fmla="*/ 23639 h 362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72738" h="362338">
                        <a:moveTo>
                          <a:pt x="71553" y="23512"/>
                        </a:moveTo>
                        <a:cubicBezTo>
                          <a:pt x="73332" y="39653"/>
                          <a:pt x="74984" y="53887"/>
                          <a:pt x="76636" y="66215"/>
                        </a:cubicBezTo>
                        <a:cubicBezTo>
                          <a:pt x="78289" y="78543"/>
                          <a:pt x="79814" y="90362"/>
                          <a:pt x="81339" y="101546"/>
                        </a:cubicBezTo>
                        <a:cubicBezTo>
                          <a:pt x="82864" y="112730"/>
                          <a:pt x="84516" y="124296"/>
                          <a:pt x="86295" y="136242"/>
                        </a:cubicBezTo>
                        <a:cubicBezTo>
                          <a:pt x="88075" y="148062"/>
                          <a:pt x="90235" y="161661"/>
                          <a:pt x="92650" y="176785"/>
                        </a:cubicBezTo>
                        <a:lnTo>
                          <a:pt x="94302" y="176530"/>
                        </a:lnTo>
                        <a:lnTo>
                          <a:pt x="140563" y="12074"/>
                        </a:lnTo>
                        <a:lnTo>
                          <a:pt x="214912" y="0"/>
                        </a:lnTo>
                        <a:lnTo>
                          <a:pt x="162423" y="172082"/>
                        </a:lnTo>
                        <a:lnTo>
                          <a:pt x="272739" y="326372"/>
                        </a:lnTo>
                        <a:lnTo>
                          <a:pt x="198009" y="338445"/>
                        </a:lnTo>
                        <a:lnTo>
                          <a:pt x="96844" y="192544"/>
                        </a:lnTo>
                        <a:lnTo>
                          <a:pt x="95192" y="192798"/>
                        </a:lnTo>
                        <a:cubicBezTo>
                          <a:pt x="96844" y="202711"/>
                          <a:pt x="98623" y="213768"/>
                          <a:pt x="100657" y="226350"/>
                        </a:cubicBezTo>
                        <a:cubicBezTo>
                          <a:pt x="102690" y="238932"/>
                          <a:pt x="104851" y="252023"/>
                          <a:pt x="107265" y="265749"/>
                        </a:cubicBezTo>
                        <a:cubicBezTo>
                          <a:pt x="109680" y="279348"/>
                          <a:pt x="112095" y="293582"/>
                          <a:pt x="114510" y="307943"/>
                        </a:cubicBezTo>
                        <a:cubicBezTo>
                          <a:pt x="117051" y="322432"/>
                          <a:pt x="119339" y="336793"/>
                          <a:pt x="121627" y="350900"/>
                        </a:cubicBezTo>
                        <a:lnTo>
                          <a:pt x="51345" y="362338"/>
                        </a:lnTo>
                        <a:cubicBezTo>
                          <a:pt x="49693" y="350646"/>
                          <a:pt x="48041" y="338318"/>
                          <a:pt x="46262" y="325609"/>
                        </a:cubicBezTo>
                        <a:cubicBezTo>
                          <a:pt x="44482" y="312900"/>
                          <a:pt x="42449" y="299174"/>
                          <a:pt x="40415" y="284304"/>
                        </a:cubicBezTo>
                        <a:cubicBezTo>
                          <a:pt x="38255" y="269434"/>
                          <a:pt x="35840" y="253421"/>
                          <a:pt x="33044" y="236263"/>
                        </a:cubicBezTo>
                        <a:cubicBezTo>
                          <a:pt x="30248" y="219106"/>
                          <a:pt x="27198" y="200169"/>
                          <a:pt x="23766" y="179326"/>
                        </a:cubicBezTo>
                        <a:cubicBezTo>
                          <a:pt x="20843" y="161152"/>
                          <a:pt x="18301" y="145774"/>
                          <a:pt x="16268" y="133192"/>
                        </a:cubicBezTo>
                        <a:cubicBezTo>
                          <a:pt x="14234" y="120610"/>
                          <a:pt x="12201" y="109045"/>
                          <a:pt x="10422" y="98623"/>
                        </a:cubicBezTo>
                        <a:cubicBezTo>
                          <a:pt x="8642" y="88202"/>
                          <a:pt x="6863" y="78289"/>
                          <a:pt x="5338" y="68502"/>
                        </a:cubicBezTo>
                        <a:cubicBezTo>
                          <a:pt x="3813" y="58844"/>
                          <a:pt x="1906" y="47659"/>
                          <a:pt x="0" y="35204"/>
                        </a:cubicBezTo>
                        <a:lnTo>
                          <a:pt x="71553" y="236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5" name="Freeform: Shape 3604">
                    <a:extLst>
                      <a:ext uri="{FF2B5EF4-FFF2-40B4-BE49-F238E27FC236}">
                        <a16:creationId xmlns:a16="http://schemas.microsoft.com/office/drawing/2014/main" id="{F5FDFE24-708A-C3B8-3A51-D6CEBFCF60B3}"/>
                      </a:ext>
                    </a:extLst>
                  </p:cNvPr>
                  <p:cNvSpPr/>
                  <p:nvPr/>
                </p:nvSpPr>
                <p:spPr>
                  <a:xfrm>
                    <a:off x="3181752" y="3197443"/>
                    <a:ext cx="203431" cy="345816"/>
                  </a:xfrm>
                  <a:custGeom>
                    <a:avLst/>
                    <a:gdLst>
                      <a:gd name="connsiteX0" fmla="*/ 1544 w 203431"/>
                      <a:gd name="connsiteY0" fmla="*/ 105867 h 345816"/>
                      <a:gd name="connsiteX1" fmla="*/ 4467 w 203431"/>
                      <a:gd name="connsiteY1" fmla="*/ 62148 h 345816"/>
                      <a:gd name="connsiteX2" fmla="*/ 24929 w 203431"/>
                      <a:gd name="connsiteY2" fmla="*/ 31773 h 345816"/>
                      <a:gd name="connsiteX3" fmla="*/ 55812 w 203431"/>
                      <a:gd name="connsiteY3" fmla="*/ 12836 h 345816"/>
                      <a:gd name="connsiteX4" fmla="*/ 90127 w 203431"/>
                      <a:gd name="connsiteY4" fmla="*/ 3432 h 345816"/>
                      <a:gd name="connsiteX5" fmla="*/ 102328 w 203431"/>
                      <a:gd name="connsiteY5" fmla="*/ 1906 h 345816"/>
                      <a:gd name="connsiteX6" fmla="*/ 118087 w 203431"/>
                      <a:gd name="connsiteY6" fmla="*/ 508 h 345816"/>
                      <a:gd name="connsiteX7" fmla="*/ 135245 w 203431"/>
                      <a:gd name="connsiteY7" fmla="*/ 0 h 345816"/>
                      <a:gd name="connsiteX8" fmla="*/ 152021 w 203431"/>
                      <a:gd name="connsiteY8" fmla="*/ 1144 h 345816"/>
                      <a:gd name="connsiteX9" fmla="*/ 156342 w 203431"/>
                      <a:gd name="connsiteY9" fmla="*/ 20335 h 345816"/>
                      <a:gd name="connsiteX10" fmla="*/ 160028 w 203431"/>
                      <a:gd name="connsiteY10" fmla="*/ 40797 h 345816"/>
                      <a:gd name="connsiteX11" fmla="*/ 163205 w 203431"/>
                      <a:gd name="connsiteY11" fmla="*/ 63038 h 345816"/>
                      <a:gd name="connsiteX12" fmla="*/ 165238 w 203431"/>
                      <a:gd name="connsiteY12" fmla="*/ 83372 h 345816"/>
                      <a:gd name="connsiteX13" fmla="*/ 156850 w 203431"/>
                      <a:gd name="connsiteY13" fmla="*/ 83372 h 345816"/>
                      <a:gd name="connsiteX14" fmla="*/ 146302 w 203431"/>
                      <a:gd name="connsiteY14" fmla="*/ 83881 h 345816"/>
                      <a:gd name="connsiteX15" fmla="*/ 135372 w 203431"/>
                      <a:gd name="connsiteY15" fmla="*/ 84770 h 345816"/>
                      <a:gd name="connsiteX16" fmla="*/ 125077 w 203431"/>
                      <a:gd name="connsiteY16" fmla="*/ 86041 h 345816"/>
                      <a:gd name="connsiteX17" fmla="*/ 98134 w 203431"/>
                      <a:gd name="connsiteY17" fmla="*/ 96590 h 345816"/>
                      <a:gd name="connsiteX18" fmla="*/ 92033 w 203431"/>
                      <a:gd name="connsiteY18" fmla="*/ 114383 h 345816"/>
                      <a:gd name="connsiteX19" fmla="*/ 96609 w 203431"/>
                      <a:gd name="connsiteY19" fmla="*/ 125312 h 345816"/>
                      <a:gd name="connsiteX20" fmla="*/ 105632 w 203431"/>
                      <a:gd name="connsiteY20" fmla="*/ 134336 h 345816"/>
                      <a:gd name="connsiteX21" fmla="*/ 117452 w 203431"/>
                      <a:gd name="connsiteY21" fmla="*/ 141834 h 345816"/>
                      <a:gd name="connsiteX22" fmla="*/ 130669 w 203431"/>
                      <a:gd name="connsiteY22" fmla="*/ 148316 h 345816"/>
                      <a:gd name="connsiteX23" fmla="*/ 152402 w 203431"/>
                      <a:gd name="connsiteY23" fmla="*/ 160136 h 345816"/>
                      <a:gd name="connsiteX24" fmla="*/ 173372 w 203431"/>
                      <a:gd name="connsiteY24" fmla="*/ 176912 h 345816"/>
                      <a:gd name="connsiteX25" fmla="*/ 190911 w 203431"/>
                      <a:gd name="connsiteY25" fmla="*/ 201059 h 345816"/>
                      <a:gd name="connsiteX26" fmla="*/ 201714 w 203431"/>
                      <a:gd name="connsiteY26" fmla="*/ 234866 h 345816"/>
                      <a:gd name="connsiteX27" fmla="*/ 199934 w 203431"/>
                      <a:gd name="connsiteY27" fmla="*/ 279475 h 345816"/>
                      <a:gd name="connsiteX28" fmla="*/ 182014 w 203431"/>
                      <a:gd name="connsiteY28" fmla="*/ 311629 h 345816"/>
                      <a:gd name="connsiteX29" fmla="*/ 153800 w 203431"/>
                      <a:gd name="connsiteY29" fmla="*/ 332599 h 345816"/>
                      <a:gd name="connsiteX30" fmla="*/ 120883 w 203431"/>
                      <a:gd name="connsiteY30" fmla="*/ 343021 h 345816"/>
                      <a:gd name="connsiteX31" fmla="*/ 102074 w 203431"/>
                      <a:gd name="connsiteY31" fmla="*/ 345054 h 345816"/>
                      <a:gd name="connsiteX32" fmla="*/ 79452 w 203431"/>
                      <a:gd name="connsiteY32" fmla="*/ 345817 h 345816"/>
                      <a:gd name="connsiteX33" fmla="*/ 57592 w 203431"/>
                      <a:gd name="connsiteY33" fmla="*/ 344927 h 345816"/>
                      <a:gd name="connsiteX34" fmla="*/ 40688 w 203431"/>
                      <a:gd name="connsiteY34" fmla="*/ 341368 h 345816"/>
                      <a:gd name="connsiteX35" fmla="*/ 35605 w 203431"/>
                      <a:gd name="connsiteY35" fmla="*/ 327007 h 345816"/>
                      <a:gd name="connsiteX36" fmla="*/ 31919 w 203431"/>
                      <a:gd name="connsiteY36" fmla="*/ 310358 h 345816"/>
                      <a:gd name="connsiteX37" fmla="*/ 30013 w 203431"/>
                      <a:gd name="connsiteY37" fmla="*/ 294726 h 345816"/>
                      <a:gd name="connsiteX38" fmla="*/ 28360 w 203431"/>
                      <a:gd name="connsiteY38" fmla="*/ 275662 h 345816"/>
                      <a:gd name="connsiteX39" fmla="*/ 27217 w 203431"/>
                      <a:gd name="connsiteY39" fmla="*/ 256979 h 345816"/>
                      <a:gd name="connsiteX40" fmla="*/ 26581 w 203431"/>
                      <a:gd name="connsiteY40" fmla="*/ 241856 h 345816"/>
                      <a:gd name="connsiteX41" fmla="*/ 40180 w 203431"/>
                      <a:gd name="connsiteY41" fmla="*/ 245160 h 345816"/>
                      <a:gd name="connsiteX42" fmla="*/ 59244 w 203431"/>
                      <a:gd name="connsiteY42" fmla="*/ 247956 h 345816"/>
                      <a:gd name="connsiteX43" fmla="*/ 79833 w 203431"/>
                      <a:gd name="connsiteY43" fmla="*/ 249608 h 345816"/>
                      <a:gd name="connsiteX44" fmla="*/ 97753 w 203431"/>
                      <a:gd name="connsiteY44" fmla="*/ 248719 h 345816"/>
                      <a:gd name="connsiteX45" fmla="*/ 116054 w 203431"/>
                      <a:gd name="connsiteY45" fmla="*/ 240203 h 345816"/>
                      <a:gd name="connsiteX46" fmla="*/ 120121 w 203431"/>
                      <a:gd name="connsiteY46" fmla="*/ 224571 h 345816"/>
                      <a:gd name="connsiteX47" fmla="*/ 110081 w 203431"/>
                      <a:gd name="connsiteY47" fmla="*/ 207922 h 345816"/>
                      <a:gd name="connsiteX48" fmla="*/ 89619 w 203431"/>
                      <a:gd name="connsiteY48" fmla="*/ 195467 h 345816"/>
                      <a:gd name="connsiteX49" fmla="*/ 63565 w 203431"/>
                      <a:gd name="connsiteY49" fmla="*/ 183012 h 345816"/>
                      <a:gd name="connsiteX50" fmla="*/ 37003 w 203431"/>
                      <a:gd name="connsiteY50" fmla="*/ 166617 h 345816"/>
                      <a:gd name="connsiteX51" fmla="*/ 14507 w 203431"/>
                      <a:gd name="connsiteY51" fmla="*/ 142216 h 345816"/>
                      <a:gd name="connsiteX52" fmla="*/ 1163 w 203431"/>
                      <a:gd name="connsiteY52" fmla="*/ 105613 h 34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431" h="345816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50074"/>
                          <a:pt x="16032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2" y="2415"/>
                          <a:pt x="102328" y="1906"/>
                        </a:cubicBezTo>
                        <a:cubicBezTo>
                          <a:pt x="107285" y="1398"/>
                          <a:pt x="112495" y="890"/>
                          <a:pt x="118087" y="508"/>
                        </a:cubicBezTo>
                        <a:cubicBezTo>
                          <a:pt x="123679" y="127"/>
                          <a:pt x="129271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757" y="33171"/>
                          <a:pt x="160028" y="40797"/>
                        </a:cubicBezTo>
                        <a:cubicBezTo>
                          <a:pt x="161299" y="48549"/>
                          <a:pt x="162315" y="55920"/>
                          <a:pt x="163205" y="63038"/>
                        </a:cubicBezTo>
                        <a:cubicBezTo>
                          <a:pt x="164095" y="70155"/>
                          <a:pt x="164730" y="76891"/>
                          <a:pt x="165238" y="83372"/>
                        </a:cubicBezTo>
                        <a:cubicBezTo>
                          <a:pt x="163078" y="83372"/>
                          <a:pt x="160282" y="83372"/>
                          <a:pt x="156850" y="83372"/>
                        </a:cubicBezTo>
                        <a:cubicBezTo>
                          <a:pt x="153419" y="83372"/>
                          <a:pt x="149860" y="83626"/>
                          <a:pt x="146302" y="83881"/>
                        </a:cubicBezTo>
                        <a:cubicBezTo>
                          <a:pt x="142743" y="84135"/>
                          <a:pt x="139058" y="84516"/>
                          <a:pt x="135372" y="84770"/>
                        </a:cubicBezTo>
                        <a:cubicBezTo>
                          <a:pt x="131686" y="85152"/>
                          <a:pt x="128255" y="85533"/>
                          <a:pt x="125077" y="86041"/>
                        </a:cubicBezTo>
                        <a:cubicBezTo>
                          <a:pt x="112241" y="88075"/>
                          <a:pt x="103344" y="91633"/>
                          <a:pt x="98134" y="96590"/>
                        </a:cubicBezTo>
                        <a:cubicBezTo>
                          <a:pt x="92923" y="101546"/>
                          <a:pt x="90890" y="107520"/>
                          <a:pt x="92033" y="114383"/>
                        </a:cubicBezTo>
                        <a:cubicBezTo>
                          <a:pt x="92669" y="118450"/>
                          <a:pt x="94194" y="122008"/>
                          <a:pt x="96609" y="125312"/>
                        </a:cubicBezTo>
                        <a:cubicBezTo>
                          <a:pt x="99023" y="128617"/>
                          <a:pt x="102074" y="131540"/>
                          <a:pt x="105632" y="134336"/>
                        </a:cubicBezTo>
                        <a:cubicBezTo>
                          <a:pt x="109191" y="137005"/>
                          <a:pt x="113131" y="139547"/>
                          <a:pt x="117452" y="141834"/>
                        </a:cubicBezTo>
                        <a:cubicBezTo>
                          <a:pt x="121773" y="144122"/>
                          <a:pt x="126221" y="146283"/>
                          <a:pt x="130669" y="148316"/>
                        </a:cubicBezTo>
                        <a:cubicBezTo>
                          <a:pt x="137787" y="151875"/>
                          <a:pt x="145031" y="155815"/>
                          <a:pt x="152402" y="160136"/>
                        </a:cubicBezTo>
                        <a:cubicBezTo>
                          <a:pt x="159773" y="164584"/>
                          <a:pt x="166764" y="170049"/>
                          <a:pt x="173372" y="176912"/>
                        </a:cubicBezTo>
                        <a:cubicBezTo>
                          <a:pt x="179981" y="183648"/>
                          <a:pt x="185700" y="191782"/>
                          <a:pt x="190911" y="201059"/>
                        </a:cubicBezTo>
                        <a:cubicBezTo>
                          <a:pt x="195994" y="210464"/>
                          <a:pt x="199553" y="221775"/>
                          <a:pt x="201714" y="234866"/>
                        </a:cubicBezTo>
                        <a:cubicBezTo>
                          <a:pt x="204510" y="251896"/>
                          <a:pt x="203874" y="266766"/>
                          <a:pt x="199934" y="279475"/>
                        </a:cubicBezTo>
                        <a:cubicBezTo>
                          <a:pt x="195994" y="292184"/>
                          <a:pt x="190021" y="302860"/>
                          <a:pt x="182014" y="311629"/>
                        </a:cubicBezTo>
                        <a:cubicBezTo>
                          <a:pt x="174008" y="320398"/>
                          <a:pt x="164603" y="327388"/>
                          <a:pt x="153800" y="332599"/>
                        </a:cubicBezTo>
                        <a:cubicBezTo>
                          <a:pt x="142997" y="337683"/>
                          <a:pt x="132067" y="341241"/>
                          <a:pt x="120883" y="343021"/>
                        </a:cubicBezTo>
                        <a:cubicBezTo>
                          <a:pt x="115800" y="343783"/>
                          <a:pt x="109572" y="344546"/>
                          <a:pt x="102074" y="345054"/>
                        </a:cubicBezTo>
                        <a:cubicBezTo>
                          <a:pt x="94575" y="345562"/>
                          <a:pt x="87077" y="345817"/>
                          <a:pt x="79452" y="345817"/>
                        </a:cubicBezTo>
                        <a:cubicBezTo>
                          <a:pt x="71826" y="345817"/>
                          <a:pt x="64454" y="345562"/>
                          <a:pt x="57592" y="344927"/>
                        </a:cubicBezTo>
                        <a:cubicBezTo>
                          <a:pt x="50601" y="344292"/>
                          <a:pt x="45009" y="343148"/>
                          <a:pt x="40688" y="341368"/>
                        </a:cubicBezTo>
                        <a:cubicBezTo>
                          <a:pt x="38782" y="336793"/>
                          <a:pt x="37130" y="331964"/>
                          <a:pt x="35605" y="327007"/>
                        </a:cubicBezTo>
                        <a:cubicBezTo>
                          <a:pt x="34080" y="322051"/>
                          <a:pt x="32936" y="316459"/>
                          <a:pt x="31919" y="310358"/>
                        </a:cubicBezTo>
                        <a:cubicBezTo>
                          <a:pt x="31284" y="306164"/>
                          <a:pt x="30521" y="300826"/>
                          <a:pt x="30013" y="294726"/>
                        </a:cubicBezTo>
                        <a:cubicBezTo>
                          <a:pt x="29377" y="288498"/>
                          <a:pt x="28869" y="282144"/>
                          <a:pt x="28360" y="275662"/>
                        </a:cubicBezTo>
                        <a:cubicBezTo>
                          <a:pt x="27852" y="269180"/>
                          <a:pt x="27471" y="262953"/>
                          <a:pt x="27217" y="256979"/>
                        </a:cubicBezTo>
                        <a:cubicBezTo>
                          <a:pt x="26963" y="251006"/>
                          <a:pt x="26708" y="245923"/>
                          <a:pt x="26581" y="241856"/>
                        </a:cubicBezTo>
                        <a:cubicBezTo>
                          <a:pt x="29759" y="243000"/>
                          <a:pt x="34334" y="244016"/>
                          <a:pt x="40180" y="245160"/>
                        </a:cubicBezTo>
                        <a:cubicBezTo>
                          <a:pt x="46026" y="246304"/>
                          <a:pt x="52508" y="247194"/>
                          <a:pt x="59244" y="247956"/>
                        </a:cubicBezTo>
                        <a:cubicBezTo>
                          <a:pt x="66107" y="248719"/>
                          <a:pt x="72970" y="249227"/>
                          <a:pt x="79833" y="249608"/>
                        </a:cubicBezTo>
                        <a:cubicBezTo>
                          <a:pt x="86695" y="249862"/>
                          <a:pt x="92669" y="249608"/>
                          <a:pt x="97753" y="248719"/>
                        </a:cubicBezTo>
                        <a:cubicBezTo>
                          <a:pt x="106268" y="247321"/>
                          <a:pt x="112368" y="244525"/>
                          <a:pt x="116054" y="240203"/>
                        </a:cubicBezTo>
                        <a:cubicBezTo>
                          <a:pt x="119739" y="235882"/>
                          <a:pt x="121010" y="230672"/>
                          <a:pt x="120121" y="224571"/>
                        </a:cubicBezTo>
                        <a:cubicBezTo>
                          <a:pt x="119104" y="217962"/>
                          <a:pt x="115672" y="212370"/>
                          <a:pt x="110081" y="207922"/>
                        </a:cubicBezTo>
                        <a:cubicBezTo>
                          <a:pt x="104489" y="203474"/>
                          <a:pt x="97626" y="199407"/>
                          <a:pt x="89619" y="195467"/>
                        </a:cubicBezTo>
                        <a:cubicBezTo>
                          <a:pt x="81612" y="191527"/>
                          <a:pt x="72970" y="187460"/>
                          <a:pt x="63565" y="183012"/>
                        </a:cubicBezTo>
                        <a:cubicBezTo>
                          <a:pt x="54287" y="178691"/>
                          <a:pt x="45391" y="173226"/>
                          <a:pt x="37003" y="166617"/>
                        </a:cubicBezTo>
                        <a:cubicBezTo>
                          <a:pt x="28488" y="160136"/>
                          <a:pt x="21116" y="151875"/>
                          <a:pt x="14507" y="142216"/>
                        </a:cubicBezTo>
                        <a:cubicBezTo>
                          <a:pt x="8026" y="132430"/>
                          <a:pt x="3578" y="120229"/>
                          <a:pt x="1163" y="1056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6" name="Freeform: Shape 3605">
                    <a:extLst>
                      <a:ext uri="{FF2B5EF4-FFF2-40B4-BE49-F238E27FC236}">
                        <a16:creationId xmlns:a16="http://schemas.microsoft.com/office/drawing/2014/main" id="{A3EF122B-6654-A337-9A2F-23DF968D1440}"/>
                      </a:ext>
                    </a:extLst>
                  </p:cNvPr>
                  <p:cNvSpPr/>
                  <p:nvPr/>
                </p:nvSpPr>
                <p:spPr>
                  <a:xfrm>
                    <a:off x="3357157" y="3160968"/>
                    <a:ext cx="240457" cy="358017"/>
                  </a:xfrm>
                  <a:custGeom>
                    <a:avLst/>
                    <a:gdLst>
                      <a:gd name="connsiteX0" fmla="*/ 190129 w 240457"/>
                      <a:gd name="connsiteY0" fmla="*/ 0 h 358017"/>
                      <a:gd name="connsiteX1" fmla="*/ 196103 w 240457"/>
                      <a:gd name="connsiteY1" fmla="*/ 47786 h 358017"/>
                      <a:gd name="connsiteX2" fmla="*/ 202330 w 240457"/>
                      <a:gd name="connsiteY2" fmla="*/ 92142 h 358017"/>
                      <a:gd name="connsiteX3" fmla="*/ 208812 w 240457"/>
                      <a:gd name="connsiteY3" fmla="*/ 136115 h 358017"/>
                      <a:gd name="connsiteX4" fmla="*/ 216310 w 240457"/>
                      <a:gd name="connsiteY4" fmla="*/ 183520 h 358017"/>
                      <a:gd name="connsiteX5" fmla="*/ 226986 w 240457"/>
                      <a:gd name="connsiteY5" fmla="*/ 247829 h 358017"/>
                      <a:gd name="connsiteX6" fmla="*/ 240458 w 240457"/>
                      <a:gd name="connsiteY6" fmla="*/ 327261 h 358017"/>
                      <a:gd name="connsiteX7" fmla="*/ 174116 w 240457"/>
                      <a:gd name="connsiteY7" fmla="*/ 338064 h 358017"/>
                      <a:gd name="connsiteX8" fmla="*/ 167126 w 240457"/>
                      <a:gd name="connsiteY8" fmla="*/ 287736 h 358017"/>
                      <a:gd name="connsiteX9" fmla="*/ 158229 w 240457"/>
                      <a:gd name="connsiteY9" fmla="*/ 227876 h 358017"/>
                      <a:gd name="connsiteX10" fmla="*/ 99131 w 240457"/>
                      <a:gd name="connsiteY10" fmla="*/ 237534 h 358017"/>
                      <a:gd name="connsiteX11" fmla="*/ 107520 w 240457"/>
                      <a:gd name="connsiteY11" fmla="*/ 287990 h 358017"/>
                      <a:gd name="connsiteX12" fmla="*/ 117814 w 240457"/>
                      <a:gd name="connsiteY12" fmla="*/ 347215 h 358017"/>
                      <a:gd name="connsiteX13" fmla="*/ 51472 w 240457"/>
                      <a:gd name="connsiteY13" fmla="*/ 358017 h 358017"/>
                      <a:gd name="connsiteX14" fmla="*/ 46388 w 240457"/>
                      <a:gd name="connsiteY14" fmla="*/ 321923 h 358017"/>
                      <a:gd name="connsiteX15" fmla="*/ 40796 w 240457"/>
                      <a:gd name="connsiteY15" fmla="*/ 282271 h 358017"/>
                      <a:gd name="connsiteX16" fmla="*/ 33679 w 240457"/>
                      <a:gd name="connsiteY16" fmla="*/ 235882 h 358017"/>
                      <a:gd name="connsiteX17" fmla="*/ 24656 w 240457"/>
                      <a:gd name="connsiteY17" fmla="*/ 179962 h 358017"/>
                      <a:gd name="connsiteX18" fmla="*/ 17030 w 240457"/>
                      <a:gd name="connsiteY18" fmla="*/ 133065 h 358017"/>
                      <a:gd name="connsiteX19" fmla="*/ 10930 w 240457"/>
                      <a:gd name="connsiteY19" fmla="*/ 96971 h 358017"/>
                      <a:gd name="connsiteX20" fmla="*/ 5592 w 240457"/>
                      <a:gd name="connsiteY20" fmla="*/ 65325 h 358017"/>
                      <a:gd name="connsiteX21" fmla="*/ 0 w 240457"/>
                      <a:gd name="connsiteY21" fmla="*/ 31137 h 358017"/>
                      <a:gd name="connsiteX22" fmla="*/ 67486 w 240457"/>
                      <a:gd name="connsiteY22" fmla="*/ 20208 h 358017"/>
                      <a:gd name="connsiteX23" fmla="*/ 75111 w 240457"/>
                      <a:gd name="connsiteY23" fmla="*/ 81974 h 358017"/>
                      <a:gd name="connsiteX24" fmla="*/ 83118 w 240457"/>
                      <a:gd name="connsiteY24" fmla="*/ 139165 h 358017"/>
                      <a:gd name="connsiteX25" fmla="*/ 142216 w 240457"/>
                      <a:gd name="connsiteY25" fmla="*/ 129507 h 358017"/>
                      <a:gd name="connsiteX26" fmla="*/ 136751 w 240457"/>
                      <a:gd name="connsiteY26" fmla="*/ 96209 h 358017"/>
                      <a:gd name="connsiteX27" fmla="*/ 131921 w 240457"/>
                      <a:gd name="connsiteY27" fmla="*/ 67486 h 358017"/>
                      <a:gd name="connsiteX28" fmla="*/ 127346 w 240457"/>
                      <a:gd name="connsiteY28" fmla="*/ 40415 h 358017"/>
                      <a:gd name="connsiteX29" fmla="*/ 122643 w 240457"/>
                      <a:gd name="connsiteY29" fmla="*/ 11438 h 358017"/>
                      <a:gd name="connsiteX30" fmla="*/ 190129 w 240457"/>
                      <a:gd name="connsiteY30" fmla="*/ 508 h 358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40457" h="358017">
                        <a:moveTo>
                          <a:pt x="190129" y="0"/>
                        </a:moveTo>
                        <a:cubicBezTo>
                          <a:pt x="192036" y="16903"/>
                          <a:pt x="194069" y="32917"/>
                          <a:pt x="196103" y="47786"/>
                        </a:cubicBezTo>
                        <a:cubicBezTo>
                          <a:pt x="198136" y="62783"/>
                          <a:pt x="200170" y="77526"/>
                          <a:pt x="202330" y="92142"/>
                        </a:cubicBezTo>
                        <a:cubicBezTo>
                          <a:pt x="204363" y="106757"/>
                          <a:pt x="206524" y="121373"/>
                          <a:pt x="208812" y="136115"/>
                        </a:cubicBezTo>
                        <a:cubicBezTo>
                          <a:pt x="211100" y="150858"/>
                          <a:pt x="213641" y="166744"/>
                          <a:pt x="216310" y="183520"/>
                        </a:cubicBezTo>
                        <a:cubicBezTo>
                          <a:pt x="219487" y="203220"/>
                          <a:pt x="223046" y="224698"/>
                          <a:pt x="226986" y="247829"/>
                        </a:cubicBezTo>
                        <a:cubicBezTo>
                          <a:pt x="230926" y="270960"/>
                          <a:pt x="235374" y="297395"/>
                          <a:pt x="240458" y="327261"/>
                        </a:cubicBezTo>
                        <a:lnTo>
                          <a:pt x="174116" y="338064"/>
                        </a:lnTo>
                        <a:cubicBezTo>
                          <a:pt x="172082" y="322050"/>
                          <a:pt x="169795" y="305274"/>
                          <a:pt x="167126" y="287736"/>
                        </a:cubicBezTo>
                        <a:cubicBezTo>
                          <a:pt x="164584" y="270197"/>
                          <a:pt x="161661" y="250371"/>
                          <a:pt x="158229" y="227876"/>
                        </a:cubicBezTo>
                        <a:lnTo>
                          <a:pt x="99131" y="237534"/>
                        </a:lnTo>
                        <a:cubicBezTo>
                          <a:pt x="101673" y="253294"/>
                          <a:pt x="104469" y="270070"/>
                          <a:pt x="107520" y="287990"/>
                        </a:cubicBezTo>
                        <a:cubicBezTo>
                          <a:pt x="110570" y="305910"/>
                          <a:pt x="114001" y="325609"/>
                          <a:pt x="117814" y="347215"/>
                        </a:cubicBezTo>
                        <a:lnTo>
                          <a:pt x="51472" y="358017"/>
                        </a:lnTo>
                        <a:cubicBezTo>
                          <a:pt x="49820" y="346198"/>
                          <a:pt x="48168" y="334251"/>
                          <a:pt x="46388" y="321923"/>
                        </a:cubicBezTo>
                        <a:cubicBezTo>
                          <a:pt x="44609" y="309595"/>
                          <a:pt x="42830" y="296378"/>
                          <a:pt x="40796" y="282271"/>
                        </a:cubicBezTo>
                        <a:cubicBezTo>
                          <a:pt x="38763" y="268164"/>
                          <a:pt x="36348" y="252658"/>
                          <a:pt x="33679" y="235882"/>
                        </a:cubicBezTo>
                        <a:cubicBezTo>
                          <a:pt x="30883" y="219106"/>
                          <a:pt x="27960" y="200424"/>
                          <a:pt x="24656" y="179962"/>
                        </a:cubicBezTo>
                        <a:cubicBezTo>
                          <a:pt x="21733" y="161915"/>
                          <a:pt x="19191" y="146283"/>
                          <a:pt x="17030" y="133065"/>
                        </a:cubicBezTo>
                        <a:cubicBezTo>
                          <a:pt x="14870" y="119848"/>
                          <a:pt x="12836" y="107774"/>
                          <a:pt x="10930" y="96971"/>
                        </a:cubicBezTo>
                        <a:cubicBezTo>
                          <a:pt x="9023" y="86041"/>
                          <a:pt x="7244" y="75493"/>
                          <a:pt x="5592" y="65325"/>
                        </a:cubicBezTo>
                        <a:cubicBezTo>
                          <a:pt x="3940" y="55031"/>
                          <a:pt x="2034" y="43720"/>
                          <a:pt x="0" y="31137"/>
                        </a:cubicBezTo>
                        <a:lnTo>
                          <a:pt x="67486" y="20208"/>
                        </a:lnTo>
                        <a:cubicBezTo>
                          <a:pt x="70028" y="42449"/>
                          <a:pt x="72569" y="63038"/>
                          <a:pt x="75111" y="81974"/>
                        </a:cubicBezTo>
                        <a:cubicBezTo>
                          <a:pt x="77653" y="100784"/>
                          <a:pt x="80322" y="119848"/>
                          <a:pt x="83118" y="139165"/>
                        </a:cubicBezTo>
                        <a:lnTo>
                          <a:pt x="142216" y="129507"/>
                        </a:lnTo>
                        <a:cubicBezTo>
                          <a:pt x="140182" y="117306"/>
                          <a:pt x="138403" y="106122"/>
                          <a:pt x="136751" y="96209"/>
                        </a:cubicBezTo>
                        <a:cubicBezTo>
                          <a:pt x="135099" y="86168"/>
                          <a:pt x="133446" y="76636"/>
                          <a:pt x="131921" y="67486"/>
                        </a:cubicBezTo>
                        <a:cubicBezTo>
                          <a:pt x="130269" y="58335"/>
                          <a:pt x="128744" y="49312"/>
                          <a:pt x="127346" y="40415"/>
                        </a:cubicBezTo>
                        <a:cubicBezTo>
                          <a:pt x="125821" y="31519"/>
                          <a:pt x="124296" y="21860"/>
                          <a:pt x="122643" y="11438"/>
                        </a:cubicBezTo>
                        <a:lnTo>
                          <a:pt x="190129" y="5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7" name="Freeform: Shape 3606">
                    <a:extLst>
                      <a:ext uri="{FF2B5EF4-FFF2-40B4-BE49-F238E27FC236}">
                        <a16:creationId xmlns:a16="http://schemas.microsoft.com/office/drawing/2014/main" id="{5EB8017E-12EE-7E6C-C75B-F646877457BC}"/>
                      </a:ext>
                    </a:extLst>
                  </p:cNvPr>
                  <p:cNvSpPr/>
                  <p:nvPr/>
                </p:nvSpPr>
                <p:spPr>
                  <a:xfrm>
                    <a:off x="3581983" y="3133184"/>
                    <a:ext cx="242782" cy="339861"/>
                  </a:xfrm>
                  <a:custGeom>
                    <a:avLst/>
                    <a:gdLst>
                      <a:gd name="connsiteX0" fmla="*/ 94429 w 242782"/>
                      <a:gd name="connsiteY0" fmla="*/ 1984 h 339861"/>
                      <a:gd name="connsiteX1" fmla="*/ 189239 w 242782"/>
                      <a:gd name="connsiteY1" fmla="*/ 30072 h 339861"/>
                      <a:gd name="connsiteX2" fmla="*/ 237535 w 242782"/>
                      <a:gd name="connsiteY2" fmla="*/ 148521 h 339861"/>
                      <a:gd name="connsiteX3" fmla="*/ 230290 w 242782"/>
                      <a:gd name="connsiteY3" fmla="*/ 279299 h 339861"/>
                      <a:gd name="connsiteX4" fmla="*/ 148952 w 242782"/>
                      <a:gd name="connsiteY4" fmla="*/ 338015 h 339861"/>
                      <a:gd name="connsiteX5" fmla="*/ 95192 w 242782"/>
                      <a:gd name="connsiteY5" fmla="*/ 335092 h 339861"/>
                      <a:gd name="connsiteX6" fmla="*/ 53506 w 242782"/>
                      <a:gd name="connsiteY6" fmla="*/ 307894 h 339861"/>
                      <a:gd name="connsiteX7" fmla="*/ 23639 w 242782"/>
                      <a:gd name="connsiteY7" fmla="*/ 257820 h 339861"/>
                      <a:gd name="connsiteX8" fmla="*/ 5084 w 242782"/>
                      <a:gd name="connsiteY8" fmla="*/ 186394 h 339861"/>
                      <a:gd name="connsiteX9" fmla="*/ 13345 w 242782"/>
                      <a:gd name="connsiteY9" fmla="*/ 58159 h 339861"/>
                      <a:gd name="connsiteX10" fmla="*/ 94429 w 242782"/>
                      <a:gd name="connsiteY10" fmla="*/ 2111 h 339861"/>
                      <a:gd name="connsiteX11" fmla="*/ 132175 w 242782"/>
                      <a:gd name="connsiteY11" fmla="*/ 234944 h 339861"/>
                      <a:gd name="connsiteX12" fmla="*/ 153781 w 242782"/>
                      <a:gd name="connsiteY12" fmla="*/ 225539 h 339861"/>
                      <a:gd name="connsiteX13" fmla="*/ 167380 w 242782"/>
                      <a:gd name="connsiteY13" fmla="*/ 206856 h 339861"/>
                      <a:gd name="connsiteX14" fmla="*/ 172972 w 242782"/>
                      <a:gd name="connsiteY14" fmla="*/ 180930 h 339861"/>
                      <a:gd name="connsiteX15" fmla="*/ 171065 w 242782"/>
                      <a:gd name="connsiteY15" fmla="*/ 149030 h 339861"/>
                      <a:gd name="connsiteX16" fmla="*/ 162677 w 242782"/>
                      <a:gd name="connsiteY16" fmla="*/ 117765 h 339861"/>
                      <a:gd name="connsiteX17" fmla="*/ 148952 w 242782"/>
                      <a:gd name="connsiteY17" fmla="*/ 93872 h 339861"/>
                      <a:gd name="connsiteX18" fmla="*/ 130015 w 242782"/>
                      <a:gd name="connsiteY18" fmla="*/ 79765 h 339861"/>
                      <a:gd name="connsiteX19" fmla="*/ 106503 w 242782"/>
                      <a:gd name="connsiteY19" fmla="*/ 77477 h 339861"/>
                      <a:gd name="connsiteX20" fmla="*/ 85406 w 242782"/>
                      <a:gd name="connsiteY20" fmla="*/ 87263 h 339861"/>
                      <a:gd name="connsiteX21" fmla="*/ 72188 w 242782"/>
                      <a:gd name="connsiteY21" fmla="*/ 106835 h 339861"/>
                      <a:gd name="connsiteX22" fmla="*/ 66596 w 242782"/>
                      <a:gd name="connsiteY22" fmla="*/ 133779 h 339861"/>
                      <a:gd name="connsiteX23" fmla="*/ 68502 w 242782"/>
                      <a:gd name="connsiteY23" fmla="*/ 165679 h 339861"/>
                      <a:gd name="connsiteX24" fmla="*/ 76764 w 242782"/>
                      <a:gd name="connsiteY24" fmla="*/ 196562 h 339861"/>
                      <a:gd name="connsiteX25" fmla="*/ 90489 w 242782"/>
                      <a:gd name="connsiteY25" fmla="*/ 219311 h 339861"/>
                      <a:gd name="connsiteX26" fmla="*/ 109045 w 242782"/>
                      <a:gd name="connsiteY26" fmla="*/ 232783 h 339861"/>
                      <a:gd name="connsiteX27" fmla="*/ 132175 w 242782"/>
                      <a:gd name="connsiteY27" fmla="*/ 234944 h 339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42782" h="339861">
                        <a:moveTo>
                          <a:pt x="94429" y="1984"/>
                        </a:moveTo>
                        <a:cubicBezTo>
                          <a:pt x="134082" y="-4497"/>
                          <a:pt x="165728" y="4908"/>
                          <a:pt x="189239" y="30072"/>
                        </a:cubicBezTo>
                        <a:cubicBezTo>
                          <a:pt x="212752" y="55236"/>
                          <a:pt x="228765" y="94761"/>
                          <a:pt x="237535" y="148521"/>
                        </a:cubicBezTo>
                        <a:cubicBezTo>
                          <a:pt x="246431" y="203171"/>
                          <a:pt x="244016" y="246636"/>
                          <a:pt x="230290" y="279299"/>
                        </a:cubicBezTo>
                        <a:cubicBezTo>
                          <a:pt x="216565" y="311834"/>
                          <a:pt x="189494" y="331406"/>
                          <a:pt x="148952" y="338015"/>
                        </a:cubicBezTo>
                        <a:cubicBezTo>
                          <a:pt x="128998" y="341192"/>
                          <a:pt x="111078" y="340303"/>
                          <a:pt x="95192" y="335092"/>
                        </a:cubicBezTo>
                        <a:cubicBezTo>
                          <a:pt x="79305" y="329881"/>
                          <a:pt x="65452" y="320858"/>
                          <a:pt x="53506" y="307894"/>
                        </a:cubicBezTo>
                        <a:cubicBezTo>
                          <a:pt x="41559" y="294931"/>
                          <a:pt x="31646" y="278282"/>
                          <a:pt x="23639" y="257820"/>
                        </a:cubicBezTo>
                        <a:cubicBezTo>
                          <a:pt x="15632" y="237358"/>
                          <a:pt x="9532" y="213592"/>
                          <a:pt x="5084" y="186394"/>
                        </a:cubicBezTo>
                        <a:cubicBezTo>
                          <a:pt x="-3813" y="131872"/>
                          <a:pt x="-1017" y="89042"/>
                          <a:pt x="13345" y="58159"/>
                        </a:cubicBezTo>
                        <a:cubicBezTo>
                          <a:pt x="27706" y="27276"/>
                          <a:pt x="54777" y="8593"/>
                          <a:pt x="94429" y="2111"/>
                        </a:cubicBezTo>
                        <a:close/>
                        <a:moveTo>
                          <a:pt x="132175" y="234944"/>
                        </a:moveTo>
                        <a:cubicBezTo>
                          <a:pt x="140691" y="233546"/>
                          <a:pt x="147935" y="230368"/>
                          <a:pt x="153781" y="225539"/>
                        </a:cubicBezTo>
                        <a:cubicBezTo>
                          <a:pt x="159627" y="220582"/>
                          <a:pt x="164203" y="214355"/>
                          <a:pt x="167380" y="206856"/>
                        </a:cubicBezTo>
                        <a:cubicBezTo>
                          <a:pt x="170557" y="199358"/>
                          <a:pt x="172464" y="190716"/>
                          <a:pt x="172972" y="180930"/>
                        </a:cubicBezTo>
                        <a:cubicBezTo>
                          <a:pt x="173607" y="171144"/>
                          <a:pt x="172972" y="160468"/>
                          <a:pt x="171065" y="149030"/>
                        </a:cubicBezTo>
                        <a:cubicBezTo>
                          <a:pt x="169286" y="137591"/>
                          <a:pt x="166490" y="127170"/>
                          <a:pt x="162677" y="117765"/>
                        </a:cubicBezTo>
                        <a:cubicBezTo>
                          <a:pt x="158992" y="108360"/>
                          <a:pt x="154416" y="100481"/>
                          <a:pt x="148952" y="93872"/>
                        </a:cubicBezTo>
                        <a:cubicBezTo>
                          <a:pt x="143487" y="87390"/>
                          <a:pt x="137259" y="82688"/>
                          <a:pt x="130015" y="79765"/>
                        </a:cubicBezTo>
                        <a:cubicBezTo>
                          <a:pt x="122771" y="76841"/>
                          <a:pt x="115018" y="76079"/>
                          <a:pt x="106503" y="77477"/>
                        </a:cubicBezTo>
                        <a:cubicBezTo>
                          <a:pt x="97988" y="78875"/>
                          <a:pt x="90871" y="82179"/>
                          <a:pt x="85406" y="87263"/>
                        </a:cubicBezTo>
                        <a:cubicBezTo>
                          <a:pt x="79814" y="92347"/>
                          <a:pt x="75365" y="98956"/>
                          <a:pt x="72188" y="106835"/>
                        </a:cubicBezTo>
                        <a:cubicBezTo>
                          <a:pt x="69011" y="114715"/>
                          <a:pt x="67104" y="123738"/>
                          <a:pt x="66596" y="133779"/>
                        </a:cubicBezTo>
                        <a:cubicBezTo>
                          <a:pt x="66088" y="143819"/>
                          <a:pt x="66596" y="154495"/>
                          <a:pt x="68502" y="165679"/>
                        </a:cubicBezTo>
                        <a:cubicBezTo>
                          <a:pt x="70409" y="177117"/>
                          <a:pt x="73078" y="187411"/>
                          <a:pt x="76764" y="196562"/>
                        </a:cubicBezTo>
                        <a:cubicBezTo>
                          <a:pt x="80449" y="205712"/>
                          <a:pt x="85024" y="213211"/>
                          <a:pt x="90489" y="219311"/>
                        </a:cubicBezTo>
                        <a:cubicBezTo>
                          <a:pt x="95954" y="225412"/>
                          <a:pt x="102182" y="229860"/>
                          <a:pt x="109045" y="232783"/>
                        </a:cubicBezTo>
                        <a:cubicBezTo>
                          <a:pt x="115908" y="235579"/>
                          <a:pt x="123660" y="236342"/>
                          <a:pt x="132175" y="2349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08" name="Freeform: Shape 3607">
                    <a:extLst>
                      <a:ext uri="{FF2B5EF4-FFF2-40B4-BE49-F238E27FC236}">
                        <a16:creationId xmlns:a16="http://schemas.microsoft.com/office/drawing/2014/main" id="{55DA4F5F-33CA-C663-C063-D2F3DEF9467B}"/>
                      </a:ext>
                    </a:extLst>
                  </p:cNvPr>
                  <p:cNvSpPr/>
                  <p:nvPr/>
                </p:nvSpPr>
                <p:spPr>
                  <a:xfrm>
                    <a:off x="3808333" y="3097107"/>
                    <a:ext cx="228991" cy="348420"/>
                  </a:xfrm>
                  <a:custGeom>
                    <a:avLst/>
                    <a:gdLst>
                      <a:gd name="connsiteX0" fmla="*/ 52997 w 228991"/>
                      <a:gd name="connsiteY0" fmla="*/ 348420 h 348420"/>
                      <a:gd name="connsiteX1" fmla="*/ 42321 w 228991"/>
                      <a:gd name="connsiteY1" fmla="*/ 272419 h 348420"/>
                      <a:gd name="connsiteX2" fmla="*/ 31138 w 228991"/>
                      <a:gd name="connsiteY2" fmla="*/ 200612 h 348420"/>
                      <a:gd name="connsiteX3" fmla="*/ 15632 w 228991"/>
                      <a:gd name="connsiteY3" fmla="*/ 108852 h 348420"/>
                      <a:gd name="connsiteX4" fmla="*/ 0 w 228991"/>
                      <a:gd name="connsiteY4" fmla="*/ 21540 h 348420"/>
                      <a:gd name="connsiteX5" fmla="*/ 38763 w 228991"/>
                      <a:gd name="connsiteY5" fmla="*/ 11754 h 348420"/>
                      <a:gd name="connsiteX6" fmla="*/ 77526 w 228991"/>
                      <a:gd name="connsiteY6" fmla="*/ 4002 h 348420"/>
                      <a:gd name="connsiteX7" fmla="*/ 129761 w 228991"/>
                      <a:gd name="connsiteY7" fmla="*/ 62 h 348420"/>
                      <a:gd name="connsiteX8" fmla="*/ 174116 w 228991"/>
                      <a:gd name="connsiteY8" fmla="*/ 9466 h 348420"/>
                      <a:gd name="connsiteX9" fmla="*/ 207541 w 228991"/>
                      <a:gd name="connsiteY9" fmla="*/ 37681 h 348420"/>
                      <a:gd name="connsiteX10" fmla="*/ 226604 w 228991"/>
                      <a:gd name="connsiteY10" fmla="*/ 89789 h 348420"/>
                      <a:gd name="connsiteX11" fmla="*/ 226223 w 228991"/>
                      <a:gd name="connsiteY11" fmla="*/ 142913 h 348420"/>
                      <a:gd name="connsiteX12" fmla="*/ 207287 w 228991"/>
                      <a:gd name="connsiteY12" fmla="*/ 181676 h 348420"/>
                      <a:gd name="connsiteX13" fmla="*/ 172718 w 228991"/>
                      <a:gd name="connsiteY13" fmla="*/ 207221 h 348420"/>
                      <a:gd name="connsiteX14" fmla="*/ 124931 w 228991"/>
                      <a:gd name="connsiteY14" fmla="*/ 221074 h 348420"/>
                      <a:gd name="connsiteX15" fmla="*/ 113112 w 228991"/>
                      <a:gd name="connsiteY15" fmla="*/ 222599 h 348420"/>
                      <a:gd name="connsiteX16" fmla="*/ 101927 w 228991"/>
                      <a:gd name="connsiteY16" fmla="*/ 223235 h 348420"/>
                      <a:gd name="connsiteX17" fmla="*/ 111587 w 228991"/>
                      <a:gd name="connsiteY17" fmla="*/ 280299 h 348420"/>
                      <a:gd name="connsiteX18" fmla="*/ 123279 w 228991"/>
                      <a:gd name="connsiteY18" fmla="*/ 336982 h 348420"/>
                      <a:gd name="connsiteX19" fmla="*/ 52997 w 228991"/>
                      <a:gd name="connsiteY19" fmla="*/ 348420 h 348420"/>
                      <a:gd name="connsiteX20" fmla="*/ 91506 w 228991"/>
                      <a:gd name="connsiteY20" fmla="*/ 153588 h 348420"/>
                      <a:gd name="connsiteX21" fmla="*/ 105740 w 228991"/>
                      <a:gd name="connsiteY21" fmla="*/ 153970 h 348420"/>
                      <a:gd name="connsiteX22" fmla="*/ 117179 w 228991"/>
                      <a:gd name="connsiteY22" fmla="*/ 152699 h 348420"/>
                      <a:gd name="connsiteX23" fmla="*/ 131540 w 228991"/>
                      <a:gd name="connsiteY23" fmla="*/ 148505 h 348420"/>
                      <a:gd name="connsiteX24" fmla="*/ 142724 w 228991"/>
                      <a:gd name="connsiteY24" fmla="*/ 140371 h 348420"/>
                      <a:gd name="connsiteX25" fmla="*/ 149206 w 228991"/>
                      <a:gd name="connsiteY25" fmla="*/ 127153 h 348420"/>
                      <a:gd name="connsiteX26" fmla="*/ 149206 w 228991"/>
                      <a:gd name="connsiteY26" fmla="*/ 107708 h 348420"/>
                      <a:gd name="connsiteX27" fmla="*/ 142597 w 228991"/>
                      <a:gd name="connsiteY27" fmla="*/ 88518 h 348420"/>
                      <a:gd name="connsiteX28" fmla="*/ 131667 w 228991"/>
                      <a:gd name="connsiteY28" fmla="*/ 77842 h 348420"/>
                      <a:gd name="connsiteX29" fmla="*/ 117687 w 228991"/>
                      <a:gd name="connsiteY29" fmla="*/ 73902 h 348420"/>
                      <a:gd name="connsiteX30" fmla="*/ 102055 w 228991"/>
                      <a:gd name="connsiteY30" fmla="*/ 74792 h 348420"/>
                      <a:gd name="connsiteX31" fmla="*/ 79686 w 228991"/>
                      <a:gd name="connsiteY31" fmla="*/ 80892 h 348420"/>
                      <a:gd name="connsiteX32" fmla="*/ 91506 w 228991"/>
                      <a:gd name="connsiteY32" fmla="*/ 153588 h 34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28991" h="348420">
                        <a:moveTo>
                          <a:pt x="52997" y="348420"/>
                        </a:moveTo>
                        <a:cubicBezTo>
                          <a:pt x="49693" y="323002"/>
                          <a:pt x="46134" y="297583"/>
                          <a:pt x="42321" y="272419"/>
                        </a:cubicBezTo>
                        <a:cubicBezTo>
                          <a:pt x="38509" y="247255"/>
                          <a:pt x="34823" y="223235"/>
                          <a:pt x="31138" y="200612"/>
                        </a:cubicBezTo>
                        <a:cubicBezTo>
                          <a:pt x="25927" y="168458"/>
                          <a:pt x="20716" y="137829"/>
                          <a:pt x="15632" y="108852"/>
                        </a:cubicBezTo>
                        <a:cubicBezTo>
                          <a:pt x="10548" y="79875"/>
                          <a:pt x="5338" y="50771"/>
                          <a:pt x="0" y="21540"/>
                        </a:cubicBezTo>
                        <a:cubicBezTo>
                          <a:pt x="12836" y="18109"/>
                          <a:pt x="25800" y="14804"/>
                          <a:pt x="38763" y="11754"/>
                        </a:cubicBezTo>
                        <a:cubicBezTo>
                          <a:pt x="51726" y="8704"/>
                          <a:pt x="64690" y="6162"/>
                          <a:pt x="77526" y="4002"/>
                        </a:cubicBezTo>
                        <a:cubicBezTo>
                          <a:pt x="95954" y="1078"/>
                          <a:pt x="113366" y="-320"/>
                          <a:pt x="129761" y="62"/>
                        </a:cubicBezTo>
                        <a:cubicBezTo>
                          <a:pt x="146283" y="443"/>
                          <a:pt x="161025" y="3493"/>
                          <a:pt x="174116" y="9466"/>
                        </a:cubicBezTo>
                        <a:cubicBezTo>
                          <a:pt x="187206" y="15440"/>
                          <a:pt x="198390" y="24717"/>
                          <a:pt x="207541" y="37681"/>
                        </a:cubicBezTo>
                        <a:cubicBezTo>
                          <a:pt x="216691" y="50517"/>
                          <a:pt x="223046" y="67929"/>
                          <a:pt x="226604" y="89789"/>
                        </a:cubicBezTo>
                        <a:cubicBezTo>
                          <a:pt x="229909" y="109996"/>
                          <a:pt x="229782" y="127789"/>
                          <a:pt x="226223" y="142913"/>
                        </a:cubicBezTo>
                        <a:cubicBezTo>
                          <a:pt x="222665" y="158037"/>
                          <a:pt x="216310" y="171000"/>
                          <a:pt x="207287" y="181676"/>
                        </a:cubicBezTo>
                        <a:cubicBezTo>
                          <a:pt x="198263" y="192351"/>
                          <a:pt x="186698" y="200867"/>
                          <a:pt x="172718" y="207221"/>
                        </a:cubicBezTo>
                        <a:cubicBezTo>
                          <a:pt x="158738" y="213576"/>
                          <a:pt x="142851" y="218278"/>
                          <a:pt x="124931" y="221074"/>
                        </a:cubicBezTo>
                        <a:cubicBezTo>
                          <a:pt x="120356" y="221837"/>
                          <a:pt x="116416" y="222345"/>
                          <a:pt x="113112" y="222599"/>
                        </a:cubicBezTo>
                        <a:cubicBezTo>
                          <a:pt x="109807" y="222853"/>
                          <a:pt x="105994" y="223108"/>
                          <a:pt x="101927" y="223235"/>
                        </a:cubicBezTo>
                        <a:cubicBezTo>
                          <a:pt x="104978" y="242426"/>
                          <a:pt x="108282" y="261489"/>
                          <a:pt x="111587" y="280299"/>
                        </a:cubicBezTo>
                        <a:cubicBezTo>
                          <a:pt x="114891" y="299108"/>
                          <a:pt x="118831" y="318045"/>
                          <a:pt x="123279" y="336982"/>
                        </a:cubicBezTo>
                        <a:lnTo>
                          <a:pt x="52997" y="348420"/>
                        </a:lnTo>
                        <a:close/>
                        <a:moveTo>
                          <a:pt x="91506" y="153588"/>
                        </a:moveTo>
                        <a:cubicBezTo>
                          <a:pt x="96590" y="154224"/>
                          <a:pt x="101292" y="154224"/>
                          <a:pt x="105740" y="153970"/>
                        </a:cubicBezTo>
                        <a:cubicBezTo>
                          <a:pt x="110189" y="153716"/>
                          <a:pt x="114001" y="153207"/>
                          <a:pt x="117179" y="152699"/>
                        </a:cubicBezTo>
                        <a:cubicBezTo>
                          <a:pt x="122262" y="151936"/>
                          <a:pt x="126965" y="150538"/>
                          <a:pt x="131540" y="148505"/>
                        </a:cubicBezTo>
                        <a:cubicBezTo>
                          <a:pt x="135988" y="146598"/>
                          <a:pt x="139674" y="143803"/>
                          <a:pt x="142724" y="140371"/>
                        </a:cubicBezTo>
                        <a:cubicBezTo>
                          <a:pt x="145774" y="136812"/>
                          <a:pt x="147935" y="132491"/>
                          <a:pt x="149206" y="127153"/>
                        </a:cubicBezTo>
                        <a:cubicBezTo>
                          <a:pt x="150477" y="121943"/>
                          <a:pt x="150604" y="115334"/>
                          <a:pt x="149206" y="107708"/>
                        </a:cubicBezTo>
                        <a:cubicBezTo>
                          <a:pt x="147935" y="99702"/>
                          <a:pt x="145647" y="93347"/>
                          <a:pt x="142597" y="88518"/>
                        </a:cubicBezTo>
                        <a:cubicBezTo>
                          <a:pt x="139547" y="83688"/>
                          <a:pt x="135861" y="80129"/>
                          <a:pt x="131667" y="77842"/>
                        </a:cubicBezTo>
                        <a:cubicBezTo>
                          <a:pt x="127473" y="75554"/>
                          <a:pt x="122771" y="74156"/>
                          <a:pt x="117687" y="73902"/>
                        </a:cubicBezTo>
                        <a:cubicBezTo>
                          <a:pt x="112604" y="73648"/>
                          <a:pt x="107393" y="73902"/>
                          <a:pt x="102055" y="74792"/>
                        </a:cubicBezTo>
                        <a:cubicBezTo>
                          <a:pt x="94302" y="76063"/>
                          <a:pt x="86931" y="78096"/>
                          <a:pt x="79686" y="80892"/>
                        </a:cubicBezTo>
                        <a:lnTo>
                          <a:pt x="91506" y="15358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3598" name="Freeform: Shape 3597">
                <a:extLst>
                  <a:ext uri="{FF2B5EF4-FFF2-40B4-BE49-F238E27FC236}">
                    <a16:creationId xmlns:a16="http://schemas.microsoft.com/office/drawing/2014/main" id="{6D99C6A8-5719-CCE2-8A6A-5B3E5FB3EEA8}"/>
                  </a:ext>
                </a:extLst>
              </p:cNvPr>
              <p:cNvSpPr/>
              <p:nvPr/>
            </p:nvSpPr>
            <p:spPr>
              <a:xfrm>
                <a:off x="2458873" y="2579778"/>
                <a:ext cx="40287" cy="21859"/>
              </a:xfrm>
              <a:custGeom>
                <a:avLst/>
                <a:gdLst>
                  <a:gd name="connsiteX0" fmla="*/ 40161 w 40287"/>
                  <a:gd name="connsiteY0" fmla="*/ 0 h 21859"/>
                  <a:gd name="connsiteX1" fmla="*/ 26435 w 40287"/>
                  <a:gd name="connsiteY1" fmla="*/ 21860 h 21859"/>
                  <a:gd name="connsiteX2" fmla="*/ 0 w 40287"/>
                  <a:gd name="connsiteY2" fmla="*/ 9659 h 21859"/>
                  <a:gd name="connsiteX3" fmla="*/ 40288 w 40287"/>
                  <a:gd name="connsiteY3" fmla="*/ 0 h 21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87" h="21859">
                    <a:moveTo>
                      <a:pt x="40161" y="0"/>
                    </a:moveTo>
                    <a:cubicBezTo>
                      <a:pt x="35586" y="7117"/>
                      <a:pt x="31010" y="14488"/>
                      <a:pt x="26435" y="21860"/>
                    </a:cubicBezTo>
                    <a:cubicBezTo>
                      <a:pt x="17793" y="17539"/>
                      <a:pt x="8896" y="13472"/>
                      <a:pt x="0" y="9659"/>
                    </a:cubicBezTo>
                    <a:cubicBezTo>
                      <a:pt x="13472" y="6355"/>
                      <a:pt x="26689" y="3050"/>
                      <a:pt x="402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694" name="Graphic 1765">
            <a:extLst>
              <a:ext uri="{FF2B5EF4-FFF2-40B4-BE49-F238E27FC236}">
                <a16:creationId xmlns:a16="http://schemas.microsoft.com/office/drawing/2014/main" id="{143F6B24-A980-5823-70D4-5A45C296795B}"/>
              </a:ext>
            </a:extLst>
          </p:cNvPr>
          <p:cNvGrpSpPr/>
          <p:nvPr/>
        </p:nvGrpSpPr>
        <p:grpSpPr>
          <a:xfrm>
            <a:off x="-1334794" y="6024672"/>
            <a:ext cx="8345362" cy="1435514"/>
            <a:chOff x="-374764" y="6020874"/>
            <a:chExt cx="7863040" cy="1352549"/>
          </a:xfrm>
          <a:solidFill>
            <a:srgbClr val="FFFFFF"/>
          </a:solidFill>
        </p:grpSpPr>
        <p:grpSp>
          <p:nvGrpSpPr>
            <p:cNvPr id="3695" name="Graphic 1765">
              <a:extLst>
                <a:ext uri="{FF2B5EF4-FFF2-40B4-BE49-F238E27FC236}">
                  <a16:creationId xmlns:a16="http://schemas.microsoft.com/office/drawing/2014/main" id="{F5E9A12E-BAD1-2386-5222-C1FF36E00901}"/>
                </a:ext>
              </a:extLst>
            </p:cNvPr>
            <p:cNvGrpSpPr/>
            <p:nvPr/>
          </p:nvGrpSpPr>
          <p:grpSpPr>
            <a:xfrm>
              <a:off x="-374764" y="6020874"/>
              <a:ext cx="7863040" cy="1352549"/>
              <a:chOff x="-374764" y="6020874"/>
              <a:chExt cx="7863040" cy="1352549"/>
            </a:xfrm>
            <a:solidFill>
              <a:srgbClr val="FFFFFF"/>
            </a:solidFill>
          </p:grpSpPr>
          <p:sp>
            <p:nvSpPr>
              <p:cNvPr id="3697" name="Freeform: Shape 3696">
                <a:extLst>
                  <a:ext uri="{FF2B5EF4-FFF2-40B4-BE49-F238E27FC236}">
                    <a16:creationId xmlns:a16="http://schemas.microsoft.com/office/drawing/2014/main" id="{33C6F552-7638-CDB0-63DB-08C6D9557345}"/>
                  </a:ext>
                </a:extLst>
              </p:cNvPr>
              <p:cNvSpPr/>
              <p:nvPr/>
            </p:nvSpPr>
            <p:spPr>
              <a:xfrm>
                <a:off x="1464761" y="7360079"/>
                <a:ext cx="150349" cy="2541"/>
              </a:xfrm>
              <a:custGeom>
                <a:avLst/>
                <a:gdLst>
                  <a:gd name="connsiteX0" fmla="*/ 127854 w 150349"/>
                  <a:gd name="connsiteY0" fmla="*/ 381 h 2541"/>
                  <a:gd name="connsiteX1" fmla="*/ 74476 w 150349"/>
                  <a:gd name="connsiteY1" fmla="*/ 0 h 2541"/>
                  <a:gd name="connsiteX2" fmla="*/ 21733 w 150349"/>
                  <a:gd name="connsiteY2" fmla="*/ 381 h 2541"/>
                  <a:gd name="connsiteX3" fmla="*/ 5846 w 150349"/>
                  <a:gd name="connsiteY3" fmla="*/ 763 h 2541"/>
                  <a:gd name="connsiteX4" fmla="*/ 0 w 150349"/>
                  <a:gd name="connsiteY4" fmla="*/ 1271 h 2541"/>
                  <a:gd name="connsiteX5" fmla="*/ 5846 w 150349"/>
                  <a:gd name="connsiteY5" fmla="*/ 1779 h 2541"/>
                  <a:gd name="connsiteX6" fmla="*/ 21733 w 150349"/>
                  <a:gd name="connsiteY6" fmla="*/ 2161 h 2541"/>
                  <a:gd name="connsiteX7" fmla="*/ 74476 w 150349"/>
                  <a:gd name="connsiteY7" fmla="*/ 2542 h 2541"/>
                  <a:gd name="connsiteX8" fmla="*/ 127854 w 150349"/>
                  <a:gd name="connsiteY8" fmla="*/ 2161 h 2541"/>
                  <a:gd name="connsiteX9" fmla="*/ 144249 w 150349"/>
                  <a:gd name="connsiteY9" fmla="*/ 1779 h 2541"/>
                  <a:gd name="connsiteX10" fmla="*/ 150350 w 150349"/>
                  <a:gd name="connsiteY10" fmla="*/ 1271 h 2541"/>
                  <a:gd name="connsiteX11" fmla="*/ 144249 w 150349"/>
                  <a:gd name="connsiteY11" fmla="*/ 763 h 2541"/>
                  <a:gd name="connsiteX12" fmla="*/ 127854 w 150349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349" h="2541">
                    <a:moveTo>
                      <a:pt x="127854" y="381"/>
                    </a:moveTo>
                    <a:cubicBezTo>
                      <a:pt x="114001" y="381"/>
                      <a:pt x="95065" y="127"/>
                      <a:pt x="74476" y="0"/>
                    </a:cubicBezTo>
                    <a:cubicBezTo>
                      <a:pt x="53887" y="127"/>
                      <a:pt x="35204" y="254"/>
                      <a:pt x="21733" y="381"/>
                    </a:cubicBezTo>
                    <a:cubicBezTo>
                      <a:pt x="14997" y="508"/>
                      <a:pt x="9532" y="636"/>
                      <a:pt x="5846" y="763"/>
                    </a:cubicBezTo>
                    <a:cubicBezTo>
                      <a:pt x="2033" y="890"/>
                      <a:pt x="0" y="1017"/>
                      <a:pt x="0" y="1271"/>
                    </a:cubicBezTo>
                    <a:cubicBezTo>
                      <a:pt x="0" y="1525"/>
                      <a:pt x="2033" y="1652"/>
                      <a:pt x="5846" y="1779"/>
                    </a:cubicBezTo>
                    <a:cubicBezTo>
                      <a:pt x="9659" y="1779"/>
                      <a:pt x="15124" y="2034"/>
                      <a:pt x="21733" y="2161"/>
                    </a:cubicBezTo>
                    <a:cubicBezTo>
                      <a:pt x="35204" y="2161"/>
                      <a:pt x="53760" y="2415"/>
                      <a:pt x="74476" y="2542"/>
                    </a:cubicBezTo>
                    <a:cubicBezTo>
                      <a:pt x="95065" y="2415"/>
                      <a:pt x="114001" y="2288"/>
                      <a:pt x="127854" y="2161"/>
                    </a:cubicBezTo>
                    <a:cubicBezTo>
                      <a:pt x="134717" y="2034"/>
                      <a:pt x="140309" y="1906"/>
                      <a:pt x="144249" y="1779"/>
                    </a:cubicBezTo>
                    <a:cubicBezTo>
                      <a:pt x="148189" y="1652"/>
                      <a:pt x="150350" y="1525"/>
                      <a:pt x="150350" y="1271"/>
                    </a:cubicBezTo>
                    <a:cubicBezTo>
                      <a:pt x="150350" y="1017"/>
                      <a:pt x="148189" y="890"/>
                      <a:pt x="144249" y="763"/>
                    </a:cubicBezTo>
                    <a:cubicBezTo>
                      <a:pt x="140309" y="763"/>
                      <a:pt x="134717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8" name="Freeform: Shape 3697">
                <a:extLst>
                  <a:ext uri="{FF2B5EF4-FFF2-40B4-BE49-F238E27FC236}">
                    <a16:creationId xmlns:a16="http://schemas.microsoft.com/office/drawing/2014/main" id="{AB8ACE02-234F-6073-FF09-9BF252368182}"/>
                  </a:ext>
                </a:extLst>
              </p:cNvPr>
              <p:cNvSpPr/>
              <p:nvPr/>
            </p:nvSpPr>
            <p:spPr>
              <a:xfrm>
                <a:off x="2064126" y="7360079"/>
                <a:ext cx="149714" cy="2541"/>
              </a:xfrm>
              <a:custGeom>
                <a:avLst/>
                <a:gdLst>
                  <a:gd name="connsiteX0" fmla="*/ 127981 w 149714"/>
                  <a:gd name="connsiteY0" fmla="*/ 381 h 2541"/>
                  <a:gd name="connsiteX1" fmla="*/ 75238 w 149714"/>
                  <a:gd name="connsiteY1" fmla="*/ 0 h 2541"/>
                  <a:gd name="connsiteX2" fmla="*/ 22114 w 149714"/>
                  <a:gd name="connsiteY2" fmla="*/ 381 h 2541"/>
                  <a:gd name="connsiteX3" fmla="*/ 5973 w 149714"/>
                  <a:gd name="connsiteY3" fmla="*/ 763 h 2541"/>
                  <a:gd name="connsiteX4" fmla="*/ 0 w 149714"/>
                  <a:gd name="connsiteY4" fmla="*/ 1271 h 2541"/>
                  <a:gd name="connsiteX5" fmla="*/ 5973 w 149714"/>
                  <a:gd name="connsiteY5" fmla="*/ 1779 h 2541"/>
                  <a:gd name="connsiteX6" fmla="*/ 22114 w 149714"/>
                  <a:gd name="connsiteY6" fmla="*/ 2161 h 2541"/>
                  <a:gd name="connsiteX7" fmla="*/ 75238 w 149714"/>
                  <a:gd name="connsiteY7" fmla="*/ 2542 h 2541"/>
                  <a:gd name="connsiteX8" fmla="*/ 127981 w 149714"/>
                  <a:gd name="connsiteY8" fmla="*/ 2161 h 2541"/>
                  <a:gd name="connsiteX9" fmla="*/ 143868 w 149714"/>
                  <a:gd name="connsiteY9" fmla="*/ 1779 h 2541"/>
                  <a:gd name="connsiteX10" fmla="*/ 149714 w 149714"/>
                  <a:gd name="connsiteY10" fmla="*/ 1271 h 2541"/>
                  <a:gd name="connsiteX11" fmla="*/ 143868 w 149714"/>
                  <a:gd name="connsiteY11" fmla="*/ 763 h 2541"/>
                  <a:gd name="connsiteX12" fmla="*/ 127981 w 149714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127981" y="381"/>
                    </a:moveTo>
                    <a:cubicBezTo>
                      <a:pt x="114509" y="381"/>
                      <a:pt x="95954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6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1"/>
                    </a:cubicBezTo>
                    <a:cubicBezTo>
                      <a:pt x="35840" y="2161"/>
                      <a:pt x="54522" y="2415"/>
                      <a:pt x="75238" y="2542"/>
                    </a:cubicBezTo>
                    <a:cubicBezTo>
                      <a:pt x="95827" y="2415"/>
                      <a:pt x="114509" y="2288"/>
                      <a:pt x="127981" y="2161"/>
                    </a:cubicBezTo>
                    <a:cubicBezTo>
                      <a:pt x="134717" y="2034"/>
                      <a:pt x="140182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90"/>
                      <a:pt x="143868" y="763"/>
                    </a:cubicBezTo>
                    <a:cubicBezTo>
                      <a:pt x="140055" y="763"/>
                      <a:pt x="134717" y="508"/>
                      <a:pt x="127981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9" name="Freeform: Shape 3698">
                <a:extLst>
                  <a:ext uri="{FF2B5EF4-FFF2-40B4-BE49-F238E27FC236}">
                    <a16:creationId xmlns:a16="http://schemas.microsoft.com/office/drawing/2014/main" id="{E9963196-EF9B-66EA-F6E8-2C3A8D74A2DA}"/>
                  </a:ext>
                </a:extLst>
              </p:cNvPr>
              <p:cNvSpPr/>
              <p:nvPr/>
            </p:nvSpPr>
            <p:spPr>
              <a:xfrm>
                <a:off x="2563850" y="7360460"/>
                <a:ext cx="399068" cy="6354"/>
              </a:xfrm>
              <a:custGeom>
                <a:avLst/>
                <a:gdLst>
                  <a:gd name="connsiteX0" fmla="*/ 340479 w 399068"/>
                  <a:gd name="connsiteY0" fmla="*/ 2415 h 6354"/>
                  <a:gd name="connsiteX1" fmla="*/ 199534 w 399068"/>
                  <a:gd name="connsiteY1" fmla="*/ 1271 h 6354"/>
                  <a:gd name="connsiteX2" fmla="*/ 0 w 399068"/>
                  <a:gd name="connsiteY2" fmla="*/ 0 h 6354"/>
                  <a:gd name="connsiteX3" fmla="*/ 0 w 399068"/>
                  <a:gd name="connsiteY3" fmla="*/ 6355 h 6354"/>
                  <a:gd name="connsiteX4" fmla="*/ 199534 w 399068"/>
                  <a:gd name="connsiteY4" fmla="*/ 5084 h 6354"/>
                  <a:gd name="connsiteX5" fmla="*/ 340479 w 399068"/>
                  <a:gd name="connsiteY5" fmla="*/ 3940 h 6354"/>
                  <a:gd name="connsiteX6" fmla="*/ 383309 w 399068"/>
                  <a:gd name="connsiteY6" fmla="*/ 3432 h 6354"/>
                  <a:gd name="connsiteX7" fmla="*/ 399068 w 399068"/>
                  <a:gd name="connsiteY7" fmla="*/ 3050 h 6354"/>
                  <a:gd name="connsiteX8" fmla="*/ 383309 w 399068"/>
                  <a:gd name="connsiteY8" fmla="*/ 2669 h 6354"/>
                  <a:gd name="connsiteX9" fmla="*/ 340479 w 399068"/>
                  <a:gd name="connsiteY9" fmla="*/ 2161 h 6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9068" h="6354">
                    <a:moveTo>
                      <a:pt x="340479" y="2415"/>
                    </a:moveTo>
                    <a:cubicBezTo>
                      <a:pt x="304258" y="2161"/>
                      <a:pt x="254438" y="1779"/>
                      <a:pt x="199534" y="1271"/>
                    </a:cubicBezTo>
                    <a:lnTo>
                      <a:pt x="0" y="0"/>
                    </a:lnTo>
                    <a:lnTo>
                      <a:pt x="0" y="6355"/>
                    </a:lnTo>
                    <a:lnTo>
                      <a:pt x="199534" y="5084"/>
                    </a:lnTo>
                    <a:cubicBezTo>
                      <a:pt x="254438" y="4702"/>
                      <a:pt x="304385" y="4321"/>
                      <a:pt x="340479" y="3940"/>
                    </a:cubicBezTo>
                    <a:cubicBezTo>
                      <a:pt x="358526" y="3686"/>
                      <a:pt x="373142" y="3559"/>
                      <a:pt x="383309" y="3432"/>
                    </a:cubicBezTo>
                    <a:cubicBezTo>
                      <a:pt x="393476" y="3305"/>
                      <a:pt x="399068" y="3050"/>
                      <a:pt x="399068" y="3050"/>
                    </a:cubicBezTo>
                    <a:cubicBezTo>
                      <a:pt x="399068" y="3050"/>
                      <a:pt x="393476" y="2796"/>
                      <a:pt x="383309" y="2669"/>
                    </a:cubicBezTo>
                    <a:cubicBezTo>
                      <a:pt x="373142" y="2669"/>
                      <a:pt x="358526" y="2415"/>
                      <a:pt x="340479" y="21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0" name="Freeform: Shape 3699">
                <a:extLst>
                  <a:ext uri="{FF2B5EF4-FFF2-40B4-BE49-F238E27FC236}">
                    <a16:creationId xmlns:a16="http://schemas.microsoft.com/office/drawing/2014/main" id="{37D58C07-8832-E0B7-E402-4022268D1114}"/>
                  </a:ext>
                </a:extLst>
              </p:cNvPr>
              <p:cNvSpPr/>
              <p:nvPr/>
            </p:nvSpPr>
            <p:spPr>
              <a:xfrm>
                <a:off x="73614" y="7318520"/>
                <a:ext cx="149078" cy="2541"/>
              </a:xfrm>
              <a:custGeom>
                <a:avLst/>
                <a:gdLst>
                  <a:gd name="connsiteX0" fmla="*/ 74476 w 149078"/>
                  <a:gd name="connsiteY0" fmla="*/ 2542 h 2541"/>
                  <a:gd name="connsiteX1" fmla="*/ 127219 w 149078"/>
                  <a:gd name="connsiteY1" fmla="*/ 2160 h 2541"/>
                  <a:gd name="connsiteX2" fmla="*/ 143232 w 149078"/>
                  <a:gd name="connsiteY2" fmla="*/ 1779 h 2541"/>
                  <a:gd name="connsiteX3" fmla="*/ 149079 w 149078"/>
                  <a:gd name="connsiteY3" fmla="*/ 1271 h 2541"/>
                  <a:gd name="connsiteX4" fmla="*/ 143232 w 149078"/>
                  <a:gd name="connsiteY4" fmla="*/ 763 h 2541"/>
                  <a:gd name="connsiteX5" fmla="*/ 127219 w 149078"/>
                  <a:gd name="connsiteY5" fmla="*/ 381 h 2541"/>
                  <a:gd name="connsiteX6" fmla="*/ 74476 w 149078"/>
                  <a:gd name="connsiteY6" fmla="*/ 0 h 2541"/>
                  <a:gd name="connsiteX7" fmla="*/ 21860 w 149078"/>
                  <a:gd name="connsiteY7" fmla="*/ 381 h 2541"/>
                  <a:gd name="connsiteX8" fmla="*/ 5846 w 149078"/>
                  <a:gd name="connsiteY8" fmla="*/ 763 h 2541"/>
                  <a:gd name="connsiteX9" fmla="*/ 0 w 149078"/>
                  <a:gd name="connsiteY9" fmla="*/ 1271 h 2541"/>
                  <a:gd name="connsiteX10" fmla="*/ 5846 w 149078"/>
                  <a:gd name="connsiteY10" fmla="*/ 1779 h 2541"/>
                  <a:gd name="connsiteX11" fmla="*/ 21860 w 149078"/>
                  <a:gd name="connsiteY11" fmla="*/ 2160 h 2541"/>
                  <a:gd name="connsiteX12" fmla="*/ 74476 w 149078"/>
                  <a:gd name="connsiteY12" fmla="*/ 2542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078" h="2541">
                    <a:moveTo>
                      <a:pt x="74476" y="2542"/>
                    </a:moveTo>
                    <a:cubicBezTo>
                      <a:pt x="95065" y="2415"/>
                      <a:pt x="113747" y="2288"/>
                      <a:pt x="127219" y="2160"/>
                    </a:cubicBezTo>
                    <a:cubicBezTo>
                      <a:pt x="133955" y="2034"/>
                      <a:pt x="139420" y="1906"/>
                      <a:pt x="143232" y="1779"/>
                    </a:cubicBezTo>
                    <a:cubicBezTo>
                      <a:pt x="147045" y="1652"/>
                      <a:pt x="149079" y="1525"/>
                      <a:pt x="149079" y="1271"/>
                    </a:cubicBezTo>
                    <a:cubicBezTo>
                      <a:pt x="149079" y="1017"/>
                      <a:pt x="147045" y="890"/>
                      <a:pt x="143232" y="763"/>
                    </a:cubicBezTo>
                    <a:cubicBezTo>
                      <a:pt x="139420" y="763"/>
                      <a:pt x="133955" y="508"/>
                      <a:pt x="127219" y="381"/>
                    </a:cubicBezTo>
                    <a:cubicBezTo>
                      <a:pt x="113747" y="381"/>
                      <a:pt x="95065" y="127"/>
                      <a:pt x="74476" y="0"/>
                    </a:cubicBezTo>
                    <a:cubicBezTo>
                      <a:pt x="53887" y="127"/>
                      <a:pt x="35331" y="254"/>
                      <a:pt x="21860" y="381"/>
                    </a:cubicBezTo>
                    <a:cubicBezTo>
                      <a:pt x="15124" y="508"/>
                      <a:pt x="9659" y="635"/>
                      <a:pt x="5846" y="763"/>
                    </a:cubicBezTo>
                    <a:cubicBezTo>
                      <a:pt x="2034" y="890"/>
                      <a:pt x="0" y="1017"/>
                      <a:pt x="0" y="1271"/>
                    </a:cubicBezTo>
                    <a:cubicBezTo>
                      <a:pt x="0" y="1525"/>
                      <a:pt x="2034" y="1652"/>
                      <a:pt x="5846" y="1779"/>
                    </a:cubicBezTo>
                    <a:cubicBezTo>
                      <a:pt x="9659" y="1779"/>
                      <a:pt x="15124" y="2034"/>
                      <a:pt x="21860" y="2160"/>
                    </a:cubicBezTo>
                    <a:cubicBezTo>
                      <a:pt x="35331" y="2160"/>
                      <a:pt x="54014" y="2415"/>
                      <a:pt x="74476" y="25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1" name="Freeform: Shape 3700">
                <a:extLst>
                  <a:ext uri="{FF2B5EF4-FFF2-40B4-BE49-F238E27FC236}">
                    <a16:creationId xmlns:a16="http://schemas.microsoft.com/office/drawing/2014/main" id="{7FAFAC8D-604F-B176-94B3-A4834A0EFBD4}"/>
                  </a:ext>
                </a:extLst>
              </p:cNvPr>
              <p:cNvSpPr/>
              <p:nvPr/>
            </p:nvSpPr>
            <p:spPr>
              <a:xfrm>
                <a:off x="4161140" y="7364146"/>
                <a:ext cx="200296" cy="6481"/>
              </a:xfrm>
              <a:custGeom>
                <a:avLst/>
                <a:gdLst>
                  <a:gd name="connsiteX0" fmla="*/ 0 w 200296"/>
                  <a:gd name="connsiteY0" fmla="*/ 0 h 6481"/>
                  <a:gd name="connsiteX1" fmla="*/ 0 w 200296"/>
                  <a:gd name="connsiteY1" fmla="*/ 3177 h 6481"/>
                  <a:gd name="connsiteX2" fmla="*/ 0 w 200296"/>
                  <a:gd name="connsiteY2" fmla="*/ 6482 h 6481"/>
                  <a:gd name="connsiteX3" fmla="*/ 99767 w 200296"/>
                  <a:gd name="connsiteY3" fmla="*/ 4830 h 6481"/>
                  <a:gd name="connsiteX4" fmla="*/ 200296 w 200296"/>
                  <a:gd name="connsiteY4" fmla="*/ 3177 h 6481"/>
                  <a:gd name="connsiteX5" fmla="*/ 99767 w 200296"/>
                  <a:gd name="connsiteY5" fmla="*/ 1652 h 6481"/>
                  <a:gd name="connsiteX6" fmla="*/ 0 w 200296"/>
                  <a:gd name="connsiteY6" fmla="*/ 0 h 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96" h="6481">
                    <a:moveTo>
                      <a:pt x="0" y="0"/>
                    </a:moveTo>
                    <a:lnTo>
                      <a:pt x="0" y="3177"/>
                    </a:lnTo>
                    <a:lnTo>
                      <a:pt x="0" y="6482"/>
                    </a:lnTo>
                    <a:lnTo>
                      <a:pt x="99767" y="4830"/>
                    </a:lnTo>
                    <a:lnTo>
                      <a:pt x="200296" y="3177"/>
                    </a:lnTo>
                    <a:lnTo>
                      <a:pt x="99767" y="16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2" name="Freeform: Shape 3701">
                <a:extLst>
                  <a:ext uri="{FF2B5EF4-FFF2-40B4-BE49-F238E27FC236}">
                    <a16:creationId xmlns:a16="http://schemas.microsoft.com/office/drawing/2014/main" id="{1E0B835E-04E7-C7C1-2DA0-D360E7CFAAB9}"/>
                  </a:ext>
                </a:extLst>
              </p:cNvPr>
              <p:cNvSpPr/>
              <p:nvPr/>
            </p:nvSpPr>
            <p:spPr>
              <a:xfrm>
                <a:off x="4461203" y="7359882"/>
                <a:ext cx="749078" cy="7186"/>
              </a:xfrm>
              <a:custGeom>
                <a:avLst/>
                <a:gdLst>
                  <a:gd name="connsiteX0" fmla="*/ 743106 w 749078"/>
                  <a:gd name="connsiteY0" fmla="*/ 6678 h 7186"/>
                  <a:gd name="connsiteX1" fmla="*/ 749079 w 749078"/>
                  <a:gd name="connsiteY1" fmla="*/ 6170 h 7186"/>
                  <a:gd name="connsiteX2" fmla="*/ 743106 w 749078"/>
                  <a:gd name="connsiteY2" fmla="*/ 5661 h 7186"/>
                  <a:gd name="connsiteX3" fmla="*/ 726838 w 749078"/>
                  <a:gd name="connsiteY3" fmla="*/ 5280 h 7186"/>
                  <a:gd name="connsiteX4" fmla="*/ 673332 w 749078"/>
                  <a:gd name="connsiteY4" fmla="*/ 4899 h 7186"/>
                  <a:gd name="connsiteX5" fmla="*/ 653760 w 749078"/>
                  <a:gd name="connsiteY5" fmla="*/ 5026 h 7186"/>
                  <a:gd name="connsiteX6" fmla="*/ 399068 w 749078"/>
                  <a:gd name="connsiteY6" fmla="*/ 4518 h 7186"/>
                  <a:gd name="connsiteX7" fmla="*/ 399068 w 749078"/>
                  <a:gd name="connsiteY7" fmla="*/ 70 h 7186"/>
                  <a:gd name="connsiteX8" fmla="*/ 196865 w 749078"/>
                  <a:gd name="connsiteY8" fmla="*/ 2739 h 7186"/>
                  <a:gd name="connsiteX9" fmla="*/ 58335 w 749078"/>
                  <a:gd name="connsiteY9" fmla="*/ 4899 h 7186"/>
                  <a:gd name="connsiteX10" fmla="*/ 15632 w 749078"/>
                  <a:gd name="connsiteY10" fmla="*/ 5789 h 7186"/>
                  <a:gd name="connsiteX11" fmla="*/ 0 w 749078"/>
                  <a:gd name="connsiteY11" fmla="*/ 6297 h 7186"/>
                  <a:gd name="connsiteX12" fmla="*/ 15632 w 749078"/>
                  <a:gd name="connsiteY12" fmla="*/ 6678 h 7186"/>
                  <a:gd name="connsiteX13" fmla="*/ 58335 w 749078"/>
                  <a:gd name="connsiteY13" fmla="*/ 6932 h 7186"/>
                  <a:gd name="connsiteX14" fmla="*/ 199534 w 749078"/>
                  <a:gd name="connsiteY14" fmla="*/ 7187 h 7186"/>
                  <a:gd name="connsiteX15" fmla="*/ 399068 w 749078"/>
                  <a:gd name="connsiteY15" fmla="*/ 7187 h 7186"/>
                  <a:gd name="connsiteX16" fmla="*/ 399068 w 749078"/>
                  <a:gd name="connsiteY16" fmla="*/ 5789 h 7186"/>
                  <a:gd name="connsiteX17" fmla="*/ 601652 w 749078"/>
                  <a:gd name="connsiteY17" fmla="*/ 6297 h 7186"/>
                  <a:gd name="connsiteX18" fmla="*/ 604703 w 749078"/>
                  <a:gd name="connsiteY18" fmla="*/ 6424 h 7186"/>
                  <a:gd name="connsiteX19" fmla="*/ 620589 w 749078"/>
                  <a:gd name="connsiteY19" fmla="*/ 6806 h 7186"/>
                  <a:gd name="connsiteX20" fmla="*/ 673332 w 749078"/>
                  <a:gd name="connsiteY20" fmla="*/ 7187 h 7186"/>
                  <a:gd name="connsiteX21" fmla="*/ 726838 w 749078"/>
                  <a:gd name="connsiteY21" fmla="*/ 6806 h 7186"/>
                  <a:gd name="connsiteX22" fmla="*/ 743106 w 749078"/>
                  <a:gd name="connsiteY22" fmla="*/ 6424 h 7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49078" h="7186">
                    <a:moveTo>
                      <a:pt x="743106" y="6678"/>
                    </a:moveTo>
                    <a:cubicBezTo>
                      <a:pt x="746919" y="6551"/>
                      <a:pt x="749079" y="6424"/>
                      <a:pt x="749079" y="6170"/>
                    </a:cubicBezTo>
                    <a:cubicBezTo>
                      <a:pt x="749079" y="5916"/>
                      <a:pt x="746919" y="5789"/>
                      <a:pt x="743106" y="5661"/>
                    </a:cubicBezTo>
                    <a:cubicBezTo>
                      <a:pt x="739293" y="5661"/>
                      <a:pt x="733701" y="5407"/>
                      <a:pt x="726838" y="5280"/>
                    </a:cubicBezTo>
                    <a:cubicBezTo>
                      <a:pt x="713112" y="5280"/>
                      <a:pt x="694175" y="5026"/>
                      <a:pt x="673332" y="4899"/>
                    </a:cubicBezTo>
                    <a:cubicBezTo>
                      <a:pt x="666469" y="4899"/>
                      <a:pt x="659988" y="4899"/>
                      <a:pt x="653760" y="5026"/>
                    </a:cubicBezTo>
                    <a:cubicBezTo>
                      <a:pt x="628850" y="4518"/>
                      <a:pt x="553612" y="4264"/>
                      <a:pt x="399068" y="4518"/>
                    </a:cubicBezTo>
                    <a:lnTo>
                      <a:pt x="399068" y="70"/>
                    </a:lnTo>
                    <a:cubicBezTo>
                      <a:pt x="96209" y="-439"/>
                      <a:pt x="28977" y="1976"/>
                      <a:pt x="196865" y="2739"/>
                    </a:cubicBezTo>
                    <a:cubicBezTo>
                      <a:pt x="142724" y="3628"/>
                      <a:pt x="93794" y="4264"/>
                      <a:pt x="58335" y="4899"/>
                    </a:cubicBezTo>
                    <a:cubicBezTo>
                      <a:pt x="40288" y="5280"/>
                      <a:pt x="25673" y="5535"/>
                      <a:pt x="15632" y="5789"/>
                    </a:cubicBezTo>
                    <a:cubicBezTo>
                      <a:pt x="5592" y="6043"/>
                      <a:pt x="0" y="6297"/>
                      <a:pt x="0" y="6297"/>
                    </a:cubicBezTo>
                    <a:cubicBezTo>
                      <a:pt x="0" y="6297"/>
                      <a:pt x="5592" y="6551"/>
                      <a:pt x="15632" y="6678"/>
                    </a:cubicBezTo>
                    <a:cubicBezTo>
                      <a:pt x="25673" y="6678"/>
                      <a:pt x="40288" y="6806"/>
                      <a:pt x="58335" y="6932"/>
                    </a:cubicBezTo>
                    <a:cubicBezTo>
                      <a:pt x="94429" y="6932"/>
                      <a:pt x="144249" y="7060"/>
                      <a:pt x="199534" y="7187"/>
                    </a:cubicBezTo>
                    <a:lnTo>
                      <a:pt x="399068" y="7187"/>
                    </a:lnTo>
                    <a:lnTo>
                      <a:pt x="399068" y="5789"/>
                    </a:lnTo>
                    <a:cubicBezTo>
                      <a:pt x="465156" y="6678"/>
                      <a:pt x="546749" y="6678"/>
                      <a:pt x="601652" y="6297"/>
                    </a:cubicBezTo>
                    <a:cubicBezTo>
                      <a:pt x="602542" y="6297"/>
                      <a:pt x="603432" y="6297"/>
                      <a:pt x="604703" y="6424"/>
                    </a:cubicBezTo>
                    <a:cubicBezTo>
                      <a:pt x="608515" y="6424"/>
                      <a:pt x="613980" y="6678"/>
                      <a:pt x="620589" y="6806"/>
                    </a:cubicBezTo>
                    <a:cubicBezTo>
                      <a:pt x="634061" y="6806"/>
                      <a:pt x="652616" y="7060"/>
                      <a:pt x="673332" y="7187"/>
                    </a:cubicBezTo>
                    <a:cubicBezTo>
                      <a:pt x="694175" y="7060"/>
                      <a:pt x="713112" y="6932"/>
                      <a:pt x="726838" y="6806"/>
                    </a:cubicBezTo>
                    <a:cubicBezTo>
                      <a:pt x="733701" y="6678"/>
                      <a:pt x="739166" y="6551"/>
                      <a:pt x="743106" y="64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3" name="Freeform: Shape 3702">
                <a:extLst>
                  <a:ext uri="{FF2B5EF4-FFF2-40B4-BE49-F238E27FC236}">
                    <a16:creationId xmlns:a16="http://schemas.microsoft.com/office/drawing/2014/main" id="{F1E714E6-B2B6-EE21-9464-39DEBF2466F3}"/>
                  </a:ext>
                </a:extLst>
              </p:cNvPr>
              <p:cNvSpPr/>
              <p:nvPr/>
            </p:nvSpPr>
            <p:spPr>
              <a:xfrm>
                <a:off x="5060060" y="7357664"/>
                <a:ext cx="345943" cy="5719"/>
              </a:xfrm>
              <a:custGeom>
                <a:avLst/>
                <a:gdLst>
                  <a:gd name="connsiteX0" fmla="*/ 66342 w 345943"/>
                  <a:gd name="connsiteY0" fmla="*/ 0 h 5719"/>
                  <a:gd name="connsiteX1" fmla="*/ 19445 w 345943"/>
                  <a:gd name="connsiteY1" fmla="*/ 254 h 5719"/>
                  <a:gd name="connsiteX2" fmla="*/ 5211 w 345943"/>
                  <a:gd name="connsiteY2" fmla="*/ 636 h 5719"/>
                  <a:gd name="connsiteX3" fmla="*/ 0 w 345943"/>
                  <a:gd name="connsiteY3" fmla="*/ 1017 h 5719"/>
                  <a:gd name="connsiteX4" fmla="*/ 12074 w 345943"/>
                  <a:gd name="connsiteY4" fmla="*/ 1525 h 5719"/>
                  <a:gd name="connsiteX5" fmla="*/ 11184 w 345943"/>
                  <a:gd name="connsiteY5" fmla="*/ 1652 h 5719"/>
                  <a:gd name="connsiteX6" fmla="*/ 17030 w 345943"/>
                  <a:gd name="connsiteY6" fmla="*/ 2161 h 5719"/>
                  <a:gd name="connsiteX7" fmla="*/ 33044 w 345943"/>
                  <a:gd name="connsiteY7" fmla="*/ 2542 h 5719"/>
                  <a:gd name="connsiteX8" fmla="*/ 85787 w 345943"/>
                  <a:gd name="connsiteY8" fmla="*/ 2923 h 5719"/>
                  <a:gd name="connsiteX9" fmla="*/ 95192 w 345943"/>
                  <a:gd name="connsiteY9" fmla="*/ 2923 h 5719"/>
                  <a:gd name="connsiteX10" fmla="*/ 172972 w 345943"/>
                  <a:gd name="connsiteY10" fmla="*/ 3940 h 5719"/>
                  <a:gd name="connsiteX11" fmla="*/ 345944 w 345943"/>
                  <a:gd name="connsiteY11" fmla="*/ 5719 h 5719"/>
                  <a:gd name="connsiteX12" fmla="*/ 239441 w 345943"/>
                  <a:gd name="connsiteY12" fmla="*/ 2923 h 5719"/>
                  <a:gd name="connsiteX13" fmla="*/ 66469 w 345943"/>
                  <a:gd name="connsiteY13" fmla="*/ 127 h 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5943" h="5719">
                    <a:moveTo>
                      <a:pt x="66342" y="0"/>
                    </a:moveTo>
                    <a:cubicBezTo>
                      <a:pt x="48041" y="0"/>
                      <a:pt x="31519" y="254"/>
                      <a:pt x="19445" y="254"/>
                    </a:cubicBezTo>
                    <a:cubicBezTo>
                      <a:pt x="13472" y="381"/>
                      <a:pt x="8515" y="508"/>
                      <a:pt x="5211" y="636"/>
                    </a:cubicBezTo>
                    <a:cubicBezTo>
                      <a:pt x="1779" y="763"/>
                      <a:pt x="0" y="890"/>
                      <a:pt x="0" y="1017"/>
                    </a:cubicBezTo>
                    <a:cubicBezTo>
                      <a:pt x="0" y="1017"/>
                      <a:pt x="4321" y="1271"/>
                      <a:pt x="12074" y="1525"/>
                    </a:cubicBezTo>
                    <a:cubicBezTo>
                      <a:pt x="11565" y="1525"/>
                      <a:pt x="11184" y="1525"/>
                      <a:pt x="11184" y="1652"/>
                    </a:cubicBezTo>
                    <a:cubicBezTo>
                      <a:pt x="11184" y="1779"/>
                      <a:pt x="13218" y="2034"/>
                      <a:pt x="17030" y="2161"/>
                    </a:cubicBezTo>
                    <a:cubicBezTo>
                      <a:pt x="20843" y="2161"/>
                      <a:pt x="26308" y="2415"/>
                      <a:pt x="33044" y="2542"/>
                    </a:cubicBezTo>
                    <a:cubicBezTo>
                      <a:pt x="46516" y="2542"/>
                      <a:pt x="65198" y="2796"/>
                      <a:pt x="85787" y="2923"/>
                    </a:cubicBezTo>
                    <a:cubicBezTo>
                      <a:pt x="88964" y="2923"/>
                      <a:pt x="92015" y="2923"/>
                      <a:pt x="95192" y="2923"/>
                    </a:cubicBezTo>
                    <a:cubicBezTo>
                      <a:pt x="118577" y="3177"/>
                      <a:pt x="145012" y="3559"/>
                      <a:pt x="172972" y="3940"/>
                    </a:cubicBezTo>
                    <a:lnTo>
                      <a:pt x="345944" y="5719"/>
                    </a:lnTo>
                    <a:lnTo>
                      <a:pt x="239441" y="2923"/>
                    </a:lnTo>
                    <a:cubicBezTo>
                      <a:pt x="180343" y="1398"/>
                      <a:pt x="102436" y="127"/>
                      <a:pt x="66469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4" name="Freeform: Shape 3703">
                <a:extLst>
                  <a:ext uri="{FF2B5EF4-FFF2-40B4-BE49-F238E27FC236}">
                    <a16:creationId xmlns:a16="http://schemas.microsoft.com/office/drawing/2014/main" id="{A587F5AF-604D-2435-C9B9-4A0E2045B206}"/>
                  </a:ext>
                </a:extLst>
              </p:cNvPr>
              <p:cNvSpPr/>
              <p:nvPr/>
            </p:nvSpPr>
            <p:spPr>
              <a:xfrm>
                <a:off x="516910" y="6120680"/>
                <a:ext cx="396145" cy="51599"/>
              </a:xfrm>
              <a:custGeom>
                <a:avLst/>
                <a:gdLst>
                  <a:gd name="connsiteX0" fmla="*/ 198263 w 396145"/>
                  <a:gd name="connsiteY0" fmla="*/ 26816 h 51599"/>
                  <a:gd name="connsiteX1" fmla="*/ 297140 w 396145"/>
                  <a:gd name="connsiteY1" fmla="*/ 13090 h 51599"/>
                  <a:gd name="connsiteX2" fmla="*/ 396145 w 396145"/>
                  <a:gd name="connsiteY2" fmla="*/ 0 h 51599"/>
                  <a:gd name="connsiteX3" fmla="*/ 197755 w 396145"/>
                  <a:gd name="connsiteY3" fmla="*/ 23512 h 51599"/>
                  <a:gd name="connsiteX4" fmla="*/ 98750 w 396145"/>
                  <a:gd name="connsiteY4" fmla="*/ 37111 h 51599"/>
                  <a:gd name="connsiteX5" fmla="*/ 49311 w 396145"/>
                  <a:gd name="connsiteY5" fmla="*/ 43846 h 51599"/>
                  <a:gd name="connsiteX6" fmla="*/ 0 w 396145"/>
                  <a:gd name="connsiteY6" fmla="*/ 51599 h 51599"/>
                  <a:gd name="connsiteX7" fmla="*/ 49439 w 396145"/>
                  <a:gd name="connsiteY7" fmla="*/ 44736 h 51599"/>
                  <a:gd name="connsiteX8" fmla="*/ 99004 w 396145"/>
                  <a:gd name="connsiteY8" fmla="*/ 38763 h 51599"/>
                  <a:gd name="connsiteX9" fmla="*/ 198136 w 396145"/>
                  <a:gd name="connsiteY9" fmla="*/ 26816 h 51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6145" h="51599">
                    <a:moveTo>
                      <a:pt x="198263" y="26816"/>
                    </a:moveTo>
                    <a:cubicBezTo>
                      <a:pt x="231180" y="21479"/>
                      <a:pt x="264224" y="17666"/>
                      <a:pt x="297140" y="13090"/>
                    </a:cubicBezTo>
                    <a:lnTo>
                      <a:pt x="396145" y="0"/>
                    </a:lnTo>
                    <a:cubicBezTo>
                      <a:pt x="330057" y="7880"/>
                      <a:pt x="263715" y="14743"/>
                      <a:pt x="197755" y="23512"/>
                    </a:cubicBezTo>
                    <a:lnTo>
                      <a:pt x="98750" y="37111"/>
                    </a:lnTo>
                    <a:lnTo>
                      <a:pt x="49311" y="43846"/>
                    </a:lnTo>
                    <a:lnTo>
                      <a:pt x="0" y="51599"/>
                    </a:lnTo>
                    <a:lnTo>
                      <a:pt x="49439" y="44736"/>
                    </a:lnTo>
                    <a:lnTo>
                      <a:pt x="99004" y="38763"/>
                    </a:lnTo>
                    <a:lnTo>
                      <a:pt x="198136" y="2681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5" name="Freeform: Shape 3704">
                <a:extLst>
                  <a:ext uri="{FF2B5EF4-FFF2-40B4-BE49-F238E27FC236}">
                    <a16:creationId xmlns:a16="http://schemas.microsoft.com/office/drawing/2014/main" id="{4223A5DF-7012-9819-A60E-C893CE375769}"/>
                  </a:ext>
                </a:extLst>
              </p:cNvPr>
              <p:cNvSpPr/>
              <p:nvPr/>
            </p:nvSpPr>
            <p:spPr>
              <a:xfrm>
                <a:off x="3123817" y="7345972"/>
                <a:ext cx="149840" cy="2541"/>
              </a:xfrm>
              <a:custGeom>
                <a:avLst/>
                <a:gdLst>
                  <a:gd name="connsiteX0" fmla="*/ 75238 w 149840"/>
                  <a:gd name="connsiteY0" fmla="*/ 0 h 2541"/>
                  <a:gd name="connsiteX1" fmla="*/ 22114 w 149840"/>
                  <a:gd name="connsiteY1" fmla="*/ 381 h 2541"/>
                  <a:gd name="connsiteX2" fmla="*/ 5973 w 149840"/>
                  <a:gd name="connsiteY2" fmla="*/ 763 h 2541"/>
                  <a:gd name="connsiteX3" fmla="*/ 0 w 149840"/>
                  <a:gd name="connsiteY3" fmla="*/ 1271 h 2541"/>
                  <a:gd name="connsiteX4" fmla="*/ 5973 w 149840"/>
                  <a:gd name="connsiteY4" fmla="*/ 1779 h 2541"/>
                  <a:gd name="connsiteX5" fmla="*/ 22114 w 149840"/>
                  <a:gd name="connsiteY5" fmla="*/ 2160 h 2541"/>
                  <a:gd name="connsiteX6" fmla="*/ 75238 w 149840"/>
                  <a:gd name="connsiteY6" fmla="*/ 2542 h 2541"/>
                  <a:gd name="connsiteX7" fmla="*/ 127981 w 149840"/>
                  <a:gd name="connsiteY7" fmla="*/ 2160 h 2541"/>
                  <a:gd name="connsiteX8" fmla="*/ 143995 w 149840"/>
                  <a:gd name="connsiteY8" fmla="*/ 1779 h 2541"/>
                  <a:gd name="connsiteX9" fmla="*/ 149841 w 149840"/>
                  <a:gd name="connsiteY9" fmla="*/ 1271 h 2541"/>
                  <a:gd name="connsiteX10" fmla="*/ 143995 w 149840"/>
                  <a:gd name="connsiteY10" fmla="*/ 763 h 2541"/>
                  <a:gd name="connsiteX11" fmla="*/ 127981 w 149840"/>
                  <a:gd name="connsiteY11" fmla="*/ 381 h 2541"/>
                  <a:gd name="connsiteX12" fmla="*/ 75238 w 149840"/>
                  <a:gd name="connsiteY12" fmla="*/ 0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840" h="2541">
                    <a:moveTo>
                      <a:pt x="75238" y="0"/>
                    </a:move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ubicBezTo>
                      <a:pt x="95827" y="2415"/>
                      <a:pt x="114509" y="2288"/>
                      <a:pt x="127981" y="2160"/>
                    </a:cubicBezTo>
                    <a:cubicBezTo>
                      <a:pt x="134717" y="2034"/>
                      <a:pt x="140182" y="1906"/>
                      <a:pt x="143995" y="1779"/>
                    </a:cubicBezTo>
                    <a:cubicBezTo>
                      <a:pt x="147807" y="1652"/>
                      <a:pt x="149841" y="1525"/>
                      <a:pt x="149841" y="1271"/>
                    </a:cubicBezTo>
                    <a:cubicBezTo>
                      <a:pt x="149841" y="1017"/>
                      <a:pt x="147807" y="890"/>
                      <a:pt x="143995" y="763"/>
                    </a:cubicBezTo>
                    <a:cubicBezTo>
                      <a:pt x="140182" y="763"/>
                      <a:pt x="134717" y="508"/>
                      <a:pt x="127981" y="381"/>
                    </a:cubicBezTo>
                    <a:cubicBezTo>
                      <a:pt x="114509" y="381"/>
                      <a:pt x="95827" y="127"/>
                      <a:pt x="75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6" name="Freeform: Shape 3705">
                <a:extLst>
                  <a:ext uri="{FF2B5EF4-FFF2-40B4-BE49-F238E27FC236}">
                    <a16:creationId xmlns:a16="http://schemas.microsoft.com/office/drawing/2014/main" id="{7AE44AF6-0F87-5FC7-0077-2CF8863C667A}"/>
                  </a:ext>
                </a:extLst>
              </p:cNvPr>
              <p:cNvSpPr/>
              <p:nvPr/>
            </p:nvSpPr>
            <p:spPr>
              <a:xfrm>
                <a:off x="3873150" y="7355758"/>
                <a:ext cx="149714" cy="2541"/>
              </a:xfrm>
              <a:custGeom>
                <a:avLst/>
                <a:gdLst>
                  <a:gd name="connsiteX0" fmla="*/ 127854 w 149714"/>
                  <a:gd name="connsiteY0" fmla="*/ 381 h 2541"/>
                  <a:gd name="connsiteX1" fmla="*/ 75238 w 149714"/>
                  <a:gd name="connsiteY1" fmla="*/ 0 h 2541"/>
                  <a:gd name="connsiteX2" fmla="*/ 22114 w 149714"/>
                  <a:gd name="connsiteY2" fmla="*/ 381 h 2541"/>
                  <a:gd name="connsiteX3" fmla="*/ 5973 w 149714"/>
                  <a:gd name="connsiteY3" fmla="*/ 763 h 2541"/>
                  <a:gd name="connsiteX4" fmla="*/ 0 w 149714"/>
                  <a:gd name="connsiteY4" fmla="*/ 1271 h 2541"/>
                  <a:gd name="connsiteX5" fmla="*/ 5973 w 149714"/>
                  <a:gd name="connsiteY5" fmla="*/ 1779 h 2541"/>
                  <a:gd name="connsiteX6" fmla="*/ 22114 w 149714"/>
                  <a:gd name="connsiteY6" fmla="*/ 2161 h 2541"/>
                  <a:gd name="connsiteX7" fmla="*/ 75238 w 149714"/>
                  <a:gd name="connsiteY7" fmla="*/ 2542 h 2541"/>
                  <a:gd name="connsiteX8" fmla="*/ 127854 w 149714"/>
                  <a:gd name="connsiteY8" fmla="*/ 2161 h 2541"/>
                  <a:gd name="connsiteX9" fmla="*/ 143868 w 149714"/>
                  <a:gd name="connsiteY9" fmla="*/ 1779 h 2541"/>
                  <a:gd name="connsiteX10" fmla="*/ 149714 w 149714"/>
                  <a:gd name="connsiteY10" fmla="*/ 1271 h 2541"/>
                  <a:gd name="connsiteX11" fmla="*/ 143868 w 149714"/>
                  <a:gd name="connsiteY11" fmla="*/ 763 h 2541"/>
                  <a:gd name="connsiteX12" fmla="*/ 127854 w 149714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127854" y="381"/>
                    </a:moveTo>
                    <a:cubicBezTo>
                      <a:pt x="114383" y="381"/>
                      <a:pt x="95700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6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1"/>
                    </a:cubicBezTo>
                    <a:cubicBezTo>
                      <a:pt x="35840" y="2161"/>
                      <a:pt x="54522" y="2415"/>
                      <a:pt x="75238" y="2542"/>
                    </a:cubicBezTo>
                    <a:cubicBezTo>
                      <a:pt x="95827" y="2415"/>
                      <a:pt x="114383" y="2288"/>
                      <a:pt x="127854" y="2161"/>
                    </a:cubicBezTo>
                    <a:cubicBezTo>
                      <a:pt x="134590" y="2034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90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7" name="Freeform: Shape 3706">
                <a:extLst>
                  <a:ext uri="{FF2B5EF4-FFF2-40B4-BE49-F238E27FC236}">
                    <a16:creationId xmlns:a16="http://schemas.microsoft.com/office/drawing/2014/main" id="{9B3CCE9F-7C09-14CD-4449-5EC4A198E39B}"/>
                  </a:ext>
                </a:extLst>
              </p:cNvPr>
              <p:cNvSpPr/>
              <p:nvPr/>
            </p:nvSpPr>
            <p:spPr>
              <a:xfrm>
                <a:off x="6923607" y="7124437"/>
                <a:ext cx="136623" cy="62558"/>
              </a:xfrm>
              <a:custGeom>
                <a:avLst/>
                <a:gdLst>
                  <a:gd name="connsiteX0" fmla="*/ 5465 w 136623"/>
                  <a:gd name="connsiteY0" fmla="*/ 3064 h 62558"/>
                  <a:gd name="connsiteX1" fmla="*/ 19826 w 136623"/>
                  <a:gd name="connsiteY1" fmla="*/ 10054 h 62558"/>
                  <a:gd name="connsiteX2" fmla="*/ 67612 w 136623"/>
                  <a:gd name="connsiteY2" fmla="*/ 32295 h 62558"/>
                  <a:gd name="connsiteX3" fmla="*/ 116161 w 136623"/>
                  <a:gd name="connsiteY3" fmla="*/ 54155 h 62558"/>
                  <a:gd name="connsiteX4" fmla="*/ 131032 w 136623"/>
                  <a:gd name="connsiteY4" fmla="*/ 60509 h 62558"/>
                  <a:gd name="connsiteX5" fmla="*/ 136624 w 136623"/>
                  <a:gd name="connsiteY5" fmla="*/ 62543 h 62558"/>
                  <a:gd name="connsiteX6" fmla="*/ 131412 w 136623"/>
                  <a:gd name="connsiteY6" fmla="*/ 59619 h 62558"/>
                  <a:gd name="connsiteX7" fmla="*/ 116797 w 136623"/>
                  <a:gd name="connsiteY7" fmla="*/ 52502 h 62558"/>
                  <a:gd name="connsiteX8" fmla="*/ 68502 w 136623"/>
                  <a:gd name="connsiteY8" fmla="*/ 30007 h 62558"/>
                  <a:gd name="connsiteX9" fmla="*/ 20334 w 136623"/>
                  <a:gd name="connsiteY9" fmla="*/ 8401 h 62558"/>
                  <a:gd name="connsiteX10" fmla="*/ 5592 w 136623"/>
                  <a:gd name="connsiteY10" fmla="*/ 2047 h 62558"/>
                  <a:gd name="connsiteX11" fmla="*/ 0 w 136623"/>
                  <a:gd name="connsiteY11" fmla="*/ 14 h 62558"/>
                  <a:gd name="connsiteX12" fmla="*/ 5210 w 136623"/>
                  <a:gd name="connsiteY12" fmla="*/ 2937 h 62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6623" h="62558">
                    <a:moveTo>
                      <a:pt x="5465" y="3064"/>
                    </a:moveTo>
                    <a:cubicBezTo>
                      <a:pt x="8896" y="4716"/>
                      <a:pt x="13853" y="7131"/>
                      <a:pt x="19826" y="10054"/>
                    </a:cubicBezTo>
                    <a:cubicBezTo>
                      <a:pt x="32154" y="15773"/>
                      <a:pt x="49057" y="23653"/>
                      <a:pt x="67612" y="32295"/>
                    </a:cubicBezTo>
                    <a:cubicBezTo>
                      <a:pt x="86422" y="40810"/>
                      <a:pt x="103707" y="48562"/>
                      <a:pt x="116161" y="54155"/>
                    </a:cubicBezTo>
                    <a:cubicBezTo>
                      <a:pt x="122389" y="56823"/>
                      <a:pt x="127473" y="58984"/>
                      <a:pt x="131032" y="60509"/>
                    </a:cubicBezTo>
                    <a:cubicBezTo>
                      <a:pt x="134590" y="62034"/>
                      <a:pt x="136624" y="62670"/>
                      <a:pt x="136624" y="62543"/>
                    </a:cubicBezTo>
                    <a:cubicBezTo>
                      <a:pt x="136624" y="62415"/>
                      <a:pt x="134844" y="61399"/>
                      <a:pt x="131412" y="59619"/>
                    </a:cubicBezTo>
                    <a:cubicBezTo>
                      <a:pt x="127981" y="57968"/>
                      <a:pt x="122898" y="55553"/>
                      <a:pt x="116797" y="52502"/>
                    </a:cubicBezTo>
                    <a:cubicBezTo>
                      <a:pt x="104342" y="46656"/>
                      <a:pt x="87312" y="38777"/>
                      <a:pt x="68502" y="30007"/>
                    </a:cubicBezTo>
                    <a:cubicBezTo>
                      <a:pt x="49693" y="21619"/>
                      <a:pt x="32662" y="13867"/>
                      <a:pt x="20334" y="8401"/>
                    </a:cubicBezTo>
                    <a:cubicBezTo>
                      <a:pt x="14107" y="5733"/>
                      <a:pt x="9150" y="3572"/>
                      <a:pt x="5592" y="2047"/>
                    </a:cubicBezTo>
                    <a:cubicBezTo>
                      <a:pt x="2033" y="649"/>
                      <a:pt x="126" y="-113"/>
                      <a:pt x="0" y="14"/>
                    </a:cubicBezTo>
                    <a:cubicBezTo>
                      <a:pt x="0" y="141"/>
                      <a:pt x="1779" y="1158"/>
                      <a:pt x="5210" y="29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8" name="Freeform: Shape 3707">
                <a:extLst>
                  <a:ext uri="{FF2B5EF4-FFF2-40B4-BE49-F238E27FC236}">
                    <a16:creationId xmlns:a16="http://schemas.microsoft.com/office/drawing/2014/main" id="{BF2DD957-C855-A7FB-A018-7ACB054A6574}"/>
                  </a:ext>
                </a:extLst>
              </p:cNvPr>
              <p:cNvSpPr/>
              <p:nvPr/>
            </p:nvSpPr>
            <p:spPr>
              <a:xfrm>
                <a:off x="5221466" y="7363002"/>
                <a:ext cx="149206" cy="2541"/>
              </a:xfrm>
              <a:custGeom>
                <a:avLst/>
                <a:gdLst>
                  <a:gd name="connsiteX0" fmla="*/ 127346 w 149206"/>
                  <a:gd name="connsiteY0" fmla="*/ 381 h 2541"/>
                  <a:gd name="connsiteX1" fmla="*/ 74476 w 149206"/>
                  <a:gd name="connsiteY1" fmla="*/ 0 h 2541"/>
                  <a:gd name="connsiteX2" fmla="*/ 21860 w 149206"/>
                  <a:gd name="connsiteY2" fmla="*/ 381 h 2541"/>
                  <a:gd name="connsiteX3" fmla="*/ 5846 w 149206"/>
                  <a:gd name="connsiteY3" fmla="*/ 763 h 2541"/>
                  <a:gd name="connsiteX4" fmla="*/ 0 w 149206"/>
                  <a:gd name="connsiteY4" fmla="*/ 1271 h 2541"/>
                  <a:gd name="connsiteX5" fmla="*/ 5846 w 149206"/>
                  <a:gd name="connsiteY5" fmla="*/ 1779 h 2541"/>
                  <a:gd name="connsiteX6" fmla="*/ 21860 w 149206"/>
                  <a:gd name="connsiteY6" fmla="*/ 2160 h 2541"/>
                  <a:gd name="connsiteX7" fmla="*/ 74476 w 149206"/>
                  <a:gd name="connsiteY7" fmla="*/ 2542 h 2541"/>
                  <a:gd name="connsiteX8" fmla="*/ 127346 w 149206"/>
                  <a:gd name="connsiteY8" fmla="*/ 2160 h 2541"/>
                  <a:gd name="connsiteX9" fmla="*/ 143360 w 149206"/>
                  <a:gd name="connsiteY9" fmla="*/ 1779 h 2541"/>
                  <a:gd name="connsiteX10" fmla="*/ 149206 w 149206"/>
                  <a:gd name="connsiteY10" fmla="*/ 1271 h 2541"/>
                  <a:gd name="connsiteX11" fmla="*/ 143360 w 149206"/>
                  <a:gd name="connsiteY11" fmla="*/ 763 h 2541"/>
                  <a:gd name="connsiteX12" fmla="*/ 127346 w 149206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206" h="2541">
                    <a:moveTo>
                      <a:pt x="127346" y="381"/>
                    </a:moveTo>
                    <a:cubicBezTo>
                      <a:pt x="113874" y="381"/>
                      <a:pt x="95192" y="127"/>
                      <a:pt x="74476" y="0"/>
                    </a:cubicBezTo>
                    <a:cubicBezTo>
                      <a:pt x="53887" y="127"/>
                      <a:pt x="35331" y="254"/>
                      <a:pt x="21860" y="381"/>
                    </a:cubicBezTo>
                    <a:cubicBezTo>
                      <a:pt x="15124" y="508"/>
                      <a:pt x="9659" y="635"/>
                      <a:pt x="5846" y="763"/>
                    </a:cubicBezTo>
                    <a:cubicBezTo>
                      <a:pt x="2034" y="890"/>
                      <a:pt x="0" y="1017"/>
                      <a:pt x="0" y="1271"/>
                    </a:cubicBezTo>
                    <a:cubicBezTo>
                      <a:pt x="0" y="1525"/>
                      <a:pt x="2034" y="1652"/>
                      <a:pt x="5846" y="1779"/>
                    </a:cubicBezTo>
                    <a:cubicBezTo>
                      <a:pt x="9659" y="1779"/>
                      <a:pt x="15124" y="2034"/>
                      <a:pt x="21860" y="2160"/>
                    </a:cubicBezTo>
                    <a:cubicBezTo>
                      <a:pt x="35331" y="2160"/>
                      <a:pt x="54014" y="2415"/>
                      <a:pt x="74476" y="2542"/>
                    </a:cubicBezTo>
                    <a:cubicBezTo>
                      <a:pt x="95065" y="2415"/>
                      <a:pt x="113747" y="2288"/>
                      <a:pt x="127346" y="2160"/>
                    </a:cubicBezTo>
                    <a:cubicBezTo>
                      <a:pt x="134082" y="2034"/>
                      <a:pt x="139547" y="1906"/>
                      <a:pt x="143360" y="1779"/>
                    </a:cubicBezTo>
                    <a:cubicBezTo>
                      <a:pt x="147172" y="1652"/>
                      <a:pt x="149206" y="1525"/>
                      <a:pt x="149206" y="1271"/>
                    </a:cubicBezTo>
                    <a:cubicBezTo>
                      <a:pt x="149206" y="1017"/>
                      <a:pt x="147172" y="890"/>
                      <a:pt x="143360" y="763"/>
                    </a:cubicBezTo>
                    <a:cubicBezTo>
                      <a:pt x="139547" y="763"/>
                      <a:pt x="134082" y="508"/>
                      <a:pt x="127346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9" name="Freeform: Shape 3708">
                <a:extLst>
                  <a:ext uri="{FF2B5EF4-FFF2-40B4-BE49-F238E27FC236}">
                    <a16:creationId xmlns:a16="http://schemas.microsoft.com/office/drawing/2014/main" id="{DB611A98-FFA6-EE12-0D64-79CBA069DC2D}"/>
                  </a:ext>
                </a:extLst>
              </p:cNvPr>
              <p:cNvSpPr/>
              <p:nvPr/>
            </p:nvSpPr>
            <p:spPr>
              <a:xfrm>
                <a:off x="6783679" y="7030149"/>
                <a:ext cx="331056" cy="150044"/>
              </a:xfrm>
              <a:custGeom>
                <a:avLst/>
                <a:gdLst>
                  <a:gd name="connsiteX0" fmla="*/ 322305 w 331056"/>
                  <a:gd name="connsiteY0" fmla="*/ 146791 h 150044"/>
                  <a:gd name="connsiteX1" fmla="*/ 270451 w 331056"/>
                  <a:gd name="connsiteY1" fmla="*/ 116925 h 150044"/>
                  <a:gd name="connsiteX2" fmla="*/ 177039 w 331056"/>
                  <a:gd name="connsiteY2" fmla="*/ 69011 h 150044"/>
                  <a:gd name="connsiteX3" fmla="*/ 89091 w 331056"/>
                  <a:gd name="connsiteY3" fmla="*/ 33171 h 150044"/>
                  <a:gd name="connsiteX4" fmla="*/ 0 w 331056"/>
                  <a:gd name="connsiteY4" fmla="*/ 0 h 150044"/>
                  <a:gd name="connsiteX5" fmla="*/ 140309 w 331056"/>
                  <a:gd name="connsiteY5" fmla="*/ 62656 h 150044"/>
                  <a:gd name="connsiteX6" fmla="*/ 322305 w 331056"/>
                  <a:gd name="connsiteY6" fmla="*/ 146791 h 1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1056" h="150044">
                    <a:moveTo>
                      <a:pt x="322305" y="146791"/>
                    </a:moveTo>
                    <a:cubicBezTo>
                      <a:pt x="344927" y="156577"/>
                      <a:pt x="322305" y="143614"/>
                      <a:pt x="270451" y="116925"/>
                    </a:cubicBezTo>
                    <a:lnTo>
                      <a:pt x="177039" y="69011"/>
                    </a:lnTo>
                    <a:lnTo>
                      <a:pt x="89091" y="33171"/>
                    </a:lnTo>
                    <a:lnTo>
                      <a:pt x="0" y="0"/>
                    </a:lnTo>
                    <a:cubicBezTo>
                      <a:pt x="47024" y="20335"/>
                      <a:pt x="94302" y="40288"/>
                      <a:pt x="140309" y="62656"/>
                    </a:cubicBezTo>
                    <a:cubicBezTo>
                      <a:pt x="216564" y="98496"/>
                      <a:pt x="298538" y="136370"/>
                      <a:pt x="322305" y="1467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0" name="Freeform: Shape 3709">
                <a:extLst>
                  <a:ext uri="{FF2B5EF4-FFF2-40B4-BE49-F238E27FC236}">
                    <a16:creationId xmlns:a16="http://schemas.microsoft.com/office/drawing/2014/main" id="{B9FE1875-615D-F8B3-0614-286CA8AEA90A}"/>
                  </a:ext>
                </a:extLst>
              </p:cNvPr>
              <p:cNvSpPr/>
              <p:nvPr/>
            </p:nvSpPr>
            <p:spPr>
              <a:xfrm>
                <a:off x="6171986" y="6793758"/>
                <a:ext cx="643294" cy="273302"/>
              </a:xfrm>
              <a:custGeom>
                <a:avLst/>
                <a:gdLst>
                  <a:gd name="connsiteX0" fmla="*/ 177928 w 643294"/>
                  <a:gd name="connsiteY0" fmla="*/ 74603 h 273302"/>
                  <a:gd name="connsiteX1" fmla="*/ 177674 w 643294"/>
                  <a:gd name="connsiteY1" fmla="*/ 75238 h 273302"/>
                  <a:gd name="connsiteX2" fmla="*/ 199407 w 643294"/>
                  <a:gd name="connsiteY2" fmla="*/ 83627 h 273302"/>
                  <a:gd name="connsiteX3" fmla="*/ 312900 w 643294"/>
                  <a:gd name="connsiteY3" fmla="*/ 130778 h 273302"/>
                  <a:gd name="connsiteX4" fmla="*/ 462233 w 643294"/>
                  <a:gd name="connsiteY4" fmla="*/ 196484 h 273302"/>
                  <a:gd name="connsiteX5" fmla="*/ 641686 w 643294"/>
                  <a:gd name="connsiteY5" fmla="*/ 272739 h 273302"/>
                  <a:gd name="connsiteX6" fmla="*/ 365770 w 643294"/>
                  <a:gd name="connsiteY6" fmla="*/ 149841 h 273302"/>
                  <a:gd name="connsiteX7" fmla="*/ 368439 w 643294"/>
                  <a:gd name="connsiteY7" fmla="*/ 150858 h 273302"/>
                  <a:gd name="connsiteX8" fmla="*/ 377589 w 643294"/>
                  <a:gd name="connsiteY8" fmla="*/ 154416 h 273302"/>
                  <a:gd name="connsiteX9" fmla="*/ 406185 w 643294"/>
                  <a:gd name="connsiteY9" fmla="*/ 166109 h 273302"/>
                  <a:gd name="connsiteX10" fmla="*/ 458674 w 643294"/>
                  <a:gd name="connsiteY10" fmla="*/ 187460 h 273302"/>
                  <a:gd name="connsiteX11" fmla="*/ 241474 w 643294"/>
                  <a:gd name="connsiteY11" fmla="*/ 97352 h 273302"/>
                  <a:gd name="connsiteX12" fmla="*/ 170176 w 643294"/>
                  <a:gd name="connsiteY12" fmla="*/ 68629 h 273302"/>
                  <a:gd name="connsiteX13" fmla="*/ 0 w 643294"/>
                  <a:gd name="connsiteY13" fmla="*/ 0 h 273302"/>
                  <a:gd name="connsiteX14" fmla="*/ 157848 w 643294"/>
                  <a:gd name="connsiteY14" fmla="*/ 66342 h 273302"/>
                  <a:gd name="connsiteX15" fmla="*/ 178056 w 643294"/>
                  <a:gd name="connsiteY15" fmla="*/ 74857 h 273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3294" h="273302">
                    <a:moveTo>
                      <a:pt x="177928" y="74603"/>
                    </a:moveTo>
                    <a:lnTo>
                      <a:pt x="177674" y="75238"/>
                    </a:lnTo>
                    <a:cubicBezTo>
                      <a:pt x="184918" y="78035"/>
                      <a:pt x="192163" y="80831"/>
                      <a:pt x="199407" y="83627"/>
                    </a:cubicBezTo>
                    <a:cubicBezTo>
                      <a:pt x="234484" y="98115"/>
                      <a:pt x="274010" y="114255"/>
                      <a:pt x="312900" y="130778"/>
                    </a:cubicBezTo>
                    <a:cubicBezTo>
                      <a:pt x="368057" y="155052"/>
                      <a:pt x="422199" y="178818"/>
                      <a:pt x="462233" y="196484"/>
                    </a:cubicBezTo>
                    <a:cubicBezTo>
                      <a:pt x="542555" y="231180"/>
                      <a:pt x="623639" y="265622"/>
                      <a:pt x="641686" y="272739"/>
                    </a:cubicBezTo>
                    <a:cubicBezTo>
                      <a:pt x="658843" y="279475"/>
                      <a:pt x="536836" y="225079"/>
                      <a:pt x="365770" y="149841"/>
                    </a:cubicBezTo>
                    <a:cubicBezTo>
                      <a:pt x="366406" y="150095"/>
                      <a:pt x="367168" y="150350"/>
                      <a:pt x="368439" y="150858"/>
                    </a:cubicBezTo>
                    <a:cubicBezTo>
                      <a:pt x="370599" y="151748"/>
                      <a:pt x="373777" y="153019"/>
                      <a:pt x="377589" y="154416"/>
                    </a:cubicBezTo>
                    <a:cubicBezTo>
                      <a:pt x="385215" y="157467"/>
                      <a:pt x="395382" y="161661"/>
                      <a:pt x="406185" y="166109"/>
                    </a:cubicBezTo>
                    <a:cubicBezTo>
                      <a:pt x="427663" y="174878"/>
                      <a:pt x="450921" y="184283"/>
                      <a:pt x="458674" y="187460"/>
                    </a:cubicBezTo>
                    <a:cubicBezTo>
                      <a:pt x="361067" y="146791"/>
                      <a:pt x="337937" y="134717"/>
                      <a:pt x="241474" y="97352"/>
                    </a:cubicBezTo>
                    <a:lnTo>
                      <a:pt x="170176" y="68629"/>
                    </a:lnTo>
                    <a:lnTo>
                      <a:pt x="0" y="0"/>
                    </a:lnTo>
                    <a:lnTo>
                      <a:pt x="157848" y="66342"/>
                    </a:lnTo>
                    <a:cubicBezTo>
                      <a:pt x="164330" y="69138"/>
                      <a:pt x="171065" y="71934"/>
                      <a:pt x="178056" y="748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1" name="Freeform: Shape 3710">
                <a:extLst>
                  <a:ext uri="{FF2B5EF4-FFF2-40B4-BE49-F238E27FC236}">
                    <a16:creationId xmlns:a16="http://schemas.microsoft.com/office/drawing/2014/main" id="{91C03DFF-68E0-5FBE-4380-88647A13012C}"/>
                  </a:ext>
                </a:extLst>
              </p:cNvPr>
              <p:cNvSpPr/>
              <p:nvPr/>
            </p:nvSpPr>
            <p:spPr>
              <a:xfrm>
                <a:off x="4628965" y="6316886"/>
                <a:ext cx="146664" cy="36523"/>
              </a:xfrm>
              <a:custGeom>
                <a:avLst/>
                <a:gdLst>
                  <a:gd name="connsiteX0" fmla="*/ 21224 w 146664"/>
                  <a:gd name="connsiteY0" fmla="*/ 6251 h 36523"/>
                  <a:gd name="connsiteX1" fmla="*/ 72315 w 146664"/>
                  <a:gd name="connsiteY1" fmla="*/ 19342 h 36523"/>
                  <a:gd name="connsiteX2" fmla="*/ 124550 w 146664"/>
                  <a:gd name="connsiteY2" fmla="*/ 31924 h 36523"/>
                  <a:gd name="connsiteX3" fmla="*/ 140691 w 146664"/>
                  <a:gd name="connsiteY3" fmla="*/ 35483 h 36523"/>
                  <a:gd name="connsiteX4" fmla="*/ 146664 w 146664"/>
                  <a:gd name="connsiteY4" fmla="*/ 36499 h 36523"/>
                  <a:gd name="connsiteX5" fmla="*/ 140818 w 146664"/>
                  <a:gd name="connsiteY5" fmla="*/ 34593 h 36523"/>
                  <a:gd name="connsiteX6" fmla="*/ 124931 w 146664"/>
                  <a:gd name="connsiteY6" fmla="*/ 30272 h 36523"/>
                  <a:gd name="connsiteX7" fmla="*/ 72823 w 146664"/>
                  <a:gd name="connsiteY7" fmla="*/ 16927 h 36523"/>
                  <a:gd name="connsiteX8" fmla="*/ 21605 w 146664"/>
                  <a:gd name="connsiteY8" fmla="*/ 4599 h 36523"/>
                  <a:gd name="connsiteX9" fmla="*/ 5846 w 146664"/>
                  <a:gd name="connsiteY9" fmla="*/ 1041 h 36523"/>
                  <a:gd name="connsiteX10" fmla="*/ 0 w 146664"/>
                  <a:gd name="connsiteY10" fmla="*/ 24 h 36523"/>
                  <a:gd name="connsiteX11" fmla="*/ 5719 w 146664"/>
                  <a:gd name="connsiteY11" fmla="*/ 1930 h 36523"/>
                  <a:gd name="connsiteX12" fmla="*/ 21351 w 146664"/>
                  <a:gd name="connsiteY12" fmla="*/ 6251 h 3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6664" h="36523">
                    <a:moveTo>
                      <a:pt x="21224" y="6251"/>
                    </a:moveTo>
                    <a:cubicBezTo>
                      <a:pt x="34442" y="9683"/>
                      <a:pt x="52616" y="14258"/>
                      <a:pt x="72315" y="19342"/>
                    </a:cubicBezTo>
                    <a:cubicBezTo>
                      <a:pt x="92523" y="24171"/>
                      <a:pt x="110951" y="28747"/>
                      <a:pt x="124550" y="31924"/>
                    </a:cubicBezTo>
                    <a:cubicBezTo>
                      <a:pt x="131286" y="33449"/>
                      <a:pt x="136878" y="34720"/>
                      <a:pt x="140691" y="35483"/>
                    </a:cubicBezTo>
                    <a:cubicBezTo>
                      <a:pt x="144503" y="36245"/>
                      <a:pt x="146664" y="36627"/>
                      <a:pt x="146664" y="36499"/>
                    </a:cubicBezTo>
                    <a:cubicBezTo>
                      <a:pt x="146664" y="36372"/>
                      <a:pt x="144631" y="35610"/>
                      <a:pt x="140818" y="34593"/>
                    </a:cubicBezTo>
                    <a:cubicBezTo>
                      <a:pt x="137005" y="33576"/>
                      <a:pt x="131540" y="32051"/>
                      <a:pt x="124931" y="30272"/>
                    </a:cubicBezTo>
                    <a:cubicBezTo>
                      <a:pt x="111459" y="26840"/>
                      <a:pt x="92904" y="22138"/>
                      <a:pt x="72823" y="16927"/>
                    </a:cubicBezTo>
                    <a:cubicBezTo>
                      <a:pt x="52997" y="12098"/>
                      <a:pt x="34823" y="7777"/>
                      <a:pt x="21605" y="4599"/>
                    </a:cubicBezTo>
                    <a:cubicBezTo>
                      <a:pt x="14997" y="3074"/>
                      <a:pt x="9532" y="1930"/>
                      <a:pt x="5846" y="1041"/>
                    </a:cubicBezTo>
                    <a:cubicBezTo>
                      <a:pt x="2034" y="278"/>
                      <a:pt x="0" y="-103"/>
                      <a:pt x="0" y="24"/>
                    </a:cubicBezTo>
                    <a:cubicBezTo>
                      <a:pt x="0" y="151"/>
                      <a:pt x="2034" y="914"/>
                      <a:pt x="5719" y="1930"/>
                    </a:cubicBezTo>
                    <a:cubicBezTo>
                      <a:pt x="9405" y="2947"/>
                      <a:pt x="14743" y="4472"/>
                      <a:pt x="21351" y="62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2" name="Freeform: Shape 3711">
                <a:extLst>
                  <a:ext uri="{FF2B5EF4-FFF2-40B4-BE49-F238E27FC236}">
                    <a16:creationId xmlns:a16="http://schemas.microsoft.com/office/drawing/2014/main" id="{5406B142-666F-8792-57AE-092C088FB6C4}"/>
                  </a:ext>
                </a:extLst>
              </p:cNvPr>
              <p:cNvSpPr/>
              <p:nvPr/>
            </p:nvSpPr>
            <p:spPr>
              <a:xfrm>
                <a:off x="4334493" y="6254857"/>
                <a:ext cx="147045" cy="32138"/>
              </a:xfrm>
              <a:custGeom>
                <a:avLst/>
                <a:gdLst>
                  <a:gd name="connsiteX0" fmla="*/ 21097 w 147045"/>
                  <a:gd name="connsiteY0" fmla="*/ 5624 h 32138"/>
                  <a:gd name="connsiteX1" fmla="*/ 72824 w 147045"/>
                  <a:gd name="connsiteY1" fmla="*/ 17189 h 32138"/>
                  <a:gd name="connsiteX2" fmla="*/ 125058 w 147045"/>
                  <a:gd name="connsiteY2" fmla="*/ 28246 h 32138"/>
                  <a:gd name="connsiteX3" fmla="*/ 141072 w 147045"/>
                  <a:gd name="connsiteY3" fmla="*/ 31296 h 32138"/>
                  <a:gd name="connsiteX4" fmla="*/ 147045 w 147045"/>
                  <a:gd name="connsiteY4" fmla="*/ 32059 h 32138"/>
                  <a:gd name="connsiteX5" fmla="*/ 141326 w 147045"/>
                  <a:gd name="connsiteY5" fmla="*/ 30280 h 32138"/>
                  <a:gd name="connsiteX6" fmla="*/ 125567 w 147045"/>
                  <a:gd name="connsiteY6" fmla="*/ 26467 h 32138"/>
                  <a:gd name="connsiteX7" fmla="*/ 73459 w 147045"/>
                  <a:gd name="connsiteY7" fmla="*/ 14774 h 32138"/>
                  <a:gd name="connsiteX8" fmla="*/ 21606 w 147045"/>
                  <a:gd name="connsiteY8" fmla="*/ 3844 h 32138"/>
                  <a:gd name="connsiteX9" fmla="*/ 5847 w 147045"/>
                  <a:gd name="connsiteY9" fmla="*/ 794 h 32138"/>
                  <a:gd name="connsiteX10" fmla="*/ 0 w 147045"/>
                  <a:gd name="connsiteY10" fmla="*/ 32 h 32138"/>
                  <a:gd name="connsiteX11" fmla="*/ 5592 w 147045"/>
                  <a:gd name="connsiteY11" fmla="*/ 1684 h 32138"/>
                  <a:gd name="connsiteX12" fmla="*/ 21097 w 147045"/>
                  <a:gd name="connsiteY12" fmla="*/ 5497 h 3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7045" h="32138">
                    <a:moveTo>
                      <a:pt x="21097" y="5624"/>
                    </a:moveTo>
                    <a:cubicBezTo>
                      <a:pt x="34315" y="8547"/>
                      <a:pt x="52616" y="12741"/>
                      <a:pt x="72824" y="17189"/>
                    </a:cubicBezTo>
                    <a:cubicBezTo>
                      <a:pt x="93158" y="21510"/>
                      <a:pt x="111587" y="25323"/>
                      <a:pt x="125058" y="28246"/>
                    </a:cubicBezTo>
                    <a:cubicBezTo>
                      <a:pt x="131794" y="29517"/>
                      <a:pt x="137259" y="30534"/>
                      <a:pt x="141072" y="31296"/>
                    </a:cubicBezTo>
                    <a:cubicBezTo>
                      <a:pt x="144885" y="31932"/>
                      <a:pt x="146918" y="32313"/>
                      <a:pt x="147045" y="32059"/>
                    </a:cubicBezTo>
                    <a:cubicBezTo>
                      <a:pt x="147045" y="31932"/>
                      <a:pt x="145012" y="31296"/>
                      <a:pt x="141326" y="30280"/>
                    </a:cubicBezTo>
                    <a:cubicBezTo>
                      <a:pt x="137513" y="29390"/>
                      <a:pt x="132175" y="28119"/>
                      <a:pt x="125567" y="26467"/>
                    </a:cubicBezTo>
                    <a:cubicBezTo>
                      <a:pt x="112222" y="23417"/>
                      <a:pt x="93794" y="19350"/>
                      <a:pt x="73459" y="14774"/>
                    </a:cubicBezTo>
                    <a:cubicBezTo>
                      <a:pt x="53124" y="10453"/>
                      <a:pt x="34823" y="6640"/>
                      <a:pt x="21606" y="3844"/>
                    </a:cubicBezTo>
                    <a:cubicBezTo>
                      <a:pt x="14997" y="2574"/>
                      <a:pt x="9659" y="1557"/>
                      <a:pt x="5847" y="794"/>
                    </a:cubicBezTo>
                    <a:cubicBezTo>
                      <a:pt x="2161" y="159"/>
                      <a:pt x="0" y="-95"/>
                      <a:pt x="0" y="32"/>
                    </a:cubicBezTo>
                    <a:cubicBezTo>
                      <a:pt x="0" y="159"/>
                      <a:pt x="2034" y="794"/>
                      <a:pt x="5592" y="1684"/>
                    </a:cubicBezTo>
                    <a:cubicBezTo>
                      <a:pt x="9278" y="2574"/>
                      <a:pt x="14615" y="3844"/>
                      <a:pt x="21097" y="54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3" name="Freeform: Shape 3712">
                <a:extLst>
                  <a:ext uri="{FF2B5EF4-FFF2-40B4-BE49-F238E27FC236}">
                    <a16:creationId xmlns:a16="http://schemas.microsoft.com/office/drawing/2014/main" id="{B30355CE-AC18-8717-3620-619244ADB789}"/>
                  </a:ext>
                </a:extLst>
              </p:cNvPr>
              <p:cNvSpPr/>
              <p:nvPr/>
            </p:nvSpPr>
            <p:spPr>
              <a:xfrm>
                <a:off x="3739195" y="6161812"/>
                <a:ext cx="148443" cy="23603"/>
              </a:xfrm>
              <a:custGeom>
                <a:avLst/>
                <a:gdLst>
                  <a:gd name="connsiteX0" fmla="*/ 5973 w 148443"/>
                  <a:gd name="connsiteY0" fmla="*/ 554 h 23603"/>
                  <a:gd name="connsiteX1" fmla="*/ 0 w 148443"/>
                  <a:gd name="connsiteY1" fmla="*/ 46 h 23603"/>
                  <a:gd name="connsiteX2" fmla="*/ 5846 w 148443"/>
                  <a:gd name="connsiteY2" fmla="*/ 1444 h 23603"/>
                  <a:gd name="connsiteX3" fmla="*/ 21860 w 148443"/>
                  <a:gd name="connsiteY3" fmla="*/ 4367 h 23603"/>
                  <a:gd name="connsiteX4" fmla="*/ 74476 w 148443"/>
                  <a:gd name="connsiteY4" fmla="*/ 13009 h 23603"/>
                  <a:gd name="connsiteX5" fmla="*/ 126711 w 148443"/>
                  <a:gd name="connsiteY5" fmla="*/ 20889 h 23603"/>
                  <a:gd name="connsiteX6" fmla="*/ 142597 w 148443"/>
                  <a:gd name="connsiteY6" fmla="*/ 23049 h 23603"/>
                  <a:gd name="connsiteX7" fmla="*/ 148443 w 148443"/>
                  <a:gd name="connsiteY7" fmla="*/ 23558 h 23603"/>
                  <a:gd name="connsiteX8" fmla="*/ 142724 w 148443"/>
                  <a:gd name="connsiteY8" fmla="*/ 22160 h 23603"/>
                  <a:gd name="connsiteX9" fmla="*/ 126965 w 148443"/>
                  <a:gd name="connsiteY9" fmla="*/ 19237 h 23603"/>
                  <a:gd name="connsiteX10" fmla="*/ 74857 w 148443"/>
                  <a:gd name="connsiteY10" fmla="*/ 10595 h 23603"/>
                  <a:gd name="connsiteX11" fmla="*/ 22114 w 148443"/>
                  <a:gd name="connsiteY11" fmla="*/ 2588 h 23603"/>
                  <a:gd name="connsiteX12" fmla="*/ 5973 w 148443"/>
                  <a:gd name="connsiteY12" fmla="*/ 427 h 2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8443" h="23603">
                    <a:moveTo>
                      <a:pt x="5973" y="554"/>
                    </a:moveTo>
                    <a:cubicBezTo>
                      <a:pt x="2161" y="46"/>
                      <a:pt x="0" y="-81"/>
                      <a:pt x="0" y="46"/>
                    </a:cubicBezTo>
                    <a:cubicBezTo>
                      <a:pt x="0" y="173"/>
                      <a:pt x="2034" y="681"/>
                      <a:pt x="5846" y="1444"/>
                    </a:cubicBezTo>
                    <a:cubicBezTo>
                      <a:pt x="9659" y="2079"/>
                      <a:pt x="15124" y="3096"/>
                      <a:pt x="21860" y="4367"/>
                    </a:cubicBezTo>
                    <a:cubicBezTo>
                      <a:pt x="35459" y="6655"/>
                      <a:pt x="54014" y="9705"/>
                      <a:pt x="74476" y="13009"/>
                    </a:cubicBezTo>
                    <a:cubicBezTo>
                      <a:pt x="94810" y="16059"/>
                      <a:pt x="113366" y="18855"/>
                      <a:pt x="126711" y="20889"/>
                    </a:cubicBezTo>
                    <a:cubicBezTo>
                      <a:pt x="133446" y="21778"/>
                      <a:pt x="138784" y="22541"/>
                      <a:pt x="142597" y="23049"/>
                    </a:cubicBezTo>
                    <a:cubicBezTo>
                      <a:pt x="146410" y="23558"/>
                      <a:pt x="148443" y="23685"/>
                      <a:pt x="148443" y="23558"/>
                    </a:cubicBezTo>
                    <a:cubicBezTo>
                      <a:pt x="148443" y="23431"/>
                      <a:pt x="146410" y="22922"/>
                      <a:pt x="142724" y="22160"/>
                    </a:cubicBezTo>
                    <a:cubicBezTo>
                      <a:pt x="138911" y="21524"/>
                      <a:pt x="133574" y="20508"/>
                      <a:pt x="126965" y="19237"/>
                    </a:cubicBezTo>
                    <a:cubicBezTo>
                      <a:pt x="113620" y="17076"/>
                      <a:pt x="95192" y="14026"/>
                      <a:pt x="74857" y="10595"/>
                    </a:cubicBezTo>
                    <a:cubicBezTo>
                      <a:pt x="54395" y="7544"/>
                      <a:pt x="35713" y="4621"/>
                      <a:pt x="22114" y="2588"/>
                    </a:cubicBezTo>
                    <a:cubicBezTo>
                      <a:pt x="15378" y="1698"/>
                      <a:pt x="9786" y="935"/>
                      <a:pt x="5973" y="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4" name="Freeform: Shape 3713">
                <a:extLst>
                  <a:ext uri="{FF2B5EF4-FFF2-40B4-BE49-F238E27FC236}">
                    <a16:creationId xmlns:a16="http://schemas.microsoft.com/office/drawing/2014/main" id="{E4E8297E-424C-FC73-97C5-575CC79A55FA}"/>
                  </a:ext>
                </a:extLst>
              </p:cNvPr>
              <p:cNvSpPr/>
              <p:nvPr/>
            </p:nvSpPr>
            <p:spPr>
              <a:xfrm>
                <a:off x="5191868" y="6486008"/>
                <a:ext cx="300431" cy="91312"/>
              </a:xfrm>
              <a:custGeom>
                <a:avLst/>
                <a:gdLst>
                  <a:gd name="connsiteX0" fmla="*/ 10534 w 300431"/>
                  <a:gd name="connsiteY0" fmla="*/ 1713 h 91312"/>
                  <a:gd name="connsiteX1" fmla="*/ 25277 w 300431"/>
                  <a:gd name="connsiteY1" fmla="*/ 8449 h 91312"/>
                  <a:gd name="connsiteX2" fmla="*/ 115639 w 300431"/>
                  <a:gd name="connsiteY2" fmla="*/ 34503 h 91312"/>
                  <a:gd name="connsiteX3" fmla="*/ 299541 w 300431"/>
                  <a:gd name="connsiteY3" fmla="*/ 91313 h 91312"/>
                  <a:gd name="connsiteX4" fmla="*/ 300431 w 300431"/>
                  <a:gd name="connsiteY4" fmla="*/ 88517 h 91312"/>
                  <a:gd name="connsiteX5" fmla="*/ 156054 w 300431"/>
                  <a:gd name="connsiteY5" fmla="*/ 43145 h 91312"/>
                  <a:gd name="connsiteX6" fmla="*/ 10534 w 300431"/>
                  <a:gd name="connsiteY6" fmla="*/ 1713 h 9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0431" h="91312">
                    <a:moveTo>
                      <a:pt x="10534" y="1713"/>
                    </a:moveTo>
                    <a:cubicBezTo>
                      <a:pt x="-1666" y="-701"/>
                      <a:pt x="-10054" y="-2100"/>
                      <a:pt x="25277" y="8449"/>
                    </a:cubicBezTo>
                    <a:cubicBezTo>
                      <a:pt x="42943" y="13533"/>
                      <a:pt x="71412" y="21794"/>
                      <a:pt x="115639" y="34503"/>
                    </a:cubicBezTo>
                    <a:cubicBezTo>
                      <a:pt x="159994" y="46958"/>
                      <a:pt x="219347" y="66657"/>
                      <a:pt x="299541" y="91313"/>
                    </a:cubicBezTo>
                    <a:lnTo>
                      <a:pt x="300431" y="88517"/>
                    </a:lnTo>
                    <a:lnTo>
                      <a:pt x="156054" y="43145"/>
                    </a:lnTo>
                    <a:cubicBezTo>
                      <a:pt x="107760" y="28529"/>
                      <a:pt x="58956" y="15566"/>
                      <a:pt x="10534" y="17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5" name="Freeform: Shape 3714">
                <a:extLst>
                  <a:ext uri="{FF2B5EF4-FFF2-40B4-BE49-F238E27FC236}">
                    <a16:creationId xmlns:a16="http://schemas.microsoft.com/office/drawing/2014/main" id="{F064B061-8738-68DF-BF39-D963E2BA79BB}"/>
                  </a:ext>
                </a:extLst>
              </p:cNvPr>
              <p:cNvSpPr/>
              <p:nvPr/>
            </p:nvSpPr>
            <p:spPr>
              <a:xfrm>
                <a:off x="3226380" y="6101744"/>
                <a:ext cx="307253" cy="37321"/>
              </a:xfrm>
              <a:custGeom>
                <a:avLst/>
                <a:gdLst>
                  <a:gd name="connsiteX0" fmla="*/ 96971 w 307253"/>
                  <a:gd name="connsiteY0" fmla="*/ 9786 h 37321"/>
                  <a:gd name="connsiteX1" fmla="*/ 87694 w 307253"/>
                  <a:gd name="connsiteY1" fmla="*/ 8769 h 37321"/>
                  <a:gd name="connsiteX2" fmla="*/ 58208 w 307253"/>
                  <a:gd name="connsiteY2" fmla="*/ 5338 h 37321"/>
                  <a:gd name="connsiteX3" fmla="*/ 0 w 307253"/>
                  <a:gd name="connsiteY3" fmla="*/ 0 h 37321"/>
                  <a:gd name="connsiteX4" fmla="*/ 60496 w 307253"/>
                  <a:gd name="connsiteY4" fmla="*/ 6355 h 37321"/>
                  <a:gd name="connsiteX5" fmla="*/ 120356 w 307253"/>
                  <a:gd name="connsiteY5" fmla="*/ 14107 h 37321"/>
                  <a:gd name="connsiteX6" fmla="*/ 226732 w 307253"/>
                  <a:gd name="connsiteY6" fmla="*/ 27706 h 37321"/>
                  <a:gd name="connsiteX7" fmla="*/ 300318 w 307253"/>
                  <a:gd name="connsiteY7" fmla="*/ 35967 h 37321"/>
                  <a:gd name="connsiteX8" fmla="*/ 100276 w 307253"/>
                  <a:gd name="connsiteY8" fmla="*/ 10040 h 37321"/>
                  <a:gd name="connsiteX9" fmla="*/ 96844 w 307253"/>
                  <a:gd name="connsiteY9" fmla="*/ 9786 h 37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7253" h="37321">
                    <a:moveTo>
                      <a:pt x="96971" y="9786"/>
                    </a:moveTo>
                    <a:cubicBezTo>
                      <a:pt x="94811" y="9532"/>
                      <a:pt x="91633" y="9151"/>
                      <a:pt x="87694" y="8769"/>
                    </a:cubicBezTo>
                    <a:cubicBezTo>
                      <a:pt x="79941" y="7880"/>
                      <a:pt x="69392" y="6609"/>
                      <a:pt x="58208" y="5338"/>
                    </a:cubicBezTo>
                    <a:cubicBezTo>
                      <a:pt x="35840" y="2923"/>
                      <a:pt x="10676" y="763"/>
                      <a:pt x="0" y="0"/>
                    </a:cubicBezTo>
                    <a:cubicBezTo>
                      <a:pt x="19826" y="2160"/>
                      <a:pt x="40288" y="3940"/>
                      <a:pt x="60496" y="6355"/>
                    </a:cubicBezTo>
                    <a:cubicBezTo>
                      <a:pt x="80703" y="9023"/>
                      <a:pt x="100784" y="11565"/>
                      <a:pt x="120356" y="14107"/>
                    </a:cubicBezTo>
                    <a:cubicBezTo>
                      <a:pt x="159500" y="19191"/>
                      <a:pt x="196357" y="23893"/>
                      <a:pt x="226732" y="27706"/>
                    </a:cubicBezTo>
                    <a:cubicBezTo>
                      <a:pt x="287609" y="35458"/>
                      <a:pt x="323067" y="39653"/>
                      <a:pt x="300318" y="35967"/>
                    </a:cubicBezTo>
                    <a:lnTo>
                      <a:pt x="100276" y="10040"/>
                    </a:lnTo>
                    <a:cubicBezTo>
                      <a:pt x="100276" y="10040"/>
                      <a:pt x="99005" y="10040"/>
                      <a:pt x="96844" y="97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6" name="Freeform: Shape 3715">
                <a:extLst>
                  <a:ext uri="{FF2B5EF4-FFF2-40B4-BE49-F238E27FC236}">
                    <a16:creationId xmlns:a16="http://schemas.microsoft.com/office/drawing/2014/main" id="{A1A9B3D2-F4CC-012F-D645-0E72B49B126C}"/>
                  </a:ext>
                </a:extLst>
              </p:cNvPr>
              <p:cNvSpPr/>
              <p:nvPr/>
            </p:nvSpPr>
            <p:spPr>
              <a:xfrm>
                <a:off x="6492893" y="6940755"/>
                <a:ext cx="137767" cy="58051"/>
              </a:xfrm>
              <a:custGeom>
                <a:avLst/>
                <a:gdLst>
                  <a:gd name="connsiteX0" fmla="*/ 69265 w 137767"/>
                  <a:gd name="connsiteY0" fmla="*/ 27882 h 58051"/>
                  <a:gd name="connsiteX1" fmla="*/ 20462 w 137767"/>
                  <a:gd name="connsiteY1" fmla="*/ 7674 h 58051"/>
                  <a:gd name="connsiteX2" fmla="*/ 5592 w 137767"/>
                  <a:gd name="connsiteY2" fmla="*/ 1828 h 58051"/>
                  <a:gd name="connsiteX3" fmla="*/ 0 w 137767"/>
                  <a:gd name="connsiteY3" fmla="*/ 49 h 58051"/>
                  <a:gd name="connsiteX4" fmla="*/ 5210 w 137767"/>
                  <a:gd name="connsiteY4" fmla="*/ 2717 h 58051"/>
                  <a:gd name="connsiteX5" fmla="*/ 19826 w 137767"/>
                  <a:gd name="connsiteY5" fmla="*/ 9326 h 58051"/>
                  <a:gd name="connsiteX6" fmla="*/ 68375 w 137767"/>
                  <a:gd name="connsiteY6" fmla="*/ 30169 h 58051"/>
                  <a:gd name="connsiteX7" fmla="*/ 117305 w 137767"/>
                  <a:gd name="connsiteY7" fmla="*/ 50377 h 58051"/>
                  <a:gd name="connsiteX8" fmla="*/ 132175 w 137767"/>
                  <a:gd name="connsiteY8" fmla="*/ 56223 h 58051"/>
                  <a:gd name="connsiteX9" fmla="*/ 137767 w 137767"/>
                  <a:gd name="connsiteY9" fmla="*/ 58002 h 58051"/>
                  <a:gd name="connsiteX10" fmla="*/ 132557 w 137767"/>
                  <a:gd name="connsiteY10" fmla="*/ 55334 h 58051"/>
                  <a:gd name="connsiteX11" fmla="*/ 117941 w 137767"/>
                  <a:gd name="connsiteY11" fmla="*/ 48852 h 58051"/>
                  <a:gd name="connsiteX12" fmla="*/ 69392 w 137767"/>
                  <a:gd name="connsiteY12" fmla="*/ 28009 h 5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7767" h="58051">
                    <a:moveTo>
                      <a:pt x="69265" y="27882"/>
                    </a:moveTo>
                    <a:cubicBezTo>
                      <a:pt x="50201" y="20002"/>
                      <a:pt x="32916" y="12885"/>
                      <a:pt x="20462" y="7674"/>
                    </a:cubicBezTo>
                    <a:cubicBezTo>
                      <a:pt x="14234" y="5259"/>
                      <a:pt x="9150" y="3226"/>
                      <a:pt x="5592" y="1828"/>
                    </a:cubicBezTo>
                    <a:cubicBezTo>
                      <a:pt x="2033" y="557"/>
                      <a:pt x="127" y="-205"/>
                      <a:pt x="0" y="49"/>
                    </a:cubicBezTo>
                    <a:cubicBezTo>
                      <a:pt x="0" y="176"/>
                      <a:pt x="1779" y="1192"/>
                      <a:pt x="5210" y="2717"/>
                    </a:cubicBezTo>
                    <a:cubicBezTo>
                      <a:pt x="8642" y="4243"/>
                      <a:pt x="13599" y="6530"/>
                      <a:pt x="19826" y="9326"/>
                    </a:cubicBezTo>
                    <a:cubicBezTo>
                      <a:pt x="32281" y="14664"/>
                      <a:pt x="49439" y="22036"/>
                      <a:pt x="68375" y="30169"/>
                    </a:cubicBezTo>
                    <a:cubicBezTo>
                      <a:pt x="87566" y="38049"/>
                      <a:pt x="104723" y="45166"/>
                      <a:pt x="117305" y="50377"/>
                    </a:cubicBezTo>
                    <a:cubicBezTo>
                      <a:pt x="123533" y="52792"/>
                      <a:pt x="128617" y="54825"/>
                      <a:pt x="132175" y="56223"/>
                    </a:cubicBezTo>
                    <a:cubicBezTo>
                      <a:pt x="135734" y="57494"/>
                      <a:pt x="137641" y="58256"/>
                      <a:pt x="137767" y="58002"/>
                    </a:cubicBezTo>
                    <a:cubicBezTo>
                      <a:pt x="137767" y="57875"/>
                      <a:pt x="135988" y="56859"/>
                      <a:pt x="132557" y="55334"/>
                    </a:cubicBezTo>
                    <a:cubicBezTo>
                      <a:pt x="129125" y="53809"/>
                      <a:pt x="124169" y="51521"/>
                      <a:pt x="117941" y="48852"/>
                    </a:cubicBezTo>
                    <a:cubicBezTo>
                      <a:pt x="105486" y="43514"/>
                      <a:pt x="88329" y="36143"/>
                      <a:pt x="69392" y="280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7" name="Freeform: Shape 3716">
                <a:extLst>
                  <a:ext uri="{FF2B5EF4-FFF2-40B4-BE49-F238E27FC236}">
                    <a16:creationId xmlns:a16="http://schemas.microsoft.com/office/drawing/2014/main" id="{B6EDEE6D-9A6D-5A25-ACEA-8F56553AE750}"/>
                  </a:ext>
                </a:extLst>
              </p:cNvPr>
              <p:cNvSpPr/>
              <p:nvPr/>
            </p:nvSpPr>
            <p:spPr>
              <a:xfrm>
                <a:off x="-355319" y="7264633"/>
                <a:ext cx="323448" cy="73331"/>
              </a:xfrm>
              <a:custGeom>
                <a:avLst/>
                <a:gdLst>
                  <a:gd name="connsiteX0" fmla="*/ 23639 w 323448"/>
                  <a:gd name="connsiteY0" fmla="*/ 67740 h 73331"/>
                  <a:gd name="connsiteX1" fmla="*/ 2923 w 323448"/>
                  <a:gd name="connsiteY1" fmla="*/ 67740 h 73331"/>
                  <a:gd name="connsiteX2" fmla="*/ 2669 w 323448"/>
                  <a:gd name="connsiteY2" fmla="*/ 46770 h 73331"/>
                  <a:gd name="connsiteX3" fmla="*/ 2288 w 323448"/>
                  <a:gd name="connsiteY3" fmla="*/ 13344 h 73331"/>
                  <a:gd name="connsiteX4" fmla="*/ 2034 w 323448"/>
                  <a:gd name="connsiteY4" fmla="*/ 3559 h 73331"/>
                  <a:gd name="connsiteX5" fmla="*/ 1652 w 323448"/>
                  <a:gd name="connsiteY5" fmla="*/ 0 h 73331"/>
                  <a:gd name="connsiteX6" fmla="*/ 1144 w 323448"/>
                  <a:gd name="connsiteY6" fmla="*/ 12455 h 73331"/>
                  <a:gd name="connsiteX7" fmla="*/ 508 w 323448"/>
                  <a:gd name="connsiteY7" fmla="*/ 46770 h 73331"/>
                  <a:gd name="connsiteX8" fmla="*/ 0 w 323448"/>
                  <a:gd name="connsiteY8" fmla="*/ 69646 h 73331"/>
                  <a:gd name="connsiteX9" fmla="*/ 23639 w 323448"/>
                  <a:gd name="connsiteY9" fmla="*/ 69900 h 73331"/>
                  <a:gd name="connsiteX10" fmla="*/ 150477 w 323448"/>
                  <a:gd name="connsiteY10" fmla="*/ 71552 h 73331"/>
                  <a:gd name="connsiteX11" fmla="*/ 323449 w 323448"/>
                  <a:gd name="connsiteY11" fmla="*/ 73332 h 73331"/>
                  <a:gd name="connsiteX12" fmla="*/ 216310 w 323448"/>
                  <a:gd name="connsiteY12" fmla="*/ 70536 h 73331"/>
                  <a:gd name="connsiteX13" fmla="*/ 43338 w 323448"/>
                  <a:gd name="connsiteY13" fmla="*/ 67740 h 73331"/>
                  <a:gd name="connsiteX14" fmla="*/ 23512 w 323448"/>
                  <a:gd name="connsiteY14" fmla="*/ 67740 h 73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448" h="73331">
                    <a:moveTo>
                      <a:pt x="23639" y="67740"/>
                    </a:moveTo>
                    <a:lnTo>
                      <a:pt x="2923" y="67740"/>
                    </a:lnTo>
                    <a:cubicBezTo>
                      <a:pt x="2923" y="67740"/>
                      <a:pt x="2669" y="46770"/>
                      <a:pt x="2669" y="46770"/>
                    </a:cubicBezTo>
                    <a:cubicBezTo>
                      <a:pt x="2542" y="33298"/>
                      <a:pt x="2415" y="21605"/>
                      <a:pt x="2288" y="13344"/>
                    </a:cubicBezTo>
                    <a:cubicBezTo>
                      <a:pt x="2288" y="9151"/>
                      <a:pt x="2034" y="5973"/>
                      <a:pt x="2034" y="3559"/>
                    </a:cubicBezTo>
                    <a:cubicBezTo>
                      <a:pt x="2034" y="1271"/>
                      <a:pt x="1779" y="0"/>
                      <a:pt x="1652" y="0"/>
                    </a:cubicBezTo>
                    <a:cubicBezTo>
                      <a:pt x="1652" y="0"/>
                      <a:pt x="1271" y="4448"/>
                      <a:pt x="1144" y="12455"/>
                    </a:cubicBezTo>
                    <a:cubicBezTo>
                      <a:pt x="1017" y="20462"/>
                      <a:pt x="763" y="32154"/>
                      <a:pt x="508" y="46770"/>
                    </a:cubicBezTo>
                    <a:lnTo>
                      <a:pt x="0" y="69646"/>
                    </a:lnTo>
                    <a:lnTo>
                      <a:pt x="23639" y="69900"/>
                    </a:lnTo>
                    <a:cubicBezTo>
                      <a:pt x="54904" y="70282"/>
                      <a:pt x="100275" y="70917"/>
                      <a:pt x="150477" y="71552"/>
                    </a:cubicBezTo>
                    <a:lnTo>
                      <a:pt x="323449" y="73332"/>
                    </a:lnTo>
                    <a:lnTo>
                      <a:pt x="216310" y="70536"/>
                    </a:lnTo>
                    <a:cubicBezTo>
                      <a:pt x="157848" y="69011"/>
                      <a:pt x="79814" y="67740"/>
                      <a:pt x="43338" y="67740"/>
                    </a:cubicBezTo>
                    <a:cubicBezTo>
                      <a:pt x="36348" y="67740"/>
                      <a:pt x="29612" y="67740"/>
                      <a:pt x="23512" y="67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8" name="Freeform: Shape 3717">
                <a:extLst>
                  <a:ext uri="{FF2B5EF4-FFF2-40B4-BE49-F238E27FC236}">
                    <a16:creationId xmlns:a16="http://schemas.microsoft.com/office/drawing/2014/main" id="{EB2EC2DE-93E0-0D5F-4D47-35CC7E3218A8}"/>
                  </a:ext>
                </a:extLst>
              </p:cNvPr>
              <p:cNvSpPr/>
              <p:nvPr/>
            </p:nvSpPr>
            <p:spPr>
              <a:xfrm>
                <a:off x="-145999" y="7347624"/>
                <a:ext cx="149714" cy="2541"/>
              </a:xfrm>
              <a:custGeom>
                <a:avLst/>
                <a:gdLst>
                  <a:gd name="connsiteX0" fmla="*/ 75238 w 149714"/>
                  <a:gd name="connsiteY0" fmla="*/ 0 h 2541"/>
                  <a:gd name="connsiteX1" fmla="*/ 22114 w 149714"/>
                  <a:gd name="connsiteY1" fmla="*/ 381 h 2541"/>
                  <a:gd name="connsiteX2" fmla="*/ 5973 w 149714"/>
                  <a:gd name="connsiteY2" fmla="*/ 763 h 2541"/>
                  <a:gd name="connsiteX3" fmla="*/ 0 w 149714"/>
                  <a:gd name="connsiteY3" fmla="*/ 1271 h 2541"/>
                  <a:gd name="connsiteX4" fmla="*/ 5973 w 149714"/>
                  <a:gd name="connsiteY4" fmla="*/ 1779 h 2541"/>
                  <a:gd name="connsiteX5" fmla="*/ 22114 w 149714"/>
                  <a:gd name="connsiteY5" fmla="*/ 2160 h 2541"/>
                  <a:gd name="connsiteX6" fmla="*/ 75238 w 149714"/>
                  <a:gd name="connsiteY6" fmla="*/ 2542 h 2541"/>
                  <a:gd name="connsiteX7" fmla="*/ 127854 w 149714"/>
                  <a:gd name="connsiteY7" fmla="*/ 2160 h 2541"/>
                  <a:gd name="connsiteX8" fmla="*/ 143868 w 149714"/>
                  <a:gd name="connsiteY8" fmla="*/ 1779 h 2541"/>
                  <a:gd name="connsiteX9" fmla="*/ 149714 w 149714"/>
                  <a:gd name="connsiteY9" fmla="*/ 1271 h 2541"/>
                  <a:gd name="connsiteX10" fmla="*/ 143868 w 149714"/>
                  <a:gd name="connsiteY10" fmla="*/ 763 h 2541"/>
                  <a:gd name="connsiteX11" fmla="*/ 127854 w 149714"/>
                  <a:gd name="connsiteY11" fmla="*/ 381 h 2541"/>
                  <a:gd name="connsiteX12" fmla="*/ 75238 w 149714"/>
                  <a:gd name="connsiteY12" fmla="*/ 0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75238" y="0"/>
                    </a:moveTo>
                    <a:cubicBezTo>
                      <a:pt x="54650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1" y="889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5973" y="1779"/>
                    </a:cubicBezTo>
                    <a:cubicBezTo>
                      <a:pt x="9786" y="1779"/>
                      <a:pt x="15378" y="2033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ubicBezTo>
                      <a:pt x="95827" y="2415"/>
                      <a:pt x="114383" y="2288"/>
                      <a:pt x="127854" y="2160"/>
                    </a:cubicBezTo>
                    <a:cubicBezTo>
                      <a:pt x="134590" y="2033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89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ubicBezTo>
                      <a:pt x="114383" y="381"/>
                      <a:pt x="95700" y="127"/>
                      <a:pt x="75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9" name="Freeform: Shape 3718">
                <a:extLst>
                  <a:ext uri="{FF2B5EF4-FFF2-40B4-BE49-F238E27FC236}">
                    <a16:creationId xmlns:a16="http://schemas.microsoft.com/office/drawing/2014/main" id="{3E07CB99-DAE3-004C-8396-E1D6463D0E16}"/>
                  </a:ext>
                </a:extLst>
              </p:cNvPr>
              <p:cNvSpPr/>
              <p:nvPr/>
            </p:nvSpPr>
            <p:spPr>
              <a:xfrm>
                <a:off x="5246631" y="7346734"/>
                <a:ext cx="599364" cy="5718"/>
              </a:xfrm>
              <a:custGeom>
                <a:avLst/>
                <a:gdLst>
                  <a:gd name="connsiteX0" fmla="*/ 170939 w 599364"/>
                  <a:gd name="connsiteY0" fmla="*/ 763 h 5718"/>
                  <a:gd name="connsiteX1" fmla="*/ 154798 w 599364"/>
                  <a:gd name="connsiteY1" fmla="*/ 381 h 5718"/>
                  <a:gd name="connsiteX2" fmla="*/ 101673 w 599364"/>
                  <a:gd name="connsiteY2" fmla="*/ 0 h 5718"/>
                  <a:gd name="connsiteX3" fmla="*/ 48549 w 599364"/>
                  <a:gd name="connsiteY3" fmla="*/ 381 h 5718"/>
                  <a:gd name="connsiteX4" fmla="*/ 32408 w 599364"/>
                  <a:gd name="connsiteY4" fmla="*/ 763 h 5718"/>
                  <a:gd name="connsiteX5" fmla="*/ 26435 w 599364"/>
                  <a:gd name="connsiteY5" fmla="*/ 1271 h 5718"/>
                  <a:gd name="connsiteX6" fmla="*/ 31264 w 599364"/>
                  <a:gd name="connsiteY6" fmla="*/ 1652 h 5718"/>
                  <a:gd name="connsiteX7" fmla="*/ 23639 w 599364"/>
                  <a:gd name="connsiteY7" fmla="*/ 1652 h 5718"/>
                  <a:gd name="connsiteX8" fmla="*/ 0 w 599364"/>
                  <a:gd name="connsiteY8" fmla="*/ 1906 h 5718"/>
                  <a:gd name="connsiteX9" fmla="*/ 7880 w 599364"/>
                  <a:gd name="connsiteY9" fmla="*/ 2288 h 5718"/>
                  <a:gd name="connsiteX10" fmla="*/ 29231 w 599364"/>
                  <a:gd name="connsiteY10" fmla="*/ 2796 h 5718"/>
                  <a:gd name="connsiteX11" fmla="*/ 99767 w 599364"/>
                  <a:gd name="connsiteY11" fmla="*/ 4067 h 5718"/>
                  <a:gd name="connsiteX12" fmla="*/ 399322 w 599364"/>
                  <a:gd name="connsiteY12" fmla="*/ 5719 h 5718"/>
                  <a:gd name="connsiteX13" fmla="*/ 540521 w 599364"/>
                  <a:gd name="connsiteY13" fmla="*/ 5211 h 5718"/>
                  <a:gd name="connsiteX14" fmla="*/ 583605 w 599364"/>
                  <a:gd name="connsiteY14" fmla="*/ 4575 h 5718"/>
                  <a:gd name="connsiteX15" fmla="*/ 595297 w 599364"/>
                  <a:gd name="connsiteY15" fmla="*/ 4194 h 5718"/>
                  <a:gd name="connsiteX16" fmla="*/ 599364 w 599364"/>
                  <a:gd name="connsiteY16" fmla="*/ 3813 h 5718"/>
                  <a:gd name="connsiteX17" fmla="*/ 599364 w 599364"/>
                  <a:gd name="connsiteY17" fmla="*/ 1906 h 5718"/>
                  <a:gd name="connsiteX18" fmla="*/ 299428 w 599364"/>
                  <a:gd name="connsiteY18" fmla="*/ 1525 h 5718"/>
                  <a:gd name="connsiteX19" fmla="*/ 173734 w 599364"/>
                  <a:gd name="connsiteY19" fmla="*/ 1525 h 5718"/>
                  <a:gd name="connsiteX20" fmla="*/ 176657 w 599364"/>
                  <a:gd name="connsiteY20" fmla="*/ 1144 h 5718"/>
                  <a:gd name="connsiteX21" fmla="*/ 170684 w 599364"/>
                  <a:gd name="connsiteY21" fmla="*/ 635 h 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9364" h="5718">
                    <a:moveTo>
                      <a:pt x="170939" y="763"/>
                    </a:moveTo>
                    <a:cubicBezTo>
                      <a:pt x="167125" y="763"/>
                      <a:pt x="161533" y="508"/>
                      <a:pt x="154798" y="381"/>
                    </a:cubicBezTo>
                    <a:cubicBezTo>
                      <a:pt x="141072" y="381"/>
                      <a:pt x="122389" y="127"/>
                      <a:pt x="101673" y="0"/>
                    </a:cubicBezTo>
                    <a:cubicBezTo>
                      <a:pt x="81085" y="127"/>
                      <a:pt x="62275" y="254"/>
                      <a:pt x="48549" y="381"/>
                    </a:cubicBezTo>
                    <a:cubicBezTo>
                      <a:pt x="41686" y="508"/>
                      <a:pt x="36221" y="635"/>
                      <a:pt x="32408" y="763"/>
                    </a:cubicBezTo>
                    <a:cubicBezTo>
                      <a:pt x="28596" y="890"/>
                      <a:pt x="26435" y="1017"/>
                      <a:pt x="26435" y="1271"/>
                    </a:cubicBezTo>
                    <a:cubicBezTo>
                      <a:pt x="26435" y="1398"/>
                      <a:pt x="28214" y="1525"/>
                      <a:pt x="31264" y="1652"/>
                    </a:cubicBezTo>
                    <a:cubicBezTo>
                      <a:pt x="28723" y="1652"/>
                      <a:pt x="25926" y="1652"/>
                      <a:pt x="23639" y="1652"/>
                    </a:cubicBezTo>
                    <a:cubicBezTo>
                      <a:pt x="8388" y="1652"/>
                      <a:pt x="0" y="1906"/>
                      <a:pt x="0" y="1906"/>
                    </a:cubicBezTo>
                    <a:cubicBezTo>
                      <a:pt x="0" y="1906"/>
                      <a:pt x="2796" y="2160"/>
                      <a:pt x="7880" y="2288"/>
                    </a:cubicBezTo>
                    <a:cubicBezTo>
                      <a:pt x="12963" y="2415"/>
                      <a:pt x="20208" y="2669"/>
                      <a:pt x="29231" y="2796"/>
                    </a:cubicBezTo>
                    <a:cubicBezTo>
                      <a:pt x="47278" y="3177"/>
                      <a:pt x="72188" y="3559"/>
                      <a:pt x="99767" y="4067"/>
                    </a:cubicBezTo>
                    <a:cubicBezTo>
                      <a:pt x="154925" y="4956"/>
                      <a:pt x="289387" y="5719"/>
                      <a:pt x="399322" y="5719"/>
                    </a:cubicBezTo>
                    <a:cubicBezTo>
                      <a:pt x="454099" y="5465"/>
                      <a:pt x="504173" y="5338"/>
                      <a:pt x="540521" y="5211"/>
                    </a:cubicBezTo>
                    <a:cubicBezTo>
                      <a:pt x="558695" y="4956"/>
                      <a:pt x="573438" y="4702"/>
                      <a:pt x="583605" y="4575"/>
                    </a:cubicBezTo>
                    <a:cubicBezTo>
                      <a:pt x="588689" y="4448"/>
                      <a:pt x="592629" y="4321"/>
                      <a:pt x="595297" y="4194"/>
                    </a:cubicBezTo>
                    <a:cubicBezTo>
                      <a:pt x="597967" y="4194"/>
                      <a:pt x="599364" y="3940"/>
                      <a:pt x="599364" y="3813"/>
                    </a:cubicBezTo>
                    <a:lnTo>
                      <a:pt x="599364" y="1906"/>
                    </a:lnTo>
                    <a:lnTo>
                      <a:pt x="299428" y="1525"/>
                    </a:lnTo>
                    <a:cubicBezTo>
                      <a:pt x="254564" y="1525"/>
                      <a:pt x="212116" y="1525"/>
                      <a:pt x="173734" y="1525"/>
                    </a:cubicBezTo>
                    <a:cubicBezTo>
                      <a:pt x="175641" y="1525"/>
                      <a:pt x="176657" y="1271"/>
                      <a:pt x="176657" y="1144"/>
                    </a:cubicBezTo>
                    <a:cubicBezTo>
                      <a:pt x="176657" y="1017"/>
                      <a:pt x="174497" y="763"/>
                      <a:pt x="170684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0" name="Freeform: Shape 3719">
                <a:extLst>
                  <a:ext uri="{FF2B5EF4-FFF2-40B4-BE49-F238E27FC236}">
                    <a16:creationId xmlns:a16="http://schemas.microsoft.com/office/drawing/2014/main" id="{F437EC89-250B-99E6-655F-77804A7FEDD0}"/>
                  </a:ext>
                </a:extLst>
              </p:cNvPr>
              <p:cNvSpPr/>
              <p:nvPr/>
            </p:nvSpPr>
            <p:spPr>
              <a:xfrm>
                <a:off x="-182983" y="7328433"/>
                <a:ext cx="150476" cy="2541"/>
              </a:xfrm>
              <a:custGeom>
                <a:avLst/>
                <a:gdLst>
                  <a:gd name="connsiteX0" fmla="*/ 75238 w 150476"/>
                  <a:gd name="connsiteY0" fmla="*/ 2542 h 2541"/>
                  <a:gd name="connsiteX1" fmla="*/ 128363 w 150476"/>
                  <a:gd name="connsiteY1" fmla="*/ 2160 h 2541"/>
                  <a:gd name="connsiteX2" fmla="*/ 144503 w 150476"/>
                  <a:gd name="connsiteY2" fmla="*/ 1779 h 2541"/>
                  <a:gd name="connsiteX3" fmla="*/ 150477 w 150476"/>
                  <a:gd name="connsiteY3" fmla="*/ 1271 h 2541"/>
                  <a:gd name="connsiteX4" fmla="*/ 144503 w 150476"/>
                  <a:gd name="connsiteY4" fmla="*/ 763 h 2541"/>
                  <a:gd name="connsiteX5" fmla="*/ 128363 w 150476"/>
                  <a:gd name="connsiteY5" fmla="*/ 381 h 2541"/>
                  <a:gd name="connsiteX6" fmla="*/ 75238 w 150476"/>
                  <a:gd name="connsiteY6" fmla="*/ 0 h 2541"/>
                  <a:gd name="connsiteX7" fmla="*/ 22114 w 150476"/>
                  <a:gd name="connsiteY7" fmla="*/ 381 h 2541"/>
                  <a:gd name="connsiteX8" fmla="*/ 5973 w 150476"/>
                  <a:gd name="connsiteY8" fmla="*/ 763 h 2541"/>
                  <a:gd name="connsiteX9" fmla="*/ 0 w 150476"/>
                  <a:gd name="connsiteY9" fmla="*/ 1271 h 2541"/>
                  <a:gd name="connsiteX10" fmla="*/ 5973 w 150476"/>
                  <a:gd name="connsiteY10" fmla="*/ 1779 h 2541"/>
                  <a:gd name="connsiteX11" fmla="*/ 22114 w 150476"/>
                  <a:gd name="connsiteY11" fmla="*/ 2160 h 2541"/>
                  <a:gd name="connsiteX12" fmla="*/ 75238 w 150476"/>
                  <a:gd name="connsiteY12" fmla="*/ 2542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76" h="2541">
                    <a:moveTo>
                      <a:pt x="75238" y="2542"/>
                    </a:moveTo>
                    <a:cubicBezTo>
                      <a:pt x="95827" y="2415"/>
                      <a:pt x="114637" y="2288"/>
                      <a:pt x="128363" y="2160"/>
                    </a:cubicBezTo>
                    <a:cubicBezTo>
                      <a:pt x="135226" y="2034"/>
                      <a:pt x="140691" y="1906"/>
                      <a:pt x="144503" y="1779"/>
                    </a:cubicBezTo>
                    <a:cubicBezTo>
                      <a:pt x="148316" y="1652"/>
                      <a:pt x="150477" y="1525"/>
                      <a:pt x="150477" y="1271"/>
                    </a:cubicBezTo>
                    <a:cubicBezTo>
                      <a:pt x="150477" y="1017"/>
                      <a:pt x="148316" y="890"/>
                      <a:pt x="144503" y="763"/>
                    </a:cubicBezTo>
                    <a:cubicBezTo>
                      <a:pt x="140691" y="763"/>
                      <a:pt x="135099" y="508"/>
                      <a:pt x="128363" y="381"/>
                    </a:cubicBezTo>
                    <a:cubicBezTo>
                      <a:pt x="114637" y="381"/>
                      <a:pt x="95954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1" y="890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1" name="Freeform: Shape 3720">
                <a:extLst>
                  <a:ext uri="{FF2B5EF4-FFF2-40B4-BE49-F238E27FC236}">
                    <a16:creationId xmlns:a16="http://schemas.microsoft.com/office/drawing/2014/main" id="{812FDD0E-6EB0-9008-1269-0FA416D89AE2}"/>
                  </a:ext>
                </a:extLst>
              </p:cNvPr>
              <p:cNvSpPr/>
              <p:nvPr/>
            </p:nvSpPr>
            <p:spPr>
              <a:xfrm>
                <a:off x="6077811" y="7351818"/>
                <a:ext cx="200678" cy="2224"/>
              </a:xfrm>
              <a:custGeom>
                <a:avLst/>
                <a:gdLst>
                  <a:gd name="connsiteX0" fmla="*/ 200678 w 200678"/>
                  <a:gd name="connsiteY0" fmla="*/ 763 h 2224"/>
                  <a:gd name="connsiteX1" fmla="*/ 0 w 200678"/>
                  <a:gd name="connsiteY1" fmla="*/ 0 h 2224"/>
                  <a:gd name="connsiteX2" fmla="*/ 200678 w 200678"/>
                  <a:gd name="connsiteY2" fmla="*/ 2161 h 2224"/>
                  <a:gd name="connsiteX3" fmla="*/ 200678 w 200678"/>
                  <a:gd name="connsiteY3" fmla="*/ 635 h 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678" h="2224">
                    <a:moveTo>
                      <a:pt x="200678" y="763"/>
                    </a:moveTo>
                    <a:cubicBezTo>
                      <a:pt x="100021" y="381"/>
                      <a:pt x="79687" y="381"/>
                      <a:pt x="0" y="0"/>
                    </a:cubicBezTo>
                    <a:cubicBezTo>
                      <a:pt x="8388" y="1144"/>
                      <a:pt x="-12709" y="2542"/>
                      <a:pt x="200678" y="2161"/>
                    </a:cubicBezTo>
                    <a:lnTo>
                      <a:pt x="200678" y="63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2" name="Freeform: Shape 3721">
                <a:extLst>
                  <a:ext uri="{FF2B5EF4-FFF2-40B4-BE49-F238E27FC236}">
                    <a16:creationId xmlns:a16="http://schemas.microsoft.com/office/drawing/2014/main" id="{32B57F3B-7158-54AA-8FAB-99F83CE4F0D4}"/>
                  </a:ext>
                </a:extLst>
              </p:cNvPr>
              <p:cNvSpPr/>
              <p:nvPr/>
            </p:nvSpPr>
            <p:spPr>
              <a:xfrm>
                <a:off x="5156777" y="7345209"/>
                <a:ext cx="149713" cy="2541"/>
              </a:xfrm>
              <a:custGeom>
                <a:avLst/>
                <a:gdLst>
                  <a:gd name="connsiteX0" fmla="*/ 127854 w 149713"/>
                  <a:gd name="connsiteY0" fmla="*/ 381 h 2541"/>
                  <a:gd name="connsiteX1" fmla="*/ 74984 w 149713"/>
                  <a:gd name="connsiteY1" fmla="*/ 0 h 2541"/>
                  <a:gd name="connsiteX2" fmla="*/ 22114 w 149713"/>
                  <a:gd name="connsiteY2" fmla="*/ 381 h 2541"/>
                  <a:gd name="connsiteX3" fmla="*/ 5973 w 149713"/>
                  <a:gd name="connsiteY3" fmla="*/ 763 h 2541"/>
                  <a:gd name="connsiteX4" fmla="*/ 0 w 149713"/>
                  <a:gd name="connsiteY4" fmla="*/ 1271 h 2541"/>
                  <a:gd name="connsiteX5" fmla="*/ 5973 w 149713"/>
                  <a:gd name="connsiteY5" fmla="*/ 1779 h 2541"/>
                  <a:gd name="connsiteX6" fmla="*/ 22114 w 149713"/>
                  <a:gd name="connsiteY6" fmla="*/ 2160 h 2541"/>
                  <a:gd name="connsiteX7" fmla="*/ 74984 w 149713"/>
                  <a:gd name="connsiteY7" fmla="*/ 2542 h 2541"/>
                  <a:gd name="connsiteX8" fmla="*/ 127854 w 149713"/>
                  <a:gd name="connsiteY8" fmla="*/ 2160 h 2541"/>
                  <a:gd name="connsiteX9" fmla="*/ 143868 w 149713"/>
                  <a:gd name="connsiteY9" fmla="*/ 1779 h 2541"/>
                  <a:gd name="connsiteX10" fmla="*/ 149714 w 149713"/>
                  <a:gd name="connsiteY10" fmla="*/ 1271 h 2541"/>
                  <a:gd name="connsiteX11" fmla="*/ 143868 w 149713"/>
                  <a:gd name="connsiteY11" fmla="*/ 763 h 2541"/>
                  <a:gd name="connsiteX12" fmla="*/ 127854 w 149713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3" h="2541">
                    <a:moveTo>
                      <a:pt x="127854" y="381"/>
                    </a:moveTo>
                    <a:cubicBezTo>
                      <a:pt x="114383" y="381"/>
                      <a:pt x="95700" y="127"/>
                      <a:pt x="74984" y="0"/>
                    </a:cubicBezTo>
                    <a:cubicBezTo>
                      <a:pt x="54395" y="127"/>
                      <a:pt x="35713" y="254"/>
                      <a:pt x="22114" y="381"/>
                    </a:cubicBezTo>
                    <a:cubicBezTo>
                      <a:pt x="15378" y="508"/>
                      <a:pt x="9786" y="635"/>
                      <a:pt x="5973" y="763"/>
                    </a:cubicBezTo>
                    <a:cubicBezTo>
                      <a:pt x="2160" y="889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713" y="2160"/>
                      <a:pt x="54522" y="2415"/>
                      <a:pt x="74984" y="2542"/>
                    </a:cubicBezTo>
                    <a:cubicBezTo>
                      <a:pt x="95573" y="2415"/>
                      <a:pt x="114255" y="2288"/>
                      <a:pt x="127854" y="2160"/>
                    </a:cubicBezTo>
                    <a:cubicBezTo>
                      <a:pt x="134590" y="2034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89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3" name="Freeform: Shape 3722">
                <a:extLst>
                  <a:ext uri="{FF2B5EF4-FFF2-40B4-BE49-F238E27FC236}">
                    <a16:creationId xmlns:a16="http://schemas.microsoft.com/office/drawing/2014/main" id="{18D9A3D7-4927-476F-672B-4925AAE1BF93}"/>
                  </a:ext>
                </a:extLst>
              </p:cNvPr>
              <p:cNvSpPr/>
              <p:nvPr/>
            </p:nvSpPr>
            <p:spPr>
              <a:xfrm>
                <a:off x="-374764" y="6405101"/>
                <a:ext cx="824444" cy="953199"/>
              </a:xfrm>
              <a:custGeom>
                <a:avLst/>
                <a:gdLst>
                  <a:gd name="connsiteX0" fmla="*/ 809193 w 824444"/>
                  <a:gd name="connsiteY0" fmla="*/ 946844 h 953199"/>
                  <a:gd name="connsiteX1" fmla="*/ 821394 w 824444"/>
                  <a:gd name="connsiteY1" fmla="*/ 946844 h 953199"/>
                  <a:gd name="connsiteX2" fmla="*/ 804237 w 824444"/>
                  <a:gd name="connsiteY2" fmla="*/ 946844 h 953199"/>
                  <a:gd name="connsiteX3" fmla="*/ 801949 w 824444"/>
                  <a:gd name="connsiteY3" fmla="*/ 946844 h 953199"/>
                  <a:gd name="connsiteX4" fmla="*/ 749206 w 824444"/>
                  <a:gd name="connsiteY4" fmla="*/ 946463 h 953199"/>
                  <a:gd name="connsiteX5" fmla="*/ 745012 w 824444"/>
                  <a:gd name="connsiteY5" fmla="*/ 946463 h 953199"/>
                  <a:gd name="connsiteX6" fmla="*/ 625037 w 824444"/>
                  <a:gd name="connsiteY6" fmla="*/ 945701 h 953199"/>
                  <a:gd name="connsiteX7" fmla="*/ 428299 w 824444"/>
                  <a:gd name="connsiteY7" fmla="*/ 944430 h 953199"/>
                  <a:gd name="connsiteX8" fmla="*/ 337683 w 824444"/>
                  <a:gd name="connsiteY8" fmla="*/ 945955 h 953199"/>
                  <a:gd name="connsiteX9" fmla="*/ 247321 w 824444"/>
                  <a:gd name="connsiteY9" fmla="*/ 947480 h 953199"/>
                  <a:gd name="connsiteX10" fmla="*/ 332853 w 824444"/>
                  <a:gd name="connsiteY10" fmla="*/ 947480 h 953199"/>
                  <a:gd name="connsiteX11" fmla="*/ 292438 w 824444"/>
                  <a:gd name="connsiteY11" fmla="*/ 948115 h 953199"/>
                  <a:gd name="connsiteX12" fmla="*/ 43084 w 824444"/>
                  <a:gd name="connsiteY12" fmla="*/ 947607 h 953199"/>
                  <a:gd name="connsiteX13" fmla="*/ 8261 w 824444"/>
                  <a:gd name="connsiteY13" fmla="*/ 947607 h 953199"/>
                  <a:gd name="connsiteX14" fmla="*/ 43084 w 824444"/>
                  <a:gd name="connsiteY14" fmla="*/ 946082 h 953199"/>
                  <a:gd name="connsiteX15" fmla="*/ 133319 w 824444"/>
                  <a:gd name="connsiteY15" fmla="*/ 942269 h 953199"/>
                  <a:gd name="connsiteX16" fmla="*/ 43084 w 824444"/>
                  <a:gd name="connsiteY16" fmla="*/ 941379 h 953199"/>
                  <a:gd name="connsiteX17" fmla="*/ 8007 w 824444"/>
                  <a:gd name="connsiteY17" fmla="*/ 940998 h 953199"/>
                  <a:gd name="connsiteX18" fmla="*/ 8388 w 824444"/>
                  <a:gd name="connsiteY18" fmla="*/ 906556 h 953199"/>
                  <a:gd name="connsiteX19" fmla="*/ 9024 w 824444"/>
                  <a:gd name="connsiteY19" fmla="*/ 846696 h 953199"/>
                  <a:gd name="connsiteX20" fmla="*/ 9024 w 824444"/>
                  <a:gd name="connsiteY20" fmla="*/ 906556 h 953199"/>
                  <a:gd name="connsiteX21" fmla="*/ 9024 w 824444"/>
                  <a:gd name="connsiteY21" fmla="*/ 940744 h 953199"/>
                  <a:gd name="connsiteX22" fmla="*/ 290023 w 824444"/>
                  <a:gd name="connsiteY22" fmla="*/ 940744 h 953199"/>
                  <a:gd name="connsiteX23" fmla="*/ 286211 w 824444"/>
                  <a:gd name="connsiteY23" fmla="*/ 940744 h 953199"/>
                  <a:gd name="connsiteX24" fmla="*/ 280364 w 824444"/>
                  <a:gd name="connsiteY24" fmla="*/ 941252 h 953199"/>
                  <a:gd name="connsiteX25" fmla="*/ 286211 w 824444"/>
                  <a:gd name="connsiteY25" fmla="*/ 941761 h 953199"/>
                  <a:gd name="connsiteX26" fmla="*/ 302097 w 824444"/>
                  <a:gd name="connsiteY26" fmla="*/ 942142 h 953199"/>
                  <a:gd name="connsiteX27" fmla="*/ 354840 w 824444"/>
                  <a:gd name="connsiteY27" fmla="*/ 942523 h 953199"/>
                  <a:gd name="connsiteX28" fmla="*/ 408219 w 824444"/>
                  <a:gd name="connsiteY28" fmla="*/ 942142 h 953199"/>
                  <a:gd name="connsiteX29" fmla="*/ 424614 w 824444"/>
                  <a:gd name="connsiteY29" fmla="*/ 941761 h 953199"/>
                  <a:gd name="connsiteX30" fmla="*/ 430587 w 824444"/>
                  <a:gd name="connsiteY30" fmla="*/ 941252 h 953199"/>
                  <a:gd name="connsiteX31" fmla="*/ 424614 w 824444"/>
                  <a:gd name="connsiteY31" fmla="*/ 940744 h 953199"/>
                  <a:gd name="connsiteX32" fmla="*/ 420674 w 824444"/>
                  <a:gd name="connsiteY32" fmla="*/ 940744 h 953199"/>
                  <a:gd name="connsiteX33" fmla="*/ 510019 w 824444"/>
                  <a:gd name="connsiteY33" fmla="*/ 940744 h 953199"/>
                  <a:gd name="connsiteX34" fmla="*/ 424868 w 824444"/>
                  <a:gd name="connsiteY34" fmla="*/ 938584 h 953199"/>
                  <a:gd name="connsiteX35" fmla="*/ 340987 w 824444"/>
                  <a:gd name="connsiteY35" fmla="*/ 936296 h 953199"/>
                  <a:gd name="connsiteX36" fmla="*/ 159246 w 824444"/>
                  <a:gd name="connsiteY36" fmla="*/ 936931 h 953199"/>
                  <a:gd name="connsiteX37" fmla="*/ 43211 w 824444"/>
                  <a:gd name="connsiteY37" fmla="*/ 936169 h 953199"/>
                  <a:gd name="connsiteX38" fmla="*/ 13472 w 824444"/>
                  <a:gd name="connsiteY38" fmla="*/ 935914 h 953199"/>
                  <a:gd name="connsiteX39" fmla="*/ 13726 w 824444"/>
                  <a:gd name="connsiteY39" fmla="*/ 906556 h 953199"/>
                  <a:gd name="connsiteX40" fmla="*/ 14616 w 824444"/>
                  <a:gd name="connsiteY40" fmla="*/ 784040 h 953199"/>
                  <a:gd name="connsiteX41" fmla="*/ 17666 w 824444"/>
                  <a:gd name="connsiteY41" fmla="*/ 479655 h 953199"/>
                  <a:gd name="connsiteX42" fmla="*/ 17157 w 824444"/>
                  <a:gd name="connsiteY42" fmla="*/ 708547 h 953199"/>
                  <a:gd name="connsiteX43" fmla="*/ 17157 w 824444"/>
                  <a:gd name="connsiteY43" fmla="*/ 764722 h 953199"/>
                  <a:gd name="connsiteX44" fmla="*/ 16903 w 824444"/>
                  <a:gd name="connsiteY44" fmla="*/ 775525 h 953199"/>
                  <a:gd name="connsiteX45" fmla="*/ 16522 w 824444"/>
                  <a:gd name="connsiteY45" fmla="*/ 829157 h 953199"/>
                  <a:gd name="connsiteX46" fmla="*/ 16903 w 824444"/>
                  <a:gd name="connsiteY46" fmla="*/ 883171 h 953199"/>
                  <a:gd name="connsiteX47" fmla="*/ 17284 w 824444"/>
                  <a:gd name="connsiteY47" fmla="*/ 899312 h 953199"/>
                  <a:gd name="connsiteX48" fmla="*/ 17284 w 824444"/>
                  <a:gd name="connsiteY48" fmla="*/ 932864 h 953199"/>
                  <a:gd name="connsiteX49" fmla="*/ 43465 w 824444"/>
                  <a:gd name="connsiteY49" fmla="*/ 932864 h 953199"/>
                  <a:gd name="connsiteX50" fmla="*/ 73459 w 824444"/>
                  <a:gd name="connsiteY50" fmla="*/ 932864 h 953199"/>
                  <a:gd name="connsiteX51" fmla="*/ 43465 w 824444"/>
                  <a:gd name="connsiteY51" fmla="*/ 932610 h 953199"/>
                  <a:gd name="connsiteX52" fmla="*/ 17412 w 824444"/>
                  <a:gd name="connsiteY52" fmla="*/ 932356 h 953199"/>
                  <a:gd name="connsiteX53" fmla="*/ 17666 w 824444"/>
                  <a:gd name="connsiteY53" fmla="*/ 906811 h 953199"/>
                  <a:gd name="connsiteX54" fmla="*/ 17666 w 824444"/>
                  <a:gd name="connsiteY54" fmla="*/ 905158 h 953199"/>
                  <a:gd name="connsiteX55" fmla="*/ 17793 w 824444"/>
                  <a:gd name="connsiteY55" fmla="*/ 905794 h 953199"/>
                  <a:gd name="connsiteX56" fmla="*/ 18301 w 824444"/>
                  <a:gd name="connsiteY56" fmla="*/ 899693 h 953199"/>
                  <a:gd name="connsiteX57" fmla="*/ 18683 w 824444"/>
                  <a:gd name="connsiteY57" fmla="*/ 883299 h 953199"/>
                  <a:gd name="connsiteX58" fmla="*/ 19064 w 824444"/>
                  <a:gd name="connsiteY58" fmla="*/ 829411 h 953199"/>
                  <a:gd name="connsiteX59" fmla="*/ 18810 w 824444"/>
                  <a:gd name="connsiteY59" fmla="*/ 793953 h 953199"/>
                  <a:gd name="connsiteX60" fmla="*/ 21351 w 824444"/>
                  <a:gd name="connsiteY60" fmla="*/ 556419 h 953199"/>
                  <a:gd name="connsiteX61" fmla="*/ 27071 w 824444"/>
                  <a:gd name="connsiteY61" fmla="*/ 90119 h 953199"/>
                  <a:gd name="connsiteX62" fmla="*/ 24783 w 824444"/>
                  <a:gd name="connsiteY62" fmla="*/ 11 h 953199"/>
                  <a:gd name="connsiteX63" fmla="*/ 21733 w 824444"/>
                  <a:gd name="connsiteY63" fmla="*/ 44366 h 953199"/>
                  <a:gd name="connsiteX64" fmla="*/ 18301 w 824444"/>
                  <a:gd name="connsiteY64" fmla="*/ 154046 h 953199"/>
                  <a:gd name="connsiteX65" fmla="*/ 14743 w 824444"/>
                  <a:gd name="connsiteY65" fmla="*/ 310242 h 953199"/>
                  <a:gd name="connsiteX66" fmla="*/ 12836 w 824444"/>
                  <a:gd name="connsiteY66" fmla="*/ 699905 h 953199"/>
                  <a:gd name="connsiteX67" fmla="*/ 12836 w 824444"/>
                  <a:gd name="connsiteY67" fmla="*/ 889399 h 953199"/>
                  <a:gd name="connsiteX68" fmla="*/ 11438 w 824444"/>
                  <a:gd name="connsiteY68" fmla="*/ 561375 h 953199"/>
                  <a:gd name="connsiteX69" fmla="*/ 10803 w 824444"/>
                  <a:gd name="connsiteY69" fmla="*/ 371754 h 953199"/>
                  <a:gd name="connsiteX70" fmla="*/ 10294 w 824444"/>
                  <a:gd name="connsiteY70" fmla="*/ 313673 h 953199"/>
                  <a:gd name="connsiteX71" fmla="*/ 9913 w 824444"/>
                  <a:gd name="connsiteY71" fmla="*/ 297787 h 953199"/>
                  <a:gd name="connsiteX72" fmla="*/ 9532 w 824444"/>
                  <a:gd name="connsiteY72" fmla="*/ 292068 h 953199"/>
                  <a:gd name="connsiteX73" fmla="*/ 8642 w 824444"/>
                  <a:gd name="connsiteY73" fmla="*/ 303125 h 953199"/>
                  <a:gd name="connsiteX74" fmla="*/ 7753 w 824444"/>
                  <a:gd name="connsiteY74" fmla="*/ 334008 h 953199"/>
                  <a:gd name="connsiteX75" fmla="*/ 6227 w 824444"/>
                  <a:gd name="connsiteY75" fmla="*/ 435808 h 953199"/>
                  <a:gd name="connsiteX76" fmla="*/ 6990 w 824444"/>
                  <a:gd name="connsiteY76" fmla="*/ 659490 h 953199"/>
                  <a:gd name="connsiteX77" fmla="*/ 4957 w 824444"/>
                  <a:gd name="connsiteY77" fmla="*/ 698634 h 953199"/>
                  <a:gd name="connsiteX78" fmla="*/ 0 w 824444"/>
                  <a:gd name="connsiteY78" fmla="*/ 805391 h 953199"/>
                  <a:gd name="connsiteX79" fmla="*/ 3940 w 824444"/>
                  <a:gd name="connsiteY79" fmla="*/ 902489 h 953199"/>
                  <a:gd name="connsiteX80" fmla="*/ 3940 w 824444"/>
                  <a:gd name="connsiteY80" fmla="*/ 906811 h 953199"/>
                  <a:gd name="connsiteX81" fmla="*/ 5846 w 824444"/>
                  <a:gd name="connsiteY81" fmla="*/ 947734 h 953199"/>
                  <a:gd name="connsiteX82" fmla="*/ 2669 w 824444"/>
                  <a:gd name="connsiteY82" fmla="*/ 947734 h 953199"/>
                  <a:gd name="connsiteX83" fmla="*/ 2669 w 824444"/>
                  <a:gd name="connsiteY83" fmla="*/ 906811 h 953199"/>
                  <a:gd name="connsiteX84" fmla="*/ 2669 w 824444"/>
                  <a:gd name="connsiteY84" fmla="*/ 895627 h 953199"/>
                  <a:gd name="connsiteX85" fmla="*/ 1398 w 824444"/>
                  <a:gd name="connsiteY85" fmla="*/ 906811 h 953199"/>
                  <a:gd name="connsiteX86" fmla="*/ 763 w 824444"/>
                  <a:gd name="connsiteY86" fmla="*/ 948370 h 953199"/>
                  <a:gd name="connsiteX87" fmla="*/ 43720 w 824444"/>
                  <a:gd name="connsiteY87" fmla="*/ 949132 h 953199"/>
                  <a:gd name="connsiteX88" fmla="*/ 192163 w 824444"/>
                  <a:gd name="connsiteY88" fmla="*/ 950022 h 953199"/>
                  <a:gd name="connsiteX89" fmla="*/ 142597 w 824444"/>
                  <a:gd name="connsiteY89" fmla="*/ 950784 h 953199"/>
                  <a:gd name="connsiteX90" fmla="*/ 158611 w 824444"/>
                  <a:gd name="connsiteY90" fmla="*/ 950784 h 953199"/>
                  <a:gd name="connsiteX91" fmla="*/ 147299 w 824444"/>
                  <a:gd name="connsiteY91" fmla="*/ 953199 h 953199"/>
                  <a:gd name="connsiteX92" fmla="*/ 448634 w 824444"/>
                  <a:gd name="connsiteY92" fmla="*/ 953199 h 953199"/>
                  <a:gd name="connsiteX93" fmla="*/ 536709 w 824444"/>
                  <a:gd name="connsiteY93" fmla="*/ 950784 h 953199"/>
                  <a:gd name="connsiteX94" fmla="*/ 542301 w 824444"/>
                  <a:gd name="connsiteY94" fmla="*/ 950784 h 953199"/>
                  <a:gd name="connsiteX95" fmla="*/ 528575 w 824444"/>
                  <a:gd name="connsiteY95" fmla="*/ 950530 h 953199"/>
                  <a:gd name="connsiteX96" fmla="*/ 491972 w 824444"/>
                  <a:gd name="connsiteY96" fmla="*/ 949895 h 953199"/>
                  <a:gd name="connsiteX97" fmla="*/ 442534 w 824444"/>
                  <a:gd name="connsiteY97" fmla="*/ 949132 h 953199"/>
                  <a:gd name="connsiteX98" fmla="*/ 428045 w 824444"/>
                  <a:gd name="connsiteY98" fmla="*/ 948878 h 953199"/>
                  <a:gd name="connsiteX99" fmla="*/ 434527 w 824444"/>
                  <a:gd name="connsiteY99" fmla="*/ 948624 h 953199"/>
                  <a:gd name="connsiteX100" fmla="*/ 405804 w 824444"/>
                  <a:gd name="connsiteY100" fmla="*/ 948624 h 953199"/>
                  <a:gd name="connsiteX101" fmla="*/ 351409 w 824444"/>
                  <a:gd name="connsiteY101" fmla="*/ 947734 h 953199"/>
                  <a:gd name="connsiteX102" fmla="*/ 535438 w 824444"/>
                  <a:gd name="connsiteY102" fmla="*/ 947734 h 953199"/>
                  <a:gd name="connsiteX103" fmla="*/ 686677 w 824444"/>
                  <a:gd name="connsiteY103" fmla="*/ 947480 h 953199"/>
                  <a:gd name="connsiteX104" fmla="*/ 681339 w 824444"/>
                  <a:gd name="connsiteY104" fmla="*/ 947607 h 953199"/>
                  <a:gd name="connsiteX105" fmla="*/ 675493 w 824444"/>
                  <a:gd name="connsiteY105" fmla="*/ 948115 h 953199"/>
                  <a:gd name="connsiteX106" fmla="*/ 681339 w 824444"/>
                  <a:gd name="connsiteY106" fmla="*/ 948624 h 953199"/>
                  <a:gd name="connsiteX107" fmla="*/ 697225 w 824444"/>
                  <a:gd name="connsiteY107" fmla="*/ 949005 h 953199"/>
                  <a:gd name="connsiteX108" fmla="*/ 749969 w 824444"/>
                  <a:gd name="connsiteY108" fmla="*/ 949386 h 953199"/>
                  <a:gd name="connsiteX109" fmla="*/ 802712 w 824444"/>
                  <a:gd name="connsiteY109" fmla="*/ 949005 h 953199"/>
                  <a:gd name="connsiteX110" fmla="*/ 818598 w 824444"/>
                  <a:gd name="connsiteY110" fmla="*/ 948624 h 953199"/>
                  <a:gd name="connsiteX111" fmla="*/ 824444 w 824444"/>
                  <a:gd name="connsiteY111" fmla="*/ 948115 h 953199"/>
                  <a:gd name="connsiteX112" fmla="*/ 818598 w 824444"/>
                  <a:gd name="connsiteY112" fmla="*/ 947607 h 953199"/>
                  <a:gd name="connsiteX113" fmla="*/ 809829 w 824444"/>
                  <a:gd name="connsiteY113" fmla="*/ 947353 h 953199"/>
                  <a:gd name="connsiteX114" fmla="*/ 20462 w 824444"/>
                  <a:gd name="connsiteY114" fmla="*/ 937185 h 953199"/>
                  <a:gd name="connsiteX115" fmla="*/ 12328 w 824444"/>
                  <a:gd name="connsiteY115" fmla="*/ 937185 h 953199"/>
                  <a:gd name="connsiteX116" fmla="*/ 12328 w 824444"/>
                  <a:gd name="connsiteY116" fmla="*/ 937185 h 953199"/>
                  <a:gd name="connsiteX117" fmla="*/ 20462 w 824444"/>
                  <a:gd name="connsiteY117" fmla="*/ 937185 h 95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824444" h="953199">
                    <a:moveTo>
                      <a:pt x="809193" y="946844"/>
                    </a:moveTo>
                    <a:lnTo>
                      <a:pt x="821394" y="946844"/>
                    </a:lnTo>
                    <a:cubicBezTo>
                      <a:pt x="821394" y="946844"/>
                      <a:pt x="804237" y="946844"/>
                      <a:pt x="804237" y="946844"/>
                    </a:cubicBezTo>
                    <a:cubicBezTo>
                      <a:pt x="803474" y="946844"/>
                      <a:pt x="802839" y="946844"/>
                      <a:pt x="801949" y="946844"/>
                    </a:cubicBezTo>
                    <a:cubicBezTo>
                      <a:pt x="788477" y="946844"/>
                      <a:pt x="769922" y="946590"/>
                      <a:pt x="749206" y="946463"/>
                    </a:cubicBezTo>
                    <a:cubicBezTo>
                      <a:pt x="747808" y="946463"/>
                      <a:pt x="746410" y="946463"/>
                      <a:pt x="745012" y="946463"/>
                    </a:cubicBezTo>
                    <a:lnTo>
                      <a:pt x="625037" y="945701"/>
                    </a:lnTo>
                    <a:lnTo>
                      <a:pt x="428299" y="944430"/>
                    </a:lnTo>
                    <a:lnTo>
                      <a:pt x="337683" y="945955"/>
                    </a:lnTo>
                    <a:lnTo>
                      <a:pt x="247321" y="947480"/>
                    </a:lnTo>
                    <a:lnTo>
                      <a:pt x="332853" y="947480"/>
                    </a:lnTo>
                    <a:cubicBezTo>
                      <a:pt x="332853" y="947480"/>
                      <a:pt x="292438" y="948115"/>
                      <a:pt x="292438" y="948115"/>
                    </a:cubicBezTo>
                    <a:cubicBezTo>
                      <a:pt x="229146" y="948115"/>
                      <a:pt x="161407" y="947861"/>
                      <a:pt x="43084" y="947607"/>
                    </a:cubicBezTo>
                    <a:lnTo>
                      <a:pt x="8261" y="947607"/>
                    </a:lnTo>
                    <a:cubicBezTo>
                      <a:pt x="8261" y="947607"/>
                      <a:pt x="43084" y="946082"/>
                      <a:pt x="43084" y="946082"/>
                    </a:cubicBezTo>
                    <a:lnTo>
                      <a:pt x="133319" y="942269"/>
                    </a:lnTo>
                    <a:lnTo>
                      <a:pt x="43084" y="941379"/>
                    </a:lnTo>
                    <a:lnTo>
                      <a:pt x="8007" y="940998"/>
                    </a:lnTo>
                    <a:lnTo>
                      <a:pt x="8388" y="906556"/>
                    </a:lnTo>
                    <a:lnTo>
                      <a:pt x="9024" y="846696"/>
                    </a:lnTo>
                    <a:lnTo>
                      <a:pt x="9024" y="906556"/>
                    </a:lnTo>
                    <a:cubicBezTo>
                      <a:pt x="9024" y="906556"/>
                      <a:pt x="9024" y="940744"/>
                      <a:pt x="9024" y="940744"/>
                    </a:cubicBezTo>
                    <a:lnTo>
                      <a:pt x="290023" y="940744"/>
                    </a:lnTo>
                    <a:cubicBezTo>
                      <a:pt x="288753" y="940744"/>
                      <a:pt x="287227" y="940744"/>
                      <a:pt x="286211" y="940744"/>
                    </a:cubicBezTo>
                    <a:cubicBezTo>
                      <a:pt x="282398" y="940871"/>
                      <a:pt x="280364" y="940998"/>
                      <a:pt x="280364" y="941252"/>
                    </a:cubicBezTo>
                    <a:cubicBezTo>
                      <a:pt x="280364" y="941506"/>
                      <a:pt x="282398" y="941634"/>
                      <a:pt x="286211" y="941761"/>
                    </a:cubicBezTo>
                    <a:cubicBezTo>
                      <a:pt x="290023" y="941761"/>
                      <a:pt x="295488" y="942015"/>
                      <a:pt x="302097" y="942142"/>
                    </a:cubicBezTo>
                    <a:cubicBezTo>
                      <a:pt x="315569" y="942142"/>
                      <a:pt x="334124" y="942396"/>
                      <a:pt x="354840" y="942523"/>
                    </a:cubicBezTo>
                    <a:cubicBezTo>
                      <a:pt x="375429" y="942396"/>
                      <a:pt x="394366" y="942269"/>
                      <a:pt x="408219" y="942142"/>
                    </a:cubicBezTo>
                    <a:cubicBezTo>
                      <a:pt x="415082" y="942015"/>
                      <a:pt x="420674" y="941888"/>
                      <a:pt x="424614" y="941761"/>
                    </a:cubicBezTo>
                    <a:cubicBezTo>
                      <a:pt x="428426" y="941634"/>
                      <a:pt x="430587" y="941506"/>
                      <a:pt x="430587" y="941252"/>
                    </a:cubicBezTo>
                    <a:cubicBezTo>
                      <a:pt x="430587" y="940998"/>
                      <a:pt x="428426" y="940871"/>
                      <a:pt x="424614" y="940744"/>
                    </a:cubicBezTo>
                    <a:cubicBezTo>
                      <a:pt x="423470" y="940744"/>
                      <a:pt x="422072" y="940744"/>
                      <a:pt x="420674" y="940744"/>
                    </a:cubicBezTo>
                    <a:lnTo>
                      <a:pt x="510019" y="940744"/>
                    </a:lnTo>
                    <a:lnTo>
                      <a:pt x="424868" y="938584"/>
                    </a:lnTo>
                    <a:lnTo>
                      <a:pt x="340987" y="936296"/>
                    </a:lnTo>
                    <a:lnTo>
                      <a:pt x="159246" y="936931"/>
                    </a:lnTo>
                    <a:lnTo>
                      <a:pt x="43211" y="936169"/>
                    </a:lnTo>
                    <a:lnTo>
                      <a:pt x="13472" y="935914"/>
                    </a:lnTo>
                    <a:lnTo>
                      <a:pt x="13726" y="906556"/>
                    </a:lnTo>
                    <a:lnTo>
                      <a:pt x="14616" y="784040"/>
                    </a:lnTo>
                    <a:lnTo>
                      <a:pt x="17666" y="479655"/>
                    </a:lnTo>
                    <a:lnTo>
                      <a:pt x="17157" y="708547"/>
                    </a:lnTo>
                    <a:lnTo>
                      <a:pt x="17157" y="764722"/>
                    </a:lnTo>
                    <a:cubicBezTo>
                      <a:pt x="17157" y="767899"/>
                      <a:pt x="17030" y="771331"/>
                      <a:pt x="16903" y="775525"/>
                    </a:cubicBezTo>
                    <a:cubicBezTo>
                      <a:pt x="16903" y="789251"/>
                      <a:pt x="16649" y="808187"/>
                      <a:pt x="16522" y="829157"/>
                    </a:cubicBezTo>
                    <a:cubicBezTo>
                      <a:pt x="16649" y="850127"/>
                      <a:pt x="16776" y="869191"/>
                      <a:pt x="16903" y="883171"/>
                    </a:cubicBezTo>
                    <a:cubicBezTo>
                      <a:pt x="17030" y="889907"/>
                      <a:pt x="17157" y="895372"/>
                      <a:pt x="17284" y="899312"/>
                    </a:cubicBezTo>
                    <a:lnTo>
                      <a:pt x="17284" y="932864"/>
                    </a:lnTo>
                    <a:cubicBezTo>
                      <a:pt x="17284" y="932864"/>
                      <a:pt x="43465" y="932864"/>
                      <a:pt x="43465" y="932864"/>
                    </a:cubicBezTo>
                    <a:lnTo>
                      <a:pt x="73459" y="932864"/>
                    </a:lnTo>
                    <a:cubicBezTo>
                      <a:pt x="73459" y="932864"/>
                      <a:pt x="43465" y="932610"/>
                      <a:pt x="43465" y="932610"/>
                    </a:cubicBezTo>
                    <a:lnTo>
                      <a:pt x="17412" y="932356"/>
                    </a:lnTo>
                    <a:lnTo>
                      <a:pt x="17666" y="906811"/>
                    </a:lnTo>
                    <a:lnTo>
                      <a:pt x="17666" y="905158"/>
                    </a:lnTo>
                    <a:cubicBezTo>
                      <a:pt x="17666" y="905158"/>
                      <a:pt x="17666" y="905794"/>
                      <a:pt x="17793" y="905794"/>
                    </a:cubicBezTo>
                    <a:cubicBezTo>
                      <a:pt x="17920" y="905794"/>
                      <a:pt x="18174" y="903633"/>
                      <a:pt x="18301" y="899693"/>
                    </a:cubicBezTo>
                    <a:cubicBezTo>
                      <a:pt x="18301" y="895753"/>
                      <a:pt x="18555" y="890161"/>
                      <a:pt x="18683" y="883299"/>
                    </a:cubicBezTo>
                    <a:cubicBezTo>
                      <a:pt x="18683" y="869446"/>
                      <a:pt x="18937" y="850382"/>
                      <a:pt x="19064" y="829411"/>
                    </a:cubicBezTo>
                    <a:cubicBezTo>
                      <a:pt x="19064" y="816448"/>
                      <a:pt x="18937" y="804502"/>
                      <a:pt x="18810" y="793953"/>
                    </a:cubicBezTo>
                    <a:lnTo>
                      <a:pt x="21351" y="556419"/>
                    </a:lnTo>
                    <a:cubicBezTo>
                      <a:pt x="23893" y="347988"/>
                      <a:pt x="26435" y="138414"/>
                      <a:pt x="27071" y="90119"/>
                    </a:cubicBezTo>
                    <a:cubicBezTo>
                      <a:pt x="27452" y="41570"/>
                      <a:pt x="26435" y="1028"/>
                      <a:pt x="24783" y="11"/>
                    </a:cubicBezTo>
                    <a:cubicBezTo>
                      <a:pt x="24020" y="-497"/>
                      <a:pt x="22877" y="16533"/>
                      <a:pt x="21733" y="44366"/>
                    </a:cubicBezTo>
                    <a:cubicBezTo>
                      <a:pt x="20589" y="72326"/>
                      <a:pt x="19318" y="111089"/>
                      <a:pt x="18301" y="154046"/>
                    </a:cubicBezTo>
                    <a:lnTo>
                      <a:pt x="14743" y="310242"/>
                    </a:lnTo>
                    <a:lnTo>
                      <a:pt x="12836" y="699905"/>
                    </a:lnTo>
                    <a:lnTo>
                      <a:pt x="12836" y="889399"/>
                    </a:lnTo>
                    <a:cubicBezTo>
                      <a:pt x="12328" y="793826"/>
                      <a:pt x="11820" y="663811"/>
                      <a:pt x="11438" y="561375"/>
                    </a:cubicBezTo>
                    <a:cubicBezTo>
                      <a:pt x="11184" y="487662"/>
                      <a:pt x="10930" y="420558"/>
                      <a:pt x="10803" y="371754"/>
                    </a:cubicBezTo>
                    <a:cubicBezTo>
                      <a:pt x="10549" y="347353"/>
                      <a:pt x="10422" y="327526"/>
                      <a:pt x="10294" y="313673"/>
                    </a:cubicBezTo>
                    <a:cubicBezTo>
                      <a:pt x="10167" y="306810"/>
                      <a:pt x="10040" y="301473"/>
                      <a:pt x="9913" y="297787"/>
                    </a:cubicBezTo>
                    <a:cubicBezTo>
                      <a:pt x="9913" y="294101"/>
                      <a:pt x="9659" y="292195"/>
                      <a:pt x="9532" y="292068"/>
                    </a:cubicBezTo>
                    <a:cubicBezTo>
                      <a:pt x="9278" y="292068"/>
                      <a:pt x="8896" y="295881"/>
                      <a:pt x="8642" y="303125"/>
                    </a:cubicBezTo>
                    <a:cubicBezTo>
                      <a:pt x="8388" y="310496"/>
                      <a:pt x="8134" y="321045"/>
                      <a:pt x="7753" y="334008"/>
                    </a:cubicBezTo>
                    <a:cubicBezTo>
                      <a:pt x="7117" y="360062"/>
                      <a:pt x="6609" y="396156"/>
                      <a:pt x="6227" y="435808"/>
                    </a:cubicBezTo>
                    <a:cubicBezTo>
                      <a:pt x="5592" y="507870"/>
                      <a:pt x="5973" y="602553"/>
                      <a:pt x="6990" y="659490"/>
                    </a:cubicBezTo>
                    <a:cubicBezTo>
                      <a:pt x="6355" y="670039"/>
                      <a:pt x="5592" y="683129"/>
                      <a:pt x="4957" y="698634"/>
                    </a:cubicBezTo>
                    <a:lnTo>
                      <a:pt x="0" y="805391"/>
                    </a:lnTo>
                    <a:lnTo>
                      <a:pt x="3940" y="902489"/>
                    </a:lnTo>
                    <a:lnTo>
                      <a:pt x="3940" y="906811"/>
                    </a:lnTo>
                    <a:cubicBezTo>
                      <a:pt x="3940" y="906811"/>
                      <a:pt x="5846" y="947734"/>
                      <a:pt x="5846" y="947734"/>
                    </a:cubicBezTo>
                    <a:lnTo>
                      <a:pt x="2669" y="947734"/>
                    </a:lnTo>
                    <a:cubicBezTo>
                      <a:pt x="2669" y="947734"/>
                      <a:pt x="2669" y="906811"/>
                      <a:pt x="2669" y="906811"/>
                    </a:cubicBezTo>
                    <a:cubicBezTo>
                      <a:pt x="2669" y="904396"/>
                      <a:pt x="2669" y="900074"/>
                      <a:pt x="2669" y="895627"/>
                    </a:cubicBezTo>
                    <a:cubicBezTo>
                      <a:pt x="2161" y="880248"/>
                      <a:pt x="1779" y="886349"/>
                      <a:pt x="1398" y="906811"/>
                    </a:cubicBezTo>
                    <a:lnTo>
                      <a:pt x="763" y="948370"/>
                    </a:lnTo>
                    <a:lnTo>
                      <a:pt x="43720" y="949132"/>
                    </a:lnTo>
                    <a:cubicBezTo>
                      <a:pt x="72061" y="949641"/>
                      <a:pt x="129634" y="949895"/>
                      <a:pt x="192163" y="950022"/>
                    </a:cubicBezTo>
                    <a:lnTo>
                      <a:pt x="142597" y="950784"/>
                    </a:lnTo>
                    <a:lnTo>
                      <a:pt x="158611" y="950784"/>
                    </a:lnTo>
                    <a:cubicBezTo>
                      <a:pt x="134844" y="951420"/>
                      <a:pt x="138403" y="952309"/>
                      <a:pt x="147299" y="953199"/>
                    </a:cubicBezTo>
                    <a:lnTo>
                      <a:pt x="448634" y="953199"/>
                    </a:lnTo>
                    <a:cubicBezTo>
                      <a:pt x="533277" y="952563"/>
                      <a:pt x="562635" y="951674"/>
                      <a:pt x="536709" y="950784"/>
                    </a:cubicBezTo>
                    <a:lnTo>
                      <a:pt x="542301" y="950784"/>
                    </a:lnTo>
                    <a:lnTo>
                      <a:pt x="528575" y="950530"/>
                    </a:lnTo>
                    <a:cubicBezTo>
                      <a:pt x="519805" y="950276"/>
                      <a:pt x="507605" y="950149"/>
                      <a:pt x="491972" y="949895"/>
                    </a:cubicBezTo>
                    <a:lnTo>
                      <a:pt x="442534" y="949132"/>
                    </a:lnTo>
                    <a:lnTo>
                      <a:pt x="428045" y="948878"/>
                    </a:lnTo>
                    <a:cubicBezTo>
                      <a:pt x="431222" y="948878"/>
                      <a:pt x="433510" y="948624"/>
                      <a:pt x="434527" y="948624"/>
                    </a:cubicBezTo>
                    <a:cubicBezTo>
                      <a:pt x="424487" y="948624"/>
                      <a:pt x="414955" y="948624"/>
                      <a:pt x="405804" y="948624"/>
                    </a:cubicBezTo>
                    <a:lnTo>
                      <a:pt x="351409" y="947734"/>
                    </a:lnTo>
                    <a:lnTo>
                      <a:pt x="535438" y="947734"/>
                    </a:lnTo>
                    <a:cubicBezTo>
                      <a:pt x="535438" y="947734"/>
                      <a:pt x="686677" y="947480"/>
                      <a:pt x="686677" y="947480"/>
                    </a:cubicBezTo>
                    <a:cubicBezTo>
                      <a:pt x="684770" y="947480"/>
                      <a:pt x="682864" y="947480"/>
                      <a:pt x="681339" y="947607"/>
                    </a:cubicBezTo>
                    <a:cubicBezTo>
                      <a:pt x="677526" y="947734"/>
                      <a:pt x="675493" y="947861"/>
                      <a:pt x="675493" y="948115"/>
                    </a:cubicBezTo>
                    <a:cubicBezTo>
                      <a:pt x="675493" y="948370"/>
                      <a:pt x="677526" y="948497"/>
                      <a:pt x="681339" y="948624"/>
                    </a:cubicBezTo>
                    <a:cubicBezTo>
                      <a:pt x="685152" y="948624"/>
                      <a:pt x="690490" y="948878"/>
                      <a:pt x="697225" y="949005"/>
                    </a:cubicBezTo>
                    <a:cubicBezTo>
                      <a:pt x="710697" y="949005"/>
                      <a:pt x="729253" y="949259"/>
                      <a:pt x="749969" y="949386"/>
                    </a:cubicBezTo>
                    <a:cubicBezTo>
                      <a:pt x="770557" y="949259"/>
                      <a:pt x="789240" y="949132"/>
                      <a:pt x="802712" y="949005"/>
                    </a:cubicBezTo>
                    <a:cubicBezTo>
                      <a:pt x="809448" y="948878"/>
                      <a:pt x="814912" y="948751"/>
                      <a:pt x="818598" y="948624"/>
                    </a:cubicBezTo>
                    <a:cubicBezTo>
                      <a:pt x="822411" y="948497"/>
                      <a:pt x="824444" y="948370"/>
                      <a:pt x="824444" y="948115"/>
                    </a:cubicBezTo>
                    <a:cubicBezTo>
                      <a:pt x="824444" y="947861"/>
                      <a:pt x="822411" y="947734"/>
                      <a:pt x="818598" y="947607"/>
                    </a:cubicBezTo>
                    <a:cubicBezTo>
                      <a:pt x="816310" y="947607"/>
                      <a:pt x="813260" y="947480"/>
                      <a:pt x="809829" y="947353"/>
                    </a:cubicBezTo>
                    <a:close/>
                    <a:moveTo>
                      <a:pt x="20462" y="937185"/>
                    </a:moveTo>
                    <a:lnTo>
                      <a:pt x="12328" y="937185"/>
                    </a:lnTo>
                    <a:cubicBezTo>
                      <a:pt x="12328" y="937185"/>
                      <a:pt x="12328" y="937185"/>
                      <a:pt x="12328" y="937185"/>
                    </a:cubicBezTo>
                    <a:lnTo>
                      <a:pt x="20462" y="93718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4" name="Freeform: Shape 3723">
                <a:extLst>
                  <a:ext uri="{FF2B5EF4-FFF2-40B4-BE49-F238E27FC236}">
                    <a16:creationId xmlns:a16="http://schemas.microsoft.com/office/drawing/2014/main" id="{FC9A7A39-5979-94A3-6954-B7497E91B7AC}"/>
                  </a:ext>
                </a:extLst>
              </p:cNvPr>
              <p:cNvSpPr/>
              <p:nvPr/>
            </p:nvSpPr>
            <p:spPr>
              <a:xfrm>
                <a:off x="-353667" y="7095728"/>
                <a:ext cx="6354" cy="202965"/>
              </a:xfrm>
              <a:custGeom>
                <a:avLst/>
                <a:gdLst>
                  <a:gd name="connsiteX0" fmla="*/ 0 w 6354"/>
                  <a:gd name="connsiteY0" fmla="*/ 0 h 202965"/>
                  <a:gd name="connsiteX1" fmla="*/ 1398 w 6354"/>
                  <a:gd name="connsiteY1" fmla="*/ 101292 h 202965"/>
                  <a:gd name="connsiteX2" fmla="*/ 3050 w 6354"/>
                  <a:gd name="connsiteY2" fmla="*/ 202966 h 202965"/>
                  <a:gd name="connsiteX3" fmla="*/ 4702 w 6354"/>
                  <a:gd name="connsiteY3" fmla="*/ 101546 h 202965"/>
                  <a:gd name="connsiteX4" fmla="*/ 6355 w 6354"/>
                  <a:gd name="connsiteY4" fmla="*/ 890 h 202965"/>
                  <a:gd name="connsiteX5" fmla="*/ 3177 w 6354"/>
                  <a:gd name="connsiteY5" fmla="*/ 508 h 202965"/>
                  <a:gd name="connsiteX6" fmla="*/ 0 w 6354"/>
                  <a:gd name="connsiteY6" fmla="*/ 0 h 20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54" h="202965">
                    <a:moveTo>
                      <a:pt x="0" y="0"/>
                    </a:moveTo>
                    <a:lnTo>
                      <a:pt x="1398" y="101292"/>
                    </a:lnTo>
                    <a:lnTo>
                      <a:pt x="3050" y="202966"/>
                    </a:lnTo>
                    <a:lnTo>
                      <a:pt x="4702" y="101546"/>
                    </a:lnTo>
                    <a:lnTo>
                      <a:pt x="6355" y="890"/>
                    </a:lnTo>
                    <a:lnTo>
                      <a:pt x="3177" y="5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5" name="Freeform: Shape 3724">
                <a:extLst>
                  <a:ext uri="{FF2B5EF4-FFF2-40B4-BE49-F238E27FC236}">
                    <a16:creationId xmlns:a16="http://schemas.microsoft.com/office/drawing/2014/main" id="{705C91F5-2563-76AE-31DB-7B492DF51A83}"/>
                  </a:ext>
                </a:extLst>
              </p:cNvPr>
              <p:cNvSpPr/>
              <p:nvPr/>
            </p:nvSpPr>
            <p:spPr>
              <a:xfrm>
                <a:off x="504074" y="7349784"/>
                <a:ext cx="150476" cy="2541"/>
              </a:xfrm>
              <a:custGeom>
                <a:avLst/>
                <a:gdLst>
                  <a:gd name="connsiteX0" fmla="*/ 128363 w 150476"/>
                  <a:gd name="connsiteY0" fmla="*/ 381 h 2541"/>
                  <a:gd name="connsiteX1" fmla="*/ 75874 w 150476"/>
                  <a:gd name="connsiteY1" fmla="*/ 0 h 2541"/>
                  <a:gd name="connsiteX2" fmla="*/ 22495 w 150476"/>
                  <a:gd name="connsiteY2" fmla="*/ 381 h 2541"/>
                  <a:gd name="connsiteX3" fmla="*/ 6101 w 150476"/>
                  <a:gd name="connsiteY3" fmla="*/ 763 h 2541"/>
                  <a:gd name="connsiteX4" fmla="*/ 0 w 150476"/>
                  <a:gd name="connsiteY4" fmla="*/ 1271 h 2541"/>
                  <a:gd name="connsiteX5" fmla="*/ 6101 w 150476"/>
                  <a:gd name="connsiteY5" fmla="*/ 1779 h 2541"/>
                  <a:gd name="connsiteX6" fmla="*/ 22495 w 150476"/>
                  <a:gd name="connsiteY6" fmla="*/ 2161 h 2541"/>
                  <a:gd name="connsiteX7" fmla="*/ 75874 w 150476"/>
                  <a:gd name="connsiteY7" fmla="*/ 2542 h 2541"/>
                  <a:gd name="connsiteX8" fmla="*/ 128363 w 150476"/>
                  <a:gd name="connsiteY8" fmla="*/ 2161 h 2541"/>
                  <a:gd name="connsiteX9" fmla="*/ 144503 w 150476"/>
                  <a:gd name="connsiteY9" fmla="*/ 1779 h 2541"/>
                  <a:gd name="connsiteX10" fmla="*/ 150477 w 150476"/>
                  <a:gd name="connsiteY10" fmla="*/ 1271 h 2541"/>
                  <a:gd name="connsiteX11" fmla="*/ 144503 w 150476"/>
                  <a:gd name="connsiteY11" fmla="*/ 763 h 2541"/>
                  <a:gd name="connsiteX12" fmla="*/ 128363 w 150476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76" h="2541">
                    <a:moveTo>
                      <a:pt x="128363" y="381"/>
                    </a:moveTo>
                    <a:cubicBezTo>
                      <a:pt x="114764" y="381"/>
                      <a:pt x="96209" y="127"/>
                      <a:pt x="75874" y="0"/>
                    </a:cubicBezTo>
                    <a:cubicBezTo>
                      <a:pt x="55285" y="127"/>
                      <a:pt x="36348" y="254"/>
                      <a:pt x="22495" y="381"/>
                    </a:cubicBezTo>
                    <a:cubicBezTo>
                      <a:pt x="15632" y="508"/>
                      <a:pt x="10040" y="636"/>
                      <a:pt x="6101" y="763"/>
                    </a:cubicBezTo>
                    <a:cubicBezTo>
                      <a:pt x="2161" y="890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6101" y="1779"/>
                    </a:cubicBezTo>
                    <a:cubicBezTo>
                      <a:pt x="10040" y="1779"/>
                      <a:pt x="15632" y="2034"/>
                      <a:pt x="22495" y="2161"/>
                    </a:cubicBezTo>
                    <a:cubicBezTo>
                      <a:pt x="36348" y="2161"/>
                      <a:pt x="55285" y="2415"/>
                      <a:pt x="75874" y="2542"/>
                    </a:cubicBezTo>
                    <a:cubicBezTo>
                      <a:pt x="96082" y="2415"/>
                      <a:pt x="114764" y="2288"/>
                      <a:pt x="128363" y="2161"/>
                    </a:cubicBezTo>
                    <a:cubicBezTo>
                      <a:pt x="135099" y="2034"/>
                      <a:pt x="140564" y="1906"/>
                      <a:pt x="144503" y="1779"/>
                    </a:cubicBezTo>
                    <a:cubicBezTo>
                      <a:pt x="148316" y="1652"/>
                      <a:pt x="150477" y="1525"/>
                      <a:pt x="150477" y="1271"/>
                    </a:cubicBezTo>
                    <a:cubicBezTo>
                      <a:pt x="150477" y="1017"/>
                      <a:pt x="148316" y="890"/>
                      <a:pt x="144503" y="763"/>
                    </a:cubicBezTo>
                    <a:cubicBezTo>
                      <a:pt x="140691" y="763"/>
                      <a:pt x="135099" y="508"/>
                      <a:pt x="128363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6" name="Freeform: Shape 3725">
                <a:extLst>
                  <a:ext uri="{FF2B5EF4-FFF2-40B4-BE49-F238E27FC236}">
                    <a16:creationId xmlns:a16="http://schemas.microsoft.com/office/drawing/2014/main" id="{16693BC2-93ED-A1A7-055C-5E44FDB4B1DC}"/>
                  </a:ext>
                </a:extLst>
              </p:cNvPr>
              <p:cNvSpPr/>
              <p:nvPr/>
            </p:nvSpPr>
            <p:spPr>
              <a:xfrm>
                <a:off x="4631888" y="6349421"/>
                <a:ext cx="146542" cy="36523"/>
              </a:xfrm>
              <a:custGeom>
                <a:avLst/>
                <a:gdLst>
                  <a:gd name="connsiteX0" fmla="*/ 5847 w 146542"/>
                  <a:gd name="connsiteY0" fmla="*/ 1041 h 36523"/>
                  <a:gd name="connsiteX1" fmla="*/ 0 w 146542"/>
                  <a:gd name="connsiteY1" fmla="*/ 24 h 36523"/>
                  <a:gd name="connsiteX2" fmla="*/ 5719 w 146542"/>
                  <a:gd name="connsiteY2" fmla="*/ 1930 h 36523"/>
                  <a:gd name="connsiteX3" fmla="*/ 21479 w 146542"/>
                  <a:gd name="connsiteY3" fmla="*/ 6251 h 36523"/>
                  <a:gd name="connsiteX4" fmla="*/ 73713 w 146542"/>
                  <a:gd name="connsiteY4" fmla="*/ 19596 h 36523"/>
                  <a:gd name="connsiteX5" fmla="*/ 125059 w 146542"/>
                  <a:gd name="connsiteY5" fmla="*/ 32051 h 36523"/>
                  <a:gd name="connsiteX6" fmla="*/ 140691 w 146542"/>
                  <a:gd name="connsiteY6" fmla="*/ 35483 h 36523"/>
                  <a:gd name="connsiteX7" fmla="*/ 146537 w 146542"/>
                  <a:gd name="connsiteY7" fmla="*/ 36499 h 36523"/>
                  <a:gd name="connsiteX8" fmla="*/ 140945 w 146542"/>
                  <a:gd name="connsiteY8" fmla="*/ 34593 h 36523"/>
                  <a:gd name="connsiteX9" fmla="*/ 125440 w 146542"/>
                  <a:gd name="connsiteY9" fmla="*/ 30399 h 36523"/>
                  <a:gd name="connsiteX10" fmla="*/ 74349 w 146542"/>
                  <a:gd name="connsiteY10" fmla="*/ 17308 h 36523"/>
                  <a:gd name="connsiteX11" fmla="*/ 21987 w 146542"/>
                  <a:gd name="connsiteY11" fmla="*/ 4599 h 36523"/>
                  <a:gd name="connsiteX12" fmla="*/ 6101 w 146542"/>
                  <a:gd name="connsiteY12" fmla="*/ 1041 h 3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6542" h="36523">
                    <a:moveTo>
                      <a:pt x="5847" y="1041"/>
                    </a:moveTo>
                    <a:cubicBezTo>
                      <a:pt x="2034" y="278"/>
                      <a:pt x="0" y="-103"/>
                      <a:pt x="0" y="24"/>
                    </a:cubicBezTo>
                    <a:cubicBezTo>
                      <a:pt x="0" y="151"/>
                      <a:pt x="2034" y="914"/>
                      <a:pt x="5719" y="1930"/>
                    </a:cubicBezTo>
                    <a:cubicBezTo>
                      <a:pt x="9405" y="2947"/>
                      <a:pt x="14870" y="4472"/>
                      <a:pt x="21479" y="6251"/>
                    </a:cubicBezTo>
                    <a:cubicBezTo>
                      <a:pt x="34823" y="9683"/>
                      <a:pt x="53251" y="14386"/>
                      <a:pt x="73713" y="19596"/>
                    </a:cubicBezTo>
                    <a:cubicBezTo>
                      <a:pt x="93667" y="24426"/>
                      <a:pt x="111841" y="28874"/>
                      <a:pt x="125059" y="32051"/>
                    </a:cubicBezTo>
                    <a:cubicBezTo>
                      <a:pt x="131667" y="33576"/>
                      <a:pt x="137005" y="34720"/>
                      <a:pt x="140691" y="35483"/>
                    </a:cubicBezTo>
                    <a:cubicBezTo>
                      <a:pt x="144376" y="36245"/>
                      <a:pt x="146410" y="36627"/>
                      <a:pt x="146537" y="36499"/>
                    </a:cubicBezTo>
                    <a:cubicBezTo>
                      <a:pt x="146664" y="36372"/>
                      <a:pt x="144631" y="35737"/>
                      <a:pt x="140945" y="34593"/>
                    </a:cubicBezTo>
                    <a:cubicBezTo>
                      <a:pt x="137259" y="33576"/>
                      <a:pt x="132049" y="32178"/>
                      <a:pt x="125440" y="30399"/>
                    </a:cubicBezTo>
                    <a:cubicBezTo>
                      <a:pt x="112349" y="27095"/>
                      <a:pt x="94302" y="22392"/>
                      <a:pt x="74349" y="17308"/>
                    </a:cubicBezTo>
                    <a:cubicBezTo>
                      <a:pt x="53887" y="12352"/>
                      <a:pt x="35459" y="7904"/>
                      <a:pt x="21987" y="4599"/>
                    </a:cubicBezTo>
                    <a:cubicBezTo>
                      <a:pt x="15251" y="3074"/>
                      <a:pt x="9913" y="1930"/>
                      <a:pt x="6101" y="10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7" name="Freeform: Shape 3726">
                <a:extLst>
                  <a:ext uri="{FF2B5EF4-FFF2-40B4-BE49-F238E27FC236}">
                    <a16:creationId xmlns:a16="http://schemas.microsoft.com/office/drawing/2014/main" id="{C7F50094-B8EE-14A4-A354-D8CE523ADC9A}"/>
                  </a:ext>
                </a:extLst>
              </p:cNvPr>
              <p:cNvSpPr/>
              <p:nvPr/>
            </p:nvSpPr>
            <p:spPr>
              <a:xfrm>
                <a:off x="728607" y="6072457"/>
                <a:ext cx="444575" cy="45892"/>
              </a:xfrm>
              <a:custGeom>
                <a:avLst/>
                <a:gdLst>
                  <a:gd name="connsiteX0" fmla="*/ 273667 w 444575"/>
                  <a:gd name="connsiteY0" fmla="*/ 16323 h 45892"/>
                  <a:gd name="connsiteX1" fmla="*/ 437996 w 444575"/>
                  <a:gd name="connsiteY1" fmla="*/ 691 h 45892"/>
                  <a:gd name="connsiteX2" fmla="*/ 321961 w 444575"/>
                  <a:gd name="connsiteY2" fmla="*/ 10223 h 45892"/>
                  <a:gd name="connsiteX3" fmla="*/ 220161 w 444575"/>
                  <a:gd name="connsiteY3" fmla="*/ 20263 h 45892"/>
                  <a:gd name="connsiteX4" fmla="*/ 21516 w 444575"/>
                  <a:gd name="connsiteY4" fmla="*/ 42504 h 45892"/>
                  <a:gd name="connsiteX5" fmla="*/ 58627 w 444575"/>
                  <a:gd name="connsiteY5" fmla="*/ 39581 h 45892"/>
                  <a:gd name="connsiteX6" fmla="*/ 273667 w 444575"/>
                  <a:gd name="connsiteY6" fmla="*/ 16323 h 45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575" h="45892">
                    <a:moveTo>
                      <a:pt x="273667" y="16323"/>
                    </a:moveTo>
                    <a:cubicBezTo>
                      <a:pt x="349667" y="9333"/>
                      <a:pt x="417153" y="1962"/>
                      <a:pt x="437996" y="691"/>
                    </a:cubicBezTo>
                    <a:cubicBezTo>
                      <a:pt x="458839" y="-961"/>
                      <a:pt x="432785" y="-326"/>
                      <a:pt x="321961" y="10223"/>
                    </a:cubicBezTo>
                    <a:cubicBezTo>
                      <a:pt x="301246" y="12765"/>
                      <a:pt x="268837" y="15815"/>
                      <a:pt x="220161" y="20263"/>
                    </a:cubicBezTo>
                    <a:cubicBezTo>
                      <a:pt x="171612" y="25093"/>
                      <a:pt x="106922" y="32718"/>
                      <a:pt x="21516" y="42504"/>
                    </a:cubicBezTo>
                    <a:cubicBezTo>
                      <a:pt x="-21059" y="48732"/>
                      <a:pt x="3851" y="45555"/>
                      <a:pt x="58627" y="39581"/>
                    </a:cubicBezTo>
                    <a:cubicBezTo>
                      <a:pt x="113404" y="33862"/>
                      <a:pt x="197539" y="22678"/>
                      <a:pt x="273667" y="163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8" name="Freeform: Shape 3727">
                <a:extLst>
                  <a:ext uri="{FF2B5EF4-FFF2-40B4-BE49-F238E27FC236}">
                    <a16:creationId xmlns:a16="http://schemas.microsoft.com/office/drawing/2014/main" id="{27CBF74E-F695-6D8F-C981-E325E2F36561}"/>
                  </a:ext>
                </a:extLst>
              </p:cNvPr>
              <p:cNvSpPr/>
              <p:nvPr/>
            </p:nvSpPr>
            <p:spPr>
              <a:xfrm>
                <a:off x="6047608" y="7353597"/>
                <a:ext cx="686088" cy="4321"/>
              </a:xfrm>
              <a:custGeom>
                <a:avLst/>
                <a:gdLst>
                  <a:gd name="connsiteX0" fmla="*/ 591 w 686088"/>
                  <a:gd name="connsiteY0" fmla="*/ 4321 h 4321"/>
                  <a:gd name="connsiteX1" fmla="*/ 602878 w 686088"/>
                  <a:gd name="connsiteY1" fmla="*/ 4321 h 4321"/>
                  <a:gd name="connsiteX2" fmla="*/ 595380 w 686088"/>
                  <a:gd name="connsiteY2" fmla="*/ 2923 h 4321"/>
                  <a:gd name="connsiteX3" fmla="*/ 619527 w 686088"/>
                  <a:gd name="connsiteY3" fmla="*/ 2923 h 4321"/>
                  <a:gd name="connsiteX4" fmla="*/ 318321 w 686088"/>
                  <a:gd name="connsiteY4" fmla="*/ 0 h 4321"/>
                  <a:gd name="connsiteX5" fmla="*/ 318574 w 686088"/>
                  <a:gd name="connsiteY5" fmla="*/ 1398 h 4321"/>
                  <a:gd name="connsiteX6" fmla="*/ 464 w 686088"/>
                  <a:gd name="connsiteY6" fmla="*/ 4321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6088" h="4321">
                    <a:moveTo>
                      <a:pt x="591" y="4321"/>
                    </a:moveTo>
                    <a:lnTo>
                      <a:pt x="602878" y="4321"/>
                    </a:lnTo>
                    <a:cubicBezTo>
                      <a:pt x="612919" y="3813"/>
                      <a:pt x="609107" y="3304"/>
                      <a:pt x="595380" y="2923"/>
                    </a:cubicBezTo>
                    <a:cubicBezTo>
                      <a:pt x="603260" y="2923"/>
                      <a:pt x="611267" y="2923"/>
                      <a:pt x="619527" y="2923"/>
                    </a:cubicBezTo>
                    <a:cubicBezTo>
                      <a:pt x="799617" y="1652"/>
                      <a:pt x="585721" y="0"/>
                      <a:pt x="318321" y="0"/>
                    </a:cubicBezTo>
                    <a:cubicBezTo>
                      <a:pt x="310314" y="508"/>
                      <a:pt x="309678" y="1017"/>
                      <a:pt x="318574" y="1398"/>
                    </a:cubicBezTo>
                    <a:cubicBezTo>
                      <a:pt x="157041" y="1398"/>
                      <a:pt x="-9958" y="2414"/>
                      <a:pt x="464" y="43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9" name="Freeform: Shape 3728">
                <a:extLst>
                  <a:ext uri="{FF2B5EF4-FFF2-40B4-BE49-F238E27FC236}">
                    <a16:creationId xmlns:a16="http://schemas.microsoft.com/office/drawing/2014/main" id="{329CB6DA-D014-167D-4EAA-00A345FF8D5F}"/>
                  </a:ext>
                </a:extLst>
              </p:cNvPr>
              <p:cNvSpPr/>
              <p:nvPr/>
            </p:nvSpPr>
            <p:spPr>
              <a:xfrm>
                <a:off x="-332189" y="6035783"/>
                <a:ext cx="7820465" cy="1335988"/>
              </a:xfrm>
              <a:custGeom>
                <a:avLst/>
                <a:gdLst>
                  <a:gd name="connsiteX0" fmla="*/ 7820466 w 7820465"/>
                  <a:gd name="connsiteY0" fmla="*/ 1329506 h 1335988"/>
                  <a:gd name="connsiteX1" fmla="*/ 7596530 w 7820465"/>
                  <a:gd name="connsiteY1" fmla="*/ 1226943 h 1335988"/>
                  <a:gd name="connsiteX2" fmla="*/ 7572382 w 7820465"/>
                  <a:gd name="connsiteY2" fmla="*/ 1215886 h 1335988"/>
                  <a:gd name="connsiteX3" fmla="*/ 7573399 w 7820465"/>
                  <a:gd name="connsiteY3" fmla="*/ 1211565 h 1335988"/>
                  <a:gd name="connsiteX4" fmla="*/ 7572637 w 7820465"/>
                  <a:gd name="connsiteY4" fmla="*/ 1211565 h 1335988"/>
                  <a:gd name="connsiteX5" fmla="*/ 7571747 w 7820465"/>
                  <a:gd name="connsiteY5" fmla="*/ 1215632 h 1335988"/>
                  <a:gd name="connsiteX6" fmla="*/ 7562977 w 7820465"/>
                  <a:gd name="connsiteY6" fmla="*/ 1211565 h 1335988"/>
                  <a:gd name="connsiteX7" fmla="*/ 7572637 w 7820465"/>
                  <a:gd name="connsiteY7" fmla="*/ 1211565 h 1335988"/>
                  <a:gd name="connsiteX8" fmla="*/ 7573399 w 7820465"/>
                  <a:gd name="connsiteY8" fmla="*/ 1208134 h 1335988"/>
                  <a:gd name="connsiteX9" fmla="*/ 7555733 w 7820465"/>
                  <a:gd name="connsiteY9" fmla="*/ 1208134 h 1335988"/>
                  <a:gd name="connsiteX10" fmla="*/ 7310192 w 7820465"/>
                  <a:gd name="connsiteY10" fmla="*/ 1097437 h 1335988"/>
                  <a:gd name="connsiteX11" fmla="*/ 7391404 w 7820465"/>
                  <a:gd name="connsiteY11" fmla="*/ 1134675 h 1335988"/>
                  <a:gd name="connsiteX12" fmla="*/ 7429149 w 7820465"/>
                  <a:gd name="connsiteY12" fmla="*/ 1153358 h 1335988"/>
                  <a:gd name="connsiteX13" fmla="*/ 7448213 w 7820465"/>
                  <a:gd name="connsiteY13" fmla="*/ 1161364 h 1335988"/>
                  <a:gd name="connsiteX14" fmla="*/ 7488628 w 7820465"/>
                  <a:gd name="connsiteY14" fmla="*/ 1179665 h 1335988"/>
                  <a:gd name="connsiteX15" fmla="*/ 7544041 w 7820465"/>
                  <a:gd name="connsiteY15" fmla="*/ 1204702 h 1335988"/>
                  <a:gd name="connsiteX16" fmla="*/ 7551666 w 7820465"/>
                  <a:gd name="connsiteY16" fmla="*/ 1208134 h 1335988"/>
                  <a:gd name="connsiteX17" fmla="*/ 7537177 w 7820465"/>
                  <a:gd name="connsiteY17" fmla="*/ 1208134 h 1335988"/>
                  <a:gd name="connsiteX18" fmla="*/ 7434996 w 7820465"/>
                  <a:gd name="connsiteY18" fmla="*/ 1166956 h 1335988"/>
                  <a:gd name="connsiteX19" fmla="*/ 7527519 w 7820465"/>
                  <a:gd name="connsiteY19" fmla="*/ 1208261 h 1335988"/>
                  <a:gd name="connsiteX20" fmla="*/ 7520783 w 7820465"/>
                  <a:gd name="connsiteY20" fmla="*/ 1208261 h 1335988"/>
                  <a:gd name="connsiteX21" fmla="*/ 7512268 w 7820465"/>
                  <a:gd name="connsiteY21" fmla="*/ 1204321 h 1335988"/>
                  <a:gd name="connsiteX22" fmla="*/ 7463337 w 7820465"/>
                  <a:gd name="connsiteY22" fmla="*/ 1182334 h 1335988"/>
                  <a:gd name="connsiteX23" fmla="*/ 7448340 w 7820465"/>
                  <a:gd name="connsiteY23" fmla="*/ 1175853 h 1335988"/>
                  <a:gd name="connsiteX24" fmla="*/ 7442748 w 7820465"/>
                  <a:gd name="connsiteY24" fmla="*/ 1173819 h 1335988"/>
                  <a:gd name="connsiteX25" fmla="*/ 7447960 w 7820465"/>
                  <a:gd name="connsiteY25" fmla="*/ 1176742 h 1335988"/>
                  <a:gd name="connsiteX26" fmla="*/ 7462575 w 7820465"/>
                  <a:gd name="connsiteY26" fmla="*/ 1183859 h 1335988"/>
                  <a:gd name="connsiteX27" fmla="*/ 7511251 w 7820465"/>
                  <a:gd name="connsiteY27" fmla="*/ 1206609 h 1335988"/>
                  <a:gd name="connsiteX28" fmla="*/ 7515191 w 7820465"/>
                  <a:gd name="connsiteY28" fmla="*/ 1208388 h 1335988"/>
                  <a:gd name="connsiteX29" fmla="*/ 7511633 w 7820465"/>
                  <a:gd name="connsiteY29" fmla="*/ 1208388 h 1335988"/>
                  <a:gd name="connsiteX30" fmla="*/ 7379965 w 7820465"/>
                  <a:gd name="connsiteY30" fmla="*/ 1147765 h 1335988"/>
                  <a:gd name="connsiteX31" fmla="*/ 7394581 w 7820465"/>
                  <a:gd name="connsiteY31" fmla="*/ 1156154 h 1335988"/>
                  <a:gd name="connsiteX32" fmla="*/ 7366875 w 7820465"/>
                  <a:gd name="connsiteY32" fmla="*/ 1143698 h 1335988"/>
                  <a:gd name="connsiteX33" fmla="*/ 7331797 w 7820465"/>
                  <a:gd name="connsiteY33" fmla="*/ 1127177 h 1335988"/>
                  <a:gd name="connsiteX34" fmla="*/ 7179542 w 7820465"/>
                  <a:gd name="connsiteY34" fmla="*/ 1056005 h 1335988"/>
                  <a:gd name="connsiteX35" fmla="*/ 7097821 w 7820465"/>
                  <a:gd name="connsiteY35" fmla="*/ 1023215 h 1335988"/>
                  <a:gd name="connsiteX36" fmla="*/ 7016737 w 7820465"/>
                  <a:gd name="connsiteY36" fmla="*/ 990680 h 1335988"/>
                  <a:gd name="connsiteX37" fmla="*/ 6865625 w 7820465"/>
                  <a:gd name="connsiteY37" fmla="*/ 923449 h 1335988"/>
                  <a:gd name="connsiteX38" fmla="*/ 6790260 w 7820465"/>
                  <a:gd name="connsiteY38" fmla="*/ 890150 h 1335988"/>
                  <a:gd name="connsiteX39" fmla="*/ 6714005 w 7820465"/>
                  <a:gd name="connsiteY39" fmla="*/ 859013 h 1335988"/>
                  <a:gd name="connsiteX40" fmla="*/ 6440503 w 7820465"/>
                  <a:gd name="connsiteY40" fmla="*/ 757848 h 1335988"/>
                  <a:gd name="connsiteX41" fmla="*/ 6430081 w 7820465"/>
                  <a:gd name="connsiteY41" fmla="*/ 754035 h 1335988"/>
                  <a:gd name="connsiteX42" fmla="*/ 6414703 w 7820465"/>
                  <a:gd name="connsiteY42" fmla="*/ 748062 h 1335988"/>
                  <a:gd name="connsiteX43" fmla="*/ 6315571 w 7820465"/>
                  <a:gd name="connsiteY43" fmla="*/ 713239 h 1335988"/>
                  <a:gd name="connsiteX44" fmla="*/ 6374797 w 7820465"/>
                  <a:gd name="connsiteY44" fmla="*/ 732811 h 1335988"/>
                  <a:gd name="connsiteX45" fmla="*/ 6409620 w 7820465"/>
                  <a:gd name="connsiteY45" fmla="*/ 744376 h 1335988"/>
                  <a:gd name="connsiteX46" fmla="*/ 6444188 w 7820465"/>
                  <a:gd name="connsiteY46" fmla="*/ 756831 h 1335988"/>
                  <a:gd name="connsiteX47" fmla="*/ 6582719 w 7820465"/>
                  <a:gd name="connsiteY47" fmla="*/ 807414 h 1335988"/>
                  <a:gd name="connsiteX48" fmla="*/ 6475580 w 7820465"/>
                  <a:gd name="connsiteY48" fmla="*/ 765473 h 1335988"/>
                  <a:gd name="connsiteX49" fmla="*/ 6421947 w 7820465"/>
                  <a:gd name="connsiteY49" fmla="*/ 744503 h 1335988"/>
                  <a:gd name="connsiteX50" fmla="*/ 6367807 w 7820465"/>
                  <a:gd name="connsiteY50" fmla="*/ 725058 h 1335988"/>
                  <a:gd name="connsiteX51" fmla="*/ 6150225 w 7820465"/>
                  <a:gd name="connsiteY51" fmla="*/ 647659 h 1335988"/>
                  <a:gd name="connsiteX52" fmla="*/ 6111971 w 7820465"/>
                  <a:gd name="connsiteY52" fmla="*/ 635459 h 1335988"/>
                  <a:gd name="connsiteX53" fmla="*/ 6112987 w 7820465"/>
                  <a:gd name="connsiteY53" fmla="*/ 632408 h 1335988"/>
                  <a:gd name="connsiteX54" fmla="*/ 6114004 w 7820465"/>
                  <a:gd name="connsiteY54" fmla="*/ 629358 h 1335988"/>
                  <a:gd name="connsiteX55" fmla="*/ 6018685 w 7820465"/>
                  <a:gd name="connsiteY55" fmla="*/ 598475 h 1335988"/>
                  <a:gd name="connsiteX56" fmla="*/ 5922096 w 7820465"/>
                  <a:gd name="connsiteY56" fmla="*/ 569879 h 1335988"/>
                  <a:gd name="connsiteX57" fmla="*/ 6017668 w 7820465"/>
                  <a:gd name="connsiteY57" fmla="*/ 601652 h 1335988"/>
                  <a:gd name="connsiteX58" fmla="*/ 6110191 w 7820465"/>
                  <a:gd name="connsiteY58" fmla="*/ 634950 h 1335988"/>
                  <a:gd name="connsiteX59" fmla="*/ 6071301 w 7820465"/>
                  <a:gd name="connsiteY59" fmla="*/ 622495 h 1335988"/>
                  <a:gd name="connsiteX60" fmla="*/ 6031776 w 7820465"/>
                  <a:gd name="connsiteY60" fmla="*/ 610040 h 1335988"/>
                  <a:gd name="connsiteX61" fmla="*/ 5991996 w 7820465"/>
                  <a:gd name="connsiteY61" fmla="*/ 598602 h 1335988"/>
                  <a:gd name="connsiteX62" fmla="*/ 6031522 w 7820465"/>
                  <a:gd name="connsiteY62" fmla="*/ 611438 h 1335988"/>
                  <a:gd name="connsiteX63" fmla="*/ 6070666 w 7820465"/>
                  <a:gd name="connsiteY63" fmla="*/ 625418 h 1335988"/>
                  <a:gd name="connsiteX64" fmla="*/ 6148827 w 7820465"/>
                  <a:gd name="connsiteY64" fmla="*/ 653505 h 1335988"/>
                  <a:gd name="connsiteX65" fmla="*/ 6188607 w 7820465"/>
                  <a:gd name="connsiteY65" fmla="*/ 667867 h 1335988"/>
                  <a:gd name="connsiteX66" fmla="*/ 6188480 w 7820465"/>
                  <a:gd name="connsiteY66" fmla="*/ 667867 h 1335988"/>
                  <a:gd name="connsiteX67" fmla="*/ 6193944 w 7820465"/>
                  <a:gd name="connsiteY67" fmla="*/ 670282 h 1335988"/>
                  <a:gd name="connsiteX68" fmla="*/ 6209196 w 7820465"/>
                  <a:gd name="connsiteY68" fmla="*/ 676001 h 1335988"/>
                  <a:gd name="connsiteX69" fmla="*/ 6219109 w 7820465"/>
                  <a:gd name="connsiteY69" fmla="*/ 679560 h 1335988"/>
                  <a:gd name="connsiteX70" fmla="*/ 6260922 w 7820465"/>
                  <a:gd name="connsiteY70" fmla="*/ 695446 h 1335988"/>
                  <a:gd name="connsiteX71" fmla="*/ 6338575 w 7820465"/>
                  <a:gd name="connsiteY71" fmla="*/ 722643 h 1335988"/>
                  <a:gd name="connsiteX72" fmla="*/ 6302354 w 7820465"/>
                  <a:gd name="connsiteY72" fmla="*/ 710570 h 1335988"/>
                  <a:gd name="connsiteX73" fmla="*/ 6183142 w 7820465"/>
                  <a:gd name="connsiteY73" fmla="*/ 670663 h 1335988"/>
                  <a:gd name="connsiteX74" fmla="*/ 6079308 w 7820465"/>
                  <a:gd name="connsiteY74" fmla="*/ 633044 h 1335988"/>
                  <a:gd name="connsiteX75" fmla="*/ 6067489 w 7820465"/>
                  <a:gd name="connsiteY75" fmla="*/ 628850 h 1335988"/>
                  <a:gd name="connsiteX76" fmla="*/ 6062405 w 7820465"/>
                  <a:gd name="connsiteY76" fmla="*/ 626943 h 1335988"/>
                  <a:gd name="connsiteX77" fmla="*/ 6054398 w 7820465"/>
                  <a:gd name="connsiteY77" fmla="*/ 623893 h 1335988"/>
                  <a:gd name="connsiteX78" fmla="*/ 6059100 w 7820465"/>
                  <a:gd name="connsiteY78" fmla="*/ 625418 h 1335988"/>
                  <a:gd name="connsiteX79" fmla="*/ 6052619 w 7820465"/>
                  <a:gd name="connsiteY79" fmla="*/ 621097 h 1335988"/>
                  <a:gd name="connsiteX80" fmla="*/ 5893881 w 7820465"/>
                  <a:gd name="connsiteY80" fmla="*/ 569625 h 1335988"/>
                  <a:gd name="connsiteX81" fmla="*/ 5856262 w 7820465"/>
                  <a:gd name="connsiteY81" fmla="*/ 557805 h 1335988"/>
                  <a:gd name="connsiteX82" fmla="*/ 5884476 w 7820465"/>
                  <a:gd name="connsiteY82" fmla="*/ 565431 h 1335988"/>
                  <a:gd name="connsiteX83" fmla="*/ 5743150 w 7820465"/>
                  <a:gd name="connsiteY83" fmla="*/ 521076 h 1335988"/>
                  <a:gd name="connsiteX84" fmla="*/ 5743150 w 7820465"/>
                  <a:gd name="connsiteY84" fmla="*/ 521076 h 1335988"/>
                  <a:gd name="connsiteX85" fmla="*/ 5576025 w 7820465"/>
                  <a:gd name="connsiteY85" fmla="*/ 471383 h 1335988"/>
                  <a:gd name="connsiteX86" fmla="*/ 5473334 w 7820465"/>
                  <a:gd name="connsiteY86" fmla="*/ 442533 h 1335988"/>
                  <a:gd name="connsiteX87" fmla="*/ 5369882 w 7820465"/>
                  <a:gd name="connsiteY87" fmla="*/ 413429 h 1335988"/>
                  <a:gd name="connsiteX88" fmla="*/ 5266175 w 7820465"/>
                  <a:gd name="connsiteY88" fmla="*/ 385342 h 1335988"/>
                  <a:gd name="connsiteX89" fmla="*/ 5057617 w 7820465"/>
                  <a:gd name="connsiteY89" fmla="*/ 333489 h 1335988"/>
                  <a:gd name="connsiteX90" fmla="*/ 5268971 w 7820465"/>
                  <a:gd name="connsiteY90" fmla="*/ 389155 h 1335988"/>
                  <a:gd name="connsiteX91" fmla="*/ 5373949 w 7820465"/>
                  <a:gd name="connsiteY91" fmla="*/ 419276 h 1335988"/>
                  <a:gd name="connsiteX92" fmla="*/ 5417414 w 7820465"/>
                  <a:gd name="connsiteY92" fmla="*/ 432112 h 1335988"/>
                  <a:gd name="connsiteX93" fmla="*/ 5406103 w 7820465"/>
                  <a:gd name="connsiteY93" fmla="*/ 429316 h 1335988"/>
                  <a:gd name="connsiteX94" fmla="*/ 5431648 w 7820465"/>
                  <a:gd name="connsiteY94" fmla="*/ 437704 h 1335988"/>
                  <a:gd name="connsiteX95" fmla="*/ 5482739 w 7820465"/>
                  <a:gd name="connsiteY95" fmla="*/ 453463 h 1335988"/>
                  <a:gd name="connsiteX96" fmla="*/ 5472445 w 7820465"/>
                  <a:gd name="connsiteY96" fmla="*/ 450794 h 1335988"/>
                  <a:gd name="connsiteX97" fmla="*/ 5284857 w 7820465"/>
                  <a:gd name="connsiteY97" fmla="*/ 396780 h 1335988"/>
                  <a:gd name="connsiteX98" fmla="*/ 5287272 w 7820465"/>
                  <a:gd name="connsiteY98" fmla="*/ 398687 h 1335988"/>
                  <a:gd name="connsiteX99" fmla="*/ 5281553 w 7820465"/>
                  <a:gd name="connsiteY99" fmla="*/ 397162 h 1335988"/>
                  <a:gd name="connsiteX100" fmla="*/ 5264269 w 7820465"/>
                  <a:gd name="connsiteY100" fmla="*/ 391951 h 1335988"/>
                  <a:gd name="connsiteX101" fmla="*/ 5252957 w 7820465"/>
                  <a:gd name="connsiteY101" fmla="*/ 388900 h 1335988"/>
                  <a:gd name="connsiteX102" fmla="*/ 5255753 w 7820465"/>
                  <a:gd name="connsiteY102" fmla="*/ 389282 h 1335988"/>
                  <a:gd name="connsiteX103" fmla="*/ 5250161 w 7820465"/>
                  <a:gd name="connsiteY103" fmla="*/ 387375 h 1335988"/>
                  <a:gd name="connsiteX104" fmla="*/ 5234783 w 7820465"/>
                  <a:gd name="connsiteY104" fmla="*/ 383182 h 1335988"/>
                  <a:gd name="connsiteX105" fmla="*/ 5183565 w 7820465"/>
                  <a:gd name="connsiteY105" fmla="*/ 370091 h 1335988"/>
                  <a:gd name="connsiteX106" fmla="*/ 5132220 w 7820465"/>
                  <a:gd name="connsiteY106" fmla="*/ 357636 h 1335988"/>
                  <a:gd name="connsiteX107" fmla="*/ 5131585 w 7820465"/>
                  <a:gd name="connsiteY107" fmla="*/ 357509 h 1335988"/>
                  <a:gd name="connsiteX108" fmla="*/ 4982252 w 7820465"/>
                  <a:gd name="connsiteY108" fmla="*/ 319636 h 1335988"/>
                  <a:gd name="connsiteX109" fmla="*/ 4877147 w 7820465"/>
                  <a:gd name="connsiteY109" fmla="*/ 295107 h 1335988"/>
                  <a:gd name="connsiteX110" fmla="*/ 4834571 w 7820465"/>
                  <a:gd name="connsiteY110" fmla="*/ 285702 h 1335988"/>
                  <a:gd name="connsiteX111" fmla="*/ 4836478 w 7820465"/>
                  <a:gd name="connsiteY111" fmla="*/ 285829 h 1335988"/>
                  <a:gd name="connsiteX112" fmla="*/ 4830886 w 7820465"/>
                  <a:gd name="connsiteY112" fmla="*/ 284177 h 1335988"/>
                  <a:gd name="connsiteX113" fmla="*/ 4815380 w 7820465"/>
                  <a:gd name="connsiteY113" fmla="*/ 280364 h 1335988"/>
                  <a:gd name="connsiteX114" fmla="*/ 4763781 w 7820465"/>
                  <a:gd name="connsiteY114" fmla="*/ 268799 h 1335988"/>
                  <a:gd name="connsiteX115" fmla="*/ 4711674 w 7820465"/>
                  <a:gd name="connsiteY115" fmla="*/ 257869 h 1335988"/>
                  <a:gd name="connsiteX116" fmla="*/ 4695787 w 7820465"/>
                  <a:gd name="connsiteY116" fmla="*/ 254819 h 1335988"/>
                  <a:gd name="connsiteX117" fmla="*/ 4689814 w 7820465"/>
                  <a:gd name="connsiteY117" fmla="*/ 254056 h 1335988"/>
                  <a:gd name="connsiteX118" fmla="*/ 4689814 w 7820465"/>
                  <a:gd name="connsiteY118" fmla="*/ 254056 h 1335988"/>
                  <a:gd name="connsiteX119" fmla="*/ 4513283 w 7820465"/>
                  <a:gd name="connsiteY119" fmla="*/ 217962 h 1335988"/>
                  <a:gd name="connsiteX120" fmla="*/ 4039612 w 7820465"/>
                  <a:gd name="connsiteY120" fmla="*/ 135353 h 1335988"/>
                  <a:gd name="connsiteX121" fmla="*/ 4034147 w 7820465"/>
                  <a:gd name="connsiteY121" fmla="*/ 134082 h 1335988"/>
                  <a:gd name="connsiteX122" fmla="*/ 4018133 w 7820465"/>
                  <a:gd name="connsiteY122" fmla="*/ 131158 h 1335988"/>
                  <a:gd name="connsiteX123" fmla="*/ 3965645 w 7820465"/>
                  <a:gd name="connsiteY123" fmla="*/ 122516 h 1335988"/>
                  <a:gd name="connsiteX124" fmla="*/ 3912902 w 7820465"/>
                  <a:gd name="connsiteY124" fmla="*/ 115018 h 1335988"/>
                  <a:gd name="connsiteX125" fmla="*/ 3896761 w 7820465"/>
                  <a:gd name="connsiteY125" fmla="*/ 113366 h 1335988"/>
                  <a:gd name="connsiteX126" fmla="*/ 3890788 w 7820465"/>
                  <a:gd name="connsiteY126" fmla="*/ 113112 h 1335988"/>
                  <a:gd name="connsiteX127" fmla="*/ 3896634 w 7820465"/>
                  <a:gd name="connsiteY127" fmla="*/ 114383 h 1335988"/>
                  <a:gd name="connsiteX128" fmla="*/ 3912647 w 7820465"/>
                  <a:gd name="connsiteY128" fmla="*/ 116797 h 1335988"/>
                  <a:gd name="connsiteX129" fmla="*/ 3943022 w 7820465"/>
                  <a:gd name="connsiteY129" fmla="*/ 121372 h 1335988"/>
                  <a:gd name="connsiteX130" fmla="*/ 3809449 w 7820465"/>
                  <a:gd name="connsiteY130" fmla="*/ 103325 h 1335988"/>
                  <a:gd name="connsiteX131" fmla="*/ 3806272 w 7820465"/>
                  <a:gd name="connsiteY131" fmla="*/ 102436 h 1335988"/>
                  <a:gd name="connsiteX132" fmla="*/ 3670665 w 7820465"/>
                  <a:gd name="connsiteY132" fmla="*/ 84389 h 1335988"/>
                  <a:gd name="connsiteX133" fmla="*/ 3604323 w 7820465"/>
                  <a:gd name="connsiteY133" fmla="*/ 75747 h 1335988"/>
                  <a:gd name="connsiteX134" fmla="*/ 3505954 w 7820465"/>
                  <a:gd name="connsiteY134" fmla="*/ 65706 h 1335988"/>
                  <a:gd name="connsiteX135" fmla="*/ 3456134 w 7820465"/>
                  <a:gd name="connsiteY135" fmla="*/ 61512 h 1335988"/>
                  <a:gd name="connsiteX136" fmla="*/ 3326500 w 7820465"/>
                  <a:gd name="connsiteY136" fmla="*/ 47151 h 1335988"/>
                  <a:gd name="connsiteX137" fmla="*/ 3097481 w 7820465"/>
                  <a:gd name="connsiteY137" fmla="*/ 28087 h 1335988"/>
                  <a:gd name="connsiteX138" fmla="*/ 3037493 w 7820465"/>
                  <a:gd name="connsiteY138" fmla="*/ 23385 h 1335988"/>
                  <a:gd name="connsiteX139" fmla="*/ 3006356 w 7820465"/>
                  <a:gd name="connsiteY139" fmla="*/ 20970 h 1335988"/>
                  <a:gd name="connsiteX140" fmla="*/ 2974329 w 7820465"/>
                  <a:gd name="connsiteY140" fmla="*/ 19318 h 1335988"/>
                  <a:gd name="connsiteX141" fmla="*/ 2835163 w 7820465"/>
                  <a:gd name="connsiteY141" fmla="*/ 12328 h 1335988"/>
                  <a:gd name="connsiteX142" fmla="*/ 2672359 w 7820465"/>
                  <a:gd name="connsiteY142" fmla="*/ 5719 h 1335988"/>
                  <a:gd name="connsiteX143" fmla="*/ 2478163 w 7820465"/>
                  <a:gd name="connsiteY143" fmla="*/ 1398 h 1335988"/>
                  <a:gd name="connsiteX144" fmla="*/ 2373439 w 7820465"/>
                  <a:gd name="connsiteY144" fmla="*/ 1017 h 1335988"/>
                  <a:gd name="connsiteX145" fmla="*/ 2283204 w 7820465"/>
                  <a:gd name="connsiteY145" fmla="*/ 1525 h 1335988"/>
                  <a:gd name="connsiteX146" fmla="*/ 2155858 w 7820465"/>
                  <a:gd name="connsiteY146" fmla="*/ 3177 h 1335988"/>
                  <a:gd name="connsiteX147" fmla="*/ 2198942 w 7820465"/>
                  <a:gd name="connsiteY147" fmla="*/ 1779 h 1335988"/>
                  <a:gd name="connsiteX148" fmla="*/ 2231350 w 7820465"/>
                  <a:gd name="connsiteY148" fmla="*/ 1017 h 1335988"/>
                  <a:gd name="connsiteX149" fmla="*/ 2240247 w 7820465"/>
                  <a:gd name="connsiteY149" fmla="*/ 635 h 1335988"/>
                  <a:gd name="connsiteX150" fmla="*/ 2243297 w 7820465"/>
                  <a:gd name="connsiteY150" fmla="*/ 381 h 1335988"/>
                  <a:gd name="connsiteX151" fmla="*/ 2240247 w 7820465"/>
                  <a:gd name="connsiteY151" fmla="*/ 127 h 1335988"/>
                  <a:gd name="connsiteX152" fmla="*/ 2231350 w 7820465"/>
                  <a:gd name="connsiteY152" fmla="*/ 0 h 1335988"/>
                  <a:gd name="connsiteX153" fmla="*/ 2198815 w 7820465"/>
                  <a:gd name="connsiteY153" fmla="*/ 0 h 1335988"/>
                  <a:gd name="connsiteX154" fmla="*/ 2092312 w 7820465"/>
                  <a:gd name="connsiteY154" fmla="*/ 3050 h 1335988"/>
                  <a:gd name="connsiteX155" fmla="*/ 1986317 w 7820465"/>
                  <a:gd name="connsiteY155" fmla="*/ 7117 h 1335988"/>
                  <a:gd name="connsiteX156" fmla="*/ 1954036 w 7820465"/>
                  <a:gd name="connsiteY156" fmla="*/ 8642 h 1335988"/>
                  <a:gd name="connsiteX157" fmla="*/ 1945267 w 7820465"/>
                  <a:gd name="connsiteY157" fmla="*/ 9151 h 1335988"/>
                  <a:gd name="connsiteX158" fmla="*/ 1942216 w 7820465"/>
                  <a:gd name="connsiteY158" fmla="*/ 9532 h 1335988"/>
                  <a:gd name="connsiteX159" fmla="*/ 1945267 w 7820465"/>
                  <a:gd name="connsiteY159" fmla="*/ 9659 h 1335988"/>
                  <a:gd name="connsiteX160" fmla="*/ 1954036 w 7820465"/>
                  <a:gd name="connsiteY160" fmla="*/ 9659 h 1335988"/>
                  <a:gd name="connsiteX161" fmla="*/ 1986317 w 7820465"/>
                  <a:gd name="connsiteY161" fmla="*/ 8896 h 1335988"/>
                  <a:gd name="connsiteX162" fmla="*/ 2092312 w 7820465"/>
                  <a:gd name="connsiteY162" fmla="*/ 5465 h 1335988"/>
                  <a:gd name="connsiteX163" fmla="*/ 2095998 w 7820465"/>
                  <a:gd name="connsiteY163" fmla="*/ 5338 h 1335988"/>
                  <a:gd name="connsiteX164" fmla="*/ 1960136 w 7820465"/>
                  <a:gd name="connsiteY164" fmla="*/ 10421 h 1335988"/>
                  <a:gd name="connsiteX165" fmla="*/ 1837747 w 7820465"/>
                  <a:gd name="connsiteY165" fmla="*/ 16903 h 1335988"/>
                  <a:gd name="connsiteX166" fmla="*/ 1672401 w 7820465"/>
                  <a:gd name="connsiteY166" fmla="*/ 23766 h 1335988"/>
                  <a:gd name="connsiteX167" fmla="*/ 1692990 w 7820465"/>
                  <a:gd name="connsiteY167" fmla="*/ 24910 h 1335988"/>
                  <a:gd name="connsiteX168" fmla="*/ 1872062 w 7820465"/>
                  <a:gd name="connsiteY168" fmla="*/ 18809 h 1335988"/>
                  <a:gd name="connsiteX169" fmla="*/ 1928999 w 7820465"/>
                  <a:gd name="connsiteY169" fmla="*/ 16776 h 1335988"/>
                  <a:gd name="connsiteX170" fmla="*/ 1987461 w 7820465"/>
                  <a:gd name="connsiteY170" fmla="*/ 15886 h 1335988"/>
                  <a:gd name="connsiteX171" fmla="*/ 2102225 w 7820465"/>
                  <a:gd name="connsiteY171" fmla="*/ 14361 h 1335988"/>
                  <a:gd name="connsiteX172" fmla="*/ 2185597 w 7820465"/>
                  <a:gd name="connsiteY172" fmla="*/ 13472 h 1335988"/>
                  <a:gd name="connsiteX173" fmla="*/ 2146072 w 7820465"/>
                  <a:gd name="connsiteY173" fmla="*/ 15505 h 1335988"/>
                  <a:gd name="connsiteX174" fmla="*/ 2022666 w 7820465"/>
                  <a:gd name="connsiteY174" fmla="*/ 18683 h 1335988"/>
                  <a:gd name="connsiteX175" fmla="*/ 1896845 w 7820465"/>
                  <a:gd name="connsiteY175" fmla="*/ 22749 h 1335988"/>
                  <a:gd name="connsiteX176" fmla="*/ 1938658 w 7820465"/>
                  <a:gd name="connsiteY176" fmla="*/ 22368 h 1335988"/>
                  <a:gd name="connsiteX177" fmla="*/ 2091295 w 7820465"/>
                  <a:gd name="connsiteY177" fmla="*/ 18809 h 1335988"/>
                  <a:gd name="connsiteX178" fmla="*/ 1949334 w 7820465"/>
                  <a:gd name="connsiteY178" fmla="*/ 27452 h 1335988"/>
                  <a:gd name="connsiteX179" fmla="*/ 2095870 w 7820465"/>
                  <a:gd name="connsiteY179" fmla="*/ 23766 h 1335988"/>
                  <a:gd name="connsiteX180" fmla="*/ 2218895 w 7820465"/>
                  <a:gd name="connsiteY180" fmla="*/ 21605 h 1335988"/>
                  <a:gd name="connsiteX181" fmla="*/ 2098285 w 7820465"/>
                  <a:gd name="connsiteY181" fmla="*/ 24020 h 1335988"/>
                  <a:gd name="connsiteX182" fmla="*/ 2098794 w 7820465"/>
                  <a:gd name="connsiteY182" fmla="*/ 24529 h 1335988"/>
                  <a:gd name="connsiteX183" fmla="*/ 1765305 w 7820465"/>
                  <a:gd name="connsiteY183" fmla="*/ 36094 h 1335988"/>
                  <a:gd name="connsiteX184" fmla="*/ 1162254 w 7820465"/>
                  <a:gd name="connsiteY184" fmla="*/ 88964 h 1335988"/>
                  <a:gd name="connsiteX185" fmla="*/ 1082822 w 7820465"/>
                  <a:gd name="connsiteY185" fmla="*/ 98115 h 1335988"/>
                  <a:gd name="connsiteX186" fmla="*/ 953061 w 7820465"/>
                  <a:gd name="connsiteY186" fmla="*/ 115272 h 1335988"/>
                  <a:gd name="connsiteX187" fmla="*/ 896251 w 7820465"/>
                  <a:gd name="connsiteY187" fmla="*/ 122897 h 1335988"/>
                  <a:gd name="connsiteX188" fmla="*/ 846812 w 7820465"/>
                  <a:gd name="connsiteY188" fmla="*/ 130523 h 1335988"/>
                  <a:gd name="connsiteX189" fmla="*/ 775133 w 7820465"/>
                  <a:gd name="connsiteY189" fmla="*/ 141834 h 1335988"/>
                  <a:gd name="connsiteX190" fmla="*/ 748825 w 7820465"/>
                  <a:gd name="connsiteY190" fmla="*/ 146155 h 1335988"/>
                  <a:gd name="connsiteX191" fmla="*/ 785936 w 7820465"/>
                  <a:gd name="connsiteY191" fmla="*/ 140945 h 1335988"/>
                  <a:gd name="connsiteX192" fmla="*/ 798264 w 7820465"/>
                  <a:gd name="connsiteY192" fmla="*/ 139165 h 1335988"/>
                  <a:gd name="connsiteX193" fmla="*/ 666469 w 7820465"/>
                  <a:gd name="connsiteY193" fmla="*/ 161406 h 1335988"/>
                  <a:gd name="connsiteX194" fmla="*/ 720610 w 7820465"/>
                  <a:gd name="connsiteY194" fmla="*/ 154035 h 1335988"/>
                  <a:gd name="connsiteX195" fmla="*/ 885957 w 7820465"/>
                  <a:gd name="connsiteY195" fmla="*/ 129125 h 1335988"/>
                  <a:gd name="connsiteX196" fmla="*/ 1302182 w 7820465"/>
                  <a:gd name="connsiteY196" fmla="*/ 78289 h 1335988"/>
                  <a:gd name="connsiteX197" fmla="*/ 1315273 w 7820465"/>
                  <a:gd name="connsiteY197" fmla="*/ 77144 h 1335988"/>
                  <a:gd name="connsiteX198" fmla="*/ 1406906 w 7820465"/>
                  <a:gd name="connsiteY198" fmla="*/ 69265 h 1335988"/>
                  <a:gd name="connsiteX199" fmla="*/ 1492057 w 7820465"/>
                  <a:gd name="connsiteY199" fmla="*/ 62148 h 1335988"/>
                  <a:gd name="connsiteX200" fmla="*/ 1568821 w 7820465"/>
                  <a:gd name="connsiteY200" fmla="*/ 57064 h 1335988"/>
                  <a:gd name="connsiteX201" fmla="*/ 1575175 w 7820465"/>
                  <a:gd name="connsiteY201" fmla="*/ 56683 h 1335988"/>
                  <a:gd name="connsiteX202" fmla="*/ 1704682 w 7820465"/>
                  <a:gd name="connsiteY202" fmla="*/ 48676 h 1335988"/>
                  <a:gd name="connsiteX203" fmla="*/ 1761873 w 7820465"/>
                  <a:gd name="connsiteY203" fmla="*/ 47024 h 1335988"/>
                  <a:gd name="connsiteX204" fmla="*/ 1814743 w 7820465"/>
                  <a:gd name="connsiteY204" fmla="*/ 46516 h 1335988"/>
                  <a:gd name="connsiteX205" fmla="*/ 1766067 w 7820465"/>
                  <a:gd name="connsiteY205" fmla="*/ 51472 h 1335988"/>
                  <a:gd name="connsiteX206" fmla="*/ 1684729 w 7820465"/>
                  <a:gd name="connsiteY206" fmla="*/ 55539 h 1335988"/>
                  <a:gd name="connsiteX207" fmla="*/ 1565898 w 7820465"/>
                  <a:gd name="connsiteY207" fmla="*/ 65071 h 1335988"/>
                  <a:gd name="connsiteX208" fmla="*/ 1365347 w 7820465"/>
                  <a:gd name="connsiteY208" fmla="*/ 79814 h 1335988"/>
                  <a:gd name="connsiteX209" fmla="*/ 1419488 w 7820465"/>
                  <a:gd name="connsiteY209" fmla="*/ 77653 h 1335988"/>
                  <a:gd name="connsiteX210" fmla="*/ 1345139 w 7820465"/>
                  <a:gd name="connsiteY210" fmla="*/ 84643 h 1335988"/>
                  <a:gd name="connsiteX211" fmla="*/ 1344885 w 7820465"/>
                  <a:gd name="connsiteY211" fmla="*/ 81593 h 1335988"/>
                  <a:gd name="connsiteX212" fmla="*/ 1245754 w 7820465"/>
                  <a:gd name="connsiteY212" fmla="*/ 93031 h 1335988"/>
                  <a:gd name="connsiteX213" fmla="*/ 1159967 w 7820465"/>
                  <a:gd name="connsiteY213" fmla="*/ 104342 h 1335988"/>
                  <a:gd name="connsiteX214" fmla="*/ 0 w 7820465"/>
                  <a:gd name="connsiteY214" fmla="*/ 330439 h 1335988"/>
                  <a:gd name="connsiteX215" fmla="*/ 0 w 7820465"/>
                  <a:gd name="connsiteY215" fmla="*/ 1275620 h 1335988"/>
                  <a:gd name="connsiteX216" fmla="*/ 187842 w 7820465"/>
                  <a:gd name="connsiteY216" fmla="*/ 1275620 h 1335988"/>
                  <a:gd name="connsiteX217" fmla="*/ 198899 w 7820465"/>
                  <a:gd name="connsiteY217" fmla="*/ 1275874 h 1335988"/>
                  <a:gd name="connsiteX218" fmla="*/ 503538 w 7820465"/>
                  <a:gd name="connsiteY218" fmla="*/ 1280830 h 1335988"/>
                  <a:gd name="connsiteX219" fmla="*/ 633934 w 7820465"/>
                  <a:gd name="connsiteY219" fmla="*/ 1278670 h 1335988"/>
                  <a:gd name="connsiteX220" fmla="*/ 622877 w 7820465"/>
                  <a:gd name="connsiteY220" fmla="*/ 1281085 h 1335988"/>
                  <a:gd name="connsiteX221" fmla="*/ 541030 w 7820465"/>
                  <a:gd name="connsiteY221" fmla="*/ 1282483 h 1335988"/>
                  <a:gd name="connsiteX222" fmla="*/ 679687 w 7820465"/>
                  <a:gd name="connsiteY222" fmla="*/ 1284770 h 1335988"/>
                  <a:gd name="connsiteX223" fmla="*/ 710316 w 7820465"/>
                  <a:gd name="connsiteY223" fmla="*/ 1285406 h 1335988"/>
                  <a:gd name="connsiteX224" fmla="*/ 752256 w 7820465"/>
                  <a:gd name="connsiteY224" fmla="*/ 1285914 h 1335988"/>
                  <a:gd name="connsiteX225" fmla="*/ 795722 w 7820465"/>
                  <a:gd name="connsiteY225" fmla="*/ 1286677 h 1335988"/>
                  <a:gd name="connsiteX226" fmla="*/ 818344 w 7820465"/>
                  <a:gd name="connsiteY226" fmla="*/ 1287566 h 1335988"/>
                  <a:gd name="connsiteX227" fmla="*/ 742597 w 7820465"/>
                  <a:gd name="connsiteY227" fmla="*/ 1288074 h 1335988"/>
                  <a:gd name="connsiteX228" fmla="*/ 726457 w 7820465"/>
                  <a:gd name="connsiteY228" fmla="*/ 1288074 h 1335988"/>
                  <a:gd name="connsiteX229" fmla="*/ 724804 w 7820465"/>
                  <a:gd name="connsiteY229" fmla="*/ 1288074 h 1335988"/>
                  <a:gd name="connsiteX230" fmla="*/ 715527 w 7820465"/>
                  <a:gd name="connsiteY230" fmla="*/ 1288074 h 1335988"/>
                  <a:gd name="connsiteX231" fmla="*/ 720356 w 7820465"/>
                  <a:gd name="connsiteY231" fmla="*/ 1288074 h 1335988"/>
                  <a:gd name="connsiteX232" fmla="*/ 710316 w 7820465"/>
                  <a:gd name="connsiteY232" fmla="*/ 1288329 h 1335988"/>
                  <a:gd name="connsiteX233" fmla="*/ 705232 w 7820465"/>
                  <a:gd name="connsiteY233" fmla="*/ 1288583 h 1335988"/>
                  <a:gd name="connsiteX234" fmla="*/ 676001 w 7820465"/>
                  <a:gd name="connsiteY234" fmla="*/ 1288710 h 1335988"/>
                  <a:gd name="connsiteX235" fmla="*/ 647151 w 7820465"/>
                  <a:gd name="connsiteY235" fmla="*/ 1289345 h 1335988"/>
                  <a:gd name="connsiteX236" fmla="*/ 636603 w 7820465"/>
                  <a:gd name="connsiteY236" fmla="*/ 1290108 h 1335988"/>
                  <a:gd name="connsiteX237" fmla="*/ 640034 w 7820465"/>
                  <a:gd name="connsiteY237" fmla="*/ 1290616 h 1335988"/>
                  <a:gd name="connsiteX238" fmla="*/ 639526 w 7820465"/>
                  <a:gd name="connsiteY238" fmla="*/ 1290616 h 1335988"/>
                  <a:gd name="connsiteX239" fmla="*/ 451430 w 7820465"/>
                  <a:gd name="connsiteY239" fmla="*/ 1289091 h 1335988"/>
                  <a:gd name="connsiteX240" fmla="*/ 351917 w 7820465"/>
                  <a:gd name="connsiteY240" fmla="*/ 1289854 h 1335988"/>
                  <a:gd name="connsiteX241" fmla="*/ 321923 w 7820465"/>
                  <a:gd name="connsiteY241" fmla="*/ 1290616 h 1335988"/>
                  <a:gd name="connsiteX242" fmla="*/ 310994 w 7820465"/>
                  <a:gd name="connsiteY242" fmla="*/ 1291506 h 1335988"/>
                  <a:gd name="connsiteX243" fmla="*/ 310994 w 7820465"/>
                  <a:gd name="connsiteY243" fmla="*/ 1293921 h 1335988"/>
                  <a:gd name="connsiteX244" fmla="*/ 460454 w 7820465"/>
                  <a:gd name="connsiteY244" fmla="*/ 1293921 h 1335988"/>
                  <a:gd name="connsiteX245" fmla="*/ 461724 w 7820465"/>
                  <a:gd name="connsiteY245" fmla="*/ 1293921 h 1335988"/>
                  <a:gd name="connsiteX246" fmla="*/ 499089 w 7820465"/>
                  <a:gd name="connsiteY246" fmla="*/ 1294683 h 1335988"/>
                  <a:gd name="connsiteX247" fmla="*/ 620970 w 7820465"/>
                  <a:gd name="connsiteY247" fmla="*/ 1296208 h 1335988"/>
                  <a:gd name="connsiteX248" fmla="*/ 794069 w 7820465"/>
                  <a:gd name="connsiteY248" fmla="*/ 1297988 h 1335988"/>
                  <a:gd name="connsiteX249" fmla="*/ 729761 w 7820465"/>
                  <a:gd name="connsiteY249" fmla="*/ 1296336 h 1335988"/>
                  <a:gd name="connsiteX250" fmla="*/ 909596 w 7820465"/>
                  <a:gd name="connsiteY250" fmla="*/ 1296336 h 1335988"/>
                  <a:gd name="connsiteX251" fmla="*/ 826097 w 7820465"/>
                  <a:gd name="connsiteY251" fmla="*/ 1297734 h 1335988"/>
                  <a:gd name="connsiteX252" fmla="*/ 947851 w 7820465"/>
                  <a:gd name="connsiteY252" fmla="*/ 1297734 h 1335988"/>
                  <a:gd name="connsiteX253" fmla="*/ 947851 w 7820465"/>
                  <a:gd name="connsiteY253" fmla="*/ 1298623 h 1335988"/>
                  <a:gd name="connsiteX254" fmla="*/ 509765 w 7820465"/>
                  <a:gd name="connsiteY254" fmla="*/ 1300021 h 1335988"/>
                  <a:gd name="connsiteX255" fmla="*/ 421691 w 7820465"/>
                  <a:gd name="connsiteY255" fmla="*/ 1299513 h 1335988"/>
                  <a:gd name="connsiteX256" fmla="*/ 426139 w 7820465"/>
                  <a:gd name="connsiteY256" fmla="*/ 1299513 h 1335988"/>
                  <a:gd name="connsiteX257" fmla="*/ 442025 w 7820465"/>
                  <a:gd name="connsiteY257" fmla="*/ 1299132 h 1335988"/>
                  <a:gd name="connsiteX258" fmla="*/ 447871 w 7820465"/>
                  <a:gd name="connsiteY258" fmla="*/ 1298623 h 1335988"/>
                  <a:gd name="connsiteX259" fmla="*/ 442025 w 7820465"/>
                  <a:gd name="connsiteY259" fmla="*/ 1298115 h 1335988"/>
                  <a:gd name="connsiteX260" fmla="*/ 426139 w 7820465"/>
                  <a:gd name="connsiteY260" fmla="*/ 1297734 h 1335988"/>
                  <a:gd name="connsiteX261" fmla="*/ 384834 w 7820465"/>
                  <a:gd name="connsiteY261" fmla="*/ 1297479 h 1335988"/>
                  <a:gd name="connsiteX262" fmla="*/ 550689 w 7820465"/>
                  <a:gd name="connsiteY262" fmla="*/ 1297861 h 1335988"/>
                  <a:gd name="connsiteX263" fmla="*/ 550689 w 7820465"/>
                  <a:gd name="connsiteY263" fmla="*/ 1295700 h 1335988"/>
                  <a:gd name="connsiteX264" fmla="*/ 350011 w 7820465"/>
                  <a:gd name="connsiteY264" fmla="*/ 1295700 h 1335988"/>
                  <a:gd name="connsiteX265" fmla="*/ 346325 w 7820465"/>
                  <a:gd name="connsiteY265" fmla="*/ 1295954 h 1335988"/>
                  <a:gd name="connsiteX266" fmla="*/ 336539 w 7820465"/>
                  <a:gd name="connsiteY266" fmla="*/ 1296208 h 1335988"/>
                  <a:gd name="connsiteX267" fmla="*/ 305783 w 7820465"/>
                  <a:gd name="connsiteY267" fmla="*/ 1296590 h 1335988"/>
                  <a:gd name="connsiteX268" fmla="*/ 249354 w 7820465"/>
                  <a:gd name="connsiteY268" fmla="*/ 1297225 h 1335988"/>
                  <a:gd name="connsiteX269" fmla="*/ 367931 w 7820465"/>
                  <a:gd name="connsiteY269" fmla="*/ 1297479 h 1335988"/>
                  <a:gd name="connsiteX270" fmla="*/ 320653 w 7820465"/>
                  <a:gd name="connsiteY270" fmla="*/ 1297861 h 1335988"/>
                  <a:gd name="connsiteX271" fmla="*/ 304766 w 7820465"/>
                  <a:gd name="connsiteY271" fmla="*/ 1298242 h 1335988"/>
                  <a:gd name="connsiteX272" fmla="*/ 298920 w 7820465"/>
                  <a:gd name="connsiteY272" fmla="*/ 1298750 h 1335988"/>
                  <a:gd name="connsiteX273" fmla="*/ 304766 w 7820465"/>
                  <a:gd name="connsiteY273" fmla="*/ 1299259 h 1335988"/>
                  <a:gd name="connsiteX274" fmla="*/ 320653 w 7820465"/>
                  <a:gd name="connsiteY274" fmla="*/ 1299640 h 1335988"/>
                  <a:gd name="connsiteX275" fmla="*/ 373396 w 7820465"/>
                  <a:gd name="connsiteY275" fmla="*/ 1300021 h 1335988"/>
                  <a:gd name="connsiteX276" fmla="*/ 403644 w 7820465"/>
                  <a:gd name="connsiteY276" fmla="*/ 1299767 h 1335988"/>
                  <a:gd name="connsiteX277" fmla="*/ 403644 w 7820465"/>
                  <a:gd name="connsiteY277" fmla="*/ 1306503 h 1335988"/>
                  <a:gd name="connsiteX278" fmla="*/ 566575 w 7820465"/>
                  <a:gd name="connsiteY278" fmla="*/ 1305486 h 1335988"/>
                  <a:gd name="connsiteX279" fmla="*/ 516755 w 7820465"/>
                  <a:gd name="connsiteY279" fmla="*/ 1306757 h 1335988"/>
                  <a:gd name="connsiteX280" fmla="*/ 501758 w 7820465"/>
                  <a:gd name="connsiteY280" fmla="*/ 1306757 h 1335988"/>
                  <a:gd name="connsiteX281" fmla="*/ 485872 w 7820465"/>
                  <a:gd name="connsiteY281" fmla="*/ 1307138 h 1335988"/>
                  <a:gd name="connsiteX282" fmla="*/ 480026 w 7820465"/>
                  <a:gd name="connsiteY282" fmla="*/ 1307647 h 1335988"/>
                  <a:gd name="connsiteX283" fmla="*/ 485872 w 7820465"/>
                  <a:gd name="connsiteY283" fmla="*/ 1308155 h 1335988"/>
                  <a:gd name="connsiteX284" fmla="*/ 501758 w 7820465"/>
                  <a:gd name="connsiteY284" fmla="*/ 1308536 h 1335988"/>
                  <a:gd name="connsiteX285" fmla="*/ 554501 w 7820465"/>
                  <a:gd name="connsiteY285" fmla="*/ 1308918 h 1335988"/>
                  <a:gd name="connsiteX286" fmla="*/ 607626 w 7820465"/>
                  <a:gd name="connsiteY286" fmla="*/ 1308536 h 1335988"/>
                  <a:gd name="connsiteX287" fmla="*/ 623766 w 7820465"/>
                  <a:gd name="connsiteY287" fmla="*/ 1308155 h 1335988"/>
                  <a:gd name="connsiteX288" fmla="*/ 629740 w 7820465"/>
                  <a:gd name="connsiteY288" fmla="*/ 1307647 h 1335988"/>
                  <a:gd name="connsiteX289" fmla="*/ 623766 w 7820465"/>
                  <a:gd name="connsiteY289" fmla="*/ 1307138 h 1335988"/>
                  <a:gd name="connsiteX290" fmla="*/ 607626 w 7820465"/>
                  <a:gd name="connsiteY290" fmla="*/ 1306757 h 1335988"/>
                  <a:gd name="connsiteX291" fmla="*/ 567592 w 7820465"/>
                  <a:gd name="connsiteY291" fmla="*/ 1306503 h 1335988"/>
                  <a:gd name="connsiteX292" fmla="*/ 673332 w 7820465"/>
                  <a:gd name="connsiteY292" fmla="*/ 1305868 h 1335988"/>
                  <a:gd name="connsiteX293" fmla="*/ 686804 w 7820465"/>
                  <a:gd name="connsiteY293" fmla="*/ 1308664 h 1335988"/>
                  <a:gd name="connsiteX294" fmla="*/ 674349 w 7820465"/>
                  <a:gd name="connsiteY294" fmla="*/ 1309045 h 1335988"/>
                  <a:gd name="connsiteX295" fmla="*/ 638636 w 7820465"/>
                  <a:gd name="connsiteY295" fmla="*/ 1308790 h 1335988"/>
                  <a:gd name="connsiteX296" fmla="*/ 585512 w 7820465"/>
                  <a:gd name="connsiteY296" fmla="*/ 1309172 h 1335988"/>
                  <a:gd name="connsiteX297" fmla="*/ 578649 w 7820465"/>
                  <a:gd name="connsiteY297" fmla="*/ 1309299 h 1335988"/>
                  <a:gd name="connsiteX298" fmla="*/ 560093 w 7820465"/>
                  <a:gd name="connsiteY298" fmla="*/ 1309172 h 1335988"/>
                  <a:gd name="connsiteX299" fmla="*/ 506969 w 7820465"/>
                  <a:gd name="connsiteY299" fmla="*/ 1309553 h 1335988"/>
                  <a:gd name="connsiteX300" fmla="*/ 490828 w 7820465"/>
                  <a:gd name="connsiteY300" fmla="*/ 1309934 h 1335988"/>
                  <a:gd name="connsiteX301" fmla="*/ 484855 w 7820465"/>
                  <a:gd name="connsiteY301" fmla="*/ 1310443 h 1335988"/>
                  <a:gd name="connsiteX302" fmla="*/ 490828 w 7820465"/>
                  <a:gd name="connsiteY302" fmla="*/ 1310951 h 1335988"/>
                  <a:gd name="connsiteX303" fmla="*/ 506969 w 7820465"/>
                  <a:gd name="connsiteY303" fmla="*/ 1311332 h 1335988"/>
                  <a:gd name="connsiteX304" fmla="*/ 560093 w 7820465"/>
                  <a:gd name="connsiteY304" fmla="*/ 1311714 h 1335988"/>
                  <a:gd name="connsiteX305" fmla="*/ 612837 w 7820465"/>
                  <a:gd name="connsiteY305" fmla="*/ 1311332 h 1335988"/>
                  <a:gd name="connsiteX306" fmla="*/ 620081 w 7820465"/>
                  <a:gd name="connsiteY306" fmla="*/ 1311205 h 1335988"/>
                  <a:gd name="connsiteX307" fmla="*/ 638636 w 7820465"/>
                  <a:gd name="connsiteY307" fmla="*/ 1311205 h 1335988"/>
                  <a:gd name="connsiteX308" fmla="*/ 648549 w 7820465"/>
                  <a:gd name="connsiteY308" fmla="*/ 1311205 h 1335988"/>
                  <a:gd name="connsiteX309" fmla="*/ 648549 w 7820465"/>
                  <a:gd name="connsiteY309" fmla="*/ 1313112 h 1335988"/>
                  <a:gd name="connsiteX310" fmla="*/ 798264 w 7820465"/>
                  <a:gd name="connsiteY310" fmla="*/ 1311586 h 1335988"/>
                  <a:gd name="connsiteX311" fmla="*/ 872739 w 7820465"/>
                  <a:gd name="connsiteY311" fmla="*/ 1310570 h 1335988"/>
                  <a:gd name="connsiteX312" fmla="*/ 961704 w 7820465"/>
                  <a:gd name="connsiteY312" fmla="*/ 1310570 h 1335988"/>
                  <a:gd name="connsiteX313" fmla="*/ 890532 w 7820465"/>
                  <a:gd name="connsiteY313" fmla="*/ 1311714 h 1335988"/>
                  <a:gd name="connsiteX314" fmla="*/ 875281 w 7820465"/>
                  <a:gd name="connsiteY314" fmla="*/ 1311714 h 1335988"/>
                  <a:gd name="connsiteX315" fmla="*/ 859268 w 7820465"/>
                  <a:gd name="connsiteY315" fmla="*/ 1312095 h 1335988"/>
                  <a:gd name="connsiteX316" fmla="*/ 853421 w 7820465"/>
                  <a:gd name="connsiteY316" fmla="*/ 1312603 h 1335988"/>
                  <a:gd name="connsiteX317" fmla="*/ 859268 w 7820465"/>
                  <a:gd name="connsiteY317" fmla="*/ 1313112 h 1335988"/>
                  <a:gd name="connsiteX318" fmla="*/ 875281 w 7820465"/>
                  <a:gd name="connsiteY318" fmla="*/ 1313493 h 1335988"/>
                  <a:gd name="connsiteX319" fmla="*/ 927897 w 7820465"/>
                  <a:gd name="connsiteY319" fmla="*/ 1313874 h 1335988"/>
                  <a:gd name="connsiteX320" fmla="*/ 981021 w 7820465"/>
                  <a:gd name="connsiteY320" fmla="*/ 1313493 h 1335988"/>
                  <a:gd name="connsiteX321" fmla="*/ 997162 w 7820465"/>
                  <a:gd name="connsiteY321" fmla="*/ 1313112 h 1335988"/>
                  <a:gd name="connsiteX322" fmla="*/ 998052 w 7820465"/>
                  <a:gd name="connsiteY322" fmla="*/ 1313112 h 1335988"/>
                  <a:gd name="connsiteX323" fmla="*/ 1153866 w 7820465"/>
                  <a:gd name="connsiteY323" fmla="*/ 1313493 h 1335988"/>
                  <a:gd name="connsiteX324" fmla="*/ 1152722 w 7820465"/>
                  <a:gd name="connsiteY324" fmla="*/ 1313874 h 1335988"/>
                  <a:gd name="connsiteX325" fmla="*/ 1152722 w 7820465"/>
                  <a:gd name="connsiteY325" fmla="*/ 1316289 h 1335988"/>
                  <a:gd name="connsiteX326" fmla="*/ 1470198 w 7820465"/>
                  <a:gd name="connsiteY326" fmla="*/ 1316289 h 1335988"/>
                  <a:gd name="connsiteX327" fmla="*/ 1377548 w 7820465"/>
                  <a:gd name="connsiteY327" fmla="*/ 1313874 h 1335988"/>
                  <a:gd name="connsiteX328" fmla="*/ 1329634 w 7820465"/>
                  <a:gd name="connsiteY328" fmla="*/ 1312857 h 1335988"/>
                  <a:gd name="connsiteX329" fmla="*/ 1336116 w 7820465"/>
                  <a:gd name="connsiteY329" fmla="*/ 1312857 h 1335988"/>
                  <a:gd name="connsiteX330" fmla="*/ 1546453 w 7820465"/>
                  <a:gd name="connsiteY330" fmla="*/ 1313620 h 1335988"/>
                  <a:gd name="connsiteX331" fmla="*/ 1650033 w 7820465"/>
                  <a:gd name="connsiteY331" fmla="*/ 1313620 h 1335988"/>
                  <a:gd name="connsiteX332" fmla="*/ 1623343 w 7820465"/>
                  <a:gd name="connsiteY332" fmla="*/ 1313747 h 1335988"/>
                  <a:gd name="connsiteX333" fmla="*/ 1607457 w 7820465"/>
                  <a:gd name="connsiteY333" fmla="*/ 1314128 h 1335988"/>
                  <a:gd name="connsiteX334" fmla="*/ 1601611 w 7820465"/>
                  <a:gd name="connsiteY334" fmla="*/ 1314637 h 1335988"/>
                  <a:gd name="connsiteX335" fmla="*/ 1607457 w 7820465"/>
                  <a:gd name="connsiteY335" fmla="*/ 1315145 h 1335988"/>
                  <a:gd name="connsiteX336" fmla="*/ 1623343 w 7820465"/>
                  <a:gd name="connsiteY336" fmla="*/ 1315526 h 1335988"/>
                  <a:gd name="connsiteX337" fmla="*/ 1676086 w 7820465"/>
                  <a:gd name="connsiteY337" fmla="*/ 1315908 h 1335988"/>
                  <a:gd name="connsiteX338" fmla="*/ 1729465 w 7820465"/>
                  <a:gd name="connsiteY338" fmla="*/ 1315526 h 1335988"/>
                  <a:gd name="connsiteX339" fmla="*/ 1745860 w 7820465"/>
                  <a:gd name="connsiteY339" fmla="*/ 1315145 h 1335988"/>
                  <a:gd name="connsiteX340" fmla="*/ 1751833 w 7820465"/>
                  <a:gd name="connsiteY340" fmla="*/ 1314637 h 1335988"/>
                  <a:gd name="connsiteX341" fmla="*/ 1745860 w 7820465"/>
                  <a:gd name="connsiteY341" fmla="*/ 1314128 h 1335988"/>
                  <a:gd name="connsiteX342" fmla="*/ 1729465 w 7820465"/>
                  <a:gd name="connsiteY342" fmla="*/ 1313747 h 1335988"/>
                  <a:gd name="connsiteX343" fmla="*/ 1702521 w 7820465"/>
                  <a:gd name="connsiteY343" fmla="*/ 1313620 h 1335988"/>
                  <a:gd name="connsiteX344" fmla="*/ 1714087 w 7820465"/>
                  <a:gd name="connsiteY344" fmla="*/ 1313620 h 1335988"/>
                  <a:gd name="connsiteX345" fmla="*/ 1689558 w 7820465"/>
                  <a:gd name="connsiteY345" fmla="*/ 1312985 h 1335988"/>
                  <a:gd name="connsiteX346" fmla="*/ 1755392 w 7820465"/>
                  <a:gd name="connsiteY346" fmla="*/ 1311968 h 1335988"/>
                  <a:gd name="connsiteX347" fmla="*/ 1642153 w 7820465"/>
                  <a:gd name="connsiteY347" fmla="*/ 1311714 h 1335988"/>
                  <a:gd name="connsiteX348" fmla="*/ 1633002 w 7820465"/>
                  <a:gd name="connsiteY348" fmla="*/ 1311460 h 1335988"/>
                  <a:gd name="connsiteX349" fmla="*/ 1484432 w 7820465"/>
                  <a:gd name="connsiteY349" fmla="*/ 1309680 h 1335988"/>
                  <a:gd name="connsiteX350" fmla="*/ 1579624 w 7820465"/>
                  <a:gd name="connsiteY350" fmla="*/ 1308664 h 1335988"/>
                  <a:gd name="connsiteX351" fmla="*/ 1700361 w 7820465"/>
                  <a:gd name="connsiteY351" fmla="*/ 1308664 h 1335988"/>
                  <a:gd name="connsiteX352" fmla="*/ 1700869 w 7820465"/>
                  <a:gd name="connsiteY352" fmla="*/ 1309807 h 1335988"/>
                  <a:gd name="connsiteX353" fmla="*/ 1739505 w 7820465"/>
                  <a:gd name="connsiteY353" fmla="*/ 1308790 h 1335988"/>
                  <a:gd name="connsiteX354" fmla="*/ 1790977 w 7820465"/>
                  <a:gd name="connsiteY354" fmla="*/ 1309172 h 1335988"/>
                  <a:gd name="connsiteX355" fmla="*/ 1843085 w 7820465"/>
                  <a:gd name="connsiteY355" fmla="*/ 1308790 h 1335988"/>
                  <a:gd name="connsiteX356" fmla="*/ 1848423 w 7820465"/>
                  <a:gd name="connsiteY356" fmla="*/ 1309045 h 1335988"/>
                  <a:gd name="connsiteX357" fmla="*/ 1864691 w 7820465"/>
                  <a:gd name="connsiteY357" fmla="*/ 1309426 h 1335988"/>
                  <a:gd name="connsiteX358" fmla="*/ 1917434 w 7820465"/>
                  <a:gd name="connsiteY358" fmla="*/ 1309807 h 1335988"/>
                  <a:gd name="connsiteX359" fmla="*/ 1970558 w 7820465"/>
                  <a:gd name="connsiteY359" fmla="*/ 1309426 h 1335988"/>
                  <a:gd name="connsiteX360" fmla="*/ 1986699 w 7820465"/>
                  <a:gd name="connsiteY360" fmla="*/ 1309045 h 1335988"/>
                  <a:gd name="connsiteX361" fmla="*/ 1990638 w 7820465"/>
                  <a:gd name="connsiteY361" fmla="*/ 1308790 h 1335988"/>
                  <a:gd name="connsiteX362" fmla="*/ 2013007 w 7820465"/>
                  <a:gd name="connsiteY362" fmla="*/ 1308790 h 1335988"/>
                  <a:gd name="connsiteX363" fmla="*/ 2087355 w 7820465"/>
                  <a:gd name="connsiteY363" fmla="*/ 1310315 h 1335988"/>
                  <a:gd name="connsiteX364" fmla="*/ 2192460 w 7820465"/>
                  <a:gd name="connsiteY364" fmla="*/ 1311968 h 1335988"/>
                  <a:gd name="connsiteX365" fmla="*/ 1831138 w 7820465"/>
                  <a:gd name="connsiteY365" fmla="*/ 1315654 h 1335988"/>
                  <a:gd name="connsiteX366" fmla="*/ 1540479 w 7820465"/>
                  <a:gd name="connsiteY366" fmla="*/ 1319466 h 1335988"/>
                  <a:gd name="connsiteX367" fmla="*/ 1831901 w 7820465"/>
                  <a:gd name="connsiteY367" fmla="*/ 1317051 h 1335988"/>
                  <a:gd name="connsiteX368" fmla="*/ 2123958 w 7820465"/>
                  <a:gd name="connsiteY368" fmla="*/ 1314764 h 1335988"/>
                  <a:gd name="connsiteX369" fmla="*/ 2160433 w 7820465"/>
                  <a:gd name="connsiteY369" fmla="*/ 1315018 h 1335988"/>
                  <a:gd name="connsiteX370" fmla="*/ 2160433 w 7820465"/>
                  <a:gd name="connsiteY370" fmla="*/ 1323406 h 1335988"/>
                  <a:gd name="connsiteX371" fmla="*/ 2352596 w 7820465"/>
                  <a:gd name="connsiteY371" fmla="*/ 1322262 h 1335988"/>
                  <a:gd name="connsiteX372" fmla="*/ 2488965 w 7820465"/>
                  <a:gd name="connsiteY372" fmla="*/ 1320864 h 1335988"/>
                  <a:gd name="connsiteX373" fmla="*/ 2500785 w 7820465"/>
                  <a:gd name="connsiteY373" fmla="*/ 1320610 h 1335988"/>
                  <a:gd name="connsiteX374" fmla="*/ 2500785 w 7820465"/>
                  <a:gd name="connsiteY374" fmla="*/ 1321881 h 1335988"/>
                  <a:gd name="connsiteX375" fmla="*/ 2600552 w 7820465"/>
                  <a:gd name="connsiteY375" fmla="*/ 1320229 h 1335988"/>
                  <a:gd name="connsiteX376" fmla="*/ 2701081 w 7820465"/>
                  <a:gd name="connsiteY376" fmla="*/ 1318577 h 1335988"/>
                  <a:gd name="connsiteX377" fmla="*/ 2678459 w 7820465"/>
                  <a:gd name="connsiteY377" fmla="*/ 1318195 h 1335988"/>
                  <a:gd name="connsiteX378" fmla="*/ 2759416 w 7820465"/>
                  <a:gd name="connsiteY378" fmla="*/ 1318704 h 1335988"/>
                  <a:gd name="connsiteX379" fmla="*/ 2681891 w 7820465"/>
                  <a:gd name="connsiteY379" fmla="*/ 1319593 h 1335988"/>
                  <a:gd name="connsiteX380" fmla="*/ 3485238 w 7820465"/>
                  <a:gd name="connsiteY380" fmla="*/ 1321118 h 1335988"/>
                  <a:gd name="connsiteX381" fmla="*/ 3485238 w 7820465"/>
                  <a:gd name="connsiteY381" fmla="*/ 1318195 h 1335988"/>
                  <a:gd name="connsiteX382" fmla="*/ 2789919 w 7820465"/>
                  <a:gd name="connsiteY382" fmla="*/ 1318450 h 1335988"/>
                  <a:gd name="connsiteX383" fmla="*/ 2774032 w 7820465"/>
                  <a:gd name="connsiteY383" fmla="*/ 1313493 h 1335988"/>
                  <a:gd name="connsiteX384" fmla="*/ 2776066 w 7820465"/>
                  <a:gd name="connsiteY384" fmla="*/ 1313493 h 1335988"/>
                  <a:gd name="connsiteX385" fmla="*/ 2882187 w 7820465"/>
                  <a:gd name="connsiteY385" fmla="*/ 1312730 h 1335988"/>
                  <a:gd name="connsiteX386" fmla="*/ 2948784 w 7820465"/>
                  <a:gd name="connsiteY386" fmla="*/ 1311841 h 1335988"/>
                  <a:gd name="connsiteX387" fmla="*/ 2950054 w 7820465"/>
                  <a:gd name="connsiteY387" fmla="*/ 1311841 h 1335988"/>
                  <a:gd name="connsiteX388" fmla="*/ 3018048 w 7820465"/>
                  <a:gd name="connsiteY388" fmla="*/ 1312222 h 1335988"/>
                  <a:gd name="connsiteX389" fmla="*/ 3018048 w 7820465"/>
                  <a:gd name="connsiteY389" fmla="*/ 1310570 h 1335988"/>
                  <a:gd name="connsiteX390" fmla="*/ 3020082 w 7820465"/>
                  <a:gd name="connsiteY390" fmla="*/ 1310570 h 1335988"/>
                  <a:gd name="connsiteX391" fmla="*/ 3028851 w 7820465"/>
                  <a:gd name="connsiteY391" fmla="*/ 1310315 h 1335988"/>
                  <a:gd name="connsiteX392" fmla="*/ 3031901 w 7820465"/>
                  <a:gd name="connsiteY392" fmla="*/ 1310061 h 1335988"/>
                  <a:gd name="connsiteX393" fmla="*/ 3028851 w 7820465"/>
                  <a:gd name="connsiteY393" fmla="*/ 1309807 h 1335988"/>
                  <a:gd name="connsiteX394" fmla="*/ 3020082 w 7820465"/>
                  <a:gd name="connsiteY394" fmla="*/ 1309680 h 1335988"/>
                  <a:gd name="connsiteX395" fmla="*/ 3018048 w 7820465"/>
                  <a:gd name="connsiteY395" fmla="*/ 1309680 h 1335988"/>
                  <a:gd name="connsiteX396" fmla="*/ 3018048 w 7820465"/>
                  <a:gd name="connsiteY396" fmla="*/ 1307519 h 1335988"/>
                  <a:gd name="connsiteX397" fmla="*/ 2891719 w 7820465"/>
                  <a:gd name="connsiteY397" fmla="*/ 1307519 h 1335988"/>
                  <a:gd name="connsiteX398" fmla="*/ 2944971 w 7820465"/>
                  <a:gd name="connsiteY398" fmla="*/ 1306884 h 1335988"/>
                  <a:gd name="connsiteX399" fmla="*/ 2956155 w 7820465"/>
                  <a:gd name="connsiteY399" fmla="*/ 1306884 h 1335988"/>
                  <a:gd name="connsiteX400" fmla="*/ 3033045 w 7820465"/>
                  <a:gd name="connsiteY400" fmla="*/ 1306630 h 1335988"/>
                  <a:gd name="connsiteX401" fmla="*/ 3033045 w 7820465"/>
                  <a:gd name="connsiteY401" fmla="*/ 1306630 h 1335988"/>
                  <a:gd name="connsiteX402" fmla="*/ 3044610 w 7820465"/>
                  <a:gd name="connsiteY402" fmla="*/ 1307901 h 1335988"/>
                  <a:gd name="connsiteX403" fmla="*/ 3076002 w 7820465"/>
                  <a:gd name="connsiteY403" fmla="*/ 1309426 h 1335988"/>
                  <a:gd name="connsiteX404" fmla="*/ 3178693 w 7820465"/>
                  <a:gd name="connsiteY404" fmla="*/ 1312730 h 1335988"/>
                  <a:gd name="connsiteX405" fmla="*/ 3306928 w 7820465"/>
                  <a:gd name="connsiteY405" fmla="*/ 1315908 h 1335988"/>
                  <a:gd name="connsiteX406" fmla="*/ 3180726 w 7820465"/>
                  <a:gd name="connsiteY406" fmla="*/ 1316162 h 1335988"/>
                  <a:gd name="connsiteX407" fmla="*/ 3323069 w 7820465"/>
                  <a:gd name="connsiteY407" fmla="*/ 1316416 h 1335988"/>
                  <a:gd name="connsiteX408" fmla="*/ 3323831 w 7820465"/>
                  <a:gd name="connsiteY408" fmla="*/ 1316416 h 1335988"/>
                  <a:gd name="connsiteX409" fmla="*/ 3323831 w 7820465"/>
                  <a:gd name="connsiteY409" fmla="*/ 1316416 h 1335988"/>
                  <a:gd name="connsiteX410" fmla="*/ 3942387 w 7820465"/>
                  <a:gd name="connsiteY410" fmla="*/ 1317306 h 1335988"/>
                  <a:gd name="connsiteX411" fmla="*/ 3940989 w 7820465"/>
                  <a:gd name="connsiteY411" fmla="*/ 1317560 h 1335988"/>
                  <a:gd name="connsiteX412" fmla="*/ 3946835 w 7820465"/>
                  <a:gd name="connsiteY412" fmla="*/ 1318068 h 1335988"/>
                  <a:gd name="connsiteX413" fmla="*/ 3962722 w 7820465"/>
                  <a:gd name="connsiteY413" fmla="*/ 1318450 h 1335988"/>
                  <a:gd name="connsiteX414" fmla="*/ 4015465 w 7820465"/>
                  <a:gd name="connsiteY414" fmla="*/ 1318831 h 1335988"/>
                  <a:gd name="connsiteX415" fmla="*/ 4068589 w 7820465"/>
                  <a:gd name="connsiteY415" fmla="*/ 1318450 h 1335988"/>
                  <a:gd name="connsiteX416" fmla="*/ 4084730 w 7820465"/>
                  <a:gd name="connsiteY416" fmla="*/ 1318068 h 1335988"/>
                  <a:gd name="connsiteX417" fmla="*/ 4090703 w 7820465"/>
                  <a:gd name="connsiteY417" fmla="*/ 1317560 h 1335988"/>
                  <a:gd name="connsiteX418" fmla="*/ 4090703 w 7820465"/>
                  <a:gd name="connsiteY418" fmla="*/ 1317560 h 1335988"/>
                  <a:gd name="connsiteX419" fmla="*/ 4185005 w 7820465"/>
                  <a:gd name="connsiteY419" fmla="*/ 1317687 h 1335988"/>
                  <a:gd name="connsiteX420" fmla="*/ 4037706 w 7820465"/>
                  <a:gd name="connsiteY420" fmla="*/ 1315908 h 1335988"/>
                  <a:gd name="connsiteX421" fmla="*/ 4038214 w 7820465"/>
                  <a:gd name="connsiteY421" fmla="*/ 1315908 h 1335988"/>
                  <a:gd name="connsiteX422" fmla="*/ 4044188 w 7820465"/>
                  <a:gd name="connsiteY422" fmla="*/ 1315399 h 1335988"/>
                  <a:gd name="connsiteX423" fmla="*/ 4038214 w 7820465"/>
                  <a:gd name="connsiteY423" fmla="*/ 1314891 h 1335988"/>
                  <a:gd name="connsiteX424" fmla="*/ 4022073 w 7820465"/>
                  <a:gd name="connsiteY424" fmla="*/ 1314510 h 1335988"/>
                  <a:gd name="connsiteX425" fmla="*/ 3968949 w 7820465"/>
                  <a:gd name="connsiteY425" fmla="*/ 1314128 h 1335988"/>
                  <a:gd name="connsiteX426" fmla="*/ 3915825 w 7820465"/>
                  <a:gd name="connsiteY426" fmla="*/ 1314510 h 1335988"/>
                  <a:gd name="connsiteX427" fmla="*/ 3899684 w 7820465"/>
                  <a:gd name="connsiteY427" fmla="*/ 1314891 h 1335988"/>
                  <a:gd name="connsiteX428" fmla="*/ 3893711 w 7820465"/>
                  <a:gd name="connsiteY428" fmla="*/ 1315399 h 1335988"/>
                  <a:gd name="connsiteX429" fmla="*/ 3894346 w 7820465"/>
                  <a:gd name="connsiteY429" fmla="*/ 1315526 h 1335988"/>
                  <a:gd name="connsiteX430" fmla="*/ 3323831 w 7820465"/>
                  <a:gd name="connsiteY430" fmla="*/ 1315908 h 1335988"/>
                  <a:gd name="connsiteX431" fmla="*/ 3323831 w 7820465"/>
                  <a:gd name="connsiteY431" fmla="*/ 1313874 h 1335988"/>
                  <a:gd name="connsiteX432" fmla="*/ 3312393 w 7820465"/>
                  <a:gd name="connsiteY432" fmla="*/ 1312603 h 1335988"/>
                  <a:gd name="connsiteX433" fmla="*/ 3281256 w 7820465"/>
                  <a:gd name="connsiteY433" fmla="*/ 1311078 h 1335988"/>
                  <a:gd name="connsiteX434" fmla="*/ 3184793 w 7820465"/>
                  <a:gd name="connsiteY434" fmla="*/ 1307901 h 1335988"/>
                  <a:gd name="connsiteX435" fmla="*/ 3274901 w 7820465"/>
                  <a:gd name="connsiteY435" fmla="*/ 1308918 h 1335988"/>
                  <a:gd name="connsiteX436" fmla="*/ 3323196 w 7820465"/>
                  <a:gd name="connsiteY436" fmla="*/ 1309045 h 1335988"/>
                  <a:gd name="connsiteX437" fmla="*/ 3336286 w 7820465"/>
                  <a:gd name="connsiteY437" fmla="*/ 1309045 h 1335988"/>
                  <a:gd name="connsiteX438" fmla="*/ 3340861 w 7820465"/>
                  <a:gd name="connsiteY438" fmla="*/ 1308790 h 1335988"/>
                  <a:gd name="connsiteX439" fmla="*/ 3340861 w 7820465"/>
                  <a:gd name="connsiteY439" fmla="*/ 1307393 h 1335988"/>
                  <a:gd name="connsiteX440" fmla="*/ 3583353 w 7820465"/>
                  <a:gd name="connsiteY440" fmla="*/ 1308918 h 1335988"/>
                  <a:gd name="connsiteX441" fmla="*/ 3585132 w 7820465"/>
                  <a:gd name="connsiteY441" fmla="*/ 1309299 h 1335988"/>
                  <a:gd name="connsiteX442" fmla="*/ 3634189 w 7820465"/>
                  <a:gd name="connsiteY442" fmla="*/ 1309299 h 1335988"/>
                  <a:gd name="connsiteX443" fmla="*/ 3636477 w 7820465"/>
                  <a:gd name="connsiteY443" fmla="*/ 1309299 h 1335988"/>
                  <a:gd name="connsiteX444" fmla="*/ 3756960 w 7820465"/>
                  <a:gd name="connsiteY444" fmla="*/ 1313747 h 1335988"/>
                  <a:gd name="connsiteX445" fmla="*/ 3707648 w 7820465"/>
                  <a:gd name="connsiteY445" fmla="*/ 1309553 h 1335988"/>
                  <a:gd name="connsiteX446" fmla="*/ 3727983 w 7820465"/>
                  <a:gd name="connsiteY446" fmla="*/ 1309553 h 1335988"/>
                  <a:gd name="connsiteX447" fmla="*/ 3891296 w 7820465"/>
                  <a:gd name="connsiteY447" fmla="*/ 1310697 h 1335988"/>
                  <a:gd name="connsiteX448" fmla="*/ 3863844 w 7820465"/>
                  <a:gd name="connsiteY448" fmla="*/ 1313112 h 1335988"/>
                  <a:gd name="connsiteX449" fmla="*/ 3787843 w 7820465"/>
                  <a:gd name="connsiteY449" fmla="*/ 1314383 h 1335988"/>
                  <a:gd name="connsiteX450" fmla="*/ 3961323 w 7820465"/>
                  <a:gd name="connsiteY450" fmla="*/ 1313366 h 1335988"/>
                  <a:gd name="connsiteX451" fmla="*/ 4083332 w 7820465"/>
                  <a:gd name="connsiteY451" fmla="*/ 1313620 h 1335988"/>
                  <a:gd name="connsiteX452" fmla="*/ 4087525 w 7820465"/>
                  <a:gd name="connsiteY452" fmla="*/ 1314383 h 1335988"/>
                  <a:gd name="connsiteX453" fmla="*/ 4566789 w 7820465"/>
                  <a:gd name="connsiteY453" fmla="*/ 1315018 h 1335988"/>
                  <a:gd name="connsiteX454" fmla="*/ 4566789 w 7820465"/>
                  <a:gd name="connsiteY454" fmla="*/ 1315908 h 1335988"/>
                  <a:gd name="connsiteX455" fmla="*/ 4694262 w 7820465"/>
                  <a:gd name="connsiteY455" fmla="*/ 1316670 h 1335988"/>
                  <a:gd name="connsiteX456" fmla="*/ 4733152 w 7820465"/>
                  <a:gd name="connsiteY456" fmla="*/ 1317051 h 1335988"/>
                  <a:gd name="connsiteX457" fmla="*/ 4729593 w 7820465"/>
                  <a:gd name="connsiteY457" fmla="*/ 1317051 h 1335988"/>
                  <a:gd name="connsiteX458" fmla="*/ 4629064 w 7820465"/>
                  <a:gd name="connsiteY458" fmla="*/ 1318704 h 1335988"/>
                  <a:gd name="connsiteX459" fmla="*/ 5029657 w 7820465"/>
                  <a:gd name="connsiteY459" fmla="*/ 1318704 h 1335988"/>
                  <a:gd name="connsiteX460" fmla="*/ 4929127 w 7820465"/>
                  <a:gd name="connsiteY460" fmla="*/ 1317051 h 1335988"/>
                  <a:gd name="connsiteX461" fmla="*/ 4899642 w 7820465"/>
                  <a:gd name="connsiteY461" fmla="*/ 1316543 h 1335988"/>
                  <a:gd name="connsiteX462" fmla="*/ 4902565 w 7820465"/>
                  <a:gd name="connsiteY462" fmla="*/ 1316543 h 1335988"/>
                  <a:gd name="connsiteX463" fmla="*/ 5338998 w 7820465"/>
                  <a:gd name="connsiteY463" fmla="*/ 1317560 h 1335988"/>
                  <a:gd name="connsiteX464" fmla="*/ 5186107 w 7820465"/>
                  <a:gd name="connsiteY464" fmla="*/ 1318450 h 1335988"/>
                  <a:gd name="connsiteX465" fmla="*/ 5021650 w 7820465"/>
                  <a:gd name="connsiteY465" fmla="*/ 1319721 h 1335988"/>
                  <a:gd name="connsiteX466" fmla="*/ 4971576 w 7820465"/>
                  <a:gd name="connsiteY466" fmla="*/ 1320356 h 1335988"/>
                  <a:gd name="connsiteX467" fmla="*/ 4953148 w 7820465"/>
                  <a:gd name="connsiteY467" fmla="*/ 1320864 h 1335988"/>
                  <a:gd name="connsiteX468" fmla="*/ 4964332 w 7820465"/>
                  <a:gd name="connsiteY468" fmla="*/ 1321246 h 1335988"/>
                  <a:gd name="connsiteX469" fmla="*/ 4994707 w 7820465"/>
                  <a:gd name="connsiteY469" fmla="*/ 1321500 h 1335988"/>
                  <a:gd name="connsiteX470" fmla="*/ 5094093 w 7820465"/>
                  <a:gd name="connsiteY470" fmla="*/ 1321754 h 1335988"/>
                  <a:gd name="connsiteX471" fmla="*/ 5250670 w 7820465"/>
                  <a:gd name="connsiteY471" fmla="*/ 1320737 h 1335988"/>
                  <a:gd name="connsiteX472" fmla="*/ 5256516 w 7820465"/>
                  <a:gd name="connsiteY472" fmla="*/ 1320737 h 1335988"/>
                  <a:gd name="connsiteX473" fmla="*/ 5259947 w 7820465"/>
                  <a:gd name="connsiteY473" fmla="*/ 1320737 h 1335988"/>
                  <a:gd name="connsiteX474" fmla="*/ 5327052 w 7820465"/>
                  <a:gd name="connsiteY474" fmla="*/ 1319466 h 1335988"/>
                  <a:gd name="connsiteX475" fmla="*/ 5418685 w 7820465"/>
                  <a:gd name="connsiteY475" fmla="*/ 1317051 h 1335988"/>
                  <a:gd name="connsiteX476" fmla="*/ 5406611 w 7820465"/>
                  <a:gd name="connsiteY476" fmla="*/ 1317051 h 1335988"/>
                  <a:gd name="connsiteX477" fmla="*/ 5288416 w 7820465"/>
                  <a:gd name="connsiteY477" fmla="*/ 1313874 h 1335988"/>
                  <a:gd name="connsiteX478" fmla="*/ 4887314 w 7820465"/>
                  <a:gd name="connsiteY478" fmla="*/ 1314637 h 1335988"/>
                  <a:gd name="connsiteX479" fmla="*/ 4874605 w 7820465"/>
                  <a:gd name="connsiteY479" fmla="*/ 1315526 h 1335988"/>
                  <a:gd name="connsiteX480" fmla="*/ 4830886 w 7820465"/>
                  <a:gd name="connsiteY480" fmla="*/ 1315526 h 1335988"/>
                  <a:gd name="connsiteX481" fmla="*/ 4625251 w 7820465"/>
                  <a:gd name="connsiteY481" fmla="*/ 1314510 h 1335988"/>
                  <a:gd name="connsiteX482" fmla="*/ 4505277 w 7820465"/>
                  <a:gd name="connsiteY482" fmla="*/ 1313112 h 1335988"/>
                  <a:gd name="connsiteX483" fmla="*/ 4562341 w 7820465"/>
                  <a:gd name="connsiteY483" fmla="*/ 1312730 h 1335988"/>
                  <a:gd name="connsiteX484" fmla="*/ 4591190 w 7820465"/>
                  <a:gd name="connsiteY484" fmla="*/ 1312349 h 1335988"/>
                  <a:gd name="connsiteX485" fmla="*/ 5268717 w 7820465"/>
                  <a:gd name="connsiteY485" fmla="*/ 1312349 h 1335988"/>
                  <a:gd name="connsiteX486" fmla="*/ 5202375 w 7820465"/>
                  <a:gd name="connsiteY486" fmla="*/ 1311460 h 1335988"/>
                  <a:gd name="connsiteX487" fmla="*/ 5345480 w 7820465"/>
                  <a:gd name="connsiteY487" fmla="*/ 1310697 h 1335988"/>
                  <a:gd name="connsiteX488" fmla="*/ 5473589 w 7820465"/>
                  <a:gd name="connsiteY488" fmla="*/ 1310697 h 1335988"/>
                  <a:gd name="connsiteX489" fmla="*/ 5391106 w 7820465"/>
                  <a:gd name="connsiteY489" fmla="*/ 1309299 h 1335988"/>
                  <a:gd name="connsiteX490" fmla="*/ 5391106 w 7820465"/>
                  <a:gd name="connsiteY490" fmla="*/ 1309045 h 1335988"/>
                  <a:gd name="connsiteX491" fmla="*/ 5428471 w 7820465"/>
                  <a:gd name="connsiteY491" fmla="*/ 1309045 h 1335988"/>
                  <a:gd name="connsiteX492" fmla="*/ 5534211 w 7820465"/>
                  <a:gd name="connsiteY492" fmla="*/ 1308282 h 1335988"/>
                  <a:gd name="connsiteX493" fmla="*/ 5566366 w 7820465"/>
                  <a:gd name="connsiteY493" fmla="*/ 1307519 h 1335988"/>
                  <a:gd name="connsiteX494" fmla="*/ 5570051 w 7820465"/>
                  <a:gd name="connsiteY494" fmla="*/ 1307393 h 1335988"/>
                  <a:gd name="connsiteX495" fmla="*/ 5739465 w 7820465"/>
                  <a:gd name="connsiteY495" fmla="*/ 1307393 h 1335988"/>
                  <a:gd name="connsiteX496" fmla="*/ 5787887 w 7820465"/>
                  <a:gd name="connsiteY496" fmla="*/ 1307774 h 1335988"/>
                  <a:gd name="connsiteX497" fmla="*/ 5796147 w 7820465"/>
                  <a:gd name="connsiteY497" fmla="*/ 1310061 h 1335988"/>
                  <a:gd name="connsiteX498" fmla="*/ 5798944 w 7820465"/>
                  <a:gd name="connsiteY498" fmla="*/ 1310061 h 1335988"/>
                  <a:gd name="connsiteX499" fmla="*/ 5792843 w 7820465"/>
                  <a:gd name="connsiteY499" fmla="*/ 1310189 h 1335988"/>
                  <a:gd name="connsiteX500" fmla="*/ 5792080 w 7820465"/>
                  <a:gd name="connsiteY500" fmla="*/ 1310189 h 1335988"/>
                  <a:gd name="connsiteX501" fmla="*/ 5786235 w 7820465"/>
                  <a:gd name="connsiteY501" fmla="*/ 1310697 h 1335988"/>
                  <a:gd name="connsiteX502" fmla="*/ 5792080 w 7820465"/>
                  <a:gd name="connsiteY502" fmla="*/ 1311205 h 1335988"/>
                  <a:gd name="connsiteX503" fmla="*/ 5807967 w 7820465"/>
                  <a:gd name="connsiteY503" fmla="*/ 1311586 h 1335988"/>
                  <a:gd name="connsiteX504" fmla="*/ 5860710 w 7820465"/>
                  <a:gd name="connsiteY504" fmla="*/ 1311968 h 1335988"/>
                  <a:gd name="connsiteX505" fmla="*/ 5910657 w 7820465"/>
                  <a:gd name="connsiteY505" fmla="*/ 1311586 h 1335988"/>
                  <a:gd name="connsiteX506" fmla="*/ 6396402 w 7820465"/>
                  <a:gd name="connsiteY506" fmla="*/ 1311586 h 1335988"/>
                  <a:gd name="connsiteX507" fmla="*/ 6401358 w 7820465"/>
                  <a:gd name="connsiteY507" fmla="*/ 1311586 h 1335988"/>
                  <a:gd name="connsiteX508" fmla="*/ 6582973 w 7820465"/>
                  <a:gd name="connsiteY508" fmla="*/ 1312730 h 1335988"/>
                  <a:gd name="connsiteX509" fmla="*/ 6740185 w 7820465"/>
                  <a:gd name="connsiteY509" fmla="*/ 1313747 h 1335988"/>
                  <a:gd name="connsiteX510" fmla="*/ 6740185 w 7820465"/>
                  <a:gd name="connsiteY510" fmla="*/ 1316670 h 1335988"/>
                  <a:gd name="connsiteX511" fmla="*/ 6968315 w 7820465"/>
                  <a:gd name="connsiteY511" fmla="*/ 1315272 h 1335988"/>
                  <a:gd name="connsiteX512" fmla="*/ 7084731 w 7820465"/>
                  <a:gd name="connsiteY512" fmla="*/ 1314510 h 1335988"/>
                  <a:gd name="connsiteX513" fmla="*/ 7369925 w 7820465"/>
                  <a:gd name="connsiteY513" fmla="*/ 1318831 h 1335988"/>
                  <a:gd name="connsiteX514" fmla="*/ 7479096 w 7820465"/>
                  <a:gd name="connsiteY514" fmla="*/ 1317051 h 1335988"/>
                  <a:gd name="connsiteX515" fmla="*/ 7500702 w 7820465"/>
                  <a:gd name="connsiteY515" fmla="*/ 1316670 h 1335988"/>
                  <a:gd name="connsiteX516" fmla="*/ 7504642 w 7820465"/>
                  <a:gd name="connsiteY516" fmla="*/ 1318450 h 1335988"/>
                  <a:gd name="connsiteX517" fmla="*/ 7338660 w 7820465"/>
                  <a:gd name="connsiteY517" fmla="*/ 1321246 h 1335988"/>
                  <a:gd name="connsiteX518" fmla="*/ 7107353 w 7820465"/>
                  <a:gd name="connsiteY518" fmla="*/ 1320992 h 1335988"/>
                  <a:gd name="connsiteX519" fmla="*/ 7508709 w 7820465"/>
                  <a:gd name="connsiteY519" fmla="*/ 1323152 h 1335988"/>
                  <a:gd name="connsiteX520" fmla="*/ 7508709 w 7820465"/>
                  <a:gd name="connsiteY520" fmla="*/ 1321627 h 1335988"/>
                  <a:gd name="connsiteX521" fmla="*/ 7512014 w 7820465"/>
                  <a:gd name="connsiteY521" fmla="*/ 1321627 h 1335988"/>
                  <a:gd name="connsiteX522" fmla="*/ 7520528 w 7820465"/>
                  <a:gd name="connsiteY522" fmla="*/ 1325439 h 1335988"/>
                  <a:gd name="connsiteX523" fmla="*/ 7259482 w 7820465"/>
                  <a:gd name="connsiteY523" fmla="*/ 1326075 h 1335988"/>
                  <a:gd name="connsiteX524" fmla="*/ 7523579 w 7820465"/>
                  <a:gd name="connsiteY524" fmla="*/ 1326838 h 1335988"/>
                  <a:gd name="connsiteX525" fmla="*/ 7524723 w 7820465"/>
                  <a:gd name="connsiteY525" fmla="*/ 1327346 h 1335988"/>
                  <a:gd name="connsiteX526" fmla="*/ 7384286 w 7820465"/>
                  <a:gd name="connsiteY526" fmla="*/ 1328998 h 1335988"/>
                  <a:gd name="connsiteX527" fmla="*/ 7528408 w 7820465"/>
                  <a:gd name="connsiteY527" fmla="*/ 1328998 h 1335988"/>
                  <a:gd name="connsiteX528" fmla="*/ 7543786 w 7820465"/>
                  <a:gd name="connsiteY528" fmla="*/ 1335988 h 1335988"/>
                  <a:gd name="connsiteX529" fmla="*/ 7544549 w 7820465"/>
                  <a:gd name="connsiteY529" fmla="*/ 1332557 h 1335988"/>
                  <a:gd name="connsiteX530" fmla="*/ 7536669 w 7820465"/>
                  <a:gd name="connsiteY530" fmla="*/ 1328998 h 1335988"/>
                  <a:gd name="connsiteX531" fmla="*/ 7545312 w 7820465"/>
                  <a:gd name="connsiteY531" fmla="*/ 1328998 h 1335988"/>
                  <a:gd name="connsiteX532" fmla="*/ 7544549 w 7820465"/>
                  <a:gd name="connsiteY532" fmla="*/ 1332557 h 1335988"/>
                  <a:gd name="connsiteX533" fmla="*/ 7545184 w 7820465"/>
                  <a:gd name="connsiteY533" fmla="*/ 1332938 h 1335988"/>
                  <a:gd name="connsiteX534" fmla="*/ 7546074 w 7820465"/>
                  <a:gd name="connsiteY534" fmla="*/ 1328998 h 1335988"/>
                  <a:gd name="connsiteX535" fmla="*/ 7572764 w 7820465"/>
                  <a:gd name="connsiteY535" fmla="*/ 1328998 h 1335988"/>
                  <a:gd name="connsiteX536" fmla="*/ 7819957 w 7820465"/>
                  <a:gd name="connsiteY536" fmla="*/ 1328998 h 1335988"/>
                  <a:gd name="connsiteX537" fmla="*/ 2153062 w 7820465"/>
                  <a:gd name="connsiteY537" fmla="*/ 3177 h 1335988"/>
                  <a:gd name="connsiteX538" fmla="*/ 2147978 w 7820465"/>
                  <a:gd name="connsiteY538" fmla="*/ 3431 h 1335988"/>
                  <a:gd name="connsiteX539" fmla="*/ 2153062 w 7820465"/>
                  <a:gd name="connsiteY539" fmla="*/ 3177 h 1335988"/>
                  <a:gd name="connsiteX540" fmla="*/ 7573272 w 7820465"/>
                  <a:gd name="connsiteY540" fmla="*/ 1218301 h 1335988"/>
                  <a:gd name="connsiteX541" fmla="*/ 7571874 w 7820465"/>
                  <a:gd name="connsiteY541" fmla="*/ 1218301 h 1335988"/>
                  <a:gd name="connsiteX542" fmla="*/ 7571874 w 7820465"/>
                  <a:gd name="connsiteY542" fmla="*/ 1217666 h 1335988"/>
                  <a:gd name="connsiteX543" fmla="*/ 7573272 w 7820465"/>
                  <a:gd name="connsiteY543" fmla="*/ 1218301 h 1335988"/>
                  <a:gd name="connsiteX544" fmla="*/ 6667616 w 7820465"/>
                  <a:gd name="connsiteY544" fmla="*/ 1311586 h 1335988"/>
                  <a:gd name="connsiteX545" fmla="*/ 6590980 w 7820465"/>
                  <a:gd name="connsiteY545" fmla="*/ 1310315 h 1335988"/>
                  <a:gd name="connsiteX546" fmla="*/ 6645247 w 7820465"/>
                  <a:gd name="connsiteY546" fmla="*/ 1309807 h 1335988"/>
                  <a:gd name="connsiteX547" fmla="*/ 6741075 w 7820465"/>
                  <a:gd name="connsiteY547" fmla="*/ 1310189 h 1335988"/>
                  <a:gd name="connsiteX548" fmla="*/ 6741075 w 7820465"/>
                  <a:gd name="connsiteY548" fmla="*/ 1311968 h 1335988"/>
                  <a:gd name="connsiteX549" fmla="*/ 6741075 w 7820465"/>
                  <a:gd name="connsiteY549" fmla="*/ 1311968 h 1335988"/>
                  <a:gd name="connsiteX550" fmla="*/ 6695322 w 7820465"/>
                  <a:gd name="connsiteY550" fmla="*/ 1311968 h 1335988"/>
                  <a:gd name="connsiteX551" fmla="*/ 6667743 w 7820465"/>
                  <a:gd name="connsiteY551" fmla="*/ 1311460 h 1335988"/>
                  <a:gd name="connsiteX552" fmla="*/ 6483333 w 7820465"/>
                  <a:gd name="connsiteY552" fmla="*/ 1308536 h 1335988"/>
                  <a:gd name="connsiteX553" fmla="*/ 6399452 w 7820465"/>
                  <a:gd name="connsiteY553" fmla="*/ 1309934 h 1335988"/>
                  <a:gd name="connsiteX554" fmla="*/ 6368569 w 7820465"/>
                  <a:gd name="connsiteY554" fmla="*/ 1310443 h 1335988"/>
                  <a:gd name="connsiteX555" fmla="*/ 6209577 w 7820465"/>
                  <a:gd name="connsiteY555" fmla="*/ 1309680 h 1335988"/>
                  <a:gd name="connsiteX556" fmla="*/ 6208942 w 7820465"/>
                  <a:gd name="connsiteY556" fmla="*/ 1309680 h 1335988"/>
                  <a:gd name="connsiteX557" fmla="*/ 6020592 w 7820465"/>
                  <a:gd name="connsiteY557" fmla="*/ 1308536 h 1335988"/>
                  <a:gd name="connsiteX558" fmla="*/ 6078546 w 7820465"/>
                  <a:gd name="connsiteY558" fmla="*/ 1307011 h 1335988"/>
                  <a:gd name="connsiteX559" fmla="*/ 6447239 w 7820465"/>
                  <a:gd name="connsiteY559" fmla="*/ 1307011 h 1335988"/>
                  <a:gd name="connsiteX560" fmla="*/ 6452195 w 7820465"/>
                  <a:gd name="connsiteY560" fmla="*/ 1306630 h 1335988"/>
                  <a:gd name="connsiteX561" fmla="*/ 6355224 w 7820465"/>
                  <a:gd name="connsiteY561" fmla="*/ 1304088 h 1335988"/>
                  <a:gd name="connsiteX562" fmla="*/ 6343786 w 7820465"/>
                  <a:gd name="connsiteY562" fmla="*/ 1304342 h 1335988"/>
                  <a:gd name="connsiteX563" fmla="*/ 6289645 w 7820465"/>
                  <a:gd name="connsiteY563" fmla="*/ 1304215 h 1335988"/>
                  <a:gd name="connsiteX564" fmla="*/ 6289899 w 7820465"/>
                  <a:gd name="connsiteY564" fmla="*/ 1304215 h 1335988"/>
                  <a:gd name="connsiteX565" fmla="*/ 6446349 w 7820465"/>
                  <a:gd name="connsiteY565" fmla="*/ 1302055 h 1335988"/>
                  <a:gd name="connsiteX566" fmla="*/ 6455119 w 7820465"/>
                  <a:gd name="connsiteY566" fmla="*/ 1302055 h 1335988"/>
                  <a:gd name="connsiteX567" fmla="*/ 6456135 w 7820465"/>
                  <a:gd name="connsiteY567" fmla="*/ 1301928 h 1335988"/>
                  <a:gd name="connsiteX568" fmla="*/ 6457406 w 7820465"/>
                  <a:gd name="connsiteY568" fmla="*/ 1301928 h 1335988"/>
                  <a:gd name="connsiteX569" fmla="*/ 6494009 w 7820465"/>
                  <a:gd name="connsiteY569" fmla="*/ 1301292 h 1335988"/>
                  <a:gd name="connsiteX570" fmla="*/ 6709556 w 7820465"/>
                  <a:gd name="connsiteY570" fmla="*/ 1301292 h 1335988"/>
                  <a:gd name="connsiteX571" fmla="*/ 6706251 w 7820465"/>
                  <a:gd name="connsiteY571" fmla="*/ 1301292 h 1335988"/>
                  <a:gd name="connsiteX572" fmla="*/ 6759630 w 7820465"/>
                  <a:gd name="connsiteY572" fmla="*/ 1301292 h 1335988"/>
                  <a:gd name="connsiteX573" fmla="*/ 6759249 w 7820465"/>
                  <a:gd name="connsiteY573" fmla="*/ 1301292 h 1335988"/>
                  <a:gd name="connsiteX574" fmla="*/ 6765095 w 7820465"/>
                  <a:gd name="connsiteY574" fmla="*/ 1301801 h 1335988"/>
                  <a:gd name="connsiteX575" fmla="*/ 6781109 w 7820465"/>
                  <a:gd name="connsiteY575" fmla="*/ 1302182 h 1335988"/>
                  <a:gd name="connsiteX576" fmla="*/ 6787210 w 7820465"/>
                  <a:gd name="connsiteY576" fmla="*/ 1302182 h 1335988"/>
                  <a:gd name="connsiteX577" fmla="*/ 6782380 w 7820465"/>
                  <a:gd name="connsiteY577" fmla="*/ 1302182 h 1335988"/>
                  <a:gd name="connsiteX578" fmla="*/ 6802714 w 7820465"/>
                  <a:gd name="connsiteY578" fmla="*/ 1302182 h 1335988"/>
                  <a:gd name="connsiteX579" fmla="*/ 6807290 w 7820465"/>
                  <a:gd name="connsiteY579" fmla="*/ 1302182 h 1335988"/>
                  <a:gd name="connsiteX580" fmla="*/ 6814788 w 7820465"/>
                  <a:gd name="connsiteY580" fmla="*/ 1302436 h 1335988"/>
                  <a:gd name="connsiteX581" fmla="*/ 6790768 w 7820465"/>
                  <a:gd name="connsiteY581" fmla="*/ 1302944 h 1335988"/>
                  <a:gd name="connsiteX582" fmla="*/ 6762045 w 7820465"/>
                  <a:gd name="connsiteY582" fmla="*/ 1303453 h 1335988"/>
                  <a:gd name="connsiteX583" fmla="*/ 6622879 w 7820465"/>
                  <a:gd name="connsiteY583" fmla="*/ 1303453 h 1335988"/>
                  <a:gd name="connsiteX584" fmla="*/ 6622879 w 7820465"/>
                  <a:gd name="connsiteY584" fmla="*/ 1305486 h 1335988"/>
                  <a:gd name="connsiteX585" fmla="*/ 6626693 w 7820465"/>
                  <a:gd name="connsiteY585" fmla="*/ 1305740 h 1335988"/>
                  <a:gd name="connsiteX586" fmla="*/ 6605087 w 7820465"/>
                  <a:gd name="connsiteY586" fmla="*/ 1306503 h 1335988"/>
                  <a:gd name="connsiteX587" fmla="*/ 6593775 w 7820465"/>
                  <a:gd name="connsiteY587" fmla="*/ 1306757 h 1335988"/>
                  <a:gd name="connsiteX588" fmla="*/ 6595173 w 7820465"/>
                  <a:gd name="connsiteY588" fmla="*/ 1306757 h 1335988"/>
                  <a:gd name="connsiteX589" fmla="*/ 6511420 w 7820465"/>
                  <a:gd name="connsiteY589" fmla="*/ 1308664 h 1335988"/>
                  <a:gd name="connsiteX590" fmla="*/ 6501507 w 7820465"/>
                  <a:gd name="connsiteY590" fmla="*/ 1308664 h 1335988"/>
                  <a:gd name="connsiteX591" fmla="*/ 6483460 w 7820465"/>
                  <a:gd name="connsiteY591" fmla="*/ 1308409 h 1335988"/>
                  <a:gd name="connsiteX592" fmla="*/ 2269097 w 7820465"/>
                  <a:gd name="connsiteY592" fmla="*/ 1312222 h 1335988"/>
                  <a:gd name="connsiteX593" fmla="*/ 2248254 w 7820465"/>
                  <a:gd name="connsiteY593" fmla="*/ 1311460 h 1335988"/>
                  <a:gd name="connsiteX594" fmla="*/ 2243551 w 7820465"/>
                  <a:gd name="connsiteY594" fmla="*/ 1311460 h 1335988"/>
                  <a:gd name="connsiteX595" fmla="*/ 2332388 w 7820465"/>
                  <a:gd name="connsiteY595" fmla="*/ 1312349 h 1335988"/>
                  <a:gd name="connsiteX596" fmla="*/ 2269097 w 7820465"/>
                  <a:gd name="connsiteY596" fmla="*/ 1312349 h 1335988"/>
                  <a:gd name="connsiteX597" fmla="*/ 7642918 w 7820465"/>
                  <a:gd name="connsiteY597" fmla="*/ 1314764 h 1335988"/>
                  <a:gd name="connsiteX598" fmla="*/ 7573399 w 7820465"/>
                  <a:gd name="connsiteY598" fmla="*/ 1314256 h 1335988"/>
                  <a:gd name="connsiteX599" fmla="*/ 7554081 w 7820465"/>
                  <a:gd name="connsiteY599" fmla="*/ 1314128 h 1335988"/>
                  <a:gd name="connsiteX600" fmla="*/ 7554335 w 7820465"/>
                  <a:gd name="connsiteY600" fmla="*/ 1312985 h 1335988"/>
                  <a:gd name="connsiteX601" fmla="*/ 7555351 w 7820465"/>
                  <a:gd name="connsiteY601" fmla="*/ 1313493 h 1335988"/>
                  <a:gd name="connsiteX602" fmla="*/ 7555988 w 7820465"/>
                  <a:gd name="connsiteY602" fmla="*/ 1310824 h 1335988"/>
                  <a:gd name="connsiteX603" fmla="*/ 7573399 w 7820465"/>
                  <a:gd name="connsiteY603" fmla="*/ 1310824 h 1335988"/>
                  <a:gd name="connsiteX604" fmla="*/ 7686892 w 7820465"/>
                  <a:gd name="connsiteY604" fmla="*/ 1310824 h 1335988"/>
                  <a:gd name="connsiteX605" fmla="*/ 7733026 w 7820465"/>
                  <a:gd name="connsiteY605" fmla="*/ 1311332 h 1335988"/>
                  <a:gd name="connsiteX606" fmla="*/ 7732264 w 7820465"/>
                  <a:gd name="connsiteY606" fmla="*/ 1310951 h 1335988"/>
                  <a:gd name="connsiteX607" fmla="*/ 7733534 w 7820465"/>
                  <a:gd name="connsiteY607" fmla="*/ 1310951 h 1335988"/>
                  <a:gd name="connsiteX608" fmla="*/ 7738237 w 7820465"/>
                  <a:gd name="connsiteY608" fmla="*/ 1313239 h 1335988"/>
                  <a:gd name="connsiteX609" fmla="*/ 7642918 w 7820465"/>
                  <a:gd name="connsiteY609" fmla="*/ 1314764 h 1335988"/>
                  <a:gd name="connsiteX610" fmla="*/ 6074224 w 7820465"/>
                  <a:gd name="connsiteY610" fmla="*/ 1305232 h 1335988"/>
                  <a:gd name="connsiteX611" fmla="*/ 6073843 w 7820465"/>
                  <a:gd name="connsiteY611" fmla="*/ 1305232 h 1335988"/>
                  <a:gd name="connsiteX612" fmla="*/ 6081214 w 7820465"/>
                  <a:gd name="connsiteY612" fmla="*/ 1304724 h 1335988"/>
                  <a:gd name="connsiteX613" fmla="*/ 6084900 w 7820465"/>
                  <a:gd name="connsiteY613" fmla="*/ 1304724 h 1335988"/>
                  <a:gd name="connsiteX614" fmla="*/ 6080961 w 7820465"/>
                  <a:gd name="connsiteY614" fmla="*/ 1304978 h 1335988"/>
                  <a:gd name="connsiteX615" fmla="*/ 6088586 w 7820465"/>
                  <a:gd name="connsiteY615" fmla="*/ 1304978 h 1335988"/>
                  <a:gd name="connsiteX616" fmla="*/ 6074097 w 7820465"/>
                  <a:gd name="connsiteY616" fmla="*/ 1305232 h 1335988"/>
                  <a:gd name="connsiteX617" fmla="*/ 4352766 w 7820465"/>
                  <a:gd name="connsiteY617" fmla="*/ 1305486 h 1335988"/>
                  <a:gd name="connsiteX618" fmla="*/ 4343743 w 7820465"/>
                  <a:gd name="connsiteY618" fmla="*/ 1305486 h 1335988"/>
                  <a:gd name="connsiteX619" fmla="*/ 4368399 w 7820465"/>
                  <a:gd name="connsiteY619" fmla="*/ 1305105 h 1335988"/>
                  <a:gd name="connsiteX620" fmla="*/ 4369670 w 7820465"/>
                  <a:gd name="connsiteY620" fmla="*/ 1305105 h 1335988"/>
                  <a:gd name="connsiteX621" fmla="*/ 4377930 w 7820465"/>
                  <a:gd name="connsiteY621" fmla="*/ 1305105 h 1335988"/>
                  <a:gd name="connsiteX622" fmla="*/ 4372847 w 7820465"/>
                  <a:gd name="connsiteY622" fmla="*/ 1305105 h 1335988"/>
                  <a:gd name="connsiteX623" fmla="*/ 4352766 w 7820465"/>
                  <a:gd name="connsiteY623" fmla="*/ 1305486 h 1335988"/>
                  <a:gd name="connsiteX624" fmla="*/ 5481595 w 7820465"/>
                  <a:gd name="connsiteY624" fmla="*/ 455751 h 1335988"/>
                  <a:gd name="connsiteX625" fmla="*/ 5542345 w 7820465"/>
                  <a:gd name="connsiteY625" fmla="*/ 473544 h 1335988"/>
                  <a:gd name="connsiteX626" fmla="*/ 5495321 w 7820465"/>
                  <a:gd name="connsiteY626" fmla="*/ 460326 h 1335988"/>
                  <a:gd name="connsiteX627" fmla="*/ 5481595 w 7820465"/>
                  <a:gd name="connsiteY627" fmla="*/ 455878 h 1335988"/>
                  <a:gd name="connsiteX628" fmla="*/ 5996826 w 7820465"/>
                  <a:gd name="connsiteY628" fmla="*/ 609023 h 1335988"/>
                  <a:gd name="connsiteX629" fmla="*/ 5996699 w 7820465"/>
                  <a:gd name="connsiteY629" fmla="*/ 609023 h 1335988"/>
                  <a:gd name="connsiteX630" fmla="*/ 6016652 w 7820465"/>
                  <a:gd name="connsiteY630" fmla="*/ 615886 h 1335988"/>
                  <a:gd name="connsiteX631" fmla="*/ 5969119 w 7820465"/>
                  <a:gd name="connsiteY631" fmla="*/ 601017 h 1335988"/>
                  <a:gd name="connsiteX632" fmla="*/ 5953487 w 7820465"/>
                  <a:gd name="connsiteY632" fmla="*/ 595679 h 1335988"/>
                  <a:gd name="connsiteX633" fmla="*/ 5933025 w 7820465"/>
                  <a:gd name="connsiteY633" fmla="*/ 588943 h 1335988"/>
                  <a:gd name="connsiteX634" fmla="*/ 5940143 w 7820465"/>
                  <a:gd name="connsiteY634" fmla="*/ 591103 h 1335988"/>
                  <a:gd name="connsiteX635" fmla="*/ 5913835 w 7820465"/>
                  <a:gd name="connsiteY635" fmla="*/ 582715 h 1335988"/>
                  <a:gd name="connsiteX636" fmla="*/ 5855626 w 7820465"/>
                  <a:gd name="connsiteY636" fmla="*/ 564160 h 1335988"/>
                  <a:gd name="connsiteX637" fmla="*/ 5853848 w 7820465"/>
                  <a:gd name="connsiteY637" fmla="*/ 563652 h 1335988"/>
                  <a:gd name="connsiteX638" fmla="*/ 5747980 w 7820465"/>
                  <a:gd name="connsiteY638" fmla="*/ 529972 h 1335988"/>
                  <a:gd name="connsiteX639" fmla="*/ 5744548 w 7820465"/>
                  <a:gd name="connsiteY639" fmla="*/ 529210 h 1335988"/>
                  <a:gd name="connsiteX640" fmla="*/ 5737686 w 7820465"/>
                  <a:gd name="connsiteY640" fmla="*/ 527176 h 1335988"/>
                  <a:gd name="connsiteX641" fmla="*/ 5716969 w 7820465"/>
                  <a:gd name="connsiteY641" fmla="*/ 520695 h 1335988"/>
                  <a:gd name="connsiteX642" fmla="*/ 5781532 w 7820465"/>
                  <a:gd name="connsiteY642" fmla="*/ 537979 h 1335988"/>
                  <a:gd name="connsiteX643" fmla="*/ 5887654 w 7820465"/>
                  <a:gd name="connsiteY643" fmla="*/ 573183 h 1335988"/>
                  <a:gd name="connsiteX644" fmla="*/ 5996826 w 7820465"/>
                  <a:gd name="connsiteY644" fmla="*/ 609151 h 1335988"/>
                  <a:gd name="connsiteX645" fmla="*/ 5192716 w 7820465"/>
                  <a:gd name="connsiteY645" fmla="*/ 1309172 h 1335988"/>
                  <a:gd name="connsiteX646" fmla="*/ 5175177 w 7820465"/>
                  <a:gd name="connsiteY646" fmla="*/ 1309426 h 1335988"/>
                  <a:gd name="connsiteX647" fmla="*/ 5173525 w 7820465"/>
                  <a:gd name="connsiteY647" fmla="*/ 1309426 h 1335988"/>
                  <a:gd name="connsiteX648" fmla="*/ 5044781 w 7820465"/>
                  <a:gd name="connsiteY648" fmla="*/ 1309426 h 1335988"/>
                  <a:gd name="connsiteX649" fmla="*/ 5108835 w 7820465"/>
                  <a:gd name="connsiteY649" fmla="*/ 1308918 h 1335988"/>
                  <a:gd name="connsiteX650" fmla="*/ 5196910 w 7820465"/>
                  <a:gd name="connsiteY650" fmla="*/ 1308282 h 1335988"/>
                  <a:gd name="connsiteX651" fmla="*/ 5199071 w 7820465"/>
                  <a:gd name="connsiteY651" fmla="*/ 1308282 h 1335988"/>
                  <a:gd name="connsiteX652" fmla="*/ 5193987 w 7820465"/>
                  <a:gd name="connsiteY652" fmla="*/ 1308282 h 1335988"/>
                  <a:gd name="connsiteX653" fmla="*/ 5188140 w 7820465"/>
                  <a:gd name="connsiteY653" fmla="*/ 1308790 h 1335988"/>
                  <a:gd name="connsiteX654" fmla="*/ 5192589 w 7820465"/>
                  <a:gd name="connsiteY654" fmla="*/ 1309172 h 1335988"/>
                  <a:gd name="connsiteX655" fmla="*/ 5989709 w 7820465"/>
                  <a:gd name="connsiteY655" fmla="*/ 609786 h 1335988"/>
                  <a:gd name="connsiteX656" fmla="*/ 6110954 w 7820465"/>
                  <a:gd name="connsiteY656" fmla="*/ 650583 h 1335988"/>
                  <a:gd name="connsiteX657" fmla="*/ 6110954 w 7820465"/>
                  <a:gd name="connsiteY657" fmla="*/ 651091 h 1335988"/>
                  <a:gd name="connsiteX658" fmla="*/ 5979541 w 7820465"/>
                  <a:gd name="connsiteY658" fmla="*/ 607371 h 1335988"/>
                  <a:gd name="connsiteX659" fmla="*/ 5989835 w 7820465"/>
                  <a:gd name="connsiteY659" fmla="*/ 609786 h 1335988"/>
                  <a:gd name="connsiteX660" fmla="*/ 7157936 w 7820465"/>
                  <a:gd name="connsiteY660" fmla="*/ 1056513 h 1335988"/>
                  <a:gd name="connsiteX661" fmla="*/ 7162384 w 7820465"/>
                  <a:gd name="connsiteY661" fmla="*/ 1058547 h 1335988"/>
                  <a:gd name="connsiteX662" fmla="*/ 7177253 w 7820465"/>
                  <a:gd name="connsiteY662" fmla="*/ 1064775 h 1335988"/>
                  <a:gd name="connsiteX663" fmla="*/ 7194284 w 7820465"/>
                  <a:gd name="connsiteY663" fmla="*/ 1072273 h 1335988"/>
                  <a:gd name="connsiteX664" fmla="*/ 7223769 w 7820465"/>
                  <a:gd name="connsiteY664" fmla="*/ 1085745 h 1335988"/>
                  <a:gd name="connsiteX665" fmla="*/ 7202926 w 7820465"/>
                  <a:gd name="connsiteY665" fmla="*/ 1077102 h 1335988"/>
                  <a:gd name="connsiteX666" fmla="*/ 7202418 w 7820465"/>
                  <a:gd name="connsiteY666" fmla="*/ 1076848 h 1335988"/>
                  <a:gd name="connsiteX667" fmla="*/ 7186659 w 7820465"/>
                  <a:gd name="connsiteY667" fmla="*/ 1069477 h 1335988"/>
                  <a:gd name="connsiteX668" fmla="*/ 7115106 w 7820465"/>
                  <a:gd name="connsiteY668" fmla="*/ 1038975 h 1335988"/>
                  <a:gd name="connsiteX669" fmla="*/ 7087527 w 7820465"/>
                  <a:gd name="connsiteY669" fmla="*/ 1027410 h 1335988"/>
                  <a:gd name="connsiteX670" fmla="*/ 7102524 w 7820465"/>
                  <a:gd name="connsiteY670" fmla="*/ 1033510 h 1335988"/>
                  <a:gd name="connsiteX671" fmla="*/ 7132518 w 7820465"/>
                  <a:gd name="connsiteY671" fmla="*/ 1045711 h 1335988"/>
                  <a:gd name="connsiteX672" fmla="*/ 7158063 w 7820465"/>
                  <a:gd name="connsiteY672" fmla="*/ 1056513 h 1335988"/>
                  <a:gd name="connsiteX673" fmla="*/ 7214618 w 7820465"/>
                  <a:gd name="connsiteY673" fmla="*/ 1300911 h 1335988"/>
                  <a:gd name="connsiteX674" fmla="*/ 7159334 w 7820465"/>
                  <a:gd name="connsiteY674" fmla="*/ 1301292 h 1335988"/>
                  <a:gd name="connsiteX675" fmla="*/ 7122986 w 7820465"/>
                  <a:gd name="connsiteY675" fmla="*/ 1300657 h 1335988"/>
                  <a:gd name="connsiteX676" fmla="*/ 7394835 w 7820465"/>
                  <a:gd name="connsiteY676" fmla="*/ 1300402 h 1335988"/>
                  <a:gd name="connsiteX677" fmla="*/ 7214618 w 7820465"/>
                  <a:gd name="connsiteY677" fmla="*/ 1300911 h 1335988"/>
                  <a:gd name="connsiteX678" fmla="*/ 5716461 w 7820465"/>
                  <a:gd name="connsiteY678" fmla="*/ 526160 h 1335988"/>
                  <a:gd name="connsiteX679" fmla="*/ 5722434 w 7820465"/>
                  <a:gd name="connsiteY679" fmla="*/ 528193 h 1335988"/>
                  <a:gd name="connsiteX680" fmla="*/ 5707183 w 7820465"/>
                  <a:gd name="connsiteY680" fmla="*/ 523236 h 1335988"/>
                  <a:gd name="connsiteX681" fmla="*/ 5716461 w 7820465"/>
                  <a:gd name="connsiteY681" fmla="*/ 526160 h 1335988"/>
                  <a:gd name="connsiteX682" fmla="*/ 7358868 w 7820465"/>
                  <a:gd name="connsiteY682" fmla="*/ 1153739 h 1335988"/>
                  <a:gd name="connsiteX683" fmla="*/ 7396741 w 7820465"/>
                  <a:gd name="connsiteY683" fmla="*/ 1171659 h 1335988"/>
                  <a:gd name="connsiteX684" fmla="*/ 7357724 w 7820465"/>
                  <a:gd name="connsiteY684" fmla="*/ 1154501 h 1335988"/>
                  <a:gd name="connsiteX685" fmla="*/ 7436775 w 7820465"/>
                  <a:gd name="connsiteY685" fmla="*/ 1190723 h 1335988"/>
                  <a:gd name="connsiteX686" fmla="*/ 7439825 w 7820465"/>
                  <a:gd name="connsiteY686" fmla="*/ 1192248 h 1335988"/>
                  <a:gd name="connsiteX687" fmla="*/ 7388607 w 7820465"/>
                  <a:gd name="connsiteY687" fmla="*/ 1168735 h 1335988"/>
                  <a:gd name="connsiteX688" fmla="*/ 7299389 w 7820465"/>
                  <a:gd name="connsiteY688" fmla="*/ 1127685 h 1335988"/>
                  <a:gd name="connsiteX689" fmla="*/ 7299389 w 7820465"/>
                  <a:gd name="connsiteY689" fmla="*/ 1127685 h 1335988"/>
                  <a:gd name="connsiteX690" fmla="*/ 7358995 w 7820465"/>
                  <a:gd name="connsiteY690" fmla="*/ 1153739 h 1335988"/>
                  <a:gd name="connsiteX691" fmla="*/ 7568824 w 7820465"/>
                  <a:gd name="connsiteY691" fmla="*/ 1238509 h 1335988"/>
                  <a:gd name="connsiteX692" fmla="*/ 7568824 w 7820465"/>
                  <a:gd name="connsiteY692" fmla="*/ 1238509 h 1335988"/>
                  <a:gd name="connsiteX693" fmla="*/ 7568824 w 7820465"/>
                  <a:gd name="connsiteY693" fmla="*/ 1238509 h 1335988"/>
                  <a:gd name="connsiteX694" fmla="*/ 7568824 w 7820465"/>
                  <a:gd name="connsiteY694" fmla="*/ 1238509 h 1335988"/>
                  <a:gd name="connsiteX695" fmla="*/ 7568824 w 7820465"/>
                  <a:gd name="connsiteY695" fmla="*/ 1238509 h 1335988"/>
                  <a:gd name="connsiteX696" fmla="*/ 7369925 w 7820465"/>
                  <a:gd name="connsiteY696" fmla="*/ 1292650 h 1335988"/>
                  <a:gd name="connsiteX697" fmla="*/ 7348827 w 7820465"/>
                  <a:gd name="connsiteY697" fmla="*/ 1292269 h 1335988"/>
                  <a:gd name="connsiteX698" fmla="*/ 7446688 w 7820465"/>
                  <a:gd name="connsiteY698" fmla="*/ 1292269 h 1335988"/>
                  <a:gd name="connsiteX699" fmla="*/ 7448340 w 7820465"/>
                  <a:gd name="connsiteY699" fmla="*/ 1292904 h 1335988"/>
                  <a:gd name="connsiteX700" fmla="*/ 7421270 w 7820465"/>
                  <a:gd name="connsiteY700" fmla="*/ 1293412 h 1335988"/>
                  <a:gd name="connsiteX701" fmla="*/ 7369925 w 7820465"/>
                  <a:gd name="connsiteY701" fmla="*/ 1292523 h 1335988"/>
                  <a:gd name="connsiteX702" fmla="*/ 2519086 w 7820465"/>
                  <a:gd name="connsiteY702" fmla="*/ 1286804 h 1335988"/>
                  <a:gd name="connsiteX703" fmla="*/ 2569033 w 7820465"/>
                  <a:gd name="connsiteY703" fmla="*/ 1286295 h 1335988"/>
                  <a:gd name="connsiteX704" fmla="*/ 2593943 w 7820465"/>
                  <a:gd name="connsiteY704" fmla="*/ 1286804 h 1335988"/>
                  <a:gd name="connsiteX705" fmla="*/ 2519086 w 7820465"/>
                  <a:gd name="connsiteY705" fmla="*/ 1286804 h 1335988"/>
                  <a:gd name="connsiteX706" fmla="*/ 2715189 w 7820465"/>
                  <a:gd name="connsiteY706" fmla="*/ 1285152 h 1335988"/>
                  <a:gd name="connsiteX707" fmla="*/ 2699048 w 7820465"/>
                  <a:gd name="connsiteY707" fmla="*/ 1284770 h 1335988"/>
                  <a:gd name="connsiteX708" fmla="*/ 2656727 w 7820465"/>
                  <a:gd name="connsiteY708" fmla="*/ 1284516 h 1335988"/>
                  <a:gd name="connsiteX709" fmla="*/ 2644653 w 7820465"/>
                  <a:gd name="connsiteY709" fmla="*/ 1282737 h 1335988"/>
                  <a:gd name="connsiteX710" fmla="*/ 2644653 w 7820465"/>
                  <a:gd name="connsiteY710" fmla="*/ 1282737 h 1335988"/>
                  <a:gd name="connsiteX711" fmla="*/ 2681764 w 7820465"/>
                  <a:gd name="connsiteY711" fmla="*/ 1281720 h 1335988"/>
                  <a:gd name="connsiteX712" fmla="*/ 2644653 w 7820465"/>
                  <a:gd name="connsiteY712" fmla="*/ 1281466 h 1335988"/>
                  <a:gd name="connsiteX713" fmla="*/ 2644653 w 7820465"/>
                  <a:gd name="connsiteY713" fmla="*/ 1280576 h 1335988"/>
                  <a:gd name="connsiteX714" fmla="*/ 2495320 w 7820465"/>
                  <a:gd name="connsiteY714" fmla="*/ 1280576 h 1335988"/>
                  <a:gd name="connsiteX715" fmla="*/ 2415379 w 7820465"/>
                  <a:gd name="connsiteY715" fmla="*/ 1280068 h 1335988"/>
                  <a:gd name="connsiteX716" fmla="*/ 2415379 w 7820465"/>
                  <a:gd name="connsiteY716" fmla="*/ 1278543 h 1335988"/>
                  <a:gd name="connsiteX717" fmla="*/ 2440925 w 7820465"/>
                  <a:gd name="connsiteY717" fmla="*/ 1278543 h 1335988"/>
                  <a:gd name="connsiteX718" fmla="*/ 2556451 w 7820465"/>
                  <a:gd name="connsiteY718" fmla="*/ 1278543 h 1335988"/>
                  <a:gd name="connsiteX719" fmla="*/ 2652024 w 7820465"/>
                  <a:gd name="connsiteY719" fmla="*/ 1279178 h 1335988"/>
                  <a:gd name="connsiteX720" fmla="*/ 2849906 w 7820465"/>
                  <a:gd name="connsiteY720" fmla="*/ 1280449 h 1335988"/>
                  <a:gd name="connsiteX721" fmla="*/ 2905826 w 7820465"/>
                  <a:gd name="connsiteY721" fmla="*/ 1282483 h 1335988"/>
                  <a:gd name="connsiteX722" fmla="*/ 2928576 w 7820465"/>
                  <a:gd name="connsiteY722" fmla="*/ 1283245 h 1335988"/>
                  <a:gd name="connsiteX723" fmla="*/ 2928576 w 7820465"/>
                  <a:gd name="connsiteY723" fmla="*/ 1283245 h 1335988"/>
                  <a:gd name="connsiteX724" fmla="*/ 2879010 w 7820465"/>
                  <a:gd name="connsiteY724" fmla="*/ 1283753 h 1335988"/>
                  <a:gd name="connsiteX725" fmla="*/ 2862869 w 7820465"/>
                  <a:gd name="connsiteY725" fmla="*/ 1284135 h 1335988"/>
                  <a:gd name="connsiteX726" fmla="*/ 2856896 w 7820465"/>
                  <a:gd name="connsiteY726" fmla="*/ 1284643 h 1335988"/>
                  <a:gd name="connsiteX727" fmla="*/ 2862869 w 7820465"/>
                  <a:gd name="connsiteY727" fmla="*/ 1285152 h 1335988"/>
                  <a:gd name="connsiteX728" fmla="*/ 2878247 w 7820465"/>
                  <a:gd name="connsiteY728" fmla="*/ 1285533 h 1335988"/>
                  <a:gd name="connsiteX729" fmla="*/ 2758527 w 7820465"/>
                  <a:gd name="connsiteY729" fmla="*/ 1286041 h 1335988"/>
                  <a:gd name="connsiteX730" fmla="*/ 2734507 w 7820465"/>
                  <a:gd name="connsiteY730" fmla="*/ 1286295 h 1335988"/>
                  <a:gd name="connsiteX731" fmla="*/ 2716714 w 7820465"/>
                  <a:gd name="connsiteY731" fmla="*/ 1286295 h 1335988"/>
                  <a:gd name="connsiteX732" fmla="*/ 2721162 w 7820465"/>
                  <a:gd name="connsiteY732" fmla="*/ 1285787 h 1335988"/>
                  <a:gd name="connsiteX733" fmla="*/ 2715189 w 7820465"/>
                  <a:gd name="connsiteY733" fmla="*/ 1285278 h 1335988"/>
                  <a:gd name="connsiteX734" fmla="*/ 5036139 w 7820465"/>
                  <a:gd name="connsiteY734" fmla="*/ 1277907 h 1335988"/>
                  <a:gd name="connsiteX735" fmla="*/ 5033470 w 7820465"/>
                  <a:gd name="connsiteY735" fmla="*/ 1277907 h 1335988"/>
                  <a:gd name="connsiteX736" fmla="*/ 5036393 w 7820465"/>
                  <a:gd name="connsiteY736" fmla="*/ 1277653 h 1335988"/>
                  <a:gd name="connsiteX737" fmla="*/ 5064988 w 7820465"/>
                  <a:gd name="connsiteY737" fmla="*/ 1277653 h 1335988"/>
                  <a:gd name="connsiteX738" fmla="*/ 5036139 w 7820465"/>
                  <a:gd name="connsiteY738" fmla="*/ 1277907 h 1335988"/>
                  <a:gd name="connsiteX739" fmla="*/ 2528872 w 7820465"/>
                  <a:gd name="connsiteY739" fmla="*/ 1275620 h 1335988"/>
                  <a:gd name="connsiteX740" fmla="*/ 2466851 w 7820465"/>
                  <a:gd name="connsiteY740" fmla="*/ 1276001 h 1335988"/>
                  <a:gd name="connsiteX741" fmla="*/ 2453888 w 7820465"/>
                  <a:gd name="connsiteY741" fmla="*/ 1275620 h 1335988"/>
                  <a:gd name="connsiteX742" fmla="*/ 2528999 w 7820465"/>
                  <a:gd name="connsiteY742" fmla="*/ 1275620 h 1335988"/>
                  <a:gd name="connsiteX743" fmla="*/ 2698667 w 7820465"/>
                  <a:gd name="connsiteY743" fmla="*/ 1286549 h 1335988"/>
                  <a:gd name="connsiteX744" fmla="*/ 2713028 w 7820465"/>
                  <a:gd name="connsiteY744" fmla="*/ 1286931 h 1335988"/>
                  <a:gd name="connsiteX745" fmla="*/ 2676934 w 7820465"/>
                  <a:gd name="connsiteY745" fmla="*/ 1286677 h 1335988"/>
                  <a:gd name="connsiteX746" fmla="*/ 2698794 w 7820465"/>
                  <a:gd name="connsiteY746" fmla="*/ 1286549 h 1335988"/>
                  <a:gd name="connsiteX747" fmla="*/ 2115824 w 7820465"/>
                  <a:gd name="connsiteY747" fmla="*/ 1275620 h 1335988"/>
                  <a:gd name="connsiteX748" fmla="*/ 2182420 w 7820465"/>
                  <a:gd name="connsiteY748" fmla="*/ 1276509 h 1335988"/>
                  <a:gd name="connsiteX749" fmla="*/ 2064097 w 7820465"/>
                  <a:gd name="connsiteY749" fmla="*/ 1275747 h 1335988"/>
                  <a:gd name="connsiteX750" fmla="*/ 2062699 w 7820465"/>
                  <a:gd name="connsiteY750" fmla="*/ 1275747 h 1335988"/>
                  <a:gd name="connsiteX751" fmla="*/ 2115824 w 7820465"/>
                  <a:gd name="connsiteY751" fmla="*/ 1275747 h 1335988"/>
                  <a:gd name="connsiteX752" fmla="*/ 2615040 w 7820465"/>
                  <a:gd name="connsiteY752" fmla="*/ 1287312 h 1335988"/>
                  <a:gd name="connsiteX753" fmla="*/ 2656345 w 7820465"/>
                  <a:gd name="connsiteY753" fmla="*/ 1288074 h 1335988"/>
                  <a:gd name="connsiteX754" fmla="*/ 2615040 w 7820465"/>
                  <a:gd name="connsiteY754" fmla="*/ 1288074 h 1335988"/>
                  <a:gd name="connsiteX755" fmla="*/ 2615040 w 7820465"/>
                  <a:gd name="connsiteY755" fmla="*/ 1287185 h 1335988"/>
                  <a:gd name="connsiteX756" fmla="*/ 1670621 w 7820465"/>
                  <a:gd name="connsiteY756" fmla="*/ 1292396 h 1335988"/>
                  <a:gd name="connsiteX757" fmla="*/ 1670621 w 7820465"/>
                  <a:gd name="connsiteY757" fmla="*/ 1292904 h 1335988"/>
                  <a:gd name="connsiteX758" fmla="*/ 1633638 w 7820465"/>
                  <a:gd name="connsiteY758" fmla="*/ 1292141 h 1335988"/>
                  <a:gd name="connsiteX759" fmla="*/ 1670621 w 7820465"/>
                  <a:gd name="connsiteY759" fmla="*/ 1292523 h 1335988"/>
                  <a:gd name="connsiteX760" fmla="*/ 2104894 w 7820465"/>
                  <a:gd name="connsiteY760" fmla="*/ 1295700 h 1335988"/>
                  <a:gd name="connsiteX761" fmla="*/ 2109342 w 7820465"/>
                  <a:gd name="connsiteY761" fmla="*/ 1295700 h 1335988"/>
                  <a:gd name="connsiteX762" fmla="*/ 2150774 w 7820465"/>
                  <a:gd name="connsiteY762" fmla="*/ 1295827 h 1335988"/>
                  <a:gd name="connsiteX763" fmla="*/ 2077061 w 7820465"/>
                  <a:gd name="connsiteY763" fmla="*/ 1296336 h 1335988"/>
                  <a:gd name="connsiteX764" fmla="*/ 2118366 w 7820465"/>
                  <a:gd name="connsiteY764" fmla="*/ 1295827 h 1335988"/>
                  <a:gd name="connsiteX765" fmla="*/ 2093710 w 7820465"/>
                  <a:gd name="connsiteY765" fmla="*/ 1295827 h 1335988"/>
                  <a:gd name="connsiteX766" fmla="*/ 2104894 w 7820465"/>
                  <a:gd name="connsiteY766" fmla="*/ 1295827 h 1335988"/>
                  <a:gd name="connsiteX767" fmla="*/ 2470283 w 7820465"/>
                  <a:gd name="connsiteY767" fmla="*/ 1290998 h 1335988"/>
                  <a:gd name="connsiteX768" fmla="*/ 2445373 w 7820465"/>
                  <a:gd name="connsiteY768" fmla="*/ 1290998 h 1335988"/>
                  <a:gd name="connsiteX769" fmla="*/ 2434316 w 7820465"/>
                  <a:gd name="connsiteY769" fmla="*/ 1290998 h 1335988"/>
                  <a:gd name="connsiteX770" fmla="*/ 2360222 w 7820465"/>
                  <a:gd name="connsiteY770" fmla="*/ 1289600 h 1335988"/>
                  <a:gd name="connsiteX771" fmla="*/ 2523661 w 7820465"/>
                  <a:gd name="connsiteY771" fmla="*/ 1289600 h 1335988"/>
                  <a:gd name="connsiteX772" fmla="*/ 2478798 w 7820465"/>
                  <a:gd name="connsiteY772" fmla="*/ 1290108 h 1335988"/>
                  <a:gd name="connsiteX773" fmla="*/ 2459734 w 7820465"/>
                  <a:gd name="connsiteY773" fmla="*/ 1290616 h 1335988"/>
                  <a:gd name="connsiteX774" fmla="*/ 2470283 w 7820465"/>
                  <a:gd name="connsiteY774" fmla="*/ 1290998 h 1335988"/>
                  <a:gd name="connsiteX775" fmla="*/ 7458762 w 7820465"/>
                  <a:gd name="connsiteY775" fmla="*/ 1292269 h 1335988"/>
                  <a:gd name="connsiteX776" fmla="*/ 7459779 w 7820465"/>
                  <a:gd name="connsiteY776" fmla="*/ 1292650 h 1335988"/>
                  <a:gd name="connsiteX777" fmla="*/ 7456855 w 7820465"/>
                  <a:gd name="connsiteY777" fmla="*/ 1292650 h 1335988"/>
                  <a:gd name="connsiteX778" fmla="*/ 7455712 w 7820465"/>
                  <a:gd name="connsiteY778" fmla="*/ 1292141 h 1335988"/>
                  <a:gd name="connsiteX779" fmla="*/ 7458889 w 7820465"/>
                  <a:gd name="connsiteY779" fmla="*/ 1292141 h 1335988"/>
                  <a:gd name="connsiteX780" fmla="*/ 7342854 w 7820465"/>
                  <a:gd name="connsiteY780" fmla="*/ 1292269 h 1335988"/>
                  <a:gd name="connsiteX781" fmla="*/ 7342346 w 7820465"/>
                  <a:gd name="connsiteY781" fmla="*/ 1292269 h 1335988"/>
                  <a:gd name="connsiteX782" fmla="*/ 7341965 w 7820465"/>
                  <a:gd name="connsiteY782" fmla="*/ 1292269 h 1335988"/>
                  <a:gd name="connsiteX783" fmla="*/ 7342982 w 7820465"/>
                  <a:gd name="connsiteY783" fmla="*/ 1292269 h 1335988"/>
                  <a:gd name="connsiteX784" fmla="*/ 7553573 w 7820465"/>
                  <a:gd name="connsiteY784" fmla="*/ 1304724 h 1335988"/>
                  <a:gd name="connsiteX785" fmla="*/ 7553573 w 7820465"/>
                  <a:gd name="connsiteY785" fmla="*/ 1304724 h 1335988"/>
                  <a:gd name="connsiteX786" fmla="*/ 7553191 w 7820465"/>
                  <a:gd name="connsiteY786" fmla="*/ 1306376 h 1335988"/>
                  <a:gd name="connsiteX787" fmla="*/ 7553191 w 7820465"/>
                  <a:gd name="connsiteY787" fmla="*/ 1306376 h 1335988"/>
                  <a:gd name="connsiteX788" fmla="*/ 7553573 w 7820465"/>
                  <a:gd name="connsiteY788" fmla="*/ 1304724 h 1335988"/>
                  <a:gd name="connsiteX789" fmla="*/ 7553573 w 7820465"/>
                  <a:gd name="connsiteY789" fmla="*/ 1306376 h 1335988"/>
                  <a:gd name="connsiteX790" fmla="*/ 7553954 w 7820465"/>
                  <a:gd name="connsiteY790" fmla="*/ 1304724 h 1335988"/>
                  <a:gd name="connsiteX791" fmla="*/ 7554208 w 7820465"/>
                  <a:gd name="connsiteY791" fmla="*/ 1304724 h 1335988"/>
                  <a:gd name="connsiteX792" fmla="*/ 7553826 w 7820465"/>
                  <a:gd name="connsiteY792" fmla="*/ 1306376 h 1335988"/>
                  <a:gd name="connsiteX793" fmla="*/ 7553573 w 7820465"/>
                  <a:gd name="connsiteY793" fmla="*/ 1306376 h 1335988"/>
                  <a:gd name="connsiteX794" fmla="*/ 7567934 w 7820465"/>
                  <a:gd name="connsiteY794" fmla="*/ 1241305 h 1335988"/>
                  <a:gd name="connsiteX795" fmla="*/ 7568315 w 7820465"/>
                  <a:gd name="connsiteY795" fmla="*/ 1239780 h 1335988"/>
                  <a:gd name="connsiteX796" fmla="*/ 7568315 w 7820465"/>
                  <a:gd name="connsiteY796" fmla="*/ 1239780 h 1335988"/>
                  <a:gd name="connsiteX797" fmla="*/ 7567934 w 7820465"/>
                  <a:gd name="connsiteY797" fmla="*/ 1241432 h 1335988"/>
                  <a:gd name="connsiteX798" fmla="*/ 7567934 w 7820465"/>
                  <a:gd name="connsiteY798" fmla="*/ 1241432 h 1335988"/>
                  <a:gd name="connsiteX799" fmla="*/ 1557128 w 7820465"/>
                  <a:gd name="connsiteY799" fmla="*/ 1279432 h 1335988"/>
                  <a:gd name="connsiteX800" fmla="*/ 1561322 w 7820465"/>
                  <a:gd name="connsiteY800" fmla="*/ 1279432 h 1335988"/>
                  <a:gd name="connsiteX801" fmla="*/ 1567169 w 7820465"/>
                  <a:gd name="connsiteY801" fmla="*/ 1278924 h 1335988"/>
                  <a:gd name="connsiteX802" fmla="*/ 1561322 w 7820465"/>
                  <a:gd name="connsiteY802" fmla="*/ 1278416 h 1335988"/>
                  <a:gd name="connsiteX803" fmla="*/ 1545309 w 7820465"/>
                  <a:gd name="connsiteY803" fmla="*/ 1278034 h 1335988"/>
                  <a:gd name="connsiteX804" fmla="*/ 1534633 w 7820465"/>
                  <a:gd name="connsiteY804" fmla="*/ 1278034 h 1335988"/>
                  <a:gd name="connsiteX805" fmla="*/ 1534379 w 7820465"/>
                  <a:gd name="connsiteY805" fmla="*/ 1277653 h 1335988"/>
                  <a:gd name="connsiteX806" fmla="*/ 1544800 w 7820465"/>
                  <a:gd name="connsiteY806" fmla="*/ 1277653 h 1335988"/>
                  <a:gd name="connsiteX807" fmla="*/ 1560814 w 7820465"/>
                  <a:gd name="connsiteY807" fmla="*/ 1277272 h 1335988"/>
                  <a:gd name="connsiteX808" fmla="*/ 1563356 w 7820465"/>
                  <a:gd name="connsiteY808" fmla="*/ 1277272 h 1335988"/>
                  <a:gd name="connsiteX809" fmla="*/ 1639738 w 7820465"/>
                  <a:gd name="connsiteY809" fmla="*/ 1277780 h 1335988"/>
                  <a:gd name="connsiteX810" fmla="*/ 1765305 w 7820465"/>
                  <a:gd name="connsiteY810" fmla="*/ 1279559 h 1335988"/>
                  <a:gd name="connsiteX811" fmla="*/ 1571490 w 7820465"/>
                  <a:gd name="connsiteY811" fmla="*/ 1280068 h 1335988"/>
                  <a:gd name="connsiteX812" fmla="*/ 1557001 w 7820465"/>
                  <a:gd name="connsiteY812" fmla="*/ 1279814 h 1335988"/>
                  <a:gd name="connsiteX813" fmla="*/ 7554208 w 7820465"/>
                  <a:gd name="connsiteY813" fmla="*/ 1306376 h 1335988"/>
                  <a:gd name="connsiteX814" fmla="*/ 7554589 w 7820465"/>
                  <a:gd name="connsiteY814" fmla="*/ 1304724 h 1335988"/>
                  <a:gd name="connsiteX815" fmla="*/ 7555606 w 7820465"/>
                  <a:gd name="connsiteY815" fmla="*/ 1304724 h 1335988"/>
                  <a:gd name="connsiteX816" fmla="*/ 7555225 w 7820465"/>
                  <a:gd name="connsiteY816" fmla="*/ 1306376 h 1335988"/>
                  <a:gd name="connsiteX817" fmla="*/ 7554208 w 7820465"/>
                  <a:gd name="connsiteY817" fmla="*/ 1306376 h 1335988"/>
                  <a:gd name="connsiteX818" fmla="*/ 7568188 w 7820465"/>
                  <a:gd name="connsiteY818" fmla="*/ 1241432 h 1335988"/>
                  <a:gd name="connsiteX819" fmla="*/ 7568570 w 7820465"/>
                  <a:gd name="connsiteY819" fmla="*/ 1239907 h 1335988"/>
                  <a:gd name="connsiteX820" fmla="*/ 7568824 w 7820465"/>
                  <a:gd name="connsiteY820" fmla="*/ 1239907 h 1335988"/>
                  <a:gd name="connsiteX821" fmla="*/ 7568442 w 7820465"/>
                  <a:gd name="connsiteY821" fmla="*/ 1241559 h 1335988"/>
                  <a:gd name="connsiteX822" fmla="*/ 7568188 w 7820465"/>
                  <a:gd name="connsiteY822" fmla="*/ 1241559 h 1335988"/>
                  <a:gd name="connsiteX823" fmla="*/ 7568824 w 7820465"/>
                  <a:gd name="connsiteY823" fmla="*/ 1238636 h 1335988"/>
                  <a:gd name="connsiteX824" fmla="*/ 7568824 w 7820465"/>
                  <a:gd name="connsiteY824" fmla="*/ 1238636 h 1335988"/>
                  <a:gd name="connsiteX825" fmla="*/ 7569078 w 7820465"/>
                  <a:gd name="connsiteY825" fmla="*/ 1238636 h 1335988"/>
                  <a:gd name="connsiteX826" fmla="*/ 7569078 w 7820465"/>
                  <a:gd name="connsiteY826" fmla="*/ 1238636 h 1335988"/>
                  <a:gd name="connsiteX827" fmla="*/ 7568824 w 7820465"/>
                  <a:gd name="connsiteY827" fmla="*/ 1238636 h 1335988"/>
                  <a:gd name="connsiteX828" fmla="*/ 1362551 w 7820465"/>
                  <a:gd name="connsiteY828" fmla="*/ 1276763 h 1335988"/>
                  <a:gd name="connsiteX829" fmla="*/ 1365220 w 7820465"/>
                  <a:gd name="connsiteY829" fmla="*/ 1276763 h 1335988"/>
                  <a:gd name="connsiteX830" fmla="*/ 1397882 w 7820465"/>
                  <a:gd name="connsiteY830" fmla="*/ 1277272 h 1335988"/>
                  <a:gd name="connsiteX831" fmla="*/ 1397882 w 7820465"/>
                  <a:gd name="connsiteY831" fmla="*/ 1277272 h 1335988"/>
                  <a:gd name="connsiteX832" fmla="*/ 1362551 w 7820465"/>
                  <a:gd name="connsiteY832" fmla="*/ 1276763 h 1335988"/>
                  <a:gd name="connsiteX833" fmla="*/ 7509344 w 7820465"/>
                  <a:gd name="connsiteY833" fmla="*/ 1304597 h 1335988"/>
                  <a:gd name="connsiteX834" fmla="*/ 7513284 w 7820465"/>
                  <a:gd name="connsiteY834" fmla="*/ 1306376 h 1335988"/>
                  <a:gd name="connsiteX835" fmla="*/ 7509599 w 7820465"/>
                  <a:gd name="connsiteY835" fmla="*/ 1306376 h 1335988"/>
                  <a:gd name="connsiteX836" fmla="*/ 7505659 w 7820465"/>
                  <a:gd name="connsiteY836" fmla="*/ 1304597 h 1335988"/>
                  <a:gd name="connsiteX837" fmla="*/ 7509344 w 7820465"/>
                  <a:gd name="connsiteY837" fmla="*/ 1304597 h 1335988"/>
                  <a:gd name="connsiteX838" fmla="*/ 7555606 w 7820465"/>
                  <a:gd name="connsiteY838" fmla="*/ 1306249 h 1335988"/>
                  <a:gd name="connsiteX839" fmla="*/ 7555988 w 7820465"/>
                  <a:gd name="connsiteY839" fmla="*/ 1304597 h 1335988"/>
                  <a:gd name="connsiteX840" fmla="*/ 7557131 w 7820465"/>
                  <a:gd name="connsiteY840" fmla="*/ 1304597 h 1335988"/>
                  <a:gd name="connsiteX841" fmla="*/ 7556750 w 7820465"/>
                  <a:gd name="connsiteY841" fmla="*/ 1306249 h 1335988"/>
                  <a:gd name="connsiteX842" fmla="*/ 7555606 w 7820465"/>
                  <a:gd name="connsiteY842" fmla="*/ 1306249 h 1335988"/>
                  <a:gd name="connsiteX843" fmla="*/ 7570095 w 7820465"/>
                  <a:gd name="connsiteY843" fmla="*/ 1242194 h 1335988"/>
                  <a:gd name="connsiteX844" fmla="*/ 7570475 w 7820465"/>
                  <a:gd name="connsiteY844" fmla="*/ 1240669 h 1335988"/>
                  <a:gd name="connsiteX845" fmla="*/ 7571492 w 7820465"/>
                  <a:gd name="connsiteY845" fmla="*/ 1241178 h 1335988"/>
                  <a:gd name="connsiteX846" fmla="*/ 7571112 w 7820465"/>
                  <a:gd name="connsiteY846" fmla="*/ 1242830 h 1335988"/>
                  <a:gd name="connsiteX847" fmla="*/ 7570095 w 7820465"/>
                  <a:gd name="connsiteY847" fmla="*/ 1242322 h 1335988"/>
                  <a:gd name="connsiteX848" fmla="*/ 7569713 w 7820465"/>
                  <a:gd name="connsiteY848" fmla="*/ 1242067 h 1335988"/>
                  <a:gd name="connsiteX849" fmla="*/ 7568824 w 7820465"/>
                  <a:gd name="connsiteY849" fmla="*/ 1241686 h 1335988"/>
                  <a:gd name="connsiteX850" fmla="*/ 7569205 w 7820465"/>
                  <a:gd name="connsiteY850" fmla="*/ 1240161 h 1335988"/>
                  <a:gd name="connsiteX851" fmla="*/ 7570095 w 7820465"/>
                  <a:gd name="connsiteY851" fmla="*/ 1240542 h 1335988"/>
                  <a:gd name="connsiteX852" fmla="*/ 7569713 w 7820465"/>
                  <a:gd name="connsiteY852" fmla="*/ 1242067 h 1335988"/>
                  <a:gd name="connsiteX853" fmla="*/ 7569459 w 7820465"/>
                  <a:gd name="connsiteY853" fmla="*/ 1238890 h 1335988"/>
                  <a:gd name="connsiteX854" fmla="*/ 7569459 w 7820465"/>
                  <a:gd name="connsiteY854" fmla="*/ 1238890 h 1335988"/>
                  <a:gd name="connsiteX855" fmla="*/ 7570349 w 7820465"/>
                  <a:gd name="connsiteY855" fmla="*/ 1239271 h 1335988"/>
                  <a:gd name="connsiteX856" fmla="*/ 7570349 w 7820465"/>
                  <a:gd name="connsiteY856" fmla="*/ 1239271 h 1335988"/>
                  <a:gd name="connsiteX857" fmla="*/ 7569459 w 7820465"/>
                  <a:gd name="connsiteY857" fmla="*/ 1238890 h 1335988"/>
                  <a:gd name="connsiteX858" fmla="*/ 1205465 w 7820465"/>
                  <a:gd name="connsiteY858" fmla="*/ 1275620 h 1335988"/>
                  <a:gd name="connsiteX859" fmla="*/ 1225546 w 7820465"/>
                  <a:gd name="connsiteY859" fmla="*/ 1275620 h 1335988"/>
                  <a:gd name="connsiteX860" fmla="*/ 1243593 w 7820465"/>
                  <a:gd name="connsiteY860" fmla="*/ 1275874 h 1335988"/>
                  <a:gd name="connsiteX861" fmla="*/ 1242195 w 7820465"/>
                  <a:gd name="connsiteY861" fmla="*/ 1276255 h 1335988"/>
                  <a:gd name="connsiteX862" fmla="*/ 1212074 w 7820465"/>
                  <a:gd name="connsiteY862" fmla="*/ 1276001 h 1335988"/>
                  <a:gd name="connsiteX863" fmla="*/ 1205338 w 7820465"/>
                  <a:gd name="connsiteY863" fmla="*/ 1275620 h 1335988"/>
                  <a:gd name="connsiteX864" fmla="*/ 7715233 w 7820465"/>
                  <a:gd name="connsiteY864" fmla="*/ 1306122 h 1335988"/>
                  <a:gd name="connsiteX865" fmla="*/ 7715233 w 7820465"/>
                  <a:gd name="connsiteY865" fmla="*/ 1306122 h 1335988"/>
                  <a:gd name="connsiteX866" fmla="*/ 7676978 w 7820465"/>
                  <a:gd name="connsiteY866" fmla="*/ 1306503 h 1335988"/>
                  <a:gd name="connsiteX867" fmla="*/ 7715106 w 7820465"/>
                  <a:gd name="connsiteY867" fmla="*/ 1306122 h 1335988"/>
                  <a:gd name="connsiteX868" fmla="*/ 7573145 w 7820465"/>
                  <a:gd name="connsiteY868" fmla="*/ 1306122 h 1335988"/>
                  <a:gd name="connsiteX869" fmla="*/ 7557766 w 7820465"/>
                  <a:gd name="connsiteY869" fmla="*/ 1306122 h 1335988"/>
                  <a:gd name="connsiteX870" fmla="*/ 7558148 w 7820465"/>
                  <a:gd name="connsiteY870" fmla="*/ 1304469 h 1335988"/>
                  <a:gd name="connsiteX871" fmla="*/ 7706337 w 7820465"/>
                  <a:gd name="connsiteY871" fmla="*/ 1304469 h 1335988"/>
                  <a:gd name="connsiteX872" fmla="*/ 7585727 w 7820465"/>
                  <a:gd name="connsiteY872" fmla="*/ 1249184 h 1335988"/>
                  <a:gd name="connsiteX873" fmla="*/ 7572128 w 7820465"/>
                  <a:gd name="connsiteY873" fmla="*/ 1242957 h 1335988"/>
                  <a:gd name="connsiteX874" fmla="*/ 7572509 w 7820465"/>
                  <a:gd name="connsiteY874" fmla="*/ 1241305 h 1335988"/>
                  <a:gd name="connsiteX875" fmla="*/ 7586489 w 7820465"/>
                  <a:gd name="connsiteY875" fmla="*/ 1247659 h 1335988"/>
                  <a:gd name="connsiteX876" fmla="*/ 7713963 w 7820465"/>
                  <a:gd name="connsiteY876" fmla="*/ 1305613 h 1335988"/>
                  <a:gd name="connsiteX877" fmla="*/ 7573272 w 7820465"/>
                  <a:gd name="connsiteY877" fmla="*/ 1305994 h 1335988"/>
                  <a:gd name="connsiteX878" fmla="*/ 7572637 w 7820465"/>
                  <a:gd name="connsiteY878" fmla="*/ 1240161 h 1335988"/>
                  <a:gd name="connsiteX879" fmla="*/ 7572637 w 7820465"/>
                  <a:gd name="connsiteY879" fmla="*/ 1240161 h 1335988"/>
                  <a:gd name="connsiteX880" fmla="*/ 7574162 w 7820465"/>
                  <a:gd name="connsiteY880" fmla="*/ 1240796 h 1335988"/>
                  <a:gd name="connsiteX881" fmla="*/ 7572637 w 7820465"/>
                  <a:gd name="connsiteY881" fmla="*/ 1240161 h 1335988"/>
                  <a:gd name="connsiteX882" fmla="*/ 7571747 w 7820465"/>
                  <a:gd name="connsiteY882" fmla="*/ 1239780 h 1335988"/>
                  <a:gd name="connsiteX883" fmla="*/ 7570730 w 7820465"/>
                  <a:gd name="connsiteY883" fmla="*/ 1239398 h 1335988"/>
                  <a:gd name="connsiteX884" fmla="*/ 7570730 w 7820465"/>
                  <a:gd name="connsiteY884" fmla="*/ 1239398 h 1335988"/>
                  <a:gd name="connsiteX885" fmla="*/ 7571747 w 7820465"/>
                  <a:gd name="connsiteY885" fmla="*/ 1239780 h 1335988"/>
                  <a:gd name="connsiteX886" fmla="*/ 7571747 w 7820465"/>
                  <a:gd name="connsiteY886" fmla="*/ 1239780 h 1335988"/>
                  <a:gd name="connsiteX887" fmla="*/ 7531077 w 7820465"/>
                  <a:gd name="connsiteY887" fmla="*/ 1222622 h 1335988"/>
                  <a:gd name="connsiteX888" fmla="*/ 7528154 w 7820465"/>
                  <a:gd name="connsiteY888" fmla="*/ 1222622 h 1335988"/>
                  <a:gd name="connsiteX889" fmla="*/ 7525993 w 7820465"/>
                  <a:gd name="connsiteY889" fmla="*/ 1221606 h 1335988"/>
                  <a:gd name="connsiteX890" fmla="*/ 7522181 w 7820465"/>
                  <a:gd name="connsiteY890" fmla="*/ 1219318 h 1335988"/>
                  <a:gd name="connsiteX891" fmla="*/ 7524087 w 7820465"/>
                  <a:gd name="connsiteY891" fmla="*/ 1219318 h 1335988"/>
                  <a:gd name="connsiteX892" fmla="*/ 7531205 w 7820465"/>
                  <a:gd name="connsiteY892" fmla="*/ 1222495 h 1335988"/>
                  <a:gd name="connsiteX893" fmla="*/ 1233680 w 7820465"/>
                  <a:gd name="connsiteY893" fmla="*/ 1278161 h 1335988"/>
                  <a:gd name="connsiteX894" fmla="*/ 1235459 w 7820465"/>
                  <a:gd name="connsiteY894" fmla="*/ 1278161 h 1335988"/>
                  <a:gd name="connsiteX895" fmla="*/ 1232663 w 7820465"/>
                  <a:gd name="connsiteY895" fmla="*/ 1279051 h 1335988"/>
                  <a:gd name="connsiteX896" fmla="*/ 1210931 w 7820465"/>
                  <a:gd name="connsiteY896" fmla="*/ 1278797 h 1335988"/>
                  <a:gd name="connsiteX897" fmla="*/ 1233680 w 7820465"/>
                  <a:gd name="connsiteY897" fmla="*/ 1278161 h 1335988"/>
                  <a:gd name="connsiteX898" fmla="*/ 4575431 w 7820465"/>
                  <a:gd name="connsiteY898" fmla="*/ 1303198 h 1335988"/>
                  <a:gd name="connsiteX899" fmla="*/ 4570602 w 7820465"/>
                  <a:gd name="connsiteY899" fmla="*/ 1302944 h 1335988"/>
                  <a:gd name="connsiteX900" fmla="*/ 4555986 w 7820465"/>
                  <a:gd name="connsiteY900" fmla="*/ 1302563 h 1335988"/>
                  <a:gd name="connsiteX901" fmla="*/ 4564247 w 7820465"/>
                  <a:gd name="connsiteY901" fmla="*/ 1302309 h 1335988"/>
                  <a:gd name="connsiteX902" fmla="*/ 4773948 w 7820465"/>
                  <a:gd name="connsiteY902" fmla="*/ 1302690 h 1335988"/>
                  <a:gd name="connsiteX903" fmla="*/ 4779922 w 7820465"/>
                  <a:gd name="connsiteY903" fmla="*/ 1301801 h 1335988"/>
                  <a:gd name="connsiteX904" fmla="*/ 4824023 w 7820465"/>
                  <a:gd name="connsiteY904" fmla="*/ 1301801 h 1335988"/>
                  <a:gd name="connsiteX905" fmla="*/ 4824023 w 7820465"/>
                  <a:gd name="connsiteY905" fmla="*/ 1306122 h 1335988"/>
                  <a:gd name="connsiteX906" fmla="*/ 4575304 w 7820465"/>
                  <a:gd name="connsiteY906" fmla="*/ 1303072 h 1335988"/>
                  <a:gd name="connsiteX907" fmla="*/ 7527010 w 7820465"/>
                  <a:gd name="connsiteY907" fmla="*/ 1219445 h 1335988"/>
                  <a:gd name="connsiteX908" fmla="*/ 7528535 w 7820465"/>
                  <a:gd name="connsiteY908" fmla="*/ 1219572 h 1335988"/>
                  <a:gd name="connsiteX909" fmla="*/ 7529933 w 7820465"/>
                  <a:gd name="connsiteY909" fmla="*/ 1220207 h 1335988"/>
                  <a:gd name="connsiteX910" fmla="*/ 7535017 w 7820465"/>
                  <a:gd name="connsiteY910" fmla="*/ 1222495 h 1335988"/>
                  <a:gd name="connsiteX911" fmla="*/ 7533238 w 7820465"/>
                  <a:gd name="connsiteY911" fmla="*/ 1222495 h 1335988"/>
                  <a:gd name="connsiteX912" fmla="*/ 7530569 w 7820465"/>
                  <a:gd name="connsiteY912" fmla="*/ 1221224 h 1335988"/>
                  <a:gd name="connsiteX913" fmla="*/ 7526248 w 7820465"/>
                  <a:gd name="connsiteY913" fmla="*/ 1219191 h 1335988"/>
                  <a:gd name="connsiteX914" fmla="*/ 7527010 w 7820465"/>
                  <a:gd name="connsiteY914" fmla="*/ 1219191 h 1335988"/>
                  <a:gd name="connsiteX915" fmla="*/ 7521800 w 7820465"/>
                  <a:gd name="connsiteY915" fmla="*/ 1218428 h 1335988"/>
                  <a:gd name="connsiteX916" fmla="*/ 7520275 w 7820465"/>
                  <a:gd name="connsiteY916" fmla="*/ 1218428 h 1335988"/>
                  <a:gd name="connsiteX917" fmla="*/ 7512141 w 7820465"/>
                  <a:gd name="connsiteY917" fmla="*/ 1214107 h 1335988"/>
                  <a:gd name="connsiteX918" fmla="*/ 7519003 w 7820465"/>
                  <a:gd name="connsiteY918" fmla="*/ 1217157 h 1335988"/>
                  <a:gd name="connsiteX919" fmla="*/ 7521673 w 7820465"/>
                  <a:gd name="connsiteY919" fmla="*/ 1218428 h 1335988"/>
                  <a:gd name="connsiteX920" fmla="*/ 7301804 w 7820465"/>
                  <a:gd name="connsiteY920" fmla="*/ 1121457 h 1335988"/>
                  <a:gd name="connsiteX921" fmla="*/ 7332941 w 7820465"/>
                  <a:gd name="connsiteY921" fmla="*/ 1135819 h 1335988"/>
                  <a:gd name="connsiteX922" fmla="*/ 7408688 w 7820465"/>
                  <a:gd name="connsiteY922" fmla="*/ 1171404 h 1335988"/>
                  <a:gd name="connsiteX923" fmla="*/ 7320359 w 7820465"/>
                  <a:gd name="connsiteY923" fmla="*/ 1130989 h 1335988"/>
                  <a:gd name="connsiteX924" fmla="*/ 7301422 w 7820465"/>
                  <a:gd name="connsiteY924" fmla="*/ 1122347 h 1335988"/>
                  <a:gd name="connsiteX925" fmla="*/ 7301804 w 7820465"/>
                  <a:gd name="connsiteY925" fmla="*/ 1121585 h 1335988"/>
                  <a:gd name="connsiteX926" fmla="*/ 5298329 w 7820465"/>
                  <a:gd name="connsiteY926" fmla="*/ 407456 h 1335988"/>
                  <a:gd name="connsiteX927" fmla="*/ 5298583 w 7820465"/>
                  <a:gd name="connsiteY927" fmla="*/ 407456 h 1335988"/>
                  <a:gd name="connsiteX928" fmla="*/ 5300108 w 7820465"/>
                  <a:gd name="connsiteY928" fmla="*/ 408727 h 1335988"/>
                  <a:gd name="connsiteX929" fmla="*/ 5287272 w 7820465"/>
                  <a:gd name="connsiteY929" fmla="*/ 405168 h 1335988"/>
                  <a:gd name="connsiteX930" fmla="*/ 5217245 w 7820465"/>
                  <a:gd name="connsiteY930" fmla="*/ 387503 h 1335988"/>
                  <a:gd name="connsiteX931" fmla="*/ 5213813 w 7820465"/>
                  <a:gd name="connsiteY931" fmla="*/ 386613 h 1335988"/>
                  <a:gd name="connsiteX932" fmla="*/ 5213813 w 7820465"/>
                  <a:gd name="connsiteY932" fmla="*/ 386359 h 1335988"/>
                  <a:gd name="connsiteX933" fmla="*/ 5246603 w 7820465"/>
                  <a:gd name="connsiteY933" fmla="*/ 394747 h 1335988"/>
                  <a:gd name="connsiteX934" fmla="*/ 5298329 w 7820465"/>
                  <a:gd name="connsiteY934" fmla="*/ 407329 h 1335988"/>
                  <a:gd name="connsiteX935" fmla="*/ 1165559 w 7820465"/>
                  <a:gd name="connsiteY935" fmla="*/ 1289091 h 1335988"/>
                  <a:gd name="connsiteX936" fmla="*/ 1167719 w 7820465"/>
                  <a:gd name="connsiteY936" fmla="*/ 1289091 h 1335988"/>
                  <a:gd name="connsiteX937" fmla="*/ 1159077 w 7820465"/>
                  <a:gd name="connsiteY937" fmla="*/ 1289219 h 1335988"/>
                  <a:gd name="connsiteX938" fmla="*/ 1104936 w 7820465"/>
                  <a:gd name="connsiteY938" fmla="*/ 1289219 h 1335988"/>
                  <a:gd name="connsiteX939" fmla="*/ 1165686 w 7820465"/>
                  <a:gd name="connsiteY939" fmla="*/ 1289091 h 1335988"/>
                  <a:gd name="connsiteX940" fmla="*/ 1237111 w 7820465"/>
                  <a:gd name="connsiteY940" fmla="*/ 1306376 h 1335988"/>
                  <a:gd name="connsiteX941" fmla="*/ 1157552 w 7820465"/>
                  <a:gd name="connsiteY941" fmla="*/ 1306757 h 1335988"/>
                  <a:gd name="connsiteX942" fmla="*/ 1157552 w 7820465"/>
                  <a:gd name="connsiteY942" fmla="*/ 1306376 h 1335988"/>
                  <a:gd name="connsiteX943" fmla="*/ 1237111 w 7820465"/>
                  <a:gd name="connsiteY943" fmla="*/ 1306376 h 1335988"/>
                  <a:gd name="connsiteX944" fmla="*/ 1122348 w 7820465"/>
                  <a:gd name="connsiteY944" fmla="*/ 1307138 h 1335988"/>
                  <a:gd name="connsiteX945" fmla="*/ 1106588 w 7820465"/>
                  <a:gd name="connsiteY945" fmla="*/ 1307138 h 1335988"/>
                  <a:gd name="connsiteX946" fmla="*/ 1095912 w 7820465"/>
                  <a:gd name="connsiteY946" fmla="*/ 1307393 h 1335988"/>
                  <a:gd name="connsiteX947" fmla="*/ 1081170 w 7820465"/>
                  <a:gd name="connsiteY947" fmla="*/ 1307138 h 1335988"/>
                  <a:gd name="connsiteX948" fmla="*/ 1081170 w 7820465"/>
                  <a:gd name="connsiteY948" fmla="*/ 1306122 h 1335988"/>
                  <a:gd name="connsiteX949" fmla="*/ 1087270 w 7820465"/>
                  <a:gd name="connsiteY949" fmla="*/ 1306122 h 1335988"/>
                  <a:gd name="connsiteX950" fmla="*/ 1122475 w 7820465"/>
                  <a:gd name="connsiteY950" fmla="*/ 1307011 h 1335988"/>
                  <a:gd name="connsiteX951" fmla="*/ 5647069 w 7820465"/>
                  <a:gd name="connsiteY951" fmla="*/ 1299386 h 1335988"/>
                  <a:gd name="connsiteX952" fmla="*/ 5647450 w 7820465"/>
                  <a:gd name="connsiteY952" fmla="*/ 1299386 h 1335988"/>
                  <a:gd name="connsiteX953" fmla="*/ 5645417 w 7820465"/>
                  <a:gd name="connsiteY953" fmla="*/ 1299386 h 1335988"/>
                  <a:gd name="connsiteX954" fmla="*/ 5647069 w 7820465"/>
                  <a:gd name="connsiteY954" fmla="*/ 1299386 h 1335988"/>
                  <a:gd name="connsiteX955" fmla="*/ 7518623 w 7820465"/>
                  <a:gd name="connsiteY955" fmla="*/ 1310443 h 1335988"/>
                  <a:gd name="connsiteX956" fmla="*/ 7522435 w 7820465"/>
                  <a:gd name="connsiteY956" fmla="*/ 1310443 h 1335988"/>
                  <a:gd name="connsiteX957" fmla="*/ 7529552 w 7820465"/>
                  <a:gd name="connsiteY957" fmla="*/ 1313747 h 1335988"/>
                  <a:gd name="connsiteX958" fmla="*/ 7525740 w 7820465"/>
                  <a:gd name="connsiteY958" fmla="*/ 1313747 h 1335988"/>
                  <a:gd name="connsiteX959" fmla="*/ 7518623 w 7820465"/>
                  <a:gd name="connsiteY959" fmla="*/ 1310443 h 1335988"/>
                  <a:gd name="connsiteX960" fmla="*/ 7551412 w 7820465"/>
                  <a:gd name="connsiteY960" fmla="*/ 1313874 h 1335988"/>
                  <a:gd name="connsiteX961" fmla="*/ 7551921 w 7820465"/>
                  <a:gd name="connsiteY961" fmla="*/ 1311714 h 1335988"/>
                  <a:gd name="connsiteX962" fmla="*/ 7551921 w 7820465"/>
                  <a:gd name="connsiteY962" fmla="*/ 1311714 h 1335988"/>
                  <a:gd name="connsiteX963" fmla="*/ 7551412 w 7820465"/>
                  <a:gd name="connsiteY963" fmla="*/ 1313874 h 1335988"/>
                  <a:gd name="connsiteX964" fmla="*/ 7551412 w 7820465"/>
                  <a:gd name="connsiteY964" fmla="*/ 1313874 h 1335988"/>
                  <a:gd name="connsiteX965" fmla="*/ 7552174 w 7820465"/>
                  <a:gd name="connsiteY965" fmla="*/ 1311841 h 1335988"/>
                  <a:gd name="connsiteX966" fmla="*/ 7552429 w 7820465"/>
                  <a:gd name="connsiteY966" fmla="*/ 1311841 h 1335988"/>
                  <a:gd name="connsiteX967" fmla="*/ 7552048 w 7820465"/>
                  <a:gd name="connsiteY967" fmla="*/ 1313874 h 1335988"/>
                  <a:gd name="connsiteX968" fmla="*/ 7551793 w 7820465"/>
                  <a:gd name="connsiteY968" fmla="*/ 1313874 h 1335988"/>
                  <a:gd name="connsiteX969" fmla="*/ 7552301 w 7820465"/>
                  <a:gd name="connsiteY969" fmla="*/ 1311841 h 1335988"/>
                  <a:gd name="connsiteX970" fmla="*/ 7525993 w 7820465"/>
                  <a:gd name="connsiteY970" fmla="*/ 1218301 h 1335988"/>
                  <a:gd name="connsiteX971" fmla="*/ 7523833 w 7820465"/>
                  <a:gd name="connsiteY971" fmla="*/ 1218301 h 1335988"/>
                  <a:gd name="connsiteX972" fmla="*/ 7508582 w 7820465"/>
                  <a:gd name="connsiteY972" fmla="*/ 1211311 h 1335988"/>
                  <a:gd name="connsiteX973" fmla="*/ 7510869 w 7820465"/>
                  <a:gd name="connsiteY973" fmla="*/ 1211311 h 1335988"/>
                  <a:gd name="connsiteX974" fmla="*/ 7525867 w 7820465"/>
                  <a:gd name="connsiteY974" fmla="*/ 1218301 h 1335988"/>
                  <a:gd name="connsiteX975" fmla="*/ 5651644 w 7820465"/>
                  <a:gd name="connsiteY975" fmla="*/ 505190 h 1335988"/>
                  <a:gd name="connsiteX976" fmla="*/ 5645035 w 7820465"/>
                  <a:gd name="connsiteY976" fmla="*/ 503156 h 1335988"/>
                  <a:gd name="connsiteX977" fmla="*/ 5650246 w 7820465"/>
                  <a:gd name="connsiteY977" fmla="*/ 504681 h 1335988"/>
                  <a:gd name="connsiteX978" fmla="*/ 5651644 w 7820465"/>
                  <a:gd name="connsiteY978" fmla="*/ 505062 h 1335988"/>
                  <a:gd name="connsiteX979" fmla="*/ 5636520 w 7820465"/>
                  <a:gd name="connsiteY979" fmla="*/ 500741 h 1335988"/>
                  <a:gd name="connsiteX980" fmla="*/ 5636520 w 7820465"/>
                  <a:gd name="connsiteY980" fmla="*/ 500741 h 1335988"/>
                  <a:gd name="connsiteX981" fmla="*/ 5636902 w 7820465"/>
                  <a:gd name="connsiteY981" fmla="*/ 500741 h 1335988"/>
                  <a:gd name="connsiteX982" fmla="*/ 5636520 w 7820465"/>
                  <a:gd name="connsiteY982" fmla="*/ 500741 h 1335988"/>
                  <a:gd name="connsiteX983" fmla="*/ 5548827 w 7820465"/>
                  <a:gd name="connsiteY983" fmla="*/ 476975 h 1335988"/>
                  <a:gd name="connsiteX984" fmla="*/ 5574373 w 7820465"/>
                  <a:gd name="connsiteY984" fmla="*/ 485109 h 1335988"/>
                  <a:gd name="connsiteX985" fmla="*/ 5633343 w 7820465"/>
                  <a:gd name="connsiteY985" fmla="*/ 503283 h 1335988"/>
                  <a:gd name="connsiteX986" fmla="*/ 5590513 w 7820465"/>
                  <a:gd name="connsiteY986" fmla="*/ 491082 h 1335988"/>
                  <a:gd name="connsiteX987" fmla="*/ 5568272 w 7820465"/>
                  <a:gd name="connsiteY987" fmla="*/ 483838 h 1335988"/>
                  <a:gd name="connsiteX988" fmla="*/ 5536499 w 7820465"/>
                  <a:gd name="connsiteY988" fmla="*/ 473417 h 1335988"/>
                  <a:gd name="connsiteX989" fmla="*/ 5548827 w 7820465"/>
                  <a:gd name="connsiteY989" fmla="*/ 476975 h 1335988"/>
                  <a:gd name="connsiteX990" fmla="*/ 5292864 w 7820465"/>
                  <a:gd name="connsiteY990" fmla="*/ 403008 h 1335988"/>
                  <a:gd name="connsiteX991" fmla="*/ 5294897 w 7820465"/>
                  <a:gd name="connsiteY991" fmla="*/ 404660 h 1335988"/>
                  <a:gd name="connsiteX992" fmla="*/ 5272656 w 7820465"/>
                  <a:gd name="connsiteY992" fmla="*/ 398814 h 1335988"/>
                  <a:gd name="connsiteX993" fmla="*/ 5239358 w 7820465"/>
                  <a:gd name="connsiteY993" fmla="*/ 389917 h 1335988"/>
                  <a:gd name="connsiteX994" fmla="*/ 5249653 w 7820465"/>
                  <a:gd name="connsiteY994" fmla="*/ 392205 h 1335988"/>
                  <a:gd name="connsiteX995" fmla="*/ 5292737 w 7820465"/>
                  <a:gd name="connsiteY995" fmla="*/ 403135 h 1335988"/>
                  <a:gd name="connsiteX996" fmla="*/ 4037579 w 7820465"/>
                  <a:gd name="connsiteY996" fmla="*/ 1304215 h 1335988"/>
                  <a:gd name="connsiteX997" fmla="*/ 4056388 w 7820465"/>
                  <a:gd name="connsiteY997" fmla="*/ 1304215 h 1335988"/>
                  <a:gd name="connsiteX998" fmla="*/ 4028174 w 7820465"/>
                  <a:gd name="connsiteY998" fmla="*/ 1304597 h 1335988"/>
                  <a:gd name="connsiteX999" fmla="*/ 4037579 w 7820465"/>
                  <a:gd name="connsiteY999" fmla="*/ 1304215 h 1335988"/>
                  <a:gd name="connsiteX1000" fmla="*/ 6116037 w 7820465"/>
                  <a:gd name="connsiteY1000" fmla="*/ 1302182 h 1335988"/>
                  <a:gd name="connsiteX1001" fmla="*/ 6119596 w 7820465"/>
                  <a:gd name="connsiteY1001" fmla="*/ 1301928 h 1335988"/>
                  <a:gd name="connsiteX1002" fmla="*/ 6122392 w 7820465"/>
                  <a:gd name="connsiteY1002" fmla="*/ 1301928 h 1335988"/>
                  <a:gd name="connsiteX1003" fmla="*/ 6118579 w 7820465"/>
                  <a:gd name="connsiteY1003" fmla="*/ 1302182 h 1335988"/>
                  <a:gd name="connsiteX1004" fmla="*/ 6115911 w 7820465"/>
                  <a:gd name="connsiteY1004" fmla="*/ 1302182 h 1335988"/>
                  <a:gd name="connsiteX1005" fmla="*/ 6672318 w 7820465"/>
                  <a:gd name="connsiteY1005" fmla="*/ 1296081 h 1335988"/>
                  <a:gd name="connsiteX1006" fmla="*/ 6676258 w 7820465"/>
                  <a:gd name="connsiteY1006" fmla="*/ 1296336 h 1335988"/>
                  <a:gd name="connsiteX1007" fmla="*/ 6659736 w 7820465"/>
                  <a:gd name="connsiteY1007" fmla="*/ 1296336 h 1335988"/>
                  <a:gd name="connsiteX1008" fmla="*/ 6672318 w 7820465"/>
                  <a:gd name="connsiteY1008" fmla="*/ 1296081 h 1335988"/>
                  <a:gd name="connsiteX1009" fmla="*/ 6796868 w 7820465"/>
                  <a:gd name="connsiteY1009" fmla="*/ 1296971 h 1335988"/>
                  <a:gd name="connsiteX1010" fmla="*/ 6907183 w 7820465"/>
                  <a:gd name="connsiteY1010" fmla="*/ 1296971 h 1335988"/>
                  <a:gd name="connsiteX1011" fmla="*/ 6904006 w 7820465"/>
                  <a:gd name="connsiteY1011" fmla="*/ 1297098 h 1335988"/>
                  <a:gd name="connsiteX1012" fmla="*/ 7159207 w 7820465"/>
                  <a:gd name="connsiteY1012" fmla="*/ 1297479 h 1335988"/>
                  <a:gd name="connsiteX1013" fmla="*/ 7142812 w 7820465"/>
                  <a:gd name="connsiteY1013" fmla="*/ 1298369 h 1335988"/>
                  <a:gd name="connsiteX1014" fmla="*/ 7208518 w 7820465"/>
                  <a:gd name="connsiteY1014" fmla="*/ 1298369 h 1335988"/>
                  <a:gd name="connsiteX1015" fmla="*/ 7208518 w 7820465"/>
                  <a:gd name="connsiteY1015" fmla="*/ 1298877 h 1335988"/>
                  <a:gd name="connsiteX1016" fmla="*/ 7112691 w 7820465"/>
                  <a:gd name="connsiteY1016" fmla="*/ 1300021 h 1335988"/>
                  <a:gd name="connsiteX1017" fmla="*/ 7082698 w 7820465"/>
                  <a:gd name="connsiteY1017" fmla="*/ 1299513 h 1335988"/>
                  <a:gd name="connsiteX1018" fmla="*/ 7051179 w 7820465"/>
                  <a:gd name="connsiteY1018" fmla="*/ 1300021 h 1335988"/>
                  <a:gd name="connsiteX1019" fmla="*/ 7005171 w 7820465"/>
                  <a:gd name="connsiteY1019" fmla="*/ 1299259 h 1335988"/>
                  <a:gd name="connsiteX1020" fmla="*/ 6990683 w 7820465"/>
                  <a:gd name="connsiteY1020" fmla="*/ 1299005 h 1335988"/>
                  <a:gd name="connsiteX1021" fmla="*/ 6988014 w 7820465"/>
                  <a:gd name="connsiteY1021" fmla="*/ 1299005 h 1335988"/>
                  <a:gd name="connsiteX1022" fmla="*/ 6985853 w 7820465"/>
                  <a:gd name="connsiteY1022" fmla="*/ 1299005 h 1335988"/>
                  <a:gd name="connsiteX1023" fmla="*/ 6905405 w 7820465"/>
                  <a:gd name="connsiteY1023" fmla="*/ 1297734 h 1335988"/>
                  <a:gd name="connsiteX1024" fmla="*/ 6808687 w 7820465"/>
                  <a:gd name="connsiteY1024" fmla="*/ 1299259 h 1335988"/>
                  <a:gd name="connsiteX1025" fmla="*/ 6801062 w 7820465"/>
                  <a:gd name="connsiteY1025" fmla="*/ 1298623 h 1335988"/>
                  <a:gd name="connsiteX1026" fmla="*/ 6783269 w 7820465"/>
                  <a:gd name="connsiteY1026" fmla="*/ 1297098 h 1335988"/>
                  <a:gd name="connsiteX1027" fmla="*/ 6796995 w 7820465"/>
                  <a:gd name="connsiteY1027" fmla="*/ 1297098 h 1335988"/>
                  <a:gd name="connsiteX1028" fmla="*/ 7552301 w 7820465"/>
                  <a:gd name="connsiteY1028" fmla="*/ 1313747 h 1335988"/>
                  <a:gd name="connsiteX1029" fmla="*/ 7552683 w 7820465"/>
                  <a:gd name="connsiteY1029" fmla="*/ 1311968 h 1335988"/>
                  <a:gd name="connsiteX1030" fmla="*/ 7553573 w 7820465"/>
                  <a:gd name="connsiteY1030" fmla="*/ 1312349 h 1335988"/>
                  <a:gd name="connsiteX1031" fmla="*/ 7553318 w 7820465"/>
                  <a:gd name="connsiteY1031" fmla="*/ 1313620 h 1335988"/>
                  <a:gd name="connsiteX1032" fmla="*/ 7552301 w 7820465"/>
                  <a:gd name="connsiteY1032" fmla="*/ 1313620 h 1335988"/>
                  <a:gd name="connsiteX1033" fmla="*/ 7569459 w 7820465"/>
                  <a:gd name="connsiteY1033" fmla="*/ 1233425 h 1335988"/>
                  <a:gd name="connsiteX1034" fmla="*/ 7569459 w 7820465"/>
                  <a:gd name="connsiteY1034" fmla="*/ 1232663 h 1335988"/>
                  <a:gd name="connsiteX1035" fmla="*/ 7569713 w 7820465"/>
                  <a:gd name="connsiteY1035" fmla="*/ 1232663 h 1335988"/>
                  <a:gd name="connsiteX1036" fmla="*/ 7569713 w 7820465"/>
                  <a:gd name="connsiteY1036" fmla="*/ 1233425 h 1335988"/>
                  <a:gd name="connsiteX1037" fmla="*/ 7569459 w 7820465"/>
                  <a:gd name="connsiteY1037" fmla="*/ 1233425 h 1335988"/>
                  <a:gd name="connsiteX1038" fmla="*/ 7569840 w 7820465"/>
                  <a:gd name="connsiteY1038" fmla="*/ 1231519 h 1335988"/>
                  <a:gd name="connsiteX1039" fmla="*/ 7570475 w 7820465"/>
                  <a:gd name="connsiteY1039" fmla="*/ 1228596 h 1335988"/>
                  <a:gd name="connsiteX1040" fmla="*/ 7570475 w 7820465"/>
                  <a:gd name="connsiteY1040" fmla="*/ 1228596 h 1335988"/>
                  <a:gd name="connsiteX1041" fmla="*/ 7569840 w 7820465"/>
                  <a:gd name="connsiteY1041" fmla="*/ 1231519 h 1335988"/>
                  <a:gd name="connsiteX1042" fmla="*/ 7569840 w 7820465"/>
                  <a:gd name="connsiteY1042" fmla="*/ 1231519 h 1335988"/>
                  <a:gd name="connsiteX1043" fmla="*/ 7542007 w 7820465"/>
                  <a:gd name="connsiteY1043" fmla="*/ 1222495 h 1335988"/>
                  <a:gd name="connsiteX1044" fmla="*/ 7536288 w 7820465"/>
                  <a:gd name="connsiteY1044" fmla="*/ 1219826 h 1335988"/>
                  <a:gd name="connsiteX1045" fmla="*/ 7540864 w 7820465"/>
                  <a:gd name="connsiteY1045" fmla="*/ 1219953 h 1335988"/>
                  <a:gd name="connsiteX1046" fmla="*/ 7541499 w 7820465"/>
                  <a:gd name="connsiteY1046" fmla="*/ 1220207 h 1335988"/>
                  <a:gd name="connsiteX1047" fmla="*/ 7541626 w 7820465"/>
                  <a:gd name="connsiteY1047" fmla="*/ 1220207 h 1335988"/>
                  <a:gd name="connsiteX1048" fmla="*/ 7546328 w 7820465"/>
                  <a:gd name="connsiteY1048" fmla="*/ 1222368 h 1335988"/>
                  <a:gd name="connsiteX1049" fmla="*/ 7542007 w 7820465"/>
                  <a:gd name="connsiteY1049" fmla="*/ 1222368 h 1335988"/>
                  <a:gd name="connsiteX1050" fmla="*/ 7503879 w 7820465"/>
                  <a:gd name="connsiteY1050" fmla="*/ 1208261 h 1335988"/>
                  <a:gd name="connsiteX1051" fmla="*/ 7501719 w 7820465"/>
                  <a:gd name="connsiteY1051" fmla="*/ 1208261 h 1335988"/>
                  <a:gd name="connsiteX1052" fmla="*/ 7484180 w 7820465"/>
                  <a:gd name="connsiteY1052" fmla="*/ 1200254 h 1335988"/>
                  <a:gd name="connsiteX1053" fmla="*/ 7470709 w 7820465"/>
                  <a:gd name="connsiteY1053" fmla="*/ 1193773 h 1335988"/>
                  <a:gd name="connsiteX1054" fmla="*/ 7486087 w 7820465"/>
                  <a:gd name="connsiteY1054" fmla="*/ 1200508 h 1335988"/>
                  <a:gd name="connsiteX1055" fmla="*/ 7503752 w 7820465"/>
                  <a:gd name="connsiteY1055" fmla="*/ 1208134 h 1335988"/>
                  <a:gd name="connsiteX1056" fmla="*/ 5648975 w 7820465"/>
                  <a:gd name="connsiteY1056" fmla="*/ 500869 h 1335988"/>
                  <a:gd name="connsiteX1057" fmla="*/ 5648848 w 7820465"/>
                  <a:gd name="connsiteY1057" fmla="*/ 500869 h 1335988"/>
                  <a:gd name="connsiteX1058" fmla="*/ 5786616 w 7820465"/>
                  <a:gd name="connsiteY1058" fmla="*/ 545605 h 1335988"/>
                  <a:gd name="connsiteX1059" fmla="*/ 5866938 w 7820465"/>
                  <a:gd name="connsiteY1059" fmla="*/ 571786 h 1335988"/>
                  <a:gd name="connsiteX1060" fmla="*/ 5759291 w 7820465"/>
                  <a:gd name="connsiteY1060" fmla="*/ 537852 h 1335988"/>
                  <a:gd name="connsiteX1061" fmla="*/ 5672615 w 7820465"/>
                  <a:gd name="connsiteY1061" fmla="*/ 508748 h 1335988"/>
                  <a:gd name="connsiteX1062" fmla="*/ 5646687 w 7820465"/>
                  <a:gd name="connsiteY1062" fmla="*/ 500614 h 1335988"/>
                  <a:gd name="connsiteX1063" fmla="*/ 5648848 w 7820465"/>
                  <a:gd name="connsiteY1063" fmla="*/ 500869 h 1335988"/>
                  <a:gd name="connsiteX1064" fmla="*/ 1126542 w 7820465"/>
                  <a:gd name="connsiteY1064" fmla="*/ 1296208 h 1335988"/>
                  <a:gd name="connsiteX1065" fmla="*/ 1110274 w 7820465"/>
                  <a:gd name="connsiteY1065" fmla="*/ 1295954 h 1335988"/>
                  <a:gd name="connsiteX1066" fmla="*/ 1112816 w 7820465"/>
                  <a:gd name="connsiteY1066" fmla="*/ 1295954 h 1335988"/>
                  <a:gd name="connsiteX1067" fmla="*/ 1113070 w 7820465"/>
                  <a:gd name="connsiteY1067" fmla="*/ 1295954 h 1335988"/>
                  <a:gd name="connsiteX1068" fmla="*/ 1116247 w 7820465"/>
                  <a:gd name="connsiteY1068" fmla="*/ 1295954 h 1335988"/>
                  <a:gd name="connsiteX1069" fmla="*/ 1255540 w 7820465"/>
                  <a:gd name="connsiteY1069" fmla="*/ 1297734 h 1335988"/>
                  <a:gd name="connsiteX1070" fmla="*/ 1280323 w 7820465"/>
                  <a:gd name="connsiteY1070" fmla="*/ 1298750 h 1335988"/>
                  <a:gd name="connsiteX1071" fmla="*/ 1307774 w 7820465"/>
                  <a:gd name="connsiteY1071" fmla="*/ 1298750 h 1335988"/>
                  <a:gd name="connsiteX1072" fmla="*/ 1307774 w 7820465"/>
                  <a:gd name="connsiteY1072" fmla="*/ 1298877 h 1335988"/>
                  <a:gd name="connsiteX1073" fmla="*/ 1162000 w 7820465"/>
                  <a:gd name="connsiteY1073" fmla="*/ 1299386 h 1335988"/>
                  <a:gd name="connsiteX1074" fmla="*/ 1111672 w 7820465"/>
                  <a:gd name="connsiteY1074" fmla="*/ 1298115 h 1335988"/>
                  <a:gd name="connsiteX1075" fmla="*/ 1108749 w 7820465"/>
                  <a:gd name="connsiteY1075" fmla="*/ 1297861 h 1335988"/>
                  <a:gd name="connsiteX1076" fmla="*/ 1226690 w 7820465"/>
                  <a:gd name="connsiteY1076" fmla="*/ 1297861 h 1335988"/>
                  <a:gd name="connsiteX1077" fmla="*/ 1126414 w 7820465"/>
                  <a:gd name="connsiteY1077" fmla="*/ 1296208 h 1335988"/>
                  <a:gd name="connsiteX1078" fmla="*/ 4027030 w 7820465"/>
                  <a:gd name="connsiteY1078" fmla="*/ 1305105 h 1335988"/>
                  <a:gd name="connsiteX1079" fmla="*/ 4119934 w 7820465"/>
                  <a:gd name="connsiteY1079" fmla="*/ 1305105 h 1335988"/>
                  <a:gd name="connsiteX1080" fmla="*/ 4118282 w 7820465"/>
                  <a:gd name="connsiteY1080" fmla="*/ 1305613 h 1335988"/>
                  <a:gd name="connsiteX1081" fmla="*/ 4046094 w 7820465"/>
                  <a:gd name="connsiteY1081" fmla="*/ 1306757 h 1335988"/>
                  <a:gd name="connsiteX1082" fmla="*/ 4027030 w 7820465"/>
                  <a:gd name="connsiteY1082" fmla="*/ 1305105 h 1335988"/>
                  <a:gd name="connsiteX1083" fmla="*/ 6623134 w 7820465"/>
                  <a:gd name="connsiteY1083" fmla="*/ 1298242 h 1335988"/>
                  <a:gd name="connsiteX1084" fmla="*/ 6611822 w 7820465"/>
                  <a:gd name="connsiteY1084" fmla="*/ 1297734 h 1335988"/>
                  <a:gd name="connsiteX1085" fmla="*/ 6693797 w 7820465"/>
                  <a:gd name="connsiteY1085" fmla="*/ 1297734 h 1335988"/>
                  <a:gd name="connsiteX1086" fmla="*/ 6743236 w 7820465"/>
                  <a:gd name="connsiteY1086" fmla="*/ 1300021 h 1335988"/>
                  <a:gd name="connsiteX1087" fmla="*/ 6623261 w 7820465"/>
                  <a:gd name="connsiteY1087" fmla="*/ 1298369 h 1335988"/>
                  <a:gd name="connsiteX1088" fmla="*/ 7485578 w 7820465"/>
                  <a:gd name="connsiteY1088" fmla="*/ 1304469 h 1335988"/>
                  <a:gd name="connsiteX1089" fmla="*/ 7489772 w 7820465"/>
                  <a:gd name="connsiteY1089" fmla="*/ 1306376 h 1335988"/>
                  <a:gd name="connsiteX1090" fmla="*/ 7486595 w 7820465"/>
                  <a:gd name="connsiteY1090" fmla="*/ 1306376 h 1335988"/>
                  <a:gd name="connsiteX1091" fmla="*/ 7482401 w 7820465"/>
                  <a:gd name="connsiteY1091" fmla="*/ 1304469 h 1335988"/>
                  <a:gd name="connsiteX1092" fmla="*/ 7485578 w 7820465"/>
                  <a:gd name="connsiteY1092" fmla="*/ 1304469 h 1335988"/>
                  <a:gd name="connsiteX1093" fmla="*/ 7531332 w 7820465"/>
                  <a:gd name="connsiteY1093" fmla="*/ 1316416 h 1335988"/>
                  <a:gd name="connsiteX1094" fmla="*/ 7535017 w 7820465"/>
                  <a:gd name="connsiteY1094" fmla="*/ 1316416 h 1335988"/>
                  <a:gd name="connsiteX1095" fmla="*/ 7539465 w 7820465"/>
                  <a:gd name="connsiteY1095" fmla="*/ 1318450 h 1335988"/>
                  <a:gd name="connsiteX1096" fmla="*/ 7535652 w 7820465"/>
                  <a:gd name="connsiteY1096" fmla="*/ 1318450 h 1335988"/>
                  <a:gd name="connsiteX1097" fmla="*/ 7531332 w 7820465"/>
                  <a:gd name="connsiteY1097" fmla="*/ 1316416 h 1335988"/>
                  <a:gd name="connsiteX1098" fmla="*/ 7550776 w 7820465"/>
                  <a:gd name="connsiteY1098" fmla="*/ 1316162 h 1335988"/>
                  <a:gd name="connsiteX1099" fmla="*/ 7550776 w 7820465"/>
                  <a:gd name="connsiteY1099" fmla="*/ 1316162 h 1335988"/>
                  <a:gd name="connsiteX1100" fmla="*/ 7550776 w 7820465"/>
                  <a:gd name="connsiteY1100" fmla="*/ 1316670 h 1335988"/>
                  <a:gd name="connsiteX1101" fmla="*/ 7550776 w 7820465"/>
                  <a:gd name="connsiteY1101" fmla="*/ 1316670 h 1335988"/>
                  <a:gd name="connsiteX1102" fmla="*/ 7550776 w 7820465"/>
                  <a:gd name="connsiteY1102" fmla="*/ 1316162 h 1335988"/>
                  <a:gd name="connsiteX1103" fmla="*/ 7550904 w 7820465"/>
                  <a:gd name="connsiteY1103" fmla="*/ 1316797 h 1335988"/>
                  <a:gd name="connsiteX1104" fmla="*/ 7550904 w 7820465"/>
                  <a:gd name="connsiteY1104" fmla="*/ 1316162 h 1335988"/>
                  <a:gd name="connsiteX1105" fmla="*/ 7551285 w 7820465"/>
                  <a:gd name="connsiteY1105" fmla="*/ 1316162 h 1335988"/>
                  <a:gd name="connsiteX1106" fmla="*/ 7551285 w 7820465"/>
                  <a:gd name="connsiteY1106" fmla="*/ 1316924 h 1335988"/>
                  <a:gd name="connsiteX1107" fmla="*/ 7550904 w 7820465"/>
                  <a:gd name="connsiteY1107" fmla="*/ 1316924 h 1335988"/>
                  <a:gd name="connsiteX1108" fmla="*/ 7724892 w 7820465"/>
                  <a:gd name="connsiteY1108" fmla="*/ 1306884 h 1335988"/>
                  <a:gd name="connsiteX1109" fmla="*/ 7708370 w 7820465"/>
                  <a:gd name="connsiteY1109" fmla="*/ 1299386 h 1335988"/>
                  <a:gd name="connsiteX1110" fmla="*/ 7588014 w 7820465"/>
                  <a:gd name="connsiteY1110" fmla="*/ 1243974 h 1335988"/>
                  <a:gd name="connsiteX1111" fmla="*/ 7572255 w 7820465"/>
                  <a:gd name="connsiteY1111" fmla="*/ 1236730 h 1335988"/>
                  <a:gd name="connsiteX1112" fmla="*/ 7572764 w 7820465"/>
                  <a:gd name="connsiteY1112" fmla="*/ 1234442 h 1335988"/>
                  <a:gd name="connsiteX1113" fmla="*/ 7573399 w 7820465"/>
                  <a:gd name="connsiteY1113" fmla="*/ 1234696 h 1335988"/>
                  <a:gd name="connsiteX1114" fmla="*/ 7578864 w 7820465"/>
                  <a:gd name="connsiteY1114" fmla="*/ 1236730 h 1335988"/>
                  <a:gd name="connsiteX1115" fmla="*/ 7573780 w 7820465"/>
                  <a:gd name="connsiteY1115" fmla="*/ 1233806 h 1335988"/>
                  <a:gd name="connsiteX1116" fmla="*/ 7572001 w 7820465"/>
                  <a:gd name="connsiteY1116" fmla="*/ 1232917 h 1335988"/>
                  <a:gd name="connsiteX1117" fmla="*/ 7572001 w 7820465"/>
                  <a:gd name="connsiteY1117" fmla="*/ 1232154 h 1335988"/>
                  <a:gd name="connsiteX1118" fmla="*/ 7576195 w 7820465"/>
                  <a:gd name="connsiteY1118" fmla="*/ 1234315 h 1335988"/>
                  <a:gd name="connsiteX1119" fmla="*/ 7589539 w 7820465"/>
                  <a:gd name="connsiteY1119" fmla="*/ 1240796 h 1335988"/>
                  <a:gd name="connsiteX1120" fmla="*/ 7724892 w 7820465"/>
                  <a:gd name="connsiteY1120" fmla="*/ 1306884 h 1335988"/>
                  <a:gd name="connsiteX1121" fmla="*/ 7570475 w 7820465"/>
                  <a:gd name="connsiteY1121" fmla="*/ 1233679 h 1335988"/>
                  <a:gd name="connsiteX1122" fmla="*/ 7570475 w 7820465"/>
                  <a:gd name="connsiteY1122" fmla="*/ 1233298 h 1335988"/>
                  <a:gd name="connsiteX1123" fmla="*/ 7571365 w 7820465"/>
                  <a:gd name="connsiteY1123" fmla="*/ 1233679 h 1335988"/>
                  <a:gd name="connsiteX1124" fmla="*/ 7570475 w 7820465"/>
                  <a:gd name="connsiteY1124" fmla="*/ 1233679 h 1335988"/>
                  <a:gd name="connsiteX1125" fmla="*/ 7570095 w 7820465"/>
                  <a:gd name="connsiteY1125" fmla="*/ 1233679 h 1335988"/>
                  <a:gd name="connsiteX1126" fmla="*/ 7569840 w 7820465"/>
                  <a:gd name="connsiteY1126" fmla="*/ 1233679 h 1335988"/>
                  <a:gd name="connsiteX1127" fmla="*/ 7569967 w 7820465"/>
                  <a:gd name="connsiteY1127" fmla="*/ 1233044 h 1335988"/>
                  <a:gd name="connsiteX1128" fmla="*/ 7570222 w 7820465"/>
                  <a:gd name="connsiteY1128" fmla="*/ 1233044 h 1335988"/>
                  <a:gd name="connsiteX1129" fmla="*/ 7570222 w 7820465"/>
                  <a:gd name="connsiteY1129" fmla="*/ 1233552 h 1335988"/>
                  <a:gd name="connsiteX1130" fmla="*/ 7570095 w 7820465"/>
                  <a:gd name="connsiteY1130" fmla="*/ 1231900 h 1335988"/>
                  <a:gd name="connsiteX1131" fmla="*/ 7570730 w 7820465"/>
                  <a:gd name="connsiteY1131" fmla="*/ 1228850 h 1335988"/>
                  <a:gd name="connsiteX1132" fmla="*/ 7570984 w 7820465"/>
                  <a:gd name="connsiteY1132" fmla="*/ 1228850 h 1335988"/>
                  <a:gd name="connsiteX1133" fmla="*/ 7570222 w 7820465"/>
                  <a:gd name="connsiteY1133" fmla="*/ 1232027 h 1335988"/>
                  <a:gd name="connsiteX1134" fmla="*/ 7569967 w 7820465"/>
                  <a:gd name="connsiteY1134" fmla="*/ 1232027 h 1335988"/>
                  <a:gd name="connsiteX1135" fmla="*/ 7550776 w 7820465"/>
                  <a:gd name="connsiteY1135" fmla="*/ 1222622 h 1335988"/>
                  <a:gd name="connsiteX1136" fmla="*/ 7546583 w 7820465"/>
                  <a:gd name="connsiteY1136" fmla="*/ 1220716 h 1335988"/>
                  <a:gd name="connsiteX1137" fmla="*/ 7554843 w 7820465"/>
                  <a:gd name="connsiteY1137" fmla="*/ 1220716 h 1335988"/>
                  <a:gd name="connsiteX1138" fmla="*/ 7558910 w 7820465"/>
                  <a:gd name="connsiteY1138" fmla="*/ 1222495 h 1335988"/>
                  <a:gd name="connsiteX1139" fmla="*/ 7550776 w 7820465"/>
                  <a:gd name="connsiteY1139" fmla="*/ 1222495 h 1335988"/>
                  <a:gd name="connsiteX1140" fmla="*/ 6206146 w 7820465"/>
                  <a:gd name="connsiteY1140" fmla="*/ 684770 h 1335988"/>
                  <a:gd name="connsiteX1141" fmla="*/ 6186955 w 7820465"/>
                  <a:gd name="connsiteY1141" fmla="*/ 677526 h 1335988"/>
                  <a:gd name="connsiteX1142" fmla="*/ 6208306 w 7820465"/>
                  <a:gd name="connsiteY1142" fmla="*/ 684643 h 1335988"/>
                  <a:gd name="connsiteX1143" fmla="*/ 6269564 w 7820465"/>
                  <a:gd name="connsiteY1143" fmla="*/ 706884 h 1335988"/>
                  <a:gd name="connsiteX1144" fmla="*/ 6206018 w 7820465"/>
                  <a:gd name="connsiteY1144" fmla="*/ 684770 h 1335988"/>
                  <a:gd name="connsiteX1145" fmla="*/ 831180 w 7820465"/>
                  <a:gd name="connsiteY1145" fmla="*/ 1275492 h 1335988"/>
                  <a:gd name="connsiteX1146" fmla="*/ 917221 w 7820465"/>
                  <a:gd name="connsiteY1146" fmla="*/ 1275492 h 1335988"/>
                  <a:gd name="connsiteX1147" fmla="*/ 915823 w 7820465"/>
                  <a:gd name="connsiteY1147" fmla="*/ 1275492 h 1335988"/>
                  <a:gd name="connsiteX1148" fmla="*/ 909977 w 7820465"/>
                  <a:gd name="connsiteY1148" fmla="*/ 1276001 h 1335988"/>
                  <a:gd name="connsiteX1149" fmla="*/ 912265 w 7820465"/>
                  <a:gd name="connsiteY1149" fmla="*/ 1276255 h 1335988"/>
                  <a:gd name="connsiteX1150" fmla="*/ 806270 w 7820465"/>
                  <a:gd name="connsiteY1150" fmla="*/ 1275620 h 1335988"/>
                  <a:gd name="connsiteX1151" fmla="*/ 831180 w 7820465"/>
                  <a:gd name="connsiteY1151" fmla="*/ 1275365 h 1335988"/>
                  <a:gd name="connsiteX1152" fmla="*/ 719975 w 7820465"/>
                  <a:gd name="connsiteY1152" fmla="*/ 1294175 h 1335988"/>
                  <a:gd name="connsiteX1153" fmla="*/ 680449 w 7820465"/>
                  <a:gd name="connsiteY1153" fmla="*/ 1295192 h 1335988"/>
                  <a:gd name="connsiteX1154" fmla="*/ 634696 w 7820465"/>
                  <a:gd name="connsiteY1154" fmla="*/ 1294175 h 1335988"/>
                  <a:gd name="connsiteX1155" fmla="*/ 719975 w 7820465"/>
                  <a:gd name="connsiteY1155" fmla="*/ 1294175 h 1335988"/>
                  <a:gd name="connsiteX1156" fmla="*/ 2772507 w 7820465"/>
                  <a:gd name="connsiteY1156" fmla="*/ 1310951 h 1335988"/>
                  <a:gd name="connsiteX1157" fmla="*/ 2794113 w 7820465"/>
                  <a:gd name="connsiteY1157" fmla="*/ 1311078 h 1335988"/>
                  <a:gd name="connsiteX1158" fmla="*/ 2826013 w 7820465"/>
                  <a:gd name="connsiteY1158" fmla="*/ 1311332 h 1335988"/>
                  <a:gd name="connsiteX1159" fmla="*/ 2783691 w 7820465"/>
                  <a:gd name="connsiteY1159" fmla="*/ 1311841 h 1335988"/>
                  <a:gd name="connsiteX1160" fmla="*/ 2772507 w 7820465"/>
                  <a:gd name="connsiteY1160" fmla="*/ 1310951 h 1335988"/>
                  <a:gd name="connsiteX1161" fmla="*/ 4084094 w 7820465"/>
                  <a:gd name="connsiteY1161" fmla="*/ 1309934 h 1335988"/>
                  <a:gd name="connsiteX1162" fmla="*/ 4073418 w 7820465"/>
                  <a:gd name="connsiteY1162" fmla="*/ 1309045 h 1335988"/>
                  <a:gd name="connsiteX1163" fmla="*/ 4091466 w 7820465"/>
                  <a:gd name="connsiteY1163" fmla="*/ 1309045 h 1335988"/>
                  <a:gd name="connsiteX1164" fmla="*/ 4107225 w 7820465"/>
                  <a:gd name="connsiteY1164" fmla="*/ 1308664 h 1335988"/>
                  <a:gd name="connsiteX1165" fmla="*/ 4106081 w 7820465"/>
                  <a:gd name="connsiteY1165" fmla="*/ 1308918 h 1335988"/>
                  <a:gd name="connsiteX1166" fmla="*/ 4151834 w 7820465"/>
                  <a:gd name="connsiteY1166" fmla="*/ 1308918 h 1335988"/>
                  <a:gd name="connsiteX1167" fmla="*/ 4084094 w 7820465"/>
                  <a:gd name="connsiteY1167" fmla="*/ 1310061 h 1335988"/>
                  <a:gd name="connsiteX1168" fmla="*/ 4110148 w 7820465"/>
                  <a:gd name="connsiteY1168" fmla="*/ 1307774 h 1335988"/>
                  <a:gd name="connsiteX1169" fmla="*/ 4107352 w 7820465"/>
                  <a:gd name="connsiteY1169" fmla="*/ 1307647 h 1335988"/>
                  <a:gd name="connsiteX1170" fmla="*/ 4091466 w 7820465"/>
                  <a:gd name="connsiteY1170" fmla="*/ 1307265 h 1335988"/>
                  <a:gd name="connsiteX1171" fmla="*/ 4048127 w 7820465"/>
                  <a:gd name="connsiteY1171" fmla="*/ 1307011 h 1335988"/>
                  <a:gd name="connsiteX1172" fmla="*/ 4047238 w 7820465"/>
                  <a:gd name="connsiteY1172" fmla="*/ 1307011 h 1335988"/>
                  <a:gd name="connsiteX1173" fmla="*/ 4113707 w 7820465"/>
                  <a:gd name="connsiteY1173" fmla="*/ 1307011 h 1335988"/>
                  <a:gd name="connsiteX1174" fmla="*/ 4110275 w 7820465"/>
                  <a:gd name="connsiteY1174" fmla="*/ 1307901 h 1335988"/>
                  <a:gd name="connsiteX1175" fmla="*/ 4329254 w 7820465"/>
                  <a:gd name="connsiteY1175" fmla="*/ 1307011 h 1335988"/>
                  <a:gd name="connsiteX1176" fmla="*/ 4320485 w 7820465"/>
                  <a:gd name="connsiteY1176" fmla="*/ 1307011 h 1335988"/>
                  <a:gd name="connsiteX1177" fmla="*/ 4315401 w 7820465"/>
                  <a:gd name="connsiteY1177" fmla="*/ 1307011 h 1335988"/>
                  <a:gd name="connsiteX1178" fmla="*/ 4324552 w 7820465"/>
                  <a:gd name="connsiteY1178" fmla="*/ 1306884 h 1335988"/>
                  <a:gd name="connsiteX1179" fmla="*/ 4329254 w 7820465"/>
                  <a:gd name="connsiteY1179" fmla="*/ 1306884 h 1335988"/>
                  <a:gd name="connsiteX1180" fmla="*/ 6589708 w 7820465"/>
                  <a:gd name="connsiteY1180" fmla="*/ 1308282 h 1335988"/>
                  <a:gd name="connsiteX1181" fmla="*/ 6589708 w 7820465"/>
                  <a:gd name="connsiteY1181" fmla="*/ 1308282 h 1335988"/>
                  <a:gd name="connsiteX1182" fmla="*/ 6555648 w 7820465"/>
                  <a:gd name="connsiteY1182" fmla="*/ 1308536 h 1335988"/>
                  <a:gd name="connsiteX1183" fmla="*/ 6589708 w 7820465"/>
                  <a:gd name="connsiteY1183" fmla="*/ 1308282 h 1335988"/>
                  <a:gd name="connsiteX1184" fmla="*/ 7145862 w 7820465"/>
                  <a:gd name="connsiteY1184" fmla="*/ 1307265 h 1335988"/>
                  <a:gd name="connsiteX1185" fmla="*/ 7108752 w 7820465"/>
                  <a:gd name="connsiteY1185" fmla="*/ 1304724 h 1335988"/>
                  <a:gd name="connsiteX1186" fmla="*/ 7139508 w 7820465"/>
                  <a:gd name="connsiteY1186" fmla="*/ 1304215 h 1335988"/>
                  <a:gd name="connsiteX1187" fmla="*/ 7216144 w 7820465"/>
                  <a:gd name="connsiteY1187" fmla="*/ 1304469 h 1335988"/>
                  <a:gd name="connsiteX1188" fmla="*/ 7460542 w 7820465"/>
                  <a:gd name="connsiteY1188" fmla="*/ 1304469 h 1335988"/>
                  <a:gd name="connsiteX1189" fmla="*/ 7473378 w 7820465"/>
                  <a:gd name="connsiteY1189" fmla="*/ 1304469 h 1335988"/>
                  <a:gd name="connsiteX1190" fmla="*/ 7477699 w 7820465"/>
                  <a:gd name="connsiteY1190" fmla="*/ 1306376 h 1335988"/>
                  <a:gd name="connsiteX1191" fmla="*/ 7338787 w 7820465"/>
                  <a:gd name="connsiteY1191" fmla="*/ 1306757 h 1335988"/>
                  <a:gd name="connsiteX1192" fmla="*/ 7145862 w 7820465"/>
                  <a:gd name="connsiteY1192" fmla="*/ 1307265 h 1335988"/>
                  <a:gd name="connsiteX1193" fmla="*/ 7498669 w 7820465"/>
                  <a:gd name="connsiteY1193" fmla="*/ 1310570 h 1335988"/>
                  <a:gd name="connsiteX1194" fmla="*/ 7505913 w 7820465"/>
                  <a:gd name="connsiteY1194" fmla="*/ 1313874 h 1335988"/>
                  <a:gd name="connsiteX1195" fmla="*/ 7502736 w 7820465"/>
                  <a:gd name="connsiteY1195" fmla="*/ 1313874 h 1335988"/>
                  <a:gd name="connsiteX1196" fmla="*/ 7495492 w 7820465"/>
                  <a:gd name="connsiteY1196" fmla="*/ 1310570 h 1335988"/>
                  <a:gd name="connsiteX1197" fmla="*/ 7498669 w 7820465"/>
                  <a:gd name="connsiteY1197" fmla="*/ 1310570 h 1335988"/>
                  <a:gd name="connsiteX1198" fmla="*/ 7524342 w 7820465"/>
                  <a:gd name="connsiteY1198" fmla="*/ 1316670 h 1335988"/>
                  <a:gd name="connsiteX1199" fmla="*/ 7528663 w 7820465"/>
                  <a:gd name="connsiteY1199" fmla="*/ 1318577 h 1335988"/>
                  <a:gd name="connsiteX1200" fmla="*/ 7519131 w 7820465"/>
                  <a:gd name="connsiteY1200" fmla="*/ 1318577 h 1335988"/>
                  <a:gd name="connsiteX1201" fmla="*/ 7520020 w 7820465"/>
                  <a:gd name="connsiteY1201" fmla="*/ 1316670 h 1335988"/>
                  <a:gd name="connsiteX1202" fmla="*/ 7524215 w 7820465"/>
                  <a:gd name="connsiteY1202" fmla="*/ 1316670 h 1335988"/>
                  <a:gd name="connsiteX1203" fmla="*/ 7543151 w 7820465"/>
                  <a:gd name="connsiteY1203" fmla="*/ 1322008 h 1335988"/>
                  <a:gd name="connsiteX1204" fmla="*/ 7547091 w 7820465"/>
                  <a:gd name="connsiteY1204" fmla="*/ 1322008 h 1335988"/>
                  <a:gd name="connsiteX1205" fmla="*/ 7547091 w 7820465"/>
                  <a:gd name="connsiteY1205" fmla="*/ 1322008 h 1335988"/>
                  <a:gd name="connsiteX1206" fmla="*/ 7546709 w 7820465"/>
                  <a:gd name="connsiteY1206" fmla="*/ 1323660 h 1335988"/>
                  <a:gd name="connsiteX1207" fmla="*/ 7543151 w 7820465"/>
                  <a:gd name="connsiteY1207" fmla="*/ 1322008 h 1335988"/>
                  <a:gd name="connsiteX1208" fmla="*/ 7551539 w 7820465"/>
                  <a:gd name="connsiteY1208" fmla="*/ 1317179 h 1335988"/>
                  <a:gd name="connsiteX1209" fmla="*/ 7551793 w 7820465"/>
                  <a:gd name="connsiteY1209" fmla="*/ 1316289 h 1335988"/>
                  <a:gd name="connsiteX1210" fmla="*/ 7552810 w 7820465"/>
                  <a:gd name="connsiteY1210" fmla="*/ 1316289 h 1335988"/>
                  <a:gd name="connsiteX1211" fmla="*/ 7552556 w 7820465"/>
                  <a:gd name="connsiteY1211" fmla="*/ 1317687 h 1335988"/>
                  <a:gd name="connsiteX1212" fmla="*/ 7552937 w 7820465"/>
                  <a:gd name="connsiteY1212" fmla="*/ 1317687 h 1335988"/>
                  <a:gd name="connsiteX1213" fmla="*/ 7553318 w 7820465"/>
                  <a:gd name="connsiteY1213" fmla="*/ 1316289 h 1335988"/>
                  <a:gd name="connsiteX1214" fmla="*/ 7572890 w 7820465"/>
                  <a:gd name="connsiteY1214" fmla="*/ 1316035 h 1335988"/>
                  <a:gd name="connsiteX1215" fmla="*/ 7573017 w 7820465"/>
                  <a:gd name="connsiteY1215" fmla="*/ 1316035 h 1335988"/>
                  <a:gd name="connsiteX1216" fmla="*/ 7595640 w 7820465"/>
                  <a:gd name="connsiteY1216" fmla="*/ 1316035 h 1335988"/>
                  <a:gd name="connsiteX1217" fmla="*/ 7727942 w 7820465"/>
                  <a:gd name="connsiteY1217" fmla="*/ 1317179 h 1335988"/>
                  <a:gd name="connsiteX1218" fmla="*/ 7573017 w 7820465"/>
                  <a:gd name="connsiteY1218" fmla="*/ 1318450 h 1335988"/>
                  <a:gd name="connsiteX1219" fmla="*/ 7552429 w 7820465"/>
                  <a:gd name="connsiteY1219" fmla="*/ 1318577 h 1335988"/>
                  <a:gd name="connsiteX1220" fmla="*/ 7552683 w 7820465"/>
                  <a:gd name="connsiteY1220" fmla="*/ 1317687 h 1335988"/>
                  <a:gd name="connsiteX1221" fmla="*/ 7551793 w 7820465"/>
                  <a:gd name="connsiteY1221" fmla="*/ 1317306 h 1335988"/>
                  <a:gd name="connsiteX1222" fmla="*/ 7754250 w 7820465"/>
                  <a:gd name="connsiteY1222" fmla="*/ 1316924 h 1335988"/>
                  <a:gd name="connsiteX1223" fmla="*/ 7749548 w 7820465"/>
                  <a:gd name="connsiteY1223" fmla="*/ 1314637 h 1335988"/>
                  <a:gd name="connsiteX1224" fmla="*/ 7764672 w 7820465"/>
                  <a:gd name="connsiteY1224" fmla="*/ 1314637 h 1335988"/>
                  <a:gd name="connsiteX1225" fmla="*/ 7769629 w 7820465"/>
                  <a:gd name="connsiteY1225" fmla="*/ 1316797 h 1335988"/>
                  <a:gd name="connsiteX1226" fmla="*/ 7754250 w 7820465"/>
                  <a:gd name="connsiteY1226" fmla="*/ 1316797 h 1335988"/>
                  <a:gd name="connsiteX1227" fmla="*/ 7590302 w 7820465"/>
                  <a:gd name="connsiteY1227" fmla="*/ 1239398 h 1335988"/>
                  <a:gd name="connsiteX1228" fmla="*/ 7590175 w 7820465"/>
                  <a:gd name="connsiteY1228" fmla="*/ 1239398 h 1335988"/>
                  <a:gd name="connsiteX1229" fmla="*/ 7576704 w 7820465"/>
                  <a:gd name="connsiteY1229" fmla="*/ 1233552 h 1335988"/>
                  <a:gd name="connsiteX1230" fmla="*/ 7580007 w 7820465"/>
                  <a:gd name="connsiteY1230" fmla="*/ 1235077 h 1335988"/>
                  <a:gd name="connsiteX1231" fmla="*/ 7576704 w 7820465"/>
                  <a:gd name="connsiteY1231" fmla="*/ 1233679 h 1335988"/>
                  <a:gd name="connsiteX1232" fmla="*/ 7572382 w 7820465"/>
                  <a:gd name="connsiteY1232" fmla="*/ 1232027 h 1335988"/>
                  <a:gd name="connsiteX1233" fmla="*/ 7573017 w 7820465"/>
                  <a:gd name="connsiteY1233" fmla="*/ 1229104 h 1335988"/>
                  <a:gd name="connsiteX1234" fmla="*/ 7572637 w 7820465"/>
                  <a:gd name="connsiteY1234" fmla="*/ 1229104 h 1335988"/>
                  <a:gd name="connsiteX1235" fmla="*/ 7572001 w 7820465"/>
                  <a:gd name="connsiteY1235" fmla="*/ 1231900 h 1335988"/>
                  <a:gd name="connsiteX1236" fmla="*/ 7571620 w 7820465"/>
                  <a:gd name="connsiteY1236" fmla="*/ 1231900 h 1335988"/>
                  <a:gd name="connsiteX1237" fmla="*/ 7571874 w 7820465"/>
                  <a:gd name="connsiteY1237" fmla="*/ 1232154 h 1335988"/>
                  <a:gd name="connsiteX1238" fmla="*/ 7571620 w 7820465"/>
                  <a:gd name="connsiteY1238" fmla="*/ 1233044 h 1335988"/>
                  <a:gd name="connsiteX1239" fmla="*/ 7570730 w 7820465"/>
                  <a:gd name="connsiteY1239" fmla="*/ 1232535 h 1335988"/>
                  <a:gd name="connsiteX1240" fmla="*/ 7571492 w 7820465"/>
                  <a:gd name="connsiteY1240" fmla="*/ 1229231 h 1335988"/>
                  <a:gd name="connsiteX1241" fmla="*/ 7572509 w 7820465"/>
                  <a:gd name="connsiteY1241" fmla="*/ 1229231 h 1335988"/>
                  <a:gd name="connsiteX1242" fmla="*/ 7591191 w 7820465"/>
                  <a:gd name="connsiteY1242" fmla="*/ 1237365 h 1335988"/>
                  <a:gd name="connsiteX1243" fmla="*/ 7734424 w 7820465"/>
                  <a:gd name="connsiteY1243" fmla="*/ 1301292 h 1335988"/>
                  <a:gd name="connsiteX1244" fmla="*/ 7590175 w 7820465"/>
                  <a:gd name="connsiteY1244" fmla="*/ 1239526 h 1335988"/>
                  <a:gd name="connsiteX1245" fmla="*/ 7568315 w 7820465"/>
                  <a:gd name="connsiteY1245" fmla="*/ 1222749 h 1335988"/>
                  <a:gd name="connsiteX1246" fmla="*/ 7564502 w 7820465"/>
                  <a:gd name="connsiteY1246" fmla="*/ 1220970 h 1335988"/>
                  <a:gd name="connsiteX1247" fmla="*/ 7569967 w 7820465"/>
                  <a:gd name="connsiteY1247" fmla="*/ 1220970 h 1335988"/>
                  <a:gd name="connsiteX1248" fmla="*/ 7569586 w 7820465"/>
                  <a:gd name="connsiteY1248" fmla="*/ 1222622 h 1335988"/>
                  <a:gd name="connsiteX1249" fmla="*/ 7568315 w 7820465"/>
                  <a:gd name="connsiteY1249" fmla="*/ 1222622 h 1335988"/>
                  <a:gd name="connsiteX1250" fmla="*/ 7558148 w 7820465"/>
                  <a:gd name="connsiteY1250" fmla="*/ 1211693 h 1335988"/>
                  <a:gd name="connsiteX1251" fmla="*/ 7570857 w 7820465"/>
                  <a:gd name="connsiteY1251" fmla="*/ 1217539 h 1335988"/>
                  <a:gd name="connsiteX1252" fmla="*/ 7570603 w 7820465"/>
                  <a:gd name="connsiteY1252" fmla="*/ 1218428 h 1335988"/>
                  <a:gd name="connsiteX1253" fmla="*/ 7558910 w 7820465"/>
                  <a:gd name="connsiteY1253" fmla="*/ 1218555 h 1335988"/>
                  <a:gd name="connsiteX1254" fmla="*/ 7543659 w 7820465"/>
                  <a:gd name="connsiteY1254" fmla="*/ 1211693 h 1335988"/>
                  <a:gd name="connsiteX1255" fmla="*/ 7558148 w 7820465"/>
                  <a:gd name="connsiteY1255" fmla="*/ 1211693 h 1335988"/>
                  <a:gd name="connsiteX1256" fmla="*/ 7534000 w 7820465"/>
                  <a:gd name="connsiteY1256" fmla="*/ 1211693 h 1335988"/>
                  <a:gd name="connsiteX1257" fmla="*/ 7549506 w 7820465"/>
                  <a:gd name="connsiteY1257" fmla="*/ 1218682 h 1335988"/>
                  <a:gd name="connsiteX1258" fmla="*/ 7541753 w 7820465"/>
                  <a:gd name="connsiteY1258" fmla="*/ 1218682 h 1335988"/>
                  <a:gd name="connsiteX1259" fmla="*/ 7526883 w 7820465"/>
                  <a:gd name="connsiteY1259" fmla="*/ 1211693 h 1335988"/>
                  <a:gd name="connsiteX1260" fmla="*/ 7534000 w 7820465"/>
                  <a:gd name="connsiteY1260" fmla="*/ 1211693 h 1335988"/>
                  <a:gd name="connsiteX1261" fmla="*/ 7521545 w 7820465"/>
                  <a:gd name="connsiteY1261" fmla="*/ 1211693 h 1335988"/>
                  <a:gd name="connsiteX1262" fmla="*/ 7536924 w 7820465"/>
                  <a:gd name="connsiteY1262" fmla="*/ 1218682 h 1335988"/>
                  <a:gd name="connsiteX1263" fmla="*/ 7532857 w 7820465"/>
                  <a:gd name="connsiteY1263" fmla="*/ 1218682 h 1335988"/>
                  <a:gd name="connsiteX1264" fmla="*/ 7517733 w 7820465"/>
                  <a:gd name="connsiteY1264" fmla="*/ 1211693 h 1335988"/>
                  <a:gd name="connsiteX1265" fmla="*/ 7521418 w 7820465"/>
                  <a:gd name="connsiteY1265" fmla="*/ 1211693 h 1335988"/>
                  <a:gd name="connsiteX1266" fmla="*/ 6390937 w 7820465"/>
                  <a:gd name="connsiteY1266" fmla="*/ 743741 h 1335988"/>
                  <a:gd name="connsiteX1267" fmla="*/ 6559588 w 7820465"/>
                  <a:gd name="connsiteY1267" fmla="*/ 807795 h 1335988"/>
                  <a:gd name="connsiteX1268" fmla="*/ 6559207 w 7820465"/>
                  <a:gd name="connsiteY1268" fmla="*/ 808684 h 1335988"/>
                  <a:gd name="connsiteX1269" fmla="*/ 6559715 w 7820465"/>
                  <a:gd name="connsiteY1269" fmla="*/ 808939 h 1335988"/>
                  <a:gd name="connsiteX1270" fmla="*/ 6542049 w 7820465"/>
                  <a:gd name="connsiteY1270" fmla="*/ 802203 h 1335988"/>
                  <a:gd name="connsiteX1271" fmla="*/ 6541287 w 7820465"/>
                  <a:gd name="connsiteY1271" fmla="*/ 804236 h 1335988"/>
                  <a:gd name="connsiteX1272" fmla="*/ 6540524 w 7820465"/>
                  <a:gd name="connsiteY1272" fmla="*/ 806143 h 1335988"/>
                  <a:gd name="connsiteX1273" fmla="*/ 6498584 w 7820465"/>
                  <a:gd name="connsiteY1273" fmla="*/ 789239 h 1335988"/>
                  <a:gd name="connsiteX1274" fmla="*/ 6407459 w 7820465"/>
                  <a:gd name="connsiteY1274" fmla="*/ 752637 h 1335988"/>
                  <a:gd name="connsiteX1275" fmla="*/ 6345184 w 7820465"/>
                  <a:gd name="connsiteY1275" fmla="*/ 729888 h 1335988"/>
                  <a:gd name="connsiteX1276" fmla="*/ 6375177 w 7820465"/>
                  <a:gd name="connsiteY1276" fmla="*/ 739801 h 1335988"/>
                  <a:gd name="connsiteX1277" fmla="*/ 6313666 w 7820465"/>
                  <a:gd name="connsiteY1277" fmla="*/ 718450 h 1335988"/>
                  <a:gd name="connsiteX1278" fmla="*/ 6297017 w 7820465"/>
                  <a:gd name="connsiteY1278" fmla="*/ 712349 h 1335988"/>
                  <a:gd name="connsiteX1279" fmla="*/ 6201570 w 7820465"/>
                  <a:gd name="connsiteY1279" fmla="*/ 677780 h 1335988"/>
                  <a:gd name="connsiteX1280" fmla="*/ 6390810 w 7820465"/>
                  <a:gd name="connsiteY1280" fmla="*/ 743741 h 1335988"/>
                  <a:gd name="connsiteX1281" fmla="*/ 2243170 w 7820465"/>
                  <a:gd name="connsiteY1281" fmla="*/ 14361 h 1335988"/>
                  <a:gd name="connsiteX1282" fmla="*/ 2251177 w 7820465"/>
                  <a:gd name="connsiteY1282" fmla="*/ 14488 h 1335988"/>
                  <a:gd name="connsiteX1283" fmla="*/ 2243170 w 7820465"/>
                  <a:gd name="connsiteY1283" fmla="*/ 14488 h 1335988"/>
                  <a:gd name="connsiteX1284" fmla="*/ 2243170 w 7820465"/>
                  <a:gd name="connsiteY1284" fmla="*/ 14488 h 1335988"/>
                  <a:gd name="connsiteX1285" fmla="*/ 2243170 w 7820465"/>
                  <a:gd name="connsiteY1285" fmla="*/ 17666 h 1335988"/>
                  <a:gd name="connsiteX1286" fmla="*/ 2243170 w 7820465"/>
                  <a:gd name="connsiteY1286" fmla="*/ 16141 h 1335988"/>
                  <a:gd name="connsiteX1287" fmla="*/ 2309512 w 7820465"/>
                  <a:gd name="connsiteY1287" fmla="*/ 15759 h 1335988"/>
                  <a:gd name="connsiteX1288" fmla="*/ 2375218 w 7820465"/>
                  <a:gd name="connsiteY1288" fmla="*/ 15124 h 1335988"/>
                  <a:gd name="connsiteX1289" fmla="*/ 2377125 w 7820465"/>
                  <a:gd name="connsiteY1289" fmla="*/ 15124 h 1335988"/>
                  <a:gd name="connsiteX1290" fmla="*/ 2492524 w 7820465"/>
                  <a:gd name="connsiteY1290" fmla="*/ 17284 h 1335988"/>
                  <a:gd name="connsiteX1291" fmla="*/ 2492524 w 7820465"/>
                  <a:gd name="connsiteY1291" fmla="*/ 16013 h 1335988"/>
                  <a:gd name="connsiteX1292" fmla="*/ 2495447 w 7820465"/>
                  <a:gd name="connsiteY1292" fmla="*/ 16013 h 1335988"/>
                  <a:gd name="connsiteX1293" fmla="*/ 2677697 w 7820465"/>
                  <a:gd name="connsiteY1293" fmla="*/ 20080 h 1335988"/>
                  <a:gd name="connsiteX1294" fmla="*/ 2718493 w 7820465"/>
                  <a:gd name="connsiteY1294" fmla="*/ 20970 h 1335988"/>
                  <a:gd name="connsiteX1295" fmla="*/ 2757637 w 7820465"/>
                  <a:gd name="connsiteY1295" fmla="*/ 22749 h 1335988"/>
                  <a:gd name="connsiteX1296" fmla="*/ 2831605 w 7820465"/>
                  <a:gd name="connsiteY1296" fmla="*/ 26181 h 1335988"/>
                  <a:gd name="connsiteX1297" fmla="*/ 2966068 w 7820465"/>
                  <a:gd name="connsiteY1297" fmla="*/ 32281 h 1335988"/>
                  <a:gd name="connsiteX1298" fmla="*/ 3089601 w 7820465"/>
                  <a:gd name="connsiteY1298" fmla="*/ 39907 h 1335988"/>
                  <a:gd name="connsiteX1299" fmla="*/ 3210974 w 7820465"/>
                  <a:gd name="connsiteY1299" fmla="*/ 48422 h 1335988"/>
                  <a:gd name="connsiteX1300" fmla="*/ 3481806 w 7820465"/>
                  <a:gd name="connsiteY1300" fmla="*/ 72569 h 1335988"/>
                  <a:gd name="connsiteX1301" fmla="*/ 3706759 w 7820465"/>
                  <a:gd name="connsiteY1301" fmla="*/ 100530 h 1335988"/>
                  <a:gd name="connsiteX1302" fmla="*/ 3680451 w 7820465"/>
                  <a:gd name="connsiteY1302" fmla="*/ 97479 h 1335988"/>
                  <a:gd name="connsiteX1303" fmla="*/ 3492609 w 7820465"/>
                  <a:gd name="connsiteY1303" fmla="*/ 79432 h 1335988"/>
                  <a:gd name="connsiteX1304" fmla="*/ 3513071 w 7820465"/>
                  <a:gd name="connsiteY1304" fmla="*/ 82482 h 1335988"/>
                  <a:gd name="connsiteX1305" fmla="*/ 3330948 w 7820465"/>
                  <a:gd name="connsiteY1305" fmla="*/ 66596 h 1335988"/>
                  <a:gd name="connsiteX1306" fmla="*/ 3312520 w 7820465"/>
                  <a:gd name="connsiteY1306" fmla="*/ 64562 h 1335988"/>
                  <a:gd name="connsiteX1307" fmla="*/ 3287737 w 7820465"/>
                  <a:gd name="connsiteY1307" fmla="*/ 63165 h 1335988"/>
                  <a:gd name="connsiteX1308" fmla="*/ 3071681 w 7820465"/>
                  <a:gd name="connsiteY1308" fmla="*/ 47786 h 1335988"/>
                  <a:gd name="connsiteX1309" fmla="*/ 2543869 w 7820465"/>
                  <a:gd name="connsiteY1309" fmla="*/ 23130 h 1335988"/>
                  <a:gd name="connsiteX1310" fmla="*/ 2243170 w 7820465"/>
                  <a:gd name="connsiteY1310" fmla="*/ 21097 h 1335988"/>
                  <a:gd name="connsiteX1311" fmla="*/ 2243170 w 7820465"/>
                  <a:gd name="connsiteY1311" fmla="*/ 17412 h 1335988"/>
                  <a:gd name="connsiteX1312" fmla="*/ 2060666 w 7820465"/>
                  <a:gd name="connsiteY1312" fmla="*/ 28596 h 1335988"/>
                  <a:gd name="connsiteX1313" fmla="*/ 2210253 w 7820465"/>
                  <a:gd name="connsiteY1313" fmla="*/ 25291 h 1335988"/>
                  <a:gd name="connsiteX1314" fmla="*/ 2271384 w 7820465"/>
                  <a:gd name="connsiteY1314" fmla="*/ 25418 h 1335988"/>
                  <a:gd name="connsiteX1315" fmla="*/ 2199069 w 7820465"/>
                  <a:gd name="connsiteY1315" fmla="*/ 27706 h 1335988"/>
                  <a:gd name="connsiteX1316" fmla="*/ 2283585 w 7820465"/>
                  <a:gd name="connsiteY1316" fmla="*/ 27706 h 1335988"/>
                  <a:gd name="connsiteX1317" fmla="*/ 2167169 w 7820465"/>
                  <a:gd name="connsiteY1317" fmla="*/ 29485 h 1335988"/>
                  <a:gd name="connsiteX1318" fmla="*/ 1957467 w 7820465"/>
                  <a:gd name="connsiteY1318" fmla="*/ 35204 h 1335988"/>
                  <a:gd name="connsiteX1319" fmla="*/ 1897480 w 7820465"/>
                  <a:gd name="connsiteY1319" fmla="*/ 37492 h 1335988"/>
                  <a:gd name="connsiteX1320" fmla="*/ 1893795 w 7820465"/>
                  <a:gd name="connsiteY1320" fmla="*/ 37746 h 1335988"/>
                  <a:gd name="connsiteX1321" fmla="*/ 1765178 w 7820465"/>
                  <a:gd name="connsiteY1321" fmla="*/ 44228 h 1335988"/>
                  <a:gd name="connsiteX1322" fmla="*/ 1743318 w 7820465"/>
                  <a:gd name="connsiteY1322" fmla="*/ 45245 h 1335988"/>
                  <a:gd name="connsiteX1323" fmla="*/ 1662488 w 7820465"/>
                  <a:gd name="connsiteY1323" fmla="*/ 48422 h 1335988"/>
                  <a:gd name="connsiteX1324" fmla="*/ 1725906 w 7820465"/>
                  <a:gd name="connsiteY1324" fmla="*/ 44482 h 1335988"/>
                  <a:gd name="connsiteX1325" fmla="*/ 1897862 w 7820465"/>
                  <a:gd name="connsiteY1325" fmla="*/ 36094 h 1335988"/>
                  <a:gd name="connsiteX1326" fmla="*/ 1689304 w 7820465"/>
                  <a:gd name="connsiteY1326" fmla="*/ 44736 h 1335988"/>
                  <a:gd name="connsiteX1327" fmla="*/ 1565644 w 7820465"/>
                  <a:gd name="connsiteY1327" fmla="*/ 53633 h 1335988"/>
                  <a:gd name="connsiteX1328" fmla="*/ 1665156 w 7820465"/>
                  <a:gd name="connsiteY1328" fmla="*/ 45880 h 1335988"/>
                  <a:gd name="connsiteX1329" fmla="*/ 2060666 w 7820465"/>
                  <a:gd name="connsiteY1329" fmla="*/ 28850 h 1335988"/>
                  <a:gd name="connsiteX1330" fmla="*/ 635840 w 7820465"/>
                  <a:gd name="connsiteY1330" fmla="*/ 1278797 h 1335988"/>
                  <a:gd name="connsiteX1331" fmla="*/ 723279 w 7820465"/>
                  <a:gd name="connsiteY1331" fmla="*/ 1277399 h 1335988"/>
                  <a:gd name="connsiteX1332" fmla="*/ 725694 w 7820465"/>
                  <a:gd name="connsiteY1332" fmla="*/ 1277399 h 1335988"/>
                  <a:gd name="connsiteX1333" fmla="*/ 765347 w 7820465"/>
                  <a:gd name="connsiteY1333" fmla="*/ 1278924 h 1335988"/>
                  <a:gd name="connsiteX1334" fmla="*/ 680195 w 7820465"/>
                  <a:gd name="connsiteY1334" fmla="*/ 1280449 h 1335988"/>
                  <a:gd name="connsiteX1335" fmla="*/ 674730 w 7820465"/>
                  <a:gd name="connsiteY1335" fmla="*/ 1280449 h 1335988"/>
                  <a:gd name="connsiteX1336" fmla="*/ 635840 w 7820465"/>
                  <a:gd name="connsiteY1336" fmla="*/ 1278924 h 1335988"/>
                  <a:gd name="connsiteX1337" fmla="*/ 2500912 w 7820465"/>
                  <a:gd name="connsiteY1337" fmla="*/ 1318195 h 1335988"/>
                  <a:gd name="connsiteX1338" fmla="*/ 2489092 w 7820465"/>
                  <a:gd name="connsiteY1338" fmla="*/ 1317941 h 1335988"/>
                  <a:gd name="connsiteX1339" fmla="*/ 2408262 w 7820465"/>
                  <a:gd name="connsiteY1339" fmla="*/ 1317051 h 1335988"/>
                  <a:gd name="connsiteX1340" fmla="*/ 2457192 w 7820465"/>
                  <a:gd name="connsiteY1340" fmla="*/ 1317306 h 1335988"/>
                  <a:gd name="connsiteX1341" fmla="*/ 2500785 w 7820465"/>
                  <a:gd name="connsiteY1341" fmla="*/ 1317560 h 1335988"/>
                  <a:gd name="connsiteX1342" fmla="*/ 2500785 w 7820465"/>
                  <a:gd name="connsiteY1342" fmla="*/ 1318068 h 1335988"/>
                  <a:gd name="connsiteX1343" fmla="*/ 4424319 w 7820465"/>
                  <a:gd name="connsiteY1343" fmla="*/ 1312985 h 1335988"/>
                  <a:gd name="connsiteX1344" fmla="*/ 4415550 w 7820465"/>
                  <a:gd name="connsiteY1344" fmla="*/ 1313239 h 1335988"/>
                  <a:gd name="connsiteX1345" fmla="*/ 4413135 w 7820465"/>
                  <a:gd name="connsiteY1345" fmla="*/ 1313366 h 1335988"/>
                  <a:gd name="connsiteX1346" fmla="*/ 4106081 w 7820465"/>
                  <a:gd name="connsiteY1346" fmla="*/ 1313874 h 1335988"/>
                  <a:gd name="connsiteX1347" fmla="*/ 4100743 w 7820465"/>
                  <a:gd name="connsiteY1347" fmla="*/ 1313112 h 1335988"/>
                  <a:gd name="connsiteX1348" fmla="*/ 4114596 w 7820465"/>
                  <a:gd name="connsiteY1348" fmla="*/ 1313112 h 1335988"/>
                  <a:gd name="connsiteX1349" fmla="*/ 4119680 w 7820465"/>
                  <a:gd name="connsiteY1349" fmla="*/ 1313112 h 1335988"/>
                  <a:gd name="connsiteX1350" fmla="*/ 4117265 w 7820465"/>
                  <a:gd name="connsiteY1350" fmla="*/ 1312857 h 1335988"/>
                  <a:gd name="connsiteX1351" fmla="*/ 4324679 w 7820465"/>
                  <a:gd name="connsiteY1351" fmla="*/ 1311586 h 1335988"/>
                  <a:gd name="connsiteX1352" fmla="*/ 4240799 w 7820465"/>
                  <a:gd name="connsiteY1352" fmla="*/ 1310189 h 1335988"/>
                  <a:gd name="connsiteX1353" fmla="*/ 4162383 w 7820465"/>
                  <a:gd name="connsiteY1353" fmla="*/ 1308918 h 1335988"/>
                  <a:gd name="connsiteX1354" fmla="*/ 4281341 w 7820465"/>
                  <a:gd name="connsiteY1354" fmla="*/ 1308918 h 1335988"/>
                  <a:gd name="connsiteX1355" fmla="*/ 4284772 w 7820465"/>
                  <a:gd name="connsiteY1355" fmla="*/ 1308918 h 1335988"/>
                  <a:gd name="connsiteX1356" fmla="*/ 4337897 w 7820465"/>
                  <a:gd name="connsiteY1356" fmla="*/ 1309299 h 1335988"/>
                  <a:gd name="connsiteX1357" fmla="*/ 4390640 w 7820465"/>
                  <a:gd name="connsiteY1357" fmla="*/ 1308918 h 1335988"/>
                  <a:gd name="connsiteX1358" fmla="*/ 4406526 w 7820465"/>
                  <a:gd name="connsiteY1358" fmla="*/ 1308536 h 1335988"/>
                  <a:gd name="connsiteX1359" fmla="*/ 4411737 w 7820465"/>
                  <a:gd name="connsiteY1359" fmla="*/ 1308155 h 1335988"/>
                  <a:gd name="connsiteX1360" fmla="*/ 4438553 w 7820465"/>
                  <a:gd name="connsiteY1360" fmla="*/ 1308409 h 1335988"/>
                  <a:gd name="connsiteX1361" fmla="*/ 4438553 w 7820465"/>
                  <a:gd name="connsiteY1361" fmla="*/ 1308409 h 1335988"/>
                  <a:gd name="connsiteX1362" fmla="*/ 4444400 w 7820465"/>
                  <a:gd name="connsiteY1362" fmla="*/ 1308918 h 1335988"/>
                  <a:gd name="connsiteX1363" fmla="*/ 4460286 w 7820465"/>
                  <a:gd name="connsiteY1363" fmla="*/ 1309299 h 1335988"/>
                  <a:gd name="connsiteX1364" fmla="*/ 4483036 w 7820465"/>
                  <a:gd name="connsiteY1364" fmla="*/ 1309426 h 1335988"/>
                  <a:gd name="connsiteX1365" fmla="*/ 4412881 w 7820465"/>
                  <a:gd name="connsiteY1365" fmla="*/ 1312349 h 1335988"/>
                  <a:gd name="connsiteX1366" fmla="*/ 4427878 w 7820465"/>
                  <a:gd name="connsiteY1366" fmla="*/ 1312349 h 1335988"/>
                  <a:gd name="connsiteX1367" fmla="*/ 4424319 w 7820465"/>
                  <a:gd name="connsiteY1367" fmla="*/ 1312349 h 1335988"/>
                  <a:gd name="connsiteX1368" fmla="*/ 6526544 w 7820465"/>
                  <a:gd name="connsiteY1368" fmla="*/ 1309553 h 1335988"/>
                  <a:gd name="connsiteX1369" fmla="*/ 6589581 w 7820465"/>
                  <a:gd name="connsiteY1369" fmla="*/ 1309807 h 1335988"/>
                  <a:gd name="connsiteX1370" fmla="*/ 6589581 w 7820465"/>
                  <a:gd name="connsiteY1370" fmla="*/ 1310570 h 1335988"/>
                  <a:gd name="connsiteX1371" fmla="*/ 6526544 w 7820465"/>
                  <a:gd name="connsiteY1371" fmla="*/ 1309553 h 1335988"/>
                  <a:gd name="connsiteX1372" fmla="*/ 7185769 w 7820465"/>
                  <a:gd name="connsiteY1372" fmla="*/ 1311841 h 1335988"/>
                  <a:gd name="connsiteX1373" fmla="*/ 7328493 w 7820465"/>
                  <a:gd name="connsiteY1373" fmla="*/ 1310443 h 1335988"/>
                  <a:gd name="connsiteX1374" fmla="*/ 7408815 w 7820465"/>
                  <a:gd name="connsiteY1374" fmla="*/ 1310570 h 1335988"/>
                  <a:gd name="connsiteX1375" fmla="*/ 7401063 w 7820465"/>
                  <a:gd name="connsiteY1375" fmla="*/ 1310824 h 1335988"/>
                  <a:gd name="connsiteX1376" fmla="*/ 7486595 w 7820465"/>
                  <a:gd name="connsiteY1376" fmla="*/ 1310824 h 1335988"/>
                  <a:gd name="connsiteX1377" fmla="*/ 7494094 w 7820465"/>
                  <a:gd name="connsiteY1377" fmla="*/ 1314256 h 1335988"/>
                  <a:gd name="connsiteX1378" fmla="*/ 7464989 w 7820465"/>
                  <a:gd name="connsiteY1378" fmla="*/ 1314510 h 1335988"/>
                  <a:gd name="connsiteX1379" fmla="*/ 7459144 w 7820465"/>
                  <a:gd name="connsiteY1379" fmla="*/ 1314637 h 1335988"/>
                  <a:gd name="connsiteX1380" fmla="*/ 7387209 w 7820465"/>
                  <a:gd name="connsiteY1380" fmla="*/ 1313874 h 1335988"/>
                  <a:gd name="connsiteX1381" fmla="*/ 7185642 w 7820465"/>
                  <a:gd name="connsiteY1381" fmla="*/ 1311841 h 1335988"/>
                  <a:gd name="connsiteX1382" fmla="*/ 7509218 w 7820465"/>
                  <a:gd name="connsiteY1382" fmla="*/ 1317179 h 1335988"/>
                  <a:gd name="connsiteX1383" fmla="*/ 7512395 w 7820465"/>
                  <a:gd name="connsiteY1383" fmla="*/ 1317179 h 1335988"/>
                  <a:gd name="connsiteX1384" fmla="*/ 7516461 w 7820465"/>
                  <a:gd name="connsiteY1384" fmla="*/ 1318958 h 1335988"/>
                  <a:gd name="connsiteX1385" fmla="*/ 7513284 w 7820465"/>
                  <a:gd name="connsiteY1385" fmla="*/ 1318958 h 1335988"/>
                  <a:gd name="connsiteX1386" fmla="*/ 7509344 w 7820465"/>
                  <a:gd name="connsiteY1386" fmla="*/ 1317179 h 1335988"/>
                  <a:gd name="connsiteX1387" fmla="*/ 7532984 w 7820465"/>
                  <a:gd name="connsiteY1387" fmla="*/ 1327981 h 1335988"/>
                  <a:gd name="connsiteX1388" fmla="*/ 7531840 w 7820465"/>
                  <a:gd name="connsiteY1388" fmla="*/ 1327473 h 1335988"/>
                  <a:gd name="connsiteX1389" fmla="*/ 7529425 w 7820465"/>
                  <a:gd name="connsiteY1389" fmla="*/ 1326329 h 1335988"/>
                  <a:gd name="connsiteX1390" fmla="*/ 7520528 w 7820465"/>
                  <a:gd name="connsiteY1390" fmla="*/ 1322262 h 1335988"/>
                  <a:gd name="connsiteX1391" fmla="*/ 7536288 w 7820465"/>
                  <a:gd name="connsiteY1391" fmla="*/ 1322262 h 1335988"/>
                  <a:gd name="connsiteX1392" fmla="*/ 7546074 w 7820465"/>
                  <a:gd name="connsiteY1392" fmla="*/ 1326583 h 1335988"/>
                  <a:gd name="connsiteX1393" fmla="*/ 7545820 w 7820465"/>
                  <a:gd name="connsiteY1393" fmla="*/ 1327854 h 1335988"/>
                  <a:gd name="connsiteX1394" fmla="*/ 7532984 w 7820465"/>
                  <a:gd name="connsiteY1394" fmla="*/ 1327854 h 1335988"/>
                  <a:gd name="connsiteX1395" fmla="*/ 7546837 w 7820465"/>
                  <a:gd name="connsiteY1395" fmla="*/ 1326965 h 1335988"/>
                  <a:gd name="connsiteX1396" fmla="*/ 7548234 w 7820465"/>
                  <a:gd name="connsiteY1396" fmla="*/ 1327600 h 1335988"/>
                  <a:gd name="connsiteX1397" fmla="*/ 7548234 w 7820465"/>
                  <a:gd name="connsiteY1397" fmla="*/ 1327600 h 1335988"/>
                  <a:gd name="connsiteX1398" fmla="*/ 7548234 w 7820465"/>
                  <a:gd name="connsiteY1398" fmla="*/ 1327473 h 1335988"/>
                  <a:gd name="connsiteX1399" fmla="*/ 7548489 w 7820465"/>
                  <a:gd name="connsiteY1399" fmla="*/ 1326202 h 1335988"/>
                  <a:gd name="connsiteX1400" fmla="*/ 7548489 w 7820465"/>
                  <a:gd name="connsiteY1400" fmla="*/ 1326202 h 1335988"/>
                  <a:gd name="connsiteX1401" fmla="*/ 7548743 w 7820465"/>
                  <a:gd name="connsiteY1401" fmla="*/ 1324931 h 1335988"/>
                  <a:gd name="connsiteX1402" fmla="*/ 7547345 w 7820465"/>
                  <a:gd name="connsiteY1402" fmla="*/ 1324296 h 1335988"/>
                  <a:gd name="connsiteX1403" fmla="*/ 7547726 w 7820465"/>
                  <a:gd name="connsiteY1403" fmla="*/ 1322643 h 1335988"/>
                  <a:gd name="connsiteX1404" fmla="*/ 7549124 w 7820465"/>
                  <a:gd name="connsiteY1404" fmla="*/ 1323279 h 1335988"/>
                  <a:gd name="connsiteX1405" fmla="*/ 7549379 w 7820465"/>
                  <a:gd name="connsiteY1405" fmla="*/ 1322262 h 1335988"/>
                  <a:gd name="connsiteX1406" fmla="*/ 7549379 w 7820465"/>
                  <a:gd name="connsiteY1406" fmla="*/ 1322262 h 1335988"/>
                  <a:gd name="connsiteX1407" fmla="*/ 7549124 w 7820465"/>
                  <a:gd name="connsiteY1407" fmla="*/ 1323279 h 1335988"/>
                  <a:gd name="connsiteX1408" fmla="*/ 7549124 w 7820465"/>
                  <a:gd name="connsiteY1408" fmla="*/ 1323279 h 1335988"/>
                  <a:gd name="connsiteX1409" fmla="*/ 7548743 w 7820465"/>
                  <a:gd name="connsiteY1409" fmla="*/ 1324931 h 1335988"/>
                  <a:gd name="connsiteX1410" fmla="*/ 7548743 w 7820465"/>
                  <a:gd name="connsiteY1410" fmla="*/ 1324931 h 1335988"/>
                  <a:gd name="connsiteX1411" fmla="*/ 7548489 w 7820465"/>
                  <a:gd name="connsiteY1411" fmla="*/ 1326202 h 1335988"/>
                  <a:gd name="connsiteX1412" fmla="*/ 7548743 w 7820465"/>
                  <a:gd name="connsiteY1412" fmla="*/ 1326202 h 1335988"/>
                  <a:gd name="connsiteX1413" fmla="*/ 7548997 w 7820465"/>
                  <a:gd name="connsiteY1413" fmla="*/ 1324931 h 1335988"/>
                  <a:gd name="connsiteX1414" fmla="*/ 7549251 w 7820465"/>
                  <a:gd name="connsiteY1414" fmla="*/ 1324931 h 1335988"/>
                  <a:gd name="connsiteX1415" fmla="*/ 7549633 w 7820465"/>
                  <a:gd name="connsiteY1415" fmla="*/ 1323279 h 1335988"/>
                  <a:gd name="connsiteX1416" fmla="*/ 7549379 w 7820465"/>
                  <a:gd name="connsiteY1416" fmla="*/ 1323279 h 1335988"/>
                  <a:gd name="connsiteX1417" fmla="*/ 7549633 w 7820465"/>
                  <a:gd name="connsiteY1417" fmla="*/ 1322135 h 1335988"/>
                  <a:gd name="connsiteX1418" fmla="*/ 7549887 w 7820465"/>
                  <a:gd name="connsiteY1418" fmla="*/ 1322135 h 1335988"/>
                  <a:gd name="connsiteX1419" fmla="*/ 7549633 w 7820465"/>
                  <a:gd name="connsiteY1419" fmla="*/ 1323406 h 1335988"/>
                  <a:gd name="connsiteX1420" fmla="*/ 7550014 w 7820465"/>
                  <a:gd name="connsiteY1420" fmla="*/ 1323533 h 1335988"/>
                  <a:gd name="connsiteX1421" fmla="*/ 7550268 w 7820465"/>
                  <a:gd name="connsiteY1421" fmla="*/ 1322135 h 1335988"/>
                  <a:gd name="connsiteX1422" fmla="*/ 7572764 w 7820465"/>
                  <a:gd name="connsiteY1422" fmla="*/ 1322135 h 1335988"/>
                  <a:gd name="connsiteX1423" fmla="*/ 7786405 w 7820465"/>
                  <a:gd name="connsiteY1423" fmla="*/ 1321627 h 1335988"/>
                  <a:gd name="connsiteX1424" fmla="*/ 7592716 w 7820465"/>
                  <a:gd name="connsiteY1424" fmla="*/ 1233934 h 1335988"/>
                  <a:gd name="connsiteX1425" fmla="*/ 7572382 w 7820465"/>
                  <a:gd name="connsiteY1425" fmla="*/ 1224656 h 1335988"/>
                  <a:gd name="connsiteX1426" fmla="*/ 7572764 w 7820465"/>
                  <a:gd name="connsiteY1426" fmla="*/ 1222749 h 1335988"/>
                  <a:gd name="connsiteX1427" fmla="*/ 7572382 w 7820465"/>
                  <a:gd name="connsiteY1427" fmla="*/ 1222749 h 1335988"/>
                  <a:gd name="connsiteX1428" fmla="*/ 7572001 w 7820465"/>
                  <a:gd name="connsiteY1428" fmla="*/ 1224529 h 1335988"/>
                  <a:gd name="connsiteX1429" fmla="*/ 7571747 w 7820465"/>
                  <a:gd name="connsiteY1429" fmla="*/ 1224529 h 1335988"/>
                  <a:gd name="connsiteX1430" fmla="*/ 7572128 w 7820465"/>
                  <a:gd name="connsiteY1430" fmla="*/ 1222877 h 1335988"/>
                  <a:gd name="connsiteX1431" fmla="*/ 7572382 w 7820465"/>
                  <a:gd name="connsiteY1431" fmla="*/ 1222877 h 1335988"/>
                  <a:gd name="connsiteX1432" fmla="*/ 7572764 w 7820465"/>
                  <a:gd name="connsiteY1432" fmla="*/ 1221224 h 1335988"/>
                  <a:gd name="connsiteX1433" fmla="*/ 7572509 w 7820465"/>
                  <a:gd name="connsiteY1433" fmla="*/ 1221224 h 1335988"/>
                  <a:gd name="connsiteX1434" fmla="*/ 7572764 w 7820465"/>
                  <a:gd name="connsiteY1434" fmla="*/ 1219953 h 1335988"/>
                  <a:gd name="connsiteX1435" fmla="*/ 7572509 w 7820465"/>
                  <a:gd name="connsiteY1435" fmla="*/ 1219953 h 1335988"/>
                  <a:gd name="connsiteX1436" fmla="*/ 7572255 w 7820465"/>
                  <a:gd name="connsiteY1436" fmla="*/ 1221224 h 1335988"/>
                  <a:gd name="connsiteX1437" fmla="*/ 7572255 w 7820465"/>
                  <a:gd name="connsiteY1437" fmla="*/ 1221224 h 1335988"/>
                  <a:gd name="connsiteX1438" fmla="*/ 7571874 w 7820465"/>
                  <a:gd name="connsiteY1438" fmla="*/ 1222877 h 1335988"/>
                  <a:gd name="connsiteX1439" fmla="*/ 7571874 w 7820465"/>
                  <a:gd name="connsiteY1439" fmla="*/ 1222877 h 1335988"/>
                  <a:gd name="connsiteX1440" fmla="*/ 7571492 w 7820465"/>
                  <a:gd name="connsiteY1440" fmla="*/ 1224402 h 1335988"/>
                  <a:gd name="connsiteX1441" fmla="*/ 7571492 w 7820465"/>
                  <a:gd name="connsiteY1441" fmla="*/ 1224402 h 1335988"/>
                  <a:gd name="connsiteX1442" fmla="*/ 7571874 w 7820465"/>
                  <a:gd name="connsiteY1442" fmla="*/ 1222877 h 1335988"/>
                  <a:gd name="connsiteX1443" fmla="*/ 7570349 w 7820465"/>
                  <a:gd name="connsiteY1443" fmla="*/ 1222877 h 1335988"/>
                  <a:gd name="connsiteX1444" fmla="*/ 7570730 w 7820465"/>
                  <a:gd name="connsiteY1444" fmla="*/ 1221224 h 1335988"/>
                  <a:gd name="connsiteX1445" fmla="*/ 7572255 w 7820465"/>
                  <a:gd name="connsiteY1445" fmla="*/ 1221224 h 1335988"/>
                  <a:gd name="connsiteX1446" fmla="*/ 7572509 w 7820465"/>
                  <a:gd name="connsiteY1446" fmla="*/ 1219953 h 1335988"/>
                  <a:gd name="connsiteX1447" fmla="*/ 7572509 w 7820465"/>
                  <a:gd name="connsiteY1447" fmla="*/ 1219953 h 1335988"/>
                  <a:gd name="connsiteX1448" fmla="*/ 7572764 w 7820465"/>
                  <a:gd name="connsiteY1448" fmla="*/ 1218682 h 1335988"/>
                  <a:gd name="connsiteX1449" fmla="*/ 7572764 w 7820465"/>
                  <a:gd name="connsiteY1449" fmla="*/ 1218682 h 1335988"/>
                  <a:gd name="connsiteX1450" fmla="*/ 7572764 w 7820465"/>
                  <a:gd name="connsiteY1450" fmla="*/ 1218682 h 1335988"/>
                  <a:gd name="connsiteX1451" fmla="*/ 7595131 w 7820465"/>
                  <a:gd name="connsiteY1451" fmla="*/ 1228850 h 1335988"/>
                  <a:gd name="connsiteX1452" fmla="*/ 7809662 w 7820465"/>
                  <a:gd name="connsiteY1452" fmla="*/ 1327346 h 1335988"/>
                  <a:gd name="connsiteX1453" fmla="*/ 7572764 w 7820465"/>
                  <a:gd name="connsiteY1453" fmla="*/ 1327854 h 1335988"/>
                  <a:gd name="connsiteX1454" fmla="*/ 7546456 w 7820465"/>
                  <a:gd name="connsiteY1454" fmla="*/ 1327854 h 1335988"/>
                  <a:gd name="connsiteX1455" fmla="*/ 7546709 w 7820465"/>
                  <a:gd name="connsiteY1455" fmla="*/ 1326838 h 133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</a:cxnLst>
                <a:rect l="l" t="t" r="r" b="b"/>
                <a:pathLst>
                  <a:path w="7820465" h="1335988">
                    <a:moveTo>
                      <a:pt x="7820466" y="1329506"/>
                    </a:moveTo>
                    <a:lnTo>
                      <a:pt x="7596530" y="1226943"/>
                    </a:lnTo>
                    <a:cubicBezTo>
                      <a:pt x="7588396" y="1223258"/>
                      <a:pt x="7580262" y="1219572"/>
                      <a:pt x="7572382" y="1215886"/>
                    </a:cubicBezTo>
                    <a:lnTo>
                      <a:pt x="7573399" y="1211565"/>
                    </a:lnTo>
                    <a:lnTo>
                      <a:pt x="7572637" y="1211565"/>
                    </a:lnTo>
                    <a:lnTo>
                      <a:pt x="7571747" y="1215632"/>
                    </a:lnTo>
                    <a:cubicBezTo>
                      <a:pt x="7568824" y="1214234"/>
                      <a:pt x="7565900" y="1212964"/>
                      <a:pt x="7562977" y="1211565"/>
                    </a:cubicBezTo>
                    <a:lnTo>
                      <a:pt x="7572637" y="1211565"/>
                    </a:lnTo>
                    <a:lnTo>
                      <a:pt x="7573399" y="1208134"/>
                    </a:lnTo>
                    <a:lnTo>
                      <a:pt x="7555733" y="1208134"/>
                    </a:lnTo>
                    <a:cubicBezTo>
                      <a:pt x="7422160" y="1147130"/>
                      <a:pt x="7320741" y="1100995"/>
                      <a:pt x="7310192" y="1097437"/>
                    </a:cubicBezTo>
                    <a:cubicBezTo>
                      <a:pt x="7327476" y="1105317"/>
                      <a:pt x="7356326" y="1118661"/>
                      <a:pt x="7391404" y="1134675"/>
                    </a:cubicBezTo>
                    <a:cubicBezTo>
                      <a:pt x="7392547" y="1135946"/>
                      <a:pt x="7396741" y="1138488"/>
                      <a:pt x="7429149" y="1153358"/>
                    </a:cubicBezTo>
                    <a:cubicBezTo>
                      <a:pt x="7429658" y="1153358"/>
                      <a:pt x="7437156" y="1156535"/>
                      <a:pt x="7448213" y="1161364"/>
                    </a:cubicBezTo>
                    <a:cubicBezTo>
                      <a:pt x="7459270" y="1166321"/>
                      <a:pt x="7473759" y="1172929"/>
                      <a:pt x="7488628" y="1179665"/>
                    </a:cubicBezTo>
                    <a:cubicBezTo>
                      <a:pt x="7510107" y="1189452"/>
                      <a:pt x="7531967" y="1199365"/>
                      <a:pt x="7544041" y="1204702"/>
                    </a:cubicBezTo>
                    <a:cubicBezTo>
                      <a:pt x="7546583" y="1205846"/>
                      <a:pt x="7549124" y="1206990"/>
                      <a:pt x="7551666" y="1208134"/>
                    </a:cubicBezTo>
                    <a:lnTo>
                      <a:pt x="7537177" y="1208134"/>
                    </a:lnTo>
                    <a:cubicBezTo>
                      <a:pt x="7349717" y="1123618"/>
                      <a:pt x="7247663" y="1079517"/>
                      <a:pt x="7434996" y="1166956"/>
                    </a:cubicBezTo>
                    <a:cubicBezTo>
                      <a:pt x="7459906" y="1178013"/>
                      <a:pt x="7492187" y="1192502"/>
                      <a:pt x="7527519" y="1208261"/>
                    </a:cubicBezTo>
                    <a:lnTo>
                      <a:pt x="7520783" y="1208261"/>
                    </a:lnTo>
                    <a:cubicBezTo>
                      <a:pt x="7517987" y="1206990"/>
                      <a:pt x="7515191" y="1205719"/>
                      <a:pt x="7512268" y="1204321"/>
                    </a:cubicBezTo>
                    <a:cubicBezTo>
                      <a:pt x="7493204" y="1195679"/>
                      <a:pt x="7475793" y="1187926"/>
                      <a:pt x="7463337" y="1182334"/>
                    </a:cubicBezTo>
                    <a:cubicBezTo>
                      <a:pt x="7456983" y="1179665"/>
                      <a:pt x="7451899" y="1177378"/>
                      <a:pt x="7448340" y="1175853"/>
                    </a:cubicBezTo>
                    <a:cubicBezTo>
                      <a:pt x="7444782" y="1174328"/>
                      <a:pt x="7442748" y="1173692"/>
                      <a:pt x="7442748" y="1173819"/>
                    </a:cubicBezTo>
                    <a:cubicBezTo>
                      <a:pt x="7442748" y="1173946"/>
                      <a:pt x="7444528" y="1174963"/>
                      <a:pt x="7447960" y="1176742"/>
                    </a:cubicBezTo>
                    <a:cubicBezTo>
                      <a:pt x="7451391" y="1178395"/>
                      <a:pt x="7456474" y="1180809"/>
                      <a:pt x="7462575" y="1183859"/>
                    </a:cubicBezTo>
                    <a:cubicBezTo>
                      <a:pt x="7475030" y="1189706"/>
                      <a:pt x="7492314" y="1197712"/>
                      <a:pt x="7511251" y="1206609"/>
                    </a:cubicBezTo>
                    <a:cubicBezTo>
                      <a:pt x="7512649" y="1207244"/>
                      <a:pt x="7513920" y="1207753"/>
                      <a:pt x="7515191" y="1208388"/>
                    </a:cubicBezTo>
                    <a:lnTo>
                      <a:pt x="7511633" y="1208388"/>
                    </a:lnTo>
                    <a:cubicBezTo>
                      <a:pt x="7475793" y="1191866"/>
                      <a:pt x="7435504" y="1173311"/>
                      <a:pt x="7379965" y="1147765"/>
                    </a:cubicBezTo>
                    <a:cubicBezTo>
                      <a:pt x="7388226" y="1152087"/>
                      <a:pt x="7381617" y="1149672"/>
                      <a:pt x="7394581" y="1156154"/>
                    </a:cubicBezTo>
                    <a:cubicBezTo>
                      <a:pt x="7383778" y="1151324"/>
                      <a:pt x="7374500" y="1147130"/>
                      <a:pt x="7366875" y="1143698"/>
                    </a:cubicBezTo>
                    <a:lnTo>
                      <a:pt x="7331797" y="1127177"/>
                    </a:lnTo>
                    <a:cubicBezTo>
                      <a:pt x="7281088" y="1103537"/>
                      <a:pt x="7230505" y="1079136"/>
                      <a:pt x="7179542" y="1056005"/>
                    </a:cubicBezTo>
                    <a:lnTo>
                      <a:pt x="7097821" y="1023215"/>
                    </a:lnTo>
                    <a:lnTo>
                      <a:pt x="7016737" y="990680"/>
                    </a:lnTo>
                    <a:lnTo>
                      <a:pt x="6865625" y="923449"/>
                    </a:lnTo>
                    <a:cubicBezTo>
                      <a:pt x="6840460" y="912391"/>
                      <a:pt x="6815551" y="900826"/>
                      <a:pt x="6790260" y="890150"/>
                    </a:cubicBezTo>
                    <a:lnTo>
                      <a:pt x="6714005" y="859013"/>
                    </a:lnTo>
                    <a:lnTo>
                      <a:pt x="6440503" y="757848"/>
                    </a:lnTo>
                    <a:cubicBezTo>
                      <a:pt x="6437071" y="756577"/>
                      <a:pt x="6433513" y="755306"/>
                      <a:pt x="6430081" y="754035"/>
                    </a:cubicBezTo>
                    <a:cubicBezTo>
                      <a:pt x="6425124" y="752129"/>
                      <a:pt x="6420041" y="750095"/>
                      <a:pt x="6414703" y="748062"/>
                    </a:cubicBezTo>
                    <a:cubicBezTo>
                      <a:pt x="6387379" y="738530"/>
                      <a:pt x="6354589" y="726964"/>
                      <a:pt x="6315571" y="713239"/>
                    </a:cubicBezTo>
                    <a:lnTo>
                      <a:pt x="6374797" y="732811"/>
                    </a:lnTo>
                    <a:lnTo>
                      <a:pt x="6409620" y="744376"/>
                    </a:lnTo>
                    <a:lnTo>
                      <a:pt x="6444188" y="756831"/>
                    </a:lnTo>
                    <a:lnTo>
                      <a:pt x="6582719" y="807414"/>
                    </a:lnTo>
                    <a:lnTo>
                      <a:pt x="6475580" y="765473"/>
                    </a:lnTo>
                    <a:lnTo>
                      <a:pt x="6421947" y="744503"/>
                    </a:lnTo>
                    <a:cubicBezTo>
                      <a:pt x="6404028" y="737640"/>
                      <a:pt x="6385854" y="731540"/>
                      <a:pt x="6367807" y="725058"/>
                    </a:cubicBezTo>
                    <a:lnTo>
                      <a:pt x="6150225" y="647659"/>
                    </a:lnTo>
                    <a:lnTo>
                      <a:pt x="6111971" y="635459"/>
                    </a:lnTo>
                    <a:lnTo>
                      <a:pt x="6112987" y="632408"/>
                    </a:lnTo>
                    <a:lnTo>
                      <a:pt x="6114004" y="629358"/>
                    </a:lnTo>
                    <a:cubicBezTo>
                      <a:pt x="6082231" y="619191"/>
                      <a:pt x="6050840" y="607880"/>
                      <a:pt x="6018685" y="598475"/>
                    </a:cubicBezTo>
                    <a:lnTo>
                      <a:pt x="5922096" y="569879"/>
                    </a:lnTo>
                    <a:lnTo>
                      <a:pt x="6017668" y="601652"/>
                    </a:lnTo>
                    <a:cubicBezTo>
                      <a:pt x="6048806" y="611819"/>
                      <a:pt x="6079308" y="623893"/>
                      <a:pt x="6110191" y="634950"/>
                    </a:cubicBezTo>
                    <a:lnTo>
                      <a:pt x="6071301" y="622495"/>
                    </a:lnTo>
                    <a:lnTo>
                      <a:pt x="6031776" y="610040"/>
                    </a:lnTo>
                    <a:lnTo>
                      <a:pt x="5991996" y="598602"/>
                    </a:lnTo>
                    <a:lnTo>
                      <a:pt x="6031522" y="611438"/>
                    </a:lnTo>
                    <a:lnTo>
                      <a:pt x="6070666" y="625418"/>
                    </a:lnTo>
                    <a:lnTo>
                      <a:pt x="6148827" y="653505"/>
                    </a:lnTo>
                    <a:lnTo>
                      <a:pt x="6188607" y="667867"/>
                    </a:lnTo>
                    <a:cubicBezTo>
                      <a:pt x="6188607" y="667867"/>
                      <a:pt x="6188480" y="667867"/>
                      <a:pt x="6188480" y="667867"/>
                    </a:cubicBezTo>
                    <a:cubicBezTo>
                      <a:pt x="6188480" y="667994"/>
                      <a:pt x="6190386" y="668883"/>
                      <a:pt x="6193944" y="670282"/>
                    </a:cubicBezTo>
                    <a:cubicBezTo>
                      <a:pt x="6197503" y="671680"/>
                      <a:pt x="6202714" y="673586"/>
                      <a:pt x="6209196" y="676001"/>
                    </a:cubicBezTo>
                    <a:cubicBezTo>
                      <a:pt x="6212246" y="677018"/>
                      <a:pt x="6215550" y="678289"/>
                      <a:pt x="6219109" y="679560"/>
                    </a:cubicBezTo>
                    <a:cubicBezTo>
                      <a:pt x="6188734" y="669646"/>
                      <a:pt x="6212500" y="678415"/>
                      <a:pt x="6260922" y="695446"/>
                    </a:cubicBezTo>
                    <a:cubicBezTo>
                      <a:pt x="6282655" y="703071"/>
                      <a:pt x="6309598" y="712476"/>
                      <a:pt x="6338575" y="722643"/>
                    </a:cubicBezTo>
                    <a:lnTo>
                      <a:pt x="6302354" y="710570"/>
                    </a:lnTo>
                    <a:lnTo>
                      <a:pt x="6183142" y="670663"/>
                    </a:lnTo>
                    <a:cubicBezTo>
                      <a:pt x="6146031" y="657191"/>
                      <a:pt x="6110827" y="644482"/>
                      <a:pt x="6079308" y="633044"/>
                    </a:cubicBezTo>
                    <a:cubicBezTo>
                      <a:pt x="6075241" y="631646"/>
                      <a:pt x="6071429" y="630248"/>
                      <a:pt x="6067489" y="628850"/>
                    </a:cubicBezTo>
                    <a:cubicBezTo>
                      <a:pt x="6065837" y="628214"/>
                      <a:pt x="6064184" y="627579"/>
                      <a:pt x="6062405" y="626943"/>
                    </a:cubicBezTo>
                    <a:cubicBezTo>
                      <a:pt x="6059863" y="625927"/>
                      <a:pt x="6057067" y="624910"/>
                      <a:pt x="6054398" y="623893"/>
                    </a:cubicBezTo>
                    <a:cubicBezTo>
                      <a:pt x="6055923" y="624401"/>
                      <a:pt x="6057448" y="624910"/>
                      <a:pt x="6059100" y="625418"/>
                    </a:cubicBezTo>
                    <a:cubicBezTo>
                      <a:pt x="6092145" y="636094"/>
                      <a:pt x="6084900" y="632917"/>
                      <a:pt x="6052619" y="621097"/>
                    </a:cubicBezTo>
                    <a:cubicBezTo>
                      <a:pt x="6020337" y="609151"/>
                      <a:pt x="5962002" y="591485"/>
                      <a:pt x="5893881" y="569625"/>
                    </a:cubicBezTo>
                    <a:cubicBezTo>
                      <a:pt x="5881681" y="565812"/>
                      <a:pt x="5868972" y="561872"/>
                      <a:pt x="5856262" y="557805"/>
                    </a:cubicBezTo>
                    <a:lnTo>
                      <a:pt x="5884476" y="565431"/>
                    </a:lnTo>
                    <a:lnTo>
                      <a:pt x="5743150" y="521076"/>
                    </a:lnTo>
                    <a:lnTo>
                      <a:pt x="5743150" y="521076"/>
                    </a:lnTo>
                    <a:cubicBezTo>
                      <a:pt x="5675410" y="498708"/>
                      <a:pt x="5619490" y="483330"/>
                      <a:pt x="5576025" y="471383"/>
                    </a:cubicBezTo>
                    <a:cubicBezTo>
                      <a:pt x="5541837" y="461851"/>
                      <a:pt x="5507522" y="452319"/>
                      <a:pt x="5473334" y="442533"/>
                    </a:cubicBezTo>
                    <a:lnTo>
                      <a:pt x="5369882" y="413429"/>
                    </a:lnTo>
                    <a:cubicBezTo>
                      <a:pt x="5335313" y="403898"/>
                      <a:pt x="5300998" y="393476"/>
                      <a:pt x="5266175" y="385342"/>
                    </a:cubicBezTo>
                    <a:lnTo>
                      <a:pt x="5057617" y="333489"/>
                    </a:lnTo>
                    <a:lnTo>
                      <a:pt x="5268971" y="389155"/>
                    </a:lnTo>
                    <a:cubicBezTo>
                      <a:pt x="5304302" y="397924"/>
                      <a:pt x="5338998" y="409235"/>
                      <a:pt x="5373949" y="419276"/>
                    </a:cubicBezTo>
                    <a:lnTo>
                      <a:pt x="5417414" y="432112"/>
                    </a:lnTo>
                    <a:cubicBezTo>
                      <a:pt x="5410678" y="430205"/>
                      <a:pt x="5406611" y="429189"/>
                      <a:pt x="5406103" y="429316"/>
                    </a:cubicBezTo>
                    <a:cubicBezTo>
                      <a:pt x="5405213" y="429316"/>
                      <a:pt x="5414364" y="432366"/>
                      <a:pt x="5431648" y="437704"/>
                    </a:cubicBezTo>
                    <a:cubicBezTo>
                      <a:pt x="5444485" y="441644"/>
                      <a:pt x="5461896" y="446981"/>
                      <a:pt x="5482739" y="453463"/>
                    </a:cubicBezTo>
                    <a:cubicBezTo>
                      <a:pt x="5479562" y="452701"/>
                      <a:pt x="5476130" y="451811"/>
                      <a:pt x="5472445" y="450794"/>
                    </a:cubicBezTo>
                    <a:cubicBezTo>
                      <a:pt x="5410043" y="432620"/>
                      <a:pt x="5347514" y="414446"/>
                      <a:pt x="5284857" y="396780"/>
                    </a:cubicBezTo>
                    <a:cubicBezTo>
                      <a:pt x="5285620" y="397416"/>
                      <a:pt x="5286510" y="398051"/>
                      <a:pt x="5287272" y="398687"/>
                    </a:cubicBezTo>
                    <a:cubicBezTo>
                      <a:pt x="5285366" y="398178"/>
                      <a:pt x="5283459" y="397670"/>
                      <a:pt x="5281553" y="397162"/>
                    </a:cubicBezTo>
                    <a:cubicBezTo>
                      <a:pt x="5277994" y="396018"/>
                      <a:pt x="5272402" y="394238"/>
                      <a:pt x="5264269" y="391951"/>
                    </a:cubicBezTo>
                    <a:cubicBezTo>
                      <a:pt x="5260837" y="391061"/>
                      <a:pt x="5257024" y="390045"/>
                      <a:pt x="5252957" y="388900"/>
                    </a:cubicBezTo>
                    <a:cubicBezTo>
                      <a:pt x="5254737" y="389282"/>
                      <a:pt x="5255753" y="389409"/>
                      <a:pt x="5255753" y="389282"/>
                    </a:cubicBezTo>
                    <a:cubicBezTo>
                      <a:pt x="5255753" y="389155"/>
                      <a:pt x="5253847" y="388519"/>
                      <a:pt x="5250161" y="387375"/>
                    </a:cubicBezTo>
                    <a:cubicBezTo>
                      <a:pt x="5246476" y="386359"/>
                      <a:pt x="5241265" y="384961"/>
                      <a:pt x="5234783" y="383182"/>
                    </a:cubicBezTo>
                    <a:cubicBezTo>
                      <a:pt x="5221693" y="379877"/>
                      <a:pt x="5203646" y="375175"/>
                      <a:pt x="5183565" y="370091"/>
                    </a:cubicBezTo>
                    <a:cubicBezTo>
                      <a:pt x="5163485" y="365262"/>
                      <a:pt x="5145311" y="360813"/>
                      <a:pt x="5132220" y="357636"/>
                    </a:cubicBezTo>
                    <a:cubicBezTo>
                      <a:pt x="5131966" y="357636"/>
                      <a:pt x="5131839" y="357636"/>
                      <a:pt x="5131585" y="357509"/>
                    </a:cubicBezTo>
                    <a:cubicBezTo>
                      <a:pt x="5088373" y="346452"/>
                      <a:pt x="5038172" y="333743"/>
                      <a:pt x="4982252" y="319636"/>
                    </a:cubicBezTo>
                    <a:cubicBezTo>
                      <a:pt x="4949208" y="310866"/>
                      <a:pt x="4913877" y="303241"/>
                      <a:pt x="4877147" y="295107"/>
                    </a:cubicBezTo>
                    <a:cubicBezTo>
                      <a:pt x="4863294" y="292057"/>
                      <a:pt x="4848932" y="288879"/>
                      <a:pt x="4834571" y="285702"/>
                    </a:cubicBezTo>
                    <a:cubicBezTo>
                      <a:pt x="4835715" y="285829"/>
                      <a:pt x="4836478" y="285956"/>
                      <a:pt x="4836478" y="285829"/>
                    </a:cubicBezTo>
                    <a:cubicBezTo>
                      <a:pt x="4836478" y="285702"/>
                      <a:pt x="4834571" y="285067"/>
                      <a:pt x="4830886" y="284177"/>
                    </a:cubicBezTo>
                    <a:cubicBezTo>
                      <a:pt x="4827200" y="283287"/>
                      <a:pt x="4821862" y="282017"/>
                      <a:pt x="4815380" y="280364"/>
                    </a:cubicBezTo>
                    <a:cubicBezTo>
                      <a:pt x="4802163" y="277441"/>
                      <a:pt x="4783989" y="273247"/>
                      <a:pt x="4763781" y="268799"/>
                    </a:cubicBezTo>
                    <a:cubicBezTo>
                      <a:pt x="4743574" y="264478"/>
                      <a:pt x="4725145" y="260665"/>
                      <a:pt x="4711674" y="257869"/>
                    </a:cubicBezTo>
                    <a:cubicBezTo>
                      <a:pt x="4704938" y="256598"/>
                      <a:pt x="4699600" y="255581"/>
                      <a:pt x="4695787" y="254819"/>
                    </a:cubicBezTo>
                    <a:cubicBezTo>
                      <a:pt x="4691974" y="254183"/>
                      <a:pt x="4689941" y="253802"/>
                      <a:pt x="4689814" y="254056"/>
                    </a:cubicBezTo>
                    <a:cubicBezTo>
                      <a:pt x="4689814" y="254056"/>
                      <a:pt x="4689814" y="254056"/>
                      <a:pt x="4689814" y="254056"/>
                    </a:cubicBezTo>
                    <a:cubicBezTo>
                      <a:pt x="4632622" y="241474"/>
                      <a:pt x="4573779" y="228511"/>
                      <a:pt x="4513283" y="217962"/>
                    </a:cubicBezTo>
                    <a:cubicBezTo>
                      <a:pt x="4355944" y="185554"/>
                      <a:pt x="4191741" y="157975"/>
                      <a:pt x="4039612" y="135353"/>
                    </a:cubicBezTo>
                    <a:cubicBezTo>
                      <a:pt x="4038850" y="135098"/>
                      <a:pt x="4036943" y="134717"/>
                      <a:pt x="4034147" y="134082"/>
                    </a:cubicBezTo>
                    <a:cubicBezTo>
                      <a:pt x="4030334" y="133446"/>
                      <a:pt x="4024869" y="132429"/>
                      <a:pt x="4018133" y="131158"/>
                    </a:cubicBezTo>
                    <a:cubicBezTo>
                      <a:pt x="4004662" y="128871"/>
                      <a:pt x="3985979" y="125821"/>
                      <a:pt x="3965645" y="122516"/>
                    </a:cubicBezTo>
                    <a:cubicBezTo>
                      <a:pt x="3945183" y="119339"/>
                      <a:pt x="3926500" y="116416"/>
                      <a:pt x="3912902" y="115018"/>
                    </a:cubicBezTo>
                    <a:cubicBezTo>
                      <a:pt x="3906166" y="114255"/>
                      <a:pt x="3900574" y="113747"/>
                      <a:pt x="3896761" y="113366"/>
                    </a:cubicBezTo>
                    <a:cubicBezTo>
                      <a:pt x="3892948" y="112984"/>
                      <a:pt x="3890788" y="112857"/>
                      <a:pt x="3890788" y="113112"/>
                    </a:cubicBezTo>
                    <a:cubicBezTo>
                      <a:pt x="3890788" y="113239"/>
                      <a:pt x="3892821" y="113747"/>
                      <a:pt x="3896634" y="114383"/>
                    </a:cubicBezTo>
                    <a:cubicBezTo>
                      <a:pt x="3900447" y="115018"/>
                      <a:pt x="3905912" y="115780"/>
                      <a:pt x="3912647" y="116797"/>
                    </a:cubicBezTo>
                    <a:cubicBezTo>
                      <a:pt x="3921036" y="117941"/>
                      <a:pt x="3931457" y="119593"/>
                      <a:pt x="3943022" y="121372"/>
                    </a:cubicBezTo>
                    <a:cubicBezTo>
                      <a:pt x="3896634" y="114891"/>
                      <a:pt x="3851898" y="108790"/>
                      <a:pt x="3809449" y="103325"/>
                    </a:cubicBezTo>
                    <a:cubicBezTo>
                      <a:pt x="3809830" y="103325"/>
                      <a:pt x="3808941" y="102944"/>
                      <a:pt x="3806272" y="102436"/>
                    </a:cubicBezTo>
                    <a:cubicBezTo>
                      <a:pt x="3744124" y="94175"/>
                      <a:pt x="3709809" y="89600"/>
                      <a:pt x="3670665" y="84389"/>
                    </a:cubicBezTo>
                    <a:cubicBezTo>
                      <a:pt x="3651092" y="81847"/>
                      <a:pt x="3630377" y="78797"/>
                      <a:pt x="3604323" y="75747"/>
                    </a:cubicBezTo>
                    <a:cubicBezTo>
                      <a:pt x="3578269" y="73078"/>
                      <a:pt x="3546750" y="69900"/>
                      <a:pt x="3505954" y="65706"/>
                    </a:cubicBezTo>
                    <a:cubicBezTo>
                      <a:pt x="3496041" y="65071"/>
                      <a:pt x="3476214" y="63291"/>
                      <a:pt x="3456134" y="61512"/>
                    </a:cubicBezTo>
                    <a:cubicBezTo>
                      <a:pt x="3410635" y="56429"/>
                      <a:pt x="3367805" y="51726"/>
                      <a:pt x="3326500" y="47151"/>
                    </a:cubicBezTo>
                    <a:cubicBezTo>
                      <a:pt x="3248974" y="39525"/>
                      <a:pt x="3176024" y="34442"/>
                      <a:pt x="3097481" y="28087"/>
                    </a:cubicBezTo>
                    <a:cubicBezTo>
                      <a:pt x="3077909" y="26562"/>
                      <a:pt x="3057955" y="25037"/>
                      <a:pt x="3037493" y="23385"/>
                    </a:cubicBezTo>
                    <a:cubicBezTo>
                      <a:pt x="3027326" y="22622"/>
                      <a:pt x="3016905" y="21733"/>
                      <a:pt x="3006356" y="20970"/>
                    </a:cubicBezTo>
                    <a:cubicBezTo>
                      <a:pt x="2995807" y="20462"/>
                      <a:pt x="2985132" y="19953"/>
                      <a:pt x="2974329" y="19318"/>
                    </a:cubicBezTo>
                    <a:cubicBezTo>
                      <a:pt x="2930990" y="17157"/>
                      <a:pt x="2884983" y="14870"/>
                      <a:pt x="2835163" y="12328"/>
                    </a:cubicBezTo>
                    <a:cubicBezTo>
                      <a:pt x="2785216" y="10294"/>
                      <a:pt x="2731457" y="6355"/>
                      <a:pt x="2672359" y="5719"/>
                    </a:cubicBezTo>
                    <a:cubicBezTo>
                      <a:pt x="2613261" y="4448"/>
                      <a:pt x="2548953" y="2923"/>
                      <a:pt x="2478163" y="1398"/>
                    </a:cubicBezTo>
                    <a:cubicBezTo>
                      <a:pt x="2440670" y="127"/>
                      <a:pt x="2405847" y="1017"/>
                      <a:pt x="2373439" y="1017"/>
                    </a:cubicBezTo>
                    <a:cubicBezTo>
                      <a:pt x="2341031" y="1144"/>
                      <a:pt x="2311037" y="1398"/>
                      <a:pt x="2283204" y="1525"/>
                    </a:cubicBezTo>
                    <a:cubicBezTo>
                      <a:pt x="2234655" y="1906"/>
                      <a:pt x="2192587" y="1906"/>
                      <a:pt x="2155858" y="3177"/>
                    </a:cubicBezTo>
                    <a:cubicBezTo>
                      <a:pt x="2171871" y="2542"/>
                      <a:pt x="2186487" y="2034"/>
                      <a:pt x="2198942" y="1779"/>
                    </a:cubicBezTo>
                    <a:cubicBezTo>
                      <a:pt x="2212668" y="1525"/>
                      <a:pt x="2223725" y="1144"/>
                      <a:pt x="2231350" y="1017"/>
                    </a:cubicBezTo>
                    <a:cubicBezTo>
                      <a:pt x="2235163" y="889"/>
                      <a:pt x="2238213" y="763"/>
                      <a:pt x="2240247" y="635"/>
                    </a:cubicBezTo>
                    <a:cubicBezTo>
                      <a:pt x="2242280" y="635"/>
                      <a:pt x="2243297" y="381"/>
                      <a:pt x="2243297" y="381"/>
                    </a:cubicBezTo>
                    <a:cubicBezTo>
                      <a:pt x="2243297" y="381"/>
                      <a:pt x="2242280" y="254"/>
                      <a:pt x="2240247" y="127"/>
                    </a:cubicBezTo>
                    <a:cubicBezTo>
                      <a:pt x="2238213" y="127"/>
                      <a:pt x="2235290" y="127"/>
                      <a:pt x="2231350" y="0"/>
                    </a:cubicBezTo>
                    <a:cubicBezTo>
                      <a:pt x="2223725" y="0"/>
                      <a:pt x="2212541" y="0"/>
                      <a:pt x="2198815" y="0"/>
                    </a:cubicBezTo>
                    <a:cubicBezTo>
                      <a:pt x="2171490" y="0"/>
                      <a:pt x="2133744" y="1779"/>
                      <a:pt x="2092312" y="3050"/>
                    </a:cubicBezTo>
                    <a:cubicBezTo>
                      <a:pt x="2051007" y="4702"/>
                      <a:pt x="2013515" y="6100"/>
                      <a:pt x="1986317" y="7117"/>
                    </a:cubicBezTo>
                    <a:cubicBezTo>
                      <a:pt x="1972719" y="7752"/>
                      <a:pt x="1961789" y="8261"/>
                      <a:pt x="1954036" y="8642"/>
                    </a:cubicBezTo>
                    <a:cubicBezTo>
                      <a:pt x="1950223" y="8896"/>
                      <a:pt x="1947300" y="9023"/>
                      <a:pt x="1945267" y="9151"/>
                    </a:cubicBezTo>
                    <a:cubicBezTo>
                      <a:pt x="1943233" y="9277"/>
                      <a:pt x="1942216" y="9405"/>
                      <a:pt x="1942216" y="9532"/>
                    </a:cubicBezTo>
                    <a:cubicBezTo>
                      <a:pt x="1942216" y="9532"/>
                      <a:pt x="1943233" y="9659"/>
                      <a:pt x="1945267" y="9659"/>
                    </a:cubicBezTo>
                    <a:cubicBezTo>
                      <a:pt x="1947300" y="9659"/>
                      <a:pt x="1950223" y="9659"/>
                      <a:pt x="1954036" y="9659"/>
                    </a:cubicBezTo>
                    <a:cubicBezTo>
                      <a:pt x="1961662" y="9532"/>
                      <a:pt x="1972719" y="9277"/>
                      <a:pt x="1986317" y="8896"/>
                    </a:cubicBezTo>
                    <a:cubicBezTo>
                      <a:pt x="2013515" y="8006"/>
                      <a:pt x="2051007" y="6863"/>
                      <a:pt x="2092312" y="5465"/>
                    </a:cubicBezTo>
                    <a:cubicBezTo>
                      <a:pt x="2093583" y="5465"/>
                      <a:pt x="2094727" y="5465"/>
                      <a:pt x="2095998" y="5338"/>
                    </a:cubicBezTo>
                    <a:cubicBezTo>
                      <a:pt x="2038806" y="7498"/>
                      <a:pt x="1996230" y="9023"/>
                      <a:pt x="1960136" y="10421"/>
                    </a:cubicBezTo>
                    <a:cubicBezTo>
                      <a:pt x="1915273" y="12073"/>
                      <a:pt x="1880069" y="15124"/>
                      <a:pt x="1837747" y="16903"/>
                    </a:cubicBezTo>
                    <a:cubicBezTo>
                      <a:pt x="1795425" y="18683"/>
                      <a:pt x="1745987" y="20716"/>
                      <a:pt x="1672401" y="23766"/>
                    </a:cubicBezTo>
                    <a:cubicBezTo>
                      <a:pt x="1641009" y="26816"/>
                      <a:pt x="1653845" y="26816"/>
                      <a:pt x="1692990" y="24910"/>
                    </a:cubicBezTo>
                    <a:cubicBezTo>
                      <a:pt x="1732261" y="23512"/>
                      <a:pt x="1797967" y="21351"/>
                      <a:pt x="1872062" y="18809"/>
                    </a:cubicBezTo>
                    <a:cubicBezTo>
                      <a:pt x="1890617" y="18174"/>
                      <a:pt x="1909681" y="17412"/>
                      <a:pt x="1928999" y="16776"/>
                    </a:cubicBezTo>
                    <a:cubicBezTo>
                      <a:pt x="1948317" y="16522"/>
                      <a:pt x="1967889" y="16141"/>
                      <a:pt x="1987461" y="15886"/>
                    </a:cubicBezTo>
                    <a:cubicBezTo>
                      <a:pt x="2026605" y="15378"/>
                      <a:pt x="2065623" y="14870"/>
                      <a:pt x="2102225" y="14361"/>
                    </a:cubicBezTo>
                    <a:cubicBezTo>
                      <a:pt x="2132092" y="14107"/>
                      <a:pt x="2160179" y="13472"/>
                      <a:pt x="2185597" y="13472"/>
                    </a:cubicBezTo>
                    <a:cubicBezTo>
                      <a:pt x="2172126" y="14107"/>
                      <a:pt x="2159035" y="14743"/>
                      <a:pt x="2146072" y="15505"/>
                    </a:cubicBezTo>
                    <a:lnTo>
                      <a:pt x="2022666" y="18683"/>
                    </a:lnTo>
                    <a:cubicBezTo>
                      <a:pt x="1980725" y="19953"/>
                      <a:pt x="1938785" y="20334"/>
                      <a:pt x="1896845" y="22749"/>
                    </a:cubicBezTo>
                    <a:cubicBezTo>
                      <a:pt x="1874985" y="24656"/>
                      <a:pt x="1895574" y="24020"/>
                      <a:pt x="1938658" y="22368"/>
                    </a:cubicBezTo>
                    <a:cubicBezTo>
                      <a:pt x="1976658" y="21479"/>
                      <a:pt x="2031943" y="20208"/>
                      <a:pt x="2091295" y="18809"/>
                    </a:cubicBezTo>
                    <a:lnTo>
                      <a:pt x="1949334" y="27452"/>
                    </a:lnTo>
                    <a:lnTo>
                      <a:pt x="2095870" y="23766"/>
                    </a:lnTo>
                    <a:cubicBezTo>
                      <a:pt x="2136921" y="22622"/>
                      <a:pt x="2177845" y="21733"/>
                      <a:pt x="2218895" y="21605"/>
                    </a:cubicBezTo>
                    <a:cubicBezTo>
                      <a:pt x="2181912" y="22114"/>
                      <a:pt x="2142005" y="23004"/>
                      <a:pt x="2098285" y="24020"/>
                    </a:cubicBezTo>
                    <a:cubicBezTo>
                      <a:pt x="2097014" y="24275"/>
                      <a:pt x="2097268" y="24401"/>
                      <a:pt x="2098794" y="24529"/>
                    </a:cubicBezTo>
                    <a:cubicBezTo>
                      <a:pt x="1991782" y="26943"/>
                      <a:pt x="1880704" y="30629"/>
                      <a:pt x="1765305" y="36094"/>
                    </a:cubicBezTo>
                    <a:cubicBezTo>
                      <a:pt x="1621310" y="46770"/>
                      <a:pt x="1414404" y="59733"/>
                      <a:pt x="1162254" y="88964"/>
                    </a:cubicBezTo>
                    <a:cubicBezTo>
                      <a:pt x="1135057" y="91887"/>
                      <a:pt x="1108495" y="94938"/>
                      <a:pt x="1082822" y="98115"/>
                    </a:cubicBezTo>
                    <a:cubicBezTo>
                      <a:pt x="1036942" y="104215"/>
                      <a:pt x="993095" y="109934"/>
                      <a:pt x="953061" y="115272"/>
                    </a:cubicBezTo>
                    <a:cubicBezTo>
                      <a:pt x="933108" y="117941"/>
                      <a:pt x="914044" y="120483"/>
                      <a:pt x="896251" y="122897"/>
                    </a:cubicBezTo>
                    <a:cubicBezTo>
                      <a:pt x="878458" y="125694"/>
                      <a:pt x="861936" y="128236"/>
                      <a:pt x="846812" y="130523"/>
                    </a:cubicBezTo>
                    <a:cubicBezTo>
                      <a:pt x="816565" y="135225"/>
                      <a:pt x="792036" y="139165"/>
                      <a:pt x="775133" y="141834"/>
                    </a:cubicBezTo>
                    <a:cubicBezTo>
                      <a:pt x="758229" y="144503"/>
                      <a:pt x="748825" y="146155"/>
                      <a:pt x="748825" y="146155"/>
                    </a:cubicBezTo>
                    <a:cubicBezTo>
                      <a:pt x="748825" y="146155"/>
                      <a:pt x="762042" y="144376"/>
                      <a:pt x="785936" y="140945"/>
                    </a:cubicBezTo>
                    <a:cubicBezTo>
                      <a:pt x="789748" y="140436"/>
                      <a:pt x="793942" y="139801"/>
                      <a:pt x="798264" y="139165"/>
                    </a:cubicBezTo>
                    <a:cubicBezTo>
                      <a:pt x="755179" y="146028"/>
                      <a:pt x="711206" y="153527"/>
                      <a:pt x="666469" y="161406"/>
                    </a:cubicBezTo>
                    <a:cubicBezTo>
                      <a:pt x="663546" y="162804"/>
                      <a:pt x="682864" y="160135"/>
                      <a:pt x="720610" y="154035"/>
                    </a:cubicBezTo>
                    <a:cubicBezTo>
                      <a:pt x="758484" y="148316"/>
                      <a:pt x="814785" y="139928"/>
                      <a:pt x="885957" y="129125"/>
                    </a:cubicBezTo>
                    <a:cubicBezTo>
                      <a:pt x="994366" y="114128"/>
                      <a:pt x="1137344" y="95192"/>
                      <a:pt x="1302182" y="78289"/>
                    </a:cubicBezTo>
                    <a:cubicBezTo>
                      <a:pt x="1306503" y="77907"/>
                      <a:pt x="1310952" y="77526"/>
                      <a:pt x="1315273" y="77144"/>
                    </a:cubicBezTo>
                    <a:cubicBezTo>
                      <a:pt x="1346664" y="74476"/>
                      <a:pt x="1377294" y="71807"/>
                      <a:pt x="1406906" y="69265"/>
                    </a:cubicBezTo>
                    <a:cubicBezTo>
                      <a:pt x="1436518" y="66850"/>
                      <a:pt x="1464987" y="63927"/>
                      <a:pt x="1492057" y="62148"/>
                    </a:cubicBezTo>
                    <a:cubicBezTo>
                      <a:pt x="1519128" y="60369"/>
                      <a:pt x="1544928" y="58716"/>
                      <a:pt x="1568821" y="57064"/>
                    </a:cubicBezTo>
                    <a:cubicBezTo>
                      <a:pt x="1570982" y="56937"/>
                      <a:pt x="1573015" y="56810"/>
                      <a:pt x="1575175" y="56683"/>
                    </a:cubicBezTo>
                    <a:cubicBezTo>
                      <a:pt x="1573015" y="57318"/>
                      <a:pt x="1630333" y="53124"/>
                      <a:pt x="1704682" y="48676"/>
                    </a:cubicBezTo>
                    <a:cubicBezTo>
                      <a:pt x="1726415" y="47913"/>
                      <a:pt x="1745733" y="47532"/>
                      <a:pt x="1761873" y="47024"/>
                    </a:cubicBezTo>
                    <a:cubicBezTo>
                      <a:pt x="1787165" y="46516"/>
                      <a:pt x="1805085" y="46261"/>
                      <a:pt x="1814743" y="46516"/>
                    </a:cubicBezTo>
                    <a:cubicBezTo>
                      <a:pt x="1834188" y="46897"/>
                      <a:pt x="1820590" y="48676"/>
                      <a:pt x="1766067" y="51472"/>
                    </a:cubicBezTo>
                    <a:cubicBezTo>
                      <a:pt x="1743191" y="52107"/>
                      <a:pt x="1717010" y="52870"/>
                      <a:pt x="1684729" y="55539"/>
                    </a:cubicBezTo>
                    <a:cubicBezTo>
                      <a:pt x="1652447" y="58081"/>
                      <a:pt x="1613811" y="61258"/>
                      <a:pt x="1565898" y="65071"/>
                    </a:cubicBezTo>
                    <a:cubicBezTo>
                      <a:pt x="1573905" y="63546"/>
                      <a:pt x="1490659" y="67358"/>
                      <a:pt x="1365347" y="79814"/>
                    </a:cubicBezTo>
                    <a:cubicBezTo>
                      <a:pt x="1391909" y="78543"/>
                      <a:pt x="1415929" y="77144"/>
                      <a:pt x="1419488" y="77653"/>
                    </a:cubicBezTo>
                    <a:cubicBezTo>
                      <a:pt x="1394451" y="79940"/>
                      <a:pt x="1369668" y="82228"/>
                      <a:pt x="1345139" y="84643"/>
                    </a:cubicBezTo>
                    <a:lnTo>
                      <a:pt x="1344885" y="81593"/>
                    </a:lnTo>
                    <a:cubicBezTo>
                      <a:pt x="1311841" y="85532"/>
                      <a:pt x="1278670" y="88329"/>
                      <a:pt x="1245754" y="93031"/>
                    </a:cubicBezTo>
                    <a:lnTo>
                      <a:pt x="1159967" y="104342"/>
                    </a:lnTo>
                    <a:cubicBezTo>
                      <a:pt x="422326" y="190764"/>
                      <a:pt x="0" y="330439"/>
                      <a:pt x="0" y="330439"/>
                    </a:cubicBezTo>
                    <a:lnTo>
                      <a:pt x="0" y="1275620"/>
                    </a:lnTo>
                    <a:lnTo>
                      <a:pt x="187842" y="1275620"/>
                    </a:lnTo>
                    <a:cubicBezTo>
                      <a:pt x="191527" y="1275620"/>
                      <a:pt x="195213" y="1275747"/>
                      <a:pt x="198899" y="1275874"/>
                    </a:cubicBezTo>
                    <a:lnTo>
                      <a:pt x="503538" y="1280830"/>
                    </a:lnTo>
                    <a:lnTo>
                      <a:pt x="633934" y="1278670"/>
                    </a:lnTo>
                    <a:lnTo>
                      <a:pt x="622877" y="1281085"/>
                    </a:lnTo>
                    <a:lnTo>
                      <a:pt x="541030" y="1282483"/>
                    </a:lnTo>
                    <a:lnTo>
                      <a:pt x="679687" y="1284770"/>
                    </a:lnTo>
                    <a:cubicBezTo>
                      <a:pt x="689092" y="1285024"/>
                      <a:pt x="699386" y="1285278"/>
                      <a:pt x="710316" y="1285406"/>
                    </a:cubicBezTo>
                    <a:cubicBezTo>
                      <a:pt x="722263" y="1285660"/>
                      <a:pt x="736624" y="1285787"/>
                      <a:pt x="752256" y="1285914"/>
                    </a:cubicBezTo>
                    <a:lnTo>
                      <a:pt x="795722" y="1286677"/>
                    </a:lnTo>
                    <a:cubicBezTo>
                      <a:pt x="802712" y="1286931"/>
                      <a:pt x="810337" y="1287185"/>
                      <a:pt x="818344" y="1287566"/>
                    </a:cubicBezTo>
                    <a:cubicBezTo>
                      <a:pt x="795722" y="1287566"/>
                      <a:pt x="770430" y="1287820"/>
                      <a:pt x="742597" y="1288074"/>
                    </a:cubicBezTo>
                    <a:cubicBezTo>
                      <a:pt x="736751" y="1288074"/>
                      <a:pt x="731159" y="1288074"/>
                      <a:pt x="726457" y="1288074"/>
                    </a:cubicBezTo>
                    <a:cubicBezTo>
                      <a:pt x="725821" y="1288074"/>
                      <a:pt x="725440" y="1288074"/>
                      <a:pt x="724804" y="1288074"/>
                    </a:cubicBezTo>
                    <a:cubicBezTo>
                      <a:pt x="721627" y="1288074"/>
                      <a:pt x="718704" y="1288074"/>
                      <a:pt x="715527" y="1288074"/>
                    </a:cubicBezTo>
                    <a:cubicBezTo>
                      <a:pt x="717179" y="1288074"/>
                      <a:pt x="718704" y="1288074"/>
                      <a:pt x="720356" y="1288074"/>
                    </a:cubicBezTo>
                    <a:cubicBezTo>
                      <a:pt x="716416" y="1288074"/>
                      <a:pt x="712985" y="1288202"/>
                      <a:pt x="710316" y="1288329"/>
                    </a:cubicBezTo>
                    <a:cubicBezTo>
                      <a:pt x="707774" y="1288329"/>
                      <a:pt x="706122" y="1288583"/>
                      <a:pt x="705232" y="1288583"/>
                    </a:cubicBezTo>
                    <a:cubicBezTo>
                      <a:pt x="694557" y="1288583"/>
                      <a:pt x="684643" y="1288710"/>
                      <a:pt x="676001" y="1288710"/>
                    </a:cubicBezTo>
                    <a:cubicBezTo>
                      <a:pt x="663928" y="1288964"/>
                      <a:pt x="654014" y="1289219"/>
                      <a:pt x="647151" y="1289345"/>
                    </a:cubicBezTo>
                    <a:cubicBezTo>
                      <a:pt x="640288" y="1289600"/>
                      <a:pt x="636603" y="1289854"/>
                      <a:pt x="636603" y="1290108"/>
                    </a:cubicBezTo>
                    <a:cubicBezTo>
                      <a:pt x="636603" y="1290235"/>
                      <a:pt x="637874" y="1290489"/>
                      <a:pt x="640034" y="1290616"/>
                    </a:cubicBezTo>
                    <a:cubicBezTo>
                      <a:pt x="639907" y="1290616"/>
                      <a:pt x="639653" y="1290616"/>
                      <a:pt x="639526" y="1290616"/>
                    </a:cubicBezTo>
                    <a:cubicBezTo>
                      <a:pt x="584876" y="1289727"/>
                      <a:pt x="510401" y="1289091"/>
                      <a:pt x="451430" y="1289091"/>
                    </a:cubicBezTo>
                    <a:cubicBezTo>
                      <a:pt x="412413" y="1289091"/>
                      <a:pt x="377336" y="1289345"/>
                      <a:pt x="351917" y="1289854"/>
                    </a:cubicBezTo>
                    <a:cubicBezTo>
                      <a:pt x="339208" y="1290235"/>
                      <a:pt x="329041" y="1290489"/>
                      <a:pt x="321923" y="1290616"/>
                    </a:cubicBezTo>
                    <a:cubicBezTo>
                      <a:pt x="314806" y="1290870"/>
                      <a:pt x="310994" y="1291252"/>
                      <a:pt x="310994" y="1291506"/>
                    </a:cubicBezTo>
                    <a:lnTo>
                      <a:pt x="310994" y="1293921"/>
                    </a:lnTo>
                    <a:lnTo>
                      <a:pt x="460454" y="1293921"/>
                    </a:lnTo>
                    <a:cubicBezTo>
                      <a:pt x="460454" y="1293921"/>
                      <a:pt x="461216" y="1293921"/>
                      <a:pt x="461724" y="1293921"/>
                    </a:cubicBezTo>
                    <a:cubicBezTo>
                      <a:pt x="470621" y="1294048"/>
                      <a:pt x="483330" y="1294302"/>
                      <a:pt x="499089" y="1294683"/>
                    </a:cubicBezTo>
                    <a:cubicBezTo>
                      <a:pt x="530608" y="1295065"/>
                      <a:pt x="573819" y="1295573"/>
                      <a:pt x="620970" y="1296208"/>
                    </a:cubicBezTo>
                    <a:lnTo>
                      <a:pt x="794069" y="1297988"/>
                    </a:lnTo>
                    <a:lnTo>
                      <a:pt x="729761" y="1296336"/>
                    </a:lnTo>
                    <a:lnTo>
                      <a:pt x="909596" y="1296336"/>
                    </a:lnTo>
                    <a:lnTo>
                      <a:pt x="826097" y="1297734"/>
                    </a:lnTo>
                    <a:lnTo>
                      <a:pt x="947851" y="1297734"/>
                    </a:lnTo>
                    <a:lnTo>
                      <a:pt x="947851" y="1298623"/>
                    </a:lnTo>
                    <a:cubicBezTo>
                      <a:pt x="800297" y="1297988"/>
                      <a:pt x="583351" y="1298623"/>
                      <a:pt x="509765" y="1300021"/>
                    </a:cubicBezTo>
                    <a:lnTo>
                      <a:pt x="421691" y="1299513"/>
                    </a:lnTo>
                    <a:cubicBezTo>
                      <a:pt x="423089" y="1299513"/>
                      <a:pt x="424741" y="1299513"/>
                      <a:pt x="426139" y="1299513"/>
                    </a:cubicBezTo>
                    <a:cubicBezTo>
                      <a:pt x="432875" y="1299386"/>
                      <a:pt x="438212" y="1299259"/>
                      <a:pt x="442025" y="1299132"/>
                    </a:cubicBezTo>
                    <a:cubicBezTo>
                      <a:pt x="445838" y="1299005"/>
                      <a:pt x="447871" y="1298877"/>
                      <a:pt x="447871" y="1298623"/>
                    </a:cubicBezTo>
                    <a:cubicBezTo>
                      <a:pt x="447871" y="1298369"/>
                      <a:pt x="445838" y="1298242"/>
                      <a:pt x="442025" y="1298115"/>
                    </a:cubicBezTo>
                    <a:cubicBezTo>
                      <a:pt x="438212" y="1298115"/>
                      <a:pt x="432875" y="1297861"/>
                      <a:pt x="426139" y="1297734"/>
                    </a:cubicBezTo>
                    <a:cubicBezTo>
                      <a:pt x="415209" y="1297734"/>
                      <a:pt x="400847" y="1297606"/>
                      <a:pt x="384834" y="1297479"/>
                    </a:cubicBezTo>
                    <a:cubicBezTo>
                      <a:pt x="424359" y="1297479"/>
                      <a:pt x="468460" y="1297734"/>
                      <a:pt x="550689" y="1297861"/>
                    </a:cubicBezTo>
                    <a:lnTo>
                      <a:pt x="550689" y="1295700"/>
                    </a:lnTo>
                    <a:lnTo>
                      <a:pt x="350011" y="1295700"/>
                    </a:lnTo>
                    <a:cubicBezTo>
                      <a:pt x="350011" y="1295700"/>
                      <a:pt x="348740" y="1295827"/>
                      <a:pt x="346325" y="1295954"/>
                    </a:cubicBezTo>
                    <a:cubicBezTo>
                      <a:pt x="344037" y="1295954"/>
                      <a:pt x="340606" y="1295954"/>
                      <a:pt x="336539" y="1296208"/>
                    </a:cubicBezTo>
                    <a:cubicBezTo>
                      <a:pt x="328405" y="1296208"/>
                      <a:pt x="317348" y="1296463"/>
                      <a:pt x="305783" y="1296590"/>
                    </a:cubicBezTo>
                    <a:cubicBezTo>
                      <a:pt x="282652" y="1296844"/>
                      <a:pt x="257615" y="1297225"/>
                      <a:pt x="249354" y="1297225"/>
                    </a:cubicBezTo>
                    <a:cubicBezTo>
                      <a:pt x="302351" y="1297352"/>
                      <a:pt x="335268" y="1297479"/>
                      <a:pt x="367931" y="1297479"/>
                    </a:cubicBezTo>
                    <a:cubicBezTo>
                      <a:pt x="349502" y="1297479"/>
                      <a:pt x="332853" y="1297734"/>
                      <a:pt x="320653" y="1297861"/>
                    </a:cubicBezTo>
                    <a:cubicBezTo>
                      <a:pt x="313917" y="1297988"/>
                      <a:pt x="308452" y="1298115"/>
                      <a:pt x="304766" y="1298242"/>
                    </a:cubicBezTo>
                    <a:cubicBezTo>
                      <a:pt x="300953" y="1298369"/>
                      <a:pt x="298920" y="1298496"/>
                      <a:pt x="298920" y="1298750"/>
                    </a:cubicBezTo>
                    <a:cubicBezTo>
                      <a:pt x="298920" y="1299005"/>
                      <a:pt x="300953" y="1299132"/>
                      <a:pt x="304766" y="1299259"/>
                    </a:cubicBezTo>
                    <a:cubicBezTo>
                      <a:pt x="308579" y="1299259"/>
                      <a:pt x="313917" y="1299513"/>
                      <a:pt x="320653" y="1299640"/>
                    </a:cubicBezTo>
                    <a:cubicBezTo>
                      <a:pt x="334124" y="1299640"/>
                      <a:pt x="352680" y="1299894"/>
                      <a:pt x="373396" y="1300021"/>
                    </a:cubicBezTo>
                    <a:cubicBezTo>
                      <a:pt x="384198" y="1300021"/>
                      <a:pt x="394366" y="1299894"/>
                      <a:pt x="403644" y="1299767"/>
                    </a:cubicBezTo>
                    <a:lnTo>
                      <a:pt x="403644" y="1306503"/>
                    </a:lnTo>
                    <a:lnTo>
                      <a:pt x="566575" y="1305486"/>
                    </a:lnTo>
                    <a:lnTo>
                      <a:pt x="516755" y="1306757"/>
                    </a:lnTo>
                    <a:cubicBezTo>
                      <a:pt x="511290" y="1306757"/>
                      <a:pt x="506207" y="1306757"/>
                      <a:pt x="501758" y="1306757"/>
                    </a:cubicBezTo>
                    <a:cubicBezTo>
                      <a:pt x="495023" y="1306884"/>
                      <a:pt x="489558" y="1307011"/>
                      <a:pt x="485872" y="1307138"/>
                    </a:cubicBezTo>
                    <a:cubicBezTo>
                      <a:pt x="482059" y="1307265"/>
                      <a:pt x="480026" y="1307393"/>
                      <a:pt x="480026" y="1307647"/>
                    </a:cubicBezTo>
                    <a:cubicBezTo>
                      <a:pt x="480026" y="1307901"/>
                      <a:pt x="482059" y="1308028"/>
                      <a:pt x="485872" y="1308155"/>
                    </a:cubicBezTo>
                    <a:cubicBezTo>
                      <a:pt x="489685" y="1308155"/>
                      <a:pt x="495150" y="1308409"/>
                      <a:pt x="501758" y="1308536"/>
                    </a:cubicBezTo>
                    <a:cubicBezTo>
                      <a:pt x="515230" y="1308536"/>
                      <a:pt x="533785" y="1308790"/>
                      <a:pt x="554501" y="1308918"/>
                    </a:cubicBezTo>
                    <a:cubicBezTo>
                      <a:pt x="575090" y="1308790"/>
                      <a:pt x="593900" y="1308664"/>
                      <a:pt x="607626" y="1308536"/>
                    </a:cubicBezTo>
                    <a:cubicBezTo>
                      <a:pt x="614489" y="1308409"/>
                      <a:pt x="619954" y="1308282"/>
                      <a:pt x="623766" y="1308155"/>
                    </a:cubicBezTo>
                    <a:cubicBezTo>
                      <a:pt x="627579" y="1308028"/>
                      <a:pt x="629740" y="1307901"/>
                      <a:pt x="629740" y="1307647"/>
                    </a:cubicBezTo>
                    <a:cubicBezTo>
                      <a:pt x="629740" y="1307393"/>
                      <a:pt x="627579" y="1307265"/>
                      <a:pt x="623766" y="1307138"/>
                    </a:cubicBezTo>
                    <a:cubicBezTo>
                      <a:pt x="619954" y="1307138"/>
                      <a:pt x="614362" y="1306884"/>
                      <a:pt x="607626" y="1306757"/>
                    </a:cubicBezTo>
                    <a:cubicBezTo>
                      <a:pt x="596950" y="1306757"/>
                      <a:pt x="582970" y="1306630"/>
                      <a:pt x="567592" y="1306503"/>
                    </a:cubicBezTo>
                    <a:lnTo>
                      <a:pt x="673332" y="1305868"/>
                    </a:lnTo>
                    <a:lnTo>
                      <a:pt x="686804" y="1308664"/>
                    </a:lnTo>
                    <a:cubicBezTo>
                      <a:pt x="682356" y="1308790"/>
                      <a:pt x="678162" y="1308918"/>
                      <a:pt x="674349" y="1309045"/>
                    </a:cubicBezTo>
                    <a:cubicBezTo>
                      <a:pt x="663673" y="1309045"/>
                      <a:pt x="651727" y="1308918"/>
                      <a:pt x="638636" y="1308790"/>
                    </a:cubicBezTo>
                    <a:cubicBezTo>
                      <a:pt x="618047" y="1308918"/>
                      <a:pt x="599238" y="1309045"/>
                      <a:pt x="585512" y="1309172"/>
                    </a:cubicBezTo>
                    <a:cubicBezTo>
                      <a:pt x="582970" y="1309172"/>
                      <a:pt x="580809" y="1309172"/>
                      <a:pt x="578649" y="1309299"/>
                    </a:cubicBezTo>
                    <a:cubicBezTo>
                      <a:pt x="572676" y="1309299"/>
                      <a:pt x="566575" y="1309299"/>
                      <a:pt x="560093" y="1309172"/>
                    </a:cubicBezTo>
                    <a:cubicBezTo>
                      <a:pt x="539505" y="1309299"/>
                      <a:pt x="520695" y="1309426"/>
                      <a:pt x="506969" y="1309553"/>
                    </a:cubicBezTo>
                    <a:cubicBezTo>
                      <a:pt x="500106" y="1309680"/>
                      <a:pt x="494641" y="1309807"/>
                      <a:pt x="490828" y="1309934"/>
                    </a:cubicBezTo>
                    <a:cubicBezTo>
                      <a:pt x="487016" y="1310061"/>
                      <a:pt x="484855" y="1310189"/>
                      <a:pt x="484855" y="1310443"/>
                    </a:cubicBezTo>
                    <a:cubicBezTo>
                      <a:pt x="484855" y="1310697"/>
                      <a:pt x="487016" y="1310824"/>
                      <a:pt x="490828" y="1310951"/>
                    </a:cubicBezTo>
                    <a:cubicBezTo>
                      <a:pt x="494641" y="1310951"/>
                      <a:pt x="500233" y="1311205"/>
                      <a:pt x="506969" y="1311332"/>
                    </a:cubicBezTo>
                    <a:cubicBezTo>
                      <a:pt x="520695" y="1311332"/>
                      <a:pt x="539378" y="1311586"/>
                      <a:pt x="560093" y="1311714"/>
                    </a:cubicBezTo>
                    <a:cubicBezTo>
                      <a:pt x="580682" y="1311586"/>
                      <a:pt x="599365" y="1311460"/>
                      <a:pt x="612837" y="1311332"/>
                    </a:cubicBezTo>
                    <a:cubicBezTo>
                      <a:pt x="615505" y="1311332"/>
                      <a:pt x="617793" y="1311332"/>
                      <a:pt x="620081" y="1311205"/>
                    </a:cubicBezTo>
                    <a:cubicBezTo>
                      <a:pt x="626054" y="1311205"/>
                      <a:pt x="632282" y="1311205"/>
                      <a:pt x="638636" y="1311205"/>
                    </a:cubicBezTo>
                    <a:cubicBezTo>
                      <a:pt x="642068" y="1311205"/>
                      <a:pt x="645245" y="1311205"/>
                      <a:pt x="648549" y="1311205"/>
                    </a:cubicBezTo>
                    <a:lnTo>
                      <a:pt x="648549" y="1313112"/>
                    </a:lnTo>
                    <a:lnTo>
                      <a:pt x="798264" y="1311586"/>
                    </a:lnTo>
                    <a:cubicBezTo>
                      <a:pt x="825334" y="1311332"/>
                      <a:pt x="850752" y="1310951"/>
                      <a:pt x="872739" y="1310570"/>
                    </a:cubicBezTo>
                    <a:lnTo>
                      <a:pt x="961704" y="1310570"/>
                    </a:lnTo>
                    <a:lnTo>
                      <a:pt x="890532" y="1311714"/>
                    </a:lnTo>
                    <a:cubicBezTo>
                      <a:pt x="885067" y="1311714"/>
                      <a:pt x="879729" y="1311714"/>
                      <a:pt x="875281" y="1311714"/>
                    </a:cubicBezTo>
                    <a:cubicBezTo>
                      <a:pt x="868545" y="1311841"/>
                      <a:pt x="863080" y="1311968"/>
                      <a:pt x="859268" y="1312095"/>
                    </a:cubicBezTo>
                    <a:cubicBezTo>
                      <a:pt x="855455" y="1312222"/>
                      <a:pt x="853421" y="1312349"/>
                      <a:pt x="853421" y="1312603"/>
                    </a:cubicBezTo>
                    <a:cubicBezTo>
                      <a:pt x="853421" y="1312857"/>
                      <a:pt x="855455" y="1312985"/>
                      <a:pt x="859268" y="1313112"/>
                    </a:cubicBezTo>
                    <a:cubicBezTo>
                      <a:pt x="863080" y="1313112"/>
                      <a:pt x="868545" y="1313366"/>
                      <a:pt x="875281" y="1313493"/>
                    </a:cubicBezTo>
                    <a:cubicBezTo>
                      <a:pt x="888753" y="1313493"/>
                      <a:pt x="907435" y="1313747"/>
                      <a:pt x="927897" y="1313874"/>
                    </a:cubicBezTo>
                    <a:cubicBezTo>
                      <a:pt x="948486" y="1313747"/>
                      <a:pt x="967296" y="1313620"/>
                      <a:pt x="981021" y="1313493"/>
                    </a:cubicBezTo>
                    <a:cubicBezTo>
                      <a:pt x="987884" y="1313366"/>
                      <a:pt x="993349" y="1313239"/>
                      <a:pt x="997162" y="1313112"/>
                    </a:cubicBezTo>
                    <a:cubicBezTo>
                      <a:pt x="997543" y="1313112"/>
                      <a:pt x="997798" y="1313112"/>
                      <a:pt x="998052" y="1313112"/>
                    </a:cubicBezTo>
                    <a:cubicBezTo>
                      <a:pt x="1050159" y="1313366"/>
                      <a:pt x="1103030" y="1313493"/>
                      <a:pt x="1153866" y="1313493"/>
                    </a:cubicBezTo>
                    <a:cubicBezTo>
                      <a:pt x="1153231" y="1313620"/>
                      <a:pt x="1152722" y="1313747"/>
                      <a:pt x="1152722" y="1313874"/>
                    </a:cubicBezTo>
                    <a:lnTo>
                      <a:pt x="1152722" y="1316289"/>
                    </a:lnTo>
                    <a:lnTo>
                      <a:pt x="1470198" y="1316289"/>
                    </a:lnTo>
                    <a:lnTo>
                      <a:pt x="1377548" y="1313874"/>
                    </a:lnTo>
                    <a:cubicBezTo>
                      <a:pt x="1362805" y="1313493"/>
                      <a:pt x="1346410" y="1313112"/>
                      <a:pt x="1329634" y="1312857"/>
                    </a:cubicBezTo>
                    <a:cubicBezTo>
                      <a:pt x="1331795" y="1312857"/>
                      <a:pt x="1333955" y="1312857"/>
                      <a:pt x="1336116" y="1312857"/>
                    </a:cubicBezTo>
                    <a:cubicBezTo>
                      <a:pt x="1421649" y="1313366"/>
                      <a:pt x="1498920" y="1313620"/>
                      <a:pt x="1546453" y="1313620"/>
                    </a:cubicBezTo>
                    <a:lnTo>
                      <a:pt x="1650033" y="1313620"/>
                    </a:lnTo>
                    <a:cubicBezTo>
                      <a:pt x="1639992" y="1313620"/>
                      <a:pt x="1630842" y="1313747"/>
                      <a:pt x="1623343" y="1313747"/>
                    </a:cubicBezTo>
                    <a:cubicBezTo>
                      <a:pt x="1616607" y="1313874"/>
                      <a:pt x="1611142" y="1314001"/>
                      <a:pt x="1607457" y="1314128"/>
                    </a:cubicBezTo>
                    <a:cubicBezTo>
                      <a:pt x="1603644" y="1314256"/>
                      <a:pt x="1601611" y="1314383"/>
                      <a:pt x="1601611" y="1314637"/>
                    </a:cubicBezTo>
                    <a:cubicBezTo>
                      <a:pt x="1601611" y="1314891"/>
                      <a:pt x="1603644" y="1315018"/>
                      <a:pt x="1607457" y="1315145"/>
                    </a:cubicBezTo>
                    <a:cubicBezTo>
                      <a:pt x="1611270" y="1315145"/>
                      <a:pt x="1616734" y="1315399"/>
                      <a:pt x="1623343" y="1315526"/>
                    </a:cubicBezTo>
                    <a:cubicBezTo>
                      <a:pt x="1636815" y="1315526"/>
                      <a:pt x="1655370" y="1315781"/>
                      <a:pt x="1676086" y="1315908"/>
                    </a:cubicBezTo>
                    <a:cubicBezTo>
                      <a:pt x="1696675" y="1315781"/>
                      <a:pt x="1715612" y="1315654"/>
                      <a:pt x="1729465" y="1315526"/>
                    </a:cubicBezTo>
                    <a:cubicBezTo>
                      <a:pt x="1736328" y="1315399"/>
                      <a:pt x="1741920" y="1315272"/>
                      <a:pt x="1745860" y="1315145"/>
                    </a:cubicBezTo>
                    <a:cubicBezTo>
                      <a:pt x="1749800" y="1315018"/>
                      <a:pt x="1751833" y="1314891"/>
                      <a:pt x="1751833" y="1314637"/>
                    </a:cubicBezTo>
                    <a:cubicBezTo>
                      <a:pt x="1751833" y="1314383"/>
                      <a:pt x="1749673" y="1314256"/>
                      <a:pt x="1745860" y="1314128"/>
                    </a:cubicBezTo>
                    <a:cubicBezTo>
                      <a:pt x="1741920" y="1314128"/>
                      <a:pt x="1736328" y="1313874"/>
                      <a:pt x="1729465" y="1313747"/>
                    </a:cubicBezTo>
                    <a:cubicBezTo>
                      <a:pt x="1721839" y="1313747"/>
                      <a:pt x="1712562" y="1313747"/>
                      <a:pt x="1702521" y="1313620"/>
                    </a:cubicBezTo>
                    <a:lnTo>
                      <a:pt x="1714087" y="1313620"/>
                    </a:lnTo>
                    <a:lnTo>
                      <a:pt x="1689558" y="1312985"/>
                    </a:lnTo>
                    <a:cubicBezTo>
                      <a:pt x="1725525" y="1312730"/>
                      <a:pt x="1750816" y="1312349"/>
                      <a:pt x="1755392" y="1311968"/>
                    </a:cubicBezTo>
                    <a:cubicBezTo>
                      <a:pt x="1711799" y="1311968"/>
                      <a:pt x="1676595" y="1311841"/>
                      <a:pt x="1642153" y="1311714"/>
                    </a:cubicBezTo>
                    <a:lnTo>
                      <a:pt x="1633002" y="1311460"/>
                    </a:lnTo>
                    <a:cubicBezTo>
                      <a:pt x="1612159" y="1310951"/>
                      <a:pt x="1557383" y="1310315"/>
                      <a:pt x="1484432" y="1309680"/>
                    </a:cubicBezTo>
                    <a:cubicBezTo>
                      <a:pt x="1522559" y="1309426"/>
                      <a:pt x="1552045" y="1309045"/>
                      <a:pt x="1579624" y="1308664"/>
                    </a:cubicBezTo>
                    <a:cubicBezTo>
                      <a:pt x="1621310" y="1308664"/>
                      <a:pt x="1661852" y="1308664"/>
                      <a:pt x="1700361" y="1308664"/>
                    </a:cubicBezTo>
                    <a:lnTo>
                      <a:pt x="1700869" y="1309807"/>
                    </a:lnTo>
                    <a:lnTo>
                      <a:pt x="1739505" y="1308790"/>
                    </a:lnTo>
                    <a:cubicBezTo>
                      <a:pt x="1752850" y="1308790"/>
                      <a:pt x="1770897" y="1309045"/>
                      <a:pt x="1790977" y="1309172"/>
                    </a:cubicBezTo>
                    <a:cubicBezTo>
                      <a:pt x="1811312" y="1309045"/>
                      <a:pt x="1829613" y="1308918"/>
                      <a:pt x="1843085" y="1308790"/>
                    </a:cubicBezTo>
                    <a:cubicBezTo>
                      <a:pt x="1843975" y="1308790"/>
                      <a:pt x="1845754" y="1309045"/>
                      <a:pt x="1848423" y="1309045"/>
                    </a:cubicBezTo>
                    <a:cubicBezTo>
                      <a:pt x="1852363" y="1309045"/>
                      <a:pt x="1857828" y="1309299"/>
                      <a:pt x="1864691" y="1309426"/>
                    </a:cubicBezTo>
                    <a:cubicBezTo>
                      <a:pt x="1878416" y="1309426"/>
                      <a:pt x="1897099" y="1309680"/>
                      <a:pt x="1917434" y="1309807"/>
                    </a:cubicBezTo>
                    <a:cubicBezTo>
                      <a:pt x="1938022" y="1309680"/>
                      <a:pt x="1956832" y="1309553"/>
                      <a:pt x="1970558" y="1309426"/>
                    </a:cubicBezTo>
                    <a:cubicBezTo>
                      <a:pt x="1977294" y="1309299"/>
                      <a:pt x="1982886" y="1309172"/>
                      <a:pt x="1986699" y="1309045"/>
                    </a:cubicBezTo>
                    <a:cubicBezTo>
                      <a:pt x="1988351" y="1309045"/>
                      <a:pt x="1989749" y="1308918"/>
                      <a:pt x="1990638" y="1308790"/>
                    </a:cubicBezTo>
                    <a:cubicBezTo>
                      <a:pt x="1998010" y="1308790"/>
                      <a:pt x="2005381" y="1308790"/>
                      <a:pt x="2013007" y="1308790"/>
                    </a:cubicBezTo>
                    <a:lnTo>
                      <a:pt x="2087355" y="1310315"/>
                    </a:lnTo>
                    <a:cubicBezTo>
                      <a:pt x="2125991" y="1310951"/>
                      <a:pt x="2162212" y="1311460"/>
                      <a:pt x="2192460" y="1311968"/>
                    </a:cubicBezTo>
                    <a:cubicBezTo>
                      <a:pt x="2106292" y="1312476"/>
                      <a:pt x="1960645" y="1313874"/>
                      <a:pt x="1831138" y="1315654"/>
                    </a:cubicBezTo>
                    <a:lnTo>
                      <a:pt x="1540479" y="1319466"/>
                    </a:lnTo>
                    <a:lnTo>
                      <a:pt x="1831901" y="1317051"/>
                    </a:lnTo>
                    <a:lnTo>
                      <a:pt x="2123958" y="1314764"/>
                    </a:lnTo>
                    <a:lnTo>
                      <a:pt x="2160433" y="1315018"/>
                    </a:lnTo>
                    <a:lnTo>
                      <a:pt x="2160433" y="1323406"/>
                    </a:lnTo>
                    <a:lnTo>
                      <a:pt x="2352596" y="1322262"/>
                    </a:lnTo>
                    <a:cubicBezTo>
                      <a:pt x="2405847" y="1321754"/>
                      <a:pt x="2454015" y="1321246"/>
                      <a:pt x="2488965" y="1320864"/>
                    </a:cubicBezTo>
                    <a:cubicBezTo>
                      <a:pt x="2493032" y="1320864"/>
                      <a:pt x="2496972" y="1320737"/>
                      <a:pt x="2500785" y="1320610"/>
                    </a:cubicBezTo>
                    <a:lnTo>
                      <a:pt x="2500785" y="1321881"/>
                    </a:lnTo>
                    <a:lnTo>
                      <a:pt x="2600552" y="1320229"/>
                    </a:lnTo>
                    <a:lnTo>
                      <a:pt x="2701081" y="1318577"/>
                    </a:lnTo>
                    <a:lnTo>
                      <a:pt x="2678459" y="1318195"/>
                    </a:lnTo>
                    <a:lnTo>
                      <a:pt x="2759416" y="1318704"/>
                    </a:lnTo>
                    <a:cubicBezTo>
                      <a:pt x="2727517" y="1318958"/>
                      <a:pt x="2701081" y="1319212"/>
                      <a:pt x="2681891" y="1319593"/>
                    </a:cubicBezTo>
                    <a:cubicBezTo>
                      <a:pt x="2757510" y="1321500"/>
                      <a:pt x="3217455" y="1322771"/>
                      <a:pt x="3485238" y="1321118"/>
                    </a:cubicBezTo>
                    <a:lnTo>
                      <a:pt x="3485238" y="1318195"/>
                    </a:lnTo>
                    <a:cubicBezTo>
                      <a:pt x="3245288" y="1317433"/>
                      <a:pt x="2958442" y="1317433"/>
                      <a:pt x="2789919" y="1318450"/>
                    </a:cubicBezTo>
                    <a:lnTo>
                      <a:pt x="2774032" y="1313493"/>
                    </a:lnTo>
                    <a:cubicBezTo>
                      <a:pt x="2774668" y="1313493"/>
                      <a:pt x="2775303" y="1313493"/>
                      <a:pt x="2776066" y="1313493"/>
                    </a:cubicBezTo>
                    <a:cubicBezTo>
                      <a:pt x="2803391" y="1313366"/>
                      <a:pt x="2840882" y="1313112"/>
                      <a:pt x="2882187" y="1312730"/>
                    </a:cubicBezTo>
                    <a:cubicBezTo>
                      <a:pt x="2906081" y="1312349"/>
                      <a:pt x="2928703" y="1312095"/>
                      <a:pt x="2948784" y="1311841"/>
                    </a:cubicBezTo>
                    <a:cubicBezTo>
                      <a:pt x="2949165" y="1311841"/>
                      <a:pt x="2949673" y="1311841"/>
                      <a:pt x="2950054" y="1311841"/>
                    </a:cubicBezTo>
                    <a:lnTo>
                      <a:pt x="3018048" y="1312222"/>
                    </a:lnTo>
                    <a:lnTo>
                      <a:pt x="3018048" y="1310570"/>
                    </a:lnTo>
                    <a:cubicBezTo>
                      <a:pt x="3018684" y="1310570"/>
                      <a:pt x="3019447" y="1310570"/>
                      <a:pt x="3020082" y="1310570"/>
                    </a:cubicBezTo>
                    <a:cubicBezTo>
                      <a:pt x="3023895" y="1310443"/>
                      <a:pt x="3026818" y="1310315"/>
                      <a:pt x="3028851" y="1310315"/>
                    </a:cubicBezTo>
                    <a:cubicBezTo>
                      <a:pt x="3030885" y="1310315"/>
                      <a:pt x="3031901" y="1310189"/>
                      <a:pt x="3031901" y="1310061"/>
                    </a:cubicBezTo>
                    <a:cubicBezTo>
                      <a:pt x="3031901" y="1309934"/>
                      <a:pt x="3030885" y="1309934"/>
                      <a:pt x="3028851" y="1309807"/>
                    </a:cubicBezTo>
                    <a:cubicBezTo>
                      <a:pt x="3026818" y="1309807"/>
                      <a:pt x="3023895" y="1309807"/>
                      <a:pt x="3020082" y="1309680"/>
                    </a:cubicBezTo>
                    <a:cubicBezTo>
                      <a:pt x="3019447" y="1309680"/>
                      <a:pt x="3018684" y="1309680"/>
                      <a:pt x="3018048" y="1309680"/>
                    </a:cubicBezTo>
                    <a:lnTo>
                      <a:pt x="3018048" y="1307519"/>
                    </a:lnTo>
                    <a:lnTo>
                      <a:pt x="2891719" y="1307519"/>
                    </a:lnTo>
                    <a:cubicBezTo>
                      <a:pt x="2891719" y="1307519"/>
                      <a:pt x="2944971" y="1306884"/>
                      <a:pt x="2944971" y="1306884"/>
                    </a:cubicBezTo>
                    <a:lnTo>
                      <a:pt x="2956155" y="1306884"/>
                    </a:lnTo>
                    <a:cubicBezTo>
                      <a:pt x="2956155" y="1306884"/>
                      <a:pt x="3033045" y="1306630"/>
                      <a:pt x="3033045" y="1306630"/>
                    </a:cubicBezTo>
                    <a:lnTo>
                      <a:pt x="3033045" y="1306630"/>
                    </a:lnTo>
                    <a:cubicBezTo>
                      <a:pt x="3033045" y="1306630"/>
                      <a:pt x="3037112" y="1307393"/>
                      <a:pt x="3044610" y="1307901"/>
                    </a:cubicBezTo>
                    <a:cubicBezTo>
                      <a:pt x="3052109" y="1308282"/>
                      <a:pt x="3062785" y="1308790"/>
                      <a:pt x="3076002" y="1309426"/>
                    </a:cubicBezTo>
                    <a:cubicBezTo>
                      <a:pt x="3102437" y="1310570"/>
                      <a:pt x="3138786" y="1311714"/>
                      <a:pt x="3178693" y="1312730"/>
                    </a:cubicBezTo>
                    <a:lnTo>
                      <a:pt x="3306928" y="1315908"/>
                    </a:lnTo>
                    <a:cubicBezTo>
                      <a:pt x="3259396" y="1315908"/>
                      <a:pt x="3216439" y="1316035"/>
                      <a:pt x="3180726" y="1316162"/>
                    </a:cubicBezTo>
                    <a:cubicBezTo>
                      <a:pt x="3234994" y="1316162"/>
                      <a:pt x="3281637" y="1316289"/>
                      <a:pt x="3323069" y="1316416"/>
                    </a:cubicBezTo>
                    <a:lnTo>
                      <a:pt x="3323831" y="1316416"/>
                    </a:lnTo>
                    <a:cubicBezTo>
                      <a:pt x="3323831" y="1316416"/>
                      <a:pt x="3323831" y="1316416"/>
                      <a:pt x="3323831" y="1316416"/>
                    </a:cubicBezTo>
                    <a:cubicBezTo>
                      <a:pt x="3559587" y="1316797"/>
                      <a:pt x="3622115" y="1316797"/>
                      <a:pt x="3942387" y="1317306"/>
                    </a:cubicBezTo>
                    <a:cubicBezTo>
                      <a:pt x="3941497" y="1317306"/>
                      <a:pt x="3940989" y="1317433"/>
                      <a:pt x="3940989" y="1317560"/>
                    </a:cubicBezTo>
                    <a:cubicBezTo>
                      <a:pt x="3940989" y="1317687"/>
                      <a:pt x="3943022" y="1317941"/>
                      <a:pt x="3946835" y="1318068"/>
                    </a:cubicBezTo>
                    <a:cubicBezTo>
                      <a:pt x="3950648" y="1318068"/>
                      <a:pt x="3956113" y="1318322"/>
                      <a:pt x="3962722" y="1318450"/>
                    </a:cubicBezTo>
                    <a:cubicBezTo>
                      <a:pt x="3976193" y="1318450"/>
                      <a:pt x="3994749" y="1318704"/>
                      <a:pt x="4015465" y="1318831"/>
                    </a:cubicBezTo>
                    <a:cubicBezTo>
                      <a:pt x="4036053" y="1318704"/>
                      <a:pt x="4054863" y="1318577"/>
                      <a:pt x="4068589" y="1318450"/>
                    </a:cubicBezTo>
                    <a:cubicBezTo>
                      <a:pt x="4075452" y="1318322"/>
                      <a:pt x="4080917" y="1318195"/>
                      <a:pt x="4084730" y="1318068"/>
                    </a:cubicBezTo>
                    <a:cubicBezTo>
                      <a:pt x="4088542" y="1317941"/>
                      <a:pt x="4090703" y="1317814"/>
                      <a:pt x="4090703" y="1317560"/>
                    </a:cubicBezTo>
                    <a:cubicBezTo>
                      <a:pt x="4090703" y="1317560"/>
                      <a:pt x="4090703" y="1317560"/>
                      <a:pt x="4090703" y="1317560"/>
                    </a:cubicBezTo>
                    <a:cubicBezTo>
                      <a:pt x="4120315" y="1317560"/>
                      <a:pt x="4151707" y="1317560"/>
                      <a:pt x="4185005" y="1317687"/>
                    </a:cubicBezTo>
                    <a:cubicBezTo>
                      <a:pt x="4172042" y="1316797"/>
                      <a:pt x="4116884" y="1316289"/>
                      <a:pt x="4037706" y="1315908"/>
                    </a:cubicBezTo>
                    <a:cubicBezTo>
                      <a:pt x="4037833" y="1315908"/>
                      <a:pt x="4038087" y="1315908"/>
                      <a:pt x="4038214" y="1315908"/>
                    </a:cubicBezTo>
                    <a:cubicBezTo>
                      <a:pt x="4042027" y="1315781"/>
                      <a:pt x="4044188" y="1315654"/>
                      <a:pt x="4044188" y="1315399"/>
                    </a:cubicBezTo>
                    <a:cubicBezTo>
                      <a:pt x="4044188" y="1315145"/>
                      <a:pt x="4042027" y="1315018"/>
                      <a:pt x="4038214" y="1314891"/>
                    </a:cubicBezTo>
                    <a:cubicBezTo>
                      <a:pt x="4034401" y="1314891"/>
                      <a:pt x="4028809" y="1314637"/>
                      <a:pt x="4022073" y="1314510"/>
                    </a:cubicBezTo>
                    <a:cubicBezTo>
                      <a:pt x="4008348" y="1314510"/>
                      <a:pt x="3989665" y="1314256"/>
                      <a:pt x="3968949" y="1314128"/>
                    </a:cubicBezTo>
                    <a:cubicBezTo>
                      <a:pt x="3948360" y="1314256"/>
                      <a:pt x="3929551" y="1314383"/>
                      <a:pt x="3915825" y="1314510"/>
                    </a:cubicBezTo>
                    <a:cubicBezTo>
                      <a:pt x="3908962" y="1314637"/>
                      <a:pt x="3903497" y="1314764"/>
                      <a:pt x="3899684" y="1314891"/>
                    </a:cubicBezTo>
                    <a:cubicBezTo>
                      <a:pt x="3895871" y="1315018"/>
                      <a:pt x="3893711" y="1315145"/>
                      <a:pt x="3893711" y="1315399"/>
                    </a:cubicBezTo>
                    <a:cubicBezTo>
                      <a:pt x="3893711" y="1315399"/>
                      <a:pt x="3893965" y="1315399"/>
                      <a:pt x="3894346" y="1315526"/>
                    </a:cubicBezTo>
                    <a:cubicBezTo>
                      <a:pt x="3717053" y="1315272"/>
                      <a:pt x="3493499" y="1315654"/>
                      <a:pt x="3323831" y="1315908"/>
                    </a:cubicBezTo>
                    <a:lnTo>
                      <a:pt x="3323831" y="1313874"/>
                    </a:lnTo>
                    <a:cubicBezTo>
                      <a:pt x="3323831" y="1313874"/>
                      <a:pt x="3319764" y="1313112"/>
                      <a:pt x="3312393" y="1312603"/>
                    </a:cubicBezTo>
                    <a:cubicBezTo>
                      <a:pt x="3304895" y="1312222"/>
                      <a:pt x="3294346" y="1311714"/>
                      <a:pt x="3281256" y="1311078"/>
                    </a:cubicBezTo>
                    <a:cubicBezTo>
                      <a:pt x="3256345" y="1310061"/>
                      <a:pt x="3222285" y="1308918"/>
                      <a:pt x="3184793" y="1307901"/>
                    </a:cubicBezTo>
                    <a:cubicBezTo>
                      <a:pt x="3219108" y="1308282"/>
                      <a:pt x="3249991" y="1308664"/>
                      <a:pt x="3274901" y="1308918"/>
                    </a:cubicBezTo>
                    <a:cubicBezTo>
                      <a:pt x="3295235" y="1308918"/>
                      <a:pt x="3311758" y="1309045"/>
                      <a:pt x="3323196" y="1309045"/>
                    </a:cubicBezTo>
                    <a:cubicBezTo>
                      <a:pt x="3328915" y="1309045"/>
                      <a:pt x="3333363" y="1309045"/>
                      <a:pt x="3336286" y="1309045"/>
                    </a:cubicBezTo>
                    <a:cubicBezTo>
                      <a:pt x="3339336" y="1309045"/>
                      <a:pt x="3340861" y="1308918"/>
                      <a:pt x="3340861" y="1308790"/>
                    </a:cubicBezTo>
                    <a:lnTo>
                      <a:pt x="3340861" y="1307393"/>
                    </a:lnTo>
                    <a:lnTo>
                      <a:pt x="3583353" y="1308918"/>
                    </a:lnTo>
                    <a:cubicBezTo>
                      <a:pt x="3582463" y="1309045"/>
                      <a:pt x="3582844" y="1309172"/>
                      <a:pt x="3585132" y="1309299"/>
                    </a:cubicBezTo>
                    <a:lnTo>
                      <a:pt x="3634189" y="1309299"/>
                    </a:lnTo>
                    <a:cubicBezTo>
                      <a:pt x="3634952" y="1309299"/>
                      <a:pt x="3635714" y="1309299"/>
                      <a:pt x="3636477" y="1309299"/>
                    </a:cubicBezTo>
                    <a:lnTo>
                      <a:pt x="3756960" y="1313747"/>
                    </a:lnTo>
                    <a:lnTo>
                      <a:pt x="3707648" y="1309553"/>
                    </a:lnTo>
                    <a:lnTo>
                      <a:pt x="3727983" y="1309553"/>
                    </a:lnTo>
                    <a:cubicBezTo>
                      <a:pt x="3727983" y="1309553"/>
                      <a:pt x="3891296" y="1310697"/>
                      <a:pt x="3891296" y="1310697"/>
                    </a:cubicBezTo>
                    <a:cubicBezTo>
                      <a:pt x="3742980" y="1310697"/>
                      <a:pt x="3733829" y="1312857"/>
                      <a:pt x="3863844" y="1313112"/>
                    </a:cubicBezTo>
                    <a:lnTo>
                      <a:pt x="3787843" y="1314383"/>
                    </a:lnTo>
                    <a:lnTo>
                      <a:pt x="3961323" y="1313366"/>
                    </a:lnTo>
                    <a:cubicBezTo>
                      <a:pt x="3996655" y="1313493"/>
                      <a:pt x="4039739" y="1313620"/>
                      <a:pt x="4083332" y="1313620"/>
                    </a:cubicBezTo>
                    <a:cubicBezTo>
                      <a:pt x="4074181" y="1313874"/>
                      <a:pt x="4074562" y="1314128"/>
                      <a:pt x="4087525" y="1314383"/>
                    </a:cubicBezTo>
                    <a:cubicBezTo>
                      <a:pt x="4071385" y="1315908"/>
                      <a:pt x="4408178" y="1314891"/>
                      <a:pt x="4566789" y="1315018"/>
                    </a:cubicBezTo>
                    <a:lnTo>
                      <a:pt x="4566789" y="1315908"/>
                    </a:lnTo>
                    <a:cubicBezTo>
                      <a:pt x="4606696" y="1316416"/>
                      <a:pt x="4652321" y="1316670"/>
                      <a:pt x="4694262" y="1316670"/>
                    </a:cubicBezTo>
                    <a:cubicBezTo>
                      <a:pt x="4704684" y="1316797"/>
                      <a:pt x="4718155" y="1316924"/>
                      <a:pt x="4733152" y="1317051"/>
                    </a:cubicBezTo>
                    <a:lnTo>
                      <a:pt x="4729593" y="1317051"/>
                    </a:lnTo>
                    <a:cubicBezTo>
                      <a:pt x="4729593" y="1317051"/>
                      <a:pt x="4629064" y="1318704"/>
                      <a:pt x="4629064" y="1318704"/>
                    </a:cubicBezTo>
                    <a:lnTo>
                      <a:pt x="5029657" y="1318704"/>
                    </a:lnTo>
                    <a:lnTo>
                      <a:pt x="4929127" y="1317051"/>
                    </a:lnTo>
                    <a:lnTo>
                      <a:pt x="4899642" y="1316543"/>
                    </a:lnTo>
                    <a:cubicBezTo>
                      <a:pt x="4900659" y="1316543"/>
                      <a:pt x="4901676" y="1316543"/>
                      <a:pt x="4902565" y="1316543"/>
                    </a:cubicBezTo>
                    <a:cubicBezTo>
                      <a:pt x="4964967" y="1317433"/>
                      <a:pt x="5127009" y="1317687"/>
                      <a:pt x="5338998" y="1317560"/>
                    </a:cubicBezTo>
                    <a:lnTo>
                      <a:pt x="5186107" y="1318450"/>
                    </a:lnTo>
                    <a:cubicBezTo>
                      <a:pt x="5122180" y="1318958"/>
                      <a:pt x="5063972" y="1319466"/>
                      <a:pt x="5021650" y="1319721"/>
                    </a:cubicBezTo>
                    <a:cubicBezTo>
                      <a:pt x="5000553" y="1319975"/>
                      <a:pt x="4983396" y="1320229"/>
                      <a:pt x="4971576" y="1320356"/>
                    </a:cubicBezTo>
                    <a:cubicBezTo>
                      <a:pt x="4959756" y="1320483"/>
                      <a:pt x="4953148" y="1320864"/>
                      <a:pt x="4953148" y="1320864"/>
                    </a:cubicBezTo>
                    <a:cubicBezTo>
                      <a:pt x="4953148" y="1320864"/>
                      <a:pt x="4957088" y="1321118"/>
                      <a:pt x="4964332" y="1321246"/>
                    </a:cubicBezTo>
                    <a:cubicBezTo>
                      <a:pt x="4971576" y="1321246"/>
                      <a:pt x="4981998" y="1321373"/>
                      <a:pt x="4994707" y="1321500"/>
                    </a:cubicBezTo>
                    <a:cubicBezTo>
                      <a:pt x="5020380" y="1321500"/>
                      <a:pt x="5055584" y="1321627"/>
                      <a:pt x="5094093" y="1321754"/>
                    </a:cubicBezTo>
                    <a:cubicBezTo>
                      <a:pt x="5142515" y="1321754"/>
                      <a:pt x="5201104" y="1321373"/>
                      <a:pt x="5250670" y="1320737"/>
                    </a:cubicBezTo>
                    <a:cubicBezTo>
                      <a:pt x="5252576" y="1320737"/>
                      <a:pt x="5254737" y="1320737"/>
                      <a:pt x="5256516" y="1320737"/>
                    </a:cubicBezTo>
                    <a:cubicBezTo>
                      <a:pt x="5257787" y="1320737"/>
                      <a:pt x="5258803" y="1320737"/>
                      <a:pt x="5259947" y="1320737"/>
                    </a:cubicBezTo>
                    <a:cubicBezTo>
                      <a:pt x="5286383" y="1320356"/>
                      <a:pt x="5309895" y="1319975"/>
                      <a:pt x="5327052" y="1319466"/>
                    </a:cubicBezTo>
                    <a:lnTo>
                      <a:pt x="5418685" y="1317051"/>
                    </a:lnTo>
                    <a:lnTo>
                      <a:pt x="5406611" y="1317051"/>
                    </a:lnTo>
                    <a:cubicBezTo>
                      <a:pt x="5489857" y="1315272"/>
                      <a:pt x="5426311" y="1315526"/>
                      <a:pt x="5288416" y="1313874"/>
                    </a:cubicBezTo>
                    <a:cubicBezTo>
                      <a:pt x="5096507" y="1314256"/>
                      <a:pt x="5067022" y="1314256"/>
                      <a:pt x="4887314" y="1314637"/>
                    </a:cubicBezTo>
                    <a:cubicBezTo>
                      <a:pt x="4879308" y="1314891"/>
                      <a:pt x="4875368" y="1315272"/>
                      <a:pt x="4874605" y="1315526"/>
                    </a:cubicBezTo>
                    <a:cubicBezTo>
                      <a:pt x="4861006" y="1315526"/>
                      <a:pt x="4846136" y="1315526"/>
                      <a:pt x="4830886" y="1315526"/>
                    </a:cubicBezTo>
                    <a:cubicBezTo>
                      <a:pt x="4833427" y="1314891"/>
                      <a:pt x="4779668" y="1314383"/>
                      <a:pt x="4625251" y="1314510"/>
                    </a:cubicBezTo>
                    <a:cubicBezTo>
                      <a:pt x="4639994" y="1313874"/>
                      <a:pt x="4585344" y="1313366"/>
                      <a:pt x="4505277" y="1313112"/>
                    </a:cubicBezTo>
                    <a:cubicBezTo>
                      <a:pt x="4522942" y="1313112"/>
                      <a:pt x="4542133" y="1312857"/>
                      <a:pt x="4562341" y="1312730"/>
                    </a:cubicBezTo>
                    <a:cubicBezTo>
                      <a:pt x="4572254" y="1312603"/>
                      <a:pt x="4581786" y="1312476"/>
                      <a:pt x="4591190" y="1312349"/>
                    </a:cubicBezTo>
                    <a:lnTo>
                      <a:pt x="5268717" y="1312349"/>
                    </a:lnTo>
                    <a:lnTo>
                      <a:pt x="5202375" y="1311460"/>
                    </a:lnTo>
                    <a:cubicBezTo>
                      <a:pt x="5270877" y="1311460"/>
                      <a:pt x="5328577" y="1311078"/>
                      <a:pt x="5345480" y="1310697"/>
                    </a:cubicBezTo>
                    <a:lnTo>
                      <a:pt x="5473589" y="1310697"/>
                    </a:lnTo>
                    <a:lnTo>
                      <a:pt x="5391106" y="1309299"/>
                    </a:lnTo>
                    <a:lnTo>
                      <a:pt x="5391106" y="1309045"/>
                    </a:lnTo>
                    <a:cubicBezTo>
                      <a:pt x="5403053" y="1309045"/>
                      <a:pt x="5415635" y="1309045"/>
                      <a:pt x="5428471" y="1309045"/>
                    </a:cubicBezTo>
                    <a:cubicBezTo>
                      <a:pt x="5469776" y="1309045"/>
                      <a:pt x="5507141" y="1308790"/>
                      <a:pt x="5534211" y="1308282"/>
                    </a:cubicBezTo>
                    <a:cubicBezTo>
                      <a:pt x="5547683" y="1307901"/>
                      <a:pt x="5558613" y="1307647"/>
                      <a:pt x="5566366" y="1307519"/>
                    </a:cubicBezTo>
                    <a:cubicBezTo>
                      <a:pt x="5567763" y="1307519"/>
                      <a:pt x="5568908" y="1307519"/>
                      <a:pt x="5570051" y="1307393"/>
                    </a:cubicBezTo>
                    <a:cubicBezTo>
                      <a:pt x="5625590" y="1307393"/>
                      <a:pt x="5684180" y="1307393"/>
                      <a:pt x="5739465" y="1307393"/>
                    </a:cubicBezTo>
                    <a:cubicBezTo>
                      <a:pt x="5756114" y="1307519"/>
                      <a:pt x="5772381" y="1307774"/>
                      <a:pt x="5787887" y="1307774"/>
                    </a:cubicBezTo>
                    <a:lnTo>
                      <a:pt x="5796147" y="1310061"/>
                    </a:lnTo>
                    <a:lnTo>
                      <a:pt x="5798944" y="1310061"/>
                    </a:lnTo>
                    <a:cubicBezTo>
                      <a:pt x="5796402" y="1310061"/>
                      <a:pt x="5794368" y="1310061"/>
                      <a:pt x="5792843" y="1310189"/>
                    </a:cubicBezTo>
                    <a:cubicBezTo>
                      <a:pt x="5792589" y="1310189"/>
                      <a:pt x="5792335" y="1310189"/>
                      <a:pt x="5792080" y="1310189"/>
                    </a:cubicBezTo>
                    <a:cubicBezTo>
                      <a:pt x="5788268" y="1310315"/>
                      <a:pt x="5786235" y="1310443"/>
                      <a:pt x="5786235" y="1310697"/>
                    </a:cubicBezTo>
                    <a:cubicBezTo>
                      <a:pt x="5786235" y="1310951"/>
                      <a:pt x="5788268" y="1311078"/>
                      <a:pt x="5792080" y="1311205"/>
                    </a:cubicBezTo>
                    <a:cubicBezTo>
                      <a:pt x="5795894" y="1311205"/>
                      <a:pt x="5801231" y="1311460"/>
                      <a:pt x="5807967" y="1311586"/>
                    </a:cubicBezTo>
                    <a:cubicBezTo>
                      <a:pt x="5821439" y="1311586"/>
                      <a:pt x="5839994" y="1311841"/>
                      <a:pt x="5860710" y="1311968"/>
                    </a:cubicBezTo>
                    <a:cubicBezTo>
                      <a:pt x="5879901" y="1311841"/>
                      <a:pt x="5897313" y="1311714"/>
                      <a:pt x="5910657" y="1311586"/>
                    </a:cubicBezTo>
                    <a:cubicBezTo>
                      <a:pt x="6049568" y="1311714"/>
                      <a:pt x="6277444" y="1311205"/>
                      <a:pt x="6396402" y="1311586"/>
                    </a:cubicBezTo>
                    <a:cubicBezTo>
                      <a:pt x="6398181" y="1311586"/>
                      <a:pt x="6399833" y="1311586"/>
                      <a:pt x="6401358" y="1311586"/>
                    </a:cubicBezTo>
                    <a:lnTo>
                      <a:pt x="6582973" y="1312730"/>
                    </a:lnTo>
                    <a:lnTo>
                      <a:pt x="6740185" y="1313747"/>
                    </a:lnTo>
                    <a:lnTo>
                      <a:pt x="6740185" y="1316670"/>
                    </a:lnTo>
                    <a:lnTo>
                      <a:pt x="6968315" y="1315272"/>
                    </a:lnTo>
                    <a:lnTo>
                      <a:pt x="7084731" y="1314510"/>
                    </a:lnTo>
                    <a:lnTo>
                      <a:pt x="7369925" y="1318831"/>
                    </a:lnTo>
                    <a:lnTo>
                      <a:pt x="7479096" y="1317051"/>
                    </a:lnTo>
                    <a:lnTo>
                      <a:pt x="7500702" y="1316670"/>
                    </a:lnTo>
                    <a:lnTo>
                      <a:pt x="7504642" y="1318450"/>
                    </a:lnTo>
                    <a:cubicBezTo>
                      <a:pt x="7418474" y="1319212"/>
                      <a:pt x="7345269" y="1319975"/>
                      <a:pt x="7338660" y="1321246"/>
                    </a:cubicBezTo>
                    <a:cubicBezTo>
                      <a:pt x="7253000" y="1321500"/>
                      <a:pt x="7248044" y="1321881"/>
                      <a:pt x="7107353" y="1320992"/>
                    </a:cubicBezTo>
                    <a:cubicBezTo>
                      <a:pt x="7006824" y="1323406"/>
                      <a:pt x="7245502" y="1323406"/>
                      <a:pt x="7508709" y="1323152"/>
                    </a:cubicBezTo>
                    <a:lnTo>
                      <a:pt x="7508709" y="1321627"/>
                    </a:lnTo>
                    <a:cubicBezTo>
                      <a:pt x="7509853" y="1321627"/>
                      <a:pt x="7510869" y="1321627"/>
                      <a:pt x="7512014" y="1321627"/>
                    </a:cubicBezTo>
                    <a:lnTo>
                      <a:pt x="7520528" y="1325439"/>
                    </a:lnTo>
                    <a:cubicBezTo>
                      <a:pt x="7454949" y="1324042"/>
                      <a:pt x="7234699" y="1324042"/>
                      <a:pt x="7259482" y="1326075"/>
                    </a:cubicBezTo>
                    <a:cubicBezTo>
                      <a:pt x="7264820" y="1327600"/>
                      <a:pt x="7441478" y="1326456"/>
                      <a:pt x="7523579" y="1326838"/>
                    </a:cubicBezTo>
                    <a:lnTo>
                      <a:pt x="7524723" y="1327346"/>
                    </a:lnTo>
                    <a:cubicBezTo>
                      <a:pt x="7440334" y="1327600"/>
                      <a:pt x="7377423" y="1328109"/>
                      <a:pt x="7384286" y="1328998"/>
                    </a:cubicBezTo>
                    <a:cubicBezTo>
                      <a:pt x="7433216" y="1328998"/>
                      <a:pt x="7481893" y="1328998"/>
                      <a:pt x="7528408" y="1328998"/>
                    </a:cubicBezTo>
                    <a:lnTo>
                      <a:pt x="7543786" y="1335988"/>
                    </a:lnTo>
                    <a:lnTo>
                      <a:pt x="7544549" y="1332557"/>
                    </a:lnTo>
                    <a:lnTo>
                      <a:pt x="7536669" y="1328998"/>
                    </a:lnTo>
                    <a:cubicBezTo>
                      <a:pt x="7539592" y="1328998"/>
                      <a:pt x="7542389" y="1328998"/>
                      <a:pt x="7545312" y="1328998"/>
                    </a:cubicBezTo>
                    <a:lnTo>
                      <a:pt x="7544549" y="1332557"/>
                    </a:lnTo>
                    <a:lnTo>
                      <a:pt x="7545184" y="1332938"/>
                    </a:lnTo>
                    <a:lnTo>
                      <a:pt x="7546074" y="1328998"/>
                    </a:lnTo>
                    <a:cubicBezTo>
                      <a:pt x="7554971" y="1328998"/>
                      <a:pt x="7563994" y="1328998"/>
                      <a:pt x="7572764" y="1328998"/>
                    </a:cubicBezTo>
                    <a:lnTo>
                      <a:pt x="7819957" y="1328998"/>
                    </a:lnTo>
                    <a:close/>
                    <a:moveTo>
                      <a:pt x="2153062" y="3177"/>
                    </a:moveTo>
                    <a:cubicBezTo>
                      <a:pt x="2151282" y="3177"/>
                      <a:pt x="2149630" y="3304"/>
                      <a:pt x="2147978" y="3431"/>
                    </a:cubicBezTo>
                    <a:cubicBezTo>
                      <a:pt x="2149630" y="3431"/>
                      <a:pt x="2151410" y="3304"/>
                      <a:pt x="2153062" y="3177"/>
                    </a:cubicBezTo>
                    <a:close/>
                    <a:moveTo>
                      <a:pt x="7573272" y="1218301"/>
                    </a:moveTo>
                    <a:cubicBezTo>
                      <a:pt x="7573272" y="1218301"/>
                      <a:pt x="7572255" y="1218301"/>
                      <a:pt x="7571874" y="1218301"/>
                    </a:cubicBezTo>
                    <a:lnTo>
                      <a:pt x="7571874" y="1217666"/>
                    </a:lnTo>
                    <a:cubicBezTo>
                      <a:pt x="7571874" y="1217666"/>
                      <a:pt x="7572890" y="1218047"/>
                      <a:pt x="7573272" y="1218301"/>
                    </a:cubicBezTo>
                    <a:close/>
                    <a:moveTo>
                      <a:pt x="6667616" y="1311586"/>
                    </a:moveTo>
                    <a:lnTo>
                      <a:pt x="6590980" y="1310315"/>
                    </a:lnTo>
                    <a:lnTo>
                      <a:pt x="6645247" y="1309807"/>
                    </a:lnTo>
                    <a:lnTo>
                      <a:pt x="6741075" y="1310189"/>
                    </a:lnTo>
                    <a:lnTo>
                      <a:pt x="6741075" y="1311968"/>
                    </a:lnTo>
                    <a:lnTo>
                      <a:pt x="6741075" y="1311968"/>
                    </a:lnTo>
                    <a:cubicBezTo>
                      <a:pt x="6725442" y="1311968"/>
                      <a:pt x="6710065" y="1311968"/>
                      <a:pt x="6695322" y="1311968"/>
                    </a:cubicBezTo>
                    <a:lnTo>
                      <a:pt x="6667743" y="1311460"/>
                    </a:lnTo>
                    <a:close/>
                    <a:moveTo>
                      <a:pt x="6483333" y="1308536"/>
                    </a:moveTo>
                    <a:lnTo>
                      <a:pt x="6399452" y="1309934"/>
                    </a:lnTo>
                    <a:lnTo>
                      <a:pt x="6368569" y="1310443"/>
                    </a:lnTo>
                    <a:cubicBezTo>
                      <a:pt x="6330568" y="1310189"/>
                      <a:pt x="6273377" y="1309934"/>
                      <a:pt x="6209577" y="1309680"/>
                    </a:cubicBezTo>
                    <a:lnTo>
                      <a:pt x="6208942" y="1309680"/>
                    </a:lnTo>
                    <a:cubicBezTo>
                      <a:pt x="6208942" y="1309680"/>
                      <a:pt x="6020592" y="1308536"/>
                      <a:pt x="6020592" y="1308536"/>
                    </a:cubicBezTo>
                    <a:lnTo>
                      <a:pt x="6078546" y="1307011"/>
                    </a:lnTo>
                    <a:lnTo>
                      <a:pt x="6447239" y="1307011"/>
                    </a:lnTo>
                    <a:cubicBezTo>
                      <a:pt x="6449527" y="1306884"/>
                      <a:pt x="6451052" y="1306757"/>
                      <a:pt x="6452195" y="1306630"/>
                    </a:cubicBezTo>
                    <a:cubicBezTo>
                      <a:pt x="6572424" y="1305868"/>
                      <a:pt x="6606104" y="1304342"/>
                      <a:pt x="6355224" y="1304088"/>
                    </a:cubicBezTo>
                    <a:cubicBezTo>
                      <a:pt x="6352683" y="1304088"/>
                      <a:pt x="6348616" y="1304342"/>
                      <a:pt x="6343786" y="1304342"/>
                    </a:cubicBezTo>
                    <a:cubicBezTo>
                      <a:pt x="6327773" y="1304342"/>
                      <a:pt x="6309852" y="1304342"/>
                      <a:pt x="6289645" y="1304215"/>
                    </a:cubicBezTo>
                    <a:cubicBezTo>
                      <a:pt x="6289645" y="1304215"/>
                      <a:pt x="6289772" y="1304215"/>
                      <a:pt x="6289899" y="1304215"/>
                    </a:cubicBezTo>
                    <a:cubicBezTo>
                      <a:pt x="6339465" y="1303707"/>
                      <a:pt x="6395385" y="1302944"/>
                      <a:pt x="6446349" y="1302055"/>
                    </a:cubicBezTo>
                    <a:lnTo>
                      <a:pt x="6455119" y="1302055"/>
                    </a:lnTo>
                    <a:cubicBezTo>
                      <a:pt x="6455119" y="1302055"/>
                      <a:pt x="6455881" y="1301928"/>
                      <a:pt x="6456135" y="1301928"/>
                    </a:cubicBezTo>
                    <a:cubicBezTo>
                      <a:pt x="6456644" y="1301928"/>
                      <a:pt x="6456897" y="1301928"/>
                      <a:pt x="6457406" y="1301928"/>
                    </a:cubicBezTo>
                    <a:lnTo>
                      <a:pt x="6494009" y="1301292"/>
                    </a:lnTo>
                    <a:lnTo>
                      <a:pt x="6709556" y="1301292"/>
                    </a:lnTo>
                    <a:lnTo>
                      <a:pt x="6706251" y="1301292"/>
                    </a:lnTo>
                    <a:cubicBezTo>
                      <a:pt x="6706251" y="1301292"/>
                      <a:pt x="6759630" y="1301292"/>
                      <a:pt x="6759630" y="1301292"/>
                    </a:cubicBezTo>
                    <a:cubicBezTo>
                      <a:pt x="6759376" y="1301292"/>
                      <a:pt x="6759249" y="1301292"/>
                      <a:pt x="6759249" y="1301292"/>
                    </a:cubicBezTo>
                    <a:cubicBezTo>
                      <a:pt x="6759249" y="1301419"/>
                      <a:pt x="6761282" y="1301673"/>
                      <a:pt x="6765095" y="1301801"/>
                    </a:cubicBezTo>
                    <a:cubicBezTo>
                      <a:pt x="6768908" y="1301801"/>
                      <a:pt x="6774373" y="1302055"/>
                      <a:pt x="6781109" y="1302182"/>
                    </a:cubicBezTo>
                    <a:cubicBezTo>
                      <a:pt x="6783015" y="1302182"/>
                      <a:pt x="6785176" y="1302182"/>
                      <a:pt x="6787210" y="1302182"/>
                    </a:cubicBezTo>
                    <a:cubicBezTo>
                      <a:pt x="6785557" y="1302182"/>
                      <a:pt x="6783778" y="1302182"/>
                      <a:pt x="6782380" y="1302182"/>
                    </a:cubicBezTo>
                    <a:cubicBezTo>
                      <a:pt x="6788988" y="1302182"/>
                      <a:pt x="6795852" y="1302182"/>
                      <a:pt x="6802714" y="1302182"/>
                    </a:cubicBezTo>
                    <a:cubicBezTo>
                      <a:pt x="6804239" y="1302182"/>
                      <a:pt x="6805764" y="1302182"/>
                      <a:pt x="6807290" y="1302182"/>
                    </a:cubicBezTo>
                    <a:lnTo>
                      <a:pt x="6814788" y="1302436"/>
                    </a:lnTo>
                    <a:lnTo>
                      <a:pt x="6790768" y="1302944"/>
                    </a:lnTo>
                    <a:lnTo>
                      <a:pt x="6762045" y="1303453"/>
                    </a:lnTo>
                    <a:lnTo>
                      <a:pt x="6622879" y="1303453"/>
                    </a:lnTo>
                    <a:lnTo>
                      <a:pt x="6622879" y="1305486"/>
                    </a:lnTo>
                    <a:cubicBezTo>
                      <a:pt x="6622879" y="1305486"/>
                      <a:pt x="6624278" y="1305613"/>
                      <a:pt x="6626693" y="1305740"/>
                    </a:cubicBezTo>
                    <a:cubicBezTo>
                      <a:pt x="6618177" y="1305994"/>
                      <a:pt x="6610933" y="1306249"/>
                      <a:pt x="6605087" y="1306503"/>
                    </a:cubicBezTo>
                    <a:lnTo>
                      <a:pt x="6593775" y="1306757"/>
                    </a:lnTo>
                    <a:lnTo>
                      <a:pt x="6595173" y="1306757"/>
                    </a:lnTo>
                    <a:cubicBezTo>
                      <a:pt x="6528069" y="1307901"/>
                      <a:pt x="6497440" y="1308536"/>
                      <a:pt x="6511420" y="1308664"/>
                    </a:cubicBezTo>
                    <a:lnTo>
                      <a:pt x="6501507" y="1308664"/>
                    </a:lnTo>
                    <a:cubicBezTo>
                      <a:pt x="6501507" y="1308664"/>
                      <a:pt x="6483460" y="1308409"/>
                      <a:pt x="6483460" y="1308409"/>
                    </a:cubicBezTo>
                    <a:close/>
                    <a:moveTo>
                      <a:pt x="2269097" y="1312222"/>
                    </a:moveTo>
                    <a:cubicBezTo>
                      <a:pt x="2264521" y="1311968"/>
                      <a:pt x="2257531" y="1311841"/>
                      <a:pt x="2248254" y="1311460"/>
                    </a:cubicBezTo>
                    <a:cubicBezTo>
                      <a:pt x="2246729" y="1311460"/>
                      <a:pt x="2245203" y="1311460"/>
                      <a:pt x="2243551" y="1311460"/>
                    </a:cubicBezTo>
                    <a:cubicBezTo>
                      <a:pt x="2275960" y="1311841"/>
                      <a:pt x="2305953" y="1312095"/>
                      <a:pt x="2332388" y="1312349"/>
                    </a:cubicBezTo>
                    <a:lnTo>
                      <a:pt x="2269097" y="1312349"/>
                    </a:lnTo>
                    <a:close/>
                    <a:moveTo>
                      <a:pt x="7642918" y="1314764"/>
                    </a:moveTo>
                    <a:lnTo>
                      <a:pt x="7573399" y="1314256"/>
                    </a:lnTo>
                    <a:cubicBezTo>
                      <a:pt x="7568061" y="1314256"/>
                      <a:pt x="7561325" y="1314256"/>
                      <a:pt x="7554081" y="1314128"/>
                    </a:cubicBezTo>
                    <a:lnTo>
                      <a:pt x="7554335" y="1312985"/>
                    </a:lnTo>
                    <a:lnTo>
                      <a:pt x="7555351" y="1313493"/>
                    </a:lnTo>
                    <a:lnTo>
                      <a:pt x="7555988" y="1310824"/>
                    </a:lnTo>
                    <a:cubicBezTo>
                      <a:pt x="7561961" y="1310824"/>
                      <a:pt x="7567680" y="1310824"/>
                      <a:pt x="7573399" y="1310824"/>
                    </a:cubicBezTo>
                    <a:lnTo>
                      <a:pt x="7686892" y="1310824"/>
                    </a:lnTo>
                    <a:cubicBezTo>
                      <a:pt x="7686892" y="1310824"/>
                      <a:pt x="7733026" y="1311332"/>
                      <a:pt x="7733026" y="1311332"/>
                    </a:cubicBezTo>
                    <a:lnTo>
                      <a:pt x="7732264" y="1310951"/>
                    </a:lnTo>
                    <a:lnTo>
                      <a:pt x="7733534" y="1310951"/>
                    </a:lnTo>
                    <a:lnTo>
                      <a:pt x="7738237" y="1313239"/>
                    </a:lnTo>
                    <a:lnTo>
                      <a:pt x="7642918" y="1314764"/>
                    </a:lnTo>
                    <a:close/>
                    <a:moveTo>
                      <a:pt x="6074224" y="1305232"/>
                    </a:moveTo>
                    <a:cubicBezTo>
                      <a:pt x="6074224" y="1305232"/>
                      <a:pt x="6073970" y="1305232"/>
                      <a:pt x="6073843" y="1305232"/>
                    </a:cubicBezTo>
                    <a:lnTo>
                      <a:pt x="6081214" y="1304724"/>
                    </a:lnTo>
                    <a:cubicBezTo>
                      <a:pt x="6082486" y="1304724"/>
                      <a:pt x="6083629" y="1304724"/>
                      <a:pt x="6084900" y="1304724"/>
                    </a:cubicBezTo>
                    <a:lnTo>
                      <a:pt x="6080961" y="1304978"/>
                    </a:lnTo>
                    <a:lnTo>
                      <a:pt x="6088586" y="1304978"/>
                    </a:lnTo>
                    <a:cubicBezTo>
                      <a:pt x="6083629" y="1304978"/>
                      <a:pt x="6078799" y="1305105"/>
                      <a:pt x="6074097" y="1305232"/>
                    </a:cubicBezTo>
                    <a:close/>
                    <a:moveTo>
                      <a:pt x="4352766" y="1305486"/>
                    </a:moveTo>
                    <a:lnTo>
                      <a:pt x="4343743" y="1305486"/>
                    </a:lnTo>
                    <a:cubicBezTo>
                      <a:pt x="4354037" y="1305232"/>
                      <a:pt x="4362552" y="1305232"/>
                      <a:pt x="4368399" y="1305105"/>
                    </a:cubicBezTo>
                    <a:cubicBezTo>
                      <a:pt x="4368907" y="1305105"/>
                      <a:pt x="4369161" y="1305105"/>
                      <a:pt x="4369670" y="1305105"/>
                    </a:cubicBezTo>
                    <a:cubicBezTo>
                      <a:pt x="4372338" y="1305105"/>
                      <a:pt x="4375134" y="1305105"/>
                      <a:pt x="4377930" y="1305105"/>
                    </a:cubicBezTo>
                    <a:lnTo>
                      <a:pt x="4372847" y="1305105"/>
                    </a:lnTo>
                    <a:cubicBezTo>
                      <a:pt x="4372847" y="1305105"/>
                      <a:pt x="4352766" y="1305486"/>
                      <a:pt x="4352766" y="1305486"/>
                    </a:cubicBezTo>
                    <a:close/>
                    <a:moveTo>
                      <a:pt x="5481595" y="455751"/>
                    </a:moveTo>
                    <a:lnTo>
                      <a:pt x="5542345" y="473544"/>
                    </a:lnTo>
                    <a:cubicBezTo>
                      <a:pt x="5528619" y="469731"/>
                      <a:pt x="5513114" y="465283"/>
                      <a:pt x="5495321" y="460326"/>
                    </a:cubicBezTo>
                    <a:lnTo>
                      <a:pt x="5481595" y="455878"/>
                    </a:lnTo>
                    <a:close/>
                    <a:moveTo>
                      <a:pt x="5996826" y="609023"/>
                    </a:moveTo>
                    <a:cubicBezTo>
                      <a:pt x="5996826" y="609023"/>
                      <a:pt x="5996826" y="609023"/>
                      <a:pt x="5996699" y="609023"/>
                    </a:cubicBezTo>
                    <a:cubicBezTo>
                      <a:pt x="6003434" y="611184"/>
                      <a:pt x="6010043" y="613599"/>
                      <a:pt x="6016652" y="615886"/>
                    </a:cubicBezTo>
                    <a:cubicBezTo>
                      <a:pt x="6001909" y="611057"/>
                      <a:pt x="5986150" y="606101"/>
                      <a:pt x="5969119" y="601017"/>
                    </a:cubicBezTo>
                    <a:cubicBezTo>
                      <a:pt x="5964417" y="599365"/>
                      <a:pt x="5959206" y="597585"/>
                      <a:pt x="5953487" y="595679"/>
                    </a:cubicBezTo>
                    <a:cubicBezTo>
                      <a:pt x="5947260" y="593645"/>
                      <a:pt x="5940397" y="591358"/>
                      <a:pt x="5933025" y="588943"/>
                    </a:cubicBezTo>
                    <a:cubicBezTo>
                      <a:pt x="5935948" y="589833"/>
                      <a:pt x="5938363" y="590595"/>
                      <a:pt x="5940143" y="591103"/>
                    </a:cubicBezTo>
                    <a:cubicBezTo>
                      <a:pt x="5930611" y="588053"/>
                      <a:pt x="5921969" y="585385"/>
                      <a:pt x="5913835" y="582715"/>
                    </a:cubicBezTo>
                    <a:cubicBezTo>
                      <a:pt x="5896169" y="576996"/>
                      <a:pt x="5876470" y="570769"/>
                      <a:pt x="5855626" y="564160"/>
                    </a:cubicBezTo>
                    <a:lnTo>
                      <a:pt x="5853848" y="563652"/>
                    </a:lnTo>
                    <a:cubicBezTo>
                      <a:pt x="5820930" y="553230"/>
                      <a:pt x="5796020" y="545223"/>
                      <a:pt x="5747980" y="529972"/>
                    </a:cubicBezTo>
                    <a:cubicBezTo>
                      <a:pt x="5747980" y="529972"/>
                      <a:pt x="5746709" y="529718"/>
                      <a:pt x="5744548" y="529210"/>
                    </a:cubicBezTo>
                    <a:cubicBezTo>
                      <a:pt x="5742896" y="528701"/>
                      <a:pt x="5740481" y="528066"/>
                      <a:pt x="5737686" y="527176"/>
                    </a:cubicBezTo>
                    <a:lnTo>
                      <a:pt x="5716969" y="520695"/>
                    </a:lnTo>
                    <a:lnTo>
                      <a:pt x="5781532" y="537979"/>
                    </a:lnTo>
                    <a:cubicBezTo>
                      <a:pt x="5808729" y="547130"/>
                      <a:pt x="5844824" y="559076"/>
                      <a:pt x="5887654" y="573183"/>
                    </a:cubicBezTo>
                    <a:cubicBezTo>
                      <a:pt x="5924002" y="585257"/>
                      <a:pt x="5960477" y="596950"/>
                      <a:pt x="5996826" y="609151"/>
                    </a:cubicBezTo>
                    <a:close/>
                    <a:moveTo>
                      <a:pt x="5192716" y="1309172"/>
                    </a:moveTo>
                    <a:lnTo>
                      <a:pt x="5175177" y="1309426"/>
                    </a:lnTo>
                    <a:lnTo>
                      <a:pt x="5173525" y="1309426"/>
                    </a:lnTo>
                    <a:cubicBezTo>
                      <a:pt x="5131076" y="1309426"/>
                      <a:pt x="5088373" y="1309426"/>
                      <a:pt x="5044781" y="1309426"/>
                    </a:cubicBezTo>
                    <a:cubicBezTo>
                      <a:pt x="5076300" y="1309426"/>
                      <a:pt x="5099685" y="1309172"/>
                      <a:pt x="5108835" y="1308918"/>
                    </a:cubicBezTo>
                    <a:lnTo>
                      <a:pt x="5196910" y="1308282"/>
                    </a:lnTo>
                    <a:lnTo>
                      <a:pt x="5199071" y="1308282"/>
                    </a:lnTo>
                    <a:cubicBezTo>
                      <a:pt x="5197164" y="1308282"/>
                      <a:pt x="5195385" y="1308282"/>
                      <a:pt x="5193987" y="1308282"/>
                    </a:cubicBezTo>
                    <a:cubicBezTo>
                      <a:pt x="5190174" y="1308409"/>
                      <a:pt x="5188140" y="1308536"/>
                      <a:pt x="5188140" y="1308790"/>
                    </a:cubicBezTo>
                    <a:cubicBezTo>
                      <a:pt x="5188140" y="1308918"/>
                      <a:pt x="5189793" y="1309045"/>
                      <a:pt x="5192589" y="1309172"/>
                    </a:cubicBezTo>
                    <a:close/>
                    <a:moveTo>
                      <a:pt x="5989709" y="609786"/>
                    </a:moveTo>
                    <a:cubicBezTo>
                      <a:pt x="6041434" y="626308"/>
                      <a:pt x="6081596" y="640542"/>
                      <a:pt x="6110954" y="650583"/>
                    </a:cubicBezTo>
                    <a:lnTo>
                      <a:pt x="6110954" y="651091"/>
                    </a:lnTo>
                    <a:cubicBezTo>
                      <a:pt x="6067234" y="635840"/>
                      <a:pt x="6023388" y="621351"/>
                      <a:pt x="5979541" y="607371"/>
                    </a:cubicBezTo>
                    <a:cubicBezTo>
                      <a:pt x="5983862" y="608515"/>
                      <a:pt x="5987420" y="609278"/>
                      <a:pt x="5989835" y="609786"/>
                    </a:cubicBezTo>
                    <a:close/>
                    <a:moveTo>
                      <a:pt x="7157936" y="1056513"/>
                    </a:moveTo>
                    <a:cubicBezTo>
                      <a:pt x="7159079" y="1057149"/>
                      <a:pt x="7160478" y="1057784"/>
                      <a:pt x="7162384" y="1058547"/>
                    </a:cubicBezTo>
                    <a:cubicBezTo>
                      <a:pt x="7167468" y="1060580"/>
                      <a:pt x="7172297" y="1062741"/>
                      <a:pt x="7177253" y="1064775"/>
                    </a:cubicBezTo>
                    <a:cubicBezTo>
                      <a:pt x="7182973" y="1067189"/>
                      <a:pt x="7188565" y="1069731"/>
                      <a:pt x="7194284" y="1072273"/>
                    </a:cubicBezTo>
                    <a:cubicBezTo>
                      <a:pt x="7204324" y="1076721"/>
                      <a:pt x="7214110" y="1081296"/>
                      <a:pt x="7223769" y="1085745"/>
                    </a:cubicBezTo>
                    <a:cubicBezTo>
                      <a:pt x="7216652" y="1082821"/>
                      <a:pt x="7209790" y="1079898"/>
                      <a:pt x="7202926" y="1077102"/>
                    </a:cubicBezTo>
                    <a:cubicBezTo>
                      <a:pt x="7202799" y="1077102"/>
                      <a:pt x="7202545" y="1076975"/>
                      <a:pt x="7202418" y="1076848"/>
                    </a:cubicBezTo>
                    <a:cubicBezTo>
                      <a:pt x="7197461" y="1074560"/>
                      <a:pt x="7192251" y="1072018"/>
                      <a:pt x="7186659" y="1069477"/>
                    </a:cubicBezTo>
                    <a:cubicBezTo>
                      <a:pt x="7165943" y="1060708"/>
                      <a:pt x="7141668" y="1050286"/>
                      <a:pt x="7115106" y="1038975"/>
                    </a:cubicBezTo>
                    <a:cubicBezTo>
                      <a:pt x="7106210" y="1035162"/>
                      <a:pt x="7096932" y="1031349"/>
                      <a:pt x="7087527" y="1027410"/>
                    </a:cubicBezTo>
                    <a:cubicBezTo>
                      <a:pt x="7092738" y="1029570"/>
                      <a:pt x="7097695" y="1031603"/>
                      <a:pt x="7102524" y="1033510"/>
                    </a:cubicBezTo>
                    <a:cubicBezTo>
                      <a:pt x="7113962" y="1038212"/>
                      <a:pt x="7123876" y="1042152"/>
                      <a:pt x="7132518" y="1045711"/>
                    </a:cubicBezTo>
                    <a:cubicBezTo>
                      <a:pt x="7141033" y="1049269"/>
                      <a:pt x="7149548" y="1052955"/>
                      <a:pt x="7158063" y="1056513"/>
                    </a:cubicBezTo>
                    <a:close/>
                    <a:moveTo>
                      <a:pt x="7214618" y="1300911"/>
                    </a:moveTo>
                    <a:cubicBezTo>
                      <a:pt x="7194919" y="1301038"/>
                      <a:pt x="7176365" y="1301165"/>
                      <a:pt x="7159334" y="1301292"/>
                    </a:cubicBezTo>
                    <a:lnTo>
                      <a:pt x="7122986" y="1300657"/>
                    </a:lnTo>
                    <a:cubicBezTo>
                      <a:pt x="7207248" y="1300657"/>
                      <a:pt x="7302947" y="1300530"/>
                      <a:pt x="7394835" y="1300402"/>
                    </a:cubicBezTo>
                    <a:cubicBezTo>
                      <a:pt x="7330018" y="1300530"/>
                      <a:pt x="7267997" y="1300784"/>
                      <a:pt x="7214618" y="1300911"/>
                    </a:cubicBezTo>
                    <a:close/>
                    <a:moveTo>
                      <a:pt x="5716461" y="526160"/>
                    </a:moveTo>
                    <a:cubicBezTo>
                      <a:pt x="5718495" y="526795"/>
                      <a:pt x="5720528" y="527558"/>
                      <a:pt x="5722434" y="528193"/>
                    </a:cubicBezTo>
                    <a:cubicBezTo>
                      <a:pt x="5717224" y="526541"/>
                      <a:pt x="5712140" y="524762"/>
                      <a:pt x="5707183" y="523236"/>
                    </a:cubicBezTo>
                    <a:cubicBezTo>
                      <a:pt x="5710360" y="524253"/>
                      <a:pt x="5713411" y="525270"/>
                      <a:pt x="5716461" y="526160"/>
                    </a:cubicBezTo>
                    <a:close/>
                    <a:moveTo>
                      <a:pt x="7358868" y="1153739"/>
                    </a:moveTo>
                    <a:cubicBezTo>
                      <a:pt x="7371958" y="1159966"/>
                      <a:pt x="7385049" y="1166067"/>
                      <a:pt x="7396741" y="1171659"/>
                    </a:cubicBezTo>
                    <a:lnTo>
                      <a:pt x="7357724" y="1154501"/>
                    </a:lnTo>
                    <a:lnTo>
                      <a:pt x="7436775" y="1190723"/>
                    </a:lnTo>
                    <a:cubicBezTo>
                      <a:pt x="7438046" y="1191358"/>
                      <a:pt x="7439063" y="1191866"/>
                      <a:pt x="7439825" y="1192248"/>
                    </a:cubicBezTo>
                    <a:cubicBezTo>
                      <a:pt x="7423685" y="1184876"/>
                      <a:pt x="7406273" y="1176869"/>
                      <a:pt x="7388607" y="1168735"/>
                    </a:cubicBezTo>
                    <a:cubicBezTo>
                      <a:pt x="7357343" y="1154374"/>
                      <a:pt x="7325443" y="1139759"/>
                      <a:pt x="7299389" y="1127685"/>
                    </a:cubicBezTo>
                    <a:lnTo>
                      <a:pt x="7299389" y="1127685"/>
                    </a:lnTo>
                    <a:cubicBezTo>
                      <a:pt x="7320232" y="1136835"/>
                      <a:pt x="7340312" y="1145605"/>
                      <a:pt x="7358995" y="1153739"/>
                    </a:cubicBezTo>
                    <a:close/>
                    <a:moveTo>
                      <a:pt x="7568824" y="1238509"/>
                    </a:moveTo>
                    <a:lnTo>
                      <a:pt x="7568824" y="1238509"/>
                    </a:lnTo>
                    <a:cubicBezTo>
                      <a:pt x="7568824" y="1238509"/>
                      <a:pt x="7568824" y="1238509"/>
                      <a:pt x="7568824" y="1238509"/>
                    </a:cubicBezTo>
                    <a:lnTo>
                      <a:pt x="7568824" y="1238509"/>
                    </a:lnTo>
                    <a:cubicBezTo>
                      <a:pt x="7568824" y="1238509"/>
                      <a:pt x="7568824" y="1238509"/>
                      <a:pt x="7568824" y="1238509"/>
                    </a:cubicBezTo>
                    <a:close/>
                    <a:moveTo>
                      <a:pt x="7369925" y="1292650"/>
                    </a:moveTo>
                    <a:lnTo>
                      <a:pt x="7348827" y="1292269"/>
                    </a:lnTo>
                    <a:lnTo>
                      <a:pt x="7446688" y="1292269"/>
                    </a:lnTo>
                    <a:cubicBezTo>
                      <a:pt x="7446688" y="1292269"/>
                      <a:pt x="7448340" y="1292904"/>
                      <a:pt x="7448340" y="1292904"/>
                    </a:cubicBezTo>
                    <a:cubicBezTo>
                      <a:pt x="7440715" y="1293031"/>
                      <a:pt x="7431819" y="1293285"/>
                      <a:pt x="7421270" y="1293412"/>
                    </a:cubicBezTo>
                    <a:lnTo>
                      <a:pt x="7369925" y="1292523"/>
                    </a:lnTo>
                    <a:close/>
                    <a:moveTo>
                      <a:pt x="2519086" y="1286804"/>
                    </a:moveTo>
                    <a:cubicBezTo>
                      <a:pt x="2537260" y="1286677"/>
                      <a:pt x="2553909" y="1286549"/>
                      <a:pt x="2569033" y="1286295"/>
                    </a:cubicBezTo>
                    <a:lnTo>
                      <a:pt x="2593943" y="1286804"/>
                    </a:lnTo>
                    <a:cubicBezTo>
                      <a:pt x="2569160" y="1286804"/>
                      <a:pt x="2544123" y="1286804"/>
                      <a:pt x="2519086" y="1286804"/>
                    </a:cubicBezTo>
                    <a:close/>
                    <a:moveTo>
                      <a:pt x="2715189" y="1285152"/>
                    </a:moveTo>
                    <a:cubicBezTo>
                      <a:pt x="2711376" y="1285152"/>
                      <a:pt x="2705784" y="1284897"/>
                      <a:pt x="2699048" y="1284770"/>
                    </a:cubicBezTo>
                    <a:cubicBezTo>
                      <a:pt x="2687864" y="1284770"/>
                      <a:pt x="2673121" y="1284643"/>
                      <a:pt x="2656727" y="1284516"/>
                    </a:cubicBezTo>
                    <a:cubicBezTo>
                      <a:pt x="2664098" y="1284008"/>
                      <a:pt x="2660794" y="1283372"/>
                      <a:pt x="2644653" y="1282737"/>
                    </a:cubicBezTo>
                    <a:lnTo>
                      <a:pt x="2644653" y="1282737"/>
                    </a:lnTo>
                    <a:cubicBezTo>
                      <a:pt x="2680366" y="1282356"/>
                      <a:pt x="2695363" y="1281974"/>
                      <a:pt x="2681764" y="1281720"/>
                    </a:cubicBezTo>
                    <a:cubicBezTo>
                      <a:pt x="2675282" y="1281720"/>
                      <a:pt x="2662446" y="1281593"/>
                      <a:pt x="2644653" y="1281466"/>
                    </a:cubicBezTo>
                    <a:lnTo>
                      <a:pt x="2644653" y="1280576"/>
                    </a:lnTo>
                    <a:lnTo>
                      <a:pt x="2495320" y="1280576"/>
                    </a:lnTo>
                    <a:cubicBezTo>
                      <a:pt x="2470537" y="1280449"/>
                      <a:pt x="2443721" y="1280195"/>
                      <a:pt x="2415379" y="1280068"/>
                    </a:cubicBezTo>
                    <a:lnTo>
                      <a:pt x="2415379" y="1278543"/>
                    </a:lnTo>
                    <a:cubicBezTo>
                      <a:pt x="2425038" y="1278543"/>
                      <a:pt x="2433681" y="1278543"/>
                      <a:pt x="2440925" y="1278543"/>
                    </a:cubicBezTo>
                    <a:lnTo>
                      <a:pt x="2556451" y="1278543"/>
                    </a:lnTo>
                    <a:lnTo>
                      <a:pt x="2652024" y="1279178"/>
                    </a:lnTo>
                    <a:lnTo>
                      <a:pt x="2849906" y="1280449"/>
                    </a:lnTo>
                    <a:lnTo>
                      <a:pt x="2905826" y="1282483"/>
                    </a:lnTo>
                    <a:lnTo>
                      <a:pt x="2928576" y="1283245"/>
                    </a:lnTo>
                    <a:lnTo>
                      <a:pt x="2928576" y="1283245"/>
                    </a:lnTo>
                    <a:cubicBezTo>
                      <a:pt x="2909385" y="1283499"/>
                      <a:pt x="2891846" y="1283627"/>
                      <a:pt x="2879010" y="1283753"/>
                    </a:cubicBezTo>
                    <a:cubicBezTo>
                      <a:pt x="2872147" y="1283881"/>
                      <a:pt x="2866682" y="1284008"/>
                      <a:pt x="2862869" y="1284135"/>
                    </a:cubicBezTo>
                    <a:cubicBezTo>
                      <a:pt x="2859057" y="1284262"/>
                      <a:pt x="2856896" y="1284389"/>
                      <a:pt x="2856896" y="1284643"/>
                    </a:cubicBezTo>
                    <a:cubicBezTo>
                      <a:pt x="2856896" y="1284897"/>
                      <a:pt x="2859057" y="1285024"/>
                      <a:pt x="2862869" y="1285152"/>
                    </a:cubicBezTo>
                    <a:cubicBezTo>
                      <a:pt x="2866555" y="1285152"/>
                      <a:pt x="2871893" y="1285406"/>
                      <a:pt x="2878247" y="1285533"/>
                    </a:cubicBezTo>
                    <a:cubicBezTo>
                      <a:pt x="2824107" y="1285533"/>
                      <a:pt x="2780006" y="1285660"/>
                      <a:pt x="2758527" y="1286041"/>
                    </a:cubicBezTo>
                    <a:cubicBezTo>
                      <a:pt x="2748360" y="1286041"/>
                      <a:pt x="2740226" y="1286041"/>
                      <a:pt x="2734507" y="1286295"/>
                    </a:cubicBezTo>
                    <a:lnTo>
                      <a:pt x="2716714" y="1286295"/>
                    </a:lnTo>
                    <a:cubicBezTo>
                      <a:pt x="2719510" y="1286041"/>
                      <a:pt x="2721162" y="1285914"/>
                      <a:pt x="2721162" y="1285787"/>
                    </a:cubicBezTo>
                    <a:cubicBezTo>
                      <a:pt x="2721162" y="1285660"/>
                      <a:pt x="2719001" y="1285406"/>
                      <a:pt x="2715189" y="1285278"/>
                    </a:cubicBezTo>
                    <a:close/>
                    <a:moveTo>
                      <a:pt x="5036139" y="1277907"/>
                    </a:moveTo>
                    <a:lnTo>
                      <a:pt x="5033470" y="1277907"/>
                    </a:lnTo>
                    <a:lnTo>
                      <a:pt x="5036393" y="1277653"/>
                    </a:lnTo>
                    <a:cubicBezTo>
                      <a:pt x="5045925" y="1277653"/>
                      <a:pt x="5055457" y="1277653"/>
                      <a:pt x="5064988" y="1277653"/>
                    </a:cubicBezTo>
                    <a:lnTo>
                      <a:pt x="5036139" y="1277907"/>
                    </a:lnTo>
                    <a:close/>
                    <a:moveTo>
                      <a:pt x="2528872" y="1275620"/>
                    </a:moveTo>
                    <a:cubicBezTo>
                      <a:pt x="2504979" y="1275620"/>
                      <a:pt x="2483882" y="1275874"/>
                      <a:pt x="2466851" y="1276001"/>
                    </a:cubicBezTo>
                    <a:lnTo>
                      <a:pt x="2453888" y="1275620"/>
                    </a:lnTo>
                    <a:lnTo>
                      <a:pt x="2528999" y="1275620"/>
                    </a:lnTo>
                    <a:close/>
                    <a:moveTo>
                      <a:pt x="2698667" y="1286549"/>
                    </a:moveTo>
                    <a:cubicBezTo>
                      <a:pt x="2701336" y="1286677"/>
                      <a:pt x="2706419" y="1286804"/>
                      <a:pt x="2713028" y="1286931"/>
                    </a:cubicBezTo>
                    <a:lnTo>
                      <a:pt x="2676934" y="1286677"/>
                    </a:lnTo>
                    <a:cubicBezTo>
                      <a:pt x="2685068" y="1286677"/>
                      <a:pt x="2692439" y="1286677"/>
                      <a:pt x="2698794" y="1286549"/>
                    </a:cubicBezTo>
                    <a:close/>
                    <a:moveTo>
                      <a:pt x="2115824" y="1275620"/>
                    </a:moveTo>
                    <a:cubicBezTo>
                      <a:pt x="2138319" y="1275874"/>
                      <a:pt x="2160560" y="1276128"/>
                      <a:pt x="2182420" y="1276509"/>
                    </a:cubicBezTo>
                    <a:lnTo>
                      <a:pt x="2064097" y="1275747"/>
                    </a:lnTo>
                    <a:lnTo>
                      <a:pt x="2062699" y="1275747"/>
                    </a:lnTo>
                    <a:cubicBezTo>
                      <a:pt x="2062699" y="1275747"/>
                      <a:pt x="2115824" y="1275747"/>
                      <a:pt x="2115824" y="1275747"/>
                    </a:cubicBezTo>
                    <a:close/>
                    <a:moveTo>
                      <a:pt x="2615040" y="1287312"/>
                    </a:moveTo>
                    <a:lnTo>
                      <a:pt x="2656345" y="1288074"/>
                    </a:lnTo>
                    <a:cubicBezTo>
                      <a:pt x="2641984" y="1288074"/>
                      <a:pt x="2629147" y="1288074"/>
                      <a:pt x="2615040" y="1288074"/>
                    </a:cubicBezTo>
                    <a:lnTo>
                      <a:pt x="2615040" y="1287185"/>
                    </a:lnTo>
                    <a:close/>
                    <a:moveTo>
                      <a:pt x="1670621" y="1292396"/>
                    </a:moveTo>
                    <a:lnTo>
                      <a:pt x="1670621" y="1292904"/>
                    </a:lnTo>
                    <a:cubicBezTo>
                      <a:pt x="1658675" y="1292650"/>
                      <a:pt x="1646220" y="1292396"/>
                      <a:pt x="1633638" y="1292141"/>
                    </a:cubicBezTo>
                    <a:lnTo>
                      <a:pt x="1670621" y="1292523"/>
                    </a:lnTo>
                    <a:close/>
                    <a:moveTo>
                      <a:pt x="2104894" y="1295700"/>
                    </a:moveTo>
                    <a:cubicBezTo>
                      <a:pt x="2106419" y="1295700"/>
                      <a:pt x="2107690" y="1295700"/>
                      <a:pt x="2109342" y="1295700"/>
                    </a:cubicBezTo>
                    <a:cubicBezTo>
                      <a:pt x="2121289" y="1295700"/>
                      <a:pt x="2135396" y="1295700"/>
                      <a:pt x="2150774" y="1295827"/>
                    </a:cubicBezTo>
                    <a:lnTo>
                      <a:pt x="2077061" y="1296336"/>
                    </a:lnTo>
                    <a:cubicBezTo>
                      <a:pt x="2090787" y="1296208"/>
                      <a:pt x="2104259" y="1295954"/>
                      <a:pt x="2118366" y="1295827"/>
                    </a:cubicBezTo>
                    <a:cubicBezTo>
                      <a:pt x="2110105" y="1295827"/>
                      <a:pt x="2101844" y="1295827"/>
                      <a:pt x="2093710" y="1295827"/>
                    </a:cubicBezTo>
                    <a:cubicBezTo>
                      <a:pt x="2097523" y="1295827"/>
                      <a:pt x="2101208" y="1295827"/>
                      <a:pt x="2104894" y="1295827"/>
                    </a:cubicBezTo>
                    <a:close/>
                    <a:moveTo>
                      <a:pt x="2470283" y="1290998"/>
                    </a:moveTo>
                    <a:cubicBezTo>
                      <a:pt x="2462403" y="1290998"/>
                      <a:pt x="2454015" y="1290998"/>
                      <a:pt x="2445373" y="1290998"/>
                    </a:cubicBezTo>
                    <a:lnTo>
                      <a:pt x="2434316" y="1290998"/>
                    </a:lnTo>
                    <a:cubicBezTo>
                      <a:pt x="2434316" y="1290998"/>
                      <a:pt x="2360222" y="1289600"/>
                      <a:pt x="2360222" y="1289600"/>
                    </a:cubicBezTo>
                    <a:cubicBezTo>
                      <a:pt x="2415506" y="1289727"/>
                      <a:pt x="2465708" y="1289854"/>
                      <a:pt x="2523661" y="1289600"/>
                    </a:cubicBezTo>
                    <a:cubicBezTo>
                      <a:pt x="2505106" y="1289854"/>
                      <a:pt x="2489728" y="1289981"/>
                      <a:pt x="2478798" y="1290108"/>
                    </a:cubicBezTo>
                    <a:cubicBezTo>
                      <a:pt x="2466597" y="1290362"/>
                      <a:pt x="2459734" y="1290616"/>
                      <a:pt x="2459734" y="1290616"/>
                    </a:cubicBezTo>
                    <a:cubicBezTo>
                      <a:pt x="2459734" y="1290616"/>
                      <a:pt x="2463420" y="1290744"/>
                      <a:pt x="2470283" y="1290998"/>
                    </a:cubicBezTo>
                    <a:close/>
                    <a:moveTo>
                      <a:pt x="7458762" y="1292269"/>
                    </a:moveTo>
                    <a:cubicBezTo>
                      <a:pt x="7458762" y="1292269"/>
                      <a:pt x="7459397" y="1292523"/>
                      <a:pt x="7459779" y="1292650"/>
                    </a:cubicBezTo>
                    <a:cubicBezTo>
                      <a:pt x="7458889" y="1292650"/>
                      <a:pt x="7457872" y="1292650"/>
                      <a:pt x="7456855" y="1292650"/>
                    </a:cubicBezTo>
                    <a:lnTo>
                      <a:pt x="7455712" y="1292141"/>
                    </a:lnTo>
                    <a:lnTo>
                      <a:pt x="7458889" y="1292141"/>
                    </a:lnTo>
                    <a:close/>
                    <a:moveTo>
                      <a:pt x="7342854" y="1292269"/>
                    </a:moveTo>
                    <a:lnTo>
                      <a:pt x="7342346" y="1292269"/>
                    </a:lnTo>
                    <a:cubicBezTo>
                      <a:pt x="7342346" y="1292269"/>
                      <a:pt x="7341965" y="1292269"/>
                      <a:pt x="7341965" y="1292269"/>
                    </a:cubicBezTo>
                    <a:lnTo>
                      <a:pt x="7342982" y="1292269"/>
                    </a:lnTo>
                    <a:close/>
                    <a:moveTo>
                      <a:pt x="7553573" y="1304724"/>
                    </a:moveTo>
                    <a:lnTo>
                      <a:pt x="7553573" y="1304724"/>
                    </a:lnTo>
                    <a:lnTo>
                      <a:pt x="7553191" y="1306376"/>
                    </a:lnTo>
                    <a:lnTo>
                      <a:pt x="7553191" y="1306376"/>
                    </a:lnTo>
                    <a:lnTo>
                      <a:pt x="7553573" y="1304724"/>
                    </a:lnTo>
                    <a:close/>
                    <a:moveTo>
                      <a:pt x="7553573" y="1306376"/>
                    </a:moveTo>
                    <a:lnTo>
                      <a:pt x="7553954" y="1304724"/>
                    </a:lnTo>
                    <a:lnTo>
                      <a:pt x="7554208" y="1304724"/>
                    </a:lnTo>
                    <a:lnTo>
                      <a:pt x="7553826" y="1306376"/>
                    </a:lnTo>
                    <a:lnTo>
                      <a:pt x="7553573" y="1306376"/>
                    </a:lnTo>
                    <a:close/>
                    <a:moveTo>
                      <a:pt x="7567934" y="1241305"/>
                    </a:moveTo>
                    <a:lnTo>
                      <a:pt x="7568315" y="1239780"/>
                    </a:lnTo>
                    <a:lnTo>
                      <a:pt x="7568315" y="1239780"/>
                    </a:lnTo>
                    <a:cubicBezTo>
                      <a:pt x="7568315" y="1239780"/>
                      <a:pt x="7567934" y="1241432"/>
                      <a:pt x="7567934" y="1241432"/>
                    </a:cubicBezTo>
                    <a:lnTo>
                      <a:pt x="7567934" y="1241432"/>
                    </a:lnTo>
                    <a:close/>
                    <a:moveTo>
                      <a:pt x="1557128" y="1279432"/>
                    </a:moveTo>
                    <a:cubicBezTo>
                      <a:pt x="1558654" y="1279432"/>
                      <a:pt x="1560179" y="1279432"/>
                      <a:pt x="1561322" y="1279432"/>
                    </a:cubicBezTo>
                    <a:cubicBezTo>
                      <a:pt x="1565135" y="1279305"/>
                      <a:pt x="1567169" y="1279178"/>
                      <a:pt x="1567169" y="1278924"/>
                    </a:cubicBezTo>
                    <a:cubicBezTo>
                      <a:pt x="1567169" y="1278670"/>
                      <a:pt x="1565135" y="1278543"/>
                      <a:pt x="1561322" y="1278416"/>
                    </a:cubicBezTo>
                    <a:cubicBezTo>
                      <a:pt x="1557510" y="1278416"/>
                      <a:pt x="1552045" y="1278161"/>
                      <a:pt x="1545309" y="1278034"/>
                    </a:cubicBezTo>
                    <a:cubicBezTo>
                      <a:pt x="1542005" y="1278034"/>
                      <a:pt x="1538446" y="1278034"/>
                      <a:pt x="1534633" y="1278034"/>
                    </a:cubicBezTo>
                    <a:lnTo>
                      <a:pt x="1534379" y="1277653"/>
                    </a:lnTo>
                    <a:cubicBezTo>
                      <a:pt x="1538065" y="1277653"/>
                      <a:pt x="1541623" y="1277653"/>
                      <a:pt x="1544800" y="1277653"/>
                    </a:cubicBezTo>
                    <a:cubicBezTo>
                      <a:pt x="1551537" y="1277526"/>
                      <a:pt x="1557001" y="1277399"/>
                      <a:pt x="1560814" y="1277272"/>
                    </a:cubicBezTo>
                    <a:cubicBezTo>
                      <a:pt x="1561831" y="1277272"/>
                      <a:pt x="1562720" y="1277272"/>
                      <a:pt x="1563356" y="1277272"/>
                    </a:cubicBezTo>
                    <a:lnTo>
                      <a:pt x="1639738" y="1277780"/>
                    </a:lnTo>
                    <a:lnTo>
                      <a:pt x="1765305" y="1279559"/>
                    </a:lnTo>
                    <a:cubicBezTo>
                      <a:pt x="1698200" y="1279559"/>
                      <a:pt x="1632875" y="1279814"/>
                      <a:pt x="1571490" y="1280068"/>
                    </a:cubicBezTo>
                    <a:lnTo>
                      <a:pt x="1557001" y="1279814"/>
                    </a:lnTo>
                    <a:close/>
                    <a:moveTo>
                      <a:pt x="7554208" y="1306376"/>
                    </a:moveTo>
                    <a:lnTo>
                      <a:pt x="7554589" y="1304724"/>
                    </a:lnTo>
                    <a:lnTo>
                      <a:pt x="7555606" y="1304724"/>
                    </a:lnTo>
                    <a:lnTo>
                      <a:pt x="7555225" y="1306376"/>
                    </a:lnTo>
                    <a:lnTo>
                      <a:pt x="7554208" y="1306376"/>
                    </a:lnTo>
                    <a:close/>
                    <a:moveTo>
                      <a:pt x="7568188" y="1241432"/>
                    </a:moveTo>
                    <a:lnTo>
                      <a:pt x="7568570" y="1239907"/>
                    </a:lnTo>
                    <a:lnTo>
                      <a:pt x="7568824" y="1239907"/>
                    </a:lnTo>
                    <a:cubicBezTo>
                      <a:pt x="7568824" y="1239907"/>
                      <a:pt x="7568442" y="1241559"/>
                      <a:pt x="7568442" y="1241559"/>
                    </a:cubicBezTo>
                    <a:lnTo>
                      <a:pt x="7568188" y="1241559"/>
                    </a:lnTo>
                    <a:close/>
                    <a:moveTo>
                      <a:pt x="7568824" y="1238636"/>
                    </a:moveTo>
                    <a:lnTo>
                      <a:pt x="7568824" y="1238636"/>
                    </a:lnTo>
                    <a:cubicBezTo>
                      <a:pt x="7568824" y="1238636"/>
                      <a:pt x="7568950" y="1238636"/>
                      <a:pt x="7569078" y="1238636"/>
                    </a:cubicBezTo>
                    <a:lnTo>
                      <a:pt x="7569078" y="1238636"/>
                    </a:lnTo>
                    <a:cubicBezTo>
                      <a:pt x="7569078" y="1238636"/>
                      <a:pt x="7568824" y="1238636"/>
                      <a:pt x="7568824" y="1238636"/>
                    </a:cubicBezTo>
                    <a:close/>
                    <a:moveTo>
                      <a:pt x="1362551" y="1276763"/>
                    </a:moveTo>
                    <a:lnTo>
                      <a:pt x="1365220" y="1276763"/>
                    </a:lnTo>
                    <a:cubicBezTo>
                      <a:pt x="1365220" y="1276763"/>
                      <a:pt x="1397882" y="1277272"/>
                      <a:pt x="1397882" y="1277272"/>
                    </a:cubicBezTo>
                    <a:lnTo>
                      <a:pt x="1397882" y="1277272"/>
                    </a:lnTo>
                    <a:lnTo>
                      <a:pt x="1362551" y="1276763"/>
                    </a:lnTo>
                    <a:close/>
                    <a:moveTo>
                      <a:pt x="7509344" y="1304597"/>
                    </a:moveTo>
                    <a:cubicBezTo>
                      <a:pt x="7510616" y="1305232"/>
                      <a:pt x="7512014" y="1305868"/>
                      <a:pt x="7513284" y="1306376"/>
                    </a:cubicBezTo>
                    <a:lnTo>
                      <a:pt x="7509599" y="1306376"/>
                    </a:lnTo>
                    <a:cubicBezTo>
                      <a:pt x="7508328" y="1305740"/>
                      <a:pt x="7506930" y="1305232"/>
                      <a:pt x="7505659" y="1304597"/>
                    </a:cubicBezTo>
                    <a:cubicBezTo>
                      <a:pt x="7506930" y="1304597"/>
                      <a:pt x="7508074" y="1304597"/>
                      <a:pt x="7509344" y="1304597"/>
                    </a:cubicBezTo>
                    <a:close/>
                    <a:moveTo>
                      <a:pt x="7555606" y="1306249"/>
                    </a:moveTo>
                    <a:lnTo>
                      <a:pt x="7555988" y="1304597"/>
                    </a:lnTo>
                    <a:lnTo>
                      <a:pt x="7557131" y="1304597"/>
                    </a:lnTo>
                    <a:lnTo>
                      <a:pt x="7556750" y="1306249"/>
                    </a:lnTo>
                    <a:lnTo>
                      <a:pt x="7555606" y="1306249"/>
                    </a:lnTo>
                    <a:close/>
                    <a:moveTo>
                      <a:pt x="7570095" y="1242194"/>
                    </a:moveTo>
                    <a:lnTo>
                      <a:pt x="7570475" y="1240669"/>
                    </a:lnTo>
                    <a:lnTo>
                      <a:pt x="7571492" y="1241178"/>
                    </a:lnTo>
                    <a:lnTo>
                      <a:pt x="7571112" y="1242830"/>
                    </a:lnTo>
                    <a:lnTo>
                      <a:pt x="7570095" y="1242322"/>
                    </a:lnTo>
                    <a:close/>
                    <a:moveTo>
                      <a:pt x="7569713" y="1242067"/>
                    </a:moveTo>
                    <a:lnTo>
                      <a:pt x="7568824" y="1241686"/>
                    </a:lnTo>
                    <a:lnTo>
                      <a:pt x="7569205" y="1240161"/>
                    </a:lnTo>
                    <a:lnTo>
                      <a:pt x="7570095" y="1240542"/>
                    </a:lnTo>
                    <a:lnTo>
                      <a:pt x="7569713" y="1242067"/>
                    </a:lnTo>
                    <a:close/>
                    <a:moveTo>
                      <a:pt x="7569459" y="1238890"/>
                    </a:moveTo>
                    <a:lnTo>
                      <a:pt x="7569459" y="1238890"/>
                    </a:lnTo>
                    <a:cubicBezTo>
                      <a:pt x="7569459" y="1238890"/>
                      <a:pt x="7570095" y="1239144"/>
                      <a:pt x="7570349" y="1239271"/>
                    </a:cubicBezTo>
                    <a:lnTo>
                      <a:pt x="7570349" y="1239271"/>
                    </a:lnTo>
                    <a:cubicBezTo>
                      <a:pt x="7570349" y="1239271"/>
                      <a:pt x="7569459" y="1238890"/>
                      <a:pt x="7569459" y="1238890"/>
                    </a:cubicBezTo>
                    <a:close/>
                    <a:moveTo>
                      <a:pt x="1205465" y="1275620"/>
                    </a:moveTo>
                    <a:lnTo>
                      <a:pt x="1225546" y="1275620"/>
                    </a:lnTo>
                    <a:lnTo>
                      <a:pt x="1243593" y="1275874"/>
                    </a:lnTo>
                    <a:lnTo>
                      <a:pt x="1242195" y="1276255"/>
                    </a:lnTo>
                    <a:cubicBezTo>
                      <a:pt x="1233044" y="1276255"/>
                      <a:pt x="1222877" y="1276001"/>
                      <a:pt x="1212074" y="1276001"/>
                    </a:cubicBezTo>
                    <a:cubicBezTo>
                      <a:pt x="1209914" y="1276001"/>
                      <a:pt x="1207753" y="1275747"/>
                      <a:pt x="1205338" y="1275620"/>
                    </a:cubicBezTo>
                    <a:close/>
                    <a:moveTo>
                      <a:pt x="7715233" y="1306122"/>
                    </a:moveTo>
                    <a:lnTo>
                      <a:pt x="7715233" y="1306122"/>
                    </a:lnTo>
                    <a:cubicBezTo>
                      <a:pt x="7715233" y="1306122"/>
                      <a:pt x="7676978" y="1306503"/>
                      <a:pt x="7676978" y="1306503"/>
                    </a:cubicBezTo>
                    <a:lnTo>
                      <a:pt x="7715106" y="1306122"/>
                    </a:lnTo>
                    <a:close/>
                    <a:moveTo>
                      <a:pt x="7573145" y="1306122"/>
                    </a:moveTo>
                    <a:lnTo>
                      <a:pt x="7557766" y="1306122"/>
                    </a:lnTo>
                    <a:cubicBezTo>
                      <a:pt x="7557766" y="1306122"/>
                      <a:pt x="7558148" y="1304469"/>
                      <a:pt x="7558148" y="1304469"/>
                    </a:cubicBezTo>
                    <a:lnTo>
                      <a:pt x="7706337" y="1304469"/>
                    </a:lnTo>
                    <a:lnTo>
                      <a:pt x="7585727" y="1249184"/>
                    </a:lnTo>
                    <a:lnTo>
                      <a:pt x="7572128" y="1242957"/>
                    </a:lnTo>
                    <a:lnTo>
                      <a:pt x="7572509" y="1241305"/>
                    </a:lnTo>
                    <a:lnTo>
                      <a:pt x="7586489" y="1247659"/>
                    </a:lnTo>
                    <a:lnTo>
                      <a:pt x="7713963" y="1305613"/>
                    </a:lnTo>
                    <a:lnTo>
                      <a:pt x="7573272" y="1305994"/>
                    </a:lnTo>
                    <a:close/>
                    <a:moveTo>
                      <a:pt x="7572637" y="1240161"/>
                    </a:moveTo>
                    <a:lnTo>
                      <a:pt x="7572637" y="1240161"/>
                    </a:lnTo>
                    <a:cubicBezTo>
                      <a:pt x="7572637" y="1240161"/>
                      <a:pt x="7573653" y="1240669"/>
                      <a:pt x="7574162" y="1240796"/>
                    </a:cubicBezTo>
                    <a:lnTo>
                      <a:pt x="7572637" y="1240161"/>
                    </a:lnTo>
                    <a:close/>
                    <a:moveTo>
                      <a:pt x="7571747" y="1239780"/>
                    </a:moveTo>
                    <a:lnTo>
                      <a:pt x="7570730" y="1239398"/>
                    </a:lnTo>
                    <a:lnTo>
                      <a:pt x="7570730" y="1239398"/>
                    </a:lnTo>
                    <a:cubicBezTo>
                      <a:pt x="7570730" y="1239398"/>
                      <a:pt x="7571365" y="1239653"/>
                      <a:pt x="7571747" y="1239780"/>
                    </a:cubicBezTo>
                    <a:lnTo>
                      <a:pt x="7571747" y="1239780"/>
                    </a:lnTo>
                    <a:close/>
                    <a:moveTo>
                      <a:pt x="7531077" y="1222622"/>
                    </a:moveTo>
                    <a:cubicBezTo>
                      <a:pt x="7530060" y="1222622"/>
                      <a:pt x="7529171" y="1222622"/>
                      <a:pt x="7528154" y="1222622"/>
                    </a:cubicBezTo>
                    <a:cubicBezTo>
                      <a:pt x="7527392" y="1222241"/>
                      <a:pt x="7526756" y="1221987"/>
                      <a:pt x="7525993" y="1221606"/>
                    </a:cubicBezTo>
                    <a:cubicBezTo>
                      <a:pt x="7524977" y="1220970"/>
                      <a:pt x="7523706" y="1220207"/>
                      <a:pt x="7522181" y="1219318"/>
                    </a:cubicBezTo>
                    <a:cubicBezTo>
                      <a:pt x="7522816" y="1219318"/>
                      <a:pt x="7523452" y="1219318"/>
                      <a:pt x="7524087" y="1219318"/>
                    </a:cubicBezTo>
                    <a:lnTo>
                      <a:pt x="7531205" y="1222495"/>
                    </a:lnTo>
                    <a:close/>
                    <a:moveTo>
                      <a:pt x="1233680" y="1278161"/>
                    </a:moveTo>
                    <a:cubicBezTo>
                      <a:pt x="1233680" y="1278161"/>
                      <a:pt x="1234824" y="1278161"/>
                      <a:pt x="1235459" y="1278161"/>
                    </a:cubicBezTo>
                    <a:lnTo>
                      <a:pt x="1232663" y="1279051"/>
                    </a:lnTo>
                    <a:cubicBezTo>
                      <a:pt x="1225419" y="1279051"/>
                      <a:pt x="1218175" y="1278924"/>
                      <a:pt x="1210931" y="1278797"/>
                    </a:cubicBezTo>
                    <a:cubicBezTo>
                      <a:pt x="1221479" y="1278670"/>
                      <a:pt x="1229359" y="1278416"/>
                      <a:pt x="1233680" y="1278161"/>
                    </a:cubicBezTo>
                    <a:close/>
                    <a:moveTo>
                      <a:pt x="4575431" y="1303198"/>
                    </a:moveTo>
                    <a:cubicBezTo>
                      <a:pt x="4574415" y="1303198"/>
                      <a:pt x="4572889" y="1303072"/>
                      <a:pt x="4570602" y="1302944"/>
                    </a:cubicBezTo>
                    <a:cubicBezTo>
                      <a:pt x="4567043" y="1302944"/>
                      <a:pt x="4561959" y="1302690"/>
                      <a:pt x="4555986" y="1302563"/>
                    </a:cubicBezTo>
                    <a:lnTo>
                      <a:pt x="4564247" y="1302309"/>
                    </a:lnTo>
                    <a:cubicBezTo>
                      <a:pt x="4609492" y="1303453"/>
                      <a:pt x="4739125" y="1303326"/>
                      <a:pt x="4773948" y="1302690"/>
                    </a:cubicBezTo>
                    <a:cubicBezTo>
                      <a:pt x="4780430" y="1302309"/>
                      <a:pt x="4781955" y="1302055"/>
                      <a:pt x="4779922" y="1301801"/>
                    </a:cubicBezTo>
                    <a:lnTo>
                      <a:pt x="4824023" y="1301801"/>
                    </a:lnTo>
                    <a:lnTo>
                      <a:pt x="4824023" y="1306122"/>
                    </a:lnTo>
                    <a:cubicBezTo>
                      <a:pt x="4735058" y="1304978"/>
                      <a:pt x="4649271" y="1303961"/>
                      <a:pt x="4575304" y="1303072"/>
                    </a:cubicBezTo>
                    <a:close/>
                    <a:moveTo>
                      <a:pt x="7527010" y="1219445"/>
                    </a:moveTo>
                    <a:cubicBezTo>
                      <a:pt x="7527010" y="1219445"/>
                      <a:pt x="7527900" y="1219445"/>
                      <a:pt x="7528535" y="1219572"/>
                    </a:cubicBezTo>
                    <a:cubicBezTo>
                      <a:pt x="7529044" y="1219826"/>
                      <a:pt x="7529425" y="1219953"/>
                      <a:pt x="7529933" y="1220207"/>
                    </a:cubicBezTo>
                    <a:cubicBezTo>
                      <a:pt x="7531459" y="1220970"/>
                      <a:pt x="7533238" y="1221733"/>
                      <a:pt x="7535017" y="1222495"/>
                    </a:cubicBezTo>
                    <a:cubicBezTo>
                      <a:pt x="7534382" y="1222495"/>
                      <a:pt x="7533874" y="1222495"/>
                      <a:pt x="7533238" y="1222495"/>
                    </a:cubicBezTo>
                    <a:lnTo>
                      <a:pt x="7530569" y="1221224"/>
                    </a:lnTo>
                    <a:lnTo>
                      <a:pt x="7526248" y="1219191"/>
                    </a:lnTo>
                    <a:cubicBezTo>
                      <a:pt x="7526248" y="1219191"/>
                      <a:pt x="7526756" y="1219191"/>
                      <a:pt x="7527010" y="1219191"/>
                    </a:cubicBezTo>
                    <a:close/>
                    <a:moveTo>
                      <a:pt x="7521800" y="1218428"/>
                    </a:moveTo>
                    <a:cubicBezTo>
                      <a:pt x="7521800" y="1218428"/>
                      <a:pt x="7520783" y="1218428"/>
                      <a:pt x="7520275" y="1218428"/>
                    </a:cubicBezTo>
                    <a:cubicBezTo>
                      <a:pt x="7517987" y="1217157"/>
                      <a:pt x="7515191" y="1215760"/>
                      <a:pt x="7512141" y="1214107"/>
                    </a:cubicBezTo>
                    <a:cubicBezTo>
                      <a:pt x="7514428" y="1215124"/>
                      <a:pt x="7516843" y="1216268"/>
                      <a:pt x="7519003" y="1217157"/>
                    </a:cubicBezTo>
                    <a:lnTo>
                      <a:pt x="7521673" y="1218428"/>
                    </a:lnTo>
                    <a:close/>
                    <a:moveTo>
                      <a:pt x="7301804" y="1121457"/>
                    </a:moveTo>
                    <a:lnTo>
                      <a:pt x="7332941" y="1135819"/>
                    </a:lnTo>
                    <a:lnTo>
                      <a:pt x="7408688" y="1171404"/>
                    </a:lnTo>
                    <a:cubicBezTo>
                      <a:pt x="7382253" y="1159331"/>
                      <a:pt x="7352514" y="1145732"/>
                      <a:pt x="7320359" y="1130989"/>
                    </a:cubicBezTo>
                    <a:cubicBezTo>
                      <a:pt x="7314132" y="1128193"/>
                      <a:pt x="7307777" y="1125270"/>
                      <a:pt x="7301422" y="1122347"/>
                    </a:cubicBezTo>
                    <a:lnTo>
                      <a:pt x="7301804" y="1121585"/>
                    </a:lnTo>
                    <a:close/>
                    <a:moveTo>
                      <a:pt x="5298329" y="407456"/>
                    </a:moveTo>
                    <a:cubicBezTo>
                      <a:pt x="5298329" y="407456"/>
                      <a:pt x="5298456" y="407456"/>
                      <a:pt x="5298583" y="407456"/>
                    </a:cubicBezTo>
                    <a:lnTo>
                      <a:pt x="5300108" y="408727"/>
                    </a:lnTo>
                    <a:cubicBezTo>
                      <a:pt x="5295787" y="407583"/>
                      <a:pt x="5291466" y="406312"/>
                      <a:pt x="5287272" y="405168"/>
                    </a:cubicBezTo>
                    <a:cubicBezTo>
                      <a:pt x="5263633" y="399195"/>
                      <a:pt x="5240248" y="393349"/>
                      <a:pt x="5217245" y="387503"/>
                    </a:cubicBezTo>
                    <a:cubicBezTo>
                      <a:pt x="5216101" y="387249"/>
                      <a:pt x="5214957" y="386994"/>
                      <a:pt x="5213813" y="386613"/>
                    </a:cubicBezTo>
                    <a:lnTo>
                      <a:pt x="5213813" y="386359"/>
                    </a:lnTo>
                    <a:cubicBezTo>
                      <a:pt x="5223726" y="388900"/>
                      <a:pt x="5234783" y="391696"/>
                      <a:pt x="5246603" y="394747"/>
                    </a:cubicBezTo>
                    <a:cubicBezTo>
                      <a:pt x="5266683" y="399703"/>
                      <a:pt x="5284984" y="404152"/>
                      <a:pt x="5298329" y="407329"/>
                    </a:cubicBezTo>
                    <a:close/>
                    <a:moveTo>
                      <a:pt x="1165559" y="1289091"/>
                    </a:moveTo>
                    <a:lnTo>
                      <a:pt x="1167719" y="1289091"/>
                    </a:lnTo>
                    <a:cubicBezTo>
                      <a:pt x="1164796" y="1289091"/>
                      <a:pt x="1161873" y="1289091"/>
                      <a:pt x="1159077" y="1289219"/>
                    </a:cubicBezTo>
                    <a:lnTo>
                      <a:pt x="1104936" y="1289219"/>
                    </a:lnTo>
                    <a:cubicBezTo>
                      <a:pt x="1126160" y="1289219"/>
                      <a:pt x="1146368" y="1289219"/>
                      <a:pt x="1165686" y="1289091"/>
                    </a:cubicBezTo>
                    <a:close/>
                    <a:moveTo>
                      <a:pt x="1237111" y="1306376"/>
                    </a:moveTo>
                    <a:lnTo>
                      <a:pt x="1157552" y="1306757"/>
                    </a:lnTo>
                    <a:lnTo>
                      <a:pt x="1157552" y="1306376"/>
                    </a:lnTo>
                    <a:lnTo>
                      <a:pt x="1237111" y="1306376"/>
                    </a:lnTo>
                    <a:close/>
                    <a:moveTo>
                      <a:pt x="1122348" y="1307138"/>
                    </a:moveTo>
                    <a:cubicBezTo>
                      <a:pt x="1116628" y="1307138"/>
                      <a:pt x="1111163" y="1307138"/>
                      <a:pt x="1106588" y="1307138"/>
                    </a:cubicBezTo>
                    <a:cubicBezTo>
                      <a:pt x="1102394" y="1307138"/>
                      <a:pt x="1098963" y="1307265"/>
                      <a:pt x="1095912" y="1307393"/>
                    </a:cubicBezTo>
                    <a:lnTo>
                      <a:pt x="1081170" y="1307138"/>
                    </a:lnTo>
                    <a:lnTo>
                      <a:pt x="1081170" y="1306122"/>
                    </a:lnTo>
                    <a:lnTo>
                      <a:pt x="1087270" y="1306122"/>
                    </a:lnTo>
                    <a:cubicBezTo>
                      <a:pt x="1087270" y="1306122"/>
                      <a:pt x="1122475" y="1307011"/>
                      <a:pt x="1122475" y="1307011"/>
                    </a:cubicBezTo>
                    <a:close/>
                    <a:moveTo>
                      <a:pt x="5647069" y="1299386"/>
                    </a:moveTo>
                    <a:cubicBezTo>
                      <a:pt x="5647069" y="1299386"/>
                      <a:pt x="5647323" y="1299386"/>
                      <a:pt x="5647450" y="1299386"/>
                    </a:cubicBezTo>
                    <a:lnTo>
                      <a:pt x="5645417" y="1299386"/>
                    </a:lnTo>
                    <a:cubicBezTo>
                      <a:pt x="5645417" y="1299386"/>
                      <a:pt x="5646434" y="1299386"/>
                      <a:pt x="5647069" y="1299386"/>
                    </a:cubicBezTo>
                    <a:close/>
                    <a:moveTo>
                      <a:pt x="7518623" y="1310443"/>
                    </a:moveTo>
                    <a:cubicBezTo>
                      <a:pt x="7519893" y="1310443"/>
                      <a:pt x="7521165" y="1310443"/>
                      <a:pt x="7522435" y="1310443"/>
                    </a:cubicBezTo>
                    <a:cubicBezTo>
                      <a:pt x="7524850" y="1311586"/>
                      <a:pt x="7527137" y="1312603"/>
                      <a:pt x="7529552" y="1313747"/>
                    </a:cubicBezTo>
                    <a:cubicBezTo>
                      <a:pt x="7528282" y="1313747"/>
                      <a:pt x="7527010" y="1313747"/>
                      <a:pt x="7525740" y="1313747"/>
                    </a:cubicBezTo>
                    <a:cubicBezTo>
                      <a:pt x="7523452" y="1312730"/>
                      <a:pt x="7521165" y="1311586"/>
                      <a:pt x="7518623" y="1310443"/>
                    </a:cubicBezTo>
                    <a:close/>
                    <a:moveTo>
                      <a:pt x="7551412" y="1313874"/>
                    </a:moveTo>
                    <a:lnTo>
                      <a:pt x="7551921" y="1311714"/>
                    </a:lnTo>
                    <a:lnTo>
                      <a:pt x="7551921" y="1311714"/>
                    </a:lnTo>
                    <a:cubicBezTo>
                      <a:pt x="7551921" y="1311714"/>
                      <a:pt x="7551412" y="1313874"/>
                      <a:pt x="7551412" y="1313874"/>
                    </a:cubicBezTo>
                    <a:lnTo>
                      <a:pt x="7551412" y="1313874"/>
                    </a:lnTo>
                    <a:close/>
                    <a:moveTo>
                      <a:pt x="7552174" y="1311841"/>
                    </a:moveTo>
                    <a:lnTo>
                      <a:pt x="7552429" y="1311841"/>
                    </a:lnTo>
                    <a:cubicBezTo>
                      <a:pt x="7552429" y="1311841"/>
                      <a:pt x="7552048" y="1313874"/>
                      <a:pt x="7552048" y="1313874"/>
                    </a:cubicBezTo>
                    <a:cubicBezTo>
                      <a:pt x="7552048" y="1313874"/>
                      <a:pt x="7551921" y="1313874"/>
                      <a:pt x="7551793" y="1313874"/>
                    </a:cubicBezTo>
                    <a:lnTo>
                      <a:pt x="7552301" y="1311841"/>
                    </a:lnTo>
                    <a:close/>
                    <a:moveTo>
                      <a:pt x="7525993" y="1218301"/>
                    </a:moveTo>
                    <a:cubicBezTo>
                      <a:pt x="7525231" y="1218301"/>
                      <a:pt x="7524595" y="1218301"/>
                      <a:pt x="7523833" y="1218301"/>
                    </a:cubicBezTo>
                    <a:lnTo>
                      <a:pt x="7508582" y="1211311"/>
                    </a:lnTo>
                    <a:lnTo>
                      <a:pt x="7510869" y="1211311"/>
                    </a:lnTo>
                    <a:cubicBezTo>
                      <a:pt x="7515826" y="1213599"/>
                      <a:pt x="7520910" y="1215886"/>
                      <a:pt x="7525867" y="1218301"/>
                    </a:cubicBezTo>
                    <a:close/>
                    <a:moveTo>
                      <a:pt x="5651644" y="505190"/>
                    </a:moveTo>
                    <a:cubicBezTo>
                      <a:pt x="5649484" y="504554"/>
                      <a:pt x="5647196" y="503791"/>
                      <a:pt x="5645035" y="503156"/>
                    </a:cubicBezTo>
                    <a:lnTo>
                      <a:pt x="5650246" y="504681"/>
                    </a:lnTo>
                    <a:cubicBezTo>
                      <a:pt x="5650246" y="504681"/>
                      <a:pt x="5651136" y="504935"/>
                      <a:pt x="5651644" y="505062"/>
                    </a:cubicBezTo>
                    <a:close/>
                    <a:moveTo>
                      <a:pt x="5636520" y="500741"/>
                    </a:moveTo>
                    <a:lnTo>
                      <a:pt x="5636520" y="500741"/>
                    </a:lnTo>
                    <a:cubicBezTo>
                      <a:pt x="5636520" y="500741"/>
                      <a:pt x="5636902" y="500741"/>
                      <a:pt x="5636902" y="500741"/>
                    </a:cubicBezTo>
                    <a:cubicBezTo>
                      <a:pt x="5636902" y="500741"/>
                      <a:pt x="5636647" y="500741"/>
                      <a:pt x="5636520" y="500741"/>
                    </a:cubicBezTo>
                    <a:close/>
                    <a:moveTo>
                      <a:pt x="5548827" y="476975"/>
                    </a:moveTo>
                    <a:cubicBezTo>
                      <a:pt x="5553784" y="478628"/>
                      <a:pt x="5562299" y="481423"/>
                      <a:pt x="5574373" y="485109"/>
                    </a:cubicBezTo>
                    <a:cubicBezTo>
                      <a:pt x="5589242" y="489811"/>
                      <a:pt x="5609322" y="495785"/>
                      <a:pt x="5633343" y="503283"/>
                    </a:cubicBezTo>
                    <a:cubicBezTo>
                      <a:pt x="5618981" y="499216"/>
                      <a:pt x="5604747" y="495149"/>
                      <a:pt x="5590513" y="491082"/>
                    </a:cubicBezTo>
                    <a:lnTo>
                      <a:pt x="5568272" y="483838"/>
                    </a:lnTo>
                    <a:lnTo>
                      <a:pt x="5536499" y="473417"/>
                    </a:lnTo>
                    <a:cubicBezTo>
                      <a:pt x="5540693" y="474560"/>
                      <a:pt x="5544760" y="475831"/>
                      <a:pt x="5548827" y="476975"/>
                    </a:cubicBezTo>
                    <a:close/>
                    <a:moveTo>
                      <a:pt x="5292864" y="403008"/>
                    </a:moveTo>
                    <a:cubicBezTo>
                      <a:pt x="5293500" y="403516"/>
                      <a:pt x="5294262" y="404024"/>
                      <a:pt x="5294897" y="404660"/>
                    </a:cubicBezTo>
                    <a:cubicBezTo>
                      <a:pt x="5288416" y="402881"/>
                      <a:pt x="5280918" y="400974"/>
                      <a:pt x="5272656" y="398814"/>
                    </a:cubicBezTo>
                    <a:cubicBezTo>
                      <a:pt x="5273673" y="398814"/>
                      <a:pt x="5260964" y="395382"/>
                      <a:pt x="5239358" y="389917"/>
                    </a:cubicBezTo>
                    <a:cubicBezTo>
                      <a:pt x="5242917" y="390680"/>
                      <a:pt x="5246349" y="391442"/>
                      <a:pt x="5249653" y="392205"/>
                    </a:cubicBezTo>
                    <a:cubicBezTo>
                      <a:pt x="5264014" y="395763"/>
                      <a:pt x="5278376" y="399322"/>
                      <a:pt x="5292737" y="403135"/>
                    </a:cubicBezTo>
                    <a:close/>
                    <a:moveTo>
                      <a:pt x="4037579" y="1304215"/>
                    </a:moveTo>
                    <a:lnTo>
                      <a:pt x="4056388" y="1304215"/>
                    </a:lnTo>
                    <a:cubicBezTo>
                      <a:pt x="4048127" y="1304342"/>
                      <a:pt x="4038722" y="1304469"/>
                      <a:pt x="4028174" y="1304597"/>
                    </a:cubicBezTo>
                    <a:lnTo>
                      <a:pt x="4037579" y="1304215"/>
                    </a:lnTo>
                    <a:close/>
                    <a:moveTo>
                      <a:pt x="6116037" y="1302182"/>
                    </a:moveTo>
                    <a:lnTo>
                      <a:pt x="6119596" y="1301928"/>
                    </a:lnTo>
                    <a:cubicBezTo>
                      <a:pt x="6120486" y="1301928"/>
                      <a:pt x="6121503" y="1301928"/>
                      <a:pt x="6122392" y="1301928"/>
                    </a:cubicBezTo>
                    <a:lnTo>
                      <a:pt x="6118579" y="1302182"/>
                    </a:lnTo>
                    <a:cubicBezTo>
                      <a:pt x="6117689" y="1302182"/>
                      <a:pt x="6116800" y="1302182"/>
                      <a:pt x="6115911" y="1302182"/>
                    </a:cubicBezTo>
                    <a:close/>
                    <a:moveTo>
                      <a:pt x="6672318" y="1296081"/>
                    </a:moveTo>
                    <a:cubicBezTo>
                      <a:pt x="6673589" y="1296081"/>
                      <a:pt x="6674987" y="1296208"/>
                      <a:pt x="6676258" y="1296336"/>
                    </a:cubicBezTo>
                    <a:cubicBezTo>
                      <a:pt x="6670793" y="1296336"/>
                      <a:pt x="6665328" y="1296336"/>
                      <a:pt x="6659736" y="1296336"/>
                    </a:cubicBezTo>
                    <a:cubicBezTo>
                      <a:pt x="6663930" y="1296336"/>
                      <a:pt x="6668124" y="1296208"/>
                      <a:pt x="6672318" y="1296081"/>
                    </a:cubicBezTo>
                    <a:close/>
                    <a:moveTo>
                      <a:pt x="6796868" y="1296971"/>
                    </a:moveTo>
                    <a:lnTo>
                      <a:pt x="6907183" y="1296971"/>
                    </a:lnTo>
                    <a:cubicBezTo>
                      <a:pt x="6906040" y="1296971"/>
                      <a:pt x="6904896" y="1296971"/>
                      <a:pt x="6904006" y="1297098"/>
                    </a:cubicBezTo>
                    <a:cubicBezTo>
                      <a:pt x="7008222" y="1297098"/>
                      <a:pt x="7089941" y="1297098"/>
                      <a:pt x="7159207" y="1297479"/>
                    </a:cubicBezTo>
                    <a:cubicBezTo>
                      <a:pt x="7157809" y="1297734"/>
                      <a:pt x="7152725" y="1297988"/>
                      <a:pt x="7142812" y="1298369"/>
                    </a:cubicBezTo>
                    <a:lnTo>
                      <a:pt x="7208518" y="1298369"/>
                    </a:lnTo>
                    <a:lnTo>
                      <a:pt x="7208518" y="1298877"/>
                    </a:lnTo>
                    <a:cubicBezTo>
                      <a:pt x="7157427" y="1299132"/>
                      <a:pt x="7121334" y="1299513"/>
                      <a:pt x="7112691" y="1300021"/>
                    </a:cubicBezTo>
                    <a:lnTo>
                      <a:pt x="7082698" y="1299513"/>
                    </a:lnTo>
                    <a:lnTo>
                      <a:pt x="7051179" y="1300021"/>
                    </a:lnTo>
                    <a:lnTo>
                      <a:pt x="7005171" y="1299259"/>
                    </a:lnTo>
                    <a:lnTo>
                      <a:pt x="6990683" y="1299005"/>
                    </a:lnTo>
                    <a:lnTo>
                      <a:pt x="6988014" y="1299005"/>
                    </a:lnTo>
                    <a:cubicBezTo>
                      <a:pt x="6988014" y="1299005"/>
                      <a:pt x="6985853" y="1299005"/>
                      <a:pt x="6985853" y="1299005"/>
                    </a:cubicBezTo>
                    <a:lnTo>
                      <a:pt x="6905405" y="1297734"/>
                    </a:lnTo>
                    <a:lnTo>
                      <a:pt x="6808687" y="1299259"/>
                    </a:lnTo>
                    <a:lnTo>
                      <a:pt x="6801062" y="1298623"/>
                    </a:lnTo>
                    <a:lnTo>
                      <a:pt x="6783269" y="1297098"/>
                    </a:lnTo>
                    <a:cubicBezTo>
                      <a:pt x="6788607" y="1297098"/>
                      <a:pt x="6793183" y="1297098"/>
                      <a:pt x="6796995" y="1297098"/>
                    </a:cubicBezTo>
                    <a:close/>
                    <a:moveTo>
                      <a:pt x="7552301" y="1313747"/>
                    </a:moveTo>
                    <a:lnTo>
                      <a:pt x="7552683" y="1311968"/>
                    </a:lnTo>
                    <a:lnTo>
                      <a:pt x="7553573" y="1312349"/>
                    </a:lnTo>
                    <a:lnTo>
                      <a:pt x="7553318" y="1313620"/>
                    </a:lnTo>
                    <a:cubicBezTo>
                      <a:pt x="7553318" y="1313620"/>
                      <a:pt x="7552683" y="1313620"/>
                      <a:pt x="7552301" y="1313620"/>
                    </a:cubicBezTo>
                    <a:close/>
                    <a:moveTo>
                      <a:pt x="7569459" y="1233425"/>
                    </a:moveTo>
                    <a:lnTo>
                      <a:pt x="7569459" y="1232663"/>
                    </a:lnTo>
                    <a:cubicBezTo>
                      <a:pt x="7569459" y="1232663"/>
                      <a:pt x="7569586" y="1232663"/>
                      <a:pt x="7569713" y="1232663"/>
                    </a:cubicBezTo>
                    <a:lnTo>
                      <a:pt x="7569713" y="1233425"/>
                    </a:lnTo>
                    <a:cubicBezTo>
                      <a:pt x="7569713" y="1233425"/>
                      <a:pt x="7569459" y="1233425"/>
                      <a:pt x="7569459" y="1233425"/>
                    </a:cubicBezTo>
                    <a:close/>
                    <a:moveTo>
                      <a:pt x="7569840" y="1231519"/>
                    </a:moveTo>
                    <a:lnTo>
                      <a:pt x="7570475" y="1228596"/>
                    </a:lnTo>
                    <a:lnTo>
                      <a:pt x="7570475" y="1228596"/>
                    </a:lnTo>
                    <a:lnTo>
                      <a:pt x="7569840" y="1231519"/>
                    </a:lnTo>
                    <a:cubicBezTo>
                      <a:pt x="7569840" y="1231519"/>
                      <a:pt x="7569840" y="1231519"/>
                      <a:pt x="7569840" y="1231519"/>
                    </a:cubicBezTo>
                    <a:close/>
                    <a:moveTo>
                      <a:pt x="7542007" y="1222495"/>
                    </a:moveTo>
                    <a:cubicBezTo>
                      <a:pt x="7540101" y="1221606"/>
                      <a:pt x="7538194" y="1220716"/>
                      <a:pt x="7536288" y="1219826"/>
                    </a:cubicBezTo>
                    <a:cubicBezTo>
                      <a:pt x="7537686" y="1219826"/>
                      <a:pt x="7539211" y="1219826"/>
                      <a:pt x="7540864" y="1219953"/>
                    </a:cubicBezTo>
                    <a:cubicBezTo>
                      <a:pt x="7541117" y="1219953"/>
                      <a:pt x="7541244" y="1220081"/>
                      <a:pt x="7541499" y="1220207"/>
                    </a:cubicBezTo>
                    <a:cubicBezTo>
                      <a:pt x="7541499" y="1220207"/>
                      <a:pt x="7541499" y="1220207"/>
                      <a:pt x="7541626" y="1220207"/>
                    </a:cubicBezTo>
                    <a:cubicBezTo>
                      <a:pt x="7543278" y="1220970"/>
                      <a:pt x="7544803" y="1221606"/>
                      <a:pt x="7546328" y="1222368"/>
                    </a:cubicBezTo>
                    <a:cubicBezTo>
                      <a:pt x="7544931" y="1222368"/>
                      <a:pt x="7543406" y="1222368"/>
                      <a:pt x="7542007" y="1222368"/>
                    </a:cubicBezTo>
                    <a:close/>
                    <a:moveTo>
                      <a:pt x="7503879" y="1208261"/>
                    </a:moveTo>
                    <a:lnTo>
                      <a:pt x="7501719" y="1208261"/>
                    </a:lnTo>
                    <a:cubicBezTo>
                      <a:pt x="7501719" y="1208261"/>
                      <a:pt x="7484180" y="1200254"/>
                      <a:pt x="7484180" y="1200254"/>
                    </a:cubicBezTo>
                    <a:cubicBezTo>
                      <a:pt x="7479860" y="1198221"/>
                      <a:pt x="7475411" y="1196060"/>
                      <a:pt x="7470709" y="1193773"/>
                    </a:cubicBezTo>
                    <a:cubicBezTo>
                      <a:pt x="7476174" y="1196187"/>
                      <a:pt x="7481258" y="1198475"/>
                      <a:pt x="7486087" y="1200508"/>
                    </a:cubicBezTo>
                    <a:cubicBezTo>
                      <a:pt x="7492695" y="1203304"/>
                      <a:pt x="7498542" y="1205846"/>
                      <a:pt x="7503752" y="1208134"/>
                    </a:cubicBezTo>
                    <a:close/>
                    <a:moveTo>
                      <a:pt x="5648975" y="500869"/>
                    </a:moveTo>
                    <a:cubicBezTo>
                      <a:pt x="5648975" y="500869"/>
                      <a:pt x="5648975" y="500869"/>
                      <a:pt x="5648848" y="500869"/>
                    </a:cubicBezTo>
                    <a:cubicBezTo>
                      <a:pt x="5699304" y="516501"/>
                      <a:pt x="5745820" y="532514"/>
                      <a:pt x="5786616" y="545605"/>
                    </a:cubicBezTo>
                    <a:cubicBezTo>
                      <a:pt x="5816991" y="555518"/>
                      <a:pt x="5844188" y="564414"/>
                      <a:pt x="5866938" y="571786"/>
                    </a:cubicBezTo>
                    <a:cubicBezTo>
                      <a:pt x="5831098" y="560601"/>
                      <a:pt x="5795130" y="549290"/>
                      <a:pt x="5759291" y="537852"/>
                    </a:cubicBezTo>
                    <a:lnTo>
                      <a:pt x="5672615" y="508748"/>
                    </a:lnTo>
                    <a:cubicBezTo>
                      <a:pt x="5663972" y="505825"/>
                      <a:pt x="5655330" y="503283"/>
                      <a:pt x="5646687" y="500614"/>
                    </a:cubicBezTo>
                    <a:cubicBezTo>
                      <a:pt x="5647959" y="500869"/>
                      <a:pt x="5648848" y="500995"/>
                      <a:pt x="5648848" y="500869"/>
                    </a:cubicBezTo>
                    <a:close/>
                    <a:moveTo>
                      <a:pt x="1126542" y="1296208"/>
                    </a:moveTo>
                    <a:lnTo>
                      <a:pt x="1110274" y="1295954"/>
                    </a:lnTo>
                    <a:lnTo>
                      <a:pt x="1112816" y="1295954"/>
                    </a:lnTo>
                    <a:cubicBezTo>
                      <a:pt x="1112816" y="1295954"/>
                      <a:pt x="1113070" y="1295954"/>
                      <a:pt x="1113070" y="1295954"/>
                    </a:cubicBezTo>
                    <a:cubicBezTo>
                      <a:pt x="1114086" y="1295954"/>
                      <a:pt x="1115230" y="1295954"/>
                      <a:pt x="1116247" y="1295954"/>
                    </a:cubicBezTo>
                    <a:cubicBezTo>
                      <a:pt x="1163144" y="1296717"/>
                      <a:pt x="1211566" y="1297225"/>
                      <a:pt x="1255540" y="1297734"/>
                    </a:cubicBezTo>
                    <a:lnTo>
                      <a:pt x="1280323" y="1298750"/>
                    </a:lnTo>
                    <a:lnTo>
                      <a:pt x="1307774" y="1298750"/>
                    </a:lnTo>
                    <a:cubicBezTo>
                      <a:pt x="1307774" y="1298750"/>
                      <a:pt x="1307774" y="1298877"/>
                      <a:pt x="1307774" y="1298877"/>
                    </a:cubicBezTo>
                    <a:lnTo>
                      <a:pt x="1162000" y="1299386"/>
                    </a:lnTo>
                    <a:lnTo>
                      <a:pt x="1111672" y="1298115"/>
                    </a:lnTo>
                    <a:cubicBezTo>
                      <a:pt x="1110655" y="1298115"/>
                      <a:pt x="1109765" y="1297988"/>
                      <a:pt x="1108749" y="1297861"/>
                    </a:cubicBezTo>
                    <a:lnTo>
                      <a:pt x="1226690" y="1297861"/>
                    </a:lnTo>
                    <a:lnTo>
                      <a:pt x="1126414" y="1296208"/>
                    </a:lnTo>
                    <a:close/>
                    <a:moveTo>
                      <a:pt x="4027030" y="1305105"/>
                    </a:moveTo>
                    <a:lnTo>
                      <a:pt x="4119934" y="1305105"/>
                    </a:lnTo>
                    <a:lnTo>
                      <a:pt x="4118282" y="1305613"/>
                    </a:lnTo>
                    <a:lnTo>
                      <a:pt x="4046094" y="1306757"/>
                    </a:lnTo>
                    <a:lnTo>
                      <a:pt x="4027030" y="1305105"/>
                    </a:lnTo>
                    <a:close/>
                    <a:moveTo>
                      <a:pt x="6623134" y="1298242"/>
                    </a:moveTo>
                    <a:lnTo>
                      <a:pt x="6611822" y="1297734"/>
                    </a:lnTo>
                    <a:cubicBezTo>
                      <a:pt x="6640164" y="1297734"/>
                      <a:pt x="6668124" y="1297734"/>
                      <a:pt x="6693797" y="1297734"/>
                    </a:cubicBezTo>
                    <a:cubicBezTo>
                      <a:pt x="6708793" y="1298623"/>
                      <a:pt x="6725570" y="1299386"/>
                      <a:pt x="6743236" y="1300021"/>
                    </a:cubicBezTo>
                    <a:lnTo>
                      <a:pt x="6623261" y="1298369"/>
                    </a:lnTo>
                    <a:close/>
                    <a:moveTo>
                      <a:pt x="7485578" y="1304469"/>
                    </a:moveTo>
                    <a:cubicBezTo>
                      <a:pt x="7486977" y="1305105"/>
                      <a:pt x="7488375" y="1305740"/>
                      <a:pt x="7489772" y="1306376"/>
                    </a:cubicBezTo>
                    <a:lnTo>
                      <a:pt x="7486595" y="1306376"/>
                    </a:lnTo>
                    <a:cubicBezTo>
                      <a:pt x="7486595" y="1306376"/>
                      <a:pt x="7482401" y="1304469"/>
                      <a:pt x="7482401" y="1304469"/>
                    </a:cubicBezTo>
                    <a:cubicBezTo>
                      <a:pt x="7483418" y="1304469"/>
                      <a:pt x="7484562" y="1304469"/>
                      <a:pt x="7485578" y="1304469"/>
                    </a:cubicBezTo>
                    <a:close/>
                    <a:moveTo>
                      <a:pt x="7531332" y="1316416"/>
                    </a:moveTo>
                    <a:lnTo>
                      <a:pt x="7535017" y="1316416"/>
                    </a:lnTo>
                    <a:cubicBezTo>
                      <a:pt x="7536542" y="1317051"/>
                      <a:pt x="7537940" y="1317687"/>
                      <a:pt x="7539465" y="1318450"/>
                    </a:cubicBezTo>
                    <a:cubicBezTo>
                      <a:pt x="7538194" y="1318450"/>
                      <a:pt x="7536924" y="1318450"/>
                      <a:pt x="7535652" y="1318450"/>
                    </a:cubicBezTo>
                    <a:cubicBezTo>
                      <a:pt x="7534255" y="1317814"/>
                      <a:pt x="7532857" y="1317179"/>
                      <a:pt x="7531332" y="1316416"/>
                    </a:cubicBezTo>
                    <a:close/>
                    <a:moveTo>
                      <a:pt x="7550776" y="1316162"/>
                    </a:moveTo>
                    <a:lnTo>
                      <a:pt x="7550776" y="1316162"/>
                    </a:lnTo>
                    <a:cubicBezTo>
                      <a:pt x="7550776" y="1316162"/>
                      <a:pt x="7550776" y="1316670"/>
                      <a:pt x="7550776" y="1316670"/>
                    </a:cubicBezTo>
                    <a:lnTo>
                      <a:pt x="7550776" y="1316670"/>
                    </a:lnTo>
                    <a:cubicBezTo>
                      <a:pt x="7550776" y="1316670"/>
                      <a:pt x="7550776" y="1316162"/>
                      <a:pt x="7550776" y="1316162"/>
                    </a:cubicBezTo>
                    <a:close/>
                    <a:moveTo>
                      <a:pt x="7550904" y="1316797"/>
                    </a:moveTo>
                    <a:lnTo>
                      <a:pt x="7550904" y="1316162"/>
                    </a:lnTo>
                    <a:cubicBezTo>
                      <a:pt x="7550904" y="1316162"/>
                      <a:pt x="7551285" y="1316162"/>
                      <a:pt x="7551285" y="1316162"/>
                    </a:cubicBezTo>
                    <a:lnTo>
                      <a:pt x="7551285" y="1316924"/>
                    </a:lnTo>
                    <a:cubicBezTo>
                      <a:pt x="7551285" y="1316924"/>
                      <a:pt x="7550904" y="1316924"/>
                      <a:pt x="7550904" y="1316924"/>
                    </a:cubicBezTo>
                    <a:close/>
                    <a:moveTo>
                      <a:pt x="7724892" y="1306884"/>
                    </a:moveTo>
                    <a:lnTo>
                      <a:pt x="7708370" y="1299386"/>
                    </a:lnTo>
                    <a:lnTo>
                      <a:pt x="7588014" y="1243974"/>
                    </a:lnTo>
                    <a:cubicBezTo>
                      <a:pt x="7582677" y="1241559"/>
                      <a:pt x="7577466" y="1239144"/>
                      <a:pt x="7572255" y="1236730"/>
                    </a:cubicBezTo>
                    <a:lnTo>
                      <a:pt x="7572764" y="1234442"/>
                    </a:lnTo>
                    <a:cubicBezTo>
                      <a:pt x="7572764" y="1234442"/>
                      <a:pt x="7573272" y="1234696"/>
                      <a:pt x="7573399" y="1234696"/>
                    </a:cubicBezTo>
                    <a:cubicBezTo>
                      <a:pt x="7576830" y="1236094"/>
                      <a:pt x="7578864" y="1236856"/>
                      <a:pt x="7578864" y="1236730"/>
                    </a:cubicBezTo>
                    <a:cubicBezTo>
                      <a:pt x="7578864" y="1236602"/>
                      <a:pt x="7577084" y="1235586"/>
                      <a:pt x="7573780" y="1233806"/>
                    </a:cubicBezTo>
                    <a:cubicBezTo>
                      <a:pt x="7573272" y="1233552"/>
                      <a:pt x="7572509" y="1233171"/>
                      <a:pt x="7572001" y="1232917"/>
                    </a:cubicBezTo>
                    <a:lnTo>
                      <a:pt x="7572001" y="1232154"/>
                    </a:lnTo>
                    <a:cubicBezTo>
                      <a:pt x="7572764" y="1232535"/>
                      <a:pt x="7574034" y="1233171"/>
                      <a:pt x="7576195" y="1234315"/>
                    </a:cubicBezTo>
                    <a:cubicBezTo>
                      <a:pt x="7579372" y="1235840"/>
                      <a:pt x="7583821" y="1238001"/>
                      <a:pt x="7589539" y="1240796"/>
                    </a:cubicBezTo>
                    <a:lnTo>
                      <a:pt x="7724892" y="1306884"/>
                    </a:lnTo>
                    <a:close/>
                    <a:moveTo>
                      <a:pt x="7570475" y="1233679"/>
                    </a:moveTo>
                    <a:lnTo>
                      <a:pt x="7570475" y="1233298"/>
                    </a:lnTo>
                    <a:cubicBezTo>
                      <a:pt x="7570475" y="1233298"/>
                      <a:pt x="7571112" y="1233552"/>
                      <a:pt x="7571365" y="1233679"/>
                    </a:cubicBezTo>
                    <a:lnTo>
                      <a:pt x="7570475" y="1233679"/>
                    </a:lnTo>
                    <a:close/>
                    <a:moveTo>
                      <a:pt x="7570095" y="1233679"/>
                    </a:moveTo>
                    <a:lnTo>
                      <a:pt x="7569840" y="1233679"/>
                    </a:lnTo>
                    <a:cubicBezTo>
                      <a:pt x="7569840" y="1233679"/>
                      <a:pt x="7569967" y="1233044"/>
                      <a:pt x="7569967" y="1233044"/>
                    </a:cubicBezTo>
                    <a:cubicBezTo>
                      <a:pt x="7569967" y="1233044"/>
                      <a:pt x="7570095" y="1233044"/>
                      <a:pt x="7570222" y="1233044"/>
                    </a:cubicBezTo>
                    <a:lnTo>
                      <a:pt x="7570222" y="1233552"/>
                    </a:lnTo>
                    <a:close/>
                    <a:moveTo>
                      <a:pt x="7570095" y="1231900"/>
                    </a:moveTo>
                    <a:lnTo>
                      <a:pt x="7570730" y="1228850"/>
                    </a:lnTo>
                    <a:lnTo>
                      <a:pt x="7570984" y="1228850"/>
                    </a:lnTo>
                    <a:lnTo>
                      <a:pt x="7570222" y="1232027"/>
                    </a:lnTo>
                    <a:cubicBezTo>
                      <a:pt x="7570222" y="1232027"/>
                      <a:pt x="7570095" y="1232027"/>
                      <a:pt x="7569967" y="1232027"/>
                    </a:cubicBezTo>
                    <a:close/>
                    <a:moveTo>
                      <a:pt x="7550776" y="1222622"/>
                    </a:moveTo>
                    <a:cubicBezTo>
                      <a:pt x="7549379" y="1221987"/>
                      <a:pt x="7547981" y="1221351"/>
                      <a:pt x="7546583" y="1220716"/>
                    </a:cubicBezTo>
                    <a:cubicBezTo>
                      <a:pt x="7548743" y="1220716"/>
                      <a:pt x="7551539" y="1220716"/>
                      <a:pt x="7554843" y="1220716"/>
                    </a:cubicBezTo>
                    <a:cubicBezTo>
                      <a:pt x="7556241" y="1221351"/>
                      <a:pt x="7557513" y="1221987"/>
                      <a:pt x="7558910" y="1222495"/>
                    </a:cubicBezTo>
                    <a:cubicBezTo>
                      <a:pt x="7556241" y="1222495"/>
                      <a:pt x="7553446" y="1222495"/>
                      <a:pt x="7550776" y="1222495"/>
                    </a:cubicBezTo>
                    <a:close/>
                    <a:moveTo>
                      <a:pt x="6206146" y="684770"/>
                    </a:moveTo>
                    <a:lnTo>
                      <a:pt x="6186955" y="677526"/>
                    </a:lnTo>
                    <a:lnTo>
                      <a:pt x="6208306" y="684643"/>
                    </a:lnTo>
                    <a:cubicBezTo>
                      <a:pt x="6228768" y="692141"/>
                      <a:pt x="6249357" y="699513"/>
                      <a:pt x="6269564" y="706884"/>
                    </a:cubicBezTo>
                    <a:cubicBezTo>
                      <a:pt x="6248340" y="699513"/>
                      <a:pt x="6227242" y="692141"/>
                      <a:pt x="6206018" y="684770"/>
                    </a:cubicBezTo>
                    <a:close/>
                    <a:moveTo>
                      <a:pt x="831180" y="1275492"/>
                    </a:moveTo>
                    <a:lnTo>
                      <a:pt x="917221" y="1275492"/>
                    </a:lnTo>
                    <a:cubicBezTo>
                      <a:pt x="917221" y="1275492"/>
                      <a:pt x="916205" y="1275492"/>
                      <a:pt x="915823" y="1275492"/>
                    </a:cubicBezTo>
                    <a:cubicBezTo>
                      <a:pt x="912011" y="1275620"/>
                      <a:pt x="909977" y="1275747"/>
                      <a:pt x="909977" y="1276001"/>
                    </a:cubicBezTo>
                    <a:cubicBezTo>
                      <a:pt x="909977" y="1276001"/>
                      <a:pt x="910867" y="1276255"/>
                      <a:pt x="912265" y="1276255"/>
                    </a:cubicBezTo>
                    <a:cubicBezTo>
                      <a:pt x="873756" y="1276001"/>
                      <a:pt x="837789" y="1275874"/>
                      <a:pt x="806270" y="1275620"/>
                    </a:cubicBezTo>
                    <a:lnTo>
                      <a:pt x="831180" y="1275365"/>
                    </a:lnTo>
                    <a:close/>
                    <a:moveTo>
                      <a:pt x="719975" y="1294175"/>
                    </a:moveTo>
                    <a:lnTo>
                      <a:pt x="680449" y="1295192"/>
                    </a:lnTo>
                    <a:cubicBezTo>
                      <a:pt x="665961" y="1294810"/>
                      <a:pt x="650329" y="1294429"/>
                      <a:pt x="634696" y="1294175"/>
                    </a:cubicBezTo>
                    <a:lnTo>
                      <a:pt x="719975" y="1294175"/>
                    </a:lnTo>
                    <a:close/>
                    <a:moveTo>
                      <a:pt x="2772507" y="1310951"/>
                    </a:moveTo>
                    <a:cubicBezTo>
                      <a:pt x="2779624" y="1310951"/>
                      <a:pt x="2786868" y="1310951"/>
                      <a:pt x="2794113" y="1311078"/>
                    </a:cubicBezTo>
                    <a:lnTo>
                      <a:pt x="2826013" y="1311332"/>
                    </a:lnTo>
                    <a:cubicBezTo>
                      <a:pt x="2810380" y="1311586"/>
                      <a:pt x="2796146" y="1311714"/>
                      <a:pt x="2783691" y="1311841"/>
                    </a:cubicBezTo>
                    <a:lnTo>
                      <a:pt x="2772507" y="1310951"/>
                    </a:lnTo>
                    <a:close/>
                    <a:moveTo>
                      <a:pt x="4084094" y="1309934"/>
                    </a:moveTo>
                    <a:lnTo>
                      <a:pt x="4073418" y="1309045"/>
                    </a:lnTo>
                    <a:cubicBezTo>
                      <a:pt x="4080027" y="1309045"/>
                      <a:pt x="4086255" y="1309045"/>
                      <a:pt x="4091466" y="1309045"/>
                    </a:cubicBezTo>
                    <a:cubicBezTo>
                      <a:pt x="4098074" y="1308918"/>
                      <a:pt x="4103412" y="1308790"/>
                      <a:pt x="4107225" y="1308664"/>
                    </a:cubicBezTo>
                    <a:lnTo>
                      <a:pt x="4106081" y="1308918"/>
                    </a:lnTo>
                    <a:lnTo>
                      <a:pt x="4151834" y="1308918"/>
                    </a:lnTo>
                    <a:lnTo>
                      <a:pt x="4084094" y="1310061"/>
                    </a:lnTo>
                    <a:close/>
                    <a:moveTo>
                      <a:pt x="4110148" y="1307774"/>
                    </a:moveTo>
                    <a:cubicBezTo>
                      <a:pt x="4109385" y="1307774"/>
                      <a:pt x="4108369" y="1307774"/>
                      <a:pt x="4107352" y="1307647"/>
                    </a:cubicBezTo>
                    <a:cubicBezTo>
                      <a:pt x="4103539" y="1307647"/>
                      <a:pt x="4098074" y="1307393"/>
                      <a:pt x="4091466" y="1307265"/>
                    </a:cubicBezTo>
                    <a:cubicBezTo>
                      <a:pt x="4080027" y="1307265"/>
                      <a:pt x="4064903" y="1307138"/>
                      <a:pt x="4048127" y="1307011"/>
                    </a:cubicBezTo>
                    <a:lnTo>
                      <a:pt x="4047238" y="1307011"/>
                    </a:lnTo>
                    <a:cubicBezTo>
                      <a:pt x="4047238" y="1307011"/>
                      <a:pt x="4113707" y="1307011"/>
                      <a:pt x="4113707" y="1307011"/>
                    </a:cubicBezTo>
                    <a:lnTo>
                      <a:pt x="4110275" y="1307901"/>
                    </a:lnTo>
                    <a:close/>
                    <a:moveTo>
                      <a:pt x="4329254" y="1307011"/>
                    </a:moveTo>
                    <a:cubicBezTo>
                      <a:pt x="4326331" y="1307011"/>
                      <a:pt x="4323408" y="1307011"/>
                      <a:pt x="4320485" y="1307011"/>
                    </a:cubicBezTo>
                    <a:lnTo>
                      <a:pt x="4315401" y="1307011"/>
                    </a:lnTo>
                    <a:cubicBezTo>
                      <a:pt x="4315401" y="1307011"/>
                      <a:pt x="4324552" y="1306884"/>
                      <a:pt x="4324552" y="1306884"/>
                    </a:cubicBezTo>
                    <a:lnTo>
                      <a:pt x="4329254" y="1306884"/>
                    </a:lnTo>
                    <a:close/>
                    <a:moveTo>
                      <a:pt x="6589708" y="1308282"/>
                    </a:moveTo>
                    <a:lnTo>
                      <a:pt x="6589708" y="1308282"/>
                    </a:lnTo>
                    <a:cubicBezTo>
                      <a:pt x="6589708" y="1308282"/>
                      <a:pt x="6555648" y="1308536"/>
                      <a:pt x="6555648" y="1308536"/>
                    </a:cubicBezTo>
                    <a:lnTo>
                      <a:pt x="6589708" y="1308282"/>
                    </a:lnTo>
                    <a:close/>
                    <a:moveTo>
                      <a:pt x="7145862" y="1307265"/>
                    </a:moveTo>
                    <a:cubicBezTo>
                      <a:pt x="7139508" y="1306503"/>
                      <a:pt x="7126798" y="1305613"/>
                      <a:pt x="7108752" y="1304724"/>
                    </a:cubicBezTo>
                    <a:lnTo>
                      <a:pt x="7139508" y="1304215"/>
                    </a:lnTo>
                    <a:cubicBezTo>
                      <a:pt x="7162130" y="1304215"/>
                      <a:pt x="7187930" y="1304342"/>
                      <a:pt x="7216144" y="1304469"/>
                    </a:cubicBezTo>
                    <a:cubicBezTo>
                      <a:pt x="7286680" y="1304469"/>
                      <a:pt x="7372340" y="1304469"/>
                      <a:pt x="7460542" y="1304469"/>
                    </a:cubicBezTo>
                    <a:cubicBezTo>
                      <a:pt x="7464736" y="1304469"/>
                      <a:pt x="7468929" y="1304469"/>
                      <a:pt x="7473378" y="1304469"/>
                    </a:cubicBezTo>
                    <a:lnTo>
                      <a:pt x="7477699" y="1306376"/>
                    </a:lnTo>
                    <a:lnTo>
                      <a:pt x="7338787" y="1306757"/>
                    </a:lnTo>
                    <a:lnTo>
                      <a:pt x="7145862" y="1307265"/>
                    </a:lnTo>
                    <a:close/>
                    <a:moveTo>
                      <a:pt x="7498669" y="1310570"/>
                    </a:moveTo>
                    <a:cubicBezTo>
                      <a:pt x="7501084" y="1311714"/>
                      <a:pt x="7503499" y="1312730"/>
                      <a:pt x="7505913" y="1313874"/>
                    </a:cubicBezTo>
                    <a:cubicBezTo>
                      <a:pt x="7504896" y="1313874"/>
                      <a:pt x="7503752" y="1313874"/>
                      <a:pt x="7502736" y="1313874"/>
                    </a:cubicBezTo>
                    <a:lnTo>
                      <a:pt x="7495492" y="1310570"/>
                    </a:lnTo>
                    <a:cubicBezTo>
                      <a:pt x="7496509" y="1310570"/>
                      <a:pt x="7497652" y="1310570"/>
                      <a:pt x="7498669" y="1310570"/>
                    </a:cubicBezTo>
                    <a:close/>
                    <a:moveTo>
                      <a:pt x="7524342" y="1316670"/>
                    </a:moveTo>
                    <a:cubicBezTo>
                      <a:pt x="7525867" y="1317306"/>
                      <a:pt x="7527265" y="1317941"/>
                      <a:pt x="7528663" y="1318577"/>
                    </a:cubicBezTo>
                    <a:cubicBezTo>
                      <a:pt x="7525485" y="1318577"/>
                      <a:pt x="7522308" y="1318577"/>
                      <a:pt x="7519131" y="1318577"/>
                    </a:cubicBezTo>
                    <a:lnTo>
                      <a:pt x="7520020" y="1316670"/>
                    </a:lnTo>
                    <a:lnTo>
                      <a:pt x="7524215" y="1316670"/>
                    </a:lnTo>
                    <a:close/>
                    <a:moveTo>
                      <a:pt x="7543151" y="1322008"/>
                    </a:moveTo>
                    <a:cubicBezTo>
                      <a:pt x="7544422" y="1322008"/>
                      <a:pt x="7545820" y="1322008"/>
                      <a:pt x="7547091" y="1322008"/>
                    </a:cubicBezTo>
                    <a:cubicBezTo>
                      <a:pt x="7547091" y="1322008"/>
                      <a:pt x="7547091" y="1322008"/>
                      <a:pt x="7547091" y="1322008"/>
                    </a:cubicBezTo>
                    <a:lnTo>
                      <a:pt x="7546709" y="1323660"/>
                    </a:lnTo>
                    <a:cubicBezTo>
                      <a:pt x="7545566" y="1323152"/>
                      <a:pt x="7544295" y="1322517"/>
                      <a:pt x="7543151" y="1322008"/>
                    </a:cubicBezTo>
                    <a:close/>
                    <a:moveTo>
                      <a:pt x="7551539" y="1317179"/>
                    </a:moveTo>
                    <a:lnTo>
                      <a:pt x="7551793" y="1316289"/>
                    </a:lnTo>
                    <a:lnTo>
                      <a:pt x="7552810" y="1316289"/>
                    </a:lnTo>
                    <a:cubicBezTo>
                      <a:pt x="7552810" y="1316289"/>
                      <a:pt x="7552556" y="1317687"/>
                      <a:pt x="7552556" y="1317687"/>
                    </a:cubicBezTo>
                    <a:lnTo>
                      <a:pt x="7552937" y="1317687"/>
                    </a:lnTo>
                    <a:cubicBezTo>
                      <a:pt x="7552937" y="1317687"/>
                      <a:pt x="7553318" y="1316289"/>
                      <a:pt x="7553318" y="1316289"/>
                    </a:cubicBezTo>
                    <a:lnTo>
                      <a:pt x="7572890" y="1316035"/>
                    </a:lnTo>
                    <a:cubicBezTo>
                      <a:pt x="7572890" y="1316035"/>
                      <a:pt x="7572890" y="1316035"/>
                      <a:pt x="7573017" y="1316035"/>
                    </a:cubicBezTo>
                    <a:lnTo>
                      <a:pt x="7595640" y="1316035"/>
                    </a:lnTo>
                    <a:cubicBezTo>
                      <a:pt x="7595640" y="1316035"/>
                      <a:pt x="7727942" y="1317179"/>
                      <a:pt x="7727942" y="1317179"/>
                    </a:cubicBezTo>
                    <a:lnTo>
                      <a:pt x="7573017" y="1318450"/>
                    </a:lnTo>
                    <a:cubicBezTo>
                      <a:pt x="7566155" y="1318450"/>
                      <a:pt x="7559292" y="1318450"/>
                      <a:pt x="7552429" y="1318577"/>
                    </a:cubicBezTo>
                    <a:lnTo>
                      <a:pt x="7552683" y="1317687"/>
                    </a:lnTo>
                    <a:lnTo>
                      <a:pt x="7551793" y="1317306"/>
                    </a:lnTo>
                    <a:close/>
                    <a:moveTo>
                      <a:pt x="7754250" y="1316924"/>
                    </a:moveTo>
                    <a:lnTo>
                      <a:pt x="7749548" y="1314637"/>
                    </a:lnTo>
                    <a:lnTo>
                      <a:pt x="7764672" y="1314637"/>
                    </a:lnTo>
                    <a:cubicBezTo>
                      <a:pt x="7764672" y="1314637"/>
                      <a:pt x="7769629" y="1316797"/>
                      <a:pt x="7769629" y="1316797"/>
                    </a:cubicBezTo>
                    <a:lnTo>
                      <a:pt x="7754250" y="1316797"/>
                    </a:lnTo>
                    <a:close/>
                    <a:moveTo>
                      <a:pt x="7590302" y="1239398"/>
                    </a:moveTo>
                    <a:cubicBezTo>
                      <a:pt x="7590302" y="1239398"/>
                      <a:pt x="7590302" y="1239398"/>
                      <a:pt x="7590175" y="1239398"/>
                    </a:cubicBezTo>
                    <a:lnTo>
                      <a:pt x="7576704" y="1233552"/>
                    </a:lnTo>
                    <a:lnTo>
                      <a:pt x="7580007" y="1235077"/>
                    </a:lnTo>
                    <a:cubicBezTo>
                      <a:pt x="7578864" y="1234569"/>
                      <a:pt x="7577593" y="1234060"/>
                      <a:pt x="7576704" y="1233679"/>
                    </a:cubicBezTo>
                    <a:cubicBezTo>
                      <a:pt x="7574289" y="1232663"/>
                      <a:pt x="7573017" y="1232281"/>
                      <a:pt x="7572382" y="1232027"/>
                    </a:cubicBezTo>
                    <a:lnTo>
                      <a:pt x="7573017" y="1229104"/>
                    </a:lnTo>
                    <a:lnTo>
                      <a:pt x="7572637" y="1229104"/>
                    </a:lnTo>
                    <a:lnTo>
                      <a:pt x="7572001" y="1231900"/>
                    </a:lnTo>
                    <a:cubicBezTo>
                      <a:pt x="7572001" y="1231900"/>
                      <a:pt x="7571747" y="1231900"/>
                      <a:pt x="7571620" y="1231900"/>
                    </a:cubicBezTo>
                    <a:cubicBezTo>
                      <a:pt x="7571620" y="1231900"/>
                      <a:pt x="7571874" y="1232027"/>
                      <a:pt x="7571874" y="1232154"/>
                    </a:cubicBezTo>
                    <a:lnTo>
                      <a:pt x="7571620" y="1233044"/>
                    </a:lnTo>
                    <a:cubicBezTo>
                      <a:pt x="7571620" y="1233044"/>
                      <a:pt x="7570984" y="1232790"/>
                      <a:pt x="7570730" y="1232535"/>
                    </a:cubicBezTo>
                    <a:lnTo>
                      <a:pt x="7571492" y="1229231"/>
                    </a:lnTo>
                    <a:lnTo>
                      <a:pt x="7572509" y="1229231"/>
                    </a:lnTo>
                    <a:cubicBezTo>
                      <a:pt x="7578737" y="1231900"/>
                      <a:pt x="7584964" y="1234569"/>
                      <a:pt x="7591191" y="1237365"/>
                    </a:cubicBezTo>
                    <a:lnTo>
                      <a:pt x="7734424" y="1301292"/>
                    </a:lnTo>
                    <a:lnTo>
                      <a:pt x="7590175" y="1239526"/>
                    </a:lnTo>
                    <a:close/>
                    <a:moveTo>
                      <a:pt x="7568315" y="1222749"/>
                    </a:moveTo>
                    <a:cubicBezTo>
                      <a:pt x="7567044" y="1222114"/>
                      <a:pt x="7565773" y="1221606"/>
                      <a:pt x="7564502" y="1220970"/>
                    </a:cubicBezTo>
                    <a:cubicBezTo>
                      <a:pt x="7566282" y="1220970"/>
                      <a:pt x="7568188" y="1220970"/>
                      <a:pt x="7569967" y="1220970"/>
                    </a:cubicBezTo>
                    <a:lnTo>
                      <a:pt x="7569586" y="1222622"/>
                    </a:lnTo>
                    <a:cubicBezTo>
                      <a:pt x="7569586" y="1222622"/>
                      <a:pt x="7568697" y="1222622"/>
                      <a:pt x="7568315" y="1222622"/>
                    </a:cubicBezTo>
                    <a:close/>
                    <a:moveTo>
                      <a:pt x="7558148" y="1211693"/>
                    </a:moveTo>
                    <a:cubicBezTo>
                      <a:pt x="7562342" y="1213599"/>
                      <a:pt x="7566536" y="1215632"/>
                      <a:pt x="7570857" y="1217539"/>
                    </a:cubicBezTo>
                    <a:lnTo>
                      <a:pt x="7570603" y="1218428"/>
                    </a:lnTo>
                    <a:cubicBezTo>
                      <a:pt x="7566536" y="1218428"/>
                      <a:pt x="7562596" y="1218428"/>
                      <a:pt x="7558910" y="1218555"/>
                    </a:cubicBezTo>
                    <a:cubicBezTo>
                      <a:pt x="7553826" y="1216268"/>
                      <a:pt x="7548743" y="1213980"/>
                      <a:pt x="7543659" y="1211693"/>
                    </a:cubicBezTo>
                    <a:lnTo>
                      <a:pt x="7558148" y="1211693"/>
                    </a:lnTo>
                    <a:close/>
                    <a:moveTo>
                      <a:pt x="7534000" y="1211693"/>
                    </a:moveTo>
                    <a:cubicBezTo>
                      <a:pt x="7539084" y="1213980"/>
                      <a:pt x="7544295" y="1216268"/>
                      <a:pt x="7549506" y="1218682"/>
                    </a:cubicBezTo>
                    <a:cubicBezTo>
                      <a:pt x="7546837" y="1218682"/>
                      <a:pt x="7544295" y="1218682"/>
                      <a:pt x="7541753" y="1218682"/>
                    </a:cubicBezTo>
                    <a:cubicBezTo>
                      <a:pt x="7537051" y="1216522"/>
                      <a:pt x="7532094" y="1214234"/>
                      <a:pt x="7526883" y="1211693"/>
                    </a:cubicBezTo>
                    <a:lnTo>
                      <a:pt x="7534000" y="1211693"/>
                    </a:lnTo>
                    <a:close/>
                    <a:moveTo>
                      <a:pt x="7521545" y="1211693"/>
                    </a:moveTo>
                    <a:cubicBezTo>
                      <a:pt x="7526883" y="1214107"/>
                      <a:pt x="7532094" y="1216395"/>
                      <a:pt x="7536924" y="1218682"/>
                    </a:cubicBezTo>
                    <a:cubicBezTo>
                      <a:pt x="7535525" y="1218682"/>
                      <a:pt x="7534127" y="1218682"/>
                      <a:pt x="7532857" y="1218682"/>
                    </a:cubicBezTo>
                    <a:cubicBezTo>
                      <a:pt x="7527900" y="1216395"/>
                      <a:pt x="7522816" y="1214107"/>
                      <a:pt x="7517733" y="1211693"/>
                    </a:cubicBezTo>
                    <a:lnTo>
                      <a:pt x="7521418" y="1211693"/>
                    </a:lnTo>
                    <a:close/>
                    <a:moveTo>
                      <a:pt x="6390937" y="743741"/>
                    </a:moveTo>
                    <a:cubicBezTo>
                      <a:pt x="6447366" y="764329"/>
                      <a:pt x="6503413" y="786189"/>
                      <a:pt x="6559588" y="807795"/>
                    </a:cubicBezTo>
                    <a:lnTo>
                      <a:pt x="6559207" y="808684"/>
                    </a:lnTo>
                    <a:cubicBezTo>
                      <a:pt x="6559207" y="808684"/>
                      <a:pt x="6559588" y="808939"/>
                      <a:pt x="6559715" y="808939"/>
                    </a:cubicBezTo>
                    <a:lnTo>
                      <a:pt x="6542049" y="802203"/>
                    </a:lnTo>
                    <a:lnTo>
                      <a:pt x="6541287" y="804236"/>
                    </a:lnTo>
                    <a:lnTo>
                      <a:pt x="6540524" y="806143"/>
                    </a:lnTo>
                    <a:cubicBezTo>
                      <a:pt x="6528450" y="801186"/>
                      <a:pt x="6514343" y="795594"/>
                      <a:pt x="6498584" y="789239"/>
                    </a:cubicBezTo>
                    <a:cubicBezTo>
                      <a:pt x="6472276" y="778691"/>
                      <a:pt x="6441265" y="766236"/>
                      <a:pt x="6407459" y="752637"/>
                    </a:cubicBezTo>
                    <a:cubicBezTo>
                      <a:pt x="6387633" y="745393"/>
                      <a:pt x="6366663" y="737767"/>
                      <a:pt x="6345184" y="729888"/>
                    </a:cubicBezTo>
                    <a:lnTo>
                      <a:pt x="6375177" y="739801"/>
                    </a:lnTo>
                    <a:lnTo>
                      <a:pt x="6313666" y="718450"/>
                    </a:lnTo>
                    <a:cubicBezTo>
                      <a:pt x="6308201" y="716416"/>
                      <a:pt x="6302609" y="714383"/>
                      <a:pt x="6297017" y="712349"/>
                    </a:cubicBezTo>
                    <a:cubicBezTo>
                      <a:pt x="6264862" y="700656"/>
                      <a:pt x="6232708" y="689091"/>
                      <a:pt x="6201570" y="677780"/>
                    </a:cubicBezTo>
                    <a:lnTo>
                      <a:pt x="6390810" y="743741"/>
                    </a:lnTo>
                    <a:close/>
                    <a:moveTo>
                      <a:pt x="2243170" y="14361"/>
                    </a:moveTo>
                    <a:cubicBezTo>
                      <a:pt x="2245966" y="14361"/>
                      <a:pt x="2248508" y="14361"/>
                      <a:pt x="2251177" y="14488"/>
                    </a:cubicBezTo>
                    <a:cubicBezTo>
                      <a:pt x="2248508" y="14488"/>
                      <a:pt x="2245839" y="14488"/>
                      <a:pt x="2243170" y="14488"/>
                    </a:cubicBezTo>
                    <a:lnTo>
                      <a:pt x="2243170" y="14488"/>
                    </a:lnTo>
                    <a:close/>
                    <a:moveTo>
                      <a:pt x="2243170" y="17666"/>
                    </a:moveTo>
                    <a:lnTo>
                      <a:pt x="2243170" y="16141"/>
                    </a:lnTo>
                    <a:cubicBezTo>
                      <a:pt x="2266936" y="16141"/>
                      <a:pt x="2289431" y="16013"/>
                      <a:pt x="2309512" y="15759"/>
                    </a:cubicBezTo>
                    <a:cubicBezTo>
                      <a:pt x="2336582" y="15505"/>
                      <a:pt x="2359332" y="15251"/>
                      <a:pt x="2375218" y="15124"/>
                    </a:cubicBezTo>
                    <a:cubicBezTo>
                      <a:pt x="2375854" y="15124"/>
                      <a:pt x="2376489" y="15124"/>
                      <a:pt x="2377125" y="15124"/>
                    </a:cubicBezTo>
                    <a:cubicBezTo>
                      <a:pt x="2415633" y="15378"/>
                      <a:pt x="2454015" y="15632"/>
                      <a:pt x="2492524" y="17284"/>
                    </a:cubicBezTo>
                    <a:lnTo>
                      <a:pt x="2492524" y="16013"/>
                    </a:lnTo>
                    <a:cubicBezTo>
                      <a:pt x="2493541" y="16013"/>
                      <a:pt x="2494430" y="16013"/>
                      <a:pt x="2495447" y="16013"/>
                    </a:cubicBezTo>
                    <a:cubicBezTo>
                      <a:pt x="2561916" y="17538"/>
                      <a:pt x="2622158" y="18937"/>
                      <a:pt x="2677697" y="20080"/>
                    </a:cubicBezTo>
                    <a:cubicBezTo>
                      <a:pt x="2691550" y="20334"/>
                      <a:pt x="2705148" y="20716"/>
                      <a:pt x="2718493" y="20970"/>
                    </a:cubicBezTo>
                    <a:cubicBezTo>
                      <a:pt x="2731838" y="21605"/>
                      <a:pt x="2744801" y="22241"/>
                      <a:pt x="2757637" y="22749"/>
                    </a:cubicBezTo>
                    <a:cubicBezTo>
                      <a:pt x="2783183" y="23893"/>
                      <a:pt x="2807839" y="25037"/>
                      <a:pt x="2831605" y="26181"/>
                    </a:cubicBezTo>
                    <a:cubicBezTo>
                      <a:pt x="2879137" y="28341"/>
                      <a:pt x="2923492" y="30375"/>
                      <a:pt x="2966068" y="32281"/>
                    </a:cubicBezTo>
                    <a:cubicBezTo>
                      <a:pt x="3008644" y="33679"/>
                      <a:pt x="3049313" y="37365"/>
                      <a:pt x="3089601" y="39907"/>
                    </a:cubicBezTo>
                    <a:cubicBezTo>
                      <a:pt x="3129889" y="42703"/>
                      <a:pt x="3169923" y="45499"/>
                      <a:pt x="3210974" y="48422"/>
                    </a:cubicBezTo>
                    <a:cubicBezTo>
                      <a:pt x="3293202" y="53251"/>
                      <a:pt x="3379497" y="62529"/>
                      <a:pt x="3481806" y="72569"/>
                    </a:cubicBezTo>
                    <a:cubicBezTo>
                      <a:pt x="3507606" y="76636"/>
                      <a:pt x="3590216" y="84135"/>
                      <a:pt x="3706759" y="100530"/>
                    </a:cubicBezTo>
                    <a:cubicBezTo>
                      <a:pt x="3697862" y="99513"/>
                      <a:pt x="3688966" y="98496"/>
                      <a:pt x="3680451" y="97479"/>
                    </a:cubicBezTo>
                    <a:cubicBezTo>
                      <a:pt x="3618049" y="89727"/>
                      <a:pt x="3555265" y="84770"/>
                      <a:pt x="3492609" y="79432"/>
                    </a:cubicBezTo>
                    <a:lnTo>
                      <a:pt x="3513071" y="82482"/>
                    </a:lnTo>
                    <a:cubicBezTo>
                      <a:pt x="3461344" y="78034"/>
                      <a:pt x="3404407" y="72696"/>
                      <a:pt x="3330948" y="66596"/>
                    </a:cubicBezTo>
                    <a:lnTo>
                      <a:pt x="3312520" y="64562"/>
                    </a:lnTo>
                    <a:cubicBezTo>
                      <a:pt x="3304259" y="63927"/>
                      <a:pt x="3295998" y="63546"/>
                      <a:pt x="3287737" y="63165"/>
                    </a:cubicBezTo>
                    <a:cubicBezTo>
                      <a:pt x="3227750" y="58462"/>
                      <a:pt x="3157341" y="53251"/>
                      <a:pt x="3071681" y="47786"/>
                    </a:cubicBezTo>
                    <a:cubicBezTo>
                      <a:pt x="2916883" y="35331"/>
                      <a:pt x="2740226" y="26562"/>
                      <a:pt x="2543869" y="23130"/>
                    </a:cubicBezTo>
                    <a:cubicBezTo>
                      <a:pt x="2463547" y="20843"/>
                      <a:pt x="2373185" y="19318"/>
                      <a:pt x="2243170" y="21097"/>
                    </a:cubicBezTo>
                    <a:lnTo>
                      <a:pt x="2243170" y="17412"/>
                    </a:lnTo>
                    <a:close/>
                    <a:moveTo>
                      <a:pt x="2060666" y="28596"/>
                    </a:moveTo>
                    <a:cubicBezTo>
                      <a:pt x="2112520" y="27452"/>
                      <a:pt x="2160560" y="25291"/>
                      <a:pt x="2210253" y="25291"/>
                    </a:cubicBezTo>
                    <a:cubicBezTo>
                      <a:pt x="2230207" y="25291"/>
                      <a:pt x="2250668" y="25291"/>
                      <a:pt x="2271384" y="25418"/>
                    </a:cubicBezTo>
                    <a:cubicBezTo>
                      <a:pt x="2290194" y="25926"/>
                      <a:pt x="2278883" y="26562"/>
                      <a:pt x="2199069" y="27706"/>
                    </a:cubicBezTo>
                    <a:cubicBezTo>
                      <a:pt x="2227665" y="27706"/>
                      <a:pt x="2255879" y="27706"/>
                      <a:pt x="2283585" y="27706"/>
                    </a:cubicBezTo>
                    <a:cubicBezTo>
                      <a:pt x="2273291" y="28341"/>
                      <a:pt x="2251685" y="28850"/>
                      <a:pt x="2167169" y="29485"/>
                    </a:cubicBezTo>
                    <a:cubicBezTo>
                      <a:pt x="2089262" y="31010"/>
                      <a:pt x="2019361" y="32917"/>
                      <a:pt x="1957467" y="35204"/>
                    </a:cubicBezTo>
                    <a:cubicBezTo>
                      <a:pt x="1941073" y="35458"/>
                      <a:pt x="1921373" y="36221"/>
                      <a:pt x="1897480" y="37492"/>
                    </a:cubicBezTo>
                    <a:cubicBezTo>
                      <a:pt x="1896336" y="37492"/>
                      <a:pt x="1894938" y="37619"/>
                      <a:pt x="1893795" y="37746"/>
                    </a:cubicBezTo>
                    <a:cubicBezTo>
                      <a:pt x="1844991" y="39907"/>
                      <a:pt x="1802161" y="42067"/>
                      <a:pt x="1765178" y="44228"/>
                    </a:cubicBezTo>
                    <a:cubicBezTo>
                      <a:pt x="1758188" y="44482"/>
                      <a:pt x="1750816" y="44863"/>
                      <a:pt x="1743318" y="45245"/>
                    </a:cubicBezTo>
                    <a:cubicBezTo>
                      <a:pt x="1728829" y="45499"/>
                      <a:pt x="1700615" y="46388"/>
                      <a:pt x="1662488" y="48422"/>
                    </a:cubicBezTo>
                    <a:cubicBezTo>
                      <a:pt x="1683585" y="46897"/>
                      <a:pt x="1704936" y="45626"/>
                      <a:pt x="1725906" y="44482"/>
                    </a:cubicBezTo>
                    <a:cubicBezTo>
                      <a:pt x="1789579" y="41432"/>
                      <a:pt x="1850837" y="38382"/>
                      <a:pt x="1897862" y="36094"/>
                    </a:cubicBezTo>
                    <a:cubicBezTo>
                      <a:pt x="1906250" y="34696"/>
                      <a:pt x="1804830" y="38763"/>
                      <a:pt x="1689304" y="44736"/>
                    </a:cubicBezTo>
                    <a:cubicBezTo>
                      <a:pt x="1648507" y="47659"/>
                      <a:pt x="1605805" y="50709"/>
                      <a:pt x="1565644" y="53633"/>
                    </a:cubicBezTo>
                    <a:cubicBezTo>
                      <a:pt x="1580767" y="52235"/>
                      <a:pt x="1608474" y="49947"/>
                      <a:pt x="1665156" y="45880"/>
                    </a:cubicBezTo>
                    <a:cubicBezTo>
                      <a:pt x="1838764" y="36221"/>
                      <a:pt x="1957086" y="30883"/>
                      <a:pt x="2060666" y="28850"/>
                    </a:cubicBezTo>
                    <a:close/>
                    <a:moveTo>
                      <a:pt x="635840" y="1278797"/>
                    </a:moveTo>
                    <a:lnTo>
                      <a:pt x="723279" y="1277399"/>
                    </a:lnTo>
                    <a:cubicBezTo>
                      <a:pt x="724042" y="1277399"/>
                      <a:pt x="724932" y="1277399"/>
                      <a:pt x="725694" y="1277399"/>
                    </a:cubicBezTo>
                    <a:cubicBezTo>
                      <a:pt x="737514" y="1277780"/>
                      <a:pt x="750985" y="1278289"/>
                      <a:pt x="765347" y="1278924"/>
                    </a:cubicBezTo>
                    <a:lnTo>
                      <a:pt x="680195" y="1280449"/>
                    </a:lnTo>
                    <a:lnTo>
                      <a:pt x="674730" y="1280449"/>
                    </a:lnTo>
                    <a:cubicBezTo>
                      <a:pt x="674730" y="1280449"/>
                      <a:pt x="635840" y="1278924"/>
                      <a:pt x="635840" y="1278924"/>
                    </a:cubicBezTo>
                    <a:close/>
                    <a:moveTo>
                      <a:pt x="2500912" y="1318195"/>
                    </a:moveTo>
                    <a:cubicBezTo>
                      <a:pt x="2497226" y="1318195"/>
                      <a:pt x="2493287" y="1318068"/>
                      <a:pt x="2489092" y="1317941"/>
                    </a:cubicBezTo>
                    <a:cubicBezTo>
                      <a:pt x="2466851" y="1317687"/>
                      <a:pt x="2439145" y="1317433"/>
                      <a:pt x="2408262" y="1317051"/>
                    </a:cubicBezTo>
                    <a:lnTo>
                      <a:pt x="2457192" y="1317306"/>
                    </a:lnTo>
                    <a:lnTo>
                      <a:pt x="2500785" y="1317560"/>
                    </a:lnTo>
                    <a:lnTo>
                      <a:pt x="2500785" y="1318068"/>
                    </a:lnTo>
                    <a:close/>
                    <a:moveTo>
                      <a:pt x="4424319" y="1312985"/>
                    </a:moveTo>
                    <a:cubicBezTo>
                      <a:pt x="4420506" y="1313112"/>
                      <a:pt x="4417583" y="1313239"/>
                      <a:pt x="4415550" y="1313239"/>
                    </a:cubicBezTo>
                    <a:cubicBezTo>
                      <a:pt x="4414406" y="1313239"/>
                      <a:pt x="4413643" y="1313239"/>
                      <a:pt x="4413135" y="1313366"/>
                    </a:cubicBezTo>
                    <a:cubicBezTo>
                      <a:pt x="4295956" y="1313239"/>
                      <a:pt x="4163399" y="1313366"/>
                      <a:pt x="4106081" y="1313874"/>
                    </a:cubicBezTo>
                    <a:cubicBezTo>
                      <a:pt x="4107098" y="1313620"/>
                      <a:pt x="4105191" y="1313239"/>
                      <a:pt x="4100743" y="1313112"/>
                    </a:cubicBezTo>
                    <a:lnTo>
                      <a:pt x="4114596" y="1313112"/>
                    </a:lnTo>
                    <a:cubicBezTo>
                      <a:pt x="4114596" y="1313112"/>
                      <a:pt x="4119680" y="1313112"/>
                      <a:pt x="4119680" y="1313112"/>
                    </a:cubicBezTo>
                    <a:lnTo>
                      <a:pt x="4117265" y="1312857"/>
                    </a:lnTo>
                    <a:lnTo>
                      <a:pt x="4324679" y="1311586"/>
                    </a:lnTo>
                    <a:lnTo>
                      <a:pt x="4240799" y="1310189"/>
                    </a:lnTo>
                    <a:lnTo>
                      <a:pt x="4162383" y="1308918"/>
                    </a:lnTo>
                    <a:lnTo>
                      <a:pt x="4281341" y="1308918"/>
                    </a:lnTo>
                    <a:cubicBezTo>
                      <a:pt x="4282485" y="1308918"/>
                      <a:pt x="4283501" y="1308918"/>
                      <a:pt x="4284772" y="1308918"/>
                    </a:cubicBezTo>
                    <a:cubicBezTo>
                      <a:pt x="4298498" y="1308918"/>
                      <a:pt x="4317181" y="1309172"/>
                      <a:pt x="4337897" y="1309299"/>
                    </a:cubicBezTo>
                    <a:cubicBezTo>
                      <a:pt x="4358485" y="1309172"/>
                      <a:pt x="4377168" y="1309045"/>
                      <a:pt x="4390640" y="1308918"/>
                    </a:cubicBezTo>
                    <a:cubicBezTo>
                      <a:pt x="4397375" y="1308790"/>
                      <a:pt x="4402841" y="1308664"/>
                      <a:pt x="4406526" y="1308536"/>
                    </a:cubicBezTo>
                    <a:cubicBezTo>
                      <a:pt x="4409195" y="1308536"/>
                      <a:pt x="4410974" y="1308282"/>
                      <a:pt x="4411737" y="1308155"/>
                    </a:cubicBezTo>
                    <a:cubicBezTo>
                      <a:pt x="4419998" y="1308155"/>
                      <a:pt x="4428894" y="1308409"/>
                      <a:pt x="4438553" y="1308409"/>
                    </a:cubicBezTo>
                    <a:cubicBezTo>
                      <a:pt x="4438553" y="1308409"/>
                      <a:pt x="4438553" y="1308409"/>
                      <a:pt x="4438553" y="1308409"/>
                    </a:cubicBezTo>
                    <a:cubicBezTo>
                      <a:pt x="4438553" y="1308536"/>
                      <a:pt x="4440587" y="1308790"/>
                      <a:pt x="4444400" y="1308918"/>
                    </a:cubicBezTo>
                    <a:cubicBezTo>
                      <a:pt x="4448212" y="1308918"/>
                      <a:pt x="4453677" y="1309172"/>
                      <a:pt x="4460286" y="1309299"/>
                    </a:cubicBezTo>
                    <a:cubicBezTo>
                      <a:pt x="4466768" y="1309299"/>
                      <a:pt x="4474520" y="1309299"/>
                      <a:pt x="4483036" y="1309426"/>
                    </a:cubicBezTo>
                    <a:lnTo>
                      <a:pt x="4412881" y="1312349"/>
                    </a:lnTo>
                    <a:lnTo>
                      <a:pt x="4427878" y="1312349"/>
                    </a:lnTo>
                    <a:cubicBezTo>
                      <a:pt x="4426607" y="1312349"/>
                      <a:pt x="4425336" y="1312349"/>
                      <a:pt x="4424319" y="1312349"/>
                    </a:cubicBezTo>
                    <a:close/>
                    <a:moveTo>
                      <a:pt x="6526544" y="1309553"/>
                    </a:moveTo>
                    <a:lnTo>
                      <a:pt x="6589581" y="1309807"/>
                    </a:lnTo>
                    <a:lnTo>
                      <a:pt x="6589581" y="1310570"/>
                    </a:lnTo>
                    <a:lnTo>
                      <a:pt x="6526544" y="1309553"/>
                    </a:lnTo>
                    <a:close/>
                    <a:moveTo>
                      <a:pt x="7185769" y="1311841"/>
                    </a:moveTo>
                    <a:lnTo>
                      <a:pt x="7328493" y="1310443"/>
                    </a:lnTo>
                    <a:cubicBezTo>
                      <a:pt x="7352386" y="1310443"/>
                      <a:pt x="7379711" y="1310570"/>
                      <a:pt x="7408815" y="1310570"/>
                    </a:cubicBezTo>
                    <a:cubicBezTo>
                      <a:pt x="7405130" y="1310570"/>
                      <a:pt x="7402460" y="1310570"/>
                      <a:pt x="7401063" y="1310824"/>
                    </a:cubicBezTo>
                    <a:cubicBezTo>
                      <a:pt x="7433852" y="1310824"/>
                      <a:pt x="7461812" y="1310824"/>
                      <a:pt x="7486595" y="1310824"/>
                    </a:cubicBezTo>
                    <a:lnTo>
                      <a:pt x="7494094" y="1314256"/>
                    </a:lnTo>
                    <a:cubicBezTo>
                      <a:pt x="7483037" y="1314256"/>
                      <a:pt x="7472996" y="1314383"/>
                      <a:pt x="7464989" y="1314510"/>
                    </a:cubicBezTo>
                    <a:cubicBezTo>
                      <a:pt x="7462829" y="1314510"/>
                      <a:pt x="7461050" y="1314510"/>
                      <a:pt x="7459144" y="1314637"/>
                    </a:cubicBezTo>
                    <a:lnTo>
                      <a:pt x="7387209" y="1313874"/>
                    </a:lnTo>
                    <a:lnTo>
                      <a:pt x="7185642" y="1311841"/>
                    </a:lnTo>
                    <a:close/>
                    <a:moveTo>
                      <a:pt x="7509218" y="1317179"/>
                    </a:moveTo>
                    <a:lnTo>
                      <a:pt x="7512395" y="1317179"/>
                    </a:lnTo>
                    <a:cubicBezTo>
                      <a:pt x="7513793" y="1317687"/>
                      <a:pt x="7515064" y="1318322"/>
                      <a:pt x="7516461" y="1318958"/>
                    </a:cubicBezTo>
                    <a:cubicBezTo>
                      <a:pt x="7515445" y="1318958"/>
                      <a:pt x="7514301" y="1318958"/>
                      <a:pt x="7513284" y="1318958"/>
                    </a:cubicBezTo>
                    <a:lnTo>
                      <a:pt x="7509344" y="1317179"/>
                    </a:lnTo>
                    <a:close/>
                    <a:moveTo>
                      <a:pt x="7532984" y="1327981"/>
                    </a:moveTo>
                    <a:lnTo>
                      <a:pt x="7531840" y="1327473"/>
                    </a:lnTo>
                    <a:cubicBezTo>
                      <a:pt x="7541880" y="1327092"/>
                      <a:pt x="7539847" y="1326710"/>
                      <a:pt x="7529425" y="1326329"/>
                    </a:cubicBezTo>
                    <a:lnTo>
                      <a:pt x="7520528" y="1322262"/>
                    </a:lnTo>
                    <a:cubicBezTo>
                      <a:pt x="7525867" y="1322262"/>
                      <a:pt x="7531077" y="1322262"/>
                      <a:pt x="7536288" y="1322262"/>
                    </a:cubicBezTo>
                    <a:cubicBezTo>
                      <a:pt x="7539719" y="1323788"/>
                      <a:pt x="7542897" y="1325185"/>
                      <a:pt x="7546074" y="1326583"/>
                    </a:cubicBezTo>
                    <a:lnTo>
                      <a:pt x="7545820" y="1327854"/>
                    </a:lnTo>
                    <a:cubicBezTo>
                      <a:pt x="7541499" y="1327854"/>
                      <a:pt x="7537177" y="1327854"/>
                      <a:pt x="7532984" y="1327854"/>
                    </a:cubicBezTo>
                    <a:close/>
                    <a:moveTo>
                      <a:pt x="7546837" y="1326965"/>
                    </a:moveTo>
                    <a:cubicBezTo>
                      <a:pt x="7546837" y="1326965"/>
                      <a:pt x="7547726" y="1327346"/>
                      <a:pt x="7548234" y="1327600"/>
                    </a:cubicBezTo>
                    <a:lnTo>
                      <a:pt x="7548234" y="1327600"/>
                    </a:lnTo>
                    <a:cubicBezTo>
                      <a:pt x="7548234" y="1327600"/>
                      <a:pt x="7548234" y="1327473"/>
                      <a:pt x="7548234" y="1327473"/>
                    </a:cubicBezTo>
                    <a:lnTo>
                      <a:pt x="7548489" y="1326202"/>
                    </a:lnTo>
                    <a:cubicBezTo>
                      <a:pt x="7548489" y="1326202"/>
                      <a:pt x="7548489" y="1326202"/>
                      <a:pt x="7548489" y="1326202"/>
                    </a:cubicBezTo>
                    <a:lnTo>
                      <a:pt x="7548743" y="1324931"/>
                    </a:lnTo>
                    <a:cubicBezTo>
                      <a:pt x="7548743" y="1324931"/>
                      <a:pt x="7547854" y="1324550"/>
                      <a:pt x="7547345" y="1324296"/>
                    </a:cubicBezTo>
                    <a:lnTo>
                      <a:pt x="7547726" y="1322643"/>
                    </a:lnTo>
                    <a:cubicBezTo>
                      <a:pt x="7547726" y="1322643"/>
                      <a:pt x="7548616" y="1323025"/>
                      <a:pt x="7549124" y="1323279"/>
                    </a:cubicBezTo>
                    <a:lnTo>
                      <a:pt x="7549379" y="1322262"/>
                    </a:lnTo>
                    <a:lnTo>
                      <a:pt x="7549379" y="1322262"/>
                    </a:lnTo>
                    <a:lnTo>
                      <a:pt x="7549124" y="1323279"/>
                    </a:lnTo>
                    <a:cubicBezTo>
                      <a:pt x="7549124" y="1323279"/>
                      <a:pt x="7549124" y="1323279"/>
                      <a:pt x="7549124" y="1323279"/>
                    </a:cubicBezTo>
                    <a:lnTo>
                      <a:pt x="7548743" y="1324931"/>
                    </a:lnTo>
                    <a:cubicBezTo>
                      <a:pt x="7548743" y="1324931"/>
                      <a:pt x="7548743" y="1324931"/>
                      <a:pt x="7548743" y="1324931"/>
                    </a:cubicBezTo>
                    <a:lnTo>
                      <a:pt x="7548489" y="1326202"/>
                    </a:lnTo>
                    <a:cubicBezTo>
                      <a:pt x="7548489" y="1326202"/>
                      <a:pt x="7548616" y="1326202"/>
                      <a:pt x="7548743" y="1326202"/>
                    </a:cubicBezTo>
                    <a:lnTo>
                      <a:pt x="7548997" y="1324931"/>
                    </a:lnTo>
                    <a:cubicBezTo>
                      <a:pt x="7548997" y="1324931"/>
                      <a:pt x="7549124" y="1324931"/>
                      <a:pt x="7549251" y="1324931"/>
                    </a:cubicBezTo>
                    <a:lnTo>
                      <a:pt x="7549633" y="1323279"/>
                    </a:lnTo>
                    <a:cubicBezTo>
                      <a:pt x="7549633" y="1323279"/>
                      <a:pt x="7549506" y="1323279"/>
                      <a:pt x="7549379" y="1323279"/>
                    </a:cubicBezTo>
                    <a:lnTo>
                      <a:pt x="7549633" y="1322135"/>
                    </a:lnTo>
                    <a:cubicBezTo>
                      <a:pt x="7549633" y="1322135"/>
                      <a:pt x="7549760" y="1322135"/>
                      <a:pt x="7549887" y="1322135"/>
                    </a:cubicBezTo>
                    <a:lnTo>
                      <a:pt x="7549633" y="1323406"/>
                    </a:lnTo>
                    <a:cubicBezTo>
                      <a:pt x="7549633" y="1323406"/>
                      <a:pt x="7549887" y="1323406"/>
                      <a:pt x="7550014" y="1323533"/>
                    </a:cubicBezTo>
                    <a:lnTo>
                      <a:pt x="7550268" y="1322135"/>
                    </a:lnTo>
                    <a:cubicBezTo>
                      <a:pt x="7557766" y="1322135"/>
                      <a:pt x="7565392" y="1322135"/>
                      <a:pt x="7572764" y="1322135"/>
                    </a:cubicBezTo>
                    <a:lnTo>
                      <a:pt x="7786405" y="1321627"/>
                    </a:lnTo>
                    <a:lnTo>
                      <a:pt x="7592716" y="1233934"/>
                    </a:lnTo>
                    <a:cubicBezTo>
                      <a:pt x="7585854" y="1230883"/>
                      <a:pt x="7578991" y="1227706"/>
                      <a:pt x="7572382" y="1224656"/>
                    </a:cubicBezTo>
                    <a:lnTo>
                      <a:pt x="7572764" y="1222749"/>
                    </a:lnTo>
                    <a:cubicBezTo>
                      <a:pt x="7572764" y="1222749"/>
                      <a:pt x="7572509" y="1222749"/>
                      <a:pt x="7572382" y="1222749"/>
                    </a:cubicBezTo>
                    <a:lnTo>
                      <a:pt x="7572001" y="1224529"/>
                    </a:lnTo>
                    <a:cubicBezTo>
                      <a:pt x="7572001" y="1224529"/>
                      <a:pt x="7571874" y="1224529"/>
                      <a:pt x="7571747" y="1224529"/>
                    </a:cubicBezTo>
                    <a:lnTo>
                      <a:pt x="7572128" y="1222877"/>
                    </a:lnTo>
                    <a:lnTo>
                      <a:pt x="7572382" y="1222877"/>
                    </a:lnTo>
                    <a:lnTo>
                      <a:pt x="7572764" y="1221224"/>
                    </a:lnTo>
                    <a:cubicBezTo>
                      <a:pt x="7572764" y="1221224"/>
                      <a:pt x="7572637" y="1221224"/>
                      <a:pt x="7572509" y="1221224"/>
                    </a:cubicBezTo>
                    <a:lnTo>
                      <a:pt x="7572764" y="1219953"/>
                    </a:lnTo>
                    <a:cubicBezTo>
                      <a:pt x="7572764" y="1219953"/>
                      <a:pt x="7572509" y="1219953"/>
                      <a:pt x="7572509" y="1219953"/>
                    </a:cubicBezTo>
                    <a:lnTo>
                      <a:pt x="7572255" y="1221224"/>
                    </a:lnTo>
                    <a:lnTo>
                      <a:pt x="7572255" y="1221224"/>
                    </a:lnTo>
                    <a:lnTo>
                      <a:pt x="7571874" y="1222877"/>
                    </a:lnTo>
                    <a:lnTo>
                      <a:pt x="7571874" y="1222877"/>
                    </a:lnTo>
                    <a:lnTo>
                      <a:pt x="7571492" y="1224402"/>
                    </a:lnTo>
                    <a:lnTo>
                      <a:pt x="7571492" y="1224402"/>
                    </a:lnTo>
                    <a:cubicBezTo>
                      <a:pt x="7571492" y="1224402"/>
                      <a:pt x="7571874" y="1222877"/>
                      <a:pt x="7571874" y="1222877"/>
                    </a:cubicBezTo>
                    <a:cubicBezTo>
                      <a:pt x="7571365" y="1222877"/>
                      <a:pt x="7570857" y="1222877"/>
                      <a:pt x="7570349" y="1222877"/>
                    </a:cubicBezTo>
                    <a:lnTo>
                      <a:pt x="7570730" y="1221224"/>
                    </a:lnTo>
                    <a:cubicBezTo>
                      <a:pt x="7570730" y="1221224"/>
                      <a:pt x="7571747" y="1221224"/>
                      <a:pt x="7572255" y="1221224"/>
                    </a:cubicBezTo>
                    <a:lnTo>
                      <a:pt x="7572509" y="1219953"/>
                    </a:lnTo>
                    <a:lnTo>
                      <a:pt x="7572509" y="1219953"/>
                    </a:lnTo>
                    <a:lnTo>
                      <a:pt x="7572764" y="1218682"/>
                    </a:lnTo>
                    <a:lnTo>
                      <a:pt x="7572764" y="1218682"/>
                    </a:lnTo>
                    <a:lnTo>
                      <a:pt x="7572764" y="1218682"/>
                    </a:lnTo>
                    <a:cubicBezTo>
                      <a:pt x="7580262" y="1221987"/>
                      <a:pt x="7587761" y="1225418"/>
                      <a:pt x="7595131" y="1228850"/>
                    </a:cubicBezTo>
                    <a:lnTo>
                      <a:pt x="7809662" y="1327346"/>
                    </a:lnTo>
                    <a:lnTo>
                      <a:pt x="7572764" y="1327854"/>
                    </a:lnTo>
                    <a:cubicBezTo>
                      <a:pt x="7563867" y="1327854"/>
                      <a:pt x="7555098" y="1327854"/>
                      <a:pt x="7546456" y="1327854"/>
                    </a:cubicBezTo>
                    <a:lnTo>
                      <a:pt x="7546709" y="132683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0" name="Freeform: Shape 3729">
                <a:extLst>
                  <a:ext uri="{FF2B5EF4-FFF2-40B4-BE49-F238E27FC236}">
                    <a16:creationId xmlns:a16="http://schemas.microsoft.com/office/drawing/2014/main" id="{CBC4FA12-E729-2C33-77BE-213D75F0FFCD}"/>
                  </a:ext>
                </a:extLst>
              </p:cNvPr>
              <p:cNvSpPr/>
              <p:nvPr/>
            </p:nvSpPr>
            <p:spPr>
              <a:xfrm>
                <a:off x="4693146" y="6348683"/>
                <a:ext cx="874772" cy="240965"/>
              </a:xfrm>
              <a:custGeom>
                <a:avLst/>
                <a:gdLst>
                  <a:gd name="connsiteX0" fmla="*/ 293963 w 874772"/>
                  <a:gd name="connsiteY0" fmla="*/ 70663 h 240965"/>
                  <a:gd name="connsiteX1" fmla="*/ 0 w 874772"/>
                  <a:gd name="connsiteY1" fmla="*/ 0 h 240965"/>
                  <a:gd name="connsiteX2" fmla="*/ 167380 w 874772"/>
                  <a:gd name="connsiteY2" fmla="*/ 41559 h 240965"/>
                  <a:gd name="connsiteX3" fmla="*/ 317729 w 874772"/>
                  <a:gd name="connsiteY3" fmla="*/ 80195 h 240965"/>
                  <a:gd name="connsiteX4" fmla="*/ 567973 w 874772"/>
                  <a:gd name="connsiteY4" fmla="*/ 149841 h 240965"/>
                  <a:gd name="connsiteX5" fmla="*/ 752892 w 874772"/>
                  <a:gd name="connsiteY5" fmla="*/ 204363 h 240965"/>
                  <a:gd name="connsiteX6" fmla="*/ 874773 w 874772"/>
                  <a:gd name="connsiteY6" fmla="*/ 240966 h 240965"/>
                  <a:gd name="connsiteX7" fmla="*/ 293963 w 874772"/>
                  <a:gd name="connsiteY7" fmla="*/ 70790 h 240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4772" h="240965">
                    <a:moveTo>
                      <a:pt x="293963" y="70663"/>
                    </a:moveTo>
                    <a:cubicBezTo>
                      <a:pt x="145266" y="33171"/>
                      <a:pt x="44991" y="10040"/>
                      <a:pt x="0" y="0"/>
                    </a:cubicBezTo>
                    <a:cubicBezTo>
                      <a:pt x="58590" y="14615"/>
                      <a:pt x="114383" y="28468"/>
                      <a:pt x="167380" y="41559"/>
                    </a:cubicBezTo>
                    <a:cubicBezTo>
                      <a:pt x="220250" y="55031"/>
                      <a:pt x="270833" y="66342"/>
                      <a:pt x="317729" y="80195"/>
                    </a:cubicBezTo>
                    <a:cubicBezTo>
                      <a:pt x="412032" y="106376"/>
                      <a:pt x="495277" y="129633"/>
                      <a:pt x="567973" y="149841"/>
                    </a:cubicBezTo>
                    <a:cubicBezTo>
                      <a:pt x="640797" y="169032"/>
                      <a:pt x="701928" y="188985"/>
                      <a:pt x="752892" y="204363"/>
                    </a:cubicBezTo>
                    <a:cubicBezTo>
                      <a:pt x="803856" y="219615"/>
                      <a:pt x="844398" y="231815"/>
                      <a:pt x="874773" y="240966"/>
                    </a:cubicBezTo>
                    <a:cubicBezTo>
                      <a:pt x="639017" y="163821"/>
                      <a:pt x="441644" y="112349"/>
                      <a:pt x="293963" y="707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1" name="Freeform: Shape 3730">
                <a:extLst>
                  <a:ext uri="{FF2B5EF4-FFF2-40B4-BE49-F238E27FC236}">
                    <a16:creationId xmlns:a16="http://schemas.microsoft.com/office/drawing/2014/main" id="{7A84477D-71D9-A3B5-05D9-E3732154EC09}"/>
                  </a:ext>
                </a:extLst>
              </p:cNvPr>
              <p:cNvSpPr/>
              <p:nvPr/>
            </p:nvSpPr>
            <p:spPr>
              <a:xfrm>
                <a:off x="4782598" y="6381164"/>
                <a:ext cx="395756" cy="105010"/>
              </a:xfrm>
              <a:custGeom>
                <a:avLst/>
                <a:gdLst>
                  <a:gd name="connsiteX0" fmla="*/ 6248 w 395756"/>
                  <a:gd name="connsiteY0" fmla="*/ 1071 h 105010"/>
                  <a:gd name="connsiteX1" fmla="*/ 184304 w 395756"/>
                  <a:gd name="connsiteY1" fmla="*/ 47460 h 105010"/>
                  <a:gd name="connsiteX2" fmla="*/ 395149 w 395756"/>
                  <a:gd name="connsiteY2" fmla="*/ 104651 h 105010"/>
                  <a:gd name="connsiteX3" fmla="*/ 201461 w 395756"/>
                  <a:gd name="connsiteY3" fmla="*/ 50256 h 105010"/>
                  <a:gd name="connsiteX4" fmla="*/ 6248 w 395756"/>
                  <a:gd name="connsiteY4" fmla="*/ 1198 h 10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756" h="105010">
                    <a:moveTo>
                      <a:pt x="6248" y="1071"/>
                    </a:moveTo>
                    <a:cubicBezTo>
                      <a:pt x="-26669" y="-5665"/>
                      <a:pt x="76022" y="20516"/>
                      <a:pt x="184304" y="47460"/>
                    </a:cubicBezTo>
                    <a:cubicBezTo>
                      <a:pt x="291823" y="77581"/>
                      <a:pt x="405062" y="108718"/>
                      <a:pt x="395149" y="104651"/>
                    </a:cubicBezTo>
                    <a:lnTo>
                      <a:pt x="201461" y="50256"/>
                    </a:lnTo>
                    <a:cubicBezTo>
                      <a:pt x="136644" y="32971"/>
                      <a:pt x="71319" y="17593"/>
                      <a:pt x="6248" y="11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2" name="Freeform: Shape 3731">
                <a:extLst>
                  <a:ext uri="{FF2B5EF4-FFF2-40B4-BE49-F238E27FC236}">
                    <a16:creationId xmlns:a16="http://schemas.microsoft.com/office/drawing/2014/main" id="{9D859EB5-31A4-49B9-9770-11BFDAEED495}"/>
                  </a:ext>
                </a:extLst>
              </p:cNvPr>
              <p:cNvSpPr/>
              <p:nvPr/>
            </p:nvSpPr>
            <p:spPr>
              <a:xfrm>
                <a:off x="6428235" y="7352341"/>
                <a:ext cx="466521" cy="2653"/>
              </a:xfrm>
              <a:custGeom>
                <a:avLst/>
                <a:gdLst>
                  <a:gd name="connsiteX0" fmla="*/ 316680 w 466521"/>
                  <a:gd name="connsiteY0" fmla="*/ 1510 h 2653"/>
                  <a:gd name="connsiteX1" fmla="*/ 322018 w 466521"/>
                  <a:gd name="connsiteY1" fmla="*/ 1891 h 2653"/>
                  <a:gd name="connsiteX2" fmla="*/ 338159 w 466521"/>
                  <a:gd name="connsiteY2" fmla="*/ 2273 h 2653"/>
                  <a:gd name="connsiteX3" fmla="*/ 391283 w 466521"/>
                  <a:gd name="connsiteY3" fmla="*/ 2654 h 2653"/>
                  <a:gd name="connsiteX4" fmla="*/ 444407 w 466521"/>
                  <a:gd name="connsiteY4" fmla="*/ 2273 h 2653"/>
                  <a:gd name="connsiteX5" fmla="*/ 460548 w 466521"/>
                  <a:gd name="connsiteY5" fmla="*/ 1891 h 2653"/>
                  <a:gd name="connsiteX6" fmla="*/ 466521 w 466521"/>
                  <a:gd name="connsiteY6" fmla="*/ 1383 h 2653"/>
                  <a:gd name="connsiteX7" fmla="*/ 460548 w 466521"/>
                  <a:gd name="connsiteY7" fmla="*/ 875 h 2653"/>
                  <a:gd name="connsiteX8" fmla="*/ 444407 w 466521"/>
                  <a:gd name="connsiteY8" fmla="*/ 493 h 2653"/>
                  <a:gd name="connsiteX9" fmla="*/ 391283 w 466521"/>
                  <a:gd name="connsiteY9" fmla="*/ 112 h 2653"/>
                  <a:gd name="connsiteX10" fmla="*/ 338159 w 466521"/>
                  <a:gd name="connsiteY10" fmla="*/ 493 h 2653"/>
                  <a:gd name="connsiteX11" fmla="*/ 327483 w 466521"/>
                  <a:gd name="connsiteY11" fmla="*/ 748 h 2653"/>
                  <a:gd name="connsiteX12" fmla="*/ 2509 w 466521"/>
                  <a:gd name="connsiteY12" fmla="*/ 875 h 2653"/>
                  <a:gd name="connsiteX13" fmla="*/ 303844 w 466521"/>
                  <a:gd name="connsiteY13" fmla="*/ 1637 h 2653"/>
                  <a:gd name="connsiteX14" fmla="*/ 316680 w 466521"/>
                  <a:gd name="connsiteY14" fmla="*/ 1510 h 2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66521" h="2653">
                    <a:moveTo>
                      <a:pt x="316680" y="1510"/>
                    </a:moveTo>
                    <a:cubicBezTo>
                      <a:pt x="317569" y="1510"/>
                      <a:pt x="319349" y="1764"/>
                      <a:pt x="322018" y="1891"/>
                    </a:cubicBezTo>
                    <a:cubicBezTo>
                      <a:pt x="325831" y="1891"/>
                      <a:pt x="331423" y="2145"/>
                      <a:pt x="338159" y="2273"/>
                    </a:cubicBezTo>
                    <a:cubicBezTo>
                      <a:pt x="351884" y="2273"/>
                      <a:pt x="370567" y="2527"/>
                      <a:pt x="391283" y="2654"/>
                    </a:cubicBezTo>
                    <a:cubicBezTo>
                      <a:pt x="411872" y="2527"/>
                      <a:pt x="430681" y="2400"/>
                      <a:pt x="444407" y="2273"/>
                    </a:cubicBezTo>
                    <a:cubicBezTo>
                      <a:pt x="451270" y="2145"/>
                      <a:pt x="456735" y="2019"/>
                      <a:pt x="460548" y="1891"/>
                    </a:cubicBezTo>
                    <a:cubicBezTo>
                      <a:pt x="464361" y="1764"/>
                      <a:pt x="466521" y="1637"/>
                      <a:pt x="466521" y="1383"/>
                    </a:cubicBezTo>
                    <a:cubicBezTo>
                      <a:pt x="466521" y="1129"/>
                      <a:pt x="464361" y="1002"/>
                      <a:pt x="460548" y="875"/>
                    </a:cubicBezTo>
                    <a:cubicBezTo>
                      <a:pt x="456735" y="875"/>
                      <a:pt x="451143" y="620"/>
                      <a:pt x="444407" y="493"/>
                    </a:cubicBezTo>
                    <a:cubicBezTo>
                      <a:pt x="430681" y="493"/>
                      <a:pt x="411999" y="239"/>
                      <a:pt x="391283" y="112"/>
                    </a:cubicBezTo>
                    <a:cubicBezTo>
                      <a:pt x="370694" y="239"/>
                      <a:pt x="351884" y="366"/>
                      <a:pt x="338159" y="493"/>
                    </a:cubicBezTo>
                    <a:cubicBezTo>
                      <a:pt x="333965" y="493"/>
                      <a:pt x="330533" y="620"/>
                      <a:pt x="327483" y="748"/>
                    </a:cubicBezTo>
                    <a:cubicBezTo>
                      <a:pt x="279823" y="-269"/>
                      <a:pt x="-30916" y="-269"/>
                      <a:pt x="2509" y="875"/>
                    </a:cubicBezTo>
                    <a:cubicBezTo>
                      <a:pt x="132397" y="1129"/>
                      <a:pt x="140403" y="1256"/>
                      <a:pt x="303844" y="1637"/>
                    </a:cubicBezTo>
                    <a:cubicBezTo>
                      <a:pt x="308800" y="1637"/>
                      <a:pt x="312994" y="1637"/>
                      <a:pt x="316680" y="1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3" name="Freeform: Shape 3732">
                <a:extLst>
                  <a:ext uri="{FF2B5EF4-FFF2-40B4-BE49-F238E27FC236}">
                    <a16:creationId xmlns:a16="http://schemas.microsoft.com/office/drawing/2014/main" id="{A2B87DC2-2D93-D75C-7842-B5C78A7D65E2}"/>
                  </a:ext>
                </a:extLst>
              </p:cNvPr>
              <p:cNvSpPr/>
              <p:nvPr/>
            </p:nvSpPr>
            <p:spPr>
              <a:xfrm>
                <a:off x="3683275" y="6135931"/>
                <a:ext cx="89472" cy="16394"/>
              </a:xfrm>
              <a:custGeom>
                <a:avLst/>
                <a:gdLst>
                  <a:gd name="connsiteX0" fmla="*/ 254 w 89472"/>
                  <a:gd name="connsiteY0" fmla="*/ 127 h 16394"/>
                  <a:gd name="connsiteX1" fmla="*/ 0 w 89472"/>
                  <a:gd name="connsiteY1" fmla="*/ 1525 h 16394"/>
                  <a:gd name="connsiteX2" fmla="*/ 89473 w 89472"/>
                  <a:gd name="connsiteY2" fmla="*/ 16395 h 16394"/>
                  <a:gd name="connsiteX3" fmla="*/ 127 w 89472"/>
                  <a:gd name="connsiteY3" fmla="*/ 0 h 16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472" h="16394">
                    <a:moveTo>
                      <a:pt x="254" y="127"/>
                    </a:moveTo>
                    <a:lnTo>
                      <a:pt x="0" y="1525"/>
                    </a:lnTo>
                    <a:cubicBezTo>
                      <a:pt x="44736" y="9024"/>
                      <a:pt x="54268" y="10549"/>
                      <a:pt x="89473" y="16395"/>
                    </a:cubicBezTo>
                    <a:cubicBezTo>
                      <a:pt x="86041" y="14616"/>
                      <a:pt x="95700" y="14870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4" name="Freeform: Shape 3733">
                <a:extLst>
                  <a:ext uri="{FF2B5EF4-FFF2-40B4-BE49-F238E27FC236}">
                    <a16:creationId xmlns:a16="http://schemas.microsoft.com/office/drawing/2014/main" id="{A27D5B68-2B72-2130-D947-4B9090AAB606}"/>
                  </a:ext>
                </a:extLst>
              </p:cNvPr>
              <p:cNvSpPr/>
              <p:nvPr/>
            </p:nvSpPr>
            <p:spPr>
              <a:xfrm>
                <a:off x="2370689" y="6020874"/>
                <a:ext cx="232706" cy="9283"/>
              </a:xfrm>
              <a:custGeom>
                <a:avLst/>
                <a:gdLst>
                  <a:gd name="connsiteX0" fmla="*/ 230781 w 232706"/>
                  <a:gd name="connsiteY0" fmla="*/ 7792 h 9283"/>
                  <a:gd name="connsiteX1" fmla="*/ 31882 w 232706"/>
                  <a:gd name="connsiteY1" fmla="*/ 166 h 9283"/>
                  <a:gd name="connsiteX2" fmla="*/ 109 w 232706"/>
                  <a:gd name="connsiteY2" fmla="*/ 1056 h 9283"/>
                  <a:gd name="connsiteX3" fmla="*/ 49548 w 232706"/>
                  <a:gd name="connsiteY3" fmla="*/ 4868 h 9283"/>
                  <a:gd name="connsiteX4" fmla="*/ 230654 w 232706"/>
                  <a:gd name="connsiteY4" fmla="*/ 7792 h 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706" h="9283">
                    <a:moveTo>
                      <a:pt x="230781" y="7792"/>
                    </a:moveTo>
                    <a:cubicBezTo>
                      <a:pt x="152492" y="3979"/>
                      <a:pt x="74204" y="1056"/>
                      <a:pt x="31882" y="166"/>
                    </a:cubicBezTo>
                    <a:cubicBezTo>
                      <a:pt x="10785" y="-342"/>
                      <a:pt x="-1289" y="420"/>
                      <a:pt x="109" y="1056"/>
                    </a:cubicBezTo>
                    <a:cubicBezTo>
                      <a:pt x="1507" y="1818"/>
                      <a:pt x="16631" y="2454"/>
                      <a:pt x="49548" y="4868"/>
                    </a:cubicBezTo>
                    <a:cubicBezTo>
                      <a:pt x="108137" y="5758"/>
                      <a:pt x="251497" y="12113"/>
                      <a:pt x="230654" y="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5" name="Freeform: Shape 3734">
                <a:extLst>
                  <a:ext uri="{FF2B5EF4-FFF2-40B4-BE49-F238E27FC236}">
                    <a16:creationId xmlns:a16="http://schemas.microsoft.com/office/drawing/2014/main" id="{6A28EF1F-5875-E25F-716A-6F38425808CB}"/>
                  </a:ext>
                </a:extLst>
              </p:cNvPr>
              <p:cNvSpPr/>
              <p:nvPr/>
            </p:nvSpPr>
            <p:spPr>
              <a:xfrm>
                <a:off x="5169867" y="7371070"/>
                <a:ext cx="108354" cy="1401"/>
              </a:xfrm>
              <a:custGeom>
                <a:avLst/>
                <a:gdLst>
                  <a:gd name="connsiteX0" fmla="*/ 0 w 108354"/>
                  <a:gd name="connsiteY0" fmla="*/ 828 h 1401"/>
                  <a:gd name="connsiteX1" fmla="*/ 0 w 108354"/>
                  <a:gd name="connsiteY1" fmla="*/ 828 h 1401"/>
                  <a:gd name="connsiteX2" fmla="*/ 0 w 108354"/>
                  <a:gd name="connsiteY2" fmla="*/ 828 h 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4" h="1401">
                    <a:moveTo>
                      <a:pt x="0" y="828"/>
                    </a:moveTo>
                    <a:cubicBezTo>
                      <a:pt x="151874" y="2989"/>
                      <a:pt x="136878" y="-1841"/>
                      <a:pt x="0" y="828"/>
                    </a:cubicBezTo>
                    <a:lnTo>
                      <a:pt x="0" y="82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6" name="Freeform: Shape 3735">
                <a:extLst>
                  <a:ext uri="{FF2B5EF4-FFF2-40B4-BE49-F238E27FC236}">
                    <a16:creationId xmlns:a16="http://schemas.microsoft.com/office/drawing/2014/main" id="{7DE83037-FF7C-CAEA-D884-0BAEA0064D18}"/>
                  </a:ext>
                </a:extLst>
              </p:cNvPr>
              <p:cNvSpPr/>
              <p:nvPr/>
            </p:nvSpPr>
            <p:spPr>
              <a:xfrm>
                <a:off x="5530427" y="7369169"/>
                <a:ext cx="360559" cy="4254"/>
              </a:xfrm>
              <a:custGeom>
                <a:avLst/>
                <a:gdLst>
                  <a:gd name="connsiteX0" fmla="*/ 0 w 360559"/>
                  <a:gd name="connsiteY0" fmla="*/ 1966 h 4254"/>
                  <a:gd name="connsiteX1" fmla="*/ 360559 w 360559"/>
                  <a:gd name="connsiteY1" fmla="*/ 3492 h 4254"/>
                  <a:gd name="connsiteX2" fmla="*/ 360559 w 360559"/>
                  <a:gd name="connsiteY2" fmla="*/ 568 h 4254"/>
                  <a:gd name="connsiteX3" fmla="*/ 0 w 360559"/>
                  <a:gd name="connsiteY3" fmla="*/ 2093 h 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0559" h="4254">
                    <a:moveTo>
                      <a:pt x="0" y="1966"/>
                    </a:moveTo>
                    <a:cubicBezTo>
                      <a:pt x="33806" y="3873"/>
                      <a:pt x="240330" y="5144"/>
                      <a:pt x="360559" y="3492"/>
                    </a:cubicBezTo>
                    <a:lnTo>
                      <a:pt x="360559" y="568"/>
                    </a:lnTo>
                    <a:cubicBezTo>
                      <a:pt x="223300" y="-448"/>
                      <a:pt x="52488" y="-194"/>
                      <a:pt x="0" y="20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7" name="Freeform: Shape 3736">
                <a:extLst>
                  <a:ext uri="{FF2B5EF4-FFF2-40B4-BE49-F238E27FC236}">
                    <a16:creationId xmlns:a16="http://schemas.microsoft.com/office/drawing/2014/main" id="{D61CE900-26DF-24AC-E0FB-3EDB3CFBD76A}"/>
                  </a:ext>
                </a:extLst>
              </p:cNvPr>
              <p:cNvSpPr/>
              <p:nvPr/>
            </p:nvSpPr>
            <p:spPr>
              <a:xfrm>
                <a:off x="5665398" y="7360813"/>
                <a:ext cx="149595" cy="1328"/>
              </a:xfrm>
              <a:custGeom>
                <a:avLst/>
                <a:gdLst>
                  <a:gd name="connsiteX0" fmla="*/ 0 w 149595"/>
                  <a:gd name="connsiteY0" fmla="*/ 791 h 1328"/>
                  <a:gd name="connsiteX1" fmla="*/ 0 w 149595"/>
                  <a:gd name="connsiteY1" fmla="*/ 791 h 1328"/>
                  <a:gd name="connsiteX2" fmla="*/ 0 w 149595"/>
                  <a:gd name="connsiteY2" fmla="*/ 791 h 1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9595" h="1328">
                    <a:moveTo>
                      <a:pt x="0" y="791"/>
                    </a:moveTo>
                    <a:cubicBezTo>
                      <a:pt x="229273" y="2825"/>
                      <a:pt x="167252" y="-1750"/>
                      <a:pt x="0" y="791"/>
                    </a:cubicBezTo>
                    <a:lnTo>
                      <a:pt x="0" y="79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8" name="Freeform: Shape 3737">
                <a:extLst>
                  <a:ext uri="{FF2B5EF4-FFF2-40B4-BE49-F238E27FC236}">
                    <a16:creationId xmlns:a16="http://schemas.microsoft.com/office/drawing/2014/main" id="{1A8C4F1B-781F-6756-9206-5E5D2418C934}"/>
                  </a:ext>
                </a:extLst>
              </p:cNvPr>
              <p:cNvSpPr/>
              <p:nvPr/>
            </p:nvSpPr>
            <p:spPr>
              <a:xfrm>
                <a:off x="5934793" y="7358681"/>
                <a:ext cx="181526" cy="2160"/>
              </a:xfrm>
              <a:custGeom>
                <a:avLst/>
                <a:gdLst>
                  <a:gd name="connsiteX0" fmla="*/ 181527 w 181526"/>
                  <a:gd name="connsiteY0" fmla="*/ 0 h 2160"/>
                  <a:gd name="connsiteX1" fmla="*/ 1056 w 181526"/>
                  <a:gd name="connsiteY1" fmla="*/ 2160 h 2160"/>
                  <a:gd name="connsiteX2" fmla="*/ 181527 w 181526"/>
                  <a:gd name="connsiteY2" fmla="*/ 2160 h 2160"/>
                  <a:gd name="connsiteX3" fmla="*/ 181527 w 181526"/>
                  <a:gd name="connsiteY3" fmla="*/ 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26" h="2160">
                    <a:moveTo>
                      <a:pt x="181527" y="0"/>
                    </a:moveTo>
                    <a:cubicBezTo>
                      <a:pt x="94977" y="254"/>
                      <a:pt x="-11780" y="254"/>
                      <a:pt x="1056" y="2160"/>
                    </a:cubicBezTo>
                    <a:lnTo>
                      <a:pt x="181527" y="2160"/>
                    </a:lnTo>
                    <a:lnTo>
                      <a:pt x="1815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9" name="Freeform: Shape 3738">
                <a:extLst>
                  <a:ext uri="{FF2B5EF4-FFF2-40B4-BE49-F238E27FC236}">
                    <a16:creationId xmlns:a16="http://schemas.microsoft.com/office/drawing/2014/main" id="{2039370F-9156-D5D3-AA0F-C5A077727A8C}"/>
                  </a:ext>
                </a:extLst>
              </p:cNvPr>
              <p:cNvSpPr/>
              <p:nvPr/>
            </p:nvSpPr>
            <p:spPr>
              <a:xfrm>
                <a:off x="6156724" y="7364414"/>
                <a:ext cx="247351" cy="2458"/>
              </a:xfrm>
              <a:custGeom>
                <a:avLst/>
                <a:gdLst>
                  <a:gd name="connsiteX0" fmla="*/ 4713 w 247351"/>
                  <a:gd name="connsiteY0" fmla="*/ 1639 h 2458"/>
                  <a:gd name="connsiteX1" fmla="*/ 229920 w 247351"/>
                  <a:gd name="connsiteY1" fmla="*/ 2401 h 2458"/>
                  <a:gd name="connsiteX2" fmla="*/ 4713 w 247351"/>
                  <a:gd name="connsiteY2" fmla="*/ 1639 h 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351" h="2458">
                    <a:moveTo>
                      <a:pt x="4713" y="1639"/>
                    </a:moveTo>
                    <a:cubicBezTo>
                      <a:pt x="-3039" y="3164"/>
                      <a:pt x="164340" y="2020"/>
                      <a:pt x="229920" y="2401"/>
                    </a:cubicBezTo>
                    <a:cubicBezTo>
                      <a:pt x="331466" y="-522"/>
                      <a:pt x="-45997" y="-776"/>
                      <a:pt x="4713" y="1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0" name="Freeform: Shape 3739">
                <a:extLst>
                  <a:ext uri="{FF2B5EF4-FFF2-40B4-BE49-F238E27FC236}">
                    <a16:creationId xmlns:a16="http://schemas.microsoft.com/office/drawing/2014/main" id="{FB49128A-6B58-5C70-A64F-1AB8C7CB63F7}"/>
                  </a:ext>
                </a:extLst>
              </p:cNvPr>
              <p:cNvSpPr/>
              <p:nvPr/>
            </p:nvSpPr>
            <p:spPr>
              <a:xfrm>
                <a:off x="6968729" y="7369532"/>
                <a:ext cx="184151" cy="3001"/>
              </a:xfrm>
              <a:custGeom>
                <a:avLst/>
                <a:gdLst>
                  <a:gd name="connsiteX0" fmla="*/ 4063 w 184151"/>
                  <a:gd name="connsiteY0" fmla="*/ 3002 h 3001"/>
                  <a:gd name="connsiteX1" fmla="*/ 184151 w 184151"/>
                  <a:gd name="connsiteY1" fmla="*/ 3002 h 3001"/>
                  <a:gd name="connsiteX2" fmla="*/ 184151 w 184151"/>
                  <a:gd name="connsiteY2" fmla="*/ 78 h 3001"/>
                  <a:gd name="connsiteX3" fmla="*/ 4063 w 184151"/>
                  <a:gd name="connsiteY3" fmla="*/ 3002 h 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4151" h="3001">
                    <a:moveTo>
                      <a:pt x="4063" y="3002"/>
                    </a:moveTo>
                    <a:lnTo>
                      <a:pt x="184151" y="3002"/>
                    </a:lnTo>
                    <a:lnTo>
                      <a:pt x="184151" y="78"/>
                    </a:lnTo>
                    <a:cubicBezTo>
                      <a:pt x="43334" y="-303"/>
                      <a:pt x="-16908" y="714"/>
                      <a:pt x="4063" y="3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1" name="Freeform: Shape 3740">
                <a:extLst>
                  <a:ext uri="{FF2B5EF4-FFF2-40B4-BE49-F238E27FC236}">
                    <a16:creationId xmlns:a16="http://schemas.microsoft.com/office/drawing/2014/main" id="{C015F6E4-6121-54A3-0939-72A558F5ADAC}"/>
                  </a:ext>
                </a:extLst>
              </p:cNvPr>
              <p:cNvSpPr/>
              <p:nvPr/>
            </p:nvSpPr>
            <p:spPr>
              <a:xfrm>
                <a:off x="7031635" y="7150029"/>
                <a:ext cx="152792" cy="71358"/>
              </a:xfrm>
              <a:custGeom>
                <a:avLst/>
                <a:gdLst>
                  <a:gd name="connsiteX0" fmla="*/ 149841 w 152792"/>
                  <a:gd name="connsiteY0" fmla="*/ 70758 h 71358"/>
                  <a:gd name="connsiteX1" fmla="*/ 27833 w 152792"/>
                  <a:gd name="connsiteY1" fmla="*/ 11660 h 71358"/>
                  <a:gd name="connsiteX2" fmla="*/ 149841 w 152792"/>
                  <a:gd name="connsiteY2" fmla="*/ 70758 h 7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792" h="71358">
                    <a:moveTo>
                      <a:pt x="149841" y="70758"/>
                    </a:moveTo>
                    <a:cubicBezTo>
                      <a:pt x="162677" y="74570"/>
                      <a:pt x="135734" y="60845"/>
                      <a:pt x="27833" y="11660"/>
                    </a:cubicBezTo>
                    <a:cubicBezTo>
                      <a:pt x="-46771" y="-21130"/>
                      <a:pt x="40415" y="20556"/>
                      <a:pt x="149841" y="707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2" name="Freeform: Shape 3741">
                <a:extLst>
                  <a:ext uri="{FF2B5EF4-FFF2-40B4-BE49-F238E27FC236}">
                    <a16:creationId xmlns:a16="http://schemas.microsoft.com/office/drawing/2014/main" id="{2FF86815-D63E-F8D1-3D86-7F3F6F4016F6}"/>
                  </a:ext>
                </a:extLst>
              </p:cNvPr>
              <p:cNvSpPr/>
              <p:nvPr/>
            </p:nvSpPr>
            <p:spPr>
              <a:xfrm>
                <a:off x="6406205" y="7362589"/>
                <a:ext cx="520726" cy="3463"/>
              </a:xfrm>
              <a:custGeom>
                <a:avLst/>
                <a:gdLst>
                  <a:gd name="connsiteX0" fmla="*/ 9924 w 520726"/>
                  <a:gd name="connsiteY0" fmla="*/ 2192 h 3463"/>
                  <a:gd name="connsiteX1" fmla="*/ 74996 w 520726"/>
                  <a:gd name="connsiteY1" fmla="*/ 2192 h 3463"/>
                  <a:gd name="connsiteX2" fmla="*/ 261058 w 520726"/>
                  <a:gd name="connsiteY2" fmla="*/ 3463 h 3463"/>
                  <a:gd name="connsiteX3" fmla="*/ 350658 w 520726"/>
                  <a:gd name="connsiteY3" fmla="*/ 2192 h 3463"/>
                  <a:gd name="connsiteX4" fmla="*/ 511556 w 520726"/>
                  <a:gd name="connsiteY4" fmla="*/ 2192 h 3463"/>
                  <a:gd name="connsiteX5" fmla="*/ 9924 w 520726"/>
                  <a:gd name="connsiteY5" fmla="*/ 2192 h 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0726" h="3463">
                    <a:moveTo>
                      <a:pt x="9924" y="2192"/>
                    </a:moveTo>
                    <a:lnTo>
                      <a:pt x="74996" y="2192"/>
                    </a:lnTo>
                    <a:cubicBezTo>
                      <a:pt x="103845" y="2828"/>
                      <a:pt x="171840" y="3209"/>
                      <a:pt x="261058" y="3463"/>
                    </a:cubicBezTo>
                    <a:cubicBezTo>
                      <a:pt x="311641" y="3082"/>
                      <a:pt x="344557" y="2573"/>
                      <a:pt x="350658" y="2192"/>
                    </a:cubicBezTo>
                    <a:lnTo>
                      <a:pt x="511556" y="2192"/>
                    </a:lnTo>
                    <a:cubicBezTo>
                      <a:pt x="608019" y="-731"/>
                      <a:pt x="-90605" y="-731"/>
                      <a:pt x="9924" y="2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3" name="Freeform: Shape 3742">
                <a:extLst>
                  <a:ext uri="{FF2B5EF4-FFF2-40B4-BE49-F238E27FC236}">
                    <a16:creationId xmlns:a16="http://schemas.microsoft.com/office/drawing/2014/main" id="{61E06EB4-1C47-CF4D-9583-9EDD45B66304}"/>
                  </a:ext>
                </a:extLst>
              </p:cNvPr>
              <p:cNvSpPr/>
              <p:nvPr/>
            </p:nvSpPr>
            <p:spPr>
              <a:xfrm>
                <a:off x="6261840" y="6844086"/>
                <a:ext cx="374285" cy="148951"/>
              </a:xfrm>
              <a:custGeom>
                <a:avLst/>
                <a:gdLst>
                  <a:gd name="connsiteX0" fmla="*/ 267909 w 374285"/>
                  <a:gd name="connsiteY0" fmla="*/ 103707 h 148951"/>
                  <a:gd name="connsiteX1" fmla="*/ 209574 w 374285"/>
                  <a:gd name="connsiteY1" fmla="*/ 79051 h 148951"/>
                  <a:gd name="connsiteX2" fmla="*/ 151620 w 374285"/>
                  <a:gd name="connsiteY2" fmla="*/ 56683 h 148951"/>
                  <a:gd name="connsiteX3" fmla="*/ 0 w 374285"/>
                  <a:gd name="connsiteY3" fmla="*/ 0 h 148951"/>
                  <a:gd name="connsiteX4" fmla="*/ 114383 w 374285"/>
                  <a:gd name="connsiteY4" fmla="*/ 43847 h 148951"/>
                  <a:gd name="connsiteX5" fmla="*/ 173734 w 374285"/>
                  <a:gd name="connsiteY5" fmla="*/ 66596 h 148951"/>
                  <a:gd name="connsiteX6" fmla="*/ 230290 w 374285"/>
                  <a:gd name="connsiteY6" fmla="*/ 89219 h 148951"/>
                  <a:gd name="connsiteX7" fmla="*/ 374285 w 374285"/>
                  <a:gd name="connsiteY7" fmla="*/ 148952 h 148951"/>
                  <a:gd name="connsiteX8" fmla="*/ 267782 w 374285"/>
                  <a:gd name="connsiteY8" fmla="*/ 103580 h 148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4285" h="148951">
                    <a:moveTo>
                      <a:pt x="267909" y="103707"/>
                    </a:moveTo>
                    <a:cubicBezTo>
                      <a:pt x="248591" y="95573"/>
                      <a:pt x="229019" y="87312"/>
                      <a:pt x="209574" y="79051"/>
                    </a:cubicBezTo>
                    <a:cubicBezTo>
                      <a:pt x="189875" y="71426"/>
                      <a:pt x="170430" y="63927"/>
                      <a:pt x="151620" y="56683"/>
                    </a:cubicBezTo>
                    <a:cubicBezTo>
                      <a:pt x="76636" y="27960"/>
                      <a:pt x="13853" y="4321"/>
                      <a:pt x="0" y="0"/>
                    </a:cubicBezTo>
                    <a:cubicBezTo>
                      <a:pt x="35331" y="13472"/>
                      <a:pt x="74730" y="28596"/>
                      <a:pt x="114383" y="43847"/>
                    </a:cubicBezTo>
                    <a:cubicBezTo>
                      <a:pt x="134209" y="51472"/>
                      <a:pt x="154162" y="59098"/>
                      <a:pt x="173734" y="66596"/>
                    </a:cubicBezTo>
                    <a:cubicBezTo>
                      <a:pt x="193306" y="73967"/>
                      <a:pt x="212370" y="81339"/>
                      <a:pt x="230290" y="89219"/>
                    </a:cubicBezTo>
                    <a:cubicBezTo>
                      <a:pt x="302351" y="119467"/>
                      <a:pt x="360432" y="143741"/>
                      <a:pt x="374285" y="148952"/>
                    </a:cubicBezTo>
                    <a:cubicBezTo>
                      <a:pt x="343275" y="135734"/>
                      <a:pt x="306291" y="119975"/>
                      <a:pt x="267782" y="1035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4" name="Freeform: Shape 3743">
                <a:extLst>
                  <a:ext uri="{FF2B5EF4-FFF2-40B4-BE49-F238E27FC236}">
                    <a16:creationId xmlns:a16="http://schemas.microsoft.com/office/drawing/2014/main" id="{49CF2DB7-9474-3ED2-90C4-736592E7EDD9}"/>
                  </a:ext>
                </a:extLst>
              </p:cNvPr>
              <p:cNvSpPr/>
              <p:nvPr/>
            </p:nvSpPr>
            <p:spPr>
              <a:xfrm>
                <a:off x="4629229" y="6324252"/>
                <a:ext cx="725810" cy="191494"/>
              </a:xfrm>
              <a:custGeom>
                <a:avLst/>
                <a:gdLst>
                  <a:gd name="connsiteX0" fmla="*/ 625 w 725810"/>
                  <a:gd name="connsiteY0" fmla="*/ 30 h 191494"/>
                  <a:gd name="connsiteX1" fmla="*/ 484718 w 725810"/>
                  <a:gd name="connsiteY1" fmla="*/ 125088 h 191494"/>
                  <a:gd name="connsiteX2" fmla="*/ 667348 w 725810"/>
                  <a:gd name="connsiteY2" fmla="*/ 175543 h 191494"/>
                  <a:gd name="connsiteX3" fmla="*/ 704713 w 725810"/>
                  <a:gd name="connsiteY3" fmla="*/ 185838 h 191494"/>
                  <a:gd name="connsiteX4" fmla="*/ 720092 w 725810"/>
                  <a:gd name="connsiteY4" fmla="*/ 190159 h 191494"/>
                  <a:gd name="connsiteX5" fmla="*/ 725810 w 725810"/>
                  <a:gd name="connsiteY5" fmla="*/ 191430 h 191494"/>
                  <a:gd name="connsiteX6" fmla="*/ 720345 w 725810"/>
                  <a:gd name="connsiteY6" fmla="*/ 189269 h 191494"/>
                  <a:gd name="connsiteX7" fmla="*/ 705222 w 725810"/>
                  <a:gd name="connsiteY7" fmla="*/ 184186 h 191494"/>
                  <a:gd name="connsiteX8" fmla="*/ 654385 w 725810"/>
                  <a:gd name="connsiteY8" fmla="*/ 169570 h 191494"/>
                  <a:gd name="connsiteX9" fmla="*/ 602659 w 725810"/>
                  <a:gd name="connsiteY9" fmla="*/ 155463 h 191494"/>
                  <a:gd name="connsiteX10" fmla="*/ 586772 w 725810"/>
                  <a:gd name="connsiteY10" fmla="*/ 151396 h 191494"/>
                  <a:gd name="connsiteX11" fmla="*/ 582959 w 725810"/>
                  <a:gd name="connsiteY11" fmla="*/ 150506 h 191494"/>
                  <a:gd name="connsiteX12" fmla="*/ 368428 w 725810"/>
                  <a:gd name="connsiteY12" fmla="*/ 90138 h 191494"/>
                  <a:gd name="connsiteX13" fmla="*/ 308949 w 725810"/>
                  <a:gd name="connsiteY13" fmla="*/ 74378 h 191494"/>
                  <a:gd name="connsiteX14" fmla="*/ 247437 w 725810"/>
                  <a:gd name="connsiteY14" fmla="*/ 58873 h 191494"/>
                  <a:gd name="connsiteX15" fmla="*/ 99502 w 725810"/>
                  <a:gd name="connsiteY15" fmla="*/ 21889 h 191494"/>
                  <a:gd name="connsiteX16" fmla="*/ 752 w 725810"/>
                  <a:gd name="connsiteY16" fmla="*/ 411 h 19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25810" h="191494">
                    <a:moveTo>
                      <a:pt x="625" y="30"/>
                    </a:moveTo>
                    <a:cubicBezTo>
                      <a:pt x="157710" y="39809"/>
                      <a:pt x="346187" y="83783"/>
                      <a:pt x="484718" y="125088"/>
                    </a:cubicBezTo>
                    <a:cubicBezTo>
                      <a:pt x="567835" y="148346"/>
                      <a:pt x="634050" y="166774"/>
                      <a:pt x="667348" y="175543"/>
                    </a:cubicBezTo>
                    <a:cubicBezTo>
                      <a:pt x="681837" y="179483"/>
                      <a:pt x="694800" y="183042"/>
                      <a:pt x="704713" y="185838"/>
                    </a:cubicBezTo>
                    <a:cubicBezTo>
                      <a:pt x="711195" y="187617"/>
                      <a:pt x="716406" y="189142"/>
                      <a:pt x="720092" y="190159"/>
                    </a:cubicBezTo>
                    <a:cubicBezTo>
                      <a:pt x="723777" y="191176"/>
                      <a:pt x="725810" y="191684"/>
                      <a:pt x="725810" y="191430"/>
                    </a:cubicBezTo>
                    <a:cubicBezTo>
                      <a:pt x="725810" y="191303"/>
                      <a:pt x="723904" y="190540"/>
                      <a:pt x="720345" y="189269"/>
                    </a:cubicBezTo>
                    <a:cubicBezTo>
                      <a:pt x="716787" y="187998"/>
                      <a:pt x="711576" y="186219"/>
                      <a:pt x="705222" y="184186"/>
                    </a:cubicBezTo>
                    <a:cubicBezTo>
                      <a:pt x="692259" y="180373"/>
                      <a:pt x="674211" y="175289"/>
                      <a:pt x="654385" y="169570"/>
                    </a:cubicBezTo>
                    <a:cubicBezTo>
                      <a:pt x="634432" y="164105"/>
                      <a:pt x="616003" y="159022"/>
                      <a:pt x="602659" y="155463"/>
                    </a:cubicBezTo>
                    <a:cubicBezTo>
                      <a:pt x="595923" y="153811"/>
                      <a:pt x="590585" y="152413"/>
                      <a:pt x="586772" y="151396"/>
                    </a:cubicBezTo>
                    <a:cubicBezTo>
                      <a:pt x="585120" y="151015"/>
                      <a:pt x="583849" y="150761"/>
                      <a:pt x="582959" y="150506"/>
                    </a:cubicBezTo>
                    <a:cubicBezTo>
                      <a:pt x="492597" y="125088"/>
                      <a:pt x="428162" y="106914"/>
                      <a:pt x="368428" y="90138"/>
                    </a:cubicBezTo>
                    <a:cubicBezTo>
                      <a:pt x="348475" y="84292"/>
                      <a:pt x="328903" y="79208"/>
                      <a:pt x="308949" y="74378"/>
                    </a:cubicBezTo>
                    <a:cubicBezTo>
                      <a:pt x="288996" y="69295"/>
                      <a:pt x="268788" y="64211"/>
                      <a:pt x="247437" y="58873"/>
                    </a:cubicBezTo>
                    <a:cubicBezTo>
                      <a:pt x="204734" y="48198"/>
                      <a:pt x="157583" y="36378"/>
                      <a:pt x="99502" y="21889"/>
                    </a:cubicBezTo>
                    <a:cubicBezTo>
                      <a:pt x="123523" y="29261"/>
                      <a:pt x="-11195" y="-4037"/>
                      <a:pt x="752" y="4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5" name="Freeform: Shape 3744">
                <a:extLst>
                  <a:ext uri="{FF2B5EF4-FFF2-40B4-BE49-F238E27FC236}">
                    <a16:creationId xmlns:a16="http://schemas.microsoft.com/office/drawing/2014/main" id="{6B26B9BC-7CF7-BE12-B67D-11C987489FF5}"/>
                  </a:ext>
                </a:extLst>
              </p:cNvPr>
              <p:cNvSpPr/>
              <p:nvPr/>
            </p:nvSpPr>
            <p:spPr>
              <a:xfrm>
                <a:off x="4334493" y="6256668"/>
                <a:ext cx="215579" cy="48007"/>
              </a:xfrm>
              <a:custGeom>
                <a:avLst/>
                <a:gdLst>
                  <a:gd name="connsiteX0" fmla="*/ 0 w 215579"/>
                  <a:gd name="connsiteY0" fmla="*/ 2161 h 48007"/>
                  <a:gd name="connsiteX1" fmla="*/ 508 w 215579"/>
                  <a:gd name="connsiteY1" fmla="*/ 0 h 48007"/>
                  <a:gd name="connsiteX2" fmla="*/ 0 w 215579"/>
                  <a:gd name="connsiteY2" fmla="*/ 2161 h 48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579" h="48007">
                    <a:moveTo>
                      <a:pt x="0" y="2161"/>
                    </a:moveTo>
                    <a:cubicBezTo>
                      <a:pt x="286846" y="65707"/>
                      <a:pt x="287863" y="61513"/>
                      <a:pt x="508" y="0"/>
                    </a:cubicBezTo>
                    <a:lnTo>
                      <a:pt x="0" y="216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6" name="Freeform: Shape 3745">
                <a:extLst>
                  <a:ext uri="{FF2B5EF4-FFF2-40B4-BE49-F238E27FC236}">
                    <a16:creationId xmlns:a16="http://schemas.microsoft.com/office/drawing/2014/main" id="{599F395A-7E51-67FA-827E-28836F9B88B4}"/>
                  </a:ext>
                </a:extLst>
              </p:cNvPr>
              <p:cNvSpPr/>
              <p:nvPr/>
            </p:nvSpPr>
            <p:spPr>
              <a:xfrm>
                <a:off x="3713723" y="6168911"/>
                <a:ext cx="440292" cy="76338"/>
              </a:xfrm>
              <a:custGeom>
                <a:avLst/>
                <a:gdLst>
                  <a:gd name="connsiteX0" fmla="*/ 21533 w 440292"/>
                  <a:gd name="connsiteY0" fmla="*/ 2733 h 76338"/>
                  <a:gd name="connsiteX1" fmla="*/ 58262 w 440292"/>
                  <a:gd name="connsiteY1" fmla="*/ 9977 h 76338"/>
                  <a:gd name="connsiteX2" fmla="*/ 157140 w 440292"/>
                  <a:gd name="connsiteY2" fmla="*/ 25737 h 76338"/>
                  <a:gd name="connsiteX3" fmla="*/ 214331 w 440292"/>
                  <a:gd name="connsiteY3" fmla="*/ 34888 h 76338"/>
                  <a:gd name="connsiteX4" fmla="*/ 271522 w 440292"/>
                  <a:gd name="connsiteY4" fmla="*/ 45563 h 76338"/>
                  <a:gd name="connsiteX5" fmla="*/ 319436 w 440292"/>
                  <a:gd name="connsiteY5" fmla="*/ 53062 h 76338"/>
                  <a:gd name="connsiteX6" fmla="*/ 218906 w 440292"/>
                  <a:gd name="connsiteY6" fmla="*/ 34633 h 76338"/>
                  <a:gd name="connsiteX7" fmla="*/ 21406 w 440292"/>
                  <a:gd name="connsiteY7" fmla="*/ 2733 h 7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0292" h="76338">
                    <a:moveTo>
                      <a:pt x="21533" y="2733"/>
                    </a:moveTo>
                    <a:cubicBezTo>
                      <a:pt x="-21043" y="-3240"/>
                      <a:pt x="3867" y="1208"/>
                      <a:pt x="58262" y="9977"/>
                    </a:cubicBezTo>
                    <a:cubicBezTo>
                      <a:pt x="85460" y="14298"/>
                      <a:pt x="120029" y="19890"/>
                      <a:pt x="157140" y="25737"/>
                    </a:cubicBezTo>
                    <a:cubicBezTo>
                      <a:pt x="175695" y="28660"/>
                      <a:pt x="195013" y="31710"/>
                      <a:pt x="214331" y="34888"/>
                    </a:cubicBezTo>
                    <a:cubicBezTo>
                      <a:pt x="233522" y="38446"/>
                      <a:pt x="252840" y="42005"/>
                      <a:pt x="271522" y="45563"/>
                    </a:cubicBezTo>
                    <a:cubicBezTo>
                      <a:pt x="421618" y="73396"/>
                      <a:pt x="538161" y="94494"/>
                      <a:pt x="319436" y="53062"/>
                    </a:cubicBezTo>
                    <a:cubicBezTo>
                      <a:pt x="298847" y="49884"/>
                      <a:pt x="266820" y="43784"/>
                      <a:pt x="218906" y="34633"/>
                    </a:cubicBezTo>
                    <a:cubicBezTo>
                      <a:pt x="170866" y="26499"/>
                      <a:pt x="106557" y="16205"/>
                      <a:pt x="21406" y="27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7" name="Freeform: Shape 3746">
                <a:extLst>
                  <a:ext uri="{FF2B5EF4-FFF2-40B4-BE49-F238E27FC236}">
                    <a16:creationId xmlns:a16="http://schemas.microsoft.com/office/drawing/2014/main" id="{817AB4C0-FFE5-1611-A064-4A5EFEBA6328}"/>
                  </a:ext>
                </a:extLst>
              </p:cNvPr>
              <p:cNvSpPr/>
              <p:nvPr/>
            </p:nvSpPr>
            <p:spPr>
              <a:xfrm>
                <a:off x="6566615" y="6952585"/>
                <a:ext cx="337292" cy="144430"/>
              </a:xfrm>
              <a:custGeom>
                <a:avLst/>
                <a:gdLst>
                  <a:gd name="connsiteX0" fmla="*/ 197238 w 337292"/>
                  <a:gd name="connsiteY0" fmla="*/ 84300 h 144430"/>
                  <a:gd name="connsiteX1" fmla="*/ 276416 w 337292"/>
                  <a:gd name="connsiteY1" fmla="*/ 118615 h 144430"/>
                  <a:gd name="connsiteX2" fmla="*/ 319245 w 337292"/>
                  <a:gd name="connsiteY2" fmla="*/ 137043 h 144430"/>
                  <a:gd name="connsiteX3" fmla="*/ 332336 w 337292"/>
                  <a:gd name="connsiteY3" fmla="*/ 142635 h 144430"/>
                  <a:gd name="connsiteX4" fmla="*/ 337292 w 337292"/>
                  <a:gd name="connsiteY4" fmla="*/ 144414 h 144430"/>
                  <a:gd name="connsiteX5" fmla="*/ 325092 w 337292"/>
                  <a:gd name="connsiteY5" fmla="*/ 138186 h 144430"/>
                  <a:gd name="connsiteX6" fmla="*/ 291412 w 337292"/>
                  <a:gd name="connsiteY6" fmla="*/ 122300 h 144430"/>
                  <a:gd name="connsiteX7" fmla="*/ 178936 w 337292"/>
                  <a:gd name="connsiteY7" fmla="*/ 73370 h 144430"/>
                  <a:gd name="connsiteX8" fmla="*/ 19436 w 337292"/>
                  <a:gd name="connsiteY8" fmla="*/ 4486 h 144430"/>
                  <a:gd name="connsiteX9" fmla="*/ 87938 w 337292"/>
                  <a:gd name="connsiteY9" fmla="*/ 35369 h 144430"/>
                  <a:gd name="connsiteX10" fmla="*/ 81330 w 337292"/>
                  <a:gd name="connsiteY10" fmla="*/ 32573 h 144430"/>
                  <a:gd name="connsiteX11" fmla="*/ 172836 w 337292"/>
                  <a:gd name="connsiteY11" fmla="*/ 74259 h 144430"/>
                  <a:gd name="connsiteX12" fmla="*/ 197365 w 337292"/>
                  <a:gd name="connsiteY12" fmla="*/ 84300 h 14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7292" h="144430">
                    <a:moveTo>
                      <a:pt x="197238" y="84300"/>
                    </a:moveTo>
                    <a:cubicBezTo>
                      <a:pt x="228756" y="98153"/>
                      <a:pt x="258114" y="110862"/>
                      <a:pt x="276416" y="118615"/>
                    </a:cubicBezTo>
                    <a:cubicBezTo>
                      <a:pt x="293192" y="125477"/>
                      <a:pt x="308189" y="132086"/>
                      <a:pt x="319245" y="137043"/>
                    </a:cubicBezTo>
                    <a:cubicBezTo>
                      <a:pt x="324710" y="139457"/>
                      <a:pt x="329285" y="141364"/>
                      <a:pt x="332336" y="142635"/>
                    </a:cubicBezTo>
                    <a:cubicBezTo>
                      <a:pt x="335514" y="143906"/>
                      <a:pt x="337166" y="144541"/>
                      <a:pt x="337292" y="144414"/>
                    </a:cubicBezTo>
                    <a:cubicBezTo>
                      <a:pt x="337292" y="144414"/>
                      <a:pt x="332972" y="142126"/>
                      <a:pt x="325092" y="138186"/>
                    </a:cubicBezTo>
                    <a:cubicBezTo>
                      <a:pt x="317085" y="134374"/>
                      <a:pt x="305774" y="128528"/>
                      <a:pt x="291412" y="122300"/>
                    </a:cubicBezTo>
                    <a:cubicBezTo>
                      <a:pt x="262562" y="109718"/>
                      <a:pt x="222656" y="92434"/>
                      <a:pt x="178936" y="73370"/>
                    </a:cubicBezTo>
                    <a:lnTo>
                      <a:pt x="19436" y="4486"/>
                    </a:lnTo>
                    <a:lnTo>
                      <a:pt x="87938" y="35369"/>
                    </a:lnTo>
                    <a:cubicBezTo>
                      <a:pt x="85651" y="34479"/>
                      <a:pt x="83618" y="33590"/>
                      <a:pt x="81330" y="32573"/>
                    </a:cubicBezTo>
                    <a:cubicBezTo>
                      <a:pt x="-38899" y="-16865"/>
                      <a:pt x="-39534" y="-15340"/>
                      <a:pt x="172836" y="74259"/>
                    </a:cubicBezTo>
                    <a:cubicBezTo>
                      <a:pt x="181605" y="77945"/>
                      <a:pt x="189739" y="81250"/>
                      <a:pt x="197365" y="84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8" name="Freeform: Shape 3747">
                <a:extLst>
                  <a:ext uri="{FF2B5EF4-FFF2-40B4-BE49-F238E27FC236}">
                    <a16:creationId xmlns:a16="http://schemas.microsoft.com/office/drawing/2014/main" id="{6B689FC5-6136-C542-6D4E-3FB318960704}"/>
                  </a:ext>
                </a:extLst>
              </p:cNvPr>
              <p:cNvSpPr/>
              <p:nvPr/>
            </p:nvSpPr>
            <p:spPr>
              <a:xfrm>
                <a:off x="3849350" y="6186891"/>
                <a:ext cx="396302" cy="72600"/>
              </a:xfrm>
              <a:custGeom>
                <a:avLst/>
                <a:gdLst>
                  <a:gd name="connsiteX0" fmla="*/ 37144 w 396302"/>
                  <a:gd name="connsiteY0" fmla="*/ 6994 h 72600"/>
                  <a:gd name="connsiteX1" fmla="*/ 174022 w 396302"/>
                  <a:gd name="connsiteY1" fmla="*/ 32158 h 72600"/>
                  <a:gd name="connsiteX2" fmla="*/ 389824 w 396302"/>
                  <a:gd name="connsiteY2" fmla="*/ 72065 h 72600"/>
                  <a:gd name="connsiteX3" fmla="*/ 93319 w 396302"/>
                  <a:gd name="connsiteY3" fmla="*/ 13475 h 72600"/>
                  <a:gd name="connsiteX4" fmla="*/ 37144 w 396302"/>
                  <a:gd name="connsiteY4" fmla="*/ 6994 h 7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6302" h="72600">
                    <a:moveTo>
                      <a:pt x="37144" y="6994"/>
                    </a:moveTo>
                    <a:cubicBezTo>
                      <a:pt x="67265" y="11569"/>
                      <a:pt x="114035" y="20847"/>
                      <a:pt x="174022" y="32158"/>
                    </a:cubicBezTo>
                    <a:cubicBezTo>
                      <a:pt x="234136" y="43215"/>
                      <a:pt x="307341" y="56814"/>
                      <a:pt x="389824" y="72065"/>
                    </a:cubicBezTo>
                    <a:cubicBezTo>
                      <a:pt x="419182" y="75623"/>
                      <a:pt x="353602" y="62025"/>
                      <a:pt x="93319" y="13475"/>
                    </a:cubicBezTo>
                    <a:cubicBezTo>
                      <a:pt x="-14328" y="-3428"/>
                      <a:pt x="-22843" y="-3046"/>
                      <a:pt x="37144" y="69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9" name="Freeform: Shape 3748">
                <a:extLst>
                  <a:ext uri="{FF2B5EF4-FFF2-40B4-BE49-F238E27FC236}">
                    <a16:creationId xmlns:a16="http://schemas.microsoft.com/office/drawing/2014/main" id="{67AB5FFB-5D07-603C-1CB7-725F3125B5D6}"/>
                  </a:ext>
                </a:extLst>
              </p:cNvPr>
              <p:cNvSpPr/>
              <p:nvPr/>
            </p:nvSpPr>
            <p:spPr>
              <a:xfrm>
                <a:off x="3124818" y="6072206"/>
                <a:ext cx="360527" cy="41519"/>
              </a:xfrm>
              <a:custGeom>
                <a:avLst/>
                <a:gdLst>
                  <a:gd name="connsiteX0" fmla="*/ 36109 w 360527"/>
                  <a:gd name="connsiteY0" fmla="*/ 4247 h 41519"/>
                  <a:gd name="connsiteX1" fmla="*/ 106518 w 360527"/>
                  <a:gd name="connsiteY1" fmla="*/ 11491 h 41519"/>
                  <a:gd name="connsiteX2" fmla="*/ 193195 w 360527"/>
                  <a:gd name="connsiteY2" fmla="*/ 21150 h 41519"/>
                  <a:gd name="connsiteX3" fmla="*/ 321557 w 360527"/>
                  <a:gd name="connsiteY3" fmla="*/ 35893 h 41519"/>
                  <a:gd name="connsiteX4" fmla="*/ 144773 w 360527"/>
                  <a:gd name="connsiteY4" fmla="*/ 13397 h 41519"/>
                  <a:gd name="connsiteX5" fmla="*/ 20731 w 360527"/>
                  <a:gd name="connsiteY5" fmla="*/ 1451 h 41519"/>
                  <a:gd name="connsiteX6" fmla="*/ 35982 w 360527"/>
                  <a:gd name="connsiteY6" fmla="*/ 4247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0527" h="41519">
                    <a:moveTo>
                      <a:pt x="36109" y="4247"/>
                    </a:moveTo>
                    <a:cubicBezTo>
                      <a:pt x="54792" y="6153"/>
                      <a:pt x="79320" y="8695"/>
                      <a:pt x="106518" y="11491"/>
                    </a:cubicBezTo>
                    <a:cubicBezTo>
                      <a:pt x="133843" y="14160"/>
                      <a:pt x="163837" y="17083"/>
                      <a:pt x="193195" y="21150"/>
                    </a:cubicBezTo>
                    <a:cubicBezTo>
                      <a:pt x="311009" y="36020"/>
                      <a:pt x="421579" y="49491"/>
                      <a:pt x="321557" y="35893"/>
                    </a:cubicBezTo>
                    <a:cubicBezTo>
                      <a:pt x="277838" y="30046"/>
                      <a:pt x="206921" y="20514"/>
                      <a:pt x="144773" y="13397"/>
                    </a:cubicBezTo>
                    <a:cubicBezTo>
                      <a:pt x="82498" y="7424"/>
                      <a:pt x="29119" y="2213"/>
                      <a:pt x="20731" y="1451"/>
                    </a:cubicBezTo>
                    <a:cubicBezTo>
                      <a:pt x="-14855" y="-1472"/>
                      <a:pt x="-1256" y="307"/>
                      <a:pt x="35982" y="42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0" name="Freeform: Shape 3749">
                <a:extLst>
                  <a:ext uri="{FF2B5EF4-FFF2-40B4-BE49-F238E27FC236}">
                    <a16:creationId xmlns:a16="http://schemas.microsoft.com/office/drawing/2014/main" id="{5267AEF3-7524-B8CB-F6FD-3DB8F9133BD7}"/>
                  </a:ext>
                </a:extLst>
              </p:cNvPr>
              <p:cNvSpPr/>
              <p:nvPr/>
            </p:nvSpPr>
            <p:spPr>
              <a:xfrm>
                <a:off x="3125016" y="7366052"/>
                <a:ext cx="430851" cy="1637"/>
              </a:xfrm>
              <a:custGeom>
                <a:avLst/>
                <a:gdLst>
                  <a:gd name="connsiteX0" fmla="*/ 28414 w 430851"/>
                  <a:gd name="connsiteY0" fmla="*/ 0 h 1637"/>
                  <a:gd name="connsiteX1" fmla="*/ 429769 w 430851"/>
                  <a:gd name="connsiteY1" fmla="*/ 763 h 1637"/>
                  <a:gd name="connsiteX2" fmla="*/ 28414 w 430851"/>
                  <a:gd name="connsiteY2" fmla="*/ 0 h 1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851" h="1637">
                    <a:moveTo>
                      <a:pt x="28414" y="0"/>
                    </a:moveTo>
                    <a:cubicBezTo>
                      <a:pt x="-134772" y="2034"/>
                      <a:pt x="459509" y="2034"/>
                      <a:pt x="429769" y="763"/>
                    </a:cubicBezTo>
                    <a:cubicBezTo>
                      <a:pt x="291875" y="508"/>
                      <a:pt x="237480" y="381"/>
                      <a:pt x="284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1" name="Freeform: Shape 3750">
                <a:extLst>
                  <a:ext uri="{FF2B5EF4-FFF2-40B4-BE49-F238E27FC236}">
                    <a16:creationId xmlns:a16="http://schemas.microsoft.com/office/drawing/2014/main" id="{47E12B98-B026-7ED4-8813-94B464777D93}"/>
                  </a:ext>
                </a:extLst>
              </p:cNvPr>
              <p:cNvSpPr/>
              <p:nvPr/>
            </p:nvSpPr>
            <p:spPr>
              <a:xfrm>
                <a:off x="5554050" y="7354154"/>
                <a:ext cx="410394" cy="3001"/>
              </a:xfrm>
              <a:custGeom>
                <a:avLst/>
                <a:gdLst>
                  <a:gd name="connsiteX0" fmla="*/ 410395 w 410394"/>
                  <a:gd name="connsiteY0" fmla="*/ 78 h 3001"/>
                  <a:gd name="connsiteX1" fmla="*/ 8785 w 410394"/>
                  <a:gd name="connsiteY1" fmla="*/ 3002 h 3001"/>
                  <a:gd name="connsiteX2" fmla="*/ 410395 w 410394"/>
                  <a:gd name="connsiteY2" fmla="*/ 3002 h 3001"/>
                  <a:gd name="connsiteX3" fmla="*/ 410395 w 410394"/>
                  <a:gd name="connsiteY3" fmla="*/ 78 h 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0394" h="3001">
                    <a:moveTo>
                      <a:pt x="410395" y="78"/>
                    </a:moveTo>
                    <a:cubicBezTo>
                      <a:pt x="96732" y="-303"/>
                      <a:pt x="-37096" y="714"/>
                      <a:pt x="8785" y="3002"/>
                    </a:cubicBezTo>
                    <a:lnTo>
                      <a:pt x="410395" y="3002"/>
                    </a:lnTo>
                    <a:lnTo>
                      <a:pt x="410395" y="7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2" name="Freeform: Shape 3751">
                <a:extLst>
                  <a:ext uri="{FF2B5EF4-FFF2-40B4-BE49-F238E27FC236}">
                    <a16:creationId xmlns:a16="http://schemas.microsoft.com/office/drawing/2014/main" id="{67562C3B-72E6-869F-7BAD-9500C080C367}"/>
                  </a:ext>
                </a:extLst>
              </p:cNvPr>
              <p:cNvSpPr/>
              <p:nvPr/>
            </p:nvSpPr>
            <p:spPr>
              <a:xfrm>
                <a:off x="6064975" y="7370500"/>
                <a:ext cx="308285" cy="1397"/>
              </a:xfrm>
              <a:custGeom>
                <a:avLst/>
                <a:gdLst>
                  <a:gd name="connsiteX0" fmla="*/ 0 w 308285"/>
                  <a:gd name="connsiteY0" fmla="*/ 1398 h 1397"/>
                  <a:gd name="connsiteX1" fmla="*/ 301207 w 308285"/>
                  <a:gd name="connsiteY1" fmla="*/ 0 h 1397"/>
                  <a:gd name="connsiteX2" fmla="*/ 0 w 308285"/>
                  <a:gd name="connsiteY2" fmla="*/ 1398 h 1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8285" h="1397">
                    <a:moveTo>
                      <a:pt x="0" y="1398"/>
                    </a:moveTo>
                    <a:cubicBezTo>
                      <a:pt x="158865" y="1398"/>
                      <a:pt x="347341" y="1398"/>
                      <a:pt x="301207" y="0"/>
                    </a:cubicBezTo>
                    <a:cubicBezTo>
                      <a:pt x="129887" y="0"/>
                      <a:pt x="41813" y="508"/>
                      <a:pt x="0" y="13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6266B7DA-AB58-5694-B9F2-EF41A2CA19D4}"/>
                </a:ext>
              </a:extLst>
            </p:cNvPr>
            <p:cNvSpPr/>
            <p:nvPr/>
          </p:nvSpPr>
          <p:spPr>
            <a:xfrm>
              <a:off x="2941186" y="6142794"/>
              <a:ext cx="1574794" cy="754344"/>
            </a:xfrm>
            <a:custGeom>
              <a:avLst/>
              <a:gdLst>
                <a:gd name="connsiteX0" fmla="*/ 127 w 1574794"/>
                <a:gd name="connsiteY0" fmla="*/ 127 h 754344"/>
                <a:gd name="connsiteX1" fmla="*/ 1574794 w 1574794"/>
                <a:gd name="connsiteY1" fmla="*/ 341750 h 754344"/>
                <a:gd name="connsiteX2" fmla="*/ 808558 w 1574794"/>
                <a:gd name="connsiteY2" fmla="*/ 753527 h 754344"/>
                <a:gd name="connsiteX3" fmla="*/ 400975 w 1574794"/>
                <a:gd name="connsiteY3" fmla="*/ 657827 h 754344"/>
                <a:gd name="connsiteX4" fmla="*/ 119212 w 1574794"/>
                <a:gd name="connsiteY4" fmla="*/ 341241 h 754344"/>
                <a:gd name="connsiteX5" fmla="*/ 0 w 1574794"/>
                <a:gd name="connsiteY5" fmla="*/ 0 h 754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794" h="754344">
                  <a:moveTo>
                    <a:pt x="127" y="127"/>
                  </a:moveTo>
                  <a:cubicBezTo>
                    <a:pt x="127" y="127"/>
                    <a:pt x="1104809" y="25418"/>
                    <a:pt x="1574794" y="341750"/>
                  </a:cubicBezTo>
                  <a:cubicBezTo>
                    <a:pt x="1574794" y="341750"/>
                    <a:pt x="806270" y="775641"/>
                    <a:pt x="808558" y="753527"/>
                  </a:cubicBezTo>
                  <a:cubicBezTo>
                    <a:pt x="810846" y="731540"/>
                    <a:pt x="400975" y="657827"/>
                    <a:pt x="400975" y="657827"/>
                  </a:cubicBezTo>
                  <a:lnTo>
                    <a:pt x="119212" y="341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784" name="Group 3783">
            <a:extLst>
              <a:ext uri="{FF2B5EF4-FFF2-40B4-BE49-F238E27FC236}">
                <a16:creationId xmlns:a16="http://schemas.microsoft.com/office/drawing/2014/main" id="{B26CD767-E86D-F450-FA29-4DC3E352E530}"/>
              </a:ext>
            </a:extLst>
          </p:cNvPr>
          <p:cNvGrpSpPr/>
          <p:nvPr/>
        </p:nvGrpSpPr>
        <p:grpSpPr>
          <a:xfrm>
            <a:off x="7405350" y="590025"/>
            <a:ext cx="4457462" cy="3712645"/>
            <a:chOff x="7560546" y="742795"/>
            <a:chExt cx="4457462" cy="3712645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3CFFE12-9944-321B-6C4E-2CD7405F6FB8}"/>
                </a:ext>
              </a:extLst>
            </p:cNvPr>
            <p:cNvGrpSpPr/>
            <p:nvPr/>
          </p:nvGrpSpPr>
          <p:grpSpPr>
            <a:xfrm>
              <a:off x="7821859" y="3047983"/>
              <a:ext cx="796894" cy="1333037"/>
              <a:chOff x="8124304" y="2598630"/>
              <a:chExt cx="579026" cy="968589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C88A21F1-168F-3034-6F84-8AB1A65FAF69}"/>
                  </a:ext>
                </a:extLst>
              </p:cNvPr>
              <p:cNvSpPr/>
              <p:nvPr/>
            </p:nvSpPr>
            <p:spPr>
              <a:xfrm>
                <a:off x="8124304" y="2598630"/>
                <a:ext cx="579026" cy="968589"/>
              </a:xfrm>
              <a:prstGeom prst="rect">
                <a:avLst/>
              </a:prstGeom>
              <a:solidFill>
                <a:srgbClr val="AB1E1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B0B00007-96BF-EAC6-E18F-26152A0851CC}"/>
                  </a:ext>
                </a:extLst>
              </p:cNvPr>
              <p:cNvSpPr/>
              <p:nvPr/>
            </p:nvSpPr>
            <p:spPr>
              <a:xfrm>
                <a:off x="8573592" y="3047729"/>
                <a:ext cx="68376" cy="68376"/>
              </a:xfrm>
              <a:prstGeom prst="ellipse">
                <a:avLst/>
              </a:prstGeom>
              <a:solidFill>
                <a:srgbClr val="CA2828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DDA9A69A-E7D4-B824-2D50-4CF5F723D565}"/>
                </a:ext>
              </a:extLst>
            </p:cNvPr>
            <p:cNvGrpSpPr/>
            <p:nvPr/>
          </p:nvGrpSpPr>
          <p:grpSpPr>
            <a:xfrm rot="10800000">
              <a:off x="8608105" y="3047983"/>
              <a:ext cx="796894" cy="1333037"/>
              <a:chOff x="8210641" y="2598630"/>
              <a:chExt cx="579026" cy="968589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A3B7201-C82B-425C-A06F-469DE8EE362B}"/>
                  </a:ext>
                </a:extLst>
              </p:cNvPr>
              <p:cNvSpPr/>
              <p:nvPr/>
            </p:nvSpPr>
            <p:spPr>
              <a:xfrm>
                <a:off x="8210641" y="2598630"/>
                <a:ext cx="579026" cy="968589"/>
              </a:xfrm>
              <a:prstGeom prst="rect">
                <a:avLst/>
              </a:prstGeom>
              <a:solidFill>
                <a:srgbClr val="AB1E1F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E39E8738-8891-243C-1527-2DEC6CA67D6B}"/>
                  </a:ext>
                </a:extLst>
              </p:cNvPr>
              <p:cNvSpPr/>
              <p:nvPr/>
            </p:nvSpPr>
            <p:spPr>
              <a:xfrm>
                <a:off x="8659931" y="3047729"/>
                <a:ext cx="68376" cy="68376"/>
              </a:xfrm>
              <a:prstGeom prst="ellipse">
                <a:avLst/>
              </a:prstGeom>
              <a:solidFill>
                <a:srgbClr val="CA2828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6" name="Graphic 1765">
              <a:extLst>
                <a:ext uri="{FF2B5EF4-FFF2-40B4-BE49-F238E27FC236}">
                  <a16:creationId xmlns:a16="http://schemas.microsoft.com/office/drawing/2014/main" id="{609936BD-B98D-92A8-154C-74C5D3150B4B}"/>
                </a:ext>
              </a:extLst>
            </p:cNvPr>
            <p:cNvGrpSpPr/>
            <p:nvPr/>
          </p:nvGrpSpPr>
          <p:grpSpPr>
            <a:xfrm>
              <a:off x="7560546" y="742795"/>
              <a:ext cx="4457462" cy="3712645"/>
              <a:chOff x="8625365" y="923673"/>
              <a:chExt cx="3238807" cy="2697621"/>
            </a:xfrm>
          </p:grpSpPr>
          <p:grpSp>
            <p:nvGrpSpPr>
              <p:cNvPr id="17" name="Graphic 1765">
                <a:extLst>
                  <a:ext uri="{FF2B5EF4-FFF2-40B4-BE49-F238E27FC236}">
                    <a16:creationId xmlns:a16="http://schemas.microsoft.com/office/drawing/2014/main" id="{F1B364DB-4295-A91D-360E-7086A20567CE}"/>
                  </a:ext>
                </a:extLst>
              </p:cNvPr>
              <p:cNvGrpSpPr/>
              <p:nvPr/>
            </p:nvGrpSpPr>
            <p:grpSpPr>
              <a:xfrm>
                <a:off x="9526273" y="2587287"/>
                <a:ext cx="206771" cy="40080"/>
                <a:chOff x="9526273" y="2587287"/>
                <a:chExt cx="206771" cy="40080"/>
              </a:xfrm>
              <a:solidFill>
                <a:srgbClr val="CA2828"/>
              </a:solidFill>
            </p:grpSpPr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7F43F268-42A3-5083-D04C-D32EF5C308F9}"/>
                    </a:ext>
                  </a:extLst>
                </p:cNvPr>
                <p:cNvSpPr/>
                <p:nvPr/>
              </p:nvSpPr>
              <p:spPr>
                <a:xfrm>
                  <a:off x="9616046" y="2626039"/>
                  <a:ext cx="1525" cy="12709"/>
                </a:xfrm>
                <a:custGeom>
                  <a:avLst/>
                  <a:gdLst>
                    <a:gd name="connsiteX0" fmla="*/ 0 w 1525"/>
                    <a:gd name="connsiteY0" fmla="*/ 0 h 12709"/>
                    <a:gd name="connsiteX1" fmla="*/ 1525 w 1525"/>
                    <a:gd name="connsiteY1" fmla="*/ 0 h 12709"/>
                    <a:gd name="connsiteX2" fmla="*/ 0 w 1525"/>
                    <a:gd name="connsiteY2" fmla="*/ 0 h 1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25" h="12709">
                      <a:moveTo>
                        <a:pt x="0" y="0"/>
                      </a:moveTo>
                      <a:cubicBezTo>
                        <a:pt x="0" y="0"/>
                        <a:pt x="1017" y="0"/>
                        <a:pt x="1525" y="0"/>
                      </a:cubicBezTo>
                      <a:cubicBezTo>
                        <a:pt x="1271" y="0"/>
                        <a:pt x="76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2F5FA5C5-E83B-75CC-56C0-CF97A3A1F9E2}"/>
                    </a:ext>
                  </a:extLst>
                </p:cNvPr>
                <p:cNvSpPr/>
                <p:nvPr/>
              </p:nvSpPr>
              <p:spPr>
                <a:xfrm>
                  <a:off x="9526273" y="2613584"/>
                  <a:ext cx="33979" cy="13783"/>
                </a:xfrm>
                <a:custGeom>
                  <a:avLst/>
                  <a:gdLst>
                    <a:gd name="connsiteX0" fmla="*/ 1953 w 33979"/>
                    <a:gd name="connsiteY0" fmla="*/ 13217 h 13783"/>
                    <a:gd name="connsiteX1" fmla="*/ 33979 w 33979"/>
                    <a:gd name="connsiteY1" fmla="*/ 0 h 13783"/>
                    <a:gd name="connsiteX2" fmla="*/ 3223 w 33979"/>
                    <a:gd name="connsiteY2" fmla="*/ 10930 h 13783"/>
                    <a:gd name="connsiteX3" fmla="*/ 1953 w 33979"/>
                    <a:gd name="connsiteY3" fmla="*/ 13217 h 13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79" h="13783">
                      <a:moveTo>
                        <a:pt x="1953" y="13217"/>
                      </a:moveTo>
                      <a:cubicBezTo>
                        <a:pt x="6909" y="10421"/>
                        <a:pt x="22414" y="3813"/>
                        <a:pt x="33979" y="0"/>
                      </a:cubicBezTo>
                      <a:cubicBezTo>
                        <a:pt x="16568" y="2161"/>
                        <a:pt x="7418" y="8134"/>
                        <a:pt x="3223" y="10930"/>
                      </a:cubicBezTo>
                      <a:cubicBezTo>
                        <a:pt x="-971" y="13853"/>
                        <a:pt x="-717" y="14361"/>
                        <a:pt x="1953" y="13217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351F0FDD-ED09-18A2-238E-F1B2935B14C4}"/>
                    </a:ext>
                  </a:extLst>
                </p:cNvPr>
                <p:cNvSpPr/>
                <p:nvPr/>
              </p:nvSpPr>
              <p:spPr>
                <a:xfrm>
                  <a:off x="9702580" y="2604434"/>
                  <a:ext cx="30464" cy="3485"/>
                </a:xfrm>
                <a:custGeom>
                  <a:avLst/>
                  <a:gdLst>
                    <a:gd name="connsiteX0" fmla="*/ 19587 w 30464"/>
                    <a:gd name="connsiteY0" fmla="*/ 0 h 3485"/>
                    <a:gd name="connsiteX1" fmla="*/ 1922 w 30464"/>
                    <a:gd name="connsiteY1" fmla="*/ 0 h 3485"/>
                    <a:gd name="connsiteX2" fmla="*/ 19587 w 30464"/>
                    <a:gd name="connsiteY2" fmla="*/ 0 h 3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464" h="3485">
                      <a:moveTo>
                        <a:pt x="19587" y="0"/>
                      </a:moveTo>
                      <a:cubicBezTo>
                        <a:pt x="17681" y="2033"/>
                        <a:pt x="9674" y="1017"/>
                        <a:pt x="1922" y="0"/>
                      </a:cubicBezTo>
                      <a:cubicBezTo>
                        <a:pt x="-12059" y="6863"/>
                        <a:pt x="56062" y="1779"/>
                        <a:pt x="19587" y="0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4FBC54A2-4437-D2F9-2A16-B9F7FFFE967D}"/>
                    </a:ext>
                  </a:extLst>
                </p:cNvPr>
                <p:cNvSpPr/>
                <p:nvPr/>
              </p:nvSpPr>
              <p:spPr>
                <a:xfrm>
                  <a:off x="9651378" y="2604561"/>
                  <a:ext cx="61893" cy="14879"/>
                </a:xfrm>
                <a:custGeom>
                  <a:avLst/>
                  <a:gdLst>
                    <a:gd name="connsiteX0" fmla="*/ 0 w 61893"/>
                    <a:gd name="connsiteY0" fmla="*/ 11565 h 14879"/>
                    <a:gd name="connsiteX1" fmla="*/ 61894 w 61893"/>
                    <a:gd name="connsiteY1" fmla="*/ 14870 h 14879"/>
                    <a:gd name="connsiteX2" fmla="*/ 61894 w 61893"/>
                    <a:gd name="connsiteY2" fmla="*/ 6609 h 14879"/>
                    <a:gd name="connsiteX3" fmla="*/ 26562 w 61893"/>
                    <a:gd name="connsiteY3" fmla="*/ 0 h 14879"/>
                    <a:gd name="connsiteX4" fmla="*/ 8896 w 61893"/>
                    <a:gd name="connsiteY4" fmla="*/ 0 h 14879"/>
                    <a:gd name="connsiteX5" fmla="*/ 0 w 61893"/>
                    <a:gd name="connsiteY5" fmla="*/ 11692 h 14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893" h="14879">
                      <a:moveTo>
                        <a:pt x="0" y="11565"/>
                      </a:moveTo>
                      <a:cubicBezTo>
                        <a:pt x="32408" y="10422"/>
                        <a:pt x="33933" y="15124"/>
                        <a:pt x="61894" y="14870"/>
                      </a:cubicBezTo>
                      <a:lnTo>
                        <a:pt x="61894" y="6609"/>
                      </a:lnTo>
                      <a:cubicBezTo>
                        <a:pt x="15886" y="10930"/>
                        <a:pt x="39779" y="2796"/>
                        <a:pt x="26562" y="0"/>
                      </a:cubicBezTo>
                      <a:cubicBezTo>
                        <a:pt x="24782" y="2034"/>
                        <a:pt x="16649" y="1017"/>
                        <a:pt x="8896" y="0"/>
                      </a:cubicBezTo>
                      <a:cubicBezTo>
                        <a:pt x="14107" y="5338"/>
                        <a:pt x="3050" y="7753"/>
                        <a:pt x="0" y="11692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CA9E818B-55B3-E62C-C57B-21E4263E1B32}"/>
                    </a:ext>
                  </a:extLst>
                </p:cNvPr>
                <p:cNvSpPr/>
                <p:nvPr/>
              </p:nvSpPr>
              <p:spPr>
                <a:xfrm>
                  <a:off x="9580714" y="2587287"/>
                  <a:ext cx="150349" cy="22687"/>
                </a:xfrm>
                <a:custGeom>
                  <a:avLst/>
                  <a:gdLst>
                    <a:gd name="connsiteX0" fmla="*/ 0 w 150349"/>
                    <a:gd name="connsiteY0" fmla="*/ 18799 h 22687"/>
                    <a:gd name="connsiteX1" fmla="*/ 61894 w 150349"/>
                    <a:gd name="connsiteY1" fmla="*/ 22103 h 22687"/>
                    <a:gd name="connsiteX2" fmla="*/ 88456 w 150349"/>
                    <a:gd name="connsiteY2" fmla="*/ 10411 h 22687"/>
                    <a:gd name="connsiteX3" fmla="*/ 132684 w 150349"/>
                    <a:gd name="connsiteY3" fmla="*/ 12063 h 22687"/>
                    <a:gd name="connsiteX4" fmla="*/ 150350 w 150349"/>
                    <a:gd name="connsiteY4" fmla="*/ 7106 h 22687"/>
                    <a:gd name="connsiteX5" fmla="*/ 123788 w 150349"/>
                    <a:gd name="connsiteY5" fmla="*/ 497 h 22687"/>
                    <a:gd name="connsiteX6" fmla="*/ 61894 w 150349"/>
                    <a:gd name="connsiteY6" fmla="*/ 3802 h 22687"/>
                    <a:gd name="connsiteX7" fmla="*/ 61894 w 150349"/>
                    <a:gd name="connsiteY7" fmla="*/ 8758 h 22687"/>
                    <a:gd name="connsiteX8" fmla="*/ 44228 w 150349"/>
                    <a:gd name="connsiteY8" fmla="*/ 8758 h 22687"/>
                    <a:gd name="connsiteX9" fmla="*/ 53125 w 150349"/>
                    <a:gd name="connsiteY9" fmla="*/ 3802 h 22687"/>
                    <a:gd name="connsiteX10" fmla="*/ 0 w 150349"/>
                    <a:gd name="connsiteY10" fmla="*/ 7106 h 22687"/>
                    <a:gd name="connsiteX11" fmla="*/ 0 w 150349"/>
                    <a:gd name="connsiteY11" fmla="*/ 18799 h 22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349" h="22687">
                      <a:moveTo>
                        <a:pt x="0" y="18799"/>
                      </a:moveTo>
                      <a:cubicBezTo>
                        <a:pt x="36857" y="15875"/>
                        <a:pt x="54523" y="25026"/>
                        <a:pt x="61894" y="22103"/>
                      </a:cubicBezTo>
                      <a:cubicBezTo>
                        <a:pt x="46008" y="18672"/>
                        <a:pt x="77781" y="14096"/>
                        <a:pt x="88456" y="10411"/>
                      </a:cubicBezTo>
                      <a:cubicBezTo>
                        <a:pt x="113494" y="9013"/>
                        <a:pt x="111333" y="12698"/>
                        <a:pt x="132684" y="12063"/>
                      </a:cubicBezTo>
                      <a:cubicBezTo>
                        <a:pt x="134845" y="9648"/>
                        <a:pt x="147045" y="9267"/>
                        <a:pt x="150350" y="7106"/>
                      </a:cubicBezTo>
                      <a:cubicBezTo>
                        <a:pt x="132684" y="6217"/>
                        <a:pt x="98751" y="7360"/>
                        <a:pt x="123788" y="497"/>
                      </a:cubicBezTo>
                      <a:cubicBezTo>
                        <a:pt x="84389" y="-1917"/>
                        <a:pt x="96463" y="5327"/>
                        <a:pt x="61894" y="3802"/>
                      </a:cubicBezTo>
                      <a:cubicBezTo>
                        <a:pt x="58590" y="6598"/>
                        <a:pt x="75112" y="7996"/>
                        <a:pt x="61894" y="8758"/>
                      </a:cubicBezTo>
                      <a:lnTo>
                        <a:pt x="44228" y="8758"/>
                      </a:lnTo>
                      <a:cubicBezTo>
                        <a:pt x="44609" y="6598"/>
                        <a:pt x="55666" y="6471"/>
                        <a:pt x="53125" y="3802"/>
                      </a:cubicBezTo>
                      <a:cubicBezTo>
                        <a:pt x="19954" y="2023"/>
                        <a:pt x="28088" y="7996"/>
                        <a:pt x="0" y="7106"/>
                      </a:cubicBezTo>
                      <a:cubicBezTo>
                        <a:pt x="9151" y="11809"/>
                        <a:pt x="9151" y="14096"/>
                        <a:pt x="0" y="18799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" name="Graphic 1765">
                <a:extLst>
                  <a:ext uri="{FF2B5EF4-FFF2-40B4-BE49-F238E27FC236}">
                    <a16:creationId xmlns:a16="http://schemas.microsoft.com/office/drawing/2014/main" id="{DEB38196-87B5-CB1D-75F5-B28F6738190C}"/>
                  </a:ext>
                </a:extLst>
              </p:cNvPr>
              <p:cNvGrpSpPr/>
              <p:nvPr/>
            </p:nvGrpSpPr>
            <p:grpSpPr>
              <a:xfrm>
                <a:off x="8674165" y="2471368"/>
                <a:ext cx="1426481" cy="1114167"/>
                <a:chOff x="8674165" y="2471368"/>
                <a:chExt cx="1426481" cy="1114167"/>
              </a:xfrm>
              <a:solidFill>
                <a:srgbClr val="B87044"/>
              </a:solidFill>
            </p:grpSpPr>
            <p:sp>
              <p:nvSpPr>
                <p:cNvPr id="3345" name="Freeform: Shape 3344">
                  <a:extLst>
                    <a:ext uri="{FF2B5EF4-FFF2-40B4-BE49-F238E27FC236}">
                      <a16:creationId xmlns:a16="http://schemas.microsoft.com/office/drawing/2014/main" id="{569D0BA0-5A64-6337-20F8-C1482EA7F2EA}"/>
                    </a:ext>
                  </a:extLst>
                </p:cNvPr>
                <p:cNvSpPr/>
                <p:nvPr/>
              </p:nvSpPr>
              <p:spPr>
                <a:xfrm>
                  <a:off x="10086793" y="2976558"/>
                  <a:ext cx="1554" cy="93285"/>
                </a:xfrm>
                <a:custGeom>
                  <a:avLst/>
                  <a:gdLst>
                    <a:gd name="connsiteX0" fmla="*/ 0 w 1554"/>
                    <a:gd name="connsiteY0" fmla="*/ 23766 h 93285"/>
                    <a:gd name="connsiteX1" fmla="*/ 0 w 1554"/>
                    <a:gd name="connsiteY1" fmla="*/ 70409 h 93285"/>
                    <a:gd name="connsiteX2" fmla="*/ 1017 w 1554"/>
                    <a:gd name="connsiteY2" fmla="*/ 93285 h 93285"/>
                    <a:gd name="connsiteX3" fmla="*/ 1017 w 1554"/>
                    <a:gd name="connsiteY3" fmla="*/ 0 h 93285"/>
                    <a:gd name="connsiteX4" fmla="*/ 0 w 1554"/>
                    <a:gd name="connsiteY4" fmla="*/ 23766 h 93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4" h="93285">
                      <a:moveTo>
                        <a:pt x="0" y="23766"/>
                      </a:moveTo>
                      <a:lnTo>
                        <a:pt x="0" y="70409"/>
                      </a:lnTo>
                      <a:cubicBezTo>
                        <a:pt x="0" y="70409"/>
                        <a:pt x="636" y="88583"/>
                        <a:pt x="1017" y="93285"/>
                      </a:cubicBezTo>
                      <a:cubicBezTo>
                        <a:pt x="1144" y="78797"/>
                        <a:pt x="2161" y="3431"/>
                        <a:pt x="1017" y="0"/>
                      </a:cubicBezTo>
                      <a:cubicBezTo>
                        <a:pt x="1017" y="18555"/>
                        <a:pt x="636" y="27452"/>
                        <a:pt x="0" y="23766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6" name="Freeform: Shape 3345">
                  <a:extLst>
                    <a:ext uri="{FF2B5EF4-FFF2-40B4-BE49-F238E27FC236}">
                      <a16:creationId xmlns:a16="http://schemas.microsoft.com/office/drawing/2014/main" id="{43930664-C888-CD4E-8F93-4F2E206FFBED}"/>
                    </a:ext>
                  </a:extLst>
                </p:cNvPr>
                <p:cNvSpPr/>
                <p:nvPr/>
              </p:nvSpPr>
              <p:spPr>
                <a:xfrm>
                  <a:off x="9913032" y="2484962"/>
                  <a:ext cx="60268" cy="2044"/>
                </a:xfrm>
                <a:custGeom>
                  <a:avLst/>
                  <a:gdLst>
                    <a:gd name="connsiteX0" fmla="*/ 60269 w 60268"/>
                    <a:gd name="connsiteY0" fmla="*/ 1658 h 2044"/>
                    <a:gd name="connsiteX1" fmla="*/ 15024 w 60268"/>
                    <a:gd name="connsiteY1" fmla="*/ 6 h 2044"/>
                    <a:gd name="connsiteX2" fmla="*/ 60269 w 60268"/>
                    <a:gd name="connsiteY2" fmla="*/ 1658 h 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0268" h="2044">
                      <a:moveTo>
                        <a:pt x="60269" y="1658"/>
                      </a:moveTo>
                      <a:cubicBezTo>
                        <a:pt x="-3150" y="1912"/>
                        <a:pt x="78443" y="-121"/>
                        <a:pt x="15024" y="6"/>
                      </a:cubicBezTo>
                      <a:cubicBezTo>
                        <a:pt x="-5438" y="1150"/>
                        <a:pt x="-16495" y="2802"/>
                        <a:pt x="60269" y="1658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7" name="Freeform: Shape 3346">
                  <a:extLst>
                    <a:ext uri="{FF2B5EF4-FFF2-40B4-BE49-F238E27FC236}">
                      <a16:creationId xmlns:a16="http://schemas.microsoft.com/office/drawing/2014/main" id="{E20E0EBF-B6A8-46E1-E96D-D3F874764D3F}"/>
                    </a:ext>
                  </a:extLst>
                </p:cNvPr>
                <p:cNvSpPr/>
                <p:nvPr/>
              </p:nvSpPr>
              <p:spPr>
                <a:xfrm>
                  <a:off x="9414224" y="2484110"/>
                  <a:ext cx="51268" cy="1625"/>
                </a:xfrm>
                <a:custGeom>
                  <a:avLst/>
                  <a:gdLst>
                    <a:gd name="connsiteX0" fmla="*/ 0 w 51268"/>
                    <a:gd name="connsiteY0" fmla="*/ 1493 h 1625"/>
                    <a:gd name="connsiteX1" fmla="*/ 635 w 51268"/>
                    <a:gd name="connsiteY1" fmla="*/ 95 h 1625"/>
                    <a:gd name="connsiteX2" fmla="*/ 0 w 51268"/>
                    <a:gd name="connsiteY2" fmla="*/ 1493 h 1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268" h="1625">
                      <a:moveTo>
                        <a:pt x="0" y="1493"/>
                      </a:moveTo>
                      <a:cubicBezTo>
                        <a:pt x="67613" y="2255"/>
                        <a:pt x="68884" y="-541"/>
                        <a:pt x="635" y="95"/>
                      </a:cubicBezTo>
                      <a:lnTo>
                        <a:pt x="0" y="1493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4" name="Freeform: Shape 3403">
                  <a:extLst>
                    <a:ext uri="{FF2B5EF4-FFF2-40B4-BE49-F238E27FC236}">
                      <a16:creationId xmlns:a16="http://schemas.microsoft.com/office/drawing/2014/main" id="{22E8FCE9-2AA5-7159-8F5A-611F97E15D7A}"/>
                    </a:ext>
                  </a:extLst>
                </p:cNvPr>
                <p:cNvSpPr/>
                <p:nvPr/>
              </p:nvSpPr>
              <p:spPr>
                <a:xfrm>
                  <a:off x="10086667" y="2487509"/>
                  <a:ext cx="2541" cy="116932"/>
                </a:xfrm>
                <a:custGeom>
                  <a:avLst/>
                  <a:gdLst>
                    <a:gd name="connsiteX0" fmla="*/ 2288 w 2541"/>
                    <a:gd name="connsiteY0" fmla="*/ 114764 h 116932"/>
                    <a:gd name="connsiteX1" fmla="*/ 2541 w 2541"/>
                    <a:gd name="connsiteY1" fmla="*/ 44482 h 116932"/>
                    <a:gd name="connsiteX2" fmla="*/ 254 w 2541"/>
                    <a:gd name="connsiteY2" fmla="*/ 0 h 116932"/>
                    <a:gd name="connsiteX3" fmla="*/ 0 w 2541"/>
                    <a:gd name="connsiteY3" fmla="*/ 93539 h 116932"/>
                    <a:gd name="connsiteX4" fmla="*/ 2414 w 2541"/>
                    <a:gd name="connsiteY4" fmla="*/ 114764 h 116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1" h="116932">
                      <a:moveTo>
                        <a:pt x="2288" y="114764"/>
                      </a:moveTo>
                      <a:cubicBezTo>
                        <a:pt x="2288" y="82483"/>
                        <a:pt x="2414" y="62910"/>
                        <a:pt x="2541" y="44482"/>
                      </a:cubicBezTo>
                      <a:cubicBezTo>
                        <a:pt x="1143" y="25291"/>
                        <a:pt x="1271" y="50455"/>
                        <a:pt x="254" y="0"/>
                      </a:cubicBezTo>
                      <a:cubicBezTo>
                        <a:pt x="126" y="43847"/>
                        <a:pt x="126" y="51726"/>
                        <a:pt x="0" y="93539"/>
                      </a:cubicBezTo>
                      <a:cubicBezTo>
                        <a:pt x="508" y="120356"/>
                        <a:pt x="1398" y="118577"/>
                        <a:pt x="2414" y="114764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5" name="Freeform: Shape 3404">
                  <a:extLst>
                    <a:ext uri="{FF2B5EF4-FFF2-40B4-BE49-F238E27FC236}">
                      <a16:creationId xmlns:a16="http://schemas.microsoft.com/office/drawing/2014/main" id="{D1571C16-075F-2769-41BE-CD04D7DFF2A2}"/>
                    </a:ext>
                  </a:extLst>
                </p:cNvPr>
                <p:cNvSpPr/>
                <p:nvPr/>
              </p:nvSpPr>
              <p:spPr>
                <a:xfrm>
                  <a:off x="10085777" y="2581049"/>
                  <a:ext cx="762" cy="47278"/>
                </a:xfrm>
                <a:custGeom>
                  <a:avLst/>
                  <a:gdLst>
                    <a:gd name="connsiteX0" fmla="*/ 763 w 762"/>
                    <a:gd name="connsiteY0" fmla="*/ 46643 h 47278"/>
                    <a:gd name="connsiteX1" fmla="*/ 763 w 762"/>
                    <a:gd name="connsiteY1" fmla="*/ 0 h 47278"/>
                    <a:gd name="connsiteX2" fmla="*/ 0 w 762"/>
                    <a:gd name="connsiteY2" fmla="*/ 635 h 47278"/>
                    <a:gd name="connsiteX3" fmla="*/ 0 w 762"/>
                    <a:gd name="connsiteY3" fmla="*/ 47278 h 47278"/>
                    <a:gd name="connsiteX4" fmla="*/ 763 w 762"/>
                    <a:gd name="connsiteY4" fmla="*/ 46643 h 4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2" h="47278">
                      <a:moveTo>
                        <a:pt x="763" y="46643"/>
                      </a:moveTo>
                      <a:lnTo>
                        <a:pt x="763" y="0"/>
                      </a:lnTo>
                      <a:lnTo>
                        <a:pt x="0" y="635"/>
                      </a:lnTo>
                      <a:lnTo>
                        <a:pt x="0" y="47278"/>
                      </a:lnTo>
                      <a:lnTo>
                        <a:pt x="763" y="46643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6" name="Freeform: Shape 3405">
                  <a:extLst>
                    <a:ext uri="{FF2B5EF4-FFF2-40B4-BE49-F238E27FC236}">
                      <a16:creationId xmlns:a16="http://schemas.microsoft.com/office/drawing/2014/main" id="{A42867D8-5C68-F30D-C4A6-B44F53724DA3}"/>
                    </a:ext>
                  </a:extLst>
                </p:cNvPr>
                <p:cNvSpPr/>
                <p:nvPr/>
              </p:nvSpPr>
              <p:spPr>
                <a:xfrm>
                  <a:off x="9693537" y="2484193"/>
                  <a:ext cx="110035" cy="3569"/>
                </a:xfrm>
                <a:custGeom>
                  <a:avLst/>
                  <a:gdLst>
                    <a:gd name="connsiteX0" fmla="*/ 797 w 110035"/>
                    <a:gd name="connsiteY0" fmla="*/ 1282 h 3569"/>
                    <a:gd name="connsiteX1" fmla="*/ 45916 w 110035"/>
                    <a:gd name="connsiteY1" fmla="*/ 3570 h 3569"/>
                    <a:gd name="connsiteX2" fmla="*/ 94973 w 110035"/>
                    <a:gd name="connsiteY2" fmla="*/ 139 h 3569"/>
                    <a:gd name="connsiteX3" fmla="*/ 797 w 110035"/>
                    <a:gd name="connsiteY3" fmla="*/ 1282 h 3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035" h="3569">
                      <a:moveTo>
                        <a:pt x="797" y="1282"/>
                      </a:moveTo>
                      <a:cubicBezTo>
                        <a:pt x="-3778" y="2426"/>
                        <a:pt x="11346" y="3189"/>
                        <a:pt x="45916" y="3570"/>
                      </a:cubicBezTo>
                      <a:cubicBezTo>
                        <a:pt x="52651" y="2172"/>
                        <a:pt x="145682" y="1282"/>
                        <a:pt x="94973" y="139"/>
                      </a:cubicBezTo>
                      <a:cubicBezTo>
                        <a:pt x="6898" y="-624"/>
                        <a:pt x="88745" y="2045"/>
                        <a:pt x="797" y="1282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7" name="Freeform: Shape 3406">
                  <a:extLst>
                    <a:ext uri="{FF2B5EF4-FFF2-40B4-BE49-F238E27FC236}">
                      <a16:creationId xmlns:a16="http://schemas.microsoft.com/office/drawing/2014/main" id="{8B1AA5A6-FC37-37E1-1CDD-CD564D10849E}"/>
                    </a:ext>
                  </a:extLst>
                </p:cNvPr>
                <p:cNvSpPr/>
                <p:nvPr/>
              </p:nvSpPr>
              <p:spPr>
                <a:xfrm>
                  <a:off x="9813715" y="2483951"/>
                  <a:ext cx="90703" cy="2541"/>
                </a:xfrm>
                <a:custGeom>
                  <a:avLst/>
                  <a:gdLst>
                    <a:gd name="connsiteX0" fmla="*/ 19785 w 90703"/>
                    <a:gd name="connsiteY0" fmla="*/ 2542 h 2541"/>
                    <a:gd name="connsiteX1" fmla="*/ 90321 w 90703"/>
                    <a:gd name="connsiteY1" fmla="*/ 1779 h 2541"/>
                    <a:gd name="connsiteX2" fmla="*/ 21692 w 90703"/>
                    <a:gd name="connsiteY2" fmla="*/ 0 h 2541"/>
                    <a:gd name="connsiteX3" fmla="*/ 43806 w 90703"/>
                    <a:gd name="connsiteY3" fmla="*/ 1652 h 2541"/>
                    <a:gd name="connsiteX4" fmla="*/ 19785 w 90703"/>
                    <a:gd name="connsiteY4" fmla="*/ 2415 h 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703" h="2541">
                      <a:moveTo>
                        <a:pt x="19785" y="2542"/>
                      </a:moveTo>
                      <a:cubicBezTo>
                        <a:pt x="29952" y="2033"/>
                        <a:pt x="50542" y="1779"/>
                        <a:pt x="90321" y="1779"/>
                      </a:cubicBezTo>
                      <a:cubicBezTo>
                        <a:pt x="95024" y="763"/>
                        <a:pt x="55498" y="381"/>
                        <a:pt x="21692" y="0"/>
                      </a:cubicBezTo>
                      <a:cubicBezTo>
                        <a:pt x="19277" y="763"/>
                        <a:pt x="25504" y="1271"/>
                        <a:pt x="43806" y="1652"/>
                      </a:cubicBezTo>
                      <a:cubicBezTo>
                        <a:pt x="6060" y="1398"/>
                        <a:pt x="-19740" y="2161"/>
                        <a:pt x="19785" y="2415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8" name="Freeform: Shape 3407">
                  <a:extLst>
                    <a:ext uri="{FF2B5EF4-FFF2-40B4-BE49-F238E27FC236}">
                      <a16:creationId xmlns:a16="http://schemas.microsoft.com/office/drawing/2014/main" id="{76D801E4-69F9-C718-1F32-031A7F28B061}"/>
                    </a:ext>
                  </a:extLst>
                </p:cNvPr>
                <p:cNvSpPr/>
                <p:nvPr/>
              </p:nvSpPr>
              <p:spPr>
                <a:xfrm>
                  <a:off x="9531695" y="2482425"/>
                  <a:ext cx="118577" cy="2796"/>
                </a:xfrm>
                <a:custGeom>
                  <a:avLst/>
                  <a:gdLst>
                    <a:gd name="connsiteX0" fmla="*/ 343 w 118577"/>
                    <a:gd name="connsiteY0" fmla="*/ 890 h 2796"/>
                    <a:gd name="connsiteX1" fmla="*/ 69354 w 118577"/>
                    <a:gd name="connsiteY1" fmla="*/ 2796 h 2796"/>
                    <a:gd name="connsiteX2" fmla="*/ 116505 w 118577"/>
                    <a:gd name="connsiteY2" fmla="*/ 1906 h 2796"/>
                    <a:gd name="connsiteX3" fmla="*/ 70879 w 118577"/>
                    <a:gd name="connsiteY3" fmla="*/ 0 h 2796"/>
                    <a:gd name="connsiteX4" fmla="*/ 64270 w 118577"/>
                    <a:gd name="connsiteY4" fmla="*/ 381 h 2796"/>
                    <a:gd name="connsiteX5" fmla="*/ 49528 w 118577"/>
                    <a:gd name="connsiteY5" fmla="*/ 508 h 2796"/>
                    <a:gd name="connsiteX6" fmla="*/ 23728 w 118577"/>
                    <a:gd name="connsiteY6" fmla="*/ 890 h 2796"/>
                    <a:gd name="connsiteX7" fmla="*/ 23474 w 118577"/>
                    <a:gd name="connsiteY7" fmla="*/ 1398 h 2796"/>
                    <a:gd name="connsiteX8" fmla="*/ 343 w 118577"/>
                    <a:gd name="connsiteY8" fmla="*/ 890 h 2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8577" h="2796">
                      <a:moveTo>
                        <a:pt x="343" y="890"/>
                      </a:moveTo>
                      <a:cubicBezTo>
                        <a:pt x="-4105" y="2034"/>
                        <a:pt x="35547" y="2415"/>
                        <a:pt x="69354" y="2796"/>
                      </a:cubicBezTo>
                      <a:cubicBezTo>
                        <a:pt x="72531" y="2288"/>
                        <a:pt x="76726" y="1779"/>
                        <a:pt x="116505" y="1906"/>
                      </a:cubicBezTo>
                      <a:cubicBezTo>
                        <a:pt x="124003" y="890"/>
                        <a:pt x="111676" y="254"/>
                        <a:pt x="70879" y="0"/>
                      </a:cubicBezTo>
                      <a:cubicBezTo>
                        <a:pt x="70879" y="127"/>
                        <a:pt x="68210" y="254"/>
                        <a:pt x="64270" y="381"/>
                      </a:cubicBezTo>
                      <a:cubicBezTo>
                        <a:pt x="60330" y="381"/>
                        <a:pt x="54993" y="381"/>
                        <a:pt x="49528" y="508"/>
                      </a:cubicBezTo>
                      <a:cubicBezTo>
                        <a:pt x="38471" y="508"/>
                        <a:pt x="26778" y="508"/>
                        <a:pt x="23728" y="890"/>
                      </a:cubicBezTo>
                      <a:cubicBezTo>
                        <a:pt x="36310" y="890"/>
                        <a:pt x="49782" y="1271"/>
                        <a:pt x="23474" y="1398"/>
                      </a:cubicBezTo>
                      <a:cubicBezTo>
                        <a:pt x="22712" y="1144"/>
                        <a:pt x="19915" y="890"/>
                        <a:pt x="343" y="89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9" name="Freeform: Shape 3408">
                  <a:extLst>
                    <a:ext uri="{FF2B5EF4-FFF2-40B4-BE49-F238E27FC236}">
                      <a16:creationId xmlns:a16="http://schemas.microsoft.com/office/drawing/2014/main" id="{D2AF1A33-2CD8-930E-6CF4-CDE448E4517F}"/>
                    </a:ext>
                  </a:extLst>
                </p:cNvPr>
                <p:cNvSpPr/>
                <p:nvPr/>
              </p:nvSpPr>
              <p:spPr>
                <a:xfrm>
                  <a:off x="9582493" y="2476182"/>
                  <a:ext cx="139420" cy="2685"/>
                </a:xfrm>
                <a:custGeom>
                  <a:avLst/>
                  <a:gdLst>
                    <a:gd name="connsiteX0" fmla="*/ 124677 w 139420"/>
                    <a:gd name="connsiteY0" fmla="*/ 1668 h 2685"/>
                    <a:gd name="connsiteX1" fmla="*/ 88583 w 139420"/>
                    <a:gd name="connsiteY1" fmla="*/ 652 h 2685"/>
                    <a:gd name="connsiteX2" fmla="*/ 0 w 139420"/>
                    <a:gd name="connsiteY2" fmla="*/ 270 h 2685"/>
                    <a:gd name="connsiteX3" fmla="*/ 139420 w 139420"/>
                    <a:gd name="connsiteY3" fmla="*/ 2685 h 2685"/>
                    <a:gd name="connsiteX4" fmla="*/ 124677 w 139420"/>
                    <a:gd name="connsiteY4" fmla="*/ 1668 h 2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420" h="2685">
                      <a:moveTo>
                        <a:pt x="124677" y="1668"/>
                      </a:moveTo>
                      <a:cubicBezTo>
                        <a:pt x="115527" y="1414"/>
                        <a:pt x="102818" y="1033"/>
                        <a:pt x="88583" y="652"/>
                      </a:cubicBezTo>
                      <a:cubicBezTo>
                        <a:pt x="60115" y="16"/>
                        <a:pt x="25165" y="-238"/>
                        <a:pt x="0" y="270"/>
                      </a:cubicBezTo>
                      <a:cubicBezTo>
                        <a:pt x="38636" y="1160"/>
                        <a:pt x="60496" y="2304"/>
                        <a:pt x="139420" y="2685"/>
                      </a:cubicBezTo>
                      <a:cubicBezTo>
                        <a:pt x="139420" y="2431"/>
                        <a:pt x="133828" y="2050"/>
                        <a:pt x="124677" y="1668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0" name="Freeform: Shape 3409">
                  <a:extLst>
                    <a:ext uri="{FF2B5EF4-FFF2-40B4-BE49-F238E27FC236}">
                      <a16:creationId xmlns:a16="http://schemas.microsoft.com/office/drawing/2014/main" id="{034E05D1-5660-11DC-E1D8-4EC19A6713AD}"/>
                    </a:ext>
                  </a:extLst>
                </p:cNvPr>
                <p:cNvSpPr/>
                <p:nvPr/>
              </p:nvSpPr>
              <p:spPr>
                <a:xfrm>
                  <a:off x="8674379" y="3047729"/>
                  <a:ext cx="1569" cy="46642"/>
                </a:xfrm>
                <a:custGeom>
                  <a:avLst/>
                  <a:gdLst>
                    <a:gd name="connsiteX0" fmla="*/ 1061 w 1569"/>
                    <a:gd name="connsiteY0" fmla="*/ 46643 h 46642"/>
                    <a:gd name="connsiteX1" fmla="*/ 1570 w 1569"/>
                    <a:gd name="connsiteY1" fmla="*/ 0 h 46642"/>
                    <a:gd name="connsiteX2" fmla="*/ 44 w 1569"/>
                    <a:gd name="connsiteY2" fmla="*/ 46643 h 46642"/>
                    <a:gd name="connsiteX3" fmla="*/ 1061 w 1569"/>
                    <a:gd name="connsiteY3" fmla="*/ 46643 h 46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9" h="46642">
                      <a:moveTo>
                        <a:pt x="1061" y="46643"/>
                      </a:moveTo>
                      <a:cubicBezTo>
                        <a:pt x="1315" y="23385"/>
                        <a:pt x="1443" y="18555"/>
                        <a:pt x="1570" y="0"/>
                      </a:cubicBezTo>
                      <a:cubicBezTo>
                        <a:pt x="680" y="2034"/>
                        <a:pt x="-210" y="-2796"/>
                        <a:pt x="44" y="46643"/>
                      </a:cubicBezTo>
                      <a:lnTo>
                        <a:pt x="1061" y="46643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1" name="Freeform: Shape 3410">
                  <a:extLst>
                    <a:ext uri="{FF2B5EF4-FFF2-40B4-BE49-F238E27FC236}">
                      <a16:creationId xmlns:a16="http://schemas.microsoft.com/office/drawing/2014/main" id="{ABBAC25C-8D03-271C-F8F9-C0DD733E01E3}"/>
                    </a:ext>
                  </a:extLst>
                </p:cNvPr>
                <p:cNvSpPr/>
                <p:nvPr/>
              </p:nvSpPr>
              <p:spPr>
                <a:xfrm>
                  <a:off x="9184315" y="2472131"/>
                  <a:ext cx="70662" cy="1525"/>
                </a:xfrm>
                <a:custGeom>
                  <a:avLst/>
                  <a:gdLst>
                    <a:gd name="connsiteX0" fmla="*/ 70663 w 70662"/>
                    <a:gd name="connsiteY0" fmla="*/ 763 h 1525"/>
                    <a:gd name="connsiteX1" fmla="*/ 381 w 70662"/>
                    <a:gd name="connsiteY1" fmla="*/ 0 h 1525"/>
                    <a:gd name="connsiteX2" fmla="*/ 0 w 70662"/>
                    <a:gd name="connsiteY2" fmla="*/ 1525 h 1525"/>
                    <a:gd name="connsiteX3" fmla="*/ 46896 w 70662"/>
                    <a:gd name="connsiteY3" fmla="*/ 1525 h 1525"/>
                    <a:gd name="connsiteX4" fmla="*/ 70663 w 70662"/>
                    <a:gd name="connsiteY4" fmla="*/ 635 h 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662" h="1525">
                      <a:moveTo>
                        <a:pt x="70663" y="763"/>
                      </a:moveTo>
                      <a:cubicBezTo>
                        <a:pt x="38381" y="381"/>
                        <a:pt x="18809" y="254"/>
                        <a:pt x="381" y="0"/>
                      </a:cubicBezTo>
                      <a:lnTo>
                        <a:pt x="0" y="1525"/>
                      </a:lnTo>
                      <a:cubicBezTo>
                        <a:pt x="15632" y="1525"/>
                        <a:pt x="31391" y="1525"/>
                        <a:pt x="46896" y="1525"/>
                      </a:cubicBezTo>
                      <a:cubicBezTo>
                        <a:pt x="47023" y="1017"/>
                        <a:pt x="65706" y="1017"/>
                        <a:pt x="70663" y="635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6" name="Freeform: Shape 3775">
                  <a:extLst>
                    <a:ext uri="{FF2B5EF4-FFF2-40B4-BE49-F238E27FC236}">
                      <a16:creationId xmlns:a16="http://schemas.microsoft.com/office/drawing/2014/main" id="{A8560E50-0962-446B-A5A1-6AF0E54DDE6C}"/>
                    </a:ext>
                  </a:extLst>
                </p:cNvPr>
                <p:cNvSpPr/>
                <p:nvPr/>
              </p:nvSpPr>
              <p:spPr>
                <a:xfrm>
                  <a:off x="9254029" y="2473275"/>
                  <a:ext cx="295755" cy="3558"/>
                </a:xfrm>
                <a:custGeom>
                  <a:avLst/>
                  <a:gdLst>
                    <a:gd name="connsiteX0" fmla="*/ 187 w 295755"/>
                    <a:gd name="connsiteY0" fmla="*/ 2161 h 3558"/>
                    <a:gd name="connsiteX1" fmla="*/ 281314 w 295755"/>
                    <a:gd name="connsiteY1" fmla="*/ 3559 h 3558"/>
                    <a:gd name="connsiteX2" fmla="*/ 282712 w 295755"/>
                    <a:gd name="connsiteY2" fmla="*/ 763 h 3558"/>
                    <a:gd name="connsiteX3" fmla="*/ 94870 w 295755"/>
                    <a:gd name="connsiteY3" fmla="*/ 0 h 3558"/>
                    <a:gd name="connsiteX4" fmla="*/ 60 w 295755"/>
                    <a:gd name="connsiteY4" fmla="*/ 2161 h 3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5755" h="3558">
                      <a:moveTo>
                        <a:pt x="187" y="2161"/>
                      </a:moveTo>
                      <a:cubicBezTo>
                        <a:pt x="68308" y="3050"/>
                        <a:pt x="200357" y="1144"/>
                        <a:pt x="281314" y="3559"/>
                      </a:cubicBezTo>
                      <a:cubicBezTo>
                        <a:pt x="331896" y="2542"/>
                        <a:pt x="229079" y="2161"/>
                        <a:pt x="282712" y="763"/>
                      </a:cubicBezTo>
                      <a:cubicBezTo>
                        <a:pt x="220183" y="508"/>
                        <a:pt x="157526" y="254"/>
                        <a:pt x="94870" y="0"/>
                      </a:cubicBezTo>
                      <a:cubicBezTo>
                        <a:pt x="131219" y="2415"/>
                        <a:pt x="-3245" y="635"/>
                        <a:pt x="60" y="2161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7" name="Freeform: Shape 3776">
                  <a:extLst>
                    <a:ext uri="{FF2B5EF4-FFF2-40B4-BE49-F238E27FC236}">
                      <a16:creationId xmlns:a16="http://schemas.microsoft.com/office/drawing/2014/main" id="{1A38EABF-3DCD-E153-770C-241A7CAF784D}"/>
                    </a:ext>
                  </a:extLst>
                </p:cNvPr>
                <p:cNvSpPr/>
                <p:nvPr/>
              </p:nvSpPr>
              <p:spPr>
                <a:xfrm>
                  <a:off x="8674165" y="2471368"/>
                  <a:ext cx="1426481" cy="1114167"/>
                </a:xfrm>
                <a:custGeom>
                  <a:avLst/>
                  <a:gdLst>
                    <a:gd name="connsiteX0" fmla="*/ 1420508 w 1426481"/>
                    <a:gd name="connsiteY0" fmla="*/ 783521 h 1114167"/>
                    <a:gd name="connsiteX1" fmla="*/ 1426227 w 1426481"/>
                    <a:gd name="connsiteY1" fmla="*/ 805762 h 1114167"/>
                    <a:gd name="connsiteX2" fmla="*/ 1425974 w 1426481"/>
                    <a:gd name="connsiteY2" fmla="*/ 711587 h 1114167"/>
                    <a:gd name="connsiteX3" fmla="*/ 1423432 w 1426481"/>
                    <a:gd name="connsiteY3" fmla="*/ 453591 h 1114167"/>
                    <a:gd name="connsiteX4" fmla="*/ 1426227 w 1426481"/>
                    <a:gd name="connsiteY4" fmla="*/ 640924 h 1114167"/>
                    <a:gd name="connsiteX5" fmla="*/ 1424448 w 1426481"/>
                    <a:gd name="connsiteY5" fmla="*/ 382419 h 1114167"/>
                    <a:gd name="connsiteX6" fmla="*/ 1422669 w 1426481"/>
                    <a:gd name="connsiteY6" fmla="*/ 383436 h 1114167"/>
                    <a:gd name="connsiteX7" fmla="*/ 1421907 w 1426481"/>
                    <a:gd name="connsiteY7" fmla="*/ 524889 h 1114167"/>
                    <a:gd name="connsiteX8" fmla="*/ 1421017 w 1426481"/>
                    <a:gd name="connsiteY8" fmla="*/ 431349 h 1114167"/>
                    <a:gd name="connsiteX9" fmla="*/ 1418220 w 1426481"/>
                    <a:gd name="connsiteY9" fmla="*/ 432875 h 1114167"/>
                    <a:gd name="connsiteX10" fmla="*/ 1417967 w 1426481"/>
                    <a:gd name="connsiteY10" fmla="*/ 526668 h 1114167"/>
                    <a:gd name="connsiteX11" fmla="*/ 1418729 w 1426481"/>
                    <a:gd name="connsiteY11" fmla="*/ 643465 h 1114167"/>
                    <a:gd name="connsiteX12" fmla="*/ 1421398 w 1426481"/>
                    <a:gd name="connsiteY12" fmla="*/ 689473 h 1114167"/>
                    <a:gd name="connsiteX13" fmla="*/ 1420508 w 1426481"/>
                    <a:gd name="connsiteY13" fmla="*/ 736624 h 1114167"/>
                    <a:gd name="connsiteX14" fmla="*/ 1415806 w 1426481"/>
                    <a:gd name="connsiteY14" fmla="*/ 621097 h 1114167"/>
                    <a:gd name="connsiteX15" fmla="*/ 1414662 w 1426481"/>
                    <a:gd name="connsiteY15" fmla="*/ 481551 h 1114167"/>
                    <a:gd name="connsiteX16" fmla="*/ 1413900 w 1426481"/>
                    <a:gd name="connsiteY16" fmla="*/ 691760 h 1114167"/>
                    <a:gd name="connsiteX17" fmla="*/ 1411103 w 1426481"/>
                    <a:gd name="connsiteY17" fmla="*/ 653887 h 1114167"/>
                    <a:gd name="connsiteX18" fmla="*/ 1411103 w 1426481"/>
                    <a:gd name="connsiteY18" fmla="*/ 503537 h 1114167"/>
                    <a:gd name="connsiteX19" fmla="*/ 1412756 w 1426481"/>
                    <a:gd name="connsiteY19" fmla="*/ 482440 h 1114167"/>
                    <a:gd name="connsiteX20" fmla="*/ 1411993 w 1426481"/>
                    <a:gd name="connsiteY20" fmla="*/ 472146 h 1114167"/>
                    <a:gd name="connsiteX21" fmla="*/ 1411612 w 1426481"/>
                    <a:gd name="connsiteY21" fmla="*/ 446982 h 1114167"/>
                    <a:gd name="connsiteX22" fmla="*/ 1411103 w 1426481"/>
                    <a:gd name="connsiteY22" fmla="*/ 405168 h 1114167"/>
                    <a:gd name="connsiteX23" fmla="*/ 1411103 w 1426481"/>
                    <a:gd name="connsiteY23" fmla="*/ 300191 h 1114167"/>
                    <a:gd name="connsiteX24" fmla="*/ 1412247 w 1426481"/>
                    <a:gd name="connsiteY24" fmla="*/ 296251 h 1114167"/>
                    <a:gd name="connsiteX25" fmla="*/ 1413645 w 1426481"/>
                    <a:gd name="connsiteY25" fmla="*/ 365262 h 1114167"/>
                    <a:gd name="connsiteX26" fmla="*/ 1413391 w 1426481"/>
                    <a:gd name="connsiteY26" fmla="*/ 358907 h 1114167"/>
                    <a:gd name="connsiteX27" fmla="*/ 1413264 w 1426481"/>
                    <a:gd name="connsiteY27" fmla="*/ 344292 h 1114167"/>
                    <a:gd name="connsiteX28" fmla="*/ 1413645 w 1426481"/>
                    <a:gd name="connsiteY28" fmla="*/ 318492 h 1114167"/>
                    <a:gd name="connsiteX29" fmla="*/ 1415425 w 1426481"/>
                    <a:gd name="connsiteY29" fmla="*/ 340733 h 1114167"/>
                    <a:gd name="connsiteX30" fmla="*/ 1415933 w 1426481"/>
                    <a:gd name="connsiteY30" fmla="*/ 409490 h 1114167"/>
                    <a:gd name="connsiteX31" fmla="*/ 1415933 w 1426481"/>
                    <a:gd name="connsiteY31" fmla="*/ 442533 h 1114167"/>
                    <a:gd name="connsiteX32" fmla="*/ 1416187 w 1426481"/>
                    <a:gd name="connsiteY32" fmla="*/ 457276 h 1114167"/>
                    <a:gd name="connsiteX33" fmla="*/ 1418093 w 1426481"/>
                    <a:gd name="connsiteY33" fmla="*/ 479771 h 1114167"/>
                    <a:gd name="connsiteX34" fmla="*/ 1417840 w 1426481"/>
                    <a:gd name="connsiteY34" fmla="*/ 386232 h 1114167"/>
                    <a:gd name="connsiteX35" fmla="*/ 1416950 w 1426481"/>
                    <a:gd name="connsiteY35" fmla="*/ 409998 h 1114167"/>
                    <a:gd name="connsiteX36" fmla="*/ 1416950 w 1426481"/>
                    <a:gd name="connsiteY36" fmla="*/ 269562 h 1114167"/>
                    <a:gd name="connsiteX37" fmla="*/ 1422287 w 1426481"/>
                    <a:gd name="connsiteY37" fmla="*/ 383563 h 1114167"/>
                    <a:gd name="connsiteX38" fmla="*/ 1422160 w 1426481"/>
                    <a:gd name="connsiteY38" fmla="*/ 266003 h 1114167"/>
                    <a:gd name="connsiteX39" fmla="*/ 1415679 w 1426481"/>
                    <a:gd name="connsiteY39" fmla="*/ 106757 h 1114167"/>
                    <a:gd name="connsiteX40" fmla="*/ 1415552 w 1426481"/>
                    <a:gd name="connsiteY40" fmla="*/ 200424 h 1114167"/>
                    <a:gd name="connsiteX41" fmla="*/ 1417585 w 1426481"/>
                    <a:gd name="connsiteY41" fmla="*/ 198772 h 1114167"/>
                    <a:gd name="connsiteX42" fmla="*/ 1415806 w 1426481"/>
                    <a:gd name="connsiteY42" fmla="*/ 317094 h 1114167"/>
                    <a:gd name="connsiteX43" fmla="*/ 1412628 w 1426481"/>
                    <a:gd name="connsiteY43" fmla="*/ 179454 h 1114167"/>
                    <a:gd name="connsiteX44" fmla="*/ 1411103 w 1426481"/>
                    <a:gd name="connsiteY44" fmla="*/ 180597 h 1114167"/>
                    <a:gd name="connsiteX45" fmla="*/ 1411103 w 1426481"/>
                    <a:gd name="connsiteY45" fmla="*/ 17666 h 1114167"/>
                    <a:gd name="connsiteX46" fmla="*/ 1410850 w 1426481"/>
                    <a:gd name="connsiteY46" fmla="*/ 17666 h 1114167"/>
                    <a:gd name="connsiteX47" fmla="*/ 1368528 w 1426481"/>
                    <a:gd name="connsiteY47" fmla="*/ 15886 h 1114167"/>
                    <a:gd name="connsiteX48" fmla="*/ 1275369 w 1426481"/>
                    <a:gd name="connsiteY48" fmla="*/ 15886 h 1114167"/>
                    <a:gd name="connsiteX49" fmla="*/ 1273972 w 1426481"/>
                    <a:gd name="connsiteY49" fmla="*/ 17539 h 1114167"/>
                    <a:gd name="connsiteX50" fmla="*/ 1359250 w 1426481"/>
                    <a:gd name="connsiteY50" fmla="*/ 17793 h 1114167"/>
                    <a:gd name="connsiteX51" fmla="*/ 1223389 w 1426481"/>
                    <a:gd name="connsiteY51" fmla="*/ 17793 h 1114167"/>
                    <a:gd name="connsiteX52" fmla="*/ 1227456 w 1426481"/>
                    <a:gd name="connsiteY52" fmla="*/ 17539 h 1114167"/>
                    <a:gd name="connsiteX53" fmla="*/ 1050671 w 1426481"/>
                    <a:gd name="connsiteY53" fmla="*/ 17793 h 1114167"/>
                    <a:gd name="connsiteX54" fmla="*/ 967426 w 1426481"/>
                    <a:gd name="connsiteY54" fmla="*/ 17793 h 1114167"/>
                    <a:gd name="connsiteX55" fmla="*/ 995387 w 1426481"/>
                    <a:gd name="connsiteY55" fmla="*/ 16649 h 1114167"/>
                    <a:gd name="connsiteX56" fmla="*/ 902228 w 1426481"/>
                    <a:gd name="connsiteY56" fmla="*/ 16649 h 1114167"/>
                    <a:gd name="connsiteX57" fmla="*/ 950650 w 1426481"/>
                    <a:gd name="connsiteY57" fmla="*/ 13472 h 1114167"/>
                    <a:gd name="connsiteX58" fmla="*/ 832709 w 1426481"/>
                    <a:gd name="connsiteY58" fmla="*/ 16141 h 1114167"/>
                    <a:gd name="connsiteX59" fmla="*/ 810341 w 1426481"/>
                    <a:gd name="connsiteY59" fmla="*/ 14234 h 1114167"/>
                    <a:gd name="connsiteX60" fmla="*/ 786066 w 1426481"/>
                    <a:gd name="connsiteY60" fmla="*/ 16141 h 1114167"/>
                    <a:gd name="connsiteX61" fmla="*/ 670667 w 1426481"/>
                    <a:gd name="connsiteY61" fmla="*/ 13091 h 1114167"/>
                    <a:gd name="connsiteX62" fmla="*/ 600385 w 1426481"/>
                    <a:gd name="connsiteY62" fmla="*/ 13980 h 1114167"/>
                    <a:gd name="connsiteX63" fmla="*/ 484478 w 1426481"/>
                    <a:gd name="connsiteY63" fmla="*/ 11311 h 1114167"/>
                    <a:gd name="connsiteX64" fmla="*/ 718453 w 1426481"/>
                    <a:gd name="connsiteY64" fmla="*/ 10676 h 1114167"/>
                    <a:gd name="connsiteX65" fmla="*/ 930061 w 1426481"/>
                    <a:gd name="connsiteY65" fmla="*/ 8769 h 1114167"/>
                    <a:gd name="connsiteX66" fmla="*/ 837920 w 1426481"/>
                    <a:gd name="connsiteY66" fmla="*/ 5719 h 1114167"/>
                    <a:gd name="connsiteX67" fmla="*/ 813772 w 1426481"/>
                    <a:gd name="connsiteY67" fmla="*/ 7117 h 1114167"/>
                    <a:gd name="connsiteX68" fmla="*/ 650459 w 1426481"/>
                    <a:gd name="connsiteY68" fmla="*/ 4702 h 1114167"/>
                    <a:gd name="connsiteX69" fmla="*/ 717437 w 1426481"/>
                    <a:gd name="connsiteY69" fmla="*/ 8642 h 1114167"/>
                    <a:gd name="connsiteX70" fmla="*/ 813264 w 1426481"/>
                    <a:gd name="connsiteY70" fmla="*/ 8007 h 1114167"/>
                    <a:gd name="connsiteX71" fmla="*/ 649062 w 1426481"/>
                    <a:gd name="connsiteY71" fmla="*/ 8642 h 1114167"/>
                    <a:gd name="connsiteX72" fmla="*/ 532137 w 1426481"/>
                    <a:gd name="connsiteY72" fmla="*/ 8388 h 1114167"/>
                    <a:gd name="connsiteX73" fmla="*/ 507989 w 1426481"/>
                    <a:gd name="connsiteY73" fmla="*/ 10930 h 1114167"/>
                    <a:gd name="connsiteX74" fmla="*/ 321546 w 1426481"/>
                    <a:gd name="connsiteY74" fmla="*/ 8134 h 1114167"/>
                    <a:gd name="connsiteX75" fmla="*/ 415212 w 1426481"/>
                    <a:gd name="connsiteY75" fmla="*/ 7753 h 1114167"/>
                    <a:gd name="connsiteX76" fmla="*/ 392336 w 1426481"/>
                    <a:gd name="connsiteY76" fmla="*/ 5084 h 1114167"/>
                    <a:gd name="connsiteX77" fmla="*/ 533154 w 1426481"/>
                    <a:gd name="connsiteY77" fmla="*/ 4830 h 1114167"/>
                    <a:gd name="connsiteX78" fmla="*/ 438851 w 1426481"/>
                    <a:gd name="connsiteY78" fmla="*/ 6736 h 1114167"/>
                    <a:gd name="connsiteX79" fmla="*/ 579415 w 1426481"/>
                    <a:gd name="connsiteY79" fmla="*/ 6482 h 1114167"/>
                    <a:gd name="connsiteX80" fmla="*/ 533662 w 1426481"/>
                    <a:gd name="connsiteY80" fmla="*/ 2923 h 1114167"/>
                    <a:gd name="connsiteX81" fmla="*/ 392971 w 1426481"/>
                    <a:gd name="connsiteY81" fmla="*/ 2034 h 1114167"/>
                    <a:gd name="connsiteX82" fmla="*/ 322054 w 1426481"/>
                    <a:gd name="connsiteY82" fmla="*/ 5084 h 1114167"/>
                    <a:gd name="connsiteX83" fmla="*/ 17670 w 1426481"/>
                    <a:gd name="connsiteY83" fmla="*/ 2161 h 1114167"/>
                    <a:gd name="connsiteX84" fmla="*/ 13475 w 1426481"/>
                    <a:gd name="connsiteY84" fmla="*/ 2161 h 1114167"/>
                    <a:gd name="connsiteX85" fmla="*/ 6486 w 1426481"/>
                    <a:gd name="connsiteY85" fmla="*/ 0 h 1114167"/>
                    <a:gd name="connsiteX86" fmla="*/ 6104 w 1426481"/>
                    <a:gd name="connsiteY86" fmla="*/ 2288 h 1114167"/>
                    <a:gd name="connsiteX87" fmla="*/ 1783 w 1426481"/>
                    <a:gd name="connsiteY87" fmla="*/ 2288 h 1114167"/>
                    <a:gd name="connsiteX88" fmla="*/ 1910 w 1426481"/>
                    <a:gd name="connsiteY88" fmla="*/ 17920 h 1114167"/>
                    <a:gd name="connsiteX89" fmla="*/ 2164 w 1426481"/>
                    <a:gd name="connsiteY89" fmla="*/ 41432 h 1114167"/>
                    <a:gd name="connsiteX90" fmla="*/ 4 w 1426481"/>
                    <a:gd name="connsiteY90" fmla="*/ 18174 h 1114167"/>
                    <a:gd name="connsiteX91" fmla="*/ 3689 w 1426481"/>
                    <a:gd name="connsiteY91" fmla="*/ 599873 h 1114167"/>
                    <a:gd name="connsiteX92" fmla="*/ 3181 w 1426481"/>
                    <a:gd name="connsiteY92" fmla="*/ 692904 h 1114167"/>
                    <a:gd name="connsiteX93" fmla="*/ 512 w 1426481"/>
                    <a:gd name="connsiteY93" fmla="*/ 716162 h 1114167"/>
                    <a:gd name="connsiteX94" fmla="*/ 2672 w 1426481"/>
                    <a:gd name="connsiteY94" fmla="*/ 762678 h 1114167"/>
                    <a:gd name="connsiteX95" fmla="*/ 4 w 1426481"/>
                    <a:gd name="connsiteY95" fmla="*/ 902351 h 1114167"/>
                    <a:gd name="connsiteX96" fmla="*/ 3181 w 1426481"/>
                    <a:gd name="connsiteY96" fmla="*/ 1088414 h 1114167"/>
                    <a:gd name="connsiteX97" fmla="*/ 6866 w 1426481"/>
                    <a:gd name="connsiteY97" fmla="*/ 1088414 h 1114167"/>
                    <a:gd name="connsiteX98" fmla="*/ 6358 w 1426481"/>
                    <a:gd name="connsiteY98" fmla="*/ 1096929 h 1114167"/>
                    <a:gd name="connsiteX99" fmla="*/ 5977 w 1426481"/>
                    <a:gd name="connsiteY99" fmla="*/ 1107477 h 1114167"/>
                    <a:gd name="connsiteX100" fmla="*/ 17670 w 1426481"/>
                    <a:gd name="connsiteY100" fmla="*/ 1108240 h 1114167"/>
                    <a:gd name="connsiteX101" fmla="*/ 25676 w 1426481"/>
                    <a:gd name="connsiteY101" fmla="*/ 1114086 h 1114167"/>
                    <a:gd name="connsiteX102" fmla="*/ 25676 w 1426481"/>
                    <a:gd name="connsiteY102" fmla="*/ 1111417 h 1114167"/>
                    <a:gd name="connsiteX103" fmla="*/ 95450 w 1426481"/>
                    <a:gd name="connsiteY103" fmla="*/ 1112942 h 1114167"/>
                    <a:gd name="connsiteX104" fmla="*/ 118707 w 1426481"/>
                    <a:gd name="connsiteY104" fmla="*/ 1111417 h 1114167"/>
                    <a:gd name="connsiteX105" fmla="*/ 149845 w 1426481"/>
                    <a:gd name="connsiteY105" fmla="*/ 1111799 h 1114167"/>
                    <a:gd name="connsiteX106" fmla="*/ 164588 w 1426481"/>
                    <a:gd name="connsiteY106" fmla="*/ 1111799 h 1114167"/>
                    <a:gd name="connsiteX107" fmla="*/ 164588 w 1426481"/>
                    <a:gd name="connsiteY107" fmla="*/ 1096929 h 1114167"/>
                    <a:gd name="connsiteX108" fmla="*/ 162173 w 1426481"/>
                    <a:gd name="connsiteY108" fmla="*/ 802330 h 1114167"/>
                    <a:gd name="connsiteX109" fmla="*/ 165858 w 1426481"/>
                    <a:gd name="connsiteY109" fmla="*/ 360178 h 1114167"/>
                    <a:gd name="connsiteX110" fmla="*/ 168019 w 1426481"/>
                    <a:gd name="connsiteY110" fmla="*/ 313662 h 1114167"/>
                    <a:gd name="connsiteX111" fmla="*/ 168019 w 1426481"/>
                    <a:gd name="connsiteY111" fmla="*/ 245160 h 1114167"/>
                    <a:gd name="connsiteX112" fmla="*/ 168019 w 1426481"/>
                    <a:gd name="connsiteY112" fmla="*/ 231688 h 1114167"/>
                    <a:gd name="connsiteX113" fmla="*/ 168019 w 1426481"/>
                    <a:gd name="connsiteY113" fmla="*/ 220504 h 1114167"/>
                    <a:gd name="connsiteX114" fmla="*/ 171196 w 1426481"/>
                    <a:gd name="connsiteY114" fmla="*/ 204999 h 1114167"/>
                    <a:gd name="connsiteX115" fmla="*/ 186702 w 1426481"/>
                    <a:gd name="connsiteY115" fmla="*/ 183648 h 1114167"/>
                    <a:gd name="connsiteX116" fmla="*/ 209832 w 1426481"/>
                    <a:gd name="connsiteY116" fmla="*/ 173226 h 1114167"/>
                    <a:gd name="connsiteX117" fmla="*/ 183651 w 1426481"/>
                    <a:gd name="connsiteY117" fmla="*/ 183775 h 1114167"/>
                    <a:gd name="connsiteX118" fmla="*/ 192421 w 1426481"/>
                    <a:gd name="connsiteY118" fmla="*/ 177166 h 1114167"/>
                    <a:gd name="connsiteX119" fmla="*/ 213899 w 1426481"/>
                    <a:gd name="connsiteY119" fmla="*/ 171701 h 1114167"/>
                    <a:gd name="connsiteX120" fmla="*/ 237411 w 1426481"/>
                    <a:gd name="connsiteY120" fmla="*/ 171574 h 1114167"/>
                    <a:gd name="connsiteX121" fmla="*/ 300703 w 1426481"/>
                    <a:gd name="connsiteY121" fmla="*/ 171193 h 1114167"/>
                    <a:gd name="connsiteX122" fmla="*/ 300703 w 1426481"/>
                    <a:gd name="connsiteY122" fmla="*/ 174878 h 1114167"/>
                    <a:gd name="connsiteX123" fmla="*/ 1098331 w 1426481"/>
                    <a:gd name="connsiteY123" fmla="*/ 172718 h 1114167"/>
                    <a:gd name="connsiteX124" fmla="*/ 1197717 w 1426481"/>
                    <a:gd name="connsiteY124" fmla="*/ 173734 h 1114167"/>
                    <a:gd name="connsiteX125" fmla="*/ 1219703 w 1426481"/>
                    <a:gd name="connsiteY125" fmla="*/ 175641 h 1114167"/>
                    <a:gd name="connsiteX126" fmla="*/ 1237624 w 1426481"/>
                    <a:gd name="connsiteY126" fmla="*/ 184791 h 1114167"/>
                    <a:gd name="connsiteX127" fmla="*/ 1256178 w 1426481"/>
                    <a:gd name="connsiteY127" fmla="*/ 220377 h 1114167"/>
                    <a:gd name="connsiteX128" fmla="*/ 1256814 w 1426481"/>
                    <a:gd name="connsiteY128" fmla="*/ 329168 h 1114167"/>
                    <a:gd name="connsiteX129" fmla="*/ 1256687 w 1426481"/>
                    <a:gd name="connsiteY129" fmla="*/ 429062 h 1114167"/>
                    <a:gd name="connsiteX130" fmla="*/ 1255162 w 1426481"/>
                    <a:gd name="connsiteY130" fmla="*/ 638509 h 1114167"/>
                    <a:gd name="connsiteX131" fmla="*/ 1255162 w 1426481"/>
                    <a:gd name="connsiteY131" fmla="*/ 778056 h 1114167"/>
                    <a:gd name="connsiteX132" fmla="*/ 1256433 w 1426481"/>
                    <a:gd name="connsiteY132" fmla="*/ 794959 h 1114167"/>
                    <a:gd name="connsiteX133" fmla="*/ 1257450 w 1426481"/>
                    <a:gd name="connsiteY133" fmla="*/ 836645 h 1114167"/>
                    <a:gd name="connsiteX134" fmla="*/ 1257450 w 1426481"/>
                    <a:gd name="connsiteY134" fmla="*/ 940987 h 1114167"/>
                    <a:gd name="connsiteX135" fmla="*/ 1256433 w 1426481"/>
                    <a:gd name="connsiteY135" fmla="*/ 871087 h 1114167"/>
                    <a:gd name="connsiteX136" fmla="*/ 1254908 w 1426481"/>
                    <a:gd name="connsiteY136" fmla="*/ 940987 h 1114167"/>
                    <a:gd name="connsiteX137" fmla="*/ 1257958 w 1426481"/>
                    <a:gd name="connsiteY137" fmla="*/ 1096802 h 1114167"/>
                    <a:gd name="connsiteX138" fmla="*/ 1257958 w 1426481"/>
                    <a:gd name="connsiteY138" fmla="*/ 1112561 h 1114167"/>
                    <a:gd name="connsiteX139" fmla="*/ 1273590 w 1426481"/>
                    <a:gd name="connsiteY139" fmla="*/ 1112561 h 1114167"/>
                    <a:gd name="connsiteX140" fmla="*/ 1411485 w 1426481"/>
                    <a:gd name="connsiteY140" fmla="*/ 1111672 h 1114167"/>
                    <a:gd name="connsiteX141" fmla="*/ 1426482 w 1426481"/>
                    <a:gd name="connsiteY141" fmla="*/ 1111672 h 1114167"/>
                    <a:gd name="connsiteX142" fmla="*/ 1426354 w 1426481"/>
                    <a:gd name="connsiteY142" fmla="*/ 1096802 h 1114167"/>
                    <a:gd name="connsiteX143" fmla="*/ 1424957 w 1426481"/>
                    <a:gd name="connsiteY143" fmla="*/ 1017496 h 1114167"/>
                    <a:gd name="connsiteX144" fmla="*/ 1426482 w 1426481"/>
                    <a:gd name="connsiteY144" fmla="*/ 993857 h 1114167"/>
                    <a:gd name="connsiteX145" fmla="*/ 1424702 w 1426481"/>
                    <a:gd name="connsiteY145" fmla="*/ 806016 h 1114167"/>
                    <a:gd name="connsiteX146" fmla="*/ 1423304 w 1426481"/>
                    <a:gd name="connsiteY146" fmla="*/ 923703 h 1114167"/>
                    <a:gd name="connsiteX147" fmla="*/ 1420635 w 1426481"/>
                    <a:gd name="connsiteY147" fmla="*/ 900572 h 1114167"/>
                    <a:gd name="connsiteX148" fmla="*/ 1421017 w 1426481"/>
                    <a:gd name="connsiteY148" fmla="*/ 830290 h 1114167"/>
                    <a:gd name="connsiteX149" fmla="*/ 1419492 w 1426481"/>
                    <a:gd name="connsiteY149" fmla="*/ 877441 h 1114167"/>
                    <a:gd name="connsiteX150" fmla="*/ 1420890 w 1426481"/>
                    <a:gd name="connsiteY150" fmla="*/ 783394 h 1114167"/>
                    <a:gd name="connsiteX151" fmla="*/ 1410976 w 1426481"/>
                    <a:gd name="connsiteY151" fmla="*/ 270451 h 1114167"/>
                    <a:gd name="connsiteX152" fmla="*/ 1410976 w 1426481"/>
                    <a:gd name="connsiteY152" fmla="*/ 226859 h 1114167"/>
                    <a:gd name="connsiteX153" fmla="*/ 1410976 w 1426481"/>
                    <a:gd name="connsiteY153" fmla="*/ 270451 h 1114167"/>
                    <a:gd name="connsiteX154" fmla="*/ 1110913 w 1426481"/>
                    <a:gd name="connsiteY154" fmla="*/ 17666 h 1114167"/>
                    <a:gd name="connsiteX155" fmla="*/ 1128070 w 1426481"/>
                    <a:gd name="connsiteY155" fmla="*/ 17920 h 1114167"/>
                    <a:gd name="connsiteX156" fmla="*/ 1113836 w 1426481"/>
                    <a:gd name="connsiteY156" fmla="*/ 17920 h 1114167"/>
                    <a:gd name="connsiteX157" fmla="*/ 1110913 w 1426481"/>
                    <a:gd name="connsiteY157" fmla="*/ 17666 h 1114167"/>
                    <a:gd name="connsiteX158" fmla="*/ 739296 w 1426481"/>
                    <a:gd name="connsiteY158" fmla="*/ 16141 h 1114167"/>
                    <a:gd name="connsiteX159" fmla="*/ 780474 w 1426481"/>
                    <a:gd name="connsiteY159" fmla="*/ 17920 h 1114167"/>
                    <a:gd name="connsiteX160" fmla="*/ 542686 w 1426481"/>
                    <a:gd name="connsiteY160" fmla="*/ 17920 h 1114167"/>
                    <a:gd name="connsiteX161" fmla="*/ 529214 w 1426481"/>
                    <a:gd name="connsiteY161" fmla="*/ 17666 h 1114167"/>
                    <a:gd name="connsiteX162" fmla="*/ 739296 w 1426481"/>
                    <a:gd name="connsiteY162" fmla="*/ 16268 h 111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</a:cxnLst>
                  <a:rect l="l" t="t" r="r" b="b"/>
                  <a:pathLst>
                    <a:path w="1426481" h="1114167">
                      <a:moveTo>
                        <a:pt x="1420508" y="783521"/>
                      </a:moveTo>
                      <a:cubicBezTo>
                        <a:pt x="1422542" y="887736"/>
                        <a:pt x="1424067" y="751493"/>
                        <a:pt x="1426227" y="805762"/>
                      </a:cubicBezTo>
                      <a:cubicBezTo>
                        <a:pt x="1426227" y="742089"/>
                        <a:pt x="1425211" y="758992"/>
                        <a:pt x="1425974" y="711587"/>
                      </a:cubicBezTo>
                      <a:cubicBezTo>
                        <a:pt x="1421907" y="683245"/>
                        <a:pt x="1422160" y="554247"/>
                        <a:pt x="1423432" y="453591"/>
                      </a:cubicBezTo>
                      <a:cubicBezTo>
                        <a:pt x="1424702" y="494133"/>
                        <a:pt x="1424575" y="619826"/>
                        <a:pt x="1426227" y="640924"/>
                      </a:cubicBezTo>
                      <a:cubicBezTo>
                        <a:pt x="1425465" y="533277"/>
                        <a:pt x="1425211" y="494006"/>
                        <a:pt x="1424448" y="382419"/>
                      </a:cubicBezTo>
                      <a:lnTo>
                        <a:pt x="1422669" y="383436"/>
                      </a:lnTo>
                      <a:cubicBezTo>
                        <a:pt x="1422669" y="435416"/>
                        <a:pt x="1422923" y="510782"/>
                        <a:pt x="1421907" y="524889"/>
                      </a:cubicBezTo>
                      <a:cubicBezTo>
                        <a:pt x="1421652" y="493624"/>
                        <a:pt x="1421017" y="480280"/>
                        <a:pt x="1421017" y="431349"/>
                      </a:cubicBezTo>
                      <a:lnTo>
                        <a:pt x="1418220" y="432875"/>
                      </a:lnTo>
                      <a:cubicBezTo>
                        <a:pt x="1418220" y="476848"/>
                        <a:pt x="1418220" y="484728"/>
                        <a:pt x="1417967" y="526668"/>
                      </a:cubicBezTo>
                      <a:cubicBezTo>
                        <a:pt x="1419873" y="535692"/>
                        <a:pt x="1419492" y="606228"/>
                        <a:pt x="1418729" y="643465"/>
                      </a:cubicBezTo>
                      <a:cubicBezTo>
                        <a:pt x="1420000" y="639144"/>
                        <a:pt x="1420890" y="654523"/>
                        <a:pt x="1421398" y="689473"/>
                      </a:cubicBezTo>
                      <a:cubicBezTo>
                        <a:pt x="1419110" y="672570"/>
                        <a:pt x="1421907" y="736242"/>
                        <a:pt x="1420508" y="736624"/>
                      </a:cubicBezTo>
                      <a:cubicBezTo>
                        <a:pt x="1418093" y="625927"/>
                        <a:pt x="1417458" y="606863"/>
                        <a:pt x="1415806" y="621097"/>
                      </a:cubicBezTo>
                      <a:cubicBezTo>
                        <a:pt x="1416568" y="584876"/>
                        <a:pt x="1416442" y="460199"/>
                        <a:pt x="1414662" y="481551"/>
                      </a:cubicBezTo>
                      <a:cubicBezTo>
                        <a:pt x="1415425" y="550307"/>
                        <a:pt x="1414662" y="629358"/>
                        <a:pt x="1413900" y="691760"/>
                      </a:cubicBezTo>
                      <a:cubicBezTo>
                        <a:pt x="1413010" y="655921"/>
                        <a:pt x="1411993" y="647024"/>
                        <a:pt x="1411103" y="653887"/>
                      </a:cubicBezTo>
                      <a:lnTo>
                        <a:pt x="1411103" y="503537"/>
                      </a:lnTo>
                      <a:cubicBezTo>
                        <a:pt x="1411612" y="508494"/>
                        <a:pt x="1412375" y="499343"/>
                        <a:pt x="1412756" y="482440"/>
                      </a:cubicBezTo>
                      <a:cubicBezTo>
                        <a:pt x="1412502" y="482567"/>
                        <a:pt x="1412247" y="478627"/>
                        <a:pt x="1411993" y="472146"/>
                      </a:cubicBezTo>
                      <a:cubicBezTo>
                        <a:pt x="1411993" y="465664"/>
                        <a:pt x="1411739" y="456768"/>
                        <a:pt x="1411612" y="446982"/>
                      </a:cubicBezTo>
                      <a:cubicBezTo>
                        <a:pt x="1411485" y="433256"/>
                        <a:pt x="1411231" y="418005"/>
                        <a:pt x="1411103" y="405168"/>
                      </a:cubicBezTo>
                      <a:lnTo>
                        <a:pt x="1411103" y="300191"/>
                      </a:lnTo>
                      <a:cubicBezTo>
                        <a:pt x="1411103" y="300191"/>
                        <a:pt x="1411866" y="298920"/>
                        <a:pt x="1412247" y="296251"/>
                      </a:cubicBezTo>
                      <a:cubicBezTo>
                        <a:pt x="1411993" y="341877"/>
                        <a:pt x="1413518" y="414828"/>
                        <a:pt x="1413645" y="365262"/>
                      </a:cubicBezTo>
                      <a:cubicBezTo>
                        <a:pt x="1413645" y="365262"/>
                        <a:pt x="1413391" y="362847"/>
                        <a:pt x="1413391" y="358907"/>
                      </a:cubicBezTo>
                      <a:cubicBezTo>
                        <a:pt x="1413391" y="354967"/>
                        <a:pt x="1413391" y="349756"/>
                        <a:pt x="1413264" y="344292"/>
                      </a:cubicBezTo>
                      <a:cubicBezTo>
                        <a:pt x="1413264" y="333362"/>
                        <a:pt x="1413264" y="321669"/>
                        <a:pt x="1413645" y="318492"/>
                      </a:cubicBezTo>
                      <a:cubicBezTo>
                        <a:pt x="1414535" y="356746"/>
                        <a:pt x="1414789" y="411142"/>
                        <a:pt x="1415425" y="340733"/>
                      </a:cubicBezTo>
                      <a:cubicBezTo>
                        <a:pt x="1416060" y="355476"/>
                        <a:pt x="1415933" y="384198"/>
                        <a:pt x="1415933" y="409490"/>
                      </a:cubicBezTo>
                      <a:cubicBezTo>
                        <a:pt x="1415933" y="422072"/>
                        <a:pt x="1415933" y="433891"/>
                        <a:pt x="1415933" y="442533"/>
                      </a:cubicBezTo>
                      <a:cubicBezTo>
                        <a:pt x="1415933" y="451176"/>
                        <a:pt x="1415933" y="456895"/>
                        <a:pt x="1416187" y="457276"/>
                      </a:cubicBezTo>
                      <a:cubicBezTo>
                        <a:pt x="1416442" y="388011"/>
                        <a:pt x="1416950" y="511417"/>
                        <a:pt x="1418093" y="479771"/>
                      </a:cubicBezTo>
                      <a:cubicBezTo>
                        <a:pt x="1417585" y="436179"/>
                        <a:pt x="1419237" y="400975"/>
                        <a:pt x="1417840" y="386232"/>
                      </a:cubicBezTo>
                      <a:cubicBezTo>
                        <a:pt x="1417840" y="404787"/>
                        <a:pt x="1417585" y="413684"/>
                        <a:pt x="1416950" y="409998"/>
                      </a:cubicBezTo>
                      <a:cubicBezTo>
                        <a:pt x="1416315" y="325482"/>
                        <a:pt x="1416950" y="335014"/>
                        <a:pt x="1416950" y="269562"/>
                      </a:cubicBezTo>
                      <a:cubicBezTo>
                        <a:pt x="1418729" y="361195"/>
                        <a:pt x="1420635" y="268926"/>
                        <a:pt x="1422287" y="383563"/>
                      </a:cubicBezTo>
                      <a:cubicBezTo>
                        <a:pt x="1421652" y="317221"/>
                        <a:pt x="1422669" y="322559"/>
                        <a:pt x="1422160" y="266003"/>
                      </a:cubicBezTo>
                      <a:cubicBezTo>
                        <a:pt x="1419365" y="351027"/>
                        <a:pt x="1418729" y="74603"/>
                        <a:pt x="1415679" y="106757"/>
                      </a:cubicBezTo>
                      <a:cubicBezTo>
                        <a:pt x="1415679" y="150731"/>
                        <a:pt x="1415679" y="158484"/>
                        <a:pt x="1415552" y="200424"/>
                      </a:cubicBezTo>
                      <a:cubicBezTo>
                        <a:pt x="1416695" y="229909"/>
                        <a:pt x="1417331" y="146410"/>
                        <a:pt x="1417585" y="198772"/>
                      </a:cubicBezTo>
                      <a:cubicBezTo>
                        <a:pt x="1416823" y="243381"/>
                        <a:pt x="1415298" y="261936"/>
                        <a:pt x="1415806" y="317094"/>
                      </a:cubicBezTo>
                      <a:cubicBezTo>
                        <a:pt x="1414281" y="240330"/>
                        <a:pt x="1413773" y="311629"/>
                        <a:pt x="1412628" y="179454"/>
                      </a:cubicBezTo>
                      <a:lnTo>
                        <a:pt x="1411103" y="180597"/>
                      </a:lnTo>
                      <a:lnTo>
                        <a:pt x="1411103" y="17666"/>
                      </a:lnTo>
                      <a:lnTo>
                        <a:pt x="1410850" y="17666"/>
                      </a:lnTo>
                      <a:cubicBezTo>
                        <a:pt x="1408943" y="17030"/>
                        <a:pt x="1383779" y="16268"/>
                        <a:pt x="1368528" y="15886"/>
                      </a:cubicBezTo>
                      <a:cubicBezTo>
                        <a:pt x="1337390" y="15886"/>
                        <a:pt x="1306507" y="15886"/>
                        <a:pt x="1275369" y="15886"/>
                      </a:cubicBezTo>
                      <a:cubicBezTo>
                        <a:pt x="1297102" y="16649"/>
                        <a:pt x="1204452" y="17157"/>
                        <a:pt x="1273972" y="17539"/>
                      </a:cubicBezTo>
                      <a:cubicBezTo>
                        <a:pt x="1307651" y="16776"/>
                        <a:pt x="1351116" y="17157"/>
                        <a:pt x="1359250" y="17793"/>
                      </a:cubicBezTo>
                      <a:lnTo>
                        <a:pt x="1223389" y="17793"/>
                      </a:lnTo>
                      <a:cubicBezTo>
                        <a:pt x="1224914" y="17793"/>
                        <a:pt x="1226312" y="17666"/>
                        <a:pt x="1227456" y="17539"/>
                      </a:cubicBezTo>
                      <a:cubicBezTo>
                        <a:pt x="1183482" y="16522"/>
                        <a:pt x="1113200" y="17030"/>
                        <a:pt x="1050671" y="17793"/>
                      </a:cubicBezTo>
                      <a:lnTo>
                        <a:pt x="967426" y="17793"/>
                      </a:lnTo>
                      <a:cubicBezTo>
                        <a:pt x="1007333" y="17539"/>
                        <a:pt x="1036310" y="17157"/>
                        <a:pt x="995387" y="16649"/>
                      </a:cubicBezTo>
                      <a:cubicBezTo>
                        <a:pt x="1011400" y="17412"/>
                        <a:pt x="885325" y="17412"/>
                        <a:pt x="902228" y="16649"/>
                      </a:cubicBezTo>
                      <a:cubicBezTo>
                        <a:pt x="923071" y="15632"/>
                        <a:pt x="1055119" y="14361"/>
                        <a:pt x="950650" y="13472"/>
                      </a:cubicBezTo>
                      <a:cubicBezTo>
                        <a:pt x="947854" y="15124"/>
                        <a:pt x="887359" y="15505"/>
                        <a:pt x="832709" y="16141"/>
                      </a:cubicBezTo>
                      <a:cubicBezTo>
                        <a:pt x="829150" y="15378"/>
                        <a:pt x="842368" y="14361"/>
                        <a:pt x="810341" y="14234"/>
                      </a:cubicBezTo>
                      <a:cubicBezTo>
                        <a:pt x="779584" y="15378"/>
                        <a:pt x="821271" y="15759"/>
                        <a:pt x="786066" y="16141"/>
                      </a:cubicBezTo>
                      <a:cubicBezTo>
                        <a:pt x="758487" y="14997"/>
                        <a:pt x="677911" y="14743"/>
                        <a:pt x="670667" y="13091"/>
                      </a:cubicBezTo>
                      <a:cubicBezTo>
                        <a:pt x="625041" y="12963"/>
                        <a:pt x="623770" y="13726"/>
                        <a:pt x="600385" y="13980"/>
                      </a:cubicBezTo>
                      <a:cubicBezTo>
                        <a:pt x="529468" y="13726"/>
                        <a:pt x="533916" y="12074"/>
                        <a:pt x="484478" y="11311"/>
                      </a:cubicBezTo>
                      <a:cubicBezTo>
                        <a:pt x="594539" y="10803"/>
                        <a:pt x="609790" y="9278"/>
                        <a:pt x="718453" y="10676"/>
                      </a:cubicBezTo>
                      <a:cubicBezTo>
                        <a:pt x="714641" y="8261"/>
                        <a:pt x="903753" y="10422"/>
                        <a:pt x="930061" y="8769"/>
                      </a:cubicBezTo>
                      <a:cubicBezTo>
                        <a:pt x="795343" y="8642"/>
                        <a:pt x="947981" y="6482"/>
                        <a:pt x="837920" y="5719"/>
                      </a:cubicBezTo>
                      <a:cubicBezTo>
                        <a:pt x="833725" y="6228"/>
                        <a:pt x="841224" y="7117"/>
                        <a:pt x="813772" y="7117"/>
                      </a:cubicBezTo>
                      <a:cubicBezTo>
                        <a:pt x="797885" y="5719"/>
                        <a:pt x="741457" y="4830"/>
                        <a:pt x="650459" y="4702"/>
                      </a:cubicBezTo>
                      <a:cubicBezTo>
                        <a:pt x="705109" y="6482"/>
                        <a:pt x="692527" y="6863"/>
                        <a:pt x="717437" y="8642"/>
                      </a:cubicBezTo>
                      <a:cubicBezTo>
                        <a:pt x="706253" y="7498"/>
                        <a:pt x="824829" y="7498"/>
                        <a:pt x="813264" y="8007"/>
                      </a:cubicBezTo>
                      <a:cubicBezTo>
                        <a:pt x="791658" y="10294"/>
                        <a:pt x="657068" y="8007"/>
                        <a:pt x="649062" y="8642"/>
                      </a:cubicBezTo>
                      <a:cubicBezTo>
                        <a:pt x="696339" y="10167"/>
                        <a:pt x="588693" y="8896"/>
                        <a:pt x="532137" y="8388"/>
                      </a:cubicBezTo>
                      <a:cubicBezTo>
                        <a:pt x="496678" y="9532"/>
                        <a:pt x="539254" y="10549"/>
                        <a:pt x="507989" y="10930"/>
                      </a:cubicBezTo>
                      <a:cubicBezTo>
                        <a:pt x="451815" y="9913"/>
                        <a:pt x="352556" y="9786"/>
                        <a:pt x="321546" y="8134"/>
                      </a:cubicBezTo>
                      <a:cubicBezTo>
                        <a:pt x="353064" y="6863"/>
                        <a:pt x="408222" y="8769"/>
                        <a:pt x="415212" y="7753"/>
                      </a:cubicBezTo>
                      <a:cubicBezTo>
                        <a:pt x="364503" y="7753"/>
                        <a:pt x="404791" y="5846"/>
                        <a:pt x="392336" y="5084"/>
                      </a:cubicBezTo>
                      <a:cubicBezTo>
                        <a:pt x="439233" y="5211"/>
                        <a:pt x="487655" y="2923"/>
                        <a:pt x="533154" y="4830"/>
                      </a:cubicBezTo>
                      <a:cubicBezTo>
                        <a:pt x="534679" y="5846"/>
                        <a:pt x="392082" y="6228"/>
                        <a:pt x="438851" y="6736"/>
                      </a:cubicBezTo>
                      <a:cubicBezTo>
                        <a:pt x="510150" y="6736"/>
                        <a:pt x="529595" y="6609"/>
                        <a:pt x="579415" y="6482"/>
                      </a:cubicBezTo>
                      <a:cubicBezTo>
                        <a:pt x="603562" y="4575"/>
                        <a:pt x="509641" y="4830"/>
                        <a:pt x="533662" y="2923"/>
                      </a:cubicBezTo>
                      <a:cubicBezTo>
                        <a:pt x="441266" y="4194"/>
                        <a:pt x="473929" y="3177"/>
                        <a:pt x="392971" y="2034"/>
                      </a:cubicBezTo>
                      <a:cubicBezTo>
                        <a:pt x="366409" y="3050"/>
                        <a:pt x="412035" y="4575"/>
                        <a:pt x="322054" y="5084"/>
                      </a:cubicBezTo>
                      <a:cubicBezTo>
                        <a:pt x="219364" y="3940"/>
                        <a:pt x="153657" y="1271"/>
                        <a:pt x="17670" y="2161"/>
                      </a:cubicBezTo>
                      <a:lnTo>
                        <a:pt x="13475" y="2161"/>
                      </a:lnTo>
                      <a:cubicBezTo>
                        <a:pt x="13475" y="2161"/>
                        <a:pt x="6486" y="0"/>
                        <a:pt x="6486" y="0"/>
                      </a:cubicBezTo>
                      <a:lnTo>
                        <a:pt x="6104" y="2288"/>
                      </a:lnTo>
                      <a:lnTo>
                        <a:pt x="1783" y="2288"/>
                      </a:lnTo>
                      <a:cubicBezTo>
                        <a:pt x="1783" y="2288"/>
                        <a:pt x="1910" y="17920"/>
                        <a:pt x="1910" y="17920"/>
                      </a:cubicBezTo>
                      <a:cubicBezTo>
                        <a:pt x="1910" y="23893"/>
                        <a:pt x="1910" y="32536"/>
                        <a:pt x="2164" y="41432"/>
                      </a:cubicBezTo>
                      <a:cubicBezTo>
                        <a:pt x="1274" y="43338"/>
                        <a:pt x="512" y="36602"/>
                        <a:pt x="4" y="18174"/>
                      </a:cubicBezTo>
                      <a:cubicBezTo>
                        <a:pt x="4" y="218852"/>
                        <a:pt x="766" y="439865"/>
                        <a:pt x="3689" y="599873"/>
                      </a:cubicBezTo>
                      <a:cubicBezTo>
                        <a:pt x="2927" y="603813"/>
                        <a:pt x="3181" y="656048"/>
                        <a:pt x="3181" y="692904"/>
                      </a:cubicBezTo>
                      <a:cubicBezTo>
                        <a:pt x="2418" y="705486"/>
                        <a:pt x="512" y="665706"/>
                        <a:pt x="512" y="716162"/>
                      </a:cubicBezTo>
                      <a:cubicBezTo>
                        <a:pt x="1147" y="787969"/>
                        <a:pt x="1783" y="712222"/>
                        <a:pt x="2672" y="762678"/>
                      </a:cubicBezTo>
                      <a:cubicBezTo>
                        <a:pt x="3054" y="866384"/>
                        <a:pt x="-123" y="808303"/>
                        <a:pt x="4" y="902351"/>
                      </a:cubicBezTo>
                      <a:cubicBezTo>
                        <a:pt x="2418" y="913027"/>
                        <a:pt x="4197" y="991570"/>
                        <a:pt x="3181" y="1088414"/>
                      </a:cubicBezTo>
                      <a:cubicBezTo>
                        <a:pt x="4833" y="1119424"/>
                        <a:pt x="6104" y="1019530"/>
                        <a:pt x="6866" y="1088414"/>
                      </a:cubicBezTo>
                      <a:cubicBezTo>
                        <a:pt x="6739" y="1090320"/>
                        <a:pt x="6486" y="1092481"/>
                        <a:pt x="6358" y="1096929"/>
                      </a:cubicBezTo>
                      <a:lnTo>
                        <a:pt x="5977" y="1107477"/>
                      </a:lnTo>
                      <a:lnTo>
                        <a:pt x="17670" y="1108240"/>
                      </a:lnTo>
                      <a:cubicBezTo>
                        <a:pt x="70540" y="1111544"/>
                        <a:pt x="1910" y="1114722"/>
                        <a:pt x="25676" y="1114086"/>
                      </a:cubicBezTo>
                      <a:cubicBezTo>
                        <a:pt x="55670" y="1112815"/>
                        <a:pt x="-42191" y="1111926"/>
                        <a:pt x="25676" y="1111417"/>
                      </a:cubicBezTo>
                      <a:cubicBezTo>
                        <a:pt x="85791" y="1110909"/>
                        <a:pt x="63422" y="1114722"/>
                        <a:pt x="95450" y="1112942"/>
                      </a:cubicBezTo>
                      <a:cubicBezTo>
                        <a:pt x="99390" y="1112307"/>
                        <a:pt x="91510" y="1111417"/>
                        <a:pt x="118707" y="1111417"/>
                      </a:cubicBezTo>
                      <a:cubicBezTo>
                        <a:pt x="130908" y="1111544"/>
                        <a:pt x="142728" y="1111672"/>
                        <a:pt x="149845" y="1111799"/>
                      </a:cubicBezTo>
                      <a:lnTo>
                        <a:pt x="164588" y="1111799"/>
                      </a:lnTo>
                      <a:cubicBezTo>
                        <a:pt x="164588" y="1111799"/>
                        <a:pt x="164588" y="1096929"/>
                        <a:pt x="164588" y="1096929"/>
                      </a:cubicBezTo>
                      <a:cubicBezTo>
                        <a:pt x="165604" y="965770"/>
                        <a:pt x="164206" y="878712"/>
                        <a:pt x="162173" y="802330"/>
                      </a:cubicBezTo>
                      <a:cubicBezTo>
                        <a:pt x="162173" y="622877"/>
                        <a:pt x="168781" y="518280"/>
                        <a:pt x="165858" y="360178"/>
                      </a:cubicBezTo>
                      <a:cubicBezTo>
                        <a:pt x="166366" y="319509"/>
                        <a:pt x="167003" y="270960"/>
                        <a:pt x="168019" y="313662"/>
                      </a:cubicBezTo>
                      <a:cubicBezTo>
                        <a:pt x="168019" y="286211"/>
                        <a:pt x="168019" y="263969"/>
                        <a:pt x="168019" y="245160"/>
                      </a:cubicBezTo>
                      <a:cubicBezTo>
                        <a:pt x="168019" y="240458"/>
                        <a:pt x="168019" y="236009"/>
                        <a:pt x="168019" y="231688"/>
                      </a:cubicBezTo>
                      <a:cubicBezTo>
                        <a:pt x="168019" y="227494"/>
                        <a:pt x="167891" y="222792"/>
                        <a:pt x="168019" y="220504"/>
                      </a:cubicBezTo>
                      <a:cubicBezTo>
                        <a:pt x="168273" y="214785"/>
                        <a:pt x="169417" y="209574"/>
                        <a:pt x="171196" y="204999"/>
                      </a:cubicBezTo>
                      <a:cubicBezTo>
                        <a:pt x="174755" y="195848"/>
                        <a:pt x="180220" y="188858"/>
                        <a:pt x="186702" y="183648"/>
                      </a:cubicBezTo>
                      <a:cubicBezTo>
                        <a:pt x="193183" y="178310"/>
                        <a:pt x="200809" y="174751"/>
                        <a:pt x="209832" y="173226"/>
                      </a:cubicBezTo>
                      <a:cubicBezTo>
                        <a:pt x="201953" y="172591"/>
                        <a:pt x="189497" y="179835"/>
                        <a:pt x="183651" y="183775"/>
                      </a:cubicBezTo>
                      <a:cubicBezTo>
                        <a:pt x="185557" y="182377"/>
                        <a:pt x="188354" y="180216"/>
                        <a:pt x="192421" y="177166"/>
                      </a:cubicBezTo>
                      <a:cubicBezTo>
                        <a:pt x="200300" y="173353"/>
                        <a:pt x="207418" y="172082"/>
                        <a:pt x="213899" y="171701"/>
                      </a:cubicBezTo>
                      <a:cubicBezTo>
                        <a:pt x="220889" y="171447"/>
                        <a:pt x="229659" y="171701"/>
                        <a:pt x="237411" y="171574"/>
                      </a:cubicBezTo>
                      <a:cubicBezTo>
                        <a:pt x="253678" y="171574"/>
                        <a:pt x="271599" y="171320"/>
                        <a:pt x="300703" y="171193"/>
                      </a:cubicBezTo>
                      <a:cubicBezTo>
                        <a:pt x="271599" y="172591"/>
                        <a:pt x="290027" y="173734"/>
                        <a:pt x="300703" y="174878"/>
                      </a:cubicBezTo>
                      <a:cubicBezTo>
                        <a:pt x="400470" y="175514"/>
                        <a:pt x="1055755" y="173353"/>
                        <a:pt x="1098331" y="172718"/>
                      </a:cubicBezTo>
                      <a:cubicBezTo>
                        <a:pt x="1128579" y="173353"/>
                        <a:pt x="1162258" y="173607"/>
                        <a:pt x="1197717" y="173734"/>
                      </a:cubicBezTo>
                      <a:cubicBezTo>
                        <a:pt x="1207629" y="173734"/>
                        <a:pt x="1212968" y="173734"/>
                        <a:pt x="1219703" y="175641"/>
                      </a:cubicBezTo>
                      <a:cubicBezTo>
                        <a:pt x="1226185" y="177420"/>
                        <a:pt x="1232285" y="180597"/>
                        <a:pt x="1237624" y="184791"/>
                      </a:cubicBezTo>
                      <a:cubicBezTo>
                        <a:pt x="1248426" y="193307"/>
                        <a:pt x="1255289" y="206524"/>
                        <a:pt x="1256178" y="220377"/>
                      </a:cubicBezTo>
                      <a:cubicBezTo>
                        <a:pt x="1256433" y="257234"/>
                        <a:pt x="1256560" y="293963"/>
                        <a:pt x="1256814" y="329168"/>
                      </a:cubicBezTo>
                      <a:cubicBezTo>
                        <a:pt x="1256814" y="364626"/>
                        <a:pt x="1256814" y="398560"/>
                        <a:pt x="1256687" y="429062"/>
                      </a:cubicBezTo>
                      <a:cubicBezTo>
                        <a:pt x="1259737" y="516374"/>
                        <a:pt x="1255416" y="628723"/>
                        <a:pt x="1255162" y="638509"/>
                      </a:cubicBezTo>
                      <a:cubicBezTo>
                        <a:pt x="1257450" y="635586"/>
                        <a:pt x="1255670" y="759627"/>
                        <a:pt x="1255162" y="778056"/>
                      </a:cubicBezTo>
                      <a:cubicBezTo>
                        <a:pt x="1255543" y="778056"/>
                        <a:pt x="1256051" y="784410"/>
                        <a:pt x="1256433" y="794959"/>
                      </a:cubicBezTo>
                      <a:cubicBezTo>
                        <a:pt x="1256687" y="805507"/>
                        <a:pt x="1257068" y="820123"/>
                        <a:pt x="1257450" y="836645"/>
                      </a:cubicBezTo>
                      <a:cubicBezTo>
                        <a:pt x="1257958" y="869689"/>
                        <a:pt x="1258085" y="910485"/>
                        <a:pt x="1257450" y="940987"/>
                      </a:cubicBezTo>
                      <a:cubicBezTo>
                        <a:pt x="1257450" y="904131"/>
                        <a:pt x="1257450" y="860538"/>
                        <a:pt x="1256433" y="871087"/>
                      </a:cubicBezTo>
                      <a:cubicBezTo>
                        <a:pt x="1255925" y="893455"/>
                        <a:pt x="1255416" y="916713"/>
                        <a:pt x="1254908" y="940987"/>
                      </a:cubicBezTo>
                      <a:cubicBezTo>
                        <a:pt x="1257068" y="950773"/>
                        <a:pt x="1257577" y="1018513"/>
                        <a:pt x="1257958" y="1096802"/>
                      </a:cubicBezTo>
                      <a:lnTo>
                        <a:pt x="1257958" y="1112561"/>
                      </a:lnTo>
                      <a:cubicBezTo>
                        <a:pt x="1257958" y="1112561"/>
                        <a:pt x="1273590" y="1112561"/>
                        <a:pt x="1273590" y="1112561"/>
                      </a:cubicBezTo>
                      <a:cubicBezTo>
                        <a:pt x="1319089" y="1112307"/>
                        <a:pt x="1368146" y="1112053"/>
                        <a:pt x="1411485" y="1111672"/>
                      </a:cubicBezTo>
                      <a:lnTo>
                        <a:pt x="1426482" y="1111672"/>
                      </a:lnTo>
                      <a:cubicBezTo>
                        <a:pt x="1426482" y="1111672"/>
                        <a:pt x="1426354" y="1096802"/>
                        <a:pt x="1426354" y="1096802"/>
                      </a:cubicBezTo>
                      <a:cubicBezTo>
                        <a:pt x="1426100" y="1066554"/>
                        <a:pt x="1425592" y="1039229"/>
                        <a:pt x="1424957" y="1017496"/>
                      </a:cubicBezTo>
                      <a:cubicBezTo>
                        <a:pt x="1425719" y="1018386"/>
                        <a:pt x="1426100" y="1006694"/>
                        <a:pt x="1426482" y="993857"/>
                      </a:cubicBezTo>
                      <a:cubicBezTo>
                        <a:pt x="1426482" y="909723"/>
                        <a:pt x="1425974" y="832324"/>
                        <a:pt x="1424702" y="806016"/>
                      </a:cubicBezTo>
                      <a:cubicBezTo>
                        <a:pt x="1424702" y="858886"/>
                        <a:pt x="1423685" y="881635"/>
                        <a:pt x="1423304" y="923703"/>
                      </a:cubicBezTo>
                      <a:cubicBezTo>
                        <a:pt x="1422669" y="866130"/>
                        <a:pt x="1421398" y="971743"/>
                        <a:pt x="1420635" y="900572"/>
                      </a:cubicBezTo>
                      <a:cubicBezTo>
                        <a:pt x="1422160" y="911121"/>
                        <a:pt x="1421398" y="837026"/>
                        <a:pt x="1421017" y="830290"/>
                      </a:cubicBezTo>
                      <a:cubicBezTo>
                        <a:pt x="1421017" y="850879"/>
                        <a:pt x="1419745" y="932980"/>
                        <a:pt x="1419492" y="877441"/>
                      </a:cubicBezTo>
                      <a:cubicBezTo>
                        <a:pt x="1420635" y="871341"/>
                        <a:pt x="1419492" y="773989"/>
                        <a:pt x="1420890" y="783394"/>
                      </a:cubicBezTo>
                      <a:close/>
                      <a:moveTo>
                        <a:pt x="1410976" y="270451"/>
                      </a:moveTo>
                      <a:lnTo>
                        <a:pt x="1410976" y="226859"/>
                      </a:lnTo>
                      <a:cubicBezTo>
                        <a:pt x="1411231" y="245668"/>
                        <a:pt x="1411485" y="260411"/>
                        <a:pt x="1410976" y="270451"/>
                      </a:cubicBezTo>
                      <a:close/>
                      <a:moveTo>
                        <a:pt x="1110913" y="17666"/>
                      </a:moveTo>
                      <a:cubicBezTo>
                        <a:pt x="1116124" y="17666"/>
                        <a:pt x="1121842" y="17793"/>
                        <a:pt x="1128070" y="17920"/>
                      </a:cubicBezTo>
                      <a:lnTo>
                        <a:pt x="1113836" y="17920"/>
                      </a:lnTo>
                      <a:cubicBezTo>
                        <a:pt x="1112565" y="17920"/>
                        <a:pt x="1111548" y="17793"/>
                        <a:pt x="1110913" y="17666"/>
                      </a:cubicBezTo>
                      <a:close/>
                      <a:moveTo>
                        <a:pt x="739296" y="16141"/>
                      </a:moveTo>
                      <a:cubicBezTo>
                        <a:pt x="715149" y="17539"/>
                        <a:pt x="763571" y="17412"/>
                        <a:pt x="780474" y="17920"/>
                      </a:cubicBezTo>
                      <a:lnTo>
                        <a:pt x="542686" y="17920"/>
                      </a:lnTo>
                      <a:cubicBezTo>
                        <a:pt x="538237" y="17920"/>
                        <a:pt x="533535" y="17666"/>
                        <a:pt x="529214" y="17666"/>
                      </a:cubicBezTo>
                      <a:cubicBezTo>
                        <a:pt x="645248" y="18174"/>
                        <a:pt x="619067" y="15632"/>
                        <a:pt x="739296" y="16268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8" name="Freeform: Shape 3777">
                  <a:extLst>
                    <a:ext uri="{FF2B5EF4-FFF2-40B4-BE49-F238E27FC236}">
                      <a16:creationId xmlns:a16="http://schemas.microsoft.com/office/drawing/2014/main" id="{30488302-2CE4-5C52-FAC5-05B6F871E1F5}"/>
                    </a:ext>
                  </a:extLst>
                </p:cNvPr>
                <p:cNvSpPr/>
                <p:nvPr/>
              </p:nvSpPr>
              <p:spPr>
                <a:xfrm>
                  <a:off x="9391348" y="2480138"/>
                  <a:ext cx="1779" cy="127"/>
                </a:xfrm>
                <a:custGeom>
                  <a:avLst/>
                  <a:gdLst>
                    <a:gd name="connsiteX0" fmla="*/ 0 w 1779"/>
                    <a:gd name="connsiteY0" fmla="*/ 0 h 127"/>
                    <a:gd name="connsiteX1" fmla="*/ 1779 w 1779"/>
                    <a:gd name="connsiteY1" fmla="*/ 127 h 127"/>
                    <a:gd name="connsiteX2" fmla="*/ 0 w 1779"/>
                    <a:gd name="connsiteY2" fmla="*/ 0 h 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79" h="127">
                      <a:moveTo>
                        <a:pt x="0" y="0"/>
                      </a:moveTo>
                      <a:cubicBezTo>
                        <a:pt x="0" y="0"/>
                        <a:pt x="1017" y="0"/>
                        <a:pt x="1779" y="127"/>
                      </a:cubicBezTo>
                      <a:cubicBezTo>
                        <a:pt x="1143" y="127"/>
                        <a:pt x="635" y="127"/>
                        <a:pt x="0" y="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" name="Graphic 1765">
                <a:extLst>
                  <a:ext uri="{FF2B5EF4-FFF2-40B4-BE49-F238E27FC236}">
                    <a16:creationId xmlns:a16="http://schemas.microsoft.com/office/drawing/2014/main" id="{7E1E5123-CDF4-6DAF-CAE4-704A121171C8}"/>
                  </a:ext>
                </a:extLst>
              </p:cNvPr>
              <p:cNvGrpSpPr/>
              <p:nvPr/>
            </p:nvGrpSpPr>
            <p:grpSpPr>
              <a:xfrm>
                <a:off x="10067726" y="2471311"/>
                <a:ext cx="1694900" cy="1114778"/>
                <a:chOff x="10067726" y="2471311"/>
                <a:chExt cx="1694900" cy="1114778"/>
              </a:xfrm>
              <a:solidFill>
                <a:srgbClr val="C4996C"/>
              </a:solidFill>
            </p:grpSpPr>
            <p:sp>
              <p:nvSpPr>
                <p:cNvPr id="3332" name="Freeform: Shape 3331">
                  <a:extLst>
                    <a:ext uri="{FF2B5EF4-FFF2-40B4-BE49-F238E27FC236}">
                      <a16:creationId xmlns:a16="http://schemas.microsoft.com/office/drawing/2014/main" id="{5ECA8966-AAED-3BC0-5D1E-501C3A8E5363}"/>
                    </a:ext>
                  </a:extLst>
                </p:cNvPr>
                <p:cNvSpPr/>
                <p:nvPr/>
              </p:nvSpPr>
              <p:spPr>
                <a:xfrm>
                  <a:off x="11746612" y="2883146"/>
                  <a:ext cx="1497" cy="75492"/>
                </a:xfrm>
                <a:custGeom>
                  <a:avLst/>
                  <a:gdLst>
                    <a:gd name="connsiteX0" fmla="*/ 0 w 1497"/>
                    <a:gd name="connsiteY0" fmla="*/ 19445 h 75492"/>
                    <a:gd name="connsiteX1" fmla="*/ 0 w 1497"/>
                    <a:gd name="connsiteY1" fmla="*/ 57191 h 75492"/>
                    <a:gd name="connsiteX2" fmla="*/ 1016 w 1497"/>
                    <a:gd name="connsiteY2" fmla="*/ 75493 h 75492"/>
                    <a:gd name="connsiteX3" fmla="*/ 1016 w 1497"/>
                    <a:gd name="connsiteY3" fmla="*/ 0 h 75492"/>
                    <a:gd name="connsiteX4" fmla="*/ 127 w 1497"/>
                    <a:gd name="connsiteY4" fmla="*/ 19445 h 75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7" h="75492">
                      <a:moveTo>
                        <a:pt x="0" y="19445"/>
                      </a:moveTo>
                      <a:lnTo>
                        <a:pt x="0" y="57191"/>
                      </a:lnTo>
                      <a:cubicBezTo>
                        <a:pt x="0" y="57191"/>
                        <a:pt x="635" y="71807"/>
                        <a:pt x="1016" y="75493"/>
                      </a:cubicBezTo>
                      <a:cubicBezTo>
                        <a:pt x="1143" y="63673"/>
                        <a:pt x="2033" y="2542"/>
                        <a:pt x="1016" y="0"/>
                      </a:cubicBezTo>
                      <a:cubicBezTo>
                        <a:pt x="1016" y="14997"/>
                        <a:pt x="635" y="22241"/>
                        <a:pt x="127" y="19445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3" name="Freeform: Shape 3332">
                  <a:extLst>
                    <a:ext uri="{FF2B5EF4-FFF2-40B4-BE49-F238E27FC236}">
                      <a16:creationId xmlns:a16="http://schemas.microsoft.com/office/drawing/2014/main" id="{520CF8B4-DF99-83F9-1254-3D263B86D105}"/>
                    </a:ext>
                  </a:extLst>
                </p:cNvPr>
                <p:cNvSpPr/>
                <p:nvPr/>
              </p:nvSpPr>
              <p:spPr>
                <a:xfrm>
                  <a:off x="11606201" y="2485089"/>
                  <a:ext cx="48778" cy="2044"/>
                </a:xfrm>
                <a:custGeom>
                  <a:avLst/>
                  <a:gdLst>
                    <a:gd name="connsiteX0" fmla="*/ 48778 w 48778"/>
                    <a:gd name="connsiteY0" fmla="*/ 1658 h 2044"/>
                    <a:gd name="connsiteX1" fmla="*/ 12430 w 48778"/>
                    <a:gd name="connsiteY1" fmla="*/ 6 h 2044"/>
                    <a:gd name="connsiteX2" fmla="*/ 48778 w 48778"/>
                    <a:gd name="connsiteY2" fmla="*/ 1658 h 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778" h="2044">
                      <a:moveTo>
                        <a:pt x="48778" y="1658"/>
                      </a:moveTo>
                      <a:cubicBezTo>
                        <a:pt x="-2566" y="1912"/>
                        <a:pt x="63775" y="-121"/>
                        <a:pt x="12430" y="6"/>
                      </a:cubicBezTo>
                      <a:cubicBezTo>
                        <a:pt x="-4346" y="1150"/>
                        <a:pt x="-13623" y="2802"/>
                        <a:pt x="48778" y="1658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4" name="Freeform: Shape 3333">
                  <a:extLst>
                    <a:ext uri="{FF2B5EF4-FFF2-40B4-BE49-F238E27FC236}">
                      <a16:creationId xmlns:a16="http://schemas.microsoft.com/office/drawing/2014/main" id="{8D70AAF2-CDE0-DB06-B23A-05EEAEEB6D8D}"/>
                    </a:ext>
                  </a:extLst>
                </p:cNvPr>
                <p:cNvSpPr/>
                <p:nvPr/>
              </p:nvSpPr>
              <p:spPr>
                <a:xfrm>
                  <a:off x="11202786" y="2484394"/>
                  <a:ext cx="41612" cy="1600"/>
                </a:xfrm>
                <a:custGeom>
                  <a:avLst/>
                  <a:gdLst>
                    <a:gd name="connsiteX0" fmla="*/ 0 w 41612"/>
                    <a:gd name="connsiteY0" fmla="*/ 1463 h 1600"/>
                    <a:gd name="connsiteX1" fmla="*/ 763 w 41612"/>
                    <a:gd name="connsiteY1" fmla="*/ 65 h 1600"/>
                    <a:gd name="connsiteX2" fmla="*/ 0 w 41612"/>
                    <a:gd name="connsiteY2" fmla="*/ 1463 h 1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612" h="1600">
                      <a:moveTo>
                        <a:pt x="0" y="1463"/>
                      </a:moveTo>
                      <a:cubicBezTo>
                        <a:pt x="54523" y="2225"/>
                        <a:pt x="56175" y="-443"/>
                        <a:pt x="763" y="65"/>
                      </a:cubicBezTo>
                      <a:lnTo>
                        <a:pt x="0" y="1463"/>
                      </a:ln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5" name="Freeform: Shape 3334">
                  <a:extLst>
                    <a:ext uri="{FF2B5EF4-FFF2-40B4-BE49-F238E27FC236}">
                      <a16:creationId xmlns:a16="http://schemas.microsoft.com/office/drawing/2014/main" id="{1C8CF519-09EF-084F-0CFC-5215BDC32622}"/>
                    </a:ext>
                  </a:extLst>
                </p:cNvPr>
                <p:cNvSpPr/>
                <p:nvPr/>
              </p:nvSpPr>
              <p:spPr>
                <a:xfrm>
                  <a:off x="11746485" y="2487509"/>
                  <a:ext cx="2541" cy="94448"/>
                </a:xfrm>
                <a:custGeom>
                  <a:avLst/>
                  <a:gdLst>
                    <a:gd name="connsiteX0" fmla="*/ 2288 w 2541"/>
                    <a:gd name="connsiteY0" fmla="*/ 92523 h 94448"/>
                    <a:gd name="connsiteX1" fmla="*/ 2542 w 2541"/>
                    <a:gd name="connsiteY1" fmla="*/ 35586 h 94448"/>
                    <a:gd name="connsiteX2" fmla="*/ 254 w 2541"/>
                    <a:gd name="connsiteY2" fmla="*/ 0 h 94448"/>
                    <a:gd name="connsiteX3" fmla="*/ 0 w 2541"/>
                    <a:gd name="connsiteY3" fmla="*/ 75747 h 94448"/>
                    <a:gd name="connsiteX4" fmla="*/ 2415 w 2541"/>
                    <a:gd name="connsiteY4" fmla="*/ 92523 h 94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1" h="94448">
                      <a:moveTo>
                        <a:pt x="2288" y="92523"/>
                      </a:moveTo>
                      <a:cubicBezTo>
                        <a:pt x="2288" y="66342"/>
                        <a:pt x="2415" y="50582"/>
                        <a:pt x="2542" y="35586"/>
                      </a:cubicBezTo>
                      <a:cubicBezTo>
                        <a:pt x="1143" y="20335"/>
                        <a:pt x="1271" y="40669"/>
                        <a:pt x="254" y="0"/>
                      </a:cubicBezTo>
                      <a:cubicBezTo>
                        <a:pt x="127" y="35586"/>
                        <a:pt x="127" y="41813"/>
                        <a:pt x="0" y="75747"/>
                      </a:cubicBezTo>
                      <a:cubicBezTo>
                        <a:pt x="508" y="97352"/>
                        <a:pt x="1398" y="95827"/>
                        <a:pt x="2415" y="92523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6" name="Freeform: Shape 3335">
                  <a:extLst>
                    <a:ext uri="{FF2B5EF4-FFF2-40B4-BE49-F238E27FC236}">
                      <a16:creationId xmlns:a16="http://schemas.microsoft.com/office/drawing/2014/main" id="{022BAEBC-DA78-B449-6BF2-5607990FAB93}"/>
                    </a:ext>
                  </a:extLst>
                </p:cNvPr>
                <p:cNvSpPr/>
                <p:nvPr/>
              </p:nvSpPr>
              <p:spPr>
                <a:xfrm>
                  <a:off x="11745595" y="2563256"/>
                  <a:ext cx="889" cy="38508"/>
                </a:xfrm>
                <a:custGeom>
                  <a:avLst/>
                  <a:gdLst>
                    <a:gd name="connsiteX0" fmla="*/ 890 w 889"/>
                    <a:gd name="connsiteY0" fmla="*/ 37746 h 38508"/>
                    <a:gd name="connsiteX1" fmla="*/ 763 w 889"/>
                    <a:gd name="connsiteY1" fmla="*/ 0 h 38508"/>
                    <a:gd name="connsiteX2" fmla="*/ 0 w 889"/>
                    <a:gd name="connsiteY2" fmla="*/ 763 h 38508"/>
                    <a:gd name="connsiteX3" fmla="*/ 0 w 889"/>
                    <a:gd name="connsiteY3" fmla="*/ 38509 h 38508"/>
                    <a:gd name="connsiteX4" fmla="*/ 890 w 889"/>
                    <a:gd name="connsiteY4" fmla="*/ 37746 h 38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9" h="38508">
                      <a:moveTo>
                        <a:pt x="890" y="37746"/>
                      </a:moveTo>
                      <a:lnTo>
                        <a:pt x="763" y="0"/>
                      </a:lnTo>
                      <a:lnTo>
                        <a:pt x="0" y="763"/>
                      </a:lnTo>
                      <a:lnTo>
                        <a:pt x="0" y="38509"/>
                      </a:lnTo>
                      <a:lnTo>
                        <a:pt x="890" y="37746"/>
                      </a:ln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7" name="Freeform: Shape 3336">
                  <a:extLst>
                    <a:ext uri="{FF2B5EF4-FFF2-40B4-BE49-F238E27FC236}">
                      <a16:creationId xmlns:a16="http://schemas.microsoft.com/office/drawing/2014/main" id="{9AB7962F-C498-B2E5-1289-47570BF43D95}"/>
                    </a:ext>
                  </a:extLst>
                </p:cNvPr>
                <p:cNvSpPr/>
                <p:nvPr/>
              </p:nvSpPr>
              <p:spPr>
                <a:xfrm>
                  <a:off x="11428664" y="2484320"/>
                  <a:ext cx="89226" cy="3442"/>
                </a:xfrm>
                <a:custGeom>
                  <a:avLst/>
                  <a:gdLst>
                    <a:gd name="connsiteX0" fmla="*/ 727 w 89226"/>
                    <a:gd name="connsiteY0" fmla="*/ 1282 h 3442"/>
                    <a:gd name="connsiteX1" fmla="*/ 36822 w 89226"/>
                    <a:gd name="connsiteY1" fmla="*/ 3443 h 3442"/>
                    <a:gd name="connsiteX2" fmla="*/ 77237 w 89226"/>
                    <a:gd name="connsiteY2" fmla="*/ 139 h 3442"/>
                    <a:gd name="connsiteX3" fmla="*/ 854 w 89226"/>
                    <a:gd name="connsiteY3" fmla="*/ 1282 h 3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226" h="3442">
                      <a:moveTo>
                        <a:pt x="727" y="1282"/>
                      </a:moveTo>
                      <a:cubicBezTo>
                        <a:pt x="-3213" y="2299"/>
                        <a:pt x="8861" y="3062"/>
                        <a:pt x="36822" y="3443"/>
                      </a:cubicBezTo>
                      <a:cubicBezTo>
                        <a:pt x="42540" y="2172"/>
                        <a:pt x="117906" y="1282"/>
                        <a:pt x="77237" y="139"/>
                      </a:cubicBezTo>
                      <a:cubicBezTo>
                        <a:pt x="6192" y="-624"/>
                        <a:pt x="71772" y="2045"/>
                        <a:pt x="854" y="1282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8" name="Freeform: Shape 3337">
                  <a:extLst>
                    <a:ext uri="{FF2B5EF4-FFF2-40B4-BE49-F238E27FC236}">
                      <a16:creationId xmlns:a16="http://schemas.microsoft.com/office/drawing/2014/main" id="{397C2194-B666-DD4C-1FEE-09B885A46C21}"/>
                    </a:ext>
                  </a:extLst>
                </p:cNvPr>
                <p:cNvSpPr/>
                <p:nvPr/>
              </p:nvSpPr>
              <p:spPr>
                <a:xfrm>
                  <a:off x="11525887" y="2484205"/>
                  <a:ext cx="73523" cy="2414"/>
                </a:xfrm>
                <a:custGeom>
                  <a:avLst/>
                  <a:gdLst>
                    <a:gd name="connsiteX0" fmla="*/ 15981 w 73523"/>
                    <a:gd name="connsiteY0" fmla="*/ 2415 h 2414"/>
                    <a:gd name="connsiteX1" fmla="*/ 73172 w 73523"/>
                    <a:gd name="connsiteY1" fmla="*/ 1652 h 2414"/>
                    <a:gd name="connsiteX2" fmla="*/ 18014 w 73523"/>
                    <a:gd name="connsiteY2" fmla="*/ 0 h 2414"/>
                    <a:gd name="connsiteX3" fmla="*/ 35553 w 73523"/>
                    <a:gd name="connsiteY3" fmla="*/ 1652 h 2414"/>
                    <a:gd name="connsiteX4" fmla="*/ 15981 w 73523"/>
                    <a:gd name="connsiteY4" fmla="*/ 2415 h 2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23" h="2414">
                      <a:moveTo>
                        <a:pt x="15981" y="2415"/>
                      </a:moveTo>
                      <a:cubicBezTo>
                        <a:pt x="24241" y="1906"/>
                        <a:pt x="41017" y="1652"/>
                        <a:pt x="73172" y="1652"/>
                      </a:cubicBezTo>
                      <a:cubicBezTo>
                        <a:pt x="77238" y="635"/>
                        <a:pt x="45212" y="381"/>
                        <a:pt x="18014" y="0"/>
                      </a:cubicBezTo>
                      <a:cubicBezTo>
                        <a:pt x="15854" y="763"/>
                        <a:pt x="20937" y="1271"/>
                        <a:pt x="35553" y="1652"/>
                      </a:cubicBezTo>
                      <a:cubicBezTo>
                        <a:pt x="5050" y="1525"/>
                        <a:pt x="-16047" y="2161"/>
                        <a:pt x="15981" y="2415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9" name="Freeform: Shape 3338">
                  <a:extLst>
                    <a:ext uri="{FF2B5EF4-FFF2-40B4-BE49-F238E27FC236}">
                      <a16:creationId xmlns:a16="http://schemas.microsoft.com/office/drawing/2014/main" id="{B302CD9C-2EBB-7321-16D4-3030F483379D}"/>
                    </a:ext>
                  </a:extLst>
                </p:cNvPr>
                <p:cNvSpPr/>
                <p:nvPr/>
              </p:nvSpPr>
              <p:spPr>
                <a:xfrm>
                  <a:off x="11298176" y="2482934"/>
                  <a:ext cx="95871" cy="2541"/>
                </a:xfrm>
                <a:custGeom>
                  <a:avLst/>
                  <a:gdLst>
                    <a:gd name="connsiteX0" fmla="*/ 311 w 95871"/>
                    <a:gd name="connsiteY0" fmla="*/ 763 h 2541"/>
                    <a:gd name="connsiteX1" fmla="*/ 55850 w 95871"/>
                    <a:gd name="connsiteY1" fmla="*/ 2542 h 2541"/>
                    <a:gd name="connsiteX2" fmla="*/ 94104 w 95871"/>
                    <a:gd name="connsiteY2" fmla="*/ 1779 h 2541"/>
                    <a:gd name="connsiteX3" fmla="*/ 57629 w 95871"/>
                    <a:gd name="connsiteY3" fmla="*/ 0 h 2541"/>
                    <a:gd name="connsiteX4" fmla="*/ 40218 w 95871"/>
                    <a:gd name="connsiteY4" fmla="*/ 381 h 2541"/>
                    <a:gd name="connsiteX5" fmla="*/ 19247 w 95871"/>
                    <a:gd name="connsiteY5" fmla="*/ 763 h 2541"/>
                    <a:gd name="connsiteX6" fmla="*/ 18993 w 95871"/>
                    <a:gd name="connsiteY6" fmla="*/ 1144 h 2541"/>
                    <a:gd name="connsiteX7" fmla="*/ 438 w 95871"/>
                    <a:gd name="connsiteY7" fmla="*/ 635 h 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871" h="2541">
                      <a:moveTo>
                        <a:pt x="311" y="763"/>
                      </a:moveTo>
                      <a:cubicBezTo>
                        <a:pt x="-3502" y="1906"/>
                        <a:pt x="28525" y="2161"/>
                        <a:pt x="55850" y="2542"/>
                      </a:cubicBezTo>
                      <a:cubicBezTo>
                        <a:pt x="58519" y="2033"/>
                        <a:pt x="62077" y="1525"/>
                        <a:pt x="94104" y="1779"/>
                      </a:cubicBezTo>
                      <a:cubicBezTo>
                        <a:pt x="100332" y="763"/>
                        <a:pt x="90545" y="127"/>
                        <a:pt x="57629" y="0"/>
                      </a:cubicBezTo>
                      <a:cubicBezTo>
                        <a:pt x="57375" y="254"/>
                        <a:pt x="49113" y="381"/>
                        <a:pt x="40218" y="381"/>
                      </a:cubicBezTo>
                      <a:cubicBezTo>
                        <a:pt x="31321" y="381"/>
                        <a:pt x="21789" y="381"/>
                        <a:pt x="19247" y="763"/>
                      </a:cubicBezTo>
                      <a:cubicBezTo>
                        <a:pt x="29414" y="763"/>
                        <a:pt x="40345" y="1144"/>
                        <a:pt x="18993" y="1144"/>
                      </a:cubicBezTo>
                      <a:cubicBezTo>
                        <a:pt x="18357" y="890"/>
                        <a:pt x="16197" y="635"/>
                        <a:pt x="438" y="635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0" name="Freeform: Shape 3339">
                  <a:extLst>
                    <a:ext uri="{FF2B5EF4-FFF2-40B4-BE49-F238E27FC236}">
                      <a16:creationId xmlns:a16="http://schemas.microsoft.com/office/drawing/2014/main" id="{1219258D-8935-B707-B330-5CD16F09D0D4}"/>
                    </a:ext>
                  </a:extLst>
                </p:cNvPr>
                <p:cNvSpPr/>
                <p:nvPr/>
              </p:nvSpPr>
              <p:spPr>
                <a:xfrm>
                  <a:off x="11340808" y="2477065"/>
                  <a:ext cx="112348" cy="2437"/>
                </a:xfrm>
                <a:custGeom>
                  <a:avLst/>
                  <a:gdLst>
                    <a:gd name="connsiteX0" fmla="*/ 100529 w 112348"/>
                    <a:gd name="connsiteY0" fmla="*/ 1421 h 2437"/>
                    <a:gd name="connsiteX1" fmla="*/ 71553 w 112348"/>
                    <a:gd name="connsiteY1" fmla="*/ 531 h 2437"/>
                    <a:gd name="connsiteX2" fmla="*/ 0 w 112348"/>
                    <a:gd name="connsiteY2" fmla="*/ 277 h 2437"/>
                    <a:gd name="connsiteX3" fmla="*/ 112349 w 112348"/>
                    <a:gd name="connsiteY3" fmla="*/ 2438 h 2437"/>
                    <a:gd name="connsiteX4" fmla="*/ 100656 w 112348"/>
                    <a:gd name="connsiteY4" fmla="*/ 1548 h 2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348" h="2437">
                      <a:moveTo>
                        <a:pt x="100529" y="1421"/>
                      </a:moveTo>
                      <a:cubicBezTo>
                        <a:pt x="93158" y="1167"/>
                        <a:pt x="82991" y="913"/>
                        <a:pt x="71553" y="531"/>
                      </a:cubicBezTo>
                      <a:cubicBezTo>
                        <a:pt x="48549" y="23"/>
                        <a:pt x="20462" y="-231"/>
                        <a:pt x="0" y="277"/>
                      </a:cubicBezTo>
                      <a:cubicBezTo>
                        <a:pt x="31010" y="1167"/>
                        <a:pt x="48422" y="2183"/>
                        <a:pt x="112349" y="2438"/>
                      </a:cubicBezTo>
                      <a:cubicBezTo>
                        <a:pt x="112349" y="2183"/>
                        <a:pt x="107901" y="1802"/>
                        <a:pt x="100656" y="1548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1" name="Freeform: Shape 3340">
                  <a:extLst>
                    <a:ext uri="{FF2B5EF4-FFF2-40B4-BE49-F238E27FC236}">
                      <a16:creationId xmlns:a16="http://schemas.microsoft.com/office/drawing/2014/main" id="{0336AA46-4AC4-F2AC-1FA9-82CB30DA2218}"/>
                    </a:ext>
                  </a:extLst>
                </p:cNvPr>
                <p:cNvSpPr/>
                <p:nvPr/>
              </p:nvSpPr>
              <p:spPr>
                <a:xfrm>
                  <a:off x="10127717" y="2471992"/>
                  <a:ext cx="37873" cy="1664"/>
                </a:xfrm>
                <a:custGeom>
                  <a:avLst/>
                  <a:gdLst>
                    <a:gd name="connsiteX0" fmla="*/ 0 w 37873"/>
                    <a:gd name="connsiteY0" fmla="*/ 139 h 1664"/>
                    <a:gd name="connsiteX1" fmla="*/ 0 w 37873"/>
                    <a:gd name="connsiteY1" fmla="*/ 1156 h 1664"/>
                    <a:gd name="connsiteX2" fmla="*/ 37873 w 37873"/>
                    <a:gd name="connsiteY2" fmla="*/ 1664 h 1664"/>
                    <a:gd name="connsiteX3" fmla="*/ 0 w 37873"/>
                    <a:gd name="connsiteY3" fmla="*/ 12 h 1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873" h="1664">
                      <a:moveTo>
                        <a:pt x="0" y="139"/>
                      </a:moveTo>
                      <a:lnTo>
                        <a:pt x="0" y="1156"/>
                      </a:lnTo>
                      <a:cubicBezTo>
                        <a:pt x="18937" y="1410"/>
                        <a:pt x="22876" y="1537"/>
                        <a:pt x="37873" y="1664"/>
                      </a:cubicBezTo>
                      <a:cubicBezTo>
                        <a:pt x="36221" y="775"/>
                        <a:pt x="40288" y="-115"/>
                        <a:pt x="0" y="12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2" name="Freeform: Shape 3341">
                  <a:extLst>
                    <a:ext uri="{FF2B5EF4-FFF2-40B4-BE49-F238E27FC236}">
                      <a16:creationId xmlns:a16="http://schemas.microsoft.com/office/drawing/2014/main" id="{D55D1101-6BBA-26B9-34E0-4B5B0134F4BB}"/>
                    </a:ext>
                  </a:extLst>
                </p:cNvPr>
                <p:cNvSpPr/>
                <p:nvPr/>
              </p:nvSpPr>
              <p:spPr>
                <a:xfrm>
                  <a:off x="11019393" y="2473275"/>
                  <a:ext cx="57318" cy="1525"/>
                </a:xfrm>
                <a:custGeom>
                  <a:avLst/>
                  <a:gdLst>
                    <a:gd name="connsiteX0" fmla="*/ 57319 w 57318"/>
                    <a:gd name="connsiteY0" fmla="*/ 635 h 1525"/>
                    <a:gd name="connsiteX1" fmla="*/ 635 w 57318"/>
                    <a:gd name="connsiteY1" fmla="*/ 0 h 1525"/>
                    <a:gd name="connsiteX2" fmla="*/ 0 w 57318"/>
                    <a:gd name="connsiteY2" fmla="*/ 1398 h 1525"/>
                    <a:gd name="connsiteX3" fmla="*/ 37874 w 57318"/>
                    <a:gd name="connsiteY3" fmla="*/ 1525 h 1525"/>
                    <a:gd name="connsiteX4" fmla="*/ 57319 w 57318"/>
                    <a:gd name="connsiteY4" fmla="*/ 635 h 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318" h="1525">
                      <a:moveTo>
                        <a:pt x="57319" y="635"/>
                      </a:moveTo>
                      <a:cubicBezTo>
                        <a:pt x="31265" y="635"/>
                        <a:pt x="15506" y="254"/>
                        <a:pt x="635" y="0"/>
                      </a:cubicBezTo>
                      <a:lnTo>
                        <a:pt x="0" y="1398"/>
                      </a:lnTo>
                      <a:cubicBezTo>
                        <a:pt x="12709" y="1398"/>
                        <a:pt x="25291" y="1398"/>
                        <a:pt x="37874" y="1525"/>
                      </a:cubicBezTo>
                      <a:cubicBezTo>
                        <a:pt x="38128" y="1017"/>
                        <a:pt x="53251" y="1017"/>
                        <a:pt x="57319" y="635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3" name="Freeform: Shape 3342">
                  <a:extLst>
                    <a:ext uri="{FF2B5EF4-FFF2-40B4-BE49-F238E27FC236}">
                      <a16:creationId xmlns:a16="http://schemas.microsoft.com/office/drawing/2014/main" id="{3E3225D5-1FF4-CC0A-AA3F-694E76135787}"/>
                    </a:ext>
                  </a:extLst>
                </p:cNvPr>
                <p:cNvSpPr/>
                <p:nvPr/>
              </p:nvSpPr>
              <p:spPr>
                <a:xfrm>
                  <a:off x="11075441" y="2474292"/>
                  <a:ext cx="238886" cy="3304"/>
                </a:xfrm>
                <a:custGeom>
                  <a:avLst/>
                  <a:gdLst>
                    <a:gd name="connsiteX0" fmla="*/ 0 w 238886"/>
                    <a:gd name="connsiteY0" fmla="*/ 2034 h 3304"/>
                    <a:gd name="connsiteX1" fmla="*/ 227113 w 238886"/>
                    <a:gd name="connsiteY1" fmla="*/ 3304 h 3304"/>
                    <a:gd name="connsiteX2" fmla="*/ 228892 w 238886"/>
                    <a:gd name="connsiteY2" fmla="*/ 635 h 3304"/>
                    <a:gd name="connsiteX3" fmla="*/ 77145 w 238886"/>
                    <a:gd name="connsiteY3" fmla="*/ 0 h 3304"/>
                    <a:gd name="connsiteX4" fmla="*/ 127 w 238886"/>
                    <a:gd name="connsiteY4" fmla="*/ 2034 h 3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886" h="3304">
                      <a:moveTo>
                        <a:pt x="0" y="2034"/>
                      </a:moveTo>
                      <a:cubicBezTo>
                        <a:pt x="54904" y="2923"/>
                        <a:pt x="162042" y="1017"/>
                        <a:pt x="227113" y="3304"/>
                      </a:cubicBezTo>
                      <a:cubicBezTo>
                        <a:pt x="268163" y="2288"/>
                        <a:pt x="185173" y="2034"/>
                        <a:pt x="228892" y="635"/>
                      </a:cubicBezTo>
                      <a:cubicBezTo>
                        <a:pt x="178309" y="381"/>
                        <a:pt x="127854" y="254"/>
                        <a:pt x="77145" y="0"/>
                      </a:cubicBezTo>
                      <a:cubicBezTo>
                        <a:pt x="105994" y="2161"/>
                        <a:pt x="-2288" y="508"/>
                        <a:pt x="127" y="2034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4" name="Freeform: Shape 3343">
                  <a:extLst>
                    <a:ext uri="{FF2B5EF4-FFF2-40B4-BE49-F238E27FC236}">
                      <a16:creationId xmlns:a16="http://schemas.microsoft.com/office/drawing/2014/main" id="{961512C1-8CF5-DD74-AB75-513DB86AA547}"/>
                    </a:ext>
                  </a:extLst>
                </p:cNvPr>
                <p:cNvSpPr/>
                <p:nvPr/>
              </p:nvSpPr>
              <p:spPr>
                <a:xfrm>
                  <a:off x="10067726" y="2471311"/>
                  <a:ext cx="1694900" cy="1114778"/>
                </a:xfrm>
                <a:custGeom>
                  <a:avLst/>
                  <a:gdLst>
                    <a:gd name="connsiteX0" fmla="*/ 1694010 w 1694900"/>
                    <a:gd name="connsiteY0" fmla="*/ 1096986 h 1114778"/>
                    <a:gd name="connsiteX1" fmla="*/ 1690452 w 1694900"/>
                    <a:gd name="connsiteY1" fmla="*/ 825137 h 1114778"/>
                    <a:gd name="connsiteX2" fmla="*/ 1691977 w 1694900"/>
                    <a:gd name="connsiteY2" fmla="*/ 805819 h 1114778"/>
                    <a:gd name="connsiteX3" fmla="*/ 1690071 w 1694900"/>
                    <a:gd name="connsiteY3" fmla="*/ 654071 h 1114778"/>
                    <a:gd name="connsiteX4" fmla="*/ 1688799 w 1694900"/>
                    <a:gd name="connsiteY4" fmla="*/ 749517 h 1114778"/>
                    <a:gd name="connsiteX5" fmla="*/ 1686257 w 1694900"/>
                    <a:gd name="connsiteY5" fmla="*/ 731216 h 1114778"/>
                    <a:gd name="connsiteX6" fmla="*/ 1686639 w 1694900"/>
                    <a:gd name="connsiteY6" fmla="*/ 674152 h 1114778"/>
                    <a:gd name="connsiteX7" fmla="*/ 1685241 w 1694900"/>
                    <a:gd name="connsiteY7" fmla="*/ 712534 h 1114778"/>
                    <a:gd name="connsiteX8" fmla="*/ 1686639 w 1694900"/>
                    <a:gd name="connsiteY8" fmla="*/ 636152 h 1114778"/>
                    <a:gd name="connsiteX9" fmla="*/ 1692231 w 1694900"/>
                    <a:gd name="connsiteY9" fmla="*/ 653309 h 1114778"/>
                    <a:gd name="connsiteX10" fmla="*/ 1691977 w 1694900"/>
                    <a:gd name="connsiteY10" fmla="*/ 577181 h 1114778"/>
                    <a:gd name="connsiteX11" fmla="*/ 1689562 w 1694900"/>
                    <a:gd name="connsiteY11" fmla="*/ 368624 h 1114778"/>
                    <a:gd name="connsiteX12" fmla="*/ 1692231 w 1694900"/>
                    <a:gd name="connsiteY12" fmla="*/ 519863 h 1114778"/>
                    <a:gd name="connsiteX13" fmla="*/ 1690579 w 1694900"/>
                    <a:gd name="connsiteY13" fmla="*/ 310797 h 1114778"/>
                    <a:gd name="connsiteX14" fmla="*/ 1688799 w 1694900"/>
                    <a:gd name="connsiteY14" fmla="*/ 311941 h 1114778"/>
                    <a:gd name="connsiteX15" fmla="*/ 1688037 w 1694900"/>
                    <a:gd name="connsiteY15" fmla="*/ 426577 h 1114778"/>
                    <a:gd name="connsiteX16" fmla="*/ 1687274 w 1694900"/>
                    <a:gd name="connsiteY16" fmla="*/ 350958 h 1114778"/>
                    <a:gd name="connsiteX17" fmla="*/ 1684606 w 1694900"/>
                    <a:gd name="connsiteY17" fmla="*/ 352610 h 1114778"/>
                    <a:gd name="connsiteX18" fmla="*/ 1684351 w 1694900"/>
                    <a:gd name="connsiteY18" fmla="*/ 428611 h 1114778"/>
                    <a:gd name="connsiteX19" fmla="*/ 1685114 w 1694900"/>
                    <a:gd name="connsiteY19" fmla="*/ 523040 h 1114778"/>
                    <a:gd name="connsiteX20" fmla="*/ 1687656 w 1694900"/>
                    <a:gd name="connsiteY20" fmla="*/ 559897 h 1114778"/>
                    <a:gd name="connsiteX21" fmla="*/ 1686766 w 1694900"/>
                    <a:gd name="connsiteY21" fmla="*/ 598278 h 1114778"/>
                    <a:gd name="connsiteX22" fmla="*/ 1682191 w 1694900"/>
                    <a:gd name="connsiteY22" fmla="*/ 505374 h 1114778"/>
                    <a:gd name="connsiteX23" fmla="*/ 1681047 w 1694900"/>
                    <a:gd name="connsiteY23" fmla="*/ 392517 h 1114778"/>
                    <a:gd name="connsiteX24" fmla="*/ 1680284 w 1694900"/>
                    <a:gd name="connsiteY24" fmla="*/ 562820 h 1114778"/>
                    <a:gd name="connsiteX25" fmla="*/ 1677615 w 1694900"/>
                    <a:gd name="connsiteY25" fmla="*/ 532572 h 1114778"/>
                    <a:gd name="connsiteX26" fmla="*/ 1677615 w 1694900"/>
                    <a:gd name="connsiteY26" fmla="*/ 410818 h 1114778"/>
                    <a:gd name="connsiteX27" fmla="*/ 1679267 w 1694900"/>
                    <a:gd name="connsiteY27" fmla="*/ 393533 h 1114778"/>
                    <a:gd name="connsiteX28" fmla="*/ 1678124 w 1694900"/>
                    <a:gd name="connsiteY28" fmla="*/ 365065 h 1114778"/>
                    <a:gd name="connsiteX29" fmla="*/ 1677615 w 1694900"/>
                    <a:gd name="connsiteY29" fmla="*/ 331386 h 1114778"/>
                    <a:gd name="connsiteX30" fmla="*/ 1677615 w 1694900"/>
                    <a:gd name="connsiteY30" fmla="*/ 246488 h 1114778"/>
                    <a:gd name="connsiteX31" fmla="*/ 1678759 w 1694900"/>
                    <a:gd name="connsiteY31" fmla="*/ 243057 h 1114778"/>
                    <a:gd name="connsiteX32" fmla="*/ 1680157 w 1694900"/>
                    <a:gd name="connsiteY32" fmla="*/ 298723 h 1114778"/>
                    <a:gd name="connsiteX33" fmla="*/ 1679903 w 1694900"/>
                    <a:gd name="connsiteY33" fmla="*/ 293639 h 1114778"/>
                    <a:gd name="connsiteX34" fmla="*/ 1679903 w 1694900"/>
                    <a:gd name="connsiteY34" fmla="*/ 281820 h 1114778"/>
                    <a:gd name="connsiteX35" fmla="*/ 1680284 w 1694900"/>
                    <a:gd name="connsiteY35" fmla="*/ 260850 h 1114778"/>
                    <a:gd name="connsiteX36" fmla="*/ 1682064 w 1694900"/>
                    <a:gd name="connsiteY36" fmla="*/ 278515 h 1114778"/>
                    <a:gd name="connsiteX37" fmla="*/ 1682445 w 1694900"/>
                    <a:gd name="connsiteY37" fmla="*/ 334055 h 1114778"/>
                    <a:gd name="connsiteX38" fmla="*/ 1682445 w 1694900"/>
                    <a:gd name="connsiteY38" fmla="*/ 360871 h 1114778"/>
                    <a:gd name="connsiteX39" fmla="*/ 1682699 w 1694900"/>
                    <a:gd name="connsiteY39" fmla="*/ 372690 h 1114778"/>
                    <a:gd name="connsiteX40" fmla="*/ 1684606 w 1694900"/>
                    <a:gd name="connsiteY40" fmla="*/ 390610 h 1114778"/>
                    <a:gd name="connsiteX41" fmla="*/ 1684351 w 1694900"/>
                    <a:gd name="connsiteY41" fmla="*/ 314864 h 1114778"/>
                    <a:gd name="connsiteX42" fmla="*/ 1683462 w 1694900"/>
                    <a:gd name="connsiteY42" fmla="*/ 334309 h 1114778"/>
                    <a:gd name="connsiteX43" fmla="*/ 1683462 w 1694900"/>
                    <a:gd name="connsiteY43" fmla="*/ 220562 h 1114778"/>
                    <a:gd name="connsiteX44" fmla="*/ 1688672 w 1694900"/>
                    <a:gd name="connsiteY44" fmla="*/ 311941 h 1114778"/>
                    <a:gd name="connsiteX45" fmla="*/ 1688672 w 1694900"/>
                    <a:gd name="connsiteY45" fmla="*/ 216749 h 1114778"/>
                    <a:gd name="connsiteX46" fmla="*/ 1682445 w 1694900"/>
                    <a:gd name="connsiteY46" fmla="*/ 88895 h 1114778"/>
                    <a:gd name="connsiteX47" fmla="*/ 1682191 w 1694900"/>
                    <a:gd name="connsiteY47" fmla="*/ 164768 h 1114778"/>
                    <a:gd name="connsiteX48" fmla="*/ 1684224 w 1694900"/>
                    <a:gd name="connsiteY48" fmla="*/ 163116 h 1114778"/>
                    <a:gd name="connsiteX49" fmla="*/ 1682445 w 1694900"/>
                    <a:gd name="connsiteY49" fmla="*/ 259198 h 1114778"/>
                    <a:gd name="connsiteX50" fmla="*/ 1679395 w 1694900"/>
                    <a:gd name="connsiteY50" fmla="*/ 148246 h 1114778"/>
                    <a:gd name="connsiteX51" fmla="*/ 1677997 w 1694900"/>
                    <a:gd name="connsiteY51" fmla="*/ 149390 h 1114778"/>
                    <a:gd name="connsiteX52" fmla="*/ 1677997 w 1694900"/>
                    <a:gd name="connsiteY52" fmla="*/ 17469 h 1114778"/>
                    <a:gd name="connsiteX53" fmla="*/ 1677742 w 1694900"/>
                    <a:gd name="connsiteY53" fmla="*/ 17469 h 1114778"/>
                    <a:gd name="connsiteX54" fmla="*/ 1643809 w 1694900"/>
                    <a:gd name="connsiteY54" fmla="*/ 15690 h 1114778"/>
                    <a:gd name="connsiteX55" fmla="*/ 1568444 w 1694900"/>
                    <a:gd name="connsiteY55" fmla="*/ 15690 h 1114778"/>
                    <a:gd name="connsiteX56" fmla="*/ 1567046 w 1694900"/>
                    <a:gd name="connsiteY56" fmla="*/ 17215 h 1114778"/>
                    <a:gd name="connsiteX57" fmla="*/ 1635929 w 1694900"/>
                    <a:gd name="connsiteY57" fmla="*/ 17469 h 1114778"/>
                    <a:gd name="connsiteX58" fmla="*/ 1525995 w 1694900"/>
                    <a:gd name="connsiteY58" fmla="*/ 17469 h 1114778"/>
                    <a:gd name="connsiteX59" fmla="*/ 1529299 w 1694900"/>
                    <a:gd name="connsiteY59" fmla="*/ 17215 h 1114778"/>
                    <a:gd name="connsiteX60" fmla="*/ 1386194 w 1694900"/>
                    <a:gd name="connsiteY60" fmla="*/ 17469 h 1114778"/>
                    <a:gd name="connsiteX61" fmla="*/ 1318835 w 1694900"/>
                    <a:gd name="connsiteY61" fmla="*/ 17469 h 1114778"/>
                    <a:gd name="connsiteX62" fmla="*/ 1341712 w 1694900"/>
                    <a:gd name="connsiteY62" fmla="*/ 16325 h 1114778"/>
                    <a:gd name="connsiteX63" fmla="*/ 1266346 w 1694900"/>
                    <a:gd name="connsiteY63" fmla="*/ 16325 h 1114778"/>
                    <a:gd name="connsiteX64" fmla="*/ 1306126 w 1694900"/>
                    <a:gd name="connsiteY64" fmla="*/ 13275 h 1114778"/>
                    <a:gd name="connsiteX65" fmla="*/ 1210172 w 1694900"/>
                    <a:gd name="connsiteY65" fmla="*/ 15817 h 1114778"/>
                    <a:gd name="connsiteX66" fmla="*/ 1192379 w 1694900"/>
                    <a:gd name="connsiteY66" fmla="*/ 14038 h 1114778"/>
                    <a:gd name="connsiteX67" fmla="*/ 1172425 w 1694900"/>
                    <a:gd name="connsiteY67" fmla="*/ 15817 h 1114778"/>
                    <a:gd name="connsiteX68" fmla="*/ 1079776 w 1694900"/>
                    <a:gd name="connsiteY68" fmla="*/ 13021 h 1114778"/>
                    <a:gd name="connsiteX69" fmla="*/ 1022712 w 1694900"/>
                    <a:gd name="connsiteY69" fmla="*/ 13910 h 1114778"/>
                    <a:gd name="connsiteX70" fmla="*/ 929426 w 1694900"/>
                    <a:gd name="connsiteY70" fmla="*/ 11496 h 1114778"/>
                    <a:gd name="connsiteX71" fmla="*/ 1118793 w 1694900"/>
                    <a:gd name="connsiteY71" fmla="*/ 10860 h 1114778"/>
                    <a:gd name="connsiteX72" fmla="*/ 1290240 w 1694900"/>
                    <a:gd name="connsiteY72" fmla="*/ 9081 h 1114778"/>
                    <a:gd name="connsiteX73" fmla="*/ 1216272 w 1694900"/>
                    <a:gd name="connsiteY73" fmla="*/ 6158 h 1114778"/>
                    <a:gd name="connsiteX74" fmla="*/ 1196446 w 1694900"/>
                    <a:gd name="connsiteY74" fmla="*/ 7429 h 1114778"/>
                    <a:gd name="connsiteX75" fmla="*/ 1064906 w 1694900"/>
                    <a:gd name="connsiteY75" fmla="*/ 5141 h 1114778"/>
                    <a:gd name="connsiteX76" fmla="*/ 1119683 w 1694900"/>
                    <a:gd name="connsiteY76" fmla="*/ 8954 h 1114778"/>
                    <a:gd name="connsiteX77" fmla="*/ 1195811 w 1694900"/>
                    <a:gd name="connsiteY77" fmla="*/ 8191 h 1114778"/>
                    <a:gd name="connsiteX78" fmla="*/ 1062872 w 1694900"/>
                    <a:gd name="connsiteY78" fmla="*/ 8827 h 1114778"/>
                    <a:gd name="connsiteX79" fmla="*/ 968316 w 1694900"/>
                    <a:gd name="connsiteY79" fmla="*/ 8573 h 1114778"/>
                    <a:gd name="connsiteX80" fmla="*/ 948236 w 1694900"/>
                    <a:gd name="connsiteY80" fmla="*/ 10860 h 1114778"/>
                    <a:gd name="connsiteX81" fmla="*/ 798013 w 1694900"/>
                    <a:gd name="connsiteY81" fmla="*/ 8191 h 1114778"/>
                    <a:gd name="connsiteX82" fmla="*/ 873887 w 1694900"/>
                    <a:gd name="connsiteY82" fmla="*/ 7810 h 1114778"/>
                    <a:gd name="connsiteX83" fmla="*/ 855967 w 1694900"/>
                    <a:gd name="connsiteY83" fmla="*/ 5395 h 1114778"/>
                    <a:gd name="connsiteX84" fmla="*/ 969841 w 1694900"/>
                    <a:gd name="connsiteY84" fmla="*/ 5268 h 1114778"/>
                    <a:gd name="connsiteX85" fmla="*/ 952938 w 1694900"/>
                    <a:gd name="connsiteY85" fmla="*/ 5904 h 1114778"/>
                    <a:gd name="connsiteX86" fmla="*/ 917734 w 1694900"/>
                    <a:gd name="connsiteY86" fmla="*/ 6285 h 1114778"/>
                    <a:gd name="connsiteX87" fmla="*/ 893205 w 1694900"/>
                    <a:gd name="connsiteY87" fmla="*/ 6920 h 1114778"/>
                    <a:gd name="connsiteX88" fmla="*/ 1006952 w 1694900"/>
                    <a:gd name="connsiteY88" fmla="*/ 6666 h 1114778"/>
                    <a:gd name="connsiteX89" fmla="*/ 970731 w 1694900"/>
                    <a:gd name="connsiteY89" fmla="*/ 3235 h 1114778"/>
                    <a:gd name="connsiteX90" fmla="*/ 857111 w 1694900"/>
                    <a:gd name="connsiteY90" fmla="*/ 2345 h 1114778"/>
                    <a:gd name="connsiteX91" fmla="*/ 799030 w 1694900"/>
                    <a:gd name="connsiteY91" fmla="*/ 5141 h 1114778"/>
                    <a:gd name="connsiteX92" fmla="*/ 534425 w 1694900"/>
                    <a:gd name="connsiteY92" fmla="*/ 2091 h 1114778"/>
                    <a:gd name="connsiteX93" fmla="*/ 553870 w 1694900"/>
                    <a:gd name="connsiteY93" fmla="*/ 57 h 1114778"/>
                    <a:gd name="connsiteX94" fmla="*/ 79182 w 1694900"/>
                    <a:gd name="connsiteY94" fmla="*/ 3235 h 1114778"/>
                    <a:gd name="connsiteX95" fmla="*/ 17670 w 1694900"/>
                    <a:gd name="connsiteY95" fmla="*/ 2726 h 1114778"/>
                    <a:gd name="connsiteX96" fmla="*/ 3181 w 1694900"/>
                    <a:gd name="connsiteY96" fmla="*/ 2726 h 1114778"/>
                    <a:gd name="connsiteX97" fmla="*/ 3181 w 1694900"/>
                    <a:gd name="connsiteY97" fmla="*/ 17215 h 1114778"/>
                    <a:gd name="connsiteX98" fmla="*/ 3181 w 1694900"/>
                    <a:gd name="connsiteY98" fmla="*/ 31449 h 1114778"/>
                    <a:gd name="connsiteX99" fmla="*/ 513 w 1694900"/>
                    <a:gd name="connsiteY99" fmla="*/ 50259 h 1114778"/>
                    <a:gd name="connsiteX100" fmla="*/ 2673 w 1694900"/>
                    <a:gd name="connsiteY100" fmla="*/ 87878 h 1114778"/>
                    <a:gd name="connsiteX101" fmla="*/ 4 w 1694900"/>
                    <a:gd name="connsiteY101" fmla="*/ 200862 h 1114778"/>
                    <a:gd name="connsiteX102" fmla="*/ 3181 w 1694900"/>
                    <a:gd name="connsiteY102" fmla="*/ 351466 h 1114778"/>
                    <a:gd name="connsiteX103" fmla="*/ 6867 w 1694900"/>
                    <a:gd name="connsiteY103" fmla="*/ 351466 h 1114778"/>
                    <a:gd name="connsiteX104" fmla="*/ 1021 w 1694900"/>
                    <a:gd name="connsiteY104" fmla="*/ 652801 h 1114778"/>
                    <a:gd name="connsiteX105" fmla="*/ 513 w 1694900"/>
                    <a:gd name="connsiteY105" fmla="*/ 596372 h 1114778"/>
                    <a:gd name="connsiteX106" fmla="*/ 4 w 1694900"/>
                    <a:gd name="connsiteY106" fmla="*/ 709356 h 1114778"/>
                    <a:gd name="connsiteX107" fmla="*/ 513 w 1694900"/>
                    <a:gd name="connsiteY107" fmla="*/ 737317 h 1114778"/>
                    <a:gd name="connsiteX108" fmla="*/ 258 w 1694900"/>
                    <a:gd name="connsiteY108" fmla="*/ 799464 h 1114778"/>
                    <a:gd name="connsiteX109" fmla="*/ 513 w 1694900"/>
                    <a:gd name="connsiteY109" fmla="*/ 916643 h 1114778"/>
                    <a:gd name="connsiteX110" fmla="*/ 3181 w 1694900"/>
                    <a:gd name="connsiteY110" fmla="*/ 916643 h 1114778"/>
                    <a:gd name="connsiteX111" fmla="*/ 1656 w 1694900"/>
                    <a:gd name="connsiteY111" fmla="*/ 973072 h 1114778"/>
                    <a:gd name="connsiteX112" fmla="*/ 3181 w 1694900"/>
                    <a:gd name="connsiteY112" fmla="*/ 991881 h 1114778"/>
                    <a:gd name="connsiteX113" fmla="*/ 2546 w 1694900"/>
                    <a:gd name="connsiteY113" fmla="*/ 1096351 h 1114778"/>
                    <a:gd name="connsiteX114" fmla="*/ 2546 w 1694900"/>
                    <a:gd name="connsiteY114" fmla="*/ 1111602 h 1114778"/>
                    <a:gd name="connsiteX115" fmla="*/ 17670 w 1694900"/>
                    <a:gd name="connsiteY115" fmla="*/ 1111602 h 1114778"/>
                    <a:gd name="connsiteX116" fmla="*/ 176789 w 1694900"/>
                    <a:gd name="connsiteY116" fmla="*/ 1108806 h 1114778"/>
                    <a:gd name="connsiteX117" fmla="*/ 534552 w 1694900"/>
                    <a:gd name="connsiteY117" fmla="*/ 1112491 h 1114778"/>
                    <a:gd name="connsiteX118" fmla="*/ 572171 w 1694900"/>
                    <a:gd name="connsiteY118" fmla="*/ 1114652 h 1114778"/>
                    <a:gd name="connsiteX119" fmla="*/ 722902 w 1694900"/>
                    <a:gd name="connsiteY119" fmla="*/ 1112491 h 1114778"/>
                    <a:gd name="connsiteX120" fmla="*/ 704092 w 1694900"/>
                    <a:gd name="connsiteY120" fmla="*/ 1110966 h 1114778"/>
                    <a:gd name="connsiteX121" fmla="*/ 798267 w 1694900"/>
                    <a:gd name="connsiteY121" fmla="*/ 1110966 h 1114778"/>
                    <a:gd name="connsiteX122" fmla="*/ 798267 w 1694900"/>
                    <a:gd name="connsiteY122" fmla="*/ 1114652 h 1114778"/>
                    <a:gd name="connsiteX123" fmla="*/ 892315 w 1694900"/>
                    <a:gd name="connsiteY123" fmla="*/ 1112491 h 1114778"/>
                    <a:gd name="connsiteX124" fmla="*/ 1231269 w 1694900"/>
                    <a:gd name="connsiteY124" fmla="*/ 1113000 h 1114778"/>
                    <a:gd name="connsiteX125" fmla="*/ 1400810 w 1694900"/>
                    <a:gd name="connsiteY125" fmla="*/ 1114525 h 1114778"/>
                    <a:gd name="connsiteX126" fmla="*/ 1513794 w 1694900"/>
                    <a:gd name="connsiteY126" fmla="*/ 1114525 h 1114778"/>
                    <a:gd name="connsiteX127" fmla="*/ 1527393 w 1694900"/>
                    <a:gd name="connsiteY127" fmla="*/ 1113254 h 1114778"/>
                    <a:gd name="connsiteX128" fmla="*/ 1561199 w 1694900"/>
                    <a:gd name="connsiteY128" fmla="*/ 1112237 h 1114778"/>
                    <a:gd name="connsiteX129" fmla="*/ 1645716 w 1694900"/>
                    <a:gd name="connsiteY129" fmla="*/ 1112237 h 1114778"/>
                    <a:gd name="connsiteX130" fmla="*/ 1589160 w 1694900"/>
                    <a:gd name="connsiteY130" fmla="*/ 1113254 h 1114778"/>
                    <a:gd name="connsiteX131" fmla="*/ 1645716 w 1694900"/>
                    <a:gd name="connsiteY131" fmla="*/ 1114779 h 1114778"/>
                    <a:gd name="connsiteX132" fmla="*/ 1677742 w 1694900"/>
                    <a:gd name="connsiteY132" fmla="*/ 1112746 h 1114778"/>
                    <a:gd name="connsiteX133" fmla="*/ 1694900 w 1694900"/>
                    <a:gd name="connsiteY133" fmla="*/ 1112364 h 1114778"/>
                    <a:gd name="connsiteX134" fmla="*/ 1694519 w 1694900"/>
                    <a:gd name="connsiteY134" fmla="*/ 1096097 h 1114778"/>
                    <a:gd name="connsiteX135" fmla="*/ 1677234 w 1694900"/>
                    <a:gd name="connsiteY135" fmla="*/ 222341 h 1114778"/>
                    <a:gd name="connsiteX136" fmla="*/ 1677234 w 1694900"/>
                    <a:gd name="connsiteY136" fmla="*/ 187009 h 1114778"/>
                    <a:gd name="connsiteX137" fmla="*/ 1677234 w 1694900"/>
                    <a:gd name="connsiteY137" fmla="*/ 222341 h 1114778"/>
                    <a:gd name="connsiteX138" fmla="*/ 1434488 w 1694900"/>
                    <a:gd name="connsiteY138" fmla="*/ 17723 h 1114778"/>
                    <a:gd name="connsiteX139" fmla="*/ 1448342 w 1694900"/>
                    <a:gd name="connsiteY139" fmla="*/ 17977 h 1114778"/>
                    <a:gd name="connsiteX140" fmla="*/ 1436777 w 1694900"/>
                    <a:gd name="connsiteY140" fmla="*/ 17977 h 1114778"/>
                    <a:gd name="connsiteX141" fmla="*/ 1434488 w 1694900"/>
                    <a:gd name="connsiteY141" fmla="*/ 17723 h 1114778"/>
                    <a:gd name="connsiteX142" fmla="*/ 1134044 w 1694900"/>
                    <a:gd name="connsiteY142" fmla="*/ 16325 h 1114778"/>
                    <a:gd name="connsiteX143" fmla="*/ 1166960 w 1694900"/>
                    <a:gd name="connsiteY143" fmla="*/ 17977 h 1114778"/>
                    <a:gd name="connsiteX144" fmla="*/ 974543 w 1694900"/>
                    <a:gd name="connsiteY144" fmla="*/ 17977 h 1114778"/>
                    <a:gd name="connsiteX145" fmla="*/ 963614 w 1694900"/>
                    <a:gd name="connsiteY145" fmla="*/ 17723 h 1114778"/>
                    <a:gd name="connsiteX146" fmla="*/ 1133917 w 1694900"/>
                    <a:gd name="connsiteY146" fmla="*/ 16325 h 1114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</a:cxnLst>
                  <a:rect l="l" t="t" r="r" b="b"/>
                  <a:pathLst>
                    <a:path w="1694900" h="1114778">
                      <a:moveTo>
                        <a:pt x="1694010" y="1096986"/>
                      </a:moveTo>
                      <a:cubicBezTo>
                        <a:pt x="1692358" y="1033567"/>
                        <a:pt x="1693121" y="893512"/>
                        <a:pt x="1690452" y="825137"/>
                      </a:cubicBezTo>
                      <a:cubicBezTo>
                        <a:pt x="1691214" y="825773"/>
                        <a:pt x="1691596" y="816241"/>
                        <a:pt x="1691977" y="805819"/>
                      </a:cubicBezTo>
                      <a:cubicBezTo>
                        <a:pt x="1691723" y="737698"/>
                        <a:pt x="1691341" y="675042"/>
                        <a:pt x="1690071" y="654071"/>
                      </a:cubicBezTo>
                      <a:cubicBezTo>
                        <a:pt x="1690071" y="696902"/>
                        <a:pt x="1689181" y="715457"/>
                        <a:pt x="1688799" y="749517"/>
                      </a:cubicBezTo>
                      <a:cubicBezTo>
                        <a:pt x="1688164" y="703002"/>
                        <a:pt x="1686893" y="788789"/>
                        <a:pt x="1686257" y="731216"/>
                      </a:cubicBezTo>
                      <a:cubicBezTo>
                        <a:pt x="1687783" y="739604"/>
                        <a:pt x="1686893" y="679617"/>
                        <a:pt x="1686639" y="674152"/>
                      </a:cubicBezTo>
                      <a:cubicBezTo>
                        <a:pt x="1686639" y="690801"/>
                        <a:pt x="1685495" y="757397"/>
                        <a:pt x="1685241" y="712534"/>
                      </a:cubicBezTo>
                      <a:cubicBezTo>
                        <a:pt x="1686257" y="707450"/>
                        <a:pt x="1685241" y="628780"/>
                        <a:pt x="1686639" y="636152"/>
                      </a:cubicBezTo>
                      <a:cubicBezTo>
                        <a:pt x="1688672" y="720159"/>
                        <a:pt x="1690071" y="609717"/>
                        <a:pt x="1692231" y="653309"/>
                      </a:cubicBezTo>
                      <a:cubicBezTo>
                        <a:pt x="1692104" y="601710"/>
                        <a:pt x="1691214" y="615563"/>
                        <a:pt x="1691977" y="577181"/>
                      </a:cubicBezTo>
                      <a:cubicBezTo>
                        <a:pt x="1688037" y="554813"/>
                        <a:pt x="1688164" y="450471"/>
                        <a:pt x="1689562" y="368624"/>
                      </a:cubicBezTo>
                      <a:cubicBezTo>
                        <a:pt x="1690833" y="401286"/>
                        <a:pt x="1690706" y="503087"/>
                        <a:pt x="1692231" y="519863"/>
                      </a:cubicBezTo>
                      <a:cubicBezTo>
                        <a:pt x="1691596" y="432805"/>
                        <a:pt x="1691341" y="401032"/>
                        <a:pt x="1690579" y="310797"/>
                      </a:cubicBezTo>
                      <a:lnTo>
                        <a:pt x="1688799" y="311941"/>
                      </a:lnTo>
                      <a:cubicBezTo>
                        <a:pt x="1688799" y="354008"/>
                        <a:pt x="1689054" y="415012"/>
                        <a:pt x="1688037" y="426577"/>
                      </a:cubicBezTo>
                      <a:cubicBezTo>
                        <a:pt x="1687783" y="401286"/>
                        <a:pt x="1687274" y="390610"/>
                        <a:pt x="1687274" y="350958"/>
                      </a:cubicBezTo>
                      <a:lnTo>
                        <a:pt x="1684606" y="352610"/>
                      </a:lnTo>
                      <a:cubicBezTo>
                        <a:pt x="1684606" y="388196"/>
                        <a:pt x="1684606" y="394550"/>
                        <a:pt x="1684351" y="428611"/>
                      </a:cubicBezTo>
                      <a:cubicBezTo>
                        <a:pt x="1686131" y="435601"/>
                        <a:pt x="1685749" y="492792"/>
                        <a:pt x="1685114" y="523040"/>
                      </a:cubicBezTo>
                      <a:cubicBezTo>
                        <a:pt x="1686257" y="519354"/>
                        <a:pt x="1687147" y="531682"/>
                        <a:pt x="1687656" y="559897"/>
                      </a:cubicBezTo>
                      <a:cubicBezTo>
                        <a:pt x="1685495" y="546552"/>
                        <a:pt x="1688164" y="597770"/>
                        <a:pt x="1686766" y="598278"/>
                      </a:cubicBezTo>
                      <a:cubicBezTo>
                        <a:pt x="1684351" y="509060"/>
                        <a:pt x="1683843" y="493682"/>
                        <a:pt x="1682191" y="505374"/>
                      </a:cubicBezTo>
                      <a:cubicBezTo>
                        <a:pt x="1682826" y="475889"/>
                        <a:pt x="1682826" y="374978"/>
                        <a:pt x="1681047" y="392517"/>
                      </a:cubicBezTo>
                      <a:cubicBezTo>
                        <a:pt x="1681682" y="448056"/>
                        <a:pt x="1681047" y="512110"/>
                        <a:pt x="1680284" y="562820"/>
                      </a:cubicBezTo>
                      <a:cubicBezTo>
                        <a:pt x="1679395" y="533970"/>
                        <a:pt x="1678505" y="526853"/>
                        <a:pt x="1677615" y="532572"/>
                      </a:cubicBezTo>
                      <a:lnTo>
                        <a:pt x="1677615" y="410818"/>
                      </a:lnTo>
                      <a:cubicBezTo>
                        <a:pt x="1678124" y="414758"/>
                        <a:pt x="1678886" y="407132"/>
                        <a:pt x="1679267" y="393533"/>
                      </a:cubicBezTo>
                      <a:cubicBezTo>
                        <a:pt x="1678632" y="393915"/>
                        <a:pt x="1678378" y="380951"/>
                        <a:pt x="1678124" y="365065"/>
                      </a:cubicBezTo>
                      <a:cubicBezTo>
                        <a:pt x="1677997" y="354008"/>
                        <a:pt x="1677742" y="341680"/>
                        <a:pt x="1677615" y="331386"/>
                      </a:cubicBezTo>
                      <a:lnTo>
                        <a:pt x="1677615" y="246488"/>
                      </a:lnTo>
                      <a:cubicBezTo>
                        <a:pt x="1677615" y="246488"/>
                        <a:pt x="1678251" y="245345"/>
                        <a:pt x="1678759" y="243057"/>
                      </a:cubicBezTo>
                      <a:cubicBezTo>
                        <a:pt x="1678505" y="280041"/>
                        <a:pt x="1680030" y="338884"/>
                        <a:pt x="1680157" y="298723"/>
                      </a:cubicBezTo>
                      <a:cubicBezTo>
                        <a:pt x="1680157" y="298723"/>
                        <a:pt x="1679903" y="296817"/>
                        <a:pt x="1679903" y="293639"/>
                      </a:cubicBezTo>
                      <a:cubicBezTo>
                        <a:pt x="1679903" y="290462"/>
                        <a:pt x="1679903" y="286268"/>
                        <a:pt x="1679903" y="281820"/>
                      </a:cubicBezTo>
                      <a:cubicBezTo>
                        <a:pt x="1679903" y="272923"/>
                        <a:pt x="1679903" y="263519"/>
                        <a:pt x="1680284" y="260850"/>
                      </a:cubicBezTo>
                      <a:cubicBezTo>
                        <a:pt x="1681174" y="291733"/>
                        <a:pt x="1681428" y="335707"/>
                        <a:pt x="1682064" y="278515"/>
                      </a:cubicBezTo>
                      <a:cubicBezTo>
                        <a:pt x="1682699" y="290335"/>
                        <a:pt x="1682572" y="313593"/>
                        <a:pt x="1682445" y="334055"/>
                      </a:cubicBezTo>
                      <a:cubicBezTo>
                        <a:pt x="1682445" y="344222"/>
                        <a:pt x="1682445" y="353754"/>
                        <a:pt x="1682445" y="360871"/>
                      </a:cubicBezTo>
                      <a:cubicBezTo>
                        <a:pt x="1682445" y="367861"/>
                        <a:pt x="1682445" y="372436"/>
                        <a:pt x="1682699" y="372690"/>
                      </a:cubicBezTo>
                      <a:cubicBezTo>
                        <a:pt x="1682954" y="316516"/>
                        <a:pt x="1683462" y="416410"/>
                        <a:pt x="1684606" y="390610"/>
                      </a:cubicBezTo>
                      <a:cubicBezTo>
                        <a:pt x="1684097" y="355406"/>
                        <a:pt x="1685749" y="326683"/>
                        <a:pt x="1684351" y="314864"/>
                      </a:cubicBezTo>
                      <a:cubicBezTo>
                        <a:pt x="1684351" y="329861"/>
                        <a:pt x="1684097" y="337105"/>
                        <a:pt x="1683462" y="334309"/>
                      </a:cubicBezTo>
                      <a:cubicBezTo>
                        <a:pt x="1682954" y="266060"/>
                        <a:pt x="1683462" y="273559"/>
                        <a:pt x="1683462" y="220562"/>
                      </a:cubicBezTo>
                      <a:cubicBezTo>
                        <a:pt x="1685114" y="294529"/>
                        <a:pt x="1687021" y="219418"/>
                        <a:pt x="1688672" y="311941"/>
                      </a:cubicBezTo>
                      <a:cubicBezTo>
                        <a:pt x="1688037" y="258308"/>
                        <a:pt x="1689054" y="262502"/>
                        <a:pt x="1688672" y="216749"/>
                      </a:cubicBezTo>
                      <a:cubicBezTo>
                        <a:pt x="1685876" y="286141"/>
                        <a:pt x="1685495" y="62332"/>
                        <a:pt x="1682445" y="88895"/>
                      </a:cubicBezTo>
                      <a:cubicBezTo>
                        <a:pt x="1682445" y="124480"/>
                        <a:pt x="1682445" y="130835"/>
                        <a:pt x="1682191" y="164768"/>
                      </a:cubicBezTo>
                      <a:cubicBezTo>
                        <a:pt x="1683334" y="188407"/>
                        <a:pt x="1683970" y="120667"/>
                        <a:pt x="1684224" y="163116"/>
                      </a:cubicBezTo>
                      <a:cubicBezTo>
                        <a:pt x="1683462" y="199337"/>
                        <a:pt x="1681937" y="214715"/>
                        <a:pt x="1682445" y="259198"/>
                      </a:cubicBezTo>
                      <a:cubicBezTo>
                        <a:pt x="1680920" y="197304"/>
                        <a:pt x="1680539" y="255131"/>
                        <a:pt x="1679395" y="148246"/>
                      </a:cubicBezTo>
                      <a:lnTo>
                        <a:pt x="1677997" y="149390"/>
                      </a:lnTo>
                      <a:lnTo>
                        <a:pt x="1677997" y="17469"/>
                      </a:lnTo>
                      <a:lnTo>
                        <a:pt x="1677742" y="17469"/>
                      </a:lnTo>
                      <a:cubicBezTo>
                        <a:pt x="1676345" y="16834"/>
                        <a:pt x="1656137" y="16071"/>
                        <a:pt x="1643809" y="15690"/>
                      </a:cubicBezTo>
                      <a:cubicBezTo>
                        <a:pt x="1618645" y="15690"/>
                        <a:pt x="1593608" y="15690"/>
                        <a:pt x="1568444" y="15690"/>
                      </a:cubicBezTo>
                      <a:cubicBezTo>
                        <a:pt x="1585855" y="16452"/>
                        <a:pt x="1510744" y="16961"/>
                        <a:pt x="1567046" y="17215"/>
                      </a:cubicBezTo>
                      <a:cubicBezTo>
                        <a:pt x="1594497" y="16579"/>
                        <a:pt x="1629575" y="16834"/>
                        <a:pt x="1635929" y="17469"/>
                      </a:cubicBezTo>
                      <a:lnTo>
                        <a:pt x="1525995" y="17469"/>
                      </a:lnTo>
                      <a:cubicBezTo>
                        <a:pt x="1527266" y="17469"/>
                        <a:pt x="1528282" y="17342"/>
                        <a:pt x="1529299" y="17215"/>
                      </a:cubicBezTo>
                      <a:cubicBezTo>
                        <a:pt x="1493968" y="16198"/>
                        <a:pt x="1436903" y="16707"/>
                        <a:pt x="1386194" y="17469"/>
                      </a:cubicBezTo>
                      <a:lnTo>
                        <a:pt x="1318835" y="17469"/>
                      </a:lnTo>
                      <a:cubicBezTo>
                        <a:pt x="1351244" y="17215"/>
                        <a:pt x="1374882" y="16961"/>
                        <a:pt x="1341712" y="16325"/>
                      </a:cubicBezTo>
                      <a:cubicBezTo>
                        <a:pt x="1354548" y="16961"/>
                        <a:pt x="1252494" y="16961"/>
                        <a:pt x="1266346" y="16325"/>
                      </a:cubicBezTo>
                      <a:cubicBezTo>
                        <a:pt x="1283504" y="15308"/>
                        <a:pt x="1390515" y="14038"/>
                        <a:pt x="1306126" y="13275"/>
                      </a:cubicBezTo>
                      <a:cubicBezTo>
                        <a:pt x="1303457" y="14800"/>
                        <a:pt x="1254400" y="15181"/>
                        <a:pt x="1210172" y="15817"/>
                      </a:cubicBezTo>
                      <a:cubicBezTo>
                        <a:pt x="1207503" y="15181"/>
                        <a:pt x="1218306" y="14165"/>
                        <a:pt x="1192379" y="14038"/>
                      </a:cubicBezTo>
                      <a:cubicBezTo>
                        <a:pt x="1167342" y="15181"/>
                        <a:pt x="1200895" y="15436"/>
                        <a:pt x="1172425" y="15817"/>
                      </a:cubicBezTo>
                      <a:cubicBezTo>
                        <a:pt x="1150311" y="14673"/>
                        <a:pt x="1085113" y="14546"/>
                        <a:pt x="1079776" y="13021"/>
                      </a:cubicBezTo>
                      <a:cubicBezTo>
                        <a:pt x="1042919" y="12894"/>
                        <a:pt x="1041775" y="13656"/>
                        <a:pt x="1022712" y="13910"/>
                      </a:cubicBezTo>
                      <a:cubicBezTo>
                        <a:pt x="965393" y="13783"/>
                        <a:pt x="969333" y="12131"/>
                        <a:pt x="929426" y="11496"/>
                      </a:cubicBezTo>
                      <a:cubicBezTo>
                        <a:pt x="1018645" y="10987"/>
                        <a:pt x="1031227" y="9716"/>
                        <a:pt x="1118793" y="10860"/>
                      </a:cubicBezTo>
                      <a:cubicBezTo>
                        <a:pt x="1116124" y="8573"/>
                        <a:pt x="1268761" y="10479"/>
                        <a:pt x="1290240" y="9081"/>
                      </a:cubicBezTo>
                      <a:cubicBezTo>
                        <a:pt x="1181322" y="9081"/>
                        <a:pt x="1305236" y="6920"/>
                        <a:pt x="1216272" y="6158"/>
                      </a:cubicBezTo>
                      <a:cubicBezTo>
                        <a:pt x="1212840" y="6666"/>
                        <a:pt x="1218687" y="7429"/>
                        <a:pt x="1196446" y="7429"/>
                      </a:cubicBezTo>
                      <a:cubicBezTo>
                        <a:pt x="1183864" y="6031"/>
                        <a:pt x="1138492" y="5395"/>
                        <a:pt x="1064906" y="5141"/>
                      </a:cubicBezTo>
                      <a:cubicBezTo>
                        <a:pt x="1109769" y="6920"/>
                        <a:pt x="1097823" y="7175"/>
                        <a:pt x="1119683" y="8954"/>
                      </a:cubicBezTo>
                      <a:cubicBezTo>
                        <a:pt x="1102144" y="7810"/>
                        <a:pt x="1205723" y="7683"/>
                        <a:pt x="1195811" y="8191"/>
                      </a:cubicBezTo>
                      <a:cubicBezTo>
                        <a:pt x="1177890" y="10352"/>
                        <a:pt x="1069481" y="8191"/>
                        <a:pt x="1062872" y="8827"/>
                      </a:cubicBezTo>
                      <a:cubicBezTo>
                        <a:pt x="1100746" y="10225"/>
                        <a:pt x="1013942" y="9081"/>
                        <a:pt x="968316" y="8573"/>
                      </a:cubicBezTo>
                      <a:cubicBezTo>
                        <a:pt x="939467" y="9589"/>
                        <a:pt x="973654" y="10606"/>
                        <a:pt x="948236" y="10860"/>
                      </a:cubicBezTo>
                      <a:cubicBezTo>
                        <a:pt x="902991" y="9844"/>
                        <a:pt x="822669" y="9716"/>
                        <a:pt x="798013" y="8191"/>
                      </a:cubicBezTo>
                      <a:cubicBezTo>
                        <a:pt x="823685" y="7048"/>
                        <a:pt x="867914" y="8827"/>
                        <a:pt x="873887" y="7810"/>
                      </a:cubicBezTo>
                      <a:cubicBezTo>
                        <a:pt x="832836" y="7810"/>
                        <a:pt x="865880" y="6031"/>
                        <a:pt x="855967" y="5395"/>
                      </a:cubicBezTo>
                      <a:cubicBezTo>
                        <a:pt x="893840" y="5522"/>
                        <a:pt x="933493" y="3489"/>
                        <a:pt x="969841" y="5268"/>
                      </a:cubicBezTo>
                      <a:cubicBezTo>
                        <a:pt x="970095" y="5522"/>
                        <a:pt x="963106" y="5777"/>
                        <a:pt x="952938" y="5904"/>
                      </a:cubicBezTo>
                      <a:cubicBezTo>
                        <a:pt x="942898" y="5904"/>
                        <a:pt x="929680" y="6158"/>
                        <a:pt x="917734" y="6285"/>
                      </a:cubicBezTo>
                      <a:cubicBezTo>
                        <a:pt x="893713" y="6539"/>
                        <a:pt x="874268" y="6666"/>
                        <a:pt x="893205" y="6920"/>
                      </a:cubicBezTo>
                      <a:cubicBezTo>
                        <a:pt x="950904" y="6920"/>
                        <a:pt x="966664" y="6920"/>
                        <a:pt x="1006952" y="6666"/>
                      </a:cubicBezTo>
                      <a:cubicBezTo>
                        <a:pt x="1026906" y="4887"/>
                        <a:pt x="950904" y="5141"/>
                        <a:pt x="970731" y="3235"/>
                      </a:cubicBezTo>
                      <a:cubicBezTo>
                        <a:pt x="895747" y="4379"/>
                        <a:pt x="922309" y="3489"/>
                        <a:pt x="857111" y="2345"/>
                      </a:cubicBezTo>
                      <a:cubicBezTo>
                        <a:pt x="835378" y="3235"/>
                        <a:pt x="871854" y="4760"/>
                        <a:pt x="799030" y="5141"/>
                      </a:cubicBezTo>
                      <a:cubicBezTo>
                        <a:pt x="711082" y="3997"/>
                        <a:pt x="657196" y="1074"/>
                        <a:pt x="534425" y="2091"/>
                      </a:cubicBezTo>
                      <a:cubicBezTo>
                        <a:pt x="533154" y="1201"/>
                        <a:pt x="538746" y="439"/>
                        <a:pt x="553870" y="57"/>
                      </a:cubicBezTo>
                      <a:cubicBezTo>
                        <a:pt x="390048" y="-197"/>
                        <a:pt x="209579" y="312"/>
                        <a:pt x="79182" y="3235"/>
                      </a:cubicBezTo>
                      <a:cubicBezTo>
                        <a:pt x="76513" y="2599"/>
                        <a:pt x="45376" y="2726"/>
                        <a:pt x="17670" y="2726"/>
                      </a:cubicBezTo>
                      <a:lnTo>
                        <a:pt x="3181" y="2726"/>
                      </a:lnTo>
                      <a:cubicBezTo>
                        <a:pt x="3181" y="2726"/>
                        <a:pt x="3181" y="17215"/>
                        <a:pt x="3181" y="17215"/>
                      </a:cubicBezTo>
                      <a:cubicBezTo>
                        <a:pt x="3181" y="22171"/>
                        <a:pt x="3181" y="26874"/>
                        <a:pt x="3181" y="31449"/>
                      </a:cubicBezTo>
                      <a:cubicBezTo>
                        <a:pt x="2418" y="41616"/>
                        <a:pt x="513" y="9462"/>
                        <a:pt x="513" y="50259"/>
                      </a:cubicBezTo>
                      <a:cubicBezTo>
                        <a:pt x="1148" y="108340"/>
                        <a:pt x="1783" y="47081"/>
                        <a:pt x="2673" y="87878"/>
                      </a:cubicBezTo>
                      <a:cubicBezTo>
                        <a:pt x="3055" y="171885"/>
                        <a:pt x="-123" y="124861"/>
                        <a:pt x="4" y="200862"/>
                      </a:cubicBezTo>
                      <a:cubicBezTo>
                        <a:pt x="2418" y="209505"/>
                        <a:pt x="4198" y="273051"/>
                        <a:pt x="3181" y="351466"/>
                      </a:cubicBezTo>
                      <a:cubicBezTo>
                        <a:pt x="4833" y="376630"/>
                        <a:pt x="6105" y="295800"/>
                        <a:pt x="6867" y="351466"/>
                      </a:cubicBezTo>
                      <a:cubicBezTo>
                        <a:pt x="3055" y="384383"/>
                        <a:pt x="3563" y="571843"/>
                        <a:pt x="1021" y="652801"/>
                      </a:cubicBezTo>
                      <a:cubicBezTo>
                        <a:pt x="1402" y="635516"/>
                        <a:pt x="2291" y="583790"/>
                        <a:pt x="513" y="596372"/>
                      </a:cubicBezTo>
                      <a:cubicBezTo>
                        <a:pt x="893" y="653563"/>
                        <a:pt x="4" y="664620"/>
                        <a:pt x="4" y="709356"/>
                      </a:cubicBezTo>
                      <a:cubicBezTo>
                        <a:pt x="385" y="709992"/>
                        <a:pt x="513" y="720795"/>
                        <a:pt x="513" y="737317"/>
                      </a:cubicBezTo>
                      <a:cubicBezTo>
                        <a:pt x="513" y="753839"/>
                        <a:pt x="513" y="776080"/>
                        <a:pt x="258" y="799464"/>
                      </a:cubicBezTo>
                      <a:cubicBezTo>
                        <a:pt x="4" y="846107"/>
                        <a:pt x="-123" y="897325"/>
                        <a:pt x="513" y="916643"/>
                      </a:cubicBezTo>
                      <a:cubicBezTo>
                        <a:pt x="1783" y="940918"/>
                        <a:pt x="2673" y="861740"/>
                        <a:pt x="3181" y="916643"/>
                      </a:cubicBezTo>
                      <a:cubicBezTo>
                        <a:pt x="3690" y="965319"/>
                        <a:pt x="-123" y="947272"/>
                        <a:pt x="1656" y="973072"/>
                      </a:cubicBezTo>
                      <a:cubicBezTo>
                        <a:pt x="2291" y="976249"/>
                        <a:pt x="3181" y="969895"/>
                        <a:pt x="3181" y="991881"/>
                      </a:cubicBezTo>
                      <a:cubicBezTo>
                        <a:pt x="2673" y="1032932"/>
                        <a:pt x="2418" y="1069026"/>
                        <a:pt x="2546" y="1096351"/>
                      </a:cubicBezTo>
                      <a:lnTo>
                        <a:pt x="2546" y="1111602"/>
                      </a:lnTo>
                      <a:cubicBezTo>
                        <a:pt x="2546" y="1111602"/>
                        <a:pt x="17670" y="1111602"/>
                        <a:pt x="17670" y="1111602"/>
                      </a:cubicBezTo>
                      <a:cubicBezTo>
                        <a:pt x="84138" y="1111475"/>
                        <a:pt x="132688" y="1110331"/>
                        <a:pt x="176789" y="1108806"/>
                      </a:cubicBezTo>
                      <a:cubicBezTo>
                        <a:pt x="321927" y="1108806"/>
                        <a:pt x="406697" y="1115415"/>
                        <a:pt x="534552" y="1112491"/>
                      </a:cubicBezTo>
                      <a:cubicBezTo>
                        <a:pt x="567469" y="1113000"/>
                        <a:pt x="606740" y="1113635"/>
                        <a:pt x="572171" y="1114652"/>
                      </a:cubicBezTo>
                      <a:cubicBezTo>
                        <a:pt x="660881" y="1115033"/>
                        <a:pt x="683631" y="1113508"/>
                        <a:pt x="722902" y="1112491"/>
                      </a:cubicBezTo>
                      <a:cubicBezTo>
                        <a:pt x="707905" y="1112491"/>
                        <a:pt x="665583" y="1110712"/>
                        <a:pt x="704092" y="1110966"/>
                      </a:cubicBezTo>
                      <a:cubicBezTo>
                        <a:pt x="740187" y="1111983"/>
                        <a:pt x="751117" y="1110966"/>
                        <a:pt x="798267" y="1110966"/>
                      </a:cubicBezTo>
                      <a:cubicBezTo>
                        <a:pt x="774628" y="1112364"/>
                        <a:pt x="789625" y="1113508"/>
                        <a:pt x="798267" y="1114652"/>
                      </a:cubicBezTo>
                      <a:cubicBezTo>
                        <a:pt x="878971" y="1115288"/>
                        <a:pt x="857873" y="1113127"/>
                        <a:pt x="892315" y="1112491"/>
                      </a:cubicBezTo>
                      <a:cubicBezTo>
                        <a:pt x="990430" y="1115033"/>
                        <a:pt x="1132392" y="1111983"/>
                        <a:pt x="1231269" y="1113000"/>
                      </a:cubicBezTo>
                      <a:cubicBezTo>
                        <a:pt x="1301932" y="1109950"/>
                        <a:pt x="1392803" y="1114271"/>
                        <a:pt x="1400810" y="1114525"/>
                      </a:cubicBezTo>
                      <a:cubicBezTo>
                        <a:pt x="1398395" y="1112237"/>
                        <a:pt x="1498924" y="1114017"/>
                        <a:pt x="1513794" y="1114525"/>
                      </a:cubicBezTo>
                      <a:cubicBezTo>
                        <a:pt x="1513794" y="1114144"/>
                        <a:pt x="1519005" y="1113635"/>
                        <a:pt x="1527393" y="1113254"/>
                      </a:cubicBezTo>
                      <a:cubicBezTo>
                        <a:pt x="1535908" y="1112873"/>
                        <a:pt x="1547728" y="1112491"/>
                        <a:pt x="1561199" y="1112237"/>
                      </a:cubicBezTo>
                      <a:cubicBezTo>
                        <a:pt x="1588016" y="1111729"/>
                        <a:pt x="1620933" y="1111602"/>
                        <a:pt x="1645716" y="1112237"/>
                      </a:cubicBezTo>
                      <a:cubicBezTo>
                        <a:pt x="1615976" y="1112237"/>
                        <a:pt x="1580644" y="1112237"/>
                        <a:pt x="1589160" y="1113254"/>
                      </a:cubicBezTo>
                      <a:cubicBezTo>
                        <a:pt x="1607207" y="1113762"/>
                        <a:pt x="1626143" y="1114271"/>
                        <a:pt x="1645716" y="1114779"/>
                      </a:cubicBezTo>
                      <a:cubicBezTo>
                        <a:pt x="1649019" y="1113889"/>
                        <a:pt x="1660458" y="1113254"/>
                        <a:pt x="1677742" y="1112746"/>
                      </a:cubicBezTo>
                      <a:lnTo>
                        <a:pt x="1694900" y="1112364"/>
                      </a:lnTo>
                      <a:lnTo>
                        <a:pt x="1694519" y="1096097"/>
                      </a:lnTo>
                      <a:close/>
                      <a:moveTo>
                        <a:pt x="1677234" y="222341"/>
                      </a:moveTo>
                      <a:lnTo>
                        <a:pt x="1677234" y="187009"/>
                      </a:lnTo>
                      <a:cubicBezTo>
                        <a:pt x="1677489" y="202133"/>
                        <a:pt x="1677742" y="214080"/>
                        <a:pt x="1677234" y="222341"/>
                      </a:cubicBezTo>
                      <a:close/>
                      <a:moveTo>
                        <a:pt x="1434488" y="17723"/>
                      </a:moveTo>
                      <a:cubicBezTo>
                        <a:pt x="1438683" y="17723"/>
                        <a:pt x="1443385" y="17850"/>
                        <a:pt x="1448342" y="17977"/>
                      </a:cubicBezTo>
                      <a:lnTo>
                        <a:pt x="1436777" y="17977"/>
                      </a:lnTo>
                      <a:cubicBezTo>
                        <a:pt x="1435760" y="17977"/>
                        <a:pt x="1434870" y="17850"/>
                        <a:pt x="1434488" y="17723"/>
                      </a:cubicBezTo>
                      <a:close/>
                      <a:moveTo>
                        <a:pt x="1134044" y="16325"/>
                      </a:moveTo>
                      <a:cubicBezTo>
                        <a:pt x="1114218" y="17596"/>
                        <a:pt x="1153362" y="17469"/>
                        <a:pt x="1166960" y="17977"/>
                      </a:cubicBezTo>
                      <a:lnTo>
                        <a:pt x="974543" y="17977"/>
                      </a:lnTo>
                      <a:cubicBezTo>
                        <a:pt x="970985" y="17977"/>
                        <a:pt x="967173" y="17850"/>
                        <a:pt x="963614" y="17723"/>
                      </a:cubicBezTo>
                      <a:cubicBezTo>
                        <a:pt x="1057407" y="18232"/>
                        <a:pt x="1036819" y="15817"/>
                        <a:pt x="1133917" y="16325"/>
                      </a:cubicBezTo>
                      <a:close/>
                    </a:path>
                  </a:pathLst>
                </a:custGeom>
                <a:solidFill>
                  <a:srgbClr val="C4996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" name="Graphic 1765">
                <a:extLst>
                  <a:ext uri="{FF2B5EF4-FFF2-40B4-BE49-F238E27FC236}">
                    <a16:creationId xmlns:a16="http://schemas.microsoft.com/office/drawing/2014/main" id="{F1EB7953-AAC7-995A-FE27-7672B5E4B62C}"/>
                  </a:ext>
                </a:extLst>
              </p:cNvPr>
              <p:cNvGrpSpPr/>
              <p:nvPr/>
            </p:nvGrpSpPr>
            <p:grpSpPr>
              <a:xfrm>
                <a:off x="10118863" y="1182150"/>
                <a:ext cx="1723068" cy="1322657"/>
                <a:chOff x="10118863" y="1182150"/>
                <a:chExt cx="1723068" cy="1322657"/>
              </a:xfrm>
              <a:solidFill>
                <a:srgbClr val="B87044"/>
              </a:solidFill>
            </p:grpSpPr>
            <p:sp>
              <p:nvSpPr>
                <p:cNvPr id="3764" name="Freeform: Shape 3763">
                  <a:extLst>
                    <a:ext uri="{FF2B5EF4-FFF2-40B4-BE49-F238E27FC236}">
                      <a16:creationId xmlns:a16="http://schemas.microsoft.com/office/drawing/2014/main" id="{B549B1E0-160E-83CC-9E4B-0754400EA0DB}"/>
                    </a:ext>
                  </a:extLst>
                </p:cNvPr>
                <p:cNvSpPr/>
                <p:nvPr/>
              </p:nvSpPr>
              <p:spPr>
                <a:xfrm>
                  <a:off x="10458156" y="1915162"/>
                  <a:ext cx="24744" cy="38434"/>
                </a:xfrm>
                <a:custGeom>
                  <a:avLst/>
                  <a:gdLst>
                    <a:gd name="connsiteX0" fmla="*/ 0 w 24744"/>
                    <a:gd name="connsiteY0" fmla="*/ 38435 h 38434"/>
                    <a:gd name="connsiteX1" fmla="*/ 0 w 24744"/>
                    <a:gd name="connsiteY1" fmla="*/ 38435 h 38434"/>
                    <a:gd name="connsiteX2" fmla="*/ 0 w 24744"/>
                    <a:gd name="connsiteY2" fmla="*/ 38435 h 38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744" h="38434">
                      <a:moveTo>
                        <a:pt x="0" y="38435"/>
                      </a:moveTo>
                      <a:cubicBezTo>
                        <a:pt x="44100" y="-28034"/>
                        <a:pt x="19699" y="5010"/>
                        <a:pt x="0" y="38435"/>
                      </a:cubicBezTo>
                      <a:lnTo>
                        <a:pt x="0" y="38435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5" name="Freeform: Shape 3764">
                  <a:extLst>
                    <a:ext uri="{FF2B5EF4-FFF2-40B4-BE49-F238E27FC236}">
                      <a16:creationId xmlns:a16="http://schemas.microsoft.com/office/drawing/2014/main" id="{A95C3169-E69A-D0AC-4180-6BF7595A7D33}"/>
                    </a:ext>
                  </a:extLst>
                </p:cNvPr>
                <p:cNvSpPr/>
                <p:nvPr/>
              </p:nvSpPr>
              <p:spPr>
                <a:xfrm>
                  <a:off x="10500478" y="1838232"/>
                  <a:ext cx="20814" cy="31992"/>
                </a:xfrm>
                <a:custGeom>
                  <a:avLst/>
                  <a:gdLst>
                    <a:gd name="connsiteX0" fmla="*/ 0 w 20814"/>
                    <a:gd name="connsiteY0" fmla="*/ 31993 h 31992"/>
                    <a:gd name="connsiteX1" fmla="*/ 18809 w 20814"/>
                    <a:gd name="connsiteY1" fmla="*/ 4033 h 31992"/>
                    <a:gd name="connsiteX2" fmla="*/ 0 w 20814"/>
                    <a:gd name="connsiteY2" fmla="*/ 31993 h 3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814" h="31992">
                      <a:moveTo>
                        <a:pt x="0" y="31993"/>
                      </a:moveTo>
                      <a:cubicBezTo>
                        <a:pt x="11819" y="13310"/>
                        <a:pt x="9023" y="19157"/>
                        <a:pt x="18809" y="4033"/>
                      </a:cubicBezTo>
                      <a:cubicBezTo>
                        <a:pt x="28087" y="-12362"/>
                        <a:pt x="2288" y="26147"/>
                        <a:pt x="0" y="31993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6" name="Freeform: Shape 3765">
                  <a:extLst>
                    <a:ext uri="{FF2B5EF4-FFF2-40B4-BE49-F238E27FC236}">
                      <a16:creationId xmlns:a16="http://schemas.microsoft.com/office/drawing/2014/main" id="{37B27B5C-3CA8-3439-67AF-A21D89DCC70F}"/>
                    </a:ext>
                  </a:extLst>
                </p:cNvPr>
                <p:cNvSpPr/>
                <p:nvPr/>
              </p:nvSpPr>
              <p:spPr>
                <a:xfrm>
                  <a:off x="10905432" y="2503640"/>
                  <a:ext cx="70341" cy="1037"/>
                </a:xfrm>
                <a:custGeom>
                  <a:avLst/>
                  <a:gdLst>
                    <a:gd name="connsiteX0" fmla="*/ 41137 w 70341"/>
                    <a:gd name="connsiteY0" fmla="*/ 646 h 1037"/>
                    <a:gd name="connsiteX1" fmla="*/ 41137 w 70341"/>
                    <a:gd name="connsiteY1" fmla="*/ 646 h 1037"/>
                    <a:gd name="connsiteX2" fmla="*/ 41137 w 70341"/>
                    <a:gd name="connsiteY2" fmla="*/ 646 h 1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341" h="1037">
                      <a:moveTo>
                        <a:pt x="41137" y="646"/>
                      </a:moveTo>
                      <a:cubicBezTo>
                        <a:pt x="150436" y="2171"/>
                        <a:pt x="-92055" y="-1388"/>
                        <a:pt x="41137" y="646"/>
                      </a:cubicBezTo>
                      <a:lnTo>
                        <a:pt x="41137" y="646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7" name="Freeform: Shape 3766">
                  <a:extLst>
                    <a:ext uri="{FF2B5EF4-FFF2-40B4-BE49-F238E27FC236}">
                      <a16:creationId xmlns:a16="http://schemas.microsoft.com/office/drawing/2014/main" id="{0DE159FC-E054-57A1-ABDC-1251F2AE2F2F}"/>
                    </a:ext>
                  </a:extLst>
                </p:cNvPr>
                <p:cNvSpPr/>
                <p:nvPr/>
              </p:nvSpPr>
              <p:spPr>
                <a:xfrm>
                  <a:off x="11650149" y="2214008"/>
                  <a:ext cx="37237" cy="54903"/>
                </a:xfrm>
                <a:custGeom>
                  <a:avLst/>
                  <a:gdLst>
                    <a:gd name="connsiteX0" fmla="*/ 35967 w 37237"/>
                    <a:gd name="connsiteY0" fmla="*/ 54904 h 54903"/>
                    <a:gd name="connsiteX1" fmla="*/ 37238 w 37237"/>
                    <a:gd name="connsiteY1" fmla="*/ 54014 h 54903"/>
                    <a:gd name="connsiteX2" fmla="*/ 0 w 37237"/>
                    <a:gd name="connsiteY2" fmla="*/ 0 h 54903"/>
                    <a:gd name="connsiteX3" fmla="*/ 27198 w 37237"/>
                    <a:gd name="connsiteY3" fmla="*/ 41051 h 54903"/>
                    <a:gd name="connsiteX4" fmla="*/ 35967 w 37237"/>
                    <a:gd name="connsiteY4" fmla="*/ 54904 h 54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37" h="54903">
                      <a:moveTo>
                        <a:pt x="35967" y="54904"/>
                      </a:moveTo>
                      <a:lnTo>
                        <a:pt x="37238" y="54014"/>
                      </a:lnTo>
                      <a:cubicBezTo>
                        <a:pt x="23385" y="33679"/>
                        <a:pt x="3305" y="3559"/>
                        <a:pt x="0" y="0"/>
                      </a:cubicBezTo>
                      <a:cubicBezTo>
                        <a:pt x="10676" y="15886"/>
                        <a:pt x="26181" y="38382"/>
                        <a:pt x="27198" y="41051"/>
                      </a:cubicBezTo>
                      <a:cubicBezTo>
                        <a:pt x="27325" y="41813"/>
                        <a:pt x="28215" y="43720"/>
                        <a:pt x="35967" y="54904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8" name="Freeform: Shape 3767">
                  <a:extLst>
                    <a:ext uri="{FF2B5EF4-FFF2-40B4-BE49-F238E27FC236}">
                      <a16:creationId xmlns:a16="http://schemas.microsoft.com/office/drawing/2014/main" id="{82C0F5E6-29FB-38EE-1E04-D2555B7A222A}"/>
                    </a:ext>
                  </a:extLst>
                </p:cNvPr>
                <p:cNvSpPr/>
                <p:nvPr/>
              </p:nvSpPr>
              <p:spPr>
                <a:xfrm>
                  <a:off x="10382657" y="2497422"/>
                  <a:ext cx="70461" cy="1022"/>
                </a:xfrm>
                <a:custGeom>
                  <a:avLst/>
                  <a:gdLst>
                    <a:gd name="connsiteX0" fmla="*/ 4836 w 70461"/>
                    <a:gd name="connsiteY0" fmla="*/ 0 h 1022"/>
                    <a:gd name="connsiteX1" fmla="*/ 70288 w 70461"/>
                    <a:gd name="connsiteY1" fmla="*/ 763 h 1022"/>
                    <a:gd name="connsiteX2" fmla="*/ 4836 w 70461"/>
                    <a:gd name="connsiteY2" fmla="*/ 0 h 1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461" h="1022">
                      <a:moveTo>
                        <a:pt x="4836" y="0"/>
                      </a:moveTo>
                      <a:cubicBezTo>
                        <a:pt x="-22489" y="763"/>
                        <a:pt x="75117" y="1398"/>
                        <a:pt x="70288" y="763"/>
                      </a:cubicBezTo>
                      <a:cubicBezTo>
                        <a:pt x="39659" y="381"/>
                        <a:pt x="34194" y="381"/>
                        <a:pt x="4836" y="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5F7BD1E3-268D-A66D-3F1C-709051483CCD}"/>
                    </a:ext>
                  </a:extLst>
                </p:cNvPr>
                <p:cNvSpPr/>
                <p:nvPr/>
              </p:nvSpPr>
              <p:spPr>
                <a:xfrm>
                  <a:off x="10227201" y="2496081"/>
                  <a:ext cx="45909" cy="1214"/>
                </a:xfrm>
                <a:custGeom>
                  <a:avLst/>
                  <a:gdLst>
                    <a:gd name="connsiteX0" fmla="*/ 44130 w 45909"/>
                    <a:gd name="connsiteY0" fmla="*/ 1215 h 1214"/>
                    <a:gd name="connsiteX1" fmla="*/ 45910 w 45909"/>
                    <a:gd name="connsiteY1" fmla="*/ 71 h 1214"/>
                    <a:gd name="connsiteX2" fmla="*/ 44130 w 45909"/>
                    <a:gd name="connsiteY2" fmla="*/ 1215 h 1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909" h="1214">
                      <a:moveTo>
                        <a:pt x="44130" y="1215"/>
                      </a:moveTo>
                      <a:lnTo>
                        <a:pt x="45910" y="71"/>
                      </a:lnTo>
                      <a:cubicBezTo>
                        <a:pt x="-8232" y="-310"/>
                        <a:pt x="-21322" y="960"/>
                        <a:pt x="44130" y="1215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313BCD00-4748-39A1-C7BF-C28D34418CB6}"/>
                    </a:ext>
                  </a:extLst>
                </p:cNvPr>
                <p:cNvSpPr/>
                <p:nvPr/>
              </p:nvSpPr>
              <p:spPr>
                <a:xfrm>
                  <a:off x="11453880" y="1930081"/>
                  <a:ext cx="44649" cy="69777"/>
                </a:xfrm>
                <a:custGeom>
                  <a:avLst/>
                  <a:gdLst>
                    <a:gd name="connsiteX0" fmla="*/ 44649 w 44649"/>
                    <a:gd name="connsiteY0" fmla="*/ 69777 h 69777"/>
                    <a:gd name="connsiteX1" fmla="*/ 802 w 44649"/>
                    <a:gd name="connsiteY1" fmla="*/ 385 h 69777"/>
                    <a:gd name="connsiteX2" fmla="*/ 25840 w 44649"/>
                    <a:gd name="connsiteY2" fmla="*/ 42834 h 69777"/>
                    <a:gd name="connsiteX3" fmla="*/ 44649 w 44649"/>
                    <a:gd name="connsiteY3" fmla="*/ 69650 h 69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49" h="69777">
                      <a:moveTo>
                        <a:pt x="44649" y="69777"/>
                      </a:moveTo>
                      <a:cubicBezTo>
                        <a:pt x="44141" y="66091"/>
                        <a:pt x="29525" y="42961"/>
                        <a:pt x="802" y="385"/>
                      </a:cubicBezTo>
                      <a:cubicBezTo>
                        <a:pt x="-4154" y="-3682"/>
                        <a:pt x="15037" y="25422"/>
                        <a:pt x="25840" y="42834"/>
                      </a:cubicBezTo>
                      <a:cubicBezTo>
                        <a:pt x="28127" y="45503"/>
                        <a:pt x="33974" y="53764"/>
                        <a:pt x="44649" y="6965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71CDF17F-9C25-E555-A908-D4B88A4E2EE3}"/>
                    </a:ext>
                  </a:extLst>
                </p:cNvPr>
                <p:cNvSpPr/>
                <p:nvPr/>
              </p:nvSpPr>
              <p:spPr>
                <a:xfrm>
                  <a:off x="10392194" y="2495262"/>
                  <a:ext cx="60751" cy="2160"/>
                </a:xfrm>
                <a:custGeom>
                  <a:avLst/>
                  <a:gdLst>
                    <a:gd name="connsiteX0" fmla="*/ 14616 w 60751"/>
                    <a:gd name="connsiteY0" fmla="*/ 0 h 2160"/>
                    <a:gd name="connsiteX1" fmla="*/ 45119 w 60751"/>
                    <a:gd name="connsiteY1" fmla="*/ 2161 h 2160"/>
                    <a:gd name="connsiteX2" fmla="*/ 30249 w 60751"/>
                    <a:gd name="connsiteY2" fmla="*/ 763 h 2160"/>
                    <a:gd name="connsiteX3" fmla="*/ 14616 w 60751"/>
                    <a:gd name="connsiteY3" fmla="*/ 0 h 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751" h="2160">
                      <a:moveTo>
                        <a:pt x="14616" y="0"/>
                      </a:moveTo>
                      <a:cubicBezTo>
                        <a:pt x="-24019" y="508"/>
                        <a:pt x="23767" y="1525"/>
                        <a:pt x="45119" y="2161"/>
                      </a:cubicBezTo>
                      <a:cubicBezTo>
                        <a:pt x="78925" y="1652"/>
                        <a:pt x="50330" y="1271"/>
                        <a:pt x="30249" y="763"/>
                      </a:cubicBezTo>
                      <a:cubicBezTo>
                        <a:pt x="55795" y="763"/>
                        <a:pt x="33680" y="254"/>
                        <a:pt x="14616" y="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A39A7429-864C-031D-4065-3A20BF45C2D3}"/>
                    </a:ext>
                  </a:extLst>
                </p:cNvPr>
                <p:cNvSpPr/>
                <p:nvPr/>
              </p:nvSpPr>
              <p:spPr>
                <a:xfrm>
                  <a:off x="10256947" y="2494626"/>
                  <a:ext cx="51772" cy="762"/>
                </a:xfrm>
                <a:custGeom>
                  <a:avLst/>
                  <a:gdLst>
                    <a:gd name="connsiteX0" fmla="*/ 18324 w 51772"/>
                    <a:gd name="connsiteY0" fmla="*/ 0 h 762"/>
                    <a:gd name="connsiteX1" fmla="*/ 531 w 51772"/>
                    <a:gd name="connsiteY1" fmla="*/ 763 h 762"/>
                    <a:gd name="connsiteX2" fmla="*/ 33448 w 51772"/>
                    <a:gd name="connsiteY2" fmla="*/ 763 h 762"/>
                    <a:gd name="connsiteX3" fmla="*/ 51241 w 51772"/>
                    <a:gd name="connsiteY3" fmla="*/ 127 h 762"/>
                    <a:gd name="connsiteX4" fmla="*/ 18324 w 51772"/>
                    <a:gd name="connsiteY4" fmla="*/ 127 h 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72" h="762">
                      <a:moveTo>
                        <a:pt x="18324" y="0"/>
                      </a:moveTo>
                      <a:cubicBezTo>
                        <a:pt x="17053" y="381"/>
                        <a:pt x="-3535" y="254"/>
                        <a:pt x="531" y="763"/>
                      </a:cubicBezTo>
                      <a:lnTo>
                        <a:pt x="33448" y="763"/>
                      </a:lnTo>
                      <a:cubicBezTo>
                        <a:pt x="34719" y="508"/>
                        <a:pt x="55308" y="763"/>
                        <a:pt x="51241" y="127"/>
                      </a:cubicBezTo>
                      <a:lnTo>
                        <a:pt x="18324" y="127"/>
                      </a:ln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43C27245-6578-DA27-4DF5-DF8383715387}"/>
                    </a:ext>
                  </a:extLst>
                </p:cNvPr>
                <p:cNvSpPr/>
                <p:nvPr/>
              </p:nvSpPr>
              <p:spPr>
                <a:xfrm>
                  <a:off x="10253538" y="2230911"/>
                  <a:ext cx="27070" cy="41686"/>
                </a:xfrm>
                <a:custGeom>
                  <a:avLst/>
                  <a:gdLst>
                    <a:gd name="connsiteX0" fmla="*/ 0 w 27070"/>
                    <a:gd name="connsiteY0" fmla="*/ 41686 h 41686"/>
                    <a:gd name="connsiteX1" fmla="*/ 27071 w 27070"/>
                    <a:gd name="connsiteY1" fmla="*/ 0 h 41686"/>
                    <a:gd name="connsiteX2" fmla="*/ 26054 w 27070"/>
                    <a:gd name="connsiteY2" fmla="*/ 254 h 41686"/>
                    <a:gd name="connsiteX3" fmla="*/ 0 w 27070"/>
                    <a:gd name="connsiteY3" fmla="*/ 41686 h 4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070" h="41686">
                      <a:moveTo>
                        <a:pt x="0" y="41686"/>
                      </a:moveTo>
                      <a:cubicBezTo>
                        <a:pt x="12456" y="22495"/>
                        <a:pt x="19954" y="11057"/>
                        <a:pt x="27071" y="0"/>
                      </a:cubicBezTo>
                      <a:lnTo>
                        <a:pt x="26054" y="254"/>
                      </a:lnTo>
                      <a:cubicBezTo>
                        <a:pt x="12583" y="20716"/>
                        <a:pt x="3686" y="34569"/>
                        <a:pt x="0" y="41686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02F37F01-F3A0-0F60-9F87-AC1753252E81}"/>
                    </a:ext>
                  </a:extLst>
                </p:cNvPr>
                <p:cNvSpPr/>
                <p:nvPr/>
              </p:nvSpPr>
              <p:spPr>
                <a:xfrm>
                  <a:off x="10203210" y="2312307"/>
                  <a:ext cx="26601" cy="42136"/>
                </a:xfrm>
                <a:custGeom>
                  <a:avLst/>
                  <a:gdLst>
                    <a:gd name="connsiteX0" fmla="*/ 25672 w 26601"/>
                    <a:gd name="connsiteY0" fmla="*/ 1086 h 42136"/>
                    <a:gd name="connsiteX1" fmla="*/ 0 w 26601"/>
                    <a:gd name="connsiteY1" fmla="*/ 42137 h 42136"/>
                    <a:gd name="connsiteX2" fmla="*/ 25672 w 26601"/>
                    <a:gd name="connsiteY2" fmla="*/ 1086 h 42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601" h="42136">
                      <a:moveTo>
                        <a:pt x="25672" y="1086"/>
                      </a:moveTo>
                      <a:cubicBezTo>
                        <a:pt x="10549" y="24725"/>
                        <a:pt x="3177" y="36672"/>
                        <a:pt x="0" y="42137"/>
                      </a:cubicBezTo>
                      <a:cubicBezTo>
                        <a:pt x="13980" y="20277"/>
                        <a:pt x="30756" y="-5650"/>
                        <a:pt x="25672" y="1086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051A9043-B9DC-3C86-660B-91AFCD6C0067}"/>
                    </a:ext>
                  </a:extLst>
                </p:cNvPr>
                <p:cNvSpPr/>
                <p:nvPr/>
              </p:nvSpPr>
              <p:spPr>
                <a:xfrm>
                  <a:off x="10159363" y="2365714"/>
                  <a:ext cx="36729" cy="57613"/>
                </a:xfrm>
                <a:custGeom>
                  <a:avLst/>
                  <a:gdLst>
                    <a:gd name="connsiteX0" fmla="*/ 34569 w 36729"/>
                    <a:gd name="connsiteY0" fmla="*/ 2837 h 57613"/>
                    <a:gd name="connsiteX1" fmla="*/ 0 w 36729"/>
                    <a:gd name="connsiteY1" fmla="*/ 57614 h 57613"/>
                    <a:gd name="connsiteX2" fmla="*/ 34569 w 36729"/>
                    <a:gd name="connsiteY2" fmla="*/ 2837 h 57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29" h="57613">
                      <a:moveTo>
                        <a:pt x="34569" y="2837"/>
                      </a:moveTo>
                      <a:cubicBezTo>
                        <a:pt x="14107" y="34610"/>
                        <a:pt x="1398" y="54563"/>
                        <a:pt x="0" y="57614"/>
                      </a:cubicBezTo>
                      <a:cubicBezTo>
                        <a:pt x="15886" y="32831"/>
                        <a:pt x="44864" y="-11651"/>
                        <a:pt x="34569" y="2837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28" name="Freeform: Shape 3327">
                  <a:extLst>
                    <a:ext uri="{FF2B5EF4-FFF2-40B4-BE49-F238E27FC236}">
                      <a16:creationId xmlns:a16="http://schemas.microsoft.com/office/drawing/2014/main" id="{3E3F6CDE-DEC6-6141-3BC3-9F3808FF7C85}"/>
                    </a:ext>
                  </a:extLst>
                </p:cNvPr>
                <p:cNvSpPr/>
                <p:nvPr/>
              </p:nvSpPr>
              <p:spPr>
                <a:xfrm>
                  <a:off x="10151864" y="2367280"/>
                  <a:ext cx="44863" cy="69264"/>
                </a:xfrm>
                <a:custGeom>
                  <a:avLst/>
                  <a:gdLst>
                    <a:gd name="connsiteX0" fmla="*/ 10294 w 44863"/>
                    <a:gd name="connsiteY0" fmla="*/ 54777 h 69264"/>
                    <a:gd name="connsiteX1" fmla="*/ 44864 w 44863"/>
                    <a:gd name="connsiteY1" fmla="*/ 0 h 69264"/>
                    <a:gd name="connsiteX2" fmla="*/ 0 w 44863"/>
                    <a:gd name="connsiteY2" fmla="*/ 69265 h 69264"/>
                    <a:gd name="connsiteX3" fmla="*/ 10294 w 44863"/>
                    <a:gd name="connsiteY3" fmla="*/ 54777 h 69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63" h="69264">
                      <a:moveTo>
                        <a:pt x="10294" y="54777"/>
                      </a:moveTo>
                      <a:cubicBezTo>
                        <a:pt x="30757" y="23131"/>
                        <a:pt x="43466" y="3050"/>
                        <a:pt x="44864" y="0"/>
                      </a:cubicBezTo>
                      <a:cubicBezTo>
                        <a:pt x="31519" y="20589"/>
                        <a:pt x="6863" y="57191"/>
                        <a:pt x="0" y="69265"/>
                      </a:cubicBezTo>
                      <a:cubicBezTo>
                        <a:pt x="10422" y="53124"/>
                        <a:pt x="10422" y="53887"/>
                        <a:pt x="10294" y="54777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29" name="Freeform: Shape 3328">
                  <a:extLst>
                    <a:ext uri="{FF2B5EF4-FFF2-40B4-BE49-F238E27FC236}">
                      <a16:creationId xmlns:a16="http://schemas.microsoft.com/office/drawing/2014/main" id="{2C521D16-A435-5B3A-11FA-D3A25730DCC3}"/>
                    </a:ext>
                  </a:extLst>
                </p:cNvPr>
                <p:cNvSpPr/>
                <p:nvPr/>
              </p:nvSpPr>
              <p:spPr>
                <a:xfrm>
                  <a:off x="11280275" y="1672012"/>
                  <a:ext cx="137943" cy="204989"/>
                </a:xfrm>
                <a:custGeom>
                  <a:avLst/>
                  <a:gdLst>
                    <a:gd name="connsiteX0" fmla="*/ 84046 w 137943"/>
                    <a:gd name="connsiteY0" fmla="*/ 125008 h 204989"/>
                    <a:gd name="connsiteX1" fmla="*/ 137170 w 137943"/>
                    <a:gd name="connsiteY1" fmla="*/ 204440 h 204989"/>
                    <a:gd name="connsiteX2" fmla="*/ 130180 w 137943"/>
                    <a:gd name="connsiteY2" fmla="*/ 189443 h 204989"/>
                    <a:gd name="connsiteX3" fmla="*/ 64474 w 137943"/>
                    <a:gd name="connsiteY3" fmla="*/ 95395 h 204989"/>
                    <a:gd name="connsiteX4" fmla="*/ 38 w 137943"/>
                    <a:gd name="connsiteY4" fmla="*/ 458 h 204989"/>
                    <a:gd name="connsiteX5" fmla="*/ 62694 w 137943"/>
                    <a:gd name="connsiteY5" fmla="*/ 96666 h 204989"/>
                    <a:gd name="connsiteX6" fmla="*/ 84046 w 137943"/>
                    <a:gd name="connsiteY6" fmla="*/ 125262 h 204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943" h="204989">
                      <a:moveTo>
                        <a:pt x="84046" y="125008"/>
                      </a:moveTo>
                      <a:cubicBezTo>
                        <a:pt x="97136" y="144071"/>
                        <a:pt x="115564" y="171650"/>
                        <a:pt x="137170" y="204440"/>
                      </a:cubicBezTo>
                      <a:cubicBezTo>
                        <a:pt x="142127" y="209397"/>
                        <a:pt x="121283" y="178894"/>
                        <a:pt x="130180" y="189443"/>
                      </a:cubicBezTo>
                      <a:cubicBezTo>
                        <a:pt x="99169" y="143690"/>
                        <a:pt x="79089" y="115222"/>
                        <a:pt x="64474" y="95395"/>
                      </a:cubicBezTo>
                      <a:cubicBezTo>
                        <a:pt x="51002" y="74044"/>
                        <a:pt x="-1614" y="-6787"/>
                        <a:pt x="38" y="458"/>
                      </a:cubicBezTo>
                      <a:cubicBezTo>
                        <a:pt x="46172" y="67308"/>
                        <a:pt x="32574" y="51803"/>
                        <a:pt x="62694" y="96666"/>
                      </a:cubicBezTo>
                      <a:cubicBezTo>
                        <a:pt x="63075" y="95522"/>
                        <a:pt x="70955" y="106198"/>
                        <a:pt x="84046" y="125262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0" name="Freeform: Shape 3329">
                  <a:extLst>
                    <a:ext uri="{FF2B5EF4-FFF2-40B4-BE49-F238E27FC236}">
                      <a16:creationId xmlns:a16="http://schemas.microsoft.com/office/drawing/2014/main" id="{1988780B-47D4-DE82-D72B-A40038048E91}"/>
                    </a:ext>
                  </a:extLst>
                </p:cNvPr>
                <p:cNvSpPr/>
                <p:nvPr/>
              </p:nvSpPr>
              <p:spPr>
                <a:xfrm>
                  <a:off x="10963540" y="2502546"/>
                  <a:ext cx="66783" cy="1184"/>
                </a:xfrm>
                <a:custGeom>
                  <a:avLst/>
                  <a:gdLst>
                    <a:gd name="connsiteX0" fmla="*/ 61 w 66783"/>
                    <a:gd name="connsiteY0" fmla="*/ 976 h 1184"/>
                    <a:gd name="connsiteX1" fmla="*/ 66784 w 66783"/>
                    <a:gd name="connsiteY1" fmla="*/ 468 h 1184"/>
                    <a:gd name="connsiteX2" fmla="*/ 61 w 66783"/>
                    <a:gd name="connsiteY2" fmla="*/ 976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783" h="1184">
                      <a:moveTo>
                        <a:pt x="61" y="976"/>
                      </a:moveTo>
                      <a:cubicBezTo>
                        <a:pt x="37934" y="1358"/>
                        <a:pt x="62208" y="1231"/>
                        <a:pt x="66784" y="468"/>
                      </a:cubicBezTo>
                      <a:cubicBezTo>
                        <a:pt x="47720" y="-167"/>
                        <a:pt x="-1973" y="-295"/>
                        <a:pt x="61" y="976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1" name="Freeform: Shape 3330">
                  <a:extLst>
                    <a:ext uri="{FF2B5EF4-FFF2-40B4-BE49-F238E27FC236}">
                      <a16:creationId xmlns:a16="http://schemas.microsoft.com/office/drawing/2014/main" id="{EAA58292-1E44-9BB5-D081-95D2775AB791}"/>
                    </a:ext>
                  </a:extLst>
                </p:cNvPr>
                <p:cNvSpPr/>
                <p:nvPr/>
              </p:nvSpPr>
              <p:spPr>
                <a:xfrm>
                  <a:off x="10118863" y="1182150"/>
                  <a:ext cx="1723068" cy="1322657"/>
                </a:xfrm>
                <a:custGeom>
                  <a:avLst/>
                  <a:gdLst>
                    <a:gd name="connsiteX0" fmla="*/ 1708580 w 1723068"/>
                    <a:gd name="connsiteY0" fmla="*/ 1299132 h 1322657"/>
                    <a:gd name="connsiteX1" fmla="*/ 1668038 w 1723068"/>
                    <a:gd name="connsiteY1" fmla="*/ 1236348 h 1322657"/>
                    <a:gd name="connsiteX2" fmla="*/ 1577294 w 1723068"/>
                    <a:gd name="connsiteY2" fmla="*/ 1099725 h 1322657"/>
                    <a:gd name="connsiteX3" fmla="*/ 1521119 w 1723068"/>
                    <a:gd name="connsiteY3" fmla="*/ 1018894 h 1322657"/>
                    <a:gd name="connsiteX4" fmla="*/ 1483882 w 1723068"/>
                    <a:gd name="connsiteY4" fmla="*/ 964880 h 1322657"/>
                    <a:gd name="connsiteX5" fmla="*/ 1455413 w 1723068"/>
                    <a:gd name="connsiteY5" fmla="*/ 924719 h 1322657"/>
                    <a:gd name="connsiteX6" fmla="*/ 1368609 w 1723068"/>
                    <a:gd name="connsiteY6" fmla="*/ 805253 h 1322657"/>
                    <a:gd name="connsiteX7" fmla="*/ 1341031 w 1723068"/>
                    <a:gd name="connsiteY7" fmla="*/ 764584 h 1322657"/>
                    <a:gd name="connsiteX8" fmla="*/ 1297565 w 1723068"/>
                    <a:gd name="connsiteY8" fmla="*/ 694938 h 1322657"/>
                    <a:gd name="connsiteX9" fmla="*/ 1223979 w 1723068"/>
                    <a:gd name="connsiteY9" fmla="*/ 586401 h 1322657"/>
                    <a:gd name="connsiteX10" fmla="*/ 1230969 w 1723068"/>
                    <a:gd name="connsiteY10" fmla="*/ 601398 h 1322657"/>
                    <a:gd name="connsiteX11" fmla="*/ 1089389 w 1723068"/>
                    <a:gd name="connsiteY11" fmla="*/ 380386 h 1322657"/>
                    <a:gd name="connsiteX12" fmla="*/ 1078840 w 1723068"/>
                    <a:gd name="connsiteY12" fmla="*/ 367676 h 1322657"/>
                    <a:gd name="connsiteX13" fmla="*/ 1061302 w 1723068"/>
                    <a:gd name="connsiteY13" fmla="*/ 339970 h 1322657"/>
                    <a:gd name="connsiteX14" fmla="*/ 1095108 w 1723068"/>
                    <a:gd name="connsiteY14" fmla="*/ 396272 h 1322657"/>
                    <a:gd name="connsiteX15" fmla="*/ 1076298 w 1723068"/>
                    <a:gd name="connsiteY15" fmla="*/ 369456 h 1322657"/>
                    <a:gd name="connsiteX16" fmla="*/ 1049609 w 1723068"/>
                    <a:gd name="connsiteY16" fmla="*/ 328151 h 1322657"/>
                    <a:gd name="connsiteX17" fmla="*/ 1027241 w 1723068"/>
                    <a:gd name="connsiteY17" fmla="*/ 303622 h 1322657"/>
                    <a:gd name="connsiteX18" fmla="*/ 999153 w 1723068"/>
                    <a:gd name="connsiteY18" fmla="*/ 263207 h 1322657"/>
                    <a:gd name="connsiteX19" fmla="*/ 1041221 w 1723068"/>
                    <a:gd name="connsiteY19" fmla="*/ 313917 h 1322657"/>
                    <a:gd name="connsiteX20" fmla="*/ 996103 w 1723068"/>
                    <a:gd name="connsiteY20" fmla="*/ 245414 h 1322657"/>
                    <a:gd name="connsiteX21" fmla="*/ 972973 w 1723068"/>
                    <a:gd name="connsiteY21" fmla="*/ 221521 h 1322657"/>
                    <a:gd name="connsiteX22" fmla="*/ 948444 w 1723068"/>
                    <a:gd name="connsiteY22" fmla="*/ 178691 h 1322657"/>
                    <a:gd name="connsiteX23" fmla="*/ 899768 w 1723068"/>
                    <a:gd name="connsiteY23" fmla="*/ 112603 h 1322657"/>
                    <a:gd name="connsiteX24" fmla="*/ 855921 w 1723068"/>
                    <a:gd name="connsiteY24" fmla="*/ 43338 h 1322657"/>
                    <a:gd name="connsiteX25" fmla="*/ 884390 w 1723068"/>
                    <a:gd name="connsiteY25" fmla="*/ 83499 h 1322657"/>
                    <a:gd name="connsiteX26" fmla="*/ 839018 w 1723068"/>
                    <a:gd name="connsiteY26" fmla="*/ 17412 h 1322657"/>
                    <a:gd name="connsiteX27" fmla="*/ 826817 w 1723068"/>
                    <a:gd name="connsiteY27" fmla="*/ 0 h 1322657"/>
                    <a:gd name="connsiteX28" fmla="*/ 815760 w 1723068"/>
                    <a:gd name="connsiteY28" fmla="*/ 17666 h 1322657"/>
                    <a:gd name="connsiteX29" fmla="*/ 762001 w 1723068"/>
                    <a:gd name="connsiteY29" fmla="*/ 103071 h 1322657"/>
                    <a:gd name="connsiteX30" fmla="*/ 805466 w 1723068"/>
                    <a:gd name="connsiteY30" fmla="*/ 32790 h 1322657"/>
                    <a:gd name="connsiteX31" fmla="*/ 766830 w 1723068"/>
                    <a:gd name="connsiteY31" fmla="*/ 86804 h 1322657"/>
                    <a:gd name="connsiteX32" fmla="*/ 768609 w 1723068"/>
                    <a:gd name="connsiteY32" fmla="*/ 87820 h 1322657"/>
                    <a:gd name="connsiteX33" fmla="*/ 723746 w 1723068"/>
                    <a:gd name="connsiteY33" fmla="*/ 157340 h 1322657"/>
                    <a:gd name="connsiteX34" fmla="*/ 721839 w 1723068"/>
                    <a:gd name="connsiteY34" fmla="*/ 156323 h 1322657"/>
                    <a:gd name="connsiteX35" fmla="*/ 685873 w 1723068"/>
                    <a:gd name="connsiteY35" fmla="*/ 212116 h 1322657"/>
                    <a:gd name="connsiteX36" fmla="*/ 706207 w 1723068"/>
                    <a:gd name="connsiteY36" fmla="*/ 185300 h 1322657"/>
                    <a:gd name="connsiteX37" fmla="*/ 642534 w 1723068"/>
                    <a:gd name="connsiteY37" fmla="*/ 282398 h 1322657"/>
                    <a:gd name="connsiteX38" fmla="*/ 572888 w 1723068"/>
                    <a:gd name="connsiteY38" fmla="*/ 394620 h 1322657"/>
                    <a:gd name="connsiteX39" fmla="*/ 510358 w 1723068"/>
                    <a:gd name="connsiteY39" fmla="*/ 492226 h 1322657"/>
                    <a:gd name="connsiteX40" fmla="*/ 486211 w 1723068"/>
                    <a:gd name="connsiteY40" fmla="*/ 534421 h 1322657"/>
                    <a:gd name="connsiteX41" fmla="*/ 476298 w 1723068"/>
                    <a:gd name="connsiteY41" fmla="*/ 548147 h 1322657"/>
                    <a:gd name="connsiteX42" fmla="*/ 492566 w 1723068"/>
                    <a:gd name="connsiteY42" fmla="*/ 519932 h 1322657"/>
                    <a:gd name="connsiteX43" fmla="*/ 413896 w 1723068"/>
                    <a:gd name="connsiteY43" fmla="*/ 645626 h 1322657"/>
                    <a:gd name="connsiteX44" fmla="*/ 386190 w 1723068"/>
                    <a:gd name="connsiteY44" fmla="*/ 687439 h 1322657"/>
                    <a:gd name="connsiteX45" fmla="*/ 395595 w 1723068"/>
                    <a:gd name="connsiteY45" fmla="*/ 673586 h 1322657"/>
                    <a:gd name="connsiteX46" fmla="*/ 201398 w 1723068"/>
                    <a:gd name="connsiteY46" fmla="*/ 979877 h 1322657"/>
                    <a:gd name="connsiteX47" fmla="*/ 224911 w 1723068"/>
                    <a:gd name="connsiteY47" fmla="*/ 938827 h 1322657"/>
                    <a:gd name="connsiteX48" fmla="*/ 156662 w 1723068"/>
                    <a:gd name="connsiteY48" fmla="*/ 1049651 h 1322657"/>
                    <a:gd name="connsiteX49" fmla="*/ 184241 w 1723068"/>
                    <a:gd name="connsiteY49" fmla="*/ 1007583 h 1322657"/>
                    <a:gd name="connsiteX50" fmla="*/ 132134 w 1723068"/>
                    <a:gd name="connsiteY50" fmla="*/ 1090574 h 1322657"/>
                    <a:gd name="connsiteX51" fmla="*/ 238382 w 1723068"/>
                    <a:gd name="connsiteY51" fmla="*/ 923830 h 1322657"/>
                    <a:gd name="connsiteX52" fmla="*/ 308283 w 1723068"/>
                    <a:gd name="connsiteY52" fmla="*/ 812752 h 1322657"/>
                    <a:gd name="connsiteX53" fmla="*/ 328617 w 1723068"/>
                    <a:gd name="connsiteY53" fmla="*/ 784791 h 1322657"/>
                    <a:gd name="connsiteX54" fmla="*/ 309808 w 1723068"/>
                    <a:gd name="connsiteY54" fmla="*/ 812625 h 1322657"/>
                    <a:gd name="connsiteX55" fmla="*/ 371447 w 1723068"/>
                    <a:gd name="connsiteY55" fmla="*/ 715399 h 1322657"/>
                    <a:gd name="connsiteX56" fmla="*/ 377802 w 1723068"/>
                    <a:gd name="connsiteY56" fmla="*/ 715399 h 1322657"/>
                    <a:gd name="connsiteX57" fmla="*/ 331794 w 1723068"/>
                    <a:gd name="connsiteY57" fmla="*/ 784664 h 1322657"/>
                    <a:gd name="connsiteX58" fmla="*/ 351621 w 1723068"/>
                    <a:gd name="connsiteY58" fmla="*/ 756831 h 1322657"/>
                    <a:gd name="connsiteX59" fmla="*/ 309300 w 1723068"/>
                    <a:gd name="connsiteY59" fmla="*/ 825715 h 1322657"/>
                    <a:gd name="connsiteX60" fmla="*/ 331922 w 1723068"/>
                    <a:gd name="connsiteY60" fmla="*/ 792417 h 1322657"/>
                    <a:gd name="connsiteX61" fmla="*/ 241178 w 1723068"/>
                    <a:gd name="connsiteY61" fmla="*/ 933108 h 1322657"/>
                    <a:gd name="connsiteX62" fmla="*/ 239145 w 1723068"/>
                    <a:gd name="connsiteY62" fmla="*/ 935904 h 1322657"/>
                    <a:gd name="connsiteX63" fmla="*/ 291507 w 1723068"/>
                    <a:gd name="connsiteY63" fmla="*/ 853294 h 1322657"/>
                    <a:gd name="connsiteX64" fmla="*/ 298243 w 1723068"/>
                    <a:gd name="connsiteY64" fmla="*/ 839822 h 1322657"/>
                    <a:gd name="connsiteX65" fmla="*/ 246007 w 1723068"/>
                    <a:gd name="connsiteY65" fmla="*/ 922559 h 1322657"/>
                    <a:gd name="connsiteX66" fmla="*/ 208389 w 1723068"/>
                    <a:gd name="connsiteY66" fmla="*/ 978352 h 1322657"/>
                    <a:gd name="connsiteX67" fmla="*/ 269520 w 1723068"/>
                    <a:gd name="connsiteY67" fmla="*/ 881762 h 1322657"/>
                    <a:gd name="connsiteX68" fmla="*/ 285279 w 1723068"/>
                    <a:gd name="connsiteY68" fmla="*/ 854311 h 1322657"/>
                    <a:gd name="connsiteX69" fmla="*/ 249185 w 1723068"/>
                    <a:gd name="connsiteY69" fmla="*/ 909977 h 1322657"/>
                    <a:gd name="connsiteX70" fmla="*/ 246643 w 1723068"/>
                    <a:gd name="connsiteY70" fmla="*/ 910485 h 1322657"/>
                    <a:gd name="connsiteX71" fmla="*/ 194535 w 1723068"/>
                    <a:gd name="connsiteY71" fmla="*/ 993603 h 1322657"/>
                    <a:gd name="connsiteX72" fmla="*/ 188181 w 1723068"/>
                    <a:gd name="connsiteY72" fmla="*/ 1006821 h 1322657"/>
                    <a:gd name="connsiteX73" fmla="*/ 225165 w 1723068"/>
                    <a:gd name="connsiteY73" fmla="*/ 951027 h 1322657"/>
                    <a:gd name="connsiteX74" fmla="*/ 126542 w 1723068"/>
                    <a:gd name="connsiteY74" fmla="*/ 1103538 h 1322657"/>
                    <a:gd name="connsiteX75" fmla="*/ 162508 w 1723068"/>
                    <a:gd name="connsiteY75" fmla="*/ 1047998 h 1322657"/>
                    <a:gd name="connsiteX76" fmla="*/ 200509 w 1723068"/>
                    <a:gd name="connsiteY76" fmla="*/ 991951 h 1322657"/>
                    <a:gd name="connsiteX77" fmla="*/ 165559 w 1723068"/>
                    <a:gd name="connsiteY77" fmla="*/ 1047109 h 1322657"/>
                    <a:gd name="connsiteX78" fmla="*/ 203050 w 1723068"/>
                    <a:gd name="connsiteY78" fmla="*/ 991316 h 1322657"/>
                    <a:gd name="connsiteX79" fmla="*/ 169625 w 1723068"/>
                    <a:gd name="connsiteY79" fmla="*/ 1044059 h 1322657"/>
                    <a:gd name="connsiteX80" fmla="*/ 137599 w 1723068"/>
                    <a:gd name="connsiteY80" fmla="*/ 1093624 h 1322657"/>
                    <a:gd name="connsiteX81" fmla="*/ 166957 w 1723068"/>
                    <a:gd name="connsiteY81" fmla="*/ 1046728 h 1322657"/>
                    <a:gd name="connsiteX82" fmla="*/ 84982 w 1723068"/>
                    <a:gd name="connsiteY82" fmla="*/ 1171659 h 1322657"/>
                    <a:gd name="connsiteX83" fmla="*/ 113578 w 1723068"/>
                    <a:gd name="connsiteY83" fmla="*/ 1130862 h 1322657"/>
                    <a:gd name="connsiteX84" fmla="*/ 108113 w 1723068"/>
                    <a:gd name="connsiteY84" fmla="*/ 1139377 h 1322657"/>
                    <a:gd name="connsiteX85" fmla="*/ 72146 w 1723068"/>
                    <a:gd name="connsiteY85" fmla="*/ 1195044 h 1322657"/>
                    <a:gd name="connsiteX86" fmla="*/ 19911 w 1723068"/>
                    <a:gd name="connsiteY86" fmla="*/ 1276128 h 1322657"/>
                    <a:gd name="connsiteX87" fmla="*/ 24741 w 1723068"/>
                    <a:gd name="connsiteY87" fmla="*/ 1267486 h 1322657"/>
                    <a:gd name="connsiteX88" fmla="*/ 212 w 1723068"/>
                    <a:gd name="connsiteY88" fmla="*/ 1306630 h 1322657"/>
                    <a:gd name="connsiteX89" fmla="*/ 212 w 1723068"/>
                    <a:gd name="connsiteY89" fmla="*/ 1306884 h 1322657"/>
                    <a:gd name="connsiteX90" fmla="*/ 114849 w 1723068"/>
                    <a:gd name="connsiteY90" fmla="*/ 1306884 h 1322657"/>
                    <a:gd name="connsiteX91" fmla="*/ 114722 w 1723068"/>
                    <a:gd name="connsiteY91" fmla="*/ 1306884 h 1322657"/>
                    <a:gd name="connsiteX92" fmla="*/ 147258 w 1723068"/>
                    <a:gd name="connsiteY92" fmla="*/ 1306884 h 1322657"/>
                    <a:gd name="connsiteX93" fmla="*/ 178014 w 1723068"/>
                    <a:gd name="connsiteY93" fmla="*/ 1306884 h 1322657"/>
                    <a:gd name="connsiteX94" fmla="*/ 180174 w 1723068"/>
                    <a:gd name="connsiteY94" fmla="*/ 1306884 h 1322657"/>
                    <a:gd name="connsiteX95" fmla="*/ 145986 w 1723068"/>
                    <a:gd name="connsiteY95" fmla="*/ 1307774 h 1322657"/>
                    <a:gd name="connsiteX96" fmla="*/ 15209 w 1723068"/>
                    <a:gd name="connsiteY96" fmla="*/ 1307393 h 1322657"/>
                    <a:gd name="connsiteX97" fmla="*/ 45330 w 1723068"/>
                    <a:gd name="connsiteY97" fmla="*/ 1309045 h 1322657"/>
                    <a:gd name="connsiteX98" fmla="*/ 198983 w 1723068"/>
                    <a:gd name="connsiteY98" fmla="*/ 1306884 h 1322657"/>
                    <a:gd name="connsiteX99" fmla="*/ 269393 w 1723068"/>
                    <a:gd name="connsiteY99" fmla="*/ 1306884 h 1322657"/>
                    <a:gd name="connsiteX100" fmla="*/ 262148 w 1723068"/>
                    <a:gd name="connsiteY100" fmla="*/ 1307011 h 1322657"/>
                    <a:gd name="connsiteX101" fmla="*/ 294049 w 1723068"/>
                    <a:gd name="connsiteY101" fmla="*/ 1307647 h 1322657"/>
                    <a:gd name="connsiteX102" fmla="*/ 206864 w 1723068"/>
                    <a:gd name="connsiteY102" fmla="*/ 1311205 h 1322657"/>
                    <a:gd name="connsiteX103" fmla="*/ 192248 w 1723068"/>
                    <a:gd name="connsiteY103" fmla="*/ 1309935 h 1322657"/>
                    <a:gd name="connsiteX104" fmla="*/ 274730 w 1723068"/>
                    <a:gd name="connsiteY104" fmla="*/ 1309935 h 1322657"/>
                    <a:gd name="connsiteX105" fmla="*/ 255794 w 1723068"/>
                    <a:gd name="connsiteY105" fmla="*/ 1311841 h 1322657"/>
                    <a:gd name="connsiteX106" fmla="*/ 290362 w 1723068"/>
                    <a:gd name="connsiteY106" fmla="*/ 1310697 h 1322657"/>
                    <a:gd name="connsiteX107" fmla="*/ 386698 w 1723068"/>
                    <a:gd name="connsiteY107" fmla="*/ 1313112 h 1322657"/>
                    <a:gd name="connsiteX108" fmla="*/ 434612 w 1723068"/>
                    <a:gd name="connsiteY108" fmla="*/ 1314764 h 1322657"/>
                    <a:gd name="connsiteX109" fmla="*/ 453421 w 1723068"/>
                    <a:gd name="connsiteY109" fmla="*/ 1312603 h 1322657"/>
                    <a:gd name="connsiteX110" fmla="*/ 337768 w 1723068"/>
                    <a:gd name="connsiteY110" fmla="*/ 1312603 h 1322657"/>
                    <a:gd name="connsiteX111" fmla="*/ 340183 w 1723068"/>
                    <a:gd name="connsiteY111" fmla="*/ 1310570 h 1322657"/>
                    <a:gd name="connsiteX112" fmla="*/ 470960 w 1723068"/>
                    <a:gd name="connsiteY112" fmla="*/ 1311714 h 1322657"/>
                    <a:gd name="connsiteX113" fmla="*/ 373862 w 1723068"/>
                    <a:gd name="connsiteY113" fmla="*/ 1310062 h 1322657"/>
                    <a:gd name="connsiteX114" fmla="*/ 538446 w 1723068"/>
                    <a:gd name="connsiteY114" fmla="*/ 1310062 h 1322657"/>
                    <a:gd name="connsiteX115" fmla="*/ 500191 w 1723068"/>
                    <a:gd name="connsiteY115" fmla="*/ 1315654 h 1322657"/>
                    <a:gd name="connsiteX116" fmla="*/ 566533 w 1723068"/>
                    <a:gd name="connsiteY116" fmla="*/ 1315654 h 1322657"/>
                    <a:gd name="connsiteX117" fmla="*/ 630460 w 1723068"/>
                    <a:gd name="connsiteY117" fmla="*/ 1318450 h 1322657"/>
                    <a:gd name="connsiteX118" fmla="*/ 547850 w 1723068"/>
                    <a:gd name="connsiteY118" fmla="*/ 1317941 h 1322657"/>
                    <a:gd name="connsiteX119" fmla="*/ 663885 w 1723068"/>
                    <a:gd name="connsiteY119" fmla="*/ 1318196 h 1322657"/>
                    <a:gd name="connsiteX120" fmla="*/ 761873 w 1723068"/>
                    <a:gd name="connsiteY120" fmla="*/ 1320483 h 1322657"/>
                    <a:gd name="connsiteX121" fmla="*/ 779539 w 1723068"/>
                    <a:gd name="connsiteY121" fmla="*/ 1318831 h 1322657"/>
                    <a:gd name="connsiteX122" fmla="*/ 928110 w 1723068"/>
                    <a:gd name="connsiteY122" fmla="*/ 1319975 h 1322657"/>
                    <a:gd name="connsiteX123" fmla="*/ 910316 w 1723068"/>
                    <a:gd name="connsiteY123" fmla="*/ 1322262 h 1322657"/>
                    <a:gd name="connsiteX124" fmla="*/ 1259311 w 1723068"/>
                    <a:gd name="connsiteY124" fmla="*/ 1320102 h 1322657"/>
                    <a:gd name="connsiteX125" fmla="*/ 1258802 w 1723068"/>
                    <a:gd name="connsiteY125" fmla="*/ 1322135 h 1322657"/>
                    <a:gd name="connsiteX126" fmla="*/ 1358061 w 1723068"/>
                    <a:gd name="connsiteY126" fmla="*/ 1322389 h 1322657"/>
                    <a:gd name="connsiteX127" fmla="*/ 1523789 w 1723068"/>
                    <a:gd name="connsiteY127" fmla="*/ 1319975 h 1322657"/>
                    <a:gd name="connsiteX128" fmla="*/ 1573227 w 1723068"/>
                    <a:gd name="connsiteY128" fmla="*/ 1321119 h 1322657"/>
                    <a:gd name="connsiteX129" fmla="*/ 1696252 w 1723068"/>
                    <a:gd name="connsiteY129" fmla="*/ 1321500 h 1322657"/>
                    <a:gd name="connsiteX130" fmla="*/ 1723068 w 1723068"/>
                    <a:gd name="connsiteY130" fmla="*/ 1321500 h 1322657"/>
                    <a:gd name="connsiteX131" fmla="*/ 1708071 w 1723068"/>
                    <a:gd name="connsiteY131" fmla="*/ 1299259 h 1322657"/>
                    <a:gd name="connsiteX132" fmla="*/ 374624 w 1723068"/>
                    <a:gd name="connsiteY132" fmla="*/ 1309680 h 1322657"/>
                    <a:gd name="connsiteX133" fmla="*/ 311333 w 1723068"/>
                    <a:gd name="connsiteY133" fmla="*/ 1307647 h 1322657"/>
                    <a:gd name="connsiteX134" fmla="*/ 342598 w 1723068"/>
                    <a:gd name="connsiteY134" fmla="*/ 1307139 h 1322657"/>
                    <a:gd name="connsiteX135" fmla="*/ 448592 w 1723068"/>
                    <a:gd name="connsiteY135" fmla="*/ 1307139 h 1322657"/>
                    <a:gd name="connsiteX136" fmla="*/ 474265 w 1723068"/>
                    <a:gd name="connsiteY136" fmla="*/ 1308791 h 1322657"/>
                    <a:gd name="connsiteX137" fmla="*/ 374624 w 1723068"/>
                    <a:gd name="connsiteY137" fmla="*/ 1309680 h 13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</a:cxnLst>
                  <a:rect l="l" t="t" r="r" b="b"/>
                  <a:pathLst>
                    <a:path w="1723068" h="1322657">
                      <a:moveTo>
                        <a:pt x="1708580" y="1299132"/>
                      </a:moveTo>
                      <a:cubicBezTo>
                        <a:pt x="1682398" y="1260369"/>
                        <a:pt x="1661302" y="1228342"/>
                        <a:pt x="1668038" y="1236348"/>
                      </a:cubicBezTo>
                      <a:cubicBezTo>
                        <a:pt x="1619108" y="1167210"/>
                        <a:pt x="1626987" y="1172548"/>
                        <a:pt x="1577294" y="1099725"/>
                      </a:cubicBezTo>
                      <a:cubicBezTo>
                        <a:pt x="1585428" y="1116501"/>
                        <a:pt x="1539039" y="1045584"/>
                        <a:pt x="1521119" y="1018894"/>
                      </a:cubicBezTo>
                      <a:cubicBezTo>
                        <a:pt x="1504851" y="998560"/>
                        <a:pt x="1512985" y="1008727"/>
                        <a:pt x="1483882" y="964880"/>
                      </a:cubicBezTo>
                      <a:cubicBezTo>
                        <a:pt x="1490363" y="977717"/>
                        <a:pt x="1468250" y="944927"/>
                        <a:pt x="1455413" y="924719"/>
                      </a:cubicBezTo>
                      <a:cubicBezTo>
                        <a:pt x="1469901" y="951282"/>
                        <a:pt x="1389453" y="831561"/>
                        <a:pt x="1368609" y="805253"/>
                      </a:cubicBezTo>
                      <a:cubicBezTo>
                        <a:pt x="1360730" y="790765"/>
                        <a:pt x="1353867" y="782250"/>
                        <a:pt x="1341031" y="764584"/>
                      </a:cubicBezTo>
                      <a:cubicBezTo>
                        <a:pt x="1325398" y="739674"/>
                        <a:pt x="1318154" y="726456"/>
                        <a:pt x="1297565" y="694938"/>
                      </a:cubicBezTo>
                      <a:cubicBezTo>
                        <a:pt x="1294896" y="695065"/>
                        <a:pt x="1258421" y="635713"/>
                        <a:pt x="1223979" y="586401"/>
                      </a:cubicBezTo>
                      <a:cubicBezTo>
                        <a:pt x="1212922" y="572421"/>
                        <a:pt x="1261979" y="645753"/>
                        <a:pt x="1230969" y="601398"/>
                      </a:cubicBezTo>
                      <a:cubicBezTo>
                        <a:pt x="1182928" y="526668"/>
                        <a:pt x="1156620" y="481678"/>
                        <a:pt x="1089389" y="380386"/>
                      </a:cubicBezTo>
                      <a:cubicBezTo>
                        <a:pt x="1087355" y="378479"/>
                        <a:pt x="1089643" y="383436"/>
                        <a:pt x="1078840" y="367676"/>
                      </a:cubicBezTo>
                      <a:cubicBezTo>
                        <a:pt x="1078205" y="365643"/>
                        <a:pt x="1077188" y="362974"/>
                        <a:pt x="1061302" y="339970"/>
                      </a:cubicBezTo>
                      <a:cubicBezTo>
                        <a:pt x="1057743" y="338318"/>
                        <a:pt x="1102734" y="403516"/>
                        <a:pt x="1095108" y="396272"/>
                      </a:cubicBezTo>
                      <a:cubicBezTo>
                        <a:pt x="1085957" y="382800"/>
                        <a:pt x="1083670" y="380131"/>
                        <a:pt x="1076298" y="369456"/>
                      </a:cubicBezTo>
                      <a:cubicBezTo>
                        <a:pt x="1078205" y="370600"/>
                        <a:pt x="1068164" y="355221"/>
                        <a:pt x="1049609" y="328151"/>
                      </a:cubicBezTo>
                      <a:cubicBezTo>
                        <a:pt x="1052405" y="336158"/>
                        <a:pt x="1020759" y="289896"/>
                        <a:pt x="1027241" y="303622"/>
                      </a:cubicBezTo>
                      <a:cubicBezTo>
                        <a:pt x="1014659" y="284940"/>
                        <a:pt x="1006652" y="273756"/>
                        <a:pt x="999153" y="263207"/>
                      </a:cubicBezTo>
                      <a:cubicBezTo>
                        <a:pt x="1003983" y="265622"/>
                        <a:pt x="1025716" y="294726"/>
                        <a:pt x="1041221" y="313917"/>
                      </a:cubicBezTo>
                      <a:cubicBezTo>
                        <a:pt x="1015294" y="274518"/>
                        <a:pt x="1025462" y="289896"/>
                        <a:pt x="996103" y="245414"/>
                      </a:cubicBezTo>
                      <a:cubicBezTo>
                        <a:pt x="1017963" y="283415"/>
                        <a:pt x="948317" y="181995"/>
                        <a:pt x="972973" y="221521"/>
                      </a:cubicBezTo>
                      <a:cubicBezTo>
                        <a:pt x="934210" y="165219"/>
                        <a:pt x="971066" y="212879"/>
                        <a:pt x="948444" y="178691"/>
                      </a:cubicBezTo>
                      <a:cubicBezTo>
                        <a:pt x="899132" y="108155"/>
                        <a:pt x="915400" y="131794"/>
                        <a:pt x="899768" y="112603"/>
                      </a:cubicBezTo>
                      <a:cubicBezTo>
                        <a:pt x="889600" y="95573"/>
                        <a:pt x="857319" y="48168"/>
                        <a:pt x="855921" y="43338"/>
                      </a:cubicBezTo>
                      <a:cubicBezTo>
                        <a:pt x="868757" y="63546"/>
                        <a:pt x="884771" y="86549"/>
                        <a:pt x="884390" y="83499"/>
                      </a:cubicBezTo>
                      <a:cubicBezTo>
                        <a:pt x="868757" y="60369"/>
                        <a:pt x="852743" y="37111"/>
                        <a:pt x="839018" y="17412"/>
                      </a:cubicBezTo>
                      <a:lnTo>
                        <a:pt x="826817" y="0"/>
                      </a:lnTo>
                      <a:lnTo>
                        <a:pt x="815760" y="17666"/>
                      </a:lnTo>
                      <a:cubicBezTo>
                        <a:pt x="790850" y="57318"/>
                        <a:pt x="771151" y="89345"/>
                        <a:pt x="762001" y="103071"/>
                      </a:cubicBezTo>
                      <a:cubicBezTo>
                        <a:pt x="769753" y="89345"/>
                        <a:pt x="788944" y="59098"/>
                        <a:pt x="805466" y="32790"/>
                      </a:cubicBezTo>
                      <a:cubicBezTo>
                        <a:pt x="807499" y="25927"/>
                        <a:pt x="784369" y="61004"/>
                        <a:pt x="766830" y="86804"/>
                      </a:cubicBezTo>
                      <a:cubicBezTo>
                        <a:pt x="755519" y="106503"/>
                        <a:pt x="791740" y="51853"/>
                        <a:pt x="768609" y="87820"/>
                      </a:cubicBezTo>
                      <a:lnTo>
                        <a:pt x="723746" y="157340"/>
                      </a:lnTo>
                      <a:lnTo>
                        <a:pt x="721839" y="156323"/>
                      </a:lnTo>
                      <a:lnTo>
                        <a:pt x="685873" y="212116"/>
                      </a:lnTo>
                      <a:cubicBezTo>
                        <a:pt x="680661" y="223173"/>
                        <a:pt x="711417" y="174243"/>
                        <a:pt x="706207" y="185300"/>
                      </a:cubicBezTo>
                      <a:cubicBezTo>
                        <a:pt x="668842" y="242491"/>
                        <a:pt x="672527" y="237534"/>
                        <a:pt x="642534" y="282398"/>
                      </a:cubicBezTo>
                      <a:cubicBezTo>
                        <a:pt x="647364" y="280619"/>
                        <a:pt x="517984" y="476467"/>
                        <a:pt x="572888" y="394620"/>
                      </a:cubicBezTo>
                      <a:cubicBezTo>
                        <a:pt x="545308" y="438975"/>
                        <a:pt x="517603" y="478627"/>
                        <a:pt x="510358" y="492226"/>
                      </a:cubicBezTo>
                      <a:cubicBezTo>
                        <a:pt x="530566" y="461470"/>
                        <a:pt x="504767" y="505571"/>
                        <a:pt x="486211" y="534421"/>
                      </a:cubicBezTo>
                      <a:cubicBezTo>
                        <a:pt x="485703" y="534421"/>
                        <a:pt x="478459" y="545351"/>
                        <a:pt x="476298" y="548147"/>
                      </a:cubicBezTo>
                      <a:cubicBezTo>
                        <a:pt x="492311" y="523110"/>
                        <a:pt x="496633" y="515484"/>
                        <a:pt x="492566" y="519932"/>
                      </a:cubicBezTo>
                      <a:cubicBezTo>
                        <a:pt x="453803" y="580428"/>
                        <a:pt x="444017" y="597967"/>
                        <a:pt x="413896" y="645626"/>
                      </a:cubicBezTo>
                      <a:cubicBezTo>
                        <a:pt x="410846" y="649693"/>
                        <a:pt x="393434" y="673459"/>
                        <a:pt x="386190" y="687439"/>
                      </a:cubicBezTo>
                      <a:cubicBezTo>
                        <a:pt x="391400" y="678797"/>
                        <a:pt x="397120" y="671171"/>
                        <a:pt x="395595" y="673586"/>
                      </a:cubicBezTo>
                      <a:cubicBezTo>
                        <a:pt x="322135" y="788477"/>
                        <a:pt x="250074" y="899937"/>
                        <a:pt x="201398" y="979877"/>
                      </a:cubicBezTo>
                      <a:cubicBezTo>
                        <a:pt x="192502" y="991443"/>
                        <a:pt x="225673" y="939716"/>
                        <a:pt x="224911" y="938827"/>
                      </a:cubicBezTo>
                      <a:cubicBezTo>
                        <a:pt x="181445" y="1006948"/>
                        <a:pt x="187546" y="1000466"/>
                        <a:pt x="156662" y="1049651"/>
                      </a:cubicBezTo>
                      <a:cubicBezTo>
                        <a:pt x="167338" y="1033256"/>
                        <a:pt x="177378" y="1018132"/>
                        <a:pt x="184241" y="1007583"/>
                      </a:cubicBezTo>
                      <a:cubicBezTo>
                        <a:pt x="166448" y="1035925"/>
                        <a:pt x="121839" y="1104554"/>
                        <a:pt x="132134" y="1090574"/>
                      </a:cubicBezTo>
                      <a:cubicBezTo>
                        <a:pt x="178141" y="1017369"/>
                        <a:pt x="197332" y="987121"/>
                        <a:pt x="238382" y="923830"/>
                      </a:cubicBezTo>
                      <a:cubicBezTo>
                        <a:pt x="246389" y="905402"/>
                        <a:pt x="274858" y="867528"/>
                        <a:pt x="308283" y="812752"/>
                      </a:cubicBezTo>
                      <a:cubicBezTo>
                        <a:pt x="295065" y="834739"/>
                        <a:pt x="298243" y="832705"/>
                        <a:pt x="328617" y="784791"/>
                      </a:cubicBezTo>
                      <a:cubicBezTo>
                        <a:pt x="332557" y="775132"/>
                        <a:pt x="311333" y="812497"/>
                        <a:pt x="309808" y="812625"/>
                      </a:cubicBezTo>
                      <a:cubicBezTo>
                        <a:pt x="325059" y="786189"/>
                        <a:pt x="333447" y="775005"/>
                        <a:pt x="371447" y="715399"/>
                      </a:cubicBezTo>
                      <a:cubicBezTo>
                        <a:pt x="379963" y="705486"/>
                        <a:pt x="396612" y="684262"/>
                        <a:pt x="377802" y="715399"/>
                      </a:cubicBezTo>
                      <a:cubicBezTo>
                        <a:pt x="352765" y="754544"/>
                        <a:pt x="355561" y="747681"/>
                        <a:pt x="331794" y="784664"/>
                      </a:cubicBezTo>
                      <a:cubicBezTo>
                        <a:pt x="326584" y="794959"/>
                        <a:pt x="350605" y="756831"/>
                        <a:pt x="351621" y="756831"/>
                      </a:cubicBezTo>
                      <a:cubicBezTo>
                        <a:pt x="324932" y="798263"/>
                        <a:pt x="315145" y="814912"/>
                        <a:pt x="309300" y="825715"/>
                      </a:cubicBezTo>
                      <a:cubicBezTo>
                        <a:pt x="317179" y="814277"/>
                        <a:pt x="324677" y="803220"/>
                        <a:pt x="331922" y="792417"/>
                      </a:cubicBezTo>
                      <a:lnTo>
                        <a:pt x="241178" y="933108"/>
                      </a:lnTo>
                      <a:cubicBezTo>
                        <a:pt x="240415" y="934251"/>
                        <a:pt x="239653" y="935268"/>
                        <a:pt x="239145" y="935904"/>
                      </a:cubicBezTo>
                      <a:cubicBezTo>
                        <a:pt x="247279" y="921288"/>
                        <a:pt x="264436" y="894344"/>
                        <a:pt x="291507" y="853294"/>
                      </a:cubicBezTo>
                      <a:cubicBezTo>
                        <a:pt x="278289" y="871849"/>
                        <a:pt x="331667" y="789113"/>
                        <a:pt x="298243" y="839822"/>
                      </a:cubicBezTo>
                      <a:cubicBezTo>
                        <a:pt x="270028" y="885194"/>
                        <a:pt x="267359" y="886084"/>
                        <a:pt x="246007" y="922559"/>
                      </a:cubicBezTo>
                      <a:cubicBezTo>
                        <a:pt x="229994" y="946833"/>
                        <a:pt x="217412" y="965389"/>
                        <a:pt x="208389" y="978352"/>
                      </a:cubicBezTo>
                      <a:cubicBezTo>
                        <a:pt x="224783" y="952044"/>
                        <a:pt x="251600" y="908452"/>
                        <a:pt x="269520" y="881762"/>
                      </a:cubicBezTo>
                      <a:cubicBezTo>
                        <a:pt x="257954" y="897649"/>
                        <a:pt x="282356" y="860030"/>
                        <a:pt x="285279" y="854311"/>
                      </a:cubicBezTo>
                      <a:cubicBezTo>
                        <a:pt x="271807" y="875154"/>
                        <a:pt x="252489" y="905783"/>
                        <a:pt x="249185" y="909977"/>
                      </a:cubicBezTo>
                      <a:cubicBezTo>
                        <a:pt x="296971" y="836391"/>
                        <a:pt x="292777" y="836899"/>
                        <a:pt x="246643" y="910485"/>
                      </a:cubicBezTo>
                      <a:cubicBezTo>
                        <a:pt x="259226" y="894344"/>
                        <a:pt x="212074" y="966406"/>
                        <a:pt x="194535" y="993603"/>
                      </a:cubicBezTo>
                      <a:cubicBezTo>
                        <a:pt x="198730" y="988647"/>
                        <a:pt x="195044" y="995382"/>
                        <a:pt x="188181" y="1006821"/>
                      </a:cubicBezTo>
                      <a:cubicBezTo>
                        <a:pt x="205338" y="980259"/>
                        <a:pt x="226436" y="947342"/>
                        <a:pt x="225165" y="951027"/>
                      </a:cubicBezTo>
                      <a:cubicBezTo>
                        <a:pt x="189198" y="1006948"/>
                        <a:pt x="174836" y="1027537"/>
                        <a:pt x="126542" y="1103538"/>
                      </a:cubicBezTo>
                      <a:cubicBezTo>
                        <a:pt x="145097" y="1076848"/>
                        <a:pt x="164415" y="1047490"/>
                        <a:pt x="162508" y="1047998"/>
                      </a:cubicBezTo>
                      <a:cubicBezTo>
                        <a:pt x="170897" y="1035671"/>
                        <a:pt x="189071" y="1008854"/>
                        <a:pt x="200509" y="991951"/>
                      </a:cubicBezTo>
                      <a:cubicBezTo>
                        <a:pt x="184114" y="1017751"/>
                        <a:pt x="181191" y="1022453"/>
                        <a:pt x="165559" y="1047109"/>
                      </a:cubicBezTo>
                      <a:cubicBezTo>
                        <a:pt x="158187" y="1060962"/>
                        <a:pt x="196569" y="1000212"/>
                        <a:pt x="203050" y="991316"/>
                      </a:cubicBezTo>
                      <a:cubicBezTo>
                        <a:pt x="198221" y="999195"/>
                        <a:pt x="182334" y="1023978"/>
                        <a:pt x="169625" y="1044059"/>
                      </a:cubicBezTo>
                      <a:lnTo>
                        <a:pt x="137599" y="1093624"/>
                      </a:lnTo>
                      <a:cubicBezTo>
                        <a:pt x="148401" y="1076340"/>
                        <a:pt x="158695" y="1059945"/>
                        <a:pt x="166957" y="1046728"/>
                      </a:cubicBezTo>
                      <a:cubicBezTo>
                        <a:pt x="129083" y="1104554"/>
                        <a:pt x="120695" y="1117263"/>
                        <a:pt x="84982" y="1171659"/>
                      </a:cubicBezTo>
                      <a:cubicBezTo>
                        <a:pt x="77738" y="1185257"/>
                        <a:pt x="105826" y="1141665"/>
                        <a:pt x="113578" y="1130862"/>
                      </a:cubicBezTo>
                      <a:lnTo>
                        <a:pt x="108113" y="1139377"/>
                      </a:lnTo>
                      <a:cubicBezTo>
                        <a:pt x="95150" y="1158822"/>
                        <a:pt x="78373" y="1184368"/>
                        <a:pt x="72146" y="1195044"/>
                      </a:cubicBezTo>
                      <a:lnTo>
                        <a:pt x="19911" y="1276128"/>
                      </a:lnTo>
                      <a:cubicBezTo>
                        <a:pt x="18005" y="1278670"/>
                        <a:pt x="19022" y="1276764"/>
                        <a:pt x="24741" y="1267486"/>
                      </a:cubicBezTo>
                      <a:cubicBezTo>
                        <a:pt x="4025" y="1299640"/>
                        <a:pt x="-1186" y="1308282"/>
                        <a:pt x="212" y="1306630"/>
                      </a:cubicBezTo>
                      <a:lnTo>
                        <a:pt x="212" y="1306884"/>
                      </a:lnTo>
                      <a:cubicBezTo>
                        <a:pt x="212" y="1306884"/>
                        <a:pt x="114849" y="1306884"/>
                        <a:pt x="114849" y="1306884"/>
                      </a:cubicBezTo>
                      <a:lnTo>
                        <a:pt x="114722" y="1306884"/>
                      </a:lnTo>
                      <a:cubicBezTo>
                        <a:pt x="126542" y="1307139"/>
                        <a:pt x="137599" y="1306884"/>
                        <a:pt x="147258" y="1306884"/>
                      </a:cubicBezTo>
                      <a:lnTo>
                        <a:pt x="178014" y="1306884"/>
                      </a:lnTo>
                      <a:cubicBezTo>
                        <a:pt x="178776" y="1306884"/>
                        <a:pt x="179666" y="1306884"/>
                        <a:pt x="180174" y="1306884"/>
                      </a:cubicBezTo>
                      <a:cubicBezTo>
                        <a:pt x="171405" y="1307266"/>
                        <a:pt x="161492" y="1307520"/>
                        <a:pt x="145986" y="1307774"/>
                      </a:cubicBezTo>
                      <a:cubicBezTo>
                        <a:pt x="111163" y="1307266"/>
                        <a:pt x="69096" y="1308282"/>
                        <a:pt x="15209" y="1307393"/>
                      </a:cubicBezTo>
                      <a:cubicBezTo>
                        <a:pt x="12667" y="1308791"/>
                        <a:pt x="122602" y="1307393"/>
                        <a:pt x="45330" y="1309045"/>
                      </a:cubicBezTo>
                      <a:cubicBezTo>
                        <a:pt x="132260" y="1309299"/>
                        <a:pt x="195806" y="1308918"/>
                        <a:pt x="198983" y="1306884"/>
                      </a:cubicBezTo>
                      <a:lnTo>
                        <a:pt x="269393" y="1306884"/>
                      </a:lnTo>
                      <a:cubicBezTo>
                        <a:pt x="266723" y="1306884"/>
                        <a:pt x="264309" y="1306884"/>
                        <a:pt x="262148" y="1307011"/>
                      </a:cubicBezTo>
                      <a:cubicBezTo>
                        <a:pt x="280450" y="1307011"/>
                        <a:pt x="286931" y="1307393"/>
                        <a:pt x="294049" y="1307647"/>
                      </a:cubicBezTo>
                      <a:cubicBezTo>
                        <a:pt x="213472" y="1307647"/>
                        <a:pt x="124889" y="1309935"/>
                        <a:pt x="206864" y="1311205"/>
                      </a:cubicBezTo>
                      <a:cubicBezTo>
                        <a:pt x="240670" y="1310697"/>
                        <a:pt x="212201" y="1310443"/>
                        <a:pt x="192248" y="1309935"/>
                      </a:cubicBezTo>
                      <a:cubicBezTo>
                        <a:pt x="243339" y="1310189"/>
                        <a:pt x="236857" y="1308918"/>
                        <a:pt x="274730" y="1309935"/>
                      </a:cubicBezTo>
                      <a:cubicBezTo>
                        <a:pt x="262656" y="1310316"/>
                        <a:pt x="208515" y="1311205"/>
                        <a:pt x="255794" y="1311841"/>
                      </a:cubicBezTo>
                      <a:cubicBezTo>
                        <a:pt x="273078" y="1311205"/>
                        <a:pt x="280958" y="1310951"/>
                        <a:pt x="290362" y="1310697"/>
                      </a:cubicBezTo>
                      <a:cubicBezTo>
                        <a:pt x="311206" y="1311587"/>
                        <a:pt x="315273" y="1314001"/>
                        <a:pt x="386698" y="1313112"/>
                      </a:cubicBezTo>
                      <a:cubicBezTo>
                        <a:pt x="371066" y="1314129"/>
                        <a:pt x="410846" y="1314383"/>
                        <a:pt x="434612" y="1314764"/>
                      </a:cubicBezTo>
                      <a:cubicBezTo>
                        <a:pt x="454311" y="1314510"/>
                        <a:pt x="454438" y="1313620"/>
                        <a:pt x="453421" y="1312603"/>
                      </a:cubicBezTo>
                      <a:cubicBezTo>
                        <a:pt x="399789" y="1312603"/>
                        <a:pt x="376404" y="1312603"/>
                        <a:pt x="337768" y="1312603"/>
                      </a:cubicBezTo>
                      <a:cubicBezTo>
                        <a:pt x="354035" y="1311714"/>
                        <a:pt x="354163" y="1311587"/>
                        <a:pt x="340183" y="1310570"/>
                      </a:cubicBezTo>
                      <a:cubicBezTo>
                        <a:pt x="394832" y="1312095"/>
                        <a:pt x="402204" y="1311078"/>
                        <a:pt x="470960" y="1311714"/>
                      </a:cubicBezTo>
                      <a:cubicBezTo>
                        <a:pt x="480111" y="1309553"/>
                        <a:pt x="382377" y="1311714"/>
                        <a:pt x="373862" y="1310062"/>
                      </a:cubicBezTo>
                      <a:cubicBezTo>
                        <a:pt x="396103" y="1310443"/>
                        <a:pt x="497649" y="1310443"/>
                        <a:pt x="538446" y="1310062"/>
                      </a:cubicBezTo>
                      <a:cubicBezTo>
                        <a:pt x="564499" y="1311460"/>
                        <a:pt x="547088" y="1314256"/>
                        <a:pt x="500191" y="1315654"/>
                      </a:cubicBezTo>
                      <a:cubicBezTo>
                        <a:pt x="529041" y="1315781"/>
                        <a:pt x="551790" y="1315908"/>
                        <a:pt x="566533" y="1315654"/>
                      </a:cubicBezTo>
                      <a:cubicBezTo>
                        <a:pt x="538700" y="1317433"/>
                        <a:pt x="651303" y="1316670"/>
                        <a:pt x="630460" y="1318450"/>
                      </a:cubicBezTo>
                      <a:cubicBezTo>
                        <a:pt x="602881" y="1318323"/>
                        <a:pt x="575430" y="1318068"/>
                        <a:pt x="547850" y="1317941"/>
                      </a:cubicBezTo>
                      <a:cubicBezTo>
                        <a:pt x="555985" y="1320483"/>
                        <a:pt x="636561" y="1318831"/>
                        <a:pt x="663885" y="1318196"/>
                      </a:cubicBezTo>
                      <a:cubicBezTo>
                        <a:pt x="708367" y="1318704"/>
                        <a:pt x="703920" y="1320229"/>
                        <a:pt x="761873" y="1320483"/>
                      </a:cubicBezTo>
                      <a:cubicBezTo>
                        <a:pt x="760476" y="1319339"/>
                        <a:pt x="731117" y="1318958"/>
                        <a:pt x="779539" y="1318831"/>
                      </a:cubicBezTo>
                      <a:cubicBezTo>
                        <a:pt x="827199" y="1320991"/>
                        <a:pt x="837111" y="1319721"/>
                        <a:pt x="928110" y="1319975"/>
                      </a:cubicBezTo>
                      <a:cubicBezTo>
                        <a:pt x="945902" y="1321500"/>
                        <a:pt x="935099" y="1321246"/>
                        <a:pt x="910316" y="1322262"/>
                      </a:cubicBezTo>
                      <a:cubicBezTo>
                        <a:pt x="1010973" y="1320356"/>
                        <a:pt x="1163992" y="1322898"/>
                        <a:pt x="1259311" y="1320102"/>
                      </a:cubicBezTo>
                      <a:cubicBezTo>
                        <a:pt x="1239865" y="1320737"/>
                        <a:pt x="1239611" y="1321373"/>
                        <a:pt x="1258802" y="1322135"/>
                      </a:cubicBezTo>
                      <a:cubicBezTo>
                        <a:pt x="1303030" y="1321627"/>
                        <a:pt x="1355900" y="1323279"/>
                        <a:pt x="1358061" y="1322389"/>
                      </a:cubicBezTo>
                      <a:cubicBezTo>
                        <a:pt x="1336201" y="1321881"/>
                        <a:pt x="1503962" y="1319975"/>
                        <a:pt x="1523789" y="1319975"/>
                      </a:cubicBezTo>
                      <a:cubicBezTo>
                        <a:pt x="1518324" y="1319975"/>
                        <a:pt x="1560899" y="1320864"/>
                        <a:pt x="1573227" y="1321119"/>
                      </a:cubicBezTo>
                      <a:cubicBezTo>
                        <a:pt x="1597883" y="1321119"/>
                        <a:pt x="1651007" y="1321373"/>
                        <a:pt x="1696252" y="1321500"/>
                      </a:cubicBezTo>
                      <a:lnTo>
                        <a:pt x="1723068" y="1321500"/>
                      </a:lnTo>
                      <a:cubicBezTo>
                        <a:pt x="1723068" y="1321500"/>
                        <a:pt x="1708071" y="1299259"/>
                        <a:pt x="1708071" y="1299259"/>
                      </a:cubicBezTo>
                      <a:close/>
                      <a:moveTo>
                        <a:pt x="374624" y="1309680"/>
                      </a:moveTo>
                      <a:cubicBezTo>
                        <a:pt x="375260" y="1308537"/>
                        <a:pt x="293921" y="1309045"/>
                        <a:pt x="311333" y="1307647"/>
                      </a:cubicBezTo>
                      <a:cubicBezTo>
                        <a:pt x="329507" y="1307647"/>
                        <a:pt x="339293" y="1307520"/>
                        <a:pt x="342598" y="1307139"/>
                      </a:cubicBezTo>
                      <a:lnTo>
                        <a:pt x="448592" y="1307139"/>
                      </a:lnTo>
                      <a:cubicBezTo>
                        <a:pt x="451642" y="1307647"/>
                        <a:pt x="461301" y="1308282"/>
                        <a:pt x="474265" y="1308791"/>
                      </a:cubicBezTo>
                      <a:cubicBezTo>
                        <a:pt x="432197" y="1307901"/>
                        <a:pt x="417963" y="1309680"/>
                        <a:pt x="374624" y="1309680"/>
                      </a:cubicBezTo>
                      <a:close/>
                    </a:path>
                  </a:pathLst>
                </a:custGeom>
                <a:solidFill>
                  <a:srgbClr val="B8704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36FFD67-10B3-741B-BB15-52DDB5408846}"/>
                  </a:ext>
                </a:extLst>
              </p:cNvPr>
              <p:cNvSpPr/>
              <p:nvPr/>
            </p:nvSpPr>
            <p:spPr>
              <a:xfrm>
                <a:off x="8625365" y="1207950"/>
                <a:ext cx="2320949" cy="1281465"/>
              </a:xfrm>
              <a:custGeom>
                <a:avLst/>
                <a:gdLst>
                  <a:gd name="connsiteX0" fmla="*/ 254 w 2320949"/>
                  <a:gd name="connsiteY0" fmla="*/ 1281339 h 1281465"/>
                  <a:gd name="connsiteX1" fmla="*/ 1493964 w 2320949"/>
                  <a:gd name="connsiteY1" fmla="*/ 1281339 h 1281465"/>
                  <a:gd name="connsiteX2" fmla="*/ 1494853 w 2320949"/>
                  <a:gd name="connsiteY2" fmla="*/ 1280068 h 1281465"/>
                  <a:gd name="connsiteX3" fmla="*/ 1511375 w 2320949"/>
                  <a:gd name="connsiteY3" fmla="*/ 1254523 h 1281465"/>
                  <a:gd name="connsiteX4" fmla="*/ 1574286 w 2320949"/>
                  <a:gd name="connsiteY4" fmla="*/ 1157043 h 1281465"/>
                  <a:gd name="connsiteX5" fmla="*/ 1613430 w 2320949"/>
                  <a:gd name="connsiteY5" fmla="*/ 1096293 h 1281465"/>
                  <a:gd name="connsiteX6" fmla="*/ 1630079 w 2320949"/>
                  <a:gd name="connsiteY6" fmla="*/ 1070621 h 1281465"/>
                  <a:gd name="connsiteX7" fmla="*/ 1732388 w 2320949"/>
                  <a:gd name="connsiteY7" fmla="*/ 912010 h 1281465"/>
                  <a:gd name="connsiteX8" fmla="*/ 1748783 w 2320949"/>
                  <a:gd name="connsiteY8" fmla="*/ 886465 h 1281465"/>
                  <a:gd name="connsiteX9" fmla="*/ 1851092 w 2320949"/>
                  <a:gd name="connsiteY9" fmla="*/ 727854 h 1281465"/>
                  <a:gd name="connsiteX10" fmla="*/ 1896209 w 2320949"/>
                  <a:gd name="connsiteY10" fmla="*/ 658081 h 1281465"/>
                  <a:gd name="connsiteX11" fmla="*/ 1970050 w 2320949"/>
                  <a:gd name="connsiteY11" fmla="*/ 543698 h 1281465"/>
                  <a:gd name="connsiteX12" fmla="*/ 1986444 w 2320949"/>
                  <a:gd name="connsiteY12" fmla="*/ 518280 h 1281465"/>
                  <a:gd name="connsiteX13" fmla="*/ 2088754 w 2320949"/>
                  <a:gd name="connsiteY13" fmla="*/ 359797 h 1281465"/>
                  <a:gd name="connsiteX14" fmla="*/ 2105148 w 2320949"/>
                  <a:gd name="connsiteY14" fmla="*/ 334251 h 1281465"/>
                  <a:gd name="connsiteX15" fmla="*/ 2146199 w 2320949"/>
                  <a:gd name="connsiteY15" fmla="*/ 270832 h 1281465"/>
                  <a:gd name="connsiteX16" fmla="*/ 2185470 w 2320949"/>
                  <a:gd name="connsiteY16" fmla="*/ 209956 h 1281465"/>
                  <a:gd name="connsiteX17" fmla="*/ 2320950 w 2320949"/>
                  <a:gd name="connsiteY17" fmla="*/ 0 h 1281465"/>
                  <a:gd name="connsiteX18" fmla="*/ 820124 w 2320949"/>
                  <a:gd name="connsiteY18" fmla="*/ 0 h 1281465"/>
                  <a:gd name="connsiteX19" fmla="*/ 719721 w 2320949"/>
                  <a:gd name="connsiteY19" fmla="*/ 156958 h 1281465"/>
                  <a:gd name="connsiteX20" fmla="*/ 703326 w 2320949"/>
                  <a:gd name="connsiteY20" fmla="*/ 182504 h 1281465"/>
                  <a:gd name="connsiteX21" fmla="*/ 644355 w 2320949"/>
                  <a:gd name="connsiteY21" fmla="*/ 274645 h 1281465"/>
                  <a:gd name="connsiteX22" fmla="*/ 605720 w 2320949"/>
                  <a:gd name="connsiteY22" fmla="*/ 335014 h 1281465"/>
                  <a:gd name="connsiteX23" fmla="*/ 601526 w 2320949"/>
                  <a:gd name="connsiteY23" fmla="*/ 341623 h 1281465"/>
                  <a:gd name="connsiteX24" fmla="*/ 585131 w 2320949"/>
                  <a:gd name="connsiteY24" fmla="*/ 367295 h 1281465"/>
                  <a:gd name="connsiteX25" fmla="*/ 483203 w 2320949"/>
                  <a:gd name="connsiteY25" fmla="*/ 526414 h 1281465"/>
                  <a:gd name="connsiteX26" fmla="*/ 466935 w 2320949"/>
                  <a:gd name="connsiteY26" fmla="*/ 551959 h 1281465"/>
                  <a:gd name="connsiteX27" fmla="*/ 365516 w 2320949"/>
                  <a:gd name="connsiteY27" fmla="*/ 710316 h 1281465"/>
                  <a:gd name="connsiteX28" fmla="*/ 327008 w 2320949"/>
                  <a:gd name="connsiteY28" fmla="*/ 770430 h 1281465"/>
                  <a:gd name="connsiteX29" fmla="*/ 246558 w 2320949"/>
                  <a:gd name="connsiteY29" fmla="*/ 896124 h 1281465"/>
                  <a:gd name="connsiteX30" fmla="*/ 230163 w 2320949"/>
                  <a:gd name="connsiteY30" fmla="*/ 921796 h 1281465"/>
                  <a:gd name="connsiteX31" fmla="*/ 128363 w 2320949"/>
                  <a:gd name="connsiteY31" fmla="*/ 1080915 h 1281465"/>
                  <a:gd name="connsiteX32" fmla="*/ 111968 w 2320949"/>
                  <a:gd name="connsiteY32" fmla="*/ 1106461 h 1281465"/>
                  <a:gd name="connsiteX33" fmla="*/ 86804 w 2320949"/>
                  <a:gd name="connsiteY33" fmla="*/ 1145859 h 1281465"/>
                  <a:gd name="connsiteX34" fmla="*/ 48168 w 2320949"/>
                  <a:gd name="connsiteY34" fmla="*/ 1206101 h 1281465"/>
                  <a:gd name="connsiteX35" fmla="*/ 0 w 2320949"/>
                  <a:gd name="connsiteY35" fmla="*/ 1281466 h 128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320949" h="1281465">
                    <a:moveTo>
                      <a:pt x="254" y="1281339"/>
                    </a:moveTo>
                    <a:lnTo>
                      <a:pt x="1493964" y="1281339"/>
                    </a:lnTo>
                    <a:cubicBezTo>
                      <a:pt x="1493964" y="1281339"/>
                      <a:pt x="1494853" y="1280068"/>
                      <a:pt x="1494853" y="1280068"/>
                    </a:cubicBezTo>
                    <a:lnTo>
                      <a:pt x="1511375" y="1254523"/>
                    </a:lnTo>
                    <a:lnTo>
                      <a:pt x="1574286" y="1157043"/>
                    </a:lnTo>
                    <a:lnTo>
                      <a:pt x="1613430" y="1096293"/>
                    </a:lnTo>
                    <a:cubicBezTo>
                      <a:pt x="1613430" y="1096293"/>
                      <a:pt x="1630079" y="1070621"/>
                      <a:pt x="1630079" y="1070621"/>
                    </a:cubicBezTo>
                    <a:lnTo>
                      <a:pt x="1732388" y="912010"/>
                    </a:lnTo>
                    <a:lnTo>
                      <a:pt x="1748783" y="886465"/>
                    </a:lnTo>
                    <a:lnTo>
                      <a:pt x="1851092" y="727854"/>
                    </a:lnTo>
                    <a:lnTo>
                      <a:pt x="1896209" y="658081"/>
                    </a:lnTo>
                    <a:lnTo>
                      <a:pt x="1970050" y="543698"/>
                    </a:lnTo>
                    <a:lnTo>
                      <a:pt x="1986444" y="518280"/>
                    </a:lnTo>
                    <a:lnTo>
                      <a:pt x="2088754" y="359797"/>
                    </a:lnTo>
                    <a:lnTo>
                      <a:pt x="2105148" y="334251"/>
                    </a:lnTo>
                    <a:lnTo>
                      <a:pt x="2146199" y="270832"/>
                    </a:lnTo>
                    <a:lnTo>
                      <a:pt x="2185470" y="209956"/>
                    </a:lnTo>
                    <a:lnTo>
                      <a:pt x="2320950" y="0"/>
                    </a:lnTo>
                    <a:lnTo>
                      <a:pt x="820124" y="0"/>
                    </a:lnTo>
                    <a:cubicBezTo>
                      <a:pt x="820124" y="0"/>
                      <a:pt x="719721" y="156958"/>
                      <a:pt x="719721" y="156958"/>
                    </a:cubicBezTo>
                    <a:lnTo>
                      <a:pt x="703326" y="182504"/>
                    </a:lnTo>
                    <a:lnTo>
                      <a:pt x="644355" y="274645"/>
                    </a:lnTo>
                    <a:lnTo>
                      <a:pt x="605720" y="335014"/>
                    </a:lnTo>
                    <a:lnTo>
                      <a:pt x="601526" y="341623"/>
                    </a:lnTo>
                    <a:lnTo>
                      <a:pt x="585131" y="367295"/>
                    </a:lnTo>
                    <a:lnTo>
                      <a:pt x="483203" y="526414"/>
                    </a:lnTo>
                    <a:lnTo>
                      <a:pt x="466935" y="551959"/>
                    </a:lnTo>
                    <a:lnTo>
                      <a:pt x="365516" y="710316"/>
                    </a:lnTo>
                    <a:lnTo>
                      <a:pt x="327008" y="770430"/>
                    </a:lnTo>
                    <a:lnTo>
                      <a:pt x="246558" y="896124"/>
                    </a:lnTo>
                    <a:lnTo>
                      <a:pt x="230163" y="921796"/>
                    </a:lnTo>
                    <a:lnTo>
                      <a:pt x="128363" y="1080915"/>
                    </a:lnTo>
                    <a:lnTo>
                      <a:pt x="111968" y="1106461"/>
                    </a:lnTo>
                    <a:lnTo>
                      <a:pt x="86804" y="1145859"/>
                    </a:lnTo>
                    <a:lnTo>
                      <a:pt x="48168" y="1206101"/>
                    </a:lnTo>
                    <a:lnTo>
                      <a:pt x="0" y="1281466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3D9CD914-32C6-3035-8588-2A6E603916D3}"/>
                  </a:ext>
                </a:extLst>
              </p:cNvPr>
              <p:cNvSpPr/>
              <p:nvPr/>
            </p:nvSpPr>
            <p:spPr>
              <a:xfrm>
                <a:off x="10940060" y="1193747"/>
                <a:ext cx="311360" cy="388173"/>
              </a:xfrm>
              <a:custGeom>
                <a:avLst/>
                <a:gdLst>
                  <a:gd name="connsiteX0" fmla="*/ 84035 w 311360"/>
                  <a:gd name="connsiteY0" fmla="*/ 13948 h 388173"/>
                  <a:gd name="connsiteX1" fmla="*/ 153300 w 311360"/>
                  <a:gd name="connsiteY1" fmla="*/ 64658 h 388173"/>
                  <a:gd name="connsiteX2" fmla="*/ 184819 w 311360"/>
                  <a:gd name="connsiteY2" fmla="*/ 147267 h 388173"/>
                  <a:gd name="connsiteX3" fmla="*/ 247729 w 311360"/>
                  <a:gd name="connsiteY3" fmla="*/ 221489 h 388173"/>
                  <a:gd name="connsiteX4" fmla="*/ 304031 w 311360"/>
                  <a:gd name="connsiteY4" fmla="*/ 306767 h 388173"/>
                  <a:gd name="connsiteX5" fmla="*/ 290051 w 311360"/>
                  <a:gd name="connsiteY5" fmla="*/ 387216 h 388173"/>
                  <a:gd name="connsiteX6" fmla="*/ 238325 w 311360"/>
                  <a:gd name="connsiteY6" fmla="*/ 357096 h 388173"/>
                  <a:gd name="connsiteX7" fmla="*/ 156096 w 311360"/>
                  <a:gd name="connsiteY7" fmla="*/ 254278 h 388173"/>
                  <a:gd name="connsiteX8" fmla="*/ 61159 w 311360"/>
                  <a:gd name="connsiteY8" fmla="*/ 139260 h 388173"/>
                  <a:gd name="connsiteX9" fmla="*/ 38790 w 311360"/>
                  <a:gd name="connsiteY9" fmla="*/ 112063 h 388173"/>
                  <a:gd name="connsiteX10" fmla="*/ 3967 w 311360"/>
                  <a:gd name="connsiteY10" fmla="*/ 39239 h 388173"/>
                  <a:gd name="connsiteX11" fmla="*/ 83908 w 311360"/>
                  <a:gd name="connsiteY11" fmla="*/ 13821 h 38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1360" h="388173">
                    <a:moveTo>
                      <a:pt x="84035" y="13948"/>
                    </a:moveTo>
                    <a:cubicBezTo>
                      <a:pt x="110216" y="25386"/>
                      <a:pt x="135126" y="42416"/>
                      <a:pt x="153300" y="64658"/>
                    </a:cubicBezTo>
                    <a:cubicBezTo>
                      <a:pt x="173889" y="90076"/>
                      <a:pt x="173254" y="118417"/>
                      <a:pt x="184819" y="147267"/>
                    </a:cubicBezTo>
                    <a:cubicBezTo>
                      <a:pt x="196892" y="177642"/>
                      <a:pt x="224980" y="198104"/>
                      <a:pt x="247729" y="221489"/>
                    </a:cubicBezTo>
                    <a:cubicBezTo>
                      <a:pt x="271622" y="246017"/>
                      <a:pt x="290813" y="275121"/>
                      <a:pt x="304031" y="306767"/>
                    </a:cubicBezTo>
                    <a:cubicBezTo>
                      <a:pt x="312927" y="328119"/>
                      <a:pt x="318901" y="376032"/>
                      <a:pt x="290051" y="387216"/>
                    </a:cubicBezTo>
                    <a:cubicBezTo>
                      <a:pt x="274164" y="393444"/>
                      <a:pt x="249636" y="367644"/>
                      <a:pt x="238325" y="357096"/>
                    </a:cubicBezTo>
                    <a:cubicBezTo>
                      <a:pt x="206171" y="326848"/>
                      <a:pt x="182150" y="289483"/>
                      <a:pt x="156096" y="254278"/>
                    </a:cubicBezTo>
                    <a:cubicBezTo>
                      <a:pt x="126611" y="214244"/>
                      <a:pt x="94076" y="176625"/>
                      <a:pt x="61159" y="139260"/>
                    </a:cubicBezTo>
                    <a:cubicBezTo>
                      <a:pt x="53406" y="130491"/>
                      <a:pt x="45654" y="121595"/>
                      <a:pt x="38790" y="112063"/>
                    </a:cubicBezTo>
                    <a:cubicBezTo>
                      <a:pt x="23158" y="90076"/>
                      <a:pt x="13372" y="64530"/>
                      <a:pt x="3967" y="39239"/>
                    </a:cubicBezTo>
                    <a:cubicBezTo>
                      <a:pt x="-17765" y="-19096"/>
                      <a:pt x="55566" y="1493"/>
                      <a:pt x="83908" y="13821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F5F16758-6851-F1FD-56CF-617320E2F2E5}"/>
                  </a:ext>
                </a:extLst>
              </p:cNvPr>
              <p:cNvSpPr/>
              <p:nvPr/>
            </p:nvSpPr>
            <p:spPr>
              <a:xfrm>
                <a:off x="8673406" y="1208077"/>
                <a:ext cx="2137810" cy="1281338"/>
              </a:xfrm>
              <a:custGeom>
                <a:avLst/>
                <a:gdLst>
                  <a:gd name="connsiteX0" fmla="*/ 381 w 2137810"/>
                  <a:gd name="connsiteY0" fmla="*/ 1205846 h 1281338"/>
                  <a:gd name="connsiteX1" fmla="*/ 91379 w 2137810"/>
                  <a:gd name="connsiteY1" fmla="*/ 1144080 h 1281338"/>
                  <a:gd name="connsiteX2" fmla="*/ 190129 w 2137810"/>
                  <a:gd name="connsiteY2" fmla="*/ 1281212 h 1281338"/>
                  <a:gd name="connsiteX3" fmla="*/ 252022 w 2137810"/>
                  <a:gd name="connsiteY3" fmla="*/ 1281212 h 1281338"/>
                  <a:gd name="connsiteX4" fmla="*/ 379369 w 2137810"/>
                  <a:gd name="connsiteY4" fmla="*/ 1194789 h 1281338"/>
                  <a:gd name="connsiteX5" fmla="*/ 441517 w 2137810"/>
                  <a:gd name="connsiteY5" fmla="*/ 1281212 h 1281338"/>
                  <a:gd name="connsiteX6" fmla="*/ 476467 w 2137810"/>
                  <a:gd name="connsiteY6" fmla="*/ 1281212 h 1281338"/>
                  <a:gd name="connsiteX7" fmla="*/ 402881 w 2137810"/>
                  <a:gd name="connsiteY7" fmla="*/ 1179030 h 1281338"/>
                  <a:gd name="connsiteX8" fmla="*/ 548401 w 2137810"/>
                  <a:gd name="connsiteY8" fmla="*/ 1080407 h 1281338"/>
                  <a:gd name="connsiteX9" fmla="*/ 650836 w 2137810"/>
                  <a:gd name="connsiteY9" fmla="*/ 1222622 h 1281338"/>
                  <a:gd name="connsiteX10" fmla="*/ 564923 w 2137810"/>
                  <a:gd name="connsiteY10" fmla="*/ 1281339 h 1281338"/>
                  <a:gd name="connsiteX11" fmla="*/ 615124 w 2137810"/>
                  <a:gd name="connsiteY11" fmla="*/ 1281339 h 1281338"/>
                  <a:gd name="connsiteX12" fmla="*/ 667485 w 2137810"/>
                  <a:gd name="connsiteY12" fmla="*/ 1245753 h 1281338"/>
                  <a:gd name="connsiteX13" fmla="*/ 693158 w 2137810"/>
                  <a:gd name="connsiteY13" fmla="*/ 1281339 h 1281338"/>
                  <a:gd name="connsiteX14" fmla="*/ 728109 w 2137810"/>
                  <a:gd name="connsiteY14" fmla="*/ 1281339 h 1281338"/>
                  <a:gd name="connsiteX15" fmla="*/ 690871 w 2137810"/>
                  <a:gd name="connsiteY15" fmla="*/ 1229740 h 1281338"/>
                  <a:gd name="connsiteX16" fmla="*/ 836009 w 2137810"/>
                  <a:gd name="connsiteY16" fmla="*/ 1130608 h 1281338"/>
                  <a:gd name="connsiteX17" fmla="*/ 939462 w 2137810"/>
                  <a:gd name="connsiteY17" fmla="*/ 1274222 h 1281338"/>
                  <a:gd name="connsiteX18" fmla="*/ 929041 w 2137810"/>
                  <a:gd name="connsiteY18" fmla="*/ 1281339 h 1281338"/>
                  <a:gd name="connsiteX19" fmla="*/ 979496 w 2137810"/>
                  <a:gd name="connsiteY19" fmla="*/ 1281212 h 1281338"/>
                  <a:gd name="connsiteX20" fmla="*/ 1125016 w 2137810"/>
                  <a:gd name="connsiteY20" fmla="*/ 1182589 h 1281338"/>
                  <a:gd name="connsiteX21" fmla="*/ 1196315 w 2137810"/>
                  <a:gd name="connsiteY21" fmla="*/ 1281339 h 1281338"/>
                  <a:gd name="connsiteX22" fmla="*/ 1231138 w 2137810"/>
                  <a:gd name="connsiteY22" fmla="*/ 1281339 h 1281338"/>
                  <a:gd name="connsiteX23" fmla="*/ 1148528 w 2137810"/>
                  <a:gd name="connsiteY23" fmla="*/ 1166702 h 1281338"/>
                  <a:gd name="connsiteX24" fmla="*/ 1294049 w 2137810"/>
                  <a:gd name="connsiteY24" fmla="*/ 1068079 h 1281338"/>
                  <a:gd name="connsiteX25" fmla="*/ 1396865 w 2137810"/>
                  <a:gd name="connsiteY25" fmla="*/ 1210676 h 1281338"/>
                  <a:gd name="connsiteX26" fmla="*/ 1292650 w 2137810"/>
                  <a:gd name="connsiteY26" fmla="*/ 1281339 h 1281338"/>
                  <a:gd name="connsiteX27" fmla="*/ 1342979 w 2137810"/>
                  <a:gd name="connsiteY27" fmla="*/ 1281339 h 1281338"/>
                  <a:gd name="connsiteX28" fmla="*/ 1413387 w 2137810"/>
                  <a:gd name="connsiteY28" fmla="*/ 1233552 h 1281338"/>
                  <a:gd name="connsiteX29" fmla="*/ 1446940 w 2137810"/>
                  <a:gd name="connsiteY29" fmla="*/ 1280068 h 1281338"/>
                  <a:gd name="connsiteX30" fmla="*/ 1463461 w 2137810"/>
                  <a:gd name="connsiteY30" fmla="*/ 1254523 h 1281338"/>
                  <a:gd name="connsiteX31" fmla="*/ 1436900 w 2137810"/>
                  <a:gd name="connsiteY31" fmla="*/ 1217793 h 1281338"/>
                  <a:gd name="connsiteX32" fmla="*/ 1526372 w 2137810"/>
                  <a:gd name="connsiteY32" fmla="*/ 1157043 h 1281338"/>
                  <a:gd name="connsiteX33" fmla="*/ 1565516 w 2137810"/>
                  <a:gd name="connsiteY33" fmla="*/ 1096293 h 1281338"/>
                  <a:gd name="connsiteX34" fmla="*/ 1420378 w 2137810"/>
                  <a:gd name="connsiteY34" fmla="*/ 1194789 h 1281338"/>
                  <a:gd name="connsiteX35" fmla="*/ 1317560 w 2137810"/>
                  <a:gd name="connsiteY35" fmla="*/ 1052193 h 1281338"/>
                  <a:gd name="connsiteX36" fmla="*/ 1463080 w 2137810"/>
                  <a:gd name="connsiteY36" fmla="*/ 953569 h 1281338"/>
                  <a:gd name="connsiteX37" fmla="*/ 1565771 w 2137810"/>
                  <a:gd name="connsiteY37" fmla="*/ 1096039 h 1281338"/>
                  <a:gd name="connsiteX38" fmla="*/ 1582293 w 2137810"/>
                  <a:gd name="connsiteY38" fmla="*/ 1070621 h 1281338"/>
                  <a:gd name="connsiteX39" fmla="*/ 1486592 w 2137810"/>
                  <a:gd name="connsiteY39" fmla="*/ 937683 h 1281338"/>
                  <a:gd name="connsiteX40" fmla="*/ 1632112 w 2137810"/>
                  <a:gd name="connsiteY40" fmla="*/ 839060 h 1281338"/>
                  <a:gd name="connsiteX41" fmla="*/ 1684729 w 2137810"/>
                  <a:gd name="connsiteY41" fmla="*/ 912010 h 1281338"/>
                  <a:gd name="connsiteX42" fmla="*/ 1701123 w 2137810"/>
                  <a:gd name="connsiteY42" fmla="*/ 886465 h 1281338"/>
                  <a:gd name="connsiteX43" fmla="*/ 1655498 w 2137810"/>
                  <a:gd name="connsiteY43" fmla="*/ 823173 h 1281338"/>
                  <a:gd name="connsiteX44" fmla="*/ 1801144 w 2137810"/>
                  <a:gd name="connsiteY44" fmla="*/ 724550 h 1281338"/>
                  <a:gd name="connsiteX45" fmla="*/ 1803559 w 2137810"/>
                  <a:gd name="connsiteY45" fmla="*/ 727981 h 1281338"/>
                  <a:gd name="connsiteX46" fmla="*/ 1848676 w 2137810"/>
                  <a:gd name="connsiteY46" fmla="*/ 658208 h 1281338"/>
                  <a:gd name="connsiteX47" fmla="*/ 1808008 w 2137810"/>
                  <a:gd name="connsiteY47" fmla="*/ 685787 h 1281338"/>
                  <a:gd name="connsiteX48" fmla="*/ 1703283 w 2137810"/>
                  <a:gd name="connsiteY48" fmla="*/ 540521 h 1281338"/>
                  <a:gd name="connsiteX49" fmla="*/ 1848550 w 2137810"/>
                  <a:gd name="connsiteY49" fmla="*/ 441390 h 1281338"/>
                  <a:gd name="connsiteX50" fmla="*/ 1922517 w 2137810"/>
                  <a:gd name="connsiteY50" fmla="*/ 543826 h 1281338"/>
                  <a:gd name="connsiteX51" fmla="*/ 1938912 w 2137810"/>
                  <a:gd name="connsiteY51" fmla="*/ 518407 h 1281338"/>
                  <a:gd name="connsiteX52" fmla="*/ 1871934 w 2137810"/>
                  <a:gd name="connsiteY52" fmla="*/ 425376 h 1281338"/>
                  <a:gd name="connsiteX53" fmla="*/ 2017073 w 2137810"/>
                  <a:gd name="connsiteY53" fmla="*/ 326372 h 1281338"/>
                  <a:gd name="connsiteX54" fmla="*/ 2041221 w 2137810"/>
                  <a:gd name="connsiteY54" fmla="*/ 359924 h 1281338"/>
                  <a:gd name="connsiteX55" fmla="*/ 2057615 w 2137810"/>
                  <a:gd name="connsiteY55" fmla="*/ 334378 h 1281338"/>
                  <a:gd name="connsiteX56" fmla="*/ 2040458 w 2137810"/>
                  <a:gd name="connsiteY56" fmla="*/ 310485 h 1281338"/>
                  <a:gd name="connsiteX57" fmla="*/ 2098539 w 2137810"/>
                  <a:gd name="connsiteY57" fmla="*/ 270960 h 1281338"/>
                  <a:gd name="connsiteX58" fmla="*/ 2137810 w 2137810"/>
                  <a:gd name="connsiteY58" fmla="*/ 210083 h 1281338"/>
                  <a:gd name="connsiteX59" fmla="*/ 2023937 w 2137810"/>
                  <a:gd name="connsiteY59" fmla="*/ 287736 h 1281338"/>
                  <a:gd name="connsiteX60" fmla="*/ 1923534 w 2137810"/>
                  <a:gd name="connsiteY60" fmla="*/ 148570 h 1281338"/>
                  <a:gd name="connsiteX61" fmla="*/ 2018725 w 2137810"/>
                  <a:gd name="connsiteY61" fmla="*/ 84008 h 1281338"/>
                  <a:gd name="connsiteX62" fmla="*/ 2002839 w 2137810"/>
                  <a:gd name="connsiteY62" fmla="*/ 60623 h 1281338"/>
                  <a:gd name="connsiteX63" fmla="*/ 1907012 w 2137810"/>
                  <a:gd name="connsiteY63" fmla="*/ 125694 h 1281338"/>
                  <a:gd name="connsiteX64" fmla="*/ 1816523 w 2137810"/>
                  <a:gd name="connsiteY64" fmla="*/ 127 h 1281338"/>
                  <a:gd name="connsiteX65" fmla="*/ 1781700 w 2137810"/>
                  <a:gd name="connsiteY65" fmla="*/ 127 h 1281338"/>
                  <a:gd name="connsiteX66" fmla="*/ 1883627 w 2137810"/>
                  <a:gd name="connsiteY66" fmla="*/ 141453 h 1281338"/>
                  <a:gd name="connsiteX67" fmla="*/ 1737980 w 2137810"/>
                  <a:gd name="connsiteY67" fmla="*/ 240076 h 1281338"/>
                  <a:gd name="connsiteX68" fmla="*/ 1635162 w 2137810"/>
                  <a:gd name="connsiteY68" fmla="*/ 97479 h 1281338"/>
                  <a:gd name="connsiteX69" fmla="*/ 1778903 w 2137810"/>
                  <a:gd name="connsiteY69" fmla="*/ 127 h 1281338"/>
                  <a:gd name="connsiteX70" fmla="*/ 1728575 w 2137810"/>
                  <a:gd name="connsiteY70" fmla="*/ 127 h 1281338"/>
                  <a:gd name="connsiteX71" fmla="*/ 1618641 w 2137810"/>
                  <a:gd name="connsiteY71" fmla="*/ 74603 h 1281338"/>
                  <a:gd name="connsiteX72" fmla="*/ 1564881 w 2137810"/>
                  <a:gd name="connsiteY72" fmla="*/ 127 h 1281338"/>
                  <a:gd name="connsiteX73" fmla="*/ 1530057 w 2137810"/>
                  <a:gd name="connsiteY73" fmla="*/ 127 h 1281338"/>
                  <a:gd name="connsiteX74" fmla="*/ 1595255 w 2137810"/>
                  <a:gd name="connsiteY74" fmla="*/ 90489 h 1281338"/>
                  <a:gd name="connsiteX75" fmla="*/ 1449609 w 2137810"/>
                  <a:gd name="connsiteY75" fmla="*/ 189240 h 1281338"/>
                  <a:gd name="connsiteX76" fmla="*/ 1346791 w 2137810"/>
                  <a:gd name="connsiteY76" fmla="*/ 46516 h 1281338"/>
                  <a:gd name="connsiteX77" fmla="*/ 1415167 w 2137810"/>
                  <a:gd name="connsiteY77" fmla="*/ 127 h 1281338"/>
                  <a:gd name="connsiteX78" fmla="*/ 1364838 w 2137810"/>
                  <a:gd name="connsiteY78" fmla="*/ 127 h 1281338"/>
                  <a:gd name="connsiteX79" fmla="*/ 1330142 w 2137810"/>
                  <a:gd name="connsiteY79" fmla="*/ 23639 h 1281338"/>
                  <a:gd name="connsiteX80" fmla="*/ 1313239 w 2137810"/>
                  <a:gd name="connsiteY80" fmla="*/ 127 h 1281338"/>
                  <a:gd name="connsiteX81" fmla="*/ 1278289 w 2137810"/>
                  <a:gd name="connsiteY81" fmla="*/ 127 h 1281338"/>
                  <a:gd name="connsiteX82" fmla="*/ 1306758 w 2137810"/>
                  <a:gd name="connsiteY82" fmla="*/ 39526 h 1281338"/>
                  <a:gd name="connsiteX83" fmla="*/ 1161238 w 2137810"/>
                  <a:gd name="connsiteY83" fmla="*/ 138149 h 1281338"/>
                  <a:gd name="connsiteX84" fmla="*/ 1061724 w 2137810"/>
                  <a:gd name="connsiteY84" fmla="*/ 0 h 1281338"/>
                  <a:gd name="connsiteX85" fmla="*/ 1001356 w 2137810"/>
                  <a:gd name="connsiteY85" fmla="*/ 0 h 1281338"/>
                  <a:gd name="connsiteX86" fmla="*/ 872993 w 2137810"/>
                  <a:gd name="connsiteY86" fmla="*/ 87058 h 1281338"/>
                  <a:gd name="connsiteX87" fmla="*/ 810210 w 2137810"/>
                  <a:gd name="connsiteY87" fmla="*/ 0 h 1281338"/>
                  <a:gd name="connsiteX88" fmla="*/ 775260 w 2137810"/>
                  <a:gd name="connsiteY88" fmla="*/ 0 h 1281338"/>
                  <a:gd name="connsiteX89" fmla="*/ 849481 w 2137810"/>
                  <a:gd name="connsiteY89" fmla="*/ 102944 h 1281338"/>
                  <a:gd name="connsiteX90" fmla="*/ 703961 w 2137810"/>
                  <a:gd name="connsiteY90" fmla="*/ 201695 h 1281338"/>
                  <a:gd name="connsiteX91" fmla="*/ 671553 w 2137810"/>
                  <a:gd name="connsiteY91" fmla="*/ 156831 h 1281338"/>
                  <a:gd name="connsiteX92" fmla="*/ 655158 w 2137810"/>
                  <a:gd name="connsiteY92" fmla="*/ 182377 h 1281338"/>
                  <a:gd name="connsiteX93" fmla="*/ 680449 w 2137810"/>
                  <a:gd name="connsiteY93" fmla="*/ 217454 h 1281338"/>
                  <a:gd name="connsiteX94" fmla="*/ 596187 w 2137810"/>
                  <a:gd name="connsiteY94" fmla="*/ 274518 h 1281338"/>
                  <a:gd name="connsiteX95" fmla="*/ 557552 w 2137810"/>
                  <a:gd name="connsiteY95" fmla="*/ 334887 h 1281338"/>
                  <a:gd name="connsiteX96" fmla="*/ 696971 w 2137810"/>
                  <a:gd name="connsiteY96" fmla="*/ 240330 h 1281338"/>
                  <a:gd name="connsiteX97" fmla="*/ 799916 w 2137810"/>
                  <a:gd name="connsiteY97" fmla="*/ 382927 h 1281338"/>
                  <a:gd name="connsiteX98" fmla="*/ 654268 w 2137810"/>
                  <a:gd name="connsiteY98" fmla="*/ 481551 h 1281338"/>
                  <a:gd name="connsiteX99" fmla="*/ 553357 w 2137810"/>
                  <a:gd name="connsiteY99" fmla="*/ 341496 h 1281338"/>
                  <a:gd name="connsiteX100" fmla="*/ 536963 w 2137810"/>
                  <a:gd name="connsiteY100" fmla="*/ 367168 h 1281338"/>
                  <a:gd name="connsiteX101" fmla="*/ 631010 w 2137810"/>
                  <a:gd name="connsiteY101" fmla="*/ 497564 h 1281338"/>
                  <a:gd name="connsiteX102" fmla="*/ 485491 w 2137810"/>
                  <a:gd name="connsiteY102" fmla="*/ 596187 h 1281338"/>
                  <a:gd name="connsiteX103" fmla="*/ 435035 w 2137810"/>
                  <a:gd name="connsiteY103" fmla="*/ 526414 h 1281338"/>
                  <a:gd name="connsiteX104" fmla="*/ 418768 w 2137810"/>
                  <a:gd name="connsiteY104" fmla="*/ 551959 h 1281338"/>
                  <a:gd name="connsiteX105" fmla="*/ 461978 w 2137810"/>
                  <a:gd name="connsiteY105" fmla="*/ 612074 h 1281338"/>
                  <a:gd name="connsiteX106" fmla="*/ 317348 w 2137810"/>
                  <a:gd name="connsiteY106" fmla="*/ 710316 h 1281338"/>
                  <a:gd name="connsiteX107" fmla="*/ 278839 w 2137810"/>
                  <a:gd name="connsiteY107" fmla="*/ 770430 h 1281338"/>
                  <a:gd name="connsiteX108" fmla="*/ 309468 w 2137810"/>
                  <a:gd name="connsiteY108" fmla="*/ 749714 h 1281338"/>
                  <a:gd name="connsiteX109" fmla="*/ 412286 w 2137810"/>
                  <a:gd name="connsiteY109" fmla="*/ 892311 h 1281338"/>
                  <a:gd name="connsiteX110" fmla="*/ 266766 w 2137810"/>
                  <a:gd name="connsiteY110" fmla="*/ 991061 h 1281338"/>
                  <a:gd name="connsiteX111" fmla="*/ 198390 w 2137810"/>
                  <a:gd name="connsiteY111" fmla="*/ 896124 h 1281338"/>
                  <a:gd name="connsiteX112" fmla="*/ 181996 w 2137810"/>
                  <a:gd name="connsiteY112" fmla="*/ 921796 h 1281338"/>
                  <a:gd name="connsiteX113" fmla="*/ 243507 w 2137810"/>
                  <a:gd name="connsiteY113" fmla="*/ 1006948 h 1281338"/>
                  <a:gd name="connsiteX114" fmla="*/ 97861 w 2137810"/>
                  <a:gd name="connsiteY114" fmla="*/ 1105571 h 1281338"/>
                  <a:gd name="connsiteX115" fmla="*/ 80195 w 2137810"/>
                  <a:gd name="connsiteY115" fmla="*/ 1080915 h 1281338"/>
                  <a:gd name="connsiteX116" fmla="*/ 63800 w 2137810"/>
                  <a:gd name="connsiteY116" fmla="*/ 1106461 h 1281338"/>
                  <a:gd name="connsiteX117" fmla="*/ 74603 w 2137810"/>
                  <a:gd name="connsiteY117" fmla="*/ 1121457 h 1281338"/>
                  <a:gd name="connsiteX118" fmla="*/ 38636 w 2137810"/>
                  <a:gd name="connsiteY118" fmla="*/ 1145859 h 1281338"/>
                  <a:gd name="connsiteX119" fmla="*/ 0 w 2137810"/>
                  <a:gd name="connsiteY119" fmla="*/ 1206101 h 1281338"/>
                  <a:gd name="connsiteX120" fmla="*/ 581572 w 2137810"/>
                  <a:gd name="connsiteY120" fmla="*/ 777420 h 1281338"/>
                  <a:gd name="connsiteX121" fmla="*/ 436052 w 2137810"/>
                  <a:gd name="connsiteY121" fmla="*/ 876043 h 1281338"/>
                  <a:gd name="connsiteX122" fmla="*/ 333234 w 2137810"/>
                  <a:gd name="connsiteY122" fmla="*/ 733446 h 1281338"/>
                  <a:gd name="connsiteX123" fmla="*/ 478754 w 2137810"/>
                  <a:gd name="connsiteY123" fmla="*/ 634823 h 1281338"/>
                  <a:gd name="connsiteX124" fmla="*/ 581572 w 2137810"/>
                  <a:gd name="connsiteY124" fmla="*/ 777420 h 1281338"/>
                  <a:gd name="connsiteX125" fmla="*/ 750477 w 2137810"/>
                  <a:gd name="connsiteY125" fmla="*/ 662783 h 1281338"/>
                  <a:gd name="connsiteX126" fmla="*/ 604957 w 2137810"/>
                  <a:gd name="connsiteY126" fmla="*/ 761407 h 1281338"/>
                  <a:gd name="connsiteX127" fmla="*/ 502140 w 2137810"/>
                  <a:gd name="connsiteY127" fmla="*/ 618810 h 1281338"/>
                  <a:gd name="connsiteX128" fmla="*/ 647659 w 2137810"/>
                  <a:gd name="connsiteY128" fmla="*/ 520186 h 1281338"/>
                  <a:gd name="connsiteX129" fmla="*/ 750477 w 2137810"/>
                  <a:gd name="connsiteY129" fmla="*/ 662783 h 1281338"/>
                  <a:gd name="connsiteX130" fmla="*/ 1494218 w 2137810"/>
                  <a:gd name="connsiteY130" fmla="*/ 647787 h 1281338"/>
                  <a:gd name="connsiteX131" fmla="*/ 1349079 w 2137810"/>
                  <a:gd name="connsiteY131" fmla="*/ 746918 h 1281338"/>
                  <a:gd name="connsiteX132" fmla="*/ 1247533 w 2137810"/>
                  <a:gd name="connsiteY132" fmla="*/ 606228 h 1281338"/>
                  <a:gd name="connsiteX133" fmla="*/ 1393180 w 2137810"/>
                  <a:gd name="connsiteY133" fmla="*/ 507604 h 1281338"/>
                  <a:gd name="connsiteX134" fmla="*/ 1494218 w 2137810"/>
                  <a:gd name="connsiteY134" fmla="*/ 647787 h 1281338"/>
                  <a:gd name="connsiteX135" fmla="*/ 1416438 w 2137810"/>
                  <a:gd name="connsiteY135" fmla="*/ 491591 h 1281338"/>
                  <a:gd name="connsiteX136" fmla="*/ 1562085 w 2137810"/>
                  <a:gd name="connsiteY136" fmla="*/ 392968 h 1281338"/>
                  <a:gd name="connsiteX137" fmla="*/ 1662868 w 2137810"/>
                  <a:gd name="connsiteY137" fmla="*/ 532896 h 1281338"/>
                  <a:gd name="connsiteX138" fmla="*/ 1517730 w 2137810"/>
                  <a:gd name="connsiteY138" fmla="*/ 632027 h 1281338"/>
                  <a:gd name="connsiteX139" fmla="*/ 1416564 w 2137810"/>
                  <a:gd name="connsiteY139" fmla="*/ 491718 h 1281338"/>
                  <a:gd name="connsiteX140" fmla="*/ 1104936 w 2137810"/>
                  <a:gd name="connsiteY140" fmla="*/ 456514 h 1281338"/>
                  <a:gd name="connsiteX141" fmla="*/ 1207753 w 2137810"/>
                  <a:gd name="connsiteY141" fmla="*/ 599110 h 1281338"/>
                  <a:gd name="connsiteX142" fmla="*/ 1062106 w 2137810"/>
                  <a:gd name="connsiteY142" fmla="*/ 697734 h 1281338"/>
                  <a:gd name="connsiteX143" fmla="*/ 959416 w 2137810"/>
                  <a:gd name="connsiteY143" fmla="*/ 555264 h 1281338"/>
                  <a:gd name="connsiteX144" fmla="*/ 1104936 w 2137810"/>
                  <a:gd name="connsiteY144" fmla="*/ 456386 h 1281338"/>
                  <a:gd name="connsiteX145" fmla="*/ 942894 w 2137810"/>
                  <a:gd name="connsiteY145" fmla="*/ 532260 h 1281338"/>
                  <a:gd name="connsiteX146" fmla="*/ 839949 w 2137810"/>
                  <a:gd name="connsiteY146" fmla="*/ 389663 h 1281338"/>
                  <a:gd name="connsiteX147" fmla="*/ 985597 w 2137810"/>
                  <a:gd name="connsiteY147" fmla="*/ 291040 h 1281338"/>
                  <a:gd name="connsiteX148" fmla="*/ 1088413 w 2137810"/>
                  <a:gd name="connsiteY148" fmla="*/ 433637 h 1281338"/>
                  <a:gd name="connsiteX149" fmla="*/ 942894 w 2137810"/>
                  <a:gd name="connsiteY149" fmla="*/ 532260 h 1281338"/>
                  <a:gd name="connsiteX150" fmla="*/ 1128320 w 2137810"/>
                  <a:gd name="connsiteY150" fmla="*/ 440627 h 1281338"/>
                  <a:gd name="connsiteX151" fmla="*/ 1273841 w 2137810"/>
                  <a:gd name="connsiteY151" fmla="*/ 342004 h 1281338"/>
                  <a:gd name="connsiteX152" fmla="*/ 1376658 w 2137810"/>
                  <a:gd name="connsiteY152" fmla="*/ 484474 h 1281338"/>
                  <a:gd name="connsiteX153" fmla="*/ 1231011 w 2137810"/>
                  <a:gd name="connsiteY153" fmla="*/ 583097 h 1281338"/>
                  <a:gd name="connsiteX154" fmla="*/ 1128320 w 2137810"/>
                  <a:gd name="connsiteY154" fmla="*/ 440627 h 1281338"/>
                  <a:gd name="connsiteX155" fmla="*/ 1325567 w 2137810"/>
                  <a:gd name="connsiteY155" fmla="*/ 762805 h 1281338"/>
                  <a:gd name="connsiteX156" fmla="*/ 1180428 w 2137810"/>
                  <a:gd name="connsiteY156" fmla="*/ 861809 h 1281338"/>
                  <a:gd name="connsiteX157" fmla="*/ 1078628 w 2137810"/>
                  <a:gd name="connsiteY157" fmla="*/ 720737 h 1281338"/>
                  <a:gd name="connsiteX158" fmla="*/ 1224275 w 2137810"/>
                  <a:gd name="connsiteY158" fmla="*/ 622114 h 1281338"/>
                  <a:gd name="connsiteX159" fmla="*/ 1325694 w 2137810"/>
                  <a:gd name="connsiteY159" fmla="*/ 762932 h 1281338"/>
                  <a:gd name="connsiteX160" fmla="*/ 1156916 w 2137810"/>
                  <a:gd name="connsiteY160" fmla="*/ 877696 h 1281338"/>
                  <a:gd name="connsiteX161" fmla="*/ 1011777 w 2137810"/>
                  <a:gd name="connsiteY161" fmla="*/ 976700 h 1281338"/>
                  <a:gd name="connsiteX162" fmla="*/ 909850 w 2137810"/>
                  <a:gd name="connsiteY162" fmla="*/ 835374 h 1281338"/>
                  <a:gd name="connsiteX163" fmla="*/ 1055370 w 2137810"/>
                  <a:gd name="connsiteY163" fmla="*/ 736624 h 1281338"/>
                  <a:gd name="connsiteX164" fmla="*/ 1157043 w 2137810"/>
                  <a:gd name="connsiteY164" fmla="*/ 877823 h 1281338"/>
                  <a:gd name="connsiteX165" fmla="*/ 893073 w 2137810"/>
                  <a:gd name="connsiteY165" fmla="*/ 812243 h 1281338"/>
                  <a:gd name="connsiteX166" fmla="*/ 790384 w 2137810"/>
                  <a:gd name="connsiteY166" fmla="*/ 669773 h 1281338"/>
                  <a:gd name="connsiteX167" fmla="*/ 935903 w 2137810"/>
                  <a:gd name="connsiteY167" fmla="*/ 571150 h 1281338"/>
                  <a:gd name="connsiteX168" fmla="*/ 1038721 w 2137810"/>
                  <a:gd name="connsiteY168" fmla="*/ 713620 h 1281338"/>
                  <a:gd name="connsiteX169" fmla="*/ 893073 w 2137810"/>
                  <a:gd name="connsiteY169" fmla="*/ 812243 h 1281338"/>
                  <a:gd name="connsiteX170" fmla="*/ 869689 w 2137810"/>
                  <a:gd name="connsiteY170" fmla="*/ 828257 h 1281338"/>
                  <a:gd name="connsiteX171" fmla="*/ 724169 w 2137810"/>
                  <a:gd name="connsiteY171" fmla="*/ 926880 h 1281338"/>
                  <a:gd name="connsiteX172" fmla="*/ 621351 w 2137810"/>
                  <a:gd name="connsiteY172" fmla="*/ 784410 h 1281338"/>
                  <a:gd name="connsiteX173" fmla="*/ 766871 w 2137810"/>
                  <a:gd name="connsiteY173" fmla="*/ 685787 h 1281338"/>
                  <a:gd name="connsiteX174" fmla="*/ 869689 w 2137810"/>
                  <a:gd name="connsiteY174" fmla="*/ 828257 h 1281338"/>
                  <a:gd name="connsiteX175" fmla="*/ 816565 w 2137810"/>
                  <a:gd name="connsiteY175" fmla="*/ 405550 h 1281338"/>
                  <a:gd name="connsiteX176" fmla="*/ 919381 w 2137810"/>
                  <a:gd name="connsiteY176" fmla="*/ 548147 h 1281338"/>
                  <a:gd name="connsiteX177" fmla="*/ 773861 w 2137810"/>
                  <a:gd name="connsiteY177" fmla="*/ 646770 h 1281338"/>
                  <a:gd name="connsiteX178" fmla="*/ 670917 w 2137810"/>
                  <a:gd name="connsiteY178" fmla="*/ 504173 h 1281338"/>
                  <a:gd name="connsiteX179" fmla="*/ 816565 w 2137810"/>
                  <a:gd name="connsiteY179" fmla="*/ 405550 h 1281338"/>
                  <a:gd name="connsiteX180" fmla="*/ 968948 w 2137810"/>
                  <a:gd name="connsiteY180" fmla="*/ 268036 h 1281338"/>
                  <a:gd name="connsiteX181" fmla="*/ 823300 w 2137810"/>
                  <a:gd name="connsiteY181" fmla="*/ 366660 h 1281338"/>
                  <a:gd name="connsiteX182" fmla="*/ 720483 w 2137810"/>
                  <a:gd name="connsiteY182" fmla="*/ 224063 h 1281338"/>
                  <a:gd name="connsiteX183" fmla="*/ 866003 w 2137810"/>
                  <a:gd name="connsiteY183" fmla="*/ 125440 h 1281338"/>
                  <a:gd name="connsiteX184" fmla="*/ 968948 w 2137810"/>
                  <a:gd name="connsiteY184" fmla="*/ 268036 h 1281338"/>
                  <a:gd name="connsiteX185" fmla="*/ 1137852 w 2137810"/>
                  <a:gd name="connsiteY185" fmla="*/ 153400 h 1281338"/>
                  <a:gd name="connsiteX186" fmla="*/ 992206 w 2137810"/>
                  <a:gd name="connsiteY186" fmla="*/ 252023 h 1281338"/>
                  <a:gd name="connsiteX187" fmla="*/ 889388 w 2137810"/>
                  <a:gd name="connsiteY187" fmla="*/ 109426 h 1281338"/>
                  <a:gd name="connsiteX188" fmla="*/ 1034908 w 2137810"/>
                  <a:gd name="connsiteY188" fmla="*/ 10803 h 1281338"/>
                  <a:gd name="connsiteX189" fmla="*/ 1137852 w 2137810"/>
                  <a:gd name="connsiteY189" fmla="*/ 153400 h 1281338"/>
                  <a:gd name="connsiteX190" fmla="*/ 1257192 w 2137810"/>
                  <a:gd name="connsiteY190" fmla="*/ 318873 h 1281338"/>
                  <a:gd name="connsiteX191" fmla="*/ 1111671 w 2137810"/>
                  <a:gd name="connsiteY191" fmla="*/ 417623 h 1281338"/>
                  <a:gd name="connsiteX192" fmla="*/ 1008727 w 2137810"/>
                  <a:gd name="connsiteY192" fmla="*/ 275026 h 1281338"/>
                  <a:gd name="connsiteX193" fmla="*/ 1154374 w 2137810"/>
                  <a:gd name="connsiteY193" fmla="*/ 176276 h 1281338"/>
                  <a:gd name="connsiteX194" fmla="*/ 1257192 w 2137810"/>
                  <a:gd name="connsiteY194" fmla="*/ 318873 h 1281338"/>
                  <a:gd name="connsiteX195" fmla="*/ 1426096 w 2137810"/>
                  <a:gd name="connsiteY195" fmla="*/ 204364 h 1281338"/>
                  <a:gd name="connsiteX196" fmla="*/ 1280577 w 2137810"/>
                  <a:gd name="connsiteY196" fmla="*/ 302987 h 1281338"/>
                  <a:gd name="connsiteX197" fmla="*/ 1177632 w 2137810"/>
                  <a:gd name="connsiteY197" fmla="*/ 160390 h 1281338"/>
                  <a:gd name="connsiteX198" fmla="*/ 1323152 w 2137810"/>
                  <a:gd name="connsiteY198" fmla="*/ 61767 h 1281338"/>
                  <a:gd name="connsiteX199" fmla="*/ 1426096 w 2137810"/>
                  <a:gd name="connsiteY199" fmla="*/ 204364 h 1281338"/>
                  <a:gd name="connsiteX200" fmla="*/ 1545436 w 2137810"/>
                  <a:gd name="connsiteY200" fmla="*/ 369837 h 1281338"/>
                  <a:gd name="connsiteX201" fmla="*/ 1399788 w 2137810"/>
                  <a:gd name="connsiteY201" fmla="*/ 468460 h 1281338"/>
                  <a:gd name="connsiteX202" fmla="*/ 1297099 w 2137810"/>
                  <a:gd name="connsiteY202" fmla="*/ 325863 h 1281338"/>
                  <a:gd name="connsiteX203" fmla="*/ 1442619 w 2137810"/>
                  <a:gd name="connsiteY203" fmla="*/ 227240 h 1281338"/>
                  <a:gd name="connsiteX204" fmla="*/ 1545436 w 2137810"/>
                  <a:gd name="connsiteY204" fmla="*/ 369837 h 1281338"/>
                  <a:gd name="connsiteX205" fmla="*/ 1714340 w 2137810"/>
                  <a:gd name="connsiteY205" fmla="*/ 255200 h 1281338"/>
                  <a:gd name="connsiteX206" fmla="*/ 1568694 w 2137810"/>
                  <a:gd name="connsiteY206" fmla="*/ 353823 h 1281338"/>
                  <a:gd name="connsiteX207" fmla="*/ 1465876 w 2137810"/>
                  <a:gd name="connsiteY207" fmla="*/ 211354 h 1281338"/>
                  <a:gd name="connsiteX208" fmla="*/ 1611524 w 2137810"/>
                  <a:gd name="connsiteY208" fmla="*/ 112730 h 1281338"/>
                  <a:gd name="connsiteX209" fmla="*/ 1714340 w 2137810"/>
                  <a:gd name="connsiteY209" fmla="*/ 255200 h 1281338"/>
                  <a:gd name="connsiteX210" fmla="*/ 1754375 w 2137810"/>
                  <a:gd name="connsiteY210" fmla="*/ 262317 h 1281338"/>
                  <a:gd name="connsiteX211" fmla="*/ 1899895 w 2137810"/>
                  <a:gd name="connsiteY211" fmla="*/ 163694 h 1281338"/>
                  <a:gd name="connsiteX212" fmla="*/ 2000170 w 2137810"/>
                  <a:gd name="connsiteY212" fmla="*/ 302987 h 1281338"/>
                  <a:gd name="connsiteX213" fmla="*/ 1855031 w 2137810"/>
                  <a:gd name="connsiteY213" fmla="*/ 401991 h 1281338"/>
                  <a:gd name="connsiteX214" fmla="*/ 1754502 w 2137810"/>
                  <a:gd name="connsiteY214" fmla="*/ 262444 h 1281338"/>
                  <a:gd name="connsiteX215" fmla="*/ 1686254 w 2137810"/>
                  <a:gd name="connsiteY215" fmla="*/ 516755 h 1281338"/>
                  <a:gd name="connsiteX216" fmla="*/ 1585343 w 2137810"/>
                  <a:gd name="connsiteY216" fmla="*/ 376954 h 1281338"/>
                  <a:gd name="connsiteX217" fmla="*/ 1730990 w 2137810"/>
                  <a:gd name="connsiteY217" fmla="*/ 278331 h 1281338"/>
                  <a:gd name="connsiteX218" fmla="*/ 1831647 w 2137810"/>
                  <a:gd name="connsiteY218" fmla="*/ 417878 h 1281338"/>
                  <a:gd name="connsiteX219" fmla="*/ 1686381 w 2137810"/>
                  <a:gd name="connsiteY219" fmla="*/ 516882 h 1281338"/>
                  <a:gd name="connsiteX220" fmla="*/ 1534124 w 2137810"/>
                  <a:gd name="connsiteY220" fmla="*/ 654777 h 1281338"/>
                  <a:gd name="connsiteX221" fmla="*/ 1679264 w 2137810"/>
                  <a:gd name="connsiteY221" fmla="*/ 555645 h 1281338"/>
                  <a:gd name="connsiteX222" fmla="*/ 1784114 w 2137810"/>
                  <a:gd name="connsiteY222" fmla="*/ 701165 h 1281338"/>
                  <a:gd name="connsiteX223" fmla="*/ 1638467 w 2137810"/>
                  <a:gd name="connsiteY223" fmla="*/ 799788 h 1281338"/>
                  <a:gd name="connsiteX224" fmla="*/ 1533998 w 2137810"/>
                  <a:gd name="connsiteY224" fmla="*/ 654777 h 1281338"/>
                  <a:gd name="connsiteX225" fmla="*/ 1365474 w 2137810"/>
                  <a:gd name="connsiteY225" fmla="*/ 769668 h 1281338"/>
                  <a:gd name="connsiteX226" fmla="*/ 1510613 w 2137810"/>
                  <a:gd name="connsiteY226" fmla="*/ 670663 h 1281338"/>
                  <a:gd name="connsiteX227" fmla="*/ 1615209 w 2137810"/>
                  <a:gd name="connsiteY227" fmla="*/ 815548 h 1281338"/>
                  <a:gd name="connsiteX228" fmla="*/ 1469689 w 2137810"/>
                  <a:gd name="connsiteY228" fmla="*/ 914171 h 1281338"/>
                  <a:gd name="connsiteX229" fmla="*/ 1365347 w 2137810"/>
                  <a:gd name="connsiteY229" fmla="*/ 769540 h 1281338"/>
                  <a:gd name="connsiteX230" fmla="*/ 1196823 w 2137810"/>
                  <a:gd name="connsiteY230" fmla="*/ 884558 h 1281338"/>
                  <a:gd name="connsiteX231" fmla="*/ 1341962 w 2137810"/>
                  <a:gd name="connsiteY231" fmla="*/ 785554 h 1281338"/>
                  <a:gd name="connsiteX232" fmla="*/ 1446304 w 2137810"/>
                  <a:gd name="connsiteY232" fmla="*/ 930184 h 1281338"/>
                  <a:gd name="connsiteX233" fmla="*/ 1300784 w 2137810"/>
                  <a:gd name="connsiteY233" fmla="*/ 1028808 h 1281338"/>
                  <a:gd name="connsiteX234" fmla="*/ 1196696 w 2137810"/>
                  <a:gd name="connsiteY234" fmla="*/ 884431 h 1281338"/>
                  <a:gd name="connsiteX235" fmla="*/ 1028172 w 2137810"/>
                  <a:gd name="connsiteY235" fmla="*/ 999576 h 1281338"/>
                  <a:gd name="connsiteX236" fmla="*/ 1173311 w 2137810"/>
                  <a:gd name="connsiteY236" fmla="*/ 900445 h 1281338"/>
                  <a:gd name="connsiteX237" fmla="*/ 1277400 w 2137810"/>
                  <a:gd name="connsiteY237" fmla="*/ 1044694 h 1281338"/>
                  <a:gd name="connsiteX238" fmla="*/ 1131879 w 2137810"/>
                  <a:gd name="connsiteY238" fmla="*/ 1143444 h 1281338"/>
                  <a:gd name="connsiteX239" fmla="*/ 1028172 w 2137810"/>
                  <a:gd name="connsiteY239" fmla="*/ 999576 h 1281338"/>
                  <a:gd name="connsiteX240" fmla="*/ 859522 w 2137810"/>
                  <a:gd name="connsiteY240" fmla="*/ 1114467 h 1281338"/>
                  <a:gd name="connsiteX241" fmla="*/ 1004660 w 2137810"/>
                  <a:gd name="connsiteY241" fmla="*/ 1015336 h 1281338"/>
                  <a:gd name="connsiteX242" fmla="*/ 1108367 w 2137810"/>
                  <a:gd name="connsiteY242" fmla="*/ 1159204 h 1281338"/>
                  <a:gd name="connsiteX243" fmla="*/ 962847 w 2137810"/>
                  <a:gd name="connsiteY243" fmla="*/ 1257827 h 1281338"/>
                  <a:gd name="connsiteX244" fmla="*/ 859395 w 2137810"/>
                  <a:gd name="connsiteY244" fmla="*/ 1114340 h 1281338"/>
                  <a:gd name="connsiteX245" fmla="*/ 740818 w 2137810"/>
                  <a:gd name="connsiteY245" fmla="*/ 949629 h 1281338"/>
                  <a:gd name="connsiteX246" fmla="*/ 886338 w 2137810"/>
                  <a:gd name="connsiteY246" fmla="*/ 851006 h 1281338"/>
                  <a:gd name="connsiteX247" fmla="*/ 988266 w 2137810"/>
                  <a:gd name="connsiteY247" fmla="*/ 992459 h 1281338"/>
                  <a:gd name="connsiteX248" fmla="*/ 843126 w 2137810"/>
                  <a:gd name="connsiteY248" fmla="*/ 1091464 h 1281338"/>
                  <a:gd name="connsiteX249" fmla="*/ 740945 w 2137810"/>
                  <a:gd name="connsiteY249" fmla="*/ 949629 h 1281338"/>
                  <a:gd name="connsiteX250" fmla="*/ 571913 w 2137810"/>
                  <a:gd name="connsiteY250" fmla="*/ 1064139 h 1281338"/>
                  <a:gd name="connsiteX251" fmla="*/ 717433 w 2137810"/>
                  <a:gd name="connsiteY251" fmla="*/ 965516 h 1281338"/>
                  <a:gd name="connsiteX252" fmla="*/ 819615 w 2137810"/>
                  <a:gd name="connsiteY252" fmla="*/ 1107477 h 1281338"/>
                  <a:gd name="connsiteX253" fmla="*/ 674476 w 2137810"/>
                  <a:gd name="connsiteY253" fmla="*/ 1206609 h 1281338"/>
                  <a:gd name="connsiteX254" fmla="*/ 572040 w 2137810"/>
                  <a:gd name="connsiteY254" fmla="*/ 1064266 h 1281338"/>
                  <a:gd name="connsiteX255" fmla="*/ 452574 w 2137810"/>
                  <a:gd name="connsiteY255" fmla="*/ 898793 h 1281338"/>
                  <a:gd name="connsiteX256" fmla="*/ 598094 w 2137810"/>
                  <a:gd name="connsiteY256" fmla="*/ 800170 h 1281338"/>
                  <a:gd name="connsiteX257" fmla="*/ 700911 w 2137810"/>
                  <a:gd name="connsiteY257" fmla="*/ 942639 h 1281338"/>
                  <a:gd name="connsiteX258" fmla="*/ 555391 w 2137810"/>
                  <a:gd name="connsiteY258" fmla="*/ 1041263 h 1281338"/>
                  <a:gd name="connsiteX259" fmla="*/ 452574 w 2137810"/>
                  <a:gd name="connsiteY259" fmla="*/ 898793 h 1281338"/>
                  <a:gd name="connsiteX260" fmla="*/ 283669 w 2137810"/>
                  <a:gd name="connsiteY260" fmla="*/ 1013429 h 1281338"/>
                  <a:gd name="connsiteX261" fmla="*/ 429188 w 2137810"/>
                  <a:gd name="connsiteY261" fmla="*/ 914806 h 1281338"/>
                  <a:gd name="connsiteX262" fmla="*/ 532006 w 2137810"/>
                  <a:gd name="connsiteY262" fmla="*/ 1057149 h 1281338"/>
                  <a:gd name="connsiteX263" fmla="*/ 386359 w 2137810"/>
                  <a:gd name="connsiteY263" fmla="*/ 1155899 h 1281338"/>
                  <a:gd name="connsiteX264" fmla="*/ 283669 w 2137810"/>
                  <a:gd name="connsiteY264" fmla="*/ 1013429 h 1281338"/>
                  <a:gd name="connsiteX265" fmla="*/ 114763 w 2137810"/>
                  <a:gd name="connsiteY265" fmla="*/ 1128066 h 1281338"/>
                  <a:gd name="connsiteX266" fmla="*/ 260411 w 2137810"/>
                  <a:gd name="connsiteY266" fmla="*/ 1029316 h 1281338"/>
                  <a:gd name="connsiteX267" fmla="*/ 363101 w 2137810"/>
                  <a:gd name="connsiteY267" fmla="*/ 1171786 h 1281338"/>
                  <a:gd name="connsiteX268" fmla="*/ 217581 w 2137810"/>
                  <a:gd name="connsiteY268" fmla="*/ 1270409 h 1281338"/>
                  <a:gd name="connsiteX269" fmla="*/ 114763 w 2137810"/>
                  <a:gd name="connsiteY269" fmla="*/ 1128066 h 128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</a:cxnLst>
                <a:rect l="l" t="t" r="r" b="b"/>
                <a:pathLst>
                  <a:path w="2137810" h="1281338">
                    <a:moveTo>
                      <a:pt x="381" y="1205846"/>
                    </a:moveTo>
                    <a:lnTo>
                      <a:pt x="91379" y="1144080"/>
                    </a:lnTo>
                    <a:lnTo>
                      <a:pt x="190129" y="1281212"/>
                    </a:lnTo>
                    <a:lnTo>
                      <a:pt x="252022" y="1281212"/>
                    </a:lnTo>
                    <a:cubicBezTo>
                      <a:pt x="252022" y="1281212"/>
                      <a:pt x="379369" y="1194789"/>
                      <a:pt x="379369" y="1194789"/>
                    </a:cubicBezTo>
                    <a:lnTo>
                      <a:pt x="441517" y="1281212"/>
                    </a:lnTo>
                    <a:lnTo>
                      <a:pt x="476467" y="1281212"/>
                    </a:lnTo>
                    <a:cubicBezTo>
                      <a:pt x="476467" y="1281212"/>
                      <a:pt x="402881" y="1179030"/>
                      <a:pt x="402881" y="1179030"/>
                    </a:cubicBezTo>
                    <a:lnTo>
                      <a:pt x="548401" y="1080407"/>
                    </a:lnTo>
                    <a:lnTo>
                      <a:pt x="650836" y="1222622"/>
                    </a:lnTo>
                    <a:lnTo>
                      <a:pt x="564923" y="1281339"/>
                    </a:lnTo>
                    <a:lnTo>
                      <a:pt x="615124" y="1281339"/>
                    </a:lnTo>
                    <a:cubicBezTo>
                      <a:pt x="615124" y="1281339"/>
                      <a:pt x="667485" y="1245753"/>
                      <a:pt x="667485" y="1245753"/>
                    </a:cubicBezTo>
                    <a:lnTo>
                      <a:pt x="693158" y="1281339"/>
                    </a:lnTo>
                    <a:lnTo>
                      <a:pt x="728109" y="1281339"/>
                    </a:lnTo>
                    <a:cubicBezTo>
                      <a:pt x="728109" y="1281339"/>
                      <a:pt x="690871" y="1229740"/>
                      <a:pt x="690871" y="1229740"/>
                    </a:cubicBezTo>
                    <a:lnTo>
                      <a:pt x="836009" y="1130608"/>
                    </a:lnTo>
                    <a:lnTo>
                      <a:pt x="939462" y="1274222"/>
                    </a:lnTo>
                    <a:lnTo>
                      <a:pt x="929041" y="1281339"/>
                    </a:lnTo>
                    <a:cubicBezTo>
                      <a:pt x="929041" y="1281339"/>
                      <a:pt x="979623" y="1281339"/>
                      <a:pt x="979496" y="1281212"/>
                    </a:cubicBezTo>
                    <a:lnTo>
                      <a:pt x="1125016" y="1182589"/>
                    </a:lnTo>
                    <a:lnTo>
                      <a:pt x="1196315" y="1281339"/>
                    </a:lnTo>
                    <a:lnTo>
                      <a:pt x="1231138" y="1281339"/>
                    </a:lnTo>
                    <a:cubicBezTo>
                      <a:pt x="1231138" y="1281339"/>
                      <a:pt x="1148528" y="1166702"/>
                      <a:pt x="1148528" y="1166702"/>
                    </a:cubicBezTo>
                    <a:lnTo>
                      <a:pt x="1294049" y="1068079"/>
                    </a:lnTo>
                    <a:lnTo>
                      <a:pt x="1396865" y="1210676"/>
                    </a:lnTo>
                    <a:lnTo>
                      <a:pt x="1292650" y="1281339"/>
                    </a:lnTo>
                    <a:lnTo>
                      <a:pt x="1342979" y="1281339"/>
                    </a:lnTo>
                    <a:cubicBezTo>
                      <a:pt x="1342979" y="1281339"/>
                      <a:pt x="1413387" y="1233552"/>
                      <a:pt x="1413387" y="1233552"/>
                    </a:cubicBezTo>
                    <a:lnTo>
                      <a:pt x="1446940" y="1280068"/>
                    </a:lnTo>
                    <a:lnTo>
                      <a:pt x="1463461" y="1254523"/>
                    </a:lnTo>
                    <a:lnTo>
                      <a:pt x="1436900" y="1217793"/>
                    </a:lnTo>
                    <a:lnTo>
                      <a:pt x="1526372" y="1157043"/>
                    </a:lnTo>
                    <a:lnTo>
                      <a:pt x="1565516" y="1096293"/>
                    </a:lnTo>
                    <a:lnTo>
                      <a:pt x="1420378" y="1194789"/>
                    </a:lnTo>
                    <a:lnTo>
                      <a:pt x="1317560" y="1052193"/>
                    </a:lnTo>
                    <a:lnTo>
                      <a:pt x="1463080" y="953569"/>
                    </a:lnTo>
                    <a:lnTo>
                      <a:pt x="1565771" y="1096039"/>
                    </a:lnTo>
                    <a:lnTo>
                      <a:pt x="1582293" y="1070621"/>
                    </a:lnTo>
                    <a:lnTo>
                      <a:pt x="1486592" y="937683"/>
                    </a:lnTo>
                    <a:lnTo>
                      <a:pt x="1632112" y="839060"/>
                    </a:lnTo>
                    <a:lnTo>
                      <a:pt x="1684729" y="912010"/>
                    </a:lnTo>
                    <a:lnTo>
                      <a:pt x="1701123" y="886465"/>
                    </a:lnTo>
                    <a:lnTo>
                      <a:pt x="1655498" y="823173"/>
                    </a:lnTo>
                    <a:lnTo>
                      <a:pt x="1801144" y="724550"/>
                    </a:lnTo>
                    <a:lnTo>
                      <a:pt x="1803559" y="727981"/>
                    </a:lnTo>
                    <a:lnTo>
                      <a:pt x="1848676" y="658208"/>
                    </a:lnTo>
                    <a:lnTo>
                      <a:pt x="1808008" y="685787"/>
                    </a:lnTo>
                    <a:lnTo>
                      <a:pt x="1703283" y="540521"/>
                    </a:lnTo>
                    <a:lnTo>
                      <a:pt x="1848550" y="441390"/>
                    </a:lnTo>
                    <a:lnTo>
                      <a:pt x="1922517" y="543826"/>
                    </a:lnTo>
                    <a:lnTo>
                      <a:pt x="1938912" y="518407"/>
                    </a:lnTo>
                    <a:lnTo>
                      <a:pt x="1871934" y="425376"/>
                    </a:lnTo>
                    <a:lnTo>
                      <a:pt x="2017073" y="326372"/>
                    </a:lnTo>
                    <a:lnTo>
                      <a:pt x="2041221" y="359924"/>
                    </a:lnTo>
                    <a:lnTo>
                      <a:pt x="2057615" y="334378"/>
                    </a:lnTo>
                    <a:lnTo>
                      <a:pt x="2040458" y="310485"/>
                    </a:lnTo>
                    <a:lnTo>
                      <a:pt x="2098539" y="270960"/>
                    </a:lnTo>
                    <a:lnTo>
                      <a:pt x="2137810" y="210083"/>
                    </a:lnTo>
                    <a:lnTo>
                      <a:pt x="2023937" y="287736"/>
                    </a:lnTo>
                    <a:lnTo>
                      <a:pt x="1923534" y="148570"/>
                    </a:lnTo>
                    <a:lnTo>
                      <a:pt x="2018725" y="84008"/>
                    </a:lnTo>
                    <a:lnTo>
                      <a:pt x="2002839" y="60623"/>
                    </a:lnTo>
                    <a:lnTo>
                      <a:pt x="1907012" y="125694"/>
                    </a:lnTo>
                    <a:lnTo>
                      <a:pt x="1816523" y="127"/>
                    </a:lnTo>
                    <a:lnTo>
                      <a:pt x="1781700" y="127"/>
                    </a:lnTo>
                    <a:cubicBezTo>
                      <a:pt x="1781700" y="127"/>
                      <a:pt x="1883627" y="141453"/>
                      <a:pt x="1883627" y="141453"/>
                    </a:cubicBezTo>
                    <a:lnTo>
                      <a:pt x="1737980" y="240076"/>
                    </a:lnTo>
                    <a:lnTo>
                      <a:pt x="1635162" y="97479"/>
                    </a:lnTo>
                    <a:lnTo>
                      <a:pt x="1778903" y="127"/>
                    </a:lnTo>
                    <a:lnTo>
                      <a:pt x="1728575" y="127"/>
                    </a:lnTo>
                    <a:cubicBezTo>
                      <a:pt x="1728575" y="127"/>
                      <a:pt x="1618641" y="74603"/>
                      <a:pt x="1618641" y="74603"/>
                    </a:cubicBezTo>
                    <a:lnTo>
                      <a:pt x="1564881" y="127"/>
                    </a:lnTo>
                    <a:lnTo>
                      <a:pt x="1530057" y="127"/>
                    </a:lnTo>
                    <a:cubicBezTo>
                      <a:pt x="1530057" y="127"/>
                      <a:pt x="1595255" y="90489"/>
                      <a:pt x="1595255" y="90489"/>
                    </a:cubicBezTo>
                    <a:lnTo>
                      <a:pt x="1449609" y="189240"/>
                    </a:lnTo>
                    <a:lnTo>
                      <a:pt x="1346791" y="46516"/>
                    </a:lnTo>
                    <a:lnTo>
                      <a:pt x="1415167" y="127"/>
                    </a:lnTo>
                    <a:lnTo>
                      <a:pt x="1364838" y="127"/>
                    </a:lnTo>
                    <a:cubicBezTo>
                      <a:pt x="1364838" y="127"/>
                      <a:pt x="1330142" y="23639"/>
                      <a:pt x="1330142" y="23639"/>
                    </a:cubicBezTo>
                    <a:lnTo>
                      <a:pt x="1313239" y="127"/>
                    </a:lnTo>
                    <a:lnTo>
                      <a:pt x="1278289" y="127"/>
                    </a:lnTo>
                    <a:cubicBezTo>
                      <a:pt x="1278289" y="127"/>
                      <a:pt x="1306758" y="39526"/>
                      <a:pt x="1306758" y="39526"/>
                    </a:cubicBezTo>
                    <a:lnTo>
                      <a:pt x="1161238" y="138149"/>
                    </a:lnTo>
                    <a:lnTo>
                      <a:pt x="1061724" y="0"/>
                    </a:lnTo>
                    <a:lnTo>
                      <a:pt x="1001356" y="0"/>
                    </a:lnTo>
                    <a:cubicBezTo>
                      <a:pt x="1001356" y="0"/>
                      <a:pt x="872993" y="87058"/>
                      <a:pt x="872993" y="87058"/>
                    </a:cubicBezTo>
                    <a:lnTo>
                      <a:pt x="810210" y="0"/>
                    </a:lnTo>
                    <a:lnTo>
                      <a:pt x="775260" y="0"/>
                    </a:lnTo>
                    <a:cubicBezTo>
                      <a:pt x="775260" y="0"/>
                      <a:pt x="849481" y="102944"/>
                      <a:pt x="849481" y="102944"/>
                    </a:cubicBezTo>
                    <a:lnTo>
                      <a:pt x="703961" y="201695"/>
                    </a:lnTo>
                    <a:lnTo>
                      <a:pt x="671553" y="156831"/>
                    </a:lnTo>
                    <a:lnTo>
                      <a:pt x="655158" y="182377"/>
                    </a:lnTo>
                    <a:lnTo>
                      <a:pt x="680449" y="217454"/>
                    </a:lnTo>
                    <a:lnTo>
                      <a:pt x="596187" y="274518"/>
                    </a:lnTo>
                    <a:lnTo>
                      <a:pt x="557552" y="334887"/>
                    </a:lnTo>
                    <a:lnTo>
                      <a:pt x="696971" y="240330"/>
                    </a:lnTo>
                    <a:lnTo>
                      <a:pt x="799916" y="382927"/>
                    </a:lnTo>
                    <a:lnTo>
                      <a:pt x="654268" y="481551"/>
                    </a:lnTo>
                    <a:lnTo>
                      <a:pt x="553357" y="341496"/>
                    </a:lnTo>
                    <a:lnTo>
                      <a:pt x="536963" y="367168"/>
                    </a:lnTo>
                    <a:lnTo>
                      <a:pt x="631010" y="497564"/>
                    </a:lnTo>
                    <a:lnTo>
                      <a:pt x="485491" y="596187"/>
                    </a:lnTo>
                    <a:lnTo>
                      <a:pt x="435035" y="526414"/>
                    </a:lnTo>
                    <a:lnTo>
                      <a:pt x="418768" y="551959"/>
                    </a:lnTo>
                    <a:lnTo>
                      <a:pt x="461978" y="612074"/>
                    </a:lnTo>
                    <a:lnTo>
                      <a:pt x="317348" y="710316"/>
                    </a:lnTo>
                    <a:lnTo>
                      <a:pt x="278839" y="770430"/>
                    </a:lnTo>
                    <a:lnTo>
                      <a:pt x="309468" y="749714"/>
                    </a:lnTo>
                    <a:lnTo>
                      <a:pt x="412286" y="892311"/>
                    </a:lnTo>
                    <a:lnTo>
                      <a:pt x="266766" y="991061"/>
                    </a:lnTo>
                    <a:lnTo>
                      <a:pt x="198390" y="896124"/>
                    </a:lnTo>
                    <a:lnTo>
                      <a:pt x="181996" y="921796"/>
                    </a:lnTo>
                    <a:lnTo>
                      <a:pt x="243507" y="1006948"/>
                    </a:lnTo>
                    <a:lnTo>
                      <a:pt x="97861" y="1105571"/>
                    </a:lnTo>
                    <a:lnTo>
                      <a:pt x="80195" y="1080915"/>
                    </a:lnTo>
                    <a:lnTo>
                      <a:pt x="63800" y="1106461"/>
                    </a:lnTo>
                    <a:lnTo>
                      <a:pt x="74603" y="1121457"/>
                    </a:lnTo>
                    <a:lnTo>
                      <a:pt x="38636" y="1145859"/>
                    </a:lnTo>
                    <a:lnTo>
                      <a:pt x="0" y="1206101"/>
                    </a:lnTo>
                    <a:close/>
                    <a:moveTo>
                      <a:pt x="581572" y="777420"/>
                    </a:moveTo>
                    <a:lnTo>
                      <a:pt x="436052" y="876043"/>
                    </a:lnTo>
                    <a:lnTo>
                      <a:pt x="333234" y="733446"/>
                    </a:lnTo>
                    <a:lnTo>
                      <a:pt x="478754" y="634823"/>
                    </a:lnTo>
                    <a:lnTo>
                      <a:pt x="581572" y="777420"/>
                    </a:lnTo>
                    <a:close/>
                    <a:moveTo>
                      <a:pt x="750477" y="662783"/>
                    </a:moveTo>
                    <a:lnTo>
                      <a:pt x="604957" y="761407"/>
                    </a:lnTo>
                    <a:lnTo>
                      <a:pt x="502140" y="618810"/>
                    </a:lnTo>
                    <a:lnTo>
                      <a:pt x="647659" y="520186"/>
                    </a:lnTo>
                    <a:lnTo>
                      <a:pt x="750477" y="662783"/>
                    </a:lnTo>
                    <a:close/>
                    <a:moveTo>
                      <a:pt x="1494218" y="647787"/>
                    </a:moveTo>
                    <a:lnTo>
                      <a:pt x="1349079" y="746918"/>
                    </a:lnTo>
                    <a:lnTo>
                      <a:pt x="1247533" y="606228"/>
                    </a:lnTo>
                    <a:lnTo>
                      <a:pt x="1393180" y="507604"/>
                    </a:lnTo>
                    <a:lnTo>
                      <a:pt x="1494218" y="647787"/>
                    </a:lnTo>
                    <a:close/>
                    <a:moveTo>
                      <a:pt x="1416438" y="491591"/>
                    </a:moveTo>
                    <a:lnTo>
                      <a:pt x="1562085" y="392968"/>
                    </a:lnTo>
                    <a:lnTo>
                      <a:pt x="1662868" y="532896"/>
                    </a:lnTo>
                    <a:lnTo>
                      <a:pt x="1517730" y="632027"/>
                    </a:lnTo>
                    <a:lnTo>
                      <a:pt x="1416564" y="491718"/>
                    </a:lnTo>
                    <a:close/>
                    <a:moveTo>
                      <a:pt x="1104936" y="456514"/>
                    </a:moveTo>
                    <a:lnTo>
                      <a:pt x="1207753" y="599110"/>
                    </a:lnTo>
                    <a:lnTo>
                      <a:pt x="1062106" y="697734"/>
                    </a:lnTo>
                    <a:lnTo>
                      <a:pt x="959416" y="555264"/>
                    </a:lnTo>
                    <a:lnTo>
                      <a:pt x="1104936" y="456386"/>
                    </a:lnTo>
                    <a:close/>
                    <a:moveTo>
                      <a:pt x="942894" y="532260"/>
                    </a:moveTo>
                    <a:lnTo>
                      <a:pt x="839949" y="389663"/>
                    </a:lnTo>
                    <a:lnTo>
                      <a:pt x="985597" y="291040"/>
                    </a:lnTo>
                    <a:lnTo>
                      <a:pt x="1088413" y="433637"/>
                    </a:lnTo>
                    <a:lnTo>
                      <a:pt x="942894" y="532260"/>
                    </a:lnTo>
                    <a:close/>
                    <a:moveTo>
                      <a:pt x="1128320" y="440627"/>
                    </a:moveTo>
                    <a:lnTo>
                      <a:pt x="1273841" y="342004"/>
                    </a:lnTo>
                    <a:lnTo>
                      <a:pt x="1376658" y="484474"/>
                    </a:lnTo>
                    <a:lnTo>
                      <a:pt x="1231011" y="583097"/>
                    </a:lnTo>
                    <a:lnTo>
                      <a:pt x="1128320" y="440627"/>
                    </a:lnTo>
                    <a:close/>
                    <a:moveTo>
                      <a:pt x="1325567" y="762805"/>
                    </a:moveTo>
                    <a:lnTo>
                      <a:pt x="1180428" y="861809"/>
                    </a:lnTo>
                    <a:lnTo>
                      <a:pt x="1078628" y="720737"/>
                    </a:lnTo>
                    <a:lnTo>
                      <a:pt x="1224275" y="622114"/>
                    </a:lnTo>
                    <a:lnTo>
                      <a:pt x="1325694" y="762932"/>
                    </a:lnTo>
                    <a:close/>
                    <a:moveTo>
                      <a:pt x="1156916" y="877696"/>
                    </a:moveTo>
                    <a:lnTo>
                      <a:pt x="1011777" y="976700"/>
                    </a:lnTo>
                    <a:lnTo>
                      <a:pt x="909850" y="835374"/>
                    </a:lnTo>
                    <a:lnTo>
                      <a:pt x="1055370" y="736624"/>
                    </a:lnTo>
                    <a:lnTo>
                      <a:pt x="1157043" y="877823"/>
                    </a:lnTo>
                    <a:close/>
                    <a:moveTo>
                      <a:pt x="893073" y="812243"/>
                    </a:moveTo>
                    <a:lnTo>
                      <a:pt x="790384" y="669773"/>
                    </a:lnTo>
                    <a:lnTo>
                      <a:pt x="935903" y="571150"/>
                    </a:lnTo>
                    <a:lnTo>
                      <a:pt x="1038721" y="713620"/>
                    </a:lnTo>
                    <a:lnTo>
                      <a:pt x="893073" y="812243"/>
                    </a:lnTo>
                    <a:close/>
                    <a:moveTo>
                      <a:pt x="869689" y="828257"/>
                    </a:moveTo>
                    <a:lnTo>
                      <a:pt x="724169" y="926880"/>
                    </a:lnTo>
                    <a:lnTo>
                      <a:pt x="621351" y="784410"/>
                    </a:lnTo>
                    <a:lnTo>
                      <a:pt x="766871" y="685787"/>
                    </a:lnTo>
                    <a:lnTo>
                      <a:pt x="869689" y="828257"/>
                    </a:lnTo>
                    <a:close/>
                    <a:moveTo>
                      <a:pt x="816565" y="405550"/>
                    </a:moveTo>
                    <a:lnTo>
                      <a:pt x="919381" y="548147"/>
                    </a:lnTo>
                    <a:lnTo>
                      <a:pt x="773861" y="646770"/>
                    </a:lnTo>
                    <a:lnTo>
                      <a:pt x="670917" y="504173"/>
                    </a:lnTo>
                    <a:lnTo>
                      <a:pt x="816565" y="405550"/>
                    </a:lnTo>
                    <a:close/>
                    <a:moveTo>
                      <a:pt x="968948" y="268036"/>
                    </a:moveTo>
                    <a:lnTo>
                      <a:pt x="823300" y="366660"/>
                    </a:lnTo>
                    <a:lnTo>
                      <a:pt x="720483" y="224063"/>
                    </a:lnTo>
                    <a:lnTo>
                      <a:pt x="866003" y="125440"/>
                    </a:lnTo>
                    <a:lnTo>
                      <a:pt x="968948" y="268036"/>
                    </a:lnTo>
                    <a:close/>
                    <a:moveTo>
                      <a:pt x="1137852" y="153400"/>
                    </a:moveTo>
                    <a:lnTo>
                      <a:pt x="992206" y="252023"/>
                    </a:lnTo>
                    <a:lnTo>
                      <a:pt x="889388" y="109426"/>
                    </a:lnTo>
                    <a:lnTo>
                      <a:pt x="1034908" y="10803"/>
                    </a:lnTo>
                    <a:lnTo>
                      <a:pt x="1137852" y="153400"/>
                    </a:lnTo>
                    <a:close/>
                    <a:moveTo>
                      <a:pt x="1257192" y="318873"/>
                    </a:moveTo>
                    <a:lnTo>
                      <a:pt x="1111671" y="417623"/>
                    </a:lnTo>
                    <a:lnTo>
                      <a:pt x="1008727" y="275026"/>
                    </a:lnTo>
                    <a:lnTo>
                      <a:pt x="1154374" y="176276"/>
                    </a:lnTo>
                    <a:lnTo>
                      <a:pt x="1257192" y="318873"/>
                    </a:lnTo>
                    <a:close/>
                    <a:moveTo>
                      <a:pt x="1426096" y="204364"/>
                    </a:moveTo>
                    <a:lnTo>
                      <a:pt x="1280577" y="302987"/>
                    </a:lnTo>
                    <a:lnTo>
                      <a:pt x="1177632" y="160390"/>
                    </a:lnTo>
                    <a:lnTo>
                      <a:pt x="1323152" y="61767"/>
                    </a:lnTo>
                    <a:lnTo>
                      <a:pt x="1426096" y="204364"/>
                    </a:lnTo>
                    <a:close/>
                    <a:moveTo>
                      <a:pt x="1545436" y="369837"/>
                    </a:moveTo>
                    <a:lnTo>
                      <a:pt x="1399788" y="468460"/>
                    </a:lnTo>
                    <a:lnTo>
                      <a:pt x="1297099" y="325863"/>
                    </a:lnTo>
                    <a:lnTo>
                      <a:pt x="1442619" y="227240"/>
                    </a:lnTo>
                    <a:lnTo>
                      <a:pt x="1545436" y="369837"/>
                    </a:lnTo>
                    <a:close/>
                    <a:moveTo>
                      <a:pt x="1714340" y="255200"/>
                    </a:moveTo>
                    <a:lnTo>
                      <a:pt x="1568694" y="353823"/>
                    </a:lnTo>
                    <a:lnTo>
                      <a:pt x="1465876" y="211354"/>
                    </a:lnTo>
                    <a:lnTo>
                      <a:pt x="1611524" y="112730"/>
                    </a:lnTo>
                    <a:lnTo>
                      <a:pt x="1714340" y="255200"/>
                    </a:lnTo>
                    <a:close/>
                    <a:moveTo>
                      <a:pt x="1754375" y="262317"/>
                    </a:moveTo>
                    <a:lnTo>
                      <a:pt x="1899895" y="163694"/>
                    </a:lnTo>
                    <a:lnTo>
                      <a:pt x="2000170" y="302987"/>
                    </a:lnTo>
                    <a:lnTo>
                      <a:pt x="1855031" y="401991"/>
                    </a:lnTo>
                    <a:lnTo>
                      <a:pt x="1754502" y="262444"/>
                    </a:lnTo>
                    <a:close/>
                    <a:moveTo>
                      <a:pt x="1686254" y="516755"/>
                    </a:moveTo>
                    <a:lnTo>
                      <a:pt x="1585343" y="376954"/>
                    </a:lnTo>
                    <a:lnTo>
                      <a:pt x="1730990" y="278331"/>
                    </a:lnTo>
                    <a:lnTo>
                      <a:pt x="1831647" y="417878"/>
                    </a:lnTo>
                    <a:lnTo>
                      <a:pt x="1686381" y="516882"/>
                    </a:lnTo>
                    <a:close/>
                    <a:moveTo>
                      <a:pt x="1534124" y="654777"/>
                    </a:moveTo>
                    <a:lnTo>
                      <a:pt x="1679264" y="555645"/>
                    </a:lnTo>
                    <a:lnTo>
                      <a:pt x="1784114" y="701165"/>
                    </a:lnTo>
                    <a:lnTo>
                      <a:pt x="1638467" y="799788"/>
                    </a:lnTo>
                    <a:lnTo>
                      <a:pt x="1533998" y="654777"/>
                    </a:lnTo>
                    <a:close/>
                    <a:moveTo>
                      <a:pt x="1365474" y="769668"/>
                    </a:moveTo>
                    <a:lnTo>
                      <a:pt x="1510613" y="670663"/>
                    </a:lnTo>
                    <a:lnTo>
                      <a:pt x="1615209" y="815548"/>
                    </a:lnTo>
                    <a:lnTo>
                      <a:pt x="1469689" y="914171"/>
                    </a:lnTo>
                    <a:lnTo>
                      <a:pt x="1365347" y="769540"/>
                    </a:lnTo>
                    <a:close/>
                    <a:moveTo>
                      <a:pt x="1196823" y="884558"/>
                    </a:moveTo>
                    <a:lnTo>
                      <a:pt x="1341962" y="785554"/>
                    </a:lnTo>
                    <a:lnTo>
                      <a:pt x="1446304" y="930184"/>
                    </a:lnTo>
                    <a:lnTo>
                      <a:pt x="1300784" y="1028808"/>
                    </a:lnTo>
                    <a:lnTo>
                      <a:pt x="1196696" y="884431"/>
                    </a:lnTo>
                    <a:close/>
                    <a:moveTo>
                      <a:pt x="1028172" y="999576"/>
                    </a:moveTo>
                    <a:lnTo>
                      <a:pt x="1173311" y="900445"/>
                    </a:lnTo>
                    <a:lnTo>
                      <a:pt x="1277400" y="1044694"/>
                    </a:lnTo>
                    <a:lnTo>
                      <a:pt x="1131879" y="1143444"/>
                    </a:lnTo>
                    <a:lnTo>
                      <a:pt x="1028172" y="999576"/>
                    </a:lnTo>
                    <a:close/>
                    <a:moveTo>
                      <a:pt x="859522" y="1114467"/>
                    </a:moveTo>
                    <a:lnTo>
                      <a:pt x="1004660" y="1015336"/>
                    </a:lnTo>
                    <a:lnTo>
                      <a:pt x="1108367" y="1159204"/>
                    </a:lnTo>
                    <a:lnTo>
                      <a:pt x="962847" y="1257827"/>
                    </a:lnTo>
                    <a:lnTo>
                      <a:pt x="859395" y="1114340"/>
                    </a:lnTo>
                    <a:close/>
                    <a:moveTo>
                      <a:pt x="740818" y="949629"/>
                    </a:moveTo>
                    <a:lnTo>
                      <a:pt x="886338" y="851006"/>
                    </a:lnTo>
                    <a:lnTo>
                      <a:pt x="988266" y="992459"/>
                    </a:lnTo>
                    <a:lnTo>
                      <a:pt x="843126" y="1091464"/>
                    </a:lnTo>
                    <a:lnTo>
                      <a:pt x="740945" y="949629"/>
                    </a:lnTo>
                    <a:close/>
                    <a:moveTo>
                      <a:pt x="571913" y="1064139"/>
                    </a:moveTo>
                    <a:lnTo>
                      <a:pt x="717433" y="965516"/>
                    </a:lnTo>
                    <a:lnTo>
                      <a:pt x="819615" y="1107477"/>
                    </a:lnTo>
                    <a:lnTo>
                      <a:pt x="674476" y="1206609"/>
                    </a:lnTo>
                    <a:lnTo>
                      <a:pt x="572040" y="1064266"/>
                    </a:lnTo>
                    <a:close/>
                    <a:moveTo>
                      <a:pt x="452574" y="898793"/>
                    </a:moveTo>
                    <a:lnTo>
                      <a:pt x="598094" y="800170"/>
                    </a:lnTo>
                    <a:lnTo>
                      <a:pt x="700911" y="942639"/>
                    </a:lnTo>
                    <a:lnTo>
                      <a:pt x="555391" y="1041263"/>
                    </a:lnTo>
                    <a:lnTo>
                      <a:pt x="452574" y="898793"/>
                    </a:lnTo>
                    <a:close/>
                    <a:moveTo>
                      <a:pt x="283669" y="1013429"/>
                    </a:moveTo>
                    <a:lnTo>
                      <a:pt x="429188" y="914806"/>
                    </a:lnTo>
                    <a:lnTo>
                      <a:pt x="532006" y="1057149"/>
                    </a:lnTo>
                    <a:lnTo>
                      <a:pt x="386359" y="1155899"/>
                    </a:lnTo>
                    <a:lnTo>
                      <a:pt x="283669" y="1013429"/>
                    </a:lnTo>
                    <a:close/>
                    <a:moveTo>
                      <a:pt x="114763" y="1128066"/>
                    </a:moveTo>
                    <a:lnTo>
                      <a:pt x="260411" y="1029316"/>
                    </a:lnTo>
                    <a:lnTo>
                      <a:pt x="363101" y="1171786"/>
                    </a:lnTo>
                    <a:lnTo>
                      <a:pt x="217581" y="1270409"/>
                    </a:lnTo>
                    <a:lnTo>
                      <a:pt x="114763" y="1128066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FD75719E-02FD-94E3-3C71-CCEA28EC2420}"/>
                  </a:ext>
                </a:extLst>
              </p:cNvPr>
              <p:cNvSpPr/>
              <p:nvPr/>
            </p:nvSpPr>
            <p:spPr>
              <a:xfrm>
                <a:off x="10085112" y="1836288"/>
                <a:ext cx="253877" cy="196950"/>
              </a:xfrm>
              <a:custGeom>
                <a:avLst/>
                <a:gdLst>
                  <a:gd name="connsiteX0" fmla="*/ 54552 w 253877"/>
                  <a:gd name="connsiteY0" fmla="*/ 38766 h 196950"/>
                  <a:gd name="connsiteX1" fmla="*/ 159656 w 253877"/>
                  <a:gd name="connsiteY1" fmla="*/ 3 h 196950"/>
                  <a:gd name="connsiteX2" fmla="*/ 253069 w 253877"/>
                  <a:gd name="connsiteY2" fmla="*/ 76639 h 196950"/>
                  <a:gd name="connsiteX3" fmla="*/ 220534 w 253877"/>
                  <a:gd name="connsiteY3" fmla="*/ 150352 h 196950"/>
                  <a:gd name="connsiteX4" fmla="*/ 144406 w 253877"/>
                  <a:gd name="connsiteY4" fmla="*/ 185430 h 196950"/>
                  <a:gd name="connsiteX5" fmla="*/ 67515 w 253877"/>
                  <a:gd name="connsiteY5" fmla="*/ 196233 h 196950"/>
                  <a:gd name="connsiteX6" fmla="*/ 5113 w 253877"/>
                  <a:gd name="connsiteY6" fmla="*/ 155309 h 196950"/>
                  <a:gd name="connsiteX7" fmla="*/ 43622 w 253877"/>
                  <a:gd name="connsiteY7" fmla="*/ 49060 h 196950"/>
                  <a:gd name="connsiteX8" fmla="*/ 54424 w 253877"/>
                  <a:gd name="connsiteY8" fmla="*/ 39020 h 19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877" h="196950">
                    <a:moveTo>
                      <a:pt x="54552" y="38766"/>
                    </a:moveTo>
                    <a:cubicBezTo>
                      <a:pt x="82638" y="15762"/>
                      <a:pt x="125850" y="-251"/>
                      <a:pt x="159656" y="3"/>
                    </a:cubicBezTo>
                    <a:cubicBezTo>
                      <a:pt x="207315" y="384"/>
                      <a:pt x="245317" y="28980"/>
                      <a:pt x="253069" y="76639"/>
                    </a:cubicBezTo>
                    <a:cubicBezTo>
                      <a:pt x="257644" y="104345"/>
                      <a:pt x="242266" y="132433"/>
                      <a:pt x="220534" y="150352"/>
                    </a:cubicBezTo>
                    <a:cubicBezTo>
                      <a:pt x="198801" y="168145"/>
                      <a:pt x="171476" y="177550"/>
                      <a:pt x="144406" y="185430"/>
                    </a:cubicBezTo>
                    <a:cubicBezTo>
                      <a:pt x="119368" y="192674"/>
                      <a:pt x="93442" y="199156"/>
                      <a:pt x="67515" y="196233"/>
                    </a:cubicBezTo>
                    <a:cubicBezTo>
                      <a:pt x="41588" y="193310"/>
                      <a:pt x="15534" y="179075"/>
                      <a:pt x="5113" y="155309"/>
                    </a:cubicBezTo>
                    <a:cubicBezTo>
                      <a:pt x="-12171" y="115911"/>
                      <a:pt x="17822" y="76639"/>
                      <a:pt x="43622" y="49060"/>
                    </a:cubicBezTo>
                    <a:cubicBezTo>
                      <a:pt x="46926" y="45629"/>
                      <a:pt x="50485" y="42197"/>
                      <a:pt x="54424" y="39020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8DB212C9-0A36-E119-324E-EC537E9CC04B}"/>
                  </a:ext>
                </a:extLst>
              </p:cNvPr>
              <p:cNvSpPr/>
              <p:nvPr/>
            </p:nvSpPr>
            <p:spPr>
              <a:xfrm>
                <a:off x="9125858" y="1784983"/>
                <a:ext cx="400776" cy="296239"/>
              </a:xfrm>
              <a:custGeom>
                <a:avLst/>
                <a:gdLst>
                  <a:gd name="connsiteX0" fmla="*/ 149836 w 400776"/>
                  <a:gd name="connsiteY0" fmla="*/ 50164 h 296239"/>
                  <a:gd name="connsiteX1" fmla="*/ 223295 w 400776"/>
                  <a:gd name="connsiteY1" fmla="*/ 5809 h 296239"/>
                  <a:gd name="connsiteX2" fmla="*/ 306160 w 400776"/>
                  <a:gd name="connsiteY2" fmla="*/ 11020 h 296239"/>
                  <a:gd name="connsiteX3" fmla="*/ 347845 w 400776"/>
                  <a:gd name="connsiteY3" fmla="*/ 43428 h 296239"/>
                  <a:gd name="connsiteX4" fmla="*/ 390675 w 400776"/>
                  <a:gd name="connsiteY4" fmla="*/ 115362 h 296239"/>
                  <a:gd name="connsiteX5" fmla="*/ 386354 w 400776"/>
                  <a:gd name="connsiteY5" fmla="*/ 166072 h 296239"/>
                  <a:gd name="connsiteX6" fmla="*/ 400080 w 400776"/>
                  <a:gd name="connsiteY6" fmla="*/ 246013 h 296239"/>
                  <a:gd name="connsiteX7" fmla="*/ 346575 w 400776"/>
                  <a:gd name="connsiteY7" fmla="*/ 295070 h 296239"/>
                  <a:gd name="connsiteX8" fmla="*/ 272480 w 400776"/>
                  <a:gd name="connsiteY8" fmla="*/ 278548 h 296239"/>
                  <a:gd name="connsiteX9" fmla="*/ 216306 w 400776"/>
                  <a:gd name="connsiteY9" fmla="*/ 248809 h 296239"/>
                  <a:gd name="connsiteX10" fmla="*/ 118826 w 400776"/>
                  <a:gd name="connsiteY10" fmla="*/ 255036 h 296239"/>
                  <a:gd name="connsiteX11" fmla="*/ 44223 w 400776"/>
                  <a:gd name="connsiteY11" fmla="*/ 238895 h 296239"/>
                  <a:gd name="connsiteX12" fmla="*/ 5206 w 400776"/>
                  <a:gd name="connsiteY12" fmla="*/ 201149 h 296239"/>
                  <a:gd name="connsiteX13" fmla="*/ 3300 w 400776"/>
                  <a:gd name="connsiteY13" fmla="*/ 150312 h 296239"/>
                  <a:gd name="connsiteX14" fmla="*/ 93154 w 400776"/>
                  <a:gd name="connsiteY14" fmla="*/ 62746 h 296239"/>
                  <a:gd name="connsiteX15" fmla="*/ 149836 w 400776"/>
                  <a:gd name="connsiteY15" fmla="*/ 50037 h 296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00776" h="296239">
                    <a:moveTo>
                      <a:pt x="149836" y="50164"/>
                    </a:moveTo>
                    <a:cubicBezTo>
                      <a:pt x="176907" y="37455"/>
                      <a:pt x="193683" y="15087"/>
                      <a:pt x="223295" y="5809"/>
                    </a:cubicBezTo>
                    <a:cubicBezTo>
                      <a:pt x="250874" y="-2706"/>
                      <a:pt x="280232" y="-2579"/>
                      <a:pt x="306160" y="11020"/>
                    </a:cubicBezTo>
                    <a:cubicBezTo>
                      <a:pt x="321792" y="19154"/>
                      <a:pt x="335136" y="31228"/>
                      <a:pt x="347845" y="43428"/>
                    </a:cubicBezTo>
                    <a:cubicBezTo>
                      <a:pt x="368434" y="63255"/>
                      <a:pt x="388896" y="86894"/>
                      <a:pt x="390675" y="115362"/>
                    </a:cubicBezTo>
                    <a:cubicBezTo>
                      <a:pt x="391692" y="132265"/>
                      <a:pt x="385719" y="149042"/>
                      <a:pt x="386354" y="166072"/>
                    </a:cubicBezTo>
                    <a:cubicBezTo>
                      <a:pt x="387244" y="193270"/>
                      <a:pt x="404401" y="219069"/>
                      <a:pt x="400080" y="246013"/>
                    </a:cubicBezTo>
                    <a:cubicBezTo>
                      <a:pt x="396014" y="271558"/>
                      <a:pt x="372120" y="290749"/>
                      <a:pt x="346575" y="295070"/>
                    </a:cubicBezTo>
                    <a:cubicBezTo>
                      <a:pt x="321156" y="299391"/>
                      <a:pt x="294975" y="291257"/>
                      <a:pt x="272480" y="278548"/>
                    </a:cubicBezTo>
                    <a:cubicBezTo>
                      <a:pt x="253924" y="268127"/>
                      <a:pt x="236767" y="254274"/>
                      <a:pt x="216306" y="248809"/>
                    </a:cubicBezTo>
                    <a:cubicBezTo>
                      <a:pt x="184660" y="240421"/>
                      <a:pt x="151616" y="253257"/>
                      <a:pt x="118826" y="255036"/>
                    </a:cubicBezTo>
                    <a:cubicBezTo>
                      <a:pt x="93154" y="256434"/>
                      <a:pt x="67100" y="250842"/>
                      <a:pt x="44223" y="238895"/>
                    </a:cubicBezTo>
                    <a:cubicBezTo>
                      <a:pt x="27828" y="230380"/>
                      <a:pt x="12704" y="218052"/>
                      <a:pt x="5206" y="201149"/>
                    </a:cubicBezTo>
                    <a:cubicBezTo>
                      <a:pt x="-1784" y="185263"/>
                      <a:pt x="-1022" y="166962"/>
                      <a:pt x="3300" y="150312"/>
                    </a:cubicBezTo>
                    <a:cubicBezTo>
                      <a:pt x="14484" y="107864"/>
                      <a:pt x="50451" y="72914"/>
                      <a:pt x="93154" y="62746"/>
                    </a:cubicBezTo>
                    <a:cubicBezTo>
                      <a:pt x="112090" y="58298"/>
                      <a:pt x="132298" y="58298"/>
                      <a:pt x="149836" y="50037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4503EEA-8BBE-9633-61EE-187F52F5D775}"/>
                  </a:ext>
                </a:extLst>
              </p:cNvPr>
              <p:cNvSpPr/>
              <p:nvPr/>
            </p:nvSpPr>
            <p:spPr>
              <a:xfrm>
                <a:off x="9121355" y="2127579"/>
                <a:ext cx="167926" cy="114355"/>
              </a:xfrm>
              <a:custGeom>
                <a:avLst/>
                <a:gdLst>
                  <a:gd name="connsiteX0" fmla="*/ 167557 w 167926"/>
                  <a:gd name="connsiteY0" fmla="*/ 66984 h 114355"/>
                  <a:gd name="connsiteX1" fmla="*/ 9327 w 167926"/>
                  <a:gd name="connsiteY1" fmla="*/ 30636 h 114355"/>
                  <a:gd name="connsiteX2" fmla="*/ 15682 w 167926"/>
                  <a:gd name="connsiteY2" fmla="*/ 98757 h 114355"/>
                  <a:gd name="connsiteX3" fmla="*/ 45930 w 167926"/>
                  <a:gd name="connsiteY3" fmla="*/ 111593 h 114355"/>
                  <a:gd name="connsiteX4" fmla="*/ 137690 w 167926"/>
                  <a:gd name="connsiteY4" fmla="*/ 100028 h 114355"/>
                  <a:gd name="connsiteX5" fmla="*/ 167430 w 167926"/>
                  <a:gd name="connsiteY5" fmla="*/ 66984 h 11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7926" h="114355">
                    <a:moveTo>
                      <a:pt x="167557" y="66984"/>
                    </a:moveTo>
                    <a:cubicBezTo>
                      <a:pt x="175817" y="-7746"/>
                      <a:pt x="43388" y="-20074"/>
                      <a:pt x="9327" y="30636"/>
                    </a:cubicBezTo>
                    <a:cubicBezTo>
                      <a:pt x="-4526" y="51352"/>
                      <a:pt x="-3382" y="82744"/>
                      <a:pt x="15682" y="98757"/>
                    </a:cubicBezTo>
                    <a:cubicBezTo>
                      <a:pt x="24197" y="105874"/>
                      <a:pt x="35127" y="109433"/>
                      <a:pt x="45930" y="111593"/>
                    </a:cubicBezTo>
                    <a:cubicBezTo>
                      <a:pt x="76686" y="117694"/>
                      <a:pt x="109476" y="113627"/>
                      <a:pt x="137690" y="100028"/>
                    </a:cubicBezTo>
                    <a:cubicBezTo>
                      <a:pt x="151670" y="93292"/>
                      <a:pt x="165777" y="82489"/>
                      <a:pt x="167430" y="66984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" name="Graphic 1765">
                <a:extLst>
                  <a:ext uri="{FF2B5EF4-FFF2-40B4-BE49-F238E27FC236}">
                    <a16:creationId xmlns:a16="http://schemas.microsoft.com/office/drawing/2014/main" id="{6559462D-2866-1C39-58F8-0DE85078BE0A}"/>
                  </a:ext>
                </a:extLst>
              </p:cNvPr>
              <p:cNvGrpSpPr/>
              <p:nvPr/>
            </p:nvGrpSpPr>
            <p:grpSpPr>
              <a:xfrm>
                <a:off x="10694323" y="1842145"/>
                <a:ext cx="476636" cy="476636"/>
                <a:chOff x="10694323" y="1842145"/>
                <a:chExt cx="476636" cy="476636"/>
              </a:xfrm>
            </p:grpSpPr>
            <p:sp>
              <p:nvSpPr>
                <p:cNvPr id="3762" name="Freeform: Shape 3761">
                  <a:extLst>
                    <a:ext uri="{FF2B5EF4-FFF2-40B4-BE49-F238E27FC236}">
                      <a16:creationId xmlns:a16="http://schemas.microsoft.com/office/drawing/2014/main" id="{E795E35E-8EF0-7EC7-0827-9C9C03691F3D}"/>
                    </a:ext>
                  </a:extLst>
                </p:cNvPr>
                <p:cNvSpPr/>
                <p:nvPr/>
              </p:nvSpPr>
              <p:spPr>
                <a:xfrm rot="-2322002">
                  <a:off x="10763101" y="1910923"/>
                  <a:ext cx="339080" cy="339080"/>
                </a:xfrm>
                <a:custGeom>
                  <a:avLst/>
                  <a:gdLst>
                    <a:gd name="connsiteX0" fmla="*/ 339080 w 339080"/>
                    <a:gd name="connsiteY0" fmla="*/ 169540 h 339080"/>
                    <a:gd name="connsiteX1" fmla="*/ 169540 w 339080"/>
                    <a:gd name="connsiteY1" fmla="*/ 339081 h 339080"/>
                    <a:gd name="connsiteX2" fmla="*/ -1 w 339080"/>
                    <a:gd name="connsiteY2" fmla="*/ 169540 h 339080"/>
                    <a:gd name="connsiteX3" fmla="*/ 169540 w 339080"/>
                    <a:gd name="connsiteY3" fmla="*/ 0 h 339080"/>
                    <a:gd name="connsiteX4" fmla="*/ 339080 w 339080"/>
                    <a:gd name="connsiteY4" fmla="*/ 169540 h 33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080" h="339080">
                      <a:moveTo>
                        <a:pt x="339080" y="169540"/>
                      </a:moveTo>
                      <a:cubicBezTo>
                        <a:pt x="339080" y="263175"/>
                        <a:pt x="263174" y="339081"/>
                        <a:pt x="169540" y="339081"/>
                      </a:cubicBezTo>
                      <a:cubicBezTo>
                        <a:pt x="75905" y="339081"/>
                        <a:pt x="-1" y="263175"/>
                        <a:pt x="-1" y="169540"/>
                      </a:cubicBezTo>
                      <a:cubicBezTo>
                        <a:pt x="-1" y="75906"/>
                        <a:pt x="75905" y="0"/>
                        <a:pt x="169540" y="0"/>
                      </a:cubicBezTo>
                      <a:cubicBezTo>
                        <a:pt x="263174" y="0"/>
                        <a:pt x="339080" y="75906"/>
                        <a:pt x="339080" y="169540"/>
                      </a:cubicBezTo>
                      <a:close/>
                    </a:path>
                  </a:pathLst>
                </a:custGeom>
                <a:solidFill>
                  <a:srgbClr val="7494B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3" name="Freeform: Shape 3762">
                  <a:extLst>
                    <a:ext uri="{FF2B5EF4-FFF2-40B4-BE49-F238E27FC236}">
                      <a16:creationId xmlns:a16="http://schemas.microsoft.com/office/drawing/2014/main" id="{C5A168A9-1F21-34CB-0001-65148EBADF7C}"/>
                    </a:ext>
                  </a:extLst>
                </p:cNvPr>
                <p:cNvSpPr/>
                <p:nvPr/>
              </p:nvSpPr>
              <p:spPr>
                <a:xfrm>
                  <a:off x="10742078" y="1890178"/>
                  <a:ext cx="382037" cy="382037"/>
                </a:xfrm>
                <a:custGeom>
                  <a:avLst/>
                  <a:gdLst>
                    <a:gd name="connsiteX0" fmla="*/ 0 w 382037"/>
                    <a:gd name="connsiteY0" fmla="*/ 191019 h 382037"/>
                    <a:gd name="connsiteX1" fmla="*/ 191019 w 382037"/>
                    <a:gd name="connsiteY1" fmla="*/ 0 h 382037"/>
                    <a:gd name="connsiteX2" fmla="*/ 382038 w 382037"/>
                    <a:gd name="connsiteY2" fmla="*/ 191019 h 382037"/>
                    <a:gd name="connsiteX3" fmla="*/ 191019 w 382037"/>
                    <a:gd name="connsiteY3" fmla="*/ 382038 h 382037"/>
                    <a:gd name="connsiteX4" fmla="*/ 0 w 382037"/>
                    <a:gd name="connsiteY4" fmla="*/ 191019 h 382037"/>
                    <a:gd name="connsiteX5" fmla="*/ 42957 w 382037"/>
                    <a:gd name="connsiteY5" fmla="*/ 191019 h 382037"/>
                    <a:gd name="connsiteX6" fmla="*/ 191147 w 382037"/>
                    <a:gd name="connsiteY6" fmla="*/ 339208 h 382037"/>
                    <a:gd name="connsiteX7" fmla="*/ 339335 w 382037"/>
                    <a:gd name="connsiteY7" fmla="*/ 191019 h 382037"/>
                    <a:gd name="connsiteX8" fmla="*/ 191147 w 382037"/>
                    <a:gd name="connsiteY8" fmla="*/ 42830 h 382037"/>
                    <a:gd name="connsiteX9" fmla="*/ 42957 w 382037"/>
                    <a:gd name="connsiteY9" fmla="*/ 191019 h 38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2037" h="382037">
                      <a:moveTo>
                        <a:pt x="0" y="191019"/>
                      </a:moveTo>
                      <a:cubicBezTo>
                        <a:pt x="0" y="85660"/>
                        <a:pt x="85661" y="0"/>
                        <a:pt x="191019" y="0"/>
                      </a:cubicBezTo>
                      <a:cubicBezTo>
                        <a:pt x="296378" y="0"/>
                        <a:pt x="382038" y="85660"/>
                        <a:pt x="382038" y="191019"/>
                      </a:cubicBezTo>
                      <a:cubicBezTo>
                        <a:pt x="382038" y="296378"/>
                        <a:pt x="296378" y="382038"/>
                        <a:pt x="191019" y="382038"/>
                      </a:cubicBezTo>
                      <a:cubicBezTo>
                        <a:pt x="85661" y="382038"/>
                        <a:pt x="0" y="296378"/>
                        <a:pt x="0" y="191019"/>
                      </a:cubicBezTo>
                      <a:close/>
                      <a:moveTo>
                        <a:pt x="42957" y="191019"/>
                      </a:moveTo>
                      <a:cubicBezTo>
                        <a:pt x="42957" y="272739"/>
                        <a:pt x="109427" y="339208"/>
                        <a:pt x="191147" y="339208"/>
                      </a:cubicBezTo>
                      <a:cubicBezTo>
                        <a:pt x="272866" y="339208"/>
                        <a:pt x="339335" y="272739"/>
                        <a:pt x="339335" y="191019"/>
                      </a:cubicBezTo>
                      <a:cubicBezTo>
                        <a:pt x="339335" y="109299"/>
                        <a:pt x="272866" y="42830"/>
                        <a:pt x="191147" y="42830"/>
                      </a:cubicBezTo>
                      <a:cubicBezTo>
                        <a:pt x="109427" y="42830"/>
                        <a:pt x="42957" y="109299"/>
                        <a:pt x="42957" y="191019"/>
                      </a:cubicBezTo>
                      <a:close/>
                    </a:path>
                  </a:pathLst>
                </a:custGeom>
                <a:solidFill>
                  <a:srgbClr val="B204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BC767821-95B4-5931-CD32-874E12BF9003}"/>
                  </a:ext>
                </a:extLst>
              </p:cNvPr>
              <p:cNvSpPr/>
              <p:nvPr/>
            </p:nvSpPr>
            <p:spPr>
              <a:xfrm>
                <a:off x="10918863" y="1899710"/>
                <a:ext cx="28595" cy="361575"/>
              </a:xfrm>
              <a:custGeom>
                <a:avLst/>
                <a:gdLst>
                  <a:gd name="connsiteX0" fmla="*/ 0 w 28595"/>
                  <a:gd name="connsiteY0" fmla="*/ 0 h 361575"/>
                  <a:gd name="connsiteX1" fmla="*/ 28596 w 28595"/>
                  <a:gd name="connsiteY1" fmla="*/ 0 h 361575"/>
                  <a:gd name="connsiteX2" fmla="*/ 28596 w 28595"/>
                  <a:gd name="connsiteY2" fmla="*/ 361576 h 361575"/>
                  <a:gd name="connsiteX3" fmla="*/ 0 w 28595"/>
                  <a:gd name="connsiteY3" fmla="*/ 361576 h 36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95" h="361575">
                    <a:moveTo>
                      <a:pt x="0" y="0"/>
                    </a:moveTo>
                    <a:lnTo>
                      <a:pt x="28596" y="0"/>
                    </a:lnTo>
                    <a:lnTo>
                      <a:pt x="28596" y="361576"/>
                    </a:lnTo>
                    <a:lnTo>
                      <a:pt x="0" y="36157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6BEB378D-BDA1-8EED-6960-11DDC26936D3}"/>
                  </a:ext>
                </a:extLst>
              </p:cNvPr>
              <p:cNvSpPr/>
              <p:nvPr/>
            </p:nvSpPr>
            <p:spPr>
              <a:xfrm>
                <a:off x="10752373" y="2066200"/>
                <a:ext cx="361576" cy="28595"/>
              </a:xfrm>
              <a:custGeom>
                <a:avLst/>
                <a:gdLst>
                  <a:gd name="connsiteX0" fmla="*/ 0 w 361576"/>
                  <a:gd name="connsiteY0" fmla="*/ 0 h 28595"/>
                  <a:gd name="connsiteX1" fmla="*/ 361576 w 361576"/>
                  <a:gd name="connsiteY1" fmla="*/ 0 h 28595"/>
                  <a:gd name="connsiteX2" fmla="*/ 361576 w 361576"/>
                  <a:gd name="connsiteY2" fmla="*/ 28596 h 28595"/>
                  <a:gd name="connsiteX3" fmla="*/ 0 w 361576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576" h="28595">
                    <a:moveTo>
                      <a:pt x="0" y="0"/>
                    </a:moveTo>
                    <a:lnTo>
                      <a:pt x="361576" y="0"/>
                    </a:lnTo>
                    <a:lnTo>
                      <a:pt x="361576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785F289B-E45C-0795-B454-30A409CB97CC}"/>
                  </a:ext>
                </a:extLst>
              </p:cNvPr>
              <p:cNvSpPr/>
              <p:nvPr/>
            </p:nvSpPr>
            <p:spPr>
              <a:xfrm>
                <a:off x="10844642" y="1592148"/>
                <a:ext cx="195086" cy="225079"/>
              </a:xfrm>
              <a:custGeom>
                <a:avLst/>
                <a:gdLst>
                  <a:gd name="connsiteX0" fmla="*/ 97480 w 195086"/>
                  <a:gd name="connsiteY0" fmla="*/ 0 h 225079"/>
                  <a:gd name="connsiteX1" fmla="*/ 69392 w 195086"/>
                  <a:gd name="connsiteY1" fmla="*/ 63800 h 225079"/>
                  <a:gd name="connsiteX2" fmla="*/ 0 w 195086"/>
                  <a:gd name="connsiteY2" fmla="*/ 56175 h 225079"/>
                  <a:gd name="connsiteX3" fmla="*/ 41178 w 195086"/>
                  <a:gd name="connsiteY3" fmla="*/ 112476 h 225079"/>
                  <a:gd name="connsiteX4" fmla="*/ 0 w 195086"/>
                  <a:gd name="connsiteY4" fmla="*/ 168778 h 225079"/>
                  <a:gd name="connsiteX5" fmla="*/ 69392 w 195086"/>
                  <a:gd name="connsiteY5" fmla="*/ 161279 h 225079"/>
                  <a:gd name="connsiteX6" fmla="*/ 97480 w 195086"/>
                  <a:gd name="connsiteY6" fmla="*/ 225079 h 225079"/>
                  <a:gd name="connsiteX7" fmla="*/ 125694 w 195086"/>
                  <a:gd name="connsiteY7" fmla="*/ 161279 h 225079"/>
                  <a:gd name="connsiteX8" fmla="*/ 195086 w 195086"/>
                  <a:gd name="connsiteY8" fmla="*/ 168778 h 225079"/>
                  <a:gd name="connsiteX9" fmla="*/ 153782 w 195086"/>
                  <a:gd name="connsiteY9" fmla="*/ 112476 h 225079"/>
                  <a:gd name="connsiteX10" fmla="*/ 195086 w 195086"/>
                  <a:gd name="connsiteY10" fmla="*/ 56175 h 225079"/>
                  <a:gd name="connsiteX11" fmla="*/ 125694 w 195086"/>
                  <a:gd name="connsiteY11" fmla="*/ 63800 h 225079"/>
                  <a:gd name="connsiteX12" fmla="*/ 97480 w 195086"/>
                  <a:gd name="connsiteY12" fmla="*/ 0 h 225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5086" h="225079">
                    <a:moveTo>
                      <a:pt x="97480" y="0"/>
                    </a:moveTo>
                    <a:lnTo>
                      <a:pt x="69392" y="63800"/>
                    </a:lnTo>
                    <a:lnTo>
                      <a:pt x="0" y="56175"/>
                    </a:lnTo>
                    <a:lnTo>
                      <a:pt x="41178" y="112476"/>
                    </a:lnTo>
                    <a:lnTo>
                      <a:pt x="0" y="168778"/>
                    </a:lnTo>
                    <a:lnTo>
                      <a:pt x="69392" y="161279"/>
                    </a:lnTo>
                    <a:lnTo>
                      <a:pt x="97480" y="225079"/>
                    </a:lnTo>
                    <a:lnTo>
                      <a:pt x="125694" y="161279"/>
                    </a:lnTo>
                    <a:lnTo>
                      <a:pt x="195086" y="168778"/>
                    </a:lnTo>
                    <a:lnTo>
                      <a:pt x="153782" y="112476"/>
                    </a:lnTo>
                    <a:lnTo>
                      <a:pt x="195086" y="56175"/>
                    </a:lnTo>
                    <a:lnTo>
                      <a:pt x="125694" y="63800"/>
                    </a:lnTo>
                    <a:lnTo>
                      <a:pt x="97480" y="0"/>
                    </a:lnTo>
                    <a:close/>
                  </a:path>
                </a:pathLst>
              </a:custGeom>
              <a:solidFill>
                <a:srgbClr val="E9B27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F7D0881-81DD-EAFF-6306-C94393233A43}"/>
                  </a:ext>
                </a:extLst>
              </p:cNvPr>
              <p:cNvSpPr/>
              <p:nvPr/>
            </p:nvSpPr>
            <p:spPr>
              <a:xfrm>
                <a:off x="11230366" y="2053872"/>
                <a:ext cx="195085" cy="225206"/>
              </a:xfrm>
              <a:custGeom>
                <a:avLst/>
                <a:gdLst>
                  <a:gd name="connsiteX0" fmla="*/ 97606 w 195085"/>
                  <a:gd name="connsiteY0" fmla="*/ 0 h 225206"/>
                  <a:gd name="connsiteX1" fmla="*/ 69392 w 195085"/>
                  <a:gd name="connsiteY1" fmla="*/ 63800 h 225206"/>
                  <a:gd name="connsiteX2" fmla="*/ 0 w 195085"/>
                  <a:gd name="connsiteY2" fmla="*/ 56302 h 225206"/>
                  <a:gd name="connsiteX3" fmla="*/ 41305 w 195085"/>
                  <a:gd name="connsiteY3" fmla="*/ 112603 h 225206"/>
                  <a:gd name="connsiteX4" fmla="*/ 0 w 195085"/>
                  <a:gd name="connsiteY4" fmla="*/ 168905 h 225206"/>
                  <a:gd name="connsiteX5" fmla="*/ 69392 w 195085"/>
                  <a:gd name="connsiteY5" fmla="*/ 161407 h 225206"/>
                  <a:gd name="connsiteX6" fmla="*/ 97606 w 195085"/>
                  <a:gd name="connsiteY6" fmla="*/ 225207 h 225206"/>
                  <a:gd name="connsiteX7" fmla="*/ 125693 w 195085"/>
                  <a:gd name="connsiteY7" fmla="*/ 161407 h 225206"/>
                  <a:gd name="connsiteX8" fmla="*/ 195086 w 195085"/>
                  <a:gd name="connsiteY8" fmla="*/ 168905 h 225206"/>
                  <a:gd name="connsiteX9" fmla="*/ 153908 w 195085"/>
                  <a:gd name="connsiteY9" fmla="*/ 112603 h 225206"/>
                  <a:gd name="connsiteX10" fmla="*/ 195086 w 195085"/>
                  <a:gd name="connsiteY10" fmla="*/ 56302 h 225206"/>
                  <a:gd name="connsiteX11" fmla="*/ 125693 w 195085"/>
                  <a:gd name="connsiteY11" fmla="*/ 63800 h 225206"/>
                  <a:gd name="connsiteX12" fmla="*/ 97606 w 195085"/>
                  <a:gd name="connsiteY12" fmla="*/ 0 h 225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5085" h="225206">
                    <a:moveTo>
                      <a:pt x="97606" y="0"/>
                    </a:moveTo>
                    <a:lnTo>
                      <a:pt x="69392" y="63800"/>
                    </a:lnTo>
                    <a:lnTo>
                      <a:pt x="0" y="56302"/>
                    </a:lnTo>
                    <a:lnTo>
                      <a:pt x="41305" y="112603"/>
                    </a:lnTo>
                    <a:lnTo>
                      <a:pt x="0" y="168905"/>
                    </a:lnTo>
                    <a:lnTo>
                      <a:pt x="69392" y="161407"/>
                    </a:lnTo>
                    <a:lnTo>
                      <a:pt x="97606" y="225207"/>
                    </a:lnTo>
                    <a:lnTo>
                      <a:pt x="125693" y="161407"/>
                    </a:lnTo>
                    <a:lnTo>
                      <a:pt x="195086" y="168905"/>
                    </a:lnTo>
                    <a:lnTo>
                      <a:pt x="153908" y="112603"/>
                    </a:lnTo>
                    <a:lnTo>
                      <a:pt x="195086" y="56302"/>
                    </a:lnTo>
                    <a:lnTo>
                      <a:pt x="125693" y="63800"/>
                    </a:lnTo>
                    <a:lnTo>
                      <a:pt x="97606" y="0"/>
                    </a:lnTo>
                    <a:close/>
                  </a:path>
                </a:pathLst>
              </a:custGeom>
              <a:solidFill>
                <a:srgbClr val="E9B27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A81464A9-52FF-E723-9C81-3B92F188CDAE}"/>
                  </a:ext>
                </a:extLst>
              </p:cNvPr>
              <p:cNvSpPr/>
              <p:nvPr/>
            </p:nvSpPr>
            <p:spPr>
              <a:xfrm>
                <a:off x="10457647" y="2053872"/>
                <a:ext cx="194959" cy="225206"/>
              </a:xfrm>
              <a:custGeom>
                <a:avLst/>
                <a:gdLst>
                  <a:gd name="connsiteX0" fmla="*/ 97480 w 194959"/>
                  <a:gd name="connsiteY0" fmla="*/ 0 h 225206"/>
                  <a:gd name="connsiteX1" fmla="*/ 69392 w 194959"/>
                  <a:gd name="connsiteY1" fmla="*/ 63800 h 225206"/>
                  <a:gd name="connsiteX2" fmla="*/ 0 w 194959"/>
                  <a:gd name="connsiteY2" fmla="*/ 56302 h 225206"/>
                  <a:gd name="connsiteX3" fmla="*/ 41178 w 194959"/>
                  <a:gd name="connsiteY3" fmla="*/ 112603 h 225206"/>
                  <a:gd name="connsiteX4" fmla="*/ 0 w 194959"/>
                  <a:gd name="connsiteY4" fmla="*/ 168905 h 225206"/>
                  <a:gd name="connsiteX5" fmla="*/ 69392 w 194959"/>
                  <a:gd name="connsiteY5" fmla="*/ 161407 h 225206"/>
                  <a:gd name="connsiteX6" fmla="*/ 97480 w 194959"/>
                  <a:gd name="connsiteY6" fmla="*/ 225207 h 225206"/>
                  <a:gd name="connsiteX7" fmla="*/ 125694 w 194959"/>
                  <a:gd name="connsiteY7" fmla="*/ 161407 h 225206"/>
                  <a:gd name="connsiteX8" fmla="*/ 194959 w 194959"/>
                  <a:gd name="connsiteY8" fmla="*/ 168905 h 225206"/>
                  <a:gd name="connsiteX9" fmla="*/ 153782 w 194959"/>
                  <a:gd name="connsiteY9" fmla="*/ 112603 h 225206"/>
                  <a:gd name="connsiteX10" fmla="*/ 194959 w 194959"/>
                  <a:gd name="connsiteY10" fmla="*/ 56302 h 225206"/>
                  <a:gd name="connsiteX11" fmla="*/ 125694 w 194959"/>
                  <a:gd name="connsiteY11" fmla="*/ 63800 h 225206"/>
                  <a:gd name="connsiteX12" fmla="*/ 97480 w 194959"/>
                  <a:gd name="connsiteY12" fmla="*/ 0 h 225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4959" h="225206">
                    <a:moveTo>
                      <a:pt x="97480" y="0"/>
                    </a:moveTo>
                    <a:lnTo>
                      <a:pt x="69392" y="63800"/>
                    </a:lnTo>
                    <a:lnTo>
                      <a:pt x="0" y="56302"/>
                    </a:lnTo>
                    <a:lnTo>
                      <a:pt x="41178" y="112603"/>
                    </a:lnTo>
                    <a:lnTo>
                      <a:pt x="0" y="168905"/>
                    </a:lnTo>
                    <a:lnTo>
                      <a:pt x="69392" y="161407"/>
                    </a:lnTo>
                    <a:lnTo>
                      <a:pt x="97480" y="225207"/>
                    </a:lnTo>
                    <a:lnTo>
                      <a:pt x="125694" y="161407"/>
                    </a:lnTo>
                    <a:lnTo>
                      <a:pt x="194959" y="168905"/>
                    </a:lnTo>
                    <a:lnTo>
                      <a:pt x="153782" y="112603"/>
                    </a:lnTo>
                    <a:lnTo>
                      <a:pt x="194959" y="56302"/>
                    </a:lnTo>
                    <a:lnTo>
                      <a:pt x="125694" y="63800"/>
                    </a:lnTo>
                    <a:lnTo>
                      <a:pt x="97480" y="0"/>
                    </a:lnTo>
                    <a:close/>
                  </a:path>
                </a:pathLst>
              </a:custGeom>
              <a:solidFill>
                <a:srgbClr val="E9B27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086FA673-4C09-47F2-814E-827D8257887C}"/>
                  </a:ext>
                </a:extLst>
              </p:cNvPr>
              <p:cNvSpPr/>
              <p:nvPr/>
            </p:nvSpPr>
            <p:spPr>
              <a:xfrm>
                <a:off x="11115221" y="2627056"/>
                <a:ext cx="378224" cy="588561"/>
              </a:xfrm>
              <a:custGeom>
                <a:avLst/>
                <a:gdLst>
                  <a:gd name="connsiteX0" fmla="*/ 0 w 378224"/>
                  <a:gd name="connsiteY0" fmla="*/ 194323 h 588561"/>
                  <a:gd name="connsiteX1" fmla="*/ 0 w 378224"/>
                  <a:gd name="connsiteY1" fmla="*/ 588562 h 588561"/>
                  <a:gd name="connsiteX2" fmla="*/ 378224 w 378224"/>
                  <a:gd name="connsiteY2" fmla="*/ 588562 h 588561"/>
                  <a:gd name="connsiteX3" fmla="*/ 378224 w 378224"/>
                  <a:gd name="connsiteY3" fmla="*/ 194323 h 588561"/>
                  <a:gd name="connsiteX4" fmla="*/ 189239 w 378224"/>
                  <a:gd name="connsiteY4" fmla="*/ 0 h 588561"/>
                  <a:gd name="connsiteX5" fmla="*/ 126 w 378224"/>
                  <a:gd name="connsiteY5" fmla="*/ 194323 h 58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224" h="588561">
                    <a:moveTo>
                      <a:pt x="0" y="194323"/>
                    </a:moveTo>
                    <a:lnTo>
                      <a:pt x="0" y="588562"/>
                    </a:lnTo>
                    <a:cubicBezTo>
                      <a:pt x="0" y="588562"/>
                      <a:pt x="378224" y="588562"/>
                      <a:pt x="378224" y="588562"/>
                    </a:cubicBezTo>
                    <a:lnTo>
                      <a:pt x="378224" y="194323"/>
                    </a:lnTo>
                    <a:cubicBezTo>
                      <a:pt x="378224" y="87439"/>
                      <a:pt x="293074" y="0"/>
                      <a:pt x="189239" y="0"/>
                    </a:cubicBezTo>
                    <a:cubicBezTo>
                      <a:pt x="85405" y="0"/>
                      <a:pt x="126" y="87566"/>
                      <a:pt x="126" y="194323"/>
                    </a:cubicBezTo>
                    <a:close/>
                  </a:path>
                </a:pathLst>
              </a:custGeom>
              <a:solidFill>
                <a:srgbClr val="7494B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B9AE95E1-43A2-73A1-AE96-6A2E6EAE88C8}"/>
                  </a:ext>
                </a:extLst>
              </p:cNvPr>
              <p:cNvSpPr/>
              <p:nvPr/>
            </p:nvSpPr>
            <p:spPr>
              <a:xfrm>
                <a:off x="11290099" y="2627056"/>
                <a:ext cx="28595" cy="612327"/>
              </a:xfrm>
              <a:custGeom>
                <a:avLst/>
                <a:gdLst>
                  <a:gd name="connsiteX0" fmla="*/ 0 w 28595"/>
                  <a:gd name="connsiteY0" fmla="*/ 0 h 612327"/>
                  <a:gd name="connsiteX1" fmla="*/ 28595 w 28595"/>
                  <a:gd name="connsiteY1" fmla="*/ 0 h 612327"/>
                  <a:gd name="connsiteX2" fmla="*/ 28595 w 28595"/>
                  <a:gd name="connsiteY2" fmla="*/ 612328 h 612327"/>
                  <a:gd name="connsiteX3" fmla="*/ 0 w 28595"/>
                  <a:gd name="connsiteY3" fmla="*/ 612328 h 61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95" h="612327">
                    <a:moveTo>
                      <a:pt x="0" y="0"/>
                    </a:moveTo>
                    <a:lnTo>
                      <a:pt x="28595" y="0"/>
                    </a:lnTo>
                    <a:lnTo>
                      <a:pt x="28595" y="612328"/>
                    </a:lnTo>
                    <a:lnTo>
                      <a:pt x="0" y="612328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692D248-A795-C2BA-848B-3A48196AF8DC}"/>
                  </a:ext>
                </a:extLst>
              </p:cNvPr>
              <p:cNvSpPr/>
              <p:nvPr/>
            </p:nvSpPr>
            <p:spPr>
              <a:xfrm>
                <a:off x="11122337" y="2775372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CCB0139-ED61-701C-6F67-03C1EBB7C106}"/>
                  </a:ext>
                </a:extLst>
              </p:cNvPr>
              <p:cNvSpPr/>
              <p:nvPr/>
            </p:nvSpPr>
            <p:spPr>
              <a:xfrm>
                <a:off x="11122337" y="2918858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7C639F9-162A-093B-0F5F-3FFC22E0F1F5}"/>
                  </a:ext>
                </a:extLst>
              </p:cNvPr>
              <p:cNvSpPr/>
              <p:nvPr/>
            </p:nvSpPr>
            <p:spPr>
              <a:xfrm>
                <a:off x="10394610" y="2627056"/>
                <a:ext cx="378225" cy="588561"/>
              </a:xfrm>
              <a:custGeom>
                <a:avLst/>
                <a:gdLst>
                  <a:gd name="connsiteX0" fmla="*/ 0 w 378225"/>
                  <a:gd name="connsiteY0" fmla="*/ 194323 h 588561"/>
                  <a:gd name="connsiteX1" fmla="*/ 0 w 378225"/>
                  <a:gd name="connsiteY1" fmla="*/ 588562 h 588561"/>
                  <a:gd name="connsiteX2" fmla="*/ 378225 w 378225"/>
                  <a:gd name="connsiteY2" fmla="*/ 588562 h 588561"/>
                  <a:gd name="connsiteX3" fmla="*/ 378225 w 378225"/>
                  <a:gd name="connsiteY3" fmla="*/ 194323 h 588561"/>
                  <a:gd name="connsiteX4" fmla="*/ 189240 w 378225"/>
                  <a:gd name="connsiteY4" fmla="*/ 0 h 588561"/>
                  <a:gd name="connsiteX5" fmla="*/ 0 w 378225"/>
                  <a:gd name="connsiteY5" fmla="*/ 194323 h 58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225" h="588561">
                    <a:moveTo>
                      <a:pt x="0" y="194323"/>
                    </a:moveTo>
                    <a:lnTo>
                      <a:pt x="0" y="588562"/>
                    </a:lnTo>
                    <a:cubicBezTo>
                      <a:pt x="0" y="588562"/>
                      <a:pt x="378225" y="588562"/>
                      <a:pt x="378225" y="588562"/>
                    </a:cubicBezTo>
                    <a:lnTo>
                      <a:pt x="378225" y="194323"/>
                    </a:lnTo>
                    <a:cubicBezTo>
                      <a:pt x="378225" y="87439"/>
                      <a:pt x="293074" y="0"/>
                      <a:pt x="189240" y="0"/>
                    </a:cubicBezTo>
                    <a:cubicBezTo>
                      <a:pt x="85152" y="0"/>
                      <a:pt x="0" y="87566"/>
                      <a:pt x="0" y="194323"/>
                    </a:cubicBezTo>
                    <a:close/>
                  </a:path>
                </a:pathLst>
              </a:custGeom>
              <a:solidFill>
                <a:srgbClr val="7494B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EE641929-B1CC-DE27-4690-17BAF68C141F}"/>
                  </a:ext>
                </a:extLst>
              </p:cNvPr>
              <p:cNvSpPr/>
              <p:nvPr/>
            </p:nvSpPr>
            <p:spPr>
              <a:xfrm>
                <a:off x="10569488" y="2627056"/>
                <a:ext cx="28595" cy="612327"/>
              </a:xfrm>
              <a:custGeom>
                <a:avLst/>
                <a:gdLst>
                  <a:gd name="connsiteX0" fmla="*/ 0 w 28595"/>
                  <a:gd name="connsiteY0" fmla="*/ 0 h 612327"/>
                  <a:gd name="connsiteX1" fmla="*/ 28596 w 28595"/>
                  <a:gd name="connsiteY1" fmla="*/ 0 h 612327"/>
                  <a:gd name="connsiteX2" fmla="*/ 28596 w 28595"/>
                  <a:gd name="connsiteY2" fmla="*/ 612328 h 612327"/>
                  <a:gd name="connsiteX3" fmla="*/ 0 w 28595"/>
                  <a:gd name="connsiteY3" fmla="*/ 612328 h 61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95" h="612327">
                    <a:moveTo>
                      <a:pt x="0" y="0"/>
                    </a:moveTo>
                    <a:lnTo>
                      <a:pt x="28596" y="0"/>
                    </a:lnTo>
                    <a:lnTo>
                      <a:pt x="28596" y="612328"/>
                    </a:lnTo>
                    <a:lnTo>
                      <a:pt x="0" y="612328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22F3F6F3-6E60-F614-9E53-2A2B72D755FF}"/>
                  </a:ext>
                </a:extLst>
              </p:cNvPr>
              <p:cNvSpPr/>
              <p:nvPr/>
            </p:nvSpPr>
            <p:spPr>
              <a:xfrm>
                <a:off x="10401727" y="2775372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5320B49-4257-0085-01D6-5FC266DF8523}"/>
                  </a:ext>
                </a:extLst>
              </p:cNvPr>
              <p:cNvSpPr/>
              <p:nvPr/>
            </p:nvSpPr>
            <p:spPr>
              <a:xfrm>
                <a:off x="10401727" y="2918858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653FF29-C376-EAA0-EDAA-33A81D6AB2CB}"/>
                  </a:ext>
                </a:extLst>
              </p:cNvPr>
              <p:cNvSpPr/>
              <p:nvPr/>
            </p:nvSpPr>
            <p:spPr>
              <a:xfrm>
                <a:off x="10401727" y="3080773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2C64152-D340-45AA-6D25-67A8BAA5119B}"/>
                  </a:ext>
                </a:extLst>
              </p:cNvPr>
              <p:cNvSpPr/>
              <p:nvPr/>
            </p:nvSpPr>
            <p:spPr>
              <a:xfrm>
                <a:off x="11093742" y="2605577"/>
                <a:ext cx="421055" cy="631518"/>
              </a:xfrm>
              <a:custGeom>
                <a:avLst/>
                <a:gdLst>
                  <a:gd name="connsiteX0" fmla="*/ 0 w 421055"/>
                  <a:gd name="connsiteY0" fmla="*/ 215802 h 631518"/>
                  <a:gd name="connsiteX1" fmla="*/ 210591 w 421055"/>
                  <a:gd name="connsiteY1" fmla="*/ 0 h 631518"/>
                  <a:gd name="connsiteX2" fmla="*/ 421055 w 421055"/>
                  <a:gd name="connsiteY2" fmla="*/ 215802 h 631518"/>
                  <a:gd name="connsiteX3" fmla="*/ 421055 w 421055"/>
                  <a:gd name="connsiteY3" fmla="*/ 631519 h 631518"/>
                  <a:gd name="connsiteX4" fmla="*/ 0 w 421055"/>
                  <a:gd name="connsiteY4" fmla="*/ 631519 h 631518"/>
                  <a:gd name="connsiteX5" fmla="*/ 0 w 421055"/>
                  <a:gd name="connsiteY5" fmla="*/ 215802 h 631518"/>
                  <a:gd name="connsiteX6" fmla="*/ 378225 w 421055"/>
                  <a:gd name="connsiteY6" fmla="*/ 215802 h 631518"/>
                  <a:gd name="connsiteX7" fmla="*/ 210464 w 421055"/>
                  <a:gd name="connsiteY7" fmla="*/ 42830 h 631518"/>
                  <a:gd name="connsiteX8" fmla="*/ 42830 w 421055"/>
                  <a:gd name="connsiteY8" fmla="*/ 215802 h 631518"/>
                  <a:gd name="connsiteX9" fmla="*/ 42830 w 421055"/>
                  <a:gd name="connsiteY9" fmla="*/ 588562 h 631518"/>
                  <a:gd name="connsiteX10" fmla="*/ 378098 w 421055"/>
                  <a:gd name="connsiteY10" fmla="*/ 588562 h 631518"/>
                  <a:gd name="connsiteX11" fmla="*/ 378098 w 421055"/>
                  <a:gd name="connsiteY11" fmla="*/ 215802 h 63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1055" h="631518">
                    <a:moveTo>
                      <a:pt x="0" y="215802"/>
                    </a:moveTo>
                    <a:cubicBezTo>
                      <a:pt x="0" y="96844"/>
                      <a:pt x="94429" y="0"/>
                      <a:pt x="210591" y="0"/>
                    </a:cubicBezTo>
                    <a:cubicBezTo>
                      <a:pt x="326752" y="0"/>
                      <a:pt x="421055" y="96844"/>
                      <a:pt x="421055" y="215802"/>
                    </a:cubicBezTo>
                    <a:lnTo>
                      <a:pt x="421055" y="631519"/>
                    </a:lnTo>
                    <a:lnTo>
                      <a:pt x="0" y="631519"/>
                    </a:lnTo>
                    <a:lnTo>
                      <a:pt x="0" y="215802"/>
                    </a:lnTo>
                    <a:close/>
                    <a:moveTo>
                      <a:pt x="378225" y="215802"/>
                    </a:moveTo>
                    <a:cubicBezTo>
                      <a:pt x="378225" y="120483"/>
                      <a:pt x="302986" y="42830"/>
                      <a:pt x="210464" y="42830"/>
                    </a:cubicBezTo>
                    <a:cubicBezTo>
                      <a:pt x="117941" y="42830"/>
                      <a:pt x="42830" y="120356"/>
                      <a:pt x="42830" y="215802"/>
                    </a:cubicBezTo>
                    <a:lnTo>
                      <a:pt x="42830" y="588562"/>
                    </a:lnTo>
                    <a:cubicBezTo>
                      <a:pt x="42830" y="588562"/>
                      <a:pt x="378098" y="588562"/>
                      <a:pt x="378098" y="588562"/>
                    </a:cubicBezTo>
                    <a:lnTo>
                      <a:pt x="378098" y="215802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8519B15C-5523-DA7B-D3A3-9AED2D0F4178}"/>
                  </a:ext>
                </a:extLst>
              </p:cNvPr>
              <p:cNvSpPr/>
              <p:nvPr/>
            </p:nvSpPr>
            <p:spPr>
              <a:xfrm>
                <a:off x="11122337" y="3080773"/>
                <a:ext cx="362211" cy="28595"/>
              </a:xfrm>
              <a:custGeom>
                <a:avLst/>
                <a:gdLst>
                  <a:gd name="connsiteX0" fmla="*/ 0 w 362211"/>
                  <a:gd name="connsiteY0" fmla="*/ 0 h 28595"/>
                  <a:gd name="connsiteX1" fmla="*/ 362212 w 362211"/>
                  <a:gd name="connsiteY1" fmla="*/ 0 h 28595"/>
                  <a:gd name="connsiteX2" fmla="*/ 362212 w 362211"/>
                  <a:gd name="connsiteY2" fmla="*/ 28596 h 28595"/>
                  <a:gd name="connsiteX3" fmla="*/ 0 w 362211"/>
                  <a:gd name="connsiteY3" fmla="*/ 28596 h 2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211" h="28595">
                    <a:moveTo>
                      <a:pt x="0" y="0"/>
                    </a:moveTo>
                    <a:lnTo>
                      <a:pt x="362212" y="0"/>
                    </a:lnTo>
                    <a:lnTo>
                      <a:pt x="362212" y="28596"/>
                    </a:lnTo>
                    <a:lnTo>
                      <a:pt x="0" y="28596"/>
                    </a:lnTo>
                    <a:close/>
                  </a:path>
                </a:pathLst>
              </a:custGeom>
              <a:solidFill>
                <a:srgbClr val="FC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B342424B-A709-B405-69EF-09AE423870F3}"/>
                  </a:ext>
                </a:extLst>
              </p:cNvPr>
              <p:cNvSpPr/>
              <p:nvPr/>
            </p:nvSpPr>
            <p:spPr>
              <a:xfrm>
                <a:off x="8750071" y="3545294"/>
                <a:ext cx="1226156" cy="76000"/>
              </a:xfrm>
              <a:custGeom>
                <a:avLst/>
                <a:gdLst>
                  <a:gd name="connsiteX0" fmla="*/ 38099 w 1226156"/>
                  <a:gd name="connsiteY0" fmla="*/ 76001 h 76000"/>
                  <a:gd name="connsiteX1" fmla="*/ 1186500 w 1226156"/>
                  <a:gd name="connsiteY1" fmla="*/ 76001 h 76000"/>
                  <a:gd name="connsiteX2" fmla="*/ 1225391 w 1226156"/>
                  <a:gd name="connsiteY2" fmla="*/ 45626 h 76000"/>
                  <a:gd name="connsiteX3" fmla="*/ 1188152 w 1226156"/>
                  <a:gd name="connsiteY3" fmla="*/ 0 h 76000"/>
                  <a:gd name="connsiteX4" fmla="*/ 20307 w 1226156"/>
                  <a:gd name="connsiteY4" fmla="*/ 0 h 76000"/>
                  <a:gd name="connsiteX5" fmla="*/ 37972 w 1226156"/>
                  <a:gd name="connsiteY5" fmla="*/ 76001 h 7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6156" h="76000">
                    <a:moveTo>
                      <a:pt x="38099" y="76001"/>
                    </a:moveTo>
                    <a:lnTo>
                      <a:pt x="1186500" y="76001"/>
                    </a:lnTo>
                    <a:cubicBezTo>
                      <a:pt x="1204929" y="76001"/>
                      <a:pt x="1221832" y="63673"/>
                      <a:pt x="1225391" y="45626"/>
                    </a:cubicBezTo>
                    <a:cubicBezTo>
                      <a:pt x="1230220" y="21479"/>
                      <a:pt x="1211538" y="0"/>
                      <a:pt x="1188152" y="0"/>
                    </a:cubicBezTo>
                    <a:lnTo>
                      <a:pt x="20307" y="0"/>
                    </a:lnTo>
                    <a:cubicBezTo>
                      <a:pt x="-18711" y="32917"/>
                      <a:pt x="4801" y="76001"/>
                      <a:pt x="37972" y="76001"/>
                    </a:cubicBezTo>
                    <a:close/>
                  </a:path>
                </a:pathLst>
              </a:custGeom>
              <a:solidFill>
                <a:srgbClr val="6A1D1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5" name="Graphic 1765">
                <a:extLst>
                  <a:ext uri="{FF2B5EF4-FFF2-40B4-BE49-F238E27FC236}">
                    <a16:creationId xmlns:a16="http://schemas.microsoft.com/office/drawing/2014/main" id="{CAC61461-1D5C-63B4-EB2B-CF94EE9B5A3B}"/>
                  </a:ext>
                </a:extLst>
              </p:cNvPr>
              <p:cNvGrpSpPr/>
              <p:nvPr/>
            </p:nvGrpSpPr>
            <p:grpSpPr>
              <a:xfrm>
                <a:off x="10015560" y="1127373"/>
                <a:ext cx="1848612" cy="1439135"/>
                <a:chOff x="10015560" y="1127373"/>
                <a:chExt cx="1848612" cy="1439135"/>
              </a:xfrm>
              <a:solidFill>
                <a:srgbClr val="CA2828"/>
              </a:solidFill>
            </p:grpSpPr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B3B96AFB-F034-A01D-4CA0-2A2383A733BE}"/>
                    </a:ext>
                  </a:extLst>
                </p:cNvPr>
                <p:cNvSpPr/>
                <p:nvPr/>
              </p:nvSpPr>
              <p:spPr>
                <a:xfrm>
                  <a:off x="11578304" y="2325086"/>
                  <a:ext cx="48206" cy="66497"/>
                </a:xfrm>
                <a:custGeom>
                  <a:avLst/>
                  <a:gdLst>
                    <a:gd name="connsiteX0" fmla="*/ 35116 w 48206"/>
                    <a:gd name="connsiteY0" fmla="*/ 35713 h 66497"/>
                    <a:gd name="connsiteX1" fmla="*/ 10587 w 48206"/>
                    <a:gd name="connsiteY1" fmla="*/ 0 h 66497"/>
                    <a:gd name="connsiteX2" fmla="*/ 1055 w 48206"/>
                    <a:gd name="connsiteY2" fmla="*/ 6609 h 66497"/>
                    <a:gd name="connsiteX3" fmla="*/ 48206 w 48206"/>
                    <a:gd name="connsiteY3" fmla="*/ 66342 h 66497"/>
                    <a:gd name="connsiteX4" fmla="*/ 35243 w 48206"/>
                    <a:gd name="connsiteY4" fmla="*/ 35840 h 6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06" h="66497">
                      <a:moveTo>
                        <a:pt x="35116" y="35713"/>
                      </a:moveTo>
                      <a:cubicBezTo>
                        <a:pt x="26855" y="23766"/>
                        <a:pt x="18721" y="11820"/>
                        <a:pt x="10587" y="0"/>
                      </a:cubicBezTo>
                      <a:cubicBezTo>
                        <a:pt x="15798" y="20589"/>
                        <a:pt x="-4791" y="-10294"/>
                        <a:pt x="1055" y="6609"/>
                      </a:cubicBezTo>
                      <a:cubicBezTo>
                        <a:pt x="18594" y="26816"/>
                        <a:pt x="39692" y="69392"/>
                        <a:pt x="48206" y="66342"/>
                      </a:cubicBezTo>
                      <a:cubicBezTo>
                        <a:pt x="21263" y="31010"/>
                        <a:pt x="20119" y="19318"/>
                        <a:pt x="35243" y="35840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C215E33B-D8B1-3461-903D-F2CD4D4E4C4D}"/>
                    </a:ext>
                  </a:extLst>
                </p:cNvPr>
                <p:cNvSpPr/>
                <p:nvPr/>
              </p:nvSpPr>
              <p:spPr>
                <a:xfrm>
                  <a:off x="11620977" y="2082273"/>
                  <a:ext cx="12060" cy="13606"/>
                </a:xfrm>
                <a:custGeom>
                  <a:avLst/>
                  <a:gdLst>
                    <a:gd name="connsiteX0" fmla="*/ 4008 w 12060"/>
                    <a:gd name="connsiteY0" fmla="*/ 8201 h 13606"/>
                    <a:gd name="connsiteX1" fmla="*/ 8075 w 12060"/>
                    <a:gd name="connsiteY1" fmla="*/ 5405 h 13606"/>
                    <a:gd name="connsiteX2" fmla="*/ 4008 w 12060"/>
                    <a:gd name="connsiteY2" fmla="*/ 8201 h 13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060" h="13606">
                      <a:moveTo>
                        <a:pt x="4008" y="8201"/>
                      </a:moveTo>
                      <a:cubicBezTo>
                        <a:pt x="6296" y="8201"/>
                        <a:pt x="18115" y="22054"/>
                        <a:pt x="8075" y="5405"/>
                      </a:cubicBezTo>
                      <a:cubicBezTo>
                        <a:pt x="5660" y="5405"/>
                        <a:pt x="-6032" y="-8448"/>
                        <a:pt x="4008" y="8201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27F03ECF-0079-8E9C-AD84-50285E3ECD19}"/>
                    </a:ext>
                  </a:extLst>
                </p:cNvPr>
                <p:cNvSpPr/>
                <p:nvPr/>
              </p:nvSpPr>
              <p:spPr>
                <a:xfrm>
                  <a:off x="11691036" y="2460016"/>
                  <a:ext cx="21515" cy="30161"/>
                </a:xfrm>
                <a:custGeom>
                  <a:avLst/>
                  <a:gdLst>
                    <a:gd name="connsiteX0" fmla="*/ 21515 w 21515"/>
                    <a:gd name="connsiteY0" fmla="*/ 30162 h 30161"/>
                    <a:gd name="connsiteX1" fmla="*/ 21515 w 21515"/>
                    <a:gd name="connsiteY1" fmla="*/ 30162 h 30161"/>
                    <a:gd name="connsiteX2" fmla="*/ 21515 w 21515"/>
                    <a:gd name="connsiteY2" fmla="*/ 30162 h 30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515" h="30161">
                      <a:moveTo>
                        <a:pt x="21515" y="30162"/>
                      </a:moveTo>
                      <a:cubicBezTo>
                        <a:pt x="-16358" y="-28300"/>
                        <a:pt x="3722" y="13259"/>
                        <a:pt x="21515" y="30162"/>
                      </a:cubicBezTo>
                      <a:lnTo>
                        <a:pt x="21515" y="30162"/>
                      </a:ln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8E87836A-7FD3-26B2-6732-A6B0E57A52EF}"/>
                    </a:ext>
                  </a:extLst>
                </p:cNvPr>
                <p:cNvSpPr/>
                <p:nvPr/>
              </p:nvSpPr>
              <p:spPr>
                <a:xfrm>
                  <a:off x="11801897" y="2376812"/>
                  <a:ext cx="14456" cy="23617"/>
                </a:xfrm>
                <a:custGeom>
                  <a:avLst/>
                  <a:gdLst>
                    <a:gd name="connsiteX0" fmla="*/ 0 w 14456"/>
                    <a:gd name="connsiteY0" fmla="*/ 0 h 23617"/>
                    <a:gd name="connsiteX1" fmla="*/ 0 w 14456"/>
                    <a:gd name="connsiteY1" fmla="*/ 0 h 23617"/>
                    <a:gd name="connsiteX2" fmla="*/ 0 w 14456"/>
                    <a:gd name="connsiteY2" fmla="*/ 0 h 2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456" h="23617">
                      <a:moveTo>
                        <a:pt x="0" y="0"/>
                      </a:moveTo>
                      <a:cubicBezTo>
                        <a:pt x="4321" y="20081"/>
                        <a:pt x="30248" y="4117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6407802E-A55D-C104-91EE-01752A3DECEE}"/>
                    </a:ext>
                  </a:extLst>
                </p:cNvPr>
                <p:cNvSpPr/>
                <p:nvPr/>
              </p:nvSpPr>
              <p:spPr>
                <a:xfrm>
                  <a:off x="11623714" y="2065056"/>
                  <a:ext cx="240458" cy="389768"/>
                </a:xfrm>
                <a:custGeom>
                  <a:avLst/>
                  <a:gdLst>
                    <a:gd name="connsiteX0" fmla="*/ 19064 w 240458"/>
                    <a:gd name="connsiteY0" fmla="*/ 39526 h 389768"/>
                    <a:gd name="connsiteX1" fmla="*/ 53251 w 240458"/>
                    <a:gd name="connsiteY1" fmla="*/ 95065 h 389768"/>
                    <a:gd name="connsiteX2" fmla="*/ 21098 w 240458"/>
                    <a:gd name="connsiteY2" fmla="*/ 51345 h 389768"/>
                    <a:gd name="connsiteX3" fmla="*/ 111969 w 240458"/>
                    <a:gd name="connsiteY3" fmla="*/ 186316 h 389768"/>
                    <a:gd name="connsiteX4" fmla="*/ 118831 w 240458"/>
                    <a:gd name="connsiteY4" fmla="*/ 181614 h 389768"/>
                    <a:gd name="connsiteX5" fmla="*/ 131159 w 240458"/>
                    <a:gd name="connsiteY5" fmla="*/ 199534 h 389768"/>
                    <a:gd name="connsiteX6" fmla="*/ 119467 w 240458"/>
                    <a:gd name="connsiteY6" fmla="*/ 194323 h 389768"/>
                    <a:gd name="connsiteX7" fmla="*/ 168651 w 240458"/>
                    <a:gd name="connsiteY7" fmla="*/ 265749 h 389768"/>
                    <a:gd name="connsiteX8" fmla="*/ 107139 w 240458"/>
                    <a:gd name="connsiteY8" fmla="*/ 202711 h 389768"/>
                    <a:gd name="connsiteX9" fmla="*/ 125567 w 240458"/>
                    <a:gd name="connsiteY9" fmla="*/ 229528 h 389768"/>
                    <a:gd name="connsiteX10" fmla="*/ 103072 w 240458"/>
                    <a:gd name="connsiteY10" fmla="*/ 205507 h 389768"/>
                    <a:gd name="connsiteX11" fmla="*/ 141962 w 240458"/>
                    <a:gd name="connsiteY11" fmla="*/ 270832 h 389768"/>
                    <a:gd name="connsiteX12" fmla="*/ 180979 w 240458"/>
                    <a:gd name="connsiteY12" fmla="*/ 309850 h 389768"/>
                    <a:gd name="connsiteX13" fmla="*/ 211735 w 240458"/>
                    <a:gd name="connsiteY13" fmla="*/ 354586 h 389768"/>
                    <a:gd name="connsiteX14" fmla="*/ 206270 w 240458"/>
                    <a:gd name="connsiteY14" fmla="*/ 358399 h 389768"/>
                    <a:gd name="connsiteX15" fmla="*/ 240458 w 240458"/>
                    <a:gd name="connsiteY15" fmla="*/ 387503 h 389768"/>
                    <a:gd name="connsiteX16" fmla="*/ 196103 w 240458"/>
                    <a:gd name="connsiteY16" fmla="*/ 325863 h 389768"/>
                    <a:gd name="connsiteX17" fmla="*/ 209067 w 240458"/>
                    <a:gd name="connsiteY17" fmla="*/ 330057 h 389768"/>
                    <a:gd name="connsiteX18" fmla="*/ 198772 w 240458"/>
                    <a:gd name="connsiteY18" fmla="*/ 297522 h 389768"/>
                    <a:gd name="connsiteX19" fmla="*/ 149587 w 240458"/>
                    <a:gd name="connsiteY19" fmla="*/ 226096 h 389768"/>
                    <a:gd name="connsiteX20" fmla="*/ 159882 w 240458"/>
                    <a:gd name="connsiteY20" fmla="*/ 232197 h 389768"/>
                    <a:gd name="connsiteX21" fmla="*/ 110697 w 240458"/>
                    <a:gd name="connsiteY21" fmla="*/ 160771 h 389768"/>
                    <a:gd name="connsiteX22" fmla="*/ 119594 w 240458"/>
                    <a:gd name="connsiteY22" fmla="*/ 167888 h 389768"/>
                    <a:gd name="connsiteX23" fmla="*/ 90236 w 240458"/>
                    <a:gd name="connsiteY23" fmla="*/ 122262 h 389768"/>
                    <a:gd name="connsiteX24" fmla="*/ 34188 w 240458"/>
                    <a:gd name="connsiteY24" fmla="*/ 55539 h 389768"/>
                    <a:gd name="connsiteX25" fmla="*/ 47151 w 240458"/>
                    <a:gd name="connsiteY25" fmla="*/ 59733 h 389768"/>
                    <a:gd name="connsiteX26" fmla="*/ 0 w 240458"/>
                    <a:gd name="connsiteY26" fmla="*/ 0 h 389768"/>
                    <a:gd name="connsiteX27" fmla="*/ 19064 w 240458"/>
                    <a:gd name="connsiteY27" fmla="*/ 39526 h 389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40458" h="389768">
                      <a:moveTo>
                        <a:pt x="19064" y="39526"/>
                      </a:moveTo>
                      <a:cubicBezTo>
                        <a:pt x="22623" y="42576"/>
                        <a:pt x="57700" y="89727"/>
                        <a:pt x="53251" y="95065"/>
                      </a:cubicBezTo>
                      <a:cubicBezTo>
                        <a:pt x="43466" y="82483"/>
                        <a:pt x="23131" y="47786"/>
                        <a:pt x="21098" y="51345"/>
                      </a:cubicBezTo>
                      <a:cubicBezTo>
                        <a:pt x="46643" y="102944"/>
                        <a:pt x="68249" y="131921"/>
                        <a:pt x="111969" y="186316"/>
                      </a:cubicBezTo>
                      <a:cubicBezTo>
                        <a:pt x="123279" y="195594"/>
                        <a:pt x="104724" y="161661"/>
                        <a:pt x="118831" y="181614"/>
                      </a:cubicBezTo>
                      <a:lnTo>
                        <a:pt x="131159" y="199534"/>
                      </a:lnTo>
                      <a:cubicBezTo>
                        <a:pt x="129253" y="201949"/>
                        <a:pt x="125567" y="200678"/>
                        <a:pt x="119467" y="194323"/>
                      </a:cubicBezTo>
                      <a:cubicBezTo>
                        <a:pt x="137895" y="224444"/>
                        <a:pt x="161535" y="246558"/>
                        <a:pt x="168651" y="265749"/>
                      </a:cubicBezTo>
                      <a:cubicBezTo>
                        <a:pt x="164203" y="278077"/>
                        <a:pt x="111969" y="191273"/>
                        <a:pt x="107139" y="202711"/>
                      </a:cubicBezTo>
                      <a:cubicBezTo>
                        <a:pt x="117179" y="218344"/>
                        <a:pt x="125059" y="224444"/>
                        <a:pt x="125567" y="229528"/>
                      </a:cubicBezTo>
                      <a:cubicBezTo>
                        <a:pt x="124804" y="235501"/>
                        <a:pt x="98370" y="188477"/>
                        <a:pt x="103072" y="205507"/>
                      </a:cubicBezTo>
                      <a:cubicBezTo>
                        <a:pt x="112095" y="218979"/>
                        <a:pt x="128998" y="246939"/>
                        <a:pt x="141962" y="270832"/>
                      </a:cubicBezTo>
                      <a:cubicBezTo>
                        <a:pt x="129126" y="238043"/>
                        <a:pt x="175769" y="315696"/>
                        <a:pt x="180979" y="309850"/>
                      </a:cubicBezTo>
                      <a:cubicBezTo>
                        <a:pt x="178692" y="313154"/>
                        <a:pt x="198137" y="330947"/>
                        <a:pt x="211735" y="354586"/>
                      </a:cubicBezTo>
                      <a:cubicBezTo>
                        <a:pt x="219233" y="371362"/>
                        <a:pt x="209447" y="355094"/>
                        <a:pt x="206270" y="358399"/>
                      </a:cubicBezTo>
                      <a:cubicBezTo>
                        <a:pt x="242999" y="412158"/>
                        <a:pt x="226606" y="378479"/>
                        <a:pt x="240458" y="387503"/>
                      </a:cubicBezTo>
                      <a:cubicBezTo>
                        <a:pt x="215929" y="358780"/>
                        <a:pt x="216183" y="342766"/>
                        <a:pt x="196103" y="325863"/>
                      </a:cubicBezTo>
                      <a:cubicBezTo>
                        <a:pt x="194833" y="315696"/>
                        <a:pt x="208304" y="336030"/>
                        <a:pt x="209067" y="330057"/>
                      </a:cubicBezTo>
                      <a:cubicBezTo>
                        <a:pt x="177421" y="286592"/>
                        <a:pt x="188224" y="290150"/>
                        <a:pt x="198772" y="297522"/>
                      </a:cubicBezTo>
                      <a:cubicBezTo>
                        <a:pt x="175896" y="265495"/>
                        <a:pt x="165092" y="247702"/>
                        <a:pt x="149587" y="226096"/>
                      </a:cubicBezTo>
                      <a:cubicBezTo>
                        <a:pt x="151621" y="225206"/>
                        <a:pt x="159374" y="236391"/>
                        <a:pt x="159882" y="232197"/>
                      </a:cubicBezTo>
                      <a:cubicBezTo>
                        <a:pt x="135099" y="192163"/>
                        <a:pt x="118450" y="173480"/>
                        <a:pt x="110697" y="160771"/>
                      </a:cubicBezTo>
                      <a:cubicBezTo>
                        <a:pt x="115781" y="167634"/>
                        <a:pt x="119086" y="170430"/>
                        <a:pt x="119594" y="167888"/>
                      </a:cubicBezTo>
                      <a:cubicBezTo>
                        <a:pt x="106757" y="145393"/>
                        <a:pt x="107902" y="151239"/>
                        <a:pt x="90236" y="122262"/>
                      </a:cubicBezTo>
                      <a:cubicBezTo>
                        <a:pt x="73968" y="104978"/>
                        <a:pt x="52235" y="76509"/>
                        <a:pt x="34188" y="55539"/>
                      </a:cubicBezTo>
                      <a:cubicBezTo>
                        <a:pt x="32917" y="45372"/>
                        <a:pt x="46389" y="65706"/>
                        <a:pt x="47151" y="59733"/>
                      </a:cubicBezTo>
                      <a:cubicBezTo>
                        <a:pt x="22750" y="29358"/>
                        <a:pt x="15251" y="3813"/>
                        <a:pt x="0" y="0"/>
                      </a:cubicBezTo>
                      <a:cubicBezTo>
                        <a:pt x="35205" y="48676"/>
                        <a:pt x="8897" y="20843"/>
                        <a:pt x="19064" y="39526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02DAE2EF-C068-520A-6F76-6FFEAE6D5ACF}"/>
                    </a:ext>
                  </a:extLst>
                </p:cNvPr>
                <p:cNvSpPr/>
                <p:nvPr/>
              </p:nvSpPr>
              <p:spPr>
                <a:xfrm>
                  <a:off x="11799736" y="2545337"/>
                  <a:ext cx="40670" cy="11417"/>
                </a:xfrm>
                <a:custGeom>
                  <a:avLst/>
                  <a:gdLst>
                    <a:gd name="connsiteX0" fmla="*/ 31773 w 40670"/>
                    <a:gd name="connsiteY0" fmla="*/ 3685 h 11417"/>
                    <a:gd name="connsiteX1" fmla="*/ 0 w 40670"/>
                    <a:gd name="connsiteY1" fmla="*/ 10040 h 11417"/>
                    <a:gd name="connsiteX2" fmla="*/ 31011 w 40670"/>
                    <a:gd name="connsiteY2" fmla="*/ 7371 h 11417"/>
                    <a:gd name="connsiteX3" fmla="*/ 40670 w 40670"/>
                    <a:gd name="connsiteY3" fmla="*/ 253 h 11417"/>
                    <a:gd name="connsiteX4" fmla="*/ 31773 w 40670"/>
                    <a:gd name="connsiteY4" fmla="*/ 3685 h 11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670" h="11417">
                      <a:moveTo>
                        <a:pt x="31773" y="3685"/>
                      </a:moveTo>
                      <a:cubicBezTo>
                        <a:pt x="25673" y="6354"/>
                        <a:pt x="15506" y="10802"/>
                        <a:pt x="0" y="10040"/>
                      </a:cubicBezTo>
                      <a:cubicBezTo>
                        <a:pt x="13091" y="13217"/>
                        <a:pt x="24275" y="10294"/>
                        <a:pt x="31011" y="7371"/>
                      </a:cubicBezTo>
                      <a:cubicBezTo>
                        <a:pt x="37747" y="4193"/>
                        <a:pt x="40670" y="889"/>
                        <a:pt x="40670" y="253"/>
                      </a:cubicBezTo>
                      <a:cubicBezTo>
                        <a:pt x="40670" y="-636"/>
                        <a:pt x="38002" y="889"/>
                        <a:pt x="31773" y="3685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7D8AFBFF-E786-3524-33EC-065A51C06EE0}"/>
                    </a:ext>
                  </a:extLst>
                </p:cNvPr>
                <p:cNvSpPr/>
                <p:nvPr/>
              </p:nvSpPr>
              <p:spPr>
                <a:xfrm>
                  <a:off x="11737970" y="2512292"/>
                  <a:ext cx="91127" cy="54217"/>
                </a:xfrm>
                <a:custGeom>
                  <a:avLst/>
                  <a:gdLst>
                    <a:gd name="connsiteX0" fmla="*/ 53759 w 91127"/>
                    <a:gd name="connsiteY0" fmla="*/ 46897 h 54217"/>
                    <a:gd name="connsiteX1" fmla="*/ 36348 w 91127"/>
                    <a:gd name="connsiteY1" fmla="*/ 37111 h 54217"/>
                    <a:gd name="connsiteX2" fmla="*/ 35840 w 91127"/>
                    <a:gd name="connsiteY2" fmla="*/ 33552 h 54217"/>
                    <a:gd name="connsiteX3" fmla="*/ 48931 w 91127"/>
                    <a:gd name="connsiteY3" fmla="*/ 37873 h 54217"/>
                    <a:gd name="connsiteX4" fmla="*/ 27324 w 91127"/>
                    <a:gd name="connsiteY4" fmla="*/ 21733 h 54217"/>
                    <a:gd name="connsiteX5" fmla="*/ 20462 w 91127"/>
                    <a:gd name="connsiteY5" fmla="*/ 12201 h 54217"/>
                    <a:gd name="connsiteX6" fmla="*/ 14361 w 91127"/>
                    <a:gd name="connsiteY6" fmla="*/ 3304 h 54217"/>
                    <a:gd name="connsiteX7" fmla="*/ 0 w 91127"/>
                    <a:gd name="connsiteY7" fmla="*/ 0 h 54217"/>
                    <a:gd name="connsiteX8" fmla="*/ 14615 w 91127"/>
                    <a:gd name="connsiteY8" fmla="*/ 24275 h 54217"/>
                    <a:gd name="connsiteX9" fmla="*/ 46770 w 91127"/>
                    <a:gd name="connsiteY9" fmla="*/ 50456 h 54217"/>
                    <a:gd name="connsiteX10" fmla="*/ 78924 w 91127"/>
                    <a:gd name="connsiteY10" fmla="*/ 52870 h 54217"/>
                    <a:gd name="connsiteX11" fmla="*/ 91125 w 91127"/>
                    <a:gd name="connsiteY11" fmla="*/ 45372 h 54217"/>
                    <a:gd name="connsiteX12" fmla="*/ 53759 w 91127"/>
                    <a:gd name="connsiteY12" fmla="*/ 47024 h 5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1127" h="54217">
                      <a:moveTo>
                        <a:pt x="53759" y="46897"/>
                      </a:moveTo>
                      <a:cubicBezTo>
                        <a:pt x="44481" y="44101"/>
                        <a:pt x="39017" y="39780"/>
                        <a:pt x="36348" y="37111"/>
                      </a:cubicBezTo>
                      <a:cubicBezTo>
                        <a:pt x="33679" y="34315"/>
                        <a:pt x="33679" y="33171"/>
                        <a:pt x="35840" y="33552"/>
                      </a:cubicBezTo>
                      <a:cubicBezTo>
                        <a:pt x="38000" y="33934"/>
                        <a:pt x="42195" y="35967"/>
                        <a:pt x="48931" y="37873"/>
                      </a:cubicBezTo>
                      <a:cubicBezTo>
                        <a:pt x="40542" y="34315"/>
                        <a:pt x="32916" y="28850"/>
                        <a:pt x="27324" y="21733"/>
                      </a:cubicBezTo>
                      <a:cubicBezTo>
                        <a:pt x="24274" y="17793"/>
                        <a:pt x="22622" y="15251"/>
                        <a:pt x="20462" y="12201"/>
                      </a:cubicBezTo>
                      <a:lnTo>
                        <a:pt x="14361" y="3304"/>
                      </a:lnTo>
                      <a:cubicBezTo>
                        <a:pt x="11819" y="6736"/>
                        <a:pt x="8769" y="9405"/>
                        <a:pt x="0" y="0"/>
                      </a:cubicBezTo>
                      <a:cubicBezTo>
                        <a:pt x="4575" y="7625"/>
                        <a:pt x="9658" y="16014"/>
                        <a:pt x="14615" y="24275"/>
                      </a:cubicBezTo>
                      <a:cubicBezTo>
                        <a:pt x="21987" y="36221"/>
                        <a:pt x="34569" y="46261"/>
                        <a:pt x="46770" y="50456"/>
                      </a:cubicBezTo>
                      <a:cubicBezTo>
                        <a:pt x="59097" y="55031"/>
                        <a:pt x="71045" y="54904"/>
                        <a:pt x="78924" y="52870"/>
                      </a:cubicBezTo>
                      <a:cubicBezTo>
                        <a:pt x="87058" y="50837"/>
                        <a:pt x="91252" y="47532"/>
                        <a:pt x="91125" y="45372"/>
                      </a:cubicBezTo>
                      <a:cubicBezTo>
                        <a:pt x="76382" y="51091"/>
                        <a:pt x="62911" y="49820"/>
                        <a:pt x="53759" y="47024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3" name="Freeform: Shape 3752">
                  <a:extLst>
                    <a:ext uri="{FF2B5EF4-FFF2-40B4-BE49-F238E27FC236}">
                      <a16:creationId xmlns:a16="http://schemas.microsoft.com/office/drawing/2014/main" id="{7BDFE733-5FAF-8329-58EC-71D38D64F65C}"/>
                    </a:ext>
                  </a:extLst>
                </p:cNvPr>
                <p:cNvSpPr/>
                <p:nvPr/>
              </p:nvSpPr>
              <p:spPr>
                <a:xfrm>
                  <a:off x="10050749" y="1127373"/>
                  <a:ext cx="1813134" cy="1423734"/>
                </a:xfrm>
                <a:custGeom>
                  <a:avLst/>
                  <a:gdLst>
                    <a:gd name="connsiteX0" fmla="*/ 1807578 w 1813134"/>
                    <a:gd name="connsiteY0" fmla="*/ 1343868 h 1423734"/>
                    <a:gd name="connsiteX1" fmla="*/ 1792580 w 1813134"/>
                    <a:gd name="connsiteY1" fmla="*/ 1330142 h 1423734"/>
                    <a:gd name="connsiteX2" fmla="*/ 1773771 w 1813134"/>
                    <a:gd name="connsiteY2" fmla="*/ 1304215 h 1423734"/>
                    <a:gd name="connsiteX3" fmla="*/ 1742252 w 1813134"/>
                    <a:gd name="connsiteY3" fmla="*/ 1268884 h 1423734"/>
                    <a:gd name="connsiteX4" fmla="*/ 1765255 w 1813134"/>
                    <a:gd name="connsiteY4" fmla="*/ 1304978 h 1423734"/>
                    <a:gd name="connsiteX5" fmla="*/ 1707048 w 1813134"/>
                    <a:gd name="connsiteY5" fmla="*/ 1220462 h 1423734"/>
                    <a:gd name="connsiteX6" fmla="*/ 1738693 w 1813134"/>
                    <a:gd name="connsiteY6" fmla="*/ 1258081 h 1423734"/>
                    <a:gd name="connsiteX7" fmla="*/ 1730559 w 1813134"/>
                    <a:gd name="connsiteY7" fmla="*/ 1237365 h 1423734"/>
                    <a:gd name="connsiteX8" fmla="*/ 1662946 w 1813134"/>
                    <a:gd name="connsiteY8" fmla="*/ 1138996 h 1423734"/>
                    <a:gd name="connsiteX9" fmla="*/ 1641849 w 1813134"/>
                    <a:gd name="connsiteY9" fmla="*/ 1087778 h 1423734"/>
                    <a:gd name="connsiteX10" fmla="*/ 1603595 w 1813134"/>
                    <a:gd name="connsiteY10" fmla="*/ 1035035 h 1423734"/>
                    <a:gd name="connsiteX11" fmla="*/ 1613127 w 1813134"/>
                    <a:gd name="connsiteY11" fmla="*/ 1028426 h 1423734"/>
                    <a:gd name="connsiteX12" fmla="*/ 1563942 w 1813134"/>
                    <a:gd name="connsiteY12" fmla="*/ 957001 h 1423734"/>
                    <a:gd name="connsiteX13" fmla="*/ 1570169 w 1813134"/>
                    <a:gd name="connsiteY13" fmla="*/ 939589 h 1423734"/>
                    <a:gd name="connsiteX14" fmla="*/ 1531915 w 1813134"/>
                    <a:gd name="connsiteY14" fmla="*/ 886973 h 1423734"/>
                    <a:gd name="connsiteX15" fmla="*/ 1423887 w 1813134"/>
                    <a:gd name="connsiteY15" fmla="*/ 750604 h 1423734"/>
                    <a:gd name="connsiteX16" fmla="*/ 1445747 w 1813134"/>
                    <a:gd name="connsiteY16" fmla="*/ 761915 h 1423734"/>
                    <a:gd name="connsiteX17" fmla="*/ 1414355 w 1813134"/>
                    <a:gd name="connsiteY17" fmla="*/ 704469 h 1423734"/>
                    <a:gd name="connsiteX18" fmla="*/ 1443840 w 1813134"/>
                    <a:gd name="connsiteY18" fmla="*/ 723787 h 1423734"/>
                    <a:gd name="connsiteX19" fmla="*/ 1396689 w 1813134"/>
                    <a:gd name="connsiteY19" fmla="*/ 664054 h 1423734"/>
                    <a:gd name="connsiteX20" fmla="*/ 1416515 w 1813134"/>
                    <a:gd name="connsiteY20" fmla="*/ 689981 h 1423734"/>
                    <a:gd name="connsiteX21" fmla="*/ 1418549 w 1813134"/>
                    <a:gd name="connsiteY21" fmla="*/ 701674 h 1423734"/>
                    <a:gd name="connsiteX22" fmla="*/ 1344836 w 1813134"/>
                    <a:gd name="connsiteY22" fmla="*/ 594408 h 1423734"/>
                    <a:gd name="connsiteX23" fmla="*/ 1266293 w 1813134"/>
                    <a:gd name="connsiteY23" fmla="*/ 477357 h 1423734"/>
                    <a:gd name="connsiteX24" fmla="*/ 1269089 w 1813134"/>
                    <a:gd name="connsiteY24" fmla="*/ 475450 h 1423734"/>
                    <a:gd name="connsiteX25" fmla="*/ 1249263 w 1813134"/>
                    <a:gd name="connsiteY25" fmla="*/ 449651 h 1423734"/>
                    <a:gd name="connsiteX26" fmla="*/ 1239731 w 1813134"/>
                    <a:gd name="connsiteY26" fmla="*/ 429951 h 1423734"/>
                    <a:gd name="connsiteX27" fmla="*/ 1217108 w 1813134"/>
                    <a:gd name="connsiteY27" fmla="*/ 405931 h 1423734"/>
                    <a:gd name="connsiteX28" fmla="*/ 1182921 w 1813134"/>
                    <a:gd name="connsiteY28" fmla="*/ 350392 h 1423734"/>
                    <a:gd name="connsiteX29" fmla="*/ 1165128 w 1813134"/>
                    <a:gd name="connsiteY29" fmla="*/ 336285 h 1423734"/>
                    <a:gd name="connsiteX30" fmla="*/ 1178092 w 1813134"/>
                    <a:gd name="connsiteY30" fmla="*/ 366914 h 1423734"/>
                    <a:gd name="connsiteX31" fmla="*/ 1193724 w 1813134"/>
                    <a:gd name="connsiteY31" fmla="*/ 395637 h 1423734"/>
                    <a:gd name="connsiteX32" fmla="*/ 1221049 w 1813134"/>
                    <a:gd name="connsiteY32" fmla="*/ 429443 h 1423734"/>
                    <a:gd name="connsiteX33" fmla="*/ 1186861 w 1813134"/>
                    <a:gd name="connsiteY33" fmla="*/ 400339 h 1423734"/>
                    <a:gd name="connsiteX34" fmla="*/ 1169068 w 1813134"/>
                    <a:gd name="connsiteY34" fmla="*/ 359924 h 1423734"/>
                    <a:gd name="connsiteX35" fmla="*/ 1145175 w 1813134"/>
                    <a:gd name="connsiteY35" fmla="*/ 336920 h 1423734"/>
                    <a:gd name="connsiteX36" fmla="*/ 1168433 w 1813134"/>
                    <a:gd name="connsiteY36" fmla="*/ 373650 h 1423734"/>
                    <a:gd name="connsiteX37" fmla="*/ 1153436 w 1813134"/>
                    <a:gd name="connsiteY37" fmla="*/ 357636 h 1423734"/>
                    <a:gd name="connsiteX38" fmla="*/ 1126746 w 1813134"/>
                    <a:gd name="connsiteY38" fmla="*/ 310104 h 1423734"/>
                    <a:gd name="connsiteX39" fmla="*/ 1070064 w 1813134"/>
                    <a:gd name="connsiteY39" fmla="*/ 230671 h 1423734"/>
                    <a:gd name="connsiteX40" fmla="*/ 1068030 w 1813134"/>
                    <a:gd name="connsiteY40" fmla="*/ 218979 h 1423734"/>
                    <a:gd name="connsiteX41" fmla="*/ 1145175 w 1813134"/>
                    <a:gd name="connsiteY41" fmla="*/ 310612 h 1423734"/>
                    <a:gd name="connsiteX42" fmla="*/ 1132211 w 1813134"/>
                    <a:gd name="connsiteY42" fmla="*/ 280110 h 1423734"/>
                    <a:gd name="connsiteX43" fmla="*/ 1072732 w 1813134"/>
                    <a:gd name="connsiteY43" fmla="*/ 202457 h 1423734"/>
                    <a:gd name="connsiteX44" fmla="*/ 1082264 w 1813134"/>
                    <a:gd name="connsiteY44" fmla="*/ 222156 h 1423734"/>
                    <a:gd name="connsiteX45" fmla="*/ 1067903 w 1813134"/>
                    <a:gd name="connsiteY45" fmla="*/ 192544 h 1423734"/>
                    <a:gd name="connsiteX46" fmla="*/ 1079596 w 1813134"/>
                    <a:gd name="connsiteY46" fmla="*/ 197755 h 1423734"/>
                    <a:gd name="connsiteX47" fmla="*/ 1036002 w 1813134"/>
                    <a:gd name="connsiteY47" fmla="*/ 128108 h 1423734"/>
                    <a:gd name="connsiteX48" fmla="*/ 1045789 w 1813134"/>
                    <a:gd name="connsiteY48" fmla="*/ 114001 h 1423734"/>
                    <a:gd name="connsiteX49" fmla="*/ 1001052 w 1813134"/>
                    <a:gd name="connsiteY49" fmla="*/ 83245 h 1423734"/>
                    <a:gd name="connsiteX50" fmla="*/ 1001052 w 1813134"/>
                    <a:gd name="connsiteY50" fmla="*/ 81339 h 1423734"/>
                    <a:gd name="connsiteX51" fmla="*/ 998765 w 1813134"/>
                    <a:gd name="connsiteY51" fmla="*/ 81593 h 1423734"/>
                    <a:gd name="connsiteX52" fmla="*/ 993681 w 1813134"/>
                    <a:gd name="connsiteY52" fmla="*/ 78034 h 1423734"/>
                    <a:gd name="connsiteX53" fmla="*/ 992664 w 1813134"/>
                    <a:gd name="connsiteY53" fmla="*/ 77399 h 1423734"/>
                    <a:gd name="connsiteX54" fmla="*/ 992664 w 1813134"/>
                    <a:gd name="connsiteY54" fmla="*/ 79305 h 1423734"/>
                    <a:gd name="connsiteX55" fmla="*/ 993046 w 1813134"/>
                    <a:gd name="connsiteY55" fmla="*/ 81212 h 1423734"/>
                    <a:gd name="connsiteX56" fmla="*/ 989487 w 1813134"/>
                    <a:gd name="connsiteY56" fmla="*/ 75492 h 1423734"/>
                    <a:gd name="connsiteX57" fmla="*/ 991394 w 1813134"/>
                    <a:gd name="connsiteY57" fmla="*/ 82483 h 1423734"/>
                    <a:gd name="connsiteX58" fmla="*/ 990504 w 1813134"/>
                    <a:gd name="connsiteY58" fmla="*/ 82483 h 1423734"/>
                    <a:gd name="connsiteX59" fmla="*/ 986055 w 1813134"/>
                    <a:gd name="connsiteY59" fmla="*/ 81847 h 1423734"/>
                    <a:gd name="connsiteX60" fmla="*/ 961019 w 1813134"/>
                    <a:gd name="connsiteY60" fmla="*/ 43084 h 1423734"/>
                    <a:gd name="connsiteX61" fmla="*/ 933566 w 1813134"/>
                    <a:gd name="connsiteY61" fmla="*/ 0 h 1423734"/>
                    <a:gd name="connsiteX62" fmla="*/ 887306 w 1813134"/>
                    <a:gd name="connsiteY62" fmla="*/ 29485 h 1423734"/>
                    <a:gd name="connsiteX63" fmla="*/ 885526 w 1813134"/>
                    <a:gd name="connsiteY63" fmla="*/ 30629 h 1423734"/>
                    <a:gd name="connsiteX64" fmla="*/ 876630 w 1813134"/>
                    <a:gd name="connsiteY64" fmla="*/ 29739 h 1423734"/>
                    <a:gd name="connsiteX65" fmla="*/ 883492 w 1813134"/>
                    <a:gd name="connsiteY65" fmla="*/ 31900 h 1423734"/>
                    <a:gd name="connsiteX66" fmla="*/ 873071 w 1813134"/>
                    <a:gd name="connsiteY66" fmla="*/ 37619 h 1423734"/>
                    <a:gd name="connsiteX67" fmla="*/ 870529 w 1813134"/>
                    <a:gd name="connsiteY67" fmla="*/ 36984 h 1423734"/>
                    <a:gd name="connsiteX68" fmla="*/ 874215 w 1813134"/>
                    <a:gd name="connsiteY68" fmla="*/ 30502 h 1423734"/>
                    <a:gd name="connsiteX69" fmla="*/ 866081 w 1813134"/>
                    <a:gd name="connsiteY69" fmla="*/ 35967 h 1423734"/>
                    <a:gd name="connsiteX70" fmla="*/ 854897 w 1813134"/>
                    <a:gd name="connsiteY70" fmla="*/ 33298 h 1423734"/>
                    <a:gd name="connsiteX71" fmla="*/ 852736 w 1813134"/>
                    <a:gd name="connsiteY71" fmla="*/ 44863 h 1423734"/>
                    <a:gd name="connsiteX72" fmla="*/ 846636 w 1813134"/>
                    <a:gd name="connsiteY72" fmla="*/ 48803 h 1423734"/>
                    <a:gd name="connsiteX73" fmla="*/ 853245 w 1813134"/>
                    <a:gd name="connsiteY73" fmla="*/ 27325 h 1423734"/>
                    <a:gd name="connsiteX74" fmla="*/ 840536 w 1813134"/>
                    <a:gd name="connsiteY74" fmla="*/ 26054 h 1423734"/>
                    <a:gd name="connsiteX75" fmla="*/ 838248 w 1813134"/>
                    <a:gd name="connsiteY75" fmla="*/ 48549 h 1423734"/>
                    <a:gd name="connsiteX76" fmla="*/ 832402 w 1813134"/>
                    <a:gd name="connsiteY76" fmla="*/ 58335 h 1423734"/>
                    <a:gd name="connsiteX77" fmla="*/ 811051 w 1813134"/>
                    <a:gd name="connsiteY77" fmla="*/ 74730 h 1423734"/>
                    <a:gd name="connsiteX78" fmla="*/ 798469 w 1813134"/>
                    <a:gd name="connsiteY78" fmla="*/ 87312 h 1423734"/>
                    <a:gd name="connsiteX79" fmla="*/ 813338 w 1813134"/>
                    <a:gd name="connsiteY79" fmla="*/ 78034 h 1423734"/>
                    <a:gd name="connsiteX80" fmla="*/ 817532 w 1813134"/>
                    <a:gd name="connsiteY80" fmla="*/ 75365 h 1423734"/>
                    <a:gd name="connsiteX81" fmla="*/ 780167 w 1813134"/>
                    <a:gd name="connsiteY81" fmla="*/ 124677 h 1423734"/>
                    <a:gd name="connsiteX82" fmla="*/ 772796 w 1813134"/>
                    <a:gd name="connsiteY82" fmla="*/ 112985 h 1423734"/>
                    <a:gd name="connsiteX83" fmla="*/ 762629 w 1813134"/>
                    <a:gd name="connsiteY83" fmla="*/ 123152 h 1423734"/>
                    <a:gd name="connsiteX84" fmla="*/ 773558 w 1813134"/>
                    <a:gd name="connsiteY84" fmla="*/ 134336 h 1423734"/>
                    <a:gd name="connsiteX85" fmla="*/ 746233 w 1813134"/>
                    <a:gd name="connsiteY85" fmla="*/ 182250 h 1423734"/>
                    <a:gd name="connsiteX86" fmla="*/ 742166 w 1813134"/>
                    <a:gd name="connsiteY86" fmla="*/ 179454 h 1423734"/>
                    <a:gd name="connsiteX87" fmla="*/ 717638 w 1813134"/>
                    <a:gd name="connsiteY87" fmla="*/ 215166 h 1423734"/>
                    <a:gd name="connsiteX88" fmla="*/ 734795 w 1813134"/>
                    <a:gd name="connsiteY88" fmla="*/ 213768 h 1423734"/>
                    <a:gd name="connsiteX89" fmla="*/ 712935 w 1813134"/>
                    <a:gd name="connsiteY89" fmla="*/ 251387 h 1423734"/>
                    <a:gd name="connsiteX90" fmla="*/ 681544 w 1813134"/>
                    <a:gd name="connsiteY90" fmla="*/ 282398 h 1423734"/>
                    <a:gd name="connsiteX91" fmla="*/ 683577 w 1813134"/>
                    <a:gd name="connsiteY91" fmla="*/ 270578 h 1423734"/>
                    <a:gd name="connsiteX92" fmla="*/ 714333 w 1813134"/>
                    <a:gd name="connsiteY92" fmla="*/ 225842 h 1423734"/>
                    <a:gd name="connsiteX93" fmla="*/ 668580 w 1813134"/>
                    <a:gd name="connsiteY93" fmla="*/ 286465 h 1423734"/>
                    <a:gd name="connsiteX94" fmla="*/ 677477 w 1813134"/>
                    <a:gd name="connsiteY94" fmla="*/ 279348 h 1423734"/>
                    <a:gd name="connsiteX95" fmla="*/ 597536 w 1813134"/>
                    <a:gd name="connsiteY95" fmla="*/ 395509 h 1423734"/>
                    <a:gd name="connsiteX96" fmla="*/ 600967 w 1813134"/>
                    <a:gd name="connsiteY96" fmla="*/ 411015 h 1423734"/>
                    <a:gd name="connsiteX97" fmla="*/ 637189 w 1813134"/>
                    <a:gd name="connsiteY97" fmla="*/ 370091 h 1423734"/>
                    <a:gd name="connsiteX98" fmla="*/ 609229 w 1813134"/>
                    <a:gd name="connsiteY98" fmla="*/ 416607 h 1423734"/>
                    <a:gd name="connsiteX99" fmla="*/ 657142 w 1813134"/>
                    <a:gd name="connsiteY99" fmla="*/ 370472 h 1423734"/>
                    <a:gd name="connsiteX100" fmla="*/ 614058 w 1813134"/>
                    <a:gd name="connsiteY100" fmla="*/ 433002 h 1423734"/>
                    <a:gd name="connsiteX101" fmla="*/ 595503 w 1813134"/>
                    <a:gd name="connsiteY101" fmla="*/ 433510 h 1423734"/>
                    <a:gd name="connsiteX102" fmla="*/ 563349 w 1813134"/>
                    <a:gd name="connsiteY102" fmla="*/ 477229 h 1423734"/>
                    <a:gd name="connsiteX103" fmla="*/ 585208 w 1813134"/>
                    <a:gd name="connsiteY103" fmla="*/ 439610 h 1423734"/>
                    <a:gd name="connsiteX104" fmla="*/ 527762 w 1813134"/>
                    <a:gd name="connsiteY104" fmla="*/ 505444 h 1423734"/>
                    <a:gd name="connsiteX105" fmla="*/ 515435 w 1813134"/>
                    <a:gd name="connsiteY105" fmla="*/ 523237 h 1423734"/>
                    <a:gd name="connsiteX106" fmla="*/ 514800 w 1813134"/>
                    <a:gd name="connsiteY106" fmla="*/ 535946 h 1423734"/>
                    <a:gd name="connsiteX107" fmla="*/ 497006 w 1813134"/>
                    <a:gd name="connsiteY107" fmla="*/ 550053 h 1423734"/>
                    <a:gd name="connsiteX108" fmla="*/ 507936 w 1813134"/>
                    <a:gd name="connsiteY108" fmla="*/ 531243 h 1423734"/>
                    <a:gd name="connsiteX109" fmla="*/ 482645 w 1813134"/>
                    <a:gd name="connsiteY109" fmla="*/ 579665 h 1423734"/>
                    <a:gd name="connsiteX110" fmla="*/ 479213 w 1813134"/>
                    <a:gd name="connsiteY110" fmla="*/ 564160 h 1423734"/>
                    <a:gd name="connsiteX111" fmla="*/ 449093 w 1813134"/>
                    <a:gd name="connsiteY111" fmla="*/ 596187 h 1423734"/>
                    <a:gd name="connsiteX112" fmla="*/ 422404 w 1813134"/>
                    <a:gd name="connsiteY112" fmla="*/ 643720 h 1423734"/>
                    <a:gd name="connsiteX113" fmla="*/ 388216 w 1813134"/>
                    <a:gd name="connsiteY113" fmla="*/ 699259 h 1423734"/>
                    <a:gd name="connsiteX114" fmla="*/ 378176 w 1813134"/>
                    <a:gd name="connsiteY114" fmla="*/ 715654 h 1423734"/>
                    <a:gd name="connsiteX115" fmla="*/ 360128 w 1813134"/>
                    <a:gd name="connsiteY115" fmla="*/ 745901 h 1423734"/>
                    <a:gd name="connsiteX116" fmla="*/ 350596 w 1813134"/>
                    <a:gd name="connsiteY116" fmla="*/ 792036 h 1423734"/>
                    <a:gd name="connsiteX117" fmla="*/ 391520 w 1813134"/>
                    <a:gd name="connsiteY117" fmla="*/ 741326 h 1423734"/>
                    <a:gd name="connsiteX118" fmla="*/ 362162 w 1813134"/>
                    <a:gd name="connsiteY118" fmla="*/ 786952 h 1423734"/>
                    <a:gd name="connsiteX119" fmla="*/ 362925 w 1813134"/>
                    <a:gd name="connsiteY119" fmla="*/ 800551 h 1423734"/>
                    <a:gd name="connsiteX120" fmla="*/ 396350 w 1813134"/>
                    <a:gd name="connsiteY120" fmla="*/ 757848 h 1423734"/>
                    <a:gd name="connsiteX121" fmla="*/ 374490 w 1813134"/>
                    <a:gd name="connsiteY121" fmla="*/ 795467 h 1423734"/>
                    <a:gd name="connsiteX122" fmla="*/ 350724 w 1813134"/>
                    <a:gd name="connsiteY122" fmla="*/ 831561 h 1423734"/>
                    <a:gd name="connsiteX123" fmla="*/ 302811 w 1813134"/>
                    <a:gd name="connsiteY123" fmla="*/ 890913 h 1423734"/>
                    <a:gd name="connsiteX124" fmla="*/ 308275 w 1813134"/>
                    <a:gd name="connsiteY124" fmla="*/ 868291 h 1423734"/>
                    <a:gd name="connsiteX125" fmla="*/ 270656 w 1813134"/>
                    <a:gd name="connsiteY125" fmla="*/ 908198 h 1423734"/>
                    <a:gd name="connsiteX126" fmla="*/ 334837 w 1813134"/>
                    <a:gd name="connsiteY126" fmla="*/ 794323 h 1423734"/>
                    <a:gd name="connsiteX127" fmla="*/ 297219 w 1813134"/>
                    <a:gd name="connsiteY127" fmla="*/ 834230 h 1423734"/>
                    <a:gd name="connsiteX128" fmla="*/ 250067 w 1813134"/>
                    <a:gd name="connsiteY128" fmla="*/ 920271 h 1423734"/>
                    <a:gd name="connsiteX129" fmla="*/ 217913 w 1813134"/>
                    <a:gd name="connsiteY129" fmla="*/ 963991 h 1423734"/>
                    <a:gd name="connsiteX130" fmla="*/ 212448 w 1813134"/>
                    <a:gd name="connsiteY130" fmla="*/ 960178 h 1423734"/>
                    <a:gd name="connsiteX131" fmla="*/ 187919 w 1813134"/>
                    <a:gd name="connsiteY131" fmla="*/ 995891 h 1423734"/>
                    <a:gd name="connsiteX132" fmla="*/ 164026 w 1813134"/>
                    <a:gd name="connsiteY132" fmla="*/ 1045329 h 1423734"/>
                    <a:gd name="connsiteX133" fmla="*/ 184487 w 1813134"/>
                    <a:gd name="connsiteY133" fmla="*/ 1006694 h 1423734"/>
                    <a:gd name="connsiteX134" fmla="*/ 135939 w 1813134"/>
                    <a:gd name="connsiteY134" fmla="*/ 1065537 h 1423734"/>
                    <a:gd name="connsiteX135" fmla="*/ 123611 w 1813134"/>
                    <a:gd name="connsiteY135" fmla="*/ 1083330 h 1423734"/>
                    <a:gd name="connsiteX136" fmla="*/ 127042 w 1813134"/>
                    <a:gd name="connsiteY136" fmla="*/ 1098835 h 1423734"/>
                    <a:gd name="connsiteX137" fmla="*/ 144200 w 1813134"/>
                    <a:gd name="connsiteY137" fmla="*/ 1097437 h 1423734"/>
                    <a:gd name="connsiteX138" fmla="*/ 215244 w 1813134"/>
                    <a:gd name="connsiteY138" fmla="*/ 988392 h 1423734"/>
                    <a:gd name="connsiteX139" fmla="*/ 231639 w 1813134"/>
                    <a:gd name="connsiteY139" fmla="*/ 973396 h 1423734"/>
                    <a:gd name="connsiteX140" fmla="*/ 209143 w 1813134"/>
                    <a:gd name="connsiteY140" fmla="*/ 1023724 h 1423734"/>
                    <a:gd name="connsiteX141" fmla="*/ 170253 w 1813134"/>
                    <a:gd name="connsiteY141" fmla="*/ 1089176 h 1423734"/>
                    <a:gd name="connsiteX142" fmla="*/ 175719 w 1813134"/>
                    <a:gd name="connsiteY142" fmla="*/ 1066554 h 1423734"/>
                    <a:gd name="connsiteX143" fmla="*/ 123103 w 1813134"/>
                    <a:gd name="connsiteY143" fmla="*/ 1148909 h 1423734"/>
                    <a:gd name="connsiteX144" fmla="*/ 158561 w 1813134"/>
                    <a:gd name="connsiteY144" fmla="*/ 1094387 h 1423734"/>
                    <a:gd name="connsiteX145" fmla="*/ 153096 w 1813134"/>
                    <a:gd name="connsiteY145" fmla="*/ 1090574 h 1423734"/>
                    <a:gd name="connsiteX146" fmla="*/ 110774 w 1813134"/>
                    <a:gd name="connsiteY146" fmla="*/ 1140394 h 1423734"/>
                    <a:gd name="connsiteX147" fmla="*/ 101242 w 1813134"/>
                    <a:gd name="connsiteY147" fmla="*/ 1186528 h 1423734"/>
                    <a:gd name="connsiteX148" fmla="*/ 87517 w 1813134"/>
                    <a:gd name="connsiteY148" fmla="*/ 1203432 h 1423734"/>
                    <a:gd name="connsiteX149" fmla="*/ 86119 w 1813134"/>
                    <a:gd name="connsiteY149" fmla="*/ 1202542 h 1423734"/>
                    <a:gd name="connsiteX150" fmla="*/ 78621 w 1813134"/>
                    <a:gd name="connsiteY150" fmla="*/ 1210549 h 1423734"/>
                    <a:gd name="connsiteX151" fmla="*/ 47228 w 1813134"/>
                    <a:gd name="connsiteY151" fmla="*/ 1294302 h 1423734"/>
                    <a:gd name="connsiteX152" fmla="*/ 97812 w 1813134"/>
                    <a:gd name="connsiteY152" fmla="*/ 1223766 h 1423734"/>
                    <a:gd name="connsiteX153" fmla="*/ 95015 w 1813134"/>
                    <a:gd name="connsiteY153" fmla="*/ 1228215 h 1423734"/>
                    <a:gd name="connsiteX154" fmla="*/ 36807 w 1813134"/>
                    <a:gd name="connsiteY154" fmla="*/ 1312730 h 1423734"/>
                    <a:gd name="connsiteX155" fmla="*/ 36299 w 1813134"/>
                    <a:gd name="connsiteY155" fmla="*/ 1313112 h 1423734"/>
                    <a:gd name="connsiteX156" fmla="*/ 11770 w 1813134"/>
                    <a:gd name="connsiteY156" fmla="*/ 1348825 h 1423734"/>
                    <a:gd name="connsiteX157" fmla="*/ 6051 w 1813134"/>
                    <a:gd name="connsiteY157" fmla="*/ 1355433 h 1423734"/>
                    <a:gd name="connsiteX158" fmla="*/ 840 w 1813134"/>
                    <a:gd name="connsiteY158" fmla="*/ 1365346 h 1423734"/>
                    <a:gd name="connsiteX159" fmla="*/ 78 w 1813134"/>
                    <a:gd name="connsiteY159" fmla="*/ 1379327 h 1423734"/>
                    <a:gd name="connsiteX160" fmla="*/ 1094 w 1813134"/>
                    <a:gd name="connsiteY160" fmla="*/ 1385681 h 1423734"/>
                    <a:gd name="connsiteX161" fmla="*/ 9610 w 1813134"/>
                    <a:gd name="connsiteY161" fmla="*/ 1406016 h 1423734"/>
                    <a:gd name="connsiteX162" fmla="*/ 11389 w 1813134"/>
                    <a:gd name="connsiteY162" fmla="*/ 1408812 h 1423734"/>
                    <a:gd name="connsiteX163" fmla="*/ 11389 w 1813134"/>
                    <a:gd name="connsiteY163" fmla="*/ 1408431 h 1423734"/>
                    <a:gd name="connsiteX164" fmla="*/ 19523 w 1813134"/>
                    <a:gd name="connsiteY164" fmla="*/ 1415929 h 1423734"/>
                    <a:gd name="connsiteX165" fmla="*/ 80908 w 1813134"/>
                    <a:gd name="connsiteY165" fmla="*/ 1404618 h 1423734"/>
                    <a:gd name="connsiteX166" fmla="*/ 143056 w 1813134"/>
                    <a:gd name="connsiteY166" fmla="*/ 1314256 h 1423734"/>
                    <a:gd name="connsiteX167" fmla="*/ 144581 w 1813134"/>
                    <a:gd name="connsiteY167" fmla="*/ 1321119 h 1423734"/>
                    <a:gd name="connsiteX168" fmla="*/ 190334 w 1813134"/>
                    <a:gd name="connsiteY168" fmla="*/ 1260496 h 1423734"/>
                    <a:gd name="connsiteX169" fmla="*/ 162374 w 1813134"/>
                    <a:gd name="connsiteY169" fmla="*/ 1307011 h 1423734"/>
                    <a:gd name="connsiteX170" fmla="*/ 194401 w 1813134"/>
                    <a:gd name="connsiteY170" fmla="*/ 1263292 h 1423734"/>
                    <a:gd name="connsiteX171" fmla="*/ 184869 w 1813134"/>
                    <a:gd name="connsiteY171" fmla="*/ 1282991 h 1423734"/>
                    <a:gd name="connsiteX172" fmla="*/ 217024 w 1813134"/>
                    <a:gd name="connsiteY172" fmla="*/ 1239271 h 1423734"/>
                    <a:gd name="connsiteX173" fmla="*/ 187029 w 1813134"/>
                    <a:gd name="connsiteY173" fmla="*/ 1297607 h 1423734"/>
                    <a:gd name="connsiteX174" fmla="*/ 214354 w 1813134"/>
                    <a:gd name="connsiteY174" fmla="*/ 1263800 h 1423734"/>
                    <a:gd name="connsiteX175" fmla="*/ 180294 w 1813134"/>
                    <a:gd name="connsiteY175" fmla="*/ 1319339 h 1423734"/>
                    <a:gd name="connsiteX176" fmla="*/ 217913 w 1813134"/>
                    <a:gd name="connsiteY176" fmla="*/ 1279433 h 1423734"/>
                    <a:gd name="connsiteX177" fmla="*/ 188554 w 1813134"/>
                    <a:gd name="connsiteY177" fmla="*/ 1325058 h 1423734"/>
                    <a:gd name="connsiteX178" fmla="*/ 250067 w 1813134"/>
                    <a:gd name="connsiteY178" fmla="*/ 1235713 h 1423734"/>
                    <a:gd name="connsiteX179" fmla="*/ 258201 w 1813134"/>
                    <a:gd name="connsiteY179" fmla="*/ 1214997 h 1423734"/>
                    <a:gd name="connsiteX180" fmla="*/ 238375 w 1813134"/>
                    <a:gd name="connsiteY180" fmla="*/ 1240924 h 1423734"/>
                    <a:gd name="connsiteX181" fmla="*/ 279298 w 1813134"/>
                    <a:gd name="connsiteY181" fmla="*/ 1163779 h 1423734"/>
                    <a:gd name="connsiteX182" fmla="*/ 316918 w 1813134"/>
                    <a:gd name="connsiteY182" fmla="*/ 1123872 h 1423734"/>
                    <a:gd name="connsiteX183" fmla="*/ 339540 w 1813134"/>
                    <a:gd name="connsiteY183" fmla="*/ 1099852 h 1423734"/>
                    <a:gd name="connsiteX184" fmla="*/ 336109 w 1813134"/>
                    <a:gd name="connsiteY184" fmla="*/ 1084347 h 1423734"/>
                    <a:gd name="connsiteX185" fmla="*/ 297854 w 1813134"/>
                    <a:gd name="connsiteY185" fmla="*/ 1136963 h 1423734"/>
                    <a:gd name="connsiteX186" fmla="*/ 307386 w 1813134"/>
                    <a:gd name="connsiteY186" fmla="*/ 1090828 h 1423734"/>
                    <a:gd name="connsiteX187" fmla="*/ 342844 w 1813134"/>
                    <a:gd name="connsiteY187" fmla="*/ 1036306 h 1423734"/>
                    <a:gd name="connsiteX188" fmla="*/ 372965 w 1813134"/>
                    <a:gd name="connsiteY188" fmla="*/ 1004279 h 1423734"/>
                    <a:gd name="connsiteX189" fmla="*/ 386691 w 1813134"/>
                    <a:gd name="connsiteY189" fmla="*/ 1013684 h 1423734"/>
                    <a:gd name="connsiteX190" fmla="*/ 341573 w 1813134"/>
                    <a:gd name="connsiteY190" fmla="*/ 1088032 h 1423734"/>
                    <a:gd name="connsiteX191" fmla="*/ 357968 w 1813134"/>
                    <a:gd name="connsiteY191" fmla="*/ 1073035 h 1423734"/>
                    <a:gd name="connsiteX192" fmla="*/ 385293 w 1813134"/>
                    <a:gd name="connsiteY192" fmla="*/ 1039229 h 1423734"/>
                    <a:gd name="connsiteX193" fmla="*/ 379828 w 1813134"/>
                    <a:gd name="connsiteY193" fmla="*/ 1061851 h 1423734"/>
                    <a:gd name="connsiteX194" fmla="*/ 416049 w 1813134"/>
                    <a:gd name="connsiteY194" fmla="*/ 1020928 h 1423734"/>
                    <a:gd name="connsiteX195" fmla="*/ 457735 w 1813134"/>
                    <a:gd name="connsiteY195" fmla="*/ 957509 h 1423734"/>
                    <a:gd name="connsiteX196" fmla="*/ 490525 w 1813134"/>
                    <a:gd name="connsiteY196" fmla="*/ 901080 h 1423734"/>
                    <a:gd name="connsiteX197" fmla="*/ 460404 w 1813134"/>
                    <a:gd name="connsiteY197" fmla="*/ 933108 h 1423734"/>
                    <a:gd name="connsiteX198" fmla="*/ 471334 w 1813134"/>
                    <a:gd name="connsiteY198" fmla="*/ 914298 h 1423734"/>
                    <a:gd name="connsiteX199" fmla="*/ 504124 w 1813134"/>
                    <a:gd name="connsiteY199" fmla="*/ 884177 h 1423734"/>
                    <a:gd name="connsiteX200" fmla="*/ 488364 w 1813134"/>
                    <a:gd name="connsiteY200" fmla="*/ 912900 h 1423734"/>
                    <a:gd name="connsiteX201" fmla="*/ 601730 w 1813134"/>
                    <a:gd name="connsiteY201" fmla="*/ 727600 h 1423734"/>
                    <a:gd name="connsiteX202" fmla="*/ 580506 w 1813134"/>
                    <a:gd name="connsiteY202" fmla="*/ 752510 h 1423734"/>
                    <a:gd name="connsiteX203" fmla="*/ 612660 w 1813134"/>
                    <a:gd name="connsiteY203" fmla="*/ 708791 h 1423734"/>
                    <a:gd name="connsiteX204" fmla="*/ 631088 w 1813134"/>
                    <a:gd name="connsiteY204" fmla="*/ 655666 h 1423734"/>
                    <a:gd name="connsiteX205" fmla="*/ 616091 w 1813134"/>
                    <a:gd name="connsiteY205" fmla="*/ 697988 h 1423734"/>
                    <a:gd name="connsiteX206" fmla="*/ 649517 w 1813134"/>
                    <a:gd name="connsiteY206" fmla="*/ 655158 h 1423734"/>
                    <a:gd name="connsiteX207" fmla="*/ 615329 w 1813134"/>
                    <a:gd name="connsiteY207" fmla="*/ 710697 h 1423734"/>
                    <a:gd name="connsiteX208" fmla="*/ 652948 w 1813134"/>
                    <a:gd name="connsiteY208" fmla="*/ 670790 h 1423734"/>
                    <a:gd name="connsiteX209" fmla="*/ 707598 w 1813134"/>
                    <a:gd name="connsiteY209" fmla="*/ 576742 h 1423734"/>
                    <a:gd name="connsiteX210" fmla="*/ 726026 w 1813134"/>
                    <a:gd name="connsiteY210" fmla="*/ 549926 h 1423734"/>
                    <a:gd name="connsiteX211" fmla="*/ 723992 w 1813134"/>
                    <a:gd name="connsiteY211" fmla="*/ 561745 h 1423734"/>
                    <a:gd name="connsiteX212" fmla="*/ 736320 w 1813134"/>
                    <a:gd name="connsiteY212" fmla="*/ 543953 h 1423734"/>
                    <a:gd name="connsiteX213" fmla="*/ 743818 w 1813134"/>
                    <a:gd name="connsiteY213" fmla="*/ 535946 h 1423734"/>
                    <a:gd name="connsiteX214" fmla="*/ 752715 w 1813134"/>
                    <a:gd name="connsiteY214" fmla="*/ 502521 h 1423734"/>
                    <a:gd name="connsiteX215" fmla="*/ 674808 w 1813134"/>
                    <a:gd name="connsiteY215" fmla="*/ 606863 h 1423734"/>
                    <a:gd name="connsiteX216" fmla="*/ 713698 w 1813134"/>
                    <a:gd name="connsiteY216" fmla="*/ 541538 h 1423734"/>
                    <a:gd name="connsiteX217" fmla="*/ 719163 w 1813134"/>
                    <a:gd name="connsiteY217" fmla="*/ 545351 h 1423734"/>
                    <a:gd name="connsiteX218" fmla="*/ 774448 w 1813134"/>
                    <a:gd name="connsiteY218" fmla="*/ 465029 h 1423734"/>
                    <a:gd name="connsiteX219" fmla="*/ 768983 w 1813134"/>
                    <a:gd name="connsiteY219" fmla="*/ 461216 h 1423734"/>
                    <a:gd name="connsiteX220" fmla="*/ 798341 w 1813134"/>
                    <a:gd name="connsiteY220" fmla="*/ 415590 h 1423734"/>
                    <a:gd name="connsiteX221" fmla="*/ 836596 w 1813134"/>
                    <a:gd name="connsiteY221" fmla="*/ 362974 h 1423734"/>
                    <a:gd name="connsiteX222" fmla="*/ 834562 w 1813134"/>
                    <a:gd name="connsiteY222" fmla="*/ 374793 h 1423734"/>
                    <a:gd name="connsiteX223" fmla="*/ 873452 w 1813134"/>
                    <a:gd name="connsiteY223" fmla="*/ 309468 h 1423734"/>
                    <a:gd name="connsiteX224" fmla="*/ 887814 w 1813134"/>
                    <a:gd name="connsiteY224" fmla="*/ 295107 h 1423734"/>
                    <a:gd name="connsiteX225" fmla="*/ 893279 w 1813134"/>
                    <a:gd name="connsiteY225" fmla="*/ 303876 h 1423734"/>
                    <a:gd name="connsiteX226" fmla="*/ 870021 w 1813134"/>
                    <a:gd name="connsiteY226" fmla="*/ 346579 h 1423734"/>
                    <a:gd name="connsiteX227" fmla="*/ 893914 w 1813134"/>
                    <a:gd name="connsiteY227" fmla="*/ 323576 h 1423734"/>
                    <a:gd name="connsiteX228" fmla="*/ 900142 w 1813134"/>
                    <a:gd name="connsiteY228" fmla="*/ 315060 h 1423734"/>
                    <a:gd name="connsiteX229" fmla="*/ 943098 w 1813134"/>
                    <a:gd name="connsiteY229" fmla="*/ 370599 h 1423734"/>
                    <a:gd name="connsiteX230" fmla="*/ 936236 w 1813134"/>
                    <a:gd name="connsiteY230" fmla="*/ 348994 h 1423734"/>
                    <a:gd name="connsiteX231" fmla="*/ 908657 w 1813134"/>
                    <a:gd name="connsiteY231" fmla="*/ 303495 h 1423734"/>
                    <a:gd name="connsiteX232" fmla="*/ 909547 w 1813134"/>
                    <a:gd name="connsiteY232" fmla="*/ 302224 h 1423734"/>
                    <a:gd name="connsiteX233" fmla="*/ 917045 w 1813134"/>
                    <a:gd name="connsiteY233" fmla="*/ 309468 h 1423734"/>
                    <a:gd name="connsiteX234" fmla="*/ 910944 w 1813134"/>
                    <a:gd name="connsiteY234" fmla="*/ 300191 h 1423734"/>
                    <a:gd name="connsiteX235" fmla="*/ 915520 w 1813134"/>
                    <a:gd name="connsiteY235" fmla="*/ 293201 h 1423734"/>
                    <a:gd name="connsiteX236" fmla="*/ 959366 w 1813134"/>
                    <a:gd name="connsiteY236" fmla="*/ 359161 h 1423734"/>
                    <a:gd name="connsiteX237" fmla="*/ 960002 w 1813134"/>
                    <a:gd name="connsiteY237" fmla="*/ 345562 h 1423734"/>
                    <a:gd name="connsiteX238" fmla="*/ 983895 w 1813134"/>
                    <a:gd name="connsiteY238" fmla="*/ 368566 h 1423734"/>
                    <a:gd name="connsiteX239" fmla="*/ 1019353 w 1813134"/>
                    <a:gd name="connsiteY239" fmla="*/ 423088 h 1423734"/>
                    <a:gd name="connsiteX240" fmla="*/ 999527 w 1813134"/>
                    <a:gd name="connsiteY240" fmla="*/ 397289 h 1423734"/>
                    <a:gd name="connsiteX241" fmla="*/ 985166 w 1813134"/>
                    <a:gd name="connsiteY241" fmla="*/ 393984 h 1423734"/>
                    <a:gd name="connsiteX242" fmla="*/ 995461 w 1813134"/>
                    <a:gd name="connsiteY242" fmla="*/ 400085 h 1423734"/>
                    <a:gd name="connsiteX243" fmla="*/ 961273 w 1813134"/>
                    <a:gd name="connsiteY243" fmla="*/ 370981 h 1423734"/>
                    <a:gd name="connsiteX244" fmla="*/ 974236 w 1813134"/>
                    <a:gd name="connsiteY244" fmla="*/ 401483 h 1423734"/>
                    <a:gd name="connsiteX245" fmla="*/ 1026090 w 1813134"/>
                    <a:gd name="connsiteY245" fmla="*/ 471129 h 1423734"/>
                    <a:gd name="connsiteX246" fmla="*/ 1005628 w 1813134"/>
                    <a:gd name="connsiteY246" fmla="*/ 432620 h 1423734"/>
                    <a:gd name="connsiteX247" fmla="*/ 1032952 w 1813134"/>
                    <a:gd name="connsiteY247" fmla="*/ 466427 h 1423734"/>
                    <a:gd name="connsiteX248" fmla="*/ 1047949 w 1813134"/>
                    <a:gd name="connsiteY248" fmla="*/ 482440 h 1423734"/>
                    <a:gd name="connsiteX249" fmla="*/ 1105268 w 1813134"/>
                    <a:gd name="connsiteY249" fmla="*/ 574582 h 1423734"/>
                    <a:gd name="connsiteX250" fmla="*/ 1081374 w 1813134"/>
                    <a:gd name="connsiteY250" fmla="*/ 551578 h 1423734"/>
                    <a:gd name="connsiteX251" fmla="*/ 1074512 w 1813134"/>
                    <a:gd name="connsiteY251" fmla="*/ 529973 h 1423734"/>
                    <a:gd name="connsiteX252" fmla="*/ 1062184 w 1813134"/>
                    <a:gd name="connsiteY252" fmla="*/ 512053 h 1423734"/>
                    <a:gd name="connsiteX253" fmla="*/ 1046424 w 1813134"/>
                    <a:gd name="connsiteY253" fmla="*/ 509765 h 1423734"/>
                    <a:gd name="connsiteX254" fmla="*/ 1127001 w 1813134"/>
                    <a:gd name="connsiteY254" fmla="*/ 638636 h 1423734"/>
                    <a:gd name="connsiteX255" fmla="*/ 1127636 w 1813134"/>
                    <a:gd name="connsiteY255" fmla="*/ 625037 h 1423734"/>
                    <a:gd name="connsiteX256" fmla="*/ 1150894 w 1813134"/>
                    <a:gd name="connsiteY256" fmla="*/ 661767 h 1423734"/>
                    <a:gd name="connsiteX257" fmla="*/ 1146827 w 1813134"/>
                    <a:gd name="connsiteY257" fmla="*/ 664563 h 1423734"/>
                    <a:gd name="connsiteX258" fmla="*/ 1220540 w 1813134"/>
                    <a:gd name="connsiteY258" fmla="*/ 771828 h 1423734"/>
                    <a:gd name="connsiteX259" fmla="*/ 1208975 w 1813134"/>
                    <a:gd name="connsiteY259" fmla="*/ 766744 h 1423734"/>
                    <a:gd name="connsiteX260" fmla="*/ 1256125 w 1813134"/>
                    <a:gd name="connsiteY260" fmla="*/ 826478 h 1423734"/>
                    <a:gd name="connsiteX261" fmla="*/ 1237062 w 1813134"/>
                    <a:gd name="connsiteY261" fmla="*/ 786952 h 1423734"/>
                    <a:gd name="connsiteX262" fmla="*/ 1200205 w 1813134"/>
                    <a:gd name="connsiteY262" fmla="*/ 733319 h 1423734"/>
                    <a:gd name="connsiteX263" fmla="*/ 1203001 w 1813134"/>
                    <a:gd name="connsiteY263" fmla="*/ 731413 h 1423734"/>
                    <a:gd name="connsiteX264" fmla="*/ 1211898 w 1813134"/>
                    <a:gd name="connsiteY264" fmla="*/ 738530 h 1423734"/>
                    <a:gd name="connsiteX265" fmla="*/ 1293237 w 1813134"/>
                    <a:gd name="connsiteY265" fmla="*/ 827367 h 1423734"/>
                    <a:gd name="connsiteX266" fmla="*/ 1269979 w 1813134"/>
                    <a:gd name="connsiteY266" fmla="*/ 817073 h 1423734"/>
                    <a:gd name="connsiteX267" fmla="*/ 1328695 w 1813134"/>
                    <a:gd name="connsiteY267" fmla="*/ 908325 h 1423734"/>
                    <a:gd name="connsiteX268" fmla="*/ 1310902 w 1813134"/>
                    <a:gd name="connsiteY268" fmla="*/ 894217 h 1423734"/>
                    <a:gd name="connsiteX269" fmla="*/ 1304039 w 1813134"/>
                    <a:gd name="connsiteY269" fmla="*/ 872612 h 1423734"/>
                    <a:gd name="connsiteX270" fmla="*/ 1283578 w 1813134"/>
                    <a:gd name="connsiteY270" fmla="*/ 860411 h 1423734"/>
                    <a:gd name="connsiteX271" fmla="*/ 1414736 w 1813134"/>
                    <a:gd name="connsiteY271" fmla="*/ 1059818 h 1423734"/>
                    <a:gd name="connsiteX272" fmla="*/ 1461252 w 1813134"/>
                    <a:gd name="connsiteY272" fmla="*/ 1106842 h 1423734"/>
                    <a:gd name="connsiteX273" fmla="*/ 1494677 w 1813134"/>
                    <a:gd name="connsiteY273" fmla="*/ 1149672 h 1423734"/>
                    <a:gd name="connsiteX274" fmla="*/ 1474215 w 1813134"/>
                    <a:gd name="connsiteY274" fmla="*/ 1111163 h 1423734"/>
                    <a:gd name="connsiteX275" fmla="*/ 1528865 w 1813134"/>
                    <a:gd name="connsiteY275" fmla="*/ 1178903 h 1423734"/>
                    <a:gd name="connsiteX276" fmla="*/ 1507005 w 1813134"/>
                    <a:gd name="connsiteY276" fmla="*/ 1141284 h 1423734"/>
                    <a:gd name="connsiteX277" fmla="*/ 1532932 w 1813134"/>
                    <a:gd name="connsiteY277" fmla="*/ 1176107 h 1423734"/>
                    <a:gd name="connsiteX278" fmla="*/ 1558223 w 1813134"/>
                    <a:gd name="connsiteY278" fmla="*/ 1224529 h 1423734"/>
                    <a:gd name="connsiteX279" fmla="*/ 1585548 w 1813134"/>
                    <a:gd name="connsiteY279" fmla="*/ 1258335 h 1423734"/>
                    <a:gd name="connsiteX280" fmla="*/ 1572584 w 1813134"/>
                    <a:gd name="connsiteY280" fmla="*/ 1254141 h 1423734"/>
                    <a:gd name="connsiteX281" fmla="*/ 1642993 w 1813134"/>
                    <a:gd name="connsiteY281" fmla="*/ 1350604 h 1423734"/>
                    <a:gd name="connsiteX282" fmla="*/ 1646425 w 1813134"/>
                    <a:gd name="connsiteY282" fmla="*/ 1335099 h 1423734"/>
                    <a:gd name="connsiteX283" fmla="*/ 1610839 w 1813134"/>
                    <a:gd name="connsiteY283" fmla="*/ 1280576 h 1423734"/>
                    <a:gd name="connsiteX284" fmla="*/ 1635368 w 1813134"/>
                    <a:gd name="connsiteY284" fmla="*/ 1316289 h 1423734"/>
                    <a:gd name="connsiteX285" fmla="*/ 1648331 w 1813134"/>
                    <a:gd name="connsiteY285" fmla="*/ 1320483 h 1423734"/>
                    <a:gd name="connsiteX286" fmla="*/ 1635368 w 1813134"/>
                    <a:gd name="connsiteY286" fmla="*/ 1289981 h 1423734"/>
                    <a:gd name="connsiteX287" fmla="*/ 1610839 w 1813134"/>
                    <a:gd name="connsiteY287" fmla="*/ 1254268 h 1423734"/>
                    <a:gd name="connsiteX288" fmla="*/ 1565085 w 1813134"/>
                    <a:gd name="connsiteY288" fmla="*/ 1219954 h 1423734"/>
                    <a:gd name="connsiteX289" fmla="*/ 1561019 w 1813134"/>
                    <a:gd name="connsiteY289" fmla="*/ 1196442 h 1423734"/>
                    <a:gd name="connsiteX290" fmla="*/ 1585548 w 1813134"/>
                    <a:gd name="connsiteY290" fmla="*/ 1232154 h 1423734"/>
                    <a:gd name="connsiteX291" fmla="*/ 1558985 w 1813134"/>
                    <a:gd name="connsiteY291" fmla="*/ 1184622 h 1423734"/>
                    <a:gd name="connsiteX292" fmla="*/ 1634605 w 1813134"/>
                    <a:gd name="connsiteY292" fmla="*/ 1274222 h 1423734"/>
                    <a:gd name="connsiteX293" fmla="*/ 1640705 w 1813134"/>
                    <a:gd name="connsiteY293" fmla="*/ 1282991 h 1423734"/>
                    <a:gd name="connsiteX294" fmla="*/ 1626090 w 1813134"/>
                    <a:gd name="connsiteY294" fmla="*/ 1270155 h 1423734"/>
                    <a:gd name="connsiteX295" fmla="*/ 1647950 w 1813134"/>
                    <a:gd name="connsiteY295" fmla="*/ 1307774 h 1423734"/>
                    <a:gd name="connsiteX296" fmla="*/ 1640452 w 1813134"/>
                    <a:gd name="connsiteY296" fmla="*/ 1299767 h 1423734"/>
                    <a:gd name="connsiteX297" fmla="*/ 1665107 w 1813134"/>
                    <a:gd name="connsiteY297" fmla="*/ 1335607 h 1423734"/>
                    <a:gd name="connsiteX298" fmla="*/ 1678070 w 1813134"/>
                    <a:gd name="connsiteY298" fmla="*/ 1339801 h 1423734"/>
                    <a:gd name="connsiteX299" fmla="*/ 1658117 w 1813134"/>
                    <a:gd name="connsiteY299" fmla="*/ 1308282 h 1423734"/>
                    <a:gd name="connsiteX300" fmla="*/ 1720265 w 1813134"/>
                    <a:gd name="connsiteY300" fmla="*/ 1398645 h 1423734"/>
                    <a:gd name="connsiteX301" fmla="*/ 1781650 w 1813134"/>
                    <a:gd name="connsiteY301" fmla="*/ 1409956 h 1423734"/>
                    <a:gd name="connsiteX302" fmla="*/ 1789657 w 1813134"/>
                    <a:gd name="connsiteY302" fmla="*/ 1402584 h 1423734"/>
                    <a:gd name="connsiteX303" fmla="*/ 1793089 w 1813134"/>
                    <a:gd name="connsiteY303" fmla="*/ 1408304 h 1423734"/>
                    <a:gd name="connsiteX304" fmla="*/ 1788132 w 1813134"/>
                    <a:gd name="connsiteY304" fmla="*/ 1419360 h 1423734"/>
                    <a:gd name="connsiteX305" fmla="*/ 1811771 w 1813134"/>
                    <a:gd name="connsiteY305" fmla="*/ 1383012 h 1423734"/>
                    <a:gd name="connsiteX306" fmla="*/ 1806687 w 1813134"/>
                    <a:gd name="connsiteY306" fmla="*/ 1345774 h 1423734"/>
                    <a:gd name="connsiteX307" fmla="*/ 839900 w 1813134"/>
                    <a:gd name="connsiteY307" fmla="*/ 73967 h 1423734"/>
                    <a:gd name="connsiteX308" fmla="*/ 840536 w 1813134"/>
                    <a:gd name="connsiteY308" fmla="*/ 73713 h 1423734"/>
                    <a:gd name="connsiteX309" fmla="*/ 839773 w 1813134"/>
                    <a:gd name="connsiteY309" fmla="*/ 74857 h 1423734"/>
                    <a:gd name="connsiteX310" fmla="*/ 839773 w 1813134"/>
                    <a:gd name="connsiteY310" fmla="*/ 73967 h 1423734"/>
                    <a:gd name="connsiteX311" fmla="*/ 1018718 w 1813134"/>
                    <a:gd name="connsiteY311" fmla="*/ 153400 h 1423734"/>
                    <a:gd name="connsiteX312" fmla="*/ 1030537 w 1813134"/>
                    <a:gd name="connsiteY312" fmla="*/ 178818 h 1423734"/>
                    <a:gd name="connsiteX313" fmla="*/ 1015668 w 1813134"/>
                    <a:gd name="connsiteY313" fmla="*/ 157848 h 1423734"/>
                    <a:gd name="connsiteX314" fmla="*/ 1018718 w 1813134"/>
                    <a:gd name="connsiteY314" fmla="*/ 153400 h 1423734"/>
                    <a:gd name="connsiteX315" fmla="*/ 1061294 w 1813134"/>
                    <a:gd name="connsiteY315" fmla="*/ 197119 h 1423734"/>
                    <a:gd name="connsiteX316" fmla="*/ 1063327 w 1813134"/>
                    <a:gd name="connsiteY316" fmla="*/ 208939 h 1423734"/>
                    <a:gd name="connsiteX317" fmla="*/ 1022404 w 1813134"/>
                    <a:gd name="connsiteY317" fmla="*/ 148062 h 1423734"/>
                    <a:gd name="connsiteX318" fmla="*/ 1023802 w 1813134"/>
                    <a:gd name="connsiteY318" fmla="*/ 146028 h 1423734"/>
                    <a:gd name="connsiteX319" fmla="*/ 1061294 w 1813134"/>
                    <a:gd name="connsiteY319" fmla="*/ 197119 h 1423734"/>
                    <a:gd name="connsiteX320" fmla="*/ 983895 w 1813134"/>
                    <a:gd name="connsiteY320" fmla="*/ 80830 h 1423734"/>
                    <a:gd name="connsiteX321" fmla="*/ 978430 w 1813134"/>
                    <a:gd name="connsiteY321" fmla="*/ 78289 h 1423734"/>
                    <a:gd name="connsiteX322" fmla="*/ 983895 w 1813134"/>
                    <a:gd name="connsiteY322" fmla="*/ 80830 h 1423734"/>
                    <a:gd name="connsiteX323" fmla="*/ 823378 w 1813134"/>
                    <a:gd name="connsiteY323" fmla="*/ 70790 h 1423734"/>
                    <a:gd name="connsiteX324" fmla="*/ 821345 w 1813134"/>
                    <a:gd name="connsiteY324" fmla="*/ 75365 h 1423734"/>
                    <a:gd name="connsiteX325" fmla="*/ 821726 w 1813134"/>
                    <a:gd name="connsiteY325" fmla="*/ 71934 h 1423734"/>
                    <a:gd name="connsiteX326" fmla="*/ 823378 w 1813134"/>
                    <a:gd name="connsiteY326" fmla="*/ 70790 h 1423734"/>
                    <a:gd name="connsiteX327" fmla="*/ 160721 w 1813134"/>
                    <a:gd name="connsiteY327" fmla="*/ 1288456 h 1423734"/>
                    <a:gd name="connsiteX328" fmla="*/ 166822 w 1813134"/>
                    <a:gd name="connsiteY328" fmla="*/ 1279687 h 1423734"/>
                    <a:gd name="connsiteX329" fmla="*/ 166822 w 1813134"/>
                    <a:gd name="connsiteY329" fmla="*/ 1282864 h 1423734"/>
                    <a:gd name="connsiteX330" fmla="*/ 160721 w 1813134"/>
                    <a:gd name="connsiteY330" fmla="*/ 1288456 h 1423734"/>
                    <a:gd name="connsiteX331" fmla="*/ 899125 w 1813134"/>
                    <a:gd name="connsiteY331" fmla="*/ 280746 h 1423734"/>
                    <a:gd name="connsiteX332" fmla="*/ 907259 w 1813134"/>
                    <a:gd name="connsiteY332" fmla="*/ 270705 h 1423734"/>
                    <a:gd name="connsiteX333" fmla="*/ 906115 w 1813134"/>
                    <a:gd name="connsiteY333" fmla="*/ 276552 h 1423734"/>
                    <a:gd name="connsiteX334" fmla="*/ 909165 w 1813134"/>
                    <a:gd name="connsiteY334" fmla="*/ 281254 h 1423734"/>
                    <a:gd name="connsiteX335" fmla="*/ 904208 w 1813134"/>
                    <a:gd name="connsiteY335" fmla="*/ 288117 h 1423734"/>
                    <a:gd name="connsiteX336" fmla="*/ 898998 w 1813134"/>
                    <a:gd name="connsiteY336" fmla="*/ 280746 h 1423734"/>
                    <a:gd name="connsiteX337" fmla="*/ 907386 w 1813134"/>
                    <a:gd name="connsiteY337" fmla="*/ 291548 h 1423734"/>
                    <a:gd name="connsiteX338" fmla="*/ 912215 w 1813134"/>
                    <a:gd name="connsiteY338" fmla="*/ 285829 h 1423734"/>
                    <a:gd name="connsiteX339" fmla="*/ 914376 w 1813134"/>
                    <a:gd name="connsiteY339" fmla="*/ 289134 h 1423734"/>
                    <a:gd name="connsiteX340" fmla="*/ 907386 w 1813134"/>
                    <a:gd name="connsiteY340" fmla="*/ 291548 h 1423734"/>
                    <a:gd name="connsiteX341" fmla="*/ 1790801 w 1813134"/>
                    <a:gd name="connsiteY341" fmla="*/ 1400170 h 1423734"/>
                    <a:gd name="connsiteX342" fmla="*/ 1801223 w 1813134"/>
                    <a:gd name="connsiteY342" fmla="*/ 1374370 h 1423734"/>
                    <a:gd name="connsiteX343" fmla="*/ 1790801 w 1813134"/>
                    <a:gd name="connsiteY343" fmla="*/ 1400170 h 142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</a:cxnLst>
                  <a:rect l="l" t="t" r="r" b="b"/>
                  <a:pathLst>
                    <a:path w="1813134" h="1423734">
                      <a:moveTo>
                        <a:pt x="1807578" y="1343868"/>
                      </a:moveTo>
                      <a:cubicBezTo>
                        <a:pt x="1803383" y="1341962"/>
                        <a:pt x="1798299" y="1337259"/>
                        <a:pt x="1792580" y="1330142"/>
                      </a:cubicBezTo>
                      <a:cubicBezTo>
                        <a:pt x="1786734" y="1322898"/>
                        <a:pt x="1780253" y="1313493"/>
                        <a:pt x="1773771" y="1304215"/>
                      </a:cubicBezTo>
                      <a:cubicBezTo>
                        <a:pt x="1760807" y="1285660"/>
                        <a:pt x="1748225" y="1267613"/>
                        <a:pt x="1742252" y="1268884"/>
                      </a:cubicBezTo>
                      <a:cubicBezTo>
                        <a:pt x="1750639" y="1281593"/>
                        <a:pt x="1764620" y="1300403"/>
                        <a:pt x="1765255" y="1304978"/>
                      </a:cubicBezTo>
                      <a:lnTo>
                        <a:pt x="1707048" y="1220462"/>
                      </a:lnTo>
                      <a:cubicBezTo>
                        <a:pt x="1719502" y="1236984"/>
                        <a:pt x="1727509" y="1244101"/>
                        <a:pt x="1738693" y="1258081"/>
                      </a:cubicBezTo>
                      <a:cubicBezTo>
                        <a:pt x="1708191" y="1215378"/>
                        <a:pt x="1716579" y="1223385"/>
                        <a:pt x="1730559" y="1237365"/>
                      </a:cubicBezTo>
                      <a:cubicBezTo>
                        <a:pt x="1701328" y="1192756"/>
                        <a:pt x="1694211" y="1182334"/>
                        <a:pt x="1662946" y="1138996"/>
                      </a:cubicBezTo>
                      <a:cubicBezTo>
                        <a:pt x="1655575" y="1121585"/>
                        <a:pt x="1653542" y="1109892"/>
                        <a:pt x="1641849" y="1087778"/>
                      </a:cubicBezTo>
                      <a:cubicBezTo>
                        <a:pt x="1639435" y="1089430"/>
                        <a:pt x="1615033" y="1044186"/>
                        <a:pt x="1603595" y="1035035"/>
                      </a:cubicBezTo>
                      <a:cubicBezTo>
                        <a:pt x="1601053" y="1023088"/>
                        <a:pt x="1602959" y="1021818"/>
                        <a:pt x="1613127" y="1028426"/>
                      </a:cubicBezTo>
                      <a:cubicBezTo>
                        <a:pt x="1591521" y="996145"/>
                        <a:pt x="1585548" y="983817"/>
                        <a:pt x="1563942" y="957001"/>
                      </a:cubicBezTo>
                      <a:cubicBezTo>
                        <a:pt x="1543480" y="918873"/>
                        <a:pt x="1578304" y="958145"/>
                        <a:pt x="1570169" y="939589"/>
                      </a:cubicBezTo>
                      <a:cubicBezTo>
                        <a:pt x="1557079" y="922813"/>
                        <a:pt x="1557715" y="927261"/>
                        <a:pt x="1531915" y="886973"/>
                      </a:cubicBezTo>
                      <a:cubicBezTo>
                        <a:pt x="1505734" y="869816"/>
                        <a:pt x="1455279" y="782758"/>
                        <a:pt x="1423887" y="750604"/>
                      </a:cubicBezTo>
                      <a:cubicBezTo>
                        <a:pt x="1433673" y="759246"/>
                        <a:pt x="1425158" y="737640"/>
                        <a:pt x="1445747" y="761915"/>
                      </a:cubicBezTo>
                      <a:cubicBezTo>
                        <a:pt x="1424141" y="725185"/>
                        <a:pt x="1440028" y="742724"/>
                        <a:pt x="1414355" y="704469"/>
                      </a:cubicBezTo>
                      <a:cubicBezTo>
                        <a:pt x="1434308" y="731921"/>
                        <a:pt x="1431766" y="712730"/>
                        <a:pt x="1443840" y="723787"/>
                      </a:cubicBezTo>
                      <a:cubicBezTo>
                        <a:pt x="1423632" y="693285"/>
                        <a:pt x="1400121" y="652362"/>
                        <a:pt x="1396689" y="664054"/>
                      </a:cubicBezTo>
                      <a:cubicBezTo>
                        <a:pt x="1405077" y="676382"/>
                        <a:pt x="1410923" y="683372"/>
                        <a:pt x="1416515" y="689981"/>
                      </a:cubicBezTo>
                      <a:cubicBezTo>
                        <a:pt x="1414355" y="690871"/>
                        <a:pt x="1416261" y="696081"/>
                        <a:pt x="1418549" y="701674"/>
                      </a:cubicBezTo>
                      <a:cubicBezTo>
                        <a:pt x="1378007" y="637365"/>
                        <a:pt x="1331237" y="600000"/>
                        <a:pt x="1344836" y="594408"/>
                      </a:cubicBezTo>
                      <a:cubicBezTo>
                        <a:pt x="1309377" y="537598"/>
                        <a:pt x="1283196" y="503029"/>
                        <a:pt x="1266293" y="477357"/>
                      </a:cubicBezTo>
                      <a:cubicBezTo>
                        <a:pt x="1265531" y="476213"/>
                        <a:pt x="1269724" y="476594"/>
                        <a:pt x="1269089" y="475450"/>
                      </a:cubicBezTo>
                      <a:cubicBezTo>
                        <a:pt x="1261845" y="463504"/>
                        <a:pt x="1253203" y="455751"/>
                        <a:pt x="1249263" y="449651"/>
                      </a:cubicBezTo>
                      <a:cubicBezTo>
                        <a:pt x="1245831" y="444313"/>
                        <a:pt x="1246848" y="440373"/>
                        <a:pt x="1239731" y="429951"/>
                      </a:cubicBezTo>
                      <a:cubicBezTo>
                        <a:pt x="1237189" y="426266"/>
                        <a:pt x="1225369" y="417369"/>
                        <a:pt x="1217108" y="405931"/>
                      </a:cubicBezTo>
                      <a:cubicBezTo>
                        <a:pt x="1201731" y="384707"/>
                        <a:pt x="1203256" y="379242"/>
                        <a:pt x="1182921" y="350392"/>
                      </a:cubicBezTo>
                      <a:cubicBezTo>
                        <a:pt x="1180125" y="352298"/>
                        <a:pt x="1164238" y="327007"/>
                        <a:pt x="1165128" y="336285"/>
                      </a:cubicBezTo>
                      <a:cubicBezTo>
                        <a:pt x="1194613" y="376954"/>
                        <a:pt x="1188767" y="373777"/>
                        <a:pt x="1178092" y="366914"/>
                      </a:cubicBezTo>
                      <a:cubicBezTo>
                        <a:pt x="1190546" y="384071"/>
                        <a:pt x="1188512" y="385978"/>
                        <a:pt x="1193724" y="395637"/>
                      </a:cubicBezTo>
                      <a:cubicBezTo>
                        <a:pt x="1190801" y="383944"/>
                        <a:pt x="1220540" y="421563"/>
                        <a:pt x="1221049" y="429443"/>
                      </a:cubicBezTo>
                      <a:cubicBezTo>
                        <a:pt x="1210627" y="421817"/>
                        <a:pt x="1203001" y="419911"/>
                        <a:pt x="1186861" y="400339"/>
                      </a:cubicBezTo>
                      <a:cubicBezTo>
                        <a:pt x="1210373" y="421436"/>
                        <a:pt x="1170720" y="371362"/>
                        <a:pt x="1169068" y="359924"/>
                      </a:cubicBezTo>
                      <a:cubicBezTo>
                        <a:pt x="1163857" y="358017"/>
                        <a:pt x="1144158" y="325990"/>
                        <a:pt x="1145175" y="336920"/>
                      </a:cubicBezTo>
                      <a:cubicBezTo>
                        <a:pt x="1154198" y="350519"/>
                        <a:pt x="1168560" y="369710"/>
                        <a:pt x="1168433" y="373650"/>
                      </a:cubicBezTo>
                      <a:cubicBezTo>
                        <a:pt x="1160171" y="361703"/>
                        <a:pt x="1160426" y="367041"/>
                        <a:pt x="1153436" y="357636"/>
                      </a:cubicBezTo>
                      <a:cubicBezTo>
                        <a:pt x="1133228" y="324338"/>
                        <a:pt x="1105140" y="290532"/>
                        <a:pt x="1126746" y="310104"/>
                      </a:cubicBezTo>
                      <a:cubicBezTo>
                        <a:pt x="1100438" y="271722"/>
                        <a:pt x="1088873" y="248973"/>
                        <a:pt x="1070064" y="230671"/>
                      </a:cubicBezTo>
                      <a:cubicBezTo>
                        <a:pt x="1072224" y="229782"/>
                        <a:pt x="1070317" y="224571"/>
                        <a:pt x="1068030" y="218979"/>
                      </a:cubicBezTo>
                      <a:cubicBezTo>
                        <a:pt x="1100438" y="266893"/>
                        <a:pt x="1121789" y="281254"/>
                        <a:pt x="1145175" y="310612"/>
                      </a:cubicBezTo>
                      <a:cubicBezTo>
                        <a:pt x="1111622" y="263970"/>
                        <a:pt x="1142887" y="299555"/>
                        <a:pt x="1132211" y="280110"/>
                      </a:cubicBezTo>
                      <a:cubicBezTo>
                        <a:pt x="1106412" y="241856"/>
                        <a:pt x="1083408" y="209447"/>
                        <a:pt x="1072732" y="202457"/>
                      </a:cubicBezTo>
                      <a:cubicBezTo>
                        <a:pt x="1079976" y="213387"/>
                        <a:pt x="1086966" y="223936"/>
                        <a:pt x="1082264" y="222156"/>
                      </a:cubicBezTo>
                      <a:cubicBezTo>
                        <a:pt x="1074003" y="208685"/>
                        <a:pt x="1069301" y="198771"/>
                        <a:pt x="1067903" y="192544"/>
                      </a:cubicBezTo>
                      <a:cubicBezTo>
                        <a:pt x="1069174" y="188858"/>
                        <a:pt x="1077816" y="200551"/>
                        <a:pt x="1079596" y="197755"/>
                      </a:cubicBezTo>
                      <a:cubicBezTo>
                        <a:pt x="1062947" y="174116"/>
                        <a:pt x="1048458" y="148443"/>
                        <a:pt x="1036002" y="128108"/>
                      </a:cubicBezTo>
                      <a:lnTo>
                        <a:pt x="1045789" y="114001"/>
                      </a:lnTo>
                      <a:lnTo>
                        <a:pt x="1001052" y="83245"/>
                      </a:lnTo>
                      <a:lnTo>
                        <a:pt x="1001052" y="81339"/>
                      </a:lnTo>
                      <a:cubicBezTo>
                        <a:pt x="1001052" y="81339"/>
                        <a:pt x="998765" y="81593"/>
                        <a:pt x="998765" y="81593"/>
                      </a:cubicBezTo>
                      <a:lnTo>
                        <a:pt x="993681" y="78034"/>
                      </a:lnTo>
                      <a:lnTo>
                        <a:pt x="992664" y="77399"/>
                      </a:lnTo>
                      <a:cubicBezTo>
                        <a:pt x="992919" y="78161"/>
                        <a:pt x="993046" y="78924"/>
                        <a:pt x="992664" y="79305"/>
                      </a:cubicBezTo>
                      <a:lnTo>
                        <a:pt x="993046" y="81212"/>
                      </a:lnTo>
                      <a:cubicBezTo>
                        <a:pt x="991902" y="79305"/>
                        <a:pt x="990758" y="77526"/>
                        <a:pt x="989487" y="75492"/>
                      </a:cubicBezTo>
                      <a:cubicBezTo>
                        <a:pt x="989487" y="77145"/>
                        <a:pt x="990250" y="79559"/>
                        <a:pt x="991394" y="82483"/>
                      </a:cubicBezTo>
                      <a:lnTo>
                        <a:pt x="990504" y="82483"/>
                      </a:lnTo>
                      <a:cubicBezTo>
                        <a:pt x="989487" y="82737"/>
                        <a:pt x="987835" y="82483"/>
                        <a:pt x="986055" y="81847"/>
                      </a:cubicBezTo>
                      <a:cubicBezTo>
                        <a:pt x="976015" y="66088"/>
                        <a:pt x="967119" y="52616"/>
                        <a:pt x="961019" y="43084"/>
                      </a:cubicBezTo>
                      <a:lnTo>
                        <a:pt x="933566" y="0"/>
                      </a:lnTo>
                      <a:lnTo>
                        <a:pt x="887306" y="29485"/>
                      </a:lnTo>
                      <a:cubicBezTo>
                        <a:pt x="887306" y="29485"/>
                        <a:pt x="886161" y="30248"/>
                        <a:pt x="885526" y="30629"/>
                      </a:cubicBezTo>
                      <a:lnTo>
                        <a:pt x="876630" y="29739"/>
                      </a:lnTo>
                      <a:lnTo>
                        <a:pt x="883492" y="31900"/>
                      </a:lnTo>
                      <a:cubicBezTo>
                        <a:pt x="878790" y="34823"/>
                        <a:pt x="875232" y="36730"/>
                        <a:pt x="873071" y="37619"/>
                      </a:cubicBezTo>
                      <a:lnTo>
                        <a:pt x="870529" y="36984"/>
                      </a:lnTo>
                      <a:cubicBezTo>
                        <a:pt x="870657" y="35840"/>
                        <a:pt x="871800" y="33806"/>
                        <a:pt x="874215" y="30502"/>
                      </a:cubicBezTo>
                      <a:cubicBezTo>
                        <a:pt x="871419" y="32408"/>
                        <a:pt x="868750" y="34188"/>
                        <a:pt x="866081" y="35967"/>
                      </a:cubicBezTo>
                      <a:lnTo>
                        <a:pt x="854897" y="33298"/>
                      </a:lnTo>
                      <a:lnTo>
                        <a:pt x="852736" y="44863"/>
                      </a:lnTo>
                      <a:cubicBezTo>
                        <a:pt x="850576" y="46261"/>
                        <a:pt x="848669" y="47532"/>
                        <a:pt x="846636" y="48803"/>
                      </a:cubicBezTo>
                      <a:lnTo>
                        <a:pt x="853245" y="27325"/>
                      </a:lnTo>
                      <a:lnTo>
                        <a:pt x="840536" y="26054"/>
                      </a:lnTo>
                      <a:lnTo>
                        <a:pt x="838248" y="48549"/>
                      </a:lnTo>
                      <a:cubicBezTo>
                        <a:pt x="837994" y="51599"/>
                        <a:pt x="835452" y="54649"/>
                        <a:pt x="832402" y="58335"/>
                      </a:cubicBezTo>
                      <a:cubicBezTo>
                        <a:pt x="823251" y="64436"/>
                        <a:pt x="816007" y="69646"/>
                        <a:pt x="811051" y="74730"/>
                      </a:cubicBezTo>
                      <a:lnTo>
                        <a:pt x="798469" y="87312"/>
                      </a:lnTo>
                      <a:lnTo>
                        <a:pt x="813338" y="78034"/>
                      </a:lnTo>
                      <a:cubicBezTo>
                        <a:pt x="814609" y="77145"/>
                        <a:pt x="816134" y="76255"/>
                        <a:pt x="817532" y="75365"/>
                      </a:cubicBezTo>
                      <a:cubicBezTo>
                        <a:pt x="810161" y="82864"/>
                        <a:pt x="794782" y="103453"/>
                        <a:pt x="780167" y="124677"/>
                      </a:cubicBezTo>
                      <a:lnTo>
                        <a:pt x="772796" y="112985"/>
                      </a:lnTo>
                      <a:lnTo>
                        <a:pt x="762629" y="123152"/>
                      </a:lnTo>
                      <a:lnTo>
                        <a:pt x="773558" y="134336"/>
                      </a:lnTo>
                      <a:cubicBezTo>
                        <a:pt x="756020" y="160136"/>
                        <a:pt x="741531" y="184029"/>
                        <a:pt x="746233" y="182250"/>
                      </a:cubicBezTo>
                      <a:cubicBezTo>
                        <a:pt x="742040" y="184283"/>
                        <a:pt x="736448" y="191400"/>
                        <a:pt x="742166" y="179454"/>
                      </a:cubicBezTo>
                      <a:cubicBezTo>
                        <a:pt x="734033" y="191400"/>
                        <a:pt x="725772" y="203220"/>
                        <a:pt x="717638" y="215166"/>
                      </a:cubicBezTo>
                      <a:cubicBezTo>
                        <a:pt x="726407" y="216183"/>
                        <a:pt x="714715" y="236136"/>
                        <a:pt x="734795" y="213768"/>
                      </a:cubicBezTo>
                      <a:cubicBezTo>
                        <a:pt x="713698" y="240966"/>
                        <a:pt x="722086" y="236899"/>
                        <a:pt x="712935" y="251387"/>
                      </a:cubicBezTo>
                      <a:cubicBezTo>
                        <a:pt x="711283" y="243635"/>
                        <a:pt x="692855" y="270451"/>
                        <a:pt x="681544" y="282398"/>
                      </a:cubicBezTo>
                      <a:cubicBezTo>
                        <a:pt x="681035" y="279856"/>
                        <a:pt x="676587" y="281254"/>
                        <a:pt x="683577" y="270578"/>
                      </a:cubicBezTo>
                      <a:cubicBezTo>
                        <a:pt x="688915" y="274264"/>
                        <a:pt x="719672" y="229528"/>
                        <a:pt x="714333" y="225842"/>
                      </a:cubicBezTo>
                      <a:cubicBezTo>
                        <a:pt x="686500" y="274264"/>
                        <a:pt x="677477" y="264605"/>
                        <a:pt x="668580" y="286465"/>
                      </a:cubicBezTo>
                      <a:cubicBezTo>
                        <a:pt x="673791" y="279602"/>
                        <a:pt x="676968" y="276806"/>
                        <a:pt x="677477" y="279348"/>
                      </a:cubicBezTo>
                      <a:cubicBezTo>
                        <a:pt x="613677" y="365897"/>
                        <a:pt x="649644" y="322686"/>
                        <a:pt x="597536" y="395509"/>
                      </a:cubicBezTo>
                      <a:cubicBezTo>
                        <a:pt x="605543" y="393349"/>
                        <a:pt x="599824" y="405931"/>
                        <a:pt x="600967" y="411015"/>
                      </a:cubicBezTo>
                      <a:cubicBezTo>
                        <a:pt x="620667" y="381784"/>
                        <a:pt x="631978" y="369329"/>
                        <a:pt x="637189" y="370091"/>
                      </a:cubicBezTo>
                      <a:cubicBezTo>
                        <a:pt x="626005" y="387630"/>
                        <a:pt x="624861" y="394493"/>
                        <a:pt x="609229" y="416607"/>
                      </a:cubicBezTo>
                      <a:cubicBezTo>
                        <a:pt x="624606" y="404152"/>
                        <a:pt x="635282" y="390553"/>
                        <a:pt x="657142" y="370472"/>
                      </a:cubicBezTo>
                      <a:cubicBezTo>
                        <a:pt x="646975" y="381021"/>
                        <a:pt x="620413" y="419784"/>
                        <a:pt x="614058" y="433002"/>
                      </a:cubicBezTo>
                      <a:cubicBezTo>
                        <a:pt x="637189" y="383690"/>
                        <a:pt x="598045" y="445584"/>
                        <a:pt x="595503" y="433510"/>
                      </a:cubicBezTo>
                      <a:cubicBezTo>
                        <a:pt x="585843" y="445965"/>
                        <a:pt x="565382" y="480788"/>
                        <a:pt x="563349" y="477229"/>
                      </a:cubicBezTo>
                      <a:cubicBezTo>
                        <a:pt x="565382" y="470366"/>
                        <a:pt x="586733" y="442788"/>
                        <a:pt x="585208" y="439610"/>
                      </a:cubicBezTo>
                      <a:cubicBezTo>
                        <a:pt x="551148" y="484219"/>
                        <a:pt x="544920" y="492480"/>
                        <a:pt x="527762" y="505444"/>
                      </a:cubicBezTo>
                      <a:cubicBezTo>
                        <a:pt x="528144" y="508494"/>
                        <a:pt x="521662" y="516120"/>
                        <a:pt x="515435" y="523237"/>
                      </a:cubicBezTo>
                      <a:cubicBezTo>
                        <a:pt x="516452" y="526160"/>
                        <a:pt x="522806" y="523364"/>
                        <a:pt x="514800" y="535946"/>
                      </a:cubicBezTo>
                      <a:cubicBezTo>
                        <a:pt x="512003" y="534039"/>
                        <a:pt x="496117" y="559331"/>
                        <a:pt x="497006" y="550053"/>
                      </a:cubicBezTo>
                      <a:cubicBezTo>
                        <a:pt x="505013" y="539123"/>
                        <a:pt x="511622" y="533277"/>
                        <a:pt x="507936" y="531243"/>
                      </a:cubicBezTo>
                      <a:cubicBezTo>
                        <a:pt x="480103" y="568100"/>
                        <a:pt x="496117" y="558187"/>
                        <a:pt x="482645" y="579665"/>
                      </a:cubicBezTo>
                      <a:cubicBezTo>
                        <a:pt x="468030" y="595298"/>
                        <a:pt x="483535" y="566575"/>
                        <a:pt x="479213" y="564160"/>
                      </a:cubicBezTo>
                      <a:cubicBezTo>
                        <a:pt x="453160" y="603304"/>
                        <a:pt x="444009" y="612963"/>
                        <a:pt x="449093" y="596187"/>
                      </a:cubicBezTo>
                      <a:cubicBezTo>
                        <a:pt x="423039" y="630375"/>
                        <a:pt x="438290" y="620589"/>
                        <a:pt x="422404" y="643720"/>
                      </a:cubicBezTo>
                      <a:cubicBezTo>
                        <a:pt x="413126" y="636221"/>
                        <a:pt x="412109" y="663038"/>
                        <a:pt x="388216" y="699259"/>
                      </a:cubicBezTo>
                      <a:cubicBezTo>
                        <a:pt x="388216" y="699513"/>
                        <a:pt x="384022" y="706249"/>
                        <a:pt x="378176" y="715654"/>
                      </a:cubicBezTo>
                      <a:cubicBezTo>
                        <a:pt x="372584" y="725185"/>
                        <a:pt x="365467" y="736878"/>
                        <a:pt x="360128" y="745901"/>
                      </a:cubicBezTo>
                      <a:cubicBezTo>
                        <a:pt x="372965" y="744249"/>
                        <a:pt x="342463" y="788604"/>
                        <a:pt x="350596" y="792036"/>
                      </a:cubicBezTo>
                      <a:cubicBezTo>
                        <a:pt x="362416" y="778818"/>
                        <a:pt x="383514" y="746664"/>
                        <a:pt x="391520" y="741326"/>
                      </a:cubicBezTo>
                      <a:cubicBezTo>
                        <a:pt x="376777" y="761788"/>
                        <a:pt x="368135" y="775768"/>
                        <a:pt x="362162" y="786952"/>
                      </a:cubicBezTo>
                      <a:cubicBezTo>
                        <a:pt x="373346" y="779835"/>
                        <a:pt x="368517" y="785300"/>
                        <a:pt x="362925" y="800551"/>
                      </a:cubicBezTo>
                      <a:cubicBezTo>
                        <a:pt x="378557" y="784919"/>
                        <a:pt x="386691" y="761025"/>
                        <a:pt x="396350" y="757848"/>
                      </a:cubicBezTo>
                      <a:cubicBezTo>
                        <a:pt x="374617" y="785681"/>
                        <a:pt x="396223" y="767634"/>
                        <a:pt x="374490" y="795467"/>
                      </a:cubicBezTo>
                      <a:cubicBezTo>
                        <a:pt x="384911" y="769795"/>
                        <a:pt x="350343" y="825080"/>
                        <a:pt x="350724" y="831561"/>
                      </a:cubicBezTo>
                      <a:cubicBezTo>
                        <a:pt x="345386" y="827113"/>
                        <a:pt x="313359" y="879221"/>
                        <a:pt x="302811" y="890913"/>
                      </a:cubicBezTo>
                      <a:cubicBezTo>
                        <a:pt x="315265" y="872103"/>
                        <a:pt x="298616" y="884177"/>
                        <a:pt x="308275" y="868291"/>
                      </a:cubicBezTo>
                      <a:cubicBezTo>
                        <a:pt x="292007" y="885575"/>
                        <a:pt x="291118" y="886592"/>
                        <a:pt x="270656" y="908198"/>
                      </a:cubicBezTo>
                      <a:cubicBezTo>
                        <a:pt x="308148" y="858886"/>
                        <a:pt x="337887" y="807414"/>
                        <a:pt x="334837" y="794323"/>
                      </a:cubicBezTo>
                      <a:cubicBezTo>
                        <a:pt x="305225" y="830417"/>
                        <a:pt x="317807" y="817073"/>
                        <a:pt x="297219" y="834230"/>
                      </a:cubicBezTo>
                      <a:cubicBezTo>
                        <a:pt x="260870" y="889388"/>
                        <a:pt x="261506" y="895743"/>
                        <a:pt x="250067" y="920271"/>
                      </a:cubicBezTo>
                      <a:cubicBezTo>
                        <a:pt x="241806" y="929930"/>
                        <a:pt x="231893" y="942894"/>
                        <a:pt x="217913" y="963991"/>
                      </a:cubicBezTo>
                      <a:lnTo>
                        <a:pt x="212448" y="960178"/>
                      </a:lnTo>
                      <a:cubicBezTo>
                        <a:pt x="204315" y="972125"/>
                        <a:pt x="196053" y="983944"/>
                        <a:pt x="187919" y="995891"/>
                      </a:cubicBezTo>
                      <a:cubicBezTo>
                        <a:pt x="200120" y="989536"/>
                        <a:pt x="184869" y="1024486"/>
                        <a:pt x="164026" y="1045329"/>
                      </a:cubicBezTo>
                      <a:cubicBezTo>
                        <a:pt x="179659" y="1023088"/>
                        <a:pt x="181184" y="1015971"/>
                        <a:pt x="184487" y="1006694"/>
                      </a:cubicBezTo>
                      <a:cubicBezTo>
                        <a:pt x="156146" y="1052447"/>
                        <a:pt x="141531" y="1070367"/>
                        <a:pt x="135939" y="1065537"/>
                      </a:cubicBezTo>
                      <a:cubicBezTo>
                        <a:pt x="136320" y="1068587"/>
                        <a:pt x="129838" y="1076213"/>
                        <a:pt x="123611" y="1083330"/>
                      </a:cubicBezTo>
                      <a:cubicBezTo>
                        <a:pt x="115223" y="1102775"/>
                        <a:pt x="134032" y="1079644"/>
                        <a:pt x="127042" y="1098835"/>
                      </a:cubicBezTo>
                      <a:cubicBezTo>
                        <a:pt x="163645" y="1041771"/>
                        <a:pt x="163899" y="1067698"/>
                        <a:pt x="144200" y="1097437"/>
                      </a:cubicBezTo>
                      <a:cubicBezTo>
                        <a:pt x="186140" y="1038594"/>
                        <a:pt x="190842" y="1030841"/>
                        <a:pt x="215244" y="988392"/>
                      </a:cubicBezTo>
                      <a:cubicBezTo>
                        <a:pt x="223505" y="977590"/>
                        <a:pt x="229606" y="971362"/>
                        <a:pt x="231639" y="973396"/>
                      </a:cubicBezTo>
                      <a:cubicBezTo>
                        <a:pt x="215880" y="998814"/>
                        <a:pt x="188046" y="1044948"/>
                        <a:pt x="209143" y="1023724"/>
                      </a:cubicBezTo>
                      <a:cubicBezTo>
                        <a:pt x="185251" y="1057149"/>
                        <a:pt x="182836" y="1067698"/>
                        <a:pt x="170253" y="1089176"/>
                      </a:cubicBezTo>
                      <a:cubicBezTo>
                        <a:pt x="174575" y="1079009"/>
                        <a:pt x="171270" y="1076721"/>
                        <a:pt x="175719" y="1066554"/>
                      </a:cubicBezTo>
                      <a:cubicBezTo>
                        <a:pt x="157671" y="1098073"/>
                        <a:pt x="152969" y="1112815"/>
                        <a:pt x="123103" y="1148909"/>
                      </a:cubicBezTo>
                      <a:cubicBezTo>
                        <a:pt x="128695" y="1137344"/>
                        <a:pt x="143310" y="1116247"/>
                        <a:pt x="158561" y="1094387"/>
                      </a:cubicBezTo>
                      <a:lnTo>
                        <a:pt x="153096" y="1090574"/>
                      </a:lnTo>
                      <a:cubicBezTo>
                        <a:pt x="121578" y="1143444"/>
                        <a:pt x="140514" y="1097818"/>
                        <a:pt x="110774" y="1140394"/>
                      </a:cubicBezTo>
                      <a:cubicBezTo>
                        <a:pt x="123865" y="1138488"/>
                        <a:pt x="100734" y="1175090"/>
                        <a:pt x="101242" y="1186528"/>
                      </a:cubicBezTo>
                      <a:cubicBezTo>
                        <a:pt x="96032" y="1193391"/>
                        <a:pt x="89169" y="1203940"/>
                        <a:pt x="87517" y="1203432"/>
                      </a:cubicBezTo>
                      <a:cubicBezTo>
                        <a:pt x="98320" y="1188308"/>
                        <a:pt x="101115" y="1180428"/>
                        <a:pt x="86119" y="1202542"/>
                      </a:cubicBezTo>
                      <a:cubicBezTo>
                        <a:pt x="84975" y="1202288"/>
                        <a:pt x="83450" y="1202923"/>
                        <a:pt x="78621" y="1210549"/>
                      </a:cubicBezTo>
                      <a:cubicBezTo>
                        <a:pt x="62225" y="1244736"/>
                        <a:pt x="69851" y="1253379"/>
                        <a:pt x="47228" y="1294302"/>
                      </a:cubicBezTo>
                      <a:cubicBezTo>
                        <a:pt x="70359" y="1263038"/>
                        <a:pt x="85229" y="1229994"/>
                        <a:pt x="97812" y="1223766"/>
                      </a:cubicBezTo>
                      <a:cubicBezTo>
                        <a:pt x="96795" y="1225291"/>
                        <a:pt x="95905" y="1226817"/>
                        <a:pt x="95015" y="1228215"/>
                      </a:cubicBezTo>
                      <a:lnTo>
                        <a:pt x="36807" y="1312730"/>
                      </a:lnTo>
                      <a:cubicBezTo>
                        <a:pt x="36807" y="1312730"/>
                        <a:pt x="36426" y="1313112"/>
                        <a:pt x="36299" y="1313112"/>
                      </a:cubicBezTo>
                      <a:cubicBezTo>
                        <a:pt x="22827" y="1316416"/>
                        <a:pt x="30707" y="1320229"/>
                        <a:pt x="11770" y="1348825"/>
                      </a:cubicBezTo>
                      <a:cubicBezTo>
                        <a:pt x="9228" y="1352637"/>
                        <a:pt x="7830" y="1353527"/>
                        <a:pt x="6051" y="1355433"/>
                      </a:cubicBezTo>
                      <a:cubicBezTo>
                        <a:pt x="4526" y="1357086"/>
                        <a:pt x="2493" y="1359500"/>
                        <a:pt x="840" y="1365346"/>
                      </a:cubicBezTo>
                      <a:cubicBezTo>
                        <a:pt x="840" y="1365855"/>
                        <a:pt x="-304" y="1371701"/>
                        <a:pt x="78" y="1379327"/>
                      </a:cubicBezTo>
                      <a:cubicBezTo>
                        <a:pt x="78" y="1381360"/>
                        <a:pt x="586" y="1383521"/>
                        <a:pt x="1094" y="1385681"/>
                      </a:cubicBezTo>
                      <a:cubicBezTo>
                        <a:pt x="2111" y="1393052"/>
                        <a:pt x="5034" y="1400043"/>
                        <a:pt x="9610" y="1406016"/>
                      </a:cubicBezTo>
                      <a:cubicBezTo>
                        <a:pt x="10245" y="1406906"/>
                        <a:pt x="10880" y="1408049"/>
                        <a:pt x="11389" y="1408812"/>
                      </a:cubicBezTo>
                      <a:cubicBezTo>
                        <a:pt x="11389" y="1408685"/>
                        <a:pt x="11389" y="1408558"/>
                        <a:pt x="11389" y="1408431"/>
                      </a:cubicBezTo>
                      <a:cubicBezTo>
                        <a:pt x="13803" y="1411100"/>
                        <a:pt x="16345" y="1413768"/>
                        <a:pt x="19523" y="1415929"/>
                      </a:cubicBezTo>
                      <a:cubicBezTo>
                        <a:pt x="39603" y="1429782"/>
                        <a:pt x="67182" y="1424698"/>
                        <a:pt x="80908" y="1404618"/>
                      </a:cubicBezTo>
                      <a:lnTo>
                        <a:pt x="143056" y="1314256"/>
                      </a:lnTo>
                      <a:cubicBezTo>
                        <a:pt x="146106" y="1311714"/>
                        <a:pt x="145852" y="1315272"/>
                        <a:pt x="144581" y="1321119"/>
                      </a:cubicBezTo>
                      <a:cubicBezTo>
                        <a:pt x="163391" y="1293540"/>
                        <a:pt x="179277" y="1272061"/>
                        <a:pt x="190334" y="1260496"/>
                      </a:cubicBezTo>
                      <a:cubicBezTo>
                        <a:pt x="188809" y="1267613"/>
                        <a:pt x="160976" y="1302817"/>
                        <a:pt x="162374" y="1307011"/>
                      </a:cubicBezTo>
                      <a:cubicBezTo>
                        <a:pt x="173812" y="1297861"/>
                        <a:pt x="191351" y="1262275"/>
                        <a:pt x="194401" y="1263292"/>
                      </a:cubicBezTo>
                      <a:cubicBezTo>
                        <a:pt x="196180" y="1264563"/>
                        <a:pt x="184869" y="1279814"/>
                        <a:pt x="184869" y="1282991"/>
                      </a:cubicBezTo>
                      <a:cubicBezTo>
                        <a:pt x="202789" y="1261894"/>
                        <a:pt x="204823" y="1250710"/>
                        <a:pt x="217024" y="1239271"/>
                      </a:cubicBezTo>
                      <a:cubicBezTo>
                        <a:pt x="199866" y="1266342"/>
                        <a:pt x="190461" y="1285152"/>
                        <a:pt x="187029" y="1297607"/>
                      </a:cubicBezTo>
                      <a:cubicBezTo>
                        <a:pt x="192749" y="1293285"/>
                        <a:pt x="210796" y="1263546"/>
                        <a:pt x="214354" y="1263800"/>
                      </a:cubicBezTo>
                      <a:cubicBezTo>
                        <a:pt x="204823" y="1280322"/>
                        <a:pt x="184107" y="1308791"/>
                        <a:pt x="180294" y="1319339"/>
                      </a:cubicBezTo>
                      <a:cubicBezTo>
                        <a:pt x="192368" y="1306884"/>
                        <a:pt x="211304" y="1280322"/>
                        <a:pt x="217913" y="1279433"/>
                      </a:cubicBezTo>
                      <a:cubicBezTo>
                        <a:pt x="201518" y="1301546"/>
                        <a:pt x="194528" y="1309426"/>
                        <a:pt x="188554" y="1325058"/>
                      </a:cubicBezTo>
                      <a:lnTo>
                        <a:pt x="250067" y="1235713"/>
                      </a:lnTo>
                      <a:cubicBezTo>
                        <a:pt x="245619" y="1236475"/>
                        <a:pt x="255532" y="1221860"/>
                        <a:pt x="258201" y="1214997"/>
                      </a:cubicBezTo>
                      <a:cubicBezTo>
                        <a:pt x="246127" y="1225927"/>
                        <a:pt x="244730" y="1238128"/>
                        <a:pt x="238375" y="1240924"/>
                      </a:cubicBezTo>
                      <a:cubicBezTo>
                        <a:pt x="251719" y="1215505"/>
                        <a:pt x="259726" y="1195806"/>
                        <a:pt x="279298" y="1163779"/>
                      </a:cubicBezTo>
                      <a:cubicBezTo>
                        <a:pt x="280315" y="1174328"/>
                        <a:pt x="304208" y="1137598"/>
                        <a:pt x="316918" y="1123872"/>
                      </a:cubicBezTo>
                      <a:cubicBezTo>
                        <a:pt x="308021" y="1141919"/>
                        <a:pt x="320857" y="1128193"/>
                        <a:pt x="339540" y="1099852"/>
                      </a:cubicBezTo>
                      <a:cubicBezTo>
                        <a:pt x="331533" y="1102012"/>
                        <a:pt x="337252" y="1089557"/>
                        <a:pt x="336109" y="1084347"/>
                      </a:cubicBezTo>
                      <a:cubicBezTo>
                        <a:pt x="294677" y="1147511"/>
                        <a:pt x="327466" y="1082822"/>
                        <a:pt x="297854" y="1136963"/>
                      </a:cubicBezTo>
                      <a:cubicBezTo>
                        <a:pt x="298235" y="1124635"/>
                        <a:pt x="296964" y="1113832"/>
                        <a:pt x="307386" y="1090828"/>
                      </a:cubicBezTo>
                      <a:cubicBezTo>
                        <a:pt x="320985" y="1076594"/>
                        <a:pt x="341065" y="1044948"/>
                        <a:pt x="342844" y="1036306"/>
                      </a:cubicBezTo>
                      <a:cubicBezTo>
                        <a:pt x="337506" y="1057276"/>
                        <a:pt x="367245" y="1005931"/>
                        <a:pt x="372965" y="1004279"/>
                      </a:cubicBezTo>
                      <a:cubicBezTo>
                        <a:pt x="371694" y="1008346"/>
                        <a:pt x="350978" y="1063249"/>
                        <a:pt x="386691" y="1013684"/>
                      </a:cubicBezTo>
                      <a:cubicBezTo>
                        <a:pt x="366992" y="1048380"/>
                        <a:pt x="358858" y="1056005"/>
                        <a:pt x="341573" y="1088032"/>
                      </a:cubicBezTo>
                      <a:cubicBezTo>
                        <a:pt x="365975" y="1051557"/>
                        <a:pt x="355935" y="1068333"/>
                        <a:pt x="357968" y="1073035"/>
                      </a:cubicBezTo>
                      <a:cubicBezTo>
                        <a:pt x="371313" y="1059183"/>
                        <a:pt x="374999" y="1044186"/>
                        <a:pt x="385293" y="1039229"/>
                      </a:cubicBezTo>
                      <a:cubicBezTo>
                        <a:pt x="385293" y="1044821"/>
                        <a:pt x="375380" y="1060962"/>
                        <a:pt x="379828" y="1061851"/>
                      </a:cubicBezTo>
                      <a:cubicBezTo>
                        <a:pt x="398510" y="1035162"/>
                        <a:pt x="429648" y="992459"/>
                        <a:pt x="416049" y="1020928"/>
                      </a:cubicBezTo>
                      <a:cubicBezTo>
                        <a:pt x="438417" y="990807"/>
                        <a:pt x="437528" y="985215"/>
                        <a:pt x="457735" y="957509"/>
                      </a:cubicBezTo>
                      <a:cubicBezTo>
                        <a:pt x="449601" y="955730"/>
                        <a:pt x="467013" y="938700"/>
                        <a:pt x="490525" y="901080"/>
                      </a:cubicBezTo>
                      <a:cubicBezTo>
                        <a:pt x="491796" y="888244"/>
                        <a:pt x="467140" y="929422"/>
                        <a:pt x="460404" y="933108"/>
                      </a:cubicBezTo>
                      <a:cubicBezTo>
                        <a:pt x="466504" y="924211"/>
                        <a:pt x="466759" y="921542"/>
                        <a:pt x="471334" y="914298"/>
                      </a:cubicBezTo>
                      <a:cubicBezTo>
                        <a:pt x="486712" y="895234"/>
                        <a:pt x="497769" y="884813"/>
                        <a:pt x="504124" y="884177"/>
                      </a:cubicBezTo>
                      <a:cubicBezTo>
                        <a:pt x="494464" y="898411"/>
                        <a:pt x="482645" y="914933"/>
                        <a:pt x="488364" y="912900"/>
                      </a:cubicBezTo>
                      <a:cubicBezTo>
                        <a:pt x="543522" y="836136"/>
                        <a:pt x="584318" y="763313"/>
                        <a:pt x="601730" y="727600"/>
                      </a:cubicBezTo>
                      <a:cubicBezTo>
                        <a:pt x="591817" y="741707"/>
                        <a:pt x="580633" y="758611"/>
                        <a:pt x="580506" y="752510"/>
                      </a:cubicBezTo>
                      <a:cubicBezTo>
                        <a:pt x="594740" y="730523"/>
                        <a:pt x="596392" y="734844"/>
                        <a:pt x="612660" y="708791"/>
                      </a:cubicBezTo>
                      <a:cubicBezTo>
                        <a:pt x="605670" y="705105"/>
                        <a:pt x="602620" y="696971"/>
                        <a:pt x="631088" y="655666"/>
                      </a:cubicBezTo>
                      <a:cubicBezTo>
                        <a:pt x="627657" y="668121"/>
                        <a:pt x="622700" y="682228"/>
                        <a:pt x="616091" y="697988"/>
                      </a:cubicBezTo>
                      <a:cubicBezTo>
                        <a:pt x="622192" y="694048"/>
                        <a:pt x="645195" y="655539"/>
                        <a:pt x="649517" y="655158"/>
                      </a:cubicBezTo>
                      <a:cubicBezTo>
                        <a:pt x="639985" y="671680"/>
                        <a:pt x="619269" y="700148"/>
                        <a:pt x="615329" y="710697"/>
                      </a:cubicBezTo>
                      <a:cubicBezTo>
                        <a:pt x="629690" y="693667"/>
                        <a:pt x="648754" y="666723"/>
                        <a:pt x="652948" y="670790"/>
                      </a:cubicBezTo>
                      <a:cubicBezTo>
                        <a:pt x="689932" y="618937"/>
                        <a:pt x="712300" y="577251"/>
                        <a:pt x="707598" y="576742"/>
                      </a:cubicBezTo>
                      <a:lnTo>
                        <a:pt x="726026" y="549926"/>
                      </a:lnTo>
                      <a:cubicBezTo>
                        <a:pt x="728186" y="550816"/>
                        <a:pt x="726280" y="556153"/>
                        <a:pt x="723992" y="561745"/>
                      </a:cubicBezTo>
                      <a:cubicBezTo>
                        <a:pt x="728059" y="555772"/>
                        <a:pt x="732253" y="549799"/>
                        <a:pt x="736320" y="543953"/>
                      </a:cubicBezTo>
                      <a:cubicBezTo>
                        <a:pt x="737464" y="544207"/>
                        <a:pt x="738989" y="543571"/>
                        <a:pt x="743818" y="535946"/>
                      </a:cubicBezTo>
                      <a:cubicBezTo>
                        <a:pt x="738226" y="532641"/>
                        <a:pt x="748521" y="510655"/>
                        <a:pt x="752715" y="502521"/>
                      </a:cubicBezTo>
                      <a:cubicBezTo>
                        <a:pt x="725391" y="540140"/>
                        <a:pt x="690694" y="593137"/>
                        <a:pt x="674808" y="606863"/>
                      </a:cubicBezTo>
                      <a:cubicBezTo>
                        <a:pt x="690949" y="581699"/>
                        <a:pt x="691966" y="572675"/>
                        <a:pt x="713698" y="541538"/>
                      </a:cubicBezTo>
                      <a:cubicBezTo>
                        <a:pt x="708615" y="553357"/>
                        <a:pt x="710012" y="554374"/>
                        <a:pt x="719163" y="545351"/>
                      </a:cubicBezTo>
                      <a:lnTo>
                        <a:pt x="774448" y="465029"/>
                      </a:lnTo>
                      <a:lnTo>
                        <a:pt x="768983" y="461216"/>
                      </a:lnTo>
                      <a:cubicBezTo>
                        <a:pt x="784361" y="439992"/>
                        <a:pt x="779786" y="440119"/>
                        <a:pt x="798341" y="415590"/>
                      </a:cubicBezTo>
                      <a:cubicBezTo>
                        <a:pt x="803933" y="421690"/>
                        <a:pt x="826428" y="381148"/>
                        <a:pt x="836596" y="362974"/>
                      </a:cubicBezTo>
                      <a:cubicBezTo>
                        <a:pt x="838756" y="363864"/>
                        <a:pt x="836850" y="369201"/>
                        <a:pt x="834562" y="374793"/>
                      </a:cubicBezTo>
                      <a:cubicBezTo>
                        <a:pt x="856295" y="343656"/>
                        <a:pt x="857439" y="334505"/>
                        <a:pt x="873452" y="309468"/>
                      </a:cubicBezTo>
                      <a:cubicBezTo>
                        <a:pt x="877138" y="307054"/>
                        <a:pt x="882222" y="301716"/>
                        <a:pt x="887814" y="295107"/>
                      </a:cubicBezTo>
                      <a:cubicBezTo>
                        <a:pt x="889720" y="298030"/>
                        <a:pt x="891499" y="300953"/>
                        <a:pt x="893279" y="303876"/>
                      </a:cubicBezTo>
                      <a:cubicBezTo>
                        <a:pt x="879044" y="323194"/>
                        <a:pt x="870910" y="334124"/>
                        <a:pt x="870021" y="346579"/>
                      </a:cubicBezTo>
                      <a:cubicBezTo>
                        <a:pt x="895058" y="309468"/>
                        <a:pt x="896456" y="311629"/>
                        <a:pt x="893914" y="323576"/>
                      </a:cubicBezTo>
                      <a:cubicBezTo>
                        <a:pt x="896201" y="320525"/>
                        <a:pt x="898235" y="317729"/>
                        <a:pt x="900142" y="315060"/>
                      </a:cubicBezTo>
                      <a:cubicBezTo>
                        <a:pt x="914249" y="337810"/>
                        <a:pt x="927085" y="357763"/>
                        <a:pt x="943098" y="370599"/>
                      </a:cubicBezTo>
                      <a:cubicBezTo>
                        <a:pt x="909038" y="329930"/>
                        <a:pt x="940303" y="358272"/>
                        <a:pt x="936236" y="348994"/>
                      </a:cubicBezTo>
                      <a:cubicBezTo>
                        <a:pt x="933821" y="343529"/>
                        <a:pt x="911707" y="311375"/>
                        <a:pt x="908657" y="303495"/>
                      </a:cubicBezTo>
                      <a:cubicBezTo>
                        <a:pt x="909038" y="303114"/>
                        <a:pt x="909292" y="302605"/>
                        <a:pt x="909547" y="302224"/>
                      </a:cubicBezTo>
                      <a:cubicBezTo>
                        <a:pt x="910817" y="303114"/>
                        <a:pt x="913105" y="305274"/>
                        <a:pt x="917045" y="309468"/>
                      </a:cubicBezTo>
                      <a:cubicBezTo>
                        <a:pt x="914757" y="306037"/>
                        <a:pt x="912851" y="303114"/>
                        <a:pt x="910944" y="300191"/>
                      </a:cubicBezTo>
                      <a:cubicBezTo>
                        <a:pt x="912597" y="297776"/>
                        <a:pt x="914122" y="295488"/>
                        <a:pt x="915520" y="293201"/>
                      </a:cubicBezTo>
                      <a:cubicBezTo>
                        <a:pt x="934965" y="322559"/>
                        <a:pt x="947547" y="340479"/>
                        <a:pt x="959366" y="359161"/>
                      </a:cubicBezTo>
                      <a:cubicBezTo>
                        <a:pt x="965213" y="360686"/>
                        <a:pt x="951105" y="340733"/>
                        <a:pt x="960002" y="345562"/>
                      </a:cubicBezTo>
                      <a:cubicBezTo>
                        <a:pt x="987454" y="387630"/>
                        <a:pt x="973728" y="354205"/>
                        <a:pt x="983895" y="368566"/>
                      </a:cubicBezTo>
                      <a:cubicBezTo>
                        <a:pt x="993046" y="389663"/>
                        <a:pt x="1017447" y="413429"/>
                        <a:pt x="1019353" y="423088"/>
                      </a:cubicBezTo>
                      <a:cubicBezTo>
                        <a:pt x="1013126" y="420165"/>
                        <a:pt x="1007026" y="411269"/>
                        <a:pt x="999527" y="397289"/>
                      </a:cubicBezTo>
                      <a:cubicBezTo>
                        <a:pt x="999019" y="403135"/>
                        <a:pt x="1006136" y="422834"/>
                        <a:pt x="985166" y="393984"/>
                      </a:cubicBezTo>
                      <a:cubicBezTo>
                        <a:pt x="987200" y="393095"/>
                        <a:pt x="994952" y="404279"/>
                        <a:pt x="995461" y="400085"/>
                      </a:cubicBezTo>
                      <a:cubicBezTo>
                        <a:pt x="958731" y="346325"/>
                        <a:pt x="975126" y="380004"/>
                        <a:pt x="961273" y="370981"/>
                      </a:cubicBezTo>
                      <a:cubicBezTo>
                        <a:pt x="977032" y="397924"/>
                        <a:pt x="1001434" y="431604"/>
                        <a:pt x="974236" y="401483"/>
                      </a:cubicBezTo>
                      <a:cubicBezTo>
                        <a:pt x="997621" y="433637"/>
                        <a:pt x="1018337" y="475450"/>
                        <a:pt x="1026090" y="471129"/>
                      </a:cubicBezTo>
                      <a:cubicBezTo>
                        <a:pt x="1009568" y="447998"/>
                        <a:pt x="1000290" y="432493"/>
                        <a:pt x="1005628" y="432620"/>
                      </a:cubicBezTo>
                      <a:cubicBezTo>
                        <a:pt x="1027742" y="465029"/>
                        <a:pt x="1054431" y="504427"/>
                        <a:pt x="1032952" y="466427"/>
                      </a:cubicBezTo>
                      <a:cubicBezTo>
                        <a:pt x="1035749" y="467189"/>
                        <a:pt x="1041976" y="475069"/>
                        <a:pt x="1047949" y="482440"/>
                      </a:cubicBezTo>
                      <a:cubicBezTo>
                        <a:pt x="1074257" y="525779"/>
                        <a:pt x="1094592" y="548020"/>
                        <a:pt x="1105268" y="574582"/>
                      </a:cubicBezTo>
                      <a:cubicBezTo>
                        <a:pt x="1079087" y="526795"/>
                        <a:pt x="1098278" y="572294"/>
                        <a:pt x="1081374" y="551578"/>
                      </a:cubicBezTo>
                      <a:cubicBezTo>
                        <a:pt x="1057481" y="515865"/>
                        <a:pt x="1090271" y="555391"/>
                        <a:pt x="1074512" y="529973"/>
                      </a:cubicBezTo>
                      <a:cubicBezTo>
                        <a:pt x="1071589" y="529210"/>
                        <a:pt x="1066759" y="520441"/>
                        <a:pt x="1062184" y="512053"/>
                      </a:cubicBezTo>
                      <a:cubicBezTo>
                        <a:pt x="1048712" y="500996"/>
                        <a:pt x="1058117" y="515357"/>
                        <a:pt x="1046424" y="509765"/>
                      </a:cubicBezTo>
                      <a:cubicBezTo>
                        <a:pt x="1093067" y="578140"/>
                        <a:pt x="1075274" y="571659"/>
                        <a:pt x="1127001" y="638636"/>
                      </a:cubicBezTo>
                      <a:cubicBezTo>
                        <a:pt x="1132847" y="640034"/>
                        <a:pt x="1118739" y="620208"/>
                        <a:pt x="1127636" y="625037"/>
                      </a:cubicBezTo>
                      <a:cubicBezTo>
                        <a:pt x="1141235" y="648676"/>
                        <a:pt x="1147589" y="652489"/>
                        <a:pt x="1150894" y="661767"/>
                      </a:cubicBezTo>
                      <a:lnTo>
                        <a:pt x="1146827" y="664563"/>
                      </a:lnTo>
                      <a:cubicBezTo>
                        <a:pt x="1179108" y="713620"/>
                        <a:pt x="1188512" y="729125"/>
                        <a:pt x="1220540" y="771828"/>
                      </a:cubicBezTo>
                      <a:cubicBezTo>
                        <a:pt x="1219269" y="775514"/>
                        <a:pt x="1210627" y="763821"/>
                        <a:pt x="1208975" y="766744"/>
                      </a:cubicBezTo>
                      <a:cubicBezTo>
                        <a:pt x="1233376" y="797119"/>
                        <a:pt x="1240875" y="822665"/>
                        <a:pt x="1256125" y="826478"/>
                      </a:cubicBezTo>
                      <a:cubicBezTo>
                        <a:pt x="1222192" y="784029"/>
                        <a:pt x="1245450" y="803601"/>
                        <a:pt x="1237062" y="786952"/>
                      </a:cubicBezTo>
                      <a:cubicBezTo>
                        <a:pt x="1228547" y="776403"/>
                        <a:pt x="1210754" y="752383"/>
                        <a:pt x="1200205" y="733319"/>
                      </a:cubicBezTo>
                      <a:lnTo>
                        <a:pt x="1203001" y="731413"/>
                      </a:lnTo>
                      <a:cubicBezTo>
                        <a:pt x="1248246" y="797374"/>
                        <a:pt x="1237189" y="779835"/>
                        <a:pt x="1211898" y="738530"/>
                      </a:cubicBezTo>
                      <a:cubicBezTo>
                        <a:pt x="1234012" y="762296"/>
                        <a:pt x="1238079" y="744122"/>
                        <a:pt x="1293237" y="827367"/>
                      </a:cubicBezTo>
                      <a:cubicBezTo>
                        <a:pt x="1272902" y="804618"/>
                        <a:pt x="1286120" y="829528"/>
                        <a:pt x="1269979" y="817073"/>
                      </a:cubicBezTo>
                      <a:cubicBezTo>
                        <a:pt x="1290822" y="848846"/>
                        <a:pt x="1315731" y="884813"/>
                        <a:pt x="1328695" y="908325"/>
                      </a:cubicBezTo>
                      <a:cubicBezTo>
                        <a:pt x="1327297" y="913027"/>
                        <a:pt x="1321959" y="909595"/>
                        <a:pt x="1310902" y="894217"/>
                      </a:cubicBezTo>
                      <a:cubicBezTo>
                        <a:pt x="1312046" y="890659"/>
                        <a:pt x="1323866" y="898411"/>
                        <a:pt x="1304039" y="872612"/>
                      </a:cubicBezTo>
                      <a:cubicBezTo>
                        <a:pt x="1292474" y="858632"/>
                        <a:pt x="1291585" y="866893"/>
                        <a:pt x="1283578" y="860411"/>
                      </a:cubicBezTo>
                      <a:cubicBezTo>
                        <a:pt x="1316368" y="912519"/>
                        <a:pt x="1367840" y="983944"/>
                        <a:pt x="1414736" y="1059818"/>
                      </a:cubicBezTo>
                      <a:cubicBezTo>
                        <a:pt x="1429479" y="1072146"/>
                        <a:pt x="1461124" y="1113959"/>
                        <a:pt x="1461252" y="1106842"/>
                      </a:cubicBezTo>
                      <a:cubicBezTo>
                        <a:pt x="1470656" y="1126668"/>
                        <a:pt x="1487560" y="1145224"/>
                        <a:pt x="1494677" y="1149672"/>
                      </a:cubicBezTo>
                      <a:cubicBezTo>
                        <a:pt x="1492262" y="1141538"/>
                        <a:pt x="1464429" y="1106334"/>
                        <a:pt x="1474215" y="1111163"/>
                      </a:cubicBezTo>
                      <a:cubicBezTo>
                        <a:pt x="1484128" y="1129083"/>
                        <a:pt x="1524925" y="1185385"/>
                        <a:pt x="1528865" y="1178903"/>
                      </a:cubicBezTo>
                      <a:cubicBezTo>
                        <a:pt x="1514376" y="1158695"/>
                        <a:pt x="1506115" y="1145097"/>
                        <a:pt x="1507005" y="1141284"/>
                      </a:cubicBezTo>
                      <a:cubicBezTo>
                        <a:pt x="1519587" y="1167211"/>
                        <a:pt x="1514122" y="1146876"/>
                        <a:pt x="1532932" y="1176107"/>
                      </a:cubicBezTo>
                      <a:cubicBezTo>
                        <a:pt x="1529754" y="1179920"/>
                        <a:pt x="1566102" y="1225673"/>
                        <a:pt x="1558223" y="1224529"/>
                      </a:cubicBezTo>
                      <a:cubicBezTo>
                        <a:pt x="1576524" y="1254777"/>
                        <a:pt x="1567247" y="1228215"/>
                        <a:pt x="1585548" y="1258335"/>
                      </a:cubicBezTo>
                      <a:cubicBezTo>
                        <a:pt x="1561527" y="1234823"/>
                        <a:pt x="1612237" y="1305232"/>
                        <a:pt x="1572584" y="1254141"/>
                      </a:cubicBezTo>
                      <a:cubicBezTo>
                        <a:pt x="1607407" y="1302055"/>
                        <a:pt x="1627488" y="1342597"/>
                        <a:pt x="1642993" y="1350604"/>
                      </a:cubicBezTo>
                      <a:cubicBezTo>
                        <a:pt x="1617956" y="1313493"/>
                        <a:pt x="1630156" y="1316162"/>
                        <a:pt x="1646425" y="1335099"/>
                      </a:cubicBezTo>
                      <a:cubicBezTo>
                        <a:pt x="1625836" y="1302563"/>
                        <a:pt x="1611093" y="1291379"/>
                        <a:pt x="1610839" y="1280576"/>
                      </a:cubicBezTo>
                      <a:cubicBezTo>
                        <a:pt x="1627615" y="1305232"/>
                        <a:pt x="1625454" y="1296844"/>
                        <a:pt x="1635368" y="1316289"/>
                      </a:cubicBezTo>
                      <a:cubicBezTo>
                        <a:pt x="1632698" y="1303326"/>
                        <a:pt x="1636130" y="1309680"/>
                        <a:pt x="1648331" y="1320483"/>
                      </a:cubicBezTo>
                      <a:cubicBezTo>
                        <a:pt x="1637401" y="1302817"/>
                        <a:pt x="1615160" y="1271553"/>
                        <a:pt x="1635368" y="1289981"/>
                      </a:cubicBezTo>
                      <a:cubicBezTo>
                        <a:pt x="1627106" y="1278035"/>
                        <a:pt x="1618973" y="1266088"/>
                        <a:pt x="1610839" y="1254268"/>
                      </a:cubicBezTo>
                      <a:cubicBezTo>
                        <a:pt x="1601942" y="1261385"/>
                        <a:pt x="1596478" y="1256429"/>
                        <a:pt x="1565085" y="1219954"/>
                      </a:cubicBezTo>
                      <a:cubicBezTo>
                        <a:pt x="1585293" y="1237365"/>
                        <a:pt x="1558731" y="1203432"/>
                        <a:pt x="1561019" y="1196442"/>
                      </a:cubicBezTo>
                      <a:cubicBezTo>
                        <a:pt x="1573855" y="1212328"/>
                        <a:pt x="1577414" y="1229104"/>
                        <a:pt x="1585548" y="1232154"/>
                      </a:cubicBezTo>
                      <a:cubicBezTo>
                        <a:pt x="1573728" y="1211820"/>
                        <a:pt x="1577287" y="1210422"/>
                        <a:pt x="1558985" y="1184622"/>
                      </a:cubicBezTo>
                      <a:cubicBezTo>
                        <a:pt x="1586310" y="1212328"/>
                        <a:pt x="1616812" y="1265834"/>
                        <a:pt x="1634605" y="1274222"/>
                      </a:cubicBezTo>
                      <a:lnTo>
                        <a:pt x="1640705" y="1282991"/>
                      </a:lnTo>
                      <a:cubicBezTo>
                        <a:pt x="1640705" y="1285787"/>
                        <a:pt x="1630792" y="1272315"/>
                        <a:pt x="1626090" y="1270155"/>
                      </a:cubicBezTo>
                      <a:cubicBezTo>
                        <a:pt x="1627996" y="1277018"/>
                        <a:pt x="1649475" y="1304597"/>
                        <a:pt x="1647950" y="1307774"/>
                      </a:cubicBezTo>
                      <a:cubicBezTo>
                        <a:pt x="1644010" y="1302309"/>
                        <a:pt x="1640578" y="1297480"/>
                        <a:pt x="1640452" y="1299767"/>
                      </a:cubicBezTo>
                      <a:lnTo>
                        <a:pt x="1665107" y="1335607"/>
                      </a:lnTo>
                      <a:cubicBezTo>
                        <a:pt x="1663836" y="1325440"/>
                        <a:pt x="1677308" y="1345774"/>
                        <a:pt x="1678070" y="1339801"/>
                      </a:cubicBezTo>
                      <a:cubicBezTo>
                        <a:pt x="1665107" y="1321373"/>
                        <a:pt x="1659388" y="1312095"/>
                        <a:pt x="1658117" y="1308282"/>
                      </a:cubicBezTo>
                      <a:lnTo>
                        <a:pt x="1720265" y="1398645"/>
                      </a:lnTo>
                      <a:cubicBezTo>
                        <a:pt x="1734118" y="1418725"/>
                        <a:pt x="1761570" y="1423809"/>
                        <a:pt x="1781650" y="1409956"/>
                      </a:cubicBezTo>
                      <a:cubicBezTo>
                        <a:pt x="1784700" y="1407795"/>
                        <a:pt x="1787369" y="1405253"/>
                        <a:pt x="1789657" y="1402584"/>
                      </a:cubicBezTo>
                      <a:cubicBezTo>
                        <a:pt x="1793596" y="1402076"/>
                        <a:pt x="1794105" y="1404491"/>
                        <a:pt x="1793089" y="1408304"/>
                      </a:cubicBezTo>
                      <a:cubicBezTo>
                        <a:pt x="1791944" y="1411989"/>
                        <a:pt x="1788894" y="1416437"/>
                        <a:pt x="1788132" y="1419360"/>
                      </a:cubicBezTo>
                      <a:cubicBezTo>
                        <a:pt x="1804526" y="1406524"/>
                        <a:pt x="1808975" y="1393688"/>
                        <a:pt x="1811771" y="1383012"/>
                      </a:cubicBezTo>
                      <a:cubicBezTo>
                        <a:pt x="1813805" y="1372209"/>
                        <a:pt x="1814567" y="1360771"/>
                        <a:pt x="1806687" y="1345774"/>
                      </a:cubicBezTo>
                      <a:close/>
                      <a:moveTo>
                        <a:pt x="839900" y="73967"/>
                      </a:moveTo>
                      <a:cubicBezTo>
                        <a:pt x="839900" y="73967"/>
                        <a:pt x="840281" y="73840"/>
                        <a:pt x="840536" y="73713"/>
                      </a:cubicBezTo>
                      <a:cubicBezTo>
                        <a:pt x="840281" y="74094"/>
                        <a:pt x="840027" y="74349"/>
                        <a:pt x="839773" y="74857"/>
                      </a:cubicBezTo>
                      <a:cubicBezTo>
                        <a:pt x="839773" y="74603"/>
                        <a:pt x="839773" y="74222"/>
                        <a:pt x="839773" y="73967"/>
                      </a:cubicBezTo>
                      <a:close/>
                      <a:moveTo>
                        <a:pt x="1018718" y="153400"/>
                      </a:moveTo>
                      <a:cubicBezTo>
                        <a:pt x="1024183" y="163440"/>
                        <a:pt x="1029521" y="173353"/>
                        <a:pt x="1030537" y="178818"/>
                      </a:cubicBezTo>
                      <a:cubicBezTo>
                        <a:pt x="1027107" y="174751"/>
                        <a:pt x="1021387" y="166617"/>
                        <a:pt x="1015668" y="157848"/>
                      </a:cubicBezTo>
                      <a:lnTo>
                        <a:pt x="1018718" y="153400"/>
                      </a:lnTo>
                      <a:close/>
                      <a:moveTo>
                        <a:pt x="1061294" y="197119"/>
                      </a:moveTo>
                      <a:cubicBezTo>
                        <a:pt x="1059769" y="198644"/>
                        <a:pt x="1067394" y="209956"/>
                        <a:pt x="1063327" y="208939"/>
                      </a:cubicBezTo>
                      <a:cubicBezTo>
                        <a:pt x="1044899" y="182122"/>
                        <a:pt x="1034096" y="163821"/>
                        <a:pt x="1022404" y="148062"/>
                      </a:cubicBezTo>
                      <a:lnTo>
                        <a:pt x="1023802" y="146028"/>
                      </a:lnTo>
                      <a:cubicBezTo>
                        <a:pt x="1038672" y="167888"/>
                        <a:pt x="1044899" y="171955"/>
                        <a:pt x="1061294" y="197119"/>
                      </a:cubicBezTo>
                      <a:close/>
                      <a:moveTo>
                        <a:pt x="983895" y="80830"/>
                      </a:moveTo>
                      <a:cubicBezTo>
                        <a:pt x="982243" y="80195"/>
                        <a:pt x="980463" y="79305"/>
                        <a:pt x="978430" y="78289"/>
                      </a:cubicBezTo>
                      <a:cubicBezTo>
                        <a:pt x="978811" y="76890"/>
                        <a:pt x="979828" y="76636"/>
                        <a:pt x="983895" y="80830"/>
                      </a:cubicBezTo>
                      <a:close/>
                      <a:moveTo>
                        <a:pt x="823378" y="70790"/>
                      </a:moveTo>
                      <a:cubicBezTo>
                        <a:pt x="822616" y="72188"/>
                        <a:pt x="821980" y="73713"/>
                        <a:pt x="821345" y="75365"/>
                      </a:cubicBezTo>
                      <a:cubicBezTo>
                        <a:pt x="821980" y="73332"/>
                        <a:pt x="822107" y="72315"/>
                        <a:pt x="821726" y="71934"/>
                      </a:cubicBezTo>
                      <a:cubicBezTo>
                        <a:pt x="822235" y="71553"/>
                        <a:pt x="822870" y="71171"/>
                        <a:pt x="823378" y="70790"/>
                      </a:cubicBezTo>
                      <a:close/>
                      <a:moveTo>
                        <a:pt x="160721" y="1288456"/>
                      </a:moveTo>
                      <a:lnTo>
                        <a:pt x="166822" y="1279687"/>
                      </a:lnTo>
                      <a:cubicBezTo>
                        <a:pt x="166822" y="1280831"/>
                        <a:pt x="166822" y="1281974"/>
                        <a:pt x="166822" y="1282864"/>
                      </a:cubicBezTo>
                      <a:cubicBezTo>
                        <a:pt x="163263" y="1286550"/>
                        <a:pt x="161484" y="1288202"/>
                        <a:pt x="160721" y="1288456"/>
                      </a:cubicBezTo>
                      <a:close/>
                      <a:moveTo>
                        <a:pt x="899125" y="280746"/>
                      </a:moveTo>
                      <a:cubicBezTo>
                        <a:pt x="901793" y="277441"/>
                        <a:pt x="904590" y="274010"/>
                        <a:pt x="907259" y="270705"/>
                      </a:cubicBezTo>
                      <a:cubicBezTo>
                        <a:pt x="909928" y="275916"/>
                        <a:pt x="911072" y="279475"/>
                        <a:pt x="906115" y="276552"/>
                      </a:cubicBezTo>
                      <a:cubicBezTo>
                        <a:pt x="907259" y="278204"/>
                        <a:pt x="908148" y="279729"/>
                        <a:pt x="909165" y="281254"/>
                      </a:cubicBezTo>
                      <a:cubicBezTo>
                        <a:pt x="907513" y="283669"/>
                        <a:pt x="905860" y="285956"/>
                        <a:pt x="904208" y="288117"/>
                      </a:cubicBezTo>
                      <a:cubicBezTo>
                        <a:pt x="902302" y="285321"/>
                        <a:pt x="900523" y="282906"/>
                        <a:pt x="898998" y="280746"/>
                      </a:cubicBezTo>
                      <a:close/>
                      <a:moveTo>
                        <a:pt x="907386" y="291548"/>
                      </a:moveTo>
                      <a:cubicBezTo>
                        <a:pt x="909165" y="289388"/>
                        <a:pt x="910817" y="287481"/>
                        <a:pt x="912215" y="285829"/>
                      </a:cubicBezTo>
                      <a:cubicBezTo>
                        <a:pt x="912978" y="286846"/>
                        <a:pt x="913740" y="288117"/>
                        <a:pt x="914376" y="289134"/>
                      </a:cubicBezTo>
                      <a:cubicBezTo>
                        <a:pt x="909928" y="294217"/>
                        <a:pt x="907767" y="294726"/>
                        <a:pt x="907386" y="291548"/>
                      </a:cubicBezTo>
                      <a:close/>
                      <a:moveTo>
                        <a:pt x="1790801" y="1400170"/>
                      </a:moveTo>
                      <a:cubicBezTo>
                        <a:pt x="1797028" y="1392798"/>
                        <a:pt x="1800587" y="1383775"/>
                        <a:pt x="1801223" y="1374370"/>
                      </a:cubicBezTo>
                      <a:cubicBezTo>
                        <a:pt x="1801349" y="1384156"/>
                        <a:pt x="1796393" y="1395848"/>
                        <a:pt x="1790801" y="1400170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4" name="Freeform: Shape 3753">
                  <a:extLst>
                    <a:ext uri="{FF2B5EF4-FFF2-40B4-BE49-F238E27FC236}">
                      <a16:creationId xmlns:a16="http://schemas.microsoft.com/office/drawing/2014/main" id="{B05BCFF7-4BC9-1516-9321-4DB3A97E4569}"/>
                    </a:ext>
                  </a:extLst>
                </p:cNvPr>
                <p:cNvSpPr/>
                <p:nvPr/>
              </p:nvSpPr>
              <p:spPr>
                <a:xfrm>
                  <a:off x="10819350" y="1213923"/>
                  <a:ext cx="29993" cy="25672"/>
                </a:xfrm>
                <a:custGeom>
                  <a:avLst/>
                  <a:gdLst>
                    <a:gd name="connsiteX0" fmla="*/ 0 w 29993"/>
                    <a:gd name="connsiteY0" fmla="*/ 18937 h 25672"/>
                    <a:gd name="connsiteX1" fmla="*/ 4194 w 29993"/>
                    <a:gd name="connsiteY1" fmla="*/ 25673 h 25672"/>
                    <a:gd name="connsiteX2" fmla="*/ 29993 w 29993"/>
                    <a:gd name="connsiteY2" fmla="*/ 0 h 25672"/>
                    <a:gd name="connsiteX3" fmla="*/ 0 w 29993"/>
                    <a:gd name="connsiteY3" fmla="*/ 18937 h 25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993" h="25672">
                      <a:moveTo>
                        <a:pt x="0" y="18937"/>
                      </a:moveTo>
                      <a:lnTo>
                        <a:pt x="4194" y="25673"/>
                      </a:lnTo>
                      <a:lnTo>
                        <a:pt x="29993" y="0"/>
                      </a:lnTo>
                      <a:lnTo>
                        <a:pt x="0" y="18937"/>
                      </a:ln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5" name="Freeform: Shape 3754">
                  <a:extLst>
                    <a:ext uri="{FF2B5EF4-FFF2-40B4-BE49-F238E27FC236}">
                      <a16:creationId xmlns:a16="http://schemas.microsoft.com/office/drawing/2014/main" id="{9977CB19-9F94-9B02-E07D-DA69CD5CD287}"/>
                    </a:ext>
                  </a:extLst>
                </p:cNvPr>
                <p:cNvSpPr/>
                <p:nvPr/>
              </p:nvSpPr>
              <p:spPr>
                <a:xfrm>
                  <a:off x="10051335" y="2492031"/>
                  <a:ext cx="635" cy="2341"/>
                </a:xfrm>
                <a:custGeom>
                  <a:avLst/>
                  <a:gdLst>
                    <a:gd name="connsiteX0" fmla="*/ 0 w 635"/>
                    <a:gd name="connsiteY0" fmla="*/ 2341 h 2341"/>
                    <a:gd name="connsiteX1" fmla="*/ 635 w 635"/>
                    <a:gd name="connsiteY1" fmla="*/ 53 h 2341"/>
                    <a:gd name="connsiteX2" fmla="*/ 0 w 635"/>
                    <a:gd name="connsiteY2" fmla="*/ 2341 h 2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" h="2341">
                      <a:moveTo>
                        <a:pt x="0" y="2341"/>
                      </a:moveTo>
                      <a:cubicBezTo>
                        <a:pt x="254" y="1451"/>
                        <a:pt x="508" y="816"/>
                        <a:pt x="635" y="53"/>
                      </a:cubicBezTo>
                      <a:cubicBezTo>
                        <a:pt x="635" y="-201"/>
                        <a:pt x="508" y="435"/>
                        <a:pt x="0" y="2341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6" name="Freeform: Shape 3755">
                  <a:extLst>
                    <a:ext uri="{FF2B5EF4-FFF2-40B4-BE49-F238E27FC236}">
                      <a16:creationId xmlns:a16="http://schemas.microsoft.com/office/drawing/2014/main" id="{D9D02910-CD9B-06A3-4C8E-CF1298A1E2DE}"/>
                    </a:ext>
                  </a:extLst>
                </p:cNvPr>
                <p:cNvSpPr/>
                <p:nvPr/>
              </p:nvSpPr>
              <p:spPr>
                <a:xfrm>
                  <a:off x="10075991" y="2557752"/>
                  <a:ext cx="47805" cy="8040"/>
                </a:xfrm>
                <a:custGeom>
                  <a:avLst/>
                  <a:gdLst>
                    <a:gd name="connsiteX0" fmla="*/ 45245 w 47805"/>
                    <a:gd name="connsiteY0" fmla="*/ 674 h 8040"/>
                    <a:gd name="connsiteX1" fmla="*/ 26054 w 47805"/>
                    <a:gd name="connsiteY1" fmla="*/ 5504 h 8040"/>
                    <a:gd name="connsiteX2" fmla="*/ 0 w 47805"/>
                    <a:gd name="connsiteY2" fmla="*/ 4360 h 8040"/>
                    <a:gd name="connsiteX3" fmla="*/ 27833 w 47805"/>
                    <a:gd name="connsiteY3" fmla="*/ 7537 h 8040"/>
                    <a:gd name="connsiteX4" fmla="*/ 42957 w 47805"/>
                    <a:gd name="connsiteY4" fmla="*/ 3089 h 8040"/>
                    <a:gd name="connsiteX5" fmla="*/ 45245 w 47805"/>
                    <a:gd name="connsiteY5" fmla="*/ 674 h 8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805" h="8040">
                      <a:moveTo>
                        <a:pt x="45245" y="674"/>
                      </a:moveTo>
                      <a:cubicBezTo>
                        <a:pt x="41686" y="1945"/>
                        <a:pt x="34569" y="4487"/>
                        <a:pt x="26054" y="5504"/>
                      </a:cubicBezTo>
                      <a:cubicBezTo>
                        <a:pt x="17539" y="6647"/>
                        <a:pt x="7880" y="5885"/>
                        <a:pt x="0" y="4360"/>
                      </a:cubicBezTo>
                      <a:cubicBezTo>
                        <a:pt x="11057" y="8554"/>
                        <a:pt x="20716" y="8427"/>
                        <a:pt x="27833" y="7537"/>
                      </a:cubicBezTo>
                      <a:cubicBezTo>
                        <a:pt x="35077" y="6520"/>
                        <a:pt x="39907" y="4614"/>
                        <a:pt x="42957" y="3089"/>
                      </a:cubicBezTo>
                      <a:cubicBezTo>
                        <a:pt x="49184" y="39"/>
                        <a:pt x="48804" y="-724"/>
                        <a:pt x="45245" y="674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7" name="Freeform: Shape 3756">
                  <a:extLst>
                    <a:ext uri="{FF2B5EF4-FFF2-40B4-BE49-F238E27FC236}">
                      <a16:creationId xmlns:a16="http://schemas.microsoft.com/office/drawing/2014/main" id="{4E3B497C-DBB1-A0AF-E5EF-7D0A2ACA3BEA}"/>
                    </a:ext>
                  </a:extLst>
                </p:cNvPr>
                <p:cNvSpPr/>
                <p:nvPr/>
              </p:nvSpPr>
              <p:spPr>
                <a:xfrm>
                  <a:off x="10103697" y="2484593"/>
                  <a:ext cx="64956" cy="73578"/>
                </a:xfrm>
                <a:custGeom>
                  <a:avLst/>
                  <a:gdLst>
                    <a:gd name="connsiteX0" fmla="*/ 58716 w 64956"/>
                    <a:gd name="connsiteY0" fmla="*/ 5966 h 73578"/>
                    <a:gd name="connsiteX1" fmla="*/ 34696 w 64956"/>
                    <a:gd name="connsiteY1" fmla="*/ 44983 h 73578"/>
                    <a:gd name="connsiteX2" fmla="*/ 16014 w 64956"/>
                    <a:gd name="connsiteY2" fmla="*/ 64174 h 73578"/>
                    <a:gd name="connsiteX3" fmla="*/ 0 w 64956"/>
                    <a:gd name="connsiteY3" fmla="*/ 73579 h 73578"/>
                    <a:gd name="connsiteX4" fmla="*/ 39525 w 64956"/>
                    <a:gd name="connsiteY4" fmla="*/ 47906 h 73578"/>
                    <a:gd name="connsiteX5" fmla="*/ 42703 w 64956"/>
                    <a:gd name="connsiteY5" fmla="*/ 47906 h 73578"/>
                    <a:gd name="connsiteX6" fmla="*/ 41686 w 64956"/>
                    <a:gd name="connsiteY6" fmla="*/ 51719 h 73578"/>
                    <a:gd name="connsiteX7" fmla="*/ 40542 w 64956"/>
                    <a:gd name="connsiteY7" fmla="*/ 54515 h 73578"/>
                    <a:gd name="connsiteX8" fmla="*/ 38000 w 64956"/>
                    <a:gd name="connsiteY8" fmla="*/ 58836 h 73578"/>
                    <a:gd name="connsiteX9" fmla="*/ 44990 w 64956"/>
                    <a:gd name="connsiteY9" fmla="*/ 49050 h 73578"/>
                    <a:gd name="connsiteX10" fmla="*/ 51091 w 64956"/>
                    <a:gd name="connsiteY10" fmla="*/ 40154 h 73578"/>
                    <a:gd name="connsiteX11" fmla="*/ 63419 w 64956"/>
                    <a:gd name="connsiteY11" fmla="*/ 22234 h 73578"/>
                    <a:gd name="connsiteX12" fmla="*/ 58589 w 64956"/>
                    <a:gd name="connsiteY12" fmla="*/ 5712 h 73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4956" h="73578">
                      <a:moveTo>
                        <a:pt x="58716" y="5966"/>
                      </a:moveTo>
                      <a:cubicBezTo>
                        <a:pt x="55921" y="14989"/>
                        <a:pt x="44990" y="30241"/>
                        <a:pt x="34696" y="44983"/>
                      </a:cubicBezTo>
                      <a:cubicBezTo>
                        <a:pt x="29993" y="52609"/>
                        <a:pt x="22749" y="60107"/>
                        <a:pt x="16014" y="64174"/>
                      </a:cubicBezTo>
                      <a:cubicBezTo>
                        <a:pt x="9277" y="68622"/>
                        <a:pt x="3050" y="71037"/>
                        <a:pt x="0" y="73579"/>
                      </a:cubicBezTo>
                      <a:cubicBezTo>
                        <a:pt x="26181" y="68114"/>
                        <a:pt x="35713" y="49940"/>
                        <a:pt x="39525" y="47906"/>
                      </a:cubicBezTo>
                      <a:cubicBezTo>
                        <a:pt x="41686" y="46127"/>
                        <a:pt x="42830" y="46127"/>
                        <a:pt x="42703" y="47906"/>
                      </a:cubicBezTo>
                      <a:cubicBezTo>
                        <a:pt x="42703" y="48796"/>
                        <a:pt x="42322" y="50067"/>
                        <a:pt x="41686" y="51719"/>
                      </a:cubicBezTo>
                      <a:cubicBezTo>
                        <a:pt x="41305" y="52609"/>
                        <a:pt x="40924" y="53498"/>
                        <a:pt x="40542" y="54515"/>
                      </a:cubicBezTo>
                      <a:cubicBezTo>
                        <a:pt x="39907" y="55786"/>
                        <a:pt x="39017" y="57311"/>
                        <a:pt x="38000" y="58836"/>
                      </a:cubicBezTo>
                      <a:cubicBezTo>
                        <a:pt x="41305" y="54642"/>
                        <a:pt x="42830" y="52100"/>
                        <a:pt x="44990" y="49050"/>
                      </a:cubicBezTo>
                      <a:lnTo>
                        <a:pt x="51091" y="40154"/>
                      </a:lnTo>
                      <a:lnTo>
                        <a:pt x="63419" y="22234"/>
                      </a:lnTo>
                      <a:cubicBezTo>
                        <a:pt x="45753" y="35324"/>
                        <a:pt x="77780" y="-16783"/>
                        <a:pt x="58589" y="5712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8" name="Freeform: Shape 3757">
                  <a:extLst>
                    <a:ext uri="{FF2B5EF4-FFF2-40B4-BE49-F238E27FC236}">
                      <a16:creationId xmlns:a16="http://schemas.microsoft.com/office/drawing/2014/main" id="{DC3CEC9A-3EED-1D76-7726-A0EEED3AF835}"/>
                    </a:ext>
                  </a:extLst>
                </p:cNvPr>
                <p:cNvSpPr/>
                <p:nvPr/>
              </p:nvSpPr>
              <p:spPr>
                <a:xfrm>
                  <a:off x="10092622" y="2362877"/>
                  <a:ext cx="21428" cy="31008"/>
                </a:xfrm>
                <a:custGeom>
                  <a:avLst/>
                  <a:gdLst>
                    <a:gd name="connsiteX0" fmla="*/ 12600 w 21428"/>
                    <a:gd name="connsiteY0" fmla="*/ 10122 h 31008"/>
                    <a:gd name="connsiteX1" fmla="*/ 273 w 21428"/>
                    <a:gd name="connsiteY1" fmla="*/ 28042 h 31008"/>
                    <a:gd name="connsiteX2" fmla="*/ 12600 w 21428"/>
                    <a:gd name="connsiteY2" fmla="*/ 10122 h 31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428" h="31008">
                      <a:moveTo>
                        <a:pt x="12600" y="10122"/>
                      </a:moveTo>
                      <a:cubicBezTo>
                        <a:pt x="12982" y="13172"/>
                        <a:pt x="6500" y="20798"/>
                        <a:pt x="273" y="28042"/>
                      </a:cubicBezTo>
                      <a:cubicBezTo>
                        <a:pt x="-3794" y="46089"/>
                        <a:pt x="39416" y="-25591"/>
                        <a:pt x="12600" y="10122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9" name="Freeform: Shape 3758">
                  <a:extLst>
                    <a:ext uri="{FF2B5EF4-FFF2-40B4-BE49-F238E27FC236}">
                      <a16:creationId xmlns:a16="http://schemas.microsoft.com/office/drawing/2014/main" id="{58A0CA8E-1DA6-C6C9-5B9C-68AAA8821647}"/>
                    </a:ext>
                  </a:extLst>
                </p:cNvPr>
                <p:cNvSpPr/>
                <p:nvPr/>
              </p:nvSpPr>
              <p:spPr>
                <a:xfrm>
                  <a:off x="10062011" y="2385836"/>
                  <a:ext cx="49310" cy="65452"/>
                </a:xfrm>
                <a:custGeom>
                  <a:avLst/>
                  <a:gdLst>
                    <a:gd name="connsiteX0" fmla="*/ 3558 w 49310"/>
                    <a:gd name="connsiteY0" fmla="*/ 65325 h 65452"/>
                    <a:gd name="connsiteX1" fmla="*/ 49311 w 49310"/>
                    <a:gd name="connsiteY1" fmla="*/ 4702 h 65452"/>
                    <a:gd name="connsiteX2" fmla="*/ 42448 w 49310"/>
                    <a:gd name="connsiteY2" fmla="*/ 0 h 65452"/>
                    <a:gd name="connsiteX3" fmla="*/ 12328 w 49310"/>
                    <a:gd name="connsiteY3" fmla="*/ 32027 h 65452"/>
                    <a:gd name="connsiteX4" fmla="*/ 0 w 49310"/>
                    <a:gd name="connsiteY4" fmla="*/ 49947 h 65452"/>
                    <a:gd name="connsiteX5" fmla="*/ 3431 w 49310"/>
                    <a:gd name="connsiteY5" fmla="*/ 65452 h 65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310" h="65452">
                      <a:moveTo>
                        <a:pt x="3558" y="65325"/>
                      </a:moveTo>
                      <a:cubicBezTo>
                        <a:pt x="25164" y="31900"/>
                        <a:pt x="30121" y="33044"/>
                        <a:pt x="49311" y="4702"/>
                      </a:cubicBezTo>
                      <a:lnTo>
                        <a:pt x="42448" y="0"/>
                      </a:lnTo>
                      <a:cubicBezTo>
                        <a:pt x="13980" y="48930"/>
                        <a:pt x="23893" y="20208"/>
                        <a:pt x="12328" y="32027"/>
                      </a:cubicBezTo>
                      <a:cubicBezTo>
                        <a:pt x="12709" y="35077"/>
                        <a:pt x="6227" y="42703"/>
                        <a:pt x="0" y="49947"/>
                      </a:cubicBezTo>
                      <a:cubicBezTo>
                        <a:pt x="8006" y="47787"/>
                        <a:pt x="2288" y="60241"/>
                        <a:pt x="3431" y="65452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0" name="Freeform: Shape 3759">
                  <a:extLst>
                    <a:ext uri="{FF2B5EF4-FFF2-40B4-BE49-F238E27FC236}">
                      <a16:creationId xmlns:a16="http://schemas.microsoft.com/office/drawing/2014/main" id="{4C59471F-8548-A2DE-AFE1-F316C6266AF3}"/>
                    </a:ext>
                  </a:extLst>
                </p:cNvPr>
                <p:cNvSpPr/>
                <p:nvPr/>
              </p:nvSpPr>
              <p:spPr>
                <a:xfrm>
                  <a:off x="10015560" y="2358384"/>
                  <a:ext cx="87628" cy="199025"/>
                </a:xfrm>
                <a:custGeom>
                  <a:avLst/>
                  <a:gdLst>
                    <a:gd name="connsiteX0" fmla="*/ 28785 w 87628"/>
                    <a:gd name="connsiteY0" fmla="*/ 110824 h 199025"/>
                    <a:gd name="connsiteX1" fmla="*/ 33360 w 87628"/>
                    <a:gd name="connsiteY1" fmla="*/ 105740 h 199025"/>
                    <a:gd name="connsiteX2" fmla="*/ 38444 w 87628"/>
                    <a:gd name="connsiteY2" fmla="*/ 97861 h 199025"/>
                    <a:gd name="connsiteX3" fmla="*/ 47340 w 87628"/>
                    <a:gd name="connsiteY3" fmla="*/ 64436 h 199025"/>
                    <a:gd name="connsiteX4" fmla="*/ 79495 w 87628"/>
                    <a:gd name="connsiteY4" fmla="*/ 20716 h 199025"/>
                    <a:gd name="connsiteX5" fmla="*/ 87629 w 87628"/>
                    <a:gd name="connsiteY5" fmla="*/ 0 h 199025"/>
                    <a:gd name="connsiteX6" fmla="*/ 63735 w 87628"/>
                    <a:gd name="connsiteY6" fmla="*/ 23004 h 199025"/>
                    <a:gd name="connsiteX7" fmla="*/ 23448 w 87628"/>
                    <a:gd name="connsiteY7" fmla="*/ 87439 h 199025"/>
                    <a:gd name="connsiteX8" fmla="*/ 27514 w 87628"/>
                    <a:gd name="connsiteY8" fmla="*/ 90235 h 199025"/>
                    <a:gd name="connsiteX9" fmla="*/ 21414 w 87628"/>
                    <a:gd name="connsiteY9" fmla="*/ 99132 h 199025"/>
                    <a:gd name="connsiteX10" fmla="*/ 18364 w 87628"/>
                    <a:gd name="connsiteY10" fmla="*/ 103580 h 199025"/>
                    <a:gd name="connsiteX11" fmla="*/ 16203 w 87628"/>
                    <a:gd name="connsiteY11" fmla="*/ 106757 h 199025"/>
                    <a:gd name="connsiteX12" fmla="*/ 13788 w 87628"/>
                    <a:gd name="connsiteY12" fmla="*/ 110697 h 199025"/>
                    <a:gd name="connsiteX13" fmla="*/ 14805 w 87628"/>
                    <a:gd name="connsiteY13" fmla="*/ 106630 h 199025"/>
                    <a:gd name="connsiteX14" fmla="*/ 17219 w 87628"/>
                    <a:gd name="connsiteY14" fmla="*/ 101165 h 199025"/>
                    <a:gd name="connsiteX15" fmla="*/ 17219 w 87628"/>
                    <a:gd name="connsiteY15" fmla="*/ 96336 h 199025"/>
                    <a:gd name="connsiteX16" fmla="*/ 12771 w 87628"/>
                    <a:gd name="connsiteY16" fmla="*/ 102436 h 199025"/>
                    <a:gd name="connsiteX17" fmla="*/ 7179 w 87628"/>
                    <a:gd name="connsiteY17" fmla="*/ 111968 h 199025"/>
                    <a:gd name="connsiteX18" fmla="*/ 1460 w 87628"/>
                    <a:gd name="connsiteY18" fmla="*/ 128363 h 199025"/>
                    <a:gd name="connsiteX19" fmla="*/ 570 w 87628"/>
                    <a:gd name="connsiteY19" fmla="*/ 150858 h 199025"/>
                    <a:gd name="connsiteX20" fmla="*/ 5400 w 87628"/>
                    <a:gd name="connsiteY20" fmla="*/ 170303 h 199025"/>
                    <a:gd name="connsiteX21" fmla="*/ 21922 w 87628"/>
                    <a:gd name="connsiteY21" fmla="*/ 199026 h 199025"/>
                    <a:gd name="connsiteX22" fmla="*/ 18236 w 87628"/>
                    <a:gd name="connsiteY22" fmla="*/ 184029 h 199025"/>
                    <a:gd name="connsiteX23" fmla="*/ 30691 w 87628"/>
                    <a:gd name="connsiteY23" fmla="*/ 191400 h 199025"/>
                    <a:gd name="connsiteX24" fmla="*/ 13916 w 87628"/>
                    <a:gd name="connsiteY24" fmla="*/ 151112 h 199025"/>
                    <a:gd name="connsiteX25" fmla="*/ 22049 w 87628"/>
                    <a:gd name="connsiteY25" fmla="*/ 120102 h 199025"/>
                    <a:gd name="connsiteX26" fmla="*/ 28785 w 87628"/>
                    <a:gd name="connsiteY26" fmla="*/ 110824 h 199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7628" h="199025">
                      <a:moveTo>
                        <a:pt x="28785" y="110824"/>
                      </a:moveTo>
                      <a:cubicBezTo>
                        <a:pt x="30437" y="108918"/>
                        <a:pt x="31962" y="107265"/>
                        <a:pt x="33360" y="105740"/>
                      </a:cubicBezTo>
                      <a:cubicBezTo>
                        <a:pt x="36029" y="102690"/>
                        <a:pt x="37682" y="100148"/>
                        <a:pt x="38444" y="97861"/>
                      </a:cubicBezTo>
                      <a:cubicBezTo>
                        <a:pt x="24591" y="111968"/>
                        <a:pt x="42765" y="77272"/>
                        <a:pt x="47340" y="64436"/>
                      </a:cubicBezTo>
                      <a:cubicBezTo>
                        <a:pt x="63608" y="38382"/>
                        <a:pt x="65133" y="42703"/>
                        <a:pt x="79495" y="20716"/>
                      </a:cubicBezTo>
                      <a:cubicBezTo>
                        <a:pt x="79113" y="17157"/>
                        <a:pt x="87247" y="4702"/>
                        <a:pt x="87629" y="0"/>
                      </a:cubicBezTo>
                      <a:cubicBezTo>
                        <a:pt x="74665" y="17284"/>
                        <a:pt x="51916" y="52235"/>
                        <a:pt x="63735" y="23004"/>
                      </a:cubicBezTo>
                      <a:cubicBezTo>
                        <a:pt x="34377" y="61512"/>
                        <a:pt x="48739" y="53379"/>
                        <a:pt x="23448" y="87439"/>
                      </a:cubicBezTo>
                      <a:cubicBezTo>
                        <a:pt x="23448" y="92396"/>
                        <a:pt x="36157" y="76509"/>
                        <a:pt x="27514" y="90235"/>
                      </a:cubicBezTo>
                      <a:lnTo>
                        <a:pt x="21414" y="99132"/>
                      </a:lnTo>
                      <a:lnTo>
                        <a:pt x="18364" y="103580"/>
                      </a:lnTo>
                      <a:lnTo>
                        <a:pt x="16203" y="106757"/>
                      </a:lnTo>
                      <a:lnTo>
                        <a:pt x="13788" y="110697"/>
                      </a:lnTo>
                      <a:cubicBezTo>
                        <a:pt x="13788" y="110697"/>
                        <a:pt x="13788" y="108663"/>
                        <a:pt x="14805" y="106630"/>
                      </a:cubicBezTo>
                      <a:cubicBezTo>
                        <a:pt x="15567" y="104978"/>
                        <a:pt x="16457" y="102944"/>
                        <a:pt x="17219" y="101165"/>
                      </a:cubicBezTo>
                      <a:cubicBezTo>
                        <a:pt x="18364" y="98242"/>
                        <a:pt x="19253" y="95700"/>
                        <a:pt x="17219" y="96336"/>
                      </a:cubicBezTo>
                      <a:cubicBezTo>
                        <a:pt x="15567" y="98496"/>
                        <a:pt x="14551" y="99894"/>
                        <a:pt x="12771" y="102436"/>
                      </a:cubicBezTo>
                      <a:cubicBezTo>
                        <a:pt x="10611" y="105740"/>
                        <a:pt x="8577" y="108791"/>
                        <a:pt x="7179" y="111968"/>
                      </a:cubicBezTo>
                      <a:cubicBezTo>
                        <a:pt x="4129" y="118068"/>
                        <a:pt x="2477" y="123533"/>
                        <a:pt x="1460" y="128363"/>
                      </a:cubicBezTo>
                      <a:cubicBezTo>
                        <a:pt x="-446" y="138022"/>
                        <a:pt x="-192" y="144757"/>
                        <a:pt x="570" y="150858"/>
                      </a:cubicBezTo>
                      <a:cubicBezTo>
                        <a:pt x="1333" y="157085"/>
                        <a:pt x="2858" y="162677"/>
                        <a:pt x="5400" y="170303"/>
                      </a:cubicBezTo>
                      <a:cubicBezTo>
                        <a:pt x="8196" y="177801"/>
                        <a:pt x="12136" y="187460"/>
                        <a:pt x="21922" y="199026"/>
                      </a:cubicBezTo>
                      <a:cubicBezTo>
                        <a:pt x="17219" y="190002"/>
                        <a:pt x="16711" y="184791"/>
                        <a:pt x="18236" y="184029"/>
                      </a:cubicBezTo>
                      <a:cubicBezTo>
                        <a:pt x="19761" y="183139"/>
                        <a:pt x="23320" y="186444"/>
                        <a:pt x="30691" y="191400"/>
                      </a:cubicBezTo>
                      <a:cubicBezTo>
                        <a:pt x="18872" y="179072"/>
                        <a:pt x="14169" y="163821"/>
                        <a:pt x="13916" y="151112"/>
                      </a:cubicBezTo>
                      <a:cubicBezTo>
                        <a:pt x="13661" y="138276"/>
                        <a:pt x="17474" y="127727"/>
                        <a:pt x="22049" y="120102"/>
                      </a:cubicBezTo>
                      <a:cubicBezTo>
                        <a:pt x="24083" y="116416"/>
                        <a:pt x="27133" y="112603"/>
                        <a:pt x="28785" y="110824"/>
                      </a:cubicBez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1" name="Freeform: Shape 3760">
                  <a:extLst>
                    <a:ext uri="{FF2B5EF4-FFF2-40B4-BE49-F238E27FC236}">
                      <a16:creationId xmlns:a16="http://schemas.microsoft.com/office/drawing/2014/main" id="{43C61739-8D59-887E-F47E-266EEC587D63}"/>
                    </a:ext>
                  </a:extLst>
                </p:cNvPr>
                <p:cNvSpPr/>
                <p:nvPr/>
              </p:nvSpPr>
              <p:spPr>
                <a:xfrm>
                  <a:off x="10904120" y="1149615"/>
                  <a:ext cx="23512" cy="6990"/>
                </a:xfrm>
                <a:custGeom>
                  <a:avLst/>
                  <a:gdLst>
                    <a:gd name="connsiteX0" fmla="*/ 1399 w 23512"/>
                    <a:gd name="connsiteY0" fmla="*/ 0 h 6990"/>
                    <a:gd name="connsiteX1" fmla="*/ 0 w 23512"/>
                    <a:gd name="connsiteY1" fmla="*/ 4575 h 6990"/>
                    <a:gd name="connsiteX2" fmla="*/ 23512 w 23512"/>
                    <a:gd name="connsiteY2" fmla="*/ 6990 h 6990"/>
                    <a:gd name="connsiteX3" fmla="*/ 1399 w 23512"/>
                    <a:gd name="connsiteY3" fmla="*/ 0 h 6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512" h="6990">
                      <a:moveTo>
                        <a:pt x="1399" y="0"/>
                      </a:moveTo>
                      <a:lnTo>
                        <a:pt x="0" y="4575"/>
                      </a:lnTo>
                      <a:lnTo>
                        <a:pt x="23512" y="6990"/>
                      </a:lnTo>
                      <a:lnTo>
                        <a:pt x="1399" y="0"/>
                      </a:lnTo>
                      <a:close/>
                    </a:path>
                  </a:pathLst>
                </a:custGeom>
                <a:solidFill>
                  <a:srgbClr val="CA282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41C1F03-4D7D-F9B2-E2B5-79E0DE4D59A5}"/>
                  </a:ext>
                </a:extLst>
              </p:cNvPr>
              <p:cNvSpPr/>
              <p:nvPr/>
            </p:nvSpPr>
            <p:spPr>
              <a:xfrm>
                <a:off x="9359592" y="1143934"/>
                <a:ext cx="1627694" cy="796705"/>
              </a:xfrm>
              <a:custGeom>
                <a:avLst/>
                <a:gdLst>
                  <a:gd name="connsiteX0" fmla="*/ 308434 w 1627694"/>
                  <a:gd name="connsiteY0" fmla="*/ 749294 h 796705"/>
                  <a:gd name="connsiteX1" fmla="*/ 264079 w 1627694"/>
                  <a:gd name="connsiteY1" fmla="*/ 683207 h 796705"/>
                  <a:gd name="connsiteX2" fmla="*/ 217944 w 1627694"/>
                  <a:gd name="connsiteY2" fmla="*/ 567172 h 796705"/>
                  <a:gd name="connsiteX3" fmla="*/ 148044 w 1627694"/>
                  <a:gd name="connsiteY3" fmla="*/ 530188 h 796705"/>
                  <a:gd name="connsiteX4" fmla="*/ 56665 w 1627694"/>
                  <a:gd name="connsiteY4" fmla="*/ 464863 h 796705"/>
                  <a:gd name="connsiteX5" fmla="*/ 52979 w 1627694"/>
                  <a:gd name="connsiteY5" fmla="*/ 370688 h 796705"/>
                  <a:gd name="connsiteX6" fmla="*/ 27943 w 1627694"/>
                  <a:gd name="connsiteY6" fmla="*/ 348574 h 796705"/>
                  <a:gd name="connsiteX7" fmla="*/ 363 w 1627694"/>
                  <a:gd name="connsiteY7" fmla="*/ 256433 h 796705"/>
                  <a:gd name="connsiteX8" fmla="*/ 70900 w 1627694"/>
                  <a:gd name="connsiteY8" fmla="*/ 57534 h 796705"/>
                  <a:gd name="connsiteX9" fmla="*/ 201042 w 1627694"/>
                  <a:gd name="connsiteY9" fmla="*/ 21948 h 796705"/>
                  <a:gd name="connsiteX10" fmla="*/ 489031 w 1627694"/>
                  <a:gd name="connsiteY10" fmla="*/ 12162 h 796705"/>
                  <a:gd name="connsiteX11" fmla="*/ 1531438 w 1627694"/>
                  <a:gd name="connsiteY11" fmla="*/ 22838 h 796705"/>
                  <a:gd name="connsiteX12" fmla="*/ 1624088 w 1627694"/>
                  <a:gd name="connsiteY12" fmla="*/ 61601 h 796705"/>
                  <a:gd name="connsiteX13" fmla="*/ 1567151 w 1627694"/>
                  <a:gd name="connsiteY13" fmla="*/ 159589 h 796705"/>
                  <a:gd name="connsiteX14" fmla="*/ 1431544 w 1627694"/>
                  <a:gd name="connsiteY14" fmla="*/ 185642 h 796705"/>
                  <a:gd name="connsiteX15" fmla="*/ 1348935 w 1627694"/>
                  <a:gd name="connsiteY15" fmla="*/ 316039 h 796705"/>
                  <a:gd name="connsiteX16" fmla="*/ 1289582 w 1627694"/>
                  <a:gd name="connsiteY16" fmla="*/ 471345 h 796705"/>
                  <a:gd name="connsiteX17" fmla="*/ 1073908 w 1627694"/>
                  <a:gd name="connsiteY17" fmla="*/ 585473 h 796705"/>
                  <a:gd name="connsiteX18" fmla="*/ 923940 w 1627694"/>
                  <a:gd name="connsiteY18" fmla="*/ 567807 h 796705"/>
                  <a:gd name="connsiteX19" fmla="*/ 760753 w 1627694"/>
                  <a:gd name="connsiteY19" fmla="*/ 625126 h 796705"/>
                  <a:gd name="connsiteX20" fmla="*/ 563380 w 1627694"/>
                  <a:gd name="connsiteY20" fmla="*/ 780432 h 796705"/>
                  <a:gd name="connsiteX21" fmla="*/ 308307 w 1627694"/>
                  <a:gd name="connsiteY21" fmla="*/ 749421 h 796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27694" h="796705">
                    <a:moveTo>
                      <a:pt x="308434" y="749294"/>
                    </a:moveTo>
                    <a:cubicBezTo>
                      <a:pt x="289879" y="732645"/>
                      <a:pt x="274627" y="710913"/>
                      <a:pt x="264079" y="683207"/>
                    </a:cubicBezTo>
                    <a:cubicBezTo>
                      <a:pt x="249336" y="644316"/>
                      <a:pt x="242982" y="601359"/>
                      <a:pt x="217944" y="567172"/>
                    </a:cubicBezTo>
                    <a:cubicBezTo>
                      <a:pt x="199644" y="542262"/>
                      <a:pt x="178419" y="537178"/>
                      <a:pt x="148044" y="530188"/>
                    </a:cubicBezTo>
                    <a:cubicBezTo>
                      <a:pt x="109408" y="521419"/>
                      <a:pt x="64291" y="504261"/>
                      <a:pt x="56665" y="464863"/>
                    </a:cubicBezTo>
                    <a:cubicBezTo>
                      <a:pt x="50565" y="433344"/>
                      <a:pt x="71662" y="396615"/>
                      <a:pt x="52979" y="370688"/>
                    </a:cubicBezTo>
                    <a:cubicBezTo>
                      <a:pt x="46497" y="361537"/>
                      <a:pt x="36203" y="356072"/>
                      <a:pt x="27943" y="348574"/>
                    </a:cubicBezTo>
                    <a:cubicBezTo>
                      <a:pt x="3540" y="326460"/>
                      <a:pt x="-1543" y="289603"/>
                      <a:pt x="363" y="256433"/>
                    </a:cubicBezTo>
                    <a:cubicBezTo>
                      <a:pt x="3668" y="198097"/>
                      <a:pt x="18792" y="93882"/>
                      <a:pt x="70900" y="57534"/>
                    </a:cubicBezTo>
                    <a:cubicBezTo>
                      <a:pt x="112840" y="28303"/>
                      <a:pt x="152747" y="24236"/>
                      <a:pt x="201042" y="21948"/>
                    </a:cubicBezTo>
                    <a:cubicBezTo>
                      <a:pt x="296741" y="17500"/>
                      <a:pt x="394984" y="18390"/>
                      <a:pt x="489031" y="12162"/>
                    </a:cubicBezTo>
                    <a:cubicBezTo>
                      <a:pt x="838406" y="-11223"/>
                      <a:pt x="1182826" y="2884"/>
                      <a:pt x="1531438" y="22838"/>
                    </a:cubicBezTo>
                    <a:cubicBezTo>
                      <a:pt x="1561432" y="24617"/>
                      <a:pt x="1611125" y="27540"/>
                      <a:pt x="1624088" y="61601"/>
                    </a:cubicBezTo>
                    <a:cubicBezTo>
                      <a:pt x="1640229" y="104177"/>
                      <a:pt x="1598797" y="141415"/>
                      <a:pt x="1567151" y="159589"/>
                    </a:cubicBezTo>
                    <a:cubicBezTo>
                      <a:pt x="1526736" y="182846"/>
                      <a:pt x="1478059" y="184499"/>
                      <a:pt x="1431544" y="185642"/>
                    </a:cubicBezTo>
                    <a:cubicBezTo>
                      <a:pt x="1376640" y="186913"/>
                      <a:pt x="1365964" y="263041"/>
                      <a:pt x="1348935" y="316039"/>
                    </a:cubicBezTo>
                    <a:cubicBezTo>
                      <a:pt x="1331904" y="369036"/>
                      <a:pt x="1320212" y="425083"/>
                      <a:pt x="1289582" y="471345"/>
                    </a:cubicBezTo>
                    <a:cubicBezTo>
                      <a:pt x="1242812" y="541881"/>
                      <a:pt x="1157534" y="578610"/>
                      <a:pt x="1073908" y="585473"/>
                    </a:cubicBezTo>
                    <a:cubicBezTo>
                      <a:pt x="1023198" y="589667"/>
                      <a:pt x="973505" y="576577"/>
                      <a:pt x="923940" y="567807"/>
                    </a:cubicBezTo>
                    <a:cubicBezTo>
                      <a:pt x="850735" y="554717"/>
                      <a:pt x="796975" y="550904"/>
                      <a:pt x="760753" y="625126"/>
                    </a:cubicBezTo>
                    <a:cubicBezTo>
                      <a:pt x="719449" y="709896"/>
                      <a:pt x="651582" y="756666"/>
                      <a:pt x="563380" y="780432"/>
                    </a:cubicBezTo>
                    <a:cubicBezTo>
                      <a:pt x="481660" y="802419"/>
                      <a:pt x="376428" y="810552"/>
                      <a:pt x="308307" y="749421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B0D9222B-7CFC-46D0-95F1-54C885AB0D13}"/>
                  </a:ext>
                </a:extLst>
              </p:cNvPr>
              <p:cNvSpPr/>
              <p:nvPr/>
            </p:nvSpPr>
            <p:spPr>
              <a:xfrm rot="-10800000">
                <a:off x="10089844" y="981472"/>
                <a:ext cx="261554" cy="308578"/>
              </a:xfrm>
              <a:custGeom>
                <a:avLst/>
                <a:gdLst>
                  <a:gd name="connsiteX0" fmla="*/ 0 w 261554"/>
                  <a:gd name="connsiteY0" fmla="*/ 0 h 308578"/>
                  <a:gd name="connsiteX1" fmla="*/ 261555 w 261554"/>
                  <a:gd name="connsiteY1" fmla="*/ 0 h 308578"/>
                  <a:gd name="connsiteX2" fmla="*/ 261555 w 261554"/>
                  <a:gd name="connsiteY2" fmla="*/ 308579 h 308578"/>
                  <a:gd name="connsiteX3" fmla="*/ 0 w 261554"/>
                  <a:gd name="connsiteY3" fmla="*/ 308579 h 308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554" h="308578">
                    <a:moveTo>
                      <a:pt x="0" y="0"/>
                    </a:moveTo>
                    <a:lnTo>
                      <a:pt x="261555" y="0"/>
                    </a:lnTo>
                    <a:lnTo>
                      <a:pt x="261555" y="308579"/>
                    </a:lnTo>
                    <a:lnTo>
                      <a:pt x="0" y="308579"/>
                    </a:lnTo>
                    <a:close/>
                  </a:path>
                </a:pathLst>
              </a:custGeom>
              <a:solidFill>
                <a:srgbClr val="691E1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7C8FDB76-8900-3C37-05DC-4235ECF98E04}"/>
                  </a:ext>
                </a:extLst>
              </p:cNvPr>
              <p:cNvSpPr/>
              <p:nvPr/>
            </p:nvSpPr>
            <p:spPr>
              <a:xfrm rot="-10800000">
                <a:off x="10089844" y="981472"/>
                <a:ext cx="141326" cy="308578"/>
              </a:xfrm>
              <a:custGeom>
                <a:avLst/>
                <a:gdLst>
                  <a:gd name="connsiteX0" fmla="*/ 0 w 141326"/>
                  <a:gd name="connsiteY0" fmla="*/ 0 h 308578"/>
                  <a:gd name="connsiteX1" fmla="*/ 141326 w 141326"/>
                  <a:gd name="connsiteY1" fmla="*/ 0 h 308578"/>
                  <a:gd name="connsiteX2" fmla="*/ 141326 w 141326"/>
                  <a:gd name="connsiteY2" fmla="*/ 308579 h 308578"/>
                  <a:gd name="connsiteX3" fmla="*/ 0 w 141326"/>
                  <a:gd name="connsiteY3" fmla="*/ 308579 h 308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326" h="308578">
                    <a:moveTo>
                      <a:pt x="0" y="0"/>
                    </a:moveTo>
                    <a:lnTo>
                      <a:pt x="141326" y="0"/>
                    </a:lnTo>
                    <a:lnTo>
                      <a:pt x="141326" y="308579"/>
                    </a:lnTo>
                    <a:lnTo>
                      <a:pt x="0" y="308579"/>
                    </a:lnTo>
                    <a:close/>
                  </a:path>
                </a:pathLst>
              </a:custGeom>
              <a:solidFill>
                <a:srgbClr val="691E1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A61DCFB-D991-7F13-FD07-BD87164398AE}"/>
                  </a:ext>
                </a:extLst>
              </p:cNvPr>
              <p:cNvSpPr/>
              <p:nvPr/>
            </p:nvSpPr>
            <p:spPr>
              <a:xfrm>
                <a:off x="10051629" y="923673"/>
                <a:ext cx="338114" cy="141841"/>
              </a:xfrm>
              <a:custGeom>
                <a:avLst/>
                <a:gdLst>
                  <a:gd name="connsiteX0" fmla="*/ 331161 w 338114"/>
                  <a:gd name="connsiteY0" fmla="*/ 78642 h 141841"/>
                  <a:gd name="connsiteX1" fmla="*/ 288585 w 338114"/>
                  <a:gd name="connsiteY1" fmla="*/ 99104 h 141841"/>
                  <a:gd name="connsiteX2" fmla="*/ 168610 w 338114"/>
                  <a:gd name="connsiteY2" fmla="*/ 95037 h 141841"/>
                  <a:gd name="connsiteX3" fmla="*/ 137727 w 338114"/>
                  <a:gd name="connsiteY3" fmla="*/ 96817 h 141841"/>
                  <a:gd name="connsiteX4" fmla="*/ 119935 w 338114"/>
                  <a:gd name="connsiteY4" fmla="*/ 113338 h 141841"/>
                  <a:gd name="connsiteX5" fmla="*/ 80536 w 338114"/>
                  <a:gd name="connsiteY5" fmla="*/ 140663 h 141841"/>
                  <a:gd name="connsiteX6" fmla="*/ 38088 w 338114"/>
                  <a:gd name="connsiteY6" fmla="*/ 124650 h 141841"/>
                  <a:gd name="connsiteX7" fmla="*/ 23472 w 338114"/>
                  <a:gd name="connsiteY7" fmla="*/ 96181 h 141841"/>
                  <a:gd name="connsiteX8" fmla="*/ 10382 w 338114"/>
                  <a:gd name="connsiteY8" fmla="*/ 90335 h 141841"/>
                  <a:gd name="connsiteX9" fmla="*/ 214 w 338114"/>
                  <a:gd name="connsiteY9" fmla="*/ 72034 h 141841"/>
                  <a:gd name="connsiteX10" fmla="*/ 13177 w 338114"/>
                  <a:gd name="connsiteY10" fmla="*/ 36575 h 141841"/>
                  <a:gd name="connsiteX11" fmla="*/ 45585 w 338114"/>
                  <a:gd name="connsiteY11" fmla="*/ 15732 h 141841"/>
                  <a:gd name="connsiteX12" fmla="*/ 140015 w 338114"/>
                  <a:gd name="connsiteY12" fmla="*/ 354 h 141841"/>
                  <a:gd name="connsiteX13" fmla="*/ 241180 w 338114"/>
                  <a:gd name="connsiteY13" fmla="*/ 2387 h 141841"/>
                  <a:gd name="connsiteX14" fmla="*/ 323281 w 338114"/>
                  <a:gd name="connsiteY14" fmla="*/ 26535 h 141841"/>
                  <a:gd name="connsiteX15" fmla="*/ 331288 w 338114"/>
                  <a:gd name="connsiteY15" fmla="*/ 78515 h 141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8114" h="141841">
                    <a:moveTo>
                      <a:pt x="331161" y="78642"/>
                    </a:moveTo>
                    <a:cubicBezTo>
                      <a:pt x="320612" y="90843"/>
                      <a:pt x="304344" y="96181"/>
                      <a:pt x="288585" y="99104"/>
                    </a:cubicBezTo>
                    <a:cubicBezTo>
                      <a:pt x="249060" y="106221"/>
                      <a:pt x="208390" y="100756"/>
                      <a:pt x="168610" y="95037"/>
                    </a:cubicBezTo>
                    <a:cubicBezTo>
                      <a:pt x="158189" y="93512"/>
                      <a:pt x="147132" y="92114"/>
                      <a:pt x="137727" y="96817"/>
                    </a:cubicBezTo>
                    <a:cubicBezTo>
                      <a:pt x="130483" y="100375"/>
                      <a:pt x="125272" y="107238"/>
                      <a:pt x="119935" y="113338"/>
                    </a:cubicBezTo>
                    <a:cubicBezTo>
                      <a:pt x="109259" y="125666"/>
                      <a:pt x="96295" y="136850"/>
                      <a:pt x="80536" y="140663"/>
                    </a:cubicBezTo>
                    <a:cubicBezTo>
                      <a:pt x="64776" y="144476"/>
                      <a:pt x="45840" y="139011"/>
                      <a:pt x="38088" y="124650"/>
                    </a:cubicBezTo>
                    <a:cubicBezTo>
                      <a:pt x="32876" y="115118"/>
                      <a:pt x="32495" y="102282"/>
                      <a:pt x="23472" y="96181"/>
                    </a:cubicBezTo>
                    <a:cubicBezTo>
                      <a:pt x="19532" y="93512"/>
                      <a:pt x="14448" y="92750"/>
                      <a:pt x="10382" y="90335"/>
                    </a:cubicBezTo>
                    <a:cubicBezTo>
                      <a:pt x="4153" y="86522"/>
                      <a:pt x="976" y="79278"/>
                      <a:pt x="214" y="72034"/>
                    </a:cubicBezTo>
                    <a:cubicBezTo>
                      <a:pt x="-1184" y="59197"/>
                      <a:pt x="4408" y="46107"/>
                      <a:pt x="13177" y="36575"/>
                    </a:cubicBezTo>
                    <a:cubicBezTo>
                      <a:pt x="21947" y="27043"/>
                      <a:pt x="33512" y="20434"/>
                      <a:pt x="45585" y="15732"/>
                    </a:cubicBezTo>
                    <a:cubicBezTo>
                      <a:pt x="75325" y="3913"/>
                      <a:pt x="107988" y="1625"/>
                      <a:pt x="140015" y="354"/>
                    </a:cubicBezTo>
                    <a:cubicBezTo>
                      <a:pt x="174075" y="-1044"/>
                      <a:pt x="207500" y="2133"/>
                      <a:pt x="241180" y="2387"/>
                    </a:cubicBezTo>
                    <a:cubicBezTo>
                      <a:pt x="269648" y="2642"/>
                      <a:pt x="301930" y="5438"/>
                      <a:pt x="323281" y="26535"/>
                    </a:cubicBezTo>
                    <a:cubicBezTo>
                      <a:pt x="336499" y="39625"/>
                      <a:pt x="344633" y="63010"/>
                      <a:pt x="331288" y="78515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46CA7DE1-E99C-25A4-5D61-801B2C8176FE}"/>
                  </a:ext>
                </a:extLst>
              </p:cNvPr>
              <p:cNvSpPr/>
              <p:nvPr/>
            </p:nvSpPr>
            <p:spPr>
              <a:xfrm>
                <a:off x="10373131" y="2605577"/>
                <a:ext cx="421055" cy="631518"/>
              </a:xfrm>
              <a:custGeom>
                <a:avLst/>
                <a:gdLst>
                  <a:gd name="connsiteX0" fmla="*/ 0 w 421055"/>
                  <a:gd name="connsiteY0" fmla="*/ 215802 h 631518"/>
                  <a:gd name="connsiteX1" fmla="*/ 210591 w 421055"/>
                  <a:gd name="connsiteY1" fmla="*/ 0 h 631518"/>
                  <a:gd name="connsiteX2" fmla="*/ 421055 w 421055"/>
                  <a:gd name="connsiteY2" fmla="*/ 215802 h 631518"/>
                  <a:gd name="connsiteX3" fmla="*/ 421055 w 421055"/>
                  <a:gd name="connsiteY3" fmla="*/ 631519 h 631518"/>
                  <a:gd name="connsiteX4" fmla="*/ 0 w 421055"/>
                  <a:gd name="connsiteY4" fmla="*/ 631519 h 631518"/>
                  <a:gd name="connsiteX5" fmla="*/ 0 w 421055"/>
                  <a:gd name="connsiteY5" fmla="*/ 215802 h 631518"/>
                  <a:gd name="connsiteX6" fmla="*/ 378225 w 421055"/>
                  <a:gd name="connsiteY6" fmla="*/ 215802 h 631518"/>
                  <a:gd name="connsiteX7" fmla="*/ 210464 w 421055"/>
                  <a:gd name="connsiteY7" fmla="*/ 42830 h 631518"/>
                  <a:gd name="connsiteX8" fmla="*/ 42957 w 421055"/>
                  <a:gd name="connsiteY8" fmla="*/ 215802 h 631518"/>
                  <a:gd name="connsiteX9" fmla="*/ 42957 w 421055"/>
                  <a:gd name="connsiteY9" fmla="*/ 588562 h 631518"/>
                  <a:gd name="connsiteX10" fmla="*/ 378225 w 421055"/>
                  <a:gd name="connsiteY10" fmla="*/ 588562 h 631518"/>
                  <a:gd name="connsiteX11" fmla="*/ 378225 w 421055"/>
                  <a:gd name="connsiteY11" fmla="*/ 215802 h 63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1055" h="631518">
                    <a:moveTo>
                      <a:pt x="0" y="215802"/>
                    </a:moveTo>
                    <a:cubicBezTo>
                      <a:pt x="0" y="96844"/>
                      <a:pt x="94429" y="0"/>
                      <a:pt x="210591" y="0"/>
                    </a:cubicBezTo>
                    <a:cubicBezTo>
                      <a:pt x="326626" y="0"/>
                      <a:pt x="421055" y="96844"/>
                      <a:pt x="421055" y="215802"/>
                    </a:cubicBezTo>
                    <a:lnTo>
                      <a:pt x="421055" y="631519"/>
                    </a:lnTo>
                    <a:lnTo>
                      <a:pt x="0" y="631519"/>
                    </a:lnTo>
                    <a:lnTo>
                      <a:pt x="0" y="215802"/>
                    </a:lnTo>
                    <a:close/>
                    <a:moveTo>
                      <a:pt x="378225" y="215802"/>
                    </a:moveTo>
                    <a:cubicBezTo>
                      <a:pt x="378225" y="120483"/>
                      <a:pt x="302986" y="42830"/>
                      <a:pt x="210464" y="42830"/>
                    </a:cubicBezTo>
                    <a:cubicBezTo>
                      <a:pt x="117941" y="42830"/>
                      <a:pt x="42957" y="120356"/>
                      <a:pt x="42957" y="215802"/>
                    </a:cubicBezTo>
                    <a:lnTo>
                      <a:pt x="42957" y="588562"/>
                    </a:lnTo>
                    <a:cubicBezTo>
                      <a:pt x="42957" y="588562"/>
                      <a:pt x="378225" y="588562"/>
                      <a:pt x="378225" y="588562"/>
                    </a:cubicBezTo>
                    <a:lnTo>
                      <a:pt x="378225" y="215802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B57F5101-F82C-82AB-0309-15DE0D7E473B}"/>
                  </a:ext>
                </a:extLst>
              </p:cNvPr>
              <p:cNvSpPr/>
              <p:nvPr/>
            </p:nvSpPr>
            <p:spPr>
              <a:xfrm>
                <a:off x="11059681" y="3188293"/>
                <a:ext cx="500105" cy="76000"/>
              </a:xfrm>
              <a:custGeom>
                <a:avLst/>
                <a:gdLst>
                  <a:gd name="connsiteX0" fmla="*/ 38000 w 500105"/>
                  <a:gd name="connsiteY0" fmla="*/ 76001 h 76000"/>
                  <a:gd name="connsiteX1" fmla="*/ 462106 w 500105"/>
                  <a:gd name="connsiteY1" fmla="*/ 76001 h 76000"/>
                  <a:gd name="connsiteX2" fmla="*/ 500106 w 500105"/>
                  <a:gd name="connsiteY2" fmla="*/ 38000 h 76000"/>
                  <a:gd name="connsiteX3" fmla="*/ 462106 w 500105"/>
                  <a:gd name="connsiteY3" fmla="*/ 0 h 76000"/>
                  <a:gd name="connsiteX4" fmla="*/ 38000 w 500105"/>
                  <a:gd name="connsiteY4" fmla="*/ 0 h 76000"/>
                  <a:gd name="connsiteX5" fmla="*/ 0 w 500105"/>
                  <a:gd name="connsiteY5" fmla="*/ 38000 h 76000"/>
                  <a:gd name="connsiteX6" fmla="*/ 38000 w 500105"/>
                  <a:gd name="connsiteY6" fmla="*/ 76001 h 7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105" h="76000">
                    <a:moveTo>
                      <a:pt x="38000" y="76001"/>
                    </a:moveTo>
                    <a:lnTo>
                      <a:pt x="462106" y="76001"/>
                    </a:lnTo>
                    <a:cubicBezTo>
                      <a:pt x="482949" y="76001"/>
                      <a:pt x="500106" y="58844"/>
                      <a:pt x="500106" y="38000"/>
                    </a:cubicBezTo>
                    <a:cubicBezTo>
                      <a:pt x="500106" y="17157"/>
                      <a:pt x="482949" y="0"/>
                      <a:pt x="462106" y="0"/>
                    </a:cubicBezTo>
                    <a:lnTo>
                      <a:pt x="38000" y="0"/>
                    </a:lnTo>
                    <a:cubicBezTo>
                      <a:pt x="17157" y="0"/>
                      <a:pt x="0" y="17157"/>
                      <a:pt x="0" y="38000"/>
                    </a:cubicBezTo>
                    <a:cubicBezTo>
                      <a:pt x="0" y="58844"/>
                      <a:pt x="17157" y="76001"/>
                      <a:pt x="38000" y="76001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5C2BE8E-C7DC-69B8-020C-38C50FFDCD15}"/>
                  </a:ext>
                </a:extLst>
              </p:cNvPr>
              <p:cNvSpPr/>
              <p:nvPr/>
            </p:nvSpPr>
            <p:spPr>
              <a:xfrm>
                <a:off x="10338944" y="3188293"/>
                <a:ext cx="500105" cy="76000"/>
              </a:xfrm>
              <a:custGeom>
                <a:avLst/>
                <a:gdLst>
                  <a:gd name="connsiteX0" fmla="*/ 38000 w 500105"/>
                  <a:gd name="connsiteY0" fmla="*/ 76001 h 76000"/>
                  <a:gd name="connsiteX1" fmla="*/ 462106 w 500105"/>
                  <a:gd name="connsiteY1" fmla="*/ 76001 h 76000"/>
                  <a:gd name="connsiteX2" fmla="*/ 500106 w 500105"/>
                  <a:gd name="connsiteY2" fmla="*/ 38000 h 76000"/>
                  <a:gd name="connsiteX3" fmla="*/ 462106 w 500105"/>
                  <a:gd name="connsiteY3" fmla="*/ 0 h 76000"/>
                  <a:gd name="connsiteX4" fmla="*/ 38000 w 500105"/>
                  <a:gd name="connsiteY4" fmla="*/ 0 h 76000"/>
                  <a:gd name="connsiteX5" fmla="*/ 0 w 500105"/>
                  <a:gd name="connsiteY5" fmla="*/ 38000 h 76000"/>
                  <a:gd name="connsiteX6" fmla="*/ 38000 w 500105"/>
                  <a:gd name="connsiteY6" fmla="*/ 76001 h 7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105" h="76000">
                    <a:moveTo>
                      <a:pt x="38000" y="76001"/>
                    </a:moveTo>
                    <a:lnTo>
                      <a:pt x="462106" y="76001"/>
                    </a:lnTo>
                    <a:cubicBezTo>
                      <a:pt x="482949" y="76001"/>
                      <a:pt x="500106" y="58844"/>
                      <a:pt x="500106" y="38000"/>
                    </a:cubicBezTo>
                    <a:cubicBezTo>
                      <a:pt x="500106" y="17157"/>
                      <a:pt x="482949" y="0"/>
                      <a:pt x="462106" y="0"/>
                    </a:cubicBezTo>
                    <a:lnTo>
                      <a:pt x="38000" y="0"/>
                    </a:lnTo>
                    <a:cubicBezTo>
                      <a:pt x="17157" y="0"/>
                      <a:pt x="0" y="17157"/>
                      <a:pt x="0" y="38000"/>
                    </a:cubicBezTo>
                    <a:cubicBezTo>
                      <a:pt x="0" y="58844"/>
                      <a:pt x="17157" y="76001"/>
                      <a:pt x="38000" y="76001"/>
                    </a:cubicBezTo>
                    <a:close/>
                  </a:path>
                </a:pathLst>
              </a:custGeom>
              <a:solidFill>
                <a:srgbClr val="FD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374EB074-40F9-5CEA-35F7-D54671BA6BD8}"/>
                  </a:ext>
                </a:extLst>
              </p:cNvPr>
              <p:cNvSpPr/>
              <p:nvPr/>
            </p:nvSpPr>
            <p:spPr>
              <a:xfrm>
                <a:off x="10742078" y="1890178"/>
                <a:ext cx="382037" cy="382037"/>
              </a:xfrm>
              <a:custGeom>
                <a:avLst/>
                <a:gdLst>
                  <a:gd name="connsiteX0" fmla="*/ 0 w 382037"/>
                  <a:gd name="connsiteY0" fmla="*/ 191019 h 382037"/>
                  <a:gd name="connsiteX1" fmla="*/ 191019 w 382037"/>
                  <a:gd name="connsiteY1" fmla="*/ 0 h 382037"/>
                  <a:gd name="connsiteX2" fmla="*/ 382038 w 382037"/>
                  <a:gd name="connsiteY2" fmla="*/ 191019 h 382037"/>
                  <a:gd name="connsiteX3" fmla="*/ 191019 w 382037"/>
                  <a:gd name="connsiteY3" fmla="*/ 382038 h 382037"/>
                  <a:gd name="connsiteX4" fmla="*/ 0 w 382037"/>
                  <a:gd name="connsiteY4" fmla="*/ 191019 h 382037"/>
                  <a:gd name="connsiteX5" fmla="*/ 42957 w 382037"/>
                  <a:gd name="connsiteY5" fmla="*/ 191019 h 382037"/>
                  <a:gd name="connsiteX6" fmla="*/ 191147 w 382037"/>
                  <a:gd name="connsiteY6" fmla="*/ 339208 h 382037"/>
                  <a:gd name="connsiteX7" fmla="*/ 339335 w 382037"/>
                  <a:gd name="connsiteY7" fmla="*/ 191019 h 382037"/>
                  <a:gd name="connsiteX8" fmla="*/ 191147 w 382037"/>
                  <a:gd name="connsiteY8" fmla="*/ 42830 h 382037"/>
                  <a:gd name="connsiteX9" fmla="*/ 42957 w 382037"/>
                  <a:gd name="connsiteY9" fmla="*/ 191019 h 38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2037" h="382037">
                    <a:moveTo>
                      <a:pt x="0" y="191019"/>
                    </a:moveTo>
                    <a:cubicBezTo>
                      <a:pt x="0" y="85660"/>
                      <a:pt x="85661" y="0"/>
                      <a:pt x="191019" y="0"/>
                    </a:cubicBezTo>
                    <a:cubicBezTo>
                      <a:pt x="296378" y="0"/>
                      <a:pt x="382038" y="85660"/>
                      <a:pt x="382038" y="191019"/>
                    </a:cubicBezTo>
                    <a:cubicBezTo>
                      <a:pt x="382038" y="296378"/>
                      <a:pt x="296378" y="382038"/>
                      <a:pt x="191019" y="382038"/>
                    </a:cubicBezTo>
                    <a:cubicBezTo>
                      <a:pt x="85661" y="382038"/>
                      <a:pt x="0" y="296378"/>
                      <a:pt x="0" y="191019"/>
                    </a:cubicBezTo>
                    <a:close/>
                    <a:moveTo>
                      <a:pt x="42957" y="191019"/>
                    </a:moveTo>
                    <a:cubicBezTo>
                      <a:pt x="42957" y="272739"/>
                      <a:pt x="109427" y="339208"/>
                      <a:pt x="191147" y="339208"/>
                    </a:cubicBezTo>
                    <a:cubicBezTo>
                      <a:pt x="272866" y="339208"/>
                      <a:pt x="339335" y="272739"/>
                      <a:pt x="339335" y="191019"/>
                    </a:cubicBezTo>
                    <a:cubicBezTo>
                      <a:pt x="339335" y="109299"/>
                      <a:pt x="272866" y="42830"/>
                      <a:pt x="191147" y="42830"/>
                    </a:cubicBezTo>
                    <a:cubicBezTo>
                      <a:pt x="109427" y="42830"/>
                      <a:pt x="42957" y="109299"/>
                      <a:pt x="42957" y="191019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C1204F4A-8B57-C24B-707F-2C0E3D725F87}"/>
                  </a:ext>
                </a:extLst>
              </p:cNvPr>
              <p:cNvSpPr/>
              <p:nvPr/>
            </p:nvSpPr>
            <p:spPr>
              <a:xfrm>
                <a:off x="9758103" y="1625827"/>
                <a:ext cx="82879" cy="85786"/>
              </a:xfrm>
              <a:custGeom>
                <a:avLst/>
                <a:gdLst>
                  <a:gd name="connsiteX0" fmla="*/ 41463 w 82879"/>
                  <a:gd name="connsiteY0" fmla="*/ 0 h 85786"/>
                  <a:gd name="connsiteX1" fmla="*/ 41463 w 82879"/>
                  <a:gd name="connsiteY1" fmla="*/ 85787 h 85786"/>
                  <a:gd name="connsiteX2" fmla="*/ 41463 w 82879"/>
                  <a:gd name="connsiteY2" fmla="*/ 0 h 8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9" h="85786">
                    <a:moveTo>
                      <a:pt x="41463" y="0"/>
                    </a:moveTo>
                    <a:cubicBezTo>
                      <a:pt x="96622" y="0"/>
                      <a:pt x="96748" y="85787"/>
                      <a:pt x="41463" y="85787"/>
                    </a:cubicBezTo>
                    <a:cubicBezTo>
                      <a:pt x="-13821" y="85787"/>
                      <a:pt x="-13821" y="0"/>
                      <a:pt x="414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4A1503C-F945-1F4E-F7A5-614495087255}"/>
                  </a:ext>
                </a:extLst>
              </p:cNvPr>
              <p:cNvSpPr/>
              <p:nvPr/>
            </p:nvSpPr>
            <p:spPr>
              <a:xfrm>
                <a:off x="9700912" y="1244552"/>
                <a:ext cx="82879" cy="85786"/>
              </a:xfrm>
              <a:custGeom>
                <a:avLst/>
                <a:gdLst>
                  <a:gd name="connsiteX0" fmla="*/ 41463 w 82879"/>
                  <a:gd name="connsiteY0" fmla="*/ 0 h 85786"/>
                  <a:gd name="connsiteX1" fmla="*/ 41463 w 82879"/>
                  <a:gd name="connsiteY1" fmla="*/ 85787 h 85786"/>
                  <a:gd name="connsiteX2" fmla="*/ 41463 w 82879"/>
                  <a:gd name="connsiteY2" fmla="*/ 0 h 8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879" h="85786">
                    <a:moveTo>
                      <a:pt x="41463" y="0"/>
                    </a:moveTo>
                    <a:cubicBezTo>
                      <a:pt x="96622" y="0"/>
                      <a:pt x="96748" y="85787"/>
                      <a:pt x="41463" y="85787"/>
                    </a:cubicBezTo>
                    <a:cubicBezTo>
                      <a:pt x="-13821" y="85787"/>
                      <a:pt x="-13821" y="0"/>
                      <a:pt x="414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899" name="Group 3898">
            <a:extLst>
              <a:ext uri="{FF2B5EF4-FFF2-40B4-BE49-F238E27FC236}">
                <a16:creationId xmlns:a16="http://schemas.microsoft.com/office/drawing/2014/main" id="{6AF055F2-FB8F-B0D3-B4C7-79796715388D}"/>
              </a:ext>
            </a:extLst>
          </p:cNvPr>
          <p:cNvGrpSpPr/>
          <p:nvPr/>
        </p:nvGrpSpPr>
        <p:grpSpPr>
          <a:xfrm>
            <a:off x="-689" y="-11284773"/>
            <a:ext cx="12526879" cy="11007701"/>
            <a:chOff x="-689" y="-12790393"/>
            <a:chExt cx="12526879" cy="1100770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EA845D93-7CF1-D179-1256-0A2DC8E78C8C}"/>
                </a:ext>
              </a:extLst>
            </p:cNvPr>
            <p:cNvGrpSpPr/>
            <p:nvPr/>
          </p:nvGrpSpPr>
          <p:grpSpPr>
            <a:xfrm>
              <a:off x="-689" y="-7475443"/>
              <a:ext cx="12526879" cy="5692751"/>
              <a:chOff x="-96453" y="-6334762"/>
              <a:chExt cx="12526879" cy="5692751"/>
            </a:xfrm>
          </p:grpSpPr>
          <p:sp>
            <p:nvSpPr>
              <p:cNvPr id="3817" name="Freeform: Shape 3816">
                <a:extLst>
                  <a:ext uri="{FF2B5EF4-FFF2-40B4-BE49-F238E27FC236}">
                    <a16:creationId xmlns:a16="http://schemas.microsoft.com/office/drawing/2014/main" id="{6AF16E94-BB2C-0940-B75D-FFB6802A6F1D}"/>
                  </a:ext>
                </a:extLst>
              </p:cNvPr>
              <p:cNvSpPr/>
              <p:nvPr/>
            </p:nvSpPr>
            <p:spPr>
              <a:xfrm>
                <a:off x="11075603" y="-3213937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8" name="Freeform: Shape 3817">
                <a:extLst>
                  <a:ext uri="{FF2B5EF4-FFF2-40B4-BE49-F238E27FC236}">
                    <a16:creationId xmlns:a16="http://schemas.microsoft.com/office/drawing/2014/main" id="{39B64A6E-4145-620C-D55B-380DE952A541}"/>
                  </a:ext>
                </a:extLst>
              </p:cNvPr>
              <p:cNvSpPr/>
              <p:nvPr/>
            </p:nvSpPr>
            <p:spPr>
              <a:xfrm>
                <a:off x="2377617" y="-4856501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9" name="Freeform: Shape 3818">
                <a:extLst>
                  <a:ext uri="{FF2B5EF4-FFF2-40B4-BE49-F238E27FC236}">
                    <a16:creationId xmlns:a16="http://schemas.microsoft.com/office/drawing/2014/main" id="{35A0C439-D767-821B-095C-512EEA921E58}"/>
                  </a:ext>
                </a:extLst>
              </p:cNvPr>
              <p:cNvSpPr/>
              <p:nvPr/>
            </p:nvSpPr>
            <p:spPr>
              <a:xfrm>
                <a:off x="3552112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0" name="Freeform: Shape 3819">
                <a:extLst>
                  <a:ext uri="{FF2B5EF4-FFF2-40B4-BE49-F238E27FC236}">
                    <a16:creationId xmlns:a16="http://schemas.microsoft.com/office/drawing/2014/main" id="{36C20635-E6A1-B7E1-23F0-945E986EEFAF}"/>
                  </a:ext>
                </a:extLst>
              </p:cNvPr>
              <p:cNvSpPr/>
              <p:nvPr/>
            </p:nvSpPr>
            <p:spPr>
              <a:xfrm>
                <a:off x="6009299" y="-4411673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1" name="Freeform: Shape 3820">
                <a:extLst>
                  <a:ext uri="{FF2B5EF4-FFF2-40B4-BE49-F238E27FC236}">
                    <a16:creationId xmlns:a16="http://schemas.microsoft.com/office/drawing/2014/main" id="{73F75CBA-38D5-3ECC-AAE6-9D084E683173}"/>
                  </a:ext>
                </a:extLst>
              </p:cNvPr>
              <p:cNvSpPr/>
              <p:nvPr/>
            </p:nvSpPr>
            <p:spPr>
              <a:xfrm>
                <a:off x="4508199" y="-325277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2" name="Freeform: Shape 3821">
                <a:extLst>
                  <a:ext uri="{FF2B5EF4-FFF2-40B4-BE49-F238E27FC236}">
                    <a16:creationId xmlns:a16="http://schemas.microsoft.com/office/drawing/2014/main" id="{76D2CCA6-5289-7F12-5833-8C0637AD605D}"/>
                  </a:ext>
                </a:extLst>
              </p:cNvPr>
              <p:cNvSpPr/>
              <p:nvPr/>
            </p:nvSpPr>
            <p:spPr>
              <a:xfrm>
                <a:off x="12248400" y="-793699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3" name="Freeform: Shape 3822">
                <a:extLst>
                  <a:ext uri="{FF2B5EF4-FFF2-40B4-BE49-F238E27FC236}">
                    <a16:creationId xmlns:a16="http://schemas.microsoft.com/office/drawing/2014/main" id="{06951493-4326-DD11-3278-A47E3E640FEF}"/>
                  </a:ext>
                </a:extLst>
              </p:cNvPr>
              <p:cNvSpPr/>
              <p:nvPr/>
            </p:nvSpPr>
            <p:spPr>
              <a:xfrm>
                <a:off x="-96453" y="-3086585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4" name="Freeform: Shape 3823">
                <a:extLst>
                  <a:ext uri="{FF2B5EF4-FFF2-40B4-BE49-F238E27FC236}">
                    <a16:creationId xmlns:a16="http://schemas.microsoft.com/office/drawing/2014/main" id="{876CB7CB-D806-F6CB-DA5B-9D963A1F7505}"/>
                  </a:ext>
                </a:extLst>
              </p:cNvPr>
              <p:cNvSpPr/>
              <p:nvPr/>
            </p:nvSpPr>
            <p:spPr>
              <a:xfrm>
                <a:off x="8163422" y="-1137605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5" name="Freeform: Shape 3824">
                <a:extLst>
                  <a:ext uri="{FF2B5EF4-FFF2-40B4-BE49-F238E27FC236}">
                    <a16:creationId xmlns:a16="http://schemas.microsoft.com/office/drawing/2014/main" id="{459891E6-A693-7CD2-C648-7582FD28E95D}"/>
                  </a:ext>
                </a:extLst>
              </p:cNvPr>
              <p:cNvSpPr/>
              <p:nvPr/>
            </p:nvSpPr>
            <p:spPr>
              <a:xfrm>
                <a:off x="78077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6" name="Freeform: Shape 3825">
                <a:extLst>
                  <a:ext uri="{FF2B5EF4-FFF2-40B4-BE49-F238E27FC236}">
                    <a16:creationId xmlns:a16="http://schemas.microsoft.com/office/drawing/2014/main" id="{501F8D44-860E-F60F-DAC7-F3B51826EA49}"/>
                  </a:ext>
                </a:extLst>
              </p:cNvPr>
              <p:cNvSpPr/>
              <p:nvPr/>
            </p:nvSpPr>
            <p:spPr>
              <a:xfrm>
                <a:off x="3463694" y="-3691554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7" name="Freeform: Shape 3826">
                <a:extLst>
                  <a:ext uri="{FF2B5EF4-FFF2-40B4-BE49-F238E27FC236}">
                    <a16:creationId xmlns:a16="http://schemas.microsoft.com/office/drawing/2014/main" id="{43593053-7B57-635D-41E2-9BC7EA3A302D}"/>
                  </a:ext>
                </a:extLst>
              </p:cNvPr>
              <p:cNvSpPr/>
              <p:nvPr/>
            </p:nvSpPr>
            <p:spPr>
              <a:xfrm>
                <a:off x="1993331" y="-3220835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8" name="Freeform: Shape 3827">
                <a:extLst>
                  <a:ext uri="{FF2B5EF4-FFF2-40B4-BE49-F238E27FC236}">
                    <a16:creationId xmlns:a16="http://schemas.microsoft.com/office/drawing/2014/main" id="{1F2578AC-FC4D-2454-0145-517648FB4830}"/>
                  </a:ext>
                </a:extLst>
              </p:cNvPr>
              <p:cNvSpPr/>
              <p:nvPr/>
            </p:nvSpPr>
            <p:spPr>
              <a:xfrm>
                <a:off x="5307457" y="-5236871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9" name="Freeform: Shape 3828">
                <a:extLst>
                  <a:ext uri="{FF2B5EF4-FFF2-40B4-BE49-F238E27FC236}">
                    <a16:creationId xmlns:a16="http://schemas.microsoft.com/office/drawing/2014/main" id="{FE60FE55-96A9-B215-A51C-2E34218B2A1D}"/>
                  </a:ext>
                </a:extLst>
              </p:cNvPr>
              <p:cNvSpPr/>
              <p:nvPr/>
            </p:nvSpPr>
            <p:spPr>
              <a:xfrm>
                <a:off x="9674553" y="-5289737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0" name="Freeform: Shape 3829">
                <a:extLst>
                  <a:ext uri="{FF2B5EF4-FFF2-40B4-BE49-F238E27FC236}">
                    <a16:creationId xmlns:a16="http://schemas.microsoft.com/office/drawing/2014/main" id="{053D2DA0-38E7-3599-7C62-A7D3E392F3F7}"/>
                  </a:ext>
                </a:extLst>
              </p:cNvPr>
              <p:cNvSpPr/>
              <p:nvPr/>
            </p:nvSpPr>
            <p:spPr>
              <a:xfrm>
                <a:off x="9573878" y="-403458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1" name="Freeform: Shape 3830">
                <a:extLst>
                  <a:ext uri="{FF2B5EF4-FFF2-40B4-BE49-F238E27FC236}">
                    <a16:creationId xmlns:a16="http://schemas.microsoft.com/office/drawing/2014/main" id="{D517A46D-65BC-CA63-DA9F-AD475D44B890}"/>
                  </a:ext>
                </a:extLst>
              </p:cNvPr>
              <p:cNvSpPr/>
              <p:nvPr/>
            </p:nvSpPr>
            <p:spPr>
              <a:xfrm>
                <a:off x="12084888" y="-2991286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2" name="Freeform: Shape 3831">
                <a:extLst>
                  <a:ext uri="{FF2B5EF4-FFF2-40B4-BE49-F238E27FC236}">
                    <a16:creationId xmlns:a16="http://schemas.microsoft.com/office/drawing/2014/main" id="{A717128C-788E-7786-E87F-4083084AF17C}"/>
                  </a:ext>
                </a:extLst>
              </p:cNvPr>
              <p:cNvSpPr/>
              <p:nvPr/>
            </p:nvSpPr>
            <p:spPr>
              <a:xfrm>
                <a:off x="6357893" y="-325011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3" name="Freeform: Shape 3832">
                <a:extLst>
                  <a:ext uri="{FF2B5EF4-FFF2-40B4-BE49-F238E27FC236}">
                    <a16:creationId xmlns:a16="http://schemas.microsoft.com/office/drawing/2014/main" id="{A0F70347-A897-AAB6-4EA7-17668FC1D151}"/>
                  </a:ext>
                </a:extLst>
              </p:cNvPr>
              <p:cNvSpPr/>
              <p:nvPr/>
            </p:nvSpPr>
            <p:spPr>
              <a:xfrm>
                <a:off x="752304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4" name="Freeform: Shape 3833">
                <a:extLst>
                  <a:ext uri="{FF2B5EF4-FFF2-40B4-BE49-F238E27FC236}">
                    <a16:creationId xmlns:a16="http://schemas.microsoft.com/office/drawing/2014/main" id="{F1A75056-D755-5CA7-9E53-E8B1691A9FA5}"/>
                  </a:ext>
                </a:extLst>
              </p:cNvPr>
              <p:cNvSpPr/>
              <p:nvPr/>
            </p:nvSpPr>
            <p:spPr>
              <a:xfrm>
                <a:off x="10700170" y="-2133571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5" name="Freeform: Shape 3834">
                <a:extLst>
                  <a:ext uri="{FF2B5EF4-FFF2-40B4-BE49-F238E27FC236}">
                    <a16:creationId xmlns:a16="http://schemas.microsoft.com/office/drawing/2014/main" id="{1FD3518F-F2B8-2417-4EC2-9C6915F22EC5}"/>
                  </a:ext>
                </a:extLst>
              </p:cNvPr>
              <p:cNvSpPr/>
              <p:nvPr/>
            </p:nvSpPr>
            <p:spPr>
              <a:xfrm>
                <a:off x="8421302" y="-4133728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6" name="Freeform: Shape 3835">
                <a:extLst>
                  <a:ext uri="{FF2B5EF4-FFF2-40B4-BE49-F238E27FC236}">
                    <a16:creationId xmlns:a16="http://schemas.microsoft.com/office/drawing/2014/main" id="{73B76649-0203-82F3-10DB-110FA569DA47}"/>
                  </a:ext>
                </a:extLst>
              </p:cNvPr>
              <p:cNvSpPr/>
              <p:nvPr/>
            </p:nvSpPr>
            <p:spPr>
              <a:xfrm>
                <a:off x="11660953" y="-477217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7" name="Freeform: Shape 3836">
                <a:extLst>
                  <a:ext uri="{FF2B5EF4-FFF2-40B4-BE49-F238E27FC236}">
                    <a16:creationId xmlns:a16="http://schemas.microsoft.com/office/drawing/2014/main" id="{1BC3045F-9630-0995-09F7-7DBEF85AD3F9}"/>
                  </a:ext>
                </a:extLst>
              </p:cNvPr>
              <p:cNvSpPr/>
              <p:nvPr/>
            </p:nvSpPr>
            <p:spPr>
              <a:xfrm>
                <a:off x="4488980" y="-4568320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8" name="Freeform: Shape 3837">
                <a:extLst>
                  <a:ext uri="{FF2B5EF4-FFF2-40B4-BE49-F238E27FC236}">
                    <a16:creationId xmlns:a16="http://schemas.microsoft.com/office/drawing/2014/main" id="{394E1485-905E-1C8C-1A51-E9E44D402AD9}"/>
                  </a:ext>
                </a:extLst>
              </p:cNvPr>
              <p:cNvSpPr/>
              <p:nvPr/>
            </p:nvSpPr>
            <p:spPr>
              <a:xfrm>
                <a:off x="2931790" y="-2769458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9" name="Freeform: Shape 3838">
                <a:extLst>
                  <a:ext uri="{FF2B5EF4-FFF2-40B4-BE49-F238E27FC236}">
                    <a16:creationId xmlns:a16="http://schemas.microsoft.com/office/drawing/2014/main" id="{F1BA23CB-601F-7664-EF5C-85BE267AC93C}"/>
                  </a:ext>
                </a:extLst>
              </p:cNvPr>
              <p:cNvSpPr/>
              <p:nvPr/>
            </p:nvSpPr>
            <p:spPr>
              <a:xfrm>
                <a:off x="648203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0" name="Freeform: Shape 3839">
                <a:extLst>
                  <a:ext uri="{FF2B5EF4-FFF2-40B4-BE49-F238E27FC236}">
                    <a16:creationId xmlns:a16="http://schemas.microsoft.com/office/drawing/2014/main" id="{4049DFA4-E3B0-3482-129C-BAC82689D441}"/>
                  </a:ext>
                </a:extLst>
              </p:cNvPr>
              <p:cNvSpPr/>
              <p:nvPr/>
            </p:nvSpPr>
            <p:spPr>
              <a:xfrm>
                <a:off x="7325144" y="-2429015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1" name="Freeform: Shape 3840">
                <a:extLst>
                  <a:ext uri="{FF2B5EF4-FFF2-40B4-BE49-F238E27FC236}">
                    <a16:creationId xmlns:a16="http://schemas.microsoft.com/office/drawing/2014/main" id="{FB8CC2C8-3F29-CBC1-F0F1-FD3484C49179}"/>
                  </a:ext>
                </a:extLst>
              </p:cNvPr>
              <p:cNvSpPr/>
              <p:nvPr/>
            </p:nvSpPr>
            <p:spPr>
              <a:xfrm>
                <a:off x="7978409" y="-3216167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2" name="Freeform: Shape 3841">
                <a:extLst>
                  <a:ext uri="{FF2B5EF4-FFF2-40B4-BE49-F238E27FC236}">
                    <a16:creationId xmlns:a16="http://schemas.microsoft.com/office/drawing/2014/main" id="{AC7E41FC-9906-A1F6-D6FC-0272E36FB8CA}"/>
                  </a:ext>
                </a:extLst>
              </p:cNvPr>
              <p:cNvSpPr/>
              <p:nvPr/>
            </p:nvSpPr>
            <p:spPr>
              <a:xfrm>
                <a:off x="5401524" y="-127208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3" name="Freeform: Shape 3842">
                <a:extLst>
                  <a:ext uri="{FF2B5EF4-FFF2-40B4-BE49-F238E27FC236}">
                    <a16:creationId xmlns:a16="http://schemas.microsoft.com/office/drawing/2014/main" id="{CA46FAF7-FD5C-E3AE-DFBE-54E55B551FE3}"/>
                  </a:ext>
                </a:extLst>
              </p:cNvPr>
              <p:cNvSpPr/>
              <p:nvPr/>
            </p:nvSpPr>
            <p:spPr>
              <a:xfrm>
                <a:off x="9391852" y="-208757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4" name="Freeform: Shape 3843">
                <a:extLst>
                  <a:ext uri="{FF2B5EF4-FFF2-40B4-BE49-F238E27FC236}">
                    <a16:creationId xmlns:a16="http://schemas.microsoft.com/office/drawing/2014/main" id="{A6B2E73E-6848-168E-5118-79FB1F4B8144}"/>
                  </a:ext>
                </a:extLst>
              </p:cNvPr>
              <p:cNvSpPr/>
              <p:nvPr/>
            </p:nvSpPr>
            <p:spPr>
              <a:xfrm>
                <a:off x="10858441" y="-477088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5" name="Freeform: Shape 3844">
                <a:extLst>
                  <a:ext uri="{FF2B5EF4-FFF2-40B4-BE49-F238E27FC236}">
                    <a16:creationId xmlns:a16="http://schemas.microsoft.com/office/drawing/2014/main" id="{0C616AB5-9631-2BA8-5A36-EF52DEC755E5}"/>
                  </a:ext>
                </a:extLst>
              </p:cNvPr>
              <p:cNvSpPr/>
              <p:nvPr/>
            </p:nvSpPr>
            <p:spPr>
              <a:xfrm>
                <a:off x="1504739" y="-4216889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6" name="Freeform: Shape 3845">
                <a:extLst>
                  <a:ext uri="{FF2B5EF4-FFF2-40B4-BE49-F238E27FC236}">
                    <a16:creationId xmlns:a16="http://schemas.microsoft.com/office/drawing/2014/main" id="{F883C187-4B09-9FF5-FBEB-1906E01751C3}"/>
                  </a:ext>
                </a:extLst>
              </p:cNvPr>
              <p:cNvSpPr/>
              <p:nvPr/>
            </p:nvSpPr>
            <p:spPr>
              <a:xfrm>
                <a:off x="6583287" y="-1630301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7" name="Freeform: Shape 3846">
                <a:extLst>
                  <a:ext uri="{FF2B5EF4-FFF2-40B4-BE49-F238E27FC236}">
                    <a16:creationId xmlns:a16="http://schemas.microsoft.com/office/drawing/2014/main" id="{FB8B0F9D-77C1-7556-6BBE-5D69487BF608}"/>
                  </a:ext>
                </a:extLst>
              </p:cNvPr>
              <p:cNvSpPr/>
              <p:nvPr/>
            </p:nvSpPr>
            <p:spPr>
              <a:xfrm>
                <a:off x="7609589" y="-6251254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8" name="Freeform: Shape 3847">
                <a:extLst>
                  <a:ext uri="{FF2B5EF4-FFF2-40B4-BE49-F238E27FC236}">
                    <a16:creationId xmlns:a16="http://schemas.microsoft.com/office/drawing/2014/main" id="{491D1783-EAA5-5CB5-7BDE-8CD07675E114}"/>
                  </a:ext>
                </a:extLst>
              </p:cNvPr>
              <p:cNvSpPr/>
              <p:nvPr/>
            </p:nvSpPr>
            <p:spPr>
              <a:xfrm>
                <a:off x="8784084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9" name="Freeform: Shape 3848">
                <a:extLst>
                  <a:ext uri="{FF2B5EF4-FFF2-40B4-BE49-F238E27FC236}">
                    <a16:creationId xmlns:a16="http://schemas.microsoft.com/office/drawing/2014/main" id="{CA970B56-A2B9-1750-6523-58FDA02BA6AA}"/>
                  </a:ext>
                </a:extLst>
              </p:cNvPr>
              <p:cNvSpPr/>
              <p:nvPr/>
            </p:nvSpPr>
            <p:spPr>
              <a:xfrm>
                <a:off x="11241271" y="-5806426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0" name="Freeform: Shape 3849">
                <a:extLst>
                  <a:ext uri="{FF2B5EF4-FFF2-40B4-BE49-F238E27FC236}">
                    <a16:creationId xmlns:a16="http://schemas.microsoft.com/office/drawing/2014/main" id="{60B489AD-1BAE-191D-07BF-F1016AB05D6B}"/>
                  </a:ext>
                </a:extLst>
              </p:cNvPr>
              <p:cNvSpPr/>
              <p:nvPr/>
            </p:nvSpPr>
            <p:spPr>
              <a:xfrm>
                <a:off x="4463837" y="-2338598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1" name="Freeform: Shape 3850">
                <a:extLst>
                  <a:ext uri="{FF2B5EF4-FFF2-40B4-BE49-F238E27FC236}">
                    <a16:creationId xmlns:a16="http://schemas.microsoft.com/office/drawing/2014/main" id="{461C09CC-96EE-BA4A-6505-1BBBD0F71A31}"/>
                  </a:ext>
                </a:extLst>
              </p:cNvPr>
              <p:cNvSpPr/>
              <p:nvPr/>
            </p:nvSpPr>
            <p:spPr>
              <a:xfrm>
                <a:off x="2217223" y="-1498021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2" name="Freeform: Shape 3851">
                <a:extLst>
                  <a:ext uri="{FF2B5EF4-FFF2-40B4-BE49-F238E27FC236}">
                    <a16:creationId xmlns:a16="http://schemas.microsoft.com/office/drawing/2014/main" id="{59959B5A-34B3-45DF-A98D-1287F9B50C40}"/>
                  </a:ext>
                </a:extLst>
              </p:cNvPr>
              <p:cNvSpPr/>
              <p:nvPr/>
            </p:nvSpPr>
            <p:spPr>
              <a:xfrm>
                <a:off x="5500204" y="-5890286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3" name="Freeform: Shape 3852">
                <a:extLst>
                  <a:ext uri="{FF2B5EF4-FFF2-40B4-BE49-F238E27FC236}">
                    <a16:creationId xmlns:a16="http://schemas.microsoft.com/office/drawing/2014/main" id="{CA15D1A2-DD68-22A6-BBF2-53147E9C5959}"/>
                  </a:ext>
                </a:extLst>
              </p:cNvPr>
              <p:cNvSpPr/>
              <p:nvPr/>
            </p:nvSpPr>
            <p:spPr>
              <a:xfrm>
                <a:off x="11751430" y="-581246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4" name="Freeform: Shape 3853">
                <a:extLst>
                  <a:ext uri="{FF2B5EF4-FFF2-40B4-BE49-F238E27FC236}">
                    <a16:creationId xmlns:a16="http://schemas.microsoft.com/office/drawing/2014/main" id="{B8FD1DC8-9355-41C0-EFBB-0E15986474D8}"/>
                  </a:ext>
                </a:extLst>
              </p:cNvPr>
              <p:cNvSpPr/>
              <p:nvPr/>
            </p:nvSpPr>
            <p:spPr>
              <a:xfrm>
                <a:off x="6012749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5" name="Freeform: Shape 3854">
                <a:extLst>
                  <a:ext uri="{FF2B5EF4-FFF2-40B4-BE49-F238E27FC236}">
                    <a16:creationId xmlns:a16="http://schemas.microsoft.com/office/drawing/2014/main" id="{1B01CC0C-F0E3-7FDA-9E44-B2911E1DCCE4}"/>
                  </a:ext>
                </a:extLst>
              </p:cNvPr>
              <p:cNvSpPr/>
              <p:nvPr/>
            </p:nvSpPr>
            <p:spPr>
              <a:xfrm>
                <a:off x="8469936" y="-5806426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6" name="Freeform: Shape 3855">
                <a:extLst>
                  <a:ext uri="{FF2B5EF4-FFF2-40B4-BE49-F238E27FC236}">
                    <a16:creationId xmlns:a16="http://schemas.microsoft.com/office/drawing/2014/main" id="{888D4220-EC7A-D630-1242-3986563BD859}"/>
                  </a:ext>
                </a:extLst>
              </p:cNvPr>
              <p:cNvSpPr/>
              <p:nvPr/>
            </p:nvSpPr>
            <p:spPr>
              <a:xfrm>
                <a:off x="5564605" y="-3654974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7" name="Freeform: Shape 3856">
                <a:extLst>
                  <a:ext uri="{FF2B5EF4-FFF2-40B4-BE49-F238E27FC236}">
                    <a16:creationId xmlns:a16="http://schemas.microsoft.com/office/drawing/2014/main" id="{C8A24BAD-B4E7-49FD-B86D-9646CB8EFA8E}"/>
                  </a:ext>
                </a:extLst>
              </p:cNvPr>
              <p:cNvSpPr/>
              <p:nvPr/>
            </p:nvSpPr>
            <p:spPr>
              <a:xfrm>
                <a:off x="10150655" y="-6166929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8" name="Freeform: Shape 3857">
                <a:extLst>
                  <a:ext uri="{FF2B5EF4-FFF2-40B4-BE49-F238E27FC236}">
                    <a16:creationId xmlns:a16="http://schemas.microsoft.com/office/drawing/2014/main" id="{9AE98013-99F6-485E-10F0-9513CC9F6EDF}"/>
                  </a:ext>
                </a:extLst>
              </p:cNvPr>
              <p:cNvSpPr/>
              <p:nvPr/>
            </p:nvSpPr>
            <p:spPr>
              <a:xfrm>
                <a:off x="2163231" y="-6084585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9" name="Freeform: Shape 3858">
                <a:extLst>
                  <a:ext uri="{FF2B5EF4-FFF2-40B4-BE49-F238E27FC236}">
                    <a16:creationId xmlns:a16="http://schemas.microsoft.com/office/drawing/2014/main" id="{10694D5B-F8C6-9138-4DDC-EBB897A09917}"/>
                  </a:ext>
                </a:extLst>
              </p:cNvPr>
              <p:cNvSpPr/>
              <p:nvPr/>
            </p:nvSpPr>
            <p:spPr>
              <a:xfrm>
                <a:off x="3337726" y="-616809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0" name="Freeform: Shape 3859">
                <a:extLst>
                  <a:ext uri="{FF2B5EF4-FFF2-40B4-BE49-F238E27FC236}">
                    <a16:creationId xmlns:a16="http://schemas.microsoft.com/office/drawing/2014/main" id="{C7A53485-D2D6-C732-2FC8-B155B7605865}"/>
                  </a:ext>
                </a:extLst>
              </p:cNvPr>
              <p:cNvSpPr/>
              <p:nvPr/>
            </p:nvSpPr>
            <p:spPr>
              <a:xfrm>
                <a:off x="4445915" y="-588859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1" name="Freeform: Shape 3860">
                <a:extLst>
                  <a:ext uri="{FF2B5EF4-FFF2-40B4-BE49-F238E27FC236}">
                    <a16:creationId xmlns:a16="http://schemas.microsoft.com/office/drawing/2014/main" id="{36620F94-EF47-7175-9A83-CB84FB64A306}"/>
                  </a:ext>
                </a:extLst>
              </p:cNvPr>
              <p:cNvSpPr/>
              <p:nvPr/>
            </p:nvSpPr>
            <p:spPr>
              <a:xfrm>
                <a:off x="53846" y="-5723617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2" name="Freeform: Shape 3861">
                <a:extLst>
                  <a:ext uri="{FF2B5EF4-FFF2-40B4-BE49-F238E27FC236}">
                    <a16:creationId xmlns:a16="http://schemas.microsoft.com/office/drawing/2014/main" id="{A7C3EB02-F4B5-B75B-0229-C74230AC9D9B}"/>
                  </a:ext>
                </a:extLst>
              </p:cNvPr>
              <p:cNvSpPr/>
              <p:nvPr/>
            </p:nvSpPr>
            <p:spPr>
              <a:xfrm>
                <a:off x="566391" y="-616809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3" name="Freeform: Shape 3862">
                <a:extLst>
                  <a:ext uri="{FF2B5EF4-FFF2-40B4-BE49-F238E27FC236}">
                    <a16:creationId xmlns:a16="http://schemas.microsoft.com/office/drawing/2014/main" id="{6A06196F-AFAB-2FDE-237D-5EA2768CEEEB}"/>
                  </a:ext>
                </a:extLst>
              </p:cNvPr>
              <p:cNvSpPr/>
              <p:nvPr/>
            </p:nvSpPr>
            <p:spPr>
              <a:xfrm>
                <a:off x="3023578" y="-5639757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4" name="Freeform: Shape 3863">
                <a:extLst>
                  <a:ext uri="{FF2B5EF4-FFF2-40B4-BE49-F238E27FC236}">
                    <a16:creationId xmlns:a16="http://schemas.microsoft.com/office/drawing/2014/main" id="{6DA274AC-BB15-2567-F158-1A4815352B6F}"/>
                  </a:ext>
                </a:extLst>
              </p:cNvPr>
              <p:cNvSpPr/>
              <p:nvPr/>
            </p:nvSpPr>
            <p:spPr>
              <a:xfrm>
                <a:off x="1674580" y="-588859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5" name="Freeform: Shape 3864">
                <a:extLst>
                  <a:ext uri="{FF2B5EF4-FFF2-40B4-BE49-F238E27FC236}">
                    <a16:creationId xmlns:a16="http://schemas.microsoft.com/office/drawing/2014/main" id="{821A8838-526A-BF3C-0F43-4992F7021420}"/>
                  </a:ext>
                </a:extLst>
              </p:cNvPr>
              <p:cNvSpPr/>
              <p:nvPr/>
            </p:nvSpPr>
            <p:spPr>
              <a:xfrm>
                <a:off x="4343893" y="-963540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6" name="Freeform: Shape 3865">
                <a:extLst>
                  <a:ext uri="{FF2B5EF4-FFF2-40B4-BE49-F238E27FC236}">
                    <a16:creationId xmlns:a16="http://schemas.microsoft.com/office/drawing/2014/main" id="{0F6ABBD6-19E8-E5BC-8E01-E34FD186859D}"/>
                  </a:ext>
                </a:extLst>
              </p:cNvPr>
              <p:cNvSpPr/>
              <p:nvPr/>
            </p:nvSpPr>
            <p:spPr>
              <a:xfrm>
                <a:off x="10710420" y="-581246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7" name="Freeform: Shape 3866">
                <a:extLst>
                  <a:ext uri="{FF2B5EF4-FFF2-40B4-BE49-F238E27FC236}">
                    <a16:creationId xmlns:a16="http://schemas.microsoft.com/office/drawing/2014/main" id="{47E41C16-9288-4271-95CF-3D7FC8213F0C}"/>
                  </a:ext>
                </a:extLst>
              </p:cNvPr>
              <p:cNvSpPr/>
              <p:nvPr/>
            </p:nvSpPr>
            <p:spPr>
              <a:xfrm>
                <a:off x="9284962" y="-6010442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8" name="Freeform: Shape 3867">
                <a:extLst>
                  <a:ext uri="{FF2B5EF4-FFF2-40B4-BE49-F238E27FC236}">
                    <a16:creationId xmlns:a16="http://schemas.microsoft.com/office/drawing/2014/main" id="{55B01248-5B99-719B-7836-23566F18509C}"/>
                  </a:ext>
                </a:extLst>
              </p:cNvPr>
              <p:cNvSpPr/>
              <p:nvPr/>
            </p:nvSpPr>
            <p:spPr>
              <a:xfrm>
                <a:off x="11714009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9" name="Freeform: Shape 3868">
                <a:extLst>
                  <a:ext uri="{FF2B5EF4-FFF2-40B4-BE49-F238E27FC236}">
                    <a16:creationId xmlns:a16="http://schemas.microsoft.com/office/drawing/2014/main" id="{E2BE6FFA-830F-7BBF-C201-A4914BD91606}"/>
                  </a:ext>
                </a:extLst>
              </p:cNvPr>
              <p:cNvSpPr/>
              <p:nvPr/>
            </p:nvSpPr>
            <p:spPr>
              <a:xfrm>
                <a:off x="915557" y="-2683476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0" name="Freeform: Shape 3869">
                <a:extLst>
                  <a:ext uri="{FF2B5EF4-FFF2-40B4-BE49-F238E27FC236}">
                    <a16:creationId xmlns:a16="http://schemas.microsoft.com/office/drawing/2014/main" id="{F22180FD-DD53-9F1D-41F0-B8F01B46B80F}"/>
                  </a:ext>
                </a:extLst>
              </p:cNvPr>
              <p:cNvSpPr/>
              <p:nvPr/>
            </p:nvSpPr>
            <p:spPr>
              <a:xfrm>
                <a:off x="392989" y="-1031443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1" name="Freeform: Shape 3870">
                <a:extLst>
                  <a:ext uri="{FF2B5EF4-FFF2-40B4-BE49-F238E27FC236}">
                    <a16:creationId xmlns:a16="http://schemas.microsoft.com/office/drawing/2014/main" id="{C595691D-AA2E-8A3F-869E-BA70C3421DF9}"/>
                  </a:ext>
                </a:extLst>
              </p:cNvPr>
              <p:cNvSpPr/>
              <p:nvPr/>
            </p:nvSpPr>
            <p:spPr>
              <a:xfrm>
                <a:off x="9045361" y="-312870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2" name="Freeform: Shape 3871">
                <a:extLst>
                  <a:ext uri="{FF2B5EF4-FFF2-40B4-BE49-F238E27FC236}">
                    <a16:creationId xmlns:a16="http://schemas.microsoft.com/office/drawing/2014/main" id="{46FFD3ED-86B8-D638-7649-5990D4D56FCF}"/>
                  </a:ext>
                </a:extLst>
              </p:cNvPr>
              <p:cNvSpPr/>
              <p:nvPr/>
            </p:nvSpPr>
            <p:spPr>
              <a:xfrm>
                <a:off x="9945439" y="-85818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3" name="Freeform: Shape 3872">
                <a:extLst>
                  <a:ext uri="{FF2B5EF4-FFF2-40B4-BE49-F238E27FC236}">
                    <a16:creationId xmlns:a16="http://schemas.microsoft.com/office/drawing/2014/main" id="{2C41D64D-80A5-3C48-D8A6-527152250080}"/>
                  </a:ext>
                </a:extLst>
              </p:cNvPr>
              <p:cNvSpPr/>
              <p:nvPr/>
            </p:nvSpPr>
            <p:spPr>
              <a:xfrm>
                <a:off x="3810935" y="-5806107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4" name="Freeform: Shape 3873">
                <a:extLst>
                  <a:ext uri="{FF2B5EF4-FFF2-40B4-BE49-F238E27FC236}">
                    <a16:creationId xmlns:a16="http://schemas.microsoft.com/office/drawing/2014/main" id="{AF1BCA96-20E2-69AE-9FFE-B41E4DCC6B26}"/>
                  </a:ext>
                </a:extLst>
              </p:cNvPr>
              <p:cNvSpPr/>
              <p:nvPr/>
            </p:nvSpPr>
            <p:spPr>
              <a:xfrm>
                <a:off x="6496638" y="-5829880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753E981-B796-CD34-E616-07CCB633AA06}"/>
                </a:ext>
              </a:extLst>
            </p:cNvPr>
            <p:cNvGrpSpPr/>
            <p:nvPr/>
          </p:nvGrpSpPr>
          <p:grpSpPr>
            <a:xfrm>
              <a:off x="-689" y="-12790393"/>
              <a:ext cx="12526879" cy="5692751"/>
              <a:chOff x="-96453" y="-6334762"/>
              <a:chExt cx="12526879" cy="5692751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E27C1A82-CE90-A019-9DBF-4DBA2091DEC3}"/>
                  </a:ext>
                </a:extLst>
              </p:cNvPr>
              <p:cNvSpPr/>
              <p:nvPr/>
            </p:nvSpPr>
            <p:spPr>
              <a:xfrm>
                <a:off x="11075603" y="-3213937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6B40CA3-A342-096D-EFB0-53D603071528}"/>
                  </a:ext>
                </a:extLst>
              </p:cNvPr>
              <p:cNvSpPr/>
              <p:nvPr/>
            </p:nvSpPr>
            <p:spPr>
              <a:xfrm>
                <a:off x="2377617" y="-4856501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5" name="Freeform: Shape 3784">
                <a:extLst>
                  <a:ext uri="{FF2B5EF4-FFF2-40B4-BE49-F238E27FC236}">
                    <a16:creationId xmlns:a16="http://schemas.microsoft.com/office/drawing/2014/main" id="{CA3EF3F6-55BB-EA52-4FCC-3E7DD73A0B92}"/>
                  </a:ext>
                </a:extLst>
              </p:cNvPr>
              <p:cNvSpPr/>
              <p:nvPr/>
            </p:nvSpPr>
            <p:spPr>
              <a:xfrm>
                <a:off x="3552112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6" name="Freeform: Shape 3785">
                <a:extLst>
                  <a:ext uri="{FF2B5EF4-FFF2-40B4-BE49-F238E27FC236}">
                    <a16:creationId xmlns:a16="http://schemas.microsoft.com/office/drawing/2014/main" id="{ED2BFDC0-9B26-BFBE-07B8-AD9BB30EE7FB}"/>
                  </a:ext>
                </a:extLst>
              </p:cNvPr>
              <p:cNvSpPr/>
              <p:nvPr/>
            </p:nvSpPr>
            <p:spPr>
              <a:xfrm>
                <a:off x="6009299" y="-4411673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7" name="Freeform: Shape 3786">
                <a:extLst>
                  <a:ext uri="{FF2B5EF4-FFF2-40B4-BE49-F238E27FC236}">
                    <a16:creationId xmlns:a16="http://schemas.microsoft.com/office/drawing/2014/main" id="{8362AB7A-69F5-21C8-4125-BEC8FB620789}"/>
                  </a:ext>
                </a:extLst>
              </p:cNvPr>
              <p:cNvSpPr/>
              <p:nvPr/>
            </p:nvSpPr>
            <p:spPr>
              <a:xfrm>
                <a:off x="4508199" y="-325277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8" name="Freeform: Shape 3787">
                <a:extLst>
                  <a:ext uri="{FF2B5EF4-FFF2-40B4-BE49-F238E27FC236}">
                    <a16:creationId xmlns:a16="http://schemas.microsoft.com/office/drawing/2014/main" id="{2B0D68E5-4C38-7640-DB58-2217CA1945C8}"/>
                  </a:ext>
                </a:extLst>
              </p:cNvPr>
              <p:cNvSpPr/>
              <p:nvPr/>
            </p:nvSpPr>
            <p:spPr>
              <a:xfrm>
                <a:off x="12248400" y="-793699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9" name="Freeform: Shape 3788">
                <a:extLst>
                  <a:ext uri="{FF2B5EF4-FFF2-40B4-BE49-F238E27FC236}">
                    <a16:creationId xmlns:a16="http://schemas.microsoft.com/office/drawing/2014/main" id="{4EDC33FE-9019-6679-6FA0-CD25AC6900C8}"/>
                  </a:ext>
                </a:extLst>
              </p:cNvPr>
              <p:cNvSpPr/>
              <p:nvPr/>
            </p:nvSpPr>
            <p:spPr>
              <a:xfrm>
                <a:off x="-96453" y="-3086585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0" name="Freeform: Shape 3789">
                <a:extLst>
                  <a:ext uri="{FF2B5EF4-FFF2-40B4-BE49-F238E27FC236}">
                    <a16:creationId xmlns:a16="http://schemas.microsoft.com/office/drawing/2014/main" id="{5FAC9394-3069-816D-CE1D-ED31806D282C}"/>
                  </a:ext>
                </a:extLst>
              </p:cNvPr>
              <p:cNvSpPr/>
              <p:nvPr/>
            </p:nvSpPr>
            <p:spPr>
              <a:xfrm>
                <a:off x="8163422" y="-1137605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1" name="Freeform: Shape 3790">
                <a:extLst>
                  <a:ext uri="{FF2B5EF4-FFF2-40B4-BE49-F238E27FC236}">
                    <a16:creationId xmlns:a16="http://schemas.microsoft.com/office/drawing/2014/main" id="{147AA708-E8FE-2724-32E6-FF9F39922090}"/>
                  </a:ext>
                </a:extLst>
              </p:cNvPr>
              <p:cNvSpPr/>
              <p:nvPr/>
            </p:nvSpPr>
            <p:spPr>
              <a:xfrm>
                <a:off x="78077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2" name="Freeform: Shape 3791">
                <a:extLst>
                  <a:ext uri="{FF2B5EF4-FFF2-40B4-BE49-F238E27FC236}">
                    <a16:creationId xmlns:a16="http://schemas.microsoft.com/office/drawing/2014/main" id="{C2A67890-1544-6792-9FAE-A8C678E83482}"/>
                  </a:ext>
                </a:extLst>
              </p:cNvPr>
              <p:cNvSpPr/>
              <p:nvPr/>
            </p:nvSpPr>
            <p:spPr>
              <a:xfrm>
                <a:off x="3463694" y="-3691554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3" name="Freeform: Shape 3792">
                <a:extLst>
                  <a:ext uri="{FF2B5EF4-FFF2-40B4-BE49-F238E27FC236}">
                    <a16:creationId xmlns:a16="http://schemas.microsoft.com/office/drawing/2014/main" id="{37A77A0A-E7B0-B3B6-D251-20EC9CDBAB13}"/>
                  </a:ext>
                </a:extLst>
              </p:cNvPr>
              <p:cNvSpPr/>
              <p:nvPr/>
            </p:nvSpPr>
            <p:spPr>
              <a:xfrm>
                <a:off x="1993331" y="-3220835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4" name="Freeform: Shape 3793">
                <a:extLst>
                  <a:ext uri="{FF2B5EF4-FFF2-40B4-BE49-F238E27FC236}">
                    <a16:creationId xmlns:a16="http://schemas.microsoft.com/office/drawing/2014/main" id="{F1056766-6450-4513-A0AE-E71F549E955A}"/>
                  </a:ext>
                </a:extLst>
              </p:cNvPr>
              <p:cNvSpPr/>
              <p:nvPr/>
            </p:nvSpPr>
            <p:spPr>
              <a:xfrm>
                <a:off x="5307457" y="-5236871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5" name="Freeform: Shape 3794">
                <a:extLst>
                  <a:ext uri="{FF2B5EF4-FFF2-40B4-BE49-F238E27FC236}">
                    <a16:creationId xmlns:a16="http://schemas.microsoft.com/office/drawing/2014/main" id="{08A84960-FD0F-4E4E-E4C2-1C23FCCF1B8C}"/>
                  </a:ext>
                </a:extLst>
              </p:cNvPr>
              <p:cNvSpPr/>
              <p:nvPr/>
            </p:nvSpPr>
            <p:spPr>
              <a:xfrm>
                <a:off x="9674553" y="-5289737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6" name="Freeform: Shape 3795">
                <a:extLst>
                  <a:ext uri="{FF2B5EF4-FFF2-40B4-BE49-F238E27FC236}">
                    <a16:creationId xmlns:a16="http://schemas.microsoft.com/office/drawing/2014/main" id="{B719C88F-4987-9932-FD69-2F69AFED2B34}"/>
                  </a:ext>
                </a:extLst>
              </p:cNvPr>
              <p:cNvSpPr/>
              <p:nvPr/>
            </p:nvSpPr>
            <p:spPr>
              <a:xfrm>
                <a:off x="9573878" y="-403458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7" name="Freeform: Shape 3796">
                <a:extLst>
                  <a:ext uri="{FF2B5EF4-FFF2-40B4-BE49-F238E27FC236}">
                    <a16:creationId xmlns:a16="http://schemas.microsoft.com/office/drawing/2014/main" id="{DDE7AB1B-0DD4-73B2-16CA-42FF29DDDFE5}"/>
                  </a:ext>
                </a:extLst>
              </p:cNvPr>
              <p:cNvSpPr/>
              <p:nvPr/>
            </p:nvSpPr>
            <p:spPr>
              <a:xfrm>
                <a:off x="12084888" y="-2991286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8" name="Freeform: Shape 3797">
                <a:extLst>
                  <a:ext uri="{FF2B5EF4-FFF2-40B4-BE49-F238E27FC236}">
                    <a16:creationId xmlns:a16="http://schemas.microsoft.com/office/drawing/2014/main" id="{38C4B9A1-DE95-6459-2259-65B2E3FC68A6}"/>
                  </a:ext>
                </a:extLst>
              </p:cNvPr>
              <p:cNvSpPr/>
              <p:nvPr/>
            </p:nvSpPr>
            <p:spPr>
              <a:xfrm>
                <a:off x="6357893" y="-325011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9" name="Freeform: Shape 3798">
                <a:extLst>
                  <a:ext uri="{FF2B5EF4-FFF2-40B4-BE49-F238E27FC236}">
                    <a16:creationId xmlns:a16="http://schemas.microsoft.com/office/drawing/2014/main" id="{EC3D0AA3-E0B4-5A54-5A9D-2C769C047250}"/>
                  </a:ext>
                </a:extLst>
              </p:cNvPr>
              <p:cNvSpPr/>
              <p:nvPr/>
            </p:nvSpPr>
            <p:spPr>
              <a:xfrm>
                <a:off x="752304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0" name="Freeform: Shape 3799">
                <a:extLst>
                  <a:ext uri="{FF2B5EF4-FFF2-40B4-BE49-F238E27FC236}">
                    <a16:creationId xmlns:a16="http://schemas.microsoft.com/office/drawing/2014/main" id="{33B3194A-9590-1C74-CAB2-E3909627A7EE}"/>
                  </a:ext>
                </a:extLst>
              </p:cNvPr>
              <p:cNvSpPr/>
              <p:nvPr/>
            </p:nvSpPr>
            <p:spPr>
              <a:xfrm>
                <a:off x="10700170" y="-2133571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1" name="Freeform: Shape 3800">
                <a:extLst>
                  <a:ext uri="{FF2B5EF4-FFF2-40B4-BE49-F238E27FC236}">
                    <a16:creationId xmlns:a16="http://schemas.microsoft.com/office/drawing/2014/main" id="{DE6A2520-0EBE-6C92-FE1B-3464F6B639FA}"/>
                  </a:ext>
                </a:extLst>
              </p:cNvPr>
              <p:cNvSpPr/>
              <p:nvPr/>
            </p:nvSpPr>
            <p:spPr>
              <a:xfrm>
                <a:off x="8421302" y="-4133728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2" name="Freeform: Shape 3801">
                <a:extLst>
                  <a:ext uri="{FF2B5EF4-FFF2-40B4-BE49-F238E27FC236}">
                    <a16:creationId xmlns:a16="http://schemas.microsoft.com/office/drawing/2014/main" id="{3D2C05AF-C9B0-2CE0-28FB-9586DD00E4B8}"/>
                  </a:ext>
                </a:extLst>
              </p:cNvPr>
              <p:cNvSpPr/>
              <p:nvPr/>
            </p:nvSpPr>
            <p:spPr>
              <a:xfrm>
                <a:off x="11660953" y="-477217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3" name="Freeform: Shape 3802">
                <a:extLst>
                  <a:ext uri="{FF2B5EF4-FFF2-40B4-BE49-F238E27FC236}">
                    <a16:creationId xmlns:a16="http://schemas.microsoft.com/office/drawing/2014/main" id="{D1A0F237-C105-0CC9-E1A9-D07B3A84C57A}"/>
                  </a:ext>
                </a:extLst>
              </p:cNvPr>
              <p:cNvSpPr/>
              <p:nvPr/>
            </p:nvSpPr>
            <p:spPr>
              <a:xfrm>
                <a:off x="4488980" y="-4568320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4" name="Freeform: Shape 3803">
                <a:extLst>
                  <a:ext uri="{FF2B5EF4-FFF2-40B4-BE49-F238E27FC236}">
                    <a16:creationId xmlns:a16="http://schemas.microsoft.com/office/drawing/2014/main" id="{56681CF1-F35C-81F1-8FEC-EE4AD843FF4F}"/>
                  </a:ext>
                </a:extLst>
              </p:cNvPr>
              <p:cNvSpPr/>
              <p:nvPr/>
            </p:nvSpPr>
            <p:spPr>
              <a:xfrm>
                <a:off x="2931790" y="-2769458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5" name="Freeform: Shape 3804">
                <a:extLst>
                  <a:ext uri="{FF2B5EF4-FFF2-40B4-BE49-F238E27FC236}">
                    <a16:creationId xmlns:a16="http://schemas.microsoft.com/office/drawing/2014/main" id="{62DC2B68-9B8A-890C-F657-7229D250488B}"/>
                  </a:ext>
                </a:extLst>
              </p:cNvPr>
              <p:cNvSpPr/>
              <p:nvPr/>
            </p:nvSpPr>
            <p:spPr>
              <a:xfrm>
                <a:off x="6482037" y="-4940009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6" name="Freeform: Shape 3805">
                <a:extLst>
                  <a:ext uri="{FF2B5EF4-FFF2-40B4-BE49-F238E27FC236}">
                    <a16:creationId xmlns:a16="http://schemas.microsoft.com/office/drawing/2014/main" id="{EE469C79-CD34-443F-B6A0-A7F7841E35E5}"/>
                  </a:ext>
                </a:extLst>
              </p:cNvPr>
              <p:cNvSpPr/>
              <p:nvPr/>
            </p:nvSpPr>
            <p:spPr>
              <a:xfrm>
                <a:off x="7325144" y="-2429015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7" name="Freeform: Shape 3806">
                <a:extLst>
                  <a:ext uri="{FF2B5EF4-FFF2-40B4-BE49-F238E27FC236}">
                    <a16:creationId xmlns:a16="http://schemas.microsoft.com/office/drawing/2014/main" id="{4D71837F-1D0A-F47A-AFBA-7EE03A0DBC12}"/>
                  </a:ext>
                </a:extLst>
              </p:cNvPr>
              <p:cNvSpPr/>
              <p:nvPr/>
            </p:nvSpPr>
            <p:spPr>
              <a:xfrm>
                <a:off x="7978409" y="-3216167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8" name="Freeform: Shape 3807">
                <a:extLst>
                  <a:ext uri="{FF2B5EF4-FFF2-40B4-BE49-F238E27FC236}">
                    <a16:creationId xmlns:a16="http://schemas.microsoft.com/office/drawing/2014/main" id="{5D5D0E7E-D0BE-2BB1-0E2C-A74E55435BB9}"/>
                  </a:ext>
                </a:extLst>
              </p:cNvPr>
              <p:cNvSpPr/>
              <p:nvPr/>
            </p:nvSpPr>
            <p:spPr>
              <a:xfrm>
                <a:off x="5401524" y="-127208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9" name="Freeform: Shape 3808">
                <a:extLst>
                  <a:ext uri="{FF2B5EF4-FFF2-40B4-BE49-F238E27FC236}">
                    <a16:creationId xmlns:a16="http://schemas.microsoft.com/office/drawing/2014/main" id="{84DE5E72-0C13-14A4-1589-166DB479DEBA}"/>
                  </a:ext>
                </a:extLst>
              </p:cNvPr>
              <p:cNvSpPr/>
              <p:nvPr/>
            </p:nvSpPr>
            <p:spPr>
              <a:xfrm>
                <a:off x="9391852" y="-208757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0" name="Freeform: Shape 3809">
                <a:extLst>
                  <a:ext uri="{FF2B5EF4-FFF2-40B4-BE49-F238E27FC236}">
                    <a16:creationId xmlns:a16="http://schemas.microsoft.com/office/drawing/2014/main" id="{12866373-D5AB-4EBD-C7D6-81EE1743D3B9}"/>
                  </a:ext>
                </a:extLst>
              </p:cNvPr>
              <p:cNvSpPr/>
              <p:nvPr/>
            </p:nvSpPr>
            <p:spPr>
              <a:xfrm>
                <a:off x="10858441" y="-477088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1" name="Freeform: Shape 3810">
                <a:extLst>
                  <a:ext uri="{FF2B5EF4-FFF2-40B4-BE49-F238E27FC236}">
                    <a16:creationId xmlns:a16="http://schemas.microsoft.com/office/drawing/2014/main" id="{43A4AEB5-4466-217C-821C-0C06407AAA2E}"/>
                  </a:ext>
                </a:extLst>
              </p:cNvPr>
              <p:cNvSpPr/>
              <p:nvPr/>
            </p:nvSpPr>
            <p:spPr>
              <a:xfrm>
                <a:off x="1504739" y="-4216889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2" name="Freeform: Shape 3811">
                <a:extLst>
                  <a:ext uri="{FF2B5EF4-FFF2-40B4-BE49-F238E27FC236}">
                    <a16:creationId xmlns:a16="http://schemas.microsoft.com/office/drawing/2014/main" id="{67773DE1-E787-036E-5EBF-4A58EFCAB6C1}"/>
                  </a:ext>
                </a:extLst>
              </p:cNvPr>
              <p:cNvSpPr/>
              <p:nvPr/>
            </p:nvSpPr>
            <p:spPr>
              <a:xfrm>
                <a:off x="6583287" y="-1630301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3" name="Freeform: Shape 3812">
                <a:extLst>
                  <a:ext uri="{FF2B5EF4-FFF2-40B4-BE49-F238E27FC236}">
                    <a16:creationId xmlns:a16="http://schemas.microsoft.com/office/drawing/2014/main" id="{C7AE4B59-A8EF-8238-14E0-722933D926E0}"/>
                  </a:ext>
                </a:extLst>
              </p:cNvPr>
              <p:cNvSpPr/>
              <p:nvPr/>
            </p:nvSpPr>
            <p:spPr>
              <a:xfrm>
                <a:off x="7609589" y="-6251254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4" name="Freeform: Shape 3813">
                <a:extLst>
                  <a:ext uri="{FF2B5EF4-FFF2-40B4-BE49-F238E27FC236}">
                    <a16:creationId xmlns:a16="http://schemas.microsoft.com/office/drawing/2014/main" id="{179E6E37-DE1C-20AF-510C-A7B9E554D10F}"/>
                  </a:ext>
                </a:extLst>
              </p:cNvPr>
              <p:cNvSpPr/>
              <p:nvPr/>
            </p:nvSpPr>
            <p:spPr>
              <a:xfrm>
                <a:off x="8784084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5" name="Freeform: Shape 3814">
                <a:extLst>
                  <a:ext uri="{FF2B5EF4-FFF2-40B4-BE49-F238E27FC236}">
                    <a16:creationId xmlns:a16="http://schemas.microsoft.com/office/drawing/2014/main" id="{36EE27C5-3233-DBC2-D2D1-48F34AB48418}"/>
                  </a:ext>
                </a:extLst>
              </p:cNvPr>
              <p:cNvSpPr/>
              <p:nvPr/>
            </p:nvSpPr>
            <p:spPr>
              <a:xfrm>
                <a:off x="11241271" y="-5806426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6" name="Freeform: Shape 3815">
                <a:extLst>
                  <a:ext uri="{FF2B5EF4-FFF2-40B4-BE49-F238E27FC236}">
                    <a16:creationId xmlns:a16="http://schemas.microsoft.com/office/drawing/2014/main" id="{4F7C4874-1DEF-AEED-F66D-4BFC37C01F58}"/>
                  </a:ext>
                </a:extLst>
              </p:cNvPr>
              <p:cNvSpPr/>
              <p:nvPr/>
            </p:nvSpPr>
            <p:spPr>
              <a:xfrm>
                <a:off x="4463837" y="-2338598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5" name="Freeform: Shape 3874">
                <a:extLst>
                  <a:ext uri="{FF2B5EF4-FFF2-40B4-BE49-F238E27FC236}">
                    <a16:creationId xmlns:a16="http://schemas.microsoft.com/office/drawing/2014/main" id="{D7E103BB-648E-84BA-058E-D8FAE70EC17E}"/>
                  </a:ext>
                </a:extLst>
              </p:cNvPr>
              <p:cNvSpPr/>
              <p:nvPr/>
            </p:nvSpPr>
            <p:spPr>
              <a:xfrm>
                <a:off x="2217223" y="-1498021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6" name="Freeform: Shape 3875">
                <a:extLst>
                  <a:ext uri="{FF2B5EF4-FFF2-40B4-BE49-F238E27FC236}">
                    <a16:creationId xmlns:a16="http://schemas.microsoft.com/office/drawing/2014/main" id="{0335F093-3A0B-6DBE-6CDF-2E872E4A5799}"/>
                  </a:ext>
                </a:extLst>
              </p:cNvPr>
              <p:cNvSpPr/>
              <p:nvPr/>
            </p:nvSpPr>
            <p:spPr>
              <a:xfrm>
                <a:off x="5500204" y="-5890286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7" name="Freeform: Shape 3876">
                <a:extLst>
                  <a:ext uri="{FF2B5EF4-FFF2-40B4-BE49-F238E27FC236}">
                    <a16:creationId xmlns:a16="http://schemas.microsoft.com/office/drawing/2014/main" id="{A045DA57-B54A-EE72-F229-A9583F7FAFF9}"/>
                  </a:ext>
                </a:extLst>
              </p:cNvPr>
              <p:cNvSpPr/>
              <p:nvPr/>
            </p:nvSpPr>
            <p:spPr>
              <a:xfrm>
                <a:off x="11751430" y="-581246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8" name="Freeform: Shape 3877">
                <a:extLst>
                  <a:ext uri="{FF2B5EF4-FFF2-40B4-BE49-F238E27FC236}">
                    <a16:creationId xmlns:a16="http://schemas.microsoft.com/office/drawing/2014/main" id="{79034D38-BBB3-2D53-F9AB-ADBCE8706725}"/>
                  </a:ext>
                </a:extLst>
              </p:cNvPr>
              <p:cNvSpPr/>
              <p:nvPr/>
            </p:nvSpPr>
            <p:spPr>
              <a:xfrm>
                <a:off x="6012749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9" name="Freeform: Shape 3878">
                <a:extLst>
                  <a:ext uri="{FF2B5EF4-FFF2-40B4-BE49-F238E27FC236}">
                    <a16:creationId xmlns:a16="http://schemas.microsoft.com/office/drawing/2014/main" id="{AF94B743-98AD-5186-CB0D-61C10A52C408}"/>
                  </a:ext>
                </a:extLst>
              </p:cNvPr>
              <p:cNvSpPr/>
              <p:nvPr/>
            </p:nvSpPr>
            <p:spPr>
              <a:xfrm>
                <a:off x="8469936" y="-5806426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0" name="Freeform: Shape 3879">
                <a:extLst>
                  <a:ext uri="{FF2B5EF4-FFF2-40B4-BE49-F238E27FC236}">
                    <a16:creationId xmlns:a16="http://schemas.microsoft.com/office/drawing/2014/main" id="{A0505816-DA3E-C335-97C7-374B1405C047}"/>
                  </a:ext>
                </a:extLst>
              </p:cNvPr>
              <p:cNvSpPr/>
              <p:nvPr/>
            </p:nvSpPr>
            <p:spPr>
              <a:xfrm>
                <a:off x="5564605" y="-3654974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1" name="Freeform: Shape 3880">
                <a:extLst>
                  <a:ext uri="{FF2B5EF4-FFF2-40B4-BE49-F238E27FC236}">
                    <a16:creationId xmlns:a16="http://schemas.microsoft.com/office/drawing/2014/main" id="{05584A55-4710-0E5F-BF1A-22A11564C420}"/>
                  </a:ext>
                </a:extLst>
              </p:cNvPr>
              <p:cNvSpPr/>
              <p:nvPr/>
            </p:nvSpPr>
            <p:spPr>
              <a:xfrm>
                <a:off x="10150655" y="-6166929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2" name="Freeform: Shape 3881">
                <a:extLst>
                  <a:ext uri="{FF2B5EF4-FFF2-40B4-BE49-F238E27FC236}">
                    <a16:creationId xmlns:a16="http://schemas.microsoft.com/office/drawing/2014/main" id="{57ECE5C0-9699-9E8E-CBDC-00A6AE370A6C}"/>
                  </a:ext>
                </a:extLst>
              </p:cNvPr>
              <p:cNvSpPr/>
              <p:nvPr/>
            </p:nvSpPr>
            <p:spPr>
              <a:xfrm>
                <a:off x="2163231" y="-6084585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3" name="Freeform: Shape 3882">
                <a:extLst>
                  <a:ext uri="{FF2B5EF4-FFF2-40B4-BE49-F238E27FC236}">
                    <a16:creationId xmlns:a16="http://schemas.microsoft.com/office/drawing/2014/main" id="{90870DF9-F87A-844D-C663-A5A31871936D}"/>
                  </a:ext>
                </a:extLst>
              </p:cNvPr>
              <p:cNvSpPr/>
              <p:nvPr/>
            </p:nvSpPr>
            <p:spPr>
              <a:xfrm>
                <a:off x="3337726" y="-616809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4" name="Freeform: Shape 3883">
                <a:extLst>
                  <a:ext uri="{FF2B5EF4-FFF2-40B4-BE49-F238E27FC236}">
                    <a16:creationId xmlns:a16="http://schemas.microsoft.com/office/drawing/2014/main" id="{521E3728-463F-AAD1-816D-7A9533118E64}"/>
                  </a:ext>
                </a:extLst>
              </p:cNvPr>
              <p:cNvSpPr/>
              <p:nvPr/>
            </p:nvSpPr>
            <p:spPr>
              <a:xfrm>
                <a:off x="4445915" y="-588859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5" name="Freeform: Shape 3884">
                <a:extLst>
                  <a:ext uri="{FF2B5EF4-FFF2-40B4-BE49-F238E27FC236}">
                    <a16:creationId xmlns:a16="http://schemas.microsoft.com/office/drawing/2014/main" id="{17E823E1-88F5-D64B-2720-7283B3FF4554}"/>
                  </a:ext>
                </a:extLst>
              </p:cNvPr>
              <p:cNvSpPr/>
              <p:nvPr/>
            </p:nvSpPr>
            <p:spPr>
              <a:xfrm>
                <a:off x="53846" y="-5723617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6" name="Freeform: Shape 3885">
                <a:extLst>
                  <a:ext uri="{FF2B5EF4-FFF2-40B4-BE49-F238E27FC236}">
                    <a16:creationId xmlns:a16="http://schemas.microsoft.com/office/drawing/2014/main" id="{482C02CD-D476-55F5-C359-289F7B14DCF5}"/>
                  </a:ext>
                </a:extLst>
              </p:cNvPr>
              <p:cNvSpPr/>
              <p:nvPr/>
            </p:nvSpPr>
            <p:spPr>
              <a:xfrm>
                <a:off x="566391" y="-6168093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7" name="Freeform: Shape 3886">
                <a:extLst>
                  <a:ext uri="{FF2B5EF4-FFF2-40B4-BE49-F238E27FC236}">
                    <a16:creationId xmlns:a16="http://schemas.microsoft.com/office/drawing/2014/main" id="{8BE94C0F-D4BE-CFD5-027A-C5BE430E4E3E}"/>
                  </a:ext>
                </a:extLst>
              </p:cNvPr>
              <p:cNvSpPr/>
              <p:nvPr/>
            </p:nvSpPr>
            <p:spPr>
              <a:xfrm>
                <a:off x="3023578" y="-5639757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8" name="Freeform: Shape 3887">
                <a:extLst>
                  <a:ext uri="{FF2B5EF4-FFF2-40B4-BE49-F238E27FC236}">
                    <a16:creationId xmlns:a16="http://schemas.microsoft.com/office/drawing/2014/main" id="{74C8EF29-43E8-72E8-D732-E0F41537EFF3}"/>
                  </a:ext>
                </a:extLst>
              </p:cNvPr>
              <p:cNvSpPr/>
              <p:nvPr/>
            </p:nvSpPr>
            <p:spPr>
              <a:xfrm>
                <a:off x="1674580" y="-588859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9" name="Freeform: Shape 3888">
                <a:extLst>
                  <a:ext uri="{FF2B5EF4-FFF2-40B4-BE49-F238E27FC236}">
                    <a16:creationId xmlns:a16="http://schemas.microsoft.com/office/drawing/2014/main" id="{037492AE-6FDB-246B-E710-A8855F6FBA8C}"/>
                  </a:ext>
                </a:extLst>
              </p:cNvPr>
              <p:cNvSpPr/>
              <p:nvPr/>
            </p:nvSpPr>
            <p:spPr>
              <a:xfrm>
                <a:off x="4343893" y="-963540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0" name="Freeform: Shape 3889">
                <a:extLst>
                  <a:ext uri="{FF2B5EF4-FFF2-40B4-BE49-F238E27FC236}">
                    <a16:creationId xmlns:a16="http://schemas.microsoft.com/office/drawing/2014/main" id="{ED654B96-B9D6-117A-77F9-B9474EE795CA}"/>
                  </a:ext>
                </a:extLst>
              </p:cNvPr>
              <p:cNvSpPr/>
              <p:nvPr/>
            </p:nvSpPr>
            <p:spPr>
              <a:xfrm>
                <a:off x="10710420" y="-5812464"/>
                <a:ext cx="168633" cy="167720"/>
              </a:xfrm>
              <a:custGeom>
                <a:avLst/>
                <a:gdLst>
                  <a:gd name="connsiteX0" fmla="*/ 210205 w 210205"/>
                  <a:gd name="connsiteY0" fmla="*/ 103585 h 209067"/>
                  <a:gd name="connsiteX1" fmla="*/ 180736 w 210205"/>
                  <a:gd name="connsiteY1" fmla="*/ 178839 h 209067"/>
                  <a:gd name="connsiteX2" fmla="*/ 105482 w 210205"/>
                  <a:gd name="connsiteY2" fmla="*/ 209067 h 209067"/>
                  <a:gd name="connsiteX3" fmla="*/ 32757 w 210205"/>
                  <a:gd name="connsiteY3" fmla="*/ 176309 h 209067"/>
                  <a:gd name="connsiteX4" fmla="*/ 0 w 210205"/>
                  <a:gd name="connsiteY4" fmla="*/ 103585 h 209067"/>
                  <a:gd name="connsiteX5" fmla="*/ 32378 w 210205"/>
                  <a:gd name="connsiteY5" fmla="*/ 30481 h 209067"/>
                  <a:gd name="connsiteX6" fmla="*/ 105482 w 210205"/>
                  <a:gd name="connsiteY6" fmla="*/ 0 h 209067"/>
                  <a:gd name="connsiteX7" fmla="*/ 169986 w 210205"/>
                  <a:gd name="connsiteY7" fmla="*/ 39082 h 209067"/>
                  <a:gd name="connsiteX8" fmla="*/ 210205 w 210205"/>
                  <a:gd name="connsiteY8" fmla="*/ 103585 h 20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05" h="209067">
                    <a:moveTo>
                      <a:pt x="210205" y="103585"/>
                    </a:moveTo>
                    <a:cubicBezTo>
                      <a:pt x="210205" y="132042"/>
                      <a:pt x="199455" y="160247"/>
                      <a:pt x="180736" y="178839"/>
                    </a:cubicBezTo>
                    <a:cubicBezTo>
                      <a:pt x="162018" y="197431"/>
                      <a:pt x="133939" y="209067"/>
                      <a:pt x="105482" y="209067"/>
                    </a:cubicBezTo>
                    <a:cubicBezTo>
                      <a:pt x="77024" y="209067"/>
                      <a:pt x="51476" y="194902"/>
                      <a:pt x="32757" y="176309"/>
                    </a:cubicBezTo>
                    <a:cubicBezTo>
                      <a:pt x="14039" y="157717"/>
                      <a:pt x="0" y="132169"/>
                      <a:pt x="0" y="103585"/>
                    </a:cubicBezTo>
                    <a:cubicBezTo>
                      <a:pt x="0" y="75001"/>
                      <a:pt x="13660" y="49073"/>
                      <a:pt x="32378" y="30481"/>
                    </a:cubicBezTo>
                    <a:cubicBezTo>
                      <a:pt x="51097" y="11889"/>
                      <a:pt x="77024" y="0"/>
                      <a:pt x="105482" y="0"/>
                    </a:cubicBezTo>
                    <a:cubicBezTo>
                      <a:pt x="133939" y="0"/>
                      <a:pt x="151267" y="20489"/>
                      <a:pt x="169986" y="39082"/>
                    </a:cubicBezTo>
                    <a:cubicBezTo>
                      <a:pt x="188704" y="57800"/>
                      <a:pt x="210205" y="75128"/>
                      <a:pt x="210205" y="10358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1" name="Freeform: Shape 3890">
                <a:extLst>
                  <a:ext uri="{FF2B5EF4-FFF2-40B4-BE49-F238E27FC236}">
                    <a16:creationId xmlns:a16="http://schemas.microsoft.com/office/drawing/2014/main" id="{F2F6E6EE-EBF4-ABCC-FB98-01F73ADB01F9}"/>
                  </a:ext>
                </a:extLst>
              </p:cNvPr>
              <p:cNvSpPr/>
              <p:nvPr/>
            </p:nvSpPr>
            <p:spPr>
              <a:xfrm>
                <a:off x="9284962" y="-6010442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2" name="Freeform: Shape 3891">
                <a:extLst>
                  <a:ext uri="{FF2B5EF4-FFF2-40B4-BE49-F238E27FC236}">
                    <a16:creationId xmlns:a16="http://schemas.microsoft.com/office/drawing/2014/main" id="{E14C8683-1087-FAA4-64E0-0CAAAA433903}"/>
                  </a:ext>
                </a:extLst>
              </p:cNvPr>
              <p:cNvSpPr/>
              <p:nvPr/>
            </p:nvSpPr>
            <p:spPr>
              <a:xfrm>
                <a:off x="11714009" y="-6334762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3" name="Freeform: Shape 3892">
                <a:extLst>
                  <a:ext uri="{FF2B5EF4-FFF2-40B4-BE49-F238E27FC236}">
                    <a16:creationId xmlns:a16="http://schemas.microsoft.com/office/drawing/2014/main" id="{EB09616D-32EF-8974-9FE8-04B0D480DD77}"/>
                  </a:ext>
                </a:extLst>
              </p:cNvPr>
              <p:cNvSpPr/>
              <p:nvPr/>
            </p:nvSpPr>
            <p:spPr>
              <a:xfrm>
                <a:off x="915557" y="-2683476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4" name="Freeform: Shape 3893">
                <a:extLst>
                  <a:ext uri="{FF2B5EF4-FFF2-40B4-BE49-F238E27FC236}">
                    <a16:creationId xmlns:a16="http://schemas.microsoft.com/office/drawing/2014/main" id="{37C1C8BF-681A-0F34-06C6-CF68E6155495}"/>
                  </a:ext>
                </a:extLst>
              </p:cNvPr>
              <p:cNvSpPr/>
              <p:nvPr/>
            </p:nvSpPr>
            <p:spPr>
              <a:xfrm>
                <a:off x="392989" y="-1031443"/>
                <a:ext cx="173402" cy="155645"/>
              </a:xfrm>
              <a:custGeom>
                <a:avLst/>
                <a:gdLst>
                  <a:gd name="connsiteX0" fmla="*/ 216024 w 216150"/>
                  <a:gd name="connsiteY0" fmla="*/ 101055 h 194016"/>
                  <a:gd name="connsiteX1" fmla="*/ 183013 w 216150"/>
                  <a:gd name="connsiteY1" fmla="*/ 174033 h 194016"/>
                  <a:gd name="connsiteX2" fmla="*/ 110035 w 216150"/>
                  <a:gd name="connsiteY2" fmla="*/ 194016 h 194016"/>
                  <a:gd name="connsiteX3" fmla="*/ 36805 w 216150"/>
                  <a:gd name="connsiteY3" fmla="*/ 174286 h 194016"/>
                  <a:gd name="connsiteX4" fmla="*/ 0 w 216150"/>
                  <a:gd name="connsiteY4" fmla="*/ 101055 h 194016"/>
                  <a:gd name="connsiteX5" fmla="*/ 30481 w 216150"/>
                  <a:gd name="connsiteY5" fmla="*/ 21375 h 194016"/>
                  <a:gd name="connsiteX6" fmla="*/ 110162 w 216150"/>
                  <a:gd name="connsiteY6" fmla="*/ 0 h 194016"/>
                  <a:gd name="connsiteX7" fmla="*/ 189969 w 216150"/>
                  <a:gd name="connsiteY7" fmla="*/ 21248 h 194016"/>
                  <a:gd name="connsiteX8" fmla="*/ 216150 w 216150"/>
                  <a:gd name="connsiteY8" fmla="*/ 101055 h 194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6150" h="194016">
                    <a:moveTo>
                      <a:pt x="216024" y="101055"/>
                    </a:moveTo>
                    <a:cubicBezTo>
                      <a:pt x="216024" y="129513"/>
                      <a:pt x="201732" y="155441"/>
                      <a:pt x="183013" y="174033"/>
                    </a:cubicBezTo>
                    <a:cubicBezTo>
                      <a:pt x="164294" y="192625"/>
                      <a:pt x="138493" y="194016"/>
                      <a:pt x="110035" y="194016"/>
                    </a:cubicBezTo>
                    <a:cubicBezTo>
                      <a:pt x="81578" y="194016"/>
                      <a:pt x="55397" y="193004"/>
                      <a:pt x="36805" y="174286"/>
                    </a:cubicBezTo>
                    <a:cubicBezTo>
                      <a:pt x="18086" y="155567"/>
                      <a:pt x="0" y="129513"/>
                      <a:pt x="0" y="101055"/>
                    </a:cubicBezTo>
                    <a:cubicBezTo>
                      <a:pt x="0" y="72598"/>
                      <a:pt x="11762" y="40093"/>
                      <a:pt x="30481" y="21375"/>
                    </a:cubicBezTo>
                    <a:cubicBezTo>
                      <a:pt x="49200" y="2656"/>
                      <a:pt x="81705" y="0"/>
                      <a:pt x="110162" y="0"/>
                    </a:cubicBezTo>
                    <a:cubicBezTo>
                      <a:pt x="138620" y="0"/>
                      <a:pt x="171251" y="2530"/>
                      <a:pt x="189969" y="21248"/>
                    </a:cubicBezTo>
                    <a:cubicBezTo>
                      <a:pt x="208688" y="39967"/>
                      <a:pt x="216150" y="72472"/>
                      <a:pt x="216150" y="1010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5" name="Freeform: Shape 3894">
                <a:extLst>
                  <a:ext uri="{FF2B5EF4-FFF2-40B4-BE49-F238E27FC236}">
                    <a16:creationId xmlns:a16="http://schemas.microsoft.com/office/drawing/2014/main" id="{91C5C135-E763-F187-BA56-A50F05A3D94A}"/>
                  </a:ext>
                </a:extLst>
              </p:cNvPr>
              <p:cNvSpPr/>
              <p:nvPr/>
            </p:nvSpPr>
            <p:spPr>
              <a:xfrm>
                <a:off x="9045361" y="-3128707"/>
                <a:ext cx="160009" cy="164980"/>
              </a:xfrm>
              <a:custGeom>
                <a:avLst/>
                <a:gdLst>
                  <a:gd name="connsiteX0" fmla="*/ 199455 w 199455"/>
                  <a:gd name="connsiteY0" fmla="*/ 96755 h 205652"/>
                  <a:gd name="connsiteX1" fmla="*/ 176310 w 199455"/>
                  <a:gd name="connsiteY1" fmla="*/ 171377 h 205652"/>
                  <a:gd name="connsiteX2" fmla="*/ 101688 w 199455"/>
                  <a:gd name="connsiteY2" fmla="*/ 205652 h 205652"/>
                  <a:gd name="connsiteX3" fmla="*/ 23146 w 199455"/>
                  <a:gd name="connsiteY3" fmla="*/ 175298 h 205652"/>
                  <a:gd name="connsiteX4" fmla="*/ 0 w 199455"/>
                  <a:gd name="connsiteY4" fmla="*/ 96755 h 205652"/>
                  <a:gd name="connsiteX5" fmla="*/ 33896 w 199455"/>
                  <a:gd name="connsiteY5" fmla="*/ 28963 h 205652"/>
                  <a:gd name="connsiteX6" fmla="*/ 101688 w 199455"/>
                  <a:gd name="connsiteY6" fmla="*/ 0 h 205652"/>
                  <a:gd name="connsiteX7" fmla="*/ 166318 w 199455"/>
                  <a:gd name="connsiteY7" fmla="*/ 32125 h 205652"/>
                  <a:gd name="connsiteX8" fmla="*/ 199455 w 199455"/>
                  <a:gd name="connsiteY8" fmla="*/ 96755 h 205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455" h="205652">
                    <a:moveTo>
                      <a:pt x="199455" y="96755"/>
                    </a:moveTo>
                    <a:cubicBezTo>
                      <a:pt x="199455" y="125213"/>
                      <a:pt x="195028" y="152658"/>
                      <a:pt x="176310" y="171377"/>
                    </a:cubicBezTo>
                    <a:cubicBezTo>
                      <a:pt x="157591" y="190095"/>
                      <a:pt x="130145" y="205652"/>
                      <a:pt x="101688" y="205652"/>
                    </a:cubicBezTo>
                    <a:cubicBezTo>
                      <a:pt x="73231" y="205652"/>
                      <a:pt x="41864" y="194016"/>
                      <a:pt x="23146" y="175298"/>
                    </a:cubicBezTo>
                    <a:cubicBezTo>
                      <a:pt x="4427" y="156579"/>
                      <a:pt x="0" y="125213"/>
                      <a:pt x="0" y="96755"/>
                    </a:cubicBezTo>
                    <a:cubicBezTo>
                      <a:pt x="0" y="68298"/>
                      <a:pt x="15304" y="47682"/>
                      <a:pt x="33896" y="28963"/>
                    </a:cubicBezTo>
                    <a:cubicBezTo>
                      <a:pt x="52488" y="10245"/>
                      <a:pt x="73231" y="0"/>
                      <a:pt x="101688" y="0"/>
                    </a:cubicBezTo>
                    <a:cubicBezTo>
                      <a:pt x="130145" y="0"/>
                      <a:pt x="147599" y="13407"/>
                      <a:pt x="166318" y="32125"/>
                    </a:cubicBezTo>
                    <a:cubicBezTo>
                      <a:pt x="185036" y="50844"/>
                      <a:pt x="199455" y="68298"/>
                      <a:pt x="199455" y="9675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6" name="Freeform: Shape 3895">
                <a:extLst>
                  <a:ext uri="{FF2B5EF4-FFF2-40B4-BE49-F238E27FC236}">
                    <a16:creationId xmlns:a16="http://schemas.microsoft.com/office/drawing/2014/main" id="{804ADF1A-C45A-9AA6-0614-42090494FDA8}"/>
                  </a:ext>
                </a:extLst>
              </p:cNvPr>
              <p:cNvSpPr/>
              <p:nvPr/>
            </p:nvSpPr>
            <p:spPr>
              <a:xfrm>
                <a:off x="9945439" y="-858186"/>
                <a:ext cx="182026" cy="151688"/>
              </a:xfrm>
              <a:custGeom>
                <a:avLst/>
                <a:gdLst>
                  <a:gd name="connsiteX0" fmla="*/ 226648 w 226900"/>
                  <a:gd name="connsiteY0" fmla="*/ 93719 h 189083"/>
                  <a:gd name="connsiteX1" fmla="*/ 184025 w 226900"/>
                  <a:gd name="connsiteY1" fmla="*/ 166191 h 189083"/>
                  <a:gd name="connsiteX2" fmla="*/ 111553 w 226900"/>
                  <a:gd name="connsiteY2" fmla="*/ 189083 h 189083"/>
                  <a:gd name="connsiteX3" fmla="*/ 44015 w 226900"/>
                  <a:gd name="connsiteY3" fmla="*/ 161258 h 189083"/>
                  <a:gd name="connsiteX4" fmla="*/ 0 w 226900"/>
                  <a:gd name="connsiteY4" fmla="*/ 93719 h 189083"/>
                  <a:gd name="connsiteX5" fmla="*/ 33770 w 226900"/>
                  <a:gd name="connsiteY5" fmla="*/ 15809 h 189083"/>
                  <a:gd name="connsiteX6" fmla="*/ 111680 w 226900"/>
                  <a:gd name="connsiteY6" fmla="*/ 1265 h 189083"/>
                  <a:gd name="connsiteX7" fmla="*/ 192372 w 226900"/>
                  <a:gd name="connsiteY7" fmla="*/ 13027 h 189083"/>
                  <a:gd name="connsiteX8" fmla="*/ 226900 w 226900"/>
                  <a:gd name="connsiteY8" fmla="*/ 93719 h 18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900" h="189083">
                    <a:moveTo>
                      <a:pt x="226648" y="93719"/>
                    </a:moveTo>
                    <a:cubicBezTo>
                      <a:pt x="226648" y="122177"/>
                      <a:pt x="202617" y="147599"/>
                      <a:pt x="184025" y="166191"/>
                    </a:cubicBezTo>
                    <a:cubicBezTo>
                      <a:pt x="165433" y="184783"/>
                      <a:pt x="140011" y="189083"/>
                      <a:pt x="111553" y="189083"/>
                    </a:cubicBezTo>
                    <a:cubicBezTo>
                      <a:pt x="83096" y="189083"/>
                      <a:pt x="62606" y="179977"/>
                      <a:pt x="44015" y="161258"/>
                    </a:cubicBezTo>
                    <a:cubicBezTo>
                      <a:pt x="25422" y="142540"/>
                      <a:pt x="0" y="122177"/>
                      <a:pt x="0" y="93719"/>
                    </a:cubicBezTo>
                    <a:cubicBezTo>
                      <a:pt x="0" y="65262"/>
                      <a:pt x="15051" y="34402"/>
                      <a:pt x="33770" y="15809"/>
                    </a:cubicBezTo>
                    <a:cubicBezTo>
                      <a:pt x="52488" y="-2783"/>
                      <a:pt x="83222" y="1265"/>
                      <a:pt x="111680" y="1265"/>
                    </a:cubicBezTo>
                    <a:cubicBezTo>
                      <a:pt x="140137" y="1265"/>
                      <a:pt x="173654" y="-5692"/>
                      <a:pt x="192372" y="13027"/>
                    </a:cubicBezTo>
                    <a:cubicBezTo>
                      <a:pt x="211091" y="31746"/>
                      <a:pt x="226900" y="65136"/>
                      <a:pt x="226900" y="9371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7" name="Freeform: Shape 3896">
                <a:extLst>
                  <a:ext uri="{FF2B5EF4-FFF2-40B4-BE49-F238E27FC236}">
                    <a16:creationId xmlns:a16="http://schemas.microsoft.com/office/drawing/2014/main" id="{2E6D6BC7-64E6-CD11-D7FB-FB1965B5DC6E}"/>
                  </a:ext>
                </a:extLst>
              </p:cNvPr>
              <p:cNvSpPr/>
              <p:nvPr/>
            </p:nvSpPr>
            <p:spPr>
              <a:xfrm>
                <a:off x="3810935" y="-5806107"/>
                <a:ext cx="166502" cy="166669"/>
              </a:xfrm>
              <a:custGeom>
                <a:avLst/>
                <a:gdLst>
                  <a:gd name="connsiteX0" fmla="*/ 207549 w 207549"/>
                  <a:gd name="connsiteY0" fmla="*/ 93295 h 207757"/>
                  <a:gd name="connsiteX1" fmla="*/ 163535 w 207549"/>
                  <a:gd name="connsiteY1" fmla="*/ 160707 h 207757"/>
                  <a:gd name="connsiteX2" fmla="*/ 96123 w 207549"/>
                  <a:gd name="connsiteY2" fmla="*/ 207757 h 207757"/>
                  <a:gd name="connsiteX3" fmla="*/ 27572 w 207549"/>
                  <a:gd name="connsiteY3" fmla="*/ 161719 h 207757"/>
                  <a:gd name="connsiteX4" fmla="*/ 0 w 207549"/>
                  <a:gd name="connsiteY4" fmla="*/ 93169 h 207757"/>
                  <a:gd name="connsiteX5" fmla="*/ 25169 w 207549"/>
                  <a:gd name="connsiteY5" fmla="*/ 22341 h 207757"/>
                  <a:gd name="connsiteX6" fmla="*/ 95996 w 207549"/>
                  <a:gd name="connsiteY6" fmla="*/ 461 h 207757"/>
                  <a:gd name="connsiteX7" fmla="*/ 174539 w 207549"/>
                  <a:gd name="connsiteY7" fmla="*/ 14626 h 207757"/>
                  <a:gd name="connsiteX8" fmla="*/ 207296 w 207549"/>
                  <a:gd name="connsiteY8" fmla="*/ 93169 h 2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549" h="207757">
                    <a:moveTo>
                      <a:pt x="207549" y="93295"/>
                    </a:moveTo>
                    <a:cubicBezTo>
                      <a:pt x="207549" y="121752"/>
                      <a:pt x="182254" y="141989"/>
                      <a:pt x="163535" y="160707"/>
                    </a:cubicBezTo>
                    <a:cubicBezTo>
                      <a:pt x="144817" y="179426"/>
                      <a:pt x="124580" y="207757"/>
                      <a:pt x="96123" y="207757"/>
                    </a:cubicBezTo>
                    <a:cubicBezTo>
                      <a:pt x="67665" y="207757"/>
                      <a:pt x="46291" y="180438"/>
                      <a:pt x="27572" y="161719"/>
                    </a:cubicBezTo>
                    <a:cubicBezTo>
                      <a:pt x="8854" y="143001"/>
                      <a:pt x="0" y="121752"/>
                      <a:pt x="0" y="93169"/>
                    </a:cubicBezTo>
                    <a:cubicBezTo>
                      <a:pt x="0" y="64585"/>
                      <a:pt x="6450" y="40933"/>
                      <a:pt x="25169" y="22341"/>
                    </a:cubicBezTo>
                    <a:cubicBezTo>
                      <a:pt x="43888" y="3749"/>
                      <a:pt x="67539" y="461"/>
                      <a:pt x="95996" y="461"/>
                    </a:cubicBezTo>
                    <a:cubicBezTo>
                      <a:pt x="124454" y="461"/>
                      <a:pt x="155947" y="-3966"/>
                      <a:pt x="174539" y="14626"/>
                    </a:cubicBezTo>
                    <a:cubicBezTo>
                      <a:pt x="193257" y="33345"/>
                      <a:pt x="207296" y="64711"/>
                      <a:pt x="207296" y="93169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8" name="Freeform: Shape 3897">
                <a:extLst>
                  <a:ext uri="{FF2B5EF4-FFF2-40B4-BE49-F238E27FC236}">
                    <a16:creationId xmlns:a16="http://schemas.microsoft.com/office/drawing/2014/main" id="{760F932A-929E-8D94-AD9D-3A047304E4E1}"/>
                  </a:ext>
                </a:extLst>
              </p:cNvPr>
              <p:cNvSpPr/>
              <p:nvPr/>
            </p:nvSpPr>
            <p:spPr>
              <a:xfrm>
                <a:off x="6496638" y="-5829880"/>
                <a:ext cx="170966" cy="166321"/>
              </a:xfrm>
              <a:custGeom>
                <a:avLst/>
                <a:gdLst>
                  <a:gd name="connsiteX0" fmla="*/ 213114 w 213114"/>
                  <a:gd name="connsiteY0" fmla="*/ 114715 h 207323"/>
                  <a:gd name="connsiteX1" fmla="*/ 176309 w 213114"/>
                  <a:gd name="connsiteY1" fmla="*/ 179345 h 207323"/>
                  <a:gd name="connsiteX2" fmla="*/ 111680 w 213114"/>
                  <a:gd name="connsiteY2" fmla="*/ 205526 h 207323"/>
                  <a:gd name="connsiteX3" fmla="*/ 31366 w 213114"/>
                  <a:gd name="connsiteY3" fmla="*/ 195028 h 207323"/>
                  <a:gd name="connsiteX4" fmla="*/ 0 w 213114"/>
                  <a:gd name="connsiteY4" fmla="*/ 114715 h 207323"/>
                  <a:gd name="connsiteX5" fmla="*/ 35793 w 213114"/>
                  <a:gd name="connsiteY5" fmla="*/ 38829 h 207323"/>
                  <a:gd name="connsiteX6" fmla="*/ 111680 w 213114"/>
                  <a:gd name="connsiteY6" fmla="*/ 0 h 207323"/>
                  <a:gd name="connsiteX7" fmla="*/ 187566 w 213114"/>
                  <a:gd name="connsiteY7" fmla="*/ 38829 h 207323"/>
                  <a:gd name="connsiteX8" fmla="*/ 213114 w 213114"/>
                  <a:gd name="connsiteY8" fmla="*/ 114715 h 20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114" h="207323">
                    <a:moveTo>
                      <a:pt x="213114" y="114715"/>
                    </a:moveTo>
                    <a:cubicBezTo>
                      <a:pt x="213114" y="143172"/>
                      <a:pt x="195028" y="160626"/>
                      <a:pt x="176309" y="179345"/>
                    </a:cubicBezTo>
                    <a:cubicBezTo>
                      <a:pt x="157591" y="198064"/>
                      <a:pt x="140137" y="205526"/>
                      <a:pt x="111680" y="205526"/>
                    </a:cubicBezTo>
                    <a:cubicBezTo>
                      <a:pt x="83222" y="205526"/>
                      <a:pt x="50085" y="213747"/>
                      <a:pt x="31366" y="195028"/>
                    </a:cubicBezTo>
                    <a:cubicBezTo>
                      <a:pt x="12648" y="176309"/>
                      <a:pt x="0" y="143172"/>
                      <a:pt x="0" y="114715"/>
                    </a:cubicBezTo>
                    <a:cubicBezTo>
                      <a:pt x="0" y="86258"/>
                      <a:pt x="17074" y="57547"/>
                      <a:pt x="35793" y="38829"/>
                    </a:cubicBezTo>
                    <a:cubicBezTo>
                      <a:pt x="54512" y="20110"/>
                      <a:pt x="83222" y="0"/>
                      <a:pt x="111680" y="0"/>
                    </a:cubicBezTo>
                    <a:cubicBezTo>
                      <a:pt x="140137" y="0"/>
                      <a:pt x="168847" y="20110"/>
                      <a:pt x="187566" y="38829"/>
                    </a:cubicBezTo>
                    <a:cubicBezTo>
                      <a:pt x="206285" y="57547"/>
                      <a:pt x="213114" y="86258"/>
                      <a:pt x="213114" y="11471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5" name="new christmas audio">
            <a:hlinkClick r:id="" action="ppaction://media"/>
            <a:extLst>
              <a:ext uri="{FF2B5EF4-FFF2-40B4-BE49-F238E27FC236}">
                <a16:creationId xmlns:a16="http://schemas.microsoft.com/office/drawing/2014/main" id="{304B082E-22D8-A654-546A-7E5FD010C47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2"/>
          <a:stretch>
            <a:fillRect/>
          </a:stretch>
        </p:blipFill>
        <p:spPr>
          <a:xfrm>
            <a:off x="6302845" y="-2291489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2300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0"/>
    </mc:Choice>
    <mc:Fallback xmlns="">
      <p:transition spd="slow"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7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7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8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900000">
                                      <p:cBhvr>
                                        <p:cTn id="38" dur="500" fill="hold"/>
                                        <p:tgtEl>
                                          <p:spTgt spid="35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4.44444E-6 L -1.875E-6 1.52639 " pathEditMode="relative" rAng="0" ptsTypes="AA">
                                      <p:cBhvr>
                                        <p:cTn id="43" dur="4250" fill="hold"/>
                                        <p:tgtEl>
                                          <p:spTgt spid="38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63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6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  <p:bldLst>
      <p:bldP spid="2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Graphic 18">
            <a:extLst>
              <a:ext uri="{FF2B5EF4-FFF2-40B4-BE49-F238E27FC236}">
                <a16:creationId xmlns:a16="http://schemas.microsoft.com/office/drawing/2014/main" id="{32CEA4C5-88EC-4D72-4B72-87A22104894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" y="-50214"/>
            <a:ext cx="23239353" cy="7031574"/>
          </a:xfrm>
          <a:prstGeom prst="rect">
            <a:avLst/>
          </a:prstGeom>
        </p:spPr>
      </p:pic>
      <p:pic>
        <p:nvPicPr>
          <p:cNvPr id="14" name="Graphic 13">
            <a:extLst>
              <a:ext uri="{FF2B5EF4-FFF2-40B4-BE49-F238E27FC236}">
                <a16:creationId xmlns:a16="http://schemas.microsoft.com/office/drawing/2014/main" id="{F85782CC-CB16-CE8E-EBD7-40378837C9F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flipH="1">
            <a:off x="20238671" y="915466"/>
            <a:ext cx="1752600" cy="2305050"/>
          </a:xfrm>
          <a:prstGeom prst="rect">
            <a:avLst/>
          </a:prstGeom>
        </p:spPr>
      </p:pic>
      <p:grpSp>
        <p:nvGrpSpPr>
          <p:cNvPr id="2292" name="Group 2291">
            <a:extLst>
              <a:ext uri="{FF2B5EF4-FFF2-40B4-BE49-F238E27FC236}">
                <a16:creationId xmlns:a16="http://schemas.microsoft.com/office/drawing/2014/main" id="{E43FB348-9084-7A63-B663-2A2B2D1B26A2}"/>
              </a:ext>
            </a:extLst>
          </p:cNvPr>
          <p:cNvGrpSpPr/>
          <p:nvPr/>
        </p:nvGrpSpPr>
        <p:grpSpPr>
          <a:xfrm>
            <a:off x="-8425417" y="-3072277"/>
            <a:ext cx="7062172" cy="11813529"/>
            <a:chOff x="8124304" y="2598630"/>
            <a:chExt cx="579026" cy="968589"/>
          </a:xfrm>
        </p:grpSpPr>
        <p:sp>
          <p:nvSpPr>
            <p:cNvPr id="2293" name="Rectangle 2292">
              <a:extLst>
                <a:ext uri="{FF2B5EF4-FFF2-40B4-BE49-F238E27FC236}">
                  <a16:creationId xmlns:a16="http://schemas.microsoft.com/office/drawing/2014/main" id="{A0895363-739D-77D6-D784-83141809C269}"/>
                </a:ext>
              </a:extLst>
            </p:cNvPr>
            <p:cNvSpPr/>
            <p:nvPr/>
          </p:nvSpPr>
          <p:spPr>
            <a:xfrm>
              <a:off x="8124304" y="2598630"/>
              <a:ext cx="579026" cy="968589"/>
            </a:xfrm>
            <a:prstGeom prst="rect">
              <a:avLst/>
            </a:prstGeom>
            <a:solidFill>
              <a:srgbClr val="AB1E1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94" name="Oval 2293">
              <a:extLst>
                <a:ext uri="{FF2B5EF4-FFF2-40B4-BE49-F238E27FC236}">
                  <a16:creationId xmlns:a16="http://schemas.microsoft.com/office/drawing/2014/main" id="{62ADCA00-A5B4-58A4-FF14-BDF8A7B4666A}"/>
                </a:ext>
              </a:extLst>
            </p:cNvPr>
            <p:cNvSpPr/>
            <p:nvPr/>
          </p:nvSpPr>
          <p:spPr>
            <a:xfrm>
              <a:off x="8573592" y="3047729"/>
              <a:ext cx="68376" cy="68376"/>
            </a:xfrm>
            <a:prstGeom prst="ellipse">
              <a:avLst/>
            </a:prstGeom>
            <a:solidFill>
              <a:srgbClr val="CA282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321" name="Group 1320">
            <a:extLst>
              <a:ext uri="{FF2B5EF4-FFF2-40B4-BE49-F238E27FC236}">
                <a16:creationId xmlns:a16="http://schemas.microsoft.com/office/drawing/2014/main" id="{60859B4D-BD22-C588-3D0A-552D78A36715}"/>
              </a:ext>
            </a:extLst>
          </p:cNvPr>
          <p:cNvGrpSpPr/>
          <p:nvPr/>
        </p:nvGrpSpPr>
        <p:grpSpPr>
          <a:xfrm>
            <a:off x="7206860" y="1910778"/>
            <a:ext cx="4705774" cy="1382410"/>
            <a:chOff x="7206860" y="1910778"/>
            <a:chExt cx="4705774" cy="1382410"/>
          </a:xfrm>
        </p:grpSpPr>
        <p:pic>
          <p:nvPicPr>
            <p:cNvPr id="1202" name="Graphic 1201">
              <a:extLst>
                <a:ext uri="{FF2B5EF4-FFF2-40B4-BE49-F238E27FC236}">
                  <a16:creationId xmlns:a16="http://schemas.microsoft.com/office/drawing/2014/main" id="{E2064731-BE14-E590-5725-EDEA0D7377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206860" y="2083711"/>
              <a:ext cx="2340923" cy="1209477"/>
            </a:xfrm>
            <a:prstGeom prst="rect">
              <a:avLst/>
            </a:prstGeom>
          </p:spPr>
        </p:pic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599CA7BE-3D43-E8DD-804D-965F8A5C9BA4}"/>
                </a:ext>
              </a:extLst>
            </p:cNvPr>
            <p:cNvSpPr/>
            <p:nvPr/>
          </p:nvSpPr>
          <p:spPr>
            <a:xfrm>
              <a:off x="9557631" y="1910778"/>
              <a:ext cx="2355003" cy="12110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pic>
        <p:nvPicPr>
          <p:cNvPr id="1209" name="Graphic 1208">
            <a:extLst>
              <a:ext uri="{FF2B5EF4-FFF2-40B4-BE49-F238E27FC236}">
                <a16:creationId xmlns:a16="http://schemas.microsoft.com/office/drawing/2014/main" id="{6F36F430-C666-1266-0833-213ED6629063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 rot="1901319">
            <a:off x="1403901" y="2161224"/>
            <a:ext cx="706657" cy="396156"/>
          </a:xfrm>
          <a:prstGeom prst="rect">
            <a:avLst/>
          </a:prstGeom>
        </p:spPr>
      </p:pic>
      <p:pic>
        <p:nvPicPr>
          <p:cNvPr id="1203" name="Graphic 1202">
            <a:extLst>
              <a:ext uri="{FF2B5EF4-FFF2-40B4-BE49-F238E27FC236}">
                <a16:creationId xmlns:a16="http://schemas.microsoft.com/office/drawing/2014/main" id="{48335D57-8EB8-DA77-E3A7-0F5EE7767D5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13594" y="5270312"/>
            <a:ext cx="2316820" cy="1663674"/>
          </a:xfrm>
          <a:prstGeom prst="rect">
            <a:avLst/>
          </a:prstGeom>
        </p:spPr>
      </p:pic>
      <p:pic>
        <p:nvPicPr>
          <p:cNvPr id="1205" name="Graphic 1204">
            <a:extLst>
              <a:ext uri="{FF2B5EF4-FFF2-40B4-BE49-F238E27FC236}">
                <a16:creationId xmlns:a16="http://schemas.microsoft.com/office/drawing/2014/main" id="{9B153EC1-3CA9-4EC8-A982-EB147F98A5D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740015" y="2983366"/>
            <a:ext cx="1063979" cy="2797871"/>
          </a:xfrm>
          <a:prstGeom prst="rect">
            <a:avLst/>
          </a:prstGeom>
        </p:spPr>
      </p:pic>
      <p:pic>
        <p:nvPicPr>
          <p:cNvPr id="1207" name="Graphic 1206">
            <a:extLst>
              <a:ext uri="{FF2B5EF4-FFF2-40B4-BE49-F238E27FC236}">
                <a16:creationId xmlns:a16="http://schemas.microsoft.com/office/drawing/2014/main" id="{671223EB-9056-7D05-E5B9-7459392ED01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924245" y="2285851"/>
            <a:ext cx="1676220" cy="1424239"/>
          </a:xfrm>
          <a:prstGeom prst="rect">
            <a:avLst/>
          </a:prstGeom>
        </p:spPr>
      </p:pic>
      <p:pic>
        <p:nvPicPr>
          <p:cNvPr id="1200" name="Graphic 1199">
            <a:extLst>
              <a:ext uri="{FF2B5EF4-FFF2-40B4-BE49-F238E27FC236}">
                <a16:creationId xmlns:a16="http://schemas.microsoft.com/office/drawing/2014/main" id="{4FDCC62E-2221-FD60-7F7B-00FA0EAC5E7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9205684" y="2242816"/>
            <a:ext cx="2084992" cy="1458215"/>
          </a:xfrm>
          <a:prstGeom prst="rect">
            <a:avLst/>
          </a:prstGeom>
        </p:spPr>
      </p:pic>
      <p:pic>
        <p:nvPicPr>
          <p:cNvPr id="1196" name="Graphic 1195">
            <a:extLst>
              <a:ext uri="{FF2B5EF4-FFF2-40B4-BE49-F238E27FC236}">
                <a16:creationId xmlns:a16="http://schemas.microsoft.com/office/drawing/2014/main" id="{A2184E30-2E2C-43D9-1BED-27C32CA298B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47396" y="5231114"/>
            <a:ext cx="2316820" cy="1663674"/>
          </a:xfrm>
          <a:prstGeom prst="rect">
            <a:avLst/>
          </a:prstGeom>
        </p:spPr>
      </p:pic>
      <p:pic>
        <p:nvPicPr>
          <p:cNvPr id="1198" name="Graphic 1197">
            <a:extLst>
              <a:ext uri="{FF2B5EF4-FFF2-40B4-BE49-F238E27FC236}">
                <a16:creationId xmlns:a16="http://schemas.microsoft.com/office/drawing/2014/main" id="{9B1DC61B-32A4-EFB4-2EDB-95A0A2F3CB32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9671732" y="2875878"/>
            <a:ext cx="1667516" cy="2858599"/>
          </a:xfrm>
          <a:prstGeom prst="rect">
            <a:avLst/>
          </a:prstGeom>
        </p:spPr>
      </p:pic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AAD177E6-9FCE-2B19-41B7-9FE26880FDAA}"/>
              </a:ext>
            </a:extLst>
          </p:cNvPr>
          <p:cNvGrpSpPr/>
          <p:nvPr/>
        </p:nvGrpSpPr>
        <p:grpSpPr>
          <a:xfrm rot="19119307">
            <a:off x="940599" y="640468"/>
            <a:ext cx="722018" cy="3164257"/>
            <a:chOff x="940599" y="640468"/>
            <a:chExt cx="722018" cy="3164257"/>
          </a:xfrm>
        </p:grpSpPr>
        <p:pic>
          <p:nvPicPr>
            <p:cNvPr id="1211" name="Graphic 1210">
              <a:extLst>
                <a:ext uri="{FF2B5EF4-FFF2-40B4-BE49-F238E27FC236}">
                  <a16:creationId xmlns:a16="http://schemas.microsoft.com/office/drawing/2014/main" id="{593EB8EE-8731-4E0C-F52C-7914D61E3D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940599" y="1800675"/>
              <a:ext cx="718433" cy="2004050"/>
            </a:xfrm>
            <a:prstGeom prst="rect">
              <a:avLst/>
            </a:prstGeom>
          </p:spPr>
        </p:pic>
        <p:sp>
          <p:nvSpPr>
            <p:cNvPr id="1322" name="Rectangle 1321">
              <a:extLst>
                <a:ext uri="{FF2B5EF4-FFF2-40B4-BE49-F238E27FC236}">
                  <a16:creationId xmlns:a16="http://schemas.microsoft.com/office/drawing/2014/main" id="{972ADBBA-C6F6-B4F6-F0B7-1EDF24BA712E}"/>
                </a:ext>
              </a:extLst>
            </p:cNvPr>
            <p:cNvSpPr/>
            <p:nvPr/>
          </p:nvSpPr>
          <p:spPr>
            <a:xfrm>
              <a:off x="944183" y="640468"/>
              <a:ext cx="718434" cy="116086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1183" name="Picture 1182">
            <a:extLst>
              <a:ext uri="{FF2B5EF4-FFF2-40B4-BE49-F238E27FC236}">
                <a16:creationId xmlns:a16="http://schemas.microsoft.com/office/drawing/2014/main" id="{34AC10C6-CC97-16E8-387E-CDD7796417A4}"/>
              </a:ext>
            </a:extLst>
          </p:cNvPr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-1022251" y="3590148"/>
            <a:ext cx="877668" cy="1420116"/>
          </a:xfrm>
          <a:prstGeom prst="rect">
            <a:avLst/>
          </a:prstGeom>
        </p:spPr>
      </p:pic>
      <p:pic>
        <p:nvPicPr>
          <p:cNvPr id="1186" name="Picture 1185">
            <a:extLst>
              <a:ext uri="{FF2B5EF4-FFF2-40B4-BE49-F238E27FC236}">
                <a16:creationId xmlns:a16="http://schemas.microsoft.com/office/drawing/2014/main" id="{28AF0885-9216-46D2-F1E8-83552111C190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 flipH="1">
            <a:off x="-5540945" y="4099198"/>
            <a:ext cx="994824" cy="898963"/>
          </a:xfrm>
          <a:prstGeom prst="rect">
            <a:avLst/>
          </a:prstGeom>
        </p:spPr>
      </p:pic>
      <p:pic>
        <p:nvPicPr>
          <p:cNvPr id="1190" name="Picture 1189">
            <a:extLst>
              <a:ext uri="{FF2B5EF4-FFF2-40B4-BE49-F238E27FC236}">
                <a16:creationId xmlns:a16="http://schemas.microsoft.com/office/drawing/2014/main" id="{703364F4-FCA5-E2F5-2055-CEC61FB2BFD6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-3411689" y="3601993"/>
            <a:ext cx="1255007" cy="1538188"/>
          </a:xfrm>
          <a:prstGeom prst="rect">
            <a:avLst/>
          </a:prstGeom>
        </p:spPr>
      </p:pic>
      <p:pic>
        <p:nvPicPr>
          <p:cNvPr id="1194" name="Picture 1193">
            <a:extLst>
              <a:ext uri="{FF2B5EF4-FFF2-40B4-BE49-F238E27FC236}">
                <a16:creationId xmlns:a16="http://schemas.microsoft.com/office/drawing/2014/main" id="{B6CAD278-8EFF-2143-587E-6D082E242F95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-8179081" y="3953956"/>
            <a:ext cx="1503704" cy="1062618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98C18AE1-EF56-9925-AB7C-CAE042377ED2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-1117581" y="3791962"/>
            <a:ext cx="1068328" cy="1240639"/>
          </a:xfrm>
          <a:prstGeom prst="rect">
            <a:avLst/>
          </a:prstGeom>
        </p:spPr>
      </p:pic>
      <p:sp>
        <p:nvSpPr>
          <p:cNvPr id="1326" name="Rectangle 1325">
            <a:extLst>
              <a:ext uri="{FF2B5EF4-FFF2-40B4-BE49-F238E27FC236}">
                <a16:creationId xmlns:a16="http://schemas.microsoft.com/office/drawing/2014/main" id="{DD512D0A-57E8-3905-3C16-4C233C7488B0}"/>
              </a:ext>
            </a:extLst>
          </p:cNvPr>
          <p:cNvSpPr/>
          <p:nvPr/>
        </p:nvSpPr>
        <p:spPr>
          <a:xfrm>
            <a:off x="5101129" y="3092606"/>
            <a:ext cx="1902202" cy="1988457"/>
          </a:xfrm>
          <a:prstGeom prst="rect">
            <a:avLst/>
          </a:prstGeom>
          <a:solidFill>
            <a:srgbClr val="3C333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Graphic 7">
            <a:extLst>
              <a:ext uri="{FF2B5EF4-FFF2-40B4-BE49-F238E27FC236}">
                <a16:creationId xmlns:a16="http://schemas.microsoft.com/office/drawing/2014/main" id="{EAA7B08B-4231-2841-82B3-3F8A75F88170}"/>
              </a:ext>
            </a:extLst>
          </p:cNvPr>
          <p:cNvSpPr/>
          <p:nvPr/>
        </p:nvSpPr>
        <p:spPr>
          <a:xfrm>
            <a:off x="4497673" y="2708546"/>
            <a:ext cx="3112100" cy="3034105"/>
          </a:xfrm>
          <a:custGeom>
            <a:avLst/>
            <a:gdLst>
              <a:gd name="connsiteX0" fmla="*/ 1556005 w 3112100"/>
              <a:gd name="connsiteY0" fmla="*/ 0 h 3034105"/>
              <a:gd name="connsiteX1" fmla="*/ 1902234 w 3112100"/>
              <a:gd name="connsiteY1" fmla="*/ 877082 h 3034105"/>
              <a:gd name="connsiteX2" fmla="*/ 2803902 w 3112100"/>
              <a:gd name="connsiteY2" fmla="*/ 600928 h 3034105"/>
              <a:gd name="connsiteX3" fmla="*/ 2334007 w 3112100"/>
              <a:gd name="connsiteY3" fmla="*/ 1418525 h 3034105"/>
              <a:gd name="connsiteX4" fmla="*/ 3112101 w 3112100"/>
              <a:gd name="connsiteY4" fmla="*/ 1951220 h 3034105"/>
              <a:gd name="connsiteX5" fmla="*/ 2179953 w 3112100"/>
              <a:gd name="connsiteY5" fmla="*/ 2093671 h 3034105"/>
              <a:gd name="connsiteX6" fmla="*/ 2248555 w 3112100"/>
              <a:gd name="connsiteY6" fmla="*/ 3034105 h 3034105"/>
              <a:gd name="connsiteX7" fmla="*/ 1556005 w 3112100"/>
              <a:gd name="connsiteY7" fmla="*/ 2394135 h 3034105"/>
              <a:gd name="connsiteX8" fmla="*/ 863547 w 3112100"/>
              <a:gd name="connsiteY8" fmla="*/ 3034105 h 3034105"/>
              <a:gd name="connsiteX9" fmla="*/ 932056 w 3112100"/>
              <a:gd name="connsiteY9" fmla="*/ 2093671 h 3034105"/>
              <a:gd name="connsiteX10" fmla="*/ 0 w 3112100"/>
              <a:gd name="connsiteY10" fmla="*/ 1951220 h 3034105"/>
              <a:gd name="connsiteX11" fmla="*/ 778002 w 3112100"/>
              <a:gd name="connsiteY11" fmla="*/ 1418525 h 3034105"/>
              <a:gd name="connsiteX12" fmla="*/ 308199 w 3112100"/>
              <a:gd name="connsiteY12" fmla="*/ 600928 h 3034105"/>
              <a:gd name="connsiteX13" fmla="*/ 1209776 w 3112100"/>
              <a:gd name="connsiteY13" fmla="*/ 877082 h 3034105"/>
              <a:gd name="connsiteX14" fmla="*/ 1556005 w 3112100"/>
              <a:gd name="connsiteY14" fmla="*/ 0 h 303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112100" h="3034105">
                <a:moveTo>
                  <a:pt x="1556005" y="0"/>
                </a:moveTo>
                <a:lnTo>
                  <a:pt x="1902234" y="877082"/>
                </a:lnTo>
                <a:lnTo>
                  <a:pt x="2803902" y="600928"/>
                </a:lnTo>
                <a:lnTo>
                  <a:pt x="2334007" y="1418525"/>
                </a:lnTo>
                <a:lnTo>
                  <a:pt x="3112101" y="1951220"/>
                </a:lnTo>
                <a:lnTo>
                  <a:pt x="2179953" y="2093671"/>
                </a:lnTo>
                <a:lnTo>
                  <a:pt x="2248555" y="3034105"/>
                </a:lnTo>
                <a:lnTo>
                  <a:pt x="1556005" y="2394135"/>
                </a:lnTo>
                <a:lnTo>
                  <a:pt x="863547" y="3034105"/>
                </a:lnTo>
                <a:lnTo>
                  <a:pt x="932056" y="2093671"/>
                </a:lnTo>
                <a:lnTo>
                  <a:pt x="0" y="1951220"/>
                </a:lnTo>
                <a:lnTo>
                  <a:pt x="778002" y="1418525"/>
                </a:lnTo>
                <a:lnTo>
                  <a:pt x="308199" y="600928"/>
                </a:lnTo>
                <a:lnTo>
                  <a:pt x="1209776" y="877082"/>
                </a:lnTo>
                <a:lnTo>
                  <a:pt x="1556005" y="0"/>
                </a:lnTo>
                <a:close/>
              </a:path>
            </a:pathLst>
          </a:custGeom>
          <a:solidFill>
            <a:srgbClr val="EAB157"/>
          </a:solidFill>
          <a:ln w="9190" cap="flat">
            <a:solidFill>
              <a:srgbClr val="EAB157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6F9098D-47D8-3896-1D1C-DFB49EF98B3D}"/>
              </a:ext>
            </a:extLst>
          </p:cNvPr>
          <p:cNvGrpSpPr/>
          <p:nvPr/>
        </p:nvGrpSpPr>
        <p:grpSpPr>
          <a:xfrm flipH="1">
            <a:off x="12786183" y="4937044"/>
            <a:ext cx="14733201" cy="2136039"/>
            <a:chOff x="-1270601" y="4937044"/>
            <a:chExt cx="14733201" cy="2136039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7959ADF1-F161-A5C9-3C4C-3EF73EA323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D55D4D7A-5B80-FCA7-ACC6-AE83D5311B79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grpSp>
        <p:nvGrpSpPr>
          <p:cNvPr id="1177" name="Group 1176">
            <a:extLst>
              <a:ext uri="{FF2B5EF4-FFF2-40B4-BE49-F238E27FC236}">
                <a16:creationId xmlns:a16="http://schemas.microsoft.com/office/drawing/2014/main" id="{47BBB4B1-8846-F337-0E93-D6EFBE9E82A8}"/>
              </a:ext>
            </a:extLst>
          </p:cNvPr>
          <p:cNvGrpSpPr/>
          <p:nvPr/>
        </p:nvGrpSpPr>
        <p:grpSpPr>
          <a:xfrm>
            <a:off x="-1270601" y="4937044"/>
            <a:ext cx="14733201" cy="2136039"/>
            <a:chOff x="-1270601" y="4937044"/>
            <a:chExt cx="14733201" cy="2136039"/>
          </a:xfrm>
        </p:grpSpPr>
        <p:pic>
          <p:nvPicPr>
            <p:cNvPr id="1176" name="Picture 1175">
              <a:extLst>
                <a:ext uri="{FF2B5EF4-FFF2-40B4-BE49-F238E27FC236}">
                  <a16:creationId xmlns:a16="http://schemas.microsoft.com/office/drawing/2014/main" id="{D5A6E0C9-DDD1-1834-46CE-BA89B88900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1173" name="Picture 1172">
              <a:extLst>
                <a:ext uri="{FF2B5EF4-FFF2-40B4-BE49-F238E27FC236}">
                  <a16:creationId xmlns:a16="http://schemas.microsoft.com/office/drawing/2014/main" id="{9D090751-36E3-9B9E-D548-B7B9ECDD36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pic>
        <p:nvPicPr>
          <p:cNvPr id="1273" name="Graphic 1272">
            <a:extLst>
              <a:ext uri="{FF2B5EF4-FFF2-40B4-BE49-F238E27FC236}">
                <a16:creationId xmlns:a16="http://schemas.microsoft.com/office/drawing/2014/main" id="{76FCFA5C-35B2-F237-0940-72A574C21A2E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16155" y="845751"/>
            <a:ext cx="179649" cy="359298"/>
          </a:xfrm>
          <a:prstGeom prst="rect">
            <a:avLst/>
          </a:prstGeom>
        </p:spPr>
      </p:pic>
      <p:pic>
        <p:nvPicPr>
          <p:cNvPr id="1274" name="Graphic 1273">
            <a:extLst>
              <a:ext uri="{FF2B5EF4-FFF2-40B4-BE49-F238E27FC236}">
                <a16:creationId xmlns:a16="http://schemas.microsoft.com/office/drawing/2014/main" id="{655BBEBF-4AB7-FCAA-389D-63F4A86024D9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9979110">
            <a:off x="763839" y="282730"/>
            <a:ext cx="179649" cy="359298"/>
          </a:xfrm>
          <a:prstGeom prst="rect">
            <a:avLst/>
          </a:prstGeom>
        </p:spPr>
      </p:pic>
      <p:pic>
        <p:nvPicPr>
          <p:cNvPr id="1275" name="Graphic 1274">
            <a:extLst>
              <a:ext uri="{FF2B5EF4-FFF2-40B4-BE49-F238E27FC236}">
                <a16:creationId xmlns:a16="http://schemas.microsoft.com/office/drawing/2014/main" id="{47B19EB8-BAC5-2898-BE1D-6B9A1EA3983B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8903076">
            <a:off x="6317531" y="438299"/>
            <a:ext cx="179649" cy="359298"/>
          </a:xfrm>
          <a:prstGeom prst="rect">
            <a:avLst/>
          </a:prstGeom>
        </p:spPr>
      </p:pic>
      <p:pic>
        <p:nvPicPr>
          <p:cNvPr id="1276" name="Graphic 1275">
            <a:extLst>
              <a:ext uri="{FF2B5EF4-FFF2-40B4-BE49-F238E27FC236}">
                <a16:creationId xmlns:a16="http://schemas.microsoft.com/office/drawing/2014/main" id="{240F0D33-D77C-C2AE-58C9-F4226AB033E2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20306165">
            <a:off x="11265034" y="1248450"/>
            <a:ext cx="179649" cy="359298"/>
          </a:xfrm>
          <a:prstGeom prst="rect">
            <a:avLst/>
          </a:prstGeom>
        </p:spPr>
      </p:pic>
      <p:pic>
        <p:nvPicPr>
          <p:cNvPr id="1278" name="Graphic 1277">
            <a:extLst>
              <a:ext uri="{FF2B5EF4-FFF2-40B4-BE49-F238E27FC236}">
                <a16:creationId xmlns:a16="http://schemas.microsoft.com/office/drawing/2014/main" id="{96AA9AF0-532C-2F1B-C532-1FAA7D05062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1162244">
            <a:off x="4716292" y="1219262"/>
            <a:ext cx="179649" cy="359298"/>
          </a:xfrm>
          <a:prstGeom prst="rect">
            <a:avLst/>
          </a:prstGeom>
        </p:spPr>
      </p:pic>
      <p:pic>
        <p:nvPicPr>
          <p:cNvPr id="1279" name="Graphic 1278">
            <a:extLst>
              <a:ext uri="{FF2B5EF4-FFF2-40B4-BE49-F238E27FC236}">
                <a16:creationId xmlns:a16="http://schemas.microsoft.com/office/drawing/2014/main" id="{D660B536-8A73-1527-F4F8-E94B1202C914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12332661">
            <a:off x="2527074" y="873432"/>
            <a:ext cx="179649" cy="359298"/>
          </a:xfrm>
          <a:prstGeom prst="rect">
            <a:avLst/>
          </a:prstGeom>
        </p:spPr>
      </p:pic>
      <p:pic>
        <p:nvPicPr>
          <p:cNvPr id="1280" name="Graphic 1279">
            <a:extLst>
              <a:ext uri="{FF2B5EF4-FFF2-40B4-BE49-F238E27FC236}">
                <a16:creationId xmlns:a16="http://schemas.microsoft.com/office/drawing/2014/main" id="{C2F62537-BAFD-A6F5-D0AE-802EB08272B4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20506673">
            <a:off x="3105660" y="1403821"/>
            <a:ext cx="179649" cy="359298"/>
          </a:xfrm>
          <a:prstGeom prst="rect">
            <a:avLst/>
          </a:prstGeom>
        </p:spPr>
      </p:pic>
      <p:pic>
        <p:nvPicPr>
          <p:cNvPr id="1282" name="Graphic 1281">
            <a:extLst>
              <a:ext uri="{FF2B5EF4-FFF2-40B4-BE49-F238E27FC236}">
                <a16:creationId xmlns:a16="http://schemas.microsoft.com/office/drawing/2014/main" id="{464102FE-D099-D0E0-FBA5-B1CB24363BF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12897200">
            <a:off x="9644426" y="411313"/>
            <a:ext cx="179649" cy="359298"/>
          </a:xfrm>
          <a:prstGeom prst="rect">
            <a:avLst/>
          </a:prstGeom>
        </p:spPr>
      </p:pic>
      <p:pic>
        <p:nvPicPr>
          <p:cNvPr id="1283" name="Graphic 1282">
            <a:extLst>
              <a:ext uri="{FF2B5EF4-FFF2-40B4-BE49-F238E27FC236}">
                <a16:creationId xmlns:a16="http://schemas.microsoft.com/office/drawing/2014/main" id="{E3EAA3F7-4B5F-9108-048C-A2250E1B9302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10800000">
            <a:off x="4539066" y="373935"/>
            <a:ext cx="179649" cy="359298"/>
          </a:xfrm>
          <a:prstGeom prst="rect">
            <a:avLst/>
          </a:prstGeom>
        </p:spPr>
      </p:pic>
      <p:pic>
        <p:nvPicPr>
          <p:cNvPr id="1284" name="Graphic 1283">
            <a:extLst>
              <a:ext uri="{FF2B5EF4-FFF2-40B4-BE49-F238E27FC236}">
                <a16:creationId xmlns:a16="http://schemas.microsoft.com/office/drawing/2014/main" id="{A4412802-0E6E-2167-E89A-E9B34CFCA849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2384350">
            <a:off x="1756713" y="944613"/>
            <a:ext cx="179649" cy="359298"/>
          </a:xfrm>
          <a:prstGeom prst="rect">
            <a:avLst/>
          </a:prstGeom>
        </p:spPr>
      </p:pic>
      <p:pic>
        <p:nvPicPr>
          <p:cNvPr id="1285" name="Graphic 1284">
            <a:extLst>
              <a:ext uri="{FF2B5EF4-FFF2-40B4-BE49-F238E27FC236}">
                <a16:creationId xmlns:a16="http://schemas.microsoft.com/office/drawing/2014/main" id="{C7128EAC-5AAE-4F74-4183-2C44CA61EAFE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2384350">
            <a:off x="5666295" y="1297172"/>
            <a:ext cx="179649" cy="359298"/>
          </a:xfrm>
          <a:prstGeom prst="rect">
            <a:avLst/>
          </a:prstGeom>
        </p:spPr>
      </p:pic>
      <p:pic>
        <p:nvPicPr>
          <p:cNvPr id="1286" name="Graphic 1285">
            <a:extLst>
              <a:ext uri="{FF2B5EF4-FFF2-40B4-BE49-F238E27FC236}">
                <a16:creationId xmlns:a16="http://schemas.microsoft.com/office/drawing/2014/main" id="{1C56863D-9E47-5BDD-9651-5D72444F58E6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19126096">
            <a:off x="10320097" y="1289253"/>
            <a:ext cx="179649" cy="359298"/>
          </a:xfrm>
          <a:prstGeom prst="rect">
            <a:avLst/>
          </a:prstGeom>
        </p:spPr>
      </p:pic>
      <p:pic>
        <p:nvPicPr>
          <p:cNvPr id="1287" name="Graphic 1286">
            <a:extLst>
              <a:ext uri="{FF2B5EF4-FFF2-40B4-BE49-F238E27FC236}">
                <a16:creationId xmlns:a16="http://schemas.microsoft.com/office/drawing/2014/main" id="{ADF2E34D-A9C9-E842-4713-B48CD6984453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10800000">
            <a:off x="11414600" y="389179"/>
            <a:ext cx="179649" cy="359298"/>
          </a:xfrm>
          <a:prstGeom prst="rect">
            <a:avLst/>
          </a:prstGeom>
        </p:spPr>
      </p:pic>
      <p:pic>
        <p:nvPicPr>
          <p:cNvPr id="1288" name="Graphic 1287">
            <a:extLst>
              <a:ext uri="{FF2B5EF4-FFF2-40B4-BE49-F238E27FC236}">
                <a16:creationId xmlns:a16="http://schemas.microsoft.com/office/drawing/2014/main" id="{1D7705F9-887C-E645-4C7B-5237B90F8CDE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20755319">
            <a:off x="1222751" y="1110589"/>
            <a:ext cx="179649" cy="359298"/>
          </a:xfrm>
          <a:prstGeom prst="rect">
            <a:avLst/>
          </a:prstGeom>
        </p:spPr>
      </p:pic>
      <p:pic>
        <p:nvPicPr>
          <p:cNvPr id="1289" name="Graphic 1288">
            <a:extLst>
              <a:ext uri="{FF2B5EF4-FFF2-40B4-BE49-F238E27FC236}">
                <a16:creationId xmlns:a16="http://schemas.microsoft.com/office/drawing/2014/main" id="{91C6317C-A267-D76D-35F3-67FF71984EED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9453975">
            <a:off x="3164623" y="381470"/>
            <a:ext cx="179649" cy="359298"/>
          </a:xfrm>
          <a:prstGeom prst="rect">
            <a:avLst/>
          </a:prstGeom>
        </p:spPr>
      </p:pic>
      <p:pic>
        <p:nvPicPr>
          <p:cNvPr id="1290" name="Graphic 1289">
            <a:extLst>
              <a:ext uri="{FF2B5EF4-FFF2-40B4-BE49-F238E27FC236}">
                <a16:creationId xmlns:a16="http://schemas.microsoft.com/office/drawing/2014/main" id="{E4009A56-A2E7-C68A-2D9D-A3B90C4953F0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12072738">
            <a:off x="5433042" y="603806"/>
            <a:ext cx="179649" cy="359298"/>
          </a:xfrm>
          <a:prstGeom prst="rect">
            <a:avLst/>
          </a:prstGeom>
        </p:spPr>
      </p:pic>
      <p:pic>
        <p:nvPicPr>
          <p:cNvPr id="1291" name="Graphic 1290">
            <a:extLst>
              <a:ext uri="{FF2B5EF4-FFF2-40B4-BE49-F238E27FC236}">
                <a16:creationId xmlns:a16="http://schemas.microsoft.com/office/drawing/2014/main" id="{D69F12EF-24F7-1196-A181-209F959188B0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404942">
            <a:off x="7356313" y="955804"/>
            <a:ext cx="179649" cy="359298"/>
          </a:xfrm>
          <a:prstGeom prst="rect">
            <a:avLst/>
          </a:prstGeom>
        </p:spPr>
      </p:pic>
      <p:pic>
        <p:nvPicPr>
          <p:cNvPr id="1292" name="Graphic 1291">
            <a:extLst>
              <a:ext uri="{FF2B5EF4-FFF2-40B4-BE49-F238E27FC236}">
                <a16:creationId xmlns:a16="http://schemas.microsoft.com/office/drawing/2014/main" id="{8AF3829F-A5A6-F2CB-B33C-159CE27AB05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9398178">
            <a:off x="10517709" y="603987"/>
            <a:ext cx="179649" cy="359298"/>
          </a:xfrm>
          <a:prstGeom prst="rect">
            <a:avLst/>
          </a:prstGeom>
        </p:spPr>
      </p:pic>
      <p:pic>
        <p:nvPicPr>
          <p:cNvPr id="1293" name="Graphic 1292">
            <a:extLst>
              <a:ext uri="{FF2B5EF4-FFF2-40B4-BE49-F238E27FC236}">
                <a16:creationId xmlns:a16="http://schemas.microsoft.com/office/drawing/2014/main" id="{D5716781-3F2F-359E-4170-13A42F76967D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12050084">
            <a:off x="1616240" y="260969"/>
            <a:ext cx="179649" cy="359298"/>
          </a:xfrm>
          <a:prstGeom prst="rect">
            <a:avLst/>
          </a:prstGeom>
        </p:spPr>
      </p:pic>
      <p:pic>
        <p:nvPicPr>
          <p:cNvPr id="1294" name="Graphic 1293">
            <a:extLst>
              <a:ext uri="{FF2B5EF4-FFF2-40B4-BE49-F238E27FC236}">
                <a16:creationId xmlns:a16="http://schemas.microsoft.com/office/drawing/2014/main" id="{9DD1FBB0-F94D-1A6D-E1B1-562C4F1169E9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21230789">
            <a:off x="3962233" y="1140080"/>
            <a:ext cx="179649" cy="359298"/>
          </a:xfrm>
          <a:prstGeom prst="rect">
            <a:avLst/>
          </a:prstGeom>
        </p:spPr>
      </p:pic>
      <p:pic>
        <p:nvPicPr>
          <p:cNvPr id="1295" name="Graphic 1294">
            <a:extLst>
              <a:ext uri="{FF2B5EF4-FFF2-40B4-BE49-F238E27FC236}">
                <a16:creationId xmlns:a16="http://schemas.microsoft.com/office/drawing/2014/main" id="{CB810544-33AB-8DFE-F5CE-2057F2E4F027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20187925">
            <a:off x="6438518" y="1455430"/>
            <a:ext cx="179649" cy="359298"/>
          </a:xfrm>
          <a:prstGeom prst="rect">
            <a:avLst/>
          </a:prstGeom>
        </p:spPr>
      </p:pic>
      <p:pic>
        <p:nvPicPr>
          <p:cNvPr id="1296" name="Graphic 1295">
            <a:extLst>
              <a:ext uri="{FF2B5EF4-FFF2-40B4-BE49-F238E27FC236}">
                <a16:creationId xmlns:a16="http://schemas.microsoft.com/office/drawing/2014/main" id="{7A3EAFC9-F49F-654F-13BE-9433C1D3CC12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175830">
            <a:off x="8571496" y="976275"/>
            <a:ext cx="179649" cy="359298"/>
          </a:xfrm>
          <a:prstGeom prst="rect">
            <a:avLst/>
          </a:prstGeom>
        </p:spPr>
      </p:pic>
      <p:sp>
        <p:nvSpPr>
          <p:cNvPr id="10" name="Graphic 7">
            <a:extLst>
              <a:ext uri="{FF2B5EF4-FFF2-40B4-BE49-F238E27FC236}">
                <a16:creationId xmlns:a16="http://schemas.microsoft.com/office/drawing/2014/main" id="{49BC2B9D-2338-2317-5D2F-4EA942D0A83F}"/>
              </a:ext>
            </a:extLst>
          </p:cNvPr>
          <p:cNvSpPr/>
          <p:nvPr/>
        </p:nvSpPr>
        <p:spPr>
          <a:xfrm rot="1625445">
            <a:off x="4931857" y="1824992"/>
            <a:ext cx="3542166" cy="3453392"/>
          </a:xfrm>
          <a:custGeom>
            <a:avLst/>
            <a:gdLst>
              <a:gd name="connsiteX0" fmla="*/ 1556005 w 3112100"/>
              <a:gd name="connsiteY0" fmla="*/ 0 h 3034105"/>
              <a:gd name="connsiteX1" fmla="*/ 1902234 w 3112100"/>
              <a:gd name="connsiteY1" fmla="*/ 877082 h 3034105"/>
              <a:gd name="connsiteX2" fmla="*/ 2803902 w 3112100"/>
              <a:gd name="connsiteY2" fmla="*/ 600928 h 3034105"/>
              <a:gd name="connsiteX3" fmla="*/ 2334007 w 3112100"/>
              <a:gd name="connsiteY3" fmla="*/ 1418525 h 3034105"/>
              <a:gd name="connsiteX4" fmla="*/ 3112101 w 3112100"/>
              <a:gd name="connsiteY4" fmla="*/ 1951220 h 3034105"/>
              <a:gd name="connsiteX5" fmla="*/ 2179953 w 3112100"/>
              <a:gd name="connsiteY5" fmla="*/ 2093671 h 3034105"/>
              <a:gd name="connsiteX6" fmla="*/ 2248555 w 3112100"/>
              <a:gd name="connsiteY6" fmla="*/ 3034105 h 3034105"/>
              <a:gd name="connsiteX7" fmla="*/ 1556005 w 3112100"/>
              <a:gd name="connsiteY7" fmla="*/ 2394135 h 3034105"/>
              <a:gd name="connsiteX8" fmla="*/ 863547 w 3112100"/>
              <a:gd name="connsiteY8" fmla="*/ 3034105 h 3034105"/>
              <a:gd name="connsiteX9" fmla="*/ 932056 w 3112100"/>
              <a:gd name="connsiteY9" fmla="*/ 2093671 h 3034105"/>
              <a:gd name="connsiteX10" fmla="*/ 0 w 3112100"/>
              <a:gd name="connsiteY10" fmla="*/ 1951220 h 3034105"/>
              <a:gd name="connsiteX11" fmla="*/ 778002 w 3112100"/>
              <a:gd name="connsiteY11" fmla="*/ 1418525 h 3034105"/>
              <a:gd name="connsiteX12" fmla="*/ 308199 w 3112100"/>
              <a:gd name="connsiteY12" fmla="*/ 600928 h 3034105"/>
              <a:gd name="connsiteX13" fmla="*/ 1209776 w 3112100"/>
              <a:gd name="connsiteY13" fmla="*/ 877082 h 3034105"/>
              <a:gd name="connsiteX14" fmla="*/ 1556005 w 3112100"/>
              <a:gd name="connsiteY14" fmla="*/ 0 h 303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112100" h="3034105">
                <a:moveTo>
                  <a:pt x="1556005" y="0"/>
                </a:moveTo>
                <a:lnTo>
                  <a:pt x="1902234" y="877082"/>
                </a:lnTo>
                <a:lnTo>
                  <a:pt x="2803902" y="600928"/>
                </a:lnTo>
                <a:lnTo>
                  <a:pt x="2334007" y="1418525"/>
                </a:lnTo>
                <a:lnTo>
                  <a:pt x="3112101" y="1951220"/>
                </a:lnTo>
                <a:lnTo>
                  <a:pt x="2179953" y="2093671"/>
                </a:lnTo>
                <a:lnTo>
                  <a:pt x="2248555" y="3034105"/>
                </a:lnTo>
                <a:lnTo>
                  <a:pt x="1556005" y="2394135"/>
                </a:lnTo>
                <a:lnTo>
                  <a:pt x="863547" y="3034105"/>
                </a:lnTo>
                <a:lnTo>
                  <a:pt x="932056" y="2093671"/>
                </a:lnTo>
                <a:lnTo>
                  <a:pt x="0" y="1951220"/>
                </a:lnTo>
                <a:lnTo>
                  <a:pt x="778002" y="1418525"/>
                </a:lnTo>
                <a:lnTo>
                  <a:pt x="308199" y="600928"/>
                </a:lnTo>
                <a:lnTo>
                  <a:pt x="1209776" y="877082"/>
                </a:lnTo>
                <a:lnTo>
                  <a:pt x="1556005" y="0"/>
                </a:lnTo>
                <a:close/>
              </a:path>
            </a:pathLst>
          </a:custGeom>
          <a:solidFill>
            <a:srgbClr val="EAB157"/>
          </a:solidFill>
          <a:ln w="9190" cap="flat">
            <a:solidFill>
              <a:srgbClr val="EAB157"/>
            </a:solidFill>
            <a:prstDash val="solid"/>
            <a:miter/>
          </a:ln>
        </p:spPr>
        <p:txBody>
          <a:bodyPr rtlCol="0" anchor="ctr"/>
          <a:lstStyle/>
          <a:p>
            <a:endParaRPr lang="en-GB" sz="700"/>
          </a:p>
        </p:txBody>
      </p:sp>
      <p:pic>
        <p:nvPicPr>
          <p:cNvPr id="1297" name="Graphic 1296">
            <a:extLst>
              <a:ext uri="{FF2B5EF4-FFF2-40B4-BE49-F238E27FC236}">
                <a16:creationId xmlns:a16="http://schemas.microsoft.com/office/drawing/2014/main" id="{534C01D1-A3FC-2799-E4B7-A546D545E618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1264717">
            <a:off x="9524726" y="1450868"/>
            <a:ext cx="179649" cy="359298"/>
          </a:xfrm>
          <a:prstGeom prst="rect">
            <a:avLst/>
          </a:prstGeom>
        </p:spPr>
      </p:pic>
      <p:pic>
        <p:nvPicPr>
          <p:cNvPr id="1298" name="Graphic 1297">
            <a:extLst>
              <a:ext uri="{FF2B5EF4-FFF2-40B4-BE49-F238E27FC236}">
                <a16:creationId xmlns:a16="http://schemas.microsoft.com/office/drawing/2014/main" id="{EDC1EFB6-9F66-B55B-5628-9D669C835247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 rot="206511">
            <a:off x="11984554" y="1158191"/>
            <a:ext cx="179649" cy="359298"/>
          </a:xfrm>
          <a:prstGeom prst="rect">
            <a:avLst/>
          </a:prstGeom>
        </p:spPr>
      </p:pic>
      <p:sp>
        <p:nvSpPr>
          <p:cNvPr id="1137" name="Freeform: Shape 1136">
            <a:extLst>
              <a:ext uri="{FF2B5EF4-FFF2-40B4-BE49-F238E27FC236}">
                <a16:creationId xmlns:a16="http://schemas.microsoft.com/office/drawing/2014/main" id="{7E04BCD4-BA77-9B3E-3C64-766965B787E7}"/>
              </a:ext>
            </a:extLst>
          </p:cNvPr>
          <p:cNvSpPr/>
          <p:nvPr/>
        </p:nvSpPr>
        <p:spPr>
          <a:xfrm>
            <a:off x="-102594" y="500623"/>
            <a:ext cx="16342459" cy="1027746"/>
          </a:xfrm>
          <a:custGeom>
            <a:avLst/>
            <a:gdLst>
              <a:gd name="connsiteX0" fmla="*/ 16333119 w 16342459"/>
              <a:gd name="connsiteY0" fmla="*/ 12768 h 1027746"/>
              <a:gd name="connsiteX1" fmla="*/ 16297645 w 16342459"/>
              <a:gd name="connsiteY1" fmla="*/ 22678 h 1027746"/>
              <a:gd name="connsiteX2" fmla="*/ 16284289 w 16342459"/>
              <a:gd name="connsiteY2" fmla="*/ 125942 h 1027746"/>
              <a:gd name="connsiteX3" fmla="*/ 16202567 w 16342459"/>
              <a:gd name="connsiteY3" fmla="*/ 196172 h 1027746"/>
              <a:gd name="connsiteX4" fmla="*/ 16094420 w 16342459"/>
              <a:gd name="connsiteY4" fmla="*/ 224035 h 1027746"/>
              <a:gd name="connsiteX5" fmla="*/ 15983114 w 16342459"/>
              <a:gd name="connsiteY5" fmla="*/ 236530 h 1027746"/>
              <a:gd name="connsiteX6" fmla="*/ 15870659 w 16342459"/>
              <a:gd name="connsiteY6" fmla="*/ 251323 h 1027746"/>
              <a:gd name="connsiteX7" fmla="*/ 15757197 w 16342459"/>
              <a:gd name="connsiteY7" fmla="*/ 248594 h 1027746"/>
              <a:gd name="connsiteX8" fmla="*/ 15662695 w 16342459"/>
              <a:gd name="connsiteY8" fmla="*/ 251754 h 1027746"/>
              <a:gd name="connsiteX9" fmla="*/ 15568479 w 16342459"/>
              <a:gd name="connsiteY9" fmla="*/ 244860 h 1027746"/>
              <a:gd name="connsiteX10" fmla="*/ 15475269 w 16342459"/>
              <a:gd name="connsiteY10" fmla="*/ 229923 h 1027746"/>
              <a:gd name="connsiteX11" fmla="*/ 15381771 w 16342459"/>
              <a:gd name="connsiteY11" fmla="*/ 217428 h 1027746"/>
              <a:gd name="connsiteX12" fmla="*/ 15379043 w 16342459"/>
              <a:gd name="connsiteY12" fmla="*/ 216997 h 1027746"/>
              <a:gd name="connsiteX13" fmla="*/ 15380192 w 16342459"/>
              <a:gd name="connsiteY13" fmla="*/ 212976 h 1027746"/>
              <a:gd name="connsiteX14" fmla="*/ 15398576 w 16342459"/>
              <a:gd name="connsiteY14" fmla="*/ 111867 h 1027746"/>
              <a:gd name="connsiteX15" fmla="*/ 15329493 w 16342459"/>
              <a:gd name="connsiteY15" fmla="*/ 101957 h 1027746"/>
              <a:gd name="connsiteX16" fmla="*/ 15315131 w 16342459"/>
              <a:gd name="connsiteY16" fmla="*/ 202061 h 1027746"/>
              <a:gd name="connsiteX17" fmla="*/ 15314701 w 16342459"/>
              <a:gd name="connsiteY17" fmla="*/ 206944 h 1027746"/>
              <a:gd name="connsiteX18" fmla="*/ 15288705 w 16342459"/>
              <a:gd name="connsiteY18" fmla="*/ 202779 h 1027746"/>
              <a:gd name="connsiteX19" fmla="*/ 15186303 w 16342459"/>
              <a:gd name="connsiteY19" fmla="*/ 190428 h 1027746"/>
              <a:gd name="connsiteX20" fmla="*/ 15083757 w 16342459"/>
              <a:gd name="connsiteY20" fmla="*/ 196603 h 1027746"/>
              <a:gd name="connsiteX21" fmla="*/ 14985089 w 16342459"/>
              <a:gd name="connsiteY21" fmla="*/ 223173 h 1027746"/>
              <a:gd name="connsiteX22" fmla="*/ 14889151 w 16342459"/>
              <a:gd name="connsiteY22" fmla="*/ 179943 h 1027746"/>
              <a:gd name="connsiteX23" fmla="*/ 14784882 w 16342459"/>
              <a:gd name="connsiteY23" fmla="*/ 166299 h 1027746"/>
              <a:gd name="connsiteX24" fmla="*/ 14680038 w 16342459"/>
              <a:gd name="connsiteY24" fmla="*/ 167448 h 1027746"/>
              <a:gd name="connsiteX25" fmla="*/ 14652032 w 16342459"/>
              <a:gd name="connsiteY25" fmla="*/ 170751 h 1027746"/>
              <a:gd name="connsiteX26" fmla="*/ 14650021 w 16342459"/>
              <a:gd name="connsiteY26" fmla="*/ 161416 h 1027746"/>
              <a:gd name="connsiteX27" fmla="*/ 14618424 w 16342459"/>
              <a:gd name="connsiteY27" fmla="*/ 67200 h 1027746"/>
              <a:gd name="connsiteX28" fmla="*/ 14556811 w 16342459"/>
              <a:gd name="connsiteY28" fmla="*/ 86589 h 1027746"/>
              <a:gd name="connsiteX29" fmla="*/ 14591998 w 16342459"/>
              <a:gd name="connsiteY29" fmla="*/ 181092 h 1027746"/>
              <a:gd name="connsiteX30" fmla="*/ 14576200 w 16342459"/>
              <a:gd name="connsiteY30" fmla="*/ 184970 h 1027746"/>
              <a:gd name="connsiteX31" fmla="*/ 14477244 w 16342459"/>
              <a:gd name="connsiteY31" fmla="*/ 221881 h 1027746"/>
              <a:gd name="connsiteX32" fmla="*/ 14394950 w 16342459"/>
              <a:gd name="connsiteY32" fmla="*/ 271143 h 1027746"/>
              <a:gd name="connsiteX33" fmla="*/ 14314953 w 16342459"/>
              <a:gd name="connsiteY33" fmla="*/ 323995 h 1027746"/>
              <a:gd name="connsiteX34" fmla="*/ 14245153 w 16342459"/>
              <a:gd name="connsiteY34" fmla="*/ 389917 h 1027746"/>
              <a:gd name="connsiteX35" fmla="*/ 14174922 w 16342459"/>
              <a:gd name="connsiteY35" fmla="*/ 454978 h 1027746"/>
              <a:gd name="connsiteX36" fmla="*/ 14107133 w 16342459"/>
              <a:gd name="connsiteY36" fmla="*/ 526932 h 1027746"/>
              <a:gd name="connsiteX37" fmla="*/ 14038051 w 16342459"/>
              <a:gd name="connsiteY37" fmla="*/ 597450 h 1027746"/>
              <a:gd name="connsiteX38" fmla="*/ 13968394 w 16342459"/>
              <a:gd name="connsiteY38" fmla="*/ 667681 h 1027746"/>
              <a:gd name="connsiteX39" fmla="*/ 13887823 w 16342459"/>
              <a:gd name="connsiteY39" fmla="*/ 725130 h 1027746"/>
              <a:gd name="connsiteX40" fmla="*/ 13787862 w 16342459"/>
              <a:gd name="connsiteY40" fmla="*/ 771088 h 1027746"/>
              <a:gd name="connsiteX41" fmla="*/ 13769048 w 16342459"/>
              <a:gd name="connsiteY41" fmla="*/ 777408 h 1027746"/>
              <a:gd name="connsiteX42" fmla="*/ 13766606 w 16342459"/>
              <a:gd name="connsiteY42" fmla="*/ 768360 h 1027746"/>
              <a:gd name="connsiteX43" fmla="*/ 13721365 w 16342459"/>
              <a:gd name="connsiteY43" fmla="*/ 677735 h 1027746"/>
              <a:gd name="connsiteX44" fmla="*/ 13663630 w 16342459"/>
              <a:gd name="connsiteY44" fmla="*/ 707320 h 1027746"/>
              <a:gd name="connsiteX45" fmla="*/ 13701977 w 16342459"/>
              <a:gd name="connsiteY45" fmla="*/ 795217 h 1027746"/>
              <a:gd name="connsiteX46" fmla="*/ 13682157 w 16342459"/>
              <a:gd name="connsiteY46" fmla="*/ 799813 h 1027746"/>
              <a:gd name="connsiteX47" fmla="*/ 13574297 w 16342459"/>
              <a:gd name="connsiteY47" fmla="*/ 820494 h 1027746"/>
              <a:gd name="connsiteX48" fmla="*/ 13465576 w 16342459"/>
              <a:gd name="connsiteY48" fmla="*/ 835862 h 1027746"/>
              <a:gd name="connsiteX49" fmla="*/ 13354413 w 16342459"/>
              <a:gd name="connsiteY49" fmla="*/ 843474 h 1027746"/>
              <a:gd name="connsiteX50" fmla="*/ 13243250 w 16342459"/>
              <a:gd name="connsiteY50" fmla="*/ 848069 h 1027746"/>
              <a:gd name="connsiteX51" fmla="*/ 13132374 w 16342459"/>
              <a:gd name="connsiteY51" fmla="*/ 840745 h 1027746"/>
              <a:gd name="connsiteX52" fmla="*/ 13023079 w 16342459"/>
              <a:gd name="connsiteY52" fmla="*/ 820638 h 1027746"/>
              <a:gd name="connsiteX53" fmla="*/ 12912778 w 16342459"/>
              <a:gd name="connsiteY53" fmla="*/ 774966 h 1027746"/>
              <a:gd name="connsiteX54" fmla="*/ 12817413 w 16342459"/>
              <a:gd name="connsiteY54" fmla="*/ 703874 h 1027746"/>
              <a:gd name="connsiteX55" fmla="*/ 12743305 w 16342459"/>
              <a:gd name="connsiteY55" fmla="*/ 612961 h 1027746"/>
              <a:gd name="connsiteX56" fmla="*/ 12782513 w 16342459"/>
              <a:gd name="connsiteY56" fmla="*/ 601472 h 1027746"/>
              <a:gd name="connsiteX57" fmla="*/ 12869117 w 16342459"/>
              <a:gd name="connsiteY57" fmla="*/ 551348 h 1027746"/>
              <a:gd name="connsiteX58" fmla="*/ 12937193 w 16342459"/>
              <a:gd name="connsiteY58" fmla="*/ 478101 h 1027746"/>
              <a:gd name="connsiteX59" fmla="*/ 12946960 w 16342459"/>
              <a:gd name="connsiteY59" fmla="*/ 379720 h 1027746"/>
              <a:gd name="connsiteX60" fmla="*/ 12915363 w 16342459"/>
              <a:gd name="connsiteY60" fmla="*/ 307479 h 1027746"/>
              <a:gd name="connsiteX61" fmla="*/ 12922831 w 16342459"/>
              <a:gd name="connsiteY61" fmla="*/ 298000 h 1027746"/>
              <a:gd name="connsiteX62" fmla="*/ 12973099 w 16342459"/>
              <a:gd name="connsiteY62" fmla="*/ 211396 h 1027746"/>
              <a:gd name="connsiteX63" fmla="*/ 12917086 w 16342459"/>
              <a:gd name="connsiteY63" fmla="*/ 179800 h 1027746"/>
              <a:gd name="connsiteX64" fmla="*/ 12863516 w 16342459"/>
              <a:gd name="connsiteY64" fmla="*/ 264536 h 1027746"/>
              <a:gd name="connsiteX65" fmla="*/ 12859925 w 16342459"/>
              <a:gd name="connsiteY65" fmla="*/ 276026 h 1027746"/>
              <a:gd name="connsiteX66" fmla="*/ 12833212 w 16342459"/>
              <a:gd name="connsiteY66" fmla="*/ 271430 h 1027746"/>
              <a:gd name="connsiteX67" fmla="*/ 12750054 w 16342459"/>
              <a:gd name="connsiteY67" fmla="*/ 289957 h 1027746"/>
              <a:gd name="connsiteX68" fmla="*/ 12682696 w 16342459"/>
              <a:gd name="connsiteY68" fmla="*/ 365358 h 1027746"/>
              <a:gd name="connsiteX69" fmla="*/ 12660291 w 16342459"/>
              <a:gd name="connsiteY69" fmla="*/ 465175 h 1027746"/>
              <a:gd name="connsiteX70" fmla="*/ 12679681 w 16342459"/>
              <a:gd name="connsiteY70" fmla="*/ 566284 h 1027746"/>
              <a:gd name="connsiteX71" fmla="*/ 12688873 w 16342459"/>
              <a:gd name="connsiteY71" fmla="*/ 589695 h 1027746"/>
              <a:gd name="connsiteX72" fmla="*/ 12589773 w 16342459"/>
              <a:gd name="connsiteY72" fmla="*/ 602764 h 1027746"/>
              <a:gd name="connsiteX73" fmla="*/ 12490100 w 16342459"/>
              <a:gd name="connsiteY73" fmla="*/ 608365 h 1027746"/>
              <a:gd name="connsiteX74" fmla="*/ 12390139 w 16342459"/>
              <a:gd name="connsiteY74" fmla="*/ 602190 h 1027746"/>
              <a:gd name="connsiteX75" fmla="*/ 12293339 w 16342459"/>
              <a:gd name="connsiteY75" fmla="*/ 576912 h 1027746"/>
              <a:gd name="connsiteX76" fmla="*/ 12196394 w 16342459"/>
              <a:gd name="connsiteY76" fmla="*/ 547183 h 1027746"/>
              <a:gd name="connsiteX77" fmla="*/ 12104620 w 16342459"/>
              <a:gd name="connsiteY77" fmla="*/ 503666 h 1027746"/>
              <a:gd name="connsiteX78" fmla="*/ 12015862 w 16342459"/>
              <a:gd name="connsiteY78" fmla="*/ 454260 h 1027746"/>
              <a:gd name="connsiteX79" fmla="*/ 11928254 w 16342459"/>
              <a:gd name="connsiteY79" fmla="*/ 402700 h 1027746"/>
              <a:gd name="connsiteX80" fmla="*/ 11834612 w 16342459"/>
              <a:gd name="connsiteY80" fmla="*/ 362917 h 1027746"/>
              <a:gd name="connsiteX81" fmla="*/ 11741115 w 16342459"/>
              <a:gd name="connsiteY81" fmla="*/ 323277 h 1027746"/>
              <a:gd name="connsiteX82" fmla="*/ 11651926 w 16342459"/>
              <a:gd name="connsiteY82" fmla="*/ 301734 h 1027746"/>
              <a:gd name="connsiteX83" fmla="*/ 11651926 w 16342459"/>
              <a:gd name="connsiteY83" fmla="*/ 301447 h 1027746"/>
              <a:gd name="connsiteX84" fmla="*/ 11647474 w 16342459"/>
              <a:gd name="connsiteY84" fmla="*/ 202061 h 1027746"/>
              <a:gd name="connsiteX85" fmla="*/ 11583993 w 16342459"/>
              <a:gd name="connsiteY85" fmla="*/ 203928 h 1027746"/>
              <a:gd name="connsiteX86" fmla="*/ 11588302 w 16342459"/>
              <a:gd name="connsiteY86" fmla="*/ 297282 h 1027746"/>
              <a:gd name="connsiteX87" fmla="*/ 11539902 w 16342459"/>
              <a:gd name="connsiteY87" fmla="*/ 299580 h 1027746"/>
              <a:gd name="connsiteX88" fmla="*/ 11440085 w 16342459"/>
              <a:gd name="connsiteY88" fmla="*/ 323134 h 1027746"/>
              <a:gd name="connsiteX89" fmla="*/ 11348598 w 16342459"/>
              <a:gd name="connsiteY89" fmla="*/ 369810 h 1027746"/>
              <a:gd name="connsiteX90" fmla="*/ 11284255 w 16342459"/>
              <a:gd name="connsiteY90" fmla="*/ 448084 h 1027746"/>
              <a:gd name="connsiteX91" fmla="*/ 11184296 w 16342459"/>
              <a:gd name="connsiteY91" fmla="*/ 408014 h 1027746"/>
              <a:gd name="connsiteX92" fmla="*/ 11073994 w 16342459"/>
              <a:gd name="connsiteY92" fmla="*/ 408588 h 1027746"/>
              <a:gd name="connsiteX93" fmla="*/ 10966709 w 16342459"/>
              <a:gd name="connsiteY93" fmla="*/ 434009 h 1027746"/>
              <a:gd name="connsiteX94" fmla="*/ 10865025 w 16342459"/>
              <a:gd name="connsiteY94" fmla="*/ 476234 h 1027746"/>
              <a:gd name="connsiteX95" fmla="*/ 10826966 w 16342459"/>
              <a:gd name="connsiteY95" fmla="*/ 494187 h 1027746"/>
              <a:gd name="connsiteX96" fmla="*/ 10804561 w 16342459"/>
              <a:gd name="connsiteY96" fmla="*/ 403562 h 1027746"/>
              <a:gd name="connsiteX97" fmla="*/ 10739931 w 16342459"/>
              <a:gd name="connsiteY97" fmla="*/ 418067 h 1027746"/>
              <a:gd name="connsiteX98" fmla="*/ 10768368 w 16342459"/>
              <a:gd name="connsiteY98" fmla="*/ 515873 h 1027746"/>
              <a:gd name="connsiteX99" fmla="*/ 10770523 w 16342459"/>
              <a:gd name="connsiteY99" fmla="*/ 522049 h 1027746"/>
              <a:gd name="connsiteX100" fmla="*/ 10765927 w 16342459"/>
              <a:gd name="connsiteY100" fmla="*/ 524347 h 1027746"/>
              <a:gd name="connsiteX101" fmla="*/ 10670131 w 16342459"/>
              <a:gd name="connsiteY101" fmla="*/ 578492 h 1027746"/>
              <a:gd name="connsiteX102" fmla="*/ 10571320 w 16342459"/>
              <a:gd name="connsiteY102" fmla="*/ 622728 h 1027746"/>
              <a:gd name="connsiteX103" fmla="*/ 10474950 w 16342459"/>
              <a:gd name="connsiteY103" fmla="*/ 671846 h 1027746"/>
              <a:gd name="connsiteX104" fmla="*/ 10379155 w 16342459"/>
              <a:gd name="connsiteY104" fmla="*/ 722114 h 1027746"/>
              <a:gd name="connsiteX105" fmla="*/ 10281491 w 16342459"/>
              <a:gd name="connsiteY105" fmla="*/ 768647 h 1027746"/>
              <a:gd name="connsiteX106" fmla="*/ 10181675 w 16342459"/>
              <a:gd name="connsiteY106" fmla="*/ 810441 h 1027746"/>
              <a:gd name="connsiteX107" fmla="*/ 10087028 w 16342459"/>
              <a:gd name="connsiteY107" fmla="*/ 847926 h 1027746"/>
              <a:gd name="connsiteX108" fmla="*/ 9987786 w 16342459"/>
              <a:gd name="connsiteY108" fmla="*/ 869469 h 1027746"/>
              <a:gd name="connsiteX109" fmla="*/ 9887108 w 16342459"/>
              <a:gd name="connsiteY109" fmla="*/ 880959 h 1027746"/>
              <a:gd name="connsiteX110" fmla="*/ 9814866 w 16342459"/>
              <a:gd name="connsiteY110" fmla="*/ 877224 h 1027746"/>
              <a:gd name="connsiteX111" fmla="*/ 9810414 w 16342459"/>
              <a:gd name="connsiteY111" fmla="*/ 875070 h 1027746"/>
              <a:gd name="connsiteX112" fmla="*/ 9796769 w 16342459"/>
              <a:gd name="connsiteY112" fmla="*/ 873778 h 1027746"/>
              <a:gd name="connsiteX113" fmla="*/ 9785711 w 16342459"/>
              <a:gd name="connsiteY113" fmla="*/ 871480 h 1027746"/>
              <a:gd name="connsiteX114" fmla="*/ 9692357 w 16342459"/>
              <a:gd name="connsiteY114" fmla="*/ 829829 h 1027746"/>
              <a:gd name="connsiteX115" fmla="*/ 9596993 w 16342459"/>
              <a:gd name="connsiteY115" fmla="*/ 747822 h 1027746"/>
              <a:gd name="connsiteX116" fmla="*/ 9518432 w 16342459"/>
              <a:gd name="connsiteY116" fmla="*/ 649441 h 1027746"/>
              <a:gd name="connsiteX117" fmla="*/ 9502489 w 16342459"/>
              <a:gd name="connsiteY117" fmla="*/ 617701 h 1027746"/>
              <a:gd name="connsiteX118" fmla="*/ 9576885 w 16342459"/>
              <a:gd name="connsiteY118" fmla="*/ 608940 h 1027746"/>
              <a:gd name="connsiteX119" fmla="*/ 9683453 w 16342459"/>
              <a:gd name="connsiteY119" fmla="*/ 555226 h 1027746"/>
              <a:gd name="connsiteX120" fmla="*/ 9745928 w 16342459"/>
              <a:gd name="connsiteY120" fmla="*/ 454116 h 1027746"/>
              <a:gd name="connsiteX121" fmla="*/ 9739034 w 16342459"/>
              <a:gd name="connsiteY121" fmla="*/ 336778 h 1027746"/>
              <a:gd name="connsiteX122" fmla="*/ 9718927 w 16342459"/>
              <a:gd name="connsiteY122" fmla="*/ 303170 h 1027746"/>
              <a:gd name="connsiteX123" fmla="*/ 9723667 w 16342459"/>
              <a:gd name="connsiteY123" fmla="*/ 298144 h 1027746"/>
              <a:gd name="connsiteX124" fmla="*/ 9782121 w 16342459"/>
              <a:gd name="connsiteY124" fmla="*/ 216567 h 1027746"/>
              <a:gd name="connsiteX125" fmla="*/ 9728693 w 16342459"/>
              <a:gd name="connsiteY125" fmla="*/ 174198 h 1027746"/>
              <a:gd name="connsiteX126" fmla="*/ 9669091 w 16342459"/>
              <a:gd name="connsiteY126" fmla="*/ 257499 h 1027746"/>
              <a:gd name="connsiteX127" fmla="*/ 9664782 w 16342459"/>
              <a:gd name="connsiteY127" fmla="*/ 265541 h 1027746"/>
              <a:gd name="connsiteX128" fmla="*/ 9660329 w 16342459"/>
              <a:gd name="connsiteY128" fmla="*/ 263818 h 1027746"/>
              <a:gd name="connsiteX129" fmla="*/ 9551895 w 16342459"/>
              <a:gd name="connsiteY129" fmla="*/ 266116 h 1027746"/>
              <a:gd name="connsiteX130" fmla="*/ 9460552 w 16342459"/>
              <a:gd name="connsiteY130" fmla="*/ 329309 h 1027746"/>
              <a:gd name="connsiteX131" fmla="*/ 9417610 w 16342459"/>
              <a:gd name="connsiteY131" fmla="*/ 448371 h 1027746"/>
              <a:gd name="connsiteX132" fmla="*/ 9443174 w 16342459"/>
              <a:gd name="connsiteY132" fmla="*/ 572747 h 1027746"/>
              <a:gd name="connsiteX133" fmla="*/ 9334309 w 16342459"/>
              <a:gd name="connsiteY133" fmla="*/ 549912 h 1027746"/>
              <a:gd name="connsiteX134" fmla="*/ 9228747 w 16342459"/>
              <a:gd name="connsiteY134" fmla="*/ 503091 h 1027746"/>
              <a:gd name="connsiteX135" fmla="*/ 9125627 w 16342459"/>
              <a:gd name="connsiteY135" fmla="*/ 451531 h 1027746"/>
              <a:gd name="connsiteX136" fmla="*/ 9019491 w 16342459"/>
              <a:gd name="connsiteY136" fmla="*/ 406003 h 1027746"/>
              <a:gd name="connsiteX137" fmla="*/ 8909046 w 16342459"/>
              <a:gd name="connsiteY137" fmla="*/ 371678 h 1027746"/>
              <a:gd name="connsiteX138" fmla="*/ 8810810 w 16342459"/>
              <a:gd name="connsiteY138" fmla="*/ 365502 h 1027746"/>
              <a:gd name="connsiteX139" fmla="*/ 8712860 w 16342459"/>
              <a:gd name="connsiteY139" fmla="*/ 371390 h 1027746"/>
              <a:gd name="connsiteX140" fmla="*/ 8619218 w 16342459"/>
              <a:gd name="connsiteY140" fmla="*/ 401694 h 1027746"/>
              <a:gd name="connsiteX141" fmla="*/ 8532471 w 16342459"/>
              <a:gd name="connsiteY141" fmla="*/ 448084 h 1027746"/>
              <a:gd name="connsiteX142" fmla="*/ 8444288 w 16342459"/>
              <a:gd name="connsiteY142" fmla="*/ 503666 h 1027746"/>
              <a:gd name="connsiteX143" fmla="*/ 8355530 w 16342459"/>
              <a:gd name="connsiteY143" fmla="*/ 558529 h 1027746"/>
              <a:gd name="connsiteX144" fmla="*/ 8260453 w 16342459"/>
              <a:gd name="connsiteY144" fmla="*/ 600897 h 1027746"/>
              <a:gd name="connsiteX145" fmla="*/ 8158913 w 16342459"/>
              <a:gd name="connsiteY145" fmla="*/ 622009 h 1027746"/>
              <a:gd name="connsiteX146" fmla="*/ 8158482 w 16342459"/>
              <a:gd name="connsiteY146" fmla="*/ 622009 h 1027746"/>
              <a:gd name="connsiteX147" fmla="*/ 8082075 w 16342459"/>
              <a:gd name="connsiteY147" fmla="*/ 599174 h 1027746"/>
              <a:gd name="connsiteX148" fmla="*/ 7985562 w 16342459"/>
              <a:gd name="connsiteY148" fmla="*/ 559965 h 1027746"/>
              <a:gd name="connsiteX149" fmla="*/ 7896947 w 16342459"/>
              <a:gd name="connsiteY149" fmla="*/ 504671 h 1027746"/>
              <a:gd name="connsiteX150" fmla="*/ 7808477 w 16342459"/>
              <a:gd name="connsiteY150" fmla="*/ 449808 h 1027746"/>
              <a:gd name="connsiteX151" fmla="*/ 7721155 w 16342459"/>
              <a:gd name="connsiteY151" fmla="*/ 405572 h 1027746"/>
              <a:gd name="connsiteX152" fmla="*/ 7628088 w 16342459"/>
              <a:gd name="connsiteY152" fmla="*/ 376130 h 1027746"/>
              <a:gd name="connsiteX153" fmla="*/ 7531143 w 16342459"/>
              <a:gd name="connsiteY153" fmla="*/ 360906 h 1027746"/>
              <a:gd name="connsiteX154" fmla="*/ 7434343 w 16342459"/>
              <a:gd name="connsiteY154" fmla="*/ 377853 h 1027746"/>
              <a:gd name="connsiteX155" fmla="*/ 7324186 w 16342459"/>
              <a:gd name="connsiteY155" fmla="*/ 410455 h 1027746"/>
              <a:gd name="connsiteX156" fmla="*/ 7219055 w 16342459"/>
              <a:gd name="connsiteY156" fmla="*/ 457419 h 1027746"/>
              <a:gd name="connsiteX157" fmla="*/ 7113780 w 16342459"/>
              <a:gd name="connsiteY157" fmla="*/ 504671 h 1027746"/>
              <a:gd name="connsiteX158" fmla="*/ 7005490 w 16342459"/>
              <a:gd name="connsiteY158" fmla="*/ 544023 h 1027746"/>
              <a:gd name="connsiteX159" fmla="*/ 6898205 w 16342459"/>
              <a:gd name="connsiteY159" fmla="*/ 573178 h 1027746"/>
              <a:gd name="connsiteX160" fmla="*/ 6924344 w 16342459"/>
              <a:gd name="connsiteY160" fmla="*/ 448515 h 1027746"/>
              <a:gd name="connsiteX161" fmla="*/ 6879677 w 16342459"/>
              <a:gd name="connsiteY161" fmla="*/ 330889 h 1027746"/>
              <a:gd name="connsiteX162" fmla="*/ 6789627 w 16342459"/>
              <a:gd name="connsiteY162" fmla="*/ 267409 h 1027746"/>
              <a:gd name="connsiteX163" fmla="*/ 6681624 w 16342459"/>
              <a:gd name="connsiteY163" fmla="*/ 264392 h 1027746"/>
              <a:gd name="connsiteX164" fmla="*/ 6677890 w 16342459"/>
              <a:gd name="connsiteY164" fmla="*/ 265829 h 1027746"/>
              <a:gd name="connsiteX165" fmla="*/ 6673437 w 16342459"/>
              <a:gd name="connsiteY165" fmla="*/ 257211 h 1027746"/>
              <a:gd name="connsiteX166" fmla="*/ 6612973 w 16342459"/>
              <a:gd name="connsiteY166" fmla="*/ 174773 h 1027746"/>
              <a:gd name="connsiteX167" fmla="*/ 6554806 w 16342459"/>
              <a:gd name="connsiteY167" fmla="*/ 216997 h 1027746"/>
              <a:gd name="connsiteX168" fmla="*/ 6618574 w 16342459"/>
              <a:gd name="connsiteY168" fmla="*/ 298000 h 1027746"/>
              <a:gd name="connsiteX169" fmla="*/ 6625612 w 16342459"/>
              <a:gd name="connsiteY169" fmla="*/ 304750 h 1027746"/>
              <a:gd name="connsiteX170" fmla="*/ 6606510 w 16342459"/>
              <a:gd name="connsiteY170" fmla="*/ 338501 h 1027746"/>
              <a:gd name="connsiteX171" fmla="*/ 6598036 w 16342459"/>
              <a:gd name="connsiteY171" fmla="*/ 453829 h 1027746"/>
              <a:gd name="connsiteX172" fmla="*/ 6662091 w 16342459"/>
              <a:gd name="connsiteY172" fmla="*/ 551491 h 1027746"/>
              <a:gd name="connsiteX173" fmla="*/ 6765930 w 16342459"/>
              <a:gd name="connsiteY173" fmla="*/ 605637 h 1027746"/>
              <a:gd name="connsiteX174" fmla="*/ 6840038 w 16342459"/>
              <a:gd name="connsiteY174" fmla="*/ 617126 h 1027746"/>
              <a:gd name="connsiteX175" fmla="*/ 6823091 w 16342459"/>
              <a:gd name="connsiteY175" fmla="*/ 649298 h 1027746"/>
              <a:gd name="connsiteX176" fmla="*/ 6746971 w 16342459"/>
              <a:gd name="connsiteY176" fmla="*/ 749689 h 1027746"/>
              <a:gd name="connsiteX177" fmla="*/ 6648591 w 16342459"/>
              <a:gd name="connsiteY177" fmla="*/ 828106 h 1027746"/>
              <a:gd name="connsiteX178" fmla="*/ 6554663 w 16342459"/>
              <a:gd name="connsiteY178" fmla="*/ 865160 h 1027746"/>
              <a:gd name="connsiteX179" fmla="*/ 6454990 w 16342459"/>
              <a:gd name="connsiteY179" fmla="*/ 881102 h 1027746"/>
              <a:gd name="connsiteX180" fmla="*/ 6353593 w 16342459"/>
              <a:gd name="connsiteY180" fmla="*/ 873634 h 1027746"/>
              <a:gd name="connsiteX181" fmla="*/ 6256074 w 16342459"/>
              <a:gd name="connsiteY181" fmla="*/ 845053 h 1027746"/>
              <a:gd name="connsiteX182" fmla="*/ 6160997 w 16342459"/>
              <a:gd name="connsiteY182" fmla="*/ 809435 h 1027746"/>
              <a:gd name="connsiteX183" fmla="*/ 6059600 w 16342459"/>
              <a:gd name="connsiteY183" fmla="*/ 771232 h 1027746"/>
              <a:gd name="connsiteX184" fmla="*/ 5961937 w 16342459"/>
              <a:gd name="connsiteY184" fmla="*/ 724555 h 1027746"/>
              <a:gd name="connsiteX185" fmla="*/ 5866429 w 16342459"/>
              <a:gd name="connsiteY185" fmla="*/ 673570 h 1027746"/>
              <a:gd name="connsiteX186" fmla="*/ 5768479 w 16342459"/>
              <a:gd name="connsiteY186" fmla="*/ 627611 h 1027746"/>
              <a:gd name="connsiteX187" fmla="*/ 5673833 w 16342459"/>
              <a:gd name="connsiteY187" fmla="*/ 575189 h 1027746"/>
              <a:gd name="connsiteX188" fmla="*/ 5575596 w 16342459"/>
              <a:gd name="connsiteY188" fmla="*/ 525783 h 1027746"/>
              <a:gd name="connsiteX189" fmla="*/ 5573873 w 16342459"/>
              <a:gd name="connsiteY189" fmla="*/ 524922 h 1027746"/>
              <a:gd name="connsiteX190" fmla="*/ 5577320 w 16342459"/>
              <a:gd name="connsiteY190" fmla="*/ 516879 h 1027746"/>
              <a:gd name="connsiteX191" fmla="*/ 5598001 w 16342459"/>
              <a:gd name="connsiteY191" fmla="*/ 419647 h 1027746"/>
              <a:gd name="connsiteX192" fmla="*/ 5538111 w 16342459"/>
              <a:gd name="connsiteY192" fmla="*/ 404280 h 1027746"/>
              <a:gd name="connsiteX193" fmla="*/ 5509387 w 16342459"/>
              <a:gd name="connsiteY193" fmla="*/ 493325 h 1027746"/>
              <a:gd name="connsiteX194" fmla="*/ 5476498 w 16342459"/>
              <a:gd name="connsiteY194" fmla="*/ 477814 h 1027746"/>
              <a:gd name="connsiteX195" fmla="*/ 5374813 w 16342459"/>
              <a:gd name="connsiteY195" fmla="*/ 436020 h 1027746"/>
              <a:gd name="connsiteX196" fmla="*/ 5268247 w 16342459"/>
              <a:gd name="connsiteY196" fmla="*/ 408732 h 1027746"/>
              <a:gd name="connsiteX197" fmla="*/ 5158089 w 16342459"/>
              <a:gd name="connsiteY197" fmla="*/ 409163 h 1027746"/>
              <a:gd name="connsiteX198" fmla="*/ 5057554 w 16342459"/>
              <a:gd name="connsiteY198" fmla="*/ 450095 h 1027746"/>
              <a:gd name="connsiteX199" fmla="*/ 4991632 w 16342459"/>
              <a:gd name="connsiteY199" fmla="*/ 372396 h 1027746"/>
              <a:gd name="connsiteX200" fmla="*/ 4901581 w 16342459"/>
              <a:gd name="connsiteY200" fmla="*/ 324570 h 1027746"/>
              <a:gd name="connsiteX201" fmla="*/ 4801908 w 16342459"/>
              <a:gd name="connsiteY201" fmla="*/ 303314 h 1027746"/>
              <a:gd name="connsiteX202" fmla="*/ 4759109 w 16342459"/>
              <a:gd name="connsiteY202" fmla="*/ 300011 h 1027746"/>
              <a:gd name="connsiteX203" fmla="*/ 4757816 w 16342459"/>
              <a:gd name="connsiteY203" fmla="*/ 204502 h 1027746"/>
              <a:gd name="connsiteX204" fmla="*/ 4694910 w 16342459"/>
              <a:gd name="connsiteY204" fmla="*/ 202492 h 1027746"/>
              <a:gd name="connsiteX205" fmla="*/ 4689165 w 16342459"/>
              <a:gd name="connsiteY205" fmla="*/ 301734 h 1027746"/>
              <a:gd name="connsiteX206" fmla="*/ 4689165 w 16342459"/>
              <a:gd name="connsiteY206" fmla="*/ 302739 h 1027746"/>
              <a:gd name="connsiteX207" fmla="*/ 4601844 w 16342459"/>
              <a:gd name="connsiteY207" fmla="*/ 326006 h 1027746"/>
              <a:gd name="connsiteX208" fmla="*/ 4506192 w 16342459"/>
              <a:gd name="connsiteY208" fmla="*/ 359757 h 1027746"/>
              <a:gd name="connsiteX209" fmla="*/ 4415136 w 16342459"/>
              <a:gd name="connsiteY209" fmla="*/ 404998 h 1027746"/>
              <a:gd name="connsiteX210" fmla="*/ 4324942 w 16342459"/>
              <a:gd name="connsiteY210" fmla="*/ 451675 h 1027746"/>
              <a:gd name="connsiteX211" fmla="*/ 4238769 w 16342459"/>
              <a:gd name="connsiteY211" fmla="*/ 505820 h 1027746"/>
              <a:gd name="connsiteX212" fmla="*/ 4146851 w 16342459"/>
              <a:gd name="connsiteY212" fmla="*/ 549624 h 1027746"/>
              <a:gd name="connsiteX213" fmla="*/ 4050194 w 16342459"/>
              <a:gd name="connsiteY213" fmla="*/ 581652 h 1027746"/>
              <a:gd name="connsiteX214" fmla="*/ 3951814 w 16342459"/>
              <a:gd name="connsiteY214" fmla="*/ 600754 h 1027746"/>
              <a:gd name="connsiteX215" fmla="*/ 3852284 w 16342459"/>
              <a:gd name="connsiteY215" fmla="*/ 613536 h 1027746"/>
              <a:gd name="connsiteX216" fmla="*/ 3752467 w 16342459"/>
              <a:gd name="connsiteY216" fmla="*/ 603339 h 1027746"/>
              <a:gd name="connsiteX217" fmla="*/ 3653512 w 16342459"/>
              <a:gd name="connsiteY217" fmla="*/ 590269 h 1027746"/>
              <a:gd name="connsiteX218" fmla="*/ 3662273 w 16342459"/>
              <a:gd name="connsiteY218" fmla="*/ 566715 h 1027746"/>
              <a:gd name="connsiteX219" fmla="*/ 3682954 w 16342459"/>
              <a:gd name="connsiteY219" fmla="*/ 465893 h 1027746"/>
              <a:gd name="connsiteX220" fmla="*/ 3663565 w 16342459"/>
              <a:gd name="connsiteY220" fmla="*/ 364209 h 1027746"/>
              <a:gd name="connsiteX221" fmla="*/ 3592329 w 16342459"/>
              <a:gd name="connsiteY221" fmla="*/ 290532 h 1027746"/>
              <a:gd name="connsiteX222" fmla="*/ 3509316 w 16342459"/>
              <a:gd name="connsiteY222" fmla="*/ 274159 h 1027746"/>
              <a:gd name="connsiteX223" fmla="*/ 3477432 w 16342459"/>
              <a:gd name="connsiteY223" fmla="*/ 278898 h 1027746"/>
              <a:gd name="connsiteX224" fmla="*/ 3473411 w 16342459"/>
              <a:gd name="connsiteY224" fmla="*/ 268414 h 1027746"/>
              <a:gd name="connsiteX225" fmla="*/ 3425011 w 16342459"/>
              <a:gd name="connsiteY225" fmla="*/ 181236 h 1027746"/>
              <a:gd name="connsiteX226" fmla="*/ 3364977 w 16342459"/>
              <a:gd name="connsiteY226" fmla="*/ 211827 h 1027746"/>
              <a:gd name="connsiteX227" fmla="*/ 3415244 w 16342459"/>
              <a:gd name="connsiteY227" fmla="*/ 301160 h 1027746"/>
              <a:gd name="connsiteX228" fmla="*/ 3422713 w 16342459"/>
              <a:gd name="connsiteY228" fmla="*/ 309777 h 1027746"/>
              <a:gd name="connsiteX229" fmla="*/ 3393270 w 16342459"/>
              <a:gd name="connsiteY229" fmla="*/ 380295 h 1027746"/>
              <a:gd name="connsiteX230" fmla="*/ 3408781 w 16342459"/>
              <a:gd name="connsiteY230" fmla="*/ 477096 h 1027746"/>
              <a:gd name="connsiteX231" fmla="*/ 3470826 w 16342459"/>
              <a:gd name="connsiteY231" fmla="*/ 555226 h 1027746"/>
              <a:gd name="connsiteX232" fmla="*/ 3559440 w 16342459"/>
              <a:gd name="connsiteY232" fmla="*/ 603051 h 1027746"/>
              <a:gd name="connsiteX233" fmla="*/ 3604824 w 16342459"/>
              <a:gd name="connsiteY233" fmla="*/ 614685 h 1027746"/>
              <a:gd name="connsiteX234" fmla="*/ 3527556 w 16342459"/>
              <a:gd name="connsiteY234" fmla="*/ 707608 h 1027746"/>
              <a:gd name="connsiteX235" fmla="*/ 3428745 w 16342459"/>
              <a:gd name="connsiteY235" fmla="*/ 774248 h 1027746"/>
              <a:gd name="connsiteX236" fmla="*/ 3319880 w 16342459"/>
              <a:gd name="connsiteY236" fmla="*/ 823367 h 1027746"/>
              <a:gd name="connsiteX237" fmla="*/ 3210010 w 16342459"/>
              <a:gd name="connsiteY237" fmla="*/ 841319 h 1027746"/>
              <a:gd name="connsiteX238" fmla="*/ 3099277 w 16342459"/>
              <a:gd name="connsiteY238" fmla="*/ 853383 h 1027746"/>
              <a:gd name="connsiteX239" fmla="*/ 2988258 w 16342459"/>
              <a:gd name="connsiteY239" fmla="*/ 843617 h 1027746"/>
              <a:gd name="connsiteX240" fmla="*/ 2877670 w 16342459"/>
              <a:gd name="connsiteY240" fmla="*/ 831409 h 1027746"/>
              <a:gd name="connsiteX241" fmla="*/ 2767799 w 16342459"/>
              <a:gd name="connsiteY241" fmla="*/ 824372 h 1027746"/>
              <a:gd name="connsiteX242" fmla="*/ 2659653 w 16342459"/>
              <a:gd name="connsiteY242" fmla="*/ 804265 h 1027746"/>
              <a:gd name="connsiteX243" fmla="*/ 2638109 w 16342459"/>
              <a:gd name="connsiteY243" fmla="*/ 798376 h 1027746"/>
              <a:gd name="connsiteX244" fmla="*/ 2683925 w 16342459"/>
              <a:gd name="connsiteY244" fmla="*/ 707177 h 1027746"/>
              <a:gd name="connsiteX245" fmla="*/ 2619582 w 16342459"/>
              <a:gd name="connsiteY245" fmla="*/ 675437 h 1027746"/>
              <a:gd name="connsiteX246" fmla="*/ 2574772 w 16342459"/>
              <a:gd name="connsiteY246" fmla="*/ 768216 h 1027746"/>
              <a:gd name="connsiteX247" fmla="*/ 2572618 w 16342459"/>
              <a:gd name="connsiteY247" fmla="*/ 774392 h 1027746"/>
              <a:gd name="connsiteX248" fmla="*/ 2555814 w 16342459"/>
              <a:gd name="connsiteY248" fmla="*/ 767929 h 1027746"/>
              <a:gd name="connsiteX249" fmla="*/ 2456859 w 16342459"/>
              <a:gd name="connsiteY249" fmla="*/ 721683 h 1027746"/>
              <a:gd name="connsiteX250" fmla="*/ 2375713 w 16342459"/>
              <a:gd name="connsiteY250" fmla="*/ 665958 h 1027746"/>
              <a:gd name="connsiteX251" fmla="*/ 2301461 w 16342459"/>
              <a:gd name="connsiteY251" fmla="*/ 600754 h 1027746"/>
              <a:gd name="connsiteX252" fmla="*/ 2232092 w 16342459"/>
              <a:gd name="connsiteY252" fmla="*/ 530379 h 1027746"/>
              <a:gd name="connsiteX253" fmla="*/ 2167462 w 16342459"/>
              <a:gd name="connsiteY253" fmla="*/ 455696 h 1027746"/>
              <a:gd name="connsiteX254" fmla="*/ 2097231 w 16342459"/>
              <a:gd name="connsiteY254" fmla="*/ 390636 h 1027746"/>
              <a:gd name="connsiteX255" fmla="*/ 2023697 w 16342459"/>
              <a:gd name="connsiteY255" fmla="*/ 329597 h 1027746"/>
              <a:gd name="connsiteX256" fmla="*/ 1949302 w 16342459"/>
              <a:gd name="connsiteY256" fmla="*/ 269132 h 1027746"/>
              <a:gd name="connsiteX257" fmla="*/ 1863703 w 16342459"/>
              <a:gd name="connsiteY257" fmla="*/ 226189 h 1027746"/>
              <a:gd name="connsiteX258" fmla="*/ 1765754 w 16342459"/>
              <a:gd name="connsiteY258" fmla="*/ 188560 h 1027746"/>
              <a:gd name="connsiteX259" fmla="*/ 1753546 w 16342459"/>
              <a:gd name="connsiteY259" fmla="*/ 185114 h 1027746"/>
              <a:gd name="connsiteX260" fmla="*/ 1754551 w 16342459"/>
              <a:gd name="connsiteY260" fmla="*/ 183103 h 1027746"/>
              <a:gd name="connsiteX261" fmla="*/ 1789307 w 16342459"/>
              <a:gd name="connsiteY261" fmla="*/ 86302 h 1027746"/>
              <a:gd name="connsiteX262" fmla="*/ 1723242 w 16342459"/>
              <a:gd name="connsiteY262" fmla="*/ 66052 h 1027746"/>
              <a:gd name="connsiteX263" fmla="*/ 1689921 w 16342459"/>
              <a:gd name="connsiteY263" fmla="*/ 160985 h 1027746"/>
              <a:gd name="connsiteX264" fmla="*/ 1688342 w 16342459"/>
              <a:gd name="connsiteY264" fmla="*/ 169028 h 1027746"/>
              <a:gd name="connsiteX265" fmla="*/ 1663208 w 16342459"/>
              <a:gd name="connsiteY265" fmla="*/ 165150 h 1027746"/>
              <a:gd name="connsiteX266" fmla="*/ 1557790 w 16342459"/>
              <a:gd name="connsiteY266" fmla="*/ 164288 h 1027746"/>
              <a:gd name="connsiteX267" fmla="*/ 1454239 w 16342459"/>
              <a:gd name="connsiteY267" fmla="*/ 182098 h 1027746"/>
              <a:gd name="connsiteX268" fmla="*/ 1357725 w 16342459"/>
              <a:gd name="connsiteY268" fmla="*/ 223460 h 1027746"/>
              <a:gd name="connsiteX269" fmla="*/ 1259058 w 16342459"/>
              <a:gd name="connsiteY269" fmla="*/ 196316 h 1027746"/>
              <a:gd name="connsiteX270" fmla="*/ 1156512 w 16342459"/>
              <a:gd name="connsiteY270" fmla="*/ 193156 h 1027746"/>
              <a:gd name="connsiteX271" fmla="*/ 1054110 w 16342459"/>
              <a:gd name="connsiteY271" fmla="*/ 203497 h 1027746"/>
              <a:gd name="connsiteX272" fmla="*/ 1028833 w 16342459"/>
              <a:gd name="connsiteY272" fmla="*/ 207806 h 1027746"/>
              <a:gd name="connsiteX273" fmla="*/ 1028402 w 16342459"/>
              <a:gd name="connsiteY273" fmla="*/ 201917 h 1027746"/>
              <a:gd name="connsiteX274" fmla="*/ 1015045 w 16342459"/>
              <a:gd name="connsiteY274" fmla="*/ 100233 h 1027746"/>
              <a:gd name="connsiteX275" fmla="*/ 944096 w 16342459"/>
              <a:gd name="connsiteY275" fmla="*/ 112010 h 1027746"/>
              <a:gd name="connsiteX276" fmla="*/ 962479 w 16342459"/>
              <a:gd name="connsiteY276" fmla="*/ 213120 h 1027746"/>
              <a:gd name="connsiteX277" fmla="*/ 964059 w 16342459"/>
              <a:gd name="connsiteY277" fmla="*/ 218577 h 1027746"/>
              <a:gd name="connsiteX278" fmla="*/ 961187 w 16342459"/>
              <a:gd name="connsiteY278" fmla="*/ 219008 h 1027746"/>
              <a:gd name="connsiteX279" fmla="*/ 867833 w 16342459"/>
              <a:gd name="connsiteY279" fmla="*/ 232652 h 1027746"/>
              <a:gd name="connsiteX280" fmla="*/ 773905 w 16342459"/>
              <a:gd name="connsiteY280" fmla="*/ 241269 h 1027746"/>
              <a:gd name="connsiteX281" fmla="*/ 679976 w 16342459"/>
              <a:gd name="connsiteY281" fmla="*/ 251323 h 1027746"/>
              <a:gd name="connsiteX282" fmla="*/ 585617 w 16342459"/>
              <a:gd name="connsiteY282" fmla="*/ 254195 h 1027746"/>
              <a:gd name="connsiteX283" fmla="*/ 472300 w 16342459"/>
              <a:gd name="connsiteY283" fmla="*/ 249456 h 1027746"/>
              <a:gd name="connsiteX284" fmla="*/ 359126 w 16342459"/>
              <a:gd name="connsiteY284" fmla="*/ 242275 h 1027746"/>
              <a:gd name="connsiteX285" fmla="*/ 248394 w 16342459"/>
              <a:gd name="connsiteY285" fmla="*/ 224322 h 1027746"/>
              <a:gd name="connsiteX286" fmla="*/ 139673 w 16342459"/>
              <a:gd name="connsiteY286" fmla="*/ 197609 h 1027746"/>
              <a:gd name="connsiteX287" fmla="*/ 59101 w 16342459"/>
              <a:gd name="connsiteY287" fmla="*/ 125654 h 1027746"/>
              <a:gd name="connsiteX288" fmla="*/ 40143 w 16342459"/>
              <a:gd name="connsiteY288" fmla="*/ 20954 h 1027746"/>
              <a:gd name="connsiteX289" fmla="*/ 9121 w 16342459"/>
              <a:gd name="connsiteY289" fmla="*/ 12624 h 1027746"/>
              <a:gd name="connsiteX290" fmla="*/ 9408 w 16342459"/>
              <a:gd name="connsiteY290" fmla="*/ 115457 h 1027746"/>
              <a:gd name="connsiteX291" fmla="*/ 75761 w 16342459"/>
              <a:gd name="connsiteY291" fmla="*/ 194880 h 1027746"/>
              <a:gd name="connsiteX292" fmla="*/ 167248 w 16342459"/>
              <a:gd name="connsiteY292" fmla="*/ 243711 h 1027746"/>
              <a:gd name="connsiteX293" fmla="*/ 269938 w 16342459"/>
              <a:gd name="connsiteY293" fmla="*/ 267983 h 1027746"/>
              <a:gd name="connsiteX294" fmla="*/ 375068 w 16342459"/>
              <a:gd name="connsiteY294" fmla="*/ 277031 h 1027746"/>
              <a:gd name="connsiteX295" fmla="*/ 480199 w 16342459"/>
              <a:gd name="connsiteY295" fmla="*/ 287085 h 1027746"/>
              <a:gd name="connsiteX296" fmla="*/ 491976 w 16342459"/>
              <a:gd name="connsiteY296" fmla="*/ 287228 h 1027746"/>
              <a:gd name="connsiteX297" fmla="*/ 491402 w 16342459"/>
              <a:gd name="connsiteY297" fmla="*/ 289670 h 1027746"/>
              <a:gd name="connsiteX298" fmla="*/ 481204 w 16342459"/>
              <a:gd name="connsiteY298" fmla="*/ 392215 h 1027746"/>
              <a:gd name="connsiteX299" fmla="*/ 548706 w 16342459"/>
              <a:gd name="connsiteY299" fmla="*/ 394370 h 1027746"/>
              <a:gd name="connsiteX300" fmla="*/ 559191 w 16342459"/>
              <a:gd name="connsiteY300" fmla="*/ 295702 h 1027746"/>
              <a:gd name="connsiteX301" fmla="*/ 558760 w 16342459"/>
              <a:gd name="connsiteY301" fmla="*/ 287085 h 1027746"/>
              <a:gd name="connsiteX302" fmla="*/ 585761 w 16342459"/>
              <a:gd name="connsiteY302" fmla="*/ 286941 h 1027746"/>
              <a:gd name="connsiteX303" fmla="*/ 696206 w 16342459"/>
              <a:gd name="connsiteY303" fmla="*/ 281771 h 1027746"/>
              <a:gd name="connsiteX304" fmla="*/ 806650 w 16342459"/>
              <a:gd name="connsiteY304" fmla="*/ 276026 h 1027746"/>
              <a:gd name="connsiteX305" fmla="*/ 916521 w 16342459"/>
              <a:gd name="connsiteY305" fmla="*/ 263531 h 1027746"/>
              <a:gd name="connsiteX306" fmla="*/ 1025960 w 16342459"/>
              <a:gd name="connsiteY306" fmla="*/ 247158 h 1027746"/>
              <a:gd name="connsiteX307" fmla="*/ 1125059 w 16342459"/>
              <a:gd name="connsiteY307" fmla="*/ 225902 h 1027746"/>
              <a:gd name="connsiteX308" fmla="*/ 1226312 w 16342459"/>
              <a:gd name="connsiteY308" fmla="*/ 227338 h 1027746"/>
              <a:gd name="connsiteX309" fmla="*/ 1325411 w 16342459"/>
              <a:gd name="connsiteY309" fmla="*/ 246871 h 1027746"/>
              <a:gd name="connsiteX310" fmla="*/ 1257765 w 16342459"/>
              <a:gd name="connsiteY310" fmla="*/ 312793 h 1027746"/>
              <a:gd name="connsiteX311" fmla="*/ 1220136 w 16342459"/>
              <a:gd name="connsiteY311" fmla="*/ 395519 h 1027746"/>
              <a:gd name="connsiteX312" fmla="*/ 1215109 w 16342459"/>
              <a:gd name="connsiteY312" fmla="*/ 486144 h 1027746"/>
              <a:gd name="connsiteX313" fmla="*/ 1269398 w 16342459"/>
              <a:gd name="connsiteY313" fmla="*/ 556231 h 1027746"/>
              <a:gd name="connsiteX314" fmla="*/ 1330150 w 16342459"/>
              <a:gd name="connsiteY314" fmla="*/ 576912 h 1027746"/>
              <a:gd name="connsiteX315" fmla="*/ 1331012 w 16342459"/>
              <a:gd name="connsiteY315" fmla="*/ 583519 h 1027746"/>
              <a:gd name="connsiteX316" fmla="*/ 1350257 w 16342459"/>
              <a:gd name="connsiteY316" fmla="*/ 682330 h 1027746"/>
              <a:gd name="connsiteX317" fmla="*/ 1415892 w 16342459"/>
              <a:gd name="connsiteY317" fmla="*/ 668974 h 1027746"/>
              <a:gd name="connsiteX318" fmla="*/ 1394062 w 16342459"/>
              <a:gd name="connsiteY318" fmla="*/ 569875 h 1027746"/>
              <a:gd name="connsiteX319" fmla="*/ 1392338 w 16342459"/>
              <a:gd name="connsiteY319" fmla="*/ 564561 h 1027746"/>
              <a:gd name="connsiteX320" fmla="*/ 1475926 w 16342459"/>
              <a:gd name="connsiteY320" fmla="*/ 496485 h 1027746"/>
              <a:gd name="connsiteX321" fmla="*/ 1496320 w 16342459"/>
              <a:gd name="connsiteY321" fmla="*/ 406865 h 1027746"/>
              <a:gd name="connsiteX322" fmla="*/ 1464149 w 16342459"/>
              <a:gd name="connsiteY322" fmla="*/ 321410 h 1027746"/>
              <a:gd name="connsiteX323" fmla="*/ 1406269 w 16342459"/>
              <a:gd name="connsiteY323" fmla="*/ 249456 h 1027746"/>
              <a:gd name="connsiteX324" fmla="*/ 1397221 w 16342459"/>
              <a:gd name="connsiteY324" fmla="*/ 248163 h 1027746"/>
              <a:gd name="connsiteX325" fmla="*/ 1495315 w 16342459"/>
              <a:gd name="connsiteY325" fmla="*/ 205077 h 1027746"/>
              <a:gd name="connsiteX326" fmla="*/ 1602600 w 16342459"/>
              <a:gd name="connsiteY326" fmla="*/ 196172 h 1027746"/>
              <a:gd name="connsiteX327" fmla="*/ 1709167 w 16342459"/>
              <a:gd name="connsiteY327" fmla="*/ 208811 h 1027746"/>
              <a:gd name="connsiteX328" fmla="*/ 1812000 w 16342459"/>
              <a:gd name="connsiteY328" fmla="*/ 240695 h 1027746"/>
              <a:gd name="connsiteX329" fmla="*/ 1909518 w 16342459"/>
              <a:gd name="connsiteY329" fmla="*/ 287228 h 1027746"/>
              <a:gd name="connsiteX330" fmla="*/ 1997845 w 16342459"/>
              <a:gd name="connsiteY330" fmla="*/ 349416 h 1027746"/>
              <a:gd name="connsiteX331" fmla="*/ 2078274 w 16342459"/>
              <a:gd name="connsiteY331" fmla="*/ 421083 h 1027746"/>
              <a:gd name="connsiteX332" fmla="*/ 2084736 w 16342459"/>
              <a:gd name="connsiteY332" fmla="*/ 426972 h 1027746"/>
              <a:gd name="connsiteX333" fmla="*/ 2081146 w 16342459"/>
              <a:gd name="connsiteY333" fmla="*/ 430131 h 1027746"/>
              <a:gd name="connsiteX334" fmla="*/ 2016804 w 16342459"/>
              <a:gd name="connsiteY334" fmla="*/ 507256 h 1027746"/>
              <a:gd name="connsiteX335" fmla="*/ 2065922 w 16342459"/>
              <a:gd name="connsiteY335" fmla="*/ 553646 h 1027746"/>
              <a:gd name="connsiteX336" fmla="*/ 2131126 w 16342459"/>
              <a:gd name="connsiteY336" fmla="*/ 475085 h 1027746"/>
              <a:gd name="connsiteX337" fmla="*/ 2133711 w 16342459"/>
              <a:gd name="connsiteY337" fmla="*/ 471638 h 1027746"/>
              <a:gd name="connsiteX338" fmla="*/ 2148217 w 16342459"/>
              <a:gd name="connsiteY338" fmla="*/ 486000 h 1027746"/>
              <a:gd name="connsiteX339" fmla="*/ 2213421 w 16342459"/>
              <a:gd name="connsiteY339" fmla="*/ 555800 h 1027746"/>
              <a:gd name="connsiteX340" fmla="*/ 2276615 w 16342459"/>
              <a:gd name="connsiteY340" fmla="*/ 627467 h 1027746"/>
              <a:gd name="connsiteX341" fmla="*/ 2350867 w 16342459"/>
              <a:gd name="connsiteY341" fmla="*/ 687644 h 1027746"/>
              <a:gd name="connsiteX342" fmla="*/ 2425694 w 16342459"/>
              <a:gd name="connsiteY342" fmla="*/ 747247 h 1027746"/>
              <a:gd name="connsiteX343" fmla="*/ 2511723 w 16342459"/>
              <a:gd name="connsiteY343" fmla="*/ 789328 h 1027746"/>
              <a:gd name="connsiteX344" fmla="*/ 2601773 w 16342459"/>
              <a:gd name="connsiteY344" fmla="*/ 821356 h 1027746"/>
              <a:gd name="connsiteX345" fmla="*/ 2694553 w 16342459"/>
              <a:gd name="connsiteY345" fmla="*/ 845053 h 1027746"/>
              <a:gd name="connsiteX346" fmla="*/ 2796667 w 16342459"/>
              <a:gd name="connsiteY346" fmla="*/ 858554 h 1027746"/>
              <a:gd name="connsiteX347" fmla="*/ 2898064 w 16342459"/>
              <a:gd name="connsiteY347" fmla="*/ 877512 h 1027746"/>
              <a:gd name="connsiteX348" fmla="*/ 3000897 w 16342459"/>
              <a:gd name="connsiteY348" fmla="*/ 885985 h 1027746"/>
              <a:gd name="connsiteX349" fmla="*/ 3104017 w 16342459"/>
              <a:gd name="connsiteY349" fmla="*/ 882108 h 1027746"/>
              <a:gd name="connsiteX350" fmla="*/ 3181142 w 16342459"/>
              <a:gd name="connsiteY350" fmla="*/ 879092 h 1027746"/>
              <a:gd name="connsiteX351" fmla="*/ 3184158 w 16342459"/>
              <a:gd name="connsiteY351" fmla="*/ 893741 h 1027746"/>
              <a:gd name="connsiteX352" fmla="*/ 3221068 w 16342459"/>
              <a:gd name="connsiteY352" fmla="*/ 986233 h 1027746"/>
              <a:gd name="connsiteX353" fmla="*/ 3281533 w 16342459"/>
              <a:gd name="connsiteY353" fmla="*/ 963110 h 1027746"/>
              <a:gd name="connsiteX354" fmla="*/ 3248931 w 16342459"/>
              <a:gd name="connsiteY354" fmla="*/ 872629 h 1027746"/>
              <a:gd name="connsiteX355" fmla="*/ 3290294 w 16342459"/>
              <a:gd name="connsiteY355" fmla="*/ 866022 h 1027746"/>
              <a:gd name="connsiteX356" fmla="*/ 3379913 w 16342459"/>
              <a:gd name="connsiteY356" fmla="*/ 838303 h 1027746"/>
              <a:gd name="connsiteX357" fmla="*/ 3463645 w 16342459"/>
              <a:gd name="connsiteY357" fmla="*/ 796509 h 1027746"/>
              <a:gd name="connsiteX358" fmla="*/ 3561451 w 16342459"/>
              <a:gd name="connsiteY358" fmla="*/ 720821 h 1027746"/>
              <a:gd name="connsiteX359" fmla="*/ 3636277 w 16342459"/>
              <a:gd name="connsiteY359" fmla="*/ 620573 h 1027746"/>
              <a:gd name="connsiteX360" fmla="*/ 3742270 w 16342459"/>
              <a:gd name="connsiteY360" fmla="*/ 639100 h 1027746"/>
              <a:gd name="connsiteX361" fmla="*/ 3847688 w 16342459"/>
              <a:gd name="connsiteY361" fmla="*/ 646856 h 1027746"/>
              <a:gd name="connsiteX362" fmla="*/ 3953393 w 16342459"/>
              <a:gd name="connsiteY362" fmla="*/ 638813 h 1027746"/>
              <a:gd name="connsiteX363" fmla="*/ 4050912 w 16342459"/>
              <a:gd name="connsiteY363" fmla="*/ 612961 h 1027746"/>
              <a:gd name="connsiteX364" fmla="*/ 4119563 w 16342459"/>
              <a:gd name="connsiteY364" fmla="*/ 595152 h 1027746"/>
              <a:gd name="connsiteX365" fmla="*/ 4118845 w 16342459"/>
              <a:gd name="connsiteY365" fmla="*/ 688075 h 1027746"/>
              <a:gd name="connsiteX366" fmla="*/ 4188502 w 16342459"/>
              <a:gd name="connsiteY366" fmla="*/ 686639 h 1027746"/>
              <a:gd name="connsiteX367" fmla="*/ 4188071 w 16342459"/>
              <a:gd name="connsiteY367" fmla="*/ 584668 h 1027746"/>
              <a:gd name="connsiteX368" fmla="*/ 4183044 w 16342459"/>
              <a:gd name="connsiteY368" fmla="*/ 569588 h 1027746"/>
              <a:gd name="connsiteX369" fmla="*/ 4238912 w 16342459"/>
              <a:gd name="connsiteY369" fmla="*/ 541438 h 1027746"/>
              <a:gd name="connsiteX370" fmla="*/ 4326522 w 16342459"/>
              <a:gd name="connsiteY370" fmla="*/ 491314 h 1027746"/>
              <a:gd name="connsiteX371" fmla="*/ 4418870 w 16342459"/>
              <a:gd name="connsiteY371" fmla="*/ 439610 h 1027746"/>
              <a:gd name="connsiteX372" fmla="*/ 4514522 w 16342459"/>
              <a:gd name="connsiteY372" fmla="*/ 393939 h 1027746"/>
              <a:gd name="connsiteX373" fmla="*/ 4613764 w 16342459"/>
              <a:gd name="connsiteY373" fmla="*/ 356885 h 1027746"/>
              <a:gd name="connsiteX374" fmla="*/ 4718033 w 16342459"/>
              <a:gd name="connsiteY374" fmla="*/ 340368 h 1027746"/>
              <a:gd name="connsiteX375" fmla="*/ 4837670 w 16342459"/>
              <a:gd name="connsiteY375" fmla="*/ 339363 h 1027746"/>
              <a:gd name="connsiteX376" fmla="*/ 4948833 w 16342459"/>
              <a:gd name="connsiteY376" fmla="*/ 383885 h 1027746"/>
              <a:gd name="connsiteX377" fmla="*/ 5027250 w 16342459"/>
              <a:gd name="connsiteY377" fmla="*/ 471351 h 1027746"/>
              <a:gd name="connsiteX378" fmla="*/ 4977844 w 16342459"/>
              <a:gd name="connsiteY378" fmla="*/ 521475 h 1027746"/>
              <a:gd name="connsiteX379" fmla="*/ 4947397 w 16342459"/>
              <a:gd name="connsiteY379" fmla="*/ 589982 h 1027746"/>
              <a:gd name="connsiteX380" fmla="*/ 4946104 w 16342459"/>
              <a:gd name="connsiteY380" fmla="*/ 669404 h 1027746"/>
              <a:gd name="connsiteX381" fmla="*/ 4940359 w 16342459"/>
              <a:gd name="connsiteY381" fmla="*/ 679602 h 1027746"/>
              <a:gd name="connsiteX382" fmla="*/ 4902587 w 16342459"/>
              <a:gd name="connsiteY382" fmla="*/ 775541 h 1027746"/>
              <a:gd name="connsiteX383" fmla="*/ 4968796 w 16342459"/>
              <a:gd name="connsiteY383" fmla="*/ 795504 h 1027746"/>
              <a:gd name="connsiteX384" fmla="*/ 5001398 w 16342459"/>
              <a:gd name="connsiteY384" fmla="*/ 700570 h 1027746"/>
              <a:gd name="connsiteX385" fmla="*/ 5002834 w 16342459"/>
              <a:gd name="connsiteY385" fmla="*/ 694395 h 1027746"/>
              <a:gd name="connsiteX386" fmla="*/ 5057267 w 16342459"/>
              <a:gd name="connsiteY386" fmla="*/ 643553 h 1027746"/>
              <a:gd name="connsiteX387" fmla="*/ 5085273 w 16342459"/>
              <a:gd name="connsiteY387" fmla="*/ 564417 h 1027746"/>
              <a:gd name="connsiteX388" fmla="*/ 5075363 w 16342459"/>
              <a:gd name="connsiteY388" fmla="*/ 481117 h 1027746"/>
              <a:gd name="connsiteX389" fmla="*/ 5076081 w 16342459"/>
              <a:gd name="connsiteY389" fmla="*/ 478532 h 1027746"/>
              <a:gd name="connsiteX390" fmla="*/ 5161392 w 16342459"/>
              <a:gd name="connsiteY390" fmla="*/ 446217 h 1027746"/>
              <a:gd name="connsiteX391" fmla="*/ 5253023 w 16342459"/>
              <a:gd name="connsiteY391" fmla="*/ 441047 h 1027746"/>
              <a:gd name="connsiteX392" fmla="*/ 5341924 w 16342459"/>
              <a:gd name="connsiteY392" fmla="*/ 464313 h 1027746"/>
              <a:gd name="connsiteX393" fmla="*/ 5435709 w 16342459"/>
              <a:gd name="connsiteY393" fmla="*/ 496485 h 1027746"/>
              <a:gd name="connsiteX394" fmla="*/ 5524323 w 16342459"/>
              <a:gd name="connsiteY394" fmla="*/ 540863 h 1027746"/>
              <a:gd name="connsiteX395" fmla="*/ 5611645 w 16342459"/>
              <a:gd name="connsiteY395" fmla="*/ 587540 h 1027746"/>
              <a:gd name="connsiteX396" fmla="*/ 5703994 w 16342459"/>
              <a:gd name="connsiteY396" fmla="*/ 629478 h 1027746"/>
              <a:gd name="connsiteX397" fmla="*/ 5793613 w 16342459"/>
              <a:gd name="connsiteY397" fmla="*/ 677016 h 1027746"/>
              <a:gd name="connsiteX398" fmla="*/ 5886249 w 16342459"/>
              <a:gd name="connsiteY398" fmla="*/ 718379 h 1027746"/>
              <a:gd name="connsiteX399" fmla="*/ 5980465 w 16342459"/>
              <a:gd name="connsiteY399" fmla="*/ 766205 h 1027746"/>
              <a:gd name="connsiteX400" fmla="*/ 5911527 w 16342459"/>
              <a:gd name="connsiteY400" fmla="*/ 838016 h 1027746"/>
              <a:gd name="connsiteX401" fmla="*/ 5964810 w 16342459"/>
              <a:gd name="connsiteY401" fmla="*/ 879810 h 1027746"/>
              <a:gd name="connsiteX402" fmla="*/ 6033174 w 16342459"/>
              <a:gd name="connsiteY402" fmla="*/ 806994 h 1027746"/>
              <a:gd name="connsiteX403" fmla="*/ 6038775 w 16342459"/>
              <a:gd name="connsiteY403" fmla="*/ 796797 h 1027746"/>
              <a:gd name="connsiteX404" fmla="*/ 6077984 w 16342459"/>
              <a:gd name="connsiteY404" fmla="*/ 816616 h 1027746"/>
              <a:gd name="connsiteX405" fmla="*/ 6176651 w 16342459"/>
              <a:gd name="connsiteY405" fmla="*/ 859990 h 1027746"/>
              <a:gd name="connsiteX406" fmla="*/ 6279628 w 16342459"/>
              <a:gd name="connsiteY406" fmla="*/ 892017 h 1027746"/>
              <a:gd name="connsiteX407" fmla="*/ 6385189 w 16342459"/>
              <a:gd name="connsiteY407" fmla="*/ 913561 h 1027746"/>
              <a:gd name="connsiteX408" fmla="*/ 6505113 w 16342459"/>
              <a:gd name="connsiteY408" fmla="*/ 915859 h 1027746"/>
              <a:gd name="connsiteX409" fmla="*/ 6509709 w 16342459"/>
              <a:gd name="connsiteY409" fmla="*/ 915141 h 1027746"/>
              <a:gd name="connsiteX410" fmla="*/ 6510858 w 16342459"/>
              <a:gd name="connsiteY410" fmla="*/ 920742 h 1027746"/>
              <a:gd name="connsiteX411" fmla="*/ 6545758 w 16342459"/>
              <a:gd name="connsiteY411" fmla="*/ 1014670 h 1027746"/>
              <a:gd name="connsiteX412" fmla="*/ 6608808 w 16342459"/>
              <a:gd name="connsiteY412" fmla="*/ 994707 h 1027746"/>
              <a:gd name="connsiteX413" fmla="*/ 6573764 w 16342459"/>
              <a:gd name="connsiteY413" fmla="*/ 899629 h 1027746"/>
              <a:gd name="connsiteX414" fmla="*/ 6573477 w 16342459"/>
              <a:gd name="connsiteY414" fmla="*/ 898911 h 1027746"/>
              <a:gd name="connsiteX415" fmla="*/ 6619005 w 16342459"/>
              <a:gd name="connsiteY415" fmla="*/ 880384 h 1027746"/>
              <a:gd name="connsiteX416" fmla="*/ 6721407 w 16342459"/>
              <a:gd name="connsiteY416" fmla="*/ 817334 h 1027746"/>
              <a:gd name="connsiteX417" fmla="*/ 6806143 w 16342459"/>
              <a:gd name="connsiteY417" fmla="*/ 730874 h 1027746"/>
              <a:gd name="connsiteX418" fmla="*/ 6879965 w 16342459"/>
              <a:gd name="connsiteY418" fmla="*/ 610376 h 1027746"/>
              <a:gd name="connsiteX419" fmla="*/ 6997447 w 16342459"/>
              <a:gd name="connsiteY419" fmla="*/ 590126 h 1027746"/>
              <a:gd name="connsiteX420" fmla="*/ 7106025 w 16342459"/>
              <a:gd name="connsiteY420" fmla="*/ 544310 h 1027746"/>
              <a:gd name="connsiteX421" fmla="*/ 7214315 w 16342459"/>
              <a:gd name="connsiteY421" fmla="*/ 498064 h 1027746"/>
              <a:gd name="connsiteX422" fmla="*/ 7305084 w 16342459"/>
              <a:gd name="connsiteY422" fmla="*/ 456414 h 1027746"/>
              <a:gd name="connsiteX423" fmla="*/ 7397576 w 16342459"/>
              <a:gd name="connsiteY423" fmla="*/ 418354 h 1027746"/>
              <a:gd name="connsiteX424" fmla="*/ 7495957 w 16342459"/>
              <a:gd name="connsiteY424" fmla="*/ 400976 h 1027746"/>
              <a:gd name="connsiteX425" fmla="*/ 7543064 w 16342459"/>
              <a:gd name="connsiteY425" fmla="*/ 398535 h 1027746"/>
              <a:gd name="connsiteX426" fmla="*/ 7542778 w 16342459"/>
              <a:gd name="connsiteY426" fmla="*/ 400689 h 1027746"/>
              <a:gd name="connsiteX427" fmla="*/ 7532293 w 16342459"/>
              <a:gd name="connsiteY427" fmla="*/ 500506 h 1027746"/>
              <a:gd name="connsiteX428" fmla="*/ 7596922 w 16342459"/>
              <a:gd name="connsiteY428" fmla="*/ 506107 h 1027746"/>
              <a:gd name="connsiteX429" fmla="*/ 7604535 w 16342459"/>
              <a:gd name="connsiteY429" fmla="*/ 406147 h 1027746"/>
              <a:gd name="connsiteX430" fmla="*/ 7604535 w 16342459"/>
              <a:gd name="connsiteY430" fmla="*/ 403418 h 1027746"/>
              <a:gd name="connsiteX431" fmla="*/ 7672180 w 16342459"/>
              <a:gd name="connsiteY431" fmla="*/ 415913 h 1027746"/>
              <a:gd name="connsiteX432" fmla="*/ 7751171 w 16342459"/>
              <a:gd name="connsiteY432" fmla="*/ 457276 h 1027746"/>
              <a:gd name="connsiteX433" fmla="*/ 7834759 w 16342459"/>
              <a:gd name="connsiteY433" fmla="*/ 505245 h 1027746"/>
              <a:gd name="connsiteX434" fmla="*/ 7918347 w 16342459"/>
              <a:gd name="connsiteY434" fmla="*/ 553646 h 1027746"/>
              <a:gd name="connsiteX435" fmla="*/ 8002366 w 16342459"/>
              <a:gd name="connsiteY435" fmla="*/ 600466 h 1027746"/>
              <a:gd name="connsiteX436" fmla="*/ 8089113 w 16342459"/>
              <a:gd name="connsiteY436" fmla="*/ 642404 h 1027746"/>
              <a:gd name="connsiteX437" fmla="*/ 8147997 w 16342459"/>
              <a:gd name="connsiteY437" fmla="*/ 653606 h 1027746"/>
              <a:gd name="connsiteX438" fmla="*/ 8160206 w 16342459"/>
              <a:gd name="connsiteY438" fmla="*/ 657915 h 1027746"/>
              <a:gd name="connsiteX439" fmla="*/ 8177583 w 16342459"/>
              <a:gd name="connsiteY439" fmla="*/ 656191 h 1027746"/>
              <a:gd name="connsiteX440" fmla="*/ 8184334 w 16342459"/>
              <a:gd name="connsiteY440" fmla="*/ 656622 h 1027746"/>
              <a:gd name="connsiteX441" fmla="*/ 8194962 w 16342459"/>
              <a:gd name="connsiteY441" fmla="*/ 653750 h 1027746"/>
              <a:gd name="connsiteX442" fmla="*/ 8254565 w 16342459"/>
              <a:gd name="connsiteY442" fmla="*/ 639962 h 1027746"/>
              <a:gd name="connsiteX443" fmla="*/ 8344615 w 16342459"/>
              <a:gd name="connsiteY443" fmla="*/ 605349 h 1027746"/>
              <a:gd name="connsiteX444" fmla="*/ 8429064 w 16342459"/>
              <a:gd name="connsiteY444" fmla="*/ 558385 h 1027746"/>
              <a:gd name="connsiteX445" fmla="*/ 8508487 w 16342459"/>
              <a:gd name="connsiteY445" fmla="*/ 503522 h 1027746"/>
              <a:gd name="connsiteX446" fmla="*/ 8590208 w 16342459"/>
              <a:gd name="connsiteY446" fmla="*/ 451962 h 1027746"/>
              <a:gd name="connsiteX447" fmla="*/ 8674082 w 16342459"/>
              <a:gd name="connsiteY447" fmla="*/ 422089 h 1027746"/>
              <a:gd name="connsiteX448" fmla="*/ 8740291 w 16342459"/>
              <a:gd name="connsiteY448" fmla="*/ 405141 h 1027746"/>
              <a:gd name="connsiteX449" fmla="*/ 8740291 w 16342459"/>
              <a:gd name="connsiteY449" fmla="*/ 406147 h 1027746"/>
              <a:gd name="connsiteX450" fmla="*/ 8744169 w 16342459"/>
              <a:gd name="connsiteY450" fmla="*/ 508549 h 1027746"/>
              <a:gd name="connsiteX451" fmla="*/ 8814113 w 16342459"/>
              <a:gd name="connsiteY451" fmla="*/ 501942 h 1027746"/>
              <a:gd name="connsiteX452" fmla="*/ 8806357 w 16342459"/>
              <a:gd name="connsiteY452" fmla="*/ 400402 h 1027746"/>
              <a:gd name="connsiteX453" fmla="*/ 8806070 w 16342459"/>
              <a:gd name="connsiteY453" fmla="*/ 398822 h 1027746"/>
              <a:gd name="connsiteX454" fmla="*/ 8848151 w 16342459"/>
              <a:gd name="connsiteY454" fmla="*/ 400545 h 1027746"/>
              <a:gd name="connsiteX455" fmla="*/ 8946962 w 16342459"/>
              <a:gd name="connsiteY455" fmla="*/ 416918 h 1027746"/>
              <a:gd name="connsiteX456" fmla="*/ 9038593 w 16342459"/>
              <a:gd name="connsiteY456" fmla="*/ 457563 h 1027746"/>
              <a:gd name="connsiteX457" fmla="*/ 9129793 w 16342459"/>
              <a:gd name="connsiteY457" fmla="*/ 498352 h 1027746"/>
              <a:gd name="connsiteX458" fmla="*/ 9237652 w 16342459"/>
              <a:gd name="connsiteY458" fmla="*/ 545459 h 1027746"/>
              <a:gd name="connsiteX459" fmla="*/ 9347522 w 16342459"/>
              <a:gd name="connsiteY459" fmla="*/ 587253 h 1027746"/>
              <a:gd name="connsiteX460" fmla="*/ 9463137 w 16342459"/>
              <a:gd name="connsiteY460" fmla="*/ 611812 h 1027746"/>
              <a:gd name="connsiteX461" fmla="*/ 9539114 w 16342459"/>
              <a:gd name="connsiteY461" fmla="*/ 730156 h 1027746"/>
              <a:gd name="connsiteX462" fmla="*/ 9623850 w 16342459"/>
              <a:gd name="connsiteY462" fmla="*/ 816185 h 1027746"/>
              <a:gd name="connsiteX463" fmla="*/ 9724959 w 16342459"/>
              <a:gd name="connsiteY463" fmla="*/ 880671 h 1027746"/>
              <a:gd name="connsiteX464" fmla="*/ 9767615 w 16342459"/>
              <a:gd name="connsiteY464" fmla="*/ 896901 h 1027746"/>
              <a:gd name="connsiteX465" fmla="*/ 9766753 w 16342459"/>
              <a:gd name="connsiteY465" fmla="*/ 898911 h 1027746"/>
              <a:gd name="connsiteX466" fmla="*/ 9738890 w 16342459"/>
              <a:gd name="connsiteY466" fmla="*/ 994132 h 1027746"/>
              <a:gd name="connsiteX467" fmla="*/ 9799930 w 16342459"/>
              <a:gd name="connsiteY467" fmla="*/ 1017399 h 1027746"/>
              <a:gd name="connsiteX468" fmla="*/ 9835117 w 16342459"/>
              <a:gd name="connsiteY468" fmla="*/ 921891 h 1027746"/>
              <a:gd name="connsiteX469" fmla="*/ 9836553 w 16342459"/>
              <a:gd name="connsiteY469" fmla="*/ 912699 h 1027746"/>
              <a:gd name="connsiteX470" fmla="*/ 9839425 w 16342459"/>
              <a:gd name="connsiteY470" fmla="*/ 913130 h 1027746"/>
              <a:gd name="connsiteX471" fmla="*/ 9959062 w 16342459"/>
              <a:gd name="connsiteY471" fmla="*/ 914279 h 1027746"/>
              <a:gd name="connsiteX472" fmla="*/ 10063906 w 16342459"/>
              <a:gd name="connsiteY472" fmla="*/ 890150 h 1027746"/>
              <a:gd name="connsiteX473" fmla="*/ 10166308 w 16342459"/>
              <a:gd name="connsiteY473" fmla="*/ 857261 h 1027746"/>
              <a:gd name="connsiteX474" fmla="*/ 10264401 w 16342459"/>
              <a:gd name="connsiteY474" fmla="*/ 813026 h 1027746"/>
              <a:gd name="connsiteX475" fmla="*/ 10305045 w 16342459"/>
              <a:gd name="connsiteY475" fmla="*/ 795648 h 1027746"/>
              <a:gd name="connsiteX476" fmla="*/ 10311221 w 16342459"/>
              <a:gd name="connsiteY476" fmla="*/ 807425 h 1027746"/>
              <a:gd name="connsiteX477" fmla="*/ 10379011 w 16342459"/>
              <a:gd name="connsiteY477" fmla="*/ 881964 h 1027746"/>
              <a:gd name="connsiteX478" fmla="*/ 10433299 w 16342459"/>
              <a:gd name="connsiteY478" fmla="*/ 838447 h 1027746"/>
              <a:gd name="connsiteX479" fmla="*/ 10366228 w 16342459"/>
              <a:gd name="connsiteY479" fmla="*/ 768790 h 1027746"/>
              <a:gd name="connsiteX480" fmla="*/ 10458720 w 16342459"/>
              <a:gd name="connsiteY480" fmla="*/ 720390 h 1027746"/>
              <a:gd name="connsiteX481" fmla="*/ 10550207 w 16342459"/>
              <a:gd name="connsiteY481" fmla="*/ 676729 h 1027746"/>
              <a:gd name="connsiteX482" fmla="*/ 10641407 w 16342459"/>
              <a:gd name="connsiteY482" fmla="*/ 632494 h 1027746"/>
              <a:gd name="connsiteX483" fmla="*/ 10730165 w 16342459"/>
              <a:gd name="connsiteY483" fmla="*/ 583232 h 1027746"/>
              <a:gd name="connsiteX484" fmla="*/ 10820503 w 16342459"/>
              <a:gd name="connsiteY484" fmla="*/ 542443 h 1027746"/>
              <a:gd name="connsiteX485" fmla="*/ 10908973 w 16342459"/>
              <a:gd name="connsiteY485" fmla="*/ 497777 h 1027746"/>
              <a:gd name="connsiteX486" fmla="*/ 11002758 w 16342459"/>
              <a:gd name="connsiteY486" fmla="*/ 465893 h 1027746"/>
              <a:gd name="connsiteX487" fmla="*/ 11092090 w 16342459"/>
              <a:gd name="connsiteY487" fmla="*/ 448084 h 1027746"/>
              <a:gd name="connsiteX488" fmla="*/ 11183290 w 16342459"/>
              <a:gd name="connsiteY488" fmla="*/ 445499 h 1027746"/>
              <a:gd name="connsiteX489" fmla="*/ 11266016 w 16342459"/>
              <a:gd name="connsiteY489" fmla="*/ 482840 h 1027746"/>
              <a:gd name="connsiteX490" fmla="*/ 11273628 w 16342459"/>
              <a:gd name="connsiteY490" fmla="*/ 482840 h 1027746"/>
              <a:gd name="connsiteX491" fmla="*/ 11265297 w 16342459"/>
              <a:gd name="connsiteY491" fmla="*/ 564274 h 1027746"/>
              <a:gd name="connsiteX492" fmla="*/ 11289139 w 16342459"/>
              <a:gd name="connsiteY492" fmla="*/ 642835 h 1027746"/>
              <a:gd name="connsiteX493" fmla="*/ 11343571 w 16342459"/>
              <a:gd name="connsiteY493" fmla="*/ 694682 h 1027746"/>
              <a:gd name="connsiteX494" fmla="*/ 11345008 w 16342459"/>
              <a:gd name="connsiteY494" fmla="*/ 700427 h 1027746"/>
              <a:gd name="connsiteX495" fmla="*/ 11376604 w 16342459"/>
              <a:gd name="connsiteY495" fmla="*/ 794786 h 1027746"/>
              <a:gd name="connsiteX496" fmla="*/ 11440372 w 16342459"/>
              <a:gd name="connsiteY496" fmla="*/ 775684 h 1027746"/>
              <a:gd name="connsiteX497" fmla="*/ 11407052 w 16342459"/>
              <a:gd name="connsiteY497" fmla="*/ 679027 h 1027746"/>
              <a:gd name="connsiteX498" fmla="*/ 11397860 w 16342459"/>
              <a:gd name="connsiteY498" fmla="*/ 665814 h 1027746"/>
              <a:gd name="connsiteX499" fmla="*/ 11395562 w 16342459"/>
              <a:gd name="connsiteY499" fmla="*/ 590844 h 1027746"/>
              <a:gd name="connsiteX500" fmla="*/ 11362529 w 16342459"/>
              <a:gd name="connsiteY500" fmla="*/ 524922 h 1027746"/>
              <a:gd name="connsiteX501" fmla="*/ 11313411 w 16342459"/>
              <a:gd name="connsiteY501" fmla="*/ 469915 h 1027746"/>
              <a:gd name="connsiteX502" fmla="*/ 11393982 w 16342459"/>
              <a:gd name="connsiteY502" fmla="*/ 381587 h 1027746"/>
              <a:gd name="connsiteX503" fmla="*/ 11507300 w 16342459"/>
              <a:gd name="connsiteY503" fmla="*/ 341948 h 1027746"/>
              <a:gd name="connsiteX504" fmla="*/ 11611999 w 16342459"/>
              <a:gd name="connsiteY504" fmla="*/ 335341 h 1027746"/>
              <a:gd name="connsiteX505" fmla="*/ 11623202 w 16342459"/>
              <a:gd name="connsiteY505" fmla="*/ 337065 h 1027746"/>
              <a:gd name="connsiteX506" fmla="*/ 11627941 w 16342459"/>
              <a:gd name="connsiteY506" fmla="*/ 336347 h 1027746"/>
              <a:gd name="connsiteX507" fmla="*/ 11730631 w 16342459"/>
              <a:gd name="connsiteY507" fmla="*/ 357746 h 1027746"/>
              <a:gd name="connsiteX508" fmla="*/ 11830304 w 16342459"/>
              <a:gd name="connsiteY508" fmla="*/ 393508 h 1027746"/>
              <a:gd name="connsiteX509" fmla="*/ 11922365 w 16342459"/>
              <a:gd name="connsiteY509" fmla="*/ 445930 h 1027746"/>
              <a:gd name="connsiteX510" fmla="*/ 12016150 w 16342459"/>
              <a:gd name="connsiteY510" fmla="*/ 494761 h 1027746"/>
              <a:gd name="connsiteX511" fmla="*/ 12104477 w 16342459"/>
              <a:gd name="connsiteY511" fmla="*/ 543592 h 1027746"/>
              <a:gd name="connsiteX512" fmla="*/ 12164798 w 16342459"/>
              <a:gd name="connsiteY512" fmla="*/ 571886 h 1027746"/>
              <a:gd name="connsiteX513" fmla="*/ 12162213 w 16342459"/>
              <a:gd name="connsiteY513" fmla="*/ 585099 h 1027746"/>
              <a:gd name="connsiteX514" fmla="*/ 12157474 w 16342459"/>
              <a:gd name="connsiteY514" fmla="*/ 685921 h 1027746"/>
              <a:gd name="connsiteX515" fmla="*/ 12225694 w 16342459"/>
              <a:gd name="connsiteY515" fmla="*/ 688506 h 1027746"/>
              <a:gd name="connsiteX516" fmla="*/ 12229715 w 16342459"/>
              <a:gd name="connsiteY516" fmla="*/ 598168 h 1027746"/>
              <a:gd name="connsiteX517" fmla="*/ 12291903 w 16342459"/>
              <a:gd name="connsiteY517" fmla="*/ 618563 h 1027746"/>
              <a:gd name="connsiteX518" fmla="*/ 12390715 w 16342459"/>
              <a:gd name="connsiteY518" fmla="*/ 640537 h 1027746"/>
              <a:gd name="connsiteX519" fmla="*/ 12496707 w 16342459"/>
              <a:gd name="connsiteY519" fmla="*/ 643265 h 1027746"/>
              <a:gd name="connsiteX520" fmla="*/ 12602412 w 16342459"/>
              <a:gd name="connsiteY520" fmla="*/ 642691 h 1027746"/>
              <a:gd name="connsiteX521" fmla="*/ 12704958 w 16342459"/>
              <a:gd name="connsiteY521" fmla="*/ 626605 h 1027746"/>
              <a:gd name="connsiteX522" fmla="*/ 12783231 w 16342459"/>
              <a:gd name="connsiteY522" fmla="*/ 720534 h 1027746"/>
              <a:gd name="connsiteX523" fmla="*/ 12880750 w 16342459"/>
              <a:gd name="connsiteY523" fmla="*/ 796509 h 1027746"/>
              <a:gd name="connsiteX524" fmla="*/ 12964912 w 16342459"/>
              <a:gd name="connsiteY524" fmla="*/ 837154 h 1027746"/>
              <a:gd name="connsiteX525" fmla="*/ 13054101 w 16342459"/>
              <a:gd name="connsiteY525" fmla="*/ 865878 h 1027746"/>
              <a:gd name="connsiteX526" fmla="*/ 13101209 w 16342459"/>
              <a:gd name="connsiteY526" fmla="*/ 872629 h 1027746"/>
              <a:gd name="connsiteX527" fmla="*/ 13065160 w 16342459"/>
              <a:gd name="connsiteY527" fmla="*/ 962679 h 1027746"/>
              <a:gd name="connsiteX528" fmla="*/ 13123757 w 16342459"/>
              <a:gd name="connsiteY528" fmla="*/ 986951 h 1027746"/>
              <a:gd name="connsiteX529" fmla="*/ 13163397 w 16342459"/>
              <a:gd name="connsiteY529" fmla="*/ 895034 h 1027746"/>
              <a:gd name="connsiteX530" fmla="*/ 13165552 w 16342459"/>
              <a:gd name="connsiteY530" fmla="*/ 878086 h 1027746"/>
              <a:gd name="connsiteX531" fmla="*/ 13240378 w 16342459"/>
              <a:gd name="connsiteY531" fmla="*/ 882251 h 1027746"/>
              <a:gd name="connsiteX532" fmla="*/ 13343354 w 16342459"/>
              <a:gd name="connsiteY532" fmla="*/ 882682 h 1027746"/>
              <a:gd name="connsiteX533" fmla="*/ 13445900 w 16342459"/>
              <a:gd name="connsiteY533" fmla="*/ 872629 h 1027746"/>
              <a:gd name="connsiteX534" fmla="*/ 13547872 w 16342459"/>
              <a:gd name="connsiteY534" fmla="*/ 858266 h 1027746"/>
              <a:gd name="connsiteX535" fmla="*/ 13650130 w 16342459"/>
              <a:gd name="connsiteY535" fmla="*/ 845341 h 1027746"/>
              <a:gd name="connsiteX536" fmla="*/ 13743484 w 16342459"/>
              <a:gd name="connsiteY536" fmla="*/ 823797 h 1027746"/>
              <a:gd name="connsiteX537" fmla="*/ 13832959 w 16342459"/>
              <a:gd name="connsiteY537" fmla="*/ 789759 h 1027746"/>
              <a:gd name="connsiteX538" fmla="*/ 13917696 w 16342459"/>
              <a:gd name="connsiteY538" fmla="*/ 745380 h 1027746"/>
              <a:gd name="connsiteX539" fmla="*/ 13994965 w 16342459"/>
              <a:gd name="connsiteY539" fmla="*/ 689224 h 1027746"/>
              <a:gd name="connsiteX540" fmla="*/ 14063471 w 16342459"/>
              <a:gd name="connsiteY540" fmla="*/ 623015 h 1027746"/>
              <a:gd name="connsiteX541" fmla="*/ 14130974 w 16342459"/>
              <a:gd name="connsiteY541" fmla="*/ 555656 h 1027746"/>
              <a:gd name="connsiteX542" fmla="*/ 14198906 w 16342459"/>
              <a:gd name="connsiteY542" fmla="*/ 488585 h 1027746"/>
              <a:gd name="connsiteX543" fmla="*/ 14212838 w 16342459"/>
              <a:gd name="connsiteY543" fmla="*/ 473792 h 1027746"/>
              <a:gd name="connsiteX544" fmla="*/ 14213556 w 16342459"/>
              <a:gd name="connsiteY544" fmla="*/ 474798 h 1027746"/>
              <a:gd name="connsiteX545" fmla="*/ 14278042 w 16342459"/>
              <a:gd name="connsiteY545" fmla="*/ 554938 h 1027746"/>
              <a:gd name="connsiteX546" fmla="*/ 14332331 w 16342459"/>
              <a:gd name="connsiteY546" fmla="*/ 506682 h 1027746"/>
              <a:gd name="connsiteX547" fmla="*/ 14260664 w 16342459"/>
              <a:gd name="connsiteY547" fmla="*/ 432429 h 1027746"/>
              <a:gd name="connsiteX548" fmla="*/ 14256355 w 16342459"/>
              <a:gd name="connsiteY548" fmla="*/ 428408 h 1027746"/>
              <a:gd name="connsiteX549" fmla="*/ 14264973 w 16342459"/>
              <a:gd name="connsiteY549" fmla="*/ 420078 h 1027746"/>
              <a:gd name="connsiteX550" fmla="*/ 14345544 w 16342459"/>
              <a:gd name="connsiteY550" fmla="*/ 348267 h 1027746"/>
              <a:gd name="connsiteX551" fmla="*/ 14435738 w 16342459"/>
              <a:gd name="connsiteY551" fmla="*/ 288808 h 1027746"/>
              <a:gd name="connsiteX552" fmla="*/ 14531390 w 16342459"/>
              <a:gd name="connsiteY552" fmla="*/ 238541 h 1027746"/>
              <a:gd name="connsiteX553" fmla="*/ 14635084 w 16342459"/>
              <a:gd name="connsiteY553" fmla="*/ 208380 h 1027746"/>
              <a:gd name="connsiteX554" fmla="*/ 14741796 w 16342459"/>
              <a:gd name="connsiteY554" fmla="*/ 192151 h 1027746"/>
              <a:gd name="connsiteX555" fmla="*/ 14848649 w 16342459"/>
              <a:gd name="connsiteY555" fmla="*/ 206657 h 1027746"/>
              <a:gd name="connsiteX556" fmla="*/ 14947892 w 16342459"/>
              <a:gd name="connsiteY556" fmla="*/ 247014 h 1027746"/>
              <a:gd name="connsiteX557" fmla="*/ 14940998 w 16342459"/>
              <a:gd name="connsiteY557" fmla="*/ 253334 h 1027746"/>
              <a:gd name="connsiteX558" fmla="*/ 14879097 w 16342459"/>
              <a:gd name="connsiteY558" fmla="*/ 320692 h 1027746"/>
              <a:gd name="connsiteX559" fmla="*/ 14846638 w 16342459"/>
              <a:gd name="connsiteY559" fmla="*/ 406721 h 1027746"/>
              <a:gd name="connsiteX560" fmla="*/ 14870336 w 16342459"/>
              <a:gd name="connsiteY560" fmla="*/ 495336 h 1027746"/>
              <a:gd name="connsiteX561" fmla="*/ 14952201 w 16342459"/>
              <a:gd name="connsiteY561" fmla="*/ 566428 h 1027746"/>
              <a:gd name="connsiteX562" fmla="*/ 14951051 w 16342459"/>
              <a:gd name="connsiteY562" fmla="*/ 569875 h 1027746"/>
              <a:gd name="connsiteX563" fmla="*/ 14929508 w 16342459"/>
              <a:gd name="connsiteY563" fmla="*/ 668543 h 1027746"/>
              <a:gd name="connsiteX564" fmla="*/ 14994712 w 16342459"/>
              <a:gd name="connsiteY564" fmla="*/ 682474 h 1027746"/>
              <a:gd name="connsiteX565" fmla="*/ 15017548 w 16342459"/>
              <a:gd name="connsiteY565" fmla="*/ 584237 h 1027746"/>
              <a:gd name="connsiteX566" fmla="*/ 15018123 w 16342459"/>
              <a:gd name="connsiteY566" fmla="*/ 579354 h 1027746"/>
              <a:gd name="connsiteX567" fmla="*/ 15077726 w 16342459"/>
              <a:gd name="connsiteY567" fmla="*/ 559678 h 1027746"/>
              <a:gd name="connsiteX568" fmla="*/ 15125695 w 16342459"/>
              <a:gd name="connsiteY568" fmla="*/ 485138 h 1027746"/>
              <a:gd name="connsiteX569" fmla="*/ 15121529 w 16342459"/>
              <a:gd name="connsiteY569" fmla="*/ 396237 h 1027746"/>
              <a:gd name="connsiteX570" fmla="*/ 15081602 w 16342459"/>
              <a:gd name="connsiteY570" fmla="*/ 316671 h 1027746"/>
              <a:gd name="connsiteX571" fmla="*/ 15018410 w 16342459"/>
              <a:gd name="connsiteY571" fmla="*/ 246583 h 1027746"/>
              <a:gd name="connsiteX572" fmla="*/ 15118370 w 16342459"/>
              <a:gd name="connsiteY572" fmla="*/ 227051 h 1027746"/>
              <a:gd name="connsiteX573" fmla="*/ 15219049 w 16342459"/>
              <a:gd name="connsiteY573" fmla="*/ 231360 h 1027746"/>
              <a:gd name="connsiteX574" fmla="*/ 15319009 w 16342459"/>
              <a:gd name="connsiteY574" fmla="*/ 245578 h 1027746"/>
              <a:gd name="connsiteX575" fmla="*/ 15428448 w 16342459"/>
              <a:gd name="connsiteY575" fmla="*/ 261520 h 1027746"/>
              <a:gd name="connsiteX576" fmla="*/ 15537887 w 16342459"/>
              <a:gd name="connsiteY576" fmla="*/ 277749 h 1027746"/>
              <a:gd name="connsiteX577" fmla="*/ 15648477 w 16342459"/>
              <a:gd name="connsiteY577" fmla="*/ 281196 h 1027746"/>
              <a:gd name="connsiteX578" fmla="*/ 15758777 w 16342459"/>
              <a:gd name="connsiteY578" fmla="*/ 286079 h 1027746"/>
              <a:gd name="connsiteX579" fmla="*/ 15864196 w 16342459"/>
              <a:gd name="connsiteY579" fmla="*/ 282345 h 1027746"/>
              <a:gd name="connsiteX580" fmla="*/ 15969614 w 16342459"/>
              <a:gd name="connsiteY580" fmla="*/ 279904 h 1027746"/>
              <a:gd name="connsiteX581" fmla="*/ 16073883 w 16342459"/>
              <a:gd name="connsiteY581" fmla="*/ 263962 h 1027746"/>
              <a:gd name="connsiteX582" fmla="*/ 16176715 w 16342459"/>
              <a:gd name="connsiteY582" fmla="*/ 241844 h 1027746"/>
              <a:gd name="connsiteX583" fmla="*/ 16267916 w 16342459"/>
              <a:gd name="connsiteY583" fmla="*/ 193731 h 1027746"/>
              <a:gd name="connsiteX584" fmla="*/ 16331251 w 16342459"/>
              <a:gd name="connsiteY584" fmla="*/ 113734 h 1027746"/>
              <a:gd name="connsiteX585" fmla="*/ 16334842 w 16342459"/>
              <a:gd name="connsiteY585" fmla="*/ 12768 h 1027746"/>
              <a:gd name="connsiteX586" fmla="*/ 1421780 w 16342459"/>
              <a:gd name="connsiteY586" fmla="*/ 314947 h 1027746"/>
              <a:gd name="connsiteX587" fmla="*/ 1455101 w 16342459"/>
              <a:gd name="connsiteY587" fmla="*/ 396524 h 1027746"/>
              <a:gd name="connsiteX588" fmla="*/ 1441457 w 16342459"/>
              <a:gd name="connsiteY588" fmla="*/ 482697 h 1027746"/>
              <a:gd name="connsiteX589" fmla="*/ 1361747 w 16342459"/>
              <a:gd name="connsiteY589" fmla="*/ 540720 h 1027746"/>
              <a:gd name="connsiteX590" fmla="*/ 1351981 w 16342459"/>
              <a:gd name="connsiteY590" fmla="*/ 540863 h 1027746"/>
              <a:gd name="connsiteX591" fmla="*/ 1343650 w 16342459"/>
              <a:gd name="connsiteY591" fmla="*/ 544310 h 1027746"/>
              <a:gd name="connsiteX592" fmla="*/ 1306883 w 16342459"/>
              <a:gd name="connsiteY592" fmla="*/ 541294 h 1027746"/>
              <a:gd name="connsiteX593" fmla="*/ 1248860 w 16342459"/>
              <a:gd name="connsiteY593" fmla="*/ 475947 h 1027746"/>
              <a:gd name="connsiteX594" fmla="*/ 1256616 w 16342459"/>
              <a:gd name="connsiteY594" fmla="*/ 386183 h 1027746"/>
              <a:gd name="connsiteX595" fmla="*/ 1298410 w 16342459"/>
              <a:gd name="connsiteY595" fmla="*/ 316383 h 1027746"/>
              <a:gd name="connsiteX596" fmla="*/ 1361460 w 16342459"/>
              <a:gd name="connsiteY596" fmla="*/ 267409 h 1027746"/>
              <a:gd name="connsiteX597" fmla="*/ 1421780 w 16342459"/>
              <a:gd name="connsiteY597" fmla="*/ 314804 h 1027746"/>
              <a:gd name="connsiteX598" fmla="*/ 3645613 w 16342459"/>
              <a:gd name="connsiteY598" fmla="*/ 501224 h 1027746"/>
              <a:gd name="connsiteX599" fmla="*/ 3621197 w 16342459"/>
              <a:gd name="connsiteY599" fmla="*/ 583232 h 1027746"/>
              <a:gd name="connsiteX600" fmla="*/ 3612580 w 16342459"/>
              <a:gd name="connsiteY600" fmla="*/ 578205 h 1027746"/>
              <a:gd name="connsiteX601" fmla="*/ 3514487 w 16342459"/>
              <a:gd name="connsiteY601" fmla="*/ 544598 h 1027746"/>
              <a:gd name="connsiteX602" fmla="*/ 3440809 w 16342459"/>
              <a:gd name="connsiteY602" fmla="*/ 471638 h 1027746"/>
              <a:gd name="connsiteX603" fmla="*/ 3431474 w 16342459"/>
              <a:gd name="connsiteY603" fmla="*/ 375986 h 1027746"/>
              <a:gd name="connsiteX604" fmla="*/ 3492369 w 16342459"/>
              <a:gd name="connsiteY604" fmla="*/ 305755 h 1027746"/>
              <a:gd name="connsiteX605" fmla="*/ 3589170 w 16342459"/>
              <a:gd name="connsiteY605" fmla="*/ 330171 h 1027746"/>
              <a:gd name="connsiteX606" fmla="*/ 3642740 w 16342459"/>
              <a:gd name="connsiteY606" fmla="*/ 416057 h 1027746"/>
              <a:gd name="connsiteX607" fmla="*/ 3645326 w 16342459"/>
              <a:gd name="connsiteY607" fmla="*/ 501224 h 1027746"/>
              <a:gd name="connsiteX608" fmla="*/ 5034862 w 16342459"/>
              <a:gd name="connsiteY608" fmla="*/ 598456 h 1027746"/>
              <a:gd name="connsiteX609" fmla="*/ 5024521 w 16342459"/>
              <a:gd name="connsiteY609" fmla="*/ 627467 h 1027746"/>
              <a:gd name="connsiteX610" fmla="*/ 4998957 w 16342459"/>
              <a:gd name="connsiteY610" fmla="*/ 655330 h 1027746"/>
              <a:gd name="connsiteX611" fmla="*/ 4982440 w 16342459"/>
              <a:gd name="connsiteY611" fmla="*/ 658058 h 1027746"/>
              <a:gd name="connsiteX612" fmla="*/ 4974541 w 16342459"/>
              <a:gd name="connsiteY612" fmla="*/ 643696 h 1027746"/>
              <a:gd name="connsiteX613" fmla="*/ 4976264 w 16342459"/>
              <a:gd name="connsiteY613" fmla="*/ 611956 h 1027746"/>
              <a:gd name="connsiteX614" fmla="*/ 4988903 w 16342459"/>
              <a:gd name="connsiteY614" fmla="*/ 584955 h 1027746"/>
              <a:gd name="connsiteX615" fmla="*/ 5007143 w 16342459"/>
              <a:gd name="connsiteY615" fmla="*/ 539140 h 1027746"/>
              <a:gd name="connsiteX616" fmla="*/ 5044054 w 16342459"/>
              <a:gd name="connsiteY616" fmla="*/ 504815 h 1027746"/>
              <a:gd name="connsiteX617" fmla="*/ 5034862 w 16342459"/>
              <a:gd name="connsiteY617" fmla="*/ 598312 h 1027746"/>
              <a:gd name="connsiteX618" fmla="*/ 6888151 w 16342459"/>
              <a:gd name="connsiteY618" fmla="*/ 491170 h 1027746"/>
              <a:gd name="connsiteX619" fmla="*/ 6862012 w 16342459"/>
              <a:gd name="connsiteY619" fmla="*/ 578780 h 1027746"/>
              <a:gd name="connsiteX620" fmla="*/ 6759754 w 16342459"/>
              <a:gd name="connsiteY620" fmla="*/ 565566 h 1027746"/>
              <a:gd name="connsiteX621" fmla="*/ 6668841 w 16342459"/>
              <a:gd name="connsiteY621" fmla="*/ 521618 h 1027746"/>
              <a:gd name="connsiteX622" fmla="*/ 6626617 w 16342459"/>
              <a:gd name="connsiteY622" fmla="*/ 429126 h 1027746"/>
              <a:gd name="connsiteX623" fmla="*/ 6648447 w 16342459"/>
              <a:gd name="connsiteY623" fmla="*/ 334767 h 1027746"/>
              <a:gd name="connsiteX624" fmla="*/ 6729163 w 16342459"/>
              <a:gd name="connsiteY624" fmla="*/ 285074 h 1027746"/>
              <a:gd name="connsiteX625" fmla="*/ 6821798 w 16342459"/>
              <a:gd name="connsiteY625" fmla="*/ 320979 h 1027746"/>
              <a:gd name="connsiteX626" fmla="*/ 6880252 w 16342459"/>
              <a:gd name="connsiteY626" fmla="*/ 401982 h 1027746"/>
              <a:gd name="connsiteX627" fmla="*/ 6888008 w 16342459"/>
              <a:gd name="connsiteY627" fmla="*/ 491170 h 1027746"/>
              <a:gd name="connsiteX628" fmla="*/ 9456100 w 16342459"/>
              <a:gd name="connsiteY628" fmla="*/ 490740 h 1027746"/>
              <a:gd name="connsiteX629" fmla="*/ 9465866 w 16342459"/>
              <a:gd name="connsiteY629" fmla="*/ 403418 h 1027746"/>
              <a:gd name="connsiteX630" fmla="*/ 9522884 w 16342459"/>
              <a:gd name="connsiteY630" fmla="*/ 324857 h 1027746"/>
              <a:gd name="connsiteX631" fmla="*/ 9612216 w 16342459"/>
              <a:gd name="connsiteY631" fmla="*/ 287228 h 1027746"/>
              <a:gd name="connsiteX632" fmla="*/ 9697815 w 16342459"/>
              <a:gd name="connsiteY632" fmla="*/ 331751 h 1027746"/>
              <a:gd name="connsiteX633" fmla="*/ 9709592 w 16342459"/>
              <a:gd name="connsiteY633" fmla="*/ 428264 h 1027746"/>
              <a:gd name="connsiteX634" fmla="*/ 9667798 w 16342459"/>
              <a:gd name="connsiteY634" fmla="*/ 517022 h 1027746"/>
              <a:gd name="connsiteX635" fmla="*/ 9581769 w 16342459"/>
              <a:gd name="connsiteY635" fmla="*/ 565997 h 1027746"/>
              <a:gd name="connsiteX636" fmla="*/ 9480946 w 16342459"/>
              <a:gd name="connsiteY636" fmla="*/ 576051 h 1027746"/>
              <a:gd name="connsiteX637" fmla="*/ 9455956 w 16342459"/>
              <a:gd name="connsiteY637" fmla="*/ 490740 h 1027746"/>
              <a:gd name="connsiteX638" fmla="*/ 11331651 w 16342459"/>
              <a:gd name="connsiteY638" fmla="*/ 541007 h 1027746"/>
              <a:gd name="connsiteX639" fmla="*/ 11354630 w 16342459"/>
              <a:gd name="connsiteY639" fmla="*/ 584237 h 1027746"/>
              <a:gd name="connsiteX640" fmla="*/ 11359657 w 16342459"/>
              <a:gd name="connsiteY640" fmla="*/ 612818 h 1027746"/>
              <a:gd name="connsiteX641" fmla="*/ 11360232 w 16342459"/>
              <a:gd name="connsiteY641" fmla="*/ 642404 h 1027746"/>
              <a:gd name="connsiteX642" fmla="*/ 11357647 w 16342459"/>
              <a:gd name="connsiteY642" fmla="*/ 655473 h 1027746"/>
              <a:gd name="connsiteX643" fmla="*/ 11341704 w 16342459"/>
              <a:gd name="connsiteY643" fmla="*/ 656191 h 1027746"/>
              <a:gd name="connsiteX644" fmla="*/ 11321741 w 16342459"/>
              <a:gd name="connsiteY644" fmla="*/ 624164 h 1027746"/>
              <a:gd name="connsiteX645" fmla="*/ 11307092 w 16342459"/>
              <a:gd name="connsiteY645" fmla="*/ 598025 h 1027746"/>
              <a:gd name="connsiteX646" fmla="*/ 11300628 w 16342459"/>
              <a:gd name="connsiteY646" fmla="*/ 505676 h 1027746"/>
              <a:gd name="connsiteX647" fmla="*/ 11331651 w 16342459"/>
              <a:gd name="connsiteY647" fmla="*/ 540863 h 1027746"/>
              <a:gd name="connsiteX648" fmla="*/ 12722911 w 16342459"/>
              <a:gd name="connsiteY648" fmla="*/ 581508 h 1027746"/>
              <a:gd name="connsiteX649" fmla="*/ 12701224 w 16342459"/>
              <a:gd name="connsiteY649" fmla="*/ 500219 h 1027746"/>
              <a:gd name="connsiteX650" fmla="*/ 12704670 w 16342459"/>
              <a:gd name="connsiteY650" fmla="*/ 417206 h 1027746"/>
              <a:gd name="connsiteX651" fmla="*/ 12753071 w 16342459"/>
              <a:gd name="connsiteY651" fmla="*/ 331176 h 1027746"/>
              <a:gd name="connsiteX652" fmla="*/ 12849010 w 16342459"/>
              <a:gd name="connsiteY652" fmla="*/ 304894 h 1027746"/>
              <a:gd name="connsiteX653" fmla="*/ 12909043 w 16342459"/>
              <a:gd name="connsiteY653" fmla="*/ 375843 h 1027746"/>
              <a:gd name="connsiteX654" fmla="*/ 12895830 w 16342459"/>
              <a:gd name="connsiteY654" fmla="*/ 468766 h 1027746"/>
              <a:gd name="connsiteX655" fmla="*/ 12824307 w 16342459"/>
              <a:gd name="connsiteY655" fmla="*/ 540002 h 1027746"/>
              <a:gd name="connsiteX656" fmla="*/ 12729373 w 16342459"/>
              <a:gd name="connsiteY656" fmla="*/ 580072 h 1027746"/>
              <a:gd name="connsiteX657" fmla="*/ 12722767 w 16342459"/>
              <a:gd name="connsiteY657" fmla="*/ 581508 h 1027746"/>
              <a:gd name="connsiteX658" fmla="*/ 15040814 w 16342459"/>
              <a:gd name="connsiteY658" fmla="*/ 318251 h 1027746"/>
              <a:gd name="connsiteX659" fmla="*/ 15079737 w 16342459"/>
              <a:gd name="connsiteY659" fmla="*/ 387907 h 1027746"/>
              <a:gd name="connsiteX660" fmla="*/ 15086343 w 16342459"/>
              <a:gd name="connsiteY660" fmla="*/ 474367 h 1027746"/>
              <a:gd name="connsiteX661" fmla="*/ 15034065 w 16342459"/>
              <a:gd name="connsiteY661" fmla="*/ 539571 h 1027746"/>
              <a:gd name="connsiteX662" fmla="*/ 14899348 w 16342459"/>
              <a:gd name="connsiteY662" fmla="*/ 482697 h 1027746"/>
              <a:gd name="connsiteX663" fmla="*/ 14886853 w 16342459"/>
              <a:gd name="connsiteY663" fmla="*/ 396237 h 1027746"/>
              <a:gd name="connsiteX664" fmla="*/ 14923477 w 16342459"/>
              <a:gd name="connsiteY664" fmla="*/ 317963 h 1027746"/>
              <a:gd name="connsiteX665" fmla="*/ 14979919 w 16342459"/>
              <a:gd name="connsiteY665" fmla="*/ 264967 h 1027746"/>
              <a:gd name="connsiteX666" fmla="*/ 15040527 w 16342459"/>
              <a:gd name="connsiteY666" fmla="*/ 318107 h 1027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</a:cxnLst>
            <a:rect l="l" t="t" r="r" b="b"/>
            <a:pathLst>
              <a:path w="16342459" h="1027746">
                <a:moveTo>
                  <a:pt x="16333119" y="12768"/>
                </a:moveTo>
                <a:cubicBezTo>
                  <a:pt x="16325938" y="-8775"/>
                  <a:pt x="16290320" y="991"/>
                  <a:pt x="16297645" y="22678"/>
                </a:cubicBezTo>
                <a:cubicBezTo>
                  <a:pt x="16310571" y="61168"/>
                  <a:pt x="16303677" y="95781"/>
                  <a:pt x="16284289" y="125942"/>
                </a:cubicBezTo>
                <a:cubicBezTo>
                  <a:pt x="16265042" y="155958"/>
                  <a:pt x="16235745" y="181236"/>
                  <a:pt x="16202567" y="196172"/>
                </a:cubicBezTo>
                <a:cubicBezTo>
                  <a:pt x="16168817" y="211253"/>
                  <a:pt x="16131619" y="217716"/>
                  <a:pt x="16094420" y="224035"/>
                </a:cubicBezTo>
                <a:cubicBezTo>
                  <a:pt x="16057223" y="230354"/>
                  <a:pt x="16019450" y="232796"/>
                  <a:pt x="15983114" y="236530"/>
                </a:cubicBezTo>
                <a:cubicBezTo>
                  <a:pt x="15945485" y="240408"/>
                  <a:pt x="15908431" y="249456"/>
                  <a:pt x="15870659" y="251323"/>
                </a:cubicBezTo>
                <a:cubicBezTo>
                  <a:pt x="15832886" y="253334"/>
                  <a:pt x="15794970" y="248451"/>
                  <a:pt x="15757197" y="248594"/>
                </a:cubicBezTo>
                <a:cubicBezTo>
                  <a:pt x="15725602" y="248594"/>
                  <a:pt x="15694004" y="253334"/>
                  <a:pt x="15662695" y="251754"/>
                </a:cubicBezTo>
                <a:cubicBezTo>
                  <a:pt x="15631241" y="250174"/>
                  <a:pt x="15599789" y="247876"/>
                  <a:pt x="15568479" y="244860"/>
                </a:cubicBezTo>
                <a:cubicBezTo>
                  <a:pt x="15537170" y="241844"/>
                  <a:pt x="15506435" y="233945"/>
                  <a:pt x="15475269" y="229923"/>
                </a:cubicBezTo>
                <a:cubicBezTo>
                  <a:pt x="15444104" y="225902"/>
                  <a:pt x="15412938" y="222168"/>
                  <a:pt x="15381771" y="217428"/>
                </a:cubicBezTo>
                <a:cubicBezTo>
                  <a:pt x="15380910" y="217428"/>
                  <a:pt x="15380048" y="217141"/>
                  <a:pt x="15379043" y="216997"/>
                </a:cubicBezTo>
                <a:cubicBezTo>
                  <a:pt x="15379474" y="215705"/>
                  <a:pt x="15379904" y="214412"/>
                  <a:pt x="15380192" y="212976"/>
                </a:cubicBezTo>
                <a:cubicBezTo>
                  <a:pt x="15388665" y="163140"/>
                  <a:pt x="15419256" y="157969"/>
                  <a:pt x="15398576" y="111867"/>
                </a:cubicBezTo>
                <a:cubicBezTo>
                  <a:pt x="15384788" y="81132"/>
                  <a:pt x="15352617" y="77398"/>
                  <a:pt x="15329493" y="101957"/>
                </a:cubicBezTo>
                <a:cubicBezTo>
                  <a:pt x="15294881" y="138724"/>
                  <a:pt x="15323462" y="152081"/>
                  <a:pt x="15315131" y="202061"/>
                </a:cubicBezTo>
                <a:cubicBezTo>
                  <a:pt x="15314845" y="203641"/>
                  <a:pt x="15314845" y="205221"/>
                  <a:pt x="15314701" y="206944"/>
                </a:cubicBezTo>
                <a:cubicBezTo>
                  <a:pt x="15305940" y="205508"/>
                  <a:pt x="15297322" y="204215"/>
                  <a:pt x="15288705" y="202779"/>
                </a:cubicBezTo>
                <a:cubicBezTo>
                  <a:pt x="15255098" y="197178"/>
                  <a:pt x="15220628" y="192582"/>
                  <a:pt x="15186303" y="190428"/>
                </a:cubicBezTo>
                <a:cubicBezTo>
                  <a:pt x="15151690" y="188273"/>
                  <a:pt x="15117366" y="191720"/>
                  <a:pt x="15083757" y="196603"/>
                </a:cubicBezTo>
                <a:cubicBezTo>
                  <a:pt x="15049719" y="201486"/>
                  <a:pt x="15016256" y="207806"/>
                  <a:pt x="14985089" y="223173"/>
                </a:cubicBezTo>
                <a:cubicBezTo>
                  <a:pt x="14955217" y="204646"/>
                  <a:pt x="14923189" y="189997"/>
                  <a:pt x="14889151" y="179943"/>
                </a:cubicBezTo>
                <a:cubicBezTo>
                  <a:pt x="14855686" y="170177"/>
                  <a:pt x="14820356" y="168741"/>
                  <a:pt x="14784882" y="166299"/>
                </a:cubicBezTo>
                <a:cubicBezTo>
                  <a:pt x="14749981" y="164001"/>
                  <a:pt x="14715082" y="163427"/>
                  <a:pt x="14680038" y="167448"/>
                </a:cubicBezTo>
                <a:cubicBezTo>
                  <a:pt x="14670703" y="168453"/>
                  <a:pt x="14661367" y="169602"/>
                  <a:pt x="14652032" y="170751"/>
                </a:cubicBezTo>
                <a:cubicBezTo>
                  <a:pt x="14651745" y="167592"/>
                  <a:pt x="14651170" y="164576"/>
                  <a:pt x="14650021" y="161416"/>
                </a:cubicBezTo>
                <a:cubicBezTo>
                  <a:pt x="14633648" y="113590"/>
                  <a:pt x="14658638" y="97935"/>
                  <a:pt x="14618424" y="67200"/>
                </a:cubicBezTo>
                <a:cubicBezTo>
                  <a:pt x="14591567" y="46663"/>
                  <a:pt x="14565428" y="53987"/>
                  <a:pt x="14556811" y="86589"/>
                </a:cubicBezTo>
                <a:cubicBezTo>
                  <a:pt x="14543885" y="135421"/>
                  <a:pt x="14575482" y="133410"/>
                  <a:pt x="14591998" y="181092"/>
                </a:cubicBezTo>
                <a:cubicBezTo>
                  <a:pt x="14586684" y="182385"/>
                  <a:pt x="14581370" y="183534"/>
                  <a:pt x="14576200" y="184970"/>
                </a:cubicBezTo>
                <a:cubicBezTo>
                  <a:pt x="14541587" y="194880"/>
                  <a:pt x="14507980" y="206944"/>
                  <a:pt x="14477244" y="221881"/>
                </a:cubicBezTo>
                <a:cubicBezTo>
                  <a:pt x="14448376" y="235812"/>
                  <a:pt x="14421807" y="253908"/>
                  <a:pt x="14394950" y="271143"/>
                </a:cubicBezTo>
                <a:cubicBezTo>
                  <a:pt x="14368093" y="288377"/>
                  <a:pt x="14339943" y="304176"/>
                  <a:pt x="14314953" y="323995"/>
                </a:cubicBezTo>
                <a:cubicBezTo>
                  <a:pt x="14289963" y="343815"/>
                  <a:pt x="14268563" y="368231"/>
                  <a:pt x="14245153" y="389917"/>
                </a:cubicBezTo>
                <a:cubicBezTo>
                  <a:pt x="14221599" y="411604"/>
                  <a:pt x="14196896" y="432142"/>
                  <a:pt x="14174922" y="454978"/>
                </a:cubicBezTo>
                <a:cubicBezTo>
                  <a:pt x="14152229" y="478532"/>
                  <a:pt x="14129681" y="502660"/>
                  <a:pt x="14107133" y="526932"/>
                </a:cubicBezTo>
                <a:cubicBezTo>
                  <a:pt x="14084728" y="551061"/>
                  <a:pt x="14061318" y="574184"/>
                  <a:pt x="14038051" y="597450"/>
                </a:cubicBezTo>
                <a:cubicBezTo>
                  <a:pt x="14014641" y="620717"/>
                  <a:pt x="13993816" y="646712"/>
                  <a:pt x="13968394" y="667681"/>
                </a:cubicBezTo>
                <a:cubicBezTo>
                  <a:pt x="13943117" y="688650"/>
                  <a:pt x="13916260" y="708182"/>
                  <a:pt x="13887823" y="725130"/>
                </a:cubicBezTo>
                <a:cubicBezTo>
                  <a:pt x="13856082" y="744088"/>
                  <a:pt x="13822188" y="758450"/>
                  <a:pt x="13787862" y="771088"/>
                </a:cubicBezTo>
                <a:cubicBezTo>
                  <a:pt x="13781687" y="773386"/>
                  <a:pt x="13775367" y="775397"/>
                  <a:pt x="13769048" y="777408"/>
                </a:cubicBezTo>
                <a:cubicBezTo>
                  <a:pt x="13768761" y="774392"/>
                  <a:pt x="13768042" y="771376"/>
                  <a:pt x="13766606" y="768360"/>
                </a:cubicBezTo>
                <a:cubicBezTo>
                  <a:pt x="13744776" y="722688"/>
                  <a:pt x="13764883" y="703730"/>
                  <a:pt x="13721365" y="677735"/>
                </a:cubicBezTo>
                <a:cubicBezTo>
                  <a:pt x="13692355" y="660500"/>
                  <a:pt x="13668369" y="674000"/>
                  <a:pt x="13663630" y="707320"/>
                </a:cubicBezTo>
                <a:cubicBezTo>
                  <a:pt x="13656592" y="756152"/>
                  <a:pt x="13680434" y="753136"/>
                  <a:pt x="13701977" y="795217"/>
                </a:cubicBezTo>
                <a:cubicBezTo>
                  <a:pt x="13695370" y="796797"/>
                  <a:pt x="13688764" y="798233"/>
                  <a:pt x="13682157" y="799813"/>
                </a:cubicBezTo>
                <a:cubicBezTo>
                  <a:pt x="13646539" y="807855"/>
                  <a:pt x="13610634" y="815180"/>
                  <a:pt x="13574297" y="820494"/>
                </a:cubicBezTo>
                <a:cubicBezTo>
                  <a:pt x="13537818" y="825808"/>
                  <a:pt x="13501625" y="831697"/>
                  <a:pt x="13465576" y="835862"/>
                </a:cubicBezTo>
                <a:cubicBezTo>
                  <a:pt x="13428953" y="840170"/>
                  <a:pt x="13391611" y="840601"/>
                  <a:pt x="13354413" y="843474"/>
                </a:cubicBezTo>
                <a:cubicBezTo>
                  <a:pt x="13317359" y="846202"/>
                  <a:pt x="13280305" y="848213"/>
                  <a:pt x="13243250" y="848069"/>
                </a:cubicBezTo>
                <a:cubicBezTo>
                  <a:pt x="13206052" y="847926"/>
                  <a:pt x="13169142" y="845341"/>
                  <a:pt x="13132374" y="840745"/>
                </a:cubicBezTo>
                <a:cubicBezTo>
                  <a:pt x="13095607" y="836149"/>
                  <a:pt x="13058984" y="830978"/>
                  <a:pt x="13023079" y="820638"/>
                </a:cubicBezTo>
                <a:cubicBezTo>
                  <a:pt x="12985162" y="809723"/>
                  <a:pt x="12947965" y="794211"/>
                  <a:pt x="12912778" y="774966"/>
                </a:cubicBezTo>
                <a:cubicBezTo>
                  <a:pt x="12877734" y="755865"/>
                  <a:pt x="12846568" y="730874"/>
                  <a:pt x="12817413" y="703874"/>
                </a:cubicBezTo>
                <a:cubicBezTo>
                  <a:pt x="12788114" y="676729"/>
                  <a:pt x="12763555" y="647574"/>
                  <a:pt x="12743305" y="612961"/>
                </a:cubicBezTo>
                <a:cubicBezTo>
                  <a:pt x="12757236" y="608796"/>
                  <a:pt x="12768869" y="606642"/>
                  <a:pt x="12782513" y="601472"/>
                </a:cubicBezTo>
                <a:cubicBezTo>
                  <a:pt x="12813248" y="589982"/>
                  <a:pt x="12842690" y="571455"/>
                  <a:pt x="12869117" y="551348"/>
                </a:cubicBezTo>
                <a:cubicBezTo>
                  <a:pt x="12896405" y="530666"/>
                  <a:pt x="12922544" y="507400"/>
                  <a:pt x="12937193" y="478101"/>
                </a:cubicBezTo>
                <a:cubicBezTo>
                  <a:pt x="12951412" y="449520"/>
                  <a:pt x="12952417" y="416057"/>
                  <a:pt x="12946960" y="379720"/>
                </a:cubicBezTo>
                <a:cubicBezTo>
                  <a:pt x="12942507" y="350134"/>
                  <a:pt x="12932597" y="325432"/>
                  <a:pt x="12915363" y="307479"/>
                </a:cubicBezTo>
                <a:cubicBezTo>
                  <a:pt x="12918235" y="304750"/>
                  <a:pt x="12920820" y="301447"/>
                  <a:pt x="12922831" y="298000"/>
                </a:cubicBezTo>
                <a:cubicBezTo>
                  <a:pt x="12947678" y="253908"/>
                  <a:pt x="12976833" y="261807"/>
                  <a:pt x="12973099" y="211396"/>
                </a:cubicBezTo>
                <a:cubicBezTo>
                  <a:pt x="12970657" y="177789"/>
                  <a:pt x="12947103" y="164576"/>
                  <a:pt x="12917086" y="179800"/>
                </a:cubicBezTo>
                <a:cubicBezTo>
                  <a:pt x="12871990" y="202635"/>
                  <a:pt x="12888362" y="220444"/>
                  <a:pt x="12863516" y="264536"/>
                </a:cubicBezTo>
                <a:cubicBezTo>
                  <a:pt x="12861505" y="267983"/>
                  <a:pt x="12860499" y="272004"/>
                  <a:pt x="12859925" y="276026"/>
                </a:cubicBezTo>
                <a:cubicBezTo>
                  <a:pt x="12851308" y="273728"/>
                  <a:pt x="12842260" y="272148"/>
                  <a:pt x="12833212" y="271430"/>
                </a:cubicBezTo>
                <a:cubicBezTo>
                  <a:pt x="12805923" y="269563"/>
                  <a:pt x="12776769" y="275164"/>
                  <a:pt x="12750054" y="289957"/>
                </a:cubicBezTo>
                <a:cubicBezTo>
                  <a:pt x="12717883" y="307766"/>
                  <a:pt x="12696772" y="334767"/>
                  <a:pt x="12682696" y="365358"/>
                </a:cubicBezTo>
                <a:cubicBezTo>
                  <a:pt x="12668621" y="395806"/>
                  <a:pt x="12660004" y="430275"/>
                  <a:pt x="12660291" y="465175"/>
                </a:cubicBezTo>
                <a:cubicBezTo>
                  <a:pt x="12660579" y="500075"/>
                  <a:pt x="12668765" y="535119"/>
                  <a:pt x="12679681" y="566284"/>
                </a:cubicBezTo>
                <a:cubicBezTo>
                  <a:pt x="12682553" y="574327"/>
                  <a:pt x="12685569" y="581939"/>
                  <a:pt x="12688873" y="589695"/>
                </a:cubicBezTo>
                <a:cubicBezTo>
                  <a:pt x="12656270" y="597163"/>
                  <a:pt x="12623094" y="599461"/>
                  <a:pt x="12589773" y="602764"/>
                </a:cubicBezTo>
                <a:cubicBezTo>
                  <a:pt x="12556597" y="606068"/>
                  <a:pt x="12523420" y="609227"/>
                  <a:pt x="12490100" y="608365"/>
                </a:cubicBezTo>
                <a:cubicBezTo>
                  <a:pt x="12456636" y="607504"/>
                  <a:pt x="12423173" y="607073"/>
                  <a:pt x="12390139" y="602190"/>
                </a:cubicBezTo>
                <a:cubicBezTo>
                  <a:pt x="12357107" y="597307"/>
                  <a:pt x="12325367" y="585961"/>
                  <a:pt x="12293339" y="576912"/>
                </a:cubicBezTo>
                <a:cubicBezTo>
                  <a:pt x="12260880" y="567864"/>
                  <a:pt x="12227704" y="560396"/>
                  <a:pt x="12196394" y="547183"/>
                </a:cubicBezTo>
                <a:cubicBezTo>
                  <a:pt x="12165516" y="533970"/>
                  <a:pt x="12134781" y="519320"/>
                  <a:pt x="12104620" y="503666"/>
                </a:cubicBezTo>
                <a:cubicBezTo>
                  <a:pt x="12074748" y="488011"/>
                  <a:pt x="12045448" y="470776"/>
                  <a:pt x="12015862" y="454260"/>
                </a:cubicBezTo>
                <a:cubicBezTo>
                  <a:pt x="11986276" y="437743"/>
                  <a:pt x="11958127" y="418498"/>
                  <a:pt x="11928254" y="402700"/>
                </a:cubicBezTo>
                <a:cubicBezTo>
                  <a:pt x="11898094" y="386758"/>
                  <a:pt x="11865348" y="376561"/>
                  <a:pt x="11834612" y="362917"/>
                </a:cubicBezTo>
                <a:cubicBezTo>
                  <a:pt x="11803447" y="349129"/>
                  <a:pt x="11773430" y="333043"/>
                  <a:pt x="11741115" y="323277"/>
                </a:cubicBezTo>
                <a:cubicBezTo>
                  <a:pt x="11711960" y="314373"/>
                  <a:pt x="11682374" y="306186"/>
                  <a:pt x="11651926" y="301734"/>
                </a:cubicBezTo>
                <a:cubicBezTo>
                  <a:pt x="11651926" y="301734"/>
                  <a:pt x="11651926" y="301590"/>
                  <a:pt x="11651926" y="301447"/>
                </a:cubicBezTo>
                <a:cubicBezTo>
                  <a:pt x="11649772" y="250892"/>
                  <a:pt x="11677204" y="242993"/>
                  <a:pt x="11647474" y="202061"/>
                </a:cubicBezTo>
                <a:cubicBezTo>
                  <a:pt x="11627654" y="174773"/>
                  <a:pt x="11601659" y="175204"/>
                  <a:pt x="11583993" y="203928"/>
                </a:cubicBezTo>
                <a:cubicBezTo>
                  <a:pt x="11559003" y="245147"/>
                  <a:pt x="11583993" y="252903"/>
                  <a:pt x="11588302" y="297282"/>
                </a:cubicBezTo>
                <a:cubicBezTo>
                  <a:pt x="11572360" y="297282"/>
                  <a:pt x="11556130" y="298144"/>
                  <a:pt x="11539902" y="299580"/>
                </a:cubicBezTo>
                <a:cubicBezTo>
                  <a:pt x="11506294" y="302452"/>
                  <a:pt x="11472400" y="311357"/>
                  <a:pt x="11440085" y="323134"/>
                </a:cubicBezTo>
                <a:cubicBezTo>
                  <a:pt x="11407770" y="334911"/>
                  <a:pt x="11375168" y="348842"/>
                  <a:pt x="11348598" y="369810"/>
                </a:cubicBezTo>
                <a:cubicBezTo>
                  <a:pt x="11321884" y="390923"/>
                  <a:pt x="11300772" y="417493"/>
                  <a:pt x="11284255" y="448084"/>
                </a:cubicBezTo>
                <a:cubicBezTo>
                  <a:pt x="11253090" y="428264"/>
                  <a:pt x="11219339" y="413471"/>
                  <a:pt x="11184296" y="408014"/>
                </a:cubicBezTo>
                <a:cubicBezTo>
                  <a:pt x="11147672" y="402269"/>
                  <a:pt x="11110330" y="403705"/>
                  <a:pt x="11073994" y="408588"/>
                </a:cubicBezTo>
                <a:cubicBezTo>
                  <a:pt x="11038089" y="413328"/>
                  <a:pt x="11002040" y="422089"/>
                  <a:pt x="10966709" y="434009"/>
                </a:cubicBezTo>
                <a:cubicBezTo>
                  <a:pt x="10932383" y="445643"/>
                  <a:pt x="10898345" y="460723"/>
                  <a:pt x="10865025" y="476234"/>
                </a:cubicBezTo>
                <a:cubicBezTo>
                  <a:pt x="10852243" y="482122"/>
                  <a:pt x="10839604" y="488154"/>
                  <a:pt x="10826966" y="494187"/>
                </a:cubicBezTo>
                <a:cubicBezTo>
                  <a:pt x="10817917" y="450095"/>
                  <a:pt x="10840610" y="435733"/>
                  <a:pt x="10804561" y="403562"/>
                </a:cubicBezTo>
                <a:cubicBezTo>
                  <a:pt x="10779427" y="381157"/>
                  <a:pt x="10750989" y="386183"/>
                  <a:pt x="10739931" y="418067"/>
                </a:cubicBezTo>
                <a:cubicBezTo>
                  <a:pt x="10723271" y="465893"/>
                  <a:pt x="10755729" y="466899"/>
                  <a:pt x="10768368" y="515873"/>
                </a:cubicBezTo>
                <a:cubicBezTo>
                  <a:pt x="10768942" y="518028"/>
                  <a:pt x="10769661" y="520182"/>
                  <a:pt x="10770523" y="522049"/>
                </a:cubicBezTo>
                <a:cubicBezTo>
                  <a:pt x="10768942" y="522767"/>
                  <a:pt x="10767362" y="523629"/>
                  <a:pt x="10765927" y="524347"/>
                </a:cubicBezTo>
                <a:cubicBezTo>
                  <a:pt x="10732463" y="541869"/>
                  <a:pt x="10701727" y="562981"/>
                  <a:pt x="10670131" y="578492"/>
                </a:cubicBezTo>
                <a:cubicBezTo>
                  <a:pt x="10637817" y="594291"/>
                  <a:pt x="10603635" y="606498"/>
                  <a:pt x="10571320" y="622728"/>
                </a:cubicBezTo>
                <a:cubicBezTo>
                  <a:pt x="10539148" y="638957"/>
                  <a:pt x="10507121" y="655617"/>
                  <a:pt x="10474950" y="671846"/>
                </a:cubicBezTo>
                <a:cubicBezTo>
                  <a:pt x="10442779" y="688075"/>
                  <a:pt x="10411613" y="706315"/>
                  <a:pt x="10379155" y="722114"/>
                </a:cubicBezTo>
                <a:cubicBezTo>
                  <a:pt x="10346696" y="737912"/>
                  <a:pt x="10314237" y="753710"/>
                  <a:pt x="10281491" y="768647"/>
                </a:cubicBezTo>
                <a:cubicBezTo>
                  <a:pt x="10248746" y="783727"/>
                  <a:pt x="10214995" y="796509"/>
                  <a:pt x="10181675" y="810441"/>
                </a:cubicBezTo>
                <a:cubicBezTo>
                  <a:pt x="10150940" y="823223"/>
                  <a:pt x="10119774" y="837441"/>
                  <a:pt x="10087028" y="847926"/>
                </a:cubicBezTo>
                <a:cubicBezTo>
                  <a:pt x="10054714" y="858266"/>
                  <a:pt x="10020963" y="863437"/>
                  <a:pt x="9987786" y="869469"/>
                </a:cubicBezTo>
                <a:cubicBezTo>
                  <a:pt x="9954179" y="875645"/>
                  <a:pt x="9920715" y="881246"/>
                  <a:pt x="9887108" y="880959"/>
                </a:cubicBezTo>
                <a:cubicBezTo>
                  <a:pt x="9862979" y="880815"/>
                  <a:pt x="9838707" y="880384"/>
                  <a:pt x="9814866" y="877224"/>
                </a:cubicBezTo>
                <a:cubicBezTo>
                  <a:pt x="9813430" y="876506"/>
                  <a:pt x="9811994" y="875645"/>
                  <a:pt x="9810414" y="875070"/>
                </a:cubicBezTo>
                <a:cubicBezTo>
                  <a:pt x="9805961" y="873634"/>
                  <a:pt x="9801365" y="873203"/>
                  <a:pt x="9796769" y="873778"/>
                </a:cubicBezTo>
                <a:cubicBezTo>
                  <a:pt x="9793036" y="873059"/>
                  <a:pt x="9789302" y="872485"/>
                  <a:pt x="9785711" y="871480"/>
                </a:cubicBezTo>
                <a:cubicBezTo>
                  <a:pt x="9753827" y="862862"/>
                  <a:pt x="9722231" y="848500"/>
                  <a:pt x="9692357" y="829829"/>
                </a:cubicBezTo>
                <a:cubicBezTo>
                  <a:pt x="9657314" y="807855"/>
                  <a:pt x="9625861" y="778557"/>
                  <a:pt x="9596993" y="747822"/>
                </a:cubicBezTo>
                <a:cubicBezTo>
                  <a:pt x="9568125" y="716943"/>
                  <a:pt x="9540837" y="683910"/>
                  <a:pt x="9518432" y="649441"/>
                </a:cubicBezTo>
                <a:cubicBezTo>
                  <a:pt x="9511681" y="638957"/>
                  <a:pt x="9508809" y="629047"/>
                  <a:pt x="9502489" y="617701"/>
                </a:cubicBezTo>
                <a:cubicBezTo>
                  <a:pt x="9527623" y="617701"/>
                  <a:pt x="9551609" y="614685"/>
                  <a:pt x="9576885" y="608940"/>
                </a:cubicBezTo>
                <a:cubicBezTo>
                  <a:pt x="9615807" y="600179"/>
                  <a:pt x="9654011" y="581508"/>
                  <a:pt x="9683453" y="555226"/>
                </a:cubicBezTo>
                <a:cubicBezTo>
                  <a:pt x="9713613" y="528368"/>
                  <a:pt x="9735156" y="491889"/>
                  <a:pt x="9745928" y="454116"/>
                </a:cubicBezTo>
                <a:cubicBezTo>
                  <a:pt x="9756412" y="417493"/>
                  <a:pt x="9755550" y="376848"/>
                  <a:pt x="9739034" y="336778"/>
                </a:cubicBezTo>
                <a:cubicBezTo>
                  <a:pt x="9733577" y="323564"/>
                  <a:pt x="9726683" y="312649"/>
                  <a:pt x="9718927" y="303170"/>
                </a:cubicBezTo>
                <a:cubicBezTo>
                  <a:pt x="9720650" y="301734"/>
                  <a:pt x="9722231" y="300011"/>
                  <a:pt x="9723667" y="298144"/>
                </a:cubicBezTo>
                <a:cubicBezTo>
                  <a:pt x="9753971" y="257642"/>
                  <a:pt x="9779536" y="267121"/>
                  <a:pt x="9782121" y="216567"/>
                </a:cubicBezTo>
                <a:cubicBezTo>
                  <a:pt x="9783988" y="182959"/>
                  <a:pt x="9760434" y="162852"/>
                  <a:pt x="9728693" y="174198"/>
                </a:cubicBezTo>
                <a:cubicBezTo>
                  <a:pt x="9681011" y="191146"/>
                  <a:pt x="9699395" y="216997"/>
                  <a:pt x="9669091" y="257499"/>
                </a:cubicBezTo>
                <a:cubicBezTo>
                  <a:pt x="9667224" y="260084"/>
                  <a:pt x="9665787" y="262813"/>
                  <a:pt x="9664782" y="265541"/>
                </a:cubicBezTo>
                <a:cubicBezTo>
                  <a:pt x="9663346" y="264967"/>
                  <a:pt x="9661766" y="264392"/>
                  <a:pt x="9660329" y="263818"/>
                </a:cubicBezTo>
                <a:cubicBezTo>
                  <a:pt x="9626291" y="252328"/>
                  <a:pt x="9587944" y="252328"/>
                  <a:pt x="9551895" y="266116"/>
                </a:cubicBezTo>
                <a:cubicBezTo>
                  <a:pt x="9517427" y="279185"/>
                  <a:pt x="9483101" y="300298"/>
                  <a:pt x="9460552" y="329309"/>
                </a:cubicBezTo>
                <a:cubicBezTo>
                  <a:pt x="9432116" y="365789"/>
                  <a:pt x="9419621" y="407583"/>
                  <a:pt x="9417610" y="448371"/>
                </a:cubicBezTo>
                <a:cubicBezTo>
                  <a:pt x="9415599" y="489591"/>
                  <a:pt x="9427520" y="532103"/>
                  <a:pt x="9443174" y="572747"/>
                </a:cubicBezTo>
                <a:cubicBezTo>
                  <a:pt x="9404683" y="567721"/>
                  <a:pt x="9365905" y="560970"/>
                  <a:pt x="9334309" y="549912"/>
                </a:cubicBezTo>
                <a:cubicBezTo>
                  <a:pt x="9297973" y="537273"/>
                  <a:pt x="9263791" y="518889"/>
                  <a:pt x="9228747" y="503091"/>
                </a:cubicBezTo>
                <a:cubicBezTo>
                  <a:pt x="9193704" y="487293"/>
                  <a:pt x="9160383" y="467760"/>
                  <a:pt x="9125627" y="451531"/>
                </a:cubicBezTo>
                <a:cubicBezTo>
                  <a:pt x="9090727" y="435302"/>
                  <a:pt x="9055253" y="419934"/>
                  <a:pt x="9019491" y="406003"/>
                </a:cubicBezTo>
                <a:cubicBezTo>
                  <a:pt x="8983729" y="392072"/>
                  <a:pt x="8946819" y="380295"/>
                  <a:pt x="8909046" y="371678"/>
                </a:cubicBezTo>
                <a:cubicBezTo>
                  <a:pt x="8875727" y="364066"/>
                  <a:pt x="8842693" y="365789"/>
                  <a:pt x="8810810" y="365502"/>
                </a:cubicBezTo>
                <a:cubicBezTo>
                  <a:pt x="8777489" y="365215"/>
                  <a:pt x="8744743" y="364497"/>
                  <a:pt x="8712860" y="371390"/>
                </a:cubicBezTo>
                <a:cubicBezTo>
                  <a:pt x="8681119" y="378141"/>
                  <a:pt x="8649810" y="388912"/>
                  <a:pt x="8619218" y="401694"/>
                </a:cubicBezTo>
                <a:cubicBezTo>
                  <a:pt x="8589632" y="414189"/>
                  <a:pt x="8561339" y="430850"/>
                  <a:pt x="8532471" y="448084"/>
                </a:cubicBezTo>
                <a:cubicBezTo>
                  <a:pt x="8503029" y="465606"/>
                  <a:pt x="8473730" y="484564"/>
                  <a:pt x="8444288" y="503666"/>
                </a:cubicBezTo>
                <a:cubicBezTo>
                  <a:pt x="8415133" y="522624"/>
                  <a:pt x="8385690" y="541582"/>
                  <a:pt x="8355530" y="558529"/>
                </a:cubicBezTo>
                <a:cubicBezTo>
                  <a:pt x="8324939" y="575620"/>
                  <a:pt x="8293055" y="589407"/>
                  <a:pt x="8260453" y="600897"/>
                </a:cubicBezTo>
                <a:cubicBezTo>
                  <a:pt x="8227994" y="612387"/>
                  <a:pt x="8194387" y="619712"/>
                  <a:pt x="8158913" y="622009"/>
                </a:cubicBezTo>
                <a:cubicBezTo>
                  <a:pt x="8158769" y="622009"/>
                  <a:pt x="8158625" y="622009"/>
                  <a:pt x="8158482" y="622009"/>
                </a:cubicBezTo>
                <a:cubicBezTo>
                  <a:pt x="8132055" y="617126"/>
                  <a:pt x="8107065" y="607935"/>
                  <a:pt x="8082075" y="599174"/>
                </a:cubicBezTo>
                <a:cubicBezTo>
                  <a:pt x="8049473" y="587684"/>
                  <a:pt x="8016009" y="577056"/>
                  <a:pt x="7985562" y="559965"/>
                </a:cubicBezTo>
                <a:cubicBezTo>
                  <a:pt x="7955401" y="543018"/>
                  <a:pt x="7926102" y="523629"/>
                  <a:pt x="7896947" y="504671"/>
                </a:cubicBezTo>
                <a:cubicBezTo>
                  <a:pt x="7867505" y="485569"/>
                  <a:pt x="7837919" y="467329"/>
                  <a:pt x="7808477" y="449808"/>
                </a:cubicBezTo>
                <a:cubicBezTo>
                  <a:pt x="7779609" y="432573"/>
                  <a:pt x="7750741" y="418067"/>
                  <a:pt x="7721155" y="405572"/>
                </a:cubicBezTo>
                <a:cubicBezTo>
                  <a:pt x="7690420" y="392646"/>
                  <a:pt x="7659828" y="382880"/>
                  <a:pt x="7628088" y="376130"/>
                </a:cubicBezTo>
                <a:cubicBezTo>
                  <a:pt x="7596204" y="369236"/>
                  <a:pt x="7564321" y="360619"/>
                  <a:pt x="7531143" y="360906"/>
                </a:cubicBezTo>
                <a:cubicBezTo>
                  <a:pt x="7499404" y="361193"/>
                  <a:pt x="7467663" y="370241"/>
                  <a:pt x="7434343" y="377853"/>
                </a:cubicBezTo>
                <a:cubicBezTo>
                  <a:pt x="7396714" y="386471"/>
                  <a:pt x="7360091" y="396668"/>
                  <a:pt x="7324186" y="410455"/>
                </a:cubicBezTo>
                <a:cubicBezTo>
                  <a:pt x="7288424" y="424387"/>
                  <a:pt x="7253955" y="441190"/>
                  <a:pt x="7219055" y="457419"/>
                </a:cubicBezTo>
                <a:cubicBezTo>
                  <a:pt x="7184155" y="473649"/>
                  <a:pt x="7148824" y="488729"/>
                  <a:pt x="7113780" y="504671"/>
                </a:cubicBezTo>
                <a:cubicBezTo>
                  <a:pt x="7078737" y="520613"/>
                  <a:pt x="7041826" y="531384"/>
                  <a:pt x="7005490" y="544023"/>
                </a:cubicBezTo>
                <a:cubicBezTo>
                  <a:pt x="6973893" y="555082"/>
                  <a:pt x="6936552" y="568152"/>
                  <a:pt x="6898205" y="573178"/>
                </a:cubicBezTo>
                <a:cubicBezTo>
                  <a:pt x="6913859" y="532533"/>
                  <a:pt x="6926354" y="489591"/>
                  <a:pt x="6924344" y="448515"/>
                </a:cubicBezTo>
                <a:cubicBezTo>
                  <a:pt x="6922333" y="407727"/>
                  <a:pt x="6908115" y="367369"/>
                  <a:pt x="6879677" y="330889"/>
                </a:cubicBezTo>
                <a:cubicBezTo>
                  <a:pt x="6856985" y="301878"/>
                  <a:pt x="6824096" y="280334"/>
                  <a:pt x="6789627" y="267409"/>
                </a:cubicBezTo>
                <a:cubicBezTo>
                  <a:pt x="6753435" y="253765"/>
                  <a:pt x="6715662" y="252759"/>
                  <a:pt x="6681624" y="264392"/>
                </a:cubicBezTo>
                <a:cubicBezTo>
                  <a:pt x="6680331" y="264823"/>
                  <a:pt x="6679182" y="265398"/>
                  <a:pt x="6677890" y="265829"/>
                </a:cubicBezTo>
                <a:cubicBezTo>
                  <a:pt x="6676884" y="262813"/>
                  <a:pt x="6675448" y="259797"/>
                  <a:pt x="6673437" y="257211"/>
                </a:cubicBezTo>
                <a:cubicBezTo>
                  <a:pt x="6643134" y="216710"/>
                  <a:pt x="6660655" y="191720"/>
                  <a:pt x="6612973" y="174773"/>
                </a:cubicBezTo>
                <a:cubicBezTo>
                  <a:pt x="6581232" y="163427"/>
                  <a:pt x="6553083" y="183390"/>
                  <a:pt x="6554806" y="216997"/>
                </a:cubicBezTo>
                <a:cubicBezTo>
                  <a:pt x="6557535" y="267552"/>
                  <a:pt x="6588413" y="257499"/>
                  <a:pt x="6618574" y="298000"/>
                </a:cubicBezTo>
                <a:cubicBezTo>
                  <a:pt x="6620585" y="300729"/>
                  <a:pt x="6623026" y="302883"/>
                  <a:pt x="6625612" y="304750"/>
                </a:cubicBezTo>
                <a:cubicBezTo>
                  <a:pt x="6618431" y="314373"/>
                  <a:pt x="6611968" y="325432"/>
                  <a:pt x="6606510" y="338501"/>
                </a:cubicBezTo>
                <a:cubicBezTo>
                  <a:pt x="6589994" y="378571"/>
                  <a:pt x="6587552" y="417206"/>
                  <a:pt x="6598036" y="453829"/>
                </a:cubicBezTo>
                <a:cubicBezTo>
                  <a:pt x="6608808" y="491601"/>
                  <a:pt x="6631931" y="524634"/>
                  <a:pt x="6662091" y="551491"/>
                </a:cubicBezTo>
                <a:cubicBezTo>
                  <a:pt x="6691534" y="577631"/>
                  <a:pt x="6727008" y="596876"/>
                  <a:pt x="6765930" y="605637"/>
                </a:cubicBezTo>
                <a:cubicBezTo>
                  <a:pt x="6791207" y="611238"/>
                  <a:pt x="6814905" y="616983"/>
                  <a:pt x="6840038" y="617126"/>
                </a:cubicBezTo>
                <a:cubicBezTo>
                  <a:pt x="6833719" y="628472"/>
                  <a:pt x="6829841" y="638813"/>
                  <a:pt x="6823091" y="649298"/>
                </a:cubicBezTo>
                <a:cubicBezTo>
                  <a:pt x="6800686" y="683767"/>
                  <a:pt x="6775840" y="718810"/>
                  <a:pt x="6746971" y="749689"/>
                </a:cubicBezTo>
                <a:cubicBezTo>
                  <a:pt x="6718103" y="780567"/>
                  <a:pt x="6683778" y="806132"/>
                  <a:pt x="6648591" y="828106"/>
                </a:cubicBezTo>
                <a:cubicBezTo>
                  <a:pt x="6618718" y="846777"/>
                  <a:pt x="6586690" y="856543"/>
                  <a:pt x="6554663" y="865160"/>
                </a:cubicBezTo>
                <a:cubicBezTo>
                  <a:pt x="6521773" y="874065"/>
                  <a:pt x="6489028" y="880815"/>
                  <a:pt x="6454990" y="881102"/>
                </a:cubicBezTo>
                <a:cubicBezTo>
                  <a:pt x="6421382" y="881390"/>
                  <a:pt x="6387344" y="879666"/>
                  <a:pt x="6353593" y="873634"/>
                </a:cubicBezTo>
                <a:cubicBezTo>
                  <a:pt x="6320416" y="867602"/>
                  <a:pt x="6288245" y="855394"/>
                  <a:pt x="6256074" y="845053"/>
                </a:cubicBezTo>
                <a:cubicBezTo>
                  <a:pt x="6223472" y="834569"/>
                  <a:pt x="6191731" y="822218"/>
                  <a:pt x="6160997" y="809435"/>
                </a:cubicBezTo>
                <a:cubicBezTo>
                  <a:pt x="6127676" y="795648"/>
                  <a:pt x="6092489" y="786169"/>
                  <a:pt x="6059600" y="771232"/>
                </a:cubicBezTo>
                <a:cubicBezTo>
                  <a:pt x="6026854" y="756152"/>
                  <a:pt x="5994396" y="740353"/>
                  <a:pt x="5961937" y="724555"/>
                </a:cubicBezTo>
                <a:cubicBezTo>
                  <a:pt x="5929479" y="708757"/>
                  <a:pt x="5898600" y="689799"/>
                  <a:pt x="5866429" y="673570"/>
                </a:cubicBezTo>
                <a:cubicBezTo>
                  <a:pt x="5834258" y="657340"/>
                  <a:pt x="5800651" y="643840"/>
                  <a:pt x="5768479" y="627611"/>
                </a:cubicBezTo>
                <a:cubicBezTo>
                  <a:pt x="5736165" y="611382"/>
                  <a:pt x="5706148" y="590987"/>
                  <a:pt x="5673833" y="575189"/>
                </a:cubicBezTo>
                <a:cubicBezTo>
                  <a:pt x="5642237" y="559678"/>
                  <a:pt x="5609203" y="543305"/>
                  <a:pt x="5575596" y="525783"/>
                </a:cubicBezTo>
                <a:cubicBezTo>
                  <a:pt x="5575022" y="525496"/>
                  <a:pt x="5574447" y="525209"/>
                  <a:pt x="5573873" y="524922"/>
                </a:cubicBezTo>
                <a:cubicBezTo>
                  <a:pt x="5575309" y="522480"/>
                  <a:pt x="5576602" y="519751"/>
                  <a:pt x="5577320" y="516879"/>
                </a:cubicBezTo>
                <a:cubicBezTo>
                  <a:pt x="5589958" y="467904"/>
                  <a:pt x="5614661" y="467473"/>
                  <a:pt x="5598001" y="419647"/>
                </a:cubicBezTo>
                <a:cubicBezTo>
                  <a:pt x="5586942" y="387763"/>
                  <a:pt x="5563388" y="381731"/>
                  <a:pt x="5538111" y="404280"/>
                </a:cubicBezTo>
                <a:cubicBezTo>
                  <a:pt x="5501918" y="436594"/>
                  <a:pt x="5519153" y="449089"/>
                  <a:pt x="5509387" y="493325"/>
                </a:cubicBezTo>
                <a:cubicBezTo>
                  <a:pt x="5498472" y="488154"/>
                  <a:pt x="5487413" y="482984"/>
                  <a:pt x="5476498" y="477814"/>
                </a:cubicBezTo>
                <a:cubicBezTo>
                  <a:pt x="5443034" y="462303"/>
                  <a:pt x="5409139" y="447653"/>
                  <a:pt x="5374813" y="436020"/>
                </a:cubicBezTo>
                <a:cubicBezTo>
                  <a:pt x="5339626" y="424099"/>
                  <a:pt x="5304152" y="413328"/>
                  <a:pt x="5268247" y="408732"/>
                </a:cubicBezTo>
                <a:cubicBezTo>
                  <a:pt x="5231910" y="403992"/>
                  <a:pt x="5194713" y="403418"/>
                  <a:pt x="5158089" y="409163"/>
                </a:cubicBezTo>
                <a:cubicBezTo>
                  <a:pt x="5123045" y="414620"/>
                  <a:pt x="5088720" y="430275"/>
                  <a:pt x="5057554" y="450095"/>
                </a:cubicBezTo>
                <a:cubicBezTo>
                  <a:pt x="5040894" y="419503"/>
                  <a:pt x="5018346" y="393508"/>
                  <a:pt x="4991632" y="372396"/>
                </a:cubicBezTo>
                <a:cubicBezTo>
                  <a:pt x="4965062" y="351427"/>
                  <a:pt x="4933896" y="336347"/>
                  <a:pt x="4901581" y="324570"/>
                </a:cubicBezTo>
                <a:cubicBezTo>
                  <a:pt x="4869267" y="312793"/>
                  <a:pt x="4835516" y="306186"/>
                  <a:pt x="4801908" y="303314"/>
                </a:cubicBezTo>
                <a:cubicBezTo>
                  <a:pt x="4787402" y="302021"/>
                  <a:pt x="4773184" y="300872"/>
                  <a:pt x="4759109" y="300011"/>
                </a:cubicBezTo>
                <a:cubicBezTo>
                  <a:pt x="4762412" y="253765"/>
                  <a:pt x="4783238" y="246440"/>
                  <a:pt x="4757816" y="204502"/>
                </a:cubicBezTo>
                <a:cubicBezTo>
                  <a:pt x="4740295" y="175635"/>
                  <a:pt x="4714874" y="175204"/>
                  <a:pt x="4694910" y="202492"/>
                </a:cubicBezTo>
                <a:cubicBezTo>
                  <a:pt x="4665181" y="243424"/>
                  <a:pt x="4691176" y="251179"/>
                  <a:pt x="4689165" y="301734"/>
                </a:cubicBezTo>
                <a:cubicBezTo>
                  <a:pt x="4689165" y="302165"/>
                  <a:pt x="4689165" y="302452"/>
                  <a:pt x="4689165" y="302739"/>
                </a:cubicBezTo>
                <a:cubicBezTo>
                  <a:pt x="4659292" y="307623"/>
                  <a:pt x="4630568" y="317245"/>
                  <a:pt x="4601844" y="326006"/>
                </a:cubicBezTo>
                <a:cubicBezTo>
                  <a:pt x="4569529" y="335772"/>
                  <a:pt x="4537214" y="345969"/>
                  <a:pt x="4506192" y="359757"/>
                </a:cubicBezTo>
                <a:cubicBezTo>
                  <a:pt x="4475457" y="373401"/>
                  <a:pt x="4445296" y="389056"/>
                  <a:pt x="4415136" y="404998"/>
                </a:cubicBezTo>
                <a:cubicBezTo>
                  <a:pt x="4385263" y="420796"/>
                  <a:pt x="4354528" y="435302"/>
                  <a:pt x="4324942" y="451675"/>
                </a:cubicBezTo>
                <a:cubicBezTo>
                  <a:pt x="4295356" y="468191"/>
                  <a:pt x="4268642" y="490309"/>
                  <a:pt x="4238769" y="505820"/>
                </a:cubicBezTo>
                <a:cubicBezTo>
                  <a:pt x="4208609" y="521475"/>
                  <a:pt x="4177873" y="536411"/>
                  <a:pt x="4146851" y="549624"/>
                </a:cubicBezTo>
                <a:cubicBezTo>
                  <a:pt x="4115542" y="562981"/>
                  <a:pt x="4082796" y="572460"/>
                  <a:pt x="4050194" y="581652"/>
                </a:cubicBezTo>
                <a:cubicBezTo>
                  <a:pt x="4018023" y="590700"/>
                  <a:pt x="3984990" y="595870"/>
                  <a:pt x="3951814" y="600754"/>
                </a:cubicBezTo>
                <a:cubicBezTo>
                  <a:pt x="3918781" y="605637"/>
                  <a:pt x="3885604" y="612674"/>
                  <a:pt x="3852284" y="613536"/>
                </a:cubicBezTo>
                <a:cubicBezTo>
                  <a:pt x="3818820" y="614398"/>
                  <a:pt x="3785644" y="606642"/>
                  <a:pt x="3752467" y="603339"/>
                </a:cubicBezTo>
                <a:cubicBezTo>
                  <a:pt x="3719147" y="600035"/>
                  <a:pt x="3685970" y="597738"/>
                  <a:pt x="3653512" y="590269"/>
                </a:cubicBezTo>
                <a:cubicBezTo>
                  <a:pt x="3656815" y="582514"/>
                  <a:pt x="3659544" y="574758"/>
                  <a:pt x="3662273" y="566715"/>
                </a:cubicBezTo>
                <a:cubicBezTo>
                  <a:pt x="3673188" y="535693"/>
                  <a:pt x="3682667" y="500793"/>
                  <a:pt x="3682954" y="465893"/>
                </a:cubicBezTo>
                <a:cubicBezTo>
                  <a:pt x="3683241" y="430993"/>
                  <a:pt x="3677640" y="394801"/>
                  <a:pt x="3663565" y="364209"/>
                </a:cubicBezTo>
                <a:cubicBezTo>
                  <a:pt x="3649491" y="333618"/>
                  <a:pt x="3624644" y="308341"/>
                  <a:pt x="3592329" y="290532"/>
                </a:cubicBezTo>
                <a:cubicBezTo>
                  <a:pt x="3565616" y="275739"/>
                  <a:pt x="3536604" y="272148"/>
                  <a:pt x="3509316" y="274159"/>
                </a:cubicBezTo>
                <a:cubicBezTo>
                  <a:pt x="3498545" y="274877"/>
                  <a:pt x="3487773" y="276313"/>
                  <a:pt x="3477432" y="278898"/>
                </a:cubicBezTo>
                <a:cubicBezTo>
                  <a:pt x="3476571" y="275308"/>
                  <a:pt x="3475278" y="271717"/>
                  <a:pt x="3473411" y="268414"/>
                </a:cubicBezTo>
                <a:cubicBezTo>
                  <a:pt x="3448565" y="224322"/>
                  <a:pt x="3470108" y="204072"/>
                  <a:pt x="3425011" y="181236"/>
                </a:cubicBezTo>
                <a:cubicBezTo>
                  <a:pt x="3394994" y="166012"/>
                  <a:pt x="3367562" y="178220"/>
                  <a:pt x="3364977" y="211827"/>
                </a:cubicBezTo>
                <a:cubicBezTo>
                  <a:pt x="3361243" y="262238"/>
                  <a:pt x="3390398" y="257211"/>
                  <a:pt x="3415244" y="301160"/>
                </a:cubicBezTo>
                <a:cubicBezTo>
                  <a:pt x="3417111" y="304463"/>
                  <a:pt x="3419697" y="307335"/>
                  <a:pt x="3422713" y="309777"/>
                </a:cubicBezTo>
                <a:cubicBezTo>
                  <a:pt x="3407058" y="327730"/>
                  <a:pt x="3397435" y="352289"/>
                  <a:pt x="3393270" y="380295"/>
                </a:cubicBezTo>
                <a:cubicBezTo>
                  <a:pt x="3387813" y="416631"/>
                  <a:pt x="3394563" y="448515"/>
                  <a:pt x="3408781" y="477096"/>
                </a:cubicBezTo>
                <a:cubicBezTo>
                  <a:pt x="3423431" y="506538"/>
                  <a:pt x="3443538" y="534544"/>
                  <a:pt x="3470826" y="555226"/>
                </a:cubicBezTo>
                <a:cubicBezTo>
                  <a:pt x="3497396" y="575333"/>
                  <a:pt x="3528705" y="591562"/>
                  <a:pt x="3559440" y="603051"/>
                </a:cubicBezTo>
                <a:cubicBezTo>
                  <a:pt x="3573084" y="608222"/>
                  <a:pt x="3590893" y="610520"/>
                  <a:pt x="3604824" y="614685"/>
                </a:cubicBezTo>
                <a:cubicBezTo>
                  <a:pt x="3584717" y="649298"/>
                  <a:pt x="3556855" y="680463"/>
                  <a:pt x="3527556" y="707608"/>
                </a:cubicBezTo>
                <a:cubicBezTo>
                  <a:pt x="3498401" y="734609"/>
                  <a:pt x="3463788" y="755146"/>
                  <a:pt x="3428745" y="774248"/>
                </a:cubicBezTo>
                <a:cubicBezTo>
                  <a:pt x="3393558" y="793493"/>
                  <a:pt x="3357796" y="812451"/>
                  <a:pt x="3319880" y="823367"/>
                </a:cubicBezTo>
                <a:cubicBezTo>
                  <a:pt x="3283974" y="833707"/>
                  <a:pt x="3246777" y="836723"/>
                  <a:pt x="3210010" y="841319"/>
                </a:cubicBezTo>
                <a:cubicBezTo>
                  <a:pt x="3173242" y="845915"/>
                  <a:pt x="3136332" y="853240"/>
                  <a:pt x="3099277" y="853383"/>
                </a:cubicBezTo>
                <a:cubicBezTo>
                  <a:pt x="3062223" y="853527"/>
                  <a:pt x="3025169" y="846490"/>
                  <a:pt x="2988258" y="843617"/>
                </a:cubicBezTo>
                <a:cubicBezTo>
                  <a:pt x="2951060" y="840888"/>
                  <a:pt x="2914293" y="835718"/>
                  <a:pt x="2877670" y="831409"/>
                </a:cubicBezTo>
                <a:cubicBezTo>
                  <a:pt x="2841621" y="827244"/>
                  <a:pt x="2804279" y="829686"/>
                  <a:pt x="2767799" y="824372"/>
                </a:cubicBezTo>
                <a:cubicBezTo>
                  <a:pt x="2731607" y="819058"/>
                  <a:pt x="2695271" y="812451"/>
                  <a:pt x="2659653" y="804265"/>
                </a:cubicBezTo>
                <a:cubicBezTo>
                  <a:pt x="2652328" y="802685"/>
                  <a:pt x="2645290" y="800531"/>
                  <a:pt x="2638109" y="798376"/>
                </a:cubicBezTo>
                <a:cubicBezTo>
                  <a:pt x="2659940" y="752992"/>
                  <a:pt x="2690962" y="757157"/>
                  <a:pt x="2683925" y="707177"/>
                </a:cubicBezTo>
                <a:cubicBezTo>
                  <a:pt x="2679185" y="673857"/>
                  <a:pt x="2648450" y="658202"/>
                  <a:pt x="2619582" y="675437"/>
                </a:cubicBezTo>
                <a:cubicBezTo>
                  <a:pt x="2576065" y="701288"/>
                  <a:pt x="2596603" y="722544"/>
                  <a:pt x="2574772" y="768216"/>
                </a:cubicBezTo>
                <a:cubicBezTo>
                  <a:pt x="2573767" y="770227"/>
                  <a:pt x="2573192" y="772381"/>
                  <a:pt x="2572618" y="774392"/>
                </a:cubicBezTo>
                <a:cubicBezTo>
                  <a:pt x="2567017" y="772237"/>
                  <a:pt x="2561416" y="770083"/>
                  <a:pt x="2555814" y="767929"/>
                </a:cubicBezTo>
                <a:cubicBezTo>
                  <a:pt x="2521632" y="755290"/>
                  <a:pt x="2488600" y="740641"/>
                  <a:pt x="2456859" y="721683"/>
                </a:cubicBezTo>
                <a:cubicBezTo>
                  <a:pt x="2428422" y="704735"/>
                  <a:pt x="2400991" y="686783"/>
                  <a:pt x="2375713" y="665958"/>
                </a:cubicBezTo>
                <a:cubicBezTo>
                  <a:pt x="2350292" y="644989"/>
                  <a:pt x="2324871" y="624020"/>
                  <a:pt x="2301461" y="600754"/>
                </a:cubicBezTo>
                <a:cubicBezTo>
                  <a:pt x="2278194" y="577487"/>
                  <a:pt x="2254497" y="554507"/>
                  <a:pt x="2232092" y="530379"/>
                </a:cubicBezTo>
                <a:cubicBezTo>
                  <a:pt x="2209543" y="506107"/>
                  <a:pt x="2190154" y="479250"/>
                  <a:pt x="2167462" y="455696"/>
                </a:cubicBezTo>
                <a:cubicBezTo>
                  <a:pt x="2145345" y="432860"/>
                  <a:pt x="2120642" y="412322"/>
                  <a:pt x="2097231" y="390636"/>
                </a:cubicBezTo>
                <a:cubicBezTo>
                  <a:pt x="2073821" y="368949"/>
                  <a:pt x="2048688" y="349416"/>
                  <a:pt x="2023697" y="329597"/>
                </a:cubicBezTo>
                <a:cubicBezTo>
                  <a:pt x="1998564" y="309777"/>
                  <a:pt x="1976015" y="286367"/>
                  <a:pt x="1949302" y="269132"/>
                </a:cubicBezTo>
                <a:cubicBezTo>
                  <a:pt x="1922444" y="251897"/>
                  <a:pt x="1892428" y="240120"/>
                  <a:pt x="1863703" y="226189"/>
                </a:cubicBezTo>
                <a:cubicBezTo>
                  <a:pt x="1832968" y="211253"/>
                  <a:pt x="1800223" y="198470"/>
                  <a:pt x="1765754" y="188560"/>
                </a:cubicBezTo>
                <a:cubicBezTo>
                  <a:pt x="1761732" y="187411"/>
                  <a:pt x="1757567" y="186263"/>
                  <a:pt x="1753546" y="185114"/>
                </a:cubicBezTo>
                <a:cubicBezTo>
                  <a:pt x="1753833" y="184395"/>
                  <a:pt x="1754264" y="183821"/>
                  <a:pt x="1754551" y="183103"/>
                </a:cubicBezTo>
                <a:cubicBezTo>
                  <a:pt x="1770924" y="135277"/>
                  <a:pt x="1802233" y="135133"/>
                  <a:pt x="1789307" y="86302"/>
                </a:cubicBezTo>
                <a:cubicBezTo>
                  <a:pt x="1780690" y="53700"/>
                  <a:pt x="1749955" y="45657"/>
                  <a:pt x="1723242" y="66052"/>
                </a:cubicBezTo>
                <a:cubicBezTo>
                  <a:pt x="1683028" y="96786"/>
                  <a:pt x="1706438" y="113159"/>
                  <a:pt x="1689921" y="160985"/>
                </a:cubicBezTo>
                <a:cubicBezTo>
                  <a:pt x="1689060" y="163570"/>
                  <a:pt x="1688485" y="166299"/>
                  <a:pt x="1688342" y="169028"/>
                </a:cubicBezTo>
                <a:cubicBezTo>
                  <a:pt x="1680012" y="167448"/>
                  <a:pt x="1671682" y="166156"/>
                  <a:pt x="1663208" y="165150"/>
                </a:cubicBezTo>
                <a:cubicBezTo>
                  <a:pt x="1628164" y="161129"/>
                  <a:pt x="1592690" y="161991"/>
                  <a:pt x="1557790" y="164288"/>
                </a:cubicBezTo>
                <a:cubicBezTo>
                  <a:pt x="1522315" y="166730"/>
                  <a:pt x="1487703" y="172331"/>
                  <a:pt x="1454239" y="182098"/>
                </a:cubicBezTo>
                <a:cubicBezTo>
                  <a:pt x="1420344" y="192007"/>
                  <a:pt x="1387599" y="204933"/>
                  <a:pt x="1357725" y="223460"/>
                </a:cubicBezTo>
                <a:cubicBezTo>
                  <a:pt x="1326416" y="208093"/>
                  <a:pt x="1293096" y="201199"/>
                  <a:pt x="1259058" y="196316"/>
                </a:cubicBezTo>
                <a:cubicBezTo>
                  <a:pt x="1225307" y="191433"/>
                  <a:pt x="1191268" y="191146"/>
                  <a:pt x="1156512" y="193156"/>
                </a:cubicBezTo>
                <a:cubicBezTo>
                  <a:pt x="1122186" y="195167"/>
                  <a:pt x="1087717" y="197752"/>
                  <a:pt x="1054110" y="203497"/>
                </a:cubicBezTo>
                <a:cubicBezTo>
                  <a:pt x="1045636" y="204933"/>
                  <a:pt x="1037306" y="206370"/>
                  <a:pt x="1028833" y="207806"/>
                </a:cubicBezTo>
                <a:cubicBezTo>
                  <a:pt x="1028833" y="205939"/>
                  <a:pt x="1028833" y="203928"/>
                  <a:pt x="1028402" y="201917"/>
                </a:cubicBezTo>
                <a:cubicBezTo>
                  <a:pt x="1019928" y="152081"/>
                  <a:pt x="1049658" y="137000"/>
                  <a:pt x="1015045" y="100233"/>
                </a:cubicBezTo>
                <a:cubicBezTo>
                  <a:pt x="991922" y="75674"/>
                  <a:pt x="957884" y="81132"/>
                  <a:pt x="944096" y="112010"/>
                </a:cubicBezTo>
                <a:cubicBezTo>
                  <a:pt x="923414" y="158256"/>
                  <a:pt x="954006" y="163283"/>
                  <a:pt x="962479" y="213120"/>
                </a:cubicBezTo>
                <a:cubicBezTo>
                  <a:pt x="962767" y="214987"/>
                  <a:pt x="963341" y="216854"/>
                  <a:pt x="964059" y="218577"/>
                </a:cubicBezTo>
                <a:cubicBezTo>
                  <a:pt x="963054" y="218721"/>
                  <a:pt x="962049" y="218865"/>
                  <a:pt x="961187" y="219008"/>
                </a:cubicBezTo>
                <a:cubicBezTo>
                  <a:pt x="930021" y="223748"/>
                  <a:pt x="898999" y="228631"/>
                  <a:pt x="867833" y="232652"/>
                </a:cubicBezTo>
                <a:cubicBezTo>
                  <a:pt x="836667" y="236674"/>
                  <a:pt x="805214" y="238253"/>
                  <a:pt x="773905" y="241269"/>
                </a:cubicBezTo>
                <a:cubicBezTo>
                  <a:pt x="742595" y="244286"/>
                  <a:pt x="711573" y="249743"/>
                  <a:pt x="679976" y="251323"/>
                </a:cubicBezTo>
                <a:cubicBezTo>
                  <a:pt x="648667" y="252903"/>
                  <a:pt x="617214" y="254195"/>
                  <a:pt x="585617" y="254195"/>
                </a:cubicBezTo>
                <a:cubicBezTo>
                  <a:pt x="547845" y="254195"/>
                  <a:pt x="510072" y="251467"/>
                  <a:pt x="472300" y="249456"/>
                </a:cubicBezTo>
                <a:cubicBezTo>
                  <a:pt x="434528" y="247445"/>
                  <a:pt x="396755" y="246153"/>
                  <a:pt x="359126" y="242275"/>
                </a:cubicBezTo>
                <a:cubicBezTo>
                  <a:pt x="322934" y="238541"/>
                  <a:pt x="285592" y="230641"/>
                  <a:pt x="248394" y="224322"/>
                </a:cubicBezTo>
                <a:cubicBezTo>
                  <a:pt x="211196" y="218003"/>
                  <a:pt x="173280" y="212689"/>
                  <a:pt x="139673" y="197609"/>
                </a:cubicBezTo>
                <a:cubicBezTo>
                  <a:pt x="106353" y="182816"/>
                  <a:pt x="78203" y="155671"/>
                  <a:pt x="59101" y="125654"/>
                </a:cubicBezTo>
                <a:cubicBezTo>
                  <a:pt x="39713" y="95494"/>
                  <a:pt x="27361" y="59445"/>
                  <a:pt x="40143" y="20954"/>
                </a:cubicBezTo>
                <a:cubicBezTo>
                  <a:pt x="47468" y="-732"/>
                  <a:pt x="16302" y="-8919"/>
                  <a:pt x="9121" y="12624"/>
                </a:cubicBezTo>
                <a:cubicBezTo>
                  <a:pt x="-3230" y="49535"/>
                  <a:pt x="-2943" y="84722"/>
                  <a:pt x="9408" y="115457"/>
                </a:cubicBezTo>
                <a:cubicBezTo>
                  <a:pt x="22047" y="146910"/>
                  <a:pt x="47612" y="172906"/>
                  <a:pt x="75761" y="194880"/>
                </a:cubicBezTo>
                <a:cubicBezTo>
                  <a:pt x="103193" y="216423"/>
                  <a:pt x="134790" y="233945"/>
                  <a:pt x="167248" y="243711"/>
                </a:cubicBezTo>
                <a:cubicBezTo>
                  <a:pt x="200425" y="253765"/>
                  <a:pt x="234894" y="262095"/>
                  <a:pt x="269938" y="267983"/>
                </a:cubicBezTo>
                <a:cubicBezTo>
                  <a:pt x="304407" y="273872"/>
                  <a:pt x="339881" y="274015"/>
                  <a:pt x="375068" y="277031"/>
                </a:cubicBezTo>
                <a:cubicBezTo>
                  <a:pt x="410256" y="279904"/>
                  <a:pt x="445299" y="286223"/>
                  <a:pt x="480199" y="287085"/>
                </a:cubicBezTo>
                <a:cubicBezTo>
                  <a:pt x="484077" y="287085"/>
                  <a:pt x="488098" y="287085"/>
                  <a:pt x="491976" y="287228"/>
                </a:cubicBezTo>
                <a:cubicBezTo>
                  <a:pt x="491832" y="288090"/>
                  <a:pt x="491545" y="288808"/>
                  <a:pt x="491402" y="289670"/>
                </a:cubicBezTo>
                <a:cubicBezTo>
                  <a:pt x="486949" y="340081"/>
                  <a:pt x="456932" y="347836"/>
                  <a:pt x="481204" y="392215"/>
                </a:cubicBezTo>
                <a:cubicBezTo>
                  <a:pt x="497434" y="421801"/>
                  <a:pt x="527594" y="420652"/>
                  <a:pt x="548706" y="394370"/>
                </a:cubicBezTo>
                <a:cubicBezTo>
                  <a:pt x="580303" y="354874"/>
                  <a:pt x="554739" y="346113"/>
                  <a:pt x="559191" y="295702"/>
                </a:cubicBezTo>
                <a:cubicBezTo>
                  <a:pt x="559478" y="292686"/>
                  <a:pt x="559191" y="289813"/>
                  <a:pt x="558760" y="287085"/>
                </a:cubicBezTo>
                <a:cubicBezTo>
                  <a:pt x="567808" y="287085"/>
                  <a:pt x="576856" y="286941"/>
                  <a:pt x="585761" y="286941"/>
                </a:cubicBezTo>
                <a:cubicBezTo>
                  <a:pt x="622671" y="286941"/>
                  <a:pt x="659439" y="283781"/>
                  <a:pt x="696206" y="281771"/>
                </a:cubicBezTo>
                <a:cubicBezTo>
                  <a:pt x="732973" y="279760"/>
                  <a:pt x="769883" y="279760"/>
                  <a:pt x="806650" y="276026"/>
                </a:cubicBezTo>
                <a:cubicBezTo>
                  <a:pt x="843274" y="272292"/>
                  <a:pt x="880041" y="268845"/>
                  <a:pt x="916521" y="263531"/>
                </a:cubicBezTo>
                <a:cubicBezTo>
                  <a:pt x="953000" y="258217"/>
                  <a:pt x="989624" y="253765"/>
                  <a:pt x="1025960" y="247158"/>
                </a:cubicBezTo>
                <a:cubicBezTo>
                  <a:pt x="1057988" y="241413"/>
                  <a:pt x="1090877" y="229493"/>
                  <a:pt x="1125059" y="225902"/>
                </a:cubicBezTo>
                <a:cubicBezTo>
                  <a:pt x="1158810" y="222311"/>
                  <a:pt x="1193135" y="225184"/>
                  <a:pt x="1226312" y="227338"/>
                </a:cubicBezTo>
                <a:cubicBezTo>
                  <a:pt x="1260494" y="229636"/>
                  <a:pt x="1294388" y="234663"/>
                  <a:pt x="1325411" y="246871"/>
                </a:cubicBezTo>
                <a:cubicBezTo>
                  <a:pt x="1301426" y="265829"/>
                  <a:pt x="1276723" y="286510"/>
                  <a:pt x="1257765" y="312793"/>
                </a:cubicBezTo>
                <a:cubicBezTo>
                  <a:pt x="1241105" y="335772"/>
                  <a:pt x="1228179" y="365646"/>
                  <a:pt x="1220136" y="395519"/>
                </a:cubicBezTo>
                <a:cubicBezTo>
                  <a:pt x="1212093" y="425392"/>
                  <a:pt x="1208359" y="457707"/>
                  <a:pt x="1215109" y="486144"/>
                </a:cubicBezTo>
                <a:cubicBezTo>
                  <a:pt x="1221716" y="514581"/>
                  <a:pt x="1241967" y="537417"/>
                  <a:pt x="1269398" y="556231"/>
                </a:cubicBezTo>
                <a:cubicBezTo>
                  <a:pt x="1288644" y="569444"/>
                  <a:pt x="1309325" y="575907"/>
                  <a:pt x="1330150" y="576912"/>
                </a:cubicBezTo>
                <a:cubicBezTo>
                  <a:pt x="1330150" y="579067"/>
                  <a:pt x="1330581" y="581365"/>
                  <a:pt x="1331012" y="583519"/>
                </a:cubicBezTo>
                <a:cubicBezTo>
                  <a:pt x="1341640" y="632925"/>
                  <a:pt x="1313921" y="647000"/>
                  <a:pt x="1350257" y="682330"/>
                </a:cubicBezTo>
                <a:cubicBezTo>
                  <a:pt x="1374529" y="705741"/>
                  <a:pt x="1403541" y="700427"/>
                  <a:pt x="1415892" y="668974"/>
                </a:cubicBezTo>
                <a:cubicBezTo>
                  <a:pt x="1434419" y="621866"/>
                  <a:pt x="1404833" y="619281"/>
                  <a:pt x="1394062" y="569875"/>
                </a:cubicBezTo>
                <a:cubicBezTo>
                  <a:pt x="1393631" y="568008"/>
                  <a:pt x="1393056" y="566284"/>
                  <a:pt x="1392338" y="564561"/>
                </a:cubicBezTo>
                <a:cubicBezTo>
                  <a:pt x="1425945" y="550055"/>
                  <a:pt x="1457399" y="526070"/>
                  <a:pt x="1475926" y="496485"/>
                </a:cubicBezTo>
                <a:cubicBezTo>
                  <a:pt x="1493591" y="468191"/>
                  <a:pt x="1498474" y="436594"/>
                  <a:pt x="1496320" y="406865"/>
                </a:cubicBezTo>
                <a:cubicBezTo>
                  <a:pt x="1494166" y="376561"/>
                  <a:pt x="1480665" y="348267"/>
                  <a:pt x="1464149" y="321410"/>
                </a:cubicBezTo>
                <a:cubicBezTo>
                  <a:pt x="1447920" y="295127"/>
                  <a:pt x="1430541" y="267696"/>
                  <a:pt x="1406269" y="249456"/>
                </a:cubicBezTo>
                <a:cubicBezTo>
                  <a:pt x="1403253" y="247158"/>
                  <a:pt x="1400094" y="250174"/>
                  <a:pt x="1397221" y="248163"/>
                </a:cubicBezTo>
                <a:cubicBezTo>
                  <a:pt x="1430110" y="230211"/>
                  <a:pt x="1461564" y="213263"/>
                  <a:pt x="1495315" y="205077"/>
                </a:cubicBezTo>
                <a:cubicBezTo>
                  <a:pt x="1530789" y="196316"/>
                  <a:pt x="1566838" y="195742"/>
                  <a:pt x="1602600" y="196172"/>
                </a:cubicBezTo>
                <a:cubicBezTo>
                  <a:pt x="1638361" y="196603"/>
                  <a:pt x="1673980" y="200625"/>
                  <a:pt x="1709167" y="208811"/>
                </a:cubicBezTo>
                <a:cubicBezTo>
                  <a:pt x="1743779" y="216854"/>
                  <a:pt x="1778536" y="226620"/>
                  <a:pt x="1812000" y="240695"/>
                </a:cubicBezTo>
                <a:cubicBezTo>
                  <a:pt x="1844889" y="254483"/>
                  <a:pt x="1878353" y="268845"/>
                  <a:pt x="1909518" y="287228"/>
                </a:cubicBezTo>
                <a:cubicBezTo>
                  <a:pt x="1940541" y="305612"/>
                  <a:pt x="1969409" y="327873"/>
                  <a:pt x="1997845" y="349416"/>
                </a:cubicBezTo>
                <a:cubicBezTo>
                  <a:pt x="2027001" y="371390"/>
                  <a:pt x="2052565" y="397099"/>
                  <a:pt x="2078274" y="421083"/>
                </a:cubicBezTo>
                <a:cubicBezTo>
                  <a:pt x="2080428" y="423094"/>
                  <a:pt x="2082582" y="424961"/>
                  <a:pt x="2084736" y="426972"/>
                </a:cubicBezTo>
                <a:cubicBezTo>
                  <a:pt x="2083444" y="427977"/>
                  <a:pt x="2082151" y="428982"/>
                  <a:pt x="2081146" y="430131"/>
                </a:cubicBezTo>
                <a:cubicBezTo>
                  <a:pt x="2047395" y="467760"/>
                  <a:pt x="2023985" y="457132"/>
                  <a:pt x="2016804" y="507256"/>
                </a:cubicBezTo>
                <a:cubicBezTo>
                  <a:pt x="2011920" y="540576"/>
                  <a:pt x="2033320" y="561976"/>
                  <a:pt x="2065922" y="553646"/>
                </a:cubicBezTo>
                <a:cubicBezTo>
                  <a:pt x="2114897" y="541007"/>
                  <a:pt x="2097375" y="512714"/>
                  <a:pt x="2131126" y="475085"/>
                </a:cubicBezTo>
                <a:cubicBezTo>
                  <a:pt x="2132132" y="473936"/>
                  <a:pt x="2132993" y="472787"/>
                  <a:pt x="2133711" y="471638"/>
                </a:cubicBezTo>
                <a:cubicBezTo>
                  <a:pt x="2138594" y="476378"/>
                  <a:pt x="2143478" y="481117"/>
                  <a:pt x="2148217" y="486000"/>
                </a:cubicBezTo>
                <a:cubicBezTo>
                  <a:pt x="2170191" y="508980"/>
                  <a:pt x="2191591" y="532533"/>
                  <a:pt x="2213421" y="555800"/>
                </a:cubicBezTo>
                <a:cubicBezTo>
                  <a:pt x="2235108" y="579067"/>
                  <a:pt x="2254066" y="605062"/>
                  <a:pt x="2276615" y="627467"/>
                </a:cubicBezTo>
                <a:cubicBezTo>
                  <a:pt x="2299163" y="649872"/>
                  <a:pt x="2326451" y="667107"/>
                  <a:pt x="2350867" y="687644"/>
                </a:cubicBezTo>
                <a:cubicBezTo>
                  <a:pt x="2375713" y="708469"/>
                  <a:pt x="2398836" y="730874"/>
                  <a:pt x="2425694" y="747247"/>
                </a:cubicBezTo>
                <a:cubicBezTo>
                  <a:pt x="2453125" y="763907"/>
                  <a:pt x="2482567" y="776690"/>
                  <a:pt x="2511723" y="789328"/>
                </a:cubicBezTo>
                <a:cubicBezTo>
                  <a:pt x="2540878" y="801967"/>
                  <a:pt x="2571038" y="812308"/>
                  <a:pt x="2601773" y="821356"/>
                </a:cubicBezTo>
                <a:cubicBezTo>
                  <a:pt x="2632077" y="830260"/>
                  <a:pt x="2662812" y="839021"/>
                  <a:pt x="2694553" y="845053"/>
                </a:cubicBezTo>
                <a:cubicBezTo>
                  <a:pt x="2728016" y="851373"/>
                  <a:pt x="2762629" y="853527"/>
                  <a:pt x="2796667" y="858554"/>
                </a:cubicBezTo>
                <a:cubicBezTo>
                  <a:pt x="2830562" y="863581"/>
                  <a:pt x="2863882" y="873921"/>
                  <a:pt x="2898064" y="877512"/>
                </a:cubicBezTo>
                <a:cubicBezTo>
                  <a:pt x="2932246" y="881102"/>
                  <a:pt x="2966715" y="884118"/>
                  <a:pt x="3000897" y="885985"/>
                </a:cubicBezTo>
                <a:cubicBezTo>
                  <a:pt x="3035366" y="887852"/>
                  <a:pt x="3069835" y="882395"/>
                  <a:pt x="3104017" y="882108"/>
                </a:cubicBezTo>
                <a:cubicBezTo>
                  <a:pt x="3129725" y="881964"/>
                  <a:pt x="3155433" y="881246"/>
                  <a:pt x="3181142" y="879092"/>
                </a:cubicBezTo>
                <a:cubicBezTo>
                  <a:pt x="3181285" y="883975"/>
                  <a:pt x="3182291" y="889001"/>
                  <a:pt x="3184158" y="893741"/>
                </a:cubicBezTo>
                <a:cubicBezTo>
                  <a:pt x="3203259" y="940562"/>
                  <a:pt x="3179275" y="957796"/>
                  <a:pt x="3221068" y="986233"/>
                </a:cubicBezTo>
                <a:cubicBezTo>
                  <a:pt x="3248931" y="1005191"/>
                  <a:pt x="3274783" y="996143"/>
                  <a:pt x="3281533" y="963110"/>
                </a:cubicBezTo>
                <a:cubicBezTo>
                  <a:pt x="3291299" y="915284"/>
                  <a:pt x="3267745" y="914997"/>
                  <a:pt x="3248931" y="872629"/>
                </a:cubicBezTo>
                <a:cubicBezTo>
                  <a:pt x="3262862" y="871049"/>
                  <a:pt x="3276650" y="869038"/>
                  <a:pt x="3290294" y="866022"/>
                </a:cubicBezTo>
                <a:cubicBezTo>
                  <a:pt x="3320741" y="859128"/>
                  <a:pt x="3350758" y="849506"/>
                  <a:pt x="3379913" y="838303"/>
                </a:cubicBezTo>
                <a:cubicBezTo>
                  <a:pt x="3408925" y="827101"/>
                  <a:pt x="3436500" y="812595"/>
                  <a:pt x="3463645" y="796509"/>
                </a:cubicBezTo>
                <a:cubicBezTo>
                  <a:pt x="3499119" y="775397"/>
                  <a:pt x="3532008" y="749832"/>
                  <a:pt x="3561451" y="720821"/>
                </a:cubicBezTo>
                <a:cubicBezTo>
                  <a:pt x="3591037" y="691666"/>
                  <a:pt x="3616314" y="656909"/>
                  <a:pt x="3636277" y="620573"/>
                </a:cubicBezTo>
                <a:cubicBezTo>
                  <a:pt x="3670459" y="628903"/>
                  <a:pt x="3707083" y="635510"/>
                  <a:pt x="3742270" y="639100"/>
                </a:cubicBezTo>
                <a:cubicBezTo>
                  <a:pt x="3777314" y="642691"/>
                  <a:pt x="3812501" y="647718"/>
                  <a:pt x="3847688" y="646856"/>
                </a:cubicBezTo>
                <a:cubicBezTo>
                  <a:pt x="3883163" y="646138"/>
                  <a:pt x="3918781" y="643696"/>
                  <a:pt x="3953393" y="638813"/>
                </a:cubicBezTo>
                <a:cubicBezTo>
                  <a:pt x="3987144" y="634074"/>
                  <a:pt x="4018885" y="622009"/>
                  <a:pt x="4050912" y="612961"/>
                </a:cubicBezTo>
                <a:cubicBezTo>
                  <a:pt x="4073748" y="606498"/>
                  <a:pt x="4097014" y="601759"/>
                  <a:pt x="4119563" y="595152"/>
                </a:cubicBezTo>
                <a:cubicBezTo>
                  <a:pt x="4117265" y="638239"/>
                  <a:pt x="4091701" y="649154"/>
                  <a:pt x="4118845" y="688075"/>
                </a:cubicBezTo>
                <a:cubicBezTo>
                  <a:pt x="4138090" y="715794"/>
                  <a:pt x="4170405" y="715220"/>
                  <a:pt x="4188502" y="686639"/>
                </a:cubicBezTo>
                <a:cubicBezTo>
                  <a:pt x="4215646" y="643984"/>
                  <a:pt x="4189220" y="635223"/>
                  <a:pt x="4188071" y="584668"/>
                </a:cubicBezTo>
                <a:cubicBezTo>
                  <a:pt x="4188071" y="579067"/>
                  <a:pt x="4186060" y="574040"/>
                  <a:pt x="4183044" y="569588"/>
                </a:cubicBezTo>
                <a:cubicBezTo>
                  <a:pt x="4201715" y="560540"/>
                  <a:pt x="4220242" y="550773"/>
                  <a:pt x="4238912" y="541438"/>
                </a:cubicBezTo>
                <a:cubicBezTo>
                  <a:pt x="4268929" y="526501"/>
                  <a:pt x="4296936" y="507831"/>
                  <a:pt x="4326522" y="491314"/>
                </a:cubicBezTo>
                <a:cubicBezTo>
                  <a:pt x="4357113" y="474223"/>
                  <a:pt x="4387704" y="456414"/>
                  <a:pt x="4418870" y="439610"/>
                </a:cubicBezTo>
                <a:cubicBezTo>
                  <a:pt x="4449892" y="422807"/>
                  <a:pt x="4482351" y="408445"/>
                  <a:pt x="4514522" y="393939"/>
                </a:cubicBezTo>
                <a:cubicBezTo>
                  <a:pt x="4546837" y="379433"/>
                  <a:pt x="4579870" y="366938"/>
                  <a:pt x="4613764" y="356885"/>
                </a:cubicBezTo>
                <a:cubicBezTo>
                  <a:pt x="4647372" y="346975"/>
                  <a:pt x="4682415" y="343959"/>
                  <a:pt x="4718033" y="340368"/>
                </a:cubicBezTo>
                <a:cubicBezTo>
                  <a:pt x="4755949" y="336634"/>
                  <a:pt x="4797456" y="331894"/>
                  <a:pt x="4837670" y="339363"/>
                </a:cubicBezTo>
                <a:cubicBezTo>
                  <a:pt x="4877453" y="346831"/>
                  <a:pt x="4915513" y="363348"/>
                  <a:pt x="4948833" y="383885"/>
                </a:cubicBezTo>
                <a:cubicBezTo>
                  <a:pt x="4983014" y="404854"/>
                  <a:pt x="5009010" y="434440"/>
                  <a:pt x="5027250" y="471351"/>
                </a:cubicBezTo>
                <a:cubicBezTo>
                  <a:pt x="5026819" y="470489"/>
                  <a:pt x="4981579" y="516161"/>
                  <a:pt x="4977844" y="521475"/>
                </a:cubicBezTo>
                <a:cubicBezTo>
                  <a:pt x="4963769" y="541869"/>
                  <a:pt x="4953716" y="565997"/>
                  <a:pt x="4947397" y="589982"/>
                </a:cubicBezTo>
                <a:cubicBezTo>
                  <a:pt x="4941508" y="612100"/>
                  <a:pt x="4937918" y="644702"/>
                  <a:pt x="4946104" y="669404"/>
                </a:cubicBezTo>
                <a:cubicBezTo>
                  <a:pt x="4943806" y="672277"/>
                  <a:pt x="4941795" y="675580"/>
                  <a:pt x="4940359" y="679602"/>
                </a:cubicBezTo>
                <a:cubicBezTo>
                  <a:pt x="4923843" y="727427"/>
                  <a:pt x="4889804" y="726709"/>
                  <a:pt x="4902587" y="775541"/>
                </a:cubicBezTo>
                <a:cubicBezTo>
                  <a:pt x="4911204" y="808143"/>
                  <a:pt x="4941939" y="816042"/>
                  <a:pt x="4968796" y="795504"/>
                </a:cubicBezTo>
                <a:cubicBezTo>
                  <a:pt x="5009010" y="764769"/>
                  <a:pt x="4984882" y="748396"/>
                  <a:pt x="5001398" y="700570"/>
                </a:cubicBezTo>
                <a:cubicBezTo>
                  <a:pt x="5002116" y="698416"/>
                  <a:pt x="5002547" y="696405"/>
                  <a:pt x="5002834" y="694395"/>
                </a:cubicBezTo>
                <a:cubicBezTo>
                  <a:pt x="5025670" y="683049"/>
                  <a:pt x="5047788" y="658346"/>
                  <a:pt x="5057267" y="643553"/>
                </a:cubicBezTo>
                <a:cubicBezTo>
                  <a:pt x="5072491" y="619999"/>
                  <a:pt x="5082401" y="592136"/>
                  <a:pt x="5085273" y="564417"/>
                </a:cubicBezTo>
                <a:cubicBezTo>
                  <a:pt x="5088002" y="536842"/>
                  <a:pt x="5084411" y="507400"/>
                  <a:pt x="5075363" y="481117"/>
                </a:cubicBezTo>
                <a:cubicBezTo>
                  <a:pt x="5076656" y="480255"/>
                  <a:pt x="5074932" y="479394"/>
                  <a:pt x="5076081" y="478532"/>
                </a:cubicBezTo>
                <a:cubicBezTo>
                  <a:pt x="5102795" y="461441"/>
                  <a:pt x="5131806" y="451531"/>
                  <a:pt x="5161392" y="446217"/>
                </a:cubicBezTo>
                <a:cubicBezTo>
                  <a:pt x="5191265" y="440903"/>
                  <a:pt x="5222431" y="437600"/>
                  <a:pt x="5253023" y="441047"/>
                </a:cubicBezTo>
                <a:cubicBezTo>
                  <a:pt x="5283327" y="444494"/>
                  <a:pt x="5312913" y="455122"/>
                  <a:pt x="5341924" y="464313"/>
                </a:cubicBezTo>
                <a:cubicBezTo>
                  <a:pt x="5373378" y="474223"/>
                  <a:pt x="5405405" y="483128"/>
                  <a:pt x="5435709" y="496485"/>
                </a:cubicBezTo>
                <a:cubicBezTo>
                  <a:pt x="5465870" y="509698"/>
                  <a:pt x="5494737" y="526214"/>
                  <a:pt x="5524323" y="540863"/>
                </a:cubicBezTo>
                <a:cubicBezTo>
                  <a:pt x="5553909" y="555656"/>
                  <a:pt x="5582203" y="573035"/>
                  <a:pt x="5611645" y="587540"/>
                </a:cubicBezTo>
                <a:cubicBezTo>
                  <a:pt x="5657173" y="609802"/>
                  <a:pt x="5658465" y="607217"/>
                  <a:pt x="5703994" y="629478"/>
                </a:cubicBezTo>
                <a:cubicBezTo>
                  <a:pt x="5749522" y="651739"/>
                  <a:pt x="5748085" y="654755"/>
                  <a:pt x="5793613" y="677016"/>
                </a:cubicBezTo>
                <a:cubicBezTo>
                  <a:pt x="5839141" y="699278"/>
                  <a:pt x="5840721" y="696118"/>
                  <a:pt x="5886249" y="718379"/>
                </a:cubicBezTo>
                <a:cubicBezTo>
                  <a:pt x="5917558" y="733747"/>
                  <a:pt x="5948724" y="750263"/>
                  <a:pt x="5980465" y="766205"/>
                </a:cubicBezTo>
                <a:cubicBezTo>
                  <a:pt x="5948294" y="801392"/>
                  <a:pt x="5917415" y="789041"/>
                  <a:pt x="5911527" y="838016"/>
                </a:cubicBezTo>
                <a:cubicBezTo>
                  <a:pt x="5907361" y="871480"/>
                  <a:pt x="5932351" y="889001"/>
                  <a:pt x="5964810" y="879810"/>
                </a:cubicBezTo>
                <a:cubicBezTo>
                  <a:pt x="6013497" y="866166"/>
                  <a:pt x="6000141" y="845341"/>
                  <a:pt x="6033174" y="806994"/>
                </a:cubicBezTo>
                <a:cubicBezTo>
                  <a:pt x="6035759" y="803978"/>
                  <a:pt x="6037626" y="800387"/>
                  <a:pt x="6038775" y="796797"/>
                </a:cubicBezTo>
                <a:cubicBezTo>
                  <a:pt x="6051701" y="803690"/>
                  <a:pt x="6064627" y="810441"/>
                  <a:pt x="6077984" y="816616"/>
                </a:cubicBezTo>
                <a:cubicBezTo>
                  <a:pt x="6110586" y="831697"/>
                  <a:pt x="6143331" y="847064"/>
                  <a:pt x="6176651" y="859990"/>
                </a:cubicBezTo>
                <a:cubicBezTo>
                  <a:pt x="6210259" y="873059"/>
                  <a:pt x="6245159" y="882539"/>
                  <a:pt x="6279628" y="892017"/>
                </a:cubicBezTo>
                <a:cubicBezTo>
                  <a:pt x="6314240" y="901497"/>
                  <a:pt x="6349428" y="909108"/>
                  <a:pt x="6385189" y="913561"/>
                </a:cubicBezTo>
                <a:cubicBezTo>
                  <a:pt x="6424973" y="918587"/>
                  <a:pt x="6465617" y="920455"/>
                  <a:pt x="6505113" y="915859"/>
                </a:cubicBezTo>
                <a:cubicBezTo>
                  <a:pt x="6506693" y="915715"/>
                  <a:pt x="6508129" y="915428"/>
                  <a:pt x="6509709" y="915141"/>
                </a:cubicBezTo>
                <a:cubicBezTo>
                  <a:pt x="6509996" y="917008"/>
                  <a:pt x="6510284" y="918875"/>
                  <a:pt x="6510858" y="920742"/>
                </a:cubicBezTo>
                <a:cubicBezTo>
                  <a:pt x="6527087" y="968711"/>
                  <a:pt x="6505688" y="983791"/>
                  <a:pt x="6545758" y="1014670"/>
                </a:cubicBezTo>
                <a:cubicBezTo>
                  <a:pt x="6572472" y="1035208"/>
                  <a:pt x="6600047" y="1027165"/>
                  <a:pt x="6608808" y="994707"/>
                </a:cubicBezTo>
                <a:cubicBezTo>
                  <a:pt x="6621877" y="945875"/>
                  <a:pt x="6589994" y="947455"/>
                  <a:pt x="6573764" y="899629"/>
                </a:cubicBezTo>
                <a:cubicBezTo>
                  <a:pt x="6573764" y="899342"/>
                  <a:pt x="6573620" y="899199"/>
                  <a:pt x="6573477" y="898911"/>
                </a:cubicBezTo>
                <a:cubicBezTo>
                  <a:pt x="6588844" y="893310"/>
                  <a:pt x="6603925" y="886991"/>
                  <a:pt x="6619005" y="880384"/>
                </a:cubicBezTo>
                <a:cubicBezTo>
                  <a:pt x="6656203" y="863868"/>
                  <a:pt x="6690672" y="843474"/>
                  <a:pt x="6721407" y="817334"/>
                </a:cubicBezTo>
                <a:cubicBezTo>
                  <a:pt x="6752142" y="791195"/>
                  <a:pt x="6780866" y="762184"/>
                  <a:pt x="6806143" y="730874"/>
                </a:cubicBezTo>
                <a:cubicBezTo>
                  <a:pt x="6833575" y="696836"/>
                  <a:pt x="6858422" y="653463"/>
                  <a:pt x="6879965" y="610376"/>
                </a:cubicBezTo>
                <a:cubicBezTo>
                  <a:pt x="6918742" y="606786"/>
                  <a:pt x="6959675" y="602190"/>
                  <a:pt x="6997447" y="590126"/>
                </a:cubicBezTo>
                <a:cubicBezTo>
                  <a:pt x="7034645" y="578349"/>
                  <a:pt x="7070119" y="560109"/>
                  <a:pt x="7106025" y="544310"/>
                </a:cubicBezTo>
                <a:cubicBezTo>
                  <a:pt x="7142505" y="528081"/>
                  <a:pt x="7179703" y="514150"/>
                  <a:pt x="7214315" y="498064"/>
                </a:cubicBezTo>
                <a:cubicBezTo>
                  <a:pt x="7244188" y="484133"/>
                  <a:pt x="7274349" y="469484"/>
                  <a:pt x="7305084" y="456414"/>
                </a:cubicBezTo>
                <a:cubicBezTo>
                  <a:pt x="7335819" y="443345"/>
                  <a:pt x="7365836" y="428121"/>
                  <a:pt x="7397576" y="418354"/>
                </a:cubicBezTo>
                <a:cubicBezTo>
                  <a:pt x="7429460" y="408588"/>
                  <a:pt x="7462780" y="404854"/>
                  <a:pt x="7495957" y="400976"/>
                </a:cubicBezTo>
                <a:cubicBezTo>
                  <a:pt x="7511899" y="399109"/>
                  <a:pt x="7527553" y="398391"/>
                  <a:pt x="7543064" y="398535"/>
                </a:cubicBezTo>
                <a:cubicBezTo>
                  <a:pt x="7543064" y="399253"/>
                  <a:pt x="7542778" y="399971"/>
                  <a:pt x="7542778" y="400689"/>
                </a:cubicBezTo>
                <a:cubicBezTo>
                  <a:pt x="7538468" y="451100"/>
                  <a:pt x="7508021" y="456127"/>
                  <a:pt x="7532293" y="500506"/>
                </a:cubicBezTo>
                <a:cubicBezTo>
                  <a:pt x="7548522" y="530092"/>
                  <a:pt x="7575810" y="532390"/>
                  <a:pt x="7596922" y="506107"/>
                </a:cubicBezTo>
                <a:cubicBezTo>
                  <a:pt x="7628519" y="466611"/>
                  <a:pt x="7600082" y="456558"/>
                  <a:pt x="7604535" y="406147"/>
                </a:cubicBezTo>
                <a:cubicBezTo>
                  <a:pt x="7604535" y="405285"/>
                  <a:pt x="7604535" y="404280"/>
                  <a:pt x="7604535" y="403418"/>
                </a:cubicBezTo>
                <a:cubicBezTo>
                  <a:pt x="7627514" y="405859"/>
                  <a:pt x="7650350" y="408588"/>
                  <a:pt x="7672180" y="415913"/>
                </a:cubicBezTo>
                <a:cubicBezTo>
                  <a:pt x="7699899" y="425248"/>
                  <a:pt x="7724602" y="443057"/>
                  <a:pt x="7751171" y="457276"/>
                </a:cubicBezTo>
                <a:cubicBezTo>
                  <a:pt x="7779322" y="472356"/>
                  <a:pt x="7807328" y="487867"/>
                  <a:pt x="7834759" y="505245"/>
                </a:cubicBezTo>
                <a:cubicBezTo>
                  <a:pt x="7861904" y="522480"/>
                  <a:pt x="7891059" y="536555"/>
                  <a:pt x="7918347" y="553646"/>
                </a:cubicBezTo>
                <a:cubicBezTo>
                  <a:pt x="7945779" y="570737"/>
                  <a:pt x="7973928" y="585961"/>
                  <a:pt x="8002366" y="600466"/>
                </a:cubicBezTo>
                <a:cubicBezTo>
                  <a:pt x="8031090" y="615116"/>
                  <a:pt x="8058378" y="632925"/>
                  <a:pt x="8089113" y="642404"/>
                </a:cubicBezTo>
                <a:cubicBezTo>
                  <a:pt x="8108071" y="648292"/>
                  <a:pt x="8127747" y="651452"/>
                  <a:pt x="8147997" y="653606"/>
                </a:cubicBezTo>
                <a:cubicBezTo>
                  <a:pt x="8150870" y="656479"/>
                  <a:pt x="8154892" y="658202"/>
                  <a:pt x="8160206" y="657915"/>
                </a:cubicBezTo>
                <a:cubicBezTo>
                  <a:pt x="8166094" y="657484"/>
                  <a:pt x="8171839" y="656909"/>
                  <a:pt x="8177583" y="656191"/>
                </a:cubicBezTo>
                <a:cubicBezTo>
                  <a:pt x="8179882" y="656335"/>
                  <a:pt x="8182035" y="656479"/>
                  <a:pt x="8184334" y="656622"/>
                </a:cubicBezTo>
                <a:cubicBezTo>
                  <a:pt x="8188930" y="656909"/>
                  <a:pt x="8192233" y="655617"/>
                  <a:pt x="8194962" y="653750"/>
                </a:cubicBezTo>
                <a:cubicBezTo>
                  <a:pt x="8215356" y="650590"/>
                  <a:pt x="8235319" y="645994"/>
                  <a:pt x="8254565" y="639962"/>
                </a:cubicBezTo>
                <a:cubicBezTo>
                  <a:pt x="8285299" y="630340"/>
                  <a:pt x="8315891" y="619999"/>
                  <a:pt x="8344615" y="605349"/>
                </a:cubicBezTo>
                <a:cubicBezTo>
                  <a:pt x="8373052" y="590844"/>
                  <a:pt x="8401633" y="575476"/>
                  <a:pt x="8429064" y="558385"/>
                </a:cubicBezTo>
                <a:cubicBezTo>
                  <a:pt x="8456352" y="541438"/>
                  <a:pt x="8481342" y="520613"/>
                  <a:pt x="8508487" y="503522"/>
                </a:cubicBezTo>
                <a:cubicBezTo>
                  <a:pt x="8535774" y="486287"/>
                  <a:pt x="8562057" y="467042"/>
                  <a:pt x="8590208" y="451962"/>
                </a:cubicBezTo>
                <a:cubicBezTo>
                  <a:pt x="8616777" y="437743"/>
                  <a:pt x="8646363" y="431568"/>
                  <a:pt x="8674082" y="422089"/>
                </a:cubicBezTo>
                <a:cubicBezTo>
                  <a:pt x="8695913" y="414620"/>
                  <a:pt x="8717886" y="409019"/>
                  <a:pt x="8740291" y="405141"/>
                </a:cubicBezTo>
                <a:cubicBezTo>
                  <a:pt x="8740291" y="405429"/>
                  <a:pt x="8740291" y="405716"/>
                  <a:pt x="8740291" y="406147"/>
                </a:cubicBezTo>
                <a:cubicBezTo>
                  <a:pt x="8744600" y="456558"/>
                  <a:pt x="8712716" y="469053"/>
                  <a:pt x="8744169" y="508549"/>
                </a:cubicBezTo>
                <a:cubicBezTo>
                  <a:pt x="8765282" y="534831"/>
                  <a:pt x="8797883" y="531528"/>
                  <a:pt x="8814113" y="501942"/>
                </a:cubicBezTo>
                <a:cubicBezTo>
                  <a:pt x="8838385" y="457563"/>
                  <a:pt x="8810666" y="450813"/>
                  <a:pt x="8806357" y="400402"/>
                </a:cubicBezTo>
                <a:cubicBezTo>
                  <a:pt x="8806357" y="399827"/>
                  <a:pt x="8806070" y="399396"/>
                  <a:pt x="8806070" y="398822"/>
                </a:cubicBezTo>
                <a:cubicBezTo>
                  <a:pt x="8819858" y="398535"/>
                  <a:pt x="8833932" y="398822"/>
                  <a:pt x="8848151" y="400545"/>
                </a:cubicBezTo>
                <a:cubicBezTo>
                  <a:pt x="8881327" y="404423"/>
                  <a:pt x="8915079" y="407152"/>
                  <a:pt x="8946962" y="416918"/>
                </a:cubicBezTo>
                <a:cubicBezTo>
                  <a:pt x="8978703" y="426685"/>
                  <a:pt x="9007858" y="444494"/>
                  <a:pt x="9038593" y="457563"/>
                </a:cubicBezTo>
                <a:cubicBezTo>
                  <a:pt x="9069328" y="470633"/>
                  <a:pt x="9099776" y="484277"/>
                  <a:pt x="9129793" y="498352"/>
                </a:cubicBezTo>
                <a:cubicBezTo>
                  <a:pt x="9164261" y="514437"/>
                  <a:pt x="9201172" y="529230"/>
                  <a:pt x="9237652" y="545459"/>
                </a:cubicBezTo>
                <a:cubicBezTo>
                  <a:pt x="9273414" y="561401"/>
                  <a:pt x="9310324" y="575476"/>
                  <a:pt x="9347522" y="587253"/>
                </a:cubicBezTo>
                <a:cubicBezTo>
                  <a:pt x="9385295" y="599317"/>
                  <a:pt x="9424359" y="608222"/>
                  <a:pt x="9463137" y="611812"/>
                </a:cubicBezTo>
                <a:cubicBezTo>
                  <a:pt x="9484681" y="654899"/>
                  <a:pt x="9511681" y="696118"/>
                  <a:pt x="9539114" y="730156"/>
                </a:cubicBezTo>
                <a:cubicBezTo>
                  <a:pt x="9564390" y="761466"/>
                  <a:pt x="9593114" y="789903"/>
                  <a:pt x="9623850" y="816185"/>
                </a:cubicBezTo>
                <a:cubicBezTo>
                  <a:pt x="9654585" y="842325"/>
                  <a:pt x="9687905" y="864155"/>
                  <a:pt x="9724959" y="880671"/>
                </a:cubicBezTo>
                <a:cubicBezTo>
                  <a:pt x="9739034" y="886991"/>
                  <a:pt x="9753253" y="892161"/>
                  <a:pt x="9767615" y="896901"/>
                </a:cubicBezTo>
                <a:cubicBezTo>
                  <a:pt x="9767327" y="897619"/>
                  <a:pt x="9766897" y="898193"/>
                  <a:pt x="9766753" y="898911"/>
                </a:cubicBezTo>
                <a:cubicBezTo>
                  <a:pt x="9750524" y="946881"/>
                  <a:pt x="9725678" y="945301"/>
                  <a:pt x="9738890" y="994132"/>
                </a:cubicBezTo>
                <a:cubicBezTo>
                  <a:pt x="9747651" y="1026734"/>
                  <a:pt x="9773216" y="1037937"/>
                  <a:pt x="9799930" y="1017399"/>
                </a:cubicBezTo>
                <a:cubicBezTo>
                  <a:pt x="9840000" y="986520"/>
                  <a:pt x="9818888" y="969860"/>
                  <a:pt x="9835117" y="921891"/>
                </a:cubicBezTo>
                <a:cubicBezTo>
                  <a:pt x="9836122" y="919018"/>
                  <a:pt x="9836409" y="915859"/>
                  <a:pt x="9836553" y="912699"/>
                </a:cubicBezTo>
                <a:cubicBezTo>
                  <a:pt x="9837558" y="912699"/>
                  <a:pt x="9838420" y="912986"/>
                  <a:pt x="9839425" y="913130"/>
                </a:cubicBezTo>
                <a:cubicBezTo>
                  <a:pt x="9878921" y="917726"/>
                  <a:pt x="9919279" y="919306"/>
                  <a:pt x="9959062" y="914279"/>
                </a:cubicBezTo>
                <a:cubicBezTo>
                  <a:pt x="9994824" y="909826"/>
                  <a:pt x="10029292" y="899629"/>
                  <a:pt x="10063906" y="890150"/>
                </a:cubicBezTo>
                <a:cubicBezTo>
                  <a:pt x="10098374" y="880671"/>
                  <a:pt x="10132700" y="870331"/>
                  <a:pt x="10166308" y="857261"/>
                </a:cubicBezTo>
                <a:cubicBezTo>
                  <a:pt x="10199628" y="844335"/>
                  <a:pt x="10231799" y="828250"/>
                  <a:pt x="10264401" y="813026"/>
                </a:cubicBezTo>
                <a:cubicBezTo>
                  <a:pt x="10277758" y="806850"/>
                  <a:pt x="10291401" y="801249"/>
                  <a:pt x="10305045" y="795648"/>
                </a:cubicBezTo>
                <a:cubicBezTo>
                  <a:pt x="10306195" y="799813"/>
                  <a:pt x="10308206" y="803834"/>
                  <a:pt x="10311221" y="807425"/>
                </a:cubicBezTo>
                <a:cubicBezTo>
                  <a:pt x="10344255" y="845771"/>
                  <a:pt x="10330323" y="868320"/>
                  <a:pt x="10379011" y="881964"/>
                </a:cubicBezTo>
                <a:cubicBezTo>
                  <a:pt x="10411469" y="891012"/>
                  <a:pt x="10437321" y="871910"/>
                  <a:pt x="10433299" y="838447"/>
                </a:cubicBezTo>
                <a:cubicBezTo>
                  <a:pt x="10427411" y="790477"/>
                  <a:pt x="10397538" y="801105"/>
                  <a:pt x="10366228" y="768790"/>
                </a:cubicBezTo>
                <a:cubicBezTo>
                  <a:pt x="10397538" y="752992"/>
                  <a:pt x="10427841" y="735470"/>
                  <a:pt x="10458720" y="720390"/>
                </a:cubicBezTo>
                <a:cubicBezTo>
                  <a:pt x="10504248" y="698129"/>
                  <a:pt x="10504679" y="698990"/>
                  <a:pt x="10550207" y="676729"/>
                </a:cubicBezTo>
                <a:cubicBezTo>
                  <a:pt x="10595735" y="654468"/>
                  <a:pt x="10595879" y="654755"/>
                  <a:pt x="10641407" y="632494"/>
                </a:cubicBezTo>
                <a:cubicBezTo>
                  <a:pt x="10686935" y="610233"/>
                  <a:pt x="10684636" y="605493"/>
                  <a:pt x="10730165" y="583232"/>
                </a:cubicBezTo>
                <a:cubicBezTo>
                  <a:pt x="10759607" y="568726"/>
                  <a:pt x="10790773" y="557236"/>
                  <a:pt x="10820503" y="542443"/>
                </a:cubicBezTo>
                <a:cubicBezTo>
                  <a:pt x="10850088" y="527794"/>
                  <a:pt x="10878669" y="510990"/>
                  <a:pt x="10908973" y="497777"/>
                </a:cubicBezTo>
                <a:cubicBezTo>
                  <a:pt x="10939278" y="484564"/>
                  <a:pt x="10971305" y="475659"/>
                  <a:pt x="11002758" y="465893"/>
                </a:cubicBezTo>
                <a:cubicBezTo>
                  <a:pt x="11031770" y="456845"/>
                  <a:pt x="11061786" y="451531"/>
                  <a:pt x="11092090" y="448084"/>
                </a:cubicBezTo>
                <a:cubicBezTo>
                  <a:pt x="11122681" y="444494"/>
                  <a:pt x="11153417" y="440041"/>
                  <a:pt x="11183290" y="445499"/>
                </a:cubicBezTo>
                <a:cubicBezTo>
                  <a:pt x="11212876" y="450813"/>
                  <a:pt x="11239302" y="465750"/>
                  <a:pt x="11266016" y="482840"/>
                </a:cubicBezTo>
                <a:cubicBezTo>
                  <a:pt x="11267308" y="483702"/>
                  <a:pt x="11272478" y="482122"/>
                  <a:pt x="11273628" y="482840"/>
                </a:cubicBezTo>
                <a:cubicBezTo>
                  <a:pt x="11264579" y="509123"/>
                  <a:pt x="11262426" y="536555"/>
                  <a:pt x="11265297" y="564274"/>
                </a:cubicBezTo>
                <a:cubicBezTo>
                  <a:pt x="11268026" y="591993"/>
                  <a:pt x="11273915" y="619137"/>
                  <a:pt x="11289139" y="642835"/>
                </a:cubicBezTo>
                <a:cubicBezTo>
                  <a:pt x="11299049" y="658202"/>
                  <a:pt x="11320880" y="683910"/>
                  <a:pt x="11343571" y="694682"/>
                </a:cubicBezTo>
                <a:cubicBezTo>
                  <a:pt x="11343859" y="696549"/>
                  <a:pt x="11344433" y="698560"/>
                  <a:pt x="11345008" y="700427"/>
                </a:cubicBezTo>
                <a:cubicBezTo>
                  <a:pt x="11361524" y="748253"/>
                  <a:pt x="11336390" y="764051"/>
                  <a:pt x="11376604" y="794786"/>
                </a:cubicBezTo>
                <a:cubicBezTo>
                  <a:pt x="11403462" y="815180"/>
                  <a:pt x="11431755" y="808286"/>
                  <a:pt x="11440372" y="775684"/>
                </a:cubicBezTo>
                <a:cubicBezTo>
                  <a:pt x="11453154" y="726709"/>
                  <a:pt x="11423568" y="726853"/>
                  <a:pt x="11407052" y="679027"/>
                </a:cubicBezTo>
                <a:cubicBezTo>
                  <a:pt x="11405185" y="673570"/>
                  <a:pt x="11401881" y="669261"/>
                  <a:pt x="11397860" y="665814"/>
                </a:cubicBezTo>
                <a:cubicBezTo>
                  <a:pt x="11404898" y="641973"/>
                  <a:pt x="11401163" y="612243"/>
                  <a:pt x="11395562" y="590844"/>
                </a:cubicBezTo>
                <a:cubicBezTo>
                  <a:pt x="11389243" y="566859"/>
                  <a:pt x="11376604" y="545316"/>
                  <a:pt x="11362529" y="524922"/>
                </a:cubicBezTo>
                <a:cubicBezTo>
                  <a:pt x="11358795" y="519607"/>
                  <a:pt x="11313841" y="469053"/>
                  <a:pt x="11313411" y="469915"/>
                </a:cubicBezTo>
                <a:cubicBezTo>
                  <a:pt x="11331651" y="433004"/>
                  <a:pt x="11359800" y="402556"/>
                  <a:pt x="11393982" y="381587"/>
                </a:cubicBezTo>
                <a:cubicBezTo>
                  <a:pt x="11427303" y="361050"/>
                  <a:pt x="11467516" y="349416"/>
                  <a:pt x="11507300" y="341948"/>
                </a:cubicBezTo>
                <a:cubicBezTo>
                  <a:pt x="11542343" y="335341"/>
                  <a:pt x="11578249" y="333331"/>
                  <a:pt x="11611999" y="335341"/>
                </a:cubicBezTo>
                <a:cubicBezTo>
                  <a:pt x="11615446" y="336490"/>
                  <a:pt x="11619180" y="337209"/>
                  <a:pt x="11623202" y="337065"/>
                </a:cubicBezTo>
                <a:cubicBezTo>
                  <a:pt x="11624926" y="337065"/>
                  <a:pt x="11626361" y="336634"/>
                  <a:pt x="11627941" y="336347"/>
                </a:cubicBezTo>
                <a:cubicBezTo>
                  <a:pt x="11663128" y="339937"/>
                  <a:pt x="11697310" y="347836"/>
                  <a:pt x="11730631" y="357746"/>
                </a:cubicBezTo>
                <a:cubicBezTo>
                  <a:pt x="11764381" y="367800"/>
                  <a:pt x="11798133" y="379002"/>
                  <a:pt x="11830304" y="393508"/>
                </a:cubicBezTo>
                <a:cubicBezTo>
                  <a:pt x="11862331" y="407870"/>
                  <a:pt x="11891199" y="429270"/>
                  <a:pt x="11922365" y="445930"/>
                </a:cubicBezTo>
                <a:cubicBezTo>
                  <a:pt x="11953531" y="462733"/>
                  <a:pt x="11985558" y="477670"/>
                  <a:pt x="12016150" y="494761"/>
                </a:cubicBezTo>
                <a:cubicBezTo>
                  <a:pt x="12045736" y="511277"/>
                  <a:pt x="12074604" y="528656"/>
                  <a:pt x="12104477" y="543592"/>
                </a:cubicBezTo>
                <a:cubicBezTo>
                  <a:pt x="12124440" y="553502"/>
                  <a:pt x="12144547" y="562838"/>
                  <a:pt x="12164798" y="571886"/>
                </a:cubicBezTo>
                <a:cubicBezTo>
                  <a:pt x="12163218" y="575907"/>
                  <a:pt x="12162356" y="580359"/>
                  <a:pt x="12162213" y="585099"/>
                </a:cubicBezTo>
                <a:cubicBezTo>
                  <a:pt x="12161064" y="635654"/>
                  <a:pt x="12130329" y="643265"/>
                  <a:pt x="12157474" y="685921"/>
                </a:cubicBezTo>
                <a:cubicBezTo>
                  <a:pt x="12175569" y="714358"/>
                  <a:pt x="12206304" y="716081"/>
                  <a:pt x="12225694" y="688506"/>
                </a:cubicBezTo>
                <a:cubicBezTo>
                  <a:pt x="12252263" y="650446"/>
                  <a:pt x="12232300" y="638957"/>
                  <a:pt x="12229715" y="598168"/>
                </a:cubicBezTo>
                <a:cubicBezTo>
                  <a:pt x="12250252" y="605637"/>
                  <a:pt x="12270934" y="612674"/>
                  <a:pt x="12291903" y="618563"/>
                </a:cubicBezTo>
                <a:cubicBezTo>
                  <a:pt x="12323930" y="627611"/>
                  <a:pt x="12356963" y="635654"/>
                  <a:pt x="12390715" y="640537"/>
                </a:cubicBezTo>
                <a:cubicBezTo>
                  <a:pt x="12425327" y="645420"/>
                  <a:pt x="12461232" y="642547"/>
                  <a:pt x="12496707" y="643265"/>
                </a:cubicBezTo>
                <a:cubicBezTo>
                  <a:pt x="12531894" y="643984"/>
                  <a:pt x="12567369" y="646281"/>
                  <a:pt x="12602412" y="642691"/>
                </a:cubicBezTo>
                <a:cubicBezTo>
                  <a:pt x="12637600" y="639100"/>
                  <a:pt x="12670920" y="634935"/>
                  <a:pt x="12704958" y="626605"/>
                </a:cubicBezTo>
                <a:cubicBezTo>
                  <a:pt x="12724921" y="662942"/>
                  <a:pt x="12753645" y="691379"/>
                  <a:pt x="12783231" y="720534"/>
                </a:cubicBezTo>
                <a:cubicBezTo>
                  <a:pt x="12812674" y="749545"/>
                  <a:pt x="12845132" y="775397"/>
                  <a:pt x="12880750" y="796509"/>
                </a:cubicBezTo>
                <a:cubicBezTo>
                  <a:pt x="12907895" y="812595"/>
                  <a:pt x="12935900" y="826095"/>
                  <a:pt x="12964912" y="837154"/>
                </a:cubicBezTo>
                <a:cubicBezTo>
                  <a:pt x="12994068" y="848357"/>
                  <a:pt x="13023510" y="858985"/>
                  <a:pt x="13054101" y="865878"/>
                </a:cubicBezTo>
                <a:cubicBezTo>
                  <a:pt x="13069612" y="869325"/>
                  <a:pt x="13085411" y="871192"/>
                  <a:pt x="13101209" y="872629"/>
                </a:cubicBezTo>
                <a:cubicBezTo>
                  <a:pt x="13082251" y="916864"/>
                  <a:pt x="13055250" y="913992"/>
                  <a:pt x="13065160" y="962679"/>
                </a:cubicBezTo>
                <a:cubicBezTo>
                  <a:pt x="13071910" y="995712"/>
                  <a:pt x="13095751" y="1005909"/>
                  <a:pt x="13123757" y="986951"/>
                </a:cubicBezTo>
                <a:cubicBezTo>
                  <a:pt x="13165552" y="958514"/>
                  <a:pt x="13144295" y="941854"/>
                  <a:pt x="13163397" y="895034"/>
                </a:cubicBezTo>
                <a:cubicBezTo>
                  <a:pt x="13165552" y="889576"/>
                  <a:pt x="13166126" y="883831"/>
                  <a:pt x="13165552" y="878086"/>
                </a:cubicBezTo>
                <a:cubicBezTo>
                  <a:pt x="13190542" y="880384"/>
                  <a:pt x="13215388" y="882108"/>
                  <a:pt x="13240378" y="882251"/>
                </a:cubicBezTo>
                <a:cubicBezTo>
                  <a:pt x="13274560" y="882539"/>
                  <a:pt x="13308885" y="884549"/>
                  <a:pt x="13343354" y="882682"/>
                </a:cubicBezTo>
                <a:cubicBezTo>
                  <a:pt x="13377536" y="880815"/>
                  <a:pt x="13411718" y="876219"/>
                  <a:pt x="13445900" y="872629"/>
                </a:cubicBezTo>
                <a:cubicBezTo>
                  <a:pt x="13480082" y="869038"/>
                  <a:pt x="13513976" y="863293"/>
                  <a:pt x="13547872" y="858266"/>
                </a:cubicBezTo>
                <a:cubicBezTo>
                  <a:pt x="13582053" y="853096"/>
                  <a:pt x="13616666" y="851660"/>
                  <a:pt x="13650130" y="845341"/>
                </a:cubicBezTo>
                <a:cubicBezTo>
                  <a:pt x="13681870" y="839452"/>
                  <a:pt x="13713179" y="832558"/>
                  <a:pt x="13743484" y="823797"/>
                </a:cubicBezTo>
                <a:cubicBezTo>
                  <a:pt x="13774362" y="814749"/>
                  <a:pt x="13803804" y="802398"/>
                  <a:pt x="13832959" y="789759"/>
                </a:cubicBezTo>
                <a:cubicBezTo>
                  <a:pt x="13862115" y="777120"/>
                  <a:pt x="13890264" y="762184"/>
                  <a:pt x="13917696" y="745380"/>
                </a:cubicBezTo>
                <a:cubicBezTo>
                  <a:pt x="13944554" y="729007"/>
                  <a:pt x="13970118" y="710049"/>
                  <a:pt x="13994965" y="689224"/>
                </a:cubicBezTo>
                <a:cubicBezTo>
                  <a:pt x="14019380" y="668830"/>
                  <a:pt x="14040923" y="645420"/>
                  <a:pt x="14063471" y="623015"/>
                </a:cubicBezTo>
                <a:cubicBezTo>
                  <a:pt x="14086020" y="600610"/>
                  <a:pt x="14109287" y="578923"/>
                  <a:pt x="14130974" y="555656"/>
                </a:cubicBezTo>
                <a:cubicBezTo>
                  <a:pt x="14152661" y="532390"/>
                  <a:pt x="14176933" y="511565"/>
                  <a:pt x="14198906" y="488585"/>
                </a:cubicBezTo>
                <a:cubicBezTo>
                  <a:pt x="14203646" y="483702"/>
                  <a:pt x="14208242" y="478675"/>
                  <a:pt x="14212838" y="473792"/>
                </a:cubicBezTo>
                <a:cubicBezTo>
                  <a:pt x="14213125" y="474080"/>
                  <a:pt x="14213268" y="474510"/>
                  <a:pt x="14213556" y="474798"/>
                </a:cubicBezTo>
                <a:cubicBezTo>
                  <a:pt x="14247307" y="512426"/>
                  <a:pt x="14229067" y="542300"/>
                  <a:pt x="14278042" y="554938"/>
                </a:cubicBezTo>
                <a:cubicBezTo>
                  <a:pt x="14310644" y="563268"/>
                  <a:pt x="14337214" y="540145"/>
                  <a:pt x="14332331" y="506682"/>
                </a:cubicBezTo>
                <a:cubicBezTo>
                  <a:pt x="14325150" y="456558"/>
                  <a:pt x="14294559" y="470058"/>
                  <a:pt x="14260664" y="432429"/>
                </a:cubicBezTo>
                <a:cubicBezTo>
                  <a:pt x="14259371" y="430993"/>
                  <a:pt x="14257792" y="429701"/>
                  <a:pt x="14256355" y="428408"/>
                </a:cubicBezTo>
                <a:cubicBezTo>
                  <a:pt x="14259227" y="425679"/>
                  <a:pt x="14261956" y="422807"/>
                  <a:pt x="14264973" y="420078"/>
                </a:cubicBezTo>
                <a:cubicBezTo>
                  <a:pt x="14290681" y="396093"/>
                  <a:pt x="14316388" y="370241"/>
                  <a:pt x="14345544" y="348267"/>
                </a:cubicBezTo>
                <a:cubicBezTo>
                  <a:pt x="14373981" y="326724"/>
                  <a:pt x="14404716" y="307192"/>
                  <a:pt x="14435738" y="288808"/>
                </a:cubicBezTo>
                <a:cubicBezTo>
                  <a:pt x="14466760" y="270425"/>
                  <a:pt x="14498501" y="252472"/>
                  <a:pt x="14531390" y="238541"/>
                </a:cubicBezTo>
                <a:cubicBezTo>
                  <a:pt x="14564854" y="224466"/>
                  <a:pt x="14600328" y="216279"/>
                  <a:pt x="14635084" y="208380"/>
                </a:cubicBezTo>
                <a:cubicBezTo>
                  <a:pt x="14670415" y="200194"/>
                  <a:pt x="14705890" y="192582"/>
                  <a:pt x="14741796" y="192151"/>
                </a:cubicBezTo>
                <a:cubicBezTo>
                  <a:pt x="14777557" y="191720"/>
                  <a:pt x="14813175" y="198039"/>
                  <a:pt x="14848649" y="206657"/>
                </a:cubicBezTo>
                <a:cubicBezTo>
                  <a:pt x="14882400" y="214987"/>
                  <a:pt x="14915002" y="229062"/>
                  <a:pt x="14947892" y="247014"/>
                </a:cubicBezTo>
                <a:cubicBezTo>
                  <a:pt x="14944876" y="249169"/>
                  <a:pt x="14943870" y="251179"/>
                  <a:pt x="14940998" y="253334"/>
                </a:cubicBezTo>
                <a:cubicBezTo>
                  <a:pt x="14916725" y="271574"/>
                  <a:pt x="14895182" y="294409"/>
                  <a:pt x="14879097" y="320692"/>
                </a:cubicBezTo>
                <a:cubicBezTo>
                  <a:pt x="14862580" y="347549"/>
                  <a:pt x="14848649" y="376417"/>
                  <a:pt x="14846638" y="406721"/>
                </a:cubicBezTo>
                <a:cubicBezTo>
                  <a:pt x="14844627" y="436451"/>
                  <a:pt x="14852527" y="467042"/>
                  <a:pt x="14870336" y="495336"/>
                </a:cubicBezTo>
                <a:cubicBezTo>
                  <a:pt x="14888864" y="525065"/>
                  <a:pt x="14918736" y="551635"/>
                  <a:pt x="14952201" y="566428"/>
                </a:cubicBezTo>
                <a:cubicBezTo>
                  <a:pt x="14951770" y="567577"/>
                  <a:pt x="14951339" y="568726"/>
                  <a:pt x="14951051" y="569875"/>
                </a:cubicBezTo>
                <a:cubicBezTo>
                  <a:pt x="14940423" y="619281"/>
                  <a:pt x="14910982" y="621435"/>
                  <a:pt x="14929508" y="668543"/>
                </a:cubicBezTo>
                <a:cubicBezTo>
                  <a:pt x="14941859" y="699852"/>
                  <a:pt x="14970583" y="706028"/>
                  <a:pt x="14994712" y="682474"/>
                </a:cubicBezTo>
                <a:cubicBezTo>
                  <a:pt x="15031049" y="647287"/>
                  <a:pt x="15006920" y="633643"/>
                  <a:pt x="15017548" y="584237"/>
                </a:cubicBezTo>
                <a:cubicBezTo>
                  <a:pt x="15017979" y="582514"/>
                  <a:pt x="15017979" y="580934"/>
                  <a:pt x="15018123" y="579354"/>
                </a:cubicBezTo>
                <a:cubicBezTo>
                  <a:pt x="15038803" y="578349"/>
                  <a:pt x="15059342" y="572317"/>
                  <a:pt x="15077726" y="559678"/>
                </a:cubicBezTo>
                <a:cubicBezTo>
                  <a:pt x="15105156" y="540863"/>
                  <a:pt x="15118945" y="513575"/>
                  <a:pt x="15125695" y="485138"/>
                </a:cubicBezTo>
                <a:cubicBezTo>
                  <a:pt x="15132301" y="456701"/>
                  <a:pt x="15129573" y="426110"/>
                  <a:pt x="15121529" y="396237"/>
                </a:cubicBezTo>
                <a:cubicBezTo>
                  <a:pt x="15113488" y="366364"/>
                  <a:pt x="15098263" y="339650"/>
                  <a:pt x="15081602" y="316671"/>
                </a:cubicBezTo>
                <a:cubicBezTo>
                  <a:pt x="15062645" y="290388"/>
                  <a:pt x="15042394" y="265685"/>
                  <a:pt x="15018410" y="246583"/>
                </a:cubicBezTo>
                <a:cubicBezTo>
                  <a:pt x="15049431" y="234376"/>
                  <a:pt x="15084188" y="229349"/>
                  <a:pt x="15118370" y="227051"/>
                </a:cubicBezTo>
                <a:cubicBezTo>
                  <a:pt x="15151548" y="224897"/>
                  <a:pt x="15185442" y="227769"/>
                  <a:pt x="15219049" y="231360"/>
                </a:cubicBezTo>
                <a:cubicBezTo>
                  <a:pt x="15253231" y="234950"/>
                  <a:pt x="15286981" y="239833"/>
                  <a:pt x="15319009" y="245578"/>
                </a:cubicBezTo>
                <a:cubicBezTo>
                  <a:pt x="15355345" y="252185"/>
                  <a:pt x="15391969" y="256350"/>
                  <a:pt x="15428448" y="261520"/>
                </a:cubicBezTo>
                <a:cubicBezTo>
                  <a:pt x="15464928" y="266834"/>
                  <a:pt x="15501265" y="274015"/>
                  <a:pt x="15537887" y="277749"/>
                </a:cubicBezTo>
                <a:cubicBezTo>
                  <a:pt x="15574512" y="281483"/>
                  <a:pt x="15611709" y="279329"/>
                  <a:pt x="15648477" y="281196"/>
                </a:cubicBezTo>
                <a:cubicBezTo>
                  <a:pt x="15685243" y="283207"/>
                  <a:pt x="15721867" y="286223"/>
                  <a:pt x="15758777" y="286079"/>
                </a:cubicBezTo>
                <a:cubicBezTo>
                  <a:pt x="15793247" y="286079"/>
                  <a:pt x="15828433" y="283351"/>
                  <a:pt x="15864196" y="282345"/>
                </a:cubicBezTo>
                <a:cubicBezTo>
                  <a:pt x="15899095" y="281340"/>
                  <a:pt x="15934569" y="282776"/>
                  <a:pt x="15969614" y="279904"/>
                </a:cubicBezTo>
                <a:cubicBezTo>
                  <a:pt x="16004800" y="277031"/>
                  <a:pt x="16039414" y="269706"/>
                  <a:pt x="16073883" y="263962"/>
                </a:cubicBezTo>
                <a:cubicBezTo>
                  <a:pt x="16109070" y="257930"/>
                  <a:pt x="16143539" y="251897"/>
                  <a:pt x="16176715" y="241844"/>
                </a:cubicBezTo>
                <a:cubicBezTo>
                  <a:pt x="16209173" y="232078"/>
                  <a:pt x="16240484" y="215274"/>
                  <a:pt x="16267916" y="193731"/>
                </a:cubicBezTo>
                <a:cubicBezTo>
                  <a:pt x="16296065" y="171613"/>
                  <a:pt x="16318613" y="145330"/>
                  <a:pt x="16331251" y="113734"/>
                </a:cubicBezTo>
                <a:cubicBezTo>
                  <a:pt x="16343461" y="82999"/>
                  <a:pt x="16347195" y="49679"/>
                  <a:pt x="16334842" y="12768"/>
                </a:cubicBezTo>
                <a:close/>
                <a:moveTo>
                  <a:pt x="1421780" y="314947"/>
                </a:moveTo>
                <a:cubicBezTo>
                  <a:pt x="1441169" y="338070"/>
                  <a:pt x="1450648" y="367800"/>
                  <a:pt x="1455101" y="396524"/>
                </a:cubicBezTo>
                <a:cubicBezTo>
                  <a:pt x="1459553" y="425536"/>
                  <a:pt x="1459266" y="456271"/>
                  <a:pt x="1441457" y="482697"/>
                </a:cubicBezTo>
                <a:cubicBezTo>
                  <a:pt x="1424222" y="508261"/>
                  <a:pt x="1394062" y="531384"/>
                  <a:pt x="1361747" y="540720"/>
                </a:cubicBezTo>
                <a:cubicBezTo>
                  <a:pt x="1358587" y="540289"/>
                  <a:pt x="1355284" y="540289"/>
                  <a:pt x="1351981" y="540863"/>
                </a:cubicBezTo>
                <a:cubicBezTo>
                  <a:pt x="1348821" y="541582"/>
                  <a:pt x="1346236" y="542874"/>
                  <a:pt x="1343650" y="544310"/>
                </a:cubicBezTo>
                <a:cubicBezTo>
                  <a:pt x="1331299" y="545747"/>
                  <a:pt x="1318804" y="545028"/>
                  <a:pt x="1306883" y="541294"/>
                </a:cubicBezTo>
                <a:cubicBezTo>
                  <a:pt x="1274281" y="531097"/>
                  <a:pt x="1255036" y="504958"/>
                  <a:pt x="1248860" y="475947"/>
                </a:cubicBezTo>
                <a:cubicBezTo>
                  <a:pt x="1242685" y="447222"/>
                  <a:pt x="1246850" y="412753"/>
                  <a:pt x="1256616" y="386183"/>
                </a:cubicBezTo>
                <a:cubicBezTo>
                  <a:pt x="1266095" y="360619"/>
                  <a:pt x="1280888" y="336634"/>
                  <a:pt x="1298410" y="316383"/>
                </a:cubicBezTo>
                <a:cubicBezTo>
                  <a:pt x="1315932" y="296133"/>
                  <a:pt x="1339198" y="282632"/>
                  <a:pt x="1361460" y="267409"/>
                </a:cubicBezTo>
                <a:cubicBezTo>
                  <a:pt x="1382859" y="280334"/>
                  <a:pt x="1404115" y="293691"/>
                  <a:pt x="1421780" y="314804"/>
                </a:cubicBezTo>
                <a:close/>
                <a:moveTo>
                  <a:pt x="3645613" y="501224"/>
                </a:moveTo>
                <a:cubicBezTo>
                  <a:pt x="3641448" y="529086"/>
                  <a:pt x="3632687" y="557667"/>
                  <a:pt x="3621197" y="583232"/>
                </a:cubicBezTo>
                <a:cubicBezTo>
                  <a:pt x="3619187" y="582657"/>
                  <a:pt x="3614591" y="578780"/>
                  <a:pt x="3612580" y="578205"/>
                </a:cubicBezTo>
                <a:cubicBezTo>
                  <a:pt x="3580840" y="569013"/>
                  <a:pt x="3544647" y="561976"/>
                  <a:pt x="3514487" y="544598"/>
                </a:cubicBezTo>
                <a:cubicBezTo>
                  <a:pt x="3484183" y="527219"/>
                  <a:pt x="3457613" y="502373"/>
                  <a:pt x="3440809" y="471638"/>
                </a:cubicBezTo>
                <a:cubicBezTo>
                  <a:pt x="3425585" y="443775"/>
                  <a:pt x="3424293" y="407296"/>
                  <a:pt x="3431474" y="375986"/>
                </a:cubicBezTo>
                <a:cubicBezTo>
                  <a:pt x="3438798" y="344390"/>
                  <a:pt x="3456033" y="314516"/>
                  <a:pt x="3492369" y="305755"/>
                </a:cubicBezTo>
                <a:cubicBezTo>
                  <a:pt x="3528274" y="296995"/>
                  <a:pt x="3563174" y="308915"/>
                  <a:pt x="3589170" y="330171"/>
                </a:cubicBezTo>
                <a:cubicBezTo>
                  <a:pt x="3615022" y="351283"/>
                  <a:pt x="3635559" y="383598"/>
                  <a:pt x="3642740" y="416057"/>
                </a:cubicBezTo>
                <a:cubicBezTo>
                  <a:pt x="3648916" y="443632"/>
                  <a:pt x="3649491" y="473218"/>
                  <a:pt x="3645326" y="501224"/>
                </a:cubicBezTo>
                <a:close/>
                <a:moveTo>
                  <a:pt x="5034862" y="598456"/>
                </a:moveTo>
                <a:cubicBezTo>
                  <a:pt x="5031128" y="607791"/>
                  <a:pt x="5029979" y="619137"/>
                  <a:pt x="5024521" y="627467"/>
                </a:cubicBezTo>
                <a:cubicBezTo>
                  <a:pt x="5017915" y="637521"/>
                  <a:pt x="5009297" y="648723"/>
                  <a:pt x="4998957" y="655330"/>
                </a:cubicBezTo>
                <a:cubicBezTo>
                  <a:pt x="4994792" y="658058"/>
                  <a:pt x="4987036" y="660356"/>
                  <a:pt x="4982440" y="658058"/>
                </a:cubicBezTo>
                <a:cubicBezTo>
                  <a:pt x="4978131" y="655904"/>
                  <a:pt x="4975259" y="648005"/>
                  <a:pt x="4974541" y="643696"/>
                </a:cubicBezTo>
                <a:cubicBezTo>
                  <a:pt x="4972817" y="633499"/>
                  <a:pt x="4974541" y="622009"/>
                  <a:pt x="4976264" y="611956"/>
                </a:cubicBezTo>
                <a:cubicBezTo>
                  <a:pt x="4977844" y="602333"/>
                  <a:pt x="4985600" y="594147"/>
                  <a:pt x="4988903" y="584955"/>
                </a:cubicBezTo>
                <a:cubicBezTo>
                  <a:pt x="4994504" y="569588"/>
                  <a:pt x="4997807" y="552497"/>
                  <a:pt x="5007143" y="539140"/>
                </a:cubicBezTo>
                <a:cubicBezTo>
                  <a:pt x="5010303" y="534831"/>
                  <a:pt x="5044628" y="506682"/>
                  <a:pt x="5044054" y="504815"/>
                </a:cubicBezTo>
                <a:cubicBezTo>
                  <a:pt x="5052671" y="535549"/>
                  <a:pt x="5046495" y="568582"/>
                  <a:pt x="5034862" y="598312"/>
                </a:cubicBezTo>
                <a:close/>
                <a:moveTo>
                  <a:pt x="6888151" y="491170"/>
                </a:moveTo>
                <a:cubicBezTo>
                  <a:pt x="6884417" y="520182"/>
                  <a:pt x="6873933" y="551491"/>
                  <a:pt x="6862012" y="578780"/>
                </a:cubicBezTo>
                <a:cubicBezTo>
                  <a:pt x="6827400" y="580503"/>
                  <a:pt x="6791350" y="573609"/>
                  <a:pt x="6759754" y="565566"/>
                </a:cubicBezTo>
                <a:cubicBezTo>
                  <a:pt x="6725716" y="556949"/>
                  <a:pt x="6692108" y="545890"/>
                  <a:pt x="6668841" y="521618"/>
                </a:cubicBezTo>
                <a:cubicBezTo>
                  <a:pt x="6647586" y="499501"/>
                  <a:pt x="6632793" y="467760"/>
                  <a:pt x="6626617" y="429126"/>
                </a:cubicBezTo>
                <a:cubicBezTo>
                  <a:pt x="6621159" y="395519"/>
                  <a:pt x="6631644" y="361480"/>
                  <a:pt x="6648447" y="334767"/>
                </a:cubicBezTo>
                <a:cubicBezTo>
                  <a:pt x="6665395" y="307910"/>
                  <a:pt x="6691246" y="285505"/>
                  <a:pt x="6729163" y="285074"/>
                </a:cubicBezTo>
                <a:cubicBezTo>
                  <a:pt x="6762195" y="284787"/>
                  <a:pt x="6795516" y="299580"/>
                  <a:pt x="6821798" y="320979"/>
                </a:cubicBezTo>
                <a:cubicBezTo>
                  <a:pt x="6848081" y="342379"/>
                  <a:pt x="6870342" y="371821"/>
                  <a:pt x="6880252" y="401982"/>
                </a:cubicBezTo>
                <a:cubicBezTo>
                  <a:pt x="6889731" y="430706"/>
                  <a:pt x="6891885" y="461728"/>
                  <a:pt x="6888008" y="491170"/>
                </a:cubicBezTo>
                <a:close/>
                <a:moveTo>
                  <a:pt x="9456100" y="490740"/>
                </a:moveTo>
                <a:cubicBezTo>
                  <a:pt x="9452222" y="461297"/>
                  <a:pt x="9456244" y="432142"/>
                  <a:pt x="9465866" y="403418"/>
                </a:cubicBezTo>
                <a:cubicBezTo>
                  <a:pt x="9475920" y="373257"/>
                  <a:pt x="9496601" y="346257"/>
                  <a:pt x="9522884" y="324857"/>
                </a:cubicBezTo>
                <a:cubicBezTo>
                  <a:pt x="9549166" y="303457"/>
                  <a:pt x="9579184" y="286797"/>
                  <a:pt x="9612216" y="287228"/>
                </a:cubicBezTo>
                <a:cubicBezTo>
                  <a:pt x="9650133" y="287659"/>
                  <a:pt x="9680724" y="304750"/>
                  <a:pt x="9697815" y="331751"/>
                </a:cubicBezTo>
                <a:cubicBezTo>
                  <a:pt x="9714762" y="358464"/>
                  <a:pt x="9715050" y="394657"/>
                  <a:pt x="9709592" y="428264"/>
                </a:cubicBezTo>
                <a:cubicBezTo>
                  <a:pt x="9703273" y="466899"/>
                  <a:pt x="9689053" y="494905"/>
                  <a:pt x="9667798" y="517022"/>
                </a:cubicBezTo>
                <a:cubicBezTo>
                  <a:pt x="9644531" y="541294"/>
                  <a:pt x="9615951" y="557380"/>
                  <a:pt x="9581769" y="565997"/>
                </a:cubicBezTo>
                <a:cubicBezTo>
                  <a:pt x="9550172" y="574040"/>
                  <a:pt x="9515703" y="577918"/>
                  <a:pt x="9480946" y="576051"/>
                </a:cubicBezTo>
                <a:cubicBezTo>
                  <a:pt x="9469026" y="548763"/>
                  <a:pt x="9459691" y="519751"/>
                  <a:pt x="9455956" y="490740"/>
                </a:cubicBezTo>
                <a:close/>
                <a:moveTo>
                  <a:pt x="11331651" y="541007"/>
                </a:moveTo>
                <a:cubicBezTo>
                  <a:pt x="11340986" y="554364"/>
                  <a:pt x="11349029" y="568870"/>
                  <a:pt x="11354630" y="584237"/>
                </a:cubicBezTo>
                <a:cubicBezTo>
                  <a:pt x="11357933" y="593429"/>
                  <a:pt x="11358077" y="603339"/>
                  <a:pt x="11359657" y="612818"/>
                </a:cubicBezTo>
                <a:cubicBezTo>
                  <a:pt x="11361380" y="622871"/>
                  <a:pt x="11362099" y="632350"/>
                  <a:pt x="11360232" y="642404"/>
                </a:cubicBezTo>
                <a:cubicBezTo>
                  <a:pt x="11359514" y="646712"/>
                  <a:pt x="11361811" y="653319"/>
                  <a:pt x="11357647" y="655473"/>
                </a:cubicBezTo>
                <a:cubicBezTo>
                  <a:pt x="11353051" y="657771"/>
                  <a:pt x="11345870" y="658920"/>
                  <a:pt x="11341704" y="656191"/>
                </a:cubicBezTo>
                <a:cubicBezTo>
                  <a:pt x="11331507" y="649585"/>
                  <a:pt x="11328203" y="634217"/>
                  <a:pt x="11321741" y="624164"/>
                </a:cubicBezTo>
                <a:cubicBezTo>
                  <a:pt x="11316284" y="615690"/>
                  <a:pt x="11310826" y="607504"/>
                  <a:pt x="11307092" y="598025"/>
                </a:cubicBezTo>
                <a:cubicBezTo>
                  <a:pt x="11295458" y="568439"/>
                  <a:pt x="11292155" y="536411"/>
                  <a:pt x="11300628" y="505676"/>
                </a:cubicBezTo>
                <a:cubicBezTo>
                  <a:pt x="11300054" y="507543"/>
                  <a:pt x="11328491" y="536555"/>
                  <a:pt x="11331651" y="540863"/>
                </a:cubicBezTo>
                <a:close/>
                <a:moveTo>
                  <a:pt x="12722911" y="581508"/>
                </a:moveTo>
                <a:cubicBezTo>
                  <a:pt x="12711420" y="555944"/>
                  <a:pt x="12705388" y="528081"/>
                  <a:pt x="12701224" y="500219"/>
                </a:cubicBezTo>
                <a:cubicBezTo>
                  <a:pt x="12697058" y="472212"/>
                  <a:pt x="12698495" y="444781"/>
                  <a:pt x="12704670" y="417206"/>
                </a:cubicBezTo>
                <a:cubicBezTo>
                  <a:pt x="12711852" y="384747"/>
                  <a:pt x="12727219" y="352289"/>
                  <a:pt x="12753071" y="331176"/>
                </a:cubicBezTo>
                <a:cubicBezTo>
                  <a:pt x="12779066" y="309920"/>
                  <a:pt x="12812961" y="296276"/>
                  <a:pt x="12849010" y="304894"/>
                </a:cubicBezTo>
                <a:cubicBezTo>
                  <a:pt x="12885346" y="313655"/>
                  <a:pt x="12901862" y="344246"/>
                  <a:pt x="12909043" y="375843"/>
                </a:cubicBezTo>
                <a:cubicBezTo>
                  <a:pt x="12916224" y="407152"/>
                  <a:pt x="12911198" y="440903"/>
                  <a:pt x="12895830" y="468766"/>
                </a:cubicBezTo>
                <a:cubicBezTo>
                  <a:pt x="12879027" y="499501"/>
                  <a:pt x="12854611" y="522624"/>
                  <a:pt x="12824307" y="540002"/>
                </a:cubicBezTo>
                <a:cubicBezTo>
                  <a:pt x="12794146" y="557380"/>
                  <a:pt x="12761114" y="570880"/>
                  <a:pt x="12729373" y="580072"/>
                </a:cubicBezTo>
                <a:cubicBezTo>
                  <a:pt x="12727363" y="580647"/>
                  <a:pt x="12724778" y="580934"/>
                  <a:pt x="12722767" y="581508"/>
                </a:cubicBezTo>
                <a:close/>
                <a:moveTo>
                  <a:pt x="15040814" y="318251"/>
                </a:moveTo>
                <a:cubicBezTo>
                  <a:pt x="15058336" y="338501"/>
                  <a:pt x="15070401" y="362486"/>
                  <a:pt x="15079737" y="387907"/>
                </a:cubicBezTo>
                <a:cubicBezTo>
                  <a:pt x="15089502" y="414333"/>
                  <a:pt x="15092518" y="445643"/>
                  <a:pt x="15086343" y="474367"/>
                </a:cubicBezTo>
                <a:cubicBezTo>
                  <a:pt x="15080166" y="503378"/>
                  <a:pt x="15066667" y="529374"/>
                  <a:pt x="15034065" y="539571"/>
                </a:cubicBezTo>
                <a:cubicBezTo>
                  <a:pt x="14984658" y="555082"/>
                  <a:pt x="14926349" y="522624"/>
                  <a:pt x="14899348" y="482697"/>
                </a:cubicBezTo>
                <a:cubicBezTo>
                  <a:pt x="14881395" y="456271"/>
                  <a:pt x="14882400" y="425248"/>
                  <a:pt x="14886853" y="396237"/>
                </a:cubicBezTo>
                <a:cubicBezTo>
                  <a:pt x="14891304" y="367513"/>
                  <a:pt x="14904230" y="341086"/>
                  <a:pt x="14923477" y="317963"/>
                </a:cubicBezTo>
                <a:cubicBezTo>
                  <a:pt x="14941142" y="296851"/>
                  <a:pt x="14958663" y="277893"/>
                  <a:pt x="14979919" y="264967"/>
                </a:cubicBezTo>
                <a:cubicBezTo>
                  <a:pt x="15002181" y="280047"/>
                  <a:pt x="15023149" y="297856"/>
                  <a:pt x="15040527" y="318107"/>
                </a:cubicBezTo>
                <a:close/>
              </a:path>
            </a:pathLst>
          </a:custGeom>
          <a:solidFill>
            <a:srgbClr val="52525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Graphic 7">
            <a:extLst>
              <a:ext uri="{FF2B5EF4-FFF2-40B4-BE49-F238E27FC236}">
                <a16:creationId xmlns:a16="http://schemas.microsoft.com/office/drawing/2014/main" id="{55D97C4C-DBE6-DD57-0D01-4327F80E967B}"/>
              </a:ext>
            </a:extLst>
          </p:cNvPr>
          <p:cNvSpPr/>
          <p:nvPr/>
        </p:nvSpPr>
        <p:spPr>
          <a:xfrm rot="18460800">
            <a:off x="4334407" y="2217300"/>
            <a:ext cx="2178136" cy="2123548"/>
          </a:xfrm>
          <a:custGeom>
            <a:avLst/>
            <a:gdLst>
              <a:gd name="connsiteX0" fmla="*/ 1556005 w 3112100"/>
              <a:gd name="connsiteY0" fmla="*/ 0 h 3034105"/>
              <a:gd name="connsiteX1" fmla="*/ 1902234 w 3112100"/>
              <a:gd name="connsiteY1" fmla="*/ 877082 h 3034105"/>
              <a:gd name="connsiteX2" fmla="*/ 2803902 w 3112100"/>
              <a:gd name="connsiteY2" fmla="*/ 600928 h 3034105"/>
              <a:gd name="connsiteX3" fmla="*/ 2334007 w 3112100"/>
              <a:gd name="connsiteY3" fmla="*/ 1418525 h 3034105"/>
              <a:gd name="connsiteX4" fmla="*/ 3112101 w 3112100"/>
              <a:gd name="connsiteY4" fmla="*/ 1951220 h 3034105"/>
              <a:gd name="connsiteX5" fmla="*/ 2179953 w 3112100"/>
              <a:gd name="connsiteY5" fmla="*/ 2093671 h 3034105"/>
              <a:gd name="connsiteX6" fmla="*/ 2248555 w 3112100"/>
              <a:gd name="connsiteY6" fmla="*/ 3034105 h 3034105"/>
              <a:gd name="connsiteX7" fmla="*/ 1556005 w 3112100"/>
              <a:gd name="connsiteY7" fmla="*/ 2394135 h 3034105"/>
              <a:gd name="connsiteX8" fmla="*/ 863547 w 3112100"/>
              <a:gd name="connsiteY8" fmla="*/ 3034105 h 3034105"/>
              <a:gd name="connsiteX9" fmla="*/ 932056 w 3112100"/>
              <a:gd name="connsiteY9" fmla="*/ 2093671 h 3034105"/>
              <a:gd name="connsiteX10" fmla="*/ 0 w 3112100"/>
              <a:gd name="connsiteY10" fmla="*/ 1951220 h 3034105"/>
              <a:gd name="connsiteX11" fmla="*/ 778002 w 3112100"/>
              <a:gd name="connsiteY11" fmla="*/ 1418525 h 3034105"/>
              <a:gd name="connsiteX12" fmla="*/ 308199 w 3112100"/>
              <a:gd name="connsiteY12" fmla="*/ 600928 h 3034105"/>
              <a:gd name="connsiteX13" fmla="*/ 1209776 w 3112100"/>
              <a:gd name="connsiteY13" fmla="*/ 877082 h 3034105"/>
              <a:gd name="connsiteX14" fmla="*/ 1556005 w 3112100"/>
              <a:gd name="connsiteY14" fmla="*/ 0 h 303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112100" h="3034105">
                <a:moveTo>
                  <a:pt x="1556005" y="0"/>
                </a:moveTo>
                <a:lnTo>
                  <a:pt x="1902234" y="877082"/>
                </a:lnTo>
                <a:lnTo>
                  <a:pt x="2803902" y="600928"/>
                </a:lnTo>
                <a:lnTo>
                  <a:pt x="2334007" y="1418525"/>
                </a:lnTo>
                <a:lnTo>
                  <a:pt x="3112101" y="1951220"/>
                </a:lnTo>
                <a:lnTo>
                  <a:pt x="2179953" y="2093671"/>
                </a:lnTo>
                <a:lnTo>
                  <a:pt x="2248555" y="3034105"/>
                </a:lnTo>
                <a:lnTo>
                  <a:pt x="1556005" y="2394135"/>
                </a:lnTo>
                <a:lnTo>
                  <a:pt x="863547" y="3034105"/>
                </a:lnTo>
                <a:lnTo>
                  <a:pt x="932056" y="2093671"/>
                </a:lnTo>
                <a:lnTo>
                  <a:pt x="0" y="1951220"/>
                </a:lnTo>
                <a:lnTo>
                  <a:pt x="778002" y="1418525"/>
                </a:lnTo>
                <a:lnTo>
                  <a:pt x="308199" y="600928"/>
                </a:lnTo>
                <a:lnTo>
                  <a:pt x="1209776" y="877082"/>
                </a:lnTo>
                <a:lnTo>
                  <a:pt x="1556005" y="0"/>
                </a:lnTo>
                <a:close/>
              </a:path>
            </a:pathLst>
          </a:custGeom>
          <a:solidFill>
            <a:srgbClr val="EAB157"/>
          </a:solidFill>
          <a:ln w="9190" cap="flat">
            <a:solidFill>
              <a:srgbClr val="EAB157"/>
            </a:solidFill>
            <a:prstDash val="solid"/>
            <a:miter/>
          </a:ln>
        </p:spPr>
        <p:txBody>
          <a:bodyPr rtlCol="0" anchor="ctr"/>
          <a:lstStyle/>
          <a:p>
            <a:endParaRPr lang="en-GB" sz="700"/>
          </a:p>
        </p:txBody>
      </p:sp>
      <p:sp>
        <p:nvSpPr>
          <p:cNvPr id="12" name="Graphic 7">
            <a:extLst>
              <a:ext uri="{FF2B5EF4-FFF2-40B4-BE49-F238E27FC236}">
                <a16:creationId xmlns:a16="http://schemas.microsoft.com/office/drawing/2014/main" id="{B1A9D8C9-B216-C347-F3E9-7BD1FAD09A73}"/>
              </a:ext>
            </a:extLst>
          </p:cNvPr>
          <p:cNvSpPr/>
          <p:nvPr/>
        </p:nvSpPr>
        <p:spPr>
          <a:xfrm rot="18460800">
            <a:off x="6149904" y="3728239"/>
            <a:ext cx="2178136" cy="2123548"/>
          </a:xfrm>
          <a:custGeom>
            <a:avLst/>
            <a:gdLst>
              <a:gd name="connsiteX0" fmla="*/ 1556005 w 3112100"/>
              <a:gd name="connsiteY0" fmla="*/ 0 h 3034105"/>
              <a:gd name="connsiteX1" fmla="*/ 1902234 w 3112100"/>
              <a:gd name="connsiteY1" fmla="*/ 877082 h 3034105"/>
              <a:gd name="connsiteX2" fmla="*/ 2803902 w 3112100"/>
              <a:gd name="connsiteY2" fmla="*/ 600928 h 3034105"/>
              <a:gd name="connsiteX3" fmla="*/ 2334007 w 3112100"/>
              <a:gd name="connsiteY3" fmla="*/ 1418525 h 3034105"/>
              <a:gd name="connsiteX4" fmla="*/ 3112101 w 3112100"/>
              <a:gd name="connsiteY4" fmla="*/ 1951220 h 3034105"/>
              <a:gd name="connsiteX5" fmla="*/ 2179953 w 3112100"/>
              <a:gd name="connsiteY5" fmla="*/ 2093671 h 3034105"/>
              <a:gd name="connsiteX6" fmla="*/ 2248555 w 3112100"/>
              <a:gd name="connsiteY6" fmla="*/ 3034105 h 3034105"/>
              <a:gd name="connsiteX7" fmla="*/ 1556005 w 3112100"/>
              <a:gd name="connsiteY7" fmla="*/ 2394135 h 3034105"/>
              <a:gd name="connsiteX8" fmla="*/ 863547 w 3112100"/>
              <a:gd name="connsiteY8" fmla="*/ 3034105 h 3034105"/>
              <a:gd name="connsiteX9" fmla="*/ 932056 w 3112100"/>
              <a:gd name="connsiteY9" fmla="*/ 2093671 h 3034105"/>
              <a:gd name="connsiteX10" fmla="*/ 0 w 3112100"/>
              <a:gd name="connsiteY10" fmla="*/ 1951220 h 3034105"/>
              <a:gd name="connsiteX11" fmla="*/ 778002 w 3112100"/>
              <a:gd name="connsiteY11" fmla="*/ 1418525 h 3034105"/>
              <a:gd name="connsiteX12" fmla="*/ 308199 w 3112100"/>
              <a:gd name="connsiteY12" fmla="*/ 600928 h 3034105"/>
              <a:gd name="connsiteX13" fmla="*/ 1209776 w 3112100"/>
              <a:gd name="connsiteY13" fmla="*/ 877082 h 3034105"/>
              <a:gd name="connsiteX14" fmla="*/ 1556005 w 3112100"/>
              <a:gd name="connsiteY14" fmla="*/ 0 h 303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112100" h="3034105">
                <a:moveTo>
                  <a:pt x="1556005" y="0"/>
                </a:moveTo>
                <a:lnTo>
                  <a:pt x="1902234" y="877082"/>
                </a:lnTo>
                <a:lnTo>
                  <a:pt x="2803902" y="600928"/>
                </a:lnTo>
                <a:lnTo>
                  <a:pt x="2334007" y="1418525"/>
                </a:lnTo>
                <a:lnTo>
                  <a:pt x="3112101" y="1951220"/>
                </a:lnTo>
                <a:lnTo>
                  <a:pt x="2179953" y="2093671"/>
                </a:lnTo>
                <a:lnTo>
                  <a:pt x="2248555" y="3034105"/>
                </a:lnTo>
                <a:lnTo>
                  <a:pt x="1556005" y="2394135"/>
                </a:lnTo>
                <a:lnTo>
                  <a:pt x="863547" y="3034105"/>
                </a:lnTo>
                <a:lnTo>
                  <a:pt x="932056" y="2093671"/>
                </a:lnTo>
                <a:lnTo>
                  <a:pt x="0" y="1951220"/>
                </a:lnTo>
                <a:lnTo>
                  <a:pt x="778002" y="1418525"/>
                </a:lnTo>
                <a:lnTo>
                  <a:pt x="308199" y="600928"/>
                </a:lnTo>
                <a:lnTo>
                  <a:pt x="1209776" y="877082"/>
                </a:lnTo>
                <a:lnTo>
                  <a:pt x="1556005" y="0"/>
                </a:lnTo>
                <a:close/>
              </a:path>
            </a:pathLst>
          </a:custGeom>
          <a:solidFill>
            <a:srgbClr val="EAB157"/>
          </a:solidFill>
          <a:ln w="9190" cap="flat">
            <a:solidFill>
              <a:srgbClr val="EAB157"/>
            </a:solidFill>
            <a:prstDash val="solid"/>
            <a:miter/>
          </a:ln>
        </p:spPr>
        <p:txBody>
          <a:bodyPr rtlCol="0" anchor="ctr"/>
          <a:lstStyle/>
          <a:p>
            <a:endParaRPr lang="en-GB" sz="700"/>
          </a:p>
        </p:txBody>
      </p:sp>
      <p:pic>
        <p:nvPicPr>
          <p:cNvPr id="1146" name="Picture 1145">
            <a:extLst>
              <a:ext uri="{FF2B5EF4-FFF2-40B4-BE49-F238E27FC236}">
                <a16:creationId xmlns:a16="http://schemas.microsoft.com/office/drawing/2014/main" id="{AA6BAA31-0521-752C-B597-A806E1D260EC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5658379" y="3418171"/>
            <a:ext cx="875243" cy="1624324"/>
          </a:xfrm>
          <a:prstGeom prst="rect">
            <a:avLst/>
          </a:prstGeom>
        </p:spPr>
      </p:pic>
      <p:pic>
        <p:nvPicPr>
          <p:cNvPr id="1164" name="Picture 1163">
            <a:extLst>
              <a:ext uri="{FF2B5EF4-FFF2-40B4-BE49-F238E27FC236}">
                <a16:creationId xmlns:a16="http://schemas.microsoft.com/office/drawing/2014/main" id="{1A1CBE0E-89F6-18EE-2F9C-D11C1ECDA565}"/>
              </a:ext>
            </a:extLst>
          </p:cNvPr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5541889" y="3329928"/>
            <a:ext cx="1115532" cy="1938061"/>
          </a:xfrm>
          <a:prstGeom prst="rect">
            <a:avLst/>
          </a:prstGeom>
        </p:spPr>
      </p:pic>
      <p:pic>
        <p:nvPicPr>
          <p:cNvPr id="1158" name="Picture 1157">
            <a:extLst>
              <a:ext uri="{FF2B5EF4-FFF2-40B4-BE49-F238E27FC236}">
                <a16:creationId xmlns:a16="http://schemas.microsoft.com/office/drawing/2014/main" id="{4EDA0F3D-2310-9A0E-12ED-9D952BDDA9BE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5593116" y="3952872"/>
            <a:ext cx="993182" cy="995646"/>
          </a:xfrm>
          <a:prstGeom prst="rect">
            <a:avLst/>
          </a:prstGeom>
        </p:spPr>
      </p:pic>
      <p:pic>
        <p:nvPicPr>
          <p:cNvPr id="1180" name="Picture 1179">
            <a:extLst>
              <a:ext uri="{FF2B5EF4-FFF2-40B4-BE49-F238E27FC236}">
                <a16:creationId xmlns:a16="http://schemas.microsoft.com/office/drawing/2014/main" id="{7E5F093E-30F7-E63F-B488-6877CD3BCFD4}"/>
              </a:ext>
            </a:extLst>
          </p:cNvPr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4989297" y="2985248"/>
            <a:ext cx="2213406" cy="3926540"/>
          </a:xfrm>
          <a:prstGeom prst="rect">
            <a:avLst/>
          </a:prstGeom>
        </p:spPr>
      </p:pic>
      <p:sp>
        <p:nvSpPr>
          <p:cNvPr id="2291" name="Freeform: Shape 2290">
            <a:extLst>
              <a:ext uri="{FF2B5EF4-FFF2-40B4-BE49-F238E27FC236}">
                <a16:creationId xmlns:a16="http://schemas.microsoft.com/office/drawing/2014/main" id="{DB3B1577-275D-F9EB-9228-0F23544DAF27}"/>
              </a:ext>
            </a:extLst>
          </p:cNvPr>
          <p:cNvSpPr/>
          <p:nvPr/>
        </p:nvSpPr>
        <p:spPr>
          <a:xfrm>
            <a:off x="-70079260" y="-30276800"/>
            <a:ext cx="112784420" cy="63441236"/>
          </a:xfrm>
          <a:custGeom>
            <a:avLst/>
            <a:gdLst>
              <a:gd name="connsiteX0" fmla="*/ 7493854 w 12192000"/>
              <a:gd name="connsiteY0" fmla="*/ 2972484 h 6858000"/>
              <a:gd name="connsiteX1" fmla="*/ 7493854 w 12192000"/>
              <a:gd name="connsiteY1" fmla="*/ 4249527 h 6858000"/>
              <a:gd name="connsiteX2" fmla="*/ 8249092 w 12192000"/>
              <a:gd name="connsiteY2" fmla="*/ 4249527 h 6858000"/>
              <a:gd name="connsiteX3" fmla="*/ 8257275 w 12192000"/>
              <a:gd name="connsiteY3" fmla="*/ 4249527 h 6858000"/>
              <a:gd name="connsiteX4" fmla="*/ 9012513 w 12192000"/>
              <a:gd name="connsiteY4" fmla="*/ 4249527 h 6858000"/>
              <a:gd name="connsiteX5" fmla="*/ 9012513 w 12192000"/>
              <a:gd name="connsiteY5" fmla="*/ 2972484 h 6858000"/>
              <a:gd name="connsiteX6" fmla="*/ 8257275 w 12192000"/>
              <a:gd name="connsiteY6" fmla="*/ 2972484 h 6858000"/>
              <a:gd name="connsiteX7" fmla="*/ 8249092 w 12192000"/>
              <a:gd name="connsiteY7" fmla="*/ 2972484 h 6858000"/>
              <a:gd name="connsiteX8" fmla="*/ 0 w 12192000"/>
              <a:gd name="connsiteY8" fmla="*/ 0 h 6858000"/>
              <a:gd name="connsiteX9" fmla="*/ 12192000 w 12192000"/>
              <a:gd name="connsiteY9" fmla="*/ 0 h 6858000"/>
              <a:gd name="connsiteX10" fmla="*/ 12192000 w 12192000"/>
              <a:gd name="connsiteY10" fmla="*/ 6858000 h 6858000"/>
              <a:gd name="connsiteX11" fmla="*/ 0 w 12192000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6858000">
                <a:moveTo>
                  <a:pt x="7493854" y="2972484"/>
                </a:moveTo>
                <a:lnTo>
                  <a:pt x="7493854" y="4249527"/>
                </a:lnTo>
                <a:lnTo>
                  <a:pt x="8249092" y="4249527"/>
                </a:lnTo>
                <a:lnTo>
                  <a:pt x="8257275" y="4249527"/>
                </a:lnTo>
                <a:lnTo>
                  <a:pt x="9012513" y="4249527"/>
                </a:lnTo>
                <a:lnTo>
                  <a:pt x="9012513" y="2972484"/>
                </a:lnTo>
                <a:lnTo>
                  <a:pt x="8257275" y="2972484"/>
                </a:lnTo>
                <a:lnTo>
                  <a:pt x="8249092" y="2972484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1E223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GB"/>
          </a:p>
        </p:txBody>
      </p:sp>
      <p:grpSp>
        <p:nvGrpSpPr>
          <p:cNvPr id="2295" name="Graphic 1765">
            <a:extLst>
              <a:ext uri="{FF2B5EF4-FFF2-40B4-BE49-F238E27FC236}">
                <a16:creationId xmlns:a16="http://schemas.microsoft.com/office/drawing/2014/main" id="{31E6F194-E8F4-5E74-DF08-C4CECA91250F}"/>
              </a:ext>
            </a:extLst>
          </p:cNvPr>
          <p:cNvGrpSpPr/>
          <p:nvPr/>
        </p:nvGrpSpPr>
        <p:grpSpPr>
          <a:xfrm>
            <a:off x="-90372917" y="7204315"/>
            <a:ext cx="134717336" cy="43625739"/>
            <a:chOff x="-1237209" y="3410449"/>
            <a:chExt cx="14322911" cy="4638212"/>
          </a:xfrm>
          <a:solidFill>
            <a:srgbClr val="FFFFFF"/>
          </a:solidFill>
        </p:grpSpPr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97E504FF-A465-1A88-D0A9-82480B97AB20}"/>
                </a:ext>
              </a:extLst>
            </p:cNvPr>
            <p:cNvSpPr/>
            <p:nvPr/>
          </p:nvSpPr>
          <p:spPr>
            <a:xfrm>
              <a:off x="5443991" y="4130205"/>
              <a:ext cx="274665" cy="100713"/>
            </a:xfrm>
            <a:custGeom>
              <a:avLst/>
              <a:gdLst>
                <a:gd name="connsiteX0" fmla="*/ 135746 w 274665"/>
                <a:gd name="connsiteY0" fmla="*/ 45591 h 100713"/>
                <a:gd name="connsiteX1" fmla="*/ 39030 w 274665"/>
                <a:gd name="connsiteY1" fmla="*/ 82447 h 100713"/>
                <a:gd name="connsiteX2" fmla="*/ 13 w 274665"/>
                <a:gd name="connsiteY2" fmla="*/ 100495 h 100713"/>
                <a:gd name="connsiteX3" fmla="*/ 41445 w 274665"/>
                <a:gd name="connsiteY3" fmla="*/ 89183 h 100713"/>
                <a:gd name="connsiteX4" fmla="*/ 139178 w 274665"/>
                <a:gd name="connsiteY4" fmla="*/ 55123 h 100713"/>
                <a:gd name="connsiteX5" fmla="*/ 235641 w 274665"/>
                <a:gd name="connsiteY5" fmla="*/ 18266 h 100713"/>
                <a:gd name="connsiteX6" fmla="*/ 274658 w 274665"/>
                <a:gd name="connsiteY6" fmla="*/ 219 h 100713"/>
                <a:gd name="connsiteX7" fmla="*/ 233226 w 274665"/>
                <a:gd name="connsiteY7" fmla="*/ 11530 h 100713"/>
                <a:gd name="connsiteX8" fmla="*/ 135746 w 274665"/>
                <a:gd name="connsiteY8" fmla="*/ 45464 h 10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665" h="100713">
                  <a:moveTo>
                    <a:pt x="135746" y="45591"/>
                  </a:moveTo>
                  <a:cubicBezTo>
                    <a:pt x="97746" y="59444"/>
                    <a:pt x="63558" y="72534"/>
                    <a:pt x="39030" y="82447"/>
                  </a:cubicBezTo>
                  <a:cubicBezTo>
                    <a:pt x="14501" y="92361"/>
                    <a:pt x="-496" y="99224"/>
                    <a:pt x="13" y="100495"/>
                  </a:cubicBezTo>
                  <a:cubicBezTo>
                    <a:pt x="521" y="101765"/>
                    <a:pt x="16281" y="97444"/>
                    <a:pt x="41445" y="89183"/>
                  </a:cubicBezTo>
                  <a:cubicBezTo>
                    <a:pt x="66608" y="81050"/>
                    <a:pt x="101178" y="68976"/>
                    <a:pt x="139178" y="55123"/>
                  </a:cubicBezTo>
                  <a:cubicBezTo>
                    <a:pt x="177051" y="41270"/>
                    <a:pt x="211113" y="28306"/>
                    <a:pt x="235641" y="18266"/>
                  </a:cubicBezTo>
                  <a:cubicBezTo>
                    <a:pt x="260170" y="8353"/>
                    <a:pt x="275039" y="1490"/>
                    <a:pt x="274658" y="219"/>
                  </a:cubicBezTo>
                  <a:cubicBezTo>
                    <a:pt x="274150" y="-1052"/>
                    <a:pt x="258390" y="3269"/>
                    <a:pt x="233226" y="11530"/>
                  </a:cubicBezTo>
                  <a:cubicBezTo>
                    <a:pt x="208062" y="19791"/>
                    <a:pt x="173620" y="31738"/>
                    <a:pt x="135746" y="454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36B5B5AB-707F-11E0-3051-3B6AB00FD188}"/>
                </a:ext>
              </a:extLst>
            </p:cNvPr>
            <p:cNvSpPr/>
            <p:nvPr/>
          </p:nvSpPr>
          <p:spPr>
            <a:xfrm>
              <a:off x="-801775" y="5760750"/>
              <a:ext cx="201785" cy="551967"/>
            </a:xfrm>
            <a:custGeom>
              <a:avLst/>
              <a:gdLst>
                <a:gd name="connsiteX0" fmla="*/ 175750 w 201785"/>
                <a:gd name="connsiteY0" fmla="*/ 470246 h 551967"/>
                <a:gd name="connsiteX1" fmla="*/ 106103 w 201785"/>
                <a:gd name="connsiteY1" fmla="*/ 275414 h 551967"/>
                <a:gd name="connsiteX2" fmla="*/ 33280 w 201785"/>
                <a:gd name="connsiteY2" fmla="*/ 80328 h 551967"/>
                <a:gd name="connsiteX3" fmla="*/ 10022 w 201785"/>
                <a:gd name="connsiteY3" fmla="*/ 21231 h 551967"/>
                <a:gd name="connsiteX4" fmla="*/ 109 w 201785"/>
                <a:gd name="connsiteY4" fmla="*/ 6 h 551967"/>
                <a:gd name="connsiteX5" fmla="*/ 6209 w 201785"/>
                <a:gd name="connsiteY5" fmla="*/ 22501 h 551967"/>
                <a:gd name="connsiteX6" fmla="*/ 26417 w 201785"/>
                <a:gd name="connsiteY6" fmla="*/ 82616 h 551967"/>
                <a:gd name="connsiteX7" fmla="*/ 96444 w 201785"/>
                <a:gd name="connsiteY7" fmla="*/ 278718 h 551967"/>
                <a:gd name="connsiteX8" fmla="*/ 168887 w 201785"/>
                <a:gd name="connsiteY8" fmla="*/ 472660 h 551967"/>
                <a:gd name="connsiteX9" fmla="*/ 191890 w 201785"/>
                <a:gd name="connsiteY9" fmla="*/ 530995 h 551967"/>
                <a:gd name="connsiteX10" fmla="*/ 201676 w 201785"/>
                <a:gd name="connsiteY10" fmla="*/ 551965 h 551967"/>
                <a:gd name="connsiteX11" fmla="*/ 195703 w 201785"/>
                <a:gd name="connsiteY11" fmla="*/ 529724 h 551967"/>
                <a:gd name="connsiteX12" fmla="*/ 175750 w 201785"/>
                <a:gd name="connsiteY12" fmla="*/ 470373 h 55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1785" h="551967">
                  <a:moveTo>
                    <a:pt x="175750" y="470246"/>
                  </a:moveTo>
                  <a:cubicBezTo>
                    <a:pt x="158465" y="420299"/>
                    <a:pt x="133937" y="351415"/>
                    <a:pt x="106103" y="275414"/>
                  </a:cubicBezTo>
                  <a:cubicBezTo>
                    <a:pt x="78270" y="199413"/>
                    <a:pt x="52471" y="130275"/>
                    <a:pt x="33280" y="80328"/>
                  </a:cubicBezTo>
                  <a:cubicBezTo>
                    <a:pt x="23621" y="55291"/>
                    <a:pt x="15741" y="35084"/>
                    <a:pt x="10022" y="21231"/>
                  </a:cubicBezTo>
                  <a:cubicBezTo>
                    <a:pt x="4303" y="7378"/>
                    <a:pt x="871" y="-248"/>
                    <a:pt x="109" y="6"/>
                  </a:cubicBezTo>
                  <a:cubicBezTo>
                    <a:pt x="-527" y="260"/>
                    <a:pt x="1634" y="8267"/>
                    <a:pt x="6209" y="22501"/>
                  </a:cubicBezTo>
                  <a:cubicBezTo>
                    <a:pt x="10785" y="36736"/>
                    <a:pt x="17648" y="57325"/>
                    <a:pt x="26417" y="82616"/>
                  </a:cubicBezTo>
                  <a:cubicBezTo>
                    <a:pt x="43956" y="133198"/>
                    <a:pt x="68611" y="202590"/>
                    <a:pt x="96444" y="278718"/>
                  </a:cubicBezTo>
                  <a:cubicBezTo>
                    <a:pt x="124150" y="354719"/>
                    <a:pt x="149823" y="423222"/>
                    <a:pt x="168887" y="472660"/>
                  </a:cubicBezTo>
                  <a:cubicBezTo>
                    <a:pt x="178419" y="497316"/>
                    <a:pt x="186298" y="517270"/>
                    <a:pt x="191890" y="530995"/>
                  </a:cubicBezTo>
                  <a:cubicBezTo>
                    <a:pt x="197482" y="544722"/>
                    <a:pt x="200914" y="552093"/>
                    <a:pt x="201676" y="551965"/>
                  </a:cubicBezTo>
                  <a:cubicBezTo>
                    <a:pt x="202312" y="551711"/>
                    <a:pt x="200151" y="543832"/>
                    <a:pt x="195703" y="529724"/>
                  </a:cubicBezTo>
                  <a:cubicBezTo>
                    <a:pt x="191255" y="515617"/>
                    <a:pt x="184392" y="495410"/>
                    <a:pt x="175750" y="47037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8890BE65-629E-7B62-BA73-13DADED3A2FE}"/>
                </a:ext>
              </a:extLst>
            </p:cNvPr>
            <p:cNvSpPr/>
            <p:nvPr/>
          </p:nvSpPr>
          <p:spPr>
            <a:xfrm>
              <a:off x="-1237209" y="3410449"/>
              <a:ext cx="14322911" cy="4638212"/>
            </a:xfrm>
            <a:custGeom>
              <a:avLst/>
              <a:gdLst>
                <a:gd name="connsiteX0" fmla="*/ 14322352 w 14322911"/>
                <a:gd name="connsiteY0" fmla="*/ 1478331 h 4638212"/>
                <a:gd name="connsiteX1" fmla="*/ 14319430 w 14322911"/>
                <a:gd name="connsiteY1" fmla="*/ 1270155 h 4638212"/>
                <a:gd name="connsiteX2" fmla="*/ 14313584 w 14322911"/>
                <a:gd name="connsiteY2" fmla="*/ 1062868 h 4638212"/>
                <a:gd name="connsiteX3" fmla="*/ 14310661 w 14322911"/>
                <a:gd name="connsiteY3" fmla="*/ 999830 h 4638212"/>
                <a:gd name="connsiteX4" fmla="*/ 14308245 w 14322911"/>
                <a:gd name="connsiteY4" fmla="*/ 976700 h 4638212"/>
                <a:gd name="connsiteX5" fmla="*/ 14306720 w 14322911"/>
                <a:gd name="connsiteY5" fmla="*/ 999830 h 4638212"/>
                <a:gd name="connsiteX6" fmla="*/ 14306466 w 14322911"/>
                <a:gd name="connsiteY6" fmla="*/ 1062868 h 4638212"/>
                <a:gd name="connsiteX7" fmla="*/ 14307864 w 14322911"/>
                <a:gd name="connsiteY7" fmla="*/ 1191485 h 4638212"/>
                <a:gd name="connsiteX8" fmla="*/ 14302145 w 14322911"/>
                <a:gd name="connsiteY8" fmla="*/ 561110 h 4638212"/>
                <a:gd name="connsiteX9" fmla="*/ 14305704 w 14322911"/>
                <a:gd name="connsiteY9" fmla="*/ 441898 h 4638212"/>
                <a:gd name="connsiteX10" fmla="*/ 14184713 w 14322911"/>
                <a:gd name="connsiteY10" fmla="*/ 392332 h 4638212"/>
                <a:gd name="connsiteX11" fmla="*/ 14083675 w 14322911"/>
                <a:gd name="connsiteY11" fmla="*/ 349756 h 4638212"/>
                <a:gd name="connsiteX12" fmla="*/ 14181281 w 14322911"/>
                <a:gd name="connsiteY12" fmla="*/ 401737 h 4638212"/>
                <a:gd name="connsiteX13" fmla="*/ 14296300 w 14322911"/>
                <a:gd name="connsiteY13" fmla="*/ 450032 h 4638212"/>
                <a:gd name="connsiteX14" fmla="*/ 14292232 w 14322911"/>
                <a:gd name="connsiteY14" fmla="*/ 561110 h 4638212"/>
                <a:gd name="connsiteX15" fmla="*/ 14267322 w 14322911"/>
                <a:gd name="connsiteY15" fmla="*/ 1450244 h 4638212"/>
                <a:gd name="connsiteX16" fmla="*/ 14262365 w 14322911"/>
                <a:gd name="connsiteY16" fmla="*/ 1375387 h 4638212"/>
                <a:gd name="connsiteX17" fmla="*/ 14262365 w 14322911"/>
                <a:gd name="connsiteY17" fmla="*/ 887481 h 4638212"/>
                <a:gd name="connsiteX18" fmla="*/ 14254104 w 14322911"/>
                <a:gd name="connsiteY18" fmla="*/ 1264563 h 4638212"/>
                <a:gd name="connsiteX19" fmla="*/ 14233388 w 14322911"/>
                <a:gd name="connsiteY19" fmla="*/ 989917 h 4638212"/>
                <a:gd name="connsiteX20" fmla="*/ 14233388 w 14322911"/>
                <a:gd name="connsiteY20" fmla="*/ 1412116 h 4638212"/>
                <a:gd name="connsiteX21" fmla="*/ 14231863 w 14322911"/>
                <a:gd name="connsiteY21" fmla="*/ 1281593 h 4638212"/>
                <a:gd name="connsiteX22" fmla="*/ 14228813 w 14322911"/>
                <a:gd name="connsiteY22" fmla="*/ 1286550 h 4638212"/>
                <a:gd name="connsiteX23" fmla="*/ 14233134 w 14322911"/>
                <a:gd name="connsiteY23" fmla="*/ 629104 h 4638212"/>
                <a:gd name="connsiteX24" fmla="*/ 14230974 w 14322911"/>
                <a:gd name="connsiteY24" fmla="*/ 561110 h 4638212"/>
                <a:gd name="connsiteX25" fmla="*/ 14228431 w 14322911"/>
                <a:gd name="connsiteY25" fmla="*/ 482186 h 4638212"/>
                <a:gd name="connsiteX26" fmla="*/ 14160183 w 14322911"/>
                <a:gd name="connsiteY26" fmla="*/ 459310 h 4638212"/>
                <a:gd name="connsiteX27" fmla="*/ 13792380 w 14322911"/>
                <a:gd name="connsiteY27" fmla="*/ 322559 h 4638212"/>
                <a:gd name="connsiteX28" fmla="*/ 13567047 w 14322911"/>
                <a:gd name="connsiteY28" fmla="*/ 244016 h 4638212"/>
                <a:gd name="connsiteX29" fmla="*/ 13442496 w 14322911"/>
                <a:gd name="connsiteY29" fmla="*/ 207922 h 4638212"/>
                <a:gd name="connsiteX30" fmla="*/ 13314134 w 14322911"/>
                <a:gd name="connsiteY30" fmla="*/ 175641 h 4638212"/>
                <a:gd name="connsiteX31" fmla="*/ 13010893 w 14322911"/>
                <a:gd name="connsiteY31" fmla="*/ 110824 h 4638212"/>
                <a:gd name="connsiteX32" fmla="*/ 12923072 w 14322911"/>
                <a:gd name="connsiteY32" fmla="*/ 94048 h 4638212"/>
                <a:gd name="connsiteX33" fmla="*/ 12454994 w 14322911"/>
                <a:gd name="connsiteY33" fmla="*/ 25800 h 4638212"/>
                <a:gd name="connsiteX34" fmla="*/ 12311761 w 14322911"/>
                <a:gd name="connsiteY34" fmla="*/ 11692 h 4638212"/>
                <a:gd name="connsiteX35" fmla="*/ 12272617 w 14322911"/>
                <a:gd name="connsiteY35" fmla="*/ 8642 h 4638212"/>
                <a:gd name="connsiteX36" fmla="*/ 12262450 w 14322911"/>
                <a:gd name="connsiteY36" fmla="*/ 8007 h 4638212"/>
                <a:gd name="connsiteX37" fmla="*/ 12259018 w 14322911"/>
                <a:gd name="connsiteY37" fmla="*/ 8007 h 4638212"/>
                <a:gd name="connsiteX38" fmla="*/ 12263847 w 14322911"/>
                <a:gd name="connsiteY38" fmla="*/ 8769 h 4638212"/>
                <a:gd name="connsiteX39" fmla="*/ 12278082 w 14322911"/>
                <a:gd name="connsiteY39" fmla="*/ 10549 h 4638212"/>
                <a:gd name="connsiteX40" fmla="*/ 12332731 w 14322911"/>
                <a:gd name="connsiteY40" fmla="*/ 16903 h 4638212"/>
                <a:gd name="connsiteX41" fmla="*/ 12345059 w 14322911"/>
                <a:gd name="connsiteY41" fmla="*/ 18301 h 4638212"/>
                <a:gd name="connsiteX42" fmla="*/ 12093290 w 14322911"/>
                <a:gd name="connsiteY42" fmla="*/ 0 h 4638212"/>
                <a:gd name="connsiteX43" fmla="*/ 12200556 w 14322911"/>
                <a:gd name="connsiteY43" fmla="*/ 16395 h 4638212"/>
                <a:gd name="connsiteX44" fmla="*/ 12529597 w 14322911"/>
                <a:gd name="connsiteY44" fmla="*/ 53633 h 4638212"/>
                <a:gd name="connsiteX45" fmla="*/ 13033389 w 14322911"/>
                <a:gd name="connsiteY45" fmla="*/ 133828 h 4638212"/>
                <a:gd name="connsiteX46" fmla="*/ 13334850 w 14322911"/>
                <a:gd name="connsiteY46" fmla="*/ 199661 h 4638212"/>
                <a:gd name="connsiteX47" fmla="*/ 13360396 w 14322911"/>
                <a:gd name="connsiteY47" fmla="*/ 206016 h 4638212"/>
                <a:gd name="connsiteX48" fmla="*/ 13437285 w 14322911"/>
                <a:gd name="connsiteY48" fmla="*/ 226859 h 4638212"/>
                <a:gd name="connsiteX49" fmla="*/ 13517735 w 14322911"/>
                <a:gd name="connsiteY49" fmla="*/ 250752 h 4638212"/>
                <a:gd name="connsiteX50" fmla="*/ 13802294 w 14322911"/>
                <a:gd name="connsiteY50" fmla="*/ 353823 h 4638212"/>
                <a:gd name="connsiteX51" fmla="*/ 13865458 w 14322911"/>
                <a:gd name="connsiteY51" fmla="*/ 379496 h 4638212"/>
                <a:gd name="connsiteX52" fmla="*/ 13906509 w 14322911"/>
                <a:gd name="connsiteY52" fmla="*/ 397670 h 4638212"/>
                <a:gd name="connsiteX53" fmla="*/ 14073253 w 14322911"/>
                <a:gd name="connsiteY53" fmla="*/ 464774 h 4638212"/>
                <a:gd name="connsiteX54" fmla="*/ 14146585 w 14322911"/>
                <a:gd name="connsiteY54" fmla="*/ 496166 h 4638212"/>
                <a:gd name="connsiteX55" fmla="*/ 14193863 w 14322911"/>
                <a:gd name="connsiteY55" fmla="*/ 516374 h 4638212"/>
                <a:gd name="connsiteX56" fmla="*/ 14191829 w 14322911"/>
                <a:gd name="connsiteY56" fmla="*/ 561237 h 4638212"/>
                <a:gd name="connsiteX57" fmla="*/ 14169208 w 14322911"/>
                <a:gd name="connsiteY57" fmla="*/ 629231 h 4638212"/>
                <a:gd name="connsiteX58" fmla="*/ 14171240 w 14322911"/>
                <a:gd name="connsiteY58" fmla="*/ 561237 h 4638212"/>
                <a:gd name="connsiteX59" fmla="*/ 14171495 w 14322911"/>
                <a:gd name="connsiteY59" fmla="*/ 527558 h 4638212"/>
                <a:gd name="connsiteX60" fmla="*/ 14139467 w 14322911"/>
                <a:gd name="connsiteY60" fmla="*/ 515484 h 4638212"/>
                <a:gd name="connsiteX61" fmla="*/ 13835083 w 14322911"/>
                <a:gd name="connsiteY61" fmla="*/ 402372 h 4638212"/>
                <a:gd name="connsiteX62" fmla="*/ 13744594 w 14322911"/>
                <a:gd name="connsiteY62" fmla="*/ 361195 h 4638212"/>
                <a:gd name="connsiteX63" fmla="*/ 13460671 w 14322911"/>
                <a:gd name="connsiteY63" fmla="*/ 263969 h 4638212"/>
                <a:gd name="connsiteX64" fmla="*/ 13559802 w 14322911"/>
                <a:gd name="connsiteY64" fmla="*/ 305401 h 4638212"/>
                <a:gd name="connsiteX65" fmla="*/ 13454951 w 14322911"/>
                <a:gd name="connsiteY65" fmla="*/ 284558 h 4638212"/>
                <a:gd name="connsiteX66" fmla="*/ 13415807 w 14322911"/>
                <a:gd name="connsiteY66" fmla="*/ 273501 h 4638212"/>
                <a:gd name="connsiteX67" fmla="*/ 13417841 w 14322911"/>
                <a:gd name="connsiteY67" fmla="*/ 265622 h 4638212"/>
                <a:gd name="connsiteX68" fmla="*/ 13421273 w 14322911"/>
                <a:gd name="connsiteY68" fmla="*/ 252531 h 4638212"/>
                <a:gd name="connsiteX69" fmla="*/ 13227838 w 14322911"/>
                <a:gd name="connsiteY69" fmla="*/ 212624 h 4638212"/>
                <a:gd name="connsiteX70" fmla="*/ 13033643 w 14322911"/>
                <a:gd name="connsiteY70" fmla="*/ 179072 h 4638212"/>
                <a:gd name="connsiteX71" fmla="*/ 13207885 w 14322911"/>
                <a:gd name="connsiteY71" fmla="*/ 221521 h 4638212"/>
                <a:gd name="connsiteX72" fmla="*/ 13204454 w 14322911"/>
                <a:gd name="connsiteY72" fmla="*/ 220758 h 4638212"/>
                <a:gd name="connsiteX73" fmla="*/ 13015723 w 14322911"/>
                <a:gd name="connsiteY73" fmla="*/ 181868 h 4638212"/>
                <a:gd name="connsiteX74" fmla="*/ 13107991 w 14322911"/>
                <a:gd name="connsiteY74" fmla="*/ 198390 h 4638212"/>
                <a:gd name="connsiteX75" fmla="*/ 12651223 w 14322911"/>
                <a:gd name="connsiteY75" fmla="*/ 118831 h 4638212"/>
                <a:gd name="connsiteX76" fmla="*/ 12583483 w 14322911"/>
                <a:gd name="connsiteY76" fmla="*/ 112730 h 4638212"/>
                <a:gd name="connsiteX77" fmla="*/ 12615510 w 14322911"/>
                <a:gd name="connsiteY77" fmla="*/ 117560 h 4638212"/>
                <a:gd name="connsiteX78" fmla="*/ 12573443 w 14322911"/>
                <a:gd name="connsiteY78" fmla="*/ 112095 h 4638212"/>
                <a:gd name="connsiteX79" fmla="*/ 12313541 w 14322911"/>
                <a:gd name="connsiteY79" fmla="*/ 87312 h 4638212"/>
                <a:gd name="connsiteX80" fmla="*/ 12112100 w 14322911"/>
                <a:gd name="connsiteY80" fmla="*/ 78161 h 4638212"/>
                <a:gd name="connsiteX81" fmla="*/ 11860966 w 14322911"/>
                <a:gd name="connsiteY81" fmla="*/ 73967 h 4638212"/>
                <a:gd name="connsiteX82" fmla="*/ 11974333 w 14322911"/>
                <a:gd name="connsiteY82" fmla="*/ 78034 h 4638212"/>
                <a:gd name="connsiteX83" fmla="*/ 11916124 w 14322911"/>
                <a:gd name="connsiteY83" fmla="*/ 78670 h 4638212"/>
                <a:gd name="connsiteX84" fmla="*/ 12208308 w 14322911"/>
                <a:gd name="connsiteY84" fmla="*/ 95827 h 4638212"/>
                <a:gd name="connsiteX85" fmla="*/ 12417883 w 14322911"/>
                <a:gd name="connsiteY85" fmla="*/ 112730 h 4638212"/>
                <a:gd name="connsiteX86" fmla="*/ 12456264 w 14322911"/>
                <a:gd name="connsiteY86" fmla="*/ 117051 h 4638212"/>
                <a:gd name="connsiteX87" fmla="*/ 12869821 w 14322911"/>
                <a:gd name="connsiteY87" fmla="*/ 179072 h 4638212"/>
                <a:gd name="connsiteX88" fmla="*/ 12943407 w 14322911"/>
                <a:gd name="connsiteY88" fmla="*/ 192925 h 4638212"/>
                <a:gd name="connsiteX89" fmla="*/ 13046352 w 14322911"/>
                <a:gd name="connsiteY89" fmla="*/ 215547 h 4638212"/>
                <a:gd name="connsiteX90" fmla="*/ 12899052 w 14322911"/>
                <a:gd name="connsiteY90" fmla="*/ 194959 h 4638212"/>
                <a:gd name="connsiteX91" fmla="*/ 12399073 w 14322911"/>
                <a:gd name="connsiteY91" fmla="*/ 126965 h 4638212"/>
                <a:gd name="connsiteX92" fmla="*/ 12450418 w 14322911"/>
                <a:gd name="connsiteY92" fmla="*/ 130523 h 4638212"/>
                <a:gd name="connsiteX93" fmla="*/ 11956285 w 14322911"/>
                <a:gd name="connsiteY93" fmla="*/ 89600 h 4638212"/>
                <a:gd name="connsiteX94" fmla="*/ 11289562 w 14322911"/>
                <a:gd name="connsiteY94" fmla="*/ 137005 h 4638212"/>
                <a:gd name="connsiteX95" fmla="*/ 11289562 w 14322911"/>
                <a:gd name="connsiteY95" fmla="*/ 137005 h 4638212"/>
                <a:gd name="connsiteX96" fmla="*/ 9954844 w 14322911"/>
                <a:gd name="connsiteY96" fmla="*/ 145393 h 4638212"/>
                <a:gd name="connsiteX97" fmla="*/ 9550692 w 14322911"/>
                <a:gd name="connsiteY97" fmla="*/ 186825 h 4638212"/>
                <a:gd name="connsiteX98" fmla="*/ 8688629 w 14322911"/>
                <a:gd name="connsiteY98" fmla="*/ 305783 h 4638212"/>
                <a:gd name="connsiteX99" fmla="*/ 7735822 w 14322911"/>
                <a:gd name="connsiteY99" fmla="*/ 524380 h 4638212"/>
                <a:gd name="connsiteX100" fmla="*/ 7148149 w 14322911"/>
                <a:gd name="connsiteY100" fmla="*/ 729506 h 4638212"/>
                <a:gd name="connsiteX101" fmla="*/ 7127180 w 14322911"/>
                <a:gd name="connsiteY101" fmla="*/ 737132 h 4638212"/>
                <a:gd name="connsiteX102" fmla="*/ 7477317 w 14322911"/>
                <a:gd name="connsiteY102" fmla="*/ 605973 h 4638212"/>
                <a:gd name="connsiteX103" fmla="*/ 7793522 w 14322911"/>
                <a:gd name="connsiteY103" fmla="*/ 495276 h 4638212"/>
                <a:gd name="connsiteX104" fmla="*/ 7890620 w 14322911"/>
                <a:gd name="connsiteY104" fmla="*/ 464012 h 4638212"/>
                <a:gd name="connsiteX105" fmla="*/ 7917055 w 14322911"/>
                <a:gd name="connsiteY105" fmla="*/ 455370 h 4638212"/>
                <a:gd name="connsiteX106" fmla="*/ 7926206 w 14322911"/>
                <a:gd name="connsiteY106" fmla="*/ 451938 h 4638212"/>
                <a:gd name="connsiteX107" fmla="*/ 7952895 w 14322911"/>
                <a:gd name="connsiteY107" fmla="*/ 439992 h 4638212"/>
                <a:gd name="connsiteX108" fmla="*/ 7817796 w 14322911"/>
                <a:gd name="connsiteY108" fmla="*/ 476848 h 4638212"/>
                <a:gd name="connsiteX109" fmla="*/ 7754759 w 14322911"/>
                <a:gd name="connsiteY109" fmla="*/ 493370 h 4638212"/>
                <a:gd name="connsiteX110" fmla="*/ 7348701 w 14322911"/>
                <a:gd name="connsiteY110" fmla="*/ 614743 h 4638212"/>
                <a:gd name="connsiteX111" fmla="*/ 6779965 w 14322911"/>
                <a:gd name="connsiteY111" fmla="*/ 799661 h 4638212"/>
                <a:gd name="connsiteX112" fmla="*/ 6542685 w 14322911"/>
                <a:gd name="connsiteY112" fmla="*/ 895488 h 4638212"/>
                <a:gd name="connsiteX113" fmla="*/ 6559587 w 14322911"/>
                <a:gd name="connsiteY113" fmla="*/ 878458 h 4638212"/>
                <a:gd name="connsiteX114" fmla="*/ 6708412 w 14322911"/>
                <a:gd name="connsiteY114" fmla="*/ 817962 h 4638212"/>
                <a:gd name="connsiteX115" fmla="*/ 6447493 w 14322911"/>
                <a:gd name="connsiteY115" fmla="*/ 902733 h 4638212"/>
                <a:gd name="connsiteX116" fmla="*/ 6392335 w 14322911"/>
                <a:gd name="connsiteY116" fmla="*/ 920144 h 4638212"/>
                <a:gd name="connsiteX117" fmla="*/ 6320655 w 14322911"/>
                <a:gd name="connsiteY117" fmla="*/ 943910 h 4638212"/>
                <a:gd name="connsiteX118" fmla="*/ 6230547 w 14322911"/>
                <a:gd name="connsiteY118" fmla="*/ 973141 h 4638212"/>
                <a:gd name="connsiteX119" fmla="*/ 6190386 w 14322911"/>
                <a:gd name="connsiteY119" fmla="*/ 984198 h 4638212"/>
                <a:gd name="connsiteX120" fmla="*/ 6192547 w 14322911"/>
                <a:gd name="connsiteY120" fmla="*/ 983436 h 4638212"/>
                <a:gd name="connsiteX121" fmla="*/ 6247450 w 14322911"/>
                <a:gd name="connsiteY121" fmla="*/ 962466 h 4638212"/>
                <a:gd name="connsiteX122" fmla="*/ 6261812 w 14322911"/>
                <a:gd name="connsiteY122" fmla="*/ 957255 h 4638212"/>
                <a:gd name="connsiteX123" fmla="*/ 6358529 w 14322911"/>
                <a:gd name="connsiteY123" fmla="*/ 920398 h 4638212"/>
                <a:gd name="connsiteX124" fmla="*/ 6365392 w 14322911"/>
                <a:gd name="connsiteY124" fmla="*/ 917602 h 4638212"/>
                <a:gd name="connsiteX125" fmla="*/ 6378355 w 14322911"/>
                <a:gd name="connsiteY125" fmla="*/ 912646 h 4638212"/>
                <a:gd name="connsiteX126" fmla="*/ 6371238 w 14322911"/>
                <a:gd name="connsiteY126" fmla="*/ 915188 h 4638212"/>
                <a:gd name="connsiteX127" fmla="*/ 6392589 w 14322911"/>
                <a:gd name="connsiteY127" fmla="*/ 905656 h 4638212"/>
                <a:gd name="connsiteX128" fmla="*/ 6449908 w 14322911"/>
                <a:gd name="connsiteY128" fmla="*/ 883160 h 4638212"/>
                <a:gd name="connsiteX129" fmla="*/ 6520444 w 14322911"/>
                <a:gd name="connsiteY129" fmla="*/ 851133 h 4638212"/>
                <a:gd name="connsiteX130" fmla="*/ 6515233 w 14322911"/>
                <a:gd name="connsiteY130" fmla="*/ 850879 h 4638212"/>
                <a:gd name="connsiteX131" fmla="*/ 6535949 w 14322911"/>
                <a:gd name="connsiteY131" fmla="*/ 843762 h 4638212"/>
                <a:gd name="connsiteX132" fmla="*/ 6863210 w 14322911"/>
                <a:gd name="connsiteY132" fmla="*/ 730396 h 4638212"/>
                <a:gd name="connsiteX133" fmla="*/ 7118665 w 14322911"/>
                <a:gd name="connsiteY133" fmla="*/ 626435 h 4638212"/>
                <a:gd name="connsiteX134" fmla="*/ 7115233 w 14322911"/>
                <a:gd name="connsiteY134" fmla="*/ 616903 h 4638212"/>
                <a:gd name="connsiteX135" fmla="*/ 6686044 w 14322911"/>
                <a:gd name="connsiteY135" fmla="*/ 773353 h 4638212"/>
                <a:gd name="connsiteX136" fmla="*/ 6362087 w 14322911"/>
                <a:gd name="connsiteY136" fmla="*/ 891421 h 4638212"/>
                <a:gd name="connsiteX137" fmla="*/ 6522859 w 14322911"/>
                <a:gd name="connsiteY137" fmla="*/ 822411 h 4638212"/>
                <a:gd name="connsiteX138" fmla="*/ 6230166 w 14322911"/>
                <a:gd name="connsiteY138" fmla="*/ 929167 h 4638212"/>
                <a:gd name="connsiteX139" fmla="*/ 6087188 w 14322911"/>
                <a:gd name="connsiteY139" fmla="*/ 979623 h 4638212"/>
                <a:gd name="connsiteX140" fmla="*/ 6008391 w 14322911"/>
                <a:gd name="connsiteY140" fmla="*/ 1004660 h 4638212"/>
                <a:gd name="connsiteX141" fmla="*/ 6161409 w 14322911"/>
                <a:gd name="connsiteY141" fmla="*/ 948104 h 4638212"/>
                <a:gd name="connsiteX142" fmla="*/ 5941795 w 14322911"/>
                <a:gd name="connsiteY142" fmla="*/ 1018386 h 4638212"/>
                <a:gd name="connsiteX143" fmla="*/ 5940905 w 14322911"/>
                <a:gd name="connsiteY143" fmla="*/ 1015209 h 4638212"/>
                <a:gd name="connsiteX144" fmla="*/ 6196105 w 14322911"/>
                <a:gd name="connsiteY144" fmla="*/ 932853 h 4638212"/>
                <a:gd name="connsiteX145" fmla="*/ 6784540 w 14322911"/>
                <a:gd name="connsiteY145" fmla="*/ 705486 h 4638212"/>
                <a:gd name="connsiteX146" fmla="*/ 6348997 w 14322911"/>
                <a:gd name="connsiteY146" fmla="*/ 864224 h 4638212"/>
                <a:gd name="connsiteX147" fmla="*/ 6404282 w 14322911"/>
                <a:gd name="connsiteY147" fmla="*/ 840458 h 4638212"/>
                <a:gd name="connsiteX148" fmla="*/ 6474691 w 14322911"/>
                <a:gd name="connsiteY148" fmla="*/ 813260 h 4638212"/>
                <a:gd name="connsiteX149" fmla="*/ 6514216 w 14322911"/>
                <a:gd name="connsiteY149" fmla="*/ 795086 h 4638212"/>
                <a:gd name="connsiteX150" fmla="*/ 6508751 w 14322911"/>
                <a:gd name="connsiteY150" fmla="*/ 795721 h 4638212"/>
                <a:gd name="connsiteX151" fmla="*/ 6536838 w 14322911"/>
                <a:gd name="connsiteY151" fmla="*/ 783648 h 4638212"/>
                <a:gd name="connsiteX152" fmla="*/ 6709048 w 14322911"/>
                <a:gd name="connsiteY152" fmla="*/ 709680 h 4638212"/>
                <a:gd name="connsiteX153" fmla="*/ 6745269 w 14322911"/>
                <a:gd name="connsiteY153" fmla="*/ 695446 h 4638212"/>
                <a:gd name="connsiteX154" fmla="*/ 6784159 w 14322911"/>
                <a:gd name="connsiteY154" fmla="*/ 677526 h 4638212"/>
                <a:gd name="connsiteX155" fmla="*/ 6742854 w 14322911"/>
                <a:gd name="connsiteY155" fmla="*/ 688710 h 4638212"/>
                <a:gd name="connsiteX156" fmla="*/ 6645248 w 14322911"/>
                <a:gd name="connsiteY156" fmla="*/ 722644 h 4638212"/>
                <a:gd name="connsiteX157" fmla="*/ 6548022 w 14322911"/>
                <a:gd name="connsiteY157" fmla="*/ 759754 h 4638212"/>
                <a:gd name="connsiteX158" fmla="*/ 6508497 w 14322911"/>
                <a:gd name="connsiteY158" fmla="*/ 778056 h 4638212"/>
                <a:gd name="connsiteX159" fmla="*/ 6550437 w 14322911"/>
                <a:gd name="connsiteY159" fmla="*/ 766490 h 4638212"/>
                <a:gd name="connsiteX160" fmla="*/ 6612204 w 14322911"/>
                <a:gd name="connsiteY160" fmla="*/ 745393 h 4638212"/>
                <a:gd name="connsiteX161" fmla="*/ 6282655 w 14322911"/>
                <a:gd name="connsiteY161" fmla="*/ 870578 h 4638212"/>
                <a:gd name="connsiteX162" fmla="*/ 6170941 w 14322911"/>
                <a:gd name="connsiteY162" fmla="*/ 913027 h 4638212"/>
                <a:gd name="connsiteX163" fmla="*/ 6063676 w 14322911"/>
                <a:gd name="connsiteY163" fmla="*/ 951663 h 4638212"/>
                <a:gd name="connsiteX164" fmla="*/ 5892865 w 14322911"/>
                <a:gd name="connsiteY164" fmla="*/ 1005677 h 4638212"/>
                <a:gd name="connsiteX165" fmla="*/ 6114513 w 14322911"/>
                <a:gd name="connsiteY165" fmla="*/ 930184 h 4638212"/>
                <a:gd name="connsiteX166" fmla="*/ 5819532 w 14322911"/>
                <a:gd name="connsiteY166" fmla="*/ 1024105 h 4638212"/>
                <a:gd name="connsiteX167" fmla="*/ 5809619 w 14322911"/>
                <a:gd name="connsiteY167" fmla="*/ 1026393 h 4638212"/>
                <a:gd name="connsiteX168" fmla="*/ 5677317 w 14322911"/>
                <a:gd name="connsiteY168" fmla="*/ 1050794 h 4638212"/>
                <a:gd name="connsiteX169" fmla="*/ 5555817 w 14322911"/>
                <a:gd name="connsiteY169" fmla="*/ 1070112 h 4638212"/>
                <a:gd name="connsiteX170" fmla="*/ 5635249 w 14322911"/>
                <a:gd name="connsiteY170" fmla="*/ 1054099 h 4638212"/>
                <a:gd name="connsiteX171" fmla="*/ 5656219 w 14322911"/>
                <a:gd name="connsiteY171" fmla="*/ 1048507 h 4638212"/>
                <a:gd name="connsiteX172" fmla="*/ 5930611 w 14322911"/>
                <a:gd name="connsiteY172" fmla="*/ 979877 h 4638212"/>
                <a:gd name="connsiteX173" fmla="*/ 5933280 w 14322911"/>
                <a:gd name="connsiteY173" fmla="*/ 989028 h 4638212"/>
                <a:gd name="connsiteX174" fmla="*/ 6066853 w 14322911"/>
                <a:gd name="connsiteY174" fmla="*/ 944673 h 4638212"/>
                <a:gd name="connsiteX175" fmla="*/ 6132559 w 14322911"/>
                <a:gd name="connsiteY175" fmla="*/ 920653 h 4638212"/>
                <a:gd name="connsiteX176" fmla="*/ 6199155 w 14322911"/>
                <a:gd name="connsiteY176" fmla="*/ 894980 h 4638212"/>
                <a:gd name="connsiteX177" fmla="*/ 6391573 w 14322911"/>
                <a:gd name="connsiteY177" fmla="*/ 816946 h 4638212"/>
                <a:gd name="connsiteX178" fmla="*/ 6423600 w 14322911"/>
                <a:gd name="connsiteY178" fmla="*/ 802965 h 4638212"/>
                <a:gd name="connsiteX179" fmla="*/ 6490196 w 14322911"/>
                <a:gd name="connsiteY179" fmla="*/ 779327 h 4638212"/>
                <a:gd name="connsiteX180" fmla="*/ 6587548 w 14322911"/>
                <a:gd name="connsiteY180" fmla="*/ 742216 h 4638212"/>
                <a:gd name="connsiteX181" fmla="*/ 6627073 w 14322911"/>
                <a:gd name="connsiteY181" fmla="*/ 724042 h 4638212"/>
                <a:gd name="connsiteX182" fmla="*/ 6585133 w 14322911"/>
                <a:gd name="connsiteY182" fmla="*/ 735607 h 4638212"/>
                <a:gd name="connsiteX183" fmla="*/ 6486764 w 14322911"/>
                <a:gd name="connsiteY183" fmla="*/ 769922 h 4638212"/>
                <a:gd name="connsiteX184" fmla="*/ 6468590 w 14322911"/>
                <a:gd name="connsiteY184" fmla="*/ 776657 h 4638212"/>
                <a:gd name="connsiteX185" fmla="*/ 6466048 w 14322911"/>
                <a:gd name="connsiteY185" fmla="*/ 769668 h 4638212"/>
                <a:gd name="connsiteX186" fmla="*/ 6192420 w 14322911"/>
                <a:gd name="connsiteY186" fmla="*/ 876043 h 4638212"/>
                <a:gd name="connsiteX187" fmla="*/ 6089984 w 14322911"/>
                <a:gd name="connsiteY187" fmla="*/ 915823 h 4638212"/>
                <a:gd name="connsiteX188" fmla="*/ 6006866 w 14322911"/>
                <a:gd name="connsiteY188" fmla="*/ 947215 h 4638212"/>
                <a:gd name="connsiteX189" fmla="*/ 5996571 w 14322911"/>
                <a:gd name="connsiteY189" fmla="*/ 951154 h 4638212"/>
                <a:gd name="connsiteX190" fmla="*/ 5971788 w 14322911"/>
                <a:gd name="connsiteY190" fmla="*/ 957636 h 4638212"/>
                <a:gd name="connsiteX191" fmla="*/ 5896550 w 14322911"/>
                <a:gd name="connsiteY191" fmla="*/ 976827 h 4638212"/>
                <a:gd name="connsiteX192" fmla="*/ 6046900 w 14322911"/>
                <a:gd name="connsiteY192" fmla="*/ 925609 h 4638212"/>
                <a:gd name="connsiteX193" fmla="*/ 5913707 w 14322911"/>
                <a:gd name="connsiteY193" fmla="*/ 966278 h 4638212"/>
                <a:gd name="connsiteX194" fmla="*/ 5911293 w 14322911"/>
                <a:gd name="connsiteY194" fmla="*/ 962720 h 4638212"/>
                <a:gd name="connsiteX195" fmla="*/ 5204408 w 14322911"/>
                <a:gd name="connsiteY195" fmla="*/ 1115738 h 4638212"/>
                <a:gd name="connsiteX196" fmla="*/ 5190937 w 14322911"/>
                <a:gd name="connsiteY196" fmla="*/ 1117899 h 4638212"/>
                <a:gd name="connsiteX197" fmla="*/ 4796571 w 14322911"/>
                <a:gd name="connsiteY197" fmla="*/ 1178267 h 4638212"/>
                <a:gd name="connsiteX198" fmla="*/ 4474393 w 14322911"/>
                <a:gd name="connsiteY198" fmla="*/ 1227325 h 4638212"/>
                <a:gd name="connsiteX199" fmla="*/ 4631479 w 14322911"/>
                <a:gd name="connsiteY199" fmla="*/ 1213090 h 4638212"/>
                <a:gd name="connsiteX200" fmla="*/ 4750436 w 14322911"/>
                <a:gd name="connsiteY200" fmla="*/ 1198602 h 4638212"/>
                <a:gd name="connsiteX201" fmla="*/ 4921756 w 14322911"/>
                <a:gd name="connsiteY201" fmla="*/ 1174709 h 4638212"/>
                <a:gd name="connsiteX202" fmla="*/ 4910191 w 14322911"/>
                <a:gd name="connsiteY202" fmla="*/ 1176742 h 4638212"/>
                <a:gd name="connsiteX203" fmla="*/ 4765179 w 14322911"/>
                <a:gd name="connsiteY203" fmla="*/ 1202796 h 4638212"/>
                <a:gd name="connsiteX204" fmla="*/ 4733787 w 14322911"/>
                <a:gd name="connsiteY204" fmla="*/ 1208515 h 4638212"/>
                <a:gd name="connsiteX205" fmla="*/ 4563866 w 14322911"/>
                <a:gd name="connsiteY205" fmla="*/ 1234442 h 4638212"/>
                <a:gd name="connsiteX206" fmla="*/ 4503624 w 14322911"/>
                <a:gd name="connsiteY206" fmla="*/ 1243338 h 4638212"/>
                <a:gd name="connsiteX207" fmla="*/ 4501972 w 14322911"/>
                <a:gd name="connsiteY207" fmla="*/ 1238763 h 4638212"/>
                <a:gd name="connsiteX208" fmla="*/ 4427496 w 14322911"/>
                <a:gd name="connsiteY208" fmla="*/ 1253506 h 4638212"/>
                <a:gd name="connsiteX209" fmla="*/ 4329000 w 14322911"/>
                <a:gd name="connsiteY209" fmla="*/ 1265834 h 4638212"/>
                <a:gd name="connsiteX210" fmla="*/ 4228725 w 14322911"/>
                <a:gd name="connsiteY210" fmla="*/ 1280703 h 4638212"/>
                <a:gd name="connsiteX211" fmla="*/ 4186784 w 14322911"/>
                <a:gd name="connsiteY211" fmla="*/ 1283245 h 4638212"/>
                <a:gd name="connsiteX212" fmla="*/ 4084857 w 14322911"/>
                <a:gd name="connsiteY212" fmla="*/ 1294683 h 4638212"/>
                <a:gd name="connsiteX213" fmla="*/ 3982548 w 14322911"/>
                <a:gd name="connsiteY213" fmla="*/ 1308664 h 4638212"/>
                <a:gd name="connsiteX214" fmla="*/ 3943912 w 14322911"/>
                <a:gd name="connsiteY214" fmla="*/ 1315654 h 4638212"/>
                <a:gd name="connsiteX215" fmla="*/ 3927644 w 14322911"/>
                <a:gd name="connsiteY215" fmla="*/ 1317560 h 4638212"/>
                <a:gd name="connsiteX216" fmla="*/ 3887737 w 14322911"/>
                <a:gd name="connsiteY216" fmla="*/ 1321500 h 4638212"/>
                <a:gd name="connsiteX217" fmla="*/ 3805509 w 14322911"/>
                <a:gd name="connsiteY217" fmla="*/ 1329125 h 4638212"/>
                <a:gd name="connsiteX218" fmla="*/ 3803730 w 14322911"/>
                <a:gd name="connsiteY218" fmla="*/ 1329125 h 4638212"/>
                <a:gd name="connsiteX219" fmla="*/ 3749335 w 14322911"/>
                <a:gd name="connsiteY219" fmla="*/ 1331286 h 4638212"/>
                <a:gd name="connsiteX220" fmla="*/ 3717943 w 14322911"/>
                <a:gd name="connsiteY220" fmla="*/ 1332557 h 4638212"/>
                <a:gd name="connsiteX221" fmla="*/ 3686424 w 14322911"/>
                <a:gd name="connsiteY221" fmla="*/ 1332938 h 4638212"/>
                <a:gd name="connsiteX222" fmla="*/ 3624403 w 14322911"/>
                <a:gd name="connsiteY222" fmla="*/ 1333828 h 4638212"/>
                <a:gd name="connsiteX223" fmla="*/ 3504302 w 14322911"/>
                <a:gd name="connsiteY223" fmla="*/ 1332938 h 4638212"/>
                <a:gd name="connsiteX224" fmla="*/ 3146792 w 14322911"/>
                <a:gd name="connsiteY224" fmla="*/ 1319593 h 4638212"/>
                <a:gd name="connsiteX225" fmla="*/ 2892100 w 14322911"/>
                <a:gd name="connsiteY225" fmla="*/ 1308791 h 4638212"/>
                <a:gd name="connsiteX226" fmla="*/ 3062276 w 14322911"/>
                <a:gd name="connsiteY226" fmla="*/ 1325694 h 4638212"/>
                <a:gd name="connsiteX227" fmla="*/ 3143361 w 14322911"/>
                <a:gd name="connsiteY227" fmla="*/ 1333319 h 4638212"/>
                <a:gd name="connsiteX228" fmla="*/ 3079434 w 14322911"/>
                <a:gd name="connsiteY228" fmla="*/ 1330777 h 4638212"/>
                <a:gd name="connsiteX229" fmla="*/ 2799578 w 14322911"/>
                <a:gd name="connsiteY229" fmla="*/ 1318450 h 4638212"/>
                <a:gd name="connsiteX230" fmla="*/ 2791190 w 14322911"/>
                <a:gd name="connsiteY230" fmla="*/ 1317814 h 4638212"/>
                <a:gd name="connsiteX231" fmla="*/ 2670707 w 14322911"/>
                <a:gd name="connsiteY231" fmla="*/ 1308028 h 4638212"/>
                <a:gd name="connsiteX232" fmla="*/ 2611609 w 14322911"/>
                <a:gd name="connsiteY232" fmla="*/ 1308028 h 4638212"/>
                <a:gd name="connsiteX233" fmla="*/ 2518832 w 14322911"/>
                <a:gd name="connsiteY233" fmla="*/ 1304851 h 4638212"/>
                <a:gd name="connsiteX234" fmla="*/ 2375727 w 14322911"/>
                <a:gd name="connsiteY234" fmla="*/ 1294048 h 4638212"/>
                <a:gd name="connsiteX235" fmla="*/ 2431774 w 14322911"/>
                <a:gd name="connsiteY235" fmla="*/ 1303326 h 4638212"/>
                <a:gd name="connsiteX236" fmla="*/ 2389198 w 14322911"/>
                <a:gd name="connsiteY236" fmla="*/ 1303072 h 4638212"/>
                <a:gd name="connsiteX237" fmla="*/ 2275070 w 14322911"/>
                <a:gd name="connsiteY237" fmla="*/ 1304088 h 4638212"/>
                <a:gd name="connsiteX238" fmla="*/ 2222454 w 14322911"/>
                <a:gd name="connsiteY238" fmla="*/ 1304597 h 4638212"/>
                <a:gd name="connsiteX239" fmla="*/ 2207330 w 14322911"/>
                <a:gd name="connsiteY239" fmla="*/ 1303961 h 4638212"/>
                <a:gd name="connsiteX240" fmla="*/ 2166407 w 14322911"/>
                <a:gd name="connsiteY240" fmla="*/ 1303326 h 4638212"/>
                <a:gd name="connsiteX241" fmla="*/ 2114172 w 14322911"/>
                <a:gd name="connsiteY241" fmla="*/ 1301419 h 4638212"/>
                <a:gd name="connsiteX242" fmla="*/ 2085322 w 14322911"/>
                <a:gd name="connsiteY242" fmla="*/ 1300657 h 4638212"/>
                <a:gd name="connsiteX243" fmla="*/ 2071215 w 14322911"/>
                <a:gd name="connsiteY243" fmla="*/ 1299894 h 4638212"/>
                <a:gd name="connsiteX244" fmla="*/ 1966872 w 14322911"/>
                <a:gd name="connsiteY244" fmla="*/ 1291760 h 4638212"/>
                <a:gd name="connsiteX245" fmla="*/ 1966110 w 14322911"/>
                <a:gd name="connsiteY245" fmla="*/ 1301547 h 4638212"/>
                <a:gd name="connsiteX246" fmla="*/ 1965347 w 14322911"/>
                <a:gd name="connsiteY246" fmla="*/ 1311332 h 4638212"/>
                <a:gd name="connsiteX247" fmla="*/ 2070325 w 14322911"/>
                <a:gd name="connsiteY247" fmla="*/ 1318068 h 4638212"/>
                <a:gd name="connsiteX248" fmla="*/ 2121797 w 14322911"/>
                <a:gd name="connsiteY248" fmla="*/ 1319848 h 4638212"/>
                <a:gd name="connsiteX249" fmla="*/ 2172507 w 14322911"/>
                <a:gd name="connsiteY249" fmla="*/ 1320992 h 4638212"/>
                <a:gd name="connsiteX250" fmla="*/ 2197544 w 14322911"/>
                <a:gd name="connsiteY250" fmla="*/ 1320737 h 4638212"/>
                <a:gd name="connsiteX251" fmla="*/ 2197544 w 14322911"/>
                <a:gd name="connsiteY251" fmla="*/ 1320737 h 4638212"/>
                <a:gd name="connsiteX252" fmla="*/ 2168059 w 14322911"/>
                <a:gd name="connsiteY252" fmla="*/ 1322008 h 4638212"/>
                <a:gd name="connsiteX253" fmla="*/ 2101844 w 14322911"/>
                <a:gd name="connsiteY253" fmla="*/ 1322008 h 4638212"/>
                <a:gd name="connsiteX254" fmla="*/ 2062573 w 14322911"/>
                <a:gd name="connsiteY254" fmla="*/ 1321246 h 4638212"/>
                <a:gd name="connsiteX255" fmla="*/ 2034612 w 14322911"/>
                <a:gd name="connsiteY255" fmla="*/ 1319593 h 4638212"/>
                <a:gd name="connsiteX256" fmla="*/ 1879941 w 14322911"/>
                <a:gd name="connsiteY256" fmla="*/ 1308155 h 4638212"/>
                <a:gd name="connsiteX257" fmla="*/ 1832791 w 14322911"/>
                <a:gd name="connsiteY257" fmla="*/ 1302563 h 4638212"/>
                <a:gd name="connsiteX258" fmla="*/ 1779285 w 14322911"/>
                <a:gd name="connsiteY258" fmla="*/ 1295319 h 4638212"/>
                <a:gd name="connsiteX259" fmla="*/ 1612159 w 14322911"/>
                <a:gd name="connsiteY259" fmla="*/ 1272061 h 4638212"/>
                <a:gd name="connsiteX260" fmla="*/ 1474773 w 14322911"/>
                <a:gd name="connsiteY260" fmla="*/ 1252235 h 4638212"/>
                <a:gd name="connsiteX261" fmla="*/ 1381615 w 14322911"/>
                <a:gd name="connsiteY261" fmla="*/ 1239398 h 4638212"/>
                <a:gd name="connsiteX262" fmla="*/ 1347173 w 14322911"/>
                <a:gd name="connsiteY262" fmla="*/ 1236221 h 4638212"/>
                <a:gd name="connsiteX263" fmla="*/ 1346410 w 14322911"/>
                <a:gd name="connsiteY263" fmla="*/ 1242194 h 4638212"/>
                <a:gd name="connsiteX264" fmla="*/ 591104 w 14322911"/>
                <a:gd name="connsiteY264" fmla="*/ 1133658 h 4638212"/>
                <a:gd name="connsiteX265" fmla="*/ 442661 w 14322911"/>
                <a:gd name="connsiteY265" fmla="*/ 1116755 h 4638212"/>
                <a:gd name="connsiteX266" fmla="*/ 366914 w 14322911"/>
                <a:gd name="connsiteY266" fmla="*/ 1109765 h 4638212"/>
                <a:gd name="connsiteX267" fmla="*/ 289134 w 14322911"/>
                <a:gd name="connsiteY267" fmla="*/ 1104300 h 4638212"/>
                <a:gd name="connsiteX268" fmla="*/ 264351 w 14322911"/>
                <a:gd name="connsiteY268" fmla="*/ 1102521 h 4638212"/>
                <a:gd name="connsiteX269" fmla="*/ 289134 w 14322911"/>
                <a:gd name="connsiteY269" fmla="*/ 1103792 h 4638212"/>
                <a:gd name="connsiteX270" fmla="*/ 384071 w 14322911"/>
                <a:gd name="connsiteY270" fmla="*/ 1108621 h 4638212"/>
                <a:gd name="connsiteX271" fmla="*/ 449778 w 14322911"/>
                <a:gd name="connsiteY271" fmla="*/ 1113069 h 4638212"/>
                <a:gd name="connsiteX272" fmla="*/ 502394 w 14322911"/>
                <a:gd name="connsiteY272" fmla="*/ 1114594 h 4638212"/>
                <a:gd name="connsiteX273" fmla="*/ 450286 w 14322911"/>
                <a:gd name="connsiteY273" fmla="*/ 1106588 h 4638212"/>
                <a:gd name="connsiteX274" fmla="*/ 384580 w 14322911"/>
                <a:gd name="connsiteY274" fmla="*/ 1099725 h 4638212"/>
                <a:gd name="connsiteX275" fmla="*/ 289388 w 14322911"/>
                <a:gd name="connsiteY275" fmla="*/ 1093497 h 4638212"/>
                <a:gd name="connsiteX276" fmla="*/ 0 w 14322911"/>
                <a:gd name="connsiteY276" fmla="*/ 1074434 h 4638212"/>
                <a:gd name="connsiteX277" fmla="*/ 94556 w 14322911"/>
                <a:gd name="connsiteY277" fmla="*/ 1355179 h 4638212"/>
                <a:gd name="connsiteX278" fmla="*/ 168905 w 14322911"/>
                <a:gd name="connsiteY278" fmla="*/ 1571108 h 4638212"/>
                <a:gd name="connsiteX279" fmla="*/ 175768 w 14322911"/>
                <a:gd name="connsiteY279" fmla="*/ 1568820 h 4638212"/>
                <a:gd name="connsiteX280" fmla="*/ 244016 w 14322911"/>
                <a:gd name="connsiteY280" fmla="*/ 1777759 h 4638212"/>
                <a:gd name="connsiteX281" fmla="*/ 251515 w 14322911"/>
                <a:gd name="connsiteY281" fmla="*/ 1807117 h 4638212"/>
                <a:gd name="connsiteX282" fmla="*/ 249735 w 14322911"/>
                <a:gd name="connsiteY282" fmla="*/ 1795298 h 4638212"/>
                <a:gd name="connsiteX283" fmla="*/ 251006 w 14322911"/>
                <a:gd name="connsiteY283" fmla="*/ 1799365 h 4638212"/>
                <a:gd name="connsiteX284" fmla="*/ 248973 w 14322911"/>
                <a:gd name="connsiteY284" fmla="*/ 1790341 h 4638212"/>
                <a:gd name="connsiteX285" fmla="*/ 237916 w 14322911"/>
                <a:gd name="connsiteY285" fmla="*/ 1717772 h 4638212"/>
                <a:gd name="connsiteX286" fmla="*/ 249481 w 14322911"/>
                <a:gd name="connsiteY286" fmla="*/ 1749164 h 4638212"/>
                <a:gd name="connsiteX287" fmla="*/ 260919 w 14322911"/>
                <a:gd name="connsiteY287" fmla="*/ 1777759 h 4638212"/>
                <a:gd name="connsiteX288" fmla="*/ 259013 w 14322911"/>
                <a:gd name="connsiteY288" fmla="*/ 1776107 h 4638212"/>
                <a:gd name="connsiteX289" fmla="*/ 349629 w 14322911"/>
                <a:gd name="connsiteY289" fmla="*/ 2041601 h 4638212"/>
                <a:gd name="connsiteX290" fmla="*/ 369456 w 14322911"/>
                <a:gd name="connsiteY290" fmla="*/ 2099810 h 4638212"/>
                <a:gd name="connsiteX291" fmla="*/ 371998 w 14322911"/>
                <a:gd name="connsiteY291" fmla="*/ 2108325 h 4638212"/>
                <a:gd name="connsiteX292" fmla="*/ 404279 w 14322911"/>
                <a:gd name="connsiteY292" fmla="*/ 2207329 h 4638212"/>
                <a:gd name="connsiteX293" fmla="*/ 439102 w 14322911"/>
                <a:gd name="connsiteY293" fmla="*/ 2304681 h 4638212"/>
                <a:gd name="connsiteX294" fmla="*/ 456259 w 14322911"/>
                <a:gd name="connsiteY294" fmla="*/ 2343953 h 4638212"/>
                <a:gd name="connsiteX295" fmla="*/ 445838 w 14322911"/>
                <a:gd name="connsiteY295" fmla="*/ 2302394 h 4638212"/>
                <a:gd name="connsiteX296" fmla="*/ 413811 w 14322911"/>
                <a:gd name="connsiteY296" fmla="*/ 2204025 h 4638212"/>
                <a:gd name="connsiteX297" fmla="*/ 400847 w 14322911"/>
                <a:gd name="connsiteY297" fmla="*/ 2166660 h 4638212"/>
                <a:gd name="connsiteX298" fmla="*/ 391188 w 14322911"/>
                <a:gd name="connsiteY298" fmla="*/ 2132218 h 4638212"/>
                <a:gd name="connsiteX299" fmla="*/ 371235 w 14322911"/>
                <a:gd name="connsiteY299" fmla="*/ 2061046 h 4638212"/>
                <a:gd name="connsiteX300" fmla="*/ 440119 w 14322911"/>
                <a:gd name="connsiteY300" fmla="*/ 2257276 h 4638212"/>
                <a:gd name="connsiteX301" fmla="*/ 446473 w 14322911"/>
                <a:gd name="connsiteY301" fmla="*/ 2263123 h 4638212"/>
                <a:gd name="connsiteX302" fmla="*/ 615887 w 14322911"/>
                <a:gd name="connsiteY302" fmla="*/ 2802754 h 4638212"/>
                <a:gd name="connsiteX303" fmla="*/ 712222 w 14322911"/>
                <a:gd name="connsiteY303" fmla="*/ 3128363 h 4638212"/>
                <a:gd name="connsiteX304" fmla="*/ 720356 w 14322911"/>
                <a:gd name="connsiteY304" fmla="*/ 3150985 h 4638212"/>
                <a:gd name="connsiteX305" fmla="*/ 766236 w 14322911"/>
                <a:gd name="connsiteY305" fmla="*/ 3278713 h 4638212"/>
                <a:gd name="connsiteX306" fmla="*/ 895997 w 14322911"/>
                <a:gd name="connsiteY306" fmla="*/ 3276679 h 4638212"/>
                <a:gd name="connsiteX307" fmla="*/ 1262276 w 14322911"/>
                <a:gd name="connsiteY307" fmla="*/ 3270706 h 4638212"/>
                <a:gd name="connsiteX308" fmla="*/ 1411481 w 14322911"/>
                <a:gd name="connsiteY308" fmla="*/ 3268291 h 4638212"/>
                <a:gd name="connsiteX309" fmla="*/ 1584580 w 14322911"/>
                <a:gd name="connsiteY309" fmla="*/ 3265495 h 4638212"/>
                <a:gd name="connsiteX310" fmla="*/ 1585216 w 14322911"/>
                <a:gd name="connsiteY310" fmla="*/ 3265495 h 4638212"/>
                <a:gd name="connsiteX311" fmla="*/ 1567296 w 14322911"/>
                <a:gd name="connsiteY311" fmla="*/ 3267910 h 4638212"/>
                <a:gd name="connsiteX312" fmla="*/ 1576065 w 14322911"/>
                <a:gd name="connsiteY312" fmla="*/ 3269689 h 4638212"/>
                <a:gd name="connsiteX313" fmla="*/ 1541750 w 14322911"/>
                <a:gd name="connsiteY313" fmla="*/ 3270833 h 4638212"/>
                <a:gd name="connsiteX314" fmla="*/ 1395086 w 14322911"/>
                <a:gd name="connsiteY314" fmla="*/ 3275917 h 4638212"/>
                <a:gd name="connsiteX315" fmla="*/ 1056133 w 14322911"/>
                <a:gd name="connsiteY315" fmla="*/ 3274137 h 4638212"/>
                <a:gd name="connsiteX316" fmla="*/ 1877400 w 14322911"/>
                <a:gd name="connsiteY316" fmla="*/ 3277569 h 4638212"/>
                <a:gd name="connsiteX317" fmla="*/ 2128787 w 14322911"/>
                <a:gd name="connsiteY317" fmla="*/ 3277569 h 4638212"/>
                <a:gd name="connsiteX318" fmla="*/ 1966999 w 14322911"/>
                <a:gd name="connsiteY318" fmla="*/ 3271976 h 4638212"/>
                <a:gd name="connsiteX319" fmla="*/ 1966999 w 14322911"/>
                <a:gd name="connsiteY319" fmla="*/ 3262191 h 4638212"/>
                <a:gd name="connsiteX320" fmla="*/ 2154333 w 14322911"/>
                <a:gd name="connsiteY320" fmla="*/ 3263716 h 4638212"/>
                <a:gd name="connsiteX321" fmla="*/ 2154333 w 14322911"/>
                <a:gd name="connsiteY321" fmla="*/ 3266130 h 4638212"/>
                <a:gd name="connsiteX322" fmla="*/ 2216608 w 14322911"/>
                <a:gd name="connsiteY322" fmla="*/ 3263970 h 4638212"/>
                <a:gd name="connsiteX323" fmla="*/ 2649864 w 14322911"/>
                <a:gd name="connsiteY323" fmla="*/ 3263970 h 4638212"/>
                <a:gd name="connsiteX324" fmla="*/ 2745055 w 14322911"/>
                <a:gd name="connsiteY324" fmla="*/ 3265876 h 4638212"/>
                <a:gd name="connsiteX325" fmla="*/ 2761196 w 14322911"/>
                <a:gd name="connsiteY325" fmla="*/ 3275281 h 4638212"/>
                <a:gd name="connsiteX326" fmla="*/ 2765263 w 14322911"/>
                <a:gd name="connsiteY326" fmla="*/ 3275281 h 4638212"/>
                <a:gd name="connsiteX327" fmla="*/ 2741878 w 14322911"/>
                <a:gd name="connsiteY327" fmla="*/ 3278077 h 4638212"/>
                <a:gd name="connsiteX328" fmla="*/ 2784581 w 14322911"/>
                <a:gd name="connsiteY328" fmla="*/ 3281636 h 4638212"/>
                <a:gd name="connsiteX329" fmla="*/ 2887906 w 14322911"/>
                <a:gd name="connsiteY329" fmla="*/ 3283161 h 4638212"/>
                <a:gd name="connsiteX330" fmla="*/ 2991995 w 14322911"/>
                <a:gd name="connsiteY330" fmla="*/ 3281636 h 4638212"/>
                <a:gd name="connsiteX331" fmla="*/ 3035333 w 14322911"/>
                <a:gd name="connsiteY331" fmla="*/ 3278077 h 4638212"/>
                <a:gd name="connsiteX332" fmla="*/ 3018430 w 14322911"/>
                <a:gd name="connsiteY332" fmla="*/ 3275789 h 4638212"/>
                <a:gd name="connsiteX333" fmla="*/ 3351283 w 14322911"/>
                <a:gd name="connsiteY333" fmla="*/ 3276298 h 4638212"/>
                <a:gd name="connsiteX334" fmla="*/ 3938320 w 14322911"/>
                <a:gd name="connsiteY334" fmla="*/ 3277187 h 4638212"/>
                <a:gd name="connsiteX335" fmla="*/ 3569245 w 14322911"/>
                <a:gd name="connsiteY335" fmla="*/ 3272231 h 4638212"/>
                <a:gd name="connsiteX336" fmla="*/ 3199790 w 14322911"/>
                <a:gd name="connsiteY336" fmla="*/ 3267274 h 4638212"/>
                <a:gd name="connsiteX337" fmla="*/ 3317477 w 14322911"/>
                <a:gd name="connsiteY337" fmla="*/ 3260538 h 4638212"/>
                <a:gd name="connsiteX338" fmla="*/ 3304386 w 14322911"/>
                <a:gd name="connsiteY338" fmla="*/ 3253294 h 4638212"/>
                <a:gd name="connsiteX339" fmla="*/ 3316206 w 14322911"/>
                <a:gd name="connsiteY339" fmla="*/ 3251769 h 4638212"/>
                <a:gd name="connsiteX340" fmla="*/ 3323831 w 14322911"/>
                <a:gd name="connsiteY340" fmla="*/ 3251769 h 4638212"/>
                <a:gd name="connsiteX341" fmla="*/ 3318620 w 14322911"/>
                <a:gd name="connsiteY341" fmla="*/ 3252531 h 4638212"/>
                <a:gd name="connsiteX342" fmla="*/ 3491974 w 14322911"/>
                <a:gd name="connsiteY342" fmla="*/ 3252531 h 4638212"/>
                <a:gd name="connsiteX343" fmla="*/ 3505699 w 14322911"/>
                <a:gd name="connsiteY343" fmla="*/ 3252531 h 4638212"/>
                <a:gd name="connsiteX344" fmla="*/ 3582209 w 14322911"/>
                <a:gd name="connsiteY344" fmla="*/ 3253294 h 4638212"/>
                <a:gd name="connsiteX345" fmla="*/ 3685789 w 14322911"/>
                <a:gd name="connsiteY345" fmla="*/ 3251769 h 4638212"/>
                <a:gd name="connsiteX346" fmla="*/ 3727856 w 14322911"/>
                <a:gd name="connsiteY346" fmla="*/ 3248719 h 4638212"/>
                <a:gd name="connsiteX347" fmla="*/ 4034655 w 14322911"/>
                <a:gd name="connsiteY347" fmla="*/ 3239822 h 4638212"/>
                <a:gd name="connsiteX348" fmla="*/ 4128322 w 14322911"/>
                <a:gd name="connsiteY348" fmla="*/ 3236645 h 4638212"/>
                <a:gd name="connsiteX349" fmla="*/ 4223895 w 14322911"/>
                <a:gd name="connsiteY349" fmla="*/ 3236645 h 4638212"/>
                <a:gd name="connsiteX350" fmla="*/ 4528661 w 14322911"/>
                <a:gd name="connsiteY350" fmla="*/ 3277696 h 4638212"/>
                <a:gd name="connsiteX351" fmla="*/ 4522180 w 14322911"/>
                <a:gd name="connsiteY351" fmla="*/ 3277060 h 4638212"/>
                <a:gd name="connsiteX352" fmla="*/ 4625887 w 14322911"/>
                <a:gd name="connsiteY352" fmla="*/ 3291040 h 4638212"/>
                <a:gd name="connsiteX353" fmla="*/ 4625124 w 14322911"/>
                <a:gd name="connsiteY353" fmla="*/ 3291422 h 4638212"/>
                <a:gd name="connsiteX354" fmla="*/ 4667064 w 14322911"/>
                <a:gd name="connsiteY354" fmla="*/ 3300699 h 4638212"/>
                <a:gd name="connsiteX355" fmla="*/ 4724002 w 14322911"/>
                <a:gd name="connsiteY355" fmla="*/ 3309596 h 4638212"/>
                <a:gd name="connsiteX356" fmla="*/ 4755520 w 14322911"/>
                <a:gd name="connsiteY356" fmla="*/ 3316332 h 4638212"/>
                <a:gd name="connsiteX357" fmla="*/ 4641646 w 14322911"/>
                <a:gd name="connsiteY357" fmla="*/ 3303495 h 4638212"/>
                <a:gd name="connsiteX358" fmla="*/ 4358867 w 14322911"/>
                <a:gd name="connsiteY358" fmla="*/ 3265495 h 4638212"/>
                <a:gd name="connsiteX359" fmla="*/ 4357723 w 14322911"/>
                <a:gd name="connsiteY359" fmla="*/ 3273756 h 4638212"/>
                <a:gd name="connsiteX360" fmla="*/ 4363315 w 14322911"/>
                <a:gd name="connsiteY360" fmla="*/ 3275789 h 4638212"/>
                <a:gd name="connsiteX361" fmla="*/ 4293033 w 14322911"/>
                <a:gd name="connsiteY361" fmla="*/ 3274391 h 4638212"/>
                <a:gd name="connsiteX362" fmla="*/ 4292779 w 14322911"/>
                <a:gd name="connsiteY362" fmla="*/ 3276298 h 4638212"/>
                <a:gd name="connsiteX363" fmla="*/ 4223641 w 14322911"/>
                <a:gd name="connsiteY363" fmla="*/ 3267783 h 4638212"/>
                <a:gd name="connsiteX364" fmla="*/ 4079137 w 14322911"/>
                <a:gd name="connsiteY364" fmla="*/ 3269435 h 4638212"/>
                <a:gd name="connsiteX365" fmla="*/ 4219701 w 14322911"/>
                <a:gd name="connsiteY365" fmla="*/ 3270706 h 4638212"/>
                <a:gd name="connsiteX366" fmla="*/ 4292016 w 14322911"/>
                <a:gd name="connsiteY366" fmla="*/ 3281127 h 4638212"/>
                <a:gd name="connsiteX367" fmla="*/ 4291635 w 14322911"/>
                <a:gd name="connsiteY367" fmla="*/ 3284432 h 4638212"/>
                <a:gd name="connsiteX368" fmla="*/ 4399028 w 14322911"/>
                <a:gd name="connsiteY368" fmla="*/ 3296505 h 4638212"/>
                <a:gd name="connsiteX369" fmla="*/ 4745099 w 14322911"/>
                <a:gd name="connsiteY369" fmla="*/ 3346325 h 4638212"/>
                <a:gd name="connsiteX370" fmla="*/ 4748530 w 14322911"/>
                <a:gd name="connsiteY370" fmla="*/ 3346834 h 4638212"/>
                <a:gd name="connsiteX371" fmla="*/ 5080113 w 14322911"/>
                <a:gd name="connsiteY371" fmla="*/ 3403390 h 4638212"/>
                <a:gd name="connsiteX372" fmla="*/ 5803900 w 14322911"/>
                <a:gd name="connsiteY372" fmla="*/ 3524762 h 4638212"/>
                <a:gd name="connsiteX373" fmla="*/ 6017033 w 14322911"/>
                <a:gd name="connsiteY373" fmla="*/ 3545987 h 4638212"/>
                <a:gd name="connsiteX374" fmla="*/ 6184540 w 14322911"/>
                <a:gd name="connsiteY374" fmla="*/ 3562636 h 4638212"/>
                <a:gd name="connsiteX375" fmla="*/ 6195851 w 14322911"/>
                <a:gd name="connsiteY375" fmla="*/ 3563779 h 4638212"/>
                <a:gd name="connsiteX376" fmla="*/ 6206654 w 14322911"/>
                <a:gd name="connsiteY376" fmla="*/ 3564796 h 4638212"/>
                <a:gd name="connsiteX377" fmla="*/ 6228641 w 14322911"/>
                <a:gd name="connsiteY377" fmla="*/ 3566957 h 4638212"/>
                <a:gd name="connsiteX378" fmla="*/ 6223176 w 14322911"/>
                <a:gd name="connsiteY378" fmla="*/ 3566067 h 4638212"/>
                <a:gd name="connsiteX379" fmla="*/ 6239316 w 14322911"/>
                <a:gd name="connsiteY379" fmla="*/ 3566067 h 4638212"/>
                <a:gd name="connsiteX380" fmla="*/ 6196741 w 14322911"/>
                <a:gd name="connsiteY380" fmla="*/ 3556662 h 4638212"/>
                <a:gd name="connsiteX381" fmla="*/ 6093797 w 14322911"/>
                <a:gd name="connsiteY381" fmla="*/ 3541284 h 4638212"/>
                <a:gd name="connsiteX382" fmla="*/ 5991106 w 14322911"/>
                <a:gd name="connsiteY382" fmla="*/ 3528956 h 4638212"/>
                <a:gd name="connsiteX383" fmla="*/ 5977889 w 14322911"/>
                <a:gd name="connsiteY383" fmla="*/ 3527685 h 4638212"/>
                <a:gd name="connsiteX384" fmla="*/ 5840502 w 14322911"/>
                <a:gd name="connsiteY384" fmla="*/ 3506207 h 4638212"/>
                <a:gd name="connsiteX385" fmla="*/ 5449822 w 14322911"/>
                <a:gd name="connsiteY385" fmla="*/ 3445076 h 4638212"/>
                <a:gd name="connsiteX386" fmla="*/ 5728153 w 14322911"/>
                <a:gd name="connsiteY386" fmla="*/ 3476467 h 4638212"/>
                <a:gd name="connsiteX387" fmla="*/ 6675369 w 14322911"/>
                <a:gd name="connsiteY387" fmla="*/ 3601017 h 4638212"/>
                <a:gd name="connsiteX388" fmla="*/ 6750225 w 14322911"/>
                <a:gd name="connsiteY388" fmla="*/ 3612710 h 4638212"/>
                <a:gd name="connsiteX389" fmla="*/ 7075199 w 14322911"/>
                <a:gd name="connsiteY389" fmla="*/ 3663546 h 4638212"/>
                <a:gd name="connsiteX390" fmla="*/ 7246773 w 14322911"/>
                <a:gd name="connsiteY390" fmla="*/ 3680577 h 4638212"/>
                <a:gd name="connsiteX391" fmla="*/ 7416949 w 14322911"/>
                <a:gd name="connsiteY391" fmla="*/ 3697480 h 4638212"/>
                <a:gd name="connsiteX392" fmla="*/ 7735441 w 14322911"/>
                <a:gd name="connsiteY392" fmla="*/ 3755052 h 4638212"/>
                <a:gd name="connsiteX393" fmla="*/ 8052916 w 14322911"/>
                <a:gd name="connsiteY393" fmla="*/ 3812498 h 4638212"/>
                <a:gd name="connsiteX394" fmla="*/ 8619872 w 14322911"/>
                <a:gd name="connsiteY394" fmla="*/ 3873883 h 4638212"/>
                <a:gd name="connsiteX395" fmla="*/ 8651009 w 14322911"/>
                <a:gd name="connsiteY395" fmla="*/ 3877314 h 4638212"/>
                <a:gd name="connsiteX396" fmla="*/ 8859440 w 14322911"/>
                <a:gd name="connsiteY396" fmla="*/ 3906927 h 4638212"/>
                <a:gd name="connsiteX397" fmla="*/ 8612501 w 14322911"/>
                <a:gd name="connsiteY397" fmla="*/ 3882398 h 4638212"/>
                <a:gd name="connsiteX398" fmla="*/ 8325274 w 14322911"/>
                <a:gd name="connsiteY398" fmla="*/ 3853803 h 4638212"/>
                <a:gd name="connsiteX399" fmla="*/ 8770476 w 14322911"/>
                <a:gd name="connsiteY399" fmla="*/ 3919763 h 4638212"/>
                <a:gd name="connsiteX400" fmla="*/ 9217077 w 14322911"/>
                <a:gd name="connsiteY400" fmla="*/ 3985978 h 4638212"/>
                <a:gd name="connsiteX401" fmla="*/ 9378737 w 14322911"/>
                <a:gd name="connsiteY401" fmla="*/ 3998687 h 4638212"/>
                <a:gd name="connsiteX402" fmla="*/ 9540398 w 14322911"/>
                <a:gd name="connsiteY402" fmla="*/ 4011396 h 4638212"/>
                <a:gd name="connsiteX403" fmla="*/ 9219364 w 14322911"/>
                <a:gd name="connsiteY403" fmla="*/ 3961195 h 4638212"/>
                <a:gd name="connsiteX404" fmla="*/ 9137644 w 14322911"/>
                <a:gd name="connsiteY404" fmla="*/ 3948486 h 4638212"/>
                <a:gd name="connsiteX405" fmla="*/ 9137899 w 14322911"/>
                <a:gd name="connsiteY405" fmla="*/ 3948359 h 4638212"/>
                <a:gd name="connsiteX406" fmla="*/ 9095322 w 14322911"/>
                <a:gd name="connsiteY406" fmla="*/ 3939081 h 4638212"/>
                <a:gd name="connsiteX407" fmla="*/ 9079182 w 14322911"/>
                <a:gd name="connsiteY407" fmla="*/ 3936412 h 4638212"/>
                <a:gd name="connsiteX408" fmla="*/ 8833132 w 14322911"/>
                <a:gd name="connsiteY408" fmla="*/ 3897395 h 4638212"/>
                <a:gd name="connsiteX409" fmla="*/ 9135484 w 14322911"/>
                <a:gd name="connsiteY409" fmla="*/ 3930185 h 4638212"/>
                <a:gd name="connsiteX410" fmla="*/ 9383313 w 14322911"/>
                <a:gd name="connsiteY410" fmla="*/ 3969202 h 4638212"/>
                <a:gd name="connsiteX411" fmla="*/ 9396403 w 14322911"/>
                <a:gd name="connsiteY411" fmla="*/ 3971744 h 4638212"/>
                <a:gd name="connsiteX412" fmla="*/ 9430718 w 14322911"/>
                <a:gd name="connsiteY412" fmla="*/ 3978098 h 4638212"/>
                <a:gd name="connsiteX413" fmla="*/ 9403393 w 14322911"/>
                <a:gd name="connsiteY413" fmla="*/ 3974413 h 4638212"/>
                <a:gd name="connsiteX414" fmla="*/ 9813518 w 14322911"/>
                <a:gd name="connsiteY414" fmla="*/ 4041898 h 4638212"/>
                <a:gd name="connsiteX415" fmla="*/ 9758996 w 14322911"/>
                <a:gd name="connsiteY415" fmla="*/ 4039484 h 4638212"/>
                <a:gd name="connsiteX416" fmla="*/ 10590430 w 14322911"/>
                <a:gd name="connsiteY416" fmla="*/ 4151324 h 4638212"/>
                <a:gd name="connsiteX417" fmla="*/ 11423262 w 14322911"/>
                <a:gd name="connsiteY417" fmla="*/ 4263419 h 4638212"/>
                <a:gd name="connsiteX418" fmla="*/ 10703415 w 14322911"/>
                <a:gd name="connsiteY418" fmla="*/ 4144716 h 4638212"/>
                <a:gd name="connsiteX419" fmla="*/ 10725910 w 14322911"/>
                <a:gd name="connsiteY419" fmla="*/ 4146241 h 4638212"/>
                <a:gd name="connsiteX420" fmla="*/ 10674438 w 14322911"/>
                <a:gd name="connsiteY420" fmla="*/ 4134421 h 4638212"/>
                <a:gd name="connsiteX421" fmla="*/ 10572892 w 14322911"/>
                <a:gd name="connsiteY421" fmla="*/ 4115103 h 4638212"/>
                <a:gd name="connsiteX422" fmla="*/ 10593099 w 14322911"/>
                <a:gd name="connsiteY422" fmla="*/ 4117009 h 4638212"/>
                <a:gd name="connsiteX423" fmla="*/ 10969672 w 14322911"/>
                <a:gd name="connsiteY423" fmla="*/ 4174837 h 4638212"/>
                <a:gd name="connsiteX424" fmla="*/ 10963826 w 14322911"/>
                <a:gd name="connsiteY424" fmla="*/ 4167973 h 4638212"/>
                <a:gd name="connsiteX425" fmla="*/ 10970308 w 14322911"/>
                <a:gd name="connsiteY425" fmla="*/ 4168863 h 4638212"/>
                <a:gd name="connsiteX426" fmla="*/ 11010723 w 14322911"/>
                <a:gd name="connsiteY426" fmla="*/ 4179412 h 4638212"/>
                <a:gd name="connsiteX427" fmla="*/ 11033218 w 14322911"/>
                <a:gd name="connsiteY427" fmla="*/ 4183224 h 4638212"/>
                <a:gd name="connsiteX428" fmla="*/ 11027499 w 14322911"/>
                <a:gd name="connsiteY428" fmla="*/ 4183860 h 4638212"/>
                <a:gd name="connsiteX429" fmla="*/ 11069312 w 14322911"/>
                <a:gd name="connsiteY429" fmla="*/ 4193138 h 4638212"/>
                <a:gd name="connsiteX430" fmla="*/ 11171621 w 14322911"/>
                <a:gd name="connsiteY430" fmla="*/ 4208388 h 4638212"/>
                <a:gd name="connsiteX431" fmla="*/ 11274311 w 14322911"/>
                <a:gd name="connsiteY431" fmla="*/ 4220717 h 4638212"/>
                <a:gd name="connsiteX432" fmla="*/ 11275836 w 14322911"/>
                <a:gd name="connsiteY432" fmla="*/ 4220844 h 4638212"/>
                <a:gd name="connsiteX433" fmla="*/ 13437921 w 14322911"/>
                <a:gd name="connsiteY433" fmla="*/ 4517603 h 4638212"/>
                <a:gd name="connsiteX434" fmla="*/ 13434489 w 14322911"/>
                <a:gd name="connsiteY434" fmla="*/ 4518238 h 4638212"/>
                <a:gd name="connsiteX435" fmla="*/ 13476938 w 14322911"/>
                <a:gd name="connsiteY435" fmla="*/ 4527516 h 4638212"/>
                <a:gd name="connsiteX436" fmla="*/ 13579883 w 14322911"/>
                <a:gd name="connsiteY436" fmla="*/ 4542894 h 4638212"/>
                <a:gd name="connsiteX437" fmla="*/ 13683209 w 14322911"/>
                <a:gd name="connsiteY437" fmla="*/ 4555349 h 4638212"/>
                <a:gd name="connsiteX438" fmla="*/ 13726673 w 14322911"/>
                <a:gd name="connsiteY438" fmla="*/ 4557637 h 4638212"/>
                <a:gd name="connsiteX439" fmla="*/ 13713964 w 14322911"/>
                <a:gd name="connsiteY439" fmla="*/ 4553824 h 4638212"/>
                <a:gd name="connsiteX440" fmla="*/ 13885665 w 14322911"/>
                <a:gd name="connsiteY440" fmla="*/ 4576065 h 4638212"/>
                <a:gd name="connsiteX441" fmla="*/ 13891893 w 14322911"/>
                <a:gd name="connsiteY441" fmla="*/ 4578607 h 4638212"/>
                <a:gd name="connsiteX442" fmla="*/ 14097782 w 14322911"/>
                <a:gd name="connsiteY442" fmla="*/ 4607584 h 4638212"/>
                <a:gd name="connsiteX443" fmla="*/ 14307484 w 14322911"/>
                <a:gd name="connsiteY443" fmla="*/ 4638213 h 4638212"/>
                <a:gd name="connsiteX444" fmla="*/ 14309898 w 14322911"/>
                <a:gd name="connsiteY444" fmla="*/ 4422157 h 4638212"/>
                <a:gd name="connsiteX445" fmla="*/ 14311677 w 14322911"/>
                <a:gd name="connsiteY445" fmla="*/ 4038721 h 4638212"/>
                <a:gd name="connsiteX446" fmla="*/ 14308118 w 14322911"/>
                <a:gd name="connsiteY446" fmla="*/ 3946071 h 4638212"/>
                <a:gd name="connsiteX447" fmla="*/ 14318668 w 14322911"/>
                <a:gd name="connsiteY447" fmla="*/ 2025080 h 4638212"/>
                <a:gd name="connsiteX448" fmla="*/ 14312313 w 14322911"/>
                <a:gd name="connsiteY448" fmla="*/ 1371193 h 4638212"/>
                <a:gd name="connsiteX449" fmla="*/ 14315743 w 14322911"/>
                <a:gd name="connsiteY449" fmla="*/ 1479220 h 4638212"/>
                <a:gd name="connsiteX450" fmla="*/ 14318668 w 14322911"/>
                <a:gd name="connsiteY450" fmla="*/ 1542640 h 4638212"/>
                <a:gd name="connsiteX451" fmla="*/ 14321082 w 14322911"/>
                <a:gd name="connsiteY451" fmla="*/ 1566024 h 4638212"/>
                <a:gd name="connsiteX452" fmla="*/ 14322607 w 14322911"/>
                <a:gd name="connsiteY452" fmla="*/ 1542640 h 4638212"/>
                <a:gd name="connsiteX453" fmla="*/ 14322861 w 14322911"/>
                <a:gd name="connsiteY453" fmla="*/ 1479220 h 4638212"/>
                <a:gd name="connsiteX454" fmla="*/ 6308582 w 14322911"/>
                <a:gd name="connsiteY454" fmla="*/ 3544080 h 4638212"/>
                <a:gd name="connsiteX455" fmla="*/ 6235504 w 14322911"/>
                <a:gd name="connsiteY455" fmla="*/ 3533277 h 4638212"/>
                <a:gd name="connsiteX456" fmla="*/ 6323832 w 14322911"/>
                <a:gd name="connsiteY456" fmla="*/ 3543191 h 4638212"/>
                <a:gd name="connsiteX457" fmla="*/ 6420931 w 14322911"/>
                <a:gd name="connsiteY457" fmla="*/ 3556281 h 4638212"/>
                <a:gd name="connsiteX458" fmla="*/ 6459821 w 14322911"/>
                <a:gd name="connsiteY458" fmla="*/ 3562890 h 4638212"/>
                <a:gd name="connsiteX459" fmla="*/ 6435546 w 14322911"/>
                <a:gd name="connsiteY459" fmla="*/ 3562000 h 4638212"/>
                <a:gd name="connsiteX460" fmla="*/ 6308582 w 14322911"/>
                <a:gd name="connsiteY460" fmla="*/ 3544080 h 4638212"/>
                <a:gd name="connsiteX461" fmla="*/ 11029151 w 14322911"/>
                <a:gd name="connsiteY461" fmla="*/ 4165431 h 4638212"/>
                <a:gd name="connsiteX462" fmla="*/ 10952769 w 14322911"/>
                <a:gd name="connsiteY462" fmla="*/ 4154756 h 4638212"/>
                <a:gd name="connsiteX463" fmla="*/ 10947939 w 14322911"/>
                <a:gd name="connsiteY463" fmla="*/ 4148909 h 4638212"/>
                <a:gd name="connsiteX464" fmla="*/ 10992422 w 14322911"/>
                <a:gd name="connsiteY464" fmla="*/ 4155773 h 4638212"/>
                <a:gd name="connsiteX465" fmla="*/ 11058890 w 14322911"/>
                <a:gd name="connsiteY465" fmla="*/ 4167338 h 4638212"/>
                <a:gd name="connsiteX466" fmla="*/ 11029278 w 14322911"/>
                <a:gd name="connsiteY466" fmla="*/ 4165305 h 4638212"/>
                <a:gd name="connsiteX467" fmla="*/ 10572637 w 14322911"/>
                <a:gd name="connsiteY467" fmla="*/ 4104427 h 4638212"/>
                <a:gd name="connsiteX468" fmla="*/ 10449994 w 14322911"/>
                <a:gd name="connsiteY468" fmla="*/ 4085236 h 4638212"/>
                <a:gd name="connsiteX469" fmla="*/ 10544931 w 14322911"/>
                <a:gd name="connsiteY469" fmla="*/ 4098073 h 4638212"/>
                <a:gd name="connsiteX470" fmla="*/ 10572637 w 14322911"/>
                <a:gd name="connsiteY470" fmla="*/ 4104427 h 4638212"/>
                <a:gd name="connsiteX471" fmla="*/ 10236098 w 14322911"/>
                <a:gd name="connsiteY471" fmla="*/ 4067317 h 4638212"/>
                <a:gd name="connsiteX472" fmla="*/ 9814662 w 14322911"/>
                <a:gd name="connsiteY472" fmla="*/ 3999069 h 4638212"/>
                <a:gd name="connsiteX473" fmla="*/ 10010383 w 14322911"/>
                <a:gd name="connsiteY473" fmla="*/ 4025757 h 4638212"/>
                <a:gd name="connsiteX474" fmla="*/ 10236098 w 14322911"/>
                <a:gd name="connsiteY474" fmla="*/ 4066046 h 4638212"/>
                <a:gd name="connsiteX475" fmla="*/ 10234573 w 14322911"/>
                <a:gd name="connsiteY475" fmla="*/ 4066554 h 4638212"/>
                <a:gd name="connsiteX476" fmla="*/ 10235971 w 14322911"/>
                <a:gd name="connsiteY476" fmla="*/ 4067444 h 4638212"/>
                <a:gd name="connsiteX477" fmla="*/ 2292100 w 14322911"/>
                <a:gd name="connsiteY477" fmla="*/ 3228765 h 4638212"/>
                <a:gd name="connsiteX478" fmla="*/ 2309893 w 14322911"/>
                <a:gd name="connsiteY478" fmla="*/ 3228511 h 4638212"/>
                <a:gd name="connsiteX479" fmla="*/ 2450965 w 14322911"/>
                <a:gd name="connsiteY479" fmla="*/ 3227876 h 4638212"/>
                <a:gd name="connsiteX480" fmla="*/ 2462149 w 14322911"/>
                <a:gd name="connsiteY480" fmla="*/ 3229020 h 4638212"/>
                <a:gd name="connsiteX481" fmla="*/ 2292100 w 14322911"/>
                <a:gd name="connsiteY481" fmla="*/ 3228765 h 4638212"/>
                <a:gd name="connsiteX482" fmla="*/ 5635631 w 14322911"/>
                <a:gd name="connsiteY482" fmla="*/ 1094387 h 4638212"/>
                <a:gd name="connsiteX483" fmla="*/ 5643129 w 14322911"/>
                <a:gd name="connsiteY483" fmla="*/ 1093879 h 4638212"/>
                <a:gd name="connsiteX484" fmla="*/ 5421608 w 14322911"/>
                <a:gd name="connsiteY484" fmla="*/ 1139505 h 4638212"/>
                <a:gd name="connsiteX485" fmla="*/ 5612500 w 14322911"/>
                <a:gd name="connsiteY485" fmla="*/ 1107732 h 4638212"/>
                <a:gd name="connsiteX486" fmla="*/ 5644273 w 14322911"/>
                <a:gd name="connsiteY486" fmla="*/ 1101758 h 4638212"/>
                <a:gd name="connsiteX487" fmla="*/ 5639698 w 14322911"/>
                <a:gd name="connsiteY487" fmla="*/ 1103029 h 4638212"/>
                <a:gd name="connsiteX488" fmla="*/ 5626734 w 14322911"/>
                <a:gd name="connsiteY488" fmla="*/ 1105698 h 4638212"/>
                <a:gd name="connsiteX489" fmla="*/ 5487187 w 14322911"/>
                <a:gd name="connsiteY489" fmla="*/ 1130608 h 4638212"/>
                <a:gd name="connsiteX490" fmla="*/ 5370390 w 14322911"/>
                <a:gd name="connsiteY490" fmla="*/ 1150180 h 4638212"/>
                <a:gd name="connsiteX491" fmla="*/ 5319172 w 14322911"/>
                <a:gd name="connsiteY491" fmla="*/ 1155264 h 4638212"/>
                <a:gd name="connsiteX492" fmla="*/ 5266683 w 14322911"/>
                <a:gd name="connsiteY492" fmla="*/ 1164796 h 4638212"/>
                <a:gd name="connsiteX493" fmla="*/ 5266683 w 14322911"/>
                <a:gd name="connsiteY493" fmla="*/ 1163906 h 4638212"/>
                <a:gd name="connsiteX494" fmla="*/ 5244697 w 14322911"/>
                <a:gd name="connsiteY494" fmla="*/ 1163652 h 4638212"/>
                <a:gd name="connsiteX495" fmla="*/ 5427963 w 14322911"/>
                <a:gd name="connsiteY495" fmla="*/ 1125906 h 4638212"/>
                <a:gd name="connsiteX496" fmla="*/ 5635885 w 14322911"/>
                <a:gd name="connsiteY496" fmla="*/ 1094514 h 4638212"/>
                <a:gd name="connsiteX497" fmla="*/ 6686298 w 14322911"/>
                <a:gd name="connsiteY497" fmla="*/ 3550434 h 4638212"/>
                <a:gd name="connsiteX498" fmla="*/ 6606103 w 14322911"/>
                <a:gd name="connsiteY498" fmla="*/ 3537598 h 4638212"/>
                <a:gd name="connsiteX499" fmla="*/ 6689348 w 14322911"/>
                <a:gd name="connsiteY499" fmla="*/ 3545859 h 4638212"/>
                <a:gd name="connsiteX500" fmla="*/ 6520697 w 14322911"/>
                <a:gd name="connsiteY500" fmla="*/ 3522856 h 4638212"/>
                <a:gd name="connsiteX501" fmla="*/ 6514216 w 14322911"/>
                <a:gd name="connsiteY501" fmla="*/ 3521331 h 4638212"/>
                <a:gd name="connsiteX502" fmla="*/ 6623642 w 14322911"/>
                <a:gd name="connsiteY502" fmla="*/ 3536582 h 4638212"/>
                <a:gd name="connsiteX503" fmla="*/ 6814153 w 14322911"/>
                <a:gd name="connsiteY503" fmla="*/ 3562890 h 4638212"/>
                <a:gd name="connsiteX504" fmla="*/ 6814153 w 14322911"/>
                <a:gd name="connsiteY504" fmla="*/ 3562890 h 4638212"/>
                <a:gd name="connsiteX505" fmla="*/ 6686426 w 14322911"/>
                <a:gd name="connsiteY505" fmla="*/ 3550562 h 4638212"/>
                <a:gd name="connsiteX506" fmla="*/ 5816609 w 14322911"/>
                <a:gd name="connsiteY506" fmla="*/ 3414447 h 4638212"/>
                <a:gd name="connsiteX507" fmla="*/ 5775813 w 14322911"/>
                <a:gd name="connsiteY507" fmla="*/ 3407456 h 4638212"/>
                <a:gd name="connsiteX508" fmla="*/ 6014745 w 14322911"/>
                <a:gd name="connsiteY508" fmla="*/ 3439229 h 4638212"/>
                <a:gd name="connsiteX509" fmla="*/ 5915995 w 14322911"/>
                <a:gd name="connsiteY509" fmla="*/ 3431223 h 4638212"/>
                <a:gd name="connsiteX510" fmla="*/ 5816736 w 14322911"/>
                <a:gd name="connsiteY510" fmla="*/ 3414319 h 4638212"/>
                <a:gd name="connsiteX511" fmla="*/ 4822752 w 14322911"/>
                <a:gd name="connsiteY511" fmla="*/ 1324550 h 4638212"/>
                <a:gd name="connsiteX512" fmla="*/ 4843595 w 14322911"/>
                <a:gd name="connsiteY512" fmla="*/ 1321881 h 4638212"/>
                <a:gd name="connsiteX513" fmla="*/ 4844103 w 14322911"/>
                <a:gd name="connsiteY513" fmla="*/ 1322771 h 4638212"/>
                <a:gd name="connsiteX514" fmla="*/ 4824149 w 14322911"/>
                <a:gd name="connsiteY514" fmla="*/ 1326584 h 4638212"/>
                <a:gd name="connsiteX515" fmla="*/ 4788818 w 14322911"/>
                <a:gd name="connsiteY515" fmla="*/ 1334336 h 4638212"/>
                <a:gd name="connsiteX516" fmla="*/ 4646984 w 14322911"/>
                <a:gd name="connsiteY516" fmla="*/ 1354544 h 4638212"/>
                <a:gd name="connsiteX517" fmla="*/ 4398774 w 14322911"/>
                <a:gd name="connsiteY517" fmla="*/ 1383139 h 4638212"/>
                <a:gd name="connsiteX518" fmla="*/ 4550902 w 14322911"/>
                <a:gd name="connsiteY518" fmla="*/ 1360898 h 4638212"/>
                <a:gd name="connsiteX519" fmla="*/ 4770898 w 14322911"/>
                <a:gd name="connsiteY519" fmla="*/ 1326075 h 4638212"/>
                <a:gd name="connsiteX520" fmla="*/ 4797461 w 14322911"/>
                <a:gd name="connsiteY520" fmla="*/ 1322644 h 4638212"/>
                <a:gd name="connsiteX521" fmla="*/ 4779922 w 14322911"/>
                <a:gd name="connsiteY521" fmla="*/ 1327855 h 4638212"/>
                <a:gd name="connsiteX522" fmla="*/ 4822879 w 14322911"/>
                <a:gd name="connsiteY522" fmla="*/ 1324677 h 4638212"/>
                <a:gd name="connsiteX523" fmla="*/ 587037 w 14322911"/>
                <a:gd name="connsiteY523" fmla="*/ 2503707 h 4638212"/>
                <a:gd name="connsiteX524" fmla="*/ 587037 w 14322911"/>
                <a:gd name="connsiteY524" fmla="*/ 2503199 h 4638212"/>
                <a:gd name="connsiteX525" fmla="*/ 595044 w 14322911"/>
                <a:gd name="connsiteY525" fmla="*/ 2525694 h 4638212"/>
                <a:gd name="connsiteX526" fmla="*/ 587164 w 14322911"/>
                <a:gd name="connsiteY526" fmla="*/ 2503707 h 4638212"/>
                <a:gd name="connsiteX527" fmla="*/ 3372380 w 14322911"/>
                <a:gd name="connsiteY527" fmla="*/ 1486846 h 4638212"/>
                <a:gd name="connsiteX528" fmla="*/ 3377337 w 14322911"/>
                <a:gd name="connsiteY528" fmla="*/ 1487101 h 4638212"/>
                <a:gd name="connsiteX529" fmla="*/ 3370982 w 14322911"/>
                <a:gd name="connsiteY529" fmla="*/ 1486846 h 4638212"/>
                <a:gd name="connsiteX530" fmla="*/ 3372380 w 14322911"/>
                <a:gd name="connsiteY530" fmla="*/ 1486846 h 4638212"/>
                <a:gd name="connsiteX531" fmla="*/ 3316460 w 14322911"/>
                <a:gd name="connsiteY531" fmla="*/ 1505910 h 4638212"/>
                <a:gd name="connsiteX532" fmla="*/ 3345564 w 14322911"/>
                <a:gd name="connsiteY532" fmla="*/ 1505275 h 4638212"/>
                <a:gd name="connsiteX533" fmla="*/ 3389283 w 14322911"/>
                <a:gd name="connsiteY533" fmla="*/ 1507308 h 4638212"/>
                <a:gd name="connsiteX534" fmla="*/ 3385471 w 14322911"/>
                <a:gd name="connsiteY534" fmla="*/ 1507308 h 4638212"/>
                <a:gd name="connsiteX535" fmla="*/ 3315824 w 14322911"/>
                <a:gd name="connsiteY535" fmla="*/ 1506037 h 4638212"/>
                <a:gd name="connsiteX536" fmla="*/ 3314808 w 14322911"/>
                <a:gd name="connsiteY536" fmla="*/ 1506037 h 4638212"/>
                <a:gd name="connsiteX537" fmla="*/ 3316587 w 14322911"/>
                <a:gd name="connsiteY537" fmla="*/ 1506037 h 4638212"/>
                <a:gd name="connsiteX538" fmla="*/ 649947 w 14322911"/>
                <a:gd name="connsiteY538" fmla="*/ 2570049 h 4638212"/>
                <a:gd name="connsiteX539" fmla="*/ 576870 w 14322911"/>
                <a:gd name="connsiteY539" fmla="*/ 2354247 h 4638212"/>
                <a:gd name="connsiteX540" fmla="*/ 552341 w 14322911"/>
                <a:gd name="connsiteY540" fmla="*/ 2270875 h 4638212"/>
                <a:gd name="connsiteX541" fmla="*/ 568354 w 14322911"/>
                <a:gd name="connsiteY541" fmla="*/ 2311799 h 4638212"/>
                <a:gd name="connsiteX542" fmla="*/ 649185 w 14322911"/>
                <a:gd name="connsiteY542" fmla="*/ 2566617 h 4638212"/>
                <a:gd name="connsiteX543" fmla="*/ 650074 w 14322911"/>
                <a:gd name="connsiteY543" fmla="*/ 2570049 h 4638212"/>
                <a:gd name="connsiteX544" fmla="*/ 3158612 w 14322911"/>
                <a:gd name="connsiteY544" fmla="*/ 1488371 h 4638212"/>
                <a:gd name="connsiteX545" fmla="*/ 3156070 w 14322911"/>
                <a:gd name="connsiteY545" fmla="*/ 1488371 h 4638212"/>
                <a:gd name="connsiteX546" fmla="*/ 3158104 w 14322911"/>
                <a:gd name="connsiteY546" fmla="*/ 1488371 h 4638212"/>
                <a:gd name="connsiteX547" fmla="*/ 3158612 w 14322911"/>
                <a:gd name="connsiteY547" fmla="*/ 1488371 h 4638212"/>
                <a:gd name="connsiteX548" fmla="*/ 3148444 w 14322911"/>
                <a:gd name="connsiteY548" fmla="*/ 1479856 h 4638212"/>
                <a:gd name="connsiteX549" fmla="*/ 2690152 w 14322911"/>
                <a:gd name="connsiteY549" fmla="*/ 1462826 h 4638212"/>
                <a:gd name="connsiteX550" fmla="*/ 2685958 w 14322911"/>
                <a:gd name="connsiteY550" fmla="*/ 1462826 h 4638212"/>
                <a:gd name="connsiteX551" fmla="*/ 2685958 w 14322911"/>
                <a:gd name="connsiteY551" fmla="*/ 1460665 h 4638212"/>
                <a:gd name="connsiteX552" fmla="*/ 2833511 w 14322911"/>
                <a:gd name="connsiteY552" fmla="*/ 1460919 h 4638212"/>
                <a:gd name="connsiteX553" fmla="*/ 2833638 w 14322911"/>
                <a:gd name="connsiteY553" fmla="*/ 1460919 h 4638212"/>
                <a:gd name="connsiteX554" fmla="*/ 2890830 w 14322911"/>
                <a:gd name="connsiteY554" fmla="*/ 1462953 h 4638212"/>
                <a:gd name="connsiteX555" fmla="*/ 3036095 w 14322911"/>
                <a:gd name="connsiteY555" fmla="*/ 1467655 h 4638212"/>
                <a:gd name="connsiteX556" fmla="*/ 3148317 w 14322911"/>
                <a:gd name="connsiteY556" fmla="*/ 1478585 h 4638212"/>
                <a:gd name="connsiteX557" fmla="*/ 3148317 w 14322911"/>
                <a:gd name="connsiteY557" fmla="*/ 1479856 h 4638212"/>
                <a:gd name="connsiteX558" fmla="*/ 2579963 w 14322911"/>
                <a:gd name="connsiteY558" fmla="*/ 1414023 h 4638212"/>
                <a:gd name="connsiteX559" fmla="*/ 2661556 w 14322911"/>
                <a:gd name="connsiteY559" fmla="*/ 1417454 h 4638212"/>
                <a:gd name="connsiteX560" fmla="*/ 2659268 w 14322911"/>
                <a:gd name="connsiteY560" fmla="*/ 1417835 h 4638212"/>
                <a:gd name="connsiteX561" fmla="*/ 2687229 w 14322911"/>
                <a:gd name="connsiteY561" fmla="*/ 1425207 h 4638212"/>
                <a:gd name="connsiteX562" fmla="*/ 2687229 w 14322911"/>
                <a:gd name="connsiteY562" fmla="*/ 1425461 h 4638212"/>
                <a:gd name="connsiteX563" fmla="*/ 2613897 w 14322911"/>
                <a:gd name="connsiteY563" fmla="*/ 1427494 h 4638212"/>
                <a:gd name="connsiteX564" fmla="*/ 2686974 w 14322911"/>
                <a:gd name="connsiteY564" fmla="*/ 1430290 h 4638212"/>
                <a:gd name="connsiteX565" fmla="*/ 2686974 w 14322911"/>
                <a:gd name="connsiteY565" fmla="*/ 1434230 h 4638212"/>
                <a:gd name="connsiteX566" fmla="*/ 2980302 w 14322911"/>
                <a:gd name="connsiteY566" fmla="*/ 1445923 h 4638212"/>
                <a:gd name="connsiteX567" fmla="*/ 3076383 w 14322911"/>
                <a:gd name="connsiteY567" fmla="*/ 1451387 h 4638212"/>
                <a:gd name="connsiteX568" fmla="*/ 3136498 w 14322911"/>
                <a:gd name="connsiteY568" fmla="*/ 1454438 h 4638212"/>
                <a:gd name="connsiteX569" fmla="*/ 3136244 w 14322911"/>
                <a:gd name="connsiteY569" fmla="*/ 1460538 h 4638212"/>
                <a:gd name="connsiteX570" fmla="*/ 3086424 w 14322911"/>
                <a:gd name="connsiteY570" fmla="*/ 1458378 h 4638212"/>
                <a:gd name="connsiteX571" fmla="*/ 2862742 w 14322911"/>
                <a:gd name="connsiteY571" fmla="*/ 1448846 h 4638212"/>
                <a:gd name="connsiteX572" fmla="*/ 2672232 w 14322911"/>
                <a:gd name="connsiteY572" fmla="*/ 1439187 h 4638212"/>
                <a:gd name="connsiteX573" fmla="*/ 2558739 w 14322911"/>
                <a:gd name="connsiteY573" fmla="*/ 1434993 h 4638212"/>
                <a:gd name="connsiteX574" fmla="*/ 2444864 w 14322911"/>
                <a:gd name="connsiteY574" fmla="*/ 1432578 h 4638212"/>
                <a:gd name="connsiteX575" fmla="*/ 2330736 w 14322911"/>
                <a:gd name="connsiteY575" fmla="*/ 1432324 h 4638212"/>
                <a:gd name="connsiteX576" fmla="*/ 2280535 w 14322911"/>
                <a:gd name="connsiteY576" fmla="*/ 1433087 h 4638212"/>
                <a:gd name="connsiteX577" fmla="*/ 2246347 w 14322911"/>
                <a:gd name="connsiteY577" fmla="*/ 1431561 h 4638212"/>
                <a:gd name="connsiteX578" fmla="*/ 2173142 w 14322911"/>
                <a:gd name="connsiteY578" fmla="*/ 1426605 h 4638212"/>
                <a:gd name="connsiteX579" fmla="*/ 2130058 w 14322911"/>
                <a:gd name="connsiteY579" fmla="*/ 1422156 h 4638212"/>
                <a:gd name="connsiteX580" fmla="*/ 2130058 w 14322911"/>
                <a:gd name="connsiteY580" fmla="*/ 1415675 h 4638212"/>
                <a:gd name="connsiteX581" fmla="*/ 2132473 w 14322911"/>
                <a:gd name="connsiteY581" fmla="*/ 1415675 h 4638212"/>
                <a:gd name="connsiteX582" fmla="*/ 2154333 w 14322911"/>
                <a:gd name="connsiteY582" fmla="*/ 1415293 h 4638212"/>
                <a:gd name="connsiteX583" fmla="*/ 2174413 w 14322911"/>
                <a:gd name="connsiteY583" fmla="*/ 1414023 h 4638212"/>
                <a:gd name="connsiteX584" fmla="*/ 2179370 w 14322911"/>
                <a:gd name="connsiteY584" fmla="*/ 1414023 h 4638212"/>
                <a:gd name="connsiteX585" fmla="*/ 2232367 w 14322911"/>
                <a:gd name="connsiteY585" fmla="*/ 1413387 h 4638212"/>
                <a:gd name="connsiteX586" fmla="*/ 2284856 w 14322911"/>
                <a:gd name="connsiteY586" fmla="*/ 1411862 h 4638212"/>
                <a:gd name="connsiteX587" fmla="*/ 2377125 w 14322911"/>
                <a:gd name="connsiteY587" fmla="*/ 1409320 h 4638212"/>
                <a:gd name="connsiteX588" fmla="*/ 2459226 w 14322911"/>
                <a:gd name="connsiteY588" fmla="*/ 1407668 h 4638212"/>
                <a:gd name="connsiteX589" fmla="*/ 2508919 w 14322911"/>
                <a:gd name="connsiteY589" fmla="*/ 1407160 h 4638212"/>
                <a:gd name="connsiteX590" fmla="*/ 2542852 w 14322911"/>
                <a:gd name="connsiteY590" fmla="*/ 1408049 h 4638212"/>
                <a:gd name="connsiteX591" fmla="*/ 2536243 w 14322911"/>
                <a:gd name="connsiteY591" fmla="*/ 1409574 h 4638212"/>
                <a:gd name="connsiteX592" fmla="*/ 2580090 w 14322911"/>
                <a:gd name="connsiteY592" fmla="*/ 1413768 h 4638212"/>
                <a:gd name="connsiteX593" fmla="*/ 3452194 w 14322911"/>
                <a:gd name="connsiteY593" fmla="*/ 1484686 h 4638212"/>
                <a:gd name="connsiteX594" fmla="*/ 3457278 w 14322911"/>
                <a:gd name="connsiteY594" fmla="*/ 1484559 h 4638212"/>
                <a:gd name="connsiteX595" fmla="*/ 3470241 w 14322911"/>
                <a:gd name="connsiteY595" fmla="*/ 1485067 h 4638212"/>
                <a:gd name="connsiteX596" fmla="*/ 3452194 w 14322911"/>
                <a:gd name="connsiteY596" fmla="*/ 1484813 h 4638212"/>
                <a:gd name="connsiteX597" fmla="*/ 849608 w 14322911"/>
                <a:gd name="connsiteY597" fmla="*/ 3110443 h 4638212"/>
                <a:gd name="connsiteX598" fmla="*/ 848465 w 14322911"/>
                <a:gd name="connsiteY598" fmla="*/ 3106630 h 4638212"/>
                <a:gd name="connsiteX599" fmla="*/ 847448 w 14322911"/>
                <a:gd name="connsiteY599" fmla="*/ 3103580 h 4638212"/>
                <a:gd name="connsiteX600" fmla="*/ 848592 w 14322911"/>
                <a:gd name="connsiteY600" fmla="*/ 3101038 h 4638212"/>
                <a:gd name="connsiteX601" fmla="*/ 850244 w 14322911"/>
                <a:gd name="connsiteY601" fmla="*/ 3105995 h 4638212"/>
                <a:gd name="connsiteX602" fmla="*/ 852532 w 14322911"/>
                <a:gd name="connsiteY602" fmla="*/ 3112604 h 4638212"/>
                <a:gd name="connsiteX603" fmla="*/ 849608 w 14322911"/>
                <a:gd name="connsiteY603" fmla="*/ 3110443 h 4638212"/>
                <a:gd name="connsiteX604" fmla="*/ 2928449 w 14322911"/>
                <a:gd name="connsiteY604" fmla="*/ 1417708 h 4638212"/>
                <a:gd name="connsiteX605" fmla="*/ 2835799 w 14322911"/>
                <a:gd name="connsiteY605" fmla="*/ 1415675 h 4638212"/>
                <a:gd name="connsiteX606" fmla="*/ 2791698 w 14322911"/>
                <a:gd name="connsiteY606" fmla="*/ 1412116 h 4638212"/>
                <a:gd name="connsiteX607" fmla="*/ 2928449 w 14322911"/>
                <a:gd name="connsiteY607" fmla="*/ 1417708 h 4638212"/>
                <a:gd name="connsiteX608" fmla="*/ 2581107 w 14322911"/>
                <a:gd name="connsiteY608" fmla="*/ 1406905 h 4638212"/>
                <a:gd name="connsiteX609" fmla="*/ 2555053 w 14322911"/>
                <a:gd name="connsiteY609" fmla="*/ 1404999 h 4638212"/>
                <a:gd name="connsiteX610" fmla="*/ 2573608 w 14322911"/>
                <a:gd name="connsiteY610" fmla="*/ 1405507 h 4638212"/>
                <a:gd name="connsiteX611" fmla="*/ 2609702 w 14322911"/>
                <a:gd name="connsiteY611" fmla="*/ 1406905 h 4638212"/>
                <a:gd name="connsiteX612" fmla="*/ 2581107 w 14322911"/>
                <a:gd name="connsiteY612" fmla="*/ 1406905 h 4638212"/>
                <a:gd name="connsiteX613" fmla="*/ 2152299 w 14322911"/>
                <a:gd name="connsiteY613" fmla="*/ 3155561 h 4638212"/>
                <a:gd name="connsiteX614" fmla="*/ 1918450 w 14322911"/>
                <a:gd name="connsiteY614" fmla="*/ 3152383 h 4638212"/>
                <a:gd name="connsiteX615" fmla="*/ 1532091 w 14322911"/>
                <a:gd name="connsiteY615" fmla="*/ 3147045 h 4638212"/>
                <a:gd name="connsiteX616" fmla="*/ 1369795 w 14322911"/>
                <a:gd name="connsiteY616" fmla="*/ 3152638 h 4638212"/>
                <a:gd name="connsiteX617" fmla="*/ 1143572 w 14322911"/>
                <a:gd name="connsiteY617" fmla="*/ 3146918 h 4638212"/>
                <a:gd name="connsiteX618" fmla="*/ 895743 w 14322911"/>
                <a:gd name="connsiteY618" fmla="*/ 3140691 h 4638212"/>
                <a:gd name="connsiteX619" fmla="*/ 891422 w 14322911"/>
                <a:gd name="connsiteY619" fmla="*/ 3140691 h 4638212"/>
                <a:gd name="connsiteX620" fmla="*/ 888753 w 14322911"/>
                <a:gd name="connsiteY620" fmla="*/ 3138657 h 4638212"/>
                <a:gd name="connsiteX621" fmla="*/ 895743 w 14322911"/>
                <a:gd name="connsiteY621" fmla="*/ 3138657 h 4638212"/>
                <a:gd name="connsiteX622" fmla="*/ 1520907 w 14322911"/>
                <a:gd name="connsiteY622" fmla="*/ 3137768 h 4638212"/>
                <a:gd name="connsiteX623" fmla="*/ 1602119 w 14322911"/>
                <a:gd name="connsiteY623" fmla="*/ 3140564 h 4638212"/>
                <a:gd name="connsiteX624" fmla="*/ 1603390 w 14322911"/>
                <a:gd name="connsiteY624" fmla="*/ 3142852 h 4638212"/>
                <a:gd name="connsiteX625" fmla="*/ 1760221 w 14322911"/>
                <a:gd name="connsiteY625" fmla="*/ 3146029 h 4638212"/>
                <a:gd name="connsiteX626" fmla="*/ 1791486 w 14322911"/>
                <a:gd name="connsiteY626" fmla="*/ 3147045 h 4638212"/>
                <a:gd name="connsiteX627" fmla="*/ 1941962 w 14322911"/>
                <a:gd name="connsiteY627" fmla="*/ 3146283 h 4638212"/>
                <a:gd name="connsiteX628" fmla="*/ 2206695 w 14322911"/>
                <a:gd name="connsiteY628" fmla="*/ 3146029 h 4638212"/>
                <a:gd name="connsiteX629" fmla="*/ 2503072 w 14322911"/>
                <a:gd name="connsiteY629" fmla="*/ 3149714 h 4638212"/>
                <a:gd name="connsiteX630" fmla="*/ 2369118 w 14322911"/>
                <a:gd name="connsiteY630" fmla="*/ 3155434 h 4638212"/>
                <a:gd name="connsiteX631" fmla="*/ 2152426 w 14322911"/>
                <a:gd name="connsiteY631" fmla="*/ 3155688 h 4638212"/>
                <a:gd name="connsiteX632" fmla="*/ 3823302 w 14322911"/>
                <a:gd name="connsiteY632" fmla="*/ 1468037 h 4638212"/>
                <a:gd name="connsiteX633" fmla="*/ 3853550 w 14322911"/>
                <a:gd name="connsiteY633" fmla="*/ 1469435 h 4638212"/>
                <a:gd name="connsiteX634" fmla="*/ 3594536 w 14322911"/>
                <a:gd name="connsiteY634" fmla="*/ 1475916 h 4638212"/>
                <a:gd name="connsiteX635" fmla="*/ 3805255 w 14322911"/>
                <a:gd name="connsiteY635" fmla="*/ 1468545 h 4638212"/>
                <a:gd name="connsiteX636" fmla="*/ 3817583 w 14322911"/>
                <a:gd name="connsiteY636" fmla="*/ 1467655 h 4638212"/>
                <a:gd name="connsiteX637" fmla="*/ 3823175 w 14322911"/>
                <a:gd name="connsiteY637" fmla="*/ 1468037 h 4638212"/>
                <a:gd name="connsiteX638" fmla="*/ 2745945 w 14322911"/>
                <a:gd name="connsiteY638" fmla="*/ 1408558 h 4638212"/>
                <a:gd name="connsiteX639" fmla="*/ 2662318 w 14322911"/>
                <a:gd name="connsiteY639" fmla="*/ 1402457 h 4638212"/>
                <a:gd name="connsiteX640" fmla="*/ 2677951 w 14322911"/>
                <a:gd name="connsiteY640" fmla="*/ 1402711 h 4638212"/>
                <a:gd name="connsiteX641" fmla="*/ 2746072 w 14322911"/>
                <a:gd name="connsiteY641" fmla="*/ 1404618 h 4638212"/>
                <a:gd name="connsiteX642" fmla="*/ 2746072 w 14322911"/>
                <a:gd name="connsiteY642" fmla="*/ 1408558 h 4638212"/>
                <a:gd name="connsiteX643" fmla="*/ 3211990 w 14322911"/>
                <a:gd name="connsiteY643" fmla="*/ 3148062 h 4638212"/>
                <a:gd name="connsiteX644" fmla="*/ 2799832 w 14322911"/>
                <a:gd name="connsiteY644" fmla="*/ 3144377 h 4638212"/>
                <a:gd name="connsiteX645" fmla="*/ 2834274 w 14322911"/>
                <a:gd name="connsiteY645" fmla="*/ 3142089 h 4638212"/>
                <a:gd name="connsiteX646" fmla="*/ 2875706 w 14322911"/>
                <a:gd name="connsiteY646" fmla="*/ 3141835 h 4638212"/>
                <a:gd name="connsiteX647" fmla="*/ 3300192 w 14322911"/>
                <a:gd name="connsiteY647" fmla="*/ 3147173 h 4638212"/>
                <a:gd name="connsiteX648" fmla="*/ 3211990 w 14322911"/>
                <a:gd name="connsiteY648" fmla="*/ 3148062 h 4638212"/>
                <a:gd name="connsiteX649" fmla="*/ 3731287 w 14322911"/>
                <a:gd name="connsiteY649" fmla="*/ 1390384 h 4638212"/>
                <a:gd name="connsiteX650" fmla="*/ 3727093 w 14322911"/>
                <a:gd name="connsiteY650" fmla="*/ 1390638 h 4638212"/>
                <a:gd name="connsiteX651" fmla="*/ 3646136 w 14322911"/>
                <a:gd name="connsiteY651" fmla="*/ 1393434 h 4638212"/>
                <a:gd name="connsiteX652" fmla="*/ 3723026 w 14322911"/>
                <a:gd name="connsiteY652" fmla="*/ 1389240 h 4638212"/>
                <a:gd name="connsiteX653" fmla="*/ 3790893 w 14322911"/>
                <a:gd name="connsiteY653" fmla="*/ 1383520 h 4638212"/>
                <a:gd name="connsiteX654" fmla="*/ 3710063 w 14322911"/>
                <a:gd name="connsiteY654" fmla="*/ 1391019 h 4638212"/>
                <a:gd name="connsiteX655" fmla="*/ 3756833 w 14322911"/>
                <a:gd name="connsiteY655" fmla="*/ 1388223 h 4638212"/>
                <a:gd name="connsiteX656" fmla="*/ 3731415 w 14322911"/>
                <a:gd name="connsiteY656" fmla="*/ 1390256 h 4638212"/>
                <a:gd name="connsiteX657" fmla="*/ 4571999 w 14322911"/>
                <a:gd name="connsiteY657" fmla="*/ 1302690 h 4638212"/>
                <a:gd name="connsiteX658" fmla="*/ 4571745 w 14322911"/>
                <a:gd name="connsiteY658" fmla="*/ 1301038 h 4638212"/>
                <a:gd name="connsiteX659" fmla="*/ 4637071 w 14322911"/>
                <a:gd name="connsiteY659" fmla="*/ 1294429 h 4638212"/>
                <a:gd name="connsiteX660" fmla="*/ 4571999 w 14322911"/>
                <a:gd name="connsiteY660" fmla="*/ 1302690 h 4638212"/>
                <a:gd name="connsiteX661" fmla="*/ 3013854 w 14322911"/>
                <a:gd name="connsiteY661" fmla="*/ 1407795 h 4638212"/>
                <a:gd name="connsiteX662" fmla="*/ 3041433 w 14322911"/>
                <a:gd name="connsiteY662" fmla="*/ 1407795 h 4638212"/>
                <a:gd name="connsiteX663" fmla="*/ 3051092 w 14322911"/>
                <a:gd name="connsiteY663" fmla="*/ 1407287 h 4638212"/>
                <a:gd name="connsiteX664" fmla="*/ 3039018 w 14322911"/>
                <a:gd name="connsiteY664" fmla="*/ 1405507 h 4638212"/>
                <a:gd name="connsiteX665" fmla="*/ 3032537 w 14322911"/>
                <a:gd name="connsiteY665" fmla="*/ 1404872 h 4638212"/>
                <a:gd name="connsiteX666" fmla="*/ 3079307 w 14322911"/>
                <a:gd name="connsiteY666" fmla="*/ 1407160 h 4638212"/>
                <a:gd name="connsiteX667" fmla="*/ 3100912 w 14322911"/>
                <a:gd name="connsiteY667" fmla="*/ 1408812 h 4638212"/>
                <a:gd name="connsiteX668" fmla="*/ 3246559 w 14322911"/>
                <a:gd name="connsiteY668" fmla="*/ 1418979 h 4638212"/>
                <a:gd name="connsiteX669" fmla="*/ 2927051 w 14322911"/>
                <a:gd name="connsiteY669" fmla="*/ 1406143 h 4638212"/>
                <a:gd name="connsiteX670" fmla="*/ 3013854 w 14322911"/>
                <a:gd name="connsiteY670" fmla="*/ 1407668 h 4638212"/>
                <a:gd name="connsiteX671" fmla="*/ 4463463 w 14322911"/>
                <a:gd name="connsiteY671" fmla="*/ 1400169 h 4638212"/>
                <a:gd name="connsiteX672" fmla="*/ 4507310 w 14322911"/>
                <a:gd name="connsiteY672" fmla="*/ 1391273 h 4638212"/>
                <a:gd name="connsiteX673" fmla="*/ 4512902 w 14322911"/>
                <a:gd name="connsiteY673" fmla="*/ 1393942 h 4638212"/>
                <a:gd name="connsiteX674" fmla="*/ 4463590 w 14322911"/>
                <a:gd name="connsiteY674" fmla="*/ 1400169 h 4638212"/>
                <a:gd name="connsiteX675" fmla="*/ 2981065 w 14322911"/>
                <a:gd name="connsiteY675" fmla="*/ 1396738 h 4638212"/>
                <a:gd name="connsiteX676" fmla="*/ 2936328 w 14322911"/>
                <a:gd name="connsiteY676" fmla="*/ 1394832 h 4638212"/>
                <a:gd name="connsiteX677" fmla="*/ 2918917 w 14322911"/>
                <a:gd name="connsiteY677" fmla="*/ 1394578 h 4638212"/>
                <a:gd name="connsiteX678" fmla="*/ 2876341 w 14322911"/>
                <a:gd name="connsiteY678" fmla="*/ 1390892 h 4638212"/>
                <a:gd name="connsiteX679" fmla="*/ 2817243 w 14322911"/>
                <a:gd name="connsiteY679" fmla="*/ 1386062 h 4638212"/>
                <a:gd name="connsiteX680" fmla="*/ 2843551 w 14322911"/>
                <a:gd name="connsiteY680" fmla="*/ 1385808 h 4638212"/>
                <a:gd name="connsiteX681" fmla="*/ 2981065 w 14322911"/>
                <a:gd name="connsiteY681" fmla="*/ 1396738 h 4638212"/>
                <a:gd name="connsiteX682" fmla="*/ 5177465 w 14322911"/>
                <a:gd name="connsiteY682" fmla="*/ 1272824 h 4638212"/>
                <a:gd name="connsiteX683" fmla="*/ 5173906 w 14322911"/>
                <a:gd name="connsiteY683" fmla="*/ 1273586 h 4638212"/>
                <a:gd name="connsiteX684" fmla="*/ 5109852 w 14322911"/>
                <a:gd name="connsiteY684" fmla="*/ 1281974 h 4638212"/>
                <a:gd name="connsiteX685" fmla="*/ 5115190 w 14322911"/>
                <a:gd name="connsiteY685" fmla="*/ 1281085 h 4638212"/>
                <a:gd name="connsiteX686" fmla="*/ 5177465 w 14322911"/>
                <a:gd name="connsiteY686" fmla="*/ 1272824 h 4638212"/>
                <a:gd name="connsiteX687" fmla="*/ 5762977 w 14322911"/>
                <a:gd name="connsiteY687" fmla="*/ 3405423 h 4638212"/>
                <a:gd name="connsiteX688" fmla="*/ 5764756 w 14322911"/>
                <a:gd name="connsiteY688" fmla="*/ 3405677 h 4638212"/>
                <a:gd name="connsiteX689" fmla="*/ 5763739 w 14322911"/>
                <a:gd name="connsiteY689" fmla="*/ 3405677 h 4638212"/>
                <a:gd name="connsiteX690" fmla="*/ 5763104 w 14322911"/>
                <a:gd name="connsiteY690" fmla="*/ 3405423 h 4638212"/>
                <a:gd name="connsiteX691" fmla="*/ 5494813 w 14322911"/>
                <a:gd name="connsiteY691" fmla="*/ 1222368 h 4638212"/>
                <a:gd name="connsiteX692" fmla="*/ 5406865 w 14322911"/>
                <a:gd name="connsiteY692" fmla="*/ 1236348 h 4638212"/>
                <a:gd name="connsiteX693" fmla="*/ 5409026 w 14322911"/>
                <a:gd name="connsiteY693" fmla="*/ 1234315 h 4638212"/>
                <a:gd name="connsiteX694" fmla="*/ 5467488 w 14322911"/>
                <a:gd name="connsiteY694" fmla="*/ 1224529 h 4638212"/>
                <a:gd name="connsiteX695" fmla="*/ 5494813 w 14322911"/>
                <a:gd name="connsiteY695" fmla="*/ 1222495 h 4638212"/>
                <a:gd name="connsiteX696" fmla="*/ 5541455 w 14322911"/>
                <a:gd name="connsiteY696" fmla="*/ 1152976 h 4638212"/>
                <a:gd name="connsiteX697" fmla="*/ 5541837 w 14322911"/>
                <a:gd name="connsiteY697" fmla="*/ 1152976 h 4638212"/>
                <a:gd name="connsiteX698" fmla="*/ 5604493 w 14322911"/>
                <a:gd name="connsiteY698" fmla="*/ 1140013 h 4638212"/>
                <a:gd name="connsiteX699" fmla="*/ 5544633 w 14322911"/>
                <a:gd name="connsiteY699" fmla="*/ 1152722 h 4638212"/>
                <a:gd name="connsiteX700" fmla="*/ 5541455 w 14322911"/>
                <a:gd name="connsiteY700" fmla="*/ 1153103 h 4638212"/>
                <a:gd name="connsiteX701" fmla="*/ 5423769 w 14322911"/>
                <a:gd name="connsiteY701" fmla="*/ 1222622 h 4638212"/>
                <a:gd name="connsiteX702" fmla="*/ 5420591 w 14322911"/>
                <a:gd name="connsiteY702" fmla="*/ 1223258 h 4638212"/>
                <a:gd name="connsiteX703" fmla="*/ 5425167 w 14322911"/>
                <a:gd name="connsiteY703" fmla="*/ 1218810 h 4638212"/>
                <a:gd name="connsiteX704" fmla="*/ 5467361 w 14322911"/>
                <a:gd name="connsiteY704" fmla="*/ 1211820 h 4638212"/>
                <a:gd name="connsiteX705" fmla="*/ 5423769 w 14322911"/>
                <a:gd name="connsiteY705" fmla="*/ 1222622 h 4638212"/>
                <a:gd name="connsiteX706" fmla="*/ 549672 w 14322911"/>
                <a:gd name="connsiteY706" fmla="*/ 2452870 h 4638212"/>
                <a:gd name="connsiteX707" fmla="*/ 549672 w 14322911"/>
                <a:gd name="connsiteY707" fmla="*/ 2452870 h 4638212"/>
                <a:gd name="connsiteX708" fmla="*/ 554501 w 14322911"/>
                <a:gd name="connsiteY708" fmla="*/ 2467740 h 4638212"/>
                <a:gd name="connsiteX709" fmla="*/ 550307 w 14322911"/>
                <a:gd name="connsiteY709" fmla="*/ 2456048 h 4638212"/>
                <a:gd name="connsiteX710" fmla="*/ 549672 w 14322911"/>
                <a:gd name="connsiteY710" fmla="*/ 2452870 h 4638212"/>
                <a:gd name="connsiteX711" fmla="*/ 3140819 w 14322911"/>
                <a:gd name="connsiteY711" fmla="*/ 3225461 h 4638212"/>
                <a:gd name="connsiteX712" fmla="*/ 3125314 w 14322911"/>
                <a:gd name="connsiteY712" fmla="*/ 3225461 h 4638212"/>
                <a:gd name="connsiteX713" fmla="*/ 3061641 w 14322911"/>
                <a:gd name="connsiteY713" fmla="*/ 3219488 h 4638212"/>
                <a:gd name="connsiteX714" fmla="*/ 3000001 w 14322911"/>
                <a:gd name="connsiteY714" fmla="*/ 3214912 h 4638212"/>
                <a:gd name="connsiteX715" fmla="*/ 3063802 w 14322911"/>
                <a:gd name="connsiteY715" fmla="*/ 3217073 h 4638212"/>
                <a:gd name="connsiteX716" fmla="*/ 3192291 w 14322911"/>
                <a:gd name="connsiteY716" fmla="*/ 3220250 h 4638212"/>
                <a:gd name="connsiteX717" fmla="*/ 3179709 w 14322911"/>
                <a:gd name="connsiteY717" fmla="*/ 3225588 h 4638212"/>
                <a:gd name="connsiteX718" fmla="*/ 3140819 w 14322911"/>
                <a:gd name="connsiteY718" fmla="*/ 3225461 h 4638212"/>
                <a:gd name="connsiteX719" fmla="*/ 563144 w 14322911"/>
                <a:gd name="connsiteY719" fmla="*/ 2494429 h 4638212"/>
                <a:gd name="connsiteX720" fmla="*/ 565940 w 14322911"/>
                <a:gd name="connsiteY720" fmla="*/ 2503199 h 4638212"/>
                <a:gd name="connsiteX721" fmla="*/ 563017 w 14322911"/>
                <a:gd name="connsiteY721" fmla="*/ 2495446 h 4638212"/>
                <a:gd name="connsiteX722" fmla="*/ 563017 w 14322911"/>
                <a:gd name="connsiteY722" fmla="*/ 2494429 h 4638212"/>
                <a:gd name="connsiteX723" fmla="*/ 5997080 w 14322911"/>
                <a:gd name="connsiteY723" fmla="*/ 1112307 h 4638212"/>
                <a:gd name="connsiteX724" fmla="*/ 5996826 w 14322911"/>
                <a:gd name="connsiteY724" fmla="*/ 1112307 h 4638212"/>
                <a:gd name="connsiteX725" fmla="*/ 5997207 w 14322911"/>
                <a:gd name="connsiteY725" fmla="*/ 1112307 h 4638212"/>
                <a:gd name="connsiteX726" fmla="*/ 5997207 w 14322911"/>
                <a:gd name="connsiteY726" fmla="*/ 1112307 h 4638212"/>
                <a:gd name="connsiteX727" fmla="*/ 4874859 w 14322911"/>
                <a:gd name="connsiteY727" fmla="*/ 1205973 h 4638212"/>
                <a:gd name="connsiteX728" fmla="*/ 4617117 w 14322911"/>
                <a:gd name="connsiteY728" fmla="*/ 1247405 h 4638212"/>
                <a:gd name="connsiteX729" fmla="*/ 4530059 w 14322911"/>
                <a:gd name="connsiteY729" fmla="*/ 1258462 h 4638212"/>
                <a:gd name="connsiteX730" fmla="*/ 4511758 w 14322911"/>
                <a:gd name="connsiteY730" fmla="*/ 1260750 h 4638212"/>
                <a:gd name="connsiteX731" fmla="*/ 4511504 w 14322911"/>
                <a:gd name="connsiteY731" fmla="*/ 1260242 h 4638212"/>
                <a:gd name="connsiteX732" fmla="*/ 4689051 w 14322911"/>
                <a:gd name="connsiteY732" fmla="*/ 1231900 h 4638212"/>
                <a:gd name="connsiteX733" fmla="*/ 4697821 w 14322911"/>
                <a:gd name="connsiteY733" fmla="*/ 1230884 h 4638212"/>
                <a:gd name="connsiteX734" fmla="*/ 4760222 w 14322911"/>
                <a:gd name="connsiteY734" fmla="*/ 1222495 h 4638212"/>
                <a:gd name="connsiteX735" fmla="*/ 4934084 w 14322911"/>
                <a:gd name="connsiteY735" fmla="*/ 1196315 h 4638212"/>
                <a:gd name="connsiteX736" fmla="*/ 4874986 w 14322911"/>
                <a:gd name="connsiteY736" fmla="*/ 1205846 h 4638212"/>
                <a:gd name="connsiteX737" fmla="*/ 1190087 w 14322911"/>
                <a:gd name="connsiteY737" fmla="*/ 3221140 h 4638212"/>
                <a:gd name="connsiteX738" fmla="*/ 1150943 w 14322911"/>
                <a:gd name="connsiteY738" fmla="*/ 3222411 h 4638212"/>
                <a:gd name="connsiteX739" fmla="*/ 955476 w 14322911"/>
                <a:gd name="connsiteY739" fmla="*/ 3219869 h 4638212"/>
                <a:gd name="connsiteX740" fmla="*/ 1114849 w 14322911"/>
                <a:gd name="connsiteY740" fmla="*/ 3219615 h 4638212"/>
                <a:gd name="connsiteX741" fmla="*/ 987503 w 14322911"/>
                <a:gd name="connsiteY741" fmla="*/ 3217836 h 4638212"/>
                <a:gd name="connsiteX742" fmla="*/ 1189960 w 14322911"/>
                <a:gd name="connsiteY742" fmla="*/ 3214404 h 4638212"/>
                <a:gd name="connsiteX743" fmla="*/ 1189960 w 14322911"/>
                <a:gd name="connsiteY743" fmla="*/ 3221140 h 4638212"/>
                <a:gd name="connsiteX744" fmla="*/ 10259229 w 14322911"/>
                <a:gd name="connsiteY744" fmla="*/ 4055370 h 4638212"/>
                <a:gd name="connsiteX745" fmla="*/ 10260246 w 14322911"/>
                <a:gd name="connsiteY745" fmla="*/ 4055624 h 4638212"/>
                <a:gd name="connsiteX746" fmla="*/ 10246266 w 14322911"/>
                <a:gd name="connsiteY746" fmla="*/ 4053463 h 4638212"/>
                <a:gd name="connsiteX747" fmla="*/ 10259229 w 14322911"/>
                <a:gd name="connsiteY747" fmla="*/ 4055370 h 4638212"/>
                <a:gd name="connsiteX748" fmla="*/ 10440462 w 14322911"/>
                <a:gd name="connsiteY748" fmla="*/ 4076594 h 4638212"/>
                <a:gd name="connsiteX749" fmla="*/ 10265584 w 14322911"/>
                <a:gd name="connsiteY749" fmla="*/ 4042153 h 4638212"/>
                <a:gd name="connsiteX750" fmla="*/ 10352514 w 14322911"/>
                <a:gd name="connsiteY750" fmla="*/ 4054353 h 4638212"/>
                <a:gd name="connsiteX751" fmla="*/ 10397505 w 14322911"/>
                <a:gd name="connsiteY751" fmla="*/ 4064520 h 4638212"/>
                <a:gd name="connsiteX752" fmla="*/ 10467786 w 14322911"/>
                <a:gd name="connsiteY752" fmla="*/ 4080407 h 4638212"/>
                <a:gd name="connsiteX753" fmla="*/ 10440462 w 14322911"/>
                <a:gd name="connsiteY753" fmla="*/ 4076467 h 4638212"/>
                <a:gd name="connsiteX754" fmla="*/ 10941458 w 14322911"/>
                <a:gd name="connsiteY754" fmla="*/ 4140649 h 4638212"/>
                <a:gd name="connsiteX755" fmla="*/ 10940950 w 14322911"/>
                <a:gd name="connsiteY755" fmla="*/ 4140649 h 4638212"/>
                <a:gd name="connsiteX756" fmla="*/ 10938408 w 14322911"/>
                <a:gd name="connsiteY756" fmla="*/ 4137472 h 4638212"/>
                <a:gd name="connsiteX757" fmla="*/ 11110490 w 14322911"/>
                <a:gd name="connsiteY757" fmla="*/ 4162000 h 4638212"/>
                <a:gd name="connsiteX758" fmla="*/ 11110490 w 14322911"/>
                <a:gd name="connsiteY758" fmla="*/ 4162508 h 4638212"/>
                <a:gd name="connsiteX759" fmla="*/ 11044911 w 14322911"/>
                <a:gd name="connsiteY759" fmla="*/ 4153104 h 4638212"/>
                <a:gd name="connsiteX760" fmla="*/ 10941585 w 14322911"/>
                <a:gd name="connsiteY760" fmla="*/ 4140649 h 4638212"/>
                <a:gd name="connsiteX761" fmla="*/ 5153699 w 14322911"/>
                <a:gd name="connsiteY761" fmla="*/ 1171532 h 4638212"/>
                <a:gd name="connsiteX762" fmla="*/ 5210128 w 14322911"/>
                <a:gd name="connsiteY762" fmla="*/ 1156789 h 4638212"/>
                <a:gd name="connsiteX763" fmla="*/ 5075283 w 14322911"/>
                <a:gd name="connsiteY763" fmla="*/ 1179157 h 4638212"/>
                <a:gd name="connsiteX764" fmla="*/ 5198816 w 14322911"/>
                <a:gd name="connsiteY764" fmla="*/ 1154374 h 4638212"/>
                <a:gd name="connsiteX765" fmla="*/ 5319935 w 14322911"/>
                <a:gd name="connsiteY765" fmla="*/ 1139886 h 4638212"/>
                <a:gd name="connsiteX766" fmla="*/ 5153699 w 14322911"/>
                <a:gd name="connsiteY766" fmla="*/ 1171532 h 4638212"/>
                <a:gd name="connsiteX767" fmla="*/ 781233 w 14322911"/>
                <a:gd name="connsiteY767" fmla="*/ 3129634 h 4638212"/>
                <a:gd name="connsiteX768" fmla="*/ 811735 w 14322911"/>
                <a:gd name="connsiteY768" fmla="*/ 3213260 h 4638212"/>
                <a:gd name="connsiteX769" fmla="*/ 895743 w 14322911"/>
                <a:gd name="connsiteY769" fmla="*/ 3211481 h 4638212"/>
                <a:gd name="connsiteX770" fmla="*/ 996272 w 14322911"/>
                <a:gd name="connsiteY770" fmla="*/ 3209448 h 4638212"/>
                <a:gd name="connsiteX771" fmla="*/ 1019403 w 14322911"/>
                <a:gd name="connsiteY771" fmla="*/ 3209448 h 4638212"/>
                <a:gd name="connsiteX772" fmla="*/ 895743 w 14322911"/>
                <a:gd name="connsiteY772" fmla="*/ 3212625 h 4638212"/>
                <a:gd name="connsiteX773" fmla="*/ 811735 w 14322911"/>
                <a:gd name="connsiteY773" fmla="*/ 3214785 h 4638212"/>
                <a:gd name="connsiteX774" fmla="*/ 780216 w 14322911"/>
                <a:gd name="connsiteY774" fmla="*/ 3129888 h 4638212"/>
                <a:gd name="connsiteX775" fmla="*/ 749969 w 14322911"/>
                <a:gd name="connsiteY775" fmla="*/ 3048677 h 4638212"/>
                <a:gd name="connsiteX776" fmla="*/ 745393 w 14322911"/>
                <a:gd name="connsiteY776" fmla="*/ 3036349 h 4638212"/>
                <a:gd name="connsiteX777" fmla="*/ 729126 w 14322911"/>
                <a:gd name="connsiteY777" fmla="*/ 2986274 h 4638212"/>
                <a:gd name="connsiteX778" fmla="*/ 781233 w 14322911"/>
                <a:gd name="connsiteY778" fmla="*/ 3129634 h 4638212"/>
                <a:gd name="connsiteX779" fmla="*/ 802585 w 14322911"/>
                <a:gd name="connsiteY779" fmla="*/ 3217962 h 4638212"/>
                <a:gd name="connsiteX780" fmla="*/ 802076 w 14322911"/>
                <a:gd name="connsiteY780" fmla="*/ 3217962 h 4638212"/>
                <a:gd name="connsiteX781" fmla="*/ 792544 w 14322911"/>
                <a:gd name="connsiteY781" fmla="*/ 3188859 h 4638212"/>
                <a:gd name="connsiteX782" fmla="*/ 802585 w 14322911"/>
                <a:gd name="connsiteY782" fmla="*/ 3217962 h 4638212"/>
                <a:gd name="connsiteX783" fmla="*/ 4256304 w 14322911"/>
                <a:gd name="connsiteY783" fmla="*/ 3217327 h 4638212"/>
                <a:gd name="connsiteX784" fmla="*/ 4252618 w 14322911"/>
                <a:gd name="connsiteY784" fmla="*/ 3216437 h 4638212"/>
                <a:gd name="connsiteX785" fmla="*/ 4246264 w 14322911"/>
                <a:gd name="connsiteY785" fmla="*/ 3214912 h 4638212"/>
                <a:gd name="connsiteX786" fmla="*/ 4300913 w 14322911"/>
                <a:gd name="connsiteY786" fmla="*/ 3218344 h 4638212"/>
                <a:gd name="connsiteX787" fmla="*/ 4297863 w 14322911"/>
                <a:gd name="connsiteY787" fmla="*/ 3216946 h 4638212"/>
                <a:gd name="connsiteX788" fmla="*/ 4349843 w 14322911"/>
                <a:gd name="connsiteY788" fmla="*/ 3227368 h 4638212"/>
                <a:gd name="connsiteX789" fmla="*/ 4349462 w 14322911"/>
                <a:gd name="connsiteY789" fmla="*/ 3227368 h 4638212"/>
                <a:gd name="connsiteX790" fmla="*/ 4256177 w 14322911"/>
                <a:gd name="connsiteY790" fmla="*/ 3217327 h 4638212"/>
                <a:gd name="connsiteX791" fmla="*/ 6811103 w 14322911"/>
                <a:gd name="connsiteY791" fmla="*/ 3586656 h 4638212"/>
                <a:gd name="connsiteX792" fmla="*/ 6810594 w 14322911"/>
                <a:gd name="connsiteY792" fmla="*/ 3590341 h 4638212"/>
                <a:gd name="connsiteX793" fmla="*/ 6744379 w 14322911"/>
                <a:gd name="connsiteY793" fmla="*/ 3581191 h 4638212"/>
                <a:gd name="connsiteX794" fmla="*/ 6582210 w 14322911"/>
                <a:gd name="connsiteY794" fmla="*/ 3555773 h 4638212"/>
                <a:gd name="connsiteX795" fmla="*/ 6811103 w 14322911"/>
                <a:gd name="connsiteY795" fmla="*/ 3586656 h 4638212"/>
                <a:gd name="connsiteX796" fmla="*/ 7118283 w 14322911"/>
                <a:gd name="connsiteY796" fmla="*/ 3633044 h 4638212"/>
                <a:gd name="connsiteX797" fmla="*/ 7107862 w 14322911"/>
                <a:gd name="connsiteY797" fmla="*/ 3630629 h 4638212"/>
                <a:gd name="connsiteX798" fmla="*/ 6976449 w 14322911"/>
                <a:gd name="connsiteY798" fmla="*/ 3612837 h 4638212"/>
                <a:gd name="connsiteX799" fmla="*/ 7022075 w 14322911"/>
                <a:gd name="connsiteY799" fmla="*/ 3615760 h 4638212"/>
                <a:gd name="connsiteX800" fmla="*/ 7326205 w 14322911"/>
                <a:gd name="connsiteY800" fmla="*/ 3657827 h 4638212"/>
                <a:gd name="connsiteX801" fmla="*/ 7233810 w 14322911"/>
                <a:gd name="connsiteY801" fmla="*/ 3647279 h 4638212"/>
                <a:gd name="connsiteX802" fmla="*/ 7174966 w 14322911"/>
                <a:gd name="connsiteY802" fmla="*/ 3640924 h 4638212"/>
                <a:gd name="connsiteX803" fmla="*/ 7118156 w 14322911"/>
                <a:gd name="connsiteY803" fmla="*/ 3633044 h 4638212"/>
                <a:gd name="connsiteX804" fmla="*/ 6172975 w 14322911"/>
                <a:gd name="connsiteY804" fmla="*/ 1043423 h 4638212"/>
                <a:gd name="connsiteX805" fmla="*/ 6048043 w 14322911"/>
                <a:gd name="connsiteY805" fmla="*/ 1086888 h 4638212"/>
                <a:gd name="connsiteX806" fmla="*/ 6024659 w 14322911"/>
                <a:gd name="connsiteY806" fmla="*/ 1092099 h 4638212"/>
                <a:gd name="connsiteX807" fmla="*/ 6021481 w 14322911"/>
                <a:gd name="connsiteY807" fmla="*/ 1092862 h 4638212"/>
                <a:gd name="connsiteX808" fmla="*/ 6038130 w 14322911"/>
                <a:gd name="connsiteY808" fmla="*/ 1085236 h 4638212"/>
                <a:gd name="connsiteX809" fmla="*/ 6033174 w 14322911"/>
                <a:gd name="connsiteY809" fmla="*/ 1085491 h 4638212"/>
                <a:gd name="connsiteX810" fmla="*/ 6183650 w 14322911"/>
                <a:gd name="connsiteY810" fmla="*/ 1037958 h 4638212"/>
                <a:gd name="connsiteX811" fmla="*/ 6233724 w 14322911"/>
                <a:gd name="connsiteY811" fmla="*/ 1020292 h 4638212"/>
                <a:gd name="connsiteX812" fmla="*/ 6172975 w 14322911"/>
                <a:gd name="connsiteY812" fmla="*/ 1043296 h 4638212"/>
                <a:gd name="connsiteX813" fmla="*/ 5253339 w 14322911"/>
                <a:gd name="connsiteY813" fmla="*/ 1143444 h 4638212"/>
                <a:gd name="connsiteX814" fmla="*/ 5252068 w 14322911"/>
                <a:gd name="connsiteY814" fmla="*/ 1135819 h 4638212"/>
                <a:gd name="connsiteX815" fmla="*/ 5545395 w 14322911"/>
                <a:gd name="connsiteY815" fmla="*/ 1077611 h 4638212"/>
                <a:gd name="connsiteX816" fmla="*/ 5547556 w 14322911"/>
                <a:gd name="connsiteY816" fmla="*/ 1087905 h 4638212"/>
                <a:gd name="connsiteX817" fmla="*/ 5253339 w 14322911"/>
                <a:gd name="connsiteY817" fmla="*/ 1143317 h 4638212"/>
                <a:gd name="connsiteX818" fmla="*/ 573184 w 14322911"/>
                <a:gd name="connsiteY818" fmla="*/ 2588350 h 4638212"/>
                <a:gd name="connsiteX819" fmla="*/ 558060 w 14322911"/>
                <a:gd name="connsiteY819" fmla="*/ 2542851 h 4638212"/>
                <a:gd name="connsiteX820" fmla="*/ 558695 w 14322911"/>
                <a:gd name="connsiteY820" fmla="*/ 2536370 h 4638212"/>
                <a:gd name="connsiteX821" fmla="*/ 675366 w 14322911"/>
                <a:gd name="connsiteY821" fmla="*/ 2859691 h 4638212"/>
                <a:gd name="connsiteX822" fmla="*/ 606990 w 14322911"/>
                <a:gd name="connsiteY822" fmla="*/ 2678204 h 4638212"/>
                <a:gd name="connsiteX823" fmla="*/ 573184 w 14322911"/>
                <a:gd name="connsiteY823" fmla="*/ 2588477 h 4638212"/>
                <a:gd name="connsiteX824" fmla="*/ 558823 w 14322911"/>
                <a:gd name="connsiteY824" fmla="*/ 2535734 h 4638212"/>
                <a:gd name="connsiteX825" fmla="*/ 558823 w 14322911"/>
                <a:gd name="connsiteY825" fmla="*/ 2535353 h 4638212"/>
                <a:gd name="connsiteX826" fmla="*/ 561110 w 14322911"/>
                <a:gd name="connsiteY826" fmla="*/ 2513874 h 4638212"/>
                <a:gd name="connsiteX827" fmla="*/ 575217 w 14322911"/>
                <a:gd name="connsiteY827" fmla="*/ 2554925 h 4638212"/>
                <a:gd name="connsiteX828" fmla="*/ 576615 w 14322911"/>
                <a:gd name="connsiteY828" fmla="*/ 2559755 h 4638212"/>
                <a:gd name="connsiteX829" fmla="*/ 608515 w 14322911"/>
                <a:gd name="connsiteY829" fmla="*/ 2657870 h 4638212"/>
                <a:gd name="connsiteX830" fmla="*/ 643339 w 14322911"/>
                <a:gd name="connsiteY830" fmla="*/ 2755349 h 4638212"/>
                <a:gd name="connsiteX831" fmla="*/ 648041 w 14322911"/>
                <a:gd name="connsiteY831" fmla="*/ 2767423 h 4638212"/>
                <a:gd name="connsiteX832" fmla="*/ 661894 w 14322911"/>
                <a:gd name="connsiteY832" fmla="*/ 2807710 h 4638212"/>
                <a:gd name="connsiteX833" fmla="*/ 681466 w 14322911"/>
                <a:gd name="connsiteY833" fmla="*/ 2864648 h 4638212"/>
                <a:gd name="connsiteX834" fmla="*/ 558950 w 14322911"/>
                <a:gd name="connsiteY834" fmla="*/ 2535734 h 4638212"/>
                <a:gd name="connsiteX835" fmla="*/ 4341074 w 14322911"/>
                <a:gd name="connsiteY835" fmla="*/ 3237789 h 4638212"/>
                <a:gd name="connsiteX836" fmla="*/ 4500447 w 14322911"/>
                <a:gd name="connsiteY836" fmla="*/ 3258886 h 4638212"/>
                <a:gd name="connsiteX837" fmla="*/ 4595257 w 14322911"/>
                <a:gd name="connsiteY837" fmla="*/ 3281382 h 4638212"/>
                <a:gd name="connsiteX838" fmla="*/ 4362934 w 14322911"/>
                <a:gd name="connsiteY838" fmla="*/ 3243127 h 4638212"/>
                <a:gd name="connsiteX839" fmla="*/ 4341074 w 14322911"/>
                <a:gd name="connsiteY839" fmla="*/ 3237789 h 4638212"/>
                <a:gd name="connsiteX840" fmla="*/ 4450754 w 14322911"/>
                <a:gd name="connsiteY840" fmla="*/ 3247067 h 4638212"/>
                <a:gd name="connsiteX841" fmla="*/ 4459650 w 14322911"/>
                <a:gd name="connsiteY841" fmla="*/ 3247956 h 4638212"/>
                <a:gd name="connsiteX842" fmla="*/ 4462574 w 14322911"/>
                <a:gd name="connsiteY842" fmla="*/ 3248719 h 4638212"/>
                <a:gd name="connsiteX843" fmla="*/ 4450754 w 14322911"/>
                <a:gd name="connsiteY843" fmla="*/ 3247067 h 4638212"/>
                <a:gd name="connsiteX844" fmla="*/ 9209197 w 14322911"/>
                <a:gd name="connsiteY844" fmla="*/ 3916459 h 4638212"/>
                <a:gd name="connsiteX845" fmla="*/ 9561749 w 14322911"/>
                <a:gd name="connsiteY845" fmla="*/ 3964500 h 4638212"/>
                <a:gd name="connsiteX846" fmla="*/ 9545481 w 14322911"/>
                <a:gd name="connsiteY846" fmla="*/ 3964754 h 4638212"/>
                <a:gd name="connsiteX847" fmla="*/ 9228006 w 14322911"/>
                <a:gd name="connsiteY847" fmla="*/ 3923576 h 4638212"/>
                <a:gd name="connsiteX848" fmla="*/ 9142727 w 14322911"/>
                <a:gd name="connsiteY848" fmla="*/ 3909087 h 4638212"/>
                <a:gd name="connsiteX849" fmla="*/ 9103965 w 14322911"/>
                <a:gd name="connsiteY849" fmla="*/ 3905275 h 4638212"/>
                <a:gd name="connsiteX850" fmla="*/ 8977763 w 14322911"/>
                <a:gd name="connsiteY850" fmla="*/ 3884940 h 4638212"/>
                <a:gd name="connsiteX851" fmla="*/ 9209197 w 14322911"/>
                <a:gd name="connsiteY851" fmla="*/ 3916459 h 4638212"/>
                <a:gd name="connsiteX852" fmla="*/ 9526926 w 14322911"/>
                <a:gd name="connsiteY852" fmla="*/ 3974413 h 4638212"/>
                <a:gd name="connsiteX853" fmla="*/ 9529087 w 14322911"/>
                <a:gd name="connsiteY853" fmla="*/ 3974667 h 4638212"/>
                <a:gd name="connsiteX854" fmla="*/ 9474310 w 14322911"/>
                <a:gd name="connsiteY854" fmla="*/ 3965389 h 4638212"/>
                <a:gd name="connsiteX855" fmla="*/ 9577001 w 14322911"/>
                <a:gd name="connsiteY855" fmla="*/ 3978734 h 4638212"/>
                <a:gd name="connsiteX856" fmla="*/ 9616907 w 14322911"/>
                <a:gd name="connsiteY856" fmla="*/ 3985978 h 4638212"/>
                <a:gd name="connsiteX857" fmla="*/ 9653383 w 14322911"/>
                <a:gd name="connsiteY857" fmla="*/ 3991951 h 4638212"/>
                <a:gd name="connsiteX858" fmla="*/ 9644105 w 14322911"/>
                <a:gd name="connsiteY858" fmla="*/ 3991189 h 4638212"/>
                <a:gd name="connsiteX859" fmla="*/ 9676386 w 14322911"/>
                <a:gd name="connsiteY859" fmla="*/ 3995510 h 4638212"/>
                <a:gd name="connsiteX860" fmla="*/ 9815806 w 14322911"/>
                <a:gd name="connsiteY860" fmla="*/ 4015590 h 4638212"/>
                <a:gd name="connsiteX861" fmla="*/ 9853552 w 14322911"/>
                <a:gd name="connsiteY861" fmla="*/ 4020674 h 4638212"/>
                <a:gd name="connsiteX862" fmla="*/ 10034404 w 14322911"/>
                <a:gd name="connsiteY862" fmla="*/ 4046728 h 4638212"/>
                <a:gd name="connsiteX863" fmla="*/ 10053976 w 14322911"/>
                <a:gd name="connsiteY863" fmla="*/ 4047618 h 4638212"/>
                <a:gd name="connsiteX864" fmla="*/ 10097314 w 14322911"/>
                <a:gd name="connsiteY864" fmla="*/ 4053463 h 4638212"/>
                <a:gd name="connsiteX865" fmla="*/ 9966409 w 14322911"/>
                <a:gd name="connsiteY865" fmla="*/ 4047618 h 4638212"/>
                <a:gd name="connsiteX866" fmla="*/ 9750608 w 14322911"/>
                <a:gd name="connsiteY866" fmla="*/ 4010888 h 4638212"/>
                <a:gd name="connsiteX867" fmla="*/ 9526926 w 14322911"/>
                <a:gd name="connsiteY867" fmla="*/ 3974158 h 4638212"/>
                <a:gd name="connsiteX868" fmla="*/ 14103501 w 14322911"/>
                <a:gd name="connsiteY868" fmla="*/ 4559925 h 4638212"/>
                <a:gd name="connsiteX869" fmla="*/ 14260586 w 14322911"/>
                <a:gd name="connsiteY869" fmla="*/ 4575811 h 4638212"/>
                <a:gd name="connsiteX870" fmla="*/ 14260586 w 14322911"/>
                <a:gd name="connsiteY870" fmla="*/ 4582928 h 4638212"/>
                <a:gd name="connsiteX871" fmla="*/ 14103501 w 14322911"/>
                <a:gd name="connsiteY871" fmla="*/ 4560052 h 4638212"/>
                <a:gd name="connsiteX872" fmla="*/ 14102357 w 14322911"/>
                <a:gd name="connsiteY872" fmla="*/ 4559925 h 4638212"/>
                <a:gd name="connsiteX873" fmla="*/ 14103501 w 14322911"/>
                <a:gd name="connsiteY873" fmla="*/ 4559925 h 4638212"/>
                <a:gd name="connsiteX874" fmla="*/ 14263129 w 14322911"/>
                <a:gd name="connsiteY874" fmla="*/ 1565007 h 4638212"/>
                <a:gd name="connsiteX875" fmla="*/ 14262238 w 14322911"/>
                <a:gd name="connsiteY875" fmla="*/ 1586232 h 4638212"/>
                <a:gd name="connsiteX876" fmla="*/ 14262238 w 14322911"/>
                <a:gd name="connsiteY876" fmla="*/ 1565007 h 4638212"/>
                <a:gd name="connsiteX877" fmla="*/ 14263129 w 14322911"/>
                <a:gd name="connsiteY877" fmla="*/ 1565007 h 4638212"/>
                <a:gd name="connsiteX878" fmla="*/ 14234533 w 14322911"/>
                <a:gd name="connsiteY878" fmla="*/ 1565007 h 4638212"/>
                <a:gd name="connsiteX879" fmla="*/ 14255122 w 14322911"/>
                <a:gd name="connsiteY879" fmla="*/ 1565007 h 4638212"/>
                <a:gd name="connsiteX880" fmla="*/ 14256520 w 14322911"/>
                <a:gd name="connsiteY880" fmla="*/ 1694768 h 4638212"/>
                <a:gd name="connsiteX881" fmla="*/ 14259061 w 14322911"/>
                <a:gd name="connsiteY881" fmla="*/ 1823512 h 4638212"/>
                <a:gd name="connsiteX882" fmla="*/ 14259188 w 14322911"/>
                <a:gd name="connsiteY882" fmla="*/ 1828087 h 4638212"/>
                <a:gd name="connsiteX883" fmla="*/ 14254359 w 14322911"/>
                <a:gd name="connsiteY883" fmla="*/ 2053040 h 4638212"/>
                <a:gd name="connsiteX884" fmla="*/ 14259570 w 14322911"/>
                <a:gd name="connsiteY884" fmla="*/ 2053040 h 4638212"/>
                <a:gd name="connsiteX885" fmla="*/ 14272279 w 14322911"/>
                <a:gd name="connsiteY885" fmla="*/ 3992968 h 4638212"/>
                <a:gd name="connsiteX886" fmla="*/ 14262238 w 14322911"/>
                <a:gd name="connsiteY886" fmla="*/ 4421013 h 4638212"/>
                <a:gd name="connsiteX887" fmla="*/ 14262238 w 14322911"/>
                <a:gd name="connsiteY887" fmla="*/ 4422157 h 4638212"/>
                <a:gd name="connsiteX888" fmla="*/ 14262238 w 14322911"/>
                <a:gd name="connsiteY888" fmla="*/ 4421013 h 4638212"/>
                <a:gd name="connsiteX889" fmla="*/ 14261095 w 14322911"/>
                <a:gd name="connsiteY889" fmla="*/ 4384665 h 4638212"/>
                <a:gd name="connsiteX890" fmla="*/ 14248386 w 14322911"/>
                <a:gd name="connsiteY890" fmla="*/ 4015209 h 4638212"/>
                <a:gd name="connsiteX891" fmla="*/ 14244445 w 14322911"/>
                <a:gd name="connsiteY891" fmla="*/ 4052828 h 4638212"/>
                <a:gd name="connsiteX892" fmla="*/ 14233515 w 14322911"/>
                <a:gd name="connsiteY892" fmla="*/ 3668884 h 4638212"/>
                <a:gd name="connsiteX893" fmla="*/ 14233515 w 14322911"/>
                <a:gd name="connsiteY893" fmla="*/ 3661640 h 4638212"/>
                <a:gd name="connsiteX894" fmla="*/ 14233134 w 14322911"/>
                <a:gd name="connsiteY894" fmla="*/ 3653252 h 4638212"/>
                <a:gd name="connsiteX895" fmla="*/ 14226906 w 14322911"/>
                <a:gd name="connsiteY895" fmla="*/ 3188732 h 4638212"/>
                <a:gd name="connsiteX896" fmla="*/ 14233008 w 14322911"/>
                <a:gd name="connsiteY896" fmla="*/ 2175429 h 4638212"/>
                <a:gd name="connsiteX897" fmla="*/ 14234660 w 14322911"/>
                <a:gd name="connsiteY897" fmla="*/ 1565007 h 4638212"/>
                <a:gd name="connsiteX898" fmla="*/ 14154974 w 14322911"/>
                <a:gd name="connsiteY898" fmla="*/ 472146 h 4638212"/>
                <a:gd name="connsiteX899" fmla="*/ 14217122 w 14322911"/>
                <a:gd name="connsiteY899" fmla="*/ 495785 h 4638212"/>
                <a:gd name="connsiteX900" fmla="*/ 14216867 w 14322911"/>
                <a:gd name="connsiteY900" fmla="*/ 561110 h 4638212"/>
                <a:gd name="connsiteX901" fmla="*/ 14216613 w 14322911"/>
                <a:gd name="connsiteY901" fmla="*/ 1610634 h 4638212"/>
                <a:gd name="connsiteX902" fmla="*/ 14207208 w 14322911"/>
                <a:gd name="connsiteY902" fmla="*/ 1478712 h 4638212"/>
                <a:gd name="connsiteX903" fmla="*/ 14207208 w 14322911"/>
                <a:gd name="connsiteY903" fmla="*/ 1645202 h 4638212"/>
                <a:gd name="connsiteX904" fmla="*/ 14202379 w 14322911"/>
                <a:gd name="connsiteY904" fmla="*/ 1416183 h 4638212"/>
                <a:gd name="connsiteX905" fmla="*/ 14199836 w 14322911"/>
                <a:gd name="connsiteY905" fmla="*/ 643084 h 4638212"/>
                <a:gd name="connsiteX906" fmla="*/ 14200345 w 14322911"/>
                <a:gd name="connsiteY906" fmla="*/ 581572 h 4638212"/>
                <a:gd name="connsiteX907" fmla="*/ 14201488 w 14322911"/>
                <a:gd name="connsiteY907" fmla="*/ 561110 h 4638212"/>
                <a:gd name="connsiteX908" fmla="*/ 14204158 w 14322911"/>
                <a:gd name="connsiteY908" fmla="*/ 510019 h 4638212"/>
                <a:gd name="connsiteX909" fmla="*/ 14200726 w 14322911"/>
                <a:gd name="connsiteY909" fmla="*/ 508621 h 4638212"/>
                <a:gd name="connsiteX910" fmla="*/ 14200726 w 14322911"/>
                <a:gd name="connsiteY910" fmla="*/ 507096 h 4638212"/>
                <a:gd name="connsiteX911" fmla="*/ 14171367 w 14322911"/>
                <a:gd name="connsiteY911" fmla="*/ 495912 h 4638212"/>
                <a:gd name="connsiteX912" fmla="*/ 14149635 w 14322911"/>
                <a:gd name="connsiteY912" fmla="*/ 486507 h 4638212"/>
                <a:gd name="connsiteX913" fmla="*/ 14018477 w 14322911"/>
                <a:gd name="connsiteY913" fmla="*/ 430078 h 4638212"/>
                <a:gd name="connsiteX914" fmla="*/ 14151669 w 14322911"/>
                <a:gd name="connsiteY914" fmla="*/ 480915 h 4638212"/>
                <a:gd name="connsiteX915" fmla="*/ 14207335 w 14322911"/>
                <a:gd name="connsiteY915" fmla="*/ 501504 h 4638212"/>
                <a:gd name="connsiteX916" fmla="*/ 14207335 w 14322911"/>
                <a:gd name="connsiteY916" fmla="*/ 560856 h 4638212"/>
                <a:gd name="connsiteX917" fmla="*/ 14207208 w 14322911"/>
                <a:gd name="connsiteY917" fmla="*/ 887863 h 4638212"/>
                <a:gd name="connsiteX918" fmla="*/ 14214452 w 14322911"/>
                <a:gd name="connsiteY918" fmla="*/ 560856 h 4638212"/>
                <a:gd name="connsiteX919" fmla="*/ 14214833 w 14322911"/>
                <a:gd name="connsiteY919" fmla="*/ 497056 h 4638212"/>
                <a:gd name="connsiteX920" fmla="*/ 14154210 w 14322911"/>
                <a:gd name="connsiteY920" fmla="*/ 474306 h 4638212"/>
                <a:gd name="connsiteX921" fmla="*/ 13856942 w 14322911"/>
                <a:gd name="connsiteY921" fmla="*/ 357763 h 4638212"/>
                <a:gd name="connsiteX922" fmla="*/ 14036396 w 14322911"/>
                <a:gd name="connsiteY922" fmla="*/ 425884 h 4638212"/>
                <a:gd name="connsiteX923" fmla="*/ 14155101 w 14322911"/>
                <a:gd name="connsiteY923" fmla="*/ 472146 h 4638212"/>
                <a:gd name="connsiteX924" fmla="*/ 13082828 w 14322911"/>
                <a:gd name="connsiteY924" fmla="*/ 224952 h 4638212"/>
                <a:gd name="connsiteX925" fmla="*/ 13188186 w 14322911"/>
                <a:gd name="connsiteY925" fmla="*/ 248718 h 4638212"/>
                <a:gd name="connsiteX926" fmla="*/ 13260502 w 14322911"/>
                <a:gd name="connsiteY926" fmla="*/ 264351 h 4638212"/>
                <a:gd name="connsiteX927" fmla="*/ 13471855 w 14322911"/>
                <a:gd name="connsiteY927" fmla="*/ 319254 h 4638212"/>
                <a:gd name="connsiteX928" fmla="*/ 13870288 w 14322911"/>
                <a:gd name="connsiteY928" fmla="*/ 460453 h 4638212"/>
                <a:gd name="connsiteX929" fmla="*/ 13873719 w 14322911"/>
                <a:gd name="connsiteY929" fmla="*/ 451811 h 4638212"/>
                <a:gd name="connsiteX930" fmla="*/ 14124980 w 14322911"/>
                <a:gd name="connsiteY930" fmla="*/ 553485 h 4638212"/>
                <a:gd name="connsiteX931" fmla="*/ 14130317 w 14322911"/>
                <a:gd name="connsiteY931" fmla="*/ 555518 h 4638212"/>
                <a:gd name="connsiteX932" fmla="*/ 14130317 w 14322911"/>
                <a:gd name="connsiteY932" fmla="*/ 560983 h 4638212"/>
                <a:gd name="connsiteX933" fmla="*/ 14130062 w 14322911"/>
                <a:gd name="connsiteY933" fmla="*/ 576869 h 4638212"/>
                <a:gd name="connsiteX934" fmla="*/ 14129935 w 14322911"/>
                <a:gd name="connsiteY934" fmla="*/ 560983 h 4638212"/>
                <a:gd name="connsiteX935" fmla="*/ 14129935 w 14322911"/>
                <a:gd name="connsiteY935" fmla="*/ 555518 h 4638212"/>
                <a:gd name="connsiteX936" fmla="*/ 14124980 w 14322911"/>
                <a:gd name="connsiteY936" fmla="*/ 553739 h 4638212"/>
                <a:gd name="connsiteX937" fmla="*/ 13974248 w 14322911"/>
                <a:gd name="connsiteY937" fmla="*/ 500360 h 4638212"/>
                <a:gd name="connsiteX938" fmla="*/ 13996743 w 14322911"/>
                <a:gd name="connsiteY938" fmla="*/ 511798 h 4638212"/>
                <a:gd name="connsiteX939" fmla="*/ 13754507 w 14322911"/>
                <a:gd name="connsiteY939" fmla="*/ 416861 h 4638212"/>
                <a:gd name="connsiteX940" fmla="*/ 13382255 w 14322911"/>
                <a:gd name="connsiteY940" fmla="*/ 296505 h 4638212"/>
                <a:gd name="connsiteX941" fmla="*/ 13408689 w 14322911"/>
                <a:gd name="connsiteY941" fmla="*/ 304385 h 4638212"/>
                <a:gd name="connsiteX942" fmla="*/ 13106974 w 14322911"/>
                <a:gd name="connsiteY942" fmla="*/ 234103 h 4638212"/>
                <a:gd name="connsiteX943" fmla="*/ 12916464 w 14322911"/>
                <a:gd name="connsiteY943" fmla="*/ 197755 h 4638212"/>
                <a:gd name="connsiteX944" fmla="*/ 13083208 w 14322911"/>
                <a:gd name="connsiteY944" fmla="*/ 224698 h 4638212"/>
                <a:gd name="connsiteX945" fmla="*/ 7365858 w 14322911"/>
                <a:gd name="connsiteY945" fmla="*/ 617030 h 4638212"/>
                <a:gd name="connsiteX946" fmla="*/ 7199495 w 14322911"/>
                <a:gd name="connsiteY946" fmla="*/ 694556 h 4638212"/>
                <a:gd name="connsiteX947" fmla="*/ 7046730 w 14322911"/>
                <a:gd name="connsiteY947" fmla="*/ 766236 h 4638212"/>
                <a:gd name="connsiteX948" fmla="*/ 6668505 w 14322911"/>
                <a:gd name="connsiteY948" fmla="*/ 904130 h 4638212"/>
                <a:gd name="connsiteX949" fmla="*/ 6670285 w 14322911"/>
                <a:gd name="connsiteY949" fmla="*/ 903368 h 4638212"/>
                <a:gd name="connsiteX950" fmla="*/ 6491848 w 14322911"/>
                <a:gd name="connsiteY950" fmla="*/ 966660 h 4638212"/>
                <a:gd name="connsiteX951" fmla="*/ 6324595 w 14322911"/>
                <a:gd name="connsiteY951" fmla="*/ 1020165 h 4638212"/>
                <a:gd name="connsiteX952" fmla="*/ 6187336 w 14322911"/>
                <a:gd name="connsiteY952" fmla="*/ 1064393 h 4638212"/>
                <a:gd name="connsiteX953" fmla="*/ 6251772 w 14322911"/>
                <a:gd name="connsiteY953" fmla="*/ 1039610 h 4638212"/>
                <a:gd name="connsiteX954" fmla="*/ 6538999 w 14322911"/>
                <a:gd name="connsiteY954" fmla="*/ 927770 h 4638212"/>
                <a:gd name="connsiteX955" fmla="*/ 6568993 w 14322911"/>
                <a:gd name="connsiteY955" fmla="*/ 916713 h 4638212"/>
                <a:gd name="connsiteX956" fmla="*/ 6712098 w 14322911"/>
                <a:gd name="connsiteY956" fmla="*/ 861301 h 4638212"/>
                <a:gd name="connsiteX957" fmla="*/ 7366112 w 14322911"/>
                <a:gd name="connsiteY957" fmla="*/ 617030 h 4638212"/>
                <a:gd name="connsiteX958" fmla="*/ 6538872 w 14322911"/>
                <a:gd name="connsiteY958" fmla="*/ 896632 h 4638212"/>
                <a:gd name="connsiteX959" fmla="*/ 6379880 w 14322911"/>
                <a:gd name="connsiteY959" fmla="*/ 960940 h 4638212"/>
                <a:gd name="connsiteX960" fmla="*/ 6375432 w 14322911"/>
                <a:gd name="connsiteY960" fmla="*/ 962720 h 4638212"/>
                <a:gd name="connsiteX961" fmla="*/ 6300194 w 14322911"/>
                <a:gd name="connsiteY961" fmla="*/ 983563 h 4638212"/>
                <a:gd name="connsiteX962" fmla="*/ 6455246 w 14322911"/>
                <a:gd name="connsiteY962" fmla="*/ 920525 h 4638212"/>
                <a:gd name="connsiteX963" fmla="*/ 6465032 w 14322911"/>
                <a:gd name="connsiteY963" fmla="*/ 916586 h 4638212"/>
                <a:gd name="connsiteX964" fmla="*/ 6538872 w 14322911"/>
                <a:gd name="connsiteY964" fmla="*/ 896632 h 4638212"/>
                <a:gd name="connsiteX965" fmla="*/ 103961 w 14322911"/>
                <a:gd name="connsiteY965" fmla="*/ 1351239 h 4638212"/>
                <a:gd name="connsiteX966" fmla="*/ 13345 w 14322911"/>
                <a:gd name="connsiteY966" fmla="*/ 1089303 h 4638212"/>
                <a:gd name="connsiteX967" fmla="*/ 18937 w 14322911"/>
                <a:gd name="connsiteY967" fmla="*/ 1089558 h 4638212"/>
                <a:gd name="connsiteX968" fmla="*/ 104342 w 14322911"/>
                <a:gd name="connsiteY968" fmla="*/ 1351112 h 4638212"/>
                <a:gd name="connsiteX969" fmla="*/ 113747 w 14322911"/>
                <a:gd name="connsiteY969" fmla="*/ 1379835 h 4638212"/>
                <a:gd name="connsiteX970" fmla="*/ 103834 w 14322911"/>
                <a:gd name="connsiteY970" fmla="*/ 1351239 h 4638212"/>
                <a:gd name="connsiteX971" fmla="*/ 255836 w 14322911"/>
                <a:gd name="connsiteY971" fmla="*/ 1746113 h 4638212"/>
                <a:gd name="connsiteX972" fmla="*/ 229401 w 14322911"/>
                <a:gd name="connsiteY972" fmla="*/ 1664012 h 4638212"/>
                <a:gd name="connsiteX973" fmla="*/ 222665 w 14322911"/>
                <a:gd name="connsiteY973" fmla="*/ 1619403 h 4638212"/>
                <a:gd name="connsiteX974" fmla="*/ 238551 w 14322911"/>
                <a:gd name="connsiteY974" fmla="*/ 1655624 h 4638212"/>
                <a:gd name="connsiteX975" fmla="*/ 287609 w 14322911"/>
                <a:gd name="connsiteY975" fmla="*/ 1801017 h 4638212"/>
                <a:gd name="connsiteX976" fmla="*/ 265749 w 14322911"/>
                <a:gd name="connsiteY976" fmla="*/ 1781572 h 4638212"/>
                <a:gd name="connsiteX977" fmla="*/ 255963 w 14322911"/>
                <a:gd name="connsiteY977" fmla="*/ 1745986 h 4638212"/>
                <a:gd name="connsiteX978" fmla="*/ 567592 w 14322911"/>
                <a:gd name="connsiteY978" fmla="*/ 2619361 h 4638212"/>
                <a:gd name="connsiteX979" fmla="*/ 577886 w 14322911"/>
                <a:gd name="connsiteY979" fmla="*/ 2641093 h 4638212"/>
                <a:gd name="connsiteX980" fmla="*/ 568354 w 14322911"/>
                <a:gd name="connsiteY980" fmla="*/ 2602330 h 4638212"/>
                <a:gd name="connsiteX981" fmla="*/ 574455 w 14322911"/>
                <a:gd name="connsiteY981" fmla="*/ 2617073 h 4638212"/>
                <a:gd name="connsiteX982" fmla="*/ 705614 w 14322911"/>
                <a:gd name="connsiteY982" fmla="*/ 3006991 h 4638212"/>
                <a:gd name="connsiteX983" fmla="*/ 699386 w 14322911"/>
                <a:gd name="connsiteY983" fmla="*/ 2970769 h 4638212"/>
                <a:gd name="connsiteX984" fmla="*/ 719467 w 14322911"/>
                <a:gd name="connsiteY984" fmla="*/ 3029613 h 4638212"/>
                <a:gd name="connsiteX985" fmla="*/ 617539 w 14322911"/>
                <a:gd name="connsiteY985" fmla="*/ 2721923 h 4638212"/>
                <a:gd name="connsiteX986" fmla="*/ 686169 w 14322911"/>
                <a:gd name="connsiteY986" fmla="*/ 2889431 h 4638212"/>
                <a:gd name="connsiteX987" fmla="*/ 744885 w 14322911"/>
                <a:gd name="connsiteY987" fmla="*/ 3052235 h 4638212"/>
                <a:gd name="connsiteX988" fmla="*/ 759373 w 14322911"/>
                <a:gd name="connsiteY988" fmla="*/ 3092523 h 4638212"/>
                <a:gd name="connsiteX989" fmla="*/ 741453 w 14322911"/>
                <a:gd name="connsiteY989" fmla="*/ 3098624 h 4638212"/>
                <a:gd name="connsiteX990" fmla="*/ 722008 w 14322911"/>
                <a:gd name="connsiteY990" fmla="*/ 3105232 h 4638212"/>
                <a:gd name="connsiteX991" fmla="*/ 631138 w 14322911"/>
                <a:gd name="connsiteY991" fmla="*/ 2819276 h 4638212"/>
                <a:gd name="connsiteX992" fmla="*/ 567719 w 14322911"/>
                <a:gd name="connsiteY992" fmla="*/ 2619615 h 4638212"/>
                <a:gd name="connsiteX993" fmla="*/ 3389665 w 14322911"/>
                <a:gd name="connsiteY993" fmla="*/ 3241602 h 4638212"/>
                <a:gd name="connsiteX994" fmla="*/ 3394494 w 14322911"/>
                <a:gd name="connsiteY994" fmla="*/ 3240966 h 4638212"/>
                <a:gd name="connsiteX995" fmla="*/ 3400086 w 14322911"/>
                <a:gd name="connsiteY995" fmla="*/ 3240966 h 4638212"/>
                <a:gd name="connsiteX996" fmla="*/ 3395003 w 14322911"/>
                <a:gd name="connsiteY996" fmla="*/ 3241602 h 4638212"/>
                <a:gd name="connsiteX997" fmla="*/ 3389792 w 14322911"/>
                <a:gd name="connsiteY997" fmla="*/ 3241602 h 4638212"/>
                <a:gd name="connsiteX998" fmla="*/ 4789326 w 14322911"/>
                <a:gd name="connsiteY998" fmla="*/ 3318111 h 4638212"/>
                <a:gd name="connsiteX999" fmla="*/ 4872191 w 14322911"/>
                <a:gd name="connsiteY999" fmla="*/ 3327770 h 4638212"/>
                <a:gd name="connsiteX1000" fmla="*/ 4915656 w 14322911"/>
                <a:gd name="connsiteY1000" fmla="*/ 3330057 h 4638212"/>
                <a:gd name="connsiteX1001" fmla="*/ 4915020 w 14322911"/>
                <a:gd name="connsiteY1001" fmla="*/ 3329549 h 4638212"/>
                <a:gd name="connsiteX1002" fmla="*/ 5297440 w 14322911"/>
                <a:gd name="connsiteY1002" fmla="*/ 3381021 h 4638212"/>
                <a:gd name="connsiteX1003" fmla="*/ 5104387 w 14322911"/>
                <a:gd name="connsiteY1003" fmla="*/ 3348231 h 4638212"/>
                <a:gd name="connsiteX1004" fmla="*/ 4911335 w 14322911"/>
                <a:gd name="connsiteY1004" fmla="*/ 3315442 h 4638212"/>
                <a:gd name="connsiteX1005" fmla="*/ 4722476 w 14322911"/>
                <a:gd name="connsiteY1005" fmla="*/ 3296632 h 4638212"/>
                <a:gd name="connsiteX1006" fmla="*/ 4707988 w 14322911"/>
                <a:gd name="connsiteY1006" fmla="*/ 3292057 h 4638212"/>
                <a:gd name="connsiteX1007" fmla="*/ 4674181 w 14322911"/>
                <a:gd name="connsiteY1007" fmla="*/ 3281127 h 4638212"/>
                <a:gd name="connsiteX1008" fmla="*/ 4723747 w 14322911"/>
                <a:gd name="connsiteY1008" fmla="*/ 3286592 h 4638212"/>
                <a:gd name="connsiteX1009" fmla="*/ 4764163 w 14322911"/>
                <a:gd name="connsiteY1009" fmla="*/ 3291803 h 4638212"/>
                <a:gd name="connsiteX1010" fmla="*/ 4764163 w 14322911"/>
                <a:gd name="connsiteY1010" fmla="*/ 3291803 h 4638212"/>
                <a:gd name="connsiteX1011" fmla="*/ 4785133 w 14322911"/>
                <a:gd name="connsiteY1011" fmla="*/ 3294472 h 4638212"/>
                <a:gd name="connsiteX1012" fmla="*/ 4813474 w 14322911"/>
                <a:gd name="connsiteY1012" fmla="*/ 3297903 h 4638212"/>
                <a:gd name="connsiteX1013" fmla="*/ 4976787 w 14322911"/>
                <a:gd name="connsiteY1013" fmla="*/ 3317730 h 4638212"/>
                <a:gd name="connsiteX1014" fmla="*/ 4909047 w 14322911"/>
                <a:gd name="connsiteY1014" fmla="*/ 3313027 h 4638212"/>
                <a:gd name="connsiteX1015" fmla="*/ 5404959 w 14322911"/>
                <a:gd name="connsiteY1015" fmla="*/ 3381275 h 4638212"/>
                <a:gd name="connsiteX1016" fmla="*/ 5372551 w 14322911"/>
                <a:gd name="connsiteY1016" fmla="*/ 3380386 h 4638212"/>
                <a:gd name="connsiteX1017" fmla="*/ 5500151 w 14322911"/>
                <a:gd name="connsiteY1017" fmla="*/ 3397543 h 4638212"/>
                <a:gd name="connsiteX1018" fmla="*/ 5499897 w 14322911"/>
                <a:gd name="connsiteY1018" fmla="*/ 3399704 h 4638212"/>
                <a:gd name="connsiteX1019" fmla="*/ 5309386 w 14322911"/>
                <a:gd name="connsiteY1019" fmla="*/ 3379878 h 4638212"/>
                <a:gd name="connsiteX1020" fmla="*/ 5570178 w 14322911"/>
                <a:gd name="connsiteY1020" fmla="*/ 3415209 h 4638212"/>
                <a:gd name="connsiteX1021" fmla="*/ 5469776 w 14322911"/>
                <a:gd name="connsiteY1021" fmla="*/ 3402627 h 4638212"/>
                <a:gd name="connsiteX1022" fmla="*/ 5256643 w 14322911"/>
                <a:gd name="connsiteY1022" fmla="*/ 3377463 h 4638212"/>
                <a:gd name="connsiteX1023" fmla="*/ 5174796 w 14322911"/>
                <a:gd name="connsiteY1023" fmla="*/ 3372125 h 4638212"/>
                <a:gd name="connsiteX1024" fmla="*/ 5211653 w 14322911"/>
                <a:gd name="connsiteY1024" fmla="*/ 3379750 h 4638212"/>
                <a:gd name="connsiteX1025" fmla="*/ 4876766 w 14322911"/>
                <a:gd name="connsiteY1025" fmla="*/ 3334633 h 4638212"/>
                <a:gd name="connsiteX1026" fmla="*/ 4877401 w 14322911"/>
                <a:gd name="connsiteY1026" fmla="*/ 3329676 h 4638212"/>
                <a:gd name="connsiteX1027" fmla="*/ 4796825 w 14322911"/>
                <a:gd name="connsiteY1027" fmla="*/ 3320526 h 4638212"/>
                <a:gd name="connsiteX1028" fmla="*/ 4789199 w 14322911"/>
                <a:gd name="connsiteY1028" fmla="*/ 3318111 h 4638212"/>
                <a:gd name="connsiteX1029" fmla="*/ 4956198 w 14322911"/>
                <a:gd name="connsiteY1029" fmla="*/ 3362847 h 4638212"/>
                <a:gd name="connsiteX1030" fmla="*/ 5067149 w 14322911"/>
                <a:gd name="connsiteY1030" fmla="*/ 3371617 h 4638212"/>
                <a:gd name="connsiteX1031" fmla="*/ 5110996 w 14322911"/>
                <a:gd name="connsiteY1031" fmla="*/ 3377717 h 4638212"/>
                <a:gd name="connsiteX1032" fmla="*/ 5216355 w 14322911"/>
                <a:gd name="connsiteY1032" fmla="*/ 3383182 h 4638212"/>
                <a:gd name="connsiteX1033" fmla="*/ 5250415 w 14322911"/>
                <a:gd name="connsiteY1033" fmla="*/ 3385851 h 4638212"/>
                <a:gd name="connsiteX1034" fmla="*/ 5570178 w 14322911"/>
                <a:gd name="connsiteY1034" fmla="*/ 3431223 h 4638212"/>
                <a:gd name="connsiteX1035" fmla="*/ 5899346 w 14322911"/>
                <a:gd name="connsiteY1035" fmla="*/ 3475578 h 4638212"/>
                <a:gd name="connsiteX1036" fmla="*/ 6102439 w 14322911"/>
                <a:gd name="connsiteY1036" fmla="*/ 3503411 h 4638212"/>
                <a:gd name="connsiteX1037" fmla="*/ 6321291 w 14322911"/>
                <a:gd name="connsiteY1037" fmla="*/ 3532896 h 4638212"/>
                <a:gd name="connsiteX1038" fmla="*/ 6326247 w 14322911"/>
                <a:gd name="connsiteY1038" fmla="*/ 3534548 h 4638212"/>
                <a:gd name="connsiteX1039" fmla="*/ 6332856 w 14322911"/>
                <a:gd name="connsiteY1039" fmla="*/ 3535438 h 4638212"/>
                <a:gd name="connsiteX1040" fmla="*/ 6360816 w 14322911"/>
                <a:gd name="connsiteY1040" fmla="*/ 3543826 h 4638212"/>
                <a:gd name="connsiteX1041" fmla="*/ 6337686 w 14322911"/>
                <a:gd name="connsiteY1041" fmla="*/ 3541284 h 4638212"/>
                <a:gd name="connsiteX1042" fmla="*/ 5749251 w 14322911"/>
                <a:gd name="connsiteY1042" fmla="*/ 3465283 h 4638212"/>
                <a:gd name="connsiteX1043" fmla="*/ 4956198 w 14322911"/>
                <a:gd name="connsiteY1043" fmla="*/ 3362847 h 4638212"/>
                <a:gd name="connsiteX1044" fmla="*/ 8719766 w 14322911"/>
                <a:gd name="connsiteY1044" fmla="*/ 3872231 h 4638212"/>
                <a:gd name="connsiteX1045" fmla="*/ 8250290 w 14322911"/>
                <a:gd name="connsiteY1045" fmla="*/ 3809066 h 4638212"/>
                <a:gd name="connsiteX1046" fmla="*/ 8205299 w 14322911"/>
                <a:gd name="connsiteY1046" fmla="*/ 3798263 h 4638212"/>
                <a:gd name="connsiteX1047" fmla="*/ 8406358 w 14322911"/>
                <a:gd name="connsiteY1047" fmla="*/ 3825334 h 4638212"/>
                <a:gd name="connsiteX1048" fmla="*/ 8407629 w 14322911"/>
                <a:gd name="connsiteY1048" fmla="*/ 3816311 h 4638212"/>
                <a:gd name="connsiteX1049" fmla="*/ 8408772 w 14322911"/>
                <a:gd name="connsiteY1049" fmla="*/ 3807922 h 4638212"/>
                <a:gd name="connsiteX1050" fmla="*/ 8813306 w 14322911"/>
                <a:gd name="connsiteY1050" fmla="*/ 3876298 h 4638212"/>
                <a:gd name="connsiteX1051" fmla="*/ 8752175 w 14322911"/>
                <a:gd name="connsiteY1051" fmla="*/ 3870197 h 4638212"/>
                <a:gd name="connsiteX1052" fmla="*/ 8877996 w 14322911"/>
                <a:gd name="connsiteY1052" fmla="*/ 3887101 h 4638212"/>
                <a:gd name="connsiteX1053" fmla="*/ 8912437 w 14322911"/>
                <a:gd name="connsiteY1053" fmla="*/ 3892820 h 4638212"/>
                <a:gd name="connsiteX1054" fmla="*/ 9084520 w 14322911"/>
                <a:gd name="connsiteY1054" fmla="*/ 3921161 h 4638212"/>
                <a:gd name="connsiteX1055" fmla="*/ 8720021 w 14322911"/>
                <a:gd name="connsiteY1055" fmla="*/ 3872104 h 463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</a:cxnLst>
              <a:rect l="l" t="t" r="r" b="b"/>
              <a:pathLst>
                <a:path w="14322911" h="4638212">
                  <a:moveTo>
                    <a:pt x="14322352" y="1478331"/>
                  </a:moveTo>
                  <a:cubicBezTo>
                    <a:pt x="14322098" y="1424825"/>
                    <a:pt x="14321082" y="1351112"/>
                    <a:pt x="14319430" y="1270155"/>
                  </a:cubicBezTo>
                  <a:cubicBezTo>
                    <a:pt x="14317777" y="1189452"/>
                    <a:pt x="14315618" y="1115993"/>
                    <a:pt x="14313584" y="1062868"/>
                  </a:cubicBezTo>
                  <a:cubicBezTo>
                    <a:pt x="14312566" y="1036306"/>
                    <a:pt x="14311550" y="1014700"/>
                    <a:pt x="14310661" y="999830"/>
                  </a:cubicBezTo>
                  <a:cubicBezTo>
                    <a:pt x="14309770" y="984961"/>
                    <a:pt x="14308881" y="976700"/>
                    <a:pt x="14308245" y="976700"/>
                  </a:cubicBezTo>
                  <a:cubicBezTo>
                    <a:pt x="14307611" y="976700"/>
                    <a:pt x="14307102" y="984961"/>
                    <a:pt x="14306720" y="999830"/>
                  </a:cubicBezTo>
                  <a:cubicBezTo>
                    <a:pt x="14306466" y="1014700"/>
                    <a:pt x="14306339" y="1036306"/>
                    <a:pt x="14306466" y="1062868"/>
                  </a:cubicBezTo>
                  <a:cubicBezTo>
                    <a:pt x="14306593" y="1098073"/>
                    <a:pt x="14307102" y="1142301"/>
                    <a:pt x="14307864" y="1191485"/>
                  </a:cubicBezTo>
                  <a:cubicBezTo>
                    <a:pt x="14300747" y="913917"/>
                    <a:pt x="14294138" y="835755"/>
                    <a:pt x="14302145" y="561110"/>
                  </a:cubicBezTo>
                  <a:lnTo>
                    <a:pt x="14305704" y="441898"/>
                  </a:lnTo>
                  <a:lnTo>
                    <a:pt x="14184713" y="392332"/>
                  </a:lnTo>
                  <a:cubicBezTo>
                    <a:pt x="14154592" y="380004"/>
                    <a:pt x="14121039" y="366024"/>
                    <a:pt x="14083675" y="349756"/>
                  </a:cubicBezTo>
                  <a:cubicBezTo>
                    <a:pt x="14010216" y="325482"/>
                    <a:pt x="14065246" y="353061"/>
                    <a:pt x="14181281" y="401737"/>
                  </a:cubicBezTo>
                  <a:lnTo>
                    <a:pt x="14296300" y="450032"/>
                  </a:lnTo>
                  <a:lnTo>
                    <a:pt x="14292232" y="561110"/>
                  </a:lnTo>
                  <a:cubicBezTo>
                    <a:pt x="14284225" y="777928"/>
                    <a:pt x="14275711" y="1187418"/>
                    <a:pt x="14267322" y="1450244"/>
                  </a:cubicBezTo>
                  <a:cubicBezTo>
                    <a:pt x="14265797" y="1424952"/>
                    <a:pt x="14264018" y="1399788"/>
                    <a:pt x="14262365" y="1375387"/>
                  </a:cubicBezTo>
                  <a:lnTo>
                    <a:pt x="14262365" y="887481"/>
                  </a:lnTo>
                  <a:cubicBezTo>
                    <a:pt x="14256520" y="807414"/>
                    <a:pt x="14254104" y="1017878"/>
                    <a:pt x="14254104" y="1264563"/>
                  </a:cubicBezTo>
                  <a:lnTo>
                    <a:pt x="14233388" y="989917"/>
                  </a:lnTo>
                  <a:lnTo>
                    <a:pt x="14233388" y="1412116"/>
                  </a:lnTo>
                  <a:cubicBezTo>
                    <a:pt x="14233008" y="1370557"/>
                    <a:pt x="14232499" y="1327092"/>
                    <a:pt x="14231863" y="1281593"/>
                  </a:cubicBezTo>
                  <a:cubicBezTo>
                    <a:pt x="14230720" y="1278162"/>
                    <a:pt x="14229704" y="1280195"/>
                    <a:pt x="14228813" y="1286550"/>
                  </a:cubicBezTo>
                  <a:cubicBezTo>
                    <a:pt x="14228813" y="1075831"/>
                    <a:pt x="14229956" y="856598"/>
                    <a:pt x="14233134" y="629104"/>
                  </a:cubicBezTo>
                  <a:cubicBezTo>
                    <a:pt x="14232372" y="607371"/>
                    <a:pt x="14231736" y="584876"/>
                    <a:pt x="14230974" y="561110"/>
                  </a:cubicBezTo>
                  <a:lnTo>
                    <a:pt x="14228431" y="482186"/>
                  </a:lnTo>
                  <a:lnTo>
                    <a:pt x="14160183" y="459310"/>
                  </a:lnTo>
                  <a:cubicBezTo>
                    <a:pt x="14053935" y="423724"/>
                    <a:pt x="13932436" y="375302"/>
                    <a:pt x="13792380" y="322559"/>
                  </a:cubicBezTo>
                  <a:cubicBezTo>
                    <a:pt x="13722353" y="296378"/>
                    <a:pt x="13647495" y="269180"/>
                    <a:pt x="13567047" y="244016"/>
                  </a:cubicBezTo>
                  <a:cubicBezTo>
                    <a:pt x="13527013" y="231180"/>
                    <a:pt x="13485072" y="219360"/>
                    <a:pt x="13442496" y="207922"/>
                  </a:cubicBezTo>
                  <a:cubicBezTo>
                    <a:pt x="13400683" y="196992"/>
                    <a:pt x="13357853" y="186189"/>
                    <a:pt x="13314134" y="175641"/>
                  </a:cubicBezTo>
                  <a:cubicBezTo>
                    <a:pt x="13217799" y="152510"/>
                    <a:pt x="13116378" y="130777"/>
                    <a:pt x="13010893" y="110824"/>
                  </a:cubicBezTo>
                  <a:cubicBezTo>
                    <a:pt x="12981281" y="104978"/>
                    <a:pt x="12951795" y="99259"/>
                    <a:pt x="12923072" y="94048"/>
                  </a:cubicBezTo>
                  <a:cubicBezTo>
                    <a:pt x="12741967" y="61004"/>
                    <a:pt x="12575731" y="39017"/>
                    <a:pt x="12454994" y="25800"/>
                  </a:cubicBezTo>
                  <a:cubicBezTo>
                    <a:pt x="12394625" y="19064"/>
                    <a:pt x="12345567" y="14488"/>
                    <a:pt x="12311761" y="11692"/>
                  </a:cubicBezTo>
                  <a:cubicBezTo>
                    <a:pt x="12294858" y="10167"/>
                    <a:pt x="12281641" y="9151"/>
                    <a:pt x="12272617" y="8642"/>
                  </a:cubicBezTo>
                  <a:cubicBezTo>
                    <a:pt x="12268169" y="8388"/>
                    <a:pt x="12264737" y="8134"/>
                    <a:pt x="12262450" y="8007"/>
                  </a:cubicBezTo>
                  <a:cubicBezTo>
                    <a:pt x="12260162" y="8007"/>
                    <a:pt x="12259018" y="8007"/>
                    <a:pt x="12259018" y="8007"/>
                  </a:cubicBezTo>
                  <a:cubicBezTo>
                    <a:pt x="12259018" y="8007"/>
                    <a:pt x="12260670" y="8388"/>
                    <a:pt x="12263847" y="8769"/>
                  </a:cubicBezTo>
                  <a:cubicBezTo>
                    <a:pt x="12267025" y="9151"/>
                    <a:pt x="12271854" y="9786"/>
                    <a:pt x="12278082" y="10549"/>
                  </a:cubicBezTo>
                  <a:cubicBezTo>
                    <a:pt x="12290537" y="12074"/>
                    <a:pt x="12308965" y="14234"/>
                    <a:pt x="12332731" y="16903"/>
                  </a:cubicBezTo>
                  <a:cubicBezTo>
                    <a:pt x="12336671" y="17412"/>
                    <a:pt x="12340865" y="17920"/>
                    <a:pt x="12345059" y="18301"/>
                  </a:cubicBezTo>
                  <a:cubicBezTo>
                    <a:pt x="12262830" y="10930"/>
                    <a:pt x="12178823" y="4702"/>
                    <a:pt x="12093290" y="0"/>
                  </a:cubicBezTo>
                  <a:cubicBezTo>
                    <a:pt x="12086936" y="3431"/>
                    <a:pt x="12125191" y="8388"/>
                    <a:pt x="12200556" y="16395"/>
                  </a:cubicBezTo>
                  <a:cubicBezTo>
                    <a:pt x="12275794" y="24656"/>
                    <a:pt x="12388143" y="35459"/>
                    <a:pt x="12529597" y="53633"/>
                  </a:cubicBezTo>
                  <a:cubicBezTo>
                    <a:pt x="12671176" y="71553"/>
                    <a:pt x="12841860" y="96590"/>
                    <a:pt x="13033389" y="133828"/>
                  </a:cubicBezTo>
                  <a:cubicBezTo>
                    <a:pt x="13128962" y="152510"/>
                    <a:pt x="13229999" y="173989"/>
                    <a:pt x="13334850" y="199661"/>
                  </a:cubicBezTo>
                  <a:cubicBezTo>
                    <a:pt x="13343366" y="201695"/>
                    <a:pt x="13351880" y="203855"/>
                    <a:pt x="13360396" y="206016"/>
                  </a:cubicBezTo>
                  <a:cubicBezTo>
                    <a:pt x="13386323" y="213006"/>
                    <a:pt x="13411994" y="219996"/>
                    <a:pt x="13437285" y="226859"/>
                  </a:cubicBezTo>
                  <a:cubicBezTo>
                    <a:pt x="13464483" y="234611"/>
                    <a:pt x="13491554" y="242364"/>
                    <a:pt x="13517735" y="250752"/>
                  </a:cubicBezTo>
                  <a:cubicBezTo>
                    <a:pt x="13622840" y="283669"/>
                    <a:pt x="13718286" y="320525"/>
                    <a:pt x="13802294" y="353823"/>
                  </a:cubicBezTo>
                  <a:cubicBezTo>
                    <a:pt x="13824026" y="362720"/>
                    <a:pt x="13845124" y="371235"/>
                    <a:pt x="13865458" y="379496"/>
                  </a:cubicBezTo>
                  <a:cubicBezTo>
                    <a:pt x="13868635" y="381529"/>
                    <a:pt x="13883251" y="387884"/>
                    <a:pt x="13906509" y="397670"/>
                  </a:cubicBezTo>
                  <a:cubicBezTo>
                    <a:pt x="13944000" y="413302"/>
                    <a:pt x="14003607" y="437704"/>
                    <a:pt x="14073253" y="464774"/>
                  </a:cubicBezTo>
                  <a:cubicBezTo>
                    <a:pt x="14099815" y="476086"/>
                    <a:pt x="14124471" y="486634"/>
                    <a:pt x="14146585" y="496166"/>
                  </a:cubicBezTo>
                  <a:lnTo>
                    <a:pt x="14193863" y="516374"/>
                  </a:lnTo>
                  <a:lnTo>
                    <a:pt x="14191829" y="561237"/>
                  </a:lnTo>
                  <a:cubicBezTo>
                    <a:pt x="14182551" y="762169"/>
                    <a:pt x="14170860" y="808939"/>
                    <a:pt x="14169208" y="629231"/>
                  </a:cubicBezTo>
                  <a:cubicBezTo>
                    <a:pt x="14170478" y="608261"/>
                    <a:pt x="14171114" y="585766"/>
                    <a:pt x="14171240" y="561237"/>
                  </a:cubicBezTo>
                  <a:lnTo>
                    <a:pt x="14171495" y="527558"/>
                  </a:lnTo>
                  <a:lnTo>
                    <a:pt x="14139467" y="515484"/>
                  </a:lnTo>
                  <a:cubicBezTo>
                    <a:pt x="14065500" y="487651"/>
                    <a:pt x="13970436" y="454226"/>
                    <a:pt x="13835083" y="402372"/>
                  </a:cubicBezTo>
                  <a:cubicBezTo>
                    <a:pt x="13843344" y="402881"/>
                    <a:pt x="13809792" y="387376"/>
                    <a:pt x="13744594" y="361195"/>
                  </a:cubicBezTo>
                  <a:cubicBezTo>
                    <a:pt x="13679268" y="335268"/>
                    <a:pt x="13582170" y="298157"/>
                    <a:pt x="13460671" y="263969"/>
                  </a:cubicBezTo>
                  <a:cubicBezTo>
                    <a:pt x="13508331" y="282144"/>
                    <a:pt x="13550906" y="299428"/>
                    <a:pt x="13559802" y="305401"/>
                  </a:cubicBezTo>
                  <a:cubicBezTo>
                    <a:pt x="13568572" y="311883"/>
                    <a:pt x="13544170" y="305401"/>
                    <a:pt x="13454951" y="284558"/>
                  </a:cubicBezTo>
                  <a:cubicBezTo>
                    <a:pt x="13442496" y="280873"/>
                    <a:pt x="13429278" y="277187"/>
                    <a:pt x="13415807" y="273501"/>
                  </a:cubicBezTo>
                  <a:lnTo>
                    <a:pt x="13417841" y="265622"/>
                  </a:lnTo>
                  <a:lnTo>
                    <a:pt x="13421273" y="252531"/>
                  </a:lnTo>
                  <a:cubicBezTo>
                    <a:pt x="13356964" y="238170"/>
                    <a:pt x="13292529" y="224825"/>
                    <a:pt x="13227838" y="212624"/>
                  </a:cubicBezTo>
                  <a:cubicBezTo>
                    <a:pt x="13163149" y="200297"/>
                    <a:pt x="13098460" y="189367"/>
                    <a:pt x="13033643" y="179072"/>
                  </a:cubicBezTo>
                  <a:cubicBezTo>
                    <a:pt x="13091851" y="192544"/>
                    <a:pt x="13150058" y="206524"/>
                    <a:pt x="13207885" y="221521"/>
                  </a:cubicBezTo>
                  <a:cubicBezTo>
                    <a:pt x="13206742" y="221267"/>
                    <a:pt x="13205597" y="221013"/>
                    <a:pt x="13204454" y="220758"/>
                  </a:cubicBezTo>
                  <a:cubicBezTo>
                    <a:pt x="13141797" y="206651"/>
                    <a:pt x="13077235" y="193434"/>
                    <a:pt x="13015723" y="181868"/>
                  </a:cubicBezTo>
                  <a:cubicBezTo>
                    <a:pt x="13046225" y="187206"/>
                    <a:pt x="13077107" y="192798"/>
                    <a:pt x="13107991" y="198390"/>
                  </a:cubicBezTo>
                  <a:cubicBezTo>
                    <a:pt x="12878082" y="149587"/>
                    <a:pt x="12731799" y="129761"/>
                    <a:pt x="12651223" y="118831"/>
                  </a:cubicBezTo>
                  <a:cubicBezTo>
                    <a:pt x="12570520" y="108536"/>
                    <a:pt x="12555015" y="108028"/>
                    <a:pt x="12583483" y="112730"/>
                  </a:cubicBezTo>
                  <a:cubicBezTo>
                    <a:pt x="12591109" y="113874"/>
                    <a:pt x="12602038" y="115526"/>
                    <a:pt x="12615510" y="117560"/>
                  </a:cubicBezTo>
                  <a:cubicBezTo>
                    <a:pt x="12601530" y="115781"/>
                    <a:pt x="12587551" y="113874"/>
                    <a:pt x="12573443" y="112095"/>
                  </a:cubicBezTo>
                  <a:cubicBezTo>
                    <a:pt x="12493502" y="102182"/>
                    <a:pt x="12399836" y="93158"/>
                    <a:pt x="12313541" y="87312"/>
                  </a:cubicBezTo>
                  <a:cubicBezTo>
                    <a:pt x="12234744" y="81974"/>
                    <a:pt x="12162428" y="78797"/>
                    <a:pt x="12112100" y="78161"/>
                  </a:cubicBezTo>
                  <a:cubicBezTo>
                    <a:pt x="11993269" y="72442"/>
                    <a:pt x="11915616" y="72315"/>
                    <a:pt x="11860966" y="73967"/>
                  </a:cubicBezTo>
                  <a:cubicBezTo>
                    <a:pt x="11900238" y="74984"/>
                    <a:pt x="11937857" y="76382"/>
                    <a:pt x="11974333" y="78034"/>
                  </a:cubicBezTo>
                  <a:cubicBezTo>
                    <a:pt x="11954887" y="78161"/>
                    <a:pt x="11935443" y="78289"/>
                    <a:pt x="11916124" y="78670"/>
                  </a:cubicBezTo>
                  <a:cubicBezTo>
                    <a:pt x="12013731" y="82482"/>
                    <a:pt x="12110956" y="88456"/>
                    <a:pt x="12208308" y="95827"/>
                  </a:cubicBezTo>
                  <a:cubicBezTo>
                    <a:pt x="12273252" y="100784"/>
                    <a:pt x="12346711" y="106630"/>
                    <a:pt x="12417883" y="112730"/>
                  </a:cubicBezTo>
                  <a:cubicBezTo>
                    <a:pt x="12430846" y="114128"/>
                    <a:pt x="12443683" y="115653"/>
                    <a:pt x="12456264" y="117051"/>
                  </a:cubicBezTo>
                  <a:cubicBezTo>
                    <a:pt x="12615256" y="135734"/>
                    <a:pt x="12744000" y="156196"/>
                    <a:pt x="12869821" y="179072"/>
                  </a:cubicBezTo>
                  <a:cubicBezTo>
                    <a:pt x="12894349" y="183520"/>
                    <a:pt x="12918879" y="188223"/>
                    <a:pt x="12943407" y="192925"/>
                  </a:cubicBezTo>
                  <a:cubicBezTo>
                    <a:pt x="12971367" y="199026"/>
                    <a:pt x="13006444" y="206778"/>
                    <a:pt x="13046352" y="215547"/>
                  </a:cubicBezTo>
                  <a:cubicBezTo>
                    <a:pt x="12997294" y="208049"/>
                    <a:pt x="12948237" y="201313"/>
                    <a:pt x="12899052" y="194959"/>
                  </a:cubicBezTo>
                  <a:cubicBezTo>
                    <a:pt x="12733324" y="166363"/>
                    <a:pt x="12566453" y="143995"/>
                    <a:pt x="12399073" y="126965"/>
                  </a:cubicBezTo>
                  <a:cubicBezTo>
                    <a:pt x="12419027" y="128490"/>
                    <a:pt x="12436311" y="129634"/>
                    <a:pt x="12450418" y="130523"/>
                  </a:cubicBezTo>
                  <a:cubicBezTo>
                    <a:pt x="12336290" y="116289"/>
                    <a:pt x="12162556" y="99513"/>
                    <a:pt x="11956285" y="89600"/>
                  </a:cubicBezTo>
                  <a:cubicBezTo>
                    <a:pt x="11750015" y="79814"/>
                    <a:pt x="11531545" y="127727"/>
                    <a:pt x="11289562" y="137005"/>
                  </a:cubicBezTo>
                  <a:cubicBezTo>
                    <a:pt x="11284224" y="139038"/>
                    <a:pt x="11277361" y="135988"/>
                    <a:pt x="11289562" y="137005"/>
                  </a:cubicBezTo>
                  <a:cubicBezTo>
                    <a:pt x="11109473" y="143359"/>
                    <a:pt x="10134806" y="137259"/>
                    <a:pt x="9954844" y="145393"/>
                  </a:cubicBezTo>
                  <a:lnTo>
                    <a:pt x="9550692" y="186825"/>
                  </a:lnTo>
                  <a:cubicBezTo>
                    <a:pt x="9262194" y="218344"/>
                    <a:pt x="8975093" y="260665"/>
                    <a:pt x="8688629" y="305783"/>
                  </a:cubicBezTo>
                  <a:cubicBezTo>
                    <a:pt x="8366452" y="356746"/>
                    <a:pt x="8046561" y="424995"/>
                    <a:pt x="7735822" y="524380"/>
                  </a:cubicBezTo>
                  <a:cubicBezTo>
                    <a:pt x="7538194" y="587418"/>
                    <a:pt x="7343109" y="658589"/>
                    <a:pt x="7148149" y="729506"/>
                  </a:cubicBezTo>
                  <a:cubicBezTo>
                    <a:pt x="7141160" y="732048"/>
                    <a:pt x="7134170" y="734590"/>
                    <a:pt x="7127180" y="737132"/>
                  </a:cubicBezTo>
                  <a:cubicBezTo>
                    <a:pt x="7243723" y="692904"/>
                    <a:pt x="7360266" y="648676"/>
                    <a:pt x="7477317" y="605973"/>
                  </a:cubicBezTo>
                  <a:cubicBezTo>
                    <a:pt x="7599834" y="561237"/>
                    <a:pt x="7711802" y="522220"/>
                    <a:pt x="7793522" y="495276"/>
                  </a:cubicBezTo>
                  <a:cubicBezTo>
                    <a:pt x="7834445" y="482059"/>
                    <a:pt x="7867617" y="471383"/>
                    <a:pt x="7890620" y="464012"/>
                  </a:cubicBezTo>
                  <a:cubicBezTo>
                    <a:pt x="7902058" y="460326"/>
                    <a:pt x="7910954" y="457403"/>
                    <a:pt x="7917055" y="455370"/>
                  </a:cubicBezTo>
                  <a:cubicBezTo>
                    <a:pt x="7923028" y="453336"/>
                    <a:pt x="7926206" y="452192"/>
                    <a:pt x="7926206" y="451938"/>
                  </a:cubicBezTo>
                  <a:cubicBezTo>
                    <a:pt x="8001063" y="429443"/>
                    <a:pt x="7998266" y="429062"/>
                    <a:pt x="7952895" y="439992"/>
                  </a:cubicBezTo>
                  <a:cubicBezTo>
                    <a:pt x="7922901" y="447363"/>
                    <a:pt x="7874352" y="460326"/>
                    <a:pt x="7817796" y="476848"/>
                  </a:cubicBezTo>
                  <a:cubicBezTo>
                    <a:pt x="7798859" y="481678"/>
                    <a:pt x="7777763" y="487143"/>
                    <a:pt x="7754759" y="493370"/>
                  </a:cubicBezTo>
                  <a:cubicBezTo>
                    <a:pt x="7649654" y="521457"/>
                    <a:pt x="7505786" y="564287"/>
                    <a:pt x="7348701" y="614743"/>
                  </a:cubicBezTo>
                  <a:lnTo>
                    <a:pt x="6779965" y="799661"/>
                  </a:lnTo>
                  <a:lnTo>
                    <a:pt x="6542685" y="895488"/>
                  </a:lnTo>
                  <a:lnTo>
                    <a:pt x="6559587" y="878458"/>
                  </a:lnTo>
                  <a:lnTo>
                    <a:pt x="6708412" y="817962"/>
                  </a:lnTo>
                  <a:lnTo>
                    <a:pt x="6447493" y="902733"/>
                  </a:lnTo>
                  <a:cubicBezTo>
                    <a:pt x="6430335" y="907943"/>
                    <a:pt x="6411907" y="913789"/>
                    <a:pt x="6392335" y="920144"/>
                  </a:cubicBezTo>
                  <a:cubicBezTo>
                    <a:pt x="6371619" y="926880"/>
                    <a:pt x="6347218" y="935014"/>
                    <a:pt x="6320655" y="943910"/>
                  </a:cubicBezTo>
                  <a:lnTo>
                    <a:pt x="6230547" y="973141"/>
                  </a:lnTo>
                  <a:cubicBezTo>
                    <a:pt x="6217965" y="976573"/>
                    <a:pt x="6204493" y="980259"/>
                    <a:pt x="6190386" y="984198"/>
                  </a:cubicBezTo>
                  <a:cubicBezTo>
                    <a:pt x="6191149" y="983944"/>
                    <a:pt x="6191911" y="983690"/>
                    <a:pt x="6192547" y="983436"/>
                  </a:cubicBezTo>
                  <a:cubicBezTo>
                    <a:pt x="6209958" y="976827"/>
                    <a:pt x="6228387" y="969837"/>
                    <a:pt x="6247450" y="962466"/>
                  </a:cubicBezTo>
                  <a:cubicBezTo>
                    <a:pt x="6252153" y="960814"/>
                    <a:pt x="6256982" y="959034"/>
                    <a:pt x="6261812" y="957255"/>
                  </a:cubicBezTo>
                  <a:cubicBezTo>
                    <a:pt x="6299812" y="943402"/>
                    <a:pt x="6334000" y="930311"/>
                    <a:pt x="6358529" y="920398"/>
                  </a:cubicBezTo>
                  <a:cubicBezTo>
                    <a:pt x="6360943" y="919382"/>
                    <a:pt x="6363231" y="918492"/>
                    <a:pt x="6365392" y="917602"/>
                  </a:cubicBezTo>
                  <a:cubicBezTo>
                    <a:pt x="6369713" y="915950"/>
                    <a:pt x="6373907" y="914298"/>
                    <a:pt x="6378355" y="912646"/>
                  </a:cubicBezTo>
                  <a:cubicBezTo>
                    <a:pt x="6375940" y="913535"/>
                    <a:pt x="6373653" y="914298"/>
                    <a:pt x="6371238" y="915188"/>
                  </a:cubicBezTo>
                  <a:cubicBezTo>
                    <a:pt x="6380770" y="911121"/>
                    <a:pt x="6388141" y="907943"/>
                    <a:pt x="6392589" y="905656"/>
                  </a:cubicBezTo>
                  <a:cubicBezTo>
                    <a:pt x="6413814" y="897522"/>
                    <a:pt x="6433131" y="889896"/>
                    <a:pt x="6449908" y="883160"/>
                  </a:cubicBezTo>
                  <a:cubicBezTo>
                    <a:pt x="6494136" y="865368"/>
                    <a:pt x="6521333" y="853294"/>
                    <a:pt x="6520444" y="851133"/>
                  </a:cubicBezTo>
                  <a:cubicBezTo>
                    <a:pt x="6520189" y="850498"/>
                    <a:pt x="6518410" y="850498"/>
                    <a:pt x="6515233" y="850879"/>
                  </a:cubicBezTo>
                  <a:cubicBezTo>
                    <a:pt x="6521842" y="848591"/>
                    <a:pt x="6528704" y="846304"/>
                    <a:pt x="6535949" y="843762"/>
                  </a:cubicBezTo>
                  <a:cubicBezTo>
                    <a:pt x="6635334" y="811100"/>
                    <a:pt x="6762045" y="767253"/>
                    <a:pt x="6863210" y="730396"/>
                  </a:cubicBezTo>
                  <a:cubicBezTo>
                    <a:pt x="7006823" y="678034"/>
                    <a:pt x="7120571" y="631646"/>
                    <a:pt x="7118665" y="626435"/>
                  </a:cubicBezTo>
                  <a:lnTo>
                    <a:pt x="7115233" y="616903"/>
                  </a:lnTo>
                  <a:lnTo>
                    <a:pt x="6686044" y="773353"/>
                  </a:lnTo>
                  <a:lnTo>
                    <a:pt x="6362087" y="891421"/>
                  </a:lnTo>
                  <a:lnTo>
                    <a:pt x="6522859" y="822411"/>
                  </a:lnTo>
                  <a:lnTo>
                    <a:pt x="6230166" y="929167"/>
                  </a:lnTo>
                  <a:cubicBezTo>
                    <a:pt x="6180727" y="947215"/>
                    <a:pt x="6134974" y="963864"/>
                    <a:pt x="6087188" y="979623"/>
                  </a:cubicBezTo>
                  <a:cubicBezTo>
                    <a:pt x="6061007" y="988265"/>
                    <a:pt x="6034699" y="996526"/>
                    <a:pt x="6008391" y="1004660"/>
                  </a:cubicBezTo>
                  <a:cubicBezTo>
                    <a:pt x="6059990" y="986867"/>
                    <a:pt x="6111081" y="968185"/>
                    <a:pt x="6161409" y="948104"/>
                  </a:cubicBezTo>
                  <a:cubicBezTo>
                    <a:pt x="6089348" y="973904"/>
                    <a:pt x="6016016" y="996908"/>
                    <a:pt x="5941795" y="1018386"/>
                  </a:cubicBezTo>
                  <a:lnTo>
                    <a:pt x="5940905" y="1015209"/>
                  </a:lnTo>
                  <a:cubicBezTo>
                    <a:pt x="6019575" y="993222"/>
                    <a:pt x="6107904" y="965643"/>
                    <a:pt x="6196105" y="932853"/>
                  </a:cubicBezTo>
                  <a:cubicBezTo>
                    <a:pt x="6495661" y="823427"/>
                    <a:pt x="6806400" y="705740"/>
                    <a:pt x="6784540" y="705486"/>
                  </a:cubicBezTo>
                  <a:lnTo>
                    <a:pt x="6348997" y="864224"/>
                  </a:lnTo>
                  <a:lnTo>
                    <a:pt x="6404282" y="840458"/>
                  </a:lnTo>
                  <a:cubicBezTo>
                    <a:pt x="6431479" y="830290"/>
                    <a:pt x="6455881" y="820885"/>
                    <a:pt x="6474691" y="813260"/>
                  </a:cubicBezTo>
                  <a:cubicBezTo>
                    <a:pt x="6499473" y="803220"/>
                    <a:pt x="6514724" y="796357"/>
                    <a:pt x="6514216" y="795086"/>
                  </a:cubicBezTo>
                  <a:cubicBezTo>
                    <a:pt x="6514089" y="794705"/>
                    <a:pt x="6512055" y="794959"/>
                    <a:pt x="6508751" y="795721"/>
                  </a:cubicBezTo>
                  <a:lnTo>
                    <a:pt x="6536838" y="783648"/>
                  </a:lnTo>
                  <a:lnTo>
                    <a:pt x="6709048" y="709680"/>
                  </a:lnTo>
                  <a:cubicBezTo>
                    <a:pt x="6722519" y="704469"/>
                    <a:pt x="6734848" y="699640"/>
                    <a:pt x="6745269" y="695446"/>
                  </a:cubicBezTo>
                  <a:cubicBezTo>
                    <a:pt x="6769798" y="685533"/>
                    <a:pt x="6784667" y="678797"/>
                    <a:pt x="6784159" y="677526"/>
                  </a:cubicBezTo>
                  <a:cubicBezTo>
                    <a:pt x="6783650" y="676255"/>
                    <a:pt x="6767891" y="680576"/>
                    <a:pt x="6742854" y="688710"/>
                  </a:cubicBezTo>
                  <a:cubicBezTo>
                    <a:pt x="6717690" y="696844"/>
                    <a:pt x="6683248" y="708790"/>
                    <a:pt x="6645248" y="722644"/>
                  </a:cubicBezTo>
                  <a:cubicBezTo>
                    <a:pt x="6607247" y="736497"/>
                    <a:pt x="6572806" y="749714"/>
                    <a:pt x="6548022" y="759754"/>
                  </a:cubicBezTo>
                  <a:cubicBezTo>
                    <a:pt x="6523239" y="769795"/>
                    <a:pt x="6507988" y="776657"/>
                    <a:pt x="6508497" y="778056"/>
                  </a:cubicBezTo>
                  <a:cubicBezTo>
                    <a:pt x="6509005" y="779327"/>
                    <a:pt x="6525019" y="774878"/>
                    <a:pt x="6550437" y="766490"/>
                  </a:cubicBezTo>
                  <a:cubicBezTo>
                    <a:pt x="6567468" y="760898"/>
                    <a:pt x="6588692" y="753654"/>
                    <a:pt x="6612204" y="745393"/>
                  </a:cubicBezTo>
                  <a:lnTo>
                    <a:pt x="6282655" y="870578"/>
                  </a:lnTo>
                  <a:lnTo>
                    <a:pt x="6170941" y="913027"/>
                  </a:lnTo>
                  <a:cubicBezTo>
                    <a:pt x="6135483" y="926499"/>
                    <a:pt x="6099770" y="939335"/>
                    <a:pt x="6063676" y="951663"/>
                  </a:cubicBezTo>
                  <a:cubicBezTo>
                    <a:pt x="6007374" y="970981"/>
                    <a:pt x="5950437" y="988774"/>
                    <a:pt x="5892865" y="1005677"/>
                  </a:cubicBezTo>
                  <a:cubicBezTo>
                    <a:pt x="5967849" y="982546"/>
                    <a:pt x="6041816" y="957636"/>
                    <a:pt x="6114513" y="930184"/>
                  </a:cubicBezTo>
                  <a:cubicBezTo>
                    <a:pt x="6018177" y="965389"/>
                    <a:pt x="5919681" y="996145"/>
                    <a:pt x="5819532" y="1024105"/>
                  </a:cubicBezTo>
                  <a:cubicBezTo>
                    <a:pt x="5816355" y="1024868"/>
                    <a:pt x="5813051" y="1025630"/>
                    <a:pt x="5809619" y="1026393"/>
                  </a:cubicBezTo>
                  <a:cubicBezTo>
                    <a:pt x="5765773" y="1035035"/>
                    <a:pt x="5721672" y="1043296"/>
                    <a:pt x="5677317" y="1050794"/>
                  </a:cubicBezTo>
                  <a:cubicBezTo>
                    <a:pt x="5636902" y="1057657"/>
                    <a:pt x="5596359" y="1064012"/>
                    <a:pt x="5555817" y="1070112"/>
                  </a:cubicBezTo>
                  <a:cubicBezTo>
                    <a:pt x="5579583" y="1065410"/>
                    <a:pt x="5605764" y="1060072"/>
                    <a:pt x="5635249" y="1054099"/>
                  </a:cubicBezTo>
                  <a:cubicBezTo>
                    <a:pt x="5643637" y="1051938"/>
                    <a:pt x="5650500" y="1050159"/>
                    <a:pt x="5656219" y="1048507"/>
                  </a:cubicBezTo>
                  <a:cubicBezTo>
                    <a:pt x="5758782" y="1025884"/>
                    <a:pt x="5851941" y="1002245"/>
                    <a:pt x="5930611" y="979877"/>
                  </a:cubicBezTo>
                  <a:lnTo>
                    <a:pt x="5933280" y="989028"/>
                  </a:lnTo>
                  <a:cubicBezTo>
                    <a:pt x="5978270" y="975048"/>
                    <a:pt x="6022752" y="960178"/>
                    <a:pt x="6066853" y="944673"/>
                  </a:cubicBezTo>
                  <a:cubicBezTo>
                    <a:pt x="6088840" y="936920"/>
                    <a:pt x="6110827" y="928913"/>
                    <a:pt x="6132559" y="920653"/>
                  </a:cubicBezTo>
                  <a:lnTo>
                    <a:pt x="6199155" y="894980"/>
                  </a:lnTo>
                  <a:cubicBezTo>
                    <a:pt x="6274648" y="865622"/>
                    <a:pt x="6342642" y="837916"/>
                    <a:pt x="6391573" y="816946"/>
                  </a:cubicBezTo>
                  <a:cubicBezTo>
                    <a:pt x="6403392" y="811862"/>
                    <a:pt x="6414068" y="807160"/>
                    <a:pt x="6423600" y="802965"/>
                  </a:cubicBezTo>
                  <a:cubicBezTo>
                    <a:pt x="6443426" y="796230"/>
                    <a:pt x="6466048" y="788223"/>
                    <a:pt x="6490196" y="779327"/>
                  </a:cubicBezTo>
                  <a:cubicBezTo>
                    <a:pt x="6528196" y="765473"/>
                    <a:pt x="6562638" y="752256"/>
                    <a:pt x="6587548" y="742216"/>
                  </a:cubicBezTo>
                  <a:cubicBezTo>
                    <a:pt x="6612331" y="732175"/>
                    <a:pt x="6627582" y="725312"/>
                    <a:pt x="6627073" y="724042"/>
                  </a:cubicBezTo>
                  <a:cubicBezTo>
                    <a:pt x="6626565" y="722771"/>
                    <a:pt x="6610551" y="727219"/>
                    <a:pt x="6585133" y="735607"/>
                  </a:cubicBezTo>
                  <a:cubicBezTo>
                    <a:pt x="6559715" y="743995"/>
                    <a:pt x="6524892" y="756069"/>
                    <a:pt x="6486764" y="769922"/>
                  </a:cubicBezTo>
                  <a:cubicBezTo>
                    <a:pt x="6480537" y="772210"/>
                    <a:pt x="6474563" y="774370"/>
                    <a:pt x="6468590" y="776657"/>
                  </a:cubicBezTo>
                  <a:lnTo>
                    <a:pt x="6466048" y="769668"/>
                  </a:lnTo>
                  <a:lnTo>
                    <a:pt x="6192420" y="876043"/>
                  </a:lnTo>
                  <a:cubicBezTo>
                    <a:pt x="6156071" y="890151"/>
                    <a:pt x="6121503" y="903622"/>
                    <a:pt x="6089984" y="915823"/>
                  </a:cubicBezTo>
                  <a:cubicBezTo>
                    <a:pt x="6058719" y="927642"/>
                    <a:pt x="6030505" y="938318"/>
                    <a:pt x="6006866" y="947215"/>
                  </a:cubicBezTo>
                  <a:cubicBezTo>
                    <a:pt x="6003307" y="948612"/>
                    <a:pt x="6000003" y="949883"/>
                    <a:pt x="5996571" y="951154"/>
                  </a:cubicBezTo>
                  <a:cubicBezTo>
                    <a:pt x="5988819" y="953188"/>
                    <a:pt x="5980685" y="955348"/>
                    <a:pt x="5971788" y="957636"/>
                  </a:cubicBezTo>
                  <a:cubicBezTo>
                    <a:pt x="5949929" y="963355"/>
                    <a:pt x="5924510" y="969837"/>
                    <a:pt x="5896550" y="976827"/>
                  </a:cubicBezTo>
                  <a:cubicBezTo>
                    <a:pt x="5947260" y="960559"/>
                    <a:pt x="5997461" y="943783"/>
                    <a:pt x="6046900" y="925609"/>
                  </a:cubicBezTo>
                  <a:cubicBezTo>
                    <a:pt x="6002926" y="939970"/>
                    <a:pt x="5958571" y="953442"/>
                    <a:pt x="5913707" y="966278"/>
                  </a:cubicBezTo>
                  <a:cubicBezTo>
                    <a:pt x="5930356" y="960305"/>
                    <a:pt x="5931119" y="958399"/>
                    <a:pt x="5911293" y="962720"/>
                  </a:cubicBezTo>
                  <a:cubicBezTo>
                    <a:pt x="5671725" y="1026901"/>
                    <a:pt x="5402036" y="1079009"/>
                    <a:pt x="5204408" y="1115738"/>
                  </a:cubicBezTo>
                  <a:cubicBezTo>
                    <a:pt x="5199960" y="1116501"/>
                    <a:pt x="5195385" y="1117136"/>
                    <a:pt x="5190937" y="1117899"/>
                  </a:cubicBezTo>
                  <a:cubicBezTo>
                    <a:pt x="5030547" y="1142427"/>
                    <a:pt x="4886170" y="1164542"/>
                    <a:pt x="4796571" y="1178267"/>
                  </a:cubicBezTo>
                  <a:cubicBezTo>
                    <a:pt x="4688543" y="1195552"/>
                    <a:pt x="4581913" y="1211820"/>
                    <a:pt x="4474393" y="1227325"/>
                  </a:cubicBezTo>
                  <a:lnTo>
                    <a:pt x="4631479" y="1213090"/>
                  </a:lnTo>
                  <a:cubicBezTo>
                    <a:pt x="4653465" y="1211057"/>
                    <a:pt x="4694643" y="1206100"/>
                    <a:pt x="4750436" y="1198602"/>
                  </a:cubicBezTo>
                  <a:cubicBezTo>
                    <a:pt x="4797969" y="1191993"/>
                    <a:pt x="4856177" y="1183859"/>
                    <a:pt x="4921756" y="1174709"/>
                  </a:cubicBezTo>
                  <a:cubicBezTo>
                    <a:pt x="4917816" y="1175345"/>
                    <a:pt x="4913877" y="1176107"/>
                    <a:pt x="4910191" y="1176742"/>
                  </a:cubicBezTo>
                  <a:cubicBezTo>
                    <a:pt x="4854143" y="1186783"/>
                    <a:pt x="4807882" y="1195044"/>
                    <a:pt x="4765179" y="1202796"/>
                  </a:cubicBezTo>
                  <a:cubicBezTo>
                    <a:pt x="4754503" y="1204703"/>
                    <a:pt x="4744082" y="1206609"/>
                    <a:pt x="4733787" y="1208515"/>
                  </a:cubicBezTo>
                  <a:cubicBezTo>
                    <a:pt x="4675834" y="1217412"/>
                    <a:pt x="4618896" y="1226054"/>
                    <a:pt x="4563866" y="1234442"/>
                  </a:cubicBezTo>
                  <a:cubicBezTo>
                    <a:pt x="4543531" y="1237492"/>
                    <a:pt x="4523451" y="1240415"/>
                    <a:pt x="4503624" y="1243338"/>
                  </a:cubicBezTo>
                  <a:lnTo>
                    <a:pt x="4501972" y="1238763"/>
                  </a:lnTo>
                  <a:cubicBezTo>
                    <a:pt x="4477189" y="1243720"/>
                    <a:pt x="4452279" y="1248549"/>
                    <a:pt x="4427496" y="1253506"/>
                  </a:cubicBezTo>
                  <a:cubicBezTo>
                    <a:pt x="4401697" y="1256302"/>
                    <a:pt x="4367255" y="1260623"/>
                    <a:pt x="4329000" y="1265834"/>
                  </a:cubicBezTo>
                  <a:cubicBezTo>
                    <a:pt x="4289856" y="1271171"/>
                    <a:pt x="4254524" y="1276382"/>
                    <a:pt x="4228725" y="1280703"/>
                  </a:cubicBezTo>
                  <a:cubicBezTo>
                    <a:pt x="4224149" y="1280195"/>
                    <a:pt x="4209025" y="1281085"/>
                    <a:pt x="4186784" y="1283245"/>
                  </a:cubicBezTo>
                  <a:cubicBezTo>
                    <a:pt x="4160222" y="1285660"/>
                    <a:pt x="4124001" y="1289727"/>
                    <a:pt x="4084857" y="1294683"/>
                  </a:cubicBezTo>
                  <a:cubicBezTo>
                    <a:pt x="4045077" y="1299640"/>
                    <a:pt x="4008856" y="1304597"/>
                    <a:pt x="3982548" y="1308664"/>
                  </a:cubicBezTo>
                  <a:cubicBezTo>
                    <a:pt x="3963611" y="1311586"/>
                    <a:pt x="3950012" y="1314001"/>
                    <a:pt x="3943912" y="1315654"/>
                  </a:cubicBezTo>
                  <a:cubicBezTo>
                    <a:pt x="3938447" y="1316289"/>
                    <a:pt x="3933109" y="1316924"/>
                    <a:pt x="3927644" y="1317560"/>
                  </a:cubicBezTo>
                  <a:cubicBezTo>
                    <a:pt x="3914554" y="1318831"/>
                    <a:pt x="3901209" y="1320229"/>
                    <a:pt x="3887737" y="1321500"/>
                  </a:cubicBezTo>
                  <a:cubicBezTo>
                    <a:pt x="3860921" y="1323914"/>
                    <a:pt x="3833723" y="1327219"/>
                    <a:pt x="3805509" y="1329125"/>
                  </a:cubicBezTo>
                  <a:cubicBezTo>
                    <a:pt x="3804874" y="1329125"/>
                    <a:pt x="3804365" y="1329125"/>
                    <a:pt x="3803730" y="1329125"/>
                  </a:cubicBezTo>
                  <a:cubicBezTo>
                    <a:pt x="3785556" y="1329888"/>
                    <a:pt x="3767381" y="1330523"/>
                    <a:pt x="3749335" y="1331286"/>
                  </a:cubicBezTo>
                  <a:cubicBezTo>
                    <a:pt x="3738786" y="1331667"/>
                    <a:pt x="3728364" y="1332176"/>
                    <a:pt x="3717943" y="1332557"/>
                  </a:cubicBezTo>
                  <a:cubicBezTo>
                    <a:pt x="3707394" y="1332684"/>
                    <a:pt x="3696973" y="1332811"/>
                    <a:pt x="3686424" y="1332938"/>
                  </a:cubicBezTo>
                  <a:cubicBezTo>
                    <a:pt x="3665581" y="1333192"/>
                    <a:pt x="3644865" y="1333573"/>
                    <a:pt x="3624403" y="1333828"/>
                  </a:cubicBezTo>
                  <a:cubicBezTo>
                    <a:pt x="3583226" y="1333701"/>
                    <a:pt x="3543064" y="1333573"/>
                    <a:pt x="3504302" y="1332938"/>
                  </a:cubicBezTo>
                  <a:cubicBezTo>
                    <a:pt x="3348868" y="1329761"/>
                    <a:pt x="3216439" y="1322389"/>
                    <a:pt x="3146792" y="1319593"/>
                  </a:cubicBezTo>
                  <a:lnTo>
                    <a:pt x="2892100" y="1308791"/>
                  </a:lnTo>
                  <a:lnTo>
                    <a:pt x="3062276" y="1325694"/>
                  </a:lnTo>
                  <a:lnTo>
                    <a:pt x="3143361" y="1333319"/>
                  </a:lnTo>
                  <a:cubicBezTo>
                    <a:pt x="3122009" y="1332557"/>
                    <a:pt x="3100785" y="1331667"/>
                    <a:pt x="3079434" y="1330777"/>
                  </a:cubicBezTo>
                  <a:cubicBezTo>
                    <a:pt x="2986911" y="1326710"/>
                    <a:pt x="2893626" y="1322263"/>
                    <a:pt x="2799578" y="1318450"/>
                  </a:cubicBezTo>
                  <a:cubicBezTo>
                    <a:pt x="2796909" y="1318195"/>
                    <a:pt x="2794113" y="1318068"/>
                    <a:pt x="2791190" y="1317814"/>
                  </a:cubicBezTo>
                  <a:cubicBezTo>
                    <a:pt x="2751156" y="1314510"/>
                    <a:pt x="2710995" y="1311078"/>
                    <a:pt x="2670707" y="1308028"/>
                  </a:cubicBezTo>
                  <a:cubicBezTo>
                    <a:pt x="2651007" y="1308028"/>
                    <a:pt x="2631308" y="1308028"/>
                    <a:pt x="2611609" y="1308028"/>
                  </a:cubicBezTo>
                  <a:cubicBezTo>
                    <a:pt x="2582632" y="1306884"/>
                    <a:pt x="2551494" y="1305740"/>
                    <a:pt x="2518832" y="1304851"/>
                  </a:cubicBezTo>
                  <a:cubicBezTo>
                    <a:pt x="2471427" y="1300784"/>
                    <a:pt x="2423640" y="1297098"/>
                    <a:pt x="2375727" y="1294048"/>
                  </a:cubicBezTo>
                  <a:cubicBezTo>
                    <a:pt x="2394409" y="1297098"/>
                    <a:pt x="2413091" y="1300148"/>
                    <a:pt x="2431774" y="1303326"/>
                  </a:cubicBezTo>
                  <a:cubicBezTo>
                    <a:pt x="2417794" y="1303199"/>
                    <a:pt x="2403560" y="1303072"/>
                    <a:pt x="2389198" y="1303072"/>
                  </a:cubicBezTo>
                  <a:cubicBezTo>
                    <a:pt x="2351452" y="1302563"/>
                    <a:pt x="2313197" y="1303453"/>
                    <a:pt x="2275070" y="1304088"/>
                  </a:cubicBezTo>
                  <a:cubicBezTo>
                    <a:pt x="2255371" y="1304597"/>
                    <a:pt x="2238468" y="1304597"/>
                    <a:pt x="2222454" y="1304597"/>
                  </a:cubicBezTo>
                  <a:cubicBezTo>
                    <a:pt x="2218006" y="1304343"/>
                    <a:pt x="2212922" y="1304215"/>
                    <a:pt x="2207330" y="1303961"/>
                  </a:cubicBezTo>
                  <a:cubicBezTo>
                    <a:pt x="2195637" y="1303580"/>
                    <a:pt x="2181785" y="1303326"/>
                    <a:pt x="2166407" y="1303326"/>
                  </a:cubicBezTo>
                  <a:cubicBezTo>
                    <a:pt x="2151155" y="1303326"/>
                    <a:pt x="2132600" y="1301928"/>
                    <a:pt x="2114172" y="1301419"/>
                  </a:cubicBezTo>
                  <a:cubicBezTo>
                    <a:pt x="2104259" y="1301165"/>
                    <a:pt x="2094599" y="1300911"/>
                    <a:pt x="2085322" y="1300657"/>
                  </a:cubicBezTo>
                  <a:lnTo>
                    <a:pt x="2071215" y="1299894"/>
                  </a:lnTo>
                  <a:cubicBezTo>
                    <a:pt x="2036773" y="1297734"/>
                    <a:pt x="2001568" y="1294429"/>
                    <a:pt x="1966872" y="1291760"/>
                  </a:cubicBezTo>
                  <a:lnTo>
                    <a:pt x="1966110" y="1301547"/>
                  </a:lnTo>
                  <a:lnTo>
                    <a:pt x="1965347" y="1311332"/>
                  </a:lnTo>
                  <a:cubicBezTo>
                    <a:pt x="2000297" y="1313493"/>
                    <a:pt x="2035756" y="1316416"/>
                    <a:pt x="2070325" y="1318068"/>
                  </a:cubicBezTo>
                  <a:lnTo>
                    <a:pt x="2121797" y="1319848"/>
                  </a:lnTo>
                  <a:cubicBezTo>
                    <a:pt x="2138828" y="1320356"/>
                    <a:pt x="2156493" y="1321500"/>
                    <a:pt x="2172507" y="1320992"/>
                  </a:cubicBezTo>
                  <a:cubicBezTo>
                    <a:pt x="2181022" y="1320864"/>
                    <a:pt x="2189283" y="1320737"/>
                    <a:pt x="2197544" y="1320737"/>
                  </a:cubicBezTo>
                  <a:lnTo>
                    <a:pt x="2197544" y="1320737"/>
                  </a:lnTo>
                  <a:cubicBezTo>
                    <a:pt x="2197544" y="1320737"/>
                    <a:pt x="2168059" y="1322008"/>
                    <a:pt x="2168059" y="1322008"/>
                  </a:cubicBezTo>
                  <a:cubicBezTo>
                    <a:pt x="2146834" y="1322898"/>
                    <a:pt x="2123831" y="1322008"/>
                    <a:pt x="2101844" y="1322008"/>
                  </a:cubicBezTo>
                  <a:cubicBezTo>
                    <a:pt x="2088880" y="1322008"/>
                    <a:pt x="2075663" y="1321500"/>
                    <a:pt x="2062573" y="1321246"/>
                  </a:cubicBezTo>
                  <a:lnTo>
                    <a:pt x="2034612" y="1319593"/>
                  </a:lnTo>
                  <a:cubicBezTo>
                    <a:pt x="1983521" y="1316670"/>
                    <a:pt x="1931922" y="1312731"/>
                    <a:pt x="1879941" y="1308155"/>
                  </a:cubicBezTo>
                  <a:lnTo>
                    <a:pt x="1832791" y="1302563"/>
                  </a:lnTo>
                  <a:lnTo>
                    <a:pt x="1779285" y="1295319"/>
                  </a:lnTo>
                  <a:cubicBezTo>
                    <a:pt x="1720314" y="1287566"/>
                    <a:pt x="1663758" y="1279432"/>
                    <a:pt x="1612159" y="1272061"/>
                  </a:cubicBezTo>
                  <a:cubicBezTo>
                    <a:pt x="1560433" y="1264563"/>
                    <a:pt x="1513917" y="1257954"/>
                    <a:pt x="1474773" y="1252235"/>
                  </a:cubicBezTo>
                  <a:cubicBezTo>
                    <a:pt x="1435502" y="1246770"/>
                    <a:pt x="1403602" y="1242449"/>
                    <a:pt x="1381615" y="1239398"/>
                  </a:cubicBezTo>
                  <a:cubicBezTo>
                    <a:pt x="1359501" y="1236602"/>
                    <a:pt x="1347300" y="1235331"/>
                    <a:pt x="1347173" y="1236221"/>
                  </a:cubicBezTo>
                  <a:lnTo>
                    <a:pt x="1346410" y="1242194"/>
                  </a:lnTo>
                  <a:cubicBezTo>
                    <a:pt x="1096929" y="1205973"/>
                    <a:pt x="846940" y="1166194"/>
                    <a:pt x="591104" y="1133658"/>
                  </a:cubicBezTo>
                  <a:cubicBezTo>
                    <a:pt x="541792" y="1127812"/>
                    <a:pt x="493116" y="1121457"/>
                    <a:pt x="442661" y="1116755"/>
                  </a:cubicBezTo>
                  <a:cubicBezTo>
                    <a:pt x="417369" y="1114467"/>
                    <a:pt x="393222" y="1111290"/>
                    <a:pt x="366914" y="1109765"/>
                  </a:cubicBezTo>
                  <a:lnTo>
                    <a:pt x="289134" y="1104300"/>
                  </a:lnTo>
                  <a:lnTo>
                    <a:pt x="264351" y="1102521"/>
                  </a:lnTo>
                  <a:lnTo>
                    <a:pt x="289134" y="1103792"/>
                  </a:lnTo>
                  <a:cubicBezTo>
                    <a:pt x="325228" y="1105698"/>
                    <a:pt x="356874" y="1107223"/>
                    <a:pt x="384071" y="1108621"/>
                  </a:cubicBezTo>
                  <a:cubicBezTo>
                    <a:pt x="410379" y="1110400"/>
                    <a:pt x="432239" y="1111925"/>
                    <a:pt x="449778" y="1113069"/>
                  </a:cubicBezTo>
                  <a:cubicBezTo>
                    <a:pt x="484855" y="1115230"/>
                    <a:pt x="502394" y="1115611"/>
                    <a:pt x="502394" y="1114594"/>
                  </a:cubicBezTo>
                  <a:cubicBezTo>
                    <a:pt x="502648" y="1113324"/>
                    <a:pt x="485364" y="1110528"/>
                    <a:pt x="450286" y="1106588"/>
                  </a:cubicBezTo>
                  <a:cubicBezTo>
                    <a:pt x="432748" y="1104554"/>
                    <a:pt x="411015" y="1102140"/>
                    <a:pt x="384580" y="1099725"/>
                  </a:cubicBezTo>
                  <a:cubicBezTo>
                    <a:pt x="357382" y="1097945"/>
                    <a:pt x="325609" y="1095785"/>
                    <a:pt x="289388" y="1093497"/>
                  </a:cubicBezTo>
                  <a:lnTo>
                    <a:pt x="0" y="1074434"/>
                  </a:lnTo>
                  <a:lnTo>
                    <a:pt x="94556" y="1355179"/>
                  </a:lnTo>
                  <a:cubicBezTo>
                    <a:pt x="113874" y="1412625"/>
                    <a:pt x="138784" y="1485067"/>
                    <a:pt x="168905" y="1571108"/>
                  </a:cubicBezTo>
                  <a:lnTo>
                    <a:pt x="175768" y="1568820"/>
                  </a:lnTo>
                  <a:lnTo>
                    <a:pt x="244016" y="1777759"/>
                  </a:lnTo>
                  <a:lnTo>
                    <a:pt x="251515" y="1807117"/>
                  </a:lnTo>
                  <a:lnTo>
                    <a:pt x="249735" y="1795298"/>
                  </a:lnTo>
                  <a:lnTo>
                    <a:pt x="251006" y="1799365"/>
                  </a:lnTo>
                  <a:lnTo>
                    <a:pt x="248973" y="1790341"/>
                  </a:lnTo>
                  <a:lnTo>
                    <a:pt x="237916" y="1717772"/>
                  </a:lnTo>
                  <a:cubicBezTo>
                    <a:pt x="242110" y="1729337"/>
                    <a:pt x="246050" y="1739886"/>
                    <a:pt x="249481" y="1749164"/>
                  </a:cubicBezTo>
                  <a:cubicBezTo>
                    <a:pt x="254056" y="1761237"/>
                    <a:pt x="257996" y="1771023"/>
                    <a:pt x="260919" y="1777759"/>
                  </a:cubicBezTo>
                  <a:lnTo>
                    <a:pt x="259013" y="1776107"/>
                  </a:lnTo>
                  <a:lnTo>
                    <a:pt x="349629" y="2041601"/>
                  </a:lnTo>
                  <a:lnTo>
                    <a:pt x="369456" y="2099810"/>
                  </a:lnTo>
                  <a:cubicBezTo>
                    <a:pt x="370218" y="2102479"/>
                    <a:pt x="371108" y="2105402"/>
                    <a:pt x="371998" y="2108325"/>
                  </a:cubicBezTo>
                  <a:cubicBezTo>
                    <a:pt x="379750" y="2133997"/>
                    <a:pt x="391188" y="2169074"/>
                    <a:pt x="404279" y="2207329"/>
                  </a:cubicBezTo>
                  <a:cubicBezTo>
                    <a:pt x="417369" y="2245584"/>
                    <a:pt x="429697" y="2280026"/>
                    <a:pt x="439102" y="2304681"/>
                  </a:cubicBezTo>
                  <a:cubicBezTo>
                    <a:pt x="448507" y="2329337"/>
                    <a:pt x="454989" y="2344334"/>
                    <a:pt x="456259" y="2343953"/>
                  </a:cubicBezTo>
                  <a:cubicBezTo>
                    <a:pt x="457530" y="2343444"/>
                    <a:pt x="453591" y="2327685"/>
                    <a:pt x="445838" y="2302394"/>
                  </a:cubicBezTo>
                  <a:cubicBezTo>
                    <a:pt x="438212" y="2277102"/>
                    <a:pt x="426901" y="2242407"/>
                    <a:pt x="413811" y="2204025"/>
                  </a:cubicBezTo>
                  <a:cubicBezTo>
                    <a:pt x="409363" y="2191061"/>
                    <a:pt x="405041" y="2178606"/>
                    <a:pt x="400847" y="2166660"/>
                  </a:cubicBezTo>
                  <a:lnTo>
                    <a:pt x="391188" y="2132218"/>
                  </a:lnTo>
                  <a:lnTo>
                    <a:pt x="371235" y="2061046"/>
                  </a:lnTo>
                  <a:cubicBezTo>
                    <a:pt x="398941" y="2143148"/>
                    <a:pt x="427283" y="2224105"/>
                    <a:pt x="440119" y="2257276"/>
                  </a:cubicBezTo>
                  <a:cubicBezTo>
                    <a:pt x="446982" y="2271638"/>
                    <a:pt x="448634" y="2272273"/>
                    <a:pt x="446473" y="2263123"/>
                  </a:cubicBezTo>
                  <a:cubicBezTo>
                    <a:pt x="496039" y="2411693"/>
                    <a:pt x="568227" y="2641347"/>
                    <a:pt x="615887" y="2802754"/>
                  </a:cubicBezTo>
                  <a:lnTo>
                    <a:pt x="712222" y="3128363"/>
                  </a:lnTo>
                  <a:lnTo>
                    <a:pt x="720356" y="3150985"/>
                  </a:lnTo>
                  <a:lnTo>
                    <a:pt x="766236" y="3278713"/>
                  </a:lnTo>
                  <a:lnTo>
                    <a:pt x="895997" y="3276679"/>
                  </a:lnTo>
                  <a:lnTo>
                    <a:pt x="1262276" y="3270706"/>
                  </a:lnTo>
                  <a:cubicBezTo>
                    <a:pt x="1336116" y="3270325"/>
                    <a:pt x="1391020" y="3269562"/>
                    <a:pt x="1411481" y="3268291"/>
                  </a:cubicBezTo>
                  <a:lnTo>
                    <a:pt x="1584580" y="3265495"/>
                  </a:lnTo>
                  <a:lnTo>
                    <a:pt x="1585216" y="3265495"/>
                  </a:lnTo>
                  <a:cubicBezTo>
                    <a:pt x="1573777" y="3266258"/>
                    <a:pt x="1567296" y="3267020"/>
                    <a:pt x="1567296" y="3267910"/>
                  </a:cubicBezTo>
                  <a:cubicBezTo>
                    <a:pt x="1567296" y="3268545"/>
                    <a:pt x="1570473" y="3269054"/>
                    <a:pt x="1576065" y="3269689"/>
                  </a:cubicBezTo>
                  <a:lnTo>
                    <a:pt x="1541750" y="3270833"/>
                  </a:lnTo>
                  <a:lnTo>
                    <a:pt x="1395086" y="3275917"/>
                  </a:lnTo>
                  <a:cubicBezTo>
                    <a:pt x="1312095" y="3276552"/>
                    <a:pt x="1251727" y="3276679"/>
                    <a:pt x="1056133" y="3274137"/>
                  </a:cubicBezTo>
                  <a:cubicBezTo>
                    <a:pt x="797501" y="3281890"/>
                    <a:pt x="1768990" y="3283034"/>
                    <a:pt x="1877400" y="3277569"/>
                  </a:cubicBezTo>
                  <a:lnTo>
                    <a:pt x="2128787" y="3277569"/>
                  </a:lnTo>
                  <a:lnTo>
                    <a:pt x="1966999" y="3271976"/>
                  </a:lnTo>
                  <a:lnTo>
                    <a:pt x="1966999" y="3262191"/>
                  </a:lnTo>
                  <a:cubicBezTo>
                    <a:pt x="2020886" y="3262826"/>
                    <a:pt x="2084686" y="3263462"/>
                    <a:pt x="2154333" y="3263716"/>
                  </a:cubicBezTo>
                  <a:lnTo>
                    <a:pt x="2154333" y="3266130"/>
                  </a:lnTo>
                  <a:lnTo>
                    <a:pt x="2216608" y="3263970"/>
                  </a:lnTo>
                  <a:cubicBezTo>
                    <a:pt x="2353613" y="3264478"/>
                    <a:pt x="2507012" y="3264478"/>
                    <a:pt x="2649864" y="3263970"/>
                  </a:cubicBezTo>
                  <a:cubicBezTo>
                    <a:pt x="2682780" y="3264733"/>
                    <a:pt x="2714680" y="3265368"/>
                    <a:pt x="2745055" y="3265876"/>
                  </a:cubicBezTo>
                  <a:lnTo>
                    <a:pt x="2761196" y="3275281"/>
                  </a:lnTo>
                  <a:lnTo>
                    <a:pt x="2765263" y="3275281"/>
                  </a:lnTo>
                  <a:cubicBezTo>
                    <a:pt x="2750520" y="3276043"/>
                    <a:pt x="2741878" y="3277060"/>
                    <a:pt x="2741878" y="3278077"/>
                  </a:cubicBezTo>
                  <a:cubicBezTo>
                    <a:pt x="2741878" y="3279475"/>
                    <a:pt x="2758146" y="3280746"/>
                    <a:pt x="2784581" y="3281636"/>
                  </a:cubicBezTo>
                  <a:cubicBezTo>
                    <a:pt x="2811016" y="3282525"/>
                    <a:pt x="2847491" y="3283161"/>
                    <a:pt x="2887906" y="3283161"/>
                  </a:cubicBezTo>
                  <a:cubicBezTo>
                    <a:pt x="2928322" y="3283161"/>
                    <a:pt x="2965178" y="3282653"/>
                    <a:pt x="2991995" y="3281636"/>
                  </a:cubicBezTo>
                  <a:cubicBezTo>
                    <a:pt x="3018811" y="3280619"/>
                    <a:pt x="3035333" y="3279475"/>
                    <a:pt x="3035333" y="3278077"/>
                  </a:cubicBezTo>
                  <a:cubicBezTo>
                    <a:pt x="3035333" y="3277187"/>
                    <a:pt x="3029105" y="3276425"/>
                    <a:pt x="3018430" y="3275789"/>
                  </a:cubicBezTo>
                  <a:lnTo>
                    <a:pt x="3351283" y="3276298"/>
                  </a:lnTo>
                  <a:lnTo>
                    <a:pt x="3938320" y="3277187"/>
                  </a:lnTo>
                  <a:lnTo>
                    <a:pt x="3569245" y="3272231"/>
                  </a:lnTo>
                  <a:lnTo>
                    <a:pt x="3199790" y="3267274"/>
                  </a:lnTo>
                  <a:lnTo>
                    <a:pt x="3317477" y="3260538"/>
                  </a:lnTo>
                  <a:cubicBezTo>
                    <a:pt x="3346453" y="3258886"/>
                    <a:pt x="3339464" y="3256217"/>
                    <a:pt x="3304386" y="3253294"/>
                  </a:cubicBezTo>
                  <a:lnTo>
                    <a:pt x="3316206" y="3251769"/>
                  </a:lnTo>
                  <a:cubicBezTo>
                    <a:pt x="3318748" y="3251769"/>
                    <a:pt x="3321289" y="3251769"/>
                    <a:pt x="3323831" y="3251769"/>
                  </a:cubicBezTo>
                  <a:lnTo>
                    <a:pt x="3318620" y="3252531"/>
                  </a:lnTo>
                  <a:lnTo>
                    <a:pt x="3491974" y="3252531"/>
                  </a:lnTo>
                  <a:cubicBezTo>
                    <a:pt x="3496168" y="3252531"/>
                    <a:pt x="3500870" y="3252531"/>
                    <a:pt x="3505699" y="3252531"/>
                  </a:cubicBezTo>
                  <a:cubicBezTo>
                    <a:pt x="3527941" y="3253040"/>
                    <a:pt x="3554121" y="3253294"/>
                    <a:pt x="3582209" y="3253294"/>
                  </a:cubicBezTo>
                  <a:cubicBezTo>
                    <a:pt x="3622624" y="3253294"/>
                    <a:pt x="3659227" y="3252786"/>
                    <a:pt x="3685789" y="3251769"/>
                  </a:cubicBezTo>
                  <a:cubicBezTo>
                    <a:pt x="3709046" y="3251006"/>
                    <a:pt x="3724424" y="3249863"/>
                    <a:pt x="3727856" y="3248719"/>
                  </a:cubicBezTo>
                  <a:cubicBezTo>
                    <a:pt x="3824954" y="3246431"/>
                    <a:pt x="3934634" y="3243254"/>
                    <a:pt x="4034655" y="3239822"/>
                  </a:cubicBezTo>
                  <a:lnTo>
                    <a:pt x="4128322" y="3236645"/>
                  </a:lnTo>
                  <a:lnTo>
                    <a:pt x="4223895" y="3236645"/>
                  </a:lnTo>
                  <a:lnTo>
                    <a:pt x="4528661" y="3277696"/>
                  </a:lnTo>
                  <a:lnTo>
                    <a:pt x="4522180" y="3277060"/>
                  </a:lnTo>
                  <a:lnTo>
                    <a:pt x="4625887" y="3291040"/>
                  </a:lnTo>
                  <a:cubicBezTo>
                    <a:pt x="4625887" y="3291040"/>
                    <a:pt x="4625251" y="3291295"/>
                    <a:pt x="4625124" y="3291422"/>
                  </a:cubicBezTo>
                  <a:cubicBezTo>
                    <a:pt x="4624997" y="3292820"/>
                    <a:pt x="4641011" y="3296251"/>
                    <a:pt x="4667064" y="3300699"/>
                  </a:cubicBezTo>
                  <a:cubicBezTo>
                    <a:pt x="4682824" y="3303368"/>
                    <a:pt x="4702269" y="3306419"/>
                    <a:pt x="4724002" y="3309596"/>
                  </a:cubicBezTo>
                  <a:lnTo>
                    <a:pt x="4755520" y="3316332"/>
                  </a:lnTo>
                  <a:lnTo>
                    <a:pt x="4641646" y="3303495"/>
                  </a:lnTo>
                  <a:lnTo>
                    <a:pt x="4358867" y="3265495"/>
                  </a:lnTo>
                  <a:lnTo>
                    <a:pt x="4357723" y="3273756"/>
                  </a:lnTo>
                  <a:cubicBezTo>
                    <a:pt x="4357723" y="3273756"/>
                    <a:pt x="4359756" y="3274772"/>
                    <a:pt x="4363315" y="3275789"/>
                  </a:cubicBezTo>
                  <a:cubicBezTo>
                    <a:pt x="4319849" y="3272612"/>
                    <a:pt x="4293415" y="3271976"/>
                    <a:pt x="4293033" y="3274391"/>
                  </a:cubicBezTo>
                  <a:lnTo>
                    <a:pt x="4292779" y="3276298"/>
                  </a:lnTo>
                  <a:lnTo>
                    <a:pt x="4223641" y="3267783"/>
                  </a:lnTo>
                  <a:lnTo>
                    <a:pt x="4079137" y="3269435"/>
                  </a:lnTo>
                  <a:lnTo>
                    <a:pt x="4219701" y="3270706"/>
                  </a:lnTo>
                  <a:lnTo>
                    <a:pt x="4292016" y="3281127"/>
                  </a:lnTo>
                  <a:lnTo>
                    <a:pt x="4291635" y="3284432"/>
                  </a:lnTo>
                  <a:lnTo>
                    <a:pt x="4399028" y="3296505"/>
                  </a:lnTo>
                  <a:lnTo>
                    <a:pt x="4745099" y="3346325"/>
                  </a:lnTo>
                  <a:lnTo>
                    <a:pt x="4748530" y="3346834"/>
                  </a:lnTo>
                  <a:cubicBezTo>
                    <a:pt x="4848043" y="3364118"/>
                    <a:pt x="4960900" y="3383436"/>
                    <a:pt x="5080113" y="3403390"/>
                  </a:cubicBezTo>
                  <a:lnTo>
                    <a:pt x="5803900" y="3524762"/>
                  </a:lnTo>
                  <a:lnTo>
                    <a:pt x="6017033" y="3545987"/>
                  </a:lnTo>
                  <a:lnTo>
                    <a:pt x="6184540" y="3562636"/>
                  </a:lnTo>
                  <a:cubicBezTo>
                    <a:pt x="6188480" y="3563017"/>
                    <a:pt x="6192293" y="3563398"/>
                    <a:pt x="6195851" y="3563779"/>
                  </a:cubicBezTo>
                  <a:cubicBezTo>
                    <a:pt x="6199664" y="3564161"/>
                    <a:pt x="6203222" y="3564542"/>
                    <a:pt x="6206654" y="3564796"/>
                  </a:cubicBezTo>
                  <a:lnTo>
                    <a:pt x="6228641" y="3566957"/>
                  </a:lnTo>
                  <a:lnTo>
                    <a:pt x="6223176" y="3566067"/>
                  </a:lnTo>
                  <a:cubicBezTo>
                    <a:pt x="6233343" y="3566702"/>
                    <a:pt x="6239190" y="3566702"/>
                    <a:pt x="6239316" y="3566067"/>
                  </a:cubicBezTo>
                  <a:cubicBezTo>
                    <a:pt x="6239444" y="3564669"/>
                    <a:pt x="6223176" y="3561237"/>
                    <a:pt x="6196741" y="3556662"/>
                  </a:cubicBezTo>
                  <a:cubicBezTo>
                    <a:pt x="6170306" y="3552214"/>
                    <a:pt x="6133830" y="3546749"/>
                    <a:pt x="6093797" y="3541284"/>
                  </a:cubicBezTo>
                  <a:cubicBezTo>
                    <a:pt x="6053636" y="3535946"/>
                    <a:pt x="6017414" y="3531625"/>
                    <a:pt x="5991106" y="3528956"/>
                  </a:cubicBezTo>
                  <a:cubicBezTo>
                    <a:pt x="5986277" y="3528448"/>
                    <a:pt x="5981956" y="3528067"/>
                    <a:pt x="5977889" y="3527685"/>
                  </a:cubicBezTo>
                  <a:lnTo>
                    <a:pt x="5840502" y="3506207"/>
                  </a:lnTo>
                  <a:lnTo>
                    <a:pt x="5449822" y="3445076"/>
                  </a:lnTo>
                  <a:lnTo>
                    <a:pt x="5728153" y="3476467"/>
                  </a:lnTo>
                  <a:cubicBezTo>
                    <a:pt x="6006866" y="3515866"/>
                    <a:pt x="6515360" y="3582843"/>
                    <a:pt x="6675369" y="3601017"/>
                  </a:cubicBezTo>
                  <a:lnTo>
                    <a:pt x="6750225" y="3612710"/>
                  </a:lnTo>
                  <a:lnTo>
                    <a:pt x="7075199" y="3663546"/>
                  </a:lnTo>
                  <a:lnTo>
                    <a:pt x="7246773" y="3680577"/>
                  </a:lnTo>
                  <a:lnTo>
                    <a:pt x="7416949" y="3697480"/>
                  </a:lnTo>
                  <a:lnTo>
                    <a:pt x="7735441" y="3755052"/>
                  </a:lnTo>
                  <a:lnTo>
                    <a:pt x="8052916" y="3812498"/>
                  </a:lnTo>
                  <a:lnTo>
                    <a:pt x="8619872" y="3873883"/>
                  </a:lnTo>
                  <a:lnTo>
                    <a:pt x="8651009" y="3877314"/>
                  </a:lnTo>
                  <a:cubicBezTo>
                    <a:pt x="8707438" y="3885321"/>
                    <a:pt x="8776195" y="3895234"/>
                    <a:pt x="8859440" y="3906927"/>
                  </a:cubicBezTo>
                  <a:lnTo>
                    <a:pt x="8612501" y="3882398"/>
                  </a:lnTo>
                  <a:lnTo>
                    <a:pt x="8325274" y="3853803"/>
                  </a:lnTo>
                  <a:lnTo>
                    <a:pt x="8770476" y="3919763"/>
                  </a:lnTo>
                  <a:lnTo>
                    <a:pt x="9217077" y="3985978"/>
                  </a:lnTo>
                  <a:lnTo>
                    <a:pt x="9378737" y="3998687"/>
                  </a:lnTo>
                  <a:lnTo>
                    <a:pt x="9540398" y="4011396"/>
                  </a:lnTo>
                  <a:lnTo>
                    <a:pt x="9219364" y="3961195"/>
                  </a:lnTo>
                  <a:lnTo>
                    <a:pt x="9137644" y="3948486"/>
                  </a:lnTo>
                  <a:cubicBezTo>
                    <a:pt x="9137644" y="3948486"/>
                    <a:pt x="9137899" y="3948486"/>
                    <a:pt x="9137899" y="3948359"/>
                  </a:cubicBezTo>
                  <a:cubicBezTo>
                    <a:pt x="9138025" y="3946961"/>
                    <a:pt x="9121758" y="3943529"/>
                    <a:pt x="9095322" y="3939081"/>
                  </a:cubicBezTo>
                  <a:cubicBezTo>
                    <a:pt x="9090366" y="3938191"/>
                    <a:pt x="9084901" y="3937302"/>
                    <a:pt x="9079182" y="3936412"/>
                  </a:cubicBezTo>
                  <a:cubicBezTo>
                    <a:pt x="9160266" y="3943402"/>
                    <a:pt x="9020720" y="3922940"/>
                    <a:pt x="8833132" y="3897395"/>
                  </a:cubicBezTo>
                  <a:lnTo>
                    <a:pt x="9135484" y="3930185"/>
                  </a:lnTo>
                  <a:cubicBezTo>
                    <a:pt x="9224956" y="3944546"/>
                    <a:pt x="9309599" y="3957891"/>
                    <a:pt x="9383313" y="3969202"/>
                  </a:cubicBezTo>
                  <a:cubicBezTo>
                    <a:pt x="9387506" y="3970092"/>
                    <a:pt x="9391828" y="3970854"/>
                    <a:pt x="9396403" y="3971744"/>
                  </a:cubicBezTo>
                  <a:cubicBezTo>
                    <a:pt x="9407079" y="3973777"/>
                    <a:pt x="9418644" y="3975938"/>
                    <a:pt x="9430718" y="3978098"/>
                  </a:cubicBezTo>
                  <a:cubicBezTo>
                    <a:pt x="9421567" y="3976827"/>
                    <a:pt x="9412671" y="3975684"/>
                    <a:pt x="9403393" y="3974413"/>
                  </a:cubicBezTo>
                  <a:cubicBezTo>
                    <a:pt x="9256348" y="3962212"/>
                    <a:pt x="9498712" y="3998560"/>
                    <a:pt x="9813518" y="4041898"/>
                  </a:cubicBezTo>
                  <a:lnTo>
                    <a:pt x="9758996" y="4039484"/>
                  </a:lnTo>
                  <a:lnTo>
                    <a:pt x="10590430" y="4151324"/>
                  </a:lnTo>
                  <a:lnTo>
                    <a:pt x="11423262" y="4263419"/>
                  </a:lnTo>
                  <a:lnTo>
                    <a:pt x="10703415" y="4144716"/>
                  </a:lnTo>
                  <a:cubicBezTo>
                    <a:pt x="10717014" y="4146367"/>
                    <a:pt x="10724894" y="4147003"/>
                    <a:pt x="10725910" y="4146241"/>
                  </a:cubicBezTo>
                  <a:cubicBezTo>
                    <a:pt x="10727689" y="4145478"/>
                    <a:pt x="10709134" y="4141284"/>
                    <a:pt x="10674438" y="4134421"/>
                  </a:cubicBezTo>
                  <a:cubicBezTo>
                    <a:pt x="10648892" y="4129338"/>
                    <a:pt x="10614451" y="4122729"/>
                    <a:pt x="10572892" y="4115103"/>
                  </a:cubicBezTo>
                  <a:cubicBezTo>
                    <a:pt x="10579119" y="4115611"/>
                    <a:pt x="10585855" y="4116247"/>
                    <a:pt x="10593099" y="4117009"/>
                  </a:cubicBezTo>
                  <a:lnTo>
                    <a:pt x="10969672" y="4174837"/>
                  </a:lnTo>
                  <a:lnTo>
                    <a:pt x="10963826" y="4167973"/>
                  </a:lnTo>
                  <a:cubicBezTo>
                    <a:pt x="10965986" y="4168228"/>
                    <a:pt x="10968147" y="4168608"/>
                    <a:pt x="10970308" y="4168863"/>
                  </a:cubicBezTo>
                  <a:cubicBezTo>
                    <a:pt x="10976026" y="4171278"/>
                    <a:pt x="10988990" y="4174709"/>
                    <a:pt x="11010723" y="4179412"/>
                  </a:cubicBezTo>
                  <a:cubicBezTo>
                    <a:pt x="11017585" y="4180555"/>
                    <a:pt x="11025211" y="4181954"/>
                    <a:pt x="11033218" y="4183224"/>
                  </a:cubicBezTo>
                  <a:cubicBezTo>
                    <a:pt x="11029659" y="4183224"/>
                    <a:pt x="11027625" y="4183352"/>
                    <a:pt x="11027499" y="4183860"/>
                  </a:cubicBezTo>
                  <a:cubicBezTo>
                    <a:pt x="11027372" y="4185257"/>
                    <a:pt x="11043258" y="4188689"/>
                    <a:pt x="11069312" y="4193138"/>
                  </a:cubicBezTo>
                  <a:cubicBezTo>
                    <a:pt x="11095366" y="4197586"/>
                    <a:pt x="11131460" y="4203051"/>
                    <a:pt x="11171621" y="4208388"/>
                  </a:cubicBezTo>
                  <a:cubicBezTo>
                    <a:pt x="11211782" y="4213727"/>
                    <a:pt x="11248003" y="4218047"/>
                    <a:pt x="11274311" y="4220717"/>
                  </a:cubicBezTo>
                  <a:cubicBezTo>
                    <a:pt x="11274819" y="4220717"/>
                    <a:pt x="11275328" y="4220717"/>
                    <a:pt x="11275836" y="4220844"/>
                  </a:cubicBezTo>
                  <a:cubicBezTo>
                    <a:pt x="11755099" y="4291888"/>
                    <a:pt x="12678167" y="4417582"/>
                    <a:pt x="13437921" y="4517603"/>
                  </a:cubicBezTo>
                  <a:cubicBezTo>
                    <a:pt x="13435760" y="4517603"/>
                    <a:pt x="13434489" y="4517857"/>
                    <a:pt x="13434489" y="4518238"/>
                  </a:cubicBezTo>
                  <a:cubicBezTo>
                    <a:pt x="13434362" y="4519637"/>
                    <a:pt x="13450630" y="4523068"/>
                    <a:pt x="13476938" y="4527516"/>
                  </a:cubicBezTo>
                  <a:cubicBezTo>
                    <a:pt x="13503374" y="4531964"/>
                    <a:pt x="13539722" y="4537429"/>
                    <a:pt x="13579883" y="4542894"/>
                  </a:cubicBezTo>
                  <a:cubicBezTo>
                    <a:pt x="13620043" y="4548232"/>
                    <a:pt x="13656646" y="4552680"/>
                    <a:pt x="13683209" y="4555349"/>
                  </a:cubicBezTo>
                  <a:cubicBezTo>
                    <a:pt x="13709898" y="4558018"/>
                    <a:pt x="13726546" y="4559035"/>
                    <a:pt x="13726673" y="4557637"/>
                  </a:cubicBezTo>
                  <a:cubicBezTo>
                    <a:pt x="13726673" y="4556874"/>
                    <a:pt x="13722225" y="4555603"/>
                    <a:pt x="13713964" y="4553824"/>
                  </a:cubicBezTo>
                  <a:cubicBezTo>
                    <a:pt x="13773062" y="4561450"/>
                    <a:pt x="13830253" y="4568948"/>
                    <a:pt x="13885665" y="4576065"/>
                  </a:cubicBezTo>
                  <a:cubicBezTo>
                    <a:pt x="13885792" y="4576573"/>
                    <a:pt x="13887699" y="4577463"/>
                    <a:pt x="13891893" y="4578607"/>
                  </a:cubicBezTo>
                  <a:cubicBezTo>
                    <a:pt x="13982509" y="4590808"/>
                    <a:pt x="14042751" y="4599577"/>
                    <a:pt x="14097782" y="4607584"/>
                  </a:cubicBezTo>
                  <a:lnTo>
                    <a:pt x="14307484" y="4638213"/>
                  </a:lnTo>
                  <a:lnTo>
                    <a:pt x="14309898" y="4422157"/>
                  </a:lnTo>
                  <a:cubicBezTo>
                    <a:pt x="14310915" y="4324932"/>
                    <a:pt x="14312313" y="4240035"/>
                    <a:pt x="14311677" y="4038721"/>
                  </a:cubicBezTo>
                  <a:cubicBezTo>
                    <a:pt x="14310279" y="4020039"/>
                    <a:pt x="14309263" y="3983563"/>
                    <a:pt x="14308118" y="3946071"/>
                  </a:cubicBezTo>
                  <a:cubicBezTo>
                    <a:pt x="14319175" y="3350011"/>
                    <a:pt x="14321972" y="3005974"/>
                    <a:pt x="14318668" y="2025080"/>
                  </a:cubicBezTo>
                  <a:cubicBezTo>
                    <a:pt x="14317650" y="1735819"/>
                    <a:pt x="14315236" y="1528278"/>
                    <a:pt x="14312313" y="1371193"/>
                  </a:cubicBezTo>
                  <a:cubicBezTo>
                    <a:pt x="14313457" y="1412116"/>
                    <a:pt x="14314600" y="1448973"/>
                    <a:pt x="14315743" y="1479220"/>
                  </a:cubicBezTo>
                  <a:cubicBezTo>
                    <a:pt x="14316761" y="1506037"/>
                    <a:pt x="14317777" y="1527642"/>
                    <a:pt x="14318668" y="1542640"/>
                  </a:cubicBezTo>
                  <a:cubicBezTo>
                    <a:pt x="14319557" y="1557636"/>
                    <a:pt x="14320447" y="1566024"/>
                    <a:pt x="14321082" y="1566024"/>
                  </a:cubicBezTo>
                  <a:cubicBezTo>
                    <a:pt x="14321718" y="1566024"/>
                    <a:pt x="14322225" y="1557763"/>
                    <a:pt x="14322607" y="1542640"/>
                  </a:cubicBezTo>
                  <a:cubicBezTo>
                    <a:pt x="14322861" y="1527642"/>
                    <a:pt x="14322988" y="1505910"/>
                    <a:pt x="14322861" y="1479220"/>
                  </a:cubicBezTo>
                  <a:close/>
                  <a:moveTo>
                    <a:pt x="6308582" y="3544080"/>
                  </a:moveTo>
                  <a:cubicBezTo>
                    <a:pt x="6287738" y="3540776"/>
                    <a:pt x="6262701" y="3536963"/>
                    <a:pt x="6235504" y="3533277"/>
                  </a:cubicBezTo>
                  <a:lnTo>
                    <a:pt x="6323832" y="3543191"/>
                  </a:lnTo>
                  <a:lnTo>
                    <a:pt x="6420931" y="3556281"/>
                  </a:lnTo>
                  <a:cubicBezTo>
                    <a:pt x="6433131" y="3558441"/>
                    <a:pt x="6446095" y="3560729"/>
                    <a:pt x="6459821" y="3562890"/>
                  </a:cubicBezTo>
                  <a:lnTo>
                    <a:pt x="6435546" y="3562000"/>
                  </a:lnTo>
                  <a:cubicBezTo>
                    <a:pt x="6394623" y="3556154"/>
                    <a:pt x="6352047" y="3550180"/>
                    <a:pt x="6308582" y="3544080"/>
                  </a:cubicBezTo>
                  <a:close/>
                  <a:moveTo>
                    <a:pt x="11029151" y="4165431"/>
                  </a:moveTo>
                  <a:cubicBezTo>
                    <a:pt x="11005893" y="4162127"/>
                    <a:pt x="10980348" y="4158568"/>
                    <a:pt x="10952769" y="4154756"/>
                  </a:cubicBezTo>
                  <a:lnTo>
                    <a:pt x="10947939" y="4148909"/>
                  </a:lnTo>
                  <a:cubicBezTo>
                    <a:pt x="10960902" y="4151071"/>
                    <a:pt x="10976026" y="4153358"/>
                    <a:pt x="10992422" y="4155773"/>
                  </a:cubicBezTo>
                  <a:cubicBezTo>
                    <a:pt x="10990134" y="4156535"/>
                    <a:pt x="11015425" y="4160856"/>
                    <a:pt x="11058890" y="4167338"/>
                  </a:cubicBezTo>
                  <a:cubicBezTo>
                    <a:pt x="11048469" y="4166575"/>
                    <a:pt x="11038429" y="4165813"/>
                    <a:pt x="11029278" y="4165305"/>
                  </a:cubicBezTo>
                  <a:close/>
                  <a:moveTo>
                    <a:pt x="10572637" y="4104427"/>
                  </a:moveTo>
                  <a:lnTo>
                    <a:pt x="10449994" y="4085236"/>
                  </a:lnTo>
                  <a:cubicBezTo>
                    <a:pt x="10477573" y="4089050"/>
                    <a:pt x="10509091" y="4093243"/>
                    <a:pt x="10544931" y="4098073"/>
                  </a:cubicBezTo>
                  <a:lnTo>
                    <a:pt x="10572637" y="4104427"/>
                  </a:lnTo>
                  <a:close/>
                  <a:moveTo>
                    <a:pt x="10236098" y="4067317"/>
                  </a:moveTo>
                  <a:cubicBezTo>
                    <a:pt x="10069608" y="4040119"/>
                    <a:pt x="9922181" y="4016226"/>
                    <a:pt x="9814662" y="3999069"/>
                  </a:cubicBezTo>
                  <a:lnTo>
                    <a:pt x="10010383" y="4025757"/>
                  </a:lnTo>
                  <a:lnTo>
                    <a:pt x="10236098" y="4066046"/>
                  </a:lnTo>
                  <a:cubicBezTo>
                    <a:pt x="10235209" y="4066046"/>
                    <a:pt x="10234701" y="4066300"/>
                    <a:pt x="10234573" y="4066554"/>
                  </a:cubicBezTo>
                  <a:cubicBezTo>
                    <a:pt x="10234573" y="4066809"/>
                    <a:pt x="10235081" y="4067062"/>
                    <a:pt x="10235971" y="4067444"/>
                  </a:cubicBezTo>
                  <a:close/>
                  <a:moveTo>
                    <a:pt x="2292100" y="3228765"/>
                  </a:moveTo>
                  <a:lnTo>
                    <a:pt x="2309893" y="3228511"/>
                  </a:lnTo>
                  <a:cubicBezTo>
                    <a:pt x="2352088" y="3228511"/>
                    <a:pt x="2399239" y="3228257"/>
                    <a:pt x="2450965" y="3227876"/>
                  </a:cubicBezTo>
                  <a:cubicBezTo>
                    <a:pt x="2453380" y="3228257"/>
                    <a:pt x="2457192" y="3228639"/>
                    <a:pt x="2462149" y="3229020"/>
                  </a:cubicBezTo>
                  <a:cubicBezTo>
                    <a:pt x="2402797" y="3229020"/>
                    <a:pt x="2345987" y="3228893"/>
                    <a:pt x="2292100" y="3228765"/>
                  </a:cubicBezTo>
                  <a:close/>
                  <a:moveTo>
                    <a:pt x="5635631" y="1094387"/>
                  </a:moveTo>
                  <a:cubicBezTo>
                    <a:pt x="5637918" y="1094387"/>
                    <a:pt x="5640333" y="1094133"/>
                    <a:pt x="5643129" y="1093879"/>
                  </a:cubicBezTo>
                  <a:cubicBezTo>
                    <a:pt x="5569670" y="1110273"/>
                    <a:pt x="5495830" y="1125397"/>
                    <a:pt x="5421608" y="1139505"/>
                  </a:cubicBezTo>
                  <a:cubicBezTo>
                    <a:pt x="5485535" y="1129591"/>
                    <a:pt x="5549081" y="1119043"/>
                    <a:pt x="5612500" y="1107732"/>
                  </a:cubicBezTo>
                  <a:cubicBezTo>
                    <a:pt x="5623049" y="1105825"/>
                    <a:pt x="5633597" y="1103665"/>
                    <a:pt x="5644273" y="1101758"/>
                  </a:cubicBezTo>
                  <a:cubicBezTo>
                    <a:pt x="5642748" y="1102140"/>
                    <a:pt x="5641223" y="1102648"/>
                    <a:pt x="5639698" y="1103029"/>
                  </a:cubicBezTo>
                  <a:cubicBezTo>
                    <a:pt x="5635376" y="1103919"/>
                    <a:pt x="5631055" y="1104808"/>
                    <a:pt x="5626734" y="1105698"/>
                  </a:cubicBezTo>
                  <a:cubicBezTo>
                    <a:pt x="5580600" y="1114213"/>
                    <a:pt x="5533449" y="1122601"/>
                    <a:pt x="5487187" y="1130608"/>
                  </a:cubicBezTo>
                  <a:cubicBezTo>
                    <a:pt x="5447408" y="1137471"/>
                    <a:pt x="5408136" y="1143953"/>
                    <a:pt x="5370390" y="1150180"/>
                  </a:cubicBezTo>
                  <a:cubicBezTo>
                    <a:pt x="5353360" y="1151832"/>
                    <a:pt x="5336330" y="1153612"/>
                    <a:pt x="5319172" y="1155264"/>
                  </a:cubicBezTo>
                  <a:cubicBezTo>
                    <a:pt x="5301761" y="1158568"/>
                    <a:pt x="5284222" y="1161618"/>
                    <a:pt x="5266683" y="1164796"/>
                  </a:cubicBezTo>
                  <a:lnTo>
                    <a:pt x="5266683" y="1163906"/>
                  </a:lnTo>
                  <a:cubicBezTo>
                    <a:pt x="5266302" y="1162508"/>
                    <a:pt x="5258549" y="1162508"/>
                    <a:pt x="5244697" y="1163652"/>
                  </a:cubicBezTo>
                  <a:cubicBezTo>
                    <a:pt x="5304684" y="1151959"/>
                    <a:pt x="5366450" y="1139250"/>
                    <a:pt x="5427963" y="1125906"/>
                  </a:cubicBezTo>
                  <a:cubicBezTo>
                    <a:pt x="5497609" y="1116374"/>
                    <a:pt x="5566874" y="1105952"/>
                    <a:pt x="5635885" y="1094514"/>
                  </a:cubicBezTo>
                  <a:close/>
                  <a:moveTo>
                    <a:pt x="6686298" y="3550434"/>
                  </a:moveTo>
                  <a:cubicBezTo>
                    <a:pt x="6658592" y="3545987"/>
                    <a:pt x="6631014" y="3541538"/>
                    <a:pt x="6606103" y="3537598"/>
                  </a:cubicBezTo>
                  <a:lnTo>
                    <a:pt x="6689348" y="3545859"/>
                  </a:lnTo>
                  <a:lnTo>
                    <a:pt x="6520697" y="3522856"/>
                  </a:lnTo>
                  <a:cubicBezTo>
                    <a:pt x="6518029" y="3522220"/>
                    <a:pt x="6515868" y="3521839"/>
                    <a:pt x="6514216" y="3521331"/>
                  </a:cubicBezTo>
                  <a:cubicBezTo>
                    <a:pt x="6548658" y="3526160"/>
                    <a:pt x="6585768" y="3531244"/>
                    <a:pt x="6623642" y="3536582"/>
                  </a:cubicBezTo>
                  <a:cubicBezTo>
                    <a:pt x="6690365" y="3545732"/>
                    <a:pt x="6758486" y="3555010"/>
                    <a:pt x="6814153" y="3562890"/>
                  </a:cubicBezTo>
                  <a:lnTo>
                    <a:pt x="6814153" y="3562890"/>
                  </a:lnTo>
                  <a:cubicBezTo>
                    <a:pt x="6769543" y="3558441"/>
                    <a:pt x="6726459" y="3554247"/>
                    <a:pt x="6686426" y="3550562"/>
                  </a:cubicBezTo>
                  <a:close/>
                  <a:moveTo>
                    <a:pt x="5816609" y="3414447"/>
                  </a:moveTo>
                  <a:lnTo>
                    <a:pt x="5775813" y="3407456"/>
                  </a:lnTo>
                  <a:lnTo>
                    <a:pt x="6014745" y="3439229"/>
                  </a:lnTo>
                  <a:cubicBezTo>
                    <a:pt x="5995427" y="3438594"/>
                    <a:pt x="5964163" y="3436179"/>
                    <a:pt x="5915995" y="3431223"/>
                  </a:cubicBezTo>
                  <a:lnTo>
                    <a:pt x="5816736" y="3414319"/>
                  </a:lnTo>
                  <a:close/>
                  <a:moveTo>
                    <a:pt x="4822752" y="1324550"/>
                  </a:moveTo>
                  <a:cubicBezTo>
                    <a:pt x="4829106" y="1323788"/>
                    <a:pt x="4836096" y="1322898"/>
                    <a:pt x="4843595" y="1321881"/>
                  </a:cubicBezTo>
                  <a:lnTo>
                    <a:pt x="4844103" y="1322771"/>
                  </a:lnTo>
                  <a:cubicBezTo>
                    <a:pt x="4836986" y="1324042"/>
                    <a:pt x="4830250" y="1325313"/>
                    <a:pt x="4824149" y="1326584"/>
                  </a:cubicBezTo>
                  <a:cubicBezTo>
                    <a:pt x="4808009" y="1329761"/>
                    <a:pt x="4795681" y="1332430"/>
                    <a:pt x="4788818" y="1334336"/>
                  </a:cubicBezTo>
                  <a:cubicBezTo>
                    <a:pt x="4741540" y="1341199"/>
                    <a:pt x="4694262" y="1347935"/>
                    <a:pt x="4646984" y="1354544"/>
                  </a:cubicBezTo>
                  <a:cubicBezTo>
                    <a:pt x="4564374" y="1364584"/>
                    <a:pt x="4481637" y="1374116"/>
                    <a:pt x="4398774" y="1383139"/>
                  </a:cubicBezTo>
                  <a:cubicBezTo>
                    <a:pt x="4450119" y="1375895"/>
                    <a:pt x="4500955" y="1368396"/>
                    <a:pt x="4550902" y="1360898"/>
                  </a:cubicBezTo>
                  <a:cubicBezTo>
                    <a:pt x="4626522" y="1349460"/>
                    <a:pt x="4699981" y="1337768"/>
                    <a:pt x="4770898" y="1326075"/>
                  </a:cubicBezTo>
                  <a:cubicBezTo>
                    <a:pt x="4779795" y="1324931"/>
                    <a:pt x="4788564" y="1323788"/>
                    <a:pt x="4797461" y="1322644"/>
                  </a:cubicBezTo>
                  <a:cubicBezTo>
                    <a:pt x="4786149" y="1325185"/>
                    <a:pt x="4779795" y="1326965"/>
                    <a:pt x="4779922" y="1327855"/>
                  </a:cubicBezTo>
                  <a:cubicBezTo>
                    <a:pt x="4780176" y="1329252"/>
                    <a:pt x="4796444" y="1327855"/>
                    <a:pt x="4822879" y="1324677"/>
                  </a:cubicBezTo>
                  <a:close/>
                  <a:moveTo>
                    <a:pt x="587037" y="2503707"/>
                  </a:moveTo>
                  <a:cubicBezTo>
                    <a:pt x="587037" y="2503707"/>
                    <a:pt x="587037" y="2503326"/>
                    <a:pt x="587037" y="2503199"/>
                  </a:cubicBezTo>
                  <a:cubicBezTo>
                    <a:pt x="589706" y="2510570"/>
                    <a:pt x="592375" y="2518069"/>
                    <a:pt x="595044" y="2525694"/>
                  </a:cubicBezTo>
                  <a:cubicBezTo>
                    <a:pt x="592502" y="2518577"/>
                    <a:pt x="589833" y="2511206"/>
                    <a:pt x="587164" y="2503707"/>
                  </a:cubicBezTo>
                  <a:close/>
                  <a:moveTo>
                    <a:pt x="3372380" y="1486846"/>
                  </a:moveTo>
                  <a:cubicBezTo>
                    <a:pt x="3374033" y="1486846"/>
                    <a:pt x="3375685" y="1486973"/>
                    <a:pt x="3377337" y="1487101"/>
                  </a:cubicBezTo>
                  <a:cubicBezTo>
                    <a:pt x="3375176" y="1487101"/>
                    <a:pt x="3373016" y="1486973"/>
                    <a:pt x="3370982" y="1486846"/>
                  </a:cubicBezTo>
                  <a:cubicBezTo>
                    <a:pt x="3371491" y="1486846"/>
                    <a:pt x="3371872" y="1486846"/>
                    <a:pt x="3372380" y="1486846"/>
                  </a:cubicBezTo>
                  <a:close/>
                  <a:moveTo>
                    <a:pt x="3316460" y="1505910"/>
                  </a:moveTo>
                  <a:cubicBezTo>
                    <a:pt x="3326119" y="1505656"/>
                    <a:pt x="3335905" y="1505401"/>
                    <a:pt x="3345564" y="1505275"/>
                  </a:cubicBezTo>
                  <a:cubicBezTo>
                    <a:pt x="3359671" y="1506037"/>
                    <a:pt x="3374159" y="1506672"/>
                    <a:pt x="3389283" y="1507308"/>
                  </a:cubicBezTo>
                  <a:cubicBezTo>
                    <a:pt x="3388012" y="1507308"/>
                    <a:pt x="3386742" y="1507308"/>
                    <a:pt x="3385471" y="1507308"/>
                  </a:cubicBezTo>
                  <a:cubicBezTo>
                    <a:pt x="3362213" y="1507054"/>
                    <a:pt x="3338955" y="1506546"/>
                    <a:pt x="3315824" y="1506037"/>
                  </a:cubicBezTo>
                  <a:cubicBezTo>
                    <a:pt x="3315443" y="1506037"/>
                    <a:pt x="3315189" y="1506037"/>
                    <a:pt x="3314808" y="1506037"/>
                  </a:cubicBezTo>
                  <a:cubicBezTo>
                    <a:pt x="3315443" y="1506037"/>
                    <a:pt x="3315952" y="1506037"/>
                    <a:pt x="3316587" y="1506037"/>
                  </a:cubicBezTo>
                  <a:close/>
                  <a:moveTo>
                    <a:pt x="649947" y="2570049"/>
                  </a:moveTo>
                  <a:lnTo>
                    <a:pt x="576870" y="2354247"/>
                  </a:lnTo>
                  <a:lnTo>
                    <a:pt x="552341" y="2270875"/>
                  </a:lnTo>
                  <a:lnTo>
                    <a:pt x="568354" y="2311799"/>
                  </a:lnTo>
                  <a:lnTo>
                    <a:pt x="649185" y="2566617"/>
                  </a:lnTo>
                  <a:lnTo>
                    <a:pt x="650074" y="2570049"/>
                  </a:lnTo>
                  <a:close/>
                  <a:moveTo>
                    <a:pt x="3158612" y="1488371"/>
                  </a:moveTo>
                  <a:cubicBezTo>
                    <a:pt x="3157722" y="1488371"/>
                    <a:pt x="3156960" y="1488371"/>
                    <a:pt x="3156070" y="1488371"/>
                  </a:cubicBezTo>
                  <a:cubicBezTo>
                    <a:pt x="3156706" y="1488371"/>
                    <a:pt x="3157468" y="1488371"/>
                    <a:pt x="3158104" y="1488371"/>
                  </a:cubicBezTo>
                  <a:cubicBezTo>
                    <a:pt x="3158231" y="1488371"/>
                    <a:pt x="3158485" y="1488371"/>
                    <a:pt x="3158612" y="1488371"/>
                  </a:cubicBezTo>
                  <a:close/>
                  <a:moveTo>
                    <a:pt x="3148444" y="1479856"/>
                  </a:moveTo>
                  <a:cubicBezTo>
                    <a:pt x="2996062" y="1474518"/>
                    <a:pt x="2843297" y="1467274"/>
                    <a:pt x="2690152" y="1462826"/>
                  </a:cubicBezTo>
                  <a:lnTo>
                    <a:pt x="2685958" y="1462826"/>
                  </a:lnTo>
                  <a:cubicBezTo>
                    <a:pt x="2685958" y="1462826"/>
                    <a:pt x="2685958" y="1460665"/>
                    <a:pt x="2685958" y="1460665"/>
                  </a:cubicBezTo>
                  <a:cubicBezTo>
                    <a:pt x="2735142" y="1460411"/>
                    <a:pt x="2784327" y="1460665"/>
                    <a:pt x="2833511" y="1460919"/>
                  </a:cubicBezTo>
                  <a:lnTo>
                    <a:pt x="2833638" y="1460919"/>
                  </a:lnTo>
                  <a:cubicBezTo>
                    <a:pt x="2853337" y="1461555"/>
                    <a:pt x="2872528" y="1462317"/>
                    <a:pt x="2890830" y="1462953"/>
                  </a:cubicBezTo>
                  <a:cubicBezTo>
                    <a:pt x="2947640" y="1465113"/>
                    <a:pt x="2997205" y="1466639"/>
                    <a:pt x="3036095" y="1467655"/>
                  </a:cubicBezTo>
                  <a:lnTo>
                    <a:pt x="3148317" y="1478585"/>
                  </a:lnTo>
                  <a:lnTo>
                    <a:pt x="3148317" y="1479856"/>
                  </a:lnTo>
                  <a:close/>
                  <a:moveTo>
                    <a:pt x="2579963" y="1414023"/>
                  </a:moveTo>
                  <a:cubicBezTo>
                    <a:pt x="2601696" y="1415293"/>
                    <a:pt x="2630037" y="1416437"/>
                    <a:pt x="2661556" y="1417454"/>
                  </a:cubicBezTo>
                  <a:cubicBezTo>
                    <a:pt x="2660793" y="1417454"/>
                    <a:pt x="2659904" y="1417708"/>
                    <a:pt x="2659268" y="1417835"/>
                  </a:cubicBezTo>
                  <a:cubicBezTo>
                    <a:pt x="2650118" y="1419614"/>
                    <a:pt x="2658506" y="1421902"/>
                    <a:pt x="2687229" y="1425207"/>
                  </a:cubicBezTo>
                  <a:lnTo>
                    <a:pt x="2687229" y="1425461"/>
                  </a:lnTo>
                  <a:cubicBezTo>
                    <a:pt x="2616820" y="1424952"/>
                    <a:pt x="2587080" y="1426096"/>
                    <a:pt x="2613897" y="1427494"/>
                  </a:cubicBezTo>
                  <a:cubicBezTo>
                    <a:pt x="2626733" y="1428003"/>
                    <a:pt x="2652024" y="1428892"/>
                    <a:pt x="2686974" y="1430290"/>
                  </a:cubicBezTo>
                  <a:lnTo>
                    <a:pt x="2686974" y="1434230"/>
                  </a:lnTo>
                  <a:cubicBezTo>
                    <a:pt x="2784962" y="1437280"/>
                    <a:pt x="2882823" y="1441601"/>
                    <a:pt x="2980302" y="1445923"/>
                  </a:cubicBezTo>
                  <a:cubicBezTo>
                    <a:pt x="3010931" y="1447702"/>
                    <a:pt x="3042958" y="1449608"/>
                    <a:pt x="3076383" y="1451387"/>
                  </a:cubicBezTo>
                  <a:cubicBezTo>
                    <a:pt x="3095956" y="1452404"/>
                    <a:pt x="3116036" y="1453421"/>
                    <a:pt x="3136498" y="1454438"/>
                  </a:cubicBezTo>
                  <a:lnTo>
                    <a:pt x="3136244" y="1460538"/>
                  </a:lnTo>
                  <a:cubicBezTo>
                    <a:pt x="3117307" y="1459649"/>
                    <a:pt x="3100531" y="1458886"/>
                    <a:pt x="3086424" y="1458378"/>
                  </a:cubicBezTo>
                  <a:lnTo>
                    <a:pt x="2862742" y="1448846"/>
                  </a:lnTo>
                  <a:cubicBezTo>
                    <a:pt x="2799323" y="1445287"/>
                    <a:pt x="2735905" y="1441983"/>
                    <a:pt x="2672232" y="1439187"/>
                  </a:cubicBezTo>
                  <a:lnTo>
                    <a:pt x="2558739" y="1434993"/>
                  </a:lnTo>
                  <a:cubicBezTo>
                    <a:pt x="2520865" y="1434230"/>
                    <a:pt x="2482865" y="1432959"/>
                    <a:pt x="2444864" y="1432578"/>
                  </a:cubicBezTo>
                  <a:cubicBezTo>
                    <a:pt x="2406864" y="1432578"/>
                    <a:pt x="2368864" y="1431688"/>
                    <a:pt x="2330736" y="1432324"/>
                  </a:cubicBezTo>
                  <a:lnTo>
                    <a:pt x="2280535" y="1433087"/>
                  </a:lnTo>
                  <a:lnTo>
                    <a:pt x="2246347" y="1431561"/>
                  </a:lnTo>
                  <a:lnTo>
                    <a:pt x="2173142" y="1426605"/>
                  </a:lnTo>
                  <a:cubicBezTo>
                    <a:pt x="2158781" y="1425334"/>
                    <a:pt x="2144420" y="1423681"/>
                    <a:pt x="2130058" y="1422156"/>
                  </a:cubicBezTo>
                  <a:lnTo>
                    <a:pt x="2130058" y="1415675"/>
                  </a:lnTo>
                  <a:cubicBezTo>
                    <a:pt x="2130058" y="1415675"/>
                    <a:pt x="2132473" y="1415675"/>
                    <a:pt x="2132473" y="1415675"/>
                  </a:cubicBezTo>
                  <a:lnTo>
                    <a:pt x="2154333" y="1415293"/>
                  </a:lnTo>
                  <a:lnTo>
                    <a:pt x="2174413" y="1414023"/>
                  </a:lnTo>
                  <a:cubicBezTo>
                    <a:pt x="2176065" y="1414023"/>
                    <a:pt x="2177718" y="1414023"/>
                    <a:pt x="2179370" y="1414023"/>
                  </a:cubicBezTo>
                  <a:cubicBezTo>
                    <a:pt x="2197544" y="1413768"/>
                    <a:pt x="2215210" y="1413642"/>
                    <a:pt x="2232367" y="1413387"/>
                  </a:cubicBezTo>
                  <a:cubicBezTo>
                    <a:pt x="2249397" y="1413260"/>
                    <a:pt x="2268080" y="1412371"/>
                    <a:pt x="2284856" y="1411862"/>
                  </a:cubicBezTo>
                  <a:cubicBezTo>
                    <a:pt x="2318917" y="1410845"/>
                    <a:pt x="2350054" y="1409447"/>
                    <a:pt x="2377125" y="1409320"/>
                  </a:cubicBezTo>
                  <a:cubicBezTo>
                    <a:pt x="2411693" y="1408685"/>
                    <a:pt x="2439654" y="1408176"/>
                    <a:pt x="2459226" y="1407668"/>
                  </a:cubicBezTo>
                  <a:cubicBezTo>
                    <a:pt x="2480196" y="1407414"/>
                    <a:pt x="2497099" y="1407287"/>
                    <a:pt x="2508919" y="1407160"/>
                  </a:cubicBezTo>
                  <a:cubicBezTo>
                    <a:pt x="2520230" y="1407414"/>
                    <a:pt x="2531541" y="1407795"/>
                    <a:pt x="2542852" y="1408049"/>
                  </a:cubicBezTo>
                  <a:cubicBezTo>
                    <a:pt x="2538531" y="1408431"/>
                    <a:pt x="2536243" y="1408939"/>
                    <a:pt x="2536243" y="1409574"/>
                  </a:cubicBezTo>
                  <a:cubicBezTo>
                    <a:pt x="2536243" y="1411100"/>
                    <a:pt x="2553020" y="1412243"/>
                    <a:pt x="2580090" y="1413768"/>
                  </a:cubicBezTo>
                  <a:close/>
                  <a:moveTo>
                    <a:pt x="3452194" y="1484686"/>
                  </a:moveTo>
                  <a:cubicBezTo>
                    <a:pt x="3453846" y="1484686"/>
                    <a:pt x="3455625" y="1484686"/>
                    <a:pt x="3457278" y="1484559"/>
                  </a:cubicBezTo>
                  <a:cubicBezTo>
                    <a:pt x="3461599" y="1484813"/>
                    <a:pt x="3465920" y="1484813"/>
                    <a:pt x="3470241" y="1485067"/>
                  </a:cubicBezTo>
                  <a:cubicBezTo>
                    <a:pt x="3464267" y="1484940"/>
                    <a:pt x="3458294" y="1484940"/>
                    <a:pt x="3452194" y="1484813"/>
                  </a:cubicBezTo>
                  <a:close/>
                  <a:moveTo>
                    <a:pt x="849608" y="3110443"/>
                  </a:moveTo>
                  <a:lnTo>
                    <a:pt x="848465" y="3106630"/>
                  </a:lnTo>
                  <a:lnTo>
                    <a:pt x="847448" y="3103580"/>
                  </a:lnTo>
                  <a:lnTo>
                    <a:pt x="848592" y="3101038"/>
                  </a:lnTo>
                  <a:cubicBezTo>
                    <a:pt x="849100" y="3102691"/>
                    <a:pt x="849736" y="3104343"/>
                    <a:pt x="850244" y="3105995"/>
                  </a:cubicBezTo>
                  <a:lnTo>
                    <a:pt x="852532" y="3112604"/>
                  </a:lnTo>
                  <a:lnTo>
                    <a:pt x="849608" y="3110443"/>
                  </a:lnTo>
                  <a:close/>
                  <a:moveTo>
                    <a:pt x="2928449" y="1417708"/>
                  </a:moveTo>
                  <a:cubicBezTo>
                    <a:pt x="2894896" y="1416819"/>
                    <a:pt x="2864013" y="1416056"/>
                    <a:pt x="2835799" y="1415675"/>
                  </a:cubicBezTo>
                  <a:cubicBezTo>
                    <a:pt x="2821056" y="1414404"/>
                    <a:pt x="2806441" y="1413260"/>
                    <a:pt x="2791698" y="1412116"/>
                  </a:cubicBezTo>
                  <a:cubicBezTo>
                    <a:pt x="2836943" y="1414023"/>
                    <a:pt x="2882696" y="1415929"/>
                    <a:pt x="2928449" y="1417708"/>
                  </a:cubicBezTo>
                  <a:close/>
                  <a:moveTo>
                    <a:pt x="2581107" y="1406905"/>
                  </a:moveTo>
                  <a:cubicBezTo>
                    <a:pt x="2576150" y="1406270"/>
                    <a:pt x="2567254" y="1405635"/>
                    <a:pt x="2555053" y="1404999"/>
                  </a:cubicBezTo>
                  <a:cubicBezTo>
                    <a:pt x="2561281" y="1405126"/>
                    <a:pt x="2567508" y="1405253"/>
                    <a:pt x="2573608" y="1405507"/>
                  </a:cubicBezTo>
                  <a:cubicBezTo>
                    <a:pt x="2585682" y="1405889"/>
                    <a:pt x="2597629" y="1406397"/>
                    <a:pt x="2609702" y="1406905"/>
                  </a:cubicBezTo>
                  <a:cubicBezTo>
                    <a:pt x="2599281" y="1406905"/>
                    <a:pt x="2589622" y="1406905"/>
                    <a:pt x="2581107" y="1406905"/>
                  </a:cubicBezTo>
                  <a:close/>
                  <a:moveTo>
                    <a:pt x="2152299" y="3155561"/>
                  </a:moveTo>
                  <a:lnTo>
                    <a:pt x="1918450" y="3152383"/>
                  </a:lnTo>
                  <a:lnTo>
                    <a:pt x="1532091" y="3147045"/>
                  </a:lnTo>
                  <a:lnTo>
                    <a:pt x="1369795" y="3152638"/>
                  </a:lnTo>
                  <a:lnTo>
                    <a:pt x="1143572" y="3146918"/>
                  </a:lnTo>
                  <a:lnTo>
                    <a:pt x="895743" y="3140691"/>
                  </a:lnTo>
                  <a:lnTo>
                    <a:pt x="891422" y="3140691"/>
                  </a:lnTo>
                  <a:cubicBezTo>
                    <a:pt x="891422" y="3140691"/>
                    <a:pt x="888753" y="3138657"/>
                    <a:pt x="888753" y="3138657"/>
                  </a:cubicBezTo>
                  <a:lnTo>
                    <a:pt x="895743" y="3138657"/>
                  </a:lnTo>
                  <a:cubicBezTo>
                    <a:pt x="1113324" y="3138276"/>
                    <a:pt x="1321246" y="3137895"/>
                    <a:pt x="1520907" y="3137768"/>
                  </a:cubicBezTo>
                  <a:lnTo>
                    <a:pt x="1602119" y="3140564"/>
                  </a:lnTo>
                  <a:cubicBezTo>
                    <a:pt x="1594875" y="3141199"/>
                    <a:pt x="1594748" y="3141962"/>
                    <a:pt x="1603390" y="3142852"/>
                  </a:cubicBezTo>
                  <a:cubicBezTo>
                    <a:pt x="1609744" y="3144631"/>
                    <a:pt x="1669478" y="3145520"/>
                    <a:pt x="1760221" y="3146029"/>
                  </a:cubicBezTo>
                  <a:lnTo>
                    <a:pt x="1791486" y="3147045"/>
                  </a:lnTo>
                  <a:lnTo>
                    <a:pt x="1941962" y="3146283"/>
                  </a:lnTo>
                  <a:cubicBezTo>
                    <a:pt x="2023809" y="3146283"/>
                    <a:pt x="2114426" y="3146156"/>
                    <a:pt x="2206695" y="3146029"/>
                  </a:cubicBezTo>
                  <a:cubicBezTo>
                    <a:pt x="2193858" y="3148952"/>
                    <a:pt x="2362509" y="3149079"/>
                    <a:pt x="2503072" y="3149714"/>
                  </a:cubicBezTo>
                  <a:lnTo>
                    <a:pt x="2369118" y="3155434"/>
                  </a:lnTo>
                  <a:cubicBezTo>
                    <a:pt x="2295786" y="3155434"/>
                    <a:pt x="2223471" y="3155434"/>
                    <a:pt x="2152426" y="3155688"/>
                  </a:cubicBezTo>
                  <a:close/>
                  <a:moveTo>
                    <a:pt x="3823302" y="1468037"/>
                  </a:moveTo>
                  <a:cubicBezTo>
                    <a:pt x="3833342" y="1468545"/>
                    <a:pt x="3843510" y="1468926"/>
                    <a:pt x="3853550" y="1469435"/>
                  </a:cubicBezTo>
                  <a:cubicBezTo>
                    <a:pt x="3766873" y="1474391"/>
                    <a:pt x="3679053" y="1476170"/>
                    <a:pt x="3594536" y="1475916"/>
                  </a:cubicBezTo>
                  <a:cubicBezTo>
                    <a:pt x="3664945" y="1475281"/>
                    <a:pt x="3735100" y="1472866"/>
                    <a:pt x="3805255" y="1468545"/>
                  </a:cubicBezTo>
                  <a:cubicBezTo>
                    <a:pt x="3809322" y="1468291"/>
                    <a:pt x="3813516" y="1467910"/>
                    <a:pt x="3817583" y="1467655"/>
                  </a:cubicBezTo>
                  <a:lnTo>
                    <a:pt x="3823175" y="1468037"/>
                  </a:lnTo>
                  <a:close/>
                  <a:moveTo>
                    <a:pt x="2745945" y="1408558"/>
                  </a:moveTo>
                  <a:cubicBezTo>
                    <a:pt x="2718112" y="1406397"/>
                    <a:pt x="2690279" y="1404364"/>
                    <a:pt x="2662318" y="1402457"/>
                  </a:cubicBezTo>
                  <a:cubicBezTo>
                    <a:pt x="2667656" y="1402457"/>
                    <a:pt x="2672867" y="1402584"/>
                    <a:pt x="2677951" y="1402711"/>
                  </a:cubicBezTo>
                  <a:cubicBezTo>
                    <a:pt x="2701081" y="1403347"/>
                    <a:pt x="2722560" y="1403855"/>
                    <a:pt x="2746072" y="1404618"/>
                  </a:cubicBezTo>
                  <a:lnTo>
                    <a:pt x="2746072" y="1408558"/>
                  </a:lnTo>
                  <a:close/>
                  <a:moveTo>
                    <a:pt x="3211990" y="3148062"/>
                  </a:moveTo>
                  <a:cubicBezTo>
                    <a:pt x="3072189" y="3146918"/>
                    <a:pt x="2951706" y="3145393"/>
                    <a:pt x="2799832" y="3144377"/>
                  </a:cubicBezTo>
                  <a:lnTo>
                    <a:pt x="2834274" y="3142089"/>
                  </a:lnTo>
                  <a:lnTo>
                    <a:pt x="2875706" y="3141835"/>
                  </a:lnTo>
                  <a:cubicBezTo>
                    <a:pt x="3021607" y="3143233"/>
                    <a:pt x="3162806" y="3144885"/>
                    <a:pt x="3300192" y="3147173"/>
                  </a:cubicBezTo>
                  <a:cubicBezTo>
                    <a:pt x="3272994" y="3147427"/>
                    <a:pt x="3243509" y="3147681"/>
                    <a:pt x="3211990" y="3148062"/>
                  </a:cubicBezTo>
                  <a:close/>
                  <a:moveTo>
                    <a:pt x="3731287" y="1390384"/>
                  </a:moveTo>
                  <a:cubicBezTo>
                    <a:pt x="3729890" y="1390384"/>
                    <a:pt x="3728619" y="1390511"/>
                    <a:pt x="3727093" y="1390638"/>
                  </a:cubicBezTo>
                  <a:cubicBezTo>
                    <a:pt x="3703835" y="1391654"/>
                    <a:pt x="3676257" y="1392544"/>
                    <a:pt x="3646136" y="1393434"/>
                  </a:cubicBezTo>
                  <a:cubicBezTo>
                    <a:pt x="3671808" y="1392036"/>
                    <a:pt x="3697354" y="1390638"/>
                    <a:pt x="3723026" y="1389240"/>
                  </a:cubicBezTo>
                  <a:cubicBezTo>
                    <a:pt x="3745649" y="1387206"/>
                    <a:pt x="3768271" y="1385427"/>
                    <a:pt x="3790893" y="1383520"/>
                  </a:cubicBezTo>
                  <a:cubicBezTo>
                    <a:pt x="3764077" y="1386190"/>
                    <a:pt x="3737769" y="1388731"/>
                    <a:pt x="3710063" y="1391019"/>
                  </a:cubicBezTo>
                  <a:cubicBezTo>
                    <a:pt x="3725823" y="1390129"/>
                    <a:pt x="3741455" y="1389240"/>
                    <a:pt x="3756833" y="1388223"/>
                  </a:cubicBezTo>
                  <a:cubicBezTo>
                    <a:pt x="3748064" y="1388986"/>
                    <a:pt x="3739675" y="1389621"/>
                    <a:pt x="3731415" y="1390256"/>
                  </a:cubicBezTo>
                  <a:close/>
                  <a:moveTo>
                    <a:pt x="4571999" y="1302690"/>
                  </a:moveTo>
                  <a:lnTo>
                    <a:pt x="4571745" y="1301038"/>
                  </a:lnTo>
                  <a:cubicBezTo>
                    <a:pt x="4592970" y="1299005"/>
                    <a:pt x="4614830" y="1296844"/>
                    <a:pt x="4637071" y="1294429"/>
                  </a:cubicBezTo>
                  <a:cubicBezTo>
                    <a:pt x="4615338" y="1297225"/>
                    <a:pt x="4593732" y="1300021"/>
                    <a:pt x="4571999" y="1302690"/>
                  </a:cubicBezTo>
                  <a:close/>
                  <a:moveTo>
                    <a:pt x="3013854" y="1407795"/>
                  </a:moveTo>
                  <a:cubicBezTo>
                    <a:pt x="3025801" y="1407795"/>
                    <a:pt x="3035206" y="1407795"/>
                    <a:pt x="3041433" y="1407795"/>
                  </a:cubicBezTo>
                  <a:cubicBezTo>
                    <a:pt x="3047788" y="1407795"/>
                    <a:pt x="3051092" y="1407541"/>
                    <a:pt x="3051092" y="1407287"/>
                  </a:cubicBezTo>
                  <a:cubicBezTo>
                    <a:pt x="3051092" y="1407032"/>
                    <a:pt x="3046898" y="1406397"/>
                    <a:pt x="3039018" y="1405507"/>
                  </a:cubicBezTo>
                  <a:cubicBezTo>
                    <a:pt x="3037112" y="1405253"/>
                    <a:pt x="3034952" y="1405126"/>
                    <a:pt x="3032537" y="1404872"/>
                  </a:cubicBezTo>
                  <a:cubicBezTo>
                    <a:pt x="3047407" y="1405635"/>
                    <a:pt x="3063039" y="1406397"/>
                    <a:pt x="3079307" y="1407160"/>
                  </a:cubicBezTo>
                  <a:lnTo>
                    <a:pt x="3100912" y="1408812"/>
                  </a:lnTo>
                  <a:cubicBezTo>
                    <a:pt x="3149461" y="1412371"/>
                    <a:pt x="3198010" y="1415802"/>
                    <a:pt x="3246559" y="1418979"/>
                  </a:cubicBezTo>
                  <a:cubicBezTo>
                    <a:pt x="3138913" y="1415167"/>
                    <a:pt x="3040798" y="1410210"/>
                    <a:pt x="2927051" y="1406143"/>
                  </a:cubicBezTo>
                  <a:cubicBezTo>
                    <a:pt x="2963145" y="1406778"/>
                    <a:pt x="2992630" y="1407287"/>
                    <a:pt x="3013854" y="1407668"/>
                  </a:cubicBezTo>
                  <a:close/>
                  <a:moveTo>
                    <a:pt x="4463463" y="1400169"/>
                  </a:moveTo>
                  <a:lnTo>
                    <a:pt x="4507310" y="1391273"/>
                  </a:lnTo>
                  <a:lnTo>
                    <a:pt x="4512902" y="1393942"/>
                  </a:lnTo>
                  <a:cubicBezTo>
                    <a:pt x="4496507" y="1395976"/>
                    <a:pt x="4479985" y="1398263"/>
                    <a:pt x="4463590" y="1400169"/>
                  </a:cubicBezTo>
                  <a:close/>
                  <a:moveTo>
                    <a:pt x="2981065" y="1396738"/>
                  </a:moveTo>
                  <a:cubicBezTo>
                    <a:pt x="2966576" y="1396103"/>
                    <a:pt x="2951834" y="1395467"/>
                    <a:pt x="2936328" y="1394832"/>
                  </a:cubicBezTo>
                  <a:cubicBezTo>
                    <a:pt x="2929847" y="1394832"/>
                    <a:pt x="2924128" y="1394705"/>
                    <a:pt x="2918917" y="1394578"/>
                  </a:cubicBezTo>
                  <a:cubicBezTo>
                    <a:pt x="2905572" y="1393434"/>
                    <a:pt x="2891338" y="1392163"/>
                    <a:pt x="2876341" y="1390892"/>
                  </a:cubicBezTo>
                  <a:cubicBezTo>
                    <a:pt x="2857913" y="1389367"/>
                    <a:pt x="2838086" y="1387715"/>
                    <a:pt x="2817243" y="1386062"/>
                  </a:cubicBezTo>
                  <a:cubicBezTo>
                    <a:pt x="2826013" y="1386062"/>
                    <a:pt x="2834782" y="1385935"/>
                    <a:pt x="2843551" y="1385808"/>
                  </a:cubicBezTo>
                  <a:cubicBezTo>
                    <a:pt x="2889559" y="1389367"/>
                    <a:pt x="2935312" y="1393052"/>
                    <a:pt x="2981065" y="1396738"/>
                  </a:cubicBezTo>
                  <a:close/>
                  <a:moveTo>
                    <a:pt x="5177465" y="1272824"/>
                  </a:moveTo>
                  <a:lnTo>
                    <a:pt x="5173906" y="1273586"/>
                  </a:lnTo>
                  <a:cubicBezTo>
                    <a:pt x="5152555" y="1276382"/>
                    <a:pt x="5131203" y="1279178"/>
                    <a:pt x="5109852" y="1281974"/>
                  </a:cubicBezTo>
                  <a:cubicBezTo>
                    <a:pt x="5111631" y="1281720"/>
                    <a:pt x="5113410" y="1281339"/>
                    <a:pt x="5115190" y="1281085"/>
                  </a:cubicBezTo>
                  <a:cubicBezTo>
                    <a:pt x="5135906" y="1278289"/>
                    <a:pt x="5156749" y="1275620"/>
                    <a:pt x="5177465" y="1272824"/>
                  </a:cubicBezTo>
                  <a:close/>
                  <a:moveTo>
                    <a:pt x="5762977" y="3405423"/>
                  </a:moveTo>
                  <a:lnTo>
                    <a:pt x="5764756" y="3405677"/>
                  </a:lnTo>
                  <a:lnTo>
                    <a:pt x="5763739" y="3405677"/>
                  </a:lnTo>
                  <a:cubicBezTo>
                    <a:pt x="5763739" y="3405677"/>
                    <a:pt x="5763104" y="3405423"/>
                    <a:pt x="5763104" y="3405423"/>
                  </a:cubicBezTo>
                  <a:close/>
                  <a:moveTo>
                    <a:pt x="5494813" y="1222368"/>
                  </a:moveTo>
                  <a:cubicBezTo>
                    <a:pt x="5465582" y="1227198"/>
                    <a:pt x="5436224" y="1231773"/>
                    <a:pt x="5406865" y="1236348"/>
                  </a:cubicBezTo>
                  <a:lnTo>
                    <a:pt x="5409026" y="1234315"/>
                  </a:lnTo>
                  <a:cubicBezTo>
                    <a:pt x="5426946" y="1231392"/>
                    <a:pt x="5446391" y="1228214"/>
                    <a:pt x="5467488" y="1224529"/>
                  </a:cubicBezTo>
                  <a:cubicBezTo>
                    <a:pt x="5475749" y="1224020"/>
                    <a:pt x="5484900" y="1223258"/>
                    <a:pt x="5494813" y="1222495"/>
                  </a:cubicBezTo>
                  <a:close/>
                  <a:moveTo>
                    <a:pt x="5541455" y="1152976"/>
                  </a:moveTo>
                  <a:cubicBezTo>
                    <a:pt x="5541455" y="1152976"/>
                    <a:pt x="5541710" y="1152976"/>
                    <a:pt x="5541837" y="1152976"/>
                  </a:cubicBezTo>
                  <a:cubicBezTo>
                    <a:pt x="5563061" y="1148655"/>
                    <a:pt x="5583904" y="1144334"/>
                    <a:pt x="5604493" y="1140013"/>
                  </a:cubicBezTo>
                  <a:cubicBezTo>
                    <a:pt x="5584031" y="1144461"/>
                    <a:pt x="5564078" y="1148655"/>
                    <a:pt x="5544633" y="1152722"/>
                  </a:cubicBezTo>
                  <a:cubicBezTo>
                    <a:pt x="5543616" y="1152722"/>
                    <a:pt x="5542600" y="1152976"/>
                    <a:pt x="5541455" y="1153103"/>
                  </a:cubicBezTo>
                  <a:close/>
                  <a:moveTo>
                    <a:pt x="5423769" y="1222622"/>
                  </a:moveTo>
                  <a:cubicBezTo>
                    <a:pt x="5422625" y="1222877"/>
                    <a:pt x="5421608" y="1223004"/>
                    <a:pt x="5420591" y="1223258"/>
                  </a:cubicBezTo>
                  <a:lnTo>
                    <a:pt x="5425167" y="1218810"/>
                  </a:lnTo>
                  <a:cubicBezTo>
                    <a:pt x="5439147" y="1216522"/>
                    <a:pt x="5453127" y="1214235"/>
                    <a:pt x="5467361" y="1211820"/>
                  </a:cubicBezTo>
                  <a:cubicBezTo>
                    <a:pt x="5446899" y="1216522"/>
                    <a:pt x="5431902" y="1220208"/>
                    <a:pt x="5423769" y="1222622"/>
                  </a:cubicBezTo>
                  <a:close/>
                  <a:moveTo>
                    <a:pt x="549672" y="2452870"/>
                  </a:moveTo>
                  <a:lnTo>
                    <a:pt x="549672" y="2452870"/>
                  </a:lnTo>
                  <a:cubicBezTo>
                    <a:pt x="549672" y="2452870"/>
                    <a:pt x="554501" y="2467740"/>
                    <a:pt x="554501" y="2467740"/>
                  </a:cubicBezTo>
                  <a:lnTo>
                    <a:pt x="550307" y="2456048"/>
                  </a:lnTo>
                  <a:cubicBezTo>
                    <a:pt x="550053" y="2455031"/>
                    <a:pt x="549799" y="2453887"/>
                    <a:pt x="549672" y="2452870"/>
                  </a:cubicBezTo>
                  <a:close/>
                  <a:moveTo>
                    <a:pt x="3140819" y="3225461"/>
                  </a:moveTo>
                  <a:cubicBezTo>
                    <a:pt x="3135608" y="3225461"/>
                    <a:pt x="3130397" y="3225461"/>
                    <a:pt x="3125314" y="3225461"/>
                  </a:cubicBezTo>
                  <a:cubicBezTo>
                    <a:pt x="3110190" y="3223682"/>
                    <a:pt x="3088457" y="3221648"/>
                    <a:pt x="3061641" y="3219488"/>
                  </a:cubicBezTo>
                  <a:cubicBezTo>
                    <a:pt x="3043340" y="3217962"/>
                    <a:pt x="3022497" y="3216437"/>
                    <a:pt x="3000001" y="3214912"/>
                  </a:cubicBezTo>
                  <a:lnTo>
                    <a:pt x="3063802" y="3217073"/>
                  </a:lnTo>
                  <a:cubicBezTo>
                    <a:pt x="3097227" y="3218217"/>
                    <a:pt x="3141709" y="3219361"/>
                    <a:pt x="3192291" y="3220250"/>
                  </a:cubicBezTo>
                  <a:cubicBezTo>
                    <a:pt x="3185682" y="3221903"/>
                    <a:pt x="3181361" y="3223682"/>
                    <a:pt x="3179709" y="3225588"/>
                  </a:cubicBezTo>
                  <a:cubicBezTo>
                    <a:pt x="3167254" y="3225588"/>
                    <a:pt x="3154291" y="3225461"/>
                    <a:pt x="3140819" y="3225461"/>
                  </a:cubicBezTo>
                  <a:close/>
                  <a:moveTo>
                    <a:pt x="563144" y="2494429"/>
                  </a:moveTo>
                  <a:lnTo>
                    <a:pt x="565940" y="2503199"/>
                  </a:lnTo>
                  <a:lnTo>
                    <a:pt x="563017" y="2495446"/>
                  </a:lnTo>
                  <a:lnTo>
                    <a:pt x="563017" y="2494429"/>
                  </a:lnTo>
                  <a:close/>
                  <a:moveTo>
                    <a:pt x="5997080" y="1112307"/>
                  </a:moveTo>
                  <a:cubicBezTo>
                    <a:pt x="5997080" y="1112307"/>
                    <a:pt x="5996953" y="1112307"/>
                    <a:pt x="5996826" y="1112307"/>
                  </a:cubicBezTo>
                  <a:cubicBezTo>
                    <a:pt x="5996826" y="1112307"/>
                    <a:pt x="5997080" y="1112307"/>
                    <a:pt x="5997207" y="1112307"/>
                  </a:cubicBezTo>
                  <a:cubicBezTo>
                    <a:pt x="5997207" y="1112307"/>
                    <a:pt x="5997207" y="1112307"/>
                    <a:pt x="5997207" y="1112307"/>
                  </a:cubicBezTo>
                  <a:close/>
                  <a:moveTo>
                    <a:pt x="4874859" y="1205973"/>
                  </a:moveTo>
                  <a:cubicBezTo>
                    <a:pt x="4788055" y="1220081"/>
                    <a:pt x="4702650" y="1234061"/>
                    <a:pt x="4617117" y="1247405"/>
                  </a:cubicBezTo>
                  <a:cubicBezTo>
                    <a:pt x="4589030" y="1251091"/>
                    <a:pt x="4559926" y="1254777"/>
                    <a:pt x="4530059" y="1258462"/>
                  </a:cubicBezTo>
                  <a:cubicBezTo>
                    <a:pt x="4524086" y="1259225"/>
                    <a:pt x="4517859" y="1259987"/>
                    <a:pt x="4511758" y="1260750"/>
                  </a:cubicBezTo>
                  <a:lnTo>
                    <a:pt x="4511504" y="1260242"/>
                  </a:lnTo>
                  <a:cubicBezTo>
                    <a:pt x="4570729" y="1251091"/>
                    <a:pt x="4629953" y="1241686"/>
                    <a:pt x="4689051" y="1231900"/>
                  </a:cubicBezTo>
                  <a:cubicBezTo>
                    <a:pt x="4691720" y="1231646"/>
                    <a:pt x="4694516" y="1231265"/>
                    <a:pt x="4697821" y="1230884"/>
                  </a:cubicBezTo>
                  <a:cubicBezTo>
                    <a:pt x="4712563" y="1229104"/>
                    <a:pt x="4733915" y="1226308"/>
                    <a:pt x="4760222" y="1222495"/>
                  </a:cubicBezTo>
                  <a:cubicBezTo>
                    <a:pt x="4805975" y="1216014"/>
                    <a:pt x="4866980" y="1206863"/>
                    <a:pt x="4934084" y="1196315"/>
                  </a:cubicBezTo>
                  <a:cubicBezTo>
                    <a:pt x="4913368" y="1199619"/>
                    <a:pt x="4893669" y="1202796"/>
                    <a:pt x="4874986" y="1205846"/>
                  </a:cubicBezTo>
                  <a:close/>
                  <a:moveTo>
                    <a:pt x="1190087" y="3221140"/>
                  </a:moveTo>
                  <a:lnTo>
                    <a:pt x="1150943" y="3222411"/>
                  </a:lnTo>
                  <a:lnTo>
                    <a:pt x="955476" y="3219869"/>
                  </a:lnTo>
                  <a:lnTo>
                    <a:pt x="1114849" y="3219615"/>
                  </a:lnTo>
                  <a:lnTo>
                    <a:pt x="987503" y="3217836"/>
                  </a:lnTo>
                  <a:lnTo>
                    <a:pt x="1189960" y="3214404"/>
                  </a:lnTo>
                  <a:lnTo>
                    <a:pt x="1189960" y="3221140"/>
                  </a:lnTo>
                  <a:close/>
                  <a:moveTo>
                    <a:pt x="10259229" y="4055370"/>
                  </a:moveTo>
                  <a:cubicBezTo>
                    <a:pt x="10259229" y="4055370"/>
                    <a:pt x="10259864" y="4055497"/>
                    <a:pt x="10260246" y="4055624"/>
                  </a:cubicBezTo>
                  <a:lnTo>
                    <a:pt x="10246266" y="4053463"/>
                  </a:lnTo>
                  <a:cubicBezTo>
                    <a:pt x="10250714" y="4054099"/>
                    <a:pt x="10255035" y="4054735"/>
                    <a:pt x="10259229" y="4055370"/>
                  </a:cubicBezTo>
                  <a:close/>
                  <a:moveTo>
                    <a:pt x="10440462" y="4076594"/>
                  </a:moveTo>
                  <a:cubicBezTo>
                    <a:pt x="10421526" y="4071257"/>
                    <a:pt x="10358996" y="4058929"/>
                    <a:pt x="10265584" y="4042153"/>
                  </a:cubicBezTo>
                  <a:cubicBezTo>
                    <a:pt x="10294687" y="4046220"/>
                    <a:pt x="10323665" y="4050286"/>
                    <a:pt x="10352514" y="4054353"/>
                  </a:cubicBezTo>
                  <a:lnTo>
                    <a:pt x="10397505" y="4064520"/>
                  </a:lnTo>
                  <a:lnTo>
                    <a:pt x="10467786" y="4080407"/>
                  </a:lnTo>
                  <a:cubicBezTo>
                    <a:pt x="10458382" y="4079009"/>
                    <a:pt x="10449231" y="4077738"/>
                    <a:pt x="10440462" y="4076467"/>
                  </a:cubicBezTo>
                  <a:close/>
                  <a:moveTo>
                    <a:pt x="10941458" y="4140649"/>
                  </a:moveTo>
                  <a:cubicBezTo>
                    <a:pt x="10941458" y="4140649"/>
                    <a:pt x="10941076" y="4140649"/>
                    <a:pt x="10940950" y="4140649"/>
                  </a:cubicBezTo>
                  <a:lnTo>
                    <a:pt x="10938408" y="4137472"/>
                  </a:lnTo>
                  <a:cubicBezTo>
                    <a:pt x="10996616" y="4145732"/>
                    <a:pt x="11053934" y="4153993"/>
                    <a:pt x="11110490" y="4162000"/>
                  </a:cubicBezTo>
                  <a:lnTo>
                    <a:pt x="11110490" y="4162508"/>
                  </a:lnTo>
                  <a:cubicBezTo>
                    <a:pt x="11090790" y="4159458"/>
                    <a:pt x="11068549" y="4156281"/>
                    <a:pt x="11044911" y="4153104"/>
                  </a:cubicBezTo>
                  <a:cubicBezTo>
                    <a:pt x="11004749" y="4147766"/>
                    <a:pt x="10968147" y="4143317"/>
                    <a:pt x="10941585" y="4140649"/>
                  </a:cubicBezTo>
                  <a:close/>
                  <a:moveTo>
                    <a:pt x="5153699" y="1171532"/>
                  </a:moveTo>
                  <a:lnTo>
                    <a:pt x="5210128" y="1156789"/>
                  </a:lnTo>
                  <a:cubicBezTo>
                    <a:pt x="5165264" y="1164414"/>
                    <a:pt x="5120401" y="1171786"/>
                    <a:pt x="5075283" y="1179157"/>
                  </a:cubicBezTo>
                  <a:cubicBezTo>
                    <a:pt x="5116588" y="1171023"/>
                    <a:pt x="5157893" y="1162889"/>
                    <a:pt x="5198816" y="1154374"/>
                  </a:cubicBezTo>
                  <a:cubicBezTo>
                    <a:pt x="5239231" y="1149672"/>
                    <a:pt x="5279647" y="1144969"/>
                    <a:pt x="5319935" y="1139886"/>
                  </a:cubicBezTo>
                  <a:cubicBezTo>
                    <a:pt x="5264777" y="1150816"/>
                    <a:pt x="5209365" y="1161237"/>
                    <a:pt x="5153699" y="1171532"/>
                  </a:cubicBezTo>
                  <a:close/>
                  <a:moveTo>
                    <a:pt x="781233" y="3129634"/>
                  </a:moveTo>
                  <a:lnTo>
                    <a:pt x="811735" y="3213260"/>
                  </a:lnTo>
                  <a:lnTo>
                    <a:pt x="895743" y="3211481"/>
                  </a:lnTo>
                  <a:cubicBezTo>
                    <a:pt x="928532" y="3210845"/>
                    <a:pt x="961576" y="3210083"/>
                    <a:pt x="996272" y="3209448"/>
                  </a:cubicBezTo>
                  <a:lnTo>
                    <a:pt x="1019403" y="3209448"/>
                  </a:lnTo>
                  <a:cubicBezTo>
                    <a:pt x="978225" y="3210464"/>
                    <a:pt x="936793" y="3211481"/>
                    <a:pt x="895743" y="3212625"/>
                  </a:cubicBezTo>
                  <a:lnTo>
                    <a:pt x="811735" y="3214785"/>
                  </a:lnTo>
                  <a:lnTo>
                    <a:pt x="780216" y="3129888"/>
                  </a:lnTo>
                  <a:cubicBezTo>
                    <a:pt x="769922" y="3102055"/>
                    <a:pt x="759882" y="3075239"/>
                    <a:pt x="749969" y="3048677"/>
                  </a:cubicBezTo>
                  <a:lnTo>
                    <a:pt x="745393" y="3036349"/>
                  </a:lnTo>
                  <a:lnTo>
                    <a:pt x="729126" y="2986274"/>
                  </a:lnTo>
                  <a:cubicBezTo>
                    <a:pt x="747300" y="3036603"/>
                    <a:pt x="764203" y="3082864"/>
                    <a:pt x="781233" y="3129634"/>
                  </a:cubicBezTo>
                  <a:close/>
                  <a:moveTo>
                    <a:pt x="802585" y="3217962"/>
                  </a:moveTo>
                  <a:lnTo>
                    <a:pt x="802076" y="3217962"/>
                  </a:lnTo>
                  <a:cubicBezTo>
                    <a:pt x="802076" y="3217962"/>
                    <a:pt x="792544" y="3188859"/>
                    <a:pt x="792544" y="3188859"/>
                  </a:cubicBezTo>
                  <a:lnTo>
                    <a:pt x="802585" y="3217962"/>
                  </a:lnTo>
                  <a:close/>
                  <a:moveTo>
                    <a:pt x="4256304" y="3217327"/>
                  </a:moveTo>
                  <a:lnTo>
                    <a:pt x="4252618" y="3216437"/>
                  </a:lnTo>
                  <a:lnTo>
                    <a:pt x="4246264" y="3214912"/>
                  </a:lnTo>
                  <a:cubicBezTo>
                    <a:pt x="4279562" y="3218471"/>
                    <a:pt x="4300786" y="3219869"/>
                    <a:pt x="4300913" y="3218344"/>
                  </a:cubicBezTo>
                  <a:cubicBezTo>
                    <a:pt x="4300913" y="3217962"/>
                    <a:pt x="4299896" y="3217454"/>
                    <a:pt x="4297863" y="3216946"/>
                  </a:cubicBezTo>
                  <a:cubicBezTo>
                    <a:pt x="4312351" y="3220123"/>
                    <a:pt x="4329763" y="3223682"/>
                    <a:pt x="4349843" y="3227368"/>
                  </a:cubicBezTo>
                  <a:lnTo>
                    <a:pt x="4349462" y="3227368"/>
                  </a:lnTo>
                  <a:cubicBezTo>
                    <a:pt x="4315528" y="3223682"/>
                    <a:pt x="4281595" y="3219869"/>
                    <a:pt x="4256177" y="3217327"/>
                  </a:cubicBezTo>
                  <a:close/>
                  <a:moveTo>
                    <a:pt x="6811103" y="3586656"/>
                  </a:moveTo>
                  <a:lnTo>
                    <a:pt x="6810594" y="3590341"/>
                  </a:lnTo>
                  <a:lnTo>
                    <a:pt x="6744379" y="3581191"/>
                  </a:lnTo>
                  <a:lnTo>
                    <a:pt x="6582210" y="3555773"/>
                  </a:lnTo>
                  <a:cubicBezTo>
                    <a:pt x="6649696" y="3564669"/>
                    <a:pt x="6726968" y="3575090"/>
                    <a:pt x="6811103" y="3586656"/>
                  </a:cubicBezTo>
                  <a:close/>
                  <a:moveTo>
                    <a:pt x="7118283" y="3633044"/>
                  </a:moveTo>
                  <a:cubicBezTo>
                    <a:pt x="7115614" y="3632409"/>
                    <a:pt x="7112310" y="3631646"/>
                    <a:pt x="7107862" y="3630629"/>
                  </a:cubicBezTo>
                  <a:cubicBezTo>
                    <a:pt x="7062490" y="3624402"/>
                    <a:pt x="7018770" y="3618556"/>
                    <a:pt x="6976449" y="3612837"/>
                  </a:cubicBezTo>
                  <a:cubicBezTo>
                    <a:pt x="6991954" y="3613854"/>
                    <a:pt x="7007205" y="3614870"/>
                    <a:pt x="7022075" y="3615760"/>
                  </a:cubicBezTo>
                  <a:cubicBezTo>
                    <a:pt x="7119935" y="3629232"/>
                    <a:pt x="7222626" y="3643466"/>
                    <a:pt x="7326205" y="3657827"/>
                  </a:cubicBezTo>
                  <a:cubicBezTo>
                    <a:pt x="7292399" y="3653887"/>
                    <a:pt x="7261261" y="3650329"/>
                    <a:pt x="7233810" y="3647279"/>
                  </a:cubicBezTo>
                  <a:cubicBezTo>
                    <a:pt x="7211695" y="3644864"/>
                    <a:pt x="7191996" y="3642830"/>
                    <a:pt x="7174966" y="3640924"/>
                  </a:cubicBezTo>
                  <a:lnTo>
                    <a:pt x="7118156" y="3633044"/>
                  </a:lnTo>
                  <a:close/>
                  <a:moveTo>
                    <a:pt x="6172975" y="1043423"/>
                  </a:moveTo>
                  <a:cubicBezTo>
                    <a:pt x="6131670" y="1058674"/>
                    <a:pt x="6089984" y="1073163"/>
                    <a:pt x="6048043" y="1086888"/>
                  </a:cubicBezTo>
                  <a:cubicBezTo>
                    <a:pt x="6046010" y="1086888"/>
                    <a:pt x="6037876" y="1088795"/>
                    <a:pt x="6024659" y="1092099"/>
                  </a:cubicBezTo>
                  <a:cubicBezTo>
                    <a:pt x="6023642" y="1092353"/>
                    <a:pt x="6022498" y="1092608"/>
                    <a:pt x="6021481" y="1092862"/>
                  </a:cubicBezTo>
                  <a:cubicBezTo>
                    <a:pt x="6032284" y="1088795"/>
                    <a:pt x="6038384" y="1085999"/>
                    <a:pt x="6038130" y="1085236"/>
                  </a:cubicBezTo>
                  <a:cubicBezTo>
                    <a:pt x="6038003" y="1084855"/>
                    <a:pt x="6036224" y="1084982"/>
                    <a:pt x="6033174" y="1085491"/>
                  </a:cubicBezTo>
                  <a:cubicBezTo>
                    <a:pt x="6086806" y="1069858"/>
                    <a:pt x="6137516" y="1053718"/>
                    <a:pt x="6183650" y="1037958"/>
                  </a:cubicBezTo>
                  <a:cubicBezTo>
                    <a:pt x="6200935" y="1031858"/>
                    <a:pt x="6217584" y="1026012"/>
                    <a:pt x="6233724" y="1020292"/>
                  </a:cubicBezTo>
                  <a:cubicBezTo>
                    <a:pt x="6213390" y="1028045"/>
                    <a:pt x="6193055" y="1035798"/>
                    <a:pt x="6172975" y="1043296"/>
                  </a:cubicBezTo>
                  <a:close/>
                  <a:moveTo>
                    <a:pt x="5253339" y="1143444"/>
                  </a:moveTo>
                  <a:lnTo>
                    <a:pt x="5252068" y="1135819"/>
                  </a:lnTo>
                  <a:cubicBezTo>
                    <a:pt x="5350691" y="1117772"/>
                    <a:pt x="5448551" y="1098708"/>
                    <a:pt x="5545395" y="1077611"/>
                  </a:cubicBezTo>
                  <a:lnTo>
                    <a:pt x="5547556" y="1087905"/>
                  </a:lnTo>
                  <a:cubicBezTo>
                    <a:pt x="5462659" y="1105317"/>
                    <a:pt x="5359079" y="1125016"/>
                    <a:pt x="5253339" y="1143317"/>
                  </a:cubicBezTo>
                  <a:close/>
                  <a:moveTo>
                    <a:pt x="573184" y="2588350"/>
                  </a:moveTo>
                  <a:lnTo>
                    <a:pt x="558060" y="2542851"/>
                  </a:lnTo>
                  <a:lnTo>
                    <a:pt x="558695" y="2536370"/>
                  </a:lnTo>
                  <a:lnTo>
                    <a:pt x="675366" y="2859691"/>
                  </a:lnTo>
                  <a:lnTo>
                    <a:pt x="606990" y="2678204"/>
                  </a:lnTo>
                  <a:lnTo>
                    <a:pt x="573184" y="2588477"/>
                  </a:lnTo>
                  <a:close/>
                  <a:moveTo>
                    <a:pt x="558823" y="2535734"/>
                  </a:moveTo>
                  <a:lnTo>
                    <a:pt x="558823" y="2535353"/>
                  </a:lnTo>
                  <a:cubicBezTo>
                    <a:pt x="558823" y="2535353"/>
                    <a:pt x="561110" y="2513874"/>
                    <a:pt x="561110" y="2513874"/>
                  </a:cubicBezTo>
                  <a:lnTo>
                    <a:pt x="575217" y="2554925"/>
                  </a:lnTo>
                  <a:cubicBezTo>
                    <a:pt x="575726" y="2556577"/>
                    <a:pt x="576107" y="2558102"/>
                    <a:pt x="576615" y="2559755"/>
                  </a:cubicBezTo>
                  <a:cubicBezTo>
                    <a:pt x="584241" y="2585046"/>
                    <a:pt x="595552" y="2619742"/>
                    <a:pt x="608515" y="2657870"/>
                  </a:cubicBezTo>
                  <a:cubicBezTo>
                    <a:pt x="621606" y="2696124"/>
                    <a:pt x="633934" y="2730693"/>
                    <a:pt x="643339" y="2755349"/>
                  </a:cubicBezTo>
                  <a:cubicBezTo>
                    <a:pt x="644991" y="2759670"/>
                    <a:pt x="646516" y="2763610"/>
                    <a:pt x="648041" y="2767423"/>
                  </a:cubicBezTo>
                  <a:lnTo>
                    <a:pt x="661894" y="2807710"/>
                  </a:lnTo>
                  <a:lnTo>
                    <a:pt x="681466" y="2864648"/>
                  </a:lnTo>
                  <a:lnTo>
                    <a:pt x="558950" y="2535734"/>
                  </a:lnTo>
                  <a:close/>
                  <a:moveTo>
                    <a:pt x="4341074" y="3237789"/>
                  </a:moveTo>
                  <a:cubicBezTo>
                    <a:pt x="4396232" y="3245160"/>
                    <a:pt x="4450627" y="3252405"/>
                    <a:pt x="4500447" y="3258886"/>
                  </a:cubicBezTo>
                  <a:cubicBezTo>
                    <a:pt x="4529170" y="3266258"/>
                    <a:pt x="4561197" y="3273883"/>
                    <a:pt x="4595257" y="3281382"/>
                  </a:cubicBezTo>
                  <a:lnTo>
                    <a:pt x="4362934" y="3243127"/>
                  </a:lnTo>
                  <a:lnTo>
                    <a:pt x="4341074" y="3237789"/>
                  </a:lnTo>
                  <a:close/>
                  <a:moveTo>
                    <a:pt x="4450754" y="3247067"/>
                  </a:moveTo>
                  <a:cubicBezTo>
                    <a:pt x="4453677" y="3247321"/>
                    <a:pt x="4456728" y="3247702"/>
                    <a:pt x="4459650" y="3247956"/>
                  </a:cubicBezTo>
                  <a:cubicBezTo>
                    <a:pt x="4460540" y="3248210"/>
                    <a:pt x="4461557" y="3248465"/>
                    <a:pt x="4462574" y="3248719"/>
                  </a:cubicBezTo>
                  <a:cubicBezTo>
                    <a:pt x="4458634" y="3248210"/>
                    <a:pt x="4454694" y="3247575"/>
                    <a:pt x="4450754" y="3247067"/>
                  </a:cubicBezTo>
                  <a:close/>
                  <a:moveTo>
                    <a:pt x="9209197" y="3916459"/>
                  </a:moveTo>
                  <a:lnTo>
                    <a:pt x="9561749" y="3964500"/>
                  </a:lnTo>
                  <a:cubicBezTo>
                    <a:pt x="9555268" y="3964372"/>
                    <a:pt x="9549676" y="3964500"/>
                    <a:pt x="9545481" y="3964754"/>
                  </a:cubicBezTo>
                  <a:cubicBezTo>
                    <a:pt x="9392463" y="3943275"/>
                    <a:pt x="9286595" y="3929931"/>
                    <a:pt x="9228006" y="3923576"/>
                  </a:cubicBezTo>
                  <a:lnTo>
                    <a:pt x="9142727" y="3909087"/>
                  </a:lnTo>
                  <a:lnTo>
                    <a:pt x="9103965" y="3905275"/>
                  </a:lnTo>
                  <a:cubicBezTo>
                    <a:pt x="9061897" y="3898412"/>
                    <a:pt x="9019575" y="3891549"/>
                    <a:pt x="8977763" y="3884940"/>
                  </a:cubicBezTo>
                  <a:lnTo>
                    <a:pt x="9209197" y="3916459"/>
                  </a:lnTo>
                  <a:close/>
                  <a:moveTo>
                    <a:pt x="9526926" y="3974413"/>
                  </a:moveTo>
                  <a:lnTo>
                    <a:pt x="9529087" y="3974667"/>
                  </a:lnTo>
                  <a:lnTo>
                    <a:pt x="9474310" y="3965389"/>
                  </a:lnTo>
                  <a:cubicBezTo>
                    <a:pt x="9506083" y="3969583"/>
                    <a:pt x="9540271" y="3974031"/>
                    <a:pt x="9577001" y="3978734"/>
                  </a:cubicBezTo>
                  <a:cubicBezTo>
                    <a:pt x="9588311" y="3980894"/>
                    <a:pt x="9601784" y="3983309"/>
                    <a:pt x="9616907" y="3985978"/>
                  </a:cubicBezTo>
                  <a:cubicBezTo>
                    <a:pt x="9628091" y="3987884"/>
                    <a:pt x="9640419" y="3989918"/>
                    <a:pt x="9653383" y="3991951"/>
                  </a:cubicBezTo>
                  <a:cubicBezTo>
                    <a:pt x="9649697" y="3991570"/>
                    <a:pt x="9646519" y="3991316"/>
                    <a:pt x="9644105" y="3991189"/>
                  </a:cubicBezTo>
                  <a:cubicBezTo>
                    <a:pt x="9655416" y="3992714"/>
                    <a:pt x="9666092" y="3994112"/>
                    <a:pt x="9676386" y="3995510"/>
                  </a:cubicBezTo>
                  <a:cubicBezTo>
                    <a:pt x="9717437" y="4001865"/>
                    <a:pt x="9764969" y="4008727"/>
                    <a:pt x="9815806" y="4015590"/>
                  </a:cubicBezTo>
                  <a:lnTo>
                    <a:pt x="9853552" y="4020674"/>
                  </a:lnTo>
                  <a:cubicBezTo>
                    <a:pt x="9905405" y="4028299"/>
                    <a:pt x="9953954" y="4035671"/>
                    <a:pt x="10034404" y="4046728"/>
                  </a:cubicBezTo>
                  <a:cubicBezTo>
                    <a:pt x="10034404" y="4046093"/>
                    <a:pt x="10041902" y="4046473"/>
                    <a:pt x="10053976" y="4047618"/>
                  </a:cubicBezTo>
                  <a:lnTo>
                    <a:pt x="10097314" y="4053463"/>
                  </a:lnTo>
                  <a:lnTo>
                    <a:pt x="9966409" y="4047618"/>
                  </a:lnTo>
                  <a:cubicBezTo>
                    <a:pt x="9911125" y="4037704"/>
                    <a:pt x="9837666" y="4025122"/>
                    <a:pt x="9750608" y="4010888"/>
                  </a:cubicBezTo>
                  <a:lnTo>
                    <a:pt x="9526926" y="3974158"/>
                  </a:lnTo>
                  <a:close/>
                  <a:moveTo>
                    <a:pt x="14103501" y="4559925"/>
                  </a:moveTo>
                  <a:lnTo>
                    <a:pt x="14260586" y="4575811"/>
                  </a:lnTo>
                  <a:lnTo>
                    <a:pt x="14260586" y="4582928"/>
                  </a:lnTo>
                  <a:cubicBezTo>
                    <a:pt x="14260586" y="4582928"/>
                    <a:pt x="14103501" y="4560052"/>
                    <a:pt x="14103501" y="4560052"/>
                  </a:cubicBezTo>
                  <a:cubicBezTo>
                    <a:pt x="14103119" y="4560052"/>
                    <a:pt x="14102739" y="4560052"/>
                    <a:pt x="14102357" y="4559925"/>
                  </a:cubicBezTo>
                  <a:cubicBezTo>
                    <a:pt x="14102739" y="4559925"/>
                    <a:pt x="14103119" y="4559925"/>
                    <a:pt x="14103501" y="4559925"/>
                  </a:cubicBezTo>
                  <a:close/>
                  <a:moveTo>
                    <a:pt x="14263129" y="1565007"/>
                  </a:moveTo>
                  <a:cubicBezTo>
                    <a:pt x="14262874" y="1572379"/>
                    <a:pt x="14262493" y="1579369"/>
                    <a:pt x="14262238" y="1586232"/>
                  </a:cubicBezTo>
                  <a:lnTo>
                    <a:pt x="14262238" y="1565007"/>
                  </a:lnTo>
                  <a:lnTo>
                    <a:pt x="14263129" y="1565007"/>
                  </a:lnTo>
                  <a:close/>
                  <a:moveTo>
                    <a:pt x="14234533" y="1565007"/>
                  </a:moveTo>
                  <a:lnTo>
                    <a:pt x="14255122" y="1565007"/>
                  </a:lnTo>
                  <a:cubicBezTo>
                    <a:pt x="14255502" y="1611523"/>
                    <a:pt x="14256011" y="1655497"/>
                    <a:pt x="14256520" y="1694768"/>
                  </a:cubicBezTo>
                  <a:cubicBezTo>
                    <a:pt x="14257281" y="1747639"/>
                    <a:pt x="14258045" y="1792121"/>
                    <a:pt x="14259061" y="1823512"/>
                  </a:cubicBezTo>
                  <a:cubicBezTo>
                    <a:pt x="14259061" y="1825164"/>
                    <a:pt x="14259061" y="1826562"/>
                    <a:pt x="14259188" y="1828087"/>
                  </a:cubicBezTo>
                  <a:lnTo>
                    <a:pt x="14254359" y="2053040"/>
                  </a:lnTo>
                  <a:lnTo>
                    <a:pt x="14259570" y="2053040"/>
                  </a:lnTo>
                  <a:cubicBezTo>
                    <a:pt x="14259570" y="2967465"/>
                    <a:pt x="14268974" y="3287736"/>
                    <a:pt x="14272279" y="3992968"/>
                  </a:cubicBezTo>
                  <a:cubicBezTo>
                    <a:pt x="14267958" y="4042788"/>
                    <a:pt x="14264654" y="4197459"/>
                    <a:pt x="14262238" y="4421013"/>
                  </a:cubicBezTo>
                  <a:lnTo>
                    <a:pt x="14262238" y="4422157"/>
                  </a:lnTo>
                  <a:cubicBezTo>
                    <a:pt x="14262238" y="4422157"/>
                    <a:pt x="14262238" y="4421013"/>
                    <a:pt x="14262238" y="4421013"/>
                  </a:cubicBezTo>
                  <a:cubicBezTo>
                    <a:pt x="14261857" y="4408304"/>
                    <a:pt x="14261477" y="4396485"/>
                    <a:pt x="14261095" y="4384665"/>
                  </a:cubicBezTo>
                  <a:lnTo>
                    <a:pt x="14248386" y="4015209"/>
                  </a:lnTo>
                  <a:lnTo>
                    <a:pt x="14244445" y="4052828"/>
                  </a:lnTo>
                  <a:cubicBezTo>
                    <a:pt x="14240506" y="3945055"/>
                    <a:pt x="14236693" y="3825715"/>
                    <a:pt x="14233515" y="3668884"/>
                  </a:cubicBezTo>
                  <a:lnTo>
                    <a:pt x="14233515" y="3661640"/>
                  </a:lnTo>
                  <a:cubicBezTo>
                    <a:pt x="14233515" y="3661640"/>
                    <a:pt x="14233134" y="3653252"/>
                    <a:pt x="14233134" y="3653252"/>
                  </a:cubicBezTo>
                  <a:cubicBezTo>
                    <a:pt x="14230593" y="3526796"/>
                    <a:pt x="14228431" y="3376319"/>
                    <a:pt x="14226906" y="3188732"/>
                  </a:cubicBezTo>
                  <a:cubicBezTo>
                    <a:pt x="14236058" y="2890193"/>
                    <a:pt x="14235295" y="2551494"/>
                    <a:pt x="14233008" y="2175429"/>
                  </a:cubicBezTo>
                  <a:cubicBezTo>
                    <a:pt x="14235295" y="2012752"/>
                    <a:pt x="14236565" y="1831265"/>
                    <a:pt x="14234660" y="1565007"/>
                  </a:cubicBezTo>
                  <a:close/>
                  <a:moveTo>
                    <a:pt x="14154974" y="472146"/>
                  </a:moveTo>
                  <a:lnTo>
                    <a:pt x="14217122" y="495785"/>
                  </a:lnTo>
                  <a:lnTo>
                    <a:pt x="14216867" y="561110"/>
                  </a:lnTo>
                  <a:cubicBezTo>
                    <a:pt x="14214579" y="1049015"/>
                    <a:pt x="14218647" y="1298750"/>
                    <a:pt x="14216613" y="1610634"/>
                  </a:cubicBezTo>
                  <a:cubicBezTo>
                    <a:pt x="14214324" y="1659945"/>
                    <a:pt x="14211656" y="1647363"/>
                    <a:pt x="14207208" y="1478712"/>
                  </a:cubicBezTo>
                  <a:cubicBezTo>
                    <a:pt x="14207208" y="1535141"/>
                    <a:pt x="14207208" y="1590680"/>
                    <a:pt x="14207208" y="1645202"/>
                  </a:cubicBezTo>
                  <a:cubicBezTo>
                    <a:pt x="14204793" y="1625249"/>
                    <a:pt x="14202633" y="1584198"/>
                    <a:pt x="14202379" y="1416183"/>
                  </a:cubicBezTo>
                  <a:cubicBezTo>
                    <a:pt x="14202760" y="1083838"/>
                    <a:pt x="14201870" y="825588"/>
                    <a:pt x="14199836" y="643084"/>
                  </a:cubicBezTo>
                  <a:cubicBezTo>
                    <a:pt x="14199963" y="623766"/>
                    <a:pt x="14200217" y="603177"/>
                    <a:pt x="14200345" y="581572"/>
                  </a:cubicBezTo>
                  <a:cubicBezTo>
                    <a:pt x="14200726" y="575726"/>
                    <a:pt x="14201108" y="568990"/>
                    <a:pt x="14201488" y="561110"/>
                  </a:cubicBezTo>
                  <a:lnTo>
                    <a:pt x="14204158" y="510019"/>
                  </a:lnTo>
                  <a:lnTo>
                    <a:pt x="14200726" y="508621"/>
                  </a:lnTo>
                  <a:lnTo>
                    <a:pt x="14200726" y="507096"/>
                  </a:lnTo>
                  <a:cubicBezTo>
                    <a:pt x="14200726" y="507096"/>
                    <a:pt x="14171367" y="495912"/>
                    <a:pt x="14171367" y="495912"/>
                  </a:cubicBezTo>
                  <a:lnTo>
                    <a:pt x="14149635" y="486507"/>
                  </a:lnTo>
                  <a:cubicBezTo>
                    <a:pt x="14120403" y="473925"/>
                    <a:pt x="14075287" y="454480"/>
                    <a:pt x="14018477" y="430078"/>
                  </a:cubicBezTo>
                  <a:cubicBezTo>
                    <a:pt x="14062959" y="447490"/>
                    <a:pt x="14107694" y="464647"/>
                    <a:pt x="14151669" y="480915"/>
                  </a:cubicBezTo>
                  <a:lnTo>
                    <a:pt x="14207335" y="501504"/>
                  </a:lnTo>
                  <a:lnTo>
                    <a:pt x="14207335" y="560856"/>
                  </a:lnTo>
                  <a:cubicBezTo>
                    <a:pt x="14207335" y="682228"/>
                    <a:pt x="14207335" y="798136"/>
                    <a:pt x="14207208" y="887863"/>
                  </a:cubicBezTo>
                  <a:cubicBezTo>
                    <a:pt x="14211147" y="902351"/>
                    <a:pt x="14213435" y="751239"/>
                    <a:pt x="14214452" y="560856"/>
                  </a:cubicBezTo>
                  <a:lnTo>
                    <a:pt x="14214833" y="497056"/>
                  </a:lnTo>
                  <a:lnTo>
                    <a:pt x="14154210" y="474306"/>
                  </a:lnTo>
                  <a:cubicBezTo>
                    <a:pt x="14060289" y="438975"/>
                    <a:pt x="13955693" y="396399"/>
                    <a:pt x="13856942" y="357763"/>
                  </a:cubicBezTo>
                  <a:cubicBezTo>
                    <a:pt x="13886174" y="367804"/>
                    <a:pt x="13937265" y="386867"/>
                    <a:pt x="14036396" y="425884"/>
                  </a:cubicBezTo>
                  <a:cubicBezTo>
                    <a:pt x="14079226" y="443042"/>
                    <a:pt x="14120151" y="458801"/>
                    <a:pt x="14155101" y="472146"/>
                  </a:cubicBezTo>
                  <a:close/>
                  <a:moveTo>
                    <a:pt x="13082828" y="224952"/>
                  </a:moveTo>
                  <a:cubicBezTo>
                    <a:pt x="13109135" y="231307"/>
                    <a:pt x="13146626" y="239568"/>
                    <a:pt x="13188186" y="248718"/>
                  </a:cubicBezTo>
                  <a:cubicBezTo>
                    <a:pt x="13214494" y="254438"/>
                    <a:pt x="13239149" y="259903"/>
                    <a:pt x="13260502" y="264351"/>
                  </a:cubicBezTo>
                  <a:cubicBezTo>
                    <a:pt x="13330020" y="281254"/>
                    <a:pt x="13402462" y="299682"/>
                    <a:pt x="13471855" y="319254"/>
                  </a:cubicBezTo>
                  <a:cubicBezTo>
                    <a:pt x="13607461" y="358272"/>
                    <a:pt x="13739255" y="408727"/>
                    <a:pt x="13870288" y="460453"/>
                  </a:cubicBezTo>
                  <a:lnTo>
                    <a:pt x="13873719" y="451811"/>
                  </a:lnTo>
                  <a:cubicBezTo>
                    <a:pt x="13957981" y="486507"/>
                    <a:pt x="14041098" y="521330"/>
                    <a:pt x="14124980" y="553485"/>
                  </a:cubicBezTo>
                  <a:lnTo>
                    <a:pt x="14130317" y="555518"/>
                  </a:lnTo>
                  <a:lnTo>
                    <a:pt x="14130317" y="560983"/>
                  </a:lnTo>
                  <a:cubicBezTo>
                    <a:pt x="14130190" y="566321"/>
                    <a:pt x="14130062" y="571532"/>
                    <a:pt x="14130062" y="576869"/>
                  </a:cubicBezTo>
                  <a:cubicBezTo>
                    <a:pt x="14130062" y="571532"/>
                    <a:pt x="14130062" y="566194"/>
                    <a:pt x="14129935" y="560983"/>
                  </a:cubicBezTo>
                  <a:lnTo>
                    <a:pt x="14129935" y="555518"/>
                  </a:lnTo>
                  <a:cubicBezTo>
                    <a:pt x="14129935" y="555518"/>
                    <a:pt x="14124980" y="553739"/>
                    <a:pt x="14124980" y="553739"/>
                  </a:cubicBezTo>
                  <a:cubicBezTo>
                    <a:pt x="14044403" y="524635"/>
                    <a:pt x="13984543" y="502521"/>
                    <a:pt x="13974248" y="500360"/>
                  </a:cubicBezTo>
                  <a:cubicBezTo>
                    <a:pt x="13969418" y="499216"/>
                    <a:pt x="13975900" y="502775"/>
                    <a:pt x="13996743" y="511798"/>
                  </a:cubicBezTo>
                  <a:cubicBezTo>
                    <a:pt x="13916040" y="480153"/>
                    <a:pt x="13835592" y="447744"/>
                    <a:pt x="13754507" y="416861"/>
                  </a:cubicBezTo>
                  <a:cubicBezTo>
                    <a:pt x="13632625" y="370218"/>
                    <a:pt x="13508965" y="327897"/>
                    <a:pt x="13382255" y="296505"/>
                  </a:cubicBezTo>
                  <a:cubicBezTo>
                    <a:pt x="13391025" y="299047"/>
                    <a:pt x="13399921" y="301716"/>
                    <a:pt x="13408689" y="304385"/>
                  </a:cubicBezTo>
                  <a:cubicBezTo>
                    <a:pt x="13308668" y="278331"/>
                    <a:pt x="13208140" y="254819"/>
                    <a:pt x="13106974" y="234103"/>
                  </a:cubicBezTo>
                  <a:cubicBezTo>
                    <a:pt x="13043682" y="221013"/>
                    <a:pt x="12980136" y="208939"/>
                    <a:pt x="12916464" y="197755"/>
                  </a:cubicBezTo>
                  <a:cubicBezTo>
                    <a:pt x="12972130" y="206143"/>
                    <a:pt x="13027669" y="215039"/>
                    <a:pt x="13083208" y="224698"/>
                  </a:cubicBezTo>
                  <a:close/>
                  <a:moveTo>
                    <a:pt x="7365858" y="617030"/>
                  </a:moveTo>
                  <a:lnTo>
                    <a:pt x="7199495" y="694556"/>
                  </a:lnTo>
                  <a:lnTo>
                    <a:pt x="7046730" y="766236"/>
                  </a:lnTo>
                  <a:cubicBezTo>
                    <a:pt x="6920656" y="812243"/>
                    <a:pt x="6794581" y="858123"/>
                    <a:pt x="6668505" y="904130"/>
                  </a:cubicBezTo>
                  <a:cubicBezTo>
                    <a:pt x="6669141" y="903876"/>
                    <a:pt x="6669777" y="903622"/>
                    <a:pt x="6670285" y="903368"/>
                  </a:cubicBezTo>
                  <a:cubicBezTo>
                    <a:pt x="6599494" y="928659"/>
                    <a:pt x="6540143" y="949502"/>
                    <a:pt x="6491848" y="966660"/>
                  </a:cubicBezTo>
                  <a:cubicBezTo>
                    <a:pt x="6441265" y="982800"/>
                    <a:pt x="6385091" y="1000847"/>
                    <a:pt x="6324595" y="1020165"/>
                  </a:cubicBezTo>
                  <a:cubicBezTo>
                    <a:pt x="6280748" y="1034273"/>
                    <a:pt x="6234868" y="1049397"/>
                    <a:pt x="6187336" y="1064393"/>
                  </a:cubicBezTo>
                  <a:cubicBezTo>
                    <a:pt x="6208942" y="1056259"/>
                    <a:pt x="6230420" y="1048126"/>
                    <a:pt x="6251772" y="1039610"/>
                  </a:cubicBezTo>
                  <a:lnTo>
                    <a:pt x="6538999" y="927770"/>
                  </a:lnTo>
                  <a:cubicBezTo>
                    <a:pt x="6549293" y="923957"/>
                    <a:pt x="6559334" y="920271"/>
                    <a:pt x="6568993" y="916713"/>
                  </a:cubicBezTo>
                  <a:cubicBezTo>
                    <a:pt x="6635080" y="891802"/>
                    <a:pt x="6683756" y="873120"/>
                    <a:pt x="6712098" y="861301"/>
                  </a:cubicBezTo>
                  <a:lnTo>
                    <a:pt x="7366112" y="617030"/>
                  </a:lnTo>
                  <a:close/>
                  <a:moveTo>
                    <a:pt x="6538872" y="896632"/>
                  </a:moveTo>
                  <a:lnTo>
                    <a:pt x="6379880" y="960940"/>
                  </a:lnTo>
                  <a:cubicBezTo>
                    <a:pt x="6378355" y="961576"/>
                    <a:pt x="6376957" y="962211"/>
                    <a:pt x="6375432" y="962720"/>
                  </a:cubicBezTo>
                  <a:cubicBezTo>
                    <a:pt x="6352937" y="968947"/>
                    <a:pt x="6327391" y="976064"/>
                    <a:pt x="6300194" y="983563"/>
                  </a:cubicBezTo>
                  <a:lnTo>
                    <a:pt x="6455246" y="920525"/>
                  </a:lnTo>
                  <a:lnTo>
                    <a:pt x="6465032" y="916586"/>
                  </a:lnTo>
                  <a:lnTo>
                    <a:pt x="6538872" y="896632"/>
                  </a:lnTo>
                  <a:close/>
                  <a:moveTo>
                    <a:pt x="103961" y="1351239"/>
                  </a:moveTo>
                  <a:lnTo>
                    <a:pt x="13345" y="1089303"/>
                  </a:lnTo>
                  <a:lnTo>
                    <a:pt x="18937" y="1089558"/>
                  </a:lnTo>
                  <a:lnTo>
                    <a:pt x="104342" y="1351112"/>
                  </a:lnTo>
                  <a:lnTo>
                    <a:pt x="113747" y="1379835"/>
                  </a:lnTo>
                  <a:cubicBezTo>
                    <a:pt x="110316" y="1369922"/>
                    <a:pt x="107011" y="1360263"/>
                    <a:pt x="103834" y="1351239"/>
                  </a:cubicBezTo>
                  <a:close/>
                  <a:moveTo>
                    <a:pt x="255836" y="1746113"/>
                  </a:moveTo>
                  <a:cubicBezTo>
                    <a:pt x="249227" y="1724508"/>
                    <a:pt x="240076" y="1695912"/>
                    <a:pt x="229401" y="1664012"/>
                  </a:cubicBezTo>
                  <a:lnTo>
                    <a:pt x="222665" y="1619403"/>
                  </a:lnTo>
                  <a:lnTo>
                    <a:pt x="238551" y="1655624"/>
                  </a:lnTo>
                  <a:cubicBezTo>
                    <a:pt x="254565" y="1703283"/>
                    <a:pt x="271087" y="1752214"/>
                    <a:pt x="287609" y="1801017"/>
                  </a:cubicBezTo>
                  <a:lnTo>
                    <a:pt x="265749" y="1781572"/>
                  </a:lnTo>
                  <a:cubicBezTo>
                    <a:pt x="264351" y="1774709"/>
                    <a:pt x="260919" y="1762381"/>
                    <a:pt x="255963" y="1745986"/>
                  </a:cubicBezTo>
                  <a:close/>
                  <a:moveTo>
                    <a:pt x="567592" y="2619361"/>
                  </a:moveTo>
                  <a:cubicBezTo>
                    <a:pt x="573184" y="2633341"/>
                    <a:pt x="576997" y="2641347"/>
                    <a:pt x="577886" y="2641093"/>
                  </a:cubicBezTo>
                  <a:cubicBezTo>
                    <a:pt x="579157" y="2640712"/>
                    <a:pt x="575472" y="2625842"/>
                    <a:pt x="568354" y="2602330"/>
                  </a:cubicBezTo>
                  <a:lnTo>
                    <a:pt x="574455" y="2617073"/>
                  </a:lnTo>
                  <a:cubicBezTo>
                    <a:pt x="598729" y="2702478"/>
                    <a:pt x="681085" y="2943063"/>
                    <a:pt x="705614" y="3006991"/>
                  </a:cubicBezTo>
                  <a:cubicBezTo>
                    <a:pt x="718196" y="3033298"/>
                    <a:pt x="713366" y="3013980"/>
                    <a:pt x="699386" y="2970769"/>
                  </a:cubicBezTo>
                  <a:lnTo>
                    <a:pt x="719467" y="3029613"/>
                  </a:lnTo>
                  <a:lnTo>
                    <a:pt x="617539" y="2721923"/>
                  </a:lnTo>
                  <a:lnTo>
                    <a:pt x="686169" y="2889431"/>
                  </a:lnTo>
                  <a:lnTo>
                    <a:pt x="744885" y="3052235"/>
                  </a:lnTo>
                  <a:lnTo>
                    <a:pt x="759373" y="3092523"/>
                  </a:lnTo>
                  <a:lnTo>
                    <a:pt x="741453" y="3098624"/>
                  </a:lnTo>
                  <a:lnTo>
                    <a:pt x="722008" y="3105232"/>
                  </a:lnTo>
                  <a:lnTo>
                    <a:pt x="631138" y="2819276"/>
                  </a:lnTo>
                  <a:lnTo>
                    <a:pt x="567719" y="2619615"/>
                  </a:lnTo>
                  <a:close/>
                  <a:moveTo>
                    <a:pt x="3389665" y="3241602"/>
                  </a:moveTo>
                  <a:lnTo>
                    <a:pt x="3394494" y="3240966"/>
                  </a:lnTo>
                  <a:cubicBezTo>
                    <a:pt x="3396400" y="3240966"/>
                    <a:pt x="3398180" y="3240966"/>
                    <a:pt x="3400086" y="3240966"/>
                  </a:cubicBezTo>
                  <a:lnTo>
                    <a:pt x="3395003" y="3241602"/>
                  </a:lnTo>
                  <a:cubicBezTo>
                    <a:pt x="3393223" y="3241602"/>
                    <a:pt x="3391571" y="3241602"/>
                    <a:pt x="3389792" y="3241602"/>
                  </a:cubicBezTo>
                  <a:close/>
                  <a:moveTo>
                    <a:pt x="4789326" y="3318111"/>
                  </a:moveTo>
                  <a:cubicBezTo>
                    <a:pt x="4821227" y="3322305"/>
                    <a:pt x="4850076" y="3325609"/>
                    <a:pt x="4872191" y="3327770"/>
                  </a:cubicBezTo>
                  <a:cubicBezTo>
                    <a:pt x="4898880" y="3330439"/>
                    <a:pt x="4915529" y="3331456"/>
                    <a:pt x="4915656" y="3330057"/>
                  </a:cubicBezTo>
                  <a:cubicBezTo>
                    <a:pt x="4915656" y="3329931"/>
                    <a:pt x="4915402" y="3329676"/>
                    <a:pt x="4915020" y="3329549"/>
                  </a:cubicBezTo>
                  <a:lnTo>
                    <a:pt x="5297440" y="3381021"/>
                  </a:lnTo>
                  <a:lnTo>
                    <a:pt x="5104387" y="3348231"/>
                  </a:lnTo>
                  <a:lnTo>
                    <a:pt x="4911335" y="3315442"/>
                  </a:lnTo>
                  <a:lnTo>
                    <a:pt x="4722476" y="3296632"/>
                  </a:lnTo>
                  <a:lnTo>
                    <a:pt x="4707988" y="3292057"/>
                  </a:lnTo>
                  <a:lnTo>
                    <a:pt x="4674181" y="3281127"/>
                  </a:lnTo>
                  <a:cubicBezTo>
                    <a:pt x="4698964" y="3284050"/>
                    <a:pt x="4716249" y="3286084"/>
                    <a:pt x="4723747" y="3286592"/>
                  </a:cubicBezTo>
                  <a:cubicBezTo>
                    <a:pt x="4737473" y="3288371"/>
                    <a:pt x="4750945" y="3290151"/>
                    <a:pt x="4764163" y="3291803"/>
                  </a:cubicBezTo>
                  <a:lnTo>
                    <a:pt x="4764163" y="3291803"/>
                  </a:lnTo>
                  <a:cubicBezTo>
                    <a:pt x="4764163" y="3291803"/>
                    <a:pt x="4785133" y="3294472"/>
                    <a:pt x="4785133" y="3294472"/>
                  </a:cubicBezTo>
                  <a:cubicBezTo>
                    <a:pt x="4794919" y="3295616"/>
                    <a:pt x="4804323" y="3296759"/>
                    <a:pt x="4813474" y="3297903"/>
                  </a:cubicBezTo>
                  <a:lnTo>
                    <a:pt x="4976787" y="3317730"/>
                  </a:lnTo>
                  <a:cubicBezTo>
                    <a:pt x="4945395" y="3314807"/>
                    <a:pt x="4922519" y="3313154"/>
                    <a:pt x="4909047" y="3313027"/>
                  </a:cubicBezTo>
                  <a:cubicBezTo>
                    <a:pt x="5111631" y="3339844"/>
                    <a:pt x="5270496" y="3361958"/>
                    <a:pt x="5404959" y="3381275"/>
                  </a:cubicBezTo>
                  <a:cubicBezTo>
                    <a:pt x="5402036" y="3381911"/>
                    <a:pt x="5392123" y="3381784"/>
                    <a:pt x="5372551" y="3380386"/>
                  </a:cubicBezTo>
                  <a:lnTo>
                    <a:pt x="5500151" y="3397543"/>
                  </a:lnTo>
                  <a:lnTo>
                    <a:pt x="5499897" y="3399704"/>
                  </a:lnTo>
                  <a:cubicBezTo>
                    <a:pt x="5390852" y="3386232"/>
                    <a:pt x="5316757" y="3377971"/>
                    <a:pt x="5309386" y="3379878"/>
                  </a:cubicBezTo>
                  <a:cubicBezTo>
                    <a:pt x="5391487" y="3391189"/>
                    <a:pt x="5479689" y="3403135"/>
                    <a:pt x="5570178" y="3415209"/>
                  </a:cubicBezTo>
                  <a:cubicBezTo>
                    <a:pt x="5535101" y="3410761"/>
                    <a:pt x="5501422" y="3406567"/>
                    <a:pt x="5469776" y="3402627"/>
                  </a:cubicBezTo>
                  <a:cubicBezTo>
                    <a:pt x="5381955" y="3391697"/>
                    <a:pt x="5308369" y="3382928"/>
                    <a:pt x="5256643" y="3377463"/>
                  </a:cubicBezTo>
                  <a:cubicBezTo>
                    <a:pt x="5204917" y="3371998"/>
                    <a:pt x="5175050" y="3369837"/>
                    <a:pt x="5174796" y="3372125"/>
                  </a:cubicBezTo>
                  <a:cubicBezTo>
                    <a:pt x="5176702" y="3373396"/>
                    <a:pt x="5189666" y="3376065"/>
                    <a:pt x="5211653" y="3379750"/>
                  </a:cubicBezTo>
                  <a:lnTo>
                    <a:pt x="4876766" y="3334633"/>
                  </a:lnTo>
                  <a:lnTo>
                    <a:pt x="4877401" y="3329676"/>
                  </a:lnTo>
                  <a:lnTo>
                    <a:pt x="4796825" y="3320526"/>
                  </a:lnTo>
                  <a:lnTo>
                    <a:pt x="4789199" y="3318111"/>
                  </a:lnTo>
                  <a:close/>
                  <a:moveTo>
                    <a:pt x="4956198" y="3362847"/>
                  </a:moveTo>
                  <a:lnTo>
                    <a:pt x="5067149" y="3371617"/>
                  </a:lnTo>
                  <a:cubicBezTo>
                    <a:pt x="5081383" y="3373650"/>
                    <a:pt x="5095999" y="3375683"/>
                    <a:pt x="5110996" y="3377717"/>
                  </a:cubicBezTo>
                  <a:cubicBezTo>
                    <a:pt x="5283078" y="3398052"/>
                    <a:pt x="5351708" y="3403390"/>
                    <a:pt x="5216355" y="3383182"/>
                  </a:cubicBezTo>
                  <a:lnTo>
                    <a:pt x="5250415" y="3385851"/>
                  </a:lnTo>
                  <a:cubicBezTo>
                    <a:pt x="5320316" y="3396654"/>
                    <a:pt x="5433555" y="3412540"/>
                    <a:pt x="5570178" y="3431223"/>
                  </a:cubicBezTo>
                  <a:cubicBezTo>
                    <a:pt x="5670200" y="3444694"/>
                    <a:pt x="5782549" y="3459818"/>
                    <a:pt x="5899346" y="3475578"/>
                  </a:cubicBezTo>
                  <a:cubicBezTo>
                    <a:pt x="5960604" y="3484093"/>
                    <a:pt x="6029488" y="3493624"/>
                    <a:pt x="6102439" y="3503411"/>
                  </a:cubicBezTo>
                  <a:lnTo>
                    <a:pt x="6321291" y="3532896"/>
                  </a:lnTo>
                  <a:cubicBezTo>
                    <a:pt x="6322307" y="3533404"/>
                    <a:pt x="6323832" y="3533913"/>
                    <a:pt x="6326247" y="3534548"/>
                  </a:cubicBezTo>
                  <a:cubicBezTo>
                    <a:pt x="6328535" y="3534802"/>
                    <a:pt x="6330695" y="3535184"/>
                    <a:pt x="6332856" y="3535438"/>
                  </a:cubicBezTo>
                  <a:cubicBezTo>
                    <a:pt x="6338702" y="3537853"/>
                    <a:pt x="6348234" y="3540776"/>
                    <a:pt x="6360816" y="3543826"/>
                  </a:cubicBezTo>
                  <a:cubicBezTo>
                    <a:pt x="6352555" y="3542936"/>
                    <a:pt x="6344930" y="3542046"/>
                    <a:pt x="6337686" y="3541284"/>
                  </a:cubicBezTo>
                  <a:lnTo>
                    <a:pt x="5749251" y="3465283"/>
                  </a:lnTo>
                  <a:lnTo>
                    <a:pt x="4956198" y="3362847"/>
                  </a:lnTo>
                  <a:close/>
                  <a:moveTo>
                    <a:pt x="8719766" y="3872231"/>
                  </a:moveTo>
                  <a:lnTo>
                    <a:pt x="8250290" y="3809066"/>
                  </a:lnTo>
                  <a:lnTo>
                    <a:pt x="8205299" y="3798263"/>
                  </a:lnTo>
                  <a:lnTo>
                    <a:pt x="8406358" y="3825334"/>
                  </a:lnTo>
                  <a:lnTo>
                    <a:pt x="8407629" y="3816311"/>
                  </a:lnTo>
                  <a:lnTo>
                    <a:pt x="8408772" y="3807922"/>
                  </a:lnTo>
                  <a:cubicBezTo>
                    <a:pt x="8500533" y="3823682"/>
                    <a:pt x="8646816" y="3848338"/>
                    <a:pt x="8813306" y="3876298"/>
                  </a:cubicBezTo>
                  <a:lnTo>
                    <a:pt x="8752175" y="3870197"/>
                  </a:lnTo>
                  <a:lnTo>
                    <a:pt x="8877996" y="3887101"/>
                  </a:lnTo>
                  <a:cubicBezTo>
                    <a:pt x="8889434" y="3889007"/>
                    <a:pt x="8900872" y="3890913"/>
                    <a:pt x="8912437" y="3892820"/>
                  </a:cubicBezTo>
                  <a:cubicBezTo>
                    <a:pt x="8970265" y="3902479"/>
                    <a:pt x="9028091" y="3912011"/>
                    <a:pt x="9084520" y="3921161"/>
                  </a:cubicBezTo>
                  <a:lnTo>
                    <a:pt x="8720021" y="387210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72AFAB00-FEEC-9709-813A-4792AB88746F}"/>
                </a:ext>
              </a:extLst>
            </p:cNvPr>
            <p:cNvSpPr/>
            <p:nvPr/>
          </p:nvSpPr>
          <p:spPr>
            <a:xfrm>
              <a:off x="11216512" y="3462176"/>
              <a:ext cx="781106" cy="127727"/>
            </a:xfrm>
            <a:custGeom>
              <a:avLst/>
              <a:gdLst>
                <a:gd name="connsiteX0" fmla="*/ 390045 w 781106"/>
                <a:gd name="connsiteY0" fmla="*/ 65834 h 127727"/>
                <a:gd name="connsiteX1" fmla="*/ 585894 w 781106"/>
                <a:gd name="connsiteY1" fmla="*/ 93921 h 127727"/>
                <a:gd name="connsiteX2" fmla="*/ 781106 w 781106"/>
                <a:gd name="connsiteY2" fmla="*/ 127727 h 127727"/>
                <a:gd name="connsiteX3" fmla="*/ 392205 w 781106"/>
                <a:gd name="connsiteY3" fmla="*/ 52616 h 127727"/>
                <a:gd name="connsiteX4" fmla="*/ 0 w 781106"/>
                <a:gd name="connsiteY4" fmla="*/ 0 h 127727"/>
                <a:gd name="connsiteX5" fmla="*/ 195467 w 781106"/>
                <a:gd name="connsiteY5" fmla="*/ 30375 h 127727"/>
                <a:gd name="connsiteX6" fmla="*/ 389917 w 781106"/>
                <a:gd name="connsiteY6" fmla="*/ 65961 h 127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1106" h="127727">
                  <a:moveTo>
                    <a:pt x="390045" y="65834"/>
                  </a:moveTo>
                  <a:cubicBezTo>
                    <a:pt x="455370" y="74349"/>
                    <a:pt x="520695" y="83499"/>
                    <a:pt x="585894" y="93921"/>
                  </a:cubicBezTo>
                  <a:cubicBezTo>
                    <a:pt x="650964" y="104342"/>
                    <a:pt x="716035" y="115272"/>
                    <a:pt x="781106" y="127727"/>
                  </a:cubicBezTo>
                  <a:cubicBezTo>
                    <a:pt x="651981" y="98750"/>
                    <a:pt x="522474" y="73967"/>
                    <a:pt x="392205" y="52616"/>
                  </a:cubicBezTo>
                  <a:cubicBezTo>
                    <a:pt x="261936" y="31646"/>
                    <a:pt x="131159" y="13980"/>
                    <a:pt x="0" y="0"/>
                  </a:cubicBezTo>
                  <a:cubicBezTo>
                    <a:pt x="65325" y="9151"/>
                    <a:pt x="130524" y="19445"/>
                    <a:pt x="195467" y="30375"/>
                  </a:cubicBezTo>
                  <a:cubicBezTo>
                    <a:pt x="260538" y="41305"/>
                    <a:pt x="325355" y="53378"/>
                    <a:pt x="389917" y="6596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0F27EEA2-C986-C9F0-422B-1CBB6B87D757}"/>
                </a:ext>
              </a:extLst>
            </p:cNvPr>
            <p:cNvSpPr/>
            <p:nvPr/>
          </p:nvSpPr>
          <p:spPr>
            <a:xfrm>
              <a:off x="6292977" y="7142731"/>
              <a:ext cx="289643" cy="40329"/>
            </a:xfrm>
            <a:custGeom>
              <a:avLst/>
              <a:gdLst>
                <a:gd name="connsiteX0" fmla="*/ 145393 w 289643"/>
                <a:gd name="connsiteY0" fmla="*/ 15144 h 40329"/>
                <a:gd name="connsiteX1" fmla="*/ 42703 w 289643"/>
                <a:gd name="connsiteY1" fmla="*/ 2817 h 40329"/>
                <a:gd name="connsiteX2" fmla="*/ 1 w 289643"/>
                <a:gd name="connsiteY2" fmla="*/ 656 h 40329"/>
                <a:gd name="connsiteX3" fmla="*/ 41814 w 289643"/>
                <a:gd name="connsiteY3" fmla="*/ 9934 h 40329"/>
                <a:gd name="connsiteX4" fmla="*/ 144122 w 289643"/>
                <a:gd name="connsiteY4" fmla="*/ 25185 h 40329"/>
                <a:gd name="connsiteX5" fmla="*/ 246813 w 289643"/>
                <a:gd name="connsiteY5" fmla="*/ 37513 h 40329"/>
                <a:gd name="connsiteX6" fmla="*/ 289643 w 289643"/>
                <a:gd name="connsiteY6" fmla="*/ 39673 h 40329"/>
                <a:gd name="connsiteX7" fmla="*/ 247830 w 289643"/>
                <a:gd name="connsiteY7" fmla="*/ 30396 h 40329"/>
                <a:gd name="connsiteX8" fmla="*/ 145520 w 289643"/>
                <a:gd name="connsiteY8" fmla="*/ 15144 h 4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643" h="40329">
                  <a:moveTo>
                    <a:pt x="145393" y="15144"/>
                  </a:moveTo>
                  <a:cubicBezTo>
                    <a:pt x="105232" y="9807"/>
                    <a:pt x="69012" y="5486"/>
                    <a:pt x="42703" y="2817"/>
                  </a:cubicBezTo>
                  <a:cubicBezTo>
                    <a:pt x="16395" y="148"/>
                    <a:pt x="127" y="-742"/>
                    <a:pt x="1" y="656"/>
                  </a:cubicBezTo>
                  <a:cubicBezTo>
                    <a:pt x="-126" y="2054"/>
                    <a:pt x="15760" y="5486"/>
                    <a:pt x="41814" y="9934"/>
                  </a:cubicBezTo>
                  <a:cubicBezTo>
                    <a:pt x="67867" y="14382"/>
                    <a:pt x="103962" y="19847"/>
                    <a:pt x="144122" y="25185"/>
                  </a:cubicBezTo>
                  <a:cubicBezTo>
                    <a:pt x="184284" y="30523"/>
                    <a:pt x="220505" y="34844"/>
                    <a:pt x="246813" y="37513"/>
                  </a:cubicBezTo>
                  <a:cubicBezTo>
                    <a:pt x="273121" y="40182"/>
                    <a:pt x="289388" y="41071"/>
                    <a:pt x="289643" y="39673"/>
                  </a:cubicBezTo>
                  <a:cubicBezTo>
                    <a:pt x="289770" y="38275"/>
                    <a:pt x="273883" y="34844"/>
                    <a:pt x="247830" y="30396"/>
                  </a:cubicBezTo>
                  <a:cubicBezTo>
                    <a:pt x="221775" y="25947"/>
                    <a:pt x="185682" y="20482"/>
                    <a:pt x="145520" y="151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C9550350-7200-8DEA-8DA9-3BDECA9D0284}"/>
                </a:ext>
              </a:extLst>
            </p:cNvPr>
            <p:cNvSpPr/>
            <p:nvPr/>
          </p:nvSpPr>
          <p:spPr>
            <a:xfrm>
              <a:off x="2224007" y="6658278"/>
              <a:ext cx="764369" cy="12176"/>
            </a:xfrm>
            <a:custGeom>
              <a:avLst/>
              <a:gdLst>
                <a:gd name="connsiteX0" fmla="*/ 0 w 764369"/>
                <a:gd name="connsiteY0" fmla="*/ 9151 h 12176"/>
                <a:gd name="connsiteX1" fmla="*/ 394239 w 764369"/>
                <a:gd name="connsiteY1" fmla="*/ 0 h 12176"/>
                <a:gd name="connsiteX2" fmla="*/ 0 w 764369"/>
                <a:gd name="connsiteY2" fmla="*/ 9151 h 12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4369" h="12176">
                  <a:moveTo>
                    <a:pt x="0" y="9151"/>
                  </a:moveTo>
                  <a:cubicBezTo>
                    <a:pt x="483838" y="18937"/>
                    <a:pt x="1214743" y="2034"/>
                    <a:pt x="394239" y="0"/>
                  </a:cubicBezTo>
                  <a:cubicBezTo>
                    <a:pt x="344165" y="4321"/>
                    <a:pt x="65833" y="5211"/>
                    <a:pt x="0" y="91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FCA2C959-AE88-79B7-90D1-FB1AEC48EA7F}"/>
                </a:ext>
              </a:extLst>
            </p:cNvPr>
            <p:cNvSpPr/>
            <p:nvPr/>
          </p:nvSpPr>
          <p:spPr>
            <a:xfrm>
              <a:off x="920173" y="6681155"/>
              <a:ext cx="522855" cy="16521"/>
            </a:xfrm>
            <a:custGeom>
              <a:avLst/>
              <a:gdLst>
                <a:gd name="connsiteX0" fmla="*/ 375429 w 522855"/>
                <a:gd name="connsiteY0" fmla="*/ 6227 h 16521"/>
                <a:gd name="connsiteX1" fmla="*/ 272104 w 522855"/>
                <a:gd name="connsiteY1" fmla="*/ 7752 h 16521"/>
                <a:gd name="connsiteX2" fmla="*/ 293455 w 522855"/>
                <a:gd name="connsiteY2" fmla="*/ 5084 h 16521"/>
                <a:gd name="connsiteX3" fmla="*/ 250625 w 522855"/>
                <a:gd name="connsiteY3" fmla="*/ 1525 h 16521"/>
                <a:gd name="connsiteX4" fmla="*/ 147045 w 522855"/>
                <a:gd name="connsiteY4" fmla="*/ 0 h 16521"/>
                <a:gd name="connsiteX5" fmla="*/ 43338 w 522855"/>
                <a:gd name="connsiteY5" fmla="*/ 1525 h 16521"/>
                <a:gd name="connsiteX6" fmla="*/ 0 w 522855"/>
                <a:gd name="connsiteY6" fmla="*/ 5084 h 16521"/>
                <a:gd name="connsiteX7" fmla="*/ 43338 w 522855"/>
                <a:gd name="connsiteY7" fmla="*/ 8642 h 16521"/>
                <a:gd name="connsiteX8" fmla="*/ 147045 w 522855"/>
                <a:gd name="connsiteY8" fmla="*/ 10167 h 16521"/>
                <a:gd name="connsiteX9" fmla="*/ 249862 w 522855"/>
                <a:gd name="connsiteY9" fmla="*/ 8769 h 16521"/>
                <a:gd name="connsiteX10" fmla="*/ 228003 w 522855"/>
                <a:gd name="connsiteY10" fmla="*/ 11438 h 16521"/>
                <a:gd name="connsiteX11" fmla="*/ 271341 w 522855"/>
                <a:gd name="connsiteY11" fmla="*/ 14997 h 16521"/>
                <a:gd name="connsiteX12" fmla="*/ 375429 w 522855"/>
                <a:gd name="connsiteY12" fmla="*/ 16522 h 16521"/>
                <a:gd name="connsiteX13" fmla="*/ 479517 w 522855"/>
                <a:gd name="connsiteY13" fmla="*/ 14997 h 16521"/>
                <a:gd name="connsiteX14" fmla="*/ 522856 w 522855"/>
                <a:gd name="connsiteY14" fmla="*/ 11438 h 16521"/>
                <a:gd name="connsiteX15" fmla="*/ 479517 w 522855"/>
                <a:gd name="connsiteY15" fmla="*/ 7880 h 16521"/>
                <a:gd name="connsiteX16" fmla="*/ 375429 w 522855"/>
                <a:gd name="connsiteY16" fmla="*/ 6355 h 1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2855" h="16521">
                  <a:moveTo>
                    <a:pt x="375429" y="6227"/>
                  </a:moveTo>
                  <a:cubicBezTo>
                    <a:pt x="335268" y="6227"/>
                    <a:pt x="298793" y="6736"/>
                    <a:pt x="272104" y="7752"/>
                  </a:cubicBezTo>
                  <a:cubicBezTo>
                    <a:pt x="285575" y="6990"/>
                    <a:pt x="293455" y="6100"/>
                    <a:pt x="293455" y="5084"/>
                  </a:cubicBezTo>
                  <a:cubicBezTo>
                    <a:pt x="293455" y="3685"/>
                    <a:pt x="277060" y="2415"/>
                    <a:pt x="250625" y="1525"/>
                  </a:cubicBezTo>
                  <a:cubicBezTo>
                    <a:pt x="224190" y="635"/>
                    <a:pt x="187587" y="0"/>
                    <a:pt x="147045" y="0"/>
                  </a:cubicBezTo>
                  <a:cubicBezTo>
                    <a:pt x="106503" y="0"/>
                    <a:pt x="70027" y="635"/>
                    <a:pt x="43338" y="1525"/>
                  </a:cubicBezTo>
                  <a:cubicBezTo>
                    <a:pt x="16649" y="2415"/>
                    <a:pt x="0" y="3685"/>
                    <a:pt x="0" y="5084"/>
                  </a:cubicBezTo>
                  <a:cubicBezTo>
                    <a:pt x="0" y="6481"/>
                    <a:pt x="16649" y="7752"/>
                    <a:pt x="43338" y="8642"/>
                  </a:cubicBezTo>
                  <a:cubicBezTo>
                    <a:pt x="70027" y="9532"/>
                    <a:pt x="106884" y="10167"/>
                    <a:pt x="147045" y="10167"/>
                  </a:cubicBezTo>
                  <a:cubicBezTo>
                    <a:pt x="187206" y="10167"/>
                    <a:pt x="223427" y="9659"/>
                    <a:pt x="249862" y="8769"/>
                  </a:cubicBezTo>
                  <a:cubicBezTo>
                    <a:pt x="236137" y="9532"/>
                    <a:pt x="228003" y="10421"/>
                    <a:pt x="228003" y="11438"/>
                  </a:cubicBezTo>
                  <a:cubicBezTo>
                    <a:pt x="228003" y="12836"/>
                    <a:pt x="244652" y="14107"/>
                    <a:pt x="271341" y="14997"/>
                  </a:cubicBezTo>
                  <a:cubicBezTo>
                    <a:pt x="298030" y="15886"/>
                    <a:pt x="335014" y="16522"/>
                    <a:pt x="375429" y="16522"/>
                  </a:cubicBezTo>
                  <a:cubicBezTo>
                    <a:pt x="415844" y="16522"/>
                    <a:pt x="452701" y="16013"/>
                    <a:pt x="479517" y="14997"/>
                  </a:cubicBezTo>
                  <a:cubicBezTo>
                    <a:pt x="506334" y="13980"/>
                    <a:pt x="522856" y="12836"/>
                    <a:pt x="522856" y="11438"/>
                  </a:cubicBezTo>
                  <a:cubicBezTo>
                    <a:pt x="522856" y="10040"/>
                    <a:pt x="506207" y="8769"/>
                    <a:pt x="479517" y="7880"/>
                  </a:cubicBezTo>
                  <a:cubicBezTo>
                    <a:pt x="452828" y="6990"/>
                    <a:pt x="415844" y="6355"/>
                    <a:pt x="375429" y="635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811F987D-C00D-BAAA-44FC-67FF30891AC7}"/>
                </a:ext>
              </a:extLst>
            </p:cNvPr>
            <p:cNvSpPr/>
            <p:nvPr/>
          </p:nvSpPr>
          <p:spPr>
            <a:xfrm>
              <a:off x="10079295" y="7644235"/>
              <a:ext cx="292312" cy="40681"/>
            </a:xfrm>
            <a:custGeom>
              <a:avLst/>
              <a:gdLst>
                <a:gd name="connsiteX0" fmla="*/ 145521 w 292312"/>
                <a:gd name="connsiteY0" fmla="*/ 15144 h 40681"/>
                <a:gd name="connsiteX1" fmla="*/ 42958 w 292312"/>
                <a:gd name="connsiteY1" fmla="*/ 2817 h 40681"/>
                <a:gd name="connsiteX2" fmla="*/ 1 w 292312"/>
                <a:gd name="connsiteY2" fmla="*/ 656 h 40681"/>
                <a:gd name="connsiteX3" fmla="*/ 41941 w 292312"/>
                <a:gd name="connsiteY3" fmla="*/ 9934 h 40681"/>
                <a:gd name="connsiteX4" fmla="*/ 143996 w 292312"/>
                <a:gd name="connsiteY4" fmla="*/ 25185 h 40681"/>
                <a:gd name="connsiteX5" fmla="*/ 248592 w 292312"/>
                <a:gd name="connsiteY5" fmla="*/ 37767 h 40681"/>
                <a:gd name="connsiteX6" fmla="*/ 292312 w 292312"/>
                <a:gd name="connsiteY6" fmla="*/ 40055 h 40681"/>
                <a:gd name="connsiteX7" fmla="*/ 249609 w 292312"/>
                <a:gd name="connsiteY7" fmla="*/ 30650 h 40681"/>
                <a:gd name="connsiteX8" fmla="*/ 145394 w 292312"/>
                <a:gd name="connsiteY8" fmla="*/ 15144 h 4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312" h="40681">
                  <a:moveTo>
                    <a:pt x="145521" y="15144"/>
                  </a:moveTo>
                  <a:cubicBezTo>
                    <a:pt x="105614" y="9807"/>
                    <a:pt x="69392" y="5485"/>
                    <a:pt x="42958" y="2817"/>
                  </a:cubicBezTo>
                  <a:cubicBezTo>
                    <a:pt x="16650" y="148"/>
                    <a:pt x="254" y="-742"/>
                    <a:pt x="1" y="656"/>
                  </a:cubicBezTo>
                  <a:cubicBezTo>
                    <a:pt x="-126" y="2054"/>
                    <a:pt x="15887" y="5485"/>
                    <a:pt x="41941" y="9934"/>
                  </a:cubicBezTo>
                  <a:cubicBezTo>
                    <a:pt x="67995" y="14382"/>
                    <a:pt x="104089" y="19847"/>
                    <a:pt x="143996" y="25185"/>
                  </a:cubicBezTo>
                  <a:cubicBezTo>
                    <a:pt x="184792" y="30650"/>
                    <a:pt x="221776" y="35098"/>
                    <a:pt x="248592" y="37767"/>
                  </a:cubicBezTo>
                  <a:cubicBezTo>
                    <a:pt x="275408" y="40435"/>
                    <a:pt x="292057" y="41452"/>
                    <a:pt x="292312" y="40055"/>
                  </a:cubicBezTo>
                  <a:cubicBezTo>
                    <a:pt x="292439" y="38657"/>
                    <a:pt x="276171" y="35225"/>
                    <a:pt x="249609" y="30650"/>
                  </a:cubicBezTo>
                  <a:cubicBezTo>
                    <a:pt x="223047" y="26201"/>
                    <a:pt x="186190" y="20609"/>
                    <a:pt x="145394" y="151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BEB5E0D6-9974-A87E-425D-35436BEE0C30}"/>
                </a:ext>
              </a:extLst>
            </p:cNvPr>
            <p:cNvSpPr/>
            <p:nvPr/>
          </p:nvSpPr>
          <p:spPr>
            <a:xfrm>
              <a:off x="11658169" y="3422904"/>
              <a:ext cx="878836" cy="221597"/>
            </a:xfrm>
            <a:custGeom>
              <a:avLst/>
              <a:gdLst>
                <a:gd name="connsiteX0" fmla="*/ 116149 w 878836"/>
                <a:gd name="connsiteY0" fmla="*/ 23640 h 221597"/>
                <a:gd name="connsiteX1" fmla="*/ 313015 w 878836"/>
                <a:gd name="connsiteY1" fmla="*/ 63928 h 221597"/>
                <a:gd name="connsiteX2" fmla="*/ 540508 w 878836"/>
                <a:gd name="connsiteY2" fmla="*/ 117561 h 221597"/>
                <a:gd name="connsiteX3" fmla="*/ 568215 w 878836"/>
                <a:gd name="connsiteY3" fmla="*/ 124678 h 221597"/>
                <a:gd name="connsiteX4" fmla="*/ 596429 w 878836"/>
                <a:gd name="connsiteY4" fmla="*/ 132303 h 221597"/>
                <a:gd name="connsiteX5" fmla="*/ 650697 w 878836"/>
                <a:gd name="connsiteY5" fmla="*/ 147554 h 221597"/>
                <a:gd name="connsiteX6" fmla="*/ 746398 w 878836"/>
                <a:gd name="connsiteY6" fmla="*/ 177167 h 221597"/>
                <a:gd name="connsiteX7" fmla="*/ 865990 w 878836"/>
                <a:gd name="connsiteY7" fmla="*/ 217582 h 221597"/>
                <a:gd name="connsiteX8" fmla="*/ 850231 w 878836"/>
                <a:gd name="connsiteY8" fmla="*/ 209829 h 221597"/>
                <a:gd name="connsiteX9" fmla="*/ 639640 w 878836"/>
                <a:gd name="connsiteY9" fmla="*/ 138149 h 221597"/>
                <a:gd name="connsiteX10" fmla="*/ 557158 w 878836"/>
                <a:gd name="connsiteY10" fmla="*/ 117561 h 221597"/>
                <a:gd name="connsiteX11" fmla="*/ 436802 w 878836"/>
                <a:gd name="connsiteY11" fmla="*/ 87186 h 221597"/>
                <a:gd name="connsiteX12" fmla="*/ 267897 w 878836"/>
                <a:gd name="connsiteY12" fmla="*/ 48168 h 221597"/>
                <a:gd name="connsiteX13" fmla="*/ 43579 w 878836"/>
                <a:gd name="connsiteY13" fmla="*/ 4703 h 221597"/>
                <a:gd name="connsiteX14" fmla="*/ 115895 w 878836"/>
                <a:gd name="connsiteY14" fmla="*/ 23767 h 22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8836" h="221597">
                  <a:moveTo>
                    <a:pt x="116149" y="23640"/>
                  </a:moveTo>
                  <a:cubicBezTo>
                    <a:pt x="170544" y="34315"/>
                    <a:pt x="238919" y="47914"/>
                    <a:pt x="313015" y="63928"/>
                  </a:cubicBezTo>
                  <a:cubicBezTo>
                    <a:pt x="387109" y="79941"/>
                    <a:pt x="466032" y="98624"/>
                    <a:pt x="540508" y="117561"/>
                  </a:cubicBezTo>
                  <a:cubicBezTo>
                    <a:pt x="549785" y="119975"/>
                    <a:pt x="559064" y="122263"/>
                    <a:pt x="568215" y="124678"/>
                  </a:cubicBezTo>
                  <a:cubicBezTo>
                    <a:pt x="577747" y="127219"/>
                    <a:pt x="587151" y="129761"/>
                    <a:pt x="596429" y="132303"/>
                  </a:cubicBezTo>
                  <a:cubicBezTo>
                    <a:pt x="615238" y="137260"/>
                    <a:pt x="633286" y="142471"/>
                    <a:pt x="650697" y="147554"/>
                  </a:cubicBezTo>
                  <a:cubicBezTo>
                    <a:pt x="685647" y="157722"/>
                    <a:pt x="717802" y="167889"/>
                    <a:pt x="746398" y="177167"/>
                  </a:cubicBezTo>
                  <a:cubicBezTo>
                    <a:pt x="803462" y="195849"/>
                    <a:pt x="845910" y="210846"/>
                    <a:pt x="865990" y="217582"/>
                  </a:cubicBezTo>
                  <a:cubicBezTo>
                    <a:pt x="886071" y="224445"/>
                    <a:pt x="883910" y="222919"/>
                    <a:pt x="850231" y="209829"/>
                  </a:cubicBezTo>
                  <a:cubicBezTo>
                    <a:pt x="816171" y="197247"/>
                    <a:pt x="751354" y="171702"/>
                    <a:pt x="639640" y="138149"/>
                  </a:cubicBezTo>
                  <a:cubicBezTo>
                    <a:pt x="618670" y="133193"/>
                    <a:pt x="590329" y="126203"/>
                    <a:pt x="557158" y="117561"/>
                  </a:cubicBezTo>
                  <a:cubicBezTo>
                    <a:pt x="524241" y="109300"/>
                    <a:pt x="484462" y="99132"/>
                    <a:pt x="436802" y="87186"/>
                  </a:cubicBezTo>
                  <a:cubicBezTo>
                    <a:pt x="389016" y="75366"/>
                    <a:pt x="333222" y="62148"/>
                    <a:pt x="267897" y="48168"/>
                  </a:cubicBezTo>
                  <a:cubicBezTo>
                    <a:pt x="203080" y="34443"/>
                    <a:pt x="128605" y="19191"/>
                    <a:pt x="43579" y="4703"/>
                  </a:cubicBezTo>
                  <a:cubicBezTo>
                    <a:pt x="-42207" y="-6354"/>
                    <a:pt x="7486" y="2924"/>
                    <a:pt x="115895" y="23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E29F23D4-9875-6605-6E6A-027CBC67030E}"/>
                </a:ext>
              </a:extLst>
            </p:cNvPr>
            <p:cNvSpPr/>
            <p:nvPr/>
          </p:nvSpPr>
          <p:spPr>
            <a:xfrm>
              <a:off x="-766951" y="5802944"/>
              <a:ext cx="95397" cy="277841"/>
            </a:xfrm>
            <a:custGeom>
              <a:avLst/>
              <a:gdLst>
                <a:gd name="connsiteX0" fmla="*/ 77761 w 95397"/>
                <a:gd name="connsiteY0" fmla="*/ 237923 h 277841"/>
                <a:gd name="connsiteX1" fmla="*/ 95173 w 95397"/>
                <a:gd name="connsiteY1" fmla="*/ 277829 h 277841"/>
                <a:gd name="connsiteX2" fmla="*/ 84497 w 95397"/>
                <a:gd name="connsiteY2" fmla="*/ 235635 h 277841"/>
                <a:gd name="connsiteX3" fmla="*/ 52216 w 95397"/>
                <a:gd name="connsiteY3" fmla="*/ 136631 h 277841"/>
                <a:gd name="connsiteX4" fmla="*/ 17392 w 95397"/>
                <a:gd name="connsiteY4" fmla="*/ 39278 h 277841"/>
                <a:gd name="connsiteX5" fmla="*/ 235 w 95397"/>
                <a:gd name="connsiteY5" fmla="*/ 7 h 277841"/>
                <a:gd name="connsiteX6" fmla="*/ 10657 w 95397"/>
                <a:gd name="connsiteY6" fmla="*/ 41566 h 277841"/>
                <a:gd name="connsiteX7" fmla="*/ 42684 w 95397"/>
                <a:gd name="connsiteY7" fmla="*/ 139935 h 277841"/>
                <a:gd name="connsiteX8" fmla="*/ 77761 w 95397"/>
                <a:gd name="connsiteY8" fmla="*/ 237923 h 27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397" h="277841">
                  <a:moveTo>
                    <a:pt x="77761" y="237923"/>
                  </a:moveTo>
                  <a:cubicBezTo>
                    <a:pt x="87293" y="262960"/>
                    <a:pt x="93902" y="278338"/>
                    <a:pt x="95173" y="277829"/>
                  </a:cubicBezTo>
                  <a:cubicBezTo>
                    <a:pt x="96444" y="277321"/>
                    <a:pt x="92250" y="261180"/>
                    <a:pt x="84497" y="235635"/>
                  </a:cubicBezTo>
                  <a:cubicBezTo>
                    <a:pt x="76744" y="209963"/>
                    <a:pt x="65306" y="174885"/>
                    <a:pt x="52216" y="136631"/>
                  </a:cubicBezTo>
                  <a:cubicBezTo>
                    <a:pt x="39125" y="98376"/>
                    <a:pt x="26797" y="63934"/>
                    <a:pt x="17392" y="39278"/>
                  </a:cubicBezTo>
                  <a:cubicBezTo>
                    <a:pt x="7988" y="14623"/>
                    <a:pt x="1506" y="-374"/>
                    <a:pt x="235" y="7"/>
                  </a:cubicBezTo>
                  <a:cubicBezTo>
                    <a:pt x="-1036" y="516"/>
                    <a:pt x="2904" y="16275"/>
                    <a:pt x="10657" y="41566"/>
                  </a:cubicBezTo>
                  <a:cubicBezTo>
                    <a:pt x="18282" y="66857"/>
                    <a:pt x="29593" y="101553"/>
                    <a:pt x="42684" y="139935"/>
                  </a:cubicBezTo>
                  <a:cubicBezTo>
                    <a:pt x="55774" y="178190"/>
                    <a:pt x="68229" y="212886"/>
                    <a:pt x="77761" y="2379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A5FB5443-2D3A-4900-E7E6-DB3A2C847207}"/>
                </a:ext>
              </a:extLst>
            </p:cNvPr>
            <p:cNvSpPr/>
            <p:nvPr/>
          </p:nvSpPr>
          <p:spPr>
            <a:xfrm>
              <a:off x="2972323" y="6676071"/>
              <a:ext cx="23638" cy="1652"/>
            </a:xfrm>
            <a:custGeom>
              <a:avLst/>
              <a:gdLst>
                <a:gd name="connsiteX0" fmla="*/ 0 w 23638"/>
                <a:gd name="connsiteY0" fmla="*/ 0 h 1652"/>
                <a:gd name="connsiteX1" fmla="*/ 13853 w 23638"/>
                <a:gd name="connsiteY1" fmla="*/ 1652 h 1652"/>
                <a:gd name="connsiteX2" fmla="*/ 23639 w 23638"/>
                <a:gd name="connsiteY2" fmla="*/ 1525 h 1652"/>
                <a:gd name="connsiteX3" fmla="*/ 0 w 2363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8" h="1652">
                  <a:moveTo>
                    <a:pt x="0" y="0"/>
                  </a:moveTo>
                  <a:lnTo>
                    <a:pt x="13853" y="1652"/>
                  </a:lnTo>
                  <a:lnTo>
                    <a:pt x="23639" y="1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144CE5B7-7C71-5D5A-68CC-08CCB9AA4AF0}"/>
                </a:ext>
              </a:extLst>
            </p:cNvPr>
            <p:cNvSpPr/>
            <p:nvPr/>
          </p:nvSpPr>
          <p:spPr>
            <a:xfrm>
              <a:off x="4985329" y="6966862"/>
              <a:ext cx="291930" cy="40655"/>
            </a:xfrm>
            <a:custGeom>
              <a:avLst/>
              <a:gdLst>
                <a:gd name="connsiteX0" fmla="*/ 145393 w 291930"/>
                <a:gd name="connsiteY0" fmla="*/ 15119 h 40655"/>
                <a:gd name="connsiteX1" fmla="*/ 42703 w 291930"/>
                <a:gd name="connsiteY1" fmla="*/ 2791 h 40655"/>
                <a:gd name="connsiteX2" fmla="*/ 1 w 291930"/>
                <a:gd name="connsiteY2" fmla="*/ 631 h 40655"/>
                <a:gd name="connsiteX3" fmla="*/ 41814 w 291930"/>
                <a:gd name="connsiteY3" fmla="*/ 9908 h 40655"/>
                <a:gd name="connsiteX4" fmla="*/ 143996 w 291930"/>
                <a:gd name="connsiteY4" fmla="*/ 25159 h 40655"/>
                <a:gd name="connsiteX5" fmla="*/ 248338 w 291930"/>
                <a:gd name="connsiteY5" fmla="*/ 37741 h 40655"/>
                <a:gd name="connsiteX6" fmla="*/ 291930 w 291930"/>
                <a:gd name="connsiteY6" fmla="*/ 40029 h 40655"/>
                <a:gd name="connsiteX7" fmla="*/ 249228 w 291930"/>
                <a:gd name="connsiteY7" fmla="*/ 30624 h 40655"/>
                <a:gd name="connsiteX8" fmla="*/ 145267 w 291930"/>
                <a:gd name="connsiteY8" fmla="*/ 15119 h 4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930" h="40655">
                  <a:moveTo>
                    <a:pt x="145393" y="15119"/>
                  </a:moveTo>
                  <a:cubicBezTo>
                    <a:pt x="105233" y="9781"/>
                    <a:pt x="69012" y="5460"/>
                    <a:pt x="42703" y="2791"/>
                  </a:cubicBezTo>
                  <a:cubicBezTo>
                    <a:pt x="16395" y="249"/>
                    <a:pt x="128" y="-768"/>
                    <a:pt x="1" y="631"/>
                  </a:cubicBezTo>
                  <a:cubicBezTo>
                    <a:pt x="-126" y="2028"/>
                    <a:pt x="15760" y="5460"/>
                    <a:pt x="41814" y="9908"/>
                  </a:cubicBezTo>
                  <a:cubicBezTo>
                    <a:pt x="67868" y="14356"/>
                    <a:pt x="103962" y="19821"/>
                    <a:pt x="143996" y="25159"/>
                  </a:cubicBezTo>
                  <a:cubicBezTo>
                    <a:pt x="184665" y="30624"/>
                    <a:pt x="221522" y="35072"/>
                    <a:pt x="248338" y="37741"/>
                  </a:cubicBezTo>
                  <a:cubicBezTo>
                    <a:pt x="275154" y="40410"/>
                    <a:pt x="291803" y="41427"/>
                    <a:pt x="291930" y="40029"/>
                  </a:cubicBezTo>
                  <a:cubicBezTo>
                    <a:pt x="292057" y="38631"/>
                    <a:pt x="275790" y="35200"/>
                    <a:pt x="249228" y="30624"/>
                  </a:cubicBezTo>
                  <a:cubicBezTo>
                    <a:pt x="222665" y="26176"/>
                    <a:pt x="185936" y="20584"/>
                    <a:pt x="145267" y="15119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4D9228E9-45B1-033D-A1DF-28F12EE3584A}"/>
                </a:ext>
              </a:extLst>
            </p:cNvPr>
            <p:cNvSpPr/>
            <p:nvPr/>
          </p:nvSpPr>
          <p:spPr>
            <a:xfrm>
              <a:off x="3381218" y="6767724"/>
              <a:ext cx="648392" cy="88659"/>
            </a:xfrm>
            <a:custGeom>
              <a:avLst/>
              <a:gdLst>
                <a:gd name="connsiteX0" fmla="*/ 4789 w 648392"/>
                <a:gd name="connsiteY0" fmla="*/ 1506 h 88659"/>
                <a:gd name="connsiteX1" fmla="*/ 590047 w 648392"/>
                <a:gd name="connsiteY1" fmla="*/ 83353 h 88659"/>
                <a:gd name="connsiteX2" fmla="*/ 4789 w 648392"/>
                <a:gd name="connsiteY2" fmla="*/ 1506 h 8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392" h="88659">
                  <a:moveTo>
                    <a:pt x="4789" y="1506"/>
                  </a:moveTo>
                  <a:cubicBezTo>
                    <a:pt x="257193" y="35566"/>
                    <a:pt x="272317" y="41540"/>
                    <a:pt x="590047" y="83353"/>
                  </a:cubicBezTo>
                  <a:cubicBezTo>
                    <a:pt x="891254" y="116270"/>
                    <a:pt x="-75787" y="-15397"/>
                    <a:pt x="4789" y="150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09" name="Group 2308">
            <a:extLst>
              <a:ext uri="{FF2B5EF4-FFF2-40B4-BE49-F238E27FC236}">
                <a16:creationId xmlns:a16="http://schemas.microsoft.com/office/drawing/2014/main" id="{F0373738-97CB-C0D2-6B5A-97C143DDE7D2}"/>
              </a:ext>
            </a:extLst>
          </p:cNvPr>
          <p:cNvGrpSpPr/>
          <p:nvPr/>
        </p:nvGrpSpPr>
        <p:grpSpPr>
          <a:xfrm rot="10800000">
            <a:off x="13019966" y="-3072277"/>
            <a:ext cx="7062172" cy="11813529"/>
            <a:chOff x="8210641" y="2598630"/>
            <a:chExt cx="579026" cy="968589"/>
          </a:xfrm>
        </p:grpSpPr>
        <p:sp>
          <p:nvSpPr>
            <p:cNvPr id="2310" name="Rectangle 2309">
              <a:extLst>
                <a:ext uri="{FF2B5EF4-FFF2-40B4-BE49-F238E27FC236}">
                  <a16:creationId xmlns:a16="http://schemas.microsoft.com/office/drawing/2014/main" id="{F6444982-DEEE-1A0D-527A-514F32CB76CB}"/>
                </a:ext>
              </a:extLst>
            </p:cNvPr>
            <p:cNvSpPr/>
            <p:nvPr/>
          </p:nvSpPr>
          <p:spPr>
            <a:xfrm>
              <a:off x="8210641" y="2598630"/>
              <a:ext cx="579026" cy="968589"/>
            </a:xfrm>
            <a:prstGeom prst="rect">
              <a:avLst/>
            </a:prstGeom>
            <a:solidFill>
              <a:srgbClr val="AB1E1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11" name="Oval 2310">
              <a:extLst>
                <a:ext uri="{FF2B5EF4-FFF2-40B4-BE49-F238E27FC236}">
                  <a16:creationId xmlns:a16="http://schemas.microsoft.com/office/drawing/2014/main" id="{2F144E34-BA5C-B193-4C0C-1B6D3BF5D320}"/>
                </a:ext>
              </a:extLst>
            </p:cNvPr>
            <p:cNvSpPr/>
            <p:nvPr/>
          </p:nvSpPr>
          <p:spPr>
            <a:xfrm>
              <a:off x="8659931" y="3047729"/>
              <a:ext cx="68376" cy="68376"/>
            </a:xfrm>
            <a:prstGeom prst="ellipse">
              <a:avLst/>
            </a:prstGeom>
            <a:solidFill>
              <a:srgbClr val="CA282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312" name="Graphic 1765">
            <a:extLst>
              <a:ext uri="{FF2B5EF4-FFF2-40B4-BE49-F238E27FC236}">
                <a16:creationId xmlns:a16="http://schemas.microsoft.com/office/drawing/2014/main" id="{170F5C78-096F-8EA9-1B27-7F68E828368D}"/>
              </a:ext>
            </a:extLst>
          </p:cNvPr>
          <p:cNvGrpSpPr/>
          <p:nvPr/>
        </p:nvGrpSpPr>
        <p:grpSpPr>
          <a:xfrm>
            <a:off x="-3208395" y="-23501122"/>
            <a:ext cx="39502549" cy="32901904"/>
            <a:chOff x="8625365" y="923673"/>
            <a:chExt cx="3238807" cy="2697621"/>
          </a:xfrm>
        </p:grpSpPr>
        <p:grpSp>
          <p:nvGrpSpPr>
            <p:cNvPr id="2313" name="Graphic 1765">
              <a:extLst>
                <a:ext uri="{FF2B5EF4-FFF2-40B4-BE49-F238E27FC236}">
                  <a16:creationId xmlns:a16="http://schemas.microsoft.com/office/drawing/2014/main" id="{D529D31E-76DB-C2AC-C4B9-BB3956BFDB1D}"/>
                </a:ext>
              </a:extLst>
            </p:cNvPr>
            <p:cNvGrpSpPr/>
            <p:nvPr/>
          </p:nvGrpSpPr>
          <p:grpSpPr>
            <a:xfrm>
              <a:off x="9526273" y="2587287"/>
              <a:ext cx="206771" cy="40080"/>
              <a:chOff x="9526273" y="2587287"/>
              <a:chExt cx="206771" cy="40080"/>
            </a:xfrm>
            <a:solidFill>
              <a:srgbClr val="CA2828"/>
            </a:solidFill>
          </p:grpSpPr>
          <p:sp>
            <p:nvSpPr>
              <p:cNvPr id="2413" name="Freeform: Shape 2412">
                <a:extLst>
                  <a:ext uri="{FF2B5EF4-FFF2-40B4-BE49-F238E27FC236}">
                    <a16:creationId xmlns:a16="http://schemas.microsoft.com/office/drawing/2014/main" id="{331794D4-2699-1B9C-E8AF-1397E8A902F9}"/>
                  </a:ext>
                </a:extLst>
              </p:cNvPr>
              <p:cNvSpPr/>
              <p:nvPr/>
            </p:nvSpPr>
            <p:spPr>
              <a:xfrm>
                <a:off x="9616046" y="2626039"/>
                <a:ext cx="1525" cy="12709"/>
              </a:xfrm>
              <a:custGeom>
                <a:avLst/>
                <a:gdLst>
                  <a:gd name="connsiteX0" fmla="*/ 0 w 1525"/>
                  <a:gd name="connsiteY0" fmla="*/ 0 h 12709"/>
                  <a:gd name="connsiteX1" fmla="*/ 1525 w 1525"/>
                  <a:gd name="connsiteY1" fmla="*/ 0 h 12709"/>
                  <a:gd name="connsiteX2" fmla="*/ 0 w 1525"/>
                  <a:gd name="connsiteY2" fmla="*/ 0 h 1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5" h="12709">
                    <a:moveTo>
                      <a:pt x="0" y="0"/>
                    </a:moveTo>
                    <a:cubicBezTo>
                      <a:pt x="0" y="0"/>
                      <a:pt x="1017" y="0"/>
                      <a:pt x="1525" y="0"/>
                    </a:cubicBezTo>
                    <a:cubicBezTo>
                      <a:pt x="1271" y="0"/>
                      <a:pt x="763" y="0"/>
                      <a:pt x="0" y="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4" name="Freeform: Shape 2413">
                <a:extLst>
                  <a:ext uri="{FF2B5EF4-FFF2-40B4-BE49-F238E27FC236}">
                    <a16:creationId xmlns:a16="http://schemas.microsoft.com/office/drawing/2014/main" id="{2595697E-E281-F464-D5F8-5B9C004ED731}"/>
                  </a:ext>
                </a:extLst>
              </p:cNvPr>
              <p:cNvSpPr/>
              <p:nvPr/>
            </p:nvSpPr>
            <p:spPr>
              <a:xfrm>
                <a:off x="9526273" y="2613584"/>
                <a:ext cx="33979" cy="13783"/>
              </a:xfrm>
              <a:custGeom>
                <a:avLst/>
                <a:gdLst>
                  <a:gd name="connsiteX0" fmla="*/ 1953 w 33979"/>
                  <a:gd name="connsiteY0" fmla="*/ 13217 h 13783"/>
                  <a:gd name="connsiteX1" fmla="*/ 33979 w 33979"/>
                  <a:gd name="connsiteY1" fmla="*/ 0 h 13783"/>
                  <a:gd name="connsiteX2" fmla="*/ 3223 w 33979"/>
                  <a:gd name="connsiteY2" fmla="*/ 10930 h 13783"/>
                  <a:gd name="connsiteX3" fmla="*/ 1953 w 33979"/>
                  <a:gd name="connsiteY3" fmla="*/ 13217 h 13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79" h="13783">
                    <a:moveTo>
                      <a:pt x="1953" y="13217"/>
                    </a:moveTo>
                    <a:cubicBezTo>
                      <a:pt x="6909" y="10421"/>
                      <a:pt x="22414" y="3813"/>
                      <a:pt x="33979" y="0"/>
                    </a:cubicBezTo>
                    <a:cubicBezTo>
                      <a:pt x="16568" y="2161"/>
                      <a:pt x="7418" y="8134"/>
                      <a:pt x="3223" y="10930"/>
                    </a:cubicBezTo>
                    <a:cubicBezTo>
                      <a:pt x="-971" y="13853"/>
                      <a:pt x="-717" y="14361"/>
                      <a:pt x="1953" y="13217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5" name="Freeform: Shape 2414">
                <a:extLst>
                  <a:ext uri="{FF2B5EF4-FFF2-40B4-BE49-F238E27FC236}">
                    <a16:creationId xmlns:a16="http://schemas.microsoft.com/office/drawing/2014/main" id="{8EA0E146-CEDA-631C-14F9-CEEA2430284E}"/>
                  </a:ext>
                </a:extLst>
              </p:cNvPr>
              <p:cNvSpPr/>
              <p:nvPr/>
            </p:nvSpPr>
            <p:spPr>
              <a:xfrm>
                <a:off x="9702580" y="2604434"/>
                <a:ext cx="30464" cy="3485"/>
              </a:xfrm>
              <a:custGeom>
                <a:avLst/>
                <a:gdLst>
                  <a:gd name="connsiteX0" fmla="*/ 19587 w 30464"/>
                  <a:gd name="connsiteY0" fmla="*/ 0 h 3485"/>
                  <a:gd name="connsiteX1" fmla="*/ 1922 w 30464"/>
                  <a:gd name="connsiteY1" fmla="*/ 0 h 3485"/>
                  <a:gd name="connsiteX2" fmla="*/ 19587 w 30464"/>
                  <a:gd name="connsiteY2" fmla="*/ 0 h 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464" h="3485">
                    <a:moveTo>
                      <a:pt x="19587" y="0"/>
                    </a:moveTo>
                    <a:cubicBezTo>
                      <a:pt x="17681" y="2033"/>
                      <a:pt x="9674" y="1017"/>
                      <a:pt x="1922" y="0"/>
                    </a:cubicBezTo>
                    <a:cubicBezTo>
                      <a:pt x="-12059" y="6863"/>
                      <a:pt x="56062" y="1779"/>
                      <a:pt x="19587" y="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6" name="Freeform: Shape 2415">
                <a:extLst>
                  <a:ext uri="{FF2B5EF4-FFF2-40B4-BE49-F238E27FC236}">
                    <a16:creationId xmlns:a16="http://schemas.microsoft.com/office/drawing/2014/main" id="{FD7D3E6B-639C-13A3-673A-E488E57E4988}"/>
                  </a:ext>
                </a:extLst>
              </p:cNvPr>
              <p:cNvSpPr/>
              <p:nvPr/>
            </p:nvSpPr>
            <p:spPr>
              <a:xfrm>
                <a:off x="9651378" y="2604561"/>
                <a:ext cx="61893" cy="14879"/>
              </a:xfrm>
              <a:custGeom>
                <a:avLst/>
                <a:gdLst>
                  <a:gd name="connsiteX0" fmla="*/ 0 w 61893"/>
                  <a:gd name="connsiteY0" fmla="*/ 11565 h 14879"/>
                  <a:gd name="connsiteX1" fmla="*/ 61894 w 61893"/>
                  <a:gd name="connsiteY1" fmla="*/ 14870 h 14879"/>
                  <a:gd name="connsiteX2" fmla="*/ 61894 w 61893"/>
                  <a:gd name="connsiteY2" fmla="*/ 6609 h 14879"/>
                  <a:gd name="connsiteX3" fmla="*/ 26562 w 61893"/>
                  <a:gd name="connsiteY3" fmla="*/ 0 h 14879"/>
                  <a:gd name="connsiteX4" fmla="*/ 8896 w 61893"/>
                  <a:gd name="connsiteY4" fmla="*/ 0 h 14879"/>
                  <a:gd name="connsiteX5" fmla="*/ 0 w 61893"/>
                  <a:gd name="connsiteY5" fmla="*/ 11692 h 14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893" h="14879">
                    <a:moveTo>
                      <a:pt x="0" y="11565"/>
                    </a:moveTo>
                    <a:cubicBezTo>
                      <a:pt x="32408" y="10422"/>
                      <a:pt x="33933" y="15124"/>
                      <a:pt x="61894" y="14870"/>
                    </a:cubicBezTo>
                    <a:lnTo>
                      <a:pt x="61894" y="6609"/>
                    </a:lnTo>
                    <a:cubicBezTo>
                      <a:pt x="15886" y="10930"/>
                      <a:pt x="39779" y="2796"/>
                      <a:pt x="26562" y="0"/>
                    </a:cubicBezTo>
                    <a:cubicBezTo>
                      <a:pt x="24782" y="2034"/>
                      <a:pt x="16649" y="1017"/>
                      <a:pt x="8896" y="0"/>
                    </a:cubicBezTo>
                    <a:cubicBezTo>
                      <a:pt x="14107" y="5338"/>
                      <a:pt x="3050" y="7753"/>
                      <a:pt x="0" y="1169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7" name="Freeform: Shape 2416">
                <a:extLst>
                  <a:ext uri="{FF2B5EF4-FFF2-40B4-BE49-F238E27FC236}">
                    <a16:creationId xmlns:a16="http://schemas.microsoft.com/office/drawing/2014/main" id="{6992A156-237B-D0CA-5DA4-7876C2C9A910}"/>
                  </a:ext>
                </a:extLst>
              </p:cNvPr>
              <p:cNvSpPr/>
              <p:nvPr/>
            </p:nvSpPr>
            <p:spPr>
              <a:xfrm>
                <a:off x="9580714" y="2587287"/>
                <a:ext cx="150349" cy="22687"/>
              </a:xfrm>
              <a:custGeom>
                <a:avLst/>
                <a:gdLst>
                  <a:gd name="connsiteX0" fmla="*/ 0 w 150349"/>
                  <a:gd name="connsiteY0" fmla="*/ 18799 h 22687"/>
                  <a:gd name="connsiteX1" fmla="*/ 61894 w 150349"/>
                  <a:gd name="connsiteY1" fmla="*/ 22103 h 22687"/>
                  <a:gd name="connsiteX2" fmla="*/ 88456 w 150349"/>
                  <a:gd name="connsiteY2" fmla="*/ 10411 h 22687"/>
                  <a:gd name="connsiteX3" fmla="*/ 132684 w 150349"/>
                  <a:gd name="connsiteY3" fmla="*/ 12063 h 22687"/>
                  <a:gd name="connsiteX4" fmla="*/ 150350 w 150349"/>
                  <a:gd name="connsiteY4" fmla="*/ 7106 h 22687"/>
                  <a:gd name="connsiteX5" fmla="*/ 123788 w 150349"/>
                  <a:gd name="connsiteY5" fmla="*/ 497 h 22687"/>
                  <a:gd name="connsiteX6" fmla="*/ 61894 w 150349"/>
                  <a:gd name="connsiteY6" fmla="*/ 3802 h 22687"/>
                  <a:gd name="connsiteX7" fmla="*/ 61894 w 150349"/>
                  <a:gd name="connsiteY7" fmla="*/ 8758 h 22687"/>
                  <a:gd name="connsiteX8" fmla="*/ 44228 w 150349"/>
                  <a:gd name="connsiteY8" fmla="*/ 8758 h 22687"/>
                  <a:gd name="connsiteX9" fmla="*/ 53125 w 150349"/>
                  <a:gd name="connsiteY9" fmla="*/ 3802 h 22687"/>
                  <a:gd name="connsiteX10" fmla="*/ 0 w 150349"/>
                  <a:gd name="connsiteY10" fmla="*/ 7106 h 22687"/>
                  <a:gd name="connsiteX11" fmla="*/ 0 w 150349"/>
                  <a:gd name="connsiteY11" fmla="*/ 18799 h 2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0349" h="22687">
                    <a:moveTo>
                      <a:pt x="0" y="18799"/>
                    </a:moveTo>
                    <a:cubicBezTo>
                      <a:pt x="36857" y="15875"/>
                      <a:pt x="54523" y="25026"/>
                      <a:pt x="61894" y="22103"/>
                    </a:cubicBezTo>
                    <a:cubicBezTo>
                      <a:pt x="46008" y="18672"/>
                      <a:pt x="77781" y="14096"/>
                      <a:pt x="88456" y="10411"/>
                    </a:cubicBezTo>
                    <a:cubicBezTo>
                      <a:pt x="113494" y="9013"/>
                      <a:pt x="111333" y="12698"/>
                      <a:pt x="132684" y="12063"/>
                    </a:cubicBezTo>
                    <a:cubicBezTo>
                      <a:pt x="134845" y="9648"/>
                      <a:pt x="147045" y="9267"/>
                      <a:pt x="150350" y="7106"/>
                    </a:cubicBezTo>
                    <a:cubicBezTo>
                      <a:pt x="132684" y="6217"/>
                      <a:pt x="98751" y="7360"/>
                      <a:pt x="123788" y="497"/>
                    </a:cubicBezTo>
                    <a:cubicBezTo>
                      <a:pt x="84389" y="-1917"/>
                      <a:pt x="96463" y="5327"/>
                      <a:pt x="61894" y="3802"/>
                    </a:cubicBezTo>
                    <a:cubicBezTo>
                      <a:pt x="58590" y="6598"/>
                      <a:pt x="75112" y="7996"/>
                      <a:pt x="61894" y="8758"/>
                    </a:cubicBezTo>
                    <a:lnTo>
                      <a:pt x="44228" y="8758"/>
                    </a:lnTo>
                    <a:cubicBezTo>
                      <a:pt x="44609" y="6598"/>
                      <a:pt x="55666" y="6471"/>
                      <a:pt x="53125" y="3802"/>
                    </a:cubicBezTo>
                    <a:cubicBezTo>
                      <a:pt x="19954" y="2023"/>
                      <a:pt x="28088" y="7996"/>
                      <a:pt x="0" y="7106"/>
                    </a:cubicBezTo>
                    <a:cubicBezTo>
                      <a:pt x="9151" y="11809"/>
                      <a:pt x="9151" y="14096"/>
                      <a:pt x="0" y="18799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314" name="Graphic 1765">
              <a:extLst>
                <a:ext uri="{FF2B5EF4-FFF2-40B4-BE49-F238E27FC236}">
                  <a16:creationId xmlns:a16="http://schemas.microsoft.com/office/drawing/2014/main" id="{F4B952CD-1993-2B78-F1B9-8EDD5F02EB1F}"/>
                </a:ext>
              </a:extLst>
            </p:cNvPr>
            <p:cNvGrpSpPr/>
            <p:nvPr/>
          </p:nvGrpSpPr>
          <p:grpSpPr>
            <a:xfrm>
              <a:off x="8674165" y="2471368"/>
              <a:ext cx="1426481" cy="1114167"/>
              <a:chOff x="8674165" y="2471368"/>
              <a:chExt cx="1426481" cy="1114167"/>
            </a:xfrm>
            <a:solidFill>
              <a:srgbClr val="B87044"/>
            </a:solidFill>
          </p:grpSpPr>
          <p:sp>
            <p:nvSpPr>
              <p:cNvPr id="2399" name="Freeform: Shape 2398">
                <a:extLst>
                  <a:ext uri="{FF2B5EF4-FFF2-40B4-BE49-F238E27FC236}">
                    <a16:creationId xmlns:a16="http://schemas.microsoft.com/office/drawing/2014/main" id="{8E62BA4D-AE64-D2AB-C473-9E46822FCAA1}"/>
                  </a:ext>
                </a:extLst>
              </p:cNvPr>
              <p:cNvSpPr/>
              <p:nvPr/>
            </p:nvSpPr>
            <p:spPr>
              <a:xfrm>
                <a:off x="10086793" y="2976558"/>
                <a:ext cx="1554" cy="93285"/>
              </a:xfrm>
              <a:custGeom>
                <a:avLst/>
                <a:gdLst>
                  <a:gd name="connsiteX0" fmla="*/ 0 w 1554"/>
                  <a:gd name="connsiteY0" fmla="*/ 23766 h 93285"/>
                  <a:gd name="connsiteX1" fmla="*/ 0 w 1554"/>
                  <a:gd name="connsiteY1" fmla="*/ 70409 h 93285"/>
                  <a:gd name="connsiteX2" fmla="*/ 1017 w 1554"/>
                  <a:gd name="connsiteY2" fmla="*/ 93285 h 93285"/>
                  <a:gd name="connsiteX3" fmla="*/ 1017 w 1554"/>
                  <a:gd name="connsiteY3" fmla="*/ 0 h 93285"/>
                  <a:gd name="connsiteX4" fmla="*/ 0 w 1554"/>
                  <a:gd name="connsiteY4" fmla="*/ 23766 h 93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4" h="93285">
                    <a:moveTo>
                      <a:pt x="0" y="23766"/>
                    </a:moveTo>
                    <a:lnTo>
                      <a:pt x="0" y="70409"/>
                    </a:lnTo>
                    <a:cubicBezTo>
                      <a:pt x="0" y="70409"/>
                      <a:pt x="636" y="88583"/>
                      <a:pt x="1017" y="93285"/>
                    </a:cubicBezTo>
                    <a:cubicBezTo>
                      <a:pt x="1144" y="78797"/>
                      <a:pt x="2161" y="3431"/>
                      <a:pt x="1017" y="0"/>
                    </a:cubicBezTo>
                    <a:cubicBezTo>
                      <a:pt x="1017" y="18555"/>
                      <a:pt x="636" y="27452"/>
                      <a:pt x="0" y="2376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0" name="Freeform: Shape 2399">
                <a:extLst>
                  <a:ext uri="{FF2B5EF4-FFF2-40B4-BE49-F238E27FC236}">
                    <a16:creationId xmlns:a16="http://schemas.microsoft.com/office/drawing/2014/main" id="{ABF20A5D-AF6B-ACA5-9D65-3E018FC62C18}"/>
                  </a:ext>
                </a:extLst>
              </p:cNvPr>
              <p:cNvSpPr/>
              <p:nvPr/>
            </p:nvSpPr>
            <p:spPr>
              <a:xfrm>
                <a:off x="9913032" y="2484962"/>
                <a:ext cx="60268" cy="2044"/>
              </a:xfrm>
              <a:custGeom>
                <a:avLst/>
                <a:gdLst>
                  <a:gd name="connsiteX0" fmla="*/ 60269 w 60268"/>
                  <a:gd name="connsiteY0" fmla="*/ 1658 h 2044"/>
                  <a:gd name="connsiteX1" fmla="*/ 15024 w 60268"/>
                  <a:gd name="connsiteY1" fmla="*/ 6 h 2044"/>
                  <a:gd name="connsiteX2" fmla="*/ 60269 w 60268"/>
                  <a:gd name="connsiteY2" fmla="*/ 1658 h 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268" h="2044">
                    <a:moveTo>
                      <a:pt x="60269" y="1658"/>
                    </a:moveTo>
                    <a:cubicBezTo>
                      <a:pt x="-3150" y="1912"/>
                      <a:pt x="78443" y="-121"/>
                      <a:pt x="15024" y="6"/>
                    </a:cubicBezTo>
                    <a:cubicBezTo>
                      <a:pt x="-5438" y="1150"/>
                      <a:pt x="-16495" y="2802"/>
                      <a:pt x="60269" y="165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1" name="Freeform: Shape 2400">
                <a:extLst>
                  <a:ext uri="{FF2B5EF4-FFF2-40B4-BE49-F238E27FC236}">
                    <a16:creationId xmlns:a16="http://schemas.microsoft.com/office/drawing/2014/main" id="{AFB52D01-C877-0B66-95A0-A637441783E0}"/>
                  </a:ext>
                </a:extLst>
              </p:cNvPr>
              <p:cNvSpPr/>
              <p:nvPr/>
            </p:nvSpPr>
            <p:spPr>
              <a:xfrm>
                <a:off x="9414224" y="2484110"/>
                <a:ext cx="51268" cy="1625"/>
              </a:xfrm>
              <a:custGeom>
                <a:avLst/>
                <a:gdLst>
                  <a:gd name="connsiteX0" fmla="*/ 0 w 51268"/>
                  <a:gd name="connsiteY0" fmla="*/ 1493 h 1625"/>
                  <a:gd name="connsiteX1" fmla="*/ 635 w 51268"/>
                  <a:gd name="connsiteY1" fmla="*/ 95 h 1625"/>
                  <a:gd name="connsiteX2" fmla="*/ 0 w 51268"/>
                  <a:gd name="connsiteY2" fmla="*/ 1493 h 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68" h="1625">
                    <a:moveTo>
                      <a:pt x="0" y="1493"/>
                    </a:moveTo>
                    <a:cubicBezTo>
                      <a:pt x="67613" y="2255"/>
                      <a:pt x="68884" y="-541"/>
                      <a:pt x="635" y="95"/>
                    </a:cubicBezTo>
                    <a:lnTo>
                      <a:pt x="0" y="149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2" name="Freeform: Shape 2401">
                <a:extLst>
                  <a:ext uri="{FF2B5EF4-FFF2-40B4-BE49-F238E27FC236}">
                    <a16:creationId xmlns:a16="http://schemas.microsoft.com/office/drawing/2014/main" id="{0F662F53-5BD1-9791-E0AB-04D0BE5A8967}"/>
                  </a:ext>
                </a:extLst>
              </p:cNvPr>
              <p:cNvSpPr/>
              <p:nvPr/>
            </p:nvSpPr>
            <p:spPr>
              <a:xfrm>
                <a:off x="10086667" y="2487509"/>
                <a:ext cx="2541" cy="116932"/>
              </a:xfrm>
              <a:custGeom>
                <a:avLst/>
                <a:gdLst>
                  <a:gd name="connsiteX0" fmla="*/ 2288 w 2541"/>
                  <a:gd name="connsiteY0" fmla="*/ 114764 h 116932"/>
                  <a:gd name="connsiteX1" fmla="*/ 2541 w 2541"/>
                  <a:gd name="connsiteY1" fmla="*/ 44482 h 116932"/>
                  <a:gd name="connsiteX2" fmla="*/ 254 w 2541"/>
                  <a:gd name="connsiteY2" fmla="*/ 0 h 116932"/>
                  <a:gd name="connsiteX3" fmla="*/ 0 w 2541"/>
                  <a:gd name="connsiteY3" fmla="*/ 93539 h 116932"/>
                  <a:gd name="connsiteX4" fmla="*/ 2414 w 2541"/>
                  <a:gd name="connsiteY4" fmla="*/ 114764 h 116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1" h="116932">
                    <a:moveTo>
                      <a:pt x="2288" y="114764"/>
                    </a:moveTo>
                    <a:cubicBezTo>
                      <a:pt x="2288" y="82483"/>
                      <a:pt x="2414" y="62910"/>
                      <a:pt x="2541" y="44482"/>
                    </a:cubicBezTo>
                    <a:cubicBezTo>
                      <a:pt x="1143" y="25291"/>
                      <a:pt x="1271" y="50455"/>
                      <a:pt x="254" y="0"/>
                    </a:cubicBezTo>
                    <a:cubicBezTo>
                      <a:pt x="126" y="43847"/>
                      <a:pt x="126" y="51726"/>
                      <a:pt x="0" y="93539"/>
                    </a:cubicBezTo>
                    <a:cubicBezTo>
                      <a:pt x="508" y="120356"/>
                      <a:pt x="1398" y="118577"/>
                      <a:pt x="2414" y="114764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3" name="Freeform: Shape 2402">
                <a:extLst>
                  <a:ext uri="{FF2B5EF4-FFF2-40B4-BE49-F238E27FC236}">
                    <a16:creationId xmlns:a16="http://schemas.microsoft.com/office/drawing/2014/main" id="{AEAFC4C7-25C7-0298-7380-74EDB43ED51A}"/>
                  </a:ext>
                </a:extLst>
              </p:cNvPr>
              <p:cNvSpPr/>
              <p:nvPr/>
            </p:nvSpPr>
            <p:spPr>
              <a:xfrm>
                <a:off x="10085777" y="2581049"/>
                <a:ext cx="762" cy="47278"/>
              </a:xfrm>
              <a:custGeom>
                <a:avLst/>
                <a:gdLst>
                  <a:gd name="connsiteX0" fmla="*/ 763 w 762"/>
                  <a:gd name="connsiteY0" fmla="*/ 46643 h 47278"/>
                  <a:gd name="connsiteX1" fmla="*/ 763 w 762"/>
                  <a:gd name="connsiteY1" fmla="*/ 0 h 47278"/>
                  <a:gd name="connsiteX2" fmla="*/ 0 w 762"/>
                  <a:gd name="connsiteY2" fmla="*/ 635 h 47278"/>
                  <a:gd name="connsiteX3" fmla="*/ 0 w 762"/>
                  <a:gd name="connsiteY3" fmla="*/ 47278 h 47278"/>
                  <a:gd name="connsiteX4" fmla="*/ 763 w 762"/>
                  <a:gd name="connsiteY4" fmla="*/ 46643 h 4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" h="47278">
                    <a:moveTo>
                      <a:pt x="763" y="46643"/>
                    </a:moveTo>
                    <a:lnTo>
                      <a:pt x="763" y="0"/>
                    </a:lnTo>
                    <a:lnTo>
                      <a:pt x="0" y="635"/>
                    </a:lnTo>
                    <a:lnTo>
                      <a:pt x="0" y="47278"/>
                    </a:lnTo>
                    <a:lnTo>
                      <a:pt x="763" y="4664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4" name="Freeform: Shape 2403">
                <a:extLst>
                  <a:ext uri="{FF2B5EF4-FFF2-40B4-BE49-F238E27FC236}">
                    <a16:creationId xmlns:a16="http://schemas.microsoft.com/office/drawing/2014/main" id="{882FB0BF-C504-C77A-B756-39F94587AFDB}"/>
                  </a:ext>
                </a:extLst>
              </p:cNvPr>
              <p:cNvSpPr/>
              <p:nvPr/>
            </p:nvSpPr>
            <p:spPr>
              <a:xfrm>
                <a:off x="9693537" y="2484193"/>
                <a:ext cx="110035" cy="3569"/>
              </a:xfrm>
              <a:custGeom>
                <a:avLst/>
                <a:gdLst>
                  <a:gd name="connsiteX0" fmla="*/ 797 w 110035"/>
                  <a:gd name="connsiteY0" fmla="*/ 1282 h 3569"/>
                  <a:gd name="connsiteX1" fmla="*/ 45916 w 110035"/>
                  <a:gd name="connsiteY1" fmla="*/ 3570 h 3569"/>
                  <a:gd name="connsiteX2" fmla="*/ 94973 w 110035"/>
                  <a:gd name="connsiteY2" fmla="*/ 139 h 3569"/>
                  <a:gd name="connsiteX3" fmla="*/ 797 w 110035"/>
                  <a:gd name="connsiteY3" fmla="*/ 1282 h 3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035" h="3569">
                    <a:moveTo>
                      <a:pt x="797" y="1282"/>
                    </a:moveTo>
                    <a:cubicBezTo>
                      <a:pt x="-3778" y="2426"/>
                      <a:pt x="11346" y="3189"/>
                      <a:pt x="45916" y="3570"/>
                    </a:cubicBezTo>
                    <a:cubicBezTo>
                      <a:pt x="52651" y="2172"/>
                      <a:pt x="145682" y="1282"/>
                      <a:pt x="94973" y="139"/>
                    </a:cubicBezTo>
                    <a:cubicBezTo>
                      <a:pt x="6898" y="-624"/>
                      <a:pt x="88745" y="2045"/>
                      <a:pt x="797" y="1282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5" name="Freeform: Shape 2404">
                <a:extLst>
                  <a:ext uri="{FF2B5EF4-FFF2-40B4-BE49-F238E27FC236}">
                    <a16:creationId xmlns:a16="http://schemas.microsoft.com/office/drawing/2014/main" id="{144C1DD0-FCE3-7218-8CDA-2312A77E6F4C}"/>
                  </a:ext>
                </a:extLst>
              </p:cNvPr>
              <p:cNvSpPr/>
              <p:nvPr/>
            </p:nvSpPr>
            <p:spPr>
              <a:xfrm>
                <a:off x="9813715" y="2483951"/>
                <a:ext cx="90703" cy="2541"/>
              </a:xfrm>
              <a:custGeom>
                <a:avLst/>
                <a:gdLst>
                  <a:gd name="connsiteX0" fmla="*/ 19785 w 90703"/>
                  <a:gd name="connsiteY0" fmla="*/ 2542 h 2541"/>
                  <a:gd name="connsiteX1" fmla="*/ 90321 w 90703"/>
                  <a:gd name="connsiteY1" fmla="*/ 1779 h 2541"/>
                  <a:gd name="connsiteX2" fmla="*/ 21692 w 90703"/>
                  <a:gd name="connsiteY2" fmla="*/ 0 h 2541"/>
                  <a:gd name="connsiteX3" fmla="*/ 43806 w 90703"/>
                  <a:gd name="connsiteY3" fmla="*/ 1652 h 2541"/>
                  <a:gd name="connsiteX4" fmla="*/ 19785 w 90703"/>
                  <a:gd name="connsiteY4" fmla="*/ 2415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703" h="2541">
                    <a:moveTo>
                      <a:pt x="19785" y="2542"/>
                    </a:moveTo>
                    <a:cubicBezTo>
                      <a:pt x="29952" y="2033"/>
                      <a:pt x="50542" y="1779"/>
                      <a:pt x="90321" y="1779"/>
                    </a:cubicBezTo>
                    <a:cubicBezTo>
                      <a:pt x="95024" y="763"/>
                      <a:pt x="55498" y="381"/>
                      <a:pt x="21692" y="0"/>
                    </a:cubicBezTo>
                    <a:cubicBezTo>
                      <a:pt x="19277" y="763"/>
                      <a:pt x="25504" y="1271"/>
                      <a:pt x="43806" y="1652"/>
                    </a:cubicBezTo>
                    <a:cubicBezTo>
                      <a:pt x="6060" y="1398"/>
                      <a:pt x="-19740" y="2161"/>
                      <a:pt x="19785" y="241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6" name="Freeform: Shape 2405">
                <a:extLst>
                  <a:ext uri="{FF2B5EF4-FFF2-40B4-BE49-F238E27FC236}">
                    <a16:creationId xmlns:a16="http://schemas.microsoft.com/office/drawing/2014/main" id="{5BBA873A-7F85-732E-DDED-B094C9E430C2}"/>
                  </a:ext>
                </a:extLst>
              </p:cNvPr>
              <p:cNvSpPr/>
              <p:nvPr/>
            </p:nvSpPr>
            <p:spPr>
              <a:xfrm>
                <a:off x="9531695" y="2482425"/>
                <a:ext cx="118577" cy="2796"/>
              </a:xfrm>
              <a:custGeom>
                <a:avLst/>
                <a:gdLst>
                  <a:gd name="connsiteX0" fmla="*/ 343 w 118577"/>
                  <a:gd name="connsiteY0" fmla="*/ 890 h 2796"/>
                  <a:gd name="connsiteX1" fmla="*/ 69354 w 118577"/>
                  <a:gd name="connsiteY1" fmla="*/ 2796 h 2796"/>
                  <a:gd name="connsiteX2" fmla="*/ 116505 w 118577"/>
                  <a:gd name="connsiteY2" fmla="*/ 1906 h 2796"/>
                  <a:gd name="connsiteX3" fmla="*/ 70879 w 118577"/>
                  <a:gd name="connsiteY3" fmla="*/ 0 h 2796"/>
                  <a:gd name="connsiteX4" fmla="*/ 64270 w 118577"/>
                  <a:gd name="connsiteY4" fmla="*/ 381 h 2796"/>
                  <a:gd name="connsiteX5" fmla="*/ 49528 w 118577"/>
                  <a:gd name="connsiteY5" fmla="*/ 508 h 2796"/>
                  <a:gd name="connsiteX6" fmla="*/ 23728 w 118577"/>
                  <a:gd name="connsiteY6" fmla="*/ 890 h 2796"/>
                  <a:gd name="connsiteX7" fmla="*/ 23474 w 118577"/>
                  <a:gd name="connsiteY7" fmla="*/ 1398 h 2796"/>
                  <a:gd name="connsiteX8" fmla="*/ 343 w 118577"/>
                  <a:gd name="connsiteY8" fmla="*/ 890 h 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577" h="2796">
                    <a:moveTo>
                      <a:pt x="343" y="890"/>
                    </a:moveTo>
                    <a:cubicBezTo>
                      <a:pt x="-4105" y="2034"/>
                      <a:pt x="35547" y="2415"/>
                      <a:pt x="69354" y="2796"/>
                    </a:cubicBezTo>
                    <a:cubicBezTo>
                      <a:pt x="72531" y="2288"/>
                      <a:pt x="76726" y="1779"/>
                      <a:pt x="116505" y="1906"/>
                    </a:cubicBezTo>
                    <a:cubicBezTo>
                      <a:pt x="124003" y="890"/>
                      <a:pt x="111676" y="254"/>
                      <a:pt x="70879" y="0"/>
                    </a:cubicBezTo>
                    <a:cubicBezTo>
                      <a:pt x="70879" y="127"/>
                      <a:pt x="68210" y="254"/>
                      <a:pt x="64270" y="381"/>
                    </a:cubicBezTo>
                    <a:cubicBezTo>
                      <a:pt x="60330" y="381"/>
                      <a:pt x="54993" y="381"/>
                      <a:pt x="49528" y="508"/>
                    </a:cubicBezTo>
                    <a:cubicBezTo>
                      <a:pt x="38471" y="508"/>
                      <a:pt x="26778" y="508"/>
                      <a:pt x="23728" y="890"/>
                    </a:cubicBezTo>
                    <a:cubicBezTo>
                      <a:pt x="36310" y="890"/>
                      <a:pt x="49782" y="1271"/>
                      <a:pt x="23474" y="1398"/>
                    </a:cubicBezTo>
                    <a:cubicBezTo>
                      <a:pt x="22712" y="1144"/>
                      <a:pt x="19915" y="890"/>
                      <a:pt x="343" y="89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7" name="Freeform: Shape 2406">
                <a:extLst>
                  <a:ext uri="{FF2B5EF4-FFF2-40B4-BE49-F238E27FC236}">
                    <a16:creationId xmlns:a16="http://schemas.microsoft.com/office/drawing/2014/main" id="{04A61ADF-78F5-0844-BFF5-BAE58AA2EB15}"/>
                  </a:ext>
                </a:extLst>
              </p:cNvPr>
              <p:cNvSpPr/>
              <p:nvPr/>
            </p:nvSpPr>
            <p:spPr>
              <a:xfrm>
                <a:off x="9582493" y="2476182"/>
                <a:ext cx="139420" cy="2685"/>
              </a:xfrm>
              <a:custGeom>
                <a:avLst/>
                <a:gdLst>
                  <a:gd name="connsiteX0" fmla="*/ 124677 w 139420"/>
                  <a:gd name="connsiteY0" fmla="*/ 1668 h 2685"/>
                  <a:gd name="connsiteX1" fmla="*/ 88583 w 139420"/>
                  <a:gd name="connsiteY1" fmla="*/ 652 h 2685"/>
                  <a:gd name="connsiteX2" fmla="*/ 0 w 139420"/>
                  <a:gd name="connsiteY2" fmla="*/ 270 h 2685"/>
                  <a:gd name="connsiteX3" fmla="*/ 139420 w 139420"/>
                  <a:gd name="connsiteY3" fmla="*/ 2685 h 2685"/>
                  <a:gd name="connsiteX4" fmla="*/ 124677 w 139420"/>
                  <a:gd name="connsiteY4" fmla="*/ 1668 h 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20" h="2685">
                    <a:moveTo>
                      <a:pt x="124677" y="1668"/>
                    </a:moveTo>
                    <a:cubicBezTo>
                      <a:pt x="115527" y="1414"/>
                      <a:pt x="102818" y="1033"/>
                      <a:pt x="88583" y="652"/>
                    </a:cubicBezTo>
                    <a:cubicBezTo>
                      <a:pt x="60115" y="16"/>
                      <a:pt x="25165" y="-238"/>
                      <a:pt x="0" y="270"/>
                    </a:cubicBezTo>
                    <a:cubicBezTo>
                      <a:pt x="38636" y="1160"/>
                      <a:pt x="60496" y="2304"/>
                      <a:pt x="139420" y="2685"/>
                    </a:cubicBezTo>
                    <a:cubicBezTo>
                      <a:pt x="139420" y="2431"/>
                      <a:pt x="133828" y="2050"/>
                      <a:pt x="124677" y="166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8" name="Freeform: Shape 2407">
                <a:extLst>
                  <a:ext uri="{FF2B5EF4-FFF2-40B4-BE49-F238E27FC236}">
                    <a16:creationId xmlns:a16="http://schemas.microsoft.com/office/drawing/2014/main" id="{EC3C10D2-3349-97A5-DB4A-3A22004BB0A9}"/>
                  </a:ext>
                </a:extLst>
              </p:cNvPr>
              <p:cNvSpPr/>
              <p:nvPr/>
            </p:nvSpPr>
            <p:spPr>
              <a:xfrm>
                <a:off x="8674379" y="3047729"/>
                <a:ext cx="1569" cy="46642"/>
              </a:xfrm>
              <a:custGeom>
                <a:avLst/>
                <a:gdLst>
                  <a:gd name="connsiteX0" fmla="*/ 1061 w 1569"/>
                  <a:gd name="connsiteY0" fmla="*/ 46643 h 46642"/>
                  <a:gd name="connsiteX1" fmla="*/ 1570 w 1569"/>
                  <a:gd name="connsiteY1" fmla="*/ 0 h 46642"/>
                  <a:gd name="connsiteX2" fmla="*/ 44 w 1569"/>
                  <a:gd name="connsiteY2" fmla="*/ 46643 h 46642"/>
                  <a:gd name="connsiteX3" fmla="*/ 1061 w 1569"/>
                  <a:gd name="connsiteY3" fmla="*/ 46643 h 4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9" h="46642">
                    <a:moveTo>
                      <a:pt x="1061" y="46643"/>
                    </a:moveTo>
                    <a:cubicBezTo>
                      <a:pt x="1315" y="23385"/>
                      <a:pt x="1443" y="18555"/>
                      <a:pt x="1570" y="0"/>
                    </a:cubicBezTo>
                    <a:cubicBezTo>
                      <a:pt x="680" y="2034"/>
                      <a:pt x="-210" y="-2796"/>
                      <a:pt x="44" y="46643"/>
                    </a:cubicBezTo>
                    <a:lnTo>
                      <a:pt x="1061" y="46643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9" name="Freeform: Shape 2408">
                <a:extLst>
                  <a:ext uri="{FF2B5EF4-FFF2-40B4-BE49-F238E27FC236}">
                    <a16:creationId xmlns:a16="http://schemas.microsoft.com/office/drawing/2014/main" id="{B9E42872-9981-23F0-2467-854232022200}"/>
                  </a:ext>
                </a:extLst>
              </p:cNvPr>
              <p:cNvSpPr/>
              <p:nvPr/>
            </p:nvSpPr>
            <p:spPr>
              <a:xfrm>
                <a:off x="9184315" y="2472131"/>
                <a:ext cx="70662" cy="1525"/>
              </a:xfrm>
              <a:custGeom>
                <a:avLst/>
                <a:gdLst>
                  <a:gd name="connsiteX0" fmla="*/ 70663 w 70662"/>
                  <a:gd name="connsiteY0" fmla="*/ 763 h 1525"/>
                  <a:gd name="connsiteX1" fmla="*/ 381 w 70662"/>
                  <a:gd name="connsiteY1" fmla="*/ 0 h 1525"/>
                  <a:gd name="connsiteX2" fmla="*/ 0 w 70662"/>
                  <a:gd name="connsiteY2" fmla="*/ 1525 h 1525"/>
                  <a:gd name="connsiteX3" fmla="*/ 46896 w 70662"/>
                  <a:gd name="connsiteY3" fmla="*/ 1525 h 1525"/>
                  <a:gd name="connsiteX4" fmla="*/ 70663 w 70662"/>
                  <a:gd name="connsiteY4" fmla="*/ 635 h 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662" h="1525">
                    <a:moveTo>
                      <a:pt x="70663" y="763"/>
                    </a:moveTo>
                    <a:cubicBezTo>
                      <a:pt x="38381" y="381"/>
                      <a:pt x="18809" y="254"/>
                      <a:pt x="381" y="0"/>
                    </a:cubicBezTo>
                    <a:lnTo>
                      <a:pt x="0" y="1525"/>
                    </a:lnTo>
                    <a:cubicBezTo>
                      <a:pt x="15632" y="1525"/>
                      <a:pt x="31391" y="1525"/>
                      <a:pt x="46896" y="1525"/>
                    </a:cubicBezTo>
                    <a:cubicBezTo>
                      <a:pt x="47023" y="1017"/>
                      <a:pt x="65706" y="1017"/>
                      <a:pt x="70663" y="63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0" name="Freeform: Shape 2409">
                <a:extLst>
                  <a:ext uri="{FF2B5EF4-FFF2-40B4-BE49-F238E27FC236}">
                    <a16:creationId xmlns:a16="http://schemas.microsoft.com/office/drawing/2014/main" id="{5DA30F8F-BB61-71F6-C38B-C52A7CC6FF9E}"/>
                  </a:ext>
                </a:extLst>
              </p:cNvPr>
              <p:cNvSpPr/>
              <p:nvPr/>
            </p:nvSpPr>
            <p:spPr>
              <a:xfrm>
                <a:off x="9254029" y="2473275"/>
                <a:ext cx="295755" cy="3558"/>
              </a:xfrm>
              <a:custGeom>
                <a:avLst/>
                <a:gdLst>
                  <a:gd name="connsiteX0" fmla="*/ 187 w 295755"/>
                  <a:gd name="connsiteY0" fmla="*/ 2161 h 3558"/>
                  <a:gd name="connsiteX1" fmla="*/ 281314 w 295755"/>
                  <a:gd name="connsiteY1" fmla="*/ 3559 h 3558"/>
                  <a:gd name="connsiteX2" fmla="*/ 282712 w 295755"/>
                  <a:gd name="connsiteY2" fmla="*/ 763 h 3558"/>
                  <a:gd name="connsiteX3" fmla="*/ 94870 w 295755"/>
                  <a:gd name="connsiteY3" fmla="*/ 0 h 3558"/>
                  <a:gd name="connsiteX4" fmla="*/ 60 w 295755"/>
                  <a:gd name="connsiteY4" fmla="*/ 2161 h 3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755" h="3558">
                    <a:moveTo>
                      <a:pt x="187" y="2161"/>
                    </a:moveTo>
                    <a:cubicBezTo>
                      <a:pt x="68308" y="3050"/>
                      <a:pt x="200357" y="1144"/>
                      <a:pt x="281314" y="3559"/>
                    </a:cubicBezTo>
                    <a:cubicBezTo>
                      <a:pt x="331896" y="2542"/>
                      <a:pt x="229079" y="2161"/>
                      <a:pt x="282712" y="763"/>
                    </a:cubicBezTo>
                    <a:cubicBezTo>
                      <a:pt x="220183" y="508"/>
                      <a:pt x="157526" y="254"/>
                      <a:pt x="94870" y="0"/>
                    </a:cubicBezTo>
                    <a:cubicBezTo>
                      <a:pt x="131219" y="2415"/>
                      <a:pt x="-3245" y="635"/>
                      <a:pt x="60" y="2161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1" name="Freeform: Shape 2410">
                <a:extLst>
                  <a:ext uri="{FF2B5EF4-FFF2-40B4-BE49-F238E27FC236}">
                    <a16:creationId xmlns:a16="http://schemas.microsoft.com/office/drawing/2014/main" id="{401E407C-F7B3-999B-E35D-CD7E11C4D6C0}"/>
                  </a:ext>
                </a:extLst>
              </p:cNvPr>
              <p:cNvSpPr/>
              <p:nvPr/>
            </p:nvSpPr>
            <p:spPr>
              <a:xfrm>
                <a:off x="8674165" y="2471368"/>
                <a:ext cx="1426481" cy="1114167"/>
              </a:xfrm>
              <a:custGeom>
                <a:avLst/>
                <a:gdLst>
                  <a:gd name="connsiteX0" fmla="*/ 1420508 w 1426481"/>
                  <a:gd name="connsiteY0" fmla="*/ 783521 h 1114167"/>
                  <a:gd name="connsiteX1" fmla="*/ 1426227 w 1426481"/>
                  <a:gd name="connsiteY1" fmla="*/ 805762 h 1114167"/>
                  <a:gd name="connsiteX2" fmla="*/ 1425974 w 1426481"/>
                  <a:gd name="connsiteY2" fmla="*/ 711587 h 1114167"/>
                  <a:gd name="connsiteX3" fmla="*/ 1423432 w 1426481"/>
                  <a:gd name="connsiteY3" fmla="*/ 453591 h 1114167"/>
                  <a:gd name="connsiteX4" fmla="*/ 1426227 w 1426481"/>
                  <a:gd name="connsiteY4" fmla="*/ 640924 h 1114167"/>
                  <a:gd name="connsiteX5" fmla="*/ 1424448 w 1426481"/>
                  <a:gd name="connsiteY5" fmla="*/ 382419 h 1114167"/>
                  <a:gd name="connsiteX6" fmla="*/ 1422669 w 1426481"/>
                  <a:gd name="connsiteY6" fmla="*/ 383436 h 1114167"/>
                  <a:gd name="connsiteX7" fmla="*/ 1421907 w 1426481"/>
                  <a:gd name="connsiteY7" fmla="*/ 524889 h 1114167"/>
                  <a:gd name="connsiteX8" fmla="*/ 1421017 w 1426481"/>
                  <a:gd name="connsiteY8" fmla="*/ 431349 h 1114167"/>
                  <a:gd name="connsiteX9" fmla="*/ 1418220 w 1426481"/>
                  <a:gd name="connsiteY9" fmla="*/ 432875 h 1114167"/>
                  <a:gd name="connsiteX10" fmla="*/ 1417967 w 1426481"/>
                  <a:gd name="connsiteY10" fmla="*/ 526668 h 1114167"/>
                  <a:gd name="connsiteX11" fmla="*/ 1418729 w 1426481"/>
                  <a:gd name="connsiteY11" fmla="*/ 643465 h 1114167"/>
                  <a:gd name="connsiteX12" fmla="*/ 1421398 w 1426481"/>
                  <a:gd name="connsiteY12" fmla="*/ 689473 h 1114167"/>
                  <a:gd name="connsiteX13" fmla="*/ 1420508 w 1426481"/>
                  <a:gd name="connsiteY13" fmla="*/ 736624 h 1114167"/>
                  <a:gd name="connsiteX14" fmla="*/ 1415806 w 1426481"/>
                  <a:gd name="connsiteY14" fmla="*/ 621097 h 1114167"/>
                  <a:gd name="connsiteX15" fmla="*/ 1414662 w 1426481"/>
                  <a:gd name="connsiteY15" fmla="*/ 481551 h 1114167"/>
                  <a:gd name="connsiteX16" fmla="*/ 1413900 w 1426481"/>
                  <a:gd name="connsiteY16" fmla="*/ 691760 h 1114167"/>
                  <a:gd name="connsiteX17" fmla="*/ 1411103 w 1426481"/>
                  <a:gd name="connsiteY17" fmla="*/ 653887 h 1114167"/>
                  <a:gd name="connsiteX18" fmla="*/ 1411103 w 1426481"/>
                  <a:gd name="connsiteY18" fmla="*/ 503537 h 1114167"/>
                  <a:gd name="connsiteX19" fmla="*/ 1412756 w 1426481"/>
                  <a:gd name="connsiteY19" fmla="*/ 482440 h 1114167"/>
                  <a:gd name="connsiteX20" fmla="*/ 1411993 w 1426481"/>
                  <a:gd name="connsiteY20" fmla="*/ 472146 h 1114167"/>
                  <a:gd name="connsiteX21" fmla="*/ 1411612 w 1426481"/>
                  <a:gd name="connsiteY21" fmla="*/ 446982 h 1114167"/>
                  <a:gd name="connsiteX22" fmla="*/ 1411103 w 1426481"/>
                  <a:gd name="connsiteY22" fmla="*/ 405168 h 1114167"/>
                  <a:gd name="connsiteX23" fmla="*/ 1411103 w 1426481"/>
                  <a:gd name="connsiteY23" fmla="*/ 300191 h 1114167"/>
                  <a:gd name="connsiteX24" fmla="*/ 1412247 w 1426481"/>
                  <a:gd name="connsiteY24" fmla="*/ 296251 h 1114167"/>
                  <a:gd name="connsiteX25" fmla="*/ 1413645 w 1426481"/>
                  <a:gd name="connsiteY25" fmla="*/ 365262 h 1114167"/>
                  <a:gd name="connsiteX26" fmla="*/ 1413391 w 1426481"/>
                  <a:gd name="connsiteY26" fmla="*/ 358907 h 1114167"/>
                  <a:gd name="connsiteX27" fmla="*/ 1413264 w 1426481"/>
                  <a:gd name="connsiteY27" fmla="*/ 344292 h 1114167"/>
                  <a:gd name="connsiteX28" fmla="*/ 1413645 w 1426481"/>
                  <a:gd name="connsiteY28" fmla="*/ 318492 h 1114167"/>
                  <a:gd name="connsiteX29" fmla="*/ 1415425 w 1426481"/>
                  <a:gd name="connsiteY29" fmla="*/ 340733 h 1114167"/>
                  <a:gd name="connsiteX30" fmla="*/ 1415933 w 1426481"/>
                  <a:gd name="connsiteY30" fmla="*/ 409490 h 1114167"/>
                  <a:gd name="connsiteX31" fmla="*/ 1415933 w 1426481"/>
                  <a:gd name="connsiteY31" fmla="*/ 442533 h 1114167"/>
                  <a:gd name="connsiteX32" fmla="*/ 1416187 w 1426481"/>
                  <a:gd name="connsiteY32" fmla="*/ 457276 h 1114167"/>
                  <a:gd name="connsiteX33" fmla="*/ 1418093 w 1426481"/>
                  <a:gd name="connsiteY33" fmla="*/ 479771 h 1114167"/>
                  <a:gd name="connsiteX34" fmla="*/ 1417840 w 1426481"/>
                  <a:gd name="connsiteY34" fmla="*/ 386232 h 1114167"/>
                  <a:gd name="connsiteX35" fmla="*/ 1416950 w 1426481"/>
                  <a:gd name="connsiteY35" fmla="*/ 409998 h 1114167"/>
                  <a:gd name="connsiteX36" fmla="*/ 1416950 w 1426481"/>
                  <a:gd name="connsiteY36" fmla="*/ 269562 h 1114167"/>
                  <a:gd name="connsiteX37" fmla="*/ 1422287 w 1426481"/>
                  <a:gd name="connsiteY37" fmla="*/ 383563 h 1114167"/>
                  <a:gd name="connsiteX38" fmla="*/ 1422160 w 1426481"/>
                  <a:gd name="connsiteY38" fmla="*/ 266003 h 1114167"/>
                  <a:gd name="connsiteX39" fmla="*/ 1415679 w 1426481"/>
                  <a:gd name="connsiteY39" fmla="*/ 106757 h 1114167"/>
                  <a:gd name="connsiteX40" fmla="*/ 1415552 w 1426481"/>
                  <a:gd name="connsiteY40" fmla="*/ 200424 h 1114167"/>
                  <a:gd name="connsiteX41" fmla="*/ 1417585 w 1426481"/>
                  <a:gd name="connsiteY41" fmla="*/ 198772 h 1114167"/>
                  <a:gd name="connsiteX42" fmla="*/ 1415806 w 1426481"/>
                  <a:gd name="connsiteY42" fmla="*/ 317094 h 1114167"/>
                  <a:gd name="connsiteX43" fmla="*/ 1412628 w 1426481"/>
                  <a:gd name="connsiteY43" fmla="*/ 179454 h 1114167"/>
                  <a:gd name="connsiteX44" fmla="*/ 1411103 w 1426481"/>
                  <a:gd name="connsiteY44" fmla="*/ 180597 h 1114167"/>
                  <a:gd name="connsiteX45" fmla="*/ 1411103 w 1426481"/>
                  <a:gd name="connsiteY45" fmla="*/ 17666 h 1114167"/>
                  <a:gd name="connsiteX46" fmla="*/ 1410850 w 1426481"/>
                  <a:gd name="connsiteY46" fmla="*/ 17666 h 1114167"/>
                  <a:gd name="connsiteX47" fmla="*/ 1368528 w 1426481"/>
                  <a:gd name="connsiteY47" fmla="*/ 15886 h 1114167"/>
                  <a:gd name="connsiteX48" fmla="*/ 1275369 w 1426481"/>
                  <a:gd name="connsiteY48" fmla="*/ 15886 h 1114167"/>
                  <a:gd name="connsiteX49" fmla="*/ 1273972 w 1426481"/>
                  <a:gd name="connsiteY49" fmla="*/ 17539 h 1114167"/>
                  <a:gd name="connsiteX50" fmla="*/ 1359250 w 1426481"/>
                  <a:gd name="connsiteY50" fmla="*/ 17793 h 1114167"/>
                  <a:gd name="connsiteX51" fmla="*/ 1223389 w 1426481"/>
                  <a:gd name="connsiteY51" fmla="*/ 17793 h 1114167"/>
                  <a:gd name="connsiteX52" fmla="*/ 1227456 w 1426481"/>
                  <a:gd name="connsiteY52" fmla="*/ 17539 h 1114167"/>
                  <a:gd name="connsiteX53" fmla="*/ 1050671 w 1426481"/>
                  <a:gd name="connsiteY53" fmla="*/ 17793 h 1114167"/>
                  <a:gd name="connsiteX54" fmla="*/ 967426 w 1426481"/>
                  <a:gd name="connsiteY54" fmla="*/ 17793 h 1114167"/>
                  <a:gd name="connsiteX55" fmla="*/ 995387 w 1426481"/>
                  <a:gd name="connsiteY55" fmla="*/ 16649 h 1114167"/>
                  <a:gd name="connsiteX56" fmla="*/ 902228 w 1426481"/>
                  <a:gd name="connsiteY56" fmla="*/ 16649 h 1114167"/>
                  <a:gd name="connsiteX57" fmla="*/ 950650 w 1426481"/>
                  <a:gd name="connsiteY57" fmla="*/ 13472 h 1114167"/>
                  <a:gd name="connsiteX58" fmla="*/ 832709 w 1426481"/>
                  <a:gd name="connsiteY58" fmla="*/ 16141 h 1114167"/>
                  <a:gd name="connsiteX59" fmla="*/ 810341 w 1426481"/>
                  <a:gd name="connsiteY59" fmla="*/ 14234 h 1114167"/>
                  <a:gd name="connsiteX60" fmla="*/ 786066 w 1426481"/>
                  <a:gd name="connsiteY60" fmla="*/ 16141 h 1114167"/>
                  <a:gd name="connsiteX61" fmla="*/ 670667 w 1426481"/>
                  <a:gd name="connsiteY61" fmla="*/ 13091 h 1114167"/>
                  <a:gd name="connsiteX62" fmla="*/ 600385 w 1426481"/>
                  <a:gd name="connsiteY62" fmla="*/ 13980 h 1114167"/>
                  <a:gd name="connsiteX63" fmla="*/ 484478 w 1426481"/>
                  <a:gd name="connsiteY63" fmla="*/ 11311 h 1114167"/>
                  <a:gd name="connsiteX64" fmla="*/ 718453 w 1426481"/>
                  <a:gd name="connsiteY64" fmla="*/ 10676 h 1114167"/>
                  <a:gd name="connsiteX65" fmla="*/ 930061 w 1426481"/>
                  <a:gd name="connsiteY65" fmla="*/ 8769 h 1114167"/>
                  <a:gd name="connsiteX66" fmla="*/ 837920 w 1426481"/>
                  <a:gd name="connsiteY66" fmla="*/ 5719 h 1114167"/>
                  <a:gd name="connsiteX67" fmla="*/ 813772 w 1426481"/>
                  <a:gd name="connsiteY67" fmla="*/ 7117 h 1114167"/>
                  <a:gd name="connsiteX68" fmla="*/ 650459 w 1426481"/>
                  <a:gd name="connsiteY68" fmla="*/ 4702 h 1114167"/>
                  <a:gd name="connsiteX69" fmla="*/ 717437 w 1426481"/>
                  <a:gd name="connsiteY69" fmla="*/ 8642 h 1114167"/>
                  <a:gd name="connsiteX70" fmla="*/ 813264 w 1426481"/>
                  <a:gd name="connsiteY70" fmla="*/ 8007 h 1114167"/>
                  <a:gd name="connsiteX71" fmla="*/ 649062 w 1426481"/>
                  <a:gd name="connsiteY71" fmla="*/ 8642 h 1114167"/>
                  <a:gd name="connsiteX72" fmla="*/ 532137 w 1426481"/>
                  <a:gd name="connsiteY72" fmla="*/ 8388 h 1114167"/>
                  <a:gd name="connsiteX73" fmla="*/ 507989 w 1426481"/>
                  <a:gd name="connsiteY73" fmla="*/ 10930 h 1114167"/>
                  <a:gd name="connsiteX74" fmla="*/ 321546 w 1426481"/>
                  <a:gd name="connsiteY74" fmla="*/ 8134 h 1114167"/>
                  <a:gd name="connsiteX75" fmla="*/ 415212 w 1426481"/>
                  <a:gd name="connsiteY75" fmla="*/ 7753 h 1114167"/>
                  <a:gd name="connsiteX76" fmla="*/ 392336 w 1426481"/>
                  <a:gd name="connsiteY76" fmla="*/ 5084 h 1114167"/>
                  <a:gd name="connsiteX77" fmla="*/ 533154 w 1426481"/>
                  <a:gd name="connsiteY77" fmla="*/ 4830 h 1114167"/>
                  <a:gd name="connsiteX78" fmla="*/ 438851 w 1426481"/>
                  <a:gd name="connsiteY78" fmla="*/ 6736 h 1114167"/>
                  <a:gd name="connsiteX79" fmla="*/ 579415 w 1426481"/>
                  <a:gd name="connsiteY79" fmla="*/ 6482 h 1114167"/>
                  <a:gd name="connsiteX80" fmla="*/ 533662 w 1426481"/>
                  <a:gd name="connsiteY80" fmla="*/ 2923 h 1114167"/>
                  <a:gd name="connsiteX81" fmla="*/ 392971 w 1426481"/>
                  <a:gd name="connsiteY81" fmla="*/ 2034 h 1114167"/>
                  <a:gd name="connsiteX82" fmla="*/ 322054 w 1426481"/>
                  <a:gd name="connsiteY82" fmla="*/ 5084 h 1114167"/>
                  <a:gd name="connsiteX83" fmla="*/ 17670 w 1426481"/>
                  <a:gd name="connsiteY83" fmla="*/ 2161 h 1114167"/>
                  <a:gd name="connsiteX84" fmla="*/ 13475 w 1426481"/>
                  <a:gd name="connsiteY84" fmla="*/ 2161 h 1114167"/>
                  <a:gd name="connsiteX85" fmla="*/ 6486 w 1426481"/>
                  <a:gd name="connsiteY85" fmla="*/ 0 h 1114167"/>
                  <a:gd name="connsiteX86" fmla="*/ 6104 w 1426481"/>
                  <a:gd name="connsiteY86" fmla="*/ 2288 h 1114167"/>
                  <a:gd name="connsiteX87" fmla="*/ 1783 w 1426481"/>
                  <a:gd name="connsiteY87" fmla="*/ 2288 h 1114167"/>
                  <a:gd name="connsiteX88" fmla="*/ 1910 w 1426481"/>
                  <a:gd name="connsiteY88" fmla="*/ 17920 h 1114167"/>
                  <a:gd name="connsiteX89" fmla="*/ 2164 w 1426481"/>
                  <a:gd name="connsiteY89" fmla="*/ 41432 h 1114167"/>
                  <a:gd name="connsiteX90" fmla="*/ 4 w 1426481"/>
                  <a:gd name="connsiteY90" fmla="*/ 18174 h 1114167"/>
                  <a:gd name="connsiteX91" fmla="*/ 3689 w 1426481"/>
                  <a:gd name="connsiteY91" fmla="*/ 599873 h 1114167"/>
                  <a:gd name="connsiteX92" fmla="*/ 3181 w 1426481"/>
                  <a:gd name="connsiteY92" fmla="*/ 692904 h 1114167"/>
                  <a:gd name="connsiteX93" fmla="*/ 512 w 1426481"/>
                  <a:gd name="connsiteY93" fmla="*/ 716162 h 1114167"/>
                  <a:gd name="connsiteX94" fmla="*/ 2672 w 1426481"/>
                  <a:gd name="connsiteY94" fmla="*/ 762678 h 1114167"/>
                  <a:gd name="connsiteX95" fmla="*/ 4 w 1426481"/>
                  <a:gd name="connsiteY95" fmla="*/ 902351 h 1114167"/>
                  <a:gd name="connsiteX96" fmla="*/ 3181 w 1426481"/>
                  <a:gd name="connsiteY96" fmla="*/ 1088414 h 1114167"/>
                  <a:gd name="connsiteX97" fmla="*/ 6866 w 1426481"/>
                  <a:gd name="connsiteY97" fmla="*/ 1088414 h 1114167"/>
                  <a:gd name="connsiteX98" fmla="*/ 6358 w 1426481"/>
                  <a:gd name="connsiteY98" fmla="*/ 1096929 h 1114167"/>
                  <a:gd name="connsiteX99" fmla="*/ 5977 w 1426481"/>
                  <a:gd name="connsiteY99" fmla="*/ 1107477 h 1114167"/>
                  <a:gd name="connsiteX100" fmla="*/ 17670 w 1426481"/>
                  <a:gd name="connsiteY100" fmla="*/ 1108240 h 1114167"/>
                  <a:gd name="connsiteX101" fmla="*/ 25676 w 1426481"/>
                  <a:gd name="connsiteY101" fmla="*/ 1114086 h 1114167"/>
                  <a:gd name="connsiteX102" fmla="*/ 25676 w 1426481"/>
                  <a:gd name="connsiteY102" fmla="*/ 1111417 h 1114167"/>
                  <a:gd name="connsiteX103" fmla="*/ 95450 w 1426481"/>
                  <a:gd name="connsiteY103" fmla="*/ 1112942 h 1114167"/>
                  <a:gd name="connsiteX104" fmla="*/ 118707 w 1426481"/>
                  <a:gd name="connsiteY104" fmla="*/ 1111417 h 1114167"/>
                  <a:gd name="connsiteX105" fmla="*/ 149845 w 1426481"/>
                  <a:gd name="connsiteY105" fmla="*/ 1111799 h 1114167"/>
                  <a:gd name="connsiteX106" fmla="*/ 164588 w 1426481"/>
                  <a:gd name="connsiteY106" fmla="*/ 1111799 h 1114167"/>
                  <a:gd name="connsiteX107" fmla="*/ 164588 w 1426481"/>
                  <a:gd name="connsiteY107" fmla="*/ 1096929 h 1114167"/>
                  <a:gd name="connsiteX108" fmla="*/ 162173 w 1426481"/>
                  <a:gd name="connsiteY108" fmla="*/ 802330 h 1114167"/>
                  <a:gd name="connsiteX109" fmla="*/ 165858 w 1426481"/>
                  <a:gd name="connsiteY109" fmla="*/ 360178 h 1114167"/>
                  <a:gd name="connsiteX110" fmla="*/ 168019 w 1426481"/>
                  <a:gd name="connsiteY110" fmla="*/ 313662 h 1114167"/>
                  <a:gd name="connsiteX111" fmla="*/ 168019 w 1426481"/>
                  <a:gd name="connsiteY111" fmla="*/ 245160 h 1114167"/>
                  <a:gd name="connsiteX112" fmla="*/ 168019 w 1426481"/>
                  <a:gd name="connsiteY112" fmla="*/ 231688 h 1114167"/>
                  <a:gd name="connsiteX113" fmla="*/ 168019 w 1426481"/>
                  <a:gd name="connsiteY113" fmla="*/ 220504 h 1114167"/>
                  <a:gd name="connsiteX114" fmla="*/ 171196 w 1426481"/>
                  <a:gd name="connsiteY114" fmla="*/ 204999 h 1114167"/>
                  <a:gd name="connsiteX115" fmla="*/ 186702 w 1426481"/>
                  <a:gd name="connsiteY115" fmla="*/ 183648 h 1114167"/>
                  <a:gd name="connsiteX116" fmla="*/ 209832 w 1426481"/>
                  <a:gd name="connsiteY116" fmla="*/ 173226 h 1114167"/>
                  <a:gd name="connsiteX117" fmla="*/ 183651 w 1426481"/>
                  <a:gd name="connsiteY117" fmla="*/ 183775 h 1114167"/>
                  <a:gd name="connsiteX118" fmla="*/ 192421 w 1426481"/>
                  <a:gd name="connsiteY118" fmla="*/ 177166 h 1114167"/>
                  <a:gd name="connsiteX119" fmla="*/ 213899 w 1426481"/>
                  <a:gd name="connsiteY119" fmla="*/ 171701 h 1114167"/>
                  <a:gd name="connsiteX120" fmla="*/ 237411 w 1426481"/>
                  <a:gd name="connsiteY120" fmla="*/ 171574 h 1114167"/>
                  <a:gd name="connsiteX121" fmla="*/ 300703 w 1426481"/>
                  <a:gd name="connsiteY121" fmla="*/ 171193 h 1114167"/>
                  <a:gd name="connsiteX122" fmla="*/ 300703 w 1426481"/>
                  <a:gd name="connsiteY122" fmla="*/ 174878 h 1114167"/>
                  <a:gd name="connsiteX123" fmla="*/ 1098331 w 1426481"/>
                  <a:gd name="connsiteY123" fmla="*/ 172718 h 1114167"/>
                  <a:gd name="connsiteX124" fmla="*/ 1197717 w 1426481"/>
                  <a:gd name="connsiteY124" fmla="*/ 173734 h 1114167"/>
                  <a:gd name="connsiteX125" fmla="*/ 1219703 w 1426481"/>
                  <a:gd name="connsiteY125" fmla="*/ 175641 h 1114167"/>
                  <a:gd name="connsiteX126" fmla="*/ 1237624 w 1426481"/>
                  <a:gd name="connsiteY126" fmla="*/ 184791 h 1114167"/>
                  <a:gd name="connsiteX127" fmla="*/ 1256178 w 1426481"/>
                  <a:gd name="connsiteY127" fmla="*/ 220377 h 1114167"/>
                  <a:gd name="connsiteX128" fmla="*/ 1256814 w 1426481"/>
                  <a:gd name="connsiteY128" fmla="*/ 329168 h 1114167"/>
                  <a:gd name="connsiteX129" fmla="*/ 1256687 w 1426481"/>
                  <a:gd name="connsiteY129" fmla="*/ 429062 h 1114167"/>
                  <a:gd name="connsiteX130" fmla="*/ 1255162 w 1426481"/>
                  <a:gd name="connsiteY130" fmla="*/ 638509 h 1114167"/>
                  <a:gd name="connsiteX131" fmla="*/ 1255162 w 1426481"/>
                  <a:gd name="connsiteY131" fmla="*/ 778056 h 1114167"/>
                  <a:gd name="connsiteX132" fmla="*/ 1256433 w 1426481"/>
                  <a:gd name="connsiteY132" fmla="*/ 794959 h 1114167"/>
                  <a:gd name="connsiteX133" fmla="*/ 1257450 w 1426481"/>
                  <a:gd name="connsiteY133" fmla="*/ 836645 h 1114167"/>
                  <a:gd name="connsiteX134" fmla="*/ 1257450 w 1426481"/>
                  <a:gd name="connsiteY134" fmla="*/ 940987 h 1114167"/>
                  <a:gd name="connsiteX135" fmla="*/ 1256433 w 1426481"/>
                  <a:gd name="connsiteY135" fmla="*/ 871087 h 1114167"/>
                  <a:gd name="connsiteX136" fmla="*/ 1254908 w 1426481"/>
                  <a:gd name="connsiteY136" fmla="*/ 940987 h 1114167"/>
                  <a:gd name="connsiteX137" fmla="*/ 1257958 w 1426481"/>
                  <a:gd name="connsiteY137" fmla="*/ 1096802 h 1114167"/>
                  <a:gd name="connsiteX138" fmla="*/ 1257958 w 1426481"/>
                  <a:gd name="connsiteY138" fmla="*/ 1112561 h 1114167"/>
                  <a:gd name="connsiteX139" fmla="*/ 1273590 w 1426481"/>
                  <a:gd name="connsiteY139" fmla="*/ 1112561 h 1114167"/>
                  <a:gd name="connsiteX140" fmla="*/ 1411485 w 1426481"/>
                  <a:gd name="connsiteY140" fmla="*/ 1111672 h 1114167"/>
                  <a:gd name="connsiteX141" fmla="*/ 1426482 w 1426481"/>
                  <a:gd name="connsiteY141" fmla="*/ 1111672 h 1114167"/>
                  <a:gd name="connsiteX142" fmla="*/ 1426354 w 1426481"/>
                  <a:gd name="connsiteY142" fmla="*/ 1096802 h 1114167"/>
                  <a:gd name="connsiteX143" fmla="*/ 1424957 w 1426481"/>
                  <a:gd name="connsiteY143" fmla="*/ 1017496 h 1114167"/>
                  <a:gd name="connsiteX144" fmla="*/ 1426482 w 1426481"/>
                  <a:gd name="connsiteY144" fmla="*/ 993857 h 1114167"/>
                  <a:gd name="connsiteX145" fmla="*/ 1424702 w 1426481"/>
                  <a:gd name="connsiteY145" fmla="*/ 806016 h 1114167"/>
                  <a:gd name="connsiteX146" fmla="*/ 1423304 w 1426481"/>
                  <a:gd name="connsiteY146" fmla="*/ 923703 h 1114167"/>
                  <a:gd name="connsiteX147" fmla="*/ 1420635 w 1426481"/>
                  <a:gd name="connsiteY147" fmla="*/ 900572 h 1114167"/>
                  <a:gd name="connsiteX148" fmla="*/ 1421017 w 1426481"/>
                  <a:gd name="connsiteY148" fmla="*/ 830290 h 1114167"/>
                  <a:gd name="connsiteX149" fmla="*/ 1419492 w 1426481"/>
                  <a:gd name="connsiteY149" fmla="*/ 877441 h 1114167"/>
                  <a:gd name="connsiteX150" fmla="*/ 1420890 w 1426481"/>
                  <a:gd name="connsiteY150" fmla="*/ 783394 h 1114167"/>
                  <a:gd name="connsiteX151" fmla="*/ 1410976 w 1426481"/>
                  <a:gd name="connsiteY151" fmla="*/ 270451 h 1114167"/>
                  <a:gd name="connsiteX152" fmla="*/ 1410976 w 1426481"/>
                  <a:gd name="connsiteY152" fmla="*/ 226859 h 1114167"/>
                  <a:gd name="connsiteX153" fmla="*/ 1410976 w 1426481"/>
                  <a:gd name="connsiteY153" fmla="*/ 270451 h 1114167"/>
                  <a:gd name="connsiteX154" fmla="*/ 1110913 w 1426481"/>
                  <a:gd name="connsiteY154" fmla="*/ 17666 h 1114167"/>
                  <a:gd name="connsiteX155" fmla="*/ 1128070 w 1426481"/>
                  <a:gd name="connsiteY155" fmla="*/ 17920 h 1114167"/>
                  <a:gd name="connsiteX156" fmla="*/ 1113836 w 1426481"/>
                  <a:gd name="connsiteY156" fmla="*/ 17920 h 1114167"/>
                  <a:gd name="connsiteX157" fmla="*/ 1110913 w 1426481"/>
                  <a:gd name="connsiteY157" fmla="*/ 17666 h 1114167"/>
                  <a:gd name="connsiteX158" fmla="*/ 739296 w 1426481"/>
                  <a:gd name="connsiteY158" fmla="*/ 16141 h 1114167"/>
                  <a:gd name="connsiteX159" fmla="*/ 780474 w 1426481"/>
                  <a:gd name="connsiteY159" fmla="*/ 17920 h 1114167"/>
                  <a:gd name="connsiteX160" fmla="*/ 542686 w 1426481"/>
                  <a:gd name="connsiteY160" fmla="*/ 17920 h 1114167"/>
                  <a:gd name="connsiteX161" fmla="*/ 529214 w 1426481"/>
                  <a:gd name="connsiteY161" fmla="*/ 17666 h 1114167"/>
                  <a:gd name="connsiteX162" fmla="*/ 739296 w 1426481"/>
                  <a:gd name="connsiteY162" fmla="*/ 16268 h 111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426481" h="1114167">
                    <a:moveTo>
                      <a:pt x="1420508" y="783521"/>
                    </a:moveTo>
                    <a:cubicBezTo>
                      <a:pt x="1422542" y="887736"/>
                      <a:pt x="1424067" y="751493"/>
                      <a:pt x="1426227" y="805762"/>
                    </a:cubicBezTo>
                    <a:cubicBezTo>
                      <a:pt x="1426227" y="742089"/>
                      <a:pt x="1425211" y="758992"/>
                      <a:pt x="1425974" y="711587"/>
                    </a:cubicBezTo>
                    <a:cubicBezTo>
                      <a:pt x="1421907" y="683245"/>
                      <a:pt x="1422160" y="554247"/>
                      <a:pt x="1423432" y="453591"/>
                    </a:cubicBezTo>
                    <a:cubicBezTo>
                      <a:pt x="1424702" y="494133"/>
                      <a:pt x="1424575" y="619826"/>
                      <a:pt x="1426227" y="640924"/>
                    </a:cubicBezTo>
                    <a:cubicBezTo>
                      <a:pt x="1425465" y="533277"/>
                      <a:pt x="1425211" y="494006"/>
                      <a:pt x="1424448" y="382419"/>
                    </a:cubicBezTo>
                    <a:lnTo>
                      <a:pt x="1422669" y="383436"/>
                    </a:lnTo>
                    <a:cubicBezTo>
                      <a:pt x="1422669" y="435416"/>
                      <a:pt x="1422923" y="510782"/>
                      <a:pt x="1421907" y="524889"/>
                    </a:cubicBezTo>
                    <a:cubicBezTo>
                      <a:pt x="1421652" y="493624"/>
                      <a:pt x="1421017" y="480280"/>
                      <a:pt x="1421017" y="431349"/>
                    </a:cubicBezTo>
                    <a:lnTo>
                      <a:pt x="1418220" y="432875"/>
                    </a:lnTo>
                    <a:cubicBezTo>
                      <a:pt x="1418220" y="476848"/>
                      <a:pt x="1418220" y="484728"/>
                      <a:pt x="1417967" y="526668"/>
                    </a:cubicBezTo>
                    <a:cubicBezTo>
                      <a:pt x="1419873" y="535692"/>
                      <a:pt x="1419492" y="606228"/>
                      <a:pt x="1418729" y="643465"/>
                    </a:cubicBezTo>
                    <a:cubicBezTo>
                      <a:pt x="1420000" y="639144"/>
                      <a:pt x="1420890" y="654523"/>
                      <a:pt x="1421398" y="689473"/>
                    </a:cubicBezTo>
                    <a:cubicBezTo>
                      <a:pt x="1419110" y="672570"/>
                      <a:pt x="1421907" y="736242"/>
                      <a:pt x="1420508" y="736624"/>
                    </a:cubicBezTo>
                    <a:cubicBezTo>
                      <a:pt x="1418093" y="625927"/>
                      <a:pt x="1417458" y="606863"/>
                      <a:pt x="1415806" y="621097"/>
                    </a:cubicBezTo>
                    <a:cubicBezTo>
                      <a:pt x="1416568" y="584876"/>
                      <a:pt x="1416442" y="460199"/>
                      <a:pt x="1414662" y="481551"/>
                    </a:cubicBezTo>
                    <a:cubicBezTo>
                      <a:pt x="1415425" y="550307"/>
                      <a:pt x="1414662" y="629358"/>
                      <a:pt x="1413900" y="691760"/>
                    </a:cubicBezTo>
                    <a:cubicBezTo>
                      <a:pt x="1413010" y="655921"/>
                      <a:pt x="1411993" y="647024"/>
                      <a:pt x="1411103" y="653887"/>
                    </a:cubicBezTo>
                    <a:lnTo>
                      <a:pt x="1411103" y="503537"/>
                    </a:lnTo>
                    <a:cubicBezTo>
                      <a:pt x="1411612" y="508494"/>
                      <a:pt x="1412375" y="499343"/>
                      <a:pt x="1412756" y="482440"/>
                    </a:cubicBezTo>
                    <a:cubicBezTo>
                      <a:pt x="1412502" y="482567"/>
                      <a:pt x="1412247" y="478627"/>
                      <a:pt x="1411993" y="472146"/>
                    </a:cubicBezTo>
                    <a:cubicBezTo>
                      <a:pt x="1411993" y="465664"/>
                      <a:pt x="1411739" y="456768"/>
                      <a:pt x="1411612" y="446982"/>
                    </a:cubicBezTo>
                    <a:cubicBezTo>
                      <a:pt x="1411485" y="433256"/>
                      <a:pt x="1411231" y="418005"/>
                      <a:pt x="1411103" y="405168"/>
                    </a:cubicBezTo>
                    <a:lnTo>
                      <a:pt x="1411103" y="300191"/>
                    </a:lnTo>
                    <a:cubicBezTo>
                      <a:pt x="1411103" y="300191"/>
                      <a:pt x="1411866" y="298920"/>
                      <a:pt x="1412247" y="296251"/>
                    </a:cubicBezTo>
                    <a:cubicBezTo>
                      <a:pt x="1411993" y="341877"/>
                      <a:pt x="1413518" y="414828"/>
                      <a:pt x="1413645" y="365262"/>
                    </a:cubicBezTo>
                    <a:cubicBezTo>
                      <a:pt x="1413645" y="365262"/>
                      <a:pt x="1413391" y="362847"/>
                      <a:pt x="1413391" y="358907"/>
                    </a:cubicBezTo>
                    <a:cubicBezTo>
                      <a:pt x="1413391" y="354967"/>
                      <a:pt x="1413391" y="349756"/>
                      <a:pt x="1413264" y="344292"/>
                    </a:cubicBezTo>
                    <a:cubicBezTo>
                      <a:pt x="1413264" y="333362"/>
                      <a:pt x="1413264" y="321669"/>
                      <a:pt x="1413645" y="318492"/>
                    </a:cubicBezTo>
                    <a:cubicBezTo>
                      <a:pt x="1414535" y="356746"/>
                      <a:pt x="1414789" y="411142"/>
                      <a:pt x="1415425" y="340733"/>
                    </a:cubicBezTo>
                    <a:cubicBezTo>
                      <a:pt x="1416060" y="355476"/>
                      <a:pt x="1415933" y="384198"/>
                      <a:pt x="1415933" y="409490"/>
                    </a:cubicBezTo>
                    <a:cubicBezTo>
                      <a:pt x="1415933" y="422072"/>
                      <a:pt x="1415933" y="433891"/>
                      <a:pt x="1415933" y="442533"/>
                    </a:cubicBezTo>
                    <a:cubicBezTo>
                      <a:pt x="1415933" y="451176"/>
                      <a:pt x="1415933" y="456895"/>
                      <a:pt x="1416187" y="457276"/>
                    </a:cubicBezTo>
                    <a:cubicBezTo>
                      <a:pt x="1416442" y="388011"/>
                      <a:pt x="1416950" y="511417"/>
                      <a:pt x="1418093" y="479771"/>
                    </a:cubicBezTo>
                    <a:cubicBezTo>
                      <a:pt x="1417585" y="436179"/>
                      <a:pt x="1419237" y="400975"/>
                      <a:pt x="1417840" y="386232"/>
                    </a:cubicBezTo>
                    <a:cubicBezTo>
                      <a:pt x="1417840" y="404787"/>
                      <a:pt x="1417585" y="413684"/>
                      <a:pt x="1416950" y="409998"/>
                    </a:cubicBezTo>
                    <a:cubicBezTo>
                      <a:pt x="1416315" y="325482"/>
                      <a:pt x="1416950" y="335014"/>
                      <a:pt x="1416950" y="269562"/>
                    </a:cubicBezTo>
                    <a:cubicBezTo>
                      <a:pt x="1418729" y="361195"/>
                      <a:pt x="1420635" y="268926"/>
                      <a:pt x="1422287" y="383563"/>
                    </a:cubicBezTo>
                    <a:cubicBezTo>
                      <a:pt x="1421652" y="317221"/>
                      <a:pt x="1422669" y="322559"/>
                      <a:pt x="1422160" y="266003"/>
                    </a:cubicBezTo>
                    <a:cubicBezTo>
                      <a:pt x="1419365" y="351027"/>
                      <a:pt x="1418729" y="74603"/>
                      <a:pt x="1415679" y="106757"/>
                    </a:cubicBezTo>
                    <a:cubicBezTo>
                      <a:pt x="1415679" y="150731"/>
                      <a:pt x="1415679" y="158484"/>
                      <a:pt x="1415552" y="200424"/>
                    </a:cubicBezTo>
                    <a:cubicBezTo>
                      <a:pt x="1416695" y="229909"/>
                      <a:pt x="1417331" y="146410"/>
                      <a:pt x="1417585" y="198772"/>
                    </a:cubicBezTo>
                    <a:cubicBezTo>
                      <a:pt x="1416823" y="243381"/>
                      <a:pt x="1415298" y="261936"/>
                      <a:pt x="1415806" y="317094"/>
                    </a:cubicBezTo>
                    <a:cubicBezTo>
                      <a:pt x="1414281" y="240330"/>
                      <a:pt x="1413773" y="311629"/>
                      <a:pt x="1412628" y="179454"/>
                    </a:cubicBezTo>
                    <a:lnTo>
                      <a:pt x="1411103" y="180597"/>
                    </a:lnTo>
                    <a:lnTo>
                      <a:pt x="1411103" y="17666"/>
                    </a:lnTo>
                    <a:lnTo>
                      <a:pt x="1410850" y="17666"/>
                    </a:lnTo>
                    <a:cubicBezTo>
                      <a:pt x="1408943" y="17030"/>
                      <a:pt x="1383779" y="16268"/>
                      <a:pt x="1368528" y="15886"/>
                    </a:cubicBezTo>
                    <a:cubicBezTo>
                      <a:pt x="1337390" y="15886"/>
                      <a:pt x="1306507" y="15886"/>
                      <a:pt x="1275369" y="15886"/>
                    </a:cubicBezTo>
                    <a:cubicBezTo>
                      <a:pt x="1297102" y="16649"/>
                      <a:pt x="1204452" y="17157"/>
                      <a:pt x="1273972" y="17539"/>
                    </a:cubicBezTo>
                    <a:cubicBezTo>
                      <a:pt x="1307651" y="16776"/>
                      <a:pt x="1351116" y="17157"/>
                      <a:pt x="1359250" y="17793"/>
                    </a:cubicBezTo>
                    <a:lnTo>
                      <a:pt x="1223389" y="17793"/>
                    </a:lnTo>
                    <a:cubicBezTo>
                      <a:pt x="1224914" y="17793"/>
                      <a:pt x="1226312" y="17666"/>
                      <a:pt x="1227456" y="17539"/>
                    </a:cubicBezTo>
                    <a:cubicBezTo>
                      <a:pt x="1183482" y="16522"/>
                      <a:pt x="1113200" y="17030"/>
                      <a:pt x="1050671" y="17793"/>
                    </a:cubicBezTo>
                    <a:lnTo>
                      <a:pt x="967426" y="17793"/>
                    </a:lnTo>
                    <a:cubicBezTo>
                      <a:pt x="1007333" y="17539"/>
                      <a:pt x="1036310" y="17157"/>
                      <a:pt x="995387" y="16649"/>
                    </a:cubicBezTo>
                    <a:cubicBezTo>
                      <a:pt x="1011400" y="17412"/>
                      <a:pt x="885325" y="17412"/>
                      <a:pt x="902228" y="16649"/>
                    </a:cubicBezTo>
                    <a:cubicBezTo>
                      <a:pt x="923071" y="15632"/>
                      <a:pt x="1055119" y="14361"/>
                      <a:pt x="950650" y="13472"/>
                    </a:cubicBezTo>
                    <a:cubicBezTo>
                      <a:pt x="947854" y="15124"/>
                      <a:pt x="887359" y="15505"/>
                      <a:pt x="832709" y="16141"/>
                    </a:cubicBezTo>
                    <a:cubicBezTo>
                      <a:pt x="829150" y="15378"/>
                      <a:pt x="842368" y="14361"/>
                      <a:pt x="810341" y="14234"/>
                    </a:cubicBezTo>
                    <a:cubicBezTo>
                      <a:pt x="779584" y="15378"/>
                      <a:pt x="821271" y="15759"/>
                      <a:pt x="786066" y="16141"/>
                    </a:cubicBezTo>
                    <a:cubicBezTo>
                      <a:pt x="758487" y="14997"/>
                      <a:pt x="677911" y="14743"/>
                      <a:pt x="670667" y="13091"/>
                    </a:cubicBezTo>
                    <a:cubicBezTo>
                      <a:pt x="625041" y="12963"/>
                      <a:pt x="623770" y="13726"/>
                      <a:pt x="600385" y="13980"/>
                    </a:cubicBezTo>
                    <a:cubicBezTo>
                      <a:pt x="529468" y="13726"/>
                      <a:pt x="533916" y="12074"/>
                      <a:pt x="484478" y="11311"/>
                    </a:cubicBezTo>
                    <a:cubicBezTo>
                      <a:pt x="594539" y="10803"/>
                      <a:pt x="609790" y="9278"/>
                      <a:pt x="718453" y="10676"/>
                    </a:cubicBezTo>
                    <a:cubicBezTo>
                      <a:pt x="714641" y="8261"/>
                      <a:pt x="903753" y="10422"/>
                      <a:pt x="930061" y="8769"/>
                    </a:cubicBezTo>
                    <a:cubicBezTo>
                      <a:pt x="795343" y="8642"/>
                      <a:pt x="947981" y="6482"/>
                      <a:pt x="837920" y="5719"/>
                    </a:cubicBezTo>
                    <a:cubicBezTo>
                      <a:pt x="833725" y="6228"/>
                      <a:pt x="841224" y="7117"/>
                      <a:pt x="813772" y="7117"/>
                    </a:cubicBezTo>
                    <a:cubicBezTo>
                      <a:pt x="797885" y="5719"/>
                      <a:pt x="741457" y="4830"/>
                      <a:pt x="650459" y="4702"/>
                    </a:cubicBezTo>
                    <a:cubicBezTo>
                      <a:pt x="705109" y="6482"/>
                      <a:pt x="692527" y="6863"/>
                      <a:pt x="717437" y="8642"/>
                    </a:cubicBezTo>
                    <a:cubicBezTo>
                      <a:pt x="706253" y="7498"/>
                      <a:pt x="824829" y="7498"/>
                      <a:pt x="813264" y="8007"/>
                    </a:cubicBezTo>
                    <a:cubicBezTo>
                      <a:pt x="791658" y="10294"/>
                      <a:pt x="657068" y="8007"/>
                      <a:pt x="649062" y="8642"/>
                    </a:cubicBezTo>
                    <a:cubicBezTo>
                      <a:pt x="696339" y="10167"/>
                      <a:pt x="588693" y="8896"/>
                      <a:pt x="532137" y="8388"/>
                    </a:cubicBezTo>
                    <a:cubicBezTo>
                      <a:pt x="496678" y="9532"/>
                      <a:pt x="539254" y="10549"/>
                      <a:pt x="507989" y="10930"/>
                    </a:cubicBezTo>
                    <a:cubicBezTo>
                      <a:pt x="451815" y="9913"/>
                      <a:pt x="352556" y="9786"/>
                      <a:pt x="321546" y="8134"/>
                    </a:cubicBezTo>
                    <a:cubicBezTo>
                      <a:pt x="353064" y="6863"/>
                      <a:pt x="408222" y="8769"/>
                      <a:pt x="415212" y="7753"/>
                    </a:cubicBezTo>
                    <a:cubicBezTo>
                      <a:pt x="364503" y="7753"/>
                      <a:pt x="404791" y="5846"/>
                      <a:pt x="392336" y="5084"/>
                    </a:cubicBezTo>
                    <a:cubicBezTo>
                      <a:pt x="439233" y="5211"/>
                      <a:pt x="487655" y="2923"/>
                      <a:pt x="533154" y="4830"/>
                    </a:cubicBezTo>
                    <a:cubicBezTo>
                      <a:pt x="534679" y="5846"/>
                      <a:pt x="392082" y="6228"/>
                      <a:pt x="438851" y="6736"/>
                    </a:cubicBezTo>
                    <a:cubicBezTo>
                      <a:pt x="510150" y="6736"/>
                      <a:pt x="529595" y="6609"/>
                      <a:pt x="579415" y="6482"/>
                    </a:cubicBezTo>
                    <a:cubicBezTo>
                      <a:pt x="603562" y="4575"/>
                      <a:pt x="509641" y="4830"/>
                      <a:pt x="533662" y="2923"/>
                    </a:cubicBezTo>
                    <a:cubicBezTo>
                      <a:pt x="441266" y="4194"/>
                      <a:pt x="473929" y="3177"/>
                      <a:pt x="392971" y="2034"/>
                    </a:cubicBezTo>
                    <a:cubicBezTo>
                      <a:pt x="366409" y="3050"/>
                      <a:pt x="412035" y="4575"/>
                      <a:pt x="322054" y="5084"/>
                    </a:cubicBezTo>
                    <a:cubicBezTo>
                      <a:pt x="219364" y="3940"/>
                      <a:pt x="153657" y="1271"/>
                      <a:pt x="17670" y="2161"/>
                    </a:cubicBezTo>
                    <a:lnTo>
                      <a:pt x="13475" y="2161"/>
                    </a:lnTo>
                    <a:cubicBezTo>
                      <a:pt x="13475" y="2161"/>
                      <a:pt x="6486" y="0"/>
                      <a:pt x="6486" y="0"/>
                    </a:cubicBezTo>
                    <a:lnTo>
                      <a:pt x="6104" y="2288"/>
                    </a:lnTo>
                    <a:lnTo>
                      <a:pt x="1783" y="2288"/>
                    </a:lnTo>
                    <a:cubicBezTo>
                      <a:pt x="1783" y="2288"/>
                      <a:pt x="1910" y="17920"/>
                      <a:pt x="1910" y="17920"/>
                    </a:cubicBezTo>
                    <a:cubicBezTo>
                      <a:pt x="1910" y="23893"/>
                      <a:pt x="1910" y="32536"/>
                      <a:pt x="2164" y="41432"/>
                    </a:cubicBezTo>
                    <a:cubicBezTo>
                      <a:pt x="1274" y="43338"/>
                      <a:pt x="512" y="36602"/>
                      <a:pt x="4" y="18174"/>
                    </a:cubicBezTo>
                    <a:cubicBezTo>
                      <a:pt x="4" y="218852"/>
                      <a:pt x="766" y="439865"/>
                      <a:pt x="3689" y="599873"/>
                    </a:cubicBezTo>
                    <a:cubicBezTo>
                      <a:pt x="2927" y="603813"/>
                      <a:pt x="3181" y="656048"/>
                      <a:pt x="3181" y="692904"/>
                    </a:cubicBezTo>
                    <a:cubicBezTo>
                      <a:pt x="2418" y="705486"/>
                      <a:pt x="512" y="665706"/>
                      <a:pt x="512" y="716162"/>
                    </a:cubicBezTo>
                    <a:cubicBezTo>
                      <a:pt x="1147" y="787969"/>
                      <a:pt x="1783" y="712222"/>
                      <a:pt x="2672" y="762678"/>
                    </a:cubicBezTo>
                    <a:cubicBezTo>
                      <a:pt x="3054" y="866384"/>
                      <a:pt x="-123" y="808303"/>
                      <a:pt x="4" y="902351"/>
                    </a:cubicBezTo>
                    <a:cubicBezTo>
                      <a:pt x="2418" y="913027"/>
                      <a:pt x="4197" y="991570"/>
                      <a:pt x="3181" y="1088414"/>
                    </a:cubicBezTo>
                    <a:cubicBezTo>
                      <a:pt x="4833" y="1119424"/>
                      <a:pt x="6104" y="1019530"/>
                      <a:pt x="6866" y="1088414"/>
                    </a:cubicBezTo>
                    <a:cubicBezTo>
                      <a:pt x="6739" y="1090320"/>
                      <a:pt x="6486" y="1092481"/>
                      <a:pt x="6358" y="1096929"/>
                    </a:cubicBezTo>
                    <a:lnTo>
                      <a:pt x="5977" y="1107477"/>
                    </a:lnTo>
                    <a:lnTo>
                      <a:pt x="17670" y="1108240"/>
                    </a:lnTo>
                    <a:cubicBezTo>
                      <a:pt x="70540" y="1111544"/>
                      <a:pt x="1910" y="1114722"/>
                      <a:pt x="25676" y="1114086"/>
                    </a:cubicBezTo>
                    <a:cubicBezTo>
                      <a:pt x="55670" y="1112815"/>
                      <a:pt x="-42191" y="1111926"/>
                      <a:pt x="25676" y="1111417"/>
                    </a:cubicBezTo>
                    <a:cubicBezTo>
                      <a:pt x="85791" y="1110909"/>
                      <a:pt x="63422" y="1114722"/>
                      <a:pt x="95450" y="1112942"/>
                    </a:cubicBezTo>
                    <a:cubicBezTo>
                      <a:pt x="99390" y="1112307"/>
                      <a:pt x="91510" y="1111417"/>
                      <a:pt x="118707" y="1111417"/>
                    </a:cubicBezTo>
                    <a:cubicBezTo>
                      <a:pt x="130908" y="1111544"/>
                      <a:pt x="142728" y="1111672"/>
                      <a:pt x="149845" y="1111799"/>
                    </a:cubicBezTo>
                    <a:lnTo>
                      <a:pt x="164588" y="1111799"/>
                    </a:lnTo>
                    <a:cubicBezTo>
                      <a:pt x="164588" y="1111799"/>
                      <a:pt x="164588" y="1096929"/>
                      <a:pt x="164588" y="1096929"/>
                    </a:cubicBezTo>
                    <a:cubicBezTo>
                      <a:pt x="165604" y="965770"/>
                      <a:pt x="164206" y="878712"/>
                      <a:pt x="162173" y="802330"/>
                    </a:cubicBezTo>
                    <a:cubicBezTo>
                      <a:pt x="162173" y="622877"/>
                      <a:pt x="168781" y="518280"/>
                      <a:pt x="165858" y="360178"/>
                    </a:cubicBezTo>
                    <a:cubicBezTo>
                      <a:pt x="166366" y="319509"/>
                      <a:pt x="167003" y="270960"/>
                      <a:pt x="168019" y="313662"/>
                    </a:cubicBezTo>
                    <a:cubicBezTo>
                      <a:pt x="168019" y="286211"/>
                      <a:pt x="168019" y="263969"/>
                      <a:pt x="168019" y="245160"/>
                    </a:cubicBezTo>
                    <a:cubicBezTo>
                      <a:pt x="168019" y="240458"/>
                      <a:pt x="168019" y="236009"/>
                      <a:pt x="168019" y="231688"/>
                    </a:cubicBezTo>
                    <a:cubicBezTo>
                      <a:pt x="168019" y="227494"/>
                      <a:pt x="167891" y="222792"/>
                      <a:pt x="168019" y="220504"/>
                    </a:cubicBezTo>
                    <a:cubicBezTo>
                      <a:pt x="168273" y="214785"/>
                      <a:pt x="169417" y="209574"/>
                      <a:pt x="171196" y="204999"/>
                    </a:cubicBezTo>
                    <a:cubicBezTo>
                      <a:pt x="174755" y="195848"/>
                      <a:pt x="180220" y="188858"/>
                      <a:pt x="186702" y="183648"/>
                    </a:cubicBezTo>
                    <a:cubicBezTo>
                      <a:pt x="193183" y="178310"/>
                      <a:pt x="200809" y="174751"/>
                      <a:pt x="209832" y="173226"/>
                    </a:cubicBezTo>
                    <a:cubicBezTo>
                      <a:pt x="201953" y="172591"/>
                      <a:pt x="189497" y="179835"/>
                      <a:pt x="183651" y="183775"/>
                    </a:cubicBezTo>
                    <a:cubicBezTo>
                      <a:pt x="185557" y="182377"/>
                      <a:pt x="188354" y="180216"/>
                      <a:pt x="192421" y="177166"/>
                    </a:cubicBezTo>
                    <a:cubicBezTo>
                      <a:pt x="200300" y="173353"/>
                      <a:pt x="207418" y="172082"/>
                      <a:pt x="213899" y="171701"/>
                    </a:cubicBezTo>
                    <a:cubicBezTo>
                      <a:pt x="220889" y="171447"/>
                      <a:pt x="229659" y="171701"/>
                      <a:pt x="237411" y="171574"/>
                    </a:cubicBezTo>
                    <a:cubicBezTo>
                      <a:pt x="253678" y="171574"/>
                      <a:pt x="271599" y="171320"/>
                      <a:pt x="300703" y="171193"/>
                    </a:cubicBezTo>
                    <a:cubicBezTo>
                      <a:pt x="271599" y="172591"/>
                      <a:pt x="290027" y="173734"/>
                      <a:pt x="300703" y="174878"/>
                    </a:cubicBezTo>
                    <a:cubicBezTo>
                      <a:pt x="400470" y="175514"/>
                      <a:pt x="1055755" y="173353"/>
                      <a:pt x="1098331" y="172718"/>
                    </a:cubicBezTo>
                    <a:cubicBezTo>
                      <a:pt x="1128579" y="173353"/>
                      <a:pt x="1162258" y="173607"/>
                      <a:pt x="1197717" y="173734"/>
                    </a:cubicBezTo>
                    <a:cubicBezTo>
                      <a:pt x="1207629" y="173734"/>
                      <a:pt x="1212968" y="173734"/>
                      <a:pt x="1219703" y="175641"/>
                    </a:cubicBezTo>
                    <a:cubicBezTo>
                      <a:pt x="1226185" y="177420"/>
                      <a:pt x="1232285" y="180597"/>
                      <a:pt x="1237624" y="184791"/>
                    </a:cubicBezTo>
                    <a:cubicBezTo>
                      <a:pt x="1248426" y="193307"/>
                      <a:pt x="1255289" y="206524"/>
                      <a:pt x="1256178" y="220377"/>
                    </a:cubicBezTo>
                    <a:cubicBezTo>
                      <a:pt x="1256433" y="257234"/>
                      <a:pt x="1256560" y="293963"/>
                      <a:pt x="1256814" y="329168"/>
                    </a:cubicBezTo>
                    <a:cubicBezTo>
                      <a:pt x="1256814" y="364626"/>
                      <a:pt x="1256814" y="398560"/>
                      <a:pt x="1256687" y="429062"/>
                    </a:cubicBezTo>
                    <a:cubicBezTo>
                      <a:pt x="1259737" y="516374"/>
                      <a:pt x="1255416" y="628723"/>
                      <a:pt x="1255162" y="638509"/>
                    </a:cubicBezTo>
                    <a:cubicBezTo>
                      <a:pt x="1257450" y="635586"/>
                      <a:pt x="1255670" y="759627"/>
                      <a:pt x="1255162" y="778056"/>
                    </a:cubicBezTo>
                    <a:cubicBezTo>
                      <a:pt x="1255543" y="778056"/>
                      <a:pt x="1256051" y="784410"/>
                      <a:pt x="1256433" y="794959"/>
                    </a:cubicBezTo>
                    <a:cubicBezTo>
                      <a:pt x="1256687" y="805507"/>
                      <a:pt x="1257068" y="820123"/>
                      <a:pt x="1257450" y="836645"/>
                    </a:cubicBezTo>
                    <a:cubicBezTo>
                      <a:pt x="1257958" y="869689"/>
                      <a:pt x="1258085" y="910485"/>
                      <a:pt x="1257450" y="940987"/>
                    </a:cubicBezTo>
                    <a:cubicBezTo>
                      <a:pt x="1257450" y="904131"/>
                      <a:pt x="1257450" y="860538"/>
                      <a:pt x="1256433" y="871087"/>
                    </a:cubicBezTo>
                    <a:cubicBezTo>
                      <a:pt x="1255925" y="893455"/>
                      <a:pt x="1255416" y="916713"/>
                      <a:pt x="1254908" y="940987"/>
                    </a:cubicBezTo>
                    <a:cubicBezTo>
                      <a:pt x="1257068" y="950773"/>
                      <a:pt x="1257577" y="1018513"/>
                      <a:pt x="1257958" y="1096802"/>
                    </a:cubicBezTo>
                    <a:lnTo>
                      <a:pt x="1257958" y="1112561"/>
                    </a:lnTo>
                    <a:cubicBezTo>
                      <a:pt x="1257958" y="1112561"/>
                      <a:pt x="1273590" y="1112561"/>
                      <a:pt x="1273590" y="1112561"/>
                    </a:cubicBezTo>
                    <a:cubicBezTo>
                      <a:pt x="1319089" y="1112307"/>
                      <a:pt x="1368146" y="1112053"/>
                      <a:pt x="1411485" y="1111672"/>
                    </a:cubicBezTo>
                    <a:lnTo>
                      <a:pt x="1426482" y="1111672"/>
                    </a:lnTo>
                    <a:cubicBezTo>
                      <a:pt x="1426482" y="1111672"/>
                      <a:pt x="1426354" y="1096802"/>
                      <a:pt x="1426354" y="1096802"/>
                    </a:cubicBezTo>
                    <a:cubicBezTo>
                      <a:pt x="1426100" y="1066554"/>
                      <a:pt x="1425592" y="1039229"/>
                      <a:pt x="1424957" y="1017496"/>
                    </a:cubicBezTo>
                    <a:cubicBezTo>
                      <a:pt x="1425719" y="1018386"/>
                      <a:pt x="1426100" y="1006694"/>
                      <a:pt x="1426482" y="993857"/>
                    </a:cubicBezTo>
                    <a:cubicBezTo>
                      <a:pt x="1426482" y="909723"/>
                      <a:pt x="1425974" y="832324"/>
                      <a:pt x="1424702" y="806016"/>
                    </a:cubicBezTo>
                    <a:cubicBezTo>
                      <a:pt x="1424702" y="858886"/>
                      <a:pt x="1423685" y="881635"/>
                      <a:pt x="1423304" y="923703"/>
                    </a:cubicBezTo>
                    <a:cubicBezTo>
                      <a:pt x="1422669" y="866130"/>
                      <a:pt x="1421398" y="971743"/>
                      <a:pt x="1420635" y="900572"/>
                    </a:cubicBezTo>
                    <a:cubicBezTo>
                      <a:pt x="1422160" y="911121"/>
                      <a:pt x="1421398" y="837026"/>
                      <a:pt x="1421017" y="830290"/>
                    </a:cubicBezTo>
                    <a:cubicBezTo>
                      <a:pt x="1421017" y="850879"/>
                      <a:pt x="1419745" y="932980"/>
                      <a:pt x="1419492" y="877441"/>
                    </a:cubicBezTo>
                    <a:cubicBezTo>
                      <a:pt x="1420635" y="871341"/>
                      <a:pt x="1419492" y="773989"/>
                      <a:pt x="1420890" y="783394"/>
                    </a:cubicBezTo>
                    <a:close/>
                    <a:moveTo>
                      <a:pt x="1410976" y="270451"/>
                    </a:moveTo>
                    <a:lnTo>
                      <a:pt x="1410976" y="226859"/>
                    </a:lnTo>
                    <a:cubicBezTo>
                      <a:pt x="1411231" y="245668"/>
                      <a:pt x="1411485" y="260411"/>
                      <a:pt x="1410976" y="270451"/>
                    </a:cubicBezTo>
                    <a:close/>
                    <a:moveTo>
                      <a:pt x="1110913" y="17666"/>
                    </a:moveTo>
                    <a:cubicBezTo>
                      <a:pt x="1116124" y="17666"/>
                      <a:pt x="1121842" y="17793"/>
                      <a:pt x="1128070" y="17920"/>
                    </a:cubicBezTo>
                    <a:lnTo>
                      <a:pt x="1113836" y="17920"/>
                    </a:lnTo>
                    <a:cubicBezTo>
                      <a:pt x="1112565" y="17920"/>
                      <a:pt x="1111548" y="17793"/>
                      <a:pt x="1110913" y="17666"/>
                    </a:cubicBezTo>
                    <a:close/>
                    <a:moveTo>
                      <a:pt x="739296" y="16141"/>
                    </a:moveTo>
                    <a:cubicBezTo>
                      <a:pt x="715149" y="17539"/>
                      <a:pt x="763571" y="17412"/>
                      <a:pt x="780474" y="17920"/>
                    </a:cubicBezTo>
                    <a:lnTo>
                      <a:pt x="542686" y="17920"/>
                    </a:lnTo>
                    <a:cubicBezTo>
                      <a:pt x="538237" y="17920"/>
                      <a:pt x="533535" y="17666"/>
                      <a:pt x="529214" y="17666"/>
                    </a:cubicBezTo>
                    <a:cubicBezTo>
                      <a:pt x="645248" y="18174"/>
                      <a:pt x="619067" y="15632"/>
                      <a:pt x="739296" y="16268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2" name="Freeform: Shape 2411">
                <a:extLst>
                  <a:ext uri="{FF2B5EF4-FFF2-40B4-BE49-F238E27FC236}">
                    <a16:creationId xmlns:a16="http://schemas.microsoft.com/office/drawing/2014/main" id="{D78DCF35-55AE-5C6B-EA46-C35194235A93}"/>
                  </a:ext>
                </a:extLst>
              </p:cNvPr>
              <p:cNvSpPr/>
              <p:nvPr/>
            </p:nvSpPr>
            <p:spPr>
              <a:xfrm>
                <a:off x="9391348" y="2480138"/>
                <a:ext cx="1779" cy="127"/>
              </a:xfrm>
              <a:custGeom>
                <a:avLst/>
                <a:gdLst>
                  <a:gd name="connsiteX0" fmla="*/ 0 w 1779"/>
                  <a:gd name="connsiteY0" fmla="*/ 0 h 127"/>
                  <a:gd name="connsiteX1" fmla="*/ 1779 w 1779"/>
                  <a:gd name="connsiteY1" fmla="*/ 127 h 127"/>
                  <a:gd name="connsiteX2" fmla="*/ 0 w 1779"/>
                  <a:gd name="connsiteY2" fmla="*/ 0 h 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79" h="127">
                    <a:moveTo>
                      <a:pt x="0" y="0"/>
                    </a:moveTo>
                    <a:cubicBezTo>
                      <a:pt x="0" y="0"/>
                      <a:pt x="1017" y="0"/>
                      <a:pt x="1779" y="127"/>
                    </a:cubicBezTo>
                    <a:cubicBezTo>
                      <a:pt x="1143" y="127"/>
                      <a:pt x="635" y="127"/>
                      <a:pt x="0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315" name="Graphic 1765">
              <a:extLst>
                <a:ext uri="{FF2B5EF4-FFF2-40B4-BE49-F238E27FC236}">
                  <a16:creationId xmlns:a16="http://schemas.microsoft.com/office/drawing/2014/main" id="{3EE54439-27F1-5FF0-A1ED-F74A83C8EC85}"/>
                </a:ext>
              </a:extLst>
            </p:cNvPr>
            <p:cNvGrpSpPr/>
            <p:nvPr/>
          </p:nvGrpSpPr>
          <p:grpSpPr>
            <a:xfrm>
              <a:off x="10067726" y="2471311"/>
              <a:ext cx="1694900" cy="1114778"/>
              <a:chOff x="10067726" y="2471311"/>
              <a:chExt cx="1694900" cy="1114778"/>
            </a:xfrm>
            <a:solidFill>
              <a:srgbClr val="C4996C"/>
            </a:solidFill>
          </p:grpSpPr>
          <p:sp>
            <p:nvSpPr>
              <p:cNvPr id="2386" name="Freeform: Shape 2385">
                <a:extLst>
                  <a:ext uri="{FF2B5EF4-FFF2-40B4-BE49-F238E27FC236}">
                    <a16:creationId xmlns:a16="http://schemas.microsoft.com/office/drawing/2014/main" id="{49DA49C9-7C59-9EE3-42EC-7F7A6FA1FF27}"/>
                  </a:ext>
                </a:extLst>
              </p:cNvPr>
              <p:cNvSpPr/>
              <p:nvPr/>
            </p:nvSpPr>
            <p:spPr>
              <a:xfrm>
                <a:off x="11746612" y="2883146"/>
                <a:ext cx="1497" cy="75492"/>
              </a:xfrm>
              <a:custGeom>
                <a:avLst/>
                <a:gdLst>
                  <a:gd name="connsiteX0" fmla="*/ 0 w 1497"/>
                  <a:gd name="connsiteY0" fmla="*/ 19445 h 75492"/>
                  <a:gd name="connsiteX1" fmla="*/ 0 w 1497"/>
                  <a:gd name="connsiteY1" fmla="*/ 57191 h 75492"/>
                  <a:gd name="connsiteX2" fmla="*/ 1016 w 1497"/>
                  <a:gd name="connsiteY2" fmla="*/ 75493 h 75492"/>
                  <a:gd name="connsiteX3" fmla="*/ 1016 w 1497"/>
                  <a:gd name="connsiteY3" fmla="*/ 0 h 75492"/>
                  <a:gd name="connsiteX4" fmla="*/ 127 w 1497"/>
                  <a:gd name="connsiteY4" fmla="*/ 19445 h 7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" h="75492">
                    <a:moveTo>
                      <a:pt x="0" y="19445"/>
                    </a:moveTo>
                    <a:lnTo>
                      <a:pt x="0" y="57191"/>
                    </a:lnTo>
                    <a:cubicBezTo>
                      <a:pt x="0" y="57191"/>
                      <a:pt x="635" y="71807"/>
                      <a:pt x="1016" y="75493"/>
                    </a:cubicBezTo>
                    <a:cubicBezTo>
                      <a:pt x="1143" y="63673"/>
                      <a:pt x="2033" y="2542"/>
                      <a:pt x="1016" y="0"/>
                    </a:cubicBezTo>
                    <a:cubicBezTo>
                      <a:pt x="1016" y="14997"/>
                      <a:pt x="635" y="22241"/>
                      <a:pt x="127" y="1944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7" name="Freeform: Shape 2386">
                <a:extLst>
                  <a:ext uri="{FF2B5EF4-FFF2-40B4-BE49-F238E27FC236}">
                    <a16:creationId xmlns:a16="http://schemas.microsoft.com/office/drawing/2014/main" id="{C1AC6EB8-E5CE-7203-867B-9136F5EF07C7}"/>
                  </a:ext>
                </a:extLst>
              </p:cNvPr>
              <p:cNvSpPr/>
              <p:nvPr/>
            </p:nvSpPr>
            <p:spPr>
              <a:xfrm>
                <a:off x="11606201" y="2485089"/>
                <a:ext cx="48778" cy="2044"/>
              </a:xfrm>
              <a:custGeom>
                <a:avLst/>
                <a:gdLst>
                  <a:gd name="connsiteX0" fmla="*/ 48778 w 48778"/>
                  <a:gd name="connsiteY0" fmla="*/ 1658 h 2044"/>
                  <a:gd name="connsiteX1" fmla="*/ 12430 w 48778"/>
                  <a:gd name="connsiteY1" fmla="*/ 6 h 2044"/>
                  <a:gd name="connsiteX2" fmla="*/ 48778 w 48778"/>
                  <a:gd name="connsiteY2" fmla="*/ 1658 h 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778" h="2044">
                    <a:moveTo>
                      <a:pt x="48778" y="1658"/>
                    </a:moveTo>
                    <a:cubicBezTo>
                      <a:pt x="-2566" y="1912"/>
                      <a:pt x="63775" y="-121"/>
                      <a:pt x="12430" y="6"/>
                    </a:cubicBezTo>
                    <a:cubicBezTo>
                      <a:pt x="-4346" y="1150"/>
                      <a:pt x="-13623" y="2802"/>
                      <a:pt x="48778" y="1658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8" name="Freeform: Shape 2387">
                <a:extLst>
                  <a:ext uri="{FF2B5EF4-FFF2-40B4-BE49-F238E27FC236}">
                    <a16:creationId xmlns:a16="http://schemas.microsoft.com/office/drawing/2014/main" id="{45D81243-57DA-BDFC-54AA-65F8D96A632A}"/>
                  </a:ext>
                </a:extLst>
              </p:cNvPr>
              <p:cNvSpPr/>
              <p:nvPr/>
            </p:nvSpPr>
            <p:spPr>
              <a:xfrm>
                <a:off x="11202786" y="2484394"/>
                <a:ext cx="41612" cy="1600"/>
              </a:xfrm>
              <a:custGeom>
                <a:avLst/>
                <a:gdLst>
                  <a:gd name="connsiteX0" fmla="*/ 0 w 41612"/>
                  <a:gd name="connsiteY0" fmla="*/ 1463 h 1600"/>
                  <a:gd name="connsiteX1" fmla="*/ 763 w 41612"/>
                  <a:gd name="connsiteY1" fmla="*/ 65 h 1600"/>
                  <a:gd name="connsiteX2" fmla="*/ 0 w 41612"/>
                  <a:gd name="connsiteY2" fmla="*/ 1463 h 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612" h="1600">
                    <a:moveTo>
                      <a:pt x="0" y="1463"/>
                    </a:moveTo>
                    <a:cubicBezTo>
                      <a:pt x="54523" y="2225"/>
                      <a:pt x="56175" y="-443"/>
                      <a:pt x="763" y="65"/>
                    </a:cubicBezTo>
                    <a:lnTo>
                      <a:pt x="0" y="1463"/>
                    </a:ln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9" name="Freeform: Shape 2388">
                <a:extLst>
                  <a:ext uri="{FF2B5EF4-FFF2-40B4-BE49-F238E27FC236}">
                    <a16:creationId xmlns:a16="http://schemas.microsoft.com/office/drawing/2014/main" id="{C94D94FA-AC78-E970-FAF6-234E1B436128}"/>
                  </a:ext>
                </a:extLst>
              </p:cNvPr>
              <p:cNvSpPr/>
              <p:nvPr/>
            </p:nvSpPr>
            <p:spPr>
              <a:xfrm>
                <a:off x="11746485" y="2487509"/>
                <a:ext cx="2541" cy="94448"/>
              </a:xfrm>
              <a:custGeom>
                <a:avLst/>
                <a:gdLst>
                  <a:gd name="connsiteX0" fmla="*/ 2288 w 2541"/>
                  <a:gd name="connsiteY0" fmla="*/ 92523 h 94448"/>
                  <a:gd name="connsiteX1" fmla="*/ 2542 w 2541"/>
                  <a:gd name="connsiteY1" fmla="*/ 35586 h 94448"/>
                  <a:gd name="connsiteX2" fmla="*/ 254 w 2541"/>
                  <a:gd name="connsiteY2" fmla="*/ 0 h 94448"/>
                  <a:gd name="connsiteX3" fmla="*/ 0 w 2541"/>
                  <a:gd name="connsiteY3" fmla="*/ 75747 h 94448"/>
                  <a:gd name="connsiteX4" fmla="*/ 2415 w 2541"/>
                  <a:gd name="connsiteY4" fmla="*/ 92523 h 94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1" h="94448">
                    <a:moveTo>
                      <a:pt x="2288" y="92523"/>
                    </a:moveTo>
                    <a:cubicBezTo>
                      <a:pt x="2288" y="66342"/>
                      <a:pt x="2415" y="50582"/>
                      <a:pt x="2542" y="35586"/>
                    </a:cubicBezTo>
                    <a:cubicBezTo>
                      <a:pt x="1143" y="20335"/>
                      <a:pt x="1271" y="40669"/>
                      <a:pt x="254" y="0"/>
                    </a:cubicBezTo>
                    <a:cubicBezTo>
                      <a:pt x="127" y="35586"/>
                      <a:pt x="127" y="41813"/>
                      <a:pt x="0" y="75747"/>
                    </a:cubicBezTo>
                    <a:cubicBezTo>
                      <a:pt x="508" y="97352"/>
                      <a:pt x="1398" y="95827"/>
                      <a:pt x="2415" y="92523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0" name="Freeform: Shape 2389">
                <a:extLst>
                  <a:ext uri="{FF2B5EF4-FFF2-40B4-BE49-F238E27FC236}">
                    <a16:creationId xmlns:a16="http://schemas.microsoft.com/office/drawing/2014/main" id="{C16B19DC-174B-0508-F09D-48E2BC65E920}"/>
                  </a:ext>
                </a:extLst>
              </p:cNvPr>
              <p:cNvSpPr/>
              <p:nvPr/>
            </p:nvSpPr>
            <p:spPr>
              <a:xfrm>
                <a:off x="11745595" y="2563256"/>
                <a:ext cx="889" cy="38508"/>
              </a:xfrm>
              <a:custGeom>
                <a:avLst/>
                <a:gdLst>
                  <a:gd name="connsiteX0" fmla="*/ 890 w 889"/>
                  <a:gd name="connsiteY0" fmla="*/ 37746 h 38508"/>
                  <a:gd name="connsiteX1" fmla="*/ 763 w 889"/>
                  <a:gd name="connsiteY1" fmla="*/ 0 h 38508"/>
                  <a:gd name="connsiteX2" fmla="*/ 0 w 889"/>
                  <a:gd name="connsiteY2" fmla="*/ 763 h 38508"/>
                  <a:gd name="connsiteX3" fmla="*/ 0 w 889"/>
                  <a:gd name="connsiteY3" fmla="*/ 38509 h 38508"/>
                  <a:gd name="connsiteX4" fmla="*/ 890 w 889"/>
                  <a:gd name="connsiteY4" fmla="*/ 37746 h 38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" h="38508">
                    <a:moveTo>
                      <a:pt x="890" y="37746"/>
                    </a:moveTo>
                    <a:lnTo>
                      <a:pt x="763" y="0"/>
                    </a:lnTo>
                    <a:lnTo>
                      <a:pt x="0" y="763"/>
                    </a:lnTo>
                    <a:lnTo>
                      <a:pt x="0" y="38509"/>
                    </a:lnTo>
                    <a:lnTo>
                      <a:pt x="890" y="37746"/>
                    </a:ln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1" name="Freeform: Shape 2390">
                <a:extLst>
                  <a:ext uri="{FF2B5EF4-FFF2-40B4-BE49-F238E27FC236}">
                    <a16:creationId xmlns:a16="http://schemas.microsoft.com/office/drawing/2014/main" id="{81E1199F-1BC9-76AD-AB9B-BE4885C4E008}"/>
                  </a:ext>
                </a:extLst>
              </p:cNvPr>
              <p:cNvSpPr/>
              <p:nvPr/>
            </p:nvSpPr>
            <p:spPr>
              <a:xfrm>
                <a:off x="11428664" y="2484320"/>
                <a:ext cx="89226" cy="3442"/>
              </a:xfrm>
              <a:custGeom>
                <a:avLst/>
                <a:gdLst>
                  <a:gd name="connsiteX0" fmla="*/ 727 w 89226"/>
                  <a:gd name="connsiteY0" fmla="*/ 1282 h 3442"/>
                  <a:gd name="connsiteX1" fmla="*/ 36822 w 89226"/>
                  <a:gd name="connsiteY1" fmla="*/ 3443 h 3442"/>
                  <a:gd name="connsiteX2" fmla="*/ 77237 w 89226"/>
                  <a:gd name="connsiteY2" fmla="*/ 139 h 3442"/>
                  <a:gd name="connsiteX3" fmla="*/ 854 w 89226"/>
                  <a:gd name="connsiteY3" fmla="*/ 1282 h 3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226" h="3442">
                    <a:moveTo>
                      <a:pt x="727" y="1282"/>
                    </a:moveTo>
                    <a:cubicBezTo>
                      <a:pt x="-3213" y="2299"/>
                      <a:pt x="8861" y="3062"/>
                      <a:pt x="36822" y="3443"/>
                    </a:cubicBezTo>
                    <a:cubicBezTo>
                      <a:pt x="42540" y="2172"/>
                      <a:pt x="117906" y="1282"/>
                      <a:pt x="77237" y="139"/>
                    </a:cubicBezTo>
                    <a:cubicBezTo>
                      <a:pt x="6192" y="-624"/>
                      <a:pt x="71772" y="2045"/>
                      <a:pt x="854" y="1282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2" name="Freeform: Shape 2391">
                <a:extLst>
                  <a:ext uri="{FF2B5EF4-FFF2-40B4-BE49-F238E27FC236}">
                    <a16:creationId xmlns:a16="http://schemas.microsoft.com/office/drawing/2014/main" id="{C54F76AF-64BA-6F1C-A032-B672A324F277}"/>
                  </a:ext>
                </a:extLst>
              </p:cNvPr>
              <p:cNvSpPr/>
              <p:nvPr/>
            </p:nvSpPr>
            <p:spPr>
              <a:xfrm>
                <a:off x="11525887" y="2484205"/>
                <a:ext cx="73523" cy="2414"/>
              </a:xfrm>
              <a:custGeom>
                <a:avLst/>
                <a:gdLst>
                  <a:gd name="connsiteX0" fmla="*/ 15981 w 73523"/>
                  <a:gd name="connsiteY0" fmla="*/ 2415 h 2414"/>
                  <a:gd name="connsiteX1" fmla="*/ 73172 w 73523"/>
                  <a:gd name="connsiteY1" fmla="*/ 1652 h 2414"/>
                  <a:gd name="connsiteX2" fmla="*/ 18014 w 73523"/>
                  <a:gd name="connsiteY2" fmla="*/ 0 h 2414"/>
                  <a:gd name="connsiteX3" fmla="*/ 35553 w 73523"/>
                  <a:gd name="connsiteY3" fmla="*/ 1652 h 2414"/>
                  <a:gd name="connsiteX4" fmla="*/ 15981 w 73523"/>
                  <a:gd name="connsiteY4" fmla="*/ 2415 h 2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23" h="2414">
                    <a:moveTo>
                      <a:pt x="15981" y="2415"/>
                    </a:moveTo>
                    <a:cubicBezTo>
                      <a:pt x="24241" y="1906"/>
                      <a:pt x="41017" y="1652"/>
                      <a:pt x="73172" y="1652"/>
                    </a:cubicBezTo>
                    <a:cubicBezTo>
                      <a:pt x="77238" y="635"/>
                      <a:pt x="45212" y="381"/>
                      <a:pt x="18014" y="0"/>
                    </a:cubicBezTo>
                    <a:cubicBezTo>
                      <a:pt x="15854" y="763"/>
                      <a:pt x="20937" y="1271"/>
                      <a:pt x="35553" y="1652"/>
                    </a:cubicBezTo>
                    <a:cubicBezTo>
                      <a:pt x="5050" y="1525"/>
                      <a:pt x="-16047" y="2161"/>
                      <a:pt x="15981" y="241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3" name="Freeform: Shape 2392">
                <a:extLst>
                  <a:ext uri="{FF2B5EF4-FFF2-40B4-BE49-F238E27FC236}">
                    <a16:creationId xmlns:a16="http://schemas.microsoft.com/office/drawing/2014/main" id="{D3C27ECA-A8F9-640C-6BB9-75DD3597F382}"/>
                  </a:ext>
                </a:extLst>
              </p:cNvPr>
              <p:cNvSpPr/>
              <p:nvPr/>
            </p:nvSpPr>
            <p:spPr>
              <a:xfrm>
                <a:off x="11298176" y="2482934"/>
                <a:ext cx="95871" cy="2541"/>
              </a:xfrm>
              <a:custGeom>
                <a:avLst/>
                <a:gdLst>
                  <a:gd name="connsiteX0" fmla="*/ 311 w 95871"/>
                  <a:gd name="connsiteY0" fmla="*/ 763 h 2541"/>
                  <a:gd name="connsiteX1" fmla="*/ 55850 w 95871"/>
                  <a:gd name="connsiteY1" fmla="*/ 2542 h 2541"/>
                  <a:gd name="connsiteX2" fmla="*/ 94104 w 95871"/>
                  <a:gd name="connsiteY2" fmla="*/ 1779 h 2541"/>
                  <a:gd name="connsiteX3" fmla="*/ 57629 w 95871"/>
                  <a:gd name="connsiteY3" fmla="*/ 0 h 2541"/>
                  <a:gd name="connsiteX4" fmla="*/ 40218 w 95871"/>
                  <a:gd name="connsiteY4" fmla="*/ 381 h 2541"/>
                  <a:gd name="connsiteX5" fmla="*/ 19247 w 95871"/>
                  <a:gd name="connsiteY5" fmla="*/ 763 h 2541"/>
                  <a:gd name="connsiteX6" fmla="*/ 18993 w 95871"/>
                  <a:gd name="connsiteY6" fmla="*/ 1144 h 2541"/>
                  <a:gd name="connsiteX7" fmla="*/ 438 w 95871"/>
                  <a:gd name="connsiteY7" fmla="*/ 635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871" h="2541">
                    <a:moveTo>
                      <a:pt x="311" y="763"/>
                    </a:moveTo>
                    <a:cubicBezTo>
                      <a:pt x="-3502" y="1906"/>
                      <a:pt x="28525" y="2161"/>
                      <a:pt x="55850" y="2542"/>
                    </a:cubicBezTo>
                    <a:cubicBezTo>
                      <a:pt x="58519" y="2033"/>
                      <a:pt x="62077" y="1525"/>
                      <a:pt x="94104" y="1779"/>
                    </a:cubicBezTo>
                    <a:cubicBezTo>
                      <a:pt x="100332" y="763"/>
                      <a:pt x="90545" y="127"/>
                      <a:pt x="57629" y="0"/>
                    </a:cubicBezTo>
                    <a:cubicBezTo>
                      <a:pt x="57375" y="254"/>
                      <a:pt x="49113" y="381"/>
                      <a:pt x="40218" y="381"/>
                    </a:cubicBezTo>
                    <a:cubicBezTo>
                      <a:pt x="31321" y="381"/>
                      <a:pt x="21789" y="381"/>
                      <a:pt x="19247" y="763"/>
                    </a:cubicBezTo>
                    <a:cubicBezTo>
                      <a:pt x="29414" y="763"/>
                      <a:pt x="40345" y="1144"/>
                      <a:pt x="18993" y="1144"/>
                    </a:cubicBezTo>
                    <a:cubicBezTo>
                      <a:pt x="18357" y="890"/>
                      <a:pt x="16197" y="635"/>
                      <a:pt x="438" y="63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4" name="Freeform: Shape 2393">
                <a:extLst>
                  <a:ext uri="{FF2B5EF4-FFF2-40B4-BE49-F238E27FC236}">
                    <a16:creationId xmlns:a16="http://schemas.microsoft.com/office/drawing/2014/main" id="{6E3D08D3-1156-F137-ABD7-1BA8B0875BFD}"/>
                  </a:ext>
                </a:extLst>
              </p:cNvPr>
              <p:cNvSpPr/>
              <p:nvPr/>
            </p:nvSpPr>
            <p:spPr>
              <a:xfrm>
                <a:off x="11340808" y="2477065"/>
                <a:ext cx="112348" cy="2437"/>
              </a:xfrm>
              <a:custGeom>
                <a:avLst/>
                <a:gdLst>
                  <a:gd name="connsiteX0" fmla="*/ 100529 w 112348"/>
                  <a:gd name="connsiteY0" fmla="*/ 1421 h 2437"/>
                  <a:gd name="connsiteX1" fmla="*/ 71553 w 112348"/>
                  <a:gd name="connsiteY1" fmla="*/ 531 h 2437"/>
                  <a:gd name="connsiteX2" fmla="*/ 0 w 112348"/>
                  <a:gd name="connsiteY2" fmla="*/ 277 h 2437"/>
                  <a:gd name="connsiteX3" fmla="*/ 112349 w 112348"/>
                  <a:gd name="connsiteY3" fmla="*/ 2438 h 2437"/>
                  <a:gd name="connsiteX4" fmla="*/ 100656 w 112348"/>
                  <a:gd name="connsiteY4" fmla="*/ 1548 h 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348" h="2437">
                    <a:moveTo>
                      <a:pt x="100529" y="1421"/>
                    </a:moveTo>
                    <a:cubicBezTo>
                      <a:pt x="93158" y="1167"/>
                      <a:pt x="82991" y="913"/>
                      <a:pt x="71553" y="531"/>
                    </a:cubicBezTo>
                    <a:cubicBezTo>
                      <a:pt x="48549" y="23"/>
                      <a:pt x="20462" y="-231"/>
                      <a:pt x="0" y="277"/>
                    </a:cubicBezTo>
                    <a:cubicBezTo>
                      <a:pt x="31010" y="1167"/>
                      <a:pt x="48422" y="2183"/>
                      <a:pt x="112349" y="2438"/>
                    </a:cubicBezTo>
                    <a:cubicBezTo>
                      <a:pt x="112349" y="2183"/>
                      <a:pt x="107901" y="1802"/>
                      <a:pt x="100656" y="1548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5" name="Freeform: Shape 2394">
                <a:extLst>
                  <a:ext uri="{FF2B5EF4-FFF2-40B4-BE49-F238E27FC236}">
                    <a16:creationId xmlns:a16="http://schemas.microsoft.com/office/drawing/2014/main" id="{457D787D-D640-6433-159E-ECF3B6CD1294}"/>
                  </a:ext>
                </a:extLst>
              </p:cNvPr>
              <p:cNvSpPr/>
              <p:nvPr/>
            </p:nvSpPr>
            <p:spPr>
              <a:xfrm>
                <a:off x="10127717" y="2471992"/>
                <a:ext cx="37873" cy="1664"/>
              </a:xfrm>
              <a:custGeom>
                <a:avLst/>
                <a:gdLst>
                  <a:gd name="connsiteX0" fmla="*/ 0 w 37873"/>
                  <a:gd name="connsiteY0" fmla="*/ 139 h 1664"/>
                  <a:gd name="connsiteX1" fmla="*/ 0 w 37873"/>
                  <a:gd name="connsiteY1" fmla="*/ 1156 h 1664"/>
                  <a:gd name="connsiteX2" fmla="*/ 37873 w 37873"/>
                  <a:gd name="connsiteY2" fmla="*/ 1664 h 1664"/>
                  <a:gd name="connsiteX3" fmla="*/ 0 w 37873"/>
                  <a:gd name="connsiteY3" fmla="*/ 12 h 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873" h="1664">
                    <a:moveTo>
                      <a:pt x="0" y="139"/>
                    </a:moveTo>
                    <a:lnTo>
                      <a:pt x="0" y="1156"/>
                    </a:lnTo>
                    <a:cubicBezTo>
                      <a:pt x="18937" y="1410"/>
                      <a:pt x="22876" y="1537"/>
                      <a:pt x="37873" y="1664"/>
                    </a:cubicBezTo>
                    <a:cubicBezTo>
                      <a:pt x="36221" y="775"/>
                      <a:pt x="40288" y="-115"/>
                      <a:pt x="0" y="12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6" name="Freeform: Shape 2395">
                <a:extLst>
                  <a:ext uri="{FF2B5EF4-FFF2-40B4-BE49-F238E27FC236}">
                    <a16:creationId xmlns:a16="http://schemas.microsoft.com/office/drawing/2014/main" id="{005E780C-A3A2-D9E0-B658-7DA02DD1D8EA}"/>
                  </a:ext>
                </a:extLst>
              </p:cNvPr>
              <p:cNvSpPr/>
              <p:nvPr/>
            </p:nvSpPr>
            <p:spPr>
              <a:xfrm>
                <a:off x="11019393" y="2473275"/>
                <a:ext cx="57318" cy="1525"/>
              </a:xfrm>
              <a:custGeom>
                <a:avLst/>
                <a:gdLst>
                  <a:gd name="connsiteX0" fmla="*/ 57319 w 57318"/>
                  <a:gd name="connsiteY0" fmla="*/ 635 h 1525"/>
                  <a:gd name="connsiteX1" fmla="*/ 635 w 57318"/>
                  <a:gd name="connsiteY1" fmla="*/ 0 h 1525"/>
                  <a:gd name="connsiteX2" fmla="*/ 0 w 57318"/>
                  <a:gd name="connsiteY2" fmla="*/ 1398 h 1525"/>
                  <a:gd name="connsiteX3" fmla="*/ 37874 w 57318"/>
                  <a:gd name="connsiteY3" fmla="*/ 1525 h 1525"/>
                  <a:gd name="connsiteX4" fmla="*/ 57319 w 57318"/>
                  <a:gd name="connsiteY4" fmla="*/ 635 h 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18" h="1525">
                    <a:moveTo>
                      <a:pt x="57319" y="635"/>
                    </a:moveTo>
                    <a:cubicBezTo>
                      <a:pt x="31265" y="635"/>
                      <a:pt x="15506" y="254"/>
                      <a:pt x="635" y="0"/>
                    </a:cubicBezTo>
                    <a:lnTo>
                      <a:pt x="0" y="1398"/>
                    </a:lnTo>
                    <a:cubicBezTo>
                      <a:pt x="12709" y="1398"/>
                      <a:pt x="25291" y="1398"/>
                      <a:pt x="37874" y="1525"/>
                    </a:cubicBezTo>
                    <a:cubicBezTo>
                      <a:pt x="38128" y="1017"/>
                      <a:pt x="53251" y="1017"/>
                      <a:pt x="57319" y="63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7" name="Freeform: Shape 2396">
                <a:extLst>
                  <a:ext uri="{FF2B5EF4-FFF2-40B4-BE49-F238E27FC236}">
                    <a16:creationId xmlns:a16="http://schemas.microsoft.com/office/drawing/2014/main" id="{B6395CA5-96A0-471C-58D4-7BEE701AC33C}"/>
                  </a:ext>
                </a:extLst>
              </p:cNvPr>
              <p:cNvSpPr/>
              <p:nvPr/>
            </p:nvSpPr>
            <p:spPr>
              <a:xfrm>
                <a:off x="11075441" y="2474292"/>
                <a:ext cx="238886" cy="3304"/>
              </a:xfrm>
              <a:custGeom>
                <a:avLst/>
                <a:gdLst>
                  <a:gd name="connsiteX0" fmla="*/ 0 w 238886"/>
                  <a:gd name="connsiteY0" fmla="*/ 2034 h 3304"/>
                  <a:gd name="connsiteX1" fmla="*/ 227113 w 238886"/>
                  <a:gd name="connsiteY1" fmla="*/ 3304 h 3304"/>
                  <a:gd name="connsiteX2" fmla="*/ 228892 w 238886"/>
                  <a:gd name="connsiteY2" fmla="*/ 635 h 3304"/>
                  <a:gd name="connsiteX3" fmla="*/ 77145 w 238886"/>
                  <a:gd name="connsiteY3" fmla="*/ 0 h 3304"/>
                  <a:gd name="connsiteX4" fmla="*/ 127 w 238886"/>
                  <a:gd name="connsiteY4" fmla="*/ 2034 h 3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886" h="3304">
                    <a:moveTo>
                      <a:pt x="0" y="2034"/>
                    </a:moveTo>
                    <a:cubicBezTo>
                      <a:pt x="54904" y="2923"/>
                      <a:pt x="162042" y="1017"/>
                      <a:pt x="227113" y="3304"/>
                    </a:cubicBezTo>
                    <a:cubicBezTo>
                      <a:pt x="268163" y="2288"/>
                      <a:pt x="185173" y="2034"/>
                      <a:pt x="228892" y="635"/>
                    </a:cubicBezTo>
                    <a:cubicBezTo>
                      <a:pt x="178309" y="381"/>
                      <a:pt x="127854" y="254"/>
                      <a:pt x="77145" y="0"/>
                    </a:cubicBezTo>
                    <a:cubicBezTo>
                      <a:pt x="105994" y="2161"/>
                      <a:pt x="-2288" y="508"/>
                      <a:pt x="127" y="2034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8" name="Freeform: Shape 2397">
                <a:extLst>
                  <a:ext uri="{FF2B5EF4-FFF2-40B4-BE49-F238E27FC236}">
                    <a16:creationId xmlns:a16="http://schemas.microsoft.com/office/drawing/2014/main" id="{05F3AD32-8A38-180D-A7BE-6B07FCB50D56}"/>
                  </a:ext>
                </a:extLst>
              </p:cNvPr>
              <p:cNvSpPr/>
              <p:nvPr/>
            </p:nvSpPr>
            <p:spPr>
              <a:xfrm>
                <a:off x="10067726" y="2471311"/>
                <a:ext cx="1694900" cy="1114778"/>
              </a:xfrm>
              <a:custGeom>
                <a:avLst/>
                <a:gdLst>
                  <a:gd name="connsiteX0" fmla="*/ 1694010 w 1694900"/>
                  <a:gd name="connsiteY0" fmla="*/ 1096986 h 1114778"/>
                  <a:gd name="connsiteX1" fmla="*/ 1690452 w 1694900"/>
                  <a:gd name="connsiteY1" fmla="*/ 825137 h 1114778"/>
                  <a:gd name="connsiteX2" fmla="*/ 1691977 w 1694900"/>
                  <a:gd name="connsiteY2" fmla="*/ 805819 h 1114778"/>
                  <a:gd name="connsiteX3" fmla="*/ 1690071 w 1694900"/>
                  <a:gd name="connsiteY3" fmla="*/ 654071 h 1114778"/>
                  <a:gd name="connsiteX4" fmla="*/ 1688799 w 1694900"/>
                  <a:gd name="connsiteY4" fmla="*/ 749517 h 1114778"/>
                  <a:gd name="connsiteX5" fmla="*/ 1686257 w 1694900"/>
                  <a:gd name="connsiteY5" fmla="*/ 731216 h 1114778"/>
                  <a:gd name="connsiteX6" fmla="*/ 1686639 w 1694900"/>
                  <a:gd name="connsiteY6" fmla="*/ 674152 h 1114778"/>
                  <a:gd name="connsiteX7" fmla="*/ 1685241 w 1694900"/>
                  <a:gd name="connsiteY7" fmla="*/ 712534 h 1114778"/>
                  <a:gd name="connsiteX8" fmla="*/ 1686639 w 1694900"/>
                  <a:gd name="connsiteY8" fmla="*/ 636152 h 1114778"/>
                  <a:gd name="connsiteX9" fmla="*/ 1692231 w 1694900"/>
                  <a:gd name="connsiteY9" fmla="*/ 653309 h 1114778"/>
                  <a:gd name="connsiteX10" fmla="*/ 1691977 w 1694900"/>
                  <a:gd name="connsiteY10" fmla="*/ 577181 h 1114778"/>
                  <a:gd name="connsiteX11" fmla="*/ 1689562 w 1694900"/>
                  <a:gd name="connsiteY11" fmla="*/ 368624 h 1114778"/>
                  <a:gd name="connsiteX12" fmla="*/ 1692231 w 1694900"/>
                  <a:gd name="connsiteY12" fmla="*/ 519863 h 1114778"/>
                  <a:gd name="connsiteX13" fmla="*/ 1690579 w 1694900"/>
                  <a:gd name="connsiteY13" fmla="*/ 310797 h 1114778"/>
                  <a:gd name="connsiteX14" fmla="*/ 1688799 w 1694900"/>
                  <a:gd name="connsiteY14" fmla="*/ 311941 h 1114778"/>
                  <a:gd name="connsiteX15" fmla="*/ 1688037 w 1694900"/>
                  <a:gd name="connsiteY15" fmla="*/ 426577 h 1114778"/>
                  <a:gd name="connsiteX16" fmla="*/ 1687274 w 1694900"/>
                  <a:gd name="connsiteY16" fmla="*/ 350958 h 1114778"/>
                  <a:gd name="connsiteX17" fmla="*/ 1684606 w 1694900"/>
                  <a:gd name="connsiteY17" fmla="*/ 352610 h 1114778"/>
                  <a:gd name="connsiteX18" fmla="*/ 1684351 w 1694900"/>
                  <a:gd name="connsiteY18" fmla="*/ 428611 h 1114778"/>
                  <a:gd name="connsiteX19" fmla="*/ 1685114 w 1694900"/>
                  <a:gd name="connsiteY19" fmla="*/ 523040 h 1114778"/>
                  <a:gd name="connsiteX20" fmla="*/ 1687656 w 1694900"/>
                  <a:gd name="connsiteY20" fmla="*/ 559897 h 1114778"/>
                  <a:gd name="connsiteX21" fmla="*/ 1686766 w 1694900"/>
                  <a:gd name="connsiteY21" fmla="*/ 598278 h 1114778"/>
                  <a:gd name="connsiteX22" fmla="*/ 1682191 w 1694900"/>
                  <a:gd name="connsiteY22" fmla="*/ 505374 h 1114778"/>
                  <a:gd name="connsiteX23" fmla="*/ 1681047 w 1694900"/>
                  <a:gd name="connsiteY23" fmla="*/ 392517 h 1114778"/>
                  <a:gd name="connsiteX24" fmla="*/ 1680284 w 1694900"/>
                  <a:gd name="connsiteY24" fmla="*/ 562820 h 1114778"/>
                  <a:gd name="connsiteX25" fmla="*/ 1677615 w 1694900"/>
                  <a:gd name="connsiteY25" fmla="*/ 532572 h 1114778"/>
                  <a:gd name="connsiteX26" fmla="*/ 1677615 w 1694900"/>
                  <a:gd name="connsiteY26" fmla="*/ 410818 h 1114778"/>
                  <a:gd name="connsiteX27" fmla="*/ 1679267 w 1694900"/>
                  <a:gd name="connsiteY27" fmla="*/ 393533 h 1114778"/>
                  <a:gd name="connsiteX28" fmla="*/ 1678124 w 1694900"/>
                  <a:gd name="connsiteY28" fmla="*/ 365065 h 1114778"/>
                  <a:gd name="connsiteX29" fmla="*/ 1677615 w 1694900"/>
                  <a:gd name="connsiteY29" fmla="*/ 331386 h 1114778"/>
                  <a:gd name="connsiteX30" fmla="*/ 1677615 w 1694900"/>
                  <a:gd name="connsiteY30" fmla="*/ 246488 h 1114778"/>
                  <a:gd name="connsiteX31" fmla="*/ 1678759 w 1694900"/>
                  <a:gd name="connsiteY31" fmla="*/ 243057 h 1114778"/>
                  <a:gd name="connsiteX32" fmla="*/ 1680157 w 1694900"/>
                  <a:gd name="connsiteY32" fmla="*/ 298723 h 1114778"/>
                  <a:gd name="connsiteX33" fmla="*/ 1679903 w 1694900"/>
                  <a:gd name="connsiteY33" fmla="*/ 293639 h 1114778"/>
                  <a:gd name="connsiteX34" fmla="*/ 1679903 w 1694900"/>
                  <a:gd name="connsiteY34" fmla="*/ 281820 h 1114778"/>
                  <a:gd name="connsiteX35" fmla="*/ 1680284 w 1694900"/>
                  <a:gd name="connsiteY35" fmla="*/ 260850 h 1114778"/>
                  <a:gd name="connsiteX36" fmla="*/ 1682064 w 1694900"/>
                  <a:gd name="connsiteY36" fmla="*/ 278515 h 1114778"/>
                  <a:gd name="connsiteX37" fmla="*/ 1682445 w 1694900"/>
                  <a:gd name="connsiteY37" fmla="*/ 334055 h 1114778"/>
                  <a:gd name="connsiteX38" fmla="*/ 1682445 w 1694900"/>
                  <a:gd name="connsiteY38" fmla="*/ 360871 h 1114778"/>
                  <a:gd name="connsiteX39" fmla="*/ 1682699 w 1694900"/>
                  <a:gd name="connsiteY39" fmla="*/ 372690 h 1114778"/>
                  <a:gd name="connsiteX40" fmla="*/ 1684606 w 1694900"/>
                  <a:gd name="connsiteY40" fmla="*/ 390610 h 1114778"/>
                  <a:gd name="connsiteX41" fmla="*/ 1684351 w 1694900"/>
                  <a:gd name="connsiteY41" fmla="*/ 314864 h 1114778"/>
                  <a:gd name="connsiteX42" fmla="*/ 1683462 w 1694900"/>
                  <a:gd name="connsiteY42" fmla="*/ 334309 h 1114778"/>
                  <a:gd name="connsiteX43" fmla="*/ 1683462 w 1694900"/>
                  <a:gd name="connsiteY43" fmla="*/ 220562 h 1114778"/>
                  <a:gd name="connsiteX44" fmla="*/ 1688672 w 1694900"/>
                  <a:gd name="connsiteY44" fmla="*/ 311941 h 1114778"/>
                  <a:gd name="connsiteX45" fmla="*/ 1688672 w 1694900"/>
                  <a:gd name="connsiteY45" fmla="*/ 216749 h 1114778"/>
                  <a:gd name="connsiteX46" fmla="*/ 1682445 w 1694900"/>
                  <a:gd name="connsiteY46" fmla="*/ 88895 h 1114778"/>
                  <a:gd name="connsiteX47" fmla="*/ 1682191 w 1694900"/>
                  <a:gd name="connsiteY47" fmla="*/ 164768 h 1114778"/>
                  <a:gd name="connsiteX48" fmla="*/ 1684224 w 1694900"/>
                  <a:gd name="connsiteY48" fmla="*/ 163116 h 1114778"/>
                  <a:gd name="connsiteX49" fmla="*/ 1682445 w 1694900"/>
                  <a:gd name="connsiteY49" fmla="*/ 259198 h 1114778"/>
                  <a:gd name="connsiteX50" fmla="*/ 1679395 w 1694900"/>
                  <a:gd name="connsiteY50" fmla="*/ 148246 h 1114778"/>
                  <a:gd name="connsiteX51" fmla="*/ 1677997 w 1694900"/>
                  <a:gd name="connsiteY51" fmla="*/ 149390 h 1114778"/>
                  <a:gd name="connsiteX52" fmla="*/ 1677997 w 1694900"/>
                  <a:gd name="connsiteY52" fmla="*/ 17469 h 1114778"/>
                  <a:gd name="connsiteX53" fmla="*/ 1677742 w 1694900"/>
                  <a:gd name="connsiteY53" fmla="*/ 17469 h 1114778"/>
                  <a:gd name="connsiteX54" fmla="*/ 1643809 w 1694900"/>
                  <a:gd name="connsiteY54" fmla="*/ 15690 h 1114778"/>
                  <a:gd name="connsiteX55" fmla="*/ 1568444 w 1694900"/>
                  <a:gd name="connsiteY55" fmla="*/ 15690 h 1114778"/>
                  <a:gd name="connsiteX56" fmla="*/ 1567046 w 1694900"/>
                  <a:gd name="connsiteY56" fmla="*/ 17215 h 1114778"/>
                  <a:gd name="connsiteX57" fmla="*/ 1635929 w 1694900"/>
                  <a:gd name="connsiteY57" fmla="*/ 17469 h 1114778"/>
                  <a:gd name="connsiteX58" fmla="*/ 1525995 w 1694900"/>
                  <a:gd name="connsiteY58" fmla="*/ 17469 h 1114778"/>
                  <a:gd name="connsiteX59" fmla="*/ 1529299 w 1694900"/>
                  <a:gd name="connsiteY59" fmla="*/ 17215 h 1114778"/>
                  <a:gd name="connsiteX60" fmla="*/ 1386194 w 1694900"/>
                  <a:gd name="connsiteY60" fmla="*/ 17469 h 1114778"/>
                  <a:gd name="connsiteX61" fmla="*/ 1318835 w 1694900"/>
                  <a:gd name="connsiteY61" fmla="*/ 17469 h 1114778"/>
                  <a:gd name="connsiteX62" fmla="*/ 1341712 w 1694900"/>
                  <a:gd name="connsiteY62" fmla="*/ 16325 h 1114778"/>
                  <a:gd name="connsiteX63" fmla="*/ 1266346 w 1694900"/>
                  <a:gd name="connsiteY63" fmla="*/ 16325 h 1114778"/>
                  <a:gd name="connsiteX64" fmla="*/ 1306126 w 1694900"/>
                  <a:gd name="connsiteY64" fmla="*/ 13275 h 1114778"/>
                  <a:gd name="connsiteX65" fmla="*/ 1210172 w 1694900"/>
                  <a:gd name="connsiteY65" fmla="*/ 15817 h 1114778"/>
                  <a:gd name="connsiteX66" fmla="*/ 1192379 w 1694900"/>
                  <a:gd name="connsiteY66" fmla="*/ 14038 h 1114778"/>
                  <a:gd name="connsiteX67" fmla="*/ 1172425 w 1694900"/>
                  <a:gd name="connsiteY67" fmla="*/ 15817 h 1114778"/>
                  <a:gd name="connsiteX68" fmla="*/ 1079776 w 1694900"/>
                  <a:gd name="connsiteY68" fmla="*/ 13021 h 1114778"/>
                  <a:gd name="connsiteX69" fmla="*/ 1022712 w 1694900"/>
                  <a:gd name="connsiteY69" fmla="*/ 13910 h 1114778"/>
                  <a:gd name="connsiteX70" fmla="*/ 929426 w 1694900"/>
                  <a:gd name="connsiteY70" fmla="*/ 11496 h 1114778"/>
                  <a:gd name="connsiteX71" fmla="*/ 1118793 w 1694900"/>
                  <a:gd name="connsiteY71" fmla="*/ 10860 h 1114778"/>
                  <a:gd name="connsiteX72" fmla="*/ 1290240 w 1694900"/>
                  <a:gd name="connsiteY72" fmla="*/ 9081 h 1114778"/>
                  <a:gd name="connsiteX73" fmla="*/ 1216272 w 1694900"/>
                  <a:gd name="connsiteY73" fmla="*/ 6158 h 1114778"/>
                  <a:gd name="connsiteX74" fmla="*/ 1196446 w 1694900"/>
                  <a:gd name="connsiteY74" fmla="*/ 7429 h 1114778"/>
                  <a:gd name="connsiteX75" fmla="*/ 1064906 w 1694900"/>
                  <a:gd name="connsiteY75" fmla="*/ 5141 h 1114778"/>
                  <a:gd name="connsiteX76" fmla="*/ 1119683 w 1694900"/>
                  <a:gd name="connsiteY76" fmla="*/ 8954 h 1114778"/>
                  <a:gd name="connsiteX77" fmla="*/ 1195811 w 1694900"/>
                  <a:gd name="connsiteY77" fmla="*/ 8191 h 1114778"/>
                  <a:gd name="connsiteX78" fmla="*/ 1062872 w 1694900"/>
                  <a:gd name="connsiteY78" fmla="*/ 8827 h 1114778"/>
                  <a:gd name="connsiteX79" fmla="*/ 968316 w 1694900"/>
                  <a:gd name="connsiteY79" fmla="*/ 8573 h 1114778"/>
                  <a:gd name="connsiteX80" fmla="*/ 948236 w 1694900"/>
                  <a:gd name="connsiteY80" fmla="*/ 10860 h 1114778"/>
                  <a:gd name="connsiteX81" fmla="*/ 798013 w 1694900"/>
                  <a:gd name="connsiteY81" fmla="*/ 8191 h 1114778"/>
                  <a:gd name="connsiteX82" fmla="*/ 873887 w 1694900"/>
                  <a:gd name="connsiteY82" fmla="*/ 7810 h 1114778"/>
                  <a:gd name="connsiteX83" fmla="*/ 855967 w 1694900"/>
                  <a:gd name="connsiteY83" fmla="*/ 5395 h 1114778"/>
                  <a:gd name="connsiteX84" fmla="*/ 969841 w 1694900"/>
                  <a:gd name="connsiteY84" fmla="*/ 5268 h 1114778"/>
                  <a:gd name="connsiteX85" fmla="*/ 952938 w 1694900"/>
                  <a:gd name="connsiteY85" fmla="*/ 5904 h 1114778"/>
                  <a:gd name="connsiteX86" fmla="*/ 917734 w 1694900"/>
                  <a:gd name="connsiteY86" fmla="*/ 6285 h 1114778"/>
                  <a:gd name="connsiteX87" fmla="*/ 893205 w 1694900"/>
                  <a:gd name="connsiteY87" fmla="*/ 6920 h 1114778"/>
                  <a:gd name="connsiteX88" fmla="*/ 1006952 w 1694900"/>
                  <a:gd name="connsiteY88" fmla="*/ 6666 h 1114778"/>
                  <a:gd name="connsiteX89" fmla="*/ 970731 w 1694900"/>
                  <a:gd name="connsiteY89" fmla="*/ 3235 h 1114778"/>
                  <a:gd name="connsiteX90" fmla="*/ 857111 w 1694900"/>
                  <a:gd name="connsiteY90" fmla="*/ 2345 h 1114778"/>
                  <a:gd name="connsiteX91" fmla="*/ 799030 w 1694900"/>
                  <a:gd name="connsiteY91" fmla="*/ 5141 h 1114778"/>
                  <a:gd name="connsiteX92" fmla="*/ 534425 w 1694900"/>
                  <a:gd name="connsiteY92" fmla="*/ 2091 h 1114778"/>
                  <a:gd name="connsiteX93" fmla="*/ 553870 w 1694900"/>
                  <a:gd name="connsiteY93" fmla="*/ 57 h 1114778"/>
                  <a:gd name="connsiteX94" fmla="*/ 79182 w 1694900"/>
                  <a:gd name="connsiteY94" fmla="*/ 3235 h 1114778"/>
                  <a:gd name="connsiteX95" fmla="*/ 17670 w 1694900"/>
                  <a:gd name="connsiteY95" fmla="*/ 2726 h 1114778"/>
                  <a:gd name="connsiteX96" fmla="*/ 3181 w 1694900"/>
                  <a:gd name="connsiteY96" fmla="*/ 2726 h 1114778"/>
                  <a:gd name="connsiteX97" fmla="*/ 3181 w 1694900"/>
                  <a:gd name="connsiteY97" fmla="*/ 17215 h 1114778"/>
                  <a:gd name="connsiteX98" fmla="*/ 3181 w 1694900"/>
                  <a:gd name="connsiteY98" fmla="*/ 31449 h 1114778"/>
                  <a:gd name="connsiteX99" fmla="*/ 513 w 1694900"/>
                  <a:gd name="connsiteY99" fmla="*/ 50259 h 1114778"/>
                  <a:gd name="connsiteX100" fmla="*/ 2673 w 1694900"/>
                  <a:gd name="connsiteY100" fmla="*/ 87878 h 1114778"/>
                  <a:gd name="connsiteX101" fmla="*/ 4 w 1694900"/>
                  <a:gd name="connsiteY101" fmla="*/ 200862 h 1114778"/>
                  <a:gd name="connsiteX102" fmla="*/ 3181 w 1694900"/>
                  <a:gd name="connsiteY102" fmla="*/ 351466 h 1114778"/>
                  <a:gd name="connsiteX103" fmla="*/ 6867 w 1694900"/>
                  <a:gd name="connsiteY103" fmla="*/ 351466 h 1114778"/>
                  <a:gd name="connsiteX104" fmla="*/ 1021 w 1694900"/>
                  <a:gd name="connsiteY104" fmla="*/ 652801 h 1114778"/>
                  <a:gd name="connsiteX105" fmla="*/ 513 w 1694900"/>
                  <a:gd name="connsiteY105" fmla="*/ 596372 h 1114778"/>
                  <a:gd name="connsiteX106" fmla="*/ 4 w 1694900"/>
                  <a:gd name="connsiteY106" fmla="*/ 709356 h 1114778"/>
                  <a:gd name="connsiteX107" fmla="*/ 513 w 1694900"/>
                  <a:gd name="connsiteY107" fmla="*/ 737317 h 1114778"/>
                  <a:gd name="connsiteX108" fmla="*/ 258 w 1694900"/>
                  <a:gd name="connsiteY108" fmla="*/ 799464 h 1114778"/>
                  <a:gd name="connsiteX109" fmla="*/ 513 w 1694900"/>
                  <a:gd name="connsiteY109" fmla="*/ 916643 h 1114778"/>
                  <a:gd name="connsiteX110" fmla="*/ 3181 w 1694900"/>
                  <a:gd name="connsiteY110" fmla="*/ 916643 h 1114778"/>
                  <a:gd name="connsiteX111" fmla="*/ 1656 w 1694900"/>
                  <a:gd name="connsiteY111" fmla="*/ 973072 h 1114778"/>
                  <a:gd name="connsiteX112" fmla="*/ 3181 w 1694900"/>
                  <a:gd name="connsiteY112" fmla="*/ 991881 h 1114778"/>
                  <a:gd name="connsiteX113" fmla="*/ 2546 w 1694900"/>
                  <a:gd name="connsiteY113" fmla="*/ 1096351 h 1114778"/>
                  <a:gd name="connsiteX114" fmla="*/ 2546 w 1694900"/>
                  <a:gd name="connsiteY114" fmla="*/ 1111602 h 1114778"/>
                  <a:gd name="connsiteX115" fmla="*/ 17670 w 1694900"/>
                  <a:gd name="connsiteY115" fmla="*/ 1111602 h 1114778"/>
                  <a:gd name="connsiteX116" fmla="*/ 176789 w 1694900"/>
                  <a:gd name="connsiteY116" fmla="*/ 1108806 h 1114778"/>
                  <a:gd name="connsiteX117" fmla="*/ 534552 w 1694900"/>
                  <a:gd name="connsiteY117" fmla="*/ 1112491 h 1114778"/>
                  <a:gd name="connsiteX118" fmla="*/ 572171 w 1694900"/>
                  <a:gd name="connsiteY118" fmla="*/ 1114652 h 1114778"/>
                  <a:gd name="connsiteX119" fmla="*/ 722902 w 1694900"/>
                  <a:gd name="connsiteY119" fmla="*/ 1112491 h 1114778"/>
                  <a:gd name="connsiteX120" fmla="*/ 704092 w 1694900"/>
                  <a:gd name="connsiteY120" fmla="*/ 1110966 h 1114778"/>
                  <a:gd name="connsiteX121" fmla="*/ 798267 w 1694900"/>
                  <a:gd name="connsiteY121" fmla="*/ 1110966 h 1114778"/>
                  <a:gd name="connsiteX122" fmla="*/ 798267 w 1694900"/>
                  <a:gd name="connsiteY122" fmla="*/ 1114652 h 1114778"/>
                  <a:gd name="connsiteX123" fmla="*/ 892315 w 1694900"/>
                  <a:gd name="connsiteY123" fmla="*/ 1112491 h 1114778"/>
                  <a:gd name="connsiteX124" fmla="*/ 1231269 w 1694900"/>
                  <a:gd name="connsiteY124" fmla="*/ 1113000 h 1114778"/>
                  <a:gd name="connsiteX125" fmla="*/ 1400810 w 1694900"/>
                  <a:gd name="connsiteY125" fmla="*/ 1114525 h 1114778"/>
                  <a:gd name="connsiteX126" fmla="*/ 1513794 w 1694900"/>
                  <a:gd name="connsiteY126" fmla="*/ 1114525 h 1114778"/>
                  <a:gd name="connsiteX127" fmla="*/ 1527393 w 1694900"/>
                  <a:gd name="connsiteY127" fmla="*/ 1113254 h 1114778"/>
                  <a:gd name="connsiteX128" fmla="*/ 1561199 w 1694900"/>
                  <a:gd name="connsiteY128" fmla="*/ 1112237 h 1114778"/>
                  <a:gd name="connsiteX129" fmla="*/ 1645716 w 1694900"/>
                  <a:gd name="connsiteY129" fmla="*/ 1112237 h 1114778"/>
                  <a:gd name="connsiteX130" fmla="*/ 1589160 w 1694900"/>
                  <a:gd name="connsiteY130" fmla="*/ 1113254 h 1114778"/>
                  <a:gd name="connsiteX131" fmla="*/ 1645716 w 1694900"/>
                  <a:gd name="connsiteY131" fmla="*/ 1114779 h 1114778"/>
                  <a:gd name="connsiteX132" fmla="*/ 1677742 w 1694900"/>
                  <a:gd name="connsiteY132" fmla="*/ 1112746 h 1114778"/>
                  <a:gd name="connsiteX133" fmla="*/ 1694900 w 1694900"/>
                  <a:gd name="connsiteY133" fmla="*/ 1112364 h 1114778"/>
                  <a:gd name="connsiteX134" fmla="*/ 1694519 w 1694900"/>
                  <a:gd name="connsiteY134" fmla="*/ 1096097 h 1114778"/>
                  <a:gd name="connsiteX135" fmla="*/ 1677234 w 1694900"/>
                  <a:gd name="connsiteY135" fmla="*/ 222341 h 1114778"/>
                  <a:gd name="connsiteX136" fmla="*/ 1677234 w 1694900"/>
                  <a:gd name="connsiteY136" fmla="*/ 187009 h 1114778"/>
                  <a:gd name="connsiteX137" fmla="*/ 1677234 w 1694900"/>
                  <a:gd name="connsiteY137" fmla="*/ 222341 h 1114778"/>
                  <a:gd name="connsiteX138" fmla="*/ 1434488 w 1694900"/>
                  <a:gd name="connsiteY138" fmla="*/ 17723 h 1114778"/>
                  <a:gd name="connsiteX139" fmla="*/ 1448342 w 1694900"/>
                  <a:gd name="connsiteY139" fmla="*/ 17977 h 1114778"/>
                  <a:gd name="connsiteX140" fmla="*/ 1436777 w 1694900"/>
                  <a:gd name="connsiteY140" fmla="*/ 17977 h 1114778"/>
                  <a:gd name="connsiteX141" fmla="*/ 1434488 w 1694900"/>
                  <a:gd name="connsiteY141" fmla="*/ 17723 h 1114778"/>
                  <a:gd name="connsiteX142" fmla="*/ 1134044 w 1694900"/>
                  <a:gd name="connsiteY142" fmla="*/ 16325 h 1114778"/>
                  <a:gd name="connsiteX143" fmla="*/ 1166960 w 1694900"/>
                  <a:gd name="connsiteY143" fmla="*/ 17977 h 1114778"/>
                  <a:gd name="connsiteX144" fmla="*/ 974543 w 1694900"/>
                  <a:gd name="connsiteY144" fmla="*/ 17977 h 1114778"/>
                  <a:gd name="connsiteX145" fmla="*/ 963614 w 1694900"/>
                  <a:gd name="connsiteY145" fmla="*/ 17723 h 1114778"/>
                  <a:gd name="connsiteX146" fmla="*/ 1133917 w 1694900"/>
                  <a:gd name="connsiteY146" fmla="*/ 16325 h 111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694900" h="1114778">
                    <a:moveTo>
                      <a:pt x="1694010" y="1096986"/>
                    </a:moveTo>
                    <a:cubicBezTo>
                      <a:pt x="1692358" y="1033567"/>
                      <a:pt x="1693121" y="893512"/>
                      <a:pt x="1690452" y="825137"/>
                    </a:cubicBezTo>
                    <a:cubicBezTo>
                      <a:pt x="1691214" y="825773"/>
                      <a:pt x="1691596" y="816241"/>
                      <a:pt x="1691977" y="805819"/>
                    </a:cubicBezTo>
                    <a:cubicBezTo>
                      <a:pt x="1691723" y="737698"/>
                      <a:pt x="1691341" y="675042"/>
                      <a:pt x="1690071" y="654071"/>
                    </a:cubicBezTo>
                    <a:cubicBezTo>
                      <a:pt x="1690071" y="696902"/>
                      <a:pt x="1689181" y="715457"/>
                      <a:pt x="1688799" y="749517"/>
                    </a:cubicBezTo>
                    <a:cubicBezTo>
                      <a:pt x="1688164" y="703002"/>
                      <a:pt x="1686893" y="788789"/>
                      <a:pt x="1686257" y="731216"/>
                    </a:cubicBezTo>
                    <a:cubicBezTo>
                      <a:pt x="1687783" y="739604"/>
                      <a:pt x="1686893" y="679617"/>
                      <a:pt x="1686639" y="674152"/>
                    </a:cubicBezTo>
                    <a:cubicBezTo>
                      <a:pt x="1686639" y="690801"/>
                      <a:pt x="1685495" y="757397"/>
                      <a:pt x="1685241" y="712534"/>
                    </a:cubicBezTo>
                    <a:cubicBezTo>
                      <a:pt x="1686257" y="707450"/>
                      <a:pt x="1685241" y="628780"/>
                      <a:pt x="1686639" y="636152"/>
                    </a:cubicBezTo>
                    <a:cubicBezTo>
                      <a:pt x="1688672" y="720159"/>
                      <a:pt x="1690071" y="609717"/>
                      <a:pt x="1692231" y="653309"/>
                    </a:cubicBezTo>
                    <a:cubicBezTo>
                      <a:pt x="1692104" y="601710"/>
                      <a:pt x="1691214" y="615563"/>
                      <a:pt x="1691977" y="577181"/>
                    </a:cubicBezTo>
                    <a:cubicBezTo>
                      <a:pt x="1688037" y="554813"/>
                      <a:pt x="1688164" y="450471"/>
                      <a:pt x="1689562" y="368624"/>
                    </a:cubicBezTo>
                    <a:cubicBezTo>
                      <a:pt x="1690833" y="401286"/>
                      <a:pt x="1690706" y="503087"/>
                      <a:pt x="1692231" y="519863"/>
                    </a:cubicBezTo>
                    <a:cubicBezTo>
                      <a:pt x="1691596" y="432805"/>
                      <a:pt x="1691341" y="401032"/>
                      <a:pt x="1690579" y="310797"/>
                    </a:cubicBezTo>
                    <a:lnTo>
                      <a:pt x="1688799" y="311941"/>
                    </a:lnTo>
                    <a:cubicBezTo>
                      <a:pt x="1688799" y="354008"/>
                      <a:pt x="1689054" y="415012"/>
                      <a:pt x="1688037" y="426577"/>
                    </a:cubicBezTo>
                    <a:cubicBezTo>
                      <a:pt x="1687783" y="401286"/>
                      <a:pt x="1687274" y="390610"/>
                      <a:pt x="1687274" y="350958"/>
                    </a:cubicBezTo>
                    <a:lnTo>
                      <a:pt x="1684606" y="352610"/>
                    </a:lnTo>
                    <a:cubicBezTo>
                      <a:pt x="1684606" y="388196"/>
                      <a:pt x="1684606" y="394550"/>
                      <a:pt x="1684351" y="428611"/>
                    </a:cubicBezTo>
                    <a:cubicBezTo>
                      <a:pt x="1686131" y="435601"/>
                      <a:pt x="1685749" y="492792"/>
                      <a:pt x="1685114" y="523040"/>
                    </a:cubicBezTo>
                    <a:cubicBezTo>
                      <a:pt x="1686257" y="519354"/>
                      <a:pt x="1687147" y="531682"/>
                      <a:pt x="1687656" y="559897"/>
                    </a:cubicBezTo>
                    <a:cubicBezTo>
                      <a:pt x="1685495" y="546552"/>
                      <a:pt x="1688164" y="597770"/>
                      <a:pt x="1686766" y="598278"/>
                    </a:cubicBezTo>
                    <a:cubicBezTo>
                      <a:pt x="1684351" y="509060"/>
                      <a:pt x="1683843" y="493682"/>
                      <a:pt x="1682191" y="505374"/>
                    </a:cubicBezTo>
                    <a:cubicBezTo>
                      <a:pt x="1682826" y="475889"/>
                      <a:pt x="1682826" y="374978"/>
                      <a:pt x="1681047" y="392517"/>
                    </a:cubicBezTo>
                    <a:cubicBezTo>
                      <a:pt x="1681682" y="448056"/>
                      <a:pt x="1681047" y="512110"/>
                      <a:pt x="1680284" y="562820"/>
                    </a:cubicBezTo>
                    <a:cubicBezTo>
                      <a:pt x="1679395" y="533970"/>
                      <a:pt x="1678505" y="526853"/>
                      <a:pt x="1677615" y="532572"/>
                    </a:cubicBezTo>
                    <a:lnTo>
                      <a:pt x="1677615" y="410818"/>
                    </a:lnTo>
                    <a:cubicBezTo>
                      <a:pt x="1678124" y="414758"/>
                      <a:pt x="1678886" y="407132"/>
                      <a:pt x="1679267" y="393533"/>
                    </a:cubicBezTo>
                    <a:cubicBezTo>
                      <a:pt x="1678632" y="393915"/>
                      <a:pt x="1678378" y="380951"/>
                      <a:pt x="1678124" y="365065"/>
                    </a:cubicBezTo>
                    <a:cubicBezTo>
                      <a:pt x="1677997" y="354008"/>
                      <a:pt x="1677742" y="341680"/>
                      <a:pt x="1677615" y="331386"/>
                    </a:cubicBezTo>
                    <a:lnTo>
                      <a:pt x="1677615" y="246488"/>
                    </a:lnTo>
                    <a:cubicBezTo>
                      <a:pt x="1677615" y="246488"/>
                      <a:pt x="1678251" y="245345"/>
                      <a:pt x="1678759" y="243057"/>
                    </a:cubicBezTo>
                    <a:cubicBezTo>
                      <a:pt x="1678505" y="280041"/>
                      <a:pt x="1680030" y="338884"/>
                      <a:pt x="1680157" y="298723"/>
                    </a:cubicBezTo>
                    <a:cubicBezTo>
                      <a:pt x="1680157" y="298723"/>
                      <a:pt x="1679903" y="296817"/>
                      <a:pt x="1679903" y="293639"/>
                    </a:cubicBezTo>
                    <a:cubicBezTo>
                      <a:pt x="1679903" y="290462"/>
                      <a:pt x="1679903" y="286268"/>
                      <a:pt x="1679903" y="281820"/>
                    </a:cubicBezTo>
                    <a:cubicBezTo>
                      <a:pt x="1679903" y="272923"/>
                      <a:pt x="1679903" y="263519"/>
                      <a:pt x="1680284" y="260850"/>
                    </a:cubicBezTo>
                    <a:cubicBezTo>
                      <a:pt x="1681174" y="291733"/>
                      <a:pt x="1681428" y="335707"/>
                      <a:pt x="1682064" y="278515"/>
                    </a:cubicBezTo>
                    <a:cubicBezTo>
                      <a:pt x="1682699" y="290335"/>
                      <a:pt x="1682572" y="313593"/>
                      <a:pt x="1682445" y="334055"/>
                    </a:cubicBezTo>
                    <a:cubicBezTo>
                      <a:pt x="1682445" y="344222"/>
                      <a:pt x="1682445" y="353754"/>
                      <a:pt x="1682445" y="360871"/>
                    </a:cubicBezTo>
                    <a:cubicBezTo>
                      <a:pt x="1682445" y="367861"/>
                      <a:pt x="1682445" y="372436"/>
                      <a:pt x="1682699" y="372690"/>
                    </a:cubicBezTo>
                    <a:cubicBezTo>
                      <a:pt x="1682954" y="316516"/>
                      <a:pt x="1683462" y="416410"/>
                      <a:pt x="1684606" y="390610"/>
                    </a:cubicBezTo>
                    <a:cubicBezTo>
                      <a:pt x="1684097" y="355406"/>
                      <a:pt x="1685749" y="326683"/>
                      <a:pt x="1684351" y="314864"/>
                    </a:cubicBezTo>
                    <a:cubicBezTo>
                      <a:pt x="1684351" y="329861"/>
                      <a:pt x="1684097" y="337105"/>
                      <a:pt x="1683462" y="334309"/>
                    </a:cubicBezTo>
                    <a:cubicBezTo>
                      <a:pt x="1682954" y="266060"/>
                      <a:pt x="1683462" y="273559"/>
                      <a:pt x="1683462" y="220562"/>
                    </a:cubicBezTo>
                    <a:cubicBezTo>
                      <a:pt x="1685114" y="294529"/>
                      <a:pt x="1687021" y="219418"/>
                      <a:pt x="1688672" y="311941"/>
                    </a:cubicBezTo>
                    <a:cubicBezTo>
                      <a:pt x="1688037" y="258308"/>
                      <a:pt x="1689054" y="262502"/>
                      <a:pt x="1688672" y="216749"/>
                    </a:cubicBezTo>
                    <a:cubicBezTo>
                      <a:pt x="1685876" y="286141"/>
                      <a:pt x="1685495" y="62332"/>
                      <a:pt x="1682445" y="88895"/>
                    </a:cubicBezTo>
                    <a:cubicBezTo>
                      <a:pt x="1682445" y="124480"/>
                      <a:pt x="1682445" y="130835"/>
                      <a:pt x="1682191" y="164768"/>
                    </a:cubicBezTo>
                    <a:cubicBezTo>
                      <a:pt x="1683334" y="188407"/>
                      <a:pt x="1683970" y="120667"/>
                      <a:pt x="1684224" y="163116"/>
                    </a:cubicBezTo>
                    <a:cubicBezTo>
                      <a:pt x="1683462" y="199337"/>
                      <a:pt x="1681937" y="214715"/>
                      <a:pt x="1682445" y="259198"/>
                    </a:cubicBezTo>
                    <a:cubicBezTo>
                      <a:pt x="1680920" y="197304"/>
                      <a:pt x="1680539" y="255131"/>
                      <a:pt x="1679395" y="148246"/>
                    </a:cubicBezTo>
                    <a:lnTo>
                      <a:pt x="1677997" y="149390"/>
                    </a:lnTo>
                    <a:lnTo>
                      <a:pt x="1677997" y="17469"/>
                    </a:lnTo>
                    <a:lnTo>
                      <a:pt x="1677742" y="17469"/>
                    </a:lnTo>
                    <a:cubicBezTo>
                      <a:pt x="1676345" y="16834"/>
                      <a:pt x="1656137" y="16071"/>
                      <a:pt x="1643809" y="15690"/>
                    </a:cubicBezTo>
                    <a:cubicBezTo>
                      <a:pt x="1618645" y="15690"/>
                      <a:pt x="1593608" y="15690"/>
                      <a:pt x="1568444" y="15690"/>
                    </a:cubicBezTo>
                    <a:cubicBezTo>
                      <a:pt x="1585855" y="16452"/>
                      <a:pt x="1510744" y="16961"/>
                      <a:pt x="1567046" y="17215"/>
                    </a:cubicBezTo>
                    <a:cubicBezTo>
                      <a:pt x="1594497" y="16579"/>
                      <a:pt x="1629575" y="16834"/>
                      <a:pt x="1635929" y="17469"/>
                    </a:cubicBezTo>
                    <a:lnTo>
                      <a:pt x="1525995" y="17469"/>
                    </a:lnTo>
                    <a:cubicBezTo>
                      <a:pt x="1527266" y="17469"/>
                      <a:pt x="1528282" y="17342"/>
                      <a:pt x="1529299" y="17215"/>
                    </a:cubicBezTo>
                    <a:cubicBezTo>
                      <a:pt x="1493968" y="16198"/>
                      <a:pt x="1436903" y="16707"/>
                      <a:pt x="1386194" y="17469"/>
                    </a:cubicBezTo>
                    <a:lnTo>
                      <a:pt x="1318835" y="17469"/>
                    </a:lnTo>
                    <a:cubicBezTo>
                      <a:pt x="1351244" y="17215"/>
                      <a:pt x="1374882" y="16961"/>
                      <a:pt x="1341712" y="16325"/>
                    </a:cubicBezTo>
                    <a:cubicBezTo>
                      <a:pt x="1354548" y="16961"/>
                      <a:pt x="1252494" y="16961"/>
                      <a:pt x="1266346" y="16325"/>
                    </a:cubicBezTo>
                    <a:cubicBezTo>
                      <a:pt x="1283504" y="15308"/>
                      <a:pt x="1390515" y="14038"/>
                      <a:pt x="1306126" y="13275"/>
                    </a:cubicBezTo>
                    <a:cubicBezTo>
                      <a:pt x="1303457" y="14800"/>
                      <a:pt x="1254400" y="15181"/>
                      <a:pt x="1210172" y="15817"/>
                    </a:cubicBezTo>
                    <a:cubicBezTo>
                      <a:pt x="1207503" y="15181"/>
                      <a:pt x="1218306" y="14165"/>
                      <a:pt x="1192379" y="14038"/>
                    </a:cubicBezTo>
                    <a:cubicBezTo>
                      <a:pt x="1167342" y="15181"/>
                      <a:pt x="1200895" y="15436"/>
                      <a:pt x="1172425" y="15817"/>
                    </a:cubicBezTo>
                    <a:cubicBezTo>
                      <a:pt x="1150311" y="14673"/>
                      <a:pt x="1085113" y="14546"/>
                      <a:pt x="1079776" y="13021"/>
                    </a:cubicBezTo>
                    <a:cubicBezTo>
                      <a:pt x="1042919" y="12894"/>
                      <a:pt x="1041775" y="13656"/>
                      <a:pt x="1022712" y="13910"/>
                    </a:cubicBezTo>
                    <a:cubicBezTo>
                      <a:pt x="965393" y="13783"/>
                      <a:pt x="969333" y="12131"/>
                      <a:pt x="929426" y="11496"/>
                    </a:cubicBezTo>
                    <a:cubicBezTo>
                      <a:pt x="1018645" y="10987"/>
                      <a:pt x="1031227" y="9716"/>
                      <a:pt x="1118793" y="10860"/>
                    </a:cubicBezTo>
                    <a:cubicBezTo>
                      <a:pt x="1116124" y="8573"/>
                      <a:pt x="1268761" y="10479"/>
                      <a:pt x="1290240" y="9081"/>
                    </a:cubicBezTo>
                    <a:cubicBezTo>
                      <a:pt x="1181322" y="9081"/>
                      <a:pt x="1305236" y="6920"/>
                      <a:pt x="1216272" y="6158"/>
                    </a:cubicBezTo>
                    <a:cubicBezTo>
                      <a:pt x="1212840" y="6666"/>
                      <a:pt x="1218687" y="7429"/>
                      <a:pt x="1196446" y="7429"/>
                    </a:cubicBezTo>
                    <a:cubicBezTo>
                      <a:pt x="1183864" y="6031"/>
                      <a:pt x="1138492" y="5395"/>
                      <a:pt x="1064906" y="5141"/>
                    </a:cubicBezTo>
                    <a:cubicBezTo>
                      <a:pt x="1109769" y="6920"/>
                      <a:pt x="1097823" y="7175"/>
                      <a:pt x="1119683" y="8954"/>
                    </a:cubicBezTo>
                    <a:cubicBezTo>
                      <a:pt x="1102144" y="7810"/>
                      <a:pt x="1205723" y="7683"/>
                      <a:pt x="1195811" y="8191"/>
                    </a:cubicBezTo>
                    <a:cubicBezTo>
                      <a:pt x="1177890" y="10352"/>
                      <a:pt x="1069481" y="8191"/>
                      <a:pt x="1062872" y="8827"/>
                    </a:cubicBezTo>
                    <a:cubicBezTo>
                      <a:pt x="1100746" y="10225"/>
                      <a:pt x="1013942" y="9081"/>
                      <a:pt x="968316" y="8573"/>
                    </a:cubicBezTo>
                    <a:cubicBezTo>
                      <a:pt x="939467" y="9589"/>
                      <a:pt x="973654" y="10606"/>
                      <a:pt x="948236" y="10860"/>
                    </a:cubicBezTo>
                    <a:cubicBezTo>
                      <a:pt x="902991" y="9844"/>
                      <a:pt x="822669" y="9716"/>
                      <a:pt x="798013" y="8191"/>
                    </a:cubicBezTo>
                    <a:cubicBezTo>
                      <a:pt x="823685" y="7048"/>
                      <a:pt x="867914" y="8827"/>
                      <a:pt x="873887" y="7810"/>
                    </a:cubicBezTo>
                    <a:cubicBezTo>
                      <a:pt x="832836" y="7810"/>
                      <a:pt x="865880" y="6031"/>
                      <a:pt x="855967" y="5395"/>
                    </a:cubicBezTo>
                    <a:cubicBezTo>
                      <a:pt x="893840" y="5522"/>
                      <a:pt x="933493" y="3489"/>
                      <a:pt x="969841" y="5268"/>
                    </a:cubicBezTo>
                    <a:cubicBezTo>
                      <a:pt x="970095" y="5522"/>
                      <a:pt x="963106" y="5777"/>
                      <a:pt x="952938" y="5904"/>
                    </a:cubicBezTo>
                    <a:cubicBezTo>
                      <a:pt x="942898" y="5904"/>
                      <a:pt x="929680" y="6158"/>
                      <a:pt x="917734" y="6285"/>
                    </a:cubicBezTo>
                    <a:cubicBezTo>
                      <a:pt x="893713" y="6539"/>
                      <a:pt x="874268" y="6666"/>
                      <a:pt x="893205" y="6920"/>
                    </a:cubicBezTo>
                    <a:cubicBezTo>
                      <a:pt x="950904" y="6920"/>
                      <a:pt x="966664" y="6920"/>
                      <a:pt x="1006952" y="6666"/>
                    </a:cubicBezTo>
                    <a:cubicBezTo>
                      <a:pt x="1026906" y="4887"/>
                      <a:pt x="950904" y="5141"/>
                      <a:pt x="970731" y="3235"/>
                    </a:cubicBezTo>
                    <a:cubicBezTo>
                      <a:pt x="895747" y="4379"/>
                      <a:pt x="922309" y="3489"/>
                      <a:pt x="857111" y="2345"/>
                    </a:cubicBezTo>
                    <a:cubicBezTo>
                      <a:pt x="835378" y="3235"/>
                      <a:pt x="871854" y="4760"/>
                      <a:pt x="799030" y="5141"/>
                    </a:cubicBezTo>
                    <a:cubicBezTo>
                      <a:pt x="711082" y="3997"/>
                      <a:pt x="657196" y="1074"/>
                      <a:pt x="534425" y="2091"/>
                    </a:cubicBezTo>
                    <a:cubicBezTo>
                      <a:pt x="533154" y="1201"/>
                      <a:pt x="538746" y="439"/>
                      <a:pt x="553870" y="57"/>
                    </a:cubicBezTo>
                    <a:cubicBezTo>
                      <a:pt x="390048" y="-197"/>
                      <a:pt x="209579" y="312"/>
                      <a:pt x="79182" y="3235"/>
                    </a:cubicBezTo>
                    <a:cubicBezTo>
                      <a:pt x="76513" y="2599"/>
                      <a:pt x="45376" y="2726"/>
                      <a:pt x="17670" y="2726"/>
                    </a:cubicBezTo>
                    <a:lnTo>
                      <a:pt x="3181" y="2726"/>
                    </a:lnTo>
                    <a:cubicBezTo>
                      <a:pt x="3181" y="2726"/>
                      <a:pt x="3181" y="17215"/>
                      <a:pt x="3181" y="17215"/>
                    </a:cubicBezTo>
                    <a:cubicBezTo>
                      <a:pt x="3181" y="22171"/>
                      <a:pt x="3181" y="26874"/>
                      <a:pt x="3181" y="31449"/>
                    </a:cubicBezTo>
                    <a:cubicBezTo>
                      <a:pt x="2418" y="41616"/>
                      <a:pt x="513" y="9462"/>
                      <a:pt x="513" y="50259"/>
                    </a:cubicBezTo>
                    <a:cubicBezTo>
                      <a:pt x="1148" y="108340"/>
                      <a:pt x="1783" y="47081"/>
                      <a:pt x="2673" y="87878"/>
                    </a:cubicBezTo>
                    <a:cubicBezTo>
                      <a:pt x="3055" y="171885"/>
                      <a:pt x="-123" y="124861"/>
                      <a:pt x="4" y="200862"/>
                    </a:cubicBezTo>
                    <a:cubicBezTo>
                      <a:pt x="2418" y="209505"/>
                      <a:pt x="4198" y="273051"/>
                      <a:pt x="3181" y="351466"/>
                    </a:cubicBezTo>
                    <a:cubicBezTo>
                      <a:pt x="4833" y="376630"/>
                      <a:pt x="6105" y="295800"/>
                      <a:pt x="6867" y="351466"/>
                    </a:cubicBezTo>
                    <a:cubicBezTo>
                      <a:pt x="3055" y="384383"/>
                      <a:pt x="3563" y="571843"/>
                      <a:pt x="1021" y="652801"/>
                    </a:cubicBezTo>
                    <a:cubicBezTo>
                      <a:pt x="1402" y="635516"/>
                      <a:pt x="2291" y="583790"/>
                      <a:pt x="513" y="596372"/>
                    </a:cubicBezTo>
                    <a:cubicBezTo>
                      <a:pt x="893" y="653563"/>
                      <a:pt x="4" y="664620"/>
                      <a:pt x="4" y="709356"/>
                    </a:cubicBezTo>
                    <a:cubicBezTo>
                      <a:pt x="385" y="709992"/>
                      <a:pt x="513" y="720795"/>
                      <a:pt x="513" y="737317"/>
                    </a:cubicBezTo>
                    <a:cubicBezTo>
                      <a:pt x="513" y="753839"/>
                      <a:pt x="513" y="776080"/>
                      <a:pt x="258" y="799464"/>
                    </a:cubicBezTo>
                    <a:cubicBezTo>
                      <a:pt x="4" y="846107"/>
                      <a:pt x="-123" y="897325"/>
                      <a:pt x="513" y="916643"/>
                    </a:cubicBezTo>
                    <a:cubicBezTo>
                      <a:pt x="1783" y="940918"/>
                      <a:pt x="2673" y="861740"/>
                      <a:pt x="3181" y="916643"/>
                    </a:cubicBezTo>
                    <a:cubicBezTo>
                      <a:pt x="3690" y="965319"/>
                      <a:pt x="-123" y="947272"/>
                      <a:pt x="1656" y="973072"/>
                    </a:cubicBezTo>
                    <a:cubicBezTo>
                      <a:pt x="2291" y="976249"/>
                      <a:pt x="3181" y="969895"/>
                      <a:pt x="3181" y="991881"/>
                    </a:cubicBezTo>
                    <a:cubicBezTo>
                      <a:pt x="2673" y="1032932"/>
                      <a:pt x="2418" y="1069026"/>
                      <a:pt x="2546" y="1096351"/>
                    </a:cubicBezTo>
                    <a:lnTo>
                      <a:pt x="2546" y="1111602"/>
                    </a:lnTo>
                    <a:cubicBezTo>
                      <a:pt x="2546" y="1111602"/>
                      <a:pt x="17670" y="1111602"/>
                      <a:pt x="17670" y="1111602"/>
                    </a:cubicBezTo>
                    <a:cubicBezTo>
                      <a:pt x="84138" y="1111475"/>
                      <a:pt x="132688" y="1110331"/>
                      <a:pt x="176789" y="1108806"/>
                    </a:cubicBezTo>
                    <a:cubicBezTo>
                      <a:pt x="321927" y="1108806"/>
                      <a:pt x="406697" y="1115415"/>
                      <a:pt x="534552" y="1112491"/>
                    </a:cubicBezTo>
                    <a:cubicBezTo>
                      <a:pt x="567469" y="1113000"/>
                      <a:pt x="606740" y="1113635"/>
                      <a:pt x="572171" y="1114652"/>
                    </a:cubicBezTo>
                    <a:cubicBezTo>
                      <a:pt x="660881" y="1115033"/>
                      <a:pt x="683631" y="1113508"/>
                      <a:pt x="722902" y="1112491"/>
                    </a:cubicBezTo>
                    <a:cubicBezTo>
                      <a:pt x="707905" y="1112491"/>
                      <a:pt x="665583" y="1110712"/>
                      <a:pt x="704092" y="1110966"/>
                    </a:cubicBezTo>
                    <a:cubicBezTo>
                      <a:pt x="740187" y="1111983"/>
                      <a:pt x="751117" y="1110966"/>
                      <a:pt x="798267" y="1110966"/>
                    </a:cubicBezTo>
                    <a:cubicBezTo>
                      <a:pt x="774628" y="1112364"/>
                      <a:pt x="789625" y="1113508"/>
                      <a:pt x="798267" y="1114652"/>
                    </a:cubicBezTo>
                    <a:cubicBezTo>
                      <a:pt x="878971" y="1115288"/>
                      <a:pt x="857873" y="1113127"/>
                      <a:pt x="892315" y="1112491"/>
                    </a:cubicBezTo>
                    <a:cubicBezTo>
                      <a:pt x="990430" y="1115033"/>
                      <a:pt x="1132392" y="1111983"/>
                      <a:pt x="1231269" y="1113000"/>
                    </a:cubicBezTo>
                    <a:cubicBezTo>
                      <a:pt x="1301932" y="1109950"/>
                      <a:pt x="1392803" y="1114271"/>
                      <a:pt x="1400810" y="1114525"/>
                    </a:cubicBezTo>
                    <a:cubicBezTo>
                      <a:pt x="1398395" y="1112237"/>
                      <a:pt x="1498924" y="1114017"/>
                      <a:pt x="1513794" y="1114525"/>
                    </a:cubicBezTo>
                    <a:cubicBezTo>
                      <a:pt x="1513794" y="1114144"/>
                      <a:pt x="1519005" y="1113635"/>
                      <a:pt x="1527393" y="1113254"/>
                    </a:cubicBezTo>
                    <a:cubicBezTo>
                      <a:pt x="1535908" y="1112873"/>
                      <a:pt x="1547728" y="1112491"/>
                      <a:pt x="1561199" y="1112237"/>
                    </a:cubicBezTo>
                    <a:cubicBezTo>
                      <a:pt x="1588016" y="1111729"/>
                      <a:pt x="1620933" y="1111602"/>
                      <a:pt x="1645716" y="1112237"/>
                    </a:cubicBezTo>
                    <a:cubicBezTo>
                      <a:pt x="1615976" y="1112237"/>
                      <a:pt x="1580644" y="1112237"/>
                      <a:pt x="1589160" y="1113254"/>
                    </a:cubicBezTo>
                    <a:cubicBezTo>
                      <a:pt x="1607207" y="1113762"/>
                      <a:pt x="1626143" y="1114271"/>
                      <a:pt x="1645716" y="1114779"/>
                    </a:cubicBezTo>
                    <a:cubicBezTo>
                      <a:pt x="1649019" y="1113889"/>
                      <a:pt x="1660458" y="1113254"/>
                      <a:pt x="1677742" y="1112746"/>
                    </a:cubicBezTo>
                    <a:lnTo>
                      <a:pt x="1694900" y="1112364"/>
                    </a:lnTo>
                    <a:lnTo>
                      <a:pt x="1694519" y="1096097"/>
                    </a:lnTo>
                    <a:close/>
                    <a:moveTo>
                      <a:pt x="1677234" y="222341"/>
                    </a:moveTo>
                    <a:lnTo>
                      <a:pt x="1677234" y="187009"/>
                    </a:lnTo>
                    <a:cubicBezTo>
                      <a:pt x="1677489" y="202133"/>
                      <a:pt x="1677742" y="214080"/>
                      <a:pt x="1677234" y="222341"/>
                    </a:cubicBezTo>
                    <a:close/>
                    <a:moveTo>
                      <a:pt x="1434488" y="17723"/>
                    </a:moveTo>
                    <a:cubicBezTo>
                      <a:pt x="1438683" y="17723"/>
                      <a:pt x="1443385" y="17850"/>
                      <a:pt x="1448342" y="17977"/>
                    </a:cubicBezTo>
                    <a:lnTo>
                      <a:pt x="1436777" y="17977"/>
                    </a:lnTo>
                    <a:cubicBezTo>
                      <a:pt x="1435760" y="17977"/>
                      <a:pt x="1434870" y="17850"/>
                      <a:pt x="1434488" y="17723"/>
                    </a:cubicBezTo>
                    <a:close/>
                    <a:moveTo>
                      <a:pt x="1134044" y="16325"/>
                    </a:moveTo>
                    <a:cubicBezTo>
                      <a:pt x="1114218" y="17596"/>
                      <a:pt x="1153362" y="17469"/>
                      <a:pt x="1166960" y="17977"/>
                    </a:cubicBezTo>
                    <a:lnTo>
                      <a:pt x="974543" y="17977"/>
                    </a:lnTo>
                    <a:cubicBezTo>
                      <a:pt x="970985" y="17977"/>
                      <a:pt x="967173" y="17850"/>
                      <a:pt x="963614" y="17723"/>
                    </a:cubicBezTo>
                    <a:cubicBezTo>
                      <a:pt x="1057407" y="18232"/>
                      <a:pt x="1036819" y="15817"/>
                      <a:pt x="1133917" y="16325"/>
                    </a:cubicBezTo>
                    <a:close/>
                  </a:path>
                </a:pathLst>
              </a:custGeom>
              <a:solidFill>
                <a:srgbClr val="C4996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316" name="Graphic 1765">
              <a:extLst>
                <a:ext uri="{FF2B5EF4-FFF2-40B4-BE49-F238E27FC236}">
                  <a16:creationId xmlns:a16="http://schemas.microsoft.com/office/drawing/2014/main" id="{99C5103E-2371-0199-7CDF-F80C26CB701D}"/>
                </a:ext>
              </a:extLst>
            </p:cNvPr>
            <p:cNvGrpSpPr/>
            <p:nvPr/>
          </p:nvGrpSpPr>
          <p:grpSpPr>
            <a:xfrm>
              <a:off x="10118863" y="1182150"/>
              <a:ext cx="1723068" cy="1322657"/>
              <a:chOff x="10118863" y="1182150"/>
              <a:chExt cx="1723068" cy="1322657"/>
            </a:xfrm>
            <a:solidFill>
              <a:srgbClr val="B87044"/>
            </a:solidFill>
          </p:grpSpPr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D631AC25-14BC-C624-4A01-79AECBF627B7}"/>
                  </a:ext>
                </a:extLst>
              </p:cNvPr>
              <p:cNvSpPr/>
              <p:nvPr/>
            </p:nvSpPr>
            <p:spPr>
              <a:xfrm>
                <a:off x="10458156" y="1915162"/>
                <a:ext cx="24744" cy="38434"/>
              </a:xfrm>
              <a:custGeom>
                <a:avLst/>
                <a:gdLst>
                  <a:gd name="connsiteX0" fmla="*/ 0 w 24744"/>
                  <a:gd name="connsiteY0" fmla="*/ 38435 h 38434"/>
                  <a:gd name="connsiteX1" fmla="*/ 0 w 24744"/>
                  <a:gd name="connsiteY1" fmla="*/ 38435 h 38434"/>
                  <a:gd name="connsiteX2" fmla="*/ 0 w 24744"/>
                  <a:gd name="connsiteY2" fmla="*/ 38435 h 38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44" h="38434">
                    <a:moveTo>
                      <a:pt x="0" y="38435"/>
                    </a:moveTo>
                    <a:cubicBezTo>
                      <a:pt x="44100" y="-28034"/>
                      <a:pt x="19699" y="5010"/>
                      <a:pt x="0" y="38435"/>
                    </a:cubicBezTo>
                    <a:lnTo>
                      <a:pt x="0" y="38435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248E3EA3-C966-3414-E7B8-6C6B41803CE3}"/>
                  </a:ext>
                </a:extLst>
              </p:cNvPr>
              <p:cNvSpPr/>
              <p:nvPr/>
            </p:nvSpPr>
            <p:spPr>
              <a:xfrm>
                <a:off x="10500478" y="1838232"/>
                <a:ext cx="20814" cy="31992"/>
              </a:xfrm>
              <a:custGeom>
                <a:avLst/>
                <a:gdLst>
                  <a:gd name="connsiteX0" fmla="*/ 0 w 20814"/>
                  <a:gd name="connsiteY0" fmla="*/ 31993 h 31992"/>
                  <a:gd name="connsiteX1" fmla="*/ 18809 w 20814"/>
                  <a:gd name="connsiteY1" fmla="*/ 4033 h 31992"/>
                  <a:gd name="connsiteX2" fmla="*/ 0 w 20814"/>
                  <a:gd name="connsiteY2" fmla="*/ 31993 h 3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14" h="31992">
                    <a:moveTo>
                      <a:pt x="0" y="31993"/>
                    </a:moveTo>
                    <a:cubicBezTo>
                      <a:pt x="11819" y="13310"/>
                      <a:pt x="9023" y="19157"/>
                      <a:pt x="18809" y="4033"/>
                    </a:cubicBezTo>
                    <a:cubicBezTo>
                      <a:pt x="28087" y="-12362"/>
                      <a:pt x="2288" y="26147"/>
                      <a:pt x="0" y="31993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2" name="Freeform: Shape 2371">
                <a:extLst>
                  <a:ext uri="{FF2B5EF4-FFF2-40B4-BE49-F238E27FC236}">
                    <a16:creationId xmlns:a16="http://schemas.microsoft.com/office/drawing/2014/main" id="{11131702-CE70-CFE6-4C55-CBE135793718}"/>
                  </a:ext>
                </a:extLst>
              </p:cNvPr>
              <p:cNvSpPr/>
              <p:nvPr/>
            </p:nvSpPr>
            <p:spPr>
              <a:xfrm>
                <a:off x="10905432" y="2503640"/>
                <a:ext cx="70341" cy="1037"/>
              </a:xfrm>
              <a:custGeom>
                <a:avLst/>
                <a:gdLst>
                  <a:gd name="connsiteX0" fmla="*/ 41137 w 70341"/>
                  <a:gd name="connsiteY0" fmla="*/ 646 h 1037"/>
                  <a:gd name="connsiteX1" fmla="*/ 41137 w 70341"/>
                  <a:gd name="connsiteY1" fmla="*/ 646 h 1037"/>
                  <a:gd name="connsiteX2" fmla="*/ 41137 w 70341"/>
                  <a:gd name="connsiteY2" fmla="*/ 646 h 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341" h="1037">
                    <a:moveTo>
                      <a:pt x="41137" y="646"/>
                    </a:moveTo>
                    <a:cubicBezTo>
                      <a:pt x="150436" y="2171"/>
                      <a:pt x="-92055" y="-1388"/>
                      <a:pt x="41137" y="646"/>
                    </a:cubicBezTo>
                    <a:lnTo>
                      <a:pt x="41137" y="646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01B70FED-4BB3-0588-5E7A-49D0232BE77C}"/>
                  </a:ext>
                </a:extLst>
              </p:cNvPr>
              <p:cNvSpPr/>
              <p:nvPr/>
            </p:nvSpPr>
            <p:spPr>
              <a:xfrm>
                <a:off x="11650149" y="2214008"/>
                <a:ext cx="37237" cy="54903"/>
              </a:xfrm>
              <a:custGeom>
                <a:avLst/>
                <a:gdLst>
                  <a:gd name="connsiteX0" fmla="*/ 35967 w 37237"/>
                  <a:gd name="connsiteY0" fmla="*/ 54904 h 54903"/>
                  <a:gd name="connsiteX1" fmla="*/ 37238 w 37237"/>
                  <a:gd name="connsiteY1" fmla="*/ 54014 h 54903"/>
                  <a:gd name="connsiteX2" fmla="*/ 0 w 37237"/>
                  <a:gd name="connsiteY2" fmla="*/ 0 h 54903"/>
                  <a:gd name="connsiteX3" fmla="*/ 27198 w 37237"/>
                  <a:gd name="connsiteY3" fmla="*/ 41051 h 54903"/>
                  <a:gd name="connsiteX4" fmla="*/ 35967 w 37237"/>
                  <a:gd name="connsiteY4" fmla="*/ 54904 h 54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37" h="54903">
                    <a:moveTo>
                      <a:pt x="35967" y="54904"/>
                    </a:moveTo>
                    <a:lnTo>
                      <a:pt x="37238" y="54014"/>
                    </a:lnTo>
                    <a:cubicBezTo>
                      <a:pt x="23385" y="33679"/>
                      <a:pt x="3305" y="3559"/>
                      <a:pt x="0" y="0"/>
                    </a:cubicBezTo>
                    <a:cubicBezTo>
                      <a:pt x="10676" y="15886"/>
                      <a:pt x="26181" y="38382"/>
                      <a:pt x="27198" y="41051"/>
                    </a:cubicBezTo>
                    <a:cubicBezTo>
                      <a:pt x="27325" y="41813"/>
                      <a:pt x="28215" y="43720"/>
                      <a:pt x="35967" y="54904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82BB0AC5-3CA6-601D-5552-601807D384C0}"/>
                  </a:ext>
                </a:extLst>
              </p:cNvPr>
              <p:cNvSpPr/>
              <p:nvPr/>
            </p:nvSpPr>
            <p:spPr>
              <a:xfrm>
                <a:off x="10382657" y="2497422"/>
                <a:ext cx="70461" cy="1022"/>
              </a:xfrm>
              <a:custGeom>
                <a:avLst/>
                <a:gdLst>
                  <a:gd name="connsiteX0" fmla="*/ 4836 w 70461"/>
                  <a:gd name="connsiteY0" fmla="*/ 0 h 1022"/>
                  <a:gd name="connsiteX1" fmla="*/ 70288 w 70461"/>
                  <a:gd name="connsiteY1" fmla="*/ 763 h 1022"/>
                  <a:gd name="connsiteX2" fmla="*/ 4836 w 70461"/>
                  <a:gd name="connsiteY2" fmla="*/ 0 h 1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461" h="1022">
                    <a:moveTo>
                      <a:pt x="4836" y="0"/>
                    </a:moveTo>
                    <a:cubicBezTo>
                      <a:pt x="-22489" y="763"/>
                      <a:pt x="75117" y="1398"/>
                      <a:pt x="70288" y="763"/>
                    </a:cubicBezTo>
                    <a:cubicBezTo>
                      <a:pt x="39659" y="381"/>
                      <a:pt x="34194" y="381"/>
                      <a:pt x="4836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5" name="Freeform: Shape 2374">
                <a:extLst>
                  <a:ext uri="{FF2B5EF4-FFF2-40B4-BE49-F238E27FC236}">
                    <a16:creationId xmlns:a16="http://schemas.microsoft.com/office/drawing/2014/main" id="{0720CFE8-F741-0B9C-3FD4-C08120038EC6}"/>
                  </a:ext>
                </a:extLst>
              </p:cNvPr>
              <p:cNvSpPr/>
              <p:nvPr/>
            </p:nvSpPr>
            <p:spPr>
              <a:xfrm>
                <a:off x="10227201" y="2496081"/>
                <a:ext cx="45909" cy="1214"/>
              </a:xfrm>
              <a:custGeom>
                <a:avLst/>
                <a:gdLst>
                  <a:gd name="connsiteX0" fmla="*/ 44130 w 45909"/>
                  <a:gd name="connsiteY0" fmla="*/ 1215 h 1214"/>
                  <a:gd name="connsiteX1" fmla="*/ 45910 w 45909"/>
                  <a:gd name="connsiteY1" fmla="*/ 71 h 1214"/>
                  <a:gd name="connsiteX2" fmla="*/ 44130 w 45909"/>
                  <a:gd name="connsiteY2" fmla="*/ 1215 h 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909" h="1214">
                    <a:moveTo>
                      <a:pt x="44130" y="1215"/>
                    </a:moveTo>
                    <a:lnTo>
                      <a:pt x="45910" y="71"/>
                    </a:lnTo>
                    <a:cubicBezTo>
                      <a:pt x="-8232" y="-310"/>
                      <a:pt x="-21322" y="960"/>
                      <a:pt x="44130" y="1215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B9208914-8347-C37A-F9C8-196D30DFB8B2}"/>
                  </a:ext>
                </a:extLst>
              </p:cNvPr>
              <p:cNvSpPr/>
              <p:nvPr/>
            </p:nvSpPr>
            <p:spPr>
              <a:xfrm>
                <a:off x="11453880" y="1930081"/>
                <a:ext cx="44649" cy="69777"/>
              </a:xfrm>
              <a:custGeom>
                <a:avLst/>
                <a:gdLst>
                  <a:gd name="connsiteX0" fmla="*/ 44649 w 44649"/>
                  <a:gd name="connsiteY0" fmla="*/ 69777 h 69777"/>
                  <a:gd name="connsiteX1" fmla="*/ 802 w 44649"/>
                  <a:gd name="connsiteY1" fmla="*/ 385 h 69777"/>
                  <a:gd name="connsiteX2" fmla="*/ 25840 w 44649"/>
                  <a:gd name="connsiteY2" fmla="*/ 42834 h 69777"/>
                  <a:gd name="connsiteX3" fmla="*/ 44649 w 44649"/>
                  <a:gd name="connsiteY3" fmla="*/ 69650 h 6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649" h="69777">
                    <a:moveTo>
                      <a:pt x="44649" y="69777"/>
                    </a:moveTo>
                    <a:cubicBezTo>
                      <a:pt x="44141" y="66091"/>
                      <a:pt x="29525" y="42961"/>
                      <a:pt x="802" y="385"/>
                    </a:cubicBezTo>
                    <a:cubicBezTo>
                      <a:pt x="-4154" y="-3682"/>
                      <a:pt x="15037" y="25422"/>
                      <a:pt x="25840" y="42834"/>
                    </a:cubicBezTo>
                    <a:cubicBezTo>
                      <a:pt x="28127" y="45503"/>
                      <a:pt x="33974" y="53764"/>
                      <a:pt x="44649" y="6965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AB230855-56E5-A73B-AF39-0F1BEEB7AA37}"/>
                  </a:ext>
                </a:extLst>
              </p:cNvPr>
              <p:cNvSpPr/>
              <p:nvPr/>
            </p:nvSpPr>
            <p:spPr>
              <a:xfrm>
                <a:off x="10392194" y="2495262"/>
                <a:ext cx="60751" cy="2160"/>
              </a:xfrm>
              <a:custGeom>
                <a:avLst/>
                <a:gdLst>
                  <a:gd name="connsiteX0" fmla="*/ 14616 w 60751"/>
                  <a:gd name="connsiteY0" fmla="*/ 0 h 2160"/>
                  <a:gd name="connsiteX1" fmla="*/ 45119 w 60751"/>
                  <a:gd name="connsiteY1" fmla="*/ 2161 h 2160"/>
                  <a:gd name="connsiteX2" fmla="*/ 30249 w 60751"/>
                  <a:gd name="connsiteY2" fmla="*/ 763 h 2160"/>
                  <a:gd name="connsiteX3" fmla="*/ 14616 w 60751"/>
                  <a:gd name="connsiteY3" fmla="*/ 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751" h="2160">
                    <a:moveTo>
                      <a:pt x="14616" y="0"/>
                    </a:moveTo>
                    <a:cubicBezTo>
                      <a:pt x="-24019" y="508"/>
                      <a:pt x="23767" y="1525"/>
                      <a:pt x="45119" y="2161"/>
                    </a:cubicBezTo>
                    <a:cubicBezTo>
                      <a:pt x="78925" y="1652"/>
                      <a:pt x="50330" y="1271"/>
                      <a:pt x="30249" y="763"/>
                    </a:cubicBezTo>
                    <a:cubicBezTo>
                      <a:pt x="55795" y="763"/>
                      <a:pt x="33680" y="254"/>
                      <a:pt x="14616" y="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8" name="Freeform: Shape 2377">
                <a:extLst>
                  <a:ext uri="{FF2B5EF4-FFF2-40B4-BE49-F238E27FC236}">
                    <a16:creationId xmlns:a16="http://schemas.microsoft.com/office/drawing/2014/main" id="{0FAF9058-B854-1C9F-044B-7C30AA17F238}"/>
                  </a:ext>
                </a:extLst>
              </p:cNvPr>
              <p:cNvSpPr/>
              <p:nvPr/>
            </p:nvSpPr>
            <p:spPr>
              <a:xfrm>
                <a:off x="10256947" y="2494626"/>
                <a:ext cx="51772" cy="762"/>
              </a:xfrm>
              <a:custGeom>
                <a:avLst/>
                <a:gdLst>
                  <a:gd name="connsiteX0" fmla="*/ 18324 w 51772"/>
                  <a:gd name="connsiteY0" fmla="*/ 0 h 762"/>
                  <a:gd name="connsiteX1" fmla="*/ 531 w 51772"/>
                  <a:gd name="connsiteY1" fmla="*/ 763 h 762"/>
                  <a:gd name="connsiteX2" fmla="*/ 33448 w 51772"/>
                  <a:gd name="connsiteY2" fmla="*/ 763 h 762"/>
                  <a:gd name="connsiteX3" fmla="*/ 51241 w 51772"/>
                  <a:gd name="connsiteY3" fmla="*/ 127 h 762"/>
                  <a:gd name="connsiteX4" fmla="*/ 18324 w 51772"/>
                  <a:gd name="connsiteY4" fmla="*/ 127 h 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72" h="762">
                    <a:moveTo>
                      <a:pt x="18324" y="0"/>
                    </a:moveTo>
                    <a:cubicBezTo>
                      <a:pt x="17053" y="381"/>
                      <a:pt x="-3535" y="254"/>
                      <a:pt x="531" y="763"/>
                    </a:cubicBezTo>
                    <a:lnTo>
                      <a:pt x="33448" y="763"/>
                    </a:lnTo>
                    <a:cubicBezTo>
                      <a:pt x="34719" y="508"/>
                      <a:pt x="55308" y="763"/>
                      <a:pt x="51241" y="127"/>
                    </a:cubicBezTo>
                    <a:lnTo>
                      <a:pt x="18324" y="127"/>
                    </a:ln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9" name="Freeform: Shape 2378">
                <a:extLst>
                  <a:ext uri="{FF2B5EF4-FFF2-40B4-BE49-F238E27FC236}">
                    <a16:creationId xmlns:a16="http://schemas.microsoft.com/office/drawing/2014/main" id="{E4A3AF01-D250-2871-0D0F-85D2367C4771}"/>
                  </a:ext>
                </a:extLst>
              </p:cNvPr>
              <p:cNvSpPr/>
              <p:nvPr/>
            </p:nvSpPr>
            <p:spPr>
              <a:xfrm>
                <a:off x="10253538" y="2230911"/>
                <a:ext cx="27070" cy="41686"/>
              </a:xfrm>
              <a:custGeom>
                <a:avLst/>
                <a:gdLst>
                  <a:gd name="connsiteX0" fmla="*/ 0 w 27070"/>
                  <a:gd name="connsiteY0" fmla="*/ 41686 h 41686"/>
                  <a:gd name="connsiteX1" fmla="*/ 27071 w 27070"/>
                  <a:gd name="connsiteY1" fmla="*/ 0 h 41686"/>
                  <a:gd name="connsiteX2" fmla="*/ 26054 w 27070"/>
                  <a:gd name="connsiteY2" fmla="*/ 254 h 41686"/>
                  <a:gd name="connsiteX3" fmla="*/ 0 w 27070"/>
                  <a:gd name="connsiteY3" fmla="*/ 41686 h 4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70" h="41686">
                    <a:moveTo>
                      <a:pt x="0" y="41686"/>
                    </a:moveTo>
                    <a:cubicBezTo>
                      <a:pt x="12456" y="22495"/>
                      <a:pt x="19954" y="11057"/>
                      <a:pt x="27071" y="0"/>
                    </a:cubicBezTo>
                    <a:lnTo>
                      <a:pt x="26054" y="254"/>
                    </a:lnTo>
                    <a:cubicBezTo>
                      <a:pt x="12583" y="20716"/>
                      <a:pt x="3686" y="34569"/>
                      <a:pt x="0" y="4168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0" name="Freeform: Shape 2379">
                <a:extLst>
                  <a:ext uri="{FF2B5EF4-FFF2-40B4-BE49-F238E27FC236}">
                    <a16:creationId xmlns:a16="http://schemas.microsoft.com/office/drawing/2014/main" id="{6C48F707-763F-D583-B831-006A182CAB90}"/>
                  </a:ext>
                </a:extLst>
              </p:cNvPr>
              <p:cNvSpPr/>
              <p:nvPr/>
            </p:nvSpPr>
            <p:spPr>
              <a:xfrm>
                <a:off x="10203210" y="2312307"/>
                <a:ext cx="26601" cy="42136"/>
              </a:xfrm>
              <a:custGeom>
                <a:avLst/>
                <a:gdLst>
                  <a:gd name="connsiteX0" fmla="*/ 25672 w 26601"/>
                  <a:gd name="connsiteY0" fmla="*/ 1086 h 42136"/>
                  <a:gd name="connsiteX1" fmla="*/ 0 w 26601"/>
                  <a:gd name="connsiteY1" fmla="*/ 42137 h 42136"/>
                  <a:gd name="connsiteX2" fmla="*/ 25672 w 26601"/>
                  <a:gd name="connsiteY2" fmla="*/ 1086 h 42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601" h="42136">
                    <a:moveTo>
                      <a:pt x="25672" y="1086"/>
                    </a:moveTo>
                    <a:cubicBezTo>
                      <a:pt x="10549" y="24725"/>
                      <a:pt x="3177" y="36672"/>
                      <a:pt x="0" y="42137"/>
                    </a:cubicBezTo>
                    <a:cubicBezTo>
                      <a:pt x="13980" y="20277"/>
                      <a:pt x="30756" y="-5650"/>
                      <a:pt x="25672" y="108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1" name="Freeform: Shape 2380">
                <a:extLst>
                  <a:ext uri="{FF2B5EF4-FFF2-40B4-BE49-F238E27FC236}">
                    <a16:creationId xmlns:a16="http://schemas.microsoft.com/office/drawing/2014/main" id="{0A756AF4-27F9-742B-F97F-28B0F1564FF8}"/>
                  </a:ext>
                </a:extLst>
              </p:cNvPr>
              <p:cNvSpPr/>
              <p:nvPr/>
            </p:nvSpPr>
            <p:spPr>
              <a:xfrm>
                <a:off x="10159363" y="2365714"/>
                <a:ext cx="36729" cy="57613"/>
              </a:xfrm>
              <a:custGeom>
                <a:avLst/>
                <a:gdLst>
                  <a:gd name="connsiteX0" fmla="*/ 34569 w 36729"/>
                  <a:gd name="connsiteY0" fmla="*/ 2837 h 57613"/>
                  <a:gd name="connsiteX1" fmla="*/ 0 w 36729"/>
                  <a:gd name="connsiteY1" fmla="*/ 57614 h 57613"/>
                  <a:gd name="connsiteX2" fmla="*/ 34569 w 36729"/>
                  <a:gd name="connsiteY2" fmla="*/ 2837 h 5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29" h="57613">
                    <a:moveTo>
                      <a:pt x="34569" y="2837"/>
                    </a:moveTo>
                    <a:cubicBezTo>
                      <a:pt x="14107" y="34610"/>
                      <a:pt x="1398" y="54563"/>
                      <a:pt x="0" y="57614"/>
                    </a:cubicBezTo>
                    <a:cubicBezTo>
                      <a:pt x="15886" y="32831"/>
                      <a:pt x="44864" y="-11651"/>
                      <a:pt x="34569" y="2837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2" name="Freeform: Shape 2381">
                <a:extLst>
                  <a:ext uri="{FF2B5EF4-FFF2-40B4-BE49-F238E27FC236}">
                    <a16:creationId xmlns:a16="http://schemas.microsoft.com/office/drawing/2014/main" id="{8CDDBFEC-63F8-854E-BAE2-6E71C5B66C2E}"/>
                  </a:ext>
                </a:extLst>
              </p:cNvPr>
              <p:cNvSpPr/>
              <p:nvPr/>
            </p:nvSpPr>
            <p:spPr>
              <a:xfrm>
                <a:off x="10151864" y="2367280"/>
                <a:ext cx="44863" cy="69264"/>
              </a:xfrm>
              <a:custGeom>
                <a:avLst/>
                <a:gdLst>
                  <a:gd name="connsiteX0" fmla="*/ 10294 w 44863"/>
                  <a:gd name="connsiteY0" fmla="*/ 54777 h 69264"/>
                  <a:gd name="connsiteX1" fmla="*/ 44864 w 44863"/>
                  <a:gd name="connsiteY1" fmla="*/ 0 h 69264"/>
                  <a:gd name="connsiteX2" fmla="*/ 0 w 44863"/>
                  <a:gd name="connsiteY2" fmla="*/ 69265 h 69264"/>
                  <a:gd name="connsiteX3" fmla="*/ 10294 w 44863"/>
                  <a:gd name="connsiteY3" fmla="*/ 54777 h 6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63" h="69264">
                    <a:moveTo>
                      <a:pt x="10294" y="54777"/>
                    </a:moveTo>
                    <a:cubicBezTo>
                      <a:pt x="30757" y="23131"/>
                      <a:pt x="43466" y="3050"/>
                      <a:pt x="44864" y="0"/>
                    </a:cubicBezTo>
                    <a:cubicBezTo>
                      <a:pt x="31519" y="20589"/>
                      <a:pt x="6863" y="57191"/>
                      <a:pt x="0" y="69265"/>
                    </a:cubicBezTo>
                    <a:cubicBezTo>
                      <a:pt x="10422" y="53124"/>
                      <a:pt x="10422" y="53887"/>
                      <a:pt x="10294" y="54777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3" name="Freeform: Shape 2382">
                <a:extLst>
                  <a:ext uri="{FF2B5EF4-FFF2-40B4-BE49-F238E27FC236}">
                    <a16:creationId xmlns:a16="http://schemas.microsoft.com/office/drawing/2014/main" id="{AB2EB987-C2DC-9F77-BE9F-976575058380}"/>
                  </a:ext>
                </a:extLst>
              </p:cNvPr>
              <p:cNvSpPr/>
              <p:nvPr/>
            </p:nvSpPr>
            <p:spPr>
              <a:xfrm>
                <a:off x="11280275" y="1672012"/>
                <a:ext cx="137943" cy="204989"/>
              </a:xfrm>
              <a:custGeom>
                <a:avLst/>
                <a:gdLst>
                  <a:gd name="connsiteX0" fmla="*/ 84046 w 137943"/>
                  <a:gd name="connsiteY0" fmla="*/ 125008 h 204989"/>
                  <a:gd name="connsiteX1" fmla="*/ 137170 w 137943"/>
                  <a:gd name="connsiteY1" fmla="*/ 204440 h 204989"/>
                  <a:gd name="connsiteX2" fmla="*/ 130180 w 137943"/>
                  <a:gd name="connsiteY2" fmla="*/ 189443 h 204989"/>
                  <a:gd name="connsiteX3" fmla="*/ 64474 w 137943"/>
                  <a:gd name="connsiteY3" fmla="*/ 95395 h 204989"/>
                  <a:gd name="connsiteX4" fmla="*/ 38 w 137943"/>
                  <a:gd name="connsiteY4" fmla="*/ 458 h 204989"/>
                  <a:gd name="connsiteX5" fmla="*/ 62694 w 137943"/>
                  <a:gd name="connsiteY5" fmla="*/ 96666 h 204989"/>
                  <a:gd name="connsiteX6" fmla="*/ 84046 w 137943"/>
                  <a:gd name="connsiteY6" fmla="*/ 125262 h 20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943" h="204989">
                    <a:moveTo>
                      <a:pt x="84046" y="125008"/>
                    </a:moveTo>
                    <a:cubicBezTo>
                      <a:pt x="97136" y="144071"/>
                      <a:pt x="115564" y="171650"/>
                      <a:pt x="137170" y="204440"/>
                    </a:cubicBezTo>
                    <a:cubicBezTo>
                      <a:pt x="142127" y="209397"/>
                      <a:pt x="121283" y="178894"/>
                      <a:pt x="130180" y="189443"/>
                    </a:cubicBezTo>
                    <a:cubicBezTo>
                      <a:pt x="99169" y="143690"/>
                      <a:pt x="79089" y="115222"/>
                      <a:pt x="64474" y="95395"/>
                    </a:cubicBezTo>
                    <a:cubicBezTo>
                      <a:pt x="51002" y="74044"/>
                      <a:pt x="-1614" y="-6787"/>
                      <a:pt x="38" y="458"/>
                    </a:cubicBezTo>
                    <a:cubicBezTo>
                      <a:pt x="46172" y="67308"/>
                      <a:pt x="32574" y="51803"/>
                      <a:pt x="62694" y="96666"/>
                    </a:cubicBezTo>
                    <a:cubicBezTo>
                      <a:pt x="63075" y="95522"/>
                      <a:pt x="70955" y="106198"/>
                      <a:pt x="84046" y="125262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4" name="Freeform: Shape 2383">
                <a:extLst>
                  <a:ext uri="{FF2B5EF4-FFF2-40B4-BE49-F238E27FC236}">
                    <a16:creationId xmlns:a16="http://schemas.microsoft.com/office/drawing/2014/main" id="{66744A09-D1A0-D472-927D-9CC80C0D9801}"/>
                  </a:ext>
                </a:extLst>
              </p:cNvPr>
              <p:cNvSpPr/>
              <p:nvPr/>
            </p:nvSpPr>
            <p:spPr>
              <a:xfrm>
                <a:off x="10963540" y="2502546"/>
                <a:ext cx="66783" cy="1184"/>
              </a:xfrm>
              <a:custGeom>
                <a:avLst/>
                <a:gdLst>
                  <a:gd name="connsiteX0" fmla="*/ 61 w 66783"/>
                  <a:gd name="connsiteY0" fmla="*/ 976 h 1184"/>
                  <a:gd name="connsiteX1" fmla="*/ 66784 w 66783"/>
                  <a:gd name="connsiteY1" fmla="*/ 468 h 1184"/>
                  <a:gd name="connsiteX2" fmla="*/ 61 w 66783"/>
                  <a:gd name="connsiteY2" fmla="*/ 976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783" h="1184">
                    <a:moveTo>
                      <a:pt x="61" y="976"/>
                    </a:moveTo>
                    <a:cubicBezTo>
                      <a:pt x="37934" y="1358"/>
                      <a:pt x="62208" y="1231"/>
                      <a:pt x="66784" y="468"/>
                    </a:cubicBezTo>
                    <a:cubicBezTo>
                      <a:pt x="47720" y="-167"/>
                      <a:pt x="-1973" y="-295"/>
                      <a:pt x="61" y="976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5" name="Freeform: Shape 2384">
                <a:extLst>
                  <a:ext uri="{FF2B5EF4-FFF2-40B4-BE49-F238E27FC236}">
                    <a16:creationId xmlns:a16="http://schemas.microsoft.com/office/drawing/2014/main" id="{0CECE441-9A69-6648-1A1A-6B200B623038}"/>
                  </a:ext>
                </a:extLst>
              </p:cNvPr>
              <p:cNvSpPr/>
              <p:nvPr/>
            </p:nvSpPr>
            <p:spPr>
              <a:xfrm>
                <a:off x="10118863" y="1182150"/>
                <a:ext cx="1723068" cy="1322657"/>
              </a:xfrm>
              <a:custGeom>
                <a:avLst/>
                <a:gdLst>
                  <a:gd name="connsiteX0" fmla="*/ 1708580 w 1723068"/>
                  <a:gd name="connsiteY0" fmla="*/ 1299132 h 1322657"/>
                  <a:gd name="connsiteX1" fmla="*/ 1668038 w 1723068"/>
                  <a:gd name="connsiteY1" fmla="*/ 1236348 h 1322657"/>
                  <a:gd name="connsiteX2" fmla="*/ 1577294 w 1723068"/>
                  <a:gd name="connsiteY2" fmla="*/ 1099725 h 1322657"/>
                  <a:gd name="connsiteX3" fmla="*/ 1521119 w 1723068"/>
                  <a:gd name="connsiteY3" fmla="*/ 1018894 h 1322657"/>
                  <a:gd name="connsiteX4" fmla="*/ 1483882 w 1723068"/>
                  <a:gd name="connsiteY4" fmla="*/ 964880 h 1322657"/>
                  <a:gd name="connsiteX5" fmla="*/ 1455413 w 1723068"/>
                  <a:gd name="connsiteY5" fmla="*/ 924719 h 1322657"/>
                  <a:gd name="connsiteX6" fmla="*/ 1368609 w 1723068"/>
                  <a:gd name="connsiteY6" fmla="*/ 805253 h 1322657"/>
                  <a:gd name="connsiteX7" fmla="*/ 1341031 w 1723068"/>
                  <a:gd name="connsiteY7" fmla="*/ 764584 h 1322657"/>
                  <a:gd name="connsiteX8" fmla="*/ 1297565 w 1723068"/>
                  <a:gd name="connsiteY8" fmla="*/ 694938 h 1322657"/>
                  <a:gd name="connsiteX9" fmla="*/ 1223979 w 1723068"/>
                  <a:gd name="connsiteY9" fmla="*/ 586401 h 1322657"/>
                  <a:gd name="connsiteX10" fmla="*/ 1230969 w 1723068"/>
                  <a:gd name="connsiteY10" fmla="*/ 601398 h 1322657"/>
                  <a:gd name="connsiteX11" fmla="*/ 1089389 w 1723068"/>
                  <a:gd name="connsiteY11" fmla="*/ 380386 h 1322657"/>
                  <a:gd name="connsiteX12" fmla="*/ 1078840 w 1723068"/>
                  <a:gd name="connsiteY12" fmla="*/ 367676 h 1322657"/>
                  <a:gd name="connsiteX13" fmla="*/ 1061302 w 1723068"/>
                  <a:gd name="connsiteY13" fmla="*/ 339970 h 1322657"/>
                  <a:gd name="connsiteX14" fmla="*/ 1095108 w 1723068"/>
                  <a:gd name="connsiteY14" fmla="*/ 396272 h 1322657"/>
                  <a:gd name="connsiteX15" fmla="*/ 1076298 w 1723068"/>
                  <a:gd name="connsiteY15" fmla="*/ 369456 h 1322657"/>
                  <a:gd name="connsiteX16" fmla="*/ 1049609 w 1723068"/>
                  <a:gd name="connsiteY16" fmla="*/ 328151 h 1322657"/>
                  <a:gd name="connsiteX17" fmla="*/ 1027241 w 1723068"/>
                  <a:gd name="connsiteY17" fmla="*/ 303622 h 1322657"/>
                  <a:gd name="connsiteX18" fmla="*/ 999153 w 1723068"/>
                  <a:gd name="connsiteY18" fmla="*/ 263207 h 1322657"/>
                  <a:gd name="connsiteX19" fmla="*/ 1041221 w 1723068"/>
                  <a:gd name="connsiteY19" fmla="*/ 313917 h 1322657"/>
                  <a:gd name="connsiteX20" fmla="*/ 996103 w 1723068"/>
                  <a:gd name="connsiteY20" fmla="*/ 245414 h 1322657"/>
                  <a:gd name="connsiteX21" fmla="*/ 972973 w 1723068"/>
                  <a:gd name="connsiteY21" fmla="*/ 221521 h 1322657"/>
                  <a:gd name="connsiteX22" fmla="*/ 948444 w 1723068"/>
                  <a:gd name="connsiteY22" fmla="*/ 178691 h 1322657"/>
                  <a:gd name="connsiteX23" fmla="*/ 899768 w 1723068"/>
                  <a:gd name="connsiteY23" fmla="*/ 112603 h 1322657"/>
                  <a:gd name="connsiteX24" fmla="*/ 855921 w 1723068"/>
                  <a:gd name="connsiteY24" fmla="*/ 43338 h 1322657"/>
                  <a:gd name="connsiteX25" fmla="*/ 884390 w 1723068"/>
                  <a:gd name="connsiteY25" fmla="*/ 83499 h 1322657"/>
                  <a:gd name="connsiteX26" fmla="*/ 839018 w 1723068"/>
                  <a:gd name="connsiteY26" fmla="*/ 17412 h 1322657"/>
                  <a:gd name="connsiteX27" fmla="*/ 826817 w 1723068"/>
                  <a:gd name="connsiteY27" fmla="*/ 0 h 1322657"/>
                  <a:gd name="connsiteX28" fmla="*/ 815760 w 1723068"/>
                  <a:gd name="connsiteY28" fmla="*/ 17666 h 1322657"/>
                  <a:gd name="connsiteX29" fmla="*/ 762001 w 1723068"/>
                  <a:gd name="connsiteY29" fmla="*/ 103071 h 1322657"/>
                  <a:gd name="connsiteX30" fmla="*/ 805466 w 1723068"/>
                  <a:gd name="connsiteY30" fmla="*/ 32790 h 1322657"/>
                  <a:gd name="connsiteX31" fmla="*/ 766830 w 1723068"/>
                  <a:gd name="connsiteY31" fmla="*/ 86804 h 1322657"/>
                  <a:gd name="connsiteX32" fmla="*/ 768609 w 1723068"/>
                  <a:gd name="connsiteY32" fmla="*/ 87820 h 1322657"/>
                  <a:gd name="connsiteX33" fmla="*/ 723746 w 1723068"/>
                  <a:gd name="connsiteY33" fmla="*/ 157340 h 1322657"/>
                  <a:gd name="connsiteX34" fmla="*/ 721839 w 1723068"/>
                  <a:gd name="connsiteY34" fmla="*/ 156323 h 1322657"/>
                  <a:gd name="connsiteX35" fmla="*/ 685873 w 1723068"/>
                  <a:gd name="connsiteY35" fmla="*/ 212116 h 1322657"/>
                  <a:gd name="connsiteX36" fmla="*/ 706207 w 1723068"/>
                  <a:gd name="connsiteY36" fmla="*/ 185300 h 1322657"/>
                  <a:gd name="connsiteX37" fmla="*/ 642534 w 1723068"/>
                  <a:gd name="connsiteY37" fmla="*/ 282398 h 1322657"/>
                  <a:gd name="connsiteX38" fmla="*/ 572888 w 1723068"/>
                  <a:gd name="connsiteY38" fmla="*/ 394620 h 1322657"/>
                  <a:gd name="connsiteX39" fmla="*/ 510358 w 1723068"/>
                  <a:gd name="connsiteY39" fmla="*/ 492226 h 1322657"/>
                  <a:gd name="connsiteX40" fmla="*/ 486211 w 1723068"/>
                  <a:gd name="connsiteY40" fmla="*/ 534421 h 1322657"/>
                  <a:gd name="connsiteX41" fmla="*/ 476298 w 1723068"/>
                  <a:gd name="connsiteY41" fmla="*/ 548147 h 1322657"/>
                  <a:gd name="connsiteX42" fmla="*/ 492566 w 1723068"/>
                  <a:gd name="connsiteY42" fmla="*/ 519932 h 1322657"/>
                  <a:gd name="connsiteX43" fmla="*/ 413896 w 1723068"/>
                  <a:gd name="connsiteY43" fmla="*/ 645626 h 1322657"/>
                  <a:gd name="connsiteX44" fmla="*/ 386190 w 1723068"/>
                  <a:gd name="connsiteY44" fmla="*/ 687439 h 1322657"/>
                  <a:gd name="connsiteX45" fmla="*/ 395595 w 1723068"/>
                  <a:gd name="connsiteY45" fmla="*/ 673586 h 1322657"/>
                  <a:gd name="connsiteX46" fmla="*/ 201398 w 1723068"/>
                  <a:gd name="connsiteY46" fmla="*/ 979877 h 1322657"/>
                  <a:gd name="connsiteX47" fmla="*/ 224911 w 1723068"/>
                  <a:gd name="connsiteY47" fmla="*/ 938827 h 1322657"/>
                  <a:gd name="connsiteX48" fmla="*/ 156662 w 1723068"/>
                  <a:gd name="connsiteY48" fmla="*/ 1049651 h 1322657"/>
                  <a:gd name="connsiteX49" fmla="*/ 184241 w 1723068"/>
                  <a:gd name="connsiteY49" fmla="*/ 1007583 h 1322657"/>
                  <a:gd name="connsiteX50" fmla="*/ 132134 w 1723068"/>
                  <a:gd name="connsiteY50" fmla="*/ 1090574 h 1322657"/>
                  <a:gd name="connsiteX51" fmla="*/ 238382 w 1723068"/>
                  <a:gd name="connsiteY51" fmla="*/ 923830 h 1322657"/>
                  <a:gd name="connsiteX52" fmla="*/ 308283 w 1723068"/>
                  <a:gd name="connsiteY52" fmla="*/ 812752 h 1322657"/>
                  <a:gd name="connsiteX53" fmla="*/ 328617 w 1723068"/>
                  <a:gd name="connsiteY53" fmla="*/ 784791 h 1322657"/>
                  <a:gd name="connsiteX54" fmla="*/ 309808 w 1723068"/>
                  <a:gd name="connsiteY54" fmla="*/ 812625 h 1322657"/>
                  <a:gd name="connsiteX55" fmla="*/ 371447 w 1723068"/>
                  <a:gd name="connsiteY55" fmla="*/ 715399 h 1322657"/>
                  <a:gd name="connsiteX56" fmla="*/ 377802 w 1723068"/>
                  <a:gd name="connsiteY56" fmla="*/ 715399 h 1322657"/>
                  <a:gd name="connsiteX57" fmla="*/ 331794 w 1723068"/>
                  <a:gd name="connsiteY57" fmla="*/ 784664 h 1322657"/>
                  <a:gd name="connsiteX58" fmla="*/ 351621 w 1723068"/>
                  <a:gd name="connsiteY58" fmla="*/ 756831 h 1322657"/>
                  <a:gd name="connsiteX59" fmla="*/ 309300 w 1723068"/>
                  <a:gd name="connsiteY59" fmla="*/ 825715 h 1322657"/>
                  <a:gd name="connsiteX60" fmla="*/ 331922 w 1723068"/>
                  <a:gd name="connsiteY60" fmla="*/ 792417 h 1322657"/>
                  <a:gd name="connsiteX61" fmla="*/ 241178 w 1723068"/>
                  <a:gd name="connsiteY61" fmla="*/ 933108 h 1322657"/>
                  <a:gd name="connsiteX62" fmla="*/ 239145 w 1723068"/>
                  <a:gd name="connsiteY62" fmla="*/ 935904 h 1322657"/>
                  <a:gd name="connsiteX63" fmla="*/ 291507 w 1723068"/>
                  <a:gd name="connsiteY63" fmla="*/ 853294 h 1322657"/>
                  <a:gd name="connsiteX64" fmla="*/ 298243 w 1723068"/>
                  <a:gd name="connsiteY64" fmla="*/ 839822 h 1322657"/>
                  <a:gd name="connsiteX65" fmla="*/ 246007 w 1723068"/>
                  <a:gd name="connsiteY65" fmla="*/ 922559 h 1322657"/>
                  <a:gd name="connsiteX66" fmla="*/ 208389 w 1723068"/>
                  <a:gd name="connsiteY66" fmla="*/ 978352 h 1322657"/>
                  <a:gd name="connsiteX67" fmla="*/ 269520 w 1723068"/>
                  <a:gd name="connsiteY67" fmla="*/ 881762 h 1322657"/>
                  <a:gd name="connsiteX68" fmla="*/ 285279 w 1723068"/>
                  <a:gd name="connsiteY68" fmla="*/ 854311 h 1322657"/>
                  <a:gd name="connsiteX69" fmla="*/ 249185 w 1723068"/>
                  <a:gd name="connsiteY69" fmla="*/ 909977 h 1322657"/>
                  <a:gd name="connsiteX70" fmla="*/ 246643 w 1723068"/>
                  <a:gd name="connsiteY70" fmla="*/ 910485 h 1322657"/>
                  <a:gd name="connsiteX71" fmla="*/ 194535 w 1723068"/>
                  <a:gd name="connsiteY71" fmla="*/ 993603 h 1322657"/>
                  <a:gd name="connsiteX72" fmla="*/ 188181 w 1723068"/>
                  <a:gd name="connsiteY72" fmla="*/ 1006821 h 1322657"/>
                  <a:gd name="connsiteX73" fmla="*/ 225165 w 1723068"/>
                  <a:gd name="connsiteY73" fmla="*/ 951027 h 1322657"/>
                  <a:gd name="connsiteX74" fmla="*/ 126542 w 1723068"/>
                  <a:gd name="connsiteY74" fmla="*/ 1103538 h 1322657"/>
                  <a:gd name="connsiteX75" fmla="*/ 162508 w 1723068"/>
                  <a:gd name="connsiteY75" fmla="*/ 1047998 h 1322657"/>
                  <a:gd name="connsiteX76" fmla="*/ 200509 w 1723068"/>
                  <a:gd name="connsiteY76" fmla="*/ 991951 h 1322657"/>
                  <a:gd name="connsiteX77" fmla="*/ 165559 w 1723068"/>
                  <a:gd name="connsiteY77" fmla="*/ 1047109 h 1322657"/>
                  <a:gd name="connsiteX78" fmla="*/ 203050 w 1723068"/>
                  <a:gd name="connsiteY78" fmla="*/ 991316 h 1322657"/>
                  <a:gd name="connsiteX79" fmla="*/ 169625 w 1723068"/>
                  <a:gd name="connsiteY79" fmla="*/ 1044059 h 1322657"/>
                  <a:gd name="connsiteX80" fmla="*/ 137599 w 1723068"/>
                  <a:gd name="connsiteY80" fmla="*/ 1093624 h 1322657"/>
                  <a:gd name="connsiteX81" fmla="*/ 166957 w 1723068"/>
                  <a:gd name="connsiteY81" fmla="*/ 1046728 h 1322657"/>
                  <a:gd name="connsiteX82" fmla="*/ 84982 w 1723068"/>
                  <a:gd name="connsiteY82" fmla="*/ 1171659 h 1322657"/>
                  <a:gd name="connsiteX83" fmla="*/ 113578 w 1723068"/>
                  <a:gd name="connsiteY83" fmla="*/ 1130862 h 1322657"/>
                  <a:gd name="connsiteX84" fmla="*/ 108113 w 1723068"/>
                  <a:gd name="connsiteY84" fmla="*/ 1139377 h 1322657"/>
                  <a:gd name="connsiteX85" fmla="*/ 72146 w 1723068"/>
                  <a:gd name="connsiteY85" fmla="*/ 1195044 h 1322657"/>
                  <a:gd name="connsiteX86" fmla="*/ 19911 w 1723068"/>
                  <a:gd name="connsiteY86" fmla="*/ 1276128 h 1322657"/>
                  <a:gd name="connsiteX87" fmla="*/ 24741 w 1723068"/>
                  <a:gd name="connsiteY87" fmla="*/ 1267486 h 1322657"/>
                  <a:gd name="connsiteX88" fmla="*/ 212 w 1723068"/>
                  <a:gd name="connsiteY88" fmla="*/ 1306630 h 1322657"/>
                  <a:gd name="connsiteX89" fmla="*/ 212 w 1723068"/>
                  <a:gd name="connsiteY89" fmla="*/ 1306884 h 1322657"/>
                  <a:gd name="connsiteX90" fmla="*/ 114849 w 1723068"/>
                  <a:gd name="connsiteY90" fmla="*/ 1306884 h 1322657"/>
                  <a:gd name="connsiteX91" fmla="*/ 114722 w 1723068"/>
                  <a:gd name="connsiteY91" fmla="*/ 1306884 h 1322657"/>
                  <a:gd name="connsiteX92" fmla="*/ 147258 w 1723068"/>
                  <a:gd name="connsiteY92" fmla="*/ 1306884 h 1322657"/>
                  <a:gd name="connsiteX93" fmla="*/ 178014 w 1723068"/>
                  <a:gd name="connsiteY93" fmla="*/ 1306884 h 1322657"/>
                  <a:gd name="connsiteX94" fmla="*/ 180174 w 1723068"/>
                  <a:gd name="connsiteY94" fmla="*/ 1306884 h 1322657"/>
                  <a:gd name="connsiteX95" fmla="*/ 145986 w 1723068"/>
                  <a:gd name="connsiteY95" fmla="*/ 1307774 h 1322657"/>
                  <a:gd name="connsiteX96" fmla="*/ 15209 w 1723068"/>
                  <a:gd name="connsiteY96" fmla="*/ 1307393 h 1322657"/>
                  <a:gd name="connsiteX97" fmla="*/ 45330 w 1723068"/>
                  <a:gd name="connsiteY97" fmla="*/ 1309045 h 1322657"/>
                  <a:gd name="connsiteX98" fmla="*/ 198983 w 1723068"/>
                  <a:gd name="connsiteY98" fmla="*/ 1306884 h 1322657"/>
                  <a:gd name="connsiteX99" fmla="*/ 269393 w 1723068"/>
                  <a:gd name="connsiteY99" fmla="*/ 1306884 h 1322657"/>
                  <a:gd name="connsiteX100" fmla="*/ 262148 w 1723068"/>
                  <a:gd name="connsiteY100" fmla="*/ 1307011 h 1322657"/>
                  <a:gd name="connsiteX101" fmla="*/ 294049 w 1723068"/>
                  <a:gd name="connsiteY101" fmla="*/ 1307647 h 1322657"/>
                  <a:gd name="connsiteX102" fmla="*/ 206864 w 1723068"/>
                  <a:gd name="connsiteY102" fmla="*/ 1311205 h 1322657"/>
                  <a:gd name="connsiteX103" fmla="*/ 192248 w 1723068"/>
                  <a:gd name="connsiteY103" fmla="*/ 1309935 h 1322657"/>
                  <a:gd name="connsiteX104" fmla="*/ 274730 w 1723068"/>
                  <a:gd name="connsiteY104" fmla="*/ 1309935 h 1322657"/>
                  <a:gd name="connsiteX105" fmla="*/ 255794 w 1723068"/>
                  <a:gd name="connsiteY105" fmla="*/ 1311841 h 1322657"/>
                  <a:gd name="connsiteX106" fmla="*/ 290362 w 1723068"/>
                  <a:gd name="connsiteY106" fmla="*/ 1310697 h 1322657"/>
                  <a:gd name="connsiteX107" fmla="*/ 386698 w 1723068"/>
                  <a:gd name="connsiteY107" fmla="*/ 1313112 h 1322657"/>
                  <a:gd name="connsiteX108" fmla="*/ 434612 w 1723068"/>
                  <a:gd name="connsiteY108" fmla="*/ 1314764 h 1322657"/>
                  <a:gd name="connsiteX109" fmla="*/ 453421 w 1723068"/>
                  <a:gd name="connsiteY109" fmla="*/ 1312603 h 1322657"/>
                  <a:gd name="connsiteX110" fmla="*/ 337768 w 1723068"/>
                  <a:gd name="connsiteY110" fmla="*/ 1312603 h 1322657"/>
                  <a:gd name="connsiteX111" fmla="*/ 340183 w 1723068"/>
                  <a:gd name="connsiteY111" fmla="*/ 1310570 h 1322657"/>
                  <a:gd name="connsiteX112" fmla="*/ 470960 w 1723068"/>
                  <a:gd name="connsiteY112" fmla="*/ 1311714 h 1322657"/>
                  <a:gd name="connsiteX113" fmla="*/ 373862 w 1723068"/>
                  <a:gd name="connsiteY113" fmla="*/ 1310062 h 1322657"/>
                  <a:gd name="connsiteX114" fmla="*/ 538446 w 1723068"/>
                  <a:gd name="connsiteY114" fmla="*/ 1310062 h 1322657"/>
                  <a:gd name="connsiteX115" fmla="*/ 500191 w 1723068"/>
                  <a:gd name="connsiteY115" fmla="*/ 1315654 h 1322657"/>
                  <a:gd name="connsiteX116" fmla="*/ 566533 w 1723068"/>
                  <a:gd name="connsiteY116" fmla="*/ 1315654 h 1322657"/>
                  <a:gd name="connsiteX117" fmla="*/ 630460 w 1723068"/>
                  <a:gd name="connsiteY117" fmla="*/ 1318450 h 1322657"/>
                  <a:gd name="connsiteX118" fmla="*/ 547850 w 1723068"/>
                  <a:gd name="connsiteY118" fmla="*/ 1317941 h 1322657"/>
                  <a:gd name="connsiteX119" fmla="*/ 663885 w 1723068"/>
                  <a:gd name="connsiteY119" fmla="*/ 1318196 h 1322657"/>
                  <a:gd name="connsiteX120" fmla="*/ 761873 w 1723068"/>
                  <a:gd name="connsiteY120" fmla="*/ 1320483 h 1322657"/>
                  <a:gd name="connsiteX121" fmla="*/ 779539 w 1723068"/>
                  <a:gd name="connsiteY121" fmla="*/ 1318831 h 1322657"/>
                  <a:gd name="connsiteX122" fmla="*/ 928110 w 1723068"/>
                  <a:gd name="connsiteY122" fmla="*/ 1319975 h 1322657"/>
                  <a:gd name="connsiteX123" fmla="*/ 910316 w 1723068"/>
                  <a:gd name="connsiteY123" fmla="*/ 1322262 h 1322657"/>
                  <a:gd name="connsiteX124" fmla="*/ 1259311 w 1723068"/>
                  <a:gd name="connsiteY124" fmla="*/ 1320102 h 1322657"/>
                  <a:gd name="connsiteX125" fmla="*/ 1258802 w 1723068"/>
                  <a:gd name="connsiteY125" fmla="*/ 1322135 h 1322657"/>
                  <a:gd name="connsiteX126" fmla="*/ 1358061 w 1723068"/>
                  <a:gd name="connsiteY126" fmla="*/ 1322389 h 1322657"/>
                  <a:gd name="connsiteX127" fmla="*/ 1523789 w 1723068"/>
                  <a:gd name="connsiteY127" fmla="*/ 1319975 h 1322657"/>
                  <a:gd name="connsiteX128" fmla="*/ 1573227 w 1723068"/>
                  <a:gd name="connsiteY128" fmla="*/ 1321119 h 1322657"/>
                  <a:gd name="connsiteX129" fmla="*/ 1696252 w 1723068"/>
                  <a:gd name="connsiteY129" fmla="*/ 1321500 h 1322657"/>
                  <a:gd name="connsiteX130" fmla="*/ 1723068 w 1723068"/>
                  <a:gd name="connsiteY130" fmla="*/ 1321500 h 1322657"/>
                  <a:gd name="connsiteX131" fmla="*/ 1708071 w 1723068"/>
                  <a:gd name="connsiteY131" fmla="*/ 1299259 h 1322657"/>
                  <a:gd name="connsiteX132" fmla="*/ 374624 w 1723068"/>
                  <a:gd name="connsiteY132" fmla="*/ 1309680 h 1322657"/>
                  <a:gd name="connsiteX133" fmla="*/ 311333 w 1723068"/>
                  <a:gd name="connsiteY133" fmla="*/ 1307647 h 1322657"/>
                  <a:gd name="connsiteX134" fmla="*/ 342598 w 1723068"/>
                  <a:gd name="connsiteY134" fmla="*/ 1307139 h 1322657"/>
                  <a:gd name="connsiteX135" fmla="*/ 448592 w 1723068"/>
                  <a:gd name="connsiteY135" fmla="*/ 1307139 h 1322657"/>
                  <a:gd name="connsiteX136" fmla="*/ 474265 w 1723068"/>
                  <a:gd name="connsiteY136" fmla="*/ 1308791 h 1322657"/>
                  <a:gd name="connsiteX137" fmla="*/ 374624 w 1723068"/>
                  <a:gd name="connsiteY137" fmla="*/ 1309680 h 1322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1723068" h="1322657">
                    <a:moveTo>
                      <a:pt x="1708580" y="1299132"/>
                    </a:moveTo>
                    <a:cubicBezTo>
                      <a:pt x="1682398" y="1260369"/>
                      <a:pt x="1661302" y="1228342"/>
                      <a:pt x="1668038" y="1236348"/>
                    </a:cubicBezTo>
                    <a:cubicBezTo>
                      <a:pt x="1619108" y="1167210"/>
                      <a:pt x="1626987" y="1172548"/>
                      <a:pt x="1577294" y="1099725"/>
                    </a:cubicBezTo>
                    <a:cubicBezTo>
                      <a:pt x="1585428" y="1116501"/>
                      <a:pt x="1539039" y="1045584"/>
                      <a:pt x="1521119" y="1018894"/>
                    </a:cubicBezTo>
                    <a:cubicBezTo>
                      <a:pt x="1504851" y="998560"/>
                      <a:pt x="1512985" y="1008727"/>
                      <a:pt x="1483882" y="964880"/>
                    </a:cubicBezTo>
                    <a:cubicBezTo>
                      <a:pt x="1490363" y="977717"/>
                      <a:pt x="1468250" y="944927"/>
                      <a:pt x="1455413" y="924719"/>
                    </a:cubicBezTo>
                    <a:cubicBezTo>
                      <a:pt x="1469901" y="951282"/>
                      <a:pt x="1389453" y="831561"/>
                      <a:pt x="1368609" y="805253"/>
                    </a:cubicBezTo>
                    <a:cubicBezTo>
                      <a:pt x="1360730" y="790765"/>
                      <a:pt x="1353867" y="782250"/>
                      <a:pt x="1341031" y="764584"/>
                    </a:cubicBezTo>
                    <a:cubicBezTo>
                      <a:pt x="1325398" y="739674"/>
                      <a:pt x="1318154" y="726456"/>
                      <a:pt x="1297565" y="694938"/>
                    </a:cubicBezTo>
                    <a:cubicBezTo>
                      <a:pt x="1294896" y="695065"/>
                      <a:pt x="1258421" y="635713"/>
                      <a:pt x="1223979" y="586401"/>
                    </a:cubicBezTo>
                    <a:cubicBezTo>
                      <a:pt x="1212922" y="572421"/>
                      <a:pt x="1261979" y="645753"/>
                      <a:pt x="1230969" y="601398"/>
                    </a:cubicBezTo>
                    <a:cubicBezTo>
                      <a:pt x="1182928" y="526668"/>
                      <a:pt x="1156620" y="481678"/>
                      <a:pt x="1089389" y="380386"/>
                    </a:cubicBezTo>
                    <a:cubicBezTo>
                      <a:pt x="1087355" y="378479"/>
                      <a:pt x="1089643" y="383436"/>
                      <a:pt x="1078840" y="367676"/>
                    </a:cubicBezTo>
                    <a:cubicBezTo>
                      <a:pt x="1078205" y="365643"/>
                      <a:pt x="1077188" y="362974"/>
                      <a:pt x="1061302" y="339970"/>
                    </a:cubicBezTo>
                    <a:cubicBezTo>
                      <a:pt x="1057743" y="338318"/>
                      <a:pt x="1102734" y="403516"/>
                      <a:pt x="1095108" y="396272"/>
                    </a:cubicBezTo>
                    <a:cubicBezTo>
                      <a:pt x="1085957" y="382800"/>
                      <a:pt x="1083670" y="380131"/>
                      <a:pt x="1076298" y="369456"/>
                    </a:cubicBezTo>
                    <a:cubicBezTo>
                      <a:pt x="1078205" y="370600"/>
                      <a:pt x="1068164" y="355221"/>
                      <a:pt x="1049609" y="328151"/>
                    </a:cubicBezTo>
                    <a:cubicBezTo>
                      <a:pt x="1052405" y="336158"/>
                      <a:pt x="1020759" y="289896"/>
                      <a:pt x="1027241" y="303622"/>
                    </a:cubicBezTo>
                    <a:cubicBezTo>
                      <a:pt x="1014659" y="284940"/>
                      <a:pt x="1006652" y="273756"/>
                      <a:pt x="999153" y="263207"/>
                    </a:cubicBezTo>
                    <a:cubicBezTo>
                      <a:pt x="1003983" y="265622"/>
                      <a:pt x="1025716" y="294726"/>
                      <a:pt x="1041221" y="313917"/>
                    </a:cubicBezTo>
                    <a:cubicBezTo>
                      <a:pt x="1015294" y="274518"/>
                      <a:pt x="1025462" y="289896"/>
                      <a:pt x="996103" y="245414"/>
                    </a:cubicBezTo>
                    <a:cubicBezTo>
                      <a:pt x="1017963" y="283415"/>
                      <a:pt x="948317" y="181995"/>
                      <a:pt x="972973" y="221521"/>
                    </a:cubicBezTo>
                    <a:cubicBezTo>
                      <a:pt x="934210" y="165219"/>
                      <a:pt x="971066" y="212879"/>
                      <a:pt x="948444" y="178691"/>
                    </a:cubicBezTo>
                    <a:cubicBezTo>
                      <a:pt x="899132" y="108155"/>
                      <a:pt x="915400" y="131794"/>
                      <a:pt x="899768" y="112603"/>
                    </a:cubicBezTo>
                    <a:cubicBezTo>
                      <a:pt x="889600" y="95573"/>
                      <a:pt x="857319" y="48168"/>
                      <a:pt x="855921" y="43338"/>
                    </a:cubicBezTo>
                    <a:cubicBezTo>
                      <a:pt x="868757" y="63546"/>
                      <a:pt x="884771" y="86549"/>
                      <a:pt x="884390" y="83499"/>
                    </a:cubicBezTo>
                    <a:cubicBezTo>
                      <a:pt x="868757" y="60369"/>
                      <a:pt x="852743" y="37111"/>
                      <a:pt x="839018" y="17412"/>
                    </a:cubicBezTo>
                    <a:lnTo>
                      <a:pt x="826817" y="0"/>
                    </a:lnTo>
                    <a:lnTo>
                      <a:pt x="815760" y="17666"/>
                    </a:lnTo>
                    <a:cubicBezTo>
                      <a:pt x="790850" y="57318"/>
                      <a:pt x="771151" y="89345"/>
                      <a:pt x="762001" y="103071"/>
                    </a:cubicBezTo>
                    <a:cubicBezTo>
                      <a:pt x="769753" y="89345"/>
                      <a:pt x="788944" y="59098"/>
                      <a:pt x="805466" y="32790"/>
                    </a:cubicBezTo>
                    <a:cubicBezTo>
                      <a:pt x="807499" y="25927"/>
                      <a:pt x="784369" y="61004"/>
                      <a:pt x="766830" y="86804"/>
                    </a:cubicBezTo>
                    <a:cubicBezTo>
                      <a:pt x="755519" y="106503"/>
                      <a:pt x="791740" y="51853"/>
                      <a:pt x="768609" y="87820"/>
                    </a:cubicBezTo>
                    <a:lnTo>
                      <a:pt x="723746" y="157340"/>
                    </a:lnTo>
                    <a:lnTo>
                      <a:pt x="721839" y="156323"/>
                    </a:lnTo>
                    <a:lnTo>
                      <a:pt x="685873" y="212116"/>
                    </a:lnTo>
                    <a:cubicBezTo>
                      <a:pt x="680661" y="223173"/>
                      <a:pt x="711417" y="174243"/>
                      <a:pt x="706207" y="185300"/>
                    </a:cubicBezTo>
                    <a:cubicBezTo>
                      <a:pt x="668842" y="242491"/>
                      <a:pt x="672527" y="237534"/>
                      <a:pt x="642534" y="282398"/>
                    </a:cubicBezTo>
                    <a:cubicBezTo>
                      <a:pt x="647364" y="280619"/>
                      <a:pt x="517984" y="476467"/>
                      <a:pt x="572888" y="394620"/>
                    </a:cubicBezTo>
                    <a:cubicBezTo>
                      <a:pt x="545308" y="438975"/>
                      <a:pt x="517603" y="478627"/>
                      <a:pt x="510358" y="492226"/>
                    </a:cubicBezTo>
                    <a:cubicBezTo>
                      <a:pt x="530566" y="461470"/>
                      <a:pt x="504767" y="505571"/>
                      <a:pt x="486211" y="534421"/>
                    </a:cubicBezTo>
                    <a:cubicBezTo>
                      <a:pt x="485703" y="534421"/>
                      <a:pt x="478459" y="545351"/>
                      <a:pt x="476298" y="548147"/>
                    </a:cubicBezTo>
                    <a:cubicBezTo>
                      <a:pt x="492311" y="523110"/>
                      <a:pt x="496633" y="515484"/>
                      <a:pt x="492566" y="519932"/>
                    </a:cubicBezTo>
                    <a:cubicBezTo>
                      <a:pt x="453803" y="580428"/>
                      <a:pt x="444017" y="597967"/>
                      <a:pt x="413896" y="645626"/>
                    </a:cubicBezTo>
                    <a:cubicBezTo>
                      <a:pt x="410846" y="649693"/>
                      <a:pt x="393434" y="673459"/>
                      <a:pt x="386190" y="687439"/>
                    </a:cubicBezTo>
                    <a:cubicBezTo>
                      <a:pt x="391400" y="678797"/>
                      <a:pt x="397120" y="671171"/>
                      <a:pt x="395595" y="673586"/>
                    </a:cubicBezTo>
                    <a:cubicBezTo>
                      <a:pt x="322135" y="788477"/>
                      <a:pt x="250074" y="899937"/>
                      <a:pt x="201398" y="979877"/>
                    </a:cubicBezTo>
                    <a:cubicBezTo>
                      <a:pt x="192502" y="991443"/>
                      <a:pt x="225673" y="939716"/>
                      <a:pt x="224911" y="938827"/>
                    </a:cubicBezTo>
                    <a:cubicBezTo>
                      <a:pt x="181445" y="1006948"/>
                      <a:pt x="187546" y="1000466"/>
                      <a:pt x="156662" y="1049651"/>
                    </a:cubicBezTo>
                    <a:cubicBezTo>
                      <a:pt x="167338" y="1033256"/>
                      <a:pt x="177378" y="1018132"/>
                      <a:pt x="184241" y="1007583"/>
                    </a:cubicBezTo>
                    <a:cubicBezTo>
                      <a:pt x="166448" y="1035925"/>
                      <a:pt x="121839" y="1104554"/>
                      <a:pt x="132134" y="1090574"/>
                    </a:cubicBezTo>
                    <a:cubicBezTo>
                      <a:pt x="178141" y="1017369"/>
                      <a:pt x="197332" y="987121"/>
                      <a:pt x="238382" y="923830"/>
                    </a:cubicBezTo>
                    <a:cubicBezTo>
                      <a:pt x="246389" y="905402"/>
                      <a:pt x="274858" y="867528"/>
                      <a:pt x="308283" y="812752"/>
                    </a:cubicBezTo>
                    <a:cubicBezTo>
                      <a:pt x="295065" y="834739"/>
                      <a:pt x="298243" y="832705"/>
                      <a:pt x="328617" y="784791"/>
                    </a:cubicBezTo>
                    <a:cubicBezTo>
                      <a:pt x="332557" y="775132"/>
                      <a:pt x="311333" y="812497"/>
                      <a:pt x="309808" y="812625"/>
                    </a:cubicBezTo>
                    <a:cubicBezTo>
                      <a:pt x="325059" y="786189"/>
                      <a:pt x="333447" y="775005"/>
                      <a:pt x="371447" y="715399"/>
                    </a:cubicBezTo>
                    <a:cubicBezTo>
                      <a:pt x="379963" y="705486"/>
                      <a:pt x="396612" y="684262"/>
                      <a:pt x="377802" y="715399"/>
                    </a:cubicBezTo>
                    <a:cubicBezTo>
                      <a:pt x="352765" y="754544"/>
                      <a:pt x="355561" y="747681"/>
                      <a:pt x="331794" y="784664"/>
                    </a:cubicBezTo>
                    <a:cubicBezTo>
                      <a:pt x="326584" y="794959"/>
                      <a:pt x="350605" y="756831"/>
                      <a:pt x="351621" y="756831"/>
                    </a:cubicBezTo>
                    <a:cubicBezTo>
                      <a:pt x="324932" y="798263"/>
                      <a:pt x="315145" y="814912"/>
                      <a:pt x="309300" y="825715"/>
                    </a:cubicBezTo>
                    <a:cubicBezTo>
                      <a:pt x="317179" y="814277"/>
                      <a:pt x="324677" y="803220"/>
                      <a:pt x="331922" y="792417"/>
                    </a:cubicBezTo>
                    <a:lnTo>
                      <a:pt x="241178" y="933108"/>
                    </a:lnTo>
                    <a:cubicBezTo>
                      <a:pt x="240415" y="934251"/>
                      <a:pt x="239653" y="935268"/>
                      <a:pt x="239145" y="935904"/>
                    </a:cubicBezTo>
                    <a:cubicBezTo>
                      <a:pt x="247279" y="921288"/>
                      <a:pt x="264436" y="894344"/>
                      <a:pt x="291507" y="853294"/>
                    </a:cubicBezTo>
                    <a:cubicBezTo>
                      <a:pt x="278289" y="871849"/>
                      <a:pt x="331667" y="789113"/>
                      <a:pt x="298243" y="839822"/>
                    </a:cubicBezTo>
                    <a:cubicBezTo>
                      <a:pt x="270028" y="885194"/>
                      <a:pt x="267359" y="886084"/>
                      <a:pt x="246007" y="922559"/>
                    </a:cubicBezTo>
                    <a:cubicBezTo>
                      <a:pt x="229994" y="946833"/>
                      <a:pt x="217412" y="965389"/>
                      <a:pt x="208389" y="978352"/>
                    </a:cubicBezTo>
                    <a:cubicBezTo>
                      <a:pt x="224783" y="952044"/>
                      <a:pt x="251600" y="908452"/>
                      <a:pt x="269520" y="881762"/>
                    </a:cubicBezTo>
                    <a:cubicBezTo>
                      <a:pt x="257954" y="897649"/>
                      <a:pt x="282356" y="860030"/>
                      <a:pt x="285279" y="854311"/>
                    </a:cubicBezTo>
                    <a:cubicBezTo>
                      <a:pt x="271807" y="875154"/>
                      <a:pt x="252489" y="905783"/>
                      <a:pt x="249185" y="909977"/>
                    </a:cubicBezTo>
                    <a:cubicBezTo>
                      <a:pt x="296971" y="836391"/>
                      <a:pt x="292777" y="836899"/>
                      <a:pt x="246643" y="910485"/>
                    </a:cubicBezTo>
                    <a:cubicBezTo>
                      <a:pt x="259226" y="894344"/>
                      <a:pt x="212074" y="966406"/>
                      <a:pt x="194535" y="993603"/>
                    </a:cubicBezTo>
                    <a:cubicBezTo>
                      <a:pt x="198730" y="988647"/>
                      <a:pt x="195044" y="995382"/>
                      <a:pt x="188181" y="1006821"/>
                    </a:cubicBezTo>
                    <a:cubicBezTo>
                      <a:pt x="205338" y="980259"/>
                      <a:pt x="226436" y="947342"/>
                      <a:pt x="225165" y="951027"/>
                    </a:cubicBezTo>
                    <a:cubicBezTo>
                      <a:pt x="189198" y="1006948"/>
                      <a:pt x="174836" y="1027537"/>
                      <a:pt x="126542" y="1103538"/>
                    </a:cubicBezTo>
                    <a:cubicBezTo>
                      <a:pt x="145097" y="1076848"/>
                      <a:pt x="164415" y="1047490"/>
                      <a:pt x="162508" y="1047998"/>
                    </a:cubicBezTo>
                    <a:cubicBezTo>
                      <a:pt x="170897" y="1035671"/>
                      <a:pt x="189071" y="1008854"/>
                      <a:pt x="200509" y="991951"/>
                    </a:cubicBezTo>
                    <a:cubicBezTo>
                      <a:pt x="184114" y="1017751"/>
                      <a:pt x="181191" y="1022453"/>
                      <a:pt x="165559" y="1047109"/>
                    </a:cubicBezTo>
                    <a:cubicBezTo>
                      <a:pt x="158187" y="1060962"/>
                      <a:pt x="196569" y="1000212"/>
                      <a:pt x="203050" y="991316"/>
                    </a:cubicBezTo>
                    <a:cubicBezTo>
                      <a:pt x="198221" y="999195"/>
                      <a:pt x="182334" y="1023978"/>
                      <a:pt x="169625" y="1044059"/>
                    </a:cubicBezTo>
                    <a:lnTo>
                      <a:pt x="137599" y="1093624"/>
                    </a:lnTo>
                    <a:cubicBezTo>
                      <a:pt x="148401" y="1076340"/>
                      <a:pt x="158695" y="1059945"/>
                      <a:pt x="166957" y="1046728"/>
                    </a:cubicBezTo>
                    <a:cubicBezTo>
                      <a:pt x="129083" y="1104554"/>
                      <a:pt x="120695" y="1117263"/>
                      <a:pt x="84982" y="1171659"/>
                    </a:cubicBezTo>
                    <a:cubicBezTo>
                      <a:pt x="77738" y="1185257"/>
                      <a:pt x="105826" y="1141665"/>
                      <a:pt x="113578" y="1130862"/>
                    </a:cubicBezTo>
                    <a:lnTo>
                      <a:pt x="108113" y="1139377"/>
                    </a:lnTo>
                    <a:cubicBezTo>
                      <a:pt x="95150" y="1158822"/>
                      <a:pt x="78373" y="1184368"/>
                      <a:pt x="72146" y="1195044"/>
                    </a:cubicBezTo>
                    <a:lnTo>
                      <a:pt x="19911" y="1276128"/>
                    </a:lnTo>
                    <a:cubicBezTo>
                      <a:pt x="18005" y="1278670"/>
                      <a:pt x="19022" y="1276764"/>
                      <a:pt x="24741" y="1267486"/>
                    </a:cubicBezTo>
                    <a:cubicBezTo>
                      <a:pt x="4025" y="1299640"/>
                      <a:pt x="-1186" y="1308282"/>
                      <a:pt x="212" y="1306630"/>
                    </a:cubicBezTo>
                    <a:lnTo>
                      <a:pt x="212" y="1306884"/>
                    </a:lnTo>
                    <a:cubicBezTo>
                      <a:pt x="212" y="1306884"/>
                      <a:pt x="114849" y="1306884"/>
                      <a:pt x="114849" y="1306884"/>
                    </a:cubicBezTo>
                    <a:lnTo>
                      <a:pt x="114722" y="1306884"/>
                    </a:lnTo>
                    <a:cubicBezTo>
                      <a:pt x="126542" y="1307139"/>
                      <a:pt x="137599" y="1306884"/>
                      <a:pt x="147258" y="1306884"/>
                    </a:cubicBezTo>
                    <a:lnTo>
                      <a:pt x="178014" y="1306884"/>
                    </a:lnTo>
                    <a:cubicBezTo>
                      <a:pt x="178776" y="1306884"/>
                      <a:pt x="179666" y="1306884"/>
                      <a:pt x="180174" y="1306884"/>
                    </a:cubicBezTo>
                    <a:cubicBezTo>
                      <a:pt x="171405" y="1307266"/>
                      <a:pt x="161492" y="1307520"/>
                      <a:pt x="145986" y="1307774"/>
                    </a:cubicBezTo>
                    <a:cubicBezTo>
                      <a:pt x="111163" y="1307266"/>
                      <a:pt x="69096" y="1308282"/>
                      <a:pt x="15209" y="1307393"/>
                    </a:cubicBezTo>
                    <a:cubicBezTo>
                      <a:pt x="12667" y="1308791"/>
                      <a:pt x="122602" y="1307393"/>
                      <a:pt x="45330" y="1309045"/>
                    </a:cubicBezTo>
                    <a:cubicBezTo>
                      <a:pt x="132260" y="1309299"/>
                      <a:pt x="195806" y="1308918"/>
                      <a:pt x="198983" y="1306884"/>
                    </a:cubicBezTo>
                    <a:lnTo>
                      <a:pt x="269393" y="1306884"/>
                    </a:lnTo>
                    <a:cubicBezTo>
                      <a:pt x="266723" y="1306884"/>
                      <a:pt x="264309" y="1306884"/>
                      <a:pt x="262148" y="1307011"/>
                    </a:cubicBezTo>
                    <a:cubicBezTo>
                      <a:pt x="280450" y="1307011"/>
                      <a:pt x="286931" y="1307393"/>
                      <a:pt x="294049" y="1307647"/>
                    </a:cubicBezTo>
                    <a:cubicBezTo>
                      <a:pt x="213472" y="1307647"/>
                      <a:pt x="124889" y="1309935"/>
                      <a:pt x="206864" y="1311205"/>
                    </a:cubicBezTo>
                    <a:cubicBezTo>
                      <a:pt x="240670" y="1310697"/>
                      <a:pt x="212201" y="1310443"/>
                      <a:pt x="192248" y="1309935"/>
                    </a:cubicBezTo>
                    <a:cubicBezTo>
                      <a:pt x="243339" y="1310189"/>
                      <a:pt x="236857" y="1308918"/>
                      <a:pt x="274730" y="1309935"/>
                    </a:cubicBezTo>
                    <a:cubicBezTo>
                      <a:pt x="262656" y="1310316"/>
                      <a:pt x="208515" y="1311205"/>
                      <a:pt x="255794" y="1311841"/>
                    </a:cubicBezTo>
                    <a:cubicBezTo>
                      <a:pt x="273078" y="1311205"/>
                      <a:pt x="280958" y="1310951"/>
                      <a:pt x="290362" y="1310697"/>
                    </a:cubicBezTo>
                    <a:cubicBezTo>
                      <a:pt x="311206" y="1311587"/>
                      <a:pt x="315273" y="1314001"/>
                      <a:pt x="386698" y="1313112"/>
                    </a:cubicBezTo>
                    <a:cubicBezTo>
                      <a:pt x="371066" y="1314129"/>
                      <a:pt x="410846" y="1314383"/>
                      <a:pt x="434612" y="1314764"/>
                    </a:cubicBezTo>
                    <a:cubicBezTo>
                      <a:pt x="454311" y="1314510"/>
                      <a:pt x="454438" y="1313620"/>
                      <a:pt x="453421" y="1312603"/>
                    </a:cubicBezTo>
                    <a:cubicBezTo>
                      <a:pt x="399789" y="1312603"/>
                      <a:pt x="376404" y="1312603"/>
                      <a:pt x="337768" y="1312603"/>
                    </a:cubicBezTo>
                    <a:cubicBezTo>
                      <a:pt x="354035" y="1311714"/>
                      <a:pt x="354163" y="1311587"/>
                      <a:pt x="340183" y="1310570"/>
                    </a:cubicBezTo>
                    <a:cubicBezTo>
                      <a:pt x="394832" y="1312095"/>
                      <a:pt x="402204" y="1311078"/>
                      <a:pt x="470960" y="1311714"/>
                    </a:cubicBezTo>
                    <a:cubicBezTo>
                      <a:pt x="480111" y="1309553"/>
                      <a:pt x="382377" y="1311714"/>
                      <a:pt x="373862" y="1310062"/>
                    </a:cubicBezTo>
                    <a:cubicBezTo>
                      <a:pt x="396103" y="1310443"/>
                      <a:pt x="497649" y="1310443"/>
                      <a:pt x="538446" y="1310062"/>
                    </a:cubicBezTo>
                    <a:cubicBezTo>
                      <a:pt x="564499" y="1311460"/>
                      <a:pt x="547088" y="1314256"/>
                      <a:pt x="500191" y="1315654"/>
                    </a:cubicBezTo>
                    <a:cubicBezTo>
                      <a:pt x="529041" y="1315781"/>
                      <a:pt x="551790" y="1315908"/>
                      <a:pt x="566533" y="1315654"/>
                    </a:cubicBezTo>
                    <a:cubicBezTo>
                      <a:pt x="538700" y="1317433"/>
                      <a:pt x="651303" y="1316670"/>
                      <a:pt x="630460" y="1318450"/>
                    </a:cubicBezTo>
                    <a:cubicBezTo>
                      <a:pt x="602881" y="1318323"/>
                      <a:pt x="575430" y="1318068"/>
                      <a:pt x="547850" y="1317941"/>
                    </a:cubicBezTo>
                    <a:cubicBezTo>
                      <a:pt x="555985" y="1320483"/>
                      <a:pt x="636561" y="1318831"/>
                      <a:pt x="663885" y="1318196"/>
                    </a:cubicBezTo>
                    <a:cubicBezTo>
                      <a:pt x="708367" y="1318704"/>
                      <a:pt x="703920" y="1320229"/>
                      <a:pt x="761873" y="1320483"/>
                    </a:cubicBezTo>
                    <a:cubicBezTo>
                      <a:pt x="760476" y="1319339"/>
                      <a:pt x="731117" y="1318958"/>
                      <a:pt x="779539" y="1318831"/>
                    </a:cubicBezTo>
                    <a:cubicBezTo>
                      <a:pt x="827199" y="1320991"/>
                      <a:pt x="837111" y="1319721"/>
                      <a:pt x="928110" y="1319975"/>
                    </a:cubicBezTo>
                    <a:cubicBezTo>
                      <a:pt x="945902" y="1321500"/>
                      <a:pt x="935099" y="1321246"/>
                      <a:pt x="910316" y="1322262"/>
                    </a:cubicBezTo>
                    <a:cubicBezTo>
                      <a:pt x="1010973" y="1320356"/>
                      <a:pt x="1163992" y="1322898"/>
                      <a:pt x="1259311" y="1320102"/>
                    </a:cubicBezTo>
                    <a:cubicBezTo>
                      <a:pt x="1239865" y="1320737"/>
                      <a:pt x="1239611" y="1321373"/>
                      <a:pt x="1258802" y="1322135"/>
                    </a:cubicBezTo>
                    <a:cubicBezTo>
                      <a:pt x="1303030" y="1321627"/>
                      <a:pt x="1355900" y="1323279"/>
                      <a:pt x="1358061" y="1322389"/>
                    </a:cubicBezTo>
                    <a:cubicBezTo>
                      <a:pt x="1336201" y="1321881"/>
                      <a:pt x="1503962" y="1319975"/>
                      <a:pt x="1523789" y="1319975"/>
                    </a:cubicBezTo>
                    <a:cubicBezTo>
                      <a:pt x="1518324" y="1319975"/>
                      <a:pt x="1560899" y="1320864"/>
                      <a:pt x="1573227" y="1321119"/>
                    </a:cubicBezTo>
                    <a:cubicBezTo>
                      <a:pt x="1597883" y="1321119"/>
                      <a:pt x="1651007" y="1321373"/>
                      <a:pt x="1696252" y="1321500"/>
                    </a:cubicBezTo>
                    <a:lnTo>
                      <a:pt x="1723068" y="1321500"/>
                    </a:lnTo>
                    <a:cubicBezTo>
                      <a:pt x="1723068" y="1321500"/>
                      <a:pt x="1708071" y="1299259"/>
                      <a:pt x="1708071" y="1299259"/>
                    </a:cubicBezTo>
                    <a:close/>
                    <a:moveTo>
                      <a:pt x="374624" y="1309680"/>
                    </a:moveTo>
                    <a:cubicBezTo>
                      <a:pt x="375260" y="1308537"/>
                      <a:pt x="293921" y="1309045"/>
                      <a:pt x="311333" y="1307647"/>
                    </a:cubicBezTo>
                    <a:cubicBezTo>
                      <a:pt x="329507" y="1307647"/>
                      <a:pt x="339293" y="1307520"/>
                      <a:pt x="342598" y="1307139"/>
                    </a:cubicBezTo>
                    <a:lnTo>
                      <a:pt x="448592" y="1307139"/>
                    </a:lnTo>
                    <a:cubicBezTo>
                      <a:pt x="451642" y="1307647"/>
                      <a:pt x="461301" y="1308282"/>
                      <a:pt x="474265" y="1308791"/>
                    </a:cubicBezTo>
                    <a:cubicBezTo>
                      <a:pt x="432197" y="1307901"/>
                      <a:pt x="417963" y="1309680"/>
                      <a:pt x="374624" y="1309680"/>
                    </a:cubicBezTo>
                    <a:close/>
                  </a:path>
                </a:pathLst>
              </a:custGeom>
              <a:solidFill>
                <a:srgbClr val="B8704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D923F754-2202-5E29-B862-FE6B7C21DD15}"/>
                </a:ext>
              </a:extLst>
            </p:cNvPr>
            <p:cNvSpPr/>
            <p:nvPr/>
          </p:nvSpPr>
          <p:spPr>
            <a:xfrm>
              <a:off x="8625365" y="1207950"/>
              <a:ext cx="2320949" cy="1281465"/>
            </a:xfrm>
            <a:custGeom>
              <a:avLst/>
              <a:gdLst>
                <a:gd name="connsiteX0" fmla="*/ 254 w 2320949"/>
                <a:gd name="connsiteY0" fmla="*/ 1281339 h 1281465"/>
                <a:gd name="connsiteX1" fmla="*/ 1493964 w 2320949"/>
                <a:gd name="connsiteY1" fmla="*/ 1281339 h 1281465"/>
                <a:gd name="connsiteX2" fmla="*/ 1494853 w 2320949"/>
                <a:gd name="connsiteY2" fmla="*/ 1280068 h 1281465"/>
                <a:gd name="connsiteX3" fmla="*/ 1511375 w 2320949"/>
                <a:gd name="connsiteY3" fmla="*/ 1254523 h 1281465"/>
                <a:gd name="connsiteX4" fmla="*/ 1574286 w 2320949"/>
                <a:gd name="connsiteY4" fmla="*/ 1157043 h 1281465"/>
                <a:gd name="connsiteX5" fmla="*/ 1613430 w 2320949"/>
                <a:gd name="connsiteY5" fmla="*/ 1096293 h 1281465"/>
                <a:gd name="connsiteX6" fmla="*/ 1630079 w 2320949"/>
                <a:gd name="connsiteY6" fmla="*/ 1070621 h 1281465"/>
                <a:gd name="connsiteX7" fmla="*/ 1732388 w 2320949"/>
                <a:gd name="connsiteY7" fmla="*/ 912010 h 1281465"/>
                <a:gd name="connsiteX8" fmla="*/ 1748783 w 2320949"/>
                <a:gd name="connsiteY8" fmla="*/ 886465 h 1281465"/>
                <a:gd name="connsiteX9" fmla="*/ 1851092 w 2320949"/>
                <a:gd name="connsiteY9" fmla="*/ 727854 h 1281465"/>
                <a:gd name="connsiteX10" fmla="*/ 1896209 w 2320949"/>
                <a:gd name="connsiteY10" fmla="*/ 658081 h 1281465"/>
                <a:gd name="connsiteX11" fmla="*/ 1970050 w 2320949"/>
                <a:gd name="connsiteY11" fmla="*/ 543698 h 1281465"/>
                <a:gd name="connsiteX12" fmla="*/ 1986444 w 2320949"/>
                <a:gd name="connsiteY12" fmla="*/ 518280 h 1281465"/>
                <a:gd name="connsiteX13" fmla="*/ 2088754 w 2320949"/>
                <a:gd name="connsiteY13" fmla="*/ 359797 h 1281465"/>
                <a:gd name="connsiteX14" fmla="*/ 2105148 w 2320949"/>
                <a:gd name="connsiteY14" fmla="*/ 334251 h 1281465"/>
                <a:gd name="connsiteX15" fmla="*/ 2146199 w 2320949"/>
                <a:gd name="connsiteY15" fmla="*/ 270832 h 1281465"/>
                <a:gd name="connsiteX16" fmla="*/ 2185470 w 2320949"/>
                <a:gd name="connsiteY16" fmla="*/ 209956 h 1281465"/>
                <a:gd name="connsiteX17" fmla="*/ 2320950 w 2320949"/>
                <a:gd name="connsiteY17" fmla="*/ 0 h 1281465"/>
                <a:gd name="connsiteX18" fmla="*/ 820124 w 2320949"/>
                <a:gd name="connsiteY18" fmla="*/ 0 h 1281465"/>
                <a:gd name="connsiteX19" fmla="*/ 719721 w 2320949"/>
                <a:gd name="connsiteY19" fmla="*/ 156958 h 1281465"/>
                <a:gd name="connsiteX20" fmla="*/ 703326 w 2320949"/>
                <a:gd name="connsiteY20" fmla="*/ 182504 h 1281465"/>
                <a:gd name="connsiteX21" fmla="*/ 644355 w 2320949"/>
                <a:gd name="connsiteY21" fmla="*/ 274645 h 1281465"/>
                <a:gd name="connsiteX22" fmla="*/ 605720 w 2320949"/>
                <a:gd name="connsiteY22" fmla="*/ 335014 h 1281465"/>
                <a:gd name="connsiteX23" fmla="*/ 601526 w 2320949"/>
                <a:gd name="connsiteY23" fmla="*/ 341623 h 1281465"/>
                <a:gd name="connsiteX24" fmla="*/ 585131 w 2320949"/>
                <a:gd name="connsiteY24" fmla="*/ 367295 h 1281465"/>
                <a:gd name="connsiteX25" fmla="*/ 483203 w 2320949"/>
                <a:gd name="connsiteY25" fmla="*/ 526414 h 1281465"/>
                <a:gd name="connsiteX26" fmla="*/ 466935 w 2320949"/>
                <a:gd name="connsiteY26" fmla="*/ 551959 h 1281465"/>
                <a:gd name="connsiteX27" fmla="*/ 365516 w 2320949"/>
                <a:gd name="connsiteY27" fmla="*/ 710316 h 1281465"/>
                <a:gd name="connsiteX28" fmla="*/ 327008 w 2320949"/>
                <a:gd name="connsiteY28" fmla="*/ 770430 h 1281465"/>
                <a:gd name="connsiteX29" fmla="*/ 246558 w 2320949"/>
                <a:gd name="connsiteY29" fmla="*/ 896124 h 1281465"/>
                <a:gd name="connsiteX30" fmla="*/ 230163 w 2320949"/>
                <a:gd name="connsiteY30" fmla="*/ 921796 h 1281465"/>
                <a:gd name="connsiteX31" fmla="*/ 128363 w 2320949"/>
                <a:gd name="connsiteY31" fmla="*/ 1080915 h 1281465"/>
                <a:gd name="connsiteX32" fmla="*/ 111968 w 2320949"/>
                <a:gd name="connsiteY32" fmla="*/ 1106461 h 1281465"/>
                <a:gd name="connsiteX33" fmla="*/ 86804 w 2320949"/>
                <a:gd name="connsiteY33" fmla="*/ 1145859 h 1281465"/>
                <a:gd name="connsiteX34" fmla="*/ 48168 w 2320949"/>
                <a:gd name="connsiteY34" fmla="*/ 1206101 h 1281465"/>
                <a:gd name="connsiteX35" fmla="*/ 0 w 2320949"/>
                <a:gd name="connsiteY35" fmla="*/ 1281466 h 128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320949" h="1281465">
                  <a:moveTo>
                    <a:pt x="254" y="1281339"/>
                  </a:moveTo>
                  <a:lnTo>
                    <a:pt x="1493964" y="1281339"/>
                  </a:lnTo>
                  <a:cubicBezTo>
                    <a:pt x="1493964" y="1281339"/>
                    <a:pt x="1494853" y="1280068"/>
                    <a:pt x="1494853" y="1280068"/>
                  </a:cubicBezTo>
                  <a:lnTo>
                    <a:pt x="1511375" y="1254523"/>
                  </a:lnTo>
                  <a:lnTo>
                    <a:pt x="1574286" y="1157043"/>
                  </a:lnTo>
                  <a:lnTo>
                    <a:pt x="1613430" y="1096293"/>
                  </a:lnTo>
                  <a:cubicBezTo>
                    <a:pt x="1613430" y="1096293"/>
                    <a:pt x="1630079" y="1070621"/>
                    <a:pt x="1630079" y="1070621"/>
                  </a:cubicBezTo>
                  <a:lnTo>
                    <a:pt x="1732388" y="912010"/>
                  </a:lnTo>
                  <a:lnTo>
                    <a:pt x="1748783" y="886465"/>
                  </a:lnTo>
                  <a:lnTo>
                    <a:pt x="1851092" y="727854"/>
                  </a:lnTo>
                  <a:lnTo>
                    <a:pt x="1896209" y="658081"/>
                  </a:lnTo>
                  <a:lnTo>
                    <a:pt x="1970050" y="543698"/>
                  </a:lnTo>
                  <a:lnTo>
                    <a:pt x="1986444" y="518280"/>
                  </a:lnTo>
                  <a:lnTo>
                    <a:pt x="2088754" y="359797"/>
                  </a:lnTo>
                  <a:lnTo>
                    <a:pt x="2105148" y="334251"/>
                  </a:lnTo>
                  <a:lnTo>
                    <a:pt x="2146199" y="270832"/>
                  </a:lnTo>
                  <a:lnTo>
                    <a:pt x="2185470" y="209956"/>
                  </a:lnTo>
                  <a:lnTo>
                    <a:pt x="2320950" y="0"/>
                  </a:lnTo>
                  <a:lnTo>
                    <a:pt x="820124" y="0"/>
                  </a:lnTo>
                  <a:cubicBezTo>
                    <a:pt x="820124" y="0"/>
                    <a:pt x="719721" y="156958"/>
                    <a:pt x="719721" y="156958"/>
                  </a:cubicBezTo>
                  <a:lnTo>
                    <a:pt x="703326" y="182504"/>
                  </a:lnTo>
                  <a:lnTo>
                    <a:pt x="644355" y="274645"/>
                  </a:lnTo>
                  <a:lnTo>
                    <a:pt x="605720" y="335014"/>
                  </a:lnTo>
                  <a:lnTo>
                    <a:pt x="601526" y="341623"/>
                  </a:lnTo>
                  <a:lnTo>
                    <a:pt x="585131" y="367295"/>
                  </a:lnTo>
                  <a:lnTo>
                    <a:pt x="483203" y="526414"/>
                  </a:lnTo>
                  <a:lnTo>
                    <a:pt x="466935" y="551959"/>
                  </a:lnTo>
                  <a:lnTo>
                    <a:pt x="365516" y="710316"/>
                  </a:lnTo>
                  <a:lnTo>
                    <a:pt x="327008" y="770430"/>
                  </a:lnTo>
                  <a:lnTo>
                    <a:pt x="246558" y="896124"/>
                  </a:lnTo>
                  <a:lnTo>
                    <a:pt x="230163" y="921796"/>
                  </a:lnTo>
                  <a:lnTo>
                    <a:pt x="128363" y="1080915"/>
                  </a:lnTo>
                  <a:lnTo>
                    <a:pt x="111968" y="1106461"/>
                  </a:lnTo>
                  <a:lnTo>
                    <a:pt x="86804" y="1145859"/>
                  </a:lnTo>
                  <a:lnTo>
                    <a:pt x="48168" y="1206101"/>
                  </a:lnTo>
                  <a:lnTo>
                    <a:pt x="0" y="1281466"/>
                  </a:lnTo>
                  <a:close/>
                </a:path>
              </a:pathLst>
            </a:custGeom>
            <a:solidFill>
              <a:srgbClr val="AB1E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125B50C7-C308-F2BB-FA19-3ECE83D16433}"/>
                </a:ext>
              </a:extLst>
            </p:cNvPr>
            <p:cNvSpPr/>
            <p:nvPr/>
          </p:nvSpPr>
          <p:spPr>
            <a:xfrm>
              <a:off x="10940060" y="1193747"/>
              <a:ext cx="311360" cy="388173"/>
            </a:xfrm>
            <a:custGeom>
              <a:avLst/>
              <a:gdLst>
                <a:gd name="connsiteX0" fmla="*/ 84035 w 311360"/>
                <a:gd name="connsiteY0" fmla="*/ 13948 h 388173"/>
                <a:gd name="connsiteX1" fmla="*/ 153300 w 311360"/>
                <a:gd name="connsiteY1" fmla="*/ 64658 h 388173"/>
                <a:gd name="connsiteX2" fmla="*/ 184819 w 311360"/>
                <a:gd name="connsiteY2" fmla="*/ 147267 h 388173"/>
                <a:gd name="connsiteX3" fmla="*/ 247729 w 311360"/>
                <a:gd name="connsiteY3" fmla="*/ 221489 h 388173"/>
                <a:gd name="connsiteX4" fmla="*/ 304031 w 311360"/>
                <a:gd name="connsiteY4" fmla="*/ 306767 h 388173"/>
                <a:gd name="connsiteX5" fmla="*/ 290051 w 311360"/>
                <a:gd name="connsiteY5" fmla="*/ 387216 h 388173"/>
                <a:gd name="connsiteX6" fmla="*/ 238325 w 311360"/>
                <a:gd name="connsiteY6" fmla="*/ 357096 h 388173"/>
                <a:gd name="connsiteX7" fmla="*/ 156096 w 311360"/>
                <a:gd name="connsiteY7" fmla="*/ 254278 h 388173"/>
                <a:gd name="connsiteX8" fmla="*/ 61159 w 311360"/>
                <a:gd name="connsiteY8" fmla="*/ 139260 h 388173"/>
                <a:gd name="connsiteX9" fmla="*/ 38790 w 311360"/>
                <a:gd name="connsiteY9" fmla="*/ 112063 h 388173"/>
                <a:gd name="connsiteX10" fmla="*/ 3967 w 311360"/>
                <a:gd name="connsiteY10" fmla="*/ 39239 h 388173"/>
                <a:gd name="connsiteX11" fmla="*/ 83908 w 311360"/>
                <a:gd name="connsiteY11" fmla="*/ 13821 h 388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1360" h="388173">
                  <a:moveTo>
                    <a:pt x="84035" y="13948"/>
                  </a:moveTo>
                  <a:cubicBezTo>
                    <a:pt x="110216" y="25386"/>
                    <a:pt x="135126" y="42416"/>
                    <a:pt x="153300" y="64658"/>
                  </a:cubicBezTo>
                  <a:cubicBezTo>
                    <a:pt x="173889" y="90076"/>
                    <a:pt x="173254" y="118417"/>
                    <a:pt x="184819" y="147267"/>
                  </a:cubicBezTo>
                  <a:cubicBezTo>
                    <a:pt x="196892" y="177642"/>
                    <a:pt x="224980" y="198104"/>
                    <a:pt x="247729" y="221489"/>
                  </a:cubicBezTo>
                  <a:cubicBezTo>
                    <a:pt x="271622" y="246017"/>
                    <a:pt x="290813" y="275121"/>
                    <a:pt x="304031" y="306767"/>
                  </a:cubicBezTo>
                  <a:cubicBezTo>
                    <a:pt x="312927" y="328119"/>
                    <a:pt x="318901" y="376032"/>
                    <a:pt x="290051" y="387216"/>
                  </a:cubicBezTo>
                  <a:cubicBezTo>
                    <a:pt x="274164" y="393444"/>
                    <a:pt x="249636" y="367644"/>
                    <a:pt x="238325" y="357096"/>
                  </a:cubicBezTo>
                  <a:cubicBezTo>
                    <a:pt x="206171" y="326848"/>
                    <a:pt x="182150" y="289483"/>
                    <a:pt x="156096" y="254278"/>
                  </a:cubicBezTo>
                  <a:cubicBezTo>
                    <a:pt x="126611" y="214244"/>
                    <a:pt x="94076" y="176625"/>
                    <a:pt x="61159" y="139260"/>
                  </a:cubicBezTo>
                  <a:cubicBezTo>
                    <a:pt x="53406" y="130491"/>
                    <a:pt x="45654" y="121595"/>
                    <a:pt x="38790" y="112063"/>
                  </a:cubicBezTo>
                  <a:cubicBezTo>
                    <a:pt x="23158" y="90076"/>
                    <a:pt x="13372" y="64530"/>
                    <a:pt x="3967" y="39239"/>
                  </a:cubicBezTo>
                  <a:cubicBezTo>
                    <a:pt x="-17765" y="-19096"/>
                    <a:pt x="55566" y="1493"/>
                    <a:pt x="83908" y="1382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6C48C2BA-3516-466D-8FA1-8FC7FC464AF0}"/>
                </a:ext>
              </a:extLst>
            </p:cNvPr>
            <p:cNvSpPr/>
            <p:nvPr/>
          </p:nvSpPr>
          <p:spPr>
            <a:xfrm>
              <a:off x="8673406" y="1208077"/>
              <a:ext cx="2137810" cy="1281338"/>
            </a:xfrm>
            <a:custGeom>
              <a:avLst/>
              <a:gdLst>
                <a:gd name="connsiteX0" fmla="*/ 381 w 2137810"/>
                <a:gd name="connsiteY0" fmla="*/ 1205846 h 1281338"/>
                <a:gd name="connsiteX1" fmla="*/ 91379 w 2137810"/>
                <a:gd name="connsiteY1" fmla="*/ 1144080 h 1281338"/>
                <a:gd name="connsiteX2" fmla="*/ 190129 w 2137810"/>
                <a:gd name="connsiteY2" fmla="*/ 1281212 h 1281338"/>
                <a:gd name="connsiteX3" fmla="*/ 252022 w 2137810"/>
                <a:gd name="connsiteY3" fmla="*/ 1281212 h 1281338"/>
                <a:gd name="connsiteX4" fmla="*/ 379369 w 2137810"/>
                <a:gd name="connsiteY4" fmla="*/ 1194789 h 1281338"/>
                <a:gd name="connsiteX5" fmla="*/ 441517 w 2137810"/>
                <a:gd name="connsiteY5" fmla="*/ 1281212 h 1281338"/>
                <a:gd name="connsiteX6" fmla="*/ 476467 w 2137810"/>
                <a:gd name="connsiteY6" fmla="*/ 1281212 h 1281338"/>
                <a:gd name="connsiteX7" fmla="*/ 402881 w 2137810"/>
                <a:gd name="connsiteY7" fmla="*/ 1179030 h 1281338"/>
                <a:gd name="connsiteX8" fmla="*/ 548401 w 2137810"/>
                <a:gd name="connsiteY8" fmla="*/ 1080407 h 1281338"/>
                <a:gd name="connsiteX9" fmla="*/ 650836 w 2137810"/>
                <a:gd name="connsiteY9" fmla="*/ 1222622 h 1281338"/>
                <a:gd name="connsiteX10" fmla="*/ 564923 w 2137810"/>
                <a:gd name="connsiteY10" fmla="*/ 1281339 h 1281338"/>
                <a:gd name="connsiteX11" fmla="*/ 615124 w 2137810"/>
                <a:gd name="connsiteY11" fmla="*/ 1281339 h 1281338"/>
                <a:gd name="connsiteX12" fmla="*/ 667485 w 2137810"/>
                <a:gd name="connsiteY12" fmla="*/ 1245753 h 1281338"/>
                <a:gd name="connsiteX13" fmla="*/ 693158 w 2137810"/>
                <a:gd name="connsiteY13" fmla="*/ 1281339 h 1281338"/>
                <a:gd name="connsiteX14" fmla="*/ 728109 w 2137810"/>
                <a:gd name="connsiteY14" fmla="*/ 1281339 h 1281338"/>
                <a:gd name="connsiteX15" fmla="*/ 690871 w 2137810"/>
                <a:gd name="connsiteY15" fmla="*/ 1229740 h 1281338"/>
                <a:gd name="connsiteX16" fmla="*/ 836009 w 2137810"/>
                <a:gd name="connsiteY16" fmla="*/ 1130608 h 1281338"/>
                <a:gd name="connsiteX17" fmla="*/ 939462 w 2137810"/>
                <a:gd name="connsiteY17" fmla="*/ 1274222 h 1281338"/>
                <a:gd name="connsiteX18" fmla="*/ 929041 w 2137810"/>
                <a:gd name="connsiteY18" fmla="*/ 1281339 h 1281338"/>
                <a:gd name="connsiteX19" fmla="*/ 979496 w 2137810"/>
                <a:gd name="connsiteY19" fmla="*/ 1281212 h 1281338"/>
                <a:gd name="connsiteX20" fmla="*/ 1125016 w 2137810"/>
                <a:gd name="connsiteY20" fmla="*/ 1182589 h 1281338"/>
                <a:gd name="connsiteX21" fmla="*/ 1196315 w 2137810"/>
                <a:gd name="connsiteY21" fmla="*/ 1281339 h 1281338"/>
                <a:gd name="connsiteX22" fmla="*/ 1231138 w 2137810"/>
                <a:gd name="connsiteY22" fmla="*/ 1281339 h 1281338"/>
                <a:gd name="connsiteX23" fmla="*/ 1148528 w 2137810"/>
                <a:gd name="connsiteY23" fmla="*/ 1166702 h 1281338"/>
                <a:gd name="connsiteX24" fmla="*/ 1294049 w 2137810"/>
                <a:gd name="connsiteY24" fmla="*/ 1068079 h 1281338"/>
                <a:gd name="connsiteX25" fmla="*/ 1396865 w 2137810"/>
                <a:gd name="connsiteY25" fmla="*/ 1210676 h 1281338"/>
                <a:gd name="connsiteX26" fmla="*/ 1292650 w 2137810"/>
                <a:gd name="connsiteY26" fmla="*/ 1281339 h 1281338"/>
                <a:gd name="connsiteX27" fmla="*/ 1342979 w 2137810"/>
                <a:gd name="connsiteY27" fmla="*/ 1281339 h 1281338"/>
                <a:gd name="connsiteX28" fmla="*/ 1413387 w 2137810"/>
                <a:gd name="connsiteY28" fmla="*/ 1233552 h 1281338"/>
                <a:gd name="connsiteX29" fmla="*/ 1446940 w 2137810"/>
                <a:gd name="connsiteY29" fmla="*/ 1280068 h 1281338"/>
                <a:gd name="connsiteX30" fmla="*/ 1463461 w 2137810"/>
                <a:gd name="connsiteY30" fmla="*/ 1254523 h 1281338"/>
                <a:gd name="connsiteX31" fmla="*/ 1436900 w 2137810"/>
                <a:gd name="connsiteY31" fmla="*/ 1217793 h 1281338"/>
                <a:gd name="connsiteX32" fmla="*/ 1526372 w 2137810"/>
                <a:gd name="connsiteY32" fmla="*/ 1157043 h 1281338"/>
                <a:gd name="connsiteX33" fmla="*/ 1565516 w 2137810"/>
                <a:gd name="connsiteY33" fmla="*/ 1096293 h 1281338"/>
                <a:gd name="connsiteX34" fmla="*/ 1420378 w 2137810"/>
                <a:gd name="connsiteY34" fmla="*/ 1194789 h 1281338"/>
                <a:gd name="connsiteX35" fmla="*/ 1317560 w 2137810"/>
                <a:gd name="connsiteY35" fmla="*/ 1052193 h 1281338"/>
                <a:gd name="connsiteX36" fmla="*/ 1463080 w 2137810"/>
                <a:gd name="connsiteY36" fmla="*/ 953569 h 1281338"/>
                <a:gd name="connsiteX37" fmla="*/ 1565771 w 2137810"/>
                <a:gd name="connsiteY37" fmla="*/ 1096039 h 1281338"/>
                <a:gd name="connsiteX38" fmla="*/ 1582293 w 2137810"/>
                <a:gd name="connsiteY38" fmla="*/ 1070621 h 1281338"/>
                <a:gd name="connsiteX39" fmla="*/ 1486592 w 2137810"/>
                <a:gd name="connsiteY39" fmla="*/ 937683 h 1281338"/>
                <a:gd name="connsiteX40" fmla="*/ 1632112 w 2137810"/>
                <a:gd name="connsiteY40" fmla="*/ 839060 h 1281338"/>
                <a:gd name="connsiteX41" fmla="*/ 1684729 w 2137810"/>
                <a:gd name="connsiteY41" fmla="*/ 912010 h 1281338"/>
                <a:gd name="connsiteX42" fmla="*/ 1701123 w 2137810"/>
                <a:gd name="connsiteY42" fmla="*/ 886465 h 1281338"/>
                <a:gd name="connsiteX43" fmla="*/ 1655498 w 2137810"/>
                <a:gd name="connsiteY43" fmla="*/ 823173 h 1281338"/>
                <a:gd name="connsiteX44" fmla="*/ 1801144 w 2137810"/>
                <a:gd name="connsiteY44" fmla="*/ 724550 h 1281338"/>
                <a:gd name="connsiteX45" fmla="*/ 1803559 w 2137810"/>
                <a:gd name="connsiteY45" fmla="*/ 727981 h 1281338"/>
                <a:gd name="connsiteX46" fmla="*/ 1848676 w 2137810"/>
                <a:gd name="connsiteY46" fmla="*/ 658208 h 1281338"/>
                <a:gd name="connsiteX47" fmla="*/ 1808008 w 2137810"/>
                <a:gd name="connsiteY47" fmla="*/ 685787 h 1281338"/>
                <a:gd name="connsiteX48" fmla="*/ 1703283 w 2137810"/>
                <a:gd name="connsiteY48" fmla="*/ 540521 h 1281338"/>
                <a:gd name="connsiteX49" fmla="*/ 1848550 w 2137810"/>
                <a:gd name="connsiteY49" fmla="*/ 441390 h 1281338"/>
                <a:gd name="connsiteX50" fmla="*/ 1922517 w 2137810"/>
                <a:gd name="connsiteY50" fmla="*/ 543826 h 1281338"/>
                <a:gd name="connsiteX51" fmla="*/ 1938912 w 2137810"/>
                <a:gd name="connsiteY51" fmla="*/ 518407 h 1281338"/>
                <a:gd name="connsiteX52" fmla="*/ 1871934 w 2137810"/>
                <a:gd name="connsiteY52" fmla="*/ 425376 h 1281338"/>
                <a:gd name="connsiteX53" fmla="*/ 2017073 w 2137810"/>
                <a:gd name="connsiteY53" fmla="*/ 326372 h 1281338"/>
                <a:gd name="connsiteX54" fmla="*/ 2041221 w 2137810"/>
                <a:gd name="connsiteY54" fmla="*/ 359924 h 1281338"/>
                <a:gd name="connsiteX55" fmla="*/ 2057615 w 2137810"/>
                <a:gd name="connsiteY55" fmla="*/ 334378 h 1281338"/>
                <a:gd name="connsiteX56" fmla="*/ 2040458 w 2137810"/>
                <a:gd name="connsiteY56" fmla="*/ 310485 h 1281338"/>
                <a:gd name="connsiteX57" fmla="*/ 2098539 w 2137810"/>
                <a:gd name="connsiteY57" fmla="*/ 270960 h 1281338"/>
                <a:gd name="connsiteX58" fmla="*/ 2137810 w 2137810"/>
                <a:gd name="connsiteY58" fmla="*/ 210083 h 1281338"/>
                <a:gd name="connsiteX59" fmla="*/ 2023937 w 2137810"/>
                <a:gd name="connsiteY59" fmla="*/ 287736 h 1281338"/>
                <a:gd name="connsiteX60" fmla="*/ 1923534 w 2137810"/>
                <a:gd name="connsiteY60" fmla="*/ 148570 h 1281338"/>
                <a:gd name="connsiteX61" fmla="*/ 2018725 w 2137810"/>
                <a:gd name="connsiteY61" fmla="*/ 84008 h 1281338"/>
                <a:gd name="connsiteX62" fmla="*/ 2002839 w 2137810"/>
                <a:gd name="connsiteY62" fmla="*/ 60623 h 1281338"/>
                <a:gd name="connsiteX63" fmla="*/ 1907012 w 2137810"/>
                <a:gd name="connsiteY63" fmla="*/ 125694 h 1281338"/>
                <a:gd name="connsiteX64" fmla="*/ 1816523 w 2137810"/>
                <a:gd name="connsiteY64" fmla="*/ 127 h 1281338"/>
                <a:gd name="connsiteX65" fmla="*/ 1781700 w 2137810"/>
                <a:gd name="connsiteY65" fmla="*/ 127 h 1281338"/>
                <a:gd name="connsiteX66" fmla="*/ 1883627 w 2137810"/>
                <a:gd name="connsiteY66" fmla="*/ 141453 h 1281338"/>
                <a:gd name="connsiteX67" fmla="*/ 1737980 w 2137810"/>
                <a:gd name="connsiteY67" fmla="*/ 240076 h 1281338"/>
                <a:gd name="connsiteX68" fmla="*/ 1635162 w 2137810"/>
                <a:gd name="connsiteY68" fmla="*/ 97479 h 1281338"/>
                <a:gd name="connsiteX69" fmla="*/ 1778903 w 2137810"/>
                <a:gd name="connsiteY69" fmla="*/ 127 h 1281338"/>
                <a:gd name="connsiteX70" fmla="*/ 1728575 w 2137810"/>
                <a:gd name="connsiteY70" fmla="*/ 127 h 1281338"/>
                <a:gd name="connsiteX71" fmla="*/ 1618641 w 2137810"/>
                <a:gd name="connsiteY71" fmla="*/ 74603 h 1281338"/>
                <a:gd name="connsiteX72" fmla="*/ 1564881 w 2137810"/>
                <a:gd name="connsiteY72" fmla="*/ 127 h 1281338"/>
                <a:gd name="connsiteX73" fmla="*/ 1530057 w 2137810"/>
                <a:gd name="connsiteY73" fmla="*/ 127 h 1281338"/>
                <a:gd name="connsiteX74" fmla="*/ 1595255 w 2137810"/>
                <a:gd name="connsiteY74" fmla="*/ 90489 h 1281338"/>
                <a:gd name="connsiteX75" fmla="*/ 1449609 w 2137810"/>
                <a:gd name="connsiteY75" fmla="*/ 189240 h 1281338"/>
                <a:gd name="connsiteX76" fmla="*/ 1346791 w 2137810"/>
                <a:gd name="connsiteY76" fmla="*/ 46516 h 1281338"/>
                <a:gd name="connsiteX77" fmla="*/ 1415167 w 2137810"/>
                <a:gd name="connsiteY77" fmla="*/ 127 h 1281338"/>
                <a:gd name="connsiteX78" fmla="*/ 1364838 w 2137810"/>
                <a:gd name="connsiteY78" fmla="*/ 127 h 1281338"/>
                <a:gd name="connsiteX79" fmla="*/ 1330142 w 2137810"/>
                <a:gd name="connsiteY79" fmla="*/ 23639 h 1281338"/>
                <a:gd name="connsiteX80" fmla="*/ 1313239 w 2137810"/>
                <a:gd name="connsiteY80" fmla="*/ 127 h 1281338"/>
                <a:gd name="connsiteX81" fmla="*/ 1278289 w 2137810"/>
                <a:gd name="connsiteY81" fmla="*/ 127 h 1281338"/>
                <a:gd name="connsiteX82" fmla="*/ 1306758 w 2137810"/>
                <a:gd name="connsiteY82" fmla="*/ 39526 h 1281338"/>
                <a:gd name="connsiteX83" fmla="*/ 1161238 w 2137810"/>
                <a:gd name="connsiteY83" fmla="*/ 138149 h 1281338"/>
                <a:gd name="connsiteX84" fmla="*/ 1061724 w 2137810"/>
                <a:gd name="connsiteY84" fmla="*/ 0 h 1281338"/>
                <a:gd name="connsiteX85" fmla="*/ 1001356 w 2137810"/>
                <a:gd name="connsiteY85" fmla="*/ 0 h 1281338"/>
                <a:gd name="connsiteX86" fmla="*/ 872993 w 2137810"/>
                <a:gd name="connsiteY86" fmla="*/ 87058 h 1281338"/>
                <a:gd name="connsiteX87" fmla="*/ 810210 w 2137810"/>
                <a:gd name="connsiteY87" fmla="*/ 0 h 1281338"/>
                <a:gd name="connsiteX88" fmla="*/ 775260 w 2137810"/>
                <a:gd name="connsiteY88" fmla="*/ 0 h 1281338"/>
                <a:gd name="connsiteX89" fmla="*/ 849481 w 2137810"/>
                <a:gd name="connsiteY89" fmla="*/ 102944 h 1281338"/>
                <a:gd name="connsiteX90" fmla="*/ 703961 w 2137810"/>
                <a:gd name="connsiteY90" fmla="*/ 201695 h 1281338"/>
                <a:gd name="connsiteX91" fmla="*/ 671553 w 2137810"/>
                <a:gd name="connsiteY91" fmla="*/ 156831 h 1281338"/>
                <a:gd name="connsiteX92" fmla="*/ 655158 w 2137810"/>
                <a:gd name="connsiteY92" fmla="*/ 182377 h 1281338"/>
                <a:gd name="connsiteX93" fmla="*/ 680449 w 2137810"/>
                <a:gd name="connsiteY93" fmla="*/ 217454 h 1281338"/>
                <a:gd name="connsiteX94" fmla="*/ 596187 w 2137810"/>
                <a:gd name="connsiteY94" fmla="*/ 274518 h 1281338"/>
                <a:gd name="connsiteX95" fmla="*/ 557552 w 2137810"/>
                <a:gd name="connsiteY95" fmla="*/ 334887 h 1281338"/>
                <a:gd name="connsiteX96" fmla="*/ 696971 w 2137810"/>
                <a:gd name="connsiteY96" fmla="*/ 240330 h 1281338"/>
                <a:gd name="connsiteX97" fmla="*/ 799916 w 2137810"/>
                <a:gd name="connsiteY97" fmla="*/ 382927 h 1281338"/>
                <a:gd name="connsiteX98" fmla="*/ 654268 w 2137810"/>
                <a:gd name="connsiteY98" fmla="*/ 481551 h 1281338"/>
                <a:gd name="connsiteX99" fmla="*/ 553357 w 2137810"/>
                <a:gd name="connsiteY99" fmla="*/ 341496 h 1281338"/>
                <a:gd name="connsiteX100" fmla="*/ 536963 w 2137810"/>
                <a:gd name="connsiteY100" fmla="*/ 367168 h 1281338"/>
                <a:gd name="connsiteX101" fmla="*/ 631010 w 2137810"/>
                <a:gd name="connsiteY101" fmla="*/ 497564 h 1281338"/>
                <a:gd name="connsiteX102" fmla="*/ 485491 w 2137810"/>
                <a:gd name="connsiteY102" fmla="*/ 596187 h 1281338"/>
                <a:gd name="connsiteX103" fmla="*/ 435035 w 2137810"/>
                <a:gd name="connsiteY103" fmla="*/ 526414 h 1281338"/>
                <a:gd name="connsiteX104" fmla="*/ 418768 w 2137810"/>
                <a:gd name="connsiteY104" fmla="*/ 551959 h 1281338"/>
                <a:gd name="connsiteX105" fmla="*/ 461978 w 2137810"/>
                <a:gd name="connsiteY105" fmla="*/ 612074 h 1281338"/>
                <a:gd name="connsiteX106" fmla="*/ 317348 w 2137810"/>
                <a:gd name="connsiteY106" fmla="*/ 710316 h 1281338"/>
                <a:gd name="connsiteX107" fmla="*/ 278839 w 2137810"/>
                <a:gd name="connsiteY107" fmla="*/ 770430 h 1281338"/>
                <a:gd name="connsiteX108" fmla="*/ 309468 w 2137810"/>
                <a:gd name="connsiteY108" fmla="*/ 749714 h 1281338"/>
                <a:gd name="connsiteX109" fmla="*/ 412286 w 2137810"/>
                <a:gd name="connsiteY109" fmla="*/ 892311 h 1281338"/>
                <a:gd name="connsiteX110" fmla="*/ 266766 w 2137810"/>
                <a:gd name="connsiteY110" fmla="*/ 991061 h 1281338"/>
                <a:gd name="connsiteX111" fmla="*/ 198390 w 2137810"/>
                <a:gd name="connsiteY111" fmla="*/ 896124 h 1281338"/>
                <a:gd name="connsiteX112" fmla="*/ 181996 w 2137810"/>
                <a:gd name="connsiteY112" fmla="*/ 921796 h 1281338"/>
                <a:gd name="connsiteX113" fmla="*/ 243507 w 2137810"/>
                <a:gd name="connsiteY113" fmla="*/ 1006948 h 1281338"/>
                <a:gd name="connsiteX114" fmla="*/ 97861 w 2137810"/>
                <a:gd name="connsiteY114" fmla="*/ 1105571 h 1281338"/>
                <a:gd name="connsiteX115" fmla="*/ 80195 w 2137810"/>
                <a:gd name="connsiteY115" fmla="*/ 1080915 h 1281338"/>
                <a:gd name="connsiteX116" fmla="*/ 63800 w 2137810"/>
                <a:gd name="connsiteY116" fmla="*/ 1106461 h 1281338"/>
                <a:gd name="connsiteX117" fmla="*/ 74603 w 2137810"/>
                <a:gd name="connsiteY117" fmla="*/ 1121457 h 1281338"/>
                <a:gd name="connsiteX118" fmla="*/ 38636 w 2137810"/>
                <a:gd name="connsiteY118" fmla="*/ 1145859 h 1281338"/>
                <a:gd name="connsiteX119" fmla="*/ 0 w 2137810"/>
                <a:gd name="connsiteY119" fmla="*/ 1206101 h 1281338"/>
                <a:gd name="connsiteX120" fmla="*/ 581572 w 2137810"/>
                <a:gd name="connsiteY120" fmla="*/ 777420 h 1281338"/>
                <a:gd name="connsiteX121" fmla="*/ 436052 w 2137810"/>
                <a:gd name="connsiteY121" fmla="*/ 876043 h 1281338"/>
                <a:gd name="connsiteX122" fmla="*/ 333234 w 2137810"/>
                <a:gd name="connsiteY122" fmla="*/ 733446 h 1281338"/>
                <a:gd name="connsiteX123" fmla="*/ 478754 w 2137810"/>
                <a:gd name="connsiteY123" fmla="*/ 634823 h 1281338"/>
                <a:gd name="connsiteX124" fmla="*/ 581572 w 2137810"/>
                <a:gd name="connsiteY124" fmla="*/ 777420 h 1281338"/>
                <a:gd name="connsiteX125" fmla="*/ 750477 w 2137810"/>
                <a:gd name="connsiteY125" fmla="*/ 662783 h 1281338"/>
                <a:gd name="connsiteX126" fmla="*/ 604957 w 2137810"/>
                <a:gd name="connsiteY126" fmla="*/ 761407 h 1281338"/>
                <a:gd name="connsiteX127" fmla="*/ 502140 w 2137810"/>
                <a:gd name="connsiteY127" fmla="*/ 618810 h 1281338"/>
                <a:gd name="connsiteX128" fmla="*/ 647659 w 2137810"/>
                <a:gd name="connsiteY128" fmla="*/ 520186 h 1281338"/>
                <a:gd name="connsiteX129" fmla="*/ 750477 w 2137810"/>
                <a:gd name="connsiteY129" fmla="*/ 662783 h 1281338"/>
                <a:gd name="connsiteX130" fmla="*/ 1494218 w 2137810"/>
                <a:gd name="connsiteY130" fmla="*/ 647787 h 1281338"/>
                <a:gd name="connsiteX131" fmla="*/ 1349079 w 2137810"/>
                <a:gd name="connsiteY131" fmla="*/ 746918 h 1281338"/>
                <a:gd name="connsiteX132" fmla="*/ 1247533 w 2137810"/>
                <a:gd name="connsiteY132" fmla="*/ 606228 h 1281338"/>
                <a:gd name="connsiteX133" fmla="*/ 1393180 w 2137810"/>
                <a:gd name="connsiteY133" fmla="*/ 507604 h 1281338"/>
                <a:gd name="connsiteX134" fmla="*/ 1494218 w 2137810"/>
                <a:gd name="connsiteY134" fmla="*/ 647787 h 1281338"/>
                <a:gd name="connsiteX135" fmla="*/ 1416438 w 2137810"/>
                <a:gd name="connsiteY135" fmla="*/ 491591 h 1281338"/>
                <a:gd name="connsiteX136" fmla="*/ 1562085 w 2137810"/>
                <a:gd name="connsiteY136" fmla="*/ 392968 h 1281338"/>
                <a:gd name="connsiteX137" fmla="*/ 1662868 w 2137810"/>
                <a:gd name="connsiteY137" fmla="*/ 532896 h 1281338"/>
                <a:gd name="connsiteX138" fmla="*/ 1517730 w 2137810"/>
                <a:gd name="connsiteY138" fmla="*/ 632027 h 1281338"/>
                <a:gd name="connsiteX139" fmla="*/ 1416564 w 2137810"/>
                <a:gd name="connsiteY139" fmla="*/ 491718 h 1281338"/>
                <a:gd name="connsiteX140" fmla="*/ 1104936 w 2137810"/>
                <a:gd name="connsiteY140" fmla="*/ 456514 h 1281338"/>
                <a:gd name="connsiteX141" fmla="*/ 1207753 w 2137810"/>
                <a:gd name="connsiteY141" fmla="*/ 599110 h 1281338"/>
                <a:gd name="connsiteX142" fmla="*/ 1062106 w 2137810"/>
                <a:gd name="connsiteY142" fmla="*/ 697734 h 1281338"/>
                <a:gd name="connsiteX143" fmla="*/ 959416 w 2137810"/>
                <a:gd name="connsiteY143" fmla="*/ 555264 h 1281338"/>
                <a:gd name="connsiteX144" fmla="*/ 1104936 w 2137810"/>
                <a:gd name="connsiteY144" fmla="*/ 456386 h 1281338"/>
                <a:gd name="connsiteX145" fmla="*/ 942894 w 2137810"/>
                <a:gd name="connsiteY145" fmla="*/ 532260 h 1281338"/>
                <a:gd name="connsiteX146" fmla="*/ 839949 w 2137810"/>
                <a:gd name="connsiteY146" fmla="*/ 389663 h 1281338"/>
                <a:gd name="connsiteX147" fmla="*/ 985597 w 2137810"/>
                <a:gd name="connsiteY147" fmla="*/ 291040 h 1281338"/>
                <a:gd name="connsiteX148" fmla="*/ 1088413 w 2137810"/>
                <a:gd name="connsiteY148" fmla="*/ 433637 h 1281338"/>
                <a:gd name="connsiteX149" fmla="*/ 942894 w 2137810"/>
                <a:gd name="connsiteY149" fmla="*/ 532260 h 1281338"/>
                <a:gd name="connsiteX150" fmla="*/ 1128320 w 2137810"/>
                <a:gd name="connsiteY150" fmla="*/ 440627 h 1281338"/>
                <a:gd name="connsiteX151" fmla="*/ 1273841 w 2137810"/>
                <a:gd name="connsiteY151" fmla="*/ 342004 h 1281338"/>
                <a:gd name="connsiteX152" fmla="*/ 1376658 w 2137810"/>
                <a:gd name="connsiteY152" fmla="*/ 484474 h 1281338"/>
                <a:gd name="connsiteX153" fmla="*/ 1231011 w 2137810"/>
                <a:gd name="connsiteY153" fmla="*/ 583097 h 1281338"/>
                <a:gd name="connsiteX154" fmla="*/ 1128320 w 2137810"/>
                <a:gd name="connsiteY154" fmla="*/ 440627 h 1281338"/>
                <a:gd name="connsiteX155" fmla="*/ 1325567 w 2137810"/>
                <a:gd name="connsiteY155" fmla="*/ 762805 h 1281338"/>
                <a:gd name="connsiteX156" fmla="*/ 1180428 w 2137810"/>
                <a:gd name="connsiteY156" fmla="*/ 861809 h 1281338"/>
                <a:gd name="connsiteX157" fmla="*/ 1078628 w 2137810"/>
                <a:gd name="connsiteY157" fmla="*/ 720737 h 1281338"/>
                <a:gd name="connsiteX158" fmla="*/ 1224275 w 2137810"/>
                <a:gd name="connsiteY158" fmla="*/ 622114 h 1281338"/>
                <a:gd name="connsiteX159" fmla="*/ 1325694 w 2137810"/>
                <a:gd name="connsiteY159" fmla="*/ 762932 h 1281338"/>
                <a:gd name="connsiteX160" fmla="*/ 1156916 w 2137810"/>
                <a:gd name="connsiteY160" fmla="*/ 877696 h 1281338"/>
                <a:gd name="connsiteX161" fmla="*/ 1011777 w 2137810"/>
                <a:gd name="connsiteY161" fmla="*/ 976700 h 1281338"/>
                <a:gd name="connsiteX162" fmla="*/ 909850 w 2137810"/>
                <a:gd name="connsiteY162" fmla="*/ 835374 h 1281338"/>
                <a:gd name="connsiteX163" fmla="*/ 1055370 w 2137810"/>
                <a:gd name="connsiteY163" fmla="*/ 736624 h 1281338"/>
                <a:gd name="connsiteX164" fmla="*/ 1157043 w 2137810"/>
                <a:gd name="connsiteY164" fmla="*/ 877823 h 1281338"/>
                <a:gd name="connsiteX165" fmla="*/ 893073 w 2137810"/>
                <a:gd name="connsiteY165" fmla="*/ 812243 h 1281338"/>
                <a:gd name="connsiteX166" fmla="*/ 790384 w 2137810"/>
                <a:gd name="connsiteY166" fmla="*/ 669773 h 1281338"/>
                <a:gd name="connsiteX167" fmla="*/ 935903 w 2137810"/>
                <a:gd name="connsiteY167" fmla="*/ 571150 h 1281338"/>
                <a:gd name="connsiteX168" fmla="*/ 1038721 w 2137810"/>
                <a:gd name="connsiteY168" fmla="*/ 713620 h 1281338"/>
                <a:gd name="connsiteX169" fmla="*/ 893073 w 2137810"/>
                <a:gd name="connsiteY169" fmla="*/ 812243 h 1281338"/>
                <a:gd name="connsiteX170" fmla="*/ 869689 w 2137810"/>
                <a:gd name="connsiteY170" fmla="*/ 828257 h 1281338"/>
                <a:gd name="connsiteX171" fmla="*/ 724169 w 2137810"/>
                <a:gd name="connsiteY171" fmla="*/ 926880 h 1281338"/>
                <a:gd name="connsiteX172" fmla="*/ 621351 w 2137810"/>
                <a:gd name="connsiteY172" fmla="*/ 784410 h 1281338"/>
                <a:gd name="connsiteX173" fmla="*/ 766871 w 2137810"/>
                <a:gd name="connsiteY173" fmla="*/ 685787 h 1281338"/>
                <a:gd name="connsiteX174" fmla="*/ 869689 w 2137810"/>
                <a:gd name="connsiteY174" fmla="*/ 828257 h 1281338"/>
                <a:gd name="connsiteX175" fmla="*/ 816565 w 2137810"/>
                <a:gd name="connsiteY175" fmla="*/ 405550 h 1281338"/>
                <a:gd name="connsiteX176" fmla="*/ 919381 w 2137810"/>
                <a:gd name="connsiteY176" fmla="*/ 548147 h 1281338"/>
                <a:gd name="connsiteX177" fmla="*/ 773861 w 2137810"/>
                <a:gd name="connsiteY177" fmla="*/ 646770 h 1281338"/>
                <a:gd name="connsiteX178" fmla="*/ 670917 w 2137810"/>
                <a:gd name="connsiteY178" fmla="*/ 504173 h 1281338"/>
                <a:gd name="connsiteX179" fmla="*/ 816565 w 2137810"/>
                <a:gd name="connsiteY179" fmla="*/ 405550 h 1281338"/>
                <a:gd name="connsiteX180" fmla="*/ 968948 w 2137810"/>
                <a:gd name="connsiteY180" fmla="*/ 268036 h 1281338"/>
                <a:gd name="connsiteX181" fmla="*/ 823300 w 2137810"/>
                <a:gd name="connsiteY181" fmla="*/ 366660 h 1281338"/>
                <a:gd name="connsiteX182" fmla="*/ 720483 w 2137810"/>
                <a:gd name="connsiteY182" fmla="*/ 224063 h 1281338"/>
                <a:gd name="connsiteX183" fmla="*/ 866003 w 2137810"/>
                <a:gd name="connsiteY183" fmla="*/ 125440 h 1281338"/>
                <a:gd name="connsiteX184" fmla="*/ 968948 w 2137810"/>
                <a:gd name="connsiteY184" fmla="*/ 268036 h 1281338"/>
                <a:gd name="connsiteX185" fmla="*/ 1137852 w 2137810"/>
                <a:gd name="connsiteY185" fmla="*/ 153400 h 1281338"/>
                <a:gd name="connsiteX186" fmla="*/ 992206 w 2137810"/>
                <a:gd name="connsiteY186" fmla="*/ 252023 h 1281338"/>
                <a:gd name="connsiteX187" fmla="*/ 889388 w 2137810"/>
                <a:gd name="connsiteY187" fmla="*/ 109426 h 1281338"/>
                <a:gd name="connsiteX188" fmla="*/ 1034908 w 2137810"/>
                <a:gd name="connsiteY188" fmla="*/ 10803 h 1281338"/>
                <a:gd name="connsiteX189" fmla="*/ 1137852 w 2137810"/>
                <a:gd name="connsiteY189" fmla="*/ 153400 h 1281338"/>
                <a:gd name="connsiteX190" fmla="*/ 1257192 w 2137810"/>
                <a:gd name="connsiteY190" fmla="*/ 318873 h 1281338"/>
                <a:gd name="connsiteX191" fmla="*/ 1111671 w 2137810"/>
                <a:gd name="connsiteY191" fmla="*/ 417623 h 1281338"/>
                <a:gd name="connsiteX192" fmla="*/ 1008727 w 2137810"/>
                <a:gd name="connsiteY192" fmla="*/ 275026 h 1281338"/>
                <a:gd name="connsiteX193" fmla="*/ 1154374 w 2137810"/>
                <a:gd name="connsiteY193" fmla="*/ 176276 h 1281338"/>
                <a:gd name="connsiteX194" fmla="*/ 1257192 w 2137810"/>
                <a:gd name="connsiteY194" fmla="*/ 318873 h 1281338"/>
                <a:gd name="connsiteX195" fmla="*/ 1426096 w 2137810"/>
                <a:gd name="connsiteY195" fmla="*/ 204364 h 1281338"/>
                <a:gd name="connsiteX196" fmla="*/ 1280577 w 2137810"/>
                <a:gd name="connsiteY196" fmla="*/ 302987 h 1281338"/>
                <a:gd name="connsiteX197" fmla="*/ 1177632 w 2137810"/>
                <a:gd name="connsiteY197" fmla="*/ 160390 h 1281338"/>
                <a:gd name="connsiteX198" fmla="*/ 1323152 w 2137810"/>
                <a:gd name="connsiteY198" fmla="*/ 61767 h 1281338"/>
                <a:gd name="connsiteX199" fmla="*/ 1426096 w 2137810"/>
                <a:gd name="connsiteY199" fmla="*/ 204364 h 1281338"/>
                <a:gd name="connsiteX200" fmla="*/ 1545436 w 2137810"/>
                <a:gd name="connsiteY200" fmla="*/ 369837 h 1281338"/>
                <a:gd name="connsiteX201" fmla="*/ 1399788 w 2137810"/>
                <a:gd name="connsiteY201" fmla="*/ 468460 h 1281338"/>
                <a:gd name="connsiteX202" fmla="*/ 1297099 w 2137810"/>
                <a:gd name="connsiteY202" fmla="*/ 325863 h 1281338"/>
                <a:gd name="connsiteX203" fmla="*/ 1442619 w 2137810"/>
                <a:gd name="connsiteY203" fmla="*/ 227240 h 1281338"/>
                <a:gd name="connsiteX204" fmla="*/ 1545436 w 2137810"/>
                <a:gd name="connsiteY204" fmla="*/ 369837 h 1281338"/>
                <a:gd name="connsiteX205" fmla="*/ 1714340 w 2137810"/>
                <a:gd name="connsiteY205" fmla="*/ 255200 h 1281338"/>
                <a:gd name="connsiteX206" fmla="*/ 1568694 w 2137810"/>
                <a:gd name="connsiteY206" fmla="*/ 353823 h 1281338"/>
                <a:gd name="connsiteX207" fmla="*/ 1465876 w 2137810"/>
                <a:gd name="connsiteY207" fmla="*/ 211354 h 1281338"/>
                <a:gd name="connsiteX208" fmla="*/ 1611524 w 2137810"/>
                <a:gd name="connsiteY208" fmla="*/ 112730 h 1281338"/>
                <a:gd name="connsiteX209" fmla="*/ 1714340 w 2137810"/>
                <a:gd name="connsiteY209" fmla="*/ 255200 h 1281338"/>
                <a:gd name="connsiteX210" fmla="*/ 1754375 w 2137810"/>
                <a:gd name="connsiteY210" fmla="*/ 262317 h 1281338"/>
                <a:gd name="connsiteX211" fmla="*/ 1899895 w 2137810"/>
                <a:gd name="connsiteY211" fmla="*/ 163694 h 1281338"/>
                <a:gd name="connsiteX212" fmla="*/ 2000170 w 2137810"/>
                <a:gd name="connsiteY212" fmla="*/ 302987 h 1281338"/>
                <a:gd name="connsiteX213" fmla="*/ 1855031 w 2137810"/>
                <a:gd name="connsiteY213" fmla="*/ 401991 h 1281338"/>
                <a:gd name="connsiteX214" fmla="*/ 1754502 w 2137810"/>
                <a:gd name="connsiteY214" fmla="*/ 262444 h 1281338"/>
                <a:gd name="connsiteX215" fmla="*/ 1686254 w 2137810"/>
                <a:gd name="connsiteY215" fmla="*/ 516755 h 1281338"/>
                <a:gd name="connsiteX216" fmla="*/ 1585343 w 2137810"/>
                <a:gd name="connsiteY216" fmla="*/ 376954 h 1281338"/>
                <a:gd name="connsiteX217" fmla="*/ 1730990 w 2137810"/>
                <a:gd name="connsiteY217" fmla="*/ 278331 h 1281338"/>
                <a:gd name="connsiteX218" fmla="*/ 1831647 w 2137810"/>
                <a:gd name="connsiteY218" fmla="*/ 417878 h 1281338"/>
                <a:gd name="connsiteX219" fmla="*/ 1686381 w 2137810"/>
                <a:gd name="connsiteY219" fmla="*/ 516882 h 1281338"/>
                <a:gd name="connsiteX220" fmla="*/ 1534124 w 2137810"/>
                <a:gd name="connsiteY220" fmla="*/ 654777 h 1281338"/>
                <a:gd name="connsiteX221" fmla="*/ 1679264 w 2137810"/>
                <a:gd name="connsiteY221" fmla="*/ 555645 h 1281338"/>
                <a:gd name="connsiteX222" fmla="*/ 1784114 w 2137810"/>
                <a:gd name="connsiteY222" fmla="*/ 701165 h 1281338"/>
                <a:gd name="connsiteX223" fmla="*/ 1638467 w 2137810"/>
                <a:gd name="connsiteY223" fmla="*/ 799788 h 1281338"/>
                <a:gd name="connsiteX224" fmla="*/ 1533998 w 2137810"/>
                <a:gd name="connsiteY224" fmla="*/ 654777 h 1281338"/>
                <a:gd name="connsiteX225" fmla="*/ 1365474 w 2137810"/>
                <a:gd name="connsiteY225" fmla="*/ 769668 h 1281338"/>
                <a:gd name="connsiteX226" fmla="*/ 1510613 w 2137810"/>
                <a:gd name="connsiteY226" fmla="*/ 670663 h 1281338"/>
                <a:gd name="connsiteX227" fmla="*/ 1615209 w 2137810"/>
                <a:gd name="connsiteY227" fmla="*/ 815548 h 1281338"/>
                <a:gd name="connsiteX228" fmla="*/ 1469689 w 2137810"/>
                <a:gd name="connsiteY228" fmla="*/ 914171 h 1281338"/>
                <a:gd name="connsiteX229" fmla="*/ 1365347 w 2137810"/>
                <a:gd name="connsiteY229" fmla="*/ 769540 h 1281338"/>
                <a:gd name="connsiteX230" fmla="*/ 1196823 w 2137810"/>
                <a:gd name="connsiteY230" fmla="*/ 884558 h 1281338"/>
                <a:gd name="connsiteX231" fmla="*/ 1341962 w 2137810"/>
                <a:gd name="connsiteY231" fmla="*/ 785554 h 1281338"/>
                <a:gd name="connsiteX232" fmla="*/ 1446304 w 2137810"/>
                <a:gd name="connsiteY232" fmla="*/ 930184 h 1281338"/>
                <a:gd name="connsiteX233" fmla="*/ 1300784 w 2137810"/>
                <a:gd name="connsiteY233" fmla="*/ 1028808 h 1281338"/>
                <a:gd name="connsiteX234" fmla="*/ 1196696 w 2137810"/>
                <a:gd name="connsiteY234" fmla="*/ 884431 h 1281338"/>
                <a:gd name="connsiteX235" fmla="*/ 1028172 w 2137810"/>
                <a:gd name="connsiteY235" fmla="*/ 999576 h 1281338"/>
                <a:gd name="connsiteX236" fmla="*/ 1173311 w 2137810"/>
                <a:gd name="connsiteY236" fmla="*/ 900445 h 1281338"/>
                <a:gd name="connsiteX237" fmla="*/ 1277400 w 2137810"/>
                <a:gd name="connsiteY237" fmla="*/ 1044694 h 1281338"/>
                <a:gd name="connsiteX238" fmla="*/ 1131879 w 2137810"/>
                <a:gd name="connsiteY238" fmla="*/ 1143444 h 1281338"/>
                <a:gd name="connsiteX239" fmla="*/ 1028172 w 2137810"/>
                <a:gd name="connsiteY239" fmla="*/ 999576 h 1281338"/>
                <a:gd name="connsiteX240" fmla="*/ 859522 w 2137810"/>
                <a:gd name="connsiteY240" fmla="*/ 1114467 h 1281338"/>
                <a:gd name="connsiteX241" fmla="*/ 1004660 w 2137810"/>
                <a:gd name="connsiteY241" fmla="*/ 1015336 h 1281338"/>
                <a:gd name="connsiteX242" fmla="*/ 1108367 w 2137810"/>
                <a:gd name="connsiteY242" fmla="*/ 1159204 h 1281338"/>
                <a:gd name="connsiteX243" fmla="*/ 962847 w 2137810"/>
                <a:gd name="connsiteY243" fmla="*/ 1257827 h 1281338"/>
                <a:gd name="connsiteX244" fmla="*/ 859395 w 2137810"/>
                <a:gd name="connsiteY244" fmla="*/ 1114340 h 1281338"/>
                <a:gd name="connsiteX245" fmla="*/ 740818 w 2137810"/>
                <a:gd name="connsiteY245" fmla="*/ 949629 h 1281338"/>
                <a:gd name="connsiteX246" fmla="*/ 886338 w 2137810"/>
                <a:gd name="connsiteY246" fmla="*/ 851006 h 1281338"/>
                <a:gd name="connsiteX247" fmla="*/ 988266 w 2137810"/>
                <a:gd name="connsiteY247" fmla="*/ 992459 h 1281338"/>
                <a:gd name="connsiteX248" fmla="*/ 843126 w 2137810"/>
                <a:gd name="connsiteY248" fmla="*/ 1091464 h 1281338"/>
                <a:gd name="connsiteX249" fmla="*/ 740945 w 2137810"/>
                <a:gd name="connsiteY249" fmla="*/ 949629 h 1281338"/>
                <a:gd name="connsiteX250" fmla="*/ 571913 w 2137810"/>
                <a:gd name="connsiteY250" fmla="*/ 1064139 h 1281338"/>
                <a:gd name="connsiteX251" fmla="*/ 717433 w 2137810"/>
                <a:gd name="connsiteY251" fmla="*/ 965516 h 1281338"/>
                <a:gd name="connsiteX252" fmla="*/ 819615 w 2137810"/>
                <a:gd name="connsiteY252" fmla="*/ 1107477 h 1281338"/>
                <a:gd name="connsiteX253" fmla="*/ 674476 w 2137810"/>
                <a:gd name="connsiteY253" fmla="*/ 1206609 h 1281338"/>
                <a:gd name="connsiteX254" fmla="*/ 572040 w 2137810"/>
                <a:gd name="connsiteY254" fmla="*/ 1064266 h 1281338"/>
                <a:gd name="connsiteX255" fmla="*/ 452574 w 2137810"/>
                <a:gd name="connsiteY255" fmla="*/ 898793 h 1281338"/>
                <a:gd name="connsiteX256" fmla="*/ 598094 w 2137810"/>
                <a:gd name="connsiteY256" fmla="*/ 800170 h 1281338"/>
                <a:gd name="connsiteX257" fmla="*/ 700911 w 2137810"/>
                <a:gd name="connsiteY257" fmla="*/ 942639 h 1281338"/>
                <a:gd name="connsiteX258" fmla="*/ 555391 w 2137810"/>
                <a:gd name="connsiteY258" fmla="*/ 1041263 h 1281338"/>
                <a:gd name="connsiteX259" fmla="*/ 452574 w 2137810"/>
                <a:gd name="connsiteY259" fmla="*/ 898793 h 1281338"/>
                <a:gd name="connsiteX260" fmla="*/ 283669 w 2137810"/>
                <a:gd name="connsiteY260" fmla="*/ 1013429 h 1281338"/>
                <a:gd name="connsiteX261" fmla="*/ 429188 w 2137810"/>
                <a:gd name="connsiteY261" fmla="*/ 914806 h 1281338"/>
                <a:gd name="connsiteX262" fmla="*/ 532006 w 2137810"/>
                <a:gd name="connsiteY262" fmla="*/ 1057149 h 1281338"/>
                <a:gd name="connsiteX263" fmla="*/ 386359 w 2137810"/>
                <a:gd name="connsiteY263" fmla="*/ 1155899 h 1281338"/>
                <a:gd name="connsiteX264" fmla="*/ 283669 w 2137810"/>
                <a:gd name="connsiteY264" fmla="*/ 1013429 h 1281338"/>
                <a:gd name="connsiteX265" fmla="*/ 114763 w 2137810"/>
                <a:gd name="connsiteY265" fmla="*/ 1128066 h 1281338"/>
                <a:gd name="connsiteX266" fmla="*/ 260411 w 2137810"/>
                <a:gd name="connsiteY266" fmla="*/ 1029316 h 1281338"/>
                <a:gd name="connsiteX267" fmla="*/ 363101 w 2137810"/>
                <a:gd name="connsiteY267" fmla="*/ 1171786 h 1281338"/>
                <a:gd name="connsiteX268" fmla="*/ 217581 w 2137810"/>
                <a:gd name="connsiteY268" fmla="*/ 1270409 h 1281338"/>
                <a:gd name="connsiteX269" fmla="*/ 114763 w 2137810"/>
                <a:gd name="connsiteY269" fmla="*/ 1128066 h 128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137810" h="1281338">
                  <a:moveTo>
                    <a:pt x="381" y="1205846"/>
                  </a:moveTo>
                  <a:lnTo>
                    <a:pt x="91379" y="1144080"/>
                  </a:lnTo>
                  <a:lnTo>
                    <a:pt x="190129" y="1281212"/>
                  </a:lnTo>
                  <a:lnTo>
                    <a:pt x="252022" y="1281212"/>
                  </a:lnTo>
                  <a:cubicBezTo>
                    <a:pt x="252022" y="1281212"/>
                    <a:pt x="379369" y="1194789"/>
                    <a:pt x="379369" y="1194789"/>
                  </a:cubicBezTo>
                  <a:lnTo>
                    <a:pt x="441517" y="1281212"/>
                  </a:lnTo>
                  <a:lnTo>
                    <a:pt x="476467" y="1281212"/>
                  </a:lnTo>
                  <a:cubicBezTo>
                    <a:pt x="476467" y="1281212"/>
                    <a:pt x="402881" y="1179030"/>
                    <a:pt x="402881" y="1179030"/>
                  </a:cubicBezTo>
                  <a:lnTo>
                    <a:pt x="548401" y="1080407"/>
                  </a:lnTo>
                  <a:lnTo>
                    <a:pt x="650836" y="1222622"/>
                  </a:lnTo>
                  <a:lnTo>
                    <a:pt x="564923" y="1281339"/>
                  </a:lnTo>
                  <a:lnTo>
                    <a:pt x="615124" y="1281339"/>
                  </a:lnTo>
                  <a:cubicBezTo>
                    <a:pt x="615124" y="1281339"/>
                    <a:pt x="667485" y="1245753"/>
                    <a:pt x="667485" y="1245753"/>
                  </a:cubicBezTo>
                  <a:lnTo>
                    <a:pt x="693158" y="1281339"/>
                  </a:lnTo>
                  <a:lnTo>
                    <a:pt x="728109" y="1281339"/>
                  </a:lnTo>
                  <a:cubicBezTo>
                    <a:pt x="728109" y="1281339"/>
                    <a:pt x="690871" y="1229740"/>
                    <a:pt x="690871" y="1229740"/>
                  </a:cubicBezTo>
                  <a:lnTo>
                    <a:pt x="836009" y="1130608"/>
                  </a:lnTo>
                  <a:lnTo>
                    <a:pt x="939462" y="1274222"/>
                  </a:lnTo>
                  <a:lnTo>
                    <a:pt x="929041" y="1281339"/>
                  </a:lnTo>
                  <a:cubicBezTo>
                    <a:pt x="929041" y="1281339"/>
                    <a:pt x="979623" y="1281339"/>
                    <a:pt x="979496" y="1281212"/>
                  </a:cubicBezTo>
                  <a:lnTo>
                    <a:pt x="1125016" y="1182589"/>
                  </a:lnTo>
                  <a:lnTo>
                    <a:pt x="1196315" y="1281339"/>
                  </a:lnTo>
                  <a:lnTo>
                    <a:pt x="1231138" y="1281339"/>
                  </a:lnTo>
                  <a:cubicBezTo>
                    <a:pt x="1231138" y="1281339"/>
                    <a:pt x="1148528" y="1166702"/>
                    <a:pt x="1148528" y="1166702"/>
                  </a:cubicBezTo>
                  <a:lnTo>
                    <a:pt x="1294049" y="1068079"/>
                  </a:lnTo>
                  <a:lnTo>
                    <a:pt x="1396865" y="1210676"/>
                  </a:lnTo>
                  <a:lnTo>
                    <a:pt x="1292650" y="1281339"/>
                  </a:lnTo>
                  <a:lnTo>
                    <a:pt x="1342979" y="1281339"/>
                  </a:lnTo>
                  <a:cubicBezTo>
                    <a:pt x="1342979" y="1281339"/>
                    <a:pt x="1413387" y="1233552"/>
                    <a:pt x="1413387" y="1233552"/>
                  </a:cubicBezTo>
                  <a:lnTo>
                    <a:pt x="1446940" y="1280068"/>
                  </a:lnTo>
                  <a:lnTo>
                    <a:pt x="1463461" y="1254523"/>
                  </a:lnTo>
                  <a:lnTo>
                    <a:pt x="1436900" y="1217793"/>
                  </a:lnTo>
                  <a:lnTo>
                    <a:pt x="1526372" y="1157043"/>
                  </a:lnTo>
                  <a:lnTo>
                    <a:pt x="1565516" y="1096293"/>
                  </a:lnTo>
                  <a:lnTo>
                    <a:pt x="1420378" y="1194789"/>
                  </a:lnTo>
                  <a:lnTo>
                    <a:pt x="1317560" y="1052193"/>
                  </a:lnTo>
                  <a:lnTo>
                    <a:pt x="1463080" y="953569"/>
                  </a:lnTo>
                  <a:lnTo>
                    <a:pt x="1565771" y="1096039"/>
                  </a:lnTo>
                  <a:lnTo>
                    <a:pt x="1582293" y="1070621"/>
                  </a:lnTo>
                  <a:lnTo>
                    <a:pt x="1486592" y="937683"/>
                  </a:lnTo>
                  <a:lnTo>
                    <a:pt x="1632112" y="839060"/>
                  </a:lnTo>
                  <a:lnTo>
                    <a:pt x="1684729" y="912010"/>
                  </a:lnTo>
                  <a:lnTo>
                    <a:pt x="1701123" y="886465"/>
                  </a:lnTo>
                  <a:lnTo>
                    <a:pt x="1655498" y="823173"/>
                  </a:lnTo>
                  <a:lnTo>
                    <a:pt x="1801144" y="724550"/>
                  </a:lnTo>
                  <a:lnTo>
                    <a:pt x="1803559" y="727981"/>
                  </a:lnTo>
                  <a:lnTo>
                    <a:pt x="1848676" y="658208"/>
                  </a:lnTo>
                  <a:lnTo>
                    <a:pt x="1808008" y="685787"/>
                  </a:lnTo>
                  <a:lnTo>
                    <a:pt x="1703283" y="540521"/>
                  </a:lnTo>
                  <a:lnTo>
                    <a:pt x="1848550" y="441390"/>
                  </a:lnTo>
                  <a:lnTo>
                    <a:pt x="1922517" y="543826"/>
                  </a:lnTo>
                  <a:lnTo>
                    <a:pt x="1938912" y="518407"/>
                  </a:lnTo>
                  <a:lnTo>
                    <a:pt x="1871934" y="425376"/>
                  </a:lnTo>
                  <a:lnTo>
                    <a:pt x="2017073" y="326372"/>
                  </a:lnTo>
                  <a:lnTo>
                    <a:pt x="2041221" y="359924"/>
                  </a:lnTo>
                  <a:lnTo>
                    <a:pt x="2057615" y="334378"/>
                  </a:lnTo>
                  <a:lnTo>
                    <a:pt x="2040458" y="310485"/>
                  </a:lnTo>
                  <a:lnTo>
                    <a:pt x="2098539" y="270960"/>
                  </a:lnTo>
                  <a:lnTo>
                    <a:pt x="2137810" y="210083"/>
                  </a:lnTo>
                  <a:lnTo>
                    <a:pt x="2023937" y="287736"/>
                  </a:lnTo>
                  <a:lnTo>
                    <a:pt x="1923534" y="148570"/>
                  </a:lnTo>
                  <a:lnTo>
                    <a:pt x="2018725" y="84008"/>
                  </a:lnTo>
                  <a:lnTo>
                    <a:pt x="2002839" y="60623"/>
                  </a:lnTo>
                  <a:lnTo>
                    <a:pt x="1907012" y="125694"/>
                  </a:lnTo>
                  <a:lnTo>
                    <a:pt x="1816523" y="127"/>
                  </a:lnTo>
                  <a:lnTo>
                    <a:pt x="1781700" y="127"/>
                  </a:lnTo>
                  <a:cubicBezTo>
                    <a:pt x="1781700" y="127"/>
                    <a:pt x="1883627" y="141453"/>
                    <a:pt x="1883627" y="141453"/>
                  </a:cubicBezTo>
                  <a:lnTo>
                    <a:pt x="1737980" y="240076"/>
                  </a:lnTo>
                  <a:lnTo>
                    <a:pt x="1635162" y="97479"/>
                  </a:lnTo>
                  <a:lnTo>
                    <a:pt x="1778903" y="127"/>
                  </a:lnTo>
                  <a:lnTo>
                    <a:pt x="1728575" y="127"/>
                  </a:lnTo>
                  <a:cubicBezTo>
                    <a:pt x="1728575" y="127"/>
                    <a:pt x="1618641" y="74603"/>
                    <a:pt x="1618641" y="74603"/>
                  </a:cubicBezTo>
                  <a:lnTo>
                    <a:pt x="1564881" y="127"/>
                  </a:lnTo>
                  <a:lnTo>
                    <a:pt x="1530057" y="127"/>
                  </a:lnTo>
                  <a:cubicBezTo>
                    <a:pt x="1530057" y="127"/>
                    <a:pt x="1595255" y="90489"/>
                    <a:pt x="1595255" y="90489"/>
                  </a:cubicBezTo>
                  <a:lnTo>
                    <a:pt x="1449609" y="189240"/>
                  </a:lnTo>
                  <a:lnTo>
                    <a:pt x="1346791" y="46516"/>
                  </a:lnTo>
                  <a:lnTo>
                    <a:pt x="1415167" y="127"/>
                  </a:lnTo>
                  <a:lnTo>
                    <a:pt x="1364838" y="127"/>
                  </a:lnTo>
                  <a:cubicBezTo>
                    <a:pt x="1364838" y="127"/>
                    <a:pt x="1330142" y="23639"/>
                    <a:pt x="1330142" y="23639"/>
                  </a:cubicBezTo>
                  <a:lnTo>
                    <a:pt x="1313239" y="127"/>
                  </a:lnTo>
                  <a:lnTo>
                    <a:pt x="1278289" y="127"/>
                  </a:lnTo>
                  <a:cubicBezTo>
                    <a:pt x="1278289" y="127"/>
                    <a:pt x="1306758" y="39526"/>
                    <a:pt x="1306758" y="39526"/>
                  </a:cubicBezTo>
                  <a:lnTo>
                    <a:pt x="1161238" y="138149"/>
                  </a:lnTo>
                  <a:lnTo>
                    <a:pt x="1061724" y="0"/>
                  </a:lnTo>
                  <a:lnTo>
                    <a:pt x="1001356" y="0"/>
                  </a:lnTo>
                  <a:cubicBezTo>
                    <a:pt x="1001356" y="0"/>
                    <a:pt x="872993" y="87058"/>
                    <a:pt x="872993" y="87058"/>
                  </a:cubicBezTo>
                  <a:lnTo>
                    <a:pt x="810210" y="0"/>
                  </a:lnTo>
                  <a:lnTo>
                    <a:pt x="775260" y="0"/>
                  </a:lnTo>
                  <a:cubicBezTo>
                    <a:pt x="775260" y="0"/>
                    <a:pt x="849481" y="102944"/>
                    <a:pt x="849481" y="102944"/>
                  </a:cubicBezTo>
                  <a:lnTo>
                    <a:pt x="703961" y="201695"/>
                  </a:lnTo>
                  <a:lnTo>
                    <a:pt x="671553" y="156831"/>
                  </a:lnTo>
                  <a:lnTo>
                    <a:pt x="655158" y="182377"/>
                  </a:lnTo>
                  <a:lnTo>
                    <a:pt x="680449" y="217454"/>
                  </a:lnTo>
                  <a:lnTo>
                    <a:pt x="596187" y="274518"/>
                  </a:lnTo>
                  <a:lnTo>
                    <a:pt x="557552" y="334887"/>
                  </a:lnTo>
                  <a:lnTo>
                    <a:pt x="696971" y="240330"/>
                  </a:lnTo>
                  <a:lnTo>
                    <a:pt x="799916" y="382927"/>
                  </a:lnTo>
                  <a:lnTo>
                    <a:pt x="654268" y="481551"/>
                  </a:lnTo>
                  <a:lnTo>
                    <a:pt x="553357" y="341496"/>
                  </a:lnTo>
                  <a:lnTo>
                    <a:pt x="536963" y="367168"/>
                  </a:lnTo>
                  <a:lnTo>
                    <a:pt x="631010" y="497564"/>
                  </a:lnTo>
                  <a:lnTo>
                    <a:pt x="485491" y="596187"/>
                  </a:lnTo>
                  <a:lnTo>
                    <a:pt x="435035" y="526414"/>
                  </a:lnTo>
                  <a:lnTo>
                    <a:pt x="418768" y="551959"/>
                  </a:lnTo>
                  <a:lnTo>
                    <a:pt x="461978" y="612074"/>
                  </a:lnTo>
                  <a:lnTo>
                    <a:pt x="317348" y="710316"/>
                  </a:lnTo>
                  <a:lnTo>
                    <a:pt x="278839" y="770430"/>
                  </a:lnTo>
                  <a:lnTo>
                    <a:pt x="309468" y="749714"/>
                  </a:lnTo>
                  <a:lnTo>
                    <a:pt x="412286" y="892311"/>
                  </a:lnTo>
                  <a:lnTo>
                    <a:pt x="266766" y="991061"/>
                  </a:lnTo>
                  <a:lnTo>
                    <a:pt x="198390" y="896124"/>
                  </a:lnTo>
                  <a:lnTo>
                    <a:pt x="181996" y="921796"/>
                  </a:lnTo>
                  <a:lnTo>
                    <a:pt x="243507" y="1006948"/>
                  </a:lnTo>
                  <a:lnTo>
                    <a:pt x="97861" y="1105571"/>
                  </a:lnTo>
                  <a:lnTo>
                    <a:pt x="80195" y="1080915"/>
                  </a:lnTo>
                  <a:lnTo>
                    <a:pt x="63800" y="1106461"/>
                  </a:lnTo>
                  <a:lnTo>
                    <a:pt x="74603" y="1121457"/>
                  </a:lnTo>
                  <a:lnTo>
                    <a:pt x="38636" y="1145859"/>
                  </a:lnTo>
                  <a:lnTo>
                    <a:pt x="0" y="1206101"/>
                  </a:lnTo>
                  <a:close/>
                  <a:moveTo>
                    <a:pt x="581572" y="777420"/>
                  </a:moveTo>
                  <a:lnTo>
                    <a:pt x="436052" y="876043"/>
                  </a:lnTo>
                  <a:lnTo>
                    <a:pt x="333234" y="733446"/>
                  </a:lnTo>
                  <a:lnTo>
                    <a:pt x="478754" y="634823"/>
                  </a:lnTo>
                  <a:lnTo>
                    <a:pt x="581572" y="777420"/>
                  </a:lnTo>
                  <a:close/>
                  <a:moveTo>
                    <a:pt x="750477" y="662783"/>
                  </a:moveTo>
                  <a:lnTo>
                    <a:pt x="604957" y="761407"/>
                  </a:lnTo>
                  <a:lnTo>
                    <a:pt x="502140" y="618810"/>
                  </a:lnTo>
                  <a:lnTo>
                    <a:pt x="647659" y="520186"/>
                  </a:lnTo>
                  <a:lnTo>
                    <a:pt x="750477" y="662783"/>
                  </a:lnTo>
                  <a:close/>
                  <a:moveTo>
                    <a:pt x="1494218" y="647787"/>
                  </a:moveTo>
                  <a:lnTo>
                    <a:pt x="1349079" y="746918"/>
                  </a:lnTo>
                  <a:lnTo>
                    <a:pt x="1247533" y="606228"/>
                  </a:lnTo>
                  <a:lnTo>
                    <a:pt x="1393180" y="507604"/>
                  </a:lnTo>
                  <a:lnTo>
                    <a:pt x="1494218" y="647787"/>
                  </a:lnTo>
                  <a:close/>
                  <a:moveTo>
                    <a:pt x="1416438" y="491591"/>
                  </a:moveTo>
                  <a:lnTo>
                    <a:pt x="1562085" y="392968"/>
                  </a:lnTo>
                  <a:lnTo>
                    <a:pt x="1662868" y="532896"/>
                  </a:lnTo>
                  <a:lnTo>
                    <a:pt x="1517730" y="632027"/>
                  </a:lnTo>
                  <a:lnTo>
                    <a:pt x="1416564" y="491718"/>
                  </a:lnTo>
                  <a:close/>
                  <a:moveTo>
                    <a:pt x="1104936" y="456514"/>
                  </a:moveTo>
                  <a:lnTo>
                    <a:pt x="1207753" y="599110"/>
                  </a:lnTo>
                  <a:lnTo>
                    <a:pt x="1062106" y="697734"/>
                  </a:lnTo>
                  <a:lnTo>
                    <a:pt x="959416" y="555264"/>
                  </a:lnTo>
                  <a:lnTo>
                    <a:pt x="1104936" y="456386"/>
                  </a:lnTo>
                  <a:close/>
                  <a:moveTo>
                    <a:pt x="942894" y="532260"/>
                  </a:moveTo>
                  <a:lnTo>
                    <a:pt x="839949" y="389663"/>
                  </a:lnTo>
                  <a:lnTo>
                    <a:pt x="985597" y="291040"/>
                  </a:lnTo>
                  <a:lnTo>
                    <a:pt x="1088413" y="433637"/>
                  </a:lnTo>
                  <a:lnTo>
                    <a:pt x="942894" y="532260"/>
                  </a:lnTo>
                  <a:close/>
                  <a:moveTo>
                    <a:pt x="1128320" y="440627"/>
                  </a:moveTo>
                  <a:lnTo>
                    <a:pt x="1273841" y="342004"/>
                  </a:lnTo>
                  <a:lnTo>
                    <a:pt x="1376658" y="484474"/>
                  </a:lnTo>
                  <a:lnTo>
                    <a:pt x="1231011" y="583097"/>
                  </a:lnTo>
                  <a:lnTo>
                    <a:pt x="1128320" y="440627"/>
                  </a:lnTo>
                  <a:close/>
                  <a:moveTo>
                    <a:pt x="1325567" y="762805"/>
                  </a:moveTo>
                  <a:lnTo>
                    <a:pt x="1180428" y="861809"/>
                  </a:lnTo>
                  <a:lnTo>
                    <a:pt x="1078628" y="720737"/>
                  </a:lnTo>
                  <a:lnTo>
                    <a:pt x="1224275" y="622114"/>
                  </a:lnTo>
                  <a:lnTo>
                    <a:pt x="1325694" y="762932"/>
                  </a:lnTo>
                  <a:close/>
                  <a:moveTo>
                    <a:pt x="1156916" y="877696"/>
                  </a:moveTo>
                  <a:lnTo>
                    <a:pt x="1011777" y="976700"/>
                  </a:lnTo>
                  <a:lnTo>
                    <a:pt x="909850" y="835374"/>
                  </a:lnTo>
                  <a:lnTo>
                    <a:pt x="1055370" y="736624"/>
                  </a:lnTo>
                  <a:lnTo>
                    <a:pt x="1157043" y="877823"/>
                  </a:lnTo>
                  <a:close/>
                  <a:moveTo>
                    <a:pt x="893073" y="812243"/>
                  </a:moveTo>
                  <a:lnTo>
                    <a:pt x="790384" y="669773"/>
                  </a:lnTo>
                  <a:lnTo>
                    <a:pt x="935903" y="571150"/>
                  </a:lnTo>
                  <a:lnTo>
                    <a:pt x="1038721" y="713620"/>
                  </a:lnTo>
                  <a:lnTo>
                    <a:pt x="893073" y="812243"/>
                  </a:lnTo>
                  <a:close/>
                  <a:moveTo>
                    <a:pt x="869689" y="828257"/>
                  </a:moveTo>
                  <a:lnTo>
                    <a:pt x="724169" y="926880"/>
                  </a:lnTo>
                  <a:lnTo>
                    <a:pt x="621351" y="784410"/>
                  </a:lnTo>
                  <a:lnTo>
                    <a:pt x="766871" y="685787"/>
                  </a:lnTo>
                  <a:lnTo>
                    <a:pt x="869689" y="828257"/>
                  </a:lnTo>
                  <a:close/>
                  <a:moveTo>
                    <a:pt x="816565" y="405550"/>
                  </a:moveTo>
                  <a:lnTo>
                    <a:pt x="919381" y="548147"/>
                  </a:lnTo>
                  <a:lnTo>
                    <a:pt x="773861" y="646770"/>
                  </a:lnTo>
                  <a:lnTo>
                    <a:pt x="670917" y="504173"/>
                  </a:lnTo>
                  <a:lnTo>
                    <a:pt x="816565" y="405550"/>
                  </a:lnTo>
                  <a:close/>
                  <a:moveTo>
                    <a:pt x="968948" y="268036"/>
                  </a:moveTo>
                  <a:lnTo>
                    <a:pt x="823300" y="366660"/>
                  </a:lnTo>
                  <a:lnTo>
                    <a:pt x="720483" y="224063"/>
                  </a:lnTo>
                  <a:lnTo>
                    <a:pt x="866003" y="125440"/>
                  </a:lnTo>
                  <a:lnTo>
                    <a:pt x="968948" y="268036"/>
                  </a:lnTo>
                  <a:close/>
                  <a:moveTo>
                    <a:pt x="1137852" y="153400"/>
                  </a:moveTo>
                  <a:lnTo>
                    <a:pt x="992206" y="252023"/>
                  </a:lnTo>
                  <a:lnTo>
                    <a:pt x="889388" y="109426"/>
                  </a:lnTo>
                  <a:lnTo>
                    <a:pt x="1034908" y="10803"/>
                  </a:lnTo>
                  <a:lnTo>
                    <a:pt x="1137852" y="153400"/>
                  </a:lnTo>
                  <a:close/>
                  <a:moveTo>
                    <a:pt x="1257192" y="318873"/>
                  </a:moveTo>
                  <a:lnTo>
                    <a:pt x="1111671" y="417623"/>
                  </a:lnTo>
                  <a:lnTo>
                    <a:pt x="1008727" y="275026"/>
                  </a:lnTo>
                  <a:lnTo>
                    <a:pt x="1154374" y="176276"/>
                  </a:lnTo>
                  <a:lnTo>
                    <a:pt x="1257192" y="318873"/>
                  </a:lnTo>
                  <a:close/>
                  <a:moveTo>
                    <a:pt x="1426096" y="204364"/>
                  </a:moveTo>
                  <a:lnTo>
                    <a:pt x="1280577" y="302987"/>
                  </a:lnTo>
                  <a:lnTo>
                    <a:pt x="1177632" y="160390"/>
                  </a:lnTo>
                  <a:lnTo>
                    <a:pt x="1323152" y="61767"/>
                  </a:lnTo>
                  <a:lnTo>
                    <a:pt x="1426096" y="204364"/>
                  </a:lnTo>
                  <a:close/>
                  <a:moveTo>
                    <a:pt x="1545436" y="369837"/>
                  </a:moveTo>
                  <a:lnTo>
                    <a:pt x="1399788" y="468460"/>
                  </a:lnTo>
                  <a:lnTo>
                    <a:pt x="1297099" y="325863"/>
                  </a:lnTo>
                  <a:lnTo>
                    <a:pt x="1442619" y="227240"/>
                  </a:lnTo>
                  <a:lnTo>
                    <a:pt x="1545436" y="369837"/>
                  </a:lnTo>
                  <a:close/>
                  <a:moveTo>
                    <a:pt x="1714340" y="255200"/>
                  </a:moveTo>
                  <a:lnTo>
                    <a:pt x="1568694" y="353823"/>
                  </a:lnTo>
                  <a:lnTo>
                    <a:pt x="1465876" y="211354"/>
                  </a:lnTo>
                  <a:lnTo>
                    <a:pt x="1611524" y="112730"/>
                  </a:lnTo>
                  <a:lnTo>
                    <a:pt x="1714340" y="255200"/>
                  </a:lnTo>
                  <a:close/>
                  <a:moveTo>
                    <a:pt x="1754375" y="262317"/>
                  </a:moveTo>
                  <a:lnTo>
                    <a:pt x="1899895" y="163694"/>
                  </a:lnTo>
                  <a:lnTo>
                    <a:pt x="2000170" y="302987"/>
                  </a:lnTo>
                  <a:lnTo>
                    <a:pt x="1855031" y="401991"/>
                  </a:lnTo>
                  <a:lnTo>
                    <a:pt x="1754502" y="262444"/>
                  </a:lnTo>
                  <a:close/>
                  <a:moveTo>
                    <a:pt x="1686254" y="516755"/>
                  </a:moveTo>
                  <a:lnTo>
                    <a:pt x="1585343" y="376954"/>
                  </a:lnTo>
                  <a:lnTo>
                    <a:pt x="1730990" y="278331"/>
                  </a:lnTo>
                  <a:lnTo>
                    <a:pt x="1831647" y="417878"/>
                  </a:lnTo>
                  <a:lnTo>
                    <a:pt x="1686381" y="516882"/>
                  </a:lnTo>
                  <a:close/>
                  <a:moveTo>
                    <a:pt x="1534124" y="654777"/>
                  </a:moveTo>
                  <a:lnTo>
                    <a:pt x="1679264" y="555645"/>
                  </a:lnTo>
                  <a:lnTo>
                    <a:pt x="1784114" y="701165"/>
                  </a:lnTo>
                  <a:lnTo>
                    <a:pt x="1638467" y="799788"/>
                  </a:lnTo>
                  <a:lnTo>
                    <a:pt x="1533998" y="654777"/>
                  </a:lnTo>
                  <a:close/>
                  <a:moveTo>
                    <a:pt x="1365474" y="769668"/>
                  </a:moveTo>
                  <a:lnTo>
                    <a:pt x="1510613" y="670663"/>
                  </a:lnTo>
                  <a:lnTo>
                    <a:pt x="1615209" y="815548"/>
                  </a:lnTo>
                  <a:lnTo>
                    <a:pt x="1469689" y="914171"/>
                  </a:lnTo>
                  <a:lnTo>
                    <a:pt x="1365347" y="769540"/>
                  </a:lnTo>
                  <a:close/>
                  <a:moveTo>
                    <a:pt x="1196823" y="884558"/>
                  </a:moveTo>
                  <a:lnTo>
                    <a:pt x="1341962" y="785554"/>
                  </a:lnTo>
                  <a:lnTo>
                    <a:pt x="1446304" y="930184"/>
                  </a:lnTo>
                  <a:lnTo>
                    <a:pt x="1300784" y="1028808"/>
                  </a:lnTo>
                  <a:lnTo>
                    <a:pt x="1196696" y="884431"/>
                  </a:lnTo>
                  <a:close/>
                  <a:moveTo>
                    <a:pt x="1028172" y="999576"/>
                  </a:moveTo>
                  <a:lnTo>
                    <a:pt x="1173311" y="900445"/>
                  </a:lnTo>
                  <a:lnTo>
                    <a:pt x="1277400" y="1044694"/>
                  </a:lnTo>
                  <a:lnTo>
                    <a:pt x="1131879" y="1143444"/>
                  </a:lnTo>
                  <a:lnTo>
                    <a:pt x="1028172" y="999576"/>
                  </a:lnTo>
                  <a:close/>
                  <a:moveTo>
                    <a:pt x="859522" y="1114467"/>
                  </a:moveTo>
                  <a:lnTo>
                    <a:pt x="1004660" y="1015336"/>
                  </a:lnTo>
                  <a:lnTo>
                    <a:pt x="1108367" y="1159204"/>
                  </a:lnTo>
                  <a:lnTo>
                    <a:pt x="962847" y="1257827"/>
                  </a:lnTo>
                  <a:lnTo>
                    <a:pt x="859395" y="1114340"/>
                  </a:lnTo>
                  <a:close/>
                  <a:moveTo>
                    <a:pt x="740818" y="949629"/>
                  </a:moveTo>
                  <a:lnTo>
                    <a:pt x="886338" y="851006"/>
                  </a:lnTo>
                  <a:lnTo>
                    <a:pt x="988266" y="992459"/>
                  </a:lnTo>
                  <a:lnTo>
                    <a:pt x="843126" y="1091464"/>
                  </a:lnTo>
                  <a:lnTo>
                    <a:pt x="740945" y="949629"/>
                  </a:lnTo>
                  <a:close/>
                  <a:moveTo>
                    <a:pt x="571913" y="1064139"/>
                  </a:moveTo>
                  <a:lnTo>
                    <a:pt x="717433" y="965516"/>
                  </a:lnTo>
                  <a:lnTo>
                    <a:pt x="819615" y="1107477"/>
                  </a:lnTo>
                  <a:lnTo>
                    <a:pt x="674476" y="1206609"/>
                  </a:lnTo>
                  <a:lnTo>
                    <a:pt x="572040" y="1064266"/>
                  </a:lnTo>
                  <a:close/>
                  <a:moveTo>
                    <a:pt x="452574" y="898793"/>
                  </a:moveTo>
                  <a:lnTo>
                    <a:pt x="598094" y="800170"/>
                  </a:lnTo>
                  <a:lnTo>
                    <a:pt x="700911" y="942639"/>
                  </a:lnTo>
                  <a:lnTo>
                    <a:pt x="555391" y="1041263"/>
                  </a:lnTo>
                  <a:lnTo>
                    <a:pt x="452574" y="898793"/>
                  </a:lnTo>
                  <a:close/>
                  <a:moveTo>
                    <a:pt x="283669" y="1013429"/>
                  </a:moveTo>
                  <a:lnTo>
                    <a:pt x="429188" y="914806"/>
                  </a:lnTo>
                  <a:lnTo>
                    <a:pt x="532006" y="1057149"/>
                  </a:lnTo>
                  <a:lnTo>
                    <a:pt x="386359" y="1155899"/>
                  </a:lnTo>
                  <a:lnTo>
                    <a:pt x="283669" y="1013429"/>
                  </a:lnTo>
                  <a:close/>
                  <a:moveTo>
                    <a:pt x="114763" y="1128066"/>
                  </a:moveTo>
                  <a:lnTo>
                    <a:pt x="260411" y="1029316"/>
                  </a:lnTo>
                  <a:lnTo>
                    <a:pt x="363101" y="1171786"/>
                  </a:lnTo>
                  <a:lnTo>
                    <a:pt x="217581" y="1270409"/>
                  </a:lnTo>
                  <a:lnTo>
                    <a:pt x="114763" y="1128066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7B816E07-8860-EE24-878D-8D64A1803531}"/>
                </a:ext>
              </a:extLst>
            </p:cNvPr>
            <p:cNvSpPr/>
            <p:nvPr/>
          </p:nvSpPr>
          <p:spPr>
            <a:xfrm>
              <a:off x="10085112" y="1836288"/>
              <a:ext cx="253877" cy="196950"/>
            </a:xfrm>
            <a:custGeom>
              <a:avLst/>
              <a:gdLst>
                <a:gd name="connsiteX0" fmla="*/ 54552 w 253877"/>
                <a:gd name="connsiteY0" fmla="*/ 38766 h 196950"/>
                <a:gd name="connsiteX1" fmla="*/ 159656 w 253877"/>
                <a:gd name="connsiteY1" fmla="*/ 3 h 196950"/>
                <a:gd name="connsiteX2" fmla="*/ 253069 w 253877"/>
                <a:gd name="connsiteY2" fmla="*/ 76639 h 196950"/>
                <a:gd name="connsiteX3" fmla="*/ 220534 w 253877"/>
                <a:gd name="connsiteY3" fmla="*/ 150352 h 196950"/>
                <a:gd name="connsiteX4" fmla="*/ 144406 w 253877"/>
                <a:gd name="connsiteY4" fmla="*/ 185430 h 196950"/>
                <a:gd name="connsiteX5" fmla="*/ 67515 w 253877"/>
                <a:gd name="connsiteY5" fmla="*/ 196233 h 196950"/>
                <a:gd name="connsiteX6" fmla="*/ 5113 w 253877"/>
                <a:gd name="connsiteY6" fmla="*/ 155309 h 196950"/>
                <a:gd name="connsiteX7" fmla="*/ 43622 w 253877"/>
                <a:gd name="connsiteY7" fmla="*/ 49060 h 196950"/>
                <a:gd name="connsiteX8" fmla="*/ 54424 w 253877"/>
                <a:gd name="connsiteY8" fmla="*/ 39020 h 19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877" h="196950">
                  <a:moveTo>
                    <a:pt x="54552" y="38766"/>
                  </a:moveTo>
                  <a:cubicBezTo>
                    <a:pt x="82638" y="15762"/>
                    <a:pt x="125850" y="-251"/>
                    <a:pt x="159656" y="3"/>
                  </a:cubicBezTo>
                  <a:cubicBezTo>
                    <a:pt x="207315" y="384"/>
                    <a:pt x="245317" y="28980"/>
                    <a:pt x="253069" y="76639"/>
                  </a:cubicBezTo>
                  <a:cubicBezTo>
                    <a:pt x="257644" y="104345"/>
                    <a:pt x="242266" y="132433"/>
                    <a:pt x="220534" y="150352"/>
                  </a:cubicBezTo>
                  <a:cubicBezTo>
                    <a:pt x="198801" y="168145"/>
                    <a:pt x="171476" y="177550"/>
                    <a:pt x="144406" y="185430"/>
                  </a:cubicBezTo>
                  <a:cubicBezTo>
                    <a:pt x="119368" y="192674"/>
                    <a:pt x="93442" y="199156"/>
                    <a:pt x="67515" y="196233"/>
                  </a:cubicBezTo>
                  <a:cubicBezTo>
                    <a:pt x="41588" y="193310"/>
                    <a:pt x="15534" y="179075"/>
                    <a:pt x="5113" y="155309"/>
                  </a:cubicBezTo>
                  <a:cubicBezTo>
                    <a:pt x="-12171" y="115911"/>
                    <a:pt x="17822" y="76639"/>
                    <a:pt x="43622" y="49060"/>
                  </a:cubicBezTo>
                  <a:cubicBezTo>
                    <a:pt x="46926" y="45629"/>
                    <a:pt x="50485" y="42197"/>
                    <a:pt x="54424" y="39020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CEAA50C1-337C-9290-E2EF-1B96696CE77C}"/>
                </a:ext>
              </a:extLst>
            </p:cNvPr>
            <p:cNvSpPr/>
            <p:nvPr/>
          </p:nvSpPr>
          <p:spPr>
            <a:xfrm>
              <a:off x="9125858" y="1784983"/>
              <a:ext cx="400776" cy="296239"/>
            </a:xfrm>
            <a:custGeom>
              <a:avLst/>
              <a:gdLst>
                <a:gd name="connsiteX0" fmla="*/ 149836 w 400776"/>
                <a:gd name="connsiteY0" fmla="*/ 50164 h 296239"/>
                <a:gd name="connsiteX1" fmla="*/ 223295 w 400776"/>
                <a:gd name="connsiteY1" fmla="*/ 5809 h 296239"/>
                <a:gd name="connsiteX2" fmla="*/ 306160 w 400776"/>
                <a:gd name="connsiteY2" fmla="*/ 11020 h 296239"/>
                <a:gd name="connsiteX3" fmla="*/ 347845 w 400776"/>
                <a:gd name="connsiteY3" fmla="*/ 43428 h 296239"/>
                <a:gd name="connsiteX4" fmla="*/ 390675 w 400776"/>
                <a:gd name="connsiteY4" fmla="*/ 115362 h 296239"/>
                <a:gd name="connsiteX5" fmla="*/ 386354 w 400776"/>
                <a:gd name="connsiteY5" fmla="*/ 166072 h 296239"/>
                <a:gd name="connsiteX6" fmla="*/ 400080 w 400776"/>
                <a:gd name="connsiteY6" fmla="*/ 246013 h 296239"/>
                <a:gd name="connsiteX7" fmla="*/ 346575 w 400776"/>
                <a:gd name="connsiteY7" fmla="*/ 295070 h 296239"/>
                <a:gd name="connsiteX8" fmla="*/ 272480 w 400776"/>
                <a:gd name="connsiteY8" fmla="*/ 278548 h 296239"/>
                <a:gd name="connsiteX9" fmla="*/ 216306 w 400776"/>
                <a:gd name="connsiteY9" fmla="*/ 248809 h 296239"/>
                <a:gd name="connsiteX10" fmla="*/ 118826 w 400776"/>
                <a:gd name="connsiteY10" fmla="*/ 255036 h 296239"/>
                <a:gd name="connsiteX11" fmla="*/ 44223 w 400776"/>
                <a:gd name="connsiteY11" fmla="*/ 238895 h 296239"/>
                <a:gd name="connsiteX12" fmla="*/ 5206 w 400776"/>
                <a:gd name="connsiteY12" fmla="*/ 201149 h 296239"/>
                <a:gd name="connsiteX13" fmla="*/ 3300 w 400776"/>
                <a:gd name="connsiteY13" fmla="*/ 150312 h 296239"/>
                <a:gd name="connsiteX14" fmla="*/ 93154 w 400776"/>
                <a:gd name="connsiteY14" fmla="*/ 62746 h 296239"/>
                <a:gd name="connsiteX15" fmla="*/ 149836 w 400776"/>
                <a:gd name="connsiteY15" fmla="*/ 50037 h 29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0776" h="296239">
                  <a:moveTo>
                    <a:pt x="149836" y="50164"/>
                  </a:moveTo>
                  <a:cubicBezTo>
                    <a:pt x="176907" y="37455"/>
                    <a:pt x="193683" y="15087"/>
                    <a:pt x="223295" y="5809"/>
                  </a:cubicBezTo>
                  <a:cubicBezTo>
                    <a:pt x="250874" y="-2706"/>
                    <a:pt x="280232" y="-2579"/>
                    <a:pt x="306160" y="11020"/>
                  </a:cubicBezTo>
                  <a:cubicBezTo>
                    <a:pt x="321792" y="19154"/>
                    <a:pt x="335136" y="31228"/>
                    <a:pt x="347845" y="43428"/>
                  </a:cubicBezTo>
                  <a:cubicBezTo>
                    <a:pt x="368434" y="63255"/>
                    <a:pt x="388896" y="86894"/>
                    <a:pt x="390675" y="115362"/>
                  </a:cubicBezTo>
                  <a:cubicBezTo>
                    <a:pt x="391692" y="132265"/>
                    <a:pt x="385719" y="149042"/>
                    <a:pt x="386354" y="166072"/>
                  </a:cubicBezTo>
                  <a:cubicBezTo>
                    <a:pt x="387244" y="193270"/>
                    <a:pt x="404401" y="219069"/>
                    <a:pt x="400080" y="246013"/>
                  </a:cubicBezTo>
                  <a:cubicBezTo>
                    <a:pt x="396014" y="271558"/>
                    <a:pt x="372120" y="290749"/>
                    <a:pt x="346575" y="295070"/>
                  </a:cubicBezTo>
                  <a:cubicBezTo>
                    <a:pt x="321156" y="299391"/>
                    <a:pt x="294975" y="291257"/>
                    <a:pt x="272480" y="278548"/>
                  </a:cubicBezTo>
                  <a:cubicBezTo>
                    <a:pt x="253924" y="268127"/>
                    <a:pt x="236767" y="254274"/>
                    <a:pt x="216306" y="248809"/>
                  </a:cubicBezTo>
                  <a:cubicBezTo>
                    <a:pt x="184660" y="240421"/>
                    <a:pt x="151616" y="253257"/>
                    <a:pt x="118826" y="255036"/>
                  </a:cubicBezTo>
                  <a:cubicBezTo>
                    <a:pt x="93154" y="256434"/>
                    <a:pt x="67100" y="250842"/>
                    <a:pt x="44223" y="238895"/>
                  </a:cubicBezTo>
                  <a:cubicBezTo>
                    <a:pt x="27828" y="230380"/>
                    <a:pt x="12704" y="218052"/>
                    <a:pt x="5206" y="201149"/>
                  </a:cubicBezTo>
                  <a:cubicBezTo>
                    <a:pt x="-1784" y="185263"/>
                    <a:pt x="-1022" y="166962"/>
                    <a:pt x="3300" y="150312"/>
                  </a:cubicBezTo>
                  <a:cubicBezTo>
                    <a:pt x="14484" y="107864"/>
                    <a:pt x="50451" y="72914"/>
                    <a:pt x="93154" y="62746"/>
                  </a:cubicBezTo>
                  <a:cubicBezTo>
                    <a:pt x="112090" y="58298"/>
                    <a:pt x="132298" y="58298"/>
                    <a:pt x="149836" y="50037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C652C5A2-95F6-A93E-EC88-B630F000007C}"/>
                </a:ext>
              </a:extLst>
            </p:cNvPr>
            <p:cNvSpPr/>
            <p:nvPr/>
          </p:nvSpPr>
          <p:spPr>
            <a:xfrm>
              <a:off x="9121355" y="2127579"/>
              <a:ext cx="167926" cy="114355"/>
            </a:xfrm>
            <a:custGeom>
              <a:avLst/>
              <a:gdLst>
                <a:gd name="connsiteX0" fmla="*/ 167557 w 167926"/>
                <a:gd name="connsiteY0" fmla="*/ 66984 h 114355"/>
                <a:gd name="connsiteX1" fmla="*/ 9327 w 167926"/>
                <a:gd name="connsiteY1" fmla="*/ 30636 h 114355"/>
                <a:gd name="connsiteX2" fmla="*/ 15682 w 167926"/>
                <a:gd name="connsiteY2" fmla="*/ 98757 h 114355"/>
                <a:gd name="connsiteX3" fmla="*/ 45930 w 167926"/>
                <a:gd name="connsiteY3" fmla="*/ 111593 h 114355"/>
                <a:gd name="connsiteX4" fmla="*/ 137690 w 167926"/>
                <a:gd name="connsiteY4" fmla="*/ 100028 h 114355"/>
                <a:gd name="connsiteX5" fmla="*/ 167430 w 167926"/>
                <a:gd name="connsiteY5" fmla="*/ 66984 h 11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926" h="114355">
                  <a:moveTo>
                    <a:pt x="167557" y="66984"/>
                  </a:moveTo>
                  <a:cubicBezTo>
                    <a:pt x="175817" y="-7746"/>
                    <a:pt x="43388" y="-20074"/>
                    <a:pt x="9327" y="30636"/>
                  </a:cubicBezTo>
                  <a:cubicBezTo>
                    <a:pt x="-4526" y="51352"/>
                    <a:pt x="-3382" y="82744"/>
                    <a:pt x="15682" y="98757"/>
                  </a:cubicBezTo>
                  <a:cubicBezTo>
                    <a:pt x="24197" y="105874"/>
                    <a:pt x="35127" y="109433"/>
                    <a:pt x="45930" y="111593"/>
                  </a:cubicBezTo>
                  <a:cubicBezTo>
                    <a:pt x="76686" y="117694"/>
                    <a:pt x="109476" y="113627"/>
                    <a:pt x="137690" y="100028"/>
                  </a:cubicBezTo>
                  <a:cubicBezTo>
                    <a:pt x="151670" y="93292"/>
                    <a:pt x="165777" y="82489"/>
                    <a:pt x="167430" y="66984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23" name="Graphic 1765">
              <a:extLst>
                <a:ext uri="{FF2B5EF4-FFF2-40B4-BE49-F238E27FC236}">
                  <a16:creationId xmlns:a16="http://schemas.microsoft.com/office/drawing/2014/main" id="{5CECC1A9-21DD-DC3F-2D6E-F61216345DC5}"/>
                </a:ext>
              </a:extLst>
            </p:cNvPr>
            <p:cNvGrpSpPr/>
            <p:nvPr/>
          </p:nvGrpSpPr>
          <p:grpSpPr>
            <a:xfrm>
              <a:off x="10694323" y="1842145"/>
              <a:ext cx="476636" cy="476636"/>
              <a:chOff x="10694323" y="1842145"/>
              <a:chExt cx="476636" cy="476636"/>
            </a:xfrm>
          </p:grpSpPr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511DD899-4F88-B893-ED46-682CFE5E456E}"/>
                  </a:ext>
                </a:extLst>
              </p:cNvPr>
              <p:cNvSpPr/>
              <p:nvPr/>
            </p:nvSpPr>
            <p:spPr>
              <a:xfrm rot="-2322002">
                <a:off x="10763101" y="1910923"/>
                <a:ext cx="339080" cy="339080"/>
              </a:xfrm>
              <a:custGeom>
                <a:avLst/>
                <a:gdLst>
                  <a:gd name="connsiteX0" fmla="*/ 339080 w 339080"/>
                  <a:gd name="connsiteY0" fmla="*/ 169540 h 339080"/>
                  <a:gd name="connsiteX1" fmla="*/ 169540 w 339080"/>
                  <a:gd name="connsiteY1" fmla="*/ 339081 h 339080"/>
                  <a:gd name="connsiteX2" fmla="*/ -1 w 339080"/>
                  <a:gd name="connsiteY2" fmla="*/ 169540 h 339080"/>
                  <a:gd name="connsiteX3" fmla="*/ 169540 w 339080"/>
                  <a:gd name="connsiteY3" fmla="*/ 0 h 339080"/>
                  <a:gd name="connsiteX4" fmla="*/ 339080 w 339080"/>
                  <a:gd name="connsiteY4" fmla="*/ 169540 h 33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080" h="339080">
                    <a:moveTo>
                      <a:pt x="339080" y="169540"/>
                    </a:moveTo>
                    <a:cubicBezTo>
                      <a:pt x="339080" y="263175"/>
                      <a:pt x="263174" y="339081"/>
                      <a:pt x="169540" y="339081"/>
                    </a:cubicBezTo>
                    <a:cubicBezTo>
                      <a:pt x="75905" y="339081"/>
                      <a:pt x="-1" y="263175"/>
                      <a:pt x="-1" y="169540"/>
                    </a:cubicBezTo>
                    <a:cubicBezTo>
                      <a:pt x="-1" y="75906"/>
                      <a:pt x="75905" y="0"/>
                      <a:pt x="169540" y="0"/>
                    </a:cubicBezTo>
                    <a:cubicBezTo>
                      <a:pt x="263174" y="0"/>
                      <a:pt x="339080" y="75906"/>
                      <a:pt x="339080" y="169540"/>
                    </a:cubicBezTo>
                    <a:close/>
                  </a:path>
                </a:pathLst>
              </a:custGeom>
              <a:solidFill>
                <a:srgbClr val="7494B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9" name="Freeform: Shape 2368">
                <a:extLst>
                  <a:ext uri="{FF2B5EF4-FFF2-40B4-BE49-F238E27FC236}">
                    <a16:creationId xmlns:a16="http://schemas.microsoft.com/office/drawing/2014/main" id="{AF6785E1-EB6E-4F20-BFAF-45487FCF4EDA}"/>
                  </a:ext>
                </a:extLst>
              </p:cNvPr>
              <p:cNvSpPr/>
              <p:nvPr/>
            </p:nvSpPr>
            <p:spPr>
              <a:xfrm>
                <a:off x="10742078" y="1890178"/>
                <a:ext cx="382037" cy="382037"/>
              </a:xfrm>
              <a:custGeom>
                <a:avLst/>
                <a:gdLst>
                  <a:gd name="connsiteX0" fmla="*/ 0 w 382037"/>
                  <a:gd name="connsiteY0" fmla="*/ 191019 h 382037"/>
                  <a:gd name="connsiteX1" fmla="*/ 191019 w 382037"/>
                  <a:gd name="connsiteY1" fmla="*/ 0 h 382037"/>
                  <a:gd name="connsiteX2" fmla="*/ 382038 w 382037"/>
                  <a:gd name="connsiteY2" fmla="*/ 191019 h 382037"/>
                  <a:gd name="connsiteX3" fmla="*/ 191019 w 382037"/>
                  <a:gd name="connsiteY3" fmla="*/ 382038 h 382037"/>
                  <a:gd name="connsiteX4" fmla="*/ 0 w 382037"/>
                  <a:gd name="connsiteY4" fmla="*/ 191019 h 382037"/>
                  <a:gd name="connsiteX5" fmla="*/ 42957 w 382037"/>
                  <a:gd name="connsiteY5" fmla="*/ 191019 h 382037"/>
                  <a:gd name="connsiteX6" fmla="*/ 191147 w 382037"/>
                  <a:gd name="connsiteY6" fmla="*/ 339208 h 382037"/>
                  <a:gd name="connsiteX7" fmla="*/ 339335 w 382037"/>
                  <a:gd name="connsiteY7" fmla="*/ 191019 h 382037"/>
                  <a:gd name="connsiteX8" fmla="*/ 191147 w 382037"/>
                  <a:gd name="connsiteY8" fmla="*/ 42830 h 382037"/>
                  <a:gd name="connsiteX9" fmla="*/ 42957 w 382037"/>
                  <a:gd name="connsiteY9" fmla="*/ 191019 h 38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2037" h="382037">
                    <a:moveTo>
                      <a:pt x="0" y="191019"/>
                    </a:moveTo>
                    <a:cubicBezTo>
                      <a:pt x="0" y="85660"/>
                      <a:pt x="85661" y="0"/>
                      <a:pt x="191019" y="0"/>
                    </a:cubicBezTo>
                    <a:cubicBezTo>
                      <a:pt x="296378" y="0"/>
                      <a:pt x="382038" y="85660"/>
                      <a:pt x="382038" y="191019"/>
                    </a:cubicBezTo>
                    <a:cubicBezTo>
                      <a:pt x="382038" y="296378"/>
                      <a:pt x="296378" y="382038"/>
                      <a:pt x="191019" y="382038"/>
                    </a:cubicBezTo>
                    <a:cubicBezTo>
                      <a:pt x="85661" y="382038"/>
                      <a:pt x="0" y="296378"/>
                      <a:pt x="0" y="191019"/>
                    </a:cubicBezTo>
                    <a:close/>
                    <a:moveTo>
                      <a:pt x="42957" y="191019"/>
                    </a:moveTo>
                    <a:cubicBezTo>
                      <a:pt x="42957" y="272739"/>
                      <a:pt x="109427" y="339208"/>
                      <a:pt x="191147" y="339208"/>
                    </a:cubicBezTo>
                    <a:cubicBezTo>
                      <a:pt x="272866" y="339208"/>
                      <a:pt x="339335" y="272739"/>
                      <a:pt x="339335" y="191019"/>
                    </a:cubicBezTo>
                    <a:cubicBezTo>
                      <a:pt x="339335" y="109299"/>
                      <a:pt x="272866" y="42830"/>
                      <a:pt x="191147" y="42830"/>
                    </a:cubicBezTo>
                    <a:cubicBezTo>
                      <a:pt x="109427" y="42830"/>
                      <a:pt x="42957" y="109299"/>
                      <a:pt x="42957" y="191019"/>
                    </a:cubicBezTo>
                    <a:close/>
                  </a:path>
                </a:pathLst>
              </a:custGeom>
              <a:solidFill>
                <a:srgbClr val="B204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A59D57DE-BBFB-6F6C-DEF9-591313AFBBEE}"/>
                </a:ext>
              </a:extLst>
            </p:cNvPr>
            <p:cNvSpPr/>
            <p:nvPr/>
          </p:nvSpPr>
          <p:spPr>
            <a:xfrm>
              <a:off x="10918863" y="1899710"/>
              <a:ext cx="28595" cy="361575"/>
            </a:xfrm>
            <a:custGeom>
              <a:avLst/>
              <a:gdLst>
                <a:gd name="connsiteX0" fmla="*/ 0 w 28595"/>
                <a:gd name="connsiteY0" fmla="*/ 0 h 361575"/>
                <a:gd name="connsiteX1" fmla="*/ 28596 w 28595"/>
                <a:gd name="connsiteY1" fmla="*/ 0 h 361575"/>
                <a:gd name="connsiteX2" fmla="*/ 28596 w 28595"/>
                <a:gd name="connsiteY2" fmla="*/ 361576 h 361575"/>
                <a:gd name="connsiteX3" fmla="*/ 0 w 28595"/>
                <a:gd name="connsiteY3" fmla="*/ 361576 h 36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361575">
                  <a:moveTo>
                    <a:pt x="0" y="0"/>
                  </a:moveTo>
                  <a:lnTo>
                    <a:pt x="28596" y="0"/>
                  </a:lnTo>
                  <a:lnTo>
                    <a:pt x="28596" y="361576"/>
                  </a:lnTo>
                  <a:lnTo>
                    <a:pt x="0" y="36157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D5CC0A4E-F608-1C46-73A9-90641267F808}"/>
                </a:ext>
              </a:extLst>
            </p:cNvPr>
            <p:cNvSpPr/>
            <p:nvPr/>
          </p:nvSpPr>
          <p:spPr>
            <a:xfrm>
              <a:off x="10752373" y="2066200"/>
              <a:ext cx="361576" cy="28595"/>
            </a:xfrm>
            <a:custGeom>
              <a:avLst/>
              <a:gdLst>
                <a:gd name="connsiteX0" fmla="*/ 0 w 361576"/>
                <a:gd name="connsiteY0" fmla="*/ 0 h 28595"/>
                <a:gd name="connsiteX1" fmla="*/ 361576 w 361576"/>
                <a:gd name="connsiteY1" fmla="*/ 0 h 28595"/>
                <a:gd name="connsiteX2" fmla="*/ 361576 w 361576"/>
                <a:gd name="connsiteY2" fmla="*/ 28596 h 28595"/>
                <a:gd name="connsiteX3" fmla="*/ 0 w 361576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576" h="28595">
                  <a:moveTo>
                    <a:pt x="0" y="0"/>
                  </a:moveTo>
                  <a:lnTo>
                    <a:pt x="361576" y="0"/>
                  </a:lnTo>
                  <a:lnTo>
                    <a:pt x="361576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846A92C1-B97A-9F12-993B-8010A92D9471}"/>
                </a:ext>
              </a:extLst>
            </p:cNvPr>
            <p:cNvSpPr/>
            <p:nvPr/>
          </p:nvSpPr>
          <p:spPr>
            <a:xfrm>
              <a:off x="10844642" y="1592148"/>
              <a:ext cx="195086" cy="225079"/>
            </a:xfrm>
            <a:custGeom>
              <a:avLst/>
              <a:gdLst>
                <a:gd name="connsiteX0" fmla="*/ 97480 w 195086"/>
                <a:gd name="connsiteY0" fmla="*/ 0 h 225079"/>
                <a:gd name="connsiteX1" fmla="*/ 69392 w 195086"/>
                <a:gd name="connsiteY1" fmla="*/ 63800 h 225079"/>
                <a:gd name="connsiteX2" fmla="*/ 0 w 195086"/>
                <a:gd name="connsiteY2" fmla="*/ 56175 h 225079"/>
                <a:gd name="connsiteX3" fmla="*/ 41178 w 195086"/>
                <a:gd name="connsiteY3" fmla="*/ 112476 h 225079"/>
                <a:gd name="connsiteX4" fmla="*/ 0 w 195086"/>
                <a:gd name="connsiteY4" fmla="*/ 168778 h 225079"/>
                <a:gd name="connsiteX5" fmla="*/ 69392 w 195086"/>
                <a:gd name="connsiteY5" fmla="*/ 161279 h 225079"/>
                <a:gd name="connsiteX6" fmla="*/ 97480 w 195086"/>
                <a:gd name="connsiteY6" fmla="*/ 225079 h 225079"/>
                <a:gd name="connsiteX7" fmla="*/ 125694 w 195086"/>
                <a:gd name="connsiteY7" fmla="*/ 161279 h 225079"/>
                <a:gd name="connsiteX8" fmla="*/ 195086 w 195086"/>
                <a:gd name="connsiteY8" fmla="*/ 168778 h 225079"/>
                <a:gd name="connsiteX9" fmla="*/ 153782 w 195086"/>
                <a:gd name="connsiteY9" fmla="*/ 112476 h 225079"/>
                <a:gd name="connsiteX10" fmla="*/ 195086 w 195086"/>
                <a:gd name="connsiteY10" fmla="*/ 56175 h 225079"/>
                <a:gd name="connsiteX11" fmla="*/ 125694 w 195086"/>
                <a:gd name="connsiteY11" fmla="*/ 63800 h 225079"/>
                <a:gd name="connsiteX12" fmla="*/ 97480 w 195086"/>
                <a:gd name="connsiteY12" fmla="*/ 0 h 225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086" h="225079">
                  <a:moveTo>
                    <a:pt x="97480" y="0"/>
                  </a:moveTo>
                  <a:lnTo>
                    <a:pt x="69392" y="63800"/>
                  </a:lnTo>
                  <a:lnTo>
                    <a:pt x="0" y="56175"/>
                  </a:lnTo>
                  <a:lnTo>
                    <a:pt x="41178" y="112476"/>
                  </a:lnTo>
                  <a:lnTo>
                    <a:pt x="0" y="168778"/>
                  </a:lnTo>
                  <a:lnTo>
                    <a:pt x="69392" y="161279"/>
                  </a:lnTo>
                  <a:lnTo>
                    <a:pt x="97480" y="225079"/>
                  </a:lnTo>
                  <a:lnTo>
                    <a:pt x="125694" y="161279"/>
                  </a:lnTo>
                  <a:lnTo>
                    <a:pt x="195086" y="168778"/>
                  </a:lnTo>
                  <a:lnTo>
                    <a:pt x="153782" y="112476"/>
                  </a:lnTo>
                  <a:lnTo>
                    <a:pt x="195086" y="56175"/>
                  </a:lnTo>
                  <a:lnTo>
                    <a:pt x="125694" y="63800"/>
                  </a:lnTo>
                  <a:lnTo>
                    <a:pt x="97480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F1C03AB1-4B66-383B-02F4-B5E487853437}"/>
                </a:ext>
              </a:extLst>
            </p:cNvPr>
            <p:cNvSpPr/>
            <p:nvPr/>
          </p:nvSpPr>
          <p:spPr>
            <a:xfrm>
              <a:off x="11230366" y="2053872"/>
              <a:ext cx="195085" cy="225206"/>
            </a:xfrm>
            <a:custGeom>
              <a:avLst/>
              <a:gdLst>
                <a:gd name="connsiteX0" fmla="*/ 97606 w 195085"/>
                <a:gd name="connsiteY0" fmla="*/ 0 h 225206"/>
                <a:gd name="connsiteX1" fmla="*/ 69392 w 195085"/>
                <a:gd name="connsiteY1" fmla="*/ 63800 h 225206"/>
                <a:gd name="connsiteX2" fmla="*/ 0 w 195085"/>
                <a:gd name="connsiteY2" fmla="*/ 56302 h 225206"/>
                <a:gd name="connsiteX3" fmla="*/ 41305 w 195085"/>
                <a:gd name="connsiteY3" fmla="*/ 112603 h 225206"/>
                <a:gd name="connsiteX4" fmla="*/ 0 w 195085"/>
                <a:gd name="connsiteY4" fmla="*/ 168905 h 225206"/>
                <a:gd name="connsiteX5" fmla="*/ 69392 w 195085"/>
                <a:gd name="connsiteY5" fmla="*/ 161407 h 225206"/>
                <a:gd name="connsiteX6" fmla="*/ 97606 w 195085"/>
                <a:gd name="connsiteY6" fmla="*/ 225207 h 225206"/>
                <a:gd name="connsiteX7" fmla="*/ 125693 w 195085"/>
                <a:gd name="connsiteY7" fmla="*/ 161407 h 225206"/>
                <a:gd name="connsiteX8" fmla="*/ 195086 w 195085"/>
                <a:gd name="connsiteY8" fmla="*/ 168905 h 225206"/>
                <a:gd name="connsiteX9" fmla="*/ 153908 w 195085"/>
                <a:gd name="connsiteY9" fmla="*/ 112603 h 225206"/>
                <a:gd name="connsiteX10" fmla="*/ 195086 w 195085"/>
                <a:gd name="connsiteY10" fmla="*/ 56302 h 225206"/>
                <a:gd name="connsiteX11" fmla="*/ 125693 w 195085"/>
                <a:gd name="connsiteY11" fmla="*/ 63800 h 225206"/>
                <a:gd name="connsiteX12" fmla="*/ 97606 w 195085"/>
                <a:gd name="connsiteY12" fmla="*/ 0 h 22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085" h="225206">
                  <a:moveTo>
                    <a:pt x="97606" y="0"/>
                  </a:moveTo>
                  <a:lnTo>
                    <a:pt x="69392" y="63800"/>
                  </a:lnTo>
                  <a:lnTo>
                    <a:pt x="0" y="56302"/>
                  </a:lnTo>
                  <a:lnTo>
                    <a:pt x="41305" y="112603"/>
                  </a:lnTo>
                  <a:lnTo>
                    <a:pt x="0" y="168905"/>
                  </a:lnTo>
                  <a:lnTo>
                    <a:pt x="69392" y="161407"/>
                  </a:lnTo>
                  <a:lnTo>
                    <a:pt x="97606" y="225207"/>
                  </a:lnTo>
                  <a:lnTo>
                    <a:pt x="125693" y="161407"/>
                  </a:lnTo>
                  <a:lnTo>
                    <a:pt x="195086" y="168905"/>
                  </a:lnTo>
                  <a:lnTo>
                    <a:pt x="153908" y="112603"/>
                  </a:lnTo>
                  <a:lnTo>
                    <a:pt x="195086" y="56302"/>
                  </a:lnTo>
                  <a:lnTo>
                    <a:pt x="125693" y="63800"/>
                  </a:lnTo>
                  <a:lnTo>
                    <a:pt x="97606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53554E04-18DF-0FDE-2B0D-44B1FC242DB2}"/>
                </a:ext>
              </a:extLst>
            </p:cNvPr>
            <p:cNvSpPr/>
            <p:nvPr/>
          </p:nvSpPr>
          <p:spPr>
            <a:xfrm>
              <a:off x="10457647" y="2053872"/>
              <a:ext cx="194959" cy="225206"/>
            </a:xfrm>
            <a:custGeom>
              <a:avLst/>
              <a:gdLst>
                <a:gd name="connsiteX0" fmla="*/ 97480 w 194959"/>
                <a:gd name="connsiteY0" fmla="*/ 0 h 225206"/>
                <a:gd name="connsiteX1" fmla="*/ 69392 w 194959"/>
                <a:gd name="connsiteY1" fmla="*/ 63800 h 225206"/>
                <a:gd name="connsiteX2" fmla="*/ 0 w 194959"/>
                <a:gd name="connsiteY2" fmla="*/ 56302 h 225206"/>
                <a:gd name="connsiteX3" fmla="*/ 41178 w 194959"/>
                <a:gd name="connsiteY3" fmla="*/ 112603 h 225206"/>
                <a:gd name="connsiteX4" fmla="*/ 0 w 194959"/>
                <a:gd name="connsiteY4" fmla="*/ 168905 h 225206"/>
                <a:gd name="connsiteX5" fmla="*/ 69392 w 194959"/>
                <a:gd name="connsiteY5" fmla="*/ 161407 h 225206"/>
                <a:gd name="connsiteX6" fmla="*/ 97480 w 194959"/>
                <a:gd name="connsiteY6" fmla="*/ 225207 h 225206"/>
                <a:gd name="connsiteX7" fmla="*/ 125694 w 194959"/>
                <a:gd name="connsiteY7" fmla="*/ 161407 h 225206"/>
                <a:gd name="connsiteX8" fmla="*/ 194959 w 194959"/>
                <a:gd name="connsiteY8" fmla="*/ 168905 h 225206"/>
                <a:gd name="connsiteX9" fmla="*/ 153782 w 194959"/>
                <a:gd name="connsiteY9" fmla="*/ 112603 h 225206"/>
                <a:gd name="connsiteX10" fmla="*/ 194959 w 194959"/>
                <a:gd name="connsiteY10" fmla="*/ 56302 h 225206"/>
                <a:gd name="connsiteX11" fmla="*/ 125694 w 194959"/>
                <a:gd name="connsiteY11" fmla="*/ 63800 h 225206"/>
                <a:gd name="connsiteX12" fmla="*/ 97480 w 194959"/>
                <a:gd name="connsiteY12" fmla="*/ 0 h 22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959" h="225206">
                  <a:moveTo>
                    <a:pt x="97480" y="0"/>
                  </a:moveTo>
                  <a:lnTo>
                    <a:pt x="69392" y="63800"/>
                  </a:lnTo>
                  <a:lnTo>
                    <a:pt x="0" y="56302"/>
                  </a:lnTo>
                  <a:lnTo>
                    <a:pt x="41178" y="112603"/>
                  </a:lnTo>
                  <a:lnTo>
                    <a:pt x="0" y="168905"/>
                  </a:lnTo>
                  <a:lnTo>
                    <a:pt x="69392" y="161407"/>
                  </a:lnTo>
                  <a:lnTo>
                    <a:pt x="97480" y="225207"/>
                  </a:lnTo>
                  <a:lnTo>
                    <a:pt x="125694" y="161407"/>
                  </a:lnTo>
                  <a:lnTo>
                    <a:pt x="194959" y="168905"/>
                  </a:lnTo>
                  <a:lnTo>
                    <a:pt x="153782" y="112603"/>
                  </a:lnTo>
                  <a:lnTo>
                    <a:pt x="194959" y="56302"/>
                  </a:lnTo>
                  <a:lnTo>
                    <a:pt x="125694" y="63800"/>
                  </a:lnTo>
                  <a:lnTo>
                    <a:pt x="97480" y="0"/>
                  </a:lnTo>
                  <a:close/>
                </a:path>
              </a:pathLst>
            </a:custGeom>
            <a:solidFill>
              <a:srgbClr val="E9B27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45189E01-7291-B89B-EF81-6D03DC9B9079}"/>
                </a:ext>
              </a:extLst>
            </p:cNvPr>
            <p:cNvSpPr/>
            <p:nvPr/>
          </p:nvSpPr>
          <p:spPr>
            <a:xfrm>
              <a:off x="11115221" y="2627056"/>
              <a:ext cx="378224" cy="588561"/>
            </a:xfrm>
            <a:custGeom>
              <a:avLst/>
              <a:gdLst>
                <a:gd name="connsiteX0" fmla="*/ 0 w 378224"/>
                <a:gd name="connsiteY0" fmla="*/ 194323 h 588561"/>
                <a:gd name="connsiteX1" fmla="*/ 0 w 378224"/>
                <a:gd name="connsiteY1" fmla="*/ 588562 h 588561"/>
                <a:gd name="connsiteX2" fmla="*/ 378224 w 378224"/>
                <a:gd name="connsiteY2" fmla="*/ 588562 h 588561"/>
                <a:gd name="connsiteX3" fmla="*/ 378224 w 378224"/>
                <a:gd name="connsiteY3" fmla="*/ 194323 h 588561"/>
                <a:gd name="connsiteX4" fmla="*/ 189239 w 378224"/>
                <a:gd name="connsiteY4" fmla="*/ 0 h 588561"/>
                <a:gd name="connsiteX5" fmla="*/ 126 w 378224"/>
                <a:gd name="connsiteY5" fmla="*/ 194323 h 58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224" h="588561">
                  <a:moveTo>
                    <a:pt x="0" y="194323"/>
                  </a:moveTo>
                  <a:lnTo>
                    <a:pt x="0" y="588562"/>
                  </a:lnTo>
                  <a:cubicBezTo>
                    <a:pt x="0" y="588562"/>
                    <a:pt x="378224" y="588562"/>
                    <a:pt x="378224" y="588562"/>
                  </a:cubicBezTo>
                  <a:lnTo>
                    <a:pt x="378224" y="194323"/>
                  </a:lnTo>
                  <a:cubicBezTo>
                    <a:pt x="378224" y="87439"/>
                    <a:pt x="293074" y="0"/>
                    <a:pt x="189239" y="0"/>
                  </a:cubicBezTo>
                  <a:cubicBezTo>
                    <a:pt x="85405" y="0"/>
                    <a:pt x="126" y="87566"/>
                    <a:pt x="126" y="194323"/>
                  </a:cubicBezTo>
                  <a:close/>
                </a:path>
              </a:pathLst>
            </a:custGeom>
            <a:solidFill>
              <a:srgbClr val="7494B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AA83ED49-7DD6-2F3C-767C-D4B9C807792E}"/>
                </a:ext>
              </a:extLst>
            </p:cNvPr>
            <p:cNvSpPr/>
            <p:nvPr/>
          </p:nvSpPr>
          <p:spPr>
            <a:xfrm>
              <a:off x="11290099" y="2627056"/>
              <a:ext cx="28595" cy="612327"/>
            </a:xfrm>
            <a:custGeom>
              <a:avLst/>
              <a:gdLst>
                <a:gd name="connsiteX0" fmla="*/ 0 w 28595"/>
                <a:gd name="connsiteY0" fmla="*/ 0 h 612327"/>
                <a:gd name="connsiteX1" fmla="*/ 28595 w 28595"/>
                <a:gd name="connsiteY1" fmla="*/ 0 h 612327"/>
                <a:gd name="connsiteX2" fmla="*/ 28595 w 28595"/>
                <a:gd name="connsiteY2" fmla="*/ 612328 h 612327"/>
                <a:gd name="connsiteX3" fmla="*/ 0 w 28595"/>
                <a:gd name="connsiteY3" fmla="*/ 612328 h 61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612327">
                  <a:moveTo>
                    <a:pt x="0" y="0"/>
                  </a:moveTo>
                  <a:lnTo>
                    <a:pt x="28595" y="0"/>
                  </a:lnTo>
                  <a:lnTo>
                    <a:pt x="28595" y="612328"/>
                  </a:lnTo>
                  <a:lnTo>
                    <a:pt x="0" y="612328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EE0E5115-E5E4-03D3-D532-ABAC278F6DB6}"/>
                </a:ext>
              </a:extLst>
            </p:cNvPr>
            <p:cNvSpPr/>
            <p:nvPr/>
          </p:nvSpPr>
          <p:spPr>
            <a:xfrm>
              <a:off x="11122337" y="2775372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688DABCB-2785-20DB-0727-5619CD967AD9}"/>
                </a:ext>
              </a:extLst>
            </p:cNvPr>
            <p:cNvSpPr/>
            <p:nvPr/>
          </p:nvSpPr>
          <p:spPr>
            <a:xfrm>
              <a:off x="11122337" y="2918858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7BC49530-C409-8393-1C61-83425F2BF615}"/>
                </a:ext>
              </a:extLst>
            </p:cNvPr>
            <p:cNvSpPr/>
            <p:nvPr/>
          </p:nvSpPr>
          <p:spPr>
            <a:xfrm>
              <a:off x="10394610" y="2627056"/>
              <a:ext cx="378225" cy="588561"/>
            </a:xfrm>
            <a:custGeom>
              <a:avLst/>
              <a:gdLst>
                <a:gd name="connsiteX0" fmla="*/ 0 w 378225"/>
                <a:gd name="connsiteY0" fmla="*/ 194323 h 588561"/>
                <a:gd name="connsiteX1" fmla="*/ 0 w 378225"/>
                <a:gd name="connsiteY1" fmla="*/ 588562 h 588561"/>
                <a:gd name="connsiteX2" fmla="*/ 378225 w 378225"/>
                <a:gd name="connsiteY2" fmla="*/ 588562 h 588561"/>
                <a:gd name="connsiteX3" fmla="*/ 378225 w 378225"/>
                <a:gd name="connsiteY3" fmla="*/ 194323 h 588561"/>
                <a:gd name="connsiteX4" fmla="*/ 189240 w 378225"/>
                <a:gd name="connsiteY4" fmla="*/ 0 h 588561"/>
                <a:gd name="connsiteX5" fmla="*/ 0 w 378225"/>
                <a:gd name="connsiteY5" fmla="*/ 194323 h 58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225" h="588561">
                  <a:moveTo>
                    <a:pt x="0" y="194323"/>
                  </a:moveTo>
                  <a:lnTo>
                    <a:pt x="0" y="588562"/>
                  </a:lnTo>
                  <a:cubicBezTo>
                    <a:pt x="0" y="588562"/>
                    <a:pt x="378225" y="588562"/>
                    <a:pt x="378225" y="588562"/>
                  </a:cubicBezTo>
                  <a:lnTo>
                    <a:pt x="378225" y="194323"/>
                  </a:lnTo>
                  <a:cubicBezTo>
                    <a:pt x="378225" y="87439"/>
                    <a:pt x="293074" y="0"/>
                    <a:pt x="189240" y="0"/>
                  </a:cubicBezTo>
                  <a:cubicBezTo>
                    <a:pt x="85152" y="0"/>
                    <a:pt x="0" y="87566"/>
                    <a:pt x="0" y="194323"/>
                  </a:cubicBezTo>
                  <a:close/>
                </a:path>
              </a:pathLst>
            </a:custGeom>
            <a:solidFill>
              <a:srgbClr val="7494B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1DC11F28-10C8-1415-AC31-25A6D964F799}"/>
                </a:ext>
              </a:extLst>
            </p:cNvPr>
            <p:cNvSpPr/>
            <p:nvPr/>
          </p:nvSpPr>
          <p:spPr>
            <a:xfrm>
              <a:off x="10569488" y="2627056"/>
              <a:ext cx="28595" cy="612327"/>
            </a:xfrm>
            <a:custGeom>
              <a:avLst/>
              <a:gdLst>
                <a:gd name="connsiteX0" fmla="*/ 0 w 28595"/>
                <a:gd name="connsiteY0" fmla="*/ 0 h 612327"/>
                <a:gd name="connsiteX1" fmla="*/ 28596 w 28595"/>
                <a:gd name="connsiteY1" fmla="*/ 0 h 612327"/>
                <a:gd name="connsiteX2" fmla="*/ 28596 w 28595"/>
                <a:gd name="connsiteY2" fmla="*/ 612328 h 612327"/>
                <a:gd name="connsiteX3" fmla="*/ 0 w 28595"/>
                <a:gd name="connsiteY3" fmla="*/ 612328 h 61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95" h="612327">
                  <a:moveTo>
                    <a:pt x="0" y="0"/>
                  </a:moveTo>
                  <a:lnTo>
                    <a:pt x="28596" y="0"/>
                  </a:lnTo>
                  <a:lnTo>
                    <a:pt x="28596" y="612328"/>
                  </a:lnTo>
                  <a:lnTo>
                    <a:pt x="0" y="612328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E34BD3D0-0472-153D-84FA-DD7CE2A83240}"/>
                </a:ext>
              </a:extLst>
            </p:cNvPr>
            <p:cNvSpPr/>
            <p:nvPr/>
          </p:nvSpPr>
          <p:spPr>
            <a:xfrm>
              <a:off x="10401727" y="2775372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F5E6CBC3-9B61-E3AF-772B-1FD69106566E}"/>
                </a:ext>
              </a:extLst>
            </p:cNvPr>
            <p:cNvSpPr/>
            <p:nvPr/>
          </p:nvSpPr>
          <p:spPr>
            <a:xfrm>
              <a:off x="10401727" y="2918858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0CD238AD-02E9-ECB0-AFCE-975AB10CA390}"/>
                </a:ext>
              </a:extLst>
            </p:cNvPr>
            <p:cNvSpPr/>
            <p:nvPr/>
          </p:nvSpPr>
          <p:spPr>
            <a:xfrm>
              <a:off x="10401727" y="3080773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ABE054EE-397F-550A-72C3-AD605E916CE4}"/>
                </a:ext>
              </a:extLst>
            </p:cNvPr>
            <p:cNvSpPr/>
            <p:nvPr/>
          </p:nvSpPr>
          <p:spPr>
            <a:xfrm>
              <a:off x="11093742" y="2605577"/>
              <a:ext cx="421055" cy="631518"/>
            </a:xfrm>
            <a:custGeom>
              <a:avLst/>
              <a:gdLst>
                <a:gd name="connsiteX0" fmla="*/ 0 w 421055"/>
                <a:gd name="connsiteY0" fmla="*/ 215802 h 631518"/>
                <a:gd name="connsiteX1" fmla="*/ 210591 w 421055"/>
                <a:gd name="connsiteY1" fmla="*/ 0 h 631518"/>
                <a:gd name="connsiteX2" fmla="*/ 421055 w 421055"/>
                <a:gd name="connsiteY2" fmla="*/ 215802 h 631518"/>
                <a:gd name="connsiteX3" fmla="*/ 421055 w 421055"/>
                <a:gd name="connsiteY3" fmla="*/ 631519 h 631518"/>
                <a:gd name="connsiteX4" fmla="*/ 0 w 421055"/>
                <a:gd name="connsiteY4" fmla="*/ 631519 h 631518"/>
                <a:gd name="connsiteX5" fmla="*/ 0 w 421055"/>
                <a:gd name="connsiteY5" fmla="*/ 215802 h 631518"/>
                <a:gd name="connsiteX6" fmla="*/ 378225 w 421055"/>
                <a:gd name="connsiteY6" fmla="*/ 215802 h 631518"/>
                <a:gd name="connsiteX7" fmla="*/ 210464 w 421055"/>
                <a:gd name="connsiteY7" fmla="*/ 42830 h 631518"/>
                <a:gd name="connsiteX8" fmla="*/ 42830 w 421055"/>
                <a:gd name="connsiteY8" fmla="*/ 215802 h 631518"/>
                <a:gd name="connsiteX9" fmla="*/ 42830 w 421055"/>
                <a:gd name="connsiteY9" fmla="*/ 588562 h 631518"/>
                <a:gd name="connsiteX10" fmla="*/ 378098 w 421055"/>
                <a:gd name="connsiteY10" fmla="*/ 588562 h 631518"/>
                <a:gd name="connsiteX11" fmla="*/ 378098 w 421055"/>
                <a:gd name="connsiteY11" fmla="*/ 215802 h 63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055" h="631518">
                  <a:moveTo>
                    <a:pt x="0" y="215802"/>
                  </a:moveTo>
                  <a:cubicBezTo>
                    <a:pt x="0" y="96844"/>
                    <a:pt x="94429" y="0"/>
                    <a:pt x="210591" y="0"/>
                  </a:cubicBezTo>
                  <a:cubicBezTo>
                    <a:pt x="326752" y="0"/>
                    <a:pt x="421055" y="96844"/>
                    <a:pt x="421055" y="215802"/>
                  </a:cubicBezTo>
                  <a:lnTo>
                    <a:pt x="421055" y="631519"/>
                  </a:lnTo>
                  <a:lnTo>
                    <a:pt x="0" y="631519"/>
                  </a:lnTo>
                  <a:lnTo>
                    <a:pt x="0" y="215802"/>
                  </a:lnTo>
                  <a:close/>
                  <a:moveTo>
                    <a:pt x="378225" y="215802"/>
                  </a:moveTo>
                  <a:cubicBezTo>
                    <a:pt x="378225" y="120483"/>
                    <a:pt x="302986" y="42830"/>
                    <a:pt x="210464" y="42830"/>
                  </a:cubicBezTo>
                  <a:cubicBezTo>
                    <a:pt x="117941" y="42830"/>
                    <a:pt x="42830" y="120356"/>
                    <a:pt x="42830" y="215802"/>
                  </a:cubicBezTo>
                  <a:lnTo>
                    <a:pt x="42830" y="588562"/>
                  </a:lnTo>
                  <a:cubicBezTo>
                    <a:pt x="42830" y="588562"/>
                    <a:pt x="378098" y="588562"/>
                    <a:pt x="378098" y="588562"/>
                  </a:cubicBezTo>
                  <a:lnTo>
                    <a:pt x="378098" y="215802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A7B2E2CF-C415-05D8-74EC-9387929B77F8}"/>
                </a:ext>
              </a:extLst>
            </p:cNvPr>
            <p:cNvSpPr/>
            <p:nvPr/>
          </p:nvSpPr>
          <p:spPr>
            <a:xfrm>
              <a:off x="11122337" y="3080773"/>
              <a:ext cx="362211" cy="28595"/>
            </a:xfrm>
            <a:custGeom>
              <a:avLst/>
              <a:gdLst>
                <a:gd name="connsiteX0" fmla="*/ 0 w 362211"/>
                <a:gd name="connsiteY0" fmla="*/ 0 h 28595"/>
                <a:gd name="connsiteX1" fmla="*/ 362212 w 362211"/>
                <a:gd name="connsiteY1" fmla="*/ 0 h 28595"/>
                <a:gd name="connsiteX2" fmla="*/ 362212 w 362211"/>
                <a:gd name="connsiteY2" fmla="*/ 28596 h 28595"/>
                <a:gd name="connsiteX3" fmla="*/ 0 w 362211"/>
                <a:gd name="connsiteY3" fmla="*/ 28596 h 2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211" h="28595">
                  <a:moveTo>
                    <a:pt x="0" y="0"/>
                  </a:moveTo>
                  <a:lnTo>
                    <a:pt x="362212" y="0"/>
                  </a:lnTo>
                  <a:lnTo>
                    <a:pt x="362212" y="28596"/>
                  </a:lnTo>
                  <a:lnTo>
                    <a:pt x="0" y="28596"/>
                  </a:lnTo>
                  <a:close/>
                </a:path>
              </a:pathLst>
            </a:custGeom>
            <a:solidFill>
              <a:srgbClr val="FCF2F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77CEEB16-1603-7E6E-0211-E1DCC24DBE92}"/>
                </a:ext>
              </a:extLst>
            </p:cNvPr>
            <p:cNvSpPr/>
            <p:nvPr/>
          </p:nvSpPr>
          <p:spPr>
            <a:xfrm>
              <a:off x="8750071" y="3545294"/>
              <a:ext cx="1226156" cy="76000"/>
            </a:xfrm>
            <a:custGeom>
              <a:avLst/>
              <a:gdLst>
                <a:gd name="connsiteX0" fmla="*/ 38099 w 1226156"/>
                <a:gd name="connsiteY0" fmla="*/ 76001 h 76000"/>
                <a:gd name="connsiteX1" fmla="*/ 1186500 w 1226156"/>
                <a:gd name="connsiteY1" fmla="*/ 76001 h 76000"/>
                <a:gd name="connsiteX2" fmla="*/ 1225391 w 1226156"/>
                <a:gd name="connsiteY2" fmla="*/ 45626 h 76000"/>
                <a:gd name="connsiteX3" fmla="*/ 1188152 w 1226156"/>
                <a:gd name="connsiteY3" fmla="*/ 0 h 76000"/>
                <a:gd name="connsiteX4" fmla="*/ 20307 w 1226156"/>
                <a:gd name="connsiteY4" fmla="*/ 0 h 76000"/>
                <a:gd name="connsiteX5" fmla="*/ 37972 w 1226156"/>
                <a:gd name="connsiteY5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6156" h="76000">
                  <a:moveTo>
                    <a:pt x="38099" y="76001"/>
                  </a:moveTo>
                  <a:lnTo>
                    <a:pt x="1186500" y="76001"/>
                  </a:lnTo>
                  <a:cubicBezTo>
                    <a:pt x="1204929" y="76001"/>
                    <a:pt x="1221832" y="63673"/>
                    <a:pt x="1225391" y="45626"/>
                  </a:cubicBezTo>
                  <a:cubicBezTo>
                    <a:pt x="1230220" y="21479"/>
                    <a:pt x="1211538" y="0"/>
                    <a:pt x="1188152" y="0"/>
                  </a:cubicBezTo>
                  <a:lnTo>
                    <a:pt x="20307" y="0"/>
                  </a:lnTo>
                  <a:cubicBezTo>
                    <a:pt x="-18711" y="32917"/>
                    <a:pt x="4801" y="76001"/>
                    <a:pt x="37972" y="76001"/>
                  </a:cubicBezTo>
                  <a:close/>
                </a:path>
              </a:pathLst>
            </a:custGeom>
            <a:solidFill>
              <a:srgbClr val="6A1D1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41" name="Graphic 1765">
              <a:extLst>
                <a:ext uri="{FF2B5EF4-FFF2-40B4-BE49-F238E27FC236}">
                  <a16:creationId xmlns:a16="http://schemas.microsoft.com/office/drawing/2014/main" id="{CA4A0EB7-4012-5786-4776-29E2EBE2C265}"/>
                </a:ext>
              </a:extLst>
            </p:cNvPr>
            <p:cNvGrpSpPr/>
            <p:nvPr/>
          </p:nvGrpSpPr>
          <p:grpSpPr>
            <a:xfrm>
              <a:off x="10015560" y="1127373"/>
              <a:ext cx="1848612" cy="1439135"/>
              <a:chOff x="10015560" y="1127373"/>
              <a:chExt cx="1848612" cy="1439135"/>
            </a:xfrm>
            <a:solidFill>
              <a:srgbClr val="CA2828"/>
            </a:solidFill>
          </p:grpSpPr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04AABF2B-799B-DDB1-8F3C-871E7E401AC0}"/>
                  </a:ext>
                </a:extLst>
              </p:cNvPr>
              <p:cNvSpPr/>
              <p:nvPr/>
            </p:nvSpPr>
            <p:spPr>
              <a:xfrm>
                <a:off x="11578304" y="2325086"/>
                <a:ext cx="48206" cy="66497"/>
              </a:xfrm>
              <a:custGeom>
                <a:avLst/>
                <a:gdLst>
                  <a:gd name="connsiteX0" fmla="*/ 35116 w 48206"/>
                  <a:gd name="connsiteY0" fmla="*/ 35713 h 66497"/>
                  <a:gd name="connsiteX1" fmla="*/ 10587 w 48206"/>
                  <a:gd name="connsiteY1" fmla="*/ 0 h 66497"/>
                  <a:gd name="connsiteX2" fmla="*/ 1055 w 48206"/>
                  <a:gd name="connsiteY2" fmla="*/ 6609 h 66497"/>
                  <a:gd name="connsiteX3" fmla="*/ 48206 w 48206"/>
                  <a:gd name="connsiteY3" fmla="*/ 66342 h 66497"/>
                  <a:gd name="connsiteX4" fmla="*/ 35243 w 48206"/>
                  <a:gd name="connsiteY4" fmla="*/ 35840 h 6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06" h="66497">
                    <a:moveTo>
                      <a:pt x="35116" y="35713"/>
                    </a:moveTo>
                    <a:cubicBezTo>
                      <a:pt x="26855" y="23766"/>
                      <a:pt x="18721" y="11820"/>
                      <a:pt x="10587" y="0"/>
                    </a:cubicBezTo>
                    <a:cubicBezTo>
                      <a:pt x="15798" y="20589"/>
                      <a:pt x="-4791" y="-10294"/>
                      <a:pt x="1055" y="6609"/>
                    </a:cubicBezTo>
                    <a:cubicBezTo>
                      <a:pt x="18594" y="26816"/>
                      <a:pt x="39692" y="69392"/>
                      <a:pt x="48206" y="66342"/>
                    </a:cubicBezTo>
                    <a:cubicBezTo>
                      <a:pt x="21263" y="31010"/>
                      <a:pt x="20119" y="19318"/>
                      <a:pt x="35243" y="3584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BDF00437-0DA8-A199-2003-C4B2E53834B0}"/>
                  </a:ext>
                </a:extLst>
              </p:cNvPr>
              <p:cNvSpPr/>
              <p:nvPr/>
            </p:nvSpPr>
            <p:spPr>
              <a:xfrm>
                <a:off x="11620977" y="2082273"/>
                <a:ext cx="12060" cy="13606"/>
              </a:xfrm>
              <a:custGeom>
                <a:avLst/>
                <a:gdLst>
                  <a:gd name="connsiteX0" fmla="*/ 4008 w 12060"/>
                  <a:gd name="connsiteY0" fmla="*/ 8201 h 13606"/>
                  <a:gd name="connsiteX1" fmla="*/ 8075 w 12060"/>
                  <a:gd name="connsiteY1" fmla="*/ 5405 h 13606"/>
                  <a:gd name="connsiteX2" fmla="*/ 4008 w 12060"/>
                  <a:gd name="connsiteY2" fmla="*/ 8201 h 1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60" h="13606">
                    <a:moveTo>
                      <a:pt x="4008" y="8201"/>
                    </a:moveTo>
                    <a:cubicBezTo>
                      <a:pt x="6296" y="8201"/>
                      <a:pt x="18115" y="22054"/>
                      <a:pt x="8075" y="5405"/>
                    </a:cubicBezTo>
                    <a:cubicBezTo>
                      <a:pt x="5660" y="5405"/>
                      <a:pt x="-6032" y="-8448"/>
                      <a:pt x="4008" y="8201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4" name="Freeform: Shape 2353">
                <a:extLst>
                  <a:ext uri="{FF2B5EF4-FFF2-40B4-BE49-F238E27FC236}">
                    <a16:creationId xmlns:a16="http://schemas.microsoft.com/office/drawing/2014/main" id="{D612CDEB-6684-7701-8EA6-FD522A238BE8}"/>
                  </a:ext>
                </a:extLst>
              </p:cNvPr>
              <p:cNvSpPr/>
              <p:nvPr/>
            </p:nvSpPr>
            <p:spPr>
              <a:xfrm>
                <a:off x="11691036" y="2460016"/>
                <a:ext cx="21515" cy="30161"/>
              </a:xfrm>
              <a:custGeom>
                <a:avLst/>
                <a:gdLst>
                  <a:gd name="connsiteX0" fmla="*/ 21515 w 21515"/>
                  <a:gd name="connsiteY0" fmla="*/ 30162 h 30161"/>
                  <a:gd name="connsiteX1" fmla="*/ 21515 w 21515"/>
                  <a:gd name="connsiteY1" fmla="*/ 30162 h 30161"/>
                  <a:gd name="connsiteX2" fmla="*/ 21515 w 21515"/>
                  <a:gd name="connsiteY2" fmla="*/ 30162 h 30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15" h="30161">
                    <a:moveTo>
                      <a:pt x="21515" y="30162"/>
                    </a:moveTo>
                    <a:cubicBezTo>
                      <a:pt x="-16358" y="-28300"/>
                      <a:pt x="3722" y="13259"/>
                      <a:pt x="21515" y="30162"/>
                    </a:cubicBezTo>
                    <a:lnTo>
                      <a:pt x="21515" y="30162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4E7E4AFD-4866-B9A7-D2BC-030732C986AD}"/>
                  </a:ext>
                </a:extLst>
              </p:cNvPr>
              <p:cNvSpPr/>
              <p:nvPr/>
            </p:nvSpPr>
            <p:spPr>
              <a:xfrm>
                <a:off x="11801897" y="2376812"/>
                <a:ext cx="14456" cy="23617"/>
              </a:xfrm>
              <a:custGeom>
                <a:avLst/>
                <a:gdLst>
                  <a:gd name="connsiteX0" fmla="*/ 0 w 14456"/>
                  <a:gd name="connsiteY0" fmla="*/ 0 h 23617"/>
                  <a:gd name="connsiteX1" fmla="*/ 0 w 14456"/>
                  <a:gd name="connsiteY1" fmla="*/ 0 h 23617"/>
                  <a:gd name="connsiteX2" fmla="*/ 0 w 14456"/>
                  <a:gd name="connsiteY2" fmla="*/ 0 h 23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56" h="23617">
                    <a:moveTo>
                      <a:pt x="0" y="0"/>
                    </a:moveTo>
                    <a:cubicBezTo>
                      <a:pt x="4321" y="20081"/>
                      <a:pt x="30248" y="41178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F74205F2-2487-2463-5192-DBF9BE8F695A}"/>
                  </a:ext>
                </a:extLst>
              </p:cNvPr>
              <p:cNvSpPr/>
              <p:nvPr/>
            </p:nvSpPr>
            <p:spPr>
              <a:xfrm>
                <a:off x="11623714" y="2065056"/>
                <a:ext cx="240458" cy="389768"/>
              </a:xfrm>
              <a:custGeom>
                <a:avLst/>
                <a:gdLst>
                  <a:gd name="connsiteX0" fmla="*/ 19064 w 240458"/>
                  <a:gd name="connsiteY0" fmla="*/ 39526 h 389768"/>
                  <a:gd name="connsiteX1" fmla="*/ 53251 w 240458"/>
                  <a:gd name="connsiteY1" fmla="*/ 95065 h 389768"/>
                  <a:gd name="connsiteX2" fmla="*/ 21098 w 240458"/>
                  <a:gd name="connsiteY2" fmla="*/ 51345 h 389768"/>
                  <a:gd name="connsiteX3" fmla="*/ 111969 w 240458"/>
                  <a:gd name="connsiteY3" fmla="*/ 186316 h 389768"/>
                  <a:gd name="connsiteX4" fmla="*/ 118831 w 240458"/>
                  <a:gd name="connsiteY4" fmla="*/ 181614 h 389768"/>
                  <a:gd name="connsiteX5" fmla="*/ 131159 w 240458"/>
                  <a:gd name="connsiteY5" fmla="*/ 199534 h 389768"/>
                  <a:gd name="connsiteX6" fmla="*/ 119467 w 240458"/>
                  <a:gd name="connsiteY6" fmla="*/ 194323 h 389768"/>
                  <a:gd name="connsiteX7" fmla="*/ 168651 w 240458"/>
                  <a:gd name="connsiteY7" fmla="*/ 265749 h 389768"/>
                  <a:gd name="connsiteX8" fmla="*/ 107139 w 240458"/>
                  <a:gd name="connsiteY8" fmla="*/ 202711 h 389768"/>
                  <a:gd name="connsiteX9" fmla="*/ 125567 w 240458"/>
                  <a:gd name="connsiteY9" fmla="*/ 229528 h 389768"/>
                  <a:gd name="connsiteX10" fmla="*/ 103072 w 240458"/>
                  <a:gd name="connsiteY10" fmla="*/ 205507 h 389768"/>
                  <a:gd name="connsiteX11" fmla="*/ 141962 w 240458"/>
                  <a:gd name="connsiteY11" fmla="*/ 270832 h 389768"/>
                  <a:gd name="connsiteX12" fmla="*/ 180979 w 240458"/>
                  <a:gd name="connsiteY12" fmla="*/ 309850 h 389768"/>
                  <a:gd name="connsiteX13" fmla="*/ 211735 w 240458"/>
                  <a:gd name="connsiteY13" fmla="*/ 354586 h 389768"/>
                  <a:gd name="connsiteX14" fmla="*/ 206270 w 240458"/>
                  <a:gd name="connsiteY14" fmla="*/ 358399 h 389768"/>
                  <a:gd name="connsiteX15" fmla="*/ 240458 w 240458"/>
                  <a:gd name="connsiteY15" fmla="*/ 387503 h 389768"/>
                  <a:gd name="connsiteX16" fmla="*/ 196103 w 240458"/>
                  <a:gd name="connsiteY16" fmla="*/ 325863 h 389768"/>
                  <a:gd name="connsiteX17" fmla="*/ 209067 w 240458"/>
                  <a:gd name="connsiteY17" fmla="*/ 330057 h 389768"/>
                  <a:gd name="connsiteX18" fmla="*/ 198772 w 240458"/>
                  <a:gd name="connsiteY18" fmla="*/ 297522 h 389768"/>
                  <a:gd name="connsiteX19" fmla="*/ 149587 w 240458"/>
                  <a:gd name="connsiteY19" fmla="*/ 226096 h 389768"/>
                  <a:gd name="connsiteX20" fmla="*/ 159882 w 240458"/>
                  <a:gd name="connsiteY20" fmla="*/ 232197 h 389768"/>
                  <a:gd name="connsiteX21" fmla="*/ 110697 w 240458"/>
                  <a:gd name="connsiteY21" fmla="*/ 160771 h 389768"/>
                  <a:gd name="connsiteX22" fmla="*/ 119594 w 240458"/>
                  <a:gd name="connsiteY22" fmla="*/ 167888 h 389768"/>
                  <a:gd name="connsiteX23" fmla="*/ 90236 w 240458"/>
                  <a:gd name="connsiteY23" fmla="*/ 122262 h 389768"/>
                  <a:gd name="connsiteX24" fmla="*/ 34188 w 240458"/>
                  <a:gd name="connsiteY24" fmla="*/ 55539 h 389768"/>
                  <a:gd name="connsiteX25" fmla="*/ 47151 w 240458"/>
                  <a:gd name="connsiteY25" fmla="*/ 59733 h 389768"/>
                  <a:gd name="connsiteX26" fmla="*/ 0 w 240458"/>
                  <a:gd name="connsiteY26" fmla="*/ 0 h 389768"/>
                  <a:gd name="connsiteX27" fmla="*/ 19064 w 240458"/>
                  <a:gd name="connsiteY27" fmla="*/ 39526 h 389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0458" h="389768">
                    <a:moveTo>
                      <a:pt x="19064" y="39526"/>
                    </a:moveTo>
                    <a:cubicBezTo>
                      <a:pt x="22623" y="42576"/>
                      <a:pt x="57700" y="89727"/>
                      <a:pt x="53251" y="95065"/>
                    </a:cubicBezTo>
                    <a:cubicBezTo>
                      <a:pt x="43466" y="82483"/>
                      <a:pt x="23131" y="47786"/>
                      <a:pt x="21098" y="51345"/>
                    </a:cubicBezTo>
                    <a:cubicBezTo>
                      <a:pt x="46643" y="102944"/>
                      <a:pt x="68249" y="131921"/>
                      <a:pt x="111969" y="186316"/>
                    </a:cubicBezTo>
                    <a:cubicBezTo>
                      <a:pt x="123279" y="195594"/>
                      <a:pt x="104724" y="161661"/>
                      <a:pt x="118831" y="181614"/>
                    </a:cubicBezTo>
                    <a:lnTo>
                      <a:pt x="131159" y="199534"/>
                    </a:lnTo>
                    <a:cubicBezTo>
                      <a:pt x="129253" y="201949"/>
                      <a:pt x="125567" y="200678"/>
                      <a:pt x="119467" y="194323"/>
                    </a:cubicBezTo>
                    <a:cubicBezTo>
                      <a:pt x="137895" y="224444"/>
                      <a:pt x="161535" y="246558"/>
                      <a:pt x="168651" y="265749"/>
                    </a:cubicBezTo>
                    <a:cubicBezTo>
                      <a:pt x="164203" y="278077"/>
                      <a:pt x="111969" y="191273"/>
                      <a:pt x="107139" y="202711"/>
                    </a:cubicBezTo>
                    <a:cubicBezTo>
                      <a:pt x="117179" y="218344"/>
                      <a:pt x="125059" y="224444"/>
                      <a:pt x="125567" y="229528"/>
                    </a:cubicBezTo>
                    <a:cubicBezTo>
                      <a:pt x="124804" y="235501"/>
                      <a:pt x="98370" y="188477"/>
                      <a:pt x="103072" y="205507"/>
                    </a:cubicBezTo>
                    <a:cubicBezTo>
                      <a:pt x="112095" y="218979"/>
                      <a:pt x="128998" y="246939"/>
                      <a:pt x="141962" y="270832"/>
                    </a:cubicBezTo>
                    <a:cubicBezTo>
                      <a:pt x="129126" y="238043"/>
                      <a:pt x="175769" y="315696"/>
                      <a:pt x="180979" y="309850"/>
                    </a:cubicBezTo>
                    <a:cubicBezTo>
                      <a:pt x="178692" y="313154"/>
                      <a:pt x="198137" y="330947"/>
                      <a:pt x="211735" y="354586"/>
                    </a:cubicBezTo>
                    <a:cubicBezTo>
                      <a:pt x="219233" y="371362"/>
                      <a:pt x="209447" y="355094"/>
                      <a:pt x="206270" y="358399"/>
                    </a:cubicBezTo>
                    <a:cubicBezTo>
                      <a:pt x="242999" y="412158"/>
                      <a:pt x="226606" y="378479"/>
                      <a:pt x="240458" y="387503"/>
                    </a:cubicBezTo>
                    <a:cubicBezTo>
                      <a:pt x="215929" y="358780"/>
                      <a:pt x="216183" y="342766"/>
                      <a:pt x="196103" y="325863"/>
                    </a:cubicBezTo>
                    <a:cubicBezTo>
                      <a:pt x="194833" y="315696"/>
                      <a:pt x="208304" y="336030"/>
                      <a:pt x="209067" y="330057"/>
                    </a:cubicBezTo>
                    <a:cubicBezTo>
                      <a:pt x="177421" y="286592"/>
                      <a:pt x="188224" y="290150"/>
                      <a:pt x="198772" y="297522"/>
                    </a:cubicBezTo>
                    <a:cubicBezTo>
                      <a:pt x="175896" y="265495"/>
                      <a:pt x="165092" y="247702"/>
                      <a:pt x="149587" y="226096"/>
                    </a:cubicBezTo>
                    <a:cubicBezTo>
                      <a:pt x="151621" y="225206"/>
                      <a:pt x="159374" y="236391"/>
                      <a:pt x="159882" y="232197"/>
                    </a:cubicBezTo>
                    <a:cubicBezTo>
                      <a:pt x="135099" y="192163"/>
                      <a:pt x="118450" y="173480"/>
                      <a:pt x="110697" y="160771"/>
                    </a:cubicBezTo>
                    <a:cubicBezTo>
                      <a:pt x="115781" y="167634"/>
                      <a:pt x="119086" y="170430"/>
                      <a:pt x="119594" y="167888"/>
                    </a:cubicBezTo>
                    <a:cubicBezTo>
                      <a:pt x="106757" y="145393"/>
                      <a:pt x="107902" y="151239"/>
                      <a:pt x="90236" y="122262"/>
                    </a:cubicBezTo>
                    <a:cubicBezTo>
                      <a:pt x="73968" y="104978"/>
                      <a:pt x="52235" y="76509"/>
                      <a:pt x="34188" y="55539"/>
                    </a:cubicBezTo>
                    <a:cubicBezTo>
                      <a:pt x="32917" y="45372"/>
                      <a:pt x="46389" y="65706"/>
                      <a:pt x="47151" y="59733"/>
                    </a:cubicBezTo>
                    <a:cubicBezTo>
                      <a:pt x="22750" y="29358"/>
                      <a:pt x="15251" y="3813"/>
                      <a:pt x="0" y="0"/>
                    </a:cubicBezTo>
                    <a:cubicBezTo>
                      <a:pt x="35205" y="48676"/>
                      <a:pt x="8897" y="20843"/>
                      <a:pt x="19064" y="39526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7" name="Freeform: Shape 2356">
                <a:extLst>
                  <a:ext uri="{FF2B5EF4-FFF2-40B4-BE49-F238E27FC236}">
                    <a16:creationId xmlns:a16="http://schemas.microsoft.com/office/drawing/2014/main" id="{85D7F66F-4D02-EE30-340F-AB5DB1EE064B}"/>
                  </a:ext>
                </a:extLst>
              </p:cNvPr>
              <p:cNvSpPr/>
              <p:nvPr/>
            </p:nvSpPr>
            <p:spPr>
              <a:xfrm>
                <a:off x="11799736" y="2545337"/>
                <a:ext cx="40670" cy="11417"/>
              </a:xfrm>
              <a:custGeom>
                <a:avLst/>
                <a:gdLst>
                  <a:gd name="connsiteX0" fmla="*/ 31773 w 40670"/>
                  <a:gd name="connsiteY0" fmla="*/ 3685 h 11417"/>
                  <a:gd name="connsiteX1" fmla="*/ 0 w 40670"/>
                  <a:gd name="connsiteY1" fmla="*/ 10040 h 11417"/>
                  <a:gd name="connsiteX2" fmla="*/ 31011 w 40670"/>
                  <a:gd name="connsiteY2" fmla="*/ 7371 h 11417"/>
                  <a:gd name="connsiteX3" fmla="*/ 40670 w 40670"/>
                  <a:gd name="connsiteY3" fmla="*/ 253 h 11417"/>
                  <a:gd name="connsiteX4" fmla="*/ 31773 w 40670"/>
                  <a:gd name="connsiteY4" fmla="*/ 3685 h 1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70" h="11417">
                    <a:moveTo>
                      <a:pt x="31773" y="3685"/>
                    </a:moveTo>
                    <a:cubicBezTo>
                      <a:pt x="25673" y="6354"/>
                      <a:pt x="15506" y="10802"/>
                      <a:pt x="0" y="10040"/>
                    </a:cubicBezTo>
                    <a:cubicBezTo>
                      <a:pt x="13091" y="13217"/>
                      <a:pt x="24275" y="10294"/>
                      <a:pt x="31011" y="7371"/>
                    </a:cubicBezTo>
                    <a:cubicBezTo>
                      <a:pt x="37747" y="4193"/>
                      <a:pt x="40670" y="889"/>
                      <a:pt x="40670" y="253"/>
                    </a:cubicBezTo>
                    <a:cubicBezTo>
                      <a:pt x="40670" y="-636"/>
                      <a:pt x="38002" y="889"/>
                      <a:pt x="31773" y="3685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CFB2F6B1-C1CF-08B1-AE19-DDCB2F6B0E9A}"/>
                  </a:ext>
                </a:extLst>
              </p:cNvPr>
              <p:cNvSpPr/>
              <p:nvPr/>
            </p:nvSpPr>
            <p:spPr>
              <a:xfrm>
                <a:off x="11737970" y="2512292"/>
                <a:ext cx="91127" cy="54217"/>
              </a:xfrm>
              <a:custGeom>
                <a:avLst/>
                <a:gdLst>
                  <a:gd name="connsiteX0" fmla="*/ 53759 w 91127"/>
                  <a:gd name="connsiteY0" fmla="*/ 46897 h 54217"/>
                  <a:gd name="connsiteX1" fmla="*/ 36348 w 91127"/>
                  <a:gd name="connsiteY1" fmla="*/ 37111 h 54217"/>
                  <a:gd name="connsiteX2" fmla="*/ 35840 w 91127"/>
                  <a:gd name="connsiteY2" fmla="*/ 33552 h 54217"/>
                  <a:gd name="connsiteX3" fmla="*/ 48931 w 91127"/>
                  <a:gd name="connsiteY3" fmla="*/ 37873 h 54217"/>
                  <a:gd name="connsiteX4" fmla="*/ 27324 w 91127"/>
                  <a:gd name="connsiteY4" fmla="*/ 21733 h 54217"/>
                  <a:gd name="connsiteX5" fmla="*/ 20462 w 91127"/>
                  <a:gd name="connsiteY5" fmla="*/ 12201 h 54217"/>
                  <a:gd name="connsiteX6" fmla="*/ 14361 w 91127"/>
                  <a:gd name="connsiteY6" fmla="*/ 3304 h 54217"/>
                  <a:gd name="connsiteX7" fmla="*/ 0 w 91127"/>
                  <a:gd name="connsiteY7" fmla="*/ 0 h 54217"/>
                  <a:gd name="connsiteX8" fmla="*/ 14615 w 91127"/>
                  <a:gd name="connsiteY8" fmla="*/ 24275 h 54217"/>
                  <a:gd name="connsiteX9" fmla="*/ 46770 w 91127"/>
                  <a:gd name="connsiteY9" fmla="*/ 50456 h 54217"/>
                  <a:gd name="connsiteX10" fmla="*/ 78924 w 91127"/>
                  <a:gd name="connsiteY10" fmla="*/ 52870 h 54217"/>
                  <a:gd name="connsiteX11" fmla="*/ 91125 w 91127"/>
                  <a:gd name="connsiteY11" fmla="*/ 45372 h 54217"/>
                  <a:gd name="connsiteX12" fmla="*/ 53759 w 91127"/>
                  <a:gd name="connsiteY12" fmla="*/ 47024 h 5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1127" h="54217">
                    <a:moveTo>
                      <a:pt x="53759" y="46897"/>
                    </a:moveTo>
                    <a:cubicBezTo>
                      <a:pt x="44481" y="44101"/>
                      <a:pt x="39017" y="39780"/>
                      <a:pt x="36348" y="37111"/>
                    </a:cubicBezTo>
                    <a:cubicBezTo>
                      <a:pt x="33679" y="34315"/>
                      <a:pt x="33679" y="33171"/>
                      <a:pt x="35840" y="33552"/>
                    </a:cubicBezTo>
                    <a:cubicBezTo>
                      <a:pt x="38000" y="33934"/>
                      <a:pt x="42195" y="35967"/>
                      <a:pt x="48931" y="37873"/>
                    </a:cubicBezTo>
                    <a:cubicBezTo>
                      <a:pt x="40542" y="34315"/>
                      <a:pt x="32916" y="28850"/>
                      <a:pt x="27324" y="21733"/>
                    </a:cubicBezTo>
                    <a:cubicBezTo>
                      <a:pt x="24274" y="17793"/>
                      <a:pt x="22622" y="15251"/>
                      <a:pt x="20462" y="12201"/>
                    </a:cubicBezTo>
                    <a:lnTo>
                      <a:pt x="14361" y="3304"/>
                    </a:lnTo>
                    <a:cubicBezTo>
                      <a:pt x="11819" y="6736"/>
                      <a:pt x="8769" y="9405"/>
                      <a:pt x="0" y="0"/>
                    </a:cubicBezTo>
                    <a:cubicBezTo>
                      <a:pt x="4575" y="7625"/>
                      <a:pt x="9658" y="16014"/>
                      <a:pt x="14615" y="24275"/>
                    </a:cubicBezTo>
                    <a:cubicBezTo>
                      <a:pt x="21987" y="36221"/>
                      <a:pt x="34569" y="46261"/>
                      <a:pt x="46770" y="50456"/>
                    </a:cubicBezTo>
                    <a:cubicBezTo>
                      <a:pt x="59097" y="55031"/>
                      <a:pt x="71045" y="54904"/>
                      <a:pt x="78924" y="52870"/>
                    </a:cubicBezTo>
                    <a:cubicBezTo>
                      <a:pt x="87058" y="50837"/>
                      <a:pt x="91252" y="47532"/>
                      <a:pt x="91125" y="45372"/>
                    </a:cubicBezTo>
                    <a:cubicBezTo>
                      <a:pt x="76382" y="51091"/>
                      <a:pt x="62911" y="49820"/>
                      <a:pt x="53759" y="4702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6A524115-A7B2-7E1C-3F40-F30EB9B56284}"/>
                  </a:ext>
                </a:extLst>
              </p:cNvPr>
              <p:cNvSpPr/>
              <p:nvPr/>
            </p:nvSpPr>
            <p:spPr>
              <a:xfrm>
                <a:off x="10050749" y="1127373"/>
                <a:ext cx="1813134" cy="1423734"/>
              </a:xfrm>
              <a:custGeom>
                <a:avLst/>
                <a:gdLst>
                  <a:gd name="connsiteX0" fmla="*/ 1807578 w 1813134"/>
                  <a:gd name="connsiteY0" fmla="*/ 1343868 h 1423734"/>
                  <a:gd name="connsiteX1" fmla="*/ 1792580 w 1813134"/>
                  <a:gd name="connsiteY1" fmla="*/ 1330142 h 1423734"/>
                  <a:gd name="connsiteX2" fmla="*/ 1773771 w 1813134"/>
                  <a:gd name="connsiteY2" fmla="*/ 1304215 h 1423734"/>
                  <a:gd name="connsiteX3" fmla="*/ 1742252 w 1813134"/>
                  <a:gd name="connsiteY3" fmla="*/ 1268884 h 1423734"/>
                  <a:gd name="connsiteX4" fmla="*/ 1765255 w 1813134"/>
                  <a:gd name="connsiteY4" fmla="*/ 1304978 h 1423734"/>
                  <a:gd name="connsiteX5" fmla="*/ 1707048 w 1813134"/>
                  <a:gd name="connsiteY5" fmla="*/ 1220462 h 1423734"/>
                  <a:gd name="connsiteX6" fmla="*/ 1738693 w 1813134"/>
                  <a:gd name="connsiteY6" fmla="*/ 1258081 h 1423734"/>
                  <a:gd name="connsiteX7" fmla="*/ 1730559 w 1813134"/>
                  <a:gd name="connsiteY7" fmla="*/ 1237365 h 1423734"/>
                  <a:gd name="connsiteX8" fmla="*/ 1662946 w 1813134"/>
                  <a:gd name="connsiteY8" fmla="*/ 1138996 h 1423734"/>
                  <a:gd name="connsiteX9" fmla="*/ 1641849 w 1813134"/>
                  <a:gd name="connsiteY9" fmla="*/ 1087778 h 1423734"/>
                  <a:gd name="connsiteX10" fmla="*/ 1603595 w 1813134"/>
                  <a:gd name="connsiteY10" fmla="*/ 1035035 h 1423734"/>
                  <a:gd name="connsiteX11" fmla="*/ 1613127 w 1813134"/>
                  <a:gd name="connsiteY11" fmla="*/ 1028426 h 1423734"/>
                  <a:gd name="connsiteX12" fmla="*/ 1563942 w 1813134"/>
                  <a:gd name="connsiteY12" fmla="*/ 957001 h 1423734"/>
                  <a:gd name="connsiteX13" fmla="*/ 1570169 w 1813134"/>
                  <a:gd name="connsiteY13" fmla="*/ 939589 h 1423734"/>
                  <a:gd name="connsiteX14" fmla="*/ 1531915 w 1813134"/>
                  <a:gd name="connsiteY14" fmla="*/ 886973 h 1423734"/>
                  <a:gd name="connsiteX15" fmla="*/ 1423887 w 1813134"/>
                  <a:gd name="connsiteY15" fmla="*/ 750604 h 1423734"/>
                  <a:gd name="connsiteX16" fmla="*/ 1445747 w 1813134"/>
                  <a:gd name="connsiteY16" fmla="*/ 761915 h 1423734"/>
                  <a:gd name="connsiteX17" fmla="*/ 1414355 w 1813134"/>
                  <a:gd name="connsiteY17" fmla="*/ 704469 h 1423734"/>
                  <a:gd name="connsiteX18" fmla="*/ 1443840 w 1813134"/>
                  <a:gd name="connsiteY18" fmla="*/ 723787 h 1423734"/>
                  <a:gd name="connsiteX19" fmla="*/ 1396689 w 1813134"/>
                  <a:gd name="connsiteY19" fmla="*/ 664054 h 1423734"/>
                  <a:gd name="connsiteX20" fmla="*/ 1416515 w 1813134"/>
                  <a:gd name="connsiteY20" fmla="*/ 689981 h 1423734"/>
                  <a:gd name="connsiteX21" fmla="*/ 1418549 w 1813134"/>
                  <a:gd name="connsiteY21" fmla="*/ 701674 h 1423734"/>
                  <a:gd name="connsiteX22" fmla="*/ 1344836 w 1813134"/>
                  <a:gd name="connsiteY22" fmla="*/ 594408 h 1423734"/>
                  <a:gd name="connsiteX23" fmla="*/ 1266293 w 1813134"/>
                  <a:gd name="connsiteY23" fmla="*/ 477357 h 1423734"/>
                  <a:gd name="connsiteX24" fmla="*/ 1269089 w 1813134"/>
                  <a:gd name="connsiteY24" fmla="*/ 475450 h 1423734"/>
                  <a:gd name="connsiteX25" fmla="*/ 1249263 w 1813134"/>
                  <a:gd name="connsiteY25" fmla="*/ 449651 h 1423734"/>
                  <a:gd name="connsiteX26" fmla="*/ 1239731 w 1813134"/>
                  <a:gd name="connsiteY26" fmla="*/ 429951 h 1423734"/>
                  <a:gd name="connsiteX27" fmla="*/ 1217108 w 1813134"/>
                  <a:gd name="connsiteY27" fmla="*/ 405931 h 1423734"/>
                  <a:gd name="connsiteX28" fmla="*/ 1182921 w 1813134"/>
                  <a:gd name="connsiteY28" fmla="*/ 350392 h 1423734"/>
                  <a:gd name="connsiteX29" fmla="*/ 1165128 w 1813134"/>
                  <a:gd name="connsiteY29" fmla="*/ 336285 h 1423734"/>
                  <a:gd name="connsiteX30" fmla="*/ 1178092 w 1813134"/>
                  <a:gd name="connsiteY30" fmla="*/ 366914 h 1423734"/>
                  <a:gd name="connsiteX31" fmla="*/ 1193724 w 1813134"/>
                  <a:gd name="connsiteY31" fmla="*/ 395637 h 1423734"/>
                  <a:gd name="connsiteX32" fmla="*/ 1221049 w 1813134"/>
                  <a:gd name="connsiteY32" fmla="*/ 429443 h 1423734"/>
                  <a:gd name="connsiteX33" fmla="*/ 1186861 w 1813134"/>
                  <a:gd name="connsiteY33" fmla="*/ 400339 h 1423734"/>
                  <a:gd name="connsiteX34" fmla="*/ 1169068 w 1813134"/>
                  <a:gd name="connsiteY34" fmla="*/ 359924 h 1423734"/>
                  <a:gd name="connsiteX35" fmla="*/ 1145175 w 1813134"/>
                  <a:gd name="connsiteY35" fmla="*/ 336920 h 1423734"/>
                  <a:gd name="connsiteX36" fmla="*/ 1168433 w 1813134"/>
                  <a:gd name="connsiteY36" fmla="*/ 373650 h 1423734"/>
                  <a:gd name="connsiteX37" fmla="*/ 1153436 w 1813134"/>
                  <a:gd name="connsiteY37" fmla="*/ 357636 h 1423734"/>
                  <a:gd name="connsiteX38" fmla="*/ 1126746 w 1813134"/>
                  <a:gd name="connsiteY38" fmla="*/ 310104 h 1423734"/>
                  <a:gd name="connsiteX39" fmla="*/ 1070064 w 1813134"/>
                  <a:gd name="connsiteY39" fmla="*/ 230671 h 1423734"/>
                  <a:gd name="connsiteX40" fmla="*/ 1068030 w 1813134"/>
                  <a:gd name="connsiteY40" fmla="*/ 218979 h 1423734"/>
                  <a:gd name="connsiteX41" fmla="*/ 1145175 w 1813134"/>
                  <a:gd name="connsiteY41" fmla="*/ 310612 h 1423734"/>
                  <a:gd name="connsiteX42" fmla="*/ 1132211 w 1813134"/>
                  <a:gd name="connsiteY42" fmla="*/ 280110 h 1423734"/>
                  <a:gd name="connsiteX43" fmla="*/ 1072732 w 1813134"/>
                  <a:gd name="connsiteY43" fmla="*/ 202457 h 1423734"/>
                  <a:gd name="connsiteX44" fmla="*/ 1082264 w 1813134"/>
                  <a:gd name="connsiteY44" fmla="*/ 222156 h 1423734"/>
                  <a:gd name="connsiteX45" fmla="*/ 1067903 w 1813134"/>
                  <a:gd name="connsiteY45" fmla="*/ 192544 h 1423734"/>
                  <a:gd name="connsiteX46" fmla="*/ 1079596 w 1813134"/>
                  <a:gd name="connsiteY46" fmla="*/ 197755 h 1423734"/>
                  <a:gd name="connsiteX47" fmla="*/ 1036002 w 1813134"/>
                  <a:gd name="connsiteY47" fmla="*/ 128108 h 1423734"/>
                  <a:gd name="connsiteX48" fmla="*/ 1045789 w 1813134"/>
                  <a:gd name="connsiteY48" fmla="*/ 114001 h 1423734"/>
                  <a:gd name="connsiteX49" fmla="*/ 1001052 w 1813134"/>
                  <a:gd name="connsiteY49" fmla="*/ 83245 h 1423734"/>
                  <a:gd name="connsiteX50" fmla="*/ 1001052 w 1813134"/>
                  <a:gd name="connsiteY50" fmla="*/ 81339 h 1423734"/>
                  <a:gd name="connsiteX51" fmla="*/ 998765 w 1813134"/>
                  <a:gd name="connsiteY51" fmla="*/ 81593 h 1423734"/>
                  <a:gd name="connsiteX52" fmla="*/ 993681 w 1813134"/>
                  <a:gd name="connsiteY52" fmla="*/ 78034 h 1423734"/>
                  <a:gd name="connsiteX53" fmla="*/ 992664 w 1813134"/>
                  <a:gd name="connsiteY53" fmla="*/ 77399 h 1423734"/>
                  <a:gd name="connsiteX54" fmla="*/ 992664 w 1813134"/>
                  <a:gd name="connsiteY54" fmla="*/ 79305 h 1423734"/>
                  <a:gd name="connsiteX55" fmla="*/ 993046 w 1813134"/>
                  <a:gd name="connsiteY55" fmla="*/ 81212 h 1423734"/>
                  <a:gd name="connsiteX56" fmla="*/ 989487 w 1813134"/>
                  <a:gd name="connsiteY56" fmla="*/ 75492 h 1423734"/>
                  <a:gd name="connsiteX57" fmla="*/ 991394 w 1813134"/>
                  <a:gd name="connsiteY57" fmla="*/ 82483 h 1423734"/>
                  <a:gd name="connsiteX58" fmla="*/ 990504 w 1813134"/>
                  <a:gd name="connsiteY58" fmla="*/ 82483 h 1423734"/>
                  <a:gd name="connsiteX59" fmla="*/ 986055 w 1813134"/>
                  <a:gd name="connsiteY59" fmla="*/ 81847 h 1423734"/>
                  <a:gd name="connsiteX60" fmla="*/ 961019 w 1813134"/>
                  <a:gd name="connsiteY60" fmla="*/ 43084 h 1423734"/>
                  <a:gd name="connsiteX61" fmla="*/ 933566 w 1813134"/>
                  <a:gd name="connsiteY61" fmla="*/ 0 h 1423734"/>
                  <a:gd name="connsiteX62" fmla="*/ 887306 w 1813134"/>
                  <a:gd name="connsiteY62" fmla="*/ 29485 h 1423734"/>
                  <a:gd name="connsiteX63" fmla="*/ 885526 w 1813134"/>
                  <a:gd name="connsiteY63" fmla="*/ 30629 h 1423734"/>
                  <a:gd name="connsiteX64" fmla="*/ 876630 w 1813134"/>
                  <a:gd name="connsiteY64" fmla="*/ 29739 h 1423734"/>
                  <a:gd name="connsiteX65" fmla="*/ 883492 w 1813134"/>
                  <a:gd name="connsiteY65" fmla="*/ 31900 h 1423734"/>
                  <a:gd name="connsiteX66" fmla="*/ 873071 w 1813134"/>
                  <a:gd name="connsiteY66" fmla="*/ 37619 h 1423734"/>
                  <a:gd name="connsiteX67" fmla="*/ 870529 w 1813134"/>
                  <a:gd name="connsiteY67" fmla="*/ 36984 h 1423734"/>
                  <a:gd name="connsiteX68" fmla="*/ 874215 w 1813134"/>
                  <a:gd name="connsiteY68" fmla="*/ 30502 h 1423734"/>
                  <a:gd name="connsiteX69" fmla="*/ 866081 w 1813134"/>
                  <a:gd name="connsiteY69" fmla="*/ 35967 h 1423734"/>
                  <a:gd name="connsiteX70" fmla="*/ 854897 w 1813134"/>
                  <a:gd name="connsiteY70" fmla="*/ 33298 h 1423734"/>
                  <a:gd name="connsiteX71" fmla="*/ 852736 w 1813134"/>
                  <a:gd name="connsiteY71" fmla="*/ 44863 h 1423734"/>
                  <a:gd name="connsiteX72" fmla="*/ 846636 w 1813134"/>
                  <a:gd name="connsiteY72" fmla="*/ 48803 h 1423734"/>
                  <a:gd name="connsiteX73" fmla="*/ 853245 w 1813134"/>
                  <a:gd name="connsiteY73" fmla="*/ 27325 h 1423734"/>
                  <a:gd name="connsiteX74" fmla="*/ 840536 w 1813134"/>
                  <a:gd name="connsiteY74" fmla="*/ 26054 h 1423734"/>
                  <a:gd name="connsiteX75" fmla="*/ 838248 w 1813134"/>
                  <a:gd name="connsiteY75" fmla="*/ 48549 h 1423734"/>
                  <a:gd name="connsiteX76" fmla="*/ 832402 w 1813134"/>
                  <a:gd name="connsiteY76" fmla="*/ 58335 h 1423734"/>
                  <a:gd name="connsiteX77" fmla="*/ 811051 w 1813134"/>
                  <a:gd name="connsiteY77" fmla="*/ 74730 h 1423734"/>
                  <a:gd name="connsiteX78" fmla="*/ 798469 w 1813134"/>
                  <a:gd name="connsiteY78" fmla="*/ 87312 h 1423734"/>
                  <a:gd name="connsiteX79" fmla="*/ 813338 w 1813134"/>
                  <a:gd name="connsiteY79" fmla="*/ 78034 h 1423734"/>
                  <a:gd name="connsiteX80" fmla="*/ 817532 w 1813134"/>
                  <a:gd name="connsiteY80" fmla="*/ 75365 h 1423734"/>
                  <a:gd name="connsiteX81" fmla="*/ 780167 w 1813134"/>
                  <a:gd name="connsiteY81" fmla="*/ 124677 h 1423734"/>
                  <a:gd name="connsiteX82" fmla="*/ 772796 w 1813134"/>
                  <a:gd name="connsiteY82" fmla="*/ 112985 h 1423734"/>
                  <a:gd name="connsiteX83" fmla="*/ 762629 w 1813134"/>
                  <a:gd name="connsiteY83" fmla="*/ 123152 h 1423734"/>
                  <a:gd name="connsiteX84" fmla="*/ 773558 w 1813134"/>
                  <a:gd name="connsiteY84" fmla="*/ 134336 h 1423734"/>
                  <a:gd name="connsiteX85" fmla="*/ 746233 w 1813134"/>
                  <a:gd name="connsiteY85" fmla="*/ 182250 h 1423734"/>
                  <a:gd name="connsiteX86" fmla="*/ 742166 w 1813134"/>
                  <a:gd name="connsiteY86" fmla="*/ 179454 h 1423734"/>
                  <a:gd name="connsiteX87" fmla="*/ 717638 w 1813134"/>
                  <a:gd name="connsiteY87" fmla="*/ 215166 h 1423734"/>
                  <a:gd name="connsiteX88" fmla="*/ 734795 w 1813134"/>
                  <a:gd name="connsiteY88" fmla="*/ 213768 h 1423734"/>
                  <a:gd name="connsiteX89" fmla="*/ 712935 w 1813134"/>
                  <a:gd name="connsiteY89" fmla="*/ 251387 h 1423734"/>
                  <a:gd name="connsiteX90" fmla="*/ 681544 w 1813134"/>
                  <a:gd name="connsiteY90" fmla="*/ 282398 h 1423734"/>
                  <a:gd name="connsiteX91" fmla="*/ 683577 w 1813134"/>
                  <a:gd name="connsiteY91" fmla="*/ 270578 h 1423734"/>
                  <a:gd name="connsiteX92" fmla="*/ 714333 w 1813134"/>
                  <a:gd name="connsiteY92" fmla="*/ 225842 h 1423734"/>
                  <a:gd name="connsiteX93" fmla="*/ 668580 w 1813134"/>
                  <a:gd name="connsiteY93" fmla="*/ 286465 h 1423734"/>
                  <a:gd name="connsiteX94" fmla="*/ 677477 w 1813134"/>
                  <a:gd name="connsiteY94" fmla="*/ 279348 h 1423734"/>
                  <a:gd name="connsiteX95" fmla="*/ 597536 w 1813134"/>
                  <a:gd name="connsiteY95" fmla="*/ 395509 h 1423734"/>
                  <a:gd name="connsiteX96" fmla="*/ 600967 w 1813134"/>
                  <a:gd name="connsiteY96" fmla="*/ 411015 h 1423734"/>
                  <a:gd name="connsiteX97" fmla="*/ 637189 w 1813134"/>
                  <a:gd name="connsiteY97" fmla="*/ 370091 h 1423734"/>
                  <a:gd name="connsiteX98" fmla="*/ 609229 w 1813134"/>
                  <a:gd name="connsiteY98" fmla="*/ 416607 h 1423734"/>
                  <a:gd name="connsiteX99" fmla="*/ 657142 w 1813134"/>
                  <a:gd name="connsiteY99" fmla="*/ 370472 h 1423734"/>
                  <a:gd name="connsiteX100" fmla="*/ 614058 w 1813134"/>
                  <a:gd name="connsiteY100" fmla="*/ 433002 h 1423734"/>
                  <a:gd name="connsiteX101" fmla="*/ 595503 w 1813134"/>
                  <a:gd name="connsiteY101" fmla="*/ 433510 h 1423734"/>
                  <a:gd name="connsiteX102" fmla="*/ 563349 w 1813134"/>
                  <a:gd name="connsiteY102" fmla="*/ 477229 h 1423734"/>
                  <a:gd name="connsiteX103" fmla="*/ 585208 w 1813134"/>
                  <a:gd name="connsiteY103" fmla="*/ 439610 h 1423734"/>
                  <a:gd name="connsiteX104" fmla="*/ 527762 w 1813134"/>
                  <a:gd name="connsiteY104" fmla="*/ 505444 h 1423734"/>
                  <a:gd name="connsiteX105" fmla="*/ 515435 w 1813134"/>
                  <a:gd name="connsiteY105" fmla="*/ 523237 h 1423734"/>
                  <a:gd name="connsiteX106" fmla="*/ 514800 w 1813134"/>
                  <a:gd name="connsiteY106" fmla="*/ 535946 h 1423734"/>
                  <a:gd name="connsiteX107" fmla="*/ 497006 w 1813134"/>
                  <a:gd name="connsiteY107" fmla="*/ 550053 h 1423734"/>
                  <a:gd name="connsiteX108" fmla="*/ 507936 w 1813134"/>
                  <a:gd name="connsiteY108" fmla="*/ 531243 h 1423734"/>
                  <a:gd name="connsiteX109" fmla="*/ 482645 w 1813134"/>
                  <a:gd name="connsiteY109" fmla="*/ 579665 h 1423734"/>
                  <a:gd name="connsiteX110" fmla="*/ 479213 w 1813134"/>
                  <a:gd name="connsiteY110" fmla="*/ 564160 h 1423734"/>
                  <a:gd name="connsiteX111" fmla="*/ 449093 w 1813134"/>
                  <a:gd name="connsiteY111" fmla="*/ 596187 h 1423734"/>
                  <a:gd name="connsiteX112" fmla="*/ 422404 w 1813134"/>
                  <a:gd name="connsiteY112" fmla="*/ 643720 h 1423734"/>
                  <a:gd name="connsiteX113" fmla="*/ 388216 w 1813134"/>
                  <a:gd name="connsiteY113" fmla="*/ 699259 h 1423734"/>
                  <a:gd name="connsiteX114" fmla="*/ 378176 w 1813134"/>
                  <a:gd name="connsiteY114" fmla="*/ 715654 h 1423734"/>
                  <a:gd name="connsiteX115" fmla="*/ 360128 w 1813134"/>
                  <a:gd name="connsiteY115" fmla="*/ 745901 h 1423734"/>
                  <a:gd name="connsiteX116" fmla="*/ 350596 w 1813134"/>
                  <a:gd name="connsiteY116" fmla="*/ 792036 h 1423734"/>
                  <a:gd name="connsiteX117" fmla="*/ 391520 w 1813134"/>
                  <a:gd name="connsiteY117" fmla="*/ 741326 h 1423734"/>
                  <a:gd name="connsiteX118" fmla="*/ 362162 w 1813134"/>
                  <a:gd name="connsiteY118" fmla="*/ 786952 h 1423734"/>
                  <a:gd name="connsiteX119" fmla="*/ 362925 w 1813134"/>
                  <a:gd name="connsiteY119" fmla="*/ 800551 h 1423734"/>
                  <a:gd name="connsiteX120" fmla="*/ 396350 w 1813134"/>
                  <a:gd name="connsiteY120" fmla="*/ 757848 h 1423734"/>
                  <a:gd name="connsiteX121" fmla="*/ 374490 w 1813134"/>
                  <a:gd name="connsiteY121" fmla="*/ 795467 h 1423734"/>
                  <a:gd name="connsiteX122" fmla="*/ 350724 w 1813134"/>
                  <a:gd name="connsiteY122" fmla="*/ 831561 h 1423734"/>
                  <a:gd name="connsiteX123" fmla="*/ 302811 w 1813134"/>
                  <a:gd name="connsiteY123" fmla="*/ 890913 h 1423734"/>
                  <a:gd name="connsiteX124" fmla="*/ 308275 w 1813134"/>
                  <a:gd name="connsiteY124" fmla="*/ 868291 h 1423734"/>
                  <a:gd name="connsiteX125" fmla="*/ 270656 w 1813134"/>
                  <a:gd name="connsiteY125" fmla="*/ 908198 h 1423734"/>
                  <a:gd name="connsiteX126" fmla="*/ 334837 w 1813134"/>
                  <a:gd name="connsiteY126" fmla="*/ 794323 h 1423734"/>
                  <a:gd name="connsiteX127" fmla="*/ 297219 w 1813134"/>
                  <a:gd name="connsiteY127" fmla="*/ 834230 h 1423734"/>
                  <a:gd name="connsiteX128" fmla="*/ 250067 w 1813134"/>
                  <a:gd name="connsiteY128" fmla="*/ 920271 h 1423734"/>
                  <a:gd name="connsiteX129" fmla="*/ 217913 w 1813134"/>
                  <a:gd name="connsiteY129" fmla="*/ 963991 h 1423734"/>
                  <a:gd name="connsiteX130" fmla="*/ 212448 w 1813134"/>
                  <a:gd name="connsiteY130" fmla="*/ 960178 h 1423734"/>
                  <a:gd name="connsiteX131" fmla="*/ 187919 w 1813134"/>
                  <a:gd name="connsiteY131" fmla="*/ 995891 h 1423734"/>
                  <a:gd name="connsiteX132" fmla="*/ 164026 w 1813134"/>
                  <a:gd name="connsiteY132" fmla="*/ 1045329 h 1423734"/>
                  <a:gd name="connsiteX133" fmla="*/ 184487 w 1813134"/>
                  <a:gd name="connsiteY133" fmla="*/ 1006694 h 1423734"/>
                  <a:gd name="connsiteX134" fmla="*/ 135939 w 1813134"/>
                  <a:gd name="connsiteY134" fmla="*/ 1065537 h 1423734"/>
                  <a:gd name="connsiteX135" fmla="*/ 123611 w 1813134"/>
                  <a:gd name="connsiteY135" fmla="*/ 1083330 h 1423734"/>
                  <a:gd name="connsiteX136" fmla="*/ 127042 w 1813134"/>
                  <a:gd name="connsiteY136" fmla="*/ 1098835 h 1423734"/>
                  <a:gd name="connsiteX137" fmla="*/ 144200 w 1813134"/>
                  <a:gd name="connsiteY137" fmla="*/ 1097437 h 1423734"/>
                  <a:gd name="connsiteX138" fmla="*/ 215244 w 1813134"/>
                  <a:gd name="connsiteY138" fmla="*/ 988392 h 1423734"/>
                  <a:gd name="connsiteX139" fmla="*/ 231639 w 1813134"/>
                  <a:gd name="connsiteY139" fmla="*/ 973396 h 1423734"/>
                  <a:gd name="connsiteX140" fmla="*/ 209143 w 1813134"/>
                  <a:gd name="connsiteY140" fmla="*/ 1023724 h 1423734"/>
                  <a:gd name="connsiteX141" fmla="*/ 170253 w 1813134"/>
                  <a:gd name="connsiteY141" fmla="*/ 1089176 h 1423734"/>
                  <a:gd name="connsiteX142" fmla="*/ 175719 w 1813134"/>
                  <a:gd name="connsiteY142" fmla="*/ 1066554 h 1423734"/>
                  <a:gd name="connsiteX143" fmla="*/ 123103 w 1813134"/>
                  <a:gd name="connsiteY143" fmla="*/ 1148909 h 1423734"/>
                  <a:gd name="connsiteX144" fmla="*/ 158561 w 1813134"/>
                  <a:gd name="connsiteY144" fmla="*/ 1094387 h 1423734"/>
                  <a:gd name="connsiteX145" fmla="*/ 153096 w 1813134"/>
                  <a:gd name="connsiteY145" fmla="*/ 1090574 h 1423734"/>
                  <a:gd name="connsiteX146" fmla="*/ 110774 w 1813134"/>
                  <a:gd name="connsiteY146" fmla="*/ 1140394 h 1423734"/>
                  <a:gd name="connsiteX147" fmla="*/ 101242 w 1813134"/>
                  <a:gd name="connsiteY147" fmla="*/ 1186528 h 1423734"/>
                  <a:gd name="connsiteX148" fmla="*/ 87517 w 1813134"/>
                  <a:gd name="connsiteY148" fmla="*/ 1203432 h 1423734"/>
                  <a:gd name="connsiteX149" fmla="*/ 86119 w 1813134"/>
                  <a:gd name="connsiteY149" fmla="*/ 1202542 h 1423734"/>
                  <a:gd name="connsiteX150" fmla="*/ 78621 w 1813134"/>
                  <a:gd name="connsiteY150" fmla="*/ 1210549 h 1423734"/>
                  <a:gd name="connsiteX151" fmla="*/ 47228 w 1813134"/>
                  <a:gd name="connsiteY151" fmla="*/ 1294302 h 1423734"/>
                  <a:gd name="connsiteX152" fmla="*/ 97812 w 1813134"/>
                  <a:gd name="connsiteY152" fmla="*/ 1223766 h 1423734"/>
                  <a:gd name="connsiteX153" fmla="*/ 95015 w 1813134"/>
                  <a:gd name="connsiteY153" fmla="*/ 1228215 h 1423734"/>
                  <a:gd name="connsiteX154" fmla="*/ 36807 w 1813134"/>
                  <a:gd name="connsiteY154" fmla="*/ 1312730 h 1423734"/>
                  <a:gd name="connsiteX155" fmla="*/ 36299 w 1813134"/>
                  <a:gd name="connsiteY155" fmla="*/ 1313112 h 1423734"/>
                  <a:gd name="connsiteX156" fmla="*/ 11770 w 1813134"/>
                  <a:gd name="connsiteY156" fmla="*/ 1348825 h 1423734"/>
                  <a:gd name="connsiteX157" fmla="*/ 6051 w 1813134"/>
                  <a:gd name="connsiteY157" fmla="*/ 1355433 h 1423734"/>
                  <a:gd name="connsiteX158" fmla="*/ 840 w 1813134"/>
                  <a:gd name="connsiteY158" fmla="*/ 1365346 h 1423734"/>
                  <a:gd name="connsiteX159" fmla="*/ 78 w 1813134"/>
                  <a:gd name="connsiteY159" fmla="*/ 1379327 h 1423734"/>
                  <a:gd name="connsiteX160" fmla="*/ 1094 w 1813134"/>
                  <a:gd name="connsiteY160" fmla="*/ 1385681 h 1423734"/>
                  <a:gd name="connsiteX161" fmla="*/ 9610 w 1813134"/>
                  <a:gd name="connsiteY161" fmla="*/ 1406016 h 1423734"/>
                  <a:gd name="connsiteX162" fmla="*/ 11389 w 1813134"/>
                  <a:gd name="connsiteY162" fmla="*/ 1408812 h 1423734"/>
                  <a:gd name="connsiteX163" fmla="*/ 11389 w 1813134"/>
                  <a:gd name="connsiteY163" fmla="*/ 1408431 h 1423734"/>
                  <a:gd name="connsiteX164" fmla="*/ 19523 w 1813134"/>
                  <a:gd name="connsiteY164" fmla="*/ 1415929 h 1423734"/>
                  <a:gd name="connsiteX165" fmla="*/ 80908 w 1813134"/>
                  <a:gd name="connsiteY165" fmla="*/ 1404618 h 1423734"/>
                  <a:gd name="connsiteX166" fmla="*/ 143056 w 1813134"/>
                  <a:gd name="connsiteY166" fmla="*/ 1314256 h 1423734"/>
                  <a:gd name="connsiteX167" fmla="*/ 144581 w 1813134"/>
                  <a:gd name="connsiteY167" fmla="*/ 1321119 h 1423734"/>
                  <a:gd name="connsiteX168" fmla="*/ 190334 w 1813134"/>
                  <a:gd name="connsiteY168" fmla="*/ 1260496 h 1423734"/>
                  <a:gd name="connsiteX169" fmla="*/ 162374 w 1813134"/>
                  <a:gd name="connsiteY169" fmla="*/ 1307011 h 1423734"/>
                  <a:gd name="connsiteX170" fmla="*/ 194401 w 1813134"/>
                  <a:gd name="connsiteY170" fmla="*/ 1263292 h 1423734"/>
                  <a:gd name="connsiteX171" fmla="*/ 184869 w 1813134"/>
                  <a:gd name="connsiteY171" fmla="*/ 1282991 h 1423734"/>
                  <a:gd name="connsiteX172" fmla="*/ 217024 w 1813134"/>
                  <a:gd name="connsiteY172" fmla="*/ 1239271 h 1423734"/>
                  <a:gd name="connsiteX173" fmla="*/ 187029 w 1813134"/>
                  <a:gd name="connsiteY173" fmla="*/ 1297607 h 1423734"/>
                  <a:gd name="connsiteX174" fmla="*/ 214354 w 1813134"/>
                  <a:gd name="connsiteY174" fmla="*/ 1263800 h 1423734"/>
                  <a:gd name="connsiteX175" fmla="*/ 180294 w 1813134"/>
                  <a:gd name="connsiteY175" fmla="*/ 1319339 h 1423734"/>
                  <a:gd name="connsiteX176" fmla="*/ 217913 w 1813134"/>
                  <a:gd name="connsiteY176" fmla="*/ 1279433 h 1423734"/>
                  <a:gd name="connsiteX177" fmla="*/ 188554 w 1813134"/>
                  <a:gd name="connsiteY177" fmla="*/ 1325058 h 1423734"/>
                  <a:gd name="connsiteX178" fmla="*/ 250067 w 1813134"/>
                  <a:gd name="connsiteY178" fmla="*/ 1235713 h 1423734"/>
                  <a:gd name="connsiteX179" fmla="*/ 258201 w 1813134"/>
                  <a:gd name="connsiteY179" fmla="*/ 1214997 h 1423734"/>
                  <a:gd name="connsiteX180" fmla="*/ 238375 w 1813134"/>
                  <a:gd name="connsiteY180" fmla="*/ 1240924 h 1423734"/>
                  <a:gd name="connsiteX181" fmla="*/ 279298 w 1813134"/>
                  <a:gd name="connsiteY181" fmla="*/ 1163779 h 1423734"/>
                  <a:gd name="connsiteX182" fmla="*/ 316918 w 1813134"/>
                  <a:gd name="connsiteY182" fmla="*/ 1123872 h 1423734"/>
                  <a:gd name="connsiteX183" fmla="*/ 339540 w 1813134"/>
                  <a:gd name="connsiteY183" fmla="*/ 1099852 h 1423734"/>
                  <a:gd name="connsiteX184" fmla="*/ 336109 w 1813134"/>
                  <a:gd name="connsiteY184" fmla="*/ 1084347 h 1423734"/>
                  <a:gd name="connsiteX185" fmla="*/ 297854 w 1813134"/>
                  <a:gd name="connsiteY185" fmla="*/ 1136963 h 1423734"/>
                  <a:gd name="connsiteX186" fmla="*/ 307386 w 1813134"/>
                  <a:gd name="connsiteY186" fmla="*/ 1090828 h 1423734"/>
                  <a:gd name="connsiteX187" fmla="*/ 342844 w 1813134"/>
                  <a:gd name="connsiteY187" fmla="*/ 1036306 h 1423734"/>
                  <a:gd name="connsiteX188" fmla="*/ 372965 w 1813134"/>
                  <a:gd name="connsiteY188" fmla="*/ 1004279 h 1423734"/>
                  <a:gd name="connsiteX189" fmla="*/ 386691 w 1813134"/>
                  <a:gd name="connsiteY189" fmla="*/ 1013684 h 1423734"/>
                  <a:gd name="connsiteX190" fmla="*/ 341573 w 1813134"/>
                  <a:gd name="connsiteY190" fmla="*/ 1088032 h 1423734"/>
                  <a:gd name="connsiteX191" fmla="*/ 357968 w 1813134"/>
                  <a:gd name="connsiteY191" fmla="*/ 1073035 h 1423734"/>
                  <a:gd name="connsiteX192" fmla="*/ 385293 w 1813134"/>
                  <a:gd name="connsiteY192" fmla="*/ 1039229 h 1423734"/>
                  <a:gd name="connsiteX193" fmla="*/ 379828 w 1813134"/>
                  <a:gd name="connsiteY193" fmla="*/ 1061851 h 1423734"/>
                  <a:gd name="connsiteX194" fmla="*/ 416049 w 1813134"/>
                  <a:gd name="connsiteY194" fmla="*/ 1020928 h 1423734"/>
                  <a:gd name="connsiteX195" fmla="*/ 457735 w 1813134"/>
                  <a:gd name="connsiteY195" fmla="*/ 957509 h 1423734"/>
                  <a:gd name="connsiteX196" fmla="*/ 490525 w 1813134"/>
                  <a:gd name="connsiteY196" fmla="*/ 901080 h 1423734"/>
                  <a:gd name="connsiteX197" fmla="*/ 460404 w 1813134"/>
                  <a:gd name="connsiteY197" fmla="*/ 933108 h 1423734"/>
                  <a:gd name="connsiteX198" fmla="*/ 471334 w 1813134"/>
                  <a:gd name="connsiteY198" fmla="*/ 914298 h 1423734"/>
                  <a:gd name="connsiteX199" fmla="*/ 504124 w 1813134"/>
                  <a:gd name="connsiteY199" fmla="*/ 884177 h 1423734"/>
                  <a:gd name="connsiteX200" fmla="*/ 488364 w 1813134"/>
                  <a:gd name="connsiteY200" fmla="*/ 912900 h 1423734"/>
                  <a:gd name="connsiteX201" fmla="*/ 601730 w 1813134"/>
                  <a:gd name="connsiteY201" fmla="*/ 727600 h 1423734"/>
                  <a:gd name="connsiteX202" fmla="*/ 580506 w 1813134"/>
                  <a:gd name="connsiteY202" fmla="*/ 752510 h 1423734"/>
                  <a:gd name="connsiteX203" fmla="*/ 612660 w 1813134"/>
                  <a:gd name="connsiteY203" fmla="*/ 708791 h 1423734"/>
                  <a:gd name="connsiteX204" fmla="*/ 631088 w 1813134"/>
                  <a:gd name="connsiteY204" fmla="*/ 655666 h 1423734"/>
                  <a:gd name="connsiteX205" fmla="*/ 616091 w 1813134"/>
                  <a:gd name="connsiteY205" fmla="*/ 697988 h 1423734"/>
                  <a:gd name="connsiteX206" fmla="*/ 649517 w 1813134"/>
                  <a:gd name="connsiteY206" fmla="*/ 655158 h 1423734"/>
                  <a:gd name="connsiteX207" fmla="*/ 615329 w 1813134"/>
                  <a:gd name="connsiteY207" fmla="*/ 710697 h 1423734"/>
                  <a:gd name="connsiteX208" fmla="*/ 652948 w 1813134"/>
                  <a:gd name="connsiteY208" fmla="*/ 670790 h 1423734"/>
                  <a:gd name="connsiteX209" fmla="*/ 707598 w 1813134"/>
                  <a:gd name="connsiteY209" fmla="*/ 576742 h 1423734"/>
                  <a:gd name="connsiteX210" fmla="*/ 726026 w 1813134"/>
                  <a:gd name="connsiteY210" fmla="*/ 549926 h 1423734"/>
                  <a:gd name="connsiteX211" fmla="*/ 723992 w 1813134"/>
                  <a:gd name="connsiteY211" fmla="*/ 561745 h 1423734"/>
                  <a:gd name="connsiteX212" fmla="*/ 736320 w 1813134"/>
                  <a:gd name="connsiteY212" fmla="*/ 543953 h 1423734"/>
                  <a:gd name="connsiteX213" fmla="*/ 743818 w 1813134"/>
                  <a:gd name="connsiteY213" fmla="*/ 535946 h 1423734"/>
                  <a:gd name="connsiteX214" fmla="*/ 752715 w 1813134"/>
                  <a:gd name="connsiteY214" fmla="*/ 502521 h 1423734"/>
                  <a:gd name="connsiteX215" fmla="*/ 674808 w 1813134"/>
                  <a:gd name="connsiteY215" fmla="*/ 606863 h 1423734"/>
                  <a:gd name="connsiteX216" fmla="*/ 713698 w 1813134"/>
                  <a:gd name="connsiteY216" fmla="*/ 541538 h 1423734"/>
                  <a:gd name="connsiteX217" fmla="*/ 719163 w 1813134"/>
                  <a:gd name="connsiteY217" fmla="*/ 545351 h 1423734"/>
                  <a:gd name="connsiteX218" fmla="*/ 774448 w 1813134"/>
                  <a:gd name="connsiteY218" fmla="*/ 465029 h 1423734"/>
                  <a:gd name="connsiteX219" fmla="*/ 768983 w 1813134"/>
                  <a:gd name="connsiteY219" fmla="*/ 461216 h 1423734"/>
                  <a:gd name="connsiteX220" fmla="*/ 798341 w 1813134"/>
                  <a:gd name="connsiteY220" fmla="*/ 415590 h 1423734"/>
                  <a:gd name="connsiteX221" fmla="*/ 836596 w 1813134"/>
                  <a:gd name="connsiteY221" fmla="*/ 362974 h 1423734"/>
                  <a:gd name="connsiteX222" fmla="*/ 834562 w 1813134"/>
                  <a:gd name="connsiteY222" fmla="*/ 374793 h 1423734"/>
                  <a:gd name="connsiteX223" fmla="*/ 873452 w 1813134"/>
                  <a:gd name="connsiteY223" fmla="*/ 309468 h 1423734"/>
                  <a:gd name="connsiteX224" fmla="*/ 887814 w 1813134"/>
                  <a:gd name="connsiteY224" fmla="*/ 295107 h 1423734"/>
                  <a:gd name="connsiteX225" fmla="*/ 893279 w 1813134"/>
                  <a:gd name="connsiteY225" fmla="*/ 303876 h 1423734"/>
                  <a:gd name="connsiteX226" fmla="*/ 870021 w 1813134"/>
                  <a:gd name="connsiteY226" fmla="*/ 346579 h 1423734"/>
                  <a:gd name="connsiteX227" fmla="*/ 893914 w 1813134"/>
                  <a:gd name="connsiteY227" fmla="*/ 323576 h 1423734"/>
                  <a:gd name="connsiteX228" fmla="*/ 900142 w 1813134"/>
                  <a:gd name="connsiteY228" fmla="*/ 315060 h 1423734"/>
                  <a:gd name="connsiteX229" fmla="*/ 943098 w 1813134"/>
                  <a:gd name="connsiteY229" fmla="*/ 370599 h 1423734"/>
                  <a:gd name="connsiteX230" fmla="*/ 936236 w 1813134"/>
                  <a:gd name="connsiteY230" fmla="*/ 348994 h 1423734"/>
                  <a:gd name="connsiteX231" fmla="*/ 908657 w 1813134"/>
                  <a:gd name="connsiteY231" fmla="*/ 303495 h 1423734"/>
                  <a:gd name="connsiteX232" fmla="*/ 909547 w 1813134"/>
                  <a:gd name="connsiteY232" fmla="*/ 302224 h 1423734"/>
                  <a:gd name="connsiteX233" fmla="*/ 917045 w 1813134"/>
                  <a:gd name="connsiteY233" fmla="*/ 309468 h 1423734"/>
                  <a:gd name="connsiteX234" fmla="*/ 910944 w 1813134"/>
                  <a:gd name="connsiteY234" fmla="*/ 300191 h 1423734"/>
                  <a:gd name="connsiteX235" fmla="*/ 915520 w 1813134"/>
                  <a:gd name="connsiteY235" fmla="*/ 293201 h 1423734"/>
                  <a:gd name="connsiteX236" fmla="*/ 959366 w 1813134"/>
                  <a:gd name="connsiteY236" fmla="*/ 359161 h 1423734"/>
                  <a:gd name="connsiteX237" fmla="*/ 960002 w 1813134"/>
                  <a:gd name="connsiteY237" fmla="*/ 345562 h 1423734"/>
                  <a:gd name="connsiteX238" fmla="*/ 983895 w 1813134"/>
                  <a:gd name="connsiteY238" fmla="*/ 368566 h 1423734"/>
                  <a:gd name="connsiteX239" fmla="*/ 1019353 w 1813134"/>
                  <a:gd name="connsiteY239" fmla="*/ 423088 h 1423734"/>
                  <a:gd name="connsiteX240" fmla="*/ 999527 w 1813134"/>
                  <a:gd name="connsiteY240" fmla="*/ 397289 h 1423734"/>
                  <a:gd name="connsiteX241" fmla="*/ 985166 w 1813134"/>
                  <a:gd name="connsiteY241" fmla="*/ 393984 h 1423734"/>
                  <a:gd name="connsiteX242" fmla="*/ 995461 w 1813134"/>
                  <a:gd name="connsiteY242" fmla="*/ 400085 h 1423734"/>
                  <a:gd name="connsiteX243" fmla="*/ 961273 w 1813134"/>
                  <a:gd name="connsiteY243" fmla="*/ 370981 h 1423734"/>
                  <a:gd name="connsiteX244" fmla="*/ 974236 w 1813134"/>
                  <a:gd name="connsiteY244" fmla="*/ 401483 h 1423734"/>
                  <a:gd name="connsiteX245" fmla="*/ 1026090 w 1813134"/>
                  <a:gd name="connsiteY245" fmla="*/ 471129 h 1423734"/>
                  <a:gd name="connsiteX246" fmla="*/ 1005628 w 1813134"/>
                  <a:gd name="connsiteY246" fmla="*/ 432620 h 1423734"/>
                  <a:gd name="connsiteX247" fmla="*/ 1032952 w 1813134"/>
                  <a:gd name="connsiteY247" fmla="*/ 466427 h 1423734"/>
                  <a:gd name="connsiteX248" fmla="*/ 1047949 w 1813134"/>
                  <a:gd name="connsiteY248" fmla="*/ 482440 h 1423734"/>
                  <a:gd name="connsiteX249" fmla="*/ 1105268 w 1813134"/>
                  <a:gd name="connsiteY249" fmla="*/ 574582 h 1423734"/>
                  <a:gd name="connsiteX250" fmla="*/ 1081374 w 1813134"/>
                  <a:gd name="connsiteY250" fmla="*/ 551578 h 1423734"/>
                  <a:gd name="connsiteX251" fmla="*/ 1074512 w 1813134"/>
                  <a:gd name="connsiteY251" fmla="*/ 529973 h 1423734"/>
                  <a:gd name="connsiteX252" fmla="*/ 1062184 w 1813134"/>
                  <a:gd name="connsiteY252" fmla="*/ 512053 h 1423734"/>
                  <a:gd name="connsiteX253" fmla="*/ 1046424 w 1813134"/>
                  <a:gd name="connsiteY253" fmla="*/ 509765 h 1423734"/>
                  <a:gd name="connsiteX254" fmla="*/ 1127001 w 1813134"/>
                  <a:gd name="connsiteY254" fmla="*/ 638636 h 1423734"/>
                  <a:gd name="connsiteX255" fmla="*/ 1127636 w 1813134"/>
                  <a:gd name="connsiteY255" fmla="*/ 625037 h 1423734"/>
                  <a:gd name="connsiteX256" fmla="*/ 1150894 w 1813134"/>
                  <a:gd name="connsiteY256" fmla="*/ 661767 h 1423734"/>
                  <a:gd name="connsiteX257" fmla="*/ 1146827 w 1813134"/>
                  <a:gd name="connsiteY257" fmla="*/ 664563 h 1423734"/>
                  <a:gd name="connsiteX258" fmla="*/ 1220540 w 1813134"/>
                  <a:gd name="connsiteY258" fmla="*/ 771828 h 1423734"/>
                  <a:gd name="connsiteX259" fmla="*/ 1208975 w 1813134"/>
                  <a:gd name="connsiteY259" fmla="*/ 766744 h 1423734"/>
                  <a:gd name="connsiteX260" fmla="*/ 1256125 w 1813134"/>
                  <a:gd name="connsiteY260" fmla="*/ 826478 h 1423734"/>
                  <a:gd name="connsiteX261" fmla="*/ 1237062 w 1813134"/>
                  <a:gd name="connsiteY261" fmla="*/ 786952 h 1423734"/>
                  <a:gd name="connsiteX262" fmla="*/ 1200205 w 1813134"/>
                  <a:gd name="connsiteY262" fmla="*/ 733319 h 1423734"/>
                  <a:gd name="connsiteX263" fmla="*/ 1203001 w 1813134"/>
                  <a:gd name="connsiteY263" fmla="*/ 731413 h 1423734"/>
                  <a:gd name="connsiteX264" fmla="*/ 1211898 w 1813134"/>
                  <a:gd name="connsiteY264" fmla="*/ 738530 h 1423734"/>
                  <a:gd name="connsiteX265" fmla="*/ 1293237 w 1813134"/>
                  <a:gd name="connsiteY265" fmla="*/ 827367 h 1423734"/>
                  <a:gd name="connsiteX266" fmla="*/ 1269979 w 1813134"/>
                  <a:gd name="connsiteY266" fmla="*/ 817073 h 1423734"/>
                  <a:gd name="connsiteX267" fmla="*/ 1328695 w 1813134"/>
                  <a:gd name="connsiteY267" fmla="*/ 908325 h 1423734"/>
                  <a:gd name="connsiteX268" fmla="*/ 1310902 w 1813134"/>
                  <a:gd name="connsiteY268" fmla="*/ 894217 h 1423734"/>
                  <a:gd name="connsiteX269" fmla="*/ 1304039 w 1813134"/>
                  <a:gd name="connsiteY269" fmla="*/ 872612 h 1423734"/>
                  <a:gd name="connsiteX270" fmla="*/ 1283578 w 1813134"/>
                  <a:gd name="connsiteY270" fmla="*/ 860411 h 1423734"/>
                  <a:gd name="connsiteX271" fmla="*/ 1414736 w 1813134"/>
                  <a:gd name="connsiteY271" fmla="*/ 1059818 h 1423734"/>
                  <a:gd name="connsiteX272" fmla="*/ 1461252 w 1813134"/>
                  <a:gd name="connsiteY272" fmla="*/ 1106842 h 1423734"/>
                  <a:gd name="connsiteX273" fmla="*/ 1494677 w 1813134"/>
                  <a:gd name="connsiteY273" fmla="*/ 1149672 h 1423734"/>
                  <a:gd name="connsiteX274" fmla="*/ 1474215 w 1813134"/>
                  <a:gd name="connsiteY274" fmla="*/ 1111163 h 1423734"/>
                  <a:gd name="connsiteX275" fmla="*/ 1528865 w 1813134"/>
                  <a:gd name="connsiteY275" fmla="*/ 1178903 h 1423734"/>
                  <a:gd name="connsiteX276" fmla="*/ 1507005 w 1813134"/>
                  <a:gd name="connsiteY276" fmla="*/ 1141284 h 1423734"/>
                  <a:gd name="connsiteX277" fmla="*/ 1532932 w 1813134"/>
                  <a:gd name="connsiteY277" fmla="*/ 1176107 h 1423734"/>
                  <a:gd name="connsiteX278" fmla="*/ 1558223 w 1813134"/>
                  <a:gd name="connsiteY278" fmla="*/ 1224529 h 1423734"/>
                  <a:gd name="connsiteX279" fmla="*/ 1585548 w 1813134"/>
                  <a:gd name="connsiteY279" fmla="*/ 1258335 h 1423734"/>
                  <a:gd name="connsiteX280" fmla="*/ 1572584 w 1813134"/>
                  <a:gd name="connsiteY280" fmla="*/ 1254141 h 1423734"/>
                  <a:gd name="connsiteX281" fmla="*/ 1642993 w 1813134"/>
                  <a:gd name="connsiteY281" fmla="*/ 1350604 h 1423734"/>
                  <a:gd name="connsiteX282" fmla="*/ 1646425 w 1813134"/>
                  <a:gd name="connsiteY282" fmla="*/ 1335099 h 1423734"/>
                  <a:gd name="connsiteX283" fmla="*/ 1610839 w 1813134"/>
                  <a:gd name="connsiteY283" fmla="*/ 1280576 h 1423734"/>
                  <a:gd name="connsiteX284" fmla="*/ 1635368 w 1813134"/>
                  <a:gd name="connsiteY284" fmla="*/ 1316289 h 1423734"/>
                  <a:gd name="connsiteX285" fmla="*/ 1648331 w 1813134"/>
                  <a:gd name="connsiteY285" fmla="*/ 1320483 h 1423734"/>
                  <a:gd name="connsiteX286" fmla="*/ 1635368 w 1813134"/>
                  <a:gd name="connsiteY286" fmla="*/ 1289981 h 1423734"/>
                  <a:gd name="connsiteX287" fmla="*/ 1610839 w 1813134"/>
                  <a:gd name="connsiteY287" fmla="*/ 1254268 h 1423734"/>
                  <a:gd name="connsiteX288" fmla="*/ 1565085 w 1813134"/>
                  <a:gd name="connsiteY288" fmla="*/ 1219954 h 1423734"/>
                  <a:gd name="connsiteX289" fmla="*/ 1561019 w 1813134"/>
                  <a:gd name="connsiteY289" fmla="*/ 1196442 h 1423734"/>
                  <a:gd name="connsiteX290" fmla="*/ 1585548 w 1813134"/>
                  <a:gd name="connsiteY290" fmla="*/ 1232154 h 1423734"/>
                  <a:gd name="connsiteX291" fmla="*/ 1558985 w 1813134"/>
                  <a:gd name="connsiteY291" fmla="*/ 1184622 h 1423734"/>
                  <a:gd name="connsiteX292" fmla="*/ 1634605 w 1813134"/>
                  <a:gd name="connsiteY292" fmla="*/ 1274222 h 1423734"/>
                  <a:gd name="connsiteX293" fmla="*/ 1640705 w 1813134"/>
                  <a:gd name="connsiteY293" fmla="*/ 1282991 h 1423734"/>
                  <a:gd name="connsiteX294" fmla="*/ 1626090 w 1813134"/>
                  <a:gd name="connsiteY294" fmla="*/ 1270155 h 1423734"/>
                  <a:gd name="connsiteX295" fmla="*/ 1647950 w 1813134"/>
                  <a:gd name="connsiteY295" fmla="*/ 1307774 h 1423734"/>
                  <a:gd name="connsiteX296" fmla="*/ 1640452 w 1813134"/>
                  <a:gd name="connsiteY296" fmla="*/ 1299767 h 1423734"/>
                  <a:gd name="connsiteX297" fmla="*/ 1665107 w 1813134"/>
                  <a:gd name="connsiteY297" fmla="*/ 1335607 h 1423734"/>
                  <a:gd name="connsiteX298" fmla="*/ 1678070 w 1813134"/>
                  <a:gd name="connsiteY298" fmla="*/ 1339801 h 1423734"/>
                  <a:gd name="connsiteX299" fmla="*/ 1658117 w 1813134"/>
                  <a:gd name="connsiteY299" fmla="*/ 1308282 h 1423734"/>
                  <a:gd name="connsiteX300" fmla="*/ 1720265 w 1813134"/>
                  <a:gd name="connsiteY300" fmla="*/ 1398645 h 1423734"/>
                  <a:gd name="connsiteX301" fmla="*/ 1781650 w 1813134"/>
                  <a:gd name="connsiteY301" fmla="*/ 1409956 h 1423734"/>
                  <a:gd name="connsiteX302" fmla="*/ 1789657 w 1813134"/>
                  <a:gd name="connsiteY302" fmla="*/ 1402584 h 1423734"/>
                  <a:gd name="connsiteX303" fmla="*/ 1793089 w 1813134"/>
                  <a:gd name="connsiteY303" fmla="*/ 1408304 h 1423734"/>
                  <a:gd name="connsiteX304" fmla="*/ 1788132 w 1813134"/>
                  <a:gd name="connsiteY304" fmla="*/ 1419360 h 1423734"/>
                  <a:gd name="connsiteX305" fmla="*/ 1811771 w 1813134"/>
                  <a:gd name="connsiteY305" fmla="*/ 1383012 h 1423734"/>
                  <a:gd name="connsiteX306" fmla="*/ 1806687 w 1813134"/>
                  <a:gd name="connsiteY306" fmla="*/ 1345774 h 1423734"/>
                  <a:gd name="connsiteX307" fmla="*/ 839900 w 1813134"/>
                  <a:gd name="connsiteY307" fmla="*/ 73967 h 1423734"/>
                  <a:gd name="connsiteX308" fmla="*/ 840536 w 1813134"/>
                  <a:gd name="connsiteY308" fmla="*/ 73713 h 1423734"/>
                  <a:gd name="connsiteX309" fmla="*/ 839773 w 1813134"/>
                  <a:gd name="connsiteY309" fmla="*/ 74857 h 1423734"/>
                  <a:gd name="connsiteX310" fmla="*/ 839773 w 1813134"/>
                  <a:gd name="connsiteY310" fmla="*/ 73967 h 1423734"/>
                  <a:gd name="connsiteX311" fmla="*/ 1018718 w 1813134"/>
                  <a:gd name="connsiteY311" fmla="*/ 153400 h 1423734"/>
                  <a:gd name="connsiteX312" fmla="*/ 1030537 w 1813134"/>
                  <a:gd name="connsiteY312" fmla="*/ 178818 h 1423734"/>
                  <a:gd name="connsiteX313" fmla="*/ 1015668 w 1813134"/>
                  <a:gd name="connsiteY313" fmla="*/ 157848 h 1423734"/>
                  <a:gd name="connsiteX314" fmla="*/ 1018718 w 1813134"/>
                  <a:gd name="connsiteY314" fmla="*/ 153400 h 1423734"/>
                  <a:gd name="connsiteX315" fmla="*/ 1061294 w 1813134"/>
                  <a:gd name="connsiteY315" fmla="*/ 197119 h 1423734"/>
                  <a:gd name="connsiteX316" fmla="*/ 1063327 w 1813134"/>
                  <a:gd name="connsiteY316" fmla="*/ 208939 h 1423734"/>
                  <a:gd name="connsiteX317" fmla="*/ 1022404 w 1813134"/>
                  <a:gd name="connsiteY317" fmla="*/ 148062 h 1423734"/>
                  <a:gd name="connsiteX318" fmla="*/ 1023802 w 1813134"/>
                  <a:gd name="connsiteY318" fmla="*/ 146028 h 1423734"/>
                  <a:gd name="connsiteX319" fmla="*/ 1061294 w 1813134"/>
                  <a:gd name="connsiteY319" fmla="*/ 197119 h 1423734"/>
                  <a:gd name="connsiteX320" fmla="*/ 983895 w 1813134"/>
                  <a:gd name="connsiteY320" fmla="*/ 80830 h 1423734"/>
                  <a:gd name="connsiteX321" fmla="*/ 978430 w 1813134"/>
                  <a:gd name="connsiteY321" fmla="*/ 78289 h 1423734"/>
                  <a:gd name="connsiteX322" fmla="*/ 983895 w 1813134"/>
                  <a:gd name="connsiteY322" fmla="*/ 80830 h 1423734"/>
                  <a:gd name="connsiteX323" fmla="*/ 823378 w 1813134"/>
                  <a:gd name="connsiteY323" fmla="*/ 70790 h 1423734"/>
                  <a:gd name="connsiteX324" fmla="*/ 821345 w 1813134"/>
                  <a:gd name="connsiteY324" fmla="*/ 75365 h 1423734"/>
                  <a:gd name="connsiteX325" fmla="*/ 821726 w 1813134"/>
                  <a:gd name="connsiteY325" fmla="*/ 71934 h 1423734"/>
                  <a:gd name="connsiteX326" fmla="*/ 823378 w 1813134"/>
                  <a:gd name="connsiteY326" fmla="*/ 70790 h 1423734"/>
                  <a:gd name="connsiteX327" fmla="*/ 160721 w 1813134"/>
                  <a:gd name="connsiteY327" fmla="*/ 1288456 h 1423734"/>
                  <a:gd name="connsiteX328" fmla="*/ 166822 w 1813134"/>
                  <a:gd name="connsiteY328" fmla="*/ 1279687 h 1423734"/>
                  <a:gd name="connsiteX329" fmla="*/ 166822 w 1813134"/>
                  <a:gd name="connsiteY329" fmla="*/ 1282864 h 1423734"/>
                  <a:gd name="connsiteX330" fmla="*/ 160721 w 1813134"/>
                  <a:gd name="connsiteY330" fmla="*/ 1288456 h 1423734"/>
                  <a:gd name="connsiteX331" fmla="*/ 899125 w 1813134"/>
                  <a:gd name="connsiteY331" fmla="*/ 280746 h 1423734"/>
                  <a:gd name="connsiteX332" fmla="*/ 907259 w 1813134"/>
                  <a:gd name="connsiteY332" fmla="*/ 270705 h 1423734"/>
                  <a:gd name="connsiteX333" fmla="*/ 906115 w 1813134"/>
                  <a:gd name="connsiteY333" fmla="*/ 276552 h 1423734"/>
                  <a:gd name="connsiteX334" fmla="*/ 909165 w 1813134"/>
                  <a:gd name="connsiteY334" fmla="*/ 281254 h 1423734"/>
                  <a:gd name="connsiteX335" fmla="*/ 904208 w 1813134"/>
                  <a:gd name="connsiteY335" fmla="*/ 288117 h 1423734"/>
                  <a:gd name="connsiteX336" fmla="*/ 898998 w 1813134"/>
                  <a:gd name="connsiteY336" fmla="*/ 280746 h 1423734"/>
                  <a:gd name="connsiteX337" fmla="*/ 907386 w 1813134"/>
                  <a:gd name="connsiteY337" fmla="*/ 291548 h 1423734"/>
                  <a:gd name="connsiteX338" fmla="*/ 912215 w 1813134"/>
                  <a:gd name="connsiteY338" fmla="*/ 285829 h 1423734"/>
                  <a:gd name="connsiteX339" fmla="*/ 914376 w 1813134"/>
                  <a:gd name="connsiteY339" fmla="*/ 289134 h 1423734"/>
                  <a:gd name="connsiteX340" fmla="*/ 907386 w 1813134"/>
                  <a:gd name="connsiteY340" fmla="*/ 291548 h 1423734"/>
                  <a:gd name="connsiteX341" fmla="*/ 1790801 w 1813134"/>
                  <a:gd name="connsiteY341" fmla="*/ 1400170 h 1423734"/>
                  <a:gd name="connsiteX342" fmla="*/ 1801223 w 1813134"/>
                  <a:gd name="connsiteY342" fmla="*/ 1374370 h 1423734"/>
                  <a:gd name="connsiteX343" fmla="*/ 1790801 w 1813134"/>
                  <a:gd name="connsiteY343" fmla="*/ 1400170 h 142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</a:cxnLst>
                <a:rect l="l" t="t" r="r" b="b"/>
                <a:pathLst>
                  <a:path w="1813134" h="1423734">
                    <a:moveTo>
                      <a:pt x="1807578" y="1343868"/>
                    </a:moveTo>
                    <a:cubicBezTo>
                      <a:pt x="1803383" y="1341962"/>
                      <a:pt x="1798299" y="1337259"/>
                      <a:pt x="1792580" y="1330142"/>
                    </a:cubicBezTo>
                    <a:cubicBezTo>
                      <a:pt x="1786734" y="1322898"/>
                      <a:pt x="1780253" y="1313493"/>
                      <a:pt x="1773771" y="1304215"/>
                    </a:cubicBezTo>
                    <a:cubicBezTo>
                      <a:pt x="1760807" y="1285660"/>
                      <a:pt x="1748225" y="1267613"/>
                      <a:pt x="1742252" y="1268884"/>
                    </a:cubicBezTo>
                    <a:cubicBezTo>
                      <a:pt x="1750639" y="1281593"/>
                      <a:pt x="1764620" y="1300403"/>
                      <a:pt x="1765255" y="1304978"/>
                    </a:cubicBezTo>
                    <a:lnTo>
                      <a:pt x="1707048" y="1220462"/>
                    </a:lnTo>
                    <a:cubicBezTo>
                      <a:pt x="1719502" y="1236984"/>
                      <a:pt x="1727509" y="1244101"/>
                      <a:pt x="1738693" y="1258081"/>
                    </a:cubicBezTo>
                    <a:cubicBezTo>
                      <a:pt x="1708191" y="1215378"/>
                      <a:pt x="1716579" y="1223385"/>
                      <a:pt x="1730559" y="1237365"/>
                    </a:cubicBezTo>
                    <a:cubicBezTo>
                      <a:pt x="1701328" y="1192756"/>
                      <a:pt x="1694211" y="1182334"/>
                      <a:pt x="1662946" y="1138996"/>
                    </a:cubicBezTo>
                    <a:cubicBezTo>
                      <a:pt x="1655575" y="1121585"/>
                      <a:pt x="1653542" y="1109892"/>
                      <a:pt x="1641849" y="1087778"/>
                    </a:cubicBezTo>
                    <a:cubicBezTo>
                      <a:pt x="1639435" y="1089430"/>
                      <a:pt x="1615033" y="1044186"/>
                      <a:pt x="1603595" y="1035035"/>
                    </a:cubicBezTo>
                    <a:cubicBezTo>
                      <a:pt x="1601053" y="1023088"/>
                      <a:pt x="1602959" y="1021818"/>
                      <a:pt x="1613127" y="1028426"/>
                    </a:cubicBezTo>
                    <a:cubicBezTo>
                      <a:pt x="1591521" y="996145"/>
                      <a:pt x="1585548" y="983817"/>
                      <a:pt x="1563942" y="957001"/>
                    </a:cubicBezTo>
                    <a:cubicBezTo>
                      <a:pt x="1543480" y="918873"/>
                      <a:pt x="1578304" y="958145"/>
                      <a:pt x="1570169" y="939589"/>
                    </a:cubicBezTo>
                    <a:cubicBezTo>
                      <a:pt x="1557079" y="922813"/>
                      <a:pt x="1557715" y="927261"/>
                      <a:pt x="1531915" y="886973"/>
                    </a:cubicBezTo>
                    <a:cubicBezTo>
                      <a:pt x="1505734" y="869816"/>
                      <a:pt x="1455279" y="782758"/>
                      <a:pt x="1423887" y="750604"/>
                    </a:cubicBezTo>
                    <a:cubicBezTo>
                      <a:pt x="1433673" y="759246"/>
                      <a:pt x="1425158" y="737640"/>
                      <a:pt x="1445747" y="761915"/>
                    </a:cubicBezTo>
                    <a:cubicBezTo>
                      <a:pt x="1424141" y="725185"/>
                      <a:pt x="1440028" y="742724"/>
                      <a:pt x="1414355" y="704469"/>
                    </a:cubicBezTo>
                    <a:cubicBezTo>
                      <a:pt x="1434308" y="731921"/>
                      <a:pt x="1431766" y="712730"/>
                      <a:pt x="1443840" y="723787"/>
                    </a:cubicBezTo>
                    <a:cubicBezTo>
                      <a:pt x="1423632" y="693285"/>
                      <a:pt x="1400121" y="652362"/>
                      <a:pt x="1396689" y="664054"/>
                    </a:cubicBezTo>
                    <a:cubicBezTo>
                      <a:pt x="1405077" y="676382"/>
                      <a:pt x="1410923" y="683372"/>
                      <a:pt x="1416515" y="689981"/>
                    </a:cubicBezTo>
                    <a:cubicBezTo>
                      <a:pt x="1414355" y="690871"/>
                      <a:pt x="1416261" y="696081"/>
                      <a:pt x="1418549" y="701674"/>
                    </a:cubicBezTo>
                    <a:cubicBezTo>
                      <a:pt x="1378007" y="637365"/>
                      <a:pt x="1331237" y="600000"/>
                      <a:pt x="1344836" y="594408"/>
                    </a:cubicBezTo>
                    <a:cubicBezTo>
                      <a:pt x="1309377" y="537598"/>
                      <a:pt x="1283196" y="503029"/>
                      <a:pt x="1266293" y="477357"/>
                    </a:cubicBezTo>
                    <a:cubicBezTo>
                      <a:pt x="1265531" y="476213"/>
                      <a:pt x="1269724" y="476594"/>
                      <a:pt x="1269089" y="475450"/>
                    </a:cubicBezTo>
                    <a:cubicBezTo>
                      <a:pt x="1261845" y="463504"/>
                      <a:pt x="1253203" y="455751"/>
                      <a:pt x="1249263" y="449651"/>
                    </a:cubicBezTo>
                    <a:cubicBezTo>
                      <a:pt x="1245831" y="444313"/>
                      <a:pt x="1246848" y="440373"/>
                      <a:pt x="1239731" y="429951"/>
                    </a:cubicBezTo>
                    <a:cubicBezTo>
                      <a:pt x="1237189" y="426266"/>
                      <a:pt x="1225369" y="417369"/>
                      <a:pt x="1217108" y="405931"/>
                    </a:cubicBezTo>
                    <a:cubicBezTo>
                      <a:pt x="1201731" y="384707"/>
                      <a:pt x="1203256" y="379242"/>
                      <a:pt x="1182921" y="350392"/>
                    </a:cubicBezTo>
                    <a:cubicBezTo>
                      <a:pt x="1180125" y="352298"/>
                      <a:pt x="1164238" y="327007"/>
                      <a:pt x="1165128" y="336285"/>
                    </a:cubicBezTo>
                    <a:cubicBezTo>
                      <a:pt x="1194613" y="376954"/>
                      <a:pt x="1188767" y="373777"/>
                      <a:pt x="1178092" y="366914"/>
                    </a:cubicBezTo>
                    <a:cubicBezTo>
                      <a:pt x="1190546" y="384071"/>
                      <a:pt x="1188512" y="385978"/>
                      <a:pt x="1193724" y="395637"/>
                    </a:cubicBezTo>
                    <a:cubicBezTo>
                      <a:pt x="1190801" y="383944"/>
                      <a:pt x="1220540" y="421563"/>
                      <a:pt x="1221049" y="429443"/>
                    </a:cubicBezTo>
                    <a:cubicBezTo>
                      <a:pt x="1210627" y="421817"/>
                      <a:pt x="1203001" y="419911"/>
                      <a:pt x="1186861" y="400339"/>
                    </a:cubicBezTo>
                    <a:cubicBezTo>
                      <a:pt x="1210373" y="421436"/>
                      <a:pt x="1170720" y="371362"/>
                      <a:pt x="1169068" y="359924"/>
                    </a:cubicBezTo>
                    <a:cubicBezTo>
                      <a:pt x="1163857" y="358017"/>
                      <a:pt x="1144158" y="325990"/>
                      <a:pt x="1145175" y="336920"/>
                    </a:cubicBezTo>
                    <a:cubicBezTo>
                      <a:pt x="1154198" y="350519"/>
                      <a:pt x="1168560" y="369710"/>
                      <a:pt x="1168433" y="373650"/>
                    </a:cubicBezTo>
                    <a:cubicBezTo>
                      <a:pt x="1160171" y="361703"/>
                      <a:pt x="1160426" y="367041"/>
                      <a:pt x="1153436" y="357636"/>
                    </a:cubicBezTo>
                    <a:cubicBezTo>
                      <a:pt x="1133228" y="324338"/>
                      <a:pt x="1105140" y="290532"/>
                      <a:pt x="1126746" y="310104"/>
                    </a:cubicBezTo>
                    <a:cubicBezTo>
                      <a:pt x="1100438" y="271722"/>
                      <a:pt x="1088873" y="248973"/>
                      <a:pt x="1070064" y="230671"/>
                    </a:cubicBezTo>
                    <a:cubicBezTo>
                      <a:pt x="1072224" y="229782"/>
                      <a:pt x="1070317" y="224571"/>
                      <a:pt x="1068030" y="218979"/>
                    </a:cubicBezTo>
                    <a:cubicBezTo>
                      <a:pt x="1100438" y="266893"/>
                      <a:pt x="1121789" y="281254"/>
                      <a:pt x="1145175" y="310612"/>
                    </a:cubicBezTo>
                    <a:cubicBezTo>
                      <a:pt x="1111622" y="263970"/>
                      <a:pt x="1142887" y="299555"/>
                      <a:pt x="1132211" y="280110"/>
                    </a:cubicBezTo>
                    <a:cubicBezTo>
                      <a:pt x="1106412" y="241856"/>
                      <a:pt x="1083408" y="209447"/>
                      <a:pt x="1072732" y="202457"/>
                    </a:cubicBezTo>
                    <a:cubicBezTo>
                      <a:pt x="1079976" y="213387"/>
                      <a:pt x="1086966" y="223936"/>
                      <a:pt x="1082264" y="222156"/>
                    </a:cubicBezTo>
                    <a:cubicBezTo>
                      <a:pt x="1074003" y="208685"/>
                      <a:pt x="1069301" y="198771"/>
                      <a:pt x="1067903" y="192544"/>
                    </a:cubicBezTo>
                    <a:cubicBezTo>
                      <a:pt x="1069174" y="188858"/>
                      <a:pt x="1077816" y="200551"/>
                      <a:pt x="1079596" y="197755"/>
                    </a:cubicBezTo>
                    <a:cubicBezTo>
                      <a:pt x="1062947" y="174116"/>
                      <a:pt x="1048458" y="148443"/>
                      <a:pt x="1036002" y="128108"/>
                    </a:cubicBezTo>
                    <a:lnTo>
                      <a:pt x="1045789" y="114001"/>
                    </a:lnTo>
                    <a:lnTo>
                      <a:pt x="1001052" y="83245"/>
                    </a:lnTo>
                    <a:lnTo>
                      <a:pt x="1001052" y="81339"/>
                    </a:lnTo>
                    <a:cubicBezTo>
                      <a:pt x="1001052" y="81339"/>
                      <a:pt x="998765" y="81593"/>
                      <a:pt x="998765" y="81593"/>
                    </a:cubicBezTo>
                    <a:lnTo>
                      <a:pt x="993681" y="78034"/>
                    </a:lnTo>
                    <a:lnTo>
                      <a:pt x="992664" y="77399"/>
                    </a:lnTo>
                    <a:cubicBezTo>
                      <a:pt x="992919" y="78161"/>
                      <a:pt x="993046" y="78924"/>
                      <a:pt x="992664" y="79305"/>
                    </a:cubicBezTo>
                    <a:lnTo>
                      <a:pt x="993046" y="81212"/>
                    </a:lnTo>
                    <a:cubicBezTo>
                      <a:pt x="991902" y="79305"/>
                      <a:pt x="990758" y="77526"/>
                      <a:pt x="989487" y="75492"/>
                    </a:cubicBezTo>
                    <a:cubicBezTo>
                      <a:pt x="989487" y="77145"/>
                      <a:pt x="990250" y="79559"/>
                      <a:pt x="991394" y="82483"/>
                    </a:cubicBezTo>
                    <a:lnTo>
                      <a:pt x="990504" y="82483"/>
                    </a:lnTo>
                    <a:cubicBezTo>
                      <a:pt x="989487" y="82737"/>
                      <a:pt x="987835" y="82483"/>
                      <a:pt x="986055" y="81847"/>
                    </a:cubicBezTo>
                    <a:cubicBezTo>
                      <a:pt x="976015" y="66088"/>
                      <a:pt x="967119" y="52616"/>
                      <a:pt x="961019" y="43084"/>
                    </a:cubicBezTo>
                    <a:lnTo>
                      <a:pt x="933566" y="0"/>
                    </a:lnTo>
                    <a:lnTo>
                      <a:pt x="887306" y="29485"/>
                    </a:lnTo>
                    <a:cubicBezTo>
                      <a:pt x="887306" y="29485"/>
                      <a:pt x="886161" y="30248"/>
                      <a:pt x="885526" y="30629"/>
                    </a:cubicBezTo>
                    <a:lnTo>
                      <a:pt x="876630" y="29739"/>
                    </a:lnTo>
                    <a:lnTo>
                      <a:pt x="883492" y="31900"/>
                    </a:lnTo>
                    <a:cubicBezTo>
                      <a:pt x="878790" y="34823"/>
                      <a:pt x="875232" y="36730"/>
                      <a:pt x="873071" y="37619"/>
                    </a:cubicBezTo>
                    <a:lnTo>
                      <a:pt x="870529" y="36984"/>
                    </a:lnTo>
                    <a:cubicBezTo>
                      <a:pt x="870657" y="35840"/>
                      <a:pt x="871800" y="33806"/>
                      <a:pt x="874215" y="30502"/>
                    </a:cubicBezTo>
                    <a:cubicBezTo>
                      <a:pt x="871419" y="32408"/>
                      <a:pt x="868750" y="34188"/>
                      <a:pt x="866081" y="35967"/>
                    </a:cubicBezTo>
                    <a:lnTo>
                      <a:pt x="854897" y="33298"/>
                    </a:lnTo>
                    <a:lnTo>
                      <a:pt x="852736" y="44863"/>
                    </a:lnTo>
                    <a:cubicBezTo>
                      <a:pt x="850576" y="46261"/>
                      <a:pt x="848669" y="47532"/>
                      <a:pt x="846636" y="48803"/>
                    </a:cubicBezTo>
                    <a:lnTo>
                      <a:pt x="853245" y="27325"/>
                    </a:lnTo>
                    <a:lnTo>
                      <a:pt x="840536" y="26054"/>
                    </a:lnTo>
                    <a:lnTo>
                      <a:pt x="838248" y="48549"/>
                    </a:lnTo>
                    <a:cubicBezTo>
                      <a:pt x="837994" y="51599"/>
                      <a:pt x="835452" y="54649"/>
                      <a:pt x="832402" y="58335"/>
                    </a:cubicBezTo>
                    <a:cubicBezTo>
                      <a:pt x="823251" y="64436"/>
                      <a:pt x="816007" y="69646"/>
                      <a:pt x="811051" y="74730"/>
                    </a:cubicBezTo>
                    <a:lnTo>
                      <a:pt x="798469" y="87312"/>
                    </a:lnTo>
                    <a:lnTo>
                      <a:pt x="813338" y="78034"/>
                    </a:lnTo>
                    <a:cubicBezTo>
                      <a:pt x="814609" y="77145"/>
                      <a:pt x="816134" y="76255"/>
                      <a:pt x="817532" y="75365"/>
                    </a:cubicBezTo>
                    <a:cubicBezTo>
                      <a:pt x="810161" y="82864"/>
                      <a:pt x="794782" y="103453"/>
                      <a:pt x="780167" y="124677"/>
                    </a:cubicBezTo>
                    <a:lnTo>
                      <a:pt x="772796" y="112985"/>
                    </a:lnTo>
                    <a:lnTo>
                      <a:pt x="762629" y="123152"/>
                    </a:lnTo>
                    <a:lnTo>
                      <a:pt x="773558" y="134336"/>
                    </a:lnTo>
                    <a:cubicBezTo>
                      <a:pt x="756020" y="160136"/>
                      <a:pt x="741531" y="184029"/>
                      <a:pt x="746233" y="182250"/>
                    </a:cubicBezTo>
                    <a:cubicBezTo>
                      <a:pt x="742040" y="184283"/>
                      <a:pt x="736448" y="191400"/>
                      <a:pt x="742166" y="179454"/>
                    </a:cubicBezTo>
                    <a:cubicBezTo>
                      <a:pt x="734033" y="191400"/>
                      <a:pt x="725772" y="203220"/>
                      <a:pt x="717638" y="215166"/>
                    </a:cubicBezTo>
                    <a:cubicBezTo>
                      <a:pt x="726407" y="216183"/>
                      <a:pt x="714715" y="236136"/>
                      <a:pt x="734795" y="213768"/>
                    </a:cubicBezTo>
                    <a:cubicBezTo>
                      <a:pt x="713698" y="240966"/>
                      <a:pt x="722086" y="236899"/>
                      <a:pt x="712935" y="251387"/>
                    </a:cubicBezTo>
                    <a:cubicBezTo>
                      <a:pt x="711283" y="243635"/>
                      <a:pt x="692855" y="270451"/>
                      <a:pt x="681544" y="282398"/>
                    </a:cubicBezTo>
                    <a:cubicBezTo>
                      <a:pt x="681035" y="279856"/>
                      <a:pt x="676587" y="281254"/>
                      <a:pt x="683577" y="270578"/>
                    </a:cubicBezTo>
                    <a:cubicBezTo>
                      <a:pt x="688915" y="274264"/>
                      <a:pt x="719672" y="229528"/>
                      <a:pt x="714333" y="225842"/>
                    </a:cubicBezTo>
                    <a:cubicBezTo>
                      <a:pt x="686500" y="274264"/>
                      <a:pt x="677477" y="264605"/>
                      <a:pt x="668580" y="286465"/>
                    </a:cubicBezTo>
                    <a:cubicBezTo>
                      <a:pt x="673791" y="279602"/>
                      <a:pt x="676968" y="276806"/>
                      <a:pt x="677477" y="279348"/>
                    </a:cubicBezTo>
                    <a:cubicBezTo>
                      <a:pt x="613677" y="365897"/>
                      <a:pt x="649644" y="322686"/>
                      <a:pt x="597536" y="395509"/>
                    </a:cubicBezTo>
                    <a:cubicBezTo>
                      <a:pt x="605543" y="393349"/>
                      <a:pt x="599824" y="405931"/>
                      <a:pt x="600967" y="411015"/>
                    </a:cubicBezTo>
                    <a:cubicBezTo>
                      <a:pt x="620667" y="381784"/>
                      <a:pt x="631978" y="369329"/>
                      <a:pt x="637189" y="370091"/>
                    </a:cubicBezTo>
                    <a:cubicBezTo>
                      <a:pt x="626005" y="387630"/>
                      <a:pt x="624861" y="394493"/>
                      <a:pt x="609229" y="416607"/>
                    </a:cubicBezTo>
                    <a:cubicBezTo>
                      <a:pt x="624606" y="404152"/>
                      <a:pt x="635282" y="390553"/>
                      <a:pt x="657142" y="370472"/>
                    </a:cubicBezTo>
                    <a:cubicBezTo>
                      <a:pt x="646975" y="381021"/>
                      <a:pt x="620413" y="419784"/>
                      <a:pt x="614058" y="433002"/>
                    </a:cubicBezTo>
                    <a:cubicBezTo>
                      <a:pt x="637189" y="383690"/>
                      <a:pt x="598045" y="445584"/>
                      <a:pt x="595503" y="433510"/>
                    </a:cubicBezTo>
                    <a:cubicBezTo>
                      <a:pt x="585843" y="445965"/>
                      <a:pt x="565382" y="480788"/>
                      <a:pt x="563349" y="477229"/>
                    </a:cubicBezTo>
                    <a:cubicBezTo>
                      <a:pt x="565382" y="470366"/>
                      <a:pt x="586733" y="442788"/>
                      <a:pt x="585208" y="439610"/>
                    </a:cubicBezTo>
                    <a:cubicBezTo>
                      <a:pt x="551148" y="484219"/>
                      <a:pt x="544920" y="492480"/>
                      <a:pt x="527762" y="505444"/>
                    </a:cubicBezTo>
                    <a:cubicBezTo>
                      <a:pt x="528144" y="508494"/>
                      <a:pt x="521662" y="516120"/>
                      <a:pt x="515435" y="523237"/>
                    </a:cubicBezTo>
                    <a:cubicBezTo>
                      <a:pt x="516452" y="526160"/>
                      <a:pt x="522806" y="523364"/>
                      <a:pt x="514800" y="535946"/>
                    </a:cubicBezTo>
                    <a:cubicBezTo>
                      <a:pt x="512003" y="534039"/>
                      <a:pt x="496117" y="559331"/>
                      <a:pt x="497006" y="550053"/>
                    </a:cubicBezTo>
                    <a:cubicBezTo>
                      <a:pt x="505013" y="539123"/>
                      <a:pt x="511622" y="533277"/>
                      <a:pt x="507936" y="531243"/>
                    </a:cubicBezTo>
                    <a:cubicBezTo>
                      <a:pt x="480103" y="568100"/>
                      <a:pt x="496117" y="558187"/>
                      <a:pt x="482645" y="579665"/>
                    </a:cubicBezTo>
                    <a:cubicBezTo>
                      <a:pt x="468030" y="595298"/>
                      <a:pt x="483535" y="566575"/>
                      <a:pt x="479213" y="564160"/>
                    </a:cubicBezTo>
                    <a:cubicBezTo>
                      <a:pt x="453160" y="603304"/>
                      <a:pt x="444009" y="612963"/>
                      <a:pt x="449093" y="596187"/>
                    </a:cubicBezTo>
                    <a:cubicBezTo>
                      <a:pt x="423039" y="630375"/>
                      <a:pt x="438290" y="620589"/>
                      <a:pt x="422404" y="643720"/>
                    </a:cubicBezTo>
                    <a:cubicBezTo>
                      <a:pt x="413126" y="636221"/>
                      <a:pt x="412109" y="663038"/>
                      <a:pt x="388216" y="699259"/>
                    </a:cubicBezTo>
                    <a:cubicBezTo>
                      <a:pt x="388216" y="699513"/>
                      <a:pt x="384022" y="706249"/>
                      <a:pt x="378176" y="715654"/>
                    </a:cubicBezTo>
                    <a:cubicBezTo>
                      <a:pt x="372584" y="725185"/>
                      <a:pt x="365467" y="736878"/>
                      <a:pt x="360128" y="745901"/>
                    </a:cubicBezTo>
                    <a:cubicBezTo>
                      <a:pt x="372965" y="744249"/>
                      <a:pt x="342463" y="788604"/>
                      <a:pt x="350596" y="792036"/>
                    </a:cubicBezTo>
                    <a:cubicBezTo>
                      <a:pt x="362416" y="778818"/>
                      <a:pt x="383514" y="746664"/>
                      <a:pt x="391520" y="741326"/>
                    </a:cubicBezTo>
                    <a:cubicBezTo>
                      <a:pt x="376777" y="761788"/>
                      <a:pt x="368135" y="775768"/>
                      <a:pt x="362162" y="786952"/>
                    </a:cubicBezTo>
                    <a:cubicBezTo>
                      <a:pt x="373346" y="779835"/>
                      <a:pt x="368517" y="785300"/>
                      <a:pt x="362925" y="800551"/>
                    </a:cubicBezTo>
                    <a:cubicBezTo>
                      <a:pt x="378557" y="784919"/>
                      <a:pt x="386691" y="761025"/>
                      <a:pt x="396350" y="757848"/>
                    </a:cubicBezTo>
                    <a:cubicBezTo>
                      <a:pt x="374617" y="785681"/>
                      <a:pt x="396223" y="767634"/>
                      <a:pt x="374490" y="795467"/>
                    </a:cubicBezTo>
                    <a:cubicBezTo>
                      <a:pt x="384911" y="769795"/>
                      <a:pt x="350343" y="825080"/>
                      <a:pt x="350724" y="831561"/>
                    </a:cubicBezTo>
                    <a:cubicBezTo>
                      <a:pt x="345386" y="827113"/>
                      <a:pt x="313359" y="879221"/>
                      <a:pt x="302811" y="890913"/>
                    </a:cubicBezTo>
                    <a:cubicBezTo>
                      <a:pt x="315265" y="872103"/>
                      <a:pt x="298616" y="884177"/>
                      <a:pt x="308275" y="868291"/>
                    </a:cubicBezTo>
                    <a:cubicBezTo>
                      <a:pt x="292007" y="885575"/>
                      <a:pt x="291118" y="886592"/>
                      <a:pt x="270656" y="908198"/>
                    </a:cubicBezTo>
                    <a:cubicBezTo>
                      <a:pt x="308148" y="858886"/>
                      <a:pt x="337887" y="807414"/>
                      <a:pt x="334837" y="794323"/>
                    </a:cubicBezTo>
                    <a:cubicBezTo>
                      <a:pt x="305225" y="830417"/>
                      <a:pt x="317807" y="817073"/>
                      <a:pt x="297219" y="834230"/>
                    </a:cubicBezTo>
                    <a:cubicBezTo>
                      <a:pt x="260870" y="889388"/>
                      <a:pt x="261506" y="895743"/>
                      <a:pt x="250067" y="920271"/>
                    </a:cubicBezTo>
                    <a:cubicBezTo>
                      <a:pt x="241806" y="929930"/>
                      <a:pt x="231893" y="942894"/>
                      <a:pt x="217913" y="963991"/>
                    </a:cubicBezTo>
                    <a:lnTo>
                      <a:pt x="212448" y="960178"/>
                    </a:lnTo>
                    <a:cubicBezTo>
                      <a:pt x="204315" y="972125"/>
                      <a:pt x="196053" y="983944"/>
                      <a:pt x="187919" y="995891"/>
                    </a:cubicBezTo>
                    <a:cubicBezTo>
                      <a:pt x="200120" y="989536"/>
                      <a:pt x="184869" y="1024486"/>
                      <a:pt x="164026" y="1045329"/>
                    </a:cubicBezTo>
                    <a:cubicBezTo>
                      <a:pt x="179659" y="1023088"/>
                      <a:pt x="181184" y="1015971"/>
                      <a:pt x="184487" y="1006694"/>
                    </a:cubicBezTo>
                    <a:cubicBezTo>
                      <a:pt x="156146" y="1052447"/>
                      <a:pt x="141531" y="1070367"/>
                      <a:pt x="135939" y="1065537"/>
                    </a:cubicBezTo>
                    <a:cubicBezTo>
                      <a:pt x="136320" y="1068587"/>
                      <a:pt x="129838" y="1076213"/>
                      <a:pt x="123611" y="1083330"/>
                    </a:cubicBezTo>
                    <a:cubicBezTo>
                      <a:pt x="115223" y="1102775"/>
                      <a:pt x="134032" y="1079644"/>
                      <a:pt x="127042" y="1098835"/>
                    </a:cubicBezTo>
                    <a:cubicBezTo>
                      <a:pt x="163645" y="1041771"/>
                      <a:pt x="163899" y="1067698"/>
                      <a:pt x="144200" y="1097437"/>
                    </a:cubicBezTo>
                    <a:cubicBezTo>
                      <a:pt x="186140" y="1038594"/>
                      <a:pt x="190842" y="1030841"/>
                      <a:pt x="215244" y="988392"/>
                    </a:cubicBezTo>
                    <a:cubicBezTo>
                      <a:pt x="223505" y="977590"/>
                      <a:pt x="229606" y="971362"/>
                      <a:pt x="231639" y="973396"/>
                    </a:cubicBezTo>
                    <a:cubicBezTo>
                      <a:pt x="215880" y="998814"/>
                      <a:pt x="188046" y="1044948"/>
                      <a:pt x="209143" y="1023724"/>
                    </a:cubicBezTo>
                    <a:cubicBezTo>
                      <a:pt x="185251" y="1057149"/>
                      <a:pt x="182836" y="1067698"/>
                      <a:pt x="170253" y="1089176"/>
                    </a:cubicBezTo>
                    <a:cubicBezTo>
                      <a:pt x="174575" y="1079009"/>
                      <a:pt x="171270" y="1076721"/>
                      <a:pt x="175719" y="1066554"/>
                    </a:cubicBezTo>
                    <a:cubicBezTo>
                      <a:pt x="157671" y="1098073"/>
                      <a:pt x="152969" y="1112815"/>
                      <a:pt x="123103" y="1148909"/>
                    </a:cubicBezTo>
                    <a:cubicBezTo>
                      <a:pt x="128695" y="1137344"/>
                      <a:pt x="143310" y="1116247"/>
                      <a:pt x="158561" y="1094387"/>
                    </a:cubicBezTo>
                    <a:lnTo>
                      <a:pt x="153096" y="1090574"/>
                    </a:lnTo>
                    <a:cubicBezTo>
                      <a:pt x="121578" y="1143444"/>
                      <a:pt x="140514" y="1097818"/>
                      <a:pt x="110774" y="1140394"/>
                    </a:cubicBezTo>
                    <a:cubicBezTo>
                      <a:pt x="123865" y="1138488"/>
                      <a:pt x="100734" y="1175090"/>
                      <a:pt x="101242" y="1186528"/>
                    </a:cubicBezTo>
                    <a:cubicBezTo>
                      <a:pt x="96032" y="1193391"/>
                      <a:pt x="89169" y="1203940"/>
                      <a:pt x="87517" y="1203432"/>
                    </a:cubicBezTo>
                    <a:cubicBezTo>
                      <a:pt x="98320" y="1188308"/>
                      <a:pt x="101115" y="1180428"/>
                      <a:pt x="86119" y="1202542"/>
                    </a:cubicBezTo>
                    <a:cubicBezTo>
                      <a:pt x="84975" y="1202288"/>
                      <a:pt x="83450" y="1202923"/>
                      <a:pt x="78621" y="1210549"/>
                    </a:cubicBezTo>
                    <a:cubicBezTo>
                      <a:pt x="62225" y="1244736"/>
                      <a:pt x="69851" y="1253379"/>
                      <a:pt x="47228" y="1294302"/>
                    </a:cubicBezTo>
                    <a:cubicBezTo>
                      <a:pt x="70359" y="1263038"/>
                      <a:pt x="85229" y="1229994"/>
                      <a:pt x="97812" y="1223766"/>
                    </a:cubicBezTo>
                    <a:cubicBezTo>
                      <a:pt x="96795" y="1225291"/>
                      <a:pt x="95905" y="1226817"/>
                      <a:pt x="95015" y="1228215"/>
                    </a:cubicBezTo>
                    <a:lnTo>
                      <a:pt x="36807" y="1312730"/>
                    </a:lnTo>
                    <a:cubicBezTo>
                      <a:pt x="36807" y="1312730"/>
                      <a:pt x="36426" y="1313112"/>
                      <a:pt x="36299" y="1313112"/>
                    </a:cubicBezTo>
                    <a:cubicBezTo>
                      <a:pt x="22827" y="1316416"/>
                      <a:pt x="30707" y="1320229"/>
                      <a:pt x="11770" y="1348825"/>
                    </a:cubicBezTo>
                    <a:cubicBezTo>
                      <a:pt x="9228" y="1352637"/>
                      <a:pt x="7830" y="1353527"/>
                      <a:pt x="6051" y="1355433"/>
                    </a:cubicBezTo>
                    <a:cubicBezTo>
                      <a:pt x="4526" y="1357086"/>
                      <a:pt x="2493" y="1359500"/>
                      <a:pt x="840" y="1365346"/>
                    </a:cubicBezTo>
                    <a:cubicBezTo>
                      <a:pt x="840" y="1365855"/>
                      <a:pt x="-304" y="1371701"/>
                      <a:pt x="78" y="1379327"/>
                    </a:cubicBezTo>
                    <a:cubicBezTo>
                      <a:pt x="78" y="1381360"/>
                      <a:pt x="586" y="1383521"/>
                      <a:pt x="1094" y="1385681"/>
                    </a:cubicBezTo>
                    <a:cubicBezTo>
                      <a:pt x="2111" y="1393052"/>
                      <a:pt x="5034" y="1400043"/>
                      <a:pt x="9610" y="1406016"/>
                    </a:cubicBezTo>
                    <a:cubicBezTo>
                      <a:pt x="10245" y="1406906"/>
                      <a:pt x="10880" y="1408049"/>
                      <a:pt x="11389" y="1408812"/>
                    </a:cubicBezTo>
                    <a:cubicBezTo>
                      <a:pt x="11389" y="1408685"/>
                      <a:pt x="11389" y="1408558"/>
                      <a:pt x="11389" y="1408431"/>
                    </a:cubicBezTo>
                    <a:cubicBezTo>
                      <a:pt x="13803" y="1411100"/>
                      <a:pt x="16345" y="1413768"/>
                      <a:pt x="19523" y="1415929"/>
                    </a:cubicBezTo>
                    <a:cubicBezTo>
                      <a:pt x="39603" y="1429782"/>
                      <a:pt x="67182" y="1424698"/>
                      <a:pt x="80908" y="1404618"/>
                    </a:cubicBezTo>
                    <a:lnTo>
                      <a:pt x="143056" y="1314256"/>
                    </a:lnTo>
                    <a:cubicBezTo>
                      <a:pt x="146106" y="1311714"/>
                      <a:pt x="145852" y="1315272"/>
                      <a:pt x="144581" y="1321119"/>
                    </a:cubicBezTo>
                    <a:cubicBezTo>
                      <a:pt x="163391" y="1293540"/>
                      <a:pt x="179277" y="1272061"/>
                      <a:pt x="190334" y="1260496"/>
                    </a:cubicBezTo>
                    <a:cubicBezTo>
                      <a:pt x="188809" y="1267613"/>
                      <a:pt x="160976" y="1302817"/>
                      <a:pt x="162374" y="1307011"/>
                    </a:cubicBezTo>
                    <a:cubicBezTo>
                      <a:pt x="173812" y="1297861"/>
                      <a:pt x="191351" y="1262275"/>
                      <a:pt x="194401" y="1263292"/>
                    </a:cubicBezTo>
                    <a:cubicBezTo>
                      <a:pt x="196180" y="1264563"/>
                      <a:pt x="184869" y="1279814"/>
                      <a:pt x="184869" y="1282991"/>
                    </a:cubicBezTo>
                    <a:cubicBezTo>
                      <a:pt x="202789" y="1261894"/>
                      <a:pt x="204823" y="1250710"/>
                      <a:pt x="217024" y="1239271"/>
                    </a:cubicBezTo>
                    <a:cubicBezTo>
                      <a:pt x="199866" y="1266342"/>
                      <a:pt x="190461" y="1285152"/>
                      <a:pt x="187029" y="1297607"/>
                    </a:cubicBezTo>
                    <a:cubicBezTo>
                      <a:pt x="192749" y="1293285"/>
                      <a:pt x="210796" y="1263546"/>
                      <a:pt x="214354" y="1263800"/>
                    </a:cubicBezTo>
                    <a:cubicBezTo>
                      <a:pt x="204823" y="1280322"/>
                      <a:pt x="184107" y="1308791"/>
                      <a:pt x="180294" y="1319339"/>
                    </a:cubicBezTo>
                    <a:cubicBezTo>
                      <a:pt x="192368" y="1306884"/>
                      <a:pt x="211304" y="1280322"/>
                      <a:pt x="217913" y="1279433"/>
                    </a:cubicBezTo>
                    <a:cubicBezTo>
                      <a:pt x="201518" y="1301546"/>
                      <a:pt x="194528" y="1309426"/>
                      <a:pt x="188554" y="1325058"/>
                    </a:cubicBezTo>
                    <a:lnTo>
                      <a:pt x="250067" y="1235713"/>
                    </a:lnTo>
                    <a:cubicBezTo>
                      <a:pt x="245619" y="1236475"/>
                      <a:pt x="255532" y="1221860"/>
                      <a:pt x="258201" y="1214997"/>
                    </a:cubicBezTo>
                    <a:cubicBezTo>
                      <a:pt x="246127" y="1225927"/>
                      <a:pt x="244730" y="1238128"/>
                      <a:pt x="238375" y="1240924"/>
                    </a:cubicBezTo>
                    <a:cubicBezTo>
                      <a:pt x="251719" y="1215505"/>
                      <a:pt x="259726" y="1195806"/>
                      <a:pt x="279298" y="1163779"/>
                    </a:cubicBezTo>
                    <a:cubicBezTo>
                      <a:pt x="280315" y="1174328"/>
                      <a:pt x="304208" y="1137598"/>
                      <a:pt x="316918" y="1123872"/>
                    </a:cubicBezTo>
                    <a:cubicBezTo>
                      <a:pt x="308021" y="1141919"/>
                      <a:pt x="320857" y="1128193"/>
                      <a:pt x="339540" y="1099852"/>
                    </a:cubicBezTo>
                    <a:cubicBezTo>
                      <a:pt x="331533" y="1102012"/>
                      <a:pt x="337252" y="1089557"/>
                      <a:pt x="336109" y="1084347"/>
                    </a:cubicBezTo>
                    <a:cubicBezTo>
                      <a:pt x="294677" y="1147511"/>
                      <a:pt x="327466" y="1082822"/>
                      <a:pt x="297854" y="1136963"/>
                    </a:cubicBezTo>
                    <a:cubicBezTo>
                      <a:pt x="298235" y="1124635"/>
                      <a:pt x="296964" y="1113832"/>
                      <a:pt x="307386" y="1090828"/>
                    </a:cubicBezTo>
                    <a:cubicBezTo>
                      <a:pt x="320985" y="1076594"/>
                      <a:pt x="341065" y="1044948"/>
                      <a:pt x="342844" y="1036306"/>
                    </a:cubicBezTo>
                    <a:cubicBezTo>
                      <a:pt x="337506" y="1057276"/>
                      <a:pt x="367245" y="1005931"/>
                      <a:pt x="372965" y="1004279"/>
                    </a:cubicBezTo>
                    <a:cubicBezTo>
                      <a:pt x="371694" y="1008346"/>
                      <a:pt x="350978" y="1063249"/>
                      <a:pt x="386691" y="1013684"/>
                    </a:cubicBezTo>
                    <a:cubicBezTo>
                      <a:pt x="366992" y="1048380"/>
                      <a:pt x="358858" y="1056005"/>
                      <a:pt x="341573" y="1088032"/>
                    </a:cubicBezTo>
                    <a:cubicBezTo>
                      <a:pt x="365975" y="1051557"/>
                      <a:pt x="355935" y="1068333"/>
                      <a:pt x="357968" y="1073035"/>
                    </a:cubicBezTo>
                    <a:cubicBezTo>
                      <a:pt x="371313" y="1059183"/>
                      <a:pt x="374999" y="1044186"/>
                      <a:pt x="385293" y="1039229"/>
                    </a:cubicBezTo>
                    <a:cubicBezTo>
                      <a:pt x="385293" y="1044821"/>
                      <a:pt x="375380" y="1060962"/>
                      <a:pt x="379828" y="1061851"/>
                    </a:cubicBezTo>
                    <a:cubicBezTo>
                      <a:pt x="398510" y="1035162"/>
                      <a:pt x="429648" y="992459"/>
                      <a:pt x="416049" y="1020928"/>
                    </a:cubicBezTo>
                    <a:cubicBezTo>
                      <a:pt x="438417" y="990807"/>
                      <a:pt x="437528" y="985215"/>
                      <a:pt x="457735" y="957509"/>
                    </a:cubicBezTo>
                    <a:cubicBezTo>
                      <a:pt x="449601" y="955730"/>
                      <a:pt x="467013" y="938700"/>
                      <a:pt x="490525" y="901080"/>
                    </a:cubicBezTo>
                    <a:cubicBezTo>
                      <a:pt x="491796" y="888244"/>
                      <a:pt x="467140" y="929422"/>
                      <a:pt x="460404" y="933108"/>
                    </a:cubicBezTo>
                    <a:cubicBezTo>
                      <a:pt x="466504" y="924211"/>
                      <a:pt x="466759" y="921542"/>
                      <a:pt x="471334" y="914298"/>
                    </a:cubicBezTo>
                    <a:cubicBezTo>
                      <a:pt x="486712" y="895234"/>
                      <a:pt x="497769" y="884813"/>
                      <a:pt x="504124" y="884177"/>
                    </a:cubicBezTo>
                    <a:cubicBezTo>
                      <a:pt x="494464" y="898411"/>
                      <a:pt x="482645" y="914933"/>
                      <a:pt x="488364" y="912900"/>
                    </a:cubicBezTo>
                    <a:cubicBezTo>
                      <a:pt x="543522" y="836136"/>
                      <a:pt x="584318" y="763313"/>
                      <a:pt x="601730" y="727600"/>
                    </a:cubicBezTo>
                    <a:cubicBezTo>
                      <a:pt x="591817" y="741707"/>
                      <a:pt x="580633" y="758611"/>
                      <a:pt x="580506" y="752510"/>
                    </a:cubicBezTo>
                    <a:cubicBezTo>
                      <a:pt x="594740" y="730523"/>
                      <a:pt x="596392" y="734844"/>
                      <a:pt x="612660" y="708791"/>
                    </a:cubicBezTo>
                    <a:cubicBezTo>
                      <a:pt x="605670" y="705105"/>
                      <a:pt x="602620" y="696971"/>
                      <a:pt x="631088" y="655666"/>
                    </a:cubicBezTo>
                    <a:cubicBezTo>
                      <a:pt x="627657" y="668121"/>
                      <a:pt x="622700" y="682228"/>
                      <a:pt x="616091" y="697988"/>
                    </a:cubicBezTo>
                    <a:cubicBezTo>
                      <a:pt x="622192" y="694048"/>
                      <a:pt x="645195" y="655539"/>
                      <a:pt x="649517" y="655158"/>
                    </a:cubicBezTo>
                    <a:cubicBezTo>
                      <a:pt x="639985" y="671680"/>
                      <a:pt x="619269" y="700148"/>
                      <a:pt x="615329" y="710697"/>
                    </a:cubicBezTo>
                    <a:cubicBezTo>
                      <a:pt x="629690" y="693667"/>
                      <a:pt x="648754" y="666723"/>
                      <a:pt x="652948" y="670790"/>
                    </a:cubicBezTo>
                    <a:cubicBezTo>
                      <a:pt x="689932" y="618937"/>
                      <a:pt x="712300" y="577251"/>
                      <a:pt x="707598" y="576742"/>
                    </a:cubicBezTo>
                    <a:lnTo>
                      <a:pt x="726026" y="549926"/>
                    </a:lnTo>
                    <a:cubicBezTo>
                      <a:pt x="728186" y="550816"/>
                      <a:pt x="726280" y="556153"/>
                      <a:pt x="723992" y="561745"/>
                    </a:cubicBezTo>
                    <a:cubicBezTo>
                      <a:pt x="728059" y="555772"/>
                      <a:pt x="732253" y="549799"/>
                      <a:pt x="736320" y="543953"/>
                    </a:cubicBezTo>
                    <a:cubicBezTo>
                      <a:pt x="737464" y="544207"/>
                      <a:pt x="738989" y="543571"/>
                      <a:pt x="743818" y="535946"/>
                    </a:cubicBezTo>
                    <a:cubicBezTo>
                      <a:pt x="738226" y="532641"/>
                      <a:pt x="748521" y="510655"/>
                      <a:pt x="752715" y="502521"/>
                    </a:cubicBezTo>
                    <a:cubicBezTo>
                      <a:pt x="725391" y="540140"/>
                      <a:pt x="690694" y="593137"/>
                      <a:pt x="674808" y="606863"/>
                    </a:cubicBezTo>
                    <a:cubicBezTo>
                      <a:pt x="690949" y="581699"/>
                      <a:pt x="691966" y="572675"/>
                      <a:pt x="713698" y="541538"/>
                    </a:cubicBezTo>
                    <a:cubicBezTo>
                      <a:pt x="708615" y="553357"/>
                      <a:pt x="710012" y="554374"/>
                      <a:pt x="719163" y="545351"/>
                    </a:cubicBezTo>
                    <a:lnTo>
                      <a:pt x="774448" y="465029"/>
                    </a:lnTo>
                    <a:lnTo>
                      <a:pt x="768983" y="461216"/>
                    </a:lnTo>
                    <a:cubicBezTo>
                      <a:pt x="784361" y="439992"/>
                      <a:pt x="779786" y="440119"/>
                      <a:pt x="798341" y="415590"/>
                    </a:cubicBezTo>
                    <a:cubicBezTo>
                      <a:pt x="803933" y="421690"/>
                      <a:pt x="826428" y="381148"/>
                      <a:pt x="836596" y="362974"/>
                    </a:cubicBezTo>
                    <a:cubicBezTo>
                      <a:pt x="838756" y="363864"/>
                      <a:pt x="836850" y="369201"/>
                      <a:pt x="834562" y="374793"/>
                    </a:cubicBezTo>
                    <a:cubicBezTo>
                      <a:pt x="856295" y="343656"/>
                      <a:pt x="857439" y="334505"/>
                      <a:pt x="873452" y="309468"/>
                    </a:cubicBezTo>
                    <a:cubicBezTo>
                      <a:pt x="877138" y="307054"/>
                      <a:pt x="882222" y="301716"/>
                      <a:pt x="887814" y="295107"/>
                    </a:cubicBezTo>
                    <a:cubicBezTo>
                      <a:pt x="889720" y="298030"/>
                      <a:pt x="891499" y="300953"/>
                      <a:pt x="893279" y="303876"/>
                    </a:cubicBezTo>
                    <a:cubicBezTo>
                      <a:pt x="879044" y="323194"/>
                      <a:pt x="870910" y="334124"/>
                      <a:pt x="870021" y="346579"/>
                    </a:cubicBezTo>
                    <a:cubicBezTo>
                      <a:pt x="895058" y="309468"/>
                      <a:pt x="896456" y="311629"/>
                      <a:pt x="893914" y="323576"/>
                    </a:cubicBezTo>
                    <a:cubicBezTo>
                      <a:pt x="896201" y="320525"/>
                      <a:pt x="898235" y="317729"/>
                      <a:pt x="900142" y="315060"/>
                    </a:cubicBezTo>
                    <a:cubicBezTo>
                      <a:pt x="914249" y="337810"/>
                      <a:pt x="927085" y="357763"/>
                      <a:pt x="943098" y="370599"/>
                    </a:cubicBezTo>
                    <a:cubicBezTo>
                      <a:pt x="909038" y="329930"/>
                      <a:pt x="940303" y="358272"/>
                      <a:pt x="936236" y="348994"/>
                    </a:cubicBezTo>
                    <a:cubicBezTo>
                      <a:pt x="933821" y="343529"/>
                      <a:pt x="911707" y="311375"/>
                      <a:pt x="908657" y="303495"/>
                    </a:cubicBezTo>
                    <a:cubicBezTo>
                      <a:pt x="909038" y="303114"/>
                      <a:pt x="909292" y="302605"/>
                      <a:pt x="909547" y="302224"/>
                    </a:cubicBezTo>
                    <a:cubicBezTo>
                      <a:pt x="910817" y="303114"/>
                      <a:pt x="913105" y="305274"/>
                      <a:pt x="917045" y="309468"/>
                    </a:cubicBezTo>
                    <a:cubicBezTo>
                      <a:pt x="914757" y="306037"/>
                      <a:pt x="912851" y="303114"/>
                      <a:pt x="910944" y="300191"/>
                    </a:cubicBezTo>
                    <a:cubicBezTo>
                      <a:pt x="912597" y="297776"/>
                      <a:pt x="914122" y="295488"/>
                      <a:pt x="915520" y="293201"/>
                    </a:cubicBezTo>
                    <a:cubicBezTo>
                      <a:pt x="934965" y="322559"/>
                      <a:pt x="947547" y="340479"/>
                      <a:pt x="959366" y="359161"/>
                    </a:cubicBezTo>
                    <a:cubicBezTo>
                      <a:pt x="965213" y="360686"/>
                      <a:pt x="951105" y="340733"/>
                      <a:pt x="960002" y="345562"/>
                    </a:cubicBezTo>
                    <a:cubicBezTo>
                      <a:pt x="987454" y="387630"/>
                      <a:pt x="973728" y="354205"/>
                      <a:pt x="983895" y="368566"/>
                    </a:cubicBezTo>
                    <a:cubicBezTo>
                      <a:pt x="993046" y="389663"/>
                      <a:pt x="1017447" y="413429"/>
                      <a:pt x="1019353" y="423088"/>
                    </a:cubicBezTo>
                    <a:cubicBezTo>
                      <a:pt x="1013126" y="420165"/>
                      <a:pt x="1007026" y="411269"/>
                      <a:pt x="999527" y="397289"/>
                    </a:cubicBezTo>
                    <a:cubicBezTo>
                      <a:pt x="999019" y="403135"/>
                      <a:pt x="1006136" y="422834"/>
                      <a:pt x="985166" y="393984"/>
                    </a:cubicBezTo>
                    <a:cubicBezTo>
                      <a:pt x="987200" y="393095"/>
                      <a:pt x="994952" y="404279"/>
                      <a:pt x="995461" y="400085"/>
                    </a:cubicBezTo>
                    <a:cubicBezTo>
                      <a:pt x="958731" y="346325"/>
                      <a:pt x="975126" y="380004"/>
                      <a:pt x="961273" y="370981"/>
                    </a:cubicBezTo>
                    <a:cubicBezTo>
                      <a:pt x="977032" y="397924"/>
                      <a:pt x="1001434" y="431604"/>
                      <a:pt x="974236" y="401483"/>
                    </a:cubicBezTo>
                    <a:cubicBezTo>
                      <a:pt x="997621" y="433637"/>
                      <a:pt x="1018337" y="475450"/>
                      <a:pt x="1026090" y="471129"/>
                    </a:cubicBezTo>
                    <a:cubicBezTo>
                      <a:pt x="1009568" y="447998"/>
                      <a:pt x="1000290" y="432493"/>
                      <a:pt x="1005628" y="432620"/>
                    </a:cubicBezTo>
                    <a:cubicBezTo>
                      <a:pt x="1027742" y="465029"/>
                      <a:pt x="1054431" y="504427"/>
                      <a:pt x="1032952" y="466427"/>
                    </a:cubicBezTo>
                    <a:cubicBezTo>
                      <a:pt x="1035749" y="467189"/>
                      <a:pt x="1041976" y="475069"/>
                      <a:pt x="1047949" y="482440"/>
                    </a:cubicBezTo>
                    <a:cubicBezTo>
                      <a:pt x="1074257" y="525779"/>
                      <a:pt x="1094592" y="548020"/>
                      <a:pt x="1105268" y="574582"/>
                    </a:cubicBezTo>
                    <a:cubicBezTo>
                      <a:pt x="1079087" y="526795"/>
                      <a:pt x="1098278" y="572294"/>
                      <a:pt x="1081374" y="551578"/>
                    </a:cubicBezTo>
                    <a:cubicBezTo>
                      <a:pt x="1057481" y="515865"/>
                      <a:pt x="1090271" y="555391"/>
                      <a:pt x="1074512" y="529973"/>
                    </a:cubicBezTo>
                    <a:cubicBezTo>
                      <a:pt x="1071589" y="529210"/>
                      <a:pt x="1066759" y="520441"/>
                      <a:pt x="1062184" y="512053"/>
                    </a:cubicBezTo>
                    <a:cubicBezTo>
                      <a:pt x="1048712" y="500996"/>
                      <a:pt x="1058117" y="515357"/>
                      <a:pt x="1046424" y="509765"/>
                    </a:cubicBezTo>
                    <a:cubicBezTo>
                      <a:pt x="1093067" y="578140"/>
                      <a:pt x="1075274" y="571659"/>
                      <a:pt x="1127001" y="638636"/>
                    </a:cubicBezTo>
                    <a:cubicBezTo>
                      <a:pt x="1132847" y="640034"/>
                      <a:pt x="1118739" y="620208"/>
                      <a:pt x="1127636" y="625037"/>
                    </a:cubicBezTo>
                    <a:cubicBezTo>
                      <a:pt x="1141235" y="648676"/>
                      <a:pt x="1147589" y="652489"/>
                      <a:pt x="1150894" y="661767"/>
                    </a:cubicBezTo>
                    <a:lnTo>
                      <a:pt x="1146827" y="664563"/>
                    </a:lnTo>
                    <a:cubicBezTo>
                      <a:pt x="1179108" y="713620"/>
                      <a:pt x="1188512" y="729125"/>
                      <a:pt x="1220540" y="771828"/>
                    </a:cubicBezTo>
                    <a:cubicBezTo>
                      <a:pt x="1219269" y="775514"/>
                      <a:pt x="1210627" y="763821"/>
                      <a:pt x="1208975" y="766744"/>
                    </a:cubicBezTo>
                    <a:cubicBezTo>
                      <a:pt x="1233376" y="797119"/>
                      <a:pt x="1240875" y="822665"/>
                      <a:pt x="1256125" y="826478"/>
                    </a:cubicBezTo>
                    <a:cubicBezTo>
                      <a:pt x="1222192" y="784029"/>
                      <a:pt x="1245450" y="803601"/>
                      <a:pt x="1237062" y="786952"/>
                    </a:cubicBezTo>
                    <a:cubicBezTo>
                      <a:pt x="1228547" y="776403"/>
                      <a:pt x="1210754" y="752383"/>
                      <a:pt x="1200205" y="733319"/>
                    </a:cubicBezTo>
                    <a:lnTo>
                      <a:pt x="1203001" y="731413"/>
                    </a:lnTo>
                    <a:cubicBezTo>
                      <a:pt x="1248246" y="797374"/>
                      <a:pt x="1237189" y="779835"/>
                      <a:pt x="1211898" y="738530"/>
                    </a:cubicBezTo>
                    <a:cubicBezTo>
                      <a:pt x="1234012" y="762296"/>
                      <a:pt x="1238079" y="744122"/>
                      <a:pt x="1293237" y="827367"/>
                    </a:cubicBezTo>
                    <a:cubicBezTo>
                      <a:pt x="1272902" y="804618"/>
                      <a:pt x="1286120" y="829528"/>
                      <a:pt x="1269979" y="817073"/>
                    </a:cubicBezTo>
                    <a:cubicBezTo>
                      <a:pt x="1290822" y="848846"/>
                      <a:pt x="1315731" y="884813"/>
                      <a:pt x="1328695" y="908325"/>
                    </a:cubicBezTo>
                    <a:cubicBezTo>
                      <a:pt x="1327297" y="913027"/>
                      <a:pt x="1321959" y="909595"/>
                      <a:pt x="1310902" y="894217"/>
                    </a:cubicBezTo>
                    <a:cubicBezTo>
                      <a:pt x="1312046" y="890659"/>
                      <a:pt x="1323866" y="898411"/>
                      <a:pt x="1304039" y="872612"/>
                    </a:cubicBezTo>
                    <a:cubicBezTo>
                      <a:pt x="1292474" y="858632"/>
                      <a:pt x="1291585" y="866893"/>
                      <a:pt x="1283578" y="860411"/>
                    </a:cubicBezTo>
                    <a:cubicBezTo>
                      <a:pt x="1316368" y="912519"/>
                      <a:pt x="1367840" y="983944"/>
                      <a:pt x="1414736" y="1059818"/>
                    </a:cubicBezTo>
                    <a:cubicBezTo>
                      <a:pt x="1429479" y="1072146"/>
                      <a:pt x="1461124" y="1113959"/>
                      <a:pt x="1461252" y="1106842"/>
                    </a:cubicBezTo>
                    <a:cubicBezTo>
                      <a:pt x="1470656" y="1126668"/>
                      <a:pt x="1487560" y="1145224"/>
                      <a:pt x="1494677" y="1149672"/>
                    </a:cubicBezTo>
                    <a:cubicBezTo>
                      <a:pt x="1492262" y="1141538"/>
                      <a:pt x="1464429" y="1106334"/>
                      <a:pt x="1474215" y="1111163"/>
                    </a:cubicBezTo>
                    <a:cubicBezTo>
                      <a:pt x="1484128" y="1129083"/>
                      <a:pt x="1524925" y="1185385"/>
                      <a:pt x="1528865" y="1178903"/>
                    </a:cubicBezTo>
                    <a:cubicBezTo>
                      <a:pt x="1514376" y="1158695"/>
                      <a:pt x="1506115" y="1145097"/>
                      <a:pt x="1507005" y="1141284"/>
                    </a:cubicBezTo>
                    <a:cubicBezTo>
                      <a:pt x="1519587" y="1167211"/>
                      <a:pt x="1514122" y="1146876"/>
                      <a:pt x="1532932" y="1176107"/>
                    </a:cubicBezTo>
                    <a:cubicBezTo>
                      <a:pt x="1529754" y="1179920"/>
                      <a:pt x="1566102" y="1225673"/>
                      <a:pt x="1558223" y="1224529"/>
                    </a:cubicBezTo>
                    <a:cubicBezTo>
                      <a:pt x="1576524" y="1254777"/>
                      <a:pt x="1567247" y="1228215"/>
                      <a:pt x="1585548" y="1258335"/>
                    </a:cubicBezTo>
                    <a:cubicBezTo>
                      <a:pt x="1561527" y="1234823"/>
                      <a:pt x="1612237" y="1305232"/>
                      <a:pt x="1572584" y="1254141"/>
                    </a:cubicBezTo>
                    <a:cubicBezTo>
                      <a:pt x="1607407" y="1302055"/>
                      <a:pt x="1627488" y="1342597"/>
                      <a:pt x="1642993" y="1350604"/>
                    </a:cubicBezTo>
                    <a:cubicBezTo>
                      <a:pt x="1617956" y="1313493"/>
                      <a:pt x="1630156" y="1316162"/>
                      <a:pt x="1646425" y="1335099"/>
                    </a:cubicBezTo>
                    <a:cubicBezTo>
                      <a:pt x="1625836" y="1302563"/>
                      <a:pt x="1611093" y="1291379"/>
                      <a:pt x="1610839" y="1280576"/>
                    </a:cubicBezTo>
                    <a:cubicBezTo>
                      <a:pt x="1627615" y="1305232"/>
                      <a:pt x="1625454" y="1296844"/>
                      <a:pt x="1635368" y="1316289"/>
                    </a:cubicBezTo>
                    <a:cubicBezTo>
                      <a:pt x="1632698" y="1303326"/>
                      <a:pt x="1636130" y="1309680"/>
                      <a:pt x="1648331" y="1320483"/>
                    </a:cubicBezTo>
                    <a:cubicBezTo>
                      <a:pt x="1637401" y="1302817"/>
                      <a:pt x="1615160" y="1271553"/>
                      <a:pt x="1635368" y="1289981"/>
                    </a:cubicBezTo>
                    <a:cubicBezTo>
                      <a:pt x="1627106" y="1278035"/>
                      <a:pt x="1618973" y="1266088"/>
                      <a:pt x="1610839" y="1254268"/>
                    </a:cubicBezTo>
                    <a:cubicBezTo>
                      <a:pt x="1601942" y="1261385"/>
                      <a:pt x="1596478" y="1256429"/>
                      <a:pt x="1565085" y="1219954"/>
                    </a:cubicBezTo>
                    <a:cubicBezTo>
                      <a:pt x="1585293" y="1237365"/>
                      <a:pt x="1558731" y="1203432"/>
                      <a:pt x="1561019" y="1196442"/>
                    </a:cubicBezTo>
                    <a:cubicBezTo>
                      <a:pt x="1573855" y="1212328"/>
                      <a:pt x="1577414" y="1229104"/>
                      <a:pt x="1585548" y="1232154"/>
                    </a:cubicBezTo>
                    <a:cubicBezTo>
                      <a:pt x="1573728" y="1211820"/>
                      <a:pt x="1577287" y="1210422"/>
                      <a:pt x="1558985" y="1184622"/>
                    </a:cubicBezTo>
                    <a:cubicBezTo>
                      <a:pt x="1586310" y="1212328"/>
                      <a:pt x="1616812" y="1265834"/>
                      <a:pt x="1634605" y="1274222"/>
                    </a:cubicBezTo>
                    <a:lnTo>
                      <a:pt x="1640705" y="1282991"/>
                    </a:lnTo>
                    <a:cubicBezTo>
                      <a:pt x="1640705" y="1285787"/>
                      <a:pt x="1630792" y="1272315"/>
                      <a:pt x="1626090" y="1270155"/>
                    </a:cubicBezTo>
                    <a:cubicBezTo>
                      <a:pt x="1627996" y="1277018"/>
                      <a:pt x="1649475" y="1304597"/>
                      <a:pt x="1647950" y="1307774"/>
                    </a:cubicBezTo>
                    <a:cubicBezTo>
                      <a:pt x="1644010" y="1302309"/>
                      <a:pt x="1640578" y="1297480"/>
                      <a:pt x="1640452" y="1299767"/>
                    </a:cubicBezTo>
                    <a:lnTo>
                      <a:pt x="1665107" y="1335607"/>
                    </a:lnTo>
                    <a:cubicBezTo>
                      <a:pt x="1663836" y="1325440"/>
                      <a:pt x="1677308" y="1345774"/>
                      <a:pt x="1678070" y="1339801"/>
                    </a:cubicBezTo>
                    <a:cubicBezTo>
                      <a:pt x="1665107" y="1321373"/>
                      <a:pt x="1659388" y="1312095"/>
                      <a:pt x="1658117" y="1308282"/>
                    </a:cubicBezTo>
                    <a:lnTo>
                      <a:pt x="1720265" y="1398645"/>
                    </a:lnTo>
                    <a:cubicBezTo>
                      <a:pt x="1734118" y="1418725"/>
                      <a:pt x="1761570" y="1423809"/>
                      <a:pt x="1781650" y="1409956"/>
                    </a:cubicBezTo>
                    <a:cubicBezTo>
                      <a:pt x="1784700" y="1407795"/>
                      <a:pt x="1787369" y="1405253"/>
                      <a:pt x="1789657" y="1402584"/>
                    </a:cubicBezTo>
                    <a:cubicBezTo>
                      <a:pt x="1793596" y="1402076"/>
                      <a:pt x="1794105" y="1404491"/>
                      <a:pt x="1793089" y="1408304"/>
                    </a:cubicBezTo>
                    <a:cubicBezTo>
                      <a:pt x="1791944" y="1411989"/>
                      <a:pt x="1788894" y="1416437"/>
                      <a:pt x="1788132" y="1419360"/>
                    </a:cubicBezTo>
                    <a:cubicBezTo>
                      <a:pt x="1804526" y="1406524"/>
                      <a:pt x="1808975" y="1393688"/>
                      <a:pt x="1811771" y="1383012"/>
                    </a:cubicBezTo>
                    <a:cubicBezTo>
                      <a:pt x="1813805" y="1372209"/>
                      <a:pt x="1814567" y="1360771"/>
                      <a:pt x="1806687" y="1345774"/>
                    </a:cubicBezTo>
                    <a:close/>
                    <a:moveTo>
                      <a:pt x="839900" y="73967"/>
                    </a:moveTo>
                    <a:cubicBezTo>
                      <a:pt x="839900" y="73967"/>
                      <a:pt x="840281" y="73840"/>
                      <a:pt x="840536" y="73713"/>
                    </a:cubicBezTo>
                    <a:cubicBezTo>
                      <a:pt x="840281" y="74094"/>
                      <a:pt x="840027" y="74349"/>
                      <a:pt x="839773" y="74857"/>
                    </a:cubicBezTo>
                    <a:cubicBezTo>
                      <a:pt x="839773" y="74603"/>
                      <a:pt x="839773" y="74222"/>
                      <a:pt x="839773" y="73967"/>
                    </a:cubicBezTo>
                    <a:close/>
                    <a:moveTo>
                      <a:pt x="1018718" y="153400"/>
                    </a:moveTo>
                    <a:cubicBezTo>
                      <a:pt x="1024183" y="163440"/>
                      <a:pt x="1029521" y="173353"/>
                      <a:pt x="1030537" y="178818"/>
                    </a:cubicBezTo>
                    <a:cubicBezTo>
                      <a:pt x="1027107" y="174751"/>
                      <a:pt x="1021387" y="166617"/>
                      <a:pt x="1015668" y="157848"/>
                    </a:cubicBezTo>
                    <a:lnTo>
                      <a:pt x="1018718" y="153400"/>
                    </a:lnTo>
                    <a:close/>
                    <a:moveTo>
                      <a:pt x="1061294" y="197119"/>
                    </a:moveTo>
                    <a:cubicBezTo>
                      <a:pt x="1059769" y="198644"/>
                      <a:pt x="1067394" y="209956"/>
                      <a:pt x="1063327" y="208939"/>
                    </a:cubicBezTo>
                    <a:cubicBezTo>
                      <a:pt x="1044899" y="182122"/>
                      <a:pt x="1034096" y="163821"/>
                      <a:pt x="1022404" y="148062"/>
                    </a:cubicBezTo>
                    <a:lnTo>
                      <a:pt x="1023802" y="146028"/>
                    </a:lnTo>
                    <a:cubicBezTo>
                      <a:pt x="1038672" y="167888"/>
                      <a:pt x="1044899" y="171955"/>
                      <a:pt x="1061294" y="197119"/>
                    </a:cubicBezTo>
                    <a:close/>
                    <a:moveTo>
                      <a:pt x="983895" y="80830"/>
                    </a:moveTo>
                    <a:cubicBezTo>
                      <a:pt x="982243" y="80195"/>
                      <a:pt x="980463" y="79305"/>
                      <a:pt x="978430" y="78289"/>
                    </a:cubicBezTo>
                    <a:cubicBezTo>
                      <a:pt x="978811" y="76890"/>
                      <a:pt x="979828" y="76636"/>
                      <a:pt x="983895" y="80830"/>
                    </a:cubicBezTo>
                    <a:close/>
                    <a:moveTo>
                      <a:pt x="823378" y="70790"/>
                    </a:moveTo>
                    <a:cubicBezTo>
                      <a:pt x="822616" y="72188"/>
                      <a:pt x="821980" y="73713"/>
                      <a:pt x="821345" y="75365"/>
                    </a:cubicBezTo>
                    <a:cubicBezTo>
                      <a:pt x="821980" y="73332"/>
                      <a:pt x="822107" y="72315"/>
                      <a:pt x="821726" y="71934"/>
                    </a:cubicBezTo>
                    <a:cubicBezTo>
                      <a:pt x="822235" y="71553"/>
                      <a:pt x="822870" y="71171"/>
                      <a:pt x="823378" y="70790"/>
                    </a:cubicBezTo>
                    <a:close/>
                    <a:moveTo>
                      <a:pt x="160721" y="1288456"/>
                    </a:moveTo>
                    <a:lnTo>
                      <a:pt x="166822" y="1279687"/>
                    </a:lnTo>
                    <a:cubicBezTo>
                      <a:pt x="166822" y="1280831"/>
                      <a:pt x="166822" y="1281974"/>
                      <a:pt x="166822" y="1282864"/>
                    </a:cubicBezTo>
                    <a:cubicBezTo>
                      <a:pt x="163263" y="1286550"/>
                      <a:pt x="161484" y="1288202"/>
                      <a:pt x="160721" y="1288456"/>
                    </a:cubicBezTo>
                    <a:close/>
                    <a:moveTo>
                      <a:pt x="899125" y="280746"/>
                    </a:moveTo>
                    <a:cubicBezTo>
                      <a:pt x="901793" y="277441"/>
                      <a:pt x="904590" y="274010"/>
                      <a:pt x="907259" y="270705"/>
                    </a:cubicBezTo>
                    <a:cubicBezTo>
                      <a:pt x="909928" y="275916"/>
                      <a:pt x="911072" y="279475"/>
                      <a:pt x="906115" y="276552"/>
                    </a:cubicBezTo>
                    <a:cubicBezTo>
                      <a:pt x="907259" y="278204"/>
                      <a:pt x="908148" y="279729"/>
                      <a:pt x="909165" y="281254"/>
                    </a:cubicBezTo>
                    <a:cubicBezTo>
                      <a:pt x="907513" y="283669"/>
                      <a:pt x="905860" y="285956"/>
                      <a:pt x="904208" y="288117"/>
                    </a:cubicBezTo>
                    <a:cubicBezTo>
                      <a:pt x="902302" y="285321"/>
                      <a:pt x="900523" y="282906"/>
                      <a:pt x="898998" y="280746"/>
                    </a:cubicBezTo>
                    <a:close/>
                    <a:moveTo>
                      <a:pt x="907386" y="291548"/>
                    </a:moveTo>
                    <a:cubicBezTo>
                      <a:pt x="909165" y="289388"/>
                      <a:pt x="910817" y="287481"/>
                      <a:pt x="912215" y="285829"/>
                    </a:cubicBezTo>
                    <a:cubicBezTo>
                      <a:pt x="912978" y="286846"/>
                      <a:pt x="913740" y="288117"/>
                      <a:pt x="914376" y="289134"/>
                    </a:cubicBezTo>
                    <a:cubicBezTo>
                      <a:pt x="909928" y="294217"/>
                      <a:pt x="907767" y="294726"/>
                      <a:pt x="907386" y="291548"/>
                    </a:cubicBezTo>
                    <a:close/>
                    <a:moveTo>
                      <a:pt x="1790801" y="1400170"/>
                    </a:moveTo>
                    <a:cubicBezTo>
                      <a:pt x="1797028" y="1392798"/>
                      <a:pt x="1800587" y="1383775"/>
                      <a:pt x="1801223" y="1374370"/>
                    </a:cubicBezTo>
                    <a:cubicBezTo>
                      <a:pt x="1801349" y="1384156"/>
                      <a:pt x="1796393" y="1395848"/>
                      <a:pt x="1790801" y="1400170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0" name="Freeform: Shape 2359">
                <a:extLst>
                  <a:ext uri="{FF2B5EF4-FFF2-40B4-BE49-F238E27FC236}">
                    <a16:creationId xmlns:a16="http://schemas.microsoft.com/office/drawing/2014/main" id="{4DEADF43-336B-A5A2-1B2B-F45F4C620E69}"/>
                  </a:ext>
                </a:extLst>
              </p:cNvPr>
              <p:cNvSpPr/>
              <p:nvPr/>
            </p:nvSpPr>
            <p:spPr>
              <a:xfrm>
                <a:off x="10819350" y="1213923"/>
                <a:ext cx="29993" cy="25672"/>
              </a:xfrm>
              <a:custGeom>
                <a:avLst/>
                <a:gdLst>
                  <a:gd name="connsiteX0" fmla="*/ 0 w 29993"/>
                  <a:gd name="connsiteY0" fmla="*/ 18937 h 25672"/>
                  <a:gd name="connsiteX1" fmla="*/ 4194 w 29993"/>
                  <a:gd name="connsiteY1" fmla="*/ 25673 h 25672"/>
                  <a:gd name="connsiteX2" fmla="*/ 29993 w 29993"/>
                  <a:gd name="connsiteY2" fmla="*/ 0 h 25672"/>
                  <a:gd name="connsiteX3" fmla="*/ 0 w 29993"/>
                  <a:gd name="connsiteY3" fmla="*/ 18937 h 2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993" h="25672">
                    <a:moveTo>
                      <a:pt x="0" y="18937"/>
                    </a:moveTo>
                    <a:lnTo>
                      <a:pt x="4194" y="25673"/>
                    </a:lnTo>
                    <a:lnTo>
                      <a:pt x="29993" y="0"/>
                    </a:lnTo>
                    <a:lnTo>
                      <a:pt x="0" y="18937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C649811C-7244-E559-9C3F-F64EEDA42CE0}"/>
                  </a:ext>
                </a:extLst>
              </p:cNvPr>
              <p:cNvSpPr/>
              <p:nvPr/>
            </p:nvSpPr>
            <p:spPr>
              <a:xfrm>
                <a:off x="10051335" y="2492031"/>
                <a:ext cx="635" cy="2341"/>
              </a:xfrm>
              <a:custGeom>
                <a:avLst/>
                <a:gdLst>
                  <a:gd name="connsiteX0" fmla="*/ 0 w 635"/>
                  <a:gd name="connsiteY0" fmla="*/ 2341 h 2341"/>
                  <a:gd name="connsiteX1" fmla="*/ 635 w 635"/>
                  <a:gd name="connsiteY1" fmla="*/ 53 h 2341"/>
                  <a:gd name="connsiteX2" fmla="*/ 0 w 635"/>
                  <a:gd name="connsiteY2" fmla="*/ 2341 h 2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5" h="2341">
                    <a:moveTo>
                      <a:pt x="0" y="2341"/>
                    </a:moveTo>
                    <a:cubicBezTo>
                      <a:pt x="254" y="1451"/>
                      <a:pt x="508" y="816"/>
                      <a:pt x="635" y="53"/>
                    </a:cubicBezTo>
                    <a:cubicBezTo>
                      <a:pt x="635" y="-201"/>
                      <a:pt x="508" y="435"/>
                      <a:pt x="0" y="2341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DCBBCD72-0039-67C9-C9F0-A15F524A3664}"/>
                  </a:ext>
                </a:extLst>
              </p:cNvPr>
              <p:cNvSpPr/>
              <p:nvPr/>
            </p:nvSpPr>
            <p:spPr>
              <a:xfrm>
                <a:off x="10075991" y="2557752"/>
                <a:ext cx="47805" cy="8040"/>
              </a:xfrm>
              <a:custGeom>
                <a:avLst/>
                <a:gdLst>
                  <a:gd name="connsiteX0" fmla="*/ 45245 w 47805"/>
                  <a:gd name="connsiteY0" fmla="*/ 674 h 8040"/>
                  <a:gd name="connsiteX1" fmla="*/ 26054 w 47805"/>
                  <a:gd name="connsiteY1" fmla="*/ 5504 h 8040"/>
                  <a:gd name="connsiteX2" fmla="*/ 0 w 47805"/>
                  <a:gd name="connsiteY2" fmla="*/ 4360 h 8040"/>
                  <a:gd name="connsiteX3" fmla="*/ 27833 w 47805"/>
                  <a:gd name="connsiteY3" fmla="*/ 7537 h 8040"/>
                  <a:gd name="connsiteX4" fmla="*/ 42957 w 47805"/>
                  <a:gd name="connsiteY4" fmla="*/ 3089 h 8040"/>
                  <a:gd name="connsiteX5" fmla="*/ 45245 w 47805"/>
                  <a:gd name="connsiteY5" fmla="*/ 674 h 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805" h="8040">
                    <a:moveTo>
                      <a:pt x="45245" y="674"/>
                    </a:moveTo>
                    <a:cubicBezTo>
                      <a:pt x="41686" y="1945"/>
                      <a:pt x="34569" y="4487"/>
                      <a:pt x="26054" y="5504"/>
                    </a:cubicBezTo>
                    <a:cubicBezTo>
                      <a:pt x="17539" y="6647"/>
                      <a:pt x="7880" y="5885"/>
                      <a:pt x="0" y="4360"/>
                    </a:cubicBezTo>
                    <a:cubicBezTo>
                      <a:pt x="11057" y="8554"/>
                      <a:pt x="20716" y="8427"/>
                      <a:pt x="27833" y="7537"/>
                    </a:cubicBezTo>
                    <a:cubicBezTo>
                      <a:pt x="35077" y="6520"/>
                      <a:pt x="39907" y="4614"/>
                      <a:pt x="42957" y="3089"/>
                    </a:cubicBezTo>
                    <a:cubicBezTo>
                      <a:pt x="49184" y="39"/>
                      <a:pt x="48804" y="-724"/>
                      <a:pt x="45245" y="67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3" name="Freeform: Shape 2362">
                <a:extLst>
                  <a:ext uri="{FF2B5EF4-FFF2-40B4-BE49-F238E27FC236}">
                    <a16:creationId xmlns:a16="http://schemas.microsoft.com/office/drawing/2014/main" id="{210786E8-7AAF-ACB0-8449-E03FB6604F77}"/>
                  </a:ext>
                </a:extLst>
              </p:cNvPr>
              <p:cNvSpPr/>
              <p:nvPr/>
            </p:nvSpPr>
            <p:spPr>
              <a:xfrm>
                <a:off x="10103697" y="2484593"/>
                <a:ext cx="64956" cy="73578"/>
              </a:xfrm>
              <a:custGeom>
                <a:avLst/>
                <a:gdLst>
                  <a:gd name="connsiteX0" fmla="*/ 58716 w 64956"/>
                  <a:gd name="connsiteY0" fmla="*/ 5966 h 73578"/>
                  <a:gd name="connsiteX1" fmla="*/ 34696 w 64956"/>
                  <a:gd name="connsiteY1" fmla="*/ 44983 h 73578"/>
                  <a:gd name="connsiteX2" fmla="*/ 16014 w 64956"/>
                  <a:gd name="connsiteY2" fmla="*/ 64174 h 73578"/>
                  <a:gd name="connsiteX3" fmla="*/ 0 w 64956"/>
                  <a:gd name="connsiteY3" fmla="*/ 73579 h 73578"/>
                  <a:gd name="connsiteX4" fmla="*/ 39525 w 64956"/>
                  <a:gd name="connsiteY4" fmla="*/ 47906 h 73578"/>
                  <a:gd name="connsiteX5" fmla="*/ 42703 w 64956"/>
                  <a:gd name="connsiteY5" fmla="*/ 47906 h 73578"/>
                  <a:gd name="connsiteX6" fmla="*/ 41686 w 64956"/>
                  <a:gd name="connsiteY6" fmla="*/ 51719 h 73578"/>
                  <a:gd name="connsiteX7" fmla="*/ 40542 w 64956"/>
                  <a:gd name="connsiteY7" fmla="*/ 54515 h 73578"/>
                  <a:gd name="connsiteX8" fmla="*/ 38000 w 64956"/>
                  <a:gd name="connsiteY8" fmla="*/ 58836 h 73578"/>
                  <a:gd name="connsiteX9" fmla="*/ 44990 w 64956"/>
                  <a:gd name="connsiteY9" fmla="*/ 49050 h 73578"/>
                  <a:gd name="connsiteX10" fmla="*/ 51091 w 64956"/>
                  <a:gd name="connsiteY10" fmla="*/ 40154 h 73578"/>
                  <a:gd name="connsiteX11" fmla="*/ 63419 w 64956"/>
                  <a:gd name="connsiteY11" fmla="*/ 22234 h 73578"/>
                  <a:gd name="connsiteX12" fmla="*/ 58589 w 64956"/>
                  <a:gd name="connsiteY12" fmla="*/ 5712 h 73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956" h="73578">
                    <a:moveTo>
                      <a:pt x="58716" y="5966"/>
                    </a:moveTo>
                    <a:cubicBezTo>
                      <a:pt x="55921" y="14989"/>
                      <a:pt x="44990" y="30241"/>
                      <a:pt x="34696" y="44983"/>
                    </a:cubicBezTo>
                    <a:cubicBezTo>
                      <a:pt x="29993" y="52609"/>
                      <a:pt x="22749" y="60107"/>
                      <a:pt x="16014" y="64174"/>
                    </a:cubicBezTo>
                    <a:cubicBezTo>
                      <a:pt x="9277" y="68622"/>
                      <a:pt x="3050" y="71037"/>
                      <a:pt x="0" y="73579"/>
                    </a:cubicBezTo>
                    <a:cubicBezTo>
                      <a:pt x="26181" y="68114"/>
                      <a:pt x="35713" y="49940"/>
                      <a:pt x="39525" y="47906"/>
                    </a:cubicBezTo>
                    <a:cubicBezTo>
                      <a:pt x="41686" y="46127"/>
                      <a:pt x="42830" y="46127"/>
                      <a:pt x="42703" y="47906"/>
                    </a:cubicBezTo>
                    <a:cubicBezTo>
                      <a:pt x="42703" y="48796"/>
                      <a:pt x="42322" y="50067"/>
                      <a:pt x="41686" y="51719"/>
                    </a:cubicBezTo>
                    <a:cubicBezTo>
                      <a:pt x="41305" y="52609"/>
                      <a:pt x="40924" y="53498"/>
                      <a:pt x="40542" y="54515"/>
                    </a:cubicBezTo>
                    <a:cubicBezTo>
                      <a:pt x="39907" y="55786"/>
                      <a:pt x="39017" y="57311"/>
                      <a:pt x="38000" y="58836"/>
                    </a:cubicBezTo>
                    <a:cubicBezTo>
                      <a:pt x="41305" y="54642"/>
                      <a:pt x="42830" y="52100"/>
                      <a:pt x="44990" y="49050"/>
                    </a:cubicBezTo>
                    <a:lnTo>
                      <a:pt x="51091" y="40154"/>
                    </a:lnTo>
                    <a:lnTo>
                      <a:pt x="63419" y="22234"/>
                    </a:lnTo>
                    <a:cubicBezTo>
                      <a:pt x="45753" y="35324"/>
                      <a:pt x="77780" y="-16783"/>
                      <a:pt x="58589" y="571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625722E4-6489-8EBB-07AB-5D9FA84B7509}"/>
                  </a:ext>
                </a:extLst>
              </p:cNvPr>
              <p:cNvSpPr/>
              <p:nvPr/>
            </p:nvSpPr>
            <p:spPr>
              <a:xfrm>
                <a:off x="10092622" y="2362877"/>
                <a:ext cx="21428" cy="31008"/>
              </a:xfrm>
              <a:custGeom>
                <a:avLst/>
                <a:gdLst>
                  <a:gd name="connsiteX0" fmla="*/ 12600 w 21428"/>
                  <a:gd name="connsiteY0" fmla="*/ 10122 h 31008"/>
                  <a:gd name="connsiteX1" fmla="*/ 273 w 21428"/>
                  <a:gd name="connsiteY1" fmla="*/ 28042 h 31008"/>
                  <a:gd name="connsiteX2" fmla="*/ 12600 w 21428"/>
                  <a:gd name="connsiteY2" fmla="*/ 10122 h 3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428" h="31008">
                    <a:moveTo>
                      <a:pt x="12600" y="10122"/>
                    </a:moveTo>
                    <a:cubicBezTo>
                      <a:pt x="12982" y="13172"/>
                      <a:pt x="6500" y="20798"/>
                      <a:pt x="273" y="28042"/>
                    </a:cubicBezTo>
                    <a:cubicBezTo>
                      <a:pt x="-3794" y="46089"/>
                      <a:pt x="39416" y="-25591"/>
                      <a:pt x="12600" y="1012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F9D90C7B-8E8B-063E-E40B-A85BAADFBD16}"/>
                  </a:ext>
                </a:extLst>
              </p:cNvPr>
              <p:cNvSpPr/>
              <p:nvPr/>
            </p:nvSpPr>
            <p:spPr>
              <a:xfrm>
                <a:off x="10062011" y="2385836"/>
                <a:ext cx="49310" cy="65452"/>
              </a:xfrm>
              <a:custGeom>
                <a:avLst/>
                <a:gdLst>
                  <a:gd name="connsiteX0" fmla="*/ 3558 w 49310"/>
                  <a:gd name="connsiteY0" fmla="*/ 65325 h 65452"/>
                  <a:gd name="connsiteX1" fmla="*/ 49311 w 49310"/>
                  <a:gd name="connsiteY1" fmla="*/ 4702 h 65452"/>
                  <a:gd name="connsiteX2" fmla="*/ 42448 w 49310"/>
                  <a:gd name="connsiteY2" fmla="*/ 0 h 65452"/>
                  <a:gd name="connsiteX3" fmla="*/ 12328 w 49310"/>
                  <a:gd name="connsiteY3" fmla="*/ 32027 h 65452"/>
                  <a:gd name="connsiteX4" fmla="*/ 0 w 49310"/>
                  <a:gd name="connsiteY4" fmla="*/ 49947 h 65452"/>
                  <a:gd name="connsiteX5" fmla="*/ 3431 w 49310"/>
                  <a:gd name="connsiteY5" fmla="*/ 65452 h 6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310" h="65452">
                    <a:moveTo>
                      <a:pt x="3558" y="65325"/>
                    </a:moveTo>
                    <a:cubicBezTo>
                      <a:pt x="25164" y="31900"/>
                      <a:pt x="30121" y="33044"/>
                      <a:pt x="49311" y="4702"/>
                    </a:cubicBezTo>
                    <a:lnTo>
                      <a:pt x="42448" y="0"/>
                    </a:lnTo>
                    <a:cubicBezTo>
                      <a:pt x="13980" y="48930"/>
                      <a:pt x="23893" y="20208"/>
                      <a:pt x="12328" y="32027"/>
                    </a:cubicBezTo>
                    <a:cubicBezTo>
                      <a:pt x="12709" y="35077"/>
                      <a:pt x="6227" y="42703"/>
                      <a:pt x="0" y="49947"/>
                    </a:cubicBezTo>
                    <a:cubicBezTo>
                      <a:pt x="8006" y="47787"/>
                      <a:pt x="2288" y="60241"/>
                      <a:pt x="3431" y="65452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6" name="Freeform: Shape 2365">
                <a:extLst>
                  <a:ext uri="{FF2B5EF4-FFF2-40B4-BE49-F238E27FC236}">
                    <a16:creationId xmlns:a16="http://schemas.microsoft.com/office/drawing/2014/main" id="{A7E79202-3B50-854C-49C4-1FFD84F0B347}"/>
                  </a:ext>
                </a:extLst>
              </p:cNvPr>
              <p:cNvSpPr/>
              <p:nvPr/>
            </p:nvSpPr>
            <p:spPr>
              <a:xfrm>
                <a:off x="10015560" y="2358384"/>
                <a:ext cx="87628" cy="199025"/>
              </a:xfrm>
              <a:custGeom>
                <a:avLst/>
                <a:gdLst>
                  <a:gd name="connsiteX0" fmla="*/ 28785 w 87628"/>
                  <a:gd name="connsiteY0" fmla="*/ 110824 h 199025"/>
                  <a:gd name="connsiteX1" fmla="*/ 33360 w 87628"/>
                  <a:gd name="connsiteY1" fmla="*/ 105740 h 199025"/>
                  <a:gd name="connsiteX2" fmla="*/ 38444 w 87628"/>
                  <a:gd name="connsiteY2" fmla="*/ 97861 h 199025"/>
                  <a:gd name="connsiteX3" fmla="*/ 47340 w 87628"/>
                  <a:gd name="connsiteY3" fmla="*/ 64436 h 199025"/>
                  <a:gd name="connsiteX4" fmla="*/ 79495 w 87628"/>
                  <a:gd name="connsiteY4" fmla="*/ 20716 h 199025"/>
                  <a:gd name="connsiteX5" fmla="*/ 87629 w 87628"/>
                  <a:gd name="connsiteY5" fmla="*/ 0 h 199025"/>
                  <a:gd name="connsiteX6" fmla="*/ 63735 w 87628"/>
                  <a:gd name="connsiteY6" fmla="*/ 23004 h 199025"/>
                  <a:gd name="connsiteX7" fmla="*/ 23448 w 87628"/>
                  <a:gd name="connsiteY7" fmla="*/ 87439 h 199025"/>
                  <a:gd name="connsiteX8" fmla="*/ 27514 w 87628"/>
                  <a:gd name="connsiteY8" fmla="*/ 90235 h 199025"/>
                  <a:gd name="connsiteX9" fmla="*/ 21414 w 87628"/>
                  <a:gd name="connsiteY9" fmla="*/ 99132 h 199025"/>
                  <a:gd name="connsiteX10" fmla="*/ 18364 w 87628"/>
                  <a:gd name="connsiteY10" fmla="*/ 103580 h 199025"/>
                  <a:gd name="connsiteX11" fmla="*/ 16203 w 87628"/>
                  <a:gd name="connsiteY11" fmla="*/ 106757 h 199025"/>
                  <a:gd name="connsiteX12" fmla="*/ 13788 w 87628"/>
                  <a:gd name="connsiteY12" fmla="*/ 110697 h 199025"/>
                  <a:gd name="connsiteX13" fmla="*/ 14805 w 87628"/>
                  <a:gd name="connsiteY13" fmla="*/ 106630 h 199025"/>
                  <a:gd name="connsiteX14" fmla="*/ 17219 w 87628"/>
                  <a:gd name="connsiteY14" fmla="*/ 101165 h 199025"/>
                  <a:gd name="connsiteX15" fmla="*/ 17219 w 87628"/>
                  <a:gd name="connsiteY15" fmla="*/ 96336 h 199025"/>
                  <a:gd name="connsiteX16" fmla="*/ 12771 w 87628"/>
                  <a:gd name="connsiteY16" fmla="*/ 102436 h 199025"/>
                  <a:gd name="connsiteX17" fmla="*/ 7179 w 87628"/>
                  <a:gd name="connsiteY17" fmla="*/ 111968 h 199025"/>
                  <a:gd name="connsiteX18" fmla="*/ 1460 w 87628"/>
                  <a:gd name="connsiteY18" fmla="*/ 128363 h 199025"/>
                  <a:gd name="connsiteX19" fmla="*/ 570 w 87628"/>
                  <a:gd name="connsiteY19" fmla="*/ 150858 h 199025"/>
                  <a:gd name="connsiteX20" fmla="*/ 5400 w 87628"/>
                  <a:gd name="connsiteY20" fmla="*/ 170303 h 199025"/>
                  <a:gd name="connsiteX21" fmla="*/ 21922 w 87628"/>
                  <a:gd name="connsiteY21" fmla="*/ 199026 h 199025"/>
                  <a:gd name="connsiteX22" fmla="*/ 18236 w 87628"/>
                  <a:gd name="connsiteY22" fmla="*/ 184029 h 199025"/>
                  <a:gd name="connsiteX23" fmla="*/ 30691 w 87628"/>
                  <a:gd name="connsiteY23" fmla="*/ 191400 h 199025"/>
                  <a:gd name="connsiteX24" fmla="*/ 13916 w 87628"/>
                  <a:gd name="connsiteY24" fmla="*/ 151112 h 199025"/>
                  <a:gd name="connsiteX25" fmla="*/ 22049 w 87628"/>
                  <a:gd name="connsiteY25" fmla="*/ 120102 h 199025"/>
                  <a:gd name="connsiteX26" fmla="*/ 28785 w 87628"/>
                  <a:gd name="connsiteY26" fmla="*/ 110824 h 19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7628" h="199025">
                    <a:moveTo>
                      <a:pt x="28785" y="110824"/>
                    </a:moveTo>
                    <a:cubicBezTo>
                      <a:pt x="30437" y="108918"/>
                      <a:pt x="31962" y="107265"/>
                      <a:pt x="33360" y="105740"/>
                    </a:cubicBezTo>
                    <a:cubicBezTo>
                      <a:pt x="36029" y="102690"/>
                      <a:pt x="37682" y="100148"/>
                      <a:pt x="38444" y="97861"/>
                    </a:cubicBezTo>
                    <a:cubicBezTo>
                      <a:pt x="24591" y="111968"/>
                      <a:pt x="42765" y="77272"/>
                      <a:pt x="47340" y="64436"/>
                    </a:cubicBezTo>
                    <a:cubicBezTo>
                      <a:pt x="63608" y="38382"/>
                      <a:pt x="65133" y="42703"/>
                      <a:pt x="79495" y="20716"/>
                    </a:cubicBezTo>
                    <a:cubicBezTo>
                      <a:pt x="79113" y="17157"/>
                      <a:pt x="87247" y="4702"/>
                      <a:pt x="87629" y="0"/>
                    </a:cubicBezTo>
                    <a:cubicBezTo>
                      <a:pt x="74665" y="17284"/>
                      <a:pt x="51916" y="52235"/>
                      <a:pt x="63735" y="23004"/>
                    </a:cubicBezTo>
                    <a:cubicBezTo>
                      <a:pt x="34377" y="61512"/>
                      <a:pt x="48739" y="53379"/>
                      <a:pt x="23448" y="87439"/>
                    </a:cubicBezTo>
                    <a:cubicBezTo>
                      <a:pt x="23448" y="92396"/>
                      <a:pt x="36157" y="76509"/>
                      <a:pt x="27514" y="90235"/>
                    </a:cubicBezTo>
                    <a:lnTo>
                      <a:pt x="21414" y="99132"/>
                    </a:lnTo>
                    <a:lnTo>
                      <a:pt x="18364" y="103580"/>
                    </a:lnTo>
                    <a:lnTo>
                      <a:pt x="16203" y="106757"/>
                    </a:lnTo>
                    <a:lnTo>
                      <a:pt x="13788" y="110697"/>
                    </a:lnTo>
                    <a:cubicBezTo>
                      <a:pt x="13788" y="110697"/>
                      <a:pt x="13788" y="108663"/>
                      <a:pt x="14805" y="106630"/>
                    </a:cubicBezTo>
                    <a:cubicBezTo>
                      <a:pt x="15567" y="104978"/>
                      <a:pt x="16457" y="102944"/>
                      <a:pt x="17219" y="101165"/>
                    </a:cubicBezTo>
                    <a:cubicBezTo>
                      <a:pt x="18364" y="98242"/>
                      <a:pt x="19253" y="95700"/>
                      <a:pt x="17219" y="96336"/>
                    </a:cubicBezTo>
                    <a:cubicBezTo>
                      <a:pt x="15567" y="98496"/>
                      <a:pt x="14551" y="99894"/>
                      <a:pt x="12771" y="102436"/>
                    </a:cubicBezTo>
                    <a:cubicBezTo>
                      <a:pt x="10611" y="105740"/>
                      <a:pt x="8577" y="108791"/>
                      <a:pt x="7179" y="111968"/>
                    </a:cubicBezTo>
                    <a:cubicBezTo>
                      <a:pt x="4129" y="118068"/>
                      <a:pt x="2477" y="123533"/>
                      <a:pt x="1460" y="128363"/>
                    </a:cubicBezTo>
                    <a:cubicBezTo>
                      <a:pt x="-446" y="138022"/>
                      <a:pt x="-192" y="144757"/>
                      <a:pt x="570" y="150858"/>
                    </a:cubicBezTo>
                    <a:cubicBezTo>
                      <a:pt x="1333" y="157085"/>
                      <a:pt x="2858" y="162677"/>
                      <a:pt x="5400" y="170303"/>
                    </a:cubicBezTo>
                    <a:cubicBezTo>
                      <a:pt x="8196" y="177801"/>
                      <a:pt x="12136" y="187460"/>
                      <a:pt x="21922" y="199026"/>
                    </a:cubicBezTo>
                    <a:cubicBezTo>
                      <a:pt x="17219" y="190002"/>
                      <a:pt x="16711" y="184791"/>
                      <a:pt x="18236" y="184029"/>
                    </a:cubicBezTo>
                    <a:cubicBezTo>
                      <a:pt x="19761" y="183139"/>
                      <a:pt x="23320" y="186444"/>
                      <a:pt x="30691" y="191400"/>
                    </a:cubicBezTo>
                    <a:cubicBezTo>
                      <a:pt x="18872" y="179072"/>
                      <a:pt x="14169" y="163821"/>
                      <a:pt x="13916" y="151112"/>
                    </a:cubicBezTo>
                    <a:cubicBezTo>
                      <a:pt x="13661" y="138276"/>
                      <a:pt x="17474" y="127727"/>
                      <a:pt x="22049" y="120102"/>
                    </a:cubicBezTo>
                    <a:cubicBezTo>
                      <a:pt x="24083" y="116416"/>
                      <a:pt x="27133" y="112603"/>
                      <a:pt x="28785" y="110824"/>
                    </a:cubicBez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E32B3304-FBD2-CDD7-A886-07536E6165FD}"/>
                  </a:ext>
                </a:extLst>
              </p:cNvPr>
              <p:cNvSpPr/>
              <p:nvPr/>
            </p:nvSpPr>
            <p:spPr>
              <a:xfrm>
                <a:off x="10904120" y="1149615"/>
                <a:ext cx="23512" cy="6990"/>
              </a:xfrm>
              <a:custGeom>
                <a:avLst/>
                <a:gdLst>
                  <a:gd name="connsiteX0" fmla="*/ 1399 w 23512"/>
                  <a:gd name="connsiteY0" fmla="*/ 0 h 6990"/>
                  <a:gd name="connsiteX1" fmla="*/ 0 w 23512"/>
                  <a:gd name="connsiteY1" fmla="*/ 4575 h 6990"/>
                  <a:gd name="connsiteX2" fmla="*/ 23512 w 23512"/>
                  <a:gd name="connsiteY2" fmla="*/ 6990 h 6990"/>
                  <a:gd name="connsiteX3" fmla="*/ 1399 w 23512"/>
                  <a:gd name="connsiteY3" fmla="*/ 0 h 6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512" h="6990">
                    <a:moveTo>
                      <a:pt x="1399" y="0"/>
                    </a:moveTo>
                    <a:lnTo>
                      <a:pt x="0" y="4575"/>
                    </a:lnTo>
                    <a:lnTo>
                      <a:pt x="23512" y="6990"/>
                    </a:lnTo>
                    <a:lnTo>
                      <a:pt x="1399" y="0"/>
                    </a:lnTo>
                    <a:close/>
                  </a:path>
                </a:pathLst>
              </a:custGeom>
              <a:solidFill>
                <a:srgbClr val="CA282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8075E22F-E6FE-95B3-2828-DBE90BE03250}"/>
                </a:ext>
              </a:extLst>
            </p:cNvPr>
            <p:cNvSpPr/>
            <p:nvPr/>
          </p:nvSpPr>
          <p:spPr>
            <a:xfrm>
              <a:off x="9359592" y="1143934"/>
              <a:ext cx="1627694" cy="796705"/>
            </a:xfrm>
            <a:custGeom>
              <a:avLst/>
              <a:gdLst>
                <a:gd name="connsiteX0" fmla="*/ 308434 w 1627694"/>
                <a:gd name="connsiteY0" fmla="*/ 749294 h 796705"/>
                <a:gd name="connsiteX1" fmla="*/ 264079 w 1627694"/>
                <a:gd name="connsiteY1" fmla="*/ 683207 h 796705"/>
                <a:gd name="connsiteX2" fmla="*/ 217944 w 1627694"/>
                <a:gd name="connsiteY2" fmla="*/ 567172 h 796705"/>
                <a:gd name="connsiteX3" fmla="*/ 148044 w 1627694"/>
                <a:gd name="connsiteY3" fmla="*/ 530188 h 796705"/>
                <a:gd name="connsiteX4" fmla="*/ 56665 w 1627694"/>
                <a:gd name="connsiteY4" fmla="*/ 464863 h 796705"/>
                <a:gd name="connsiteX5" fmla="*/ 52979 w 1627694"/>
                <a:gd name="connsiteY5" fmla="*/ 370688 h 796705"/>
                <a:gd name="connsiteX6" fmla="*/ 27943 w 1627694"/>
                <a:gd name="connsiteY6" fmla="*/ 348574 h 796705"/>
                <a:gd name="connsiteX7" fmla="*/ 363 w 1627694"/>
                <a:gd name="connsiteY7" fmla="*/ 256433 h 796705"/>
                <a:gd name="connsiteX8" fmla="*/ 70900 w 1627694"/>
                <a:gd name="connsiteY8" fmla="*/ 57534 h 796705"/>
                <a:gd name="connsiteX9" fmla="*/ 201042 w 1627694"/>
                <a:gd name="connsiteY9" fmla="*/ 21948 h 796705"/>
                <a:gd name="connsiteX10" fmla="*/ 489031 w 1627694"/>
                <a:gd name="connsiteY10" fmla="*/ 12162 h 796705"/>
                <a:gd name="connsiteX11" fmla="*/ 1531438 w 1627694"/>
                <a:gd name="connsiteY11" fmla="*/ 22838 h 796705"/>
                <a:gd name="connsiteX12" fmla="*/ 1624088 w 1627694"/>
                <a:gd name="connsiteY12" fmla="*/ 61601 h 796705"/>
                <a:gd name="connsiteX13" fmla="*/ 1567151 w 1627694"/>
                <a:gd name="connsiteY13" fmla="*/ 159589 h 796705"/>
                <a:gd name="connsiteX14" fmla="*/ 1431544 w 1627694"/>
                <a:gd name="connsiteY14" fmla="*/ 185642 h 796705"/>
                <a:gd name="connsiteX15" fmla="*/ 1348935 w 1627694"/>
                <a:gd name="connsiteY15" fmla="*/ 316039 h 796705"/>
                <a:gd name="connsiteX16" fmla="*/ 1289582 w 1627694"/>
                <a:gd name="connsiteY16" fmla="*/ 471345 h 796705"/>
                <a:gd name="connsiteX17" fmla="*/ 1073908 w 1627694"/>
                <a:gd name="connsiteY17" fmla="*/ 585473 h 796705"/>
                <a:gd name="connsiteX18" fmla="*/ 923940 w 1627694"/>
                <a:gd name="connsiteY18" fmla="*/ 567807 h 796705"/>
                <a:gd name="connsiteX19" fmla="*/ 760753 w 1627694"/>
                <a:gd name="connsiteY19" fmla="*/ 625126 h 796705"/>
                <a:gd name="connsiteX20" fmla="*/ 563380 w 1627694"/>
                <a:gd name="connsiteY20" fmla="*/ 780432 h 796705"/>
                <a:gd name="connsiteX21" fmla="*/ 308307 w 1627694"/>
                <a:gd name="connsiteY21" fmla="*/ 749421 h 79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27694" h="796705">
                  <a:moveTo>
                    <a:pt x="308434" y="749294"/>
                  </a:moveTo>
                  <a:cubicBezTo>
                    <a:pt x="289879" y="732645"/>
                    <a:pt x="274627" y="710913"/>
                    <a:pt x="264079" y="683207"/>
                  </a:cubicBezTo>
                  <a:cubicBezTo>
                    <a:pt x="249336" y="644316"/>
                    <a:pt x="242982" y="601359"/>
                    <a:pt x="217944" y="567172"/>
                  </a:cubicBezTo>
                  <a:cubicBezTo>
                    <a:pt x="199644" y="542262"/>
                    <a:pt x="178419" y="537178"/>
                    <a:pt x="148044" y="530188"/>
                  </a:cubicBezTo>
                  <a:cubicBezTo>
                    <a:pt x="109408" y="521419"/>
                    <a:pt x="64291" y="504261"/>
                    <a:pt x="56665" y="464863"/>
                  </a:cubicBezTo>
                  <a:cubicBezTo>
                    <a:pt x="50565" y="433344"/>
                    <a:pt x="71662" y="396615"/>
                    <a:pt x="52979" y="370688"/>
                  </a:cubicBezTo>
                  <a:cubicBezTo>
                    <a:pt x="46497" y="361537"/>
                    <a:pt x="36203" y="356072"/>
                    <a:pt x="27943" y="348574"/>
                  </a:cubicBezTo>
                  <a:cubicBezTo>
                    <a:pt x="3540" y="326460"/>
                    <a:pt x="-1543" y="289603"/>
                    <a:pt x="363" y="256433"/>
                  </a:cubicBezTo>
                  <a:cubicBezTo>
                    <a:pt x="3668" y="198097"/>
                    <a:pt x="18792" y="93882"/>
                    <a:pt x="70900" y="57534"/>
                  </a:cubicBezTo>
                  <a:cubicBezTo>
                    <a:pt x="112840" y="28303"/>
                    <a:pt x="152747" y="24236"/>
                    <a:pt x="201042" y="21948"/>
                  </a:cubicBezTo>
                  <a:cubicBezTo>
                    <a:pt x="296741" y="17500"/>
                    <a:pt x="394984" y="18390"/>
                    <a:pt x="489031" y="12162"/>
                  </a:cubicBezTo>
                  <a:cubicBezTo>
                    <a:pt x="838406" y="-11223"/>
                    <a:pt x="1182826" y="2884"/>
                    <a:pt x="1531438" y="22838"/>
                  </a:cubicBezTo>
                  <a:cubicBezTo>
                    <a:pt x="1561432" y="24617"/>
                    <a:pt x="1611125" y="27540"/>
                    <a:pt x="1624088" y="61601"/>
                  </a:cubicBezTo>
                  <a:cubicBezTo>
                    <a:pt x="1640229" y="104177"/>
                    <a:pt x="1598797" y="141415"/>
                    <a:pt x="1567151" y="159589"/>
                  </a:cubicBezTo>
                  <a:cubicBezTo>
                    <a:pt x="1526736" y="182846"/>
                    <a:pt x="1478059" y="184499"/>
                    <a:pt x="1431544" y="185642"/>
                  </a:cubicBezTo>
                  <a:cubicBezTo>
                    <a:pt x="1376640" y="186913"/>
                    <a:pt x="1365964" y="263041"/>
                    <a:pt x="1348935" y="316039"/>
                  </a:cubicBezTo>
                  <a:cubicBezTo>
                    <a:pt x="1331904" y="369036"/>
                    <a:pt x="1320212" y="425083"/>
                    <a:pt x="1289582" y="471345"/>
                  </a:cubicBezTo>
                  <a:cubicBezTo>
                    <a:pt x="1242812" y="541881"/>
                    <a:pt x="1157534" y="578610"/>
                    <a:pt x="1073908" y="585473"/>
                  </a:cubicBezTo>
                  <a:cubicBezTo>
                    <a:pt x="1023198" y="589667"/>
                    <a:pt x="973505" y="576577"/>
                    <a:pt x="923940" y="567807"/>
                  </a:cubicBezTo>
                  <a:cubicBezTo>
                    <a:pt x="850735" y="554717"/>
                    <a:pt x="796975" y="550904"/>
                    <a:pt x="760753" y="625126"/>
                  </a:cubicBezTo>
                  <a:cubicBezTo>
                    <a:pt x="719449" y="709896"/>
                    <a:pt x="651582" y="756666"/>
                    <a:pt x="563380" y="780432"/>
                  </a:cubicBezTo>
                  <a:cubicBezTo>
                    <a:pt x="481660" y="802419"/>
                    <a:pt x="376428" y="810552"/>
                    <a:pt x="308307" y="74942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43FDF8E1-1FFF-EAA0-4691-A1134F85A5F8}"/>
                </a:ext>
              </a:extLst>
            </p:cNvPr>
            <p:cNvSpPr/>
            <p:nvPr/>
          </p:nvSpPr>
          <p:spPr>
            <a:xfrm rot="-10800000">
              <a:off x="10089844" y="981472"/>
              <a:ext cx="261554" cy="308578"/>
            </a:xfrm>
            <a:custGeom>
              <a:avLst/>
              <a:gdLst>
                <a:gd name="connsiteX0" fmla="*/ 0 w 261554"/>
                <a:gd name="connsiteY0" fmla="*/ 0 h 308578"/>
                <a:gd name="connsiteX1" fmla="*/ 261555 w 261554"/>
                <a:gd name="connsiteY1" fmla="*/ 0 h 308578"/>
                <a:gd name="connsiteX2" fmla="*/ 261555 w 261554"/>
                <a:gd name="connsiteY2" fmla="*/ 308579 h 308578"/>
                <a:gd name="connsiteX3" fmla="*/ 0 w 261554"/>
                <a:gd name="connsiteY3" fmla="*/ 308579 h 308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554" h="308578">
                  <a:moveTo>
                    <a:pt x="0" y="0"/>
                  </a:moveTo>
                  <a:lnTo>
                    <a:pt x="261555" y="0"/>
                  </a:lnTo>
                  <a:lnTo>
                    <a:pt x="261555" y="308579"/>
                  </a:lnTo>
                  <a:lnTo>
                    <a:pt x="0" y="308579"/>
                  </a:lnTo>
                  <a:close/>
                </a:path>
              </a:pathLst>
            </a:custGeom>
            <a:solidFill>
              <a:srgbClr val="691E1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CDFDB477-4187-9D76-F587-8505C4B818FE}"/>
                </a:ext>
              </a:extLst>
            </p:cNvPr>
            <p:cNvSpPr/>
            <p:nvPr/>
          </p:nvSpPr>
          <p:spPr>
            <a:xfrm rot="-10800000">
              <a:off x="10089844" y="981472"/>
              <a:ext cx="141326" cy="308578"/>
            </a:xfrm>
            <a:custGeom>
              <a:avLst/>
              <a:gdLst>
                <a:gd name="connsiteX0" fmla="*/ 0 w 141326"/>
                <a:gd name="connsiteY0" fmla="*/ 0 h 308578"/>
                <a:gd name="connsiteX1" fmla="*/ 141326 w 141326"/>
                <a:gd name="connsiteY1" fmla="*/ 0 h 308578"/>
                <a:gd name="connsiteX2" fmla="*/ 141326 w 141326"/>
                <a:gd name="connsiteY2" fmla="*/ 308579 h 308578"/>
                <a:gd name="connsiteX3" fmla="*/ 0 w 141326"/>
                <a:gd name="connsiteY3" fmla="*/ 308579 h 308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326" h="308578">
                  <a:moveTo>
                    <a:pt x="0" y="0"/>
                  </a:moveTo>
                  <a:lnTo>
                    <a:pt x="141326" y="0"/>
                  </a:lnTo>
                  <a:lnTo>
                    <a:pt x="141326" y="308579"/>
                  </a:lnTo>
                  <a:lnTo>
                    <a:pt x="0" y="308579"/>
                  </a:lnTo>
                  <a:close/>
                </a:path>
              </a:pathLst>
            </a:custGeom>
            <a:solidFill>
              <a:srgbClr val="691E1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F2F50C7B-3056-E384-D3F3-0E1721AC1761}"/>
                </a:ext>
              </a:extLst>
            </p:cNvPr>
            <p:cNvSpPr/>
            <p:nvPr/>
          </p:nvSpPr>
          <p:spPr>
            <a:xfrm>
              <a:off x="10051629" y="923673"/>
              <a:ext cx="338114" cy="141841"/>
            </a:xfrm>
            <a:custGeom>
              <a:avLst/>
              <a:gdLst>
                <a:gd name="connsiteX0" fmla="*/ 331161 w 338114"/>
                <a:gd name="connsiteY0" fmla="*/ 78642 h 141841"/>
                <a:gd name="connsiteX1" fmla="*/ 288585 w 338114"/>
                <a:gd name="connsiteY1" fmla="*/ 99104 h 141841"/>
                <a:gd name="connsiteX2" fmla="*/ 168610 w 338114"/>
                <a:gd name="connsiteY2" fmla="*/ 95037 h 141841"/>
                <a:gd name="connsiteX3" fmla="*/ 137727 w 338114"/>
                <a:gd name="connsiteY3" fmla="*/ 96817 h 141841"/>
                <a:gd name="connsiteX4" fmla="*/ 119935 w 338114"/>
                <a:gd name="connsiteY4" fmla="*/ 113338 h 141841"/>
                <a:gd name="connsiteX5" fmla="*/ 80536 w 338114"/>
                <a:gd name="connsiteY5" fmla="*/ 140663 h 141841"/>
                <a:gd name="connsiteX6" fmla="*/ 38088 w 338114"/>
                <a:gd name="connsiteY6" fmla="*/ 124650 h 141841"/>
                <a:gd name="connsiteX7" fmla="*/ 23472 w 338114"/>
                <a:gd name="connsiteY7" fmla="*/ 96181 h 141841"/>
                <a:gd name="connsiteX8" fmla="*/ 10382 w 338114"/>
                <a:gd name="connsiteY8" fmla="*/ 90335 h 141841"/>
                <a:gd name="connsiteX9" fmla="*/ 214 w 338114"/>
                <a:gd name="connsiteY9" fmla="*/ 72034 h 141841"/>
                <a:gd name="connsiteX10" fmla="*/ 13177 w 338114"/>
                <a:gd name="connsiteY10" fmla="*/ 36575 h 141841"/>
                <a:gd name="connsiteX11" fmla="*/ 45585 w 338114"/>
                <a:gd name="connsiteY11" fmla="*/ 15732 h 141841"/>
                <a:gd name="connsiteX12" fmla="*/ 140015 w 338114"/>
                <a:gd name="connsiteY12" fmla="*/ 354 h 141841"/>
                <a:gd name="connsiteX13" fmla="*/ 241180 w 338114"/>
                <a:gd name="connsiteY13" fmla="*/ 2387 h 141841"/>
                <a:gd name="connsiteX14" fmla="*/ 323281 w 338114"/>
                <a:gd name="connsiteY14" fmla="*/ 26535 h 141841"/>
                <a:gd name="connsiteX15" fmla="*/ 331288 w 338114"/>
                <a:gd name="connsiteY15" fmla="*/ 78515 h 14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8114" h="141841">
                  <a:moveTo>
                    <a:pt x="331161" y="78642"/>
                  </a:moveTo>
                  <a:cubicBezTo>
                    <a:pt x="320612" y="90843"/>
                    <a:pt x="304344" y="96181"/>
                    <a:pt x="288585" y="99104"/>
                  </a:cubicBezTo>
                  <a:cubicBezTo>
                    <a:pt x="249060" y="106221"/>
                    <a:pt x="208390" y="100756"/>
                    <a:pt x="168610" y="95037"/>
                  </a:cubicBezTo>
                  <a:cubicBezTo>
                    <a:pt x="158189" y="93512"/>
                    <a:pt x="147132" y="92114"/>
                    <a:pt x="137727" y="96817"/>
                  </a:cubicBezTo>
                  <a:cubicBezTo>
                    <a:pt x="130483" y="100375"/>
                    <a:pt x="125272" y="107238"/>
                    <a:pt x="119935" y="113338"/>
                  </a:cubicBezTo>
                  <a:cubicBezTo>
                    <a:pt x="109259" y="125666"/>
                    <a:pt x="96295" y="136850"/>
                    <a:pt x="80536" y="140663"/>
                  </a:cubicBezTo>
                  <a:cubicBezTo>
                    <a:pt x="64776" y="144476"/>
                    <a:pt x="45840" y="139011"/>
                    <a:pt x="38088" y="124650"/>
                  </a:cubicBezTo>
                  <a:cubicBezTo>
                    <a:pt x="32876" y="115118"/>
                    <a:pt x="32495" y="102282"/>
                    <a:pt x="23472" y="96181"/>
                  </a:cubicBezTo>
                  <a:cubicBezTo>
                    <a:pt x="19532" y="93512"/>
                    <a:pt x="14448" y="92750"/>
                    <a:pt x="10382" y="90335"/>
                  </a:cubicBezTo>
                  <a:cubicBezTo>
                    <a:pt x="4153" y="86522"/>
                    <a:pt x="976" y="79278"/>
                    <a:pt x="214" y="72034"/>
                  </a:cubicBezTo>
                  <a:cubicBezTo>
                    <a:pt x="-1184" y="59197"/>
                    <a:pt x="4408" y="46107"/>
                    <a:pt x="13177" y="36575"/>
                  </a:cubicBezTo>
                  <a:cubicBezTo>
                    <a:pt x="21947" y="27043"/>
                    <a:pt x="33512" y="20434"/>
                    <a:pt x="45585" y="15732"/>
                  </a:cubicBezTo>
                  <a:cubicBezTo>
                    <a:pt x="75325" y="3913"/>
                    <a:pt x="107988" y="1625"/>
                    <a:pt x="140015" y="354"/>
                  </a:cubicBezTo>
                  <a:cubicBezTo>
                    <a:pt x="174075" y="-1044"/>
                    <a:pt x="207500" y="2133"/>
                    <a:pt x="241180" y="2387"/>
                  </a:cubicBezTo>
                  <a:cubicBezTo>
                    <a:pt x="269648" y="2642"/>
                    <a:pt x="301930" y="5438"/>
                    <a:pt x="323281" y="26535"/>
                  </a:cubicBezTo>
                  <a:cubicBezTo>
                    <a:pt x="336499" y="39625"/>
                    <a:pt x="344633" y="63010"/>
                    <a:pt x="331288" y="78515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AE5A27C3-83BE-8EF2-7EA0-BA9BBA75DE11}"/>
                </a:ext>
              </a:extLst>
            </p:cNvPr>
            <p:cNvSpPr/>
            <p:nvPr/>
          </p:nvSpPr>
          <p:spPr>
            <a:xfrm>
              <a:off x="10373131" y="2605577"/>
              <a:ext cx="421055" cy="631518"/>
            </a:xfrm>
            <a:custGeom>
              <a:avLst/>
              <a:gdLst>
                <a:gd name="connsiteX0" fmla="*/ 0 w 421055"/>
                <a:gd name="connsiteY0" fmla="*/ 215802 h 631518"/>
                <a:gd name="connsiteX1" fmla="*/ 210591 w 421055"/>
                <a:gd name="connsiteY1" fmla="*/ 0 h 631518"/>
                <a:gd name="connsiteX2" fmla="*/ 421055 w 421055"/>
                <a:gd name="connsiteY2" fmla="*/ 215802 h 631518"/>
                <a:gd name="connsiteX3" fmla="*/ 421055 w 421055"/>
                <a:gd name="connsiteY3" fmla="*/ 631519 h 631518"/>
                <a:gd name="connsiteX4" fmla="*/ 0 w 421055"/>
                <a:gd name="connsiteY4" fmla="*/ 631519 h 631518"/>
                <a:gd name="connsiteX5" fmla="*/ 0 w 421055"/>
                <a:gd name="connsiteY5" fmla="*/ 215802 h 631518"/>
                <a:gd name="connsiteX6" fmla="*/ 378225 w 421055"/>
                <a:gd name="connsiteY6" fmla="*/ 215802 h 631518"/>
                <a:gd name="connsiteX7" fmla="*/ 210464 w 421055"/>
                <a:gd name="connsiteY7" fmla="*/ 42830 h 631518"/>
                <a:gd name="connsiteX8" fmla="*/ 42957 w 421055"/>
                <a:gd name="connsiteY8" fmla="*/ 215802 h 631518"/>
                <a:gd name="connsiteX9" fmla="*/ 42957 w 421055"/>
                <a:gd name="connsiteY9" fmla="*/ 588562 h 631518"/>
                <a:gd name="connsiteX10" fmla="*/ 378225 w 421055"/>
                <a:gd name="connsiteY10" fmla="*/ 588562 h 631518"/>
                <a:gd name="connsiteX11" fmla="*/ 378225 w 421055"/>
                <a:gd name="connsiteY11" fmla="*/ 215802 h 63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055" h="631518">
                  <a:moveTo>
                    <a:pt x="0" y="215802"/>
                  </a:moveTo>
                  <a:cubicBezTo>
                    <a:pt x="0" y="96844"/>
                    <a:pt x="94429" y="0"/>
                    <a:pt x="210591" y="0"/>
                  </a:cubicBezTo>
                  <a:cubicBezTo>
                    <a:pt x="326626" y="0"/>
                    <a:pt x="421055" y="96844"/>
                    <a:pt x="421055" y="215802"/>
                  </a:cubicBezTo>
                  <a:lnTo>
                    <a:pt x="421055" y="631519"/>
                  </a:lnTo>
                  <a:lnTo>
                    <a:pt x="0" y="631519"/>
                  </a:lnTo>
                  <a:lnTo>
                    <a:pt x="0" y="215802"/>
                  </a:lnTo>
                  <a:close/>
                  <a:moveTo>
                    <a:pt x="378225" y="215802"/>
                  </a:moveTo>
                  <a:cubicBezTo>
                    <a:pt x="378225" y="120483"/>
                    <a:pt x="302986" y="42830"/>
                    <a:pt x="210464" y="42830"/>
                  </a:cubicBezTo>
                  <a:cubicBezTo>
                    <a:pt x="117941" y="42830"/>
                    <a:pt x="42957" y="120356"/>
                    <a:pt x="42957" y="215802"/>
                  </a:cubicBezTo>
                  <a:lnTo>
                    <a:pt x="42957" y="588562"/>
                  </a:lnTo>
                  <a:cubicBezTo>
                    <a:pt x="42957" y="588562"/>
                    <a:pt x="378225" y="588562"/>
                    <a:pt x="378225" y="588562"/>
                  </a:cubicBezTo>
                  <a:lnTo>
                    <a:pt x="378225" y="215802"/>
                  </a:ln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0A395C4B-BBB1-5841-3E5F-A90017CC3A9C}"/>
                </a:ext>
              </a:extLst>
            </p:cNvPr>
            <p:cNvSpPr/>
            <p:nvPr/>
          </p:nvSpPr>
          <p:spPr>
            <a:xfrm>
              <a:off x="11059681" y="3188293"/>
              <a:ext cx="500105" cy="76000"/>
            </a:xfrm>
            <a:custGeom>
              <a:avLst/>
              <a:gdLst>
                <a:gd name="connsiteX0" fmla="*/ 38000 w 500105"/>
                <a:gd name="connsiteY0" fmla="*/ 76001 h 76000"/>
                <a:gd name="connsiteX1" fmla="*/ 462106 w 500105"/>
                <a:gd name="connsiteY1" fmla="*/ 76001 h 76000"/>
                <a:gd name="connsiteX2" fmla="*/ 500106 w 500105"/>
                <a:gd name="connsiteY2" fmla="*/ 38000 h 76000"/>
                <a:gd name="connsiteX3" fmla="*/ 462106 w 500105"/>
                <a:gd name="connsiteY3" fmla="*/ 0 h 76000"/>
                <a:gd name="connsiteX4" fmla="*/ 38000 w 500105"/>
                <a:gd name="connsiteY4" fmla="*/ 0 h 76000"/>
                <a:gd name="connsiteX5" fmla="*/ 0 w 500105"/>
                <a:gd name="connsiteY5" fmla="*/ 38000 h 76000"/>
                <a:gd name="connsiteX6" fmla="*/ 38000 w 500105"/>
                <a:gd name="connsiteY6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105" h="76000">
                  <a:moveTo>
                    <a:pt x="38000" y="76001"/>
                  </a:moveTo>
                  <a:lnTo>
                    <a:pt x="462106" y="76001"/>
                  </a:lnTo>
                  <a:cubicBezTo>
                    <a:pt x="482949" y="76001"/>
                    <a:pt x="500106" y="58844"/>
                    <a:pt x="500106" y="38000"/>
                  </a:cubicBezTo>
                  <a:cubicBezTo>
                    <a:pt x="500106" y="17157"/>
                    <a:pt x="482949" y="0"/>
                    <a:pt x="462106" y="0"/>
                  </a:cubicBezTo>
                  <a:lnTo>
                    <a:pt x="38000" y="0"/>
                  </a:lnTo>
                  <a:cubicBezTo>
                    <a:pt x="17157" y="0"/>
                    <a:pt x="0" y="17157"/>
                    <a:pt x="0" y="38000"/>
                  </a:cubicBezTo>
                  <a:cubicBezTo>
                    <a:pt x="0" y="58844"/>
                    <a:pt x="17157" y="76001"/>
                    <a:pt x="38000" y="7600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5545A36F-E2E2-0DFF-65D5-4A3ECACC70B2}"/>
                </a:ext>
              </a:extLst>
            </p:cNvPr>
            <p:cNvSpPr/>
            <p:nvPr/>
          </p:nvSpPr>
          <p:spPr>
            <a:xfrm>
              <a:off x="10338944" y="3188293"/>
              <a:ext cx="500105" cy="76000"/>
            </a:xfrm>
            <a:custGeom>
              <a:avLst/>
              <a:gdLst>
                <a:gd name="connsiteX0" fmla="*/ 38000 w 500105"/>
                <a:gd name="connsiteY0" fmla="*/ 76001 h 76000"/>
                <a:gd name="connsiteX1" fmla="*/ 462106 w 500105"/>
                <a:gd name="connsiteY1" fmla="*/ 76001 h 76000"/>
                <a:gd name="connsiteX2" fmla="*/ 500106 w 500105"/>
                <a:gd name="connsiteY2" fmla="*/ 38000 h 76000"/>
                <a:gd name="connsiteX3" fmla="*/ 462106 w 500105"/>
                <a:gd name="connsiteY3" fmla="*/ 0 h 76000"/>
                <a:gd name="connsiteX4" fmla="*/ 38000 w 500105"/>
                <a:gd name="connsiteY4" fmla="*/ 0 h 76000"/>
                <a:gd name="connsiteX5" fmla="*/ 0 w 500105"/>
                <a:gd name="connsiteY5" fmla="*/ 38000 h 76000"/>
                <a:gd name="connsiteX6" fmla="*/ 38000 w 500105"/>
                <a:gd name="connsiteY6" fmla="*/ 76001 h 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105" h="76000">
                  <a:moveTo>
                    <a:pt x="38000" y="76001"/>
                  </a:moveTo>
                  <a:lnTo>
                    <a:pt x="462106" y="76001"/>
                  </a:lnTo>
                  <a:cubicBezTo>
                    <a:pt x="482949" y="76001"/>
                    <a:pt x="500106" y="58844"/>
                    <a:pt x="500106" y="38000"/>
                  </a:cubicBezTo>
                  <a:cubicBezTo>
                    <a:pt x="500106" y="17157"/>
                    <a:pt x="482949" y="0"/>
                    <a:pt x="462106" y="0"/>
                  </a:cubicBezTo>
                  <a:lnTo>
                    <a:pt x="38000" y="0"/>
                  </a:lnTo>
                  <a:cubicBezTo>
                    <a:pt x="17157" y="0"/>
                    <a:pt x="0" y="17157"/>
                    <a:pt x="0" y="38000"/>
                  </a:cubicBezTo>
                  <a:cubicBezTo>
                    <a:pt x="0" y="58844"/>
                    <a:pt x="17157" y="76001"/>
                    <a:pt x="38000" y="76001"/>
                  </a:cubicBezTo>
                  <a:close/>
                </a:path>
              </a:pathLst>
            </a:custGeom>
            <a:solidFill>
              <a:srgbClr val="FD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632AC9AC-6B32-7BAB-62BB-1C802B25B1ED}"/>
                </a:ext>
              </a:extLst>
            </p:cNvPr>
            <p:cNvSpPr/>
            <p:nvPr/>
          </p:nvSpPr>
          <p:spPr>
            <a:xfrm>
              <a:off x="10742078" y="1890178"/>
              <a:ext cx="382037" cy="382037"/>
            </a:xfrm>
            <a:custGeom>
              <a:avLst/>
              <a:gdLst>
                <a:gd name="connsiteX0" fmla="*/ 0 w 382037"/>
                <a:gd name="connsiteY0" fmla="*/ 191019 h 382037"/>
                <a:gd name="connsiteX1" fmla="*/ 191019 w 382037"/>
                <a:gd name="connsiteY1" fmla="*/ 0 h 382037"/>
                <a:gd name="connsiteX2" fmla="*/ 382038 w 382037"/>
                <a:gd name="connsiteY2" fmla="*/ 191019 h 382037"/>
                <a:gd name="connsiteX3" fmla="*/ 191019 w 382037"/>
                <a:gd name="connsiteY3" fmla="*/ 382038 h 382037"/>
                <a:gd name="connsiteX4" fmla="*/ 0 w 382037"/>
                <a:gd name="connsiteY4" fmla="*/ 191019 h 382037"/>
                <a:gd name="connsiteX5" fmla="*/ 42957 w 382037"/>
                <a:gd name="connsiteY5" fmla="*/ 191019 h 382037"/>
                <a:gd name="connsiteX6" fmla="*/ 191147 w 382037"/>
                <a:gd name="connsiteY6" fmla="*/ 339208 h 382037"/>
                <a:gd name="connsiteX7" fmla="*/ 339335 w 382037"/>
                <a:gd name="connsiteY7" fmla="*/ 191019 h 382037"/>
                <a:gd name="connsiteX8" fmla="*/ 191147 w 382037"/>
                <a:gd name="connsiteY8" fmla="*/ 42830 h 382037"/>
                <a:gd name="connsiteX9" fmla="*/ 42957 w 382037"/>
                <a:gd name="connsiteY9" fmla="*/ 191019 h 38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037" h="382037">
                  <a:moveTo>
                    <a:pt x="0" y="191019"/>
                  </a:moveTo>
                  <a:cubicBezTo>
                    <a:pt x="0" y="85660"/>
                    <a:pt x="85661" y="0"/>
                    <a:pt x="191019" y="0"/>
                  </a:cubicBezTo>
                  <a:cubicBezTo>
                    <a:pt x="296378" y="0"/>
                    <a:pt x="382038" y="85660"/>
                    <a:pt x="382038" y="191019"/>
                  </a:cubicBezTo>
                  <a:cubicBezTo>
                    <a:pt x="382038" y="296378"/>
                    <a:pt x="296378" y="382038"/>
                    <a:pt x="191019" y="382038"/>
                  </a:cubicBezTo>
                  <a:cubicBezTo>
                    <a:pt x="85661" y="382038"/>
                    <a:pt x="0" y="296378"/>
                    <a:pt x="0" y="191019"/>
                  </a:cubicBezTo>
                  <a:close/>
                  <a:moveTo>
                    <a:pt x="42957" y="191019"/>
                  </a:moveTo>
                  <a:cubicBezTo>
                    <a:pt x="42957" y="272739"/>
                    <a:pt x="109427" y="339208"/>
                    <a:pt x="191147" y="339208"/>
                  </a:cubicBezTo>
                  <a:cubicBezTo>
                    <a:pt x="272866" y="339208"/>
                    <a:pt x="339335" y="272739"/>
                    <a:pt x="339335" y="191019"/>
                  </a:cubicBezTo>
                  <a:cubicBezTo>
                    <a:pt x="339335" y="109299"/>
                    <a:pt x="272866" y="42830"/>
                    <a:pt x="191147" y="42830"/>
                  </a:cubicBezTo>
                  <a:cubicBezTo>
                    <a:pt x="109427" y="42830"/>
                    <a:pt x="42957" y="109299"/>
                    <a:pt x="42957" y="191019"/>
                  </a:cubicBezTo>
                  <a:close/>
                </a:path>
              </a:pathLst>
            </a:custGeom>
            <a:solidFill>
              <a:srgbClr val="CA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F4684452-07B3-7EA6-C7D3-6CDD6A481A26}"/>
                </a:ext>
              </a:extLst>
            </p:cNvPr>
            <p:cNvSpPr/>
            <p:nvPr/>
          </p:nvSpPr>
          <p:spPr>
            <a:xfrm>
              <a:off x="9758103" y="1625827"/>
              <a:ext cx="82879" cy="85786"/>
            </a:xfrm>
            <a:custGeom>
              <a:avLst/>
              <a:gdLst>
                <a:gd name="connsiteX0" fmla="*/ 41463 w 82879"/>
                <a:gd name="connsiteY0" fmla="*/ 0 h 85786"/>
                <a:gd name="connsiteX1" fmla="*/ 41463 w 82879"/>
                <a:gd name="connsiteY1" fmla="*/ 85787 h 85786"/>
                <a:gd name="connsiteX2" fmla="*/ 41463 w 82879"/>
                <a:gd name="connsiteY2" fmla="*/ 0 h 8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879" h="85786">
                  <a:moveTo>
                    <a:pt x="41463" y="0"/>
                  </a:moveTo>
                  <a:cubicBezTo>
                    <a:pt x="96622" y="0"/>
                    <a:pt x="96748" y="85787"/>
                    <a:pt x="41463" y="85787"/>
                  </a:cubicBezTo>
                  <a:cubicBezTo>
                    <a:pt x="-13821" y="85787"/>
                    <a:pt x="-13821" y="0"/>
                    <a:pt x="41463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ECCA1E84-EA29-92E8-4868-D4686213B3E8}"/>
                </a:ext>
              </a:extLst>
            </p:cNvPr>
            <p:cNvSpPr/>
            <p:nvPr/>
          </p:nvSpPr>
          <p:spPr>
            <a:xfrm>
              <a:off x="9700912" y="1244552"/>
              <a:ext cx="82879" cy="85786"/>
            </a:xfrm>
            <a:custGeom>
              <a:avLst/>
              <a:gdLst>
                <a:gd name="connsiteX0" fmla="*/ 41463 w 82879"/>
                <a:gd name="connsiteY0" fmla="*/ 0 h 85786"/>
                <a:gd name="connsiteX1" fmla="*/ 41463 w 82879"/>
                <a:gd name="connsiteY1" fmla="*/ 85787 h 85786"/>
                <a:gd name="connsiteX2" fmla="*/ 41463 w 82879"/>
                <a:gd name="connsiteY2" fmla="*/ 0 h 8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879" h="85786">
                  <a:moveTo>
                    <a:pt x="41463" y="0"/>
                  </a:moveTo>
                  <a:cubicBezTo>
                    <a:pt x="96622" y="0"/>
                    <a:pt x="96748" y="85787"/>
                    <a:pt x="41463" y="85787"/>
                  </a:cubicBezTo>
                  <a:cubicBezTo>
                    <a:pt x="-13821" y="85787"/>
                    <a:pt x="-13821" y="0"/>
                    <a:pt x="41463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18" name="Graphic 1765">
            <a:extLst>
              <a:ext uri="{FF2B5EF4-FFF2-40B4-BE49-F238E27FC236}">
                <a16:creationId xmlns:a16="http://schemas.microsoft.com/office/drawing/2014/main" id="{0B82EDCA-6EF9-C49E-FDFA-3B8BDC7778C9}"/>
              </a:ext>
            </a:extLst>
          </p:cNvPr>
          <p:cNvGrpSpPr/>
          <p:nvPr/>
        </p:nvGrpSpPr>
        <p:grpSpPr>
          <a:xfrm>
            <a:off x="-81889534" y="8837469"/>
            <a:ext cx="127280659" cy="28489721"/>
            <a:chOff x="-502365" y="4338854"/>
            <a:chExt cx="13532256" cy="3028977"/>
          </a:xfrm>
          <a:solidFill>
            <a:srgbClr val="FAF2E3"/>
          </a:solidFill>
        </p:grpSpPr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A62DAEA9-C05C-C5E8-88A3-2DC0A98CF119}"/>
                </a:ext>
              </a:extLst>
            </p:cNvPr>
            <p:cNvSpPr/>
            <p:nvPr/>
          </p:nvSpPr>
          <p:spPr>
            <a:xfrm>
              <a:off x="-502365" y="4346226"/>
              <a:ext cx="13501975" cy="3018047"/>
            </a:xfrm>
            <a:custGeom>
              <a:avLst/>
              <a:gdLst>
                <a:gd name="connsiteX0" fmla="*/ 11986915 w 13501975"/>
                <a:gd name="connsiteY0" fmla="*/ 3001271 h 3018047"/>
                <a:gd name="connsiteX1" fmla="*/ 12089604 w 13501975"/>
                <a:gd name="connsiteY1" fmla="*/ 3000636 h 3018047"/>
                <a:gd name="connsiteX2" fmla="*/ 11905830 w 13501975"/>
                <a:gd name="connsiteY2" fmla="*/ 3000000 h 3018047"/>
                <a:gd name="connsiteX3" fmla="*/ 11874057 w 13501975"/>
                <a:gd name="connsiteY3" fmla="*/ 3000000 h 3018047"/>
                <a:gd name="connsiteX4" fmla="*/ 11801488 w 13501975"/>
                <a:gd name="connsiteY4" fmla="*/ 2999238 h 3018047"/>
                <a:gd name="connsiteX5" fmla="*/ 11897314 w 13501975"/>
                <a:gd name="connsiteY5" fmla="*/ 3000000 h 3018047"/>
                <a:gd name="connsiteX6" fmla="*/ 12092528 w 13501975"/>
                <a:gd name="connsiteY6" fmla="*/ 2998348 h 3018047"/>
                <a:gd name="connsiteX7" fmla="*/ 12289267 w 13501975"/>
                <a:gd name="connsiteY7" fmla="*/ 2996696 h 3018047"/>
                <a:gd name="connsiteX8" fmla="*/ 11505872 w 13501975"/>
                <a:gd name="connsiteY8" fmla="*/ 2996696 h 3018047"/>
                <a:gd name="connsiteX9" fmla="*/ 11675921 w 13501975"/>
                <a:gd name="connsiteY9" fmla="*/ 2998094 h 3018047"/>
                <a:gd name="connsiteX10" fmla="*/ 11675921 w 13501975"/>
                <a:gd name="connsiteY10" fmla="*/ 3000636 h 3018047"/>
                <a:gd name="connsiteX11" fmla="*/ 11514260 w 13501975"/>
                <a:gd name="connsiteY11" fmla="*/ 3001525 h 3018047"/>
                <a:gd name="connsiteX12" fmla="*/ 11213943 w 13501975"/>
                <a:gd name="connsiteY12" fmla="*/ 3001525 h 3018047"/>
                <a:gd name="connsiteX13" fmla="*/ 11355523 w 13501975"/>
                <a:gd name="connsiteY13" fmla="*/ 3002669 h 3018047"/>
                <a:gd name="connsiteX14" fmla="*/ 11333536 w 13501975"/>
                <a:gd name="connsiteY14" fmla="*/ 3002796 h 3018047"/>
                <a:gd name="connsiteX15" fmla="*/ 11208478 w 13501975"/>
                <a:gd name="connsiteY15" fmla="*/ 3001780 h 3018047"/>
                <a:gd name="connsiteX16" fmla="*/ 10749168 w 13501975"/>
                <a:gd name="connsiteY16" fmla="*/ 3003305 h 3018047"/>
                <a:gd name="connsiteX17" fmla="*/ 10548871 w 13501975"/>
                <a:gd name="connsiteY17" fmla="*/ 3003940 h 3018047"/>
                <a:gd name="connsiteX18" fmla="*/ 10404622 w 13501975"/>
                <a:gd name="connsiteY18" fmla="*/ 3003178 h 3018047"/>
                <a:gd name="connsiteX19" fmla="*/ 10530697 w 13501975"/>
                <a:gd name="connsiteY19" fmla="*/ 3001525 h 3018047"/>
                <a:gd name="connsiteX20" fmla="*/ 10705703 w 13501975"/>
                <a:gd name="connsiteY20" fmla="*/ 2999110 h 3018047"/>
                <a:gd name="connsiteX21" fmla="*/ 10977043 w 13501975"/>
                <a:gd name="connsiteY21" fmla="*/ 2998475 h 3018047"/>
                <a:gd name="connsiteX22" fmla="*/ 11135654 w 13501975"/>
                <a:gd name="connsiteY22" fmla="*/ 2995044 h 3018047"/>
                <a:gd name="connsiteX23" fmla="*/ 11292104 w 13501975"/>
                <a:gd name="connsiteY23" fmla="*/ 2991612 h 3018047"/>
                <a:gd name="connsiteX24" fmla="*/ 10996362 w 13501975"/>
                <a:gd name="connsiteY24" fmla="*/ 2991612 h 3018047"/>
                <a:gd name="connsiteX25" fmla="*/ 10788439 w 13501975"/>
                <a:gd name="connsiteY25" fmla="*/ 2991104 h 3018047"/>
                <a:gd name="connsiteX26" fmla="*/ 10752472 w 13501975"/>
                <a:gd name="connsiteY26" fmla="*/ 2990722 h 3018047"/>
                <a:gd name="connsiteX27" fmla="*/ 10654484 w 13501975"/>
                <a:gd name="connsiteY27" fmla="*/ 2990341 h 3018047"/>
                <a:gd name="connsiteX28" fmla="*/ 10618517 w 13501975"/>
                <a:gd name="connsiteY28" fmla="*/ 2990341 h 3018047"/>
                <a:gd name="connsiteX29" fmla="*/ 10091341 w 13501975"/>
                <a:gd name="connsiteY29" fmla="*/ 2987037 h 3018047"/>
                <a:gd name="connsiteX30" fmla="*/ 10422923 w 13501975"/>
                <a:gd name="connsiteY30" fmla="*/ 2985512 h 3018047"/>
                <a:gd name="connsiteX31" fmla="*/ 10619407 w 13501975"/>
                <a:gd name="connsiteY31" fmla="*/ 2984495 h 3018047"/>
                <a:gd name="connsiteX32" fmla="*/ 10768486 w 13501975"/>
                <a:gd name="connsiteY32" fmla="*/ 2986020 h 3018047"/>
                <a:gd name="connsiteX33" fmla="*/ 10718666 w 13501975"/>
                <a:gd name="connsiteY33" fmla="*/ 2986401 h 3018047"/>
                <a:gd name="connsiteX34" fmla="*/ 10803563 w 13501975"/>
                <a:gd name="connsiteY34" fmla="*/ 2986401 h 3018047"/>
                <a:gd name="connsiteX35" fmla="*/ 10966622 w 13501975"/>
                <a:gd name="connsiteY35" fmla="*/ 2988054 h 3018047"/>
                <a:gd name="connsiteX36" fmla="*/ 11027245 w 13501975"/>
                <a:gd name="connsiteY36" fmla="*/ 2988562 h 3018047"/>
                <a:gd name="connsiteX37" fmla="*/ 11030040 w 13501975"/>
                <a:gd name="connsiteY37" fmla="*/ 2988562 h 3018047"/>
                <a:gd name="connsiteX38" fmla="*/ 11061178 w 13501975"/>
                <a:gd name="connsiteY38" fmla="*/ 2988943 h 3018047"/>
                <a:gd name="connsiteX39" fmla="*/ 11107820 w 13501975"/>
                <a:gd name="connsiteY39" fmla="*/ 2989071 h 3018047"/>
                <a:gd name="connsiteX40" fmla="*/ 11448300 w 13501975"/>
                <a:gd name="connsiteY40" fmla="*/ 2991739 h 3018047"/>
                <a:gd name="connsiteX41" fmla="*/ 11526461 w 13501975"/>
                <a:gd name="connsiteY41" fmla="*/ 2991104 h 3018047"/>
                <a:gd name="connsiteX42" fmla="*/ 11550100 w 13501975"/>
                <a:gd name="connsiteY42" fmla="*/ 2990468 h 3018047"/>
                <a:gd name="connsiteX43" fmla="*/ 11558743 w 13501975"/>
                <a:gd name="connsiteY43" fmla="*/ 2989579 h 3018047"/>
                <a:gd name="connsiteX44" fmla="*/ 11548956 w 13501975"/>
                <a:gd name="connsiteY44" fmla="*/ 2989071 h 3018047"/>
                <a:gd name="connsiteX45" fmla="*/ 11520869 w 13501975"/>
                <a:gd name="connsiteY45" fmla="*/ 2988562 h 3018047"/>
                <a:gd name="connsiteX46" fmla="*/ 11417543 w 13501975"/>
                <a:gd name="connsiteY46" fmla="*/ 2987545 h 3018047"/>
                <a:gd name="connsiteX47" fmla="*/ 11343067 w 13501975"/>
                <a:gd name="connsiteY47" fmla="*/ 2987164 h 3018047"/>
                <a:gd name="connsiteX48" fmla="*/ 11364038 w 13501975"/>
                <a:gd name="connsiteY48" fmla="*/ 2986910 h 3018047"/>
                <a:gd name="connsiteX49" fmla="*/ 11372680 w 13501975"/>
                <a:gd name="connsiteY49" fmla="*/ 2986656 h 3018047"/>
                <a:gd name="connsiteX50" fmla="*/ 11375730 w 13501975"/>
                <a:gd name="connsiteY50" fmla="*/ 2986401 h 3018047"/>
                <a:gd name="connsiteX51" fmla="*/ 11372680 w 13501975"/>
                <a:gd name="connsiteY51" fmla="*/ 2986147 h 3018047"/>
                <a:gd name="connsiteX52" fmla="*/ 11364038 w 13501975"/>
                <a:gd name="connsiteY52" fmla="*/ 2985893 h 3018047"/>
                <a:gd name="connsiteX53" fmla="*/ 11361878 w 13501975"/>
                <a:gd name="connsiteY53" fmla="*/ 2985893 h 3018047"/>
                <a:gd name="connsiteX54" fmla="*/ 11505872 w 13501975"/>
                <a:gd name="connsiteY54" fmla="*/ 2984114 h 3018047"/>
                <a:gd name="connsiteX55" fmla="*/ 11737179 w 13501975"/>
                <a:gd name="connsiteY55" fmla="*/ 2985131 h 3018047"/>
                <a:gd name="connsiteX56" fmla="*/ 12056053 w 13501975"/>
                <a:gd name="connsiteY56" fmla="*/ 2985893 h 3018047"/>
                <a:gd name="connsiteX57" fmla="*/ 12511677 w 13501975"/>
                <a:gd name="connsiteY57" fmla="*/ 2989071 h 3018047"/>
                <a:gd name="connsiteX58" fmla="*/ 12666092 w 13501975"/>
                <a:gd name="connsiteY58" fmla="*/ 2988943 h 3018047"/>
                <a:gd name="connsiteX59" fmla="*/ 12713245 w 13501975"/>
                <a:gd name="connsiteY59" fmla="*/ 2988689 h 3018047"/>
                <a:gd name="connsiteX60" fmla="*/ 12730529 w 13501975"/>
                <a:gd name="connsiteY60" fmla="*/ 2988435 h 3018047"/>
                <a:gd name="connsiteX61" fmla="*/ 12096468 w 13501975"/>
                <a:gd name="connsiteY61" fmla="*/ 2982970 h 3018047"/>
                <a:gd name="connsiteX62" fmla="*/ 12078675 w 13501975"/>
                <a:gd name="connsiteY62" fmla="*/ 2982589 h 3018047"/>
                <a:gd name="connsiteX63" fmla="*/ 12158107 w 13501975"/>
                <a:gd name="connsiteY63" fmla="*/ 2981953 h 3018047"/>
                <a:gd name="connsiteX64" fmla="*/ 12353320 w 13501975"/>
                <a:gd name="connsiteY64" fmla="*/ 2980301 h 3018047"/>
                <a:gd name="connsiteX65" fmla="*/ 11979543 w 13501975"/>
                <a:gd name="connsiteY65" fmla="*/ 2980301 h 3018047"/>
                <a:gd name="connsiteX66" fmla="*/ 11975349 w 13501975"/>
                <a:gd name="connsiteY66" fmla="*/ 2980301 h 3018047"/>
                <a:gd name="connsiteX67" fmla="*/ 11945864 w 13501975"/>
                <a:gd name="connsiteY67" fmla="*/ 2979665 h 3018047"/>
                <a:gd name="connsiteX68" fmla="*/ 12409622 w 13501975"/>
                <a:gd name="connsiteY68" fmla="*/ 2979665 h 3018047"/>
                <a:gd name="connsiteX69" fmla="*/ 12409622 w 13501975"/>
                <a:gd name="connsiteY69" fmla="*/ 2977632 h 3018047"/>
                <a:gd name="connsiteX70" fmla="*/ 12394625 w 13501975"/>
                <a:gd name="connsiteY70" fmla="*/ 2977124 h 3018047"/>
                <a:gd name="connsiteX71" fmla="*/ 12351668 w 13501975"/>
                <a:gd name="connsiteY71" fmla="*/ 2976361 h 3018047"/>
                <a:gd name="connsiteX72" fmla="*/ 12246054 w 13501975"/>
                <a:gd name="connsiteY72" fmla="*/ 2975090 h 3018047"/>
                <a:gd name="connsiteX73" fmla="*/ 12325615 w 13501975"/>
                <a:gd name="connsiteY73" fmla="*/ 2974328 h 3018047"/>
                <a:gd name="connsiteX74" fmla="*/ 12131164 w 13501975"/>
                <a:gd name="connsiteY74" fmla="*/ 2973947 h 3018047"/>
                <a:gd name="connsiteX75" fmla="*/ 11807842 w 13501975"/>
                <a:gd name="connsiteY75" fmla="*/ 2971023 h 3018047"/>
                <a:gd name="connsiteX76" fmla="*/ 11886639 w 13501975"/>
                <a:gd name="connsiteY76" fmla="*/ 2970642 h 3018047"/>
                <a:gd name="connsiteX77" fmla="*/ 12185178 w 13501975"/>
                <a:gd name="connsiteY77" fmla="*/ 2969117 h 3018047"/>
                <a:gd name="connsiteX78" fmla="*/ 12379629 w 13501975"/>
                <a:gd name="connsiteY78" fmla="*/ 2968355 h 3018047"/>
                <a:gd name="connsiteX79" fmla="*/ 13075202 w 13501975"/>
                <a:gd name="connsiteY79" fmla="*/ 2966956 h 3018047"/>
                <a:gd name="connsiteX80" fmla="*/ 12892953 w 13501975"/>
                <a:gd name="connsiteY80" fmla="*/ 2970896 h 3018047"/>
                <a:gd name="connsiteX81" fmla="*/ 12710702 w 13501975"/>
                <a:gd name="connsiteY81" fmla="*/ 2974836 h 3018047"/>
                <a:gd name="connsiteX82" fmla="*/ 13183357 w 13501975"/>
                <a:gd name="connsiteY82" fmla="*/ 2973311 h 3018047"/>
                <a:gd name="connsiteX83" fmla="*/ 13391661 w 13501975"/>
                <a:gd name="connsiteY83" fmla="*/ 2972548 h 3018047"/>
                <a:gd name="connsiteX84" fmla="*/ 13399158 w 13501975"/>
                <a:gd name="connsiteY84" fmla="*/ 2972548 h 3018047"/>
                <a:gd name="connsiteX85" fmla="*/ 13399158 w 13501975"/>
                <a:gd name="connsiteY85" fmla="*/ 2965177 h 3018047"/>
                <a:gd name="connsiteX86" fmla="*/ 13398268 w 13501975"/>
                <a:gd name="connsiteY86" fmla="*/ 2774158 h 3018047"/>
                <a:gd name="connsiteX87" fmla="*/ 13397888 w 13501975"/>
                <a:gd name="connsiteY87" fmla="*/ 2720017 h 3018047"/>
                <a:gd name="connsiteX88" fmla="*/ 13397506 w 13501975"/>
                <a:gd name="connsiteY88" fmla="*/ 2700699 h 3018047"/>
                <a:gd name="connsiteX89" fmla="*/ 13395981 w 13501975"/>
                <a:gd name="connsiteY89" fmla="*/ 2814701 h 3018047"/>
                <a:gd name="connsiteX90" fmla="*/ 13394456 w 13501975"/>
                <a:gd name="connsiteY90" fmla="*/ 2965050 h 3018047"/>
                <a:gd name="connsiteX91" fmla="*/ 13394456 w 13501975"/>
                <a:gd name="connsiteY91" fmla="*/ 2967846 h 3018047"/>
                <a:gd name="connsiteX92" fmla="*/ 13391788 w 13501975"/>
                <a:gd name="connsiteY92" fmla="*/ 2967846 h 3018047"/>
                <a:gd name="connsiteX93" fmla="*/ 13081811 w 13501975"/>
                <a:gd name="connsiteY93" fmla="*/ 2965177 h 3018047"/>
                <a:gd name="connsiteX94" fmla="*/ 13391788 w 13501975"/>
                <a:gd name="connsiteY94" fmla="*/ 2965177 h 3018047"/>
                <a:gd name="connsiteX95" fmla="*/ 13391788 w 13501975"/>
                <a:gd name="connsiteY95" fmla="*/ 2016819 h 3018047"/>
                <a:gd name="connsiteX96" fmla="*/ 13501975 w 13501975"/>
                <a:gd name="connsiteY96" fmla="*/ 1973989 h 3018047"/>
                <a:gd name="connsiteX97" fmla="*/ 13501975 w 13501975"/>
                <a:gd name="connsiteY97" fmla="*/ 1134039 h 3018047"/>
                <a:gd name="connsiteX98" fmla="*/ 11728283 w 13501975"/>
                <a:gd name="connsiteY98" fmla="*/ 748951 h 3018047"/>
                <a:gd name="connsiteX99" fmla="*/ 11717480 w 13501975"/>
                <a:gd name="connsiteY99" fmla="*/ 748443 h 3018047"/>
                <a:gd name="connsiteX100" fmla="*/ 11695874 w 13501975"/>
                <a:gd name="connsiteY100" fmla="*/ 747553 h 3018047"/>
                <a:gd name="connsiteX101" fmla="*/ 11727393 w 13501975"/>
                <a:gd name="connsiteY101" fmla="*/ 748697 h 3018047"/>
                <a:gd name="connsiteX102" fmla="*/ 11854739 w 13501975"/>
                <a:gd name="connsiteY102" fmla="*/ 753145 h 3018047"/>
                <a:gd name="connsiteX103" fmla="*/ 11986406 w 13501975"/>
                <a:gd name="connsiteY103" fmla="*/ 761915 h 3018047"/>
                <a:gd name="connsiteX104" fmla="*/ 12189753 w 13501975"/>
                <a:gd name="connsiteY104" fmla="*/ 779708 h 3018047"/>
                <a:gd name="connsiteX105" fmla="*/ 12200047 w 13501975"/>
                <a:gd name="connsiteY105" fmla="*/ 780852 h 3018047"/>
                <a:gd name="connsiteX106" fmla="*/ 12252028 w 13501975"/>
                <a:gd name="connsiteY106" fmla="*/ 786316 h 3018047"/>
                <a:gd name="connsiteX107" fmla="*/ 12275794 w 13501975"/>
                <a:gd name="connsiteY107" fmla="*/ 788858 h 3018047"/>
                <a:gd name="connsiteX108" fmla="*/ 12298035 w 13501975"/>
                <a:gd name="connsiteY108" fmla="*/ 792163 h 3018047"/>
                <a:gd name="connsiteX109" fmla="*/ 12433896 w 13501975"/>
                <a:gd name="connsiteY109" fmla="*/ 811608 h 3018047"/>
                <a:gd name="connsiteX110" fmla="*/ 12363233 w 13501975"/>
                <a:gd name="connsiteY110" fmla="*/ 800297 h 3018047"/>
                <a:gd name="connsiteX111" fmla="*/ 12379629 w 13501975"/>
                <a:gd name="connsiteY111" fmla="*/ 802584 h 3018047"/>
                <a:gd name="connsiteX112" fmla="*/ 12307567 w 13501975"/>
                <a:gd name="connsiteY112" fmla="*/ 791527 h 3018047"/>
                <a:gd name="connsiteX113" fmla="*/ 12271473 w 13501975"/>
                <a:gd name="connsiteY113" fmla="*/ 786189 h 3018047"/>
                <a:gd name="connsiteX114" fmla="*/ 12235252 w 13501975"/>
                <a:gd name="connsiteY114" fmla="*/ 782122 h 3018047"/>
                <a:gd name="connsiteX115" fmla="*/ 12090240 w 13501975"/>
                <a:gd name="connsiteY115" fmla="*/ 766109 h 3018047"/>
                <a:gd name="connsiteX116" fmla="*/ 12027711 w 13501975"/>
                <a:gd name="connsiteY116" fmla="*/ 760771 h 3018047"/>
                <a:gd name="connsiteX117" fmla="*/ 11962132 w 13501975"/>
                <a:gd name="connsiteY117" fmla="*/ 756196 h 3018047"/>
                <a:gd name="connsiteX118" fmla="*/ 11895536 w 13501975"/>
                <a:gd name="connsiteY118" fmla="*/ 751620 h 3018047"/>
                <a:gd name="connsiteX119" fmla="*/ 11862491 w 13501975"/>
                <a:gd name="connsiteY119" fmla="*/ 749333 h 3018047"/>
                <a:gd name="connsiteX120" fmla="*/ 11850799 w 13501975"/>
                <a:gd name="connsiteY120" fmla="*/ 748951 h 3018047"/>
                <a:gd name="connsiteX121" fmla="*/ 11842665 w 13501975"/>
                <a:gd name="connsiteY121" fmla="*/ 748443 h 3018047"/>
                <a:gd name="connsiteX122" fmla="*/ 11728283 w 13501975"/>
                <a:gd name="connsiteY122" fmla="*/ 743995 h 3018047"/>
                <a:gd name="connsiteX123" fmla="*/ 11622416 w 13501975"/>
                <a:gd name="connsiteY123" fmla="*/ 740945 h 3018047"/>
                <a:gd name="connsiteX124" fmla="*/ 11425932 w 13501975"/>
                <a:gd name="connsiteY124" fmla="*/ 740563 h 3018047"/>
                <a:gd name="connsiteX125" fmla="*/ 11382593 w 13501975"/>
                <a:gd name="connsiteY125" fmla="*/ 741707 h 3018047"/>
                <a:gd name="connsiteX126" fmla="*/ 11242538 w 13501975"/>
                <a:gd name="connsiteY126" fmla="*/ 745647 h 3018047"/>
                <a:gd name="connsiteX127" fmla="*/ 11244571 w 13501975"/>
                <a:gd name="connsiteY127" fmla="*/ 745520 h 3018047"/>
                <a:gd name="connsiteX128" fmla="*/ 11246859 w 13501975"/>
                <a:gd name="connsiteY128" fmla="*/ 745266 h 3018047"/>
                <a:gd name="connsiteX129" fmla="*/ 11423135 w 13501975"/>
                <a:gd name="connsiteY129" fmla="*/ 737895 h 3018047"/>
                <a:gd name="connsiteX130" fmla="*/ 11276471 w 13501975"/>
                <a:gd name="connsiteY130" fmla="*/ 742978 h 3018047"/>
                <a:gd name="connsiteX131" fmla="*/ 11207334 w 13501975"/>
                <a:gd name="connsiteY131" fmla="*/ 746537 h 3018047"/>
                <a:gd name="connsiteX132" fmla="*/ 11204283 w 13501975"/>
                <a:gd name="connsiteY132" fmla="*/ 746664 h 3018047"/>
                <a:gd name="connsiteX133" fmla="*/ 11100450 w 13501975"/>
                <a:gd name="connsiteY133" fmla="*/ 752383 h 3018047"/>
                <a:gd name="connsiteX134" fmla="*/ 11043386 w 13501975"/>
                <a:gd name="connsiteY134" fmla="*/ 755941 h 3018047"/>
                <a:gd name="connsiteX135" fmla="*/ 11008943 w 13501975"/>
                <a:gd name="connsiteY135" fmla="*/ 759119 h 3018047"/>
                <a:gd name="connsiteX136" fmla="*/ 10809664 w 13501975"/>
                <a:gd name="connsiteY136" fmla="*/ 777039 h 3018047"/>
                <a:gd name="connsiteX137" fmla="*/ 10664779 w 13501975"/>
                <a:gd name="connsiteY137" fmla="*/ 793434 h 3018047"/>
                <a:gd name="connsiteX138" fmla="*/ 10901424 w 13501975"/>
                <a:gd name="connsiteY138" fmla="*/ 767634 h 3018047"/>
                <a:gd name="connsiteX139" fmla="*/ 10852748 w 13501975"/>
                <a:gd name="connsiteY139" fmla="*/ 771447 h 3018047"/>
                <a:gd name="connsiteX140" fmla="*/ 10804199 w 13501975"/>
                <a:gd name="connsiteY140" fmla="*/ 776531 h 3018047"/>
                <a:gd name="connsiteX141" fmla="*/ 10706973 w 13501975"/>
                <a:gd name="connsiteY141" fmla="*/ 786571 h 3018047"/>
                <a:gd name="connsiteX142" fmla="*/ 10658424 w 13501975"/>
                <a:gd name="connsiteY142" fmla="*/ 791654 h 3018047"/>
                <a:gd name="connsiteX143" fmla="*/ 10610002 w 13501975"/>
                <a:gd name="connsiteY143" fmla="*/ 797882 h 3018047"/>
                <a:gd name="connsiteX144" fmla="*/ 10513031 w 13501975"/>
                <a:gd name="connsiteY144" fmla="*/ 810337 h 3018047"/>
                <a:gd name="connsiteX145" fmla="*/ 10490282 w 13501975"/>
                <a:gd name="connsiteY145" fmla="*/ 813768 h 3018047"/>
                <a:gd name="connsiteX146" fmla="*/ 10476301 w 13501975"/>
                <a:gd name="connsiteY146" fmla="*/ 815547 h 3018047"/>
                <a:gd name="connsiteX147" fmla="*/ 10295323 w 13501975"/>
                <a:gd name="connsiteY147" fmla="*/ 843635 h 3018047"/>
                <a:gd name="connsiteX148" fmla="*/ 9764588 w 13501975"/>
                <a:gd name="connsiteY148" fmla="*/ 950900 h 3018047"/>
                <a:gd name="connsiteX149" fmla="*/ 9852281 w 13501975"/>
                <a:gd name="connsiteY149" fmla="*/ 930438 h 3018047"/>
                <a:gd name="connsiteX150" fmla="*/ 9689349 w 13501975"/>
                <a:gd name="connsiteY150" fmla="*/ 966660 h 3018047"/>
                <a:gd name="connsiteX151" fmla="*/ 9527053 w 13501975"/>
                <a:gd name="connsiteY151" fmla="*/ 1005931 h 3018047"/>
                <a:gd name="connsiteX152" fmla="*/ 9366155 w 13501975"/>
                <a:gd name="connsiteY152" fmla="*/ 1047871 h 3018047"/>
                <a:gd name="connsiteX153" fmla="*/ 9206020 w 13501975"/>
                <a:gd name="connsiteY153" fmla="*/ 1092989 h 3018047"/>
                <a:gd name="connsiteX154" fmla="*/ 9300067 w 13501975"/>
                <a:gd name="connsiteY154" fmla="*/ 1063631 h 3018047"/>
                <a:gd name="connsiteX155" fmla="*/ 9394496 w 13501975"/>
                <a:gd name="connsiteY155" fmla="*/ 1035162 h 3018047"/>
                <a:gd name="connsiteX156" fmla="*/ 9423728 w 13501975"/>
                <a:gd name="connsiteY156" fmla="*/ 1026520 h 3018047"/>
                <a:gd name="connsiteX157" fmla="*/ 9551709 w 13501975"/>
                <a:gd name="connsiteY157" fmla="*/ 993476 h 3018047"/>
                <a:gd name="connsiteX158" fmla="*/ 10283631 w 13501975"/>
                <a:gd name="connsiteY158" fmla="*/ 835247 h 3018047"/>
                <a:gd name="connsiteX159" fmla="*/ 11026990 w 13501975"/>
                <a:gd name="connsiteY159" fmla="*/ 742597 h 3018047"/>
                <a:gd name="connsiteX160" fmla="*/ 10443131 w 13501975"/>
                <a:gd name="connsiteY160" fmla="*/ 807287 h 3018047"/>
                <a:gd name="connsiteX161" fmla="*/ 10248935 w 13501975"/>
                <a:gd name="connsiteY161" fmla="*/ 838297 h 3018047"/>
                <a:gd name="connsiteX162" fmla="*/ 10971578 w 13501975"/>
                <a:gd name="connsiteY162" fmla="*/ 742851 h 3018047"/>
                <a:gd name="connsiteX163" fmla="*/ 11059272 w 13501975"/>
                <a:gd name="connsiteY163" fmla="*/ 735480 h 3018047"/>
                <a:gd name="connsiteX164" fmla="*/ 11145440 w 13501975"/>
                <a:gd name="connsiteY164" fmla="*/ 730269 h 3018047"/>
                <a:gd name="connsiteX165" fmla="*/ 11229702 w 13501975"/>
                <a:gd name="connsiteY165" fmla="*/ 725185 h 3018047"/>
                <a:gd name="connsiteX166" fmla="*/ 11312184 w 13501975"/>
                <a:gd name="connsiteY166" fmla="*/ 722135 h 3018047"/>
                <a:gd name="connsiteX167" fmla="*/ 11431904 w 13501975"/>
                <a:gd name="connsiteY167" fmla="*/ 718322 h 3018047"/>
                <a:gd name="connsiteX168" fmla="*/ 10753362 w 13501975"/>
                <a:gd name="connsiteY168" fmla="*/ 762932 h 3018047"/>
                <a:gd name="connsiteX169" fmla="*/ 10540864 w 13501975"/>
                <a:gd name="connsiteY169" fmla="*/ 789875 h 3018047"/>
                <a:gd name="connsiteX170" fmla="*/ 10007333 w 13501975"/>
                <a:gd name="connsiteY170" fmla="*/ 879093 h 3018047"/>
                <a:gd name="connsiteX171" fmla="*/ 9452324 w 13501975"/>
                <a:gd name="connsiteY171" fmla="*/ 1008346 h 3018047"/>
                <a:gd name="connsiteX172" fmla="*/ 9128748 w 13501975"/>
                <a:gd name="connsiteY172" fmla="*/ 1101123 h 3018047"/>
                <a:gd name="connsiteX173" fmla="*/ 9013603 w 13501975"/>
                <a:gd name="connsiteY173" fmla="*/ 1138869 h 3018047"/>
                <a:gd name="connsiteX174" fmla="*/ 8979033 w 13501975"/>
                <a:gd name="connsiteY174" fmla="*/ 1151578 h 3018047"/>
                <a:gd name="connsiteX175" fmla="*/ 8972425 w 13501975"/>
                <a:gd name="connsiteY175" fmla="*/ 1154247 h 3018047"/>
                <a:gd name="connsiteX176" fmla="*/ 8696254 w 13501975"/>
                <a:gd name="connsiteY176" fmla="*/ 1252997 h 3018047"/>
                <a:gd name="connsiteX177" fmla="*/ 8679224 w 13501975"/>
                <a:gd name="connsiteY177" fmla="*/ 1242322 h 3018047"/>
                <a:gd name="connsiteX178" fmla="*/ 8679605 w 13501975"/>
                <a:gd name="connsiteY178" fmla="*/ 1242194 h 3018047"/>
                <a:gd name="connsiteX179" fmla="*/ 8678207 w 13501975"/>
                <a:gd name="connsiteY179" fmla="*/ 1241559 h 3018047"/>
                <a:gd name="connsiteX180" fmla="*/ 8674013 w 13501975"/>
                <a:gd name="connsiteY180" fmla="*/ 1238890 h 3018047"/>
                <a:gd name="connsiteX181" fmla="*/ 8677826 w 13501975"/>
                <a:gd name="connsiteY181" fmla="*/ 1237365 h 3018047"/>
                <a:gd name="connsiteX182" fmla="*/ 8672870 w 13501975"/>
                <a:gd name="connsiteY182" fmla="*/ 1238127 h 3018047"/>
                <a:gd name="connsiteX183" fmla="*/ 8582634 w 13501975"/>
                <a:gd name="connsiteY183" fmla="*/ 1181191 h 3018047"/>
                <a:gd name="connsiteX184" fmla="*/ 8510065 w 13501975"/>
                <a:gd name="connsiteY184" fmla="*/ 1140394 h 3018047"/>
                <a:gd name="connsiteX185" fmla="*/ 8471556 w 13501975"/>
                <a:gd name="connsiteY185" fmla="*/ 1119043 h 3018047"/>
                <a:gd name="connsiteX186" fmla="*/ 8444867 w 13501975"/>
                <a:gd name="connsiteY186" fmla="*/ 1104681 h 3018047"/>
                <a:gd name="connsiteX187" fmla="*/ 8432285 w 13501975"/>
                <a:gd name="connsiteY187" fmla="*/ 1098327 h 3018047"/>
                <a:gd name="connsiteX188" fmla="*/ 8375857 w 13501975"/>
                <a:gd name="connsiteY188" fmla="*/ 1070367 h 3018047"/>
                <a:gd name="connsiteX189" fmla="*/ 8338745 w 13501975"/>
                <a:gd name="connsiteY189" fmla="*/ 1052065 h 3018047"/>
                <a:gd name="connsiteX190" fmla="*/ 8317648 w 13501975"/>
                <a:gd name="connsiteY190" fmla="*/ 1041644 h 3018047"/>
                <a:gd name="connsiteX191" fmla="*/ 8294263 w 13501975"/>
                <a:gd name="connsiteY191" fmla="*/ 1031477 h 3018047"/>
                <a:gd name="connsiteX192" fmla="*/ 8241012 w 13501975"/>
                <a:gd name="connsiteY192" fmla="*/ 1009108 h 3018047"/>
                <a:gd name="connsiteX193" fmla="*/ 8192844 w 13501975"/>
                <a:gd name="connsiteY193" fmla="*/ 988392 h 3018047"/>
                <a:gd name="connsiteX194" fmla="*/ 8128281 w 13501975"/>
                <a:gd name="connsiteY194" fmla="*/ 962974 h 3018047"/>
                <a:gd name="connsiteX195" fmla="*/ 8128281 w 13501975"/>
                <a:gd name="connsiteY195" fmla="*/ 962974 h 3018047"/>
                <a:gd name="connsiteX196" fmla="*/ 8118241 w 13501975"/>
                <a:gd name="connsiteY196" fmla="*/ 959288 h 3018047"/>
                <a:gd name="connsiteX197" fmla="*/ 8009196 w 13501975"/>
                <a:gd name="connsiteY197" fmla="*/ 919254 h 3018047"/>
                <a:gd name="connsiteX198" fmla="*/ 7968400 w 13501975"/>
                <a:gd name="connsiteY198" fmla="*/ 905783 h 3018047"/>
                <a:gd name="connsiteX199" fmla="*/ 8022668 w 13501975"/>
                <a:gd name="connsiteY199" fmla="*/ 924592 h 3018047"/>
                <a:gd name="connsiteX200" fmla="*/ 8092950 w 13501975"/>
                <a:gd name="connsiteY200" fmla="*/ 950900 h 3018047"/>
                <a:gd name="connsiteX201" fmla="*/ 8128028 w 13501975"/>
                <a:gd name="connsiteY201" fmla="*/ 964372 h 3018047"/>
                <a:gd name="connsiteX202" fmla="*/ 8127519 w 13501975"/>
                <a:gd name="connsiteY202" fmla="*/ 965770 h 3018047"/>
                <a:gd name="connsiteX203" fmla="*/ 8183947 w 13501975"/>
                <a:gd name="connsiteY203" fmla="*/ 987757 h 3018047"/>
                <a:gd name="connsiteX204" fmla="*/ 8250417 w 13501975"/>
                <a:gd name="connsiteY204" fmla="*/ 1016861 h 3018047"/>
                <a:gd name="connsiteX205" fmla="*/ 8322986 w 13501975"/>
                <a:gd name="connsiteY205" fmla="*/ 1049015 h 3018047"/>
                <a:gd name="connsiteX206" fmla="*/ 8395936 w 13501975"/>
                <a:gd name="connsiteY206" fmla="*/ 1084982 h 3018047"/>
                <a:gd name="connsiteX207" fmla="*/ 8526969 w 13501975"/>
                <a:gd name="connsiteY207" fmla="*/ 1154628 h 3018047"/>
                <a:gd name="connsiteX208" fmla="*/ 8576788 w 13501975"/>
                <a:gd name="connsiteY208" fmla="*/ 1182207 h 3018047"/>
                <a:gd name="connsiteX209" fmla="*/ 8609959 w 13501975"/>
                <a:gd name="connsiteY209" fmla="*/ 1202415 h 3018047"/>
                <a:gd name="connsiteX210" fmla="*/ 8567637 w 13501975"/>
                <a:gd name="connsiteY210" fmla="*/ 1175725 h 3018047"/>
                <a:gd name="connsiteX211" fmla="*/ 8538152 w 13501975"/>
                <a:gd name="connsiteY211" fmla="*/ 1158695 h 3018047"/>
                <a:gd name="connsiteX212" fmla="*/ 8502948 w 13501975"/>
                <a:gd name="connsiteY212" fmla="*/ 1137852 h 3018047"/>
                <a:gd name="connsiteX213" fmla="*/ 8515022 w 13501975"/>
                <a:gd name="connsiteY213" fmla="*/ 1144588 h 3018047"/>
                <a:gd name="connsiteX214" fmla="*/ 8671598 w 13501975"/>
                <a:gd name="connsiteY214" fmla="*/ 1238636 h 3018047"/>
                <a:gd name="connsiteX215" fmla="*/ 8667278 w 13501975"/>
                <a:gd name="connsiteY215" fmla="*/ 1240288 h 3018047"/>
                <a:gd name="connsiteX216" fmla="*/ 8580346 w 13501975"/>
                <a:gd name="connsiteY216" fmla="*/ 1185512 h 3018047"/>
                <a:gd name="connsiteX217" fmla="*/ 8507905 w 13501975"/>
                <a:gd name="connsiteY217" fmla="*/ 1144842 h 3018047"/>
                <a:gd name="connsiteX218" fmla="*/ 8469523 w 13501975"/>
                <a:gd name="connsiteY218" fmla="*/ 1123618 h 3018047"/>
                <a:gd name="connsiteX219" fmla="*/ 8429870 w 13501975"/>
                <a:gd name="connsiteY219" fmla="*/ 1102775 h 3018047"/>
                <a:gd name="connsiteX220" fmla="*/ 8348151 w 13501975"/>
                <a:gd name="connsiteY220" fmla="*/ 1062868 h 3018047"/>
                <a:gd name="connsiteX221" fmla="*/ 8307354 w 13501975"/>
                <a:gd name="connsiteY221" fmla="*/ 1043423 h 3018047"/>
                <a:gd name="connsiteX222" fmla="*/ 8266557 w 13501975"/>
                <a:gd name="connsiteY222" fmla="*/ 1025757 h 3018047"/>
                <a:gd name="connsiteX223" fmla="*/ 8188523 w 13501975"/>
                <a:gd name="connsiteY223" fmla="*/ 992078 h 3018047"/>
                <a:gd name="connsiteX224" fmla="*/ 8116843 w 13501975"/>
                <a:gd name="connsiteY224" fmla="*/ 964245 h 3018047"/>
                <a:gd name="connsiteX225" fmla="*/ 8007926 w 13501975"/>
                <a:gd name="connsiteY225" fmla="*/ 924211 h 3018047"/>
                <a:gd name="connsiteX226" fmla="*/ 7967129 w 13501975"/>
                <a:gd name="connsiteY226" fmla="*/ 910739 h 3018047"/>
                <a:gd name="connsiteX227" fmla="*/ 8021270 w 13501975"/>
                <a:gd name="connsiteY227" fmla="*/ 929549 h 3018047"/>
                <a:gd name="connsiteX228" fmla="*/ 8091425 w 13501975"/>
                <a:gd name="connsiteY228" fmla="*/ 955857 h 3018047"/>
                <a:gd name="connsiteX229" fmla="*/ 8194115 w 13501975"/>
                <a:gd name="connsiteY229" fmla="*/ 996145 h 3018047"/>
                <a:gd name="connsiteX230" fmla="*/ 8265414 w 13501975"/>
                <a:gd name="connsiteY230" fmla="*/ 1026520 h 3018047"/>
                <a:gd name="connsiteX231" fmla="*/ 8313708 w 13501975"/>
                <a:gd name="connsiteY231" fmla="*/ 1047363 h 3018047"/>
                <a:gd name="connsiteX232" fmla="*/ 8370392 w 13501975"/>
                <a:gd name="connsiteY232" fmla="*/ 1075069 h 3018047"/>
                <a:gd name="connsiteX233" fmla="*/ 8436987 w 13501975"/>
                <a:gd name="connsiteY233" fmla="*/ 1107858 h 3018047"/>
                <a:gd name="connsiteX234" fmla="*/ 8512734 w 13501975"/>
                <a:gd name="connsiteY234" fmla="*/ 1149418 h 3018047"/>
                <a:gd name="connsiteX235" fmla="*/ 8665880 w 13501975"/>
                <a:gd name="connsiteY235" fmla="*/ 1241305 h 3018047"/>
                <a:gd name="connsiteX236" fmla="*/ 8647070 w 13501975"/>
                <a:gd name="connsiteY236" fmla="*/ 1248676 h 3018047"/>
                <a:gd name="connsiteX237" fmla="*/ 8573357 w 13501975"/>
                <a:gd name="connsiteY237" fmla="*/ 1202542 h 3018047"/>
                <a:gd name="connsiteX238" fmla="*/ 8484900 w 13501975"/>
                <a:gd name="connsiteY238" fmla="*/ 1153230 h 3018047"/>
                <a:gd name="connsiteX239" fmla="*/ 8434318 w 13501975"/>
                <a:gd name="connsiteY239" fmla="*/ 1125906 h 3018047"/>
                <a:gd name="connsiteX240" fmla="*/ 8433175 w 13501975"/>
                <a:gd name="connsiteY240" fmla="*/ 1125778 h 3018047"/>
                <a:gd name="connsiteX241" fmla="*/ 8508286 w 13501975"/>
                <a:gd name="connsiteY241" fmla="*/ 1166956 h 3018047"/>
                <a:gd name="connsiteX242" fmla="*/ 8575390 w 13501975"/>
                <a:gd name="connsiteY242" fmla="*/ 1204957 h 3018047"/>
                <a:gd name="connsiteX243" fmla="*/ 8651009 w 13501975"/>
                <a:gd name="connsiteY243" fmla="*/ 1252489 h 3018047"/>
                <a:gd name="connsiteX244" fmla="*/ 8649866 w 13501975"/>
                <a:gd name="connsiteY244" fmla="*/ 1252870 h 3018047"/>
                <a:gd name="connsiteX245" fmla="*/ 8613772 w 13501975"/>
                <a:gd name="connsiteY245" fmla="*/ 1230248 h 3018047"/>
                <a:gd name="connsiteX246" fmla="*/ 8572086 w 13501975"/>
                <a:gd name="connsiteY246" fmla="*/ 1204067 h 3018047"/>
                <a:gd name="connsiteX247" fmla="*/ 8525697 w 13501975"/>
                <a:gd name="connsiteY247" fmla="*/ 1177759 h 3018047"/>
                <a:gd name="connsiteX248" fmla="*/ 8560012 w 13501975"/>
                <a:gd name="connsiteY248" fmla="*/ 1197840 h 3018047"/>
                <a:gd name="connsiteX249" fmla="*/ 8591150 w 13501975"/>
                <a:gd name="connsiteY249" fmla="*/ 1217539 h 3018047"/>
                <a:gd name="connsiteX250" fmla="*/ 8129425 w 13501975"/>
                <a:gd name="connsiteY250" fmla="*/ 992459 h 3018047"/>
                <a:gd name="connsiteX251" fmla="*/ 8030675 w 13501975"/>
                <a:gd name="connsiteY251" fmla="*/ 955094 h 3018047"/>
                <a:gd name="connsiteX252" fmla="*/ 7954293 w 13501975"/>
                <a:gd name="connsiteY252" fmla="*/ 929676 h 3018047"/>
                <a:gd name="connsiteX253" fmla="*/ 7882105 w 13501975"/>
                <a:gd name="connsiteY253" fmla="*/ 906800 h 3018047"/>
                <a:gd name="connsiteX254" fmla="*/ 8124723 w 13501975"/>
                <a:gd name="connsiteY254" fmla="*/ 993603 h 3018047"/>
                <a:gd name="connsiteX255" fmla="*/ 7866854 w 13501975"/>
                <a:gd name="connsiteY255" fmla="*/ 903241 h 3018047"/>
                <a:gd name="connsiteX256" fmla="*/ 7753742 w 13501975"/>
                <a:gd name="connsiteY256" fmla="*/ 869435 h 3018047"/>
                <a:gd name="connsiteX257" fmla="*/ 7724511 w 13501975"/>
                <a:gd name="connsiteY257" fmla="*/ 861555 h 3018047"/>
                <a:gd name="connsiteX258" fmla="*/ 7534001 w 13501975"/>
                <a:gd name="connsiteY258" fmla="*/ 812116 h 3018047"/>
                <a:gd name="connsiteX259" fmla="*/ 6906549 w 13501975"/>
                <a:gd name="connsiteY259" fmla="*/ 698750 h 3018047"/>
                <a:gd name="connsiteX260" fmla="*/ 6662660 w 13501975"/>
                <a:gd name="connsiteY260" fmla="*/ 671044 h 3018047"/>
                <a:gd name="connsiteX261" fmla="*/ 6579287 w 13501975"/>
                <a:gd name="connsiteY261" fmla="*/ 661894 h 3018047"/>
                <a:gd name="connsiteX262" fmla="*/ 6556792 w 13501975"/>
                <a:gd name="connsiteY262" fmla="*/ 659733 h 3018047"/>
                <a:gd name="connsiteX263" fmla="*/ 6981278 w 13501975"/>
                <a:gd name="connsiteY263" fmla="*/ 705867 h 3018047"/>
                <a:gd name="connsiteX264" fmla="*/ 6925612 w 13501975"/>
                <a:gd name="connsiteY264" fmla="*/ 698877 h 3018047"/>
                <a:gd name="connsiteX265" fmla="*/ 6846307 w 13501975"/>
                <a:gd name="connsiteY265" fmla="*/ 689599 h 3018047"/>
                <a:gd name="connsiteX266" fmla="*/ 7235843 w 13501975"/>
                <a:gd name="connsiteY266" fmla="*/ 746664 h 3018047"/>
                <a:gd name="connsiteX267" fmla="*/ 7279308 w 13501975"/>
                <a:gd name="connsiteY267" fmla="*/ 754671 h 3018047"/>
                <a:gd name="connsiteX268" fmla="*/ 7282867 w 13501975"/>
                <a:gd name="connsiteY268" fmla="*/ 755179 h 3018047"/>
                <a:gd name="connsiteX269" fmla="*/ 7285409 w 13501975"/>
                <a:gd name="connsiteY269" fmla="*/ 755687 h 3018047"/>
                <a:gd name="connsiteX270" fmla="*/ 7361155 w 13501975"/>
                <a:gd name="connsiteY270" fmla="*/ 770430 h 3018047"/>
                <a:gd name="connsiteX271" fmla="*/ 7453170 w 13501975"/>
                <a:gd name="connsiteY271" fmla="*/ 790129 h 3018047"/>
                <a:gd name="connsiteX272" fmla="*/ 7539846 w 13501975"/>
                <a:gd name="connsiteY272" fmla="*/ 809447 h 3018047"/>
                <a:gd name="connsiteX273" fmla="*/ 7531712 w 13501975"/>
                <a:gd name="connsiteY273" fmla="*/ 806016 h 3018047"/>
                <a:gd name="connsiteX274" fmla="*/ 7532094 w 13501975"/>
                <a:gd name="connsiteY274" fmla="*/ 804491 h 3018047"/>
                <a:gd name="connsiteX275" fmla="*/ 7556877 w 13501975"/>
                <a:gd name="connsiteY275" fmla="*/ 810337 h 3018047"/>
                <a:gd name="connsiteX276" fmla="*/ 7611654 w 13501975"/>
                <a:gd name="connsiteY276" fmla="*/ 823173 h 3018047"/>
                <a:gd name="connsiteX277" fmla="*/ 7654738 w 13501975"/>
                <a:gd name="connsiteY277" fmla="*/ 834230 h 3018047"/>
                <a:gd name="connsiteX278" fmla="*/ 7698203 w 13501975"/>
                <a:gd name="connsiteY278" fmla="*/ 844779 h 3018047"/>
                <a:gd name="connsiteX279" fmla="*/ 7643172 w 13501975"/>
                <a:gd name="connsiteY279" fmla="*/ 829782 h 3018047"/>
                <a:gd name="connsiteX280" fmla="*/ 7575814 w 13501975"/>
                <a:gd name="connsiteY280" fmla="*/ 812625 h 3018047"/>
                <a:gd name="connsiteX281" fmla="*/ 7502228 w 13501975"/>
                <a:gd name="connsiteY281" fmla="*/ 795340 h 3018047"/>
                <a:gd name="connsiteX282" fmla="*/ 7428768 w 13501975"/>
                <a:gd name="connsiteY282" fmla="*/ 779199 h 3018047"/>
                <a:gd name="connsiteX283" fmla="*/ 7308158 w 13501975"/>
                <a:gd name="connsiteY283" fmla="*/ 755306 h 3018047"/>
                <a:gd name="connsiteX284" fmla="*/ 7269141 w 13501975"/>
                <a:gd name="connsiteY284" fmla="*/ 749079 h 3018047"/>
                <a:gd name="connsiteX285" fmla="*/ 7085875 w 13501975"/>
                <a:gd name="connsiteY285" fmla="*/ 718322 h 3018047"/>
                <a:gd name="connsiteX286" fmla="*/ 6873504 w 13501975"/>
                <a:gd name="connsiteY286" fmla="*/ 688837 h 3018047"/>
                <a:gd name="connsiteX287" fmla="*/ 6683121 w 13501975"/>
                <a:gd name="connsiteY287" fmla="*/ 668629 h 3018047"/>
                <a:gd name="connsiteX288" fmla="*/ 6511166 w 13501975"/>
                <a:gd name="connsiteY288" fmla="*/ 654395 h 3018047"/>
                <a:gd name="connsiteX289" fmla="*/ 6496804 w 13501975"/>
                <a:gd name="connsiteY289" fmla="*/ 653251 h 3018047"/>
                <a:gd name="connsiteX290" fmla="*/ 6437834 w 13501975"/>
                <a:gd name="connsiteY290" fmla="*/ 648930 h 3018047"/>
                <a:gd name="connsiteX291" fmla="*/ 6549928 w 13501975"/>
                <a:gd name="connsiteY291" fmla="*/ 655920 h 3018047"/>
                <a:gd name="connsiteX292" fmla="*/ 6544083 w 13501975"/>
                <a:gd name="connsiteY292" fmla="*/ 655412 h 3018047"/>
                <a:gd name="connsiteX293" fmla="*/ 6830039 w 13501975"/>
                <a:gd name="connsiteY293" fmla="*/ 682991 h 3018047"/>
                <a:gd name="connsiteX294" fmla="*/ 6402757 w 13501975"/>
                <a:gd name="connsiteY294" fmla="*/ 643592 h 3018047"/>
                <a:gd name="connsiteX295" fmla="*/ 6023387 w 13501975"/>
                <a:gd name="connsiteY295" fmla="*/ 629231 h 3018047"/>
                <a:gd name="connsiteX296" fmla="*/ 5894390 w 13501975"/>
                <a:gd name="connsiteY296" fmla="*/ 628342 h 3018047"/>
                <a:gd name="connsiteX297" fmla="*/ 5857914 w 13501975"/>
                <a:gd name="connsiteY297" fmla="*/ 628596 h 3018047"/>
                <a:gd name="connsiteX298" fmla="*/ 5844951 w 13501975"/>
                <a:gd name="connsiteY298" fmla="*/ 628977 h 3018047"/>
                <a:gd name="connsiteX299" fmla="*/ 5907480 w 13501975"/>
                <a:gd name="connsiteY299" fmla="*/ 629358 h 3018047"/>
                <a:gd name="connsiteX300" fmla="*/ 5813560 w 13501975"/>
                <a:gd name="connsiteY300" fmla="*/ 629612 h 3018047"/>
                <a:gd name="connsiteX301" fmla="*/ 5532559 w 13501975"/>
                <a:gd name="connsiteY301" fmla="*/ 635713 h 3018047"/>
                <a:gd name="connsiteX302" fmla="*/ 5597757 w 13501975"/>
                <a:gd name="connsiteY302" fmla="*/ 633044 h 3018047"/>
                <a:gd name="connsiteX303" fmla="*/ 5645290 w 13501975"/>
                <a:gd name="connsiteY303" fmla="*/ 631646 h 3018047"/>
                <a:gd name="connsiteX304" fmla="*/ 5837706 w 13501975"/>
                <a:gd name="connsiteY304" fmla="*/ 628596 h 3018047"/>
                <a:gd name="connsiteX305" fmla="*/ 5820803 w 13501975"/>
                <a:gd name="connsiteY305" fmla="*/ 626562 h 3018047"/>
                <a:gd name="connsiteX306" fmla="*/ 5808094 w 13501975"/>
                <a:gd name="connsiteY306" fmla="*/ 626562 h 3018047"/>
                <a:gd name="connsiteX307" fmla="*/ 5706040 w 13501975"/>
                <a:gd name="connsiteY307" fmla="*/ 628596 h 3018047"/>
                <a:gd name="connsiteX308" fmla="*/ 5597757 w 13501975"/>
                <a:gd name="connsiteY308" fmla="*/ 629993 h 3018047"/>
                <a:gd name="connsiteX309" fmla="*/ 5401782 w 13501975"/>
                <a:gd name="connsiteY309" fmla="*/ 635967 h 3018047"/>
                <a:gd name="connsiteX310" fmla="*/ 5401782 w 13501975"/>
                <a:gd name="connsiteY310" fmla="*/ 639144 h 3018047"/>
                <a:gd name="connsiteX311" fmla="*/ 5402036 w 13501975"/>
                <a:gd name="connsiteY311" fmla="*/ 641686 h 3018047"/>
                <a:gd name="connsiteX312" fmla="*/ 5185345 w 13501975"/>
                <a:gd name="connsiteY312" fmla="*/ 656302 h 3018047"/>
                <a:gd name="connsiteX313" fmla="*/ 5169331 w 13501975"/>
                <a:gd name="connsiteY313" fmla="*/ 658081 h 3018047"/>
                <a:gd name="connsiteX314" fmla="*/ 5145819 w 13501975"/>
                <a:gd name="connsiteY314" fmla="*/ 649566 h 3018047"/>
                <a:gd name="connsiteX315" fmla="*/ 4847280 w 13501975"/>
                <a:gd name="connsiteY315" fmla="*/ 537852 h 3018047"/>
                <a:gd name="connsiteX316" fmla="*/ 4995597 w 13501975"/>
                <a:gd name="connsiteY316" fmla="*/ 590595 h 3018047"/>
                <a:gd name="connsiteX317" fmla="*/ 5052915 w 13501975"/>
                <a:gd name="connsiteY317" fmla="*/ 612201 h 3018047"/>
                <a:gd name="connsiteX318" fmla="*/ 5072106 w 13501975"/>
                <a:gd name="connsiteY318" fmla="*/ 619191 h 3018047"/>
                <a:gd name="connsiteX319" fmla="*/ 5053169 w 13501975"/>
                <a:gd name="connsiteY319" fmla="*/ 611565 h 3018047"/>
                <a:gd name="connsiteX320" fmla="*/ 4995978 w 13501975"/>
                <a:gd name="connsiteY320" fmla="*/ 589197 h 3018047"/>
                <a:gd name="connsiteX321" fmla="*/ 4765052 w 13501975"/>
                <a:gd name="connsiteY321" fmla="*/ 506333 h 3018047"/>
                <a:gd name="connsiteX322" fmla="*/ 4889348 w 13501975"/>
                <a:gd name="connsiteY322" fmla="*/ 548909 h 3018047"/>
                <a:gd name="connsiteX323" fmla="*/ 4944887 w 13501975"/>
                <a:gd name="connsiteY323" fmla="*/ 567846 h 3018047"/>
                <a:gd name="connsiteX324" fmla="*/ 4996232 w 13501975"/>
                <a:gd name="connsiteY324" fmla="*/ 587164 h 3018047"/>
                <a:gd name="connsiteX325" fmla="*/ 5170475 w 13501975"/>
                <a:gd name="connsiteY325" fmla="*/ 652616 h 3018047"/>
                <a:gd name="connsiteX326" fmla="*/ 5463040 w 13501975"/>
                <a:gd name="connsiteY326" fmla="*/ 631646 h 3018047"/>
                <a:gd name="connsiteX327" fmla="*/ 5526332 w 13501975"/>
                <a:gd name="connsiteY327" fmla="*/ 628723 h 3018047"/>
                <a:gd name="connsiteX328" fmla="*/ 5270623 w 13501975"/>
                <a:gd name="connsiteY328" fmla="*/ 639525 h 3018047"/>
                <a:gd name="connsiteX329" fmla="*/ 5420210 w 13501975"/>
                <a:gd name="connsiteY329" fmla="*/ 631519 h 3018047"/>
                <a:gd name="connsiteX330" fmla="*/ 5677444 w 13501975"/>
                <a:gd name="connsiteY330" fmla="*/ 623893 h 3018047"/>
                <a:gd name="connsiteX331" fmla="*/ 5526459 w 13501975"/>
                <a:gd name="connsiteY331" fmla="*/ 628850 h 3018047"/>
                <a:gd name="connsiteX332" fmla="*/ 5561918 w 13501975"/>
                <a:gd name="connsiteY332" fmla="*/ 627960 h 3018047"/>
                <a:gd name="connsiteX333" fmla="*/ 5808348 w 13501975"/>
                <a:gd name="connsiteY333" fmla="*/ 626308 h 3018047"/>
                <a:gd name="connsiteX334" fmla="*/ 5945989 w 13501975"/>
                <a:gd name="connsiteY334" fmla="*/ 623004 h 3018047"/>
                <a:gd name="connsiteX335" fmla="*/ 6000511 w 13501975"/>
                <a:gd name="connsiteY335" fmla="*/ 623766 h 3018047"/>
                <a:gd name="connsiteX336" fmla="*/ 6437453 w 13501975"/>
                <a:gd name="connsiteY336" fmla="*/ 640288 h 3018047"/>
                <a:gd name="connsiteX337" fmla="*/ 6181998 w 13501975"/>
                <a:gd name="connsiteY337" fmla="*/ 624402 h 3018047"/>
                <a:gd name="connsiteX338" fmla="*/ 6103329 w 13501975"/>
                <a:gd name="connsiteY338" fmla="*/ 620335 h 3018047"/>
                <a:gd name="connsiteX339" fmla="*/ 6191021 w 13501975"/>
                <a:gd name="connsiteY339" fmla="*/ 623258 h 3018047"/>
                <a:gd name="connsiteX340" fmla="*/ 6894602 w 13501975"/>
                <a:gd name="connsiteY340" fmla="*/ 678289 h 3018047"/>
                <a:gd name="connsiteX341" fmla="*/ 6944295 w 13501975"/>
                <a:gd name="connsiteY341" fmla="*/ 685152 h 3018047"/>
                <a:gd name="connsiteX342" fmla="*/ 7077359 w 13501975"/>
                <a:gd name="connsiteY342" fmla="*/ 704342 h 3018047"/>
                <a:gd name="connsiteX343" fmla="*/ 7155267 w 13501975"/>
                <a:gd name="connsiteY343" fmla="*/ 716416 h 3018047"/>
                <a:gd name="connsiteX344" fmla="*/ 7237750 w 13501975"/>
                <a:gd name="connsiteY344" fmla="*/ 730904 h 3018047"/>
                <a:gd name="connsiteX345" fmla="*/ 7322647 w 13501975"/>
                <a:gd name="connsiteY345" fmla="*/ 746283 h 3018047"/>
                <a:gd name="connsiteX346" fmla="*/ 7407671 w 13501975"/>
                <a:gd name="connsiteY346" fmla="*/ 763694 h 3018047"/>
                <a:gd name="connsiteX347" fmla="*/ 7569713 w 13501975"/>
                <a:gd name="connsiteY347" fmla="*/ 799915 h 3018047"/>
                <a:gd name="connsiteX348" fmla="*/ 7607079 w 13501975"/>
                <a:gd name="connsiteY348" fmla="*/ 808558 h 3018047"/>
                <a:gd name="connsiteX349" fmla="*/ 7642410 w 13501975"/>
                <a:gd name="connsiteY349" fmla="*/ 817835 h 3018047"/>
                <a:gd name="connsiteX350" fmla="*/ 7706591 w 13501975"/>
                <a:gd name="connsiteY350" fmla="*/ 834738 h 3018047"/>
                <a:gd name="connsiteX351" fmla="*/ 7760478 w 13501975"/>
                <a:gd name="connsiteY351" fmla="*/ 849227 h 3018047"/>
                <a:gd name="connsiteX352" fmla="*/ 7801656 w 13501975"/>
                <a:gd name="connsiteY352" fmla="*/ 861428 h 3018047"/>
                <a:gd name="connsiteX353" fmla="*/ 7529425 w 13501975"/>
                <a:gd name="connsiteY353" fmla="*/ 788477 h 3018047"/>
                <a:gd name="connsiteX354" fmla="*/ 7166960 w 13501975"/>
                <a:gd name="connsiteY354" fmla="*/ 716416 h 3018047"/>
                <a:gd name="connsiteX355" fmla="*/ 7056262 w 13501975"/>
                <a:gd name="connsiteY355" fmla="*/ 699513 h 3018047"/>
                <a:gd name="connsiteX356" fmla="*/ 7027412 w 13501975"/>
                <a:gd name="connsiteY356" fmla="*/ 693412 h 3018047"/>
                <a:gd name="connsiteX357" fmla="*/ 6997292 w 13501975"/>
                <a:gd name="connsiteY357" fmla="*/ 688964 h 3018047"/>
                <a:gd name="connsiteX358" fmla="*/ 7031099 w 13501975"/>
                <a:gd name="connsiteY358" fmla="*/ 693539 h 3018047"/>
                <a:gd name="connsiteX359" fmla="*/ 7417966 w 13501975"/>
                <a:gd name="connsiteY359" fmla="*/ 762296 h 3018047"/>
                <a:gd name="connsiteX360" fmla="*/ 6927010 w 13501975"/>
                <a:gd name="connsiteY360" fmla="*/ 678416 h 3018047"/>
                <a:gd name="connsiteX361" fmla="*/ 6872234 w 13501975"/>
                <a:gd name="connsiteY361" fmla="*/ 671298 h 3018047"/>
                <a:gd name="connsiteX362" fmla="*/ 6850628 w 13501975"/>
                <a:gd name="connsiteY362" fmla="*/ 668884 h 3018047"/>
                <a:gd name="connsiteX363" fmla="*/ 6846561 w 13501975"/>
                <a:gd name="connsiteY363" fmla="*/ 668375 h 3018047"/>
                <a:gd name="connsiteX364" fmla="*/ 5944209 w 13501975"/>
                <a:gd name="connsiteY364" fmla="*/ 613726 h 3018047"/>
                <a:gd name="connsiteX365" fmla="*/ 5468124 w 13501975"/>
                <a:gd name="connsiteY365" fmla="*/ 623639 h 3018047"/>
                <a:gd name="connsiteX366" fmla="*/ 5401655 w 13501975"/>
                <a:gd name="connsiteY366" fmla="*/ 626054 h 3018047"/>
                <a:gd name="connsiteX367" fmla="*/ 5284222 w 13501975"/>
                <a:gd name="connsiteY367" fmla="*/ 633934 h 3018047"/>
                <a:gd name="connsiteX368" fmla="*/ 5179244 w 13501975"/>
                <a:gd name="connsiteY368" fmla="*/ 642067 h 3018047"/>
                <a:gd name="connsiteX369" fmla="*/ 5175813 w 13501975"/>
                <a:gd name="connsiteY369" fmla="*/ 640796 h 3018047"/>
                <a:gd name="connsiteX370" fmla="*/ 5184455 w 13501975"/>
                <a:gd name="connsiteY370" fmla="*/ 640034 h 3018047"/>
                <a:gd name="connsiteX371" fmla="*/ 5186107 w 13501975"/>
                <a:gd name="connsiteY371" fmla="*/ 640288 h 3018047"/>
                <a:gd name="connsiteX372" fmla="*/ 5185217 w 13501975"/>
                <a:gd name="connsiteY372" fmla="*/ 639907 h 3018047"/>
                <a:gd name="connsiteX373" fmla="*/ 5270623 w 13501975"/>
                <a:gd name="connsiteY373" fmla="*/ 632408 h 3018047"/>
                <a:gd name="connsiteX374" fmla="*/ 5264141 w 13501975"/>
                <a:gd name="connsiteY374" fmla="*/ 632789 h 3018047"/>
                <a:gd name="connsiteX375" fmla="*/ 5516164 w 13501975"/>
                <a:gd name="connsiteY375" fmla="*/ 615886 h 3018047"/>
                <a:gd name="connsiteX376" fmla="*/ 5358698 w 13501975"/>
                <a:gd name="connsiteY376" fmla="*/ 622495 h 3018047"/>
                <a:gd name="connsiteX377" fmla="*/ 5173652 w 13501975"/>
                <a:gd name="connsiteY377" fmla="*/ 635331 h 3018047"/>
                <a:gd name="connsiteX378" fmla="*/ 4961409 w 13501975"/>
                <a:gd name="connsiteY378" fmla="*/ 553738 h 3018047"/>
                <a:gd name="connsiteX379" fmla="*/ 4769373 w 13501975"/>
                <a:gd name="connsiteY379" fmla="*/ 486888 h 3018047"/>
                <a:gd name="connsiteX380" fmla="*/ 4877274 w 13501975"/>
                <a:gd name="connsiteY380" fmla="*/ 527939 h 3018047"/>
                <a:gd name="connsiteX381" fmla="*/ 4778524 w 13501975"/>
                <a:gd name="connsiteY381" fmla="*/ 493497 h 3018047"/>
                <a:gd name="connsiteX382" fmla="*/ 4709004 w 13501975"/>
                <a:gd name="connsiteY382" fmla="*/ 469604 h 3018047"/>
                <a:gd name="connsiteX383" fmla="*/ 4641646 w 13501975"/>
                <a:gd name="connsiteY383" fmla="*/ 448506 h 3018047"/>
                <a:gd name="connsiteX384" fmla="*/ 4473376 w 13501975"/>
                <a:gd name="connsiteY384" fmla="*/ 396780 h 3018047"/>
                <a:gd name="connsiteX385" fmla="*/ 4328492 w 13501975"/>
                <a:gd name="connsiteY385" fmla="*/ 354332 h 3018047"/>
                <a:gd name="connsiteX386" fmla="*/ 4280578 w 13501975"/>
                <a:gd name="connsiteY386" fmla="*/ 340352 h 3018047"/>
                <a:gd name="connsiteX387" fmla="*/ 4324171 w 13501975"/>
                <a:gd name="connsiteY387" fmla="*/ 352680 h 3018047"/>
                <a:gd name="connsiteX388" fmla="*/ 4456727 w 13501975"/>
                <a:gd name="connsiteY388" fmla="*/ 389282 h 3018047"/>
                <a:gd name="connsiteX389" fmla="*/ 4482908 w 13501975"/>
                <a:gd name="connsiteY389" fmla="*/ 396272 h 3018047"/>
                <a:gd name="connsiteX390" fmla="*/ 4520019 w 13501975"/>
                <a:gd name="connsiteY390" fmla="*/ 407583 h 3018047"/>
                <a:gd name="connsiteX391" fmla="*/ 4731118 w 13501975"/>
                <a:gd name="connsiteY391" fmla="*/ 473417 h 3018047"/>
                <a:gd name="connsiteX392" fmla="*/ 4870411 w 13501975"/>
                <a:gd name="connsiteY392" fmla="*/ 520822 h 3018047"/>
                <a:gd name="connsiteX393" fmla="*/ 4894940 w 13501975"/>
                <a:gd name="connsiteY393" fmla="*/ 525778 h 3018047"/>
                <a:gd name="connsiteX394" fmla="*/ 4701887 w 13501975"/>
                <a:gd name="connsiteY394" fmla="*/ 459564 h 3018047"/>
                <a:gd name="connsiteX395" fmla="*/ 4734550 w 13501975"/>
                <a:gd name="connsiteY395" fmla="*/ 468587 h 3018047"/>
                <a:gd name="connsiteX396" fmla="*/ 4526374 w 13501975"/>
                <a:gd name="connsiteY396" fmla="*/ 402118 h 3018047"/>
                <a:gd name="connsiteX397" fmla="*/ 4397248 w 13501975"/>
                <a:gd name="connsiteY397" fmla="*/ 364245 h 3018047"/>
                <a:gd name="connsiteX398" fmla="*/ 4254270 w 13501975"/>
                <a:gd name="connsiteY398" fmla="*/ 323829 h 3018047"/>
                <a:gd name="connsiteX399" fmla="*/ 4186657 w 13501975"/>
                <a:gd name="connsiteY399" fmla="*/ 306545 h 3018047"/>
                <a:gd name="connsiteX400" fmla="*/ 4246136 w 13501975"/>
                <a:gd name="connsiteY400" fmla="*/ 320652 h 3018047"/>
                <a:gd name="connsiteX401" fmla="*/ 4331034 w 13501975"/>
                <a:gd name="connsiteY401" fmla="*/ 343148 h 3018047"/>
                <a:gd name="connsiteX402" fmla="*/ 4238130 w 13501975"/>
                <a:gd name="connsiteY402" fmla="*/ 317475 h 3018047"/>
                <a:gd name="connsiteX403" fmla="*/ 4144717 w 13501975"/>
                <a:gd name="connsiteY403" fmla="*/ 293963 h 3018047"/>
                <a:gd name="connsiteX404" fmla="*/ 3957511 w 13501975"/>
                <a:gd name="connsiteY404" fmla="*/ 248718 h 3018047"/>
                <a:gd name="connsiteX405" fmla="*/ 3865624 w 13501975"/>
                <a:gd name="connsiteY405" fmla="*/ 228129 h 3018047"/>
                <a:gd name="connsiteX406" fmla="*/ 3748318 w 13501975"/>
                <a:gd name="connsiteY406" fmla="*/ 202966 h 3018047"/>
                <a:gd name="connsiteX407" fmla="*/ 3456134 w 13501975"/>
                <a:gd name="connsiteY407" fmla="*/ 147681 h 3018047"/>
                <a:gd name="connsiteX408" fmla="*/ 3381785 w 13501975"/>
                <a:gd name="connsiteY408" fmla="*/ 134717 h 3018047"/>
                <a:gd name="connsiteX409" fmla="*/ 3568737 w 13501975"/>
                <a:gd name="connsiteY409" fmla="*/ 165727 h 3018047"/>
                <a:gd name="connsiteX410" fmla="*/ 3349885 w 13501975"/>
                <a:gd name="connsiteY410" fmla="*/ 127854 h 3018047"/>
                <a:gd name="connsiteX411" fmla="*/ 3218091 w 13501975"/>
                <a:gd name="connsiteY411" fmla="*/ 108282 h 3018047"/>
                <a:gd name="connsiteX412" fmla="*/ 3079942 w 13501975"/>
                <a:gd name="connsiteY412" fmla="*/ 88964 h 3018047"/>
                <a:gd name="connsiteX413" fmla="*/ 3010423 w 13501975"/>
                <a:gd name="connsiteY413" fmla="*/ 80449 h 3018047"/>
                <a:gd name="connsiteX414" fmla="*/ 2776447 w 13501975"/>
                <a:gd name="connsiteY414" fmla="*/ 53251 h 3018047"/>
                <a:gd name="connsiteX415" fmla="*/ 2694219 w 13501975"/>
                <a:gd name="connsiteY415" fmla="*/ 44482 h 3018047"/>
                <a:gd name="connsiteX416" fmla="*/ 2614278 w 13501975"/>
                <a:gd name="connsiteY416" fmla="*/ 37365 h 3018047"/>
                <a:gd name="connsiteX417" fmla="*/ 2462912 w 13501975"/>
                <a:gd name="connsiteY417" fmla="*/ 24656 h 3018047"/>
                <a:gd name="connsiteX418" fmla="*/ 2325780 w 13501975"/>
                <a:gd name="connsiteY418" fmla="*/ 15632 h 3018047"/>
                <a:gd name="connsiteX419" fmla="*/ 2263632 w 13501975"/>
                <a:gd name="connsiteY419" fmla="*/ 11692 h 3018047"/>
                <a:gd name="connsiteX420" fmla="*/ 2206313 w 13501975"/>
                <a:gd name="connsiteY420" fmla="*/ 9023 h 3018047"/>
                <a:gd name="connsiteX421" fmla="*/ 2033723 w 13501975"/>
                <a:gd name="connsiteY421" fmla="*/ 1652 h 3018047"/>
                <a:gd name="connsiteX422" fmla="*/ 1971575 w 13501975"/>
                <a:gd name="connsiteY422" fmla="*/ 0 h 3018047"/>
                <a:gd name="connsiteX423" fmla="*/ 2038425 w 13501975"/>
                <a:gd name="connsiteY423" fmla="*/ 2796 h 3018047"/>
                <a:gd name="connsiteX424" fmla="*/ 2192587 w 13501975"/>
                <a:gd name="connsiteY424" fmla="*/ 10803 h 3018047"/>
                <a:gd name="connsiteX425" fmla="*/ 3204619 w 13501975"/>
                <a:gd name="connsiteY425" fmla="*/ 111078 h 3018047"/>
                <a:gd name="connsiteX426" fmla="*/ 3401993 w 13501975"/>
                <a:gd name="connsiteY426" fmla="*/ 142216 h 3018047"/>
                <a:gd name="connsiteX427" fmla="*/ 3439866 w 13501975"/>
                <a:gd name="connsiteY427" fmla="*/ 148824 h 3018047"/>
                <a:gd name="connsiteX428" fmla="*/ 3100277 w 13501975"/>
                <a:gd name="connsiteY428" fmla="*/ 97225 h 3018047"/>
                <a:gd name="connsiteX429" fmla="*/ 2879264 w 13501975"/>
                <a:gd name="connsiteY429" fmla="*/ 70790 h 3018047"/>
                <a:gd name="connsiteX430" fmla="*/ 2784073 w 13501975"/>
                <a:gd name="connsiteY430" fmla="*/ 62021 h 3018047"/>
                <a:gd name="connsiteX431" fmla="*/ 3120357 w 13501975"/>
                <a:gd name="connsiteY431" fmla="*/ 101292 h 3018047"/>
                <a:gd name="connsiteX432" fmla="*/ 3307436 w 13501975"/>
                <a:gd name="connsiteY432" fmla="*/ 128744 h 3018047"/>
                <a:gd name="connsiteX433" fmla="*/ 3484475 w 13501975"/>
                <a:gd name="connsiteY433" fmla="*/ 158229 h 3018047"/>
                <a:gd name="connsiteX434" fmla="*/ 3564162 w 13501975"/>
                <a:gd name="connsiteY434" fmla="*/ 171828 h 3018047"/>
                <a:gd name="connsiteX435" fmla="*/ 3577506 w 13501975"/>
                <a:gd name="connsiteY435" fmla="*/ 174497 h 3018047"/>
                <a:gd name="connsiteX436" fmla="*/ 3777676 w 13501975"/>
                <a:gd name="connsiteY436" fmla="*/ 216056 h 3018047"/>
                <a:gd name="connsiteX437" fmla="*/ 4075198 w 13501975"/>
                <a:gd name="connsiteY437" fmla="*/ 283160 h 3018047"/>
                <a:gd name="connsiteX438" fmla="*/ 3167254 w 13501975"/>
                <a:gd name="connsiteY438" fmla="*/ 111078 h 3018047"/>
                <a:gd name="connsiteX439" fmla="*/ 3167000 w 13501975"/>
                <a:gd name="connsiteY439" fmla="*/ 112984 h 3018047"/>
                <a:gd name="connsiteX440" fmla="*/ 3075748 w 13501975"/>
                <a:gd name="connsiteY440" fmla="*/ 100530 h 3018047"/>
                <a:gd name="connsiteX441" fmla="*/ 2876087 w 13501975"/>
                <a:gd name="connsiteY441" fmla="*/ 76382 h 3018047"/>
                <a:gd name="connsiteX442" fmla="*/ 2689135 w 13501975"/>
                <a:gd name="connsiteY442" fmla="*/ 57573 h 3018047"/>
                <a:gd name="connsiteX443" fmla="*/ 2533448 w 13501975"/>
                <a:gd name="connsiteY443" fmla="*/ 45117 h 3018047"/>
                <a:gd name="connsiteX444" fmla="*/ 2473206 w 13501975"/>
                <a:gd name="connsiteY444" fmla="*/ 40542 h 3018047"/>
                <a:gd name="connsiteX445" fmla="*/ 2427834 w 13501975"/>
                <a:gd name="connsiteY445" fmla="*/ 38000 h 3018047"/>
                <a:gd name="connsiteX446" fmla="*/ 2390851 w 13501975"/>
                <a:gd name="connsiteY446" fmla="*/ 36475 h 3018047"/>
                <a:gd name="connsiteX447" fmla="*/ 2490363 w 13501975"/>
                <a:gd name="connsiteY447" fmla="*/ 43720 h 3018047"/>
                <a:gd name="connsiteX448" fmla="*/ 2612117 w 13501975"/>
                <a:gd name="connsiteY448" fmla="*/ 53760 h 3018047"/>
                <a:gd name="connsiteX449" fmla="*/ 2684814 w 13501975"/>
                <a:gd name="connsiteY449" fmla="*/ 59733 h 3018047"/>
                <a:gd name="connsiteX450" fmla="*/ 2762848 w 13501975"/>
                <a:gd name="connsiteY450" fmla="*/ 67613 h 3018047"/>
                <a:gd name="connsiteX451" fmla="*/ 2928195 w 13501975"/>
                <a:gd name="connsiteY451" fmla="*/ 85151 h 3018047"/>
                <a:gd name="connsiteX452" fmla="*/ 3094049 w 13501975"/>
                <a:gd name="connsiteY452" fmla="*/ 105613 h 3018047"/>
                <a:gd name="connsiteX453" fmla="*/ 3246305 w 13501975"/>
                <a:gd name="connsiteY453" fmla="*/ 127473 h 3018047"/>
                <a:gd name="connsiteX454" fmla="*/ 3371109 w 13501975"/>
                <a:gd name="connsiteY454" fmla="*/ 146664 h 3018047"/>
                <a:gd name="connsiteX455" fmla="*/ 3441900 w 13501975"/>
                <a:gd name="connsiteY455" fmla="*/ 157340 h 3018047"/>
                <a:gd name="connsiteX456" fmla="*/ 3559714 w 13501975"/>
                <a:gd name="connsiteY456" fmla="*/ 177547 h 3018047"/>
                <a:gd name="connsiteX457" fmla="*/ 3745903 w 13501975"/>
                <a:gd name="connsiteY457" fmla="*/ 214022 h 3018047"/>
                <a:gd name="connsiteX458" fmla="*/ 3791275 w 13501975"/>
                <a:gd name="connsiteY458" fmla="*/ 223046 h 3018047"/>
                <a:gd name="connsiteX459" fmla="*/ 3835884 w 13501975"/>
                <a:gd name="connsiteY459" fmla="*/ 232959 h 3018047"/>
                <a:gd name="connsiteX460" fmla="*/ 3923450 w 13501975"/>
                <a:gd name="connsiteY460" fmla="*/ 252531 h 3018047"/>
                <a:gd name="connsiteX461" fmla="*/ 3970982 w 13501975"/>
                <a:gd name="connsiteY461" fmla="*/ 263080 h 3018047"/>
                <a:gd name="connsiteX462" fmla="*/ 3861302 w 13501975"/>
                <a:gd name="connsiteY462" fmla="*/ 238932 h 3018047"/>
                <a:gd name="connsiteX463" fmla="*/ 3792419 w 13501975"/>
                <a:gd name="connsiteY463" fmla="*/ 223936 h 3018047"/>
                <a:gd name="connsiteX464" fmla="*/ 3756960 w 13501975"/>
                <a:gd name="connsiteY464" fmla="*/ 217200 h 3018047"/>
                <a:gd name="connsiteX465" fmla="*/ 3682611 w 13501975"/>
                <a:gd name="connsiteY465" fmla="*/ 203347 h 3018047"/>
                <a:gd name="connsiteX466" fmla="*/ 3428936 w 13501975"/>
                <a:gd name="connsiteY466" fmla="*/ 157848 h 3018047"/>
                <a:gd name="connsiteX467" fmla="*/ 2624318 w 13501975"/>
                <a:gd name="connsiteY467" fmla="*/ 56048 h 3018047"/>
                <a:gd name="connsiteX468" fmla="*/ 2442831 w 13501975"/>
                <a:gd name="connsiteY468" fmla="*/ 41559 h 3018047"/>
                <a:gd name="connsiteX469" fmla="*/ 2268715 w 13501975"/>
                <a:gd name="connsiteY469" fmla="*/ 30375 h 3018047"/>
                <a:gd name="connsiteX470" fmla="*/ 2130948 w 13501975"/>
                <a:gd name="connsiteY470" fmla="*/ 24020 h 3018047"/>
                <a:gd name="connsiteX471" fmla="*/ 2131329 w 13501975"/>
                <a:gd name="connsiteY471" fmla="*/ 24020 h 3018047"/>
                <a:gd name="connsiteX472" fmla="*/ 2226140 w 13501975"/>
                <a:gd name="connsiteY472" fmla="*/ 27579 h 3018047"/>
                <a:gd name="connsiteX473" fmla="*/ 2260963 w 13501975"/>
                <a:gd name="connsiteY473" fmla="*/ 28722 h 3018047"/>
                <a:gd name="connsiteX474" fmla="*/ 2226140 w 13501975"/>
                <a:gd name="connsiteY474" fmla="*/ 26816 h 3018047"/>
                <a:gd name="connsiteX475" fmla="*/ 2131329 w 13501975"/>
                <a:gd name="connsiteY475" fmla="*/ 22241 h 3018047"/>
                <a:gd name="connsiteX476" fmla="*/ 2065877 w 13501975"/>
                <a:gd name="connsiteY476" fmla="*/ 19191 h 3018047"/>
                <a:gd name="connsiteX477" fmla="*/ 1990893 w 13501975"/>
                <a:gd name="connsiteY477" fmla="*/ 17030 h 3018047"/>
                <a:gd name="connsiteX478" fmla="*/ 1819192 w 13501975"/>
                <a:gd name="connsiteY478" fmla="*/ 12963 h 3018047"/>
                <a:gd name="connsiteX479" fmla="*/ 1708622 w 13501975"/>
                <a:gd name="connsiteY479" fmla="*/ 11692 h 3018047"/>
                <a:gd name="connsiteX480" fmla="*/ 1598052 w 13501975"/>
                <a:gd name="connsiteY480" fmla="*/ 11947 h 3018047"/>
                <a:gd name="connsiteX481" fmla="*/ 1377039 w 13501975"/>
                <a:gd name="connsiteY481" fmla="*/ 14997 h 3018047"/>
                <a:gd name="connsiteX482" fmla="*/ 1377039 w 13501975"/>
                <a:gd name="connsiteY482" fmla="*/ 16395 h 3018047"/>
                <a:gd name="connsiteX483" fmla="*/ 871977 w 13501975"/>
                <a:gd name="connsiteY483" fmla="*/ 39017 h 3018047"/>
                <a:gd name="connsiteX484" fmla="*/ 1463462 w 13501975"/>
                <a:gd name="connsiteY484" fmla="*/ 11057 h 3018047"/>
                <a:gd name="connsiteX485" fmla="*/ 690871 w 13501975"/>
                <a:gd name="connsiteY485" fmla="*/ 53124 h 3018047"/>
                <a:gd name="connsiteX486" fmla="*/ 369583 w 13501975"/>
                <a:gd name="connsiteY486" fmla="*/ 88074 h 3018047"/>
                <a:gd name="connsiteX487" fmla="*/ 55539 w 13501975"/>
                <a:gd name="connsiteY487" fmla="*/ 135225 h 3018047"/>
                <a:gd name="connsiteX488" fmla="*/ 38255 w 13501975"/>
                <a:gd name="connsiteY488" fmla="*/ 138403 h 3018047"/>
                <a:gd name="connsiteX489" fmla="*/ 381 w 13501975"/>
                <a:gd name="connsiteY489" fmla="*/ 145012 h 3018047"/>
                <a:gd name="connsiteX490" fmla="*/ 381 w 13501975"/>
                <a:gd name="connsiteY490" fmla="*/ 145266 h 3018047"/>
                <a:gd name="connsiteX491" fmla="*/ 0 w 13501975"/>
                <a:gd name="connsiteY491" fmla="*/ 145266 h 3018047"/>
                <a:gd name="connsiteX492" fmla="*/ 12201 w 13501975"/>
                <a:gd name="connsiteY492" fmla="*/ 200805 h 3018047"/>
                <a:gd name="connsiteX493" fmla="*/ 15251 w 13501975"/>
                <a:gd name="connsiteY493" fmla="*/ 214912 h 3018047"/>
                <a:gd name="connsiteX494" fmla="*/ 42703 w 13501975"/>
                <a:gd name="connsiteY494" fmla="*/ 344037 h 3018047"/>
                <a:gd name="connsiteX495" fmla="*/ 77653 w 13501975"/>
                <a:gd name="connsiteY495" fmla="*/ 508240 h 3018047"/>
                <a:gd name="connsiteX496" fmla="*/ 78924 w 13501975"/>
                <a:gd name="connsiteY496" fmla="*/ 599492 h 3018047"/>
                <a:gd name="connsiteX497" fmla="*/ 76891 w 13501975"/>
                <a:gd name="connsiteY497" fmla="*/ 654395 h 3018047"/>
                <a:gd name="connsiteX498" fmla="*/ 75620 w 13501975"/>
                <a:gd name="connsiteY498" fmla="*/ 627198 h 3018047"/>
                <a:gd name="connsiteX499" fmla="*/ 77653 w 13501975"/>
                <a:gd name="connsiteY499" fmla="*/ 732048 h 3018047"/>
                <a:gd name="connsiteX500" fmla="*/ 80576 w 13501975"/>
                <a:gd name="connsiteY500" fmla="*/ 938699 h 3018047"/>
                <a:gd name="connsiteX501" fmla="*/ 80830 w 13501975"/>
                <a:gd name="connsiteY501" fmla="*/ 903876 h 3018047"/>
                <a:gd name="connsiteX502" fmla="*/ 91125 w 13501975"/>
                <a:gd name="connsiteY502" fmla="*/ 1609363 h 3018047"/>
                <a:gd name="connsiteX503" fmla="*/ 96208 w 13501975"/>
                <a:gd name="connsiteY503" fmla="*/ 1609363 h 3018047"/>
                <a:gd name="connsiteX504" fmla="*/ 98369 w 13501975"/>
                <a:gd name="connsiteY504" fmla="*/ 1702648 h 3018047"/>
                <a:gd name="connsiteX505" fmla="*/ 103707 w 13501975"/>
                <a:gd name="connsiteY505" fmla="*/ 1962678 h 3018047"/>
                <a:gd name="connsiteX506" fmla="*/ 100530 w 13501975"/>
                <a:gd name="connsiteY506" fmla="*/ 1756916 h 3018047"/>
                <a:gd name="connsiteX507" fmla="*/ 100530 w 13501975"/>
                <a:gd name="connsiteY507" fmla="*/ 1725143 h 3018047"/>
                <a:gd name="connsiteX508" fmla="*/ 95319 w 13501975"/>
                <a:gd name="connsiteY508" fmla="*/ 1390765 h 3018047"/>
                <a:gd name="connsiteX509" fmla="*/ 95573 w 13501975"/>
                <a:gd name="connsiteY509" fmla="*/ 1379327 h 3018047"/>
                <a:gd name="connsiteX510" fmla="*/ 95827 w 13501975"/>
                <a:gd name="connsiteY510" fmla="*/ 1345774 h 3018047"/>
                <a:gd name="connsiteX511" fmla="*/ 109934 w 13501975"/>
                <a:gd name="connsiteY511" fmla="*/ 1920991 h 3018047"/>
                <a:gd name="connsiteX512" fmla="*/ 120356 w 13501975"/>
                <a:gd name="connsiteY512" fmla="*/ 2438636 h 3018047"/>
                <a:gd name="connsiteX513" fmla="*/ 120356 w 13501975"/>
                <a:gd name="connsiteY513" fmla="*/ 2439907 h 3018047"/>
                <a:gd name="connsiteX514" fmla="*/ 120356 w 13501975"/>
                <a:gd name="connsiteY514" fmla="*/ 2465198 h 3018047"/>
                <a:gd name="connsiteX515" fmla="*/ 121500 w 13501975"/>
                <a:gd name="connsiteY515" fmla="*/ 2551367 h 3018047"/>
                <a:gd name="connsiteX516" fmla="*/ 122135 w 13501975"/>
                <a:gd name="connsiteY516" fmla="*/ 2597374 h 3018047"/>
                <a:gd name="connsiteX517" fmla="*/ 168397 w 13501975"/>
                <a:gd name="connsiteY517" fmla="*/ 2599534 h 3018047"/>
                <a:gd name="connsiteX518" fmla="*/ 193434 w 13501975"/>
                <a:gd name="connsiteY518" fmla="*/ 2600678 h 3018047"/>
                <a:gd name="connsiteX519" fmla="*/ 297268 w 13501975"/>
                <a:gd name="connsiteY519" fmla="*/ 2604999 h 3018047"/>
                <a:gd name="connsiteX520" fmla="*/ 328914 w 13501975"/>
                <a:gd name="connsiteY520" fmla="*/ 2606016 h 3018047"/>
                <a:gd name="connsiteX521" fmla="*/ 337556 w 13501975"/>
                <a:gd name="connsiteY521" fmla="*/ 2606143 h 3018047"/>
                <a:gd name="connsiteX522" fmla="*/ 338700 w 13501975"/>
                <a:gd name="connsiteY522" fmla="*/ 2606143 h 3018047"/>
                <a:gd name="connsiteX523" fmla="*/ 716035 w 13501975"/>
                <a:gd name="connsiteY523" fmla="*/ 2621648 h 3018047"/>
                <a:gd name="connsiteX524" fmla="*/ 168651 w 13501975"/>
                <a:gd name="connsiteY524" fmla="*/ 2596103 h 3018047"/>
                <a:gd name="connsiteX525" fmla="*/ 125694 w 13501975"/>
                <a:gd name="connsiteY525" fmla="*/ 2594196 h 3018047"/>
                <a:gd name="connsiteX526" fmla="*/ 124931 w 13501975"/>
                <a:gd name="connsiteY526" fmla="*/ 2551239 h 3018047"/>
                <a:gd name="connsiteX527" fmla="*/ 121500 w 13501975"/>
                <a:gd name="connsiteY527" fmla="*/ 2313324 h 3018047"/>
                <a:gd name="connsiteX528" fmla="*/ 128998 w 13501975"/>
                <a:gd name="connsiteY528" fmla="*/ 2551239 h 3018047"/>
                <a:gd name="connsiteX529" fmla="*/ 129888 w 13501975"/>
                <a:gd name="connsiteY529" fmla="*/ 2590638 h 3018047"/>
                <a:gd name="connsiteX530" fmla="*/ 168905 w 13501975"/>
                <a:gd name="connsiteY530" fmla="*/ 2592290 h 3018047"/>
                <a:gd name="connsiteX531" fmla="*/ 323449 w 13501975"/>
                <a:gd name="connsiteY531" fmla="*/ 2598899 h 3018047"/>
                <a:gd name="connsiteX532" fmla="*/ 423089 w 13501975"/>
                <a:gd name="connsiteY532" fmla="*/ 2604110 h 3018047"/>
                <a:gd name="connsiteX533" fmla="*/ 363991 w 13501975"/>
                <a:gd name="connsiteY533" fmla="*/ 2602076 h 3018047"/>
                <a:gd name="connsiteX534" fmla="*/ 340987 w 13501975"/>
                <a:gd name="connsiteY534" fmla="*/ 2601568 h 3018047"/>
                <a:gd name="connsiteX535" fmla="*/ 363991 w 13501975"/>
                <a:gd name="connsiteY535" fmla="*/ 2602966 h 3018047"/>
                <a:gd name="connsiteX536" fmla="*/ 426774 w 13501975"/>
                <a:gd name="connsiteY536" fmla="*/ 2606143 h 3018047"/>
                <a:gd name="connsiteX537" fmla="*/ 633552 w 13501975"/>
                <a:gd name="connsiteY537" fmla="*/ 2615802 h 3018047"/>
                <a:gd name="connsiteX538" fmla="*/ 927516 w 13501975"/>
                <a:gd name="connsiteY538" fmla="*/ 2629147 h 3018047"/>
                <a:gd name="connsiteX539" fmla="*/ 927516 w 13501975"/>
                <a:gd name="connsiteY539" fmla="*/ 2626732 h 3018047"/>
                <a:gd name="connsiteX540" fmla="*/ 1108749 w 13501975"/>
                <a:gd name="connsiteY540" fmla="*/ 2633722 h 3018047"/>
                <a:gd name="connsiteX541" fmla="*/ 927643 w 13501975"/>
                <a:gd name="connsiteY541" fmla="*/ 2625461 h 3018047"/>
                <a:gd name="connsiteX542" fmla="*/ 927643 w 13501975"/>
                <a:gd name="connsiteY542" fmla="*/ 2623936 h 3018047"/>
                <a:gd name="connsiteX543" fmla="*/ 679306 w 13501975"/>
                <a:gd name="connsiteY543" fmla="*/ 2613895 h 3018047"/>
                <a:gd name="connsiteX544" fmla="*/ 169159 w 13501975"/>
                <a:gd name="connsiteY544" fmla="*/ 2588986 h 3018047"/>
                <a:gd name="connsiteX545" fmla="*/ 132684 w 13501975"/>
                <a:gd name="connsiteY545" fmla="*/ 2587079 h 3018047"/>
                <a:gd name="connsiteX546" fmla="*/ 132303 w 13501975"/>
                <a:gd name="connsiteY546" fmla="*/ 2551112 h 3018047"/>
                <a:gd name="connsiteX547" fmla="*/ 121373 w 13501975"/>
                <a:gd name="connsiteY547" fmla="*/ 1528024 h 3018047"/>
                <a:gd name="connsiteX548" fmla="*/ 131540 w 13501975"/>
                <a:gd name="connsiteY548" fmla="*/ 1949079 h 3018047"/>
                <a:gd name="connsiteX549" fmla="*/ 137259 w 13501975"/>
                <a:gd name="connsiteY549" fmla="*/ 2267825 h 3018047"/>
                <a:gd name="connsiteX550" fmla="*/ 138911 w 13501975"/>
                <a:gd name="connsiteY550" fmla="*/ 2356027 h 3018047"/>
                <a:gd name="connsiteX551" fmla="*/ 140691 w 13501975"/>
                <a:gd name="connsiteY551" fmla="*/ 2550985 h 3018047"/>
                <a:gd name="connsiteX552" fmla="*/ 140945 w 13501975"/>
                <a:gd name="connsiteY552" fmla="*/ 2579072 h 3018047"/>
                <a:gd name="connsiteX553" fmla="*/ 169540 w 13501975"/>
                <a:gd name="connsiteY553" fmla="*/ 2580598 h 3018047"/>
                <a:gd name="connsiteX554" fmla="*/ 304258 w 13501975"/>
                <a:gd name="connsiteY554" fmla="*/ 2587715 h 3018047"/>
                <a:gd name="connsiteX555" fmla="*/ 169413 w 13501975"/>
                <a:gd name="connsiteY555" fmla="*/ 2582631 h 3018047"/>
                <a:gd name="connsiteX556" fmla="*/ 139674 w 13501975"/>
                <a:gd name="connsiteY556" fmla="*/ 2581487 h 3018047"/>
                <a:gd name="connsiteX557" fmla="*/ 138657 w 13501975"/>
                <a:gd name="connsiteY557" fmla="*/ 2550985 h 3018047"/>
                <a:gd name="connsiteX558" fmla="*/ 138022 w 13501975"/>
                <a:gd name="connsiteY558" fmla="*/ 2531794 h 3018047"/>
                <a:gd name="connsiteX559" fmla="*/ 137640 w 13501975"/>
                <a:gd name="connsiteY559" fmla="*/ 2525186 h 3018047"/>
                <a:gd name="connsiteX560" fmla="*/ 137640 w 13501975"/>
                <a:gd name="connsiteY560" fmla="*/ 2531794 h 3018047"/>
                <a:gd name="connsiteX561" fmla="*/ 137895 w 13501975"/>
                <a:gd name="connsiteY561" fmla="*/ 2550985 h 3018047"/>
                <a:gd name="connsiteX562" fmla="*/ 138276 w 13501975"/>
                <a:gd name="connsiteY562" fmla="*/ 2582250 h 3018047"/>
                <a:gd name="connsiteX563" fmla="*/ 169668 w 13501975"/>
                <a:gd name="connsiteY563" fmla="*/ 2583648 h 3018047"/>
                <a:gd name="connsiteX564" fmla="*/ 435289 w 13501975"/>
                <a:gd name="connsiteY564" fmla="*/ 2595086 h 3018047"/>
                <a:gd name="connsiteX565" fmla="*/ 453209 w 13501975"/>
                <a:gd name="connsiteY565" fmla="*/ 2595721 h 3018047"/>
                <a:gd name="connsiteX566" fmla="*/ 483330 w 13501975"/>
                <a:gd name="connsiteY566" fmla="*/ 2597501 h 3018047"/>
                <a:gd name="connsiteX567" fmla="*/ 870706 w 13501975"/>
                <a:gd name="connsiteY567" fmla="*/ 2619488 h 3018047"/>
                <a:gd name="connsiteX568" fmla="*/ 1042534 w 13501975"/>
                <a:gd name="connsiteY568" fmla="*/ 2624952 h 3018047"/>
                <a:gd name="connsiteX569" fmla="*/ 1062869 w 13501975"/>
                <a:gd name="connsiteY569" fmla="*/ 2625588 h 3018047"/>
                <a:gd name="connsiteX570" fmla="*/ 1479984 w 13501975"/>
                <a:gd name="connsiteY570" fmla="*/ 2645668 h 3018047"/>
                <a:gd name="connsiteX571" fmla="*/ 1370558 w 13501975"/>
                <a:gd name="connsiteY571" fmla="*/ 2642110 h 3018047"/>
                <a:gd name="connsiteX572" fmla="*/ 1366237 w 13501975"/>
                <a:gd name="connsiteY572" fmla="*/ 2642110 h 3018047"/>
                <a:gd name="connsiteX573" fmla="*/ 1370685 w 13501975"/>
                <a:gd name="connsiteY573" fmla="*/ 2642110 h 3018047"/>
                <a:gd name="connsiteX574" fmla="*/ 1387080 w 13501975"/>
                <a:gd name="connsiteY574" fmla="*/ 2643508 h 3018047"/>
                <a:gd name="connsiteX575" fmla="*/ 2277993 w 13501975"/>
                <a:gd name="connsiteY575" fmla="*/ 2683415 h 3018047"/>
                <a:gd name="connsiteX576" fmla="*/ 2090787 w 13501975"/>
                <a:gd name="connsiteY576" fmla="*/ 2676806 h 3018047"/>
                <a:gd name="connsiteX577" fmla="*/ 2808982 w 13501975"/>
                <a:gd name="connsiteY577" fmla="*/ 2709087 h 3018047"/>
                <a:gd name="connsiteX578" fmla="*/ 2826775 w 13501975"/>
                <a:gd name="connsiteY578" fmla="*/ 2710358 h 3018047"/>
                <a:gd name="connsiteX579" fmla="*/ 3016142 w 13501975"/>
                <a:gd name="connsiteY579" fmla="*/ 2723957 h 3018047"/>
                <a:gd name="connsiteX580" fmla="*/ 3289262 w 13501975"/>
                <a:gd name="connsiteY580" fmla="*/ 2736412 h 3018047"/>
                <a:gd name="connsiteX581" fmla="*/ 3481933 w 13501975"/>
                <a:gd name="connsiteY581" fmla="*/ 2744419 h 3018047"/>
                <a:gd name="connsiteX582" fmla="*/ 3540904 w 13501975"/>
                <a:gd name="connsiteY582" fmla="*/ 2746325 h 3018047"/>
                <a:gd name="connsiteX583" fmla="*/ 3557045 w 13501975"/>
                <a:gd name="connsiteY583" fmla="*/ 2746579 h 3018047"/>
                <a:gd name="connsiteX584" fmla="*/ 3562637 w 13501975"/>
                <a:gd name="connsiteY584" fmla="*/ 2746325 h 3018047"/>
                <a:gd name="connsiteX585" fmla="*/ 3562637 w 13501975"/>
                <a:gd name="connsiteY585" fmla="*/ 2743910 h 3018047"/>
                <a:gd name="connsiteX586" fmla="*/ 3886466 w 13501975"/>
                <a:gd name="connsiteY586" fmla="*/ 2758653 h 3018047"/>
                <a:gd name="connsiteX587" fmla="*/ 4210169 w 13501975"/>
                <a:gd name="connsiteY587" fmla="*/ 2773396 h 3018047"/>
                <a:gd name="connsiteX588" fmla="*/ 4069478 w 13501975"/>
                <a:gd name="connsiteY588" fmla="*/ 2770091 h 3018047"/>
                <a:gd name="connsiteX589" fmla="*/ 3929169 w 13501975"/>
                <a:gd name="connsiteY589" fmla="*/ 2766787 h 3018047"/>
                <a:gd name="connsiteX590" fmla="*/ 4279816 w 13501975"/>
                <a:gd name="connsiteY590" fmla="*/ 2782928 h 3018047"/>
                <a:gd name="connsiteX591" fmla="*/ 4136837 w 13501975"/>
                <a:gd name="connsiteY591" fmla="*/ 2891591 h 3018047"/>
                <a:gd name="connsiteX592" fmla="*/ 4094770 w 13501975"/>
                <a:gd name="connsiteY592" fmla="*/ 2924254 h 3018047"/>
                <a:gd name="connsiteX593" fmla="*/ 3974287 w 13501975"/>
                <a:gd name="connsiteY593" fmla="*/ 3018047 h 3018047"/>
                <a:gd name="connsiteX594" fmla="*/ 4126670 w 13501975"/>
                <a:gd name="connsiteY594" fmla="*/ 3018047 h 3018047"/>
                <a:gd name="connsiteX595" fmla="*/ 5448933 w 13501975"/>
                <a:gd name="connsiteY595" fmla="*/ 3016649 h 3018047"/>
                <a:gd name="connsiteX596" fmla="*/ 5448933 w 13501975"/>
                <a:gd name="connsiteY596" fmla="*/ 3013726 h 3018047"/>
                <a:gd name="connsiteX597" fmla="*/ 4126670 w 13501975"/>
                <a:gd name="connsiteY597" fmla="*/ 3012963 h 3018047"/>
                <a:gd name="connsiteX598" fmla="*/ 3988267 w 13501975"/>
                <a:gd name="connsiteY598" fmla="*/ 3012963 h 3018047"/>
                <a:gd name="connsiteX599" fmla="*/ 4097693 w 13501975"/>
                <a:gd name="connsiteY599" fmla="*/ 2928321 h 3018047"/>
                <a:gd name="connsiteX600" fmla="*/ 4139887 w 13501975"/>
                <a:gd name="connsiteY600" fmla="*/ 2895785 h 3018047"/>
                <a:gd name="connsiteX601" fmla="*/ 4283120 w 13501975"/>
                <a:gd name="connsiteY601" fmla="*/ 2783182 h 3018047"/>
                <a:gd name="connsiteX602" fmla="*/ 4287823 w 13501975"/>
                <a:gd name="connsiteY602" fmla="*/ 2783436 h 3018047"/>
                <a:gd name="connsiteX603" fmla="*/ 4218939 w 13501975"/>
                <a:gd name="connsiteY603" fmla="*/ 2836687 h 3018047"/>
                <a:gd name="connsiteX604" fmla="*/ 4098710 w 13501975"/>
                <a:gd name="connsiteY604" fmla="*/ 2929591 h 3018047"/>
                <a:gd name="connsiteX605" fmla="*/ 3992461 w 13501975"/>
                <a:gd name="connsiteY605" fmla="*/ 3011693 h 3018047"/>
                <a:gd name="connsiteX606" fmla="*/ 4126797 w 13501975"/>
                <a:gd name="connsiteY606" fmla="*/ 3011693 h 3018047"/>
                <a:gd name="connsiteX607" fmla="*/ 4669987 w 13501975"/>
                <a:gd name="connsiteY607" fmla="*/ 3012074 h 3018047"/>
                <a:gd name="connsiteX608" fmla="*/ 4669987 w 13501975"/>
                <a:gd name="connsiteY608" fmla="*/ 3011057 h 3018047"/>
                <a:gd name="connsiteX609" fmla="*/ 5253212 w 13501975"/>
                <a:gd name="connsiteY609" fmla="*/ 3012455 h 3018047"/>
                <a:gd name="connsiteX610" fmla="*/ 5266429 w 13501975"/>
                <a:gd name="connsiteY610" fmla="*/ 3012201 h 3018047"/>
                <a:gd name="connsiteX611" fmla="*/ 6138787 w 13501975"/>
                <a:gd name="connsiteY611" fmla="*/ 3013345 h 3018047"/>
                <a:gd name="connsiteX612" fmla="*/ 6038511 w 13501975"/>
                <a:gd name="connsiteY612" fmla="*/ 3014743 h 3018047"/>
                <a:gd name="connsiteX613" fmla="*/ 6825210 w 13501975"/>
                <a:gd name="connsiteY613" fmla="*/ 3014743 h 3018047"/>
                <a:gd name="connsiteX614" fmla="*/ 6831819 w 13501975"/>
                <a:gd name="connsiteY614" fmla="*/ 3013726 h 3018047"/>
                <a:gd name="connsiteX615" fmla="*/ 7601486 w 13501975"/>
                <a:gd name="connsiteY615" fmla="*/ 3013726 h 3018047"/>
                <a:gd name="connsiteX616" fmla="*/ 7554081 w 13501975"/>
                <a:gd name="connsiteY616" fmla="*/ 3013091 h 3018047"/>
                <a:gd name="connsiteX617" fmla="*/ 7424829 w 13501975"/>
                <a:gd name="connsiteY617" fmla="*/ 3012074 h 3018047"/>
                <a:gd name="connsiteX618" fmla="*/ 7371323 w 13501975"/>
                <a:gd name="connsiteY618" fmla="*/ 3011693 h 3018047"/>
                <a:gd name="connsiteX619" fmla="*/ 7610129 w 13501975"/>
                <a:gd name="connsiteY619" fmla="*/ 3011693 h 3018047"/>
                <a:gd name="connsiteX620" fmla="*/ 8200088 w 13501975"/>
                <a:gd name="connsiteY620" fmla="*/ 3006609 h 3018047"/>
                <a:gd name="connsiteX621" fmla="*/ 8003096 w 13501975"/>
                <a:gd name="connsiteY621" fmla="*/ 3005211 h 3018047"/>
                <a:gd name="connsiteX622" fmla="*/ 7716250 w 13501975"/>
                <a:gd name="connsiteY622" fmla="*/ 3005211 h 3018047"/>
                <a:gd name="connsiteX623" fmla="*/ 7815000 w 13501975"/>
                <a:gd name="connsiteY623" fmla="*/ 3004449 h 3018047"/>
                <a:gd name="connsiteX624" fmla="*/ 7993310 w 13501975"/>
                <a:gd name="connsiteY624" fmla="*/ 3002923 h 3018047"/>
                <a:gd name="connsiteX625" fmla="*/ 7430929 w 13501975"/>
                <a:gd name="connsiteY625" fmla="*/ 3003178 h 3018047"/>
                <a:gd name="connsiteX626" fmla="*/ 6869946 w 13501975"/>
                <a:gd name="connsiteY626" fmla="*/ 3003178 h 3018047"/>
                <a:gd name="connsiteX627" fmla="*/ 7253890 w 13501975"/>
                <a:gd name="connsiteY627" fmla="*/ 3004576 h 3018047"/>
                <a:gd name="connsiteX628" fmla="*/ 7445925 w 13501975"/>
                <a:gd name="connsiteY628" fmla="*/ 3005211 h 3018047"/>
                <a:gd name="connsiteX629" fmla="*/ 7217287 w 13501975"/>
                <a:gd name="connsiteY629" fmla="*/ 3005211 h 3018047"/>
                <a:gd name="connsiteX630" fmla="*/ 6840969 w 13501975"/>
                <a:gd name="connsiteY630" fmla="*/ 3008516 h 3018047"/>
                <a:gd name="connsiteX631" fmla="*/ 6398817 w 13501975"/>
                <a:gd name="connsiteY631" fmla="*/ 3005974 h 3018047"/>
                <a:gd name="connsiteX632" fmla="*/ 5703625 w 13501975"/>
                <a:gd name="connsiteY632" fmla="*/ 3008642 h 3018047"/>
                <a:gd name="connsiteX633" fmla="*/ 5411314 w 13501975"/>
                <a:gd name="connsiteY633" fmla="*/ 3009913 h 3018047"/>
                <a:gd name="connsiteX634" fmla="*/ 5400765 w 13501975"/>
                <a:gd name="connsiteY634" fmla="*/ 3007372 h 3018047"/>
                <a:gd name="connsiteX635" fmla="*/ 5549971 w 13501975"/>
                <a:gd name="connsiteY635" fmla="*/ 3008642 h 3018047"/>
                <a:gd name="connsiteX636" fmla="*/ 5745184 w 13501975"/>
                <a:gd name="connsiteY636" fmla="*/ 3006991 h 3018047"/>
                <a:gd name="connsiteX637" fmla="*/ 5940397 w 13501975"/>
                <a:gd name="connsiteY637" fmla="*/ 3005338 h 3018047"/>
                <a:gd name="connsiteX638" fmla="*/ 5159545 w 13501975"/>
                <a:gd name="connsiteY638" fmla="*/ 3005338 h 3018047"/>
                <a:gd name="connsiteX639" fmla="*/ 5304811 w 13501975"/>
                <a:gd name="connsiteY639" fmla="*/ 3006609 h 3018047"/>
                <a:gd name="connsiteX640" fmla="*/ 4859862 w 13501975"/>
                <a:gd name="connsiteY640" fmla="*/ 3011184 h 3018047"/>
                <a:gd name="connsiteX641" fmla="*/ 4669987 w 13501975"/>
                <a:gd name="connsiteY641" fmla="*/ 3008134 h 3018047"/>
                <a:gd name="connsiteX642" fmla="*/ 4669987 w 13501975"/>
                <a:gd name="connsiteY642" fmla="*/ 3007626 h 3018047"/>
                <a:gd name="connsiteX643" fmla="*/ 4598816 w 13501975"/>
                <a:gd name="connsiteY643" fmla="*/ 3008007 h 3018047"/>
                <a:gd name="connsiteX644" fmla="*/ 4126797 w 13501975"/>
                <a:gd name="connsiteY644" fmla="*/ 3007626 h 3018047"/>
                <a:gd name="connsiteX645" fmla="*/ 4005425 w 13501975"/>
                <a:gd name="connsiteY645" fmla="*/ 3007626 h 3018047"/>
                <a:gd name="connsiteX646" fmla="*/ 4101379 w 13501975"/>
                <a:gd name="connsiteY646" fmla="*/ 2933404 h 3018047"/>
                <a:gd name="connsiteX647" fmla="*/ 4143573 w 13501975"/>
                <a:gd name="connsiteY647" fmla="*/ 2900869 h 3018047"/>
                <a:gd name="connsiteX648" fmla="*/ 4221481 w 13501975"/>
                <a:gd name="connsiteY648" fmla="*/ 2839483 h 3018047"/>
                <a:gd name="connsiteX649" fmla="*/ 4243976 w 13501975"/>
                <a:gd name="connsiteY649" fmla="*/ 2822580 h 3018047"/>
                <a:gd name="connsiteX650" fmla="*/ 4295067 w 13501975"/>
                <a:gd name="connsiteY650" fmla="*/ 2784198 h 3018047"/>
                <a:gd name="connsiteX651" fmla="*/ 4297736 w 13501975"/>
                <a:gd name="connsiteY651" fmla="*/ 2784198 h 3018047"/>
                <a:gd name="connsiteX652" fmla="*/ 4102904 w 13501975"/>
                <a:gd name="connsiteY652" fmla="*/ 2935565 h 3018047"/>
                <a:gd name="connsiteX653" fmla="*/ 4012923 w 13501975"/>
                <a:gd name="connsiteY653" fmla="*/ 3005338 h 3018047"/>
                <a:gd name="connsiteX654" fmla="*/ 4126670 w 13501975"/>
                <a:gd name="connsiteY654" fmla="*/ 3005084 h 3018047"/>
                <a:gd name="connsiteX655" fmla="*/ 4586615 w 13501975"/>
                <a:gd name="connsiteY655" fmla="*/ 3004194 h 3018047"/>
                <a:gd name="connsiteX656" fmla="*/ 5697016 w 13501975"/>
                <a:gd name="connsiteY656" fmla="*/ 3002034 h 3018047"/>
                <a:gd name="connsiteX657" fmla="*/ 5989836 w 13501975"/>
                <a:gd name="connsiteY657" fmla="*/ 3001398 h 3018047"/>
                <a:gd name="connsiteX658" fmla="*/ 5257024 w 13501975"/>
                <a:gd name="connsiteY658" fmla="*/ 3000509 h 3018047"/>
                <a:gd name="connsiteX659" fmla="*/ 4955944 w 13501975"/>
                <a:gd name="connsiteY659" fmla="*/ 3000127 h 3018047"/>
                <a:gd name="connsiteX660" fmla="*/ 5508666 w 13501975"/>
                <a:gd name="connsiteY660" fmla="*/ 3000127 h 3018047"/>
                <a:gd name="connsiteX661" fmla="*/ 5628514 w 13501975"/>
                <a:gd name="connsiteY661" fmla="*/ 3000509 h 3018047"/>
                <a:gd name="connsiteX662" fmla="*/ 5676554 w 13501975"/>
                <a:gd name="connsiteY662" fmla="*/ 3000127 h 3018047"/>
                <a:gd name="connsiteX663" fmla="*/ 6345819 w 13501975"/>
                <a:gd name="connsiteY663" fmla="*/ 3000127 h 3018047"/>
                <a:gd name="connsiteX664" fmla="*/ 6555394 w 13501975"/>
                <a:gd name="connsiteY664" fmla="*/ 2997331 h 3018047"/>
                <a:gd name="connsiteX665" fmla="*/ 6764968 w 13501975"/>
                <a:gd name="connsiteY665" fmla="*/ 2994535 h 3018047"/>
                <a:gd name="connsiteX666" fmla="*/ 6403265 w 13501975"/>
                <a:gd name="connsiteY666" fmla="*/ 2996442 h 3018047"/>
                <a:gd name="connsiteX667" fmla="*/ 6042578 w 13501975"/>
                <a:gd name="connsiteY667" fmla="*/ 2998348 h 3018047"/>
                <a:gd name="connsiteX668" fmla="*/ 5976237 w 13501975"/>
                <a:gd name="connsiteY668" fmla="*/ 2997713 h 3018047"/>
                <a:gd name="connsiteX669" fmla="*/ 5982210 w 13501975"/>
                <a:gd name="connsiteY669" fmla="*/ 2997713 h 3018047"/>
                <a:gd name="connsiteX670" fmla="*/ 5971026 w 13501975"/>
                <a:gd name="connsiteY670" fmla="*/ 2997713 h 3018047"/>
                <a:gd name="connsiteX671" fmla="*/ 5760435 w 13501975"/>
                <a:gd name="connsiteY671" fmla="*/ 2995806 h 3018047"/>
                <a:gd name="connsiteX672" fmla="*/ 5760435 w 13501975"/>
                <a:gd name="connsiteY672" fmla="*/ 2995552 h 3018047"/>
                <a:gd name="connsiteX673" fmla="*/ 6258507 w 13501975"/>
                <a:gd name="connsiteY673" fmla="*/ 2995298 h 3018047"/>
                <a:gd name="connsiteX674" fmla="*/ 6263083 w 13501975"/>
                <a:gd name="connsiteY674" fmla="*/ 2995044 h 3018047"/>
                <a:gd name="connsiteX675" fmla="*/ 6323452 w 13501975"/>
                <a:gd name="connsiteY675" fmla="*/ 2995298 h 3018047"/>
                <a:gd name="connsiteX676" fmla="*/ 6409239 w 13501975"/>
                <a:gd name="connsiteY676" fmla="*/ 2995044 h 3018047"/>
                <a:gd name="connsiteX677" fmla="*/ 6289009 w 13501975"/>
                <a:gd name="connsiteY677" fmla="*/ 2992629 h 3018047"/>
                <a:gd name="connsiteX678" fmla="*/ 6289009 w 13501975"/>
                <a:gd name="connsiteY678" fmla="*/ 2993010 h 3018047"/>
                <a:gd name="connsiteX679" fmla="*/ 6220126 w 13501975"/>
                <a:gd name="connsiteY679" fmla="*/ 2993264 h 3018047"/>
                <a:gd name="connsiteX680" fmla="*/ 6188861 w 13501975"/>
                <a:gd name="connsiteY680" fmla="*/ 2993646 h 3018047"/>
                <a:gd name="connsiteX681" fmla="*/ 6180854 w 13501975"/>
                <a:gd name="connsiteY681" fmla="*/ 2993900 h 3018047"/>
                <a:gd name="connsiteX682" fmla="*/ 5760435 w 13501975"/>
                <a:gd name="connsiteY682" fmla="*/ 2992629 h 3018047"/>
                <a:gd name="connsiteX683" fmla="*/ 5760435 w 13501975"/>
                <a:gd name="connsiteY683" fmla="*/ 2992629 h 3018047"/>
                <a:gd name="connsiteX684" fmla="*/ 7331543 w 13501975"/>
                <a:gd name="connsiteY684" fmla="*/ 2992502 h 3018047"/>
                <a:gd name="connsiteX685" fmla="*/ 6938957 w 13501975"/>
                <a:gd name="connsiteY685" fmla="*/ 2986656 h 3018047"/>
                <a:gd name="connsiteX686" fmla="*/ 7569332 w 13501975"/>
                <a:gd name="connsiteY686" fmla="*/ 2989452 h 3018047"/>
                <a:gd name="connsiteX687" fmla="*/ 7354547 w 13501975"/>
                <a:gd name="connsiteY687" fmla="*/ 2989452 h 3018047"/>
                <a:gd name="connsiteX688" fmla="*/ 8306719 w 13501975"/>
                <a:gd name="connsiteY688" fmla="*/ 2992756 h 3018047"/>
                <a:gd name="connsiteX689" fmla="*/ 8276216 w 13501975"/>
                <a:gd name="connsiteY689" fmla="*/ 2993010 h 3018047"/>
                <a:gd name="connsiteX690" fmla="*/ 8165520 w 13501975"/>
                <a:gd name="connsiteY690" fmla="*/ 2994027 h 3018047"/>
                <a:gd name="connsiteX691" fmla="*/ 7895450 w 13501975"/>
                <a:gd name="connsiteY691" fmla="*/ 2992629 h 3018047"/>
                <a:gd name="connsiteX692" fmla="*/ 7601105 w 13501975"/>
                <a:gd name="connsiteY692" fmla="*/ 2991104 h 3018047"/>
                <a:gd name="connsiteX693" fmla="*/ 7606570 w 13501975"/>
                <a:gd name="connsiteY693" fmla="*/ 2993137 h 3018047"/>
                <a:gd name="connsiteX694" fmla="*/ 7630845 w 13501975"/>
                <a:gd name="connsiteY694" fmla="*/ 2994154 h 3018047"/>
                <a:gd name="connsiteX695" fmla="*/ 7693501 w 13501975"/>
                <a:gd name="connsiteY695" fmla="*/ 2995552 h 3018047"/>
                <a:gd name="connsiteX696" fmla="*/ 7895576 w 13501975"/>
                <a:gd name="connsiteY696" fmla="*/ 2998729 h 3018047"/>
                <a:gd name="connsiteX697" fmla="*/ 8179500 w 13501975"/>
                <a:gd name="connsiteY697" fmla="*/ 3002415 h 3018047"/>
                <a:gd name="connsiteX698" fmla="*/ 8183439 w 13501975"/>
                <a:gd name="connsiteY698" fmla="*/ 2998348 h 3018047"/>
                <a:gd name="connsiteX699" fmla="*/ 8186235 w 13501975"/>
                <a:gd name="connsiteY699" fmla="*/ 2996060 h 3018047"/>
                <a:gd name="connsiteX700" fmla="*/ 8953869 w 13501975"/>
                <a:gd name="connsiteY700" fmla="*/ 2996060 h 3018047"/>
                <a:gd name="connsiteX701" fmla="*/ 9212501 w 13501975"/>
                <a:gd name="connsiteY701" fmla="*/ 2998602 h 3018047"/>
                <a:gd name="connsiteX702" fmla="*/ 9419534 w 13501975"/>
                <a:gd name="connsiteY702" fmla="*/ 3000509 h 3018047"/>
                <a:gd name="connsiteX703" fmla="*/ 9405172 w 13501975"/>
                <a:gd name="connsiteY703" fmla="*/ 3000509 h 3018047"/>
                <a:gd name="connsiteX704" fmla="*/ 9592251 w 13501975"/>
                <a:gd name="connsiteY704" fmla="*/ 3002034 h 3018047"/>
                <a:gd name="connsiteX705" fmla="*/ 9615382 w 13501975"/>
                <a:gd name="connsiteY705" fmla="*/ 3002288 h 3018047"/>
                <a:gd name="connsiteX706" fmla="*/ 9625041 w 13501975"/>
                <a:gd name="connsiteY706" fmla="*/ 3002288 h 3018047"/>
                <a:gd name="connsiteX707" fmla="*/ 9751497 w 13501975"/>
                <a:gd name="connsiteY707" fmla="*/ 3003305 h 3018047"/>
                <a:gd name="connsiteX708" fmla="*/ 9984711 w 13501975"/>
                <a:gd name="connsiteY708" fmla="*/ 3005211 h 3018047"/>
                <a:gd name="connsiteX709" fmla="*/ 9961834 w 13501975"/>
                <a:gd name="connsiteY709" fmla="*/ 3005211 h 3018047"/>
                <a:gd name="connsiteX710" fmla="*/ 9930569 w 13501975"/>
                <a:gd name="connsiteY710" fmla="*/ 3005592 h 3018047"/>
                <a:gd name="connsiteX711" fmla="*/ 9922054 w 13501975"/>
                <a:gd name="connsiteY711" fmla="*/ 3005846 h 3018047"/>
                <a:gd name="connsiteX712" fmla="*/ 9919132 w 13501975"/>
                <a:gd name="connsiteY712" fmla="*/ 3006101 h 3018047"/>
                <a:gd name="connsiteX713" fmla="*/ 9922054 w 13501975"/>
                <a:gd name="connsiteY713" fmla="*/ 3006355 h 3018047"/>
                <a:gd name="connsiteX714" fmla="*/ 9930569 w 13501975"/>
                <a:gd name="connsiteY714" fmla="*/ 3006609 h 3018047"/>
                <a:gd name="connsiteX715" fmla="*/ 9961834 w 13501975"/>
                <a:gd name="connsiteY715" fmla="*/ 3006991 h 3018047"/>
                <a:gd name="connsiteX716" fmla="*/ 10065160 w 13501975"/>
                <a:gd name="connsiteY716" fmla="*/ 3007372 h 3018047"/>
                <a:gd name="connsiteX717" fmla="*/ 10168104 w 13501975"/>
                <a:gd name="connsiteY717" fmla="*/ 3006991 h 3018047"/>
                <a:gd name="connsiteX718" fmla="*/ 10184372 w 13501975"/>
                <a:gd name="connsiteY718" fmla="*/ 3006736 h 3018047"/>
                <a:gd name="connsiteX719" fmla="*/ 10303202 w 13501975"/>
                <a:gd name="connsiteY719" fmla="*/ 3006991 h 3018047"/>
                <a:gd name="connsiteX720" fmla="*/ 10350735 w 13501975"/>
                <a:gd name="connsiteY720" fmla="*/ 3008007 h 3018047"/>
                <a:gd name="connsiteX721" fmla="*/ 9574840 w 13501975"/>
                <a:gd name="connsiteY721" fmla="*/ 3008007 h 3018047"/>
                <a:gd name="connsiteX722" fmla="*/ 10360394 w 13501975"/>
                <a:gd name="connsiteY722" fmla="*/ 3012455 h 3018047"/>
                <a:gd name="connsiteX723" fmla="*/ 10752980 w 13501975"/>
                <a:gd name="connsiteY723" fmla="*/ 3011693 h 3018047"/>
                <a:gd name="connsiteX724" fmla="*/ 10752980 w 13501975"/>
                <a:gd name="connsiteY724" fmla="*/ 3009024 h 3018047"/>
                <a:gd name="connsiteX725" fmla="*/ 10909812 w 13501975"/>
                <a:gd name="connsiteY725" fmla="*/ 3008642 h 3018047"/>
                <a:gd name="connsiteX726" fmla="*/ 10796065 w 13501975"/>
                <a:gd name="connsiteY726" fmla="*/ 3009786 h 3018047"/>
                <a:gd name="connsiteX727" fmla="*/ 11054188 w 13501975"/>
                <a:gd name="connsiteY727" fmla="*/ 3008261 h 3018047"/>
                <a:gd name="connsiteX728" fmla="*/ 11559378 w 13501975"/>
                <a:gd name="connsiteY728" fmla="*/ 3006736 h 3018047"/>
                <a:gd name="connsiteX729" fmla="*/ 11507651 w 13501975"/>
                <a:gd name="connsiteY729" fmla="*/ 3005974 h 3018047"/>
                <a:gd name="connsiteX730" fmla="*/ 11482741 w 13501975"/>
                <a:gd name="connsiteY730" fmla="*/ 3005720 h 3018047"/>
                <a:gd name="connsiteX731" fmla="*/ 11517056 w 13501975"/>
                <a:gd name="connsiteY731" fmla="*/ 3005465 h 3018047"/>
                <a:gd name="connsiteX732" fmla="*/ 11604877 w 13501975"/>
                <a:gd name="connsiteY732" fmla="*/ 3006228 h 3018047"/>
                <a:gd name="connsiteX733" fmla="*/ 11676302 w 13501975"/>
                <a:gd name="connsiteY733" fmla="*/ 3005592 h 3018047"/>
                <a:gd name="connsiteX734" fmla="*/ 11676302 w 13501975"/>
                <a:gd name="connsiteY734" fmla="*/ 3006991 h 3018047"/>
                <a:gd name="connsiteX735" fmla="*/ 11988948 w 13501975"/>
                <a:gd name="connsiteY735" fmla="*/ 3008642 h 3018047"/>
                <a:gd name="connsiteX736" fmla="*/ 12405300 w 13501975"/>
                <a:gd name="connsiteY736" fmla="*/ 3009405 h 3018047"/>
                <a:gd name="connsiteX737" fmla="*/ 12093036 w 13501975"/>
                <a:gd name="connsiteY737" fmla="*/ 3003813 h 3018047"/>
                <a:gd name="connsiteX738" fmla="*/ 11987550 w 13501975"/>
                <a:gd name="connsiteY738" fmla="*/ 3002669 h 3018047"/>
                <a:gd name="connsiteX739" fmla="*/ 4126289 w 13501975"/>
                <a:gd name="connsiteY739" fmla="*/ 3009024 h 3018047"/>
                <a:gd name="connsiteX740" fmla="*/ 4192504 w 13501975"/>
                <a:gd name="connsiteY740" fmla="*/ 3009151 h 3018047"/>
                <a:gd name="connsiteX741" fmla="*/ 4126289 w 13501975"/>
                <a:gd name="connsiteY741" fmla="*/ 3009532 h 3018047"/>
                <a:gd name="connsiteX742" fmla="*/ 3996782 w 13501975"/>
                <a:gd name="connsiteY742" fmla="*/ 3010168 h 3018047"/>
                <a:gd name="connsiteX743" fmla="*/ 3998689 w 13501975"/>
                <a:gd name="connsiteY743" fmla="*/ 3008642 h 3018047"/>
                <a:gd name="connsiteX744" fmla="*/ 4126289 w 13501975"/>
                <a:gd name="connsiteY744" fmla="*/ 3008897 h 3018047"/>
                <a:gd name="connsiteX745" fmla="*/ 4099472 w 13501975"/>
                <a:gd name="connsiteY745" fmla="*/ 2930608 h 3018047"/>
                <a:gd name="connsiteX746" fmla="*/ 4056007 w 13501975"/>
                <a:gd name="connsiteY746" fmla="*/ 2963906 h 3018047"/>
                <a:gd name="connsiteX747" fmla="*/ 4099091 w 13501975"/>
                <a:gd name="connsiteY747" fmla="*/ 2930227 h 3018047"/>
                <a:gd name="connsiteX748" fmla="*/ 4100108 w 13501975"/>
                <a:gd name="connsiteY748" fmla="*/ 2929464 h 3018047"/>
                <a:gd name="connsiteX749" fmla="*/ 4146878 w 13501975"/>
                <a:gd name="connsiteY749" fmla="*/ 2894387 h 3018047"/>
                <a:gd name="connsiteX750" fmla="*/ 4099472 w 13501975"/>
                <a:gd name="connsiteY750" fmla="*/ 2930735 h 3018047"/>
                <a:gd name="connsiteX751" fmla="*/ 10444402 w 13501975"/>
                <a:gd name="connsiteY751" fmla="*/ 3000127 h 3018047"/>
                <a:gd name="connsiteX752" fmla="*/ 10254400 w 13501975"/>
                <a:gd name="connsiteY752" fmla="*/ 3001144 h 3018047"/>
                <a:gd name="connsiteX753" fmla="*/ 10206105 w 13501975"/>
                <a:gd name="connsiteY753" fmla="*/ 3000763 h 3018047"/>
                <a:gd name="connsiteX754" fmla="*/ 10137475 w 13501975"/>
                <a:gd name="connsiteY754" fmla="*/ 3000254 h 3018047"/>
                <a:gd name="connsiteX755" fmla="*/ 10350735 w 13501975"/>
                <a:gd name="connsiteY755" fmla="*/ 3000127 h 3018047"/>
                <a:gd name="connsiteX756" fmla="*/ 10522436 w 13501975"/>
                <a:gd name="connsiteY756" fmla="*/ 2999746 h 3018047"/>
                <a:gd name="connsiteX757" fmla="*/ 10444402 w 13501975"/>
                <a:gd name="connsiteY757" fmla="*/ 3000127 h 3018047"/>
                <a:gd name="connsiteX758" fmla="*/ 9345947 w 13501975"/>
                <a:gd name="connsiteY758" fmla="*/ 2995806 h 3018047"/>
                <a:gd name="connsiteX759" fmla="*/ 9226609 w 13501975"/>
                <a:gd name="connsiteY759" fmla="*/ 2994408 h 3018047"/>
                <a:gd name="connsiteX760" fmla="*/ 9470498 w 13501975"/>
                <a:gd name="connsiteY760" fmla="*/ 2995171 h 3018047"/>
                <a:gd name="connsiteX761" fmla="*/ 9366790 w 13501975"/>
                <a:gd name="connsiteY761" fmla="*/ 2995552 h 3018047"/>
                <a:gd name="connsiteX762" fmla="*/ 9346074 w 13501975"/>
                <a:gd name="connsiteY762" fmla="*/ 2995806 h 3018047"/>
                <a:gd name="connsiteX763" fmla="*/ 8486172 w 13501975"/>
                <a:gd name="connsiteY763" fmla="*/ 2987418 h 3018047"/>
                <a:gd name="connsiteX764" fmla="*/ 8139084 w 13501975"/>
                <a:gd name="connsiteY764" fmla="*/ 2985004 h 3018047"/>
                <a:gd name="connsiteX765" fmla="*/ 8551370 w 13501975"/>
                <a:gd name="connsiteY765" fmla="*/ 2985004 h 3018047"/>
                <a:gd name="connsiteX766" fmla="*/ 9017542 w 13501975"/>
                <a:gd name="connsiteY766" fmla="*/ 2984749 h 3018047"/>
                <a:gd name="connsiteX767" fmla="*/ 9099390 w 13501975"/>
                <a:gd name="connsiteY767" fmla="*/ 2984495 h 3018047"/>
                <a:gd name="connsiteX768" fmla="*/ 9101169 w 13501975"/>
                <a:gd name="connsiteY768" fmla="*/ 2984495 h 3018047"/>
                <a:gd name="connsiteX769" fmla="*/ 9270201 w 13501975"/>
                <a:gd name="connsiteY769" fmla="*/ 2986783 h 3018047"/>
                <a:gd name="connsiteX770" fmla="*/ 8486172 w 13501975"/>
                <a:gd name="connsiteY770" fmla="*/ 2987418 h 3018047"/>
                <a:gd name="connsiteX771" fmla="*/ 8685452 w 13501975"/>
                <a:gd name="connsiteY771" fmla="*/ 1253506 h 3018047"/>
                <a:gd name="connsiteX772" fmla="*/ 8689011 w 13501975"/>
                <a:gd name="connsiteY772" fmla="*/ 1255793 h 3018047"/>
                <a:gd name="connsiteX773" fmla="*/ 8685960 w 13501975"/>
                <a:gd name="connsiteY773" fmla="*/ 1256937 h 3018047"/>
                <a:gd name="connsiteX774" fmla="*/ 8655585 w 13501975"/>
                <a:gd name="connsiteY774" fmla="*/ 1253887 h 3018047"/>
                <a:gd name="connsiteX775" fmla="*/ 8653424 w 13501975"/>
                <a:gd name="connsiteY775" fmla="*/ 1252489 h 3018047"/>
                <a:gd name="connsiteX776" fmla="*/ 8657873 w 13501975"/>
                <a:gd name="connsiteY776" fmla="*/ 1250710 h 3018047"/>
                <a:gd name="connsiteX777" fmla="*/ 8685452 w 13501975"/>
                <a:gd name="connsiteY777" fmla="*/ 1253506 h 3018047"/>
                <a:gd name="connsiteX778" fmla="*/ 8660160 w 13501975"/>
                <a:gd name="connsiteY778" fmla="*/ 1249820 h 3018047"/>
                <a:gd name="connsiteX779" fmla="*/ 8671980 w 13501975"/>
                <a:gd name="connsiteY779" fmla="*/ 1245118 h 3018047"/>
                <a:gd name="connsiteX780" fmla="*/ 8683164 w 13501975"/>
                <a:gd name="connsiteY780" fmla="*/ 1252108 h 3018047"/>
                <a:gd name="connsiteX781" fmla="*/ 8660160 w 13501975"/>
                <a:gd name="connsiteY781" fmla="*/ 1249820 h 3018047"/>
                <a:gd name="connsiteX782" fmla="*/ 8688374 w 13501975"/>
                <a:gd name="connsiteY782" fmla="*/ 1253760 h 3018047"/>
                <a:gd name="connsiteX783" fmla="*/ 8692823 w 13501975"/>
                <a:gd name="connsiteY783" fmla="*/ 1254141 h 3018047"/>
                <a:gd name="connsiteX784" fmla="*/ 8690536 w 13501975"/>
                <a:gd name="connsiteY784" fmla="*/ 1255031 h 3018047"/>
                <a:gd name="connsiteX785" fmla="*/ 8688374 w 13501975"/>
                <a:gd name="connsiteY785" fmla="*/ 1253633 h 3018047"/>
                <a:gd name="connsiteX786" fmla="*/ 8681257 w 13501975"/>
                <a:gd name="connsiteY786" fmla="*/ 1271934 h 3018047"/>
                <a:gd name="connsiteX787" fmla="*/ 8679987 w 13501975"/>
                <a:gd name="connsiteY787" fmla="*/ 1271934 h 3018047"/>
                <a:gd name="connsiteX788" fmla="*/ 8679097 w 13501975"/>
                <a:gd name="connsiteY788" fmla="*/ 1271299 h 3018047"/>
                <a:gd name="connsiteX789" fmla="*/ 8680241 w 13501975"/>
                <a:gd name="connsiteY789" fmla="*/ 1270917 h 3018047"/>
                <a:gd name="connsiteX790" fmla="*/ 8681639 w 13501975"/>
                <a:gd name="connsiteY790" fmla="*/ 1271807 h 3018047"/>
                <a:gd name="connsiteX791" fmla="*/ 8681130 w 13501975"/>
                <a:gd name="connsiteY791" fmla="*/ 1271934 h 3018047"/>
                <a:gd name="connsiteX792" fmla="*/ 10291510 w 13501975"/>
                <a:gd name="connsiteY792" fmla="*/ 2982335 h 3018047"/>
                <a:gd name="connsiteX793" fmla="*/ 10341584 w 13501975"/>
                <a:gd name="connsiteY793" fmla="*/ 2982207 h 3018047"/>
                <a:gd name="connsiteX794" fmla="*/ 10372722 w 13501975"/>
                <a:gd name="connsiteY794" fmla="*/ 2981826 h 3018047"/>
                <a:gd name="connsiteX795" fmla="*/ 10381237 w 13501975"/>
                <a:gd name="connsiteY795" fmla="*/ 2981572 h 3018047"/>
                <a:gd name="connsiteX796" fmla="*/ 10384160 w 13501975"/>
                <a:gd name="connsiteY796" fmla="*/ 2981318 h 3018047"/>
                <a:gd name="connsiteX797" fmla="*/ 10381237 w 13501975"/>
                <a:gd name="connsiteY797" fmla="*/ 2981064 h 3018047"/>
                <a:gd name="connsiteX798" fmla="*/ 10372722 w 13501975"/>
                <a:gd name="connsiteY798" fmla="*/ 2980809 h 3018047"/>
                <a:gd name="connsiteX799" fmla="*/ 10341584 w 13501975"/>
                <a:gd name="connsiteY799" fmla="*/ 2980428 h 3018047"/>
                <a:gd name="connsiteX800" fmla="*/ 10238513 w 13501975"/>
                <a:gd name="connsiteY800" fmla="*/ 2980047 h 3018047"/>
                <a:gd name="connsiteX801" fmla="*/ 10163910 w 13501975"/>
                <a:gd name="connsiteY801" fmla="*/ 2980301 h 3018047"/>
                <a:gd name="connsiteX802" fmla="*/ 10220847 w 13501975"/>
                <a:gd name="connsiteY802" fmla="*/ 2979793 h 3018047"/>
                <a:gd name="connsiteX803" fmla="*/ 10359504 w 13501975"/>
                <a:gd name="connsiteY803" fmla="*/ 2980047 h 3018047"/>
                <a:gd name="connsiteX804" fmla="*/ 10354929 w 13501975"/>
                <a:gd name="connsiteY804" fmla="*/ 2979665 h 3018047"/>
                <a:gd name="connsiteX805" fmla="*/ 10431184 w 13501975"/>
                <a:gd name="connsiteY805" fmla="*/ 2979665 h 3018047"/>
                <a:gd name="connsiteX806" fmla="*/ 10650036 w 13501975"/>
                <a:gd name="connsiteY806" fmla="*/ 2981064 h 3018047"/>
                <a:gd name="connsiteX807" fmla="*/ 10505914 w 13501975"/>
                <a:gd name="connsiteY807" fmla="*/ 2981826 h 3018047"/>
                <a:gd name="connsiteX808" fmla="*/ 10291510 w 13501975"/>
                <a:gd name="connsiteY808" fmla="*/ 2982335 h 3018047"/>
                <a:gd name="connsiteX809" fmla="*/ 8706422 w 13501975"/>
                <a:gd name="connsiteY809" fmla="*/ 2977251 h 3018047"/>
                <a:gd name="connsiteX810" fmla="*/ 8162342 w 13501975"/>
                <a:gd name="connsiteY810" fmla="*/ 2975599 h 3018047"/>
                <a:gd name="connsiteX811" fmla="*/ 7947430 w 13501975"/>
                <a:gd name="connsiteY811" fmla="*/ 2974963 h 3018047"/>
                <a:gd name="connsiteX812" fmla="*/ 7969290 w 13501975"/>
                <a:gd name="connsiteY812" fmla="*/ 2974963 h 3018047"/>
                <a:gd name="connsiteX813" fmla="*/ 8137178 w 13501975"/>
                <a:gd name="connsiteY813" fmla="*/ 2974963 h 3018047"/>
                <a:gd name="connsiteX814" fmla="*/ 8592928 w 13501975"/>
                <a:gd name="connsiteY814" fmla="*/ 2976615 h 3018047"/>
                <a:gd name="connsiteX815" fmla="*/ 8685070 w 13501975"/>
                <a:gd name="connsiteY815" fmla="*/ 2976869 h 3018047"/>
                <a:gd name="connsiteX816" fmla="*/ 8706295 w 13501975"/>
                <a:gd name="connsiteY816" fmla="*/ 2977378 h 3018047"/>
                <a:gd name="connsiteX817" fmla="*/ 8658254 w 13501975"/>
                <a:gd name="connsiteY817" fmla="*/ 1267994 h 3018047"/>
                <a:gd name="connsiteX818" fmla="*/ 8656729 w 13501975"/>
                <a:gd name="connsiteY818" fmla="*/ 1268629 h 3018047"/>
                <a:gd name="connsiteX819" fmla="*/ 8601317 w 13501975"/>
                <a:gd name="connsiteY819" fmla="*/ 1233679 h 3018047"/>
                <a:gd name="connsiteX820" fmla="*/ 8551370 w 13501975"/>
                <a:gd name="connsiteY820" fmla="*/ 1203050 h 3018047"/>
                <a:gd name="connsiteX821" fmla="*/ 8496593 w 13501975"/>
                <a:gd name="connsiteY821" fmla="*/ 1173311 h 3018047"/>
                <a:gd name="connsiteX822" fmla="*/ 8561029 w 13501975"/>
                <a:gd name="connsiteY822" fmla="*/ 1209659 h 3018047"/>
                <a:gd name="connsiteX823" fmla="*/ 8611230 w 13501975"/>
                <a:gd name="connsiteY823" fmla="*/ 1241432 h 3018047"/>
                <a:gd name="connsiteX824" fmla="*/ 8655331 w 13501975"/>
                <a:gd name="connsiteY824" fmla="*/ 1269138 h 3018047"/>
                <a:gd name="connsiteX825" fmla="*/ 8654696 w 13501975"/>
                <a:gd name="connsiteY825" fmla="*/ 1269392 h 3018047"/>
                <a:gd name="connsiteX826" fmla="*/ 8655966 w 13501975"/>
                <a:gd name="connsiteY826" fmla="*/ 1269392 h 3018047"/>
                <a:gd name="connsiteX827" fmla="*/ 8656729 w 13501975"/>
                <a:gd name="connsiteY827" fmla="*/ 1270028 h 3018047"/>
                <a:gd name="connsiteX828" fmla="*/ 8655966 w 13501975"/>
                <a:gd name="connsiteY828" fmla="*/ 1270282 h 3018047"/>
                <a:gd name="connsiteX829" fmla="*/ 8624448 w 13501975"/>
                <a:gd name="connsiteY829" fmla="*/ 1250201 h 3018047"/>
                <a:gd name="connsiteX830" fmla="*/ 8623939 w 13501975"/>
                <a:gd name="connsiteY830" fmla="*/ 1250964 h 3018047"/>
                <a:gd name="connsiteX831" fmla="*/ 8610467 w 13501975"/>
                <a:gd name="connsiteY831" fmla="*/ 1242576 h 3018047"/>
                <a:gd name="connsiteX832" fmla="*/ 8577169 w 13501975"/>
                <a:gd name="connsiteY832" fmla="*/ 1221733 h 3018047"/>
                <a:gd name="connsiteX833" fmla="*/ 8543490 w 13501975"/>
                <a:gd name="connsiteY833" fmla="*/ 1201652 h 3018047"/>
                <a:gd name="connsiteX834" fmla="*/ 8474860 w 13501975"/>
                <a:gd name="connsiteY834" fmla="*/ 1163779 h 3018047"/>
                <a:gd name="connsiteX835" fmla="*/ 8405595 w 13501975"/>
                <a:gd name="connsiteY835" fmla="*/ 1127303 h 3018047"/>
                <a:gd name="connsiteX836" fmla="*/ 8358318 w 13501975"/>
                <a:gd name="connsiteY836" fmla="*/ 1104046 h 3018047"/>
                <a:gd name="connsiteX837" fmla="*/ 8404579 w 13501975"/>
                <a:gd name="connsiteY837" fmla="*/ 1126033 h 3018047"/>
                <a:gd name="connsiteX838" fmla="*/ 8420211 w 13501975"/>
                <a:gd name="connsiteY838" fmla="*/ 1133277 h 3018047"/>
                <a:gd name="connsiteX839" fmla="*/ 8425676 w 13501975"/>
                <a:gd name="connsiteY839" fmla="*/ 1135692 h 3018047"/>
                <a:gd name="connsiteX840" fmla="*/ 8420338 w 13501975"/>
                <a:gd name="connsiteY840" fmla="*/ 1132896 h 3018047"/>
                <a:gd name="connsiteX841" fmla="*/ 8404960 w 13501975"/>
                <a:gd name="connsiteY841" fmla="*/ 1125270 h 3018047"/>
                <a:gd name="connsiteX842" fmla="*/ 8348151 w 13501975"/>
                <a:gd name="connsiteY842" fmla="*/ 1097437 h 3018047"/>
                <a:gd name="connsiteX843" fmla="*/ 8308879 w 13501975"/>
                <a:gd name="connsiteY843" fmla="*/ 1078373 h 3018047"/>
                <a:gd name="connsiteX844" fmla="*/ 8263126 w 13501975"/>
                <a:gd name="connsiteY844" fmla="*/ 1058293 h 3018047"/>
                <a:gd name="connsiteX845" fmla="*/ 8157639 w 13501975"/>
                <a:gd name="connsiteY845" fmla="*/ 1013683 h 3018047"/>
                <a:gd name="connsiteX846" fmla="*/ 8050375 w 13501975"/>
                <a:gd name="connsiteY846" fmla="*/ 973268 h 3018047"/>
                <a:gd name="connsiteX847" fmla="*/ 8041351 w 13501975"/>
                <a:gd name="connsiteY847" fmla="*/ 969964 h 3018047"/>
                <a:gd name="connsiteX848" fmla="*/ 8031819 w 13501975"/>
                <a:gd name="connsiteY848" fmla="*/ 966278 h 3018047"/>
                <a:gd name="connsiteX849" fmla="*/ 8033471 w 13501975"/>
                <a:gd name="connsiteY849" fmla="*/ 967041 h 3018047"/>
                <a:gd name="connsiteX850" fmla="*/ 8007036 w 13501975"/>
                <a:gd name="connsiteY850" fmla="*/ 958018 h 3018047"/>
                <a:gd name="connsiteX851" fmla="*/ 7927349 w 13501975"/>
                <a:gd name="connsiteY851" fmla="*/ 930693 h 3018047"/>
                <a:gd name="connsiteX852" fmla="*/ 7889858 w 13501975"/>
                <a:gd name="connsiteY852" fmla="*/ 917983 h 3018047"/>
                <a:gd name="connsiteX853" fmla="*/ 7890239 w 13501975"/>
                <a:gd name="connsiteY853" fmla="*/ 916840 h 3018047"/>
                <a:gd name="connsiteX854" fmla="*/ 7941330 w 13501975"/>
                <a:gd name="connsiteY854" fmla="*/ 933362 h 3018047"/>
                <a:gd name="connsiteX855" fmla="*/ 7974246 w 13501975"/>
                <a:gd name="connsiteY855" fmla="*/ 944545 h 3018047"/>
                <a:gd name="connsiteX856" fmla="*/ 7956581 w 13501975"/>
                <a:gd name="connsiteY856" fmla="*/ 938445 h 3018047"/>
                <a:gd name="connsiteX857" fmla="*/ 8133492 w 13501975"/>
                <a:gd name="connsiteY857" fmla="*/ 1002500 h 3018047"/>
                <a:gd name="connsiteX858" fmla="*/ 8164630 w 13501975"/>
                <a:gd name="connsiteY858" fmla="*/ 1014319 h 3018047"/>
                <a:gd name="connsiteX859" fmla="*/ 8658127 w 13501975"/>
                <a:gd name="connsiteY859" fmla="*/ 1268375 h 3018047"/>
                <a:gd name="connsiteX860" fmla="*/ 8275454 w 13501975"/>
                <a:gd name="connsiteY860" fmla="*/ 2967211 h 3018047"/>
                <a:gd name="connsiteX861" fmla="*/ 8275454 w 13501975"/>
                <a:gd name="connsiteY861" fmla="*/ 2966702 h 3018047"/>
                <a:gd name="connsiteX862" fmla="*/ 8421228 w 13501975"/>
                <a:gd name="connsiteY862" fmla="*/ 2965431 h 3018047"/>
                <a:gd name="connsiteX863" fmla="*/ 8502058 w 13501975"/>
                <a:gd name="connsiteY863" fmla="*/ 2965304 h 3018047"/>
                <a:gd name="connsiteX864" fmla="*/ 8648722 w 13501975"/>
                <a:gd name="connsiteY864" fmla="*/ 2965304 h 3018047"/>
                <a:gd name="connsiteX865" fmla="*/ 8736924 w 13501975"/>
                <a:gd name="connsiteY865" fmla="*/ 2966448 h 3018047"/>
                <a:gd name="connsiteX866" fmla="*/ 8736924 w 13501975"/>
                <a:gd name="connsiteY866" fmla="*/ 2966702 h 3018047"/>
                <a:gd name="connsiteX867" fmla="*/ 8275454 w 13501975"/>
                <a:gd name="connsiteY867" fmla="*/ 2967084 h 3018047"/>
                <a:gd name="connsiteX868" fmla="*/ 8674776 w 13501975"/>
                <a:gd name="connsiteY868" fmla="*/ 1287820 h 3018047"/>
                <a:gd name="connsiteX869" fmla="*/ 8673378 w 13501975"/>
                <a:gd name="connsiteY869" fmla="*/ 1287820 h 3018047"/>
                <a:gd name="connsiteX870" fmla="*/ 8672615 w 13501975"/>
                <a:gd name="connsiteY870" fmla="*/ 1287185 h 3018047"/>
                <a:gd name="connsiteX871" fmla="*/ 8674013 w 13501975"/>
                <a:gd name="connsiteY871" fmla="*/ 1287185 h 3018047"/>
                <a:gd name="connsiteX872" fmla="*/ 8674776 w 13501975"/>
                <a:gd name="connsiteY872" fmla="*/ 1287820 h 3018047"/>
                <a:gd name="connsiteX873" fmla="*/ 8662956 w 13501975"/>
                <a:gd name="connsiteY873" fmla="*/ 1286168 h 3018047"/>
                <a:gd name="connsiteX874" fmla="*/ 8664355 w 13501975"/>
                <a:gd name="connsiteY874" fmla="*/ 1286168 h 3018047"/>
                <a:gd name="connsiteX875" fmla="*/ 8663592 w 13501975"/>
                <a:gd name="connsiteY875" fmla="*/ 1286549 h 3018047"/>
                <a:gd name="connsiteX876" fmla="*/ 8663465 w 13501975"/>
                <a:gd name="connsiteY876" fmla="*/ 1286549 h 3018047"/>
                <a:gd name="connsiteX877" fmla="*/ 8661940 w 13501975"/>
                <a:gd name="connsiteY877" fmla="*/ 1286549 h 3018047"/>
                <a:gd name="connsiteX878" fmla="*/ 8662829 w 13501975"/>
                <a:gd name="connsiteY878" fmla="*/ 1286041 h 3018047"/>
                <a:gd name="connsiteX879" fmla="*/ 8670328 w 13501975"/>
                <a:gd name="connsiteY879" fmla="*/ 1278289 h 3018047"/>
                <a:gd name="connsiteX880" fmla="*/ 8669438 w 13501975"/>
                <a:gd name="connsiteY880" fmla="*/ 1278670 h 3018047"/>
                <a:gd name="connsiteX881" fmla="*/ 8668421 w 13501975"/>
                <a:gd name="connsiteY881" fmla="*/ 1278034 h 3018047"/>
                <a:gd name="connsiteX882" fmla="*/ 8668421 w 13501975"/>
                <a:gd name="connsiteY882" fmla="*/ 1278034 h 3018047"/>
                <a:gd name="connsiteX883" fmla="*/ 8670073 w 13501975"/>
                <a:gd name="connsiteY883" fmla="*/ 1278034 h 3018047"/>
                <a:gd name="connsiteX884" fmla="*/ 8670328 w 13501975"/>
                <a:gd name="connsiteY884" fmla="*/ 1278416 h 3018047"/>
                <a:gd name="connsiteX885" fmla="*/ 10104177 w 13501975"/>
                <a:gd name="connsiteY885" fmla="*/ 2967338 h 3018047"/>
                <a:gd name="connsiteX886" fmla="*/ 10109261 w 13501975"/>
                <a:gd name="connsiteY886" fmla="*/ 2968100 h 3018047"/>
                <a:gd name="connsiteX887" fmla="*/ 10059441 w 13501975"/>
                <a:gd name="connsiteY887" fmla="*/ 2967846 h 3018047"/>
                <a:gd name="connsiteX888" fmla="*/ 10104177 w 13501975"/>
                <a:gd name="connsiteY888" fmla="*/ 2967211 h 3018047"/>
                <a:gd name="connsiteX889" fmla="*/ 9413942 w 13501975"/>
                <a:gd name="connsiteY889" fmla="*/ 2965304 h 3018047"/>
                <a:gd name="connsiteX890" fmla="*/ 9441393 w 13501975"/>
                <a:gd name="connsiteY890" fmla="*/ 2966194 h 3018047"/>
                <a:gd name="connsiteX891" fmla="*/ 9309981 w 13501975"/>
                <a:gd name="connsiteY891" fmla="*/ 2965304 h 3018047"/>
                <a:gd name="connsiteX892" fmla="*/ 9413942 w 13501975"/>
                <a:gd name="connsiteY892" fmla="*/ 2965304 h 3018047"/>
                <a:gd name="connsiteX893" fmla="*/ 11091045 w 13501975"/>
                <a:gd name="connsiteY893" fmla="*/ 2965304 h 3018047"/>
                <a:gd name="connsiteX894" fmla="*/ 11106550 w 13501975"/>
                <a:gd name="connsiteY894" fmla="*/ 2965686 h 3018047"/>
                <a:gd name="connsiteX895" fmla="*/ 11051646 w 13501975"/>
                <a:gd name="connsiteY895" fmla="*/ 2965304 h 3018047"/>
                <a:gd name="connsiteX896" fmla="*/ 11091045 w 13501975"/>
                <a:gd name="connsiteY896" fmla="*/ 2965304 h 3018047"/>
                <a:gd name="connsiteX897" fmla="*/ 9046393 w 13501975"/>
                <a:gd name="connsiteY897" fmla="*/ 2966194 h 3018047"/>
                <a:gd name="connsiteX898" fmla="*/ 9064058 w 13501975"/>
                <a:gd name="connsiteY898" fmla="*/ 2966194 h 3018047"/>
                <a:gd name="connsiteX899" fmla="*/ 9041181 w 13501975"/>
                <a:gd name="connsiteY899" fmla="*/ 2966194 h 3018047"/>
                <a:gd name="connsiteX900" fmla="*/ 9046393 w 13501975"/>
                <a:gd name="connsiteY900" fmla="*/ 2966194 h 3018047"/>
                <a:gd name="connsiteX901" fmla="*/ 8668930 w 13501975"/>
                <a:gd name="connsiteY901" fmla="*/ 1272696 h 3018047"/>
                <a:gd name="connsiteX902" fmla="*/ 8669820 w 13501975"/>
                <a:gd name="connsiteY902" fmla="*/ 1272315 h 3018047"/>
                <a:gd name="connsiteX903" fmla="*/ 8670709 w 13501975"/>
                <a:gd name="connsiteY903" fmla="*/ 1272824 h 3018047"/>
                <a:gd name="connsiteX904" fmla="*/ 8668930 w 13501975"/>
                <a:gd name="connsiteY904" fmla="*/ 1272824 h 3018047"/>
                <a:gd name="connsiteX905" fmla="*/ 8961368 w 13501975"/>
                <a:gd name="connsiteY905" fmla="*/ 2966956 h 3018047"/>
                <a:gd name="connsiteX906" fmla="*/ 8969629 w 13501975"/>
                <a:gd name="connsiteY906" fmla="*/ 2966956 h 3018047"/>
                <a:gd name="connsiteX907" fmla="*/ 8959589 w 13501975"/>
                <a:gd name="connsiteY907" fmla="*/ 2966956 h 3018047"/>
                <a:gd name="connsiteX908" fmla="*/ 8961368 w 13501975"/>
                <a:gd name="connsiteY908" fmla="*/ 2966956 h 3018047"/>
                <a:gd name="connsiteX909" fmla="*/ 7705193 w 13501975"/>
                <a:gd name="connsiteY909" fmla="*/ 864605 h 3018047"/>
                <a:gd name="connsiteX910" fmla="*/ 7723494 w 13501975"/>
                <a:gd name="connsiteY910" fmla="*/ 869435 h 3018047"/>
                <a:gd name="connsiteX911" fmla="*/ 7799241 w 13501975"/>
                <a:gd name="connsiteY911" fmla="*/ 892057 h 3018047"/>
                <a:gd name="connsiteX912" fmla="*/ 7815636 w 13501975"/>
                <a:gd name="connsiteY912" fmla="*/ 897141 h 3018047"/>
                <a:gd name="connsiteX913" fmla="*/ 7825549 w 13501975"/>
                <a:gd name="connsiteY913" fmla="*/ 900191 h 3018047"/>
                <a:gd name="connsiteX914" fmla="*/ 7545566 w 13501975"/>
                <a:gd name="connsiteY914" fmla="*/ 824190 h 3018047"/>
                <a:gd name="connsiteX915" fmla="*/ 7604917 w 13501975"/>
                <a:gd name="connsiteY915" fmla="*/ 838043 h 3018047"/>
                <a:gd name="connsiteX916" fmla="*/ 7705320 w 13501975"/>
                <a:gd name="connsiteY916" fmla="*/ 864478 h 3018047"/>
                <a:gd name="connsiteX917" fmla="*/ 8946117 w 13501975"/>
                <a:gd name="connsiteY917" fmla="*/ 2971277 h 3018047"/>
                <a:gd name="connsiteX918" fmla="*/ 8971026 w 13501975"/>
                <a:gd name="connsiteY918" fmla="*/ 2971532 h 3018047"/>
                <a:gd name="connsiteX919" fmla="*/ 8978525 w 13501975"/>
                <a:gd name="connsiteY919" fmla="*/ 2971786 h 3018047"/>
                <a:gd name="connsiteX920" fmla="*/ 8979923 w 13501975"/>
                <a:gd name="connsiteY920" fmla="*/ 2971786 h 3018047"/>
                <a:gd name="connsiteX921" fmla="*/ 8974585 w 13501975"/>
                <a:gd name="connsiteY921" fmla="*/ 2971786 h 3018047"/>
                <a:gd name="connsiteX922" fmla="*/ 8902778 w 13501975"/>
                <a:gd name="connsiteY922" fmla="*/ 2971786 h 3018047"/>
                <a:gd name="connsiteX923" fmla="*/ 8905702 w 13501975"/>
                <a:gd name="connsiteY923" fmla="*/ 2971786 h 3018047"/>
                <a:gd name="connsiteX924" fmla="*/ 8946244 w 13501975"/>
                <a:gd name="connsiteY924" fmla="*/ 2971405 h 3018047"/>
                <a:gd name="connsiteX925" fmla="*/ 11593946 w 13501975"/>
                <a:gd name="connsiteY925" fmla="*/ 2966194 h 3018047"/>
                <a:gd name="connsiteX926" fmla="*/ 11599793 w 13501975"/>
                <a:gd name="connsiteY926" fmla="*/ 2966194 h 3018047"/>
                <a:gd name="connsiteX927" fmla="*/ 11593946 w 13501975"/>
                <a:gd name="connsiteY927" fmla="*/ 2966194 h 3018047"/>
                <a:gd name="connsiteX928" fmla="*/ 11593946 w 13501975"/>
                <a:gd name="connsiteY928" fmla="*/ 2966194 h 3018047"/>
                <a:gd name="connsiteX929" fmla="*/ 8678207 w 13501975"/>
                <a:gd name="connsiteY929" fmla="*/ 1275111 h 3018047"/>
                <a:gd name="connsiteX930" fmla="*/ 8678207 w 13501975"/>
                <a:gd name="connsiteY930" fmla="*/ 1275111 h 3018047"/>
                <a:gd name="connsiteX931" fmla="*/ 8678335 w 13501975"/>
                <a:gd name="connsiteY931" fmla="*/ 1275111 h 3018047"/>
                <a:gd name="connsiteX932" fmla="*/ 8678335 w 13501975"/>
                <a:gd name="connsiteY932" fmla="*/ 1275111 h 3018047"/>
                <a:gd name="connsiteX933" fmla="*/ 8658508 w 13501975"/>
                <a:gd name="connsiteY933" fmla="*/ 1271680 h 3018047"/>
                <a:gd name="connsiteX934" fmla="*/ 8658381 w 13501975"/>
                <a:gd name="connsiteY934" fmla="*/ 1271680 h 3018047"/>
                <a:gd name="connsiteX935" fmla="*/ 8658635 w 13501975"/>
                <a:gd name="connsiteY935" fmla="*/ 1271680 h 3018047"/>
                <a:gd name="connsiteX936" fmla="*/ 8658508 w 13501975"/>
                <a:gd name="connsiteY936" fmla="*/ 1271680 h 3018047"/>
                <a:gd name="connsiteX937" fmla="*/ 8747727 w 13501975"/>
                <a:gd name="connsiteY937" fmla="*/ 2968609 h 3018047"/>
                <a:gd name="connsiteX938" fmla="*/ 8747981 w 13501975"/>
                <a:gd name="connsiteY938" fmla="*/ 2968609 h 3018047"/>
                <a:gd name="connsiteX939" fmla="*/ 8746710 w 13501975"/>
                <a:gd name="connsiteY939" fmla="*/ 2968609 h 3018047"/>
                <a:gd name="connsiteX940" fmla="*/ 8747600 w 13501975"/>
                <a:gd name="connsiteY940" fmla="*/ 2968609 h 3018047"/>
                <a:gd name="connsiteX941" fmla="*/ 11619492 w 13501975"/>
                <a:gd name="connsiteY941" fmla="*/ 2968100 h 3018047"/>
                <a:gd name="connsiteX942" fmla="*/ 11593946 w 13501975"/>
                <a:gd name="connsiteY942" fmla="*/ 2968100 h 3018047"/>
                <a:gd name="connsiteX943" fmla="*/ 11593946 w 13501975"/>
                <a:gd name="connsiteY943" fmla="*/ 2967846 h 3018047"/>
                <a:gd name="connsiteX944" fmla="*/ 11658255 w 13501975"/>
                <a:gd name="connsiteY944" fmla="*/ 2967592 h 3018047"/>
                <a:gd name="connsiteX945" fmla="*/ 11638048 w 13501975"/>
                <a:gd name="connsiteY945" fmla="*/ 2967846 h 3018047"/>
                <a:gd name="connsiteX946" fmla="*/ 11619365 w 13501975"/>
                <a:gd name="connsiteY946" fmla="*/ 2968227 h 3018047"/>
                <a:gd name="connsiteX947" fmla="*/ 11677192 w 13501975"/>
                <a:gd name="connsiteY947" fmla="*/ 2965813 h 3018047"/>
                <a:gd name="connsiteX948" fmla="*/ 11653553 w 13501975"/>
                <a:gd name="connsiteY948" fmla="*/ 2965304 h 3018047"/>
                <a:gd name="connsiteX949" fmla="*/ 11648469 w 13501975"/>
                <a:gd name="connsiteY949" fmla="*/ 2965304 h 3018047"/>
                <a:gd name="connsiteX950" fmla="*/ 11654315 w 13501975"/>
                <a:gd name="connsiteY950" fmla="*/ 2965304 h 3018047"/>
                <a:gd name="connsiteX951" fmla="*/ 11822585 w 13501975"/>
                <a:gd name="connsiteY951" fmla="*/ 2965304 h 3018047"/>
                <a:gd name="connsiteX952" fmla="*/ 11677065 w 13501975"/>
                <a:gd name="connsiteY952" fmla="*/ 2965940 h 3018047"/>
                <a:gd name="connsiteX953" fmla="*/ 8657110 w 13501975"/>
                <a:gd name="connsiteY953" fmla="*/ 1270790 h 3018047"/>
                <a:gd name="connsiteX954" fmla="*/ 8656856 w 13501975"/>
                <a:gd name="connsiteY954" fmla="*/ 1270790 h 3018047"/>
                <a:gd name="connsiteX955" fmla="*/ 8657491 w 13501975"/>
                <a:gd name="connsiteY955" fmla="*/ 1270790 h 3018047"/>
                <a:gd name="connsiteX956" fmla="*/ 8657238 w 13501975"/>
                <a:gd name="connsiteY956" fmla="*/ 1270790 h 3018047"/>
                <a:gd name="connsiteX957" fmla="*/ 8291722 w 13501975"/>
                <a:gd name="connsiteY957" fmla="*/ 1072654 h 3018047"/>
                <a:gd name="connsiteX958" fmla="*/ 8308371 w 13501975"/>
                <a:gd name="connsiteY958" fmla="*/ 1080025 h 3018047"/>
                <a:gd name="connsiteX959" fmla="*/ 8328451 w 13501975"/>
                <a:gd name="connsiteY959" fmla="*/ 1089684 h 3018047"/>
                <a:gd name="connsiteX960" fmla="*/ 8291722 w 13501975"/>
                <a:gd name="connsiteY960" fmla="*/ 1072654 h 3018047"/>
                <a:gd name="connsiteX961" fmla="*/ 10760606 w 13501975"/>
                <a:gd name="connsiteY961" fmla="*/ 2980047 h 3018047"/>
                <a:gd name="connsiteX962" fmla="*/ 10736586 w 13501975"/>
                <a:gd name="connsiteY962" fmla="*/ 2979665 h 3018047"/>
                <a:gd name="connsiteX963" fmla="*/ 10902059 w 13501975"/>
                <a:gd name="connsiteY963" fmla="*/ 2979665 h 3018047"/>
                <a:gd name="connsiteX964" fmla="*/ 10760606 w 13501975"/>
                <a:gd name="connsiteY964" fmla="*/ 2980047 h 3018047"/>
                <a:gd name="connsiteX965" fmla="*/ 11299602 w 13501975"/>
                <a:gd name="connsiteY965" fmla="*/ 2978903 h 3018047"/>
                <a:gd name="connsiteX966" fmla="*/ 10912735 w 13501975"/>
                <a:gd name="connsiteY966" fmla="*/ 2979793 h 3018047"/>
                <a:gd name="connsiteX967" fmla="*/ 10912735 w 13501975"/>
                <a:gd name="connsiteY967" fmla="*/ 2977378 h 3018047"/>
                <a:gd name="connsiteX968" fmla="*/ 10935738 w 13501975"/>
                <a:gd name="connsiteY968" fmla="*/ 2977378 h 3018047"/>
                <a:gd name="connsiteX969" fmla="*/ 10939043 w 13501975"/>
                <a:gd name="connsiteY969" fmla="*/ 2976869 h 3018047"/>
                <a:gd name="connsiteX970" fmla="*/ 10958488 w 13501975"/>
                <a:gd name="connsiteY970" fmla="*/ 2976869 h 3018047"/>
                <a:gd name="connsiteX971" fmla="*/ 10985558 w 13501975"/>
                <a:gd name="connsiteY971" fmla="*/ 2977378 h 3018047"/>
                <a:gd name="connsiteX972" fmla="*/ 11023940 w 13501975"/>
                <a:gd name="connsiteY972" fmla="*/ 2978268 h 3018047"/>
                <a:gd name="connsiteX973" fmla="*/ 11027245 w 13501975"/>
                <a:gd name="connsiteY973" fmla="*/ 2978268 h 3018047"/>
                <a:gd name="connsiteX974" fmla="*/ 11044021 w 13501975"/>
                <a:gd name="connsiteY974" fmla="*/ 2978268 h 3018047"/>
                <a:gd name="connsiteX975" fmla="*/ 11354506 w 13501975"/>
                <a:gd name="connsiteY975" fmla="*/ 2978268 h 3018047"/>
                <a:gd name="connsiteX976" fmla="*/ 11384627 w 13501975"/>
                <a:gd name="connsiteY976" fmla="*/ 2978649 h 3018047"/>
                <a:gd name="connsiteX977" fmla="*/ 11299475 w 13501975"/>
                <a:gd name="connsiteY977" fmla="*/ 2978649 h 3018047"/>
                <a:gd name="connsiteX978" fmla="*/ 11473591 w 13501975"/>
                <a:gd name="connsiteY978" fmla="*/ 746410 h 3018047"/>
                <a:gd name="connsiteX979" fmla="*/ 11416908 w 13501975"/>
                <a:gd name="connsiteY979" fmla="*/ 747172 h 3018047"/>
                <a:gd name="connsiteX980" fmla="*/ 11473591 w 13501975"/>
                <a:gd name="connsiteY980" fmla="*/ 746410 h 3018047"/>
                <a:gd name="connsiteX981" fmla="*/ 11395429 w 13501975"/>
                <a:gd name="connsiteY981" fmla="*/ 746791 h 3018047"/>
                <a:gd name="connsiteX982" fmla="*/ 11406105 w 13501975"/>
                <a:gd name="connsiteY982" fmla="*/ 746410 h 3018047"/>
                <a:gd name="connsiteX983" fmla="*/ 11395429 w 13501975"/>
                <a:gd name="connsiteY983" fmla="*/ 746791 h 3018047"/>
                <a:gd name="connsiteX984" fmla="*/ 11355777 w 13501975"/>
                <a:gd name="connsiteY984" fmla="*/ 748062 h 3018047"/>
                <a:gd name="connsiteX985" fmla="*/ 11189795 w 13501975"/>
                <a:gd name="connsiteY985" fmla="*/ 755179 h 3018047"/>
                <a:gd name="connsiteX986" fmla="*/ 11298077 w 13501975"/>
                <a:gd name="connsiteY986" fmla="*/ 750604 h 3018047"/>
                <a:gd name="connsiteX987" fmla="*/ 11156497 w 13501975"/>
                <a:gd name="connsiteY987" fmla="*/ 757340 h 3018047"/>
                <a:gd name="connsiteX988" fmla="*/ 11091299 w 13501975"/>
                <a:gd name="connsiteY988" fmla="*/ 760644 h 3018047"/>
                <a:gd name="connsiteX989" fmla="*/ 11355777 w 13501975"/>
                <a:gd name="connsiteY989" fmla="*/ 748189 h 3018047"/>
                <a:gd name="connsiteX990" fmla="*/ 10836225 w 13501975"/>
                <a:gd name="connsiteY990" fmla="*/ 781106 h 3018047"/>
                <a:gd name="connsiteX991" fmla="*/ 10876260 w 13501975"/>
                <a:gd name="connsiteY991" fmla="*/ 777547 h 3018047"/>
                <a:gd name="connsiteX992" fmla="*/ 10876260 w 13501975"/>
                <a:gd name="connsiteY992" fmla="*/ 778818 h 3018047"/>
                <a:gd name="connsiteX993" fmla="*/ 10747643 w 13501975"/>
                <a:gd name="connsiteY993" fmla="*/ 792290 h 3018047"/>
                <a:gd name="connsiteX994" fmla="*/ 10836225 w 13501975"/>
                <a:gd name="connsiteY994" fmla="*/ 781106 h 3018047"/>
                <a:gd name="connsiteX995" fmla="*/ 10136204 w 13501975"/>
                <a:gd name="connsiteY995" fmla="*/ 875789 h 3018047"/>
                <a:gd name="connsiteX996" fmla="*/ 10132646 w 13501975"/>
                <a:gd name="connsiteY996" fmla="*/ 876043 h 3018047"/>
                <a:gd name="connsiteX997" fmla="*/ 10213095 w 13501975"/>
                <a:gd name="connsiteY997" fmla="*/ 861428 h 3018047"/>
                <a:gd name="connsiteX998" fmla="*/ 10168740 w 13501975"/>
                <a:gd name="connsiteY998" fmla="*/ 869816 h 3018047"/>
                <a:gd name="connsiteX999" fmla="*/ 10136204 w 13501975"/>
                <a:gd name="connsiteY999" fmla="*/ 875662 h 3018047"/>
                <a:gd name="connsiteX1000" fmla="*/ 8681257 w 13501975"/>
                <a:gd name="connsiteY1000" fmla="*/ 1274095 h 3018047"/>
                <a:gd name="connsiteX1001" fmla="*/ 8681004 w 13501975"/>
                <a:gd name="connsiteY1001" fmla="*/ 1273967 h 3018047"/>
                <a:gd name="connsiteX1002" fmla="*/ 8681512 w 13501975"/>
                <a:gd name="connsiteY1002" fmla="*/ 1273967 h 3018047"/>
                <a:gd name="connsiteX1003" fmla="*/ 8681257 w 13501975"/>
                <a:gd name="connsiteY1003" fmla="*/ 1274095 h 3018047"/>
                <a:gd name="connsiteX1004" fmla="*/ 8672997 w 13501975"/>
                <a:gd name="connsiteY1004" fmla="*/ 1264690 h 3018047"/>
                <a:gd name="connsiteX1005" fmla="*/ 8671980 w 13501975"/>
                <a:gd name="connsiteY1005" fmla="*/ 1264054 h 3018047"/>
                <a:gd name="connsiteX1006" fmla="*/ 8686849 w 13501975"/>
                <a:gd name="connsiteY1006" fmla="*/ 1258208 h 3018047"/>
                <a:gd name="connsiteX1007" fmla="*/ 8689137 w 13501975"/>
                <a:gd name="connsiteY1007" fmla="*/ 1258462 h 3018047"/>
                <a:gd name="connsiteX1008" fmla="*/ 8673124 w 13501975"/>
                <a:gd name="connsiteY1008" fmla="*/ 1264690 h 3018047"/>
                <a:gd name="connsiteX1009" fmla="*/ 8671472 w 13501975"/>
                <a:gd name="connsiteY1009" fmla="*/ 1265325 h 3018047"/>
                <a:gd name="connsiteX1010" fmla="*/ 8670328 w 13501975"/>
                <a:gd name="connsiteY1010" fmla="*/ 1265707 h 3018047"/>
                <a:gd name="connsiteX1011" fmla="*/ 8669311 w 13501975"/>
                <a:gd name="connsiteY1011" fmla="*/ 1265071 h 3018047"/>
                <a:gd name="connsiteX1012" fmla="*/ 8670455 w 13501975"/>
                <a:gd name="connsiteY1012" fmla="*/ 1264690 h 3018047"/>
                <a:gd name="connsiteX1013" fmla="*/ 8671472 w 13501975"/>
                <a:gd name="connsiteY1013" fmla="*/ 1265325 h 3018047"/>
                <a:gd name="connsiteX1014" fmla="*/ 8663465 w 13501975"/>
                <a:gd name="connsiteY1014" fmla="*/ 1268503 h 3018047"/>
                <a:gd name="connsiteX1015" fmla="*/ 8660923 w 13501975"/>
                <a:gd name="connsiteY1015" fmla="*/ 1269519 h 3018047"/>
                <a:gd name="connsiteX1016" fmla="*/ 8659906 w 13501975"/>
                <a:gd name="connsiteY1016" fmla="*/ 1268884 h 3018047"/>
                <a:gd name="connsiteX1017" fmla="*/ 8662448 w 13501975"/>
                <a:gd name="connsiteY1017" fmla="*/ 1267867 h 3018047"/>
                <a:gd name="connsiteX1018" fmla="*/ 8663465 w 13501975"/>
                <a:gd name="connsiteY1018" fmla="*/ 1268503 h 3018047"/>
                <a:gd name="connsiteX1019" fmla="*/ 8660669 w 13501975"/>
                <a:gd name="connsiteY1019" fmla="*/ 1269646 h 3018047"/>
                <a:gd name="connsiteX1020" fmla="*/ 8659906 w 13501975"/>
                <a:gd name="connsiteY1020" fmla="*/ 1269900 h 3018047"/>
                <a:gd name="connsiteX1021" fmla="*/ 8658635 w 13501975"/>
                <a:gd name="connsiteY1021" fmla="*/ 1269900 h 3018047"/>
                <a:gd name="connsiteX1022" fmla="*/ 8658254 w 13501975"/>
                <a:gd name="connsiteY1022" fmla="*/ 1269519 h 3018047"/>
                <a:gd name="connsiteX1023" fmla="*/ 8659652 w 13501975"/>
                <a:gd name="connsiteY1023" fmla="*/ 1268884 h 3018047"/>
                <a:gd name="connsiteX1024" fmla="*/ 8660669 w 13501975"/>
                <a:gd name="connsiteY1024" fmla="*/ 1269519 h 3018047"/>
                <a:gd name="connsiteX1025" fmla="*/ 11480200 w 13501975"/>
                <a:gd name="connsiteY1025" fmla="*/ 2978649 h 3018047"/>
                <a:gd name="connsiteX1026" fmla="*/ 11452620 w 13501975"/>
                <a:gd name="connsiteY1026" fmla="*/ 2978395 h 3018047"/>
                <a:gd name="connsiteX1027" fmla="*/ 11631058 w 13501975"/>
                <a:gd name="connsiteY1027" fmla="*/ 2978140 h 3018047"/>
                <a:gd name="connsiteX1028" fmla="*/ 11622288 w 13501975"/>
                <a:gd name="connsiteY1028" fmla="*/ 2978140 h 3018047"/>
                <a:gd name="connsiteX1029" fmla="*/ 11480200 w 13501975"/>
                <a:gd name="connsiteY1029" fmla="*/ 2978522 h 3018047"/>
                <a:gd name="connsiteX1030" fmla="*/ 11765267 w 13501975"/>
                <a:gd name="connsiteY1030" fmla="*/ 2976488 h 3018047"/>
                <a:gd name="connsiteX1031" fmla="*/ 11758403 w 13501975"/>
                <a:gd name="connsiteY1031" fmla="*/ 2976488 h 3018047"/>
                <a:gd name="connsiteX1032" fmla="*/ 11749507 w 13501975"/>
                <a:gd name="connsiteY1032" fmla="*/ 2976488 h 3018047"/>
                <a:gd name="connsiteX1033" fmla="*/ 11802632 w 13501975"/>
                <a:gd name="connsiteY1033" fmla="*/ 2976107 h 3018047"/>
                <a:gd name="connsiteX1034" fmla="*/ 11765139 w 13501975"/>
                <a:gd name="connsiteY1034" fmla="*/ 2976615 h 3018047"/>
                <a:gd name="connsiteX1035" fmla="*/ 11281301 w 13501975"/>
                <a:gd name="connsiteY1035" fmla="*/ 747935 h 3018047"/>
                <a:gd name="connsiteX1036" fmla="*/ 11243936 w 13501975"/>
                <a:gd name="connsiteY1036" fmla="*/ 749460 h 3018047"/>
                <a:gd name="connsiteX1037" fmla="*/ 11259695 w 13501975"/>
                <a:gd name="connsiteY1037" fmla="*/ 748570 h 3018047"/>
                <a:gd name="connsiteX1038" fmla="*/ 11281301 w 13501975"/>
                <a:gd name="connsiteY1038" fmla="*/ 747935 h 3018047"/>
                <a:gd name="connsiteX1039" fmla="*/ 8682782 w 13501975"/>
                <a:gd name="connsiteY1039" fmla="*/ 1273713 h 3018047"/>
                <a:gd name="connsiteX1040" fmla="*/ 8682274 w 13501975"/>
                <a:gd name="connsiteY1040" fmla="*/ 1273459 h 3018047"/>
                <a:gd name="connsiteX1041" fmla="*/ 8683164 w 13501975"/>
                <a:gd name="connsiteY1041" fmla="*/ 1273459 h 3018047"/>
                <a:gd name="connsiteX1042" fmla="*/ 8682656 w 13501975"/>
                <a:gd name="connsiteY1042" fmla="*/ 1273713 h 3018047"/>
                <a:gd name="connsiteX1043" fmla="*/ 8679224 w 13501975"/>
                <a:gd name="connsiteY1043" fmla="*/ 1271553 h 3018047"/>
                <a:gd name="connsiteX1044" fmla="*/ 8676682 w 13501975"/>
                <a:gd name="connsiteY1044" fmla="*/ 1269900 h 3018047"/>
                <a:gd name="connsiteX1045" fmla="*/ 8677826 w 13501975"/>
                <a:gd name="connsiteY1045" fmla="*/ 1269519 h 3018047"/>
                <a:gd name="connsiteX1046" fmla="*/ 8680368 w 13501975"/>
                <a:gd name="connsiteY1046" fmla="*/ 1271171 h 3018047"/>
                <a:gd name="connsiteX1047" fmla="*/ 8679224 w 13501975"/>
                <a:gd name="connsiteY1047" fmla="*/ 1271553 h 3018047"/>
                <a:gd name="connsiteX1048" fmla="*/ 8691425 w 13501975"/>
                <a:gd name="connsiteY1048" fmla="*/ 1257700 h 3018047"/>
                <a:gd name="connsiteX1049" fmla="*/ 8689137 w 13501975"/>
                <a:gd name="connsiteY1049" fmla="*/ 1257446 h 3018047"/>
                <a:gd name="connsiteX1050" fmla="*/ 8690536 w 13501975"/>
                <a:gd name="connsiteY1050" fmla="*/ 1256937 h 3018047"/>
                <a:gd name="connsiteX1051" fmla="*/ 8691552 w 13501975"/>
                <a:gd name="connsiteY1051" fmla="*/ 1257572 h 3018047"/>
                <a:gd name="connsiteX1052" fmla="*/ 8691298 w 13501975"/>
                <a:gd name="connsiteY1052" fmla="*/ 1257572 h 3018047"/>
                <a:gd name="connsiteX1053" fmla="*/ 8683799 w 13501975"/>
                <a:gd name="connsiteY1053" fmla="*/ 1258081 h 3018047"/>
                <a:gd name="connsiteX1054" fmla="*/ 8670582 w 13501975"/>
                <a:gd name="connsiteY1054" fmla="*/ 1263292 h 3018047"/>
                <a:gd name="connsiteX1055" fmla="*/ 8658127 w 13501975"/>
                <a:gd name="connsiteY1055" fmla="*/ 1255412 h 3018047"/>
                <a:gd name="connsiteX1056" fmla="*/ 8683799 w 13501975"/>
                <a:gd name="connsiteY1056" fmla="*/ 1257954 h 3018047"/>
                <a:gd name="connsiteX1057" fmla="*/ 8669057 w 13501975"/>
                <a:gd name="connsiteY1057" fmla="*/ 1263927 h 3018047"/>
                <a:gd name="connsiteX1058" fmla="*/ 8667913 w 13501975"/>
                <a:gd name="connsiteY1058" fmla="*/ 1264308 h 3018047"/>
                <a:gd name="connsiteX1059" fmla="*/ 8653043 w 13501975"/>
                <a:gd name="connsiteY1059" fmla="*/ 1255031 h 3018047"/>
                <a:gd name="connsiteX1060" fmla="*/ 8655204 w 13501975"/>
                <a:gd name="connsiteY1060" fmla="*/ 1255285 h 3018047"/>
                <a:gd name="connsiteX1061" fmla="*/ 8669057 w 13501975"/>
                <a:gd name="connsiteY1061" fmla="*/ 1263927 h 3018047"/>
                <a:gd name="connsiteX1062" fmla="*/ 8410044 w 13501975"/>
                <a:gd name="connsiteY1062" fmla="*/ 1122728 h 3018047"/>
                <a:gd name="connsiteX1063" fmla="*/ 8433175 w 13501975"/>
                <a:gd name="connsiteY1063" fmla="*/ 1133912 h 3018047"/>
                <a:gd name="connsiteX1064" fmla="*/ 8455797 w 13501975"/>
                <a:gd name="connsiteY1064" fmla="*/ 1146367 h 3018047"/>
                <a:gd name="connsiteX1065" fmla="*/ 8501169 w 13501975"/>
                <a:gd name="connsiteY1065" fmla="*/ 1171404 h 3018047"/>
                <a:gd name="connsiteX1066" fmla="*/ 8661177 w 13501975"/>
                <a:gd name="connsiteY1066" fmla="*/ 1267232 h 3018047"/>
                <a:gd name="connsiteX1067" fmla="*/ 8658763 w 13501975"/>
                <a:gd name="connsiteY1067" fmla="*/ 1268248 h 3018047"/>
                <a:gd name="connsiteX1068" fmla="*/ 8222457 w 13501975"/>
                <a:gd name="connsiteY1068" fmla="*/ 1036052 h 3018047"/>
                <a:gd name="connsiteX1069" fmla="*/ 8318538 w 13501975"/>
                <a:gd name="connsiteY1069" fmla="*/ 1078246 h 3018047"/>
                <a:gd name="connsiteX1070" fmla="*/ 8410171 w 13501975"/>
                <a:gd name="connsiteY1070" fmla="*/ 1122856 h 3018047"/>
                <a:gd name="connsiteX1071" fmla="*/ 6214407 w 13501975"/>
                <a:gd name="connsiteY1071" fmla="*/ 636475 h 3018047"/>
                <a:gd name="connsiteX1072" fmla="*/ 6214788 w 13501975"/>
                <a:gd name="connsiteY1072" fmla="*/ 636475 h 3018047"/>
                <a:gd name="connsiteX1073" fmla="*/ 6214407 w 13501975"/>
                <a:gd name="connsiteY1073" fmla="*/ 636475 h 3018047"/>
                <a:gd name="connsiteX1074" fmla="*/ 4325696 w 13501975"/>
                <a:gd name="connsiteY1074" fmla="*/ 2768820 h 3018047"/>
                <a:gd name="connsiteX1075" fmla="*/ 4316926 w 13501975"/>
                <a:gd name="connsiteY1075" fmla="*/ 2775683 h 3018047"/>
                <a:gd name="connsiteX1076" fmla="*/ 4311461 w 13501975"/>
                <a:gd name="connsiteY1076" fmla="*/ 2775429 h 3018047"/>
                <a:gd name="connsiteX1077" fmla="*/ 4320358 w 13501975"/>
                <a:gd name="connsiteY1077" fmla="*/ 2768566 h 3018047"/>
                <a:gd name="connsiteX1078" fmla="*/ 4325696 w 13501975"/>
                <a:gd name="connsiteY1078" fmla="*/ 2768820 h 3018047"/>
                <a:gd name="connsiteX1079" fmla="*/ 4326077 w 13501975"/>
                <a:gd name="connsiteY1079" fmla="*/ 2768820 h 3018047"/>
                <a:gd name="connsiteX1080" fmla="*/ 4331923 w 13501975"/>
                <a:gd name="connsiteY1080" fmla="*/ 2769075 h 3018047"/>
                <a:gd name="connsiteX1081" fmla="*/ 4323027 w 13501975"/>
                <a:gd name="connsiteY1081" fmla="*/ 2775937 h 3018047"/>
                <a:gd name="connsiteX1082" fmla="*/ 4317308 w 13501975"/>
                <a:gd name="connsiteY1082" fmla="*/ 2775683 h 3018047"/>
                <a:gd name="connsiteX1083" fmla="*/ 4326077 w 13501975"/>
                <a:gd name="connsiteY1083" fmla="*/ 2768820 h 3018047"/>
                <a:gd name="connsiteX1084" fmla="*/ 4312351 w 13501975"/>
                <a:gd name="connsiteY1084" fmla="*/ 2784198 h 3018047"/>
                <a:gd name="connsiteX1085" fmla="*/ 4142175 w 13501975"/>
                <a:gd name="connsiteY1085" fmla="*/ 2915866 h 3018047"/>
                <a:gd name="connsiteX1086" fmla="*/ 4141412 w 13501975"/>
                <a:gd name="connsiteY1086" fmla="*/ 2914849 h 3018047"/>
                <a:gd name="connsiteX1087" fmla="*/ 4307013 w 13501975"/>
                <a:gd name="connsiteY1087" fmla="*/ 2784072 h 3018047"/>
                <a:gd name="connsiteX1088" fmla="*/ 4312478 w 13501975"/>
                <a:gd name="connsiteY1088" fmla="*/ 2784326 h 3018047"/>
                <a:gd name="connsiteX1089" fmla="*/ 7724638 w 13501975"/>
                <a:gd name="connsiteY1089" fmla="*/ 2980428 h 3018047"/>
                <a:gd name="connsiteX1090" fmla="*/ 7086638 w 13501975"/>
                <a:gd name="connsiteY1090" fmla="*/ 2978903 h 3018047"/>
                <a:gd name="connsiteX1091" fmla="*/ 7355945 w 13501975"/>
                <a:gd name="connsiteY1091" fmla="*/ 2977759 h 3018047"/>
                <a:gd name="connsiteX1092" fmla="*/ 7426735 w 13501975"/>
                <a:gd name="connsiteY1092" fmla="*/ 2978268 h 3018047"/>
                <a:gd name="connsiteX1093" fmla="*/ 7426735 w 13501975"/>
                <a:gd name="connsiteY1093" fmla="*/ 2977505 h 3018047"/>
                <a:gd name="connsiteX1094" fmla="*/ 7794284 w 13501975"/>
                <a:gd name="connsiteY1094" fmla="*/ 2975853 h 3018047"/>
                <a:gd name="connsiteX1095" fmla="*/ 7796826 w 13501975"/>
                <a:gd name="connsiteY1095" fmla="*/ 2975853 h 3018047"/>
                <a:gd name="connsiteX1096" fmla="*/ 8595979 w 13501975"/>
                <a:gd name="connsiteY1096" fmla="*/ 2978522 h 3018047"/>
                <a:gd name="connsiteX1097" fmla="*/ 9215805 w 13501975"/>
                <a:gd name="connsiteY1097" fmla="*/ 2979539 h 3018047"/>
                <a:gd name="connsiteX1098" fmla="*/ 9350904 w 13501975"/>
                <a:gd name="connsiteY1098" fmla="*/ 2977759 h 3018047"/>
                <a:gd name="connsiteX1099" fmla="*/ 9375306 w 13501975"/>
                <a:gd name="connsiteY1099" fmla="*/ 2977759 h 3018047"/>
                <a:gd name="connsiteX1100" fmla="*/ 9359801 w 13501975"/>
                <a:gd name="connsiteY1100" fmla="*/ 2978013 h 3018047"/>
                <a:gd name="connsiteX1101" fmla="*/ 9351158 w 13501975"/>
                <a:gd name="connsiteY1101" fmla="*/ 2978268 h 3018047"/>
                <a:gd name="connsiteX1102" fmla="*/ 9348108 w 13501975"/>
                <a:gd name="connsiteY1102" fmla="*/ 2978522 h 3018047"/>
                <a:gd name="connsiteX1103" fmla="*/ 9351158 w 13501975"/>
                <a:gd name="connsiteY1103" fmla="*/ 2978776 h 3018047"/>
                <a:gd name="connsiteX1104" fmla="*/ 9359801 w 13501975"/>
                <a:gd name="connsiteY1104" fmla="*/ 2979030 h 3018047"/>
                <a:gd name="connsiteX1105" fmla="*/ 9367935 w 13501975"/>
                <a:gd name="connsiteY1105" fmla="*/ 2979030 h 3018047"/>
                <a:gd name="connsiteX1106" fmla="*/ 9104854 w 13501975"/>
                <a:gd name="connsiteY1106" fmla="*/ 2980809 h 3018047"/>
                <a:gd name="connsiteX1107" fmla="*/ 9839191 w 13501975"/>
                <a:gd name="connsiteY1107" fmla="*/ 2980301 h 3018047"/>
                <a:gd name="connsiteX1108" fmla="*/ 10031227 w 13501975"/>
                <a:gd name="connsiteY1108" fmla="*/ 2979920 h 3018047"/>
                <a:gd name="connsiteX1109" fmla="*/ 10130739 w 13501975"/>
                <a:gd name="connsiteY1109" fmla="*/ 2980682 h 3018047"/>
                <a:gd name="connsiteX1110" fmla="*/ 10101890 w 13501975"/>
                <a:gd name="connsiteY1110" fmla="*/ 2981064 h 3018047"/>
                <a:gd name="connsiteX1111" fmla="*/ 10093120 w 13501975"/>
                <a:gd name="connsiteY1111" fmla="*/ 2981318 h 3018047"/>
                <a:gd name="connsiteX1112" fmla="*/ 10090070 w 13501975"/>
                <a:gd name="connsiteY1112" fmla="*/ 2981572 h 3018047"/>
                <a:gd name="connsiteX1113" fmla="*/ 10093120 w 13501975"/>
                <a:gd name="connsiteY1113" fmla="*/ 2981826 h 3018047"/>
                <a:gd name="connsiteX1114" fmla="*/ 10101890 w 13501975"/>
                <a:gd name="connsiteY1114" fmla="*/ 2982080 h 3018047"/>
                <a:gd name="connsiteX1115" fmla="*/ 10134043 w 13501975"/>
                <a:gd name="connsiteY1115" fmla="*/ 2982462 h 3018047"/>
                <a:gd name="connsiteX1116" fmla="*/ 10226567 w 13501975"/>
                <a:gd name="connsiteY1116" fmla="*/ 2982716 h 3018047"/>
                <a:gd name="connsiteX1117" fmla="*/ 10054103 w 13501975"/>
                <a:gd name="connsiteY1117" fmla="*/ 2983097 h 3018047"/>
                <a:gd name="connsiteX1118" fmla="*/ 9594031 w 13501975"/>
                <a:gd name="connsiteY1118" fmla="*/ 2984114 h 3018047"/>
                <a:gd name="connsiteX1119" fmla="*/ 9334128 w 13501975"/>
                <a:gd name="connsiteY1119" fmla="*/ 2982843 h 3018047"/>
                <a:gd name="connsiteX1120" fmla="*/ 9305532 w 13501975"/>
                <a:gd name="connsiteY1120" fmla="*/ 2982462 h 3018047"/>
                <a:gd name="connsiteX1121" fmla="*/ 9202334 w 13501975"/>
                <a:gd name="connsiteY1121" fmla="*/ 2982080 h 3018047"/>
                <a:gd name="connsiteX1122" fmla="*/ 9108032 w 13501975"/>
                <a:gd name="connsiteY1122" fmla="*/ 2982462 h 3018047"/>
                <a:gd name="connsiteX1123" fmla="*/ 9057703 w 13501975"/>
                <a:gd name="connsiteY1123" fmla="*/ 2982462 h 3018047"/>
                <a:gd name="connsiteX1124" fmla="*/ 8978398 w 13501975"/>
                <a:gd name="connsiteY1124" fmla="*/ 2981953 h 3018047"/>
                <a:gd name="connsiteX1125" fmla="*/ 8744041 w 13501975"/>
                <a:gd name="connsiteY1125" fmla="*/ 2980809 h 3018047"/>
                <a:gd name="connsiteX1126" fmla="*/ 8317013 w 13501975"/>
                <a:gd name="connsiteY1126" fmla="*/ 2983097 h 3018047"/>
                <a:gd name="connsiteX1127" fmla="*/ 7990514 w 13501975"/>
                <a:gd name="connsiteY1127" fmla="*/ 2984749 h 3018047"/>
                <a:gd name="connsiteX1128" fmla="*/ 7331162 w 13501975"/>
                <a:gd name="connsiteY1128" fmla="*/ 2982843 h 3018047"/>
                <a:gd name="connsiteX1129" fmla="*/ 7724511 w 13501975"/>
                <a:gd name="connsiteY1129" fmla="*/ 2980682 h 3018047"/>
                <a:gd name="connsiteX1130" fmla="*/ 10005554 w 13501975"/>
                <a:gd name="connsiteY1130" fmla="*/ 2986401 h 3018047"/>
                <a:gd name="connsiteX1131" fmla="*/ 9986363 w 13501975"/>
                <a:gd name="connsiteY1131" fmla="*/ 2986656 h 3018047"/>
                <a:gd name="connsiteX1132" fmla="*/ 9977213 w 13501975"/>
                <a:gd name="connsiteY1132" fmla="*/ 2986656 h 3018047"/>
                <a:gd name="connsiteX1133" fmla="*/ 10005554 w 13501975"/>
                <a:gd name="connsiteY1133" fmla="*/ 2986656 h 3018047"/>
                <a:gd name="connsiteX1134" fmla="*/ 10894179 w 13501975"/>
                <a:gd name="connsiteY1134" fmla="*/ 2985639 h 3018047"/>
                <a:gd name="connsiteX1135" fmla="*/ 10639106 w 13501975"/>
                <a:gd name="connsiteY1135" fmla="*/ 2984876 h 3018047"/>
                <a:gd name="connsiteX1136" fmla="*/ 10889223 w 13501975"/>
                <a:gd name="connsiteY1136" fmla="*/ 2983605 h 3018047"/>
                <a:gd name="connsiteX1137" fmla="*/ 10961030 w 13501975"/>
                <a:gd name="connsiteY1137" fmla="*/ 2983097 h 3018047"/>
                <a:gd name="connsiteX1138" fmla="*/ 11385262 w 13501975"/>
                <a:gd name="connsiteY1138" fmla="*/ 2983605 h 3018047"/>
                <a:gd name="connsiteX1139" fmla="*/ 11406486 w 13501975"/>
                <a:gd name="connsiteY1139" fmla="*/ 2983605 h 3018047"/>
                <a:gd name="connsiteX1140" fmla="*/ 11493036 w 13501975"/>
                <a:gd name="connsiteY1140" fmla="*/ 2984622 h 3018047"/>
                <a:gd name="connsiteX1141" fmla="*/ 10894179 w 13501975"/>
                <a:gd name="connsiteY1141" fmla="*/ 2985766 h 3018047"/>
                <a:gd name="connsiteX1142" fmla="*/ 11631948 w 13501975"/>
                <a:gd name="connsiteY1142" fmla="*/ 746918 h 3018047"/>
                <a:gd name="connsiteX1143" fmla="*/ 11649994 w 13501975"/>
                <a:gd name="connsiteY1143" fmla="*/ 746918 h 3018047"/>
                <a:gd name="connsiteX1144" fmla="*/ 11671727 w 13501975"/>
                <a:gd name="connsiteY1144" fmla="*/ 747553 h 3018047"/>
                <a:gd name="connsiteX1145" fmla="*/ 11631948 w 13501975"/>
                <a:gd name="connsiteY1145" fmla="*/ 746791 h 3018047"/>
                <a:gd name="connsiteX1146" fmla="*/ 10600343 w 13501975"/>
                <a:gd name="connsiteY1146" fmla="*/ 802076 h 3018047"/>
                <a:gd name="connsiteX1147" fmla="*/ 10495747 w 13501975"/>
                <a:gd name="connsiteY1147" fmla="*/ 816310 h 3018047"/>
                <a:gd name="connsiteX1148" fmla="*/ 10391531 w 13501975"/>
                <a:gd name="connsiteY1148" fmla="*/ 832451 h 3018047"/>
                <a:gd name="connsiteX1149" fmla="*/ 10391913 w 13501975"/>
                <a:gd name="connsiteY1149" fmla="*/ 834738 h 3018047"/>
                <a:gd name="connsiteX1150" fmla="*/ 10082826 w 13501975"/>
                <a:gd name="connsiteY1150" fmla="*/ 888498 h 3018047"/>
                <a:gd name="connsiteX1151" fmla="*/ 10083207 w 13501975"/>
                <a:gd name="connsiteY1151" fmla="*/ 888371 h 3018047"/>
                <a:gd name="connsiteX1152" fmla="*/ 10121716 w 13501975"/>
                <a:gd name="connsiteY1152" fmla="*/ 880492 h 3018047"/>
                <a:gd name="connsiteX1153" fmla="*/ 10179162 w 13501975"/>
                <a:gd name="connsiteY1153" fmla="*/ 869943 h 3018047"/>
                <a:gd name="connsiteX1154" fmla="*/ 10261135 w 13501975"/>
                <a:gd name="connsiteY1154" fmla="*/ 854565 h 3018047"/>
                <a:gd name="connsiteX1155" fmla="*/ 10280581 w 13501975"/>
                <a:gd name="connsiteY1155" fmla="*/ 850371 h 3018047"/>
                <a:gd name="connsiteX1156" fmla="*/ 10320614 w 13501975"/>
                <a:gd name="connsiteY1156" fmla="*/ 843381 h 3018047"/>
                <a:gd name="connsiteX1157" fmla="*/ 10417077 w 13501975"/>
                <a:gd name="connsiteY1157" fmla="*/ 828003 h 3018047"/>
                <a:gd name="connsiteX1158" fmla="*/ 10513666 w 13501975"/>
                <a:gd name="connsiteY1158" fmla="*/ 813514 h 3018047"/>
                <a:gd name="connsiteX1159" fmla="*/ 10645080 w 13501975"/>
                <a:gd name="connsiteY1159" fmla="*/ 795976 h 3018047"/>
                <a:gd name="connsiteX1160" fmla="*/ 10600470 w 13501975"/>
                <a:gd name="connsiteY1160" fmla="*/ 802076 h 3018047"/>
                <a:gd name="connsiteX1161" fmla="*/ 9372510 w 13501975"/>
                <a:gd name="connsiteY1161" fmla="*/ 1040627 h 3018047"/>
                <a:gd name="connsiteX1162" fmla="*/ 9245291 w 13501975"/>
                <a:gd name="connsiteY1162" fmla="*/ 1078500 h 3018047"/>
                <a:gd name="connsiteX1163" fmla="*/ 9056433 w 13501975"/>
                <a:gd name="connsiteY1163" fmla="*/ 1138996 h 3018047"/>
                <a:gd name="connsiteX1164" fmla="*/ 8832751 w 13501975"/>
                <a:gd name="connsiteY1164" fmla="*/ 1217411 h 3018047"/>
                <a:gd name="connsiteX1165" fmla="*/ 8685070 w 13501975"/>
                <a:gd name="connsiteY1165" fmla="*/ 1272951 h 3018047"/>
                <a:gd name="connsiteX1166" fmla="*/ 8683927 w 13501975"/>
                <a:gd name="connsiteY1166" fmla="*/ 1273332 h 3018047"/>
                <a:gd name="connsiteX1167" fmla="*/ 8682529 w 13501975"/>
                <a:gd name="connsiteY1167" fmla="*/ 1272442 h 3018047"/>
                <a:gd name="connsiteX1168" fmla="*/ 8682782 w 13501975"/>
                <a:gd name="connsiteY1168" fmla="*/ 1272442 h 3018047"/>
                <a:gd name="connsiteX1169" fmla="*/ 8685324 w 13501975"/>
                <a:gd name="connsiteY1169" fmla="*/ 1272696 h 3018047"/>
                <a:gd name="connsiteX1170" fmla="*/ 8684054 w 13501975"/>
                <a:gd name="connsiteY1170" fmla="*/ 1271934 h 3018047"/>
                <a:gd name="connsiteX1171" fmla="*/ 8683418 w 13501975"/>
                <a:gd name="connsiteY1171" fmla="*/ 1271553 h 3018047"/>
                <a:gd name="connsiteX1172" fmla="*/ 8681893 w 13501975"/>
                <a:gd name="connsiteY1172" fmla="*/ 1270663 h 3018047"/>
                <a:gd name="connsiteX1173" fmla="*/ 8690408 w 13501975"/>
                <a:gd name="connsiteY1173" fmla="*/ 1267232 h 3018047"/>
                <a:gd name="connsiteX1174" fmla="*/ 8681766 w 13501975"/>
                <a:gd name="connsiteY1174" fmla="*/ 1270663 h 3018047"/>
                <a:gd name="connsiteX1175" fmla="*/ 8679224 w 13501975"/>
                <a:gd name="connsiteY1175" fmla="*/ 1269138 h 3018047"/>
                <a:gd name="connsiteX1176" fmla="*/ 9040038 w 13501975"/>
                <a:gd name="connsiteY1176" fmla="*/ 1140775 h 3018047"/>
                <a:gd name="connsiteX1177" fmla="*/ 9310871 w 13501975"/>
                <a:gd name="connsiteY1177" fmla="*/ 1057530 h 3018047"/>
                <a:gd name="connsiteX1178" fmla="*/ 9400851 w 13501975"/>
                <a:gd name="connsiteY1178" fmla="*/ 1032874 h 3018047"/>
                <a:gd name="connsiteX1179" fmla="*/ 9372510 w 13501975"/>
                <a:gd name="connsiteY1179" fmla="*/ 1040881 h 3018047"/>
                <a:gd name="connsiteX1180" fmla="*/ 8978907 w 13501975"/>
                <a:gd name="connsiteY1180" fmla="*/ 1154374 h 3018047"/>
                <a:gd name="connsiteX1181" fmla="*/ 8990217 w 13501975"/>
                <a:gd name="connsiteY1181" fmla="*/ 1151070 h 3018047"/>
                <a:gd name="connsiteX1182" fmla="*/ 9004452 w 13501975"/>
                <a:gd name="connsiteY1182" fmla="*/ 1146876 h 3018047"/>
                <a:gd name="connsiteX1183" fmla="*/ 8957555 w 13501975"/>
                <a:gd name="connsiteY1183" fmla="*/ 1162381 h 3018047"/>
                <a:gd name="connsiteX1184" fmla="*/ 8693204 w 13501975"/>
                <a:gd name="connsiteY1184" fmla="*/ 1256937 h 3018047"/>
                <a:gd name="connsiteX1185" fmla="*/ 8692188 w 13501975"/>
                <a:gd name="connsiteY1185" fmla="*/ 1256302 h 3018047"/>
                <a:gd name="connsiteX1186" fmla="*/ 8696128 w 13501975"/>
                <a:gd name="connsiteY1186" fmla="*/ 1254776 h 3018047"/>
                <a:gd name="connsiteX1187" fmla="*/ 8697017 w 13501975"/>
                <a:gd name="connsiteY1187" fmla="*/ 1254776 h 3018047"/>
                <a:gd name="connsiteX1188" fmla="*/ 8696509 w 13501975"/>
                <a:gd name="connsiteY1188" fmla="*/ 1254650 h 3018047"/>
                <a:gd name="connsiteX1189" fmla="*/ 8853340 w 13501975"/>
                <a:gd name="connsiteY1189" fmla="*/ 1197077 h 3018047"/>
                <a:gd name="connsiteX1190" fmla="*/ 8978780 w 13501975"/>
                <a:gd name="connsiteY1190" fmla="*/ 1154501 h 3018047"/>
                <a:gd name="connsiteX1191" fmla="*/ 8695365 w 13501975"/>
                <a:gd name="connsiteY1191" fmla="*/ 1253506 h 3018047"/>
                <a:gd name="connsiteX1192" fmla="*/ 8694984 w 13501975"/>
                <a:gd name="connsiteY1192" fmla="*/ 1253506 h 3018047"/>
                <a:gd name="connsiteX1193" fmla="*/ 8694729 w 13501975"/>
                <a:gd name="connsiteY1193" fmla="*/ 1253379 h 3018047"/>
                <a:gd name="connsiteX1194" fmla="*/ 8686341 w 13501975"/>
                <a:gd name="connsiteY1194" fmla="*/ 1252489 h 3018047"/>
                <a:gd name="connsiteX1195" fmla="*/ 8673759 w 13501975"/>
                <a:gd name="connsiteY1195" fmla="*/ 1244482 h 3018047"/>
                <a:gd name="connsiteX1196" fmla="*/ 8678080 w 13501975"/>
                <a:gd name="connsiteY1196" fmla="*/ 1242703 h 3018047"/>
                <a:gd name="connsiteX1197" fmla="*/ 8694856 w 13501975"/>
                <a:gd name="connsiteY1197" fmla="*/ 1253251 h 3018047"/>
                <a:gd name="connsiteX1198" fmla="*/ 8695492 w 13501975"/>
                <a:gd name="connsiteY1198" fmla="*/ 1253251 h 3018047"/>
                <a:gd name="connsiteX1199" fmla="*/ 8672615 w 13501975"/>
                <a:gd name="connsiteY1199" fmla="*/ 1239526 h 3018047"/>
                <a:gd name="connsiteX1200" fmla="*/ 8676809 w 13501975"/>
                <a:gd name="connsiteY1200" fmla="*/ 1242194 h 3018047"/>
                <a:gd name="connsiteX1201" fmla="*/ 8672488 w 13501975"/>
                <a:gd name="connsiteY1201" fmla="*/ 1243847 h 3018047"/>
                <a:gd name="connsiteX1202" fmla="*/ 8668295 w 13501975"/>
                <a:gd name="connsiteY1202" fmla="*/ 1241178 h 3018047"/>
                <a:gd name="connsiteX1203" fmla="*/ 8672615 w 13501975"/>
                <a:gd name="connsiteY1203" fmla="*/ 1239398 h 3018047"/>
                <a:gd name="connsiteX1204" fmla="*/ 8666770 w 13501975"/>
                <a:gd name="connsiteY1204" fmla="*/ 1241813 h 3018047"/>
                <a:gd name="connsiteX1205" fmla="*/ 8670963 w 13501975"/>
                <a:gd name="connsiteY1205" fmla="*/ 1244482 h 3018047"/>
                <a:gd name="connsiteX1206" fmla="*/ 8657618 w 13501975"/>
                <a:gd name="connsiteY1206" fmla="*/ 1249693 h 3018047"/>
                <a:gd name="connsiteX1207" fmla="*/ 8649231 w 13501975"/>
                <a:gd name="connsiteY1207" fmla="*/ 1248803 h 3018047"/>
                <a:gd name="connsiteX1208" fmla="*/ 8648087 w 13501975"/>
                <a:gd name="connsiteY1208" fmla="*/ 1249184 h 3018047"/>
                <a:gd name="connsiteX1209" fmla="*/ 8647070 w 13501975"/>
                <a:gd name="connsiteY1209" fmla="*/ 1248549 h 3018047"/>
                <a:gd name="connsiteX1210" fmla="*/ 8649231 w 13501975"/>
                <a:gd name="connsiteY1210" fmla="*/ 1248803 h 3018047"/>
                <a:gd name="connsiteX1211" fmla="*/ 8666770 w 13501975"/>
                <a:gd name="connsiteY1211" fmla="*/ 1241813 h 3018047"/>
                <a:gd name="connsiteX1212" fmla="*/ 8649357 w 13501975"/>
                <a:gd name="connsiteY1212" fmla="*/ 1249947 h 3018047"/>
                <a:gd name="connsiteX1213" fmla="*/ 8655204 w 13501975"/>
                <a:gd name="connsiteY1213" fmla="*/ 1250583 h 3018047"/>
                <a:gd name="connsiteX1214" fmla="*/ 8652154 w 13501975"/>
                <a:gd name="connsiteY1214" fmla="*/ 1251726 h 3018047"/>
                <a:gd name="connsiteX1215" fmla="*/ 8649357 w 13501975"/>
                <a:gd name="connsiteY1215" fmla="*/ 1249947 h 3018047"/>
                <a:gd name="connsiteX1216" fmla="*/ 8652154 w 13501975"/>
                <a:gd name="connsiteY1216" fmla="*/ 1253125 h 3018047"/>
                <a:gd name="connsiteX1217" fmla="*/ 8653043 w 13501975"/>
                <a:gd name="connsiteY1217" fmla="*/ 1253633 h 3018047"/>
                <a:gd name="connsiteX1218" fmla="*/ 8651264 w 13501975"/>
                <a:gd name="connsiteY1218" fmla="*/ 1253633 h 3018047"/>
                <a:gd name="connsiteX1219" fmla="*/ 8651009 w 13501975"/>
                <a:gd name="connsiteY1219" fmla="*/ 1253633 h 3018047"/>
                <a:gd name="connsiteX1220" fmla="*/ 8650883 w 13501975"/>
                <a:gd name="connsiteY1220" fmla="*/ 1253633 h 3018047"/>
                <a:gd name="connsiteX1221" fmla="*/ 8651264 w 13501975"/>
                <a:gd name="connsiteY1221" fmla="*/ 1253633 h 3018047"/>
                <a:gd name="connsiteX1222" fmla="*/ 8652154 w 13501975"/>
                <a:gd name="connsiteY1222" fmla="*/ 1253251 h 3018047"/>
                <a:gd name="connsiteX1223" fmla="*/ 5972297 w 13501975"/>
                <a:gd name="connsiteY1223" fmla="*/ 630121 h 3018047"/>
                <a:gd name="connsiteX1224" fmla="*/ 5955139 w 13501975"/>
                <a:gd name="connsiteY1224" fmla="*/ 629993 h 3018047"/>
                <a:gd name="connsiteX1225" fmla="*/ 5972297 w 13501975"/>
                <a:gd name="connsiteY1225" fmla="*/ 630121 h 3018047"/>
                <a:gd name="connsiteX1226" fmla="*/ 5257914 w 13501975"/>
                <a:gd name="connsiteY1226" fmla="*/ 640669 h 3018047"/>
                <a:gd name="connsiteX1227" fmla="*/ 5266556 w 13501975"/>
                <a:gd name="connsiteY1227" fmla="*/ 640161 h 3018047"/>
                <a:gd name="connsiteX1228" fmla="*/ 5257914 w 13501975"/>
                <a:gd name="connsiteY1228" fmla="*/ 640669 h 3018047"/>
                <a:gd name="connsiteX1229" fmla="*/ 5501676 w 13501975"/>
                <a:gd name="connsiteY1229" fmla="*/ 622750 h 3018047"/>
                <a:gd name="connsiteX1230" fmla="*/ 5515402 w 13501975"/>
                <a:gd name="connsiteY1230" fmla="*/ 622241 h 3018047"/>
                <a:gd name="connsiteX1231" fmla="*/ 5507395 w 13501975"/>
                <a:gd name="connsiteY1231" fmla="*/ 622622 h 3018047"/>
                <a:gd name="connsiteX1232" fmla="*/ 5501676 w 13501975"/>
                <a:gd name="connsiteY1232" fmla="*/ 622750 h 3018047"/>
                <a:gd name="connsiteX1233" fmla="*/ 4724891 w 13501975"/>
                <a:gd name="connsiteY1233" fmla="*/ 477611 h 3018047"/>
                <a:gd name="connsiteX1234" fmla="*/ 4837367 w 13501975"/>
                <a:gd name="connsiteY1234" fmla="*/ 516882 h 3018047"/>
                <a:gd name="connsiteX1235" fmla="*/ 4941583 w 13501975"/>
                <a:gd name="connsiteY1235" fmla="*/ 553230 h 3018047"/>
                <a:gd name="connsiteX1236" fmla="*/ 5034741 w 13501975"/>
                <a:gd name="connsiteY1236" fmla="*/ 588816 h 3018047"/>
                <a:gd name="connsiteX1237" fmla="*/ 5160435 w 13501975"/>
                <a:gd name="connsiteY1237" fmla="*/ 636984 h 3018047"/>
                <a:gd name="connsiteX1238" fmla="*/ 5160053 w 13501975"/>
                <a:gd name="connsiteY1238" fmla="*/ 636984 h 3018047"/>
                <a:gd name="connsiteX1239" fmla="*/ 5160943 w 13501975"/>
                <a:gd name="connsiteY1239" fmla="*/ 636984 h 3018047"/>
                <a:gd name="connsiteX1240" fmla="*/ 5169458 w 13501975"/>
                <a:gd name="connsiteY1240" fmla="*/ 640415 h 3018047"/>
                <a:gd name="connsiteX1241" fmla="*/ 5166535 w 13501975"/>
                <a:gd name="connsiteY1241" fmla="*/ 640669 h 3018047"/>
                <a:gd name="connsiteX1242" fmla="*/ 4786149 w 13501975"/>
                <a:gd name="connsiteY1242" fmla="*/ 500614 h 3018047"/>
                <a:gd name="connsiteX1243" fmla="*/ 4709386 w 13501975"/>
                <a:gd name="connsiteY1243" fmla="*/ 473289 h 3018047"/>
                <a:gd name="connsiteX1244" fmla="*/ 4621693 w 13501975"/>
                <a:gd name="connsiteY1244" fmla="*/ 444948 h 3018047"/>
                <a:gd name="connsiteX1245" fmla="*/ 4725018 w 13501975"/>
                <a:gd name="connsiteY1245" fmla="*/ 477738 h 3018047"/>
                <a:gd name="connsiteX1246" fmla="*/ 1026901 w 13501975"/>
                <a:gd name="connsiteY1246" fmla="*/ 2616819 h 3018047"/>
                <a:gd name="connsiteX1247" fmla="*/ 1760856 w 13501975"/>
                <a:gd name="connsiteY1247" fmla="*/ 2650752 h 3018047"/>
                <a:gd name="connsiteX1248" fmla="*/ 1890872 w 13501975"/>
                <a:gd name="connsiteY1248" fmla="*/ 2657615 h 3018047"/>
                <a:gd name="connsiteX1249" fmla="*/ 1459649 w 13501975"/>
                <a:gd name="connsiteY1249" fmla="*/ 2638170 h 3018047"/>
                <a:gd name="connsiteX1250" fmla="*/ 1510994 w 13501975"/>
                <a:gd name="connsiteY1250" fmla="*/ 2640712 h 3018047"/>
                <a:gd name="connsiteX1251" fmla="*/ 1458887 w 13501975"/>
                <a:gd name="connsiteY1251" fmla="*/ 2638297 h 3018047"/>
                <a:gd name="connsiteX1252" fmla="*/ 1026901 w 13501975"/>
                <a:gd name="connsiteY1252" fmla="*/ 2616819 h 3018047"/>
                <a:gd name="connsiteX1253" fmla="*/ 2447406 w 13501975"/>
                <a:gd name="connsiteY1253" fmla="*/ 2690278 h 3018047"/>
                <a:gd name="connsiteX1254" fmla="*/ 2561281 w 13501975"/>
                <a:gd name="connsiteY1254" fmla="*/ 2693964 h 3018047"/>
                <a:gd name="connsiteX1255" fmla="*/ 2642747 w 13501975"/>
                <a:gd name="connsiteY1255" fmla="*/ 2697141 h 3018047"/>
                <a:gd name="connsiteX1256" fmla="*/ 2760179 w 13501975"/>
                <a:gd name="connsiteY1256" fmla="*/ 2705529 h 3018047"/>
                <a:gd name="connsiteX1257" fmla="*/ 2447406 w 13501975"/>
                <a:gd name="connsiteY1257" fmla="*/ 2690278 h 3018047"/>
                <a:gd name="connsiteX1258" fmla="*/ 3929169 w 13501975"/>
                <a:gd name="connsiteY1258" fmla="*/ 2757636 h 3018047"/>
                <a:gd name="connsiteX1259" fmla="*/ 2771745 w 13501975"/>
                <a:gd name="connsiteY1259" fmla="*/ 2702224 h 3018047"/>
                <a:gd name="connsiteX1260" fmla="*/ 2688754 w 13501975"/>
                <a:gd name="connsiteY1260" fmla="*/ 2697903 h 3018047"/>
                <a:gd name="connsiteX1261" fmla="*/ 2679349 w 13501975"/>
                <a:gd name="connsiteY1261" fmla="*/ 2695234 h 3018047"/>
                <a:gd name="connsiteX1262" fmla="*/ 2375854 w 13501975"/>
                <a:gd name="connsiteY1262" fmla="*/ 2681000 h 3018047"/>
                <a:gd name="connsiteX1263" fmla="*/ 2406483 w 13501975"/>
                <a:gd name="connsiteY1263" fmla="*/ 2682144 h 3018047"/>
                <a:gd name="connsiteX1264" fmla="*/ 2412329 w 13501975"/>
                <a:gd name="connsiteY1264" fmla="*/ 2682398 h 3018047"/>
                <a:gd name="connsiteX1265" fmla="*/ 2564839 w 13501975"/>
                <a:gd name="connsiteY1265" fmla="*/ 2689388 h 3018047"/>
                <a:gd name="connsiteX1266" fmla="*/ 3356240 w 13501975"/>
                <a:gd name="connsiteY1266" fmla="*/ 2722305 h 3018047"/>
                <a:gd name="connsiteX1267" fmla="*/ 3360434 w 13501975"/>
                <a:gd name="connsiteY1267" fmla="*/ 2722559 h 3018047"/>
                <a:gd name="connsiteX1268" fmla="*/ 3360434 w 13501975"/>
                <a:gd name="connsiteY1268" fmla="*/ 2722559 h 3018047"/>
                <a:gd name="connsiteX1269" fmla="*/ 3370601 w 13501975"/>
                <a:gd name="connsiteY1269" fmla="*/ 2722178 h 3018047"/>
                <a:gd name="connsiteX1270" fmla="*/ 3372634 w 13501975"/>
                <a:gd name="connsiteY1270" fmla="*/ 2722305 h 3018047"/>
                <a:gd name="connsiteX1271" fmla="*/ 3398307 w 13501975"/>
                <a:gd name="connsiteY1271" fmla="*/ 2723957 h 3018047"/>
                <a:gd name="connsiteX1272" fmla="*/ 3492609 w 13501975"/>
                <a:gd name="connsiteY1272" fmla="*/ 2729295 h 3018047"/>
                <a:gd name="connsiteX1273" fmla="*/ 3724552 w 13501975"/>
                <a:gd name="connsiteY1273" fmla="*/ 2740987 h 3018047"/>
                <a:gd name="connsiteX1274" fmla="*/ 3729635 w 13501975"/>
                <a:gd name="connsiteY1274" fmla="*/ 2741368 h 3018047"/>
                <a:gd name="connsiteX1275" fmla="*/ 3760900 w 13501975"/>
                <a:gd name="connsiteY1275" fmla="*/ 2743148 h 3018047"/>
                <a:gd name="connsiteX1276" fmla="*/ 3864099 w 13501975"/>
                <a:gd name="connsiteY1276" fmla="*/ 2748232 h 3018047"/>
                <a:gd name="connsiteX1277" fmla="*/ 3926373 w 13501975"/>
                <a:gd name="connsiteY1277" fmla="*/ 2750900 h 3018047"/>
                <a:gd name="connsiteX1278" fmla="*/ 4219066 w 13501975"/>
                <a:gd name="connsiteY1278" fmla="*/ 2764753 h 3018047"/>
                <a:gd name="connsiteX1279" fmla="*/ 4168483 w 13501975"/>
                <a:gd name="connsiteY1279" fmla="*/ 2761449 h 3018047"/>
                <a:gd name="connsiteX1280" fmla="*/ 4293415 w 13501975"/>
                <a:gd name="connsiteY1280" fmla="*/ 2767168 h 3018047"/>
                <a:gd name="connsiteX1281" fmla="*/ 4300150 w 13501975"/>
                <a:gd name="connsiteY1281" fmla="*/ 2767423 h 3018047"/>
                <a:gd name="connsiteX1282" fmla="*/ 4290619 w 13501975"/>
                <a:gd name="connsiteY1282" fmla="*/ 2774285 h 3018047"/>
                <a:gd name="connsiteX1283" fmla="*/ 3929169 w 13501975"/>
                <a:gd name="connsiteY1283" fmla="*/ 2757509 h 3018047"/>
                <a:gd name="connsiteX1284" fmla="*/ 4293033 w 13501975"/>
                <a:gd name="connsiteY1284" fmla="*/ 2774412 h 3018047"/>
                <a:gd name="connsiteX1285" fmla="*/ 4301294 w 13501975"/>
                <a:gd name="connsiteY1285" fmla="*/ 2767549 h 3018047"/>
                <a:gd name="connsiteX1286" fmla="*/ 4307140 w 13501975"/>
                <a:gd name="connsiteY1286" fmla="*/ 2767804 h 3018047"/>
                <a:gd name="connsiteX1287" fmla="*/ 4298244 w 13501975"/>
                <a:gd name="connsiteY1287" fmla="*/ 2774666 h 3018047"/>
                <a:gd name="connsiteX1288" fmla="*/ 4293160 w 13501975"/>
                <a:gd name="connsiteY1288" fmla="*/ 2774412 h 3018047"/>
                <a:gd name="connsiteX1289" fmla="*/ 4305743 w 13501975"/>
                <a:gd name="connsiteY1289" fmla="*/ 2775048 h 3018047"/>
                <a:gd name="connsiteX1290" fmla="*/ 4314893 w 13501975"/>
                <a:gd name="connsiteY1290" fmla="*/ 2768185 h 3018047"/>
                <a:gd name="connsiteX1291" fmla="*/ 4317054 w 13501975"/>
                <a:gd name="connsiteY1291" fmla="*/ 2768185 h 3018047"/>
                <a:gd name="connsiteX1292" fmla="*/ 4308157 w 13501975"/>
                <a:gd name="connsiteY1292" fmla="*/ 2775175 h 3018047"/>
                <a:gd name="connsiteX1293" fmla="*/ 4305743 w 13501975"/>
                <a:gd name="connsiteY1293" fmla="*/ 2775175 h 3018047"/>
                <a:gd name="connsiteX1294" fmla="*/ 4300913 w 13501975"/>
                <a:gd name="connsiteY1294" fmla="*/ 2783563 h 3018047"/>
                <a:gd name="connsiteX1295" fmla="*/ 4306505 w 13501975"/>
                <a:gd name="connsiteY1295" fmla="*/ 2783817 h 3018047"/>
                <a:gd name="connsiteX1296" fmla="*/ 4140650 w 13501975"/>
                <a:gd name="connsiteY1296" fmla="*/ 2913705 h 3018047"/>
                <a:gd name="connsiteX1297" fmla="*/ 4139887 w 13501975"/>
                <a:gd name="connsiteY1297" fmla="*/ 2912688 h 3018047"/>
                <a:gd name="connsiteX1298" fmla="*/ 4137600 w 13501975"/>
                <a:gd name="connsiteY1298" fmla="*/ 2909638 h 3018047"/>
                <a:gd name="connsiteX1299" fmla="*/ 4300913 w 13501975"/>
                <a:gd name="connsiteY1299" fmla="*/ 2783563 h 3018047"/>
                <a:gd name="connsiteX1300" fmla="*/ 4523578 w 13501975"/>
                <a:gd name="connsiteY1300" fmla="*/ 2998602 h 3018047"/>
                <a:gd name="connsiteX1301" fmla="*/ 4559799 w 13501975"/>
                <a:gd name="connsiteY1301" fmla="*/ 2996823 h 3018047"/>
                <a:gd name="connsiteX1302" fmla="*/ 4581659 w 13501975"/>
                <a:gd name="connsiteY1302" fmla="*/ 2997204 h 3018047"/>
                <a:gd name="connsiteX1303" fmla="*/ 4915020 w 13501975"/>
                <a:gd name="connsiteY1303" fmla="*/ 2996950 h 3018047"/>
                <a:gd name="connsiteX1304" fmla="*/ 4915020 w 13501975"/>
                <a:gd name="connsiteY1304" fmla="*/ 2996950 h 3018047"/>
                <a:gd name="connsiteX1305" fmla="*/ 4857194 w 13501975"/>
                <a:gd name="connsiteY1305" fmla="*/ 2996950 h 3018047"/>
                <a:gd name="connsiteX1306" fmla="*/ 4915020 w 13501975"/>
                <a:gd name="connsiteY1306" fmla="*/ 2997204 h 3018047"/>
                <a:gd name="connsiteX1307" fmla="*/ 4915020 w 13501975"/>
                <a:gd name="connsiteY1307" fmla="*/ 2999110 h 3018047"/>
                <a:gd name="connsiteX1308" fmla="*/ 4523450 w 13501975"/>
                <a:gd name="connsiteY1308" fmla="*/ 2998602 h 3018047"/>
                <a:gd name="connsiteX1309" fmla="*/ 8788777 w 13501975"/>
                <a:gd name="connsiteY1309" fmla="*/ 2993518 h 3018047"/>
                <a:gd name="connsiteX1310" fmla="*/ 8225126 w 13501975"/>
                <a:gd name="connsiteY1310" fmla="*/ 2993518 h 3018047"/>
                <a:gd name="connsiteX1311" fmla="*/ 8269481 w 13501975"/>
                <a:gd name="connsiteY1311" fmla="*/ 2993264 h 3018047"/>
                <a:gd name="connsiteX1312" fmla="*/ 8525570 w 13501975"/>
                <a:gd name="connsiteY1312" fmla="*/ 2992121 h 3018047"/>
                <a:gd name="connsiteX1313" fmla="*/ 8623685 w 13501975"/>
                <a:gd name="connsiteY1313" fmla="*/ 2992502 h 3018047"/>
                <a:gd name="connsiteX1314" fmla="*/ 8782804 w 13501975"/>
                <a:gd name="connsiteY1314" fmla="*/ 2993010 h 3018047"/>
                <a:gd name="connsiteX1315" fmla="*/ 8849146 w 13501975"/>
                <a:gd name="connsiteY1315" fmla="*/ 2993646 h 3018047"/>
                <a:gd name="connsiteX1316" fmla="*/ 8788650 w 13501975"/>
                <a:gd name="connsiteY1316" fmla="*/ 2993646 h 3018047"/>
                <a:gd name="connsiteX1317" fmla="*/ 9620720 w 13501975"/>
                <a:gd name="connsiteY1317" fmla="*/ 2998984 h 3018047"/>
                <a:gd name="connsiteX1318" fmla="*/ 9495154 w 13501975"/>
                <a:gd name="connsiteY1318" fmla="*/ 2997459 h 3018047"/>
                <a:gd name="connsiteX1319" fmla="*/ 9574459 w 13501975"/>
                <a:gd name="connsiteY1319" fmla="*/ 2997204 h 3018047"/>
                <a:gd name="connsiteX1320" fmla="*/ 9605596 w 13501975"/>
                <a:gd name="connsiteY1320" fmla="*/ 2996823 h 3018047"/>
                <a:gd name="connsiteX1321" fmla="*/ 9614111 w 13501975"/>
                <a:gd name="connsiteY1321" fmla="*/ 2996569 h 3018047"/>
                <a:gd name="connsiteX1322" fmla="*/ 9617034 w 13501975"/>
                <a:gd name="connsiteY1322" fmla="*/ 2996314 h 3018047"/>
                <a:gd name="connsiteX1323" fmla="*/ 9614111 w 13501975"/>
                <a:gd name="connsiteY1323" fmla="*/ 2996060 h 3018047"/>
                <a:gd name="connsiteX1324" fmla="*/ 9605596 w 13501975"/>
                <a:gd name="connsiteY1324" fmla="*/ 2995806 h 3018047"/>
                <a:gd name="connsiteX1325" fmla="*/ 9574459 w 13501975"/>
                <a:gd name="connsiteY1325" fmla="*/ 2995425 h 3018047"/>
                <a:gd name="connsiteX1326" fmla="*/ 9497949 w 13501975"/>
                <a:gd name="connsiteY1326" fmla="*/ 2995171 h 3018047"/>
                <a:gd name="connsiteX1327" fmla="*/ 9894094 w 13501975"/>
                <a:gd name="connsiteY1327" fmla="*/ 2996442 h 3018047"/>
                <a:gd name="connsiteX1328" fmla="*/ 9534806 w 13501975"/>
                <a:gd name="connsiteY1328" fmla="*/ 2992883 h 3018047"/>
                <a:gd name="connsiteX1329" fmla="*/ 9175645 w 13501975"/>
                <a:gd name="connsiteY1329" fmla="*/ 2989325 h 3018047"/>
                <a:gd name="connsiteX1330" fmla="*/ 9292060 w 13501975"/>
                <a:gd name="connsiteY1330" fmla="*/ 2988308 h 3018047"/>
                <a:gd name="connsiteX1331" fmla="*/ 9421821 w 13501975"/>
                <a:gd name="connsiteY1331" fmla="*/ 2989452 h 3018047"/>
                <a:gd name="connsiteX1332" fmla="*/ 9617034 w 13501975"/>
                <a:gd name="connsiteY1332" fmla="*/ 2991104 h 3018047"/>
                <a:gd name="connsiteX1333" fmla="*/ 9617034 w 13501975"/>
                <a:gd name="connsiteY1333" fmla="*/ 2986656 h 3018047"/>
                <a:gd name="connsiteX1334" fmla="*/ 9797123 w 13501975"/>
                <a:gd name="connsiteY1334" fmla="*/ 2988308 h 3018047"/>
                <a:gd name="connsiteX1335" fmla="*/ 9763062 w 13501975"/>
                <a:gd name="connsiteY1335" fmla="*/ 2988689 h 3018047"/>
                <a:gd name="connsiteX1336" fmla="*/ 9811484 w 13501975"/>
                <a:gd name="connsiteY1336" fmla="*/ 2988435 h 3018047"/>
                <a:gd name="connsiteX1337" fmla="*/ 10018645 w 13501975"/>
                <a:gd name="connsiteY1337" fmla="*/ 2990341 h 3018047"/>
                <a:gd name="connsiteX1338" fmla="*/ 9875030 w 13501975"/>
                <a:gd name="connsiteY1338" fmla="*/ 2990341 h 3018047"/>
                <a:gd name="connsiteX1339" fmla="*/ 10059822 w 13501975"/>
                <a:gd name="connsiteY1339" fmla="*/ 2992883 h 3018047"/>
                <a:gd name="connsiteX1340" fmla="*/ 10244613 w 13501975"/>
                <a:gd name="connsiteY1340" fmla="*/ 2995298 h 3018047"/>
                <a:gd name="connsiteX1341" fmla="*/ 10453044 w 13501975"/>
                <a:gd name="connsiteY1341" fmla="*/ 2994281 h 3018047"/>
                <a:gd name="connsiteX1342" fmla="*/ 10713963 w 13501975"/>
                <a:gd name="connsiteY1342" fmla="*/ 2996569 h 3018047"/>
                <a:gd name="connsiteX1343" fmla="*/ 10111421 w 13501975"/>
                <a:gd name="connsiteY1343" fmla="*/ 2998221 h 3018047"/>
                <a:gd name="connsiteX1344" fmla="*/ 9791532 w 13501975"/>
                <a:gd name="connsiteY1344" fmla="*/ 2999238 h 3018047"/>
                <a:gd name="connsiteX1345" fmla="*/ 9706253 w 13501975"/>
                <a:gd name="connsiteY1345" fmla="*/ 2999238 h 3018047"/>
                <a:gd name="connsiteX1346" fmla="*/ 9626058 w 13501975"/>
                <a:gd name="connsiteY1346" fmla="*/ 2999238 h 3018047"/>
                <a:gd name="connsiteX1347" fmla="*/ 9620593 w 13501975"/>
                <a:gd name="connsiteY1347" fmla="*/ 2999238 h 301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3501975" h="3018047">
                  <a:moveTo>
                    <a:pt x="11986915" y="3001271"/>
                  </a:moveTo>
                  <a:cubicBezTo>
                    <a:pt x="12035972" y="3001017"/>
                    <a:pt x="12071812" y="3000763"/>
                    <a:pt x="12089604" y="3000636"/>
                  </a:cubicBezTo>
                  <a:cubicBezTo>
                    <a:pt x="12157472" y="3000254"/>
                    <a:pt x="12075243" y="3000000"/>
                    <a:pt x="11905830" y="3000000"/>
                  </a:cubicBezTo>
                  <a:cubicBezTo>
                    <a:pt x="11895789" y="3000000"/>
                    <a:pt x="11885114" y="3000000"/>
                    <a:pt x="11874057" y="3000000"/>
                  </a:cubicBezTo>
                  <a:lnTo>
                    <a:pt x="11801488" y="2999238"/>
                  </a:lnTo>
                  <a:lnTo>
                    <a:pt x="11897314" y="3000000"/>
                  </a:lnTo>
                  <a:lnTo>
                    <a:pt x="12092528" y="2998348"/>
                  </a:lnTo>
                  <a:lnTo>
                    <a:pt x="12289267" y="2996696"/>
                  </a:lnTo>
                  <a:lnTo>
                    <a:pt x="11505872" y="2996696"/>
                  </a:lnTo>
                  <a:lnTo>
                    <a:pt x="11675921" y="2998094"/>
                  </a:lnTo>
                  <a:lnTo>
                    <a:pt x="11675921" y="3000636"/>
                  </a:lnTo>
                  <a:cubicBezTo>
                    <a:pt x="11624067" y="3000890"/>
                    <a:pt x="11569418" y="3001144"/>
                    <a:pt x="11514260" y="3001525"/>
                  </a:cubicBezTo>
                  <a:lnTo>
                    <a:pt x="11213943" y="3001525"/>
                  </a:lnTo>
                  <a:lnTo>
                    <a:pt x="11355523" y="3002669"/>
                  </a:lnTo>
                  <a:cubicBezTo>
                    <a:pt x="11348151" y="3002669"/>
                    <a:pt x="11340907" y="3002669"/>
                    <a:pt x="11333536" y="3002796"/>
                  </a:cubicBezTo>
                  <a:lnTo>
                    <a:pt x="11208478" y="3001780"/>
                  </a:lnTo>
                  <a:lnTo>
                    <a:pt x="10749168" y="3003305"/>
                  </a:lnTo>
                  <a:lnTo>
                    <a:pt x="10548871" y="3003940"/>
                  </a:lnTo>
                  <a:cubicBezTo>
                    <a:pt x="10506677" y="3003686"/>
                    <a:pt x="10459144" y="3003432"/>
                    <a:pt x="10404622" y="3003178"/>
                  </a:cubicBezTo>
                  <a:lnTo>
                    <a:pt x="10530697" y="3001525"/>
                  </a:lnTo>
                  <a:lnTo>
                    <a:pt x="10705703" y="2999110"/>
                  </a:lnTo>
                  <a:lnTo>
                    <a:pt x="10977043" y="2998475"/>
                  </a:lnTo>
                  <a:lnTo>
                    <a:pt x="11135654" y="2995044"/>
                  </a:lnTo>
                  <a:lnTo>
                    <a:pt x="11292104" y="2991612"/>
                  </a:lnTo>
                  <a:lnTo>
                    <a:pt x="10996362" y="2991612"/>
                  </a:lnTo>
                  <a:cubicBezTo>
                    <a:pt x="10947303" y="2991612"/>
                    <a:pt x="10874989" y="2991358"/>
                    <a:pt x="10788439" y="2991104"/>
                  </a:cubicBezTo>
                  <a:cubicBezTo>
                    <a:pt x="10787931" y="2991104"/>
                    <a:pt x="10775222" y="2990850"/>
                    <a:pt x="10752472" y="2990722"/>
                  </a:cubicBezTo>
                  <a:cubicBezTo>
                    <a:pt x="10729342" y="2990722"/>
                    <a:pt x="10695789" y="2990468"/>
                    <a:pt x="10654484" y="2990341"/>
                  </a:cubicBezTo>
                  <a:cubicBezTo>
                    <a:pt x="10643047" y="2990341"/>
                    <a:pt x="10630973" y="2990341"/>
                    <a:pt x="10618517" y="2990341"/>
                  </a:cubicBezTo>
                  <a:cubicBezTo>
                    <a:pt x="10453425" y="2989452"/>
                    <a:pt x="10264567" y="2988308"/>
                    <a:pt x="10091341" y="2987037"/>
                  </a:cubicBezTo>
                  <a:lnTo>
                    <a:pt x="10422923" y="2985512"/>
                  </a:lnTo>
                  <a:cubicBezTo>
                    <a:pt x="10491299" y="2985131"/>
                    <a:pt x="10557260" y="2984876"/>
                    <a:pt x="10619407" y="2984495"/>
                  </a:cubicBezTo>
                  <a:lnTo>
                    <a:pt x="10768486" y="2986020"/>
                  </a:lnTo>
                  <a:cubicBezTo>
                    <a:pt x="10752091" y="2986020"/>
                    <a:pt x="10735569" y="2986274"/>
                    <a:pt x="10718666" y="2986401"/>
                  </a:cubicBezTo>
                  <a:cubicBezTo>
                    <a:pt x="10747643" y="2986401"/>
                    <a:pt x="10775857" y="2986401"/>
                    <a:pt x="10803563" y="2986401"/>
                  </a:cubicBezTo>
                  <a:lnTo>
                    <a:pt x="10966622" y="2988054"/>
                  </a:lnTo>
                  <a:cubicBezTo>
                    <a:pt x="10986830" y="2988181"/>
                    <a:pt x="11007037" y="2988308"/>
                    <a:pt x="11027245" y="2988562"/>
                  </a:cubicBezTo>
                  <a:cubicBezTo>
                    <a:pt x="11028134" y="2988562"/>
                    <a:pt x="11029024" y="2988562"/>
                    <a:pt x="11030040" y="2988562"/>
                  </a:cubicBezTo>
                  <a:cubicBezTo>
                    <a:pt x="11037412" y="2988562"/>
                    <a:pt x="11048088" y="2988816"/>
                    <a:pt x="11061178" y="2988943"/>
                  </a:cubicBezTo>
                  <a:cubicBezTo>
                    <a:pt x="11074395" y="2988943"/>
                    <a:pt x="11090155" y="2988943"/>
                    <a:pt x="11107820" y="2989071"/>
                  </a:cubicBezTo>
                  <a:cubicBezTo>
                    <a:pt x="11262364" y="2990214"/>
                    <a:pt x="11401021" y="2991358"/>
                    <a:pt x="11448300" y="2991739"/>
                  </a:cubicBezTo>
                  <a:cubicBezTo>
                    <a:pt x="11478801" y="2991739"/>
                    <a:pt x="11506381" y="2991485"/>
                    <a:pt x="11526461" y="2991104"/>
                  </a:cubicBezTo>
                  <a:cubicBezTo>
                    <a:pt x="11536374" y="2990850"/>
                    <a:pt x="11544508" y="2990596"/>
                    <a:pt x="11550100" y="2990468"/>
                  </a:cubicBezTo>
                  <a:cubicBezTo>
                    <a:pt x="11555693" y="2990214"/>
                    <a:pt x="11558743" y="2989960"/>
                    <a:pt x="11558743" y="2989579"/>
                  </a:cubicBezTo>
                  <a:cubicBezTo>
                    <a:pt x="11558743" y="2989579"/>
                    <a:pt x="11555311" y="2989325"/>
                    <a:pt x="11548956" y="2989071"/>
                  </a:cubicBezTo>
                  <a:cubicBezTo>
                    <a:pt x="11542474" y="2989071"/>
                    <a:pt x="11533070" y="2988816"/>
                    <a:pt x="11520869" y="2988562"/>
                  </a:cubicBezTo>
                  <a:cubicBezTo>
                    <a:pt x="11496467" y="2988308"/>
                    <a:pt x="11461136" y="2987927"/>
                    <a:pt x="11417543" y="2987545"/>
                  </a:cubicBezTo>
                  <a:cubicBezTo>
                    <a:pt x="11394921" y="2987545"/>
                    <a:pt x="11369884" y="2987291"/>
                    <a:pt x="11343067" y="2987164"/>
                  </a:cubicBezTo>
                  <a:cubicBezTo>
                    <a:pt x="11351583" y="2987164"/>
                    <a:pt x="11358700" y="2986910"/>
                    <a:pt x="11364038" y="2986910"/>
                  </a:cubicBezTo>
                  <a:cubicBezTo>
                    <a:pt x="11367723" y="2986910"/>
                    <a:pt x="11370647" y="2986783"/>
                    <a:pt x="11372680" y="2986656"/>
                  </a:cubicBezTo>
                  <a:cubicBezTo>
                    <a:pt x="11374713" y="2986656"/>
                    <a:pt x="11375730" y="2986529"/>
                    <a:pt x="11375730" y="2986401"/>
                  </a:cubicBezTo>
                  <a:cubicBezTo>
                    <a:pt x="11375730" y="2986274"/>
                    <a:pt x="11374713" y="2986274"/>
                    <a:pt x="11372680" y="2986147"/>
                  </a:cubicBezTo>
                  <a:cubicBezTo>
                    <a:pt x="11370647" y="2986147"/>
                    <a:pt x="11367723" y="2986020"/>
                    <a:pt x="11364038" y="2985893"/>
                  </a:cubicBezTo>
                  <a:cubicBezTo>
                    <a:pt x="11363403" y="2985893"/>
                    <a:pt x="11362513" y="2985893"/>
                    <a:pt x="11361878" y="2985893"/>
                  </a:cubicBezTo>
                  <a:cubicBezTo>
                    <a:pt x="11472574" y="2985512"/>
                    <a:pt x="11526080" y="2985004"/>
                    <a:pt x="11505872" y="2984114"/>
                  </a:cubicBezTo>
                  <a:cubicBezTo>
                    <a:pt x="11563190" y="2984495"/>
                    <a:pt x="11642242" y="2984876"/>
                    <a:pt x="11737179" y="2985131"/>
                  </a:cubicBezTo>
                  <a:cubicBezTo>
                    <a:pt x="11861602" y="2985385"/>
                    <a:pt x="11974206" y="2985639"/>
                    <a:pt x="12056053" y="2985893"/>
                  </a:cubicBezTo>
                  <a:cubicBezTo>
                    <a:pt x="12255586" y="2987800"/>
                    <a:pt x="12432879" y="2989071"/>
                    <a:pt x="12511677" y="2989071"/>
                  </a:cubicBezTo>
                  <a:cubicBezTo>
                    <a:pt x="12571664" y="2989071"/>
                    <a:pt x="12626313" y="2988943"/>
                    <a:pt x="12666092" y="2988943"/>
                  </a:cubicBezTo>
                  <a:cubicBezTo>
                    <a:pt x="12685920" y="2988943"/>
                    <a:pt x="12702060" y="2988816"/>
                    <a:pt x="12713245" y="2988689"/>
                  </a:cubicBezTo>
                  <a:cubicBezTo>
                    <a:pt x="12724429" y="2988689"/>
                    <a:pt x="12730529" y="2988435"/>
                    <a:pt x="12730529" y="2988435"/>
                  </a:cubicBezTo>
                  <a:cubicBezTo>
                    <a:pt x="12728877" y="2988435"/>
                    <a:pt x="12456011" y="2986147"/>
                    <a:pt x="12096468" y="2982970"/>
                  </a:cubicBezTo>
                  <a:cubicBezTo>
                    <a:pt x="12090876" y="2982843"/>
                    <a:pt x="12085029" y="2982716"/>
                    <a:pt x="12078675" y="2982589"/>
                  </a:cubicBezTo>
                  <a:lnTo>
                    <a:pt x="12158107" y="2981953"/>
                  </a:lnTo>
                  <a:lnTo>
                    <a:pt x="12353320" y="2980301"/>
                  </a:lnTo>
                  <a:lnTo>
                    <a:pt x="11979543" y="2980301"/>
                  </a:lnTo>
                  <a:cubicBezTo>
                    <a:pt x="11978145" y="2980301"/>
                    <a:pt x="11976747" y="2980301"/>
                    <a:pt x="11975349" y="2980301"/>
                  </a:cubicBezTo>
                  <a:lnTo>
                    <a:pt x="11945864" y="2979665"/>
                  </a:lnTo>
                  <a:lnTo>
                    <a:pt x="12409622" y="2979665"/>
                  </a:lnTo>
                  <a:lnTo>
                    <a:pt x="12409622" y="2977632"/>
                  </a:lnTo>
                  <a:cubicBezTo>
                    <a:pt x="12409622" y="2977632"/>
                    <a:pt x="12404411" y="2977378"/>
                    <a:pt x="12394625" y="2977124"/>
                  </a:cubicBezTo>
                  <a:cubicBezTo>
                    <a:pt x="12384838" y="2976997"/>
                    <a:pt x="12370350" y="2976743"/>
                    <a:pt x="12351668" y="2976361"/>
                  </a:cubicBezTo>
                  <a:cubicBezTo>
                    <a:pt x="12324724" y="2975980"/>
                    <a:pt x="12288885" y="2975599"/>
                    <a:pt x="12246054" y="2975090"/>
                  </a:cubicBezTo>
                  <a:cubicBezTo>
                    <a:pt x="12279226" y="2974836"/>
                    <a:pt x="12306296" y="2974582"/>
                    <a:pt x="12325615" y="2974328"/>
                  </a:cubicBezTo>
                  <a:cubicBezTo>
                    <a:pt x="12247834" y="2974201"/>
                    <a:pt x="12183271" y="2974073"/>
                    <a:pt x="12131164" y="2973947"/>
                  </a:cubicBezTo>
                  <a:cubicBezTo>
                    <a:pt x="12038641" y="2973057"/>
                    <a:pt x="11928198" y="2972167"/>
                    <a:pt x="11807842" y="2971023"/>
                  </a:cubicBezTo>
                  <a:lnTo>
                    <a:pt x="11886639" y="2970642"/>
                  </a:lnTo>
                  <a:lnTo>
                    <a:pt x="12185178" y="2969117"/>
                  </a:lnTo>
                  <a:cubicBezTo>
                    <a:pt x="12276938" y="2968990"/>
                    <a:pt x="12343661" y="2968736"/>
                    <a:pt x="12379629" y="2968355"/>
                  </a:cubicBezTo>
                  <a:lnTo>
                    <a:pt x="13075202" y="2966956"/>
                  </a:lnTo>
                  <a:lnTo>
                    <a:pt x="12892953" y="2970896"/>
                  </a:lnTo>
                  <a:lnTo>
                    <a:pt x="12710702" y="2974836"/>
                  </a:lnTo>
                  <a:lnTo>
                    <a:pt x="13183357" y="2973311"/>
                  </a:lnTo>
                  <a:cubicBezTo>
                    <a:pt x="13258341" y="2973057"/>
                    <a:pt x="13329512" y="2972803"/>
                    <a:pt x="13391661" y="2972548"/>
                  </a:cubicBezTo>
                  <a:lnTo>
                    <a:pt x="13399158" y="2972548"/>
                  </a:lnTo>
                  <a:cubicBezTo>
                    <a:pt x="13399158" y="2972548"/>
                    <a:pt x="13399158" y="2965177"/>
                    <a:pt x="13399158" y="2965177"/>
                  </a:cubicBezTo>
                  <a:cubicBezTo>
                    <a:pt x="13398777" y="2886761"/>
                    <a:pt x="13398395" y="2820674"/>
                    <a:pt x="13398268" y="2774158"/>
                  </a:cubicBezTo>
                  <a:cubicBezTo>
                    <a:pt x="13398142" y="2750900"/>
                    <a:pt x="13397888" y="2732599"/>
                    <a:pt x="13397888" y="2720017"/>
                  </a:cubicBezTo>
                  <a:cubicBezTo>
                    <a:pt x="13397888" y="2707435"/>
                    <a:pt x="13397506" y="2700699"/>
                    <a:pt x="13397506" y="2700699"/>
                  </a:cubicBezTo>
                  <a:cubicBezTo>
                    <a:pt x="13396743" y="2570557"/>
                    <a:pt x="13396236" y="2665622"/>
                    <a:pt x="13395981" y="2814701"/>
                  </a:cubicBezTo>
                  <a:cubicBezTo>
                    <a:pt x="13395600" y="2856005"/>
                    <a:pt x="13395091" y="2906842"/>
                    <a:pt x="13394456" y="2965050"/>
                  </a:cubicBezTo>
                  <a:lnTo>
                    <a:pt x="13394456" y="2967846"/>
                  </a:lnTo>
                  <a:cubicBezTo>
                    <a:pt x="13394456" y="2967846"/>
                    <a:pt x="13391788" y="2967846"/>
                    <a:pt x="13391788" y="2967846"/>
                  </a:cubicBezTo>
                  <a:cubicBezTo>
                    <a:pt x="13302569" y="2967084"/>
                    <a:pt x="13196066" y="2966067"/>
                    <a:pt x="13081811" y="2965177"/>
                  </a:cubicBezTo>
                  <a:lnTo>
                    <a:pt x="13391788" y="2965177"/>
                  </a:lnTo>
                  <a:lnTo>
                    <a:pt x="13391788" y="2016819"/>
                  </a:lnTo>
                  <a:lnTo>
                    <a:pt x="13501975" y="1973989"/>
                  </a:lnTo>
                  <a:lnTo>
                    <a:pt x="13501975" y="1134039"/>
                  </a:lnTo>
                  <a:cubicBezTo>
                    <a:pt x="12934892" y="874645"/>
                    <a:pt x="12321547" y="767380"/>
                    <a:pt x="11728283" y="748951"/>
                  </a:cubicBezTo>
                  <a:cubicBezTo>
                    <a:pt x="11726122" y="748951"/>
                    <a:pt x="11722563" y="748697"/>
                    <a:pt x="11717480" y="748443"/>
                  </a:cubicBezTo>
                  <a:cubicBezTo>
                    <a:pt x="11711888" y="748189"/>
                    <a:pt x="11704644" y="747935"/>
                    <a:pt x="11695874" y="747553"/>
                  </a:cubicBezTo>
                  <a:lnTo>
                    <a:pt x="11727393" y="748697"/>
                  </a:lnTo>
                  <a:cubicBezTo>
                    <a:pt x="11767427" y="750095"/>
                    <a:pt x="11810765" y="751620"/>
                    <a:pt x="11854739" y="753145"/>
                  </a:cubicBezTo>
                  <a:cubicBezTo>
                    <a:pt x="11898713" y="756069"/>
                    <a:pt x="11943449" y="758992"/>
                    <a:pt x="11986406" y="761915"/>
                  </a:cubicBezTo>
                  <a:cubicBezTo>
                    <a:pt x="12066728" y="765982"/>
                    <a:pt x="12139806" y="775005"/>
                    <a:pt x="12189753" y="779708"/>
                  </a:cubicBezTo>
                  <a:cubicBezTo>
                    <a:pt x="12193184" y="780089"/>
                    <a:pt x="12196616" y="780470"/>
                    <a:pt x="12200047" y="780852"/>
                  </a:cubicBezTo>
                  <a:cubicBezTo>
                    <a:pt x="12218348" y="782758"/>
                    <a:pt x="12235633" y="784664"/>
                    <a:pt x="12252028" y="786316"/>
                  </a:cubicBezTo>
                  <a:cubicBezTo>
                    <a:pt x="12260162" y="787206"/>
                    <a:pt x="12268169" y="787969"/>
                    <a:pt x="12275794" y="788858"/>
                  </a:cubicBezTo>
                  <a:cubicBezTo>
                    <a:pt x="12283419" y="790002"/>
                    <a:pt x="12290917" y="791019"/>
                    <a:pt x="12298035" y="792163"/>
                  </a:cubicBezTo>
                  <a:cubicBezTo>
                    <a:pt x="12355735" y="800423"/>
                    <a:pt x="12399327" y="806651"/>
                    <a:pt x="12433896" y="811608"/>
                  </a:cubicBezTo>
                  <a:cubicBezTo>
                    <a:pt x="12409749" y="807541"/>
                    <a:pt x="12386363" y="803855"/>
                    <a:pt x="12363233" y="800297"/>
                  </a:cubicBezTo>
                  <a:lnTo>
                    <a:pt x="12379629" y="802584"/>
                  </a:lnTo>
                  <a:lnTo>
                    <a:pt x="12307567" y="791527"/>
                  </a:lnTo>
                  <a:cubicBezTo>
                    <a:pt x="12295494" y="789748"/>
                    <a:pt x="12283547" y="787714"/>
                    <a:pt x="12271473" y="786189"/>
                  </a:cubicBezTo>
                  <a:lnTo>
                    <a:pt x="12235252" y="782122"/>
                  </a:lnTo>
                  <a:lnTo>
                    <a:pt x="12090240" y="766109"/>
                  </a:lnTo>
                  <a:cubicBezTo>
                    <a:pt x="12070160" y="763567"/>
                    <a:pt x="12049189" y="762296"/>
                    <a:pt x="12027711" y="760771"/>
                  </a:cubicBezTo>
                  <a:cubicBezTo>
                    <a:pt x="12006232" y="759246"/>
                    <a:pt x="11984246" y="757721"/>
                    <a:pt x="11962132" y="756196"/>
                  </a:cubicBezTo>
                  <a:cubicBezTo>
                    <a:pt x="11940018" y="754671"/>
                    <a:pt x="11917650" y="753145"/>
                    <a:pt x="11895536" y="751620"/>
                  </a:cubicBezTo>
                  <a:cubicBezTo>
                    <a:pt x="11884479" y="750858"/>
                    <a:pt x="11873422" y="750095"/>
                    <a:pt x="11862491" y="749333"/>
                  </a:cubicBezTo>
                  <a:cubicBezTo>
                    <a:pt x="11858552" y="749206"/>
                    <a:pt x="11854739" y="749079"/>
                    <a:pt x="11850799" y="748951"/>
                  </a:cubicBezTo>
                  <a:cubicBezTo>
                    <a:pt x="11848130" y="748824"/>
                    <a:pt x="11845334" y="748570"/>
                    <a:pt x="11842665" y="748443"/>
                  </a:cubicBezTo>
                  <a:cubicBezTo>
                    <a:pt x="11802759" y="746918"/>
                    <a:pt x="11764758" y="745520"/>
                    <a:pt x="11728283" y="743995"/>
                  </a:cubicBezTo>
                  <a:cubicBezTo>
                    <a:pt x="11691680" y="742851"/>
                    <a:pt x="11656603" y="740563"/>
                    <a:pt x="11622416" y="740945"/>
                  </a:cubicBezTo>
                  <a:cubicBezTo>
                    <a:pt x="11554040" y="740945"/>
                    <a:pt x="11489732" y="739420"/>
                    <a:pt x="11425932" y="740563"/>
                  </a:cubicBezTo>
                  <a:cubicBezTo>
                    <a:pt x="11411443" y="740945"/>
                    <a:pt x="11396954" y="741326"/>
                    <a:pt x="11382593" y="741707"/>
                  </a:cubicBezTo>
                  <a:cubicBezTo>
                    <a:pt x="11350566" y="741834"/>
                    <a:pt x="11301763" y="743105"/>
                    <a:pt x="11242538" y="745647"/>
                  </a:cubicBezTo>
                  <a:cubicBezTo>
                    <a:pt x="11243301" y="745647"/>
                    <a:pt x="11244063" y="745520"/>
                    <a:pt x="11244571" y="745520"/>
                  </a:cubicBezTo>
                  <a:cubicBezTo>
                    <a:pt x="11245715" y="745520"/>
                    <a:pt x="11246351" y="745266"/>
                    <a:pt x="11246859" y="745266"/>
                  </a:cubicBezTo>
                  <a:cubicBezTo>
                    <a:pt x="11305575" y="742088"/>
                    <a:pt x="11364292" y="740563"/>
                    <a:pt x="11423135" y="737895"/>
                  </a:cubicBezTo>
                  <a:lnTo>
                    <a:pt x="11276471" y="742978"/>
                  </a:lnTo>
                  <a:cubicBezTo>
                    <a:pt x="11253341" y="743487"/>
                    <a:pt x="11230337" y="745012"/>
                    <a:pt x="11207334" y="746537"/>
                  </a:cubicBezTo>
                  <a:cubicBezTo>
                    <a:pt x="11206317" y="746537"/>
                    <a:pt x="11205300" y="746537"/>
                    <a:pt x="11204283" y="746664"/>
                  </a:cubicBezTo>
                  <a:cubicBezTo>
                    <a:pt x="11177594" y="748189"/>
                    <a:pt x="11140865" y="750095"/>
                    <a:pt x="11100450" y="752383"/>
                  </a:cubicBezTo>
                  <a:cubicBezTo>
                    <a:pt x="11080242" y="753654"/>
                    <a:pt x="11061051" y="754544"/>
                    <a:pt x="11043386" y="755941"/>
                  </a:cubicBezTo>
                  <a:cubicBezTo>
                    <a:pt x="11030930" y="757085"/>
                    <a:pt x="11019365" y="758102"/>
                    <a:pt x="11008943" y="759119"/>
                  </a:cubicBezTo>
                  <a:cubicBezTo>
                    <a:pt x="10943110" y="763948"/>
                    <a:pt x="10875243" y="769922"/>
                    <a:pt x="10809664" y="777039"/>
                  </a:cubicBezTo>
                  <a:cubicBezTo>
                    <a:pt x="10761369" y="782631"/>
                    <a:pt x="10713073" y="787587"/>
                    <a:pt x="10664779" y="793434"/>
                  </a:cubicBezTo>
                  <a:cubicBezTo>
                    <a:pt x="10743576" y="783648"/>
                    <a:pt x="10822500" y="774878"/>
                    <a:pt x="10901424" y="767634"/>
                  </a:cubicBezTo>
                  <a:lnTo>
                    <a:pt x="10852748" y="771447"/>
                  </a:lnTo>
                  <a:lnTo>
                    <a:pt x="10804199" y="776531"/>
                  </a:lnTo>
                  <a:lnTo>
                    <a:pt x="10706973" y="786571"/>
                  </a:lnTo>
                  <a:lnTo>
                    <a:pt x="10658424" y="791654"/>
                  </a:lnTo>
                  <a:lnTo>
                    <a:pt x="10610002" y="797882"/>
                  </a:lnTo>
                  <a:lnTo>
                    <a:pt x="10513031" y="810337"/>
                  </a:lnTo>
                  <a:cubicBezTo>
                    <a:pt x="10505406" y="811354"/>
                    <a:pt x="10497780" y="812625"/>
                    <a:pt x="10490282" y="813768"/>
                  </a:cubicBezTo>
                  <a:cubicBezTo>
                    <a:pt x="10485707" y="814404"/>
                    <a:pt x="10481131" y="814912"/>
                    <a:pt x="10476301" y="815547"/>
                  </a:cubicBezTo>
                  <a:cubicBezTo>
                    <a:pt x="10429786" y="822792"/>
                    <a:pt x="10368147" y="832324"/>
                    <a:pt x="10295323" y="843635"/>
                  </a:cubicBezTo>
                  <a:cubicBezTo>
                    <a:pt x="10151328" y="868545"/>
                    <a:pt x="9963614" y="904130"/>
                    <a:pt x="9764588" y="950900"/>
                  </a:cubicBezTo>
                  <a:cubicBezTo>
                    <a:pt x="9793819" y="943783"/>
                    <a:pt x="9822923" y="936920"/>
                    <a:pt x="9852281" y="930438"/>
                  </a:cubicBezTo>
                  <a:cubicBezTo>
                    <a:pt x="9797759" y="941495"/>
                    <a:pt x="9743618" y="954332"/>
                    <a:pt x="9689349" y="966660"/>
                  </a:cubicBezTo>
                  <a:cubicBezTo>
                    <a:pt x="9634955" y="978733"/>
                    <a:pt x="9581067" y="992713"/>
                    <a:pt x="9527053" y="1005931"/>
                  </a:cubicBezTo>
                  <a:cubicBezTo>
                    <a:pt x="9473166" y="1019021"/>
                    <a:pt x="9419788" y="1033891"/>
                    <a:pt x="9366155" y="1047871"/>
                  </a:cubicBezTo>
                  <a:cubicBezTo>
                    <a:pt x="9312776" y="1062868"/>
                    <a:pt x="9259271" y="1077229"/>
                    <a:pt x="9206020" y="1092989"/>
                  </a:cubicBezTo>
                  <a:cubicBezTo>
                    <a:pt x="9237284" y="1082695"/>
                    <a:pt x="9268676" y="1073289"/>
                    <a:pt x="9300067" y="1063631"/>
                  </a:cubicBezTo>
                  <a:cubicBezTo>
                    <a:pt x="9331459" y="1053972"/>
                    <a:pt x="9362851" y="1044186"/>
                    <a:pt x="9394496" y="1035162"/>
                  </a:cubicBezTo>
                  <a:cubicBezTo>
                    <a:pt x="9409620" y="1030714"/>
                    <a:pt x="9419152" y="1027918"/>
                    <a:pt x="9423728" y="1026520"/>
                  </a:cubicBezTo>
                  <a:cubicBezTo>
                    <a:pt x="9466303" y="1015209"/>
                    <a:pt x="9508879" y="1003897"/>
                    <a:pt x="9551709" y="993476"/>
                  </a:cubicBezTo>
                  <a:cubicBezTo>
                    <a:pt x="9793438" y="930947"/>
                    <a:pt x="10037581" y="877695"/>
                    <a:pt x="10283631" y="835247"/>
                  </a:cubicBezTo>
                  <a:cubicBezTo>
                    <a:pt x="10529680" y="792925"/>
                    <a:pt x="10777764" y="761279"/>
                    <a:pt x="11026990" y="742597"/>
                  </a:cubicBezTo>
                  <a:cubicBezTo>
                    <a:pt x="10831650" y="756704"/>
                    <a:pt x="10636946" y="779199"/>
                    <a:pt x="10443131" y="807287"/>
                  </a:cubicBezTo>
                  <a:cubicBezTo>
                    <a:pt x="10378314" y="816691"/>
                    <a:pt x="10313624" y="827113"/>
                    <a:pt x="10248935" y="838297"/>
                  </a:cubicBezTo>
                  <a:cubicBezTo>
                    <a:pt x="10499432" y="793815"/>
                    <a:pt x="10743321" y="762042"/>
                    <a:pt x="10971578" y="742851"/>
                  </a:cubicBezTo>
                  <a:cubicBezTo>
                    <a:pt x="11001064" y="740436"/>
                    <a:pt x="11030295" y="737386"/>
                    <a:pt x="11059272" y="735480"/>
                  </a:cubicBezTo>
                  <a:cubicBezTo>
                    <a:pt x="11088249" y="733700"/>
                    <a:pt x="11116971" y="731921"/>
                    <a:pt x="11145440" y="730269"/>
                  </a:cubicBezTo>
                  <a:cubicBezTo>
                    <a:pt x="11173908" y="728490"/>
                    <a:pt x="11201996" y="726838"/>
                    <a:pt x="11229702" y="725185"/>
                  </a:cubicBezTo>
                  <a:cubicBezTo>
                    <a:pt x="11257535" y="723279"/>
                    <a:pt x="11284986" y="723152"/>
                    <a:pt x="11312184" y="722135"/>
                  </a:cubicBezTo>
                  <a:cubicBezTo>
                    <a:pt x="11352854" y="721118"/>
                    <a:pt x="11392761" y="719339"/>
                    <a:pt x="11431904" y="718322"/>
                  </a:cubicBezTo>
                  <a:cubicBezTo>
                    <a:pt x="11192591" y="722389"/>
                    <a:pt x="10967131" y="738911"/>
                    <a:pt x="10753362" y="762932"/>
                  </a:cubicBezTo>
                  <a:cubicBezTo>
                    <a:pt x="10681174" y="771065"/>
                    <a:pt x="10610510" y="780089"/>
                    <a:pt x="10540864" y="789875"/>
                  </a:cubicBezTo>
                  <a:cubicBezTo>
                    <a:pt x="10362173" y="813895"/>
                    <a:pt x="10184245" y="843889"/>
                    <a:pt x="10007333" y="879093"/>
                  </a:cubicBezTo>
                  <a:cubicBezTo>
                    <a:pt x="9808689" y="918619"/>
                    <a:pt x="9611061" y="966024"/>
                    <a:pt x="9452324" y="1008346"/>
                  </a:cubicBezTo>
                  <a:cubicBezTo>
                    <a:pt x="9293459" y="1050286"/>
                    <a:pt x="9173738" y="1087524"/>
                    <a:pt x="9128748" y="1101123"/>
                  </a:cubicBezTo>
                  <a:cubicBezTo>
                    <a:pt x="9083630" y="1115230"/>
                    <a:pt x="9042961" y="1128829"/>
                    <a:pt x="9013603" y="1138869"/>
                  </a:cubicBezTo>
                  <a:cubicBezTo>
                    <a:pt x="8998987" y="1144080"/>
                    <a:pt x="8987167" y="1148401"/>
                    <a:pt x="8979033" y="1151578"/>
                  </a:cubicBezTo>
                  <a:cubicBezTo>
                    <a:pt x="8976365" y="1152595"/>
                    <a:pt x="8974331" y="1153484"/>
                    <a:pt x="8972425" y="1154247"/>
                  </a:cubicBezTo>
                  <a:cubicBezTo>
                    <a:pt x="8881300" y="1184622"/>
                    <a:pt x="8784583" y="1218682"/>
                    <a:pt x="8696254" y="1252997"/>
                  </a:cubicBezTo>
                  <a:cubicBezTo>
                    <a:pt x="8690916" y="1249566"/>
                    <a:pt x="8685197" y="1246007"/>
                    <a:pt x="8679224" y="1242322"/>
                  </a:cubicBezTo>
                  <a:cubicBezTo>
                    <a:pt x="8679224" y="1242322"/>
                    <a:pt x="8679479" y="1242322"/>
                    <a:pt x="8679605" y="1242194"/>
                  </a:cubicBezTo>
                  <a:cubicBezTo>
                    <a:pt x="8737559" y="1219445"/>
                    <a:pt x="8728027" y="1222368"/>
                    <a:pt x="8678207" y="1241559"/>
                  </a:cubicBezTo>
                  <a:cubicBezTo>
                    <a:pt x="8676809" y="1240669"/>
                    <a:pt x="8675412" y="1239780"/>
                    <a:pt x="8674013" y="1238890"/>
                  </a:cubicBezTo>
                  <a:cubicBezTo>
                    <a:pt x="8675284" y="1238382"/>
                    <a:pt x="8676555" y="1237873"/>
                    <a:pt x="8677826" y="1237365"/>
                  </a:cubicBezTo>
                  <a:cubicBezTo>
                    <a:pt x="8737178" y="1214107"/>
                    <a:pt x="8725994" y="1217539"/>
                    <a:pt x="8672870" y="1238127"/>
                  </a:cubicBezTo>
                  <a:cubicBezTo>
                    <a:pt x="8646816" y="1221606"/>
                    <a:pt x="8616059" y="1202288"/>
                    <a:pt x="8582634" y="1181191"/>
                  </a:cubicBezTo>
                  <a:cubicBezTo>
                    <a:pt x="8560012" y="1167592"/>
                    <a:pt x="8535229" y="1154628"/>
                    <a:pt x="8510065" y="1140394"/>
                  </a:cubicBezTo>
                  <a:cubicBezTo>
                    <a:pt x="8497483" y="1133404"/>
                    <a:pt x="8484520" y="1126287"/>
                    <a:pt x="8471556" y="1119043"/>
                  </a:cubicBezTo>
                  <a:cubicBezTo>
                    <a:pt x="8462787" y="1114086"/>
                    <a:pt x="8453891" y="1109383"/>
                    <a:pt x="8444867" y="1104681"/>
                  </a:cubicBezTo>
                  <a:cubicBezTo>
                    <a:pt x="8440927" y="1102648"/>
                    <a:pt x="8436733" y="1100487"/>
                    <a:pt x="8432285" y="1098327"/>
                  </a:cubicBezTo>
                  <a:cubicBezTo>
                    <a:pt x="8416907" y="1090701"/>
                    <a:pt x="8398478" y="1081551"/>
                    <a:pt x="8375857" y="1070367"/>
                  </a:cubicBezTo>
                  <a:cubicBezTo>
                    <a:pt x="8364545" y="1064775"/>
                    <a:pt x="8352218" y="1058801"/>
                    <a:pt x="8338745" y="1052065"/>
                  </a:cubicBezTo>
                  <a:cubicBezTo>
                    <a:pt x="8332010" y="1048761"/>
                    <a:pt x="8325020" y="1045330"/>
                    <a:pt x="8317648" y="1041644"/>
                  </a:cubicBezTo>
                  <a:cubicBezTo>
                    <a:pt x="8310149" y="1038339"/>
                    <a:pt x="8302397" y="1035035"/>
                    <a:pt x="8294263" y="1031477"/>
                  </a:cubicBezTo>
                  <a:cubicBezTo>
                    <a:pt x="8285494" y="1027918"/>
                    <a:pt x="8268082" y="1020674"/>
                    <a:pt x="8241012" y="1009108"/>
                  </a:cubicBezTo>
                  <a:cubicBezTo>
                    <a:pt x="8227413" y="1003262"/>
                    <a:pt x="8211527" y="996399"/>
                    <a:pt x="8192844" y="988392"/>
                  </a:cubicBezTo>
                  <a:cubicBezTo>
                    <a:pt x="8174416" y="980131"/>
                    <a:pt x="8152556" y="972633"/>
                    <a:pt x="8128281" y="962974"/>
                  </a:cubicBezTo>
                  <a:lnTo>
                    <a:pt x="8128281" y="962974"/>
                  </a:lnTo>
                  <a:cubicBezTo>
                    <a:pt x="8124850" y="961830"/>
                    <a:pt x="8121419" y="960559"/>
                    <a:pt x="8118241" y="959288"/>
                  </a:cubicBezTo>
                  <a:cubicBezTo>
                    <a:pt x="8073505" y="942258"/>
                    <a:pt x="8036013" y="927515"/>
                    <a:pt x="8009196" y="919254"/>
                  </a:cubicBezTo>
                  <a:cubicBezTo>
                    <a:pt x="7982635" y="910358"/>
                    <a:pt x="7967511" y="905401"/>
                    <a:pt x="7968400" y="905783"/>
                  </a:cubicBezTo>
                  <a:cubicBezTo>
                    <a:pt x="7969290" y="906164"/>
                    <a:pt x="7985939" y="911883"/>
                    <a:pt x="8022668" y="924592"/>
                  </a:cubicBezTo>
                  <a:cubicBezTo>
                    <a:pt x="8041224" y="930566"/>
                    <a:pt x="8064227" y="939970"/>
                    <a:pt x="8092950" y="950900"/>
                  </a:cubicBezTo>
                  <a:cubicBezTo>
                    <a:pt x="8103753" y="955222"/>
                    <a:pt x="8115572" y="959669"/>
                    <a:pt x="8128028" y="964372"/>
                  </a:cubicBezTo>
                  <a:lnTo>
                    <a:pt x="8127519" y="965770"/>
                  </a:lnTo>
                  <a:cubicBezTo>
                    <a:pt x="8143914" y="972125"/>
                    <a:pt x="8163105" y="979242"/>
                    <a:pt x="8183947" y="987757"/>
                  </a:cubicBezTo>
                  <a:cubicBezTo>
                    <a:pt x="8204536" y="996780"/>
                    <a:pt x="8226905" y="1006566"/>
                    <a:pt x="8250417" y="1016861"/>
                  </a:cubicBezTo>
                  <a:cubicBezTo>
                    <a:pt x="8273801" y="1027282"/>
                    <a:pt x="8298457" y="1037450"/>
                    <a:pt x="8322986" y="1049015"/>
                  </a:cubicBezTo>
                  <a:cubicBezTo>
                    <a:pt x="8347261" y="1060962"/>
                    <a:pt x="8371789" y="1073163"/>
                    <a:pt x="8395936" y="1084982"/>
                  </a:cubicBezTo>
                  <a:cubicBezTo>
                    <a:pt x="8444613" y="1107732"/>
                    <a:pt x="8489349" y="1133912"/>
                    <a:pt x="8526969" y="1154628"/>
                  </a:cubicBezTo>
                  <a:cubicBezTo>
                    <a:pt x="8545778" y="1165050"/>
                    <a:pt x="8562681" y="1174200"/>
                    <a:pt x="8576788" y="1182207"/>
                  </a:cubicBezTo>
                  <a:cubicBezTo>
                    <a:pt x="8590641" y="1190723"/>
                    <a:pt x="8601952" y="1197585"/>
                    <a:pt x="8609959" y="1202415"/>
                  </a:cubicBezTo>
                  <a:cubicBezTo>
                    <a:pt x="8592928" y="1191739"/>
                    <a:pt x="8579457" y="1182461"/>
                    <a:pt x="8567637" y="1175725"/>
                  </a:cubicBezTo>
                  <a:cubicBezTo>
                    <a:pt x="8555945" y="1168863"/>
                    <a:pt x="8546413" y="1163397"/>
                    <a:pt x="8538152" y="1158695"/>
                  </a:cubicBezTo>
                  <a:cubicBezTo>
                    <a:pt x="8524680" y="1150688"/>
                    <a:pt x="8514386" y="1144588"/>
                    <a:pt x="8502948" y="1137852"/>
                  </a:cubicBezTo>
                  <a:cubicBezTo>
                    <a:pt x="8507015" y="1140140"/>
                    <a:pt x="8510955" y="1142301"/>
                    <a:pt x="8515022" y="1144588"/>
                  </a:cubicBezTo>
                  <a:cubicBezTo>
                    <a:pt x="8562935" y="1169625"/>
                    <a:pt x="8614026" y="1202288"/>
                    <a:pt x="8671598" y="1238636"/>
                  </a:cubicBezTo>
                  <a:cubicBezTo>
                    <a:pt x="8670200" y="1239144"/>
                    <a:pt x="8668675" y="1239780"/>
                    <a:pt x="8667278" y="1240288"/>
                  </a:cubicBezTo>
                  <a:cubicBezTo>
                    <a:pt x="8641859" y="1224275"/>
                    <a:pt x="8612501" y="1205719"/>
                    <a:pt x="8580346" y="1185512"/>
                  </a:cubicBezTo>
                  <a:cubicBezTo>
                    <a:pt x="8557725" y="1171913"/>
                    <a:pt x="8533069" y="1158950"/>
                    <a:pt x="8507905" y="1144842"/>
                  </a:cubicBezTo>
                  <a:cubicBezTo>
                    <a:pt x="8495322" y="1137852"/>
                    <a:pt x="8482486" y="1130735"/>
                    <a:pt x="8469523" y="1123618"/>
                  </a:cubicBezTo>
                  <a:cubicBezTo>
                    <a:pt x="8456559" y="1116374"/>
                    <a:pt x="8443469" y="1109129"/>
                    <a:pt x="8429870" y="1102775"/>
                  </a:cubicBezTo>
                  <a:cubicBezTo>
                    <a:pt x="8402800" y="1089557"/>
                    <a:pt x="8375348" y="1076213"/>
                    <a:pt x="8348151" y="1062868"/>
                  </a:cubicBezTo>
                  <a:cubicBezTo>
                    <a:pt x="8334424" y="1056386"/>
                    <a:pt x="8321080" y="1049269"/>
                    <a:pt x="8307354" y="1043423"/>
                  </a:cubicBezTo>
                  <a:cubicBezTo>
                    <a:pt x="8293628" y="1037450"/>
                    <a:pt x="8280029" y="1031603"/>
                    <a:pt x="8266557" y="1025757"/>
                  </a:cubicBezTo>
                  <a:cubicBezTo>
                    <a:pt x="8239614" y="1014192"/>
                    <a:pt x="8213433" y="1002881"/>
                    <a:pt x="8188523" y="992078"/>
                  </a:cubicBezTo>
                  <a:cubicBezTo>
                    <a:pt x="8163486" y="981529"/>
                    <a:pt x="8139084" y="972887"/>
                    <a:pt x="8116843" y="964245"/>
                  </a:cubicBezTo>
                  <a:cubicBezTo>
                    <a:pt x="8072107" y="947215"/>
                    <a:pt x="8034615" y="932599"/>
                    <a:pt x="8007926" y="924211"/>
                  </a:cubicBezTo>
                  <a:cubicBezTo>
                    <a:pt x="7981363" y="915315"/>
                    <a:pt x="7966366" y="910358"/>
                    <a:pt x="7967129" y="910739"/>
                  </a:cubicBezTo>
                  <a:cubicBezTo>
                    <a:pt x="7968019" y="911121"/>
                    <a:pt x="7984668" y="916840"/>
                    <a:pt x="8021270" y="929549"/>
                  </a:cubicBezTo>
                  <a:cubicBezTo>
                    <a:pt x="8039826" y="935395"/>
                    <a:pt x="8062702" y="944927"/>
                    <a:pt x="8091425" y="955857"/>
                  </a:cubicBezTo>
                  <a:cubicBezTo>
                    <a:pt x="8119893" y="967168"/>
                    <a:pt x="8154462" y="979369"/>
                    <a:pt x="8194115" y="996145"/>
                  </a:cubicBezTo>
                  <a:cubicBezTo>
                    <a:pt x="8212798" y="1004025"/>
                    <a:pt x="8236183" y="1014065"/>
                    <a:pt x="8265414" y="1026520"/>
                  </a:cubicBezTo>
                  <a:cubicBezTo>
                    <a:pt x="8280029" y="1032874"/>
                    <a:pt x="8296042" y="1039737"/>
                    <a:pt x="8313708" y="1047363"/>
                  </a:cubicBezTo>
                  <a:cubicBezTo>
                    <a:pt x="8330993" y="1055878"/>
                    <a:pt x="8349803" y="1065029"/>
                    <a:pt x="8370392" y="1075069"/>
                  </a:cubicBezTo>
                  <a:cubicBezTo>
                    <a:pt x="8390853" y="1085109"/>
                    <a:pt x="8413094" y="1096039"/>
                    <a:pt x="8436987" y="1107858"/>
                  </a:cubicBezTo>
                  <a:cubicBezTo>
                    <a:pt x="8460753" y="1119932"/>
                    <a:pt x="8485664" y="1134548"/>
                    <a:pt x="8512734" y="1149418"/>
                  </a:cubicBezTo>
                  <a:cubicBezTo>
                    <a:pt x="8559630" y="1173946"/>
                    <a:pt x="8609705" y="1205846"/>
                    <a:pt x="8665880" y="1241305"/>
                  </a:cubicBezTo>
                  <a:cubicBezTo>
                    <a:pt x="8660033" y="1243593"/>
                    <a:pt x="8653806" y="1246007"/>
                    <a:pt x="8647070" y="1248676"/>
                  </a:cubicBezTo>
                  <a:cubicBezTo>
                    <a:pt x="8620889" y="1232281"/>
                    <a:pt x="8596106" y="1216776"/>
                    <a:pt x="8573357" y="1202542"/>
                  </a:cubicBezTo>
                  <a:cubicBezTo>
                    <a:pt x="8539296" y="1182461"/>
                    <a:pt x="8508667" y="1166575"/>
                    <a:pt x="8484900" y="1153230"/>
                  </a:cubicBezTo>
                  <a:cubicBezTo>
                    <a:pt x="8461008" y="1140267"/>
                    <a:pt x="8443723" y="1130481"/>
                    <a:pt x="8434318" y="1125906"/>
                  </a:cubicBezTo>
                  <a:cubicBezTo>
                    <a:pt x="8424786" y="1121457"/>
                    <a:pt x="8423769" y="1121076"/>
                    <a:pt x="8433175" y="1125778"/>
                  </a:cubicBezTo>
                  <a:cubicBezTo>
                    <a:pt x="8459737" y="1139886"/>
                    <a:pt x="8484520" y="1153993"/>
                    <a:pt x="8508286" y="1166956"/>
                  </a:cubicBezTo>
                  <a:cubicBezTo>
                    <a:pt x="8531925" y="1180428"/>
                    <a:pt x="8554928" y="1191866"/>
                    <a:pt x="8575390" y="1204957"/>
                  </a:cubicBezTo>
                  <a:cubicBezTo>
                    <a:pt x="8602715" y="1222114"/>
                    <a:pt x="8627879" y="1237873"/>
                    <a:pt x="8651009" y="1252489"/>
                  </a:cubicBezTo>
                  <a:cubicBezTo>
                    <a:pt x="8650629" y="1252616"/>
                    <a:pt x="8650247" y="1252743"/>
                    <a:pt x="8649866" y="1252870"/>
                  </a:cubicBezTo>
                  <a:cubicBezTo>
                    <a:pt x="8638555" y="1245753"/>
                    <a:pt x="8626481" y="1238127"/>
                    <a:pt x="8613772" y="1230248"/>
                  </a:cubicBezTo>
                  <a:cubicBezTo>
                    <a:pt x="8600554" y="1221987"/>
                    <a:pt x="8586574" y="1213218"/>
                    <a:pt x="8572086" y="1204067"/>
                  </a:cubicBezTo>
                  <a:cubicBezTo>
                    <a:pt x="8557725" y="1194789"/>
                    <a:pt x="8541711" y="1186910"/>
                    <a:pt x="8525697" y="1177759"/>
                  </a:cubicBezTo>
                  <a:cubicBezTo>
                    <a:pt x="8516801" y="1173311"/>
                    <a:pt x="8530781" y="1181317"/>
                    <a:pt x="8560012" y="1197840"/>
                  </a:cubicBezTo>
                  <a:cubicBezTo>
                    <a:pt x="8568909" y="1203432"/>
                    <a:pt x="8579457" y="1210168"/>
                    <a:pt x="8591150" y="1217539"/>
                  </a:cubicBezTo>
                  <a:cubicBezTo>
                    <a:pt x="8416271" y="1112307"/>
                    <a:pt x="8253213" y="1041135"/>
                    <a:pt x="8129425" y="992459"/>
                  </a:cubicBezTo>
                  <a:cubicBezTo>
                    <a:pt x="8092823" y="978606"/>
                    <a:pt x="8059779" y="966151"/>
                    <a:pt x="8030675" y="955094"/>
                  </a:cubicBezTo>
                  <a:cubicBezTo>
                    <a:pt x="8001189" y="945308"/>
                    <a:pt x="7975517" y="936793"/>
                    <a:pt x="7954293" y="929676"/>
                  </a:cubicBezTo>
                  <a:cubicBezTo>
                    <a:pt x="7911844" y="915696"/>
                    <a:pt x="7886807" y="907308"/>
                    <a:pt x="7882105" y="906800"/>
                  </a:cubicBezTo>
                  <a:cubicBezTo>
                    <a:pt x="7967383" y="934251"/>
                    <a:pt x="8047833" y="963355"/>
                    <a:pt x="8124723" y="993603"/>
                  </a:cubicBezTo>
                  <a:cubicBezTo>
                    <a:pt x="8040969" y="961068"/>
                    <a:pt x="7955056" y="931201"/>
                    <a:pt x="7866854" y="903241"/>
                  </a:cubicBezTo>
                  <a:cubicBezTo>
                    <a:pt x="7829362" y="892057"/>
                    <a:pt x="7791742" y="880746"/>
                    <a:pt x="7753742" y="869435"/>
                  </a:cubicBezTo>
                  <a:cubicBezTo>
                    <a:pt x="7744083" y="866765"/>
                    <a:pt x="7734297" y="864224"/>
                    <a:pt x="7724511" y="861555"/>
                  </a:cubicBezTo>
                  <a:cubicBezTo>
                    <a:pt x="7661346" y="843889"/>
                    <a:pt x="7597800" y="827367"/>
                    <a:pt x="7534001" y="812116"/>
                  </a:cubicBezTo>
                  <a:cubicBezTo>
                    <a:pt x="7326968" y="762932"/>
                    <a:pt x="7117266" y="726202"/>
                    <a:pt x="6906549" y="698750"/>
                  </a:cubicBezTo>
                  <a:cubicBezTo>
                    <a:pt x="6825337" y="688074"/>
                    <a:pt x="6744125" y="678924"/>
                    <a:pt x="6662660" y="671044"/>
                  </a:cubicBezTo>
                  <a:cubicBezTo>
                    <a:pt x="6636860" y="668248"/>
                    <a:pt x="6605849" y="664817"/>
                    <a:pt x="6579287" y="661894"/>
                  </a:cubicBezTo>
                  <a:cubicBezTo>
                    <a:pt x="6571281" y="661131"/>
                    <a:pt x="6563655" y="660369"/>
                    <a:pt x="6556792" y="659733"/>
                  </a:cubicBezTo>
                  <a:cubicBezTo>
                    <a:pt x="6732814" y="673586"/>
                    <a:pt x="6864862" y="689854"/>
                    <a:pt x="6981278" y="705867"/>
                  </a:cubicBezTo>
                  <a:cubicBezTo>
                    <a:pt x="6960944" y="703326"/>
                    <a:pt x="6942388" y="701038"/>
                    <a:pt x="6925612" y="698877"/>
                  </a:cubicBezTo>
                  <a:cubicBezTo>
                    <a:pt x="6892823" y="694683"/>
                    <a:pt x="6866769" y="691379"/>
                    <a:pt x="6846307" y="689599"/>
                  </a:cubicBezTo>
                  <a:cubicBezTo>
                    <a:pt x="6977720" y="705105"/>
                    <a:pt x="7122096" y="726583"/>
                    <a:pt x="7235843" y="746664"/>
                  </a:cubicBezTo>
                  <a:cubicBezTo>
                    <a:pt x="7244231" y="748316"/>
                    <a:pt x="7258339" y="750858"/>
                    <a:pt x="7279308" y="754671"/>
                  </a:cubicBezTo>
                  <a:cubicBezTo>
                    <a:pt x="7280453" y="754798"/>
                    <a:pt x="7281723" y="755052"/>
                    <a:pt x="7282867" y="755179"/>
                  </a:cubicBezTo>
                  <a:cubicBezTo>
                    <a:pt x="7283757" y="755306"/>
                    <a:pt x="7284647" y="755560"/>
                    <a:pt x="7285409" y="755687"/>
                  </a:cubicBezTo>
                  <a:cubicBezTo>
                    <a:pt x="7313750" y="761152"/>
                    <a:pt x="7339169" y="766109"/>
                    <a:pt x="7361155" y="770430"/>
                  </a:cubicBezTo>
                  <a:cubicBezTo>
                    <a:pt x="7386828" y="775895"/>
                    <a:pt x="7416822" y="782377"/>
                    <a:pt x="7453170" y="790129"/>
                  </a:cubicBezTo>
                  <a:cubicBezTo>
                    <a:pt x="7456856" y="790256"/>
                    <a:pt x="7464608" y="791909"/>
                    <a:pt x="7539846" y="809447"/>
                  </a:cubicBezTo>
                  <a:cubicBezTo>
                    <a:pt x="7552683" y="811862"/>
                    <a:pt x="7547726" y="810210"/>
                    <a:pt x="7531712" y="806016"/>
                  </a:cubicBezTo>
                  <a:lnTo>
                    <a:pt x="7532094" y="804491"/>
                  </a:lnTo>
                  <a:cubicBezTo>
                    <a:pt x="7540482" y="806397"/>
                    <a:pt x="7548870" y="808430"/>
                    <a:pt x="7556877" y="810337"/>
                  </a:cubicBezTo>
                  <a:cubicBezTo>
                    <a:pt x="7576831" y="815039"/>
                    <a:pt x="7595258" y="818979"/>
                    <a:pt x="7611654" y="823173"/>
                  </a:cubicBezTo>
                  <a:cubicBezTo>
                    <a:pt x="7628048" y="827367"/>
                    <a:pt x="7642537" y="831180"/>
                    <a:pt x="7654738" y="834230"/>
                  </a:cubicBezTo>
                  <a:cubicBezTo>
                    <a:pt x="7679139" y="840458"/>
                    <a:pt x="7694644" y="844270"/>
                    <a:pt x="7698203" y="844779"/>
                  </a:cubicBezTo>
                  <a:cubicBezTo>
                    <a:pt x="7682571" y="840585"/>
                    <a:pt x="7663888" y="835501"/>
                    <a:pt x="7643172" y="829782"/>
                  </a:cubicBezTo>
                  <a:cubicBezTo>
                    <a:pt x="7622456" y="824190"/>
                    <a:pt x="7599707" y="817962"/>
                    <a:pt x="7575814" y="812625"/>
                  </a:cubicBezTo>
                  <a:cubicBezTo>
                    <a:pt x="7551920" y="807033"/>
                    <a:pt x="7527010" y="801186"/>
                    <a:pt x="7502228" y="795340"/>
                  </a:cubicBezTo>
                  <a:cubicBezTo>
                    <a:pt x="7477445" y="789494"/>
                    <a:pt x="7452662" y="783648"/>
                    <a:pt x="7428768" y="779199"/>
                  </a:cubicBezTo>
                  <a:cubicBezTo>
                    <a:pt x="7381236" y="769794"/>
                    <a:pt x="7338152" y="761279"/>
                    <a:pt x="7308158" y="755306"/>
                  </a:cubicBezTo>
                  <a:cubicBezTo>
                    <a:pt x="7289349" y="752129"/>
                    <a:pt x="7275750" y="749968"/>
                    <a:pt x="7269141" y="749079"/>
                  </a:cubicBezTo>
                  <a:cubicBezTo>
                    <a:pt x="7207502" y="738021"/>
                    <a:pt x="7146116" y="726964"/>
                    <a:pt x="7085875" y="718322"/>
                  </a:cubicBezTo>
                  <a:cubicBezTo>
                    <a:pt x="7012670" y="706376"/>
                    <a:pt x="6941117" y="697988"/>
                    <a:pt x="6873504" y="688837"/>
                  </a:cubicBezTo>
                  <a:cubicBezTo>
                    <a:pt x="6805638" y="681593"/>
                    <a:pt x="6741710" y="673459"/>
                    <a:pt x="6683121" y="668629"/>
                  </a:cubicBezTo>
                  <a:cubicBezTo>
                    <a:pt x="6618177" y="662656"/>
                    <a:pt x="6560096" y="657954"/>
                    <a:pt x="6511166" y="654395"/>
                  </a:cubicBezTo>
                  <a:cubicBezTo>
                    <a:pt x="6506336" y="654014"/>
                    <a:pt x="6501507" y="653633"/>
                    <a:pt x="6496804" y="653251"/>
                  </a:cubicBezTo>
                  <a:cubicBezTo>
                    <a:pt x="6475962" y="651472"/>
                    <a:pt x="6456644" y="650201"/>
                    <a:pt x="6437834" y="648930"/>
                  </a:cubicBezTo>
                  <a:cubicBezTo>
                    <a:pt x="6535568" y="654776"/>
                    <a:pt x="6581066" y="659098"/>
                    <a:pt x="6549928" y="655920"/>
                  </a:cubicBezTo>
                  <a:cubicBezTo>
                    <a:pt x="6548277" y="655793"/>
                    <a:pt x="6546243" y="655539"/>
                    <a:pt x="6544083" y="655412"/>
                  </a:cubicBezTo>
                  <a:cubicBezTo>
                    <a:pt x="6639529" y="662911"/>
                    <a:pt x="6734848" y="671934"/>
                    <a:pt x="6830039" y="682991"/>
                  </a:cubicBezTo>
                  <a:cubicBezTo>
                    <a:pt x="6915826" y="692141"/>
                    <a:pt x="6670793" y="658589"/>
                    <a:pt x="6402757" y="643592"/>
                  </a:cubicBezTo>
                  <a:cubicBezTo>
                    <a:pt x="6268802" y="634950"/>
                    <a:pt x="6129255" y="630883"/>
                    <a:pt x="6023387" y="629231"/>
                  </a:cubicBezTo>
                  <a:cubicBezTo>
                    <a:pt x="5970390" y="628342"/>
                    <a:pt x="5925781" y="628087"/>
                    <a:pt x="5894390" y="628342"/>
                  </a:cubicBezTo>
                  <a:cubicBezTo>
                    <a:pt x="5878757" y="628342"/>
                    <a:pt x="5866302" y="628468"/>
                    <a:pt x="5857914" y="628596"/>
                  </a:cubicBezTo>
                  <a:cubicBezTo>
                    <a:pt x="5849526" y="628596"/>
                    <a:pt x="5844951" y="628977"/>
                    <a:pt x="5844951" y="628977"/>
                  </a:cubicBezTo>
                  <a:cubicBezTo>
                    <a:pt x="5865794" y="628977"/>
                    <a:pt x="5886637" y="629231"/>
                    <a:pt x="5907480" y="629358"/>
                  </a:cubicBezTo>
                  <a:cubicBezTo>
                    <a:pt x="5876469" y="629358"/>
                    <a:pt x="5845078" y="629358"/>
                    <a:pt x="5813560" y="629612"/>
                  </a:cubicBezTo>
                  <a:cubicBezTo>
                    <a:pt x="5719893" y="630375"/>
                    <a:pt x="5626226" y="632281"/>
                    <a:pt x="5532559" y="635713"/>
                  </a:cubicBezTo>
                  <a:cubicBezTo>
                    <a:pt x="5554292" y="634823"/>
                    <a:pt x="5576025" y="633806"/>
                    <a:pt x="5597757" y="633044"/>
                  </a:cubicBezTo>
                  <a:cubicBezTo>
                    <a:pt x="5613644" y="632535"/>
                    <a:pt x="5629403" y="632027"/>
                    <a:pt x="5645290" y="631646"/>
                  </a:cubicBezTo>
                  <a:cubicBezTo>
                    <a:pt x="5742642" y="629358"/>
                    <a:pt x="5804917" y="629358"/>
                    <a:pt x="5837706" y="628596"/>
                  </a:cubicBezTo>
                  <a:cubicBezTo>
                    <a:pt x="5883714" y="628342"/>
                    <a:pt x="5872402" y="627325"/>
                    <a:pt x="5820803" y="626562"/>
                  </a:cubicBezTo>
                  <a:cubicBezTo>
                    <a:pt x="5816863" y="626562"/>
                    <a:pt x="5812543" y="626562"/>
                    <a:pt x="5808094" y="626562"/>
                  </a:cubicBezTo>
                  <a:cubicBezTo>
                    <a:pt x="5776703" y="627071"/>
                    <a:pt x="5742006" y="627706"/>
                    <a:pt x="5706040" y="628596"/>
                  </a:cubicBezTo>
                  <a:cubicBezTo>
                    <a:pt x="5669946" y="628850"/>
                    <a:pt x="5633852" y="629358"/>
                    <a:pt x="5597757" y="629993"/>
                  </a:cubicBezTo>
                  <a:cubicBezTo>
                    <a:pt x="5532432" y="631264"/>
                    <a:pt x="5467107" y="633171"/>
                    <a:pt x="5401782" y="635967"/>
                  </a:cubicBezTo>
                  <a:lnTo>
                    <a:pt x="5401782" y="639144"/>
                  </a:lnTo>
                  <a:cubicBezTo>
                    <a:pt x="5401782" y="639144"/>
                    <a:pt x="5402036" y="641686"/>
                    <a:pt x="5402036" y="641686"/>
                  </a:cubicBezTo>
                  <a:cubicBezTo>
                    <a:pt x="5329848" y="645499"/>
                    <a:pt x="5257533" y="650328"/>
                    <a:pt x="5185345" y="656302"/>
                  </a:cubicBezTo>
                  <a:lnTo>
                    <a:pt x="5169331" y="658081"/>
                  </a:lnTo>
                  <a:lnTo>
                    <a:pt x="5145819" y="649566"/>
                  </a:lnTo>
                  <a:cubicBezTo>
                    <a:pt x="5072741" y="621479"/>
                    <a:pt x="4975262" y="582716"/>
                    <a:pt x="4847280" y="537852"/>
                  </a:cubicBezTo>
                  <a:cubicBezTo>
                    <a:pt x="4909810" y="559204"/>
                    <a:pt x="4959757" y="576107"/>
                    <a:pt x="4995597" y="590595"/>
                  </a:cubicBezTo>
                  <a:cubicBezTo>
                    <a:pt x="5021142" y="600254"/>
                    <a:pt x="5040206" y="607371"/>
                    <a:pt x="5052915" y="612201"/>
                  </a:cubicBezTo>
                  <a:cubicBezTo>
                    <a:pt x="5065624" y="617030"/>
                    <a:pt x="5072106" y="619191"/>
                    <a:pt x="5072106" y="619191"/>
                  </a:cubicBezTo>
                  <a:cubicBezTo>
                    <a:pt x="5072106" y="619191"/>
                    <a:pt x="5065878" y="616522"/>
                    <a:pt x="5053169" y="611565"/>
                  </a:cubicBezTo>
                  <a:cubicBezTo>
                    <a:pt x="5040460" y="606609"/>
                    <a:pt x="5021396" y="599110"/>
                    <a:pt x="4995978" y="589197"/>
                  </a:cubicBezTo>
                  <a:cubicBezTo>
                    <a:pt x="4945522" y="568354"/>
                    <a:pt x="4867869" y="542809"/>
                    <a:pt x="4765052" y="506333"/>
                  </a:cubicBezTo>
                  <a:cubicBezTo>
                    <a:pt x="4809915" y="521711"/>
                    <a:pt x="4850966" y="535819"/>
                    <a:pt x="4889348" y="548909"/>
                  </a:cubicBezTo>
                  <a:cubicBezTo>
                    <a:pt x="4908539" y="555518"/>
                    <a:pt x="4926967" y="561745"/>
                    <a:pt x="4944887" y="567846"/>
                  </a:cubicBezTo>
                  <a:cubicBezTo>
                    <a:pt x="4962553" y="574454"/>
                    <a:pt x="4979583" y="580936"/>
                    <a:pt x="4996232" y="587164"/>
                  </a:cubicBezTo>
                  <a:cubicBezTo>
                    <a:pt x="5059269" y="610930"/>
                    <a:pt x="5115444" y="632027"/>
                    <a:pt x="5170475" y="652616"/>
                  </a:cubicBezTo>
                  <a:cubicBezTo>
                    <a:pt x="5261854" y="643720"/>
                    <a:pt x="5351072" y="637238"/>
                    <a:pt x="5463040" y="631646"/>
                  </a:cubicBezTo>
                  <a:cubicBezTo>
                    <a:pt x="5483375" y="630629"/>
                    <a:pt x="5504345" y="629739"/>
                    <a:pt x="5526332" y="628723"/>
                  </a:cubicBezTo>
                  <a:cubicBezTo>
                    <a:pt x="5448552" y="630756"/>
                    <a:pt x="5362129" y="633934"/>
                    <a:pt x="5270623" y="639525"/>
                  </a:cubicBezTo>
                  <a:cubicBezTo>
                    <a:pt x="5321714" y="636221"/>
                    <a:pt x="5370771" y="633806"/>
                    <a:pt x="5420210" y="631519"/>
                  </a:cubicBezTo>
                  <a:cubicBezTo>
                    <a:pt x="5502438" y="627960"/>
                    <a:pt x="5585175" y="625291"/>
                    <a:pt x="5677444" y="623893"/>
                  </a:cubicBezTo>
                  <a:cubicBezTo>
                    <a:pt x="5622413" y="625164"/>
                    <a:pt x="5572466" y="626816"/>
                    <a:pt x="5526459" y="628850"/>
                  </a:cubicBezTo>
                  <a:cubicBezTo>
                    <a:pt x="5538406" y="628596"/>
                    <a:pt x="5550352" y="628214"/>
                    <a:pt x="5561918" y="627960"/>
                  </a:cubicBezTo>
                  <a:cubicBezTo>
                    <a:pt x="5668420" y="625546"/>
                    <a:pt x="5754970" y="625927"/>
                    <a:pt x="5808348" y="626308"/>
                  </a:cubicBezTo>
                  <a:cubicBezTo>
                    <a:pt x="5909895" y="624656"/>
                    <a:pt x="5977127" y="624529"/>
                    <a:pt x="5945989" y="623004"/>
                  </a:cubicBezTo>
                  <a:cubicBezTo>
                    <a:pt x="5963781" y="623131"/>
                    <a:pt x="5981829" y="623385"/>
                    <a:pt x="6000511" y="623766"/>
                  </a:cubicBezTo>
                  <a:cubicBezTo>
                    <a:pt x="6123536" y="625672"/>
                    <a:pt x="6266006" y="629485"/>
                    <a:pt x="6437453" y="640288"/>
                  </a:cubicBezTo>
                  <a:cubicBezTo>
                    <a:pt x="6458041" y="639907"/>
                    <a:pt x="6293966" y="628850"/>
                    <a:pt x="6181998" y="624402"/>
                  </a:cubicBezTo>
                  <a:cubicBezTo>
                    <a:pt x="6104599" y="621860"/>
                    <a:pt x="6052237" y="619445"/>
                    <a:pt x="6103329" y="620335"/>
                  </a:cubicBezTo>
                  <a:cubicBezTo>
                    <a:pt x="6132305" y="621097"/>
                    <a:pt x="6161536" y="622114"/>
                    <a:pt x="6191021" y="623258"/>
                  </a:cubicBezTo>
                  <a:cubicBezTo>
                    <a:pt x="6434657" y="631900"/>
                    <a:pt x="6691128" y="653760"/>
                    <a:pt x="6894602" y="678289"/>
                  </a:cubicBezTo>
                  <a:cubicBezTo>
                    <a:pt x="6909090" y="680195"/>
                    <a:pt x="6925739" y="682482"/>
                    <a:pt x="6944295" y="685152"/>
                  </a:cubicBezTo>
                  <a:cubicBezTo>
                    <a:pt x="6982168" y="690235"/>
                    <a:pt x="7027540" y="696209"/>
                    <a:pt x="7077359" y="704342"/>
                  </a:cubicBezTo>
                  <a:cubicBezTo>
                    <a:pt x="7102270" y="708282"/>
                    <a:pt x="7128450" y="712349"/>
                    <a:pt x="7155267" y="716416"/>
                  </a:cubicBezTo>
                  <a:cubicBezTo>
                    <a:pt x="7182084" y="720737"/>
                    <a:pt x="7209662" y="726075"/>
                    <a:pt x="7237750" y="730904"/>
                  </a:cubicBezTo>
                  <a:cubicBezTo>
                    <a:pt x="7265709" y="735988"/>
                    <a:pt x="7294305" y="740817"/>
                    <a:pt x="7322647" y="746283"/>
                  </a:cubicBezTo>
                  <a:cubicBezTo>
                    <a:pt x="7350988" y="752129"/>
                    <a:pt x="7379457" y="757975"/>
                    <a:pt x="7407671" y="763694"/>
                  </a:cubicBezTo>
                  <a:cubicBezTo>
                    <a:pt x="7464100" y="774497"/>
                    <a:pt x="7518877" y="788350"/>
                    <a:pt x="7569713" y="799915"/>
                  </a:cubicBezTo>
                  <a:cubicBezTo>
                    <a:pt x="7582423" y="802838"/>
                    <a:pt x="7594877" y="805762"/>
                    <a:pt x="7607079" y="808558"/>
                  </a:cubicBezTo>
                  <a:cubicBezTo>
                    <a:pt x="7619152" y="811735"/>
                    <a:pt x="7630972" y="814912"/>
                    <a:pt x="7642410" y="817835"/>
                  </a:cubicBezTo>
                  <a:cubicBezTo>
                    <a:pt x="7665286" y="823808"/>
                    <a:pt x="7686765" y="829528"/>
                    <a:pt x="7706591" y="834738"/>
                  </a:cubicBezTo>
                  <a:cubicBezTo>
                    <a:pt x="7726417" y="840076"/>
                    <a:pt x="7744591" y="844524"/>
                    <a:pt x="7760478" y="849227"/>
                  </a:cubicBezTo>
                  <a:cubicBezTo>
                    <a:pt x="7776364" y="853929"/>
                    <a:pt x="7790217" y="857996"/>
                    <a:pt x="7801656" y="861428"/>
                  </a:cubicBezTo>
                  <a:cubicBezTo>
                    <a:pt x="7896975" y="889896"/>
                    <a:pt x="7749802" y="839822"/>
                    <a:pt x="7529425" y="788477"/>
                  </a:cubicBezTo>
                  <a:cubicBezTo>
                    <a:pt x="7419491" y="761915"/>
                    <a:pt x="7290874" y="737895"/>
                    <a:pt x="7166960" y="716416"/>
                  </a:cubicBezTo>
                  <a:cubicBezTo>
                    <a:pt x="7129340" y="710443"/>
                    <a:pt x="7092357" y="704723"/>
                    <a:pt x="7056262" y="699513"/>
                  </a:cubicBezTo>
                  <a:cubicBezTo>
                    <a:pt x="7065922" y="700402"/>
                    <a:pt x="7054992" y="698115"/>
                    <a:pt x="7027412" y="693412"/>
                  </a:cubicBezTo>
                  <a:cubicBezTo>
                    <a:pt x="7018897" y="692141"/>
                    <a:pt x="7008730" y="690616"/>
                    <a:pt x="6997292" y="688964"/>
                  </a:cubicBezTo>
                  <a:cubicBezTo>
                    <a:pt x="7008095" y="690489"/>
                    <a:pt x="7019279" y="692014"/>
                    <a:pt x="7031099" y="693539"/>
                  </a:cubicBezTo>
                  <a:cubicBezTo>
                    <a:pt x="7125782" y="708409"/>
                    <a:pt x="7252238" y="726964"/>
                    <a:pt x="7417966" y="762296"/>
                  </a:cubicBezTo>
                  <a:cubicBezTo>
                    <a:pt x="7583693" y="796484"/>
                    <a:pt x="7225041" y="713239"/>
                    <a:pt x="6927010" y="678416"/>
                  </a:cubicBezTo>
                  <a:cubicBezTo>
                    <a:pt x="6908455" y="676001"/>
                    <a:pt x="6890153" y="673586"/>
                    <a:pt x="6872234" y="671298"/>
                  </a:cubicBezTo>
                  <a:cubicBezTo>
                    <a:pt x="6864989" y="670536"/>
                    <a:pt x="6857745" y="669646"/>
                    <a:pt x="6850628" y="668884"/>
                  </a:cubicBezTo>
                  <a:cubicBezTo>
                    <a:pt x="6849230" y="668757"/>
                    <a:pt x="6847959" y="668503"/>
                    <a:pt x="6846561" y="668375"/>
                  </a:cubicBezTo>
                  <a:cubicBezTo>
                    <a:pt x="6498711" y="627198"/>
                    <a:pt x="6185811" y="616268"/>
                    <a:pt x="5944209" y="613726"/>
                  </a:cubicBezTo>
                  <a:cubicBezTo>
                    <a:pt x="5705023" y="612328"/>
                    <a:pt x="5535482" y="619572"/>
                    <a:pt x="5468124" y="623639"/>
                  </a:cubicBezTo>
                  <a:cubicBezTo>
                    <a:pt x="5446010" y="624402"/>
                    <a:pt x="5423768" y="625037"/>
                    <a:pt x="5401655" y="626054"/>
                  </a:cubicBezTo>
                  <a:cubicBezTo>
                    <a:pt x="5362511" y="628342"/>
                    <a:pt x="5323366" y="631010"/>
                    <a:pt x="5284222" y="633934"/>
                  </a:cubicBezTo>
                  <a:cubicBezTo>
                    <a:pt x="5248255" y="636348"/>
                    <a:pt x="5213305" y="639144"/>
                    <a:pt x="5179244" y="642067"/>
                  </a:cubicBezTo>
                  <a:cubicBezTo>
                    <a:pt x="5178100" y="641686"/>
                    <a:pt x="5176956" y="641178"/>
                    <a:pt x="5175813" y="640796"/>
                  </a:cubicBezTo>
                  <a:cubicBezTo>
                    <a:pt x="5178736" y="640542"/>
                    <a:pt x="5181659" y="640288"/>
                    <a:pt x="5184455" y="640034"/>
                  </a:cubicBezTo>
                  <a:lnTo>
                    <a:pt x="5186107" y="640288"/>
                  </a:lnTo>
                  <a:cubicBezTo>
                    <a:pt x="5186107" y="640288"/>
                    <a:pt x="5185599" y="640034"/>
                    <a:pt x="5185217" y="639907"/>
                  </a:cubicBezTo>
                  <a:cubicBezTo>
                    <a:pt x="5233258" y="635713"/>
                    <a:pt x="5263252" y="633044"/>
                    <a:pt x="5270623" y="632408"/>
                  </a:cubicBezTo>
                  <a:cubicBezTo>
                    <a:pt x="5268590" y="632535"/>
                    <a:pt x="5266175" y="632663"/>
                    <a:pt x="5264141" y="632789"/>
                  </a:cubicBezTo>
                  <a:cubicBezTo>
                    <a:pt x="5408899" y="622114"/>
                    <a:pt x="5522519" y="617920"/>
                    <a:pt x="5516164" y="615886"/>
                  </a:cubicBezTo>
                  <a:cubicBezTo>
                    <a:pt x="5473716" y="617157"/>
                    <a:pt x="5419575" y="619191"/>
                    <a:pt x="5358698" y="622495"/>
                  </a:cubicBezTo>
                  <a:cubicBezTo>
                    <a:pt x="5301506" y="625546"/>
                    <a:pt x="5239104" y="629612"/>
                    <a:pt x="5173652" y="635331"/>
                  </a:cubicBezTo>
                  <a:cubicBezTo>
                    <a:pt x="5102099" y="607752"/>
                    <a:pt x="5029149" y="579792"/>
                    <a:pt x="4961409" y="553738"/>
                  </a:cubicBezTo>
                  <a:cubicBezTo>
                    <a:pt x="4889094" y="527939"/>
                    <a:pt x="4822243" y="505316"/>
                    <a:pt x="4769373" y="486888"/>
                  </a:cubicBezTo>
                  <a:cubicBezTo>
                    <a:pt x="4751072" y="482059"/>
                    <a:pt x="4798604" y="499724"/>
                    <a:pt x="4877274" y="527939"/>
                  </a:cubicBezTo>
                  <a:cubicBezTo>
                    <a:pt x="4844230" y="516374"/>
                    <a:pt x="4811059" y="504808"/>
                    <a:pt x="4778524" y="493497"/>
                  </a:cubicBezTo>
                  <a:cubicBezTo>
                    <a:pt x="4755012" y="485490"/>
                    <a:pt x="4731881" y="476975"/>
                    <a:pt x="4709004" y="469604"/>
                  </a:cubicBezTo>
                  <a:cubicBezTo>
                    <a:pt x="4686001" y="462360"/>
                    <a:pt x="4663506" y="455370"/>
                    <a:pt x="4641646" y="448506"/>
                  </a:cubicBezTo>
                  <a:cubicBezTo>
                    <a:pt x="4578354" y="428045"/>
                    <a:pt x="4520528" y="410506"/>
                    <a:pt x="4473376" y="396780"/>
                  </a:cubicBezTo>
                  <a:cubicBezTo>
                    <a:pt x="4418727" y="380258"/>
                    <a:pt x="4369415" y="366660"/>
                    <a:pt x="4328492" y="354332"/>
                  </a:cubicBezTo>
                  <a:cubicBezTo>
                    <a:pt x="4310953" y="349248"/>
                    <a:pt x="4295067" y="344546"/>
                    <a:pt x="4280578" y="340352"/>
                  </a:cubicBezTo>
                  <a:cubicBezTo>
                    <a:pt x="4295321" y="344546"/>
                    <a:pt x="4309936" y="348740"/>
                    <a:pt x="4324171" y="352680"/>
                  </a:cubicBezTo>
                  <a:cubicBezTo>
                    <a:pt x="4377931" y="367549"/>
                    <a:pt x="4426098" y="380894"/>
                    <a:pt x="4456727" y="389282"/>
                  </a:cubicBezTo>
                  <a:cubicBezTo>
                    <a:pt x="4468166" y="392332"/>
                    <a:pt x="4477062" y="394747"/>
                    <a:pt x="4482908" y="396272"/>
                  </a:cubicBezTo>
                  <a:cubicBezTo>
                    <a:pt x="4495490" y="399958"/>
                    <a:pt x="4507945" y="403643"/>
                    <a:pt x="4520019" y="407583"/>
                  </a:cubicBezTo>
                  <a:cubicBezTo>
                    <a:pt x="4600849" y="432874"/>
                    <a:pt x="4672021" y="454353"/>
                    <a:pt x="4731118" y="473417"/>
                  </a:cubicBezTo>
                  <a:cubicBezTo>
                    <a:pt x="4789835" y="493370"/>
                    <a:pt x="4836859" y="509383"/>
                    <a:pt x="4870411" y="520822"/>
                  </a:cubicBezTo>
                  <a:cubicBezTo>
                    <a:pt x="4937516" y="543317"/>
                    <a:pt x="4950733" y="546749"/>
                    <a:pt x="4894940" y="525778"/>
                  </a:cubicBezTo>
                  <a:cubicBezTo>
                    <a:pt x="4828979" y="502139"/>
                    <a:pt x="4764925" y="480279"/>
                    <a:pt x="4701887" y="459564"/>
                  </a:cubicBezTo>
                  <a:cubicBezTo>
                    <a:pt x="4732389" y="468587"/>
                    <a:pt x="4743192" y="472527"/>
                    <a:pt x="4734550" y="468587"/>
                  </a:cubicBezTo>
                  <a:cubicBezTo>
                    <a:pt x="4677613" y="449523"/>
                    <a:pt x="4607077" y="427791"/>
                    <a:pt x="4526374" y="402118"/>
                  </a:cubicBezTo>
                  <a:cubicBezTo>
                    <a:pt x="4486213" y="388774"/>
                    <a:pt x="4442620" y="377335"/>
                    <a:pt x="4397248" y="364245"/>
                  </a:cubicBezTo>
                  <a:cubicBezTo>
                    <a:pt x="4351750" y="351409"/>
                    <a:pt x="4303963" y="337937"/>
                    <a:pt x="4254270" y="323829"/>
                  </a:cubicBezTo>
                  <a:cubicBezTo>
                    <a:pt x="4232156" y="318111"/>
                    <a:pt x="4209534" y="312391"/>
                    <a:pt x="4186657" y="306545"/>
                  </a:cubicBezTo>
                  <a:lnTo>
                    <a:pt x="4246136" y="320652"/>
                  </a:lnTo>
                  <a:cubicBezTo>
                    <a:pt x="4274478" y="327769"/>
                    <a:pt x="4302692" y="335649"/>
                    <a:pt x="4331034" y="343148"/>
                  </a:cubicBezTo>
                  <a:cubicBezTo>
                    <a:pt x="4300023" y="334632"/>
                    <a:pt x="4269267" y="325228"/>
                    <a:pt x="4238130" y="317475"/>
                  </a:cubicBezTo>
                  <a:lnTo>
                    <a:pt x="4144717" y="293963"/>
                  </a:lnTo>
                  <a:cubicBezTo>
                    <a:pt x="4082442" y="278458"/>
                    <a:pt x="4020294" y="261936"/>
                    <a:pt x="3957511" y="248718"/>
                  </a:cubicBezTo>
                  <a:cubicBezTo>
                    <a:pt x="3931584" y="242872"/>
                    <a:pt x="3900701" y="236009"/>
                    <a:pt x="3865624" y="228129"/>
                  </a:cubicBezTo>
                  <a:cubicBezTo>
                    <a:pt x="3830546" y="220377"/>
                    <a:pt x="3791275" y="210972"/>
                    <a:pt x="3748318" y="202966"/>
                  </a:cubicBezTo>
                  <a:cubicBezTo>
                    <a:pt x="3662531" y="186189"/>
                    <a:pt x="3563399" y="165219"/>
                    <a:pt x="3456134" y="147681"/>
                  </a:cubicBezTo>
                  <a:cubicBezTo>
                    <a:pt x="3431732" y="143232"/>
                    <a:pt x="3406949" y="138911"/>
                    <a:pt x="3381785" y="134717"/>
                  </a:cubicBezTo>
                  <a:cubicBezTo>
                    <a:pt x="3448635" y="145393"/>
                    <a:pt x="3511037" y="155941"/>
                    <a:pt x="3568737" y="165727"/>
                  </a:cubicBezTo>
                  <a:cubicBezTo>
                    <a:pt x="3509639" y="155560"/>
                    <a:pt x="3433893" y="142343"/>
                    <a:pt x="3349885" y="127854"/>
                  </a:cubicBezTo>
                  <a:cubicBezTo>
                    <a:pt x="3307818" y="121118"/>
                    <a:pt x="3263463" y="115018"/>
                    <a:pt x="3218091" y="108282"/>
                  </a:cubicBezTo>
                  <a:cubicBezTo>
                    <a:pt x="3172719" y="101927"/>
                    <a:pt x="3126458" y="94175"/>
                    <a:pt x="3079942" y="88964"/>
                  </a:cubicBezTo>
                  <a:cubicBezTo>
                    <a:pt x="3056684" y="86168"/>
                    <a:pt x="3033554" y="83245"/>
                    <a:pt x="3010423" y="80449"/>
                  </a:cubicBezTo>
                  <a:cubicBezTo>
                    <a:pt x="2931245" y="70282"/>
                    <a:pt x="2852575" y="60623"/>
                    <a:pt x="2776447" y="53251"/>
                  </a:cubicBezTo>
                  <a:cubicBezTo>
                    <a:pt x="2748741" y="50328"/>
                    <a:pt x="2721289" y="47405"/>
                    <a:pt x="2694219" y="44482"/>
                  </a:cubicBezTo>
                  <a:cubicBezTo>
                    <a:pt x="2667148" y="41686"/>
                    <a:pt x="2640459" y="39780"/>
                    <a:pt x="2614278" y="37365"/>
                  </a:cubicBezTo>
                  <a:cubicBezTo>
                    <a:pt x="2561789" y="32917"/>
                    <a:pt x="2511206" y="28722"/>
                    <a:pt x="2462912" y="24656"/>
                  </a:cubicBezTo>
                  <a:cubicBezTo>
                    <a:pt x="2414617" y="21479"/>
                    <a:pt x="2368737" y="18428"/>
                    <a:pt x="2325780" y="15632"/>
                  </a:cubicBezTo>
                  <a:cubicBezTo>
                    <a:pt x="2304301" y="14234"/>
                    <a:pt x="2283585" y="12963"/>
                    <a:pt x="2263632" y="11692"/>
                  </a:cubicBezTo>
                  <a:cubicBezTo>
                    <a:pt x="2243678" y="10803"/>
                    <a:pt x="2224614" y="9913"/>
                    <a:pt x="2206313" y="9023"/>
                  </a:cubicBezTo>
                  <a:cubicBezTo>
                    <a:pt x="2133363" y="5846"/>
                    <a:pt x="2074392" y="2288"/>
                    <a:pt x="2033723" y="1652"/>
                  </a:cubicBezTo>
                  <a:cubicBezTo>
                    <a:pt x="1993180" y="508"/>
                    <a:pt x="1972210" y="0"/>
                    <a:pt x="1971575" y="0"/>
                  </a:cubicBezTo>
                  <a:cubicBezTo>
                    <a:pt x="1972973" y="0"/>
                    <a:pt x="1998391" y="1144"/>
                    <a:pt x="2038425" y="2796"/>
                  </a:cubicBezTo>
                  <a:cubicBezTo>
                    <a:pt x="2078586" y="3940"/>
                    <a:pt x="2133108" y="7752"/>
                    <a:pt x="2192587" y="10803"/>
                  </a:cubicBezTo>
                  <a:cubicBezTo>
                    <a:pt x="2311418" y="17157"/>
                    <a:pt x="2768313" y="43720"/>
                    <a:pt x="3204619" y="111078"/>
                  </a:cubicBezTo>
                  <a:cubicBezTo>
                    <a:pt x="3270453" y="121118"/>
                    <a:pt x="3336413" y="130142"/>
                    <a:pt x="3401993" y="142216"/>
                  </a:cubicBezTo>
                  <a:lnTo>
                    <a:pt x="3439866" y="148824"/>
                  </a:lnTo>
                  <a:cubicBezTo>
                    <a:pt x="3315189" y="127981"/>
                    <a:pt x="3199027" y="110951"/>
                    <a:pt x="3100277" y="97225"/>
                  </a:cubicBezTo>
                  <a:cubicBezTo>
                    <a:pt x="3009914" y="86295"/>
                    <a:pt x="2934041" y="76636"/>
                    <a:pt x="2879264" y="70790"/>
                  </a:cubicBezTo>
                  <a:cubicBezTo>
                    <a:pt x="2824360" y="65452"/>
                    <a:pt x="2790427" y="62275"/>
                    <a:pt x="2784073" y="62021"/>
                  </a:cubicBezTo>
                  <a:cubicBezTo>
                    <a:pt x="2876468" y="70409"/>
                    <a:pt x="2995934" y="85532"/>
                    <a:pt x="3120357" y="101292"/>
                  </a:cubicBezTo>
                  <a:cubicBezTo>
                    <a:pt x="3182378" y="110443"/>
                    <a:pt x="3245670" y="119720"/>
                    <a:pt x="3307436" y="128744"/>
                  </a:cubicBezTo>
                  <a:cubicBezTo>
                    <a:pt x="3369076" y="137895"/>
                    <a:pt x="3428936" y="149078"/>
                    <a:pt x="3484475" y="158229"/>
                  </a:cubicBezTo>
                  <a:cubicBezTo>
                    <a:pt x="3512308" y="162931"/>
                    <a:pt x="3538870" y="167507"/>
                    <a:pt x="3564162" y="171828"/>
                  </a:cubicBezTo>
                  <a:cubicBezTo>
                    <a:pt x="3568737" y="172718"/>
                    <a:pt x="3573058" y="173607"/>
                    <a:pt x="3577506" y="174497"/>
                  </a:cubicBezTo>
                  <a:cubicBezTo>
                    <a:pt x="3592884" y="178437"/>
                    <a:pt x="3644738" y="189494"/>
                    <a:pt x="3777676" y="216056"/>
                  </a:cubicBezTo>
                  <a:cubicBezTo>
                    <a:pt x="3886466" y="238424"/>
                    <a:pt x="3985471" y="261173"/>
                    <a:pt x="4075198" y="283160"/>
                  </a:cubicBezTo>
                  <a:cubicBezTo>
                    <a:pt x="3815676" y="220631"/>
                    <a:pt x="3531245" y="162804"/>
                    <a:pt x="3167254" y="111078"/>
                  </a:cubicBezTo>
                  <a:lnTo>
                    <a:pt x="3167000" y="112984"/>
                  </a:lnTo>
                  <a:cubicBezTo>
                    <a:pt x="3137006" y="108536"/>
                    <a:pt x="3106504" y="103961"/>
                    <a:pt x="3075748" y="100530"/>
                  </a:cubicBezTo>
                  <a:cubicBezTo>
                    <a:pt x="3009025" y="92523"/>
                    <a:pt x="2941539" y="83626"/>
                    <a:pt x="2876087" y="76382"/>
                  </a:cubicBezTo>
                  <a:cubicBezTo>
                    <a:pt x="2810507" y="69773"/>
                    <a:pt x="2747216" y="63419"/>
                    <a:pt x="2689135" y="57573"/>
                  </a:cubicBezTo>
                  <a:cubicBezTo>
                    <a:pt x="2630927" y="52870"/>
                    <a:pt x="2578057" y="48676"/>
                    <a:pt x="2533448" y="45117"/>
                  </a:cubicBezTo>
                  <a:cubicBezTo>
                    <a:pt x="2511206" y="43338"/>
                    <a:pt x="2490999" y="41813"/>
                    <a:pt x="2473206" y="40542"/>
                  </a:cubicBezTo>
                  <a:cubicBezTo>
                    <a:pt x="2455413" y="39525"/>
                    <a:pt x="2440162" y="38636"/>
                    <a:pt x="2427834" y="38000"/>
                  </a:cubicBezTo>
                  <a:cubicBezTo>
                    <a:pt x="2403051" y="36729"/>
                    <a:pt x="2389580" y="36094"/>
                    <a:pt x="2390851" y="36475"/>
                  </a:cubicBezTo>
                  <a:cubicBezTo>
                    <a:pt x="2382590" y="36475"/>
                    <a:pt x="2422115" y="38636"/>
                    <a:pt x="2490363" y="43720"/>
                  </a:cubicBezTo>
                  <a:cubicBezTo>
                    <a:pt x="2524551" y="46516"/>
                    <a:pt x="2565856" y="49947"/>
                    <a:pt x="2612117" y="53760"/>
                  </a:cubicBezTo>
                  <a:cubicBezTo>
                    <a:pt x="2635248" y="55666"/>
                    <a:pt x="2659522" y="57699"/>
                    <a:pt x="2684814" y="59733"/>
                  </a:cubicBezTo>
                  <a:cubicBezTo>
                    <a:pt x="2709978" y="62275"/>
                    <a:pt x="2736159" y="64944"/>
                    <a:pt x="2762848" y="67613"/>
                  </a:cubicBezTo>
                  <a:cubicBezTo>
                    <a:pt x="2816227" y="73332"/>
                    <a:pt x="2872274" y="78034"/>
                    <a:pt x="2928195" y="85151"/>
                  </a:cubicBezTo>
                  <a:cubicBezTo>
                    <a:pt x="2984115" y="92014"/>
                    <a:pt x="3040290" y="99004"/>
                    <a:pt x="3094049" y="105613"/>
                  </a:cubicBezTo>
                  <a:cubicBezTo>
                    <a:pt x="3147936" y="112603"/>
                    <a:pt x="3199281" y="120737"/>
                    <a:pt x="3246305" y="127473"/>
                  </a:cubicBezTo>
                  <a:cubicBezTo>
                    <a:pt x="3293202" y="134463"/>
                    <a:pt x="3335778" y="140182"/>
                    <a:pt x="3371109" y="146664"/>
                  </a:cubicBezTo>
                  <a:cubicBezTo>
                    <a:pt x="3366788" y="145393"/>
                    <a:pt x="3396147" y="149841"/>
                    <a:pt x="3441900" y="157340"/>
                  </a:cubicBezTo>
                  <a:cubicBezTo>
                    <a:pt x="3481552" y="164075"/>
                    <a:pt x="3520824" y="170811"/>
                    <a:pt x="3559714" y="177547"/>
                  </a:cubicBezTo>
                  <a:cubicBezTo>
                    <a:pt x="3623005" y="190002"/>
                    <a:pt x="3685153" y="202203"/>
                    <a:pt x="3745903" y="214022"/>
                  </a:cubicBezTo>
                  <a:cubicBezTo>
                    <a:pt x="3761154" y="217073"/>
                    <a:pt x="3776278" y="219996"/>
                    <a:pt x="3791275" y="223046"/>
                  </a:cubicBezTo>
                  <a:cubicBezTo>
                    <a:pt x="3806272" y="226350"/>
                    <a:pt x="3821141" y="229654"/>
                    <a:pt x="3835884" y="232959"/>
                  </a:cubicBezTo>
                  <a:cubicBezTo>
                    <a:pt x="3865496" y="239568"/>
                    <a:pt x="3894600" y="246049"/>
                    <a:pt x="3923450" y="252531"/>
                  </a:cubicBezTo>
                  <a:cubicBezTo>
                    <a:pt x="3939464" y="256090"/>
                    <a:pt x="3955096" y="259648"/>
                    <a:pt x="3970982" y="263080"/>
                  </a:cubicBezTo>
                  <a:cubicBezTo>
                    <a:pt x="3924721" y="252912"/>
                    <a:pt x="3889135" y="245033"/>
                    <a:pt x="3861302" y="238932"/>
                  </a:cubicBezTo>
                  <a:cubicBezTo>
                    <a:pt x="3829784" y="232069"/>
                    <a:pt x="3808305" y="227367"/>
                    <a:pt x="3792419" y="223936"/>
                  </a:cubicBezTo>
                  <a:cubicBezTo>
                    <a:pt x="3776405" y="220885"/>
                    <a:pt x="3765984" y="218979"/>
                    <a:pt x="3756960" y="217200"/>
                  </a:cubicBezTo>
                  <a:cubicBezTo>
                    <a:pt x="3738659" y="213768"/>
                    <a:pt x="3725568" y="211354"/>
                    <a:pt x="3682611" y="203347"/>
                  </a:cubicBezTo>
                  <a:cubicBezTo>
                    <a:pt x="3639654" y="195340"/>
                    <a:pt x="3567085" y="180089"/>
                    <a:pt x="3428936" y="157848"/>
                  </a:cubicBezTo>
                  <a:cubicBezTo>
                    <a:pt x="3138913" y="109426"/>
                    <a:pt x="2871385" y="77780"/>
                    <a:pt x="2624318" y="56048"/>
                  </a:cubicBezTo>
                  <a:cubicBezTo>
                    <a:pt x="2562552" y="51218"/>
                    <a:pt x="2502056" y="45371"/>
                    <a:pt x="2442831" y="41559"/>
                  </a:cubicBezTo>
                  <a:cubicBezTo>
                    <a:pt x="2383606" y="37746"/>
                    <a:pt x="2325525" y="34060"/>
                    <a:pt x="2268715" y="30375"/>
                  </a:cubicBezTo>
                  <a:cubicBezTo>
                    <a:pt x="2221945" y="28214"/>
                    <a:pt x="2176193" y="26054"/>
                    <a:pt x="2130948" y="24020"/>
                  </a:cubicBezTo>
                  <a:cubicBezTo>
                    <a:pt x="2130948" y="24020"/>
                    <a:pt x="2131202" y="24020"/>
                    <a:pt x="2131329" y="24020"/>
                  </a:cubicBezTo>
                  <a:cubicBezTo>
                    <a:pt x="2171363" y="25545"/>
                    <a:pt x="2203771" y="26689"/>
                    <a:pt x="2226140" y="27579"/>
                  </a:cubicBezTo>
                  <a:cubicBezTo>
                    <a:pt x="2248508" y="28341"/>
                    <a:pt x="2260963" y="28722"/>
                    <a:pt x="2260963" y="28722"/>
                  </a:cubicBezTo>
                  <a:cubicBezTo>
                    <a:pt x="2260963" y="28722"/>
                    <a:pt x="2248508" y="27960"/>
                    <a:pt x="2226140" y="26816"/>
                  </a:cubicBezTo>
                  <a:cubicBezTo>
                    <a:pt x="2203771" y="25672"/>
                    <a:pt x="2171363" y="24147"/>
                    <a:pt x="2131329" y="22241"/>
                  </a:cubicBezTo>
                  <a:cubicBezTo>
                    <a:pt x="2111376" y="21351"/>
                    <a:pt x="2089389" y="20208"/>
                    <a:pt x="2065877" y="19191"/>
                  </a:cubicBezTo>
                  <a:cubicBezTo>
                    <a:pt x="2042365" y="18555"/>
                    <a:pt x="2017201" y="17793"/>
                    <a:pt x="1990893" y="17030"/>
                  </a:cubicBezTo>
                  <a:cubicBezTo>
                    <a:pt x="1938022" y="15632"/>
                    <a:pt x="1880069" y="13344"/>
                    <a:pt x="1819192" y="12963"/>
                  </a:cubicBezTo>
                  <a:lnTo>
                    <a:pt x="1708622" y="11692"/>
                  </a:lnTo>
                  <a:cubicBezTo>
                    <a:pt x="1671765" y="11311"/>
                    <a:pt x="1634909" y="11819"/>
                    <a:pt x="1598052" y="11947"/>
                  </a:cubicBezTo>
                  <a:cubicBezTo>
                    <a:pt x="1524339" y="11819"/>
                    <a:pt x="1450753" y="13472"/>
                    <a:pt x="1377039" y="14997"/>
                  </a:cubicBezTo>
                  <a:lnTo>
                    <a:pt x="1377039" y="16395"/>
                  </a:lnTo>
                  <a:cubicBezTo>
                    <a:pt x="1194917" y="20589"/>
                    <a:pt x="1027664" y="28722"/>
                    <a:pt x="871977" y="39017"/>
                  </a:cubicBezTo>
                  <a:cubicBezTo>
                    <a:pt x="1151324" y="20080"/>
                    <a:pt x="1348189" y="14870"/>
                    <a:pt x="1463462" y="11057"/>
                  </a:cubicBezTo>
                  <a:cubicBezTo>
                    <a:pt x="1159331" y="17157"/>
                    <a:pt x="913536" y="32662"/>
                    <a:pt x="690871" y="53124"/>
                  </a:cubicBezTo>
                  <a:cubicBezTo>
                    <a:pt x="579538" y="63037"/>
                    <a:pt x="473925" y="74984"/>
                    <a:pt x="369583" y="88074"/>
                  </a:cubicBezTo>
                  <a:cubicBezTo>
                    <a:pt x="264986" y="101546"/>
                    <a:pt x="163059" y="115780"/>
                    <a:pt x="55539" y="135225"/>
                  </a:cubicBezTo>
                  <a:lnTo>
                    <a:pt x="38255" y="138403"/>
                  </a:lnTo>
                  <a:lnTo>
                    <a:pt x="381" y="145012"/>
                  </a:lnTo>
                  <a:lnTo>
                    <a:pt x="381" y="145266"/>
                  </a:lnTo>
                  <a:cubicBezTo>
                    <a:pt x="381" y="145266"/>
                    <a:pt x="0" y="145266"/>
                    <a:pt x="0" y="145266"/>
                  </a:cubicBezTo>
                  <a:lnTo>
                    <a:pt x="12201" y="200805"/>
                  </a:lnTo>
                  <a:cubicBezTo>
                    <a:pt x="13218" y="205507"/>
                    <a:pt x="14234" y="210209"/>
                    <a:pt x="15251" y="214912"/>
                  </a:cubicBezTo>
                  <a:lnTo>
                    <a:pt x="42703" y="344037"/>
                  </a:lnTo>
                  <a:cubicBezTo>
                    <a:pt x="54522" y="399576"/>
                    <a:pt x="66342" y="454988"/>
                    <a:pt x="77653" y="508240"/>
                  </a:cubicBezTo>
                  <a:cubicBezTo>
                    <a:pt x="78034" y="538996"/>
                    <a:pt x="78543" y="569498"/>
                    <a:pt x="78924" y="599492"/>
                  </a:cubicBezTo>
                  <a:cubicBezTo>
                    <a:pt x="76891" y="548020"/>
                    <a:pt x="76001" y="560983"/>
                    <a:pt x="76891" y="654395"/>
                  </a:cubicBezTo>
                  <a:cubicBezTo>
                    <a:pt x="76382" y="641305"/>
                    <a:pt x="76001" y="632281"/>
                    <a:pt x="75620" y="627198"/>
                  </a:cubicBezTo>
                  <a:cubicBezTo>
                    <a:pt x="76382" y="664817"/>
                    <a:pt x="77018" y="699513"/>
                    <a:pt x="77653" y="732048"/>
                  </a:cubicBezTo>
                  <a:cubicBezTo>
                    <a:pt x="78289" y="786189"/>
                    <a:pt x="79305" y="854692"/>
                    <a:pt x="80576" y="938699"/>
                  </a:cubicBezTo>
                  <a:cubicBezTo>
                    <a:pt x="80576" y="915315"/>
                    <a:pt x="80576" y="904512"/>
                    <a:pt x="80830" y="903876"/>
                  </a:cubicBezTo>
                  <a:cubicBezTo>
                    <a:pt x="89473" y="1379962"/>
                    <a:pt x="79305" y="989155"/>
                    <a:pt x="91125" y="1609363"/>
                  </a:cubicBezTo>
                  <a:lnTo>
                    <a:pt x="96208" y="1609363"/>
                  </a:lnTo>
                  <a:cubicBezTo>
                    <a:pt x="96971" y="1645965"/>
                    <a:pt x="97734" y="1677865"/>
                    <a:pt x="98369" y="1702648"/>
                  </a:cubicBezTo>
                  <a:cubicBezTo>
                    <a:pt x="100784" y="1834442"/>
                    <a:pt x="102817" y="1937132"/>
                    <a:pt x="103707" y="1962678"/>
                  </a:cubicBezTo>
                  <a:cubicBezTo>
                    <a:pt x="102817" y="1902436"/>
                    <a:pt x="101673" y="1831392"/>
                    <a:pt x="100530" y="1756916"/>
                  </a:cubicBezTo>
                  <a:cubicBezTo>
                    <a:pt x="100530" y="1752341"/>
                    <a:pt x="100657" y="1742173"/>
                    <a:pt x="100530" y="1725143"/>
                  </a:cubicBezTo>
                  <a:cubicBezTo>
                    <a:pt x="102055" y="1762635"/>
                    <a:pt x="98623" y="1574158"/>
                    <a:pt x="95319" y="1390765"/>
                  </a:cubicBezTo>
                  <a:cubicBezTo>
                    <a:pt x="95319" y="1387460"/>
                    <a:pt x="95446" y="1383648"/>
                    <a:pt x="95573" y="1379327"/>
                  </a:cubicBezTo>
                  <a:cubicBezTo>
                    <a:pt x="95573" y="1370303"/>
                    <a:pt x="95700" y="1358865"/>
                    <a:pt x="95827" y="1345774"/>
                  </a:cubicBezTo>
                  <a:cubicBezTo>
                    <a:pt x="107265" y="1976658"/>
                    <a:pt x="116416" y="2379157"/>
                    <a:pt x="109934" y="1920991"/>
                  </a:cubicBezTo>
                  <a:cubicBezTo>
                    <a:pt x="111841" y="1985935"/>
                    <a:pt x="116035" y="2206058"/>
                    <a:pt x="120356" y="2438636"/>
                  </a:cubicBezTo>
                  <a:cubicBezTo>
                    <a:pt x="120356" y="2439144"/>
                    <a:pt x="120356" y="2439399"/>
                    <a:pt x="120356" y="2439907"/>
                  </a:cubicBezTo>
                  <a:cubicBezTo>
                    <a:pt x="120356" y="2445880"/>
                    <a:pt x="120356" y="2454396"/>
                    <a:pt x="120356" y="2465198"/>
                  </a:cubicBezTo>
                  <a:cubicBezTo>
                    <a:pt x="120610" y="2486677"/>
                    <a:pt x="120991" y="2516798"/>
                    <a:pt x="121500" y="2551367"/>
                  </a:cubicBezTo>
                  <a:lnTo>
                    <a:pt x="122135" y="2597374"/>
                  </a:lnTo>
                  <a:lnTo>
                    <a:pt x="168397" y="2599534"/>
                  </a:lnTo>
                  <a:cubicBezTo>
                    <a:pt x="175895" y="2599915"/>
                    <a:pt x="184537" y="2600297"/>
                    <a:pt x="193434" y="2600678"/>
                  </a:cubicBezTo>
                  <a:cubicBezTo>
                    <a:pt x="233722" y="2602330"/>
                    <a:pt x="270578" y="2603856"/>
                    <a:pt x="297268" y="2604999"/>
                  </a:cubicBezTo>
                  <a:cubicBezTo>
                    <a:pt x="310612" y="2605381"/>
                    <a:pt x="321415" y="2605762"/>
                    <a:pt x="328914" y="2606016"/>
                  </a:cubicBezTo>
                  <a:cubicBezTo>
                    <a:pt x="332599" y="2606016"/>
                    <a:pt x="335522" y="2606143"/>
                    <a:pt x="337556" y="2606143"/>
                  </a:cubicBezTo>
                  <a:cubicBezTo>
                    <a:pt x="338064" y="2606143"/>
                    <a:pt x="338318" y="2606143"/>
                    <a:pt x="338700" y="2606143"/>
                  </a:cubicBezTo>
                  <a:cubicBezTo>
                    <a:pt x="554629" y="2615802"/>
                    <a:pt x="725948" y="2623173"/>
                    <a:pt x="716035" y="2621648"/>
                  </a:cubicBezTo>
                  <a:cubicBezTo>
                    <a:pt x="801568" y="2624317"/>
                    <a:pt x="432875" y="2608049"/>
                    <a:pt x="168651" y="2596103"/>
                  </a:cubicBezTo>
                  <a:lnTo>
                    <a:pt x="125694" y="2594196"/>
                  </a:lnTo>
                  <a:lnTo>
                    <a:pt x="124931" y="2551239"/>
                  </a:lnTo>
                  <a:cubicBezTo>
                    <a:pt x="121881" y="2384749"/>
                    <a:pt x="119720" y="2259691"/>
                    <a:pt x="121500" y="2313324"/>
                  </a:cubicBezTo>
                  <a:cubicBezTo>
                    <a:pt x="122644" y="2293879"/>
                    <a:pt x="125058" y="2372930"/>
                    <a:pt x="128998" y="2551239"/>
                  </a:cubicBezTo>
                  <a:lnTo>
                    <a:pt x="129888" y="2590638"/>
                  </a:lnTo>
                  <a:lnTo>
                    <a:pt x="168905" y="2592290"/>
                  </a:lnTo>
                  <a:cubicBezTo>
                    <a:pt x="212752" y="2594196"/>
                    <a:pt x="264859" y="2596357"/>
                    <a:pt x="323449" y="2598899"/>
                  </a:cubicBezTo>
                  <a:cubicBezTo>
                    <a:pt x="334124" y="2599661"/>
                    <a:pt x="370981" y="2601568"/>
                    <a:pt x="423089" y="2604110"/>
                  </a:cubicBezTo>
                  <a:cubicBezTo>
                    <a:pt x="398306" y="2603220"/>
                    <a:pt x="378098" y="2602585"/>
                    <a:pt x="363991" y="2602076"/>
                  </a:cubicBezTo>
                  <a:cubicBezTo>
                    <a:pt x="349121" y="2601568"/>
                    <a:pt x="340987" y="2601568"/>
                    <a:pt x="340987" y="2601568"/>
                  </a:cubicBezTo>
                  <a:cubicBezTo>
                    <a:pt x="340987" y="2601568"/>
                    <a:pt x="349121" y="2602203"/>
                    <a:pt x="363991" y="2602966"/>
                  </a:cubicBezTo>
                  <a:cubicBezTo>
                    <a:pt x="378861" y="2603728"/>
                    <a:pt x="400212" y="2604872"/>
                    <a:pt x="426774" y="2606143"/>
                  </a:cubicBezTo>
                  <a:cubicBezTo>
                    <a:pt x="479771" y="2608685"/>
                    <a:pt x="552849" y="2612116"/>
                    <a:pt x="633552" y="2615802"/>
                  </a:cubicBezTo>
                  <a:lnTo>
                    <a:pt x="927516" y="2629147"/>
                  </a:lnTo>
                  <a:lnTo>
                    <a:pt x="927516" y="2626732"/>
                  </a:lnTo>
                  <a:cubicBezTo>
                    <a:pt x="1054481" y="2632197"/>
                    <a:pt x="1141538" y="2635755"/>
                    <a:pt x="1108749" y="2633722"/>
                  </a:cubicBezTo>
                  <a:cubicBezTo>
                    <a:pt x="1044694" y="2630799"/>
                    <a:pt x="984453" y="2628003"/>
                    <a:pt x="927643" y="2625461"/>
                  </a:cubicBezTo>
                  <a:lnTo>
                    <a:pt x="927643" y="2623936"/>
                  </a:lnTo>
                  <a:cubicBezTo>
                    <a:pt x="927643" y="2623936"/>
                    <a:pt x="679306" y="2613895"/>
                    <a:pt x="679306" y="2613895"/>
                  </a:cubicBezTo>
                  <a:cubicBezTo>
                    <a:pt x="440373" y="2602711"/>
                    <a:pt x="283288" y="2594959"/>
                    <a:pt x="169159" y="2588986"/>
                  </a:cubicBezTo>
                  <a:lnTo>
                    <a:pt x="132684" y="2587079"/>
                  </a:lnTo>
                  <a:lnTo>
                    <a:pt x="132303" y="2551112"/>
                  </a:lnTo>
                  <a:cubicBezTo>
                    <a:pt x="128363" y="2195891"/>
                    <a:pt x="132938" y="2234908"/>
                    <a:pt x="121373" y="1528024"/>
                  </a:cubicBezTo>
                  <a:cubicBezTo>
                    <a:pt x="128998" y="1965474"/>
                    <a:pt x="128363" y="1823385"/>
                    <a:pt x="131540" y="1949079"/>
                  </a:cubicBezTo>
                  <a:lnTo>
                    <a:pt x="137259" y="2267825"/>
                  </a:lnTo>
                  <a:lnTo>
                    <a:pt x="138911" y="2356027"/>
                  </a:lnTo>
                  <a:cubicBezTo>
                    <a:pt x="139420" y="2414743"/>
                    <a:pt x="140055" y="2478797"/>
                    <a:pt x="140691" y="2550985"/>
                  </a:cubicBezTo>
                  <a:lnTo>
                    <a:pt x="140945" y="2579072"/>
                  </a:lnTo>
                  <a:lnTo>
                    <a:pt x="169540" y="2580598"/>
                  </a:lnTo>
                  <a:cubicBezTo>
                    <a:pt x="212116" y="2582885"/>
                    <a:pt x="256980" y="2585173"/>
                    <a:pt x="304258" y="2587715"/>
                  </a:cubicBezTo>
                  <a:cubicBezTo>
                    <a:pt x="244270" y="2585427"/>
                    <a:pt x="196357" y="2583648"/>
                    <a:pt x="169413" y="2582631"/>
                  </a:cubicBezTo>
                  <a:lnTo>
                    <a:pt x="139674" y="2581487"/>
                  </a:lnTo>
                  <a:lnTo>
                    <a:pt x="138657" y="2550985"/>
                  </a:lnTo>
                  <a:cubicBezTo>
                    <a:pt x="138403" y="2542597"/>
                    <a:pt x="138149" y="2536115"/>
                    <a:pt x="138022" y="2531794"/>
                  </a:cubicBezTo>
                  <a:cubicBezTo>
                    <a:pt x="137895" y="2527473"/>
                    <a:pt x="137640" y="2525186"/>
                    <a:pt x="137640" y="2525186"/>
                  </a:cubicBezTo>
                  <a:cubicBezTo>
                    <a:pt x="137640" y="2525186"/>
                    <a:pt x="137640" y="2527473"/>
                    <a:pt x="137640" y="2531794"/>
                  </a:cubicBezTo>
                  <a:cubicBezTo>
                    <a:pt x="137640" y="2536115"/>
                    <a:pt x="137640" y="2542597"/>
                    <a:pt x="137895" y="2550985"/>
                  </a:cubicBezTo>
                  <a:lnTo>
                    <a:pt x="138276" y="2582250"/>
                  </a:lnTo>
                  <a:lnTo>
                    <a:pt x="169668" y="2583648"/>
                  </a:lnTo>
                  <a:cubicBezTo>
                    <a:pt x="214658" y="2585554"/>
                    <a:pt x="316586" y="2590002"/>
                    <a:pt x="435289" y="2595086"/>
                  </a:cubicBezTo>
                  <a:cubicBezTo>
                    <a:pt x="441390" y="2595340"/>
                    <a:pt x="447236" y="2595594"/>
                    <a:pt x="453209" y="2595721"/>
                  </a:cubicBezTo>
                  <a:cubicBezTo>
                    <a:pt x="463122" y="2596230"/>
                    <a:pt x="473036" y="2596865"/>
                    <a:pt x="483330" y="2597501"/>
                  </a:cubicBezTo>
                  <a:lnTo>
                    <a:pt x="870706" y="2619488"/>
                  </a:lnTo>
                  <a:lnTo>
                    <a:pt x="1042534" y="2624952"/>
                  </a:lnTo>
                  <a:lnTo>
                    <a:pt x="1062869" y="2625588"/>
                  </a:lnTo>
                  <a:cubicBezTo>
                    <a:pt x="1191358" y="2631815"/>
                    <a:pt x="1330142" y="2638424"/>
                    <a:pt x="1479984" y="2645668"/>
                  </a:cubicBezTo>
                  <a:cubicBezTo>
                    <a:pt x="1407287" y="2642746"/>
                    <a:pt x="1366872" y="2641347"/>
                    <a:pt x="1370558" y="2642110"/>
                  </a:cubicBezTo>
                  <a:lnTo>
                    <a:pt x="1366237" y="2642110"/>
                  </a:lnTo>
                  <a:cubicBezTo>
                    <a:pt x="1366237" y="2642110"/>
                    <a:pt x="1370685" y="2642110"/>
                    <a:pt x="1370685" y="2642110"/>
                  </a:cubicBezTo>
                  <a:cubicBezTo>
                    <a:pt x="1371956" y="2642364"/>
                    <a:pt x="1377294" y="2642746"/>
                    <a:pt x="1387080" y="2643508"/>
                  </a:cubicBezTo>
                  <a:cubicBezTo>
                    <a:pt x="1777251" y="2661428"/>
                    <a:pt x="2077951" y="2674900"/>
                    <a:pt x="2277993" y="2683415"/>
                  </a:cubicBezTo>
                  <a:cubicBezTo>
                    <a:pt x="2232367" y="2682017"/>
                    <a:pt x="2039315" y="2673502"/>
                    <a:pt x="2090787" y="2676806"/>
                  </a:cubicBezTo>
                  <a:cubicBezTo>
                    <a:pt x="2365813" y="2689769"/>
                    <a:pt x="2632833" y="2701589"/>
                    <a:pt x="2808982" y="2709087"/>
                  </a:cubicBezTo>
                  <a:lnTo>
                    <a:pt x="2826775" y="2710358"/>
                  </a:lnTo>
                  <a:lnTo>
                    <a:pt x="3016142" y="2723957"/>
                  </a:lnTo>
                  <a:lnTo>
                    <a:pt x="3289262" y="2736412"/>
                  </a:lnTo>
                  <a:cubicBezTo>
                    <a:pt x="3363992" y="2739589"/>
                    <a:pt x="3432241" y="2742385"/>
                    <a:pt x="3481933" y="2744419"/>
                  </a:cubicBezTo>
                  <a:cubicBezTo>
                    <a:pt x="3506716" y="2745181"/>
                    <a:pt x="3526924" y="2745817"/>
                    <a:pt x="3540904" y="2746325"/>
                  </a:cubicBezTo>
                  <a:cubicBezTo>
                    <a:pt x="3547894" y="2746325"/>
                    <a:pt x="3553232" y="2746579"/>
                    <a:pt x="3557045" y="2746579"/>
                  </a:cubicBezTo>
                  <a:cubicBezTo>
                    <a:pt x="3560730" y="2746579"/>
                    <a:pt x="3562637" y="2746579"/>
                    <a:pt x="3562637" y="2746325"/>
                  </a:cubicBezTo>
                  <a:lnTo>
                    <a:pt x="3562637" y="2743910"/>
                  </a:lnTo>
                  <a:cubicBezTo>
                    <a:pt x="3562637" y="2743910"/>
                    <a:pt x="3886466" y="2758653"/>
                    <a:pt x="3886466" y="2758653"/>
                  </a:cubicBezTo>
                  <a:lnTo>
                    <a:pt x="4210169" y="2773396"/>
                  </a:lnTo>
                  <a:lnTo>
                    <a:pt x="4069478" y="2770091"/>
                  </a:lnTo>
                  <a:lnTo>
                    <a:pt x="3929169" y="2766787"/>
                  </a:lnTo>
                  <a:lnTo>
                    <a:pt x="4279816" y="2782928"/>
                  </a:lnTo>
                  <a:cubicBezTo>
                    <a:pt x="4253635" y="2802373"/>
                    <a:pt x="4205975" y="2838594"/>
                    <a:pt x="4136837" y="2891591"/>
                  </a:cubicBezTo>
                  <a:cubicBezTo>
                    <a:pt x="4115867" y="2907859"/>
                    <a:pt x="4095787" y="2923491"/>
                    <a:pt x="4094770" y="2924254"/>
                  </a:cubicBezTo>
                  <a:lnTo>
                    <a:pt x="3974287" y="3018047"/>
                  </a:lnTo>
                  <a:lnTo>
                    <a:pt x="4126670" y="3018047"/>
                  </a:lnTo>
                  <a:cubicBezTo>
                    <a:pt x="4728577" y="3017285"/>
                    <a:pt x="4742430" y="3017285"/>
                    <a:pt x="5448933" y="3016649"/>
                  </a:cubicBezTo>
                  <a:lnTo>
                    <a:pt x="5448933" y="3013726"/>
                  </a:lnTo>
                  <a:cubicBezTo>
                    <a:pt x="5204027" y="3013599"/>
                    <a:pt x="4637325" y="3013218"/>
                    <a:pt x="4126670" y="3012963"/>
                  </a:cubicBezTo>
                  <a:lnTo>
                    <a:pt x="3988267" y="3012963"/>
                  </a:lnTo>
                  <a:cubicBezTo>
                    <a:pt x="3988267" y="3012963"/>
                    <a:pt x="4097693" y="2928321"/>
                    <a:pt x="4097693" y="2928321"/>
                  </a:cubicBezTo>
                  <a:cubicBezTo>
                    <a:pt x="4112054" y="2917263"/>
                    <a:pt x="4126034" y="2906461"/>
                    <a:pt x="4139887" y="2895785"/>
                  </a:cubicBezTo>
                  <a:cubicBezTo>
                    <a:pt x="4210678" y="2840754"/>
                    <a:pt x="4258210" y="2803135"/>
                    <a:pt x="4283120" y="2783182"/>
                  </a:cubicBezTo>
                  <a:lnTo>
                    <a:pt x="4287823" y="2783436"/>
                  </a:lnTo>
                  <a:lnTo>
                    <a:pt x="4218939" y="2836687"/>
                  </a:lnTo>
                  <a:lnTo>
                    <a:pt x="4098710" y="2929591"/>
                  </a:lnTo>
                  <a:lnTo>
                    <a:pt x="3992461" y="3011693"/>
                  </a:lnTo>
                  <a:lnTo>
                    <a:pt x="4126797" y="3011693"/>
                  </a:lnTo>
                  <a:cubicBezTo>
                    <a:pt x="4126797" y="3011693"/>
                    <a:pt x="4669987" y="3012074"/>
                    <a:pt x="4669987" y="3012074"/>
                  </a:cubicBezTo>
                  <a:lnTo>
                    <a:pt x="4669987" y="3011057"/>
                  </a:lnTo>
                  <a:cubicBezTo>
                    <a:pt x="4885535" y="3011566"/>
                    <a:pt x="5104768" y="3012074"/>
                    <a:pt x="5253212" y="3012455"/>
                  </a:cubicBezTo>
                  <a:cubicBezTo>
                    <a:pt x="5253212" y="3012455"/>
                    <a:pt x="5258041" y="3012201"/>
                    <a:pt x="5266429" y="3012201"/>
                  </a:cubicBezTo>
                  <a:cubicBezTo>
                    <a:pt x="5456177" y="3012455"/>
                    <a:pt x="5774415" y="3012837"/>
                    <a:pt x="6138787" y="3013345"/>
                  </a:cubicBezTo>
                  <a:cubicBezTo>
                    <a:pt x="6011822" y="3013599"/>
                    <a:pt x="5946243" y="3014108"/>
                    <a:pt x="6038511" y="3014743"/>
                  </a:cubicBezTo>
                  <a:cubicBezTo>
                    <a:pt x="6579033" y="3014743"/>
                    <a:pt x="6439740" y="3013472"/>
                    <a:pt x="6825210" y="3014743"/>
                  </a:cubicBezTo>
                  <a:cubicBezTo>
                    <a:pt x="6884943" y="3014362"/>
                    <a:pt x="6878334" y="3013980"/>
                    <a:pt x="6831819" y="3013726"/>
                  </a:cubicBezTo>
                  <a:cubicBezTo>
                    <a:pt x="7280580" y="3013726"/>
                    <a:pt x="7599961" y="3013726"/>
                    <a:pt x="7601486" y="3013726"/>
                  </a:cubicBezTo>
                  <a:cubicBezTo>
                    <a:pt x="7601486" y="3013726"/>
                    <a:pt x="7584583" y="3013345"/>
                    <a:pt x="7554081" y="3013091"/>
                  </a:cubicBezTo>
                  <a:cubicBezTo>
                    <a:pt x="7523579" y="3012837"/>
                    <a:pt x="7479351" y="3012455"/>
                    <a:pt x="7424829" y="3012074"/>
                  </a:cubicBezTo>
                  <a:cubicBezTo>
                    <a:pt x="7407925" y="3012074"/>
                    <a:pt x="7390006" y="3011820"/>
                    <a:pt x="7371323" y="3011693"/>
                  </a:cubicBezTo>
                  <a:lnTo>
                    <a:pt x="7610129" y="3011693"/>
                  </a:lnTo>
                  <a:cubicBezTo>
                    <a:pt x="7455076" y="3008642"/>
                    <a:pt x="8323240" y="3009405"/>
                    <a:pt x="8200088" y="3006609"/>
                  </a:cubicBezTo>
                  <a:cubicBezTo>
                    <a:pt x="8053043" y="3006482"/>
                    <a:pt x="7971450" y="3005974"/>
                    <a:pt x="8003096" y="3005211"/>
                  </a:cubicBezTo>
                  <a:lnTo>
                    <a:pt x="7716250" y="3005211"/>
                  </a:lnTo>
                  <a:lnTo>
                    <a:pt x="7815000" y="3004449"/>
                  </a:lnTo>
                  <a:lnTo>
                    <a:pt x="7993310" y="3002923"/>
                  </a:lnTo>
                  <a:lnTo>
                    <a:pt x="7430929" y="3003178"/>
                  </a:lnTo>
                  <a:lnTo>
                    <a:pt x="6869946" y="3003178"/>
                  </a:lnTo>
                  <a:cubicBezTo>
                    <a:pt x="6869946" y="3003178"/>
                    <a:pt x="7253890" y="3004576"/>
                    <a:pt x="7253890" y="3004576"/>
                  </a:cubicBezTo>
                  <a:lnTo>
                    <a:pt x="7445925" y="3005211"/>
                  </a:lnTo>
                  <a:lnTo>
                    <a:pt x="7217287" y="3005211"/>
                  </a:lnTo>
                  <a:cubicBezTo>
                    <a:pt x="7182846" y="3006609"/>
                    <a:pt x="6996148" y="3007499"/>
                    <a:pt x="6840969" y="3008516"/>
                  </a:cubicBezTo>
                  <a:lnTo>
                    <a:pt x="6398817" y="3005974"/>
                  </a:lnTo>
                  <a:lnTo>
                    <a:pt x="5703625" y="3008642"/>
                  </a:lnTo>
                  <a:cubicBezTo>
                    <a:pt x="5596359" y="3009024"/>
                    <a:pt x="5497482" y="3009532"/>
                    <a:pt x="5411314" y="3009913"/>
                  </a:cubicBezTo>
                  <a:cubicBezTo>
                    <a:pt x="5318410" y="3009151"/>
                    <a:pt x="5337092" y="3008388"/>
                    <a:pt x="5400765" y="3007372"/>
                  </a:cubicBezTo>
                  <a:lnTo>
                    <a:pt x="5549971" y="3008642"/>
                  </a:lnTo>
                  <a:lnTo>
                    <a:pt x="5745184" y="3006991"/>
                  </a:lnTo>
                  <a:lnTo>
                    <a:pt x="5940397" y="3005338"/>
                  </a:lnTo>
                  <a:lnTo>
                    <a:pt x="5159545" y="3005338"/>
                  </a:lnTo>
                  <a:lnTo>
                    <a:pt x="5304811" y="3006609"/>
                  </a:lnTo>
                  <a:cubicBezTo>
                    <a:pt x="4685492" y="3006355"/>
                    <a:pt x="5411949" y="3011184"/>
                    <a:pt x="4859862" y="3011184"/>
                  </a:cubicBezTo>
                  <a:cubicBezTo>
                    <a:pt x="4943362" y="3009659"/>
                    <a:pt x="4860752" y="3008642"/>
                    <a:pt x="4669987" y="3008134"/>
                  </a:cubicBezTo>
                  <a:lnTo>
                    <a:pt x="4669987" y="3007626"/>
                  </a:lnTo>
                  <a:lnTo>
                    <a:pt x="4598816" y="3008007"/>
                  </a:lnTo>
                  <a:cubicBezTo>
                    <a:pt x="4472487" y="3007753"/>
                    <a:pt x="4311334" y="3007626"/>
                    <a:pt x="4126797" y="3007626"/>
                  </a:cubicBezTo>
                  <a:lnTo>
                    <a:pt x="4005425" y="3007626"/>
                  </a:lnTo>
                  <a:cubicBezTo>
                    <a:pt x="4005425" y="3007626"/>
                    <a:pt x="4101379" y="2933404"/>
                    <a:pt x="4101379" y="2933404"/>
                  </a:cubicBezTo>
                  <a:cubicBezTo>
                    <a:pt x="4114215" y="2923491"/>
                    <a:pt x="4128831" y="2912180"/>
                    <a:pt x="4143573" y="2900869"/>
                  </a:cubicBezTo>
                  <a:cubicBezTo>
                    <a:pt x="4188055" y="2866045"/>
                    <a:pt x="4212838" y="2846600"/>
                    <a:pt x="4221481" y="2839483"/>
                  </a:cubicBezTo>
                  <a:lnTo>
                    <a:pt x="4243976" y="2822580"/>
                  </a:lnTo>
                  <a:lnTo>
                    <a:pt x="4295067" y="2784198"/>
                  </a:lnTo>
                  <a:lnTo>
                    <a:pt x="4297736" y="2784198"/>
                  </a:lnTo>
                  <a:cubicBezTo>
                    <a:pt x="4297736" y="2784198"/>
                    <a:pt x="4102904" y="2935565"/>
                    <a:pt x="4102904" y="2935565"/>
                  </a:cubicBezTo>
                  <a:lnTo>
                    <a:pt x="4012923" y="3005338"/>
                  </a:lnTo>
                  <a:lnTo>
                    <a:pt x="4126670" y="3005084"/>
                  </a:lnTo>
                  <a:lnTo>
                    <a:pt x="4586615" y="3004194"/>
                  </a:lnTo>
                  <a:cubicBezTo>
                    <a:pt x="5035630" y="3003305"/>
                    <a:pt x="5535482" y="3002288"/>
                    <a:pt x="5697016" y="3002034"/>
                  </a:cubicBezTo>
                  <a:lnTo>
                    <a:pt x="5989836" y="3001398"/>
                  </a:lnTo>
                  <a:lnTo>
                    <a:pt x="5257024" y="3000509"/>
                  </a:lnTo>
                  <a:lnTo>
                    <a:pt x="4955944" y="3000127"/>
                  </a:lnTo>
                  <a:lnTo>
                    <a:pt x="5508666" y="3000127"/>
                  </a:lnTo>
                  <a:lnTo>
                    <a:pt x="5628514" y="3000509"/>
                  </a:lnTo>
                  <a:lnTo>
                    <a:pt x="5676554" y="3000127"/>
                  </a:lnTo>
                  <a:lnTo>
                    <a:pt x="6345819" y="3000127"/>
                  </a:lnTo>
                  <a:lnTo>
                    <a:pt x="6555394" y="2997331"/>
                  </a:lnTo>
                  <a:lnTo>
                    <a:pt x="6764968" y="2994535"/>
                  </a:lnTo>
                  <a:lnTo>
                    <a:pt x="6403265" y="2996442"/>
                  </a:lnTo>
                  <a:lnTo>
                    <a:pt x="6042578" y="2998348"/>
                  </a:lnTo>
                  <a:lnTo>
                    <a:pt x="5976237" y="2997713"/>
                  </a:lnTo>
                  <a:lnTo>
                    <a:pt x="5982210" y="2997713"/>
                  </a:lnTo>
                  <a:cubicBezTo>
                    <a:pt x="5982210" y="2997713"/>
                    <a:pt x="5971026" y="2997713"/>
                    <a:pt x="5971026" y="2997713"/>
                  </a:cubicBezTo>
                  <a:lnTo>
                    <a:pt x="5760435" y="2995806"/>
                  </a:lnTo>
                  <a:lnTo>
                    <a:pt x="5760435" y="2995552"/>
                  </a:lnTo>
                  <a:cubicBezTo>
                    <a:pt x="5913707" y="2995552"/>
                    <a:pt x="6081215" y="2995425"/>
                    <a:pt x="6258507" y="2995298"/>
                  </a:cubicBezTo>
                  <a:cubicBezTo>
                    <a:pt x="6261049" y="2995298"/>
                    <a:pt x="6262574" y="2995171"/>
                    <a:pt x="6263083" y="2995044"/>
                  </a:cubicBezTo>
                  <a:cubicBezTo>
                    <a:pt x="6281511" y="2995044"/>
                    <a:pt x="6301846" y="2995171"/>
                    <a:pt x="6323452" y="2995298"/>
                  </a:cubicBezTo>
                  <a:cubicBezTo>
                    <a:pt x="6355351" y="2995298"/>
                    <a:pt x="6384964" y="2995044"/>
                    <a:pt x="6409239" y="2995044"/>
                  </a:cubicBezTo>
                  <a:cubicBezTo>
                    <a:pt x="6858889" y="2995298"/>
                    <a:pt x="6818855" y="2991739"/>
                    <a:pt x="6289009" y="2992629"/>
                  </a:cubicBezTo>
                  <a:lnTo>
                    <a:pt x="6289009" y="2993010"/>
                  </a:lnTo>
                  <a:cubicBezTo>
                    <a:pt x="6262574" y="2993010"/>
                    <a:pt x="6238808" y="2993137"/>
                    <a:pt x="6220126" y="2993264"/>
                  </a:cubicBezTo>
                  <a:cubicBezTo>
                    <a:pt x="6206908" y="2993392"/>
                    <a:pt x="6196233" y="2993518"/>
                    <a:pt x="6188861" y="2993646"/>
                  </a:cubicBezTo>
                  <a:cubicBezTo>
                    <a:pt x="6185429" y="2993646"/>
                    <a:pt x="6182761" y="2993773"/>
                    <a:pt x="6180854" y="2993900"/>
                  </a:cubicBezTo>
                  <a:cubicBezTo>
                    <a:pt x="6091509" y="2993264"/>
                    <a:pt x="5937728" y="2992883"/>
                    <a:pt x="5760435" y="2992629"/>
                  </a:cubicBezTo>
                  <a:lnTo>
                    <a:pt x="5760435" y="2992629"/>
                  </a:lnTo>
                  <a:cubicBezTo>
                    <a:pt x="5760435" y="2992629"/>
                    <a:pt x="7331543" y="2992502"/>
                    <a:pt x="7331543" y="2992502"/>
                  </a:cubicBezTo>
                  <a:cubicBezTo>
                    <a:pt x="7578483" y="2989197"/>
                    <a:pt x="6792547" y="2989579"/>
                    <a:pt x="6938957" y="2986656"/>
                  </a:cubicBezTo>
                  <a:cubicBezTo>
                    <a:pt x="7257957" y="2987164"/>
                    <a:pt x="7367002" y="2988435"/>
                    <a:pt x="7569332" y="2989452"/>
                  </a:cubicBezTo>
                  <a:lnTo>
                    <a:pt x="7354547" y="2989452"/>
                  </a:lnTo>
                  <a:cubicBezTo>
                    <a:pt x="7354547" y="2989452"/>
                    <a:pt x="8306719" y="2992756"/>
                    <a:pt x="8306719" y="2992756"/>
                  </a:cubicBezTo>
                  <a:lnTo>
                    <a:pt x="8276216" y="2993010"/>
                  </a:lnTo>
                  <a:lnTo>
                    <a:pt x="8165520" y="2994027"/>
                  </a:lnTo>
                  <a:lnTo>
                    <a:pt x="7895450" y="2992629"/>
                  </a:lnTo>
                  <a:lnTo>
                    <a:pt x="7601105" y="2991104"/>
                  </a:lnTo>
                  <a:lnTo>
                    <a:pt x="7606570" y="2993137"/>
                  </a:lnTo>
                  <a:cubicBezTo>
                    <a:pt x="7606570" y="2993137"/>
                    <a:pt x="7615848" y="2993773"/>
                    <a:pt x="7630845" y="2994154"/>
                  </a:cubicBezTo>
                  <a:cubicBezTo>
                    <a:pt x="7645841" y="2994535"/>
                    <a:pt x="7667320" y="2994917"/>
                    <a:pt x="7693501" y="2995552"/>
                  </a:cubicBezTo>
                  <a:cubicBezTo>
                    <a:pt x="7745990" y="2996314"/>
                    <a:pt x="7817542" y="2997459"/>
                    <a:pt x="7895576" y="2998729"/>
                  </a:cubicBezTo>
                  <a:lnTo>
                    <a:pt x="8179500" y="3002415"/>
                  </a:lnTo>
                  <a:lnTo>
                    <a:pt x="8183439" y="2998348"/>
                  </a:lnTo>
                  <a:lnTo>
                    <a:pt x="8186235" y="2996060"/>
                  </a:lnTo>
                  <a:cubicBezTo>
                    <a:pt x="8306337" y="2996823"/>
                    <a:pt x="8770603" y="2996569"/>
                    <a:pt x="8953869" y="2996060"/>
                  </a:cubicBezTo>
                  <a:lnTo>
                    <a:pt x="9212501" y="2998602"/>
                  </a:lnTo>
                  <a:cubicBezTo>
                    <a:pt x="9285452" y="2999238"/>
                    <a:pt x="9355225" y="2999873"/>
                    <a:pt x="9419534" y="3000509"/>
                  </a:cubicBezTo>
                  <a:lnTo>
                    <a:pt x="9405172" y="3000509"/>
                  </a:lnTo>
                  <a:lnTo>
                    <a:pt x="9592251" y="3002034"/>
                  </a:lnTo>
                  <a:cubicBezTo>
                    <a:pt x="9600131" y="3002034"/>
                    <a:pt x="9607884" y="3002161"/>
                    <a:pt x="9615382" y="3002288"/>
                  </a:cubicBezTo>
                  <a:cubicBezTo>
                    <a:pt x="9618686" y="3002288"/>
                    <a:pt x="9621736" y="3002288"/>
                    <a:pt x="9625041" y="3002288"/>
                  </a:cubicBezTo>
                  <a:lnTo>
                    <a:pt x="9751497" y="3003305"/>
                  </a:lnTo>
                  <a:lnTo>
                    <a:pt x="9984711" y="3005211"/>
                  </a:lnTo>
                  <a:cubicBezTo>
                    <a:pt x="9976450" y="3005211"/>
                    <a:pt x="9968824" y="3005211"/>
                    <a:pt x="9961834" y="3005211"/>
                  </a:cubicBezTo>
                  <a:cubicBezTo>
                    <a:pt x="9948617" y="3005338"/>
                    <a:pt x="9937941" y="3005465"/>
                    <a:pt x="9930569" y="3005592"/>
                  </a:cubicBezTo>
                  <a:cubicBezTo>
                    <a:pt x="9926884" y="3005592"/>
                    <a:pt x="9924088" y="3005720"/>
                    <a:pt x="9922054" y="3005846"/>
                  </a:cubicBezTo>
                  <a:cubicBezTo>
                    <a:pt x="9920148" y="3005846"/>
                    <a:pt x="9919132" y="3005974"/>
                    <a:pt x="9919132" y="3006101"/>
                  </a:cubicBezTo>
                  <a:cubicBezTo>
                    <a:pt x="9919132" y="3006228"/>
                    <a:pt x="9920148" y="3006228"/>
                    <a:pt x="9922054" y="3006355"/>
                  </a:cubicBezTo>
                  <a:cubicBezTo>
                    <a:pt x="9923961" y="3006355"/>
                    <a:pt x="9926884" y="3006482"/>
                    <a:pt x="9930569" y="3006609"/>
                  </a:cubicBezTo>
                  <a:cubicBezTo>
                    <a:pt x="9937941" y="3006609"/>
                    <a:pt x="9948617" y="3006863"/>
                    <a:pt x="9961834" y="3006991"/>
                  </a:cubicBezTo>
                  <a:cubicBezTo>
                    <a:pt x="9988269" y="3006991"/>
                    <a:pt x="10024745" y="3007245"/>
                    <a:pt x="10065160" y="3007372"/>
                  </a:cubicBezTo>
                  <a:cubicBezTo>
                    <a:pt x="10105321" y="3007245"/>
                    <a:pt x="10141797" y="3007117"/>
                    <a:pt x="10168104" y="3006991"/>
                  </a:cubicBezTo>
                  <a:cubicBezTo>
                    <a:pt x="10174078" y="3006991"/>
                    <a:pt x="10179542" y="3006863"/>
                    <a:pt x="10184372" y="3006736"/>
                  </a:cubicBezTo>
                  <a:cubicBezTo>
                    <a:pt x="10215891" y="3006863"/>
                    <a:pt x="10256942" y="3006991"/>
                    <a:pt x="10303202" y="3006991"/>
                  </a:cubicBezTo>
                  <a:lnTo>
                    <a:pt x="10350735" y="3008007"/>
                  </a:lnTo>
                  <a:cubicBezTo>
                    <a:pt x="10036691" y="3007372"/>
                    <a:pt x="9684012" y="3006736"/>
                    <a:pt x="9574840" y="3008007"/>
                  </a:cubicBezTo>
                  <a:cubicBezTo>
                    <a:pt x="9926503" y="3009151"/>
                    <a:pt x="9737771" y="3012328"/>
                    <a:pt x="10360394" y="3012455"/>
                  </a:cubicBezTo>
                  <a:cubicBezTo>
                    <a:pt x="10401318" y="3011820"/>
                    <a:pt x="10524342" y="3011566"/>
                    <a:pt x="10752980" y="3011693"/>
                  </a:cubicBezTo>
                  <a:lnTo>
                    <a:pt x="10752980" y="3009024"/>
                  </a:lnTo>
                  <a:lnTo>
                    <a:pt x="10909812" y="3008642"/>
                  </a:lnTo>
                  <a:lnTo>
                    <a:pt x="10796065" y="3009786"/>
                  </a:lnTo>
                  <a:lnTo>
                    <a:pt x="11054188" y="3008261"/>
                  </a:lnTo>
                  <a:cubicBezTo>
                    <a:pt x="11337222" y="3007372"/>
                    <a:pt x="11558234" y="3006736"/>
                    <a:pt x="11559378" y="3006736"/>
                  </a:cubicBezTo>
                  <a:cubicBezTo>
                    <a:pt x="11559378" y="3006736"/>
                    <a:pt x="11539552" y="3006355"/>
                    <a:pt x="11507651" y="3005974"/>
                  </a:cubicBezTo>
                  <a:cubicBezTo>
                    <a:pt x="11500026" y="3005974"/>
                    <a:pt x="11491638" y="3005846"/>
                    <a:pt x="11482741" y="3005720"/>
                  </a:cubicBezTo>
                  <a:cubicBezTo>
                    <a:pt x="11494180" y="3005720"/>
                    <a:pt x="11505618" y="3005592"/>
                    <a:pt x="11517056" y="3005465"/>
                  </a:cubicBezTo>
                  <a:lnTo>
                    <a:pt x="11604877" y="3006228"/>
                  </a:lnTo>
                  <a:lnTo>
                    <a:pt x="11676302" y="3005592"/>
                  </a:lnTo>
                  <a:lnTo>
                    <a:pt x="11676302" y="3006991"/>
                  </a:lnTo>
                  <a:lnTo>
                    <a:pt x="11988948" y="3008642"/>
                  </a:lnTo>
                  <a:cubicBezTo>
                    <a:pt x="12160522" y="3009532"/>
                    <a:pt x="12348109" y="3009913"/>
                    <a:pt x="12405300" y="3009405"/>
                  </a:cubicBezTo>
                  <a:cubicBezTo>
                    <a:pt x="12462746" y="3008897"/>
                    <a:pt x="12322056" y="3006482"/>
                    <a:pt x="12093036" y="3003813"/>
                  </a:cubicBezTo>
                  <a:lnTo>
                    <a:pt x="11987550" y="3002669"/>
                  </a:lnTo>
                  <a:close/>
                  <a:moveTo>
                    <a:pt x="4126289" y="3009024"/>
                  </a:moveTo>
                  <a:cubicBezTo>
                    <a:pt x="4146750" y="3009024"/>
                    <a:pt x="4168992" y="3009024"/>
                    <a:pt x="4192504" y="3009151"/>
                  </a:cubicBezTo>
                  <a:lnTo>
                    <a:pt x="4126289" y="3009532"/>
                  </a:lnTo>
                  <a:lnTo>
                    <a:pt x="3996782" y="3010168"/>
                  </a:lnTo>
                  <a:lnTo>
                    <a:pt x="3998689" y="3008642"/>
                  </a:lnTo>
                  <a:lnTo>
                    <a:pt x="4126289" y="3008897"/>
                  </a:lnTo>
                  <a:close/>
                  <a:moveTo>
                    <a:pt x="4099472" y="2930608"/>
                  </a:moveTo>
                  <a:lnTo>
                    <a:pt x="4056007" y="2963906"/>
                  </a:lnTo>
                  <a:lnTo>
                    <a:pt x="4099091" y="2930227"/>
                  </a:lnTo>
                  <a:lnTo>
                    <a:pt x="4100108" y="2929464"/>
                  </a:lnTo>
                  <a:lnTo>
                    <a:pt x="4146878" y="2894387"/>
                  </a:lnTo>
                  <a:cubicBezTo>
                    <a:pt x="4132643" y="2905317"/>
                    <a:pt x="4116884" y="2917391"/>
                    <a:pt x="4099472" y="2930735"/>
                  </a:cubicBezTo>
                  <a:close/>
                  <a:moveTo>
                    <a:pt x="10444402" y="3000127"/>
                  </a:moveTo>
                  <a:lnTo>
                    <a:pt x="10254400" y="3001144"/>
                  </a:lnTo>
                  <a:lnTo>
                    <a:pt x="10206105" y="3000763"/>
                  </a:lnTo>
                  <a:cubicBezTo>
                    <a:pt x="10186660" y="3000636"/>
                    <a:pt x="10163402" y="3000381"/>
                    <a:pt x="10137475" y="3000254"/>
                  </a:cubicBezTo>
                  <a:cubicBezTo>
                    <a:pt x="10206359" y="3000254"/>
                    <a:pt x="10278166" y="3000254"/>
                    <a:pt x="10350735" y="3000127"/>
                  </a:cubicBezTo>
                  <a:lnTo>
                    <a:pt x="10522436" y="2999746"/>
                  </a:lnTo>
                  <a:lnTo>
                    <a:pt x="10444402" y="3000127"/>
                  </a:lnTo>
                  <a:close/>
                  <a:moveTo>
                    <a:pt x="9345947" y="2995806"/>
                  </a:moveTo>
                  <a:cubicBezTo>
                    <a:pt x="9307439" y="2995298"/>
                    <a:pt x="9267532" y="2994917"/>
                    <a:pt x="9226609" y="2994408"/>
                  </a:cubicBezTo>
                  <a:lnTo>
                    <a:pt x="9470498" y="2995171"/>
                  </a:lnTo>
                  <a:cubicBezTo>
                    <a:pt x="9430336" y="2995298"/>
                    <a:pt x="9393607" y="2995425"/>
                    <a:pt x="9366790" y="2995552"/>
                  </a:cubicBezTo>
                  <a:cubicBezTo>
                    <a:pt x="9358911" y="2995552"/>
                    <a:pt x="9352048" y="2995679"/>
                    <a:pt x="9346074" y="2995806"/>
                  </a:cubicBezTo>
                  <a:close/>
                  <a:moveTo>
                    <a:pt x="8486172" y="2987418"/>
                  </a:moveTo>
                  <a:cubicBezTo>
                    <a:pt x="8431141" y="2986401"/>
                    <a:pt x="8302270" y="2985639"/>
                    <a:pt x="8139084" y="2985004"/>
                  </a:cubicBezTo>
                  <a:lnTo>
                    <a:pt x="8551370" y="2985004"/>
                  </a:lnTo>
                  <a:cubicBezTo>
                    <a:pt x="8732984" y="2985004"/>
                    <a:pt x="8897949" y="2984876"/>
                    <a:pt x="9017542" y="2984749"/>
                  </a:cubicBezTo>
                  <a:cubicBezTo>
                    <a:pt x="9047918" y="2984749"/>
                    <a:pt x="9075369" y="2984622"/>
                    <a:pt x="9099390" y="2984495"/>
                  </a:cubicBezTo>
                  <a:lnTo>
                    <a:pt x="9101169" y="2984495"/>
                  </a:lnTo>
                  <a:cubicBezTo>
                    <a:pt x="9101169" y="2984495"/>
                    <a:pt x="9270201" y="2986783"/>
                    <a:pt x="9270201" y="2986783"/>
                  </a:cubicBezTo>
                  <a:lnTo>
                    <a:pt x="8486172" y="2987418"/>
                  </a:lnTo>
                  <a:close/>
                  <a:moveTo>
                    <a:pt x="8685452" y="1253506"/>
                  </a:moveTo>
                  <a:cubicBezTo>
                    <a:pt x="8686596" y="1254268"/>
                    <a:pt x="8687866" y="1255031"/>
                    <a:pt x="8689011" y="1255793"/>
                  </a:cubicBezTo>
                  <a:cubicBezTo>
                    <a:pt x="8687994" y="1256175"/>
                    <a:pt x="8686977" y="1256556"/>
                    <a:pt x="8685960" y="1256937"/>
                  </a:cubicBezTo>
                  <a:lnTo>
                    <a:pt x="8655585" y="1253887"/>
                  </a:lnTo>
                  <a:cubicBezTo>
                    <a:pt x="8654823" y="1253379"/>
                    <a:pt x="8654060" y="1252997"/>
                    <a:pt x="8653424" y="1252489"/>
                  </a:cubicBezTo>
                  <a:cubicBezTo>
                    <a:pt x="8654823" y="1251854"/>
                    <a:pt x="8656348" y="1251345"/>
                    <a:pt x="8657873" y="1250710"/>
                  </a:cubicBezTo>
                  <a:lnTo>
                    <a:pt x="8685452" y="1253506"/>
                  </a:lnTo>
                  <a:close/>
                  <a:moveTo>
                    <a:pt x="8660160" y="1249820"/>
                  </a:moveTo>
                  <a:cubicBezTo>
                    <a:pt x="8663973" y="1248295"/>
                    <a:pt x="8667913" y="1246770"/>
                    <a:pt x="8671980" y="1245118"/>
                  </a:cubicBezTo>
                  <a:cubicBezTo>
                    <a:pt x="8675665" y="1247405"/>
                    <a:pt x="8679479" y="1249820"/>
                    <a:pt x="8683164" y="1252108"/>
                  </a:cubicBezTo>
                  <a:lnTo>
                    <a:pt x="8660160" y="1249820"/>
                  </a:lnTo>
                  <a:close/>
                  <a:moveTo>
                    <a:pt x="8688374" y="1253760"/>
                  </a:moveTo>
                  <a:lnTo>
                    <a:pt x="8692823" y="1254141"/>
                  </a:lnTo>
                  <a:cubicBezTo>
                    <a:pt x="8692061" y="1254395"/>
                    <a:pt x="8691298" y="1254776"/>
                    <a:pt x="8690536" y="1255031"/>
                  </a:cubicBezTo>
                  <a:cubicBezTo>
                    <a:pt x="8689773" y="1254650"/>
                    <a:pt x="8689137" y="1254141"/>
                    <a:pt x="8688374" y="1253633"/>
                  </a:cubicBezTo>
                  <a:close/>
                  <a:moveTo>
                    <a:pt x="8681257" y="1271934"/>
                  </a:moveTo>
                  <a:lnTo>
                    <a:pt x="8679987" y="1271934"/>
                  </a:lnTo>
                  <a:cubicBezTo>
                    <a:pt x="8679987" y="1271934"/>
                    <a:pt x="8679479" y="1271425"/>
                    <a:pt x="8679097" y="1271299"/>
                  </a:cubicBezTo>
                  <a:lnTo>
                    <a:pt x="8680241" y="1270917"/>
                  </a:lnTo>
                  <a:cubicBezTo>
                    <a:pt x="8680241" y="1270917"/>
                    <a:pt x="8681257" y="1271553"/>
                    <a:pt x="8681639" y="1271807"/>
                  </a:cubicBezTo>
                  <a:cubicBezTo>
                    <a:pt x="8681512" y="1271807"/>
                    <a:pt x="8681385" y="1271807"/>
                    <a:pt x="8681130" y="1271934"/>
                  </a:cubicBezTo>
                  <a:close/>
                  <a:moveTo>
                    <a:pt x="10291510" y="2982335"/>
                  </a:moveTo>
                  <a:cubicBezTo>
                    <a:pt x="10310447" y="2982335"/>
                    <a:pt x="10327477" y="2982335"/>
                    <a:pt x="10341584" y="2982207"/>
                  </a:cubicBezTo>
                  <a:cubicBezTo>
                    <a:pt x="10354802" y="2982080"/>
                    <a:pt x="10365351" y="2981953"/>
                    <a:pt x="10372722" y="2981826"/>
                  </a:cubicBezTo>
                  <a:cubicBezTo>
                    <a:pt x="10376407" y="2981826"/>
                    <a:pt x="10379204" y="2981699"/>
                    <a:pt x="10381237" y="2981572"/>
                  </a:cubicBezTo>
                  <a:cubicBezTo>
                    <a:pt x="10383144" y="2981572"/>
                    <a:pt x="10384160" y="2981445"/>
                    <a:pt x="10384160" y="2981318"/>
                  </a:cubicBezTo>
                  <a:cubicBezTo>
                    <a:pt x="10384160" y="2981191"/>
                    <a:pt x="10383144" y="2981191"/>
                    <a:pt x="10381237" y="2981064"/>
                  </a:cubicBezTo>
                  <a:cubicBezTo>
                    <a:pt x="10379331" y="2981064"/>
                    <a:pt x="10376407" y="2980936"/>
                    <a:pt x="10372722" y="2980809"/>
                  </a:cubicBezTo>
                  <a:cubicBezTo>
                    <a:pt x="10365351" y="2980809"/>
                    <a:pt x="10354675" y="2980555"/>
                    <a:pt x="10341584" y="2980428"/>
                  </a:cubicBezTo>
                  <a:cubicBezTo>
                    <a:pt x="10315276" y="2980428"/>
                    <a:pt x="10278801" y="2980174"/>
                    <a:pt x="10238513" y="2980047"/>
                  </a:cubicBezTo>
                  <a:cubicBezTo>
                    <a:pt x="10211443" y="2980047"/>
                    <a:pt x="10186024" y="2980174"/>
                    <a:pt x="10163910" y="2980301"/>
                  </a:cubicBezTo>
                  <a:lnTo>
                    <a:pt x="10220847" y="2979793"/>
                  </a:lnTo>
                  <a:cubicBezTo>
                    <a:pt x="10260500" y="2979793"/>
                    <a:pt x="10302186" y="2979920"/>
                    <a:pt x="10359504" y="2980047"/>
                  </a:cubicBezTo>
                  <a:cubicBezTo>
                    <a:pt x="10357344" y="2979920"/>
                    <a:pt x="10356200" y="2979793"/>
                    <a:pt x="10354929" y="2979665"/>
                  </a:cubicBezTo>
                  <a:lnTo>
                    <a:pt x="10431184" y="2979665"/>
                  </a:lnTo>
                  <a:lnTo>
                    <a:pt x="10650036" y="2981064"/>
                  </a:lnTo>
                  <a:cubicBezTo>
                    <a:pt x="10604919" y="2981318"/>
                    <a:pt x="10556115" y="2981572"/>
                    <a:pt x="10505914" y="2981826"/>
                  </a:cubicBezTo>
                  <a:lnTo>
                    <a:pt x="10291510" y="2982335"/>
                  </a:lnTo>
                  <a:close/>
                  <a:moveTo>
                    <a:pt x="8706422" y="2977251"/>
                  </a:moveTo>
                  <a:lnTo>
                    <a:pt x="8162342" y="2975599"/>
                  </a:lnTo>
                  <a:lnTo>
                    <a:pt x="7947430" y="2974963"/>
                  </a:lnTo>
                  <a:cubicBezTo>
                    <a:pt x="7955182" y="2974963"/>
                    <a:pt x="7962681" y="2974963"/>
                    <a:pt x="7969290" y="2974963"/>
                  </a:cubicBezTo>
                  <a:lnTo>
                    <a:pt x="8137178" y="2974963"/>
                  </a:lnTo>
                  <a:cubicBezTo>
                    <a:pt x="8137178" y="2974963"/>
                    <a:pt x="8592928" y="2976615"/>
                    <a:pt x="8592928" y="2976615"/>
                  </a:cubicBezTo>
                  <a:lnTo>
                    <a:pt x="8685070" y="2976869"/>
                  </a:lnTo>
                  <a:lnTo>
                    <a:pt x="8706295" y="2977378"/>
                  </a:lnTo>
                  <a:close/>
                  <a:moveTo>
                    <a:pt x="8658254" y="1267994"/>
                  </a:moveTo>
                  <a:cubicBezTo>
                    <a:pt x="8658254" y="1267994"/>
                    <a:pt x="8657238" y="1268375"/>
                    <a:pt x="8656729" y="1268629"/>
                  </a:cubicBezTo>
                  <a:cubicBezTo>
                    <a:pt x="8640842" y="1258589"/>
                    <a:pt x="8622033" y="1246770"/>
                    <a:pt x="8601317" y="1233679"/>
                  </a:cubicBezTo>
                  <a:cubicBezTo>
                    <a:pt x="8585558" y="1224020"/>
                    <a:pt x="8569162" y="1213090"/>
                    <a:pt x="8551370" y="1203050"/>
                  </a:cubicBezTo>
                  <a:cubicBezTo>
                    <a:pt x="8533450" y="1193391"/>
                    <a:pt x="8515022" y="1183351"/>
                    <a:pt x="8496593" y="1173311"/>
                  </a:cubicBezTo>
                  <a:cubicBezTo>
                    <a:pt x="8520360" y="1186655"/>
                    <a:pt x="8541965" y="1198475"/>
                    <a:pt x="8561029" y="1209659"/>
                  </a:cubicBezTo>
                  <a:cubicBezTo>
                    <a:pt x="8579838" y="1221478"/>
                    <a:pt x="8596487" y="1232027"/>
                    <a:pt x="8611230" y="1241432"/>
                  </a:cubicBezTo>
                  <a:cubicBezTo>
                    <a:pt x="8628515" y="1252362"/>
                    <a:pt x="8643130" y="1261512"/>
                    <a:pt x="8655331" y="1269138"/>
                  </a:cubicBezTo>
                  <a:cubicBezTo>
                    <a:pt x="8655077" y="1269138"/>
                    <a:pt x="8654949" y="1269265"/>
                    <a:pt x="8654696" y="1269392"/>
                  </a:cubicBezTo>
                  <a:lnTo>
                    <a:pt x="8655966" y="1269392"/>
                  </a:lnTo>
                  <a:cubicBezTo>
                    <a:pt x="8655966" y="1269392"/>
                    <a:pt x="8656474" y="1269900"/>
                    <a:pt x="8656729" y="1270028"/>
                  </a:cubicBezTo>
                  <a:cubicBezTo>
                    <a:pt x="8656474" y="1270028"/>
                    <a:pt x="8656221" y="1270282"/>
                    <a:pt x="8655966" y="1270282"/>
                  </a:cubicBezTo>
                  <a:lnTo>
                    <a:pt x="8624448" y="1250201"/>
                  </a:lnTo>
                  <a:lnTo>
                    <a:pt x="8623939" y="1250964"/>
                  </a:lnTo>
                  <a:lnTo>
                    <a:pt x="8610467" y="1242576"/>
                  </a:lnTo>
                  <a:lnTo>
                    <a:pt x="8577169" y="1221733"/>
                  </a:lnTo>
                  <a:cubicBezTo>
                    <a:pt x="8566112" y="1214743"/>
                    <a:pt x="8555055" y="1207753"/>
                    <a:pt x="8543490" y="1201652"/>
                  </a:cubicBezTo>
                  <a:lnTo>
                    <a:pt x="8474860" y="1163779"/>
                  </a:lnTo>
                  <a:cubicBezTo>
                    <a:pt x="8451984" y="1151197"/>
                    <a:pt x="8429235" y="1138106"/>
                    <a:pt x="8405595" y="1127303"/>
                  </a:cubicBezTo>
                  <a:cubicBezTo>
                    <a:pt x="8389963" y="1119424"/>
                    <a:pt x="8374077" y="1111671"/>
                    <a:pt x="8358318" y="1104046"/>
                  </a:cubicBezTo>
                  <a:cubicBezTo>
                    <a:pt x="8377382" y="1113069"/>
                    <a:pt x="8393268" y="1120568"/>
                    <a:pt x="8404579" y="1126033"/>
                  </a:cubicBezTo>
                  <a:cubicBezTo>
                    <a:pt x="8411315" y="1129210"/>
                    <a:pt x="8416652" y="1131625"/>
                    <a:pt x="8420211" y="1133277"/>
                  </a:cubicBezTo>
                  <a:cubicBezTo>
                    <a:pt x="8423769" y="1134929"/>
                    <a:pt x="8425676" y="1135692"/>
                    <a:pt x="8425676" y="1135692"/>
                  </a:cubicBezTo>
                  <a:cubicBezTo>
                    <a:pt x="8425676" y="1135692"/>
                    <a:pt x="8423897" y="1134675"/>
                    <a:pt x="8420338" y="1132896"/>
                  </a:cubicBezTo>
                  <a:cubicBezTo>
                    <a:pt x="8416779" y="1131116"/>
                    <a:pt x="8411569" y="1128574"/>
                    <a:pt x="8404960" y="1125270"/>
                  </a:cubicBezTo>
                  <a:cubicBezTo>
                    <a:pt x="8391488" y="1118661"/>
                    <a:pt x="8372170" y="1109129"/>
                    <a:pt x="8348151" y="1097437"/>
                  </a:cubicBezTo>
                  <a:cubicBezTo>
                    <a:pt x="8336204" y="1091591"/>
                    <a:pt x="8322986" y="1085236"/>
                    <a:pt x="8308879" y="1078373"/>
                  </a:cubicBezTo>
                  <a:cubicBezTo>
                    <a:pt x="8294772" y="1071510"/>
                    <a:pt x="8279140" y="1065410"/>
                    <a:pt x="8263126" y="1058293"/>
                  </a:cubicBezTo>
                  <a:cubicBezTo>
                    <a:pt x="8230717" y="1044567"/>
                    <a:pt x="8195259" y="1028807"/>
                    <a:pt x="8157639" y="1013683"/>
                  </a:cubicBezTo>
                  <a:cubicBezTo>
                    <a:pt x="8119639" y="999449"/>
                    <a:pt x="8083418" y="985723"/>
                    <a:pt x="8050375" y="973268"/>
                  </a:cubicBezTo>
                  <a:cubicBezTo>
                    <a:pt x="8047324" y="972125"/>
                    <a:pt x="8044401" y="971108"/>
                    <a:pt x="8041351" y="969964"/>
                  </a:cubicBezTo>
                  <a:cubicBezTo>
                    <a:pt x="8038174" y="968820"/>
                    <a:pt x="8035123" y="967549"/>
                    <a:pt x="8031819" y="966278"/>
                  </a:cubicBezTo>
                  <a:cubicBezTo>
                    <a:pt x="8032454" y="966532"/>
                    <a:pt x="8032962" y="966787"/>
                    <a:pt x="8033471" y="967041"/>
                  </a:cubicBezTo>
                  <a:cubicBezTo>
                    <a:pt x="8024447" y="963736"/>
                    <a:pt x="8015551" y="960814"/>
                    <a:pt x="8007036" y="958018"/>
                  </a:cubicBezTo>
                  <a:cubicBezTo>
                    <a:pt x="7979584" y="948612"/>
                    <a:pt x="7952768" y="939462"/>
                    <a:pt x="7927349" y="930693"/>
                  </a:cubicBezTo>
                  <a:cubicBezTo>
                    <a:pt x="7914514" y="926371"/>
                    <a:pt x="7902058" y="922050"/>
                    <a:pt x="7889858" y="917983"/>
                  </a:cubicBezTo>
                  <a:lnTo>
                    <a:pt x="7890239" y="916840"/>
                  </a:lnTo>
                  <a:cubicBezTo>
                    <a:pt x="7907777" y="922432"/>
                    <a:pt x="7924681" y="927896"/>
                    <a:pt x="7941330" y="933362"/>
                  </a:cubicBezTo>
                  <a:cubicBezTo>
                    <a:pt x="7952259" y="937047"/>
                    <a:pt x="7963189" y="940860"/>
                    <a:pt x="7974246" y="944545"/>
                  </a:cubicBezTo>
                  <a:cubicBezTo>
                    <a:pt x="7968400" y="942512"/>
                    <a:pt x="7962554" y="940479"/>
                    <a:pt x="7956581" y="938445"/>
                  </a:cubicBezTo>
                  <a:cubicBezTo>
                    <a:pt x="8026862" y="961830"/>
                    <a:pt x="8087612" y="984071"/>
                    <a:pt x="8133492" y="1002500"/>
                  </a:cubicBezTo>
                  <a:cubicBezTo>
                    <a:pt x="8144804" y="1006821"/>
                    <a:pt x="8155098" y="1010633"/>
                    <a:pt x="8164630" y="1014319"/>
                  </a:cubicBezTo>
                  <a:cubicBezTo>
                    <a:pt x="8336077" y="1083965"/>
                    <a:pt x="8501931" y="1167846"/>
                    <a:pt x="8658127" y="1268375"/>
                  </a:cubicBezTo>
                  <a:close/>
                  <a:moveTo>
                    <a:pt x="8275454" y="2967211"/>
                  </a:moveTo>
                  <a:lnTo>
                    <a:pt x="8275454" y="2966702"/>
                  </a:lnTo>
                  <a:lnTo>
                    <a:pt x="8421228" y="2965431"/>
                  </a:lnTo>
                  <a:cubicBezTo>
                    <a:pt x="8449569" y="2965431"/>
                    <a:pt x="8476640" y="2965431"/>
                    <a:pt x="8502058" y="2965304"/>
                  </a:cubicBezTo>
                  <a:lnTo>
                    <a:pt x="8648722" y="2965304"/>
                  </a:lnTo>
                  <a:lnTo>
                    <a:pt x="8736924" y="2966448"/>
                  </a:lnTo>
                  <a:lnTo>
                    <a:pt x="8736924" y="2966702"/>
                  </a:lnTo>
                  <a:lnTo>
                    <a:pt x="8275454" y="2967084"/>
                  </a:lnTo>
                  <a:close/>
                  <a:moveTo>
                    <a:pt x="8674776" y="1287820"/>
                  </a:moveTo>
                  <a:lnTo>
                    <a:pt x="8673378" y="1287820"/>
                  </a:lnTo>
                  <a:cubicBezTo>
                    <a:pt x="8673378" y="1287820"/>
                    <a:pt x="8672870" y="1287312"/>
                    <a:pt x="8672615" y="1287185"/>
                  </a:cubicBezTo>
                  <a:lnTo>
                    <a:pt x="8674013" y="1287185"/>
                  </a:lnTo>
                  <a:cubicBezTo>
                    <a:pt x="8674013" y="1287185"/>
                    <a:pt x="8674522" y="1287693"/>
                    <a:pt x="8674776" y="1287820"/>
                  </a:cubicBezTo>
                  <a:close/>
                  <a:moveTo>
                    <a:pt x="8662956" y="1286168"/>
                  </a:moveTo>
                  <a:lnTo>
                    <a:pt x="8664355" y="1286168"/>
                  </a:lnTo>
                  <a:cubicBezTo>
                    <a:pt x="8664355" y="1286168"/>
                    <a:pt x="8663846" y="1286549"/>
                    <a:pt x="8663592" y="1286549"/>
                  </a:cubicBezTo>
                  <a:cubicBezTo>
                    <a:pt x="8663592" y="1286549"/>
                    <a:pt x="8663592" y="1286549"/>
                    <a:pt x="8663465" y="1286549"/>
                  </a:cubicBezTo>
                  <a:lnTo>
                    <a:pt x="8661940" y="1286549"/>
                  </a:lnTo>
                  <a:cubicBezTo>
                    <a:pt x="8661940" y="1286549"/>
                    <a:pt x="8662575" y="1286168"/>
                    <a:pt x="8662829" y="1286041"/>
                  </a:cubicBezTo>
                  <a:close/>
                  <a:moveTo>
                    <a:pt x="8670328" y="1278289"/>
                  </a:moveTo>
                  <a:cubicBezTo>
                    <a:pt x="8670328" y="1278289"/>
                    <a:pt x="8669692" y="1278543"/>
                    <a:pt x="8669438" y="1278670"/>
                  </a:cubicBezTo>
                  <a:lnTo>
                    <a:pt x="8668421" y="1278034"/>
                  </a:lnTo>
                  <a:cubicBezTo>
                    <a:pt x="8668421" y="1278034"/>
                    <a:pt x="8668421" y="1278034"/>
                    <a:pt x="8668421" y="1278034"/>
                  </a:cubicBezTo>
                  <a:lnTo>
                    <a:pt x="8670073" y="1278034"/>
                  </a:lnTo>
                  <a:cubicBezTo>
                    <a:pt x="8670073" y="1278034"/>
                    <a:pt x="8670328" y="1278289"/>
                    <a:pt x="8670328" y="1278416"/>
                  </a:cubicBezTo>
                  <a:close/>
                  <a:moveTo>
                    <a:pt x="10104177" y="2967338"/>
                  </a:moveTo>
                  <a:lnTo>
                    <a:pt x="10109261" y="2968100"/>
                  </a:lnTo>
                  <a:lnTo>
                    <a:pt x="10059441" y="2967846"/>
                  </a:lnTo>
                  <a:lnTo>
                    <a:pt x="10104177" y="2967211"/>
                  </a:lnTo>
                  <a:close/>
                  <a:moveTo>
                    <a:pt x="9413942" y="2965304"/>
                  </a:moveTo>
                  <a:lnTo>
                    <a:pt x="9441393" y="2966194"/>
                  </a:lnTo>
                  <a:cubicBezTo>
                    <a:pt x="9397674" y="2965940"/>
                    <a:pt x="9353700" y="2965558"/>
                    <a:pt x="9309981" y="2965304"/>
                  </a:cubicBezTo>
                  <a:lnTo>
                    <a:pt x="9413942" y="2965304"/>
                  </a:lnTo>
                  <a:close/>
                  <a:moveTo>
                    <a:pt x="11091045" y="2965304"/>
                  </a:moveTo>
                  <a:cubicBezTo>
                    <a:pt x="11096001" y="2965431"/>
                    <a:pt x="11101212" y="2965558"/>
                    <a:pt x="11106550" y="2965686"/>
                  </a:cubicBezTo>
                  <a:lnTo>
                    <a:pt x="11051646" y="2965304"/>
                  </a:lnTo>
                  <a:lnTo>
                    <a:pt x="11091045" y="2965304"/>
                  </a:lnTo>
                  <a:close/>
                  <a:moveTo>
                    <a:pt x="9046393" y="2966194"/>
                  </a:moveTo>
                  <a:lnTo>
                    <a:pt x="9064058" y="2966194"/>
                  </a:lnTo>
                  <a:cubicBezTo>
                    <a:pt x="9064058" y="2966194"/>
                    <a:pt x="9041181" y="2966194"/>
                    <a:pt x="9041181" y="2966194"/>
                  </a:cubicBezTo>
                  <a:lnTo>
                    <a:pt x="9046393" y="2966194"/>
                  </a:lnTo>
                  <a:close/>
                  <a:moveTo>
                    <a:pt x="8668930" y="1272696"/>
                  </a:moveTo>
                  <a:cubicBezTo>
                    <a:pt x="8668930" y="1272696"/>
                    <a:pt x="8669565" y="1272442"/>
                    <a:pt x="8669820" y="1272315"/>
                  </a:cubicBezTo>
                  <a:cubicBezTo>
                    <a:pt x="8670073" y="1272442"/>
                    <a:pt x="8670328" y="1272696"/>
                    <a:pt x="8670709" y="1272824"/>
                  </a:cubicBezTo>
                  <a:lnTo>
                    <a:pt x="8668930" y="1272824"/>
                  </a:lnTo>
                  <a:close/>
                  <a:moveTo>
                    <a:pt x="8961368" y="2966956"/>
                  </a:moveTo>
                  <a:lnTo>
                    <a:pt x="8969629" y="2966956"/>
                  </a:lnTo>
                  <a:cubicBezTo>
                    <a:pt x="8969629" y="2966956"/>
                    <a:pt x="8959589" y="2966956"/>
                    <a:pt x="8959589" y="2966956"/>
                  </a:cubicBezTo>
                  <a:lnTo>
                    <a:pt x="8961368" y="2966956"/>
                  </a:lnTo>
                  <a:close/>
                  <a:moveTo>
                    <a:pt x="7705193" y="864605"/>
                  </a:moveTo>
                  <a:cubicBezTo>
                    <a:pt x="7711548" y="866257"/>
                    <a:pt x="7717648" y="867909"/>
                    <a:pt x="7723494" y="869435"/>
                  </a:cubicBezTo>
                  <a:cubicBezTo>
                    <a:pt x="7745481" y="875662"/>
                    <a:pt x="7770899" y="883033"/>
                    <a:pt x="7799241" y="892057"/>
                  </a:cubicBezTo>
                  <a:cubicBezTo>
                    <a:pt x="7804579" y="893709"/>
                    <a:pt x="7810044" y="895361"/>
                    <a:pt x="7815636" y="897141"/>
                  </a:cubicBezTo>
                  <a:lnTo>
                    <a:pt x="7825549" y="900191"/>
                  </a:lnTo>
                  <a:cubicBezTo>
                    <a:pt x="7729468" y="870960"/>
                    <a:pt x="7635674" y="845923"/>
                    <a:pt x="7545566" y="824190"/>
                  </a:cubicBezTo>
                  <a:cubicBezTo>
                    <a:pt x="7566663" y="829146"/>
                    <a:pt x="7586490" y="833722"/>
                    <a:pt x="7604917" y="838043"/>
                  </a:cubicBezTo>
                  <a:cubicBezTo>
                    <a:pt x="7643935" y="848337"/>
                    <a:pt x="7677233" y="857107"/>
                    <a:pt x="7705320" y="864478"/>
                  </a:cubicBezTo>
                  <a:close/>
                  <a:moveTo>
                    <a:pt x="8946117" y="2971277"/>
                  </a:moveTo>
                  <a:cubicBezTo>
                    <a:pt x="8954251" y="2971277"/>
                    <a:pt x="8962639" y="2971405"/>
                    <a:pt x="8971026" y="2971532"/>
                  </a:cubicBezTo>
                  <a:cubicBezTo>
                    <a:pt x="8972933" y="2971532"/>
                    <a:pt x="8975348" y="2971532"/>
                    <a:pt x="8978525" y="2971786"/>
                  </a:cubicBezTo>
                  <a:cubicBezTo>
                    <a:pt x="8978907" y="2971786"/>
                    <a:pt x="8979415" y="2971786"/>
                    <a:pt x="8979923" y="2971786"/>
                  </a:cubicBezTo>
                  <a:cubicBezTo>
                    <a:pt x="8978144" y="2971786"/>
                    <a:pt x="8976365" y="2971786"/>
                    <a:pt x="8974585" y="2971786"/>
                  </a:cubicBezTo>
                  <a:lnTo>
                    <a:pt x="8902778" y="2971786"/>
                  </a:lnTo>
                  <a:lnTo>
                    <a:pt x="8905702" y="2971786"/>
                  </a:lnTo>
                  <a:cubicBezTo>
                    <a:pt x="8905702" y="2971786"/>
                    <a:pt x="8946244" y="2971405"/>
                    <a:pt x="8946244" y="2971405"/>
                  </a:cubicBezTo>
                  <a:close/>
                  <a:moveTo>
                    <a:pt x="11593946" y="2966194"/>
                  </a:moveTo>
                  <a:lnTo>
                    <a:pt x="11599793" y="2966194"/>
                  </a:lnTo>
                  <a:lnTo>
                    <a:pt x="11593946" y="2966194"/>
                  </a:lnTo>
                  <a:cubicBezTo>
                    <a:pt x="11593946" y="2966194"/>
                    <a:pt x="11593946" y="2966194"/>
                    <a:pt x="11593946" y="2966194"/>
                  </a:cubicBezTo>
                  <a:close/>
                  <a:moveTo>
                    <a:pt x="8678207" y="1275111"/>
                  </a:moveTo>
                  <a:lnTo>
                    <a:pt x="8678207" y="1275111"/>
                  </a:lnTo>
                  <a:cubicBezTo>
                    <a:pt x="8678207" y="1275111"/>
                    <a:pt x="8678335" y="1275111"/>
                    <a:pt x="8678335" y="1275111"/>
                  </a:cubicBezTo>
                  <a:cubicBezTo>
                    <a:pt x="8678335" y="1275111"/>
                    <a:pt x="8678335" y="1275111"/>
                    <a:pt x="8678335" y="1275111"/>
                  </a:cubicBezTo>
                  <a:close/>
                  <a:moveTo>
                    <a:pt x="8658508" y="1271680"/>
                  </a:moveTo>
                  <a:lnTo>
                    <a:pt x="8658381" y="1271680"/>
                  </a:lnTo>
                  <a:cubicBezTo>
                    <a:pt x="8658381" y="1271680"/>
                    <a:pt x="8658635" y="1271680"/>
                    <a:pt x="8658635" y="1271680"/>
                  </a:cubicBezTo>
                  <a:cubicBezTo>
                    <a:pt x="8658635" y="1271680"/>
                    <a:pt x="8658635" y="1271680"/>
                    <a:pt x="8658508" y="1271680"/>
                  </a:cubicBezTo>
                  <a:close/>
                  <a:moveTo>
                    <a:pt x="8747727" y="2968609"/>
                  </a:moveTo>
                  <a:cubicBezTo>
                    <a:pt x="8747727" y="2968609"/>
                    <a:pt x="8747853" y="2968609"/>
                    <a:pt x="8747981" y="2968609"/>
                  </a:cubicBezTo>
                  <a:lnTo>
                    <a:pt x="8746710" y="2968609"/>
                  </a:lnTo>
                  <a:lnTo>
                    <a:pt x="8747600" y="2968609"/>
                  </a:lnTo>
                  <a:close/>
                  <a:moveTo>
                    <a:pt x="11619492" y="2968100"/>
                  </a:moveTo>
                  <a:cubicBezTo>
                    <a:pt x="11611104" y="2968100"/>
                    <a:pt x="11602589" y="2968100"/>
                    <a:pt x="11593946" y="2968100"/>
                  </a:cubicBezTo>
                  <a:lnTo>
                    <a:pt x="11593946" y="2967846"/>
                  </a:lnTo>
                  <a:cubicBezTo>
                    <a:pt x="11615171" y="2967846"/>
                    <a:pt x="11636650" y="2967592"/>
                    <a:pt x="11658255" y="2967592"/>
                  </a:cubicBezTo>
                  <a:cubicBezTo>
                    <a:pt x="11650884" y="2967592"/>
                    <a:pt x="11644021" y="2967719"/>
                    <a:pt x="11638048" y="2967846"/>
                  </a:cubicBezTo>
                  <a:cubicBezTo>
                    <a:pt x="11630676" y="2967973"/>
                    <a:pt x="11624449" y="2968100"/>
                    <a:pt x="11619365" y="2968227"/>
                  </a:cubicBezTo>
                  <a:close/>
                  <a:moveTo>
                    <a:pt x="11677192" y="2965813"/>
                  </a:moveTo>
                  <a:cubicBezTo>
                    <a:pt x="11674650" y="2965813"/>
                    <a:pt x="11666516" y="2965558"/>
                    <a:pt x="11653553" y="2965304"/>
                  </a:cubicBezTo>
                  <a:cubicBezTo>
                    <a:pt x="11652028" y="2965304"/>
                    <a:pt x="11650122" y="2965304"/>
                    <a:pt x="11648469" y="2965304"/>
                  </a:cubicBezTo>
                  <a:cubicBezTo>
                    <a:pt x="11650630" y="2965304"/>
                    <a:pt x="11652536" y="2965304"/>
                    <a:pt x="11654315" y="2965304"/>
                  </a:cubicBezTo>
                  <a:lnTo>
                    <a:pt x="11822585" y="2965304"/>
                  </a:lnTo>
                  <a:lnTo>
                    <a:pt x="11677065" y="2965940"/>
                  </a:lnTo>
                  <a:close/>
                  <a:moveTo>
                    <a:pt x="8657110" y="1270790"/>
                  </a:moveTo>
                  <a:lnTo>
                    <a:pt x="8656856" y="1270790"/>
                  </a:lnTo>
                  <a:cubicBezTo>
                    <a:pt x="8656856" y="1270790"/>
                    <a:pt x="8657491" y="1270790"/>
                    <a:pt x="8657491" y="1270790"/>
                  </a:cubicBezTo>
                  <a:cubicBezTo>
                    <a:pt x="8657491" y="1270790"/>
                    <a:pt x="8657238" y="1270790"/>
                    <a:pt x="8657238" y="1270790"/>
                  </a:cubicBezTo>
                  <a:close/>
                  <a:moveTo>
                    <a:pt x="8291722" y="1072654"/>
                  </a:moveTo>
                  <a:cubicBezTo>
                    <a:pt x="8297314" y="1075069"/>
                    <a:pt x="8303032" y="1077484"/>
                    <a:pt x="8308371" y="1080025"/>
                  </a:cubicBezTo>
                  <a:cubicBezTo>
                    <a:pt x="8315361" y="1083330"/>
                    <a:pt x="8321970" y="1086507"/>
                    <a:pt x="8328451" y="1089684"/>
                  </a:cubicBezTo>
                  <a:cubicBezTo>
                    <a:pt x="8316250" y="1083965"/>
                    <a:pt x="8304049" y="1078246"/>
                    <a:pt x="8291722" y="1072654"/>
                  </a:cubicBezTo>
                  <a:close/>
                  <a:moveTo>
                    <a:pt x="10760606" y="2980047"/>
                  </a:moveTo>
                  <a:lnTo>
                    <a:pt x="10736586" y="2979665"/>
                  </a:lnTo>
                  <a:lnTo>
                    <a:pt x="10902059" y="2979665"/>
                  </a:lnTo>
                  <a:cubicBezTo>
                    <a:pt x="10902059" y="2979665"/>
                    <a:pt x="10760606" y="2980047"/>
                    <a:pt x="10760606" y="2980047"/>
                  </a:cubicBezTo>
                  <a:close/>
                  <a:moveTo>
                    <a:pt x="11299602" y="2978903"/>
                  </a:moveTo>
                  <a:lnTo>
                    <a:pt x="10912735" y="2979793"/>
                  </a:lnTo>
                  <a:lnTo>
                    <a:pt x="10912735" y="2977378"/>
                  </a:lnTo>
                  <a:lnTo>
                    <a:pt x="10935738" y="2977378"/>
                  </a:lnTo>
                  <a:lnTo>
                    <a:pt x="10939043" y="2976869"/>
                  </a:lnTo>
                  <a:lnTo>
                    <a:pt x="10958488" y="2976869"/>
                  </a:lnTo>
                  <a:cubicBezTo>
                    <a:pt x="10958488" y="2976869"/>
                    <a:pt x="10985558" y="2977378"/>
                    <a:pt x="10985558" y="2977378"/>
                  </a:cubicBezTo>
                  <a:cubicBezTo>
                    <a:pt x="10937009" y="2977632"/>
                    <a:pt x="10959124" y="2978013"/>
                    <a:pt x="11023940" y="2978268"/>
                  </a:cubicBezTo>
                  <a:lnTo>
                    <a:pt x="11027245" y="2978268"/>
                  </a:lnTo>
                  <a:cubicBezTo>
                    <a:pt x="11027245" y="2978268"/>
                    <a:pt x="11044021" y="2978268"/>
                    <a:pt x="11044021" y="2978268"/>
                  </a:cubicBezTo>
                  <a:cubicBezTo>
                    <a:pt x="11116971" y="2978522"/>
                    <a:pt x="11229829" y="2978649"/>
                    <a:pt x="11354506" y="2978268"/>
                  </a:cubicBezTo>
                  <a:lnTo>
                    <a:pt x="11384627" y="2978649"/>
                  </a:lnTo>
                  <a:lnTo>
                    <a:pt x="11299475" y="2978649"/>
                  </a:lnTo>
                  <a:close/>
                  <a:moveTo>
                    <a:pt x="11473591" y="746410"/>
                  </a:moveTo>
                  <a:cubicBezTo>
                    <a:pt x="11454654" y="746537"/>
                    <a:pt x="11435718" y="746918"/>
                    <a:pt x="11416908" y="747172"/>
                  </a:cubicBezTo>
                  <a:cubicBezTo>
                    <a:pt x="11436861" y="746537"/>
                    <a:pt x="11455798" y="746155"/>
                    <a:pt x="11473591" y="746410"/>
                  </a:cubicBezTo>
                  <a:close/>
                  <a:moveTo>
                    <a:pt x="11395429" y="746791"/>
                  </a:moveTo>
                  <a:cubicBezTo>
                    <a:pt x="11398988" y="746791"/>
                    <a:pt x="11402546" y="746537"/>
                    <a:pt x="11406105" y="746410"/>
                  </a:cubicBezTo>
                  <a:cubicBezTo>
                    <a:pt x="11402546" y="746410"/>
                    <a:pt x="11398988" y="746664"/>
                    <a:pt x="11395429" y="746791"/>
                  </a:cubicBezTo>
                  <a:close/>
                  <a:moveTo>
                    <a:pt x="11355777" y="748062"/>
                  </a:moveTo>
                  <a:cubicBezTo>
                    <a:pt x="11302144" y="749841"/>
                    <a:pt x="11246096" y="750858"/>
                    <a:pt x="11189795" y="755179"/>
                  </a:cubicBezTo>
                  <a:cubicBezTo>
                    <a:pt x="11228304" y="752510"/>
                    <a:pt x="11264144" y="751493"/>
                    <a:pt x="11298077" y="750604"/>
                  </a:cubicBezTo>
                  <a:cubicBezTo>
                    <a:pt x="11250545" y="752383"/>
                    <a:pt x="11203394" y="754544"/>
                    <a:pt x="11156497" y="757340"/>
                  </a:cubicBezTo>
                  <a:cubicBezTo>
                    <a:pt x="11134764" y="758483"/>
                    <a:pt x="11113032" y="759627"/>
                    <a:pt x="11091299" y="760644"/>
                  </a:cubicBezTo>
                  <a:cubicBezTo>
                    <a:pt x="11180517" y="754544"/>
                    <a:pt x="11273040" y="749714"/>
                    <a:pt x="11355777" y="748189"/>
                  </a:cubicBezTo>
                  <a:close/>
                  <a:moveTo>
                    <a:pt x="10836225" y="781106"/>
                  </a:moveTo>
                  <a:cubicBezTo>
                    <a:pt x="10848935" y="779962"/>
                    <a:pt x="10862406" y="778691"/>
                    <a:pt x="10876260" y="777547"/>
                  </a:cubicBezTo>
                  <a:lnTo>
                    <a:pt x="10876260" y="778818"/>
                  </a:lnTo>
                  <a:cubicBezTo>
                    <a:pt x="10833175" y="783012"/>
                    <a:pt x="10790218" y="787460"/>
                    <a:pt x="10747643" y="792290"/>
                  </a:cubicBezTo>
                  <a:cubicBezTo>
                    <a:pt x="10763784" y="790129"/>
                    <a:pt x="10792125" y="786571"/>
                    <a:pt x="10836225" y="781106"/>
                  </a:cubicBezTo>
                  <a:close/>
                  <a:moveTo>
                    <a:pt x="10136204" y="875789"/>
                  </a:moveTo>
                  <a:cubicBezTo>
                    <a:pt x="10136204" y="875789"/>
                    <a:pt x="10135060" y="875789"/>
                    <a:pt x="10132646" y="876043"/>
                  </a:cubicBezTo>
                  <a:lnTo>
                    <a:pt x="10213095" y="861428"/>
                  </a:lnTo>
                  <a:cubicBezTo>
                    <a:pt x="10198352" y="864224"/>
                    <a:pt x="10183482" y="867020"/>
                    <a:pt x="10168740" y="869816"/>
                  </a:cubicBezTo>
                  <a:cubicBezTo>
                    <a:pt x="10158572" y="871595"/>
                    <a:pt x="10147897" y="873501"/>
                    <a:pt x="10136204" y="875662"/>
                  </a:cubicBezTo>
                  <a:close/>
                  <a:moveTo>
                    <a:pt x="8681257" y="1274095"/>
                  </a:moveTo>
                  <a:cubicBezTo>
                    <a:pt x="8681257" y="1274095"/>
                    <a:pt x="8681130" y="1274095"/>
                    <a:pt x="8681004" y="1273967"/>
                  </a:cubicBezTo>
                  <a:lnTo>
                    <a:pt x="8681512" y="1273967"/>
                  </a:lnTo>
                  <a:cubicBezTo>
                    <a:pt x="8681512" y="1273967"/>
                    <a:pt x="8681257" y="1274095"/>
                    <a:pt x="8681257" y="1274095"/>
                  </a:cubicBezTo>
                  <a:close/>
                  <a:moveTo>
                    <a:pt x="8672997" y="1264690"/>
                  </a:moveTo>
                  <a:cubicBezTo>
                    <a:pt x="8672997" y="1264690"/>
                    <a:pt x="8672361" y="1264308"/>
                    <a:pt x="8671980" y="1264054"/>
                  </a:cubicBezTo>
                  <a:cubicBezTo>
                    <a:pt x="8676937" y="1262148"/>
                    <a:pt x="8682020" y="1260114"/>
                    <a:pt x="8686849" y="1258208"/>
                  </a:cubicBezTo>
                  <a:lnTo>
                    <a:pt x="8689137" y="1258462"/>
                  </a:lnTo>
                  <a:cubicBezTo>
                    <a:pt x="8683799" y="1260496"/>
                    <a:pt x="8678462" y="1262656"/>
                    <a:pt x="8673124" y="1264690"/>
                  </a:cubicBezTo>
                  <a:close/>
                  <a:moveTo>
                    <a:pt x="8671472" y="1265325"/>
                  </a:moveTo>
                  <a:cubicBezTo>
                    <a:pt x="8671472" y="1265325"/>
                    <a:pt x="8670709" y="1265579"/>
                    <a:pt x="8670328" y="1265707"/>
                  </a:cubicBezTo>
                  <a:cubicBezTo>
                    <a:pt x="8669947" y="1265452"/>
                    <a:pt x="8669692" y="1265325"/>
                    <a:pt x="8669311" y="1265071"/>
                  </a:cubicBezTo>
                  <a:cubicBezTo>
                    <a:pt x="8669692" y="1264944"/>
                    <a:pt x="8670073" y="1264817"/>
                    <a:pt x="8670455" y="1264690"/>
                  </a:cubicBezTo>
                  <a:cubicBezTo>
                    <a:pt x="8670836" y="1264944"/>
                    <a:pt x="8671090" y="1265071"/>
                    <a:pt x="8671472" y="1265325"/>
                  </a:cubicBezTo>
                  <a:close/>
                  <a:moveTo>
                    <a:pt x="8663465" y="1268503"/>
                  </a:moveTo>
                  <a:cubicBezTo>
                    <a:pt x="8662575" y="1268884"/>
                    <a:pt x="8661813" y="1269138"/>
                    <a:pt x="8660923" y="1269519"/>
                  </a:cubicBezTo>
                  <a:cubicBezTo>
                    <a:pt x="8660541" y="1269265"/>
                    <a:pt x="8660288" y="1269138"/>
                    <a:pt x="8659906" y="1268884"/>
                  </a:cubicBezTo>
                  <a:cubicBezTo>
                    <a:pt x="8660796" y="1268503"/>
                    <a:pt x="8661558" y="1268248"/>
                    <a:pt x="8662448" y="1267867"/>
                  </a:cubicBezTo>
                  <a:cubicBezTo>
                    <a:pt x="8662829" y="1268121"/>
                    <a:pt x="8663083" y="1268248"/>
                    <a:pt x="8663465" y="1268503"/>
                  </a:cubicBezTo>
                  <a:close/>
                  <a:moveTo>
                    <a:pt x="8660669" y="1269646"/>
                  </a:moveTo>
                  <a:cubicBezTo>
                    <a:pt x="8660669" y="1269646"/>
                    <a:pt x="8660160" y="1269900"/>
                    <a:pt x="8659906" y="1269900"/>
                  </a:cubicBezTo>
                  <a:lnTo>
                    <a:pt x="8658635" y="1269900"/>
                  </a:lnTo>
                  <a:cubicBezTo>
                    <a:pt x="8658635" y="1269900"/>
                    <a:pt x="8658381" y="1269646"/>
                    <a:pt x="8658254" y="1269519"/>
                  </a:cubicBezTo>
                  <a:cubicBezTo>
                    <a:pt x="8658763" y="1269265"/>
                    <a:pt x="8659271" y="1269138"/>
                    <a:pt x="8659652" y="1268884"/>
                  </a:cubicBezTo>
                  <a:cubicBezTo>
                    <a:pt x="8660033" y="1269138"/>
                    <a:pt x="8660288" y="1269265"/>
                    <a:pt x="8660669" y="1269519"/>
                  </a:cubicBezTo>
                  <a:close/>
                  <a:moveTo>
                    <a:pt x="11480200" y="2978649"/>
                  </a:moveTo>
                  <a:lnTo>
                    <a:pt x="11452620" y="2978395"/>
                  </a:lnTo>
                  <a:cubicBezTo>
                    <a:pt x="11516929" y="2978395"/>
                    <a:pt x="11577679" y="2978268"/>
                    <a:pt x="11631058" y="2978140"/>
                  </a:cubicBezTo>
                  <a:lnTo>
                    <a:pt x="11622288" y="2978140"/>
                  </a:lnTo>
                  <a:cubicBezTo>
                    <a:pt x="11622288" y="2978140"/>
                    <a:pt x="11480200" y="2978522"/>
                    <a:pt x="11480200" y="2978522"/>
                  </a:cubicBezTo>
                  <a:close/>
                  <a:moveTo>
                    <a:pt x="11765267" y="2976488"/>
                  </a:moveTo>
                  <a:cubicBezTo>
                    <a:pt x="11762979" y="2976488"/>
                    <a:pt x="11760818" y="2976488"/>
                    <a:pt x="11758403" y="2976488"/>
                  </a:cubicBezTo>
                  <a:cubicBezTo>
                    <a:pt x="11755608" y="2976488"/>
                    <a:pt x="11752558" y="2976488"/>
                    <a:pt x="11749507" y="2976488"/>
                  </a:cubicBezTo>
                  <a:lnTo>
                    <a:pt x="11802632" y="2976107"/>
                  </a:lnTo>
                  <a:lnTo>
                    <a:pt x="11765139" y="2976615"/>
                  </a:lnTo>
                  <a:close/>
                  <a:moveTo>
                    <a:pt x="11281301" y="747935"/>
                  </a:moveTo>
                  <a:cubicBezTo>
                    <a:pt x="11268846" y="748443"/>
                    <a:pt x="11256391" y="748824"/>
                    <a:pt x="11243936" y="749460"/>
                  </a:cubicBezTo>
                  <a:cubicBezTo>
                    <a:pt x="11249146" y="749206"/>
                    <a:pt x="11254485" y="748824"/>
                    <a:pt x="11259695" y="748570"/>
                  </a:cubicBezTo>
                  <a:cubicBezTo>
                    <a:pt x="11267957" y="748316"/>
                    <a:pt x="11275201" y="748062"/>
                    <a:pt x="11281301" y="747935"/>
                  </a:cubicBezTo>
                  <a:close/>
                  <a:moveTo>
                    <a:pt x="8682782" y="1273713"/>
                  </a:moveTo>
                  <a:cubicBezTo>
                    <a:pt x="8682782" y="1273713"/>
                    <a:pt x="8682529" y="1273586"/>
                    <a:pt x="8682274" y="1273459"/>
                  </a:cubicBezTo>
                  <a:lnTo>
                    <a:pt x="8683164" y="1273459"/>
                  </a:lnTo>
                  <a:cubicBezTo>
                    <a:pt x="8683164" y="1273459"/>
                    <a:pt x="8682782" y="1273713"/>
                    <a:pt x="8682656" y="1273713"/>
                  </a:cubicBezTo>
                  <a:close/>
                  <a:moveTo>
                    <a:pt x="8679224" y="1271553"/>
                  </a:moveTo>
                  <a:cubicBezTo>
                    <a:pt x="8678335" y="1271044"/>
                    <a:pt x="8677572" y="1270536"/>
                    <a:pt x="8676682" y="1269900"/>
                  </a:cubicBezTo>
                  <a:cubicBezTo>
                    <a:pt x="8677064" y="1269774"/>
                    <a:pt x="8677445" y="1269646"/>
                    <a:pt x="8677826" y="1269519"/>
                  </a:cubicBezTo>
                  <a:cubicBezTo>
                    <a:pt x="8678715" y="1270028"/>
                    <a:pt x="8679479" y="1270536"/>
                    <a:pt x="8680368" y="1271171"/>
                  </a:cubicBezTo>
                  <a:lnTo>
                    <a:pt x="8679224" y="1271553"/>
                  </a:lnTo>
                  <a:close/>
                  <a:moveTo>
                    <a:pt x="8691425" y="1257700"/>
                  </a:moveTo>
                  <a:lnTo>
                    <a:pt x="8689137" y="1257446"/>
                  </a:lnTo>
                  <a:cubicBezTo>
                    <a:pt x="8689137" y="1257446"/>
                    <a:pt x="8690154" y="1257064"/>
                    <a:pt x="8690536" y="1256937"/>
                  </a:cubicBezTo>
                  <a:cubicBezTo>
                    <a:pt x="8690916" y="1257191"/>
                    <a:pt x="8691298" y="1257446"/>
                    <a:pt x="8691552" y="1257572"/>
                  </a:cubicBezTo>
                  <a:cubicBezTo>
                    <a:pt x="8691552" y="1257572"/>
                    <a:pt x="8691425" y="1257572"/>
                    <a:pt x="8691298" y="1257572"/>
                  </a:cubicBezTo>
                  <a:close/>
                  <a:moveTo>
                    <a:pt x="8683799" y="1258081"/>
                  </a:moveTo>
                  <a:cubicBezTo>
                    <a:pt x="8679351" y="1259860"/>
                    <a:pt x="8675030" y="1261640"/>
                    <a:pt x="8670582" y="1263292"/>
                  </a:cubicBezTo>
                  <a:cubicBezTo>
                    <a:pt x="8666388" y="1260623"/>
                    <a:pt x="8662194" y="1258081"/>
                    <a:pt x="8658127" y="1255412"/>
                  </a:cubicBezTo>
                  <a:lnTo>
                    <a:pt x="8683799" y="1257954"/>
                  </a:lnTo>
                  <a:close/>
                  <a:moveTo>
                    <a:pt x="8669057" y="1263927"/>
                  </a:moveTo>
                  <a:lnTo>
                    <a:pt x="8667913" y="1264308"/>
                  </a:lnTo>
                  <a:cubicBezTo>
                    <a:pt x="8663083" y="1261258"/>
                    <a:pt x="8658127" y="1258208"/>
                    <a:pt x="8653043" y="1255031"/>
                  </a:cubicBezTo>
                  <a:lnTo>
                    <a:pt x="8655204" y="1255285"/>
                  </a:lnTo>
                  <a:cubicBezTo>
                    <a:pt x="8659906" y="1258208"/>
                    <a:pt x="8664481" y="1261131"/>
                    <a:pt x="8669057" y="1263927"/>
                  </a:cubicBezTo>
                  <a:close/>
                  <a:moveTo>
                    <a:pt x="8410044" y="1122728"/>
                  </a:moveTo>
                  <a:lnTo>
                    <a:pt x="8433175" y="1133912"/>
                  </a:lnTo>
                  <a:lnTo>
                    <a:pt x="8455797" y="1146367"/>
                  </a:lnTo>
                  <a:cubicBezTo>
                    <a:pt x="8470921" y="1154628"/>
                    <a:pt x="8485917" y="1163016"/>
                    <a:pt x="8501169" y="1171404"/>
                  </a:cubicBezTo>
                  <a:cubicBezTo>
                    <a:pt x="8555945" y="1199873"/>
                    <a:pt x="8608052" y="1233934"/>
                    <a:pt x="8661177" y="1267232"/>
                  </a:cubicBezTo>
                  <a:cubicBezTo>
                    <a:pt x="8660415" y="1267613"/>
                    <a:pt x="8659525" y="1267867"/>
                    <a:pt x="8658763" y="1268248"/>
                  </a:cubicBezTo>
                  <a:cubicBezTo>
                    <a:pt x="8520614" y="1177632"/>
                    <a:pt x="8373823" y="1101250"/>
                    <a:pt x="8222457" y="1036052"/>
                  </a:cubicBezTo>
                  <a:cubicBezTo>
                    <a:pt x="8254484" y="1049651"/>
                    <a:pt x="8286511" y="1063758"/>
                    <a:pt x="8318538" y="1078246"/>
                  </a:cubicBezTo>
                  <a:cubicBezTo>
                    <a:pt x="8348913" y="1092989"/>
                    <a:pt x="8379542" y="1107858"/>
                    <a:pt x="8410171" y="1122856"/>
                  </a:cubicBezTo>
                  <a:close/>
                  <a:moveTo>
                    <a:pt x="6214407" y="636475"/>
                  </a:moveTo>
                  <a:cubicBezTo>
                    <a:pt x="6214407" y="636475"/>
                    <a:pt x="6214661" y="636475"/>
                    <a:pt x="6214788" y="636475"/>
                  </a:cubicBezTo>
                  <a:cubicBezTo>
                    <a:pt x="6214661" y="636475"/>
                    <a:pt x="6214534" y="636475"/>
                    <a:pt x="6214407" y="636475"/>
                  </a:cubicBezTo>
                  <a:close/>
                  <a:moveTo>
                    <a:pt x="4325696" y="2768820"/>
                  </a:moveTo>
                  <a:lnTo>
                    <a:pt x="4316926" y="2775683"/>
                  </a:lnTo>
                  <a:lnTo>
                    <a:pt x="4311461" y="2775429"/>
                  </a:lnTo>
                  <a:lnTo>
                    <a:pt x="4320358" y="2768566"/>
                  </a:lnTo>
                  <a:lnTo>
                    <a:pt x="4325696" y="2768820"/>
                  </a:lnTo>
                  <a:close/>
                  <a:moveTo>
                    <a:pt x="4326077" y="2768820"/>
                  </a:moveTo>
                  <a:lnTo>
                    <a:pt x="4331923" y="2769075"/>
                  </a:lnTo>
                  <a:lnTo>
                    <a:pt x="4323027" y="2775937"/>
                  </a:lnTo>
                  <a:lnTo>
                    <a:pt x="4317308" y="2775683"/>
                  </a:lnTo>
                  <a:lnTo>
                    <a:pt x="4326077" y="2768820"/>
                  </a:lnTo>
                  <a:close/>
                  <a:moveTo>
                    <a:pt x="4312351" y="2784198"/>
                  </a:moveTo>
                  <a:lnTo>
                    <a:pt x="4142175" y="2915866"/>
                  </a:lnTo>
                  <a:lnTo>
                    <a:pt x="4141412" y="2914849"/>
                  </a:lnTo>
                  <a:lnTo>
                    <a:pt x="4307013" y="2784072"/>
                  </a:lnTo>
                  <a:lnTo>
                    <a:pt x="4312478" y="2784326"/>
                  </a:lnTo>
                  <a:close/>
                  <a:moveTo>
                    <a:pt x="7724638" y="2980428"/>
                  </a:moveTo>
                  <a:cubicBezTo>
                    <a:pt x="7451518" y="2980428"/>
                    <a:pt x="7234699" y="2979793"/>
                    <a:pt x="7086638" y="2978903"/>
                  </a:cubicBezTo>
                  <a:cubicBezTo>
                    <a:pt x="7179160" y="2978522"/>
                    <a:pt x="7269776" y="2978140"/>
                    <a:pt x="7355945" y="2977759"/>
                  </a:cubicBezTo>
                  <a:lnTo>
                    <a:pt x="7426735" y="2978268"/>
                  </a:lnTo>
                  <a:lnTo>
                    <a:pt x="7426735" y="2977505"/>
                  </a:lnTo>
                  <a:cubicBezTo>
                    <a:pt x="7568188" y="2976869"/>
                    <a:pt x="7694644" y="2976361"/>
                    <a:pt x="7794284" y="2975853"/>
                  </a:cubicBezTo>
                  <a:lnTo>
                    <a:pt x="7796826" y="2975853"/>
                  </a:lnTo>
                  <a:cubicBezTo>
                    <a:pt x="7895958" y="2976234"/>
                    <a:pt x="8255119" y="2977378"/>
                    <a:pt x="8595979" y="2978522"/>
                  </a:cubicBezTo>
                  <a:lnTo>
                    <a:pt x="9215805" y="2979539"/>
                  </a:lnTo>
                  <a:lnTo>
                    <a:pt x="9350904" y="2977759"/>
                  </a:lnTo>
                  <a:cubicBezTo>
                    <a:pt x="9358911" y="2977759"/>
                    <a:pt x="9367045" y="2977759"/>
                    <a:pt x="9375306" y="2977759"/>
                  </a:cubicBezTo>
                  <a:cubicBezTo>
                    <a:pt x="9369205" y="2977759"/>
                    <a:pt x="9363995" y="2977886"/>
                    <a:pt x="9359801" y="2978013"/>
                  </a:cubicBezTo>
                  <a:cubicBezTo>
                    <a:pt x="9356115" y="2978013"/>
                    <a:pt x="9353192" y="2978140"/>
                    <a:pt x="9351158" y="2978268"/>
                  </a:cubicBezTo>
                  <a:cubicBezTo>
                    <a:pt x="9349124" y="2978268"/>
                    <a:pt x="9348108" y="2978395"/>
                    <a:pt x="9348108" y="2978522"/>
                  </a:cubicBezTo>
                  <a:cubicBezTo>
                    <a:pt x="9348108" y="2978649"/>
                    <a:pt x="9349124" y="2978649"/>
                    <a:pt x="9351158" y="2978776"/>
                  </a:cubicBezTo>
                  <a:cubicBezTo>
                    <a:pt x="9353192" y="2978776"/>
                    <a:pt x="9356115" y="2978903"/>
                    <a:pt x="9359801" y="2979030"/>
                  </a:cubicBezTo>
                  <a:cubicBezTo>
                    <a:pt x="9362215" y="2979030"/>
                    <a:pt x="9365011" y="2979030"/>
                    <a:pt x="9367935" y="2979030"/>
                  </a:cubicBezTo>
                  <a:cubicBezTo>
                    <a:pt x="9171832" y="2979793"/>
                    <a:pt x="9060372" y="2980428"/>
                    <a:pt x="9104854" y="2980809"/>
                  </a:cubicBezTo>
                  <a:cubicBezTo>
                    <a:pt x="9164841" y="2980809"/>
                    <a:pt x="9494264" y="2980555"/>
                    <a:pt x="9839191" y="2980301"/>
                  </a:cubicBezTo>
                  <a:lnTo>
                    <a:pt x="10031227" y="2979920"/>
                  </a:lnTo>
                  <a:lnTo>
                    <a:pt x="10130739" y="2980682"/>
                  </a:lnTo>
                  <a:cubicBezTo>
                    <a:pt x="10118793" y="2980809"/>
                    <a:pt x="10108879" y="2980936"/>
                    <a:pt x="10101890" y="2981064"/>
                  </a:cubicBezTo>
                  <a:cubicBezTo>
                    <a:pt x="10098077" y="2981064"/>
                    <a:pt x="10095153" y="2981191"/>
                    <a:pt x="10093120" y="2981318"/>
                  </a:cubicBezTo>
                  <a:cubicBezTo>
                    <a:pt x="10091086" y="2981318"/>
                    <a:pt x="10090070" y="2981445"/>
                    <a:pt x="10090070" y="2981572"/>
                  </a:cubicBezTo>
                  <a:cubicBezTo>
                    <a:pt x="10090070" y="2981699"/>
                    <a:pt x="10091086" y="2981699"/>
                    <a:pt x="10093120" y="2981826"/>
                  </a:cubicBezTo>
                  <a:cubicBezTo>
                    <a:pt x="10095153" y="2981826"/>
                    <a:pt x="10098077" y="2981953"/>
                    <a:pt x="10101890" y="2982080"/>
                  </a:cubicBezTo>
                  <a:cubicBezTo>
                    <a:pt x="10109515" y="2982080"/>
                    <a:pt x="10120572" y="2982335"/>
                    <a:pt x="10134043" y="2982462"/>
                  </a:cubicBezTo>
                  <a:cubicBezTo>
                    <a:pt x="10158446" y="2982462"/>
                    <a:pt x="10190854" y="2982716"/>
                    <a:pt x="10226567" y="2982716"/>
                  </a:cubicBezTo>
                  <a:lnTo>
                    <a:pt x="10054103" y="2983097"/>
                  </a:lnTo>
                  <a:lnTo>
                    <a:pt x="9594031" y="2984114"/>
                  </a:lnTo>
                  <a:cubicBezTo>
                    <a:pt x="9497059" y="2983605"/>
                    <a:pt x="9407714" y="2983097"/>
                    <a:pt x="9334128" y="2982843"/>
                  </a:cubicBezTo>
                  <a:cubicBezTo>
                    <a:pt x="9326883" y="2982843"/>
                    <a:pt x="9317352" y="2982589"/>
                    <a:pt x="9305532" y="2982462"/>
                  </a:cubicBezTo>
                  <a:cubicBezTo>
                    <a:pt x="9279224" y="2982462"/>
                    <a:pt x="9242749" y="2982207"/>
                    <a:pt x="9202334" y="2982080"/>
                  </a:cubicBezTo>
                  <a:cubicBezTo>
                    <a:pt x="9166621" y="2982080"/>
                    <a:pt x="9133705" y="2982335"/>
                    <a:pt x="9108032" y="2982462"/>
                  </a:cubicBezTo>
                  <a:lnTo>
                    <a:pt x="9057703" y="2982462"/>
                  </a:lnTo>
                  <a:cubicBezTo>
                    <a:pt x="9032794" y="2982335"/>
                    <a:pt x="9006231" y="2982080"/>
                    <a:pt x="8978398" y="2981953"/>
                  </a:cubicBezTo>
                  <a:lnTo>
                    <a:pt x="8744041" y="2980809"/>
                  </a:lnTo>
                  <a:lnTo>
                    <a:pt x="8317013" y="2983097"/>
                  </a:lnTo>
                  <a:lnTo>
                    <a:pt x="7990514" y="2984749"/>
                  </a:lnTo>
                  <a:cubicBezTo>
                    <a:pt x="7781067" y="2984114"/>
                    <a:pt x="7540609" y="2983478"/>
                    <a:pt x="7331162" y="2982843"/>
                  </a:cubicBezTo>
                  <a:cubicBezTo>
                    <a:pt x="7578101" y="2982589"/>
                    <a:pt x="7733153" y="2981953"/>
                    <a:pt x="7724511" y="2980682"/>
                  </a:cubicBezTo>
                  <a:close/>
                  <a:moveTo>
                    <a:pt x="10005554" y="2986401"/>
                  </a:moveTo>
                  <a:lnTo>
                    <a:pt x="9986363" y="2986656"/>
                  </a:lnTo>
                  <a:cubicBezTo>
                    <a:pt x="9983313" y="2986656"/>
                    <a:pt x="9980263" y="2986656"/>
                    <a:pt x="9977213" y="2986656"/>
                  </a:cubicBezTo>
                  <a:lnTo>
                    <a:pt x="10005554" y="2986656"/>
                  </a:lnTo>
                  <a:close/>
                  <a:moveTo>
                    <a:pt x="10894179" y="2985639"/>
                  </a:moveTo>
                  <a:lnTo>
                    <a:pt x="10639106" y="2984876"/>
                  </a:lnTo>
                  <a:cubicBezTo>
                    <a:pt x="10734044" y="2984368"/>
                    <a:pt x="10819449" y="2983987"/>
                    <a:pt x="10889223" y="2983605"/>
                  </a:cubicBezTo>
                  <a:cubicBezTo>
                    <a:pt x="10915531" y="2983478"/>
                    <a:pt x="10939424" y="2983224"/>
                    <a:pt x="10961030" y="2983097"/>
                  </a:cubicBezTo>
                  <a:cubicBezTo>
                    <a:pt x="10979966" y="2983605"/>
                    <a:pt x="11168825" y="2984241"/>
                    <a:pt x="11385262" y="2983605"/>
                  </a:cubicBezTo>
                  <a:lnTo>
                    <a:pt x="11406486" y="2983605"/>
                  </a:lnTo>
                  <a:cubicBezTo>
                    <a:pt x="11414112" y="2983987"/>
                    <a:pt x="11444487" y="2984241"/>
                    <a:pt x="11493036" y="2984622"/>
                  </a:cubicBezTo>
                  <a:cubicBezTo>
                    <a:pt x="11177340" y="2984622"/>
                    <a:pt x="11015806" y="2985004"/>
                    <a:pt x="10894179" y="2985766"/>
                  </a:cubicBezTo>
                  <a:close/>
                  <a:moveTo>
                    <a:pt x="11631948" y="746918"/>
                  </a:moveTo>
                  <a:cubicBezTo>
                    <a:pt x="11638302" y="746918"/>
                    <a:pt x="11644275" y="746918"/>
                    <a:pt x="11649994" y="746918"/>
                  </a:cubicBezTo>
                  <a:cubicBezTo>
                    <a:pt x="11657874" y="747172"/>
                    <a:pt x="11664991" y="747426"/>
                    <a:pt x="11671727" y="747553"/>
                  </a:cubicBezTo>
                  <a:cubicBezTo>
                    <a:pt x="11658509" y="747299"/>
                    <a:pt x="11645165" y="747045"/>
                    <a:pt x="11631948" y="746791"/>
                  </a:cubicBezTo>
                  <a:close/>
                  <a:moveTo>
                    <a:pt x="10600343" y="802076"/>
                  </a:moveTo>
                  <a:lnTo>
                    <a:pt x="10495747" y="816310"/>
                  </a:lnTo>
                  <a:cubicBezTo>
                    <a:pt x="10460924" y="821013"/>
                    <a:pt x="10426227" y="827113"/>
                    <a:pt x="10391531" y="832451"/>
                  </a:cubicBezTo>
                  <a:lnTo>
                    <a:pt x="10391913" y="834738"/>
                  </a:lnTo>
                  <a:cubicBezTo>
                    <a:pt x="10287825" y="850879"/>
                    <a:pt x="10185262" y="868799"/>
                    <a:pt x="10082826" y="888498"/>
                  </a:cubicBezTo>
                  <a:cubicBezTo>
                    <a:pt x="10083079" y="888498"/>
                    <a:pt x="10083207" y="888498"/>
                    <a:pt x="10083207" y="888371"/>
                  </a:cubicBezTo>
                  <a:cubicBezTo>
                    <a:pt x="10096425" y="885702"/>
                    <a:pt x="10109261" y="883033"/>
                    <a:pt x="10121716" y="880492"/>
                  </a:cubicBezTo>
                  <a:cubicBezTo>
                    <a:pt x="10142177" y="876679"/>
                    <a:pt x="10161496" y="873120"/>
                    <a:pt x="10179162" y="869943"/>
                  </a:cubicBezTo>
                  <a:cubicBezTo>
                    <a:pt x="10214365" y="863334"/>
                    <a:pt x="10242834" y="857996"/>
                    <a:pt x="10261135" y="854565"/>
                  </a:cubicBezTo>
                  <a:cubicBezTo>
                    <a:pt x="10280961" y="850752"/>
                    <a:pt x="10288841" y="849100"/>
                    <a:pt x="10280581" y="850371"/>
                  </a:cubicBezTo>
                  <a:cubicBezTo>
                    <a:pt x="10293925" y="848083"/>
                    <a:pt x="10307270" y="845541"/>
                    <a:pt x="10320614" y="843381"/>
                  </a:cubicBezTo>
                  <a:lnTo>
                    <a:pt x="10417077" y="828003"/>
                  </a:lnTo>
                  <a:cubicBezTo>
                    <a:pt x="10449232" y="822792"/>
                    <a:pt x="10481385" y="817581"/>
                    <a:pt x="10513666" y="813514"/>
                  </a:cubicBezTo>
                  <a:cubicBezTo>
                    <a:pt x="10557386" y="807287"/>
                    <a:pt x="10601233" y="801567"/>
                    <a:pt x="10645080" y="795976"/>
                  </a:cubicBezTo>
                  <a:cubicBezTo>
                    <a:pt x="10630210" y="797882"/>
                    <a:pt x="10615340" y="799788"/>
                    <a:pt x="10600470" y="802076"/>
                  </a:cubicBezTo>
                  <a:close/>
                  <a:moveTo>
                    <a:pt x="9372510" y="1040627"/>
                  </a:moveTo>
                  <a:cubicBezTo>
                    <a:pt x="9341626" y="1049396"/>
                    <a:pt x="9298797" y="1062487"/>
                    <a:pt x="9245291" y="1078500"/>
                  </a:cubicBezTo>
                  <a:cubicBezTo>
                    <a:pt x="9192039" y="1095149"/>
                    <a:pt x="9128240" y="1114849"/>
                    <a:pt x="9056433" y="1138996"/>
                  </a:cubicBezTo>
                  <a:cubicBezTo>
                    <a:pt x="8981448" y="1164033"/>
                    <a:pt x="8906845" y="1190087"/>
                    <a:pt x="8832751" y="1217411"/>
                  </a:cubicBezTo>
                  <a:cubicBezTo>
                    <a:pt x="8783312" y="1235077"/>
                    <a:pt x="8734128" y="1253506"/>
                    <a:pt x="8685070" y="1272951"/>
                  </a:cubicBezTo>
                  <a:cubicBezTo>
                    <a:pt x="8684689" y="1273078"/>
                    <a:pt x="8684307" y="1273205"/>
                    <a:pt x="8683927" y="1273332"/>
                  </a:cubicBezTo>
                  <a:cubicBezTo>
                    <a:pt x="8683418" y="1273078"/>
                    <a:pt x="8682910" y="1272696"/>
                    <a:pt x="8682529" y="1272442"/>
                  </a:cubicBezTo>
                  <a:cubicBezTo>
                    <a:pt x="8682529" y="1272442"/>
                    <a:pt x="8682656" y="1272442"/>
                    <a:pt x="8682782" y="1272442"/>
                  </a:cubicBezTo>
                  <a:lnTo>
                    <a:pt x="8685324" y="1272696"/>
                  </a:lnTo>
                  <a:cubicBezTo>
                    <a:pt x="8685324" y="1272696"/>
                    <a:pt x="8684562" y="1272188"/>
                    <a:pt x="8684054" y="1271934"/>
                  </a:cubicBezTo>
                  <a:cubicBezTo>
                    <a:pt x="8695111" y="1267359"/>
                    <a:pt x="8693967" y="1267613"/>
                    <a:pt x="8683418" y="1271553"/>
                  </a:cubicBezTo>
                  <a:cubicBezTo>
                    <a:pt x="8682910" y="1271299"/>
                    <a:pt x="8682402" y="1270917"/>
                    <a:pt x="8681893" y="1270663"/>
                  </a:cubicBezTo>
                  <a:lnTo>
                    <a:pt x="8690408" y="1267232"/>
                  </a:lnTo>
                  <a:lnTo>
                    <a:pt x="8681766" y="1270663"/>
                  </a:lnTo>
                  <a:cubicBezTo>
                    <a:pt x="8680877" y="1270155"/>
                    <a:pt x="8680114" y="1269646"/>
                    <a:pt x="8679224" y="1269138"/>
                  </a:cubicBezTo>
                  <a:cubicBezTo>
                    <a:pt x="8797292" y="1222622"/>
                    <a:pt x="8917649" y="1180682"/>
                    <a:pt x="9040038" y="1140775"/>
                  </a:cubicBezTo>
                  <a:cubicBezTo>
                    <a:pt x="9129510" y="1111544"/>
                    <a:pt x="9220000" y="1083838"/>
                    <a:pt x="9310871" y="1057530"/>
                  </a:cubicBezTo>
                  <a:cubicBezTo>
                    <a:pt x="9340864" y="1049015"/>
                    <a:pt x="9370730" y="1040754"/>
                    <a:pt x="9400851" y="1032874"/>
                  </a:cubicBezTo>
                  <a:cubicBezTo>
                    <a:pt x="9392971" y="1035035"/>
                    <a:pt x="9383567" y="1037704"/>
                    <a:pt x="9372510" y="1040881"/>
                  </a:cubicBezTo>
                  <a:close/>
                  <a:moveTo>
                    <a:pt x="8978907" y="1154374"/>
                  </a:moveTo>
                  <a:cubicBezTo>
                    <a:pt x="8982084" y="1153484"/>
                    <a:pt x="8985897" y="1152341"/>
                    <a:pt x="8990217" y="1151070"/>
                  </a:cubicBezTo>
                  <a:cubicBezTo>
                    <a:pt x="8994412" y="1149799"/>
                    <a:pt x="8999241" y="1148401"/>
                    <a:pt x="9004452" y="1146876"/>
                  </a:cubicBezTo>
                  <a:cubicBezTo>
                    <a:pt x="8988820" y="1151959"/>
                    <a:pt x="8973315" y="1157170"/>
                    <a:pt x="8957555" y="1162381"/>
                  </a:cubicBezTo>
                  <a:cubicBezTo>
                    <a:pt x="8881173" y="1188181"/>
                    <a:pt x="8800597" y="1215378"/>
                    <a:pt x="8693204" y="1256937"/>
                  </a:cubicBezTo>
                  <a:cubicBezTo>
                    <a:pt x="8692823" y="1256683"/>
                    <a:pt x="8692442" y="1256429"/>
                    <a:pt x="8692188" y="1256302"/>
                  </a:cubicBezTo>
                  <a:cubicBezTo>
                    <a:pt x="8693458" y="1255793"/>
                    <a:pt x="8694856" y="1255285"/>
                    <a:pt x="8696128" y="1254776"/>
                  </a:cubicBezTo>
                  <a:lnTo>
                    <a:pt x="8697017" y="1254776"/>
                  </a:lnTo>
                  <a:cubicBezTo>
                    <a:pt x="8697017" y="1254776"/>
                    <a:pt x="8696763" y="1254776"/>
                    <a:pt x="8696509" y="1254650"/>
                  </a:cubicBezTo>
                  <a:cubicBezTo>
                    <a:pt x="8757894" y="1230884"/>
                    <a:pt x="8808731" y="1212964"/>
                    <a:pt x="8853340" y="1197077"/>
                  </a:cubicBezTo>
                  <a:cubicBezTo>
                    <a:pt x="8900237" y="1180682"/>
                    <a:pt x="8940270" y="1167210"/>
                    <a:pt x="8978780" y="1154501"/>
                  </a:cubicBezTo>
                  <a:close/>
                  <a:moveTo>
                    <a:pt x="8695365" y="1253506"/>
                  </a:moveTo>
                  <a:cubicBezTo>
                    <a:pt x="8695365" y="1253506"/>
                    <a:pt x="8695111" y="1253506"/>
                    <a:pt x="8694984" y="1253506"/>
                  </a:cubicBezTo>
                  <a:cubicBezTo>
                    <a:pt x="8694984" y="1253506"/>
                    <a:pt x="8694729" y="1253506"/>
                    <a:pt x="8694729" y="1253379"/>
                  </a:cubicBezTo>
                  <a:lnTo>
                    <a:pt x="8686341" y="1252489"/>
                  </a:lnTo>
                  <a:cubicBezTo>
                    <a:pt x="8682274" y="1249947"/>
                    <a:pt x="8678080" y="1247278"/>
                    <a:pt x="8673759" y="1244482"/>
                  </a:cubicBezTo>
                  <a:cubicBezTo>
                    <a:pt x="8675157" y="1243847"/>
                    <a:pt x="8676555" y="1243338"/>
                    <a:pt x="8678080" y="1242703"/>
                  </a:cubicBezTo>
                  <a:cubicBezTo>
                    <a:pt x="8683672" y="1246134"/>
                    <a:pt x="8689137" y="1249693"/>
                    <a:pt x="8694856" y="1253251"/>
                  </a:cubicBezTo>
                  <a:lnTo>
                    <a:pt x="8695492" y="1253251"/>
                  </a:lnTo>
                  <a:close/>
                  <a:moveTo>
                    <a:pt x="8672615" y="1239526"/>
                  </a:moveTo>
                  <a:cubicBezTo>
                    <a:pt x="8674013" y="1240415"/>
                    <a:pt x="8675412" y="1241305"/>
                    <a:pt x="8676809" y="1242194"/>
                  </a:cubicBezTo>
                  <a:cubicBezTo>
                    <a:pt x="8675412" y="1242703"/>
                    <a:pt x="8674013" y="1243338"/>
                    <a:pt x="8672488" y="1243847"/>
                  </a:cubicBezTo>
                  <a:cubicBezTo>
                    <a:pt x="8671090" y="1242957"/>
                    <a:pt x="8669692" y="1242067"/>
                    <a:pt x="8668295" y="1241178"/>
                  </a:cubicBezTo>
                  <a:cubicBezTo>
                    <a:pt x="8669692" y="1240542"/>
                    <a:pt x="8671217" y="1240034"/>
                    <a:pt x="8672615" y="1239398"/>
                  </a:cubicBezTo>
                  <a:close/>
                  <a:moveTo>
                    <a:pt x="8666770" y="1241813"/>
                  </a:moveTo>
                  <a:cubicBezTo>
                    <a:pt x="8668167" y="1242703"/>
                    <a:pt x="8669565" y="1243593"/>
                    <a:pt x="8670963" y="1244482"/>
                  </a:cubicBezTo>
                  <a:cubicBezTo>
                    <a:pt x="8666770" y="1246134"/>
                    <a:pt x="8662321" y="1247914"/>
                    <a:pt x="8657618" y="1249693"/>
                  </a:cubicBezTo>
                  <a:lnTo>
                    <a:pt x="8649231" y="1248803"/>
                  </a:lnTo>
                  <a:cubicBezTo>
                    <a:pt x="8649231" y="1248803"/>
                    <a:pt x="8648468" y="1249058"/>
                    <a:pt x="8648087" y="1249184"/>
                  </a:cubicBezTo>
                  <a:cubicBezTo>
                    <a:pt x="8647706" y="1248930"/>
                    <a:pt x="8647451" y="1248803"/>
                    <a:pt x="8647070" y="1248549"/>
                  </a:cubicBezTo>
                  <a:lnTo>
                    <a:pt x="8649231" y="1248803"/>
                  </a:lnTo>
                  <a:cubicBezTo>
                    <a:pt x="8654696" y="1246643"/>
                    <a:pt x="8660669" y="1244228"/>
                    <a:pt x="8666770" y="1241813"/>
                  </a:cubicBezTo>
                  <a:close/>
                  <a:moveTo>
                    <a:pt x="8649357" y="1249947"/>
                  </a:moveTo>
                  <a:lnTo>
                    <a:pt x="8655204" y="1250583"/>
                  </a:lnTo>
                  <a:cubicBezTo>
                    <a:pt x="8654187" y="1250964"/>
                    <a:pt x="8653171" y="1251345"/>
                    <a:pt x="8652154" y="1251726"/>
                  </a:cubicBezTo>
                  <a:cubicBezTo>
                    <a:pt x="8651137" y="1251091"/>
                    <a:pt x="8650247" y="1250583"/>
                    <a:pt x="8649357" y="1249947"/>
                  </a:cubicBezTo>
                  <a:close/>
                  <a:moveTo>
                    <a:pt x="8652154" y="1253125"/>
                  </a:moveTo>
                  <a:cubicBezTo>
                    <a:pt x="8652154" y="1253125"/>
                    <a:pt x="8652789" y="1253506"/>
                    <a:pt x="8653043" y="1253633"/>
                  </a:cubicBezTo>
                  <a:lnTo>
                    <a:pt x="8651264" y="1253633"/>
                  </a:lnTo>
                  <a:cubicBezTo>
                    <a:pt x="8651264" y="1253633"/>
                    <a:pt x="8651137" y="1253633"/>
                    <a:pt x="8651009" y="1253633"/>
                  </a:cubicBezTo>
                  <a:cubicBezTo>
                    <a:pt x="8651009" y="1253633"/>
                    <a:pt x="8651009" y="1253633"/>
                    <a:pt x="8650883" y="1253633"/>
                  </a:cubicBezTo>
                  <a:lnTo>
                    <a:pt x="8651264" y="1253633"/>
                  </a:lnTo>
                  <a:cubicBezTo>
                    <a:pt x="8651264" y="1253633"/>
                    <a:pt x="8651899" y="1253379"/>
                    <a:pt x="8652154" y="1253251"/>
                  </a:cubicBezTo>
                  <a:close/>
                  <a:moveTo>
                    <a:pt x="5972297" y="630121"/>
                  </a:moveTo>
                  <a:cubicBezTo>
                    <a:pt x="5966578" y="630121"/>
                    <a:pt x="5960858" y="630121"/>
                    <a:pt x="5955139" y="629993"/>
                  </a:cubicBezTo>
                  <a:cubicBezTo>
                    <a:pt x="5960858" y="629993"/>
                    <a:pt x="5966578" y="629993"/>
                    <a:pt x="5972297" y="630121"/>
                  </a:cubicBezTo>
                  <a:close/>
                  <a:moveTo>
                    <a:pt x="5257914" y="640669"/>
                  </a:moveTo>
                  <a:cubicBezTo>
                    <a:pt x="5260837" y="640415"/>
                    <a:pt x="5263633" y="640288"/>
                    <a:pt x="5266556" y="640161"/>
                  </a:cubicBezTo>
                  <a:cubicBezTo>
                    <a:pt x="5263760" y="640288"/>
                    <a:pt x="5260837" y="640542"/>
                    <a:pt x="5257914" y="640669"/>
                  </a:cubicBezTo>
                  <a:close/>
                  <a:moveTo>
                    <a:pt x="5501676" y="622750"/>
                  </a:moveTo>
                  <a:cubicBezTo>
                    <a:pt x="5506124" y="622622"/>
                    <a:pt x="5510700" y="622495"/>
                    <a:pt x="5515402" y="622241"/>
                  </a:cubicBezTo>
                  <a:cubicBezTo>
                    <a:pt x="5512733" y="622241"/>
                    <a:pt x="5510064" y="622495"/>
                    <a:pt x="5507395" y="622622"/>
                  </a:cubicBezTo>
                  <a:cubicBezTo>
                    <a:pt x="5505489" y="622622"/>
                    <a:pt x="5503582" y="622622"/>
                    <a:pt x="5501676" y="622750"/>
                  </a:cubicBezTo>
                  <a:close/>
                  <a:moveTo>
                    <a:pt x="4724891" y="477611"/>
                  </a:moveTo>
                  <a:cubicBezTo>
                    <a:pt x="4763527" y="491082"/>
                    <a:pt x="4801146" y="504173"/>
                    <a:pt x="4837367" y="516882"/>
                  </a:cubicBezTo>
                  <a:cubicBezTo>
                    <a:pt x="4873588" y="529464"/>
                    <a:pt x="4908412" y="541665"/>
                    <a:pt x="4941583" y="553230"/>
                  </a:cubicBezTo>
                  <a:cubicBezTo>
                    <a:pt x="4974499" y="565304"/>
                    <a:pt x="5005510" y="577632"/>
                    <a:pt x="5034741" y="588816"/>
                  </a:cubicBezTo>
                  <a:cubicBezTo>
                    <a:pt x="5082400" y="607117"/>
                    <a:pt x="5124722" y="623385"/>
                    <a:pt x="5160435" y="636984"/>
                  </a:cubicBezTo>
                  <a:cubicBezTo>
                    <a:pt x="5160307" y="636984"/>
                    <a:pt x="5160180" y="636984"/>
                    <a:pt x="5160053" y="636984"/>
                  </a:cubicBezTo>
                  <a:lnTo>
                    <a:pt x="5160943" y="636984"/>
                  </a:lnTo>
                  <a:cubicBezTo>
                    <a:pt x="5163866" y="638255"/>
                    <a:pt x="5166662" y="639271"/>
                    <a:pt x="5169458" y="640415"/>
                  </a:cubicBezTo>
                  <a:cubicBezTo>
                    <a:pt x="5168441" y="640415"/>
                    <a:pt x="5167552" y="640542"/>
                    <a:pt x="5166535" y="640669"/>
                  </a:cubicBezTo>
                  <a:cubicBezTo>
                    <a:pt x="5017711" y="581190"/>
                    <a:pt x="4889094" y="535183"/>
                    <a:pt x="4786149" y="500614"/>
                  </a:cubicBezTo>
                  <a:cubicBezTo>
                    <a:pt x="4760222" y="491337"/>
                    <a:pt x="4734550" y="482186"/>
                    <a:pt x="4709386" y="473289"/>
                  </a:cubicBezTo>
                  <a:cubicBezTo>
                    <a:pt x="4679392" y="463630"/>
                    <a:pt x="4650161" y="454099"/>
                    <a:pt x="4621693" y="444948"/>
                  </a:cubicBezTo>
                  <a:cubicBezTo>
                    <a:pt x="4656770" y="456005"/>
                    <a:pt x="4691466" y="466681"/>
                    <a:pt x="4725018" y="477738"/>
                  </a:cubicBezTo>
                  <a:close/>
                  <a:moveTo>
                    <a:pt x="1026901" y="2616819"/>
                  </a:moveTo>
                  <a:cubicBezTo>
                    <a:pt x="1266851" y="2628130"/>
                    <a:pt x="1515570" y="2639568"/>
                    <a:pt x="1760856" y="2650752"/>
                  </a:cubicBezTo>
                  <a:cubicBezTo>
                    <a:pt x="1788436" y="2652277"/>
                    <a:pt x="1831265" y="2654565"/>
                    <a:pt x="1890872" y="2657615"/>
                  </a:cubicBezTo>
                  <a:lnTo>
                    <a:pt x="1459649" y="2638170"/>
                  </a:lnTo>
                  <a:lnTo>
                    <a:pt x="1510994" y="2640712"/>
                  </a:lnTo>
                  <a:cubicBezTo>
                    <a:pt x="1493455" y="2639950"/>
                    <a:pt x="1475917" y="2639060"/>
                    <a:pt x="1458887" y="2638297"/>
                  </a:cubicBezTo>
                  <a:cubicBezTo>
                    <a:pt x="1273460" y="2629401"/>
                    <a:pt x="1122602" y="2622030"/>
                    <a:pt x="1026901" y="2616819"/>
                  </a:cubicBezTo>
                  <a:close/>
                  <a:moveTo>
                    <a:pt x="2447406" y="2690278"/>
                  </a:moveTo>
                  <a:cubicBezTo>
                    <a:pt x="2510698" y="2692693"/>
                    <a:pt x="2549080" y="2693964"/>
                    <a:pt x="2561281" y="2693964"/>
                  </a:cubicBezTo>
                  <a:cubicBezTo>
                    <a:pt x="2597247" y="2695489"/>
                    <a:pt x="2623683" y="2696505"/>
                    <a:pt x="2642747" y="2697141"/>
                  </a:cubicBezTo>
                  <a:lnTo>
                    <a:pt x="2760179" y="2705529"/>
                  </a:lnTo>
                  <a:cubicBezTo>
                    <a:pt x="2670325" y="2701462"/>
                    <a:pt x="2546665" y="2695361"/>
                    <a:pt x="2447406" y="2690278"/>
                  </a:cubicBezTo>
                  <a:close/>
                  <a:moveTo>
                    <a:pt x="3929169" y="2757636"/>
                  </a:moveTo>
                  <a:cubicBezTo>
                    <a:pt x="3484348" y="2736412"/>
                    <a:pt x="2964289" y="2711502"/>
                    <a:pt x="2771745" y="2702224"/>
                  </a:cubicBezTo>
                  <a:lnTo>
                    <a:pt x="2688754" y="2697903"/>
                  </a:lnTo>
                  <a:cubicBezTo>
                    <a:pt x="2694854" y="2697522"/>
                    <a:pt x="2679222" y="2695997"/>
                    <a:pt x="2679349" y="2695234"/>
                  </a:cubicBezTo>
                  <a:cubicBezTo>
                    <a:pt x="2578184" y="2690532"/>
                    <a:pt x="2476637" y="2685702"/>
                    <a:pt x="2375854" y="2681000"/>
                  </a:cubicBezTo>
                  <a:lnTo>
                    <a:pt x="2406483" y="2682144"/>
                  </a:lnTo>
                  <a:lnTo>
                    <a:pt x="2412329" y="2682398"/>
                  </a:lnTo>
                  <a:cubicBezTo>
                    <a:pt x="2460497" y="2684686"/>
                    <a:pt x="2511206" y="2686973"/>
                    <a:pt x="2564839" y="2689388"/>
                  </a:cubicBezTo>
                  <a:cubicBezTo>
                    <a:pt x="3105360" y="2713917"/>
                    <a:pt x="3304132" y="2721797"/>
                    <a:pt x="3356240" y="2722305"/>
                  </a:cubicBezTo>
                  <a:lnTo>
                    <a:pt x="3360434" y="2722559"/>
                  </a:lnTo>
                  <a:lnTo>
                    <a:pt x="3360434" y="2722559"/>
                  </a:lnTo>
                  <a:cubicBezTo>
                    <a:pt x="3365899" y="2722432"/>
                    <a:pt x="3369076" y="2722305"/>
                    <a:pt x="3370601" y="2722178"/>
                  </a:cubicBezTo>
                  <a:cubicBezTo>
                    <a:pt x="3371236" y="2722178"/>
                    <a:pt x="3371872" y="2722178"/>
                    <a:pt x="3372634" y="2722305"/>
                  </a:cubicBezTo>
                  <a:cubicBezTo>
                    <a:pt x="3378481" y="2722686"/>
                    <a:pt x="3387123" y="2723194"/>
                    <a:pt x="3398307" y="2723957"/>
                  </a:cubicBezTo>
                  <a:cubicBezTo>
                    <a:pt x="3420675" y="2725228"/>
                    <a:pt x="3452829" y="2727007"/>
                    <a:pt x="3492609" y="2729295"/>
                  </a:cubicBezTo>
                  <a:cubicBezTo>
                    <a:pt x="3554630" y="2732472"/>
                    <a:pt x="3634952" y="2736539"/>
                    <a:pt x="3724552" y="2740987"/>
                  </a:cubicBezTo>
                  <a:cubicBezTo>
                    <a:pt x="3725949" y="2740987"/>
                    <a:pt x="3727729" y="2741242"/>
                    <a:pt x="3729635" y="2741368"/>
                  </a:cubicBezTo>
                  <a:cubicBezTo>
                    <a:pt x="3737007" y="2741750"/>
                    <a:pt x="3747682" y="2742385"/>
                    <a:pt x="3760900" y="2743148"/>
                  </a:cubicBezTo>
                  <a:cubicBezTo>
                    <a:pt x="3787335" y="2744419"/>
                    <a:pt x="3823810" y="2746198"/>
                    <a:pt x="3864099" y="2748232"/>
                  </a:cubicBezTo>
                  <a:cubicBezTo>
                    <a:pt x="3886340" y="2749121"/>
                    <a:pt x="3907310" y="2750011"/>
                    <a:pt x="3926373" y="2750900"/>
                  </a:cubicBezTo>
                  <a:cubicBezTo>
                    <a:pt x="4098201" y="2759034"/>
                    <a:pt x="4208136" y="2764245"/>
                    <a:pt x="4219066" y="2764753"/>
                  </a:cubicBezTo>
                  <a:cubicBezTo>
                    <a:pt x="4213347" y="2764372"/>
                    <a:pt x="4194664" y="2763101"/>
                    <a:pt x="4168483" y="2761449"/>
                  </a:cubicBezTo>
                  <a:lnTo>
                    <a:pt x="4293415" y="2767168"/>
                  </a:lnTo>
                  <a:lnTo>
                    <a:pt x="4300150" y="2767423"/>
                  </a:lnTo>
                  <a:cubicBezTo>
                    <a:pt x="4298117" y="2768820"/>
                    <a:pt x="4294812" y="2771235"/>
                    <a:pt x="4290619" y="2774285"/>
                  </a:cubicBezTo>
                  <a:lnTo>
                    <a:pt x="3929169" y="2757509"/>
                  </a:lnTo>
                  <a:close/>
                  <a:moveTo>
                    <a:pt x="4293033" y="2774412"/>
                  </a:moveTo>
                  <a:cubicBezTo>
                    <a:pt x="4296846" y="2771235"/>
                    <a:pt x="4299642" y="2768948"/>
                    <a:pt x="4301294" y="2767549"/>
                  </a:cubicBezTo>
                  <a:lnTo>
                    <a:pt x="4307140" y="2767804"/>
                  </a:lnTo>
                  <a:lnTo>
                    <a:pt x="4298244" y="2774666"/>
                  </a:lnTo>
                  <a:lnTo>
                    <a:pt x="4293160" y="2774412"/>
                  </a:lnTo>
                  <a:close/>
                  <a:moveTo>
                    <a:pt x="4305743" y="2775048"/>
                  </a:moveTo>
                  <a:lnTo>
                    <a:pt x="4314893" y="2768185"/>
                  </a:lnTo>
                  <a:lnTo>
                    <a:pt x="4317054" y="2768185"/>
                  </a:lnTo>
                  <a:cubicBezTo>
                    <a:pt x="4317054" y="2768185"/>
                    <a:pt x="4308157" y="2775175"/>
                    <a:pt x="4308157" y="2775175"/>
                  </a:cubicBezTo>
                  <a:lnTo>
                    <a:pt x="4305743" y="2775175"/>
                  </a:lnTo>
                  <a:close/>
                  <a:moveTo>
                    <a:pt x="4300913" y="2783563"/>
                  </a:moveTo>
                  <a:lnTo>
                    <a:pt x="4306505" y="2783817"/>
                  </a:lnTo>
                  <a:lnTo>
                    <a:pt x="4140650" y="2913705"/>
                  </a:lnTo>
                  <a:lnTo>
                    <a:pt x="4139887" y="2912688"/>
                  </a:lnTo>
                  <a:lnTo>
                    <a:pt x="4137600" y="2909638"/>
                  </a:lnTo>
                  <a:lnTo>
                    <a:pt x="4300913" y="2783563"/>
                  </a:lnTo>
                  <a:close/>
                  <a:moveTo>
                    <a:pt x="4523578" y="2998602"/>
                  </a:moveTo>
                  <a:lnTo>
                    <a:pt x="4559799" y="2996823"/>
                  </a:lnTo>
                  <a:cubicBezTo>
                    <a:pt x="4566535" y="2996823"/>
                    <a:pt x="4573779" y="2997077"/>
                    <a:pt x="4581659" y="2997204"/>
                  </a:cubicBezTo>
                  <a:cubicBezTo>
                    <a:pt x="4694643" y="2997204"/>
                    <a:pt x="4806738" y="2997077"/>
                    <a:pt x="4915020" y="2996950"/>
                  </a:cubicBezTo>
                  <a:lnTo>
                    <a:pt x="4915020" y="2996950"/>
                  </a:lnTo>
                  <a:cubicBezTo>
                    <a:pt x="4915020" y="2996950"/>
                    <a:pt x="4857194" y="2996950"/>
                    <a:pt x="4857194" y="2996950"/>
                  </a:cubicBezTo>
                  <a:lnTo>
                    <a:pt x="4915020" y="2997204"/>
                  </a:lnTo>
                  <a:lnTo>
                    <a:pt x="4915020" y="2999110"/>
                  </a:lnTo>
                  <a:lnTo>
                    <a:pt x="4523450" y="2998602"/>
                  </a:lnTo>
                  <a:close/>
                  <a:moveTo>
                    <a:pt x="8788777" y="2993518"/>
                  </a:moveTo>
                  <a:cubicBezTo>
                    <a:pt x="8708328" y="2994789"/>
                    <a:pt x="8543744" y="2993518"/>
                    <a:pt x="8225126" y="2993518"/>
                  </a:cubicBezTo>
                  <a:lnTo>
                    <a:pt x="8269481" y="2993264"/>
                  </a:lnTo>
                  <a:lnTo>
                    <a:pt x="8525570" y="2992121"/>
                  </a:lnTo>
                  <a:lnTo>
                    <a:pt x="8623685" y="2992502"/>
                  </a:lnTo>
                  <a:lnTo>
                    <a:pt x="8782804" y="2993010"/>
                  </a:lnTo>
                  <a:lnTo>
                    <a:pt x="8849146" y="2993646"/>
                  </a:lnTo>
                  <a:cubicBezTo>
                    <a:pt x="8830590" y="2993646"/>
                    <a:pt x="8810510" y="2993646"/>
                    <a:pt x="8788650" y="2993646"/>
                  </a:cubicBezTo>
                  <a:close/>
                  <a:moveTo>
                    <a:pt x="9620720" y="2998984"/>
                  </a:moveTo>
                  <a:cubicBezTo>
                    <a:pt x="9583736" y="2998602"/>
                    <a:pt x="9541414" y="2998094"/>
                    <a:pt x="9495154" y="2997459"/>
                  </a:cubicBezTo>
                  <a:cubicBezTo>
                    <a:pt x="9525910" y="2997459"/>
                    <a:pt x="9553361" y="2997204"/>
                    <a:pt x="9574459" y="2997204"/>
                  </a:cubicBezTo>
                  <a:cubicBezTo>
                    <a:pt x="9587676" y="2997077"/>
                    <a:pt x="9598225" y="2996950"/>
                    <a:pt x="9605596" y="2996823"/>
                  </a:cubicBezTo>
                  <a:cubicBezTo>
                    <a:pt x="9609282" y="2996823"/>
                    <a:pt x="9612077" y="2996696"/>
                    <a:pt x="9614111" y="2996569"/>
                  </a:cubicBezTo>
                  <a:cubicBezTo>
                    <a:pt x="9616017" y="2996569"/>
                    <a:pt x="9617034" y="2996442"/>
                    <a:pt x="9617034" y="2996314"/>
                  </a:cubicBezTo>
                  <a:cubicBezTo>
                    <a:pt x="9617034" y="2996188"/>
                    <a:pt x="9616017" y="2996188"/>
                    <a:pt x="9614111" y="2996060"/>
                  </a:cubicBezTo>
                  <a:cubicBezTo>
                    <a:pt x="9612205" y="2996060"/>
                    <a:pt x="9609282" y="2995933"/>
                    <a:pt x="9605596" y="2995806"/>
                  </a:cubicBezTo>
                  <a:cubicBezTo>
                    <a:pt x="9598225" y="2995806"/>
                    <a:pt x="9587549" y="2995552"/>
                    <a:pt x="9574459" y="2995425"/>
                  </a:cubicBezTo>
                  <a:cubicBezTo>
                    <a:pt x="9553997" y="2995425"/>
                    <a:pt x="9527562" y="2995298"/>
                    <a:pt x="9497949" y="2995171"/>
                  </a:cubicBezTo>
                  <a:lnTo>
                    <a:pt x="9894094" y="2996442"/>
                  </a:lnTo>
                  <a:lnTo>
                    <a:pt x="9534806" y="2992883"/>
                  </a:lnTo>
                  <a:lnTo>
                    <a:pt x="9175645" y="2989325"/>
                  </a:lnTo>
                  <a:lnTo>
                    <a:pt x="9292060" y="2988308"/>
                  </a:lnTo>
                  <a:lnTo>
                    <a:pt x="9421821" y="2989452"/>
                  </a:lnTo>
                  <a:lnTo>
                    <a:pt x="9617034" y="2991104"/>
                  </a:lnTo>
                  <a:lnTo>
                    <a:pt x="9617034" y="2986656"/>
                  </a:lnTo>
                  <a:lnTo>
                    <a:pt x="9797123" y="2988308"/>
                  </a:lnTo>
                  <a:lnTo>
                    <a:pt x="9763062" y="2988689"/>
                  </a:lnTo>
                  <a:lnTo>
                    <a:pt x="9811484" y="2988435"/>
                  </a:lnTo>
                  <a:lnTo>
                    <a:pt x="10018645" y="2990341"/>
                  </a:lnTo>
                  <a:lnTo>
                    <a:pt x="9875030" y="2990341"/>
                  </a:lnTo>
                  <a:lnTo>
                    <a:pt x="10059822" y="2992883"/>
                  </a:lnTo>
                  <a:lnTo>
                    <a:pt x="10244613" y="2995298"/>
                  </a:lnTo>
                  <a:lnTo>
                    <a:pt x="10453044" y="2994281"/>
                  </a:lnTo>
                  <a:lnTo>
                    <a:pt x="10713963" y="2996569"/>
                  </a:lnTo>
                  <a:lnTo>
                    <a:pt x="10111421" y="2998221"/>
                  </a:lnTo>
                  <a:cubicBezTo>
                    <a:pt x="9986109" y="2998602"/>
                    <a:pt x="9876429" y="2998856"/>
                    <a:pt x="9791532" y="2999238"/>
                  </a:cubicBezTo>
                  <a:cubicBezTo>
                    <a:pt x="9762046" y="2999238"/>
                    <a:pt x="9733323" y="2999238"/>
                    <a:pt x="9706253" y="2999238"/>
                  </a:cubicBezTo>
                  <a:lnTo>
                    <a:pt x="9626058" y="2999238"/>
                  </a:lnTo>
                  <a:cubicBezTo>
                    <a:pt x="9624151" y="2999238"/>
                    <a:pt x="9622499" y="2999238"/>
                    <a:pt x="9620593" y="299923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014CCE74-4278-3990-E393-035E33C3067A}"/>
                </a:ext>
              </a:extLst>
            </p:cNvPr>
            <p:cNvSpPr/>
            <p:nvPr/>
          </p:nvSpPr>
          <p:spPr>
            <a:xfrm>
              <a:off x="12197534" y="7343557"/>
              <a:ext cx="294344" cy="2541"/>
            </a:xfrm>
            <a:custGeom>
              <a:avLst/>
              <a:gdLst>
                <a:gd name="connsiteX0" fmla="*/ 282652 w 294344"/>
                <a:gd name="connsiteY0" fmla="*/ 1779 h 2541"/>
                <a:gd name="connsiteX1" fmla="*/ 291295 w 294344"/>
                <a:gd name="connsiteY1" fmla="*/ 1525 h 2541"/>
                <a:gd name="connsiteX2" fmla="*/ 294345 w 294344"/>
                <a:gd name="connsiteY2" fmla="*/ 1271 h 2541"/>
                <a:gd name="connsiteX3" fmla="*/ 291295 w 294344"/>
                <a:gd name="connsiteY3" fmla="*/ 1017 h 2541"/>
                <a:gd name="connsiteX4" fmla="*/ 282652 w 294344"/>
                <a:gd name="connsiteY4" fmla="*/ 763 h 2541"/>
                <a:gd name="connsiteX5" fmla="*/ 251006 w 294344"/>
                <a:gd name="connsiteY5" fmla="*/ 381 h 2541"/>
                <a:gd name="connsiteX6" fmla="*/ 147172 w 294344"/>
                <a:gd name="connsiteY6" fmla="*/ 0 h 2541"/>
                <a:gd name="connsiteX7" fmla="*/ 43339 w 294344"/>
                <a:gd name="connsiteY7" fmla="*/ 381 h 2541"/>
                <a:gd name="connsiteX8" fmla="*/ 11693 w 294344"/>
                <a:gd name="connsiteY8" fmla="*/ 763 h 2541"/>
                <a:gd name="connsiteX9" fmla="*/ 3050 w 294344"/>
                <a:gd name="connsiteY9" fmla="*/ 1017 h 2541"/>
                <a:gd name="connsiteX10" fmla="*/ 0 w 294344"/>
                <a:gd name="connsiteY10" fmla="*/ 1271 h 2541"/>
                <a:gd name="connsiteX11" fmla="*/ 3050 w 294344"/>
                <a:gd name="connsiteY11" fmla="*/ 1525 h 2541"/>
                <a:gd name="connsiteX12" fmla="*/ 11693 w 294344"/>
                <a:gd name="connsiteY12" fmla="*/ 1779 h 2541"/>
                <a:gd name="connsiteX13" fmla="*/ 43339 w 294344"/>
                <a:gd name="connsiteY13" fmla="*/ 2160 h 2541"/>
                <a:gd name="connsiteX14" fmla="*/ 147172 w 294344"/>
                <a:gd name="connsiteY14" fmla="*/ 2542 h 2541"/>
                <a:gd name="connsiteX15" fmla="*/ 251006 w 294344"/>
                <a:gd name="connsiteY15" fmla="*/ 2160 h 2541"/>
                <a:gd name="connsiteX16" fmla="*/ 282652 w 294344"/>
                <a:gd name="connsiteY16" fmla="*/ 1779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4344" h="2541">
                  <a:moveTo>
                    <a:pt x="282652" y="1779"/>
                  </a:moveTo>
                  <a:cubicBezTo>
                    <a:pt x="286338" y="1779"/>
                    <a:pt x="289261" y="1652"/>
                    <a:pt x="291295" y="1525"/>
                  </a:cubicBezTo>
                  <a:cubicBezTo>
                    <a:pt x="293327" y="1525"/>
                    <a:pt x="294345" y="1398"/>
                    <a:pt x="294345" y="1271"/>
                  </a:cubicBezTo>
                  <a:cubicBezTo>
                    <a:pt x="294345" y="1144"/>
                    <a:pt x="293327" y="1144"/>
                    <a:pt x="291295" y="1017"/>
                  </a:cubicBezTo>
                  <a:cubicBezTo>
                    <a:pt x="289261" y="1017"/>
                    <a:pt x="286338" y="890"/>
                    <a:pt x="282652" y="763"/>
                  </a:cubicBezTo>
                  <a:cubicBezTo>
                    <a:pt x="275154" y="763"/>
                    <a:pt x="264352" y="508"/>
                    <a:pt x="251006" y="381"/>
                  </a:cubicBezTo>
                  <a:cubicBezTo>
                    <a:pt x="224317" y="381"/>
                    <a:pt x="187588" y="127"/>
                    <a:pt x="147172" y="0"/>
                  </a:cubicBezTo>
                  <a:cubicBezTo>
                    <a:pt x="106757" y="127"/>
                    <a:pt x="70028" y="254"/>
                    <a:pt x="43339" y="381"/>
                  </a:cubicBezTo>
                  <a:cubicBezTo>
                    <a:pt x="29993" y="508"/>
                    <a:pt x="19191" y="635"/>
                    <a:pt x="11693" y="763"/>
                  </a:cubicBezTo>
                  <a:cubicBezTo>
                    <a:pt x="8007" y="763"/>
                    <a:pt x="5084" y="890"/>
                    <a:pt x="3050" y="1017"/>
                  </a:cubicBezTo>
                  <a:cubicBezTo>
                    <a:pt x="1016" y="1017"/>
                    <a:pt x="0" y="1144"/>
                    <a:pt x="0" y="1271"/>
                  </a:cubicBezTo>
                  <a:cubicBezTo>
                    <a:pt x="0" y="1398"/>
                    <a:pt x="1016" y="1398"/>
                    <a:pt x="3050" y="1525"/>
                  </a:cubicBezTo>
                  <a:cubicBezTo>
                    <a:pt x="5084" y="1525"/>
                    <a:pt x="7880" y="1652"/>
                    <a:pt x="11693" y="1779"/>
                  </a:cubicBezTo>
                  <a:cubicBezTo>
                    <a:pt x="19191" y="1779"/>
                    <a:pt x="29993" y="2034"/>
                    <a:pt x="43339" y="2160"/>
                  </a:cubicBezTo>
                  <a:cubicBezTo>
                    <a:pt x="70028" y="2160"/>
                    <a:pt x="106885" y="2415"/>
                    <a:pt x="147172" y="2542"/>
                  </a:cubicBezTo>
                  <a:cubicBezTo>
                    <a:pt x="187588" y="2415"/>
                    <a:pt x="224317" y="2288"/>
                    <a:pt x="251006" y="2160"/>
                  </a:cubicBezTo>
                  <a:cubicBezTo>
                    <a:pt x="264352" y="2034"/>
                    <a:pt x="275154" y="1906"/>
                    <a:pt x="282652" y="1779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9403C4A9-CB1B-5424-E322-30D6186066B7}"/>
                </a:ext>
              </a:extLst>
            </p:cNvPr>
            <p:cNvSpPr/>
            <p:nvPr/>
          </p:nvSpPr>
          <p:spPr>
            <a:xfrm>
              <a:off x="8243200" y="7344574"/>
              <a:ext cx="585639" cy="7879"/>
            </a:xfrm>
            <a:custGeom>
              <a:avLst/>
              <a:gdLst>
                <a:gd name="connsiteX0" fmla="*/ 85787 w 585639"/>
                <a:gd name="connsiteY0" fmla="*/ 3305 h 7879"/>
                <a:gd name="connsiteX1" fmla="*/ 23004 w 585639"/>
                <a:gd name="connsiteY1" fmla="*/ 4448 h 7879"/>
                <a:gd name="connsiteX2" fmla="*/ 5974 w 585639"/>
                <a:gd name="connsiteY2" fmla="*/ 4957 h 7879"/>
                <a:gd name="connsiteX3" fmla="*/ 0 w 585639"/>
                <a:gd name="connsiteY3" fmla="*/ 5465 h 7879"/>
                <a:gd name="connsiteX4" fmla="*/ 0 w 585639"/>
                <a:gd name="connsiteY4" fmla="*/ 7880 h 7879"/>
                <a:gd name="connsiteX5" fmla="*/ 292820 w 585639"/>
                <a:gd name="connsiteY5" fmla="*/ 6355 h 7879"/>
                <a:gd name="connsiteX6" fmla="*/ 499852 w 585639"/>
                <a:gd name="connsiteY6" fmla="*/ 4576 h 7879"/>
                <a:gd name="connsiteX7" fmla="*/ 562636 w 585639"/>
                <a:gd name="connsiteY7" fmla="*/ 3432 h 7879"/>
                <a:gd name="connsiteX8" fmla="*/ 579666 w 585639"/>
                <a:gd name="connsiteY8" fmla="*/ 2923 h 7879"/>
                <a:gd name="connsiteX9" fmla="*/ 585639 w 585639"/>
                <a:gd name="connsiteY9" fmla="*/ 2415 h 7879"/>
                <a:gd name="connsiteX10" fmla="*/ 585639 w 585639"/>
                <a:gd name="connsiteY10" fmla="*/ 0 h 7879"/>
                <a:gd name="connsiteX11" fmla="*/ 292820 w 585639"/>
                <a:gd name="connsiteY11" fmla="*/ 1525 h 7879"/>
                <a:gd name="connsiteX12" fmla="*/ 85914 w 585639"/>
                <a:gd name="connsiteY12" fmla="*/ 3305 h 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639" h="7879">
                  <a:moveTo>
                    <a:pt x="85787" y="3305"/>
                  </a:moveTo>
                  <a:cubicBezTo>
                    <a:pt x="59352" y="3813"/>
                    <a:pt x="37874" y="4194"/>
                    <a:pt x="23004" y="4448"/>
                  </a:cubicBezTo>
                  <a:cubicBezTo>
                    <a:pt x="15633" y="4702"/>
                    <a:pt x="9914" y="4830"/>
                    <a:pt x="5974" y="4957"/>
                  </a:cubicBezTo>
                  <a:cubicBezTo>
                    <a:pt x="2034" y="5084"/>
                    <a:pt x="0" y="5338"/>
                    <a:pt x="0" y="5465"/>
                  </a:cubicBezTo>
                  <a:lnTo>
                    <a:pt x="0" y="7880"/>
                  </a:lnTo>
                  <a:lnTo>
                    <a:pt x="292820" y="6355"/>
                  </a:lnTo>
                  <a:cubicBezTo>
                    <a:pt x="373523" y="5719"/>
                    <a:pt x="446728" y="5084"/>
                    <a:pt x="499852" y="4576"/>
                  </a:cubicBezTo>
                  <a:cubicBezTo>
                    <a:pt x="526287" y="4067"/>
                    <a:pt x="547766" y="3686"/>
                    <a:pt x="562636" y="3432"/>
                  </a:cubicBezTo>
                  <a:cubicBezTo>
                    <a:pt x="570007" y="3177"/>
                    <a:pt x="575726" y="3050"/>
                    <a:pt x="579666" y="2923"/>
                  </a:cubicBezTo>
                  <a:cubicBezTo>
                    <a:pt x="583606" y="2796"/>
                    <a:pt x="585639" y="2542"/>
                    <a:pt x="585639" y="2415"/>
                  </a:cubicBezTo>
                  <a:lnTo>
                    <a:pt x="585639" y="0"/>
                  </a:lnTo>
                  <a:lnTo>
                    <a:pt x="292820" y="1525"/>
                  </a:lnTo>
                  <a:cubicBezTo>
                    <a:pt x="212116" y="2161"/>
                    <a:pt x="138911" y="2796"/>
                    <a:pt x="85914" y="330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392B3890-29DF-CBA3-F3BF-597CE1EFA840}"/>
                </a:ext>
              </a:extLst>
            </p:cNvPr>
            <p:cNvSpPr/>
            <p:nvPr/>
          </p:nvSpPr>
          <p:spPr>
            <a:xfrm>
              <a:off x="-437167" y="4834131"/>
              <a:ext cx="1198475" cy="2177589"/>
            </a:xfrm>
            <a:custGeom>
              <a:avLst/>
              <a:gdLst>
                <a:gd name="connsiteX0" fmla="*/ 243635 w 1198475"/>
                <a:gd name="connsiteY0" fmla="*/ 2137302 h 2177589"/>
                <a:gd name="connsiteX1" fmla="*/ 102436 w 1198475"/>
                <a:gd name="connsiteY1" fmla="*/ 2128914 h 2177589"/>
                <a:gd name="connsiteX2" fmla="*/ 39017 w 1198475"/>
                <a:gd name="connsiteY2" fmla="*/ 2125228 h 2177589"/>
                <a:gd name="connsiteX3" fmla="*/ 38763 w 1198475"/>
                <a:gd name="connsiteY3" fmla="*/ 2063462 h 2177589"/>
                <a:gd name="connsiteX4" fmla="*/ 38509 w 1198475"/>
                <a:gd name="connsiteY4" fmla="*/ 2030418 h 2177589"/>
                <a:gd name="connsiteX5" fmla="*/ 37746 w 1198475"/>
                <a:gd name="connsiteY5" fmla="*/ 1857446 h 2177589"/>
                <a:gd name="connsiteX6" fmla="*/ 20843 w 1198475"/>
                <a:gd name="connsiteY6" fmla="*/ 922686 h 2177589"/>
                <a:gd name="connsiteX7" fmla="*/ 4575 w 1198475"/>
                <a:gd name="connsiteY7" fmla="*/ 21733 h 2177589"/>
                <a:gd name="connsiteX8" fmla="*/ 5719 w 1198475"/>
                <a:gd name="connsiteY8" fmla="*/ 27325 h 2177589"/>
                <a:gd name="connsiteX9" fmla="*/ 5592 w 1198475"/>
                <a:gd name="connsiteY9" fmla="*/ 25800 h 2177589"/>
                <a:gd name="connsiteX10" fmla="*/ 4575 w 1198475"/>
                <a:gd name="connsiteY10" fmla="*/ 21097 h 2177589"/>
                <a:gd name="connsiteX11" fmla="*/ 4448 w 1198475"/>
                <a:gd name="connsiteY11" fmla="*/ 16268 h 2177589"/>
                <a:gd name="connsiteX12" fmla="*/ 4321 w 1198475"/>
                <a:gd name="connsiteY12" fmla="*/ 14870 h 2177589"/>
                <a:gd name="connsiteX13" fmla="*/ 4321 w 1198475"/>
                <a:gd name="connsiteY13" fmla="*/ 20208 h 2177589"/>
                <a:gd name="connsiteX14" fmla="*/ 0 w 1198475"/>
                <a:gd name="connsiteY14" fmla="*/ 0 h 2177589"/>
                <a:gd name="connsiteX15" fmla="*/ 4448 w 1198475"/>
                <a:gd name="connsiteY15" fmla="*/ 20843 h 2177589"/>
                <a:gd name="connsiteX16" fmla="*/ 9024 w 1198475"/>
                <a:gd name="connsiteY16" fmla="*/ 386740 h 2177589"/>
                <a:gd name="connsiteX17" fmla="*/ 14107 w 1198475"/>
                <a:gd name="connsiteY17" fmla="*/ 785046 h 2177589"/>
                <a:gd name="connsiteX18" fmla="*/ 25291 w 1198475"/>
                <a:gd name="connsiteY18" fmla="*/ 1338276 h 2177589"/>
                <a:gd name="connsiteX19" fmla="*/ 36475 w 1198475"/>
                <a:gd name="connsiteY19" fmla="*/ 1892650 h 2177589"/>
                <a:gd name="connsiteX20" fmla="*/ 33806 w 1198475"/>
                <a:gd name="connsiteY20" fmla="*/ 1892650 h 2177589"/>
                <a:gd name="connsiteX21" fmla="*/ 31137 w 1198475"/>
                <a:gd name="connsiteY21" fmla="*/ 1892777 h 2177589"/>
                <a:gd name="connsiteX22" fmla="*/ 34188 w 1198475"/>
                <a:gd name="connsiteY22" fmla="*/ 2063588 h 2177589"/>
                <a:gd name="connsiteX23" fmla="*/ 35332 w 1198475"/>
                <a:gd name="connsiteY23" fmla="*/ 2130439 h 2177589"/>
                <a:gd name="connsiteX24" fmla="*/ 102182 w 1198475"/>
                <a:gd name="connsiteY24" fmla="*/ 2133489 h 2177589"/>
                <a:gd name="connsiteX25" fmla="*/ 352807 w 1198475"/>
                <a:gd name="connsiteY25" fmla="*/ 2144800 h 2177589"/>
                <a:gd name="connsiteX26" fmla="*/ 774116 w 1198475"/>
                <a:gd name="connsiteY26" fmla="*/ 2163991 h 2177589"/>
                <a:gd name="connsiteX27" fmla="*/ 987503 w 1198475"/>
                <a:gd name="connsiteY27" fmla="*/ 2170854 h 2177589"/>
                <a:gd name="connsiteX28" fmla="*/ 1198475 w 1198475"/>
                <a:gd name="connsiteY28" fmla="*/ 2177590 h 2177589"/>
                <a:gd name="connsiteX29" fmla="*/ 719721 w 1198475"/>
                <a:gd name="connsiteY29" fmla="*/ 2157382 h 2177589"/>
                <a:gd name="connsiteX30" fmla="*/ 243635 w 1198475"/>
                <a:gd name="connsiteY30" fmla="*/ 2137302 h 217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8475" h="2177589">
                  <a:moveTo>
                    <a:pt x="243635" y="2137302"/>
                  </a:moveTo>
                  <a:lnTo>
                    <a:pt x="102436" y="2128914"/>
                  </a:lnTo>
                  <a:lnTo>
                    <a:pt x="39017" y="2125228"/>
                  </a:lnTo>
                  <a:lnTo>
                    <a:pt x="38763" y="2063462"/>
                  </a:lnTo>
                  <a:lnTo>
                    <a:pt x="38509" y="2030418"/>
                  </a:lnTo>
                  <a:lnTo>
                    <a:pt x="37746" y="1857446"/>
                  </a:lnTo>
                  <a:lnTo>
                    <a:pt x="20843" y="922686"/>
                  </a:lnTo>
                  <a:lnTo>
                    <a:pt x="4575" y="21733"/>
                  </a:lnTo>
                  <a:lnTo>
                    <a:pt x="5719" y="27325"/>
                  </a:lnTo>
                  <a:lnTo>
                    <a:pt x="5592" y="25800"/>
                  </a:lnTo>
                  <a:lnTo>
                    <a:pt x="4575" y="21097"/>
                  </a:lnTo>
                  <a:lnTo>
                    <a:pt x="4448" y="16268"/>
                  </a:lnTo>
                  <a:lnTo>
                    <a:pt x="4321" y="14870"/>
                  </a:lnTo>
                  <a:lnTo>
                    <a:pt x="4321" y="20208"/>
                  </a:lnTo>
                  <a:lnTo>
                    <a:pt x="0" y="0"/>
                  </a:lnTo>
                  <a:lnTo>
                    <a:pt x="4448" y="20843"/>
                  </a:lnTo>
                  <a:lnTo>
                    <a:pt x="9024" y="386740"/>
                  </a:lnTo>
                  <a:lnTo>
                    <a:pt x="14107" y="785046"/>
                  </a:lnTo>
                  <a:lnTo>
                    <a:pt x="25291" y="1338276"/>
                  </a:lnTo>
                  <a:lnTo>
                    <a:pt x="36475" y="1892650"/>
                  </a:lnTo>
                  <a:lnTo>
                    <a:pt x="33806" y="1892650"/>
                  </a:lnTo>
                  <a:lnTo>
                    <a:pt x="31137" y="1892777"/>
                  </a:lnTo>
                  <a:lnTo>
                    <a:pt x="34188" y="2063588"/>
                  </a:lnTo>
                  <a:lnTo>
                    <a:pt x="35332" y="2130439"/>
                  </a:lnTo>
                  <a:lnTo>
                    <a:pt x="102182" y="2133489"/>
                  </a:lnTo>
                  <a:lnTo>
                    <a:pt x="352807" y="2144800"/>
                  </a:lnTo>
                  <a:lnTo>
                    <a:pt x="774116" y="2163991"/>
                  </a:lnTo>
                  <a:lnTo>
                    <a:pt x="987503" y="2170854"/>
                  </a:lnTo>
                  <a:lnTo>
                    <a:pt x="1198475" y="2177590"/>
                  </a:lnTo>
                  <a:lnTo>
                    <a:pt x="719721" y="2157382"/>
                  </a:lnTo>
                  <a:lnTo>
                    <a:pt x="243635" y="213730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C198621B-9743-F262-431C-3D239F0AD4E3}"/>
                </a:ext>
              </a:extLst>
            </p:cNvPr>
            <p:cNvSpPr/>
            <p:nvPr/>
          </p:nvSpPr>
          <p:spPr>
            <a:xfrm>
              <a:off x="-432718" y="4849001"/>
              <a:ext cx="1525" cy="12454"/>
            </a:xfrm>
            <a:custGeom>
              <a:avLst/>
              <a:gdLst>
                <a:gd name="connsiteX0" fmla="*/ 1525 w 1525"/>
                <a:gd name="connsiteY0" fmla="*/ 12455 h 12454"/>
                <a:gd name="connsiteX1" fmla="*/ 0 w 1525"/>
                <a:gd name="connsiteY1" fmla="*/ 0 h 12454"/>
                <a:gd name="connsiteX2" fmla="*/ 0 w 1525"/>
                <a:gd name="connsiteY2" fmla="*/ 1398 h 12454"/>
                <a:gd name="connsiteX3" fmla="*/ 1144 w 1525"/>
                <a:gd name="connsiteY3" fmla="*/ 10930 h 12454"/>
                <a:gd name="connsiteX4" fmla="*/ 1525 w 1525"/>
                <a:gd name="connsiteY4" fmla="*/ 12455 h 1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5" h="12454">
                  <a:moveTo>
                    <a:pt x="1525" y="12455"/>
                  </a:moveTo>
                  <a:lnTo>
                    <a:pt x="0" y="0"/>
                  </a:lnTo>
                  <a:lnTo>
                    <a:pt x="0" y="1398"/>
                  </a:lnTo>
                  <a:lnTo>
                    <a:pt x="1144" y="10930"/>
                  </a:lnTo>
                  <a:lnTo>
                    <a:pt x="1525" y="12455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A1A28C67-C809-1641-2C12-FE4C5186C9BB}"/>
                </a:ext>
              </a:extLst>
            </p:cNvPr>
            <p:cNvSpPr/>
            <p:nvPr/>
          </p:nvSpPr>
          <p:spPr>
            <a:xfrm>
              <a:off x="5536527" y="7345845"/>
              <a:ext cx="780851" cy="3304"/>
            </a:xfrm>
            <a:custGeom>
              <a:avLst/>
              <a:gdLst>
                <a:gd name="connsiteX0" fmla="*/ 0 w 780851"/>
                <a:gd name="connsiteY0" fmla="*/ 0 h 3304"/>
                <a:gd name="connsiteX1" fmla="*/ 195213 w 780851"/>
                <a:gd name="connsiteY1" fmla="*/ 1652 h 3304"/>
                <a:gd name="connsiteX2" fmla="*/ 390426 w 780851"/>
                <a:gd name="connsiteY2" fmla="*/ 3305 h 3304"/>
                <a:gd name="connsiteX3" fmla="*/ 585639 w 780851"/>
                <a:gd name="connsiteY3" fmla="*/ 1652 h 3304"/>
                <a:gd name="connsiteX4" fmla="*/ 780852 w 780851"/>
                <a:gd name="connsiteY4" fmla="*/ 0 h 3304"/>
                <a:gd name="connsiteX5" fmla="*/ 390426 w 780851"/>
                <a:gd name="connsiteY5" fmla="*/ 0 h 3304"/>
                <a:gd name="connsiteX6" fmla="*/ 0 w 780851"/>
                <a:gd name="connsiteY6" fmla="*/ 0 h 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0851" h="3304">
                  <a:moveTo>
                    <a:pt x="0" y="0"/>
                  </a:moveTo>
                  <a:lnTo>
                    <a:pt x="195213" y="1652"/>
                  </a:lnTo>
                  <a:lnTo>
                    <a:pt x="390426" y="3305"/>
                  </a:lnTo>
                  <a:lnTo>
                    <a:pt x="585639" y="1652"/>
                  </a:lnTo>
                  <a:lnTo>
                    <a:pt x="780852" y="0"/>
                  </a:lnTo>
                  <a:lnTo>
                    <a:pt x="390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74F091AC-E21E-1E61-C3EE-F55292F502F2}"/>
                </a:ext>
              </a:extLst>
            </p:cNvPr>
            <p:cNvSpPr/>
            <p:nvPr/>
          </p:nvSpPr>
          <p:spPr>
            <a:xfrm>
              <a:off x="5341060" y="7365290"/>
              <a:ext cx="291675" cy="2541"/>
            </a:xfrm>
            <a:custGeom>
              <a:avLst/>
              <a:gdLst>
                <a:gd name="connsiteX0" fmla="*/ 280237 w 291675"/>
                <a:gd name="connsiteY0" fmla="*/ 763 h 2541"/>
                <a:gd name="connsiteX1" fmla="*/ 249100 w 291675"/>
                <a:gd name="connsiteY1" fmla="*/ 381 h 2541"/>
                <a:gd name="connsiteX2" fmla="*/ 146028 w 291675"/>
                <a:gd name="connsiteY2" fmla="*/ 0 h 2541"/>
                <a:gd name="connsiteX3" fmla="*/ 42703 w 291675"/>
                <a:gd name="connsiteY3" fmla="*/ 381 h 2541"/>
                <a:gd name="connsiteX4" fmla="*/ 11439 w 291675"/>
                <a:gd name="connsiteY4" fmla="*/ 763 h 2541"/>
                <a:gd name="connsiteX5" fmla="*/ 2923 w 291675"/>
                <a:gd name="connsiteY5" fmla="*/ 1017 h 2541"/>
                <a:gd name="connsiteX6" fmla="*/ 0 w 291675"/>
                <a:gd name="connsiteY6" fmla="*/ 1271 h 2541"/>
                <a:gd name="connsiteX7" fmla="*/ 2923 w 291675"/>
                <a:gd name="connsiteY7" fmla="*/ 1525 h 2541"/>
                <a:gd name="connsiteX8" fmla="*/ 11439 w 291675"/>
                <a:gd name="connsiteY8" fmla="*/ 1779 h 2541"/>
                <a:gd name="connsiteX9" fmla="*/ 42703 w 291675"/>
                <a:gd name="connsiteY9" fmla="*/ 2161 h 2541"/>
                <a:gd name="connsiteX10" fmla="*/ 146028 w 291675"/>
                <a:gd name="connsiteY10" fmla="*/ 2542 h 2541"/>
                <a:gd name="connsiteX11" fmla="*/ 249100 w 291675"/>
                <a:gd name="connsiteY11" fmla="*/ 2161 h 2541"/>
                <a:gd name="connsiteX12" fmla="*/ 280237 w 291675"/>
                <a:gd name="connsiteY12" fmla="*/ 1779 h 2541"/>
                <a:gd name="connsiteX13" fmla="*/ 288752 w 291675"/>
                <a:gd name="connsiteY13" fmla="*/ 1525 h 2541"/>
                <a:gd name="connsiteX14" fmla="*/ 291676 w 291675"/>
                <a:gd name="connsiteY14" fmla="*/ 1271 h 2541"/>
                <a:gd name="connsiteX15" fmla="*/ 288752 w 291675"/>
                <a:gd name="connsiteY15" fmla="*/ 1017 h 2541"/>
                <a:gd name="connsiteX16" fmla="*/ 280237 w 291675"/>
                <a:gd name="connsiteY16" fmla="*/ 763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1675" h="2541">
                  <a:moveTo>
                    <a:pt x="280237" y="763"/>
                  </a:moveTo>
                  <a:cubicBezTo>
                    <a:pt x="272866" y="763"/>
                    <a:pt x="262190" y="508"/>
                    <a:pt x="249100" y="381"/>
                  </a:cubicBezTo>
                  <a:cubicBezTo>
                    <a:pt x="222791" y="381"/>
                    <a:pt x="186316" y="127"/>
                    <a:pt x="146028" y="0"/>
                  </a:cubicBezTo>
                  <a:cubicBezTo>
                    <a:pt x="105613" y="127"/>
                    <a:pt x="69138" y="254"/>
                    <a:pt x="42703" y="381"/>
                  </a:cubicBezTo>
                  <a:cubicBezTo>
                    <a:pt x="29485" y="508"/>
                    <a:pt x="18809" y="636"/>
                    <a:pt x="11439" y="763"/>
                  </a:cubicBezTo>
                  <a:cubicBezTo>
                    <a:pt x="7752" y="763"/>
                    <a:pt x="4957" y="890"/>
                    <a:pt x="2923" y="1017"/>
                  </a:cubicBezTo>
                  <a:cubicBezTo>
                    <a:pt x="1017" y="1017"/>
                    <a:pt x="0" y="1144"/>
                    <a:pt x="0" y="1271"/>
                  </a:cubicBezTo>
                  <a:cubicBezTo>
                    <a:pt x="0" y="1398"/>
                    <a:pt x="1017" y="1398"/>
                    <a:pt x="2923" y="1525"/>
                  </a:cubicBezTo>
                  <a:cubicBezTo>
                    <a:pt x="4830" y="1525"/>
                    <a:pt x="7752" y="1652"/>
                    <a:pt x="11439" y="1779"/>
                  </a:cubicBezTo>
                  <a:cubicBezTo>
                    <a:pt x="18809" y="1779"/>
                    <a:pt x="29485" y="2034"/>
                    <a:pt x="42703" y="2161"/>
                  </a:cubicBezTo>
                  <a:cubicBezTo>
                    <a:pt x="69138" y="2161"/>
                    <a:pt x="105613" y="2415"/>
                    <a:pt x="146028" y="2542"/>
                  </a:cubicBezTo>
                  <a:cubicBezTo>
                    <a:pt x="186443" y="2415"/>
                    <a:pt x="222791" y="2288"/>
                    <a:pt x="249100" y="2161"/>
                  </a:cubicBezTo>
                  <a:cubicBezTo>
                    <a:pt x="262318" y="2034"/>
                    <a:pt x="272866" y="1906"/>
                    <a:pt x="280237" y="1779"/>
                  </a:cubicBezTo>
                  <a:cubicBezTo>
                    <a:pt x="283923" y="1779"/>
                    <a:pt x="286719" y="1652"/>
                    <a:pt x="288752" y="1525"/>
                  </a:cubicBezTo>
                  <a:cubicBezTo>
                    <a:pt x="290659" y="1525"/>
                    <a:pt x="291676" y="1398"/>
                    <a:pt x="291676" y="1271"/>
                  </a:cubicBezTo>
                  <a:cubicBezTo>
                    <a:pt x="291676" y="1144"/>
                    <a:pt x="290659" y="1144"/>
                    <a:pt x="288752" y="1017"/>
                  </a:cubicBezTo>
                  <a:cubicBezTo>
                    <a:pt x="286846" y="1017"/>
                    <a:pt x="283923" y="890"/>
                    <a:pt x="280237" y="76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620207E9-B692-2F36-CA5C-E4669F006093}"/>
                </a:ext>
              </a:extLst>
            </p:cNvPr>
            <p:cNvSpPr/>
            <p:nvPr/>
          </p:nvSpPr>
          <p:spPr>
            <a:xfrm>
              <a:off x="1526527" y="4352580"/>
              <a:ext cx="78034" cy="2287"/>
            </a:xfrm>
            <a:custGeom>
              <a:avLst/>
              <a:gdLst>
                <a:gd name="connsiteX0" fmla="*/ 0 w 78034"/>
                <a:gd name="connsiteY0" fmla="*/ 0 h 2287"/>
                <a:gd name="connsiteX1" fmla="*/ 78034 w 78034"/>
                <a:gd name="connsiteY1" fmla="*/ 2288 h 2287"/>
                <a:gd name="connsiteX2" fmla="*/ 0 w 78034"/>
                <a:gd name="connsiteY2" fmla="*/ 0 h 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34" h="2287">
                  <a:moveTo>
                    <a:pt x="0" y="0"/>
                  </a:moveTo>
                  <a:cubicBezTo>
                    <a:pt x="26054" y="763"/>
                    <a:pt x="51980" y="1271"/>
                    <a:pt x="78034" y="2288"/>
                  </a:cubicBezTo>
                  <a:cubicBezTo>
                    <a:pt x="51980" y="1271"/>
                    <a:pt x="26054" y="635"/>
                    <a:pt x="0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76F2F435-60CF-2785-53EB-2520E6575C9A}"/>
                </a:ext>
              </a:extLst>
            </p:cNvPr>
            <p:cNvSpPr/>
            <p:nvPr/>
          </p:nvSpPr>
          <p:spPr>
            <a:xfrm>
              <a:off x="286112" y="4347264"/>
              <a:ext cx="1240415" cy="38359"/>
            </a:xfrm>
            <a:custGeom>
              <a:avLst/>
              <a:gdLst>
                <a:gd name="connsiteX0" fmla="*/ 4575 w 1240415"/>
                <a:gd name="connsiteY0" fmla="*/ 38360 h 38359"/>
                <a:gd name="connsiteX1" fmla="*/ 17539 w 1240415"/>
                <a:gd name="connsiteY1" fmla="*/ 37724 h 38359"/>
                <a:gd name="connsiteX2" fmla="*/ 64817 w 1240415"/>
                <a:gd name="connsiteY2" fmla="*/ 34547 h 38359"/>
                <a:gd name="connsiteX3" fmla="*/ 219488 w 1240415"/>
                <a:gd name="connsiteY3" fmla="*/ 24507 h 38359"/>
                <a:gd name="connsiteX4" fmla="*/ 504936 w 1240415"/>
                <a:gd name="connsiteY4" fmla="*/ 10272 h 38359"/>
                <a:gd name="connsiteX5" fmla="*/ 691888 w 1240415"/>
                <a:gd name="connsiteY5" fmla="*/ 4553 h 38359"/>
                <a:gd name="connsiteX6" fmla="*/ 879984 w 1240415"/>
                <a:gd name="connsiteY6" fmla="*/ 1757 h 38359"/>
                <a:gd name="connsiteX7" fmla="*/ 1099217 w 1240415"/>
                <a:gd name="connsiteY7" fmla="*/ 2393 h 38359"/>
                <a:gd name="connsiteX8" fmla="*/ 1240416 w 1240415"/>
                <a:gd name="connsiteY8" fmla="*/ 5189 h 38359"/>
                <a:gd name="connsiteX9" fmla="*/ 658844 w 1240415"/>
                <a:gd name="connsiteY9" fmla="*/ 2520 h 38359"/>
                <a:gd name="connsiteX10" fmla="*/ 0 w 1240415"/>
                <a:gd name="connsiteY10" fmla="*/ 36326 h 38359"/>
                <a:gd name="connsiteX11" fmla="*/ 0 w 1240415"/>
                <a:gd name="connsiteY11" fmla="*/ 38233 h 38359"/>
                <a:gd name="connsiteX12" fmla="*/ 4702 w 1240415"/>
                <a:gd name="connsiteY12" fmla="*/ 38233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0415" h="38359">
                  <a:moveTo>
                    <a:pt x="4575" y="38360"/>
                  </a:moveTo>
                  <a:cubicBezTo>
                    <a:pt x="7498" y="38233"/>
                    <a:pt x="11947" y="37978"/>
                    <a:pt x="17539" y="37724"/>
                  </a:cubicBezTo>
                  <a:cubicBezTo>
                    <a:pt x="28723" y="36962"/>
                    <a:pt x="44863" y="35945"/>
                    <a:pt x="64817" y="34547"/>
                  </a:cubicBezTo>
                  <a:cubicBezTo>
                    <a:pt x="104724" y="32005"/>
                    <a:pt x="159500" y="28446"/>
                    <a:pt x="219488" y="24507"/>
                  </a:cubicBezTo>
                  <a:cubicBezTo>
                    <a:pt x="280873" y="21075"/>
                    <a:pt x="385469" y="14721"/>
                    <a:pt x="504936" y="10272"/>
                  </a:cubicBezTo>
                  <a:cubicBezTo>
                    <a:pt x="564669" y="7350"/>
                    <a:pt x="628215" y="6587"/>
                    <a:pt x="691888" y="4553"/>
                  </a:cubicBezTo>
                  <a:cubicBezTo>
                    <a:pt x="755561" y="2774"/>
                    <a:pt x="819488" y="2774"/>
                    <a:pt x="879984" y="1757"/>
                  </a:cubicBezTo>
                  <a:cubicBezTo>
                    <a:pt x="953061" y="1376"/>
                    <a:pt x="1026139" y="1757"/>
                    <a:pt x="1099217" y="2393"/>
                  </a:cubicBezTo>
                  <a:cubicBezTo>
                    <a:pt x="1146241" y="3537"/>
                    <a:pt x="1193392" y="4172"/>
                    <a:pt x="1240416" y="5189"/>
                  </a:cubicBezTo>
                  <a:cubicBezTo>
                    <a:pt x="1046601" y="-531"/>
                    <a:pt x="852659" y="-1674"/>
                    <a:pt x="658844" y="2520"/>
                  </a:cubicBezTo>
                  <a:cubicBezTo>
                    <a:pt x="438975" y="7222"/>
                    <a:pt x="219233" y="18533"/>
                    <a:pt x="0" y="36326"/>
                  </a:cubicBezTo>
                  <a:lnTo>
                    <a:pt x="0" y="38233"/>
                  </a:lnTo>
                  <a:cubicBezTo>
                    <a:pt x="0" y="38233"/>
                    <a:pt x="1779" y="38360"/>
                    <a:pt x="4702" y="3823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B81E49A7-54EB-0118-986D-47855B8F787D}"/>
                </a:ext>
              </a:extLst>
            </p:cNvPr>
            <p:cNvSpPr/>
            <p:nvPr/>
          </p:nvSpPr>
          <p:spPr>
            <a:xfrm>
              <a:off x="280295" y="6971472"/>
              <a:ext cx="2485123" cy="115613"/>
            </a:xfrm>
            <a:custGeom>
              <a:avLst/>
              <a:gdLst>
                <a:gd name="connsiteX0" fmla="*/ 1056993 w 2485123"/>
                <a:gd name="connsiteY0" fmla="*/ 52322 h 115613"/>
                <a:gd name="connsiteX1" fmla="*/ 875379 w 2485123"/>
                <a:gd name="connsiteY1" fmla="*/ 41646 h 115613"/>
                <a:gd name="connsiteX2" fmla="*/ 420263 w 2485123"/>
                <a:gd name="connsiteY2" fmla="*/ 18516 h 115613"/>
                <a:gd name="connsiteX3" fmla="*/ 144601 w 2485123"/>
                <a:gd name="connsiteY3" fmla="*/ 6061 h 115613"/>
                <a:gd name="connsiteX4" fmla="*/ 146762 w 2485123"/>
                <a:gd name="connsiteY4" fmla="*/ 6061 h 115613"/>
                <a:gd name="connsiteX5" fmla="*/ 14841 w 2485123"/>
                <a:gd name="connsiteY5" fmla="*/ 87 h 115613"/>
                <a:gd name="connsiteX6" fmla="*/ 407300 w 2485123"/>
                <a:gd name="connsiteY6" fmla="*/ 20803 h 115613"/>
                <a:gd name="connsiteX7" fmla="*/ 419882 w 2485123"/>
                <a:gd name="connsiteY7" fmla="*/ 20803 h 115613"/>
                <a:gd name="connsiteX8" fmla="*/ 735959 w 2485123"/>
                <a:gd name="connsiteY8" fmla="*/ 37833 h 115613"/>
                <a:gd name="connsiteX9" fmla="*/ 1327571 w 2485123"/>
                <a:gd name="connsiteY9" fmla="*/ 69606 h 115613"/>
                <a:gd name="connsiteX10" fmla="*/ 1907746 w 2485123"/>
                <a:gd name="connsiteY10" fmla="*/ 93373 h 115613"/>
                <a:gd name="connsiteX11" fmla="*/ 2315456 w 2485123"/>
                <a:gd name="connsiteY11" fmla="*/ 109641 h 115613"/>
                <a:gd name="connsiteX12" fmla="*/ 2439498 w 2485123"/>
                <a:gd name="connsiteY12" fmla="*/ 114216 h 115613"/>
                <a:gd name="connsiteX13" fmla="*/ 2473304 w 2485123"/>
                <a:gd name="connsiteY13" fmla="*/ 115359 h 115613"/>
                <a:gd name="connsiteX14" fmla="*/ 2485123 w 2485123"/>
                <a:gd name="connsiteY14" fmla="*/ 115614 h 115613"/>
                <a:gd name="connsiteX15" fmla="*/ 2485123 w 2485123"/>
                <a:gd name="connsiteY15" fmla="*/ 114216 h 115613"/>
                <a:gd name="connsiteX16" fmla="*/ 1772393 w 2485123"/>
                <a:gd name="connsiteY16" fmla="*/ 83332 h 115613"/>
                <a:gd name="connsiteX17" fmla="*/ 1057120 w 2485123"/>
                <a:gd name="connsiteY17" fmla="*/ 52322 h 115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85123" h="115613">
                  <a:moveTo>
                    <a:pt x="1056993" y="52322"/>
                  </a:moveTo>
                  <a:lnTo>
                    <a:pt x="875379" y="41646"/>
                  </a:lnTo>
                  <a:cubicBezTo>
                    <a:pt x="776502" y="35800"/>
                    <a:pt x="571121" y="25379"/>
                    <a:pt x="420263" y="18516"/>
                  </a:cubicBezTo>
                  <a:lnTo>
                    <a:pt x="144601" y="6061"/>
                  </a:lnTo>
                  <a:lnTo>
                    <a:pt x="146762" y="6061"/>
                  </a:lnTo>
                  <a:cubicBezTo>
                    <a:pt x="107363" y="4281"/>
                    <a:pt x="63517" y="2248"/>
                    <a:pt x="14841" y="87"/>
                  </a:cubicBezTo>
                  <a:cubicBezTo>
                    <a:pt x="-42986" y="-802"/>
                    <a:pt x="64152" y="5044"/>
                    <a:pt x="407300" y="20803"/>
                  </a:cubicBezTo>
                  <a:cubicBezTo>
                    <a:pt x="413527" y="20803"/>
                    <a:pt x="417594" y="20803"/>
                    <a:pt x="419882" y="20803"/>
                  </a:cubicBezTo>
                  <a:lnTo>
                    <a:pt x="735959" y="37833"/>
                  </a:lnTo>
                  <a:lnTo>
                    <a:pt x="1327571" y="69606"/>
                  </a:lnTo>
                  <a:lnTo>
                    <a:pt x="1907746" y="93373"/>
                  </a:lnTo>
                  <a:cubicBezTo>
                    <a:pt x="2066356" y="99727"/>
                    <a:pt x="2210732" y="105446"/>
                    <a:pt x="2315456" y="109641"/>
                  </a:cubicBezTo>
                  <a:cubicBezTo>
                    <a:pt x="2367818" y="111547"/>
                    <a:pt x="2410266" y="113199"/>
                    <a:pt x="2439498" y="114216"/>
                  </a:cubicBezTo>
                  <a:cubicBezTo>
                    <a:pt x="2454113" y="114724"/>
                    <a:pt x="2465551" y="115105"/>
                    <a:pt x="2473304" y="115359"/>
                  </a:cubicBezTo>
                  <a:cubicBezTo>
                    <a:pt x="2481056" y="115614"/>
                    <a:pt x="2485123" y="115614"/>
                    <a:pt x="2485123" y="115614"/>
                  </a:cubicBezTo>
                  <a:lnTo>
                    <a:pt x="2485123" y="114216"/>
                  </a:lnTo>
                  <a:cubicBezTo>
                    <a:pt x="2485123" y="114216"/>
                    <a:pt x="1772393" y="83332"/>
                    <a:pt x="1772393" y="83332"/>
                  </a:cubicBezTo>
                  <a:lnTo>
                    <a:pt x="1057120" y="5232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01E79349-BA92-16FA-59E8-FCCD64A31FB4}"/>
                </a:ext>
              </a:extLst>
            </p:cNvPr>
            <p:cNvSpPr/>
            <p:nvPr/>
          </p:nvSpPr>
          <p:spPr>
            <a:xfrm>
              <a:off x="1463236" y="4338854"/>
              <a:ext cx="680322" cy="42829"/>
            </a:xfrm>
            <a:custGeom>
              <a:avLst/>
              <a:gdLst>
                <a:gd name="connsiteX0" fmla="*/ 100657 w 680322"/>
                <a:gd name="connsiteY0" fmla="*/ 4194 h 42829"/>
                <a:gd name="connsiteX1" fmla="*/ 340733 w 680322"/>
                <a:gd name="connsiteY1" fmla="*/ 16776 h 42829"/>
                <a:gd name="connsiteX2" fmla="*/ 510655 w 680322"/>
                <a:gd name="connsiteY2" fmla="*/ 28214 h 42829"/>
                <a:gd name="connsiteX3" fmla="*/ 680322 w 680322"/>
                <a:gd name="connsiteY3" fmla="*/ 42830 h 42829"/>
                <a:gd name="connsiteX4" fmla="*/ 471256 w 680322"/>
                <a:gd name="connsiteY4" fmla="*/ 23639 h 42829"/>
                <a:gd name="connsiteX5" fmla="*/ 284686 w 680322"/>
                <a:gd name="connsiteY5" fmla="*/ 10422 h 42829"/>
                <a:gd name="connsiteX6" fmla="*/ 131159 w 680322"/>
                <a:gd name="connsiteY6" fmla="*/ 2923 h 42829"/>
                <a:gd name="connsiteX7" fmla="*/ 39017 w 680322"/>
                <a:gd name="connsiteY7" fmla="*/ 381 h 42829"/>
                <a:gd name="connsiteX8" fmla="*/ 10549 w 680322"/>
                <a:gd name="connsiteY8" fmla="*/ 0 h 42829"/>
                <a:gd name="connsiteX9" fmla="*/ 0 w 680322"/>
                <a:gd name="connsiteY9" fmla="*/ 127 h 42829"/>
                <a:gd name="connsiteX10" fmla="*/ 27071 w 680322"/>
                <a:gd name="connsiteY10" fmla="*/ 1398 h 42829"/>
                <a:gd name="connsiteX11" fmla="*/ 100530 w 680322"/>
                <a:gd name="connsiteY11" fmla="*/ 3940 h 42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0322" h="42829">
                  <a:moveTo>
                    <a:pt x="100657" y="4194"/>
                  </a:moveTo>
                  <a:cubicBezTo>
                    <a:pt x="162550" y="7626"/>
                    <a:pt x="247702" y="10803"/>
                    <a:pt x="340733" y="16776"/>
                  </a:cubicBezTo>
                  <a:lnTo>
                    <a:pt x="510655" y="28214"/>
                  </a:lnTo>
                  <a:lnTo>
                    <a:pt x="680322" y="42830"/>
                  </a:lnTo>
                  <a:cubicBezTo>
                    <a:pt x="610676" y="36475"/>
                    <a:pt x="541030" y="28977"/>
                    <a:pt x="471256" y="23639"/>
                  </a:cubicBezTo>
                  <a:cubicBezTo>
                    <a:pt x="413811" y="19445"/>
                    <a:pt x="346452" y="14107"/>
                    <a:pt x="284686" y="10422"/>
                  </a:cubicBezTo>
                  <a:cubicBezTo>
                    <a:pt x="222792" y="7372"/>
                    <a:pt x="166490" y="4702"/>
                    <a:pt x="131159" y="2923"/>
                  </a:cubicBezTo>
                  <a:cubicBezTo>
                    <a:pt x="95827" y="1144"/>
                    <a:pt x="63038" y="1017"/>
                    <a:pt x="39017" y="381"/>
                  </a:cubicBezTo>
                  <a:cubicBezTo>
                    <a:pt x="27071" y="254"/>
                    <a:pt x="17284" y="127"/>
                    <a:pt x="10549" y="0"/>
                  </a:cubicBezTo>
                  <a:cubicBezTo>
                    <a:pt x="3813" y="0"/>
                    <a:pt x="0" y="127"/>
                    <a:pt x="0" y="127"/>
                  </a:cubicBezTo>
                  <a:cubicBezTo>
                    <a:pt x="0" y="127"/>
                    <a:pt x="9659" y="763"/>
                    <a:pt x="27071" y="1398"/>
                  </a:cubicBezTo>
                  <a:cubicBezTo>
                    <a:pt x="44482" y="2034"/>
                    <a:pt x="69646" y="2923"/>
                    <a:pt x="100530" y="394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2A8817E1-4ECA-54DD-6ABB-9736BDE88B1A}"/>
                </a:ext>
              </a:extLst>
            </p:cNvPr>
            <p:cNvSpPr/>
            <p:nvPr/>
          </p:nvSpPr>
          <p:spPr>
            <a:xfrm>
              <a:off x="1302338" y="7016041"/>
              <a:ext cx="292946" cy="13344"/>
            </a:xfrm>
            <a:custGeom>
              <a:avLst/>
              <a:gdLst>
                <a:gd name="connsiteX0" fmla="*/ 43338 w 292946"/>
                <a:gd name="connsiteY0" fmla="*/ 2796 h 13344"/>
                <a:gd name="connsiteX1" fmla="*/ 147045 w 292946"/>
                <a:gd name="connsiteY1" fmla="*/ 7880 h 13344"/>
                <a:gd name="connsiteX2" fmla="*/ 250244 w 292946"/>
                <a:gd name="connsiteY2" fmla="*/ 12201 h 13344"/>
                <a:gd name="connsiteX3" fmla="*/ 281508 w 292946"/>
                <a:gd name="connsiteY3" fmla="*/ 13218 h 13344"/>
                <a:gd name="connsiteX4" fmla="*/ 290023 w 292946"/>
                <a:gd name="connsiteY4" fmla="*/ 13345 h 13344"/>
                <a:gd name="connsiteX5" fmla="*/ 292946 w 292946"/>
                <a:gd name="connsiteY5" fmla="*/ 13345 h 13344"/>
                <a:gd name="connsiteX6" fmla="*/ 290023 w 292946"/>
                <a:gd name="connsiteY6" fmla="*/ 12964 h 13344"/>
                <a:gd name="connsiteX7" fmla="*/ 281508 w 292946"/>
                <a:gd name="connsiteY7" fmla="*/ 12328 h 13344"/>
                <a:gd name="connsiteX8" fmla="*/ 250244 w 292946"/>
                <a:gd name="connsiteY8" fmla="*/ 10549 h 13344"/>
                <a:gd name="connsiteX9" fmla="*/ 147045 w 292946"/>
                <a:gd name="connsiteY9" fmla="*/ 5465 h 13344"/>
                <a:gd name="connsiteX10" fmla="*/ 43338 w 292946"/>
                <a:gd name="connsiteY10" fmla="*/ 1144 h 13344"/>
                <a:gd name="connsiteX11" fmla="*/ 11692 w 292946"/>
                <a:gd name="connsiteY11" fmla="*/ 127 h 13344"/>
                <a:gd name="connsiteX12" fmla="*/ 3050 w 292946"/>
                <a:gd name="connsiteY12" fmla="*/ 0 h 13344"/>
                <a:gd name="connsiteX13" fmla="*/ 0 w 292946"/>
                <a:gd name="connsiteY13" fmla="*/ 0 h 13344"/>
                <a:gd name="connsiteX14" fmla="*/ 3050 w 292946"/>
                <a:gd name="connsiteY14" fmla="*/ 382 h 13344"/>
                <a:gd name="connsiteX15" fmla="*/ 11692 w 292946"/>
                <a:gd name="connsiteY15" fmla="*/ 1017 h 13344"/>
                <a:gd name="connsiteX16" fmla="*/ 43338 w 292946"/>
                <a:gd name="connsiteY16" fmla="*/ 2796 h 1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946" h="13344">
                  <a:moveTo>
                    <a:pt x="43338" y="2796"/>
                  </a:moveTo>
                  <a:cubicBezTo>
                    <a:pt x="70027" y="4067"/>
                    <a:pt x="106757" y="5846"/>
                    <a:pt x="147045" y="7880"/>
                  </a:cubicBezTo>
                  <a:cubicBezTo>
                    <a:pt x="187333" y="9532"/>
                    <a:pt x="223809" y="11057"/>
                    <a:pt x="250244" y="12201"/>
                  </a:cubicBezTo>
                  <a:cubicBezTo>
                    <a:pt x="263461" y="12582"/>
                    <a:pt x="274137" y="12964"/>
                    <a:pt x="281508" y="13218"/>
                  </a:cubicBezTo>
                  <a:cubicBezTo>
                    <a:pt x="285194" y="13218"/>
                    <a:pt x="288117" y="13218"/>
                    <a:pt x="290023" y="13345"/>
                  </a:cubicBezTo>
                  <a:cubicBezTo>
                    <a:pt x="291930" y="13345"/>
                    <a:pt x="292946" y="13345"/>
                    <a:pt x="292946" y="13345"/>
                  </a:cubicBezTo>
                  <a:cubicBezTo>
                    <a:pt x="292946" y="13345"/>
                    <a:pt x="291930" y="13091"/>
                    <a:pt x="290023" y="12964"/>
                  </a:cubicBezTo>
                  <a:cubicBezTo>
                    <a:pt x="288117" y="12836"/>
                    <a:pt x="285194" y="12582"/>
                    <a:pt x="281508" y="12328"/>
                  </a:cubicBezTo>
                  <a:cubicBezTo>
                    <a:pt x="274137" y="11947"/>
                    <a:pt x="263461" y="11311"/>
                    <a:pt x="250244" y="10549"/>
                  </a:cubicBezTo>
                  <a:cubicBezTo>
                    <a:pt x="223809" y="9278"/>
                    <a:pt x="187333" y="7499"/>
                    <a:pt x="147045" y="5465"/>
                  </a:cubicBezTo>
                  <a:cubicBezTo>
                    <a:pt x="106757" y="3813"/>
                    <a:pt x="70027" y="2288"/>
                    <a:pt x="43338" y="1144"/>
                  </a:cubicBezTo>
                  <a:cubicBezTo>
                    <a:pt x="29994" y="763"/>
                    <a:pt x="19191" y="382"/>
                    <a:pt x="11692" y="127"/>
                  </a:cubicBezTo>
                  <a:cubicBezTo>
                    <a:pt x="8007" y="127"/>
                    <a:pt x="5084" y="0"/>
                    <a:pt x="3050" y="0"/>
                  </a:cubicBezTo>
                  <a:cubicBezTo>
                    <a:pt x="1017" y="0"/>
                    <a:pt x="0" y="0"/>
                    <a:pt x="0" y="0"/>
                  </a:cubicBezTo>
                  <a:cubicBezTo>
                    <a:pt x="0" y="0"/>
                    <a:pt x="1017" y="254"/>
                    <a:pt x="3050" y="382"/>
                  </a:cubicBezTo>
                  <a:cubicBezTo>
                    <a:pt x="5084" y="508"/>
                    <a:pt x="7880" y="763"/>
                    <a:pt x="11692" y="1017"/>
                  </a:cubicBezTo>
                  <a:cubicBezTo>
                    <a:pt x="19191" y="1398"/>
                    <a:pt x="29994" y="2034"/>
                    <a:pt x="43338" y="279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07EB7060-988C-585B-0645-1EE7223CCC5F}"/>
                </a:ext>
              </a:extLst>
            </p:cNvPr>
            <p:cNvSpPr/>
            <p:nvPr/>
          </p:nvSpPr>
          <p:spPr>
            <a:xfrm>
              <a:off x="1009264" y="7017312"/>
              <a:ext cx="292692" cy="13344"/>
            </a:xfrm>
            <a:custGeom>
              <a:avLst/>
              <a:gdLst>
                <a:gd name="connsiteX0" fmla="*/ 280873 w 292692"/>
                <a:gd name="connsiteY0" fmla="*/ 12328 h 13344"/>
                <a:gd name="connsiteX1" fmla="*/ 249354 w 292692"/>
                <a:gd name="connsiteY1" fmla="*/ 10549 h 13344"/>
                <a:gd name="connsiteX2" fmla="*/ 145902 w 292692"/>
                <a:gd name="connsiteY2" fmla="*/ 5465 h 13344"/>
                <a:gd name="connsiteX3" fmla="*/ 42703 w 292692"/>
                <a:gd name="connsiteY3" fmla="*/ 1144 h 13344"/>
                <a:gd name="connsiteX4" fmla="*/ 11438 w 292692"/>
                <a:gd name="connsiteY4" fmla="*/ 127 h 13344"/>
                <a:gd name="connsiteX5" fmla="*/ 2923 w 292692"/>
                <a:gd name="connsiteY5" fmla="*/ 0 h 13344"/>
                <a:gd name="connsiteX6" fmla="*/ 0 w 292692"/>
                <a:gd name="connsiteY6" fmla="*/ 0 h 13344"/>
                <a:gd name="connsiteX7" fmla="*/ 2923 w 292692"/>
                <a:gd name="connsiteY7" fmla="*/ 381 h 13344"/>
                <a:gd name="connsiteX8" fmla="*/ 11438 w 292692"/>
                <a:gd name="connsiteY8" fmla="*/ 1017 h 13344"/>
                <a:gd name="connsiteX9" fmla="*/ 42703 w 292692"/>
                <a:gd name="connsiteY9" fmla="*/ 2796 h 13344"/>
                <a:gd name="connsiteX10" fmla="*/ 145902 w 292692"/>
                <a:gd name="connsiteY10" fmla="*/ 7880 h 13344"/>
                <a:gd name="connsiteX11" fmla="*/ 249354 w 292692"/>
                <a:gd name="connsiteY11" fmla="*/ 12201 h 13344"/>
                <a:gd name="connsiteX12" fmla="*/ 281000 w 292692"/>
                <a:gd name="connsiteY12" fmla="*/ 13218 h 13344"/>
                <a:gd name="connsiteX13" fmla="*/ 289642 w 292692"/>
                <a:gd name="connsiteY13" fmla="*/ 13345 h 13344"/>
                <a:gd name="connsiteX14" fmla="*/ 292693 w 292692"/>
                <a:gd name="connsiteY14" fmla="*/ 13345 h 13344"/>
                <a:gd name="connsiteX15" fmla="*/ 289642 w 292692"/>
                <a:gd name="connsiteY15" fmla="*/ 12964 h 13344"/>
                <a:gd name="connsiteX16" fmla="*/ 281000 w 292692"/>
                <a:gd name="connsiteY16" fmla="*/ 12328 h 1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692" h="13344">
                  <a:moveTo>
                    <a:pt x="280873" y="12328"/>
                  </a:moveTo>
                  <a:cubicBezTo>
                    <a:pt x="273375" y="11947"/>
                    <a:pt x="262572" y="11311"/>
                    <a:pt x="249354" y="10549"/>
                  </a:cubicBezTo>
                  <a:cubicBezTo>
                    <a:pt x="222792" y="9278"/>
                    <a:pt x="186062" y="7498"/>
                    <a:pt x="145902" y="5465"/>
                  </a:cubicBezTo>
                  <a:cubicBezTo>
                    <a:pt x="105613" y="3813"/>
                    <a:pt x="69138" y="2288"/>
                    <a:pt x="42703" y="1144"/>
                  </a:cubicBezTo>
                  <a:cubicBezTo>
                    <a:pt x="29485" y="763"/>
                    <a:pt x="18810" y="381"/>
                    <a:pt x="11438" y="127"/>
                  </a:cubicBezTo>
                  <a:cubicBezTo>
                    <a:pt x="7753" y="127"/>
                    <a:pt x="4830" y="127"/>
                    <a:pt x="2923" y="0"/>
                  </a:cubicBezTo>
                  <a:cubicBezTo>
                    <a:pt x="1017" y="0"/>
                    <a:pt x="0" y="0"/>
                    <a:pt x="0" y="0"/>
                  </a:cubicBezTo>
                  <a:cubicBezTo>
                    <a:pt x="0" y="0"/>
                    <a:pt x="1017" y="254"/>
                    <a:pt x="2923" y="381"/>
                  </a:cubicBezTo>
                  <a:cubicBezTo>
                    <a:pt x="4830" y="508"/>
                    <a:pt x="7753" y="763"/>
                    <a:pt x="11438" y="1017"/>
                  </a:cubicBezTo>
                  <a:cubicBezTo>
                    <a:pt x="18810" y="1398"/>
                    <a:pt x="29485" y="2034"/>
                    <a:pt x="42703" y="2796"/>
                  </a:cubicBezTo>
                  <a:cubicBezTo>
                    <a:pt x="69138" y="4067"/>
                    <a:pt x="105613" y="5846"/>
                    <a:pt x="145902" y="7880"/>
                  </a:cubicBezTo>
                  <a:cubicBezTo>
                    <a:pt x="186062" y="9532"/>
                    <a:pt x="222665" y="11057"/>
                    <a:pt x="249354" y="12201"/>
                  </a:cubicBezTo>
                  <a:cubicBezTo>
                    <a:pt x="262699" y="12582"/>
                    <a:pt x="273502" y="12964"/>
                    <a:pt x="281000" y="13218"/>
                  </a:cubicBezTo>
                  <a:cubicBezTo>
                    <a:pt x="284686" y="13218"/>
                    <a:pt x="287609" y="13218"/>
                    <a:pt x="289642" y="13345"/>
                  </a:cubicBezTo>
                  <a:cubicBezTo>
                    <a:pt x="291676" y="13345"/>
                    <a:pt x="292693" y="13345"/>
                    <a:pt x="292693" y="13345"/>
                  </a:cubicBezTo>
                  <a:cubicBezTo>
                    <a:pt x="292693" y="13345"/>
                    <a:pt x="291676" y="13090"/>
                    <a:pt x="289642" y="12964"/>
                  </a:cubicBezTo>
                  <a:cubicBezTo>
                    <a:pt x="287609" y="12836"/>
                    <a:pt x="284813" y="12582"/>
                    <a:pt x="281000" y="1232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30417E52-1477-243F-BA9A-3F42C955C8DD}"/>
                </a:ext>
              </a:extLst>
            </p:cNvPr>
            <p:cNvSpPr/>
            <p:nvPr/>
          </p:nvSpPr>
          <p:spPr>
            <a:xfrm>
              <a:off x="4656417" y="4971517"/>
              <a:ext cx="30374" cy="5465"/>
            </a:xfrm>
            <a:custGeom>
              <a:avLst/>
              <a:gdLst>
                <a:gd name="connsiteX0" fmla="*/ 0 w 30374"/>
                <a:gd name="connsiteY0" fmla="*/ 1144 h 5465"/>
                <a:gd name="connsiteX1" fmla="*/ 30375 w 30374"/>
                <a:gd name="connsiteY1" fmla="*/ 5465 h 5465"/>
                <a:gd name="connsiteX2" fmla="*/ 19064 w 30374"/>
                <a:gd name="connsiteY2" fmla="*/ 1017 h 5465"/>
                <a:gd name="connsiteX3" fmla="*/ 12328 w 30374"/>
                <a:gd name="connsiteY3" fmla="*/ 0 h 5465"/>
                <a:gd name="connsiteX4" fmla="*/ 127 w 30374"/>
                <a:gd name="connsiteY4" fmla="*/ 1017 h 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74" h="5465">
                  <a:moveTo>
                    <a:pt x="0" y="1144"/>
                  </a:moveTo>
                  <a:lnTo>
                    <a:pt x="30375" y="5465"/>
                  </a:lnTo>
                  <a:lnTo>
                    <a:pt x="19064" y="1017"/>
                  </a:lnTo>
                  <a:lnTo>
                    <a:pt x="12328" y="0"/>
                  </a:lnTo>
                  <a:cubicBezTo>
                    <a:pt x="8261" y="381"/>
                    <a:pt x="4194" y="636"/>
                    <a:pt x="127" y="101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B30048A1-F20B-DD02-28BE-BC593B2EE589}"/>
                </a:ext>
              </a:extLst>
            </p:cNvPr>
            <p:cNvSpPr/>
            <p:nvPr/>
          </p:nvSpPr>
          <p:spPr>
            <a:xfrm>
              <a:off x="12781012" y="6989797"/>
              <a:ext cx="146187" cy="359478"/>
            </a:xfrm>
            <a:custGeom>
              <a:avLst/>
              <a:gdLst>
                <a:gd name="connsiteX0" fmla="*/ 127 w 146187"/>
                <a:gd name="connsiteY0" fmla="*/ 357191 h 359478"/>
                <a:gd name="connsiteX1" fmla="*/ 127 w 146187"/>
                <a:gd name="connsiteY1" fmla="*/ 359352 h 359478"/>
                <a:gd name="connsiteX2" fmla="*/ 108282 w 146187"/>
                <a:gd name="connsiteY2" fmla="*/ 359479 h 359478"/>
                <a:gd name="connsiteX3" fmla="*/ 146156 w 146187"/>
                <a:gd name="connsiteY3" fmla="*/ 359479 h 359478"/>
                <a:gd name="connsiteX4" fmla="*/ 146156 w 146187"/>
                <a:gd name="connsiteY4" fmla="*/ 321606 h 359478"/>
                <a:gd name="connsiteX5" fmla="*/ 143613 w 146187"/>
                <a:gd name="connsiteY5" fmla="*/ 321606 h 359478"/>
                <a:gd name="connsiteX6" fmla="*/ 143613 w 146187"/>
                <a:gd name="connsiteY6" fmla="*/ 356937 h 359478"/>
                <a:gd name="connsiteX7" fmla="*/ 108155 w 146187"/>
                <a:gd name="connsiteY7" fmla="*/ 356937 h 359478"/>
                <a:gd name="connsiteX8" fmla="*/ 0 w 146187"/>
                <a:gd name="connsiteY8" fmla="*/ 357065 h 359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87" h="359478">
                  <a:moveTo>
                    <a:pt x="127" y="357191"/>
                  </a:moveTo>
                  <a:lnTo>
                    <a:pt x="127" y="359352"/>
                  </a:lnTo>
                  <a:cubicBezTo>
                    <a:pt x="39016" y="359352"/>
                    <a:pt x="75237" y="359352"/>
                    <a:pt x="108282" y="359479"/>
                  </a:cubicBezTo>
                  <a:lnTo>
                    <a:pt x="146156" y="359479"/>
                  </a:lnTo>
                  <a:cubicBezTo>
                    <a:pt x="146156" y="359479"/>
                    <a:pt x="146156" y="321606"/>
                    <a:pt x="146156" y="321606"/>
                  </a:cubicBezTo>
                  <a:cubicBezTo>
                    <a:pt x="146537" y="-107202"/>
                    <a:pt x="143360" y="-107202"/>
                    <a:pt x="143613" y="321606"/>
                  </a:cubicBezTo>
                  <a:lnTo>
                    <a:pt x="143613" y="356937"/>
                  </a:lnTo>
                  <a:cubicBezTo>
                    <a:pt x="143613" y="356937"/>
                    <a:pt x="108155" y="356937"/>
                    <a:pt x="108155" y="356937"/>
                  </a:cubicBezTo>
                  <a:cubicBezTo>
                    <a:pt x="75110" y="356937"/>
                    <a:pt x="38889" y="356937"/>
                    <a:pt x="0" y="35706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29F46CE8-E23E-E03A-4272-61DF30114AAB}"/>
                </a:ext>
              </a:extLst>
            </p:cNvPr>
            <p:cNvSpPr/>
            <p:nvPr/>
          </p:nvSpPr>
          <p:spPr>
            <a:xfrm>
              <a:off x="11798974" y="6835571"/>
              <a:ext cx="1121457" cy="507746"/>
            </a:xfrm>
            <a:custGeom>
              <a:avLst/>
              <a:gdLst>
                <a:gd name="connsiteX0" fmla="*/ 1090321 w 1121457"/>
                <a:gd name="connsiteY0" fmla="*/ 506969 h 507746"/>
                <a:gd name="connsiteX1" fmla="*/ 1121458 w 1121457"/>
                <a:gd name="connsiteY1" fmla="*/ 506969 h 507746"/>
                <a:gd name="connsiteX2" fmla="*/ 1121458 w 1121457"/>
                <a:gd name="connsiteY2" fmla="*/ 475831 h 507746"/>
                <a:gd name="connsiteX3" fmla="*/ 1121458 w 1121457"/>
                <a:gd name="connsiteY3" fmla="*/ 388011 h 507746"/>
                <a:gd name="connsiteX4" fmla="*/ 1119169 w 1121457"/>
                <a:gd name="connsiteY4" fmla="*/ 475831 h 507746"/>
                <a:gd name="connsiteX5" fmla="*/ 1119169 w 1121457"/>
                <a:gd name="connsiteY5" fmla="*/ 500360 h 507746"/>
                <a:gd name="connsiteX6" fmla="*/ 1119169 w 1121457"/>
                <a:gd name="connsiteY6" fmla="*/ 475831 h 507746"/>
                <a:gd name="connsiteX7" fmla="*/ 1117264 w 1121457"/>
                <a:gd name="connsiteY7" fmla="*/ 0 h 507746"/>
                <a:gd name="connsiteX8" fmla="*/ 1117264 w 1121457"/>
                <a:gd name="connsiteY8" fmla="*/ 475831 h 507746"/>
                <a:gd name="connsiteX9" fmla="*/ 1117264 w 1121457"/>
                <a:gd name="connsiteY9" fmla="*/ 502775 h 507746"/>
                <a:gd name="connsiteX10" fmla="*/ 1090321 w 1121457"/>
                <a:gd name="connsiteY10" fmla="*/ 502775 h 507746"/>
                <a:gd name="connsiteX11" fmla="*/ 282143 w 1121457"/>
                <a:gd name="connsiteY11" fmla="*/ 504300 h 507746"/>
                <a:gd name="connsiteX12" fmla="*/ 0 w 1121457"/>
                <a:gd name="connsiteY12" fmla="*/ 504936 h 507746"/>
                <a:gd name="connsiteX13" fmla="*/ 0 w 1121457"/>
                <a:gd name="connsiteY13" fmla="*/ 507096 h 507746"/>
                <a:gd name="connsiteX14" fmla="*/ 1090321 w 1121457"/>
                <a:gd name="connsiteY14" fmla="*/ 507096 h 507746"/>
                <a:gd name="connsiteX15" fmla="*/ 1119044 w 1121457"/>
                <a:gd name="connsiteY15" fmla="*/ 504554 h 507746"/>
                <a:gd name="connsiteX16" fmla="*/ 1119044 w 1121457"/>
                <a:gd name="connsiteY16" fmla="*/ 504808 h 507746"/>
                <a:gd name="connsiteX17" fmla="*/ 1090321 w 1121457"/>
                <a:gd name="connsiteY17" fmla="*/ 504808 h 507746"/>
                <a:gd name="connsiteX18" fmla="*/ 1067062 w 1121457"/>
                <a:gd name="connsiteY18" fmla="*/ 504808 h 507746"/>
                <a:gd name="connsiteX19" fmla="*/ 1090321 w 1121457"/>
                <a:gd name="connsiteY19" fmla="*/ 504808 h 507746"/>
                <a:gd name="connsiteX20" fmla="*/ 1119044 w 1121457"/>
                <a:gd name="connsiteY20" fmla="*/ 504808 h 5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21457" h="507746">
                  <a:moveTo>
                    <a:pt x="1090321" y="506969"/>
                  </a:moveTo>
                  <a:lnTo>
                    <a:pt x="1121458" y="506969"/>
                  </a:lnTo>
                  <a:cubicBezTo>
                    <a:pt x="1121458" y="506969"/>
                    <a:pt x="1121458" y="475831"/>
                    <a:pt x="1121458" y="475831"/>
                  </a:cubicBezTo>
                  <a:cubicBezTo>
                    <a:pt x="1121458" y="450922"/>
                    <a:pt x="1121458" y="420038"/>
                    <a:pt x="1121458" y="388011"/>
                  </a:cubicBezTo>
                  <a:cubicBezTo>
                    <a:pt x="1120442" y="300572"/>
                    <a:pt x="1119678" y="351917"/>
                    <a:pt x="1119169" y="475831"/>
                  </a:cubicBezTo>
                  <a:lnTo>
                    <a:pt x="1119169" y="500360"/>
                  </a:lnTo>
                  <a:cubicBezTo>
                    <a:pt x="1119169" y="500360"/>
                    <a:pt x="1119169" y="475831"/>
                    <a:pt x="1119169" y="475831"/>
                  </a:cubicBezTo>
                  <a:cubicBezTo>
                    <a:pt x="1118917" y="226096"/>
                    <a:pt x="1118535" y="12455"/>
                    <a:pt x="1117264" y="0"/>
                  </a:cubicBezTo>
                  <a:cubicBezTo>
                    <a:pt x="1117264" y="146664"/>
                    <a:pt x="1117264" y="312391"/>
                    <a:pt x="1117264" y="475831"/>
                  </a:cubicBezTo>
                  <a:lnTo>
                    <a:pt x="1117264" y="502775"/>
                  </a:lnTo>
                  <a:lnTo>
                    <a:pt x="1090321" y="502775"/>
                  </a:lnTo>
                  <a:cubicBezTo>
                    <a:pt x="740055" y="503029"/>
                    <a:pt x="400594" y="503537"/>
                    <a:pt x="282143" y="504300"/>
                  </a:cubicBezTo>
                  <a:cubicBezTo>
                    <a:pt x="173226" y="504427"/>
                    <a:pt x="74603" y="504681"/>
                    <a:pt x="0" y="504936"/>
                  </a:cubicBezTo>
                  <a:lnTo>
                    <a:pt x="0" y="507096"/>
                  </a:lnTo>
                  <a:cubicBezTo>
                    <a:pt x="387757" y="508621"/>
                    <a:pt x="547256" y="506969"/>
                    <a:pt x="1090321" y="507096"/>
                  </a:cubicBezTo>
                  <a:close/>
                  <a:moveTo>
                    <a:pt x="1119044" y="504554"/>
                  </a:moveTo>
                  <a:lnTo>
                    <a:pt x="1119044" y="504808"/>
                  </a:lnTo>
                  <a:cubicBezTo>
                    <a:pt x="1119044" y="504808"/>
                    <a:pt x="1090321" y="504808"/>
                    <a:pt x="1090321" y="504808"/>
                  </a:cubicBezTo>
                  <a:cubicBezTo>
                    <a:pt x="1082821" y="504808"/>
                    <a:pt x="1075069" y="504808"/>
                    <a:pt x="1067062" y="504808"/>
                  </a:cubicBezTo>
                  <a:cubicBezTo>
                    <a:pt x="1074814" y="504808"/>
                    <a:pt x="1082567" y="504808"/>
                    <a:pt x="1090321" y="504808"/>
                  </a:cubicBezTo>
                  <a:lnTo>
                    <a:pt x="1119044" y="504808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6B8B358E-82E9-D9F4-05EC-9100FAD0AA10}"/>
                </a:ext>
              </a:extLst>
            </p:cNvPr>
            <p:cNvSpPr/>
            <p:nvPr/>
          </p:nvSpPr>
          <p:spPr>
            <a:xfrm>
              <a:off x="85942" y="6969907"/>
              <a:ext cx="1189861" cy="54592"/>
            </a:xfrm>
            <a:custGeom>
              <a:avLst/>
              <a:gdLst>
                <a:gd name="connsiteX0" fmla="*/ 1177378 w 1189861"/>
                <a:gd name="connsiteY0" fmla="*/ 53506 h 54592"/>
                <a:gd name="connsiteX1" fmla="*/ 543190 w 1189861"/>
                <a:gd name="connsiteY1" fmla="*/ 24275 h 54592"/>
                <a:gd name="connsiteX2" fmla="*/ 484093 w 1189861"/>
                <a:gd name="connsiteY2" fmla="*/ 21351 h 54592"/>
                <a:gd name="connsiteX3" fmla="*/ 459564 w 1189861"/>
                <a:gd name="connsiteY3" fmla="*/ 20334 h 54592"/>
                <a:gd name="connsiteX4" fmla="*/ 0 w 1189861"/>
                <a:gd name="connsiteY4" fmla="*/ 0 h 54592"/>
                <a:gd name="connsiteX5" fmla="*/ 0 w 1189861"/>
                <a:gd name="connsiteY5" fmla="*/ 2160 h 54592"/>
                <a:gd name="connsiteX6" fmla="*/ 1177378 w 1189861"/>
                <a:gd name="connsiteY6" fmla="*/ 53378 h 5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9861" h="54592">
                  <a:moveTo>
                    <a:pt x="1177378" y="53506"/>
                  </a:moveTo>
                  <a:cubicBezTo>
                    <a:pt x="889642" y="40669"/>
                    <a:pt x="702690" y="31773"/>
                    <a:pt x="543190" y="24275"/>
                  </a:cubicBezTo>
                  <a:cubicBezTo>
                    <a:pt x="525143" y="23385"/>
                    <a:pt x="505190" y="22368"/>
                    <a:pt x="484093" y="21351"/>
                  </a:cubicBezTo>
                  <a:cubicBezTo>
                    <a:pt x="475705" y="20970"/>
                    <a:pt x="467571" y="20716"/>
                    <a:pt x="459564" y="20334"/>
                  </a:cubicBezTo>
                  <a:cubicBezTo>
                    <a:pt x="314806" y="13599"/>
                    <a:pt x="182758" y="7625"/>
                    <a:pt x="0" y="0"/>
                  </a:cubicBezTo>
                  <a:lnTo>
                    <a:pt x="0" y="2160"/>
                  </a:lnTo>
                  <a:cubicBezTo>
                    <a:pt x="596442" y="29231"/>
                    <a:pt x="1291888" y="61258"/>
                    <a:pt x="1177378" y="5337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F247113D-BB37-285D-C76B-0047CFFBFE7E}"/>
                </a:ext>
              </a:extLst>
            </p:cNvPr>
            <p:cNvSpPr/>
            <p:nvPr/>
          </p:nvSpPr>
          <p:spPr>
            <a:xfrm>
              <a:off x="6503822" y="7341778"/>
              <a:ext cx="603177" cy="1525"/>
            </a:xfrm>
            <a:custGeom>
              <a:avLst/>
              <a:gdLst>
                <a:gd name="connsiteX0" fmla="*/ 13853 w 603177"/>
                <a:gd name="connsiteY0" fmla="*/ 1525 h 1525"/>
                <a:gd name="connsiteX1" fmla="*/ 603178 w 603177"/>
                <a:gd name="connsiteY1" fmla="*/ 0 h 1525"/>
                <a:gd name="connsiteX2" fmla="*/ 13853 w 603177"/>
                <a:gd name="connsiteY2" fmla="*/ 152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3177" h="1525">
                  <a:moveTo>
                    <a:pt x="13853" y="1525"/>
                  </a:moveTo>
                  <a:cubicBezTo>
                    <a:pt x="358399" y="1525"/>
                    <a:pt x="521584" y="1017"/>
                    <a:pt x="603178" y="0"/>
                  </a:cubicBezTo>
                  <a:cubicBezTo>
                    <a:pt x="293074" y="0"/>
                    <a:pt x="-76509" y="0"/>
                    <a:pt x="13853" y="1525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00EE38EC-1345-C4AE-B3FF-3005B7266363}"/>
                </a:ext>
              </a:extLst>
            </p:cNvPr>
            <p:cNvSpPr/>
            <p:nvPr/>
          </p:nvSpPr>
          <p:spPr>
            <a:xfrm>
              <a:off x="-406665" y="6138473"/>
              <a:ext cx="311764" cy="829013"/>
            </a:xfrm>
            <a:custGeom>
              <a:avLst/>
              <a:gdLst>
                <a:gd name="connsiteX0" fmla="*/ 14234 w 311764"/>
                <a:gd name="connsiteY0" fmla="*/ 816946 h 829013"/>
                <a:gd name="connsiteX1" fmla="*/ 72061 w 311764"/>
                <a:gd name="connsiteY1" fmla="*/ 819488 h 829013"/>
                <a:gd name="connsiteX2" fmla="*/ 296251 w 311764"/>
                <a:gd name="connsiteY2" fmla="*/ 827621 h 829013"/>
                <a:gd name="connsiteX3" fmla="*/ 72188 w 311764"/>
                <a:gd name="connsiteY3" fmla="*/ 816946 h 829013"/>
                <a:gd name="connsiteX4" fmla="*/ 16649 w 311764"/>
                <a:gd name="connsiteY4" fmla="*/ 814277 h 829013"/>
                <a:gd name="connsiteX5" fmla="*/ 15759 w 311764"/>
                <a:gd name="connsiteY5" fmla="*/ 758865 h 829013"/>
                <a:gd name="connsiteX6" fmla="*/ 0 w 311764"/>
                <a:gd name="connsiteY6" fmla="*/ 0 h 829013"/>
                <a:gd name="connsiteX7" fmla="*/ 13218 w 311764"/>
                <a:gd name="connsiteY7" fmla="*/ 758865 h 829013"/>
                <a:gd name="connsiteX8" fmla="*/ 14234 w 311764"/>
                <a:gd name="connsiteY8" fmla="*/ 816818 h 8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764" h="829013">
                  <a:moveTo>
                    <a:pt x="14234" y="816946"/>
                  </a:moveTo>
                  <a:lnTo>
                    <a:pt x="72061" y="819488"/>
                  </a:lnTo>
                  <a:cubicBezTo>
                    <a:pt x="243254" y="826986"/>
                    <a:pt x="354205" y="831434"/>
                    <a:pt x="296251" y="827621"/>
                  </a:cubicBezTo>
                  <a:cubicBezTo>
                    <a:pt x="222538" y="824063"/>
                    <a:pt x="147045" y="820504"/>
                    <a:pt x="72188" y="816946"/>
                  </a:cubicBezTo>
                  <a:lnTo>
                    <a:pt x="16649" y="814277"/>
                  </a:lnTo>
                  <a:lnTo>
                    <a:pt x="15759" y="758865"/>
                  </a:lnTo>
                  <a:cubicBezTo>
                    <a:pt x="10294" y="434145"/>
                    <a:pt x="3432" y="120102"/>
                    <a:pt x="0" y="0"/>
                  </a:cubicBezTo>
                  <a:cubicBezTo>
                    <a:pt x="2923" y="171828"/>
                    <a:pt x="9024" y="523110"/>
                    <a:pt x="13218" y="758865"/>
                  </a:cubicBezTo>
                  <a:lnTo>
                    <a:pt x="14234" y="816818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F56C7990-74CE-AB01-37A5-CB7206F248F2}"/>
                </a:ext>
              </a:extLst>
            </p:cNvPr>
            <p:cNvSpPr/>
            <p:nvPr/>
          </p:nvSpPr>
          <p:spPr>
            <a:xfrm>
              <a:off x="4659213" y="4999096"/>
              <a:ext cx="17411" cy="3304"/>
            </a:xfrm>
            <a:custGeom>
              <a:avLst/>
              <a:gdLst>
                <a:gd name="connsiteX0" fmla="*/ 17284 w 17411"/>
                <a:gd name="connsiteY0" fmla="*/ 3305 h 3304"/>
                <a:gd name="connsiteX1" fmla="*/ 8515 w 17411"/>
                <a:gd name="connsiteY1" fmla="*/ 0 h 3304"/>
                <a:gd name="connsiteX2" fmla="*/ 0 w 17411"/>
                <a:gd name="connsiteY2" fmla="*/ 763 h 3304"/>
                <a:gd name="connsiteX3" fmla="*/ 17412 w 17411"/>
                <a:gd name="connsiteY3" fmla="*/ 3305 h 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1" h="3304">
                  <a:moveTo>
                    <a:pt x="17284" y="3305"/>
                  </a:moveTo>
                  <a:cubicBezTo>
                    <a:pt x="14361" y="2160"/>
                    <a:pt x="11438" y="1144"/>
                    <a:pt x="8515" y="0"/>
                  </a:cubicBezTo>
                  <a:cubicBezTo>
                    <a:pt x="5719" y="254"/>
                    <a:pt x="2796" y="508"/>
                    <a:pt x="0" y="763"/>
                  </a:cubicBezTo>
                  <a:lnTo>
                    <a:pt x="17412" y="3305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2319A97A-E558-D08D-CE2D-3569FBD5BC2E}"/>
                </a:ext>
              </a:extLst>
            </p:cNvPr>
            <p:cNvSpPr/>
            <p:nvPr/>
          </p:nvSpPr>
          <p:spPr>
            <a:xfrm>
              <a:off x="2836392" y="7099636"/>
              <a:ext cx="545612" cy="23997"/>
            </a:xfrm>
            <a:custGeom>
              <a:avLst/>
              <a:gdLst>
                <a:gd name="connsiteX0" fmla="*/ 8458 w 545612"/>
                <a:gd name="connsiteY0" fmla="*/ 794 h 23997"/>
                <a:gd name="connsiteX1" fmla="*/ 401426 w 545612"/>
                <a:gd name="connsiteY1" fmla="*/ 18587 h 23997"/>
                <a:gd name="connsiteX2" fmla="*/ 205069 w 545612"/>
                <a:gd name="connsiteY2" fmla="*/ 7530 h 23997"/>
                <a:gd name="connsiteX3" fmla="*/ 8458 w 545612"/>
                <a:gd name="connsiteY3" fmla="*/ 794 h 23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612" h="23997">
                  <a:moveTo>
                    <a:pt x="8458" y="794"/>
                  </a:moveTo>
                  <a:lnTo>
                    <a:pt x="401426" y="18587"/>
                  </a:lnTo>
                  <a:cubicBezTo>
                    <a:pt x="621930" y="27484"/>
                    <a:pt x="614051" y="26467"/>
                    <a:pt x="205069" y="7530"/>
                  </a:cubicBezTo>
                  <a:cubicBezTo>
                    <a:pt x="197190" y="8166"/>
                    <a:pt x="-48098" y="-3018"/>
                    <a:pt x="8458" y="7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ACEF419F-42EA-938B-0028-C1EF7FBE4603}"/>
                </a:ext>
              </a:extLst>
            </p:cNvPr>
            <p:cNvSpPr/>
            <p:nvPr/>
          </p:nvSpPr>
          <p:spPr>
            <a:xfrm>
              <a:off x="11232653" y="5075351"/>
              <a:ext cx="782122" cy="80703"/>
            </a:xfrm>
            <a:custGeom>
              <a:avLst/>
              <a:gdLst>
                <a:gd name="connsiteX0" fmla="*/ 538869 w 782122"/>
                <a:gd name="connsiteY0" fmla="*/ 40034 h 80703"/>
                <a:gd name="connsiteX1" fmla="*/ 490193 w 782122"/>
                <a:gd name="connsiteY1" fmla="*/ 34188 h 80703"/>
                <a:gd name="connsiteX2" fmla="*/ 392840 w 782122"/>
                <a:gd name="connsiteY2" fmla="*/ 22622 h 80703"/>
                <a:gd name="connsiteX3" fmla="*/ 344038 w 782122"/>
                <a:gd name="connsiteY3" fmla="*/ 17666 h 80703"/>
                <a:gd name="connsiteX4" fmla="*/ 295107 w 782122"/>
                <a:gd name="connsiteY4" fmla="*/ 14234 h 80703"/>
                <a:gd name="connsiteX5" fmla="*/ 197246 w 782122"/>
                <a:gd name="connsiteY5" fmla="*/ 8007 h 80703"/>
                <a:gd name="connsiteX6" fmla="*/ 0 w 782122"/>
                <a:gd name="connsiteY6" fmla="*/ 0 h 80703"/>
                <a:gd name="connsiteX7" fmla="*/ 196357 w 782122"/>
                <a:gd name="connsiteY7" fmla="*/ 9659 h 80703"/>
                <a:gd name="connsiteX8" fmla="*/ 294471 w 782122"/>
                <a:gd name="connsiteY8" fmla="*/ 16776 h 80703"/>
                <a:gd name="connsiteX9" fmla="*/ 343529 w 782122"/>
                <a:gd name="connsiteY9" fmla="*/ 20716 h 80703"/>
                <a:gd name="connsiteX10" fmla="*/ 392459 w 782122"/>
                <a:gd name="connsiteY10" fmla="*/ 26181 h 80703"/>
                <a:gd name="connsiteX11" fmla="*/ 490193 w 782122"/>
                <a:gd name="connsiteY11" fmla="*/ 36984 h 80703"/>
                <a:gd name="connsiteX12" fmla="*/ 539123 w 782122"/>
                <a:gd name="connsiteY12" fmla="*/ 42449 h 80703"/>
                <a:gd name="connsiteX13" fmla="*/ 587799 w 782122"/>
                <a:gd name="connsiteY13" fmla="*/ 49693 h 80703"/>
                <a:gd name="connsiteX14" fmla="*/ 685024 w 782122"/>
                <a:gd name="connsiteY14" fmla="*/ 64562 h 80703"/>
                <a:gd name="connsiteX15" fmla="*/ 782123 w 782122"/>
                <a:gd name="connsiteY15" fmla="*/ 80703 h 80703"/>
                <a:gd name="connsiteX16" fmla="*/ 684897 w 782122"/>
                <a:gd name="connsiteY16" fmla="*/ 63673 h 80703"/>
                <a:gd name="connsiteX17" fmla="*/ 587419 w 782122"/>
                <a:gd name="connsiteY17" fmla="*/ 47913 h 80703"/>
                <a:gd name="connsiteX18" fmla="*/ 538996 w 782122"/>
                <a:gd name="connsiteY18" fmla="*/ 40288 h 8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2122" h="80703">
                  <a:moveTo>
                    <a:pt x="538869" y="40034"/>
                  </a:moveTo>
                  <a:lnTo>
                    <a:pt x="490193" y="34188"/>
                  </a:lnTo>
                  <a:lnTo>
                    <a:pt x="392840" y="22622"/>
                  </a:lnTo>
                  <a:lnTo>
                    <a:pt x="344038" y="17666"/>
                  </a:lnTo>
                  <a:cubicBezTo>
                    <a:pt x="327769" y="15886"/>
                    <a:pt x="311502" y="15378"/>
                    <a:pt x="295107" y="14234"/>
                  </a:cubicBezTo>
                  <a:lnTo>
                    <a:pt x="197246" y="8007"/>
                  </a:lnTo>
                  <a:cubicBezTo>
                    <a:pt x="131667" y="2796"/>
                    <a:pt x="65833" y="1906"/>
                    <a:pt x="0" y="0"/>
                  </a:cubicBezTo>
                  <a:cubicBezTo>
                    <a:pt x="65452" y="2415"/>
                    <a:pt x="131032" y="3940"/>
                    <a:pt x="196357" y="9659"/>
                  </a:cubicBezTo>
                  <a:lnTo>
                    <a:pt x="294471" y="16776"/>
                  </a:lnTo>
                  <a:cubicBezTo>
                    <a:pt x="310866" y="18047"/>
                    <a:pt x="327134" y="18810"/>
                    <a:pt x="343529" y="20716"/>
                  </a:cubicBezTo>
                  <a:lnTo>
                    <a:pt x="392459" y="26181"/>
                  </a:lnTo>
                  <a:lnTo>
                    <a:pt x="490193" y="36984"/>
                  </a:lnTo>
                  <a:lnTo>
                    <a:pt x="539123" y="42449"/>
                  </a:lnTo>
                  <a:cubicBezTo>
                    <a:pt x="555391" y="44609"/>
                    <a:pt x="571532" y="47278"/>
                    <a:pt x="587799" y="49693"/>
                  </a:cubicBezTo>
                  <a:lnTo>
                    <a:pt x="685024" y="64562"/>
                  </a:lnTo>
                  <a:cubicBezTo>
                    <a:pt x="717433" y="69773"/>
                    <a:pt x="749968" y="73713"/>
                    <a:pt x="782123" y="80703"/>
                  </a:cubicBezTo>
                  <a:cubicBezTo>
                    <a:pt x="749968" y="73459"/>
                    <a:pt x="717306" y="69138"/>
                    <a:pt x="684897" y="63673"/>
                  </a:cubicBezTo>
                  <a:lnTo>
                    <a:pt x="587419" y="47913"/>
                  </a:lnTo>
                  <a:cubicBezTo>
                    <a:pt x="571278" y="45372"/>
                    <a:pt x="555137" y="42576"/>
                    <a:pt x="538996" y="4028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E4DCAA52-0DC1-2D7A-5ED6-E2BD045A4212}"/>
                </a:ext>
              </a:extLst>
            </p:cNvPr>
            <p:cNvSpPr/>
            <p:nvPr/>
          </p:nvSpPr>
          <p:spPr>
            <a:xfrm>
              <a:off x="9761542" y="5102278"/>
              <a:ext cx="618003" cy="83752"/>
            </a:xfrm>
            <a:custGeom>
              <a:avLst/>
              <a:gdLst>
                <a:gd name="connsiteX0" fmla="*/ 599897 w 618003"/>
                <a:gd name="connsiteY0" fmla="*/ 906 h 83752"/>
                <a:gd name="connsiteX1" fmla="*/ 14131 w 618003"/>
                <a:gd name="connsiteY1" fmla="*/ 80339 h 83752"/>
                <a:gd name="connsiteX2" fmla="*/ 60392 w 618003"/>
                <a:gd name="connsiteY2" fmla="*/ 74746 h 83752"/>
                <a:gd name="connsiteX3" fmla="*/ 191551 w 618003"/>
                <a:gd name="connsiteY3" fmla="*/ 54412 h 83752"/>
                <a:gd name="connsiteX4" fmla="*/ 404557 w 618003"/>
                <a:gd name="connsiteY4" fmla="*/ 25435 h 83752"/>
                <a:gd name="connsiteX5" fmla="*/ 554271 w 618003"/>
                <a:gd name="connsiteY5" fmla="*/ 7388 h 83752"/>
                <a:gd name="connsiteX6" fmla="*/ 611970 w 618003"/>
                <a:gd name="connsiteY6" fmla="*/ 906 h 83752"/>
                <a:gd name="connsiteX7" fmla="*/ 600024 w 618003"/>
                <a:gd name="connsiteY7" fmla="*/ 906 h 8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8003" h="83752">
                  <a:moveTo>
                    <a:pt x="599897" y="906"/>
                  </a:moveTo>
                  <a:cubicBezTo>
                    <a:pt x="403794" y="20732"/>
                    <a:pt x="208327" y="47167"/>
                    <a:pt x="14131" y="80339"/>
                  </a:cubicBezTo>
                  <a:cubicBezTo>
                    <a:pt x="-13702" y="86566"/>
                    <a:pt x="-1501" y="84024"/>
                    <a:pt x="60392" y="74746"/>
                  </a:cubicBezTo>
                  <a:cubicBezTo>
                    <a:pt x="91276" y="69917"/>
                    <a:pt x="134614" y="63308"/>
                    <a:pt x="191551" y="54412"/>
                  </a:cubicBezTo>
                  <a:cubicBezTo>
                    <a:pt x="248488" y="46024"/>
                    <a:pt x="319151" y="36873"/>
                    <a:pt x="404557" y="25435"/>
                  </a:cubicBezTo>
                  <a:cubicBezTo>
                    <a:pt x="433153" y="22003"/>
                    <a:pt x="502417" y="13615"/>
                    <a:pt x="554271" y="7388"/>
                  </a:cubicBezTo>
                  <a:cubicBezTo>
                    <a:pt x="580197" y="4083"/>
                    <a:pt x="601803" y="1796"/>
                    <a:pt x="611970" y="906"/>
                  </a:cubicBezTo>
                  <a:cubicBezTo>
                    <a:pt x="622011" y="-238"/>
                    <a:pt x="620486" y="-365"/>
                    <a:pt x="600024" y="90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6D502BBC-FE7A-540E-612D-1CCE1B331170}"/>
                </a:ext>
              </a:extLst>
            </p:cNvPr>
            <p:cNvSpPr/>
            <p:nvPr/>
          </p:nvSpPr>
          <p:spPr>
            <a:xfrm>
              <a:off x="10166862" y="5076886"/>
              <a:ext cx="1531963" cy="57434"/>
            </a:xfrm>
            <a:custGeom>
              <a:avLst/>
              <a:gdLst>
                <a:gd name="connsiteX0" fmla="*/ 469350 w 1531963"/>
                <a:gd name="connsiteY0" fmla="*/ 14732 h 57434"/>
                <a:gd name="connsiteX1" fmla="*/ 548528 w 1531963"/>
                <a:gd name="connsiteY1" fmla="*/ 10030 h 57434"/>
                <a:gd name="connsiteX2" fmla="*/ 618936 w 1531963"/>
                <a:gd name="connsiteY2" fmla="*/ 7107 h 57434"/>
                <a:gd name="connsiteX3" fmla="*/ 689346 w 1531963"/>
                <a:gd name="connsiteY3" fmla="*/ 5073 h 57434"/>
                <a:gd name="connsiteX4" fmla="*/ 971108 w 1531963"/>
                <a:gd name="connsiteY4" fmla="*/ 2786 h 57434"/>
                <a:gd name="connsiteX5" fmla="*/ 1111544 w 1531963"/>
                <a:gd name="connsiteY5" fmla="*/ 7361 h 57434"/>
                <a:gd name="connsiteX6" fmla="*/ 1181826 w 1531963"/>
                <a:gd name="connsiteY6" fmla="*/ 9903 h 57434"/>
                <a:gd name="connsiteX7" fmla="*/ 1251980 w 1531963"/>
                <a:gd name="connsiteY7" fmla="*/ 14605 h 57434"/>
                <a:gd name="connsiteX8" fmla="*/ 1392163 w 1531963"/>
                <a:gd name="connsiteY8" fmla="*/ 24645 h 57434"/>
                <a:gd name="connsiteX9" fmla="*/ 1531964 w 1531963"/>
                <a:gd name="connsiteY9" fmla="*/ 39769 h 57434"/>
                <a:gd name="connsiteX10" fmla="*/ 1340437 w 1531963"/>
                <a:gd name="connsiteY10" fmla="*/ 20197 h 57434"/>
                <a:gd name="connsiteX11" fmla="*/ 1244482 w 1531963"/>
                <a:gd name="connsiteY11" fmla="*/ 12953 h 57434"/>
                <a:gd name="connsiteX12" fmla="*/ 1196441 w 1531963"/>
                <a:gd name="connsiteY12" fmla="*/ 9394 h 57434"/>
                <a:gd name="connsiteX13" fmla="*/ 1148401 w 1531963"/>
                <a:gd name="connsiteY13" fmla="*/ 7361 h 57434"/>
                <a:gd name="connsiteX14" fmla="*/ 1051938 w 1531963"/>
                <a:gd name="connsiteY14" fmla="*/ 3548 h 57434"/>
                <a:gd name="connsiteX15" fmla="*/ 955476 w 1531963"/>
                <a:gd name="connsiteY15" fmla="*/ 752 h 57434"/>
                <a:gd name="connsiteX16" fmla="*/ 762423 w 1531963"/>
                <a:gd name="connsiteY16" fmla="*/ 244 h 57434"/>
                <a:gd name="connsiteX17" fmla="*/ 584876 w 1531963"/>
                <a:gd name="connsiteY17" fmla="*/ 6853 h 57434"/>
                <a:gd name="connsiteX18" fmla="*/ 465410 w 1531963"/>
                <a:gd name="connsiteY18" fmla="*/ 14732 h 57434"/>
                <a:gd name="connsiteX19" fmla="*/ 436433 w 1531963"/>
                <a:gd name="connsiteY19" fmla="*/ 16130 h 57434"/>
                <a:gd name="connsiteX20" fmla="*/ 344291 w 1531963"/>
                <a:gd name="connsiteY20" fmla="*/ 22231 h 57434"/>
                <a:gd name="connsiteX21" fmla="*/ 197881 w 1531963"/>
                <a:gd name="connsiteY21" fmla="*/ 34940 h 57434"/>
                <a:gd name="connsiteX22" fmla="*/ 0 w 1531963"/>
                <a:gd name="connsiteY22" fmla="*/ 57435 h 57434"/>
                <a:gd name="connsiteX23" fmla="*/ 46770 w 1531963"/>
                <a:gd name="connsiteY23" fmla="*/ 52351 h 57434"/>
                <a:gd name="connsiteX24" fmla="*/ 23384 w 1531963"/>
                <a:gd name="connsiteY24" fmla="*/ 55275 h 57434"/>
                <a:gd name="connsiteX25" fmla="*/ 14870 w 1531963"/>
                <a:gd name="connsiteY25" fmla="*/ 56418 h 57434"/>
                <a:gd name="connsiteX26" fmla="*/ 11947 w 1531963"/>
                <a:gd name="connsiteY26" fmla="*/ 57054 h 57434"/>
                <a:gd name="connsiteX27" fmla="*/ 14997 w 1531963"/>
                <a:gd name="connsiteY27" fmla="*/ 57054 h 57434"/>
                <a:gd name="connsiteX28" fmla="*/ 23639 w 1531963"/>
                <a:gd name="connsiteY28" fmla="*/ 56291 h 57434"/>
                <a:gd name="connsiteX29" fmla="*/ 55157 w 1531963"/>
                <a:gd name="connsiteY29" fmla="*/ 53114 h 57434"/>
                <a:gd name="connsiteX30" fmla="*/ 158610 w 1531963"/>
                <a:gd name="connsiteY30" fmla="*/ 41930 h 57434"/>
                <a:gd name="connsiteX31" fmla="*/ 261427 w 1531963"/>
                <a:gd name="connsiteY31" fmla="*/ 32017 h 57434"/>
                <a:gd name="connsiteX32" fmla="*/ 292438 w 1531963"/>
                <a:gd name="connsiteY32" fmla="*/ 28966 h 57434"/>
                <a:gd name="connsiteX33" fmla="*/ 300826 w 1531963"/>
                <a:gd name="connsiteY33" fmla="*/ 27950 h 57434"/>
                <a:gd name="connsiteX34" fmla="*/ 303749 w 1531963"/>
                <a:gd name="connsiteY34" fmla="*/ 27441 h 57434"/>
                <a:gd name="connsiteX35" fmla="*/ 300826 w 1531963"/>
                <a:gd name="connsiteY35" fmla="*/ 27441 h 57434"/>
                <a:gd name="connsiteX36" fmla="*/ 296886 w 1531963"/>
                <a:gd name="connsiteY36" fmla="*/ 27695 h 57434"/>
                <a:gd name="connsiteX37" fmla="*/ 362847 w 1531963"/>
                <a:gd name="connsiteY37" fmla="*/ 21977 h 57434"/>
                <a:gd name="connsiteX38" fmla="*/ 469477 w 1531963"/>
                <a:gd name="connsiteY38" fmla="*/ 14732 h 5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31963" h="57434">
                  <a:moveTo>
                    <a:pt x="469350" y="14732"/>
                  </a:moveTo>
                  <a:lnTo>
                    <a:pt x="548528" y="10030"/>
                  </a:lnTo>
                  <a:cubicBezTo>
                    <a:pt x="571913" y="8378"/>
                    <a:pt x="595425" y="7742"/>
                    <a:pt x="618936" y="7107"/>
                  </a:cubicBezTo>
                  <a:lnTo>
                    <a:pt x="689346" y="5073"/>
                  </a:lnTo>
                  <a:cubicBezTo>
                    <a:pt x="783139" y="1006"/>
                    <a:pt x="877187" y="3040"/>
                    <a:pt x="971108" y="2786"/>
                  </a:cubicBezTo>
                  <a:cubicBezTo>
                    <a:pt x="1017878" y="3548"/>
                    <a:pt x="1064775" y="5836"/>
                    <a:pt x="1111544" y="7361"/>
                  </a:cubicBezTo>
                  <a:lnTo>
                    <a:pt x="1181826" y="9903"/>
                  </a:lnTo>
                  <a:cubicBezTo>
                    <a:pt x="1205211" y="10920"/>
                    <a:pt x="1228596" y="13080"/>
                    <a:pt x="1251980" y="14605"/>
                  </a:cubicBezTo>
                  <a:lnTo>
                    <a:pt x="1392163" y="24645"/>
                  </a:lnTo>
                  <a:cubicBezTo>
                    <a:pt x="1438806" y="29221"/>
                    <a:pt x="1485322" y="34813"/>
                    <a:pt x="1531964" y="39769"/>
                  </a:cubicBezTo>
                  <a:cubicBezTo>
                    <a:pt x="1468164" y="32906"/>
                    <a:pt x="1404618" y="23883"/>
                    <a:pt x="1340437" y="20197"/>
                  </a:cubicBezTo>
                  <a:lnTo>
                    <a:pt x="1244482" y="12953"/>
                  </a:lnTo>
                  <a:lnTo>
                    <a:pt x="1196441" y="9394"/>
                  </a:lnTo>
                  <a:cubicBezTo>
                    <a:pt x="1180428" y="8378"/>
                    <a:pt x="1164415" y="7996"/>
                    <a:pt x="1148401" y="7361"/>
                  </a:cubicBezTo>
                  <a:lnTo>
                    <a:pt x="1051938" y="3548"/>
                  </a:lnTo>
                  <a:cubicBezTo>
                    <a:pt x="1019784" y="2532"/>
                    <a:pt x="987630" y="498"/>
                    <a:pt x="955476" y="752"/>
                  </a:cubicBezTo>
                  <a:cubicBezTo>
                    <a:pt x="891167" y="752"/>
                    <a:pt x="826859" y="-519"/>
                    <a:pt x="762423" y="244"/>
                  </a:cubicBezTo>
                  <a:lnTo>
                    <a:pt x="584876" y="6853"/>
                  </a:lnTo>
                  <a:lnTo>
                    <a:pt x="465410" y="14732"/>
                  </a:lnTo>
                  <a:cubicBezTo>
                    <a:pt x="459564" y="14986"/>
                    <a:pt x="449904" y="15495"/>
                    <a:pt x="436433" y="16130"/>
                  </a:cubicBezTo>
                  <a:cubicBezTo>
                    <a:pt x="415081" y="17401"/>
                    <a:pt x="384198" y="18418"/>
                    <a:pt x="344291" y="22231"/>
                  </a:cubicBezTo>
                  <a:cubicBezTo>
                    <a:pt x="304384" y="25662"/>
                    <a:pt x="255581" y="29983"/>
                    <a:pt x="197881" y="34940"/>
                  </a:cubicBezTo>
                  <a:cubicBezTo>
                    <a:pt x="140309" y="40786"/>
                    <a:pt x="74348" y="48920"/>
                    <a:pt x="0" y="57435"/>
                  </a:cubicBezTo>
                  <a:cubicBezTo>
                    <a:pt x="16140" y="55656"/>
                    <a:pt x="31646" y="54004"/>
                    <a:pt x="46770" y="52351"/>
                  </a:cubicBezTo>
                  <a:cubicBezTo>
                    <a:pt x="37238" y="53495"/>
                    <a:pt x="29231" y="54512"/>
                    <a:pt x="23384" y="55275"/>
                  </a:cubicBezTo>
                  <a:cubicBezTo>
                    <a:pt x="19699" y="55783"/>
                    <a:pt x="16775" y="56164"/>
                    <a:pt x="14870" y="56418"/>
                  </a:cubicBezTo>
                  <a:cubicBezTo>
                    <a:pt x="12963" y="56672"/>
                    <a:pt x="11947" y="56927"/>
                    <a:pt x="11947" y="57054"/>
                  </a:cubicBezTo>
                  <a:cubicBezTo>
                    <a:pt x="11947" y="57054"/>
                    <a:pt x="12963" y="57054"/>
                    <a:pt x="14997" y="57054"/>
                  </a:cubicBezTo>
                  <a:cubicBezTo>
                    <a:pt x="17030" y="56927"/>
                    <a:pt x="19826" y="56672"/>
                    <a:pt x="23639" y="56291"/>
                  </a:cubicBezTo>
                  <a:cubicBezTo>
                    <a:pt x="31137" y="55529"/>
                    <a:pt x="41940" y="54512"/>
                    <a:pt x="55157" y="53114"/>
                  </a:cubicBezTo>
                  <a:cubicBezTo>
                    <a:pt x="81720" y="50191"/>
                    <a:pt x="118322" y="46251"/>
                    <a:pt x="158610" y="41930"/>
                  </a:cubicBezTo>
                  <a:cubicBezTo>
                    <a:pt x="198771" y="37227"/>
                    <a:pt x="235246" y="34813"/>
                    <a:pt x="261427" y="32017"/>
                  </a:cubicBezTo>
                  <a:cubicBezTo>
                    <a:pt x="274518" y="30746"/>
                    <a:pt x="285194" y="29729"/>
                    <a:pt x="292438" y="28966"/>
                  </a:cubicBezTo>
                  <a:cubicBezTo>
                    <a:pt x="296124" y="28585"/>
                    <a:pt x="298919" y="28204"/>
                    <a:pt x="300826" y="27950"/>
                  </a:cubicBezTo>
                  <a:cubicBezTo>
                    <a:pt x="302732" y="27695"/>
                    <a:pt x="303749" y="27569"/>
                    <a:pt x="303749" y="27441"/>
                  </a:cubicBezTo>
                  <a:cubicBezTo>
                    <a:pt x="303749" y="27441"/>
                    <a:pt x="302732" y="27441"/>
                    <a:pt x="300826" y="27441"/>
                  </a:cubicBezTo>
                  <a:cubicBezTo>
                    <a:pt x="299809" y="27441"/>
                    <a:pt x="298411" y="27569"/>
                    <a:pt x="296886" y="27695"/>
                  </a:cubicBezTo>
                  <a:cubicBezTo>
                    <a:pt x="321542" y="25535"/>
                    <a:pt x="343529" y="23756"/>
                    <a:pt x="362847" y="21977"/>
                  </a:cubicBezTo>
                  <a:cubicBezTo>
                    <a:pt x="424995" y="17528"/>
                    <a:pt x="459945" y="15495"/>
                    <a:pt x="469477" y="1473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C24C2426-2B62-5DA3-455D-0D59574DBF6D}"/>
                </a:ext>
              </a:extLst>
            </p:cNvPr>
            <p:cNvSpPr/>
            <p:nvPr/>
          </p:nvSpPr>
          <p:spPr>
            <a:xfrm>
              <a:off x="11344748" y="5091110"/>
              <a:ext cx="1164391" cy="196508"/>
            </a:xfrm>
            <a:custGeom>
              <a:avLst/>
              <a:gdLst>
                <a:gd name="connsiteX0" fmla="*/ 503283 w 1164391"/>
                <a:gd name="connsiteY0" fmla="*/ 48041 h 196508"/>
                <a:gd name="connsiteX1" fmla="*/ 434019 w 1164391"/>
                <a:gd name="connsiteY1" fmla="*/ 37619 h 196508"/>
                <a:gd name="connsiteX2" fmla="*/ 367930 w 1164391"/>
                <a:gd name="connsiteY2" fmla="*/ 30248 h 196508"/>
                <a:gd name="connsiteX3" fmla="*/ 247447 w 1164391"/>
                <a:gd name="connsiteY3" fmla="*/ 17157 h 196508"/>
                <a:gd name="connsiteX4" fmla="*/ 219996 w 1164391"/>
                <a:gd name="connsiteY4" fmla="*/ 14234 h 196508"/>
                <a:gd name="connsiteX5" fmla="*/ 193561 w 1164391"/>
                <a:gd name="connsiteY5" fmla="*/ 12455 h 196508"/>
                <a:gd name="connsiteX6" fmla="*/ 144249 w 1164391"/>
                <a:gd name="connsiteY6" fmla="*/ 9023 h 196508"/>
                <a:gd name="connsiteX7" fmla="*/ 0 w 1164391"/>
                <a:gd name="connsiteY7" fmla="*/ 0 h 196508"/>
                <a:gd name="connsiteX8" fmla="*/ 212879 w 1164391"/>
                <a:gd name="connsiteY8" fmla="*/ 15378 h 196508"/>
                <a:gd name="connsiteX9" fmla="*/ 345689 w 1164391"/>
                <a:gd name="connsiteY9" fmla="*/ 29867 h 196508"/>
                <a:gd name="connsiteX10" fmla="*/ 417623 w 1164391"/>
                <a:gd name="connsiteY10" fmla="*/ 37873 h 196508"/>
                <a:gd name="connsiteX11" fmla="*/ 492608 w 1164391"/>
                <a:gd name="connsiteY11" fmla="*/ 48803 h 196508"/>
                <a:gd name="connsiteX12" fmla="*/ 1161872 w 1164391"/>
                <a:gd name="connsiteY12" fmla="*/ 196102 h 196508"/>
                <a:gd name="connsiteX13" fmla="*/ 1127176 w 1164391"/>
                <a:gd name="connsiteY13" fmla="*/ 183902 h 196508"/>
                <a:gd name="connsiteX14" fmla="*/ 1065410 w 1164391"/>
                <a:gd name="connsiteY14" fmla="*/ 164584 h 196508"/>
                <a:gd name="connsiteX15" fmla="*/ 972887 w 1164391"/>
                <a:gd name="connsiteY15" fmla="*/ 140437 h 196508"/>
                <a:gd name="connsiteX16" fmla="*/ 890024 w 1164391"/>
                <a:gd name="connsiteY16" fmla="*/ 119975 h 196508"/>
                <a:gd name="connsiteX17" fmla="*/ 849227 w 1164391"/>
                <a:gd name="connsiteY17" fmla="*/ 109934 h 196508"/>
                <a:gd name="connsiteX18" fmla="*/ 808558 w 1164391"/>
                <a:gd name="connsiteY18" fmla="*/ 101801 h 196508"/>
                <a:gd name="connsiteX19" fmla="*/ 651218 w 1164391"/>
                <a:gd name="connsiteY19" fmla="*/ 70790 h 196508"/>
                <a:gd name="connsiteX20" fmla="*/ 503410 w 1164391"/>
                <a:gd name="connsiteY20" fmla="*/ 47787 h 196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64391" h="196508">
                  <a:moveTo>
                    <a:pt x="503283" y="48041"/>
                  </a:moveTo>
                  <a:cubicBezTo>
                    <a:pt x="479644" y="44482"/>
                    <a:pt x="456513" y="40924"/>
                    <a:pt x="434019" y="37619"/>
                  </a:cubicBezTo>
                  <a:cubicBezTo>
                    <a:pt x="411396" y="34823"/>
                    <a:pt x="389282" y="32663"/>
                    <a:pt x="367930" y="30248"/>
                  </a:cubicBezTo>
                  <a:cubicBezTo>
                    <a:pt x="325100" y="25546"/>
                    <a:pt x="284812" y="21224"/>
                    <a:pt x="247447" y="17157"/>
                  </a:cubicBezTo>
                  <a:cubicBezTo>
                    <a:pt x="238170" y="16141"/>
                    <a:pt x="228892" y="15251"/>
                    <a:pt x="219996" y="14234"/>
                  </a:cubicBezTo>
                  <a:cubicBezTo>
                    <a:pt x="210972" y="13599"/>
                    <a:pt x="202203" y="12964"/>
                    <a:pt x="193561" y="12455"/>
                  </a:cubicBezTo>
                  <a:cubicBezTo>
                    <a:pt x="176403" y="11311"/>
                    <a:pt x="159881" y="10168"/>
                    <a:pt x="144249" y="9023"/>
                  </a:cubicBezTo>
                  <a:cubicBezTo>
                    <a:pt x="81847" y="4957"/>
                    <a:pt x="32789" y="1017"/>
                    <a:pt x="0" y="0"/>
                  </a:cubicBezTo>
                  <a:cubicBezTo>
                    <a:pt x="57319" y="3432"/>
                    <a:pt x="129379" y="9405"/>
                    <a:pt x="212879" y="15378"/>
                  </a:cubicBezTo>
                  <a:cubicBezTo>
                    <a:pt x="254564" y="19445"/>
                    <a:pt x="298919" y="24783"/>
                    <a:pt x="345689" y="29867"/>
                  </a:cubicBezTo>
                  <a:cubicBezTo>
                    <a:pt x="369074" y="32535"/>
                    <a:pt x="393095" y="35205"/>
                    <a:pt x="417623" y="37873"/>
                  </a:cubicBezTo>
                  <a:cubicBezTo>
                    <a:pt x="442153" y="40670"/>
                    <a:pt x="467062" y="45118"/>
                    <a:pt x="492608" y="48803"/>
                  </a:cubicBezTo>
                  <a:cubicBezTo>
                    <a:pt x="696844" y="76382"/>
                    <a:pt x="930311" y="125948"/>
                    <a:pt x="1161872" y="196102"/>
                  </a:cubicBezTo>
                  <a:cubicBezTo>
                    <a:pt x="1170006" y="197882"/>
                    <a:pt x="1158442" y="193815"/>
                    <a:pt x="1127176" y="183902"/>
                  </a:cubicBezTo>
                  <a:cubicBezTo>
                    <a:pt x="1111544" y="179072"/>
                    <a:pt x="1090955" y="172591"/>
                    <a:pt x="1065410" y="164584"/>
                  </a:cubicBezTo>
                  <a:cubicBezTo>
                    <a:pt x="1039864" y="156704"/>
                    <a:pt x="1008727" y="149841"/>
                    <a:pt x="972887" y="140437"/>
                  </a:cubicBezTo>
                  <a:cubicBezTo>
                    <a:pt x="945054" y="133574"/>
                    <a:pt x="917348" y="126710"/>
                    <a:pt x="890024" y="119975"/>
                  </a:cubicBezTo>
                  <a:cubicBezTo>
                    <a:pt x="876297" y="116670"/>
                    <a:pt x="862699" y="113239"/>
                    <a:pt x="849227" y="109934"/>
                  </a:cubicBezTo>
                  <a:cubicBezTo>
                    <a:pt x="835628" y="107011"/>
                    <a:pt x="822029" y="104469"/>
                    <a:pt x="808558" y="101801"/>
                  </a:cubicBezTo>
                  <a:cubicBezTo>
                    <a:pt x="754544" y="91125"/>
                    <a:pt x="702055" y="80831"/>
                    <a:pt x="651218" y="70790"/>
                  </a:cubicBezTo>
                  <a:cubicBezTo>
                    <a:pt x="600254" y="61894"/>
                    <a:pt x="550561" y="55285"/>
                    <a:pt x="503410" y="4778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1A5767A9-FAD9-9A6F-A37F-1703A5A46CC0}"/>
                </a:ext>
              </a:extLst>
            </p:cNvPr>
            <p:cNvSpPr/>
            <p:nvPr/>
          </p:nvSpPr>
          <p:spPr>
            <a:xfrm>
              <a:off x="10929666" y="5062515"/>
              <a:ext cx="917221" cy="60368"/>
            </a:xfrm>
            <a:custGeom>
              <a:avLst/>
              <a:gdLst>
                <a:gd name="connsiteX0" fmla="*/ 35840 w 917221"/>
                <a:gd name="connsiteY0" fmla="*/ 3559 h 60368"/>
                <a:gd name="connsiteX1" fmla="*/ 35840 w 917221"/>
                <a:gd name="connsiteY1" fmla="*/ 6990 h 60368"/>
                <a:gd name="connsiteX2" fmla="*/ 146283 w 917221"/>
                <a:gd name="connsiteY2" fmla="*/ 6990 h 60368"/>
                <a:gd name="connsiteX3" fmla="*/ 256726 w 917221"/>
                <a:gd name="connsiteY3" fmla="*/ 8007 h 60368"/>
                <a:gd name="connsiteX4" fmla="*/ 367168 w 917221"/>
                <a:gd name="connsiteY4" fmla="*/ 11693 h 60368"/>
                <a:gd name="connsiteX5" fmla="*/ 422326 w 917221"/>
                <a:gd name="connsiteY5" fmla="*/ 13472 h 60368"/>
                <a:gd name="connsiteX6" fmla="*/ 477484 w 917221"/>
                <a:gd name="connsiteY6" fmla="*/ 17030 h 60368"/>
                <a:gd name="connsiteX7" fmla="*/ 648677 w 917221"/>
                <a:gd name="connsiteY7" fmla="*/ 29231 h 60368"/>
                <a:gd name="connsiteX8" fmla="*/ 788478 w 917221"/>
                <a:gd name="connsiteY8" fmla="*/ 44101 h 60368"/>
                <a:gd name="connsiteX9" fmla="*/ 842237 w 917221"/>
                <a:gd name="connsiteY9" fmla="*/ 49820 h 60368"/>
                <a:gd name="connsiteX10" fmla="*/ 882653 w 917221"/>
                <a:gd name="connsiteY10" fmla="*/ 55539 h 60368"/>
                <a:gd name="connsiteX11" fmla="*/ 917222 w 917221"/>
                <a:gd name="connsiteY11" fmla="*/ 60369 h 60368"/>
                <a:gd name="connsiteX12" fmla="*/ 882779 w 917221"/>
                <a:gd name="connsiteY12" fmla="*/ 54777 h 60368"/>
                <a:gd name="connsiteX13" fmla="*/ 842365 w 917221"/>
                <a:gd name="connsiteY13" fmla="*/ 48549 h 60368"/>
                <a:gd name="connsiteX14" fmla="*/ 788604 w 917221"/>
                <a:gd name="connsiteY14" fmla="*/ 42322 h 60368"/>
                <a:gd name="connsiteX15" fmla="*/ 648931 w 917221"/>
                <a:gd name="connsiteY15" fmla="*/ 26181 h 60368"/>
                <a:gd name="connsiteX16" fmla="*/ 477611 w 917221"/>
                <a:gd name="connsiteY16" fmla="*/ 12836 h 60368"/>
                <a:gd name="connsiteX17" fmla="*/ 422453 w 917221"/>
                <a:gd name="connsiteY17" fmla="*/ 8897 h 60368"/>
                <a:gd name="connsiteX18" fmla="*/ 367168 w 917221"/>
                <a:gd name="connsiteY18" fmla="*/ 6736 h 60368"/>
                <a:gd name="connsiteX19" fmla="*/ 256726 w 917221"/>
                <a:gd name="connsiteY19" fmla="*/ 2415 h 60368"/>
                <a:gd name="connsiteX20" fmla="*/ 146283 w 917221"/>
                <a:gd name="connsiteY20" fmla="*/ 636 h 60368"/>
                <a:gd name="connsiteX21" fmla="*/ 35713 w 917221"/>
                <a:gd name="connsiteY21" fmla="*/ 0 h 60368"/>
                <a:gd name="connsiteX22" fmla="*/ 35713 w 917221"/>
                <a:gd name="connsiteY22" fmla="*/ 1017 h 60368"/>
                <a:gd name="connsiteX23" fmla="*/ 0 w 917221"/>
                <a:gd name="connsiteY23" fmla="*/ 1525 h 60368"/>
                <a:gd name="connsiteX24" fmla="*/ 35713 w 917221"/>
                <a:gd name="connsiteY24" fmla="*/ 1017 h 60368"/>
                <a:gd name="connsiteX25" fmla="*/ 35713 w 917221"/>
                <a:gd name="connsiteY25" fmla="*/ 3432 h 6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17221" h="60368">
                  <a:moveTo>
                    <a:pt x="35840" y="3559"/>
                  </a:moveTo>
                  <a:lnTo>
                    <a:pt x="35840" y="6990"/>
                  </a:lnTo>
                  <a:cubicBezTo>
                    <a:pt x="35840" y="6990"/>
                    <a:pt x="146283" y="6990"/>
                    <a:pt x="146283" y="6990"/>
                  </a:cubicBezTo>
                  <a:cubicBezTo>
                    <a:pt x="183140" y="7117"/>
                    <a:pt x="219869" y="6228"/>
                    <a:pt x="256726" y="8007"/>
                  </a:cubicBezTo>
                  <a:lnTo>
                    <a:pt x="367168" y="11693"/>
                  </a:lnTo>
                  <a:lnTo>
                    <a:pt x="422326" y="13472"/>
                  </a:lnTo>
                  <a:cubicBezTo>
                    <a:pt x="440754" y="14234"/>
                    <a:pt x="459055" y="15886"/>
                    <a:pt x="477484" y="17030"/>
                  </a:cubicBezTo>
                  <a:cubicBezTo>
                    <a:pt x="538107" y="21351"/>
                    <a:pt x="596061" y="24783"/>
                    <a:pt x="648677" y="29231"/>
                  </a:cubicBezTo>
                  <a:cubicBezTo>
                    <a:pt x="701292" y="34823"/>
                    <a:pt x="748571" y="39907"/>
                    <a:pt x="788478" y="44101"/>
                  </a:cubicBezTo>
                  <a:cubicBezTo>
                    <a:pt x="808431" y="46262"/>
                    <a:pt x="826478" y="48168"/>
                    <a:pt x="842237" y="49820"/>
                  </a:cubicBezTo>
                  <a:cubicBezTo>
                    <a:pt x="857997" y="51726"/>
                    <a:pt x="871595" y="54014"/>
                    <a:pt x="882653" y="55539"/>
                  </a:cubicBezTo>
                  <a:cubicBezTo>
                    <a:pt x="904894" y="58716"/>
                    <a:pt x="917222" y="60369"/>
                    <a:pt x="917222" y="60369"/>
                  </a:cubicBezTo>
                  <a:cubicBezTo>
                    <a:pt x="917222" y="60369"/>
                    <a:pt x="905020" y="58208"/>
                    <a:pt x="882779" y="54777"/>
                  </a:cubicBezTo>
                  <a:cubicBezTo>
                    <a:pt x="871722" y="53124"/>
                    <a:pt x="858124" y="50710"/>
                    <a:pt x="842365" y="48549"/>
                  </a:cubicBezTo>
                  <a:cubicBezTo>
                    <a:pt x="826605" y="46770"/>
                    <a:pt x="808558" y="44609"/>
                    <a:pt x="788604" y="42322"/>
                  </a:cubicBezTo>
                  <a:cubicBezTo>
                    <a:pt x="748825" y="37746"/>
                    <a:pt x="701420" y="32281"/>
                    <a:pt x="648931" y="26181"/>
                  </a:cubicBezTo>
                  <a:cubicBezTo>
                    <a:pt x="596315" y="21351"/>
                    <a:pt x="538361" y="17539"/>
                    <a:pt x="477611" y="12836"/>
                  </a:cubicBezTo>
                  <a:cubicBezTo>
                    <a:pt x="459183" y="11565"/>
                    <a:pt x="440881" y="9786"/>
                    <a:pt x="422453" y="8897"/>
                  </a:cubicBezTo>
                  <a:lnTo>
                    <a:pt x="367168" y="6736"/>
                  </a:lnTo>
                  <a:lnTo>
                    <a:pt x="256726" y="2415"/>
                  </a:lnTo>
                  <a:cubicBezTo>
                    <a:pt x="219869" y="381"/>
                    <a:pt x="183012" y="1017"/>
                    <a:pt x="146283" y="636"/>
                  </a:cubicBezTo>
                  <a:lnTo>
                    <a:pt x="35713" y="0"/>
                  </a:lnTo>
                  <a:lnTo>
                    <a:pt x="35713" y="1017"/>
                  </a:lnTo>
                  <a:cubicBezTo>
                    <a:pt x="23893" y="1017"/>
                    <a:pt x="11947" y="1271"/>
                    <a:pt x="0" y="1525"/>
                  </a:cubicBezTo>
                  <a:cubicBezTo>
                    <a:pt x="11947" y="1271"/>
                    <a:pt x="23766" y="1144"/>
                    <a:pt x="35713" y="1017"/>
                  </a:cubicBezTo>
                  <a:lnTo>
                    <a:pt x="35713" y="3432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6091E6F9-0A1B-5C39-2B13-94B182E94584}"/>
                </a:ext>
              </a:extLst>
            </p:cNvPr>
            <p:cNvSpPr/>
            <p:nvPr/>
          </p:nvSpPr>
          <p:spPr>
            <a:xfrm>
              <a:off x="11845490" y="5132542"/>
              <a:ext cx="289386" cy="50836"/>
            </a:xfrm>
            <a:custGeom>
              <a:avLst/>
              <a:gdLst>
                <a:gd name="connsiteX0" fmla="*/ 42448 w 289386"/>
                <a:gd name="connsiteY0" fmla="*/ 5592 h 50836"/>
                <a:gd name="connsiteX1" fmla="*/ 11437 w 289386"/>
                <a:gd name="connsiteY1" fmla="*/ 1271 h 50836"/>
                <a:gd name="connsiteX2" fmla="*/ 2923 w 289386"/>
                <a:gd name="connsiteY2" fmla="*/ 254 h 50836"/>
                <a:gd name="connsiteX3" fmla="*/ 0 w 289386"/>
                <a:gd name="connsiteY3" fmla="*/ 0 h 50836"/>
                <a:gd name="connsiteX4" fmla="*/ 2923 w 289386"/>
                <a:gd name="connsiteY4" fmla="*/ 635 h 50836"/>
                <a:gd name="connsiteX5" fmla="*/ 11311 w 289386"/>
                <a:gd name="connsiteY5" fmla="*/ 2160 h 50836"/>
                <a:gd name="connsiteX6" fmla="*/ 42194 w 289386"/>
                <a:gd name="connsiteY6" fmla="*/ 7244 h 50836"/>
                <a:gd name="connsiteX7" fmla="*/ 144249 w 289386"/>
                <a:gd name="connsiteY7" fmla="*/ 23385 h 50836"/>
                <a:gd name="connsiteX8" fmla="*/ 246557 w 289386"/>
                <a:gd name="connsiteY8" fmla="*/ 43211 h 50836"/>
                <a:gd name="connsiteX9" fmla="*/ 277822 w 289386"/>
                <a:gd name="connsiteY9" fmla="*/ 49057 h 50836"/>
                <a:gd name="connsiteX10" fmla="*/ 286337 w 289386"/>
                <a:gd name="connsiteY10" fmla="*/ 50455 h 50836"/>
                <a:gd name="connsiteX11" fmla="*/ 289387 w 289386"/>
                <a:gd name="connsiteY11" fmla="*/ 50837 h 50836"/>
                <a:gd name="connsiteX12" fmla="*/ 286464 w 289386"/>
                <a:gd name="connsiteY12" fmla="*/ 49947 h 50836"/>
                <a:gd name="connsiteX13" fmla="*/ 278077 w 289386"/>
                <a:gd name="connsiteY13" fmla="*/ 48041 h 50836"/>
                <a:gd name="connsiteX14" fmla="*/ 246938 w 289386"/>
                <a:gd name="connsiteY14" fmla="*/ 41432 h 50836"/>
                <a:gd name="connsiteX15" fmla="*/ 144758 w 289386"/>
                <a:gd name="connsiteY15" fmla="*/ 20843 h 50836"/>
                <a:gd name="connsiteX16" fmla="*/ 42575 w 289386"/>
                <a:gd name="connsiteY16" fmla="*/ 5338 h 5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9386" h="50836">
                  <a:moveTo>
                    <a:pt x="42448" y="5592"/>
                  </a:moveTo>
                  <a:cubicBezTo>
                    <a:pt x="29357" y="3813"/>
                    <a:pt x="18682" y="2288"/>
                    <a:pt x="11437" y="1271"/>
                  </a:cubicBezTo>
                  <a:cubicBezTo>
                    <a:pt x="7752" y="763"/>
                    <a:pt x="4957" y="508"/>
                    <a:pt x="2923" y="254"/>
                  </a:cubicBezTo>
                  <a:cubicBezTo>
                    <a:pt x="1016" y="0"/>
                    <a:pt x="0" y="0"/>
                    <a:pt x="0" y="0"/>
                  </a:cubicBezTo>
                  <a:cubicBezTo>
                    <a:pt x="0" y="0"/>
                    <a:pt x="1016" y="381"/>
                    <a:pt x="2923" y="635"/>
                  </a:cubicBezTo>
                  <a:cubicBezTo>
                    <a:pt x="4830" y="1017"/>
                    <a:pt x="7625" y="1525"/>
                    <a:pt x="11311" y="2160"/>
                  </a:cubicBezTo>
                  <a:cubicBezTo>
                    <a:pt x="18682" y="3431"/>
                    <a:pt x="29230" y="5084"/>
                    <a:pt x="42194" y="7244"/>
                  </a:cubicBezTo>
                  <a:cubicBezTo>
                    <a:pt x="68375" y="11438"/>
                    <a:pt x="104469" y="17157"/>
                    <a:pt x="144249" y="23385"/>
                  </a:cubicBezTo>
                  <a:cubicBezTo>
                    <a:pt x="184029" y="31137"/>
                    <a:pt x="220249" y="38128"/>
                    <a:pt x="246557" y="43211"/>
                  </a:cubicBezTo>
                  <a:cubicBezTo>
                    <a:pt x="259775" y="45626"/>
                    <a:pt x="270450" y="47659"/>
                    <a:pt x="277822" y="49057"/>
                  </a:cubicBezTo>
                  <a:cubicBezTo>
                    <a:pt x="281507" y="49693"/>
                    <a:pt x="284431" y="50201"/>
                    <a:pt x="286337" y="50455"/>
                  </a:cubicBezTo>
                  <a:cubicBezTo>
                    <a:pt x="288243" y="50709"/>
                    <a:pt x="289387" y="50837"/>
                    <a:pt x="289387" y="50837"/>
                  </a:cubicBezTo>
                  <a:cubicBezTo>
                    <a:pt x="289387" y="50837"/>
                    <a:pt x="288370" y="50455"/>
                    <a:pt x="286464" y="49947"/>
                  </a:cubicBezTo>
                  <a:cubicBezTo>
                    <a:pt x="284559" y="49566"/>
                    <a:pt x="281634" y="48803"/>
                    <a:pt x="278077" y="48041"/>
                  </a:cubicBezTo>
                  <a:cubicBezTo>
                    <a:pt x="270705" y="46516"/>
                    <a:pt x="260029" y="44228"/>
                    <a:pt x="246938" y="41432"/>
                  </a:cubicBezTo>
                  <a:cubicBezTo>
                    <a:pt x="220631" y="36094"/>
                    <a:pt x="184410" y="28850"/>
                    <a:pt x="144758" y="20843"/>
                  </a:cubicBezTo>
                  <a:cubicBezTo>
                    <a:pt x="104978" y="14234"/>
                    <a:pt x="68756" y="9278"/>
                    <a:pt x="42575" y="533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5D5C6B73-635C-DBBE-9EDD-2B64D6862ED9}"/>
                </a:ext>
              </a:extLst>
            </p:cNvPr>
            <p:cNvSpPr/>
            <p:nvPr/>
          </p:nvSpPr>
          <p:spPr>
            <a:xfrm>
              <a:off x="12419563" y="5253564"/>
              <a:ext cx="590976" cy="219456"/>
            </a:xfrm>
            <a:custGeom>
              <a:avLst/>
              <a:gdLst>
                <a:gd name="connsiteX0" fmla="*/ 186063 w 590976"/>
                <a:gd name="connsiteY0" fmla="*/ 58432 h 219456"/>
                <a:gd name="connsiteX1" fmla="*/ 222665 w 590976"/>
                <a:gd name="connsiteY1" fmla="*/ 71522 h 219456"/>
                <a:gd name="connsiteX2" fmla="*/ 295870 w 590976"/>
                <a:gd name="connsiteY2" fmla="*/ 97830 h 219456"/>
                <a:gd name="connsiteX3" fmla="*/ 369329 w 590976"/>
                <a:gd name="connsiteY3" fmla="*/ 124138 h 219456"/>
                <a:gd name="connsiteX4" fmla="*/ 387757 w 590976"/>
                <a:gd name="connsiteY4" fmla="*/ 130874 h 219456"/>
                <a:gd name="connsiteX5" fmla="*/ 406314 w 590976"/>
                <a:gd name="connsiteY5" fmla="*/ 138754 h 219456"/>
                <a:gd name="connsiteX6" fmla="*/ 443423 w 590976"/>
                <a:gd name="connsiteY6" fmla="*/ 154640 h 219456"/>
                <a:gd name="connsiteX7" fmla="*/ 590977 w 590976"/>
                <a:gd name="connsiteY7" fmla="*/ 219457 h 219456"/>
                <a:gd name="connsiteX8" fmla="*/ 420039 w 590976"/>
                <a:gd name="connsiteY8" fmla="*/ 142058 h 219456"/>
                <a:gd name="connsiteX9" fmla="*/ 382673 w 590976"/>
                <a:gd name="connsiteY9" fmla="*/ 125917 h 219456"/>
                <a:gd name="connsiteX10" fmla="*/ 343529 w 590976"/>
                <a:gd name="connsiteY10" fmla="*/ 111429 h 219456"/>
                <a:gd name="connsiteX11" fmla="*/ 263208 w 590976"/>
                <a:gd name="connsiteY11" fmla="*/ 81816 h 219456"/>
                <a:gd name="connsiteX12" fmla="*/ 187969 w 590976"/>
                <a:gd name="connsiteY12" fmla="*/ 54238 h 219456"/>
                <a:gd name="connsiteX13" fmla="*/ 126584 w 590976"/>
                <a:gd name="connsiteY13" fmla="*/ 35428 h 219456"/>
                <a:gd name="connsiteX14" fmla="*/ 38000 w 590976"/>
                <a:gd name="connsiteY14" fmla="*/ 9501 h 219456"/>
                <a:gd name="connsiteX15" fmla="*/ 10802 w 590976"/>
                <a:gd name="connsiteY15" fmla="*/ 2130 h 219456"/>
                <a:gd name="connsiteX16" fmla="*/ 636 w 590976"/>
                <a:gd name="connsiteY16" fmla="*/ 97 h 219456"/>
                <a:gd name="connsiteX17" fmla="*/ 0 w 590976"/>
                <a:gd name="connsiteY17" fmla="*/ 2384 h 219456"/>
                <a:gd name="connsiteX18" fmla="*/ 148953 w 590976"/>
                <a:gd name="connsiteY18" fmla="*/ 47121 h 219456"/>
                <a:gd name="connsiteX19" fmla="*/ 186190 w 590976"/>
                <a:gd name="connsiteY19" fmla="*/ 58432 h 219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90976" h="219456">
                  <a:moveTo>
                    <a:pt x="186063" y="58432"/>
                  </a:moveTo>
                  <a:lnTo>
                    <a:pt x="222665" y="71522"/>
                  </a:lnTo>
                  <a:lnTo>
                    <a:pt x="295870" y="97830"/>
                  </a:lnTo>
                  <a:lnTo>
                    <a:pt x="369329" y="124138"/>
                  </a:lnTo>
                  <a:cubicBezTo>
                    <a:pt x="375430" y="126426"/>
                    <a:pt x="381530" y="128459"/>
                    <a:pt x="387757" y="130874"/>
                  </a:cubicBezTo>
                  <a:lnTo>
                    <a:pt x="406314" y="138754"/>
                  </a:lnTo>
                  <a:lnTo>
                    <a:pt x="443423" y="154640"/>
                  </a:lnTo>
                  <a:cubicBezTo>
                    <a:pt x="492989" y="175864"/>
                    <a:pt x="542301" y="197597"/>
                    <a:pt x="590977" y="219457"/>
                  </a:cubicBezTo>
                  <a:cubicBezTo>
                    <a:pt x="534930" y="193657"/>
                    <a:pt x="477739" y="167476"/>
                    <a:pt x="420039" y="142058"/>
                  </a:cubicBezTo>
                  <a:cubicBezTo>
                    <a:pt x="408092" y="136974"/>
                    <a:pt x="395510" y="131001"/>
                    <a:pt x="382673" y="125917"/>
                  </a:cubicBezTo>
                  <a:cubicBezTo>
                    <a:pt x="369964" y="121215"/>
                    <a:pt x="356875" y="116258"/>
                    <a:pt x="343529" y="111429"/>
                  </a:cubicBezTo>
                  <a:cubicBezTo>
                    <a:pt x="316968" y="101643"/>
                    <a:pt x="289643" y="91476"/>
                    <a:pt x="263208" y="81816"/>
                  </a:cubicBezTo>
                  <a:cubicBezTo>
                    <a:pt x="236772" y="72157"/>
                    <a:pt x="211099" y="62753"/>
                    <a:pt x="187969" y="54238"/>
                  </a:cubicBezTo>
                  <a:cubicBezTo>
                    <a:pt x="164585" y="46739"/>
                    <a:pt x="143487" y="40512"/>
                    <a:pt x="126584" y="35428"/>
                  </a:cubicBezTo>
                  <a:cubicBezTo>
                    <a:pt x="92269" y="25134"/>
                    <a:pt x="60877" y="15983"/>
                    <a:pt x="38000" y="9501"/>
                  </a:cubicBezTo>
                  <a:cubicBezTo>
                    <a:pt x="26563" y="6451"/>
                    <a:pt x="17284" y="3909"/>
                    <a:pt x="10802" y="2130"/>
                  </a:cubicBezTo>
                  <a:cubicBezTo>
                    <a:pt x="4322" y="478"/>
                    <a:pt x="763" y="-285"/>
                    <a:pt x="636" y="97"/>
                  </a:cubicBezTo>
                  <a:lnTo>
                    <a:pt x="0" y="2384"/>
                  </a:lnTo>
                  <a:lnTo>
                    <a:pt x="148953" y="47121"/>
                  </a:lnTo>
                  <a:cubicBezTo>
                    <a:pt x="161407" y="50933"/>
                    <a:pt x="173862" y="54492"/>
                    <a:pt x="186190" y="5843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5DC40D01-F162-E7CE-8A5D-83920EED6CD1}"/>
                </a:ext>
              </a:extLst>
            </p:cNvPr>
            <p:cNvSpPr/>
            <p:nvPr/>
          </p:nvSpPr>
          <p:spPr>
            <a:xfrm>
              <a:off x="-439200" y="4848873"/>
              <a:ext cx="1652" cy="13726"/>
            </a:xfrm>
            <a:custGeom>
              <a:avLst/>
              <a:gdLst>
                <a:gd name="connsiteX0" fmla="*/ 127 w 1652"/>
                <a:gd name="connsiteY0" fmla="*/ 127 h 13726"/>
                <a:gd name="connsiteX1" fmla="*/ 127 w 1652"/>
                <a:gd name="connsiteY1" fmla="*/ 6863 h 13726"/>
                <a:gd name="connsiteX2" fmla="*/ 1652 w 1652"/>
                <a:gd name="connsiteY2" fmla="*/ 13726 h 13726"/>
                <a:gd name="connsiteX3" fmla="*/ 0 w 1652"/>
                <a:gd name="connsiteY3" fmla="*/ 0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2" h="13726">
                  <a:moveTo>
                    <a:pt x="127" y="127"/>
                  </a:moveTo>
                  <a:cubicBezTo>
                    <a:pt x="127" y="2415"/>
                    <a:pt x="127" y="4702"/>
                    <a:pt x="127" y="6863"/>
                  </a:cubicBezTo>
                  <a:cubicBezTo>
                    <a:pt x="635" y="9151"/>
                    <a:pt x="1144" y="11565"/>
                    <a:pt x="1652" y="137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FA0D3759-F72D-F4B4-F34E-48039B844E68}"/>
                </a:ext>
              </a:extLst>
            </p:cNvPr>
            <p:cNvSpPr/>
            <p:nvPr/>
          </p:nvSpPr>
          <p:spPr>
            <a:xfrm>
              <a:off x="-500190" y="4580284"/>
              <a:ext cx="62978" cy="442062"/>
            </a:xfrm>
            <a:custGeom>
              <a:avLst/>
              <a:gdLst>
                <a:gd name="connsiteX0" fmla="*/ 1511 w 62978"/>
                <a:gd name="connsiteY0" fmla="*/ 4366 h 442062"/>
                <a:gd name="connsiteX1" fmla="*/ 58448 w 62978"/>
                <a:gd name="connsiteY1" fmla="*/ 276088 h 442062"/>
                <a:gd name="connsiteX2" fmla="*/ 61244 w 62978"/>
                <a:gd name="connsiteY2" fmla="*/ 425421 h 442062"/>
                <a:gd name="connsiteX3" fmla="*/ 61371 w 62978"/>
                <a:gd name="connsiteY3" fmla="*/ 275580 h 442062"/>
                <a:gd name="connsiteX4" fmla="*/ 1638 w 62978"/>
                <a:gd name="connsiteY4" fmla="*/ 4366 h 4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78" h="442062">
                  <a:moveTo>
                    <a:pt x="1511" y="4366"/>
                  </a:moveTo>
                  <a:cubicBezTo>
                    <a:pt x="-6877" y="-25628"/>
                    <a:pt x="20702" y="102608"/>
                    <a:pt x="58448" y="276088"/>
                  </a:cubicBezTo>
                  <a:cubicBezTo>
                    <a:pt x="59338" y="323239"/>
                    <a:pt x="60227" y="373821"/>
                    <a:pt x="61244" y="425421"/>
                  </a:cubicBezTo>
                  <a:cubicBezTo>
                    <a:pt x="63786" y="479689"/>
                    <a:pt x="63277" y="393775"/>
                    <a:pt x="61371" y="275580"/>
                  </a:cubicBezTo>
                  <a:cubicBezTo>
                    <a:pt x="41799" y="184836"/>
                    <a:pt x="18033" y="76935"/>
                    <a:pt x="1638" y="4366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C3230A57-06EC-63D4-96EB-2E4E8B63D7E3}"/>
                </a:ext>
              </a:extLst>
            </p:cNvPr>
            <p:cNvSpPr/>
            <p:nvPr/>
          </p:nvSpPr>
          <p:spPr>
            <a:xfrm>
              <a:off x="6252135" y="4999228"/>
              <a:ext cx="448400" cy="61385"/>
            </a:xfrm>
            <a:custGeom>
              <a:avLst/>
              <a:gdLst>
                <a:gd name="connsiteX0" fmla="*/ 398478 w 448400"/>
                <a:gd name="connsiteY0" fmla="*/ 51594 h 61385"/>
                <a:gd name="connsiteX1" fmla="*/ 236182 w 448400"/>
                <a:gd name="connsiteY1" fmla="*/ 26811 h 61385"/>
                <a:gd name="connsiteX2" fmla="*/ 1443 w 448400"/>
                <a:gd name="connsiteY2" fmla="*/ 376 h 61385"/>
                <a:gd name="connsiteX3" fmla="*/ 442198 w 448400"/>
                <a:gd name="connsiteY3" fmla="*/ 60745 h 61385"/>
                <a:gd name="connsiteX4" fmla="*/ 398478 w 448400"/>
                <a:gd name="connsiteY4" fmla="*/ 51594 h 6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8400" h="61385">
                  <a:moveTo>
                    <a:pt x="398478" y="51594"/>
                  </a:moveTo>
                  <a:cubicBezTo>
                    <a:pt x="357936" y="45240"/>
                    <a:pt x="297822" y="34945"/>
                    <a:pt x="236182" y="26811"/>
                  </a:cubicBezTo>
                  <a:cubicBezTo>
                    <a:pt x="113157" y="9527"/>
                    <a:pt x="-15078" y="-2293"/>
                    <a:pt x="1443" y="376"/>
                  </a:cubicBezTo>
                  <a:cubicBezTo>
                    <a:pt x="148870" y="15500"/>
                    <a:pt x="295788" y="36216"/>
                    <a:pt x="442198" y="60745"/>
                  </a:cubicBezTo>
                  <a:cubicBezTo>
                    <a:pt x="459609" y="63160"/>
                    <a:pt x="438893" y="58457"/>
                    <a:pt x="398478" y="515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64D3216A-9A48-F16A-19CA-7FC2DCEC0274}"/>
                </a:ext>
              </a:extLst>
            </p:cNvPr>
            <p:cNvSpPr/>
            <p:nvPr/>
          </p:nvSpPr>
          <p:spPr>
            <a:xfrm>
              <a:off x="1620744" y="4360676"/>
              <a:ext cx="392971" cy="22609"/>
            </a:xfrm>
            <a:custGeom>
              <a:avLst/>
              <a:gdLst>
                <a:gd name="connsiteX0" fmla="*/ 144081 w 392971"/>
                <a:gd name="connsiteY0" fmla="*/ 6393 h 22609"/>
                <a:gd name="connsiteX1" fmla="*/ 198222 w 392971"/>
                <a:gd name="connsiteY1" fmla="*/ 9825 h 22609"/>
                <a:gd name="connsiteX2" fmla="*/ 373990 w 392971"/>
                <a:gd name="connsiteY2" fmla="*/ 21644 h 22609"/>
                <a:gd name="connsiteX3" fmla="*/ 341073 w 392971"/>
                <a:gd name="connsiteY3" fmla="*/ 17704 h 22609"/>
                <a:gd name="connsiteX4" fmla="*/ 150943 w 392971"/>
                <a:gd name="connsiteY4" fmla="*/ 5885 h 22609"/>
                <a:gd name="connsiteX5" fmla="*/ 108114 w 392971"/>
                <a:gd name="connsiteY5" fmla="*/ 5376 h 22609"/>
                <a:gd name="connsiteX6" fmla="*/ 143953 w 392971"/>
                <a:gd name="connsiteY6" fmla="*/ 6393 h 2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971" h="22609">
                  <a:moveTo>
                    <a:pt x="144081" y="6393"/>
                  </a:moveTo>
                  <a:cubicBezTo>
                    <a:pt x="158950" y="7283"/>
                    <a:pt x="176743" y="8427"/>
                    <a:pt x="198222" y="9825"/>
                  </a:cubicBezTo>
                  <a:cubicBezTo>
                    <a:pt x="241179" y="12875"/>
                    <a:pt x="298370" y="16052"/>
                    <a:pt x="373990" y="21644"/>
                  </a:cubicBezTo>
                  <a:cubicBezTo>
                    <a:pt x="411609" y="24059"/>
                    <a:pt x="389495" y="21644"/>
                    <a:pt x="341073" y="17704"/>
                  </a:cubicBezTo>
                  <a:cubicBezTo>
                    <a:pt x="292651" y="14654"/>
                    <a:pt x="218048" y="10079"/>
                    <a:pt x="150943" y="5885"/>
                  </a:cubicBezTo>
                  <a:cubicBezTo>
                    <a:pt x="16608" y="38"/>
                    <a:pt x="-87481" y="-3520"/>
                    <a:pt x="108114" y="5376"/>
                  </a:cubicBezTo>
                  <a:cubicBezTo>
                    <a:pt x="117264" y="5376"/>
                    <a:pt x="129084" y="5758"/>
                    <a:pt x="143953" y="6393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5902A2C2-3306-AA7D-FCB4-D0F658D97914}"/>
                </a:ext>
              </a:extLst>
            </p:cNvPr>
            <p:cNvSpPr/>
            <p:nvPr/>
          </p:nvSpPr>
          <p:spPr>
            <a:xfrm>
              <a:off x="7486509" y="5273875"/>
              <a:ext cx="298162" cy="116746"/>
            </a:xfrm>
            <a:custGeom>
              <a:avLst/>
              <a:gdLst>
                <a:gd name="connsiteX0" fmla="*/ 280986 w 298162"/>
                <a:gd name="connsiteY0" fmla="*/ 110054 h 116746"/>
                <a:gd name="connsiteX1" fmla="*/ 269040 w 298162"/>
                <a:gd name="connsiteY1" fmla="*/ 103573 h 116746"/>
                <a:gd name="connsiteX2" fmla="*/ 140042 w 298162"/>
                <a:gd name="connsiteY2" fmla="*/ 50194 h 116746"/>
                <a:gd name="connsiteX3" fmla="*/ 32777 w 298162"/>
                <a:gd name="connsiteY3" fmla="*/ 11686 h 116746"/>
                <a:gd name="connsiteX4" fmla="*/ 179695 w 298162"/>
                <a:gd name="connsiteY4" fmla="*/ 67351 h 116746"/>
                <a:gd name="connsiteX5" fmla="*/ 280986 w 298162"/>
                <a:gd name="connsiteY5" fmla="*/ 110054 h 116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8162" h="116746">
                  <a:moveTo>
                    <a:pt x="280986" y="110054"/>
                  </a:moveTo>
                  <a:cubicBezTo>
                    <a:pt x="310217" y="122001"/>
                    <a:pt x="299415" y="116790"/>
                    <a:pt x="269040" y="103573"/>
                  </a:cubicBezTo>
                  <a:cubicBezTo>
                    <a:pt x="238538" y="90609"/>
                    <a:pt x="189354" y="67860"/>
                    <a:pt x="140042" y="50194"/>
                  </a:cubicBezTo>
                  <a:cubicBezTo>
                    <a:pt x="42436" y="11558"/>
                    <a:pt x="-51613" y="-17037"/>
                    <a:pt x="32777" y="11686"/>
                  </a:cubicBezTo>
                  <a:cubicBezTo>
                    <a:pt x="69252" y="24776"/>
                    <a:pt x="127968" y="48034"/>
                    <a:pt x="179695" y="67351"/>
                  </a:cubicBezTo>
                  <a:cubicBezTo>
                    <a:pt x="230659" y="88830"/>
                    <a:pt x="274251" y="107258"/>
                    <a:pt x="280986" y="11005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3576AB0C-7F41-8972-77F2-041EAFB595BF}"/>
                </a:ext>
              </a:extLst>
            </p:cNvPr>
            <p:cNvSpPr/>
            <p:nvPr/>
          </p:nvSpPr>
          <p:spPr>
            <a:xfrm>
              <a:off x="4794658" y="4941111"/>
              <a:ext cx="565846" cy="18238"/>
            </a:xfrm>
            <a:custGeom>
              <a:avLst/>
              <a:gdLst>
                <a:gd name="connsiteX0" fmla="*/ 158137 w 565846"/>
                <a:gd name="connsiteY0" fmla="*/ 10707 h 18238"/>
                <a:gd name="connsiteX1" fmla="*/ 274680 w 565846"/>
                <a:gd name="connsiteY1" fmla="*/ 6386 h 18238"/>
                <a:gd name="connsiteX2" fmla="*/ 565847 w 565846"/>
                <a:gd name="connsiteY2" fmla="*/ 2192 h 18238"/>
                <a:gd name="connsiteX3" fmla="*/ 565847 w 565846"/>
                <a:gd name="connsiteY3" fmla="*/ 31 h 18238"/>
                <a:gd name="connsiteX4" fmla="*/ 241382 w 565846"/>
                <a:gd name="connsiteY4" fmla="*/ 5242 h 18238"/>
                <a:gd name="connsiteX5" fmla="*/ 160297 w 565846"/>
                <a:gd name="connsiteY5" fmla="*/ 8801 h 18238"/>
                <a:gd name="connsiteX6" fmla="*/ 144792 w 565846"/>
                <a:gd name="connsiteY6" fmla="*/ 9690 h 18238"/>
                <a:gd name="connsiteX7" fmla="*/ 25199 w 565846"/>
                <a:gd name="connsiteY7" fmla="*/ 15918 h 18238"/>
                <a:gd name="connsiteX8" fmla="*/ 158264 w 565846"/>
                <a:gd name="connsiteY8" fmla="*/ 10580 h 1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5846" h="18238">
                  <a:moveTo>
                    <a:pt x="158137" y="10707"/>
                  </a:moveTo>
                  <a:cubicBezTo>
                    <a:pt x="197408" y="8928"/>
                    <a:pt x="238586" y="7530"/>
                    <a:pt x="274680" y="6386"/>
                  </a:cubicBezTo>
                  <a:cubicBezTo>
                    <a:pt x="345343" y="4480"/>
                    <a:pt x="442314" y="2319"/>
                    <a:pt x="565847" y="2192"/>
                  </a:cubicBezTo>
                  <a:lnTo>
                    <a:pt x="565847" y="31"/>
                  </a:lnTo>
                  <a:cubicBezTo>
                    <a:pt x="421598" y="-350"/>
                    <a:pt x="313443" y="2827"/>
                    <a:pt x="241382" y="5242"/>
                  </a:cubicBezTo>
                  <a:cubicBezTo>
                    <a:pt x="205288" y="6894"/>
                    <a:pt x="178345" y="8038"/>
                    <a:pt x="160297" y="8801"/>
                  </a:cubicBezTo>
                  <a:cubicBezTo>
                    <a:pt x="154070" y="9182"/>
                    <a:pt x="148859" y="9436"/>
                    <a:pt x="144792" y="9690"/>
                  </a:cubicBezTo>
                  <a:cubicBezTo>
                    <a:pt x="111622" y="11215"/>
                    <a:pt x="72985" y="13249"/>
                    <a:pt x="25199" y="15918"/>
                  </a:cubicBezTo>
                  <a:cubicBezTo>
                    <a:pt x="-47116" y="21764"/>
                    <a:pt x="48330" y="15282"/>
                    <a:pt x="158264" y="1058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0424C6A0-431B-6019-47CA-362C4EF2742D}"/>
                </a:ext>
              </a:extLst>
            </p:cNvPr>
            <p:cNvSpPr/>
            <p:nvPr/>
          </p:nvSpPr>
          <p:spPr>
            <a:xfrm>
              <a:off x="6408109" y="5029471"/>
              <a:ext cx="532347" cy="90336"/>
            </a:xfrm>
            <a:custGeom>
              <a:avLst/>
              <a:gdLst>
                <a:gd name="connsiteX0" fmla="*/ 5351 w 532347"/>
                <a:gd name="connsiteY0" fmla="*/ 0 h 90336"/>
                <a:gd name="connsiteX1" fmla="*/ 92790 w 532347"/>
                <a:gd name="connsiteY1" fmla="*/ 16014 h 90336"/>
                <a:gd name="connsiteX2" fmla="*/ 435048 w 532347"/>
                <a:gd name="connsiteY2" fmla="*/ 72824 h 90336"/>
                <a:gd name="connsiteX3" fmla="*/ 531002 w 532347"/>
                <a:gd name="connsiteY3" fmla="*/ 89473 h 90336"/>
                <a:gd name="connsiteX4" fmla="*/ 5351 w 532347"/>
                <a:gd name="connsiteY4" fmla="*/ 0 h 9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347" h="90336">
                  <a:moveTo>
                    <a:pt x="5351" y="0"/>
                  </a:moveTo>
                  <a:cubicBezTo>
                    <a:pt x="-5579" y="381"/>
                    <a:pt x="-9392" y="1652"/>
                    <a:pt x="92790" y="16014"/>
                  </a:cubicBezTo>
                  <a:cubicBezTo>
                    <a:pt x="248605" y="38636"/>
                    <a:pt x="362351" y="58971"/>
                    <a:pt x="435048" y="72824"/>
                  </a:cubicBezTo>
                  <a:cubicBezTo>
                    <a:pt x="507618" y="87058"/>
                    <a:pt x="539517" y="92650"/>
                    <a:pt x="531002" y="89473"/>
                  </a:cubicBezTo>
                  <a:cubicBezTo>
                    <a:pt x="425897" y="65834"/>
                    <a:pt x="222550" y="27198"/>
                    <a:pt x="5351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E7516688-9625-AAAE-3588-43C3404ABA61}"/>
                </a:ext>
              </a:extLst>
            </p:cNvPr>
            <p:cNvSpPr/>
            <p:nvPr/>
          </p:nvSpPr>
          <p:spPr>
            <a:xfrm>
              <a:off x="7270186" y="5193038"/>
              <a:ext cx="186697" cy="59224"/>
            </a:xfrm>
            <a:custGeom>
              <a:avLst/>
              <a:gdLst>
                <a:gd name="connsiteX0" fmla="*/ 11693 w 186697"/>
                <a:gd name="connsiteY0" fmla="*/ 4067 h 59224"/>
                <a:gd name="connsiteX1" fmla="*/ 46516 w 186697"/>
                <a:gd name="connsiteY1" fmla="*/ 14997 h 59224"/>
                <a:gd name="connsiteX2" fmla="*/ 185935 w 186697"/>
                <a:gd name="connsiteY2" fmla="*/ 59224 h 59224"/>
                <a:gd name="connsiteX3" fmla="*/ 186698 w 186697"/>
                <a:gd name="connsiteY3" fmla="*/ 57191 h 59224"/>
                <a:gd name="connsiteX4" fmla="*/ 47151 w 186697"/>
                <a:gd name="connsiteY4" fmla="*/ 12963 h 59224"/>
                <a:gd name="connsiteX5" fmla="*/ 11947 w 186697"/>
                <a:gd name="connsiteY5" fmla="*/ 2923 h 59224"/>
                <a:gd name="connsiteX6" fmla="*/ 3050 w 186697"/>
                <a:gd name="connsiteY6" fmla="*/ 635 h 59224"/>
                <a:gd name="connsiteX7" fmla="*/ 0 w 186697"/>
                <a:gd name="connsiteY7" fmla="*/ 0 h 59224"/>
                <a:gd name="connsiteX8" fmla="*/ 2796 w 186697"/>
                <a:gd name="connsiteY8" fmla="*/ 1144 h 59224"/>
                <a:gd name="connsiteX9" fmla="*/ 11439 w 186697"/>
                <a:gd name="connsiteY9" fmla="*/ 4067 h 5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697" h="59224">
                  <a:moveTo>
                    <a:pt x="11693" y="4067"/>
                  </a:moveTo>
                  <a:cubicBezTo>
                    <a:pt x="19445" y="6481"/>
                    <a:pt x="31138" y="10167"/>
                    <a:pt x="46516" y="14997"/>
                  </a:cubicBezTo>
                  <a:cubicBezTo>
                    <a:pt x="77526" y="24655"/>
                    <a:pt x="124423" y="37873"/>
                    <a:pt x="185935" y="59224"/>
                  </a:cubicBezTo>
                  <a:lnTo>
                    <a:pt x="186698" y="57191"/>
                  </a:lnTo>
                  <a:cubicBezTo>
                    <a:pt x="125313" y="35331"/>
                    <a:pt x="78416" y="22241"/>
                    <a:pt x="47151" y="12963"/>
                  </a:cubicBezTo>
                  <a:cubicBezTo>
                    <a:pt x="31519" y="8515"/>
                    <a:pt x="19826" y="5084"/>
                    <a:pt x="11947" y="2923"/>
                  </a:cubicBezTo>
                  <a:cubicBezTo>
                    <a:pt x="8007" y="1906"/>
                    <a:pt x="5084" y="1144"/>
                    <a:pt x="3050" y="635"/>
                  </a:cubicBezTo>
                  <a:cubicBezTo>
                    <a:pt x="1017" y="127"/>
                    <a:pt x="127" y="0"/>
                    <a:pt x="0" y="0"/>
                  </a:cubicBezTo>
                  <a:cubicBezTo>
                    <a:pt x="0" y="0"/>
                    <a:pt x="890" y="508"/>
                    <a:pt x="2796" y="1144"/>
                  </a:cubicBezTo>
                  <a:cubicBezTo>
                    <a:pt x="4702" y="1779"/>
                    <a:pt x="7626" y="2796"/>
                    <a:pt x="11439" y="4067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D6C57B4C-983E-EE5C-659D-AED45CECF23E}"/>
                </a:ext>
              </a:extLst>
            </p:cNvPr>
            <p:cNvSpPr/>
            <p:nvPr/>
          </p:nvSpPr>
          <p:spPr>
            <a:xfrm>
              <a:off x="7374528" y="5213881"/>
              <a:ext cx="259992" cy="90392"/>
            </a:xfrm>
            <a:custGeom>
              <a:avLst/>
              <a:gdLst>
                <a:gd name="connsiteX0" fmla="*/ 51472 w 259992"/>
                <a:gd name="connsiteY0" fmla="*/ 16522 h 90392"/>
                <a:gd name="connsiteX1" fmla="*/ 102309 w 259992"/>
                <a:gd name="connsiteY1" fmla="*/ 33806 h 90392"/>
                <a:gd name="connsiteX2" fmla="*/ 192290 w 259992"/>
                <a:gd name="connsiteY2" fmla="*/ 65325 h 90392"/>
                <a:gd name="connsiteX3" fmla="*/ 254311 w 259992"/>
                <a:gd name="connsiteY3" fmla="*/ 87693 h 90392"/>
                <a:gd name="connsiteX4" fmla="*/ 159373 w 259992"/>
                <a:gd name="connsiteY4" fmla="*/ 51726 h 90392"/>
                <a:gd name="connsiteX5" fmla="*/ 86804 w 259992"/>
                <a:gd name="connsiteY5" fmla="*/ 27325 h 90392"/>
                <a:gd name="connsiteX6" fmla="*/ 0 w 259992"/>
                <a:gd name="connsiteY6" fmla="*/ 0 h 90392"/>
                <a:gd name="connsiteX7" fmla="*/ 25673 w 259992"/>
                <a:gd name="connsiteY7" fmla="*/ 7753 h 90392"/>
                <a:gd name="connsiteX8" fmla="*/ 51345 w 259992"/>
                <a:gd name="connsiteY8" fmla="*/ 16522 h 90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992" h="90392">
                  <a:moveTo>
                    <a:pt x="51472" y="16522"/>
                  </a:moveTo>
                  <a:cubicBezTo>
                    <a:pt x="68630" y="22368"/>
                    <a:pt x="85660" y="28087"/>
                    <a:pt x="102309" y="33806"/>
                  </a:cubicBezTo>
                  <a:cubicBezTo>
                    <a:pt x="135479" y="45245"/>
                    <a:pt x="166999" y="55158"/>
                    <a:pt x="192290" y="65325"/>
                  </a:cubicBezTo>
                  <a:cubicBezTo>
                    <a:pt x="243381" y="84770"/>
                    <a:pt x="273120" y="95827"/>
                    <a:pt x="254311" y="87693"/>
                  </a:cubicBezTo>
                  <a:cubicBezTo>
                    <a:pt x="218471" y="74095"/>
                    <a:pt x="187206" y="61640"/>
                    <a:pt x="159373" y="51726"/>
                  </a:cubicBezTo>
                  <a:cubicBezTo>
                    <a:pt x="131412" y="42322"/>
                    <a:pt x="107393" y="34315"/>
                    <a:pt x="86804" y="27325"/>
                  </a:cubicBezTo>
                  <a:cubicBezTo>
                    <a:pt x="45626" y="13599"/>
                    <a:pt x="18047" y="4448"/>
                    <a:pt x="0" y="0"/>
                  </a:cubicBezTo>
                  <a:cubicBezTo>
                    <a:pt x="8515" y="2542"/>
                    <a:pt x="17030" y="5211"/>
                    <a:pt x="25673" y="7753"/>
                  </a:cubicBezTo>
                  <a:cubicBezTo>
                    <a:pt x="34188" y="10676"/>
                    <a:pt x="42830" y="13599"/>
                    <a:pt x="51345" y="16522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B4F381BF-20B2-5B0E-DB56-786E18A47491}"/>
                </a:ext>
              </a:extLst>
            </p:cNvPr>
            <p:cNvSpPr/>
            <p:nvPr/>
          </p:nvSpPr>
          <p:spPr>
            <a:xfrm>
              <a:off x="7714141" y="5328930"/>
              <a:ext cx="237452" cy="110880"/>
            </a:xfrm>
            <a:custGeom>
              <a:avLst/>
              <a:gdLst>
                <a:gd name="connsiteX0" fmla="*/ 94533 w 237452"/>
                <a:gd name="connsiteY0" fmla="*/ 42799 h 110880"/>
                <a:gd name="connsiteX1" fmla="*/ 163417 w 237452"/>
                <a:gd name="connsiteY1" fmla="*/ 76224 h 110880"/>
                <a:gd name="connsiteX2" fmla="*/ 231538 w 237452"/>
                <a:gd name="connsiteY2" fmla="*/ 107615 h 110880"/>
                <a:gd name="connsiteX3" fmla="*/ 162400 w 237452"/>
                <a:gd name="connsiteY3" fmla="*/ 73174 h 110880"/>
                <a:gd name="connsiteX4" fmla="*/ 94660 w 237452"/>
                <a:gd name="connsiteY4" fmla="*/ 40638 h 110880"/>
                <a:gd name="connsiteX5" fmla="*/ 613 w 237452"/>
                <a:gd name="connsiteY5" fmla="*/ 96 h 110880"/>
                <a:gd name="connsiteX6" fmla="*/ 41028 w 237452"/>
                <a:gd name="connsiteY6" fmla="*/ 19160 h 110880"/>
                <a:gd name="connsiteX7" fmla="*/ 94406 w 237452"/>
                <a:gd name="connsiteY7" fmla="*/ 42799 h 11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452" h="110880">
                  <a:moveTo>
                    <a:pt x="94533" y="42799"/>
                  </a:moveTo>
                  <a:cubicBezTo>
                    <a:pt x="115376" y="51949"/>
                    <a:pt x="138125" y="64023"/>
                    <a:pt x="163417" y="76224"/>
                  </a:cubicBezTo>
                  <a:cubicBezTo>
                    <a:pt x="220989" y="103803"/>
                    <a:pt x="250983" y="117656"/>
                    <a:pt x="231538" y="107615"/>
                  </a:cubicBezTo>
                  <a:cubicBezTo>
                    <a:pt x="221625" y="102659"/>
                    <a:pt x="199511" y="91729"/>
                    <a:pt x="162400" y="73174"/>
                  </a:cubicBezTo>
                  <a:cubicBezTo>
                    <a:pt x="143717" y="64277"/>
                    <a:pt x="121603" y="52585"/>
                    <a:pt x="94660" y="40638"/>
                  </a:cubicBezTo>
                  <a:cubicBezTo>
                    <a:pt x="67589" y="28946"/>
                    <a:pt x="36452" y="15474"/>
                    <a:pt x="613" y="96"/>
                  </a:cubicBezTo>
                  <a:cubicBezTo>
                    <a:pt x="-3327" y="-921"/>
                    <a:pt x="11923" y="6196"/>
                    <a:pt x="41028" y="19160"/>
                  </a:cubicBezTo>
                  <a:cubicBezTo>
                    <a:pt x="55643" y="25641"/>
                    <a:pt x="73563" y="33521"/>
                    <a:pt x="94406" y="42799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29FAA88A-33C7-E184-F2C5-5E58C04B2E2B}"/>
                </a:ext>
              </a:extLst>
            </p:cNvPr>
            <p:cNvSpPr/>
            <p:nvPr/>
          </p:nvSpPr>
          <p:spPr>
            <a:xfrm>
              <a:off x="10269531" y="5072428"/>
              <a:ext cx="1014532" cy="43352"/>
            </a:xfrm>
            <a:custGeom>
              <a:avLst/>
              <a:gdLst>
                <a:gd name="connsiteX0" fmla="*/ 910 w 1014532"/>
                <a:gd name="connsiteY0" fmla="*/ 43084 h 43352"/>
                <a:gd name="connsiteX1" fmla="*/ 409128 w 1014532"/>
                <a:gd name="connsiteY1" fmla="*/ 11438 h 43352"/>
                <a:gd name="connsiteX2" fmla="*/ 494915 w 1014532"/>
                <a:gd name="connsiteY2" fmla="*/ 7117 h 43352"/>
                <a:gd name="connsiteX3" fmla="*/ 581211 w 1014532"/>
                <a:gd name="connsiteY3" fmla="*/ 4576 h 43352"/>
                <a:gd name="connsiteX4" fmla="*/ 665727 w 1014532"/>
                <a:gd name="connsiteY4" fmla="*/ 2161 h 43352"/>
                <a:gd name="connsiteX5" fmla="*/ 746176 w 1014532"/>
                <a:gd name="connsiteY5" fmla="*/ 1906 h 43352"/>
                <a:gd name="connsiteX6" fmla="*/ 886358 w 1014532"/>
                <a:gd name="connsiteY6" fmla="*/ 2288 h 43352"/>
                <a:gd name="connsiteX7" fmla="*/ 984091 w 1014532"/>
                <a:gd name="connsiteY7" fmla="*/ 5592 h 43352"/>
                <a:gd name="connsiteX8" fmla="*/ 965409 w 1014532"/>
                <a:gd name="connsiteY8" fmla="*/ 3686 h 43352"/>
                <a:gd name="connsiteX9" fmla="*/ 917495 w 1014532"/>
                <a:gd name="connsiteY9" fmla="*/ 1779 h 43352"/>
                <a:gd name="connsiteX10" fmla="*/ 856619 w 1014532"/>
                <a:gd name="connsiteY10" fmla="*/ 381 h 43352"/>
                <a:gd name="connsiteX11" fmla="*/ 704109 w 1014532"/>
                <a:gd name="connsiteY11" fmla="*/ 0 h 43352"/>
                <a:gd name="connsiteX12" fmla="*/ 336940 w 1014532"/>
                <a:gd name="connsiteY12" fmla="*/ 13980 h 43352"/>
                <a:gd name="connsiteX13" fmla="*/ 156470 w 1014532"/>
                <a:gd name="connsiteY13" fmla="*/ 27833 h 43352"/>
                <a:gd name="connsiteX14" fmla="*/ 74369 w 1014532"/>
                <a:gd name="connsiteY14" fmla="*/ 35077 h 43352"/>
                <a:gd name="connsiteX15" fmla="*/ 782 w 1014532"/>
                <a:gd name="connsiteY15" fmla="*/ 43211 h 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4532" h="43352">
                  <a:moveTo>
                    <a:pt x="910" y="43084"/>
                  </a:moveTo>
                  <a:cubicBezTo>
                    <a:pt x="-15104" y="46134"/>
                    <a:pt x="182651" y="22368"/>
                    <a:pt x="409128" y="11438"/>
                  </a:cubicBezTo>
                  <a:cubicBezTo>
                    <a:pt x="437470" y="10040"/>
                    <a:pt x="466066" y="7626"/>
                    <a:pt x="494915" y="7117"/>
                  </a:cubicBezTo>
                  <a:cubicBezTo>
                    <a:pt x="523765" y="6228"/>
                    <a:pt x="552616" y="5465"/>
                    <a:pt x="581211" y="4576"/>
                  </a:cubicBezTo>
                  <a:cubicBezTo>
                    <a:pt x="609807" y="3686"/>
                    <a:pt x="638021" y="2923"/>
                    <a:pt x="665727" y="2161"/>
                  </a:cubicBezTo>
                  <a:cubicBezTo>
                    <a:pt x="693305" y="1525"/>
                    <a:pt x="720376" y="2161"/>
                    <a:pt x="746176" y="1906"/>
                  </a:cubicBezTo>
                  <a:cubicBezTo>
                    <a:pt x="798030" y="1906"/>
                    <a:pt x="845689" y="2161"/>
                    <a:pt x="886358" y="2288"/>
                  </a:cubicBezTo>
                  <a:cubicBezTo>
                    <a:pt x="927027" y="3686"/>
                    <a:pt x="960580" y="4830"/>
                    <a:pt x="984091" y="5592"/>
                  </a:cubicBezTo>
                  <a:cubicBezTo>
                    <a:pt x="1033403" y="6736"/>
                    <a:pt x="1019678" y="5846"/>
                    <a:pt x="965409" y="3686"/>
                  </a:cubicBezTo>
                  <a:cubicBezTo>
                    <a:pt x="951810" y="3177"/>
                    <a:pt x="935797" y="2542"/>
                    <a:pt x="917495" y="1779"/>
                  </a:cubicBezTo>
                  <a:cubicBezTo>
                    <a:pt x="899194" y="1017"/>
                    <a:pt x="878860" y="127"/>
                    <a:pt x="856619" y="381"/>
                  </a:cubicBezTo>
                  <a:cubicBezTo>
                    <a:pt x="812137" y="254"/>
                    <a:pt x="760410" y="127"/>
                    <a:pt x="704109" y="0"/>
                  </a:cubicBezTo>
                  <a:cubicBezTo>
                    <a:pt x="591759" y="1652"/>
                    <a:pt x="461745" y="5465"/>
                    <a:pt x="336940" y="13980"/>
                  </a:cubicBezTo>
                  <a:cubicBezTo>
                    <a:pt x="274411" y="16903"/>
                    <a:pt x="213534" y="23131"/>
                    <a:pt x="156470" y="27833"/>
                  </a:cubicBezTo>
                  <a:cubicBezTo>
                    <a:pt x="128001" y="30375"/>
                    <a:pt x="100550" y="32790"/>
                    <a:pt x="74369" y="35077"/>
                  </a:cubicBezTo>
                  <a:cubicBezTo>
                    <a:pt x="48315" y="38001"/>
                    <a:pt x="23660" y="40670"/>
                    <a:pt x="782" y="43211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E7449100-5CB2-E5E7-5422-B9077D0DF975}"/>
                </a:ext>
              </a:extLst>
            </p:cNvPr>
            <p:cNvSpPr/>
            <p:nvPr/>
          </p:nvSpPr>
          <p:spPr>
            <a:xfrm>
              <a:off x="13007190" y="5463517"/>
              <a:ext cx="22700" cy="886411"/>
            </a:xfrm>
            <a:custGeom>
              <a:avLst/>
              <a:gdLst>
                <a:gd name="connsiteX0" fmla="*/ 19108 w 22700"/>
                <a:gd name="connsiteY0" fmla="*/ 56274 h 886411"/>
                <a:gd name="connsiteX1" fmla="*/ 19999 w 22700"/>
                <a:gd name="connsiteY1" fmla="*/ 317702 h 886411"/>
                <a:gd name="connsiteX2" fmla="*/ 22540 w 22700"/>
                <a:gd name="connsiteY2" fmla="*/ 856698 h 886411"/>
                <a:gd name="connsiteX3" fmla="*/ 22540 w 22700"/>
                <a:gd name="connsiteY3" fmla="*/ 877160 h 886411"/>
                <a:gd name="connsiteX4" fmla="*/ 3222 w 22700"/>
                <a:gd name="connsiteY4" fmla="*/ 885039 h 886411"/>
                <a:gd name="connsiteX5" fmla="*/ 1824 w 22700"/>
                <a:gd name="connsiteY5" fmla="*/ 885802 h 886411"/>
                <a:gd name="connsiteX6" fmla="*/ 3222 w 22700"/>
                <a:gd name="connsiteY6" fmla="*/ 885293 h 886411"/>
                <a:gd name="connsiteX7" fmla="*/ 22667 w 22700"/>
                <a:gd name="connsiteY7" fmla="*/ 877795 h 886411"/>
                <a:gd name="connsiteX8" fmla="*/ 22667 w 22700"/>
                <a:gd name="connsiteY8" fmla="*/ 856825 h 886411"/>
                <a:gd name="connsiteX9" fmla="*/ 18981 w 22700"/>
                <a:gd name="connsiteY9" fmla="*/ 56528 h 88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00" h="886411">
                  <a:moveTo>
                    <a:pt x="19108" y="56274"/>
                  </a:moveTo>
                  <a:cubicBezTo>
                    <a:pt x="16567" y="-96999"/>
                    <a:pt x="18474" y="87030"/>
                    <a:pt x="19999" y="317702"/>
                  </a:cubicBezTo>
                  <a:cubicBezTo>
                    <a:pt x="21142" y="548500"/>
                    <a:pt x="22413" y="825560"/>
                    <a:pt x="22540" y="856698"/>
                  </a:cubicBezTo>
                  <a:lnTo>
                    <a:pt x="22540" y="877160"/>
                  </a:lnTo>
                  <a:cubicBezTo>
                    <a:pt x="22540" y="877160"/>
                    <a:pt x="3222" y="885039"/>
                    <a:pt x="3222" y="885039"/>
                  </a:cubicBezTo>
                  <a:cubicBezTo>
                    <a:pt x="-590" y="886564"/>
                    <a:pt x="-972" y="886819"/>
                    <a:pt x="1824" y="885802"/>
                  </a:cubicBezTo>
                  <a:cubicBezTo>
                    <a:pt x="2333" y="885548"/>
                    <a:pt x="2842" y="885420"/>
                    <a:pt x="3222" y="885293"/>
                  </a:cubicBezTo>
                  <a:lnTo>
                    <a:pt x="22667" y="877795"/>
                  </a:lnTo>
                  <a:lnTo>
                    <a:pt x="22667" y="856825"/>
                  </a:lnTo>
                  <a:cubicBezTo>
                    <a:pt x="22667" y="582815"/>
                    <a:pt x="23303" y="472881"/>
                    <a:pt x="18981" y="56528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0B410E61-9ACD-5D28-3186-9B4E07A261EB}"/>
                </a:ext>
              </a:extLst>
            </p:cNvPr>
            <p:cNvSpPr/>
            <p:nvPr/>
          </p:nvSpPr>
          <p:spPr>
            <a:xfrm>
              <a:off x="12897175" y="6362917"/>
              <a:ext cx="13852" cy="20334"/>
            </a:xfrm>
            <a:custGeom>
              <a:avLst/>
              <a:gdLst>
                <a:gd name="connsiteX0" fmla="*/ 13853 w 13852"/>
                <a:gd name="connsiteY0" fmla="*/ 127 h 20334"/>
                <a:gd name="connsiteX1" fmla="*/ 0 w 13852"/>
                <a:gd name="connsiteY1" fmla="*/ 20335 h 20334"/>
                <a:gd name="connsiteX2" fmla="*/ 2160 w 13852"/>
                <a:gd name="connsiteY2" fmla="*/ 19445 h 20334"/>
                <a:gd name="connsiteX3" fmla="*/ 13853 w 13852"/>
                <a:gd name="connsiteY3" fmla="*/ 2415 h 20334"/>
                <a:gd name="connsiteX4" fmla="*/ 13853 w 13852"/>
                <a:gd name="connsiteY4" fmla="*/ 0 h 2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2" h="20334">
                  <a:moveTo>
                    <a:pt x="13853" y="127"/>
                  </a:moveTo>
                  <a:lnTo>
                    <a:pt x="0" y="20335"/>
                  </a:lnTo>
                  <a:cubicBezTo>
                    <a:pt x="762" y="20080"/>
                    <a:pt x="1398" y="19826"/>
                    <a:pt x="2160" y="19445"/>
                  </a:cubicBezTo>
                  <a:lnTo>
                    <a:pt x="13853" y="2415"/>
                  </a:lnTo>
                  <a:cubicBezTo>
                    <a:pt x="13853" y="1652"/>
                    <a:pt x="13853" y="763"/>
                    <a:pt x="13853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F5F4C560-1CB5-4649-78EA-E4AD3A56A640}"/>
                </a:ext>
              </a:extLst>
            </p:cNvPr>
            <p:cNvSpPr/>
            <p:nvPr/>
          </p:nvSpPr>
          <p:spPr>
            <a:xfrm>
              <a:off x="12897555" y="6342117"/>
              <a:ext cx="108901" cy="474691"/>
            </a:xfrm>
            <a:custGeom>
              <a:avLst/>
              <a:gdLst>
                <a:gd name="connsiteX0" fmla="*/ 14998 w 108901"/>
                <a:gd name="connsiteY0" fmla="*/ 20927 h 474691"/>
                <a:gd name="connsiteX1" fmla="*/ 13345 w 108901"/>
                <a:gd name="connsiteY1" fmla="*/ 23342 h 474691"/>
                <a:gd name="connsiteX2" fmla="*/ 13345 w 108901"/>
                <a:gd name="connsiteY2" fmla="*/ 35924 h 474691"/>
                <a:gd name="connsiteX3" fmla="*/ 1652 w 108901"/>
                <a:gd name="connsiteY3" fmla="*/ 40372 h 474691"/>
                <a:gd name="connsiteX4" fmla="*/ 0 w 108901"/>
                <a:gd name="connsiteY4" fmla="*/ 42660 h 474691"/>
                <a:gd name="connsiteX5" fmla="*/ 13218 w 108901"/>
                <a:gd name="connsiteY5" fmla="*/ 37449 h 474691"/>
                <a:gd name="connsiteX6" fmla="*/ 12582 w 108901"/>
                <a:gd name="connsiteY6" fmla="*/ 296843 h 474691"/>
                <a:gd name="connsiteX7" fmla="*/ 14870 w 108901"/>
                <a:gd name="connsiteY7" fmla="*/ 36814 h 474691"/>
                <a:gd name="connsiteX8" fmla="*/ 108664 w 108901"/>
                <a:gd name="connsiteY8" fmla="*/ 211 h 474691"/>
                <a:gd name="connsiteX9" fmla="*/ 14870 w 108901"/>
                <a:gd name="connsiteY9" fmla="*/ 35162 h 474691"/>
                <a:gd name="connsiteX10" fmla="*/ 14870 w 108901"/>
                <a:gd name="connsiteY10" fmla="*/ 20800 h 474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901" h="474691">
                  <a:moveTo>
                    <a:pt x="14998" y="20927"/>
                  </a:moveTo>
                  <a:lnTo>
                    <a:pt x="13345" y="23342"/>
                  </a:lnTo>
                  <a:cubicBezTo>
                    <a:pt x="13345" y="27409"/>
                    <a:pt x="13345" y="31730"/>
                    <a:pt x="13345" y="35924"/>
                  </a:cubicBezTo>
                  <a:cubicBezTo>
                    <a:pt x="9532" y="37322"/>
                    <a:pt x="5720" y="38847"/>
                    <a:pt x="1652" y="40372"/>
                  </a:cubicBezTo>
                  <a:lnTo>
                    <a:pt x="0" y="42660"/>
                  </a:lnTo>
                  <a:cubicBezTo>
                    <a:pt x="4322" y="41008"/>
                    <a:pt x="8770" y="39229"/>
                    <a:pt x="13218" y="37449"/>
                  </a:cubicBezTo>
                  <a:cubicBezTo>
                    <a:pt x="13091" y="103029"/>
                    <a:pt x="12836" y="191612"/>
                    <a:pt x="12582" y="296843"/>
                  </a:cubicBezTo>
                  <a:cubicBezTo>
                    <a:pt x="13600" y="555857"/>
                    <a:pt x="15125" y="581275"/>
                    <a:pt x="14870" y="36814"/>
                  </a:cubicBezTo>
                  <a:cubicBezTo>
                    <a:pt x="44355" y="25249"/>
                    <a:pt x="75621" y="13175"/>
                    <a:pt x="108664" y="211"/>
                  </a:cubicBezTo>
                  <a:cubicBezTo>
                    <a:pt x="112096" y="-1822"/>
                    <a:pt x="78162" y="10887"/>
                    <a:pt x="14870" y="35162"/>
                  </a:cubicBezTo>
                  <a:cubicBezTo>
                    <a:pt x="14870" y="30459"/>
                    <a:pt x="14870" y="25757"/>
                    <a:pt x="14870" y="2080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81C3BBE2-9762-C145-487E-1D01E2B384E9}"/>
                </a:ext>
              </a:extLst>
            </p:cNvPr>
            <p:cNvSpPr/>
            <p:nvPr/>
          </p:nvSpPr>
          <p:spPr>
            <a:xfrm>
              <a:off x="12382453" y="7032182"/>
              <a:ext cx="549544" cy="322177"/>
            </a:xfrm>
            <a:custGeom>
              <a:avLst/>
              <a:gdLst>
                <a:gd name="connsiteX0" fmla="*/ 548400 w 549544"/>
                <a:gd name="connsiteY0" fmla="*/ 127 h 322177"/>
                <a:gd name="connsiteX1" fmla="*/ 548400 w 549544"/>
                <a:gd name="connsiteY1" fmla="*/ 279221 h 322177"/>
                <a:gd name="connsiteX2" fmla="*/ 548400 w 549544"/>
                <a:gd name="connsiteY2" fmla="*/ 320779 h 322177"/>
                <a:gd name="connsiteX3" fmla="*/ 506842 w 549544"/>
                <a:gd name="connsiteY3" fmla="*/ 320779 h 322177"/>
                <a:gd name="connsiteX4" fmla="*/ 0 w 549544"/>
                <a:gd name="connsiteY4" fmla="*/ 320017 h 322177"/>
                <a:gd name="connsiteX5" fmla="*/ 0 w 549544"/>
                <a:gd name="connsiteY5" fmla="*/ 322178 h 322177"/>
                <a:gd name="connsiteX6" fmla="*/ 506842 w 549544"/>
                <a:gd name="connsiteY6" fmla="*/ 321669 h 322177"/>
                <a:gd name="connsiteX7" fmla="*/ 549545 w 549544"/>
                <a:gd name="connsiteY7" fmla="*/ 321669 h 322177"/>
                <a:gd name="connsiteX8" fmla="*/ 549418 w 549544"/>
                <a:gd name="connsiteY8" fmla="*/ 279093 h 322177"/>
                <a:gd name="connsiteX9" fmla="*/ 548400 w 549544"/>
                <a:gd name="connsiteY9" fmla="*/ 0 h 32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9544" h="322177">
                  <a:moveTo>
                    <a:pt x="548400" y="127"/>
                  </a:moveTo>
                  <a:cubicBezTo>
                    <a:pt x="548400" y="100911"/>
                    <a:pt x="548400" y="194705"/>
                    <a:pt x="548400" y="279221"/>
                  </a:cubicBezTo>
                  <a:lnTo>
                    <a:pt x="548400" y="320779"/>
                  </a:lnTo>
                  <a:cubicBezTo>
                    <a:pt x="548400" y="320779"/>
                    <a:pt x="506842" y="320779"/>
                    <a:pt x="506842" y="320779"/>
                  </a:cubicBezTo>
                  <a:cubicBezTo>
                    <a:pt x="295616" y="320525"/>
                    <a:pt x="127345" y="320271"/>
                    <a:pt x="0" y="320017"/>
                  </a:cubicBezTo>
                  <a:lnTo>
                    <a:pt x="0" y="322178"/>
                  </a:lnTo>
                  <a:cubicBezTo>
                    <a:pt x="197372" y="322050"/>
                    <a:pt x="370853" y="321796"/>
                    <a:pt x="506842" y="321669"/>
                  </a:cubicBezTo>
                  <a:lnTo>
                    <a:pt x="549545" y="321669"/>
                  </a:lnTo>
                  <a:cubicBezTo>
                    <a:pt x="549545" y="321669"/>
                    <a:pt x="549418" y="279093"/>
                    <a:pt x="549418" y="279093"/>
                  </a:cubicBezTo>
                  <a:cubicBezTo>
                    <a:pt x="548909" y="155560"/>
                    <a:pt x="548654" y="61131"/>
                    <a:pt x="548400" y="0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9FB000B3-E37F-A60C-3006-8DE07296C844}"/>
                </a:ext>
              </a:extLst>
            </p:cNvPr>
            <p:cNvSpPr/>
            <p:nvPr/>
          </p:nvSpPr>
          <p:spPr>
            <a:xfrm>
              <a:off x="3836241" y="4684693"/>
              <a:ext cx="1160908" cy="289874"/>
            </a:xfrm>
            <a:custGeom>
              <a:avLst/>
              <a:gdLst>
                <a:gd name="connsiteX0" fmla="*/ 319688 w 1160908"/>
                <a:gd name="connsiteY0" fmla="*/ 97203 h 289874"/>
                <a:gd name="connsiteX1" fmla="*/ 390097 w 1160908"/>
                <a:gd name="connsiteY1" fmla="*/ 119698 h 289874"/>
                <a:gd name="connsiteX2" fmla="*/ 461904 w 1160908"/>
                <a:gd name="connsiteY2" fmla="*/ 144863 h 289874"/>
                <a:gd name="connsiteX3" fmla="*/ 605772 w 1160908"/>
                <a:gd name="connsiteY3" fmla="*/ 195191 h 289874"/>
                <a:gd name="connsiteX4" fmla="*/ 794121 w 1160908"/>
                <a:gd name="connsiteY4" fmla="*/ 267379 h 289874"/>
                <a:gd name="connsiteX5" fmla="*/ 617718 w 1160908"/>
                <a:gd name="connsiteY5" fmla="*/ 200910 h 289874"/>
                <a:gd name="connsiteX6" fmla="*/ 429876 w 1160908"/>
                <a:gd name="connsiteY6" fmla="*/ 137110 h 289874"/>
                <a:gd name="connsiteX7" fmla="*/ 616447 w 1160908"/>
                <a:gd name="connsiteY7" fmla="*/ 202181 h 289874"/>
                <a:gd name="connsiteX8" fmla="*/ 800857 w 1160908"/>
                <a:gd name="connsiteY8" fmla="*/ 273352 h 289874"/>
                <a:gd name="connsiteX9" fmla="*/ 825132 w 1160908"/>
                <a:gd name="connsiteY9" fmla="*/ 282757 h 289874"/>
                <a:gd name="connsiteX10" fmla="*/ 819540 w 1160908"/>
                <a:gd name="connsiteY10" fmla="*/ 283265 h 289874"/>
                <a:gd name="connsiteX11" fmla="*/ 826530 w 1160908"/>
                <a:gd name="connsiteY11" fmla="*/ 284282 h 289874"/>
                <a:gd name="connsiteX12" fmla="*/ 828563 w 1160908"/>
                <a:gd name="connsiteY12" fmla="*/ 284155 h 289874"/>
                <a:gd name="connsiteX13" fmla="*/ 829961 w 1160908"/>
                <a:gd name="connsiteY13" fmla="*/ 284664 h 289874"/>
                <a:gd name="connsiteX14" fmla="*/ 829326 w 1160908"/>
                <a:gd name="connsiteY14" fmla="*/ 284664 h 289874"/>
                <a:gd name="connsiteX15" fmla="*/ 826530 w 1160908"/>
                <a:gd name="connsiteY15" fmla="*/ 284282 h 289874"/>
                <a:gd name="connsiteX16" fmla="*/ 819794 w 1160908"/>
                <a:gd name="connsiteY16" fmla="*/ 284918 h 289874"/>
                <a:gd name="connsiteX17" fmla="*/ 821954 w 1160908"/>
                <a:gd name="connsiteY17" fmla="*/ 285172 h 289874"/>
                <a:gd name="connsiteX18" fmla="*/ 819794 w 1160908"/>
                <a:gd name="connsiteY18" fmla="*/ 285299 h 289874"/>
                <a:gd name="connsiteX19" fmla="*/ 832249 w 1160908"/>
                <a:gd name="connsiteY19" fmla="*/ 287078 h 289874"/>
                <a:gd name="connsiteX20" fmla="*/ 834282 w 1160908"/>
                <a:gd name="connsiteY20" fmla="*/ 286951 h 289874"/>
                <a:gd name="connsiteX21" fmla="*/ 837078 w 1160908"/>
                <a:gd name="connsiteY21" fmla="*/ 287333 h 289874"/>
                <a:gd name="connsiteX22" fmla="*/ 838985 w 1160908"/>
                <a:gd name="connsiteY22" fmla="*/ 288095 h 289874"/>
                <a:gd name="connsiteX23" fmla="*/ 851440 w 1160908"/>
                <a:gd name="connsiteY23" fmla="*/ 289874 h 289874"/>
                <a:gd name="connsiteX24" fmla="*/ 849533 w 1160908"/>
                <a:gd name="connsiteY24" fmla="*/ 289112 h 289874"/>
                <a:gd name="connsiteX25" fmla="*/ 851567 w 1160908"/>
                <a:gd name="connsiteY25" fmla="*/ 289366 h 289874"/>
                <a:gd name="connsiteX26" fmla="*/ 844831 w 1160908"/>
                <a:gd name="connsiteY26" fmla="*/ 286824 h 289874"/>
                <a:gd name="connsiteX27" fmla="*/ 843179 w 1160908"/>
                <a:gd name="connsiteY27" fmla="*/ 286570 h 289874"/>
                <a:gd name="connsiteX28" fmla="*/ 842289 w 1160908"/>
                <a:gd name="connsiteY28" fmla="*/ 286189 h 289874"/>
                <a:gd name="connsiteX29" fmla="*/ 843179 w 1160908"/>
                <a:gd name="connsiteY29" fmla="*/ 286189 h 289874"/>
                <a:gd name="connsiteX30" fmla="*/ 844831 w 1160908"/>
                <a:gd name="connsiteY30" fmla="*/ 286824 h 289874"/>
                <a:gd name="connsiteX31" fmla="*/ 852202 w 1160908"/>
                <a:gd name="connsiteY31" fmla="*/ 287841 h 289874"/>
                <a:gd name="connsiteX32" fmla="*/ 846991 w 1160908"/>
                <a:gd name="connsiteY32" fmla="*/ 285807 h 289874"/>
                <a:gd name="connsiteX33" fmla="*/ 1160908 w 1160908"/>
                <a:gd name="connsiteY33" fmla="*/ 267125 h 289874"/>
                <a:gd name="connsiteX34" fmla="*/ 964297 w 1160908"/>
                <a:gd name="connsiteY34" fmla="*/ 275386 h 289874"/>
                <a:gd name="connsiteX35" fmla="*/ 841273 w 1160908"/>
                <a:gd name="connsiteY35" fmla="*/ 283520 h 289874"/>
                <a:gd name="connsiteX36" fmla="*/ 839493 w 1160908"/>
                <a:gd name="connsiteY36" fmla="*/ 282884 h 289874"/>
                <a:gd name="connsiteX37" fmla="*/ 911936 w 1160908"/>
                <a:gd name="connsiteY37" fmla="*/ 277038 h 289874"/>
                <a:gd name="connsiteX38" fmla="*/ 932524 w 1160908"/>
                <a:gd name="connsiteY38" fmla="*/ 274623 h 289874"/>
                <a:gd name="connsiteX39" fmla="*/ 836189 w 1160908"/>
                <a:gd name="connsiteY39" fmla="*/ 281613 h 289874"/>
                <a:gd name="connsiteX40" fmla="*/ 670207 w 1160908"/>
                <a:gd name="connsiteY40" fmla="*/ 217432 h 289874"/>
                <a:gd name="connsiteX41" fmla="*/ 616447 w 1160908"/>
                <a:gd name="connsiteY41" fmla="*/ 196716 h 289874"/>
                <a:gd name="connsiteX42" fmla="*/ 559891 w 1160908"/>
                <a:gd name="connsiteY42" fmla="*/ 177017 h 289874"/>
                <a:gd name="connsiteX43" fmla="*/ 442713 w 1160908"/>
                <a:gd name="connsiteY43" fmla="*/ 136221 h 289874"/>
                <a:gd name="connsiteX44" fmla="*/ 941 w 1160908"/>
                <a:gd name="connsiteY44" fmla="*/ 105 h 289874"/>
                <a:gd name="connsiteX45" fmla="*/ 319307 w 1160908"/>
                <a:gd name="connsiteY45" fmla="*/ 97203 h 289874"/>
                <a:gd name="connsiteX46" fmla="*/ 837587 w 1160908"/>
                <a:gd name="connsiteY46" fmla="*/ 283901 h 289874"/>
                <a:gd name="connsiteX47" fmla="*/ 836951 w 1160908"/>
                <a:gd name="connsiteY47" fmla="*/ 283901 h 289874"/>
                <a:gd name="connsiteX48" fmla="*/ 835299 w 1160908"/>
                <a:gd name="connsiteY48" fmla="*/ 283265 h 289874"/>
                <a:gd name="connsiteX49" fmla="*/ 835935 w 1160908"/>
                <a:gd name="connsiteY49" fmla="*/ 283265 h 289874"/>
                <a:gd name="connsiteX50" fmla="*/ 837587 w 1160908"/>
                <a:gd name="connsiteY50" fmla="*/ 283901 h 289874"/>
                <a:gd name="connsiteX51" fmla="*/ 832122 w 1160908"/>
                <a:gd name="connsiteY51" fmla="*/ 281994 h 289874"/>
                <a:gd name="connsiteX52" fmla="*/ 808991 w 1160908"/>
                <a:gd name="connsiteY52" fmla="*/ 272844 h 289874"/>
                <a:gd name="connsiteX53" fmla="*/ 832630 w 1160908"/>
                <a:gd name="connsiteY53" fmla="*/ 281994 h 289874"/>
                <a:gd name="connsiteX54" fmla="*/ 832122 w 1160908"/>
                <a:gd name="connsiteY54" fmla="*/ 281994 h 28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60908" h="289874">
                  <a:moveTo>
                    <a:pt x="319688" y="97203"/>
                  </a:moveTo>
                  <a:cubicBezTo>
                    <a:pt x="342691" y="104575"/>
                    <a:pt x="366330" y="111692"/>
                    <a:pt x="390097" y="119698"/>
                  </a:cubicBezTo>
                  <a:cubicBezTo>
                    <a:pt x="413736" y="127959"/>
                    <a:pt x="437756" y="136347"/>
                    <a:pt x="461904" y="144863"/>
                  </a:cubicBezTo>
                  <a:cubicBezTo>
                    <a:pt x="510198" y="161766"/>
                    <a:pt x="558747" y="178669"/>
                    <a:pt x="605772" y="195191"/>
                  </a:cubicBezTo>
                  <a:cubicBezTo>
                    <a:pt x="674020" y="220863"/>
                    <a:pt x="738582" y="245900"/>
                    <a:pt x="794121" y="267379"/>
                  </a:cubicBezTo>
                  <a:lnTo>
                    <a:pt x="617718" y="200910"/>
                  </a:lnTo>
                  <a:lnTo>
                    <a:pt x="429876" y="137110"/>
                  </a:lnTo>
                  <a:lnTo>
                    <a:pt x="616447" y="202181"/>
                  </a:lnTo>
                  <a:lnTo>
                    <a:pt x="800857" y="273352"/>
                  </a:lnTo>
                  <a:lnTo>
                    <a:pt x="825132" y="282757"/>
                  </a:lnTo>
                  <a:cubicBezTo>
                    <a:pt x="823225" y="282884"/>
                    <a:pt x="821446" y="283011"/>
                    <a:pt x="819540" y="283265"/>
                  </a:cubicBezTo>
                  <a:lnTo>
                    <a:pt x="826530" y="284282"/>
                  </a:lnTo>
                  <a:cubicBezTo>
                    <a:pt x="827165" y="284282"/>
                    <a:pt x="827800" y="284282"/>
                    <a:pt x="828563" y="284155"/>
                  </a:cubicBezTo>
                  <a:lnTo>
                    <a:pt x="829961" y="284664"/>
                  </a:lnTo>
                  <a:cubicBezTo>
                    <a:pt x="829961" y="284664"/>
                    <a:pt x="829580" y="284664"/>
                    <a:pt x="829326" y="284664"/>
                  </a:cubicBezTo>
                  <a:lnTo>
                    <a:pt x="826530" y="284282"/>
                  </a:lnTo>
                  <a:cubicBezTo>
                    <a:pt x="824242" y="284536"/>
                    <a:pt x="822082" y="284664"/>
                    <a:pt x="819794" y="284918"/>
                  </a:cubicBezTo>
                  <a:lnTo>
                    <a:pt x="821954" y="285172"/>
                  </a:lnTo>
                  <a:cubicBezTo>
                    <a:pt x="821192" y="285172"/>
                    <a:pt x="820557" y="285172"/>
                    <a:pt x="819794" y="285299"/>
                  </a:cubicBezTo>
                  <a:lnTo>
                    <a:pt x="832249" y="287078"/>
                  </a:lnTo>
                  <a:cubicBezTo>
                    <a:pt x="832884" y="287078"/>
                    <a:pt x="833647" y="287078"/>
                    <a:pt x="834282" y="286951"/>
                  </a:cubicBezTo>
                  <a:lnTo>
                    <a:pt x="837078" y="287333"/>
                  </a:lnTo>
                  <a:lnTo>
                    <a:pt x="838985" y="288095"/>
                  </a:lnTo>
                  <a:lnTo>
                    <a:pt x="851440" y="289874"/>
                  </a:lnTo>
                  <a:lnTo>
                    <a:pt x="849533" y="289112"/>
                  </a:lnTo>
                  <a:lnTo>
                    <a:pt x="851567" y="289366"/>
                  </a:lnTo>
                  <a:cubicBezTo>
                    <a:pt x="849406" y="288604"/>
                    <a:pt x="846991" y="287587"/>
                    <a:pt x="844831" y="286824"/>
                  </a:cubicBezTo>
                  <a:lnTo>
                    <a:pt x="843179" y="286570"/>
                  </a:lnTo>
                  <a:lnTo>
                    <a:pt x="842289" y="286189"/>
                  </a:lnTo>
                  <a:cubicBezTo>
                    <a:pt x="842289" y="286189"/>
                    <a:pt x="842798" y="286189"/>
                    <a:pt x="843179" y="286189"/>
                  </a:cubicBezTo>
                  <a:cubicBezTo>
                    <a:pt x="843687" y="286443"/>
                    <a:pt x="844323" y="286570"/>
                    <a:pt x="844831" y="286824"/>
                  </a:cubicBezTo>
                  <a:lnTo>
                    <a:pt x="852202" y="287841"/>
                  </a:lnTo>
                  <a:cubicBezTo>
                    <a:pt x="850550" y="287205"/>
                    <a:pt x="848644" y="286443"/>
                    <a:pt x="846991" y="285807"/>
                  </a:cubicBezTo>
                  <a:cubicBezTo>
                    <a:pt x="952478" y="276911"/>
                    <a:pt x="1056184" y="271319"/>
                    <a:pt x="1160908" y="267125"/>
                  </a:cubicBezTo>
                  <a:cubicBezTo>
                    <a:pt x="1095329" y="268904"/>
                    <a:pt x="1029877" y="271955"/>
                    <a:pt x="964297" y="275386"/>
                  </a:cubicBezTo>
                  <a:cubicBezTo>
                    <a:pt x="923374" y="277673"/>
                    <a:pt x="882704" y="280343"/>
                    <a:pt x="841273" y="283520"/>
                  </a:cubicBezTo>
                  <a:cubicBezTo>
                    <a:pt x="840637" y="283265"/>
                    <a:pt x="840128" y="283011"/>
                    <a:pt x="839493" y="282884"/>
                  </a:cubicBezTo>
                  <a:cubicBezTo>
                    <a:pt x="869360" y="280215"/>
                    <a:pt x="893507" y="278436"/>
                    <a:pt x="911936" y="277038"/>
                  </a:cubicBezTo>
                  <a:cubicBezTo>
                    <a:pt x="945615" y="274242"/>
                    <a:pt x="950063" y="273734"/>
                    <a:pt x="932524" y="274623"/>
                  </a:cubicBezTo>
                  <a:cubicBezTo>
                    <a:pt x="916511" y="275513"/>
                    <a:pt x="883467" y="277547"/>
                    <a:pt x="836189" y="281613"/>
                  </a:cubicBezTo>
                  <a:cubicBezTo>
                    <a:pt x="789546" y="263566"/>
                    <a:pt x="732863" y="241579"/>
                    <a:pt x="670207" y="217432"/>
                  </a:cubicBezTo>
                  <a:cubicBezTo>
                    <a:pt x="652668" y="210696"/>
                    <a:pt x="634748" y="203833"/>
                    <a:pt x="616447" y="196716"/>
                  </a:cubicBezTo>
                  <a:cubicBezTo>
                    <a:pt x="597892" y="190235"/>
                    <a:pt x="579082" y="183626"/>
                    <a:pt x="559891" y="177017"/>
                  </a:cubicBezTo>
                  <a:cubicBezTo>
                    <a:pt x="521636" y="163672"/>
                    <a:pt x="482365" y="149946"/>
                    <a:pt x="442713" y="136221"/>
                  </a:cubicBezTo>
                  <a:cubicBezTo>
                    <a:pt x="284102" y="82207"/>
                    <a:pt x="119518" y="32514"/>
                    <a:pt x="941" y="105"/>
                  </a:cubicBezTo>
                  <a:cubicBezTo>
                    <a:pt x="-13293" y="-2310"/>
                    <a:pt x="135786" y="37089"/>
                    <a:pt x="319307" y="97203"/>
                  </a:cubicBezTo>
                  <a:close/>
                  <a:moveTo>
                    <a:pt x="837587" y="283901"/>
                  </a:moveTo>
                  <a:cubicBezTo>
                    <a:pt x="837587" y="283901"/>
                    <a:pt x="837078" y="283901"/>
                    <a:pt x="836951" y="283901"/>
                  </a:cubicBezTo>
                  <a:lnTo>
                    <a:pt x="835299" y="283265"/>
                  </a:lnTo>
                  <a:cubicBezTo>
                    <a:pt x="835299" y="283265"/>
                    <a:pt x="835681" y="283265"/>
                    <a:pt x="835935" y="283265"/>
                  </a:cubicBezTo>
                  <a:cubicBezTo>
                    <a:pt x="836443" y="283520"/>
                    <a:pt x="837078" y="283647"/>
                    <a:pt x="837587" y="283901"/>
                  </a:cubicBezTo>
                  <a:close/>
                  <a:moveTo>
                    <a:pt x="832122" y="281994"/>
                  </a:moveTo>
                  <a:lnTo>
                    <a:pt x="808991" y="272844"/>
                  </a:lnTo>
                  <a:cubicBezTo>
                    <a:pt x="817125" y="276022"/>
                    <a:pt x="825005" y="279072"/>
                    <a:pt x="832630" y="281994"/>
                  </a:cubicBezTo>
                  <a:cubicBezTo>
                    <a:pt x="832503" y="281994"/>
                    <a:pt x="832249" y="281994"/>
                    <a:pt x="832122" y="281994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15B51AFD-F3CF-F15E-7F1C-6DF164D0F552}"/>
                </a:ext>
              </a:extLst>
            </p:cNvPr>
            <p:cNvSpPr/>
            <p:nvPr/>
          </p:nvSpPr>
          <p:spPr>
            <a:xfrm>
              <a:off x="5757031" y="4947878"/>
              <a:ext cx="1179411" cy="146790"/>
            </a:xfrm>
            <a:custGeom>
              <a:avLst/>
              <a:gdLst>
                <a:gd name="connsiteX0" fmla="*/ 1179158 w 1179411"/>
                <a:gd name="connsiteY0" fmla="*/ 146664 h 146790"/>
                <a:gd name="connsiteX1" fmla="*/ 1071003 w 1179411"/>
                <a:gd name="connsiteY1" fmla="*/ 124042 h 146790"/>
                <a:gd name="connsiteX2" fmla="*/ 997162 w 1179411"/>
                <a:gd name="connsiteY2" fmla="*/ 109934 h 146790"/>
                <a:gd name="connsiteX3" fmla="*/ 890151 w 1179411"/>
                <a:gd name="connsiteY3" fmla="*/ 89854 h 146790"/>
                <a:gd name="connsiteX4" fmla="*/ 731922 w 1179411"/>
                <a:gd name="connsiteY4" fmla="*/ 64944 h 146790"/>
                <a:gd name="connsiteX5" fmla="*/ 572040 w 1179411"/>
                <a:gd name="connsiteY5" fmla="*/ 44228 h 146790"/>
                <a:gd name="connsiteX6" fmla="*/ 572295 w 1179411"/>
                <a:gd name="connsiteY6" fmla="*/ 42067 h 146790"/>
                <a:gd name="connsiteX7" fmla="*/ 459564 w 1179411"/>
                <a:gd name="connsiteY7" fmla="*/ 29739 h 146790"/>
                <a:gd name="connsiteX8" fmla="*/ 378861 w 1179411"/>
                <a:gd name="connsiteY8" fmla="*/ 22622 h 146790"/>
                <a:gd name="connsiteX9" fmla="*/ 330439 w 1179411"/>
                <a:gd name="connsiteY9" fmla="*/ 18683 h 146790"/>
                <a:gd name="connsiteX10" fmla="*/ 318365 w 1179411"/>
                <a:gd name="connsiteY10" fmla="*/ 18047 h 146790"/>
                <a:gd name="connsiteX11" fmla="*/ 314298 w 1179411"/>
                <a:gd name="connsiteY11" fmla="*/ 18047 h 146790"/>
                <a:gd name="connsiteX12" fmla="*/ 318365 w 1179411"/>
                <a:gd name="connsiteY12" fmla="*/ 18683 h 146790"/>
                <a:gd name="connsiteX13" fmla="*/ 330439 w 1179411"/>
                <a:gd name="connsiteY13" fmla="*/ 19953 h 146790"/>
                <a:gd name="connsiteX14" fmla="*/ 362593 w 1179411"/>
                <a:gd name="connsiteY14" fmla="*/ 23258 h 146790"/>
                <a:gd name="connsiteX15" fmla="*/ 268418 w 1179411"/>
                <a:gd name="connsiteY15" fmla="*/ 16014 h 146790"/>
                <a:gd name="connsiteX16" fmla="*/ 153145 w 1179411"/>
                <a:gd name="connsiteY16" fmla="*/ 8134 h 146790"/>
                <a:gd name="connsiteX17" fmla="*/ 0 w 1179411"/>
                <a:gd name="connsiteY17" fmla="*/ 0 h 146790"/>
                <a:gd name="connsiteX18" fmla="*/ 0 w 1179411"/>
                <a:gd name="connsiteY18" fmla="*/ 2923 h 146790"/>
                <a:gd name="connsiteX19" fmla="*/ 647152 w 1179411"/>
                <a:gd name="connsiteY19" fmla="*/ 57954 h 146790"/>
                <a:gd name="connsiteX20" fmla="*/ 1179412 w 1179411"/>
                <a:gd name="connsiteY20" fmla="*/ 146791 h 146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79411" h="146790">
                  <a:moveTo>
                    <a:pt x="1179158" y="146664"/>
                  </a:moveTo>
                  <a:cubicBezTo>
                    <a:pt x="1135565" y="137513"/>
                    <a:pt x="1100488" y="130142"/>
                    <a:pt x="1071003" y="124042"/>
                  </a:cubicBezTo>
                  <a:cubicBezTo>
                    <a:pt x="1041517" y="117941"/>
                    <a:pt x="1017751" y="113874"/>
                    <a:pt x="997162" y="109934"/>
                  </a:cubicBezTo>
                  <a:cubicBezTo>
                    <a:pt x="955858" y="102309"/>
                    <a:pt x="927389" y="96081"/>
                    <a:pt x="890151" y="89854"/>
                  </a:cubicBezTo>
                  <a:cubicBezTo>
                    <a:pt x="852913" y="83881"/>
                    <a:pt x="807287" y="75493"/>
                    <a:pt x="731922" y="64944"/>
                  </a:cubicBezTo>
                  <a:cubicBezTo>
                    <a:pt x="689346" y="59098"/>
                    <a:pt x="637366" y="51853"/>
                    <a:pt x="572040" y="44228"/>
                  </a:cubicBezTo>
                  <a:lnTo>
                    <a:pt x="572295" y="42067"/>
                  </a:lnTo>
                  <a:cubicBezTo>
                    <a:pt x="529338" y="37365"/>
                    <a:pt x="491845" y="32789"/>
                    <a:pt x="459564" y="29739"/>
                  </a:cubicBezTo>
                  <a:cubicBezTo>
                    <a:pt x="427282" y="26816"/>
                    <a:pt x="400466" y="24529"/>
                    <a:pt x="378861" y="22622"/>
                  </a:cubicBezTo>
                  <a:cubicBezTo>
                    <a:pt x="357382" y="20843"/>
                    <a:pt x="341242" y="19572"/>
                    <a:pt x="330439" y="18683"/>
                  </a:cubicBezTo>
                  <a:cubicBezTo>
                    <a:pt x="325101" y="18428"/>
                    <a:pt x="321034" y="18174"/>
                    <a:pt x="318365" y="18047"/>
                  </a:cubicBezTo>
                  <a:cubicBezTo>
                    <a:pt x="315696" y="18047"/>
                    <a:pt x="314298" y="18047"/>
                    <a:pt x="314298" y="18047"/>
                  </a:cubicBezTo>
                  <a:cubicBezTo>
                    <a:pt x="314298" y="18047"/>
                    <a:pt x="315569" y="18428"/>
                    <a:pt x="318365" y="18683"/>
                  </a:cubicBezTo>
                  <a:cubicBezTo>
                    <a:pt x="321034" y="18937"/>
                    <a:pt x="325101" y="19318"/>
                    <a:pt x="330439" y="19953"/>
                  </a:cubicBezTo>
                  <a:cubicBezTo>
                    <a:pt x="338318" y="20716"/>
                    <a:pt x="348994" y="21860"/>
                    <a:pt x="362593" y="23258"/>
                  </a:cubicBezTo>
                  <a:cubicBezTo>
                    <a:pt x="339843" y="21351"/>
                    <a:pt x="308706" y="18809"/>
                    <a:pt x="268418" y="16014"/>
                  </a:cubicBezTo>
                  <a:cubicBezTo>
                    <a:pt x="236010" y="13726"/>
                    <a:pt x="197755" y="10422"/>
                    <a:pt x="153145" y="8134"/>
                  </a:cubicBezTo>
                  <a:cubicBezTo>
                    <a:pt x="108537" y="5592"/>
                    <a:pt x="57573" y="2288"/>
                    <a:pt x="0" y="0"/>
                  </a:cubicBezTo>
                  <a:lnTo>
                    <a:pt x="0" y="2923"/>
                  </a:lnTo>
                  <a:cubicBezTo>
                    <a:pt x="155942" y="9786"/>
                    <a:pt x="411396" y="26816"/>
                    <a:pt x="647152" y="57954"/>
                  </a:cubicBezTo>
                  <a:cubicBezTo>
                    <a:pt x="883034" y="87566"/>
                    <a:pt x="1098709" y="130015"/>
                    <a:pt x="1179412" y="146791"/>
                  </a:cubicBezTo>
                  <a:close/>
                </a:path>
              </a:pathLst>
            </a:custGeom>
            <a:solidFill>
              <a:srgbClr val="FAF2E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64" name="Graphic 1765">
            <a:extLst>
              <a:ext uri="{FF2B5EF4-FFF2-40B4-BE49-F238E27FC236}">
                <a16:creationId xmlns:a16="http://schemas.microsoft.com/office/drawing/2014/main" id="{6EEDAFEF-7ADC-A256-A36B-03A80E8C9A0F}"/>
              </a:ext>
            </a:extLst>
          </p:cNvPr>
          <p:cNvGrpSpPr/>
          <p:nvPr/>
        </p:nvGrpSpPr>
        <p:grpSpPr>
          <a:xfrm>
            <a:off x="-59796628" y="-16913373"/>
            <a:ext cx="34681848" cy="52580370"/>
            <a:chOff x="1357622" y="1287301"/>
            <a:chExt cx="3687313" cy="5590253"/>
          </a:xfrm>
        </p:grpSpPr>
        <p:grpSp>
          <p:nvGrpSpPr>
            <p:cNvPr id="2465" name="Graphic 1765">
              <a:extLst>
                <a:ext uri="{FF2B5EF4-FFF2-40B4-BE49-F238E27FC236}">
                  <a16:creationId xmlns:a16="http://schemas.microsoft.com/office/drawing/2014/main" id="{0EA69A58-3FAF-FD5F-A94C-87A4643400E3}"/>
                </a:ext>
              </a:extLst>
            </p:cNvPr>
            <p:cNvGrpSpPr/>
            <p:nvPr/>
          </p:nvGrpSpPr>
          <p:grpSpPr>
            <a:xfrm>
              <a:off x="2539703" y="1287301"/>
              <a:ext cx="1154427" cy="5590253"/>
              <a:chOff x="2539703" y="1287301"/>
              <a:chExt cx="1154427" cy="5590253"/>
            </a:xfrm>
            <a:solidFill>
              <a:srgbClr val="AB1E1F"/>
            </a:solidFill>
          </p:grpSpPr>
          <p:sp>
            <p:nvSpPr>
              <p:cNvPr id="2556" name="Freeform: Shape 2555">
                <a:extLst>
                  <a:ext uri="{FF2B5EF4-FFF2-40B4-BE49-F238E27FC236}">
                    <a16:creationId xmlns:a16="http://schemas.microsoft.com/office/drawing/2014/main" id="{995CE871-4AD2-DE8D-DC41-CB1470C1911E}"/>
                  </a:ext>
                </a:extLst>
              </p:cNvPr>
              <p:cNvSpPr/>
              <p:nvPr/>
            </p:nvSpPr>
            <p:spPr>
              <a:xfrm>
                <a:off x="2558188" y="1438875"/>
                <a:ext cx="19515" cy="154035"/>
              </a:xfrm>
              <a:custGeom>
                <a:avLst/>
                <a:gdLst>
                  <a:gd name="connsiteX0" fmla="*/ 2358 w 19515"/>
                  <a:gd name="connsiteY0" fmla="*/ 73078 h 154035"/>
                  <a:gd name="connsiteX1" fmla="*/ 4518 w 19515"/>
                  <a:gd name="connsiteY1" fmla="*/ 55412 h 154035"/>
                  <a:gd name="connsiteX2" fmla="*/ 19516 w 19515"/>
                  <a:gd name="connsiteY2" fmla="*/ 0 h 154035"/>
                  <a:gd name="connsiteX3" fmla="*/ 325 w 19515"/>
                  <a:gd name="connsiteY3" fmla="*/ 87820 h 154035"/>
                  <a:gd name="connsiteX4" fmla="*/ 1468 w 19515"/>
                  <a:gd name="connsiteY4" fmla="*/ 123279 h 154035"/>
                  <a:gd name="connsiteX5" fmla="*/ 4773 w 19515"/>
                  <a:gd name="connsiteY5" fmla="*/ 154035 h 154035"/>
                  <a:gd name="connsiteX6" fmla="*/ 6044 w 19515"/>
                  <a:gd name="connsiteY6" fmla="*/ 147299 h 154035"/>
                  <a:gd name="connsiteX7" fmla="*/ 5281 w 19515"/>
                  <a:gd name="connsiteY7" fmla="*/ 134717 h 154035"/>
                  <a:gd name="connsiteX8" fmla="*/ 2739 w 19515"/>
                  <a:gd name="connsiteY8" fmla="*/ 102690 h 154035"/>
                  <a:gd name="connsiteX9" fmla="*/ 1977 w 19515"/>
                  <a:gd name="connsiteY9" fmla="*/ 88202 h 154035"/>
                  <a:gd name="connsiteX10" fmla="*/ 2358 w 19515"/>
                  <a:gd name="connsiteY10" fmla="*/ 73078 h 15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515" h="154035">
                    <a:moveTo>
                      <a:pt x="2358" y="73078"/>
                    </a:moveTo>
                    <a:cubicBezTo>
                      <a:pt x="2993" y="67486"/>
                      <a:pt x="3756" y="61512"/>
                      <a:pt x="4518" y="55412"/>
                    </a:cubicBezTo>
                    <a:cubicBezTo>
                      <a:pt x="8331" y="31137"/>
                      <a:pt x="16974" y="6228"/>
                      <a:pt x="19516" y="0"/>
                    </a:cubicBezTo>
                    <a:cubicBezTo>
                      <a:pt x="5408" y="33298"/>
                      <a:pt x="1087" y="62783"/>
                      <a:pt x="325" y="87820"/>
                    </a:cubicBezTo>
                    <a:cubicBezTo>
                      <a:pt x="-692" y="100402"/>
                      <a:pt x="960" y="112095"/>
                      <a:pt x="1468" y="123279"/>
                    </a:cubicBezTo>
                    <a:cubicBezTo>
                      <a:pt x="2612" y="133955"/>
                      <a:pt x="3756" y="143995"/>
                      <a:pt x="4773" y="154035"/>
                    </a:cubicBezTo>
                    <a:cubicBezTo>
                      <a:pt x="4773" y="149714"/>
                      <a:pt x="5917" y="151620"/>
                      <a:pt x="6044" y="147299"/>
                    </a:cubicBezTo>
                    <a:cubicBezTo>
                      <a:pt x="6044" y="145139"/>
                      <a:pt x="6044" y="141453"/>
                      <a:pt x="5281" y="134717"/>
                    </a:cubicBezTo>
                    <a:cubicBezTo>
                      <a:pt x="4518" y="127981"/>
                      <a:pt x="3756" y="117814"/>
                      <a:pt x="2739" y="102690"/>
                    </a:cubicBezTo>
                    <a:cubicBezTo>
                      <a:pt x="2231" y="102690"/>
                      <a:pt x="1722" y="96971"/>
                      <a:pt x="1977" y="88202"/>
                    </a:cubicBezTo>
                    <a:cubicBezTo>
                      <a:pt x="1977" y="83753"/>
                      <a:pt x="1977" y="78670"/>
                      <a:pt x="2358" y="73078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7" name="Freeform: Shape 2556">
                <a:extLst>
                  <a:ext uri="{FF2B5EF4-FFF2-40B4-BE49-F238E27FC236}">
                    <a16:creationId xmlns:a16="http://schemas.microsoft.com/office/drawing/2014/main" id="{265A3B37-F63F-C5FD-8994-3172B10C2415}"/>
                  </a:ext>
                </a:extLst>
              </p:cNvPr>
              <p:cNvSpPr/>
              <p:nvPr/>
            </p:nvSpPr>
            <p:spPr>
              <a:xfrm>
                <a:off x="3142754" y="2306403"/>
                <a:ext cx="25926" cy="201059"/>
              </a:xfrm>
              <a:custGeom>
                <a:avLst/>
                <a:gdLst>
                  <a:gd name="connsiteX0" fmla="*/ 25927 w 25926"/>
                  <a:gd name="connsiteY0" fmla="*/ 201059 h 201059"/>
                  <a:gd name="connsiteX1" fmla="*/ 0 w 25926"/>
                  <a:gd name="connsiteY1" fmla="*/ 0 h 201059"/>
                  <a:gd name="connsiteX2" fmla="*/ 25927 w 25926"/>
                  <a:gd name="connsiteY2" fmla="*/ 201059 h 20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26" h="201059">
                    <a:moveTo>
                      <a:pt x="25927" y="201059"/>
                    </a:moveTo>
                    <a:cubicBezTo>
                      <a:pt x="19064" y="133828"/>
                      <a:pt x="4321" y="14488"/>
                      <a:pt x="0" y="0"/>
                    </a:cubicBezTo>
                    <a:cubicBezTo>
                      <a:pt x="6863" y="67232"/>
                      <a:pt x="17920" y="150985"/>
                      <a:pt x="25927" y="201059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8" name="Freeform: Shape 2557">
                <a:extLst>
                  <a:ext uri="{FF2B5EF4-FFF2-40B4-BE49-F238E27FC236}">
                    <a16:creationId xmlns:a16="http://schemas.microsoft.com/office/drawing/2014/main" id="{53B7ACCE-1A10-7586-353D-A3605633B735}"/>
                  </a:ext>
                </a:extLst>
              </p:cNvPr>
              <p:cNvSpPr/>
              <p:nvPr/>
            </p:nvSpPr>
            <p:spPr>
              <a:xfrm>
                <a:off x="3076494" y="1753809"/>
                <a:ext cx="24954" cy="200804"/>
              </a:xfrm>
              <a:custGeom>
                <a:avLst/>
                <a:gdLst>
                  <a:gd name="connsiteX0" fmla="*/ 7797 w 24954"/>
                  <a:gd name="connsiteY0" fmla="*/ 72442 h 200804"/>
                  <a:gd name="connsiteX1" fmla="*/ 14152 w 24954"/>
                  <a:gd name="connsiteY1" fmla="*/ 121754 h 200804"/>
                  <a:gd name="connsiteX2" fmla="*/ 24954 w 24954"/>
                  <a:gd name="connsiteY2" fmla="*/ 200805 h 200804"/>
                  <a:gd name="connsiteX3" fmla="*/ 1315 w 24954"/>
                  <a:gd name="connsiteY3" fmla="*/ 0 h 200804"/>
                  <a:gd name="connsiteX4" fmla="*/ 4238 w 24954"/>
                  <a:gd name="connsiteY4" fmla="*/ 50455 h 200804"/>
                  <a:gd name="connsiteX5" fmla="*/ 7797 w 24954"/>
                  <a:gd name="connsiteY5" fmla="*/ 72442 h 200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54" h="200804">
                    <a:moveTo>
                      <a:pt x="7797" y="72442"/>
                    </a:moveTo>
                    <a:cubicBezTo>
                      <a:pt x="9576" y="85787"/>
                      <a:pt x="11864" y="103580"/>
                      <a:pt x="14152" y="121754"/>
                    </a:cubicBezTo>
                    <a:cubicBezTo>
                      <a:pt x="18727" y="158102"/>
                      <a:pt x="23556" y="195721"/>
                      <a:pt x="24954" y="200805"/>
                    </a:cubicBezTo>
                    <a:cubicBezTo>
                      <a:pt x="14024" y="112858"/>
                      <a:pt x="5763" y="43847"/>
                      <a:pt x="1315" y="0"/>
                    </a:cubicBezTo>
                    <a:cubicBezTo>
                      <a:pt x="1061" y="8261"/>
                      <a:pt x="-2879" y="-8134"/>
                      <a:pt x="4238" y="50455"/>
                    </a:cubicBezTo>
                    <a:cubicBezTo>
                      <a:pt x="4747" y="50455"/>
                      <a:pt x="6018" y="59098"/>
                      <a:pt x="7797" y="7244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9" name="Freeform: Shape 2558">
                <a:extLst>
                  <a:ext uri="{FF2B5EF4-FFF2-40B4-BE49-F238E27FC236}">
                    <a16:creationId xmlns:a16="http://schemas.microsoft.com/office/drawing/2014/main" id="{C7DCF467-DF05-2845-524D-13F1F6B9188B}"/>
                  </a:ext>
                </a:extLst>
              </p:cNvPr>
              <p:cNvSpPr/>
              <p:nvPr/>
            </p:nvSpPr>
            <p:spPr>
              <a:xfrm rot="-422999">
                <a:off x="3053833" y="1501502"/>
                <a:ext cx="2160" cy="152001"/>
              </a:xfrm>
              <a:custGeom>
                <a:avLst/>
                <a:gdLst>
                  <a:gd name="connsiteX0" fmla="*/ 0 w 2160"/>
                  <a:gd name="connsiteY0" fmla="*/ 0 h 152001"/>
                  <a:gd name="connsiteX1" fmla="*/ 2161 w 2160"/>
                  <a:gd name="connsiteY1" fmla="*/ 0 h 152001"/>
                  <a:gd name="connsiteX2" fmla="*/ 2161 w 2160"/>
                  <a:gd name="connsiteY2" fmla="*/ 152002 h 152001"/>
                  <a:gd name="connsiteX3" fmla="*/ 0 w 2160"/>
                  <a:gd name="connsiteY3" fmla="*/ 152002 h 15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0" h="152001">
                    <a:moveTo>
                      <a:pt x="0" y="0"/>
                    </a:moveTo>
                    <a:lnTo>
                      <a:pt x="2161" y="0"/>
                    </a:lnTo>
                    <a:lnTo>
                      <a:pt x="2161" y="152002"/>
                    </a:lnTo>
                    <a:lnTo>
                      <a:pt x="0" y="152002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0" name="Freeform: Shape 2559">
                <a:extLst>
                  <a:ext uri="{FF2B5EF4-FFF2-40B4-BE49-F238E27FC236}">
                    <a16:creationId xmlns:a16="http://schemas.microsoft.com/office/drawing/2014/main" id="{5D82D79E-8241-C4B5-A26A-62642FC63B3E}"/>
                  </a:ext>
                </a:extLst>
              </p:cNvPr>
              <p:cNvSpPr/>
              <p:nvPr/>
            </p:nvSpPr>
            <p:spPr>
              <a:xfrm>
                <a:off x="2829541" y="1287301"/>
                <a:ext cx="147103" cy="69981"/>
              </a:xfrm>
              <a:custGeom>
                <a:avLst/>
                <a:gdLst>
                  <a:gd name="connsiteX0" fmla="*/ 103130 w 147103"/>
                  <a:gd name="connsiteY0" fmla="*/ 37319 h 69981"/>
                  <a:gd name="connsiteX1" fmla="*/ 147104 w 147103"/>
                  <a:gd name="connsiteY1" fmla="*/ 69982 h 69981"/>
                  <a:gd name="connsiteX2" fmla="*/ 42761 w 147103"/>
                  <a:gd name="connsiteY2" fmla="*/ 7580 h 69981"/>
                  <a:gd name="connsiteX3" fmla="*/ 3617 w 147103"/>
                  <a:gd name="connsiteY3" fmla="*/ 1606 h 69981"/>
                  <a:gd name="connsiteX4" fmla="*/ 103130 w 147103"/>
                  <a:gd name="connsiteY4" fmla="*/ 37192 h 69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03" h="69981">
                    <a:moveTo>
                      <a:pt x="103130" y="37319"/>
                    </a:moveTo>
                    <a:cubicBezTo>
                      <a:pt x="125371" y="51045"/>
                      <a:pt x="138589" y="62738"/>
                      <a:pt x="147104" y="69982"/>
                    </a:cubicBezTo>
                    <a:cubicBezTo>
                      <a:pt x="117110" y="38590"/>
                      <a:pt x="74407" y="16476"/>
                      <a:pt x="42761" y="7580"/>
                    </a:cubicBezTo>
                    <a:cubicBezTo>
                      <a:pt x="10988" y="-1444"/>
                      <a:pt x="-8457" y="-935"/>
                      <a:pt x="3617" y="1606"/>
                    </a:cubicBezTo>
                    <a:cubicBezTo>
                      <a:pt x="49116" y="8088"/>
                      <a:pt x="80889" y="23975"/>
                      <a:pt x="103130" y="3719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1" name="Freeform: Shape 2560">
                <a:extLst>
                  <a:ext uri="{FF2B5EF4-FFF2-40B4-BE49-F238E27FC236}">
                    <a16:creationId xmlns:a16="http://schemas.microsoft.com/office/drawing/2014/main" id="{F7145821-FCE5-13DD-9B4A-C25597D907FA}"/>
                  </a:ext>
                </a:extLst>
              </p:cNvPr>
              <p:cNvSpPr/>
              <p:nvPr/>
            </p:nvSpPr>
            <p:spPr>
              <a:xfrm>
                <a:off x="2549789" y="1435571"/>
                <a:ext cx="22704" cy="106502"/>
              </a:xfrm>
              <a:custGeom>
                <a:avLst/>
                <a:gdLst>
                  <a:gd name="connsiteX0" fmla="*/ 3259 w 22704"/>
                  <a:gd name="connsiteY0" fmla="*/ 106376 h 106502"/>
                  <a:gd name="connsiteX1" fmla="*/ 22704 w 22704"/>
                  <a:gd name="connsiteY1" fmla="*/ 1144 h 106502"/>
                  <a:gd name="connsiteX2" fmla="*/ 19908 w 22704"/>
                  <a:gd name="connsiteY2" fmla="*/ 0 h 106502"/>
                  <a:gd name="connsiteX3" fmla="*/ 209 w 22704"/>
                  <a:gd name="connsiteY3" fmla="*/ 106503 h 106502"/>
                  <a:gd name="connsiteX4" fmla="*/ 3132 w 22704"/>
                  <a:gd name="connsiteY4" fmla="*/ 106503 h 10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4" h="106502">
                    <a:moveTo>
                      <a:pt x="3259" y="106376"/>
                    </a:moveTo>
                    <a:cubicBezTo>
                      <a:pt x="1734" y="70409"/>
                      <a:pt x="8470" y="34188"/>
                      <a:pt x="22704" y="1144"/>
                    </a:cubicBezTo>
                    <a:lnTo>
                      <a:pt x="19908" y="0"/>
                    </a:lnTo>
                    <a:cubicBezTo>
                      <a:pt x="5547" y="33425"/>
                      <a:pt x="-1316" y="70155"/>
                      <a:pt x="209" y="106503"/>
                    </a:cubicBezTo>
                    <a:lnTo>
                      <a:pt x="3132" y="106503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2" name="Freeform: Shape 2561">
                <a:extLst>
                  <a:ext uri="{FF2B5EF4-FFF2-40B4-BE49-F238E27FC236}">
                    <a16:creationId xmlns:a16="http://schemas.microsoft.com/office/drawing/2014/main" id="{72E54A02-DCEF-20A9-EDB0-4A350B82332A}"/>
                  </a:ext>
                </a:extLst>
              </p:cNvPr>
              <p:cNvSpPr/>
              <p:nvPr/>
            </p:nvSpPr>
            <p:spPr>
              <a:xfrm rot="-422399">
                <a:off x="3165796" y="2355336"/>
                <a:ext cx="2160" cy="152001"/>
              </a:xfrm>
              <a:custGeom>
                <a:avLst/>
                <a:gdLst>
                  <a:gd name="connsiteX0" fmla="*/ 0 w 2160"/>
                  <a:gd name="connsiteY0" fmla="*/ 0 h 152001"/>
                  <a:gd name="connsiteX1" fmla="*/ 2161 w 2160"/>
                  <a:gd name="connsiteY1" fmla="*/ 0 h 152001"/>
                  <a:gd name="connsiteX2" fmla="*/ 2161 w 2160"/>
                  <a:gd name="connsiteY2" fmla="*/ 152002 h 152001"/>
                  <a:gd name="connsiteX3" fmla="*/ 0 w 2160"/>
                  <a:gd name="connsiteY3" fmla="*/ 152002 h 15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0" h="152001">
                    <a:moveTo>
                      <a:pt x="0" y="0"/>
                    </a:moveTo>
                    <a:lnTo>
                      <a:pt x="2161" y="0"/>
                    </a:lnTo>
                    <a:lnTo>
                      <a:pt x="2161" y="152002"/>
                    </a:lnTo>
                    <a:lnTo>
                      <a:pt x="0" y="152002"/>
                    </a:ln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3" name="Freeform: Shape 2562">
                <a:extLst>
                  <a:ext uri="{FF2B5EF4-FFF2-40B4-BE49-F238E27FC236}">
                    <a16:creationId xmlns:a16="http://schemas.microsoft.com/office/drawing/2014/main" id="{D481AC64-640A-56A4-E210-C5721DD58D81}"/>
                  </a:ext>
                </a:extLst>
              </p:cNvPr>
              <p:cNvSpPr/>
              <p:nvPr/>
            </p:nvSpPr>
            <p:spPr>
              <a:xfrm>
                <a:off x="3114269" y="2000489"/>
                <a:ext cx="20859" cy="154166"/>
              </a:xfrm>
              <a:custGeom>
                <a:avLst/>
                <a:gdLst>
                  <a:gd name="connsiteX0" fmla="*/ 16 w 20859"/>
                  <a:gd name="connsiteY0" fmla="*/ 3563 h 154166"/>
                  <a:gd name="connsiteX1" fmla="*/ 20859 w 20859"/>
                  <a:gd name="connsiteY1" fmla="*/ 154166 h 154166"/>
                  <a:gd name="connsiteX2" fmla="*/ 16 w 20859"/>
                  <a:gd name="connsiteY2" fmla="*/ 3563 h 154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59" h="154166">
                    <a:moveTo>
                      <a:pt x="16" y="3563"/>
                    </a:moveTo>
                    <a:cubicBezTo>
                      <a:pt x="10565" y="89350"/>
                      <a:pt x="16919" y="133196"/>
                      <a:pt x="20859" y="154166"/>
                    </a:cubicBezTo>
                    <a:cubicBezTo>
                      <a:pt x="10946" y="74480"/>
                      <a:pt x="-492" y="-19568"/>
                      <a:pt x="16" y="3563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4" name="Freeform: Shape 2563">
                <a:extLst>
                  <a:ext uri="{FF2B5EF4-FFF2-40B4-BE49-F238E27FC236}">
                    <a16:creationId xmlns:a16="http://schemas.microsoft.com/office/drawing/2014/main" id="{682D5F31-967D-4784-C4CD-7183E42B6157}"/>
                  </a:ext>
                </a:extLst>
              </p:cNvPr>
              <p:cNvSpPr/>
              <p:nvPr/>
            </p:nvSpPr>
            <p:spPr>
              <a:xfrm>
                <a:off x="3174228" y="2455609"/>
                <a:ext cx="18853" cy="150730"/>
              </a:xfrm>
              <a:custGeom>
                <a:avLst/>
                <a:gdLst>
                  <a:gd name="connsiteX0" fmla="*/ 6780 w 18853"/>
                  <a:gd name="connsiteY0" fmla="*/ 64436 h 150730"/>
                  <a:gd name="connsiteX1" fmla="*/ 11101 w 18853"/>
                  <a:gd name="connsiteY1" fmla="*/ 95954 h 150730"/>
                  <a:gd name="connsiteX2" fmla="*/ 18854 w 18853"/>
                  <a:gd name="connsiteY2" fmla="*/ 150731 h 150730"/>
                  <a:gd name="connsiteX3" fmla="*/ 1315 w 18853"/>
                  <a:gd name="connsiteY3" fmla="*/ 0 h 150730"/>
                  <a:gd name="connsiteX4" fmla="*/ 4238 w 18853"/>
                  <a:gd name="connsiteY4" fmla="*/ 50710 h 150730"/>
                  <a:gd name="connsiteX5" fmla="*/ 6780 w 18853"/>
                  <a:gd name="connsiteY5" fmla="*/ 64563 h 15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53" h="150730">
                    <a:moveTo>
                      <a:pt x="6780" y="64436"/>
                    </a:moveTo>
                    <a:cubicBezTo>
                      <a:pt x="7924" y="72824"/>
                      <a:pt x="9449" y="84262"/>
                      <a:pt x="11101" y="95954"/>
                    </a:cubicBezTo>
                    <a:cubicBezTo>
                      <a:pt x="14279" y="119466"/>
                      <a:pt x="17456" y="144503"/>
                      <a:pt x="18854" y="150731"/>
                    </a:cubicBezTo>
                    <a:cubicBezTo>
                      <a:pt x="10339" y="81847"/>
                      <a:pt x="5636" y="39653"/>
                      <a:pt x="1315" y="0"/>
                    </a:cubicBezTo>
                    <a:cubicBezTo>
                      <a:pt x="1061" y="8515"/>
                      <a:pt x="-2879" y="-8007"/>
                      <a:pt x="4238" y="50710"/>
                    </a:cubicBezTo>
                    <a:cubicBezTo>
                      <a:pt x="4620" y="50710"/>
                      <a:pt x="5509" y="56175"/>
                      <a:pt x="6780" y="64563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5" name="Freeform: Shape 2564">
                <a:extLst>
                  <a:ext uri="{FF2B5EF4-FFF2-40B4-BE49-F238E27FC236}">
                    <a16:creationId xmlns:a16="http://schemas.microsoft.com/office/drawing/2014/main" id="{28AD6D8E-8C16-1E60-01EC-78E98A73BBB6}"/>
                  </a:ext>
                </a:extLst>
              </p:cNvPr>
              <p:cNvSpPr/>
              <p:nvPr/>
            </p:nvSpPr>
            <p:spPr>
              <a:xfrm>
                <a:off x="2539703" y="1485899"/>
                <a:ext cx="20537" cy="219050"/>
              </a:xfrm>
              <a:custGeom>
                <a:avLst/>
                <a:gdLst>
                  <a:gd name="connsiteX0" fmla="*/ 4448 w 20537"/>
                  <a:gd name="connsiteY0" fmla="*/ 86168 h 219050"/>
                  <a:gd name="connsiteX1" fmla="*/ 1906 w 20537"/>
                  <a:gd name="connsiteY1" fmla="*/ 59987 h 219050"/>
                  <a:gd name="connsiteX2" fmla="*/ 1398 w 20537"/>
                  <a:gd name="connsiteY2" fmla="*/ 36221 h 219050"/>
                  <a:gd name="connsiteX3" fmla="*/ 2542 w 20537"/>
                  <a:gd name="connsiteY3" fmla="*/ 16141 h 219050"/>
                  <a:gd name="connsiteX4" fmla="*/ 4194 w 20537"/>
                  <a:gd name="connsiteY4" fmla="*/ 0 h 219050"/>
                  <a:gd name="connsiteX5" fmla="*/ 254 w 20537"/>
                  <a:gd name="connsiteY5" fmla="*/ 41051 h 219050"/>
                  <a:gd name="connsiteX6" fmla="*/ 0 w 20537"/>
                  <a:gd name="connsiteY6" fmla="*/ 52108 h 219050"/>
                  <a:gd name="connsiteX7" fmla="*/ 763 w 20537"/>
                  <a:gd name="connsiteY7" fmla="*/ 63292 h 219050"/>
                  <a:gd name="connsiteX8" fmla="*/ 2669 w 20537"/>
                  <a:gd name="connsiteY8" fmla="*/ 85151 h 219050"/>
                  <a:gd name="connsiteX9" fmla="*/ 12074 w 20537"/>
                  <a:gd name="connsiteY9" fmla="*/ 161788 h 219050"/>
                  <a:gd name="connsiteX10" fmla="*/ 20208 w 20537"/>
                  <a:gd name="connsiteY10" fmla="*/ 209447 h 219050"/>
                  <a:gd name="connsiteX11" fmla="*/ 4321 w 20537"/>
                  <a:gd name="connsiteY11" fmla="*/ 86295 h 2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537" h="219050">
                    <a:moveTo>
                      <a:pt x="4448" y="86168"/>
                    </a:moveTo>
                    <a:cubicBezTo>
                      <a:pt x="3177" y="78034"/>
                      <a:pt x="2669" y="68248"/>
                      <a:pt x="1906" y="59987"/>
                    </a:cubicBezTo>
                    <a:cubicBezTo>
                      <a:pt x="890" y="51472"/>
                      <a:pt x="1525" y="43592"/>
                      <a:pt x="1398" y="36221"/>
                    </a:cubicBezTo>
                    <a:cubicBezTo>
                      <a:pt x="1271" y="28850"/>
                      <a:pt x="1779" y="22114"/>
                      <a:pt x="2542" y="16141"/>
                    </a:cubicBezTo>
                    <a:cubicBezTo>
                      <a:pt x="3177" y="10040"/>
                      <a:pt x="3686" y="4702"/>
                      <a:pt x="4194" y="0"/>
                    </a:cubicBezTo>
                    <a:cubicBezTo>
                      <a:pt x="2542" y="12582"/>
                      <a:pt x="127" y="26435"/>
                      <a:pt x="254" y="41051"/>
                    </a:cubicBezTo>
                    <a:cubicBezTo>
                      <a:pt x="254" y="44736"/>
                      <a:pt x="0" y="48422"/>
                      <a:pt x="0" y="52108"/>
                    </a:cubicBezTo>
                    <a:cubicBezTo>
                      <a:pt x="254" y="55793"/>
                      <a:pt x="508" y="59606"/>
                      <a:pt x="763" y="63292"/>
                    </a:cubicBezTo>
                    <a:cubicBezTo>
                      <a:pt x="1271" y="70663"/>
                      <a:pt x="1779" y="78797"/>
                      <a:pt x="2669" y="85151"/>
                    </a:cubicBezTo>
                    <a:cubicBezTo>
                      <a:pt x="5973" y="112095"/>
                      <a:pt x="9278" y="139165"/>
                      <a:pt x="12074" y="161788"/>
                    </a:cubicBezTo>
                    <a:cubicBezTo>
                      <a:pt x="17793" y="207032"/>
                      <a:pt x="21733" y="234738"/>
                      <a:pt x="20208" y="209447"/>
                    </a:cubicBezTo>
                    <a:cubicBezTo>
                      <a:pt x="14107" y="162423"/>
                      <a:pt x="8769" y="120610"/>
                      <a:pt x="4321" y="86295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6" name="Freeform: Shape 2565">
                <a:extLst>
                  <a:ext uri="{FF2B5EF4-FFF2-40B4-BE49-F238E27FC236}">
                    <a16:creationId xmlns:a16="http://schemas.microsoft.com/office/drawing/2014/main" id="{656149A9-7EC1-80E9-FFEC-C4147D08E0BB}"/>
                  </a:ext>
                </a:extLst>
              </p:cNvPr>
              <p:cNvSpPr/>
              <p:nvPr/>
            </p:nvSpPr>
            <p:spPr>
              <a:xfrm>
                <a:off x="3587276" y="5770416"/>
                <a:ext cx="18853" cy="150985"/>
              </a:xfrm>
              <a:custGeom>
                <a:avLst/>
                <a:gdLst>
                  <a:gd name="connsiteX0" fmla="*/ 6780 w 18853"/>
                  <a:gd name="connsiteY0" fmla="*/ 64562 h 150985"/>
                  <a:gd name="connsiteX1" fmla="*/ 11101 w 18853"/>
                  <a:gd name="connsiteY1" fmla="*/ 96081 h 150985"/>
                  <a:gd name="connsiteX2" fmla="*/ 18854 w 18853"/>
                  <a:gd name="connsiteY2" fmla="*/ 150985 h 150985"/>
                  <a:gd name="connsiteX3" fmla="*/ 1315 w 18853"/>
                  <a:gd name="connsiteY3" fmla="*/ 0 h 150985"/>
                  <a:gd name="connsiteX4" fmla="*/ 4238 w 18853"/>
                  <a:gd name="connsiteY4" fmla="*/ 50709 h 150985"/>
                  <a:gd name="connsiteX5" fmla="*/ 6780 w 18853"/>
                  <a:gd name="connsiteY5" fmla="*/ 64562 h 150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53" h="150985">
                    <a:moveTo>
                      <a:pt x="6780" y="64562"/>
                    </a:moveTo>
                    <a:cubicBezTo>
                      <a:pt x="7924" y="72951"/>
                      <a:pt x="9449" y="84389"/>
                      <a:pt x="11101" y="96081"/>
                    </a:cubicBezTo>
                    <a:cubicBezTo>
                      <a:pt x="14279" y="119593"/>
                      <a:pt x="17456" y="144757"/>
                      <a:pt x="18854" y="150985"/>
                    </a:cubicBezTo>
                    <a:cubicBezTo>
                      <a:pt x="10847" y="85914"/>
                      <a:pt x="11737" y="81720"/>
                      <a:pt x="1315" y="0"/>
                    </a:cubicBezTo>
                    <a:cubicBezTo>
                      <a:pt x="1061" y="8515"/>
                      <a:pt x="-2879" y="-8007"/>
                      <a:pt x="4238" y="50709"/>
                    </a:cubicBezTo>
                    <a:cubicBezTo>
                      <a:pt x="4620" y="50709"/>
                      <a:pt x="5509" y="56174"/>
                      <a:pt x="6780" y="64562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7" name="Freeform: Shape 2566">
                <a:extLst>
                  <a:ext uri="{FF2B5EF4-FFF2-40B4-BE49-F238E27FC236}">
                    <a16:creationId xmlns:a16="http://schemas.microsoft.com/office/drawing/2014/main" id="{42E09B6C-DB1E-D81D-EA31-E423D8C2AE1E}"/>
                  </a:ext>
                </a:extLst>
              </p:cNvPr>
              <p:cNvSpPr/>
              <p:nvPr/>
            </p:nvSpPr>
            <p:spPr>
              <a:xfrm>
                <a:off x="3091154" y="6066223"/>
                <a:ext cx="41742" cy="306616"/>
              </a:xfrm>
              <a:custGeom>
                <a:avLst/>
                <a:gdLst>
                  <a:gd name="connsiteX0" fmla="*/ 10548 w 41742"/>
                  <a:gd name="connsiteY0" fmla="*/ 50137 h 306616"/>
                  <a:gd name="connsiteX1" fmla="*/ 0 w 41742"/>
                  <a:gd name="connsiteY1" fmla="*/ 444 h 306616"/>
                  <a:gd name="connsiteX2" fmla="*/ 23766 w 41742"/>
                  <a:gd name="connsiteY2" fmla="*/ 201503 h 306616"/>
                  <a:gd name="connsiteX3" fmla="*/ 41686 w 41742"/>
                  <a:gd name="connsiteY3" fmla="*/ 301143 h 306616"/>
                  <a:gd name="connsiteX4" fmla="*/ 10676 w 41742"/>
                  <a:gd name="connsiteY4" fmla="*/ 50137 h 306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42" h="306616">
                    <a:moveTo>
                      <a:pt x="10548" y="50137"/>
                    </a:moveTo>
                    <a:cubicBezTo>
                      <a:pt x="9786" y="60812"/>
                      <a:pt x="1144" y="-6038"/>
                      <a:pt x="0" y="444"/>
                    </a:cubicBezTo>
                    <a:cubicBezTo>
                      <a:pt x="10930" y="88391"/>
                      <a:pt x="19191" y="157402"/>
                      <a:pt x="23766" y="201503"/>
                    </a:cubicBezTo>
                    <a:cubicBezTo>
                      <a:pt x="22495" y="163248"/>
                      <a:pt x="42957" y="339397"/>
                      <a:pt x="41686" y="301143"/>
                    </a:cubicBezTo>
                    <a:cubicBezTo>
                      <a:pt x="31392" y="217516"/>
                      <a:pt x="20970" y="133890"/>
                      <a:pt x="10676" y="50137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8" name="Freeform: Shape 2567">
                <a:extLst>
                  <a:ext uri="{FF2B5EF4-FFF2-40B4-BE49-F238E27FC236}">
                    <a16:creationId xmlns:a16="http://schemas.microsoft.com/office/drawing/2014/main" id="{1D31CB55-C9FC-0363-A543-A71B0387329F}"/>
                  </a:ext>
                </a:extLst>
              </p:cNvPr>
              <p:cNvSpPr/>
              <p:nvPr/>
            </p:nvSpPr>
            <p:spPr>
              <a:xfrm>
                <a:off x="3112760" y="2055397"/>
                <a:ext cx="33171" cy="250751"/>
              </a:xfrm>
              <a:custGeom>
                <a:avLst/>
                <a:gdLst>
                  <a:gd name="connsiteX0" fmla="*/ 0 w 33171"/>
                  <a:gd name="connsiteY0" fmla="*/ 0 h 250751"/>
                  <a:gd name="connsiteX1" fmla="*/ 33171 w 33171"/>
                  <a:gd name="connsiteY1" fmla="*/ 250752 h 250751"/>
                  <a:gd name="connsiteX2" fmla="*/ 0 w 33171"/>
                  <a:gd name="connsiteY2" fmla="*/ 0 h 250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171" h="250751">
                    <a:moveTo>
                      <a:pt x="0" y="0"/>
                    </a:moveTo>
                    <a:cubicBezTo>
                      <a:pt x="11693" y="89854"/>
                      <a:pt x="26435" y="209193"/>
                      <a:pt x="33171" y="250752"/>
                    </a:cubicBezTo>
                    <a:cubicBezTo>
                      <a:pt x="12836" y="87693"/>
                      <a:pt x="5973" y="9913"/>
                      <a:pt x="0" y="0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9" name="Freeform: Shape 2568">
                <a:extLst>
                  <a:ext uri="{FF2B5EF4-FFF2-40B4-BE49-F238E27FC236}">
                    <a16:creationId xmlns:a16="http://schemas.microsoft.com/office/drawing/2014/main" id="{24108D8C-BD0E-DD30-3FCE-E1FE3D1A4545}"/>
                  </a:ext>
                </a:extLst>
              </p:cNvPr>
              <p:cNvSpPr/>
              <p:nvPr/>
            </p:nvSpPr>
            <p:spPr>
              <a:xfrm>
                <a:off x="3237678" y="2956570"/>
                <a:ext cx="42461" cy="353095"/>
              </a:xfrm>
              <a:custGeom>
                <a:avLst/>
                <a:gdLst>
                  <a:gd name="connsiteX0" fmla="*/ 20475 w 42461"/>
                  <a:gd name="connsiteY0" fmla="*/ 202619 h 353095"/>
                  <a:gd name="connsiteX1" fmla="*/ 42462 w 42461"/>
                  <a:gd name="connsiteY1" fmla="*/ 353096 h 353095"/>
                  <a:gd name="connsiteX2" fmla="*/ 1157 w 42461"/>
                  <a:gd name="connsiteY2" fmla="*/ 1306 h 353095"/>
                  <a:gd name="connsiteX3" fmla="*/ 20475 w 42461"/>
                  <a:gd name="connsiteY3" fmla="*/ 202746 h 3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461" h="353095">
                    <a:moveTo>
                      <a:pt x="20475" y="202619"/>
                    </a:moveTo>
                    <a:cubicBezTo>
                      <a:pt x="25559" y="229817"/>
                      <a:pt x="26067" y="233884"/>
                      <a:pt x="42462" y="353096"/>
                    </a:cubicBezTo>
                    <a:cubicBezTo>
                      <a:pt x="29244" y="224987"/>
                      <a:pt x="13358" y="108063"/>
                      <a:pt x="1157" y="1306"/>
                    </a:cubicBezTo>
                    <a:cubicBezTo>
                      <a:pt x="-6469" y="-21189"/>
                      <a:pt x="26321" y="255108"/>
                      <a:pt x="20475" y="202746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0" name="Freeform: Shape 2569">
                <a:extLst>
                  <a:ext uri="{FF2B5EF4-FFF2-40B4-BE49-F238E27FC236}">
                    <a16:creationId xmlns:a16="http://schemas.microsoft.com/office/drawing/2014/main" id="{BB93647F-7993-8889-2867-181F9474EF54}"/>
                  </a:ext>
                </a:extLst>
              </p:cNvPr>
              <p:cNvSpPr/>
              <p:nvPr/>
            </p:nvSpPr>
            <p:spPr>
              <a:xfrm>
                <a:off x="3270481" y="3257274"/>
                <a:ext cx="74857" cy="554530"/>
              </a:xfrm>
              <a:custGeom>
                <a:avLst/>
                <a:gdLst>
                  <a:gd name="connsiteX0" fmla="*/ 0 w 74857"/>
                  <a:gd name="connsiteY0" fmla="*/ 2572 h 554530"/>
                  <a:gd name="connsiteX1" fmla="*/ 29867 w 74857"/>
                  <a:gd name="connsiteY1" fmla="*/ 253959 h 554530"/>
                  <a:gd name="connsiteX2" fmla="*/ 74857 w 74857"/>
                  <a:gd name="connsiteY2" fmla="*/ 554531 h 554530"/>
                  <a:gd name="connsiteX3" fmla="*/ 42067 w 74857"/>
                  <a:gd name="connsiteY3" fmla="*/ 252561 h 554530"/>
                  <a:gd name="connsiteX4" fmla="*/ 6609 w 74857"/>
                  <a:gd name="connsiteY4" fmla="*/ 1936 h 554530"/>
                  <a:gd name="connsiteX5" fmla="*/ 0 w 74857"/>
                  <a:gd name="connsiteY5" fmla="*/ 2699 h 55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857" h="554530">
                    <a:moveTo>
                      <a:pt x="0" y="2572"/>
                    </a:moveTo>
                    <a:cubicBezTo>
                      <a:pt x="8769" y="90773"/>
                      <a:pt x="19445" y="148981"/>
                      <a:pt x="29867" y="253959"/>
                    </a:cubicBezTo>
                    <a:cubicBezTo>
                      <a:pt x="43593" y="341525"/>
                      <a:pt x="52235" y="378890"/>
                      <a:pt x="74857" y="554531"/>
                    </a:cubicBezTo>
                    <a:cubicBezTo>
                      <a:pt x="62402" y="443199"/>
                      <a:pt x="57827" y="386516"/>
                      <a:pt x="42067" y="252561"/>
                    </a:cubicBezTo>
                    <a:cubicBezTo>
                      <a:pt x="43593" y="301110"/>
                      <a:pt x="6990" y="-28058"/>
                      <a:pt x="6609" y="1936"/>
                    </a:cubicBezTo>
                    <a:cubicBezTo>
                      <a:pt x="28088" y="181898"/>
                      <a:pt x="10168" y="73743"/>
                      <a:pt x="0" y="2699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1" name="Freeform: Shape 2570">
                <a:extLst>
                  <a:ext uri="{FF2B5EF4-FFF2-40B4-BE49-F238E27FC236}">
                    <a16:creationId xmlns:a16="http://schemas.microsoft.com/office/drawing/2014/main" id="{6201156B-C8AE-BB74-ABA9-830EEDB89222}"/>
                  </a:ext>
                </a:extLst>
              </p:cNvPr>
              <p:cNvSpPr/>
              <p:nvPr/>
            </p:nvSpPr>
            <p:spPr>
              <a:xfrm>
                <a:off x="3369941" y="4002837"/>
                <a:ext cx="27376" cy="210450"/>
              </a:xfrm>
              <a:custGeom>
                <a:avLst/>
                <a:gdLst>
                  <a:gd name="connsiteX0" fmla="*/ 27377 w 27376"/>
                  <a:gd name="connsiteY0" fmla="*/ 210450 h 210450"/>
                  <a:gd name="connsiteX1" fmla="*/ 306 w 27376"/>
                  <a:gd name="connsiteY1" fmla="*/ 9646 h 210450"/>
                  <a:gd name="connsiteX2" fmla="*/ 27377 w 27376"/>
                  <a:gd name="connsiteY2" fmla="*/ 210450 h 21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76" h="210450">
                    <a:moveTo>
                      <a:pt x="27377" y="210450"/>
                    </a:moveTo>
                    <a:cubicBezTo>
                      <a:pt x="16066" y="120343"/>
                      <a:pt x="-2617" y="-41064"/>
                      <a:pt x="306" y="9646"/>
                    </a:cubicBezTo>
                    <a:cubicBezTo>
                      <a:pt x="12126" y="104075"/>
                      <a:pt x="21785" y="177152"/>
                      <a:pt x="27377" y="210450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2" name="Freeform: Shape 2571">
                <a:extLst>
                  <a:ext uri="{FF2B5EF4-FFF2-40B4-BE49-F238E27FC236}">
                    <a16:creationId xmlns:a16="http://schemas.microsoft.com/office/drawing/2014/main" id="{5E8DD9ED-8498-2637-231D-2EF52C5D191B}"/>
                  </a:ext>
                </a:extLst>
              </p:cNvPr>
              <p:cNvSpPr/>
              <p:nvPr/>
            </p:nvSpPr>
            <p:spPr>
              <a:xfrm>
                <a:off x="2556733" y="1300185"/>
                <a:ext cx="1137397" cy="5577369"/>
              </a:xfrm>
              <a:custGeom>
                <a:avLst/>
                <a:gdLst>
                  <a:gd name="connsiteX0" fmla="*/ 1136836 w 1137397"/>
                  <a:gd name="connsiteY0" fmla="*/ 5286922 h 5577369"/>
                  <a:gd name="connsiteX1" fmla="*/ 1134421 w 1137397"/>
                  <a:gd name="connsiteY1" fmla="*/ 5264681 h 5577369"/>
                  <a:gd name="connsiteX2" fmla="*/ 1131625 w 1137397"/>
                  <a:gd name="connsiteY2" fmla="*/ 5243329 h 5577369"/>
                  <a:gd name="connsiteX3" fmla="*/ 1119806 w 1137397"/>
                  <a:gd name="connsiteY3" fmla="*/ 5155128 h 5577369"/>
                  <a:gd name="connsiteX4" fmla="*/ 1070113 w 1137397"/>
                  <a:gd name="connsiteY4" fmla="*/ 4771438 h 5577369"/>
                  <a:gd name="connsiteX5" fmla="*/ 1089431 w 1137397"/>
                  <a:gd name="connsiteY5" fmla="*/ 4973260 h 5577369"/>
                  <a:gd name="connsiteX6" fmla="*/ 1048888 w 1137397"/>
                  <a:gd name="connsiteY6" fmla="*/ 4672179 h 5577369"/>
                  <a:gd name="connsiteX7" fmla="*/ 1021564 w 1137397"/>
                  <a:gd name="connsiteY7" fmla="*/ 4369447 h 5577369"/>
                  <a:gd name="connsiteX8" fmla="*/ 960560 w 1137397"/>
                  <a:gd name="connsiteY8" fmla="*/ 3867053 h 5577369"/>
                  <a:gd name="connsiteX9" fmla="*/ 948867 w 1137397"/>
                  <a:gd name="connsiteY9" fmla="*/ 3817487 h 5577369"/>
                  <a:gd name="connsiteX10" fmla="*/ 921161 w 1137397"/>
                  <a:gd name="connsiteY10" fmla="*/ 3565846 h 5577369"/>
                  <a:gd name="connsiteX11" fmla="*/ 887991 w 1137397"/>
                  <a:gd name="connsiteY11" fmla="*/ 3315094 h 5577369"/>
                  <a:gd name="connsiteX12" fmla="*/ 784284 w 1137397"/>
                  <a:gd name="connsiteY12" fmla="*/ 2511874 h 5577369"/>
                  <a:gd name="connsiteX13" fmla="*/ 821521 w 1137397"/>
                  <a:gd name="connsiteY13" fmla="*/ 2813209 h 5577369"/>
                  <a:gd name="connsiteX14" fmla="*/ 767507 w 1137397"/>
                  <a:gd name="connsiteY14" fmla="*/ 2411853 h 5577369"/>
                  <a:gd name="connsiteX15" fmla="*/ 811990 w 1137397"/>
                  <a:gd name="connsiteY15" fmla="*/ 2763261 h 5577369"/>
                  <a:gd name="connsiteX16" fmla="*/ 763440 w 1137397"/>
                  <a:gd name="connsiteY16" fmla="*/ 2361270 h 5577369"/>
                  <a:gd name="connsiteX17" fmla="*/ 752765 w 1137397"/>
                  <a:gd name="connsiteY17" fmla="*/ 2311577 h 5577369"/>
                  <a:gd name="connsiteX18" fmla="*/ 656811 w 1137397"/>
                  <a:gd name="connsiteY18" fmla="*/ 1507468 h 5577369"/>
                  <a:gd name="connsiteX19" fmla="*/ 657573 w 1137397"/>
                  <a:gd name="connsiteY19" fmla="*/ 1558432 h 5577369"/>
                  <a:gd name="connsiteX20" fmla="*/ 627579 w 1137397"/>
                  <a:gd name="connsiteY20" fmla="*/ 1307044 h 5577369"/>
                  <a:gd name="connsiteX21" fmla="*/ 668884 w 1137397"/>
                  <a:gd name="connsiteY21" fmla="*/ 1659089 h 5577369"/>
                  <a:gd name="connsiteX22" fmla="*/ 656048 w 1137397"/>
                  <a:gd name="connsiteY22" fmla="*/ 1609650 h 5577369"/>
                  <a:gd name="connsiteX23" fmla="*/ 620971 w 1137397"/>
                  <a:gd name="connsiteY23" fmla="*/ 1307934 h 5577369"/>
                  <a:gd name="connsiteX24" fmla="*/ 622750 w 1137397"/>
                  <a:gd name="connsiteY24" fmla="*/ 1358771 h 5577369"/>
                  <a:gd name="connsiteX25" fmla="*/ 568354 w 1137397"/>
                  <a:gd name="connsiteY25" fmla="*/ 855615 h 5577369"/>
                  <a:gd name="connsiteX26" fmla="*/ 537980 w 1137397"/>
                  <a:gd name="connsiteY26" fmla="*/ 655191 h 5577369"/>
                  <a:gd name="connsiteX27" fmla="*/ 583224 w 1137397"/>
                  <a:gd name="connsiteY27" fmla="*/ 1057563 h 5577369"/>
                  <a:gd name="connsiteX28" fmla="*/ 578522 w 1137397"/>
                  <a:gd name="connsiteY28" fmla="*/ 1049175 h 5577369"/>
                  <a:gd name="connsiteX29" fmla="*/ 530989 w 1137397"/>
                  <a:gd name="connsiteY29" fmla="*/ 664596 h 5577369"/>
                  <a:gd name="connsiteX30" fmla="*/ 565686 w 1137397"/>
                  <a:gd name="connsiteY30" fmla="*/ 906832 h 5577369"/>
                  <a:gd name="connsiteX31" fmla="*/ 541920 w 1137397"/>
                  <a:gd name="connsiteY31" fmla="*/ 705773 h 5577369"/>
                  <a:gd name="connsiteX32" fmla="*/ 504682 w 1137397"/>
                  <a:gd name="connsiteY32" fmla="*/ 404439 h 5577369"/>
                  <a:gd name="connsiteX33" fmla="*/ 502521 w 1137397"/>
                  <a:gd name="connsiteY33" fmla="*/ 404693 h 5577369"/>
                  <a:gd name="connsiteX34" fmla="*/ 507605 w 1137397"/>
                  <a:gd name="connsiteY34" fmla="*/ 455148 h 5577369"/>
                  <a:gd name="connsiteX35" fmla="*/ 514849 w 1137397"/>
                  <a:gd name="connsiteY35" fmla="*/ 505096 h 5577369"/>
                  <a:gd name="connsiteX36" fmla="*/ 517264 w 1137397"/>
                  <a:gd name="connsiteY36" fmla="*/ 553772 h 5577369"/>
                  <a:gd name="connsiteX37" fmla="*/ 474053 w 1137397"/>
                  <a:gd name="connsiteY37" fmla="*/ 204015 h 5577369"/>
                  <a:gd name="connsiteX38" fmla="*/ 471892 w 1137397"/>
                  <a:gd name="connsiteY38" fmla="*/ 191560 h 5577369"/>
                  <a:gd name="connsiteX39" fmla="*/ 464393 w 1137397"/>
                  <a:gd name="connsiteY39" fmla="*/ 157373 h 5577369"/>
                  <a:gd name="connsiteX40" fmla="*/ 434527 w 1137397"/>
                  <a:gd name="connsiteY40" fmla="*/ 97512 h 5577369"/>
                  <a:gd name="connsiteX41" fmla="*/ 369583 w 1137397"/>
                  <a:gd name="connsiteY41" fmla="*/ 35492 h 5577369"/>
                  <a:gd name="connsiteX42" fmla="*/ 367804 w 1137397"/>
                  <a:gd name="connsiteY42" fmla="*/ 36254 h 5577369"/>
                  <a:gd name="connsiteX43" fmla="*/ 214658 w 1137397"/>
                  <a:gd name="connsiteY43" fmla="*/ 1812 h 5577369"/>
                  <a:gd name="connsiteX44" fmla="*/ 110316 w 1137397"/>
                  <a:gd name="connsiteY44" fmla="*/ 41973 h 5577369"/>
                  <a:gd name="connsiteX45" fmla="*/ 108791 w 1137397"/>
                  <a:gd name="connsiteY45" fmla="*/ 41973 h 5577369"/>
                  <a:gd name="connsiteX46" fmla="*/ 173607 w 1137397"/>
                  <a:gd name="connsiteY46" fmla="*/ 7658 h 5577369"/>
                  <a:gd name="connsiteX47" fmla="*/ 122008 w 1137397"/>
                  <a:gd name="connsiteY47" fmla="*/ 30662 h 5577369"/>
                  <a:gd name="connsiteX48" fmla="*/ 126202 w 1137397"/>
                  <a:gd name="connsiteY48" fmla="*/ 27485 h 5577369"/>
                  <a:gd name="connsiteX49" fmla="*/ 58844 w 1137397"/>
                  <a:gd name="connsiteY49" fmla="*/ 84041 h 5577369"/>
                  <a:gd name="connsiteX50" fmla="*/ 9786 w 1137397"/>
                  <a:gd name="connsiteY50" fmla="*/ 189781 h 5577369"/>
                  <a:gd name="connsiteX51" fmla="*/ 7753 w 1137397"/>
                  <a:gd name="connsiteY51" fmla="*/ 212276 h 5577369"/>
                  <a:gd name="connsiteX52" fmla="*/ 8134 w 1137397"/>
                  <a:gd name="connsiteY52" fmla="*/ 228163 h 5577369"/>
                  <a:gd name="connsiteX53" fmla="*/ 10930 w 1137397"/>
                  <a:gd name="connsiteY53" fmla="*/ 247481 h 5577369"/>
                  <a:gd name="connsiteX54" fmla="*/ 11565 w 1137397"/>
                  <a:gd name="connsiteY54" fmla="*/ 250149 h 5577369"/>
                  <a:gd name="connsiteX55" fmla="*/ 12328 w 1137397"/>
                  <a:gd name="connsiteY55" fmla="*/ 261079 h 5577369"/>
                  <a:gd name="connsiteX56" fmla="*/ 52743 w 1137397"/>
                  <a:gd name="connsiteY56" fmla="*/ 587705 h 5577369"/>
                  <a:gd name="connsiteX57" fmla="*/ 53125 w 1137397"/>
                  <a:gd name="connsiteY57" fmla="*/ 592789 h 5577369"/>
                  <a:gd name="connsiteX58" fmla="*/ 4957 w 1137397"/>
                  <a:gd name="connsiteY58" fmla="*/ 292852 h 5577369"/>
                  <a:gd name="connsiteX59" fmla="*/ 34823 w 1137397"/>
                  <a:gd name="connsiteY59" fmla="*/ 543986 h 5577369"/>
                  <a:gd name="connsiteX60" fmla="*/ 4448 w 1137397"/>
                  <a:gd name="connsiteY60" fmla="*/ 343689 h 5577369"/>
                  <a:gd name="connsiteX61" fmla="*/ 0 w 1137397"/>
                  <a:gd name="connsiteY61" fmla="*/ 344197 h 5577369"/>
                  <a:gd name="connsiteX62" fmla="*/ 36094 w 1137397"/>
                  <a:gd name="connsiteY62" fmla="*/ 645786 h 5577369"/>
                  <a:gd name="connsiteX63" fmla="*/ 23004 w 1137397"/>
                  <a:gd name="connsiteY63" fmla="*/ 494293 h 5577369"/>
                  <a:gd name="connsiteX64" fmla="*/ 52235 w 1137397"/>
                  <a:gd name="connsiteY64" fmla="*/ 694843 h 5577369"/>
                  <a:gd name="connsiteX65" fmla="*/ 72697 w 1137397"/>
                  <a:gd name="connsiteY65" fmla="*/ 896157 h 5577369"/>
                  <a:gd name="connsiteX66" fmla="*/ 61004 w 1137397"/>
                  <a:gd name="connsiteY66" fmla="*/ 846591 h 5577369"/>
                  <a:gd name="connsiteX67" fmla="*/ 53760 w 1137397"/>
                  <a:gd name="connsiteY67" fmla="*/ 796644 h 5577369"/>
                  <a:gd name="connsiteX68" fmla="*/ 25673 w 1137397"/>
                  <a:gd name="connsiteY68" fmla="*/ 596093 h 5577369"/>
                  <a:gd name="connsiteX69" fmla="*/ 49439 w 1137397"/>
                  <a:gd name="connsiteY69" fmla="*/ 797152 h 5577369"/>
                  <a:gd name="connsiteX70" fmla="*/ 88837 w 1137397"/>
                  <a:gd name="connsiteY70" fmla="*/ 1098360 h 5577369"/>
                  <a:gd name="connsiteX71" fmla="*/ 74222 w 1137397"/>
                  <a:gd name="connsiteY71" fmla="*/ 998084 h 5577369"/>
                  <a:gd name="connsiteX72" fmla="*/ 115527 w 1137397"/>
                  <a:gd name="connsiteY72" fmla="*/ 1349874 h 5577369"/>
                  <a:gd name="connsiteX73" fmla="*/ 128363 w 1137397"/>
                  <a:gd name="connsiteY73" fmla="*/ 1399313 h 5577369"/>
                  <a:gd name="connsiteX74" fmla="*/ 196230 w 1137397"/>
                  <a:gd name="connsiteY74" fmla="*/ 2002872 h 5577369"/>
                  <a:gd name="connsiteX75" fmla="*/ 138149 w 1137397"/>
                  <a:gd name="connsiteY75" fmla="*/ 1551188 h 5577369"/>
                  <a:gd name="connsiteX76" fmla="*/ 186698 w 1137397"/>
                  <a:gd name="connsiteY76" fmla="*/ 1953179 h 5577369"/>
                  <a:gd name="connsiteX77" fmla="*/ 218090 w 1137397"/>
                  <a:gd name="connsiteY77" fmla="*/ 2153094 h 5577369"/>
                  <a:gd name="connsiteX78" fmla="*/ 244779 w 1137397"/>
                  <a:gd name="connsiteY78" fmla="*/ 2404990 h 5577369"/>
                  <a:gd name="connsiteX79" fmla="*/ 294472 w 1137397"/>
                  <a:gd name="connsiteY79" fmla="*/ 2806854 h 5577369"/>
                  <a:gd name="connsiteX80" fmla="*/ 299937 w 1137397"/>
                  <a:gd name="connsiteY80" fmla="*/ 2806218 h 5577369"/>
                  <a:gd name="connsiteX81" fmla="*/ 338954 w 1137397"/>
                  <a:gd name="connsiteY81" fmla="*/ 3158262 h 5577369"/>
                  <a:gd name="connsiteX82" fmla="*/ 299555 w 1137397"/>
                  <a:gd name="connsiteY82" fmla="*/ 2857055 h 5577369"/>
                  <a:gd name="connsiteX83" fmla="*/ 356493 w 1137397"/>
                  <a:gd name="connsiteY83" fmla="*/ 3309120 h 5577369"/>
                  <a:gd name="connsiteX84" fmla="*/ 348486 w 1137397"/>
                  <a:gd name="connsiteY84" fmla="*/ 3208209 h 5577369"/>
                  <a:gd name="connsiteX85" fmla="*/ 381275 w 1137397"/>
                  <a:gd name="connsiteY85" fmla="*/ 3510052 h 5577369"/>
                  <a:gd name="connsiteX86" fmla="*/ 405042 w 1137397"/>
                  <a:gd name="connsiteY86" fmla="*/ 3711112 h 5577369"/>
                  <a:gd name="connsiteX87" fmla="*/ 426902 w 1137397"/>
                  <a:gd name="connsiteY87" fmla="*/ 3861334 h 5577369"/>
                  <a:gd name="connsiteX88" fmla="*/ 465918 w 1137397"/>
                  <a:gd name="connsiteY88" fmla="*/ 4213505 h 5577369"/>
                  <a:gd name="connsiteX89" fmla="*/ 526160 w 1137397"/>
                  <a:gd name="connsiteY89" fmla="*/ 4665062 h 5577369"/>
                  <a:gd name="connsiteX90" fmla="*/ 509130 w 1137397"/>
                  <a:gd name="connsiteY90" fmla="*/ 4463368 h 5577369"/>
                  <a:gd name="connsiteX91" fmla="*/ 535692 w 1137397"/>
                  <a:gd name="connsiteY91" fmla="*/ 4714882 h 5577369"/>
                  <a:gd name="connsiteX92" fmla="*/ 559458 w 1137397"/>
                  <a:gd name="connsiteY92" fmla="*/ 4916196 h 5577369"/>
                  <a:gd name="connsiteX93" fmla="*/ 563779 w 1137397"/>
                  <a:gd name="connsiteY93" fmla="*/ 4915687 h 5577369"/>
                  <a:gd name="connsiteX94" fmla="*/ 602797 w 1137397"/>
                  <a:gd name="connsiteY94" fmla="*/ 5267858 h 5577369"/>
                  <a:gd name="connsiteX95" fmla="*/ 583733 w 1137397"/>
                  <a:gd name="connsiteY95" fmla="*/ 5168091 h 5577369"/>
                  <a:gd name="connsiteX96" fmla="*/ 594281 w 1137397"/>
                  <a:gd name="connsiteY96" fmla="*/ 5260233 h 5577369"/>
                  <a:gd name="connsiteX97" fmla="*/ 600127 w 1137397"/>
                  <a:gd name="connsiteY97" fmla="*/ 5309799 h 5577369"/>
                  <a:gd name="connsiteX98" fmla="*/ 607626 w 1137397"/>
                  <a:gd name="connsiteY98" fmla="*/ 5363304 h 5577369"/>
                  <a:gd name="connsiteX99" fmla="*/ 657065 w 1137397"/>
                  <a:gd name="connsiteY99" fmla="*/ 5472603 h 5577369"/>
                  <a:gd name="connsiteX100" fmla="*/ 747935 w 1137397"/>
                  <a:gd name="connsiteY100" fmla="*/ 5548477 h 5577369"/>
                  <a:gd name="connsiteX101" fmla="*/ 855709 w 1137397"/>
                  <a:gd name="connsiteY101" fmla="*/ 5577072 h 5577369"/>
                  <a:gd name="connsiteX102" fmla="*/ 953697 w 1137397"/>
                  <a:gd name="connsiteY102" fmla="*/ 5563346 h 5577369"/>
                  <a:gd name="connsiteX103" fmla="*/ 1025250 w 1137397"/>
                  <a:gd name="connsiteY103" fmla="*/ 5525601 h 5577369"/>
                  <a:gd name="connsiteX104" fmla="*/ 1066808 w 1137397"/>
                  <a:gd name="connsiteY104" fmla="*/ 5486075 h 5577369"/>
                  <a:gd name="connsiteX105" fmla="*/ 1136455 w 1137397"/>
                  <a:gd name="connsiteY105" fmla="*/ 5333946 h 5577369"/>
                  <a:gd name="connsiteX106" fmla="*/ 1136328 w 1137397"/>
                  <a:gd name="connsiteY106" fmla="*/ 5286541 h 557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1137397" h="5577369">
                    <a:moveTo>
                      <a:pt x="1136836" y="5286922"/>
                    </a:moveTo>
                    <a:cubicBezTo>
                      <a:pt x="1136328" y="5278407"/>
                      <a:pt x="1135311" y="5271798"/>
                      <a:pt x="1134421" y="5264681"/>
                    </a:cubicBezTo>
                    <a:cubicBezTo>
                      <a:pt x="1133532" y="5257564"/>
                      <a:pt x="1132642" y="5250574"/>
                      <a:pt x="1131625" y="5243329"/>
                    </a:cubicBezTo>
                    <a:cubicBezTo>
                      <a:pt x="1127813" y="5214734"/>
                      <a:pt x="1123873" y="5185248"/>
                      <a:pt x="1119806" y="5155128"/>
                    </a:cubicBezTo>
                    <a:cubicBezTo>
                      <a:pt x="1103411" y="5034645"/>
                      <a:pt x="1084983" y="4903486"/>
                      <a:pt x="1070113" y="4771438"/>
                    </a:cubicBezTo>
                    <a:cubicBezTo>
                      <a:pt x="1057658" y="4709417"/>
                      <a:pt x="1087906" y="4939453"/>
                      <a:pt x="1089431" y="4973260"/>
                    </a:cubicBezTo>
                    <a:cubicBezTo>
                      <a:pt x="1068969" y="4788595"/>
                      <a:pt x="1064394" y="4780843"/>
                      <a:pt x="1048888" y="4672179"/>
                    </a:cubicBezTo>
                    <a:cubicBezTo>
                      <a:pt x="1031731" y="4514967"/>
                      <a:pt x="994112" y="4198763"/>
                      <a:pt x="1021564" y="4369447"/>
                    </a:cubicBezTo>
                    <a:cubicBezTo>
                      <a:pt x="988266" y="4133692"/>
                      <a:pt x="996781" y="4160000"/>
                      <a:pt x="960560" y="3867053"/>
                    </a:cubicBezTo>
                    <a:cubicBezTo>
                      <a:pt x="955603" y="3840110"/>
                      <a:pt x="962085" y="3926405"/>
                      <a:pt x="948867" y="3817487"/>
                    </a:cubicBezTo>
                    <a:cubicBezTo>
                      <a:pt x="919636" y="3591773"/>
                      <a:pt x="895108" y="3380038"/>
                      <a:pt x="921161" y="3565846"/>
                    </a:cubicBezTo>
                    <a:cubicBezTo>
                      <a:pt x="901716" y="3393891"/>
                      <a:pt x="902479" y="3415242"/>
                      <a:pt x="887991" y="3315094"/>
                    </a:cubicBezTo>
                    <a:cubicBezTo>
                      <a:pt x="836391" y="2900648"/>
                      <a:pt x="818344" y="2751950"/>
                      <a:pt x="784284" y="2511874"/>
                    </a:cubicBezTo>
                    <a:cubicBezTo>
                      <a:pt x="796738" y="2612277"/>
                      <a:pt x="809066" y="2712552"/>
                      <a:pt x="821521" y="2813209"/>
                    </a:cubicBezTo>
                    <a:cubicBezTo>
                      <a:pt x="839695" y="3012870"/>
                      <a:pt x="775006" y="2523439"/>
                      <a:pt x="767507" y="2411853"/>
                    </a:cubicBezTo>
                    <a:cubicBezTo>
                      <a:pt x="776912" y="2504121"/>
                      <a:pt x="801822" y="2694378"/>
                      <a:pt x="811990" y="2763261"/>
                    </a:cubicBezTo>
                    <a:cubicBezTo>
                      <a:pt x="789113" y="2566396"/>
                      <a:pt x="779327" y="2503740"/>
                      <a:pt x="763440" y="2361270"/>
                    </a:cubicBezTo>
                    <a:cubicBezTo>
                      <a:pt x="746664" y="2237991"/>
                      <a:pt x="766109" y="2416174"/>
                      <a:pt x="752765" y="2311577"/>
                    </a:cubicBezTo>
                    <a:cubicBezTo>
                      <a:pt x="722136" y="2017995"/>
                      <a:pt x="693667" y="1832442"/>
                      <a:pt x="656811" y="1507468"/>
                    </a:cubicBezTo>
                    <a:cubicBezTo>
                      <a:pt x="648549" y="1466163"/>
                      <a:pt x="662784" y="1579021"/>
                      <a:pt x="657573" y="1558432"/>
                    </a:cubicBezTo>
                    <a:cubicBezTo>
                      <a:pt x="639399" y="1401346"/>
                      <a:pt x="640924" y="1426638"/>
                      <a:pt x="627579" y="1307044"/>
                    </a:cubicBezTo>
                    <a:cubicBezTo>
                      <a:pt x="616141" y="1265867"/>
                      <a:pt x="652744" y="1524880"/>
                      <a:pt x="668884" y="1659089"/>
                    </a:cubicBezTo>
                    <a:cubicBezTo>
                      <a:pt x="671426" y="1703189"/>
                      <a:pt x="673460" y="1739029"/>
                      <a:pt x="656048" y="1609650"/>
                    </a:cubicBezTo>
                    <a:cubicBezTo>
                      <a:pt x="665961" y="1657436"/>
                      <a:pt x="633044" y="1410624"/>
                      <a:pt x="620971" y="1307934"/>
                    </a:cubicBezTo>
                    <a:cubicBezTo>
                      <a:pt x="609914" y="1241465"/>
                      <a:pt x="642068" y="1507214"/>
                      <a:pt x="622750" y="1358771"/>
                    </a:cubicBezTo>
                    <a:cubicBezTo>
                      <a:pt x="603686" y="1182622"/>
                      <a:pt x="586783" y="1025409"/>
                      <a:pt x="568354" y="855615"/>
                    </a:cubicBezTo>
                    <a:cubicBezTo>
                      <a:pt x="560348" y="832992"/>
                      <a:pt x="544716" y="665104"/>
                      <a:pt x="537980" y="655191"/>
                    </a:cubicBezTo>
                    <a:cubicBezTo>
                      <a:pt x="566194" y="862096"/>
                      <a:pt x="566575" y="908993"/>
                      <a:pt x="583224" y="1057563"/>
                    </a:cubicBezTo>
                    <a:cubicBezTo>
                      <a:pt x="575980" y="1007235"/>
                      <a:pt x="577632" y="1029349"/>
                      <a:pt x="578522" y="1049175"/>
                    </a:cubicBezTo>
                    <a:lnTo>
                      <a:pt x="530989" y="664596"/>
                    </a:lnTo>
                    <a:cubicBezTo>
                      <a:pt x="543953" y="759152"/>
                      <a:pt x="552214" y="807193"/>
                      <a:pt x="565686" y="906832"/>
                    </a:cubicBezTo>
                    <a:cubicBezTo>
                      <a:pt x="554756" y="818885"/>
                      <a:pt x="546495" y="749874"/>
                      <a:pt x="541920" y="705773"/>
                    </a:cubicBezTo>
                    <a:cubicBezTo>
                      <a:pt x="535056" y="693700"/>
                      <a:pt x="520822" y="527845"/>
                      <a:pt x="504682" y="404439"/>
                    </a:cubicBezTo>
                    <a:lnTo>
                      <a:pt x="502521" y="404693"/>
                    </a:lnTo>
                    <a:cubicBezTo>
                      <a:pt x="502140" y="406854"/>
                      <a:pt x="502267" y="413081"/>
                      <a:pt x="507605" y="455148"/>
                    </a:cubicBezTo>
                    <a:cubicBezTo>
                      <a:pt x="508494" y="457055"/>
                      <a:pt x="509893" y="463155"/>
                      <a:pt x="514849" y="505096"/>
                    </a:cubicBezTo>
                    <a:cubicBezTo>
                      <a:pt x="512053" y="496580"/>
                      <a:pt x="517136" y="542588"/>
                      <a:pt x="517264" y="553772"/>
                    </a:cubicBezTo>
                    <a:lnTo>
                      <a:pt x="474053" y="204015"/>
                    </a:lnTo>
                    <a:cubicBezTo>
                      <a:pt x="473544" y="199821"/>
                      <a:pt x="472654" y="195754"/>
                      <a:pt x="471892" y="191560"/>
                    </a:cubicBezTo>
                    <a:cubicBezTo>
                      <a:pt x="471002" y="183553"/>
                      <a:pt x="469096" y="171988"/>
                      <a:pt x="464393" y="157373"/>
                    </a:cubicBezTo>
                    <a:cubicBezTo>
                      <a:pt x="458801" y="140342"/>
                      <a:pt x="449778" y="119245"/>
                      <a:pt x="434527" y="97512"/>
                    </a:cubicBezTo>
                    <a:cubicBezTo>
                      <a:pt x="419276" y="75907"/>
                      <a:pt x="397924" y="53411"/>
                      <a:pt x="369583" y="35492"/>
                    </a:cubicBezTo>
                    <a:cubicBezTo>
                      <a:pt x="368185" y="35364"/>
                      <a:pt x="367804" y="35619"/>
                      <a:pt x="367804" y="36254"/>
                    </a:cubicBezTo>
                    <a:cubicBezTo>
                      <a:pt x="323830" y="8421"/>
                      <a:pt x="270451" y="-5178"/>
                      <a:pt x="214658" y="1812"/>
                    </a:cubicBezTo>
                    <a:cubicBezTo>
                      <a:pt x="175768" y="6642"/>
                      <a:pt x="140437" y="20876"/>
                      <a:pt x="110316" y="41973"/>
                    </a:cubicBezTo>
                    <a:cubicBezTo>
                      <a:pt x="109680" y="42100"/>
                      <a:pt x="109045" y="42227"/>
                      <a:pt x="108791" y="41973"/>
                    </a:cubicBezTo>
                    <a:cubicBezTo>
                      <a:pt x="131159" y="25833"/>
                      <a:pt x="154417" y="14521"/>
                      <a:pt x="173607" y="7658"/>
                    </a:cubicBezTo>
                    <a:cubicBezTo>
                      <a:pt x="153146" y="14013"/>
                      <a:pt x="136242" y="22147"/>
                      <a:pt x="122008" y="30662"/>
                    </a:cubicBezTo>
                    <a:cubicBezTo>
                      <a:pt x="123406" y="29645"/>
                      <a:pt x="124550" y="28756"/>
                      <a:pt x="126202" y="27485"/>
                    </a:cubicBezTo>
                    <a:cubicBezTo>
                      <a:pt x="96590" y="44642"/>
                      <a:pt x="77780" y="61418"/>
                      <a:pt x="58844" y="84041"/>
                    </a:cubicBezTo>
                    <a:cubicBezTo>
                      <a:pt x="40415" y="106790"/>
                      <a:pt x="20589" y="136911"/>
                      <a:pt x="9786" y="189781"/>
                    </a:cubicBezTo>
                    <a:cubicBezTo>
                      <a:pt x="8769" y="198550"/>
                      <a:pt x="8261" y="206049"/>
                      <a:pt x="7753" y="212276"/>
                    </a:cubicBezTo>
                    <a:cubicBezTo>
                      <a:pt x="7626" y="218631"/>
                      <a:pt x="8007" y="223714"/>
                      <a:pt x="8134" y="228163"/>
                    </a:cubicBezTo>
                    <a:cubicBezTo>
                      <a:pt x="8388" y="236932"/>
                      <a:pt x="9786" y="242397"/>
                      <a:pt x="10930" y="247481"/>
                    </a:cubicBezTo>
                    <a:cubicBezTo>
                      <a:pt x="11184" y="248370"/>
                      <a:pt x="11311" y="249260"/>
                      <a:pt x="11565" y="250149"/>
                    </a:cubicBezTo>
                    <a:cubicBezTo>
                      <a:pt x="11820" y="253835"/>
                      <a:pt x="11947" y="257394"/>
                      <a:pt x="12328" y="261079"/>
                    </a:cubicBezTo>
                    <a:lnTo>
                      <a:pt x="52743" y="587705"/>
                    </a:lnTo>
                    <a:cubicBezTo>
                      <a:pt x="52870" y="589484"/>
                      <a:pt x="52997" y="591264"/>
                      <a:pt x="53125" y="592789"/>
                    </a:cubicBezTo>
                    <a:cubicBezTo>
                      <a:pt x="35967" y="497216"/>
                      <a:pt x="42322" y="579190"/>
                      <a:pt x="4957" y="292852"/>
                    </a:cubicBezTo>
                    <a:cubicBezTo>
                      <a:pt x="-15632" y="153051"/>
                      <a:pt x="40034" y="564447"/>
                      <a:pt x="34823" y="543986"/>
                    </a:cubicBezTo>
                    <a:cubicBezTo>
                      <a:pt x="16903" y="420834"/>
                      <a:pt x="19191" y="454640"/>
                      <a:pt x="4448" y="343689"/>
                    </a:cubicBezTo>
                    <a:cubicBezTo>
                      <a:pt x="3305" y="365167"/>
                      <a:pt x="21733" y="498868"/>
                      <a:pt x="0" y="344197"/>
                    </a:cubicBezTo>
                    <a:cubicBezTo>
                      <a:pt x="14743" y="463536"/>
                      <a:pt x="16522" y="493022"/>
                      <a:pt x="36094" y="645786"/>
                    </a:cubicBezTo>
                    <a:cubicBezTo>
                      <a:pt x="44482" y="682897"/>
                      <a:pt x="12074" y="440406"/>
                      <a:pt x="23004" y="494293"/>
                    </a:cubicBezTo>
                    <a:cubicBezTo>
                      <a:pt x="43593" y="661927"/>
                      <a:pt x="47659" y="678449"/>
                      <a:pt x="52235" y="694843"/>
                    </a:cubicBezTo>
                    <a:cubicBezTo>
                      <a:pt x="49947" y="699292"/>
                      <a:pt x="74984" y="891709"/>
                      <a:pt x="72697" y="896157"/>
                    </a:cubicBezTo>
                    <a:cubicBezTo>
                      <a:pt x="45499" y="686964"/>
                      <a:pt x="56302" y="783553"/>
                      <a:pt x="61004" y="846591"/>
                    </a:cubicBezTo>
                    <a:cubicBezTo>
                      <a:pt x="42195" y="689506"/>
                      <a:pt x="33934" y="658749"/>
                      <a:pt x="53760" y="796644"/>
                    </a:cubicBezTo>
                    <a:cubicBezTo>
                      <a:pt x="53379" y="818122"/>
                      <a:pt x="29740" y="610582"/>
                      <a:pt x="25673" y="596093"/>
                    </a:cubicBezTo>
                    <a:cubicBezTo>
                      <a:pt x="36602" y="683914"/>
                      <a:pt x="44863" y="753052"/>
                      <a:pt x="49439" y="797152"/>
                    </a:cubicBezTo>
                    <a:cubicBezTo>
                      <a:pt x="49439" y="773640"/>
                      <a:pt x="82737" y="1024646"/>
                      <a:pt x="88837" y="1098360"/>
                    </a:cubicBezTo>
                    <a:cubicBezTo>
                      <a:pt x="81212" y="1037483"/>
                      <a:pt x="73840" y="979021"/>
                      <a:pt x="74222" y="998084"/>
                    </a:cubicBezTo>
                    <a:cubicBezTo>
                      <a:pt x="97734" y="1182113"/>
                      <a:pt x="95700" y="1190883"/>
                      <a:pt x="115527" y="1349874"/>
                    </a:cubicBezTo>
                    <a:cubicBezTo>
                      <a:pt x="124169" y="1397788"/>
                      <a:pt x="99894" y="1169150"/>
                      <a:pt x="128363" y="1399313"/>
                    </a:cubicBezTo>
                    <a:cubicBezTo>
                      <a:pt x="119975" y="1362202"/>
                      <a:pt x="186825" y="1914797"/>
                      <a:pt x="196230" y="2002872"/>
                    </a:cubicBezTo>
                    <a:cubicBezTo>
                      <a:pt x="172210" y="1829646"/>
                      <a:pt x="155179" y="1655403"/>
                      <a:pt x="138149" y="1551188"/>
                    </a:cubicBezTo>
                    <a:cubicBezTo>
                      <a:pt x="155815" y="1695437"/>
                      <a:pt x="179327" y="1879593"/>
                      <a:pt x="186698" y="1953179"/>
                    </a:cubicBezTo>
                    <a:cubicBezTo>
                      <a:pt x="193561" y="1984062"/>
                      <a:pt x="204237" y="2052946"/>
                      <a:pt x="218090" y="2153094"/>
                    </a:cubicBezTo>
                    <a:cubicBezTo>
                      <a:pt x="243508" y="2358347"/>
                      <a:pt x="260793" y="2502723"/>
                      <a:pt x="244779" y="2404990"/>
                    </a:cubicBezTo>
                    <a:cubicBezTo>
                      <a:pt x="263461" y="2570336"/>
                      <a:pt x="268799" y="2597534"/>
                      <a:pt x="294472" y="2806854"/>
                    </a:cubicBezTo>
                    <a:cubicBezTo>
                      <a:pt x="315950" y="2963558"/>
                      <a:pt x="277187" y="2636678"/>
                      <a:pt x="299937" y="2806218"/>
                    </a:cubicBezTo>
                    <a:cubicBezTo>
                      <a:pt x="312646" y="2921236"/>
                      <a:pt x="324593" y="3028375"/>
                      <a:pt x="338954" y="3158262"/>
                    </a:cubicBezTo>
                    <a:cubicBezTo>
                      <a:pt x="323067" y="3030535"/>
                      <a:pt x="308833" y="2919584"/>
                      <a:pt x="299555" y="2857055"/>
                    </a:cubicBezTo>
                    <a:cubicBezTo>
                      <a:pt x="322051" y="3045405"/>
                      <a:pt x="333616" y="3137801"/>
                      <a:pt x="356493" y="3309120"/>
                    </a:cubicBezTo>
                    <a:cubicBezTo>
                      <a:pt x="367804" y="3371396"/>
                      <a:pt x="337174" y="3145681"/>
                      <a:pt x="348486" y="3208209"/>
                    </a:cubicBezTo>
                    <a:cubicBezTo>
                      <a:pt x="380386" y="3467604"/>
                      <a:pt x="420293" y="3798423"/>
                      <a:pt x="381275" y="3510052"/>
                    </a:cubicBezTo>
                    <a:cubicBezTo>
                      <a:pt x="392205" y="3598000"/>
                      <a:pt x="400466" y="3667011"/>
                      <a:pt x="405042" y="3711112"/>
                    </a:cubicBezTo>
                    <a:cubicBezTo>
                      <a:pt x="403516" y="3675145"/>
                      <a:pt x="420039" y="3815454"/>
                      <a:pt x="426902" y="3861334"/>
                    </a:cubicBezTo>
                    <a:cubicBezTo>
                      <a:pt x="420420" y="3845066"/>
                      <a:pt x="456895" y="4123270"/>
                      <a:pt x="465918" y="4213505"/>
                    </a:cubicBezTo>
                    <a:cubicBezTo>
                      <a:pt x="480661" y="4313781"/>
                      <a:pt x="492735" y="4401474"/>
                      <a:pt x="526160" y="4665062"/>
                    </a:cubicBezTo>
                    <a:cubicBezTo>
                      <a:pt x="524381" y="4625028"/>
                      <a:pt x="500996" y="4436551"/>
                      <a:pt x="509130" y="4463368"/>
                    </a:cubicBezTo>
                    <a:cubicBezTo>
                      <a:pt x="534930" y="4668367"/>
                      <a:pt x="563017" y="4917848"/>
                      <a:pt x="535692" y="4714882"/>
                    </a:cubicBezTo>
                    <a:cubicBezTo>
                      <a:pt x="543572" y="4781987"/>
                      <a:pt x="546113" y="4811599"/>
                      <a:pt x="559458" y="4916196"/>
                    </a:cubicBezTo>
                    <a:cubicBezTo>
                      <a:pt x="570515" y="4984825"/>
                      <a:pt x="547512" y="4785672"/>
                      <a:pt x="563779" y="4915687"/>
                    </a:cubicBezTo>
                    <a:cubicBezTo>
                      <a:pt x="569117" y="4980631"/>
                      <a:pt x="603178" y="5242059"/>
                      <a:pt x="602797" y="5267858"/>
                    </a:cubicBezTo>
                    <a:cubicBezTo>
                      <a:pt x="582081" y="5100224"/>
                      <a:pt x="608515" y="5341444"/>
                      <a:pt x="583733" y="5168091"/>
                    </a:cubicBezTo>
                    <a:cubicBezTo>
                      <a:pt x="587037" y="5196941"/>
                      <a:pt x="590596" y="5227824"/>
                      <a:pt x="594281" y="5260233"/>
                    </a:cubicBezTo>
                    <a:cubicBezTo>
                      <a:pt x="596188" y="5276373"/>
                      <a:pt x="598221" y="5293022"/>
                      <a:pt x="600127" y="5309799"/>
                    </a:cubicBezTo>
                    <a:cubicBezTo>
                      <a:pt x="602288" y="5326829"/>
                      <a:pt x="603559" y="5342588"/>
                      <a:pt x="607626" y="5363304"/>
                    </a:cubicBezTo>
                    <a:cubicBezTo>
                      <a:pt x="615125" y="5402575"/>
                      <a:pt x="632282" y="5440703"/>
                      <a:pt x="657065" y="5472603"/>
                    </a:cubicBezTo>
                    <a:cubicBezTo>
                      <a:pt x="681593" y="5504630"/>
                      <a:pt x="713239" y="5530684"/>
                      <a:pt x="747935" y="5548477"/>
                    </a:cubicBezTo>
                    <a:cubicBezTo>
                      <a:pt x="782631" y="5566270"/>
                      <a:pt x="820123" y="5575420"/>
                      <a:pt x="855709" y="5577072"/>
                    </a:cubicBezTo>
                    <a:cubicBezTo>
                      <a:pt x="891295" y="5578725"/>
                      <a:pt x="924847" y="5573387"/>
                      <a:pt x="953697" y="5563346"/>
                    </a:cubicBezTo>
                    <a:cubicBezTo>
                      <a:pt x="982546" y="5553306"/>
                      <a:pt x="1006313" y="5539326"/>
                      <a:pt x="1025250" y="5525601"/>
                    </a:cubicBezTo>
                    <a:cubicBezTo>
                      <a:pt x="1043678" y="5511239"/>
                      <a:pt x="1057658" y="5497513"/>
                      <a:pt x="1066808" y="5486075"/>
                    </a:cubicBezTo>
                    <a:cubicBezTo>
                      <a:pt x="1102394" y="5449981"/>
                      <a:pt x="1130609" y="5396221"/>
                      <a:pt x="1136455" y="5333946"/>
                    </a:cubicBezTo>
                    <a:cubicBezTo>
                      <a:pt x="1137471" y="5318441"/>
                      <a:pt x="1137980" y="5302554"/>
                      <a:pt x="1136328" y="5286541"/>
                    </a:cubicBezTo>
                    <a:close/>
                  </a:path>
                </a:pathLst>
              </a:custGeom>
              <a:solidFill>
                <a:srgbClr val="AB1E1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EA2202C5-7FE9-6CE8-7DE9-411AB7528BDC}"/>
                </a:ext>
              </a:extLst>
            </p:cNvPr>
            <p:cNvSpPr/>
            <p:nvPr/>
          </p:nvSpPr>
          <p:spPr>
            <a:xfrm>
              <a:off x="2687765" y="2303607"/>
              <a:ext cx="484728" cy="502139"/>
            </a:xfrm>
            <a:custGeom>
              <a:avLst/>
              <a:gdLst>
                <a:gd name="connsiteX0" fmla="*/ 442026 w 484728"/>
                <a:gd name="connsiteY0" fmla="*/ 0 h 502139"/>
                <a:gd name="connsiteX1" fmla="*/ 484728 w 484728"/>
                <a:gd name="connsiteY1" fmla="*/ 272231 h 502139"/>
                <a:gd name="connsiteX2" fmla="*/ 34188 w 484728"/>
                <a:gd name="connsiteY2" fmla="*/ 502139 h 502139"/>
                <a:gd name="connsiteX3" fmla="*/ 0 w 484728"/>
                <a:gd name="connsiteY3" fmla="*/ 225461 h 502139"/>
                <a:gd name="connsiteX4" fmla="*/ 442026 w 484728"/>
                <a:gd name="connsiteY4" fmla="*/ 0 h 50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728" h="502139">
                  <a:moveTo>
                    <a:pt x="442026" y="0"/>
                  </a:moveTo>
                  <a:lnTo>
                    <a:pt x="484728" y="272231"/>
                  </a:lnTo>
                  <a:lnTo>
                    <a:pt x="34188" y="502139"/>
                  </a:lnTo>
                  <a:lnTo>
                    <a:pt x="0" y="225461"/>
                  </a:lnTo>
                  <a:lnTo>
                    <a:pt x="442026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B24D955D-E707-A7EF-CDE1-B3F10DA8FF5A}"/>
                </a:ext>
              </a:extLst>
            </p:cNvPr>
            <p:cNvSpPr/>
            <p:nvPr/>
          </p:nvSpPr>
          <p:spPr>
            <a:xfrm>
              <a:off x="2599563" y="1590750"/>
              <a:ext cx="475068" cy="501503"/>
            </a:xfrm>
            <a:custGeom>
              <a:avLst/>
              <a:gdLst>
                <a:gd name="connsiteX0" fmla="*/ 441008 w 475068"/>
                <a:gd name="connsiteY0" fmla="*/ 0 h 501503"/>
                <a:gd name="connsiteX1" fmla="*/ 475069 w 475068"/>
                <a:gd name="connsiteY1" fmla="*/ 276552 h 501503"/>
                <a:gd name="connsiteX2" fmla="*/ 34187 w 475068"/>
                <a:gd name="connsiteY2" fmla="*/ 501504 h 501503"/>
                <a:gd name="connsiteX3" fmla="*/ 0 w 475068"/>
                <a:gd name="connsiteY3" fmla="*/ 224952 h 501503"/>
                <a:gd name="connsiteX4" fmla="*/ 441008 w 475068"/>
                <a:gd name="connsiteY4" fmla="*/ 0 h 50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3">
                  <a:moveTo>
                    <a:pt x="441008" y="0"/>
                  </a:moveTo>
                  <a:lnTo>
                    <a:pt x="475069" y="276552"/>
                  </a:lnTo>
                  <a:lnTo>
                    <a:pt x="34187" y="501504"/>
                  </a:lnTo>
                  <a:lnTo>
                    <a:pt x="0" y="224952"/>
                  </a:lnTo>
                  <a:lnTo>
                    <a:pt x="441008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6EBB3F59-900C-8337-A600-4251870E837A}"/>
                </a:ext>
              </a:extLst>
            </p:cNvPr>
            <p:cNvSpPr/>
            <p:nvPr/>
          </p:nvSpPr>
          <p:spPr>
            <a:xfrm>
              <a:off x="3159148" y="6109369"/>
              <a:ext cx="475068" cy="501504"/>
            </a:xfrm>
            <a:custGeom>
              <a:avLst/>
              <a:gdLst>
                <a:gd name="connsiteX0" fmla="*/ 440881 w 475068"/>
                <a:gd name="connsiteY0" fmla="*/ 0 h 501504"/>
                <a:gd name="connsiteX1" fmla="*/ 475069 w 475068"/>
                <a:gd name="connsiteY1" fmla="*/ 276552 h 501504"/>
                <a:gd name="connsiteX2" fmla="*/ 34188 w 475068"/>
                <a:gd name="connsiteY2" fmla="*/ 501504 h 501504"/>
                <a:gd name="connsiteX3" fmla="*/ 0 w 475068"/>
                <a:gd name="connsiteY3" fmla="*/ 224953 h 501504"/>
                <a:gd name="connsiteX4" fmla="*/ 440881 w 475068"/>
                <a:gd name="connsiteY4" fmla="*/ 0 h 50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4">
                  <a:moveTo>
                    <a:pt x="440881" y="0"/>
                  </a:moveTo>
                  <a:lnTo>
                    <a:pt x="475069" y="276552"/>
                  </a:lnTo>
                  <a:lnTo>
                    <a:pt x="34188" y="501504"/>
                  </a:lnTo>
                  <a:lnTo>
                    <a:pt x="0" y="224953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F680D4B4-5294-5C47-D72D-42D52EFA4FB3}"/>
                </a:ext>
              </a:extLst>
            </p:cNvPr>
            <p:cNvSpPr/>
            <p:nvPr/>
          </p:nvSpPr>
          <p:spPr>
            <a:xfrm>
              <a:off x="3070947" y="5395876"/>
              <a:ext cx="475069" cy="501503"/>
            </a:xfrm>
            <a:custGeom>
              <a:avLst/>
              <a:gdLst>
                <a:gd name="connsiteX0" fmla="*/ 440881 w 475069"/>
                <a:gd name="connsiteY0" fmla="*/ 0 h 501503"/>
                <a:gd name="connsiteX1" fmla="*/ 0 w 475069"/>
                <a:gd name="connsiteY1" fmla="*/ 224952 h 501503"/>
                <a:gd name="connsiteX2" fmla="*/ 34188 w 475069"/>
                <a:gd name="connsiteY2" fmla="*/ 501504 h 501503"/>
                <a:gd name="connsiteX3" fmla="*/ 475069 w 475069"/>
                <a:gd name="connsiteY3" fmla="*/ 276552 h 501503"/>
                <a:gd name="connsiteX4" fmla="*/ 440881 w 475069"/>
                <a:gd name="connsiteY4" fmla="*/ 0 h 50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9" h="501503">
                  <a:moveTo>
                    <a:pt x="440881" y="0"/>
                  </a:moveTo>
                  <a:lnTo>
                    <a:pt x="0" y="224952"/>
                  </a:lnTo>
                  <a:lnTo>
                    <a:pt x="34188" y="501504"/>
                  </a:lnTo>
                  <a:lnTo>
                    <a:pt x="475069" y="276552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901AF19F-36D1-024D-9526-3041A02D6F7E}"/>
                </a:ext>
              </a:extLst>
            </p:cNvPr>
            <p:cNvSpPr/>
            <p:nvPr/>
          </p:nvSpPr>
          <p:spPr>
            <a:xfrm>
              <a:off x="2982872" y="4682510"/>
              <a:ext cx="475069" cy="501377"/>
            </a:xfrm>
            <a:custGeom>
              <a:avLst/>
              <a:gdLst>
                <a:gd name="connsiteX0" fmla="*/ 440881 w 475069"/>
                <a:gd name="connsiteY0" fmla="*/ 0 h 501377"/>
                <a:gd name="connsiteX1" fmla="*/ 475069 w 475069"/>
                <a:gd name="connsiteY1" fmla="*/ 276552 h 501377"/>
                <a:gd name="connsiteX2" fmla="*/ 34061 w 475069"/>
                <a:gd name="connsiteY2" fmla="*/ 501377 h 501377"/>
                <a:gd name="connsiteX3" fmla="*/ 0 w 475069"/>
                <a:gd name="connsiteY3" fmla="*/ 224825 h 501377"/>
                <a:gd name="connsiteX4" fmla="*/ 440881 w 475069"/>
                <a:gd name="connsiteY4" fmla="*/ 0 h 50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9" h="501377">
                  <a:moveTo>
                    <a:pt x="440881" y="0"/>
                  </a:moveTo>
                  <a:lnTo>
                    <a:pt x="475069" y="276552"/>
                  </a:lnTo>
                  <a:lnTo>
                    <a:pt x="34061" y="501377"/>
                  </a:lnTo>
                  <a:lnTo>
                    <a:pt x="0" y="224825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90D92815-E72B-4D8D-E570-6B2D6F7C547F}"/>
                </a:ext>
              </a:extLst>
            </p:cNvPr>
            <p:cNvSpPr/>
            <p:nvPr/>
          </p:nvSpPr>
          <p:spPr>
            <a:xfrm>
              <a:off x="2894671" y="3969017"/>
              <a:ext cx="475068" cy="501504"/>
            </a:xfrm>
            <a:custGeom>
              <a:avLst/>
              <a:gdLst>
                <a:gd name="connsiteX0" fmla="*/ 440881 w 475068"/>
                <a:gd name="connsiteY0" fmla="*/ 0 h 501504"/>
                <a:gd name="connsiteX1" fmla="*/ 475069 w 475068"/>
                <a:gd name="connsiteY1" fmla="*/ 276552 h 501504"/>
                <a:gd name="connsiteX2" fmla="*/ 34187 w 475068"/>
                <a:gd name="connsiteY2" fmla="*/ 501504 h 501504"/>
                <a:gd name="connsiteX3" fmla="*/ 0 w 475068"/>
                <a:gd name="connsiteY3" fmla="*/ 224952 h 501504"/>
                <a:gd name="connsiteX4" fmla="*/ 440881 w 475068"/>
                <a:gd name="connsiteY4" fmla="*/ 0 h 50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68" h="501504">
                  <a:moveTo>
                    <a:pt x="440881" y="0"/>
                  </a:moveTo>
                  <a:lnTo>
                    <a:pt x="475069" y="276552"/>
                  </a:lnTo>
                  <a:lnTo>
                    <a:pt x="34187" y="501504"/>
                  </a:lnTo>
                  <a:lnTo>
                    <a:pt x="0" y="224952"/>
                  </a:lnTo>
                  <a:lnTo>
                    <a:pt x="440881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472" name="Graphic 1765">
              <a:extLst>
                <a:ext uri="{FF2B5EF4-FFF2-40B4-BE49-F238E27FC236}">
                  <a16:creationId xmlns:a16="http://schemas.microsoft.com/office/drawing/2014/main" id="{A69E8D90-9EEE-993D-E3D8-E0404B5A646E}"/>
                </a:ext>
              </a:extLst>
            </p:cNvPr>
            <p:cNvGrpSpPr/>
            <p:nvPr/>
          </p:nvGrpSpPr>
          <p:grpSpPr>
            <a:xfrm>
              <a:off x="1357622" y="1953216"/>
              <a:ext cx="3687313" cy="2228553"/>
              <a:chOff x="1357622" y="1953216"/>
              <a:chExt cx="3687313" cy="2228553"/>
            </a:xfrm>
          </p:grpSpPr>
          <p:grpSp>
            <p:nvGrpSpPr>
              <p:cNvPr id="2473" name="Graphic 1765">
                <a:extLst>
                  <a:ext uri="{FF2B5EF4-FFF2-40B4-BE49-F238E27FC236}">
                    <a16:creationId xmlns:a16="http://schemas.microsoft.com/office/drawing/2014/main" id="{F488AE33-1053-4FD3-386D-D7D58A35CEA8}"/>
                  </a:ext>
                </a:extLst>
              </p:cNvPr>
              <p:cNvGrpSpPr/>
              <p:nvPr/>
            </p:nvGrpSpPr>
            <p:grpSpPr>
              <a:xfrm>
                <a:off x="1357622" y="1953216"/>
                <a:ext cx="3687313" cy="2228553"/>
                <a:chOff x="1357622" y="1953216"/>
                <a:chExt cx="3687313" cy="2228553"/>
              </a:xfrm>
            </p:grpSpPr>
            <p:sp>
              <p:nvSpPr>
                <p:cNvPr id="2495" name="Freeform: Shape 2494">
                  <a:extLst>
                    <a:ext uri="{FF2B5EF4-FFF2-40B4-BE49-F238E27FC236}">
                      <a16:creationId xmlns:a16="http://schemas.microsoft.com/office/drawing/2014/main" id="{074376FB-7981-27E7-466A-FDCEAB1336B3}"/>
                    </a:ext>
                  </a:extLst>
                </p:cNvPr>
                <p:cNvSpPr/>
                <p:nvPr/>
              </p:nvSpPr>
              <p:spPr>
                <a:xfrm>
                  <a:off x="1395623" y="2037350"/>
                  <a:ext cx="3605593" cy="2097521"/>
                </a:xfrm>
                <a:custGeom>
                  <a:avLst/>
                  <a:gdLst>
                    <a:gd name="connsiteX0" fmla="*/ 3253931 w 3605593"/>
                    <a:gd name="connsiteY0" fmla="*/ 653506 h 2097521"/>
                    <a:gd name="connsiteX1" fmla="*/ 3051728 w 3605593"/>
                    <a:gd name="connsiteY1" fmla="*/ 637238 h 2097521"/>
                    <a:gd name="connsiteX2" fmla="*/ 3147046 w 3605593"/>
                    <a:gd name="connsiteY2" fmla="*/ 588562 h 2097521"/>
                    <a:gd name="connsiteX3" fmla="*/ 3178438 w 3605593"/>
                    <a:gd name="connsiteY3" fmla="*/ 541030 h 2097521"/>
                    <a:gd name="connsiteX4" fmla="*/ 3113876 w 3605593"/>
                    <a:gd name="connsiteY4" fmla="*/ 532133 h 2097521"/>
                    <a:gd name="connsiteX5" fmla="*/ 3094812 w 3605593"/>
                    <a:gd name="connsiteY5" fmla="*/ 541030 h 2097521"/>
                    <a:gd name="connsiteX6" fmla="*/ 3098879 w 3605593"/>
                    <a:gd name="connsiteY6" fmla="*/ 559331 h 2097521"/>
                    <a:gd name="connsiteX7" fmla="*/ 2789537 w 3605593"/>
                    <a:gd name="connsiteY7" fmla="*/ 371489 h 2097521"/>
                    <a:gd name="connsiteX8" fmla="*/ 2327432 w 3605593"/>
                    <a:gd name="connsiteY8" fmla="*/ 90743 h 2097521"/>
                    <a:gd name="connsiteX9" fmla="*/ 2317519 w 3605593"/>
                    <a:gd name="connsiteY9" fmla="*/ 47532 h 2097521"/>
                    <a:gd name="connsiteX10" fmla="*/ 2287652 w 3605593"/>
                    <a:gd name="connsiteY10" fmla="*/ 0 h 2097521"/>
                    <a:gd name="connsiteX11" fmla="*/ 2256260 w 3605593"/>
                    <a:gd name="connsiteY11" fmla="*/ 47532 h 2097521"/>
                    <a:gd name="connsiteX12" fmla="*/ 2324636 w 3605593"/>
                    <a:gd name="connsiteY12" fmla="*/ 450540 h 2097521"/>
                    <a:gd name="connsiteX13" fmla="*/ 65833 w 3605593"/>
                    <a:gd name="connsiteY13" fmla="*/ 835755 h 2097521"/>
                    <a:gd name="connsiteX14" fmla="*/ 31392 w 3605593"/>
                    <a:gd name="connsiteY14" fmla="*/ 799407 h 2097521"/>
                    <a:gd name="connsiteX15" fmla="*/ 0 w 3605593"/>
                    <a:gd name="connsiteY15" fmla="*/ 846939 h 2097521"/>
                    <a:gd name="connsiteX16" fmla="*/ 29358 w 3605593"/>
                    <a:gd name="connsiteY16" fmla="*/ 1019276 h 2097521"/>
                    <a:gd name="connsiteX17" fmla="*/ 188477 w 3605593"/>
                    <a:gd name="connsiteY17" fmla="*/ 1017242 h 2097521"/>
                    <a:gd name="connsiteX18" fmla="*/ 93540 w 3605593"/>
                    <a:gd name="connsiteY18" fmla="*/ 1080407 h 2097521"/>
                    <a:gd name="connsiteX19" fmla="*/ 77399 w 3605593"/>
                    <a:gd name="connsiteY19" fmla="*/ 1069604 h 2097521"/>
                    <a:gd name="connsiteX20" fmla="*/ 46007 w 3605593"/>
                    <a:gd name="connsiteY20" fmla="*/ 1117136 h 2097521"/>
                    <a:gd name="connsiteX21" fmla="*/ 92650 w 3605593"/>
                    <a:gd name="connsiteY21" fmla="*/ 1390892 h 2097521"/>
                    <a:gd name="connsiteX22" fmla="*/ 337937 w 3605593"/>
                    <a:gd name="connsiteY22" fmla="*/ 1403601 h 2097521"/>
                    <a:gd name="connsiteX23" fmla="*/ 168397 w 3605593"/>
                    <a:gd name="connsiteY23" fmla="*/ 1467909 h 2097521"/>
                    <a:gd name="connsiteX24" fmla="*/ 140690 w 3605593"/>
                    <a:gd name="connsiteY24" fmla="*/ 1442745 h 2097521"/>
                    <a:gd name="connsiteX25" fmla="*/ 109299 w 3605593"/>
                    <a:gd name="connsiteY25" fmla="*/ 1490278 h 2097521"/>
                    <a:gd name="connsiteX26" fmla="*/ 212752 w 3605593"/>
                    <a:gd name="connsiteY26" fmla="*/ 2097522 h 2097521"/>
                    <a:gd name="connsiteX27" fmla="*/ 2537896 w 3605593"/>
                    <a:gd name="connsiteY27" fmla="*/ 1701631 h 2097521"/>
                    <a:gd name="connsiteX28" fmla="*/ 2605000 w 3605593"/>
                    <a:gd name="connsiteY28" fmla="*/ 2096886 h 2097521"/>
                    <a:gd name="connsiteX29" fmla="*/ 2997968 w 3605593"/>
                    <a:gd name="connsiteY29" fmla="*/ 1619021 h 2097521"/>
                    <a:gd name="connsiteX30" fmla="*/ 3260285 w 3605593"/>
                    <a:gd name="connsiteY30" fmla="*/ 1299386 h 2097521"/>
                    <a:gd name="connsiteX31" fmla="*/ 3605594 w 3605593"/>
                    <a:gd name="connsiteY31" fmla="*/ 871976 h 2097521"/>
                    <a:gd name="connsiteX32" fmla="*/ 3253549 w 3605593"/>
                    <a:gd name="connsiteY32" fmla="*/ 653252 h 209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05593" h="2097521">
                      <a:moveTo>
                        <a:pt x="3253931" y="653506"/>
                      </a:moveTo>
                      <a:cubicBezTo>
                        <a:pt x="3186572" y="648422"/>
                        <a:pt x="3119086" y="642830"/>
                        <a:pt x="3051728" y="637238"/>
                      </a:cubicBezTo>
                      <a:cubicBezTo>
                        <a:pt x="3081086" y="616395"/>
                        <a:pt x="3113113" y="600254"/>
                        <a:pt x="3147046" y="588562"/>
                      </a:cubicBezTo>
                      <a:lnTo>
                        <a:pt x="3178438" y="541030"/>
                      </a:lnTo>
                      <a:cubicBezTo>
                        <a:pt x="3178438" y="541030"/>
                        <a:pt x="3122391" y="530100"/>
                        <a:pt x="3113876" y="532133"/>
                      </a:cubicBezTo>
                      <a:cubicBezTo>
                        <a:pt x="3105488" y="534294"/>
                        <a:pt x="3094812" y="541030"/>
                        <a:pt x="3094812" y="541030"/>
                      </a:cubicBezTo>
                      <a:lnTo>
                        <a:pt x="3098879" y="559331"/>
                      </a:lnTo>
                      <a:lnTo>
                        <a:pt x="2789537" y="371489"/>
                      </a:lnTo>
                      <a:lnTo>
                        <a:pt x="2327432" y="90743"/>
                      </a:lnTo>
                      <a:lnTo>
                        <a:pt x="2317519" y="47532"/>
                      </a:lnTo>
                      <a:lnTo>
                        <a:pt x="2287652" y="0"/>
                      </a:lnTo>
                      <a:lnTo>
                        <a:pt x="2256260" y="47532"/>
                      </a:lnTo>
                      <a:lnTo>
                        <a:pt x="2324636" y="450540"/>
                      </a:lnTo>
                      <a:lnTo>
                        <a:pt x="65833" y="835755"/>
                      </a:lnTo>
                      <a:lnTo>
                        <a:pt x="31392" y="799407"/>
                      </a:lnTo>
                      <a:lnTo>
                        <a:pt x="0" y="846939"/>
                      </a:lnTo>
                      <a:lnTo>
                        <a:pt x="29358" y="1019276"/>
                      </a:lnTo>
                      <a:cubicBezTo>
                        <a:pt x="82101" y="1019276"/>
                        <a:pt x="135353" y="1018767"/>
                        <a:pt x="188477" y="1017242"/>
                      </a:cubicBezTo>
                      <a:cubicBezTo>
                        <a:pt x="155306" y="1036179"/>
                        <a:pt x="123914" y="1057657"/>
                        <a:pt x="93540" y="1080407"/>
                      </a:cubicBezTo>
                      <a:lnTo>
                        <a:pt x="77399" y="1069604"/>
                      </a:lnTo>
                      <a:lnTo>
                        <a:pt x="46007" y="1117136"/>
                      </a:lnTo>
                      <a:lnTo>
                        <a:pt x="92650" y="1390892"/>
                      </a:lnTo>
                      <a:cubicBezTo>
                        <a:pt x="174243" y="1392417"/>
                        <a:pt x="256344" y="1396992"/>
                        <a:pt x="337937" y="1403601"/>
                      </a:cubicBezTo>
                      <a:cubicBezTo>
                        <a:pt x="281508" y="1425080"/>
                        <a:pt x="224952" y="1446431"/>
                        <a:pt x="168397" y="1467909"/>
                      </a:cubicBezTo>
                      <a:lnTo>
                        <a:pt x="140690" y="1442745"/>
                      </a:lnTo>
                      <a:lnTo>
                        <a:pt x="109299" y="1490278"/>
                      </a:lnTo>
                      <a:lnTo>
                        <a:pt x="212752" y="2097522"/>
                      </a:lnTo>
                      <a:lnTo>
                        <a:pt x="2537896" y="1701631"/>
                      </a:lnTo>
                      <a:lnTo>
                        <a:pt x="2605000" y="2096886"/>
                      </a:lnTo>
                      <a:lnTo>
                        <a:pt x="2997968" y="1619021"/>
                      </a:lnTo>
                      <a:lnTo>
                        <a:pt x="3260285" y="1299386"/>
                      </a:lnTo>
                      <a:lnTo>
                        <a:pt x="3605594" y="871976"/>
                      </a:lnTo>
                      <a:lnTo>
                        <a:pt x="3253549" y="653252"/>
                      </a:lnTo>
                      <a:close/>
                    </a:path>
                  </a:pathLst>
                </a:custGeom>
                <a:solidFill>
                  <a:srgbClr val="B204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96" name="Graphic 1765">
                  <a:extLst>
                    <a:ext uri="{FF2B5EF4-FFF2-40B4-BE49-F238E27FC236}">
                      <a16:creationId xmlns:a16="http://schemas.microsoft.com/office/drawing/2014/main" id="{5B1DE6CB-BC3E-F766-32F9-C145F8C969F2}"/>
                    </a:ext>
                  </a:extLst>
                </p:cNvPr>
                <p:cNvGrpSpPr/>
                <p:nvPr/>
              </p:nvGrpSpPr>
              <p:grpSpPr>
                <a:xfrm>
                  <a:off x="1357622" y="1953216"/>
                  <a:ext cx="3687313" cy="2228553"/>
                  <a:chOff x="1357622" y="1953216"/>
                  <a:chExt cx="3687313" cy="2228553"/>
                </a:xfrm>
              </p:grpSpPr>
              <p:sp>
                <p:nvSpPr>
                  <p:cNvPr id="2512" name="Freeform: Shape 2511">
                    <a:extLst>
                      <a:ext uri="{FF2B5EF4-FFF2-40B4-BE49-F238E27FC236}">
                        <a16:creationId xmlns:a16="http://schemas.microsoft.com/office/drawing/2014/main" id="{3F3B20F2-C694-D75F-BDD0-349C95A6DA37}"/>
                      </a:ext>
                    </a:extLst>
                  </p:cNvPr>
                  <p:cNvSpPr/>
                  <p:nvPr/>
                </p:nvSpPr>
                <p:spPr>
                  <a:xfrm>
                    <a:off x="1357622" y="1953216"/>
                    <a:ext cx="3687313" cy="2228553"/>
                  </a:xfrm>
                  <a:custGeom>
                    <a:avLst/>
                    <a:gdLst>
                      <a:gd name="connsiteX0" fmla="*/ 3687314 w 3687313"/>
                      <a:gd name="connsiteY0" fmla="*/ 910993 h 2228553"/>
                      <a:gd name="connsiteX1" fmla="*/ 3598731 w 3687313"/>
                      <a:gd name="connsiteY1" fmla="*/ 857488 h 2228553"/>
                      <a:gd name="connsiteX2" fmla="*/ 3561747 w 3687313"/>
                      <a:gd name="connsiteY2" fmla="*/ 835628 h 2228553"/>
                      <a:gd name="connsiteX3" fmla="*/ 3323323 w 3687313"/>
                      <a:gd name="connsiteY3" fmla="*/ 690235 h 2228553"/>
                      <a:gd name="connsiteX4" fmla="*/ 3202840 w 3687313"/>
                      <a:gd name="connsiteY4" fmla="*/ 680703 h 2228553"/>
                      <a:gd name="connsiteX5" fmla="*/ 3231690 w 3687313"/>
                      <a:gd name="connsiteY5" fmla="*/ 669138 h 2228553"/>
                      <a:gd name="connsiteX6" fmla="*/ 3238044 w 3687313"/>
                      <a:gd name="connsiteY6" fmla="*/ 666977 h 2228553"/>
                      <a:gd name="connsiteX7" fmla="*/ 3265496 w 3687313"/>
                      <a:gd name="connsiteY7" fmla="*/ 669901 h 2228553"/>
                      <a:gd name="connsiteX8" fmla="*/ 3265750 w 3687313"/>
                      <a:gd name="connsiteY8" fmla="*/ 666723 h 2228553"/>
                      <a:gd name="connsiteX9" fmla="*/ 3266004 w 3687313"/>
                      <a:gd name="connsiteY9" fmla="*/ 663419 h 2228553"/>
                      <a:gd name="connsiteX10" fmla="*/ 3250880 w 3687313"/>
                      <a:gd name="connsiteY10" fmla="*/ 662529 h 2228553"/>
                      <a:gd name="connsiteX11" fmla="*/ 3256091 w 3687313"/>
                      <a:gd name="connsiteY11" fmla="*/ 660750 h 2228553"/>
                      <a:gd name="connsiteX12" fmla="*/ 3325229 w 3687313"/>
                      <a:gd name="connsiteY12" fmla="*/ 667232 h 2228553"/>
                      <a:gd name="connsiteX13" fmla="*/ 3331075 w 3687313"/>
                      <a:gd name="connsiteY13" fmla="*/ 667740 h 2228553"/>
                      <a:gd name="connsiteX14" fmla="*/ 3335397 w 3687313"/>
                      <a:gd name="connsiteY14" fmla="*/ 670536 h 2228553"/>
                      <a:gd name="connsiteX15" fmla="*/ 3359544 w 3687313"/>
                      <a:gd name="connsiteY15" fmla="*/ 685660 h 2228553"/>
                      <a:gd name="connsiteX16" fmla="*/ 3571152 w 3687313"/>
                      <a:gd name="connsiteY16" fmla="*/ 818471 h 2228553"/>
                      <a:gd name="connsiteX17" fmla="*/ 3571406 w 3687313"/>
                      <a:gd name="connsiteY17" fmla="*/ 818471 h 2228553"/>
                      <a:gd name="connsiteX18" fmla="*/ 3572550 w 3687313"/>
                      <a:gd name="connsiteY18" fmla="*/ 819106 h 2228553"/>
                      <a:gd name="connsiteX19" fmla="*/ 3574456 w 3687313"/>
                      <a:gd name="connsiteY19" fmla="*/ 820123 h 2228553"/>
                      <a:gd name="connsiteX20" fmla="*/ 3577634 w 3687313"/>
                      <a:gd name="connsiteY20" fmla="*/ 821902 h 2228553"/>
                      <a:gd name="connsiteX21" fmla="*/ 3583226 w 3687313"/>
                      <a:gd name="connsiteY21" fmla="*/ 825334 h 2228553"/>
                      <a:gd name="connsiteX22" fmla="*/ 3593266 w 3687313"/>
                      <a:gd name="connsiteY22" fmla="*/ 831434 h 2228553"/>
                      <a:gd name="connsiteX23" fmla="*/ 3608898 w 3687313"/>
                      <a:gd name="connsiteY23" fmla="*/ 841093 h 2228553"/>
                      <a:gd name="connsiteX24" fmla="*/ 3608898 w 3687313"/>
                      <a:gd name="connsiteY24" fmla="*/ 841093 h 2228553"/>
                      <a:gd name="connsiteX25" fmla="*/ 3610169 w 3687313"/>
                      <a:gd name="connsiteY25" fmla="*/ 841856 h 2228553"/>
                      <a:gd name="connsiteX26" fmla="*/ 3611694 w 3687313"/>
                      <a:gd name="connsiteY26" fmla="*/ 842745 h 2228553"/>
                      <a:gd name="connsiteX27" fmla="*/ 3614490 w 3687313"/>
                      <a:gd name="connsiteY27" fmla="*/ 844398 h 2228553"/>
                      <a:gd name="connsiteX28" fmla="*/ 3618938 w 3687313"/>
                      <a:gd name="connsiteY28" fmla="*/ 847066 h 2228553"/>
                      <a:gd name="connsiteX29" fmla="*/ 3670283 w 3687313"/>
                      <a:gd name="connsiteY29" fmla="*/ 874010 h 2228553"/>
                      <a:gd name="connsiteX30" fmla="*/ 3654778 w 3687313"/>
                      <a:gd name="connsiteY30" fmla="*/ 861682 h 2228553"/>
                      <a:gd name="connsiteX31" fmla="*/ 3636477 w 3687313"/>
                      <a:gd name="connsiteY31" fmla="*/ 849100 h 2228553"/>
                      <a:gd name="connsiteX32" fmla="*/ 3625293 w 3687313"/>
                      <a:gd name="connsiteY32" fmla="*/ 841601 h 2228553"/>
                      <a:gd name="connsiteX33" fmla="*/ 3619193 w 3687313"/>
                      <a:gd name="connsiteY33" fmla="*/ 837662 h 2228553"/>
                      <a:gd name="connsiteX34" fmla="*/ 3616015 w 3687313"/>
                      <a:gd name="connsiteY34" fmla="*/ 835628 h 2228553"/>
                      <a:gd name="connsiteX35" fmla="*/ 3614363 w 3687313"/>
                      <a:gd name="connsiteY35" fmla="*/ 834484 h 2228553"/>
                      <a:gd name="connsiteX36" fmla="*/ 3613982 w 3687313"/>
                      <a:gd name="connsiteY36" fmla="*/ 834230 h 2228553"/>
                      <a:gd name="connsiteX37" fmla="*/ 3613346 w 3687313"/>
                      <a:gd name="connsiteY37" fmla="*/ 833849 h 2228553"/>
                      <a:gd name="connsiteX38" fmla="*/ 3613346 w 3687313"/>
                      <a:gd name="connsiteY38" fmla="*/ 833849 h 2228553"/>
                      <a:gd name="connsiteX39" fmla="*/ 3613346 w 3687313"/>
                      <a:gd name="connsiteY39" fmla="*/ 833849 h 2228553"/>
                      <a:gd name="connsiteX40" fmla="*/ 3585386 w 3687313"/>
                      <a:gd name="connsiteY40" fmla="*/ 815802 h 2228553"/>
                      <a:gd name="connsiteX41" fmla="*/ 3580811 w 3687313"/>
                      <a:gd name="connsiteY41" fmla="*/ 813006 h 2228553"/>
                      <a:gd name="connsiteX42" fmla="*/ 3578269 w 3687313"/>
                      <a:gd name="connsiteY42" fmla="*/ 811481 h 2228553"/>
                      <a:gd name="connsiteX43" fmla="*/ 3575981 w 3687313"/>
                      <a:gd name="connsiteY43" fmla="*/ 810210 h 2228553"/>
                      <a:gd name="connsiteX44" fmla="*/ 3499599 w 3687313"/>
                      <a:gd name="connsiteY44" fmla="*/ 761025 h 2228553"/>
                      <a:gd name="connsiteX45" fmla="*/ 3339845 w 3687313"/>
                      <a:gd name="connsiteY45" fmla="*/ 663673 h 2228553"/>
                      <a:gd name="connsiteX46" fmla="*/ 3333490 w 3687313"/>
                      <a:gd name="connsiteY46" fmla="*/ 659860 h 2228553"/>
                      <a:gd name="connsiteX47" fmla="*/ 3325992 w 3687313"/>
                      <a:gd name="connsiteY47" fmla="*/ 659225 h 2228553"/>
                      <a:gd name="connsiteX48" fmla="*/ 3272740 w 3687313"/>
                      <a:gd name="connsiteY48" fmla="*/ 655031 h 2228553"/>
                      <a:gd name="connsiteX49" fmla="*/ 3275536 w 3687313"/>
                      <a:gd name="connsiteY49" fmla="*/ 654014 h 2228553"/>
                      <a:gd name="connsiteX50" fmla="*/ 3326119 w 3687313"/>
                      <a:gd name="connsiteY50" fmla="*/ 657573 h 2228553"/>
                      <a:gd name="connsiteX51" fmla="*/ 3333745 w 3687313"/>
                      <a:gd name="connsiteY51" fmla="*/ 658081 h 2228553"/>
                      <a:gd name="connsiteX52" fmla="*/ 3340734 w 3687313"/>
                      <a:gd name="connsiteY52" fmla="*/ 662275 h 2228553"/>
                      <a:gd name="connsiteX53" fmla="*/ 3361196 w 3687313"/>
                      <a:gd name="connsiteY53" fmla="*/ 674476 h 2228553"/>
                      <a:gd name="connsiteX54" fmla="*/ 3466810 w 3687313"/>
                      <a:gd name="connsiteY54" fmla="*/ 736624 h 2228553"/>
                      <a:gd name="connsiteX55" fmla="*/ 3499218 w 3687313"/>
                      <a:gd name="connsiteY55" fmla="*/ 755179 h 2228553"/>
                      <a:gd name="connsiteX56" fmla="*/ 3511419 w 3687313"/>
                      <a:gd name="connsiteY56" fmla="*/ 761534 h 2228553"/>
                      <a:gd name="connsiteX57" fmla="*/ 3488669 w 3687313"/>
                      <a:gd name="connsiteY57" fmla="*/ 745901 h 2228553"/>
                      <a:gd name="connsiteX58" fmla="*/ 3432749 w 3687313"/>
                      <a:gd name="connsiteY58" fmla="*/ 711078 h 2228553"/>
                      <a:gd name="connsiteX59" fmla="*/ 3343403 w 3687313"/>
                      <a:gd name="connsiteY59" fmla="*/ 657827 h 2228553"/>
                      <a:gd name="connsiteX60" fmla="*/ 3334888 w 3687313"/>
                      <a:gd name="connsiteY60" fmla="*/ 652870 h 2228553"/>
                      <a:gd name="connsiteX61" fmla="*/ 3326500 w 3687313"/>
                      <a:gd name="connsiteY61" fmla="*/ 652362 h 2228553"/>
                      <a:gd name="connsiteX62" fmla="*/ 3287229 w 3687313"/>
                      <a:gd name="connsiteY62" fmla="*/ 650201 h 2228553"/>
                      <a:gd name="connsiteX63" fmla="*/ 3286848 w 3687313"/>
                      <a:gd name="connsiteY63" fmla="*/ 650201 h 2228553"/>
                      <a:gd name="connsiteX64" fmla="*/ 3325483 w 3687313"/>
                      <a:gd name="connsiteY64" fmla="*/ 636857 h 2228553"/>
                      <a:gd name="connsiteX65" fmla="*/ 3240840 w 3687313"/>
                      <a:gd name="connsiteY65" fmla="*/ 585639 h 2228553"/>
                      <a:gd name="connsiteX66" fmla="*/ 3236011 w 3687313"/>
                      <a:gd name="connsiteY66" fmla="*/ 582716 h 2228553"/>
                      <a:gd name="connsiteX67" fmla="*/ 3236011 w 3687313"/>
                      <a:gd name="connsiteY67" fmla="*/ 582716 h 2228553"/>
                      <a:gd name="connsiteX68" fmla="*/ 3106123 w 3687313"/>
                      <a:gd name="connsiteY68" fmla="*/ 504046 h 2228553"/>
                      <a:gd name="connsiteX69" fmla="*/ 3064437 w 3687313"/>
                      <a:gd name="connsiteY69" fmla="*/ 479771 h 2228553"/>
                      <a:gd name="connsiteX70" fmla="*/ 3054143 w 3687313"/>
                      <a:gd name="connsiteY70" fmla="*/ 474052 h 2228553"/>
                      <a:gd name="connsiteX71" fmla="*/ 3050457 w 3687313"/>
                      <a:gd name="connsiteY71" fmla="*/ 472273 h 2228553"/>
                      <a:gd name="connsiteX72" fmla="*/ 3053634 w 3687313"/>
                      <a:gd name="connsiteY72" fmla="*/ 474815 h 2228553"/>
                      <a:gd name="connsiteX73" fmla="*/ 3054651 w 3687313"/>
                      <a:gd name="connsiteY73" fmla="*/ 475450 h 2228553"/>
                      <a:gd name="connsiteX74" fmla="*/ 3052109 w 3687313"/>
                      <a:gd name="connsiteY74" fmla="*/ 473925 h 2228553"/>
                      <a:gd name="connsiteX75" fmla="*/ 3056684 w 3687313"/>
                      <a:gd name="connsiteY75" fmla="*/ 476848 h 2228553"/>
                      <a:gd name="connsiteX76" fmla="*/ 3063420 w 3687313"/>
                      <a:gd name="connsiteY76" fmla="*/ 481296 h 2228553"/>
                      <a:gd name="connsiteX77" fmla="*/ 3072317 w 3687313"/>
                      <a:gd name="connsiteY77" fmla="*/ 486888 h 2228553"/>
                      <a:gd name="connsiteX78" fmla="*/ 3107521 w 3687313"/>
                      <a:gd name="connsiteY78" fmla="*/ 509384 h 2228553"/>
                      <a:gd name="connsiteX79" fmla="*/ 3115655 w 3687313"/>
                      <a:gd name="connsiteY79" fmla="*/ 514594 h 2228553"/>
                      <a:gd name="connsiteX80" fmla="*/ 3111715 w 3687313"/>
                      <a:gd name="connsiteY80" fmla="*/ 512561 h 2228553"/>
                      <a:gd name="connsiteX81" fmla="*/ 3129381 w 3687313"/>
                      <a:gd name="connsiteY81" fmla="*/ 523364 h 2228553"/>
                      <a:gd name="connsiteX82" fmla="*/ 3158231 w 3687313"/>
                      <a:gd name="connsiteY82" fmla="*/ 541792 h 2228553"/>
                      <a:gd name="connsiteX83" fmla="*/ 3054015 w 3687313"/>
                      <a:gd name="connsiteY83" fmla="*/ 478882 h 2228553"/>
                      <a:gd name="connsiteX84" fmla="*/ 3037748 w 3687313"/>
                      <a:gd name="connsiteY84" fmla="*/ 468841 h 2228553"/>
                      <a:gd name="connsiteX85" fmla="*/ 3029360 w 3687313"/>
                      <a:gd name="connsiteY85" fmla="*/ 463631 h 2228553"/>
                      <a:gd name="connsiteX86" fmla="*/ 3025039 w 3687313"/>
                      <a:gd name="connsiteY86" fmla="*/ 460962 h 2228553"/>
                      <a:gd name="connsiteX87" fmla="*/ 3022624 w 3687313"/>
                      <a:gd name="connsiteY87" fmla="*/ 459564 h 2228553"/>
                      <a:gd name="connsiteX88" fmla="*/ 3021099 w 3687313"/>
                      <a:gd name="connsiteY88" fmla="*/ 458674 h 2228553"/>
                      <a:gd name="connsiteX89" fmla="*/ 3020082 w 3687313"/>
                      <a:gd name="connsiteY89" fmla="*/ 458166 h 2228553"/>
                      <a:gd name="connsiteX90" fmla="*/ 3019700 w 3687313"/>
                      <a:gd name="connsiteY90" fmla="*/ 458166 h 2228553"/>
                      <a:gd name="connsiteX91" fmla="*/ 2968737 w 3687313"/>
                      <a:gd name="connsiteY91" fmla="*/ 427028 h 2228553"/>
                      <a:gd name="connsiteX92" fmla="*/ 2974710 w 3687313"/>
                      <a:gd name="connsiteY92" fmla="*/ 429951 h 2228553"/>
                      <a:gd name="connsiteX93" fmla="*/ 2962890 w 3687313"/>
                      <a:gd name="connsiteY93" fmla="*/ 421690 h 2228553"/>
                      <a:gd name="connsiteX94" fmla="*/ 2933278 w 3687313"/>
                      <a:gd name="connsiteY94" fmla="*/ 403262 h 2228553"/>
                      <a:gd name="connsiteX95" fmla="*/ 2903285 w 3687313"/>
                      <a:gd name="connsiteY95" fmla="*/ 385469 h 2228553"/>
                      <a:gd name="connsiteX96" fmla="*/ 2890576 w 3687313"/>
                      <a:gd name="connsiteY96" fmla="*/ 378733 h 2228553"/>
                      <a:gd name="connsiteX97" fmla="*/ 2897565 w 3687313"/>
                      <a:gd name="connsiteY97" fmla="*/ 383817 h 2228553"/>
                      <a:gd name="connsiteX98" fmla="*/ 2891465 w 3687313"/>
                      <a:gd name="connsiteY98" fmla="*/ 380131 h 2228553"/>
                      <a:gd name="connsiteX99" fmla="*/ 2900743 w 3687313"/>
                      <a:gd name="connsiteY99" fmla="*/ 385851 h 2228553"/>
                      <a:gd name="connsiteX100" fmla="*/ 2902395 w 3687313"/>
                      <a:gd name="connsiteY100" fmla="*/ 386867 h 2228553"/>
                      <a:gd name="connsiteX101" fmla="*/ 2932007 w 3687313"/>
                      <a:gd name="connsiteY101" fmla="*/ 405296 h 2228553"/>
                      <a:gd name="connsiteX102" fmla="*/ 2934422 w 3687313"/>
                      <a:gd name="connsiteY102" fmla="*/ 406694 h 2228553"/>
                      <a:gd name="connsiteX103" fmla="*/ 3001908 w 3687313"/>
                      <a:gd name="connsiteY103" fmla="*/ 448634 h 2228553"/>
                      <a:gd name="connsiteX104" fmla="*/ 3010931 w 3687313"/>
                      <a:gd name="connsiteY104" fmla="*/ 454226 h 2228553"/>
                      <a:gd name="connsiteX105" fmla="*/ 3002925 w 3687313"/>
                      <a:gd name="connsiteY105" fmla="*/ 452701 h 2228553"/>
                      <a:gd name="connsiteX106" fmla="*/ 2982717 w 3687313"/>
                      <a:gd name="connsiteY106" fmla="*/ 440754 h 2228553"/>
                      <a:gd name="connsiteX107" fmla="*/ 2977888 w 3687313"/>
                      <a:gd name="connsiteY107" fmla="*/ 437958 h 2228553"/>
                      <a:gd name="connsiteX108" fmla="*/ 2968101 w 3687313"/>
                      <a:gd name="connsiteY108" fmla="*/ 431858 h 2228553"/>
                      <a:gd name="connsiteX109" fmla="*/ 2962509 w 3687313"/>
                      <a:gd name="connsiteY109" fmla="*/ 428553 h 2228553"/>
                      <a:gd name="connsiteX110" fmla="*/ 2963526 w 3687313"/>
                      <a:gd name="connsiteY110" fmla="*/ 427028 h 2228553"/>
                      <a:gd name="connsiteX111" fmla="*/ 2877993 w 3687313"/>
                      <a:gd name="connsiteY111" fmla="*/ 376827 h 2228553"/>
                      <a:gd name="connsiteX112" fmla="*/ 2835417 w 3687313"/>
                      <a:gd name="connsiteY112" fmla="*/ 352298 h 2228553"/>
                      <a:gd name="connsiteX113" fmla="*/ 2826775 w 3687313"/>
                      <a:gd name="connsiteY113" fmla="*/ 347087 h 2228553"/>
                      <a:gd name="connsiteX114" fmla="*/ 2784962 w 3687313"/>
                      <a:gd name="connsiteY114" fmla="*/ 321669 h 2228553"/>
                      <a:gd name="connsiteX115" fmla="*/ 2825759 w 3687313"/>
                      <a:gd name="connsiteY115" fmla="*/ 345054 h 2228553"/>
                      <a:gd name="connsiteX116" fmla="*/ 2834401 w 3687313"/>
                      <a:gd name="connsiteY116" fmla="*/ 350265 h 2228553"/>
                      <a:gd name="connsiteX117" fmla="*/ 2847237 w 3687313"/>
                      <a:gd name="connsiteY117" fmla="*/ 357001 h 2228553"/>
                      <a:gd name="connsiteX118" fmla="*/ 2835291 w 3687313"/>
                      <a:gd name="connsiteY118" fmla="*/ 348740 h 2228553"/>
                      <a:gd name="connsiteX119" fmla="*/ 2805678 w 3687313"/>
                      <a:gd name="connsiteY119" fmla="*/ 330311 h 2228553"/>
                      <a:gd name="connsiteX120" fmla="*/ 2775430 w 3687313"/>
                      <a:gd name="connsiteY120" fmla="*/ 312392 h 2228553"/>
                      <a:gd name="connsiteX121" fmla="*/ 2765517 w 3687313"/>
                      <a:gd name="connsiteY121" fmla="*/ 306927 h 2228553"/>
                      <a:gd name="connsiteX122" fmla="*/ 2677442 w 3687313"/>
                      <a:gd name="connsiteY122" fmla="*/ 253040 h 2228553"/>
                      <a:gd name="connsiteX123" fmla="*/ 2678332 w 3687313"/>
                      <a:gd name="connsiteY123" fmla="*/ 253040 h 2228553"/>
                      <a:gd name="connsiteX124" fmla="*/ 2679603 w 3687313"/>
                      <a:gd name="connsiteY124" fmla="*/ 251006 h 2228553"/>
                      <a:gd name="connsiteX125" fmla="*/ 2589876 w 3687313"/>
                      <a:gd name="connsiteY125" fmla="*/ 196611 h 2228553"/>
                      <a:gd name="connsiteX126" fmla="*/ 2499895 w 3687313"/>
                      <a:gd name="connsiteY126" fmla="*/ 141961 h 2228553"/>
                      <a:gd name="connsiteX127" fmla="*/ 2551113 w 3687313"/>
                      <a:gd name="connsiteY127" fmla="*/ 175895 h 2228553"/>
                      <a:gd name="connsiteX128" fmla="*/ 2577930 w 3687313"/>
                      <a:gd name="connsiteY128" fmla="*/ 193434 h 2228553"/>
                      <a:gd name="connsiteX129" fmla="*/ 2574498 w 3687313"/>
                      <a:gd name="connsiteY129" fmla="*/ 191400 h 2228553"/>
                      <a:gd name="connsiteX130" fmla="*/ 2455413 w 3687313"/>
                      <a:gd name="connsiteY130" fmla="*/ 118195 h 2228553"/>
                      <a:gd name="connsiteX131" fmla="*/ 2396824 w 3687313"/>
                      <a:gd name="connsiteY131" fmla="*/ 82610 h 2228553"/>
                      <a:gd name="connsiteX132" fmla="*/ 2411948 w 3687313"/>
                      <a:gd name="connsiteY132" fmla="*/ 91633 h 2228553"/>
                      <a:gd name="connsiteX133" fmla="*/ 2424657 w 3687313"/>
                      <a:gd name="connsiteY133" fmla="*/ 98369 h 2228553"/>
                      <a:gd name="connsiteX134" fmla="*/ 2412837 w 3687313"/>
                      <a:gd name="connsiteY134" fmla="*/ 90108 h 2228553"/>
                      <a:gd name="connsiteX135" fmla="*/ 2383225 w 3687313"/>
                      <a:gd name="connsiteY135" fmla="*/ 71680 h 2228553"/>
                      <a:gd name="connsiteX136" fmla="*/ 2346623 w 3687313"/>
                      <a:gd name="connsiteY136" fmla="*/ 50201 h 2228553"/>
                      <a:gd name="connsiteX137" fmla="*/ 2334295 w 3687313"/>
                      <a:gd name="connsiteY137" fmla="*/ 43465 h 2228553"/>
                      <a:gd name="connsiteX138" fmla="*/ 2345987 w 3687313"/>
                      <a:gd name="connsiteY138" fmla="*/ 51345 h 2228553"/>
                      <a:gd name="connsiteX139" fmla="*/ 2360857 w 3687313"/>
                      <a:gd name="connsiteY139" fmla="*/ 60877 h 2228553"/>
                      <a:gd name="connsiteX140" fmla="*/ 2374202 w 3687313"/>
                      <a:gd name="connsiteY140" fmla="*/ 69646 h 2228553"/>
                      <a:gd name="connsiteX141" fmla="*/ 2345225 w 3687313"/>
                      <a:gd name="connsiteY141" fmla="*/ 52743 h 2228553"/>
                      <a:gd name="connsiteX142" fmla="*/ 2331372 w 3687313"/>
                      <a:gd name="connsiteY142" fmla="*/ 44863 h 2228553"/>
                      <a:gd name="connsiteX143" fmla="*/ 2344970 w 3687313"/>
                      <a:gd name="connsiteY143" fmla="*/ 53124 h 2228553"/>
                      <a:gd name="connsiteX144" fmla="*/ 2403814 w 3687313"/>
                      <a:gd name="connsiteY144" fmla="*/ 89218 h 2228553"/>
                      <a:gd name="connsiteX145" fmla="*/ 2405466 w 3687313"/>
                      <a:gd name="connsiteY145" fmla="*/ 90235 h 2228553"/>
                      <a:gd name="connsiteX146" fmla="*/ 2488838 w 3687313"/>
                      <a:gd name="connsiteY146" fmla="*/ 142851 h 2228553"/>
                      <a:gd name="connsiteX147" fmla="*/ 2432664 w 3687313"/>
                      <a:gd name="connsiteY147" fmla="*/ 109934 h 2228553"/>
                      <a:gd name="connsiteX148" fmla="*/ 2365814 w 3687313"/>
                      <a:gd name="connsiteY148" fmla="*/ 69392 h 2228553"/>
                      <a:gd name="connsiteX149" fmla="*/ 2366195 w 3687313"/>
                      <a:gd name="connsiteY149" fmla="*/ 68248 h 2228553"/>
                      <a:gd name="connsiteX150" fmla="*/ 2343954 w 3687313"/>
                      <a:gd name="connsiteY150" fmla="*/ 55920 h 2228553"/>
                      <a:gd name="connsiteX151" fmla="*/ 2343445 w 3687313"/>
                      <a:gd name="connsiteY151" fmla="*/ 55666 h 2228553"/>
                      <a:gd name="connsiteX152" fmla="*/ 2288542 w 3687313"/>
                      <a:gd name="connsiteY152" fmla="*/ 20589 h 2228553"/>
                      <a:gd name="connsiteX153" fmla="*/ 2331372 w 3687313"/>
                      <a:gd name="connsiteY153" fmla="*/ 44863 h 2228553"/>
                      <a:gd name="connsiteX154" fmla="*/ 2283331 w 3687313"/>
                      <a:gd name="connsiteY154" fmla="*/ 15505 h 2228553"/>
                      <a:gd name="connsiteX155" fmla="*/ 2334295 w 3687313"/>
                      <a:gd name="connsiteY155" fmla="*/ 43465 h 2228553"/>
                      <a:gd name="connsiteX156" fmla="*/ 2305826 w 3687313"/>
                      <a:gd name="connsiteY156" fmla="*/ 24402 h 2228553"/>
                      <a:gd name="connsiteX157" fmla="*/ 2347640 w 3687313"/>
                      <a:gd name="connsiteY157" fmla="*/ 48676 h 2228553"/>
                      <a:gd name="connsiteX158" fmla="*/ 2462149 w 3687313"/>
                      <a:gd name="connsiteY158" fmla="*/ 115145 h 2228553"/>
                      <a:gd name="connsiteX159" fmla="*/ 2348148 w 3687313"/>
                      <a:gd name="connsiteY159" fmla="*/ 47787 h 2228553"/>
                      <a:gd name="connsiteX160" fmla="*/ 2285619 w 3687313"/>
                      <a:gd name="connsiteY160" fmla="*/ 10803 h 2228553"/>
                      <a:gd name="connsiteX161" fmla="*/ 2276595 w 3687313"/>
                      <a:gd name="connsiteY161" fmla="*/ 4702 h 2228553"/>
                      <a:gd name="connsiteX162" fmla="*/ 2276595 w 3687313"/>
                      <a:gd name="connsiteY162" fmla="*/ 5465 h 2228553"/>
                      <a:gd name="connsiteX163" fmla="*/ 2267444 w 3687313"/>
                      <a:gd name="connsiteY163" fmla="*/ 0 h 2228553"/>
                      <a:gd name="connsiteX164" fmla="*/ 2284094 w 3687313"/>
                      <a:gd name="connsiteY164" fmla="*/ 91252 h 2228553"/>
                      <a:gd name="connsiteX165" fmla="*/ 2295023 w 3687313"/>
                      <a:gd name="connsiteY165" fmla="*/ 150858 h 2228553"/>
                      <a:gd name="connsiteX166" fmla="*/ 2329720 w 3687313"/>
                      <a:gd name="connsiteY166" fmla="*/ 341114 h 2228553"/>
                      <a:gd name="connsiteX167" fmla="*/ 2333532 w 3687313"/>
                      <a:gd name="connsiteY167" fmla="*/ 365007 h 2228553"/>
                      <a:gd name="connsiteX168" fmla="*/ 2329465 w 3687313"/>
                      <a:gd name="connsiteY168" fmla="*/ 365643 h 2228553"/>
                      <a:gd name="connsiteX169" fmla="*/ 2325271 w 3687313"/>
                      <a:gd name="connsiteY169" fmla="*/ 366405 h 2228553"/>
                      <a:gd name="connsiteX170" fmla="*/ 2339378 w 3687313"/>
                      <a:gd name="connsiteY170" fmla="*/ 444948 h 2228553"/>
                      <a:gd name="connsiteX171" fmla="*/ 2311926 w 3687313"/>
                      <a:gd name="connsiteY171" fmla="*/ 449396 h 2228553"/>
                      <a:gd name="connsiteX172" fmla="*/ 2277612 w 3687313"/>
                      <a:gd name="connsiteY172" fmla="*/ 455624 h 2228553"/>
                      <a:gd name="connsiteX173" fmla="*/ 2263504 w 3687313"/>
                      <a:gd name="connsiteY173" fmla="*/ 458928 h 2228553"/>
                      <a:gd name="connsiteX174" fmla="*/ 2277866 w 3687313"/>
                      <a:gd name="connsiteY174" fmla="*/ 457403 h 2228553"/>
                      <a:gd name="connsiteX175" fmla="*/ 2312308 w 3687313"/>
                      <a:gd name="connsiteY175" fmla="*/ 451938 h 2228553"/>
                      <a:gd name="connsiteX176" fmla="*/ 2339633 w 3687313"/>
                      <a:gd name="connsiteY176" fmla="*/ 446982 h 2228553"/>
                      <a:gd name="connsiteX177" fmla="*/ 2340141 w 3687313"/>
                      <a:gd name="connsiteY177" fmla="*/ 449778 h 2228553"/>
                      <a:gd name="connsiteX178" fmla="*/ 2300107 w 3687313"/>
                      <a:gd name="connsiteY178" fmla="*/ 457276 h 2228553"/>
                      <a:gd name="connsiteX179" fmla="*/ 2293498 w 3687313"/>
                      <a:gd name="connsiteY179" fmla="*/ 458547 h 2228553"/>
                      <a:gd name="connsiteX180" fmla="*/ 2293244 w 3687313"/>
                      <a:gd name="connsiteY180" fmla="*/ 457276 h 2228553"/>
                      <a:gd name="connsiteX181" fmla="*/ 2228427 w 3687313"/>
                      <a:gd name="connsiteY181" fmla="*/ 469985 h 2228553"/>
                      <a:gd name="connsiteX182" fmla="*/ 2163102 w 3687313"/>
                      <a:gd name="connsiteY182" fmla="*/ 482821 h 2228553"/>
                      <a:gd name="connsiteX183" fmla="*/ 2177972 w 3687313"/>
                      <a:gd name="connsiteY183" fmla="*/ 480661 h 2228553"/>
                      <a:gd name="connsiteX184" fmla="*/ 2125102 w 3687313"/>
                      <a:gd name="connsiteY184" fmla="*/ 489176 h 2228553"/>
                      <a:gd name="connsiteX185" fmla="*/ 2175557 w 3687313"/>
                      <a:gd name="connsiteY185" fmla="*/ 479644 h 2228553"/>
                      <a:gd name="connsiteX186" fmla="*/ 1877527 w 3687313"/>
                      <a:gd name="connsiteY186" fmla="*/ 528702 h 2228553"/>
                      <a:gd name="connsiteX187" fmla="*/ 1869647 w 3687313"/>
                      <a:gd name="connsiteY187" fmla="*/ 529337 h 2228553"/>
                      <a:gd name="connsiteX188" fmla="*/ 1650922 w 3687313"/>
                      <a:gd name="connsiteY188" fmla="*/ 567465 h 2228553"/>
                      <a:gd name="connsiteX189" fmla="*/ 1651431 w 3687313"/>
                      <a:gd name="connsiteY189" fmla="*/ 570388 h 2228553"/>
                      <a:gd name="connsiteX190" fmla="*/ 1870410 w 3687313"/>
                      <a:gd name="connsiteY190" fmla="*/ 533658 h 2228553"/>
                      <a:gd name="connsiteX191" fmla="*/ 1877527 w 3687313"/>
                      <a:gd name="connsiteY191" fmla="*/ 533023 h 2228553"/>
                      <a:gd name="connsiteX192" fmla="*/ 2054820 w 3687313"/>
                      <a:gd name="connsiteY192" fmla="*/ 501885 h 2228553"/>
                      <a:gd name="connsiteX193" fmla="*/ 2105275 w 3687313"/>
                      <a:gd name="connsiteY193" fmla="*/ 492862 h 2228553"/>
                      <a:gd name="connsiteX194" fmla="*/ 2116460 w 3687313"/>
                      <a:gd name="connsiteY194" fmla="*/ 496039 h 2228553"/>
                      <a:gd name="connsiteX195" fmla="*/ 2115189 w 3687313"/>
                      <a:gd name="connsiteY195" fmla="*/ 496293 h 2228553"/>
                      <a:gd name="connsiteX196" fmla="*/ 2046051 w 3687313"/>
                      <a:gd name="connsiteY196" fmla="*/ 508875 h 2228553"/>
                      <a:gd name="connsiteX197" fmla="*/ 2006271 w 3687313"/>
                      <a:gd name="connsiteY197" fmla="*/ 516501 h 2228553"/>
                      <a:gd name="connsiteX198" fmla="*/ 1997883 w 3687313"/>
                      <a:gd name="connsiteY198" fmla="*/ 517899 h 2228553"/>
                      <a:gd name="connsiteX199" fmla="*/ 1959501 w 3687313"/>
                      <a:gd name="connsiteY199" fmla="*/ 524126 h 2228553"/>
                      <a:gd name="connsiteX200" fmla="*/ 1959501 w 3687313"/>
                      <a:gd name="connsiteY200" fmla="*/ 525779 h 2228553"/>
                      <a:gd name="connsiteX201" fmla="*/ 1958484 w 3687313"/>
                      <a:gd name="connsiteY201" fmla="*/ 526033 h 2228553"/>
                      <a:gd name="connsiteX202" fmla="*/ 1951240 w 3687313"/>
                      <a:gd name="connsiteY202" fmla="*/ 527939 h 2228553"/>
                      <a:gd name="connsiteX203" fmla="*/ 1958611 w 3687313"/>
                      <a:gd name="connsiteY203" fmla="*/ 527049 h 2228553"/>
                      <a:gd name="connsiteX204" fmla="*/ 1959882 w 3687313"/>
                      <a:gd name="connsiteY204" fmla="*/ 526795 h 2228553"/>
                      <a:gd name="connsiteX205" fmla="*/ 1960136 w 3687313"/>
                      <a:gd name="connsiteY205" fmla="*/ 528829 h 2228553"/>
                      <a:gd name="connsiteX206" fmla="*/ 2040713 w 3687313"/>
                      <a:gd name="connsiteY206" fmla="*/ 515103 h 2228553"/>
                      <a:gd name="connsiteX207" fmla="*/ 2040713 w 3687313"/>
                      <a:gd name="connsiteY207" fmla="*/ 515103 h 2228553"/>
                      <a:gd name="connsiteX208" fmla="*/ 2006144 w 3687313"/>
                      <a:gd name="connsiteY208" fmla="*/ 521712 h 2228553"/>
                      <a:gd name="connsiteX209" fmla="*/ 1994197 w 3687313"/>
                      <a:gd name="connsiteY209" fmla="*/ 523999 h 2228553"/>
                      <a:gd name="connsiteX210" fmla="*/ 1950859 w 3687313"/>
                      <a:gd name="connsiteY210" fmla="*/ 531625 h 2228553"/>
                      <a:gd name="connsiteX211" fmla="*/ 1950859 w 3687313"/>
                      <a:gd name="connsiteY211" fmla="*/ 531371 h 2228553"/>
                      <a:gd name="connsiteX212" fmla="*/ 1929762 w 3687313"/>
                      <a:gd name="connsiteY212" fmla="*/ 532642 h 2228553"/>
                      <a:gd name="connsiteX213" fmla="*/ 1877527 w 3687313"/>
                      <a:gd name="connsiteY213" fmla="*/ 538869 h 2228553"/>
                      <a:gd name="connsiteX214" fmla="*/ 1871299 w 3687313"/>
                      <a:gd name="connsiteY214" fmla="*/ 539377 h 2228553"/>
                      <a:gd name="connsiteX215" fmla="*/ 1852490 w 3687313"/>
                      <a:gd name="connsiteY215" fmla="*/ 541792 h 2228553"/>
                      <a:gd name="connsiteX216" fmla="*/ 1767338 w 3687313"/>
                      <a:gd name="connsiteY216" fmla="*/ 552976 h 2228553"/>
                      <a:gd name="connsiteX217" fmla="*/ 1850583 w 3687313"/>
                      <a:gd name="connsiteY217" fmla="*/ 538615 h 2228553"/>
                      <a:gd name="connsiteX218" fmla="*/ 1761619 w 3687313"/>
                      <a:gd name="connsiteY218" fmla="*/ 553739 h 2228553"/>
                      <a:gd name="connsiteX219" fmla="*/ 1757171 w 3687313"/>
                      <a:gd name="connsiteY219" fmla="*/ 554374 h 2228553"/>
                      <a:gd name="connsiteX220" fmla="*/ 1757171 w 3687313"/>
                      <a:gd name="connsiteY220" fmla="*/ 554374 h 2228553"/>
                      <a:gd name="connsiteX221" fmla="*/ 1353782 w 3687313"/>
                      <a:gd name="connsiteY221" fmla="*/ 621733 h 2228553"/>
                      <a:gd name="connsiteX222" fmla="*/ 1339674 w 3687313"/>
                      <a:gd name="connsiteY222" fmla="*/ 623258 h 2228553"/>
                      <a:gd name="connsiteX223" fmla="*/ 1305233 w 3687313"/>
                      <a:gd name="connsiteY223" fmla="*/ 628850 h 2228553"/>
                      <a:gd name="connsiteX224" fmla="*/ 1270664 w 3687313"/>
                      <a:gd name="connsiteY224" fmla="*/ 635204 h 2228553"/>
                      <a:gd name="connsiteX225" fmla="*/ 1256938 w 3687313"/>
                      <a:gd name="connsiteY225" fmla="*/ 638255 h 2228553"/>
                      <a:gd name="connsiteX226" fmla="*/ 1194790 w 3687313"/>
                      <a:gd name="connsiteY226" fmla="*/ 648930 h 2228553"/>
                      <a:gd name="connsiteX227" fmla="*/ 1291380 w 3687313"/>
                      <a:gd name="connsiteY227" fmla="*/ 634188 h 2228553"/>
                      <a:gd name="connsiteX228" fmla="*/ 1287058 w 3687313"/>
                      <a:gd name="connsiteY228" fmla="*/ 635459 h 2228553"/>
                      <a:gd name="connsiteX229" fmla="*/ 1301674 w 3687313"/>
                      <a:gd name="connsiteY229" fmla="*/ 633806 h 2228553"/>
                      <a:gd name="connsiteX230" fmla="*/ 1336370 w 3687313"/>
                      <a:gd name="connsiteY230" fmla="*/ 628214 h 2228553"/>
                      <a:gd name="connsiteX231" fmla="*/ 1370939 w 3687313"/>
                      <a:gd name="connsiteY231" fmla="*/ 621987 h 2228553"/>
                      <a:gd name="connsiteX232" fmla="*/ 1385173 w 3687313"/>
                      <a:gd name="connsiteY232" fmla="*/ 618682 h 2228553"/>
                      <a:gd name="connsiteX233" fmla="*/ 1384665 w 3687313"/>
                      <a:gd name="connsiteY233" fmla="*/ 618682 h 2228553"/>
                      <a:gd name="connsiteX234" fmla="*/ 1757044 w 3687313"/>
                      <a:gd name="connsiteY234" fmla="*/ 554883 h 2228553"/>
                      <a:gd name="connsiteX235" fmla="*/ 1757425 w 3687313"/>
                      <a:gd name="connsiteY235" fmla="*/ 556916 h 2228553"/>
                      <a:gd name="connsiteX236" fmla="*/ 1785766 w 3687313"/>
                      <a:gd name="connsiteY236" fmla="*/ 554883 h 2228553"/>
                      <a:gd name="connsiteX237" fmla="*/ 1847660 w 3687313"/>
                      <a:gd name="connsiteY237" fmla="*/ 547384 h 2228553"/>
                      <a:gd name="connsiteX238" fmla="*/ 1782970 w 3687313"/>
                      <a:gd name="connsiteY238" fmla="*/ 557424 h 2228553"/>
                      <a:gd name="connsiteX239" fmla="*/ 1756663 w 3687313"/>
                      <a:gd name="connsiteY239" fmla="*/ 561745 h 2228553"/>
                      <a:gd name="connsiteX240" fmla="*/ 1749545 w 3687313"/>
                      <a:gd name="connsiteY240" fmla="*/ 563016 h 2228553"/>
                      <a:gd name="connsiteX241" fmla="*/ 1747131 w 3687313"/>
                      <a:gd name="connsiteY241" fmla="*/ 563652 h 2228553"/>
                      <a:gd name="connsiteX242" fmla="*/ 1747385 w 3687313"/>
                      <a:gd name="connsiteY242" fmla="*/ 565050 h 2228553"/>
                      <a:gd name="connsiteX243" fmla="*/ 1588774 w 3687313"/>
                      <a:gd name="connsiteY243" fmla="*/ 590468 h 2228553"/>
                      <a:gd name="connsiteX244" fmla="*/ 1587503 w 3687313"/>
                      <a:gd name="connsiteY244" fmla="*/ 590214 h 2228553"/>
                      <a:gd name="connsiteX245" fmla="*/ 1555476 w 3687313"/>
                      <a:gd name="connsiteY245" fmla="*/ 595679 h 2228553"/>
                      <a:gd name="connsiteX246" fmla="*/ 1553951 w 3687313"/>
                      <a:gd name="connsiteY246" fmla="*/ 595806 h 2228553"/>
                      <a:gd name="connsiteX247" fmla="*/ 1474519 w 3687313"/>
                      <a:gd name="connsiteY247" fmla="*/ 604830 h 2228553"/>
                      <a:gd name="connsiteX248" fmla="*/ 1507436 w 3687313"/>
                      <a:gd name="connsiteY248" fmla="*/ 603432 h 2228553"/>
                      <a:gd name="connsiteX249" fmla="*/ 1494091 w 3687313"/>
                      <a:gd name="connsiteY249" fmla="*/ 605592 h 2228553"/>
                      <a:gd name="connsiteX250" fmla="*/ 1381234 w 3687313"/>
                      <a:gd name="connsiteY250" fmla="*/ 623766 h 2228553"/>
                      <a:gd name="connsiteX251" fmla="*/ 1404618 w 3687313"/>
                      <a:gd name="connsiteY251" fmla="*/ 617285 h 2228553"/>
                      <a:gd name="connsiteX252" fmla="*/ 1454057 w 3687313"/>
                      <a:gd name="connsiteY252" fmla="*/ 607626 h 2228553"/>
                      <a:gd name="connsiteX253" fmla="*/ 1344250 w 3687313"/>
                      <a:gd name="connsiteY253" fmla="*/ 627452 h 2228553"/>
                      <a:gd name="connsiteX254" fmla="*/ 1261513 w 3687313"/>
                      <a:gd name="connsiteY254" fmla="*/ 641305 h 2228553"/>
                      <a:gd name="connsiteX255" fmla="*/ 1258336 w 3687313"/>
                      <a:gd name="connsiteY255" fmla="*/ 641051 h 2228553"/>
                      <a:gd name="connsiteX256" fmla="*/ 1134421 w 3687313"/>
                      <a:gd name="connsiteY256" fmla="*/ 661385 h 2228553"/>
                      <a:gd name="connsiteX257" fmla="*/ 950265 w 3687313"/>
                      <a:gd name="connsiteY257" fmla="*/ 693285 h 2228553"/>
                      <a:gd name="connsiteX258" fmla="*/ 950265 w 3687313"/>
                      <a:gd name="connsiteY258" fmla="*/ 692396 h 2228553"/>
                      <a:gd name="connsiteX259" fmla="*/ 924720 w 3687313"/>
                      <a:gd name="connsiteY259" fmla="*/ 696590 h 2228553"/>
                      <a:gd name="connsiteX260" fmla="*/ 917730 w 3687313"/>
                      <a:gd name="connsiteY260" fmla="*/ 697225 h 2228553"/>
                      <a:gd name="connsiteX261" fmla="*/ 861936 w 3687313"/>
                      <a:gd name="connsiteY261" fmla="*/ 706503 h 2228553"/>
                      <a:gd name="connsiteX262" fmla="*/ 836645 w 3687313"/>
                      <a:gd name="connsiteY262" fmla="*/ 710443 h 2228553"/>
                      <a:gd name="connsiteX263" fmla="*/ 838806 w 3687313"/>
                      <a:gd name="connsiteY263" fmla="*/ 710061 h 2228553"/>
                      <a:gd name="connsiteX264" fmla="*/ 904131 w 3687313"/>
                      <a:gd name="connsiteY264" fmla="*/ 697225 h 2228553"/>
                      <a:gd name="connsiteX265" fmla="*/ 773353 w 3687313"/>
                      <a:gd name="connsiteY265" fmla="*/ 719593 h 2228553"/>
                      <a:gd name="connsiteX266" fmla="*/ 642576 w 3687313"/>
                      <a:gd name="connsiteY266" fmla="*/ 741962 h 2228553"/>
                      <a:gd name="connsiteX267" fmla="*/ 708410 w 3687313"/>
                      <a:gd name="connsiteY267" fmla="*/ 732430 h 2228553"/>
                      <a:gd name="connsiteX268" fmla="*/ 728109 w 3687313"/>
                      <a:gd name="connsiteY268" fmla="*/ 729506 h 2228553"/>
                      <a:gd name="connsiteX269" fmla="*/ 726202 w 3687313"/>
                      <a:gd name="connsiteY269" fmla="*/ 729888 h 2228553"/>
                      <a:gd name="connsiteX270" fmla="*/ 440119 w 3687313"/>
                      <a:gd name="connsiteY270" fmla="*/ 777547 h 2228553"/>
                      <a:gd name="connsiteX271" fmla="*/ 540521 w 3687313"/>
                      <a:gd name="connsiteY271" fmla="*/ 759500 h 2228553"/>
                      <a:gd name="connsiteX272" fmla="*/ 647660 w 3687313"/>
                      <a:gd name="connsiteY272" fmla="*/ 739928 h 2228553"/>
                      <a:gd name="connsiteX273" fmla="*/ 680322 w 3687313"/>
                      <a:gd name="connsiteY273" fmla="*/ 733701 h 2228553"/>
                      <a:gd name="connsiteX274" fmla="*/ 692269 w 3687313"/>
                      <a:gd name="connsiteY274" fmla="*/ 731159 h 2228553"/>
                      <a:gd name="connsiteX275" fmla="*/ 684898 w 3687313"/>
                      <a:gd name="connsiteY275" fmla="*/ 732048 h 2228553"/>
                      <a:gd name="connsiteX276" fmla="*/ 664944 w 3687313"/>
                      <a:gd name="connsiteY276" fmla="*/ 735099 h 2228553"/>
                      <a:gd name="connsiteX277" fmla="*/ 600000 w 3687313"/>
                      <a:gd name="connsiteY277" fmla="*/ 745901 h 2228553"/>
                      <a:gd name="connsiteX278" fmla="*/ 497946 w 3687313"/>
                      <a:gd name="connsiteY278" fmla="*/ 764330 h 2228553"/>
                      <a:gd name="connsiteX279" fmla="*/ 494133 w 3687313"/>
                      <a:gd name="connsiteY279" fmla="*/ 764965 h 2228553"/>
                      <a:gd name="connsiteX280" fmla="*/ 490320 w 3687313"/>
                      <a:gd name="connsiteY280" fmla="*/ 765728 h 2228553"/>
                      <a:gd name="connsiteX281" fmla="*/ 448380 w 3687313"/>
                      <a:gd name="connsiteY281" fmla="*/ 774116 h 2228553"/>
                      <a:gd name="connsiteX282" fmla="*/ 388901 w 3687313"/>
                      <a:gd name="connsiteY282" fmla="*/ 786698 h 2228553"/>
                      <a:gd name="connsiteX283" fmla="*/ 396781 w 3687313"/>
                      <a:gd name="connsiteY283" fmla="*/ 785300 h 2228553"/>
                      <a:gd name="connsiteX284" fmla="*/ 474434 w 3687313"/>
                      <a:gd name="connsiteY284" fmla="*/ 775387 h 2228553"/>
                      <a:gd name="connsiteX285" fmla="*/ 736116 w 3687313"/>
                      <a:gd name="connsiteY285" fmla="*/ 730015 h 2228553"/>
                      <a:gd name="connsiteX286" fmla="*/ 744250 w 3687313"/>
                      <a:gd name="connsiteY286" fmla="*/ 727727 h 2228553"/>
                      <a:gd name="connsiteX287" fmla="*/ 773227 w 3687313"/>
                      <a:gd name="connsiteY287" fmla="*/ 722771 h 2228553"/>
                      <a:gd name="connsiteX288" fmla="*/ 907308 w 3687313"/>
                      <a:gd name="connsiteY288" fmla="*/ 700784 h 2228553"/>
                      <a:gd name="connsiteX289" fmla="*/ 918238 w 3687313"/>
                      <a:gd name="connsiteY289" fmla="*/ 699767 h 2228553"/>
                      <a:gd name="connsiteX290" fmla="*/ 924720 w 3687313"/>
                      <a:gd name="connsiteY290" fmla="*/ 699259 h 2228553"/>
                      <a:gd name="connsiteX291" fmla="*/ 984580 w 3687313"/>
                      <a:gd name="connsiteY291" fmla="*/ 689091 h 2228553"/>
                      <a:gd name="connsiteX292" fmla="*/ 952807 w 3687313"/>
                      <a:gd name="connsiteY292" fmla="*/ 695192 h 2228553"/>
                      <a:gd name="connsiteX293" fmla="*/ 931456 w 3687313"/>
                      <a:gd name="connsiteY293" fmla="*/ 699513 h 2228553"/>
                      <a:gd name="connsiteX294" fmla="*/ 924593 w 3687313"/>
                      <a:gd name="connsiteY294" fmla="*/ 700784 h 2228553"/>
                      <a:gd name="connsiteX295" fmla="*/ 918365 w 3687313"/>
                      <a:gd name="connsiteY295" fmla="*/ 701292 h 2228553"/>
                      <a:gd name="connsiteX296" fmla="*/ 767126 w 3687313"/>
                      <a:gd name="connsiteY296" fmla="*/ 727219 h 2228553"/>
                      <a:gd name="connsiteX297" fmla="*/ 487524 w 3687313"/>
                      <a:gd name="connsiteY297" fmla="*/ 774878 h 2228553"/>
                      <a:gd name="connsiteX298" fmla="*/ 531244 w 3687313"/>
                      <a:gd name="connsiteY298" fmla="*/ 768397 h 2228553"/>
                      <a:gd name="connsiteX299" fmla="*/ 438085 w 3687313"/>
                      <a:gd name="connsiteY299" fmla="*/ 785046 h 2228553"/>
                      <a:gd name="connsiteX300" fmla="*/ 353951 w 3687313"/>
                      <a:gd name="connsiteY300" fmla="*/ 799407 h 2228553"/>
                      <a:gd name="connsiteX301" fmla="*/ 408092 w 3687313"/>
                      <a:gd name="connsiteY301" fmla="*/ 791527 h 2228553"/>
                      <a:gd name="connsiteX302" fmla="*/ 408092 w 3687313"/>
                      <a:gd name="connsiteY302" fmla="*/ 791782 h 2228553"/>
                      <a:gd name="connsiteX303" fmla="*/ 383690 w 3687313"/>
                      <a:gd name="connsiteY303" fmla="*/ 795848 h 2228553"/>
                      <a:gd name="connsiteX304" fmla="*/ 314806 w 3687313"/>
                      <a:gd name="connsiteY304" fmla="*/ 808304 h 2228553"/>
                      <a:gd name="connsiteX305" fmla="*/ 291930 w 3687313"/>
                      <a:gd name="connsiteY305" fmla="*/ 813133 h 2228553"/>
                      <a:gd name="connsiteX306" fmla="*/ 180852 w 3687313"/>
                      <a:gd name="connsiteY306" fmla="*/ 832197 h 2228553"/>
                      <a:gd name="connsiteX307" fmla="*/ 149333 w 3687313"/>
                      <a:gd name="connsiteY307" fmla="*/ 837153 h 2228553"/>
                      <a:gd name="connsiteX308" fmla="*/ 143614 w 3687313"/>
                      <a:gd name="connsiteY308" fmla="*/ 835882 h 2228553"/>
                      <a:gd name="connsiteX309" fmla="*/ 142216 w 3687313"/>
                      <a:gd name="connsiteY309" fmla="*/ 836136 h 2228553"/>
                      <a:gd name="connsiteX310" fmla="*/ 143360 w 3687313"/>
                      <a:gd name="connsiteY310" fmla="*/ 835882 h 2228553"/>
                      <a:gd name="connsiteX311" fmla="*/ 144631 w 3687313"/>
                      <a:gd name="connsiteY311" fmla="*/ 835628 h 2228553"/>
                      <a:gd name="connsiteX312" fmla="*/ 149968 w 3687313"/>
                      <a:gd name="connsiteY312" fmla="*/ 834103 h 2228553"/>
                      <a:gd name="connsiteX313" fmla="*/ 135607 w 3687313"/>
                      <a:gd name="connsiteY313" fmla="*/ 835755 h 2228553"/>
                      <a:gd name="connsiteX314" fmla="*/ 101165 w 3687313"/>
                      <a:gd name="connsiteY314" fmla="*/ 841347 h 2228553"/>
                      <a:gd name="connsiteX315" fmla="*/ 68121 w 3687313"/>
                      <a:gd name="connsiteY315" fmla="*/ 847321 h 2228553"/>
                      <a:gd name="connsiteX316" fmla="*/ 63292 w 3687313"/>
                      <a:gd name="connsiteY316" fmla="*/ 848083 h 2228553"/>
                      <a:gd name="connsiteX317" fmla="*/ 27452 w 3687313"/>
                      <a:gd name="connsiteY317" fmla="*/ 854184 h 2228553"/>
                      <a:gd name="connsiteX318" fmla="*/ 27706 w 3687313"/>
                      <a:gd name="connsiteY318" fmla="*/ 855582 h 2228553"/>
                      <a:gd name="connsiteX319" fmla="*/ 27198 w 3687313"/>
                      <a:gd name="connsiteY319" fmla="*/ 855582 h 2228553"/>
                      <a:gd name="connsiteX320" fmla="*/ 26816 w 3687313"/>
                      <a:gd name="connsiteY320" fmla="*/ 853675 h 2228553"/>
                      <a:gd name="connsiteX321" fmla="*/ 63165 w 3687313"/>
                      <a:gd name="connsiteY321" fmla="*/ 847448 h 2228553"/>
                      <a:gd name="connsiteX322" fmla="*/ 89854 w 3687313"/>
                      <a:gd name="connsiteY322" fmla="*/ 842872 h 2228553"/>
                      <a:gd name="connsiteX323" fmla="*/ 171447 w 3687313"/>
                      <a:gd name="connsiteY323" fmla="*/ 828892 h 2228553"/>
                      <a:gd name="connsiteX324" fmla="*/ 170049 w 3687313"/>
                      <a:gd name="connsiteY324" fmla="*/ 829401 h 2228553"/>
                      <a:gd name="connsiteX325" fmla="*/ 184664 w 3687313"/>
                      <a:gd name="connsiteY325" fmla="*/ 827749 h 2228553"/>
                      <a:gd name="connsiteX326" fmla="*/ 219361 w 3687313"/>
                      <a:gd name="connsiteY326" fmla="*/ 822156 h 2228553"/>
                      <a:gd name="connsiteX327" fmla="*/ 253929 w 3687313"/>
                      <a:gd name="connsiteY327" fmla="*/ 815929 h 2228553"/>
                      <a:gd name="connsiteX328" fmla="*/ 253929 w 3687313"/>
                      <a:gd name="connsiteY328" fmla="*/ 815929 h 2228553"/>
                      <a:gd name="connsiteX329" fmla="*/ 246685 w 3687313"/>
                      <a:gd name="connsiteY329" fmla="*/ 817835 h 2228553"/>
                      <a:gd name="connsiteX330" fmla="*/ 261047 w 3687313"/>
                      <a:gd name="connsiteY330" fmla="*/ 816310 h 2228553"/>
                      <a:gd name="connsiteX331" fmla="*/ 295616 w 3687313"/>
                      <a:gd name="connsiteY331" fmla="*/ 810845 h 2228553"/>
                      <a:gd name="connsiteX332" fmla="*/ 330057 w 3687313"/>
                      <a:gd name="connsiteY332" fmla="*/ 804618 h 2228553"/>
                      <a:gd name="connsiteX333" fmla="*/ 344292 w 3687313"/>
                      <a:gd name="connsiteY333" fmla="*/ 801313 h 2228553"/>
                      <a:gd name="connsiteX334" fmla="*/ 329676 w 3687313"/>
                      <a:gd name="connsiteY334" fmla="*/ 802965 h 2228553"/>
                      <a:gd name="connsiteX335" fmla="*/ 295107 w 3687313"/>
                      <a:gd name="connsiteY335" fmla="*/ 808431 h 2228553"/>
                      <a:gd name="connsiteX336" fmla="*/ 260665 w 3687313"/>
                      <a:gd name="connsiteY336" fmla="*/ 814658 h 2228553"/>
                      <a:gd name="connsiteX337" fmla="*/ 268037 w 3687313"/>
                      <a:gd name="connsiteY337" fmla="*/ 812752 h 2228553"/>
                      <a:gd name="connsiteX338" fmla="*/ 264732 w 3687313"/>
                      <a:gd name="connsiteY338" fmla="*/ 812879 h 2228553"/>
                      <a:gd name="connsiteX339" fmla="*/ 269816 w 3687313"/>
                      <a:gd name="connsiteY339" fmla="*/ 811989 h 2228553"/>
                      <a:gd name="connsiteX340" fmla="*/ 285194 w 3687313"/>
                      <a:gd name="connsiteY340" fmla="*/ 809193 h 2228553"/>
                      <a:gd name="connsiteX341" fmla="*/ 279983 w 3687313"/>
                      <a:gd name="connsiteY341" fmla="*/ 809702 h 2228553"/>
                      <a:gd name="connsiteX342" fmla="*/ 266003 w 3687313"/>
                      <a:gd name="connsiteY342" fmla="*/ 811481 h 2228553"/>
                      <a:gd name="connsiteX343" fmla="*/ 219742 w 3687313"/>
                      <a:gd name="connsiteY343" fmla="*/ 817962 h 2228553"/>
                      <a:gd name="connsiteX344" fmla="*/ 62402 w 3687313"/>
                      <a:gd name="connsiteY344" fmla="*/ 843381 h 2228553"/>
                      <a:gd name="connsiteX345" fmla="*/ 21987 w 3687313"/>
                      <a:gd name="connsiteY345" fmla="*/ 850244 h 2228553"/>
                      <a:gd name="connsiteX346" fmla="*/ 28850 w 3687313"/>
                      <a:gd name="connsiteY346" fmla="*/ 890786 h 2228553"/>
                      <a:gd name="connsiteX347" fmla="*/ 35331 w 3687313"/>
                      <a:gd name="connsiteY347" fmla="*/ 929168 h 2228553"/>
                      <a:gd name="connsiteX348" fmla="*/ 51599 w 3687313"/>
                      <a:gd name="connsiteY348" fmla="*/ 1021309 h 2228553"/>
                      <a:gd name="connsiteX349" fmla="*/ 56937 w 3687313"/>
                      <a:gd name="connsiteY349" fmla="*/ 1049397 h 2228553"/>
                      <a:gd name="connsiteX350" fmla="*/ 59479 w 3687313"/>
                      <a:gd name="connsiteY350" fmla="*/ 1059564 h 2228553"/>
                      <a:gd name="connsiteX351" fmla="*/ 61385 w 3687313"/>
                      <a:gd name="connsiteY351" fmla="*/ 1059182 h 2228553"/>
                      <a:gd name="connsiteX352" fmla="*/ 32917 w 3687313"/>
                      <a:gd name="connsiteY352" fmla="*/ 890023 h 2228553"/>
                      <a:gd name="connsiteX353" fmla="*/ 28723 w 3687313"/>
                      <a:gd name="connsiteY353" fmla="*/ 865114 h 2228553"/>
                      <a:gd name="connsiteX354" fmla="*/ 32663 w 3687313"/>
                      <a:gd name="connsiteY354" fmla="*/ 885067 h 2228553"/>
                      <a:gd name="connsiteX355" fmla="*/ 33425 w 3687313"/>
                      <a:gd name="connsiteY355" fmla="*/ 889896 h 2228553"/>
                      <a:gd name="connsiteX356" fmla="*/ 62783 w 3687313"/>
                      <a:gd name="connsiteY356" fmla="*/ 1062360 h 2228553"/>
                      <a:gd name="connsiteX357" fmla="*/ 67994 w 3687313"/>
                      <a:gd name="connsiteY357" fmla="*/ 1092989 h 2228553"/>
                      <a:gd name="connsiteX358" fmla="*/ 95065 w 3687313"/>
                      <a:gd name="connsiteY358" fmla="*/ 1092608 h 2228553"/>
                      <a:gd name="connsiteX359" fmla="*/ 87058 w 3687313"/>
                      <a:gd name="connsiteY359" fmla="*/ 1099216 h 2228553"/>
                      <a:gd name="connsiteX360" fmla="*/ 62402 w 3687313"/>
                      <a:gd name="connsiteY360" fmla="*/ 1099471 h 2228553"/>
                      <a:gd name="connsiteX361" fmla="*/ 56302 w 3687313"/>
                      <a:gd name="connsiteY361" fmla="*/ 1063377 h 2228553"/>
                      <a:gd name="connsiteX362" fmla="*/ 26054 w 3687313"/>
                      <a:gd name="connsiteY362" fmla="*/ 891040 h 2228553"/>
                      <a:gd name="connsiteX363" fmla="*/ 17920 w 3687313"/>
                      <a:gd name="connsiteY363" fmla="*/ 849100 h 2228553"/>
                      <a:gd name="connsiteX364" fmla="*/ 61894 w 3687313"/>
                      <a:gd name="connsiteY364" fmla="*/ 840585 h 2228553"/>
                      <a:gd name="connsiteX365" fmla="*/ 77526 w 3687313"/>
                      <a:gd name="connsiteY365" fmla="*/ 835882 h 2228553"/>
                      <a:gd name="connsiteX366" fmla="*/ 61640 w 3687313"/>
                      <a:gd name="connsiteY366" fmla="*/ 838678 h 2228553"/>
                      <a:gd name="connsiteX367" fmla="*/ 16522 w 3687313"/>
                      <a:gd name="connsiteY367" fmla="*/ 846431 h 2228553"/>
                      <a:gd name="connsiteX368" fmla="*/ 24148 w 3687313"/>
                      <a:gd name="connsiteY368" fmla="*/ 891548 h 2228553"/>
                      <a:gd name="connsiteX369" fmla="*/ 53379 w 3687313"/>
                      <a:gd name="connsiteY369" fmla="*/ 1064012 h 2228553"/>
                      <a:gd name="connsiteX370" fmla="*/ 59987 w 3687313"/>
                      <a:gd name="connsiteY370" fmla="*/ 1102648 h 2228553"/>
                      <a:gd name="connsiteX371" fmla="*/ 83626 w 3687313"/>
                      <a:gd name="connsiteY371" fmla="*/ 1102394 h 2228553"/>
                      <a:gd name="connsiteX372" fmla="*/ 76509 w 3687313"/>
                      <a:gd name="connsiteY372" fmla="*/ 1108621 h 2228553"/>
                      <a:gd name="connsiteX373" fmla="*/ 69900 w 3687313"/>
                      <a:gd name="connsiteY373" fmla="*/ 1114467 h 2228553"/>
                      <a:gd name="connsiteX374" fmla="*/ 49312 w 3687313"/>
                      <a:gd name="connsiteY374" fmla="*/ 1114467 h 2228553"/>
                      <a:gd name="connsiteX375" fmla="*/ 41432 w 3687313"/>
                      <a:gd name="connsiteY375" fmla="*/ 1066046 h 2228553"/>
                      <a:gd name="connsiteX376" fmla="*/ 11692 w 3687313"/>
                      <a:gd name="connsiteY376" fmla="*/ 893709 h 2228553"/>
                      <a:gd name="connsiteX377" fmla="*/ 1017 w 3687313"/>
                      <a:gd name="connsiteY377" fmla="*/ 837534 h 2228553"/>
                      <a:gd name="connsiteX378" fmla="*/ 59479 w 3687313"/>
                      <a:gd name="connsiteY378" fmla="*/ 826351 h 2228553"/>
                      <a:gd name="connsiteX379" fmla="*/ 96209 w 3687313"/>
                      <a:gd name="connsiteY379" fmla="*/ 818725 h 2228553"/>
                      <a:gd name="connsiteX380" fmla="*/ 58971 w 3687313"/>
                      <a:gd name="connsiteY380" fmla="*/ 823809 h 2228553"/>
                      <a:gd name="connsiteX381" fmla="*/ 0 w 3687313"/>
                      <a:gd name="connsiteY381" fmla="*/ 832705 h 2228553"/>
                      <a:gd name="connsiteX382" fmla="*/ 9151 w 3687313"/>
                      <a:gd name="connsiteY382" fmla="*/ 894217 h 2228553"/>
                      <a:gd name="connsiteX383" fmla="*/ 37873 w 3687313"/>
                      <a:gd name="connsiteY383" fmla="*/ 1066808 h 2228553"/>
                      <a:gd name="connsiteX384" fmla="*/ 47532 w 3687313"/>
                      <a:gd name="connsiteY384" fmla="*/ 1119678 h 2228553"/>
                      <a:gd name="connsiteX385" fmla="*/ 64690 w 3687313"/>
                      <a:gd name="connsiteY385" fmla="*/ 1119170 h 2228553"/>
                      <a:gd name="connsiteX386" fmla="*/ 50201 w 3687313"/>
                      <a:gd name="connsiteY386" fmla="*/ 1132006 h 2228553"/>
                      <a:gd name="connsiteX387" fmla="*/ 56429 w 3687313"/>
                      <a:gd name="connsiteY387" fmla="*/ 1164542 h 2228553"/>
                      <a:gd name="connsiteX388" fmla="*/ 58589 w 3687313"/>
                      <a:gd name="connsiteY388" fmla="*/ 1171786 h 2228553"/>
                      <a:gd name="connsiteX389" fmla="*/ 57319 w 3687313"/>
                      <a:gd name="connsiteY389" fmla="*/ 1164414 h 2228553"/>
                      <a:gd name="connsiteX390" fmla="*/ 51599 w 3687313"/>
                      <a:gd name="connsiteY390" fmla="*/ 1131116 h 2228553"/>
                      <a:gd name="connsiteX391" fmla="*/ 65706 w 3687313"/>
                      <a:gd name="connsiteY391" fmla="*/ 1119170 h 2228553"/>
                      <a:gd name="connsiteX392" fmla="*/ 71807 w 3687313"/>
                      <a:gd name="connsiteY392" fmla="*/ 1119170 h 2228553"/>
                      <a:gd name="connsiteX393" fmla="*/ 55793 w 3687313"/>
                      <a:gd name="connsiteY393" fmla="*/ 1132769 h 2228553"/>
                      <a:gd name="connsiteX394" fmla="*/ 61004 w 3687313"/>
                      <a:gd name="connsiteY394" fmla="*/ 1163779 h 2228553"/>
                      <a:gd name="connsiteX395" fmla="*/ 64563 w 3687313"/>
                      <a:gd name="connsiteY395" fmla="*/ 1184495 h 2228553"/>
                      <a:gd name="connsiteX396" fmla="*/ 63038 w 3687313"/>
                      <a:gd name="connsiteY396" fmla="*/ 1163398 h 2228553"/>
                      <a:gd name="connsiteX397" fmla="*/ 58208 w 3687313"/>
                      <a:gd name="connsiteY397" fmla="*/ 1133023 h 2228553"/>
                      <a:gd name="connsiteX398" fmla="*/ 74984 w 3687313"/>
                      <a:gd name="connsiteY398" fmla="*/ 1118916 h 2228553"/>
                      <a:gd name="connsiteX399" fmla="*/ 85914 w 3687313"/>
                      <a:gd name="connsiteY399" fmla="*/ 1118534 h 2228553"/>
                      <a:gd name="connsiteX400" fmla="*/ 85406 w 3687313"/>
                      <a:gd name="connsiteY400" fmla="*/ 1118916 h 2228553"/>
                      <a:gd name="connsiteX401" fmla="*/ 65325 w 3687313"/>
                      <a:gd name="connsiteY401" fmla="*/ 1136073 h 2228553"/>
                      <a:gd name="connsiteX402" fmla="*/ 69773 w 3687313"/>
                      <a:gd name="connsiteY402" fmla="*/ 1162127 h 2228553"/>
                      <a:gd name="connsiteX403" fmla="*/ 102563 w 3687313"/>
                      <a:gd name="connsiteY403" fmla="*/ 1355052 h 2228553"/>
                      <a:gd name="connsiteX404" fmla="*/ 103071 w 3687313"/>
                      <a:gd name="connsiteY404" fmla="*/ 1349587 h 2228553"/>
                      <a:gd name="connsiteX405" fmla="*/ 105740 w 3687313"/>
                      <a:gd name="connsiteY405" fmla="*/ 1365728 h 2228553"/>
                      <a:gd name="connsiteX406" fmla="*/ 109553 w 3687313"/>
                      <a:gd name="connsiteY406" fmla="*/ 1376658 h 2228553"/>
                      <a:gd name="connsiteX407" fmla="*/ 95827 w 3687313"/>
                      <a:gd name="connsiteY407" fmla="*/ 1289600 h 2228553"/>
                      <a:gd name="connsiteX408" fmla="*/ 75238 w 3687313"/>
                      <a:gd name="connsiteY408" fmla="*/ 1168863 h 2228553"/>
                      <a:gd name="connsiteX409" fmla="*/ 73840 w 3687313"/>
                      <a:gd name="connsiteY409" fmla="*/ 1168736 h 2228553"/>
                      <a:gd name="connsiteX410" fmla="*/ 72569 w 3687313"/>
                      <a:gd name="connsiteY410" fmla="*/ 1161746 h 2228553"/>
                      <a:gd name="connsiteX411" fmla="*/ 68248 w 3687313"/>
                      <a:gd name="connsiteY411" fmla="*/ 1137598 h 2228553"/>
                      <a:gd name="connsiteX412" fmla="*/ 87185 w 3687313"/>
                      <a:gd name="connsiteY412" fmla="*/ 1121203 h 2228553"/>
                      <a:gd name="connsiteX413" fmla="*/ 90489 w 3687313"/>
                      <a:gd name="connsiteY413" fmla="*/ 1118407 h 2228553"/>
                      <a:gd name="connsiteX414" fmla="*/ 98750 w 3687313"/>
                      <a:gd name="connsiteY414" fmla="*/ 1118153 h 2228553"/>
                      <a:gd name="connsiteX415" fmla="*/ 99894 w 3687313"/>
                      <a:gd name="connsiteY415" fmla="*/ 1118153 h 2228553"/>
                      <a:gd name="connsiteX416" fmla="*/ 90871 w 3687313"/>
                      <a:gd name="connsiteY416" fmla="*/ 1125397 h 2228553"/>
                      <a:gd name="connsiteX417" fmla="*/ 74603 w 3687313"/>
                      <a:gd name="connsiteY417" fmla="*/ 1138996 h 2228553"/>
                      <a:gd name="connsiteX418" fmla="*/ 78162 w 3687313"/>
                      <a:gd name="connsiteY418" fmla="*/ 1160729 h 2228553"/>
                      <a:gd name="connsiteX419" fmla="*/ 83881 w 3687313"/>
                      <a:gd name="connsiteY419" fmla="*/ 1195933 h 2228553"/>
                      <a:gd name="connsiteX420" fmla="*/ 80958 w 3687313"/>
                      <a:gd name="connsiteY420" fmla="*/ 1196442 h 2228553"/>
                      <a:gd name="connsiteX421" fmla="*/ 107647 w 3687313"/>
                      <a:gd name="connsiteY421" fmla="*/ 1345012 h 2228553"/>
                      <a:gd name="connsiteX422" fmla="*/ 121246 w 3687313"/>
                      <a:gd name="connsiteY422" fmla="*/ 1420886 h 2228553"/>
                      <a:gd name="connsiteX423" fmla="*/ 123279 w 3687313"/>
                      <a:gd name="connsiteY423" fmla="*/ 1434612 h 2228553"/>
                      <a:gd name="connsiteX424" fmla="*/ 127854 w 3687313"/>
                      <a:gd name="connsiteY424" fmla="*/ 1466003 h 2228553"/>
                      <a:gd name="connsiteX425" fmla="*/ 129380 w 3687313"/>
                      <a:gd name="connsiteY425" fmla="*/ 1466003 h 2228553"/>
                      <a:gd name="connsiteX426" fmla="*/ 129380 w 3687313"/>
                      <a:gd name="connsiteY426" fmla="*/ 1466130 h 2228553"/>
                      <a:gd name="connsiteX427" fmla="*/ 127727 w 3687313"/>
                      <a:gd name="connsiteY427" fmla="*/ 1466639 h 2228553"/>
                      <a:gd name="connsiteX428" fmla="*/ 121373 w 3687313"/>
                      <a:gd name="connsiteY428" fmla="*/ 1434866 h 2228553"/>
                      <a:gd name="connsiteX429" fmla="*/ 118831 w 3687313"/>
                      <a:gd name="connsiteY429" fmla="*/ 1422284 h 2228553"/>
                      <a:gd name="connsiteX430" fmla="*/ 82737 w 3687313"/>
                      <a:gd name="connsiteY430" fmla="*/ 1210930 h 2228553"/>
                      <a:gd name="connsiteX431" fmla="*/ 115399 w 3687313"/>
                      <a:gd name="connsiteY431" fmla="*/ 1407668 h 2228553"/>
                      <a:gd name="connsiteX432" fmla="*/ 117052 w 3687313"/>
                      <a:gd name="connsiteY432" fmla="*/ 1416437 h 2228553"/>
                      <a:gd name="connsiteX433" fmla="*/ 117433 w 3687313"/>
                      <a:gd name="connsiteY433" fmla="*/ 1421013 h 2228553"/>
                      <a:gd name="connsiteX434" fmla="*/ 119466 w 3687313"/>
                      <a:gd name="connsiteY434" fmla="*/ 1435247 h 2228553"/>
                      <a:gd name="connsiteX435" fmla="*/ 124042 w 3687313"/>
                      <a:gd name="connsiteY435" fmla="*/ 1467783 h 2228553"/>
                      <a:gd name="connsiteX436" fmla="*/ 123787 w 3687313"/>
                      <a:gd name="connsiteY436" fmla="*/ 1467783 h 2228553"/>
                      <a:gd name="connsiteX437" fmla="*/ 117052 w 3687313"/>
                      <a:gd name="connsiteY437" fmla="*/ 1435628 h 2228553"/>
                      <a:gd name="connsiteX438" fmla="*/ 115526 w 3687313"/>
                      <a:gd name="connsiteY438" fmla="*/ 1435882 h 2228553"/>
                      <a:gd name="connsiteX439" fmla="*/ 120483 w 3687313"/>
                      <a:gd name="connsiteY439" fmla="*/ 1468926 h 2228553"/>
                      <a:gd name="connsiteX440" fmla="*/ 117433 w 3687313"/>
                      <a:gd name="connsiteY440" fmla="*/ 1469816 h 2228553"/>
                      <a:gd name="connsiteX441" fmla="*/ 111714 w 3687313"/>
                      <a:gd name="connsiteY441" fmla="*/ 1436518 h 2228553"/>
                      <a:gd name="connsiteX442" fmla="*/ 82101 w 3687313"/>
                      <a:gd name="connsiteY442" fmla="*/ 1262148 h 2228553"/>
                      <a:gd name="connsiteX443" fmla="*/ 70028 w 3687313"/>
                      <a:gd name="connsiteY443" fmla="*/ 1203304 h 2228553"/>
                      <a:gd name="connsiteX444" fmla="*/ 78416 w 3687313"/>
                      <a:gd name="connsiteY444" fmla="*/ 1253125 h 2228553"/>
                      <a:gd name="connsiteX445" fmla="*/ 96590 w 3687313"/>
                      <a:gd name="connsiteY445" fmla="*/ 1367253 h 2228553"/>
                      <a:gd name="connsiteX446" fmla="*/ 106630 w 3687313"/>
                      <a:gd name="connsiteY446" fmla="*/ 1420250 h 2228553"/>
                      <a:gd name="connsiteX447" fmla="*/ 109426 w 3687313"/>
                      <a:gd name="connsiteY447" fmla="*/ 1436899 h 2228553"/>
                      <a:gd name="connsiteX448" fmla="*/ 115145 w 3687313"/>
                      <a:gd name="connsiteY448" fmla="*/ 1470451 h 2228553"/>
                      <a:gd name="connsiteX449" fmla="*/ 100657 w 3687313"/>
                      <a:gd name="connsiteY449" fmla="*/ 1474772 h 2228553"/>
                      <a:gd name="connsiteX450" fmla="*/ 107138 w 3687313"/>
                      <a:gd name="connsiteY450" fmla="*/ 1539335 h 2228553"/>
                      <a:gd name="connsiteX451" fmla="*/ 111841 w 3687313"/>
                      <a:gd name="connsiteY451" fmla="*/ 1585342 h 2228553"/>
                      <a:gd name="connsiteX452" fmla="*/ 126329 w 3687313"/>
                      <a:gd name="connsiteY452" fmla="*/ 1646346 h 2228553"/>
                      <a:gd name="connsiteX453" fmla="*/ 140691 w 3687313"/>
                      <a:gd name="connsiteY453" fmla="*/ 1707350 h 2228553"/>
                      <a:gd name="connsiteX454" fmla="*/ 125185 w 3687313"/>
                      <a:gd name="connsiteY454" fmla="*/ 1607202 h 2228553"/>
                      <a:gd name="connsiteX455" fmla="*/ 114256 w 3687313"/>
                      <a:gd name="connsiteY455" fmla="*/ 1538064 h 2228553"/>
                      <a:gd name="connsiteX456" fmla="*/ 105740 w 3687313"/>
                      <a:gd name="connsiteY456" fmla="*/ 1484050 h 2228553"/>
                      <a:gd name="connsiteX457" fmla="*/ 116797 w 3687313"/>
                      <a:gd name="connsiteY457" fmla="*/ 1479983 h 2228553"/>
                      <a:gd name="connsiteX458" fmla="*/ 116797 w 3687313"/>
                      <a:gd name="connsiteY458" fmla="*/ 1480619 h 2228553"/>
                      <a:gd name="connsiteX459" fmla="*/ 150604 w 3687313"/>
                      <a:gd name="connsiteY459" fmla="*/ 1481254 h 2228553"/>
                      <a:gd name="connsiteX460" fmla="*/ 119085 w 3687313"/>
                      <a:gd name="connsiteY460" fmla="*/ 1493709 h 2228553"/>
                      <a:gd name="connsiteX461" fmla="*/ 126838 w 3687313"/>
                      <a:gd name="connsiteY461" fmla="*/ 1536031 h 2228553"/>
                      <a:gd name="connsiteX462" fmla="*/ 132176 w 3687313"/>
                      <a:gd name="connsiteY462" fmla="*/ 1562212 h 2228553"/>
                      <a:gd name="connsiteX463" fmla="*/ 127854 w 3687313"/>
                      <a:gd name="connsiteY463" fmla="*/ 1535776 h 2228553"/>
                      <a:gd name="connsiteX464" fmla="*/ 120991 w 3687313"/>
                      <a:gd name="connsiteY464" fmla="*/ 1493074 h 2228553"/>
                      <a:gd name="connsiteX465" fmla="*/ 152891 w 3687313"/>
                      <a:gd name="connsiteY465" fmla="*/ 1481127 h 2228553"/>
                      <a:gd name="connsiteX466" fmla="*/ 161407 w 3687313"/>
                      <a:gd name="connsiteY466" fmla="*/ 1481127 h 2228553"/>
                      <a:gd name="connsiteX467" fmla="*/ 174878 w 3687313"/>
                      <a:gd name="connsiteY467" fmla="*/ 1481508 h 2228553"/>
                      <a:gd name="connsiteX468" fmla="*/ 163821 w 3687313"/>
                      <a:gd name="connsiteY468" fmla="*/ 1486338 h 2228553"/>
                      <a:gd name="connsiteX469" fmla="*/ 154544 w 3687313"/>
                      <a:gd name="connsiteY469" fmla="*/ 1490532 h 2228553"/>
                      <a:gd name="connsiteX470" fmla="*/ 164203 w 3687313"/>
                      <a:gd name="connsiteY470" fmla="*/ 1487482 h 2228553"/>
                      <a:gd name="connsiteX471" fmla="*/ 180979 w 3687313"/>
                      <a:gd name="connsiteY471" fmla="*/ 1481762 h 2228553"/>
                      <a:gd name="connsiteX472" fmla="*/ 186952 w 3687313"/>
                      <a:gd name="connsiteY472" fmla="*/ 1481762 h 2228553"/>
                      <a:gd name="connsiteX473" fmla="*/ 189621 w 3687313"/>
                      <a:gd name="connsiteY473" fmla="*/ 1481762 h 2228553"/>
                      <a:gd name="connsiteX474" fmla="*/ 165347 w 3687313"/>
                      <a:gd name="connsiteY474" fmla="*/ 1490532 h 2228553"/>
                      <a:gd name="connsiteX475" fmla="*/ 135480 w 3687313"/>
                      <a:gd name="connsiteY475" fmla="*/ 1501335 h 2228553"/>
                      <a:gd name="connsiteX476" fmla="*/ 140818 w 3687313"/>
                      <a:gd name="connsiteY476" fmla="*/ 1533489 h 2228553"/>
                      <a:gd name="connsiteX477" fmla="*/ 142851 w 3687313"/>
                      <a:gd name="connsiteY477" fmla="*/ 1545436 h 2228553"/>
                      <a:gd name="connsiteX478" fmla="*/ 149079 w 3687313"/>
                      <a:gd name="connsiteY478" fmla="*/ 1579750 h 2228553"/>
                      <a:gd name="connsiteX479" fmla="*/ 152383 w 3687313"/>
                      <a:gd name="connsiteY479" fmla="*/ 1593857 h 2228553"/>
                      <a:gd name="connsiteX480" fmla="*/ 150858 w 3687313"/>
                      <a:gd name="connsiteY480" fmla="*/ 1579496 h 2228553"/>
                      <a:gd name="connsiteX481" fmla="*/ 145393 w 3687313"/>
                      <a:gd name="connsiteY481" fmla="*/ 1545054 h 2228553"/>
                      <a:gd name="connsiteX482" fmla="*/ 143360 w 3687313"/>
                      <a:gd name="connsiteY482" fmla="*/ 1533108 h 2228553"/>
                      <a:gd name="connsiteX483" fmla="*/ 138276 w 3687313"/>
                      <a:gd name="connsiteY483" fmla="*/ 1504004 h 2228553"/>
                      <a:gd name="connsiteX484" fmla="*/ 166363 w 3687313"/>
                      <a:gd name="connsiteY484" fmla="*/ 1492820 h 2228553"/>
                      <a:gd name="connsiteX485" fmla="*/ 191400 w 3687313"/>
                      <a:gd name="connsiteY485" fmla="*/ 1482906 h 2228553"/>
                      <a:gd name="connsiteX486" fmla="*/ 193561 w 3687313"/>
                      <a:gd name="connsiteY486" fmla="*/ 1482017 h 2228553"/>
                      <a:gd name="connsiteX487" fmla="*/ 197501 w 3687313"/>
                      <a:gd name="connsiteY487" fmla="*/ 1482017 h 2228553"/>
                      <a:gd name="connsiteX488" fmla="*/ 193688 w 3687313"/>
                      <a:gd name="connsiteY488" fmla="*/ 1483415 h 2228553"/>
                      <a:gd name="connsiteX489" fmla="*/ 200805 w 3687313"/>
                      <a:gd name="connsiteY489" fmla="*/ 1482144 h 2228553"/>
                      <a:gd name="connsiteX490" fmla="*/ 201568 w 3687313"/>
                      <a:gd name="connsiteY490" fmla="*/ 1482144 h 2228553"/>
                      <a:gd name="connsiteX491" fmla="*/ 185935 w 3687313"/>
                      <a:gd name="connsiteY491" fmla="*/ 1488244 h 2228553"/>
                      <a:gd name="connsiteX492" fmla="*/ 167253 w 3687313"/>
                      <a:gd name="connsiteY492" fmla="*/ 1494980 h 2228553"/>
                      <a:gd name="connsiteX493" fmla="*/ 141326 w 3687313"/>
                      <a:gd name="connsiteY493" fmla="*/ 1504385 h 2228553"/>
                      <a:gd name="connsiteX494" fmla="*/ 145647 w 3687313"/>
                      <a:gd name="connsiteY494" fmla="*/ 1532599 h 2228553"/>
                      <a:gd name="connsiteX495" fmla="*/ 146537 w 3687313"/>
                      <a:gd name="connsiteY495" fmla="*/ 1538191 h 2228553"/>
                      <a:gd name="connsiteX496" fmla="*/ 163440 w 3687313"/>
                      <a:gd name="connsiteY496" fmla="*/ 1647998 h 2228553"/>
                      <a:gd name="connsiteX497" fmla="*/ 174624 w 3687313"/>
                      <a:gd name="connsiteY497" fmla="*/ 1705190 h 2228553"/>
                      <a:gd name="connsiteX498" fmla="*/ 185681 w 3687313"/>
                      <a:gd name="connsiteY498" fmla="*/ 1761873 h 2228553"/>
                      <a:gd name="connsiteX499" fmla="*/ 200551 w 3687313"/>
                      <a:gd name="connsiteY499" fmla="*/ 1870155 h 2228553"/>
                      <a:gd name="connsiteX500" fmla="*/ 215293 w 3687313"/>
                      <a:gd name="connsiteY500" fmla="*/ 1978056 h 2228553"/>
                      <a:gd name="connsiteX501" fmla="*/ 246304 w 3687313"/>
                      <a:gd name="connsiteY501" fmla="*/ 2140479 h 2228553"/>
                      <a:gd name="connsiteX502" fmla="*/ 253421 w 3687313"/>
                      <a:gd name="connsiteY502" fmla="*/ 2177590 h 2228553"/>
                      <a:gd name="connsiteX503" fmla="*/ 289007 w 3687313"/>
                      <a:gd name="connsiteY503" fmla="*/ 2170854 h 2228553"/>
                      <a:gd name="connsiteX504" fmla="*/ 315315 w 3687313"/>
                      <a:gd name="connsiteY504" fmla="*/ 2165897 h 2228553"/>
                      <a:gd name="connsiteX505" fmla="*/ 322559 w 3687313"/>
                      <a:gd name="connsiteY505" fmla="*/ 2164499 h 2228553"/>
                      <a:gd name="connsiteX506" fmla="*/ 398941 w 3687313"/>
                      <a:gd name="connsiteY506" fmla="*/ 2151663 h 2228553"/>
                      <a:gd name="connsiteX507" fmla="*/ 313790 w 3687313"/>
                      <a:gd name="connsiteY507" fmla="*/ 2168439 h 2228553"/>
                      <a:gd name="connsiteX508" fmla="*/ 289515 w 3687313"/>
                      <a:gd name="connsiteY508" fmla="*/ 2173142 h 2228553"/>
                      <a:gd name="connsiteX509" fmla="*/ 251769 w 3687313"/>
                      <a:gd name="connsiteY509" fmla="*/ 2180513 h 2228553"/>
                      <a:gd name="connsiteX510" fmla="*/ 244016 w 3687313"/>
                      <a:gd name="connsiteY510" fmla="*/ 2140860 h 2228553"/>
                      <a:gd name="connsiteX511" fmla="*/ 230290 w 3687313"/>
                      <a:gd name="connsiteY511" fmla="*/ 2069943 h 2228553"/>
                      <a:gd name="connsiteX512" fmla="*/ 241602 w 3687313"/>
                      <a:gd name="connsiteY512" fmla="*/ 2141369 h 2228553"/>
                      <a:gd name="connsiteX513" fmla="*/ 248083 w 3687313"/>
                      <a:gd name="connsiteY513" fmla="*/ 2182292 h 2228553"/>
                      <a:gd name="connsiteX514" fmla="*/ 289769 w 3687313"/>
                      <a:gd name="connsiteY514" fmla="*/ 2175556 h 2228553"/>
                      <a:gd name="connsiteX515" fmla="*/ 367168 w 3687313"/>
                      <a:gd name="connsiteY515" fmla="*/ 2163101 h 2228553"/>
                      <a:gd name="connsiteX516" fmla="*/ 515357 w 3687313"/>
                      <a:gd name="connsiteY516" fmla="*/ 2139208 h 2228553"/>
                      <a:gd name="connsiteX517" fmla="*/ 541030 w 3687313"/>
                      <a:gd name="connsiteY517" fmla="*/ 2133743 h 2228553"/>
                      <a:gd name="connsiteX518" fmla="*/ 541284 w 3687313"/>
                      <a:gd name="connsiteY518" fmla="*/ 2136920 h 2228553"/>
                      <a:gd name="connsiteX519" fmla="*/ 541538 w 3687313"/>
                      <a:gd name="connsiteY519" fmla="*/ 2140225 h 2228553"/>
                      <a:gd name="connsiteX520" fmla="*/ 605465 w 3687313"/>
                      <a:gd name="connsiteY520" fmla="*/ 2127643 h 2228553"/>
                      <a:gd name="connsiteX521" fmla="*/ 669774 w 3687313"/>
                      <a:gd name="connsiteY521" fmla="*/ 2114934 h 2228553"/>
                      <a:gd name="connsiteX522" fmla="*/ 605211 w 3687313"/>
                      <a:gd name="connsiteY522" fmla="*/ 2124466 h 2228553"/>
                      <a:gd name="connsiteX523" fmla="*/ 542174 w 3687313"/>
                      <a:gd name="connsiteY523" fmla="*/ 2133743 h 2228553"/>
                      <a:gd name="connsiteX524" fmla="*/ 568227 w 3687313"/>
                      <a:gd name="connsiteY524" fmla="*/ 2128151 h 2228553"/>
                      <a:gd name="connsiteX525" fmla="*/ 621225 w 3687313"/>
                      <a:gd name="connsiteY525" fmla="*/ 2116840 h 2228553"/>
                      <a:gd name="connsiteX526" fmla="*/ 514467 w 3687313"/>
                      <a:gd name="connsiteY526" fmla="*/ 2133489 h 2228553"/>
                      <a:gd name="connsiteX527" fmla="*/ 487270 w 3687313"/>
                      <a:gd name="connsiteY527" fmla="*/ 2137683 h 2228553"/>
                      <a:gd name="connsiteX528" fmla="*/ 487397 w 3687313"/>
                      <a:gd name="connsiteY528" fmla="*/ 2137683 h 2228553"/>
                      <a:gd name="connsiteX529" fmla="*/ 473036 w 3687313"/>
                      <a:gd name="connsiteY529" fmla="*/ 2139208 h 2228553"/>
                      <a:gd name="connsiteX530" fmla="*/ 466300 w 3687313"/>
                      <a:gd name="connsiteY530" fmla="*/ 2140225 h 2228553"/>
                      <a:gd name="connsiteX531" fmla="*/ 384834 w 3687313"/>
                      <a:gd name="connsiteY531" fmla="*/ 2152680 h 2228553"/>
                      <a:gd name="connsiteX532" fmla="*/ 485236 w 3687313"/>
                      <a:gd name="connsiteY532" fmla="*/ 2133616 h 2228553"/>
                      <a:gd name="connsiteX533" fmla="*/ 567973 w 3687313"/>
                      <a:gd name="connsiteY533" fmla="*/ 2120780 h 2228553"/>
                      <a:gd name="connsiteX534" fmla="*/ 572421 w 3687313"/>
                      <a:gd name="connsiteY534" fmla="*/ 2120271 h 2228553"/>
                      <a:gd name="connsiteX535" fmla="*/ 583224 w 3687313"/>
                      <a:gd name="connsiteY535" fmla="*/ 2118873 h 2228553"/>
                      <a:gd name="connsiteX536" fmla="*/ 574836 w 3687313"/>
                      <a:gd name="connsiteY536" fmla="*/ 2120271 h 2228553"/>
                      <a:gd name="connsiteX537" fmla="*/ 711460 w 3687313"/>
                      <a:gd name="connsiteY537" fmla="*/ 2099683 h 2228553"/>
                      <a:gd name="connsiteX538" fmla="*/ 693667 w 3687313"/>
                      <a:gd name="connsiteY538" fmla="*/ 2103877 h 2228553"/>
                      <a:gd name="connsiteX539" fmla="*/ 773353 w 3687313"/>
                      <a:gd name="connsiteY539" fmla="*/ 2090151 h 2228553"/>
                      <a:gd name="connsiteX540" fmla="*/ 780089 w 3687313"/>
                      <a:gd name="connsiteY540" fmla="*/ 2089515 h 2228553"/>
                      <a:gd name="connsiteX541" fmla="*/ 795594 w 3687313"/>
                      <a:gd name="connsiteY541" fmla="*/ 2086846 h 2228553"/>
                      <a:gd name="connsiteX542" fmla="*/ 795594 w 3687313"/>
                      <a:gd name="connsiteY542" fmla="*/ 2086846 h 2228553"/>
                      <a:gd name="connsiteX543" fmla="*/ 864860 w 3687313"/>
                      <a:gd name="connsiteY543" fmla="*/ 2075027 h 2228553"/>
                      <a:gd name="connsiteX544" fmla="*/ 974285 w 3687313"/>
                      <a:gd name="connsiteY544" fmla="*/ 2056217 h 2228553"/>
                      <a:gd name="connsiteX545" fmla="*/ 1077357 w 3687313"/>
                      <a:gd name="connsiteY545" fmla="*/ 2038424 h 2228553"/>
                      <a:gd name="connsiteX546" fmla="*/ 1083966 w 3687313"/>
                      <a:gd name="connsiteY546" fmla="*/ 2037916 h 2228553"/>
                      <a:gd name="connsiteX547" fmla="*/ 1257954 w 3687313"/>
                      <a:gd name="connsiteY547" fmla="*/ 2008304 h 2228553"/>
                      <a:gd name="connsiteX548" fmla="*/ 1083330 w 3687313"/>
                      <a:gd name="connsiteY548" fmla="*/ 2034230 h 2228553"/>
                      <a:gd name="connsiteX549" fmla="*/ 1077357 w 3687313"/>
                      <a:gd name="connsiteY549" fmla="*/ 2034739 h 2228553"/>
                      <a:gd name="connsiteX550" fmla="*/ 1010761 w 3687313"/>
                      <a:gd name="connsiteY550" fmla="*/ 2044779 h 2228553"/>
                      <a:gd name="connsiteX551" fmla="*/ 1017370 w 3687313"/>
                      <a:gd name="connsiteY551" fmla="*/ 2043254 h 2228553"/>
                      <a:gd name="connsiteX552" fmla="*/ 1000212 w 3687313"/>
                      <a:gd name="connsiteY552" fmla="*/ 2045033 h 2228553"/>
                      <a:gd name="connsiteX553" fmla="*/ 966152 w 3687313"/>
                      <a:gd name="connsiteY553" fmla="*/ 2049481 h 2228553"/>
                      <a:gd name="connsiteX554" fmla="*/ 974667 w 3687313"/>
                      <a:gd name="connsiteY554" fmla="*/ 2047829 h 2228553"/>
                      <a:gd name="connsiteX555" fmla="*/ 1077357 w 3687313"/>
                      <a:gd name="connsiteY555" fmla="*/ 2031561 h 2228553"/>
                      <a:gd name="connsiteX556" fmla="*/ 1082822 w 3687313"/>
                      <a:gd name="connsiteY556" fmla="*/ 2031053 h 2228553"/>
                      <a:gd name="connsiteX557" fmla="*/ 1103284 w 3687313"/>
                      <a:gd name="connsiteY557" fmla="*/ 2027876 h 2228553"/>
                      <a:gd name="connsiteX558" fmla="*/ 1101377 w 3687313"/>
                      <a:gd name="connsiteY558" fmla="*/ 2027113 h 2228553"/>
                      <a:gd name="connsiteX559" fmla="*/ 1105317 w 3687313"/>
                      <a:gd name="connsiteY559" fmla="*/ 2026478 h 2228553"/>
                      <a:gd name="connsiteX560" fmla="*/ 1117010 w 3687313"/>
                      <a:gd name="connsiteY560" fmla="*/ 2025461 h 2228553"/>
                      <a:gd name="connsiteX561" fmla="*/ 1124762 w 3687313"/>
                      <a:gd name="connsiteY561" fmla="*/ 2024317 h 2228553"/>
                      <a:gd name="connsiteX562" fmla="*/ 1122856 w 3687313"/>
                      <a:gd name="connsiteY562" fmla="*/ 2024953 h 2228553"/>
                      <a:gd name="connsiteX563" fmla="*/ 1137217 w 3687313"/>
                      <a:gd name="connsiteY563" fmla="*/ 2023428 h 2228553"/>
                      <a:gd name="connsiteX564" fmla="*/ 1171659 w 3687313"/>
                      <a:gd name="connsiteY564" fmla="*/ 2017963 h 2228553"/>
                      <a:gd name="connsiteX565" fmla="*/ 1205974 w 3687313"/>
                      <a:gd name="connsiteY565" fmla="*/ 2011735 h 2228553"/>
                      <a:gd name="connsiteX566" fmla="*/ 1205974 w 3687313"/>
                      <a:gd name="connsiteY566" fmla="*/ 2011735 h 2228553"/>
                      <a:gd name="connsiteX567" fmla="*/ 1405254 w 3687313"/>
                      <a:gd name="connsiteY567" fmla="*/ 1978945 h 2228553"/>
                      <a:gd name="connsiteX568" fmla="*/ 1404237 w 3687313"/>
                      <a:gd name="connsiteY568" fmla="*/ 1979327 h 2228553"/>
                      <a:gd name="connsiteX569" fmla="*/ 1418599 w 3687313"/>
                      <a:gd name="connsiteY569" fmla="*/ 1977801 h 2228553"/>
                      <a:gd name="connsiteX570" fmla="*/ 1453040 w 3687313"/>
                      <a:gd name="connsiteY570" fmla="*/ 1972209 h 2228553"/>
                      <a:gd name="connsiteX571" fmla="*/ 1487609 w 3687313"/>
                      <a:gd name="connsiteY571" fmla="*/ 1965982 h 2228553"/>
                      <a:gd name="connsiteX572" fmla="*/ 1501843 w 3687313"/>
                      <a:gd name="connsiteY572" fmla="*/ 1962678 h 2228553"/>
                      <a:gd name="connsiteX573" fmla="*/ 1619149 w 3687313"/>
                      <a:gd name="connsiteY573" fmla="*/ 1942724 h 2228553"/>
                      <a:gd name="connsiteX574" fmla="*/ 1932939 w 3687313"/>
                      <a:gd name="connsiteY574" fmla="*/ 1889092 h 2228553"/>
                      <a:gd name="connsiteX575" fmla="*/ 1931795 w 3687313"/>
                      <a:gd name="connsiteY575" fmla="*/ 1889600 h 2228553"/>
                      <a:gd name="connsiteX576" fmla="*/ 1946411 w 3687313"/>
                      <a:gd name="connsiteY576" fmla="*/ 1887948 h 2228553"/>
                      <a:gd name="connsiteX577" fmla="*/ 1981106 w 3687313"/>
                      <a:gd name="connsiteY577" fmla="*/ 1882356 h 2228553"/>
                      <a:gd name="connsiteX578" fmla="*/ 2015675 w 3687313"/>
                      <a:gd name="connsiteY578" fmla="*/ 1876128 h 2228553"/>
                      <a:gd name="connsiteX579" fmla="*/ 2029910 w 3687313"/>
                      <a:gd name="connsiteY579" fmla="*/ 1872824 h 2228553"/>
                      <a:gd name="connsiteX580" fmla="*/ 2025462 w 3687313"/>
                      <a:gd name="connsiteY580" fmla="*/ 1873078 h 2228553"/>
                      <a:gd name="connsiteX581" fmla="*/ 2083161 w 3687313"/>
                      <a:gd name="connsiteY581" fmla="*/ 1863038 h 2228553"/>
                      <a:gd name="connsiteX582" fmla="*/ 2085322 w 3687313"/>
                      <a:gd name="connsiteY582" fmla="*/ 1863038 h 2228553"/>
                      <a:gd name="connsiteX583" fmla="*/ 2282314 w 3687313"/>
                      <a:gd name="connsiteY583" fmla="*/ 1830248 h 2228553"/>
                      <a:gd name="connsiteX584" fmla="*/ 2313071 w 3687313"/>
                      <a:gd name="connsiteY584" fmla="*/ 1824148 h 2228553"/>
                      <a:gd name="connsiteX585" fmla="*/ 2576659 w 3687313"/>
                      <a:gd name="connsiteY585" fmla="*/ 1781826 h 2228553"/>
                      <a:gd name="connsiteX586" fmla="*/ 2627877 w 3687313"/>
                      <a:gd name="connsiteY586" fmla="*/ 2083669 h 2228553"/>
                      <a:gd name="connsiteX587" fmla="*/ 2638934 w 3687313"/>
                      <a:gd name="connsiteY587" fmla="*/ 2147596 h 2228553"/>
                      <a:gd name="connsiteX588" fmla="*/ 2652914 w 3687313"/>
                      <a:gd name="connsiteY588" fmla="*/ 2228554 h 2228553"/>
                      <a:gd name="connsiteX589" fmla="*/ 2704767 w 3687313"/>
                      <a:gd name="connsiteY589" fmla="*/ 2165135 h 2228553"/>
                      <a:gd name="connsiteX590" fmla="*/ 2817116 w 3687313"/>
                      <a:gd name="connsiteY590" fmla="*/ 2025969 h 2228553"/>
                      <a:gd name="connsiteX591" fmla="*/ 2780260 w 3687313"/>
                      <a:gd name="connsiteY591" fmla="*/ 2072612 h 2228553"/>
                      <a:gd name="connsiteX592" fmla="*/ 2767169 w 3687313"/>
                      <a:gd name="connsiteY592" fmla="*/ 2089642 h 2228553"/>
                      <a:gd name="connsiteX593" fmla="*/ 2762594 w 3687313"/>
                      <a:gd name="connsiteY593" fmla="*/ 2096124 h 2228553"/>
                      <a:gd name="connsiteX594" fmla="*/ 2767932 w 3687313"/>
                      <a:gd name="connsiteY594" fmla="*/ 2090278 h 2228553"/>
                      <a:gd name="connsiteX595" fmla="*/ 2781658 w 3687313"/>
                      <a:gd name="connsiteY595" fmla="*/ 2073756 h 2228553"/>
                      <a:gd name="connsiteX596" fmla="*/ 2825759 w 3687313"/>
                      <a:gd name="connsiteY596" fmla="*/ 2018979 h 2228553"/>
                      <a:gd name="connsiteX597" fmla="*/ 2869097 w 3687313"/>
                      <a:gd name="connsiteY597" fmla="*/ 1963949 h 2228553"/>
                      <a:gd name="connsiteX598" fmla="*/ 2881933 w 3687313"/>
                      <a:gd name="connsiteY598" fmla="*/ 1946918 h 2228553"/>
                      <a:gd name="connsiteX599" fmla="*/ 2886381 w 3687313"/>
                      <a:gd name="connsiteY599" fmla="*/ 1940436 h 2228553"/>
                      <a:gd name="connsiteX600" fmla="*/ 2881171 w 3687313"/>
                      <a:gd name="connsiteY600" fmla="*/ 1946283 h 2228553"/>
                      <a:gd name="connsiteX601" fmla="*/ 2867699 w 3687313"/>
                      <a:gd name="connsiteY601" fmla="*/ 1962805 h 2228553"/>
                      <a:gd name="connsiteX602" fmla="*/ 2828046 w 3687313"/>
                      <a:gd name="connsiteY602" fmla="*/ 2012116 h 2228553"/>
                      <a:gd name="connsiteX603" fmla="*/ 2999239 w 3687313"/>
                      <a:gd name="connsiteY603" fmla="*/ 1802669 h 2228553"/>
                      <a:gd name="connsiteX604" fmla="*/ 2911164 w 3687313"/>
                      <a:gd name="connsiteY604" fmla="*/ 1900911 h 2228553"/>
                      <a:gd name="connsiteX605" fmla="*/ 2777082 w 3687313"/>
                      <a:gd name="connsiteY605" fmla="*/ 2058124 h 2228553"/>
                      <a:gd name="connsiteX606" fmla="*/ 2791825 w 3687313"/>
                      <a:gd name="connsiteY606" fmla="*/ 2038424 h 2228553"/>
                      <a:gd name="connsiteX607" fmla="*/ 2896803 w 3687313"/>
                      <a:gd name="connsiteY607" fmla="*/ 1910316 h 2228553"/>
                      <a:gd name="connsiteX608" fmla="*/ 2822454 w 3687313"/>
                      <a:gd name="connsiteY608" fmla="*/ 1998136 h 2228553"/>
                      <a:gd name="connsiteX609" fmla="*/ 2813939 w 3687313"/>
                      <a:gd name="connsiteY609" fmla="*/ 2008431 h 2228553"/>
                      <a:gd name="connsiteX610" fmla="*/ 2869478 w 3687313"/>
                      <a:gd name="connsiteY610" fmla="*/ 1932684 h 2228553"/>
                      <a:gd name="connsiteX611" fmla="*/ 2808093 w 3687313"/>
                      <a:gd name="connsiteY611" fmla="*/ 2007668 h 2228553"/>
                      <a:gd name="connsiteX612" fmla="*/ 2759798 w 3687313"/>
                      <a:gd name="connsiteY612" fmla="*/ 2066257 h 2228553"/>
                      <a:gd name="connsiteX613" fmla="*/ 2806822 w 3687313"/>
                      <a:gd name="connsiteY613" fmla="*/ 2008685 h 2228553"/>
                      <a:gd name="connsiteX614" fmla="*/ 2805297 w 3687313"/>
                      <a:gd name="connsiteY614" fmla="*/ 2009447 h 2228553"/>
                      <a:gd name="connsiteX615" fmla="*/ 2812160 w 3687313"/>
                      <a:gd name="connsiteY615" fmla="*/ 2001059 h 2228553"/>
                      <a:gd name="connsiteX616" fmla="*/ 2877866 w 3687313"/>
                      <a:gd name="connsiteY616" fmla="*/ 1920991 h 2228553"/>
                      <a:gd name="connsiteX617" fmla="*/ 2946750 w 3687313"/>
                      <a:gd name="connsiteY617" fmla="*/ 1838636 h 2228553"/>
                      <a:gd name="connsiteX618" fmla="*/ 3137260 w 3687313"/>
                      <a:gd name="connsiteY618" fmla="*/ 1603771 h 2228553"/>
                      <a:gd name="connsiteX619" fmla="*/ 3216947 w 3687313"/>
                      <a:gd name="connsiteY619" fmla="*/ 1507181 h 2228553"/>
                      <a:gd name="connsiteX620" fmla="*/ 3233342 w 3687313"/>
                      <a:gd name="connsiteY620" fmla="*/ 1487609 h 2228553"/>
                      <a:gd name="connsiteX621" fmla="*/ 3333617 w 3687313"/>
                      <a:gd name="connsiteY621" fmla="*/ 1366363 h 2228553"/>
                      <a:gd name="connsiteX622" fmla="*/ 3363992 w 3687313"/>
                      <a:gd name="connsiteY622" fmla="*/ 1329380 h 2228553"/>
                      <a:gd name="connsiteX623" fmla="*/ 3375049 w 3687313"/>
                      <a:gd name="connsiteY623" fmla="*/ 1315654 h 2228553"/>
                      <a:gd name="connsiteX624" fmla="*/ 3358908 w 3687313"/>
                      <a:gd name="connsiteY624" fmla="*/ 1334336 h 2228553"/>
                      <a:gd name="connsiteX625" fmla="*/ 3354715 w 3687313"/>
                      <a:gd name="connsiteY625" fmla="*/ 1339293 h 2228553"/>
                      <a:gd name="connsiteX626" fmla="*/ 3409237 w 3687313"/>
                      <a:gd name="connsiteY626" fmla="*/ 1272315 h 2228553"/>
                      <a:gd name="connsiteX627" fmla="*/ 3313537 w 3687313"/>
                      <a:gd name="connsiteY627" fmla="*/ 1383266 h 2228553"/>
                      <a:gd name="connsiteX628" fmla="*/ 3144632 w 3687313"/>
                      <a:gd name="connsiteY628" fmla="*/ 1588138 h 2228553"/>
                      <a:gd name="connsiteX629" fmla="*/ 3023386 w 3687313"/>
                      <a:gd name="connsiteY629" fmla="*/ 1732769 h 2228553"/>
                      <a:gd name="connsiteX630" fmla="*/ 3020717 w 3687313"/>
                      <a:gd name="connsiteY630" fmla="*/ 1735946 h 2228553"/>
                      <a:gd name="connsiteX631" fmla="*/ 2971660 w 3687313"/>
                      <a:gd name="connsiteY631" fmla="*/ 1794027 h 2228553"/>
                      <a:gd name="connsiteX632" fmla="*/ 2934803 w 3687313"/>
                      <a:gd name="connsiteY632" fmla="*/ 1828977 h 2228553"/>
                      <a:gd name="connsiteX633" fmla="*/ 3018811 w 3687313"/>
                      <a:gd name="connsiteY633" fmla="*/ 1726033 h 2228553"/>
                      <a:gd name="connsiteX634" fmla="*/ 3104852 w 3687313"/>
                      <a:gd name="connsiteY634" fmla="*/ 1624487 h 2228553"/>
                      <a:gd name="connsiteX635" fmla="*/ 3079688 w 3687313"/>
                      <a:gd name="connsiteY635" fmla="*/ 1650032 h 2228553"/>
                      <a:gd name="connsiteX636" fmla="*/ 3087568 w 3687313"/>
                      <a:gd name="connsiteY636" fmla="*/ 1640373 h 2228553"/>
                      <a:gd name="connsiteX637" fmla="*/ 3110953 w 3687313"/>
                      <a:gd name="connsiteY637" fmla="*/ 1612032 h 2228553"/>
                      <a:gd name="connsiteX638" fmla="*/ 3111207 w 3687313"/>
                      <a:gd name="connsiteY638" fmla="*/ 1612032 h 2228553"/>
                      <a:gd name="connsiteX639" fmla="*/ 3113749 w 3687313"/>
                      <a:gd name="connsiteY639" fmla="*/ 1614192 h 2228553"/>
                      <a:gd name="connsiteX640" fmla="*/ 3154418 w 3687313"/>
                      <a:gd name="connsiteY640" fmla="*/ 1562085 h 2228553"/>
                      <a:gd name="connsiteX641" fmla="*/ 3195087 w 3687313"/>
                      <a:gd name="connsiteY641" fmla="*/ 1509977 h 2228553"/>
                      <a:gd name="connsiteX642" fmla="*/ 3187843 w 3687313"/>
                      <a:gd name="connsiteY642" fmla="*/ 1518365 h 2228553"/>
                      <a:gd name="connsiteX643" fmla="*/ 3222285 w 3687313"/>
                      <a:gd name="connsiteY643" fmla="*/ 1476425 h 2228553"/>
                      <a:gd name="connsiteX644" fmla="*/ 3257998 w 3687313"/>
                      <a:gd name="connsiteY644" fmla="*/ 1432832 h 2228553"/>
                      <a:gd name="connsiteX645" fmla="*/ 3336922 w 3687313"/>
                      <a:gd name="connsiteY645" fmla="*/ 1336497 h 2228553"/>
                      <a:gd name="connsiteX646" fmla="*/ 3432749 w 3687313"/>
                      <a:gd name="connsiteY646" fmla="*/ 1219826 h 2228553"/>
                      <a:gd name="connsiteX647" fmla="*/ 3441391 w 3687313"/>
                      <a:gd name="connsiteY647" fmla="*/ 1209913 h 2228553"/>
                      <a:gd name="connsiteX648" fmla="*/ 3666852 w 3687313"/>
                      <a:gd name="connsiteY648" fmla="*/ 935268 h 2228553"/>
                      <a:gd name="connsiteX649" fmla="*/ 3669648 w 3687313"/>
                      <a:gd name="connsiteY649" fmla="*/ 936793 h 2228553"/>
                      <a:gd name="connsiteX650" fmla="*/ 3669775 w 3687313"/>
                      <a:gd name="connsiteY650" fmla="*/ 936793 h 2228553"/>
                      <a:gd name="connsiteX651" fmla="*/ 3667614 w 3687313"/>
                      <a:gd name="connsiteY651" fmla="*/ 935395 h 2228553"/>
                      <a:gd name="connsiteX652" fmla="*/ 3667233 w 3687313"/>
                      <a:gd name="connsiteY652" fmla="*/ 935014 h 2228553"/>
                      <a:gd name="connsiteX653" fmla="*/ 3667233 w 3687313"/>
                      <a:gd name="connsiteY653" fmla="*/ 935014 h 2228553"/>
                      <a:gd name="connsiteX654" fmla="*/ 3668123 w 3687313"/>
                      <a:gd name="connsiteY654" fmla="*/ 935395 h 2228553"/>
                      <a:gd name="connsiteX655" fmla="*/ 3668250 w 3687313"/>
                      <a:gd name="connsiteY655" fmla="*/ 935395 h 2228553"/>
                      <a:gd name="connsiteX656" fmla="*/ 3667233 w 3687313"/>
                      <a:gd name="connsiteY656" fmla="*/ 934633 h 2228553"/>
                      <a:gd name="connsiteX657" fmla="*/ 3686678 w 3687313"/>
                      <a:gd name="connsiteY657" fmla="*/ 910993 h 2228553"/>
                      <a:gd name="connsiteX658" fmla="*/ 79941 w 3687313"/>
                      <a:gd name="connsiteY658" fmla="*/ 1160220 h 2228553"/>
                      <a:gd name="connsiteX659" fmla="*/ 76891 w 3687313"/>
                      <a:gd name="connsiteY659" fmla="*/ 1139377 h 2228553"/>
                      <a:gd name="connsiteX660" fmla="*/ 88837 w 3687313"/>
                      <a:gd name="connsiteY660" fmla="*/ 1129083 h 2228553"/>
                      <a:gd name="connsiteX661" fmla="*/ 92142 w 3687313"/>
                      <a:gd name="connsiteY661" fmla="*/ 1126414 h 2228553"/>
                      <a:gd name="connsiteX662" fmla="*/ 102563 w 3687313"/>
                      <a:gd name="connsiteY662" fmla="*/ 1118026 h 2228553"/>
                      <a:gd name="connsiteX663" fmla="*/ 102944 w 3687313"/>
                      <a:gd name="connsiteY663" fmla="*/ 1117772 h 2228553"/>
                      <a:gd name="connsiteX664" fmla="*/ 105994 w 3687313"/>
                      <a:gd name="connsiteY664" fmla="*/ 1117772 h 2228553"/>
                      <a:gd name="connsiteX665" fmla="*/ 93413 w 3687313"/>
                      <a:gd name="connsiteY665" fmla="*/ 1128066 h 2228553"/>
                      <a:gd name="connsiteX666" fmla="*/ 78670 w 3687313"/>
                      <a:gd name="connsiteY666" fmla="*/ 1140521 h 2228553"/>
                      <a:gd name="connsiteX667" fmla="*/ 81974 w 3687313"/>
                      <a:gd name="connsiteY667" fmla="*/ 1160093 h 2228553"/>
                      <a:gd name="connsiteX668" fmla="*/ 87820 w 3687313"/>
                      <a:gd name="connsiteY668" fmla="*/ 1195298 h 2228553"/>
                      <a:gd name="connsiteX669" fmla="*/ 86041 w 3687313"/>
                      <a:gd name="connsiteY669" fmla="*/ 1195552 h 2228553"/>
                      <a:gd name="connsiteX670" fmla="*/ 86041 w 3687313"/>
                      <a:gd name="connsiteY670" fmla="*/ 1195552 h 2228553"/>
                      <a:gd name="connsiteX671" fmla="*/ 80830 w 3687313"/>
                      <a:gd name="connsiteY671" fmla="*/ 1165812 h 2228553"/>
                      <a:gd name="connsiteX672" fmla="*/ 80068 w 3687313"/>
                      <a:gd name="connsiteY672" fmla="*/ 1160475 h 2228553"/>
                      <a:gd name="connsiteX673" fmla="*/ 3082103 w 3687313"/>
                      <a:gd name="connsiteY673" fmla="*/ 515611 h 2228553"/>
                      <a:gd name="connsiteX674" fmla="*/ 3069393 w 3687313"/>
                      <a:gd name="connsiteY674" fmla="*/ 508875 h 2228553"/>
                      <a:gd name="connsiteX675" fmla="*/ 3081086 w 3687313"/>
                      <a:gd name="connsiteY675" fmla="*/ 517009 h 2228553"/>
                      <a:gd name="connsiteX676" fmla="*/ 3066597 w 3687313"/>
                      <a:gd name="connsiteY676" fmla="*/ 508113 h 2228553"/>
                      <a:gd name="connsiteX677" fmla="*/ 3042196 w 3687313"/>
                      <a:gd name="connsiteY677" fmla="*/ 493243 h 2228553"/>
                      <a:gd name="connsiteX678" fmla="*/ 3027707 w 3687313"/>
                      <a:gd name="connsiteY678" fmla="*/ 484219 h 2228553"/>
                      <a:gd name="connsiteX679" fmla="*/ 3019828 w 3687313"/>
                      <a:gd name="connsiteY679" fmla="*/ 479263 h 2228553"/>
                      <a:gd name="connsiteX680" fmla="*/ 3015634 w 3687313"/>
                      <a:gd name="connsiteY680" fmla="*/ 476721 h 2228553"/>
                      <a:gd name="connsiteX681" fmla="*/ 3013346 w 3687313"/>
                      <a:gd name="connsiteY681" fmla="*/ 475323 h 2228553"/>
                      <a:gd name="connsiteX682" fmla="*/ 3011948 w 3687313"/>
                      <a:gd name="connsiteY682" fmla="*/ 474560 h 2228553"/>
                      <a:gd name="connsiteX683" fmla="*/ 3011186 w 3687313"/>
                      <a:gd name="connsiteY683" fmla="*/ 474052 h 2228553"/>
                      <a:gd name="connsiteX684" fmla="*/ 3010550 w 3687313"/>
                      <a:gd name="connsiteY684" fmla="*/ 473671 h 2228553"/>
                      <a:gd name="connsiteX685" fmla="*/ 3007119 w 3687313"/>
                      <a:gd name="connsiteY685" fmla="*/ 472146 h 2228553"/>
                      <a:gd name="connsiteX686" fmla="*/ 3002670 w 3687313"/>
                      <a:gd name="connsiteY686" fmla="*/ 471383 h 2228553"/>
                      <a:gd name="connsiteX687" fmla="*/ 2970389 w 3687313"/>
                      <a:gd name="connsiteY687" fmla="*/ 450922 h 2228553"/>
                      <a:gd name="connsiteX688" fmla="*/ 2873291 w 3687313"/>
                      <a:gd name="connsiteY688" fmla="*/ 389917 h 2228553"/>
                      <a:gd name="connsiteX689" fmla="*/ 2908750 w 3687313"/>
                      <a:gd name="connsiteY689" fmla="*/ 413429 h 2228553"/>
                      <a:gd name="connsiteX690" fmla="*/ 2874943 w 3687313"/>
                      <a:gd name="connsiteY690" fmla="*/ 392841 h 2228553"/>
                      <a:gd name="connsiteX691" fmla="*/ 2806822 w 3687313"/>
                      <a:gd name="connsiteY691" fmla="*/ 351536 h 2228553"/>
                      <a:gd name="connsiteX692" fmla="*/ 2854862 w 3687313"/>
                      <a:gd name="connsiteY692" fmla="*/ 379115 h 2228553"/>
                      <a:gd name="connsiteX693" fmla="*/ 2785979 w 3687313"/>
                      <a:gd name="connsiteY693" fmla="*/ 337301 h 2228553"/>
                      <a:gd name="connsiteX694" fmla="*/ 2786360 w 3687313"/>
                      <a:gd name="connsiteY694" fmla="*/ 336539 h 2228553"/>
                      <a:gd name="connsiteX695" fmla="*/ 3003687 w 3687313"/>
                      <a:gd name="connsiteY695" fmla="*/ 467698 h 2228553"/>
                      <a:gd name="connsiteX696" fmla="*/ 2999620 w 3687313"/>
                      <a:gd name="connsiteY696" fmla="*/ 467316 h 2228553"/>
                      <a:gd name="connsiteX697" fmla="*/ 3006102 w 3687313"/>
                      <a:gd name="connsiteY697" fmla="*/ 469096 h 2228553"/>
                      <a:gd name="connsiteX698" fmla="*/ 3006864 w 3687313"/>
                      <a:gd name="connsiteY698" fmla="*/ 469604 h 2228553"/>
                      <a:gd name="connsiteX699" fmla="*/ 2999493 w 3687313"/>
                      <a:gd name="connsiteY699" fmla="*/ 468333 h 2228553"/>
                      <a:gd name="connsiteX700" fmla="*/ 3009279 w 3687313"/>
                      <a:gd name="connsiteY700" fmla="*/ 471129 h 2228553"/>
                      <a:gd name="connsiteX701" fmla="*/ 3011058 w 3687313"/>
                      <a:gd name="connsiteY701" fmla="*/ 472146 h 2228553"/>
                      <a:gd name="connsiteX702" fmla="*/ 3011694 w 3687313"/>
                      <a:gd name="connsiteY702" fmla="*/ 472400 h 2228553"/>
                      <a:gd name="connsiteX703" fmla="*/ 3011948 w 3687313"/>
                      <a:gd name="connsiteY703" fmla="*/ 472400 h 2228553"/>
                      <a:gd name="connsiteX704" fmla="*/ 3012838 w 3687313"/>
                      <a:gd name="connsiteY704" fmla="*/ 473035 h 2228553"/>
                      <a:gd name="connsiteX705" fmla="*/ 3014236 w 3687313"/>
                      <a:gd name="connsiteY705" fmla="*/ 473798 h 2228553"/>
                      <a:gd name="connsiteX706" fmla="*/ 3016650 w 3687313"/>
                      <a:gd name="connsiteY706" fmla="*/ 475196 h 2228553"/>
                      <a:gd name="connsiteX707" fmla="*/ 3021099 w 3687313"/>
                      <a:gd name="connsiteY707" fmla="*/ 477738 h 2228553"/>
                      <a:gd name="connsiteX708" fmla="*/ 3028978 w 3687313"/>
                      <a:gd name="connsiteY708" fmla="*/ 482440 h 2228553"/>
                      <a:gd name="connsiteX709" fmla="*/ 3034824 w 3687313"/>
                      <a:gd name="connsiteY709" fmla="*/ 485872 h 2228553"/>
                      <a:gd name="connsiteX710" fmla="*/ 3053507 w 3687313"/>
                      <a:gd name="connsiteY710" fmla="*/ 497691 h 2228553"/>
                      <a:gd name="connsiteX711" fmla="*/ 3084517 w 3687313"/>
                      <a:gd name="connsiteY711" fmla="*/ 516882 h 2228553"/>
                      <a:gd name="connsiteX712" fmla="*/ 3081976 w 3687313"/>
                      <a:gd name="connsiteY712" fmla="*/ 515357 h 2228553"/>
                      <a:gd name="connsiteX713" fmla="*/ 3287991 w 3687313"/>
                      <a:gd name="connsiteY713" fmla="*/ 633298 h 2228553"/>
                      <a:gd name="connsiteX714" fmla="*/ 3289008 w 3687313"/>
                      <a:gd name="connsiteY714" fmla="*/ 632917 h 2228553"/>
                      <a:gd name="connsiteX715" fmla="*/ 3233977 w 3687313"/>
                      <a:gd name="connsiteY715" fmla="*/ 599619 h 2228553"/>
                      <a:gd name="connsiteX716" fmla="*/ 3235121 w 3687313"/>
                      <a:gd name="connsiteY716" fmla="*/ 588308 h 2228553"/>
                      <a:gd name="connsiteX717" fmla="*/ 3237917 w 3687313"/>
                      <a:gd name="connsiteY717" fmla="*/ 589960 h 2228553"/>
                      <a:gd name="connsiteX718" fmla="*/ 3311503 w 3687313"/>
                      <a:gd name="connsiteY718" fmla="*/ 634950 h 2228553"/>
                      <a:gd name="connsiteX719" fmla="*/ 3288627 w 3687313"/>
                      <a:gd name="connsiteY719" fmla="*/ 643593 h 2228553"/>
                      <a:gd name="connsiteX720" fmla="*/ 3275536 w 3687313"/>
                      <a:gd name="connsiteY720" fmla="*/ 648041 h 2228553"/>
                      <a:gd name="connsiteX721" fmla="*/ 3261048 w 3687313"/>
                      <a:gd name="connsiteY721" fmla="*/ 645753 h 2228553"/>
                      <a:gd name="connsiteX722" fmla="*/ 3254566 w 3687313"/>
                      <a:gd name="connsiteY722" fmla="*/ 644736 h 2228553"/>
                      <a:gd name="connsiteX723" fmla="*/ 3288881 w 3687313"/>
                      <a:gd name="connsiteY723" fmla="*/ 633425 h 2228553"/>
                      <a:gd name="connsiteX724" fmla="*/ 3288119 w 3687313"/>
                      <a:gd name="connsiteY724" fmla="*/ 632917 h 2228553"/>
                      <a:gd name="connsiteX725" fmla="*/ 3254058 w 3687313"/>
                      <a:gd name="connsiteY725" fmla="*/ 644609 h 2228553"/>
                      <a:gd name="connsiteX726" fmla="*/ 3252151 w 3687313"/>
                      <a:gd name="connsiteY726" fmla="*/ 644355 h 2228553"/>
                      <a:gd name="connsiteX727" fmla="*/ 3286720 w 3687313"/>
                      <a:gd name="connsiteY727" fmla="*/ 632154 h 2228553"/>
                      <a:gd name="connsiteX728" fmla="*/ 3287991 w 3687313"/>
                      <a:gd name="connsiteY728" fmla="*/ 632917 h 2228553"/>
                      <a:gd name="connsiteX729" fmla="*/ 966025 w 3687313"/>
                      <a:gd name="connsiteY729" fmla="*/ 2047067 h 2228553"/>
                      <a:gd name="connsiteX730" fmla="*/ 926372 w 3687313"/>
                      <a:gd name="connsiteY730" fmla="*/ 2053167 h 2228553"/>
                      <a:gd name="connsiteX731" fmla="*/ 956620 w 3687313"/>
                      <a:gd name="connsiteY731" fmla="*/ 2047956 h 2228553"/>
                      <a:gd name="connsiteX732" fmla="*/ 966025 w 3687313"/>
                      <a:gd name="connsiteY732" fmla="*/ 2046939 h 2228553"/>
                      <a:gd name="connsiteX733" fmla="*/ 620589 w 3687313"/>
                      <a:gd name="connsiteY733" fmla="*/ 2105529 h 2228553"/>
                      <a:gd name="connsiteX734" fmla="*/ 537217 w 3687313"/>
                      <a:gd name="connsiteY734" fmla="*/ 2119890 h 2228553"/>
                      <a:gd name="connsiteX735" fmla="*/ 537217 w 3687313"/>
                      <a:gd name="connsiteY735" fmla="*/ 2119128 h 2228553"/>
                      <a:gd name="connsiteX736" fmla="*/ 537217 w 3687313"/>
                      <a:gd name="connsiteY736" fmla="*/ 2119128 h 2228553"/>
                      <a:gd name="connsiteX737" fmla="*/ 626308 w 3687313"/>
                      <a:gd name="connsiteY737" fmla="*/ 2104004 h 2228553"/>
                      <a:gd name="connsiteX738" fmla="*/ 620716 w 3687313"/>
                      <a:gd name="connsiteY738" fmla="*/ 2105529 h 2228553"/>
                      <a:gd name="connsiteX739" fmla="*/ 226223 w 3687313"/>
                      <a:gd name="connsiteY739" fmla="*/ 1471087 h 2228553"/>
                      <a:gd name="connsiteX740" fmla="*/ 212752 w 3687313"/>
                      <a:gd name="connsiteY740" fmla="*/ 1470324 h 2228553"/>
                      <a:gd name="connsiteX741" fmla="*/ 213641 w 3687313"/>
                      <a:gd name="connsiteY741" fmla="*/ 1469943 h 2228553"/>
                      <a:gd name="connsiteX742" fmla="*/ 227621 w 3687313"/>
                      <a:gd name="connsiteY742" fmla="*/ 1470706 h 2228553"/>
                      <a:gd name="connsiteX743" fmla="*/ 226859 w 3687313"/>
                      <a:gd name="connsiteY743" fmla="*/ 1470960 h 2228553"/>
                      <a:gd name="connsiteX744" fmla="*/ 226350 w 3687313"/>
                      <a:gd name="connsiteY744" fmla="*/ 1470960 h 2228553"/>
                      <a:gd name="connsiteX745" fmla="*/ 2690660 w 3687313"/>
                      <a:gd name="connsiteY745" fmla="*/ 2139081 h 2228553"/>
                      <a:gd name="connsiteX746" fmla="*/ 2690406 w 3687313"/>
                      <a:gd name="connsiteY746" fmla="*/ 2139081 h 2228553"/>
                      <a:gd name="connsiteX747" fmla="*/ 2690406 w 3687313"/>
                      <a:gd name="connsiteY747" fmla="*/ 2138827 h 2228553"/>
                      <a:gd name="connsiteX748" fmla="*/ 2690660 w 3687313"/>
                      <a:gd name="connsiteY748" fmla="*/ 2138827 h 2228553"/>
                      <a:gd name="connsiteX749" fmla="*/ 2690660 w 3687313"/>
                      <a:gd name="connsiteY749" fmla="*/ 2139081 h 2228553"/>
                      <a:gd name="connsiteX750" fmla="*/ 538488 w 3687313"/>
                      <a:gd name="connsiteY750" fmla="*/ 770049 h 2228553"/>
                      <a:gd name="connsiteX751" fmla="*/ 549926 w 3687313"/>
                      <a:gd name="connsiteY751" fmla="*/ 767761 h 2228553"/>
                      <a:gd name="connsiteX752" fmla="*/ 551070 w 3687313"/>
                      <a:gd name="connsiteY752" fmla="*/ 767507 h 2228553"/>
                      <a:gd name="connsiteX753" fmla="*/ 635840 w 3687313"/>
                      <a:gd name="connsiteY753" fmla="*/ 753146 h 2228553"/>
                      <a:gd name="connsiteX754" fmla="*/ 593519 w 3687313"/>
                      <a:gd name="connsiteY754" fmla="*/ 760898 h 2228553"/>
                      <a:gd name="connsiteX755" fmla="*/ 535946 w 3687313"/>
                      <a:gd name="connsiteY755" fmla="*/ 771447 h 2228553"/>
                      <a:gd name="connsiteX756" fmla="*/ 535438 w 3687313"/>
                      <a:gd name="connsiteY756" fmla="*/ 771447 h 2228553"/>
                      <a:gd name="connsiteX757" fmla="*/ 541665 w 3687313"/>
                      <a:gd name="connsiteY757" fmla="*/ 769922 h 2228553"/>
                      <a:gd name="connsiteX758" fmla="*/ 538615 w 3687313"/>
                      <a:gd name="connsiteY758" fmla="*/ 769922 h 2228553"/>
                      <a:gd name="connsiteX759" fmla="*/ 3005848 w 3687313"/>
                      <a:gd name="connsiteY759" fmla="*/ 462360 h 2228553"/>
                      <a:gd name="connsiteX760" fmla="*/ 3009025 w 3687313"/>
                      <a:gd name="connsiteY760" fmla="*/ 464139 h 2228553"/>
                      <a:gd name="connsiteX761" fmla="*/ 3008517 w 3687313"/>
                      <a:gd name="connsiteY761" fmla="*/ 464012 h 2228553"/>
                      <a:gd name="connsiteX762" fmla="*/ 3005848 w 3687313"/>
                      <a:gd name="connsiteY762" fmla="*/ 462487 h 2228553"/>
                      <a:gd name="connsiteX763" fmla="*/ 3219235 w 3687313"/>
                      <a:gd name="connsiteY763" fmla="*/ 660877 h 2228553"/>
                      <a:gd name="connsiteX764" fmla="*/ 3222158 w 3687313"/>
                      <a:gd name="connsiteY764" fmla="*/ 659860 h 2228553"/>
                      <a:gd name="connsiteX765" fmla="*/ 3225081 w 3687313"/>
                      <a:gd name="connsiteY765" fmla="*/ 658844 h 2228553"/>
                      <a:gd name="connsiteX766" fmla="*/ 3226479 w 3687313"/>
                      <a:gd name="connsiteY766" fmla="*/ 658335 h 2228553"/>
                      <a:gd name="connsiteX767" fmla="*/ 3226987 w 3687313"/>
                      <a:gd name="connsiteY767" fmla="*/ 658335 h 2228553"/>
                      <a:gd name="connsiteX768" fmla="*/ 3227877 w 3687313"/>
                      <a:gd name="connsiteY768" fmla="*/ 658335 h 2228553"/>
                      <a:gd name="connsiteX769" fmla="*/ 3227877 w 3687313"/>
                      <a:gd name="connsiteY769" fmla="*/ 658335 h 2228553"/>
                      <a:gd name="connsiteX770" fmla="*/ 3243509 w 3687313"/>
                      <a:gd name="connsiteY770" fmla="*/ 659860 h 2228553"/>
                      <a:gd name="connsiteX771" fmla="*/ 3237155 w 3687313"/>
                      <a:gd name="connsiteY771" fmla="*/ 662021 h 2228553"/>
                      <a:gd name="connsiteX772" fmla="*/ 3219362 w 3687313"/>
                      <a:gd name="connsiteY772" fmla="*/ 661004 h 2228553"/>
                      <a:gd name="connsiteX773" fmla="*/ 214404 w 3687313"/>
                      <a:gd name="connsiteY773" fmla="*/ 1465241 h 2228553"/>
                      <a:gd name="connsiteX774" fmla="*/ 215929 w 3687313"/>
                      <a:gd name="connsiteY774" fmla="*/ 1465241 h 2228553"/>
                      <a:gd name="connsiteX775" fmla="*/ 215929 w 3687313"/>
                      <a:gd name="connsiteY775" fmla="*/ 1465241 h 2228553"/>
                      <a:gd name="connsiteX776" fmla="*/ 214531 w 3687313"/>
                      <a:gd name="connsiteY776" fmla="*/ 1465241 h 2228553"/>
                      <a:gd name="connsiteX777" fmla="*/ 210210 w 3687313"/>
                      <a:gd name="connsiteY777" fmla="*/ 1460919 h 2228553"/>
                      <a:gd name="connsiteX778" fmla="*/ 217454 w 3687313"/>
                      <a:gd name="connsiteY778" fmla="*/ 1458251 h 2228553"/>
                      <a:gd name="connsiteX779" fmla="*/ 217581 w 3687313"/>
                      <a:gd name="connsiteY779" fmla="*/ 1458251 h 2228553"/>
                      <a:gd name="connsiteX780" fmla="*/ 232197 w 3687313"/>
                      <a:gd name="connsiteY780" fmla="*/ 1458886 h 2228553"/>
                      <a:gd name="connsiteX781" fmla="*/ 225588 w 3687313"/>
                      <a:gd name="connsiteY781" fmla="*/ 1461428 h 2228553"/>
                      <a:gd name="connsiteX782" fmla="*/ 210083 w 3687313"/>
                      <a:gd name="connsiteY782" fmla="*/ 1461047 h 2228553"/>
                      <a:gd name="connsiteX783" fmla="*/ 3128999 w 3687313"/>
                      <a:gd name="connsiteY783" fmla="*/ 669011 h 2228553"/>
                      <a:gd name="connsiteX784" fmla="*/ 3130525 w 3687313"/>
                      <a:gd name="connsiteY784" fmla="*/ 674857 h 2228553"/>
                      <a:gd name="connsiteX785" fmla="*/ 3129635 w 3687313"/>
                      <a:gd name="connsiteY785" fmla="*/ 674857 h 2228553"/>
                      <a:gd name="connsiteX786" fmla="*/ 3128237 w 3687313"/>
                      <a:gd name="connsiteY786" fmla="*/ 669646 h 2228553"/>
                      <a:gd name="connsiteX787" fmla="*/ 3128999 w 3687313"/>
                      <a:gd name="connsiteY787" fmla="*/ 669138 h 2228553"/>
                      <a:gd name="connsiteX788" fmla="*/ 3128999 w 3687313"/>
                      <a:gd name="connsiteY788" fmla="*/ 669011 h 2228553"/>
                      <a:gd name="connsiteX789" fmla="*/ 3130016 w 3687313"/>
                      <a:gd name="connsiteY789" fmla="*/ 668375 h 2228553"/>
                      <a:gd name="connsiteX790" fmla="*/ 3131796 w 3687313"/>
                      <a:gd name="connsiteY790" fmla="*/ 674984 h 2228553"/>
                      <a:gd name="connsiteX791" fmla="*/ 3130525 w 3687313"/>
                      <a:gd name="connsiteY791" fmla="*/ 674984 h 2228553"/>
                      <a:gd name="connsiteX792" fmla="*/ 3128999 w 3687313"/>
                      <a:gd name="connsiteY792" fmla="*/ 669138 h 2228553"/>
                      <a:gd name="connsiteX793" fmla="*/ 3127474 w 3687313"/>
                      <a:gd name="connsiteY793" fmla="*/ 670028 h 2228553"/>
                      <a:gd name="connsiteX794" fmla="*/ 3128745 w 3687313"/>
                      <a:gd name="connsiteY794" fmla="*/ 674730 h 2228553"/>
                      <a:gd name="connsiteX795" fmla="*/ 3121247 w 3687313"/>
                      <a:gd name="connsiteY795" fmla="*/ 674094 h 2228553"/>
                      <a:gd name="connsiteX796" fmla="*/ 3127474 w 3687313"/>
                      <a:gd name="connsiteY796" fmla="*/ 670028 h 2228553"/>
                      <a:gd name="connsiteX797" fmla="*/ 3133448 w 3687313"/>
                      <a:gd name="connsiteY797" fmla="*/ 675111 h 2228553"/>
                      <a:gd name="connsiteX798" fmla="*/ 3131414 w 3687313"/>
                      <a:gd name="connsiteY798" fmla="*/ 667486 h 2228553"/>
                      <a:gd name="connsiteX799" fmla="*/ 3131541 w 3687313"/>
                      <a:gd name="connsiteY799" fmla="*/ 667486 h 2228553"/>
                      <a:gd name="connsiteX800" fmla="*/ 3133702 w 3687313"/>
                      <a:gd name="connsiteY800" fmla="*/ 675238 h 2228553"/>
                      <a:gd name="connsiteX801" fmla="*/ 3133448 w 3687313"/>
                      <a:gd name="connsiteY801" fmla="*/ 675238 h 2228553"/>
                      <a:gd name="connsiteX802" fmla="*/ 3135227 w 3687313"/>
                      <a:gd name="connsiteY802" fmla="*/ 675238 h 2228553"/>
                      <a:gd name="connsiteX803" fmla="*/ 3132812 w 3687313"/>
                      <a:gd name="connsiteY803" fmla="*/ 666469 h 2228553"/>
                      <a:gd name="connsiteX804" fmla="*/ 3133321 w 3687313"/>
                      <a:gd name="connsiteY804" fmla="*/ 666088 h 2228553"/>
                      <a:gd name="connsiteX805" fmla="*/ 3135735 w 3687313"/>
                      <a:gd name="connsiteY805" fmla="*/ 675238 h 2228553"/>
                      <a:gd name="connsiteX806" fmla="*/ 3135100 w 3687313"/>
                      <a:gd name="connsiteY806" fmla="*/ 675238 h 2228553"/>
                      <a:gd name="connsiteX807" fmla="*/ 3151749 w 3687313"/>
                      <a:gd name="connsiteY807" fmla="*/ 654904 h 2228553"/>
                      <a:gd name="connsiteX808" fmla="*/ 3156070 w 3687313"/>
                      <a:gd name="connsiteY808" fmla="*/ 654904 h 2228553"/>
                      <a:gd name="connsiteX809" fmla="*/ 3152766 w 3687313"/>
                      <a:gd name="connsiteY809" fmla="*/ 654395 h 2228553"/>
                      <a:gd name="connsiteX810" fmla="*/ 3156579 w 3687313"/>
                      <a:gd name="connsiteY810" fmla="*/ 652235 h 2228553"/>
                      <a:gd name="connsiteX811" fmla="*/ 3176024 w 3687313"/>
                      <a:gd name="connsiteY811" fmla="*/ 654014 h 2228553"/>
                      <a:gd name="connsiteX812" fmla="*/ 3181488 w 3687313"/>
                      <a:gd name="connsiteY812" fmla="*/ 654395 h 2228553"/>
                      <a:gd name="connsiteX813" fmla="*/ 3189495 w 3687313"/>
                      <a:gd name="connsiteY813" fmla="*/ 659225 h 2228553"/>
                      <a:gd name="connsiteX814" fmla="*/ 3148063 w 3687313"/>
                      <a:gd name="connsiteY814" fmla="*/ 656937 h 2228553"/>
                      <a:gd name="connsiteX815" fmla="*/ 3151622 w 3687313"/>
                      <a:gd name="connsiteY815" fmla="*/ 655031 h 2228553"/>
                      <a:gd name="connsiteX816" fmla="*/ 3185301 w 3687313"/>
                      <a:gd name="connsiteY816" fmla="*/ 654522 h 2228553"/>
                      <a:gd name="connsiteX817" fmla="*/ 3195214 w 3687313"/>
                      <a:gd name="connsiteY817" fmla="*/ 655158 h 2228553"/>
                      <a:gd name="connsiteX818" fmla="*/ 3194960 w 3687313"/>
                      <a:gd name="connsiteY818" fmla="*/ 657445 h 2228553"/>
                      <a:gd name="connsiteX819" fmla="*/ 3192164 w 3687313"/>
                      <a:gd name="connsiteY819" fmla="*/ 658589 h 2228553"/>
                      <a:gd name="connsiteX820" fmla="*/ 3185301 w 3687313"/>
                      <a:gd name="connsiteY820" fmla="*/ 654395 h 2228553"/>
                      <a:gd name="connsiteX821" fmla="*/ 3195850 w 3687313"/>
                      <a:gd name="connsiteY821" fmla="*/ 655285 h 2228553"/>
                      <a:gd name="connsiteX822" fmla="*/ 3199790 w 3687313"/>
                      <a:gd name="connsiteY822" fmla="*/ 655539 h 2228553"/>
                      <a:gd name="connsiteX823" fmla="*/ 3195723 w 3687313"/>
                      <a:gd name="connsiteY823" fmla="*/ 657318 h 2228553"/>
                      <a:gd name="connsiteX824" fmla="*/ 3195977 w 3687313"/>
                      <a:gd name="connsiteY824" fmla="*/ 655285 h 2228553"/>
                      <a:gd name="connsiteX825" fmla="*/ 3176405 w 3687313"/>
                      <a:gd name="connsiteY825" fmla="*/ 651472 h 2228553"/>
                      <a:gd name="connsiteX826" fmla="*/ 3160010 w 3687313"/>
                      <a:gd name="connsiteY826" fmla="*/ 650328 h 2228553"/>
                      <a:gd name="connsiteX827" fmla="*/ 3163823 w 3687313"/>
                      <a:gd name="connsiteY827" fmla="*/ 648168 h 2228553"/>
                      <a:gd name="connsiteX828" fmla="*/ 3172846 w 3687313"/>
                      <a:gd name="connsiteY828" fmla="*/ 648930 h 2228553"/>
                      <a:gd name="connsiteX829" fmla="*/ 3177040 w 3687313"/>
                      <a:gd name="connsiteY829" fmla="*/ 651472 h 2228553"/>
                      <a:gd name="connsiteX830" fmla="*/ 3176405 w 3687313"/>
                      <a:gd name="connsiteY830" fmla="*/ 651472 h 2228553"/>
                      <a:gd name="connsiteX831" fmla="*/ 3166619 w 3687313"/>
                      <a:gd name="connsiteY831" fmla="*/ 646643 h 2228553"/>
                      <a:gd name="connsiteX832" fmla="*/ 3167000 w 3687313"/>
                      <a:gd name="connsiteY832" fmla="*/ 646389 h 2228553"/>
                      <a:gd name="connsiteX833" fmla="*/ 3168652 w 3687313"/>
                      <a:gd name="connsiteY833" fmla="*/ 646389 h 2228553"/>
                      <a:gd name="connsiteX834" fmla="*/ 3169161 w 3687313"/>
                      <a:gd name="connsiteY834" fmla="*/ 646770 h 2228553"/>
                      <a:gd name="connsiteX835" fmla="*/ 3166492 w 3687313"/>
                      <a:gd name="connsiteY835" fmla="*/ 646516 h 2228553"/>
                      <a:gd name="connsiteX836" fmla="*/ 3172719 w 3687313"/>
                      <a:gd name="connsiteY836" fmla="*/ 646770 h 2228553"/>
                      <a:gd name="connsiteX837" fmla="*/ 3194452 w 3687313"/>
                      <a:gd name="connsiteY837" fmla="*/ 648295 h 2228553"/>
                      <a:gd name="connsiteX838" fmla="*/ 3195469 w 3687313"/>
                      <a:gd name="connsiteY838" fmla="*/ 648930 h 2228553"/>
                      <a:gd name="connsiteX839" fmla="*/ 3173355 w 3687313"/>
                      <a:gd name="connsiteY839" fmla="*/ 647151 h 2228553"/>
                      <a:gd name="connsiteX840" fmla="*/ 3172719 w 3687313"/>
                      <a:gd name="connsiteY840" fmla="*/ 646770 h 2228553"/>
                      <a:gd name="connsiteX841" fmla="*/ 3192673 w 3687313"/>
                      <a:gd name="connsiteY841" fmla="*/ 635967 h 2228553"/>
                      <a:gd name="connsiteX842" fmla="*/ 3189623 w 3687313"/>
                      <a:gd name="connsiteY842" fmla="*/ 635967 h 2228553"/>
                      <a:gd name="connsiteX843" fmla="*/ 3197756 w 3687313"/>
                      <a:gd name="connsiteY843" fmla="*/ 632663 h 2228553"/>
                      <a:gd name="connsiteX844" fmla="*/ 3197375 w 3687313"/>
                      <a:gd name="connsiteY844" fmla="*/ 636602 h 2228553"/>
                      <a:gd name="connsiteX845" fmla="*/ 3192800 w 3687313"/>
                      <a:gd name="connsiteY845" fmla="*/ 635967 h 2228553"/>
                      <a:gd name="connsiteX846" fmla="*/ 3136371 w 3687313"/>
                      <a:gd name="connsiteY846" fmla="*/ 675238 h 2228553"/>
                      <a:gd name="connsiteX847" fmla="*/ 3133829 w 3687313"/>
                      <a:gd name="connsiteY847" fmla="*/ 665707 h 2228553"/>
                      <a:gd name="connsiteX848" fmla="*/ 3147174 w 3687313"/>
                      <a:gd name="connsiteY848" fmla="*/ 657318 h 2228553"/>
                      <a:gd name="connsiteX849" fmla="*/ 3185810 w 3687313"/>
                      <a:gd name="connsiteY849" fmla="*/ 661385 h 2228553"/>
                      <a:gd name="connsiteX850" fmla="*/ 3155435 w 3687313"/>
                      <a:gd name="connsiteY850" fmla="*/ 676763 h 2228553"/>
                      <a:gd name="connsiteX851" fmla="*/ 3136371 w 3687313"/>
                      <a:gd name="connsiteY851" fmla="*/ 675238 h 2228553"/>
                      <a:gd name="connsiteX852" fmla="*/ 3201696 w 3687313"/>
                      <a:gd name="connsiteY852" fmla="*/ 657573 h 2228553"/>
                      <a:gd name="connsiteX853" fmla="*/ 3205890 w 3687313"/>
                      <a:gd name="connsiteY853" fmla="*/ 656047 h 2228553"/>
                      <a:gd name="connsiteX854" fmla="*/ 3217837 w 3687313"/>
                      <a:gd name="connsiteY854" fmla="*/ 657191 h 2228553"/>
                      <a:gd name="connsiteX855" fmla="*/ 3209703 w 3687313"/>
                      <a:gd name="connsiteY855" fmla="*/ 660242 h 2228553"/>
                      <a:gd name="connsiteX856" fmla="*/ 3200044 w 3687313"/>
                      <a:gd name="connsiteY856" fmla="*/ 659733 h 2228553"/>
                      <a:gd name="connsiteX857" fmla="*/ 3197121 w 3687313"/>
                      <a:gd name="connsiteY857" fmla="*/ 659733 h 2228553"/>
                      <a:gd name="connsiteX858" fmla="*/ 3201696 w 3687313"/>
                      <a:gd name="connsiteY858" fmla="*/ 657573 h 2228553"/>
                      <a:gd name="connsiteX859" fmla="*/ 3180980 w 3687313"/>
                      <a:gd name="connsiteY859" fmla="*/ 651853 h 2228553"/>
                      <a:gd name="connsiteX860" fmla="*/ 3176913 w 3687313"/>
                      <a:gd name="connsiteY860" fmla="*/ 649312 h 2228553"/>
                      <a:gd name="connsiteX861" fmla="*/ 3195723 w 3687313"/>
                      <a:gd name="connsiteY861" fmla="*/ 651091 h 2228553"/>
                      <a:gd name="connsiteX862" fmla="*/ 3195469 w 3687313"/>
                      <a:gd name="connsiteY862" fmla="*/ 653251 h 2228553"/>
                      <a:gd name="connsiteX863" fmla="*/ 3180980 w 3687313"/>
                      <a:gd name="connsiteY863" fmla="*/ 651981 h 2228553"/>
                      <a:gd name="connsiteX864" fmla="*/ 3201823 w 3687313"/>
                      <a:gd name="connsiteY864" fmla="*/ 649312 h 2228553"/>
                      <a:gd name="connsiteX865" fmla="*/ 3201950 w 3687313"/>
                      <a:gd name="connsiteY865" fmla="*/ 649312 h 2228553"/>
                      <a:gd name="connsiteX866" fmla="*/ 3201823 w 3687313"/>
                      <a:gd name="connsiteY866" fmla="*/ 649312 h 2228553"/>
                      <a:gd name="connsiteX867" fmla="*/ 3201823 w 3687313"/>
                      <a:gd name="connsiteY867" fmla="*/ 649312 h 2228553"/>
                      <a:gd name="connsiteX868" fmla="*/ 3197883 w 3687313"/>
                      <a:gd name="connsiteY868" fmla="*/ 636730 h 2228553"/>
                      <a:gd name="connsiteX869" fmla="*/ 3198391 w 3687313"/>
                      <a:gd name="connsiteY869" fmla="*/ 632408 h 2228553"/>
                      <a:gd name="connsiteX870" fmla="*/ 3202840 w 3687313"/>
                      <a:gd name="connsiteY870" fmla="*/ 630629 h 2228553"/>
                      <a:gd name="connsiteX871" fmla="*/ 3202077 w 3687313"/>
                      <a:gd name="connsiteY871" fmla="*/ 637365 h 2228553"/>
                      <a:gd name="connsiteX872" fmla="*/ 3197883 w 3687313"/>
                      <a:gd name="connsiteY872" fmla="*/ 636730 h 2228553"/>
                      <a:gd name="connsiteX873" fmla="*/ 924847 w 3687313"/>
                      <a:gd name="connsiteY873" fmla="*/ 709934 h 2228553"/>
                      <a:gd name="connsiteX874" fmla="*/ 953189 w 3687313"/>
                      <a:gd name="connsiteY874" fmla="*/ 705486 h 2228553"/>
                      <a:gd name="connsiteX875" fmla="*/ 958145 w 3687313"/>
                      <a:gd name="connsiteY875" fmla="*/ 704724 h 2228553"/>
                      <a:gd name="connsiteX876" fmla="*/ 953061 w 3687313"/>
                      <a:gd name="connsiteY876" fmla="*/ 705867 h 2228553"/>
                      <a:gd name="connsiteX877" fmla="*/ 924847 w 3687313"/>
                      <a:gd name="connsiteY877" fmla="*/ 710316 h 2228553"/>
                      <a:gd name="connsiteX878" fmla="*/ 920271 w 3687313"/>
                      <a:gd name="connsiteY878" fmla="*/ 710697 h 2228553"/>
                      <a:gd name="connsiteX879" fmla="*/ 812752 w 3687313"/>
                      <a:gd name="connsiteY879" fmla="*/ 729252 h 2228553"/>
                      <a:gd name="connsiteX880" fmla="*/ 809066 w 3687313"/>
                      <a:gd name="connsiteY880" fmla="*/ 730777 h 2228553"/>
                      <a:gd name="connsiteX881" fmla="*/ 780216 w 3687313"/>
                      <a:gd name="connsiteY881" fmla="*/ 735734 h 2228553"/>
                      <a:gd name="connsiteX882" fmla="*/ 779454 w 3687313"/>
                      <a:gd name="connsiteY882" fmla="*/ 731413 h 2228553"/>
                      <a:gd name="connsiteX883" fmla="*/ 920145 w 3687313"/>
                      <a:gd name="connsiteY883" fmla="*/ 710316 h 2228553"/>
                      <a:gd name="connsiteX884" fmla="*/ 924847 w 3687313"/>
                      <a:gd name="connsiteY884" fmla="*/ 709934 h 2228553"/>
                      <a:gd name="connsiteX885" fmla="*/ 149714 w 3687313"/>
                      <a:gd name="connsiteY885" fmla="*/ 1087016 h 2228553"/>
                      <a:gd name="connsiteX886" fmla="*/ 160263 w 3687313"/>
                      <a:gd name="connsiteY886" fmla="*/ 1087016 h 2228553"/>
                      <a:gd name="connsiteX887" fmla="*/ 156196 w 3687313"/>
                      <a:gd name="connsiteY887" fmla="*/ 1089812 h 2228553"/>
                      <a:gd name="connsiteX888" fmla="*/ 145901 w 3687313"/>
                      <a:gd name="connsiteY888" fmla="*/ 1089812 h 2228553"/>
                      <a:gd name="connsiteX889" fmla="*/ 149587 w 3687313"/>
                      <a:gd name="connsiteY889" fmla="*/ 1086889 h 2228553"/>
                      <a:gd name="connsiteX890" fmla="*/ 135861 w 3687313"/>
                      <a:gd name="connsiteY890" fmla="*/ 1416565 h 2228553"/>
                      <a:gd name="connsiteX891" fmla="*/ 131921 w 3687313"/>
                      <a:gd name="connsiteY891" fmla="*/ 1395849 h 2228553"/>
                      <a:gd name="connsiteX892" fmla="*/ 127600 w 3687313"/>
                      <a:gd name="connsiteY892" fmla="*/ 1365855 h 2228553"/>
                      <a:gd name="connsiteX893" fmla="*/ 126075 w 3687313"/>
                      <a:gd name="connsiteY893" fmla="*/ 1355306 h 2228553"/>
                      <a:gd name="connsiteX894" fmla="*/ 126075 w 3687313"/>
                      <a:gd name="connsiteY894" fmla="*/ 1354544 h 2228553"/>
                      <a:gd name="connsiteX895" fmla="*/ 125948 w 3687313"/>
                      <a:gd name="connsiteY895" fmla="*/ 1354035 h 2228553"/>
                      <a:gd name="connsiteX896" fmla="*/ 118322 w 3687313"/>
                      <a:gd name="connsiteY896" fmla="*/ 1300403 h 2228553"/>
                      <a:gd name="connsiteX897" fmla="*/ 105994 w 3687313"/>
                      <a:gd name="connsiteY897" fmla="*/ 1237619 h 2228553"/>
                      <a:gd name="connsiteX898" fmla="*/ 105740 w 3687313"/>
                      <a:gd name="connsiteY898" fmla="*/ 1232536 h 2228553"/>
                      <a:gd name="connsiteX899" fmla="*/ 105232 w 3687313"/>
                      <a:gd name="connsiteY899" fmla="*/ 1220716 h 2228553"/>
                      <a:gd name="connsiteX900" fmla="*/ 105867 w 3687313"/>
                      <a:gd name="connsiteY900" fmla="*/ 1224529 h 2228553"/>
                      <a:gd name="connsiteX901" fmla="*/ 118831 w 3687313"/>
                      <a:gd name="connsiteY901" fmla="*/ 1300403 h 2228553"/>
                      <a:gd name="connsiteX902" fmla="*/ 118704 w 3687313"/>
                      <a:gd name="connsiteY902" fmla="*/ 1299640 h 2228553"/>
                      <a:gd name="connsiteX903" fmla="*/ 140691 w 3687313"/>
                      <a:gd name="connsiteY903" fmla="*/ 1431434 h 2228553"/>
                      <a:gd name="connsiteX904" fmla="*/ 143614 w 3687313"/>
                      <a:gd name="connsiteY904" fmla="*/ 1449227 h 2228553"/>
                      <a:gd name="connsiteX905" fmla="*/ 161915 w 3687313"/>
                      <a:gd name="connsiteY905" fmla="*/ 1449736 h 2228553"/>
                      <a:gd name="connsiteX906" fmla="*/ 181106 w 3687313"/>
                      <a:gd name="connsiteY906" fmla="*/ 1450244 h 2228553"/>
                      <a:gd name="connsiteX907" fmla="*/ 175260 w 3687313"/>
                      <a:gd name="connsiteY907" fmla="*/ 1452023 h 2228553"/>
                      <a:gd name="connsiteX908" fmla="*/ 174497 w 3687313"/>
                      <a:gd name="connsiteY908" fmla="*/ 1452277 h 2228553"/>
                      <a:gd name="connsiteX909" fmla="*/ 166363 w 3687313"/>
                      <a:gd name="connsiteY909" fmla="*/ 1452531 h 2228553"/>
                      <a:gd name="connsiteX910" fmla="*/ 161915 w 3687313"/>
                      <a:gd name="connsiteY910" fmla="*/ 1452277 h 2228553"/>
                      <a:gd name="connsiteX911" fmla="*/ 140818 w 3687313"/>
                      <a:gd name="connsiteY911" fmla="*/ 1451261 h 2228553"/>
                      <a:gd name="connsiteX912" fmla="*/ 138022 w 3687313"/>
                      <a:gd name="connsiteY912" fmla="*/ 1431688 h 2228553"/>
                      <a:gd name="connsiteX913" fmla="*/ 135861 w 3687313"/>
                      <a:gd name="connsiteY913" fmla="*/ 1416437 h 2228553"/>
                      <a:gd name="connsiteX914" fmla="*/ 192036 w 3687313"/>
                      <a:gd name="connsiteY914" fmla="*/ 1453802 h 2228553"/>
                      <a:gd name="connsiteX915" fmla="*/ 187460 w 3687313"/>
                      <a:gd name="connsiteY915" fmla="*/ 1453548 h 2228553"/>
                      <a:gd name="connsiteX916" fmla="*/ 188350 w 3687313"/>
                      <a:gd name="connsiteY916" fmla="*/ 1453167 h 2228553"/>
                      <a:gd name="connsiteX917" fmla="*/ 201949 w 3687313"/>
                      <a:gd name="connsiteY917" fmla="*/ 1453548 h 2228553"/>
                      <a:gd name="connsiteX918" fmla="*/ 201059 w 3687313"/>
                      <a:gd name="connsiteY918" fmla="*/ 1453929 h 2228553"/>
                      <a:gd name="connsiteX919" fmla="*/ 192036 w 3687313"/>
                      <a:gd name="connsiteY919" fmla="*/ 1453802 h 2228553"/>
                      <a:gd name="connsiteX920" fmla="*/ 2369245 w 3687313"/>
                      <a:gd name="connsiteY920" fmla="*/ 107774 h 2228553"/>
                      <a:gd name="connsiteX921" fmla="*/ 2369245 w 3687313"/>
                      <a:gd name="connsiteY921" fmla="*/ 108282 h 2228553"/>
                      <a:gd name="connsiteX922" fmla="*/ 2368736 w 3687313"/>
                      <a:gd name="connsiteY922" fmla="*/ 108028 h 2228553"/>
                      <a:gd name="connsiteX923" fmla="*/ 2368482 w 3687313"/>
                      <a:gd name="connsiteY923" fmla="*/ 105994 h 2228553"/>
                      <a:gd name="connsiteX924" fmla="*/ 2368864 w 3687313"/>
                      <a:gd name="connsiteY924" fmla="*/ 106249 h 2228553"/>
                      <a:gd name="connsiteX925" fmla="*/ 2369118 w 3687313"/>
                      <a:gd name="connsiteY925" fmla="*/ 107774 h 2228553"/>
                      <a:gd name="connsiteX926" fmla="*/ 2287906 w 3687313"/>
                      <a:gd name="connsiteY926" fmla="*/ 494260 h 2228553"/>
                      <a:gd name="connsiteX927" fmla="*/ 2255117 w 3687313"/>
                      <a:gd name="connsiteY927" fmla="*/ 500360 h 2228553"/>
                      <a:gd name="connsiteX928" fmla="*/ 2238722 w 3687313"/>
                      <a:gd name="connsiteY928" fmla="*/ 502648 h 2228553"/>
                      <a:gd name="connsiteX929" fmla="*/ 2287906 w 3687313"/>
                      <a:gd name="connsiteY929" fmla="*/ 494260 h 2228553"/>
                      <a:gd name="connsiteX930" fmla="*/ 647533 w 3687313"/>
                      <a:gd name="connsiteY930" fmla="*/ 783012 h 2228553"/>
                      <a:gd name="connsiteX931" fmla="*/ 645753 w 3687313"/>
                      <a:gd name="connsiteY931" fmla="*/ 783648 h 2228553"/>
                      <a:gd name="connsiteX932" fmla="*/ 625673 w 3687313"/>
                      <a:gd name="connsiteY932" fmla="*/ 787079 h 2228553"/>
                      <a:gd name="connsiteX933" fmla="*/ 644355 w 3687313"/>
                      <a:gd name="connsiteY933" fmla="*/ 783648 h 2228553"/>
                      <a:gd name="connsiteX934" fmla="*/ 647533 w 3687313"/>
                      <a:gd name="connsiteY934" fmla="*/ 783139 h 2228553"/>
                      <a:gd name="connsiteX935" fmla="*/ 2324127 w 3687313"/>
                      <a:gd name="connsiteY935" fmla="*/ 95319 h 2228553"/>
                      <a:gd name="connsiteX936" fmla="*/ 2324254 w 3687313"/>
                      <a:gd name="connsiteY936" fmla="*/ 95319 h 2228553"/>
                      <a:gd name="connsiteX937" fmla="*/ 2324254 w 3687313"/>
                      <a:gd name="connsiteY937" fmla="*/ 95954 h 2228553"/>
                      <a:gd name="connsiteX938" fmla="*/ 2324254 w 3687313"/>
                      <a:gd name="connsiteY938" fmla="*/ 95954 h 2228553"/>
                      <a:gd name="connsiteX939" fmla="*/ 2324254 w 3687313"/>
                      <a:gd name="connsiteY939" fmla="*/ 95954 h 2228553"/>
                      <a:gd name="connsiteX940" fmla="*/ 2324254 w 3687313"/>
                      <a:gd name="connsiteY940" fmla="*/ 95319 h 2228553"/>
                      <a:gd name="connsiteX941" fmla="*/ 2331245 w 3687313"/>
                      <a:gd name="connsiteY941" fmla="*/ 84135 h 2228553"/>
                      <a:gd name="connsiteX942" fmla="*/ 2330863 w 3687313"/>
                      <a:gd name="connsiteY942" fmla="*/ 83881 h 2228553"/>
                      <a:gd name="connsiteX943" fmla="*/ 2330863 w 3687313"/>
                      <a:gd name="connsiteY943" fmla="*/ 83753 h 2228553"/>
                      <a:gd name="connsiteX944" fmla="*/ 2330736 w 3687313"/>
                      <a:gd name="connsiteY944" fmla="*/ 83753 h 2228553"/>
                      <a:gd name="connsiteX945" fmla="*/ 2327559 w 3687313"/>
                      <a:gd name="connsiteY945" fmla="*/ 81847 h 2228553"/>
                      <a:gd name="connsiteX946" fmla="*/ 2321713 w 3687313"/>
                      <a:gd name="connsiteY946" fmla="*/ 78161 h 2228553"/>
                      <a:gd name="connsiteX947" fmla="*/ 2322729 w 3687313"/>
                      <a:gd name="connsiteY947" fmla="*/ 85151 h 2228553"/>
                      <a:gd name="connsiteX948" fmla="*/ 2323365 w 3687313"/>
                      <a:gd name="connsiteY948" fmla="*/ 89600 h 2228553"/>
                      <a:gd name="connsiteX949" fmla="*/ 2323111 w 3687313"/>
                      <a:gd name="connsiteY949" fmla="*/ 89600 h 2228553"/>
                      <a:gd name="connsiteX950" fmla="*/ 2322348 w 3687313"/>
                      <a:gd name="connsiteY950" fmla="*/ 85279 h 2228553"/>
                      <a:gd name="connsiteX951" fmla="*/ 2321077 w 3687313"/>
                      <a:gd name="connsiteY951" fmla="*/ 77526 h 2228553"/>
                      <a:gd name="connsiteX952" fmla="*/ 2327813 w 3687313"/>
                      <a:gd name="connsiteY952" fmla="*/ 81593 h 2228553"/>
                      <a:gd name="connsiteX953" fmla="*/ 2331753 w 3687313"/>
                      <a:gd name="connsiteY953" fmla="*/ 84008 h 2228553"/>
                      <a:gd name="connsiteX954" fmla="*/ 2331372 w 3687313"/>
                      <a:gd name="connsiteY954" fmla="*/ 84262 h 2228553"/>
                      <a:gd name="connsiteX955" fmla="*/ 2337091 w 3687313"/>
                      <a:gd name="connsiteY955" fmla="*/ 87185 h 2228553"/>
                      <a:gd name="connsiteX956" fmla="*/ 2336709 w 3687313"/>
                      <a:gd name="connsiteY956" fmla="*/ 87439 h 2228553"/>
                      <a:gd name="connsiteX957" fmla="*/ 2336709 w 3687313"/>
                      <a:gd name="connsiteY957" fmla="*/ 86804 h 2228553"/>
                      <a:gd name="connsiteX958" fmla="*/ 2337091 w 3687313"/>
                      <a:gd name="connsiteY958" fmla="*/ 87058 h 2228553"/>
                      <a:gd name="connsiteX959" fmla="*/ 2337091 w 3687313"/>
                      <a:gd name="connsiteY959" fmla="*/ 87058 h 2228553"/>
                      <a:gd name="connsiteX960" fmla="*/ 2341412 w 3687313"/>
                      <a:gd name="connsiteY960" fmla="*/ 89727 h 2228553"/>
                      <a:gd name="connsiteX961" fmla="*/ 2342047 w 3687313"/>
                      <a:gd name="connsiteY961" fmla="*/ 90108 h 2228553"/>
                      <a:gd name="connsiteX962" fmla="*/ 2341539 w 3687313"/>
                      <a:gd name="connsiteY962" fmla="*/ 90489 h 2228553"/>
                      <a:gd name="connsiteX963" fmla="*/ 2341539 w 3687313"/>
                      <a:gd name="connsiteY963" fmla="*/ 89727 h 2228553"/>
                      <a:gd name="connsiteX964" fmla="*/ 2374074 w 3687313"/>
                      <a:gd name="connsiteY964" fmla="*/ 373014 h 2228553"/>
                      <a:gd name="connsiteX965" fmla="*/ 2361619 w 3687313"/>
                      <a:gd name="connsiteY965" fmla="*/ 295615 h 2228553"/>
                      <a:gd name="connsiteX966" fmla="*/ 2361619 w 3687313"/>
                      <a:gd name="connsiteY966" fmla="*/ 294599 h 2228553"/>
                      <a:gd name="connsiteX967" fmla="*/ 2367466 w 3687313"/>
                      <a:gd name="connsiteY967" fmla="*/ 329295 h 2228553"/>
                      <a:gd name="connsiteX968" fmla="*/ 2374074 w 3687313"/>
                      <a:gd name="connsiteY968" fmla="*/ 373014 h 2228553"/>
                      <a:gd name="connsiteX969" fmla="*/ 2344335 w 3687313"/>
                      <a:gd name="connsiteY969" fmla="*/ 92523 h 2228553"/>
                      <a:gd name="connsiteX970" fmla="*/ 2344335 w 3687313"/>
                      <a:gd name="connsiteY970" fmla="*/ 92523 h 2228553"/>
                      <a:gd name="connsiteX971" fmla="*/ 2345098 w 3687313"/>
                      <a:gd name="connsiteY971" fmla="*/ 91887 h 2228553"/>
                      <a:gd name="connsiteX972" fmla="*/ 2345098 w 3687313"/>
                      <a:gd name="connsiteY972" fmla="*/ 91887 h 2228553"/>
                      <a:gd name="connsiteX973" fmla="*/ 2344462 w 3687313"/>
                      <a:gd name="connsiteY973" fmla="*/ 92523 h 2228553"/>
                      <a:gd name="connsiteX974" fmla="*/ 2356536 w 3687313"/>
                      <a:gd name="connsiteY974" fmla="*/ 490955 h 2228553"/>
                      <a:gd name="connsiteX975" fmla="*/ 2356536 w 3687313"/>
                      <a:gd name="connsiteY975" fmla="*/ 490955 h 2228553"/>
                      <a:gd name="connsiteX976" fmla="*/ 2356536 w 3687313"/>
                      <a:gd name="connsiteY976" fmla="*/ 490955 h 2228553"/>
                      <a:gd name="connsiteX977" fmla="*/ 2356536 w 3687313"/>
                      <a:gd name="connsiteY977" fmla="*/ 490955 h 2228553"/>
                      <a:gd name="connsiteX978" fmla="*/ 2348910 w 3687313"/>
                      <a:gd name="connsiteY978" fmla="*/ 95446 h 2228553"/>
                      <a:gd name="connsiteX979" fmla="*/ 2348656 w 3687313"/>
                      <a:gd name="connsiteY979" fmla="*/ 94175 h 2228553"/>
                      <a:gd name="connsiteX980" fmla="*/ 2348656 w 3687313"/>
                      <a:gd name="connsiteY980" fmla="*/ 94175 h 2228553"/>
                      <a:gd name="connsiteX981" fmla="*/ 2348910 w 3687313"/>
                      <a:gd name="connsiteY981" fmla="*/ 95446 h 2228553"/>
                      <a:gd name="connsiteX982" fmla="*/ 2348910 w 3687313"/>
                      <a:gd name="connsiteY982" fmla="*/ 95446 h 2228553"/>
                      <a:gd name="connsiteX983" fmla="*/ 2346369 w 3687313"/>
                      <a:gd name="connsiteY983" fmla="*/ 325482 h 2228553"/>
                      <a:gd name="connsiteX984" fmla="*/ 2346877 w 3687313"/>
                      <a:gd name="connsiteY984" fmla="*/ 328405 h 2228553"/>
                      <a:gd name="connsiteX985" fmla="*/ 2351325 w 3687313"/>
                      <a:gd name="connsiteY985" fmla="*/ 355603 h 2228553"/>
                      <a:gd name="connsiteX986" fmla="*/ 2342683 w 3687313"/>
                      <a:gd name="connsiteY986" fmla="*/ 307308 h 2228553"/>
                      <a:gd name="connsiteX987" fmla="*/ 2347766 w 3687313"/>
                      <a:gd name="connsiteY987" fmla="*/ 334251 h 2228553"/>
                      <a:gd name="connsiteX988" fmla="*/ 2344970 w 3687313"/>
                      <a:gd name="connsiteY988" fmla="*/ 317983 h 2228553"/>
                      <a:gd name="connsiteX989" fmla="*/ 2346369 w 3687313"/>
                      <a:gd name="connsiteY989" fmla="*/ 325482 h 2228553"/>
                      <a:gd name="connsiteX990" fmla="*/ 2331880 w 3687313"/>
                      <a:gd name="connsiteY990" fmla="*/ 498073 h 2228553"/>
                      <a:gd name="connsiteX991" fmla="*/ 2282949 w 3687313"/>
                      <a:gd name="connsiteY991" fmla="*/ 506461 h 2228553"/>
                      <a:gd name="connsiteX992" fmla="*/ 2323365 w 3687313"/>
                      <a:gd name="connsiteY992" fmla="*/ 499216 h 2228553"/>
                      <a:gd name="connsiteX993" fmla="*/ 2331880 w 3687313"/>
                      <a:gd name="connsiteY993" fmla="*/ 498073 h 2228553"/>
                      <a:gd name="connsiteX994" fmla="*/ 2353231 w 3687313"/>
                      <a:gd name="connsiteY994" fmla="*/ 489812 h 2228553"/>
                      <a:gd name="connsiteX995" fmla="*/ 2353486 w 3687313"/>
                      <a:gd name="connsiteY995" fmla="*/ 491337 h 2228553"/>
                      <a:gd name="connsiteX996" fmla="*/ 2350562 w 3687313"/>
                      <a:gd name="connsiteY996" fmla="*/ 491845 h 2228553"/>
                      <a:gd name="connsiteX997" fmla="*/ 2351833 w 3687313"/>
                      <a:gd name="connsiteY997" fmla="*/ 490066 h 2228553"/>
                      <a:gd name="connsiteX998" fmla="*/ 2353231 w 3687313"/>
                      <a:gd name="connsiteY998" fmla="*/ 489812 h 2228553"/>
                      <a:gd name="connsiteX999" fmla="*/ 2353231 w 3687313"/>
                      <a:gd name="connsiteY999" fmla="*/ 98115 h 2228553"/>
                      <a:gd name="connsiteX1000" fmla="*/ 2352977 w 3687313"/>
                      <a:gd name="connsiteY1000" fmla="*/ 96717 h 2228553"/>
                      <a:gd name="connsiteX1001" fmla="*/ 2353231 w 3687313"/>
                      <a:gd name="connsiteY1001" fmla="*/ 96844 h 2228553"/>
                      <a:gd name="connsiteX1002" fmla="*/ 2353486 w 3687313"/>
                      <a:gd name="connsiteY1002" fmla="*/ 98242 h 2228553"/>
                      <a:gd name="connsiteX1003" fmla="*/ 2353231 w 3687313"/>
                      <a:gd name="connsiteY1003" fmla="*/ 98242 h 2228553"/>
                      <a:gd name="connsiteX1004" fmla="*/ 2158654 w 3687313"/>
                      <a:gd name="connsiteY1004" fmla="*/ 517009 h 2228553"/>
                      <a:gd name="connsiteX1005" fmla="*/ 2155731 w 3687313"/>
                      <a:gd name="connsiteY1005" fmla="*/ 517899 h 2228553"/>
                      <a:gd name="connsiteX1006" fmla="*/ 2170346 w 3687313"/>
                      <a:gd name="connsiteY1006" fmla="*/ 516247 h 2228553"/>
                      <a:gd name="connsiteX1007" fmla="*/ 2197925 w 3687313"/>
                      <a:gd name="connsiteY1007" fmla="*/ 511798 h 2228553"/>
                      <a:gd name="connsiteX1008" fmla="*/ 2206186 w 3687313"/>
                      <a:gd name="connsiteY1008" fmla="*/ 512180 h 2228553"/>
                      <a:gd name="connsiteX1009" fmla="*/ 2206186 w 3687313"/>
                      <a:gd name="connsiteY1009" fmla="*/ 512180 h 2228553"/>
                      <a:gd name="connsiteX1010" fmla="*/ 2182166 w 3687313"/>
                      <a:gd name="connsiteY1010" fmla="*/ 517263 h 2228553"/>
                      <a:gd name="connsiteX1011" fmla="*/ 2206440 w 3687313"/>
                      <a:gd name="connsiteY1011" fmla="*/ 513324 h 2228553"/>
                      <a:gd name="connsiteX1012" fmla="*/ 2206440 w 3687313"/>
                      <a:gd name="connsiteY1012" fmla="*/ 514213 h 2228553"/>
                      <a:gd name="connsiteX1013" fmla="*/ 2304428 w 3687313"/>
                      <a:gd name="connsiteY1013" fmla="*/ 497564 h 2228553"/>
                      <a:gd name="connsiteX1014" fmla="*/ 2347258 w 3687313"/>
                      <a:gd name="connsiteY1014" fmla="*/ 490701 h 2228553"/>
                      <a:gd name="connsiteX1015" fmla="*/ 2347512 w 3687313"/>
                      <a:gd name="connsiteY1015" fmla="*/ 491845 h 2228553"/>
                      <a:gd name="connsiteX1016" fmla="*/ 2347512 w 3687313"/>
                      <a:gd name="connsiteY1016" fmla="*/ 492226 h 2228553"/>
                      <a:gd name="connsiteX1017" fmla="*/ 2339887 w 3687313"/>
                      <a:gd name="connsiteY1017" fmla="*/ 493497 h 2228553"/>
                      <a:gd name="connsiteX1018" fmla="*/ 2264521 w 3687313"/>
                      <a:gd name="connsiteY1018" fmla="*/ 506333 h 2228553"/>
                      <a:gd name="connsiteX1019" fmla="*/ 2201992 w 3687313"/>
                      <a:gd name="connsiteY1019" fmla="*/ 516374 h 2228553"/>
                      <a:gd name="connsiteX1020" fmla="*/ 2072613 w 3687313"/>
                      <a:gd name="connsiteY1020" fmla="*/ 537217 h 2228553"/>
                      <a:gd name="connsiteX1021" fmla="*/ 2035756 w 3687313"/>
                      <a:gd name="connsiteY1021" fmla="*/ 541538 h 2228553"/>
                      <a:gd name="connsiteX1022" fmla="*/ 2020759 w 3687313"/>
                      <a:gd name="connsiteY1022" fmla="*/ 543317 h 2228553"/>
                      <a:gd name="connsiteX1023" fmla="*/ 2020759 w 3687313"/>
                      <a:gd name="connsiteY1023" fmla="*/ 543317 h 2228553"/>
                      <a:gd name="connsiteX1024" fmla="*/ 2053040 w 3687313"/>
                      <a:gd name="connsiteY1024" fmla="*/ 537344 h 2228553"/>
                      <a:gd name="connsiteX1025" fmla="*/ 2067275 w 3687313"/>
                      <a:gd name="connsiteY1025" fmla="*/ 534039 h 2228553"/>
                      <a:gd name="connsiteX1026" fmla="*/ 2053295 w 3687313"/>
                      <a:gd name="connsiteY1026" fmla="*/ 535565 h 2228553"/>
                      <a:gd name="connsiteX1027" fmla="*/ 2131329 w 3687313"/>
                      <a:gd name="connsiteY1027" fmla="*/ 521712 h 2228553"/>
                      <a:gd name="connsiteX1028" fmla="*/ 2145055 w 3687313"/>
                      <a:gd name="connsiteY1028" fmla="*/ 519170 h 2228553"/>
                      <a:gd name="connsiteX1029" fmla="*/ 2150774 w 3687313"/>
                      <a:gd name="connsiteY1029" fmla="*/ 518153 h 2228553"/>
                      <a:gd name="connsiteX1030" fmla="*/ 2158654 w 3687313"/>
                      <a:gd name="connsiteY1030" fmla="*/ 516882 h 2228553"/>
                      <a:gd name="connsiteX1031" fmla="*/ 2355138 w 3687313"/>
                      <a:gd name="connsiteY1031" fmla="*/ 99386 h 2228553"/>
                      <a:gd name="connsiteX1032" fmla="*/ 2355138 w 3687313"/>
                      <a:gd name="connsiteY1032" fmla="*/ 97861 h 2228553"/>
                      <a:gd name="connsiteX1033" fmla="*/ 2362509 w 3687313"/>
                      <a:gd name="connsiteY1033" fmla="*/ 102436 h 2228553"/>
                      <a:gd name="connsiteX1034" fmla="*/ 2362890 w 3687313"/>
                      <a:gd name="connsiteY1034" fmla="*/ 104215 h 2228553"/>
                      <a:gd name="connsiteX1035" fmla="*/ 2355265 w 3687313"/>
                      <a:gd name="connsiteY1035" fmla="*/ 99386 h 2228553"/>
                      <a:gd name="connsiteX1036" fmla="*/ 2374074 w 3687313"/>
                      <a:gd name="connsiteY1036" fmla="*/ 94302 h 2228553"/>
                      <a:gd name="connsiteX1037" fmla="*/ 2374328 w 3687313"/>
                      <a:gd name="connsiteY1037" fmla="*/ 93921 h 2228553"/>
                      <a:gd name="connsiteX1038" fmla="*/ 2395045 w 3687313"/>
                      <a:gd name="connsiteY1038" fmla="*/ 107520 h 2228553"/>
                      <a:gd name="connsiteX1039" fmla="*/ 2374074 w 3687313"/>
                      <a:gd name="connsiteY1039" fmla="*/ 94302 h 2228553"/>
                      <a:gd name="connsiteX1040" fmla="*/ 2224488 w 3687313"/>
                      <a:gd name="connsiteY1040" fmla="*/ 504554 h 2228553"/>
                      <a:gd name="connsiteX1041" fmla="*/ 2197417 w 3687313"/>
                      <a:gd name="connsiteY1041" fmla="*/ 508367 h 2228553"/>
                      <a:gd name="connsiteX1042" fmla="*/ 2224360 w 3687313"/>
                      <a:gd name="connsiteY1042" fmla="*/ 503665 h 2228553"/>
                      <a:gd name="connsiteX1043" fmla="*/ 2224360 w 3687313"/>
                      <a:gd name="connsiteY1043" fmla="*/ 504554 h 2228553"/>
                      <a:gd name="connsiteX1044" fmla="*/ 2169965 w 3687313"/>
                      <a:gd name="connsiteY1044" fmla="*/ 514594 h 2228553"/>
                      <a:gd name="connsiteX1045" fmla="*/ 2161069 w 3687313"/>
                      <a:gd name="connsiteY1045" fmla="*/ 515738 h 2228553"/>
                      <a:gd name="connsiteX1046" fmla="*/ 2184199 w 3687313"/>
                      <a:gd name="connsiteY1046" fmla="*/ 512053 h 2228553"/>
                      <a:gd name="connsiteX1047" fmla="*/ 2169965 w 3687313"/>
                      <a:gd name="connsiteY1047" fmla="*/ 514594 h 2228553"/>
                      <a:gd name="connsiteX1048" fmla="*/ 162169 w 3687313"/>
                      <a:gd name="connsiteY1048" fmla="*/ 1094260 h 2228553"/>
                      <a:gd name="connsiteX1049" fmla="*/ 161279 w 3687313"/>
                      <a:gd name="connsiteY1049" fmla="*/ 1094768 h 2228553"/>
                      <a:gd name="connsiteX1050" fmla="*/ 162550 w 3687313"/>
                      <a:gd name="connsiteY1050" fmla="*/ 1093879 h 2228553"/>
                      <a:gd name="connsiteX1051" fmla="*/ 162169 w 3687313"/>
                      <a:gd name="connsiteY1051" fmla="*/ 1094260 h 2228553"/>
                      <a:gd name="connsiteX1052" fmla="*/ 2318154 w 3687313"/>
                      <a:gd name="connsiteY1052" fmla="*/ 484728 h 2228553"/>
                      <a:gd name="connsiteX1053" fmla="*/ 2334549 w 3687313"/>
                      <a:gd name="connsiteY1053" fmla="*/ 482059 h 2228553"/>
                      <a:gd name="connsiteX1054" fmla="*/ 2341920 w 3687313"/>
                      <a:gd name="connsiteY1054" fmla="*/ 481042 h 2228553"/>
                      <a:gd name="connsiteX1055" fmla="*/ 2345352 w 3687313"/>
                      <a:gd name="connsiteY1055" fmla="*/ 480534 h 2228553"/>
                      <a:gd name="connsiteX1056" fmla="*/ 2345352 w 3687313"/>
                      <a:gd name="connsiteY1056" fmla="*/ 481551 h 2228553"/>
                      <a:gd name="connsiteX1057" fmla="*/ 2283458 w 3687313"/>
                      <a:gd name="connsiteY1057" fmla="*/ 492226 h 2228553"/>
                      <a:gd name="connsiteX1058" fmla="*/ 2312943 w 3687313"/>
                      <a:gd name="connsiteY1058" fmla="*/ 486634 h 2228553"/>
                      <a:gd name="connsiteX1059" fmla="*/ 2325271 w 3687313"/>
                      <a:gd name="connsiteY1059" fmla="*/ 483965 h 2228553"/>
                      <a:gd name="connsiteX1060" fmla="*/ 2318281 w 3687313"/>
                      <a:gd name="connsiteY1060" fmla="*/ 484728 h 2228553"/>
                      <a:gd name="connsiteX1061" fmla="*/ 2370643 w 3687313"/>
                      <a:gd name="connsiteY1061" fmla="*/ 109299 h 2228553"/>
                      <a:gd name="connsiteX1062" fmla="*/ 2370389 w 3687313"/>
                      <a:gd name="connsiteY1062" fmla="*/ 107392 h 2228553"/>
                      <a:gd name="connsiteX1063" fmla="*/ 2370389 w 3687313"/>
                      <a:gd name="connsiteY1063" fmla="*/ 107265 h 2228553"/>
                      <a:gd name="connsiteX1064" fmla="*/ 2371024 w 3687313"/>
                      <a:gd name="connsiteY1064" fmla="*/ 107647 h 2228553"/>
                      <a:gd name="connsiteX1065" fmla="*/ 2371406 w 3687313"/>
                      <a:gd name="connsiteY1065" fmla="*/ 109807 h 2228553"/>
                      <a:gd name="connsiteX1066" fmla="*/ 2370770 w 3687313"/>
                      <a:gd name="connsiteY1066" fmla="*/ 109426 h 2228553"/>
                      <a:gd name="connsiteX1067" fmla="*/ 223809 w 3687313"/>
                      <a:gd name="connsiteY1067" fmla="*/ 1452531 h 2228553"/>
                      <a:gd name="connsiteX1068" fmla="*/ 222538 w 3687313"/>
                      <a:gd name="connsiteY1068" fmla="*/ 1453040 h 2228553"/>
                      <a:gd name="connsiteX1069" fmla="*/ 211354 w 3687313"/>
                      <a:gd name="connsiteY1069" fmla="*/ 1452786 h 2228553"/>
                      <a:gd name="connsiteX1070" fmla="*/ 212879 w 3687313"/>
                      <a:gd name="connsiteY1070" fmla="*/ 1452277 h 2228553"/>
                      <a:gd name="connsiteX1071" fmla="*/ 223936 w 3687313"/>
                      <a:gd name="connsiteY1071" fmla="*/ 1452659 h 2228553"/>
                      <a:gd name="connsiteX1072" fmla="*/ 229146 w 3687313"/>
                      <a:gd name="connsiteY1072" fmla="*/ 1452786 h 2228553"/>
                      <a:gd name="connsiteX1073" fmla="*/ 229146 w 3687313"/>
                      <a:gd name="connsiteY1073" fmla="*/ 1453167 h 2228553"/>
                      <a:gd name="connsiteX1074" fmla="*/ 228130 w 3687313"/>
                      <a:gd name="connsiteY1074" fmla="*/ 1453167 h 2228553"/>
                      <a:gd name="connsiteX1075" fmla="*/ 229146 w 3687313"/>
                      <a:gd name="connsiteY1075" fmla="*/ 1452786 h 2228553"/>
                      <a:gd name="connsiteX1076" fmla="*/ 2538785 w 3687313"/>
                      <a:gd name="connsiteY1076" fmla="*/ 212625 h 2228553"/>
                      <a:gd name="connsiteX1077" fmla="*/ 2521628 w 3687313"/>
                      <a:gd name="connsiteY1077" fmla="*/ 201695 h 2228553"/>
                      <a:gd name="connsiteX1078" fmla="*/ 2540183 w 3687313"/>
                      <a:gd name="connsiteY1078" fmla="*/ 213387 h 2228553"/>
                      <a:gd name="connsiteX1079" fmla="*/ 2538785 w 3687313"/>
                      <a:gd name="connsiteY1079" fmla="*/ 212625 h 2228553"/>
                      <a:gd name="connsiteX1080" fmla="*/ 2431012 w 3687313"/>
                      <a:gd name="connsiteY1080" fmla="*/ 144122 h 2228553"/>
                      <a:gd name="connsiteX1081" fmla="*/ 2425292 w 3687313"/>
                      <a:gd name="connsiteY1081" fmla="*/ 141326 h 2228553"/>
                      <a:gd name="connsiteX1082" fmla="*/ 2437239 w 3687313"/>
                      <a:gd name="connsiteY1082" fmla="*/ 149587 h 2228553"/>
                      <a:gd name="connsiteX1083" fmla="*/ 2443212 w 3687313"/>
                      <a:gd name="connsiteY1083" fmla="*/ 153273 h 2228553"/>
                      <a:gd name="connsiteX1084" fmla="*/ 2443212 w 3687313"/>
                      <a:gd name="connsiteY1084" fmla="*/ 153654 h 2228553"/>
                      <a:gd name="connsiteX1085" fmla="*/ 2437239 w 3687313"/>
                      <a:gd name="connsiteY1085" fmla="*/ 150095 h 2228553"/>
                      <a:gd name="connsiteX1086" fmla="*/ 2426563 w 3687313"/>
                      <a:gd name="connsiteY1086" fmla="*/ 144249 h 2228553"/>
                      <a:gd name="connsiteX1087" fmla="*/ 2383734 w 3687313"/>
                      <a:gd name="connsiteY1087" fmla="*/ 117687 h 2228553"/>
                      <a:gd name="connsiteX1088" fmla="*/ 2375599 w 3687313"/>
                      <a:gd name="connsiteY1088" fmla="*/ 112476 h 2228553"/>
                      <a:gd name="connsiteX1089" fmla="*/ 2375218 w 3687313"/>
                      <a:gd name="connsiteY1089" fmla="*/ 110189 h 2228553"/>
                      <a:gd name="connsiteX1090" fmla="*/ 2423386 w 3687313"/>
                      <a:gd name="connsiteY1090" fmla="*/ 139165 h 2228553"/>
                      <a:gd name="connsiteX1091" fmla="*/ 2431012 w 3687313"/>
                      <a:gd name="connsiteY1091" fmla="*/ 143995 h 2228553"/>
                      <a:gd name="connsiteX1092" fmla="*/ 970600 w 3687313"/>
                      <a:gd name="connsiteY1092" fmla="*/ 704851 h 2228553"/>
                      <a:gd name="connsiteX1093" fmla="*/ 968439 w 3687313"/>
                      <a:gd name="connsiteY1093" fmla="*/ 705232 h 2228553"/>
                      <a:gd name="connsiteX1094" fmla="*/ 976573 w 3687313"/>
                      <a:gd name="connsiteY1094" fmla="*/ 703834 h 2228553"/>
                      <a:gd name="connsiteX1095" fmla="*/ 976573 w 3687313"/>
                      <a:gd name="connsiteY1095" fmla="*/ 703834 h 2228553"/>
                      <a:gd name="connsiteX1096" fmla="*/ 970600 w 3687313"/>
                      <a:gd name="connsiteY1096" fmla="*/ 704851 h 2228553"/>
                      <a:gd name="connsiteX1097" fmla="*/ 196484 w 3687313"/>
                      <a:gd name="connsiteY1097" fmla="*/ 1450752 h 2228553"/>
                      <a:gd name="connsiteX1098" fmla="*/ 193815 w 3687313"/>
                      <a:gd name="connsiteY1098" fmla="*/ 1451006 h 2228553"/>
                      <a:gd name="connsiteX1099" fmla="*/ 194577 w 3687313"/>
                      <a:gd name="connsiteY1099" fmla="*/ 1450752 h 2228553"/>
                      <a:gd name="connsiteX1100" fmla="*/ 196484 w 3687313"/>
                      <a:gd name="connsiteY1100" fmla="*/ 1450752 h 2228553"/>
                      <a:gd name="connsiteX1101" fmla="*/ 192544 w 3687313"/>
                      <a:gd name="connsiteY1101" fmla="*/ 1451515 h 2228553"/>
                      <a:gd name="connsiteX1102" fmla="*/ 206016 w 3687313"/>
                      <a:gd name="connsiteY1102" fmla="*/ 1452023 h 2228553"/>
                      <a:gd name="connsiteX1103" fmla="*/ 204364 w 3687313"/>
                      <a:gd name="connsiteY1103" fmla="*/ 1452659 h 2228553"/>
                      <a:gd name="connsiteX1104" fmla="*/ 190383 w 3687313"/>
                      <a:gd name="connsiteY1104" fmla="*/ 1452404 h 2228553"/>
                      <a:gd name="connsiteX1105" fmla="*/ 192544 w 3687313"/>
                      <a:gd name="connsiteY1105" fmla="*/ 1451642 h 2228553"/>
                      <a:gd name="connsiteX1106" fmla="*/ 208049 w 3687313"/>
                      <a:gd name="connsiteY1106" fmla="*/ 1453929 h 2228553"/>
                      <a:gd name="connsiteX1107" fmla="*/ 219233 w 3687313"/>
                      <a:gd name="connsiteY1107" fmla="*/ 1454311 h 2228553"/>
                      <a:gd name="connsiteX1108" fmla="*/ 218725 w 3687313"/>
                      <a:gd name="connsiteY1108" fmla="*/ 1454565 h 2228553"/>
                      <a:gd name="connsiteX1109" fmla="*/ 207287 w 3687313"/>
                      <a:gd name="connsiteY1109" fmla="*/ 1454311 h 2228553"/>
                      <a:gd name="connsiteX1110" fmla="*/ 208049 w 3687313"/>
                      <a:gd name="connsiteY1110" fmla="*/ 1454057 h 2228553"/>
                      <a:gd name="connsiteX1111" fmla="*/ 224952 w 3687313"/>
                      <a:gd name="connsiteY1111" fmla="*/ 1454565 h 2228553"/>
                      <a:gd name="connsiteX1112" fmla="*/ 240458 w 3687313"/>
                      <a:gd name="connsiteY1112" fmla="*/ 1455200 h 2228553"/>
                      <a:gd name="connsiteX1113" fmla="*/ 240331 w 3687313"/>
                      <a:gd name="connsiteY1113" fmla="*/ 1455200 h 2228553"/>
                      <a:gd name="connsiteX1114" fmla="*/ 224571 w 3687313"/>
                      <a:gd name="connsiteY1114" fmla="*/ 1454692 h 2228553"/>
                      <a:gd name="connsiteX1115" fmla="*/ 224952 w 3687313"/>
                      <a:gd name="connsiteY1115" fmla="*/ 1454565 h 2228553"/>
                      <a:gd name="connsiteX1116" fmla="*/ 250752 w 3687313"/>
                      <a:gd name="connsiteY1116" fmla="*/ 1455582 h 2228553"/>
                      <a:gd name="connsiteX1117" fmla="*/ 255709 w 3687313"/>
                      <a:gd name="connsiteY1117" fmla="*/ 1455836 h 2228553"/>
                      <a:gd name="connsiteX1118" fmla="*/ 250752 w 3687313"/>
                      <a:gd name="connsiteY1118" fmla="*/ 1455582 h 2228553"/>
                      <a:gd name="connsiteX1119" fmla="*/ 250752 w 3687313"/>
                      <a:gd name="connsiteY1119" fmla="*/ 1455582 h 2228553"/>
                      <a:gd name="connsiteX1120" fmla="*/ 109172 w 3687313"/>
                      <a:gd name="connsiteY1120" fmla="*/ 1132133 h 2228553"/>
                      <a:gd name="connsiteX1121" fmla="*/ 108664 w 3687313"/>
                      <a:gd name="connsiteY1121" fmla="*/ 1132514 h 2228553"/>
                      <a:gd name="connsiteX1122" fmla="*/ 110697 w 3687313"/>
                      <a:gd name="connsiteY1122" fmla="*/ 1130862 h 2228553"/>
                      <a:gd name="connsiteX1123" fmla="*/ 109299 w 3687313"/>
                      <a:gd name="connsiteY1123" fmla="*/ 1132133 h 2228553"/>
                      <a:gd name="connsiteX1124" fmla="*/ 93158 w 3687313"/>
                      <a:gd name="connsiteY1124" fmla="*/ 1145478 h 2228553"/>
                      <a:gd name="connsiteX1125" fmla="*/ 93158 w 3687313"/>
                      <a:gd name="connsiteY1125" fmla="*/ 1145478 h 2228553"/>
                      <a:gd name="connsiteX1126" fmla="*/ 93158 w 3687313"/>
                      <a:gd name="connsiteY1126" fmla="*/ 1145859 h 2228553"/>
                      <a:gd name="connsiteX1127" fmla="*/ 93158 w 3687313"/>
                      <a:gd name="connsiteY1127" fmla="*/ 1146622 h 2228553"/>
                      <a:gd name="connsiteX1128" fmla="*/ 92904 w 3687313"/>
                      <a:gd name="connsiteY1128" fmla="*/ 1146876 h 2228553"/>
                      <a:gd name="connsiteX1129" fmla="*/ 93285 w 3687313"/>
                      <a:gd name="connsiteY1129" fmla="*/ 1149036 h 2228553"/>
                      <a:gd name="connsiteX1130" fmla="*/ 93285 w 3687313"/>
                      <a:gd name="connsiteY1130" fmla="*/ 1150053 h 2228553"/>
                      <a:gd name="connsiteX1131" fmla="*/ 92650 w 3687313"/>
                      <a:gd name="connsiteY1131" fmla="*/ 1145732 h 2228553"/>
                      <a:gd name="connsiteX1132" fmla="*/ 93031 w 3687313"/>
                      <a:gd name="connsiteY1132" fmla="*/ 1145478 h 2228553"/>
                      <a:gd name="connsiteX1133" fmla="*/ 93031 w 3687313"/>
                      <a:gd name="connsiteY1133" fmla="*/ 1145478 h 2228553"/>
                      <a:gd name="connsiteX1134" fmla="*/ 265495 w 3687313"/>
                      <a:gd name="connsiteY1134" fmla="*/ 1460030 h 2228553"/>
                      <a:gd name="connsiteX1135" fmla="*/ 266511 w 3687313"/>
                      <a:gd name="connsiteY1135" fmla="*/ 1460030 h 2228553"/>
                      <a:gd name="connsiteX1136" fmla="*/ 259776 w 3687313"/>
                      <a:gd name="connsiteY1136" fmla="*/ 1462445 h 2228553"/>
                      <a:gd name="connsiteX1137" fmla="*/ 259649 w 3687313"/>
                      <a:gd name="connsiteY1137" fmla="*/ 1462445 h 2228553"/>
                      <a:gd name="connsiteX1138" fmla="*/ 265622 w 3687313"/>
                      <a:gd name="connsiteY1138" fmla="*/ 1460030 h 2228553"/>
                      <a:gd name="connsiteX1139" fmla="*/ 2628512 w 3687313"/>
                      <a:gd name="connsiteY1139" fmla="*/ 268291 h 2228553"/>
                      <a:gd name="connsiteX1140" fmla="*/ 2617074 w 3687313"/>
                      <a:gd name="connsiteY1140" fmla="*/ 261301 h 2228553"/>
                      <a:gd name="connsiteX1141" fmla="*/ 2607033 w 3687313"/>
                      <a:gd name="connsiteY1141" fmla="*/ 254819 h 2228553"/>
                      <a:gd name="connsiteX1142" fmla="*/ 2608050 w 3687313"/>
                      <a:gd name="connsiteY1142" fmla="*/ 254819 h 2228553"/>
                      <a:gd name="connsiteX1143" fmla="*/ 2624953 w 3687313"/>
                      <a:gd name="connsiteY1143" fmla="*/ 265622 h 2228553"/>
                      <a:gd name="connsiteX1144" fmla="*/ 2628512 w 3687313"/>
                      <a:gd name="connsiteY1144" fmla="*/ 268291 h 2228553"/>
                      <a:gd name="connsiteX1145" fmla="*/ 153146 w 3687313"/>
                      <a:gd name="connsiteY1145" fmla="*/ 1091718 h 2228553"/>
                      <a:gd name="connsiteX1146" fmla="*/ 143995 w 3687313"/>
                      <a:gd name="connsiteY1146" fmla="*/ 1098454 h 2228553"/>
                      <a:gd name="connsiteX1147" fmla="*/ 134844 w 3687313"/>
                      <a:gd name="connsiteY1147" fmla="*/ 1098454 h 2228553"/>
                      <a:gd name="connsiteX1148" fmla="*/ 136624 w 3687313"/>
                      <a:gd name="connsiteY1148" fmla="*/ 1096929 h 2228553"/>
                      <a:gd name="connsiteX1149" fmla="*/ 142978 w 3687313"/>
                      <a:gd name="connsiteY1149" fmla="*/ 1091718 h 2228553"/>
                      <a:gd name="connsiteX1150" fmla="*/ 153146 w 3687313"/>
                      <a:gd name="connsiteY1150" fmla="*/ 1091718 h 2228553"/>
                      <a:gd name="connsiteX1151" fmla="*/ 129888 w 3687313"/>
                      <a:gd name="connsiteY1151" fmla="*/ 1103283 h 2228553"/>
                      <a:gd name="connsiteX1152" fmla="*/ 128109 w 3687313"/>
                      <a:gd name="connsiteY1152" fmla="*/ 1104300 h 2228553"/>
                      <a:gd name="connsiteX1153" fmla="*/ 131413 w 3687313"/>
                      <a:gd name="connsiteY1153" fmla="*/ 1101504 h 2228553"/>
                      <a:gd name="connsiteX1154" fmla="*/ 139928 w 3687313"/>
                      <a:gd name="connsiteY1154" fmla="*/ 1101504 h 2228553"/>
                      <a:gd name="connsiteX1155" fmla="*/ 123787 w 3687313"/>
                      <a:gd name="connsiteY1155" fmla="*/ 1114086 h 2228553"/>
                      <a:gd name="connsiteX1156" fmla="*/ 119848 w 3687313"/>
                      <a:gd name="connsiteY1156" fmla="*/ 1114086 h 2228553"/>
                      <a:gd name="connsiteX1157" fmla="*/ 131159 w 3687313"/>
                      <a:gd name="connsiteY1157" fmla="*/ 1104808 h 2228553"/>
                      <a:gd name="connsiteX1158" fmla="*/ 129888 w 3687313"/>
                      <a:gd name="connsiteY1158" fmla="*/ 1103283 h 2228553"/>
                      <a:gd name="connsiteX1159" fmla="*/ 125185 w 3687313"/>
                      <a:gd name="connsiteY1159" fmla="*/ 1116247 h 2228553"/>
                      <a:gd name="connsiteX1160" fmla="*/ 132811 w 3687313"/>
                      <a:gd name="connsiteY1160" fmla="*/ 1110273 h 2228553"/>
                      <a:gd name="connsiteX1161" fmla="*/ 138022 w 3687313"/>
                      <a:gd name="connsiteY1161" fmla="*/ 1106842 h 2228553"/>
                      <a:gd name="connsiteX1162" fmla="*/ 100911 w 3687313"/>
                      <a:gd name="connsiteY1162" fmla="*/ 1136963 h 2228553"/>
                      <a:gd name="connsiteX1163" fmla="*/ 96844 w 3687313"/>
                      <a:gd name="connsiteY1163" fmla="*/ 1140394 h 2228553"/>
                      <a:gd name="connsiteX1164" fmla="*/ 92904 w 3687313"/>
                      <a:gd name="connsiteY1164" fmla="*/ 1143190 h 2228553"/>
                      <a:gd name="connsiteX1165" fmla="*/ 92904 w 3687313"/>
                      <a:gd name="connsiteY1165" fmla="*/ 1143699 h 2228553"/>
                      <a:gd name="connsiteX1166" fmla="*/ 91252 w 3687313"/>
                      <a:gd name="connsiteY1166" fmla="*/ 1145097 h 2228553"/>
                      <a:gd name="connsiteX1167" fmla="*/ 93413 w 3687313"/>
                      <a:gd name="connsiteY1167" fmla="*/ 1157425 h 2228553"/>
                      <a:gd name="connsiteX1168" fmla="*/ 94302 w 3687313"/>
                      <a:gd name="connsiteY1168" fmla="*/ 1162508 h 2228553"/>
                      <a:gd name="connsiteX1169" fmla="*/ 97479 w 3687313"/>
                      <a:gd name="connsiteY1169" fmla="*/ 1194662 h 2228553"/>
                      <a:gd name="connsiteX1170" fmla="*/ 91887 w 3687313"/>
                      <a:gd name="connsiteY1170" fmla="*/ 1157552 h 2228553"/>
                      <a:gd name="connsiteX1171" fmla="*/ 89854 w 3687313"/>
                      <a:gd name="connsiteY1171" fmla="*/ 1143699 h 2228553"/>
                      <a:gd name="connsiteX1172" fmla="*/ 99894 w 3687313"/>
                      <a:gd name="connsiteY1172" fmla="*/ 1135438 h 2228553"/>
                      <a:gd name="connsiteX1173" fmla="*/ 124169 w 3687313"/>
                      <a:gd name="connsiteY1173" fmla="*/ 1116501 h 2228553"/>
                      <a:gd name="connsiteX1174" fmla="*/ 125058 w 3687313"/>
                      <a:gd name="connsiteY1174" fmla="*/ 1116501 h 2228553"/>
                      <a:gd name="connsiteX1175" fmla="*/ 125058 w 3687313"/>
                      <a:gd name="connsiteY1175" fmla="*/ 1115738 h 2228553"/>
                      <a:gd name="connsiteX1176" fmla="*/ 241856 w 3687313"/>
                      <a:gd name="connsiteY1176" fmla="*/ 1481254 h 2228553"/>
                      <a:gd name="connsiteX1177" fmla="*/ 243762 w 3687313"/>
                      <a:gd name="connsiteY1177" fmla="*/ 1480746 h 2228553"/>
                      <a:gd name="connsiteX1178" fmla="*/ 240712 w 3687313"/>
                      <a:gd name="connsiteY1178" fmla="*/ 1481890 h 2228553"/>
                      <a:gd name="connsiteX1179" fmla="*/ 240458 w 3687313"/>
                      <a:gd name="connsiteY1179" fmla="*/ 1481890 h 2228553"/>
                      <a:gd name="connsiteX1180" fmla="*/ 241983 w 3687313"/>
                      <a:gd name="connsiteY1180" fmla="*/ 1481381 h 2228553"/>
                      <a:gd name="connsiteX1181" fmla="*/ 2614024 w 3687313"/>
                      <a:gd name="connsiteY1181" fmla="*/ 256090 h 2228553"/>
                      <a:gd name="connsiteX1182" fmla="*/ 2613007 w 3687313"/>
                      <a:gd name="connsiteY1182" fmla="*/ 255454 h 2228553"/>
                      <a:gd name="connsiteX1183" fmla="*/ 2615040 w 3687313"/>
                      <a:gd name="connsiteY1183" fmla="*/ 255709 h 2228553"/>
                      <a:gd name="connsiteX1184" fmla="*/ 2627241 w 3687313"/>
                      <a:gd name="connsiteY1184" fmla="*/ 263334 h 2228553"/>
                      <a:gd name="connsiteX1185" fmla="*/ 2614151 w 3687313"/>
                      <a:gd name="connsiteY1185" fmla="*/ 256090 h 2228553"/>
                      <a:gd name="connsiteX1186" fmla="*/ 147427 w 3687313"/>
                      <a:gd name="connsiteY1186" fmla="*/ 1086761 h 2228553"/>
                      <a:gd name="connsiteX1187" fmla="*/ 147808 w 3687313"/>
                      <a:gd name="connsiteY1187" fmla="*/ 1086761 h 2228553"/>
                      <a:gd name="connsiteX1188" fmla="*/ 146410 w 3687313"/>
                      <a:gd name="connsiteY1188" fmla="*/ 1087778 h 2228553"/>
                      <a:gd name="connsiteX1189" fmla="*/ 146410 w 3687313"/>
                      <a:gd name="connsiteY1189" fmla="*/ 1087778 h 2228553"/>
                      <a:gd name="connsiteX1190" fmla="*/ 147554 w 3687313"/>
                      <a:gd name="connsiteY1190" fmla="*/ 1086761 h 2228553"/>
                      <a:gd name="connsiteX1191" fmla="*/ 87820 w 3687313"/>
                      <a:gd name="connsiteY1191" fmla="*/ 1158568 h 2228553"/>
                      <a:gd name="connsiteX1192" fmla="*/ 85151 w 3687313"/>
                      <a:gd name="connsiteY1192" fmla="*/ 1142809 h 2228553"/>
                      <a:gd name="connsiteX1193" fmla="*/ 97352 w 3687313"/>
                      <a:gd name="connsiteY1193" fmla="*/ 1132387 h 2228553"/>
                      <a:gd name="connsiteX1194" fmla="*/ 116162 w 3687313"/>
                      <a:gd name="connsiteY1194" fmla="*/ 1117136 h 2228553"/>
                      <a:gd name="connsiteX1195" fmla="*/ 120229 w 3687313"/>
                      <a:gd name="connsiteY1195" fmla="*/ 1117136 h 2228553"/>
                      <a:gd name="connsiteX1196" fmla="*/ 99005 w 3687313"/>
                      <a:gd name="connsiteY1196" fmla="*/ 1134421 h 2228553"/>
                      <a:gd name="connsiteX1197" fmla="*/ 87947 w 3687313"/>
                      <a:gd name="connsiteY1197" fmla="*/ 1143953 h 2228553"/>
                      <a:gd name="connsiteX1198" fmla="*/ 90489 w 3687313"/>
                      <a:gd name="connsiteY1198" fmla="*/ 1158314 h 2228553"/>
                      <a:gd name="connsiteX1199" fmla="*/ 93031 w 3687313"/>
                      <a:gd name="connsiteY1199" fmla="*/ 1172930 h 2228553"/>
                      <a:gd name="connsiteX1200" fmla="*/ 92650 w 3687313"/>
                      <a:gd name="connsiteY1200" fmla="*/ 1170769 h 2228553"/>
                      <a:gd name="connsiteX1201" fmla="*/ 98623 w 3687313"/>
                      <a:gd name="connsiteY1201" fmla="*/ 1205592 h 2228553"/>
                      <a:gd name="connsiteX1202" fmla="*/ 98496 w 3687313"/>
                      <a:gd name="connsiteY1202" fmla="*/ 1205338 h 2228553"/>
                      <a:gd name="connsiteX1203" fmla="*/ 100148 w 3687313"/>
                      <a:gd name="connsiteY1203" fmla="*/ 1219699 h 2228553"/>
                      <a:gd name="connsiteX1204" fmla="*/ 100784 w 3687313"/>
                      <a:gd name="connsiteY1204" fmla="*/ 1223258 h 2228553"/>
                      <a:gd name="connsiteX1205" fmla="*/ 100275 w 3687313"/>
                      <a:gd name="connsiteY1205" fmla="*/ 1220589 h 2228553"/>
                      <a:gd name="connsiteX1206" fmla="*/ 103199 w 3687313"/>
                      <a:gd name="connsiteY1206" fmla="*/ 1237873 h 2228553"/>
                      <a:gd name="connsiteX1207" fmla="*/ 103707 w 3687313"/>
                      <a:gd name="connsiteY1207" fmla="*/ 1242449 h 2228553"/>
                      <a:gd name="connsiteX1208" fmla="*/ 100403 w 3687313"/>
                      <a:gd name="connsiteY1208" fmla="*/ 1226181 h 2228553"/>
                      <a:gd name="connsiteX1209" fmla="*/ 96590 w 3687313"/>
                      <a:gd name="connsiteY1209" fmla="*/ 1207626 h 2228553"/>
                      <a:gd name="connsiteX1210" fmla="*/ 88202 w 3687313"/>
                      <a:gd name="connsiteY1210" fmla="*/ 1158822 h 2228553"/>
                      <a:gd name="connsiteX1211" fmla="*/ 210464 w 3687313"/>
                      <a:gd name="connsiteY1211" fmla="*/ 1457361 h 2228553"/>
                      <a:gd name="connsiteX1212" fmla="*/ 202966 w 3687313"/>
                      <a:gd name="connsiteY1212" fmla="*/ 1460284 h 2228553"/>
                      <a:gd name="connsiteX1213" fmla="*/ 190383 w 3687313"/>
                      <a:gd name="connsiteY1213" fmla="*/ 1459903 h 2228553"/>
                      <a:gd name="connsiteX1214" fmla="*/ 198645 w 3687313"/>
                      <a:gd name="connsiteY1214" fmla="*/ 1456980 h 2228553"/>
                      <a:gd name="connsiteX1215" fmla="*/ 210337 w 3687313"/>
                      <a:gd name="connsiteY1215" fmla="*/ 1457361 h 2228553"/>
                      <a:gd name="connsiteX1216" fmla="*/ 158229 w 3687313"/>
                      <a:gd name="connsiteY1216" fmla="*/ 1530184 h 2228553"/>
                      <a:gd name="connsiteX1217" fmla="*/ 155052 w 3687313"/>
                      <a:gd name="connsiteY1217" fmla="*/ 1513790 h 2228553"/>
                      <a:gd name="connsiteX1218" fmla="*/ 171574 w 3687313"/>
                      <a:gd name="connsiteY1218" fmla="*/ 1507054 h 2228553"/>
                      <a:gd name="connsiteX1219" fmla="*/ 188477 w 3687313"/>
                      <a:gd name="connsiteY1219" fmla="*/ 1500064 h 2228553"/>
                      <a:gd name="connsiteX1220" fmla="*/ 214404 w 3687313"/>
                      <a:gd name="connsiteY1220" fmla="*/ 1490786 h 2228553"/>
                      <a:gd name="connsiteX1221" fmla="*/ 188223 w 3687313"/>
                      <a:gd name="connsiteY1221" fmla="*/ 1501462 h 2228553"/>
                      <a:gd name="connsiteX1222" fmla="*/ 237153 w 3687313"/>
                      <a:gd name="connsiteY1222" fmla="*/ 1483033 h 2228553"/>
                      <a:gd name="connsiteX1223" fmla="*/ 237408 w 3687313"/>
                      <a:gd name="connsiteY1223" fmla="*/ 1483033 h 2228553"/>
                      <a:gd name="connsiteX1224" fmla="*/ 171828 w 3687313"/>
                      <a:gd name="connsiteY1224" fmla="*/ 1507689 h 2228553"/>
                      <a:gd name="connsiteX1225" fmla="*/ 156196 w 3687313"/>
                      <a:gd name="connsiteY1225" fmla="*/ 1513535 h 2228553"/>
                      <a:gd name="connsiteX1226" fmla="*/ 158992 w 3687313"/>
                      <a:gd name="connsiteY1226" fmla="*/ 1530057 h 2228553"/>
                      <a:gd name="connsiteX1227" fmla="*/ 163059 w 3687313"/>
                      <a:gd name="connsiteY1227" fmla="*/ 1554713 h 2228553"/>
                      <a:gd name="connsiteX1228" fmla="*/ 163059 w 3687313"/>
                      <a:gd name="connsiteY1228" fmla="*/ 1554713 h 2228553"/>
                      <a:gd name="connsiteX1229" fmla="*/ 158229 w 3687313"/>
                      <a:gd name="connsiteY1229" fmla="*/ 1530184 h 2228553"/>
                      <a:gd name="connsiteX1230" fmla="*/ 2658251 w 3687313"/>
                      <a:gd name="connsiteY1230" fmla="*/ 270197 h 2228553"/>
                      <a:gd name="connsiteX1231" fmla="*/ 2656981 w 3687313"/>
                      <a:gd name="connsiteY1231" fmla="*/ 269307 h 2228553"/>
                      <a:gd name="connsiteX1232" fmla="*/ 2658379 w 3687313"/>
                      <a:gd name="connsiteY1232" fmla="*/ 270197 h 2228553"/>
                      <a:gd name="connsiteX1233" fmla="*/ 2692566 w 3687313"/>
                      <a:gd name="connsiteY1233" fmla="*/ 291040 h 2228553"/>
                      <a:gd name="connsiteX1234" fmla="*/ 2692566 w 3687313"/>
                      <a:gd name="connsiteY1234" fmla="*/ 291040 h 2228553"/>
                      <a:gd name="connsiteX1235" fmla="*/ 2658251 w 3687313"/>
                      <a:gd name="connsiteY1235" fmla="*/ 270324 h 2228553"/>
                      <a:gd name="connsiteX1236" fmla="*/ 137386 w 3687313"/>
                      <a:gd name="connsiteY1236" fmla="*/ 1453167 h 2228553"/>
                      <a:gd name="connsiteX1237" fmla="*/ 137386 w 3687313"/>
                      <a:gd name="connsiteY1237" fmla="*/ 1454057 h 2228553"/>
                      <a:gd name="connsiteX1238" fmla="*/ 135607 w 3687313"/>
                      <a:gd name="connsiteY1238" fmla="*/ 1453929 h 2228553"/>
                      <a:gd name="connsiteX1239" fmla="*/ 133701 w 3687313"/>
                      <a:gd name="connsiteY1239" fmla="*/ 1434484 h 2228553"/>
                      <a:gd name="connsiteX1240" fmla="*/ 137386 w 3687313"/>
                      <a:gd name="connsiteY1240" fmla="*/ 1453294 h 2228553"/>
                      <a:gd name="connsiteX1241" fmla="*/ 178183 w 3687313"/>
                      <a:gd name="connsiteY1241" fmla="*/ 1456725 h 2228553"/>
                      <a:gd name="connsiteX1242" fmla="*/ 192671 w 3687313"/>
                      <a:gd name="connsiteY1242" fmla="*/ 1456725 h 2228553"/>
                      <a:gd name="connsiteX1243" fmla="*/ 185935 w 3687313"/>
                      <a:gd name="connsiteY1243" fmla="*/ 1459267 h 2228553"/>
                      <a:gd name="connsiteX1244" fmla="*/ 175132 w 3687313"/>
                      <a:gd name="connsiteY1244" fmla="*/ 1457742 h 2228553"/>
                      <a:gd name="connsiteX1245" fmla="*/ 178183 w 3687313"/>
                      <a:gd name="connsiteY1245" fmla="*/ 1456598 h 2228553"/>
                      <a:gd name="connsiteX1246" fmla="*/ 3171448 w 3687313"/>
                      <a:gd name="connsiteY1246" fmla="*/ 677780 h 2228553"/>
                      <a:gd name="connsiteX1247" fmla="*/ 3160391 w 3687313"/>
                      <a:gd name="connsiteY1247" fmla="*/ 676891 h 2228553"/>
                      <a:gd name="connsiteX1248" fmla="*/ 3191148 w 3687313"/>
                      <a:gd name="connsiteY1248" fmla="*/ 661767 h 2228553"/>
                      <a:gd name="connsiteX1249" fmla="*/ 3199536 w 3687313"/>
                      <a:gd name="connsiteY1249" fmla="*/ 662656 h 2228553"/>
                      <a:gd name="connsiteX1250" fmla="*/ 3202459 w 3687313"/>
                      <a:gd name="connsiteY1250" fmla="*/ 662911 h 2228553"/>
                      <a:gd name="connsiteX1251" fmla="*/ 3194579 w 3687313"/>
                      <a:gd name="connsiteY1251" fmla="*/ 666342 h 2228553"/>
                      <a:gd name="connsiteX1252" fmla="*/ 3188606 w 3687313"/>
                      <a:gd name="connsiteY1252" fmla="*/ 669138 h 2228553"/>
                      <a:gd name="connsiteX1253" fmla="*/ 3171448 w 3687313"/>
                      <a:gd name="connsiteY1253" fmla="*/ 677780 h 2228553"/>
                      <a:gd name="connsiteX1254" fmla="*/ 3227877 w 3687313"/>
                      <a:gd name="connsiteY1254" fmla="*/ 653633 h 2228553"/>
                      <a:gd name="connsiteX1255" fmla="*/ 3252533 w 3687313"/>
                      <a:gd name="connsiteY1255" fmla="*/ 655920 h 2228553"/>
                      <a:gd name="connsiteX1256" fmla="*/ 3248212 w 3687313"/>
                      <a:gd name="connsiteY1256" fmla="*/ 657445 h 2228553"/>
                      <a:gd name="connsiteX1257" fmla="*/ 3227750 w 3687313"/>
                      <a:gd name="connsiteY1257" fmla="*/ 655793 h 2228553"/>
                      <a:gd name="connsiteX1258" fmla="*/ 3228004 w 3687313"/>
                      <a:gd name="connsiteY1258" fmla="*/ 653633 h 2228553"/>
                      <a:gd name="connsiteX1259" fmla="*/ 3226225 w 3687313"/>
                      <a:gd name="connsiteY1259" fmla="*/ 653506 h 2228553"/>
                      <a:gd name="connsiteX1260" fmla="*/ 3221522 w 3687313"/>
                      <a:gd name="connsiteY1260" fmla="*/ 655285 h 2228553"/>
                      <a:gd name="connsiteX1261" fmla="*/ 3217710 w 3687313"/>
                      <a:gd name="connsiteY1261" fmla="*/ 655031 h 2228553"/>
                      <a:gd name="connsiteX1262" fmla="*/ 3210847 w 3687313"/>
                      <a:gd name="connsiteY1262" fmla="*/ 654268 h 2228553"/>
                      <a:gd name="connsiteX1263" fmla="*/ 3209830 w 3687313"/>
                      <a:gd name="connsiteY1263" fmla="*/ 654268 h 2228553"/>
                      <a:gd name="connsiteX1264" fmla="*/ 3214532 w 3687313"/>
                      <a:gd name="connsiteY1264" fmla="*/ 652616 h 2228553"/>
                      <a:gd name="connsiteX1265" fmla="*/ 3226225 w 3687313"/>
                      <a:gd name="connsiteY1265" fmla="*/ 653633 h 2228553"/>
                      <a:gd name="connsiteX1266" fmla="*/ 3226225 w 3687313"/>
                      <a:gd name="connsiteY1266" fmla="*/ 653633 h 2228553"/>
                      <a:gd name="connsiteX1267" fmla="*/ 3203730 w 3687313"/>
                      <a:gd name="connsiteY1267" fmla="*/ 653506 h 2228553"/>
                      <a:gd name="connsiteX1268" fmla="*/ 3195850 w 3687313"/>
                      <a:gd name="connsiteY1268" fmla="*/ 652743 h 2228553"/>
                      <a:gd name="connsiteX1269" fmla="*/ 3196104 w 3687313"/>
                      <a:gd name="connsiteY1269" fmla="*/ 650583 h 2228553"/>
                      <a:gd name="connsiteX1270" fmla="*/ 3199281 w 3687313"/>
                      <a:gd name="connsiteY1270" fmla="*/ 650837 h 2228553"/>
                      <a:gd name="connsiteX1271" fmla="*/ 3200298 w 3687313"/>
                      <a:gd name="connsiteY1271" fmla="*/ 651472 h 2228553"/>
                      <a:gd name="connsiteX1272" fmla="*/ 3200298 w 3687313"/>
                      <a:gd name="connsiteY1272" fmla="*/ 650964 h 2228553"/>
                      <a:gd name="connsiteX1273" fmla="*/ 3205509 w 3687313"/>
                      <a:gd name="connsiteY1273" fmla="*/ 651472 h 2228553"/>
                      <a:gd name="connsiteX1274" fmla="*/ 3208432 w 3687313"/>
                      <a:gd name="connsiteY1274" fmla="*/ 651726 h 2228553"/>
                      <a:gd name="connsiteX1275" fmla="*/ 3203857 w 3687313"/>
                      <a:gd name="connsiteY1275" fmla="*/ 653506 h 2228553"/>
                      <a:gd name="connsiteX1276" fmla="*/ 3201696 w 3687313"/>
                      <a:gd name="connsiteY1276" fmla="*/ 649058 h 2228553"/>
                      <a:gd name="connsiteX1277" fmla="*/ 3201696 w 3687313"/>
                      <a:gd name="connsiteY1277" fmla="*/ 648549 h 2228553"/>
                      <a:gd name="connsiteX1278" fmla="*/ 3215295 w 3687313"/>
                      <a:gd name="connsiteY1278" fmla="*/ 649566 h 2228553"/>
                      <a:gd name="connsiteX1279" fmla="*/ 3213643 w 3687313"/>
                      <a:gd name="connsiteY1279" fmla="*/ 650074 h 2228553"/>
                      <a:gd name="connsiteX1280" fmla="*/ 3201823 w 3687313"/>
                      <a:gd name="connsiteY1280" fmla="*/ 649185 h 2228553"/>
                      <a:gd name="connsiteX1281" fmla="*/ 3199790 w 3687313"/>
                      <a:gd name="connsiteY1281" fmla="*/ 614743 h 2228553"/>
                      <a:gd name="connsiteX1282" fmla="*/ 3201188 w 3687313"/>
                      <a:gd name="connsiteY1282" fmla="*/ 601652 h 2228553"/>
                      <a:gd name="connsiteX1283" fmla="*/ 3205636 w 3687313"/>
                      <a:gd name="connsiteY1283" fmla="*/ 599873 h 2228553"/>
                      <a:gd name="connsiteX1284" fmla="*/ 3203730 w 3687313"/>
                      <a:gd name="connsiteY1284" fmla="*/ 617285 h 2228553"/>
                      <a:gd name="connsiteX1285" fmla="*/ 3199662 w 3687313"/>
                      <a:gd name="connsiteY1285" fmla="*/ 614743 h 2228553"/>
                      <a:gd name="connsiteX1286" fmla="*/ 3199154 w 3687313"/>
                      <a:gd name="connsiteY1286" fmla="*/ 614361 h 2228553"/>
                      <a:gd name="connsiteX1287" fmla="*/ 3198137 w 3687313"/>
                      <a:gd name="connsiteY1287" fmla="*/ 613726 h 2228553"/>
                      <a:gd name="connsiteX1288" fmla="*/ 3187589 w 3687313"/>
                      <a:gd name="connsiteY1288" fmla="*/ 606990 h 2228553"/>
                      <a:gd name="connsiteX1289" fmla="*/ 3200552 w 3687313"/>
                      <a:gd name="connsiteY1289" fmla="*/ 602033 h 2228553"/>
                      <a:gd name="connsiteX1290" fmla="*/ 3199281 w 3687313"/>
                      <a:gd name="connsiteY1290" fmla="*/ 614489 h 2228553"/>
                      <a:gd name="connsiteX1291" fmla="*/ 2683924 w 3687313"/>
                      <a:gd name="connsiteY1291" fmla="*/ 277314 h 2228553"/>
                      <a:gd name="connsiteX1292" fmla="*/ 2692948 w 3687313"/>
                      <a:gd name="connsiteY1292" fmla="*/ 283160 h 2228553"/>
                      <a:gd name="connsiteX1293" fmla="*/ 2691550 w 3687313"/>
                      <a:gd name="connsiteY1293" fmla="*/ 282398 h 2228553"/>
                      <a:gd name="connsiteX1294" fmla="*/ 2691423 w 3687313"/>
                      <a:gd name="connsiteY1294" fmla="*/ 282398 h 2228553"/>
                      <a:gd name="connsiteX1295" fmla="*/ 2689643 w 3687313"/>
                      <a:gd name="connsiteY1295" fmla="*/ 281254 h 2228553"/>
                      <a:gd name="connsiteX1296" fmla="*/ 2611609 w 3687313"/>
                      <a:gd name="connsiteY1296" fmla="*/ 231942 h 2228553"/>
                      <a:gd name="connsiteX1297" fmla="*/ 2598137 w 3687313"/>
                      <a:gd name="connsiteY1297" fmla="*/ 222538 h 2228553"/>
                      <a:gd name="connsiteX1298" fmla="*/ 2582505 w 3687313"/>
                      <a:gd name="connsiteY1298" fmla="*/ 213133 h 2228553"/>
                      <a:gd name="connsiteX1299" fmla="*/ 2582505 w 3687313"/>
                      <a:gd name="connsiteY1299" fmla="*/ 212879 h 2228553"/>
                      <a:gd name="connsiteX1300" fmla="*/ 2582632 w 3687313"/>
                      <a:gd name="connsiteY1300" fmla="*/ 212879 h 2228553"/>
                      <a:gd name="connsiteX1301" fmla="*/ 2665369 w 3687313"/>
                      <a:gd name="connsiteY1301" fmla="*/ 262444 h 2228553"/>
                      <a:gd name="connsiteX1302" fmla="*/ 2693202 w 3687313"/>
                      <a:gd name="connsiteY1302" fmla="*/ 280873 h 2228553"/>
                      <a:gd name="connsiteX1303" fmla="*/ 2694727 w 3687313"/>
                      <a:gd name="connsiteY1303" fmla="*/ 282144 h 2228553"/>
                      <a:gd name="connsiteX1304" fmla="*/ 2628004 w 3687313"/>
                      <a:gd name="connsiteY1304" fmla="*/ 241601 h 2228553"/>
                      <a:gd name="connsiteX1305" fmla="*/ 2683924 w 3687313"/>
                      <a:gd name="connsiteY1305" fmla="*/ 277441 h 2228553"/>
                      <a:gd name="connsiteX1306" fmla="*/ 2671596 w 3687313"/>
                      <a:gd name="connsiteY1306" fmla="*/ 258123 h 2228553"/>
                      <a:gd name="connsiteX1307" fmla="*/ 2626987 w 3687313"/>
                      <a:gd name="connsiteY1307" fmla="*/ 230926 h 2228553"/>
                      <a:gd name="connsiteX1308" fmla="*/ 2671850 w 3687313"/>
                      <a:gd name="connsiteY1308" fmla="*/ 257742 h 2228553"/>
                      <a:gd name="connsiteX1309" fmla="*/ 2671596 w 3687313"/>
                      <a:gd name="connsiteY1309" fmla="*/ 258123 h 2228553"/>
                      <a:gd name="connsiteX1310" fmla="*/ 140182 w 3687313"/>
                      <a:gd name="connsiteY1310" fmla="*/ 1089685 h 2228553"/>
                      <a:gd name="connsiteX1311" fmla="*/ 139928 w 3687313"/>
                      <a:gd name="connsiteY1311" fmla="*/ 1089685 h 2228553"/>
                      <a:gd name="connsiteX1312" fmla="*/ 142978 w 3687313"/>
                      <a:gd name="connsiteY1312" fmla="*/ 1087524 h 2228553"/>
                      <a:gd name="connsiteX1313" fmla="*/ 140309 w 3687313"/>
                      <a:gd name="connsiteY1313" fmla="*/ 1089685 h 2228553"/>
                      <a:gd name="connsiteX1314" fmla="*/ 241983 w 3687313"/>
                      <a:gd name="connsiteY1314" fmla="*/ 1458759 h 2228553"/>
                      <a:gd name="connsiteX1315" fmla="*/ 247956 w 3687313"/>
                      <a:gd name="connsiteY1315" fmla="*/ 1459013 h 2228553"/>
                      <a:gd name="connsiteX1316" fmla="*/ 247702 w 3687313"/>
                      <a:gd name="connsiteY1316" fmla="*/ 1459013 h 2228553"/>
                      <a:gd name="connsiteX1317" fmla="*/ 242110 w 3687313"/>
                      <a:gd name="connsiteY1317" fmla="*/ 1461301 h 2228553"/>
                      <a:gd name="connsiteX1318" fmla="*/ 235882 w 3687313"/>
                      <a:gd name="connsiteY1318" fmla="*/ 1461047 h 2228553"/>
                      <a:gd name="connsiteX1319" fmla="*/ 241983 w 3687313"/>
                      <a:gd name="connsiteY1319" fmla="*/ 1458632 h 2228553"/>
                      <a:gd name="connsiteX1320" fmla="*/ 248337 w 3687313"/>
                      <a:gd name="connsiteY1320" fmla="*/ 1460665 h 2228553"/>
                      <a:gd name="connsiteX1321" fmla="*/ 252404 w 3687313"/>
                      <a:gd name="connsiteY1321" fmla="*/ 1459140 h 2228553"/>
                      <a:gd name="connsiteX1322" fmla="*/ 256598 w 3687313"/>
                      <a:gd name="connsiteY1322" fmla="*/ 1459394 h 2228553"/>
                      <a:gd name="connsiteX1323" fmla="*/ 250244 w 3687313"/>
                      <a:gd name="connsiteY1323" fmla="*/ 1461809 h 2228553"/>
                      <a:gd name="connsiteX1324" fmla="*/ 245795 w 3687313"/>
                      <a:gd name="connsiteY1324" fmla="*/ 1461555 h 2228553"/>
                      <a:gd name="connsiteX1325" fmla="*/ 248337 w 3687313"/>
                      <a:gd name="connsiteY1325" fmla="*/ 1460665 h 2228553"/>
                      <a:gd name="connsiteX1326" fmla="*/ 2694346 w 3687313"/>
                      <a:gd name="connsiteY1326" fmla="*/ 2135522 h 2228553"/>
                      <a:gd name="connsiteX1327" fmla="*/ 2694346 w 3687313"/>
                      <a:gd name="connsiteY1327" fmla="*/ 2135522 h 2228553"/>
                      <a:gd name="connsiteX1328" fmla="*/ 2694727 w 3687313"/>
                      <a:gd name="connsiteY1328" fmla="*/ 2135522 h 2228553"/>
                      <a:gd name="connsiteX1329" fmla="*/ 2694727 w 3687313"/>
                      <a:gd name="connsiteY1329" fmla="*/ 2135649 h 2228553"/>
                      <a:gd name="connsiteX1330" fmla="*/ 2694473 w 3687313"/>
                      <a:gd name="connsiteY1330" fmla="*/ 2135649 h 2228553"/>
                      <a:gd name="connsiteX1331" fmla="*/ 3235502 w 3687313"/>
                      <a:gd name="connsiteY1331" fmla="*/ 650837 h 2228553"/>
                      <a:gd name="connsiteX1332" fmla="*/ 3233469 w 3687313"/>
                      <a:gd name="connsiteY1332" fmla="*/ 651472 h 2228553"/>
                      <a:gd name="connsiteX1333" fmla="*/ 3233469 w 3687313"/>
                      <a:gd name="connsiteY1333" fmla="*/ 651472 h 2228553"/>
                      <a:gd name="connsiteX1334" fmla="*/ 3235502 w 3687313"/>
                      <a:gd name="connsiteY1334" fmla="*/ 650837 h 2228553"/>
                      <a:gd name="connsiteX1335" fmla="*/ 3261302 w 3687313"/>
                      <a:gd name="connsiteY1335" fmla="*/ 652743 h 2228553"/>
                      <a:gd name="connsiteX1336" fmla="*/ 3258760 w 3687313"/>
                      <a:gd name="connsiteY1336" fmla="*/ 653633 h 2228553"/>
                      <a:gd name="connsiteX1337" fmla="*/ 3233342 w 3687313"/>
                      <a:gd name="connsiteY1337" fmla="*/ 651599 h 2228553"/>
                      <a:gd name="connsiteX1338" fmla="*/ 3233215 w 3687313"/>
                      <a:gd name="connsiteY1338" fmla="*/ 651599 h 2228553"/>
                      <a:gd name="connsiteX1339" fmla="*/ 3233342 w 3687313"/>
                      <a:gd name="connsiteY1339" fmla="*/ 651599 h 2228553"/>
                      <a:gd name="connsiteX1340" fmla="*/ 3231690 w 3687313"/>
                      <a:gd name="connsiteY1340" fmla="*/ 651599 h 2228553"/>
                      <a:gd name="connsiteX1341" fmla="*/ 3233596 w 3687313"/>
                      <a:gd name="connsiteY1341" fmla="*/ 650837 h 2228553"/>
                      <a:gd name="connsiteX1342" fmla="*/ 3228004 w 3687313"/>
                      <a:gd name="connsiteY1342" fmla="*/ 650455 h 2228553"/>
                      <a:gd name="connsiteX1343" fmla="*/ 3228004 w 3687313"/>
                      <a:gd name="connsiteY1343" fmla="*/ 651218 h 2228553"/>
                      <a:gd name="connsiteX1344" fmla="*/ 3219616 w 3687313"/>
                      <a:gd name="connsiteY1344" fmla="*/ 650583 h 2228553"/>
                      <a:gd name="connsiteX1345" fmla="*/ 3221268 w 3687313"/>
                      <a:gd name="connsiteY1345" fmla="*/ 649947 h 2228553"/>
                      <a:gd name="connsiteX1346" fmla="*/ 3228131 w 3687313"/>
                      <a:gd name="connsiteY1346" fmla="*/ 650455 h 2228553"/>
                      <a:gd name="connsiteX1347" fmla="*/ 3228258 w 3687313"/>
                      <a:gd name="connsiteY1347" fmla="*/ 648803 h 2228553"/>
                      <a:gd name="connsiteX1348" fmla="*/ 3237282 w 3687313"/>
                      <a:gd name="connsiteY1348" fmla="*/ 649566 h 2228553"/>
                      <a:gd name="connsiteX1349" fmla="*/ 3233723 w 3687313"/>
                      <a:gd name="connsiteY1349" fmla="*/ 650837 h 2228553"/>
                      <a:gd name="connsiteX1350" fmla="*/ 3235502 w 3687313"/>
                      <a:gd name="connsiteY1350" fmla="*/ 650837 h 2228553"/>
                      <a:gd name="connsiteX1351" fmla="*/ 3228894 w 3687313"/>
                      <a:gd name="connsiteY1351" fmla="*/ 640924 h 2228553"/>
                      <a:gd name="connsiteX1352" fmla="*/ 3229148 w 3687313"/>
                      <a:gd name="connsiteY1352" fmla="*/ 640924 h 2228553"/>
                      <a:gd name="connsiteX1353" fmla="*/ 3229148 w 3687313"/>
                      <a:gd name="connsiteY1353" fmla="*/ 640924 h 2228553"/>
                      <a:gd name="connsiteX1354" fmla="*/ 3228894 w 3687313"/>
                      <a:gd name="connsiteY1354" fmla="*/ 640924 h 2228553"/>
                      <a:gd name="connsiteX1355" fmla="*/ 2711376 w 3687313"/>
                      <a:gd name="connsiteY1355" fmla="*/ 282271 h 2228553"/>
                      <a:gd name="connsiteX1356" fmla="*/ 2691931 w 3687313"/>
                      <a:gd name="connsiteY1356" fmla="*/ 269434 h 2228553"/>
                      <a:gd name="connsiteX1357" fmla="*/ 2700954 w 3687313"/>
                      <a:gd name="connsiteY1357" fmla="*/ 274772 h 2228553"/>
                      <a:gd name="connsiteX1358" fmla="*/ 2707563 w 3687313"/>
                      <a:gd name="connsiteY1358" fmla="*/ 278458 h 2228553"/>
                      <a:gd name="connsiteX1359" fmla="*/ 2715443 w 3687313"/>
                      <a:gd name="connsiteY1359" fmla="*/ 283542 h 2228553"/>
                      <a:gd name="connsiteX1360" fmla="*/ 2714935 w 3687313"/>
                      <a:gd name="connsiteY1360" fmla="*/ 284431 h 2228553"/>
                      <a:gd name="connsiteX1361" fmla="*/ 2711503 w 3687313"/>
                      <a:gd name="connsiteY1361" fmla="*/ 282398 h 2228553"/>
                      <a:gd name="connsiteX1362" fmla="*/ 2711503 w 3687313"/>
                      <a:gd name="connsiteY1362" fmla="*/ 282398 h 2228553"/>
                      <a:gd name="connsiteX1363" fmla="*/ 1292015 w 3687313"/>
                      <a:gd name="connsiteY1363" fmla="*/ 645245 h 2228553"/>
                      <a:gd name="connsiteX1364" fmla="*/ 1280577 w 3687313"/>
                      <a:gd name="connsiteY1364" fmla="*/ 647151 h 2228553"/>
                      <a:gd name="connsiteX1365" fmla="*/ 1298115 w 3687313"/>
                      <a:gd name="connsiteY1365" fmla="*/ 643847 h 2228553"/>
                      <a:gd name="connsiteX1366" fmla="*/ 1292142 w 3687313"/>
                      <a:gd name="connsiteY1366" fmla="*/ 645245 h 2228553"/>
                      <a:gd name="connsiteX1367" fmla="*/ 64563 w 3687313"/>
                      <a:gd name="connsiteY1367" fmla="*/ 1016480 h 2228553"/>
                      <a:gd name="connsiteX1368" fmla="*/ 65325 w 3687313"/>
                      <a:gd name="connsiteY1368" fmla="*/ 1019149 h 2228553"/>
                      <a:gd name="connsiteX1369" fmla="*/ 65579 w 3687313"/>
                      <a:gd name="connsiteY1369" fmla="*/ 1020928 h 2228553"/>
                      <a:gd name="connsiteX1370" fmla="*/ 64817 w 3687313"/>
                      <a:gd name="connsiteY1370" fmla="*/ 1018132 h 2228553"/>
                      <a:gd name="connsiteX1371" fmla="*/ 64563 w 3687313"/>
                      <a:gd name="connsiteY1371" fmla="*/ 1016480 h 2228553"/>
                      <a:gd name="connsiteX1372" fmla="*/ 130269 w 3687313"/>
                      <a:gd name="connsiteY1372" fmla="*/ 1086761 h 2228553"/>
                      <a:gd name="connsiteX1373" fmla="*/ 128871 w 3687313"/>
                      <a:gd name="connsiteY1373" fmla="*/ 1087778 h 2228553"/>
                      <a:gd name="connsiteX1374" fmla="*/ 129761 w 3687313"/>
                      <a:gd name="connsiteY1374" fmla="*/ 1088922 h 2228553"/>
                      <a:gd name="connsiteX1375" fmla="*/ 132811 w 3687313"/>
                      <a:gd name="connsiteY1375" fmla="*/ 1086634 h 2228553"/>
                      <a:gd name="connsiteX1376" fmla="*/ 139420 w 3687313"/>
                      <a:gd name="connsiteY1376" fmla="*/ 1086634 h 2228553"/>
                      <a:gd name="connsiteX1377" fmla="*/ 135607 w 3687313"/>
                      <a:gd name="connsiteY1377" fmla="*/ 1089430 h 2228553"/>
                      <a:gd name="connsiteX1378" fmla="*/ 124931 w 3687313"/>
                      <a:gd name="connsiteY1378" fmla="*/ 1089430 h 2228553"/>
                      <a:gd name="connsiteX1379" fmla="*/ 128490 w 3687313"/>
                      <a:gd name="connsiteY1379" fmla="*/ 1086634 h 2228553"/>
                      <a:gd name="connsiteX1380" fmla="*/ 130269 w 3687313"/>
                      <a:gd name="connsiteY1380" fmla="*/ 1086634 h 2228553"/>
                      <a:gd name="connsiteX1381" fmla="*/ 137513 w 3687313"/>
                      <a:gd name="connsiteY1381" fmla="*/ 1091591 h 2228553"/>
                      <a:gd name="connsiteX1382" fmla="*/ 128998 w 3687313"/>
                      <a:gd name="connsiteY1382" fmla="*/ 1098327 h 2228553"/>
                      <a:gd name="connsiteX1383" fmla="*/ 127473 w 3687313"/>
                      <a:gd name="connsiteY1383" fmla="*/ 1098327 h 2228553"/>
                      <a:gd name="connsiteX1384" fmla="*/ 136878 w 3687313"/>
                      <a:gd name="connsiteY1384" fmla="*/ 1091591 h 2228553"/>
                      <a:gd name="connsiteX1385" fmla="*/ 137513 w 3687313"/>
                      <a:gd name="connsiteY1385" fmla="*/ 1091591 h 2228553"/>
                      <a:gd name="connsiteX1386" fmla="*/ 225715 w 3687313"/>
                      <a:gd name="connsiteY1386" fmla="*/ 1464859 h 2228553"/>
                      <a:gd name="connsiteX1387" fmla="*/ 240204 w 3687313"/>
                      <a:gd name="connsiteY1387" fmla="*/ 1465368 h 2228553"/>
                      <a:gd name="connsiteX1388" fmla="*/ 238551 w 3687313"/>
                      <a:gd name="connsiteY1388" fmla="*/ 1466003 h 2228553"/>
                      <a:gd name="connsiteX1389" fmla="*/ 224952 w 3687313"/>
                      <a:gd name="connsiteY1389" fmla="*/ 1465241 h 2228553"/>
                      <a:gd name="connsiteX1390" fmla="*/ 225715 w 3687313"/>
                      <a:gd name="connsiteY1390" fmla="*/ 1464986 h 2228553"/>
                      <a:gd name="connsiteX1391" fmla="*/ 152637 w 3687313"/>
                      <a:gd name="connsiteY1391" fmla="*/ 1533489 h 2228553"/>
                      <a:gd name="connsiteX1392" fmla="*/ 152256 w 3687313"/>
                      <a:gd name="connsiteY1392" fmla="*/ 1530947 h 2228553"/>
                      <a:gd name="connsiteX1393" fmla="*/ 148825 w 3687313"/>
                      <a:gd name="connsiteY1393" fmla="*/ 1508960 h 2228553"/>
                      <a:gd name="connsiteX1394" fmla="*/ 166999 w 3687313"/>
                      <a:gd name="connsiteY1394" fmla="*/ 1502097 h 2228553"/>
                      <a:gd name="connsiteX1395" fmla="*/ 169286 w 3687313"/>
                      <a:gd name="connsiteY1395" fmla="*/ 1501335 h 2228553"/>
                      <a:gd name="connsiteX1396" fmla="*/ 219106 w 3687313"/>
                      <a:gd name="connsiteY1396" fmla="*/ 1483288 h 2228553"/>
                      <a:gd name="connsiteX1397" fmla="*/ 169668 w 3687313"/>
                      <a:gd name="connsiteY1397" fmla="*/ 1502097 h 2228553"/>
                      <a:gd name="connsiteX1398" fmla="*/ 149587 w 3687313"/>
                      <a:gd name="connsiteY1398" fmla="*/ 1509723 h 2228553"/>
                      <a:gd name="connsiteX1399" fmla="*/ 153146 w 3687313"/>
                      <a:gd name="connsiteY1399" fmla="*/ 1530947 h 2228553"/>
                      <a:gd name="connsiteX1400" fmla="*/ 157340 w 3687313"/>
                      <a:gd name="connsiteY1400" fmla="*/ 1555603 h 2228553"/>
                      <a:gd name="connsiteX1401" fmla="*/ 156450 w 3687313"/>
                      <a:gd name="connsiteY1401" fmla="*/ 1555603 h 2228553"/>
                      <a:gd name="connsiteX1402" fmla="*/ 152764 w 3687313"/>
                      <a:gd name="connsiteY1402" fmla="*/ 1533616 h 2228553"/>
                      <a:gd name="connsiteX1403" fmla="*/ 861301 w 3687313"/>
                      <a:gd name="connsiteY1403" fmla="*/ 2062572 h 2228553"/>
                      <a:gd name="connsiteX1404" fmla="*/ 861809 w 3687313"/>
                      <a:gd name="connsiteY1404" fmla="*/ 2062572 h 2228553"/>
                      <a:gd name="connsiteX1405" fmla="*/ 852786 w 3687313"/>
                      <a:gd name="connsiteY1405" fmla="*/ 2063970 h 2228553"/>
                      <a:gd name="connsiteX1406" fmla="*/ 861301 w 3687313"/>
                      <a:gd name="connsiteY1406" fmla="*/ 2062572 h 2228553"/>
                      <a:gd name="connsiteX1407" fmla="*/ 919636 w 3687313"/>
                      <a:gd name="connsiteY1407" fmla="*/ 2051769 h 2228553"/>
                      <a:gd name="connsiteX1408" fmla="*/ 865622 w 3687313"/>
                      <a:gd name="connsiteY1408" fmla="*/ 2058632 h 2228553"/>
                      <a:gd name="connsiteX1409" fmla="*/ 892439 w 3687313"/>
                      <a:gd name="connsiteY1409" fmla="*/ 2054184 h 2228553"/>
                      <a:gd name="connsiteX1410" fmla="*/ 906546 w 3687313"/>
                      <a:gd name="connsiteY1410" fmla="*/ 2052659 h 2228553"/>
                      <a:gd name="connsiteX1411" fmla="*/ 927770 w 3687313"/>
                      <a:gd name="connsiteY1411" fmla="*/ 2050498 h 2228553"/>
                      <a:gd name="connsiteX1412" fmla="*/ 919636 w 3687313"/>
                      <a:gd name="connsiteY1412" fmla="*/ 2051896 h 2228553"/>
                      <a:gd name="connsiteX1413" fmla="*/ 1090829 w 3687313"/>
                      <a:gd name="connsiteY1413" fmla="*/ 2022157 h 2228553"/>
                      <a:gd name="connsiteX1414" fmla="*/ 1089685 w 3687313"/>
                      <a:gd name="connsiteY1414" fmla="*/ 2021648 h 2228553"/>
                      <a:gd name="connsiteX1415" fmla="*/ 1147639 w 3687313"/>
                      <a:gd name="connsiteY1415" fmla="*/ 2012116 h 2228553"/>
                      <a:gd name="connsiteX1416" fmla="*/ 1147639 w 3687313"/>
                      <a:gd name="connsiteY1416" fmla="*/ 2012116 h 2228553"/>
                      <a:gd name="connsiteX1417" fmla="*/ 1125525 w 3687313"/>
                      <a:gd name="connsiteY1417" fmla="*/ 2015802 h 2228553"/>
                      <a:gd name="connsiteX1418" fmla="*/ 1090702 w 3687313"/>
                      <a:gd name="connsiteY1418" fmla="*/ 2022030 h 2228553"/>
                      <a:gd name="connsiteX1419" fmla="*/ 2664352 w 3687313"/>
                      <a:gd name="connsiteY1419" fmla="*/ 2131328 h 2228553"/>
                      <a:gd name="connsiteX1420" fmla="*/ 2664606 w 3687313"/>
                      <a:gd name="connsiteY1420" fmla="*/ 2131328 h 2228553"/>
                      <a:gd name="connsiteX1421" fmla="*/ 2664606 w 3687313"/>
                      <a:gd name="connsiteY1421" fmla="*/ 2131583 h 2228553"/>
                      <a:gd name="connsiteX1422" fmla="*/ 2664352 w 3687313"/>
                      <a:gd name="connsiteY1422" fmla="*/ 2131583 h 2228553"/>
                      <a:gd name="connsiteX1423" fmla="*/ 2664352 w 3687313"/>
                      <a:gd name="connsiteY1423" fmla="*/ 2131328 h 2228553"/>
                      <a:gd name="connsiteX1424" fmla="*/ 3181870 w 3687313"/>
                      <a:gd name="connsiteY1424" fmla="*/ 678289 h 2228553"/>
                      <a:gd name="connsiteX1425" fmla="*/ 3185301 w 3687313"/>
                      <a:gd name="connsiteY1425" fmla="*/ 676001 h 2228553"/>
                      <a:gd name="connsiteX1426" fmla="*/ 3181107 w 3687313"/>
                      <a:gd name="connsiteY1426" fmla="*/ 678162 h 2228553"/>
                      <a:gd name="connsiteX1427" fmla="*/ 3178438 w 3687313"/>
                      <a:gd name="connsiteY1427" fmla="*/ 677907 h 2228553"/>
                      <a:gd name="connsiteX1428" fmla="*/ 3181997 w 3687313"/>
                      <a:gd name="connsiteY1428" fmla="*/ 675874 h 2228553"/>
                      <a:gd name="connsiteX1429" fmla="*/ 3204238 w 3687313"/>
                      <a:gd name="connsiteY1429" fmla="*/ 665579 h 2228553"/>
                      <a:gd name="connsiteX1430" fmla="*/ 3209957 w 3687313"/>
                      <a:gd name="connsiteY1430" fmla="*/ 663292 h 2228553"/>
                      <a:gd name="connsiteX1431" fmla="*/ 3225081 w 3687313"/>
                      <a:gd name="connsiteY1431" fmla="*/ 664817 h 2228553"/>
                      <a:gd name="connsiteX1432" fmla="*/ 3191148 w 3687313"/>
                      <a:gd name="connsiteY1432" fmla="*/ 678924 h 2228553"/>
                      <a:gd name="connsiteX1433" fmla="*/ 3181742 w 3687313"/>
                      <a:gd name="connsiteY1433" fmla="*/ 678162 h 2228553"/>
                      <a:gd name="connsiteX1434" fmla="*/ 3229148 w 3687313"/>
                      <a:gd name="connsiteY1434" fmla="*/ 638382 h 2228553"/>
                      <a:gd name="connsiteX1435" fmla="*/ 3224827 w 3687313"/>
                      <a:gd name="connsiteY1435" fmla="*/ 640034 h 2228553"/>
                      <a:gd name="connsiteX1436" fmla="*/ 3203221 w 3687313"/>
                      <a:gd name="connsiteY1436" fmla="*/ 636857 h 2228553"/>
                      <a:gd name="connsiteX1437" fmla="*/ 3203984 w 3687313"/>
                      <a:gd name="connsiteY1437" fmla="*/ 629231 h 2228553"/>
                      <a:gd name="connsiteX1438" fmla="*/ 3206017 w 3687313"/>
                      <a:gd name="connsiteY1438" fmla="*/ 628469 h 2228553"/>
                      <a:gd name="connsiteX1439" fmla="*/ 3211609 w 3687313"/>
                      <a:gd name="connsiteY1439" fmla="*/ 631773 h 2228553"/>
                      <a:gd name="connsiteX1440" fmla="*/ 3211990 w 3687313"/>
                      <a:gd name="connsiteY1440" fmla="*/ 628087 h 2228553"/>
                      <a:gd name="connsiteX1441" fmla="*/ 3213389 w 3687313"/>
                      <a:gd name="connsiteY1441" fmla="*/ 628850 h 2228553"/>
                      <a:gd name="connsiteX1442" fmla="*/ 3213389 w 3687313"/>
                      <a:gd name="connsiteY1442" fmla="*/ 628087 h 2228553"/>
                      <a:gd name="connsiteX1443" fmla="*/ 3212118 w 3687313"/>
                      <a:gd name="connsiteY1443" fmla="*/ 627325 h 2228553"/>
                      <a:gd name="connsiteX1444" fmla="*/ 3212118 w 3687313"/>
                      <a:gd name="connsiteY1444" fmla="*/ 625927 h 2228553"/>
                      <a:gd name="connsiteX1445" fmla="*/ 3213770 w 3687313"/>
                      <a:gd name="connsiteY1445" fmla="*/ 625291 h 2228553"/>
                      <a:gd name="connsiteX1446" fmla="*/ 3213515 w 3687313"/>
                      <a:gd name="connsiteY1446" fmla="*/ 627960 h 2228553"/>
                      <a:gd name="connsiteX1447" fmla="*/ 3213770 w 3687313"/>
                      <a:gd name="connsiteY1447" fmla="*/ 628087 h 2228553"/>
                      <a:gd name="connsiteX1448" fmla="*/ 3214151 w 3687313"/>
                      <a:gd name="connsiteY1448" fmla="*/ 625164 h 2228553"/>
                      <a:gd name="connsiteX1449" fmla="*/ 3215676 w 3687313"/>
                      <a:gd name="connsiteY1449" fmla="*/ 624529 h 2228553"/>
                      <a:gd name="connsiteX1450" fmla="*/ 3215930 w 3687313"/>
                      <a:gd name="connsiteY1450" fmla="*/ 624656 h 2228553"/>
                      <a:gd name="connsiteX1451" fmla="*/ 3215930 w 3687313"/>
                      <a:gd name="connsiteY1451" fmla="*/ 624402 h 2228553"/>
                      <a:gd name="connsiteX1452" fmla="*/ 3216057 w 3687313"/>
                      <a:gd name="connsiteY1452" fmla="*/ 624402 h 2228553"/>
                      <a:gd name="connsiteX1453" fmla="*/ 3215930 w 3687313"/>
                      <a:gd name="connsiteY1453" fmla="*/ 624402 h 2228553"/>
                      <a:gd name="connsiteX1454" fmla="*/ 3215930 w 3687313"/>
                      <a:gd name="connsiteY1454" fmla="*/ 624020 h 2228553"/>
                      <a:gd name="connsiteX1455" fmla="*/ 3215676 w 3687313"/>
                      <a:gd name="connsiteY1455" fmla="*/ 624020 h 2228553"/>
                      <a:gd name="connsiteX1456" fmla="*/ 3214278 w 3687313"/>
                      <a:gd name="connsiteY1456" fmla="*/ 623258 h 2228553"/>
                      <a:gd name="connsiteX1457" fmla="*/ 3214660 w 3687313"/>
                      <a:gd name="connsiteY1457" fmla="*/ 620208 h 2228553"/>
                      <a:gd name="connsiteX1458" fmla="*/ 3214405 w 3687313"/>
                      <a:gd name="connsiteY1458" fmla="*/ 620208 h 2228553"/>
                      <a:gd name="connsiteX1459" fmla="*/ 3214151 w 3687313"/>
                      <a:gd name="connsiteY1459" fmla="*/ 623004 h 2228553"/>
                      <a:gd name="connsiteX1460" fmla="*/ 3212753 w 3687313"/>
                      <a:gd name="connsiteY1460" fmla="*/ 622241 h 2228553"/>
                      <a:gd name="connsiteX1461" fmla="*/ 3212753 w 3687313"/>
                      <a:gd name="connsiteY1461" fmla="*/ 620843 h 2228553"/>
                      <a:gd name="connsiteX1462" fmla="*/ 3214405 w 3687313"/>
                      <a:gd name="connsiteY1462" fmla="*/ 620335 h 2228553"/>
                      <a:gd name="connsiteX1463" fmla="*/ 3214405 w 3687313"/>
                      <a:gd name="connsiteY1463" fmla="*/ 619572 h 2228553"/>
                      <a:gd name="connsiteX1464" fmla="*/ 3213007 w 3687313"/>
                      <a:gd name="connsiteY1464" fmla="*/ 620080 h 2228553"/>
                      <a:gd name="connsiteX1465" fmla="*/ 3213389 w 3687313"/>
                      <a:gd name="connsiteY1465" fmla="*/ 616395 h 2228553"/>
                      <a:gd name="connsiteX1466" fmla="*/ 3207034 w 3687313"/>
                      <a:gd name="connsiteY1466" fmla="*/ 618810 h 2228553"/>
                      <a:gd name="connsiteX1467" fmla="*/ 3205255 w 3687313"/>
                      <a:gd name="connsiteY1467" fmla="*/ 617666 h 2228553"/>
                      <a:gd name="connsiteX1468" fmla="*/ 3207288 w 3687313"/>
                      <a:gd name="connsiteY1468" fmla="*/ 598729 h 2228553"/>
                      <a:gd name="connsiteX1469" fmla="*/ 3225208 w 3687313"/>
                      <a:gd name="connsiteY1469" fmla="*/ 609151 h 2228553"/>
                      <a:gd name="connsiteX1470" fmla="*/ 3231817 w 3687313"/>
                      <a:gd name="connsiteY1470" fmla="*/ 612836 h 2228553"/>
                      <a:gd name="connsiteX1471" fmla="*/ 3229148 w 3687313"/>
                      <a:gd name="connsiteY1471" fmla="*/ 638000 h 2228553"/>
                      <a:gd name="connsiteX1472" fmla="*/ 3206780 w 3687313"/>
                      <a:gd name="connsiteY1472" fmla="*/ 599110 h 2228553"/>
                      <a:gd name="connsiteX1473" fmla="*/ 3206780 w 3687313"/>
                      <a:gd name="connsiteY1473" fmla="*/ 598856 h 2228553"/>
                      <a:gd name="connsiteX1474" fmla="*/ 3207161 w 3687313"/>
                      <a:gd name="connsiteY1474" fmla="*/ 598983 h 2228553"/>
                      <a:gd name="connsiteX1475" fmla="*/ 3206780 w 3687313"/>
                      <a:gd name="connsiteY1475" fmla="*/ 599110 h 2228553"/>
                      <a:gd name="connsiteX1476" fmla="*/ 3201442 w 3687313"/>
                      <a:gd name="connsiteY1476" fmla="*/ 596696 h 2228553"/>
                      <a:gd name="connsiteX1477" fmla="*/ 3201442 w 3687313"/>
                      <a:gd name="connsiteY1477" fmla="*/ 595679 h 2228553"/>
                      <a:gd name="connsiteX1478" fmla="*/ 3202586 w 3687313"/>
                      <a:gd name="connsiteY1478" fmla="*/ 596314 h 2228553"/>
                      <a:gd name="connsiteX1479" fmla="*/ 3201442 w 3687313"/>
                      <a:gd name="connsiteY1479" fmla="*/ 596696 h 2228553"/>
                      <a:gd name="connsiteX1480" fmla="*/ 2841009 w 3687313"/>
                      <a:gd name="connsiteY1480" fmla="*/ 396780 h 2228553"/>
                      <a:gd name="connsiteX1481" fmla="*/ 2791444 w 3687313"/>
                      <a:gd name="connsiteY1481" fmla="*/ 366660 h 2228553"/>
                      <a:gd name="connsiteX1482" fmla="*/ 2795638 w 3687313"/>
                      <a:gd name="connsiteY1482" fmla="*/ 368566 h 2228553"/>
                      <a:gd name="connsiteX1483" fmla="*/ 2794367 w 3687313"/>
                      <a:gd name="connsiteY1483" fmla="*/ 367422 h 2228553"/>
                      <a:gd name="connsiteX1484" fmla="*/ 2854608 w 3687313"/>
                      <a:gd name="connsiteY1484" fmla="*/ 404660 h 2228553"/>
                      <a:gd name="connsiteX1485" fmla="*/ 2841009 w 3687313"/>
                      <a:gd name="connsiteY1485" fmla="*/ 396653 h 2228553"/>
                      <a:gd name="connsiteX1486" fmla="*/ 2350308 w 3687313"/>
                      <a:gd name="connsiteY1486" fmla="*/ 447109 h 2228553"/>
                      <a:gd name="connsiteX1487" fmla="*/ 2349927 w 3687313"/>
                      <a:gd name="connsiteY1487" fmla="*/ 447109 h 2228553"/>
                      <a:gd name="connsiteX1488" fmla="*/ 2349419 w 3687313"/>
                      <a:gd name="connsiteY1488" fmla="*/ 444313 h 2228553"/>
                      <a:gd name="connsiteX1489" fmla="*/ 2349800 w 3687313"/>
                      <a:gd name="connsiteY1489" fmla="*/ 444313 h 2228553"/>
                      <a:gd name="connsiteX1490" fmla="*/ 2350181 w 3687313"/>
                      <a:gd name="connsiteY1490" fmla="*/ 447109 h 2228553"/>
                      <a:gd name="connsiteX1491" fmla="*/ 2351071 w 3687313"/>
                      <a:gd name="connsiteY1491" fmla="*/ 452065 h 2228553"/>
                      <a:gd name="connsiteX1492" fmla="*/ 2351071 w 3687313"/>
                      <a:gd name="connsiteY1492" fmla="*/ 452065 h 2228553"/>
                      <a:gd name="connsiteX1493" fmla="*/ 2350817 w 3687313"/>
                      <a:gd name="connsiteY1493" fmla="*/ 452065 h 2228553"/>
                      <a:gd name="connsiteX1494" fmla="*/ 2350817 w 3687313"/>
                      <a:gd name="connsiteY1494" fmla="*/ 452065 h 2228553"/>
                      <a:gd name="connsiteX1495" fmla="*/ 2351071 w 3687313"/>
                      <a:gd name="connsiteY1495" fmla="*/ 452065 h 2228553"/>
                      <a:gd name="connsiteX1496" fmla="*/ 1299005 w 3687313"/>
                      <a:gd name="connsiteY1496" fmla="*/ 642957 h 2228553"/>
                      <a:gd name="connsiteX1497" fmla="*/ 1238509 w 3687313"/>
                      <a:gd name="connsiteY1497" fmla="*/ 653251 h 2228553"/>
                      <a:gd name="connsiteX1498" fmla="*/ 1239526 w 3687313"/>
                      <a:gd name="connsiteY1498" fmla="*/ 652616 h 2228553"/>
                      <a:gd name="connsiteX1499" fmla="*/ 1286423 w 3687313"/>
                      <a:gd name="connsiteY1499" fmla="*/ 643466 h 2228553"/>
                      <a:gd name="connsiteX1500" fmla="*/ 1299005 w 3687313"/>
                      <a:gd name="connsiteY1500" fmla="*/ 642957 h 2228553"/>
                      <a:gd name="connsiteX1501" fmla="*/ 57064 w 3687313"/>
                      <a:gd name="connsiteY1501" fmla="*/ 989028 h 2228553"/>
                      <a:gd name="connsiteX1502" fmla="*/ 57064 w 3687313"/>
                      <a:gd name="connsiteY1502" fmla="*/ 988774 h 2228553"/>
                      <a:gd name="connsiteX1503" fmla="*/ 58335 w 3687313"/>
                      <a:gd name="connsiteY1503" fmla="*/ 993476 h 2228553"/>
                      <a:gd name="connsiteX1504" fmla="*/ 58717 w 3687313"/>
                      <a:gd name="connsiteY1504" fmla="*/ 995891 h 2228553"/>
                      <a:gd name="connsiteX1505" fmla="*/ 58081 w 3687313"/>
                      <a:gd name="connsiteY1505" fmla="*/ 993349 h 2228553"/>
                      <a:gd name="connsiteX1506" fmla="*/ 58971 w 3687313"/>
                      <a:gd name="connsiteY1506" fmla="*/ 998306 h 2228553"/>
                      <a:gd name="connsiteX1507" fmla="*/ 57191 w 3687313"/>
                      <a:gd name="connsiteY1507" fmla="*/ 989028 h 2228553"/>
                      <a:gd name="connsiteX1508" fmla="*/ 109172 w 3687313"/>
                      <a:gd name="connsiteY1508" fmla="*/ 1086761 h 2228553"/>
                      <a:gd name="connsiteX1509" fmla="*/ 105867 w 3687313"/>
                      <a:gd name="connsiteY1509" fmla="*/ 1089430 h 2228553"/>
                      <a:gd name="connsiteX1510" fmla="*/ 100021 w 3687313"/>
                      <a:gd name="connsiteY1510" fmla="*/ 1089430 h 2228553"/>
                      <a:gd name="connsiteX1511" fmla="*/ 103326 w 3687313"/>
                      <a:gd name="connsiteY1511" fmla="*/ 1086761 h 2228553"/>
                      <a:gd name="connsiteX1512" fmla="*/ 109299 w 3687313"/>
                      <a:gd name="connsiteY1512" fmla="*/ 1086761 h 2228553"/>
                      <a:gd name="connsiteX1513" fmla="*/ 115272 w 3687313"/>
                      <a:gd name="connsiteY1513" fmla="*/ 1089430 h 2228553"/>
                      <a:gd name="connsiteX1514" fmla="*/ 109553 w 3687313"/>
                      <a:gd name="connsiteY1514" fmla="*/ 1089430 h 2228553"/>
                      <a:gd name="connsiteX1515" fmla="*/ 113112 w 3687313"/>
                      <a:gd name="connsiteY1515" fmla="*/ 1086761 h 2228553"/>
                      <a:gd name="connsiteX1516" fmla="*/ 123914 w 3687313"/>
                      <a:gd name="connsiteY1516" fmla="*/ 1086761 h 2228553"/>
                      <a:gd name="connsiteX1517" fmla="*/ 120102 w 3687313"/>
                      <a:gd name="connsiteY1517" fmla="*/ 1089430 h 2228553"/>
                      <a:gd name="connsiteX1518" fmla="*/ 115781 w 3687313"/>
                      <a:gd name="connsiteY1518" fmla="*/ 1089430 h 2228553"/>
                      <a:gd name="connsiteX1519" fmla="*/ 115272 w 3687313"/>
                      <a:gd name="connsiteY1519" fmla="*/ 1089430 h 2228553"/>
                      <a:gd name="connsiteX1520" fmla="*/ 125058 w 3687313"/>
                      <a:gd name="connsiteY1520" fmla="*/ 1100996 h 2228553"/>
                      <a:gd name="connsiteX1521" fmla="*/ 112985 w 3687313"/>
                      <a:gd name="connsiteY1521" fmla="*/ 1110909 h 2228553"/>
                      <a:gd name="connsiteX1522" fmla="*/ 109680 w 3687313"/>
                      <a:gd name="connsiteY1522" fmla="*/ 1113578 h 2228553"/>
                      <a:gd name="connsiteX1523" fmla="*/ 107011 w 3687313"/>
                      <a:gd name="connsiteY1523" fmla="*/ 1113578 h 2228553"/>
                      <a:gd name="connsiteX1524" fmla="*/ 123279 w 3687313"/>
                      <a:gd name="connsiteY1524" fmla="*/ 1101123 h 2228553"/>
                      <a:gd name="connsiteX1525" fmla="*/ 124931 w 3687313"/>
                      <a:gd name="connsiteY1525" fmla="*/ 1101123 h 2228553"/>
                      <a:gd name="connsiteX1526" fmla="*/ 173480 w 3687313"/>
                      <a:gd name="connsiteY1526" fmla="*/ 1658801 h 2228553"/>
                      <a:gd name="connsiteX1527" fmla="*/ 173099 w 3687313"/>
                      <a:gd name="connsiteY1527" fmla="*/ 1655243 h 2228553"/>
                      <a:gd name="connsiteX1528" fmla="*/ 165474 w 3687313"/>
                      <a:gd name="connsiteY1528" fmla="*/ 1610252 h 2228553"/>
                      <a:gd name="connsiteX1529" fmla="*/ 168778 w 3687313"/>
                      <a:gd name="connsiteY1529" fmla="*/ 1625122 h 2228553"/>
                      <a:gd name="connsiteX1530" fmla="*/ 181741 w 3687313"/>
                      <a:gd name="connsiteY1530" fmla="*/ 1705063 h 2228553"/>
                      <a:gd name="connsiteX1531" fmla="*/ 180343 w 3687313"/>
                      <a:gd name="connsiteY1531" fmla="*/ 1697437 h 2228553"/>
                      <a:gd name="connsiteX1532" fmla="*/ 176658 w 3687313"/>
                      <a:gd name="connsiteY1532" fmla="*/ 1677738 h 2228553"/>
                      <a:gd name="connsiteX1533" fmla="*/ 173480 w 3687313"/>
                      <a:gd name="connsiteY1533" fmla="*/ 1658547 h 2228553"/>
                      <a:gd name="connsiteX1534" fmla="*/ 856217 w 3687313"/>
                      <a:gd name="connsiteY1534" fmla="*/ 2067020 h 2228553"/>
                      <a:gd name="connsiteX1535" fmla="*/ 777675 w 3687313"/>
                      <a:gd name="connsiteY1535" fmla="*/ 2078840 h 2228553"/>
                      <a:gd name="connsiteX1536" fmla="*/ 772591 w 3687313"/>
                      <a:gd name="connsiteY1536" fmla="*/ 2079221 h 2228553"/>
                      <a:gd name="connsiteX1537" fmla="*/ 701547 w 3687313"/>
                      <a:gd name="connsiteY1537" fmla="*/ 2090151 h 2228553"/>
                      <a:gd name="connsiteX1538" fmla="*/ 772591 w 3687313"/>
                      <a:gd name="connsiteY1538" fmla="*/ 2078077 h 2228553"/>
                      <a:gd name="connsiteX1539" fmla="*/ 777420 w 3687313"/>
                      <a:gd name="connsiteY1539" fmla="*/ 2077696 h 2228553"/>
                      <a:gd name="connsiteX1540" fmla="*/ 779200 w 3687313"/>
                      <a:gd name="connsiteY1540" fmla="*/ 2077442 h 2228553"/>
                      <a:gd name="connsiteX1541" fmla="*/ 854946 w 3687313"/>
                      <a:gd name="connsiteY1541" fmla="*/ 2066893 h 2228553"/>
                      <a:gd name="connsiteX1542" fmla="*/ 854565 w 3687313"/>
                      <a:gd name="connsiteY1542" fmla="*/ 2067020 h 2228553"/>
                      <a:gd name="connsiteX1543" fmla="*/ 856217 w 3687313"/>
                      <a:gd name="connsiteY1543" fmla="*/ 2067020 h 2228553"/>
                      <a:gd name="connsiteX1544" fmla="*/ 1095786 w 3687313"/>
                      <a:gd name="connsiteY1544" fmla="*/ 2024063 h 2228553"/>
                      <a:gd name="connsiteX1545" fmla="*/ 1093752 w 3687313"/>
                      <a:gd name="connsiteY1545" fmla="*/ 2023173 h 2228553"/>
                      <a:gd name="connsiteX1546" fmla="*/ 1108876 w 3687313"/>
                      <a:gd name="connsiteY1546" fmla="*/ 2020886 h 2228553"/>
                      <a:gd name="connsiteX1547" fmla="*/ 1131117 w 3687313"/>
                      <a:gd name="connsiteY1547" fmla="*/ 2017708 h 2228553"/>
                      <a:gd name="connsiteX1548" fmla="*/ 1124381 w 3687313"/>
                      <a:gd name="connsiteY1548" fmla="*/ 2019106 h 2228553"/>
                      <a:gd name="connsiteX1549" fmla="*/ 1095786 w 3687313"/>
                      <a:gd name="connsiteY1549" fmla="*/ 2023936 h 2228553"/>
                      <a:gd name="connsiteX1550" fmla="*/ 2164500 w 3687313"/>
                      <a:gd name="connsiteY1550" fmla="*/ 1837238 h 2228553"/>
                      <a:gd name="connsiteX1551" fmla="*/ 2287016 w 3687313"/>
                      <a:gd name="connsiteY1551" fmla="*/ 1813345 h 2228553"/>
                      <a:gd name="connsiteX1552" fmla="*/ 2274435 w 3687313"/>
                      <a:gd name="connsiteY1552" fmla="*/ 1814489 h 2228553"/>
                      <a:gd name="connsiteX1553" fmla="*/ 2401780 w 3687313"/>
                      <a:gd name="connsiteY1553" fmla="*/ 1790087 h 2228553"/>
                      <a:gd name="connsiteX1554" fmla="*/ 2404068 w 3687313"/>
                      <a:gd name="connsiteY1554" fmla="*/ 1789706 h 2228553"/>
                      <a:gd name="connsiteX1555" fmla="*/ 2406610 w 3687313"/>
                      <a:gd name="connsiteY1555" fmla="*/ 1789197 h 2228553"/>
                      <a:gd name="connsiteX1556" fmla="*/ 2561154 w 3687313"/>
                      <a:gd name="connsiteY1556" fmla="*/ 1761364 h 2228553"/>
                      <a:gd name="connsiteX1557" fmla="*/ 2572592 w 3687313"/>
                      <a:gd name="connsiteY1557" fmla="*/ 1759585 h 2228553"/>
                      <a:gd name="connsiteX1558" fmla="*/ 2574117 w 3687313"/>
                      <a:gd name="connsiteY1558" fmla="*/ 1768481 h 2228553"/>
                      <a:gd name="connsiteX1559" fmla="*/ 2295277 w 3687313"/>
                      <a:gd name="connsiteY1559" fmla="*/ 1817666 h 2228553"/>
                      <a:gd name="connsiteX1560" fmla="*/ 2152808 w 3687313"/>
                      <a:gd name="connsiteY1560" fmla="*/ 1839399 h 2228553"/>
                      <a:gd name="connsiteX1561" fmla="*/ 2164500 w 3687313"/>
                      <a:gd name="connsiteY1561" fmla="*/ 1837111 h 2228553"/>
                      <a:gd name="connsiteX1562" fmla="*/ 2585682 w 3687313"/>
                      <a:gd name="connsiteY1562" fmla="*/ 1757679 h 2228553"/>
                      <a:gd name="connsiteX1563" fmla="*/ 2588733 w 3687313"/>
                      <a:gd name="connsiteY1563" fmla="*/ 1757170 h 2228553"/>
                      <a:gd name="connsiteX1564" fmla="*/ 2594070 w 3687313"/>
                      <a:gd name="connsiteY1564" fmla="*/ 1760983 h 2228553"/>
                      <a:gd name="connsiteX1565" fmla="*/ 2594706 w 3687313"/>
                      <a:gd name="connsiteY1565" fmla="*/ 1764923 h 2228553"/>
                      <a:gd name="connsiteX1566" fmla="*/ 2587207 w 3687313"/>
                      <a:gd name="connsiteY1566" fmla="*/ 1766194 h 2228553"/>
                      <a:gd name="connsiteX1567" fmla="*/ 2585682 w 3687313"/>
                      <a:gd name="connsiteY1567" fmla="*/ 1757679 h 2228553"/>
                      <a:gd name="connsiteX1568" fmla="*/ 2661810 w 3687313"/>
                      <a:gd name="connsiteY1568" fmla="*/ 2126245 h 2228553"/>
                      <a:gd name="connsiteX1569" fmla="*/ 2662064 w 3687313"/>
                      <a:gd name="connsiteY1569" fmla="*/ 2126245 h 2228553"/>
                      <a:gd name="connsiteX1570" fmla="*/ 2662064 w 3687313"/>
                      <a:gd name="connsiteY1570" fmla="*/ 2126499 h 2228553"/>
                      <a:gd name="connsiteX1571" fmla="*/ 2662064 w 3687313"/>
                      <a:gd name="connsiteY1571" fmla="*/ 2126499 h 2228553"/>
                      <a:gd name="connsiteX1572" fmla="*/ 2662064 w 3687313"/>
                      <a:gd name="connsiteY1572" fmla="*/ 2126245 h 2228553"/>
                      <a:gd name="connsiteX1573" fmla="*/ 3195341 w 3687313"/>
                      <a:gd name="connsiteY1573" fmla="*/ 679178 h 2228553"/>
                      <a:gd name="connsiteX1574" fmla="*/ 3222666 w 3687313"/>
                      <a:gd name="connsiteY1574" fmla="*/ 667740 h 2228553"/>
                      <a:gd name="connsiteX1575" fmla="*/ 3196994 w 3687313"/>
                      <a:gd name="connsiteY1575" fmla="*/ 679305 h 2228553"/>
                      <a:gd name="connsiteX1576" fmla="*/ 3195341 w 3687313"/>
                      <a:gd name="connsiteY1576" fmla="*/ 679178 h 2228553"/>
                      <a:gd name="connsiteX1577" fmla="*/ 3231944 w 3687313"/>
                      <a:gd name="connsiteY1577" fmla="*/ 611820 h 2228553"/>
                      <a:gd name="connsiteX1578" fmla="*/ 3225971 w 3687313"/>
                      <a:gd name="connsiteY1578" fmla="*/ 607880 h 2228553"/>
                      <a:gd name="connsiteX1579" fmla="*/ 3205890 w 3687313"/>
                      <a:gd name="connsiteY1579" fmla="*/ 595298 h 2228553"/>
                      <a:gd name="connsiteX1580" fmla="*/ 3205890 w 3687313"/>
                      <a:gd name="connsiteY1580" fmla="*/ 594789 h 2228553"/>
                      <a:gd name="connsiteX1581" fmla="*/ 3205382 w 3687313"/>
                      <a:gd name="connsiteY1581" fmla="*/ 595044 h 2228553"/>
                      <a:gd name="connsiteX1582" fmla="*/ 3201823 w 3687313"/>
                      <a:gd name="connsiteY1582" fmla="*/ 592883 h 2228553"/>
                      <a:gd name="connsiteX1583" fmla="*/ 3202332 w 3687313"/>
                      <a:gd name="connsiteY1583" fmla="*/ 587799 h 2228553"/>
                      <a:gd name="connsiteX1584" fmla="*/ 3213515 w 3687313"/>
                      <a:gd name="connsiteY1584" fmla="*/ 595171 h 2228553"/>
                      <a:gd name="connsiteX1585" fmla="*/ 3228004 w 3687313"/>
                      <a:gd name="connsiteY1585" fmla="*/ 604703 h 2228553"/>
                      <a:gd name="connsiteX1586" fmla="*/ 3232452 w 3687313"/>
                      <a:gd name="connsiteY1586" fmla="*/ 607626 h 2228553"/>
                      <a:gd name="connsiteX1587" fmla="*/ 3231944 w 3687313"/>
                      <a:gd name="connsiteY1587" fmla="*/ 611947 h 2228553"/>
                      <a:gd name="connsiteX1588" fmla="*/ 3201188 w 3687313"/>
                      <a:gd name="connsiteY1588" fmla="*/ 592502 h 2228553"/>
                      <a:gd name="connsiteX1589" fmla="*/ 3194198 w 3687313"/>
                      <a:gd name="connsiteY1589" fmla="*/ 588308 h 2228553"/>
                      <a:gd name="connsiteX1590" fmla="*/ 3199917 w 3687313"/>
                      <a:gd name="connsiteY1590" fmla="*/ 586274 h 2228553"/>
                      <a:gd name="connsiteX1591" fmla="*/ 3201569 w 3687313"/>
                      <a:gd name="connsiteY1591" fmla="*/ 587418 h 2228553"/>
                      <a:gd name="connsiteX1592" fmla="*/ 3201061 w 3687313"/>
                      <a:gd name="connsiteY1592" fmla="*/ 592629 h 2228553"/>
                      <a:gd name="connsiteX1593" fmla="*/ 3192545 w 3687313"/>
                      <a:gd name="connsiteY1593" fmla="*/ 590087 h 2228553"/>
                      <a:gd name="connsiteX1594" fmla="*/ 3200933 w 3687313"/>
                      <a:gd name="connsiteY1594" fmla="*/ 595171 h 2228553"/>
                      <a:gd name="connsiteX1595" fmla="*/ 3200933 w 3687313"/>
                      <a:gd name="connsiteY1595" fmla="*/ 596823 h 2228553"/>
                      <a:gd name="connsiteX1596" fmla="*/ 3183013 w 3687313"/>
                      <a:gd name="connsiteY1596" fmla="*/ 603686 h 2228553"/>
                      <a:gd name="connsiteX1597" fmla="*/ 3172592 w 3687313"/>
                      <a:gd name="connsiteY1597" fmla="*/ 596950 h 2228553"/>
                      <a:gd name="connsiteX1598" fmla="*/ 3191402 w 3687313"/>
                      <a:gd name="connsiteY1598" fmla="*/ 589324 h 2228553"/>
                      <a:gd name="connsiteX1599" fmla="*/ 3192545 w 3687313"/>
                      <a:gd name="connsiteY1599" fmla="*/ 590087 h 2228553"/>
                      <a:gd name="connsiteX1600" fmla="*/ 2901887 w 3687313"/>
                      <a:gd name="connsiteY1600" fmla="*/ 431731 h 2228553"/>
                      <a:gd name="connsiteX1601" fmla="*/ 2900489 w 3687313"/>
                      <a:gd name="connsiteY1601" fmla="*/ 430968 h 2228553"/>
                      <a:gd name="connsiteX1602" fmla="*/ 2878883 w 3687313"/>
                      <a:gd name="connsiteY1602" fmla="*/ 416098 h 2228553"/>
                      <a:gd name="connsiteX1603" fmla="*/ 2927813 w 3687313"/>
                      <a:gd name="connsiteY1603" fmla="*/ 444059 h 2228553"/>
                      <a:gd name="connsiteX1604" fmla="*/ 2930863 w 3687313"/>
                      <a:gd name="connsiteY1604" fmla="*/ 445838 h 2228553"/>
                      <a:gd name="connsiteX1605" fmla="*/ 2952088 w 3687313"/>
                      <a:gd name="connsiteY1605" fmla="*/ 460580 h 2228553"/>
                      <a:gd name="connsiteX1606" fmla="*/ 2901887 w 3687313"/>
                      <a:gd name="connsiteY1606" fmla="*/ 431731 h 2228553"/>
                      <a:gd name="connsiteX1607" fmla="*/ 2912689 w 3687313"/>
                      <a:gd name="connsiteY1607" fmla="*/ 418259 h 2228553"/>
                      <a:gd name="connsiteX1608" fmla="*/ 2935566 w 3687313"/>
                      <a:gd name="connsiteY1608" fmla="*/ 430968 h 2228553"/>
                      <a:gd name="connsiteX1609" fmla="*/ 2960857 w 3687313"/>
                      <a:gd name="connsiteY1609" fmla="*/ 447490 h 2228553"/>
                      <a:gd name="connsiteX1610" fmla="*/ 2912689 w 3687313"/>
                      <a:gd name="connsiteY1610" fmla="*/ 418259 h 2228553"/>
                      <a:gd name="connsiteX1611" fmla="*/ 3003814 w 3687313"/>
                      <a:gd name="connsiteY1611" fmla="*/ 459182 h 2228553"/>
                      <a:gd name="connsiteX1612" fmla="*/ 2999112 w 3687313"/>
                      <a:gd name="connsiteY1612" fmla="*/ 456386 h 2228553"/>
                      <a:gd name="connsiteX1613" fmla="*/ 2999620 w 3687313"/>
                      <a:gd name="connsiteY1613" fmla="*/ 456386 h 2228553"/>
                      <a:gd name="connsiteX1614" fmla="*/ 3003941 w 3687313"/>
                      <a:gd name="connsiteY1614" fmla="*/ 459182 h 2228553"/>
                      <a:gd name="connsiteX1615" fmla="*/ 3003941 w 3687313"/>
                      <a:gd name="connsiteY1615" fmla="*/ 459182 h 2228553"/>
                      <a:gd name="connsiteX1616" fmla="*/ 2349546 w 3687313"/>
                      <a:gd name="connsiteY1616" fmla="*/ 442661 h 2228553"/>
                      <a:gd name="connsiteX1617" fmla="*/ 2349165 w 3687313"/>
                      <a:gd name="connsiteY1617" fmla="*/ 442661 h 2228553"/>
                      <a:gd name="connsiteX1618" fmla="*/ 2347766 w 3687313"/>
                      <a:gd name="connsiteY1618" fmla="*/ 434272 h 2228553"/>
                      <a:gd name="connsiteX1619" fmla="*/ 2346114 w 3687313"/>
                      <a:gd name="connsiteY1619" fmla="*/ 420547 h 2228553"/>
                      <a:gd name="connsiteX1620" fmla="*/ 2345733 w 3687313"/>
                      <a:gd name="connsiteY1620" fmla="*/ 417623 h 2228553"/>
                      <a:gd name="connsiteX1621" fmla="*/ 2349546 w 3687313"/>
                      <a:gd name="connsiteY1621" fmla="*/ 442533 h 2228553"/>
                      <a:gd name="connsiteX1622" fmla="*/ 2117095 w 3687313"/>
                      <a:gd name="connsiteY1622" fmla="*/ 497691 h 2228553"/>
                      <a:gd name="connsiteX1623" fmla="*/ 2102988 w 3687313"/>
                      <a:gd name="connsiteY1623" fmla="*/ 499979 h 2228553"/>
                      <a:gd name="connsiteX1624" fmla="*/ 2082272 w 3687313"/>
                      <a:gd name="connsiteY1624" fmla="*/ 503283 h 2228553"/>
                      <a:gd name="connsiteX1625" fmla="*/ 2109724 w 3687313"/>
                      <a:gd name="connsiteY1625" fmla="*/ 498073 h 2228553"/>
                      <a:gd name="connsiteX1626" fmla="*/ 2117095 w 3687313"/>
                      <a:gd name="connsiteY1626" fmla="*/ 497818 h 2228553"/>
                      <a:gd name="connsiteX1627" fmla="*/ 1260878 w 3687313"/>
                      <a:gd name="connsiteY1627" fmla="*/ 644355 h 2228553"/>
                      <a:gd name="connsiteX1628" fmla="*/ 1268249 w 3687313"/>
                      <a:gd name="connsiteY1628" fmla="*/ 644101 h 2228553"/>
                      <a:gd name="connsiteX1629" fmla="*/ 1256429 w 3687313"/>
                      <a:gd name="connsiteY1629" fmla="*/ 646262 h 2228553"/>
                      <a:gd name="connsiteX1630" fmla="*/ 1246262 w 3687313"/>
                      <a:gd name="connsiteY1630" fmla="*/ 648422 h 2228553"/>
                      <a:gd name="connsiteX1631" fmla="*/ 1246897 w 3687313"/>
                      <a:gd name="connsiteY1631" fmla="*/ 648041 h 2228553"/>
                      <a:gd name="connsiteX1632" fmla="*/ 1216904 w 3687313"/>
                      <a:gd name="connsiteY1632" fmla="*/ 653124 h 2228553"/>
                      <a:gd name="connsiteX1633" fmla="*/ 1260878 w 3687313"/>
                      <a:gd name="connsiteY1633" fmla="*/ 644482 h 2228553"/>
                      <a:gd name="connsiteX1634" fmla="*/ 1244355 w 3687313"/>
                      <a:gd name="connsiteY1634" fmla="*/ 649439 h 2228553"/>
                      <a:gd name="connsiteX1635" fmla="*/ 1256683 w 3687313"/>
                      <a:gd name="connsiteY1635" fmla="*/ 647914 h 2228553"/>
                      <a:gd name="connsiteX1636" fmla="*/ 1285406 w 3687313"/>
                      <a:gd name="connsiteY1636" fmla="*/ 643338 h 2228553"/>
                      <a:gd name="connsiteX1637" fmla="*/ 1285660 w 3687313"/>
                      <a:gd name="connsiteY1637" fmla="*/ 643338 h 2228553"/>
                      <a:gd name="connsiteX1638" fmla="*/ 1242449 w 3687313"/>
                      <a:gd name="connsiteY1638" fmla="*/ 650710 h 2228553"/>
                      <a:gd name="connsiteX1639" fmla="*/ 1244483 w 3687313"/>
                      <a:gd name="connsiteY1639" fmla="*/ 649439 h 2228553"/>
                      <a:gd name="connsiteX1640" fmla="*/ 1101377 w 3687313"/>
                      <a:gd name="connsiteY1640" fmla="*/ 674603 h 2228553"/>
                      <a:gd name="connsiteX1641" fmla="*/ 1107096 w 3687313"/>
                      <a:gd name="connsiteY1641" fmla="*/ 673586 h 2228553"/>
                      <a:gd name="connsiteX1642" fmla="*/ 1110401 w 3687313"/>
                      <a:gd name="connsiteY1642" fmla="*/ 673205 h 2228553"/>
                      <a:gd name="connsiteX1643" fmla="*/ 1104428 w 3687313"/>
                      <a:gd name="connsiteY1643" fmla="*/ 674222 h 2228553"/>
                      <a:gd name="connsiteX1644" fmla="*/ 1101377 w 3687313"/>
                      <a:gd name="connsiteY1644" fmla="*/ 674730 h 2228553"/>
                      <a:gd name="connsiteX1645" fmla="*/ 1073417 w 3687313"/>
                      <a:gd name="connsiteY1645" fmla="*/ 681212 h 2228553"/>
                      <a:gd name="connsiteX1646" fmla="*/ 1086508 w 3687313"/>
                      <a:gd name="connsiteY1646" fmla="*/ 678670 h 2228553"/>
                      <a:gd name="connsiteX1647" fmla="*/ 1092354 w 3687313"/>
                      <a:gd name="connsiteY1647" fmla="*/ 677780 h 2228553"/>
                      <a:gd name="connsiteX1648" fmla="*/ 1076340 w 3687313"/>
                      <a:gd name="connsiteY1648" fmla="*/ 680831 h 2228553"/>
                      <a:gd name="connsiteX1649" fmla="*/ 1075451 w 3687313"/>
                      <a:gd name="connsiteY1649" fmla="*/ 681085 h 2228553"/>
                      <a:gd name="connsiteX1650" fmla="*/ 1069986 w 3687313"/>
                      <a:gd name="connsiteY1650" fmla="*/ 681974 h 2228553"/>
                      <a:gd name="connsiteX1651" fmla="*/ 1073417 w 3687313"/>
                      <a:gd name="connsiteY1651" fmla="*/ 681339 h 2228553"/>
                      <a:gd name="connsiteX1652" fmla="*/ 64690 w 3687313"/>
                      <a:gd name="connsiteY1652" fmla="*/ 1060835 h 2228553"/>
                      <a:gd name="connsiteX1653" fmla="*/ 47659 w 3687313"/>
                      <a:gd name="connsiteY1653" fmla="*/ 954205 h 2228553"/>
                      <a:gd name="connsiteX1654" fmla="*/ 55666 w 3687313"/>
                      <a:gd name="connsiteY1654" fmla="*/ 991697 h 2228553"/>
                      <a:gd name="connsiteX1655" fmla="*/ 67359 w 3687313"/>
                      <a:gd name="connsiteY1655" fmla="*/ 1060453 h 2228553"/>
                      <a:gd name="connsiteX1656" fmla="*/ 71807 w 3687313"/>
                      <a:gd name="connsiteY1656" fmla="*/ 1086889 h 2228553"/>
                      <a:gd name="connsiteX1657" fmla="*/ 98242 w 3687313"/>
                      <a:gd name="connsiteY1657" fmla="*/ 1086507 h 2228553"/>
                      <a:gd name="connsiteX1658" fmla="*/ 100911 w 3687313"/>
                      <a:gd name="connsiteY1658" fmla="*/ 1086507 h 2228553"/>
                      <a:gd name="connsiteX1659" fmla="*/ 97734 w 3687313"/>
                      <a:gd name="connsiteY1659" fmla="*/ 1089049 h 2228553"/>
                      <a:gd name="connsiteX1660" fmla="*/ 69519 w 3687313"/>
                      <a:gd name="connsiteY1660" fmla="*/ 1089049 h 2228553"/>
                      <a:gd name="connsiteX1661" fmla="*/ 66596 w 3687313"/>
                      <a:gd name="connsiteY1661" fmla="*/ 1071892 h 2228553"/>
                      <a:gd name="connsiteX1662" fmla="*/ 64817 w 3687313"/>
                      <a:gd name="connsiteY1662" fmla="*/ 1060708 h 2228553"/>
                      <a:gd name="connsiteX1663" fmla="*/ 117179 w 3687313"/>
                      <a:gd name="connsiteY1663" fmla="*/ 1091210 h 2228553"/>
                      <a:gd name="connsiteX1664" fmla="*/ 109045 w 3687313"/>
                      <a:gd name="connsiteY1664" fmla="*/ 1097818 h 2228553"/>
                      <a:gd name="connsiteX1665" fmla="*/ 98242 w 3687313"/>
                      <a:gd name="connsiteY1665" fmla="*/ 1097946 h 2228553"/>
                      <a:gd name="connsiteX1666" fmla="*/ 98115 w 3687313"/>
                      <a:gd name="connsiteY1666" fmla="*/ 1097946 h 2228553"/>
                      <a:gd name="connsiteX1667" fmla="*/ 106503 w 3687313"/>
                      <a:gd name="connsiteY1667" fmla="*/ 1091337 h 2228553"/>
                      <a:gd name="connsiteX1668" fmla="*/ 117306 w 3687313"/>
                      <a:gd name="connsiteY1668" fmla="*/ 1091210 h 2228553"/>
                      <a:gd name="connsiteX1669" fmla="*/ 121754 w 3687313"/>
                      <a:gd name="connsiteY1669" fmla="*/ 1091210 h 2228553"/>
                      <a:gd name="connsiteX1670" fmla="*/ 132303 w 3687313"/>
                      <a:gd name="connsiteY1670" fmla="*/ 1091083 h 2228553"/>
                      <a:gd name="connsiteX1671" fmla="*/ 123406 w 3687313"/>
                      <a:gd name="connsiteY1671" fmla="*/ 1097818 h 2228553"/>
                      <a:gd name="connsiteX1672" fmla="*/ 113366 w 3687313"/>
                      <a:gd name="connsiteY1672" fmla="*/ 1097818 h 2228553"/>
                      <a:gd name="connsiteX1673" fmla="*/ 121881 w 3687313"/>
                      <a:gd name="connsiteY1673" fmla="*/ 1091083 h 2228553"/>
                      <a:gd name="connsiteX1674" fmla="*/ 160898 w 3687313"/>
                      <a:gd name="connsiteY1674" fmla="*/ 1466130 h 2228553"/>
                      <a:gd name="connsiteX1675" fmla="*/ 167380 w 3687313"/>
                      <a:gd name="connsiteY1675" fmla="*/ 1466512 h 2228553"/>
                      <a:gd name="connsiteX1676" fmla="*/ 168270 w 3687313"/>
                      <a:gd name="connsiteY1676" fmla="*/ 1466512 h 2228553"/>
                      <a:gd name="connsiteX1677" fmla="*/ 182504 w 3687313"/>
                      <a:gd name="connsiteY1677" fmla="*/ 1467274 h 2228553"/>
                      <a:gd name="connsiteX1678" fmla="*/ 180089 w 3687313"/>
                      <a:gd name="connsiteY1678" fmla="*/ 1468291 h 2228553"/>
                      <a:gd name="connsiteX1679" fmla="*/ 161025 w 3687313"/>
                      <a:gd name="connsiteY1679" fmla="*/ 1468037 h 2228553"/>
                      <a:gd name="connsiteX1680" fmla="*/ 145393 w 3687313"/>
                      <a:gd name="connsiteY1680" fmla="*/ 1468037 h 2228553"/>
                      <a:gd name="connsiteX1681" fmla="*/ 151748 w 3687313"/>
                      <a:gd name="connsiteY1681" fmla="*/ 1465749 h 2228553"/>
                      <a:gd name="connsiteX1682" fmla="*/ 161152 w 3687313"/>
                      <a:gd name="connsiteY1682" fmla="*/ 1466130 h 2228553"/>
                      <a:gd name="connsiteX1683" fmla="*/ 185935 w 3687313"/>
                      <a:gd name="connsiteY1683" fmla="*/ 1467528 h 2228553"/>
                      <a:gd name="connsiteX1684" fmla="*/ 203855 w 3687313"/>
                      <a:gd name="connsiteY1684" fmla="*/ 1468545 h 2228553"/>
                      <a:gd name="connsiteX1685" fmla="*/ 202839 w 3687313"/>
                      <a:gd name="connsiteY1685" fmla="*/ 1468926 h 2228553"/>
                      <a:gd name="connsiteX1686" fmla="*/ 190765 w 3687313"/>
                      <a:gd name="connsiteY1686" fmla="*/ 1468545 h 2228553"/>
                      <a:gd name="connsiteX1687" fmla="*/ 183775 w 3687313"/>
                      <a:gd name="connsiteY1687" fmla="*/ 1468418 h 2228553"/>
                      <a:gd name="connsiteX1688" fmla="*/ 186062 w 3687313"/>
                      <a:gd name="connsiteY1688" fmla="*/ 1467528 h 2228553"/>
                      <a:gd name="connsiteX1689" fmla="*/ 190638 w 3687313"/>
                      <a:gd name="connsiteY1689" fmla="*/ 1470960 h 2228553"/>
                      <a:gd name="connsiteX1690" fmla="*/ 197374 w 3687313"/>
                      <a:gd name="connsiteY1690" fmla="*/ 1471087 h 2228553"/>
                      <a:gd name="connsiteX1691" fmla="*/ 191527 w 3687313"/>
                      <a:gd name="connsiteY1691" fmla="*/ 1473374 h 2228553"/>
                      <a:gd name="connsiteX1692" fmla="*/ 171828 w 3687313"/>
                      <a:gd name="connsiteY1692" fmla="*/ 1472739 h 2228553"/>
                      <a:gd name="connsiteX1693" fmla="*/ 177801 w 3687313"/>
                      <a:gd name="connsiteY1693" fmla="*/ 1470451 h 2228553"/>
                      <a:gd name="connsiteX1694" fmla="*/ 190638 w 3687313"/>
                      <a:gd name="connsiteY1694" fmla="*/ 1470833 h 2228553"/>
                      <a:gd name="connsiteX1695" fmla="*/ 206397 w 3687313"/>
                      <a:gd name="connsiteY1695" fmla="*/ 1471341 h 2228553"/>
                      <a:gd name="connsiteX1696" fmla="*/ 221648 w 3687313"/>
                      <a:gd name="connsiteY1696" fmla="*/ 1471722 h 2228553"/>
                      <a:gd name="connsiteX1697" fmla="*/ 214531 w 3687313"/>
                      <a:gd name="connsiteY1697" fmla="*/ 1474391 h 2228553"/>
                      <a:gd name="connsiteX1698" fmla="*/ 199534 w 3687313"/>
                      <a:gd name="connsiteY1698" fmla="*/ 1473883 h 2228553"/>
                      <a:gd name="connsiteX1699" fmla="*/ 206270 w 3687313"/>
                      <a:gd name="connsiteY1699" fmla="*/ 1471468 h 2228553"/>
                      <a:gd name="connsiteX1700" fmla="*/ 471511 w 3687313"/>
                      <a:gd name="connsiteY1700" fmla="*/ 2129168 h 2228553"/>
                      <a:gd name="connsiteX1701" fmla="*/ 484093 w 3687313"/>
                      <a:gd name="connsiteY1701" fmla="*/ 2127516 h 2228553"/>
                      <a:gd name="connsiteX1702" fmla="*/ 472781 w 3687313"/>
                      <a:gd name="connsiteY1702" fmla="*/ 2129676 h 2228553"/>
                      <a:gd name="connsiteX1703" fmla="*/ 429443 w 3687313"/>
                      <a:gd name="connsiteY1703" fmla="*/ 2136285 h 2228553"/>
                      <a:gd name="connsiteX1704" fmla="*/ 471511 w 3687313"/>
                      <a:gd name="connsiteY1704" fmla="*/ 2129168 h 2228553"/>
                      <a:gd name="connsiteX1705" fmla="*/ 688837 w 3687313"/>
                      <a:gd name="connsiteY1705" fmla="*/ 2097141 h 2228553"/>
                      <a:gd name="connsiteX1706" fmla="*/ 614870 w 3687313"/>
                      <a:gd name="connsiteY1706" fmla="*/ 2108325 h 2228553"/>
                      <a:gd name="connsiteX1707" fmla="*/ 614870 w 3687313"/>
                      <a:gd name="connsiteY1707" fmla="*/ 2108325 h 2228553"/>
                      <a:gd name="connsiteX1708" fmla="*/ 596315 w 3687313"/>
                      <a:gd name="connsiteY1708" fmla="*/ 2110994 h 2228553"/>
                      <a:gd name="connsiteX1709" fmla="*/ 630630 w 3687313"/>
                      <a:gd name="connsiteY1709" fmla="*/ 2105020 h 2228553"/>
                      <a:gd name="connsiteX1710" fmla="*/ 643974 w 3687313"/>
                      <a:gd name="connsiteY1710" fmla="*/ 2103114 h 2228553"/>
                      <a:gd name="connsiteX1711" fmla="*/ 656302 w 3687313"/>
                      <a:gd name="connsiteY1711" fmla="*/ 2101208 h 2228553"/>
                      <a:gd name="connsiteX1712" fmla="*/ 653125 w 3687313"/>
                      <a:gd name="connsiteY1712" fmla="*/ 2101843 h 2228553"/>
                      <a:gd name="connsiteX1713" fmla="*/ 671426 w 3687313"/>
                      <a:gd name="connsiteY1713" fmla="*/ 2098793 h 2228553"/>
                      <a:gd name="connsiteX1714" fmla="*/ 710189 w 3687313"/>
                      <a:gd name="connsiteY1714" fmla="*/ 2092311 h 2228553"/>
                      <a:gd name="connsiteX1715" fmla="*/ 710570 w 3687313"/>
                      <a:gd name="connsiteY1715" fmla="*/ 2092311 h 2228553"/>
                      <a:gd name="connsiteX1716" fmla="*/ 772337 w 3687313"/>
                      <a:gd name="connsiteY1716" fmla="*/ 2082017 h 2228553"/>
                      <a:gd name="connsiteX1717" fmla="*/ 777929 w 3687313"/>
                      <a:gd name="connsiteY1717" fmla="*/ 2081508 h 2228553"/>
                      <a:gd name="connsiteX1718" fmla="*/ 788477 w 3687313"/>
                      <a:gd name="connsiteY1718" fmla="*/ 2079729 h 2228553"/>
                      <a:gd name="connsiteX1719" fmla="*/ 794959 w 3687313"/>
                      <a:gd name="connsiteY1719" fmla="*/ 2078204 h 2228553"/>
                      <a:gd name="connsiteX1720" fmla="*/ 809321 w 3687313"/>
                      <a:gd name="connsiteY1720" fmla="*/ 2075662 h 2228553"/>
                      <a:gd name="connsiteX1721" fmla="*/ 778183 w 3687313"/>
                      <a:gd name="connsiteY1721" fmla="*/ 2083161 h 2228553"/>
                      <a:gd name="connsiteX1722" fmla="*/ 772337 w 3687313"/>
                      <a:gd name="connsiteY1722" fmla="*/ 2083669 h 2228553"/>
                      <a:gd name="connsiteX1723" fmla="*/ 760009 w 3687313"/>
                      <a:gd name="connsiteY1723" fmla="*/ 2086592 h 2228553"/>
                      <a:gd name="connsiteX1724" fmla="*/ 758611 w 3687313"/>
                      <a:gd name="connsiteY1724" fmla="*/ 2086846 h 2228553"/>
                      <a:gd name="connsiteX1725" fmla="*/ 688711 w 3687313"/>
                      <a:gd name="connsiteY1725" fmla="*/ 2097014 h 2228553"/>
                      <a:gd name="connsiteX1726" fmla="*/ 3197121 w 3687313"/>
                      <a:gd name="connsiteY1726" fmla="*/ 679178 h 2228553"/>
                      <a:gd name="connsiteX1727" fmla="*/ 3199917 w 3687313"/>
                      <a:gd name="connsiteY1727" fmla="*/ 677907 h 2228553"/>
                      <a:gd name="connsiteX1728" fmla="*/ 3197629 w 3687313"/>
                      <a:gd name="connsiteY1728" fmla="*/ 679178 h 2228553"/>
                      <a:gd name="connsiteX1729" fmla="*/ 3197248 w 3687313"/>
                      <a:gd name="connsiteY1729" fmla="*/ 679178 h 2228553"/>
                      <a:gd name="connsiteX1730" fmla="*/ 3324721 w 3687313"/>
                      <a:gd name="connsiteY1730" fmla="*/ 661767 h 2228553"/>
                      <a:gd name="connsiteX1731" fmla="*/ 3331711 w 3687313"/>
                      <a:gd name="connsiteY1731" fmla="*/ 662402 h 2228553"/>
                      <a:gd name="connsiteX1732" fmla="*/ 3337049 w 3687313"/>
                      <a:gd name="connsiteY1732" fmla="*/ 665707 h 2228553"/>
                      <a:gd name="connsiteX1733" fmla="*/ 3403009 w 3687313"/>
                      <a:gd name="connsiteY1733" fmla="*/ 706884 h 2228553"/>
                      <a:gd name="connsiteX1734" fmla="*/ 3336541 w 3687313"/>
                      <a:gd name="connsiteY1734" fmla="*/ 666469 h 2228553"/>
                      <a:gd name="connsiteX1735" fmla="*/ 3331075 w 3687313"/>
                      <a:gd name="connsiteY1735" fmla="*/ 663165 h 2228553"/>
                      <a:gd name="connsiteX1736" fmla="*/ 3324721 w 3687313"/>
                      <a:gd name="connsiteY1736" fmla="*/ 662656 h 2228553"/>
                      <a:gd name="connsiteX1737" fmla="*/ 3261048 w 3687313"/>
                      <a:gd name="connsiteY1737" fmla="*/ 657573 h 2228553"/>
                      <a:gd name="connsiteX1738" fmla="*/ 3264988 w 3687313"/>
                      <a:gd name="connsiteY1738" fmla="*/ 656175 h 2228553"/>
                      <a:gd name="connsiteX1739" fmla="*/ 3324848 w 3687313"/>
                      <a:gd name="connsiteY1739" fmla="*/ 661640 h 2228553"/>
                      <a:gd name="connsiteX1740" fmla="*/ 3315951 w 3687313"/>
                      <a:gd name="connsiteY1740" fmla="*/ 633425 h 2228553"/>
                      <a:gd name="connsiteX1741" fmla="*/ 3314681 w 3687313"/>
                      <a:gd name="connsiteY1741" fmla="*/ 632663 h 2228553"/>
                      <a:gd name="connsiteX1742" fmla="*/ 3313664 w 3687313"/>
                      <a:gd name="connsiteY1742" fmla="*/ 633044 h 2228553"/>
                      <a:gd name="connsiteX1743" fmla="*/ 3248847 w 3687313"/>
                      <a:gd name="connsiteY1743" fmla="*/ 593645 h 2228553"/>
                      <a:gd name="connsiteX1744" fmla="*/ 3262065 w 3687313"/>
                      <a:gd name="connsiteY1744" fmla="*/ 601271 h 2228553"/>
                      <a:gd name="connsiteX1745" fmla="*/ 3290406 w 3687313"/>
                      <a:gd name="connsiteY1745" fmla="*/ 617920 h 2228553"/>
                      <a:gd name="connsiteX1746" fmla="*/ 3314681 w 3687313"/>
                      <a:gd name="connsiteY1746" fmla="*/ 632663 h 2228553"/>
                      <a:gd name="connsiteX1747" fmla="*/ 3315062 w 3687313"/>
                      <a:gd name="connsiteY1747" fmla="*/ 632663 h 2228553"/>
                      <a:gd name="connsiteX1748" fmla="*/ 3316333 w 3687313"/>
                      <a:gd name="connsiteY1748" fmla="*/ 633298 h 2228553"/>
                      <a:gd name="connsiteX1749" fmla="*/ 3315825 w 3687313"/>
                      <a:gd name="connsiteY1749" fmla="*/ 633298 h 2228553"/>
                      <a:gd name="connsiteX1750" fmla="*/ 3014363 w 3687313"/>
                      <a:gd name="connsiteY1750" fmla="*/ 456259 h 2228553"/>
                      <a:gd name="connsiteX1751" fmla="*/ 3018684 w 3687313"/>
                      <a:gd name="connsiteY1751" fmla="*/ 458928 h 2228553"/>
                      <a:gd name="connsiteX1752" fmla="*/ 3018938 w 3687313"/>
                      <a:gd name="connsiteY1752" fmla="*/ 458928 h 2228553"/>
                      <a:gd name="connsiteX1753" fmla="*/ 3020209 w 3687313"/>
                      <a:gd name="connsiteY1753" fmla="*/ 459818 h 2228553"/>
                      <a:gd name="connsiteX1754" fmla="*/ 3021988 w 3687313"/>
                      <a:gd name="connsiteY1754" fmla="*/ 460835 h 2228553"/>
                      <a:gd name="connsiteX1755" fmla="*/ 3025039 w 3687313"/>
                      <a:gd name="connsiteY1755" fmla="*/ 462741 h 2228553"/>
                      <a:gd name="connsiteX1756" fmla="*/ 3031012 w 3687313"/>
                      <a:gd name="connsiteY1756" fmla="*/ 466427 h 2228553"/>
                      <a:gd name="connsiteX1757" fmla="*/ 3042577 w 3687313"/>
                      <a:gd name="connsiteY1757" fmla="*/ 473798 h 2228553"/>
                      <a:gd name="connsiteX1758" fmla="*/ 3065454 w 3687313"/>
                      <a:gd name="connsiteY1758" fmla="*/ 488159 h 2228553"/>
                      <a:gd name="connsiteX1759" fmla="*/ 3111715 w 3687313"/>
                      <a:gd name="connsiteY1759" fmla="*/ 516755 h 2228553"/>
                      <a:gd name="connsiteX1760" fmla="*/ 3163696 w 3687313"/>
                      <a:gd name="connsiteY1760" fmla="*/ 546494 h 2228553"/>
                      <a:gd name="connsiteX1761" fmla="*/ 3215549 w 3687313"/>
                      <a:gd name="connsiteY1761" fmla="*/ 576234 h 2228553"/>
                      <a:gd name="connsiteX1762" fmla="*/ 3167127 w 3687313"/>
                      <a:gd name="connsiteY1762" fmla="*/ 547003 h 2228553"/>
                      <a:gd name="connsiteX1763" fmla="*/ 3185301 w 3687313"/>
                      <a:gd name="connsiteY1763" fmla="*/ 557424 h 2228553"/>
                      <a:gd name="connsiteX1764" fmla="*/ 3234231 w 3687313"/>
                      <a:gd name="connsiteY1764" fmla="*/ 587418 h 2228553"/>
                      <a:gd name="connsiteX1765" fmla="*/ 3233469 w 3687313"/>
                      <a:gd name="connsiteY1765" fmla="*/ 594916 h 2228553"/>
                      <a:gd name="connsiteX1766" fmla="*/ 3188606 w 3687313"/>
                      <a:gd name="connsiteY1766" fmla="*/ 567719 h 2228553"/>
                      <a:gd name="connsiteX1767" fmla="*/ 3193944 w 3687313"/>
                      <a:gd name="connsiteY1767" fmla="*/ 570261 h 2228553"/>
                      <a:gd name="connsiteX1768" fmla="*/ 3182124 w 3687313"/>
                      <a:gd name="connsiteY1768" fmla="*/ 562127 h 2228553"/>
                      <a:gd name="connsiteX1769" fmla="*/ 3152512 w 3687313"/>
                      <a:gd name="connsiteY1769" fmla="*/ 543826 h 2228553"/>
                      <a:gd name="connsiteX1770" fmla="*/ 3122136 w 3687313"/>
                      <a:gd name="connsiteY1770" fmla="*/ 525906 h 2228553"/>
                      <a:gd name="connsiteX1771" fmla="*/ 3109046 w 3687313"/>
                      <a:gd name="connsiteY1771" fmla="*/ 518916 h 2228553"/>
                      <a:gd name="connsiteX1772" fmla="*/ 3114003 w 3687313"/>
                      <a:gd name="connsiteY1772" fmla="*/ 522601 h 2228553"/>
                      <a:gd name="connsiteX1773" fmla="*/ 3063801 w 3687313"/>
                      <a:gd name="connsiteY1773" fmla="*/ 492226 h 2228553"/>
                      <a:gd name="connsiteX1774" fmla="*/ 3110825 w 3687313"/>
                      <a:gd name="connsiteY1774" fmla="*/ 523237 h 2228553"/>
                      <a:gd name="connsiteX1775" fmla="*/ 3157087 w 3687313"/>
                      <a:gd name="connsiteY1775" fmla="*/ 553866 h 2228553"/>
                      <a:gd name="connsiteX1776" fmla="*/ 3231563 w 3687313"/>
                      <a:gd name="connsiteY1776" fmla="*/ 598348 h 2228553"/>
                      <a:gd name="connsiteX1777" fmla="*/ 3233215 w 3687313"/>
                      <a:gd name="connsiteY1777" fmla="*/ 599365 h 2228553"/>
                      <a:gd name="connsiteX1778" fmla="*/ 3233215 w 3687313"/>
                      <a:gd name="connsiteY1778" fmla="*/ 598856 h 2228553"/>
                      <a:gd name="connsiteX1779" fmla="*/ 3260285 w 3687313"/>
                      <a:gd name="connsiteY1779" fmla="*/ 615632 h 2228553"/>
                      <a:gd name="connsiteX1780" fmla="*/ 3233088 w 3687313"/>
                      <a:gd name="connsiteY1780" fmla="*/ 599365 h 2228553"/>
                      <a:gd name="connsiteX1781" fmla="*/ 3232452 w 3687313"/>
                      <a:gd name="connsiteY1781" fmla="*/ 604957 h 2228553"/>
                      <a:gd name="connsiteX1782" fmla="*/ 3228894 w 3687313"/>
                      <a:gd name="connsiteY1782" fmla="*/ 602669 h 2228553"/>
                      <a:gd name="connsiteX1783" fmla="*/ 3202332 w 3687313"/>
                      <a:gd name="connsiteY1783" fmla="*/ 586020 h 2228553"/>
                      <a:gd name="connsiteX1784" fmla="*/ 3202332 w 3687313"/>
                      <a:gd name="connsiteY1784" fmla="*/ 585130 h 2228553"/>
                      <a:gd name="connsiteX1785" fmla="*/ 3201696 w 3687313"/>
                      <a:gd name="connsiteY1785" fmla="*/ 585385 h 2228553"/>
                      <a:gd name="connsiteX1786" fmla="*/ 3201696 w 3687313"/>
                      <a:gd name="connsiteY1786" fmla="*/ 585639 h 2228553"/>
                      <a:gd name="connsiteX1787" fmla="*/ 3201442 w 3687313"/>
                      <a:gd name="connsiteY1787" fmla="*/ 585512 h 2228553"/>
                      <a:gd name="connsiteX1788" fmla="*/ 3201696 w 3687313"/>
                      <a:gd name="connsiteY1788" fmla="*/ 585512 h 2228553"/>
                      <a:gd name="connsiteX1789" fmla="*/ 3201696 w 3687313"/>
                      <a:gd name="connsiteY1789" fmla="*/ 583732 h 2228553"/>
                      <a:gd name="connsiteX1790" fmla="*/ 3199662 w 3687313"/>
                      <a:gd name="connsiteY1790" fmla="*/ 584495 h 2228553"/>
                      <a:gd name="connsiteX1791" fmla="*/ 3154164 w 3687313"/>
                      <a:gd name="connsiteY1791" fmla="*/ 556026 h 2228553"/>
                      <a:gd name="connsiteX1792" fmla="*/ 3198137 w 3687313"/>
                      <a:gd name="connsiteY1792" fmla="*/ 585130 h 2228553"/>
                      <a:gd name="connsiteX1793" fmla="*/ 3192291 w 3687313"/>
                      <a:gd name="connsiteY1793" fmla="*/ 587291 h 2228553"/>
                      <a:gd name="connsiteX1794" fmla="*/ 3163187 w 3687313"/>
                      <a:gd name="connsiteY1794" fmla="*/ 570134 h 2228553"/>
                      <a:gd name="connsiteX1795" fmla="*/ 3150224 w 3687313"/>
                      <a:gd name="connsiteY1795" fmla="*/ 563271 h 2228553"/>
                      <a:gd name="connsiteX1796" fmla="*/ 3162297 w 3687313"/>
                      <a:gd name="connsiteY1796" fmla="*/ 571532 h 2228553"/>
                      <a:gd name="connsiteX1797" fmla="*/ 3189368 w 3687313"/>
                      <a:gd name="connsiteY1797" fmla="*/ 588308 h 2228553"/>
                      <a:gd name="connsiteX1798" fmla="*/ 3170686 w 3687313"/>
                      <a:gd name="connsiteY1798" fmla="*/ 595933 h 2228553"/>
                      <a:gd name="connsiteX1799" fmla="*/ 3027580 w 3687313"/>
                      <a:gd name="connsiteY1799" fmla="*/ 504427 h 2228553"/>
                      <a:gd name="connsiteX1800" fmla="*/ 3014363 w 3687313"/>
                      <a:gd name="connsiteY1800" fmla="*/ 496675 h 2228553"/>
                      <a:gd name="connsiteX1801" fmla="*/ 3007754 w 3687313"/>
                      <a:gd name="connsiteY1801" fmla="*/ 492735 h 2228553"/>
                      <a:gd name="connsiteX1802" fmla="*/ 3004450 w 3687313"/>
                      <a:gd name="connsiteY1802" fmla="*/ 490828 h 2228553"/>
                      <a:gd name="connsiteX1803" fmla="*/ 3002797 w 3687313"/>
                      <a:gd name="connsiteY1803" fmla="*/ 489812 h 2228553"/>
                      <a:gd name="connsiteX1804" fmla="*/ 3001908 w 3687313"/>
                      <a:gd name="connsiteY1804" fmla="*/ 489303 h 2228553"/>
                      <a:gd name="connsiteX1805" fmla="*/ 3001399 w 3687313"/>
                      <a:gd name="connsiteY1805" fmla="*/ 489049 h 2228553"/>
                      <a:gd name="connsiteX1806" fmla="*/ 2998858 w 3687313"/>
                      <a:gd name="connsiteY1806" fmla="*/ 488286 h 2228553"/>
                      <a:gd name="connsiteX1807" fmla="*/ 3001145 w 3687313"/>
                      <a:gd name="connsiteY1807" fmla="*/ 488922 h 2228553"/>
                      <a:gd name="connsiteX1808" fmla="*/ 2952977 w 3687313"/>
                      <a:gd name="connsiteY1808" fmla="*/ 461216 h 2228553"/>
                      <a:gd name="connsiteX1809" fmla="*/ 2960476 w 3687313"/>
                      <a:gd name="connsiteY1809" fmla="*/ 462995 h 2228553"/>
                      <a:gd name="connsiteX1810" fmla="*/ 3001018 w 3687313"/>
                      <a:gd name="connsiteY1810" fmla="*/ 486253 h 2228553"/>
                      <a:gd name="connsiteX1811" fmla="*/ 2998858 w 3687313"/>
                      <a:gd name="connsiteY1811" fmla="*/ 485745 h 2228553"/>
                      <a:gd name="connsiteX1812" fmla="*/ 3001272 w 3687313"/>
                      <a:gd name="connsiteY1812" fmla="*/ 486380 h 2228553"/>
                      <a:gd name="connsiteX1813" fmla="*/ 3002162 w 3687313"/>
                      <a:gd name="connsiteY1813" fmla="*/ 486888 h 2228553"/>
                      <a:gd name="connsiteX1814" fmla="*/ 3003560 w 3687313"/>
                      <a:gd name="connsiteY1814" fmla="*/ 487651 h 2228553"/>
                      <a:gd name="connsiteX1815" fmla="*/ 3004958 w 3687313"/>
                      <a:gd name="connsiteY1815" fmla="*/ 488414 h 2228553"/>
                      <a:gd name="connsiteX1816" fmla="*/ 3007627 w 3687313"/>
                      <a:gd name="connsiteY1816" fmla="*/ 489939 h 2228553"/>
                      <a:gd name="connsiteX1817" fmla="*/ 3005085 w 3687313"/>
                      <a:gd name="connsiteY1817" fmla="*/ 488286 h 2228553"/>
                      <a:gd name="connsiteX1818" fmla="*/ 3003814 w 3687313"/>
                      <a:gd name="connsiteY1818" fmla="*/ 487397 h 2228553"/>
                      <a:gd name="connsiteX1819" fmla="*/ 3002670 w 3687313"/>
                      <a:gd name="connsiteY1819" fmla="*/ 486761 h 2228553"/>
                      <a:gd name="connsiteX1820" fmla="*/ 2999493 w 3687313"/>
                      <a:gd name="connsiteY1820" fmla="*/ 484728 h 2228553"/>
                      <a:gd name="connsiteX1821" fmla="*/ 3002925 w 3687313"/>
                      <a:gd name="connsiteY1821" fmla="*/ 485745 h 2228553"/>
                      <a:gd name="connsiteX1822" fmla="*/ 2999366 w 3687313"/>
                      <a:gd name="connsiteY1822" fmla="*/ 484728 h 2228553"/>
                      <a:gd name="connsiteX1823" fmla="*/ 2929974 w 3687313"/>
                      <a:gd name="connsiteY1823" fmla="*/ 440119 h 2228553"/>
                      <a:gd name="connsiteX1824" fmla="*/ 2913325 w 3687313"/>
                      <a:gd name="connsiteY1824" fmla="*/ 429316 h 2228553"/>
                      <a:gd name="connsiteX1825" fmla="*/ 2888796 w 3687313"/>
                      <a:gd name="connsiteY1825" fmla="*/ 413684 h 2228553"/>
                      <a:gd name="connsiteX1826" fmla="*/ 2865665 w 3687313"/>
                      <a:gd name="connsiteY1826" fmla="*/ 398814 h 2228553"/>
                      <a:gd name="connsiteX1827" fmla="*/ 2853465 w 3687313"/>
                      <a:gd name="connsiteY1827" fmla="*/ 390426 h 2228553"/>
                      <a:gd name="connsiteX1828" fmla="*/ 2899091 w 3687313"/>
                      <a:gd name="connsiteY1828" fmla="*/ 417496 h 2228553"/>
                      <a:gd name="connsiteX1829" fmla="*/ 2905572 w 3687313"/>
                      <a:gd name="connsiteY1829" fmla="*/ 421309 h 2228553"/>
                      <a:gd name="connsiteX1830" fmla="*/ 2906716 w 3687313"/>
                      <a:gd name="connsiteY1830" fmla="*/ 421945 h 2228553"/>
                      <a:gd name="connsiteX1831" fmla="*/ 2911800 w 3687313"/>
                      <a:gd name="connsiteY1831" fmla="*/ 424995 h 2228553"/>
                      <a:gd name="connsiteX1832" fmla="*/ 2909639 w 3687313"/>
                      <a:gd name="connsiteY1832" fmla="*/ 423597 h 2228553"/>
                      <a:gd name="connsiteX1833" fmla="*/ 2916502 w 3687313"/>
                      <a:gd name="connsiteY1833" fmla="*/ 427282 h 2228553"/>
                      <a:gd name="connsiteX1834" fmla="*/ 2934549 w 3687313"/>
                      <a:gd name="connsiteY1834" fmla="*/ 437831 h 2228553"/>
                      <a:gd name="connsiteX1835" fmla="*/ 2957553 w 3687313"/>
                      <a:gd name="connsiteY1835" fmla="*/ 450159 h 2228553"/>
                      <a:gd name="connsiteX1836" fmla="*/ 2955773 w 3687313"/>
                      <a:gd name="connsiteY1836" fmla="*/ 448380 h 2228553"/>
                      <a:gd name="connsiteX1837" fmla="*/ 2956409 w 3687313"/>
                      <a:gd name="connsiteY1837" fmla="*/ 448761 h 2228553"/>
                      <a:gd name="connsiteX1838" fmla="*/ 3002035 w 3687313"/>
                      <a:gd name="connsiteY1838" fmla="*/ 477611 h 2228553"/>
                      <a:gd name="connsiteX1839" fmla="*/ 2998985 w 3687313"/>
                      <a:gd name="connsiteY1839" fmla="*/ 477229 h 2228553"/>
                      <a:gd name="connsiteX1840" fmla="*/ 3003179 w 3687313"/>
                      <a:gd name="connsiteY1840" fmla="*/ 478373 h 2228553"/>
                      <a:gd name="connsiteX1841" fmla="*/ 3006229 w 3687313"/>
                      <a:gd name="connsiteY1841" fmla="*/ 480280 h 2228553"/>
                      <a:gd name="connsiteX1842" fmla="*/ 3006483 w 3687313"/>
                      <a:gd name="connsiteY1842" fmla="*/ 480280 h 2228553"/>
                      <a:gd name="connsiteX1843" fmla="*/ 3007119 w 3687313"/>
                      <a:gd name="connsiteY1843" fmla="*/ 480661 h 2228553"/>
                      <a:gd name="connsiteX1844" fmla="*/ 3008262 w 3687313"/>
                      <a:gd name="connsiteY1844" fmla="*/ 481296 h 2228553"/>
                      <a:gd name="connsiteX1845" fmla="*/ 3010169 w 3687313"/>
                      <a:gd name="connsiteY1845" fmla="*/ 482440 h 2228553"/>
                      <a:gd name="connsiteX1846" fmla="*/ 3013854 w 3687313"/>
                      <a:gd name="connsiteY1846" fmla="*/ 484728 h 2228553"/>
                      <a:gd name="connsiteX1847" fmla="*/ 3020971 w 3687313"/>
                      <a:gd name="connsiteY1847" fmla="*/ 489303 h 2228553"/>
                      <a:gd name="connsiteX1848" fmla="*/ 3035079 w 3687313"/>
                      <a:gd name="connsiteY1848" fmla="*/ 498200 h 2228553"/>
                      <a:gd name="connsiteX1849" fmla="*/ 3062149 w 3687313"/>
                      <a:gd name="connsiteY1849" fmla="*/ 514722 h 2228553"/>
                      <a:gd name="connsiteX1850" fmla="*/ 3118832 w 3687313"/>
                      <a:gd name="connsiteY1850" fmla="*/ 548147 h 2228553"/>
                      <a:gd name="connsiteX1851" fmla="*/ 3142980 w 3687313"/>
                      <a:gd name="connsiteY1851" fmla="*/ 560729 h 2228553"/>
                      <a:gd name="connsiteX1852" fmla="*/ 3144251 w 3687313"/>
                      <a:gd name="connsiteY1852" fmla="*/ 558695 h 2228553"/>
                      <a:gd name="connsiteX1853" fmla="*/ 3056939 w 3687313"/>
                      <a:gd name="connsiteY1853" fmla="*/ 505698 h 2228553"/>
                      <a:gd name="connsiteX1854" fmla="*/ 3050711 w 3687313"/>
                      <a:gd name="connsiteY1854" fmla="*/ 501631 h 2228553"/>
                      <a:gd name="connsiteX1855" fmla="*/ 3032918 w 3687313"/>
                      <a:gd name="connsiteY1855" fmla="*/ 490066 h 2228553"/>
                      <a:gd name="connsiteX1856" fmla="*/ 3021988 w 3687313"/>
                      <a:gd name="connsiteY1856" fmla="*/ 482949 h 2228553"/>
                      <a:gd name="connsiteX1857" fmla="*/ 3016015 w 3687313"/>
                      <a:gd name="connsiteY1857" fmla="*/ 479136 h 2228553"/>
                      <a:gd name="connsiteX1858" fmla="*/ 3012838 w 3687313"/>
                      <a:gd name="connsiteY1858" fmla="*/ 477102 h 2228553"/>
                      <a:gd name="connsiteX1859" fmla="*/ 3011186 w 3687313"/>
                      <a:gd name="connsiteY1859" fmla="*/ 476086 h 2228553"/>
                      <a:gd name="connsiteX1860" fmla="*/ 3010042 w 3687313"/>
                      <a:gd name="connsiteY1860" fmla="*/ 475450 h 2228553"/>
                      <a:gd name="connsiteX1861" fmla="*/ 3009533 w 3687313"/>
                      <a:gd name="connsiteY1861" fmla="*/ 475196 h 2228553"/>
                      <a:gd name="connsiteX1862" fmla="*/ 3009533 w 3687313"/>
                      <a:gd name="connsiteY1862" fmla="*/ 475196 h 2228553"/>
                      <a:gd name="connsiteX1863" fmla="*/ 3009787 w 3687313"/>
                      <a:gd name="connsiteY1863" fmla="*/ 475196 h 2228553"/>
                      <a:gd name="connsiteX1864" fmla="*/ 3009406 w 3687313"/>
                      <a:gd name="connsiteY1864" fmla="*/ 475069 h 2228553"/>
                      <a:gd name="connsiteX1865" fmla="*/ 3009406 w 3687313"/>
                      <a:gd name="connsiteY1865" fmla="*/ 475069 h 2228553"/>
                      <a:gd name="connsiteX1866" fmla="*/ 3008644 w 3687313"/>
                      <a:gd name="connsiteY1866" fmla="*/ 474688 h 2228553"/>
                      <a:gd name="connsiteX1867" fmla="*/ 3003306 w 3687313"/>
                      <a:gd name="connsiteY1867" fmla="*/ 471256 h 2228553"/>
                      <a:gd name="connsiteX1868" fmla="*/ 3010550 w 3687313"/>
                      <a:gd name="connsiteY1868" fmla="*/ 473290 h 2228553"/>
                      <a:gd name="connsiteX1869" fmla="*/ 3009533 w 3687313"/>
                      <a:gd name="connsiteY1869" fmla="*/ 475069 h 2228553"/>
                      <a:gd name="connsiteX1870" fmla="*/ 3009787 w 3687313"/>
                      <a:gd name="connsiteY1870" fmla="*/ 475069 h 2228553"/>
                      <a:gd name="connsiteX1871" fmla="*/ 3010423 w 3687313"/>
                      <a:gd name="connsiteY1871" fmla="*/ 475450 h 2228553"/>
                      <a:gd name="connsiteX1872" fmla="*/ 3011567 w 3687313"/>
                      <a:gd name="connsiteY1872" fmla="*/ 476086 h 2228553"/>
                      <a:gd name="connsiteX1873" fmla="*/ 3013473 w 3687313"/>
                      <a:gd name="connsiteY1873" fmla="*/ 477229 h 2228553"/>
                      <a:gd name="connsiteX1874" fmla="*/ 3017159 w 3687313"/>
                      <a:gd name="connsiteY1874" fmla="*/ 479390 h 2228553"/>
                      <a:gd name="connsiteX1875" fmla="*/ 3024276 w 3687313"/>
                      <a:gd name="connsiteY1875" fmla="*/ 483838 h 2228553"/>
                      <a:gd name="connsiteX1876" fmla="*/ 3038383 w 3687313"/>
                      <a:gd name="connsiteY1876" fmla="*/ 492608 h 2228553"/>
                      <a:gd name="connsiteX1877" fmla="*/ 3066597 w 3687313"/>
                      <a:gd name="connsiteY1877" fmla="*/ 509765 h 2228553"/>
                      <a:gd name="connsiteX1878" fmla="*/ 3123153 w 3687313"/>
                      <a:gd name="connsiteY1878" fmla="*/ 543953 h 2228553"/>
                      <a:gd name="connsiteX1879" fmla="*/ 3131033 w 3687313"/>
                      <a:gd name="connsiteY1879" fmla="*/ 548147 h 2228553"/>
                      <a:gd name="connsiteX1880" fmla="*/ 3148572 w 3687313"/>
                      <a:gd name="connsiteY1880" fmla="*/ 558441 h 2228553"/>
                      <a:gd name="connsiteX1881" fmla="*/ 3180853 w 3687313"/>
                      <a:gd name="connsiteY1881" fmla="*/ 577124 h 2228553"/>
                      <a:gd name="connsiteX1882" fmla="*/ 3119976 w 3687313"/>
                      <a:gd name="connsiteY1882" fmla="*/ 539886 h 2228553"/>
                      <a:gd name="connsiteX1883" fmla="*/ 3140819 w 3687313"/>
                      <a:gd name="connsiteY1883" fmla="*/ 552214 h 2228553"/>
                      <a:gd name="connsiteX1884" fmla="*/ 3153528 w 3687313"/>
                      <a:gd name="connsiteY1884" fmla="*/ 558949 h 2228553"/>
                      <a:gd name="connsiteX1885" fmla="*/ 3141709 w 3687313"/>
                      <a:gd name="connsiteY1885" fmla="*/ 550816 h 2228553"/>
                      <a:gd name="connsiteX1886" fmla="*/ 3112096 w 3687313"/>
                      <a:gd name="connsiteY1886" fmla="*/ 532514 h 2228553"/>
                      <a:gd name="connsiteX1887" fmla="*/ 3094812 w 3687313"/>
                      <a:gd name="connsiteY1887" fmla="*/ 522347 h 2228553"/>
                      <a:gd name="connsiteX1888" fmla="*/ 3096464 w 3687313"/>
                      <a:gd name="connsiteY1888" fmla="*/ 519551 h 2228553"/>
                      <a:gd name="connsiteX1889" fmla="*/ 3098243 w 3687313"/>
                      <a:gd name="connsiteY1889" fmla="*/ 516628 h 2228553"/>
                      <a:gd name="connsiteX1890" fmla="*/ 3056684 w 3687313"/>
                      <a:gd name="connsiteY1890" fmla="*/ 491972 h 2228553"/>
                      <a:gd name="connsiteX1891" fmla="*/ 3036095 w 3687313"/>
                      <a:gd name="connsiteY1891" fmla="*/ 479517 h 2228553"/>
                      <a:gd name="connsiteX1892" fmla="*/ 3025674 w 3687313"/>
                      <a:gd name="connsiteY1892" fmla="*/ 473163 h 2228553"/>
                      <a:gd name="connsiteX1893" fmla="*/ 3020336 w 3687313"/>
                      <a:gd name="connsiteY1893" fmla="*/ 469985 h 2228553"/>
                      <a:gd name="connsiteX1894" fmla="*/ 3017540 w 3687313"/>
                      <a:gd name="connsiteY1894" fmla="*/ 468333 h 2228553"/>
                      <a:gd name="connsiteX1895" fmla="*/ 3016015 w 3687313"/>
                      <a:gd name="connsiteY1895" fmla="*/ 467443 h 2228553"/>
                      <a:gd name="connsiteX1896" fmla="*/ 3014998 w 3687313"/>
                      <a:gd name="connsiteY1896" fmla="*/ 466808 h 2228553"/>
                      <a:gd name="connsiteX1897" fmla="*/ 3014744 w 3687313"/>
                      <a:gd name="connsiteY1897" fmla="*/ 466808 h 2228553"/>
                      <a:gd name="connsiteX1898" fmla="*/ 3014108 w 3687313"/>
                      <a:gd name="connsiteY1898" fmla="*/ 466300 h 2228553"/>
                      <a:gd name="connsiteX1899" fmla="*/ 3015379 w 3687313"/>
                      <a:gd name="connsiteY1899" fmla="*/ 466681 h 2228553"/>
                      <a:gd name="connsiteX1900" fmla="*/ 3013219 w 3687313"/>
                      <a:gd name="connsiteY1900" fmla="*/ 465537 h 2228553"/>
                      <a:gd name="connsiteX1901" fmla="*/ 3013092 w 3687313"/>
                      <a:gd name="connsiteY1901" fmla="*/ 465537 h 2228553"/>
                      <a:gd name="connsiteX1902" fmla="*/ 3013092 w 3687313"/>
                      <a:gd name="connsiteY1902" fmla="*/ 465537 h 2228553"/>
                      <a:gd name="connsiteX1903" fmla="*/ 3013219 w 3687313"/>
                      <a:gd name="connsiteY1903" fmla="*/ 465537 h 2228553"/>
                      <a:gd name="connsiteX1904" fmla="*/ 3015379 w 3687313"/>
                      <a:gd name="connsiteY1904" fmla="*/ 466681 h 2228553"/>
                      <a:gd name="connsiteX1905" fmla="*/ 3016650 w 3687313"/>
                      <a:gd name="connsiteY1905" fmla="*/ 467316 h 2228553"/>
                      <a:gd name="connsiteX1906" fmla="*/ 3018303 w 3687313"/>
                      <a:gd name="connsiteY1906" fmla="*/ 468206 h 2228553"/>
                      <a:gd name="connsiteX1907" fmla="*/ 3021480 w 3687313"/>
                      <a:gd name="connsiteY1907" fmla="*/ 469985 h 2228553"/>
                      <a:gd name="connsiteX1908" fmla="*/ 3027453 w 3687313"/>
                      <a:gd name="connsiteY1908" fmla="*/ 473417 h 2228553"/>
                      <a:gd name="connsiteX1909" fmla="*/ 3032410 w 3687313"/>
                      <a:gd name="connsiteY1909" fmla="*/ 476213 h 2228553"/>
                      <a:gd name="connsiteX1910" fmla="*/ 3044356 w 3687313"/>
                      <a:gd name="connsiteY1910" fmla="*/ 483330 h 2228553"/>
                      <a:gd name="connsiteX1911" fmla="*/ 3056049 w 3687313"/>
                      <a:gd name="connsiteY1911" fmla="*/ 489557 h 2228553"/>
                      <a:gd name="connsiteX1912" fmla="*/ 3045246 w 3687313"/>
                      <a:gd name="connsiteY1912" fmla="*/ 481932 h 2228553"/>
                      <a:gd name="connsiteX1913" fmla="*/ 3032791 w 3687313"/>
                      <a:gd name="connsiteY1913" fmla="*/ 473925 h 2228553"/>
                      <a:gd name="connsiteX1914" fmla="*/ 3025293 w 3687313"/>
                      <a:gd name="connsiteY1914" fmla="*/ 469223 h 2228553"/>
                      <a:gd name="connsiteX1915" fmla="*/ 3021226 w 3687313"/>
                      <a:gd name="connsiteY1915" fmla="*/ 466681 h 2228553"/>
                      <a:gd name="connsiteX1916" fmla="*/ 3018938 w 3687313"/>
                      <a:gd name="connsiteY1916" fmla="*/ 465283 h 2228553"/>
                      <a:gd name="connsiteX1917" fmla="*/ 3017540 w 3687313"/>
                      <a:gd name="connsiteY1917" fmla="*/ 464393 h 2228553"/>
                      <a:gd name="connsiteX1918" fmla="*/ 3016650 w 3687313"/>
                      <a:gd name="connsiteY1918" fmla="*/ 463885 h 2228553"/>
                      <a:gd name="connsiteX1919" fmla="*/ 3016269 w 3687313"/>
                      <a:gd name="connsiteY1919" fmla="*/ 463631 h 2228553"/>
                      <a:gd name="connsiteX1920" fmla="*/ 3015888 w 3687313"/>
                      <a:gd name="connsiteY1920" fmla="*/ 463376 h 2228553"/>
                      <a:gd name="connsiteX1921" fmla="*/ 3017286 w 3687313"/>
                      <a:gd name="connsiteY1921" fmla="*/ 463758 h 2228553"/>
                      <a:gd name="connsiteX1922" fmla="*/ 3016396 w 3687313"/>
                      <a:gd name="connsiteY1922" fmla="*/ 463249 h 2228553"/>
                      <a:gd name="connsiteX1923" fmla="*/ 3014617 w 3687313"/>
                      <a:gd name="connsiteY1923" fmla="*/ 462360 h 2228553"/>
                      <a:gd name="connsiteX1924" fmla="*/ 3013092 w 3687313"/>
                      <a:gd name="connsiteY1924" fmla="*/ 461724 h 2228553"/>
                      <a:gd name="connsiteX1925" fmla="*/ 3008135 w 3687313"/>
                      <a:gd name="connsiteY1925" fmla="*/ 458801 h 2228553"/>
                      <a:gd name="connsiteX1926" fmla="*/ 3009915 w 3687313"/>
                      <a:gd name="connsiteY1926" fmla="*/ 459310 h 2228553"/>
                      <a:gd name="connsiteX1927" fmla="*/ 3011440 w 3687313"/>
                      <a:gd name="connsiteY1927" fmla="*/ 460326 h 2228553"/>
                      <a:gd name="connsiteX1928" fmla="*/ 3016396 w 3687313"/>
                      <a:gd name="connsiteY1928" fmla="*/ 463376 h 2228553"/>
                      <a:gd name="connsiteX1929" fmla="*/ 3016778 w 3687313"/>
                      <a:gd name="connsiteY1929" fmla="*/ 463376 h 2228553"/>
                      <a:gd name="connsiteX1930" fmla="*/ 3017667 w 3687313"/>
                      <a:gd name="connsiteY1930" fmla="*/ 464012 h 2228553"/>
                      <a:gd name="connsiteX1931" fmla="*/ 3019065 w 3687313"/>
                      <a:gd name="connsiteY1931" fmla="*/ 464774 h 2228553"/>
                      <a:gd name="connsiteX1932" fmla="*/ 3021226 w 3687313"/>
                      <a:gd name="connsiteY1932" fmla="*/ 466045 h 2228553"/>
                      <a:gd name="connsiteX1933" fmla="*/ 3025166 w 3687313"/>
                      <a:gd name="connsiteY1933" fmla="*/ 468333 h 2228553"/>
                      <a:gd name="connsiteX1934" fmla="*/ 3032283 w 3687313"/>
                      <a:gd name="connsiteY1934" fmla="*/ 472654 h 2228553"/>
                      <a:gd name="connsiteX1935" fmla="*/ 3044102 w 3687313"/>
                      <a:gd name="connsiteY1935" fmla="*/ 479644 h 2228553"/>
                      <a:gd name="connsiteX1936" fmla="*/ 3054905 w 3687313"/>
                      <a:gd name="connsiteY1936" fmla="*/ 485363 h 2228553"/>
                      <a:gd name="connsiteX1937" fmla="*/ 3052363 w 3687313"/>
                      <a:gd name="connsiteY1937" fmla="*/ 483330 h 2228553"/>
                      <a:gd name="connsiteX1938" fmla="*/ 3044992 w 3687313"/>
                      <a:gd name="connsiteY1938" fmla="*/ 478373 h 2228553"/>
                      <a:gd name="connsiteX1939" fmla="*/ 3033427 w 3687313"/>
                      <a:gd name="connsiteY1939" fmla="*/ 470875 h 2228553"/>
                      <a:gd name="connsiteX1940" fmla="*/ 3026436 w 3687313"/>
                      <a:gd name="connsiteY1940" fmla="*/ 466427 h 2228553"/>
                      <a:gd name="connsiteX1941" fmla="*/ 3022624 w 3687313"/>
                      <a:gd name="connsiteY1941" fmla="*/ 464012 h 2228553"/>
                      <a:gd name="connsiteX1942" fmla="*/ 3020463 w 3687313"/>
                      <a:gd name="connsiteY1942" fmla="*/ 462741 h 2228553"/>
                      <a:gd name="connsiteX1943" fmla="*/ 3019065 w 3687313"/>
                      <a:gd name="connsiteY1943" fmla="*/ 461851 h 2228553"/>
                      <a:gd name="connsiteX1944" fmla="*/ 3018175 w 3687313"/>
                      <a:gd name="connsiteY1944" fmla="*/ 461343 h 2228553"/>
                      <a:gd name="connsiteX1945" fmla="*/ 3017921 w 3687313"/>
                      <a:gd name="connsiteY1945" fmla="*/ 461343 h 2228553"/>
                      <a:gd name="connsiteX1946" fmla="*/ 3012965 w 3687313"/>
                      <a:gd name="connsiteY1946" fmla="*/ 458166 h 2228553"/>
                      <a:gd name="connsiteX1947" fmla="*/ 3010423 w 3687313"/>
                      <a:gd name="connsiteY1947" fmla="*/ 456641 h 2228553"/>
                      <a:gd name="connsiteX1948" fmla="*/ 3020209 w 3687313"/>
                      <a:gd name="connsiteY1948" fmla="*/ 459437 h 2228553"/>
                      <a:gd name="connsiteX1949" fmla="*/ 3019700 w 3687313"/>
                      <a:gd name="connsiteY1949" fmla="*/ 459182 h 2228553"/>
                      <a:gd name="connsiteX1950" fmla="*/ 3017032 w 3687313"/>
                      <a:gd name="connsiteY1950" fmla="*/ 457784 h 2228553"/>
                      <a:gd name="connsiteX1951" fmla="*/ 3006864 w 3687313"/>
                      <a:gd name="connsiteY1951" fmla="*/ 454607 h 2228553"/>
                      <a:gd name="connsiteX1952" fmla="*/ 3005212 w 3687313"/>
                      <a:gd name="connsiteY1952" fmla="*/ 453590 h 2228553"/>
                      <a:gd name="connsiteX1953" fmla="*/ 3015379 w 3687313"/>
                      <a:gd name="connsiteY1953" fmla="*/ 456513 h 2228553"/>
                      <a:gd name="connsiteX1954" fmla="*/ 2996316 w 3687313"/>
                      <a:gd name="connsiteY1954" fmla="*/ 451430 h 2228553"/>
                      <a:gd name="connsiteX1955" fmla="*/ 3000383 w 3687313"/>
                      <a:gd name="connsiteY1955" fmla="*/ 453717 h 2228553"/>
                      <a:gd name="connsiteX1956" fmla="*/ 2998858 w 3687313"/>
                      <a:gd name="connsiteY1956" fmla="*/ 453590 h 2228553"/>
                      <a:gd name="connsiteX1957" fmla="*/ 3001145 w 3687313"/>
                      <a:gd name="connsiteY1957" fmla="*/ 454226 h 2228553"/>
                      <a:gd name="connsiteX1958" fmla="*/ 3005848 w 3687313"/>
                      <a:gd name="connsiteY1958" fmla="*/ 457149 h 2228553"/>
                      <a:gd name="connsiteX1959" fmla="*/ 3004195 w 3687313"/>
                      <a:gd name="connsiteY1959" fmla="*/ 456768 h 2228553"/>
                      <a:gd name="connsiteX1960" fmla="*/ 2983480 w 3687313"/>
                      <a:gd name="connsiteY1960" fmla="*/ 444440 h 2228553"/>
                      <a:gd name="connsiteX1961" fmla="*/ 2970516 w 3687313"/>
                      <a:gd name="connsiteY1961" fmla="*/ 437577 h 2228553"/>
                      <a:gd name="connsiteX1962" fmla="*/ 2982590 w 3687313"/>
                      <a:gd name="connsiteY1962" fmla="*/ 445965 h 2228553"/>
                      <a:gd name="connsiteX1963" fmla="*/ 2999239 w 3687313"/>
                      <a:gd name="connsiteY1963" fmla="*/ 456386 h 2228553"/>
                      <a:gd name="connsiteX1964" fmla="*/ 2998985 w 3687313"/>
                      <a:gd name="connsiteY1964" fmla="*/ 456386 h 2228553"/>
                      <a:gd name="connsiteX1965" fmla="*/ 2944971 w 3687313"/>
                      <a:gd name="connsiteY1965" fmla="*/ 424232 h 2228553"/>
                      <a:gd name="connsiteX1966" fmla="*/ 2938870 w 3687313"/>
                      <a:gd name="connsiteY1966" fmla="*/ 417242 h 2228553"/>
                      <a:gd name="connsiteX1967" fmla="*/ 2947131 w 3687313"/>
                      <a:gd name="connsiteY1967" fmla="*/ 421690 h 2228553"/>
                      <a:gd name="connsiteX1968" fmla="*/ 2966195 w 3687313"/>
                      <a:gd name="connsiteY1968" fmla="*/ 433510 h 2228553"/>
                      <a:gd name="connsiteX1969" fmla="*/ 2996443 w 3687313"/>
                      <a:gd name="connsiteY1969" fmla="*/ 451430 h 2228553"/>
                      <a:gd name="connsiteX1970" fmla="*/ 2280662 w 3687313"/>
                      <a:gd name="connsiteY1970" fmla="*/ 17539 h 2228553"/>
                      <a:gd name="connsiteX1971" fmla="*/ 2280027 w 3687313"/>
                      <a:gd name="connsiteY1971" fmla="*/ 17157 h 2228553"/>
                      <a:gd name="connsiteX1972" fmla="*/ 2280535 w 3687313"/>
                      <a:gd name="connsiteY1972" fmla="*/ 20462 h 2228553"/>
                      <a:gd name="connsiteX1973" fmla="*/ 2277612 w 3687313"/>
                      <a:gd name="connsiteY1973" fmla="*/ 18810 h 2228553"/>
                      <a:gd name="connsiteX1974" fmla="*/ 2276976 w 3687313"/>
                      <a:gd name="connsiteY1974" fmla="*/ 13726 h 2228553"/>
                      <a:gd name="connsiteX1975" fmla="*/ 2280408 w 3687313"/>
                      <a:gd name="connsiteY1975" fmla="*/ 15632 h 2228553"/>
                      <a:gd name="connsiteX1976" fmla="*/ 2280662 w 3687313"/>
                      <a:gd name="connsiteY1976" fmla="*/ 17539 h 2228553"/>
                      <a:gd name="connsiteX1977" fmla="*/ 2295405 w 3687313"/>
                      <a:gd name="connsiteY1977" fmla="*/ 149460 h 2228553"/>
                      <a:gd name="connsiteX1978" fmla="*/ 2284094 w 3687313"/>
                      <a:gd name="connsiteY1978" fmla="*/ 90362 h 2228553"/>
                      <a:gd name="connsiteX1979" fmla="*/ 2267190 w 3687313"/>
                      <a:gd name="connsiteY1979" fmla="*/ 1652 h 2228553"/>
                      <a:gd name="connsiteX1980" fmla="*/ 2275960 w 3687313"/>
                      <a:gd name="connsiteY1980" fmla="*/ 6736 h 2228553"/>
                      <a:gd name="connsiteX1981" fmla="*/ 2276468 w 3687313"/>
                      <a:gd name="connsiteY1981" fmla="*/ 11057 h 2228553"/>
                      <a:gd name="connsiteX1982" fmla="*/ 2276087 w 3687313"/>
                      <a:gd name="connsiteY1982" fmla="*/ 10803 h 2228553"/>
                      <a:gd name="connsiteX1983" fmla="*/ 2276087 w 3687313"/>
                      <a:gd name="connsiteY1983" fmla="*/ 11184 h 2228553"/>
                      <a:gd name="connsiteX1984" fmla="*/ 2268842 w 3687313"/>
                      <a:gd name="connsiteY1984" fmla="*/ 7117 h 2228553"/>
                      <a:gd name="connsiteX1985" fmla="*/ 2285873 w 3687313"/>
                      <a:gd name="connsiteY1985" fmla="*/ 89981 h 2228553"/>
                      <a:gd name="connsiteX1986" fmla="*/ 2287779 w 3687313"/>
                      <a:gd name="connsiteY1986" fmla="*/ 97479 h 2228553"/>
                      <a:gd name="connsiteX1987" fmla="*/ 2287144 w 3687313"/>
                      <a:gd name="connsiteY1987" fmla="*/ 89727 h 2228553"/>
                      <a:gd name="connsiteX1988" fmla="*/ 2283585 w 3687313"/>
                      <a:gd name="connsiteY1988" fmla="*/ 63546 h 2228553"/>
                      <a:gd name="connsiteX1989" fmla="*/ 2288669 w 3687313"/>
                      <a:gd name="connsiteY1989" fmla="*/ 89473 h 2228553"/>
                      <a:gd name="connsiteX1990" fmla="*/ 2290829 w 3687313"/>
                      <a:gd name="connsiteY1990" fmla="*/ 99386 h 2228553"/>
                      <a:gd name="connsiteX1991" fmla="*/ 2289177 w 3687313"/>
                      <a:gd name="connsiteY1991" fmla="*/ 89473 h 2228553"/>
                      <a:gd name="connsiteX1992" fmla="*/ 2278120 w 3687313"/>
                      <a:gd name="connsiteY1992" fmla="*/ 23131 h 2228553"/>
                      <a:gd name="connsiteX1993" fmla="*/ 2277866 w 3687313"/>
                      <a:gd name="connsiteY1993" fmla="*/ 21479 h 2228553"/>
                      <a:gd name="connsiteX1994" fmla="*/ 2291846 w 3687313"/>
                      <a:gd name="connsiteY1994" fmla="*/ 88202 h 2228553"/>
                      <a:gd name="connsiteX1995" fmla="*/ 2291846 w 3687313"/>
                      <a:gd name="connsiteY1995" fmla="*/ 88964 h 2228553"/>
                      <a:gd name="connsiteX1996" fmla="*/ 2297311 w 3687313"/>
                      <a:gd name="connsiteY1996" fmla="*/ 122135 h 2228553"/>
                      <a:gd name="connsiteX1997" fmla="*/ 2303411 w 3687313"/>
                      <a:gd name="connsiteY1997" fmla="*/ 156196 h 2228553"/>
                      <a:gd name="connsiteX1998" fmla="*/ 2305064 w 3687313"/>
                      <a:gd name="connsiteY1998" fmla="*/ 170303 h 2228553"/>
                      <a:gd name="connsiteX1999" fmla="*/ 2310529 w 3687313"/>
                      <a:gd name="connsiteY1999" fmla="*/ 204745 h 2228553"/>
                      <a:gd name="connsiteX2000" fmla="*/ 2316756 w 3687313"/>
                      <a:gd name="connsiteY2000" fmla="*/ 239314 h 2228553"/>
                      <a:gd name="connsiteX2001" fmla="*/ 2319552 w 3687313"/>
                      <a:gd name="connsiteY2001" fmla="*/ 252277 h 2228553"/>
                      <a:gd name="connsiteX2002" fmla="*/ 2321967 w 3687313"/>
                      <a:gd name="connsiteY2002" fmla="*/ 266893 h 2228553"/>
                      <a:gd name="connsiteX2003" fmla="*/ 2328703 w 3687313"/>
                      <a:gd name="connsiteY2003" fmla="*/ 315696 h 2228553"/>
                      <a:gd name="connsiteX2004" fmla="*/ 2338743 w 3687313"/>
                      <a:gd name="connsiteY2004" fmla="*/ 384707 h 2228553"/>
                      <a:gd name="connsiteX2005" fmla="*/ 2295023 w 3687313"/>
                      <a:gd name="connsiteY2005" fmla="*/ 149333 h 2228553"/>
                      <a:gd name="connsiteX2006" fmla="*/ 2293117 w 3687313"/>
                      <a:gd name="connsiteY2006" fmla="*/ 460580 h 2228553"/>
                      <a:gd name="connsiteX2007" fmla="*/ 2299726 w 3687313"/>
                      <a:gd name="connsiteY2007" fmla="*/ 459691 h 2228553"/>
                      <a:gd name="connsiteX2008" fmla="*/ 2340141 w 3687313"/>
                      <a:gd name="connsiteY2008" fmla="*/ 453463 h 2228553"/>
                      <a:gd name="connsiteX2009" fmla="*/ 2340141 w 3687313"/>
                      <a:gd name="connsiteY2009" fmla="*/ 453463 h 2228553"/>
                      <a:gd name="connsiteX2010" fmla="*/ 2321713 w 3687313"/>
                      <a:gd name="connsiteY2010" fmla="*/ 456513 h 2228553"/>
                      <a:gd name="connsiteX2011" fmla="*/ 2293117 w 3687313"/>
                      <a:gd name="connsiteY2011" fmla="*/ 461089 h 2228553"/>
                      <a:gd name="connsiteX2012" fmla="*/ 2293117 w 3687313"/>
                      <a:gd name="connsiteY2012" fmla="*/ 460580 h 2228553"/>
                      <a:gd name="connsiteX2013" fmla="*/ 1135438 w 3687313"/>
                      <a:gd name="connsiteY2013" fmla="*/ 662529 h 2228553"/>
                      <a:gd name="connsiteX2014" fmla="*/ 1246008 w 3687313"/>
                      <a:gd name="connsiteY2014" fmla="*/ 643084 h 2228553"/>
                      <a:gd name="connsiteX2015" fmla="*/ 1249185 w 3687313"/>
                      <a:gd name="connsiteY2015" fmla="*/ 643338 h 2228553"/>
                      <a:gd name="connsiteX2016" fmla="*/ 1240289 w 3687313"/>
                      <a:gd name="connsiteY2016" fmla="*/ 644991 h 2228553"/>
                      <a:gd name="connsiteX2017" fmla="*/ 1236984 w 3687313"/>
                      <a:gd name="connsiteY2017" fmla="*/ 645372 h 2228553"/>
                      <a:gd name="connsiteX2018" fmla="*/ 1238509 w 3687313"/>
                      <a:gd name="connsiteY2018" fmla="*/ 645372 h 2228553"/>
                      <a:gd name="connsiteX2019" fmla="*/ 1103411 w 3687313"/>
                      <a:gd name="connsiteY2019" fmla="*/ 669646 h 2228553"/>
                      <a:gd name="connsiteX2020" fmla="*/ 1158314 w 3687313"/>
                      <a:gd name="connsiteY2020" fmla="*/ 661640 h 2228553"/>
                      <a:gd name="connsiteX2021" fmla="*/ 1209660 w 3687313"/>
                      <a:gd name="connsiteY2021" fmla="*/ 654141 h 2228553"/>
                      <a:gd name="connsiteX2022" fmla="*/ 1153231 w 3687313"/>
                      <a:gd name="connsiteY2022" fmla="*/ 663800 h 2228553"/>
                      <a:gd name="connsiteX2023" fmla="*/ 1132515 w 3687313"/>
                      <a:gd name="connsiteY2023" fmla="*/ 667359 h 2228553"/>
                      <a:gd name="connsiteX2024" fmla="*/ 1129846 w 3687313"/>
                      <a:gd name="connsiteY2024" fmla="*/ 667740 h 2228553"/>
                      <a:gd name="connsiteX2025" fmla="*/ 1095150 w 3687313"/>
                      <a:gd name="connsiteY2025" fmla="*/ 673332 h 2228553"/>
                      <a:gd name="connsiteX2026" fmla="*/ 1060835 w 3687313"/>
                      <a:gd name="connsiteY2026" fmla="*/ 679560 h 2228553"/>
                      <a:gd name="connsiteX2027" fmla="*/ 1047109 w 3687313"/>
                      <a:gd name="connsiteY2027" fmla="*/ 682737 h 2228553"/>
                      <a:gd name="connsiteX2028" fmla="*/ 1029189 w 3687313"/>
                      <a:gd name="connsiteY2028" fmla="*/ 685533 h 2228553"/>
                      <a:gd name="connsiteX2029" fmla="*/ 1029570 w 3687313"/>
                      <a:gd name="connsiteY2029" fmla="*/ 685406 h 2228553"/>
                      <a:gd name="connsiteX2030" fmla="*/ 1015336 w 3687313"/>
                      <a:gd name="connsiteY2030" fmla="*/ 686931 h 2228553"/>
                      <a:gd name="connsiteX2031" fmla="*/ 1003008 w 3687313"/>
                      <a:gd name="connsiteY2031" fmla="*/ 688837 h 2228553"/>
                      <a:gd name="connsiteX2032" fmla="*/ 1045711 w 3687313"/>
                      <a:gd name="connsiteY2032" fmla="*/ 678543 h 2228553"/>
                      <a:gd name="connsiteX2033" fmla="*/ 1035544 w 3687313"/>
                      <a:gd name="connsiteY2033" fmla="*/ 680322 h 2228553"/>
                      <a:gd name="connsiteX2034" fmla="*/ 1038213 w 3687313"/>
                      <a:gd name="connsiteY2034" fmla="*/ 679814 h 2228553"/>
                      <a:gd name="connsiteX2035" fmla="*/ 1045838 w 3687313"/>
                      <a:gd name="connsiteY2035" fmla="*/ 677907 h 2228553"/>
                      <a:gd name="connsiteX2036" fmla="*/ 1135311 w 3687313"/>
                      <a:gd name="connsiteY2036" fmla="*/ 662783 h 2228553"/>
                      <a:gd name="connsiteX2037" fmla="*/ 96971 w 3687313"/>
                      <a:gd name="connsiteY2037" fmla="*/ 1091464 h 2228553"/>
                      <a:gd name="connsiteX2038" fmla="*/ 98369 w 3687313"/>
                      <a:gd name="connsiteY2038" fmla="*/ 1091464 h 2228553"/>
                      <a:gd name="connsiteX2039" fmla="*/ 102944 w 3687313"/>
                      <a:gd name="connsiteY2039" fmla="*/ 1091464 h 2228553"/>
                      <a:gd name="connsiteX2040" fmla="*/ 94683 w 3687313"/>
                      <a:gd name="connsiteY2040" fmla="*/ 1098073 h 2228553"/>
                      <a:gd name="connsiteX2041" fmla="*/ 88837 w 3687313"/>
                      <a:gd name="connsiteY2041" fmla="*/ 1098073 h 2228553"/>
                      <a:gd name="connsiteX2042" fmla="*/ 96971 w 3687313"/>
                      <a:gd name="connsiteY2042" fmla="*/ 1091464 h 2228553"/>
                      <a:gd name="connsiteX2043" fmla="*/ 70663 w 3687313"/>
                      <a:gd name="connsiteY2043" fmla="*/ 1113324 h 2228553"/>
                      <a:gd name="connsiteX2044" fmla="*/ 76764 w 3687313"/>
                      <a:gd name="connsiteY2044" fmla="*/ 1108113 h 2228553"/>
                      <a:gd name="connsiteX2045" fmla="*/ 85151 w 3687313"/>
                      <a:gd name="connsiteY2045" fmla="*/ 1101123 h 2228553"/>
                      <a:gd name="connsiteX2046" fmla="*/ 90998 w 3687313"/>
                      <a:gd name="connsiteY2046" fmla="*/ 1101123 h 2228553"/>
                      <a:gd name="connsiteX2047" fmla="*/ 79178 w 3687313"/>
                      <a:gd name="connsiteY2047" fmla="*/ 1110909 h 2228553"/>
                      <a:gd name="connsiteX2048" fmla="*/ 76509 w 3687313"/>
                      <a:gd name="connsiteY2048" fmla="*/ 1113196 h 2228553"/>
                      <a:gd name="connsiteX2049" fmla="*/ 70663 w 3687313"/>
                      <a:gd name="connsiteY2049" fmla="*/ 1113196 h 2228553"/>
                      <a:gd name="connsiteX2050" fmla="*/ 79687 w 3687313"/>
                      <a:gd name="connsiteY2050" fmla="*/ 1113324 h 2228553"/>
                      <a:gd name="connsiteX2051" fmla="*/ 80576 w 3687313"/>
                      <a:gd name="connsiteY2051" fmla="*/ 1112561 h 2228553"/>
                      <a:gd name="connsiteX2052" fmla="*/ 94429 w 3687313"/>
                      <a:gd name="connsiteY2052" fmla="*/ 1101123 h 2228553"/>
                      <a:gd name="connsiteX2053" fmla="*/ 98369 w 3687313"/>
                      <a:gd name="connsiteY2053" fmla="*/ 1101123 h 2228553"/>
                      <a:gd name="connsiteX2054" fmla="*/ 105486 w 3687313"/>
                      <a:gd name="connsiteY2054" fmla="*/ 1100996 h 2228553"/>
                      <a:gd name="connsiteX2055" fmla="*/ 90362 w 3687313"/>
                      <a:gd name="connsiteY2055" fmla="*/ 1113324 h 2228553"/>
                      <a:gd name="connsiteX2056" fmla="*/ 79687 w 3687313"/>
                      <a:gd name="connsiteY2056" fmla="*/ 1113324 h 2228553"/>
                      <a:gd name="connsiteX2057" fmla="*/ 98369 w 3687313"/>
                      <a:gd name="connsiteY2057" fmla="*/ 1113324 h 2228553"/>
                      <a:gd name="connsiteX2058" fmla="*/ 94811 w 3687313"/>
                      <a:gd name="connsiteY2058" fmla="*/ 1113324 h 2228553"/>
                      <a:gd name="connsiteX2059" fmla="*/ 109680 w 3687313"/>
                      <a:gd name="connsiteY2059" fmla="*/ 1100996 h 2228553"/>
                      <a:gd name="connsiteX2060" fmla="*/ 119593 w 3687313"/>
                      <a:gd name="connsiteY2060" fmla="*/ 1100996 h 2228553"/>
                      <a:gd name="connsiteX2061" fmla="*/ 104088 w 3687313"/>
                      <a:gd name="connsiteY2061" fmla="*/ 1113324 h 2228553"/>
                      <a:gd name="connsiteX2062" fmla="*/ 98496 w 3687313"/>
                      <a:gd name="connsiteY2062" fmla="*/ 1113324 h 2228553"/>
                      <a:gd name="connsiteX2063" fmla="*/ 83626 w 3687313"/>
                      <a:gd name="connsiteY2063" fmla="*/ 1187926 h 2228553"/>
                      <a:gd name="connsiteX2064" fmla="*/ 84770 w 3687313"/>
                      <a:gd name="connsiteY2064" fmla="*/ 1194535 h 2228553"/>
                      <a:gd name="connsiteX2065" fmla="*/ 84643 w 3687313"/>
                      <a:gd name="connsiteY2065" fmla="*/ 1194535 h 2228553"/>
                      <a:gd name="connsiteX2066" fmla="*/ 83626 w 3687313"/>
                      <a:gd name="connsiteY2066" fmla="*/ 1187926 h 2228553"/>
                      <a:gd name="connsiteX2067" fmla="*/ 121373 w 3687313"/>
                      <a:gd name="connsiteY2067" fmla="*/ 1477060 h 2228553"/>
                      <a:gd name="connsiteX2068" fmla="*/ 131540 w 3687313"/>
                      <a:gd name="connsiteY2068" fmla="*/ 1473247 h 2228553"/>
                      <a:gd name="connsiteX2069" fmla="*/ 133701 w 3687313"/>
                      <a:gd name="connsiteY2069" fmla="*/ 1473247 h 2228553"/>
                      <a:gd name="connsiteX2070" fmla="*/ 131794 w 3687313"/>
                      <a:gd name="connsiteY2070" fmla="*/ 1473247 h 2228553"/>
                      <a:gd name="connsiteX2071" fmla="*/ 141834 w 3687313"/>
                      <a:gd name="connsiteY2071" fmla="*/ 1469562 h 2228553"/>
                      <a:gd name="connsiteX2072" fmla="*/ 160898 w 3687313"/>
                      <a:gd name="connsiteY2072" fmla="*/ 1470197 h 2228553"/>
                      <a:gd name="connsiteX2073" fmla="*/ 174497 w 3687313"/>
                      <a:gd name="connsiteY2073" fmla="*/ 1470579 h 2228553"/>
                      <a:gd name="connsiteX2074" fmla="*/ 168778 w 3687313"/>
                      <a:gd name="connsiteY2074" fmla="*/ 1472866 h 2228553"/>
                      <a:gd name="connsiteX2075" fmla="*/ 162042 w 3687313"/>
                      <a:gd name="connsiteY2075" fmla="*/ 1472612 h 2228553"/>
                      <a:gd name="connsiteX2076" fmla="*/ 160898 w 3687313"/>
                      <a:gd name="connsiteY2076" fmla="*/ 1472612 h 2228553"/>
                      <a:gd name="connsiteX2077" fmla="*/ 133701 w 3687313"/>
                      <a:gd name="connsiteY2077" fmla="*/ 1473247 h 2228553"/>
                      <a:gd name="connsiteX2078" fmla="*/ 160898 w 3687313"/>
                      <a:gd name="connsiteY2078" fmla="*/ 1474137 h 2228553"/>
                      <a:gd name="connsiteX2079" fmla="*/ 164838 w 3687313"/>
                      <a:gd name="connsiteY2079" fmla="*/ 1474264 h 2228553"/>
                      <a:gd name="connsiteX2080" fmla="*/ 159754 w 3687313"/>
                      <a:gd name="connsiteY2080" fmla="*/ 1476298 h 2228553"/>
                      <a:gd name="connsiteX2081" fmla="*/ 155815 w 3687313"/>
                      <a:gd name="connsiteY2081" fmla="*/ 1477823 h 2228553"/>
                      <a:gd name="connsiteX2082" fmla="*/ 121373 w 3687313"/>
                      <a:gd name="connsiteY2082" fmla="*/ 1477060 h 2228553"/>
                      <a:gd name="connsiteX2083" fmla="*/ 160771 w 3687313"/>
                      <a:gd name="connsiteY2083" fmla="*/ 1477950 h 2228553"/>
                      <a:gd name="connsiteX2084" fmla="*/ 158356 w 3687313"/>
                      <a:gd name="connsiteY2084" fmla="*/ 1477950 h 2228553"/>
                      <a:gd name="connsiteX2085" fmla="*/ 160009 w 3687313"/>
                      <a:gd name="connsiteY2085" fmla="*/ 1477314 h 2228553"/>
                      <a:gd name="connsiteX2086" fmla="*/ 167761 w 3687313"/>
                      <a:gd name="connsiteY2086" fmla="*/ 1474391 h 2228553"/>
                      <a:gd name="connsiteX2087" fmla="*/ 187715 w 3687313"/>
                      <a:gd name="connsiteY2087" fmla="*/ 1475027 h 2228553"/>
                      <a:gd name="connsiteX2088" fmla="*/ 179454 w 3687313"/>
                      <a:gd name="connsiteY2088" fmla="*/ 1478458 h 2228553"/>
                      <a:gd name="connsiteX2089" fmla="*/ 160771 w 3687313"/>
                      <a:gd name="connsiteY2089" fmla="*/ 1477950 h 2228553"/>
                      <a:gd name="connsiteX2090" fmla="*/ 197246 w 3687313"/>
                      <a:gd name="connsiteY2090" fmla="*/ 1479094 h 2228553"/>
                      <a:gd name="connsiteX2091" fmla="*/ 200424 w 3687313"/>
                      <a:gd name="connsiteY2091" fmla="*/ 1477441 h 2228553"/>
                      <a:gd name="connsiteX2092" fmla="*/ 194705 w 3687313"/>
                      <a:gd name="connsiteY2092" fmla="*/ 1478966 h 2228553"/>
                      <a:gd name="connsiteX2093" fmla="*/ 186190 w 3687313"/>
                      <a:gd name="connsiteY2093" fmla="*/ 1478712 h 2228553"/>
                      <a:gd name="connsiteX2094" fmla="*/ 195467 w 3687313"/>
                      <a:gd name="connsiteY2094" fmla="*/ 1475408 h 2228553"/>
                      <a:gd name="connsiteX2095" fmla="*/ 210591 w 3687313"/>
                      <a:gd name="connsiteY2095" fmla="*/ 1475916 h 2228553"/>
                      <a:gd name="connsiteX2096" fmla="*/ 201695 w 3687313"/>
                      <a:gd name="connsiteY2096" fmla="*/ 1479221 h 2228553"/>
                      <a:gd name="connsiteX2097" fmla="*/ 197246 w 3687313"/>
                      <a:gd name="connsiteY2097" fmla="*/ 1479094 h 2228553"/>
                      <a:gd name="connsiteX2098" fmla="*/ 346579 w 3687313"/>
                      <a:gd name="connsiteY2098" fmla="*/ 2155730 h 2228553"/>
                      <a:gd name="connsiteX2099" fmla="*/ 287482 w 3687313"/>
                      <a:gd name="connsiteY2099" fmla="*/ 2165770 h 2228553"/>
                      <a:gd name="connsiteX2100" fmla="*/ 254946 w 3687313"/>
                      <a:gd name="connsiteY2100" fmla="*/ 2171362 h 2228553"/>
                      <a:gd name="connsiteX2101" fmla="*/ 249354 w 3687313"/>
                      <a:gd name="connsiteY2101" fmla="*/ 2138827 h 2228553"/>
                      <a:gd name="connsiteX2102" fmla="*/ 239568 w 3687313"/>
                      <a:gd name="connsiteY2102" fmla="*/ 2081254 h 2228553"/>
                      <a:gd name="connsiteX2103" fmla="*/ 240712 w 3687313"/>
                      <a:gd name="connsiteY2103" fmla="*/ 2081254 h 2228553"/>
                      <a:gd name="connsiteX2104" fmla="*/ 240712 w 3687313"/>
                      <a:gd name="connsiteY2104" fmla="*/ 2080873 h 2228553"/>
                      <a:gd name="connsiteX2105" fmla="*/ 242745 w 3687313"/>
                      <a:gd name="connsiteY2105" fmla="*/ 2092947 h 2228553"/>
                      <a:gd name="connsiteX2106" fmla="*/ 244906 w 3687313"/>
                      <a:gd name="connsiteY2106" fmla="*/ 2092565 h 2228553"/>
                      <a:gd name="connsiteX2107" fmla="*/ 246939 w 3687313"/>
                      <a:gd name="connsiteY2107" fmla="*/ 2092184 h 2228553"/>
                      <a:gd name="connsiteX2108" fmla="*/ 253421 w 3687313"/>
                      <a:gd name="connsiteY2108" fmla="*/ 2138064 h 2228553"/>
                      <a:gd name="connsiteX2109" fmla="*/ 257361 w 3687313"/>
                      <a:gd name="connsiteY2109" fmla="*/ 2165897 h 2228553"/>
                      <a:gd name="connsiteX2110" fmla="*/ 286592 w 3687313"/>
                      <a:gd name="connsiteY2110" fmla="*/ 2161576 h 2228553"/>
                      <a:gd name="connsiteX2111" fmla="*/ 377336 w 3687313"/>
                      <a:gd name="connsiteY2111" fmla="*/ 2148359 h 2228553"/>
                      <a:gd name="connsiteX2112" fmla="*/ 356619 w 3687313"/>
                      <a:gd name="connsiteY2112" fmla="*/ 2152426 h 2228553"/>
                      <a:gd name="connsiteX2113" fmla="*/ 398687 w 3687313"/>
                      <a:gd name="connsiteY2113" fmla="*/ 2145309 h 2228553"/>
                      <a:gd name="connsiteX2114" fmla="*/ 409998 w 3687313"/>
                      <a:gd name="connsiteY2114" fmla="*/ 2143656 h 2228553"/>
                      <a:gd name="connsiteX2115" fmla="*/ 467062 w 3687313"/>
                      <a:gd name="connsiteY2115" fmla="*/ 2135141 h 2228553"/>
                      <a:gd name="connsiteX2116" fmla="*/ 346452 w 3687313"/>
                      <a:gd name="connsiteY2116" fmla="*/ 2155730 h 2228553"/>
                      <a:gd name="connsiteX2117" fmla="*/ 2751537 w 3687313"/>
                      <a:gd name="connsiteY2117" fmla="*/ 2086465 h 2228553"/>
                      <a:gd name="connsiteX2118" fmla="*/ 2747343 w 3687313"/>
                      <a:gd name="connsiteY2118" fmla="*/ 2091295 h 2228553"/>
                      <a:gd name="connsiteX2119" fmla="*/ 2751410 w 3687313"/>
                      <a:gd name="connsiteY2119" fmla="*/ 2086338 h 2228553"/>
                      <a:gd name="connsiteX2120" fmla="*/ 2751537 w 3687313"/>
                      <a:gd name="connsiteY2120" fmla="*/ 2086338 h 2228553"/>
                      <a:gd name="connsiteX2121" fmla="*/ 2748868 w 3687313"/>
                      <a:gd name="connsiteY2121" fmla="*/ 2084304 h 2228553"/>
                      <a:gd name="connsiteX2122" fmla="*/ 2750012 w 3687313"/>
                      <a:gd name="connsiteY2122" fmla="*/ 2085194 h 2228553"/>
                      <a:gd name="connsiteX2123" fmla="*/ 2694600 w 3687313"/>
                      <a:gd name="connsiteY2123" fmla="*/ 2154078 h 2228553"/>
                      <a:gd name="connsiteX2124" fmla="*/ 2693456 w 3687313"/>
                      <a:gd name="connsiteY2124" fmla="*/ 2155349 h 2228553"/>
                      <a:gd name="connsiteX2125" fmla="*/ 2661810 w 3687313"/>
                      <a:gd name="connsiteY2125" fmla="*/ 2192587 h 2228553"/>
                      <a:gd name="connsiteX2126" fmla="*/ 2652279 w 3687313"/>
                      <a:gd name="connsiteY2126" fmla="*/ 2145690 h 2228553"/>
                      <a:gd name="connsiteX2127" fmla="*/ 2652024 w 3687313"/>
                      <a:gd name="connsiteY2127" fmla="*/ 2144419 h 2228553"/>
                      <a:gd name="connsiteX2128" fmla="*/ 2640713 w 3687313"/>
                      <a:gd name="connsiteY2128" fmla="*/ 2070578 h 2228553"/>
                      <a:gd name="connsiteX2129" fmla="*/ 2639442 w 3687313"/>
                      <a:gd name="connsiteY2129" fmla="*/ 2070833 h 2228553"/>
                      <a:gd name="connsiteX2130" fmla="*/ 2589114 w 3687313"/>
                      <a:gd name="connsiteY2130" fmla="*/ 1778776 h 2228553"/>
                      <a:gd name="connsiteX2131" fmla="*/ 2596485 w 3687313"/>
                      <a:gd name="connsiteY2131" fmla="*/ 1777505 h 2228553"/>
                      <a:gd name="connsiteX2132" fmla="*/ 2639061 w 3687313"/>
                      <a:gd name="connsiteY2132" fmla="*/ 2029401 h 2228553"/>
                      <a:gd name="connsiteX2133" fmla="*/ 2653168 w 3687313"/>
                      <a:gd name="connsiteY2133" fmla="*/ 2116332 h 2228553"/>
                      <a:gd name="connsiteX2134" fmla="*/ 2650245 w 3687313"/>
                      <a:gd name="connsiteY2134" fmla="*/ 2119890 h 2228553"/>
                      <a:gd name="connsiteX2135" fmla="*/ 2652279 w 3687313"/>
                      <a:gd name="connsiteY2135" fmla="*/ 2120398 h 2228553"/>
                      <a:gd name="connsiteX2136" fmla="*/ 2653676 w 3687313"/>
                      <a:gd name="connsiteY2136" fmla="*/ 2118746 h 2228553"/>
                      <a:gd name="connsiteX2137" fmla="*/ 2653804 w 3687313"/>
                      <a:gd name="connsiteY2137" fmla="*/ 2119890 h 2228553"/>
                      <a:gd name="connsiteX2138" fmla="*/ 2653168 w 3687313"/>
                      <a:gd name="connsiteY2138" fmla="*/ 2120653 h 2228553"/>
                      <a:gd name="connsiteX2139" fmla="*/ 2652279 w 3687313"/>
                      <a:gd name="connsiteY2139" fmla="*/ 2120398 h 2228553"/>
                      <a:gd name="connsiteX2140" fmla="*/ 2651770 w 3687313"/>
                      <a:gd name="connsiteY2140" fmla="*/ 2121034 h 2228553"/>
                      <a:gd name="connsiteX2141" fmla="*/ 2652660 w 3687313"/>
                      <a:gd name="connsiteY2141" fmla="*/ 2121288 h 2228553"/>
                      <a:gd name="connsiteX2142" fmla="*/ 2652405 w 3687313"/>
                      <a:gd name="connsiteY2142" fmla="*/ 2121542 h 2228553"/>
                      <a:gd name="connsiteX2143" fmla="*/ 2653549 w 3687313"/>
                      <a:gd name="connsiteY2143" fmla="*/ 2121797 h 2228553"/>
                      <a:gd name="connsiteX2144" fmla="*/ 2653295 w 3687313"/>
                      <a:gd name="connsiteY2144" fmla="*/ 2122178 h 2228553"/>
                      <a:gd name="connsiteX2145" fmla="*/ 2654058 w 3687313"/>
                      <a:gd name="connsiteY2145" fmla="*/ 2122432 h 2228553"/>
                      <a:gd name="connsiteX2146" fmla="*/ 2653804 w 3687313"/>
                      <a:gd name="connsiteY2146" fmla="*/ 2122686 h 2228553"/>
                      <a:gd name="connsiteX2147" fmla="*/ 2654312 w 3687313"/>
                      <a:gd name="connsiteY2147" fmla="*/ 2122686 h 2228553"/>
                      <a:gd name="connsiteX2148" fmla="*/ 2657743 w 3687313"/>
                      <a:gd name="connsiteY2148" fmla="*/ 2143402 h 2228553"/>
                      <a:gd name="connsiteX2149" fmla="*/ 2664352 w 3687313"/>
                      <a:gd name="connsiteY2149" fmla="*/ 2182165 h 2228553"/>
                      <a:gd name="connsiteX2150" fmla="*/ 2689135 w 3687313"/>
                      <a:gd name="connsiteY2150" fmla="*/ 2151663 h 2228553"/>
                      <a:gd name="connsiteX2151" fmla="*/ 2702352 w 3687313"/>
                      <a:gd name="connsiteY2151" fmla="*/ 2135522 h 2228553"/>
                      <a:gd name="connsiteX2152" fmla="*/ 2702988 w 3687313"/>
                      <a:gd name="connsiteY2152" fmla="*/ 2135522 h 2228553"/>
                      <a:gd name="connsiteX2153" fmla="*/ 2702988 w 3687313"/>
                      <a:gd name="connsiteY2153" fmla="*/ 2135395 h 2228553"/>
                      <a:gd name="connsiteX2154" fmla="*/ 2703751 w 3687313"/>
                      <a:gd name="connsiteY2154" fmla="*/ 2135649 h 2228553"/>
                      <a:gd name="connsiteX2155" fmla="*/ 2703751 w 3687313"/>
                      <a:gd name="connsiteY2155" fmla="*/ 2135141 h 2228553"/>
                      <a:gd name="connsiteX2156" fmla="*/ 2704894 w 3687313"/>
                      <a:gd name="connsiteY2156" fmla="*/ 2135395 h 2228553"/>
                      <a:gd name="connsiteX2157" fmla="*/ 2704894 w 3687313"/>
                      <a:gd name="connsiteY2157" fmla="*/ 2135014 h 2228553"/>
                      <a:gd name="connsiteX2158" fmla="*/ 2705784 w 3687313"/>
                      <a:gd name="connsiteY2158" fmla="*/ 2135268 h 2228553"/>
                      <a:gd name="connsiteX2159" fmla="*/ 2705657 w 3687313"/>
                      <a:gd name="connsiteY2159" fmla="*/ 2134379 h 2228553"/>
                      <a:gd name="connsiteX2160" fmla="*/ 2704767 w 3687313"/>
                      <a:gd name="connsiteY2160" fmla="*/ 2134124 h 2228553"/>
                      <a:gd name="connsiteX2161" fmla="*/ 2704640 w 3687313"/>
                      <a:gd name="connsiteY2161" fmla="*/ 2132981 h 2228553"/>
                      <a:gd name="connsiteX2162" fmla="*/ 2705403 w 3687313"/>
                      <a:gd name="connsiteY2162" fmla="*/ 2132091 h 2228553"/>
                      <a:gd name="connsiteX2163" fmla="*/ 2705784 w 3687313"/>
                      <a:gd name="connsiteY2163" fmla="*/ 2134251 h 2228553"/>
                      <a:gd name="connsiteX2164" fmla="*/ 2707818 w 3687313"/>
                      <a:gd name="connsiteY2164" fmla="*/ 2134760 h 2228553"/>
                      <a:gd name="connsiteX2165" fmla="*/ 2707055 w 3687313"/>
                      <a:gd name="connsiteY2165" fmla="*/ 2130058 h 2228553"/>
                      <a:gd name="connsiteX2166" fmla="*/ 2746580 w 3687313"/>
                      <a:gd name="connsiteY2166" fmla="*/ 2081635 h 2228553"/>
                      <a:gd name="connsiteX2167" fmla="*/ 2749376 w 3687313"/>
                      <a:gd name="connsiteY2167" fmla="*/ 2083923 h 2228553"/>
                      <a:gd name="connsiteX2168" fmla="*/ 2819658 w 3687313"/>
                      <a:gd name="connsiteY2168" fmla="*/ 1986190 h 2228553"/>
                      <a:gd name="connsiteX2169" fmla="*/ 2732981 w 3687313"/>
                      <a:gd name="connsiteY2169" fmla="*/ 2091295 h 2228553"/>
                      <a:gd name="connsiteX2170" fmla="*/ 2759671 w 3687313"/>
                      <a:gd name="connsiteY2170" fmla="*/ 2055455 h 2228553"/>
                      <a:gd name="connsiteX2171" fmla="*/ 2723831 w 3687313"/>
                      <a:gd name="connsiteY2171" fmla="*/ 2098920 h 2228553"/>
                      <a:gd name="connsiteX2172" fmla="*/ 2772126 w 3687313"/>
                      <a:gd name="connsiteY2172" fmla="*/ 2038424 h 2228553"/>
                      <a:gd name="connsiteX2173" fmla="*/ 2843679 w 3687313"/>
                      <a:gd name="connsiteY2173" fmla="*/ 1951366 h 2228553"/>
                      <a:gd name="connsiteX2174" fmla="*/ 2902268 w 3687313"/>
                      <a:gd name="connsiteY2174" fmla="*/ 1879305 h 2228553"/>
                      <a:gd name="connsiteX2175" fmla="*/ 2937599 w 3687313"/>
                      <a:gd name="connsiteY2175" fmla="*/ 1835967 h 2228553"/>
                      <a:gd name="connsiteX2176" fmla="*/ 2950563 w 3687313"/>
                      <a:gd name="connsiteY2176" fmla="*/ 1820462 h 2228553"/>
                      <a:gd name="connsiteX2177" fmla="*/ 2985640 w 3687313"/>
                      <a:gd name="connsiteY2177" fmla="*/ 1780428 h 2228553"/>
                      <a:gd name="connsiteX2178" fmla="*/ 2886000 w 3687313"/>
                      <a:gd name="connsiteY2178" fmla="*/ 1901292 h 2228553"/>
                      <a:gd name="connsiteX2179" fmla="*/ 3027199 w 3687313"/>
                      <a:gd name="connsiteY2179" fmla="*/ 1733150 h 2228553"/>
                      <a:gd name="connsiteX2180" fmla="*/ 2985894 w 3687313"/>
                      <a:gd name="connsiteY2180" fmla="*/ 1784114 h 2228553"/>
                      <a:gd name="connsiteX2181" fmla="*/ 2819531 w 3687313"/>
                      <a:gd name="connsiteY2181" fmla="*/ 1986317 h 2228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</a:cxnLst>
                    <a:rect l="l" t="t" r="r" b="b"/>
                    <a:pathLst>
                      <a:path w="3687313" h="2228553">
                        <a:moveTo>
                          <a:pt x="3687314" y="910993"/>
                        </a:moveTo>
                        <a:cubicBezTo>
                          <a:pt x="3687314" y="910993"/>
                          <a:pt x="3599239" y="857488"/>
                          <a:pt x="3598731" y="857488"/>
                        </a:cubicBezTo>
                        <a:cubicBezTo>
                          <a:pt x="3598731" y="857488"/>
                          <a:pt x="3563780" y="836136"/>
                          <a:pt x="3561747" y="835628"/>
                        </a:cubicBezTo>
                        <a:lnTo>
                          <a:pt x="3323323" y="690235"/>
                        </a:lnTo>
                        <a:cubicBezTo>
                          <a:pt x="3283162" y="687185"/>
                          <a:pt x="3243001" y="684008"/>
                          <a:pt x="3202840" y="680703"/>
                        </a:cubicBezTo>
                        <a:cubicBezTo>
                          <a:pt x="3212245" y="676509"/>
                          <a:pt x="3221904" y="672569"/>
                          <a:pt x="3231690" y="669138"/>
                        </a:cubicBezTo>
                        <a:lnTo>
                          <a:pt x="3238044" y="666977"/>
                        </a:lnTo>
                        <a:lnTo>
                          <a:pt x="3265496" y="669901"/>
                        </a:lnTo>
                        <a:lnTo>
                          <a:pt x="3265750" y="666723"/>
                        </a:lnTo>
                        <a:lnTo>
                          <a:pt x="3266004" y="663419"/>
                        </a:lnTo>
                        <a:lnTo>
                          <a:pt x="3250880" y="662529"/>
                        </a:lnTo>
                        <a:lnTo>
                          <a:pt x="3256091" y="660750"/>
                        </a:lnTo>
                        <a:lnTo>
                          <a:pt x="3325229" y="667232"/>
                        </a:lnTo>
                        <a:lnTo>
                          <a:pt x="3331075" y="667740"/>
                        </a:lnTo>
                        <a:lnTo>
                          <a:pt x="3335397" y="670536"/>
                        </a:lnTo>
                        <a:lnTo>
                          <a:pt x="3359544" y="685660"/>
                        </a:lnTo>
                        <a:cubicBezTo>
                          <a:pt x="3440756" y="736624"/>
                          <a:pt x="3522094" y="787715"/>
                          <a:pt x="3571152" y="818471"/>
                        </a:cubicBezTo>
                        <a:cubicBezTo>
                          <a:pt x="3571152" y="818471"/>
                          <a:pt x="3571279" y="818471"/>
                          <a:pt x="3571406" y="818471"/>
                        </a:cubicBezTo>
                        <a:lnTo>
                          <a:pt x="3572550" y="819106"/>
                        </a:lnTo>
                        <a:lnTo>
                          <a:pt x="3574456" y="820123"/>
                        </a:lnTo>
                        <a:lnTo>
                          <a:pt x="3577634" y="821902"/>
                        </a:lnTo>
                        <a:cubicBezTo>
                          <a:pt x="3579540" y="823046"/>
                          <a:pt x="3581446" y="824190"/>
                          <a:pt x="3583226" y="825334"/>
                        </a:cubicBezTo>
                        <a:cubicBezTo>
                          <a:pt x="3586784" y="827494"/>
                          <a:pt x="3590088" y="829528"/>
                          <a:pt x="3593266" y="831434"/>
                        </a:cubicBezTo>
                        <a:cubicBezTo>
                          <a:pt x="3599366" y="835247"/>
                          <a:pt x="3604704" y="838551"/>
                          <a:pt x="3608898" y="841093"/>
                        </a:cubicBezTo>
                        <a:lnTo>
                          <a:pt x="3608898" y="841093"/>
                        </a:lnTo>
                        <a:cubicBezTo>
                          <a:pt x="3610296" y="841728"/>
                          <a:pt x="3609661" y="841601"/>
                          <a:pt x="3610169" y="841856"/>
                        </a:cubicBezTo>
                        <a:lnTo>
                          <a:pt x="3611694" y="842745"/>
                        </a:lnTo>
                        <a:cubicBezTo>
                          <a:pt x="3612711" y="843381"/>
                          <a:pt x="3613600" y="843889"/>
                          <a:pt x="3614490" y="844398"/>
                        </a:cubicBezTo>
                        <a:cubicBezTo>
                          <a:pt x="3616142" y="845414"/>
                          <a:pt x="3617667" y="846304"/>
                          <a:pt x="3618938" y="847066"/>
                        </a:cubicBezTo>
                        <a:cubicBezTo>
                          <a:pt x="3646263" y="863588"/>
                          <a:pt x="3669267" y="875662"/>
                          <a:pt x="3670283" y="874010"/>
                        </a:cubicBezTo>
                        <a:cubicBezTo>
                          <a:pt x="3670665" y="873374"/>
                          <a:pt x="3664946" y="868799"/>
                          <a:pt x="3654778" y="861682"/>
                        </a:cubicBezTo>
                        <a:cubicBezTo>
                          <a:pt x="3649567" y="858123"/>
                          <a:pt x="3643467" y="853929"/>
                          <a:pt x="3636477" y="849100"/>
                        </a:cubicBezTo>
                        <a:cubicBezTo>
                          <a:pt x="3632918" y="846685"/>
                          <a:pt x="3629233" y="844270"/>
                          <a:pt x="3625293" y="841601"/>
                        </a:cubicBezTo>
                        <a:cubicBezTo>
                          <a:pt x="3623260" y="840330"/>
                          <a:pt x="3621226" y="838932"/>
                          <a:pt x="3619193" y="837662"/>
                        </a:cubicBezTo>
                        <a:lnTo>
                          <a:pt x="3616015" y="835628"/>
                        </a:lnTo>
                        <a:lnTo>
                          <a:pt x="3614363" y="834484"/>
                        </a:lnTo>
                        <a:lnTo>
                          <a:pt x="3613982" y="834230"/>
                        </a:lnTo>
                        <a:lnTo>
                          <a:pt x="3613346" y="833849"/>
                        </a:lnTo>
                        <a:cubicBezTo>
                          <a:pt x="3613346" y="833849"/>
                          <a:pt x="3613346" y="833849"/>
                          <a:pt x="3613346" y="833849"/>
                        </a:cubicBezTo>
                        <a:lnTo>
                          <a:pt x="3613346" y="833849"/>
                        </a:lnTo>
                        <a:cubicBezTo>
                          <a:pt x="3604831" y="828257"/>
                          <a:pt x="3595553" y="822156"/>
                          <a:pt x="3585386" y="815802"/>
                        </a:cubicBezTo>
                        <a:lnTo>
                          <a:pt x="3580811" y="813006"/>
                        </a:lnTo>
                        <a:lnTo>
                          <a:pt x="3578269" y="811481"/>
                        </a:lnTo>
                        <a:cubicBezTo>
                          <a:pt x="3577125" y="811100"/>
                          <a:pt x="3577379" y="810845"/>
                          <a:pt x="3575981" y="810210"/>
                        </a:cubicBezTo>
                        <a:lnTo>
                          <a:pt x="3499599" y="761025"/>
                        </a:lnTo>
                        <a:lnTo>
                          <a:pt x="3339845" y="663673"/>
                        </a:lnTo>
                        <a:lnTo>
                          <a:pt x="3333490" y="659860"/>
                        </a:lnTo>
                        <a:lnTo>
                          <a:pt x="3325992" y="659225"/>
                        </a:lnTo>
                        <a:lnTo>
                          <a:pt x="3272740" y="655031"/>
                        </a:lnTo>
                        <a:lnTo>
                          <a:pt x="3275536" y="654014"/>
                        </a:lnTo>
                        <a:cubicBezTo>
                          <a:pt x="3292821" y="655285"/>
                          <a:pt x="3309978" y="656429"/>
                          <a:pt x="3326119" y="657573"/>
                        </a:cubicBezTo>
                        <a:lnTo>
                          <a:pt x="3333745" y="658081"/>
                        </a:lnTo>
                        <a:lnTo>
                          <a:pt x="3340734" y="662275"/>
                        </a:lnTo>
                        <a:cubicBezTo>
                          <a:pt x="3348487" y="666850"/>
                          <a:pt x="3354969" y="670790"/>
                          <a:pt x="3361196" y="674476"/>
                        </a:cubicBezTo>
                        <a:cubicBezTo>
                          <a:pt x="3402247" y="698623"/>
                          <a:pt x="3439612" y="720610"/>
                          <a:pt x="3466810" y="736624"/>
                        </a:cubicBezTo>
                        <a:cubicBezTo>
                          <a:pt x="3480408" y="744376"/>
                          <a:pt x="3491592" y="750731"/>
                          <a:pt x="3499218" y="755179"/>
                        </a:cubicBezTo>
                        <a:cubicBezTo>
                          <a:pt x="3506971" y="759500"/>
                          <a:pt x="3511292" y="761788"/>
                          <a:pt x="3511419" y="761534"/>
                        </a:cubicBezTo>
                        <a:cubicBezTo>
                          <a:pt x="3511673" y="761025"/>
                          <a:pt x="3503030" y="755052"/>
                          <a:pt x="3488669" y="745901"/>
                        </a:cubicBezTo>
                        <a:cubicBezTo>
                          <a:pt x="3474308" y="736751"/>
                          <a:pt x="3454609" y="724296"/>
                          <a:pt x="3432749" y="711078"/>
                        </a:cubicBezTo>
                        <a:cubicBezTo>
                          <a:pt x="3405170" y="694302"/>
                          <a:pt x="3371491" y="674222"/>
                          <a:pt x="3343403" y="657827"/>
                        </a:cubicBezTo>
                        <a:lnTo>
                          <a:pt x="3334888" y="652870"/>
                        </a:lnTo>
                        <a:lnTo>
                          <a:pt x="3326500" y="652362"/>
                        </a:lnTo>
                        <a:cubicBezTo>
                          <a:pt x="3311630" y="651599"/>
                          <a:pt x="3298413" y="650837"/>
                          <a:pt x="3287229" y="650201"/>
                        </a:cubicBezTo>
                        <a:cubicBezTo>
                          <a:pt x="3287102" y="650201"/>
                          <a:pt x="3286974" y="650201"/>
                          <a:pt x="3286848" y="650201"/>
                        </a:cubicBezTo>
                        <a:lnTo>
                          <a:pt x="3325483" y="636857"/>
                        </a:lnTo>
                        <a:lnTo>
                          <a:pt x="3240840" y="585639"/>
                        </a:lnTo>
                        <a:lnTo>
                          <a:pt x="3236011" y="582716"/>
                        </a:lnTo>
                        <a:cubicBezTo>
                          <a:pt x="3236011" y="582716"/>
                          <a:pt x="3236011" y="582461"/>
                          <a:pt x="3236011" y="582716"/>
                        </a:cubicBezTo>
                        <a:lnTo>
                          <a:pt x="3106123" y="504046"/>
                        </a:lnTo>
                        <a:cubicBezTo>
                          <a:pt x="3087568" y="493243"/>
                          <a:pt x="3073714" y="485236"/>
                          <a:pt x="3064437" y="479771"/>
                        </a:cubicBezTo>
                        <a:cubicBezTo>
                          <a:pt x="3059862" y="477229"/>
                          <a:pt x="3056430" y="475323"/>
                          <a:pt x="3054143" y="474052"/>
                        </a:cubicBezTo>
                        <a:cubicBezTo>
                          <a:pt x="3051728" y="472781"/>
                          <a:pt x="3050584" y="472146"/>
                          <a:pt x="3050457" y="472273"/>
                        </a:cubicBezTo>
                        <a:cubicBezTo>
                          <a:pt x="3050457" y="472400"/>
                          <a:pt x="3051473" y="473290"/>
                          <a:pt x="3053634" y="474815"/>
                        </a:cubicBezTo>
                        <a:cubicBezTo>
                          <a:pt x="3053888" y="474942"/>
                          <a:pt x="3054269" y="475323"/>
                          <a:pt x="3054651" y="475450"/>
                        </a:cubicBezTo>
                        <a:lnTo>
                          <a:pt x="3052109" y="473925"/>
                        </a:lnTo>
                        <a:lnTo>
                          <a:pt x="3056684" y="476848"/>
                        </a:lnTo>
                        <a:cubicBezTo>
                          <a:pt x="3058591" y="478119"/>
                          <a:pt x="3060878" y="479644"/>
                          <a:pt x="3063420" y="481296"/>
                        </a:cubicBezTo>
                        <a:cubicBezTo>
                          <a:pt x="3065962" y="482949"/>
                          <a:pt x="3069012" y="484855"/>
                          <a:pt x="3072317" y="486888"/>
                        </a:cubicBezTo>
                        <a:lnTo>
                          <a:pt x="3107521" y="509384"/>
                        </a:lnTo>
                        <a:lnTo>
                          <a:pt x="3115655" y="514594"/>
                        </a:lnTo>
                        <a:cubicBezTo>
                          <a:pt x="3113749" y="513578"/>
                          <a:pt x="3112350" y="512815"/>
                          <a:pt x="3111715" y="512561"/>
                        </a:cubicBezTo>
                        <a:cubicBezTo>
                          <a:pt x="3117943" y="516374"/>
                          <a:pt x="3123789" y="519932"/>
                          <a:pt x="3129381" y="523364"/>
                        </a:cubicBezTo>
                        <a:lnTo>
                          <a:pt x="3158231" y="541792"/>
                        </a:lnTo>
                        <a:lnTo>
                          <a:pt x="3054015" y="478882"/>
                        </a:lnTo>
                        <a:lnTo>
                          <a:pt x="3037748" y="468841"/>
                        </a:lnTo>
                        <a:lnTo>
                          <a:pt x="3029360" y="463631"/>
                        </a:lnTo>
                        <a:lnTo>
                          <a:pt x="3025039" y="460962"/>
                        </a:lnTo>
                        <a:lnTo>
                          <a:pt x="3022624" y="459564"/>
                        </a:lnTo>
                        <a:lnTo>
                          <a:pt x="3021099" y="458674"/>
                        </a:lnTo>
                        <a:lnTo>
                          <a:pt x="3020082" y="458166"/>
                        </a:lnTo>
                        <a:lnTo>
                          <a:pt x="3019700" y="458166"/>
                        </a:lnTo>
                        <a:cubicBezTo>
                          <a:pt x="3019700" y="458166"/>
                          <a:pt x="2968737" y="427028"/>
                          <a:pt x="2968737" y="427028"/>
                        </a:cubicBezTo>
                        <a:cubicBezTo>
                          <a:pt x="2972422" y="429062"/>
                          <a:pt x="2974583" y="430205"/>
                          <a:pt x="2974710" y="429951"/>
                        </a:cubicBezTo>
                        <a:cubicBezTo>
                          <a:pt x="2974837" y="429697"/>
                          <a:pt x="2970389" y="426520"/>
                          <a:pt x="2962890" y="421690"/>
                        </a:cubicBezTo>
                        <a:cubicBezTo>
                          <a:pt x="2955265" y="416988"/>
                          <a:pt x="2944844" y="410506"/>
                          <a:pt x="2933278" y="403262"/>
                        </a:cubicBezTo>
                        <a:cubicBezTo>
                          <a:pt x="2921586" y="396272"/>
                          <a:pt x="2910910" y="390045"/>
                          <a:pt x="2903285" y="385469"/>
                        </a:cubicBezTo>
                        <a:cubicBezTo>
                          <a:pt x="2895532" y="381021"/>
                          <a:pt x="2890702" y="378479"/>
                          <a:pt x="2890576" y="378733"/>
                        </a:cubicBezTo>
                        <a:cubicBezTo>
                          <a:pt x="2890448" y="378988"/>
                          <a:pt x="2893117" y="380767"/>
                          <a:pt x="2897565" y="383817"/>
                        </a:cubicBezTo>
                        <a:lnTo>
                          <a:pt x="2891465" y="380131"/>
                        </a:lnTo>
                        <a:lnTo>
                          <a:pt x="2900743" y="385851"/>
                        </a:lnTo>
                        <a:cubicBezTo>
                          <a:pt x="2900743" y="385851"/>
                          <a:pt x="2901759" y="386486"/>
                          <a:pt x="2902395" y="386867"/>
                        </a:cubicBezTo>
                        <a:cubicBezTo>
                          <a:pt x="2910021" y="391570"/>
                          <a:pt x="2920442" y="398051"/>
                          <a:pt x="2932007" y="405296"/>
                        </a:cubicBezTo>
                        <a:cubicBezTo>
                          <a:pt x="2932897" y="405804"/>
                          <a:pt x="2933659" y="406185"/>
                          <a:pt x="2934422" y="406694"/>
                        </a:cubicBezTo>
                        <a:lnTo>
                          <a:pt x="3001908" y="448634"/>
                        </a:lnTo>
                        <a:lnTo>
                          <a:pt x="3010931" y="454226"/>
                        </a:lnTo>
                        <a:cubicBezTo>
                          <a:pt x="3008262" y="453463"/>
                          <a:pt x="3005593" y="452955"/>
                          <a:pt x="3002925" y="452701"/>
                        </a:cubicBezTo>
                        <a:cubicBezTo>
                          <a:pt x="2995172" y="448125"/>
                          <a:pt x="2988182" y="443931"/>
                          <a:pt x="2982717" y="440754"/>
                        </a:cubicBezTo>
                        <a:cubicBezTo>
                          <a:pt x="2980938" y="439737"/>
                          <a:pt x="2979413" y="438848"/>
                          <a:pt x="2977888" y="437958"/>
                        </a:cubicBezTo>
                        <a:cubicBezTo>
                          <a:pt x="2974710" y="436052"/>
                          <a:pt x="2971406" y="434018"/>
                          <a:pt x="2968101" y="431858"/>
                        </a:cubicBezTo>
                        <a:cubicBezTo>
                          <a:pt x="2966195" y="430714"/>
                          <a:pt x="2964289" y="429570"/>
                          <a:pt x="2962509" y="428553"/>
                        </a:cubicBezTo>
                        <a:lnTo>
                          <a:pt x="2963526" y="427028"/>
                        </a:lnTo>
                        <a:lnTo>
                          <a:pt x="2877993" y="376827"/>
                        </a:lnTo>
                        <a:cubicBezTo>
                          <a:pt x="2862488" y="367676"/>
                          <a:pt x="2848127" y="359415"/>
                          <a:pt x="2835417" y="352298"/>
                        </a:cubicBezTo>
                        <a:lnTo>
                          <a:pt x="2826775" y="347087"/>
                        </a:lnTo>
                        <a:lnTo>
                          <a:pt x="2784962" y="321669"/>
                        </a:lnTo>
                        <a:lnTo>
                          <a:pt x="2825759" y="345054"/>
                        </a:lnTo>
                        <a:cubicBezTo>
                          <a:pt x="2828936" y="346960"/>
                          <a:pt x="2831859" y="348740"/>
                          <a:pt x="2834401" y="350265"/>
                        </a:cubicBezTo>
                        <a:cubicBezTo>
                          <a:pt x="2842153" y="354713"/>
                          <a:pt x="2846983" y="357255"/>
                          <a:pt x="2847237" y="357001"/>
                        </a:cubicBezTo>
                        <a:cubicBezTo>
                          <a:pt x="2847364" y="356746"/>
                          <a:pt x="2842789" y="353569"/>
                          <a:pt x="2835291" y="348740"/>
                        </a:cubicBezTo>
                        <a:cubicBezTo>
                          <a:pt x="2827665" y="344037"/>
                          <a:pt x="2817243" y="337556"/>
                          <a:pt x="2805678" y="330311"/>
                        </a:cubicBezTo>
                        <a:cubicBezTo>
                          <a:pt x="2793986" y="323321"/>
                          <a:pt x="2783310" y="316967"/>
                          <a:pt x="2775430" y="312392"/>
                        </a:cubicBezTo>
                        <a:cubicBezTo>
                          <a:pt x="2771109" y="309977"/>
                          <a:pt x="2767805" y="308070"/>
                          <a:pt x="2765517" y="306927"/>
                        </a:cubicBezTo>
                        <a:cubicBezTo>
                          <a:pt x="2736159" y="288752"/>
                          <a:pt x="2706165" y="270451"/>
                          <a:pt x="2677442" y="253040"/>
                        </a:cubicBezTo>
                        <a:cubicBezTo>
                          <a:pt x="2677951" y="253040"/>
                          <a:pt x="2678205" y="253167"/>
                          <a:pt x="2678332" y="253040"/>
                        </a:cubicBezTo>
                        <a:lnTo>
                          <a:pt x="2679603" y="251006"/>
                        </a:lnTo>
                        <a:lnTo>
                          <a:pt x="2589876" y="196611"/>
                        </a:lnTo>
                        <a:lnTo>
                          <a:pt x="2499895" y="141961"/>
                        </a:lnTo>
                        <a:lnTo>
                          <a:pt x="2551113" y="175895"/>
                        </a:lnTo>
                        <a:cubicBezTo>
                          <a:pt x="2559374" y="181360"/>
                          <a:pt x="2568525" y="187333"/>
                          <a:pt x="2577930" y="193434"/>
                        </a:cubicBezTo>
                        <a:cubicBezTo>
                          <a:pt x="2576786" y="192798"/>
                          <a:pt x="2575642" y="192036"/>
                          <a:pt x="2574498" y="191400"/>
                        </a:cubicBezTo>
                        <a:cubicBezTo>
                          <a:pt x="2526203" y="161534"/>
                          <a:pt x="2482484" y="134590"/>
                          <a:pt x="2455413" y="118195"/>
                        </a:cubicBezTo>
                        <a:lnTo>
                          <a:pt x="2396824" y="82610"/>
                        </a:lnTo>
                        <a:cubicBezTo>
                          <a:pt x="2402543" y="86041"/>
                          <a:pt x="2407754" y="89091"/>
                          <a:pt x="2411948" y="91633"/>
                        </a:cubicBezTo>
                        <a:cubicBezTo>
                          <a:pt x="2419700" y="96081"/>
                          <a:pt x="2424530" y="98623"/>
                          <a:pt x="2424657" y="98369"/>
                        </a:cubicBezTo>
                        <a:cubicBezTo>
                          <a:pt x="2424784" y="98115"/>
                          <a:pt x="2420336" y="94938"/>
                          <a:pt x="2412837" y="90108"/>
                        </a:cubicBezTo>
                        <a:cubicBezTo>
                          <a:pt x="2405212" y="85406"/>
                          <a:pt x="2394790" y="78924"/>
                          <a:pt x="2383225" y="71680"/>
                        </a:cubicBezTo>
                        <a:cubicBezTo>
                          <a:pt x="2367720" y="62275"/>
                          <a:pt x="2353867" y="54141"/>
                          <a:pt x="2346623" y="50201"/>
                        </a:cubicBezTo>
                        <a:lnTo>
                          <a:pt x="2334295" y="43465"/>
                        </a:lnTo>
                        <a:lnTo>
                          <a:pt x="2345987" y="51345"/>
                        </a:lnTo>
                        <a:cubicBezTo>
                          <a:pt x="2349419" y="53633"/>
                          <a:pt x="2354502" y="56937"/>
                          <a:pt x="2360857" y="60877"/>
                        </a:cubicBezTo>
                        <a:lnTo>
                          <a:pt x="2374202" y="69646"/>
                        </a:lnTo>
                        <a:cubicBezTo>
                          <a:pt x="2362001" y="62402"/>
                          <a:pt x="2351833" y="56429"/>
                          <a:pt x="2345225" y="52743"/>
                        </a:cubicBezTo>
                        <a:lnTo>
                          <a:pt x="2331372" y="44863"/>
                        </a:lnTo>
                        <a:lnTo>
                          <a:pt x="2344970" y="53124"/>
                        </a:lnTo>
                        <a:cubicBezTo>
                          <a:pt x="2367085" y="66723"/>
                          <a:pt x="2385513" y="78034"/>
                          <a:pt x="2403814" y="89218"/>
                        </a:cubicBezTo>
                        <a:lnTo>
                          <a:pt x="2405466" y="90235"/>
                        </a:lnTo>
                        <a:cubicBezTo>
                          <a:pt x="2417032" y="97861"/>
                          <a:pt x="2447788" y="117306"/>
                          <a:pt x="2488838" y="142851"/>
                        </a:cubicBezTo>
                        <a:cubicBezTo>
                          <a:pt x="2466343" y="129507"/>
                          <a:pt x="2449059" y="119466"/>
                          <a:pt x="2432664" y="109934"/>
                        </a:cubicBezTo>
                        <a:cubicBezTo>
                          <a:pt x="2409533" y="95954"/>
                          <a:pt x="2387165" y="82228"/>
                          <a:pt x="2365814" y="69392"/>
                        </a:cubicBezTo>
                        <a:lnTo>
                          <a:pt x="2366195" y="68248"/>
                        </a:lnTo>
                        <a:lnTo>
                          <a:pt x="2343954" y="55920"/>
                        </a:lnTo>
                        <a:cubicBezTo>
                          <a:pt x="2343954" y="55920"/>
                          <a:pt x="2343699" y="55793"/>
                          <a:pt x="2343445" y="55666"/>
                        </a:cubicBezTo>
                        <a:lnTo>
                          <a:pt x="2288542" y="20589"/>
                        </a:lnTo>
                        <a:lnTo>
                          <a:pt x="2331372" y="44863"/>
                        </a:lnTo>
                        <a:lnTo>
                          <a:pt x="2283331" y="15505"/>
                        </a:lnTo>
                        <a:lnTo>
                          <a:pt x="2334295" y="43465"/>
                        </a:lnTo>
                        <a:lnTo>
                          <a:pt x="2305826" y="24402"/>
                        </a:lnTo>
                        <a:lnTo>
                          <a:pt x="2347640" y="48676"/>
                        </a:lnTo>
                        <a:lnTo>
                          <a:pt x="2462149" y="115145"/>
                        </a:lnTo>
                        <a:lnTo>
                          <a:pt x="2348148" y="47787"/>
                        </a:lnTo>
                        <a:lnTo>
                          <a:pt x="2285619" y="10803"/>
                        </a:lnTo>
                        <a:lnTo>
                          <a:pt x="2276595" y="4702"/>
                        </a:lnTo>
                        <a:lnTo>
                          <a:pt x="2276595" y="5465"/>
                        </a:lnTo>
                        <a:cubicBezTo>
                          <a:pt x="2276595" y="5465"/>
                          <a:pt x="2267444" y="0"/>
                          <a:pt x="2267444" y="0"/>
                        </a:cubicBezTo>
                        <a:lnTo>
                          <a:pt x="2284094" y="91252"/>
                        </a:lnTo>
                        <a:lnTo>
                          <a:pt x="2295023" y="150858"/>
                        </a:lnTo>
                        <a:lnTo>
                          <a:pt x="2329720" y="341114"/>
                        </a:lnTo>
                        <a:lnTo>
                          <a:pt x="2333532" y="365007"/>
                        </a:lnTo>
                        <a:lnTo>
                          <a:pt x="2329465" y="365643"/>
                        </a:lnTo>
                        <a:lnTo>
                          <a:pt x="2325271" y="366405"/>
                        </a:lnTo>
                        <a:lnTo>
                          <a:pt x="2339378" y="444948"/>
                        </a:lnTo>
                        <a:cubicBezTo>
                          <a:pt x="2331499" y="446219"/>
                          <a:pt x="2322094" y="447744"/>
                          <a:pt x="2311926" y="449396"/>
                        </a:cubicBezTo>
                        <a:cubicBezTo>
                          <a:pt x="2298455" y="451811"/>
                          <a:pt x="2286381" y="453972"/>
                          <a:pt x="2277612" y="455624"/>
                        </a:cubicBezTo>
                        <a:cubicBezTo>
                          <a:pt x="2268842" y="457403"/>
                          <a:pt x="2263504" y="458547"/>
                          <a:pt x="2263504" y="458928"/>
                        </a:cubicBezTo>
                        <a:cubicBezTo>
                          <a:pt x="2263504" y="459310"/>
                          <a:pt x="2268970" y="458674"/>
                          <a:pt x="2277866" y="457403"/>
                        </a:cubicBezTo>
                        <a:cubicBezTo>
                          <a:pt x="2286762" y="456005"/>
                          <a:pt x="2298836" y="454099"/>
                          <a:pt x="2312308" y="451938"/>
                        </a:cubicBezTo>
                        <a:cubicBezTo>
                          <a:pt x="2322348" y="450159"/>
                          <a:pt x="2331753" y="448380"/>
                          <a:pt x="2339633" y="446982"/>
                        </a:cubicBezTo>
                        <a:lnTo>
                          <a:pt x="2340141" y="449778"/>
                        </a:lnTo>
                        <a:cubicBezTo>
                          <a:pt x="2325017" y="452574"/>
                          <a:pt x="2311418" y="455115"/>
                          <a:pt x="2300107" y="457276"/>
                        </a:cubicBezTo>
                        <a:cubicBezTo>
                          <a:pt x="2297819" y="457784"/>
                          <a:pt x="2295659" y="458166"/>
                          <a:pt x="2293498" y="458547"/>
                        </a:cubicBezTo>
                        <a:lnTo>
                          <a:pt x="2293244" y="457276"/>
                        </a:lnTo>
                        <a:lnTo>
                          <a:pt x="2228427" y="469985"/>
                        </a:lnTo>
                        <a:lnTo>
                          <a:pt x="2163102" y="482821"/>
                        </a:lnTo>
                        <a:lnTo>
                          <a:pt x="2177972" y="480661"/>
                        </a:lnTo>
                        <a:lnTo>
                          <a:pt x="2125102" y="489176"/>
                        </a:lnTo>
                        <a:cubicBezTo>
                          <a:pt x="2145945" y="485363"/>
                          <a:pt x="2163102" y="482059"/>
                          <a:pt x="2175557" y="479644"/>
                        </a:cubicBezTo>
                        <a:cubicBezTo>
                          <a:pt x="2144674" y="483965"/>
                          <a:pt x="2005000" y="506079"/>
                          <a:pt x="1877527" y="528702"/>
                        </a:cubicBezTo>
                        <a:lnTo>
                          <a:pt x="1869647" y="529337"/>
                        </a:lnTo>
                        <a:cubicBezTo>
                          <a:pt x="1792121" y="542809"/>
                          <a:pt x="1713578" y="556535"/>
                          <a:pt x="1650922" y="567465"/>
                        </a:cubicBezTo>
                        <a:lnTo>
                          <a:pt x="1651431" y="570388"/>
                        </a:lnTo>
                        <a:cubicBezTo>
                          <a:pt x="1721585" y="558568"/>
                          <a:pt x="1797840" y="545859"/>
                          <a:pt x="1870410" y="533658"/>
                        </a:cubicBezTo>
                        <a:lnTo>
                          <a:pt x="1877527" y="533023"/>
                        </a:lnTo>
                        <a:cubicBezTo>
                          <a:pt x="1941962" y="521712"/>
                          <a:pt x="2003475" y="510909"/>
                          <a:pt x="2054820" y="501885"/>
                        </a:cubicBezTo>
                        <a:cubicBezTo>
                          <a:pt x="2072994" y="498708"/>
                          <a:pt x="2089897" y="495658"/>
                          <a:pt x="2105275" y="492862"/>
                        </a:cubicBezTo>
                        <a:lnTo>
                          <a:pt x="2116460" y="496039"/>
                        </a:lnTo>
                        <a:cubicBezTo>
                          <a:pt x="2116460" y="496039"/>
                          <a:pt x="2115570" y="496166"/>
                          <a:pt x="2115189" y="496293"/>
                        </a:cubicBezTo>
                        <a:cubicBezTo>
                          <a:pt x="2097396" y="499471"/>
                          <a:pt x="2072994" y="503919"/>
                          <a:pt x="2046051" y="508875"/>
                        </a:cubicBezTo>
                        <a:cubicBezTo>
                          <a:pt x="2031816" y="511544"/>
                          <a:pt x="2018471" y="514213"/>
                          <a:pt x="2006271" y="516501"/>
                        </a:cubicBezTo>
                        <a:cubicBezTo>
                          <a:pt x="2003348" y="517009"/>
                          <a:pt x="2000551" y="517518"/>
                          <a:pt x="1997883" y="517899"/>
                        </a:cubicBezTo>
                        <a:lnTo>
                          <a:pt x="1959501" y="524126"/>
                        </a:lnTo>
                        <a:lnTo>
                          <a:pt x="1959501" y="525779"/>
                        </a:lnTo>
                        <a:cubicBezTo>
                          <a:pt x="1959501" y="525779"/>
                          <a:pt x="1958865" y="525906"/>
                          <a:pt x="1958484" y="526033"/>
                        </a:cubicBezTo>
                        <a:cubicBezTo>
                          <a:pt x="1953782" y="527049"/>
                          <a:pt x="1951113" y="527685"/>
                          <a:pt x="1951240" y="527939"/>
                        </a:cubicBezTo>
                        <a:cubicBezTo>
                          <a:pt x="1951240" y="528066"/>
                          <a:pt x="1953909" y="527812"/>
                          <a:pt x="1958611" y="527049"/>
                        </a:cubicBezTo>
                        <a:cubicBezTo>
                          <a:pt x="1958993" y="527049"/>
                          <a:pt x="1959501" y="526922"/>
                          <a:pt x="1959882" y="526795"/>
                        </a:cubicBezTo>
                        <a:lnTo>
                          <a:pt x="1960136" y="528829"/>
                        </a:lnTo>
                        <a:lnTo>
                          <a:pt x="2040713" y="515103"/>
                        </a:lnTo>
                        <a:lnTo>
                          <a:pt x="2040713" y="515103"/>
                        </a:lnTo>
                        <a:cubicBezTo>
                          <a:pt x="2040713" y="515103"/>
                          <a:pt x="2006144" y="521712"/>
                          <a:pt x="2006144" y="521712"/>
                        </a:cubicBezTo>
                        <a:lnTo>
                          <a:pt x="1994197" y="523999"/>
                        </a:lnTo>
                        <a:lnTo>
                          <a:pt x="1950859" y="531625"/>
                        </a:lnTo>
                        <a:lnTo>
                          <a:pt x="1950859" y="531371"/>
                        </a:lnTo>
                        <a:cubicBezTo>
                          <a:pt x="1950859" y="531371"/>
                          <a:pt x="1942852" y="531371"/>
                          <a:pt x="1929762" y="532642"/>
                        </a:cubicBezTo>
                        <a:cubicBezTo>
                          <a:pt x="1916671" y="534039"/>
                          <a:pt x="1898370" y="536200"/>
                          <a:pt x="1877527" y="538869"/>
                        </a:cubicBezTo>
                        <a:lnTo>
                          <a:pt x="1871299" y="539377"/>
                        </a:lnTo>
                        <a:cubicBezTo>
                          <a:pt x="1865580" y="540140"/>
                          <a:pt x="1859099" y="540902"/>
                          <a:pt x="1852490" y="541792"/>
                        </a:cubicBezTo>
                        <a:lnTo>
                          <a:pt x="1767338" y="552976"/>
                        </a:lnTo>
                        <a:cubicBezTo>
                          <a:pt x="1798730" y="547511"/>
                          <a:pt x="1827071" y="542682"/>
                          <a:pt x="1850583" y="538615"/>
                        </a:cubicBezTo>
                        <a:cubicBezTo>
                          <a:pt x="1816777" y="544334"/>
                          <a:pt x="1787673" y="549290"/>
                          <a:pt x="1761619" y="553739"/>
                        </a:cubicBezTo>
                        <a:lnTo>
                          <a:pt x="1757171" y="554374"/>
                        </a:lnTo>
                        <a:lnTo>
                          <a:pt x="1757171" y="554374"/>
                        </a:lnTo>
                        <a:cubicBezTo>
                          <a:pt x="1603390" y="580555"/>
                          <a:pt x="1562339" y="586401"/>
                          <a:pt x="1353782" y="621733"/>
                        </a:cubicBezTo>
                        <a:cubicBezTo>
                          <a:pt x="1353146" y="621479"/>
                          <a:pt x="1347936" y="622114"/>
                          <a:pt x="1339674" y="623258"/>
                        </a:cubicBezTo>
                        <a:cubicBezTo>
                          <a:pt x="1330905" y="624529"/>
                          <a:pt x="1318704" y="626435"/>
                          <a:pt x="1305233" y="628850"/>
                        </a:cubicBezTo>
                        <a:cubicBezTo>
                          <a:pt x="1291761" y="631265"/>
                          <a:pt x="1279560" y="633552"/>
                          <a:pt x="1270664" y="635204"/>
                        </a:cubicBezTo>
                        <a:cubicBezTo>
                          <a:pt x="1263165" y="636602"/>
                          <a:pt x="1258336" y="637746"/>
                          <a:pt x="1256938" y="638255"/>
                        </a:cubicBezTo>
                        <a:cubicBezTo>
                          <a:pt x="1237366" y="641559"/>
                          <a:pt x="1216777" y="645118"/>
                          <a:pt x="1194790" y="648930"/>
                        </a:cubicBezTo>
                        <a:cubicBezTo>
                          <a:pt x="1203432" y="648295"/>
                          <a:pt x="1239653" y="642703"/>
                          <a:pt x="1291380" y="634188"/>
                        </a:cubicBezTo>
                        <a:cubicBezTo>
                          <a:pt x="1288584" y="634823"/>
                          <a:pt x="1287058" y="635204"/>
                          <a:pt x="1287058" y="635459"/>
                        </a:cubicBezTo>
                        <a:cubicBezTo>
                          <a:pt x="1287058" y="635840"/>
                          <a:pt x="1292651" y="635077"/>
                          <a:pt x="1301674" y="633806"/>
                        </a:cubicBezTo>
                        <a:cubicBezTo>
                          <a:pt x="1310571" y="632408"/>
                          <a:pt x="1322898" y="630375"/>
                          <a:pt x="1336370" y="628214"/>
                        </a:cubicBezTo>
                        <a:cubicBezTo>
                          <a:pt x="1349842" y="625800"/>
                          <a:pt x="1362043" y="623639"/>
                          <a:pt x="1370939" y="621987"/>
                        </a:cubicBezTo>
                        <a:cubicBezTo>
                          <a:pt x="1379835" y="620208"/>
                          <a:pt x="1385301" y="619064"/>
                          <a:pt x="1385173" y="618682"/>
                        </a:cubicBezTo>
                        <a:cubicBezTo>
                          <a:pt x="1385173" y="618682"/>
                          <a:pt x="1384792" y="618682"/>
                          <a:pt x="1384665" y="618682"/>
                        </a:cubicBezTo>
                        <a:cubicBezTo>
                          <a:pt x="1500446" y="599237"/>
                          <a:pt x="1646347" y="574073"/>
                          <a:pt x="1757044" y="554883"/>
                        </a:cubicBezTo>
                        <a:lnTo>
                          <a:pt x="1757425" y="556916"/>
                        </a:lnTo>
                        <a:cubicBezTo>
                          <a:pt x="1757425" y="557551"/>
                          <a:pt x="1768355" y="556789"/>
                          <a:pt x="1785766" y="554883"/>
                        </a:cubicBezTo>
                        <a:cubicBezTo>
                          <a:pt x="1801907" y="553103"/>
                          <a:pt x="1823640" y="550561"/>
                          <a:pt x="1847660" y="547384"/>
                        </a:cubicBezTo>
                        <a:cubicBezTo>
                          <a:pt x="1822369" y="551324"/>
                          <a:pt x="1800128" y="554755"/>
                          <a:pt x="1782970" y="557424"/>
                        </a:cubicBezTo>
                        <a:cubicBezTo>
                          <a:pt x="1771786" y="559331"/>
                          <a:pt x="1762763" y="560729"/>
                          <a:pt x="1756663" y="561745"/>
                        </a:cubicBezTo>
                        <a:cubicBezTo>
                          <a:pt x="1753612" y="562254"/>
                          <a:pt x="1751197" y="562762"/>
                          <a:pt x="1749545" y="563016"/>
                        </a:cubicBezTo>
                        <a:cubicBezTo>
                          <a:pt x="1747893" y="563398"/>
                          <a:pt x="1747131" y="563525"/>
                          <a:pt x="1747131" y="563652"/>
                        </a:cubicBezTo>
                        <a:lnTo>
                          <a:pt x="1747385" y="565050"/>
                        </a:lnTo>
                        <a:lnTo>
                          <a:pt x="1588774" y="590468"/>
                        </a:lnTo>
                        <a:cubicBezTo>
                          <a:pt x="1588774" y="590468"/>
                          <a:pt x="1589029" y="590214"/>
                          <a:pt x="1587503" y="590214"/>
                        </a:cubicBezTo>
                        <a:lnTo>
                          <a:pt x="1555476" y="595679"/>
                        </a:lnTo>
                        <a:cubicBezTo>
                          <a:pt x="1555476" y="595679"/>
                          <a:pt x="1554460" y="595679"/>
                          <a:pt x="1553951" y="595806"/>
                        </a:cubicBezTo>
                        <a:lnTo>
                          <a:pt x="1474519" y="604830"/>
                        </a:lnTo>
                        <a:lnTo>
                          <a:pt x="1507436" y="603432"/>
                        </a:lnTo>
                        <a:lnTo>
                          <a:pt x="1494091" y="605592"/>
                        </a:lnTo>
                        <a:lnTo>
                          <a:pt x="1381234" y="623766"/>
                        </a:lnTo>
                        <a:cubicBezTo>
                          <a:pt x="1483924" y="606228"/>
                          <a:pt x="1491422" y="602923"/>
                          <a:pt x="1404618" y="617285"/>
                        </a:cubicBezTo>
                        <a:lnTo>
                          <a:pt x="1454057" y="607626"/>
                        </a:lnTo>
                        <a:lnTo>
                          <a:pt x="1344250" y="627452"/>
                        </a:lnTo>
                        <a:cubicBezTo>
                          <a:pt x="1320611" y="631265"/>
                          <a:pt x="1291380" y="636221"/>
                          <a:pt x="1261513" y="641305"/>
                        </a:cubicBezTo>
                        <a:cubicBezTo>
                          <a:pt x="1266851" y="640161"/>
                          <a:pt x="1266597" y="640034"/>
                          <a:pt x="1258336" y="641051"/>
                        </a:cubicBezTo>
                        <a:cubicBezTo>
                          <a:pt x="1263674" y="639271"/>
                          <a:pt x="1205720" y="649185"/>
                          <a:pt x="1134421" y="661385"/>
                        </a:cubicBezTo>
                        <a:cubicBezTo>
                          <a:pt x="1071511" y="672315"/>
                          <a:pt x="998052" y="685024"/>
                          <a:pt x="950265" y="693285"/>
                        </a:cubicBezTo>
                        <a:lnTo>
                          <a:pt x="950265" y="692396"/>
                        </a:lnTo>
                        <a:cubicBezTo>
                          <a:pt x="942004" y="693794"/>
                          <a:pt x="933489" y="695192"/>
                          <a:pt x="924720" y="696590"/>
                        </a:cubicBezTo>
                        <a:lnTo>
                          <a:pt x="917730" y="697225"/>
                        </a:lnTo>
                        <a:cubicBezTo>
                          <a:pt x="899175" y="700148"/>
                          <a:pt x="879984" y="703326"/>
                          <a:pt x="861936" y="706503"/>
                        </a:cubicBezTo>
                        <a:cubicBezTo>
                          <a:pt x="855074" y="707520"/>
                          <a:pt x="846431" y="708791"/>
                          <a:pt x="836645" y="710443"/>
                        </a:cubicBezTo>
                        <a:lnTo>
                          <a:pt x="838806" y="710061"/>
                        </a:lnTo>
                        <a:lnTo>
                          <a:pt x="904131" y="697225"/>
                        </a:lnTo>
                        <a:lnTo>
                          <a:pt x="773353" y="719593"/>
                        </a:lnTo>
                        <a:lnTo>
                          <a:pt x="642576" y="741962"/>
                        </a:lnTo>
                        <a:lnTo>
                          <a:pt x="708410" y="732430"/>
                        </a:lnTo>
                        <a:lnTo>
                          <a:pt x="728109" y="729506"/>
                        </a:lnTo>
                        <a:cubicBezTo>
                          <a:pt x="727346" y="729634"/>
                          <a:pt x="726838" y="729761"/>
                          <a:pt x="726202" y="729888"/>
                        </a:cubicBezTo>
                        <a:cubicBezTo>
                          <a:pt x="685533" y="735861"/>
                          <a:pt x="579284" y="753781"/>
                          <a:pt x="440119" y="777547"/>
                        </a:cubicBezTo>
                        <a:lnTo>
                          <a:pt x="540521" y="759500"/>
                        </a:lnTo>
                        <a:cubicBezTo>
                          <a:pt x="582080" y="751875"/>
                          <a:pt x="620081" y="745012"/>
                          <a:pt x="647660" y="739928"/>
                        </a:cubicBezTo>
                        <a:cubicBezTo>
                          <a:pt x="661386" y="737386"/>
                          <a:pt x="672570" y="735226"/>
                          <a:pt x="680322" y="733701"/>
                        </a:cubicBezTo>
                        <a:cubicBezTo>
                          <a:pt x="688075" y="732175"/>
                          <a:pt x="692269" y="731159"/>
                          <a:pt x="692269" y="731159"/>
                        </a:cubicBezTo>
                        <a:cubicBezTo>
                          <a:pt x="692269" y="731159"/>
                          <a:pt x="689600" y="731286"/>
                          <a:pt x="684898" y="732048"/>
                        </a:cubicBezTo>
                        <a:cubicBezTo>
                          <a:pt x="680195" y="732811"/>
                          <a:pt x="673332" y="733828"/>
                          <a:pt x="664944" y="735099"/>
                        </a:cubicBezTo>
                        <a:cubicBezTo>
                          <a:pt x="648168" y="737895"/>
                          <a:pt x="625164" y="741707"/>
                          <a:pt x="600000" y="745901"/>
                        </a:cubicBezTo>
                        <a:cubicBezTo>
                          <a:pt x="568354" y="751239"/>
                          <a:pt x="530227" y="758229"/>
                          <a:pt x="497946" y="764330"/>
                        </a:cubicBezTo>
                        <a:cubicBezTo>
                          <a:pt x="496675" y="764584"/>
                          <a:pt x="495277" y="764838"/>
                          <a:pt x="494133" y="764965"/>
                        </a:cubicBezTo>
                        <a:cubicBezTo>
                          <a:pt x="492735" y="765219"/>
                          <a:pt x="491591" y="765473"/>
                          <a:pt x="490320" y="765728"/>
                        </a:cubicBezTo>
                        <a:cubicBezTo>
                          <a:pt x="473798" y="768905"/>
                          <a:pt x="459183" y="771828"/>
                          <a:pt x="448380" y="774116"/>
                        </a:cubicBezTo>
                        <a:lnTo>
                          <a:pt x="388901" y="786698"/>
                        </a:lnTo>
                        <a:lnTo>
                          <a:pt x="396781" y="785300"/>
                        </a:lnTo>
                        <a:cubicBezTo>
                          <a:pt x="342640" y="796357"/>
                          <a:pt x="384071" y="789113"/>
                          <a:pt x="474434" y="775387"/>
                        </a:cubicBezTo>
                        <a:cubicBezTo>
                          <a:pt x="599619" y="753654"/>
                          <a:pt x="618810" y="750350"/>
                          <a:pt x="736116" y="730015"/>
                        </a:cubicBezTo>
                        <a:cubicBezTo>
                          <a:pt x="741326" y="728744"/>
                          <a:pt x="743995" y="728108"/>
                          <a:pt x="744250" y="727727"/>
                        </a:cubicBezTo>
                        <a:cubicBezTo>
                          <a:pt x="753273" y="726202"/>
                          <a:pt x="763059" y="724550"/>
                          <a:pt x="773227" y="722771"/>
                        </a:cubicBezTo>
                        <a:cubicBezTo>
                          <a:pt x="772337" y="723533"/>
                          <a:pt x="807668" y="717941"/>
                          <a:pt x="907308" y="700784"/>
                        </a:cubicBezTo>
                        <a:cubicBezTo>
                          <a:pt x="903241" y="701801"/>
                          <a:pt x="907435" y="701292"/>
                          <a:pt x="918238" y="699767"/>
                        </a:cubicBezTo>
                        <a:lnTo>
                          <a:pt x="924720" y="699259"/>
                        </a:lnTo>
                        <a:cubicBezTo>
                          <a:pt x="937175" y="697098"/>
                          <a:pt x="958526" y="693540"/>
                          <a:pt x="984580" y="689091"/>
                        </a:cubicBezTo>
                        <a:cubicBezTo>
                          <a:pt x="974667" y="690998"/>
                          <a:pt x="963991" y="692904"/>
                          <a:pt x="952807" y="695192"/>
                        </a:cubicBezTo>
                        <a:cubicBezTo>
                          <a:pt x="945308" y="696717"/>
                          <a:pt x="938191" y="698115"/>
                          <a:pt x="931456" y="699513"/>
                        </a:cubicBezTo>
                        <a:lnTo>
                          <a:pt x="924593" y="700784"/>
                        </a:lnTo>
                        <a:lnTo>
                          <a:pt x="918365" y="701292"/>
                        </a:lnTo>
                        <a:lnTo>
                          <a:pt x="767126" y="727219"/>
                        </a:lnTo>
                        <a:lnTo>
                          <a:pt x="487524" y="774878"/>
                        </a:lnTo>
                        <a:lnTo>
                          <a:pt x="531244" y="768397"/>
                        </a:lnTo>
                        <a:cubicBezTo>
                          <a:pt x="487016" y="776022"/>
                          <a:pt x="449524" y="782631"/>
                          <a:pt x="438085" y="785046"/>
                        </a:cubicBezTo>
                        <a:lnTo>
                          <a:pt x="353951" y="799407"/>
                        </a:lnTo>
                        <a:lnTo>
                          <a:pt x="408092" y="791527"/>
                        </a:lnTo>
                        <a:lnTo>
                          <a:pt x="408092" y="791782"/>
                        </a:lnTo>
                        <a:cubicBezTo>
                          <a:pt x="400212" y="793052"/>
                          <a:pt x="392205" y="794450"/>
                          <a:pt x="383690" y="795848"/>
                        </a:cubicBezTo>
                        <a:cubicBezTo>
                          <a:pt x="356747" y="800424"/>
                          <a:pt x="332345" y="804872"/>
                          <a:pt x="314806" y="808304"/>
                        </a:cubicBezTo>
                        <a:cubicBezTo>
                          <a:pt x="304639" y="810337"/>
                          <a:pt x="296886" y="811989"/>
                          <a:pt x="291930" y="813133"/>
                        </a:cubicBezTo>
                        <a:cubicBezTo>
                          <a:pt x="255455" y="819233"/>
                          <a:pt x="217073" y="825842"/>
                          <a:pt x="180852" y="832197"/>
                        </a:cubicBezTo>
                        <a:cubicBezTo>
                          <a:pt x="169922" y="833849"/>
                          <a:pt x="159373" y="835501"/>
                          <a:pt x="149333" y="837153"/>
                        </a:cubicBezTo>
                        <a:lnTo>
                          <a:pt x="143614" y="835882"/>
                        </a:lnTo>
                        <a:lnTo>
                          <a:pt x="142216" y="836136"/>
                        </a:lnTo>
                        <a:cubicBezTo>
                          <a:pt x="142216" y="836136"/>
                          <a:pt x="142978" y="836009"/>
                          <a:pt x="143360" y="835882"/>
                        </a:cubicBezTo>
                        <a:cubicBezTo>
                          <a:pt x="143868" y="835882"/>
                          <a:pt x="144249" y="835628"/>
                          <a:pt x="144631" y="835628"/>
                        </a:cubicBezTo>
                        <a:cubicBezTo>
                          <a:pt x="147935" y="834866"/>
                          <a:pt x="149968" y="834357"/>
                          <a:pt x="149968" y="834103"/>
                        </a:cubicBezTo>
                        <a:cubicBezTo>
                          <a:pt x="149968" y="833722"/>
                          <a:pt x="144503" y="834357"/>
                          <a:pt x="135607" y="835755"/>
                        </a:cubicBezTo>
                        <a:cubicBezTo>
                          <a:pt x="126711" y="837153"/>
                          <a:pt x="114637" y="839187"/>
                          <a:pt x="101165" y="841347"/>
                        </a:cubicBezTo>
                        <a:cubicBezTo>
                          <a:pt x="88202" y="843635"/>
                          <a:pt x="76636" y="845668"/>
                          <a:pt x="68121" y="847321"/>
                        </a:cubicBezTo>
                        <a:cubicBezTo>
                          <a:pt x="66469" y="847575"/>
                          <a:pt x="64944" y="847829"/>
                          <a:pt x="63292" y="848083"/>
                        </a:cubicBezTo>
                        <a:lnTo>
                          <a:pt x="27452" y="854184"/>
                        </a:lnTo>
                        <a:lnTo>
                          <a:pt x="27706" y="855582"/>
                        </a:lnTo>
                        <a:lnTo>
                          <a:pt x="27198" y="855582"/>
                        </a:lnTo>
                        <a:cubicBezTo>
                          <a:pt x="27198" y="855582"/>
                          <a:pt x="26816" y="853675"/>
                          <a:pt x="26816" y="853675"/>
                        </a:cubicBezTo>
                        <a:lnTo>
                          <a:pt x="63165" y="847448"/>
                        </a:lnTo>
                        <a:lnTo>
                          <a:pt x="89854" y="842872"/>
                        </a:lnTo>
                        <a:cubicBezTo>
                          <a:pt x="118958" y="837916"/>
                          <a:pt x="146537" y="833213"/>
                          <a:pt x="171447" y="828892"/>
                        </a:cubicBezTo>
                        <a:cubicBezTo>
                          <a:pt x="170557" y="829147"/>
                          <a:pt x="170049" y="829274"/>
                          <a:pt x="170049" y="829401"/>
                        </a:cubicBezTo>
                        <a:cubicBezTo>
                          <a:pt x="170049" y="829782"/>
                          <a:pt x="175641" y="829019"/>
                          <a:pt x="184664" y="827749"/>
                        </a:cubicBezTo>
                        <a:cubicBezTo>
                          <a:pt x="193688" y="826351"/>
                          <a:pt x="205889" y="824317"/>
                          <a:pt x="219361" y="822156"/>
                        </a:cubicBezTo>
                        <a:cubicBezTo>
                          <a:pt x="232832" y="819742"/>
                          <a:pt x="245033" y="817581"/>
                          <a:pt x="253929" y="815929"/>
                        </a:cubicBezTo>
                        <a:cubicBezTo>
                          <a:pt x="253929" y="815929"/>
                          <a:pt x="253929" y="815929"/>
                          <a:pt x="253929" y="815929"/>
                        </a:cubicBezTo>
                        <a:cubicBezTo>
                          <a:pt x="249354" y="816946"/>
                          <a:pt x="246685" y="817581"/>
                          <a:pt x="246685" y="817835"/>
                        </a:cubicBezTo>
                        <a:cubicBezTo>
                          <a:pt x="246685" y="818217"/>
                          <a:pt x="252277" y="817581"/>
                          <a:pt x="261047" y="816310"/>
                        </a:cubicBezTo>
                        <a:cubicBezTo>
                          <a:pt x="269943" y="814912"/>
                          <a:pt x="282144" y="813006"/>
                          <a:pt x="295616" y="810845"/>
                        </a:cubicBezTo>
                        <a:cubicBezTo>
                          <a:pt x="308960" y="808431"/>
                          <a:pt x="321161" y="806270"/>
                          <a:pt x="330057" y="804618"/>
                        </a:cubicBezTo>
                        <a:cubicBezTo>
                          <a:pt x="338954" y="802838"/>
                          <a:pt x="344419" y="801695"/>
                          <a:pt x="344292" y="801313"/>
                        </a:cubicBezTo>
                        <a:cubicBezTo>
                          <a:pt x="344292" y="800932"/>
                          <a:pt x="338700" y="801568"/>
                          <a:pt x="329676" y="802965"/>
                        </a:cubicBezTo>
                        <a:cubicBezTo>
                          <a:pt x="320780" y="804363"/>
                          <a:pt x="308452" y="806397"/>
                          <a:pt x="295107" y="808431"/>
                        </a:cubicBezTo>
                        <a:cubicBezTo>
                          <a:pt x="281635" y="810845"/>
                          <a:pt x="269562" y="813006"/>
                          <a:pt x="260665" y="814658"/>
                        </a:cubicBezTo>
                        <a:cubicBezTo>
                          <a:pt x="265368" y="813641"/>
                          <a:pt x="268164" y="813006"/>
                          <a:pt x="268037" y="812752"/>
                        </a:cubicBezTo>
                        <a:cubicBezTo>
                          <a:pt x="268037" y="812625"/>
                          <a:pt x="266766" y="812752"/>
                          <a:pt x="264732" y="812879"/>
                        </a:cubicBezTo>
                        <a:cubicBezTo>
                          <a:pt x="266511" y="812625"/>
                          <a:pt x="268291" y="812243"/>
                          <a:pt x="269816" y="811989"/>
                        </a:cubicBezTo>
                        <a:cubicBezTo>
                          <a:pt x="279729" y="810210"/>
                          <a:pt x="285194" y="809193"/>
                          <a:pt x="285194" y="809193"/>
                        </a:cubicBezTo>
                        <a:cubicBezTo>
                          <a:pt x="285194" y="809193"/>
                          <a:pt x="283288" y="809193"/>
                          <a:pt x="279983" y="809702"/>
                        </a:cubicBezTo>
                        <a:cubicBezTo>
                          <a:pt x="276679" y="810083"/>
                          <a:pt x="271849" y="810718"/>
                          <a:pt x="266003" y="811481"/>
                        </a:cubicBezTo>
                        <a:cubicBezTo>
                          <a:pt x="254184" y="813133"/>
                          <a:pt x="237789" y="815421"/>
                          <a:pt x="219742" y="817962"/>
                        </a:cubicBezTo>
                        <a:cubicBezTo>
                          <a:pt x="189748" y="822283"/>
                          <a:pt x="124423" y="832959"/>
                          <a:pt x="62402" y="843381"/>
                        </a:cubicBezTo>
                        <a:lnTo>
                          <a:pt x="21987" y="850244"/>
                        </a:lnTo>
                        <a:lnTo>
                          <a:pt x="28850" y="890786"/>
                        </a:lnTo>
                        <a:cubicBezTo>
                          <a:pt x="31137" y="904004"/>
                          <a:pt x="33171" y="916840"/>
                          <a:pt x="35331" y="929168"/>
                        </a:cubicBezTo>
                        <a:cubicBezTo>
                          <a:pt x="41686" y="964880"/>
                          <a:pt x="47405" y="997543"/>
                          <a:pt x="51599" y="1021309"/>
                        </a:cubicBezTo>
                        <a:cubicBezTo>
                          <a:pt x="53887" y="1033129"/>
                          <a:pt x="55666" y="1042660"/>
                          <a:pt x="56937" y="1049397"/>
                        </a:cubicBezTo>
                        <a:cubicBezTo>
                          <a:pt x="58335" y="1056005"/>
                          <a:pt x="59225" y="1059691"/>
                          <a:pt x="59479" y="1059564"/>
                        </a:cubicBezTo>
                        <a:lnTo>
                          <a:pt x="61385" y="1059182"/>
                        </a:lnTo>
                        <a:lnTo>
                          <a:pt x="32917" y="890023"/>
                        </a:lnTo>
                        <a:lnTo>
                          <a:pt x="28723" y="865114"/>
                        </a:lnTo>
                        <a:lnTo>
                          <a:pt x="32663" y="885067"/>
                        </a:lnTo>
                        <a:lnTo>
                          <a:pt x="33425" y="889896"/>
                        </a:lnTo>
                        <a:cubicBezTo>
                          <a:pt x="41686" y="938191"/>
                          <a:pt x="52489" y="1001864"/>
                          <a:pt x="62783" y="1062360"/>
                        </a:cubicBezTo>
                        <a:lnTo>
                          <a:pt x="67994" y="1092989"/>
                        </a:lnTo>
                        <a:lnTo>
                          <a:pt x="95065" y="1092608"/>
                        </a:lnTo>
                        <a:cubicBezTo>
                          <a:pt x="92269" y="1094895"/>
                          <a:pt x="89473" y="1097183"/>
                          <a:pt x="87058" y="1099216"/>
                        </a:cubicBezTo>
                        <a:lnTo>
                          <a:pt x="62402" y="1099471"/>
                        </a:lnTo>
                        <a:lnTo>
                          <a:pt x="56302" y="1063377"/>
                        </a:lnTo>
                        <a:cubicBezTo>
                          <a:pt x="41432" y="976192"/>
                          <a:pt x="31392" y="918365"/>
                          <a:pt x="26054" y="891040"/>
                        </a:cubicBezTo>
                        <a:lnTo>
                          <a:pt x="17920" y="849100"/>
                        </a:lnTo>
                        <a:lnTo>
                          <a:pt x="61894" y="840585"/>
                        </a:lnTo>
                        <a:cubicBezTo>
                          <a:pt x="83881" y="836264"/>
                          <a:pt x="88710" y="834738"/>
                          <a:pt x="77526" y="835882"/>
                        </a:cubicBezTo>
                        <a:lnTo>
                          <a:pt x="61640" y="838678"/>
                        </a:lnTo>
                        <a:lnTo>
                          <a:pt x="16522" y="846431"/>
                        </a:lnTo>
                        <a:lnTo>
                          <a:pt x="24148" y="891548"/>
                        </a:lnTo>
                        <a:lnTo>
                          <a:pt x="53379" y="1064012"/>
                        </a:lnTo>
                        <a:lnTo>
                          <a:pt x="59987" y="1102648"/>
                        </a:lnTo>
                        <a:lnTo>
                          <a:pt x="83626" y="1102394"/>
                        </a:lnTo>
                        <a:cubicBezTo>
                          <a:pt x="80958" y="1104681"/>
                          <a:pt x="78543" y="1106842"/>
                          <a:pt x="76509" y="1108621"/>
                        </a:cubicBezTo>
                        <a:lnTo>
                          <a:pt x="69900" y="1114467"/>
                        </a:lnTo>
                        <a:lnTo>
                          <a:pt x="49312" y="1114467"/>
                        </a:lnTo>
                        <a:cubicBezTo>
                          <a:pt x="49312" y="1114467"/>
                          <a:pt x="41432" y="1066046"/>
                          <a:pt x="41432" y="1066046"/>
                        </a:cubicBezTo>
                        <a:cubicBezTo>
                          <a:pt x="31519" y="1004279"/>
                          <a:pt x="19954" y="937047"/>
                          <a:pt x="11692" y="893709"/>
                        </a:cubicBezTo>
                        <a:lnTo>
                          <a:pt x="1017" y="837534"/>
                        </a:lnTo>
                        <a:lnTo>
                          <a:pt x="59479" y="826351"/>
                        </a:lnTo>
                        <a:cubicBezTo>
                          <a:pt x="75493" y="823300"/>
                          <a:pt x="88075" y="820631"/>
                          <a:pt x="96209" y="818725"/>
                        </a:cubicBezTo>
                        <a:cubicBezTo>
                          <a:pt x="90489" y="819233"/>
                          <a:pt x="77272" y="821013"/>
                          <a:pt x="58971" y="823809"/>
                        </a:cubicBezTo>
                        <a:lnTo>
                          <a:pt x="0" y="832705"/>
                        </a:lnTo>
                        <a:lnTo>
                          <a:pt x="9151" y="894217"/>
                        </a:lnTo>
                        <a:cubicBezTo>
                          <a:pt x="15632" y="937937"/>
                          <a:pt x="27579" y="1010506"/>
                          <a:pt x="37873" y="1066808"/>
                        </a:cubicBezTo>
                        <a:lnTo>
                          <a:pt x="47532" y="1119678"/>
                        </a:lnTo>
                        <a:lnTo>
                          <a:pt x="64690" y="1119170"/>
                        </a:lnTo>
                        <a:lnTo>
                          <a:pt x="50201" y="1132006"/>
                        </a:lnTo>
                        <a:lnTo>
                          <a:pt x="56429" y="1164542"/>
                        </a:lnTo>
                        <a:cubicBezTo>
                          <a:pt x="58717" y="1176742"/>
                          <a:pt x="59733" y="1180301"/>
                          <a:pt x="58589" y="1171786"/>
                        </a:cubicBezTo>
                        <a:cubicBezTo>
                          <a:pt x="58081" y="1168990"/>
                          <a:pt x="57700" y="1166321"/>
                          <a:pt x="57319" y="1164414"/>
                        </a:cubicBezTo>
                        <a:lnTo>
                          <a:pt x="51599" y="1131116"/>
                        </a:lnTo>
                        <a:lnTo>
                          <a:pt x="65706" y="1119170"/>
                        </a:lnTo>
                        <a:lnTo>
                          <a:pt x="71807" y="1119170"/>
                        </a:lnTo>
                        <a:cubicBezTo>
                          <a:pt x="71807" y="1119170"/>
                          <a:pt x="55793" y="1132769"/>
                          <a:pt x="55793" y="1132769"/>
                        </a:cubicBezTo>
                        <a:lnTo>
                          <a:pt x="61004" y="1163779"/>
                        </a:lnTo>
                        <a:cubicBezTo>
                          <a:pt x="62402" y="1171659"/>
                          <a:pt x="63546" y="1178776"/>
                          <a:pt x="64563" y="1184495"/>
                        </a:cubicBezTo>
                        <a:cubicBezTo>
                          <a:pt x="69646" y="1207626"/>
                          <a:pt x="67613" y="1192121"/>
                          <a:pt x="63038" y="1163398"/>
                        </a:cubicBezTo>
                        <a:lnTo>
                          <a:pt x="58208" y="1133023"/>
                        </a:lnTo>
                        <a:lnTo>
                          <a:pt x="74984" y="1118916"/>
                        </a:lnTo>
                        <a:lnTo>
                          <a:pt x="85914" y="1118534"/>
                        </a:lnTo>
                        <a:cubicBezTo>
                          <a:pt x="85914" y="1118534"/>
                          <a:pt x="85533" y="1118789"/>
                          <a:pt x="85406" y="1118916"/>
                        </a:cubicBezTo>
                        <a:lnTo>
                          <a:pt x="65325" y="1136073"/>
                        </a:lnTo>
                        <a:lnTo>
                          <a:pt x="69773" y="1162127"/>
                        </a:lnTo>
                        <a:cubicBezTo>
                          <a:pt x="80830" y="1226435"/>
                          <a:pt x="92142" y="1290489"/>
                          <a:pt x="102563" y="1355052"/>
                        </a:cubicBezTo>
                        <a:cubicBezTo>
                          <a:pt x="104215" y="1361534"/>
                          <a:pt x="104215" y="1358865"/>
                          <a:pt x="103071" y="1349587"/>
                        </a:cubicBezTo>
                        <a:cubicBezTo>
                          <a:pt x="103961" y="1354798"/>
                          <a:pt x="104851" y="1360263"/>
                          <a:pt x="105740" y="1365728"/>
                        </a:cubicBezTo>
                        <a:cubicBezTo>
                          <a:pt x="116416" y="1424444"/>
                          <a:pt x="116162" y="1418852"/>
                          <a:pt x="109553" y="1376658"/>
                        </a:cubicBezTo>
                        <a:cubicBezTo>
                          <a:pt x="106249" y="1355560"/>
                          <a:pt x="101419" y="1325440"/>
                          <a:pt x="95827" y="1289600"/>
                        </a:cubicBezTo>
                        <a:cubicBezTo>
                          <a:pt x="89727" y="1253887"/>
                          <a:pt x="82737" y="1212455"/>
                          <a:pt x="75238" y="1168863"/>
                        </a:cubicBezTo>
                        <a:cubicBezTo>
                          <a:pt x="73840" y="1163906"/>
                          <a:pt x="73205" y="1163525"/>
                          <a:pt x="73840" y="1168736"/>
                        </a:cubicBezTo>
                        <a:cubicBezTo>
                          <a:pt x="73459" y="1166448"/>
                          <a:pt x="73078" y="1164033"/>
                          <a:pt x="72569" y="1161746"/>
                        </a:cubicBezTo>
                        <a:lnTo>
                          <a:pt x="68248" y="1137598"/>
                        </a:lnTo>
                        <a:lnTo>
                          <a:pt x="87185" y="1121203"/>
                        </a:lnTo>
                        <a:cubicBezTo>
                          <a:pt x="88329" y="1120314"/>
                          <a:pt x="89346" y="1119424"/>
                          <a:pt x="90489" y="1118407"/>
                        </a:cubicBezTo>
                        <a:lnTo>
                          <a:pt x="98750" y="1118153"/>
                        </a:lnTo>
                        <a:cubicBezTo>
                          <a:pt x="98750" y="1118153"/>
                          <a:pt x="99513" y="1118153"/>
                          <a:pt x="99894" y="1118153"/>
                        </a:cubicBezTo>
                        <a:cubicBezTo>
                          <a:pt x="96844" y="1120568"/>
                          <a:pt x="93794" y="1122983"/>
                          <a:pt x="90871" y="1125397"/>
                        </a:cubicBezTo>
                        <a:lnTo>
                          <a:pt x="74603" y="1138996"/>
                        </a:lnTo>
                        <a:lnTo>
                          <a:pt x="78162" y="1160729"/>
                        </a:lnTo>
                        <a:lnTo>
                          <a:pt x="83881" y="1195933"/>
                        </a:lnTo>
                        <a:lnTo>
                          <a:pt x="80958" y="1196442"/>
                        </a:lnTo>
                        <a:cubicBezTo>
                          <a:pt x="89981" y="1245880"/>
                          <a:pt x="99132" y="1295319"/>
                          <a:pt x="107647" y="1345012"/>
                        </a:cubicBezTo>
                        <a:lnTo>
                          <a:pt x="121246" y="1420886"/>
                        </a:lnTo>
                        <a:lnTo>
                          <a:pt x="123279" y="1434612"/>
                        </a:lnTo>
                        <a:lnTo>
                          <a:pt x="127854" y="1466003"/>
                        </a:lnTo>
                        <a:lnTo>
                          <a:pt x="129380" y="1466003"/>
                        </a:lnTo>
                        <a:cubicBezTo>
                          <a:pt x="129380" y="1466003"/>
                          <a:pt x="129380" y="1466130"/>
                          <a:pt x="129380" y="1466130"/>
                        </a:cubicBezTo>
                        <a:lnTo>
                          <a:pt x="127727" y="1466639"/>
                        </a:lnTo>
                        <a:lnTo>
                          <a:pt x="121373" y="1434866"/>
                        </a:lnTo>
                        <a:cubicBezTo>
                          <a:pt x="120356" y="1429655"/>
                          <a:pt x="119466" y="1425588"/>
                          <a:pt x="118831" y="1422284"/>
                        </a:cubicBezTo>
                        <a:cubicBezTo>
                          <a:pt x="114256" y="1389240"/>
                          <a:pt x="80322" y="1188943"/>
                          <a:pt x="82737" y="1210930"/>
                        </a:cubicBezTo>
                        <a:cubicBezTo>
                          <a:pt x="97607" y="1295573"/>
                          <a:pt x="96971" y="1300911"/>
                          <a:pt x="115399" y="1407668"/>
                        </a:cubicBezTo>
                        <a:cubicBezTo>
                          <a:pt x="116035" y="1411100"/>
                          <a:pt x="116543" y="1413896"/>
                          <a:pt x="117052" y="1416437"/>
                        </a:cubicBezTo>
                        <a:cubicBezTo>
                          <a:pt x="117052" y="1417200"/>
                          <a:pt x="117052" y="1418471"/>
                          <a:pt x="117433" y="1421013"/>
                        </a:cubicBezTo>
                        <a:cubicBezTo>
                          <a:pt x="117941" y="1424444"/>
                          <a:pt x="118577" y="1429274"/>
                          <a:pt x="119466" y="1435247"/>
                        </a:cubicBezTo>
                        <a:lnTo>
                          <a:pt x="124042" y="1467783"/>
                        </a:lnTo>
                        <a:lnTo>
                          <a:pt x="123787" y="1467783"/>
                        </a:lnTo>
                        <a:cubicBezTo>
                          <a:pt x="123787" y="1467783"/>
                          <a:pt x="117052" y="1435628"/>
                          <a:pt x="117052" y="1435628"/>
                        </a:cubicBezTo>
                        <a:cubicBezTo>
                          <a:pt x="112985" y="1415929"/>
                          <a:pt x="112731" y="1418090"/>
                          <a:pt x="115526" y="1435882"/>
                        </a:cubicBezTo>
                        <a:lnTo>
                          <a:pt x="120483" y="1468926"/>
                        </a:lnTo>
                        <a:lnTo>
                          <a:pt x="117433" y="1469816"/>
                        </a:lnTo>
                        <a:lnTo>
                          <a:pt x="111714" y="1436518"/>
                        </a:lnTo>
                        <a:cubicBezTo>
                          <a:pt x="102055" y="1380216"/>
                          <a:pt x="90871" y="1311460"/>
                          <a:pt x="82101" y="1262148"/>
                        </a:cubicBezTo>
                        <a:cubicBezTo>
                          <a:pt x="73205" y="1212836"/>
                          <a:pt x="67359" y="1182716"/>
                          <a:pt x="70028" y="1203304"/>
                        </a:cubicBezTo>
                        <a:cubicBezTo>
                          <a:pt x="73205" y="1222241"/>
                          <a:pt x="76001" y="1238636"/>
                          <a:pt x="78416" y="1253125"/>
                        </a:cubicBezTo>
                        <a:cubicBezTo>
                          <a:pt x="81593" y="1274984"/>
                          <a:pt x="88329" y="1315654"/>
                          <a:pt x="96590" y="1367253"/>
                        </a:cubicBezTo>
                        <a:cubicBezTo>
                          <a:pt x="101292" y="1392671"/>
                          <a:pt x="104724" y="1411227"/>
                          <a:pt x="106630" y="1420250"/>
                        </a:cubicBezTo>
                        <a:cubicBezTo>
                          <a:pt x="107520" y="1425461"/>
                          <a:pt x="108409" y="1430926"/>
                          <a:pt x="109426" y="1436899"/>
                        </a:cubicBezTo>
                        <a:lnTo>
                          <a:pt x="115145" y="1470451"/>
                        </a:lnTo>
                        <a:lnTo>
                          <a:pt x="100657" y="1474772"/>
                        </a:lnTo>
                        <a:lnTo>
                          <a:pt x="107138" y="1539335"/>
                        </a:lnTo>
                        <a:lnTo>
                          <a:pt x="111841" y="1585342"/>
                        </a:lnTo>
                        <a:lnTo>
                          <a:pt x="126329" y="1646346"/>
                        </a:lnTo>
                        <a:lnTo>
                          <a:pt x="140691" y="1707350"/>
                        </a:lnTo>
                        <a:lnTo>
                          <a:pt x="125185" y="1607202"/>
                        </a:lnTo>
                        <a:cubicBezTo>
                          <a:pt x="121500" y="1583563"/>
                          <a:pt x="117560" y="1559289"/>
                          <a:pt x="114256" y="1538064"/>
                        </a:cubicBezTo>
                        <a:lnTo>
                          <a:pt x="105740" y="1484050"/>
                        </a:lnTo>
                        <a:lnTo>
                          <a:pt x="116797" y="1479983"/>
                        </a:lnTo>
                        <a:lnTo>
                          <a:pt x="116797" y="1480619"/>
                        </a:lnTo>
                        <a:cubicBezTo>
                          <a:pt x="116797" y="1480619"/>
                          <a:pt x="150604" y="1481254"/>
                          <a:pt x="150604" y="1481254"/>
                        </a:cubicBezTo>
                        <a:lnTo>
                          <a:pt x="119085" y="1493709"/>
                        </a:lnTo>
                        <a:lnTo>
                          <a:pt x="126838" y="1536031"/>
                        </a:lnTo>
                        <a:cubicBezTo>
                          <a:pt x="129634" y="1550900"/>
                          <a:pt x="131413" y="1559924"/>
                          <a:pt x="132176" y="1562212"/>
                        </a:cubicBezTo>
                        <a:cubicBezTo>
                          <a:pt x="131159" y="1555730"/>
                          <a:pt x="129634" y="1546834"/>
                          <a:pt x="127854" y="1535776"/>
                        </a:cubicBezTo>
                        <a:lnTo>
                          <a:pt x="120991" y="1493074"/>
                        </a:lnTo>
                        <a:lnTo>
                          <a:pt x="152891" y="1481127"/>
                        </a:lnTo>
                        <a:lnTo>
                          <a:pt x="161407" y="1481127"/>
                        </a:lnTo>
                        <a:cubicBezTo>
                          <a:pt x="161407" y="1481127"/>
                          <a:pt x="166490" y="1481381"/>
                          <a:pt x="174878" y="1481508"/>
                        </a:cubicBezTo>
                        <a:cubicBezTo>
                          <a:pt x="170049" y="1483542"/>
                          <a:pt x="166363" y="1485067"/>
                          <a:pt x="163821" y="1486338"/>
                        </a:cubicBezTo>
                        <a:lnTo>
                          <a:pt x="154544" y="1490532"/>
                        </a:lnTo>
                        <a:lnTo>
                          <a:pt x="164203" y="1487482"/>
                        </a:lnTo>
                        <a:cubicBezTo>
                          <a:pt x="167761" y="1486338"/>
                          <a:pt x="173480" y="1484431"/>
                          <a:pt x="180979" y="1481762"/>
                        </a:cubicBezTo>
                        <a:cubicBezTo>
                          <a:pt x="182885" y="1481762"/>
                          <a:pt x="184792" y="1481762"/>
                          <a:pt x="186952" y="1481762"/>
                        </a:cubicBezTo>
                        <a:cubicBezTo>
                          <a:pt x="187715" y="1481762"/>
                          <a:pt x="188858" y="1481762"/>
                          <a:pt x="189621" y="1481762"/>
                        </a:cubicBezTo>
                        <a:cubicBezTo>
                          <a:pt x="183394" y="1484050"/>
                          <a:pt x="175005" y="1486973"/>
                          <a:pt x="165347" y="1490532"/>
                        </a:cubicBezTo>
                        <a:lnTo>
                          <a:pt x="135480" y="1501335"/>
                        </a:lnTo>
                        <a:lnTo>
                          <a:pt x="140818" y="1533489"/>
                        </a:lnTo>
                        <a:cubicBezTo>
                          <a:pt x="141453" y="1537174"/>
                          <a:pt x="142089" y="1541242"/>
                          <a:pt x="142851" y="1545436"/>
                        </a:cubicBezTo>
                        <a:cubicBezTo>
                          <a:pt x="145266" y="1558780"/>
                          <a:pt x="147427" y="1570981"/>
                          <a:pt x="149079" y="1579750"/>
                        </a:cubicBezTo>
                        <a:cubicBezTo>
                          <a:pt x="150731" y="1588520"/>
                          <a:pt x="152002" y="1593857"/>
                          <a:pt x="152383" y="1593857"/>
                        </a:cubicBezTo>
                        <a:cubicBezTo>
                          <a:pt x="152764" y="1593857"/>
                          <a:pt x="152129" y="1588265"/>
                          <a:pt x="150858" y="1579496"/>
                        </a:cubicBezTo>
                        <a:cubicBezTo>
                          <a:pt x="149460" y="1570600"/>
                          <a:pt x="147554" y="1558526"/>
                          <a:pt x="145393" y="1545054"/>
                        </a:cubicBezTo>
                        <a:cubicBezTo>
                          <a:pt x="144631" y="1540860"/>
                          <a:pt x="143995" y="1536666"/>
                          <a:pt x="143360" y="1533108"/>
                        </a:cubicBezTo>
                        <a:lnTo>
                          <a:pt x="138276" y="1504004"/>
                        </a:lnTo>
                        <a:lnTo>
                          <a:pt x="166363" y="1492820"/>
                        </a:lnTo>
                        <a:cubicBezTo>
                          <a:pt x="176403" y="1488880"/>
                          <a:pt x="185173" y="1485321"/>
                          <a:pt x="191400" y="1482906"/>
                        </a:cubicBezTo>
                        <a:cubicBezTo>
                          <a:pt x="192163" y="1482525"/>
                          <a:pt x="192798" y="1482271"/>
                          <a:pt x="193561" y="1482017"/>
                        </a:cubicBezTo>
                        <a:cubicBezTo>
                          <a:pt x="194832" y="1482017"/>
                          <a:pt x="196103" y="1482017"/>
                          <a:pt x="197501" y="1482017"/>
                        </a:cubicBezTo>
                        <a:cubicBezTo>
                          <a:pt x="196230" y="1482525"/>
                          <a:pt x="195086" y="1482906"/>
                          <a:pt x="193688" y="1483415"/>
                        </a:cubicBezTo>
                        <a:cubicBezTo>
                          <a:pt x="198517" y="1482017"/>
                          <a:pt x="196738" y="1483161"/>
                          <a:pt x="200805" y="1482144"/>
                        </a:cubicBezTo>
                        <a:cubicBezTo>
                          <a:pt x="201059" y="1482144"/>
                          <a:pt x="201313" y="1482144"/>
                          <a:pt x="201568" y="1482144"/>
                        </a:cubicBezTo>
                        <a:cubicBezTo>
                          <a:pt x="195594" y="1484431"/>
                          <a:pt x="190256" y="1486592"/>
                          <a:pt x="185935" y="1488244"/>
                        </a:cubicBezTo>
                        <a:lnTo>
                          <a:pt x="167253" y="1494980"/>
                        </a:lnTo>
                        <a:lnTo>
                          <a:pt x="141326" y="1504385"/>
                        </a:lnTo>
                        <a:lnTo>
                          <a:pt x="145647" y="1532599"/>
                        </a:lnTo>
                        <a:lnTo>
                          <a:pt x="146537" y="1538191"/>
                        </a:lnTo>
                        <a:lnTo>
                          <a:pt x="163440" y="1647998"/>
                        </a:lnTo>
                        <a:lnTo>
                          <a:pt x="174624" y="1705190"/>
                        </a:lnTo>
                        <a:lnTo>
                          <a:pt x="185681" y="1761873"/>
                        </a:lnTo>
                        <a:lnTo>
                          <a:pt x="200551" y="1870155"/>
                        </a:lnTo>
                        <a:lnTo>
                          <a:pt x="215293" y="1978056"/>
                        </a:lnTo>
                        <a:lnTo>
                          <a:pt x="246304" y="2140479"/>
                        </a:lnTo>
                        <a:lnTo>
                          <a:pt x="253421" y="2177590"/>
                        </a:lnTo>
                        <a:lnTo>
                          <a:pt x="289007" y="2170854"/>
                        </a:lnTo>
                        <a:lnTo>
                          <a:pt x="315315" y="2165897"/>
                        </a:lnTo>
                        <a:lnTo>
                          <a:pt x="322559" y="2164499"/>
                        </a:lnTo>
                        <a:cubicBezTo>
                          <a:pt x="342767" y="2161068"/>
                          <a:pt x="367804" y="2156874"/>
                          <a:pt x="398941" y="2151663"/>
                        </a:cubicBezTo>
                        <a:lnTo>
                          <a:pt x="313790" y="2168439"/>
                        </a:lnTo>
                        <a:lnTo>
                          <a:pt x="289515" y="2173142"/>
                        </a:lnTo>
                        <a:lnTo>
                          <a:pt x="251769" y="2180513"/>
                        </a:lnTo>
                        <a:lnTo>
                          <a:pt x="244016" y="2140860"/>
                        </a:lnTo>
                        <a:lnTo>
                          <a:pt x="230290" y="2069943"/>
                        </a:lnTo>
                        <a:lnTo>
                          <a:pt x="241602" y="2141369"/>
                        </a:lnTo>
                        <a:lnTo>
                          <a:pt x="248083" y="2182292"/>
                        </a:lnTo>
                        <a:lnTo>
                          <a:pt x="289769" y="2175556"/>
                        </a:lnTo>
                        <a:lnTo>
                          <a:pt x="367168" y="2163101"/>
                        </a:lnTo>
                        <a:lnTo>
                          <a:pt x="515357" y="2139208"/>
                        </a:lnTo>
                        <a:lnTo>
                          <a:pt x="541030" y="2133743"/>
                        </a:lnTo>
                        <a:lnTo>
                          <a:pt x="541284" y="2136920"/>
                        </a:lnTo>
                        <a:lnTo>
                          <a:pt x="541538" y="2140225"/>
                        </a:lnTo>
                        <a:lnTo>
                          <a:pt x="605465" y="2127643"/>
                        </a:lnTo>
                        <a:lnTo>
                          <a:pt x="669774" y="2114934"/>
                        </a:lnTo>
                        <a:lnTo>
                          <a:pt x="605211" y="2124466"/>
                        </a:lnTo>
                        <a:lnTo>
                          <a:pt x="542174" y="2133743"/>
                        </a:lnTo>
                        <a:lnTo>
                          <a:pt x="568227" y="2128151"/>
                        </a:lnTo>
                        <a:lnTo>
                          <a:pt x="621225" y="2116840"/>
                        </a:lnTo>
                        <a:lnTo>
                          <a:pt x="514467" y="2133489"/>
                        </a:lnTo>
                        <a:lnTo>
                          <a:pt x="487270" y="2137683"/>
                        </a:lnTo>
                        <a:cubicBezTo>
                          <a:pt x="487270" y="2137683"/>
                          <a:pt x="487397" y="2137683"/>
                          <a:pt x="487397" y="2137683"/>
                        </a:cubicBezTo>
                        <a:cubicBezTo>
                          <a:pt x="487397" y="2137302"/>
                          <a:pt x="481805" y="2137937"/>
                          <a:pt x="473036" y="2139208"/>
                        </a:cubicBezTo>
                        <a:cubicBezTo>
                          <a:pt x="471002" y="2139589"/>
                          <a:pt x="468715" y="2139844"/>
                          <a:pt x="466300" y="2140225"/>
                        </a:cubicBezTo>
                        <a:cubicBezTo>
                          <a:pt x="495912" y="2134124"/>
                          <a:pt x="448507" y="2141877"/>
                          <a:pt x="384834" y="2152680"/>
                        </a:cubicBezTo>
                        <a:lnTo>
                          <a:pt x="485236" y="2133616"/>
                        </a:lnTo>
                        <a:cubicBezTo>
                          <a:pt x="515230" y="2129041"/>
                          <a:pt x="543317" y="2124720"/>
                          <a:pt x="567973" y="2120780"/>
                        </a:cubicBezTo>
                        <a:cubicBezTo>
                          <a:pt x="569371" y="2120653"/>
                          <a:pt x="570769" y="2120398"/>
                          <a:pt x="572421" y="2120271"/>
                        </a:cubicBezTo>
                        <a:cubicBezTo>
                          <a:pt x="575726" y="2119890"/>
                          <a:pt x="579539" y="2119382"/>
                          <a:pt x="583224" y="2118873"/>
                        </a:cubicBezTo>
                        <a:cubicBezTo>
                          <a:pt x="580428" y="2119382"/>
                          <a:pt x="577759" y="2119763"/>
                          <a:pt x="574836" y="2120271"/>
                        </a:cubicBezTo>
                        <a:cubicBezTo>
                          <a:pt x="526541" y="2130312"/>
                          <a:pt x="607117" y="2117475"/>
                          <a:pt x="711460" y="2099683"/>
                        </a:cubicBezTo>
                        <a:lnTo>
                          <a:pt x="693667" y="2103877"/>
                        </a:lnTo>
                        <a:lnTo>
                          <a:pt x="773353" y="2090151"/>
                        </a:lnTo>
                        <a:lnTo>
                          <a:pt x="780089" y="2089515"/>
                        </a:lnTo>
                        <a:lnTo>
                          <a:pt x="795594" y="2086846"/>
                        </a:lnTo>
                        <a:lnTo>
                          <a:pt x="795594" y="2086846"/>
                        </a:lnTo>
                        <a:cubicBezTo>
                          <a:pt x="821394" y="2082525"/>
                          <a:pt x="844398" y="2078458"/>
                          <a:pt x="864860" y="2075027"/>
                        </a:cubicBezTo>
                        <a:lnTo>
                          <a:pt x="974285" y="2056217"/>
                        </a:lnTo>
                        <a:lnTo>
                          <a:pt x="1077357" y="2038424"/>
                        </a:lnTo>
                        <a:lnTo>
                          <a:pt x="1083966" y="2037916"/>
                        </a:lnTo>
                        <a:lnTo>
                          <a:pt x="1257954" y="2008304"/>
                        </a:lnTo>
                        <a:lnTo>
                          <a:pt x="1083330" y="2034230"/>
                        </a:lnTo>
                        <a:lnTo>
                          <a:pt x="1077357" y="2034739"/>
                        </a:lnTo>
                        <a:lnTo>
                          <a:pt x="1010761" y="2044779"/>
                        </a:lnTo>
                        <a:cubicBezTo>
                          <a:pt x="1014828" y="2044016"/>
                          <a:pt x="1017116" y="2043508"/>
                          <a:pt x="1017370" y="2043254"/>
                        </a:cubicBezTo>
                        <a:cubicBezTo>
                          <a:pt x="1017878" y="2042873"/>
                          <a:pt x="1011778" y="2043635"/>
                          <a:pt x="1000212" y="2045033"/>
                        </a:cubicBezTo>
                        <a:cubicBezTo>
                          <a:pt x="991570" y="2046177"/>
                          <a:pt x="980132" y="2047702"/>
                          <a:pt x="966152" y="2049481"/>
                        </a:cubicBezTo>
                        <a:cubicBezTo>
                          <a:pt x="968694" y="2048973"/>
                          <a:pt x="971617" y="2048337"/>
                          <a:pt x="974667" y="2047829"/>
                        </a:cubicBezTo>
                        <a:lnTo>
                          <a:pt x="1077357" y="2031561"/>
                        </a:lnTo>
                        <a:lnTo>
                          <a:pt x="1082822" y="2031053"/>
                        </a:lnTo>
                        <a:lnTo>
                          <a:pt x="1103284" y="2027876"/>
                        </a:lnTo>
                        <a:lnTo>
                          <a:pt x="1101377" y="2027113"/>
                        </a:lnTo>
                        <a:cubicBezTo>
                          <a:pt x="1102648" y="2026859"/>
                          <a:pt x="1104046" y="2026605"/>
                          <a:pt x="1105317" y="2026478"/>
                        </a:cubicBezTo>
                        <a:cubicBezTo>
                          <a:pt x="1107859" y="2026351"/>
                          <a:pt x="1111545" y="2025969"/>
                          <a:pt x="1117010" y="2025461"/>
                        </a:cubicBezTo>
                        <a:cubicBezTo>
                          <a:pt x="1119424" y="2025080"/>
                          <a:pt x="1121966" y="2024698"/>
                          <a:pt x="1124762" y="2024317"/>
                        </a:cubicBezTo>
                        <a:cubicBezTo>
                          <a:pt x="1123618" y="2024571"/>
                          <a:pt x="1122856" y="2024826"/>
                          <a:pt x="1122856" y="2024953"/>
                        </a:cubicBezTo>
                        <a:cubicBezTo>
                          <a:pt x="1122856" y="2025334"/>
                          <a:pt x="1128321" y="2024698"/>
                          <a:pt x="1137217" y="2023428"/>
                        </a:cubicBezTo>
                        <a:cubicBezTo>
                          <a:pt x="1146114" y="2022030"/>
                          <a:pt x="1158187" y="2020123"/>
                          <a:pt x="1171659" y="2017963"/>
                        </a:cubicBezTo>
                        <a:cubicBezTo>
                          <a:pt x="1185131" y="2015548"/>
                          <a:pt x="1197205" y="2013387"/>
                          <a:pt x="1205974" y="2011735"/>
                        </a:cubicBezTo>
                        <a:cubicBezTo>
                          <a:pt x="1205974" y="2011735"/>
                          <a:pt x="1205974" y="2011735"/>
                          <a:pt x="1205974" y="2011735"/>
                        </a:cubicBezTo>
                        <a:cubicBezTo>
                          <a:pt x="1258844" y="2003220"/>
                          <a:pt x="1327601" y="1991909"/>
                          <a:pt x="1405254" y="1978945"/>
                        </a:cubicBezTo>
                        <a:cubicBezTo>
                          <a:pt x="1404618" y="1979200"/>
                          <a:pt x="1404237" y="1979327"/>
                          <a:pt x="1404237" y="1979327"/>
                        </a:cubicBezTo>
                        <a:cubicBezTo>
                          <a:pt x="1404237" y="1979708"/>
                          <a:pt x="1409702" y="1979072"/>
                          <a:pt x="1418599" y="1977801"/>
                        </a:cubicBezTo>
                        <a:cubicBezTo>
                          <a:pt x="1427495" y="1976403"/>
                          <a:pt x="1439569" y="1974370"/>
                          <a:pt x="1453040" y="1972209"/>
                        </a:cubicBezTo>
                        <a:cubicBezTo>
                          <a:pt x="1466512" y="1969795"/>
                          <a:pt x="1478713" y="1967507"/>
                          <a:pt x="1487609" y="1965982"/>
                        </a:cubicBezTo>
                        <a:cubicBezTo>
                          <a:pt x="1496251" y="1964330"/>
                          <a:pt x="1501589" y="1963059"/>
                          <a:pt x="1501843" y="1962678"/>
                        </a:cubicBezTo>
                        <a:cubicBezTo>
                          <a:pt x="1539971" y="1956196"/>
                          <a:pt x="1579242" y="1949587"/>
                          <a:pt x="1619149" y="1942724"/>
                        </a:cubicBezTo>
                        <a:cubicBezTo>
                          <a:pt x="1724000" y="1924931"/>
                          <a:pt x="1832663" y="1906376"/>
                          <a:pt x="1932939" y="1889092"/>
                        </a:cubicBezTo>
                        <a:cubicBezTo>
                          <a:pt x="1932176" y="1889346"/>
                          <a:pt x="1931795" y="1889473"/>
                          <a:pt x="1931795" y="1889600"/>
                        </a:cubicBezTo>
                        <a:cubicBezTo>
                          <a:pt x="1931795" y="1889981"/>
                          <a:pt x="1937387" y="1889346"/>
                          <a:pt x="1946411" y="1887948"/>
                        </a:cubicBezTo>
                        <a:cubicBezTo>
                          <a:pt x="1955307" y="1886550"/>
                          <a:pt x="1967635" y="1884516"/>
                          <a:pt x="1981106" y="1882356"/>
                        </a:cubicBezTo>
                        <a:cubicBezTo>
                          <a:pt x="1994579" y="1879941"/>
                          <a:pt x="2006779" y="1877780"/>
                          <a:pt x="2015675" y="1876128"/>
                        </a:cubicBezTo>
                        <a:cubicBezTo>
                          <a:pt x="2024572" y="1874349"/>
                          <a:pt x="2030037" y="1873205"/>
                          <a:pt x="2029910" y="1872824"/>
                        </a:cubicBezTo>
                        <a:cubicBezTo>
                          <a:pt x="2029910" y="1872697"/>
                          <a:pt x="2028258" y="1872824"/>
                          <a:pt x="2025462" y="1873078"/>
                        </a:cubicBezTo>
                        <a:cubicBezTo>
                          <a:pt x="2045288" y="1869646"/>
                          <a:pt x="2064479" y="1866342"/>
                          <a:pt x="2083161" y="1863038"/>
                        </a:cubicBezTo>
                        <a:cubicBezTo>
                          <a:pt x="2083161" y="1863038"/>
                          <a:pt x="2083924" y="1863165"/>
                          <a:pt x="2085322" y="1863038"/>
                        </a:cubicBezTo>
                        <a:cubicBezTo>
                          <a:pt x="2167042" y="1849439"/>
                          <a:pt x="2175430" y="1848041"/>
                          <a:pt x="2282314" y="1830248"/>
                        </a:cubicBezTo>
                        <a:cubicBezTo>
                          <a:pt x="2288415" y="1828850"/>
                          <a:pt x="2300615" y="1826562"/>
                          <a:pt x="2313071" y="1824148"/>
                        </a:cubicBezTo>
                        <a:cubicBezTo>
                          <a:pt x="2409279" y="1809024"/>
                          <a:pt x="2485915" y="1796823"/>
                          <a:pt x="2576659" y="1781826"/>
                        </a:cubicBezTo>
                        <a:cubicBezTo>
                          <a:pt x="2590258" y="1861640"/>
                          <a:pt x="2606271" y="1956577"/>
                          <a:pt x="2627877" y="2083669"/>
                        </a:cubicBezTo>
                        <a:cubicBezTo>
                          <a:pt x="2631817" y="2106546"/>
                          <a:pt x="2635502" y="2127897"/>
                          <a:pt x="2638934" y="2147596"/>
                        </a:cubicBezTo>
                        <a:lnTo>
                          <a:pt x="2652914" y="2228554"/>
                        </a:lnTo>
                        <a:lnTo>
                          <a:pt x="2704767" y="2165135"/>
                        </a:lnTo>
                        <a:cubicBezTo>
                          <a:pt x="2754079" y="2104766"/>
                          <a:pt x="2789665" y="2060411"/>
                          <a:pt x="2817116" y="2025969"/>
                        </a:cubicBezTo>
                        <a:cubicBezTo>
                          <a:pt x="2802882" y="2043889"/>
                          <a:pt x="2790046" y="2060284"/>
                          <a:pt x="2780260" y="2072612"/>
                        </a:cubicBezTo>
                        <a:cubicBezTo>
                          <a:pt x="2774795" y="2079729"/>
                          <a:pt x="2770346" y="2085575"/>
                          <a:pt x="2767169" y="2089642"/>
                        </a:cubicBezTo>
                        <a:cubicBezTo>
                          <a:pt x="2764119" y="2093709"/>
                          <a:pt x="2762467" y="2095997"/>
                          <a:pt x="2762594" y="2096124"/>
                        </a:cubicBezTo>
                        <a:cubicBezTo>
                          <a:pt x="2762721" y="2096124"/>
                          <a:pt x="2764628" y="2094091"/>
                          <a:pt x="2767932" y="2090278"/>
                        </a:cubicBezTo>
                        <a:cubicBezTo>
                          <a:pt x="2771109" y="2086338"/>
                          <a:pt x="2775811" y="2080746"/>
                          <a:pt x="2781658" y="2073756"/>
                        </a:cubicBezTo>
                        <a:cubicBezTo>
                          <a:pt x="2792969" y="2059649"/>
                          <a:pt x="2808601" y="2040331"/>
                          <a:pt x="2825759" y="2018979"/>
                        </a:cubicBezTo>
                        <a:cubicBezTo>
                          <a:pt x="2842789" y="1997628"/>
                          <a:pt x="2858167" y="1978183"/>
                          <a:pt x="2869097" y="1963949"/>
                        </a:cubicBezTo>
                        <a:cubicBezTo>
                          <a:pt x="2874562" y="1956831"/>
                          <a:pt x="2878883" y="1950985"/>
                          <a:pt x="2881933" y="1946918"/>
                        </a:cubicBezTo>
                        <a:cubicBezTo>
                          <a:pt x="2884984" y="1942851"/>
                          <a:pt x="2886509" y="1940564"/>
                          <a:pt x="2886381" y="1940436"/>
                        </a:cubicBezTo>
                        <a:cubicBezTo>
                          <a:pt x="2886254" y="1940436"/>
                          <a:pt x="2884348" y="1942470"/>
                          <a:pt x="2881171" y="1946283"/>
                        </a:cubicBezTo>
                        <a:cubicBezTo>
                          <a:pt x="2877993" y="1950223"/>
                          <a:pt x="2873418" y="1955815"/>
                          <a:pt x="2867699" y="1962805"/>
                        </a:cubicBezTo>
                        <a:cubicBezTo>
                          <a:pt x="2857404" y="1975641"/>
                          <a:pt x="2843424" y="1992925"/>
                          <a:pt x="2828046" y="2012116"/>
                        </a:cubicBezTo>
                        <a:cubicBezTo>
                          <a:pt x="2904683" y="1915654"/>
                          <a:pt x="2911927" y="1902563"/>
                          <a:pt x="2999239" y="1802669"/>
                        </a:cubicBezTo>
                        <a:cubicBezTo>
                          <a:pt x="3024403" y="1769498"/>
                          <a:pt x="2975092" y="1826562"/>
                          <a:pt x="2911164" y="1900911"/>
                        </a:cubicBezTo>
                        <a:cubicBezTo>
                          <a:pt x="2866809" y="1953273"/>
                          <a:pt x="2815210" y="2014023"/>
                          <a:pt x="2777082" y="2058124"/>
                        </a:cubicBezTo>
                        <a:cubicBezTo>
                          <a:pt x="2782039" y="2051388"/>
                          <a:pt x="2786995" y="2044906"/>
                          <a:pt x="2791825" y="2038424"/>
                        </a:cubicBezTo>
                        <a:cubicBezTo>
                          <a:pt x="2826902" y="1995848"/>
                          <a:pt x="2861980" y="1953146"/>
                          <a:pt x="2896803" y="1910316"/>
                        </a:cubicBezTo>
                        <a:cubicBezTo>
                          <a:pt x="2911927" y="1889473"/>
                          <a:pt x="2871893" y="1938022"/>
                          <a:pt x="2822454" y="1998136"/>
                        </a:cubicBezTo>
                        <a:cubicBezTo>
                          <a:pt x="2819658" y="2001568"/>
                          <a:pt x="2816862" y="2004999"/>
                          <a:pt x="2813939" y="2008431"/>
                        </a:cubicBezTo>
                        <a:lnTo>
                          <a:pt x="2869478" y="1932684"/>
                        </a:lnTo>
                        <a:lnTo>
                          <a:pt x="2808093" y="2007668"/>
                        </a:lnTo>
                        <a:lnTo>
                          <a:pt x="2759798" y="2066257"/>
                        </a:lnTo>
                        <a:cubicBezTo>
                          <a:pt x="2774286" y="2048464"/>
                          <a:pt x="2789792" y="2029401"/>
                          <a:pt x="2806822" y="2008685"/>
                        </a:cubicBezTo>
                        <a:cubicBezTo>
                          <a:pt x="2807330" y="2007668"/>
                          <a:pt x="2806822" y="2008049"/>
                          <a:pt x="2805297" y="2009447"/>
                        </a:cubicBezTo>
                        <a:cubicBezTo>
                          <a:pt x="2807584" y="2006651"/>
                          <a:pt x="2809872" y="2003855"/>
                          <a:pt x="2812160" y="2001059"/>
                        </a:cubicBezTo>
                        <a:cubicBezTo>
                          <a:pt x="2833638" y="1974878"/>
                          <a:pt x="2855498" y="1948189"/>
                          <a:pt x="2877866" y="1920991"/>
                        </a:cubicBezTo>
                        <a:cubicBezTo>
                          <a:pt x="2900489" y="1894048"/>
                          <a:pt x="2923365" y="1866596"/>
                          <a:pt x="2946750" y="1838636"/>
                        </a:cubicBezTo>
                        <a:cubicBezTo>
                          <a:pt x="2993774" y="1778649"/>
                          <a:pt x="3058972" y="1699344"/>
                          <a:pt x="3137260" y="1603771"/>
                        </a:cubicBezTo>
                        <a:cubicBezTo>
                          <a:pt x="3162425" y="1573268"/>
                          <a:pt x="3189114" y="1540987"/>
                          <a:pt x="3216947" y="1507181"/>
                        </a:cubicBezTo>
                        <a:cubicBezTo>
                          <a:pt x="3222539" y="1500572"/>
                          <a:pt x="3228004" y="1493963"/>
                          <a:pt x="3233342" y="1487609"/>
                        </a:cubicBezTo>
                        <a:cubicBezTo>
                          <a:pt x="3272359" y="1440458"/>
                          <a:pt x="3307945" y="1397501"/>
                          <a:pt x="3333617" y="1366363"/>
                        </a:cubicBezTo>
                        <a:cubicBezTo>
                          <a:pt x="3346454" y="1350731"/>
                          <a:pt x="3356875" y="1338149"/>
                          <a:pt x="3363992" y="1329380"/>
                        </a:cubicBezTo>
                        <a:cubicBezTo>
                          <a:pt x="3371110" y="1320610"/>
                          <a:pt x="3375049" y="1315654"/>
                          <a:pt x="3375049" y="1315654"/>
                        </a:cubicBezTo>
                        <a:cubicBezTo>
                          <a:pt x="3375049" y="1315654"/>
                          <a:pt x="3369203" y="1322262"/>
                          <a:pt x="3358908" y="1334336"/>
                        </a:cubicBezTo>
                        <a:cubicBezTo>
                          <a:pt x="3357638" y="1335861"/>
                          <a:pt x="3356112" y="1337641"/>
                          <a:pt x="3354715" y="1339293"/>
                        </a:cubicBezTo>
                        <a:cubicBezTo>
                          <a:pt x="3372635" y="1317306"/>
                          <a:pt x="3390809" y="1295192"/>
                          <a:pt x="3409237" y="1272315"/>
                        </a:cubicBezTo>
                        <a:cubicBezTo>
                          <a:pt x="3410508" y="1268121"/>
                          <a:pt x="3374541" y="1310062"/>
                          <a:pt x="3313537" y="1383266"/>
                        </a:cubicBezTo>
                        <a:cubicBezTo>
                          <a:pt x="3269182" y="1437153"/>
                          <a:pt x="3211101" y="1507435"/>
                          <a:pt x="3144632" y="1588138"/>
                        </a:cubicBezTo>
                        <a:cubicBezTo>
                          <a:pt x="3099514" y="1641898"/>
                          <a:pt x="3057193" y="1692354"/>
                          <a:pt x="3023386" y="1732769"/>
                        </a:cubicBezTo>
                        <a:cubicBezTo>
                          <a:pt x="3022497" y="1733912"/>
                          <a:pt x="3021607" y="1734802"/>
                          <a:pt x="3020717" y="1735946"/>
                        </a:cubicBezTo>
                        <a:cubicBezTo>
                          <a:pt x="3019319" y="1736963"/>
                          <a:pt x="2998730" y="1761492"/>
                          <a:pt x="2971660" y="1794027"/>
                        </a:cubicBezTo>
                        <a:cubicBezTo>
                          <a:pt x="2912562" y="1862021"/>
                          <a:pt x="2891719" y="1881720"/>
                          <a:pt x="2934803" y="1828977"/>
                        </a:cubicBezTo>
                        <a:cubicBezTo>
                          <a:pt x="2955138" y="1806355"/>
                          <a:pt x="2978650" y="1775344"/>
                          <a:pt x="3018811" y="1726033"/>
                        </a:cubicBezTo>
                        <a:cubicBezTo>
                          <a:pt x="3016396" y="1730989"/>
                          <a:pt x="3051982" y="1688795"/>
                          <a:pt x="3104852" y="1624487"/>
                        </a:cubicBezTo>
                        <a:cubicBezTo>
                          <a:pt x="3090363" y="1639610"/>
                          <a:pt x="3078036" y="1653464"/>
                          <a:pt x="3079688" y="1650032"/>
                        </a:cubicBezTo>
                        <a:lnTo>
                          <a:pt x="3087568" y="1640373"/>
                        </a:lnTo>
                        <a:lnTo>
                          <a:pt x="3110953" y="1612032"/>
                        </a:lnTo>
                        <a:lnTo>
                          <a:pt x="3111207" y="1612032"/>
                        </a:lnTo>
                        <a:cubicBezTo>
                          <a:pt x="3111207" y="1612032"/>
                          <a:pt x="3113749" y="1614192"/>
                          <a:pt x="3113749" y="1614192"/>
                        </a:cubicBezTo>
                        <a:lnTo>
                          <a:pt x="3154418" y="1562085"/>
                        </a:lnTo>
                        <a:lnTo>
                          <a:pt x="3195087" y="1509977"/>
                        </a:lnTo>
                        <a:lnTo>
                          <a:pt x="3187843" y="1518365"/>
                        </a:lnTo>
                        <a:lnTo>
                          <a:pt x="3222285" y="1476425"/>
                        </a:lnTo>
                        <a:lnTo>
                          <a:pt x="3257998" y="1432832"/>
                        </a:lnTo>
                        <a:lnTo>
                          <a:pt x="3336922" y="1336497"/>
                        </a:lnTo>
                        <a:lnTo>
                          <a:pt x="3432749" y="1219826"/>
                        </a:lnTo>
                        <a:lnTo>
                          <a:pt x="3441391" y="1209913"/>
                        </a:lnTo>
                        <a:lnTo>
                          <a:pt x="3666852" y="935268"/>
                        </a:lnTo>
                        <a:cubicBezTo>
                          <a:pt x="3667996" y="935904"/>
                          <a:pt x="3669013" y="936412"/>
                          <a:pt x="3669648" y="936793"/>
                        </a:cubicBezTo>
                        <a:lnTo>
                          <a:pt x="3669775" y="936793"/>
                        </a:lnTo>
                        <a:cubicBezTo>
                          <a:pt x="3669140" y="936412"/>
                          <a:pt x="3668250" y="935904"/>
                          <a:pt x="3667614" y="935395"/>
                        </a:cubicBezTo>
                        <a:cubicBezTo>
                          <a:pt x="3667487" y="935395"/>
                          <a:pt x="3667360" y="935141"/>
                          <a:pt x="3667233" y="935014"/>
                        </a:cubicBezTo>
                        <a:lnTo>
                          <a:pt x="3667233" y="935014"/>
                        </a:lnTo>
                        <a:cubicBezTo>
                          <a:pt x="3667233" y="935014"/>
                          <a:pt x="3667869" y="935268"/>
                          <a:pt x="3668123" y="935395"/>
                        </a:cubicBezTo>
                        <a:cubicBezTo>
                          <a:pt x="3668123" y="935395"/>
                          <a:pt x="3668123" y="935395"/>
                          <a:pt x="3668250" y="935395"/>
                        </a:cubicBezTo>
                        <a:cubicBezTo>
                          <a:pt x="3667869" y="935141"/>
                          <a:pt x="3667614" y="934887"/>
                          <a:pt x="3667233" y="934633"/>
                        </a:cubicBezTo>
                        <a:lnTo>
                          <a:pt x="3686678" y="910993"/>
                        </a:lnTo>
                        <a:close/>
                        <a:moveTo>
                          <a:pt x="79941" y="1160220"/>
                        </a:moveTo>
                        <a:lnTo>
                          <a:pt x="76891" y="1139377"/>
                        </a:lnTo>
                        <a:lnTo>
                          <a:pt x="88837" y="1129083"/>
                        </a:lnTo>
                        <a:lnTo>
                          <a:pt x="92142" y="1126414"/>
                        </a:lnTo>
                        <a:lnTo>
                          <a:pt x="102563" y="1118026"/>
                        </a:lnTo>
                        <a:cubicBezTo>
                          <a:pt x="102563" y="1118026"/>
                          <a:pt x="102817" y="1117899"/>
                          <a:pt x="102944" y="1117772"/>
                        </a:cubicBezTo>
                        <a:cubicBezTo>
                          <a:pt x="103961" y="1117772"/>
                          <a:pt x="104978" y="1117772"/>
                          <a:pt x="105994" y="1117772"/>
                        </a:cubicBezTo>
                        <a:cubicBezTo>
                          <a:pt x="101801" y="1121203"/>
                          <a:pt x="97479" y="1124508"/>
                          <a:pt x="93413" y="1128066"/>
                        </a:cubicBezTo>
                        <a:lnTo>
                          <a:pt x="78670" y="1140521"/>
                        </a:lnTo>
                        <a:lnTo>
                          <a:pt x="81974" y="1160093"/>
                        </a:lnTo>
                        <a:lnTo>
                          <a:pt x="87820" y="1195298"/>
                        </a:lnTo>
                        <a:lnTo>
                          <a:pt x="86041" y="1195552"/>
                        </a:lnTo>
                        <a:lnTo>
                          <a:pt x="86041" y="1195552"/>
                        </a:lnTo>
                        <a:cubicBezTo>
                          <a:pt x="84262" y="1185385"/>
                          <a:pt x="82483" y="1175344"/>
                          <a:pt x="80830" y="1165812"/>
                        </a:cubicBezTo>
                        <a:lnTo>
                          <a:pt x="80068" y="1160475"/>
                        </a:lnTo>
                        <a:close/>
                        <a:moveTo>
                          <a:pt x="3082103" y="515611"/>
                        </a:moveTo>
                        <a:cubicBezTo>
                          <a:pt x="3074350" y="511163"/>
                          <a:pt x="3069521" y="508621"/>
                          <a:pt x="3069393" y="508875"/>
                        </a:cubicBezTo>
                        <a:cubicBezTo>
                          <a:pt x="3069267" y="509129"/>
                          <a:pt x="3073714" y="512180"/>
                          <a:pt x="3081086" y="517009"/>
                        </a:cubicBezTo>
                        <a:cubicBezTo>
                          <a:pt x="3076511" y="514213"/>
                          <a:pt x="3071808" y="511290"/>
                          <a:pt x="3066597" y="508113"/>
                        </a:cubicBezTo>
                        <a:cubicBezTo>
                          <a:pt x="3059226" y="503665"/>
                          <a:pt x="3051219" y="498708"/>
                          <a:pt x="3042196" y="493243"/>
                        </a:cubicBezTo>
                        <a:cubicBezTo>
                          <a:pt x="3037620" y="490447"/>
                          <a:pt x="3032791" y="487397"/>
                          <a:pt x="3027707" y="484219"/>
                        </a:cubicBezTo>
                        <a:cubicBezTo>
                          <a:pt x="3025166" y="482694"/>
                          <a:pt x="3022497" y="481042"/>
                          <a:pt x="3019828" y="479263"/>
                        </a:cubicBezTo>
                        <a:lnTo>
                          <a:pt x="3015634" y="476721"/>
                        </a:lnTo>
                        <a:lnTo>
                          <a:pt x="3013346" y="475323"/>
                        </a:lnTo>
                        <a:lnTo>
                          <a:pt x="3011948" y="474560"/>
                        </a:lnTo>
                        <a:lnTo>
                          <a:pt x="3011186" y="474052"/>
                        </a:lnTo>
                        <a:lnTo>
                          <a:pt x="3010550" y="473671"/>
                        </a:lnTo>
                        <a:cubicBezTo>
                          <a:pt x="3009406" y="473035"/>
                          <a:pt x="3008262" y="472527"/>
                          <a:pt x="3007119" y="472146"/>
                        </a:cubicBezTo>
                        <a:cubicBezTo>
                          <a:pt x="3005721" y="471637"/>
                          <a:pt x="3004195" y="471637"/>
                          <a:pt x="3002670" y="471383"/>
                        </a:cubicBezTo>
                        <a:cubicBezTo>
                          <a:pt x="2992503" y="464902"/>
                          <a:pt x="2981700" y="458166"/>
                          <a:pt x="2970389" y="450922"/>
                        </a:cubicBezTo>
                        <a:lnTo>
                          <a:pt x="2873291" y="389917"/>
                        </a:lnTo>
                        <a:lnTo>
                          <a:pt x="2908750" y="413429"/>
                        </a:lnTo>
                        <a:lnTo>
                          <a:pt x="2874943" y="392841"/>
                        </a:lnTo>
                        <a:lnTo>
                          <a:pt x="2806822" y="351536"/>
                        </a:lnTo>
                        <a:lnTo>
                          <a:pt x="2854862" y="379115"/>
                        </a:lnTo>
                        <a:lnTo>
                          <a:pt x="2785979" y="337301"/>
                        </a:lnTo>
                        <a:lnTo>
                          <a:pt x="2786360" y="336539"/>
                        </a:lnTo>
                        <a:cubicBezTo>
                          <a:pt x="2854227" y="378225"/>
                          <a:pt x="2948402" y="435162"/>
                          <a:pt x="3003687" y="467698"/>
                        </a:cubicBezTo>
                        <a:cubicBezTo>
                          <a:pt x="3002289" y="467443"/>
                          <a:pt x="3000891" y="467316"/>
                          <a:pt x="2999620" y="467316"/>
                        </a:cubicBezTo>
                        <a:lnTo>
                          <a:pt x="3006102" y="469096"/>
                        </a:lnTo>
                        <a:cubicBezTo>
                          <a:pt x="3006102" y="469096"/>
                          <a:pt x="3006610" y="469477"/>
                          <a:pt x="3006864" y="469604"/>
                        </a:cubicBezTo>
                        <a:cubicBezTo>
                          <a:pt x="3004450" y="468841"/>
                          <a:pt x="3001908" y="468333"/>
                          <a:pt x="2999493" y="468333"/>
                        </a:cubicBezTo>
                        <a:lnTo>
                          <a:pt x="3009279" y="471129"/>
                        </a:lnTo>
                        <a:cubicBezTo>
                          <a:pt x="3009279" y="471129"/>
                          <a:pt x="3010423" y="471765"/>
                          <a:pt x="3011058" y="472146"/>
                        </a:cubicBezTo>
                        <a:cubicBezTo>
                          <a:pt x="3011313" y="472146"/>
                          <a:pt x="3011567" y="472400"/>
                          <a:pt x="3011694" y="472400"/>
                        </a:cubicBezTo>
                        <a:lnTo>
                          <a:pt x="3011948" y="472400"/>
                        </a:lnTo>
                        <a:cubicBezTo>
                          <a:pt x="3011948" y="472400"/>
                          <a:pt x="3012838" y="473035"/>
                          <a:pt x="3012838" y="473035"/>
                        </a:cubicBezTo>
                        <a:lnTo>
                          <a:pt x="3014236" y="473798"/>
                        </a:lnTo>
                        <a:lnTo>
                          <a:pt x="3016650" y="475196"/>
                        </a:lnTo>
                        <a:cubicBezTo>
                          <a:pt x="3018175" y="476086"/>
                          <a:pt x="3019700" y="476975"/>
                          <a:pt x="3021099" y="477738"/>
                        </a:cubicBezTo>
                        <a:cubicBezTo>
                          <a:pt x="3023895" y="479390"/>
                          <a:pt x="3026564" y="480915"/>
                          <a:pt x="3028978" y="482440"/>
                        </a:cubicBezTo>
                        <a:cubicBezTo>
                          <a:pt x="3031139" y="483711"/>
                          <a:pt x="3033045" y="484855"/>
                          <a:pt x="3034824" y="485872"/>
                        </a:cubicBezTo>
                        <a:lnTo>
                          <a:pt x="3053507" y="497691"/>
                        </a:lnTo>
                        <a:lnTo>
                          <a:pt x="3084517" y="516882"/>
                        </a:lnTo>
                        <a:cubicBezTo>
                          <a:pt x="3083755" y="516374"/>
                          <a:pt x="3082738" y="515865"/>
                          <a:pt x="3081976" y="515357"/>
                        </a:cubicBezTo>
                        <a:close/>
                        <a:moveTo>
                          <a:pt x="3287991" y="633298"/>
                        </a:moveTo>
                        <a:lnTo>
                          <a:pt x="3289008" y="632917"/>
                        </a:lnTo>
                        <a:lnTo>
                          <a:pt x="3233977" y="599619"/>
                        </a:lnTo>
                        <a:cubicBezTo>
                          <a:pt x="3234486" y="595171"/>
                          <a:pt x="3234867" y="591358"/>
                          <a:pt x="3235121" y="588308"/>
                        </a:cubicBezTo>
                        <a:cubicBezTo>
                          <a:pt x="3236011" y="588943"/>
                          <a:pt x="3236901" y="589451"/>
                          <a:pt x="3237917" y="589960"/>
                        </a:cubicBezTo>
                        <a:lnTo>
                          <a:pt x="3311503" y="634950"/>
                        </a:lnTo>
                        <a:lnTo>
                          <a:pt x="3288627" y="643593"/>
                        </a:lnTo>
                        <a:lnTo>
                          <a:pt x="3275536" y="648041"/>
                        </a:lnTo>
                        <a:cubicBezTo>
                          <a:pt x="3271088" y="647278"/>
                          <a:pt x="3266259" y="646643"/>
                          <a:pt x="3261048" y="645753"/>
                        </a:cubicBezTo>
                        <a:lnTo>
                          <a:pt x="3254566" y="644736"/>
                        </a:lnTo>
                        <a:lnTo>
                          <a:pt x="3288881" y="633425"/>
                        </a:lnTo>
                        <a:lnTo>
                          <a:pt x="3288119" y="632917"/>
                        </a:lnTo>
                        <a:lnTo>
                          <a:pt x="3254058" y="644609"/>
                        </a:lnTo>
                        <a:lnTo>
                          <a:pt x="3252151" y="644355"/>
                        </a:lnTo>
                        <a:lnTo>
                          <a:pt x="3286720" y="632154"/>
                        </a:lnTo>
                        <a:lnTo>
                          <a:pt x="3287991" y="632917"/>
                        </a:lnTo>
                        <a:close/>
                        <a:moveTo>
                          <a:pt x="966025" y="2047067"/>
                        </a:moveTo>
                        <a:lnTo>
                          <a:pt x="926372" y="2053167"/>
                        </a:lnTo>
                        <a:cubicBezTo>
                          <a:pt x="935269" y="2051642"/>
                          <a:pt x="945308" y="2049990"/>
                          <a:pt x="956620" y="2047956"/>
                        </a:cubicBezTo>
                        <a:lnTo>
                          <a:pt x="966025" y="2046939"/>
                        </a:lnTo>
                        <a:close/>
                        <a:moveTo>
                          <a:pt x="620589" y="2105529"/>
                        </a:moveTo>
                        <a:cubicBezTo>
                          <a:pt x="585131" y="2111502"/>
                          <a:pt x="557425" y="2116332"/>
                          <a:pt x="537217" y="2119890"/>
                        </a:cubicBezTo>
                        <a:lnTo>
                          <a:pt x="537217" y="2119128"/>
                        </a:lnTo>
                        <a:cubicBezTo>
                          <a:pt x="537217" y="2119128"/>
                          <a:pt x="537217" y="2119128"/>
                          <a:pt x="537217" y="2119128"/>
                        </a:cubicBezTo>
                        <a:lnTo>
                          <a:pt x="626308" y="2104004"/>
                        </a:lnTo>
                        <a:cubicBezTo>
                          <a:pt x="624021" y="2104639"/>
                          <a:pt x="622114" y="2105148"/>
                          <a:pt x="620716" y="2105529"/>
                        </a:cubicBezTo>
                        <a:close/>
                        <a:moveTo>
                          <a:pt x="226223" y="1471087"/>
                        </a:moveTo>
                        <a:cubicBezTo>
                          <a:pt x="222284" y="1470833"/>
                          <a:pt x="217708" y="1470579"/>
                          <a:pt x="212752" y="1470324"/>
                        </a:cubicBezTo>
                        <a:cubicBezTo>
                          <a:pt x="213006" y="1470324"/>
                          <a:pt x="213260" y="1470070"/>
                          <a:pt x="213641" y="1469943"/>
                        </a:cubicBezTo>
                        <a:cubicBezTo>
                          <a:pt x="218344" y="1470197"/>
                          <a:pt x="222919" y="1470451"/>
                          <a:pt x="227621" y="1470706"/>
                        </a:cubicBezTo>
                        <a:cubicBezTo>
                          <a:pt x="227367" y="1470706"/>
                          <a:pt x="227113" y="1470960"/>
                          <a:pt x="226859" y="1470960"/>
                        </a:cubicBezTo>
                        <a:cubicBezTo>
                          <a:pt x="226605" y="1470960"/>
                          <a:pt x="226478" y="1470960"/>
                          <a:pt x="226350" y="1470960"/>
                        </a:cubicBezTo>
                        <a:close/>
                        <a:moveTo>
                          <a:pt x="2690660" y="2139081"/>
                        </a:moveTo>
                        <a:lnTo>
                          <a:pt x="2690406" y="2139081"/>
                        </a:lnTo>
                        <a:cubicBezTo>
                          <a:pt x="2690406" y="2139081"/>
                          <a:pt x="2690406" y="2138827"/>
                          <a:pt x="2690406" y="2138827"/>
                        </a:cubicBezTo>
                        <a:lnTo>
                          <a:pt x="2690660" y="2138827"/>
                        </a:lnTo>
                        <a:cubicBezTo>
                          <a:pt x="2690660" y="2138827"/>
                          <a:pt x="2690660" y="2138954"/>
                          <a:pt x="2690660" y="2139081"/>
                        </a:cubicBezTo>
                        <a:close/>
                        <a:moveTo>
                          <a:pt x="538488" y="770049"/>
                        </a:moveTo>
                        <a:lnTo>
                          <a:pt x="549926" y="767761"/>
                        </a:lnTo>
                        <a:lnTo>
                          <a:pt x="551070" y="767507"/>
                        </a:lnTo>
                        <a:cubicBezTo>
                          <a:pt x="579030" y="762805"/>
                          <a:pt x="607117" y="758102"/>
                          <a:pt x="635840" y="753146"/>
                        </a:cubicBezTo>
                        <a:cubicBezTo>
                          <a:pt x="614997" y="756831"/>
                          <a:pt x="599619" y="759627"/>
                          <a:pt x="593519" y="760898"/>
                        </a:cubicBezTo>
                        <a:lnTo>
                          <a:pt x="535946" y="771447"/>
                        </a:lnTo>
                        <a:lnTo>
                          <a:pt x="535438" y="771447"/>
                        </a:lnTo>
                        <a:cubicBezTo>
                          <a:pt x="539251" y="770684"/>
                          <a:pt x="541665" y="770049"/>
                          <a:pt x="541665" y="769922"/>
                        </a:cubicBezTo>
                        <a:cubicBezTo>
                          <a:pt x="541665" y="769795"/>
                          <a:pt x="540394" y="769922"/>
                          <a:pt x="538615" y="769922"/>
                        </a:cubicBezTo>
                        <a:close/>
                        <a:moveTo>
                          <a:pt x="3005848" y="462360"/>
                        </a:moveTo>
                        <a:lnTo>
                          <a:pt x="3009025" y="464139"/>
                        </a:lnTo>
                        <a:cubicBezTo>
                          <a:pt x="3009025" y="464139"/>
                          <a:pt x="3008644" y="464139"/>
                          <a:pt x="3008517" y="464012"/>
                        </a:cubicBezTo>
                        <a:lnTo>
                          <a:pt x="3005848" y="462487"/>
                        </a:lnTo>
                        <a:close/>
                        <a:moveTo>
                          <a:pt x="3219235" y="660877"/>
                        </a:moveTo>
                        <a:lnTo>
                          <a:pt x="3222158" y="659860"/>
                        </a:lnTo>
                        <a:lnTo>
                          <a:pt x="3225081" y="658844"/>
                        </a:lnTo>
                        <a:lnTo>
                          <a:pt x="3226479" y="658335"/>
                        </a:lnTo>
                        <a:lnTo>
                          <a:pt x="3226987" y="658335"/>
                        </a:lnTo>
                        <a:cubicBezTo>
                          <a:pt x="3226987" y="658335"/>
                          <a:pt x="3227877" y="658335"/>
                          <a:pt x="3227877" y="658335"/>
                        </a:cubicBezTo>
                        <a:cubicBezTo>
                          <a:pt x="3227877" y="658971"/>
                          <a:pt x="3227877" y="658971"/>
                          <a:pt x="3227877" y="658335"/>
                        </a:cubicBezTo>
                        <a:lnTo>
                          <a:pt x="3243509" y="659860"/>
                        </a:lnTo>
                        <a:lnTo>
                          <a:pt x="3237155" y="662021"/>
                        </a:lnTo>
                        <a:lnTo>
                          <a:pt x="3219362" y="661004"/>
                        </a:lnTo>
                        <a:close/>
                        <a:moveTo>
                          <a:pt x="214404" y="1465241"/>
                        </a:moveTo>
                        <a:cubicBezTo>
                          <a:pt x="214404" y="1465241"/>
                          <a:pt x="215421" y="1465241"/>
                          <a:pt x="215929" y="1465241"/>
                        </a:cubicBezTo>
                        <a:cubicBezTo>
                          <a:pt x="215929" y="1465241"/>
                          <a:pt x="215929" y="1465241"/>
                          <a:pt x="215929" y="1465241"/>
                        </a:cubicBezTo>
                        <a:cubicBezTo>
                          <a:pt x="215421" y="1465241"/>
                          <a:pt x="215039" y="1465241"/>
                          <a:pt x="214531" y="1465241"/>
                        </a:cubicBezTo>
                        <a:close/>
                        <a:moveTo>
                          <a:pt x="210210" y="1460919"/>
                        </a:moveTo>
                        <a:cubicBezTo>
                          <a:pt x="212370" y="1460157"/>
                          <a:pt x="214658" y="1459267"/>
                          <a:pt x="217454" y="1458251"/>
                        </a:cubicBezTo>
                        <a:cubicBezTo>
                          <a:pt x="217454" y="1458251"/>
                          <a:pt x="217581" y="1458251"/>
                          <a:pt x="217581" y="1458251"/>
                        </a:cubicBezTo>
                        <a:cubicBezTo>
                          <a:pt x="222284" y="1458378"/>
                          <a:pt x="227240" y="1458632"/>
                          <a:pt x="232197" y="1458886"/>
                        </a:cubicBezTo>
                        <a:cubicBezTo>
                          <a:pt x="229909" y="1459776"/>
                          <a:pt x="227748" y="1460665"/>
                          <a:pt x="225588" y="1461428"/>
                        </a:cubicBezTo>
                        <a:cubicBezTo>
                          <a:pt x="220377" y="1461301"/>
                          <a:pt x="215293" y="1461174"/>
                          <a:pt x="210083" y="1461047"/>
                        </a:cubicBezTo>
                        <a:close/>
                        <a:moveTo>
                          <a:pt x="3128999" y="669011"/>
                        </a:moveTo>
                        <a:lnTo>
                          <a:pt x="3130525" y="674857"/>
                        </a:lnTo>
                        <a:cubicBezTo>
                          <a:pt x="3130525" y="674857"/>
                          <a:pt x="3129889" y="674857"/>
                          <a:pt x="3129635" y="674857"/>
                        </a:cubicBezTo>
                        <a:lnTo>
                          <a:pt x="3128237" y="669646"/>
                        </a:lnTo>
                        <a:cubicBezTo>
                          <a:pt x="3128237" y="669646"/>
                          <a:pt x="3128745" y="669265"/>
                          <a:pt x="3128999" y="669138"/>
                        </a:cubicBezTo>
                        <a:close/>
                        <a:moveTo>
                          <a:pt x="3128999" y="669011"/>
                        </a:moveTo>
                        <a:cubicBezTo>
                          <a:pt x="3128999" y="669011"/>
                          <a:pt x="3129635" y="668630"/>
                          <a:pt x="3130016" y="668375"/>
                        </a:cubicBezTo>
                        <a:lnTo>
                          <a:pt x="3131796" y="674984"/>
                        </a:lnTo>
                        <a:cubicBezTo>
                          <a:pt x="3131796" y="674984"/>
                          <a:pt x="3130906" y="674984"/>
                          <a:pt x="3130525" y="674984"/>
                        </a:cubicBezTo>
                        <a:lnTo>
                          <a:pt x="3128999" y="669138"/>
                        </a:lnTo>
                        <a:close/>
                        <a:moveTo>
                          <a:pt x="3127474" y="670028"/>
                        </a:moveTo>
                        <a:lnTo>
                          <a:pt x="3128745" y="674730"/>
                        </a:lnTo>
                        <a:cubicBezTo>
                          <a:pt x="3126203" y="674476"/>
                          <a:pt x="3123789" y="674349"/>
                          <a:pt x="3121247" y="674094"/>
                        </a:cubicBezTo>
                        <a:cubicBezTo>
                          <a:pt x="3123281" y="672696"/>
                          <a:pt x="3125441" y="671426"/>
                          <a:pt x="3127474" y="670028"/>
                        </a:cubicBezTo>
                        <a:close/>
                        <a:moveTo>
                          <a:pt x="3133448" y="675111"/>
                        </a:moveTo>
                        <a:lnTo>
                          <a:pt x="3131414" y="667486"/>
                        </a:lnTo>
                        <a:cubicBezTo>
                          <a:pt x="3131414" y="667486"/>
                          <a:pt x="3131414" y="667486"/>
                          <a:pt x="3131541" y="667486"/>
                        </a:cubicBezTo>
                        <a:lnTo>
                          <a:pt x="3133702" y="675238"/>
                        </a:lnTo>
                        <a:cubicBezTo>
                          <a:pt x="3133702" y="675238"/>
                          <a:pt x="3133575" y="675238"/>
                          <a:pt x="3133448" y="675238"/>
                        </a:cubicBezTo>
                        <a:close/>
                        <a:moveTo>
                          <a:pt x="3135227" y="675238"/>
                        </a:moveTo>
                        <a:lnTo>
                          <a:pt x="3132812" y="666469"/>
                        </a:lnTo>
                        <a:cubicBezTo>
                          <a:pt x="3132812" y="666469"/>
                          <a:pt x="3133194" y="666215"/>
                          <a:pt x="3133321" y="666088"/>
                        </a:cubicBezTo>
                        <a:lnTo>
                          <a:pt x="3135735" y="675238"/>
                        </a:lnTo>
                        <a:cubicBezTo>
                          <a:pt x="3135735" y="675238"/>
                          <a:pt x="3135354" y="675238"/>
                          <a:pt x="3135100" y="675238"/>
                        </a:cubicBezTo>
                        <a:close/>
                        <a:moveTo>
                          <a:pt x="3151749" y="654904"/>
                        </a:moveTo>
                        <a:cubicBezTo>
                          <a:pt x="3154418" y="654904"/>
                          <a:pt x="3156070" y="654904"/>
                          <a:pt x="3156070" y="654904"/>
                        </a:cubicBezTo>
                        <a:cubicBezTo>
                          <a:pt x="3156070" y="654904"/>
                          <a:pt x="3154926" y="654649"/>
                          <a:pt x="3152766" y="654395"/>
                        </a:cubicBezTo>
                        <a:cubicBezTo>
                          <a:pt x="3154037" y="653633"/>
                          <a:pt x="3155308" y="652997"/>
                          <a:pt x="3156579" y="652235"/>
                        </a:cubicBezTo>
                        <a:cubicBezTo>
                          <a:pt x="3162552" y="652743"/>
                          <a:pt x="3169161" y="653379"/>
                          <a:pt x="3176024" y="654014"/>
                        </a:cubicBezTo>
                        <a:cubicBezTo>
                          <a:pt x="3177930" y="654141"/>
                          <a:pt x="3179582" y="654268"/>
                          <a:pt x="3181488" y="654395"/>
                        </a:cubicBezTo>
                        <a:cubicBezTo>
                          <a:pt x="3184157" y="656047"/>
                          <a:pt x="3186953" y="657700"/>
                          <a:pt x="3189495" y="659225"/>
                        </a:cubicBezTo>
                        <a:lnTo>
                          <a:pt x="3148063" y="656937"/>
                        </a:lnTo>
                        <a:cubicBezTo>
                          <a:pt x="3149207" y="656302"/>
                          <a:pt x="3150478" y="655666"/>
                          <a:pt x="3151622" y="655031"/>
                        </a:cubicBezTo>
                        <a:close/>
                        <a:moveTo>
                          <a:pt x="3185301" y="654522"/>
                        </a:moveTo>
                        <a:cubicBezTo>
                          <a:pt x="3188733" y="654777"/>
                          <a:pt x="3192037" y="655031"/>
                          <a:pt x="3195214" y="655158"/>
                        </a:cubicBezTo>
                        <a:lnTo>
                          <a:pt x="3194960" y="657445"/>
                        </a:lnTo>
                        <a:cubicBezTo>
                          <a:pt x="3194070" y="657827"/>
                          <a:pt x="3193054" y="658208"/>
                          <a:pt x="3192164" y="658589"/>
                        </a:cubicBezTo>
                        <a:cubicBezTo>
                          <a:pt x="3189877" y="657191"/>
                          <a:pt x="3187589" y="655793"/>
                          <a:pt x="3185301" y="654395"/>
                        </a:cubicBezTo>
                        <a:close/>
                        <a:moveTo>
                          <a:pt x="3195850" y="655285"/>
                        </a:moveTo>
                        <a:cubicBezTo>
                          <a:pt x="3197248" y="655285"/>
                          <a:pt x="3198519" y="655412"/>
                          <a:pt x="3199790" y="655539"/>
                        </a:cubicBezTo>
                        <a:cubicBezTo>
                          <a:pt x="3198391" y="656047"/>
                          <a:pt x="3196994" y="656683"/>
                          <a:pt x="3195723" y="657318"/>
                        </a:cubicBezTo>
                        <a:lnTo>
                          <a:pt x="3195977" y="655285"/>
                        </a:lnTo>
                        <a:close/>
                        <a:moveTo>
                          <a:pt x="3176405" y="651472"/>
                        </a:moveTo>
                        <a:cubicBezTo>
                          <a:pt x="3170686" y="651091"/>
                          <a:pt x="3165221" y="650710"/>
                          <a:pt x="3160010" y="650328"/>
                        </a:cubicBezTo>
                        <a:cubicBezTo>
                          <a:pt x="3161281" y="649693"/>
                          <a:pt x="3162552" y="648930"/>
                          <a:pt x="3163823" y="648168"/>
                        </a:cubicBezTo>
                        <a:lnTo>
                          <a:pt x="3172846" y="648930"/>
                        </a:lnTo>
                        <a:cubicBezTo>
                          <a:pt x="3174244" y="649820"/>
                          <a:pt x="3175642" y="650583"/>
                          <a:pt x="3177040" y="651472"/>
                        </a:cubicBezTo>
                        <a:cubicBezTo>
                          <a:pt x="3176786" y="651472"/>
                          <a:pt x="3176659" y="651472"/>
                          <a:pt x="3176405" y="651472"/>
                        </a:cubicBezTo>
                        <a:close/>
                        <a:moveTo>
                          <a:pt x="3166619" y="646643"/>
                        </a:moveTo>
                        <a:cubicBezTo>
                          <a:pt x="3166619" y="646643"/>
                          <a:pt x="3166873" y="646516"/>
                          <a:pt x="3167000" y="646389"/>
                        </a:cubicBezTo>
                        <a:cubicBezTo>
                          <a:pt x="3167635" y="646389"/>
                          <a:pt x="3168144" y="646389"/>
                          <a:pt x="3168652" y="646389"/>
                        </a:cubicBezTo>
                        <a:cubicBezTo>
                          <a:pt x="3168779" y="646389"/>
                          <a:pt x="3169033" y="646643"/>
                          <a:pt x="3169161" y="646770"/>
                        </a:cubicBezTo>
                        <a:lnTo>
                          <a:pt x="3166492" y="646516"/>
                        </a:lnTo>
                        <a:close/>
                        <a:moveTo>
                          <a:pt x="3172719" y="646770"/>
                        </a:moveTo>
                        <a:cubicBezTo>
                          <a:pt x="3179836" y="647278"/>
                          <a:pt x="3187081" y="647787"/>
                          <a:pt x="3194452" y="648295"/>
                        </a:cubicBezTo>
                        <a:cubicBezTo>
                          <a:pt x="3194833" y="648549"/>
                          <a:pt x="3195087" y="648676"/>
                          <a:pt x="3195469" y="648930"/>
                        </a:cubicBezTo>
                        <a:lnTo>
                          <a:pt x="3173355" y="647151"/>
                        </a:lnTo>
                        <a:cubicBezTo>
                          <a:pt x="3173355" y="647151"/>
                          <a:pt x="3172973" y="646897"/>
                          <a:pt x="3172719" y="646770"/>
                        </a:cubicBezTo>
                        <a:close/>
                        <a:moveTo>
                          <a:pt x="3192673" y="635967"/>
                        </a:moveTo>
                        <a:lnTo>
                          <a:pt x="3189623" y="635967"/>
                        </a:lnTo>
                        <a:cubicBezTo>
                          <a:pt x="3192291" y="634823"/>
                          <a:pt x="3194960" y="633679"/>
                          <a:pt x="3197756" y="632663"/>
                        </a:cubicBezTo>
                        <a:lnTo>
                          <a:pt x="3197375" y="636602"/>
                        </a:lnTo>
                        <a:lnTo>
                          <a:pt x="3192800" y="635967"/>
                        </a:lnTo>
                        <a:close/>
                        <a:moveTo>
                          <a:pt x="3136371" y="675238"/>
                        </a:moveTo>
                        <a:lnTo>
                          <a:pt x="3133829" y="665707"/>
                        </a:lnTo>
                        <a:cubicBezTo>
                          <a:pt x="3138277" y="662911"/>
                          <a:pt x="3142726" y="659987"/>
                          <a:pt x="3147174" y="657318"/>
                        </a:cubicBezTo>
                        <a:lnTo>
                          <a:pt x="3185810" y="661385"/>
                        </a:lnTo>
                        <a:cubicBezTo>
                          <a:pt x="3174499" y="666469"/>
                          <a:pt x="3164077" y="671807"/>
                          <a:pt x="3155435" y="676763"/>
                        </a:cubicBezTo>
                        <a:cubicBezTo>
                          <a:pt x="3149080" y="676255"/>
                          <a:pt x="3142726" y="675747"/>
                          <a:pt x="3136371" y="675238"/>
                        </a:cubicBezTo>
                        <a:close/>
                        <a:moveTo>
                          <a:pt x="3201696" y="657573"/>
                        </a:moveTo>
                        <a:cubicBezTo>
                          <a:pt x="3203094" y="657064"/>
                          <a:pt x="3204492" y="656556"/>
                          <a:pt x="3205890" y="656047"/>
                        </a:cubicBezTo>
                        <a:lnTo>
                          <a:pt x="3217837" y="657191"/>
                        </a:lnTo>
                        <a:cubicBezTo>
                          <a:pt x="3215168" y="658208"/>
                          <a:pt x="3212372" y="659225"/>
                          <a:pt x="3209703" y="660242"/>
                        </a:cubicBezTo>
                        <a:lnTo>
                          <a:pt x="3200044" y="659733"/>
                        </a:lnTo>
                        <a:lnTo>
                          <a:pt x="3197121" y="659733"/>
                        </a:lnTo>
                        <a:cubicBezTo>
                          <a:pt x="3198646" y="658971"/>
                          <a:pt x="3200044" y="658208"/>
                          <a:pt x="3201696" y="657573"/>
                        </a:cubicBezTo>
                        <a:close/>
                        <a:moveTo>
                          <a:pt x="3180980" y="651853"/>
                        </a:moveTo>
                        <a:cubicBezTo>
                          <a:pt x="3179582" y="651091"/>
                          <a:pt x="3178184" y="650201"/>
                          <a:pt x="3176913" y="649312"/>
                        </a:cubicBezTo>
                        <a:lnTo>
                          <a:pt x="3195723" y="651091"/>
                        </a:lnTo>
                        <a:lnTo>
                          <a:pt x="3195469" y="653251"/>
                        </a:lnTo>
                        <a:cubicBezTo>
                          <a:pt x="3191020" y="652870"/>
                          <a:pt x="3186064" y="652362"/>
                          <a:pt x="3180980" y="651981"/>
                        </a:cubicBezTo>
                        <a:close/>
                        <a:moveTo>
                          <a:pt x="3201823" y="649312"/>
                        </a:moveTo>
                        <a:cubicBezTo>
                          <a:pt x="3201823" y="649312"/>
                          <a:pt x="3201823" y="649312"/>
                          <a:pt x="3201950" y="649312"/>
                        </a:cubicBezTo>
                        <a:lnTo>
                          <a:pt x="3201823" y="649312"/>
                        </a:lnTo>
                        <a:cubicBezTo>
                          <a:pt x="3201823" y="649312"/>
                          <a:pt x="3201823" y="649312"/>
                          <a:pt x="3201823" y="649312"/>
                        </a:cubicBezTo>
                        <a:close/>
                        <a:moveTo>
                          <a:pt x="3197883" y="636730"/>
                        </a:moveTo>
                        <a:lnTo>
                          <a:pt x="3198391" y="632408"/>
                        </a:lnTo>
                        <a:cubicBezTo>
                          <a:pt x="3199917" y="631773"/>
                          <a:pt x="3201442" y="631265"/>
                          <a:pt x="3202840" y="630629"/>
                        </a:cubicBezTo>
                        <a:lnTo>
                          <a:pt x="3202077" y="637365"/>
                        </a:lnTo>
                        <a:lnTo>
                          <a:pt x="3197883" y="636730"/>
                        </a:lnTo>
                        <a:close/>
                        <a:moveTo>
                          <a:pt x="924847" y="709934"/>
                        </a:moveTo>
                        <a:cubicBezTo>
                          <a:pt x="934633" y="708409"/>
                          <a:pt x="944038" y="707011"/>
                          <a:pt x="953189" y="705486"/>
                        </a:cubicBezTo>
                        <a:cubicBezTo>
                          <a:pt x="954714" y="705232"/>
                          <a:pt x="956366" y="704978"/>
                          <a:pt x="958145" y="704724"/>
                        </a:cubicBezTo>
                        <a:lnTo>
                          <a:pt x="953061" y="705867"/>
                        </a:lnTo>
                        <a:cubicBezTo>
                          <a:pt x="946198" y="706757"/>
                          <a:pt x="936285" y="708409"/>
                          <a:pt x="924847" y="710316"/>
                        </a:cubicBezTo>
                        <a:lnTo>
                          <a:pt x="920271" y="710697"/>
                        </a:lnTo>
                        <a:cubicBezTo>
                          <a:pt x="882907" y="716670"/>
                          <a:pt x="829909" y="725821"/>
                          <a:pt x="812752" y="729252"/>
                        </a:cubicBezTo>
                        <a:cubicBezTo>
                          <a:pt x="808558" y="730396"/>
                          <a:pt x="807541" y="730777"/>
                          <a:pt x="809066" y="730777"/>
                        </a:cubicBezTo>
                        <a:lnTo>
                          <a:pt x="780216" y="735734"/>
                        </a:lnTo>
                        <a:lnTo>
                          <a:pt x="779454" y="731413"/>
                        </a:lnTo>
                        <a:cubicBezTo>
                          <a:pt x="829147" y="723915"/>
                          <a:pt x="877442" y="716670"/>
                          <a:pt x="920145" y="710316"/>
                        </a:cubicBezTo>
                        <a:lnTo>
                          <a:pt x="924847" y="709934"/>
                        </a:lnTo>
                        <a:close/>
                        <a:moveTo>
                          <a:pt x="149714" y="1087016"/>
                        </a:moveTo>
                        <a:lnTo>
                          <a:pt x="160263" y="1087016"/>
                        </a:lnTo>
                        <a:cubicBezTo>
                          <a:pt x="158865" y="1087905"/>
                          <a:pt x="157594" y="1088922"/>
                          <a:pt x="156196" y="1089812"/>
                        </a:cubicBezTo>
                        <a:cubicBezTo>
                          <a:pt x="152764" y="1089812"/>
                          <a:pt x="149333" y="1089812"/>
                          <a:pt x="145901" y="1089812"/>
                        </a:cubicBezTo>
                        <a:cubicBezTo>
                          <a:pt x="147172" y="1088795"/>
                          <a:pt x="148443" y="1087778"/>
                          <a:pt x="149587" y="1086889"/>
                        </a:cubicBezTo>
                        <a:close/>
                        <a:moveTo>
                          <a:pt x="135861" y="1416565"/>
                        </a:moveTo>
                        <a:lnTo>
                          <a:pt x="131921" y="1395849"/>
                        </a:lnTo>
                        <a:lnTo>
                          <a:pt x="127600" y="1365855"/>
                        </a:lnTo>
                        <a:lnTo>
                          <a:pt x="126075" y="1355306"/>
                        </a:lnTo>
                        <a:lnTo>
                          <a:pt x="126075" y="1354544"/>
                        </a:lnTo>
                        <a:cubicBezTo>
                          <a:pt x="126075" y="1354544"/>
                          <a:pt x="125948" y="1354162"/>
                          <a:pt x="125948" y="1354035"/>
                        </a:cubicBezTo>
                        <a:lnTo>
                          <a:pt x="118322" y="1300403"/>
                        </a:lnTo>
                        <a:lnTo>
                          <a:pt x="105994" y="1237619"/>
                        </a:lnTo>
                        <a:lnTo>
                          <a:pt x="105740" y="1232536"/>
                        </a:lnTo>
                        <a:lnTo>
                          <a:pt x="105232" y="1220716"/>
                        </a:lnTo>
                        <a:cubicBezTo>
                          <a:pt x="105486" y="1221987"/>
                          <a:pt x="105740" y="1223385"/>
                          <a:pt x="105867" y="1224529"/>
                        </a:cubicBezTo>
                        <a:lnTo>
                          <a:pt x="118831" y="1300403"/>
                        </a:lnTo>
                        <a:cubicBezTo>
                          <a:pt x="118831" y="1300403"/>
                          <a:pt x="118704" y="1299894"/>
                          <a:pt x="118704" y="1299640"/>
                        </a:cubicBezTo>
                        <a:cubicBezTo>
                          <a:pt x="127346" y="1351112"/>
                          <a:pt x="134590" y="1394324"/>
                          <a:pt x="140691" y="1431434"/>
                        </a:cubicBezTo>
                        <a:lnTo>
                          <a:pt x="143614" y="1449227"/>
                        </a:lnTo>
                        <a:lnTo>
                          <a:pt x="161915" y="1449736"/>
                        </a:lnTo>
                        <a:cubicBezTo>
                          <a:pt x="168524" y="1449863"/>
                          <a:pt x="174878" y="1450117"/>
                          <a:pt x="181106" y="1450244"/>
                        </a:cubicBezTo>
                        <a:cubicBezTo>
                          <a:pt x="179199" y="1450752"/>
                          <a:pt x="177293" y="1451388"/>
                          <a:pt x="175260" y="1452023"/>
                        </a:cubicBezTo>
                        <a:lnTo>
                          <a:pt x="174497" y="1452277"/>
                        </a:lnTo>
                        <a:cubicBezTo>
                          <a:pt x="170430" y="1452277"/>
                          <a:pt x="167761" y="1452404"/>
                          <a:pt x="166363" y="1452531"/>
                        </a:cubicBezTo>
                        <a:lnTo>
                          <a:pt x="161915" y="1452277"/>
                        </a:lnTo>
                        <a:lnTo>
                          <a:pt x="140818" y="1451261"/>
                        </a:lnTo>
                        <a:lnTo>
                          <a:pt x="138022" y="1431688"/>
                        </a:lnTo>
                        <a:lnTo>
                          <a:pt x="135861" y="1416437"/>
                        </a:lnTo>
                        <a:close/>
                        <a:moveTo>
                          <a:pt x="192036" y="1453802"/>
                        </a:moveTo>
                        <a:lnTo>
                          <a:pt x="187460" y="1453548"/>
                        </a:lnTo>
                        <a:cubicBezTo>
                          <a:pt x="187460" y="1453548"/>
                          <a:pt x="188096" y="1453294"/>
                          <a:pt x="188350" y="1453167"/>
                        </a:cubicBezTo>
                        <a:cubicBezTo>
                          <a:pt x="192798" y="1453167"/>
                          <a:pt x="197374" y="1453421"/>
                          <a:pt x="201949" y="1453548"/>
                        </a:cubicBezTo>
                        <a:cubicBezTo>
                          <a:pt x="201695" y="1453548"/>
                          <a:pt x="201313" y="1453802"/>
                          <a:pt x="201059" y="1453929"/>
                        </a:cubicBezTo>
                        <a:cubicBezTo>
                          <a:pt x="198009" y="1453929"/>
                          <a:pt x="194959" y="1453802"/>
                          <a:pt x="192036" y="1453802"/>
                        </a:cubicBezTo>
                        <a:close/>
                        <a:moveTo>
                          <a:pt x="2369245" y="107774"/>
                        </a:moveTo>
                        <a:cubicBezTo>
                          <a:pt x="2369245" y="107774"/>
                          <a:pt x="2369245" y="108028"/>
                          <a:pt x="2369245" y="108282"/>
                        </a:cubicBezTo>
                        <a:lnTo>
                          <a:pt x="2368736" y="108028"/>
                        </a:lnTo>
                        <a:lnTo>
                          <a:pt x="2368482" y="105994"/>
                        </a:lnTo>
                        <a:cubicBezTo>
                          <a:pt x="2368482" y="105994"/>
                          <a:pt x="2368736" y="106122"/>
                          <a:pt x="2368864" y="106249"/>
                        </a:cubicBezTo>
                        <a:cubicBezTo>
                          <a:pt x="2368864" y="106757"/>
                          <a:pt x="2369118" y="107265"/>
                          <a:pt x="2369118" y="107774"/>
                        </a:cubicBezTo>
                        <a:close/>
                        <a:moveTo>
                          <a:pt x="2287906" y="494260"/>
                        </a:moveTo>
                        <a:cubicBezTo>
                          <a:pt x="2275960" y="496420"/>
                          <a:pt x="2265030" y="498454"/>
                          <a:pt x="2255117" y="500360"/>
                        </a:cubicBezTo>
                        <a:lnTo>
                          <a:pt x="2238722" y="502648"/>
                        </a:lnTo>
                        <a:cubicBezTo>
                          <a:pt x="2254990" y="499852"/>
                          <a:pt x="2271384" y="497056"/>
                          <a:pt x="2287906" y="494260"/>
                        </a:cubicBezTo>
                        <a:close/>
                        <a:moveTo>
                          <a:pt x="647533" y="783012"/>
                        </a:moveTo>
                        <a:lnTo>
                          <a:pt x="645753" y="783648"/>
                        </a:lnTo>
                        <a:cubicBezTo>
                          <a:pt x="639145" y="784791"/>
                          <a:pt x="632282" y="785935"/>
                          <a:pt x="625673" y="787079"/>
                        </a:cubicBezTo>
                        <a:lnTo>
                          <a:pt x="644355" y="783648"/>
                        </a:lnTo>
                        <a:cubicBezTo>
                          <a:pt x="645372" y="783520"/>
                          <a:pt x="646516" y="783266"/>
                          <a:pt x="647533" y="783139"/>
                        </a:cubicBezTo>
                        <a:close/>
                        <a:moveTo>
                          <a:pt x="2324127" y="95319"/>
                        </a:moveTo>
                        <a:lnTo>
                          <a:pt x="2324254" y="95319"/>
                        </a:lnTo>
                        <a:cubicBezTo>
                          <a:pt x="2324254" y="95319"/>
                          <a:pt x="2324254" y="95954"/>
                          <a:pt x="2324254" y="95954"/>
                        </a:cubicBezTo>
                        <a:lnTo>
                          <a:pt x="2324254" y="95954"/>
                        </a:lnTo>
                        <a:cubicBezTo>
                          <a:pt x="2324254" y="95954"/>
                          <a:pt x="2324254" y="95954"/>
                          <a:pt x="2324254" y="95954"/>
                        </a:cubicBezTo>
                        <a:cubicBezTo>
                          <a:pt x="2324254" y="95700"/>
                          <a:pt x="2324254" y="95573"/>
                          <a:pt x="2324254" y="95319"/>
                        </a:cubicBezTo>
                        <a:close/>
                        <a:moveTo>
                          <a:pt x="2331245" y="84135"/>
                        </a:moveTo>
                        <a:lnTo>
                          <a:pt x="2330863" y="83881"/>
                        </a:lnTo>
                        <a:cubicBezTo>
                          <a:pt x="2330863" y="83881"/>
                          <a:pt x="2330863" y="83881"/>
                          <a:pt x="2330863" y="83753"/>
                        </a:cubicBezTo>
                        <a:lnTo>
                          <a:pt x="2330736" y="83753"/>
                        </a:lnTo>
                        <a:cubicBezTo>
                          <a:pt x="2330736" y="83753"/>
                          <a:pt x="2327559" y="81847"/>
                          <a:pt x="2327559" y="81847"/>
                        </a:cubicBezTo>
                        <a:lnTo>
                          <a:pt x="2321713" y="78161"/>
                        </a:lnTo>
                        <a:lnTo>
                          <a:pt x="2322729" y="85151"/>
                        </a:lnTo>
                        <a:lnTo>
                          <a:pt x="2323365" y="89600"/>
                        </a:lnTo>
                        <a:lnTo>
                          <a:pt x="2323111" y="89600"/>
                        </a:lnTo>
                        <a:cubicBezTo>
                          <a:pt x="2322856" y="88202"/>
                          <a:pt x="2322602" y="86677"/>
                          <a:pt x="2322348" y="85279"/>
                        </a:cubicBezTo>
                        <a:lnTo>
                          <a:pt x="2321077" y="77526"/>
                        </a:lnTo>
                        <a:lnTo>
                          <a:pt x="2327813" y="81593"/>
                        </a:lnTo>
                        <a:cubicBezTo>
                          <a:pt x="2329084" y="82355"/>
                          <a:pt x="2330482" y="83118"/>
                          <a:pt x="2331753" y="84008"/>
                        </a:cubicBezTo>
                        <a:lnTo>
                          <a:pt x="2331372" y="84262"/>
                        </a:lnTo>
                        <a:close/>
                        <a:moveTo>
                          <a:pt x="2337091" y="87185"/>
                        </a:moveTo>
                        <a:lnTo>
                          <a:pt x="2336709" y="87439"/>
                        </a:lnTo>
                        <a:lnTo>
                          <a:pt x="2336709" y="86804"/>
                        </a:lnTo>
                        <a:cubicBezTo>
                          <a:pt x="2336709" y="86804"/>
                          <a:pt x="2336963" y="86931"/>
                          <a:pt x="2337091" y="87058"/>
                        </a:cubicBezTo>
                        <a:cubicBezTo>
                          <a:pt x="2337091" y="87058"/>
                          <a:pt x="2337091" y="87058"/>
                          <a:pt x="2337091" y="87058"/>
                        </a:cubicBezTo>
                        <a:close/>
                        <a:moveTo>
                          <a:pt x="2341412" y="89727"/>
                        </a:moveTo>
                        <a:cubicBezTo>
                          <a:pt x="2341412" y="89727"/>
                          <a:pt x="2341793" y="89981"/>
                          <a:pt x="2342047" y="90108"/>
                        </a:cubicBezTo>
                        <a:lnTo>
                          <a:pt x="2341539" y="90489"/>
                        </a:lnTo>
                        <a:lnTo>
                          <a:pt x="2341539" y="89727"/>
                        </a:lnTo>
                        <a:close/>
                        <a:moveTo>
                          <a:pt x="2374074" y="373014"/>
                        </a:moveTo>
                        <a:lnTo>
                          <a:pt x="2361619" y="295615"/>
                        </a:lnTo>
                        <a:lnTo>
                          <a:pt x="2361619" y="294599"/>
                        </a:lnTo>
                        <a:cubicBezTo>
                          <a:pt x="2361619" y="294599"/>
                          <a:pt x="2367466" y="329295"/>
                          <a:pt x="2367466" y="329295"/>
                        </a:cubicBezTo>
                        <a:cubicBezTo>
                          <a:pt x="2369626" y="344037"/>
                          <a:pt x="2371914" y="358653"/>
                          <a:pt x="2374074" y="373014"/>
                        </a:cubicBezTo>
                        <a:close/>
                        <a:moveTo>
                          <a:pt x="2344335" y="92523"/>
                        </a:moveTo>
                        <a:lnTo>
                          <a:pt x="2344335" y="92523"/>
                        </a:lnTo>
                        <a:cubicBezTo>
                          <a:pt x="2344335" y="92523"/>
                          <a:pt x="2345098" y="91887"/>
                          <a:pt x="2345098" y="91887"/>
                        </a:cubicBezTo>
                        <a:lnTo>
                          <a:pt x="2345098" y="91887"/>
                        </a:lnTo>
                        <a:cubicBezTo>
                          <a:pt x="2345098" y="91887"/>
                          <a:pt x="2344462" y="92523"/>
                          <a:pt x="2344462" y="92523"/>
                        </a:cubicBezTo>
                        <a:close/>
                        <a:moveTo>
                          <a:pt x="2356536" y="490955"/>
                        </a:moveTo>
                        <a:cubicBezTo>
                          <a:pt x="2356536" y="490955"/>
                          <a:pt x="2356536" y="490955"/>
                          <a:pt x="2356536" y="490955"/>
                        </a:cubicBezTo>
                        <a:lnTo>
                          <a:pt x="2356536" y="490955"/>
                        </a:lnTo>
                        <a:cubicBezTo>
                          <a:pt x="2356536" y="490955"/>
                          <a:pt x="2356536" y="490955"/>
                          <a:pt x="2356536" y="490955"/>
                        </a:cubicBezTo>
                        <a:close/>
                        <a:moveTo>
                          <a:pt x="2348910" y="95446"/>
                        </a:moveTo>
                        <a:lnTo>
                          <a:pt x="2348656" y="94175"/>
                        </a:lnTo>
                        <a:cubicBezTo>
                          <a:pt x="2348656" y="94175"/>
                          <a:pt x="2348656" y="94175"/>
                          <a:pt x="2348656" y="94175"/>
                        </a:cubicBezTo>
                        <a:lnTo>
                          <a:pt x="2348910" y="95446"/>
                        </a:lnTo>
                        <a:lnTo>
                          <a:pt x="2348910" y="95446"/>
                        </a:lnTo>
                        <a:close/>
                        <a:moveTo>
                          <a:pt x="2346369" y="325482"/>
                        </a:moveTo>
                        <a:cubicBezTo>
                          <a:pt x="2346495" y="326499"/>
                          <a:pt x="2346623" y="327261"/>
                          <a:pt x="2346877" y="328405"/>
                        </a:cubicBezTo>
                        <a:cubicBezTo>
                          <a:pt x="2348148" y="336285"/>
                          <a:pt x="2349673" y="345562"/>
                          <a:pt x="2351325" y="355603"/>
                        </a:cubicBezTo>
                        <a:lnTo>
                          <a:pt x="2342683" y="307308"/>
                        </a:lnTo>
                        <a:cubicBezTo>
                          <a:pt x="2344335" y="316331"/>
                          <a:pt x="2346114" y="325101"/>
                          <a:pt x="2347766" y="334251"/>
                        </a:cubicBezTo>
                        <a:cubicBezTo>
                          <a:pt x="2346877" y="328786"/>
                          <a:pt x="2345987" y="323448"/>
                          <a:pt x="2344970" y="317983"/>
                        </a:cubicBezTo>
                        <a:cubicBezTo>
                          <a:pt x="2345479" y="320525"/>
                          <a:pt x="2345860" y="323067"/>
                          <a:pt x="2346369" y="325482"/>
                        </a:cubicBezTo>
                        <a:close/>
                        <a:moveTo>
                          <a:pt x="2331880" y="498073"/>
                        </a:moveTo>
                        <a:lnTo>
                          <a:pt x="2282949" y="506461"/>
                        </a:lnTo>
                        <a:cubicBezTo>
                          <a:pt x="2298582" y="503665"/>
                          <a:pt x="2312308" y="501250"/>
                          <a:pt x="2323365" y="499216"/>
                        </a:cubicBezTo>
                        <a:lnTo>
                          <a:pt x="2331880" y="498073"/>
                        </a:lnTo>
                        <a:close/>
                        <a:moveTo>
                          <a:pt x="2353231" y="489812"/>
                        </a:moveTo>
                        <a:lnTo>
                          <a:pt x="2353486" y="491337"/>
                        </a:lnTo>
                        <a:cubicBezTo>
                          <a:pt x="2352596" y="491464"/>
                          <a:pt x="2351452" y="491718"/>
                          <a:pt x="2350562" y="491845"/>
                        </a:cubicBezTo>
                        <a:lnTo>
                          <a:pt x="2351833" y="490066"/>
                        </a:lnTo>
                        <a:cubicBezTo>
                          <a:pt x="2351833" y="490066"/>
                          <a:pt x="2352850" y="489939"/>
                          <a:pt x="2353231" y="489812"/>
                        </a:cubicBezTo>
                        <a:close/>
                        <a:moveTo>
                          <a:pt x="2353231" y="98115"/>
                        </a:moveTo>
                        <a:lnTo>
                          <a:pt x="2352977" y="96717"/>
                        </a:lnTo>
                        <a:cubicBezTo>
                          <a:pt x="2352977" y="96717"/>
                          <a:pt x="2353104" y="96717"/>
                          <a:pt x="2353231" y="96844"/>
                        </a:cubicBezTo>
                        <a:lnTo>
                          <a:pt x="2353486" y="98242"/>
                        </a:lnTo>
                        <a:lnTo>
                          <a:pt x="2353231" y="98242"/>
                        </a:lnTo>
                        <a:close/>
                        <a:moveTo>
                          <a:pt x="2158654" y="517009"/>
                        </a:moveTo>
                        <a:cubicBezTo>
                          <a:pt x="2156875" y="517390"/>
                          <a:pt x="2155731" y="517772"/>
                          <a:pt x="2155731" y="517899"/>
                        </a:cubicBezTo>
                        <a:cubicBezTo>
                          <a:pt x="2155731" y="518280"/>
                          <a:pt x="2161323" y="517645"/>
                          <a:pt x="2170346" y="516247"/>
                        </a:cubicBezTo>
                        <a:cubicBezTo>
                          <a:pt x="2177717" y="515103"/>
                          <a:pt x="2187249" y="513578"/>
                          <a:pt x="2197925" y="511798"/>
                        </a:cubicBezTo>
                        <a:cubicBezTo>
                          <a:pt x="2193223" y="513069"/>
                          <a:pt x="2195511" y="513324"/>
                          <a:pt x="2206186" y="512180"/>
                        </a:cubicBezTo>
                        <a:lnTo>
                          <a:pt x="2206186" y="512180"/>
                        </a:lnTo>
                        <a:cubicBezTo>
                          <a:pt x="2182928" y="516628"/>
                          <a:pt x="2173270" y="518661"/>
                          <a:pt x="2182166" y="517263"/>
                        </a:cubicBezTo>
                        <a:cubicBezTo>
                          <a:pt x="2186487" y="516628"/>
                          <a:pt x="2194875" y="515230"/>
                          <a:pt x="2206440" y="513324"/>
                        </a:cubicBezTo>
                        <a:lnTo>
                          <a:pt x="2206440" y="514213"/>
                        </a:lnTo>
                        <a:cubicBezTo>
                          <a:pt x="2206440" y="514213"/>
                          <a:pt x="2304428" y="497564"/>
                          <a:pt x="2304428" y="497564"/>
                        </a:cubicBezTo>
                        <a:cubicBezTo>
                          <a:pt x="2317900" y="495404"/>
                          <a:pt x="2332134" y="493116"/>
                          <a:pt x="2347258" y="490701"/>
                        </a:cubicBezTo>
                        <a:lnTo>
                          <a:pt x="2347512" y="491845"/>
                        </a:lnTo>
                        <a:cubicBezTo>
                          <a:pt x="2347512" y="491845"/>
                          <a:pt x="2347512" y="492099"/>
                          <a:pt x="2347512" y="492226"/>
                        </a:cubicBezTo>
                        <a:cubicBezTo>
                          <a:pt x="2344843" y="492608"/>
                          <a:pt x="2342174" y="493116"/>
                          <a:pt x="2339887" y="493497"/>
                        </a:cubicBezTo>
                        <a:lnTo>
                          <a:pt x="2264521" y="506333"/>
                        </a:lnTo>
                        <a:lnTo>
                          <a:pt x="2201992" y="516374"/>
                        </a:lnTo>
                        <a:lnTo>
                          <a:pt x="2072613" y="537217"/>
                        </a:lnTo>
                        <a:lnTo>
                          <a:pt x="2035756" y="541538"/>
                        </a:lnTo>
                        <a:lnTo>
                          <a:pt x="2020759" y="543317"/>
                        </a:lnTo>
                        <a:lnTo>
                          <a:pt x="2020759" y="543317"/>
                        </a:lnTo>
                        <a:cubicBezTo>
                          <a:pt x="2033214" y="540902"/>
                          <a:pt x="2044652" y="538869"/>
                          <a:pt x="2053040" y="537344"/>
                        </a:cubicBezTo>
                        <a:cubicBezTo>
                          <a:pt x="2061937" y="535565"/>
                          <a:pt x="2067402" y="534421"/>
                          <a:pt x="2067275" y="534039"/>
                        </a:cubicBezTo>
                        <a:cubicBezTo>
                          <a:pt x="2067275" y="533785"/>
                          <a:pt x="2061810" y="534294"/>
                          <a:pt x="2053295" y="535565"/>
                        </a:cubicBezTo>
                        <a:cubicBezTo>
                          <a:pt x="2088626" y="529464"/>
                          <a:pt x="2117476" y="524381"/>
                          <a:pt x="2131329" y="521712"/>
                        </a:cubicBezTo>
                        <a:cubicBezTo>
                          <a:pt x="2136921" y="520695"/>
                          <a:pt x="2141497" y="519805"/>
                          <a:pt x="2145055" y="519170"/>
                        </a:cubicBezTo>
                        <a:cubicBezTo>
                          <a:pt x="2146962" y="518788"/>
                          <a:pt x="2148868" y="518534"/>
                          <a:pt x="2150774" y="518153"/>
                        </a:cubicBezTo>
                        <a:lnTo>
                          <a:pt x="2158654" y="516882"/>
                        </a:lnTo>
                        <a:close/>
                        <a:moveTo>
                          <a:pt x="2355138" y="99386"/>
                        </a:moveTo>
                        <a:lnTo>
                          <a:pt x="2355138" y="97861"/>
                        </a:lnTo>
                        <a:cubicBezTo>
                          <a:pt x="2357425" y="99386"/>
                          <a:pt x="2359967" y="100911"/>
                          <a:pt x="2362509" y="102436"/>
                        </a:cubicBezTo>
                        <a:cubicBezTo>
                          <a:pt x="2362509" y="103071"/>
                          <a:pt x="2362763" y="103580"/>
                          <a:pt x="2362890" y="104215"/>
                        </a:cubicBezTo>
                        <a:lnTo>
                          <a:pt x="2355265" y="99386"/>
                        </a:lnTo>
                        <a:close/>
                        <a:moveTo>
                          <a:pt x="2374074" y="94302"/>
                        </a:moveTo>
                        <a:lnTo>
                          <a:pt x="2374328" y="93921"/>
                        </a:lnTo>
                        <a:cubicBezTo>
                          <a:pt x="2381064" y="98369"/>
                          <a:pt x="2388055" y="102944"/>
                          <a:pt x="2395045" y="107520"/>
                        </a:cubicBezTo>
                        <a:lnTo>
                          <a:pt x="2374074" y="94302"/>
                        </a:lnTo>
                        <a:close/>
                        <a:moveTo>
                          <a:pt x="2224488" y="504554"/>
                        </a:moveTo>
                        <a:lnTo>
                          <a:pt x="2197417" y="508367"/>
                        </a:lnTo>
                        <a:cubicBezTo>
                          <a:pt x="2206822" y="506715"/>
                          <a:pt x="2215083" y="505190"/>
                          <a:pt x="2224360" y="503665"/>
                        </a:cubicBezTo>
                        <a:lnTo>
                          <a:pt x="2224360" y="504554"/>
                        </a:lnTo>
                        <a:close/>
                        <a:moveTo>
                          <a:pt x="2169965" y="514594"/>
                        </a:moveTo>
                        <a:cubicBezTo>
                          <a:pt x="2168186" y="514722"/>
                          <a:pt x="2165263" y="515103"/>
                          <a:pt x="2161069" y="515738"/>
                        </a:cubicBezTo>
                        <a:lnTo>
                          <a:pt x="2184199" y="512053"/>
                        </a:lnTo>
                        <a:cubicBezTo>
                          <a:pt x="2178988" y="513069"/>
                          <a:pt x="2174032" y="513832"/>
                          <a:pt x="2169965" y="514594"/>
                        </a:cubicBezTo>
                        <a:close/>
                        <a:moveTo>
                          <a:pt x="162169" y="1094260"/>
                        </a:moveTo>
                        <a:cubicBezTo>
                          <a:pt x="162169" y="1094260"/>
                          <a:pt x="161534" y="1094641"/>
                          <a:pt x="161279" y="1094768"/>
                        </a:cubicBezTo>
                        <a:cubicBezTo>
                          <a:pt x="161661" y="1094514"/>
                          <a:pt x="162169" y="1094133"/>
                          <a:pt x="162550" y="1093879"/>
                        </a:cubicBezTo>
                        <a:cubicBezTo>
                          <a:pt x="162423" y="1093879"/>
                          <a:pt x="162296" y="1094133"/>
                          <a:pt x="162169" y="1094260"/>
                        </a:cubicBezTo>
                        <a:close/>
                        <a:moveTo>
                          <a:pt x="2318154" y="484728"/>
                        </a:moveTo>
                        <a:cubicBezTo>
                          <a:pt x="2323365" y="483838"/>
                          <a:pt x="2328830" y="482949"/>
                          <a:pt x="2334549" y="482059"/>
                        </a:cubicBezTo>
                        <a:lnTo>
                          <a:pt x="2341920" y="481042"/>
                        </a:lnTo>
                        <a:lnTo>
                          <a:pt x="2345352" y="480534"/>
                        </a:lnTo>
                        <a:lnTo>
                          <a:pt x="2345352" y="481551"/>
                        </a:lnTo>
                        <a:cubicBezTo>
                          <a:pt x="2325525" y="484982"/>
                          <a:pt x="2305318" y="488414"/>
                          <a:pt x="2283458" y="492226"/>
                        </a:cubicBezTo>
                        <a:cubicBezTo>
                          <a:pt x="2295659" y="489939"/>
                          <a:pt x="2305826" y="488032"/>
                          <a:pt x="2312943" y="486634"/>
                        </a:cubicBezTo>
                        <a:cubicBezTo>
                          <a:pt x="2320950" y="485109"/>
                          <a:pt x="2325271" y="483965"/>
                          <a:pt x="2325271" y="483965"/>
                        </a:cubicBezTo>
                        <a:cubicBezTo>
                          <a:pt x="2325271" y="483965"/>
                          <a:pt x="2322729" y="484219"/>
                          <a:pt x="2318281" y="484728"/>
                        </a:cubicBezTo>
                        <a:close/>
                        <a:moveTo>
                          <a:pt x="2370643" y="109299"/>
                        </a:moveTo>
                        <a:cubicBezTo>
                          <a:pt x="2370643" y="108663"/>
                          <a:pt x="2370516" y="108155"/>
                          <a:pt x="2370389" y="107392"/>
                        </a:cubicBezTo>
                        <a:cubicBezTo>
                          <a:pt x="2370389" y="107392"/>
                          <a:pt x="2370389" y="107265"/>
                          <a:pt x="2370389" y="107265"/>
                        </a:cubicBezTo>
                        <a:cubicBezTo>
                          <a:pt x="2370643" y="107265"/>
                          <a:pt x="2370770" y="107520"/>
                          <a:pt x="2371024" y="107647"/>
                        </a:cubicBezTo>
                        <a:cubicBezTo>
                          <a:pt x="2371024" y="108409"/>
                          <a:pt x="2371278" y="109045"/>
                          <a:pt x="2371406" y="109807"/>
                        </a:cubicBezTo>
                        <a:lnTo>
                          <a:pt x="2370770" y="109426"/>
                        </a:lnTo>
                        <a:close/>
                        <a:moveTo>
                          <a:pt x="223809" y="1452531"/>
                        </a:moveTo>
                        <a:cubicBezTo>
                          <a:pt x="223809" y="1452531"/>
                          <a:pt x="222919" y="1452913"/>
                          <a:pt x="222538" y="1453040"/>
                        </a:cubicBezTo>
                        <a:cubicBezTo>
                          <a:pt x="218598" y="1453040"/>
                          <a:pt x="214912" y="1452786"/>
                          <a:pt x="211354" y="1452786"/>
                        </a:cubicBezTo>
                        <a:cubicBezTo>
                          <a:pt x="211862" y="1452659"/>
                          <a:pt x="212370" y="1452404"/>
                          <a:pt x="212879" y="1452277"/>
                        </a:cubicBezTo>
                        <a:cubicBezTo>
                          <a:pt x="216564" y="1452277"/>
                          <a:pt x="220250" y="1452531"/>
                          <a:pt x="223936" y="1452659"/>
                        </a:cubicBezTo>
                        <a:close/>
                        <a:moveTo>
                          <a:pt x="229146" y="1452786"/>
                        </a:moveTo>
                        <a:lnTo>
                          <a:pt x="229146" y="1453167"/>
                        </a:lnTo>
                        <a:cubicBezTo>
                          <a:pt x="229146" y="1453167"/>
                          <a:pt x="228511" y="1453167"/>
                          <a:pt x="228130" y="1453167"/>
                        </a:cubicBezTo>
                        <a:cubicBezTo>
                          <a:pt x="228511" y="1453040"/>
                          <a:pt x="228765" y="1452913"/>
                          <a:pt x="229146" y="1452786"/>
                        </a:cubicBezTo>
                        <a:close/>
                        <a:moveTo>
                          <a:pt x="2538785" y="212625"/>
                        </a:moveTo>
                        <a:lnTo>
                          <a:pt x="2521628" y="201695"/>
                        </a:lnTo>
                        <a:lnTo>
                          <a:pt x="2540183" y="213387"/>
                        </a:lnTo>
                        <a:lnTo>
                          <a:pt x="2538785" y="212625"/>
                        </a:lnTo>
                        <a:close/>
                        <a:moveTo>
                          <a:pt x="2431012" y="144122"/>
                        </a:moveTo>
                        <a:cubicBezTo>
                          <a:pt x="2427580" y="142216"/>
                          <a:pt x="2425420" y="141199"/>
                          <a:pt x="2425292" y="141326"/>
                        </a:cubicBezTo>
                        <a:cubicBezTo>
                          <a:pt x="2425165" y="141580"/>
                          <a:pt x="2429741" y="144757"/>
                          <a:pt x="2437239" y="149587"/>
                        </a:cubicBezTo>
                        <a:cubicBezTo>
                          <a:pt x="2439018" y="150731"/>
                          <a:pt x="2441052" y="152002"/>
                          <a:pt x="2443212" y="153273"/>
                        </a:cubicBezTo>
                        <a:lnTo>
                          <a:pt x="2443212" y="153654"/>
                        </a:lnTo>
                        <a:cubicBezTo>
                          <a:pt x="2441052" y="152383"/>
                          <a:pt x="2439018" y="151239"/>
                          <a:pt x="2437239" y="150095"/>
                        </a:cubicBezTo>
                        <a:cubicBezTo>
                          <a:pt x="2432282" y="147299"/>
                          <a:pt x="2428724" y="145266"/>
                          <a:pt x="2426563" y="144249"/>
                        </a:cubicBezTo>
                        <a:lnTo>
                          <a:pt x="2383734" y="117687"/>
                        </a:lnTo>
                        <a:lnTo>
                          <a:pt x="2375599" y="112476"/>
                        </a:lnTo>
                        <a:cubicBezTo>
                          <a:pt x="2375599" y="111714"/>
                          <a:pt x="2375345" y="110951"/>
                          <a:pt x="2375218" y="110189"/>
                        </a:cubicBezTo>
                        <a:cubicBezTo>
                          <a:pt x="2391613" y="120102"/>
                          <a:pt x="2407754" y="129761"/>
                          <a:pt x="2423386" y="139165"/>
                        </a:cubicBezTo>
                        <a:lnTo>
                          <a:pt x="2431012" y="143995"/>
                        </a:lnTo>
                        <a:close/>
                        <a:moveTo>
                          <a:pt x="970600" y="704851"/>
                        </a:moveTo>
                        <a:cubicBezTo>
                          <a:pt x="969837" y="704851"/>
                          <a:pt x="969202" y="705105"/>
                          <a:pt x="968439" y="705232"/>
                        </a:cubicBezTo>
                        <a:lnTo>
                          <a:pt x="976573" y="703834"/>
                        </a:lnTo>
                        <a:lnTo>
                          <a:pt x="976573" y="703834"/>
                        </a:lnTo>
                        <a:cubicBezTo>
                          <a:pt x="974540" y="704215"/>
                          <a:pt x="972506" y="704469"/>
                          <a:pt x="970600" y="704851"/>
                        </a:cubicBezTo>
                        <a:close/>
                        <a:moveTo>
                          <a:pt x="196484" y="1450752"/>
                        </a:moveTo>
                        <a:cubicBezTo>
                          <a:pt x="196484" y="1450752"/>
                          <a:pt x="195086" y="1450879"/>
                          <a:pt x="193815" y="1451006"/>
                        </a:cubicBezTo>
                        <a:cubicBezTo>
                          <a:pt x="194069" y="1451006"/>
                          <a:pt x="194323" y="1450752"/>
                          <a:pt x="194577" y="1450752"/>
                        </a:cubicBezTo>
                        <a:cubicBezTo>
                          <a:pt x="195213" y="1450752"/>
                          <a:pt x="195848" y="1450752"/>
                          <a:pt x="196484" y="1450752"/>
                        </a:cubicBezTo>
                        <a:close/>
                        <a:moveTo>
                          <a:pt x="192544" y="1451515"/>
                        </a:moveTo>
                        <a:cubicBezTo>
                          <a:pt x="196992" y="1451515"/>
                          <a:pt x="201568" y="1451769"/>
                          <a:pt x="206016" y="1452023"/>
                        </a:cubicBezTo>
                        <a:cubicBezTo>
                          <a:pt x="205507" y="1452277"/>
                          <a:pt x="204872" y="1452404"/>
                          <a:pt x="204364" y="1452659"/>
                        </a:cubicBezTo>
                        <a:cubicBezTo>
                          <a:pt x="199280" y="1452659"/>
                          <a:pt x="194577" y="1452404"/>
                          <a:pt x="190383" y="1452404"/>
                        </a:cubicBezTo>
                        <a:cubicBezTo>
                          <a:pt x="191146" y="1452150"/>
                          <a:pt x="191781" y="1451896"/>
                          <a:pt x="192544" y="1451642"/>
                        </a:cubicBezTo>
                        <a:close/>
                        <a:moveTo>
                          <a:pt x="208049" y="1453929"/>
                        </a:moveTo>
                        <a:cubicBezTo>
                          <a:pt x="211735" y="1453929"/>
                          <a:pt x="215548" y="1454184"/>
                          <a:pt x="219233" y="1454311"/>
                        </a:cubicBezTo>
                        <a:cubicBezTo>
                          <a:pt x="219106" y="1454311"/>
                          <a:pt x="218852" y="1454438"/>
                          <a:pt x="218725" y="1454565"/>
                        </a:cubicBezTo>
                        <a:cubicBezTo>
                          <a:pt x="214785" y="1454565"/>
                          <a:pt x="210972" y="1454311"/>
                          <a:pt x="207287" y="1454311"/>
                        </a:cubicBezTo>
                        <a:cubicBezTo>
                          <a:pt x="207541" y="1454311"/>
                          <a:pt x="207795" y="1454184"/>
                          <a:pt x="208049" y="1454057"/>
                        </a:cubicBezTo>
                        <a:close/>
                        <a:moveTo>
                          <a:pt x="224952" y="1454565"/>
                        </a:moveTo>
                        <a:cubicBezTo>
                          <a:pt x="230036" y="1454819"/>
                          <a:pt x="235247" y="1454946"/>
                          <a:pt x="240458" y="1455200"/>
                        </a:cubicBezTo>
                        <a:cubicBezTo>
                          <a:pt x="240458" y="1455200"/>
                          <a:pt x="240458" y="1455200"/>
                          <a:pt x="240331" y="1455200"/>
                        </a:cubicBezTo>
                        <a:cubicBezTo>
                          <a:pt x="234993" y="1454946"/>
                          <a:pt x="229655" y="1454819"/>
                          <a:pt x="224571" y="1454692"/>
                        </a:cubicBezTo>
                        <a:cubicBezTo>
                          <a:pt x="224698" y="1454692"/>
                          <a:pt x="224825" y="1454692"/>
                          <a:pt x="224952" y="1454565"/>
                        </a:cubicBezTo>
                        <a:close/>
                        <a:moveTo>
                          <a:pt x="250752" y="1455582"/>
                        </a:moveTo>
                        <a:cubicBezTo>
                          <a:pt x="252404" y="1455582"/>
                          <a:pt x="254057" y="1455709"/>
                          <a:pt x="255709" y="1455836"/>
                        </a:cubicBezTo>
                        <a:cubicBezTo>
                          <a:pt x="254057" y="1455836"/>
                          <a:pt x="252277" y="1455709"/>
                          <a:pt x="250752" y="1455582"/>
                        </a:cubicBezTo>
                        <a:cubicBezTo>
                          <a:pt x="250752" y="1455582"/>
                          <a:pt x="250752" y="1455582"/>
                          <a:pt x="250752" y="1455582"/>
                        </a:cubicBezTo>
                        <a:close/>
                        <a:moveTo>
                          <a:pt x="109172" y="1132133"/>
                        </a:moveTo>
                        <a:cubicBezTo>
                          <a:pt x="109172" y="1132133"/>
                          <a:pt x="108791" y="1132387"/>
                          <a:pt x="108664" y="1132514"/>
                        </a:cubicBezTo>
                        <a:cubicBezTo>
                          <a:pt x="109299" y="1132006"/>
                          <a:pt x="109935" y="1131371"/>
                          <a:pt x="110697" y="1130862"/>
                        </a:cubicBezTo>
                        <a:cubicBezTo>
                          <a:pt x="110189" y="1131243"/>
                          <a:pt x="109807" y="1131752"/>
                          <a:pt x="109299" y="1132133"/>
                        </a:cubicBezTo>
                        <a:close/>
                        <a:moveTo>
                          <a:pt x="93158" y="1145478"/>
                        </a:moveTo>
                        <a:lnTo>
                          <a:pt x="93158" y="1145478"/>
                        </a:lnTo>
                        <a:cubicBezTo>
                          <a:pt x="93158" y="1145478"/>
                          <a:pt x="93158" y="1145859"/>
                          <a:pt x="93158" y="1145859"/>
                        </a:cubicBezTo>
                        <a:lnTo>
                          <a:pt x="93158" y="1146622"/>
                        </a:lnTo>
                        <a:cubicBezTo>
                          <a:pt x="93158" y="1146622"/>
                          <a:pt x="92904" y="1146876"/>
                          <a:pt x="92904" y="1146876"/>
                        </a:cubicBezTo>
                        <a:lnTo>
                          <a:pt x="93285" y="1149036"/>
                        </a:lnTo>
                        <a:lnTo>
                          <a:pt x="93285" y="1150053"/>
                        </a:lnTo>
                        <a:cubicBezTo>
                          <a:pt x="93285" y="1150053"/>
                          <a:pt x="92650" y="1145732"/>
                          <a:pt x="92650" y="1145732"/>
                        </a:cubicBezTo>
                        <a:lnTo>
                          <a:pt x="93031" y="1145478"/>
                        </a:lnTo>
                        <a:lnTo>
                          <a:pt x="93031" y="1145478"/>
                        </a:lnTo>
                        <a:close/>
                        <a:moveTo>
                          <a:pt x="265495" y="1460030"/>
                        </a:moveTo>
                        <a:cubicBezTo>
                          <a:pt x="265495" y="1460030"/>
                          <a:pt x="266130" y="1460030"/>
                          <a:pt x="266511" y="1460030"/>
                        </a:cubicBezTo>
                        <a:cubicBezTo>
                          <a:pt x="264224" y="1460792"/>
                          <a:pt x="262063" y="1461555"/>
                          <a:pt x="259776" y="1462445"/>
                        </a:cubicBezTo>
                        <a:cubicBezTo>
                          <a:pt x="259776" y="1462445"/>
                          <a:pt x="259776" y="1462445"/>
                          <a:pt x="259649" y="1462445"/>
                        </a:cubicBezTo>
                        <a:cubicBezTo>
                          <a:pt x="261682" y="1461682"/>
                          <a:pt x="263715" y="1460792"/>
                          <a:pt x="265622" y="1460030"/>
                        </a:cubicBezTo>
                        <a:close/>
                        <a:moveTo>
                          <a:pt x="2628512" y="268291"/>
                        </a:moveTo>
                        <a:lnTo>
                          <a:pt x="2617074" y="261301"/>
                        </a:lnTo>
                        <a:lnTo>
                          <a:pt x="2607033" y="254819"/>
                        </a:lnTo>
                        <a:lnTo>
                          <a:pt x="2608050" y="254819"/>
                        </a:lnTo>
                        <a:cubicBezTo>
                          <a:pt x="2613261" y="258123"/>
                          <a:pt x="2618853" y="261682"/>
                          <a:pt x="2624953" y="265622"/>
                        </a:cubicBezTo>
                        <a:cubicBezTo>
                          <a:pt x="2626097" y="266384"/>
                          <a:pt x="2627368" y="267401"/>
                          <a:pt x="2628512" y="268291"/>
                        </a:cubicBezTo>
                        <a:close/>
                        <a:moveTo>
                          <a:pt x="153146" y="1091718"/>
                        </a:moveTo>
                        <a:cubicBezTo>
                          <a:pt x="150095" y="1094006"/>
                          <a:pt x="147045" y="1096166"/>
                          <a:pt x="143995" y="1098454"/>
                        </a:cubicBezTo>
                        <a:cubicBezTo>
                          <a:pt x="140945" y="1098454"/>
                          <a:pt x="137895" y="1098454"/>
                          <a:pt x="134844" y="1098454"/>
                        </a:cubicBezTo>
                        <a:cubicBezTo>
                          <a:pt x="135480" y="1097946"/>
                          <a:pt x="135988" y="1097437"/>
                          <a:pt x="136624" y="1096929"/>
                        </a:cubicBezTo>
                        <a:cubicBezTo>
                          <a:pt x="138784" y="1095149"/>
                          <a:pt x="140818" y="1093370"/>
                          <a:pt x="142978" y="1091718"/>
                        </a:cubicBezTo>
                        <a:cubicBezTo>
                          <a:pt x="146410" y="1091718"/>
                          <a:pt x="149714" y="1091718"/>
                          <a:pt x="153146" y="1091718"/>
                        </a:cubicBezTo>
                        <a:close/>
                        <a:moveTo>
                          <a:pt x="129888" y="1103283"/>
                        </a:moveTo>
                        <a:cubicBezTo>
                          <a:pt x="129888" y="1103283"/>
                          <a:pt x="129125" y="1103665"/>
                          <a:pt x="128109" y="1104300"/>
                        </a:cubicBezTo>
                        <a:cubicBezTo>
                          <a:pt x="129252" y="1103411"/>
                          <a:pt x="130396" y="1102394"/>
                          <a:pt x="131413" y="1101504"/>
                        </a:cubicBezTo>
                        <a:lnTo>
                          <a:pt x="139928" y="1101504"/>
                        </a:lnTo>
                        <a:cubicBezTo>
                          <a:pt x="134463" y="1105571"/>
                          <a:pt x="129125" y="1109765"/>
                          <a:pt x="123787" y="1114086"/>
                        </a:cubicBezTo>
                        <a:cubicBezTo>
                          <a:pt x="122516" y="1114086"/>
                          <a:pt x="121118" y="1114086"/>
                          <a:pt x="119848" y="1114086"/>
                        </a:cubicBezTo>
                        <a:cubicBezTo>
                          <a:pt x="123660" y="1111036"/>
                          <a:pt x="127346" y="1107859"/>
                          <a:pt x="131159" y="1104808"/>
                        </a:cubicBezTo>
                        <a:lnTo>
                          <a:pt x="129888" y="1103283"/>
                        </a:lnTo>
                        <a:close/>
                        <a:moveTo>
                          <a:pt x="125185" y="1116247"/>
                        </a:moveTo>
                        <a:cubicBezTo>
                          <a:pt x="127727" y="1114340"/>
                          <a:pt x="130269" y="1112180"/>
                          <a:pt x="132811" y="1110273"/>
                        </a:cubicBezTo>
                        <a:cubicBezTo>
                          <a:pt x="134590" y="1109130"/>
                          <a:pt x="136369" y="1107986"/>
                          <a:pt x="138022" y="1106842"/>
                        </a:cubicBezTo>
                        <a:cubicBezTo>
                          <a:pt x="124931" y="1116882"/>
                          <a:pt x="112349" y="1127177"/>
                          <a:pt x="100911" y="1136963"/>
                        </a:cubicBezTo>
                        <a:lnTo>
                          <a:pt x="96844" y="1140394"/>
                        </a:lnTo>
                        <a:lnTo>
                          <a:pt x="92904" y="1143190"/>
                        </a:lnTo>
                        <a:lnTo>
                          <a:pt x="92904" y="1143699"/>
                        </a:lnTo>
                        <a:cubicBezTo>
                          <a:pt x="92904" y="1143699"/>
                          <a:pt x="91252" y="1145097"/>
                          <a:pt x="91252" y="1145097"/>
                        </a:cubicBezTo>
                        <a:lnTo>
                          <a:pt x="93413" y="1157425"/>
                        </a:lnTo>
                        <a:cubicBezTo>
                          <a:pt x="93667" y="1159204"/>
                          <a:pt x="94048" y="1160856"/>
                          <a:pt x="94302" y="1162508"/>
                        </a:cubicBezTo>
                        <a:cubicBezTo>
                          <a:pt x="95065" y="1172040"/>
                          <a:pt x="96209" y="1182970"/>
                          <a:pt x="97479" y="1194662"/>
                        </a:cubicBezTo>
                        <a:lnTo>
                          <a:pt x="91887" y="1157552"/>
                        </a:lnTo>
                        <a:lnTo>
                          <a:pt x="89854" y="1143699"/>
                        </a:lnTo>
                        <a:lnTo>
                          <a:pt x="99894" y="1135438"/>
                        </a:lnTo>
                        <a:cubicBezTo>
                          <a:pt x="107774" y="1128956"/>
                          <a:pt x="116035" y="1122728"/>
                          <a:pt x="124169" y="1116501"/>
                        </a:cubicBezTo>
                        <a:cubicBezTo>
                          <a:pt x="124423" y="1116501"/>
                          <a:pt x="124804" y="1116501"/>
                          <a:pt x="125058" y="1116501"/>
                        </a:cubicBezTo>
                        <a:lnTo>
                          <a:pt x="125058" y="1115738"/>
                        </a:lnTo>
                        <a:close/>
                        <a:moveTo>
                          <a:pt x="241856" y="1481254"/>
                        </a:moveTo>
                        <a:cubicBezTo>
                          <a:pt x="242618" y="1481000"/>
                          <a:pt x="243254" y="1480873"/>
                          <a:pt x="243762" y="1480746"/>
                        </a:cubicBezTo>
                        <a:cubicBezTo>
                          <a:pt x="242745" y="1481127"/>
                          <a:pt x="241729" y="1481508"/>
                          <a:pt x="240712" y="1481890"/>
                        </a:cubicBezTo>
                        <a:cubicBezTo>
                          <a:pt x="240712" y="1481890"/>
                          <a:pt x="240458" y="1481890"/>
                          <a:pt x="240458" y="1481890"/>
                        </a:cubicBezTo>
                        <a:lnTo>
                          <a:pt x="241983" y="1481381"/>
                        </a:lnTo>
                        <a:close/>
                        <a:moveTo>
                          <a:pt x="2614024" y="256090"/>
                        </a:moveTo>
                        <a:cubicBezTo>
                          <a:pt x="2614024" y="256090"/>
                          <a:pt x="2613388" y="255709"/>
                          <a:pt x="2613007" y="255454"/>
                        </a:cubicBezTo>
                        <a:lnTo>
                          <a:pt x="2615040" y="255709"/>
                        </a:lnTo>
                        <a:cubicBezTo>
                          <a:pt x="2619107" y="258250"/>
                          <a:pt x="2623174" y="260792"/>
                          <a:pt x="2627241" y="263334"/>
                        </a:cubicBezTo>
                        <a:cubicBezTo>
                          <a:pt x="2621141" y="259903"/>
                          <a:pt x="2616693" y="257361"/>
                          <a:pt x="2614151" y="256090"/>
                        </a:cubicBezTo>
                        <a:close/>
                        <a:moveTo>
                          <a:pt x="147427" y="1086761"/>
                        </a:moveTo>
                        <a:lnTo>
                          <a:pt x="147808" y="1086761"/>
                        </a:lnTo>
                        <a:cubicBezTo>
                          <a:pt x="147808" y="1086761"/>
                          <a:pt x="146918" y="1087397"/>
                          <a:pt x="146410" y="1087778"/>
                        </a:cubicBezTo>
                        <a:lnTo>
                          <a:pt x="146410" y="1087778"/>
                        </a:lnTo>
                        <a:cubicBezTo>
                          <a:pt x="146410" y="1087778"/>
                          <a:pt x="147172" y="1087016"/>
                          <a:pt x="147554" y="1086761"/>
                        </a:cubicBezTo>
                        <a:close/>
                        <a:moveTo>
                          <a:pt x="87820" y="1158568"/>
                        </a:moveTo>
                        <a:lnTo>
                          <a:pt x="85151" y="1142809"/>
                        </a:lnTo>
                        <a:lnTo>
                          <a:pt x="97352" y="1132387"/>
                        </a:lnTo>
                        <a:cubicBezTo>
                          <a:pt x="103453" y="1127177"/>
                          <a:pt x="109807" y="1122220"/>
                          <a:pt x="116162" y="1117136"/>
                        </a:cubicBezTo>
                        <a:cubicBezTo>
                          <a:pt x="117560" y="1117136"/>
                          <a:pt x="118958" y="1117136"/>
                          <a:pt x="120229" y="1117136"/>
                        </a:cubicBezTo>
                        <a:cubicBezTo>
                          <a:pt x="113112" y="1122856"/>
                          <a:pt x="105867" y="1128575"/>
                          <a:pt x="99005" y="1134421"/>
                        </a:cubicBezTo>
                        <a:lnTo>
                          <a:pt x="87947" y="1143953"/>
                        </a:lnTo>
                        <a:lnTo>
                          <a:pt x="90489" y="1158314"/>
                        </a:lnTo>
                        <a:lnTo>
                          <a:pt x="93031" y="1172930"/>
                        </a:lnTo>
                        <a:lnTo>
                          <a:pt x="92650" y="1170769"/>
                        </a:lnTo>
                        <a:lnTo>
                          <a:pt x="98623" y="1205592"/>
                        </a:lnTo>
                        <a:cubicBezTo>
                          <a:pt x="98623" y="1205592"/>
                          <a:pt x="98623" y="1205338"/>
                          <a:pt x="98496" y="1205338"/>
                        </a:cubicBezTo>
                        <a:cubicBezTo>
                          <a:pt x="98115" y="1205338"/>
                          <a:pt x="98750" y="1210930"/>
                          <a:pt x="100148" y="1219699"/>
                        </a:cubicBezTo>
                        <a:cubicBezTo>
                          <a:pt x="100275" y="1220843"/>
                          <a:pt x="100530" y="1222114"/>
                          <a:pt x="100784" y="1223258"/>
                        </a:cubicBezTo>
                        <a:cubicBezTo>
                          <a:pt x="100657" y="1222368"/>
                          <a:pt x="100403" y="1221352"/>
                          <a:pt x="100275" y="1220589"/>
                        </a:cubicBezTo>
                        <a:cubicBezTo>
                          <a:pt x="101165" y="1226181"/>
                          <a:pt x="102182" y="1232027"/>
                          <a:pt x="103199" y="1237873"/>
                        </a:cubicBezTo>
                        <a:lnTo>
                          <a:pt x="103707" y="1242449"/>
                        </a:lnTo>
                        <a:cubicBezTo>
                          <a:pt x="102563" y="1236984"/>
                          <a:pt x="101546" y="1231519"/>
                          <a:pt x="100403" y="1226181"/>
                        </a:cubicBezTo>
                        <a:lnTo>
                          <a:pt x="96590" y="1207626"/>
                        </a:lnTo>
                        <a:lnTo>
                          <a:pt x="88202" y="1158822"/>
                        </a:lnTo>
                        <a:close/>
                        <a:moveTo>
                          <a:pt x="210464" y="1457361"/>
                        </a:moveTo>
                        <a:cubicBezTo>
                          <a:pt x="207922" y="1458378"/>
                          <a:pt x="205507" y="1459267"/>
                          <a:pt x="202966" y="1460284"/>
                        </a:cubicBezTo>
                        <a:cubicBezTo>
                          <a:pt x="198772" y="1460284"/>
                          <a:pt x="194577" y="1460030"/>
                          <a:pt x="190383" y="1459903"/>
                        </a:cubicBezTo>
                        <a:cubicBezTo>
                          <a:pt x="193052" y="1459013"/>
                          <a:pt x="195721" y="1457996"/>
                          <a:pt x="198645" y="1456980"/>
                        </a:cubicBezTo>
                        <a:cubicBezTo>
                          <a:pt x="202457" y="1457107"/>
                          <a:pt x="206270" y="1457234"/>
                          <a:pt x="210337" y="1457361"/>
                        </a:cubicBezTo>
                        <a:close/>
                        <a:moveTo>
                          <a:pt x="158229" y="1530184"/>
                        </a:moveTo>
                        <a:lnTo>
                          <a:pt x="155052" y="1513790"/>
                        </a:lnTo>
                        <a:lnTo>
                          <a:pt x="171574" y="1507054"/>
                        </a:lnTo>
                        <a:cubicBezTo>
                          <a:pt x="177420" y="1504639"/>
                          <a:pt x="183012" y="1502351"/>
                          <a:pt x="188477" y="1500064"/>
                        </a:cubicBezTo>
                        <a:cubicBezTo>
                          <a:pt x="197374" y="1496886"/>
                          <a:pt x="206270" y="1493709"/>
                          <a:pt x="214404" y="1490786"/>
                        </a:cubicBezTo>
                        <a:lnTo>
                          <a:pt x="188223" y="1501462"/>
                        </a:lnTo>
                        <a:lnTo>
                          <a:pt x="237153" y="1483033"/>
                        </a:lnTo>
                        <a:cubicBezTo>
                          <a:pt x="237153" y="1483033"/>
                          <a:pt x="237408" y="1483033"/>
                          <a:pt x="237408" y="1483033"/>
                        </a:cubicBezTo>
                        <a:cubicBezTo>
                          <a:pt x="216564" y="1490913"/>
                          <a:pt x="193052" y="1499682"/>
                          <a:pt x="171828" y="1507689"/>
                        </a:cubicBezTo>
                        <a:lnTo>
                          <a:pt x="156196" y="1513535"/>
                        </a:lnTo>
                        <a:lnTo>
                          <a:pt x="158992" y="1530057"/>
                        </a:lnTo>
                        <a:cubicBezTo>
                          <a:pt x="160517" y="1538827"/>
                          <a:pt x="161788" y="1547088"/>
                          <a:pt x="163059" y="1554713"/>
                        </a:cubicBezTo>
                        <a:lnTo>
                          <a:pt x="163059" y="1554713"/>
                        </a:lnTo>
                        <a:cubicBezTo>
                          <a:pt x="161407" y="1546325"/>
                          <a:pt x="159881" y="1538064"/>
                          <a:pt x="158229" y="1530184"/>
                        </a:cubicBezTo>
                        <a:close/>
                        <a:moveTo>
                          <a:pt x="2658251" y="270197"/>
                        </a:moveTo>
                        <a:lnTo>
                          <a:pt x="2656981" y="269307"/>
                        </a:lnTo>
                        <a:cubicBezTo>
                          <a:pt x="2656981" y="269307"/>
                          <a:pt x="2657870" y="269816"/>
                          <a:pt x="2658379" y="270197"/>
                        </a:cubicBezTo>
                        <a:cubicBezTo>
                          <a:pt x="2670071" y="277314"/>
                          <a:pt x="2681509" y="284304"/>
                          <a:pt x="2692566" y="291040"/>
                        </a:cubicBezTo>
                        <a:lnTo>
                          <a:pt x="2692566" y="291040"/>
                        </a:lnTo>
                        <a:cubicBezTo>
                          <a:pt x="2680620" y="283796"/>
                          <a:pt x="2669182" y="276933"/>
                          <a:pt x="2658251" y="270324"/>
                        </a:cubicBezTo>
                        <a:close/>
                        <a:moveTo>
                          <a:pt x="137386" y="1453167"/>
                        </a:moveTo>
                        <a:lnTo>
                          <a:pt x="137386" y="1454057"/>
                        </a:lnTo>
                        <a:cubicBezTo>
                          <a:pt x="137386" y="1454057"/>
                          <a:pt x="135607" y="1453929"/>
                          <a:pt x="135607" y="1453929"/>
                        </a:cubicBezTo>
                        <a:lnTo>
                          <a:pt x="133701" y="1434484"/>
                        </a:lnTo>
                        <a:lnTo>
                          <a:pt x="137386" y="1453294"/>
                        </a:lnTo>
                        <a:close/>
                        <a:moveTo>
                          <a:pt x="178183" y="1456725"/>
                        </a:moveTo>
                        <a:cubicBezTo>
                          <a:pt x="183012" y="1456725"/>
                          <a:pt x="187842" y="1456725"/>
                          <a:pt x="192671" y="1456725"/>
                        </a:cubicBezTo>
                        <a:cubicBezTo>
                          <a:pt x="190511" y="1457615"/>
                          <a:pt x="188350" y="1458378"/>
                          <a:pt x="185935" y="1459267"/>
                        </a:cubicBezTo>
                        <a:cubicBezTo>
                          <a:pt x="183266" y="1458759"/>
                          <a:pt x="179708" y="1458251"/>
                          <a:pt x="175132" y="1457742"/>
                        </a:cubicBezTo>
                        <a:cubicBezTo>
                          <a:pt x="176149" y="1457361"/>
                          <a:pt x="177166" y="1456980"/>
                          <a:pt x="178183" y="1456598"/>
                        </a:cubicBezTo>
                        <a:close/>
                        <a:moveTo>
                          <a:pt x="3171448" y="677780"/>
                        </a:moveTo>
                        <a:cubicBezTo>
                          <a:pt x="3167763" y="677526"/>
                          <a:pt x="3164077" y="677145"/>
                          <a:pt x="3160391" y="676891"/>
                        </a:cubicBezTo>
                        <a:cubicBezTo>
                          <a:pt x="3169669" y="671680"/>
                          <a:pt x="3180091" y="666596"/>
                          <a:pt x="3191148" y="661767"/>
                        </a:cubicBezTo>
                        <a:lnTo>
                          <a:pt x="3199536" y="662656"/>
                        </a:lnTo>
                        <a:lnTo>
                          <a:pt x="3202459" y="662911"/>
                        </a:lnTo>
                        <a:cubicBezTo>
                          <a:pt x="3199790" y="664054"/>
                          <a:pt x="3197121" y="665071"/>
                          <a:pt x="3194579" y="666342"/>
                        </a:cubicBezTo>
                        <a:cubicBezTo>
                          <a:pt x="3192673" y="667232"/>
                          <a:pt x="3190639" y="668248"/>
                          <a:pt x="3188606" y="669138"/>
                        </a:cubicBezTo>
                        <a:cubicBezTo>
                          <a:pt x="3182759" y="671807"/>
                          <a:pt x="3177040" y="674730"/>
                          <a:pt x="3171448" y="677780"/>
                        </a:cubicBezTo>
                        <a:close/>
                        <a:moveTo>
                          <a:pt x="3227877" y="653633"/>
                        </a:moveTo>
                        <a:lnTo>
                          <a:pt x="3252533" y="655920"/>
                        </a:lnTo>
                        <a:lnTo>
                          <a:pt x="3248212" y="657445"/>
                        </a:lnTo>
                        <a:lnTo>
                          <a:pt x="3227750" y="655793"/>
                        </a:lnTo>
                        <a:cubicBezTo>
                          <a:pt x="3227750" y="655793"/>
                          <a:pt x="3227877" y="654522"/>
                          <a:pt x="3228004" y="653633"/>
                        </a:cubicBezTo>
                        <a:close/>
                        <a:moveTo>
                          <a:pt x="3226225" y="653506"/>
                        </a:moveTo>
                        <a:cubicBezTo>
                          <a:pt x="3224573" y="654014"/>
                          <a:pt x="3223047" y="654777"/>
                          <a:pt x="3221522" y="655285"/>
                        </a:cubicBezTo>
                        <a:lnTo>
                          <a:pt x="3217710" y="655031"/>
                        </a:lnTo>
                        <a:cubicBezTo>
                          <a:pt x="3215676" y="654777"/>
                          <a:pt x="3213515" y="654522"/>
                          <a:pt x="3210847" y="654268"/>
                        </a:cubicBezTo>
                        <a:cubicBezTo>
                          <a:pt x="3210465" y="654268"/>
                          <a:pt x="3210084" y="654268"/>
                          <a:pt x="3209830" y="654268"/>
                        </a:cubicBezTo>
                        <a:cubicBezTo>
                          <a:pt x="3211355" y="653633"/>
                          <a:pt x="3213007" y="653124"/>
                          <a:pt x="3214532" y="652616"/>
                        </a:cubicBezTo>
                        <a:lnTo>
                          <a:pt x="3226225" y="653633"/>
                        </a:lnTo>
                        <a:lnTo>
                          <a:pt x="3226225" y="653633"/>
                        </a:lnTo>
                        <a:close/>
                        <a:moveTo>
                          <a:pt x="3203730" y="653506"/>
                        </a:moveTo>
                        <a:cubicBezTo>
                          <a:pt x="3201188" y="653251"/>
                          <a:pt x="3198519" y="652997"/>
                          <a:pt x="3195850" y="652743"/>
                        </a:cubicBezTo>
                        <a:lnTo>
                          <a:pt x="3196104" y="650583"/>
                        </a:lnTo>
                        <a:lnTo>
                          <a:pt x="3199281" y="650837"/>
                        </a:lnTo>
                        <a:cubicBezTo>
                          <a:pt x="3199281" y="650837"/>
                          <a:pt x="3199917" y="651218"/>
                          <a:pt x="3200298" y="651472"/>
                        </a:cubicBezTo>
                        <a:lnTo>
                          <a:pt x="3200298" y="650964"/>
                        </a:lnTo>
                        <a:cubicBezTo>
                          <a:pt x="3200298" y="650964"/>
                          <a:pt x="3205509" y="651472"/>
                          <a:pt x="3205509" y="651472"/>
                        </a:cubicBezTo>
                        <a:lnTo>
                          <a:pt x="3208432" y="651726"/>
                        </a:lnTo>
                        <a:cubicBezTo>
                          <a:pt x="3206907" y="652235"/>
                          <a:pt x="3205382" y="652870"/>
                          <a:pt x="3203857" y="653506"/>
                        </a:cubicBezTo>
                        <a:close/>
                        <a:moveTo>
                          <a:pt x="3201696" y="649058"/>
                        </a:moveTo>
                        <a:lnTo>
                          <a:pt x="3201696" y="648549"/>
                        </a:lnTo>
                        <a:cubicBezTo>
                          <a:pt x="3206271" y="648930"/>
                          <a:pt x="3210719" y="649185"/>
                          <a:pt x="3215295" y="649566"/>
                        </a:cubicBezTo>
                        <a:cubicBezTo>
                          <a:pt x="3214786" y="649693"/>
                          <a:pt x="3214151" y="649947"/>
                          <a:pt x="3213643" y="650074"/>
                        </a:cubicBezTo>
                        <a:lnTo>
                          <a:pt x="3201823" y="649185"/>
                        </a:lnTo>
                        <a:close/>
                        <a:moveTo>
                          <a:pt x="3199790" y="614743"/>
                        </a:moveTo>
                        <a:lnTo>
                          <a:pt x="3201188" y="601652"/>
                        </a:lnTo>
                        <a:cubicBezTo>
                          <a:pt x="3202713" y="601144"/>
                          <a:pt x="3204238" y="600508"/>
                          <a:pt x="3205636" y="599873"/>
                        </a:cubicBezTo>
                        <a:lnTo>
                          <a:pt x="3203730" y="617285"/>
                        </a:lnTo>
                        <a:cubicBezTo>
                          <a:pt x="3202332" y="616395"/>
                          <a:pt x="3201061" y="615632"/>
                          <a:pt x="3199662" y="614743"/>
                        </a:cubicBezTo>
                        <a:close/>
                        <a:moveTo>
                          <a:pt x="3199154" y="614361"/>
                        </a:moveTo>
                        <a:cubicBezTo>
                          <a:pt x="3199154" y="614361"/>
                          <a:pt x="3198519" y="613980"/>
                          <a:pt x="3198137" y="613726"/>
                        </a:cubicBezTo>
                        <a:lnTo>
                          <a:pt x="3187589" y="606990"/>
                        </a:lnTo>
                        <a:cubicBezTo>
                          <a:pt x="3191910" y="605211"/>
                          <a:pt x="3196231" y="603559"/>
                          <a:pt x="3200552" y="602033"/>
                        </a:cubicBezTo>
                        <a:lnTo>
                          <a:pt x="3199281" y="614489"/>
                        </a:lnTo>
                        <a:close/>
                        <a:moveTo>
                          <a:pt x="2683924" y="277314"/>
                        </a:moveTo>
                        <a:lnTo>
                          <a:pt x="2692948" y="283160"/>
                        </a:lnTo>
                        <a:lnTo>
                          <a:pt x="2691550" y="282398"/>
                        </a:lnTo>
                        <a:lnTo>
                          <a:pt x="2691423" y="282398"/>
                        </a:lnTo>
                        <a:cubicBezTo>
                          <a:pt x="2691423" y="282398"/>
                          <a:pt x="2690279" y="281508"/>
                          <a:pt x="2689643" y="281254"/>
                        </a:cubicBezTo>
                        <a:cubicBezTo>
                          <a:pt x="2663462" y="264478"/>
                          <a:pt x="2636392" y="247448"/>
                          <a:pt x="2611609" y="231942"/>
                        </a:cubicBezTo>
                        <a:lnTo>
                          <a:pt x="2598137" y="222538"/>
                        </a:lnTo>
                        <a:lnTo>
                          <a:pt x="2582505" y="213133"/>
                        </a:lnTo>
                        <a:lnTo>
                          <a:pt x="2582505" y="212879"/>
                        </a:lnTo>
                        <a:lnTo>
                          <a:pt x="2582632" y="212879"/>
                        </a:lnTo>
                        <a:lnTo>
                          <a:pt x="2665369" y="262444"/>
                        </a:lnTo>
                        <a:lnTo>
                          <a:pt x="2693202" y="280873"/>
                        </a:lnTo>
                        <a:cubicBezTo>
                          <a:pt x="2693202" y="280873"/>
                          <a:pt x="2694219" y="281635"/>
                          <a:pt x="2694727" y="282144"/>
                        </a:cubicBezTo>
                        <a:lnTo>
                          <a:pt x="2628004" y="241601"/>
                        </a:lnTo>
                        <a:lnTo>
                          <a:pt x="2683924" y="277441"/>
                        </a:lnTo>
                        <a:close/>
                        <a:moveTo>
                          <a:pt x="2671596" y="258123"/>
                        </a:moveTo>
                        <a:lnTo>
                          <a:pt x="2626987" y="230926"/>
                        </a:lnTo>
                        <a:lnTo>
                          <a:pt x="2671850" y="257742"/>
                        </a:lnTo>
                        <a:lnTo>
                          <a:pt x="2671596" y="258123"/>
                        </a:lnTo>
                        <a:close/>
                        <a:moveTo>
                          <a:pt x="140182" y="1089685"/>
                        </a:moveTo>
                        <a:cubicBezTo>
                          <a:pt x="140182" y="1089685"/>
                          <a:pt x="139928" y="1089685"/>
                          <a:pt x="139928" y="1089685"/>
                        </a:cubicBezTo>
                        <a:cubicBezTo>
                          <a:pt x="140945" y="1088922"/>
                          <a:pt x="141961" y="1088287"/>
                          <a:pt x="142978" y="1087524"/>
                        </a:cubicBezTo>
                        <a:cubicBezTo>
                          <a:pt x="142089" y="1088159"/>
                          <a:pt x="141199" y="1088922"/>
                          <a:pt x="140309" y="1089685"/>
                        </a:cubicBezTo>
                        <a:close/>
                        <a:moveTo>
                          <a:pt x="241983" y="1458759"/>
                        </a:moveTo>
                        <a:cubicBezTo>
                          <a:pt x="244016" y="1458759"/>
                          <a:pt x="245923" y="1458886"/>
                          <a:pt x="247956" y="1459013"/>
                        </a:cubicBezTo>
                        <a:cubicBezTo>
                          <a:pt x="247956" y="1459013"/>
                          <a:pt x="247829" y="1459013"/>
                          <a:pt x="247702" y="1459013"/>
                        </a:cubicBezTo>
                        <a:cubicBezTo>
                          <a:pt x="245668" y="1459903"/>
                          <a:pt x="243762" y="1460665"/>
                          <a:pt x="242110" y="1461301"/>
                        </a:cubicBezTo>
                        <a:cubicBezTo>
                          <a:pt x="240076" y="1461301"/>
                          <a:pt x="237916" y="1461174"/>
                          <a:pt x="235882" y="1461047"/>
                        </a:cubicBezTo>
                        <a:cubicBezTo>
                          <a:pt x="237916" y="1460284"/>
                          <a:pt x="239822" y="1459521"/>
                          <a:pt x="241983" y="1458632"/>
                        </a:cubicBezTo>
                        <a:close/>
                        <a:moveTo>
                          <a:pt x="248337" y="1460665"/>
                        </a:moveTo>
                        <a:cubicBezTo>
                          <a:pt x="249608" y="1460157"/>
                          <a:pt x="251006" y="1459649"/>
                          <a:pt x="252404" y="1459140"/>
                        </a:cubicBezTo>
                        <a:cubicBezTo>
                          <a:pt x="253802" y="1459140"/>
                          <a:pt x="255200" y="1459267"/>
                          <a:pt x="256598" y="1459394"/>
                        </a:cubicBezTo>
                        <a:cubicBezTo>
                          <a:pt x="254565" y="1460157"/>
                          <a:pt x="252404" y="1460919"/>
                          <a:pt x="250244" y="1461809"/>
                        </a:cubicBezTo>
                        <a:cubicBezTo>
                          <a:pt x="248719" y="1461809"/>
                          <a:pt x="247321" y="1461682"/>
                          <a:pt x="245795" y="1461555"/>
                        </a:cubicBezTo>
                        <a:cubicBezTo>
                          <a:pt x="246685" y="1461301"/>
                          <a:pt x="247448" y="1461047"/>
                          <a:pt x="248337" y="1460665"/>
                        </a:cubicBezTo>
                        <a:close/>
                        <a:moveTo>
                          <a:pt x="2694346" y="2135522"/>
                        </a:moveTo>
                        <a:lnTo>
                          <a:pt x="2694346" y="2135522"/>
                        </a:lnTo>
                        <a:cubicBezTo>
                          <a:pt x="2694346" y="2135522"/>
                          <a:pt x="2694727" y="2135522"/>
                          <a:pt x="2694727" y="2135522"/>
                        </a:cubicBezTo>
                        <a:cubicBezTo>
                          <a:pt x="2694727" y="2135522"/>
                          <a:pt x="2694727" y="2135522"/>
                          <a:pt x="2694727" y="2135649"/>
                        </a:cubicBezTo>
                        <a:lnTo>
                          <a:pt x="2694473" y="2135649"/>
                        </a:lnTo>
                        <a:close/>
                        <a:moveTo>
                          <a:pt x="3235502" y="650837"/>
                        </a:moveTo>
                        <a:lnTo>
                          <a:pt x="3233469" y="651472"/>
                        </a:lnTo>
                        <a:lnTo>
                          <a:pt x="3233469" y="651472"/>
                        </a:lnTo>
                        <a:cubicBezTo>
                          <a:pt x="3233469" y="651472"/>
                          <a:pt x="3235502" y="650837"/>
                          <a:pt x="3235502" y="650837"/>
                        </a:cubicBezTo>
                        <a:cubicBezTo>
                          <a:pt x="3244145" y="651472"/>
                          <a:pt x="3252660" y="652108"/>
                          <a:pt x="3261302" y="652743"/>
                        </a:cubicBezTo>
                        <a:lnTo>
                          <a:pt x="3258760" y="653633"/>
                        </a:lnTo>
                        <a:lnTo>
                          <a:pt x="3233342" y="651599"/>
                        </a:lnTo>
                        <a:lnTo>
                          <a:pt x="3233215" y="651599"/>
                        </a:lnTo>
                        <a:cubicBezTo>
                          <a:pt x="3233215" y="651599"/>
                          <a:pt x="3233342" y="651599"/>
                          <a:pt x="3233342" y="651599"/>
                        </a:cubicBezTo>
                        <a:lnTo>
                          <a:pt x="3231690" y="651599"/>
                        </a:lnTo>
                        <a:cubicBezTo>
                          <a:pt x="3231690" y="651599"/>
                          <a:pt x="3233596" y="650837"/>
                          <a:pt x="3233596" y="650837"/>
                        </a:cubicBezTo>
                        <a:cubicBezTo>
                          <a:pt x="3231690" y="650710"/>
                          <a:pt x="3229910" y="650583"/>
                          <a:pt x="3228004" y="650455"/>
                        </a:cubicBezTo>
                        <a:cubicBezTo>
                          <a:pt x="3228004" y="650710"/>
                          <a:pt x="3228004" y="650964"/>
                          <a:pt x="3228004" y="651218"/>
                        </a:cubicBezTo>
                        <a:lnTo>
                          <a:pt x="3219616" y="650583"/>
                        </a:lnTo>
                        <a:cubicBezTo>
                          <a:pt x="3219616" y="650583"/>
                          <a:pt x="3220760" y="650201"/>
                          <a:pt x="3221268" y="649947"/>
                        </a:cubicBezTo>
                        <a:cubicBezTo>
                          <a:pt x="3223556" y="650074"/>
                          <a:pt x="3225843" y="650328"/>
                          <a:pt x="3228131" y="650455"/>
                        </a:cubicBezTo>
                        <a:cubicBezTo>
                          <a:pt x="3228131" y="649947"/>
                          <a:pt x="3228131" y="649439"/>
                          <a:pt x="3228258" y="648803"/>
                        </a:cubicBezTo>
                        <a:cubicBezTo>
                          <a:pt x="3231309" y="649058"/>
                          <a:pt x="3234359" y="649312"/>
                          <a:pt x="3237282" y="649566"/>
                        </a:cubicBezTo>
                        <a:lnTo>
                          <a:pt x="3233723" y="650837"/>
                        </a:lnTo>
                        <a:cubicBezTo>
                          <a:pt x="3233723" y="650837"/>
                          <a:pt x="3234867" y="650837"/>
                          <a:pt x="3235502" y="650837"/>
                        </a:cubicBezTo>
                        <a:close/>
                        <a:moveTo>
                          <a:pt x="3228894" y="640924"/>
                        </a:moveTo>
                        <a:lnTo>
                          <a:pt x="3229148" y="640924"/>
                        </a:lnTo>
                        <a:cubicBezTo>
                          <a:pt x="3229148" y="640924"/>
                          <a:pt x="3229148" y="640924"/>
                          <a:pt x="3229148" y="640924"/>
                        </a:cubicBezTo>
                        <a:lnTo>
                          <a:pt x="3228894" y="640924"/>
                        </a:lnTo>
                        <a:close/>
                        <a:moveTo>
                          <a:pt x="2711376" y="282271"/>
                        </a:moveTo>
                        <a:lnTo>
                          <a:pt x="2691931" y="269434"/>
                        </a:lnTo>
                        <a:cubicBezTo>
                          <a:pt x="2695235" y="271341"/>
                          <a:pt x="2698286" y="273247"/>
                          <a:pt x="2700954" y="274772"/>
                        </a:cubicBezTo>
                        <a:cubicBezTo>
                          <a:pt x="2703496" y="276297"/>
                          <a:pt x="2705657" y="277441"/>
                          <a:pt x="2707563" y="278458"/>
                        </a:cubicBezTo>
                        <a:lnTo>
                          <a:pt x="2715443" y="283542"/>
                        </a:lnTo>
                        <a:lnTo>
                          <a:pt x="2714935" y="284431"/>
                        </a:lnTo>
                        <a:lnTo>
                          <a:pt x="2711503" y="282398"/>
                        </a:lnTo>
                        <a:lnTo>
                          <a:pt x="2711503" y="282398"/>
                        </a:lnTo>
                        <a:close/>
                        <a:moveTo>
                          <a:pt x="1292015" y="645245"/>
                        </a:moveTo>
                        <a:lnTo>
                          <a:pt x="1280577" y="647151"/>
                        </a:lnTo>
                        <a:cubicBezTo>
                          <a:pt x="1285660" y="646134"/>
                          <a:pt x="1291507" y="645118"/>
                          <a:pt x="1298115" y="643847"/>
                        </a:cubicBezTo>
                        <a:lnTo>
                          <a:pt x="1292142" y="645245"/>
                        </a:lnTo>
                        <a:close/>
                        <a:moveTo>
                          <a:pt x="64563" y="1016480"/>
                        </a:moveTo>
                        <a:lnTo>
                          <a:pt x="65325" y="1019149"/>
                        </a:lnTo>
                        <a:cubicBezTo>
                          <a:pt x="65325" y="1019149"/>
                          <a:pt x="65579" y="1020292"/>
                          <a:pt x="65579" y="1020928"/>
                        </a:cubicBezTo>
                        <a:lnTo>
                          <a:pt x="64817" y="1018132"/>
                        </a:lnTo>
                        <a:cubicBezTo>
                          <a:pt x="64817" y="1018132"/>
                          <a:pt x="64690" y="1016988"/>
                          <a:pt x="64563" y="1016480"/>
                        </a:cubicBezTo>
                        <a:close/>
                        <a:moveTo>
                          <a:pt x="130269" y="1086761"/>
                        </a:moveTo>
                        <a:cubicBezTo>
                          <a:pt x="130269" y="1086761"/>
                          <a:pt x="129380" y="1087397"/>
                          <a:pt x="128871" y="1087778"/>
                        </a:cubicBezTo>
                        <a:lnTo>
                          <a:pt x="129761" y="1088922"/>
                        </a:lnTo>
                        <a:cubicBezTo>
                          <a:pt x="130778" y="1088159"/>
                          <a:pt x="131794" y="1087397"/>
                          <a:pt x="132811" y="1086634"/>
                        </a:cubicBezTo>
                        <a:lnTo>
                          <a:pt x="139420" y="1086634"/>
                        </a:lnTo>
                        <a:cubicBezTo>
                          <a:pt x="138149" y="1087524"/>
                          <a:pt x="136878" y="1088414"/>
                          <a:pt x="135607" y="1089430"/>
                        </a:cubicBezTo>
                        <a:cubicBezTo>
                          <a:pt x="132048" y="1089430"/>
                          <a:pt x="128617" y="1089430"/>
                          <a:pt x="124931" y="1089430"/>
                        </a:cubicBezTo>
                        <a:cubicBezTo>
                          <a:pt x="126075" y="1088541"/>
                          <a:pt x="127346" y="1087524"/>
                          <a:pt x="128490" y="1086634"/>
                        </a:cubicBezTo>
                        <a:lnTo>
                          <a:pt x="130269" y="1086634"/>
                        </a:lnTo>
                        <a:close/>
                        <a:moveTo>
                          <a:pt x="137513" y="1091591"/>
                        </a:moveTo>
                        <a:cubicBezTo>
                          <a:pt x="134717" y="1093751"/>
                          <a:pt x="131921" y="1096039"/>
                          <a:pt x="128998" y="1098327"/>
                        </a:cubicBezTo>
                        <a:cubicBezTo>
                          <a:pt x="128490" y="1098327"/>
                          <a:pt x="127982" y="1098327"/>
                          <a:pt x="127473" y="1098327"/>
                        </a:cubicBezTo>
                        <a:cubicBezTo>
                          <a:pt x="130523" y="1096039"/>
                          <a:pt x="133701" y="1093879"/>
                          <a:pt x="136878" y="1091591"/>
                        </a:cubicBezTo>
                        <a:cubicBezTo>
                          <a:pt x="137132" y="1091591"/>
                          <a:pt x="137259" y="1091591"/>
                          <a:pt x="137513" y="1091591"/>
                        </a:cubicBezTo>
                        <a:close/>
                        <a:moveTo>
                          <a:pt x="225715" y="1464859"/>
                        </a:moveTo>
                        <a:cubicBezTo>
                          <a:pt x="230544" y="1464859"/>
                          <a:pt x="235374" y="1465241"/>
                          <a:pt x="240204" y="1465368"/>
                        </a:cubicBezTo>
                        <a:cubicBezTo>
                          <a:pt x="239695" y="1465622"/>
                          <a:pt x="239060" y="1465749"/>
                          <a:pt x="238551" y="1466003"/>
                        </a:cubicBezTo>
                        <a:cubicBezTo>
                          <a:pt x="233976" y="1465749"/>
                          <a:pt x="229528" y="1465495"/>
                          <a:pt x="224952" y="1465241"/>
                        </a:cubicBezTo>
                        <a:cubicBezTo>
                          <a:pt x="225207" y="1465241"/>
                          <a:pt x="225461" y="1465113"/>
                          <a:pt x="225715" y="1464986"/>
                        </a:cubicBezTo>
                        <a:close/>
                        <a:moveTo>
                          <a:pt x="152637" y="1533489"/>
                        </a:moveTo>
                        <a:lnTo>
                          <a:pt x="152256" y="1530947"/>
                        </a:lnTo>
                        <a:lnTo>
                          <a:pt x="148825" y="1508960"/>
                        </a:lnTo>
                        <a:lnTo>
                          <a:pt x="166999" y="1502097"/>
                        </a:lnTo>
                        <a:lnTo>
                          <a:pt x="169286" y="1501335"/>
                        </a:lnTo>
                        <a:lnTo>
                          <a:pt x="219106" y="1483288"/>
                        </a:lnTo>
                        <a:cubicBezTo>
                          <a:pt x="204109" y="1489007"/>
                          <a:pt x="187460" y="1495361"/>
                          <a:pt x="169668" y="1502097"/>
                        </a:cubicBezTo>
                        <a:lnTo>
                          <a:pt x="149587" y="1509723"/>
                        </a:lnTo>
                        <a:lnTo>
                          <a:pt x="153146" y="1530947"/>
                        </a:lnTo>
                        <a:cubicBezTo>
                          <a:pt x="154544" y="1538954"/>
                          <a:pt x="155942" y="1547215"/>
                          <a:pt x="157340" y="1555603"/>
                        </a:cubicBezTo>
                        <a:lnTo>
                          <a:pt x="156450" y="1555603"/>
                        </a:lnTo>
                        <a:cubicBezTo>
                          <a:pt x="156450" y="1555603"/>
                          <a:pt x="152764" y="1533616"/>
                          <a:pt x="152764" y="1533616"/>
                        </a:cubicBezTo>
                        <a:close/>
                        <a:moveTo>
                          <a:pt x="861301" y="2062572"/>
                        </a:moveTo>
                        <a:cubicBezTo>
                          <a:pt x="861301" y="2062572"/>
                          <a:pt x="861682" y="2062572"/>
                          <a:pt x="861809" y="2062572"/>
                        </a:cubicBezTo>
                        <a:lnTo>
                          <a:pt x="852786" y="2063970"/>
                        </a:lnTo>
                        <a:cubicBezTo>
                          <a:pt x="855709" y="2063461"/>
                          <a:pt x="858505" y="2063080"/>
                          <a:pt x="861301" y="2062572"/>
                        </a:cubicBezTo>
                        <a:close/>
                        <a:moveTo>
                          <a:pt x="919636" y="2051769"/>
                        </a:moveTo>
                        <a:cubicBezTo>
                          <a:pt x="912138" y="2052404"/>
                          <a:pt x="893074" y="2054819"/>
                          <a:pt x="865622" y="2058632"/>
                        </a:cubicBezTo>
                        <a:cubicBezTo>
                          <a:pt x="874645" y="2057107"/>
                          <a:pt x="883542" y="2055709"/>
                          <a:pt x="892439" y="2054184"/>
                        </a:cubicBezTo>
                        <a:lnTo>
                          <a:pt x="906546" y="2052659"/>
                        </a:lnTo>
                        <a:lnTo>
                          <a:pt x="927770" y="2050498"/>
                        </a:lnTo>
                        <a:cubicBezTo>
                          <a:pt x="924974" y="2051006"/>
                          <a:pt x="922305" y="2051388"/>
                          <a:pt x="919636" y="2051896"/>
                        </a:cubicBezTo>
                        <a:close/>
                        <a:moveTo>
                          <a:pt x="1090829" y="2022157"/>
                        </a:moveTo>
                        <a:lnTo>
                          <a:pt x="1089685" y="2021648"/>
                        </a:lnTo>
                        <a:cubicBezTo>
                          <a:pt x="1109257" y="2018471"/>
                          <a:pt x="1128575" y="2015294"/>
                          <a:pt x="1147639" y="2012116"/>
                        </a:cubicBezTo>
                        <a:lnTo>
                          <a:pt x="1147639" y="2012116"/>
                        </a:lnTo>
                        <a:cubicBezTo>
                          <a:pt x="1141030" y="2013387"/>
                          <a:pt x="1133532" y="2014531"/>
                          <a:pt x="1125525" y="2015802"/>
                        </a:cubicBezTo>
                        <a:cubicBezTo>
                          <a:pt x="1111926" y="2018090"/>
                          <a:pt x="1099598" y="2020377"/>
                          <a:pt x="1090702" y="2022030"/>
                        </a:cubicBezTo>
                        <a:close/>
                        <a:moveTo>
                          <a:pt x="2664352" y="2131328"/>
                        </a:moveTo>
                        <a:lnTo>
                          <a:pt x="2664606" y="2131328"/>
                        </a:lnTo>
                        <a:cubicBezTo>
                          <a:pt x="2664606" y="2131328"/>
                          <a:pt x="2664606" y="2131583"/>
                          <a:pt x="2664606" y="2131583"/>
                        </a:cubicBezTo>
                        <a:lnTo>
                          <a:pt x="2664352" y="2131583"/>
                        </a:lnTo>
                        <a:cubicBezTo>
                          <a:pt x="2664352" y="2131583"/>
                          <a:pt x="2664352" y="2131456"/>
                          <a:pt x="2664352" y="2131328"/>
                        </a:cubicBezTo>
                        <a:close/>
                        <a:moveTo>
                          <a:pt x="3181870" y="678289"/>
                        </a:moveTo>
                        <a:cubicBezTo>
                          <a:pt x="3183013" y="677526"/>
                          <a:pt x="3184157" y="676763"/>
                          <a:pt x="3185301" y="676001"/>
                        </a:cubicBezTo>
                        <a:cubicBezTo>
                          <a:pt x="3183903" y="676636"/>
                          <a:pt x="3182505" y="677526"/>
                          <a:pt x="3181107" y="678162"/>
                        </a:cubicBezTo>
                        <a:cubicBezTo>
                          <a:pt x="3180217" y="678162"/>
                          <a:pt x="3179328" y="678034"/>
                          <a:pt x="3178438" y="677907"/>
                        </a:cubicBezTo>
                        <a:cubicBezTo>
                          <a:pt x="3179709" y="677272"/>
                          <a:pt x="3180853" y="676509"/>
                          <a:pt x="3181997" y="675874"/>
                        </a:cubicBezTo>
                        <a:cubicBezTo>
                          <a:pt x="3189241" y="672188"/>
                          <a:pt x="3196612" y="668757"/>
                          <a:pt x="3204238" y="665579"/>
                        </a:cubicBezTo>
                        <a:lnTo>
                          <a:pt x="3209957" y="663292"/>
                        </a:lnTo>
                        <a:lnTo>
                          <a:pt x="3225081" y="664817"/>
                        </a:lnTo>
                        <a:cubicBezTo>
                          <a:pt x="3214786" y="668503"/>
                          <a:pt x="3203602" y="672951"/>
                          <a:pt x="3191148" y="678924"/>
                        </a:cubicBezTo>
                        <a:cubicBezTo>
                          <a:pt x="3187970" y="678670"/>
                          <a:pt x="3184920" y="678416"/>
                          <a:pt x="3181742" y="678162"/>
                        </a:cubicBezTo>
                        <a:close/>
                        <a:moveTo>
                          <a:pt x="3229148" y="638382"/>
                        </a:moveTo>
                        <a:lnTo>
                          <a:pt x="3224827" y="640034"/>
                        </a:lnTo>
                        <a:lnTo>
                          <a:pt x="3203221" y="636857"/>
                        </a:lnTo>
                        <a:lnTo>
                          <a:pt x="3203984" y="629231"/>
                        </a:lnTo>
                        <a:cubicBezTo>
                          <a:pt x="3204619" y="628977"/>
                          <a:pt x="3205382" y="628723"/>
                          <a:pt x="3206017" y="628469"/>
                        </a:cubicBezTo>
                        <a:lnTo>
                          <a:pt x="3211609" y="631773"/>
                        </a:lnTo>
                        <a:lnTo>
                          <a:pt x="3211990" y="628087"/>
                        </a:lnTo>
                        <a:cubicBezTo>
                          <a:pt x="3211990" y="628087"/>
                          <a:pt x="3212880" y="628596"/>
                          <a:pt x="3213389" y="628850"/>
                        </a:cubicBezTo>
                        <a:lnTo>
                          <a:pt x="3213389" y="628087"/>
                        </a:lnTo>
                        <a:cubicBezTo>
                          <a:pt x="3213389" y="628087"/>
                          <a:pt x="3212626" y="627579"/>
                          <a:pt x="3212118" y="627325"/>
                        </a:cubicBezTo>
                        <a:lnTo>
                          <a:pt x="3212118" y="625927"/>
                        </a:lnTo>
                        <a:cubicBezTo>
                          <a:pt x="3212753" y="625800"/>
                          <a:pt x="3213261" y="625546"/>
                          <a:pt x="3213770" y="625291"/>
                        </a:cubicBezTo>
                        <a:lnTo>
                          <a:pt x="3213515" y="627960"/>
                        </a:lnTo>
                        <a:cubicBezTo>
                          <a:pt x="3213515" y="627960"/>
                          <a:pt x="3213643" y="627960"/>
                          <a:pt x="3213770" y="628087"/>
                        </a:cubicBezTo>
                        <a:lnTo>
                          <a:pt x="3214151" y="625164"/>
                        </a:lnTo>
                        <a:cubicBezTo>
                          <a:pt x="3214151" y="625164"/>
                          <a:pt x="3215168" y="624783"/>
                          <a:pt x="3215676" y="624529"/>
                        </a:cubicBezTo>
                        <a:cubicBezTo>
                          <a:pt x="3215676" y="624529"/>
                          <a:pt x="3215803" y="624529"/>
                          <a:pt x="3215930" y="624656"/>
                        </a:cubicBezTo>
                        <a:lnTo>
                          <a:pt x="3215930" y="624402"/>
                        </a:lnTo>
                        <a:cubicBezTo>
                          <a:pt x="3215930" y="624402"/>
                          <a:pt x="3216057" y="624402"/>
                          <a:pt x="3216057" y="624402"/>
                        </a:cubicBezTo>
                        <a:lnTo>
                          <a:pt x="3215930" y="624402"/>
                        </a:lnTo>
                        <a:cubicBezTo>
                          <a:pt x="3215930" y="624402"/>
                          <a:pt x="3215930" y="624020"/>
                          <a:pt x="3215930" y="624020"/>
                        </a:cubicBezTo>
                        <a:cubicBezTo>
                          <a:pt x="3215930" y="624020"/>
                          <a:pt x="3215803" y="624020"/>
                          <a:pt x="3215676" y="624020"/>
                        </a:cubicBezTo>
                        <a:lnTo>
                          <a:pt x="3214278" y="623258"/>
                        </a:lnTo>
                        <a:lnTo>
                          <a:pt x="3214660" y="620208"/>
                        </a:lnTo>
                        <a:cubicBezTo>
                          <a:pt x="3214660" y="620208"/>
                          <a:pt x="3214405" y="620208"/>
                          <a:pt x="3214405" y="620208"/>
                        </a:cubicBezTo>
                        <a:lnTo>
                          <a:pt x="3214151" y="623004"/>
                        </a:lnTo>
                        <a:lnTo>
                          <a:pt x="3212753" y="622241"/>
                        </a:lnTo>
                        <a:lnTo>
                          <a:pt x="3212753" y="620843"/>
                        </a:lnTo>
                        <a:cubicBezTo>
                          <a:pt x="3212753" y="620843"/>
                          <a:pt x="3213897" y="620462"/>
                          <a:pt x="3214405" y="620335"/>
                        </a:cubicBezTo>
                        <a:lnTo>
                          <a:pt x="3214405" y="619572"/>
                        </a:lnTo>
                        <a:cubicBezTo>
                          <a:pt x="3214405" y="619572"/>
                          <a:pt x="3213515" y="619953"/>
                          <a:pt x="3213007" y="620080"/>
                        </a:cubicBezTo>
                        <a:lnTo>
                          <a:pt x="3213389" y="616395"/>
                        </a:lnTo>
                        <a:cubicBezTo>
                          <a:pt x="3211228" y="617157"/>
                          <a:pt x="3209194" y="618047"/>
                          <a:pt x="3207034" y="618810"/>
                        </a:cubicBezTo>
                        <a:lnTo>
                          <a:pt x="3205255" y="617666"/>
                        </a:lnTo>
                        <a:lnTo>
                          <a:pt x="3207288" y="598729"/>
                        </a:lnTo>
                        <a:cubicBezTo>
                          <a:pt x="3214405" y="602923"/>
                          <a:pt x="3220633" y="606609"/>
                          <a:pt x="3225208" y="609151"/>
                        </a:cubicBezTo>
                        <a:lnTo>
                          <a:pt x="3231817" y="612836"/>
                        </a:lnTo>
                        <a:cubicBezTo>
                          <a:pt x="3230927" y="621351"/>
                          <a:pt x="3229910" y="630375"/>
                          <a:pt x="3229148" y="638000"/>
                        </a:cubicBezTo>
                        <a:close/>
                        <a:moveTo>
                          <a:pt x="3206780" y="599110"/>
                        </a:moveTo>
                        <a:lnTo>
                          <a:pt x="3206780" y="598856"/>
                        </a:lnTo>
                        <a:cubicBezTo>
                          <a:pt x="3206780" y="598856"/>
                          <a:pt x="3207034" y="598856"/>
                          <a:pt x="3207161" y="598983"/>
                        </a:cubicBezTo>
                        <a:cubicBezTo>
                          <a:pt x="3207161" y="598983"/>
                          <a:pt x="3206907" y="598983"/>
                          <a:pt x="3206780" y="599110"/>
                        </a:cubicBezTo>
                        <a:close/>
                        <a:moveTo>
                          <a:pt x="3201442" y="596696"/>
                        </a:moveTo>
                        <a:lnTo>
                          <a:pt x="3201442" y="595679"/>
                        </a:lnTo>
                        <a:cubicBezTo>
                          <a:pt x="3201442" y="595679"/>
                          <a:pt x="3202204" y="596060"/>
                          <a:pt x="3202586" y="596314"/>
                        </a:cubicBezTo>
                        <a:cubicBezTo>
                          <a:pt x="3202204" y="596442"/>
                          <a:pt x="3201823" y="596569"/>
                          <a:pt x="3201442" y="596696"/>
                        </a:cubicBezTo>
                        <a:close/>
                        <a:moveTo>
                          <a:pt x="2841009" y="396780"/>
                        </a:moveTo>
                        <a:lnTo>
                          <a:pt x="2791444" y="366660"/>
                        </a:lnTo>
                        <a:cubicBezTo>
                          <a:pt x="2793986" y="368058"/>
                          <a:pt x="2795511" y="368820"/>
                          <a:pt x="2795638" y="368566"/>
                        </a:cubicBezTo>
                        <a:cubicBezTo>
                          <a:pt x="2795638" y="368566"/>
                          <a:pt x="2795130" y="368058"/>
                          <a:pt x="2794367" y="367422"/>
                        </a:cubicBezTo>
                        <a:cubicBezTo>
                          <a:pt x="2816227" y="381021"/>
                          <a:pt x="2836688" y="393603"/>
                          <a:pt x="2854608" y="404660"/>
                        </a:cubicBezTo>
                        <a:lnTo>
                          <a:pt x="2841009" y="396653"/>
                        </a:lnTo>
                        <a:close/>
                        <a:moveTo>
                          <a:pt x="2350308" y="447109"/>
                        </a:moveTo>
                        <a:cubicBezTo>
                          <a:pt x="2350308" y="447109"/>
                          <a:pt x="2350054" y="447109"/>
                          <a:pt x="2349927" y="447109"/>
                        </a:cubicBezTo>
                        <a:lnTo>
                          <a:pt x="2349419" y="444313"/>
                        </a:lnTo>
                        <a:cubicBezTo>
                          <a:pt x="2349419" y="444313"/>
                          <a:pt x="2349673" y="444313"/>
                          <a:pt x="2349800" y="444313"/>
                        </a:cubicBezTo>
                        <a:cubicBezTo>
                          <a:pt x="2349927" y="445202"/>
                          <a:pt x="2350054" y="446219"/>
                          <a:pt x="2350181" y="447109"/>
                        </a:cubicBezTo>
                        <a:close/>
                        <a:moveTo>
                          <a:pt x="2351071" y="452065"/>
                        </a:moveTo>
                        <a:cubicBezTo>
                          <a:pt x="2351071" y="452065"/>
                          <a:pt x="2351071" y="452065"/>
                          <a:pt x="2351071" y="452065"/>
                        </a:cubicBezTo>
                        <a:lnTo>
                          <a:pt x="2350817" y="452065"/>
                        </a:lnTo>
                        <a:cubicBezTo>
                          <a:pt x="2350817" y="452065"/>
                          <a:pt x="2350817" y="452065"/>
                          <a:pt x="2350817" y="452065"/>
                        </a:cubicBezTo>
                        <a:cubicBezTo>
                          <a:pt x="2350817" y="452065"/>
                          <a:pt x="2351071" y="452065"/>
                          <a:pt x="2351071" y="452065"/>
                        </a:cubicBezTo>
                        <a:close/>
                        <a:moveTo>
                          <a:pt x="1299005" y="642957"/>
                        </a:moveTo>
                        <a:lnTo>
                          <a:pt x="1238509" y="653251"/>
                        </a:lnTo>
                        <a:lnTo>
                          <a:pt x="1239526" y="652616"/>
                        </a:lnTo>
                        <a:lnTo>
                          <a:pt x="1286423" y="643466"/>
                        </a:lnTo>
                        <a:lnTo>
                          <a:pt x="1299005" y="642957"/>
                        </a:lnTo>
                        <a:close/>
                        <a:moveTo>
                          <a:pt x="57064" y="989028"/>
                        </a:moveTo>
                        <a:cubicBezTo>
                          <a:pt x="57064" y="989028"/>
                          <a:pt x="57064" y="988774"/>
                          <a:pt x="57064" y="988774"/>
                        </a:cubicBezTo>
                        <a:lnTo>
                          <a:pt x="58335" y="993476"/>
                        </a:lnTo>
                        <a:cubicBezTo>
                          <a:pt x="58462" y="994239"/>
                          <a:pt x="58589" y="995128"/>
                          <a:pt x="58717" y="995891"/>
                        </a:cubicBezTo>
                        <a:lnTo>
                          <a:pt x="58081" y="993349"/>
                        </a:lnTo>
                        <a:lnTo>
                          <a:pt x="58971" y="998306"/>
                        </a:lnTo>
                        <a:cubicBezTo>
                          <a:pt x="58335" y="995128"/>
                          <a:pt x="57827" y="991951"/>
                          <a:pt x="57191" y="989028"/>
                        </a:cubicBezTo>
                        <a:close/>
                        <a:moveTo>
                          <a:pt x="109172" y="1086761"/>
                        </a:moveTo>
                        <a:cubicBezTo>
                          <a:pt x="108028" y="1087651"/>
                          <a:pt x="106884" y="1088541"/>
                          <a:pt x="105867" y="1089430"/>
                        </a:cubicBezTo>
                        <a:lnTo>
                          <a:pt x="100021" y="1089430"/>
                        </a:lnTo>
                        <a:cubicBezTo>
                          <a:pt x="101038" y="1088541"/>
                          <a:pt x="102182" y="1087651"/>
                          <a:pt x="103326" y="1086761"/>
                        </a:cubicBezTo>
                        <a:lnTo>
                          <a:pt x="109299" y="1086761"/>
                        </a:lnTo>
                        <a:close/>
                        <a:moveTo>
                          <a:pt x="115272" y="1089430"/>
                        </a:moveTo>
                        <a:lnTo>
                          <a:pt x="109553" y="1089430"/>
                        </a:lnTo>
                        <a:cubicBezTo>
                          <a:pt x="110697" y="1088541"/>
                          <a:pt x="111841" y="1087651"/>
                          <a:pt x="113112" y="1086761"/>
                        </a:cubicBezTo>
                        <a:lnTo>
                          <a:pt x="123914" y="1086761"/>
                        </a:lnTo>
                        <a:cubicBezTo>
                          <a:pt x="122644" y="1087524"/>
                          <a:pt x="121373" y="1088414"/>
                          <a:pt x="120102" y="1089430"/>
                        </a:cubicBezTo>
                        <a:cubicBezTo>
                          <a:pt x="118704" y="1089430"/>
                          <a:pt x="117179" y="1089430"/>
                          <a:pt x="115781" y="1089430"/>
                        </a:cubicBezTo>
                        <a:lnTo>
                          <a:pt x="115272" y="1089430"/>
                        </a:lnTo>
                        <a:close/>
                        <a:moveTo>
                          <a:pt x="125058" y="1100996"/>
                        </a:moveTo>
                        <a:cubicBezTo>
                          <a:pt x="120991" y="1104300"/>
                          <a:pt x="117052" y="1107477"/>
                          <a:pt x="112985" y="1110909"/>
                        </a:cubicBezTo>
                        <a:cubicBezTo>
                          <a:pt x="111841" y="1111798"/>
                          <a:pt x="110824" y="1112688"/>
                          <a:pt x="109680" y="1113578"/>
                        </a:cubicBezTo>
                        <a:cubicBezTo>
                          <a:pt x="108791" y="1113578"/>
                          <a:pt x="107901" y="1113578"/>
                          <a:pt x="107011" y="1113578"/>
                        </a:cubicBezTo>
                        <a:cubicBezTo>
                          <a:pt x="112349" y="1109384"/>
                          <a:pt x="117814" y="1105190"/>
                          <a:pt x="123279" y="1101123"/>
                        </a:cubicBezTo>
                        <a:lnTo>
                          <a:pt x="124931" y="1101123"/>
                        </a:lnTo>
                        <a:close/>
                        <a:moveTo>
                          <a:pt x="173480" y="1658801"/>
                        </a:moveTo>
                        <a:cubicBezTo>
                          <a:pt x="173480" y="1657912"/>
                          <a:pt x="173353" y="1656768"/>
                          <a:pt x="173099" y="1655243"/>
                        </a:cubicBezTo>
                        <a:cubicBezTo>
                          <a:pt x="170430" y="1639610"/>
                          <a:pt x="167888" y="1624741"/>
                          <a:pt x="165474" y="1610252"/>
                        </a:cubicBezTo>
                        <a:cubicBezTo>
                          <a:pt x="166617" y="1615336"/>
                          <a:pt x="167634" y="1620165"/>
                          <a:pt x="168778" y="1625122"/>
                        </a:cubicBezTo>
                        <a:cubicBezTo>
                          <a:pt x="172082" y="1645965"/>
                          <a:pt x="176530" y="1673798"/>
                          <a:pt x="181741" y="1705063"/>
                        </a:cubicBezTo>
                        <a:cubicBezTo>
                          <a:pt x="181233" y="1702521"/>
                          <a:pt x="180852" y="1699852"/>
                          <a:pt x="180343" y="1697437"/>
                        </a:cubicBezTo>
                        <a:cubicBezTo>
                          <a:pt x="178945" y="1690066"/>
                          <a:pt x="177674" y="1683457"/>
                          <a:pt x="176658" y="1677738"/>
                        </a:cubicBezTo>
                        <a:lnTo>
                          <a:pt x="173480" y="1658547"/>
                        </a:lnTo>
                        <a:close/>
                        <a:moveTo>
                          <a:pt x="856217" y="2067020"/>
                        </a:moveTo>
                        <a:cubicBezTo>
                          <a:pt x="828003" y="2071214"/>
                          <a:pt x="801441" y="2075281"/>
                          <a:pt x="777675" y="2078840"/>
                        </a:cubicBezTo>
                        <a:lnTo>
                          <a:pt x="772591" y="2079221"/>
                        </a:lnTo>
                        <a:cubicBezTo>
                          <a:pt x="745139" y="2083415"/>
                          <a:pt x="721119" y="2087227"/>
                          <a:pt x="701547" y="2090151"/>
                        </a:cubicBezTo>
                        <a:lnTo>
                          <a:pt x="772591" y="2078077"/>
                        </a:lnTo>
                        <a:lnTo>
                          <a:pt x="777420" y="2077696"/>
                        </a:lnTo>
                        <a:lnTo>
                          <a:pt x="779200" y="2077442"/>
                        </a:lnTo>
                        <a:lnTo>
                          <a:pt x="854946" y="2066893"/>
                        </a:lnTo>
                        <a:cubicBezTo>
                          <a:pt x="854946" y="2066893"/>
                          <a:pt x="854565" y="2067020"/>
                          <a:pt x="854565" y="2067020"/>
                        </a:cubicBezTo>
                        <a:cubicBezTo>
                          <a:pt x="854565" y="2067020"/>
                          <a:pt x="855200" y="2067020"/>
                          <a:pt x="856217" y="2067020"/>
                        </a:cubicBezTo>
                        <a:close/>
                        <a:moveTo>
                          <a:pt x="1095786" y="2024063"/>
                        </a:moveTo>
                        <a:lnTo>
                          <a:pt x="1093752" y="2023173"/>
                        </a:lnTo>
                        <a:cubicBezTo>
                          <a:pt x="1098200" y="2022538"/>
                          <a:pt x="1103284" y="2021775"/>
                          <a:pt x="1108876" y="2020886"/>
                        </a:cubicBezTo>
                        <a:cubicBezTo>
                          <a:pt x="1107859" y="2021267"/>
                          <a:pt x="1116374" y="2020123"/>
                          <a:pt x="1131117" y="2017708"/>
                        </a:cubicBezTo>
                        <a:cubicBezTo>
                          <a:pt x="1128829" y="2018217"/>
                          <a:pt x="1126542" y="2018725"/>
                          <a:pt x="1124381" y="2019106"/>
                        </a:cubicBezTo>
                        <a:lnTo>
                          <a:pt x="1095786" y="2023936"/>
                        </a:lnTo>
                        <a:close/>
                        <a:moveTo>
                          <a:pt x="2164500" y="1837238"/>
                        </a:moveTo>
                        <a:lnTo>
                          <a:pt x="2287016" y="1813345"/>
                        </a:lnTo>
                        <a:lnTo>
                          <a:pt x="2274435" y="1814489"/>
                        </a:lnTo>
                        <a:cubicBezTo>
                          <a:pt x="2310020" y="1807499"/>
                          <a:pt x="2349673" y="1799746"/>
                          <a:pt x="2401780" y="1790087"/>
                        </a:cubicBezTo>
                        <a:lnTo>
                          <a:pt x="2404068" y="1789706"/>
                        </a:lnTo>
                        <a:lnTo>
                          <a:pt x="2406610" y="1789197"/>
                        </a:lnTo>
                        <a:cubicBezTo>
                          <a:pt x="2448677" y="1781445"/>
                          <a:pt x="2498624" y="1772421"/>
                          <a:pt x="2561154" y="1761364"/>
                        </a:cubicBezTo>
                        <a:cubicBezTo>
                          <a:pt x="2564966" y="1760856"/>
                          <a:pt x="2568906" y="1760221"/>
                          <a:pt x="2572592" y="1759585"/>
                        </a:cubicBezTo>
                        <a:cubicBezTo>
                          <a:pt x="2573100" y="1762508"/>
                          <a:pt x="2573609" y="1765558"/>
                          <a:pt x="2574117" y="1768481"/>
                        </a:cubicBezTo>
                        <a:cubicBezTo>
                          <a:pt x="2486424" y="1783987"/>
                          <a:pt x="2404704" y="1798348"/>
                          <a:pt x="2295277" y="1817666"/>
                        </a:cubicBezTo>
                        <a:cubicBezTo>
                          <a:pt x="2278502" y="1819445"/>
                          <a:pt x="2226648" y="1827452"/>
                          <a:pt x="2152808" y="1839399"/>
                        </a:cubicBezTo>
                        <a:cubicBezTo>
                          <a:pt x="2156747" y="1838636"/>
                          <a:pt x="2160560" y="1837874"/>
                          <a:pt x="2164500" y="1837111"/>
                        </a:cubicBezTo>
                        <a:close/>
                        <a:moveTo>
                          <a:pt x="2585682" y="1757679"/>
                        </a:moveTo>
                        <a:cubicBezTo>
                          <a:pt x="2586699" y="1757551"/>
                          <a:pt x="2587716" y="1757424"/>
                          <a:pt x="2588733" y="1757170"/>
                        </a:cubicBezTo>
                        <a:lnTo>
                          <a:pt x="2594070" y="1760983"/>
                        </a:lnTo>
                        <a:cubicBezTo>
                          <a:pt x="2594324" y="1762254"/>
                          <a:pt x="2594452" y="1763525"/>
                          <a:pt x="2594706" y="1764923"/>
                        </a:cubicBezTo>
                        <a:cubicBezTo>
                          <a:pt x="2592164" y="1765304"/>
                          <a:pt x="2589622" y="1765813"/>
                          <a:pt x="2587207" y="1766194"/>
                        </a:cubicBezTo>
                        <a:cubicBezTo>
                          <a:pt x="2586699" y="1763398"/>
                          <a:pt x="2586191" y="1760475"/>
                          <a:pt x="2585682" y="1757679"/>
                        </a:cubicBezTo>
                        <a:close/>
                        <a:moveTo>
                          <a:pt x="2661810" y="2126245"/>
                        </a:moveTo>
                        <a:lnTo>
                          <a:pt x="2662064" y="2126245"/>
                        </a:lnTo>
                        <a:cubicBezTo>
                          <a:pt x="2662064" y="2126245"/>
                          <a:pt x="2662064" y="2126499"/>
                          <a:pt x="2662064" y="2126499"/>
                        </a:cubicBezTo>
                        <a:lnTo>
                          <a:pt x="2662064" y="2126499"/>
                        </a:lnTo>
                        <a:cubicBezTo>
                          <a:pt x="2662064" y="2126499"/>
                          <a:pt x="2662064" y="2126372"/>
                          <a:pt x="2662064" y="2126245"/>
                        </a:cubicBezTo>
                        <a:close/>
                        <a:moveTo>
                          <a:pt x="3195341" y="679178"/>
                        </a:moveTo>
                        <a:cubicBezTo>
                          <a:pt x="3203984" y="675111"/>
                          <a:pt x="3213134" y="671299"/>
                          <a:pt x="3222666" y="667740"/>
                        </a:cubicBezTo>
                        <a:cubicBezTo>
                          <a:pt x="3213897" y="671299"/>
                          <a:pt x="3205382" y="674984"/>
                          <a:pt x="3196994" y="679305"/>
                        </a:cubicBezTo>
                        <a:cubicBezTo>
                          <a:pt x="3196485" y="679305"/>
                          <a:pt x="3195850" y="679305"/>
                          <a:pt x="3195341" y="679178"/>
                        </a:cubicBezTo>
                        <a:close/>
                        <a:moveTo>
                          <a:pt x="3231944" y="611820"/>
                        </a:moveTo>
                        <a:lnTo>
                          <a:pt x="3225971" y="607880"/>
                        </a:lnTo>
                        <a:cubicBezTo>
                          <a:pt x="3221014" y="604703"/>
                          <a:pt x="3214024" y="600254"/>
                          <a:pt x="3205890" y="595298"/>
                        </a:cubicBezTo>
                        <a:lnTo>
                          <a:pt x="3205890" y="594789"/>
                        </a:lnTo>
                        <a:cubicBezTo>
                          <a:pt x="3205890" y="594789"/>
                          <a:pt x="3205509" y="594916"/>
                          <a:pt x="3205382" y="595044"/>
                        </a:cubicBezTo>
                        <a:cubicBezTo>
                          <a:pt x="3204238" y="594281"/>
                          <a:pt x="3203094" y="593645"/>
                          <a:pt x="3201823" y="592883"/>
                        </a:cubicBezTo>
                        <a:lnTo>
                          <a:pt x="3202332" y="587799"/>
                        </a:lnTo>
                        <a:lnTo>
                          <a:pt x="3213515" y="595171"/>
                        </a:lnTo>
                        <a:cubicBezTo>
                          <a:pt x="3218091" y="598221"/>
                          <a:pt x="3222920" y="601398"/>
                          <a:pt x="3228004" y="604703"/>
                        </a:cubicBezTo>
                        <a:lnTo>
                          <a:pt x="3232452" y="607626"/>
                        </a:lnTo>
                        <a:cubicBezTo>
                          <a:pt x="3232325" y="609024"/>
                          <a:pt x="3232198" y="610549"/>
                          <a:pt x="3231944" y="611947"/>
                        </a:cubicBezTo>
                        <a:close/>
                        <a:moveTo>
                          <a:pt x="3201188" y="592502"/>
                        </a:moveTo>
                        <a:cubicBezTo>
                          <a:pt x="3198900" y="591104"/>
                          <a:pt x="3196612" y="589706"/>
                          <a:pt x="3194198" y="588308"/>
                        </a:cubicBezTo>
                        <a:cubicBezTo>
                          <a:pt x="3196104" y="587545"/>
                          <a:pt x="3198010" y="586910"/>
                          <a:pt x="3199917" y="586274"/>
                        </a:cubicBezTo>
                        <a:lnTo>
                          <a:pt x="3201569" y="587418"/>
                        </a:lnTo>
                        <a:lnTo>
                          <a:pt x="3201061" y="592629"/>
                        </a:lnTo>
                        <a:close/>
                        <a:moveTo>
                          <a:pt x="3192545" y="590087"/>
                        </a:moveTo>
                        <a:cubicBezTo>
                          <a:pt x="3195469" y="591866"/>
                          <a:pt x="3198265" y="593518"/>
                          <a:pt x="3200933" y="595171"/>
                        </a:cubicBezTo>
                        <a:lnTo>
                          <a:pt x="3200933" y="596823"/>
                        </a:lnTo>
                        <a:cubicBezTo>
                          <a:pt x="3194960" y="598983"/>
                          <a:pt x="3188987" y="601144"/>
                          <a:pt x="3183013" y="603686"/>
                        </a:cubicBezTo>
                        <a:lnTo>
                          <a:pt x="3172592" y="596950"/>
                        </a:lnTo>
                        <a:cubicBezTo>
                          <a:pt x="3178946" y="594281"/>
                          <a:pt x="3185301" y="591612"/>
                          <a:pt x="3191402" y="589324"/>
                        </a:cubicBezTo>
                        <a:cubicBezTo>
                          <a:pt x="3191783" y="589579"/>
                          <a:pt x="3192164" y="589833"/>
                          <a:pt x="3192545" y="590087"/>
                        </a:cubicBezTo>
                        <a:close/>
                        <a:moveTo>
                          <a:pt x="2901887" y="431731"/>
                        </a:moveTo>
                        <a:cubicBezTo>
                          <a:pt x="2901887" y="431731"/>
                          <a:pt x="2900997" y="431222"/>
                          <a:pt x="2900489" y="430968"/>
                        </a:cubicBezTo>
                        <a:cubicBezTo>
                          <a:pt x="2894007" y="426520"/>
                          <a:pt x="2886763" y="421436"/>
                          <a:pt x="2878883" y="416098"/>
                        </a:cubicBezTo>
                        <a:lnTo>
                          <a:pt x="2927813" y="444059"/>
                        </a:lnTo>
                        <a:lnTo>
                          <a:pt x="2930863" y="445838"/>
                        </a:lnTo>
                        <a:lnTo>
                          <a:pt x="2952088" y="460580"/>
                        </a:lnTo>
                        <a:lnTo>
                          <a:pt x="2901887" y="431731"/>
                        </a:lnTo>
                        <a:close/>
                        <a:moveTo>
                          <a:pt x="2912689" y="418259"/>
                        </a:moveTo>
                        <a:lnTo>
                          <a:pt x="2935566" y="430968"/>
                        </a:lnTo>
                        <a:cubicBezTo>
                          <a:pt x="2943573" y="436306"/>
                          <a:pt x="2952088" y="441898"/>
                          <a:pt x="2960857" y="447490"/>
                        </a:cubicBezTo>
                        <a:lnTo>
                          <a:pt x="2912689" y="418259"/>
                        </a:lnTo>
                        <a:close/>
                        <a:moveTo>
                          <a:pt x="3003814" y="459182"/>
                        </a:moveTo>
                        <a:lnTo>
                          <a:pt x="2999112" y="456386"/>
                        </a:lnTo>
                        <a:lnTo>
                          <a:pt x="2999620" y="456386"/>
                        </a:lnTo>
                        <a:cubicBezTo>
                          <a:pt x="3001018" y="457403"/>
                          <a:pt x="3002416" y="458293"/>
                          <a:pt x="3003941" y="459182"/>
                        </a:cubicBezTo>
                        <a:cubicBezTo>
                          <a:pt x="3003941" y="459182"/>
                          <a:pt x="3003941" y="459182"/>
                          <a:pt x="3003941" y="459182"/>
                        </a:cubicBezTo>
                        <a:close/>
                        <a:moveTo>
                          <a:pt x="2349546" y="442661"/>
                        </a:moveTo>
                        <a:cubicBezTo>
                          <a:pt x="2349546" y="442661"/>
                          <a:pt x="2349291" y="442661"/>
                          <a:pt x="2349165" y="442661"/>
                        </a:cubicBezTo>
                        <a:lnTo>
                          <a:pt x="2347766" y="434272"/>
                        </a:lnTo>
                        <a:cubicBezTo>
                          <a:pt x="2347512" y="431222"/>
                          <a:pt x="2346877" y="426647"/>
                          <a:pt x="2346114" y="420547"/>
                        </a:cubicBezTo>
                        <a:cubicBezTo>
                          <a:pt x="2346114" y="419657"/>
                          <a:pt x="2345860" y="418640"/>
                          <a:pt x="2345733" y="417623"/>
                        </a:cubicBezTo>
                        <a:cubicBezTo>
                          <a:pt x="2347004" y="426139"/>
                          <a:pt x="2348275" y="434527"/>
                          <a:pt x="2349546" y="442533"/>
                        </a:cubicBezTo>
                        <a:close/>
                        <a:moveTo>
                          <a:pt x="2117095" y="497691"/>
                        </a:moveTo>
                        <a:cubicBezTo>
                          <a:pt x="2112393" y="498454"/>
                          <a:pt x="2107690" y="499216"/>
                          <a:pt x="2102988" y="499979"/>
                        </a:cubicBezTo>
                        <a:lnTo>
                          <a:pt x="2082272" y="503283"/>
                        </a:lnTo>
                        <a:cubicBezTo>
                          <a:pt x="2092439" y="501377"/>
                          <a:pt x="2101590" y="499598"/>
                          <a:pt x="2109724" y="498073"/>
                        </a:cubicBezTo>
                        <a:lnTo>
                          <a:pt x="2117095" y="497818"/>
                        </a:lnTo>
                        <a:close/>
                        <a:moveTo>
                          <a:pt x="1260878" y="644355"/>
                        </a:moveTo>
                        <a:lnTo>
                          <a:pt x="1268249" y="644101"/>
                        </a:lnTo>
                        <a:cubicBezTo>
                          <a:pt x="1263928" y="644864"/>
                          <a:pt x="1259861" y="645626"/>
                          <a:pt x="1256429" y="646262"/>
                        </a:cubicBezTo>
                        <a:cubicBezTo>
                          <a:pt x="1252108" y="647151"/>
                          <a:pt x="1248677" y="647787"/>
                          <a:pt x="1246262" y="648422"/>
                        </a:cubicBezTo>
                        <a:lnTo>
                          <a:pt x="1246897" y="648041"/>
                        </a:lnTo>
                        <a:lnTo>
                          <a:pt x="1216904" y="653124"/>
                        </a:lnTo>
                        <a:lnTo>
                          <a:pt x="1260878" y="644482"/>
                        </a:lnTo>
                        <a:close/>
                        <a:moveTo>
                          <a:pt x="1244355" y="649439"/>
                        </a:moveTo>
                        <a:cubicBezTo>
                          <a:pt x="1246643" y="649312"/>
                          <a:pt x="1250837" y="648676"/>
                          <a:pt x="1256683" y="647914"/>
                        </a:cubicBezTo>
                        <a:cubicBezTo>
                          <a:pt x="1264182" y="646770"/>
                          <a:pt x="1274222" y="645245"/>
                          <a:pt x="1285406" y="643338"/>
                        </a:cubicBezTo>
                        <a:lnTo>
                          <a:pt x="1285660" y="643338"/>
                        </a:lnTo>
                        <a:cubicBezTo>
                          <a:pt x="1285660" y="643338"/>
                          <a:pt x="1242449" y="650710"/>
                          <a:pt x="1242449" y="650710"/>
                        </a:cubicBezTo>
                        <a:lnTo>
                          <a:pt x="1244483" y="649439"/>
                        </a:lnTo>
                        <a:close/>
                        <a:moveTo>
                          <a:pt x="1101377" y="674603"/>
                        </a:moveTo>
                        <a:cubicBezTo>
                          <a:pt x="1103284" y="674222"/>
                          <a:pt x="1105190" y="673967"/>
                          <a:pt x="1107096" y="673586"/>
                        </a:cubicBezTo>
                        <a:lnTo>
                          <a:pt x="1110401" y="673205"/>
                        </a:lnTo>
                        <a:lnTo>
                          <a:pt x="1104428" y="674222"/>
                        </a:lnTo>
                        <a:lnTo>
                          <a:pt x="1101377" y="674730"/>
                        </a:lnTo>
                        <a:close/>
                        <a:moveTo>
                          <a:pt x="1073417" y="681212"/>
                        </a:moveTo>
                        <a:lnTo>
                          <a:pt x="1086508" y="678670"/>
                        </a:lnTo>
                        <a:lnTo>
                          <a:pt x="1092354" y="677780"/>
                        </a:lnTo>
                        <a:cubicBezTo>
                          <a:pt x="1085618" y="679051"/>
                          <a:pt x="1080153" y="680068"/>
                          <a:pt x="1076340" y="680831"/>
                        </a:cubicBezTo>
                        <a:cubicBezTo>
                          <a:pt x="1075959" y="680831"/>
                          <a:pt x="1075705" y="680958"/>
                          <a:pt x="1075451" y="681085"/>
                        </a:cubicBezTo>
                        <a:cubicBezTo>
                          <a:pt x="1073671" y="681339"/>
                          <a:pt x="1071892" y="681593"/>
                          <a:pt x="1069986" y="681974"/>
                        </a:cubicBezTo>
                        <a:lnTo>
                          <a:pt x="1073417" y="681339"/>
                        </a:lnTo>
                        <a:close/>
                        <a:moveTo>
                          <a:pt x="64690" y="1060835"/>
                        </a:moveTo>
                        <a:lnTo>
                          <a:pt x="47659" y="954205"/>
                        </a:lnTo>
                        <a:lnTo>
                          <a:pt x="55666" y="991697"/>
                        </a:lnTo>
                        <a:lnTo>
                          <a:pt x="67359" y="1060453"/>
                        </a:lnTo>
                        <a:lnTo>
                          <a:pt x="71807" y="1086889"/>
                        </a:lnTo>
                        <a:lnTo>
                          <a:pt x="98242" y="1086507"/>
                        </a:lnTo>
                        <a:lnTo>
                          <a:pt x="100911" y="1086507"/>
                        </a:lnTo>
                        <a:cubicBezTo>
                          <a:pt x="99767" y="1087397"/>
                          <a:pt x="98750" y="1088159"/>
                          <a:pt x="97734" y="1089049"/>
                        </a:cubicBezTo>
                        <a:lnTo>
                          <a:pt x="69519" y="1089049"/>
                        </a:lnTo>
                        <a:cubicBezTo>
                          <a:pt x="69519" y="1089049"/>
                          <a:pt x="66596" y="1071892"/>
                          <a:pt x="66596" y="1071892"/>
                        </a:cubicBezTo>
                        <a:lnTo>
                          <a:pt x="64817" y="1060708"/>
                        </a:lnTo>
                        <a:close/>
                        <a:moveTo>
                          <a:pt x="117179" y="1091210"/>
                        </a:moveTo>
                        <a:cubicBezTo>
                          <a:pt x="114383" y="1093370"/>
                          <a:pt x="111714" y="1095658"/>
                          <a:pt x="109045" y="1097818"/>
                        </a:cubicBezTo>
                        <a:cubicBezTo>
                          <a:pt x="105359" y="1097818"/>
                          <a:pt x="101673" y="1097818"/>
                          <a:pt x="98242" y="1097946"/>
                        </a:cubicBezTo>
                        <a:lnTo>
                          <a:pt x="98115" y="1097946"/>
                        </a:lnTo>
                        <a:cubicBezTo>
                          <a:pt x="100911" y="1095785"/>
                          <a:pt x="103707" y="1093497"/>
                          <a:pt x="106503" y="1091337"/>
                        </a:cubicBezTo>
                        <a:cubicBezTo>
                          <a:pt x="110062" y="1091337"/>
                          <a:pt x="113747" y="1091337"/>
                          <a:pt x="117306" y="1091210"/>
                        </a:cubicBezTo>
                        <a:close/>
                        <a:moveTo>
                          <a:pt x="121754" y="1091210"/>
                        </a:moveTo>
                        <a:cubicBezTo>
                          <a:pt x="125312" y="1091210"/>
                          <a:pt x="128744" y="1091210"/>
                          <a:pt x="132303" y="1091083"/>
                        </a:cubicBezTo>
                        <a:cubicBezTo>
                          <a:pt x="129380" y="1093370"/>
                          <a:pt x="126329" y="1095531"/>
                          <a:pt x="123406" y="1097818"/>
                        </a:cubicBezTo>
                        <a:cubicBezTo>
                          <a:pt x="119975" y="1097818"/>
                          <a:pt x="116670" y="1097818"/>
                          <a:pt x="113366" y="1097818"/>
                        </a:cubicBezTo>
                        <a:cubicBezTo>
                          <a:pt x="116162" y="1095531"/>
                          <a:pt x="118958" y="1093370"/>
                          <a:pt x="121881" y="1091083"/>
                        </a:cubicBezTo>
                        <a:close/>
                        <a:moveTo>
                          <a:pt x="160898" y="1466130"/>
                        </a:moveTo>
                        <a:cubicBezTo>
                          <a:pt x="163059" y="1466130"/>
                          <a:pt x="165219" y="1466384"/>
                          <a:pt x="167380" y="1466512"/>
                        </a:cubicBezTo>
                        <a:cubicBezTo>
                          <a:pt x="166999" y="1466766"/>
                          <a:pt x="167253" y="1466766"/>
                          <a:pt x="168270" y="1466512"/>
                        </a:cubicBezTo>
                        <a:cubicBezTo>
                          <a:pt x="172972" y="1466766"/>
                          <a:pt x="177801" y="1467020"/>
                          <a:pt x="182504" y="1467274"/>
                        </a:cubicBezTo>
                        <a:cubicBezTo>
                          <a:pt x="181741" y="1467655"/>
                          <a:pt x="180852" y="1467910"/>
                          <a:pt x="180089" y="1468291"/>
                        </a:cubicBezTo>
                        <a:cubicBezTo>
                          <a:pt x="172845" y="1468164"/>
                          <a:pt x="166363" y="1468037"/>
                          <a:pt x="161025" y="1468037"/>
                        </a:cubicBezTo>
                        <a:lnTo>
                          <a:pt x="145393" y="1468037"/>
                        </a:lnTo>
                        <a:cubicBezTo>
                          <a:pt x="145393" y="1468037"/>
                          <a:pt x="151748" y="1465749"/>
                          <a:pt x="151748" y="1465749"/>
                        </a:cubicBezTo>
                        <a:lnTo>
                          <a:pt x="161152" y="1466130"/>
                        </a:lnTo>
                        <a:close/>
                        <a:moveTo>
                          <a:pt x="185935" y="1467528"/>
                        </a:moveTo>
                        <a:cubicBezTo>
                          <a:pt x="191909" y="1467783"/>
                          <a:pt x="197882" y="1468164"/>
                          <a:pt x="203855" y="1468545"/>
                        </a:cubicBezTo>
                        <a:cubicBezTo>
                          <a:pt x="203474" y="1468672"/>
                          <a:pt x="203093" y="1468799"/>
                          <a:pt x="202839" y="1468926"/>
                        </a:cubicBezTo>
                        <a:cubicBezTo>
                          <a:pt x="198899" y="1468799"/>
                          <a:pt x="194959" y="1468672"/>
                          <a:pt x="190765" y="1468545"/>
                        </a:cubicBezTo>
                        <a:cubicBezTo>
                          <a:pt x="188350" y="1468545"/>
                          <a:pt x="186062" y="1468545"/>
                          <a:pt x="183775" y="1468418"/>
                        </a:cubicBezTo>
                        <a:cubicBezTo>
                          <a:pt x="184537" y="1468164"/>
                          <a:pt x="185300" y="1467910"/>
                          <a:pt x="186062" y="1467528"/>
                        </a:cubicBezTo>
                        <a:close/>
                        <a:moveTo>
                          <a:pt x="190638" y="1470960"/>
                        </a:moveTo>
                        <a:cubicBezTo>
                          <a:pt x="192925" y="1470960"/>
                          <a:pt x="195086" y="1470960"/>
                          <a:pt x="197374" y="1471087"/>
                        </a:cubicBezTo>
                        <a:cubicBezTo>
                          <a:pt x="195467" y="1471849"/>
                          <a:pt x="193307" y="1472739"/>
                          <a:pt x="191527" y="1473374"/>
                        </a:cubicBezTo>
                        <a:cubicBezTo>
                          <a:pt x="185554" y="1473120"/>
                          <a:pt x="178945" y="1472993"/>
                          <a:pt x="171828" y="1472739"/>
                        </a:cubicBezTo>
                        <a:cubicBezTo>
                          <a:pt x="173734" y="1471977"/>
                          <a:pt x="175768" y="1471214"/>
                          <a:pt x="177801" y="1470451"/>
                        </a:cubicBezTo>
                        <a:cubicBezTo>
                          <a:pt x="181868" y="1470579"/>
                          <a:pt x="186190" y="1470706"/>
                          <a:pt x="190638" y="1470833"/>
                        </a:cubicBezTo>
                        <a:close/>
                        <a:moveTo>
                          <a:pt x="206397" y="1471341"/>
                        </a:moveTo>
                        <a:cubicBezTo>
                          <a:pt x="211989" y="1471468"/>
                          <a:pt x="217200" y="1471595"/>
                          <a:pt x="221648" y="1471722"/>
                        </a:cubicBezTo>
                        <a:cubicBezTo>
                          <a:pt x="219361" y="1472612"/>
                          <a:pt x="216946" y="1473502"/>
                          <a:pt x="214531" y="1474391"/>
                        </a:cubicBezTo>
                        <a:cubicBezTo>
                          <a:pt x="209956" y="1474264"/>
                          <a:pt x="204999" y="1474010"/>
                          <a:pt x="199534" y="1473883"/>
                        </a:cubicBezTo>
                        <a:cubicBezTo>
                          <a:pt x="201695" y="1473120"/>
                          <a:pt x="203982" y="1472358"/>
                          <a:pt x="206270" y="1471468"/>
                        </a:cubicBezTo>
                        <a:close/>
                        <a:moveTo>
                          <a:pt x="471511" y="2129168"/>
                        </a:moveTo>
                        <a:lnTo>
                          <a:pt x="484093" y="2127516"/>
                        </a:lnTo>
                        <a:lnTo>
                          <a:pt x="472781" y="2129676"/>
                        </a:lnTo>
                        <a:cubicBezTo>
                          <a:pt x="458293" y="2131837"/>
                          <a:pt x="443804" y="2133997"/>
                          <a:pt x="429443" y="2136285"/>
                        </a:cubicBezTo>
                        <a:lnTo>
                          <a:pt x="471511" y="2129168"/>
                        </a:lnTo>
                        <a:close/>
                        <a:moveTo>
                          <a:pt x="688837" y="2097141"/>
                        </a:moveTo>
                        <a:lnTo>
                          <a:pt x="614870" y="2108325"/>
                        </a:lnTo>
                        <a:lnTo>
                          <a:pt x="614870" y="2108325"/>
                        </a:lnTo>
                        <a:cubicBezTo>
                          <a:pt x="614870" y="2108325"/>
                          <a:pt x="596315" y="2110994"/>
                          <a:pt x="596315" y="2110994"/>
                        </a:cubicBezTo>
                        <a:cubicBezTo>
                          <a:pt x="606863" y="2109215"/>
                          <a:pt x="618302" y="2107181"/>
                          <a:pt x="630630" y="2105020"/>
                        </a:cubicBezTo>
                        <a:cubicBezTo>
                          <a:pt x="634442" y="2104512"/>
                          <a:pt x="638890" y="2103877"/>
                          <a:pt x="643974" y="2103114"/>
                        </a:cubicBezTo>
                        <a:cubicBezTo>
                          <a:pt x="647787" y="2102606"/>
                          <a:pt x="651981" y="2101970"/>
                          <a:pt x="656302" y="2101208"/>
                        </a:cubicBezTo>
                        <a:cubicBezTo>
                          <a:pt x="655031" y="2101462"/>
                          <a:pt x="653887" y="2101716"/>
                          <a:pt x="653125" y="2101843"/>
                        </a:cubicBezTo>
                        <a:cubicBezTo>
                          <a:pt x="659733" y="2100699"/>
                          <a:pt x="665834" y="2099683"/>
                          <a:pt x="671426" y="2098793"/>
                        </a:cubicBezTo>
                        <a:cubicBezTo>
                          <a:pt x="683245" y="2096887"/>
                          <a:pt x="696336" y="2094726"/>
                          <a:pt x="710189" y="2092311"/>
                        </a:cubicBezTo>
                        <a:lnTo>
                          <a:pt x="710570" y="2092311"/>
                        </a:lnTo>
                        <a:cubicBezTo>
                          <a:pt x="730523" y="2088880"/>
                          <a:pt x="746156" y="2086338"/>
                          <a:pt x="772337" y="2082017"/>
                        </a:cubicBezTo>
                        <a:lnTo>
                          <a:pt x="777929" y="2081508"/>
                        </a:lnTo>
                        <a:cubicBezTo>
                          <a:pt x="780344" y="2081127"/>
                          <a:pt x="784283" y="2080365"/>
                          <a:pt x="788477" y="2079729"/>
                        </a:cubicBezTo>
                        <a:cubicBezTo>
                          <a:pt x="788477" y="2079602"/>
                          <a:pt x="791019" y="2078967"/>
                          <a:pt x="794959" y="2078204"/>
                        </a:cubicBezTo>
                        <a:lnTo>
                          <a:pt x="809321" y="2075662"/>
                        </a:lnTo>
                        <a:lnTo>
                          <a:pt x="778183" y="2083161"/>
                        </a:lnTo>
                        <a:lnTo>
                          <a:pt x="772337" y="2083669"/>
                        </a:lnTo>
                        <a:lnTo>
                          <a:pt x="760009" y="2086592"/>
                        </a:lnTo>
                        <a:cubicBezTo>
                          <a:pt x="760009" y="2086592"/>
                          <a:pt x="759119" y="2086719"/>
                          <a:pt x="758611" y="2086846"/>
                        </a:cubicBezTo>
                        <a:cubicBezTo>
                          <a:pt x="740564" y="2089515"/>
                          <a:pt x="716798" y="2092947"/>
                          <a:pt x="688711" y="2097014"/>
                        </a:cubicBezTo>
                        <a:close/>
                        <a:moveTo>
                          <a:pt x="3197121" y="679178"/>
                        </a:moveTo>
                        <a:cubicBezTo>
                          <a:pt x="3198010" y="678797"/>
                          <a:pt x="3198900" y="678416"/>
                          <a:pt x="3199917" y="677907"/>
                        </a:cubicBezTo>
                        <a:cubicBezTo>
                          <a:pt x="3199027" y="678416"/>
                          <a:pt x="3198265" y="678797"/>
                          <a:pt x="3197629" y="679178"/>
                        </a:cubicBezTo>
                        <a:cubicBezTo>
                          <a:pt x="3197502" y="679178"/>
                          <a:pt x="3197375" y="679178"/>
                          <a:pt x="3197248" y="679178"/>
                        </a:cubicBezTo>
                        <a:close/>
                        <a:moveTo>
                          <a:pt x="3324721" y="661767"/>
                        </a:moveTo>
                        <a:lnTo>
                          <a:pt x="3331711" y="662402"/>
                        </a:lnTo>
                        <a:lnTo>
                          <a:pt x="3337049" y="665707"/>
                        </a:lnTo>
                        <a:lnTo>
                          <a:pt x="3403009" y="706884"/>
                        </a:lnTo>
                        <a:lnTo>
                          <a:pt x="3336541" y="666469"/>
                        </a:lnTo>
                        <a:lnTo>
                          <a:pt x="3331075" y="663165"/>
                        </a:lnTo>
                        <a:lnTo>
                          <a:pt x="3324721" y="662656"/>
                        </a:lnTo>
                        <a:lnTo>
                          <a:pt x="3261048" y="657573"/>
                        </a:lnTo>
                        <a:lnTo>
                          <a:pt x="3264988" y="656175"/>
                        </a:lnTo>
                        <a:lnTo>
                          <a:pt x="3324848" y="661640"/>
                        </a:lnTo>
                        <a:close/>
                        <a:moveTo>
                          <a:pt x="3315951" y="633425"/>
                        </a:moveTo>
                        <a:lnTo>
                          <a:pt x="3314681" y="632663"/>
                        </a:lnTo>
                        <a:lnTo>
                          <a:pt x="3313664" y="633044"/>
                        </a:lnTo>
                        <a:lnTo>
                          <a:pt x="3248847" y="593645"/>
                        </a:lnTo>
                        <a:lnTo>
                          <a:pt x="3262065" y="601271"/>
                        </a:lnTo>
                        <a:lnTo>
                          <a:pt x="3290406" y="617920"/>
                        </a:lnTo>
                        <a:lnTo>
                          <a:pt x="3314681" y="632663"/>
                        </a:lnTo>
                        <a:lnTo>
                          <a:pt x="3315062" y="632663"/>
                        </a:lnTo>
                        <a:cubicBezTo>
                          <a:pt x="3315062" y="632663"/>
                          <a:pt x="3316333" y="633298"/>
                          <a:pt x="3316333" y="633298"/>
                        </a:cubicBezTo>
                        <a:lnTo>
                          <a:pt x="3315825" y="633298"/>
                        </a:lnTo>
                        <a:close/>
                        <a:moveTo>
                          <a:pt x="3014363" y="456259"/>
                        </a:moveTo>
                        <a:lnTo>
                          <a:pt x="3018684" y="458928"/>
                        </a:lnTo>
                        <a:lnTo>
                          <a:pt x="3018938" y="458928"/>
                        </a:lnTo>
                        <a:cubicBezTo>
                          <a:pt x="3018938" y="458928"/>
                          <a:pt x="3020209" y="459818"/>
                          <a:pt x="3020209" y="459818"/>
                        </a:cubicBezTo>
                        <a:lnTo>
                          <a:pt x="3021988" y="460835"/>
                        </a:lnTo>
                        <a:lnTo>
                          <a:pt x="3025039" y="462741"/>
                        </a:lnTo>
                        <a:lnTo>
                          <a:pt x="3031012" y="466427"/>
                        </a:lnTo>
                        <a:lnTo>
                          <a:pt x="3042577" y="473798"/>
                        </a:lnTo>
                        <a:lnTo>
                          <a:pt x="3065454" y="488159"/>
                        </a:lnTo>
                        <a:lnTo>
                          <a:pt x="3111715" y="516755"/>
                        </a:lnTo>
                        <a:lnTo>
                          <a:pt x="3163696" y="546494"/>
                        </a:lnTo>
                        <a:lnTo>
                          <a:pt x="3215549" y="576234"/>
                        </a:lnTo>
                        <a:lnTo>
                          <a:pt x="3167127" y="547003"/>
                        </a:lnTo>
                        <a:lnTo>
                          <a:pt x="3185301" y="557424"/>
                        </a:lnTo>
                        <a:cubicBezTo>
                          <a:pt x="3200552" y="566702"/>
                          <a:pt x="3216185" y="576361"/>
                          <a:pt x="3234231" y="587418"/>
                        </a:cubicBezTo>
                        <a:cubicBezTo>
                          <a:pt x="3233977" y="589451"/>
                          <a:pt x="3233723" y="591866"/>
                          <a:pt x="3233469" y="594916"/>
                        </a:cubicBezTo>
                        <a:lnTo>
                          <a:pt x="3188606" y="567719"/>
                        </a:lnTo>
                        <a:cubicBezTo>
                          <a:pt x="3191783" y="569498"/>
                          <a:pt x="3193816" y="570515"/>
                          <a:pt x="3193944" y="570261"/>
                        </a:cubicBezTo>
                        <a:cubicBezTo>
                          <a:pt x="3194070" y="570006"/>
                          <a:pt x="3189623" y="566829"/>
                          <a:pt x="3182124" y="562127"/>
                        </a:cubicBezTo>
                        <a:cubicBezTo>
                          <a:pt x="3174499" y="557424"/>
                          <a:pt x="3164077" y="550943"/>
                          <a:pt x="3152512" y="543826"/>
                        </a:cubicBezTo>
                        <a:cubicBezTo>
                          <a:pt x="3140819" y="536835"/>
                          <a:pt x="3130016" y="530481"/>
                          <a:pt x="3122136" y="525906"/>
                        </a:cubicBezTo>
                        <a:cubicBezTo>
                          <a:pt x="3114257" y="521330"/>
                          <a:pt x="3109173" y="518661"/>
                          <a:pt x="3109046" y="518916"/>
                        </a:cubicBezTo>
                        <a:cubicBezTo>
                          <a:pt x="3109046" y="519043"/>
                          <a:pt x="3110825" y="520441"/>
                          <a:pt x="3114003" y="522601"/>
                        </a:cubicBezTo>
                        <a:lnTo>
                          <a:pt x="3063801" y="492226"/>
                        </a:lnTo>
                        <a:lnTo>
                          <a:pt x="3110825" y="523237"/>
                        </a:lnTo>
                        <a:lnTo>
                          <a:pt x="3157087" y="553866"/>
                        </a:lnTo>
                        <a:lnTo>
                          <a:pt x="3231563" y="598348"/>
                        </a:lnTo>
                        <a:lnTo>
                          <a:pt x="3233215" y="599365"/>
                        </a:lnTo>
                        <a:cubicBezTo>
                          <a:pt x="3233215" y="599365"/>
                          <a:pt x="3233215" y="598983"/>
                          <a:pt x="3233215" y="598856"/>
                        </a:cubicBezTo>
                        <a:lnTo>
                          <a:pt x="3260285" y="615632"/>
                        </a:lnTo>
                        <a:lnTo>
                          <a:pt x="3233088" y="599365"/>
                        </a:lnTo>
                        <a:cubicBezTo>
                          <a:pt x="3232834" y="601144"/>
                          <a:pt x="3232706" y="603050"/>
                          <a:pt x="3232452" y="604957"/>
                        </a:cubicBezTo>
                        <a:lnTo>
                          <a:pt x="3228894" y="602669"/>
                        </a:lnTo>
                        <a:lnTo>
                          <a:pt x="3202332" y="586020"/>
                        </a:lnTo>
                        <a:lnTo>
                          <a:pt x="3202332" y="585130"/>
                        </a:lnTo>
                        <a:cubicBezTo>
                          <a:pt x="3202332" y="585130"/>
                          <a:pt x="3201950" y="585257"/>
                          <a:pt x="3201696" y="585385"/>
                        </a:cubicBezTo>
                        <a:lnTo>
                          <a:pt x="3201696" y="585639"/>
                        </a:lnTo>
                        <a:cubicBezTo>
                          <a:pt x="3201696" y="585639"/>
                          <a:pt x="3201442" y="585512"/>
                          <a:pt x="3201442" y="585512"/>
                        </a:cubicBezTo>
                        <a:cubicBezTo>
                          <a:pt x="3201442" y="585512"/>
                          <a:pt x="3201696" y="585512"/>
                          <a:pt x="3201696" y="585512"/>
                        </a:cubicBezTo>
                        <a:lnTo>
                          <a:pt x="3201696" y="583732"/>
                        </a:lnTo>
                        <a:cubicBezTo>
                          <a:pt x="3201696" y="583732"/>
                          <a:pt x="3200425" y="584241"/>
                          <a:pt x="3199662" y="584495"/>
                        </a:cubicBezTo>
                        <a:lnTo>
                          <a:pt x="3154164" y="556026"/>
                        </a:lnTo>
                        <a:lnTo>
                          <a:pt x="3198137" y="585130"/>
                        </a:lnTo>
                        <a:cubicBezTo>
                          <a:pt x="3196231" y="585893"/>
                          <a:pt x="3194198" y="586528"/>
                          <a:pt x="3192291" y="587291"/>
                        </a:cubicBezTo>
                        <a:cubicBezTo>
                          <a:pt x="3180980" y="580682"/>
                          <a:pt x="3170813" y="574582"/>
                          <a:pt x="3163187" y="570134"/>
                        </a:cubicBezTo>
                        <a:cubicBezTo>
                          <a:pt x="3155308" y="565685"/>
                          <a:pt x="3150351" y="563016"/>
                          <a:pt x="3150224" y="563271"/>
                        </a:cubicBezTo>
                        <a:cubicBezTo>
                          <a:pt x="3150097" y="563525"/>
                          <a:pt x="3154672" y="566702"/>
                          <a:pt x="3162297" y="571532"/>
                        </a:cubicBezTo>
                        <a:cubicBezTo>
                          <a:pt x="3169415" y="575853"/>
                          <a:pt x="3178946" y="581826"/>
                          <a:pt x="3189368" y="588308"/>
                        </a:cubicBezTo>
                        <a:cubicBezTo>
                          <a:pt x="3183013" y="590722"/>
                          <a:pt x="3176659" y="593264"/>
                          <a:pt x="3170686" y="595933"/>
                        </a:cubicBezTo>
                        <a:lnTo>
                          <a:pt x="3027580" y="504427"/>
                        </a:lnTo>
                        <a:lnTo>
                          <a:pt x="3014363" y="496675"/>
                        </a:lnTo>
                        <a:lnTo>
                          <a:pt x="3007754" y="492735"/>
                        </a:lnTo>
                        <a:lnTo>
                          <a:pt x="3004450" y="490828"/>
                        </a:lnTo>
                        <a:lnTo>
                          <a:pt x="3002797" y="489812"/>
                        </a:lnTo>
                        <a:lnTo>
                          <a:pt x="3001908" y="489303"/>
                        </a:lnTo>
                        <a:lnTo>
                          <a:pt x="3001399" y="489049"/>
                        </a:lnTo>
                        <a:cubicBezTo>
                          <a:pt x="3000637" y="488668"/>
                          <a:pt x="2999747" y="488414"/>
                          <a:pt x="2998858" y="488286"/>
                        </a:cubicBezTo>
                        <a:lnTo>
                          <a:pt x="3001145" y="488922"/>
                        </a:lnTo>
                        <a:lnTo>
                          <a:pt x="2952977" y="461216"/>
                        </a:lnTo>
                        <a:lnTo>
                          <a:pt x="2960476" y="462995"/>
                        </a:lnTo>
                        <a:lnTo>
                          <a:pt x="3001018" y="486253"/>
                        </a:lnTo>
                        <a:cubicBezTo>
                          <a:pt x="3001018" y="486253"/>
                          <a:pt x="2999874" y="485872"/>
                          <a:pt x="2998858" y="485745"/>
                        </a:cubicBezTo>
                        <a:lnTo>
                          <a:pt x="3001272" y="486380"/>
                        </a:lnTo>
                        <a:lnTo>
                          <a:pt x="3002162" y="486888"/>
                        </a:lnTo>
                        <a:cubicBezTo>
                          <a:pt x="3003179" y="487270"/>
                          <a:pt x="3002925" y="487524"/>
                          <a:pt x="3003560" y="487651"/>
                        </a:cubicBezTo>
                        <a:lnTo>
                          <a:pt x="3004958" y="488414"/>
                        </a:lnTo>
                        <a:lnTo>
                          <a:pt x="3007627" y="489939"/>
                        </a:lnTo>
                        <a:lnTo>
                          <a:pt x="3005085" y="488286"/>
                        </a:lnTo>
                        <a:lnTo>
                          <a:pt x="3003814" y="487397"/>
                        </a:lnTo>
                        <a:cubicBezTo>
                          <a:pt x="3003814" y="487397"/>
                          <a:pt x="3003433" y="487016"/>
                          <a:pt x="3002670" y="486761"/>
                        </a:cubicBezTo>
                        <a:lnTo>
                          <a:pt x="2999493" y="484728"/>
                        </a:lnTo>
                        <a:lnTo>
                          <a:pt x="3002925" y="485745"/>
                        </a:lnTo>
                        <a:cubicBezTo>
                          <a:pt x="3002035" y="485363"/>
                          <a:pt x="3000637" y="484855"/>
                          <a:pt x="2999366" y="484728"/>
                        </a:cubicBezTo>
                        <a:lnTo>
                          <a:pt x="2929974" y="440119"/>
                        </a:lnTo>
                        <a:cubicBezTo>
                          <a:pt x="2924890" y="436687"/>
                          <a:pt x="2919298" y="433129"/>
                          <a:pt x="2913325" y="429316"/>
                        </a:cubicBezTo>
                        <a:cubicBezTo>
                          <a:pt x="2906335" y="424868"/>
                          <a:pt x="2897947" y="419530"/>
                          <a:pt x="2888796" y="413684"/>
                        </a:cubicBezTo>
                        <a:lnTo>
                          <a:pt x="2865665" y="398814"/>
                        </a:lnTo>
                        <a:cubicBezTo>
                          <a:pt x="2861853" y="396145"/>
                          <a:pt x="2857786" y="393476"/>
                          <a:pt x="2853465" y="390426"/>
                        </a:cubicBezTo>
                        <a:cubicBezTo>
                          <a:pt x="2866936" y="398560"/>
                          <a:pt x="2882187" y="407583"/>
                          <a:pt x="2899091" y="417496"/>
                        </a:cubicBezTo>
                        <a:cubicBezTo>
                          <a:pt x="2901378" y="418894"/>
                          <a:pt x="2903666" y="420165"/>
                          <a:pt x="2905572" y="421309"/>
                        </a:cubicBezTo>
                        <a:cubicBezTo>
                          <a:pt x="2905954" y="421563"/>
                          <a:pt x="2906335" y="421690"/>
                          <a:pt x="2906716" y="421945"/>
                        </a:cubicBezTo>
                        <a:cubicBezTo>
                          <a:pt x="2908495" y="422961"/>
                          <a:pt x="2910021" y="423978"/>
                          <a:pt x="2911800" y="424995"/>
                        </a:cubicBezTo>
                        <a:cubicBezTo>
                          <a:pt x="2911037" y="424486"/>
                          <a:pt x="2910402" y="424105"/>
                          <a:pt x="2909639" y="423597"/>
                        </a:cubicBezTo>
                        <a:cubicBezTo>
                          <a:pt x="2912689" y="425376"/>
                          <a:pt x="2915104" y="426647"/>
                          <a:pt x="2916502" y="427282"/>
                        </a:cubicBezTo>
                        <a:cubicBezTo>
                          <a:pt x="2923111" y="431095"/>
                          <a:pt x="2929211" y="434781"/>
                          <a:pt x="2934549" y="437831"/>
                        </a:cubicBezTo>
                        <a:cubicBezTo>
                          <a:pt x="2948529" y="445838"/>
                          <a:pt x="2957299" y="450667"/>
                          <a:pt x="2957553" y="450159"/>
                        </a:cubicBezTo>
                        <a:cubicBezTo>
                          <a:pt x="2957553" y="450032"/>
                          <a:pt x="2956917" y="449269"/>
                          <a:pt x="2955773" y="448380"/>
                        </a:cubicBezTo>
                        <a:cubicBezTo>
                          <a:pt x="2955901" y="448380"/>
                          <a:pt x="2956155" y="448634"/>
                          <a:pt x="2956409" y="448761"/>
                        </a:cubicBezTo>
                        <a:cubicBezTo>
                          <a:pt x="2970008" y="457403"/>
                          <a:pt x="2985640" y="467443"/>
                          <a:pt x="3002035" y="477611"/>
                        </a:cubicBezTo>
                        <a:cubicBezTo>
                          <a:pt x="3001018" y="477357"/>
                          <a:pt x="3000001" y="477229"/>
                          <a:pt x="2998985" y="477229"/>
                        </a:cubicBezTo>
                        <a:lnTo>
                          <a:pt x="3003179" y="478373"/>
                        </a:lnTo>
                        <a:cubicBezTo>
                          <a:pt x="3004195" y="479009"/>
                          <a:pt x="3005212" y="479644"/>
                          <a:pt x="3006229" y="480280"/>
                        </a:cubicBezTo>
                        <a:cubicBezTo>
                          <a:pt x="3006229" y="480280"/>
                          <a:pt x="3006356" y="480280"/>
                          <a:pt x="3006483" y="480280"/>
                        </a:cubicBezTo>
                        <a:lnTo>
                          <a:pt x="3007119" y="480661"/>
                        </a:lnTo>
                        <a:lnTo>
                          <a:pt x="3008262" y="481296"/>
                        </a:lnTo>
                        <a:lnTo>
                          <a:pt x="3010169" y="482440"/>
                        </a:lnTo>
                        <a:lnTo>
                          <a:pt x="3013854" y="484728"/>
                        </a:lnTo>
                        <a:lnTo>
                          <a:pt x="3020971" y="489303"/>
                        </a:lnTo>
                        <a:cubicBezTo>
                          <a:pt x="3025674" y="492353"/>
                          <a:pt x="3030377" y="495276"/>
                          <a:pt x="3035079" y="498200"/>
                        </a:cubicBezTo>
                        <a:cubicBezTo>
                          <a:pt x="3044484" y="503919"/>
                          <a:pt x="3053507" y="509511"/>
                          <a:pt x="3062149" y="514722"/>
                        </a:cubicBezTo>
                        <a:cubicBezTo>
                          <a:pt x="3084263" y="528066"/>
                          <a:pt x="3104217" y="539886"/>
                          <a:pt x="3118832" y="548147"/>
                        </a:cubicBezTo>
                        <a:cubicBezTo>
                          <a:pt x="3133448" y="556408"/>
                          <a:pt x="3142598" y="561364"/>
                          <a:pt x="3142980" y="560729"/>
                        </a:cubicBezTo>
                        <a:lnTo>
                          <a:pt x="3144251" y="558695"/>
                        </a:lnTo>
                        <a:cubicBezTo>
                          <a:pt x="3115147" y="540902"/>
                          <a:pt x="3086042" y="523364"/>
                          <a:pt x="3056939" y="505698"/>
                        </a:cubicBezTo>
                        <a:cubicBezTo>
                          <a:pt x="3055032" y="504427"/>
                          <a:pt x="3052999" y="503156"/>
                          <a:pt x="3050711" y="501631"/>
                        </a:cubicBezTo>
                        <a:cubicBezTo>
                          <a:pt x="3045755" y="498327"/>
                          <a:pt x="3039781" y="494514"/>
                          <a:pt x="3032918" y="490066"/>
                        </a:cubicBezTo>
                        <a:cubicBezTo>
                          <a:pt x="3029487" y="487778"/>
                          <a:pt x="3025801" y="485490"/>
                          <a:pt x="3021988" y="482949"/>
                        </a:cubicBezTo>
                        <a:cubicBezTo>
                          <a:pt x="3020082" y="481678"/>
                          <a:pt x="3018049" y="480407"/>
                          <a:pt x="3016015" y="479136"/>
                        </a:cubicBezTo>
                        <a:lnTo>
                          <a:pt x="3012838" y="477102"/>
                        </a:lnTo>
                        <a:lnTo>
                          <a:pt x="3011186" y="476086"/>
                        </a:lnTo>
                        <a:lnTo>
                          <a:pt x="3010042" y="475450"/>
                        </a:lnTo>
                        <a:lnTo>
                          <a:pt x="3009533" y="475196"/>
                        </a:lnTo>
                        <a:cubicBezTo>
                          <a:pt x="3009533" y="475196"/>
                          <a:pt x="3009533" y="475196"/>
                          <a:pt x="3009533" y="475196"/>
                        </a:cubicBezTo>
                        <a:lnTo>
                          <a:pt x="3009787" y="475196"/>
                        </a:lnTo>
                        <a:cubicBezTo>
                          <a:pt x="3009787" y="475196"/>
                          <a:pt x="3009406" y="475069"/>
                          <a:pt x="3009406" y="475069"/>
                        </a:cubicBezTo>
                        <a:lnTo>
                          <a:pt x="3009406" y="475069"/>
                        </a:lnTo>
                        <a:cubicBezTo>
                          <a:pt x="3009406" y="475069"/>
                          <a:pt x="3008898" y="474815"/>
                          <a:pt x="3008644" y="474688"/>
                        </a:cubicBezTo>
                        <a:cubicBezTo>
                          <a:pt x="3006864" y="473544"/>
                          <a:pt x="3004958" y="472400"/>
                          <a:pt x="3003306" y="471256"/>
                        </a:cubicBezTo>
                        <a:lnTo>
                          <a:pt x="3010550" y="473290"/>
                        </a:lnTo>
                        <a:lnTo>
                          <a:pt x="3009533" y="475069"/>
                        </a:lnTo>
                        <a:cubicBezTo>
                          <a:pt x="3009533" y="475069"/>
                          <a:pt x="3009661" y="475069"/>
                          <a:pt x="3009787" y="475069"/>
                        </a:cubicBezTo>
                        <a:lnTo>
                          <a:pt x="3010423" y="475450"/>
                        </a:lnTo>
                        <a:lnTo>
                          <a:pt x="3011567" y="476086"/>
                        </a:lnTo>
                        <a:lnTo>
                          <a:pt x="3013473" y="477229"/>
                        </a:lnTo>
                        <a:lnTo>
                          <a:pt x="3017159" y="479390"/>
                        </a:lnTo>
                        <a:lnTo>
                          <a:pt x="3024276" y="483838"/>
                        </a:lnTo>
                        <a:lnTo>
                          <a:pt x="3038383" y="492608"/>
                        </a:lnTo>
                        <a:lnTo>
                          <a:pt x="3066597" y="509765"/>
                        </a:lnTo>
                        <a:lnTo>
                          <a:pt x="3123153" y="543953"/>
                        </a:lnTo>
                        <a:cubicBezTo>
                          <a:pt x="3123153" y="543953"/>
                          <a:pt x="3126331" y="545478"/>
                          <a:pt x="3131033" y="548147"/>
                        </a:cubicBezTo>
                        <a:cubicBezTo>
                          <a:pt x="3135735" y="550816"/>
                          <a:pt x="3141963" y="554501"/>
                          <a:pt x="3148572" y="558441"/>
                        </a:cubicBezTo>
                        <a:cubicBezTo>
                          <a:pt x="3161789" y="566194"/>
                          <a:pt x="3176024" y="574582"/>
                          <a:pt x="3180853" y="577124"/>
                        </a:cubicBezTo>
                        <a:cubicBezTo>
                          <a:pt x="3154164" y="560856"/>
                          <a:pt x="3136625" y="550053"/>
                          <a:pt x="3119976" y="539886"/>
                        </a:cubicBezTo>
                        <a:cubicBezTo>
                          <a:pt x="3127983" y="544588"/>
                          <a:pt x="3135227" y="548909"/>
                          <a:pt x="3140819" y="552214"/>
                        </a:cubicBezTo>
                        <a:cubicBezTo>
                          <a:pt x="3148572" y="556662"/>
                          <a:pt x="3153401" y="559204"/>
                          <a:pt x="3153528" y="558949"/>
                        </a:cubicBezTo>
                        <a:cubicBezTo>
                          <a:pt x="3153655" y="558695"/>
                          <a:pt x="3149207" y="555518"/>
                          <a:pt x="3141709" y="550816"/>
                        </a:cubicBezTo>
                        <a:cubicBezTo>
                          <a:pt x="3134083" y="546113"/>
                          <a:pt x="3123662" y="539632"/>
                          <a:pt x="3112096" y="532514"/>
                        </a:cubicBezTo>
                        <a:cubicBezTo>
                          <a:pt x="3105996" y="528829"/>
                          <a:pt x="3100150" y="525397"/>
                          <a:pt x="3094812" y="522347"/>
                        </a:cubicBezTo>
                        <a:lnTo>
                          <a:pt x="3096464" y="519551"/>
                        </a:lnTo>
                        <a:lnTo>
                          <a:pt x="3098243" y="516628"/>
                        </a:lnTo>
                        <a:lnTo>
                          <a:pt x="3056684" y="491972"/>
                        </a:lnTo>
                        <a:lnTo>
                          <a:pt x="3036095" y="479517"/>
                        </a:lnTo>
                        <a:lnTo>
                          <a:pt x="3025674" y="473163"/>
                        </a:lnTo>
                        <a:lnTo>
                          <a:pt x="3020336" y="469985"/>
                        </a:lnTo>
                        <a:lnTo>
                          <a:pt x="3017540" y="468333"/>
                        </a:lnTo>
                        <a:lnTo>
                          <a:pt x="3016015" y="467443"/>
                        </a:lnTo>
                        <a:lnTo>
                          <a:pt x="3014998" y="466808"/>
                        </a:lnTo>
                        <a:lnTo>
                          <a:pt x="3014744" y="466808"/>
                        </a:lnTo>
                        <a:cubicBezTo>
                          <a:pt x="3014744" y="466808"/>
                          <a:pt x="3014108" y="466300"/>
                          <a:pt x="3014108" y="466300"/>
                        </a:cubicBezTo>
                        <a:lnTo>
                          <a:pt x="3015379" y="466681"/>
                        </a:lnTo>
                        <a:lnTo>
                          <a:pt x="3013219" y="465537"/>
                        </a:lnTo>
                        <a:lnTo>
                          <a:pt x="3013092" y="465537"/>
                        </a:lnTo>
                        <a:cubicBezTo>
                          <a:pt x="3013092" y="465537"/>
                          <a:pt x="3013092" y="465537"/>
                          <a:pt x="3013092" y="465537"/>
                        </a:cubicBezTo>
                        <a:lnTo>
                          <a:pt x="3013219" y="465537"/>
                        </a:lnTo>
                        <a:cubicBezTo>
                          <a:pt x="3013219" y="465537"/>
                          <a:pt x="3015379" y="466681"/>
                          <a:pt x="3015379" y="466681"/>
                        </a:cubicBezTo>
                        <a:lnTo>
                          <a:pt x="3016650" y="467316"/>
                        </a:lnTo>
                        <a:lnTo>
                          <a:pt x="3018303" y="468206"/>
                        </a:lnTo>
                        <a:lnTo>
                          <a:pt x="3021480" y="469985"/>
                        </a:lnTo>
                        <a:lnTo>
                          <a:pt x="3027453" y="473417"/>
                        </a:lnTo>
                        <a:lnTo>
                          <a:pt x="3032410" y="476213"/>
                        </a:lnTo>
                        <a:cubicBezTo>
                          <a:pt x="3036858" y="478882"/>
                          <a:pt x="3040925" y="481296"/>
                          <a:pt x="3044356" y="483330"/>
                        </a:cubicBezTo>
                        <a:cubicBezTo>
                          <a:pt x="3051219" y="487397"/>
                          <a:pt x="3055922" y="489812"/>
                          <a:pt x="3056049" y="489557"/>
                        </a:cubicBezTo>
                        <a:cubicBezTo>
                          <a:pt x="3056303" y="489303"/>
                          <a:pt x="3051855" y="486380"/>
                          <a:pt x="3045246" y="481932"/>
                        </a:cubicBezTo>
                        <a:cubicBezTo>
                          <a:pt x="3041687" y="479644"/>
                          <a:pt x="3037494" y="476975"/>
                          <a:pt x="3032791" y="473925"/>
                        </a:cubicBezTo>
                        <a:cubicBezTo>
                          <a:pt x="3030377" y="472400"/>
                          <a:pt x="3027835" y="470875"/>
                          <a:pt x="3025293" y="469223"/>
                        </a:cubicBezTo>
                        <a:cubicBezTo>
                          <a:pt x="3023895" y="468333"/>
                          <a:pt x="3022624" y="467570"/>
                          <a:pt x="3021226" y="466681"/>
                        </a:cubicBezTo>
                        <a:lnTo>
                          <a:pt x="3018938" y="465283"/>
                        </a:lnTo>
                        <a:lnTo>
                          <a:pt x="3017540" y="464393"/>
                        </a:lnTo>
                        <a:lnTo>
                          <a:pt x="3016650" y="463885"/>
                        </a:lnTo>
                        <a:lnTo>
                          <a:pt x="3016269" y="463631"/>
                        </a:lnTo>
                        <a:cubicBezTo>
                          <a:pt x="3016269" y="463631"/>
                          <a:pt x="3016015" y="463504"/>
                          <a:pt x="3015888" y="463376"/>
                        </a:cubicBezTo>
                        <a:lnTo>
                          <a:pt x="3017286" y="463758"/>
                        </a:lnTo>
                        <a:cubicBezTo>
                          <a:pt x="3017286" y="463758"/>
                          <a:pt x="3016650" y="463376"/>
                          <a:pt x="3016396" y="463249"/>
                        </a:cubicBezTo>
                        <a:lnTo>
                          <a:pt x="3014617" y="462360"/>
                        </a:lnTo>
                        <a:cubicBezTo>
                          <a:pt x="3014617" y="462360"/>
                          <a:pt x="3013600" y="461978"/>
                          <a:pt x="3013092" y="461724"/>
                        </a:cubicBezTo>
                        <a:cubicBezTo>
                          <a:pt x="3011440" y="460708"/>
                          <a:pt x="3009787" y="459818"/>
                          <a:pt x="3008135" y="458801"/>
                        </a:cubicBezTo>
                        <a:lnTo>
                          <a:pt x="3009915" y="459310"/>
                        </a:lnTo>
                        <a:cubicBezTo>
                          <a:pt x="3009915" y="459310"/>
                          <a:pt x="3010931" y="459945"/>
                          <a:pt x="3011440" y="460326"/>
                        </a:cubicBezTo>
                        <a:cubicBezTo>
                          <a:pt x="3013219" y="461343"/>
                          <a:pt x="3014871" y="462360"/>
                          <a:pt x="3016396" y="463376"/>
                        </a:cubicBezTo>
                        <a:lnTo>
                          <a:pt x="3016778" y="463376"/>
                        </a:lnTo>
                        <a:cubicBezTo>
                          <a:pt x="3016778" y="463376"/>
                          <a:pt x="3017667" y="464012"/>
                          <a:pt x="3017667" y="464012"/>
                        </a:cubicBezTo>
                        <a:lnTo>
                          <a:pt x="3019065" y="464774"/>
                        </a:lnTo>
                        <a:lnTo>
                          <a:pt x="3021226" y="466045"/>
                        </a:lnTo>
                        <a:cubicBezTo>
                          <a:pt x="3022497" y="466808"/>
                          <a:pt x="3023895" y="467570"/>
                          <a:pt x="3025166" y="468333"/>
                        </a:cubicBezTo>
                        <a:cubicBezTo>
                          <a:pt x="3027580" y="469858"/>
                          <a:pt x="3029995" y="471256"/>
                          <a:pt x="3032283" y="472654"/>
                        </a:cubicBezTo>
                        <a:cubicBezTo>
                          <a:pt x="3036731" y="475323"/>
                          <a:pt x="3040798" y="477738"/>
                          <a:pt x="3044102" y="479644"/>
                        </a:cubicBezTo>
                        <a:cubicBezTo>
                          <a:pt x="3050838" y="483584"/>
                          <a:pt x="3054524" y="485490"/>
                          <a:pt x="3054905" y="485363"/>
                        </a:cubicBezTo>
                        <a:cubicBezTo>
                          <a:pt x="3054905" y="485236"/>
                          <a:pt x="3054015" y="484474"/>
                          <a:pt x="3052363" y="483330"/>
                        </a:cubicBezTo>
                        <a:cubicBezTo>
                          <a:pt x="3050584" y="482186"/>
                          <a:pt x="3048169" y="480407"/>
                          <a:pt x="3044992" y="478373"/>
                        </a:cubicBezTo>
                        <a:cubicBezTo>
                          <a:pt x="3041687" y="476213"/>
                          <a:pt x="3037875" y="473671"/>
                          <a:pt x="3033427" y="470875"/>
                        </a:cubicBezTo>
                        <a:cubicBezTo>
                          <a:pt x="3031266" y="469477"/>
                          <a:pt x="3028851" y="467952"/>
                          <a:pt x="3026436" y="466427"/>
                        </a:cubicBezTo>
                        <a:cubicBezTo>
                          <a:pt x="3025166" y="465664"/>
                          <a:pt x="3023895" y="464902"/>
                          <a:pt x="3022624" y="464012"/>
                        </a:cubicBezTo>
                        <a:lnTo>
                          <a:pt x="3020463" y="462741"/>
                        </a:lnTo>
                        <a:lnTo>
                          <a:pt x="3019065" y="461851"/>
                        </a:lnTo>
                        <a:lnTo>
                          <a:pt x="3018175" y="461343"/>
                        </a:lnTo>
                        <a:lnTo>
                          <a:pt x="3017921" y="461343"/>
                        </a:lnTo>
                        <a:cubicBezTo>
                          <a:pt x="3016396" y="460326"/>
                          <a:pt x="3014744" y="459310"/>
                          <a:pt x="3012965" y="458166"/>
                        </a:cubicBezTo>
                        <a:cubicBezTo>
                          <a:pt x="3012075" y="457657"/>
                          <a:pt x="3011186" y="457149"/>
                          <a:pt x="3010423" y="456641"/>
                        </a:cubicBezTo>
                        <a:lnTo>
                          <a:pt x="3020209" y="459437"/>
                        </a:lnTo>
                        <a:lnTo>
                          <a:pt x="3019700" y="459182"/>
                        </a:lnTo>
                        <a:lnTo>
                          <a:pt x="3017032" y="457784"/>
                        </a:lnTo>
                        <a:cubicBezTo>
                          <a:pt x="3013854" y="456259"/>
                          <a:pt x="3010423" y="455370"/>
                          <a:pt x="3006864" y="454607"/>
                        </a:cubicBezTo>
                        <a:cubicBezTo>
                          <a:pt x="3006356" y="454226"/>
                          <a:pt x="3005721" y="453972"/>
                          <a:pt x="3005212" y="453590"/>
                        </a:cubicBezTo>
                        <a:lnTo>
                          <a:pt x="3015379" y="456513"/>
                        </a:lnTo>
                        <a:close/>
                        <a:moveTo>
                          <a:pt x="2996316" y="451430"/>
                        </a:moveTo>
                        <a:cubicBezTo>
                          <a:pt x="2997841" y="452319"/>
                          <a:pt x="2999112" y="453082"/>
                          <a:pt x="3000383" y="453717"/>
                        </a:cubicBezTo>
                        <a:cubicBezTo>
                          <a:pt x="2999874" y="453717"/>
                          <a:pt x="2999366" y="453590"/>
                          <a:pt x="2998858" y="453590"/>
                        </a:cubicBezTo>
                        <a:lnTo>
                          <a:pt x="3001145" y="454226"/>
                        </a:lnTo>
                        <a:cubicBezTo>
                          <a:pt x="3002670" y="455115"/>
                          <a:pt x="3004195" y="456132"/>
                          <a:pt x="3005848" y="457149"/>
                        </a:cubicBezTo>
                        <a:cubicBezTo>
                          <a:pt x="3005339" y="457149"/>
                          <a:pt x="3004704" y="456895"/>
                          <a:pt x="3004195" y="456768"/>
                        </a:cubicBezTo>
                        <a:cubicBezTo>
                          <a:pt x="2996316" y="452065"/>
                          <a:pt x="2989199" y="447871"/>
                          <a:pt x="2983480" y="444440"/>
                        </a:cubicBezTo>
                        <a:cubicBezTo>
                          <a:pt x="2975600" y="439992"/>
                          <a:pt x="2970643" y="437323"/>
                          <a:pt x="2970516" y="437577"/>
                        </a:cubicBezTo>
                        <a:cubicBezTo>
                          <a:pt x="2970389" y="437831"/>
                          <a:pt x="2974964" y="441008"/>
                          <a:pt x="2982590" y="445965"/>
                        </a:cubicBezTo>
                        <a:cubicBezTo>
                          <a:pt x="2987292" y="448888"/>
                          <a:pt x="2993012" y="452447"/>
                          <a:pt x="2999239" y="456386"/>
                        </a:cubicBezTo>
                        <a:cubicBezTo>
                          <a:pt x="2999239" y="456386"/>
                          <a:pt x="2998985" y="456386"/>
                          <a:pt x="2998985" y="456386"/>
                        </a:cubicBezTo>
                        <a:lnTo>
                          <a:pt x="2944971" y="424232"/>
                        </a:lnTo>
                        <a:lnTo>
                          <a:pt x="2938870" y="417242"/>
                        </a:lnTo>
                        <a:cubicBezTo>
                          <a:pt x="2941920" y="418894"/>
                          <a:pt x="2944590" y="420419"/>
                          <a:pt x="2947131" y="421690"/>
                        </a:cubicBezTo>
                        <a:cubicBezTo>
                          <a:pt x="2952850" y="425249"/>
                          <a:pt x="2959205" y="429189"/>
                          <a:pt x="2966195" y="433510"/>
                        </a:cubicBezTo>
                        <a:cubicBezTo>
                          <a:pt x="2977888" y="440500"/>
                          <a:pt x="2988563" y="446855"/>
                          <a:pt x="2996443" y="451430"/>
                        </a:cubicBezTo>
                        <a:close/>
                        <a:moveTo>
                          <a:pt x="2280662" y="17539"/>
                        </a:moveTo>
                        <a:lnTo>
                          <a:pt x="2280027" y="17157"/>
                        </a:lnTo>
                        <a:lnTo>
                          <a:pt x="2280535" y="20462"/>
                        </a:lnTo>
                        <a:lnTo>
                          <a:pt x="2277612" y="18810"/>
                        </a:lnTo>
                        <a:lnTo>
                          <a:pt x="2276976" y="13726"/>
                        </a:lnTo>
                        <a:lnTo>
                          <a:pt x="2280408" y="15632"/>
                        </a:lnTo>
                        <a:lnTo>
                          <a:pt x="2280662" y="17539"/>
                        </a:lnTo>
                        <a:close/>
                        <a:moveTo>
                          <a:pt x="2295405" y="149460"/>
                        </a:moveTo>
                        <a:lnTo>
                          <a:pt x="2284094" y="90362"/>
                        </a:lnTo>
                        <a:lnTo>
                          <a:pt x="2267190" y="1652"/>
                        </a:lnTo>
                        <a:lnTo>
                          <a:pt x="2275960" y="6736"/>
                        </a:lnTo>
                        <a:lnTo>
                          <a:pt x="2276468" y="11057"/>
                        </a:lnTo>
                        <a:lnTo>
                          <a:pt x="2276087" y="10803"/>
                        </a:lnTo>
                        <a:lnTo>
                          <a:pt x="2276087" y="11184"/>
                        </a:lnTo>
                        <a:cubicBezTo>
                          <a:pt x="2276087" y="11184"/>
                          <a:pt x="2268842" y="7117"/>
                          <a:pt x="2268842" y="7117"/>
                        </a:cubicBezTo>
                        <a:lnTo>
                          <a:pt x="2285873" y="89981"/>
                        </a:lnTo>
                        <a:cubicBezTo>
                          <a:pt x="2286890" y="95065"/>
                          <a:pt x="2287525" y="97606"/>
                          <a:pt x="2287779" y="97479"/>
                        </a:cubicBezTo>
                        <a:cubicBezTo>
                          <a:pt x="2288033" y="97479"/>
                          <a:pt x="2287779" y="94810"/>
                          <a:pt x="2287144" y="89727"/>
                        </a:cubicBezTo>
                        <a:lnTo>
                          <a:pt x="2283585" y="63546"/>
                        </a:lnTo>
                        <a:lnTo>
                          <a:pt x="2288669" y="89473"/>
                        </a:lnTo>
                        <a:cubicBezTo>
                          <a:pt x="2289813" y="94938"/>
                          <a:pt x="2290448" y="98242"/>
                          <a:pt x="2290829" y="99386"/>
                        </a:cubicBezTo>
                        <a:cubicBezTo>
                          <a:pt x="2290194" y="95700"/>
                          <a:pt x="2289558" y="92014"/>
                          <a:pt x="2289177" y="89473"/>
                        </a:cubicBezTo>
                        <a:lnTo>
                          <a:pt x="2278120" y="23131"/>
                        </a:lnTo>
                        <a:lnTo>
                          <a:pt x="2277866" y="21479"/>
                        </a:lnTo>
                        <a:lnTo>
                          <a:pt x="2291846" y="88202"/>
                        </a:lnTo>
                        <a:lnTo>
                          <a:pt x="2291846" y="88964"/>
                        </a:lnTo>
                        <a:cubicBezTo>
                          <a:pt x="2293371" y="97479"/>
                          <a:pt x="2295151" y="109299"/>
                          <a:pt x="2297311" y="122135"/>
                        </a:cubicBezTo>
                        <a:cubicBezTo>
                          <a:pt x="2299726" y="135480"/>
                          <a:pt x="2301886" y="147426"/>
                          <a:pt x="2303411" y="156196"/>
                        </a:cubicBezTo>
                        <a:cubicBezTo>
                          <a:pt x="2303411" y="157721"/>
                          <a:pt x="2304047" y="162677"/>
                          <a:pt x="2305064" y="170303"/>
                        </a:cubicBezTo>
                        <a:cubicBezTo>
                          <a:pt x="2306462" y="179326"/>
                          <a:pt x="2308495" y="191527"/>
                          <a:pt x="2310529" y="204745"/>
                        </a:cubicBezTo>
                        <a:cubicBezTo>
                          <a:pt x="2312943" y="218216"/>
                          <a:pt x="2315104" y="230417"/>
                          <a:pt x="2316756" y="239314"/>
                        </a:cubicBezTo>
                        <a:cubicBezTo>
                          <a:pt x="2318027" y="245668"/>
                          <a:pt x="2319044" y="250244"/>
                          <a:pt x="2319552" y="252277"/>
                        </a:cubicBezTo>
                        <a:cubicBezTo>
                          <a:pt x="2320314" y="257107"/>
                          <a:pt x="2321204" y="261936"/>
                          <a:pt x="2321967" y="266893"/>
                        </a:cubicBezTo>
                        <a:lnTo>
                          <a:pt x="2328703" y="315696"/>
                        </a:lnTo>
                        <a:cubicBezTo>
                          <a:pt x="2332388" y="340987"/>
                          <a:pt x="2335820" y="364880"/>
                          <a:pt x="2338743" y="384707"/>
                        </a:cubicBezTo>
                        <a:cubicBezTo>
                          <a:pt x="2328703" y="328532"/>
                          <a:pt x="2311037" y="233722"/>
                          <a:pt x="2295023" y="149333"/>
                        </a:cubicBezTo>
                        <a:close/>
                        <a:moveTo>
                          <a:pt x="2293117" y="460580"/>
                        </a:moveTo>
                        <a:cubicBezTo>
                          <a:pt x="2295277" y="460326"/>
                          <a:pt x="2297438" y="459945"/>
                          <a:pt x="2299726" y="459691"/>
                        </a:cubicBezTo>
                        <a:cubicBezTo>
                          <a:pt x="2311164" y="457911"/>
                          <a:pt x="2324890" y="455751"/>
                          <a:pt x="2340141" y="453463"/>
                        </a:cubicBezTo>
                        <a:lnTo>
                          <a:pt x="2340141" y="453463"/>
                        </a:lnTo>
                        <a:cubicBezTo>
                          <a:pt x="2340141" y="453463"/>
                          <a:pt x="2321713" y="456513"/>
                          <a:pt x="2321713" y="456513"/>
                        </a:cubicBezTo>
                        <a:lnTo>
                          <a:pt x="2293117" y="461089"/>
                        </a:lnTo>
                        <a:lnTo>
                          <a:pt x="2293117" y="460580"/>
                        </a:lnTo>
                        <a:close/>
                        <a:moveTo>
                          <a:pt x="1135438" y="662529"/>
                        </a:moveTo>
                        <a:cubicBezTo>
                          <a:pt x="1181827" y="654522"/>
                          <a:pt x="1223259" y="647278"/>
                          <a:pt x="1246008" y="643084"/>
                        </a:cubicBezTo>
                        <a:cubicBezTo>
                          <a:pt x="1245372" y="643466"/>
                          <a:pt x="1246516" y="643593"/>
                          <a:pt x="1249185" y="643338"/>
                        </a:cubicBezTo>
                        <a:lnTo>
                          <a:pt x="1240289" y="644991"/>
                        </a:lnTo>
                        <a:lnTo>
                          <a:pt x="1236984" y="645372"/>
                        </a:lnTo>
                        <a:lnTo>
                          <a:pt x="1238509" y="645372"/>
                        </a:lnTo>
                        <a:cubicBezTo>
                          <a:pt x="1238509" y="645372"/>
                          <a:pt x="1103411" y="669646"/>
                          <a:pt x="1103411" y="669646"/>
                        </a:cubicBezTo>
                        <a:lnTo>
                          <a:pt x="1158314" y="661640"/>
                        </a:lnTo>
                        <a:lnTo>
                          <a:pt x="1209660" y="654141"/>
                        </a:lnTo>
                        <a:lnTo>
                          <a:pt x="1153231" y="663800"/>
                        </a:lnTo>
                        <a:lnTo>
                          <a:pt x="1132515" y="667359"/>
                        </a:lnTo>
                        <a:cubicBezTo>
                          <a:pt x="1131625" y="667486"/>
                          <a:pt x="1130863" y="667613"/>
                          <a:pt x="1129846" y="667740"/>
                        </a:cubicBezTo>
                        <a:cubicBezTo>
                          <a:pt x="1120949" y="669138"/>
                          <a:pt x="1108622" y="671171"/>
                          <a:pt x="1095150" y="673332"/>
                        </a:cubicBezTo>
                        <a:cubicBezTo>
                          <a:pt x="1081678" y="675747"/>
                          <a:pt x="1069604" y="677907"/>
                          <a:pt x="1060835" y="679560"/>
                        </a:cubicBezTo>
                        <a:cubicBezTo>
                          <a:pt x="1052828" y="681085"/>
                          <a:pt x="1047745" y="682228"/>
                          <a:pt x="1047109" y="682737"/>
                        </a:cubicBezTo>
                        <a:cubicBezTo>
                          <a:pt x="1041644" y="683626"/>
                          <a:pt x="1035671" y="684516"/>
                          <a:pt x="1029189" y="685533"/>
                        </a:cubicBezTo>
                        <a:cubicBezTo>
                          <a:pt x="1029316" y="685533"/>
                          <a:pt x="1029698" y="685406"/>
                          <a:pt x="1029570" y="685406"/>
                        </a:cubicBezTo>
                        <a:cubicBezTo>
                          <a:pt x="1029570" y="685024"/>
                          <a:pt x="1023978" y="685660"/>
                          <a:pt x="1015336" y="686931"/>
                        </a:cubicBezTo>
                        <a:cubicBezTo>
                          <a:pt x="1011778" y="687439"/>
                          <a:pt x="1007584" y="688075"/>
                          <a:pt x="1003008" y="688837"/>
                        </a:cubicBezTo>
                        <a:lnTo>
                          <a:pt x="1045711" y="678543"/>
                        </a:lnTo>
                        <a:lnTo>
                          <a:pt x="1035544" y="680322"/>
                        </a:lnTo>
                        <a:cubicBezTo>
                          <a:pt x="1036433" y="680068"/>
                          <a:pt x="1037450" y="679941"/>
                          <a:pt x="1038213" y="679814"/>
                        </a:cubicBezTo>
                        <a:cubicBezTo>
                          <a:pt x="1043042" y="678797"/>
                          <a:pt x="1045711" y="678162"/>
                          <a:pt x="1045838" y="677907"/>
                        </a:cubicBezTo>
                        <a:cubicBezTo>
                          <a:pt x="1075196" y="672951"/>
                          <a:pt x="1106207" y="667740"/>
                          <a:pt x="1135311" y="662783"/>
                        </a:cubicBezTo>
                        <a:close/>
                        <a:moveTo>
                          <a:pt x="96971" y="1091464"/>
                        </a:moveTo>
                        <a:lnTo>
                          <a:pt x="98369" y="1091464"/>
                        </a:lnTo>
                        <a:cubicBezTo>
                          <a:pt x="99894" y="1091464"/>
                          <a:pt x="101419" y="1091464"/>
                          <a:pt x="102944" y="1091464"/>
                        </a:cubicBezTo>
                        <a:cubicBezTo>
                          <a:pt x="100148" y="1093751"/>
                          <a:pt x="97352" y="1095912"/>
                          <a:pt x="94683" y="1098073"/>
                        </a:cubicBezTo>
                        <a:lnTo>
                          <a:pt x="88837" y="1098073"/>
                        </a:lnTo>
                        <a:cubicBezTo>
                          <a:pt x="91633" y="1095912"/>
                          <a:pt x="94302" y="1093624"/>
                          <a:pt x="96971" y="1091464"/>
                        </a:cubicBezTo>
                        <a:close/>
                        <a:moveTo>
                          <a:pt x="70663" y="1113324"/>
                        </a:moveTo>
                        <a:lnTo>
                          <a:pt x="76764" y="1108113"/>
                        </a:lnTo>
                        <a:cubicBezTo>
                          <a:pt x="79560" y="1105698"/>
                          <a:pt x="82355" y="1103411"/>
                          <a:pt x="85151" y="1101123"/>
                        </a:cubicBezTo>
                        <a:lnTo>
                          <a:pt x="90998" y="1101123"/>
                        </a:lnTo>
                        <a:cubicBezTo>
                          <a:pt x="86931" y="1104427"/>
                          <a:pt x="82864" y="1107732"/>
                          <a:pt x="79178" y="1110909"/>
                        </a:cubicBezTo>
                        <a:lnTo>
                          <a:pt x="76509" y="1113196"/>
                        </a:lnTo>
                        <a:lnTo>
                          <a:pt x="70663" y="1113196"/>
                        </a:lnTo>
                        <a:close/>
                        <a:moveTo>
                          <a:pt x="79687" y="1113324"/>
                        </a:moveTo>
                        <a:lnTo>
                          <a:pt x="80576" y="1112561"/>
                        </a:lnTo>
                        <a:cubicBezTo>
                          <a:pt x="84770" y="1109002"/>
                          <a:pt x="89600" y="1105063"/>
                          <a:pt x="94429" y="1101123"/>
                        </a:cubicBezTo>
                        <a:lnTo>
                          <a:pt x="98369" y="1101123"/>
                        </a:lnTo>
                        <a:cubicBezTo>
                          <a:pt x="98369" y="1101123"/>
                          <a:pt x="105486" y="1100996"/>
                          <a:pt x="105486" y="1100996"/>
                        </a:cubicBezTo>
                        <a:cubicBezTo>
                          <a:pt x="100403" y="1105063"/>
                          <a:pt x="95319" y="1109130"/>
                          <a:pt x="90362" y="1113324"/>
                        </a:cubicBezTo>
                        <a:lnTo>
                          <a:pt x="79687" y="1113324"/>
                        </a:lnTo>
                        <a:close/>
                        <a:moveTo>
                          <a:pt x="98369" y="1113324"/>
                        </a:moveTo>
                        <a:lnTo>
                          <a:pt x="94811" y="1113324"/>
                        </a:lnTo>
                        <a:cubicBezTo>
                          <a:pt x="99767" y="1109130"/>
                          <a:pt x="104724" y="1105063"/>
                          <a:pt x="109680" y="1100996"/>
                        </a:cubicBezTo>
                        <a:lnTo>
                          <a:pt x="119593" y="1100996"/>
                        </a:lnTo>
                        <a:cubicBezTo>
                          <a:pt x="114383" y="1104936"/>
                          <a:pt x="109299" y="1109130"/>
                          <a:pt x="104088" y="1113324"/>
                        </a:cubicBezTo>
                        <a:cubicBezTo>
                          <a:pt x="102182" y="1113324"/>
                          <a:pt x="100403" y="1113324"/>
                          <a:pt x="98496" y="1113324"/>
                        </a:cubicBezTo>
                        <a:close/>
                        <a:moveTo>
                          <a:pt x="83626" y="1187926"/>
                        </a:moveTo>
                        <a:cubicBezTo>
                          <a:pt x="84008" y="1190214"/>
                          <a:pt x="84389" y="1192375"/>
                          <a:pt x="84770" y="1194535"/>
                        </a:cubicBezTo>
                        <a:lnTo>
                          <a:pt x="84643" y="1194535"/>
                        </a:lnTo>
                        <a:cubicBezTo>
                          <a:pt x="84643" y="1194535"/>
                          <a:pt x="83626" y="1187926"/>
                          <a:pt x="83626" y="1187926"/>
                        </a:cubicBezTo>
                        <a:close/>
                        <a:moveTo>
                          <a:pt x="121373" y="1477060"/>
                        </a:moveTo>
                        <a:lnTo>
                          <a:pt x="131540" y="1473247"/>
                        </a:lnTo>
                        <a:lnTo>
                          <a:pt x="133701" y="1473247"/>
                        </a:lnTo>
                        <a:cubicBezTo>
                          <a:pt x="133701" y="1473247"/>
                          <a:pt x="131794" y="1473247"/>
                          <a:pt x="131794" y="1473247"/>
                        </a:cubicBezTo>
                        <a:lnTo>
                          <a:pt x="141834" y="1469562"/>
                        </a:lnTo>
                        <a:lnTo>
                          <a:pt x="160898" y="1470197"/>
                        </a:lnTo>
                        <a:cubicBezTo>
                          <a:pt x="164838" y="1470324"/>
                          <a:pt x="169413" y="1470451"/>
                          <a:pt x="174497" y="1470579"/>
                        </a:cubicBezTo>
                        <a:cubicBezTo>
                          <a:pt x="172591" y="1471341"/>
                          <a:pt x="170557" y="1472104"/>
                          <a:pt x="168778" y="1472866"/>
                        </a:cubicBezTo>
                        <a:cubicBezTo>
                          <a:pt x="166617" y="1472866"/>
                          <a:pt x="164330" y="1472739"/>
                          <a:pt x="162042" y="1472612"/>
                        </a:cubicBezTo>
                        <a:cubicBezTo>
                          <a:pt x="161534" y="1472612"/>
                          <a:pt x="161152" y="1472612"/>
                          <a:pt x="160898" y="1472612"/>
                        </a:cubicBezTo>
                        <a:lnTo>
                          <a:pt x="133701" y="1473247"/>
                        </a:lnTo>
                        <a:lnTo>
                          <a:pt x="160898" y="1474137"/>
                        </a:lnTo>
                        <a:cubicBezTo>
                          <a:pt x="162042" y="1474137"/>
                          <a:pt x="163567" y="1474137"/>
                          <a:pt x="164838" y="1474264"/>
                        </a:cubicBezTo>
                        <a:cubicBezTo>
                          <a:pt x="163059" y="1474900"/>
                          <a:pt x="161279" y="1475662"/>
                          <a:pt x="159754" y="1476298"/>
                        </a:cubicBezTo>
                        <a:lnTo>
                          <a:pt x="155815" y="1477823"/>
                        </a:lnTo>
                        <a:lnTo>
                          <a:pt x="121373" y="1477060"/>
                        </a:lnTo>
                        <a:close/>
                        <a:moveTo>
                          <a:pt x="160771" y="1477950"/>
                        </a:moveTo>
                        <a:lnTo>
                          <a:pt x="158356" y="1477950"/>
                        </a:lnTo>
                        <a:cubicBezTo>
                          <a:pt x="158356" y="1477950"/>
                          <a:pt x="160009" y="1477314"/>
                          <a:pt x="160009" y="1477314"/>
                        </a:cubicBezTo>
                        <a:cubicBezTo>
                          <a:pt x="162423" y="1476425"/>
                          <a:pt x="165092" y="1475408"/>
                          <a:pt x="167761" y="1474391"/>
                        </a:cubicBezTo>
                        <a:cubicBezTo>
                          <a:pt x="173353" y="1474518"/>
                          <a:pt x="180089" y="1474772"/>
                          <a:pt x="187715" y="1475027"/>
                        </a:cubicBezTo>
                        <a:cubicBezTo>
                          <a:pt x="184664" y="1476298"/>
                          <a:pt x="181996" y="1477441"/>
                          <a:pt x="179454" y="1478458"/>
                        </a:cubicBezTo>
                        <a:cubicBezTo>
                          <a:pt x="173353" y="1478331"/>
                          <a:pt x="167253" y="1478077"/>
                          <a:pt x="160771" y="1477950"/>
                        </a:cubicBezTo>
                        <a:close/>
                        <a:moveTo>
                          <a:pt x="197246" y="1479094"/>
                        </a:moveTo>
                        <a:cubicBezTo>
                          <a:pt x="199280" y="1478204"/>
                          <a:pt x="200424" y="1477568"/>
                          <a:pt x="200424" y="1477441"/>
                        </a:cubicBezTo>
                        <a:cubicBezTo>
                          <a:pt x="200424" y="1477187"/>
                          <a:pt x="198263" y="1477823"/>
                          <a:pt x="194705" y="1478966"/>
                        </a:cubicBezTo>
                        <a:cubicBezTo>
                          <a:pt x="191909" y="1478966"/>
                          <a:pt x="189113" y="1478712"/>
                          <a:pt x="186190" y="1478712"/>
                        </a:cubicBezTo>
                        <a:cubicBezTo>
                          <a:pt x="188986" y="1477696"/>
                          <a:pt x="192163" y="1476552"/>
                          <a:pt x="195467" y="1475408"/>
                        </a:cubicBezTo>
                        <a:cubicBezTo>
                          <a:pt x="200297" y="1475535"/>
                          <a:pt x="205253" y="1475789"/>
                          <a:pt x="210591" y="1475916"/>
                        </a:cubicBezTo>
                        <a:cubicBezTo>
                          <a:pt x="207795" y="1476933"/>
                          <a:pt x="204745" y="1478077"/>
                          <a:pt x="201695" y="1479221"/>
                        </a:cubicBezTo>
                        <a:cubicBezTo>
                          <a:pt x="200170" y="1479221"/>
                          <a:pt x="198772" y="1479221"/>
                          <a:pt x="197246" y="1479094"/>
                        </a:cubicBezTo>
                        <a:close/>
                        <a:moveTo>
                          <a:pt x="346579" y="2155730"/>
                        </a:moveTo>
                        <a:lnTo>
                          <a:pt x="287482" y="2165770"/>
                        </a:lnTo>
                        <a:lnTo>
                          <a:pt x="254946" y="2171362"/>
                        </a:lnTo>
                        <a:lnTo>
                          <a:pt x="249354" y="2138827"/>
                        </a:lnTo>
                        <a:lnTo>
                          <a:pt x="239568" y="2081254"/>
                        </a:lnTo>
                        <a:lnTo>
                          <a:pt x="240712" y="2081254"/>
                        </a:lnTo>
                        <a:cubicBezTo>
                          <a:pt x="240712" y="2081254"/>
                          <a:pt x="240712" y="2080873"/>
                          <a:pt x="240712" y="2080873"/>
                        </a:cubicBezTo>
                        <a:lnTo>
                          <a:pt x="242745" y="2092947"/>
                        </a:lnTo>
                        <a:lnTo>
                          <a:pt x="244906" y="2092565"/>
                        </a:lnTo>
                        <a:lnTo>
                          <a:pt x="246939" y="2092184"/>
                        </a:lnTo>
                        <a:cubicBezTo>
                          <a:pt x="248719" y="2104639"/>
                          <a:pt x="250879" y="2120144"/>
                          <a:pt x="253421" y="2138064"/>
                        </a:cubicBezTo>
                        <a:lnTo>
                          <a:pt x="257361" y="2165897"/>
                        </a:lnTo>
                        <a:lnTo>
                          <a:pt x="286592" y="2161576"/>
                        </a:lnTo>
                        <a:cubicBezTo>
                          <a:pt x="311883" y="2157891"/>
                          <a:pt x="343275" y="2153315"/>
                          <a:pt x="377336" y="2148359"/>
                        </a:cubicBezTo>
                        <a:lnTo>
                          <a:pt x="356619" y="2152426"/>
                        </a:lnTo>
                        <a:lnTo>
                          <a:pt x="398687" y="2145309"/>
                        </a:lnTo>
                        <a:cubicBezTo>
                          <a:pt x="402500" y="2144800"/>
                          <a:pt x="406185" y="2144165"/>
                          <a:pt x="409998" y="2143656"/>
                        </a:cubicBezTo>
                        <a:cubicBezTo>
                          <a:pt x="429189" y="2140860"/>
                          <a:pt x="448380" y="2137937"/>
                          <a:pt x="467062" y="2135141"/>
                        </a:cubicBezTo>
                        <a:lnTo>
                          <a:pt x="346452" y="2155730"/>
                        </a:lnTo>
                        <a:close/>
                        <a:moveTo>
                          <a:pt x="2751537" y="2086465"/>
                        </a:moveTo>
                        <a:cubicBezTo>
                          <a:pt x="2750012" y="2088117"/>
                          <a:pt x="2748741" y="2089769"/>
                          <a:pt x="2747343" y="2091295"/>
                        </a:cubicBezTo>
                        <a:cubicBezTo>
                          <a:pt x="2748741" y="2089642"/>
                          <a:pt x="2750012" y="2087990"/>
                          <a:pt x="2751410" y="2086338"/>
                        </a:cubicBezTo>
                        <a:lnTo>
                          <a:pt x="2751537" y="2086338"/>
                        </a:lnTo>
                        <a:close/>
                        <a:moveTo>
                          <a:pt x="2748868" y="2084304"/>
                        </a:moveTo>
                        <a:lnTo>
                          <a:pt x="2750012" y="2085194"/>
                        </a:lnTo>
                        <a:cubicBezTo>
                          <a:pt x="2726119" y="2114679"/>
                          <a:pt x="2705530" y="2139971"/>
                          <a:pt x="2694600" y="2154078"/>
                        </a:cubicBezTo>
                        <a:lnTo>
                          <a:pt x="2693456" y="2155349"/>
                        </a:lnTo>
                        <a:lnTo>
                          <a:pt x="2661810" y="2192587"/>
                        </a:lnTo>
                        <a:lnTo>
                          <a:pt x="2652279" y="2145690"/>
                        </a:lnTo>
                        <a:lnTo>
                          <a:pt x="2652024" y="2144419"/>
                        </a:lnTo>
                        <a:lnTo>
                          <a:pt x="2640713" y="2070578"/>
                        </a:lnTo>
                        <a:lnTo>
                          <a:pt x="2639442" y="2070833"/>
                        </a:lnTo>
                        <a:cubicBezTo>
                          <a:pt x="2618726" y="1948571"/>
                          <a:pt x="2602967" y="1858081"/>
                          <a:pt x="2589114" y="1778776"/>
                        </a:cubicBezTo>
                        <a:cubicBezTo>
                          <a:pt x="2591528" y="1778395"/>
                          <a:pt x="2594070" y="1778013"/>
                          <a:pt x="2596485" y="1777505"/>
                        </a:cubicBezTo>
                        <a:cubicBezTo>
                          <a:pt x="2608813" y="1854777"/>
                          <a:pt x="2623301" y="1938784"/>
                          <a:pt x="2639061" y="2029401"/>
                        </a:cubicBezTo>
                        <a:cubicBezTo>
                          <a:pt x="2643255" y="2055963"/>
                          <a:pt x="2647830" y="2084177"/>
                          <a:pt x="2653168" y="2116332"/>
                        </a:cubicBezTo>
                        <a:cubicBezTo>
                          <a:pt x="2652151" y="2117475"/>
                          <a:pt x="2651262" y="2118746"/>
                          <a:pt x="2650245" y="2119890"/>
                        </a:cubicBezTo>
                        <a:lnTo>
                          <a:pt x="2652279" y="2120398"/>
                        </a:lnTo>
                        <a:cubicBezTo>
                          <a:pt x="2652279" y="2120398"/>
                          <a:pt x="2653168" y="2119255"/>
                          <a:pt x="2653676" y="2118746"/>
                        </a:cubicBezTo>
                        <a:cubicBezTo>
                          <a:pt x="2653676" y="2119128"/>
                          <a:pt x="2653676" y="2119509"/>
                          <a:pt x="2653804" y="2119890"/>
                        </a:cubicBezTo>
                        <a:cubicBezTo>
                          <a:pt x="2653549" y="2120144"/>
                          <a:pt x="2653422" y="2120398"/>
                          <a:pt x="2653168" y="2120653"/>
                        </a:cubicBezTo>
                        <a:lnTo>
                          <a:pt x="2652279" y="2120398"/>
                        </a:lnTo>
                        <a:cubicBezTo>
                          <a:pt x="2652279" y="2120398"/>
                          <a:pt x="2651897" y="2120780"/>
                          <a:pt x="2651770" y="2121034"/>
                        </a:cubicBezTo>
                        <a:lnTo>
                          <a:pt x="2652660" y="2121288"/>
                        </a:lnTo>
                        <a:cubicBezTo>
                          <a:pt x="2652660" y="2121288"/>
                          <a:pt x="2652533" y="2121542"/>
                          <a:pt x="2652405" y="2121542"/>
                        </a:cubicBezTo>
                        <a:lnTo>
                          <a:pt x="2653549" y="2121797"/>
                        </a:lnTo>
                        <a:cubicBezTo>
                          <a:pt x="2653549" y="2121797"/>
                          <a:pt x="2653295" y="2122051"/>
                          <a:pt x="2653295" y="2122178"/>
                        </a:cubicBezTo>
                        <a:lnTo>
                          <a:pt x="2654058" y="2122432"/>
                        </a:lnTo>
                        <a:cubicBezTo>
                          <a:pt x="2654058" y="2122432"/>
                          <a:pt x="2653930" y="2122559"/>
                          <a:pt x="2653804" y="2122686"/>
                        </a:cubicBezTo>
                        <a:lnTo>
                          <a:pt x="2654312" y="2122686"/>
                        </a:lnTo>
                        <a:cubicBezTo>
                          <a:pt x="2655456" y="2129549"/>
                          <a:pt x="2656600" y="2136285"/>
                          <a:pt x="2657743" y="2143402"/>
                        </a:cubicBezTo>
                        <a:lnTo>
                          <a:pt x="2664352" y="2182165"/>
                        </a:lnTo>
                        <a:lnTo>
                          <a:pt x="2689135" y="2151663"/>
                        </a:lnTo>
                        <a:cubicBezTo>
                          <a:pt x="2693329" y="2146452"/>
                          <a:pt x="2697777" y="2141114"/>
                          <a:pt x="2702352" y="2135522"/>
                        </a:cubicBezTo>
                        <a:lnTo>
                          <a:pt x="2702988" y="2135522"/>
                        </a:lnTo>
                        <a:cubicBezTo>
                          <a:pt x="2702988" y="2135522"/>
                          <a:pt x="2702988" y="2135522"/>
                          <a:pt x="2702988" y="2135395"/>
                        </a:cubicBezTo>
                        <a:lnTo>
                          <a:pt x="2703751" y="2135649"/>
                        </a:lnTo>
                        <a:cubicBezTo>
                          <a:pt x="2703751" y="2135649"/>
                          <a:pt x="2703751" y="2135268"/>
                          <a:pt x="2703751" y="2135141"/>
                        </a:cubicBezTo>
                        <a:lnTo>
                          <a:pt x="2704894" y="2135395"/>
                        </a:lnTo>
                        <a:cubicBezTo>
                          <a:pt x="2704894" y="2135395"/>
                          <a:pt x="2704894" y="2135141"/>
                          <a:pt x="2704894" y="2135014"/>
                        </a:cubicBezTo>
                        <a:lnTo>
                          <a:pt x="2705784" y="2135268"/>
                        </a:lnTo>
                        <a:cubicBezTo>
                          <a:pt x="2705784" y="2135268"/>
                          <a:pt x="2705784" y="2134760"/>
                          <a:pt x="2705657" y="2134379"/>
                        </a:cubicBezTo>
                        <a:lnTo>
                          <a:pt x="2704767" y="2134124"/>
                        </a:lnTo>
                        <a:cubicBezTo>
                          <a:pt x="2704767" y="2134124"/>
                          <a:pt x="2704767" y="2133362"/>
                          <a:pt x="2704640" y="2132981"/>
                        </a:cubicBezTo>
                        <a:cubicBezTo>
                          <a:pt x="2704894" y="2132726"/>
                          <a:pt x="2705148" y="2132345"/>
                          <a:pt x="2705403" y="2132091"/>
                        </a:cubicBezTo>
                        <a:cubicBezTo>
                          <a:pt x="2705403" y="2132854"/>
                          <a:pt x="2705657" y="2133616"/>
                          <a:pt x="2705784" y="2134251"/>
                        </a:cubicBezTo>
                        <a:lnTo>
                          <a:pt x="2707818" y="2134760"/>
                        </a:lnTo>
                        <a:cubicBezTo>
                          <a:pt x="2707563" y="2133235"/>
                          <a:pt x="2707309" y="2131710"/>
                          <a:pt x="2707055" y="2130058"/>
                        </a:cubicBezTo>
                        <a:cubicBezTo>
                          <a:pt x="2719129" y="2115315"/>
                          <a:pt x="2732219" y="2099174"/>
                          <a:pt x="2746580" y="2081635"/>
                        </a:cubicBezTo>
                        <a:lnTo>
                          <a:pt x="2749376" y="2083923"/>
                        </a:lnTo>
                        <a:close/>
                        <a:moveTo>
                          <a:pt x="2819658" y="1986190"/>
                        </a:moveTo>
                        <a:cubicBezTo>
                          <a:pt x="2789792" y="2022538"/>
                          <a:pt x="2762848" y="2055455"/>
                          <a:pt x="2732981" y="2091295"/>
                        </a:cubicBezTo>
                        <a:cubicBezTo>
                          <a:pt x="2722052" y="2103622"/>
                          <a:pt x="2724339" y="2099937"/>
                          <a:pt x="2759671" y="2055455"/>
                        </a:cubicBezTo>
                        <a:cubicBezTo>
                          <a:pt x="2747470" y="2070197"/>
                          <a:pt x="2735651" y="2084686"/>
                          <a:pt x="2723831" y="2098920"/>
                        </a:cubicBezTo>
                        <a:cubicBezTo>
                          <a:pt x="2727644" y="2093328"/>
                          <a:pt x="2735905" y="2082525"/>
                          <a:pt x="2772126" y="2038424"/>
                        </a:cubicBezTo>
                        <a:cubicBezTo>
                          <a:pt x="2798052" y="2006906"/>
                          <a:pt x="2821946" y="1977801"/>
                          <a:pt x="2843679" y="1951366"/>
                        </a:cubicBezTo>
                        <a:cubicBezTo>
                          <a:pt x="2865284" y="1924804"/>
                          <a:pt x="2884856" y="1900784"/>
                          <a:pt x="2902268" y="1879305"/>
                        </a:cubicBezTo>
                        <a:cubicBezTo>
                          <a:pt x="2915231" y="1863546"/>
                          <a:pt x="2926924" y="1849058"/>
                          <a:pt x="2937599" y="1835967"/>
                        </a:cubicBezTo>
                        <a:cubicBezTo>
                          <a:pt x="2941666" y="1831011"/>
                          <a:pt x="2945987" y="1825927"/>
                          <a:pt x="2950563" y="1820462"/>
                        </a:cubicBezTo>
                        <a:cubicBezTo>
                          <a:pt x="2957172" y="1813091"/>
                          <a:pt x="2969372" y="1799238"/>
                          <a:pt x="2985640" y="1780428"/>
                        </a:cubicBezTo>
                        <a:cubicBezTo>
                          <a:pt x="2949546" y="1824148"/>
                          <a:pt x="2912435" y="1869138"/>
                          <a:pt x="2886000" y="1901292"/>
                        </a:cubicBezTo>
                        <a:cubicBezTo>
                          <a:pt x="2882314" y="1908028"/>
                          <a:pt x="2962509" y="1811820"/>
                          <a:pt x="3027199" y="1733150"/>
                        </a:cubicBezTo>
                        <a:cubicBezTo>
                          <a:pt x="3020971" y="1741157"/>
                          <a:pt x="3009533" y="1755518"/>
                          <a:pt x="2985894" y="1784114"/>
                        </a:cubicBezTo>
                        <a:cubicBezTo>
                          <a:pt x="2912181" y="1872316"/>
                          <a:pt x="2862742" y="1933065"/>
                          <a:pt x="2819531" y="1986317"/>
                        </a:cubicBezTo>
                        <a:close/>
                      </a:path>
                    </a:pathLst>
                  </a:custGeom>
                  <a:solidFill>
                    <a:srgbClr val="CA282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3" name="Freeform: Shape 2512">
                    <a:extLst>
                      <a:ext uri="{FF2B5EF4-FFF2-40B4-BE49-F238E27FC236}">
                        <a16:creationId xmlns:a16="http://schemas.microsoft.com/office/drawing/2014/main" id="{010D3556-284C-1089-7C24-A1D41FE09D42}"/>
                      </a:ext>
                    </a:extLst>
                  </p:cNvPr>
                  <p:cNvSpPr/>
                  <p:nvPr/>
                </p:nvSpPr>
                <p:spPr>
                  <a:xfrm>
                    <a:off x="3640081" y="2082595"/>
                    <a:ext cx="16984" cy="98244"/>
                  </a:xfrm>
                  <a:custGeom>
                    <a:avLst/>
                    <a:gdLst>
                      <a:gd name="connsiteX0" fmla="*/ 13582 w 16984"/>
                      <a:gd name="connsiteY0" fmla="*/ 83753 h 98244"/>
                      <a:gd name="connsiteX1" fmla="*/ 16886 w 16984"/>
                      <a:gd name="connsiteY1" fmla="*/ 98242 h 98244"/>
                      <a:gd name="connsiteX2" fmla="*/ 15234 w 16984"/>
                      <a:gd name="connsiteY2" fmla="*/ 83372 h 98244"/>
                      <a:gd name="connsiteX3" fmla="*/ 9642 w 16984"/>
                      <a:gd name="connsiteY3" fmla="*/ 48422 h 98244"/>
                      <a:gd name="connsiteX4" fmla="*/ 3414 w 16984"/>
                      <a:gd name="connsiteY4" fmla="*/ 14107 h 98244"/>
                      <a:gd name="connsiteX5" fmla="*/ 110 w 16984"/>
                      <a:gd name="connsiteY5" fmla="*/ 0 h 98244"/>
                      <a:gd name="connsiteX6" fmla="*/ 1635 w 16984"/>
                      <a:gd name="connsiteY6" fmla="*/ 14361 h 98244"/>
                      <a:gd name="connsiteX7" fmla="*/ 7100 w 16984"/>
                      <a:gd name="connsiteY7" fmla="*/ 48803 h 98244"/>
                      <a:gd name="connsiteX8" fmla="*/ 13328 w 16984"/>
                      <a:gd name="connsiteY8" fmla="*/ 83626 h 98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84" h="98244">
                        <a:moveTo>
                          <a:pt x="13582" y="83753"/>
                        </a:moveTo>
                        <a:cubicBezTo>
                          <a:pt x="15361" y="92777"/>
                          <a:pt x="16632" y="98369"/>
                          <a:pt x="16886" y="98242"/>
                        </a:cubicBezTo>
                        <a:cubicBezTo>
                          <a:pt x="17267" y="98242"/>
                          <a:pt x="16505" y="92523"/>
                          <a:pt x="15234" y="83372"/>
                        </a:cubicBezTo>
                        <a:cubicBezTo>
                          <a:pt x="13836" y="74349"/>
                          <a:pt x="11802" y="61894"/>
                          <a:pt x="9642" y="48422"/>
                        </a:cubicBezTo>
                        <a:cubicBezTo>
                          <a:pt x="7227" y="34950"/>
                          <a:pt x="5067" y="22877"/>
                          <a:pt x="3414" y="14107"/>
                        </a:cubicBezTo>
                        <a:cubicBezTo>
                          <a:pt x="1762" y="5338"/>
                          <a:pt x="491" y="0"/>
                          <a:pt x="110" y="0"/>
                        </a:cubicBezTo>
                        <a:cubicBezTo>
                          <a:pt x="-271" y="0"/>
                          <a:pt x="364" y="5465"/>
                          <a:pt x="1635" y="14361"/>
                        </a:cubicBezTo>
                        <a:cubicBezTo>
                          <a:pt x="3033" y="23258"/>
                          <a:pt x="4939" y="35331"/>
                          <a:pt x="7100" y="48803"/>
                        </a:cubicBezTo>
                        <a:cubicBezTo>
                          <a:pt x="9515" y="62275"/>
                          <a:pt x="11802" y="74603"/>
                          <a:pt x="13328" y="83626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4" name="Freeform: Shape 2513">
                    <a:extLst>
                      <a:ext uri="{FF2B5EF4-FFF2-40B4-BE49-F238E27FC236}">
                        <a16:creationId xmlns:a16="http://schemas.microsoft.com/office/drawing/2014/main" id="{DD2353FD-F42C-E2F8-D1D1-431B8599D292}"/>
                      </a:ext>
                    </a:extLst>
                  </p:cNvPr>
                  <p:cNvSpPr/>
                  <p:nvPr/>
                </p:nvSpPr>
                <p:spPr>
                  <a:xfrm>
                    <a:off x="3131697" y="2445823"/>
                    <a:ext cx="260919" cy="47405"/>
                  </a:xfrm>
                  <a:custGeom>
                    <a:avLst/>
                    <a:gdLst>
                      <a:gd name="connsiteX0" fmla="*/ 26689 w 260919"/>
                      <a:gd name="connsiteY0" fmla="*/ 43592 h 47405"/>
                      <a:gd name="connsiteX1" fmla="*/ 94556 w 260919"/>
                      <a:gd name="connsiteY1" fmla="*/ 32917 h 47405"/>
                      <a:gd name="connsiteX2" fmla="*/ 103071 w 260919"/>
                      <a:gd name="connsiteY2" fmla="*/ 32154 h 47405"/>
                      <a:gd name="connsiteX3" fmla="*/ 136624 w 260919"/>
                      <a:gd name="connsiteY3" fmla="*/ 26562 h 47405"/>
                      <a:gd name="connsiteX4" fmla="*/ 260919 w 260919"/>
                      <a:gd name="connsiteY4" fmla="*/ 6355 h 47405"/>
                      <a:gd name="connsiteX5" fmla="*/ 260411 w 260919"/>
                      <a:gd name="connsiteY5" fmla="*/ 3177 h 47405"/>
                      <a:gd name="connsiteX6" fmla="*/ 259902 w 260919"/>
                      <a:gd name="connsiteY6" fmla="*/ 0 h 47405"/>
                      <a:gd name="connsiteX7" fmla="*/ 136496 w 260919"/>
                      <a:gd name="connsiteY7" fmla="*/ 22622 h 47405"/>
                      <a:gd name="connsiteX8" fmla="*/ 103198 w 260919"/>
                      <a:gd name="connsiteY8" fmla="*/ 28977 h 47405"/>
                      <a:gd name="connsiteX9" fmla="*/ 94048 w 260919"/>
                      <a:gd name="connsiteY9" fmla="*/ 29739 h 47405"/>
                      <a:gd name="connsiteX10" fmla="*/ 26562 w 260919"/>
                      <a:gd name="connsiteY10" fmla="*/ 42194 h 47405"/>
                      <a:gd name="connsiteX11" fmla="*/ 6990 w 260919"/>
                      <a:gd name="connsiteY11" fmla="*/ 45880 h 47405"/>
                      <a:gd name="connsiteX12" fmla="*/ 0 w 260919"/>
                      <a:gd name="connsiteY12" fmla="*/ 47405 h 47405"/>
                      <a:gd name="connsiteX13" fmla="*/ 7117 w 260919"/>
                      <a:gd name="connsiteY13" fmla="*/ 46516 h 47405"/>
                      <a:gd name="connsiteX14" fmla="*/ 26816 w 260919"/>
                      <a:gd name="connsiteY14" fmla="*/ 43465 h 4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0919" h="47405">
                        <a:moveTo>
                          <a:pt x="26689" y="43592"/>
                        </a:moveTo>
                        <a:cubicBezTo>
                          <a:pt x="43592" y="40924"/>
                          <a:pt x="67231" y="37238"/>
                          <a:pt x="94556" y="32917"/>
                        </a:cubicBezTo>
                        <a:lnTo>
                          <a:pt x="103071" y="32154"/>
                        </a:lnTo>
                        <a:cubicBezTo>
                          <a:pt x="113620" y="30375"/>
                          <a:pt x="124931" y="28469"/>
                          <a:pt x="136624" y="26562"/>
                        </a:cubicBezTo>
                        <a:lnTo>
                          <a:pt x="260919" y="6355"/>
                        </a:lnTo>
                        <a:lnTo>
                          <a:pt x="260411" y="3177"/>
                        </a:lnTo>
                        <a:lnTo>
                          <a:pt x="259902" y="0"/>
                        </a:lnTo>
                        <a:lnTo>
                          <a:pt x="136496" y="22622"/>
                        </a:lnTo>
                        <a:cubicBezTo>
                          <a:pt x="124804" y="24910"/>
                          <a:pt x="113620" y="26943"/>
                          <a:pt x="103198" y="28977"/>
                        </a:cubicBezTo>
                        <a:lnTo>
                          <a:pt x="94048" y="29739"/>
                        </a:lnTo>
                        <a:cubicBezTo>
                          <a:pt x="66850" y="34823"/>
                          <a:pt x="43338" y="39144"/>
                          <a:pt x="26562" y="42194"/>
                        </a:cubicBezTo>
                        <a:cubicBezTo>
                          <a:pt x="18174" y="43847"/>
                          <a:pt x="11565" y="45118"/>
                          <a:pt x="6990" y="45880"/>
                        </a:cubicBezTo>
                        <a:cubicBezTo>
                          <a:pt x="2415" y="46770"/>
                          <a:pt x="0" y="47405"/>
                          <a:pt x="0" y="47405"/>
                        </a:cubicBezTo>
                        <a:cubicBezTo>
                          <a:pt x="0" y="47405"/>
                          <a:pt x="2542" y="47151"/>
                          <a:pt x="7117" y="46516"/>
                        </a:cubicBezTo>
                        <a:cubicBezTo>
                          <a:pt x="11692" y="45753"/>
                          <a:pt x="18428" y="44736"/>
                          <a:pt x="26816" y="4346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5" name="Freeform: Shape 2514">
                    <a:extLst>
                      <a:ext uri="{FF2B5EF4-FFF2-40B4-BE49-F238E27FC236}">
                        <a16:creationId xmlns:a16="http://schemas.microsoft.com/office/drawing/2014/main" id="{882937A0-C059-9623-EE07-E738AC0F230D}"/>
                      </a:ext>
                    </a:extLst>
                  </p:cNvPr>
                  <p:cNvSpPr/>
                  <p:nvPr/>
                </p:nvSpPr>
                <p:spPr>
                  <a:xfrm>
                    <a:off x="4357242" y="2437943"/>
                    <a:ext cx="86170" cy="51616"/>
                  </a:xfrm>
                  <a:custGeom>
                    <a:avLst/>
                    <a:gdLst>
                      <a:gd name="connsiteX0" fmla="*/ 4956 w 86170"/>
                      <a:gd name="connsiteY0" fmla="*/ 2415 h 51616"/>
                      <a:gd name="connsiteX1" fmla="*/ 6355 w 86170"/>
                      <a:gd name="connsiteY1" fmla="*/ 3304 h 51616"/>
                      <a:gd name="connsiteX2" fmla="*/ 9532 w 86170"/>
                      <a:gd name="connsiteY2" fmla="*/ 5465 h 51616"/>
                      <a:gd name="connsiteX3" fmla="*/ 18428 w 86170"/>
                      <a:gd name="connsiteY3" fmla="*/ 11311 h 51616"/>
                      <a:gd name="connsiteX4" fmla="*/ 43338 w 86170"/>
                      <a:gd name="connsiteY4" fmla="*/ 27071 h 51616"/>
                      <a:gd name="connsiteX5" fmla="*/ 73332 w 86170"/>
                      <a:gd name="connsiteY5" fmla="*/ 44863 h 51616"/>
                      <a:gd name="connsiteX6" fmla="*/ 86168 w 86170"/>
                      <a:gd name="connsiteY6" fmla="*/ 51599 h 51616"/>
                      <a:gd name="connsiteX7" fmla="*/ 74222 w 86170"/>
                      <a:gd name="connsiteY7" fmla="*/ 43338 h 51616"/>
                      <a:gd name="connsiteX8" fmla="*/ 44609 w 86170"/>
                      <a:gd name="connsiteY8" fmla="*/ 25037 h 51616"/>
                      <a:gd name="connsiteX9" fmla="*/ 19445 w 86170"/>
                      <a:gd name="connsiteY9" fmla="*/ 9786 h 51616"/>
                      <a:gd name="connsiteX10" fmla="*/ 10294 w 86170"/>
                      <a:gd name="connsiteY10" fmla="*/ 4448 h 51616"/>
                      <a:gd name="connsiteX11" fmla="*/ 6863 w 86170"/>
                      <a:gd name="connsiteY11" fmla="*/ 2542 h 51616"/>
                      <a:gd name="connsiteX12" fmla="*/ 5465 w 86170"/>
                      <a:gd name="connsiteY12" fmla="*/ 1779 h 51616"/>
                      <a:gd name="connsiteX13" fmla="*/ 4830 w 86170"/>
                      <a:gd name="connsiteY13" fmla="*/ 1398 h 51616"/>
                      <a:gd name="connsiteX14" fmla="*/ 3559 w 86170"/>
                      <a:gd name="connsiteY14" fmla="*/ 763 h 51616"/>
                      <a:gd name="connsiteX15" fmla="*/ 1906 w 86170"/>
                      <a:gd name="connsiteY15" fmla="*/ 127 h 51616"/>
                      <a:gd name="connsiteX16" fmla="*/ 2161 w 86170"/>
                      <a:gd name="connsiteY16" fmla="*/ 381 h 51616"/>
                      <a:gd name="connsiteX17" fmla="*/ 0 w 86170"/>
                      <a:gd name="connsiteY17" fmla="*/ 0 h 51616"/>
                      <a:gd name="connsiteX18" fmla="*/ 2542 w 86170"/>
                      <a:gd name="connsiteY18" fmla="*/ 763 h 51616"/>
                      <a:gd name="connsiteX19" fmla="*/ 4194 w 86170"/>
                      <a:gd name="connsiteY19" fmla="*/ 1906 h 51616"/>
                      <a:gd name="connsiteX20" fmla="*/ 3940 w 86170"/>
                      <a:gd name="connsiteY20" fmla="*/ 1906 h 51616"/>
                      <a:gd name="connsiteX21" fmla="*/ 4448 w 86170"/>
                      <a:gd name="connsiteY21" fmla="*/ 2034 h 51616"/>
                      <a:gd name="connsiteX22" fmla="*/ 5084 w 86170"/>
                      <a:gd name="connsiteY22" fmla="*/ 2415 h 51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6170" h="51616">
                        <a:moveTo>
                          <a:pt x="4956" y="2415"/>
                        </a:moveTo>
                        <a:cubicBezTo>
                          <a:pt x="4956" y="2415"/>
                          <a:pt x="5846" y="3050"/>
                          <a:pt x="6355" y="3304"/>
                        </a:cubicBezTo>
                        <a:cubicBezTo>
                          <a:pt x="7244" y="3940"/>
                          <a:pt x="8388" y="4702"/>
                          <a:pt x="9532" y="5465"/>
                        </a:cubicBezTo>
                        <a:cubicBezTo>
                          <a:pt x="11947" y="7117"/>
                          <a:pt x="14997" y="9024"/>
                          <a:pt x="18428" y="11311"/>
                        </a:cubicBezTo>
                        <a:cubicBezTo>
                          <a:pt x="25418" y="15759"/>
                          <a:pt x="33806" y="21351"/>
                          <a:pt x="43338" y="27071"/>
                        </a:cubicBezTo>
                        <a:cubicBezTo>
                          <a:pt x="55031" y="33933"/>
                          <a:pt x="65579" y="40288"/>
                          <a:pt x="73332" y="44863"/>
                        </a:cubicBezTo>
                        <a:cubicBezTo>
                          <a:pt x="81085" y="49312"/>
                          <a:pt x="85914" y="51853"/>
                          <a:pt x="86168" y="51599"/>
                        </a:cubicBezTo>
                        <a:cubicBezTo>
                          <a:pt x="86295" y="51345"/>
                          <a:pt x="81720" y="48168"/>
                          <a:pt x="74222" y="43338"/>
                        </a:cubicBezTo>
                        <a:cubicBezTo>
                          <a:pt x="66596" y="38636"/>
                          <a:pt x="56175" y="32154"/>
                          <a:pt x="44609" y="25037"/>
                        </a:cubicBezTo>
                        <a:cubicBezTo>
                          <a:pt x="35077" y="19318"/>
                          <a:pt x="26435" y="13980"/>
                          <a:pt x="19445" y="9786"/>
                        </a:cubicBezTo>
                        <a:cubicBezTo>
                          <a:pt x="15886" y="7753"/>
                          <a:pt x="12836" y="5973"/>
                          <a:pt x="10294" y="4448"/>
                        </a:cubicBezTo>
                        <a:cubicBezTo>
                          <a:pt x="9023" y="3686"/>
                          <a:pt x="7880" y="3050"/>
                          <a:pt x="6863" y="2542"/>
                        </a:cubicBezTo>
                        <a:cubicBezTo>
                          <a:pt x="6355" y="2288"/>
                          <a:pt x="5846" y="2034"/>
                          <a:pt x="5465" y="1779"/>
                        </a:cubicBezTo>
                        <a:lnTo>
                          <a:pt x="4830" y="1398"/>
                        </a:lnTo>
                        <a:cubicBezTo>
                          <a:pt x="4830" y="1398"/>
                          <a:pt x="4067" y="1017"/>
                          <a:pt x="3559" y="763"/>
                        </a:cubicBezTo>
                        <a:cubicBezTo>
                          <a:pt x="2542" y="254"/>
                          <a:pt x="2034" y="0"/>
                          <a:pt x="1906" y="127"/>
                        </a:cubicBezTo>
                        <a:cubicBezTo>
                          <a:pt x="1906" y="127"/>
                          <a:pt x="2034" y="254"/>
                          <a:pt x="2161" y="381"/>
                        </a:cubicBezTo>
                        <a:cubicBezTo>
                          <a:pt x="1398" y="127"/>
                          <a:pt x="635" y="0"/>
                          <a:pt x="0" y="0"/>
                        </a:cubicBezTo>
                        <a:lnTo>
                          <a:pt x="2542" y="763"/>
                        </a:lnTo>
                        <a:cubicBezTo>
                          <a:pt x="2542" y="763"/>
                          <a:pt x="3431" y="1398"/>
                          <a:pt x="4194" y="1906"/>
                        </a:cubicBezTo>
                        <a:lnTo>
                          <a:pt x="3940" y="1906"/>
                        </a:lnTo>
                        <a:cubicBezTo>
                          <a:pt x="3940" y="1906"/>
                          <a:pt x="4448" y="1906"/>
                          <a:pt x="4448" y="2034"/>
                        </a:cubicBezTo>
                        <a:lnTo>
                          <a:pt x="5084" y="2415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6" name="Freeform: Shape 2515">
                    <a:extLst>
                      <a:ext uri="{FF2B5EF4-FFF2-40B4-BE49-F238E27FC236}">
                        <a16:creationId xmlns:a16="http://schemas.microsoft.com/office/drawing/2014/main" id="{693E90A2-4186-1FD8-227D-5E8551F656E4}"/>
                      </a:ext>
                    </a:extLst>
                  </p:cNvPr>
                  <p:cNvSpPr/>
                  <p:nvPr/>
                </p:nvSpPr>
                <p:spPr>
                  <a:xfrm>
                    <a:off x="2217907" y="2619430"/>
                    <a:ext cx="133191" cy="25799"/>
                  </a:xfrm>
                  <a:custGeom>
                    <a:avLst/>
                    <a:gdLst>
                      <a:gd name="connsiteX0" fmla="*/ 64435 w 133191"/>
                      <a:gd name="connsiteY0" fmla="*/ 17030 h 25799"/>
                      <a:gd name="connsiteX1" fmla="*/ 73967 w 133191"/>
                      <a:gd name="connsiteY1" fmla="*/ 15505 h 25799"/>
                      <a:gd name="connsiteX2" fmla="*/ 133192 w 133191"/>
                      <a:gd name="connsiteY2" fmla="*/ 6355 h 25799"/>
                      <a:gd name="connsiteX3" fmla="*/ 132811 w 133191"/>
                      <a:gd name="connsiteY3" fmla="*/ 3177 h 25799"/>
                      <a:gd name="connsiteX4" fmla="*/ 132429 w 133191"/>
                      <a:gd name="connsiteY4" fmla="*/ 0 h 25799"/>
                      <a:gd name="connsiteX5" fmla="*/ 73967 w 133191"/>
                      <a:gd name="connsiteY5" fmla="*/ 12201 h 25799"/>
                      <a:gd name="connsiteX6" fmla="*/ 64435 w 133191"/>
                      <a:gd name="connsiteY6" fmla="*/ 14234 h 25799"/>
                      <a:gd name="connsiteX7" fmla="*/ 54777 w 133191"/>
                      <a:gd name="connsiteY7" fmla="*/ 15124 h 25799"/>
                      <a:gd name="connsiteX8" fmla="*/ 0 w 133191"/>
                      <a:gd name="connsiteY8" fmla="*/ 25800 h 25799"/>
                      <a:gd name="connsiteX9" fmla="*/ 55158 w 133191"/>
                      <a:gd name="connsiteY9" fmla="*/ 17793 h 25799"/>
                      <a:gd name="connsiteX10" fmla="*/ 64435 w 133191"/>
                      <a:gd name="connsiteY10" fmla="*/ 17030 h 25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3191" h="25799">
                        <a:moveTo>
                          <a:pt x="64435" y="17030"/>
                        </a:moveTo>
                        <a:lnTo>
                          <a:pt x="73967" y="15505"/>
                        </a:lnTo>
                        <a:lnTo>
                          <a:pt x="133192" y="6355"/>
                        </a:lnTo>
                        <a:lnTo>
                          <a:pt x="132811" y="3177"/>
                        </a:lnTo>
                        <a:lnTo>
                          <a:pt x="132429" y="0"/>
                        </a:lnTo>
                        <a:lnTo>
                          <a:pt x="73967" y="12201"/>
                        </a:lnTo>
                        <a:lnTo>
                          <a:pt x="64435" y="14234"/>
                        </a:lnTo>
                        <a:lnTo>
                          <a:pt x="54777" y="15124"/>
                        </a:lnTo>
                        <a:lnTo>
                          <a:pt x="0" y="25800"/>
                        </a:lnTo>
                        <a:lnTo>
                          <a:pt x="55158" y="17793"/>
                        </a:lnTo>
                        <a:lnTo>
                          <a:pt x="64435" y="1703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7" name="Freeform: Shape 2516">
                    <a:extLst>
                      <a:ext uri="{FF2B5EF4-FFF2-40B4-BE49-F238E27FC236}">
                        <a16:creationId xmlns:a16="http://schemas.microsoft.com/office/drawing/2014/main" id="{D75BE913-532D-7B44-DE5C-CC77BC7189D1}"/>
                      </a:ext>
                    </a:extLst>
                  </p:cNvPr>
                  <p:cNvSpPr/>
                  <p:nvPr/>
                </p:nvSpPr>
                <p:spPr>
                  <a:xfrm>
                    <a:off x="1664041" y="2657304"/>
                    <a:ext cx="489049" cy="83753"/>
                  </a:xfrm>
                  <a:custGeom>
                    <a:avLst/>
                    <a:gdLst>
                      <a:gd name="connsiteX0" fmla="*/ 0 w 489049"/>
                      <a:gd name="connsiteY0" fmla="*/ 83626 h 83753"/>
                      <a:gd name="connsiteX1" fmla="*/ 14616 w 489049"/>
                      <a:gd name="connsiteY1" fmla="*/ 81974 h 83753"/>
                      <a:gd name="connsiteX2" fmla="*/ 49693 w 489049"/>
                      <a:gd name="connsiteY2" fmla="*/ 76382 h 83753"/>
                      <a:gd name="connsiteX3" fmla="*/ 62402 w 489049"/>
                      <a:gd name="connsiteY3" fmla="*/ 74095 h 83753"/>
                      <a:gd name="connsiteX4" fmla="*/ 228765 w 489049"/>
                      <a:gd name="connsiteY4" fmla="*/ 46261 h 83753"/>
                      <a:gd name="connsiteX5" fmla="*/ 228765 w 489049"/>
                      <a:gd name="connsiteY5" fmla="*/ 47024 h 83753"/>
                      <a:gd name="connsiteX6" fmla="*/ 229019 w 489049"/>
                      <a:gd name="connsiteY6" fmla="*/ 47659 h 83753"/>
                      <a:gd name="connsiteX7" fmla="*/ 229019 w 489049"/>
                      <a:gd name="connsiteY7" fmla="*/ 47659 h 83753"/>
                      <a:gd name="connsiteX8" fmla="*/ 229528 w 489049"/>
                      <a:gd name="connsiteY8" fmla="*/ 50583 h 83753"/>
                      <a:gd name="connsiteX9" fmla="*/ 361068 w 489049"/>
                      <a:gd name="connsiteY9" fmla="*/ 25418 h 83753"/>
                      <a:gd name="connsiteX10" fmla="*/ 451176 w 489049"/>
                      <a:gd name="connsiteY10" fmla="*/ 7880 h 83753"/>
                      <a:gd name="connsiteX11" fmla="*/ 478882 w 489049"/>
                      <a:gd name="connsiteY11" fmla="*/ 2288 h 83753"/>
                      <a:gd name="connsiteX12" fmla="*/ 489049 w 489049"/>
                      <a:gd name="connsiteY12" fmla="*/ 0 h 83753"/>
                      <a:gd name="connsiteX13" fmla="*/ 478755 w 489049"/>
                      <a:gd name="connsiteY13" fmla="*/ 1398 h 83753"/>
                      <a:gd name="connsiteX14" fmla="*/ 450795 w 489049"/>
                      <a:gd name="connsiteY14" fmla="*/ 5846 h 83753"/>
                      <a:gd name="connsiteX15" fmla="*/ 358653 w 489049"/>
                      <a:gd name="connsiteY15" fmla="*/ 21352 h 83753"/>
                      <a:gd name="connsiteX16" fmla="*/ 228384 w 489049"/>
                      <a:gd name="connsiteY16" fmla="*/ 43593 h 83753"/>
                      <a:gd name="connsiteX17" fmla="*/ 228638 w 489049"/>
                      <a:gd name="connsiteY17" fmla="*/ 44991 h 83753"/>
                      <a:gd name="connsiteX18" fmla="*/ 96209 w 489049"/>
                      <a:gd name="connsiteY18" fmla="*/ 67104 h 83753"/>
                      <a:gd name="connsiteX19" fmla="*/ 83881 w 489049"/>
                      <a:gd name="connsiteY19" fmla="*/ 68630 h 83753"/>
                      <a:gd name="connsiteX20" fmla="*/ 49439 w 489049"/>
                      <a:gd name="connsiteY20" fmla="*/ 74095 h 83753"/>
                      <a:gd name="connsiteX21" fmla="*/ 14488 w 489049"/>
                      <a:gd name="connsiteY21" fmla="*/ 80449 h 83753"/>
                      <a:gd name="connsiteX22" fmla="*/ 127 w 489049"/>
                      <a:gd name="connsiteY22" fmla="*/ 83754 h 8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89049" h="83753">
                        <a:moveTo>
                          <a:pt x="0" y="83626"/>
                        </a:moveTo>
                        <a:cubicBezTo>
                          <a:pt x="0" y="83626"/>
                          <a:pt x="5592" y="83372"/>
                          <a:pt x="14616" y="81974"/>
                        </a:cubicBezTo>
                        <a:cubicBezTo>
                          <a:pt x="23639" y="80576"/>
                          <a:pt x="35967" y="78543"/>
                          <a:pt x="49693" y="76382"/>
                        </a:cubicBezTo>
                        <a:cubicBezTo>
                          <a:pt x="54141" y="75620"/>
                          <a:pt x="58335" y="74857"/>
                          <a:pt x="62402" y="74095"/>
                        </a:cubicBezTo>
                        <a:cubicBezTo>
                          <a:pt x="78670" y="71807"/>
                          <a:pt x="127854" y="63673"/>
                          <a:pt x="228765" y="46261"/>
                        </a:cubicBezTo>
                        <a:lnTo>
                          <a:pt x="228765" y="47024"/>
                        </a:lnTo>
                        <a:cubicBezTo>
                          <a:pt x="228765" y="47024"/>
                          <a:pt x="229019" y="47659"/>
                          <a:pt x="229019" y="47659"/>
                        </a:cubicBezTo>
                        <a:lnTo>
                          <a:pt x="229019" y="47659"/>
                        </a:lnTo>
                        <a:lnTo>
                          <a:pt x="229528" y="50583"/>
                        </a:lnTo>
                        <a:cubicBezTo>
                          <a:pt x="427282" y="17284"/>
                          <a:pt x="470748" y="7499"/>
                          <a:pt x="361068" y="25418"/>
                        </a:cubicBezTo>
                        <a:cubicBezTo>
                          <a:pt x="396272" y="18555"/>
                          <a:pt x="428045" y="12328"/>
                          <a:pt x="451176" y="7880"/>
                        </a:cubicBezTo>
                        <a:cubicBezTo>
                          <a:pt x="462868" y="5465"/>
                          <a:pt x="472400" y="3559"/>
                          <a:pt x="478882" y="2288"/>
                        </a:cubicBezTo>
                        <a:cubicBezTo>
                          <a:pt x="485364" y="890"/>
                          <a:pt x="489049" y="0"/>
                          <a:pt x="489049" y="0"/>
                        </a:cubicBezTo>
                        <a:cubicBezTo>
                          <a:pt x="489049" y="0"/>
                          <a:pt x="485364" y="381"/>
                          <a:pt x="478755" y="1398"/>
                        </a:cubicBezTo>
                        <a:cubicBezTo>
                          <a:pt x="472146" y="2415"/>
                          <a:pt x="462614" y="3940"/>
                          <a:pt x="450795" y="5846"/>
                        </a:cubicBezTo>
                        <a:cubicBezTo>
                          <a:pt x="427282" y="9786"/>
                          <a:pt x="394620" y="15251"/>
                          <a:pt x="358653" y="21352"/>
                        </a:cubicBezTo>
                        <a:lnTo>
                          <a:pt x="228384" y="43593"/>
                        </a:lnTo>
                        <a:lnTo>
                          <a:pt x="228638" y="44991"/>
                        </a:lnTo>
                        <a:cubicBezTo>
                          <a:pt x="185300" y="51472"/>
                          <a:pt x="131921" y="60623"/>
                          <a:pt x="96209" y="67104"/>
                        </a:cubicBezTo>
                        <a:cubicBezTo>
                          <a:pt x="93921" y="67232"/>
                          <a:pt x="89727" y="67867"/>
                          <a:pt x="83881" y="68630"/>
                        </a:cubicBezTo>
                        <a:cubicBezTo>
                          <a:pt x="74984" y="70028"/>
                          <a:pt x="62910" y="71934"/>
                          <a:pt x="49439" y="74095"/>
                        </a:cubicBezTo>
                        <a:cubicBezTo>
                          <a:pt x="35840" y="76509"/>
                          <a:pt x="23512" y="78797"/>
                          <a:pt x="14488" y="80449"/>
                        </a:cubicBezTo>
                        <a:cubicBezTo>
                          <a:pt x="5592" y="82228"/>
                          <a:pt x="127" y="83372"/>
                          <a:pt x="127" y="8375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8" name="Freeform: Shape 2517">
                    <a:extLst>
                      <a:ext uri="{FF2B5EF4-FFF2-40B4-BE49-F238E27FC236}">
                        <a16:creationId xmlns:a16="http://schemas.microsoft.com/office/drawing/2014/main" id="{A15E8131-D750-ED03-D287-38FE847853FE}"/>
                      </a:ext>
                    </a:extLst>
                  </p:cNvPr>
                  <p:cNvSpPr/>
                  <p:nvPr/>
                </p:nvSpPr>
                <p:spPr>
                  <a:xfrm>
                    <a:off x="1536568" y="2731652"/>
                    <a:ext cx="226734" cy="33933"/>
                  </a:xfrm>
                  <a:custGeom>
                    <a:avLst/>
                    <a:gdLst>
                      <a:gd name="connsiteX0" fmla="*/ 183648 w 226734"/>
                      <a:gd name="connsiteY0" fmla="*/ 8388 h 33933"/>
                      <a:gd name="connsiteX1" fmla="*/ 214150 w 226734"/>
                      <a:gd name="connsiteY1" fmla="*/ 2923 h 33933"/>
                      <a:gd name="connsiteX2" fmla="*/ 226732 w 226734"/>
                      <a:gd name="connsiteY2" fmla="*/ 0 h 33933"/>
                      <a:gd name="connsiteX3" fmla="*/ 218598 w 226734"/>
                      <a:gd name="connsiteY3" fmla="*/ 890 h 33933"/>
                      <a:gd name="connsiteX4" fmla="*/ 219233 w 226734"/>
                      <a:gd name="connsiteY4" fmla="*/ 635 h 33933"/>
                      <a:gd name="connsiteX5" fmla="*/ 204872 w 226734"/>
                      <a:gd name="connsiteY5" fmla="*/ 2161 h 33933"/>
                      <a:gd name="connsiteX6" fmla="*/ 170303 w 226734"/>
                      <a:gd name="connsiteY6" fmla="*/ 7626 h 33933"/>
                      <a:gd name="connsiteX7" fmla="*/ 164203 w 226734"/>
                      <a:gd name="connsiteY7" fmla="*/ 8769 h 33933"/>
                      <a:gd name="connsiteX8" fmla="*/ 113239 w 226734"/>
                      <a:gd name="connsiteY8" fmla="*/ 16395 h 33933"/>
                      <a:gd name="connsiteX9" fmla="*/ 0 w 226734"/>
                      <a:gd name="connsiteY9" fmla="*/ 33933 h 33933"/>
                      <a:gd name="connsiteX10" fmla="*/ 70027 w 226734"/>
                      <a:gd name="connsiteY10" fmla="*/ 24910 h 33933"/>
                      <a:gd name="connsiteX11" fmla="*/ 183394 w 226734"/>
                      <a:gd name="connsiteY11" fmla="*/ 8515 h 33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6734" h="33933">
                        <a:moveTo>
                          <a:pt x="183648" y="8388"/>
                        </a:moveTo>
                        <a:cubicBezTo>
                          <a:pt x="195467" y="6228"/>
                          <a:pt x="206270" y="4321"/>
                          <a:pt x="214150" y="2923"/>
                        </a:cubicBezTo>
                        <a:cubicBezTo>
                          <a:pt x="222029" y="1398"/>
                          <a:pt x="226859" y="254"/>
                          <a:pt x="226732" y="0"/>
                        </a:cubicBezTo>
                        <a:cubicBezTo>
                          <a:pt x="226732" y="0"/>
                          <a:pt x="223809" y="254"/>
                          <a:pt x="218598" y="890"/>
                        </a:cubicBezTo>
                        <a:cubicBezTo>
                          <a:pt x="218852" y="890"/>
                          <a:pt x="219233" y="635"/>
                          <a:pt x="219233" y="635"/>
                        </a:cubicBezTo>
                        <a:cubicBezTo>
                          <a:pt x="219233" y="254"/>
                          <a:pt x="213641" y="890"/>
                          <a:pt x="204872" y="2161"/>
                        </a:cubicBezTo>
                        <a:cubicBezTo>
                          <a:pt x="195975" y="3559"/>
                          <a:pt x="183775" y="5465"/>
                          <a:pt x="170303" y="7626"/>
                        </a:cubicBezTo>
                        <a:cubicBezTo>
                          <a:pt x="168270" y="8007"/>
                          <a:pt x="166236" y="8388"/>
                          <a:pt x="164203" y="8769"/>
                        </a:cubicBezTo>
                        <a:cubicBezTo>
                          <a:pt x="148825" y="11057"/>
                          <a:pt x="131540" y="13726"/>
                          <a:pt x="113239" y="16395"/>
                        </a:cubicBezTo>
                        <a:lnTo>
                          <a:pt x="0" y="33933"/>
                        </a:lnTo>
                        <a:lnTo>
                          <a:pt x="70027" y="24910"/>
                        </a:lnTo>
                        <a:cubicBezTo>
                          <a:pt x="108791" y="19826"/>
                          <a:pt x="160009" y="12455"/>
                          <a:pt x="183394" y="851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9" name="Freeform: Shape 2518">
                    <a:extLst>
                      <a:ext uri="{FF2B5EF4-FFF2-40B4-BE49-F238E27FC236}">
                        <a16:creationId xmlns:a16="http://schemas.microsoft.com/office/drawing/2014/main" id="{E1401F8C-6D1E-A857-CD06-AE4B13533DBA}"/>
                      </a:ext>
                    </a:extLst>
                  </p:cNvPr>
                  <p:cNvSpPr/>
                  <p:nvPr/>
                </p:nvSpPr>
                <p:spPr>
                  <a:xfrm>
                    <a:off x="4356988" y="2432469"/>
                    <a:ext cx="7498" cy="2043"/>
                  </a:xfrm>
                  <a:custGeom>
                    <a:avLst/>
                    <a:gdLst>
                      <a:gd name="connsiteX0" fmla="*/ 7498 w 7498"/>
                      <a:gd name="connsiteY0" fmla="*/ 2043 h 2043"/>
                      <a:gd name="connsiteX1" fmla="*/ 7244 w 7498"/>
                      <a:gd name="connsiteY1" fmla="*/ 1916 h 2043"/>
                      <a:gd name="connsiteX2" fmla="*/ 0 w 7498"/>
                      <a:gd name="connsiteY2" fmla="*/ 10 h 2043"/>
                      <a:gd name="connsiteX3" fmla="*/ 7371 w 7498"/>
                      <a:gd name="connsiteY3" fmla="*/ 2043 h 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498" h="2043">
                        <a:moveTo>
                          <a:pt x="7498" y="2043"/>
                        </a:moveTo>
                        <a:cubicBezTo>
                          <a:pt x="7498" y="2043"/>
                          <a:pt x="7371" y="2043"/>
                          <a:pt x="7244" y="1916"/>
                        </a:cubicBezTo>
                        <a:cubicBezTo>
                          <a:pt x="5592" y="1026"/>
                          <a:pt x="2415" y="-117"/>
                          <a:pt x="0" y="10"/>
                        </a:cubicBezTo>
                        <a:lnTo>
                          <a:pt x="7371" y="2043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0" name="Freeform: Shape 2519">
                    <a:extLst>
                      <a:ext uri="{FF2B5EF4-FFF2-40B4-BE49-F238E27FC236}">
                        <a16:creationId xmlns:a16="http://schemas.microsoft.com/office/drawing/2014/main" id="{60340A75-0E7E-27CA-91E0-47F7CBC5F557}"/>
                      </a:ext>
                    </a:extLst>
                  </p:cNvPr>
                  <p:cNvSpPr/>
                  <p:nvPr/>
                </p:nvSpPr>
                <p:spPr>
                  <a:xfrm>
                    <a:off x="4518776" y="3316020"/>
                    <a:ext cx="167761" cy="204236"/>
                  </a:xfrm>
                  <a:custGeom>
                    <a:avLst/>
                    <a:gdLst>
                      <a:gd name="connsiteX0" fmla="*/ 40797 w 167761"/>
                      <a:gd name="connsiteY0" fmla="*/ 152129 h 204236"/>
                      <a:gd name="connsiteX1" fmla="*/ 0 w 167761"/>
                      <a:gd name="connsiteY1" fmla="*/ 204237 h 204236"/>
                      <a:gd name="connsiteX2" fmla="*/ 83881 w 167761"/>
                      <a:gd name="connsiteY2" fmla="*/ 102182 h 204236"/>
                      <a:gd name="connsiteX3" fmla="*/ 167761 w 167761"/>
                      <a:gd name="connsiteY3" fmla="*/ 0 h 204236"/>
                      <a:gd name="connsiteX4" fmla="*/ 124550 w 167761"/>
                      <a:gd name="connsiteY4" fmla="*/ 50074 h 204236"/>
                      <a:gd name="connsiteX5" fmla="*/ 81466 w 167761"/>
                      <a:gd name="connsiteY5" fmla="*/ 100148 h 204236"/>
                      <a:gd name="connsiteX6" fmla="*/ 40797 w 167761"/>
                      <a:gd name="connsiteY6" fmla="*/ 152129 h 20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7761" h="204236">
                        <a:moveTo>
                          <a:pt x="40797" y="152129"/>
                        </a:moveTo>
                        <a:lnTo>
                          <a:pt x="0" y="204237"/>
                        </a:lnTo>
                        <a:lnTo>
                          <a:pt x="83881" y="102182"/>
                        </a:lnTo>
                        <a:lnTo>
                          <a:pt x="167761" y="0"/>
                        </a:lnTo>
                        <a:lnTo>
                          <a:pt x="124550" y="50074"/>
                        </a:lnTo>
                        <a:lnTo>
                          <a:pt x="81466" y="100148"/>
                        </a:lnTo>
                        <a:lnTo>
                          <a:pt x="40797" y="152129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1" name="Freeform: Shape 2520">
                    <a:extLst>
                      <a:ext uri="{FF2B5EF4-FFF2-40B4-BE49-F238E27FC236}">
                        <a16:creationId xmlns:a16="http://schemas.microsoft.com/office/drawing/2014/main" id="{CDA32768-68AB-9A3E-E5B6-FA2C457F644F}"/>
                      </a:ext>
                    </a:extLst>
                  </p:cNvPr>
                  <p:cNvSpPr/>
                  <p:nvPr/>
                </p:nvSpPr>
                <p:spPr>
                  <a:xfrm>
                    <a:off x="2931270" y="2527434"/>
                    <a:ext cx="97862" cy="16994"/>
                  </a:xfrm>
                  <a:custGeom>
                    <a:avLst/>
                    <a:gdLst>
                      <a:gd name="connsiteX0" fmla="*/ 48933 w 97862"/>
                      <a:gd name="connsiteY0" fmla="*/ 9641 h 16994"/>
                      <a:gd name="connsiteX1" fmla="*/ 83502 w 97862"/>
                      <a:gd name="connsiteY1" fmla="*/ 3413 h 16994"/>
                      <a:gd name="connsiteX2" fmla="*/ 97863 w 97862"/>
                      <a:gd name="connsiteY2" fmla="*/ 109 h 16994"/>
                      <a:gd name="connsiteX3" fmla="*/ 83248 w 97862"/>
                      <a:gd name="connsiteY3" fmla="*/ 1761 h 16994"/>
                      <a:gd name="connsiteX4" fmla="*/ 48551 w 97862"/>
                      <a:gd name="connsiteY4" fmla="*/ 7353 h 16994"/>
                      <a:gd name="connsiteX5" fmla="*/ 14110 w 97862"/>
                      <a:gd name="connsiteY5" fmla="*/ 13581 h 16994"/>
                      <a:gd name="connsiteX6" fmla="*/ 2 w 97862"/>
                      <a:gd name="connsiteY6" fmla="*/ 16885 h 16994"/>
                      <a:gd name="connsiteX7" fmla="*/ 14364 w 97862"/>
                      <a:gd name="connsiteY7" fmla="*/ 15360 h 16994"/>
                      <a:gd name="connsiteX8" fmla="*/ 48933 w 97862"/>
                      <a:gd name="connsiteY8" fmla="*/ 9895 h 16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862" h="16994">
                        <a:moveTo>
                          <a:pt x="48933" y="9641"/>
                        </a:moveTo>
                        <a:cubicBezTo>
                          <a:pt x="62404" y="7226"/>
                          <a:pt x="74605" y="5066"/>
                          <a:pt x="83502" y="3413"/>
                        </a:cubicBezTo>
                        <a:cubicBezTo>
                          <a:pt x="92398" y="1634"/>
                          <a:pt x="97863" y="490"/>
                          <a:pt x="97863" y="109"/>
                        </a:cubicBezTo>
                        <a:cubicBezTo>
                          <a:pt x="97863" y="-272"/>
                          <a:pt x="92271" y="363"/>
                          <a:pt x="83248" y="1761"/>
                        </a:cubicBezTo>
                        <a:cubicBezTo>
                          <a:pt x="74351" y="3159"/>
                          <a:pt x="62023" y="5193"/>
                          <a:pt x="48551" y="7353"/>
                        </a:cubicBezTo>
                        <a:cubicBezTo>
                          <a:pt x="35080" y="9768"/>
                          <a:pt x="23006" y="11929"/>
                          <a:pt x="14110" y="13581"/>
                        </a:cubicBezTo>
                        <a:cubicBezTo>
                          <a:pt x="5340" y="15233"/>
                          <a:pt x="-125" y="16504"/>
                          <a:pt x="2" y="16885"/>
                        </a:cubicBezTo>
                        <a:cubicBezTo>
                          <a:pt x="2" y="17266"/>
                          <a:pt x="5594" y="16631"/>
                          <a:pt x="14364" y="15360"/>
                        </a:cubicBezTo>
                        <a:cubicBezTo>
                          <a:pt x="23260" y="13962"/>
                          <a:pt x="35461" y="12056"/>
                          <a:pt x="48933" y="989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2" name="Freeform: Shape 2521">
                    <a:extLst>
                      <a:ext uri="{FF2B5EF4-FFF2-40B4-BE49-F238E27FC236}">
                        <a16:creationId xmlns:a16="http://schemas.microsoft.com/office/drawing/2014/main" id="{5876AB2D-D084-7F26-2D27-E2A04226CA1F}"/>
                      </a:ext>
                    </a:extLst>
                  </p:cNvPr>
                  <p:cNvSpPr/>
                  <p:nvPr/>
                </p:nvSpPr>
                <p:spPr>
                  <a:xfrm>
                    <a:off x="2440571" y="2601147"/>
                    <a:ext cx="97735" cy="16994"/>
                  </a:xfrm>
                  <a:custGeom>
                    <a:avLst/>
                    <a:gdLst>
                      <a:gd name="connsiteX0" fmla="*/ 14488 w 97735"/>
                      <a:gd name="connsiteY0" fmla="*/ 15106 h 16994"/>
                      <a:gd name="connsiteX1" fmla="*/ 48930 w 97735"/>
                      <a:gd name="connsiteY1" fmla="*/ 9641 h 16994"/>
                      <a:gd name="connsiteX2" fmla="*/ 83499 w 97735"/>
                      <a:gd name="connsiteY2" fmla="*/ 3413 h 16994"/>
                      <a:gd name="connsiteX3" fmla="*/ 97734 w 97735"/>
                      <a:gd name="connsiteY3" fmla="*/ 109 h 16994"/>
                      <a:gd name="connsiteX4" fmla="*/ 83118 w 97735"/>
                      <a:gd name="connsiteY4" fmla="*/ 1761 h 16994"/>
                      <a:gd name="connsiteX5" fmla="*/ 48422 w 97735"/>
                      <a:gd name="connsiteY5" fmla="*/ 7353 h 16994"/>
                      <a:gd name="connsiteX6" fmla="*/ 14107 w 97735"/>
                      <a:gd name="connsiteY6" fmla="*/ 13581 h 16994"/>
                      <a:gd name="connsiteX7" fmla="*/ 0 w 97735"/>
                      <a:gd name="connsiteY7" fmla="*/ 16885 h 16994"/>
                      <a:gd name="connsiteX8" fmla="*/ 14361 w 97735"/>
                      <a:gd name="connsiteY8" fmla="*/ 15360 h 16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5" h="16994">
                        <a:moveTo>
                          <a:pt x="14488" y="15106"/>
                        </a:moveTo>
                        <a:cubicBezTo>
                          <a:pt x="23385" y="13708"/>
                          <a:pt x="35459" y="11801"/>
                          <a:pt x="48930" y="9641"/>
                        </a:cubicBezTo>
                        <a:cubicBezTo>
                          <a:pt x="62402" y="7226"/>
                          <a:pt x="74603" y="4938"/>
                          <a:pt x="83499" y="3413"/>
                        </a:cubicBezTo>
                        <a:cubicBezTo>
                          <a:pt x="92396" y="1634"/>
                          <a:pt x="97860" y="490"/>
                          <a:pt x="97734" y="109"/>
                        </a:cubicBezTo>
                        <a:cubicBezTo>
                          <a:pt x="97734" y="-272"/>
                          <a:pt x="92142" y="363"/>
                          <a:pt x="83118" y="1761"/>
                        </a:cubicBezTo>
                        <a:cubicBezTo>
                          <a:pt x="74222" y="3159"/>
                          <a:pt x="61894" y="5193"/>
                          <a:pt x="48422" y="7353"/>
                        </a:cubicBezTo>
                        <a:cubicBezTo>
                          <a:pt x="35077" y="9768"/>
                          <a:pt x="23004" y="11928"/>
                          <a:pt x="14107" y="13581"/>
                        </a:cubicBezTo>
                        <a:cubicBezTo>
                          <a:pt x="5338" y="15360"/>
                          <a:pt x="0" y="16504"/>
                          <a:pt x="0" y="16885"/>
                        </a:cubicBezTo>
                        <a:cubicBezTo>
                          <a:pt x="0" y="17266"/>
                          <a:pt x="5592" y="16631"/>
                          <a:pt x="14361" y="1536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3" name="Freeform: Shape 2522">
                    <a:extLst>
                      <a:ext uri="{FF2B5EF4-FFF2-40B4-BE49-F238E27FC236}">
                        <a16:creationId xmlns:a16="http://schemas.microsoft.com/office/drawing/2014/main" id="{D728B1F4-DE28-6737-270B-2D214D7BEE1D}"/>
                      </a:ext>
                    </a:extLst>
                  </p:cNvPr>
                  <p:cNvSpPr/>
                  <p:nvPr/>
                </p:nvSpPr>
                <p:spPr>
                  <a:xfrm>
                    <a:off x="1559569" y="2743997"/>
                    <a:ext cx="97354" cy="16741"/>
                  </a:xfrm>
                  <a:custGeom>
                    <a:avLst/>
                    <a:gdLst>
                      <a:gd name="connsiteX0" fmla="*/ 14364 w 97354"/>
                      <a:gd name="connsiteY0" fmla="*/ 15107 h 16741"/>
                      <a:gd name="connsiteX1" fmla="*/ 48933 w 97354"/>
                      <a:gd name="connsiteY1" fmla="*/ 9642 h 16741"/>
                      <a:gd name="connsiteX2" fmla="*/ 83247 w 97354"/>
                      <a:gd name="connsiteY2" fmla="*/ 3414 h 16741"/>
                      <a:gd name="connsiteX3" fmla="*/ 97355 w 97354"/>
                      <a:gd name="connsiteY3" fmla="*/ 110 h 16741"/>
                      <a:gd name="connsiteX4" fmla="*/ 82993 w 97354"/>
                      <a:gd name="connsiteY4" fmla="*/ 1635 h 16741"/>
                      <a:gd name="connsiteX5" fmla="*/ 48551 w 97354"/>
                      <a:gd name="connsiteY5" fmla="*/ 7100 h 16741"/>
                      <a:gd name="connsiteX6" fmla="*/ 14109 w 97354"/>
                      <a:gd name="connsiteY6" fmla="*/ 13328 h 16741"/>
                      <a:gd name="connsiteX7" fmla="*/ 2 w 97354"/>
                      <a:gd name="connsiteY7" fmla="*/ 16632 h 16741"/>
                      <a:gd name="connsiteX8" fmla="*/ 14364 w 97354"/>
                      <a:gd name="connsiteY8" fmla="*/ 15107 h 16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354" h="16741">
                        <a:moveTo>
                          <a:pt x="14364" y="15107"/>
                        </a:moveTo>
                        <a:cubicBezTo>
                          <a:pt x="23260" y="13709"/>
                          <a:pt x="35461" y="11802"/>
                          <a:pt x="48933" y="9642"/>
                        </a:cubicBezTo>
                        <a:cubicBezTo>
                          <a:pt x="62277" y="7227"/>
                          <a:pt x="74351" y="5066"/>
                          <a:pt x="83247" y="3414"/>
                        </a:cubicBezTo>
                        <a:cubicBezTo>
                          <a:pt x="92017" y="1762"/>
                          <a:pt x="97355" y="491"/>
                          <a:pt x="97355" y="110"/>
                        </a:cubicBezTo>
                        <a:cubicBezTo>
                          <a:pt x="97355" y="-271"/>
                          <a:pt x="91762" y="364"/>
                          <a:pt x="82993" y="1635"/>
                        </a:cubicBezTo>
                        <a:cubicBezTo>
                          <a:pt x="74097" y="3033"/>
                          <a:pt x="62023" y="4939"/>
                          <a:pt x="48551" y="7100"/>
                        </a:cubicBezTo>
                        <a:cubicBezTo>
                          <a:pt x="35080" y="9515"/>
                          <a:pt x="23006" y="11675"/>
                          <a:pt x="14109" y="13328"/>
                        </a:cubicBezTo>
                        <a:cubicBezTo>
                          <a:pt x="5340" y="14980"/>
                          <a:pt x="-125" y="16251"/>
                          <a:pt x="2" y="16632"/>
                        </a:cubicBezTo>
                        <a:cubicBezTo>
                          <a:pt x="2" y="17013"/>
                          <a:pt x="5594" y="16378"/>
                          <a:pt x="14364" y="1510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4" name="Freeform: Shape 2523">
                    <a:extLst>
                      <a:ext uri="{FF2B5EF4-FFF2-40B4-BE49-F238E27FC236}">
                        <a16:creationId xmlns:a16="http://schemas.microsoft.com/office/drawing/2014/main" id="{7089B41D-C679-352A-92F1-748D2F737B64}"/>
                      </a:ext>
                    </a:extLst>
                  </p:cNvPr>
                  <p:cNvSpPr/>
                  <p:nvPr/>
                </p:nvSpPr>
                <p:spPr>
                  <a:xfrm>
                    <a:off x="1514652" y="3628464"/>
                    <a:ext cx="64745" cy="456715"/>
                  </a:xfrm>
                  <a:custGeom>
                    <a:avLst/>
                    <a:gdLst>
                      <a:gd name="connsiteX0" fmla="*/ 50892 w 64745"/>
                      <a:gd name="connsiteY0" fmla="*/ 344748 h 456715"/>
                      <a:gd name="connsiteX1" fmla="*/ 49113 w 64745"/>
                      <a:gd name="connsiteY1" fmla="*/ 330386 h 456715"/>
                      <a:gd name="connsiteX2" fmla="*/ 49749 w 64745"/>
                      <a:gd name="connsiteY2" fmla="*/ 330386 h 456715"/>
                      <a:gd name="connsiteX3" fmla="*/ 47207 w 64745"/>
                      <a:gd name="connsiteY3" fmla="*/ 315135 h 456715"/>
                      <a:gd name="connsiteX4" fmla="*/ 21153 w 64745"/>
                      <a:gd name="connsiteY4" fmla="*/ 128056 h 456715"/>
                      <a:gd name="connsiteX5" fmla="*/ 310 w 64745"/>
                      <a:gd name="connsiteY5" fmla="*/ 1091 h 456715"/>
                      <a:gd name="connsiteX6" fmla="*/ 27253 w 64745"/>
                      <a:gd name="connsiteY6" fmla="*/ 198719 h 456715"/>
                      <a:gd name="connsiteX7" fmla="*/ 25474 w 64745"/>
                      <a:gd name="connsiteY7" fmla="*/ 190585 h 456715"/>
                      <a:gd name="connsiteX8" fmla="*/ 21789 w 64745"/>
                      <a:gd name="connsiteY8" fmla="*/ 170632 h 456715"/>
                      <a:gd name="connsiteX9" fmla="*/ 14926 w 64745"/>
                      <a:gd name="connsiteY9" fmla="*/ 133902 h 456715"/>
                      <a:gd name="connsiteX10" fmla="*/ 38438 w 64745"/>
                      <a:gd name="connsiteY10" fmla="*/ 275355 h 456715"/>
                      <a:gd name="connsiteX11" fmla="*/ 64745 w 64745"/>
                      <a:gd name="connsiteY11" fmla="*/ 456715 h 456715"/>
                      <a:gd name="connsiteX12" fmla="*/ 50892 w 64745"/>
                      <a:gd name="connsiteY12" fmla="*/ 344748 h 456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4745" h="456715">
                        <a:moveTo>
                          <a:pt x="50892" y="344748"/>
                        </a:moveTo>
                        <a:cubicBezTo>
                          <a:pt x="50384" y="340172"/>
                          <a:pt x="49749" y="335343"/>
                          <a:pt x="49113" y="330386"/>
                        </a:cubicBezTo>
                        <a:lnTo>
                          <a:pt x="49749" y="330386"/>
                        </a:lnTo>
                        <a:cubicBezTo>
                          <a:pt x="49749" y="330386"/>
                          <a:pt x="47207" y="315135"/>
                          <a:pt x="47207" y="315135"/>
                        </a:cubicBezTo>
                        <a:cubicBezTo>
                          <a:pt x="39454" y="254894"/>
                          <a:pt x="28651" y="176732"/>
                          <a:pt x="21153" y="128056"/>
                        </a:cubicBezTo>
                        <a:cubicBezTo>
                          <a:pt x="12384" y="70992"/>
                          <a:pt x="2979" y="13547"/>
                          <a:pt x="310" y="1091"/>
                        </a:cubicBezTo>
                        <a:cubicBezTo>
                          <a:pt x="-2105" y="-10855"/>
                          <a:pt x="9842" y="76584"/>
                          <a:pt x="27253" y="198719"/>
                        </a:cubicBezTo>
                        <a:cubicBezTo>
                          <a:pt x="26999" y="197575"/>
                          <a:pt x="26364" y="194652"/>
                          <a:pt x="25474" y="190585"/>
                        </a:cubicBezTo>
                        <a:cubicBezTo>
                          <a:pt x="24457" y="185247"/>
                          <a:pt x="23187" y="178130"/>
                          <a:pt x="21789" y="170632"/>
                        </a:cubicBezTo>
                        <a:cubicBezTo>
                          <a:pt x="18993" y="155635"/>
                          <a:pt x="16069" y="139240"/>
                          <a:pt x="14926" y="133902"/>
                        </a:cubicBezTo>
                        <a:cubicBezTo>
                          <a:pt x="25601" y="198592"/>
                          <a:pt x="28779" y="217529"/>
                          <a:pt x="38438" y="275355"/>
                        </a:cubicBezTo>
                        <a:lnTo>
                          <a:pt x="64745" y="456715"/>
                        </a:lnTo>
                        <a:lnTo>
                          <a:pt x="50892" y="34474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5" name="Freeform: Shape 2524">
                    <a:extLst>
                      <a:ext uri="{FF2B5EF4-FFF2-40B4-BE49-F238E27FC236}">
                        <a16:creationId xmlns:a16="http://schemas.microsoft.com/office/drawing/2014/main" id="{5C6B052B-6A51-FC83-7FE0-0F29B55E81D3}"/>
                      </a:ext>
                    </a:extLst>
                  </p:cNvPr>
                  <p:cNvSpPr/>
                  <p:nvPr/>
                </p:nvSpPr>
                <p:spPr>
                  <a:xfrm>
                    <a:off x="2590538" y="3976661"/>
                    <a:ext cx="98244" cy="16856"/>
                  </a:xfrm>
                  <a:custGeom>
                    <a:avLst/>
                    <a:gdLst>
                      <a:gd name="connsiteX0" fmla="*/ 83629 w 98244"/>
                      <a:gd name="connsiteY0" fmla="*/ 1761 h 16856"/>
                      <a:gd name="connsiteX1" fmla="*/ 49314 w 98244"/>
                      <a:gd name="connsiteY1" fmla="*/ 7226 h 16856"/>
                      <a:gd name="connsiteX2" fmla="*/ 14491 w 98244"/>
                      <a:gd name="connsiteY2" fmla="*/ 13454 h 16856"/>
                      <a:gd name="connsiteX3" fmla="*/ 2 w 98244"/>
                      <a:gd name="connsiteY3" fmla="*/ 16758 h 16856"/>
                      <a:gd name="connsiteX4" fmla="*/ 14872 w 98244"/>
                      <a:gd name="connsiteY4" fmla="*/ 15106 h 16856"/>
                      <a:gd name="connsiteX5" fmla="*/ 49822 w 98244"/>
                      <a:gd name="connsiteY5" fmla="*/ 9514 h 16856"/>
                      <a:gd name="connsiteX6" fmla="*/ 84010 w 98244"/>
                      <a:gd name="connsiteY6" fmla="*/ 3413 h 16856"/>
                      <a:gd name="connsiteX7" fmla="*/ 98244 w 98244"/>
                      <a:gd name="connsiteY7" fmla="*/ 109 h 16856"/>
                      <a:gd name="connsiteX8" fmla="*/ 83756 w 98244"/>
                      <a:gd name="connsiteY8" fmla="*/ 1761 h 1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244" h="16856">
                        <a:moveTo>
                          <a:pt x="83629" y="1761"/>
                        </a:moveTo>
                        <a:cubicBezTo>
                          <a:pt x="74732" y="3159"/>
                          <a:pt x="62531" y="5066"/>
                          <a:pt x="49314" y="7226"/>
                        </a:cubicBezTo>
                        <a:cubicBezTo>
                          <a:pt x="35842" y="9641"/>
                          <a:pt x="23514" y="11928"/>
                          <a:pt x="14491" y="13454"/>
                        </a:cubicBezTo>
                        <a:cubicBezTo>
                          <a:pt x="5467" y="15233"/>
                          <a:pt x="-125" y="16504"/>
                          <a:pt x="2" y="16758"/>
                        </a:cubicBezTo>
                        <a:cubicBezTo>
                          <a:pt x="2" y="17139"/>
                          <a:pt x="5721" y="16377"/>
                          <a:pt x="14872" y="15106"/>
                        </a:cubicBezTo>
                        <a:cubicBezTo>
                          <a:pt x="23895" y="13708"/>
                          <a:pt x="36351" y="11674"/>
                          <a:pt x="49822" y="9514"/>
                        </a:cubicBezTo>
                        <a:cubicBezTo>
                          <a:pt x="63040" y="7099"/>
                          <a:pt x="75113" y="4939"/>
                          <a:pt x="84010" y="3413"/>
                        </a:cubicBezTo>
                        <a:cubicBezTo>
                          <a:pt x="92779" y="1634"/>
                          <a:pt x="98244" y="490"/>
                          <a:pt x="98244" y="109"/>
                        </a:cubicBezTo>
                        <a:cubicBezTo>
                          <a:pt x="98244" y="-272"/>
                          <a:pt x="92652" y="363"/>
                          <a:pt x="83756" y="176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6" name="Freeform: Shape 2525">
                    <a:extLst>
                      <a:ext uri="{FF2B5EF4-FFF2-40B4-BE49-F238E27FC236}">
                        <a16:creationId xmlns:a16="http://schemas.microsoft.com/office/drawing/2014/main" id="{6CCCB880-DAF4-FCF3-C28C-236153FDC25E}"/>
                      </a:ext>
                    </a:extLst>
                  </p:cNvPr>
                  <p:cNvSpPr/>
                  <p:nvPr/>
                </p:nvSpPr>
                <p:spPr>
                  <a:xfrm>
                    <a:off x="2786132" y="3940820"/>
                    <a:ext cx="97735" cy="16995"/>
                  </a:xfrm>
                  <a:custGeom>
                    <a:avLst/>
                    <a:gdLst>
                      <a:gd name="connsiteX0" fmla="*/ 83247 w 97735"/>
                      <a:gd name="connsiteY0" fmla="*/ 1762 h 16995"/>
                      <a:gd name="connsiteX1" fmla="*/ 48805 w 97735"/>
                      <a:gd name="connsiteY1" fmla="*/ 7354 h 16995"/>
                      <a:gd name="connsiteX2" fmla="*/ 14236 w 97735"/>
                      <a:gd name="connsiteY2" fmla="*/ 13582 h 16995"/>
                      <a:gd name="connsiteX3" fmla="*/ 2 w 97735"/>
                      <a:gd name="connsiteY3" fmla="*/ 16886 h 16995"/>
                      <a:gd name="connsiteX4" fmla="*/ 14618 w 97735"/>
                      <a:gd name="connsiteY4" fmla="*/ 15234 h 16995"/>
                      <a:gd name="connsiteX5" fmla="*/ 49314 w 97735"/>
                      <a:gd name="connsiteY5" fmla="*/ 9642 h 16995"/>
                      <a:gd name="connsiteX6" fmla="*/ 83628 w 97735"/>
                      <a:gd name="connsiteY6" fmla="*/ 3414 h 16995"/>
                      <a:gd name="connsiteX7" fmla="*/ 97736 w 97735"/>
                      <a:gd name="connsiteY7" fmla="*/ 110 h 16995"/>
                      <a:gd name="connsiteX8" fmla="*/ 83374 w 97735"/>
                      <a:gd name="connsiteY8" fmla="*/ 1635 h 16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5" h="16995">
                        <a:moveTo>
                          <a:pt x="83247" y="1762"/>
                        </a:moveTo>
                        <a:cubicBezTo>
                          <a:pt x="74351" y="3160"/>
                          <a:pt x="62277" y="5194"/>
                          <a:pt x="48805" y="7354"/>
                        </a:cubicBezTo>
                        <a:cubicBezTo>
                          <a:pt x="35334" y="9769"/>
                          <a:pt x="23133" y="12057"/>
                          <a:pt x="14236" y="13582"/>
                        </a:cubicBezTo>
                        <a:cubicBezTo>
                          <a:pt x="5340" y="15361"/>
                          <a:pt x="-125" y="16505"/>
                          <a:pt x="2" y="16886"/>
                        </a:cubicBezTo>
                        <a:cubicBezTo>
                          <a:pt x="2" y="17267"/>
                          <a:pt x="5594" y="16632"/>
                          <a:pt x="14618" y="15234"/>
                        </a:cubicBezTo>
                        <a:cubicBezTo>
                          <a:pt x="23514" y="13836"/>
                          <a:pt x="35842" y="11802"/>
                          <a:pt x="49314" y="9642"/>
                        </a:cubicBezTo>
                        <a:cubicBezTo>
                          <a:pt x="62786" y="7227"/>
                          <a:pt x="74859" y="5066"/>
                          <a:pt x="83628" y="3414"/>
                        </a:cubicBezTo>
                        <a:cubicBezTo>
                          <a:pt x="92398" y="1635"/>
                          <a:pt x="97736" y="491"/>
                          <a:pt x="97736" y="110"/>
                        </a:cubicBezTo>
                        <a:cubicBezTo>
                          <a:pt x="97736" y="-271"/>
                          <a:pt x="92271" y="364"/>
                          <a:pt x="83374" y="163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7" name="Freeform: Shape 2526">
                    <a:extLst>
                      <a:ext uri="{FF2B5EF4-FFF2-40B4-BE49-F238E27FC236}">
                        <a16:creationId xmlns:a16="http://schemas.microsoft.com/office/drawing/2014/main" id="{19907F6A-19AE-D464-942E-1124CB279E66}"/>
                      </a:ext>
                    </a:extLst>
                  </p:cNvPr>
                  <p:cNvSpPr/>
                  <p:nvPr/>
                </p:nvSpPr>
                <p:spPr>
                  <a:xfrm>
                    <a:off x="3174780" y="3859973"/>
                    <a:ext cx="97733" cy="16886"/>
                  </a:xfrm>
                  <a:custGeom>
                    <a:avLst/>
                    <a:gdLst>
                      <a:gd name="connsiteX0" fmla="*/ 97734 w 97733"/>
                      <a:gd name="connsiteY0" fmla="*/ 0 h 16886"/>
                      <a:gd name="connsiteX1" fmla="*/ 83118 w 97733"/>
                      <a:gd name="connsiteY1" fmla="*/ 1652 h 16886"/>
                      <a:gd name="connsiteX2" fmla="*/ 48422 w 97733"/>
                      <a:gd name="connsiteY2" fmla="*/ 7244 h 16886"/>
                      <a:gd name="connsiteX3" fmla="*/ 14107 w 97733"/>
                      <a:gd name="connsiteY3" fmla="*/ 13472 h 16886"/>
                      <a:gd name="connsiteX4" fmla="*/ 0 w 97733"/>
                      <a:gd name="connsiteY4" fmla="*/ 16776 h 16886"/>
                      <a:gd name="connsiteX5" fmla="*/ 14361 w 97733"/>
                      <a:gd name="connsiteY5" fmla="*/ 15251 h 16886"/>
                      <a:gd name="connsiteX6" fmla="*/ 48803 w 97733"/>
                      <a:gd name="connsiteY6" fmla="*/ 9786 h 16886"/>
                      <a:gd name="connsiteX7" fmla="*/ 83372 w 97733"/>
                      <a:gd name="connsiteY7" fmla="*/ 3559 h 16886"/>
                      <a:gd name="connsiteX8" fmla="*/ 97734 w 97733"/>
                      <a:gd name="connsiteY8" fmla="*/ 254 h 16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733" h="16886">
                        <a:moveTo>
                          <a:pt x="97734" y="0"/>
                        </a:moveTo>
                        <a:cubicBezTo>
                          <a:pt x="97734" y="0"/>
                          <a:pt x="92142" y="254"/>
                          <a:pt x="83118" y="1652"/>
                        </a:cubicBezTo>
                        <a:cubicBezTo>
                          <a:pt x="74095" y="3050"/>
                          <a:pt x="61894" y="5084"/>
                          <a:pt x="48422" y="7244"/>
                        </a:cubicBezTo>
                        <a:cubicBezTo>
                          <a:pt x="35077" y="9659"/>
                          <a:pt x="22877" y="11820"/>
                          <a:pt x="14107" y="13472"/>
                        </a:cubicBezTo>
                        <a:cubicBezTo>
                          <a:pt x="5338" y="15251"/>
                          <a:pt x="0" y="16395"/>
                          <a:pt x="0" y="16776"/>
                        </a:cubicBezTo>
                        <a:cubicBezTo>
                          <a:pt x="0" y="17157"/>
                          <a:pt x="5592" y="16522"/>
                          <a:pt x="14361" y="15251"/>
                        </a:cubicBezTo>
                        <a:cubicBezTo>
                          <a:pt x="23258" y="13853"/>
                          <a:pt x="35331" y="11947"/>
                          <a:pt x="48803" y="9786"/>
                        </a:cubicBezTo>
                        <a:cubicBezTo>
                          <a:pt x="62275" y="7371"/>
                          <a:pt x="74476" y="5211"/>
                          <a:pt x="83372" y="3559"/>
                        </a:cubicBezTo>
                        <a:cubicBezTo>
                          <a:pt x="92269" y="1779"/>
                          <a:pt x="97734" y="635"/>
                          <a:pt x="97734" y="25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8" name="Freeform: Shape 2527">
                    <a:extLst>
                      <a:ext uri="{FF2B5EF4-FFF2-40B4-BE49-F238E27FC236}">
                        <a16:creationId xmlns:a16="http://schemas.microsoft.com/office/drawing/2014/main" id="{257D713A-C6BE-8058-6CE2-BC77F458EC4D}"/>
                      </a:ext>
                    </a:extLst>
                  </p:cNvPr>
                  <p:cNvSpPr/>
                  <p:nvPr/>
                </p:nvSpPr>
                <p:spPr>
                  <a:xfrm>
                    <a:off x="2092594" y="4021237"/>
                    <a:ext cx="207070" cy="36363"/>
                  </a:xfrm>
                  <a:custGeom>
                    <a:avLst/>
                    <a:gdLst>
                      <a:gd name="connsiteX0" fmla="*/ 46262 w 207070"/>
                      <a:gd name="connsiteY0" fmla="*/ 28993 h 36363"/>
                      <a:gd name="connsiteX1" fmla="*/ 200551 w 207070"/>
                      <a:gd name="connsiteY1" fmla="*/ 2557 h 36363"/>
                      <a:gd name="connsiteX2" fmla="*/ 194323 w 207070"/>
                      <a:gd name="connsiteY2" fmla="*/ 1287 h 36363"/>
                      <a:gd name="connsiteX3" fmla="*/ 146156 w 207070"/>
                      <a:gd name="connsiteY3" fmla="*/ 8912 h 36363"/>
                      <a:gd name="connsiteX4" fmla="*/ 45753 w 207070"/>
                      <a:gd name="connsiteY4" fmla="*/ 26069 h 36363"/>
                      <a:gd name="connsiteX5" fmla="*/ 38128 w 207070"/>
                      <a:gd name="connsiteY5" fmla="*/ 26705 h 36363"/>
                      <a:gd name="connsiteX6" fmla="*/ 0 w 207070"/>
                      <a:gd name="connsiteY6" fmla="*/ 33441 h 36363"/>
                      <a:gd name="connsiteX7" fmla="*/ 0 w 207070"/>
                      <a:gd name="connsiteY7" fmla="*/ 36364 h 36363"/>
                      <a:gd name="connsiteX8" fmla="*/ 38128 w 207070"/>
                      <a:gd name="connsiteY8" fmla="*/ 29755 h 36363"/>
                      <a:gd name="connsiteX9" fmla="*/ 46262 w 207070"/>
                      <a:gd name="connsiteY9" fmla="*/ 28993 h 36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7070" h="36363">
                        <a:moveTo>
                          <a:pt x="46262" y="28993"/>
                        </a:moveTo>
                        <a:lnTo>
                          <a:pt x="200551" y="2557"/>
                        </a:lnTo>
                        <a:cubicBezTo>
                          <a:pt x="207795" y="397"/>
                          <a:pt x="212752" y="-1255"/>
                          <a:pt x="194323" y="1287"/>
                        </a:cubicBezTo>
                        <a:cubicBezTo>
                          <a:pt x="185046" y="2557"/>
                          <a:pt x="169922" y="4972"/>
                          <a:pt x="146156" y="8912"/>
                        </a:cubicBezTo>
                        <a:cubicBezTo>
                          <a:pt x="122135" y="12979"/>
                          <a:pt x="90744" y="18063"/>
                          <a:pt x="45753" y="26069"/>
                        </a:cubicBezTo>
                        <a:lnTo>
                          <a:pt x="38128" y="26705"/>
                        </a:lnTo>
                        <a:cubicBezTo>
                          <a:pt x="27960" y="28484"/>
                          <a:pt x="14489" y="30899"/>
                          <a:pt x="0" y="33441"/>
                        </a:cubicBezTo>
                        <a:lnTo>
                          <a:pt x="0" y="36364"/>
                        </a:lnTo>
                        <a:cubicBezTo>
                          <a:pt x="0" y="36364"/>
                          <a:pt x="38128" y="29755"/>
                          <a:pt x="38128" y="29755"/>
                        </a:cubicBezTo>
                        <a:lnTo>
                          <a:pt x="46262" y="28993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9" name="Freeform: Shape 2528">
                    <a:extLst>
                      <a:ext uri="{FF2B5EF4-FFF2-40B4-BE49-F238E27FC236}">
                        <a16:creationId xmlns:a16="http://schemas.microsoft.com/office/drawing/2014/main" id="{06B975D7-5D90-69B9-C666-08050001329B}"/>
                      </a:ext>
                    </a:extLst>
                  </p:cNvPr>
                  <p:cNvSpPr/>
                  <p:nvPr/>
                </p:nvSpPr>
                <p:spPr>
                  <a:xfrm>
                    <a:off x="3405521" y="3794393"/>
                    <a:ext cx="201244" cy="35352"/>
                  </a:xfrm>
                  <a:custGeom>
                    <a:avLst/>
                    <a:gdLst>
                      <a:gd name="connsiteX0" fmla="*/ 144180 w 201244"/>
                      <a:gd name="connsiteY0" fmla="*/ 10676 h 35352"/>
                      <a:gd name="connsiteX1" fmla="*/ 163371 w 201244"/>
                      <a:gd name="connsiteY1" fmla="*/ 7117 h 35352"/>
                      <a:gd name="connsiteX2" fmla="*/ 201245 w 201244"/>
                      <a:gd name="connsiteY2" fmla="*/ 0 h 35352"/>
                      <a:gd name="connsiteX3" fmla="*/ 4634 w 201244"/>
                      <a:gd name="connsiteY3" fmla="*/ 34950 h 35352"/>
                      <a:gd name="connsiteX4" fmla="*/ 135919 w 201244"/>
                      <a:gd name="connsiteY4" fmla="*/ 12582 h 35352"/>
                      <a:gd name="connsiteX5" fmla="*/ 144180 w 201244"/>
                      <a:gd name="connsiteY5" fmla="*/ 10676 h 35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244" h="35352">
                        <a:moveTo>
                          <a:pt x="144180" y="10676"/>
                        </a:moveTo>
                        <a:cubicBezTo>
                          <a:pt x="149264" y="9786"/>
                          <a:pt x="156127" y="8388"/>
                          <a:pt x="163371" y="7117"/>
                        </a:cubicBezTo>
                        <a:cubicBezTo>
                          <a:pt x="177987" y="4448"/>
                          <a:pt x="194382" y="1398"/>
                          <a:pt x="201245" y="0"/>
                        </a:cubicBezTo>
                        <a:cubicBezTo>
                          <a:pt x="97157" y="17793"/>
                          <a:pt x="-25487" y="38509"/>
                          <a:pt x="4634" y="34950"/>
                        </a:cubicBezTo>
                        <a:lnTo>
                          <a:pt x="135919" y="12582"/>
                        </a:lnTo>
                        <a:cubicBezTo>
                          <a:pt x="135919" y="12582"/>
                          <a:pt x="139097" y="11692"/>
                          <a:pt x="144180" y="10676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0" name="Freeform: Shape 2529">
                    <a:extLst>
                      <a:ext uri="{FF2B5EF4-FFF2-40B4-BE49-F238E27FC236}">
                        <a16:creationId xmlns:a16="http://schemas.microsoft.com/office/drawing/2014/main" id="{F657A437-9CF4-7A54-E470-EBD1799E9064}"/>
                      </a:ext>
                    </a:extLst>
                  </p:cNvPr>
                  <p:cNvSpPr/>
                  <p:nvPr/>
                </p:nvSpPr>
                <p:spPr>
                  <a:xfrm>
                    <a:off x="1544846" y="3755122"/>
                    <a:ext cx="16741" cy="97225"/>
                  </a:xfrm>
                  <a:custGeom>
                    <a:avLst/>
                    <a:gdLst>
                      <a:gd name="connsiteX0" fmla="*/ 13327 w 16741"/>
                      <a:gd name="connsiteY0" fmla="*/ 83118 h 97225"/>
                      <a:gd name="connsiteX1" fmla="*/ 16632 w 16741"/>
                      <a:gd name="connsiteY1" fmla="*/ 97225 h 97225"/>
                      <a:gd name="connsiteX2" fmla="*/ 15107 w 16741"/>
                      <a:gd name="connsiteY2" fmla="*/ 82864 h 97225"/>
                      <a:gd name="connsiteX3" fmla="*/ 9642 w 16741"/>
                      <a:gd name="connsiteY3" fmla="*/ 48422 h 97225"/>
                      <a:gd name="connsiteX4" fmla="*/ 3414 w 16741"/>
                      <a:gd name="connsiteY4" fmla="*/ 14107 h 97225"/>
                      <a:gd name="connsiteX5" fmla="*/ 110 w 16741"/>
                      <a:gd name="connsiteY5" fmla="*/ 0 h 97225"/>
                      <a:gd name="connsiteX6" fmla="*/ 1635 w 16741"/>
                      <a:gd name="connsiteY6" fmla="*/ 14361 h 97225"/>
                      <a:gd name="connsiteX7" fmla="*/ 7100 w 16741"/>
                      <a:gd name="connsiteY7" fmla="*/ 48803 h 97225"/>
                      <a:gd name="connsiteX8" fmla="*/ 13327 w 16741"/>
                      <a:gd name="connsiteY8" fmla="*/ 83118 h 97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741" h="97225">
                        <a:moveTo>
                          <a:pt x="13327" y="83118"/>
                        </a:moveTo>
                        <a:cubicBezTo>
                          <a:pt x="14980" y="91887"/>
                          <a:pt x="16251" y="97225"/>
                          <a:pt x="16632" y="97225"/>
                        </a:cubicBezTo>
                        <a:cubicBezTo>
                          <a:pt x="17013" y="97225"/>
                          <a:pt x="16378" y="91633"/>
                          <a:pt x="15107" y="82864"/>
                        </a:cubicBezTo>
                        <a:cubicBezTo>
                          <a:pt x="13709" y="73967"/>
                          <a:pt x="11802" y="61894"/>
                          <a:pt x="9642" y="48422"/>
                        </a:cubicBezTo>
                        <a:cubicBezTo>
                          <a:pt x="7227" y="34950"/>
                          <a:pt x="5066" y="22877"/>
                          <a:pt x="3414" y="14107"/>
                        </a:cubicBezTo>
                        <a:cubicBezTo>
                          <a:pt x="1762" y="5338"/>
                          <a:pt x="491" y="0"/>
                          <a:pt x="110" y="0"/>
                        </a:cubicBezTo>
                        <a:cubicBezTo>
                          <a:pt x="-271" y="0"/>
                          <a:pt x="364" y="5465"/>
                          <a:pt x="1635" y="14361"/>
                        </a:cubicBezTo>
                        <a:cubicBezTo>
                          <a:pt x="3033" y="23258"/>
                          <a:pt x="4939" y="35331"/>
                          <a:pt x="7100" y="48803"/>
                        </a:cubicBezTo>
                        <a:cubicBezTo>
                          <a:pt x="9515" y="62275"/>
                          <a:pt x="11675" y="74349"/>
                          <a:pt x="13327" y="8311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1" name="Freeform: Shape 2530">
                    <a:extLst>
                      <a:ext uri="{FF2B5EF4-FFF2-40B4-BE49-F238E27FC236}">
                        <a16:creationId xmlns:a16="http://schemas.microsoft.com/office/drawing/2014/main" id="{B3C9EA27-6374-2642-A467-57FF394372F7}"/>
                      </a:ext>
                    </a:extLst>
                  </p:cNvPr>
                  <p:cNvSpPr/>
                  <p:nvPr/>
                </p:nvSpPr>
                <p:spPr>
                  <a:xfrm>
                    <a:off x="4357115" y="2439977"/>
                    <a:ext cx="3431" cy="1016"/>
                  </a:xfrm>
                  <a:custGeom>
                    <a:avLst/>
                    <a:gdLst>
                      <a:gd name="connsiteX0" fmla="*/ 3432 w 3431"/>
                      <a:gd name="connsiteY0" fmla="*/ 1017 h 1016"/>
                      <a:gd name="connsiteX1" fmla="*/ 3305 w 3431"/>
                      <a:gd name="connsiteY1" fmla="*/ 1017 h 1016"/>
                      <a:gd name="connsiteX2" fmla="*/ 0 w 3431"/>
                      <a:gd name="connsiteY2" fmla="*/ 0 h 1016"/>
                      <a:gd name="connsiteX3" fmla="*/ 3432 w 3431"/>
                      <a:gd name="connsiteY3" fmla="*/ 1017 h 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1" h="1016">
                        <a:moveTo>
                          <a:pt x="3432" y="1017"/>
                        </a:moveTo>
                        <a:lnTo>
                          <a:pt x="3305" y="1017"/>
                        </a:lnTo>
                        <a:cubicBezTo>
                          <a:pt x="3305" y="1017"/>
                          <a:pt x="1906" y="381"/>
                          <a:pt x="0" y="0"/>
                        </a:cubicBezTo>
                        <a:lnTo>
                          <a:pt x="3432" y="1017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2" name="Freeform: Shape 2531">
                    <a:extLst>
                      <a:ext uri="{FF2B5EF4-FFF2-40B4-BE49-F238E27FC236}">
                        <a16:creationId xmlns:a16="http://schemas.microsoft.com/office/drawing/2014/main" id="{1B977E80-FCF4-56FD-3EA4-5FBF510E6E60}"/>
                      </a:ext>
                    </a:extLst>
                  </p:cNvPr>
                  <p:cNvSpPr/>
                  <p:nvPr/>
                </p:nvSpPr>
                <p:spPr>
                  <a:xfrm>
                    <a:off x="4498057" y="2488763"/>
                    <a:ext cx="84775" cy="51125"/>
                  </a:xfrm>
                  <a:custGeom>
                    <a:avLst/>
                    <a:gdLst>
                      <a:gd name="connsiteX0" fmla="*/ 41562 w 84775"/>
                      <a:gd name="connsiteY0" fmla="*/ 26325 h 51125"/>
                      <a:gd name="connsiteX1" fmla="*/ 71810 w 84775"/>
                      <a:gd name="connsiteY1" fmla="*/ 44245 h 51125"/>
                      <a:gd name="connsiteX2" fmla="*/ 84773 w 84775"/>
                      <a:gd name="connsiteY2" fmla="*/ 51108 h 51125"/>
                      <a:gd name="connsiteX3" fmla="*/ 72699 w 84775"/>
                      <a:gd name="connsiteY3" fmla="*/ 42847 h 51125"/>
                      <a:gd name="connsiteX4" fmla="*/ 42833 w 84775"/>
                      <a:gd name="connsiteY4" fmla="*/ 24419 h 51125"/>
                      <a:gd name="connsiteX5" fmla="*/ 12839 w 84775"/>
                      <a:gd name="connsiteY5" fmla="*/ 6753 h 51125"/>
                      <a:gd name="connsiteX6" fmla="*/ 3 w 84775"/>
                      <a:gd name="connsiteY6" fmla="*/ 17 h 51125"/>
                      <a:gd name="connsiteX7" fmla="*/ 11949 w 84775"/>
                      <a:gd name="connsiteY7" fmla="*/ 8278 h 51125"/>
                      <a:gd name="connsiteX8" fmla="*/ 41562 w 84775"/>
                      <a:gd name="connsiteY8" fmla="*/ 26580 h 5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775" h="51125">
                        <a:moveTo>
                          <a:pt x="41562" y="26325"/>
                        </a:moveTo>
                        <a:cubicBezTo>
                          <a:pt x="53254" y="33315"/>
                          <a:pt x="63930" y="39543"/>
                          <a:pt x="71810" y="44245"/>
                        </a:cubicBezTo>
                        <a:cubicBezTo>
                          <a:pt x="79689" y="48694"/>
                          <a:pt x="84646" y="51362"/>
                          <a:pt x="84773" y="51108"/>
                        </a:cubicBezTo>
                        <a:cubicBezTo>
                          <a:pt x="84900" y="50854"/>
                          <a:pt x="80325" y="47677"/>
                          <a:pt x="72699" y="42847"/>
                        </a:cubicBezTo>
                        <a:cubicBezTo>
                          <a:pt x="64947" y="38018"/>
                          <a:pt x="54398" y="31536"/>
                          <a:pt x="42833" y="24419"/>
                        </a:cubicBezTo>
                        <a:cubicBezTo>
                          <a:pt x="31140" y="17556"/>
                          <a:pt x="20592" y="11201"/>
                          <a:pt x="12839" y="6753"/>
                        </a:cubicBezTo>
                        <a:cubicBezTo>
                          <a:pt x="5087" y="2305"/>
                          <a:pt x="257" y="-237"/>
                          <a:pt x="3" y="17"/>
                        </a:cubicBezTo>
                        <a:cubicBezTo>
                          <a:pt x="-124" y="272"/>
                          <a:pt x="4451" y="3449"/>
                          <a:pt x="11949" y="8278"/>
                        </a:cubicBezTo>
                        <a:cubicBezTo>
                          <a:pt x="19575" y="12981"/>
                          <a:pt x="29996" y="19462"/>
                          <a:pt x="41562" y="2658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3" name="Freeform: Shape 2532">
                    <a:extLst>
                      <a:ext uri="{FF2B5EF4-FFF2-40B4-BE49-F238E27FC236}">
                        <a16:creationId xmlns:a16="http://schemas.microsoft.com/office/drawing/2014/main" id="{DA073E2F-AB58-A158-C783-BF0538652A43}"/>
                      </a:ext>
                    </a:extLst>
                  </p:cNvPr>
                  <p:cNvSpPr/>
                  <p:nvPr/>
                </p:nvSpPr>
                <p:spPr>
                  <a:xfrm>
                    <a:off x="4924072" y="2769907"/>
                    <a:ext cx="5464" cy="2287"/>
                  </a:xfrm>
                  <a:custGeom>
                    <a:avLst/>
                    <a:gdLst>
                      <a:gd name="connsiteX0" fmla="*/ 5338 w 5464"/>
                      <a:gd name="connsiteY0" fmla="*/ 2288 h 2287"/>
                      <a:gd name="connsiteX1" fmla="*/ 4575 w 5464"/>
                      <a:gd name="connsiteY1" fmla="*/ 1779 h 2287"/>
                      <a:gd name="connsiteX2" fmla="*/ 0 w 5464"/>
                      <a:gd name="connsiteY2" fmla="*/ 0 h 2287"/>
                      <a:gd name="connsiteX3" fmla="*/ 5465 w 5464"/>
                      <a:gd name="connsiteY3" fmla="*/ 2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4" h="2287">
                        <a:moveTo>
                          <a:pt x="5338" y="2288"/>
                        </a:moveTo>
                        <a:cubicBezTo>
                          <a:pt x="5338" y="2288"/>
                          <a:pt x="4830" y="1906"/>
                          <a:pt x="4575" y="1779"/>
                        </a:cubicBezTo>
                        <a:cubicBezTo>
                          <a:pt x="3304" y="1144"/>
                          <a:pt x="1525" y="381"/>
                          <a:pt x="0" y="0"/>
                        </a:cubicBezTo>
                        <a:lnTo>
                          <a:pt x="5465" y="228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4" name="Freeform: Shape 2533">
                    <a:extLst>
                      <a:ext uri="{FF2B5EF4-FFF2-40B4-BE49-F238E27FC236}">
                        <a16:creationId xmlns:a16="http://schemas.microsoft.com/office/drawing/2014/main" id="{A07B0C23-CC3B-53FF-0241-9A6FD282A787}"/>
                      </a:ext>
                    </a:extLst>
                  </p:cNvPr>
                  <p:cNvSpPr/>
                  <p:nvPr/>
                </p:nvSpPr>
                <p:spPr>
                  <a:xfrm>
                    <a:off x="4956226" y="2791640"/>
                    <a:ext cx="9913" cy="2796"/>
                  </a:xfrm>
                  <a:custGeom>
                    <a:avLst/>
                    <a:gdLst>
                      <a:gd name="connsiteX0" fmla="*/ 0 w 9913"/>
                      <a:gd name="connsiteY0" fmla="*/ 0 h 2796"/>
                      <a:gd name="connsiteX1" fmla="*/ 9913 w 9913"/>
                      <a:gd name="connsiteY1" fmla="*/ 2796 h 2796"/>
                      <a:gd name="connsiteX2" fmla="*/ 8388 w 9913"/>
                      <a:gd name="connsiteY2" fmla="*/ 2034 h 2796"/>
                      <a:gd name="connsiteX3" fmla="*/ 0 w 9913"/>
                      <a:gd name="connsiteY3" fmla="*/ 0 h 2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13" h="2796">
                        <a:moveTo>
                          <a:pt x="0" y="0"/>
                        </a:moveTo>
                        <a:lnTo>
                          <a:pt x="9913" y="2796"/>
                        </a:lnTo>
                        <a:cubicBezTo>
                          <a:pt x="9913" y="2796"/>
                          <a:pt x="9023" y="2415"/>
                          <a:pt x="8388" y="2034"/>
                        </a:cubicBezTo>
                        <a:cubicBezTo>
                          <a:pt x="5846" y="890"/>
                          <a:pt x="2796" y="12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5" name="Freeform: Shape 2534">
                    <a:extLst>
                      <a:ext uri="{FF2B5EF4-FFF2-40B4-BE49-F238E27FC236}">
                        <a16:creationId xmlns:a16="http://schemas.microsoft.com/office/drawing/2014/main" id="{1B80F957-F280-9C7A-0D55-EB230C69E080}"/>
                      </a:ext>
                    </a:extLst>
                  </p:cNvPr>
                  <p:cNvSpPr/>
                  <p:nvPr/>
                </p:nvSpPr>
                <p:spPr>
                  <a:xfrm>
                    <a:off x="4130762" y="2262921"/>
                    <a:ext cx="85283" cy="51759"/>
                  </a:xfrm>
                  <a:custGeom>
                    <a:avLst/>
                    <a:gdLst>
                      <a:gd name="connsiteX0" fmla="*/ 41562 w 85283"/>
                      <a:gd name="connsiteY0" fmla="*/ 26706 h 51759"/>
                      <a:gd name="connsiteX1" fmla="*/ 72064 w 85283"/>
                      <a:gd name="connsiteY1" fmla="*/ 44753 h 51759"/>
                      <a:gd name="connsiteX2" fmla="*/ 85281 w 85283"/>
                      <a:gd name="connsiteY2" fmla="*/ 51743 h 51759"/>
                      <a:gd name="connsiteX3" fmla="*/ 72954 w 85283"/>
                      <a:gd name="connsiteY3" fmla="*/ 43228 h 51759"/>
                      <a:gd name="connsiteX4" fmla="*/ 42832 w 85283"/>
                      <a:gd name="connsiteY4" fmla="*/ 24545 h 51759"/>
                      <a:gd name="connsiteX5" fmla="*/ 12966 w 85283"/>
                      <a:gd name="connsiteY5" fmla="*/ 6880 h 51759"/>
                      <a:gd name="connsiteX6" fmla="*/ 3 w 85283"/>
                      <a:gd name="connsiteY6" fmla="*/ 17 h 51759"/>
                      <a:gd name="connsiteX7" fmla="*/ 12076 w 85283"/>
                      <a:gd name="connsiteY7" fmla="*/ 8278 h 51759"/>
                      <a:gd name="connsiteX8" fmla="*/ 41562 w 85283"/>
                      <a:gd name="connsiteY8" fmla="*/ 26579 h 51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283" h="51759">
                        <a:moveTo>
                          <a:pt x="41562" y="26706"/>
                        </a:moveTo>
                        <a:cubicBezTo>
                          <a:pt x="53254" y="33696"/>
                          <a:pt x="64057" y="40050"/>
                          <a:pt x="72064" y="44753"/>
                        </a:cubicBezTo>
                        <a:cubicBezTo>
                          <a:pt x="79943" y="49328"/>
                          <a:pt x="85027" y="51997"/>
                          <a:pt x="85281" y="51743"/>
                        </a:cubicBezTo>
                        <a:cubicBezTo>
                          <a:pt x="85408" y="51489"/>
                          <a:pt x="80706" y="48184"/>
                          <a:pt x="72954" y="43228"/>
                        </a:cubicBezTo>
                        <a:cubicBezTo>
                          <a:pt x="65201" y="38398"/>
                          <a:pt x="54525" y="31790"/>
                          <a:pt x="42832" y="24545"/>
                        </a:cubicBezTo>
                        <a:cubicBezTo>
                          <a:pt x="31267" y="17682"/>
                          <a:pt x="20719" y="11455"/>
                          <a:pt x="12966" y="6880"/>
                        </a:cubicBezTo>
                        <a:cubicBezTo>
                          <a:pt x="5213" y="2431"/>
                          <a:pt x="257" y="-238"/>
                          <a:pt x="3" y="17"/>
                        </a:cubicBezTo>
                        <a:cubicBezTo>
                          <a:pt x="-124" y="271"/>
                          <a:pt x="4451" y="3448"/>
                          <a:pt x="12076" y="8278"/>
                        </a:cubicBezTo>
                        <a:cubicBezTo>
                          <a:pt x="19702" y="12980"/>
                          <a:pt x="30123" y="19462"/>
                          <a:pt x="41562" y="26579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6" name="Freeform: Shape 2535">
                    <a:extLst>
                      <a:ext uri="{FF2B5EF4-FFF2-40B4-BE49-F238E27FC236}">
                        <a16:creationId xmlns:a16="http://schemas.microsoft.com/office/drawing/2014/main" id="{85522255-B2AC-8E1E-0110-7EC2E22F93CF}"/>
                      </a:ext>
                    </a:extLst>
                  </p:cNvPr>
                  <p:cNvSpPr/>
                  <p:nvPr/>
                </p:nvSpPr>
                <p:spPr>
                  <a:xfrm>
                    <a:off x="2578720" y="3947666"/>
                    <a:ext cx="98114" cy="16886"/>
                  </a:xfrm>
                  <a:custGeom>
                    <a:avLst/>
                    <a:gdLst>
                      <a:gd name="connsiteX0" fmla="*/ 98115 w 98114"/>
                      <a:gd name="connsiteY0" fmla="*/ 0 h 16886"/>
                      <a:gd name="connsiteX1" fmla="*/ 83499 w 98114"/>
                      <a:gd name="connsiteY1" fmla="*/ 1652 h 16886"/>
                      <a:gd name="connsiteX2" fmla="*/ 48422 w 98114"/>
                      <a:gd name="connsiteY2" fmla="*/ 7244 h 16886"/>
                      <a:gd name="connsiteX3" fmla="*/ 14107 w 98114"/>
                      <a:gd name="connsiteY3" fmla="*/ 13472 h 16886"/>
                      <a:gd name="connsiteX4" fmla="*/ 0 w 98114"/>
                      <a:gd name="connsiteY4" fmla="*/ 16776 h 16886"/>
                      <a:gd name="connsiteX5" fmla="*/ 14361 w 98114"/>
                      <a:gd name="connsiteY5" fmla="*/ 15251 h 16886"/>
                      <a:gd name="connsiteX6" fmla="*/ 48803 w 98114"/>
                      <a:gd name="connsiteY6" fmla="*/ 9786 h 16886"/>
                      <a:gd name="connsiteX7" fmla="*/ 83753 w 98114"/>
                      <a:gd name="connsiteY7" fmla="*/ 3432 h 16886"/>
                      <a:gd name="connsiteX8" fmla="*/ 98115 w 98114"/>
                      <a:gd name="connsiteY8" fmla="*/ 127 h 16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8114" h="16886">
                        <a:moveTo>
                          <a:pt x="98115" y="0"/>
                        </a:moveTo>
                        <a:cubicBezTo>
                          <a:pt x="98115" y="0"/>
                          <a:pt x="92523" y="381"/>
                          <a:pt x="83499" y="1652"/>
                        </a:cubicBezTo>
                        <a:cubicBezTo>
                          <a:pt x="74476" y="3050"/>
                          <a:pt x="62148" y="5084"/>
                          <a:pt x="48422" y="7244"/>
                        </a:cubicBezTo>
                        <a:cubicBezTo>
                          <a:pt x="35077" y="9659"/>
                          <a:pt x="23004" y="11820"/>
                          <a:pt x="14107" y="13472"/>
                        </a:cubicBezTo>
                        <a:cubicBezTo>
                          <a:pt x="5338" y="15124"/>
                          <a:pt x="0" y="16395"/>
                          <a:pt x="0" y="16776"/>
                        </a:cubicBezTo>
                        <a:cubicBezTo>
                          <a:pt x="0" y="17157"/>
                          <a:pt x="5592" y="16522"/>
                          <a:pt x="14361" y="15251"/>
                        </a:cubicBezTo>
                        <a:cubicBezTo>
                          <a:pt x="23258" y="13853"/>
                          <a:pt x="35331" y="11947"/>
                          <a:pt x="48803" y="9786"/>
                        </a:cubicBezTo>
                        <a:cubicBezTo>
                          <a:pt x="62529" y="7371"/>
                          <a:pt x="74857" y="5084"/>
                          <a:pt x="83753" y="3432"/>
                        </a:cubicBezTo>
                        <a:cubicBezTo>
                          <a:pt x="92650" y="1652"/>
                          <a:pt x="98115" y="381"/>
                          <a:pt x="98115" y="12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7" name="Freeform: Shape 2536">
                    <a:extLst>
                      <a:ext uri="{FF2B5EF4-FFF2-40B4-BE49-F238E27FC236}">
                        <a16:creationId xmlns:a16="http://schemas.microsoft.com/office/drawing/2014/main" id="{98C3CBDD-DEF7-D441-1D4C-8DCA1817E25B}"/>
                      </a:ext>
                    </a:extLst>
                  </p:cNvPr>
                  <p:cNvSpPr/>
                  <p:nvPr/>
                </p:nvSpPr>
                <p:spPr>
                  <a:xfrm>
                    <a:off x="4426704" y="3441991"/>
                    <a:ext cx="187235" cy="227879"/>
                  </a:xfrm>
                  <a:custGeom>
                    <a:avLst/>
                    <a:gdLst>
                      <a:gd name="connsiteX0" fmla="*/ 71229 w 187235"/>
                      <a:gd name="connsiteY0" fmla="*/ 139651 h 227879"/>
                      <a:gd name="connsiteX1" fmla="*/ 51910 w 187235"/>
                      <a:gd name="connsiteY1" fmla="*/ 165451 h 227879"/>
                      <a:gd name="connsiteX2" fmla="*/ 178621 w 187235"/>
                      <a:gd name="connsiteY2" fmla="*/ 11543 h 227879"/>
                      <a:gd name="connsiteX3" fmla="*/ 71229 w 187235"/>
                      <a:gd name="connsiteY3" fmla="*/ 139651 h 227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7235" h="227879">
                        <a:moveTo>
                          <a:pt x="71229" y="139651"/>
                        </a:moveTo>
                        <a:cubicBezTo>
                          <a:pt x="7683" y="217685"/>
                          <a:pt x="-41629" y="278943"/>
                          <a:pt x="51910" y="165451"/>
                        </a:cubicBezTo>
                        <a:cubicBezTo>
                          <a:pt x="68433" y="143337"/>
                          <a:pt x="106687" y="99109"/>
                          <a:pt x="178621" y="11543"/>
                        </a:cubicBezTo>
                        <a:cubicBezTo>
                          <a:pt x="213571" y="-33321"/>
                          <a:pt x="135029" y="61744"/>
                          <a:pt x="71229" y="13965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8" name="Freeform: Shape 2537">
                    <a:extLst>
                      <a:ext uri="{FF2B5EF4-FFF2-40B4-BE49-F238E27FC236}">
                        <a16:creationId xmlns:a16="http://schemas.microsoft.com/office/drawing/2014/main" id="{ED7BDE28-5E89-CFFC-B4E0-F96DBA0F36DA}"/>
                      </a:ext>
                    </a:extLst>
                  </p:cNvPr>
                  <p:cNvSpPr/>
                  <p:nvPr/>
                </p:nvSpPr>
                <p:spPr>
                  <a:xfrm>
                    <a:off x="2043791" y="3969653"/>
                    <a:ext cx="596950" cy="104723"/>
                  </a:xfrm>
                  <a:custGeom>
                    <a:avLst/>
                    <a:gdLst>
                      <a:gd name="connsiteX0" fmla="*/ 391061 w 596950"/>
                      <a:gd name="connsiteY0" fmla="*/ 37111 h 104723"/>
                      <a:gd name="connsiteX1" fmla="*/ 400212 w 596950"/>
                      <a:gd name="connsiteY1" fmla="*/ 36348 h 104723"/>
                      <a:gd name="connsiteX2" fmla="*/ 596950 w 596950"/>
                      <a:gd name="connsiteY2" fmla="*/ 0 h 104723"/>
                      <a:gd name="connsiteX3" fmla="*/ 399704 w 596950"/>
                      <a:gd name="connsiteY3" fmla="*/ 33679 h 104723"/>
                      <a:gd name="connsiteX4" fmla="*/ 391061 w 596950"/>
                      <a:gd name="connsiteY4" fmla="*/ 34442 h 104723"/>
                      <a:gd name="connsiteX5" fmla="*/ 222029 w 596950"/>
                      <a:gd name="connsiteY5" fmla="*/ 64435 h 104723"/>
                      <a:gd name="connsiteX6" fmla="*/ 96209 w 596950"/>
                      <a:gd name="connsiteY6" fmla="*/ 87185 h 104723"/>
                      <a:gd name="connsiteX7" fmla="*/ 86931 w 596950"/>
                      <a:gd name="connsiteY7" fmla="*/ 87947 h 104723"/>
                      <a:gd name="connsiteX8" fmla="*/ 0 w 596950"/>
                      <a:gd name="connsiteY8" fmla="*/ 104723 h 104723"/>
                      <a:gd name="connsiteX9" fmla="*/ 86931 w 596950"/>
                      <a:gd name="connsiteY9" fmla="*/ 89727 h 104723"/>
                      <a:gd name="connsiteX10" fmla="*/ 96463 w 596950"/>
                      <a:gd name="connsiteY10" fmla="*/ 88837 h 104723"/>
                      <a:gd name="connsiteX11" fmla="*/ 259140 w 596950"/>
                      <a:gd name="connsiteY11" fmla="*/ 60750 h 104723"/>
                      <a:gd name="connsiteX12" fmla="*/ 391061 w 596950"/>
                      <a:gd name="connsiteY12" fmla="*/ 37238 h 104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96950" h="104723">
                        <a:moveTo>
                          <a:pt x="391061" y="37111"/>
                        </a:moveTo>
                        <a:lnTo>
                          <a:pt x="400212" y="36348"/>
                        </a:lnTo>
                        <a:cubicBezTo>
                          <a:pt x="500233" y="18810"/>
                          <a:pt x="567211" y="6482"/>
                          <a:pt x="596950" y="0"/>
                        </a:cubicBezTo>
                        <a:cubicBezTo>
                          <a:pt x="524635" y="12328"/>
                          <a:pt x="458674" y="23639"/>
                          <a:pt x="399704" y="33679"/>
                        </a:cubicBezTo>
                        <a:lnTo>
                          <a:pt x="391061" y="34442"/>
                        </a:lnTo>
                        <a:cubicBezTo>
                          <a:pt x="327261" y="45753"/>
                          <a:pt x="270960" y="55666"/>
                          <a:pt x="222029" y="64435"/>
                        </a:cubicBezTo>
                        <a:cubicBezTo>
                          <a:pt x="172845" y="73205"/>
                          <a:pt x="132048" y="80322"/>
                          <a:pt x="96209" y="87185"/>
                        </a:cubicBezTo>
                        <a:lnTo>
                          <a:pt x="86931" y="87947"/>
                        </a:lnTo>
                        <a:cubicBezTo>
                          <a:pt x="49820" y="94810"/>
                          <a:pt x="21224" y="100402"/>
                          <a:pt x="0" y="104723"/>
                        </a:cubicBezTo>
                        <a:cubicBezTo>
                          <a:pt x="30121" y="99513"/>
                          <a:pt x="59225" y="94429"/>
                          <a:pt x="86931" y="89727"/>
                        </a:cubicBezTo>
                        <a:lnTo>
                          <a:pt x="96463" y="88837"/>
                        </a:lnTo>
                        <a:cubicBezTo>
                          <a:pt x="155560" y="78670"/>
                          <a:pt x="209829" y="69265"/>
                          <a:pt x="259140" y="60750"/>
                        </a:cubicBezTo>
                        <a:cubicBezTo>
                          <a:pt x="308198" y="51980"/>
                          <a:pt x="352171" y="44228"/>
                          <a:pt x="391061" y="3723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9" name="Freeform: Shape 2538">
                    <a:extLst>
                      <a:ext uri="{FF2B5EF4-FFF2-40B4-BE49-F238E27FC236}">
                        <a16:creationId xmlns:a16="http://schemas.microsoft.com/office/drawing/2014/main" id="{4C72FC5A-8251-C576-FF64-994A3D4FE5A7}"/>
                      </a:ext>
                    </a:extLst>
                  </p:cNvPr>
                  <p:cNvSpPr/>
                  <p:nvPr/>
                </p:nvSpPr>
                <p:spPr>
                  <a:xfrm>
                    <a:off x="2307702" y="3970005"/>
                    <a:ext cx="269952" cy="46163"/>
                  </a:xfrm>
                  <a:custGeom>
                    <a:avLst/>
                    <a:gdLst>
                      <a:gd name="connsiteX0" fmla="*/ 134268 w 269952"/>
                      <a:gd name="connsiteY0" fmla="*/ 23668 h 46163"/>
                      <a:gd name="connsiteX1" fmla="*/ 265935 w 269952"/>
                      <a:gd name="connsiteY1" fmla="*/ 1300 h 46163"/>
                      <a:gd name="connsiteX2" fmla="*/ 134014 w 269952"/>
                      <a:gd name="connsiteY2" fmla="*/ 21762 h 46163"/>
                      <a:gd name="connsiteX3" fmla="*/ 127278 w 269952"/>
                      <a:gd name="connsiteY3" fmla="*/ 22270 h 46163"/>
                      <a:gd name="connsiteX4" fmla="*/ 440 w 269952"/>
                      <a:gd name="connsiteY4" fmla="*/ 46164 h 46163"/>
                      <a:gd name="connsiteX5" fmla="*/ 127278 w 269952"/>
                      <a:gd name="connsiteY5" fmla="*/ 24304 h 46163"/>
                      <a:gd name="connsiteX6" fmla="*/ 134268 w 269952"/>
                      <a:gd name="connsiteY6" fmla="*/ 23668 h 4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9952" h="46163">
                        <a:moveTo>
                          <a:pt x="134268" y="23668"/>
                        </a:moveTo>
                        <a:lnTo>
                          <a:pt x="265935" y="1300"/>
                        </a:lnTo>
                        <a:cubicBezTo>
                          <a:pt x="288684" y="-4165"/>
                          <a:pt x="210777" y="8545"/>
                          <a:pt x="134014" y="21762"/>
                        </a:cubicBezTo>
                        <a:lnTo>
                          <a:pt x="127278" y="22270"/>
                        </a:lnTo>
                        <a:cubicBezTo>
                          <a:pt x="60173" y="34090"/>
                          <a:pt x="-6041" y="46164"/>
                          <a:pt x="440" y="46164"/>
                        </a:cubicBezTo>
                        <a:lnTo>
                          <a:pt x="127278" y="24304"/>
                        </a:lnTo>
                        <a:lnTo>
                          <a:pt x="134268" y="23668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0" name="Freeform: Shape 2539">
                    <a:extLst>
                      <a:ext uri="{FF2B5EF4-FFF2-40B4-BE49-F238E27FC236}">
                        <a16:creationId xmlns:a16="http://schemas.microsoft.com/office/drawing/2014/main" id="{5C4FDD15-D3FC-7B82-5C79-8823119CA5FE}"/>
                      </a:ext>
                    </a:extLst>
                  </p:cNvPr>
                  <p:cNvSpPr/>
                  <p:nvPr/>
                </p:nvSpPr>
                <p:spPr>
                  <a:xfrm>
                    <a:off x="4357115" y="2422692"/>
                    <a:ext cx="12455" cy="3558"/>
                  </a:xfrm>
                  <a:custGeom>
                    <a:avLst/>
                    <a:gdLst>
                      <a:gd name="connsiteX0" fmla="*/ 0 w 12455"/>
                      <a:gd name="connsiteY0" fmla="*/ 0 h 3558"/>
                      <a:gd name="connsiteX1" fmla="*/ 12455 w 12455"/>
                      <a:gd name="connsiteY1" fmla="*/ 3559 h 3558"/>
                      <a:gd name="connsiteX2" fmla="*/ 11565 w 12455"/>
                      <a:gd name="connsiteY2" fmla="*/ 3050 h 3558"/>
                      <a:gd name="connsiteX3" fmla="*/ 8643 w 12455"/>
                      <a:gd name="connsiteY3" fmla="*/ 1652 h 3558"/>
                      <a:gd name="connsiteX4" fmla="*/ 0 w 12455"/>
                      <a:gd name="connsiteY4" fmla="*/ 0 h 3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55" h="3558">
                        <a:moveTo>
                          <a:pt x="0" y="0"/>
                        </a:moveTo>
                        <a:lnTo>
                          <a:pt x="12455" y="3559"/>
                        </a:lnTo>
                        <a:cubicBezTo>
                          <a:pt x="12455" y="3559"/>
                          <a:pt x="11820" y="3177"/>
                          <a:pt x="11565" y="3050"/>
                        </a:cubicBezTo>
                        <a:cubicBezTo>
                          <a:pt x="10803" y="2669"/>
                          <a:pt x="9532" y="2033"/>
                          <a:pt x="8643" y="1652"/>
                        </a:cubicBezTo>
                        <a:cubicBezTo>
                          <a:pt x="5847" y="635"/>
                          <a:pt x="2796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1" name="Freeform: Shape 2540">
                    <a:extLst>
                      <a:ext uri="{FF2B5EF4-FFF2-40B4-BE49-F238E27FC236}">
                        <a16:creationId xmlns:a16="http://schemas.microsoft.com/office/drawing/2014/main" id="{7918A896-8011-8CA1-DB72-69CF1B0931B2}"/>
                      </a:ext>
                    </a:extLst>
                  </p:cNvPr>
                  <p:cNvSpPr/>
                  <p:nvPr/>
                </p:nvSpPr>
                <p:spPr>
                  <a:xfrm>
                    <a:off x="3254213" y="3868615"/>
                    <a:ext cx="59352" cy="10037"/>
                  </a:xfrm>
                  <a:custGeom>
                    <a:avLst/>
                    <a:gdLst>
                      <a:gd name="connsiteX0" fmla="*/ 127 w 59352"/>
                      <a:gd name="connsiteY0" fmla="*/ 9278 h 10037"/>
                      <a:gd name="connsiteX1" fmla="*/ 59352 w 59352"/>
                      <a:gd name="connsiteY1" fmla="*/ 1398 h 10037"/>
                      <a:gd name="connsiteX2" fmla="*/ 59098 w 59352"/>
                      <a:gd name="connsiteY2" fmla="*/ 0 h 10037"/>
                      <a:gd name="connsiteX3" fmla="*/ 0 w 59352"/>
                      <a:gd name="connsiteY3" fmla="*/ 9278 h 10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352" h="10037">
                        <a:moveTo>
                          <a:pt x="127" y="9278"/>
                        </a:moveTo>
                        <a:cubicBezTo>
                          <a:pt x="2669" y="10040"/>
                          <a:pt x="-3304" y="12455"/>
                          <a:pt x="59352" y="1398"/>
                        </a:cubicBezTo>
                        <a:lnTo>
                          <a:pt x="59098" y="0"/>
                        </a:lnTo>
                        <a:cubicBezTo>
                          <a:pt x="29613" y="4957"/>
                          <a:pt x="23258" y="5465"/>
                          <a:pt x="0" y="9278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2" name="Freeform: Shape 2541">
                    <a:extLst>
                      <a:ext uri="{FF2B5EF4-FFF2-40B4-BE49-F238E27FC236}">
                        <a16:creationId xmlns:a16="http://schemas.microsoft.com/office/drawing/2014/main" id="{A6887B5C-1581-79B2-1CBF-BA100BA14EBF}"/>
                      </a:ext>
                    </a:extLst>
                  </p:cNvPr>
                  <p:cNvSpPr/>
                  <p:nvPr/>
                </p:nvSpPr>
                <p:spPr>
                  <a:xfrm>
                    <a:off x="3911405" y="3743893"/>
                    <a:ext cx="29441" cy="150701"/>
                  </a:xfrm>
                  <a:custGeom>
                    <a:avLst/>
                    <a:gdLst>
                      <a:gd name="connsiteX0" fmla="*/ 0 w 29441"/>
                      <a:gd name="connsiteY0" fmla="*/ 1443 h 150701"/>
                      <a:gd name="connsiteX1" fmla="*/ 25672 w 29441"/>
                      <a:gd name="connsiteY1" fmla="*/ 118114 h 150701"/>
                      <a:gd name="connsiteX2" fmla="*/ 0 w 29441"/>
                      <a:gd name="connsiteY2" fmla="*/ 1443 h 150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441" h="150701">
                        <a:moveTo>
                          <a:pt x="0" y="1443"/>
                        </a:moveTo>
                        <a:cubicBezTo>
                          <a:pt x="17157" y="103244"/>
                          <a:pt x="38128" y="204409"/>
                          <a:pt x="25672" y="118114"/>
                        </a:cubicBezTo>
                        <a:cubicBezTo>
                          <a:pt x="17284" y="80367"/>
                          <a:pt x="889" y="-12664"/>
                          <a:pt x="0" y="1443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3" name="Freeform: Shape 2542">
                    <a:extLst>
                      <a:ext uri="{FF2B5EF4-FFF2-40B4-BE49-F238E27FC236}">
                        <a16:creationId xmlns:a16="http://schemas.microsoft.com/office/drawing/2014/main" id="{4127F9D7-8229-8F25-2AAD-C49AC66D13D2}"/>
                      </a:ext>
                    </a:extLst>
                  </p:cNvPr>
                  <p:cNvSpPr/>
                  <p:nvPr/>
                </p:nvSpPr>
                <p:spPr>
                  <a:xfrm>
                    <a:off x="1618644" y="2730890"/>
                    <a:ext cx="70687" cy="12182"/>
                  </a:xfrm>
                  <a:custGeom>
                    <a:avLst/>
                    <a:gdLst>
                      <a:gd name="connsiteX0" fmla="*/ 70688 w 70687"/>
                      <a:gd name="connsiteY0" fmla="*/ 0 h 12182"/>
                      <a:gd name="connsiteX1" fmla="*/ 70688 w 70687"/>
                      <a:gd name="connsiteY1" fmla="*/ 0 h 12182"/>
                      <a:gd name="connsiteX2" fmla="*/ 70688 w 70687"/>
                      <a:gd name="connsiteY2" fmla="*/ 0 h 12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687" h="12182">
                        <a:moveTo>
                          <a:pt x="70688" y="0"/>
                        </a:moveTo>
                        <a:cubicBezTo>
                          <a:pt x="-28825" y="14615"/>
                          <a:pt x="-18149" y="17793"/>
                          <a:pt x="70688" y="0"/>
                        </a:cubicBezTo>
                        <a:lnTo>
                          <a:pt x="70688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4" name="Freeform: Shape 2543">
                    <a:extLst>
                      <a:ext uri="{FF2B5EF4-FFF2-40B4-BE49-F238E27FC236}">
                        <a16:creationId xmlns:a16="http://schemas.microsoft.com/office/drawing/2014/main" id="{1ABD364A-5C63-66BD-B285-BAF52AC7612C}"/>
                      </a:ext>
                    </a:extLst>
                  </p:cNvPr>
                  <p:cNvSpPr/>
                  <p:nvPr/>
                </p:nvSpPr>
                <p:spPr>
                  <a:xfrm>
                    <a:off x="1386345" y="2896490"/>
                    <a:ext cx="16740" cy="97641"/>
                  </a:xfrm>
                  <a:custGeom>
                    <a:avLst/>
                    <a:gdLst>
                      <a:gd name="connsiteX0" fmla="*/ 0 w 16740"/>
                      <a:gd name="connsiteY0" fmla="*/ 0 h 97641"/>
                      <a:gd name="connsiteX1" fmla="*/ 0 w 16740"/>
                      <a:gd name="connsiteY1" fmla="*/ 0 h 97641"/>
                      <a:gd name="connsiteX2" fmla="*/ 0 w 16740"/>
                      <a:gd name="connsiteY2" fmla="*/ 0 h 97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740" h="97641">
                        <a:moveTo>
                          <a:pt x="0" y="0"/>
                        </a:moveTo>
                        <a:cubicBezTo>
                          <a:pt x="23512" y="149968"/>
                          <a:pt x="21097" y="108790"/>
                          <a:pt x="0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5" name="Freeform: Shape 2544">
                    <a:extLst>
                      <a:ext uri="{FF2B5EF4-FFF2-40B4-BE49-F238E27FC236}">
                        <a16:creationId xmlns:a16="http://schemas.microsoft.com/office/drawing/2014/main" id="{BD81FDE3-B3B1-A0CE-3C99-E3F1E375CB39}"/>
                      </a:ext>
                    </a:extLst>
                  </p:cNvPr>
                  <p:cNvSpPr/>
                  <p:nvPr/>
                </p:nvSpPr>
                <p:spPr>
                  <a:xfrm>
                    <a:off x="1537203" y="3754360"/>
                    <a:ext cx="45625" cy="262063"/>
                  </a:xfrm>
                  <a:custGeom>
                    <a:avLst/>
                    <a:gdLst>
                      <a:gd name="connsiteX0" fmla="*/ 45626 w 45625"/>
                      <a:gd name="connsiteY0" fmla="*/ 262063 h 262063"/>
                      <a:gd name="connsiteX1" fmla="*/ 0 w 45625"/>
                      <a:gd name="connsiteY1" fmla="*/ 0 h 262063"/>
                      <a:gd name="connsiteX2" fmla="*/ 45626 w 45625"/>
                      <a:gd name="connsiteY2" fmla="*/ 262063 h 262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5625" h="262063">
                        <a:moveTo>
                          <a:pt x="45626" y="262063"/>
                        </a:moveTo>
                        <a:cubicBezTo>
                          <a:pt x="28214" y="163948"/>
                          <a:pt x="4448" y="19064"/>
                          <a:pt x="0" y="0"/>
                        </a:cubicBezTo>
                        <a:cubicBezTo>
                          <a:pt x="13980" y="87820"/>
                          <a:pt x="40288" y="243508"/>
                          <a:pt x="45626" y="262063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6" name="Freeform: Shape 2545">
                    <a:extLst>
                      <a:ext uri="{FF2B5EF4-FFF2-40B4-BE49-F238E27FC236}">
                        <a16:creationId xmlns:a16="http://schemas.microsoft.com/office/drawing/2014/main" id="{47D2C6B7-1763-91CA-8FE5-E796BE879F68}"/>
                      </a:ext>
                    </a:extLst>
                  </p:cNvPr>
                  <p:cNvSpPr/>
                  <p:nvPr/>
                </p:nvSpPr>
                <p:spPr>
                  <a:xfrm>
                    <a:off x="2198078" y="3970415"/>
                    <a:ext cx="488222" cy="84880"/>
                  </a:xfrm>
                  <a:custGeom>
                    <a:avLst/>
                    <a:gdLst>
                      <a:gd name="connsiteX0" fmla="*/ 487781 w 488222"/>
                      <a:gd name="connsiteY0" fmla="*/ 1 h 84880"/>
                      <a:gd name="connsiteX1" fmla="*/ 246815 w 488222"/>
                      <a:gd name="connsiteY1" fmla="*/ 40924 h 84880"/>
                      <a:gd name="connsiteX2" fmla="*/ 236774 w 488222"/>
                      <a:gd name="connsiteY2" fmla="*/ 41814 h 84880"/>
                      <a:gd name="connsiteX3" fmla="*/ 38003 w 488222"/>
                      <a:gd name="connsiteY3" fmla="*/ 77145 h 84880"/>
                      <a:gd name="connsiteX4" fmla="*/ 13474 w 488222"/>
                      <a:gd name="connsiteY4" fmla="*/ 81594 h 84880"/>
                      <a:gd name="connsiteX5" fmla="*/ 2 w 488222"/>
                      <a:gd name="connsiteY5" fmla="*/ 84771 h 84880"/>
                      <a:gd name="connsiteX6" fmla="*/ 13728 w 488222"/>
                      <a:gd name="connsiteY6" fmla="*/ 83246 h 84880"/>
                      <a:gd name="connsiteX7" fmla="*/ 46772 w 488222"/>
                      <a:gd name="connsiteY7" fmla="*/ 77908 h 84880"/>
                      <a:gd name="connsiteX8" fmla="*/ 80198 w 488222"/>
                      <a:gd name="connsiteY8" fmla="*/ 71808 h 84880"/>
                      <a:gd name="connsiteX9" fmla="*/ 93542 w 488222"/>
                      <a:gd name="connsiteY9" fmla="*/ 68757 h 84880"/>
                      <a:gd name="connsiteX10" fmla="*/ 236647 w 488222"/>
                      <a:gd name="connsiteY10" fmla="*/ 44102 h 84880"/>
                      <a:gd name="connsiteX11" fmla="*/ 247069 w 488222"/>
                      <a:gd name="connsiteY11" fmla="*/ 43212 h 84880"/>
                      <a:gd name="connsiteX12" fmla="*/ 422582 w 488222"/>
                      <a:gd name="connsiteY12" fmla="*/ 13981 h 84880"/>
                      <a:gd name="connsiteX13" fmla="*/ 487654 w 488222"/>
                      <a:gd name="connsiteY13" fmla="*/ 1 h 8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88222" h="84880">
                        <a:moveTo>
                          <a:pt x="487781" y="1"/>
                        </a:moveTo>
                        <a:cubicBezTo>
                          <a:pt x="411525" y="12964"/>
                          <a:pt x="324595" y="27707"/>
                          <a:pt x="246815" y="40924"/>
                        </a:cubicBezTo>
                        <a:lnTo>
                          <a:pt x="236774" y="41814"/>
                        </a:lnTo>
                        <a:cubicBezTo>
                          <a:pt x="146793" y="57700"/>
                          <a:pt x="69521" y="71045"/>
                          <a:pt x="38003" y="77145"/>
                        </a:cubicBezTo>
                        <a:cubicBezTo>
                          <a:pt x="28471" y="78925"/>
                          <a:pt x="20083" y="80450"/>
                          <a:pt x="13474" y="81594"/>
                        </a:cubicBezTo>
                        <a:cubicBezTo>
                          <a:pt x="5086" y="83246"/>
                          <a:pt x="-125" y="84390"/>
                          <a:pt x="2" y="84771"/>
                        </a:cubicBezTo>
                        <a:cubicBezTo>
                          <a:pt x="2" y="85152"/>
                          <a:pt x="5340" y="84517"/>
                          <a:pt x="13728" y="83246"/>
                        </a:cubicBezTo>
                        <a:cubicBezTo>
                          <a:pt x="22116" y="81975"/>
                          <a:pt x="33936" y="80196"/>
                          <a:pt x="46772" y="77908"/>
                        </a:cubicBezTo>
                        <a:cubicBezTo>
                          <a:pt x="59736" y="75747"/>
                          <a:pt x="71555" y="73460"/>
                          <a:pt x="80198" y="71808"/>
                        </a:cubicBezTo>
                        <a:cubicBezTo>
                          <a:pt x="87441" y="70410"/>
                          <a:pt x="92144" y="69266"/>
                          <a:pt x="93542" y="68757"/>
                        </a:cubicBezTo>
                        <a:cubicBezTo>
                          <a:pt x="154165" y="58336"/>
                          <a:pt x="196740" y="50964"/>
                          <a:pt x="236647" y="44102"/>
                        </a:cubicBezTo>
                        <a:lnTo>
                          <a:pt x="247069" y="43212"/>
                        </a:lnTo>
                        <a:cubicBezTo>
                          <a:pt x="299176" y="34570"/>
                          <a:pt x="347090" y="26563"/>
                          <a:pt x="422582" y="13981"/>
                        </a:cubicBezTo>
                        <a:cubicBezTo>
                          <a:pt x="406061" y="15379"/>
                          <a:pt x="496169" y="-126"/>
                          <a:pt x="487654" y="1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7" name="Freeform: Shape 2546">
                    <a:extLst>
                      <a:ext uri="{FF2B5EF4-FFF2-40B4-BE49-F238E27FC236}">
                        <a16:creationId xmlns:a16="http://schemas.microsoft.com/office/drawing/2014/main" id="{4F1F9170-165B-5761-D0E0-8453DD4C0241}"/>
                      </a:ext>
                    </a:extLst>
                  </p:cNvPr>
                  <p:cNvSpPr/>
                  <p:nvPr/>
                </p:nvSpPr>
                <p:spPr>
                  <a:xfrm>
                    <a:off x="2739539" y="3937499"/>
                    <a:ext cx="143312" cy="25634"/>
                  </a:xfrm>
                  <a:custGeom>
                    <a:avLst/>
                    <a:gdLst>
                      <a:gd name="connsiteX0" fmla="*/ 142931 w 143312"/>
                      <a:gd name="connsiteY0" fmla="*/ 0 h 25634"/>
                      <a:gd name="connsiteX1" fmla="*/ 143312 w 143312"/>
                      <a:gd name="connsiteY1" fmla="*/ 2161 h 25634"/>
                      <a:gd name="connsiteX2" fmla="*/ 142931 w 143312"/>
                      <a:gd name="connsiteY2" fmla="*/ 0 h 2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3312" h="25634">
                        <a:moveTo>
                          <a:pt x="142931" y="0"/>
                        </a:moveTo>
                        <a:cubicBezTo>
                          <a:pt x="-48088" y="31646"/>
                          <a:pt x="-47325" y="35840"/>
                          <a:pt x="143312" y="2161"/>
                        </a:cubicBezTo>
                        <a:lnTo>
                          <a:pt x="142931" y="0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8" name="Freeform: Shape 2547">
                    <a:extLst>
                      <a:ext uri="{FF2B5EF4-FFF2-40B4-BE49-F238E27FC236}">
                        <a16:creationId xmlns:a16="http://schemas.microsoft.com/office/drawing/2014/main" id="{F0467CEE-AF27-C88F-7B35-8A4F0AE74A4E}"/>
                      </a:ext>
                    </a:extLst>
                  </p:cNvPr>
                  <p:cNvSpPr/>
                  <p:nvPr/>
                </p:nvSpPr>
                <p:spPr>
                  <a:xfrm>
                    <a:off x="2995626" y="3846444"/>
                    <a:ext cx="290742" cy="49457"/>
                  </a:xfrm>
                  <a:custGeom>
                    <a:avLst/>
                    <a:gdLst>
                      <a:gd name="connsiteX0" fmla="*/ 276761 w 290742"/>
                      <a:gd name="connsiteY0" fmla="*/ 3107 h 49457"/>
                      <a:gd name="connsiteX1" fmla="*/ 80151 w 290742"/>
                      <a:gd name="connsiteY1" fmla="*/ 36532 h 49457"/>
                      <a:gd name="connsiteX2" fmla="*/ 276761 w 290742"/>
                      <a:gd name="connsiteY2" fmla="*/ 3107 h 49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0742" h="49457">
                        <a:moveTo>
                          <a:pt x="276761" y="3107"/>
                        </a:moveTo>
                        <a:cubicBezTo>
                          <a:pt x="387966" y="-18880"/>
                          <a:pt x="-209619" y="84700"/>
                          <a:pt x="80151" y="36532"/>
                        </a:cubicBezTo>
                        <a:cubicBezTo>
                          <a:pt x="107094" y="30686"/>
                          <a:pt x="164667" y="22298"/>
                          <a:pt x="276761" y="3107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49" name="Freeform: Shape 2548">
                    <a:extLst>
                      <a:ext uri="{FF2B5EF4-FFF2-40B4-BE49-F238E27FC236}">
                        <a16:creationId xmlns:a16="http://schemas.microsoft.com/office/drawing/2014/main" id="{0911D25B-9592-40A5-B33A-C040A1A03C7D}"/>
                      </a:ext>
                    </a:extLst>
                  </p:cNvPr>
                  <p:cNvSpPr/>
                  <p:nvPr/>
                </p:nvSpPr>
                <p:spPr>
                  <a:xfrm>
                    <a:off x="5026253" y="2888483"/>
                    <a:ext cx="1652" cy="1143"/>
                  </a:xfrm>
                  <a:custGeom>
                    <a:avLst/>
                    <a:gdLst>
                      <a:gd name="connsiteX0" fmla="*/ 127 w 1652"/>
                      <a:gd name="connsiteY0" fmla="*/ 127 h 1143"/>
                      <a:gd name="connsiteX1" fmla="*/ 636 w 1652"/>
                      <a:gd name="connsiteY1" fmla="*/ 508 h 1143"/>
                      <a:gd name="connsiteX2" fmla="*/ 1652 w 1652"/>
                      <a:gd name="connsiteY2" fmla="*/ 1144 h 1143"/>
                      <a:gd name="connsiteX3" fmla="*/ 1652 w 1652"/>
                      <a:gd name="connsiteY3" fmla="*/ 1144 h 1143"/>
                      <a:gd name="connsiteX4" fmla="*/ 1144 w 1652"/>
                      <a:gd name="connsiteY4" fmla="*/ 763 h 1143"/>
                      <a:gd name="connsiteX5" fmla="*/ 0 w 1652"/>
                      <a:gd name="connsiteY5" fmla="*/ 0 h 1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52" h="1143">
                        <a:moveTo>
                          <a:pt x="127" y="127"/>
                        </a:moveTo>
                        <a:cubicBezTo>
                          <a:pt x="127" y="127"/>
                          <a:pt x="382" y="381"/>
                          <a:pt x="636" y="508"/>
                        </a:cubicBezTo>
                        <a:lnTo>
                          <a:pt x="1652" y="1144"/>
                        </a:lnTo>
                        <a:cubicBezTo>
                          <a:pt x="1652" y="1144"/>
                          <a:pt x="1652" y="1144"/>
                          <a:pt x="1652" y="1144"/>
                        </a:cubicBezTo>
                        <a:lnTo>
                          <a:pt x="1144" y="763"/>
                        </a:lnTo>
                        <a:cubicBezTo>
                          <a:pt x="1144" y="763"/>
                          <a:pt x="382" y="25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0" name="Freeform: Shape 2549">
                    <a:extLst>
                      <a:ext uri="{FF2B5EF4-FFF2-40B4-BE49-F238E27FC236}">
                        <a16:creationId xmlns:a16="http://schemas.microsoft.com/office/drawing/2014/main" id="{7E039DF3-6E5E-E7FF-9BFD-299F361A8058}"/>
                      </a:ext>
                    </a:extLst>
                  </p:cNvPr>
                  <p:cNvSpPr/>
                  <p:nvPr/>
                </p:nvSpPr>
                <p:spPr>
                  <a:xfrm>
                    <a:off x="1486621" y="3453152"/>
                    <a:ext cx="8825" cy="39573"/>
                  </a:xfrm>
                  <a:custGeom>
                    <a:avLst/>
                    <a:gdLst>
                      <a:gd name="connsiteX0" fmla="*/ 7244 w 8825"/>
                      <a:gd name="connsiteY0" fmla="*/ 34315 h 39573"/>
                      <a:gd name="connsiteX1" fmla="*/ 8388 w 8825"/>
                      <a:gd name="connsiteY1" fmla="*/ 34060 h 39573"/>
                      <a:gd name="connsiteX2" fmla="*/ 4448 w 8825"/>
                      <a:gd name="connsiteY2" fmla="*/ 0 h 39573"/>
                      <a:gd name="connsiteX3" fmla="*/ 0 w 8825"/>
                      <a:gd name="connsiteY3" fmla="*/ 2033 h 39573"/>
                      <a:gd name="connsiteX4" fmla="*/ 7244 w 8825"/>
                      <a:gd name="connsiteY4" fmla="*/ 34315 h 39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5" h="39573">
                        <a:moveTo>
                          <a:pt x="7244" y="34315"/>
                        </a:moveTo>
                        <a:cubicBezTo>
                          <a:pt x="8769" y="41305"/>
                          <a:pt x="9278" y="41432"/>
                          <a:pt x="8388" y="34060"/>
                        </a:cubicBezTo>
                        <a:lnTo>
                          <a:pt x="4448" y="0"/>
                        </a:lnTo>
                        <a:lnTo>
                          <a:pt x="0" y="2033"/>
                        </a:lnTo>
                        <a:lnTo>
                          <a:pt x="7244" y="34315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1" name="Freeform: Shape 2550">
                    <a:extLst>
                      <a:ext uri="{FF2B5EF4-FFF2-40B4-BE49-F238E27FC236}">
                        <a16:creationId xmlns:a16="http://schemas.microsoft.com/office/drawing/2014/main" id="{907B1B8E-F801-1223-BC69-8CE51D69DD6B}"/>
                      </a:ext>
                    </a:extLst>
                  </p:cNvPr>
                  <p:cNvSpPr/>
                  <p:nvPr/>
                </p:nvSpPr>
                <p:spPr>
                  <a:xfrm>
                    <a:off x="1490688" y="3443747"/>
                    <a:ext cx="21351" cy="9531"/>
                  </a:xfrm>
                  <a:custGeom>
                    <a:avLst/>
                    <a:gdLst>
                      <a:gd name="connsiteX0" fmla="*/ 381 w 21351"/>
                      <a:gd name="connsiteY0" fmla="*/ 9532 h 9531"/>
                      <a:gd name="connsiteX1" fmla="*/ 21352 w 21351"/>
                      <a:gd name="connsiteY1" fmla="*/ 0 h 9531"/>
                      <a:gd name="connsiteX2" fmla="*/ 0 w 21351"/>
                      <a:gd name="connsiteY2" fmla="*/ 6863 h 9531"/>
                      <a:gd name="connsiteX3" fmla="*/ 381 w 21351"/>
                      <a:gd name="connsiteY3" fmla="*/ 9532 h 9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51" h="9531">
                        <a:moveTo>
                          <a:pt x="381" y="9532"/>
                        </a:moveTo>
                        <a:lnTo>
                          <a:pt x="21352" y="0"/>
                        </a:lnTo>
                        <a:lnTo>
                          <a:pt x="0" y="6863"/>
                        </a:lnTo>
                        <a:lnTo>
                          <a:pt x="381" y="9532"/>
                        </a:ln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2" name="Freeform: Shape 2551">
                    <a:extLst>
                      <a:ext uri="{FF2B5EF4-FFF2-40B4-BE49-F238E27FC236}">
                        <a16:creationId xmlns:a16="http://schemas.microsoft.com/office/drawing/2014/main" id="{7A92F00F-DCDB-3C50-6753-2F05C96025BB}"/>
                      </a:ext>
                    </a:extLst>
                  </p:cNvPr>
                  <p:cNvSpPr/>
                  <p:nvPr/>
                </p:nvSpPr>
                <p:spPr>
                  <a:xfrm>
                    <a:off x="1496534" y="3569187"/>
                    <a:ext cx="39690" cy="238987"/>
                  </a:xfrm>
                  <a:custGeom>
                    <a:avLst/>
                    <a:gdLst>
                      <a:gd name="connsiteX0" fmla="*/ 16903 w 39690"/>
                      <a:gd name="connsiteY0" fmla="*/ 99005 h 238987"/>
                      <a:gd name="connsiteX1" fmla="*/ 8388 w 39690"/>
                      <a:gd name="connsiteY1" fmla="*/ 42830 h 238987"/>
                      <a:gd name="connsiteX2" fmla="*/ 2923 w 39690"/>
                      <a:gd name="connsiteY2" fmla="*/ 12582 h 238987"/>
                      <a:gd name="connsiteX3" fmla="*/ 0 w 39690"/>
                      <a:gd name="connsiteY3" fmla="*/ 0 h 238987"/>
                      <a:gd name="connsiteX4" fmla="*/ 1017 w 39690"/>
                      <a:gd name="connsiteY4" fmla="*/ 9024 h 238987"/>
                      <a:gd name="connsiteX5" fmla="*/ 4448 w 39690"/>
                      <a:gd name="connsiteY5" fmla="*/ 33425 h 238987"/>
                      <a:gd name="connsiteX6" fmla="*/ 16522 w 39690"/>
                      <a:gd name="connsiteY6" fmla="*/ 113493 h 238987"/>
                      <a:gd name="connsiteX7" fmla="*/ 34061 w 39690"/>
                      <a:gd name="connsiteY7" fmla="*/ 226732 h 238987"/>
                      <a:gd name="connsiteX8" fmla="*/ 27706 w 39690"/>
                      <a:gd name="connsiteY8" fmla="*/ 177547 h 238987"/>
                      <a:gd name="connsiteX9" fmla="*/ 28468 w 39690"/>
                      <a:gd name="connsiteY9" fmla="*/ 182250 h 238987"/>
                      <a:gd name="connsiteX10" fmla="*/ 20208 w 39690"/>
                      <a:gd name="connsiteY10" fmla="*/ 116416 h 238987"/>
                      <a:gd name="connsiteX11" fmla="*/ 17030 w 39690"/>
                      <a:gd name="connsiteY11" fmla="*/ 99132 h 23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9690" h="238987">
                        <a:moveTo>
                          <a:pt x="16903" y="99005"/>
                        </a:moveTo>
                        <a:cubicBezTo>
                          <a:pt x="13726" y="76509"/>
                          <a:pt x="10549" y="55666"/>
                          <a:pt x="8388" y="42830"/>
                        </a:cubicBezTo>
                        <a:cubicBezTo>
                          <a:pt x="6227" y="31138"/>
                          <a:pt x="4321" y="20462"/>
                          <a:pt x="2923" y="12582"/>
                        </a:cubicBezTo>
                        <a:cubicBezTo>
                          <a:pt x="1398" y="4830"/>
                          <a:pt x="254" y="0"/>
                          <a:pt x="0" y="0"/>
                        </a:cubicBezTo>
                        <a:cubicBezTo>
                          <a:pt x="0" y="0"/>
                          <a:pt x="254" y="3177"/>
                          <a:pt x="1017" y="9024"/>
                        </a:cubicBezTo>
                        <a:cubicBezTo>
                          <a:pt x="1779" y="14870"/>
                          <a:pt x="3050" y="23131"/>
                          <a:pt x="4448" y="33425"/>
                        </a:cubicBezTo>
                        <a:cubicBezTo>
                          <a:pt x="7498" y="54014"/>
                          <a:pt x="11819" y="82356"/>
                          <a:pt x="16522" y="113493"/>
                        </a:cubicBezTo>
                        <a:lnTo>
                          <a:pt x="34061" y="226732"/>
                        </a:lnTo>
                        <a:lnTo>
                          <a:pt x="27706" y="177547"/>
                        </a:lnTo>
                        <a:cubicBezTo>
                          <a:pt x="27960" y="179072"/>
                          <a:pt x="28214" y="180597"/>
                          <a:pt x="28468" y="182250"/>
                        </a:cubicBezTo>
                        <a:cubicBezTo>
                          <a:pt x="43847" y="266639"/>
                          <a:pt x="45499" y="266384"/>
                          <a:pt x="20208" y="116416"/>
                        </a:cubicBezTo>
                        <a:cubicBezTo>
                          <a:pt x="19064" y="110189"/>
                          <a:pt x="18047" y="104469"/>
                          <a:pt x="17030" y="99132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3" name="Freeform: Shape 2552">
                    <a:extLst>
                      <a:ext uri="{FF2B5EF4-FFF2-40B4-BE49-F238E27FC236}">
                        <a16:creationId xmlns:a16="http://schemas.microsoft.com/office/drawing/2014/main" id="{4A677168-A960-9DC3-D0D3-2EC780BD7A3F}"/>
                      </a:ext>
                    </a:extLst>
                  </p:cNvPr>
                  <p:cNvSpPr/>
                  <p:nvPr/>
                </p:nvSpPr>
                <p:spPr>
                  <a:xfrm>
                    <a:off x="2935873" y="3864713"/>
                    <a:ext cx="262186" cy="44565"/>
                  </a:xfrm>
                  <a:custGeom>
                    <a:avLst/>
                    <a:gdLst>
                      <a:gd name="connsiteX0" fmla="*/ 4042 w 262186"/>
                      <a:gd name="connsiteY0" fmla="*/ 42919 h 44565"/>
                      <a:gd name="connsiteX1" fmla="*/ 201161 w 262186"/>
                      <a:gd name="connsiteY1" fmla="*/ 12289 h 44565"/>
                      <a:gd name="connsiteX2" fmla="*/ 4042 w 262186"/>
                      <a:gd name="connsiteY2" fmla="*/ 42919 h 44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2186" h="44565">
                        <a:moveTo>
                          <a:pt x="4042" y="42919"/>
                        </a:moveTo>
                        <a:cubicBezTo>
                          <a:pt x="-14767" y="48129"/>
                          <a:pt x="28952" y="41775"/>
                          <a:pt x="201161" y="12289"/>
                        </a:cubicBezTo>
                        <a:cubicBezTo>
                          <a:pt x="342615" y="-13764"/>
                          <a:pt x="222132" y="4029"/>
                          <a:pt x="4042" y="42919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4" name="Freeform: Shape 2553">
                    <a:extLst>
                      <a:ext uri="{FF2B5EF4-FFF2-40B4-BE49-F238E27FC236}">
                        <a16:creationId xmlns:a16="http://schemas.microsoft.com/office/drawing/2014/main" id="{38620A74-8CB9-4248-1DEC-3A2846EFA26E}"/>
                      </a:ext>
                    </a:extLst>
                  </p:cNvPr>
                  <p:cNvSpPr/>
                  <p:nvPr/>
                </p:nvSpPr>
                <p:spPr>
                  <a:xfrm>
                    <a:off x="3442116" y="3801446"/>
                    <a:ext cx="235473" cy="41008"/>
                  </a:xfrm>
                  <a:custGeom>
                    <a:avLst/>
                    <a:gdLst>
                      <a:gd name="connsiteX0" fmla="*/ 25611 w 235473"/>
                      <a:gd name="connsiteY0" fmla="*/ 37175 h 41008"/>
                      <a:gd name="connsiteX1" fmla="*/ 222095 w 235473"/>
                      <a:gd name="connsiteY1" fmla="*/ 2987 h 41008"/>
                      <a:gd name="connsiteX2" fmla="*/ 25611 w 235473"/>
                      <a:gd name="connsiteY2" fmla="*/ 37175 h 41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35473" h="41008">
                        <a:moveTo>
                          <a:pt x="25611" y="37175"/>
                        </a:moveTo>
                        <a:cubicBezTo>
                          <a:pt x="82929" y="28024"/>
                          <a:pt x="211419" y="5148"/>
                          <a:pt x="222095" y="2987"/>
                        </a:cubicBezTo>
                        <a:cubicBezTo>
                          <a:pt x="314364" y="-15441"/>
                          <a:pt x="-105548" y="58272"/>
                          <a:pt x="25611" y="37175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5" name="Freeform: Shape 2554">
                    <a:extLst>
                      <a:ext uri="{FF2B5EF4-FFF2-40B4-BE49-F238E27FC236}">
                        <a16:creationId xmlns:a16="http://schemas.microsoft.com/office/drawing/2014/main" id="{EE5D783E-6DC1-5629-53D8-8B0CAB072C4C}"/>
                      </a:ext>
                    </a:extLst>
                  </p:cNvPr>
                  <p:cNvSpPr/>
                  <p:nvPr/>
                </p:nvSpPr>
                <p:spPr>
                  <a:xfrm>
                    <a:off x="2743730" y="2508477"/>
                    <a:ext cx="281364" cy="47580"/>
                  </a:xfrm>
                  <a:custGeom>
                    <a:avLst/>
                    <a:gdLst>
                      <a:gd name="connsiteX0" fmla="*/ 718 w 281364"/>
                      <a:gd name="connsiteY0" fmla="*/ 47534 h 47580"/>
                      <a:gd name="connsiteX1" fmla="*/ 262908 w 281364"/>
                      <a:gd name="connsiteY1" fmla="*/ 3815 h 47580"/>
                      <a:gd name="connsiteX2" fmla="*/ 718 w 281364"/>
                      <a:gd name="connsiteY2" fmla="*/ 47534 h 47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1364" h="47580">
                        <a:moveTo>
                          <a:pt x="718" y="47534"/>
                        </a:moveTo>
                        <a:cubicBezTo>
                          <a:pt x="90826" y="32537"/>
                          <a:pt x="126411" y="27200"/>
                          <a:pt x="262908" y="3815"/>
                        </a:cubicBezTo>
                        <a:cubicBezTo>
                          <a:pt x="369157" y="-16266"/>
                          <a:pt x="-18854" y="49568"/>
                          <a:pt x="718" y="47534"/>
                        </a:cubicBezTo>
                        <a:close/>
                      </a:path>
                    </a:pathLst>
                  </a:custGeom>
                  <a:solidFill>
                    <a:srgbClr val="D1434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97" name="Graphic 1765">
                  <a:extLst>
                    <a:ext uri="{FF2B5EF4-FFF2-40B4-BE49-F238E27FC236}">
                      <a16:creationId xmlns:a16="http://schemas.microsoft.com/office/drawing/2014/main" id="{8C017165-6D04-25E9-B2B9-ECB9F5EF32DF}"/>
                    </a:ext>
                  </a:extLst>
                </p:cNvPr>
                <p:cNvGrpSpPr/>
                <p:nvPr/>
              </p:nvGrpSpPr>
              <p:grpSpPr>
                <a:xfrm>
                  <a:off x="1427142" y="2138007"/>
                  <a:ext cx="3529084" cy="1873967"/>
                  <a:chOff x="1427142" y="2138007"/>
                  <a:chExt cx="3529084" cy="1873967"/>
                </a:xfrm>
                <a:solidFill>
                  <a:srgbClr val="AB1E1F"/>
                </a:solidFill>
              </p:grpSpPr>
              <p:sp>
                <p:nvSpPr>
                  <p:cNvPr id="2498" name="Freeform: Shape 2497">
                    <a:extLst>
                      <a:ext uri="{FF2B5EF4-FFF2-40B4-BE49-F238E27FC236}">
                        <a16:creationId xmlns:a16="http://schemas.microsoft.com/office/drawing/2014/main" id="{45AC96C0-60D2-2737-885E-119D1C0B5E7F}"/>
                      </a:ext>
                    </a:extLst>
                  </p:cNvPr>
                  <p:cNvSpPr/>
                  <p:nvPr/>
                </p:nvSpPr>
                <p:spPr>
                  <a:xfrm>
                    <a:off x="1495517" y="3052535"/>
                    <a:ext cx="1698708" cy="899578"/>
                  </a:xfrm>
                  <a:custGeom>
                    <a:avLst/>
                    <a:gdLst>
                      <a:gd name="connsiteX0" fmla="*/ 1698709 w 1698708"/>
                      <a:gd name="connsiteY0" fmla="*/ 135758 h 899578"/>
                      <a:gd name="connsiteX1" fmla="*/ 1430545 w 1698708"/>
                      <a:gd name="connsiteY1" fmla="*/ 465688 h 899578"/>
                      <a:gd name="connsiteX2" fmla="*/ 1210041 w 1698708"/>
                      <a:gd name="connsiteY2" fmla="*/ 821036 h 899578"/>
                      <a:gd name="connsiteX3" fmla="*/ 1168990 w 1698708"/>
                      <a:gd name="connsiteY3" fmla="*/ 860562 h 899578"/>
                      <a:gd name="connsiteX4" fmla="*/ 939335 w 1698708"/>
                      <a:gd name="connsiteY4" fmla="*/ 899579 h 899578"/>
                      <a:gd name="connsiteX5" fmla="*/ 1236857 w 1698708"/>
                      <a:gd name="connsiteY5" fmla="*/ 664332 h 899578"/>
                      <a:gd name="connsiteX6" fmla="*/ 1443127 w 1698708"/>
                      <a:gd name="connsiteY6" fmla="*/ 332368 h 899578"/>
                      <a:gd name="connsiteX7" fmla="*/ 1636306 w 1698708"/>
                      <a:gd name="connsiteY7" fmla="*/ 147323 h 899578"/>
                      <a:gd name="connsiteX8" fmla="*/ 803474 w 1698708"/>
                      <a:gd name="connsiteY8" fmla="*/ 86446 h 899578"/>
                      <a:gd name="connsiteX9" fmla="*/ 95319 w 1698708"/>
                      <a:gd name="connsiteY9" fmla="*/ 245565 h 899578"/>
                      <a:gd name="connsiteX10" fmla="*/ 9659 w 1698708"/>
                      <a:gd name="connsiteY10" fmla="*/ 243023 h 899578"/>
                      <a:gd name="connsiteX11" fmla="*/ 0 w 1698708"/>
                      <a:gd name="connsiteY11" fmla="*/ 184180 h 899578"/>
                      <a:gd name="connsiteX12" fmla="*/ 224571 w 1698708"/>
                      <a:gd name="connsiteY12" fmla="*/ 171979 h 899578"/>
                      <a:gd name="connsiteX13" fmla="*/ 567719 w 1698708"/>
                      <a:gd name="connsiteY13" fmla="*/ 77168 h 899578"/>
                      <a:gd name="connsiteX14" fmla="*/ 1140013 w 1698708"/>
                      <a:gd name="connsiteY14" fmla="*/ 659 h 899578"/>
                      <a:gd name="connsiteX15" fmla="*/ 1698582 w 1698708"/>
                      <a:gd name="connsiteY15" fmla="*/ 135503 h 899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98708" h="899578">
                        <a:moveTo>
                          <a:pt x="1698709" y="135758"/>
                        </a:moveTo>
                        <a:cubicBezTo>
                          <a:pt x="1577590" y="205658"/>
                          <a:pt x="1496505" y="342536"/>
                          <a:pt x="1430545" y="465688"/>
                        </a:cubicBezTo>
                        <a:cubicBezTo>
                          <a:pt x="1364711" y="589348"/>
                          <a:pt x="1306376" y="719617"/>
                          <a:pt x="1210041" y="821036"/>
                        </a:cubicBezTo>
                        <a:cubicBezTo>
                          <a:pt x="1196823" y="834762"/>
                          <a:pt x="1183224" y="847853"/>
                          <a:pt x="1168990" y="860562"/>
                        </a:cubicBezTo>
                        <a:lnTo>
                          <a:pt x="939335" y="899579"/>
                        </a:lnTo>
                        <a:cubicBezTo>
                          <a:pt x="1060962" y="858020"/>
                          <a:pt x="1159839" y="766768"/>
                          <a:pt x="1236857" y="664332"/>
                        </a:cubicBezTo>
                        <a:cubicBezTo>
                          <a:pt x="1315400" y="559863"/>
                          <a:pt x="1374752" y="443320"/>
                          <a:pt x="1443127" y="332368"/>
                        </a:cubicBezTo>
                        <a:cubicBezTo>
                          <a:pt x="1491295" y="254843"/>
                          <a:pt x="1549630" y="174775"/>
                          <a:pt x="1636306" y="147323"/>
                        </a:cubicBezTo>
                        <a:cubicBezTo>
                          <a:pt x="1371193" y="52004"/>
                          <a:pt x="1079772" y="30780"/>
                          <a:pt x="803474" y="86446"/>
                        </a:cubicBezTo>
                        <a:cubicBezTo>
                          <a:pt x="565685" y="135122"/>
                          <a:pt x="337683" y="239592"/>
                          <a:pt x="95319" y="245565"/>
                        </a:cubicBezTo>
                        <a:cubicBezTo>
                          <a:pt x="66977" y="246073"/>
                          <a:pt x="38000" y="245565"/>
                          <a:pt x="9659" y="243023"/>
                        </a:cubicBezTo>
                        <a:lnTo>
                          <a:pt x="0" y="184180"/>
                        </a:lnTo>
                        <a:cubicBezTo>
                          <a:pt x="75493" y="190788"/>
                          <a:pt x="152637" y="186213"/>
                          <a:pt x="224571" y="171979"/>
                        </a:cubicBezTo>
                        <a:cubicBezTo>
                          <a:pt x="341114" y="148721"/>
                          <a:pt x="453209" y="108560"/>
                          <a:pt x="567719" y="77168"/>
                        </a:cubicBezTo>
                        <a:cubicBezTo>
                          <a:pt x="753781" y="25442"/>
                          <a:pt x="946834" y="-4933"/>
                          <a:pt x="1140013" y="659"/>
                        </a:cubicBezTo>
                        <a:cubicBezTo>
                          <a:pt x="1333193" y="6251"/>
                          <a:pt x="1526245" y="48319"/>
                          <a:pt x="1698582" y="135503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9" name="Freeform: Shape 2498">
                    <a:extLst>
                      <a:ext uri="{FF2B5EF4-FFF2-40B4-BE49-F238E27FC236}">
                        <a16:creationId xmlns:a16="http://schemas.microsoft.com/office/drawing/2014/main" id="{7D082C52-E758-C94B-096C-6F7C109A0B85}"/>
                      </a:ext>
                    </a:extLst>
                  </p:cNvPr>
                  <p:cNvSpPr/>
                  <p:nvPr/>
                </p:nvSpPr>
                <p:spPr>
                  <a:xfrm>
                    <a:off x="1673446" y="3244086"/>
                    <a:ext cx="908940" cy="759754"/>
                  </a:xfrm>
                  <a:custGeom>
                    <a:avLst/>
                    <a:gdLst>
                      <a:gd name="connsiteX0" fmla="*/ 738149 w 908940"/>
                      <a:gd name="connsiteY0" fmla="*/ 459691 h 759754"/>
                      <a:gd name="connsiteX1" fmla="*/ 554120 w 908940"/>
                      <a:gd name="connsiteY1" fmla="*/ 616268 h 759754"/>
                      <a:gd name="connsiteX2" fmla="*/ 492226 w 908940"/>
                      <a:gd name="connsiteY2" fmla="*/ 753654 h 759754"/>
                      <a:gd name="connsiteX3" fmla="*/ 457276 w 908940"/>
                      <a:gd name="connsiteY3" fmla="*/ 759754 h 759754"/>
                      <a:gd name="connsiteX4" fmla="*/ 574836 w 908940"/>
                      <a:gd name="connsiteY4" fmla="*/ 528574 h 759754"/>
                      <a:gd name="connsiteX5" fmla="*/ 697480 w 908940"/>
                      <a:gd name="connsiteY5" fmla="*/ 406948 h 759754"/>
                      <a:gd name="connsiteX6" fmla="*/ 872866 w 908940"/>
                      <a:gd name="connsiteY6" fmla="*/ 43974 h 759754"/>
                      <a:gd name="connsiteX7" fmla="*/ 278839 w 908940"/>
                      <a:gd name="connsiteY7" fmla="*/ 281254 h 759754"/>
                      <a:gd name="connsiteX8" fmla="*/ 0 w 908940"/>
                      <a:gd name="connsiteY8" fmla="*/ 596568 h 759754"/>
                      <a:gd name="connsiteX9" fmla="*/ 250879 w 908940"/>
                      <a:gd name="connsiteY9" fmla="*/ 247829 h 759754"/>
                      <a:gd name="connsiteX10" fmla="*/ 458166 w 908940"/>
                      <a:gd name="connsiteY10" fmla="*/ 90743 h 759754"/>
                      <a:gd name="connsiteX11" fmla="*/ 902733 w 908940"/>
                      <a:gd name="connsiteY11" fmla="*/ 0 h 759754"/>
                      <a:gd name="connsiteX12" fmla="*/ 738022 w 908940"/>
                      <a:gd name="connsiteY12" fmla="*/ 459818 h 75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08940" h="759754">
                        <a:moveTo>
                          <a:pt x="738149" y="459691"/>
                        </a:moveTo>
                        <a:cubicBezTo>
                          <a:pt x="677272" y="512942"/>
                          <a:pt x="603304" y="552468"/>
                          <a:pt x="554120" y="616268"/>
                        </a:cubicBezTo>
                        <a:cubicBezTo>
                          <a:pt x="522220" y="657318"/>
                          <a:pt x="503919" y="703961"/>
                          <a:pt x="492226" y="753654"/>
                        </a:cubicBezTo>
                        <a:lnTo>
                          <a:pt x="457276" y="759754"/>
                        </a:lnTo>
                        <a:cubicBezTo>
                          <a:pt x="480534" y="674603"/>
                          <a:pt x="516628" y="595043"/>
                          <a:pt x="574836" y="528574"/>
                        </a:cubicBezTo>
                        <a:cubicBezTo>
                          <a:pt x="612836" y="485490"/>
                          <a:pt x="658971" y="449523"/>
                          <a:pt x="697480" y="406948"/>
                        </a:cubicBezTo>
                        <a:cubicBezTo>
                          <a:pt x="789748" y="305528"/>
                          <a:pt x="831816" y="174751"/>
                          <a:pt x="872866" y="43974"/>
                        </a:cubicBezTo>
                        <a:cubicBezTo>
                          <a:pt x="655921" y="56683"/>
                          <a:pt x="444567" y="141326"/>
                          <a:pt x="278839" y="281254"/>
                        </a:cubicBezTo>
                        <a:cubicBezTo>
                          <a:pt x="168905" y="374031"/>
                          <a:pt x="84643" y="479898"/>
                          <a:pt x="0" y="596568"/>
                        </a:cubicBezTo>
                        <a:cubicBezTo>
                          <a:pt x="38000" y="456132"/>
                          <a:pt x="144503" y="346198"/>
                          <a:pt x="250879" y="247829"/>
                        </a:cubicBezTo>
                        <a:cubicBezTo>
                          <a:pt x="314806" y="188477"/>
                          <a:pt x="381148" y="130777"/>
                          <a:pt x="458166" y="90743"/>
                        </a:cubicBezTo>
                        <a:cubicBezTo>
                          <a:pt x="593010" y="20335"/>
                          <a:pt x="750604" y="9659"/>
                          <a:pt x="902733" y="0"/>
                        </a:cubicBezTo>
                        <a:cubicBezTo>
                          <a:pt x="930058" y="167761"/>
                          <a:pt x="865749" y="347723"/>
                          <a:pt x="738022" y="45981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0" name="Freeform: Shape 2499">
                    <a:extLst>
                      <a:ext uri="{FF2B5EF4-FFF2-40B4-BE49-F238E27FC236}">
                        <a16:creationId xmlns:a16="http://schemas.microsoft.com/office/drawing/2014/main" id="{11A482A9-4901-5156-5DC3-8A88305BE4D2}"/>
                      </a:ext>
                    </a:extLst>
                  </p:cNvPr>
                  <p:cNvSpPr/>
                  <p:nvPr/>
                </p:nvSpPr>
                <p:spPr>
                  <a:xfrm>
                    <a:off x="2614179" y="3195924"/>
                    <a:ext cx="296378" cy="471885"/>
                  </a:xfrm>
                  <a:custGeom>
                    <a:avLst/>
                    <a:gdLst>
                      <a:gd name="connsiteX0" fmla="*/ 11311 w 296378"/>
                      <a:gd name="connsiteY0" fmla="*/ 463625 h 471885"/>
                      <a:gd name="connsiteX1" fmla="*/ 92777 w 296378"/>
                      <a:gd name="connsiteY1" fmla="*/ 253161 h 471885"/>
                      <a:gd name="connsiteX2" fmla="*/ 108028 w 296378"/>
                      <a:gd name="connsiteY2" fmla="*/ 77393 h 471885"/>
                      <a:gd name="connsiteX3" fmla="*/ 296378 w 296378"/>
                      <a:gd name="connsiteY3" fmla="*/ 3553 h 471885"/>
                      <a:gd name="connsiteX4" fmla="*/ 167761 w 296378"/>
                      <a:gd name="connsiteY4" fmla="*/ 60108 h 471885"/>
                      <a:gd name="connsiteX5" fmla="*/ 128871 w 296378"/>
                      <a:gd name="connsiteY5" fmla="*/ 171695 h 471885"/>
                      <a:gd name="connsiteX6" fmla="*/ 123787 w 296378"/>
                      <a:gd name="connsiteY6" fmla="*/ 292051 h 471885"/>
                      <a:gd name="connsiteX7" fmla="*/ 0 w 296378"/>
                      <a:gd name="connsiteY7" fmla="*/ 471886 h 471885"/>
                      <a:gd name="connsiteX8" fmla="*/ 11311 w 296378"/>
                      <a:gd name="connsiteY8" fmla="*/ 463498 h 47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6378" h="471885">
                        <a:moveTo>
                          <a:pt x="11311" y="463625"/>
                        </a:moveTo>
                        <a:cubicBezTo>
                          <a:pt x="61512" y="405544"/>
                          <a:pt x="90871" y="329797"/>
                          <a:pt x="92777" y="253161"/>
                        </a:cubicBezTo>
                        <a:cubicBezTo>
                          <a:pt x="94302" y="193682"/>
                          <a:pt x="80576" y="130136"/>
                          <a:pt x="108028" y="77393"/>
                        </a:cubicBezTo>
                        <a:cubicBezTo>
                          <a:pt x="141326" y="13212"/>
                          <a:pt x="225333" y="-9538"/>
                          <a:pt x="296378" y="3553"/>
                        </a:cubicBezTo>
                        <a:cubicBezTo>
                          <a:pt x="250752" y="13212"/>
                          <a:pt x="199280" y="25794"/>
                          <a:pt x="167761" y="60108"/>
                        </a:cubicBezTo>
                        <a:cubicBezTo>
                          <a:pt x="140563" y="89721"/>
                          <a:pt x="131286" y="131661"/>
                          <a:pt x="128871" y="171695"/>
                        </a:cubicBezTo>
                        <a:cubicBezTo>
                          <a:pt x="126456" y="211856"/>
                          <a:pt x="130015" y="252398"/>
                          <a:pt x="123787" y="292051"/>
                        </a:cubicBezTo>
                        <a:cubicBezTo>
                          <a:pt x="112349" y="366527"/>
                          <a:pt x="65452" y="434648"/>
                          <a:pt x="0" y="471886"/>
                        </a:cubicBezTo>
                        <a:lnTo>
                          <a:pt x="11311" y="463498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1" name="Freeform: Shape 2500">
                    <a:extLst>
                      <a:ext uri="{FF2B5EF4-FFF2-40B4-BE49-F238E27FC236}">
                        <a16:creationId xmlns:a16="http://schemas.microsoft.com/office/drawing/2014/main" id="{D08E5B63-ED7D-4EA1-F311-8B0F234EDFC8}"/>
                      </a:ext>
                    </a:extLst>
                  </p:cNvPr>
                  <p:cNvSpPr/>
                  <p:nvPr/>
                </p:nvSpPr>
                <p:spPr>
                  <a:xfrm>
                    <a:off x="1616636" y="3433223"/>
                    <a:ext cx="825333" cy="578751"/>
                  </a:xfrm>
                  <a:custGeom>
                    <a:avLst/>
                    <a:gdLst>
                      <a:gd name="connsiteX0" fmla="*/ 825334 w 825333"/>
                      <a:gd name="connsiteY0" fmla="*/ 1374 h 578751"/>
                      <a:gd name="connsiteX1" fmla="*/ 609914 w 825333"/>
                      <a:gd name="connsiteY1" fmla="*/ 104827 h 578751"/>
                      <a:gd name="connsiteX2" fmla="*/ 555137 w 825333"/>
                      <a:gd name="connsiteY2" fmla="*/ 178286 h 578751"/>
                      <a:gd name="connsiteX3" fmla="*/ 491210 w 825333"/>
                      <a:gd name="connsiteY3" fmla="*/ 277163 h 578751"/>
                      <a:gd name="connsiteX4" fmla="*/ 386740 w 825333"/>
                      <a:gd name="connsiteY4" fmla="*/ 416074 h 578751"/>
                      <a:gd name="connsiteX5" fmla="*/ 121118 w 825333"/>
                      <a:gd name="connsiteY5" fmla="*/ 555494 h 578751"/>
                      <a:gd name="connsiteX6" fmla="*/ 10676 w 825333"/>
                      <a:gd name="connsiteY6" fmla="*/ 578752 h 578751"/>
                      <a:gd name="connsiteX7" fmla="*/ 0 w 825333"/>
                      <a:gd name="connsiteY7" fmla="*/ 517875 h 578751"/>
                      <a:gd name="connsiteX8" fmla="*/ 39526 w 825333"/>
                      <a:gd name="connsiteY8" fmla="*/ 510758 h 578751"/>
                      <a:gd name="connsiteX9" fmla="*/ 325355 w 825333"/>
                      <a:gd name="connsiteY9" fmla="*/ 389639 h 578751"/>
                      <a:gd name="connsiteX10" fmla="*/ 515484 w 825333"/>
                      <a:gd name="connsiteY10" fmla="*/ 171677 h 578751"/>
                      <a:gd name="connsiteX11" fmla="*/ 590977 w 825333"/>
                      <a:gd name="connsiteY11" fmla="*/ 76866 h 578751"/>
                      <a:gd name="connsiteX12" fmla="*/ 825207 w 825333"/>
                      <a:gd name="connsiteY12" fmla="*/ 1374 h 57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5333" h="578751">
                        <a:moveTo>
                          <a:pt x="825334" y="1374"/>
                        </a:moveTo>
                        <a:cubicBezTo>
                          <a:pt x="725948" y="16117"/>
                          <a:pt x="651981" y="63776"/>
                          <a:pt x="609914" y="104827"/>
                        </a:cubicBezTo>
                        <a:cubicBezTo>
                          <a:pt x="588054" y="127068"/>
                          <a:pt x="571405" y="152994"/>
                          <a:pt x="555137" y="178286"/>
                        </a:cubicBezTo>
                        <a:cubicBezTo>
                          <a:pt x="533912" y="211202"/>
                          <a:pt x="512561" y="244119"/>
                          <a:pt x="491210" y="277163"/>
                        </a:cubicBezTo>
                        <a:cubicBezTo>
                          <a:pt x="460326" y="325839"/>
                          <a:pt x="428808" y="375024"/>
                          <a:pt x="386740" y="416074"/>
                        </a:cubicBezTo>
                        <a:cubicBezTo>
                          <a:pt x="316840" y="484450"/>
                          <a:pt x="221013" y="528550"/>
                          <a:pt x="121118" y="555494"/>
                        </a:cubicBezTo>
                        <a:cubicBezTo>
                          <a:pt x="84643" y="565153"/>
                          <a:pt x="48168" y="572778"/>
                          <a:pt x="10676" y="578752"/>
                        </a:cubicBezTo>
                        <a:lnTo>
                          <a:pt x="0" y="517875"/>
                        </a:lnTo>
                        <a:cubicBezTo>
                          <a:pt x="13217" y="515841"/>
                          <a:pt x="26308" y="513299"/>
                          <a:pt x="39526" y="510758"/>
                        </a:cubicBezTo>
                        <a:cubicBezTo>
                          <a:pt x="143487" y="488898"/>
                          <a:pt x="244270" y="451406"/>
                          <a:pt x="325355" y="389639"/>
                        </a:cubicBezTo>
                        <a:cubicBezTo>
                          <a:pt x="404914" y="329779"/>
                          <a:pt x="461724" y="250728"/>
                          <a:pt x="515484" y="171677"/>
                        </a:cubicBezTo>
                        <a:cubicBezTo>
                          <a:pt x="538234" y="138252"/>
                          <a:pt x="560602" y="104827"/>
                          <a:pt x="590977" y="76866"/>
                        </a:cubicBezTo>
                        <a:cubicBezTo>
                          <a:pt x="650837" y="21581"/>
                          <a:pt x="739547" y="-6760"/>
                          <a:pt x="825207" y="1374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2" name="Freeform: Shape 2501">
                    <a:extLst>
                      <a:ext uri="{FF2B5EF4-FFF2-40B4-BE49-F238E27FC236}">
                        <a16:creationId xmlns:a16="http://schemas.microsoft.com/office/drawing/2014/main" id="{730CC8A9-2CA8-A0AD-097A-9198B282621B}"/>
                      </a:ext>
                    </a:extLst>
                  </p:cNvPr>
                  <p:cNvSpPr/>
                  <p:nvPr/>
                </p:nvSpPr>
                <p:spPr>
                  <a:xfrm>
                    <a:off x="1427142" y="2815660"/>
                    <a:ext cx="1062487" cy="217631"/>
                  </a:xfrm>
                  <a:custGeom>
                    <a:avLst/>
                    <a:gdLst>
                      <a:gd name="connsiteX0" fmla="*/ 1062487 w 1062487"/>
                      <a:gd name="connsiteY0" fmla="*/ 147045 h 217631"/>
                      <a:gd name="connsiteX1" fmla="*/ 731540 w 1062487"/>
                      <a:gd name="connsiteY1" fmla="*/ 211862 h 217631"/>
                      <a:gd name="connsiteX2" fmla="*/ 367041 w 1062487"/>
                      <a:gd name="connsiteY2" fmla="*/ 179962 h 217631"/>
                      <a:gd name="connsiteX3" fmla="*/ 140436 w 1062487"/>
                      <a:gd name="connsiteY3" fmla="*/ 71553 h 217631"/>
                      <a:gd name="connsiteX4" fmla="*/ 0 w 1062487"/>
                      <a:gd name="connsiteY4" fmla="*/ 21351 h 217631"/>
                      <a:gd name="connsiteX5" fmla="*/ 124169 w 1062487"/>
                      <a:gd name="connsiteY5" fmla="*/ 0 h 217631"/>
                      <a:gd name="connsiteX6" fmla="*/ 225588 w 1062487"/>
                      <a:gd name="connsiteY6" fmla="*/ 39017 h 217631"/>
                      <a:gd name="connsiteX7" fmla="*/ 428808 w 1062487"/>
                      <a:gd name="connsiteY7" fmla="*/ 140436 h 217631"/>
                      <a:gd name="connsiteX8" fmla="*/ 748189 w 1062487"/>
                      <a:gd name="connsiteY8" fmla="*/ 184537 h 217631"/>
                      <a:gd name="connsiteX9" fmla="*/ 1062487 w 1062487"/>
                      <a:gd name="connsiteY9" fmla="*/ 147045 h 217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2487" h="217631">
                        <a:moveTo>
                          <a:pt x="1062487" y="147045"/>
                        </a:moveTo>
                        <a:cubicBezTo>
                          <a:pt x="953443" y="173861"/>
                          <a:pt x="844525" y="200297"/>
                          <a:pt x="731540" y="211862"/>
                        </a:cubicBezTo>
                        <a:cubicBezTo>
                          <a:pt x="608897" y="224063"/>
                          <a:pt x="480153" y="218471"/>
                          <a:pt x="367041" y="179962"/>
                        </a:cubicBezTo>
                        <a:cubicBezTo>
                          <a:pt x="285956" y="151620"/>
                          <a:pt x="215929" y="108028"/>
                          <a:pt x="140436" y="71553"/>
                        </a:cubicBezTo>
                        <a:cubicBezTo>
                          <a:pt x="96844" y="50710"/>
                          <a:pt x="49184" y="32027"/>
                          <a:pt x="0" y="21351"/>
                        </a:cubicBezTo>
                        <a:lnTo>
                          <a:pt x="124169" y="0"/>
                        </a:lnTo>
                        <a:cubicBezTo>
                          <a:pt x="159627" y="9659"/>
                          <a:pt x="193561" y="23766"/>
                          <a:pt x="225588" y="39017"/>
                        </a:cubicBezTo>
                        <a:cubicBezTo>
                          <a:pt x="293963" y="72442"/>
                          <a:pt x="356365" y="112985"/>
                          <a:pt x="428808" y="140436"/>
                        </a:cubicBezTo>
                        <a:cubicBezTo>
                          <a:pt x="526668" y="177420"/>
                          <a:pt x="638636" y="188604"/>
                          <a:pt x="748189" y="184537"/>
                        </a:cubicBezTo>
                        <a:cubicBezTo>
                          <a:pt x="854692" y="180979"/>
                          <a:pt x="958526" y="164202"/>
                          <a:pt x="1062487" y="147045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3" name="Freeform: Shape 2502">
                    <a:extLst>
                      <a:ext uri="{FF2B5EF4-FFF2-40B4-BE49-F238E27FC236}">
                        <a16:creationId xmlns:a16="http://schemas.microsoft.com/office/drawing/2014/main" id="{F1F54AB3-450D-C5D1-F3F7-CF2CD35323F7}"/>
                      </a:ext>
                    </a:extLst>
                  </p:cNvPr>
                  <p:cNvSpPr/>
                  <p:nvPr/>
                </p:nvSpPr>
                <p:spPr>
                  <a:xfrm>
                    <a:off x="2096280" y="2528687"/>
                    <a:ext cx="1138487" cy="414745"/>
                  </a:xfrm>
                  <a:custGeom>
                    <a:avLst/>
                    <a:gdLst>
                      <a:gd name="connsiteX0" fmla="*/ 1138488 w 1138487"/>
                      <a:gd name="connsiteY0" fmla="*/ 127 h 414745"/>
                      <a:gd name="connsiteX1" fmla="*/ 1130354 w 1138487"/>
                      <a:gd name="connsiteY1" fmla="*/ 32027 h 414745"/>
                      <a:gd name="connsiteX2" fmla="*/ 1089304 w 1138487"/>
                      <a:gd name="connsiteY2" fmla="*/ 201313 h 414745"/>
                      <a:gd name="connsiteX3" fmla="*/ 930693 w 1138487"/>
                      <a:gd name="connsiteY3" fmla="*/ 366024 h 414745"/>
                      <a:gd name="connsiteX4" fmla="*/ 523618 w 1138487"/>
                      <a:gd name="connsiteY4" fmla="*/ 387376 h 414745"/>
                      <a:gd name="connsiteX5" fmla="*/ 131794 w 1138487"/>
                      <a:gd name="connsiteY5" fmla="*/ 238297 h 414745"/>
                      <a:gd name="connsiteX6" fmla="*/ 0 w 1138487"/>
                      <a:gd name="connsiteY6" fmla="*/ 194196 h 414745"/>
                      <a:gd name="connsiteX7" fmla="*/ 186062 w 1138487"/>
                      <a:gd name="connsiteY7" fmla="*/ 162296 h 414745"/>
                      <a:gd name="connsiteX8" fmla="*/ 724931 w 1138487"/>
                      <a:gd name="connsiteY8" fmla="*/ 370600 h 414745"/>
                      <a:gd name="connsiteX9" fmla="*/ 934251 w 1138487"/>
                      <a:gd name="connsiteY9" fmla="*/ 328532 h 414745"/>
                      <a:gd name="connsiteX10" fmla="*/ 1014319 w 1138487"/>
                      <a:gd name="connsiteY10" fmla="*/ 167380 h 414745"/>
                      <a:gd name="connsiteX11" fmla="*/ 1043169 w 1138487"/>
                      <a:gd name="connsiteY11" fmla="*/ 16268 h 414745"/>
                      <a:gd name="connsiteX12" fmla="*/ 1138488 w 1138487"/>
                      <a:gd name="connsiteY12" fmla="*/ 0 h 414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38487" h="414745">
                        <a:moveTo>
                          <a:pt x="1138488" y="127"/>
                        </a:moveTo>
                        <a:cubicBezTo>
                          <a:pt x="1135438" y="10803"/>
                          <a:pt x="1132896" y="21479"/>
                          <a:pt x="1130354" y="32027"/>
                        </a:cubicBezTo>
                        <a:cubicBezTo>
                          <a:pt x="1117645" y="88837"/>
                          <a:pt x="1111036" y="148062"/>
                          <a:pt x="1089304" y="201313"/>
                        </a:cubicBezTo>
                        <a:cubicBezTo>
                          <a:pt x="1057912" y="275281"/>
                          <a:pt x="997543" y="331582"/>
                          <a:pt x="930693" y="366024"/>
                        </a:cubicBezTo>
                        <a:cubicBezTo>
                          <a:pt x="804999" y="430460"/>
                          <a:pt x="657954" y="423851"/>
                          <a:pt x="523618" y="387376"/>
                        </a:cubicBezTo>
                        <a:cubicBezTo>
                          <a:pt x="389282" y="351409"/>
                          <a:pt x="262572" y="287481"/>
                          <a:pt x="131794" y="238297"/>
                        </a:cubicBezTo>
                        <a:cubicBezTo>
                          <a:pt x="88202" y="222029"/>
                          <a:pt x="44101" y="207414"/>
                          <a:pt x="0" y="194196"/>
                        </a:cubicBezTo>
                        <a:lnTo>
                          <a:pt x="186062" y="162296"/>
                        </a:lnTo>
                        <a:cubicBezTo>
                          <a:pt x="364499" y="240331"/>
                          <a:pt x="544970" y="347342"/>
                          <a:pt x="724931" y="370600"/>
                        </a:cubicBezTo>
                        <a:cubicBezTo>
                          <a:pt x="797374" y="380258"/>
                          <a:pt x="877060" y="378225"/>
                          <a:pt x="934251" y="328532"/>
                        </a:cubicBezTo>
                        <a:cubicBezTo>
                          <a:pt x="978352" y="289515"/>
                          <a:pt x="1001102" y="227621"/>
                          <a:pt x="1014319" y="167380"/>
                        </a:cubicBezTo>
                        <a:cubicBezTo>
                          <a:pt x="1024995" y="117179"/>
                          <a:pt x="1030587" y="65961"/>
                          <a:pt x="1043169" y="16268"/>
                        </a:cubicBezTo>
                        <a:lnTo>
                          <a:pt x="1138488" y="0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4" name="Freeform: Shape 2503">
                    <a:extLst>
                      <a:ext uri="{FF2B5EF4-FFF2-40B4-BE49-F238E27FC236}">
                        <a16:creationId xmlns:a16="http://schemas.microsoft.com/office/drawing/2014/main" id="{0B1D8C6B-AE20-CC33-92E6-E5B1F48AC6AB}"/>
                      </a:ext>
                    </a:extLst>
                  </p:cNvPr>
                  <p:cNvSpPr/>
                  <p:nvPr/>
                </p:nvSpPr>
                <p:spPr>
                  <a:xfrm>
                    <a:off x="2636166" y="2621591"/>
                    <a:ext cx="338064" cy="193687"/>
                  </a:xfrm>
                  <a:custGeom>
                    <a:avLst/>
                    <a:gdLst>
                      <a:gd name="connsiteX0" fmla="*/ 338064 w 338064"/>
                      <a:gd name="connsiteY0" fmla="*/ 193561 h 193687"/>
                      <a:gd name="connsiteX1" fmla="*/ 269689 w 338064"/>
                      <a:gd name="connsiteY1" fmla="*/ 165728 h 193687"/>
                      <a:gd name="connsiteX2" fmla="*/ 123152 w 338064"/>
                      <a:gd name="connsiteY2" fmla="*/ 126710 h 193687"/>
                      <a:gd name="connsiteX3" fmla="*/ 0 w 338064"/>
                      <a:gd name="connsiteY3" fmla="*/ 9151 h 193687"/>
                      <a:gd name="connsiteX4" fmla="*/ 53251 w 338064"/>
                      <a:gd name="connsiteY4" fmla="*/ 0 h 193687"/>
                      <a:gd name="connsiteX5" fmla="*/ 257997 w 338064"/>
                      <a:gd name="connsiteY5" fmla="*/ 130269 h 193687"/>
                      <a:gd name="connsiteX6" fmla="*/ 338064 w 338064"/>
                      <a:gd name="connsiteY6" fmla="*/ 193688 h 193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8064" h="193687">
                        <a:moveTo>
                          <a:pt x="338064" y="193561"/>
                        </a:moveTo>
                        <a:cubicBezTo>
                          <a:pt x="324847" y="171320"/>
                          <a:pt x="294980" y="168270"/>
                          <a:pt x="269689" y="165728"/>
                        </a:cubicBezTo>
                        <a:cubicBezTo>
                          <a:pt x="218979" y="161152"/>
                          <a:pt x="168270" y="150477"/>
                          <a:pt x="123152" y="126710"/>
                        </a:cubicBezTo>
                        <a:cubicBezTo>
                          <a:pt x="72442" y="99894"/>
                          <a:pt x="30884" y="57318"/>
                          <a:pt x="0" y="9151"/>
                        </a:cubicBezTo>
                        <a:lnTo>
                          <a:pt x="53251" y="0"/>
                        </a:lnTo>
                        <a:cubicBezTo>
                          <a:pt x="96844" y="74476"/>
                          <a:pt x="167761" y="108028"/>
                          <a:pt x="257997" y="130269"/>
                        </a:cubicBezTo>
                        <a:cubicBezTo>
                          <a:pt x="292947" y="138911"/>
                          <a:pt x="331964" y="158102"/>
                          <a:pt x="338064" y="19368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5" name="Freeform: Shape 2504">
                    <a:extLst>
                      <a:ext uri="{FF2B5EF4-FFF2-40B4-BE49-F238E27FC236}">
                        <a16:creationId xmlns:a16="http://schemas.microsoft.com/office/drawing/2014/main" id="{06F43D08-990F-D7D9-4B04-0AF4633044F6}"/>
                      </a:ext>
                    </a:extLst>
                  </p:cNvPr>
                  <p:cNvSpPr/>
                  <p:nvPr/>
                </p:nvSpPr>
                <p:spPr>
                  <a:xfrm>
                    <a:off x="2964698" y="2984946"/>
                    <a:ext cx="1651430" cy="444567"/>
                  </a:xfrm>
                  <a:custGeom>
                    <a:avLst/>
                    <a:gdLst>
                      <a:gd name="connsiteX0" fmla="*/ 852532 w 1651430"/>
                      <a:gd name="connsiteY0" fmla="*/ 146537 h 444567"/>
                      <a:gd name="connsiteX1" fmla="*/ 1651431 w 1651430"/>
                      <a:gd name="connsiteY1" fmla="*/ 400974 h 444567"/>
                      <a:gd name="connsiteX2" fmla="*/ 1615972 w 1651430"/>
                      <a:gd name="connsiteY2" fmla="*/ 444567 h 444567"/>
                      <a:gd name="connsiteX3" fmla="*/ 1269266 w 1651430"/>
                      <a:gd name="connsiteY3" fmla="*/ 277823 h 444567"/>
                      <a:gd name="connsiteX4" fmla="*/ 634696 w 1651430"/>
                      <a:gd name="connsiteY4" fmla="*/ 177420 h 444567"/>
                      <a:gd name="connsiteX5" fmla="*/ 362974 w 1651430"/>
                      <a:gd name="connsiteY5" fmla="*/ 149587 h 444567"/>
                      <a:gd name="connsiteX6" fmla="*/ 0 w 1651430"/>
                      <a:gd name="connsiteY6" fmla="*/ 0 h 444567"/>
                      <a:gd name="connsiteX7" fmla="*/ 416226 w 1651430"/>
                      <a:gd name="connsiteY7" fmla="*/ 116035 h 444567"/>
                      <a:gd name="connsiteX8" fmla="*/ 852659 w 1651430"/>
                      <a:gd name="connsiteY8" fmla="*/ 146410 h 444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51430" h="444567">
                        <a:moveTo>
                          <a:pt x="852532" y="146537"/>
                        </a:moveTo>
                        <a:cubicBezTo>
                          <a:pt x="1133913" y="170811"/>
                          <a:pt x="1418217" y="242364"/>
                          <a:pt x="1651431" y="400974"/>
                        </a:cubicBezTo>
                        <a:lnTo>
                          <a:pt x="1615972" y="444567"/>
                        </a:lnTo>
                        <a:cubicBezTo>
                          <a:pt x="1510486" y="371108"/>
                          <a:pt x="1391909" y="316332"/>
                          <a:pt x="1269266" y="277823"/>
                        </a:cubicBezTo>
                        <a:cubicBezTo>
                          <a:pt x="1064521" y="213895"/>
                          <a:pt x="849100" y="191654"/>
                          <a:pt x="634696" y="177420"/>
                        </a:cubicBezTo>
                        <a:cubicBezTo>
                          <a:pt x="543953" y="171828"/>
                          <a:pt x="452193" y="166744"/>
                          <a:pt x="362974" y="149587"/>
                        </a:cubicBezTo>
                        <a:cubicBezTo>
                          <a:pt x="233213" y="124804"/>
                          <a:pt x="109045" y="73586"/>
                          <a:pt x="0" y="0"/>
                        </a:cubicBezTo>
                        <a:cubicBezTo>
                          <a:pt x="127219" y="70917"/>
                          <a:pt x="271214" y="99894"/>
                          <a:pt x="416226" y="116035"/>
                        </a:cubicBezTo>
                        <a:cubicBezTo>
                          <a:pt x="561237" y="132303"/>
                          <a:pt x="707139" y="133828"/>
                          <a:pt x="852659" y="146410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6" name="Freeform: Shape 2505">
                    <a:extLst>
                      <a:ext uri="{FF2B5EF4-FFF2-40B4-BE49-F238E27FC236}">
                        <a16:creationId xmlns:a16="http://schemas.microsoft.com/office/drawing/2014/main" id="{E945BC4A-8163-074D-B034-501D077947A9}"/>
                      </a:ext>
                    </a:extLst>
                  </p:cNvPr>
                  <p:cNvSpPr/>
                  <p:nvPr/>
                </p:nvSpPr>
                <p:spPr>
                  <a:xfrm>
                    <a:off x="3011341" y="3311085"/>
                    <a:ext cx="1434611" cy="542914"/>
                  </a:xfrm>
                  <a:custGeom>
                    <a:avLst/>
                    <a:gdLst>
                      <a:gd name="connsiteX0" fmla="*/ 1434485 w 1434611"/>
                      <a:gd name="connsiteY0" fmla="*/ 282249 h 542914"/>
                      <a:gd name="connsiteX1" fmla="*/ 1419234 w 1434611"/>
                      <a:gd name="connsiteY1" fmla="*/ 301059 h 542914"/>
                      <a:gd name="connsiteX2" fmla="*/ 1369033 w 1434611"/>
                      <a:gd name="connsiteY2" fmla="*/ 362444 h 542914"/>
                      <a:gd name="connsiteX3" fmla="*/ 961958 w 1434611"/>
                      <a:gd name="connsiteY3" fmla="*/ 112073 h 542914"/>
                      <a:gd name="connsiteX4" fmla="*/ 280237 w 1434611"/>
                      <a:gd name="connsiteY4" fmla="*/ 247934 h 542914"/>
                      <a:gd name="connsiteX5" fmla="*/ 213895 w 1434611"/>
                      <a:gd name="connsiteY5" fmla="*/ 378203 h 542914"/>
                      <a:gd name="connsiteX6" fmla="*/ 126202 w 1434611"/>
                      <a:gd name="connsiteY6" fmla="*/ 521690 h 542914"/>
                      <a:gd name="connsiteX7" fmla="*/ 0 w 1434611"/>
                      <a:gd name="connsiteY7" fmla="*/ 542914 h 542914"/>
                      <a:gd name="connsiteX8" fmla="*/ 101927 w 1434611"/>
                      <a:gd name="connsiteY8" fmla="*/ 400953 h 542914"/>
                      <a:gd name="connsiteX9" fmla="*/ 324465 w 1434611"/>
                      <a:gd name="connsiteY9" fmla="*/ 103939 h 542914"/>
                      <a:gd name="connsiteX10" fmla="*/ 631138 w 1434611"/>
                      <a:gd name="connsiteY10" fmla="*/ 487 h 542914"/>
                      <a:gd name="connsiteX11" fmla="*/ 955603 w 1434611"/>
                      <a:gd name="connsiteY11" fmla="*/ 49671 h 542914"/>
                      <a:gd name="connsiteX12" fmla="*/ 1434612 w 1434611"/>
                      <a:gd name="connsiteY12" fmla="*/ 282376 h 542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34611" h="542914">
                        <a:moveTo>
                          <a:pt x="1434485" y="282249"/>
                        </a:moveTo>
                        <a:lnTo>
                          <a:pt x="1419234" y="301059"/>
                        </a:lnTo>
                        <a:lnTo>
                          <a:pt x="1369033" y="362444"/>
                        </a:lnTo>
                        <a:cubicBezTo>
                          <a:pt x="1251473" y="253018"/>
                          <a:pt x="1112561" y="166723"/>
                          <a:pt x="961958" y="112073"/>
                        </a:cubicBezTo>
                        <a:cubicBezTo>
                          <a:pt x="728744" y="26922"/>
                          <a:pt x="433764" y="14721"/>
                          <a:pt x="280237" y="247934"/>
                        </a:cubicBezTo>
                        <a:cubicBezTo>
                          <a:pt x="253421" y="288476"/>
                          <a:pt x="234611" y="334103"/>
                          <a:pt x="213895" y="378203"/>
                        </a:cubicBezTo>
                        <a:cubicBezTo>
                          <a:pt x="189621" y="428405"/>
                          <a:pt x="161152" y="477589"/>
                          <a:pt x="126202" y="521690"/>
                        </a:cubicBezTo>
                        <a:lnTo>
                          <a:pt x="0" y="542914"/>
                        </a:lnTo>
                        <a:cubicBezTo>
                          <a:pt x="39017" y="499830"/>
                          <a:pt x="71934" y="450137"/>
                          <a:pt x="101927" y="400953"/>
                        </a:cubicBezTo>
                        <a:cubicBezTo>
                          <a:pt x="166363" y="294450"/>
                          <a:pt x="226096" y="179940"/>
                          <a:pt x="324465" y="103939"/>
                        </a:cubicBezTo>
                        <a:cubicBezTo>
                          <a:pt x="411142" y="36581"/>
                          <a:pt x="521584" y="4554"/>
                          <a:pt x="631138" y="487"/>
                        </a:cubicBezTo>
                        <a:cubicBezTo>
                          <a:pt x="741072" y="-3580"/>
                          <a:pt x="850117" y="18279"/>
                          <a:pt x="955603" y="49671"/>
                        </a:cubicBezTo>
                        <a:cubicBezTo>
                          <a:pt x="1125906" y="100889"/>
                          <a:pt x="1290617" y="178415"/>
                          <a:pt x="1434612" y="282376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7" name="Freeform: Shape 2506">
                    <a:extLst>
                      <a:ext uri="{FF2B5EF4-FFF2-40B4-BE49-F238E27FC236}">
                        <a16:creationId xmlns:a16="http://schemas.microsoft.com/office/drawing/2014/main" id="{2024E6B7-DF5C-5FD2-3FBF-2C4A48A32E14}"/>
                      </a:ext>
                    </a:extLst>
                  </p:cNvPr>
                  <p:cNvSpPr/>
                  <p:nvPr/>
                </p:nvSpPr>
                <p:spPr>
                  <a:xfrm>
                    <a:off x="3492764" y="2492339"/>
                    <a:ext cx="1306884" cy="680830"/>
                  </a:xfrm>
                  <a:custGeom>
                    <a:avLst/>
                    <a:gdLst>
                      <a:gd name="connsiteX0" fmla="*/ 1306757 w 1306884"/>
                      <a:gd name="connsiteY0" fmla="*/ 670663 h 680830"/>
                      <a:gd name="connsiteX1" fmla="*/ 1298115 w 1306884"/>
                      <a:gd name="connsiteY1" fmla="*/ 680831 h 680830"/>
                      <a:gd name="connsiteX2" fmla="*/ 947342 w 1306884"/>
                      <a:gd name="connsiteY2" fmla="*/ 498835 h 680830"/>
                      <a:gd name="connsiteX3" fmla="*/ 0 w 1306884"/>
                      <a:gd name="connsiteY3" fmla="*/ 360432 h 680830"/>
                      <a:gd name="connsiteX4" fmla="*/ 224571 w 1306884"/>
                      <a:gd name="connsiteY4" fmla="*/ 266130 h 680830"/>
                      <a:gd name="connsiteX5" fmla="*/ 414700 w 1306884"/>
                      <a:gd name="connsiteY5" fmla="*/ 107520 h 680830"/>
                      <a:gd name="connsiteX6" fmla="*/ 735607 w 1306884"/>
                      <a:gd name="connsiteY6" fmla="*/ 0 h 680830"/>
                      <a:gd name="connsiteX7" fmla="*/ 387375 w 1306884"/>
                      <a:gd name="connsiteY7" fmla="*/ 207795 h 680830"/>
                      <a:gd name="connsiteX8" fmla="*/ 213006 w 1306884"/>
                      <a:gd name="connsiteY8" fmla="*/ 353315 h 680830"/>
                      <a:gd name="connsiteX9" fmla="*/ 296632 w 1306884"/>
                      <a:gd name="connsiteY9" fmla="*/ 368058 h 680830"/>
                      <a:gd name="connsiteX10" fmla="*/ 387884 w 1306884"/>
                      <a:gd name="connsiteY10" fmla="*/ 374666 h 680830"/>
                      <a:gd name="connsiteX11" fmla="*/ 824317 w 1306884"/>
                      <a:gd name="connsiteY11" fmla="*/ 406567 h 680830"/>
                      <a:gd name="connsiteX12" fmla="*/ 1177124 w 1306884"/>
                      <a:gd name="connsiteY12" fmla="*/ 548528 h 680830"/>
                      <a:gd name="connsiteX13" fmla="*/ 1306885 w 1306884"/>
                      <a:gd name="connsiteY13" fmla="*/ 670663 h 680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06884" h="680830">
                        <a:moveTo>
                          <a:pt x="1306757" y="670663"/>
                        </a:moveTo>
                        <a:lnTo>
                          <a:pt x="1298115" y="680831"/>
                        </a:lnTo>
                        <a:cubicBezTo>
                          <a:pt x="1191104" y="602796"/>
                          <a:pt x="1074561" y="536836"/>
                          <a:pt x="947342" y="498835"/>
                        </a:cubicBezTo>
                        <a:cubicBezTo>
                          <a:pt x="640161" y="407075"/>
                          <a:pt x="295488" y="484092"/>
                          <a:pt x="0" y="360432"/>
                        </a:cubicBezTo>
                        <a:cubicBezTo>
                          <a:pt x="82610" y="359924"/>
                          <a:pt x="159119" y="317348"/>
                          <a:pt x="224571" y="266130"/>
                        </a:cubicBezTo>
                        <a:cubicBezTo>
                          <a:pt x="289515" y="215420"/>
                          <a:pt x="346706" y="154671"/>
                          <a:pt x="414700" y="107520"/>
                        </a:cubicBezTo>
                        <a:cubicBezTo>
                          <a:pt x="508494" y="41686"/>
                          <a:pt x="621479" y="4067"/>
                          <a:pt x="735607" y="0"/>
                        </a:cubicBezTo>
                        <a:cubicBezTo>
                          <a:pt x="600763" y="29358"/>
                          <a:pt x="493370" y="119085"/>
                          <a:pt x="387375" y="207795"/>
                        </a:cubicBezTo>
                        <a:cubicBezTo>
                          <a:pt x="329040" y="255963"/>
                          <a:pt x="271341" y="304639"/>
                          <a:pt x="213006" y="353315"/>
                        </a:cubicBezTo>
                        <a:cubicBezTo>
                          <a:pt x="219106" y="347723"/>
                          <a:pt x="284940" y="366533"/>
                          <a:pt x="296632" y="368058"/>
                        </a:cubicBezTo>
                        <a:cubicBezTo>
                          <a:pt x="326499" y="371616"/>
                          <a:pt x="357509" y="373650"/>
                          <a:pt x="387884" y="374666"/>
                        </a:cubicBezTo>
                        <a:cubicBezTo>
                          <a:pt x="535437" y="379750"/>
                          <a:pt x="679814" y="371616"/>
                          <a:pt x="824317" y="406567"/>
                        </a:cubicBezTo>
                        <a:cubicBezTo>
                          <a:pt x="941368" y="434400"/>
                          <a:pt x="1075705" y="482567"/>
                          <a:pt x="1177124" y="548528"/>
                        </a:cubicBezTo>
                        <a:cubicBezTo>
                          <a:pt x="1227325" y="581445"/>
                          <a:pt x="1271426" y="623004"/>
                          <a:pt x="1306885" y="670663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8" name="Freeform: Shape 2507">
                    <a:extLst>
                      <a:ext uri="{FF2B5EF4-FFF2-40B4-BE49-F238E27FC236}">
                        <a16:creationId xmlns:a16="http://schemas.microsoft.com/office/drawing/2014/main" id="{AA6C174D-BDF4-696B-2CE0-1CFE3EFDC226}"/>
                      </a:ext>
                    </a:extLst>
                  </p:cNvPr>
                  <p:cNvSpPr/>
                  <p:nvPr/>
                </p:nvSpPr>
                <p:spPr>
                  <a:xfrm>
                    <a:off x="3190413" y="2568212"/>
                    <a:ext cx="420419" cy="418501"/>
                  </a:xfrm>
                  <a:custGeom>
                    <a:avLst/>
                    <a:gdLst>
                      <a:gd name="connsiteX0" fmla="*/ 268291 w 420419"/>
                      <a:gd name="connsiteY0" fmla="*/ 415971 h 418501"/>
                      <a:gd name="connsiteX1" fmla="*/ 0 w 420419"/>
                      <a:gd name="connsiteY1" fmla="*/ 356238 h 418501"/>
                      <a:gd name="connsiteX2" fmla="*/ 108663 w 420419"/>
                      <a:gd name="connsiteY2" fmla="*/ 243762 h 418501"/>
                      <a:gd name="connsiteX3" fmla="*/ 237280 w 420419"/>
                      <a:gd name="connsiteY3" fmla="*/ 84135 h 418501"/>
                      <a:gd name="connsiteX4" fmla="*/ 420419 w 420419"/>
                      <a:gd name="connsiteY4" fmla="*/ 0 h 418501"/>
                      <a:gd name="connsiteX5" fmla="*/ 222919 w 420419"/>
                      <a:gd name="connsiteY5" fmla="*/ 147045 h 418501"/>
                      <a:gd name="connsiteX6" fmla="*/ 90235 w 420419"/>
                      <a:gd name="connsiteY6" fmla="*/ 340097 h 418501"/>
                      <a:gd name="connsiteX7" fmla="*/ 268672 w 420419"/>
                      <a:gd name="connsiteY7" fmla="*/ 417878 h 418501"/>
                      <a:gd name="connsiteX8" fmla="*/ 268291 w 420419"/>
                      <a:gd name="connsiteY8" fmla="*/ 415971 h 418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0419" h="418501">
                        <a:moveTo>
                          <a:pt x="268291" y="415971"/>
                        </a:moveTo>
                        <a:cubicBezTo>
                          <a:pt x="175514" y="426266"/>
                          <a:pt x="79686" y="404914"/>
                          <a:pt x="0" y="356238"/>
                        </a:cubicBezTo>
                        <a:cubicBezTo>
                          <a:pt x="47532" y="333362"/>
                          <a:pt x="79051" y="287481"/>
                          <a:pt x="108663" y="243762"/>
                        </a:cubicBezTo>
                        <a:cubicBezTo>
                          <a:pt x="147045" y="187079"/>
                          <a:pt x="186443" y="130142"/>
                          <a:pt x="237280" y="84135"/>
                        </a:cubicBezTo>
                        <a:cubicBezTo>
                          <a:pt x="288117" y="38128"/>
                          <a:pt x="352044" y="3559"/>
                          <a:pt x="420419" y="0"/>
                        </a:cubicBezTo>
                        <a:cubicBezTo>
                          <a:pt x="343021" y="26689"/>
                          <a:pt x="272612" y="82101"/>
                          <a:pt x="222919" y="147045"/>
                        </a:cubicBezTo>
                        <a:cubicBezTo>
                          <a:pt x="175386" y="209193"/>
                          <a:pt x="145266" y="284431"/>
                          <a:pt x="90235" y="340097"/>
                        </a:cubicBezTo>
                        <a:cubicBezTo>
                          <a:pt x="146664" y="380640"/>
                          <a:pt x="200042" y="405931"/>
                          <a:pt x="268672" y="417878"/>
                        </a:cubicBezTo>
                        <a:lnTo>
                          <a:pt x="268291" y="415971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9" name="Freeform: Shape 2508">
                    <a:extLst>
                      <a:ext uri="{FF2B5EF4-FFF2-40B4-BE49-F238E27FC236}">
                        <a16:creationId xmlns:a16="http://schemas.microsoft.com/office/drawing/2014/main" id="{20598218-34A9-27BF-D445-7901DCFA9E21}"/>
                      </a:ext>
                    </a:extLst>
                  </p:cNvPr>
                  <p:cNvSpPr/>
                  <p:nvPr/>
                </p:nvSpPr>
                <p:spPr>
                  <a:xfrm>
                    <a:off x="3623542" y="2138007"/>
                    <a:ext cx="266638" cy="526668"/>
                  </a:xfrm>
                  <a:custGeom>
                    <a:avLst/>
                    <a:gdLst>
                      <a:gd name="connsiteX0" fmla="*/ 266639 w 266638"/>
                      <a:gd name="connsiteY0" fmla="*/ 25291 h 526668"/>
                      <a:gd name="connsiteX1" fmla="*/ 255455 w 266638"/>
                      <a:gd name="connsiteY1" fmla="*/ 216946 h 526668"/>
                      <a:gd name="connsiteX2" fmla="*/ 190130 w 266638"/>
                      <a:gd name="connsiteY2" fmla="*/ 417115 h 526668"/>
                      <a:gd name="connsiteX3" fmla="*/ 3559 w 266638"/>
                      <a:gd name="connsiteY3" fmla="*/ 524635 h 526668"/>
                      <a:gd name="connsiteX4" fmla="*/ 0 w 266638"/>
                      <a:gd name="connsiteY4" fmla="*/ 526668 h 526668"/>
                      <a:gd name="connsiteX5" fmla="*/ 201695 w 266638"/>
                      <a:gd name="connsiteY5" fmla="*/ 338064 h 526668"/>
                      <a:gd name="connsiteX6" fmla="*/ 215421 w 266638"/>
                      <a:gd name="connsiteY6" fmla="*/ 95319 h 526668"/>
                      <a:gd name="connsiteX7" fmla="*/ 225080 w 266638"/>
                      <a:gd name="connsiteY7" fmla="*/ 0 h 526668"/>
                      <a:gd name="connsiteX8" fmla="*/ 266639 w 266638"/>
                      <a:gd name="connsiteY8" fmla="*/ 25291 h 526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6638" h="526668">
                        <a:moveTo>
                          <a:pt x="266639" y="25291"/>
                        </a:moveTo>
                        <a:cubicBezTo>
                          <a:pt x="255963" y="88710"/>
                          <a:pt x="259013" y="153018"/>
                          <a:pt x="255455" y="216946"/>
                        </a:cubicBezTo>
                        <a:cubicBezTo>
                          <a:pt x="250879" y="288371"/>
                          <a:pt x="236137" y="362466"/>
                          <a:pt x="190130" y="417115"/>
                        </a:cubicBezTo>
                        <a:cubicBezTo>
                          <a:pt x="143487" y="472908"/>
                          <a:pt x="72061" y="499725"/>
                          <a:pt x="3559" y="524635"/>
                        </a:cubicBezTo>
                        <a:lnTo>
                          <a:pt x="0" y="526668"/>
                        </a:lnTo>
                        <a:cubicBezTo>
                          <a:pt x="56810" y="451176"/>
                          <a:pt x="163186" y="433891"/>
                          <a:pt x="201695" y="338064"/>
                        </a:cubicBezTo>
                        <a:cubicBezTo>
                          <a:pt x="232070" y="262063"/>
                          <a:pt x="216946" y="176912"/>
                          <a:pt x="215421" y="95319"/>
                        </a:cubicBezTo>
                        <a:cubicBezTo>
                          <a:pt x="214912" y="63927"/>
                          <a:pt x="217454" y="30883"/>
                          <a:pt x="225080" y="0"/>
                        </a:cubicBezTo>
                        <a:lnTo>
                          <a:pt x="266639" y="25291"/>
                        </a:ln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0" name="Freeform: Shape 2509">
                    <a:extLst>
                      <a:ext uri="{FF2B5EF4-FFF2-40B4-BE49-F238E27FC236}">
                        <a16:creationId xmlns:a16="http://schemas.microsoft.com/office/drawing/2014/main" id="{D904A488-8C47-583F-1B2E-D757197E7ECB}"/>
                      </a:ext>
                    </a:extLst>
                  </p:cNvPr>
                  <p:cNvSpPr/>
                  <p:nvPr/>
                </p:nvSpPr>
                <p:spPr>
                  <a:xfrm>
                    <a:off x="4267972" y="2446713"/>
                    <a:ext cx="688254" cy="387361"/>
                  </a:xfrm>
                  <a:custGeom>
                    <a:avLst/>
                    <a:gdLst>
                      <a:gd name="connsiteX0" fmla="*/ 688254 w 688254"/>
                      <a:gd name="connsiteY0" fmla="*/ 363991 h 387361"/>
                      <a:gd name="connsiteX1" fmla="*/ 149385 w 688254"/>
                      <a:gd name="connsiteY1" fmla="*/ 352807 h 387361"/>
                      <a:gd name="connsiteX2" fmla="*/ 54066 w 688254"/>
                      <a:gd name="connsiteY2" fmla="*/ 294472 h 387361"/>
                      <a:gd name="connsiteX3" fmla="*/ 2848 w 688254"/>
                      <a:gd name="connsiteY3" fmla="*/ 127219 h 387361"/>
                      <a:gd name="connsiteX4" fmla="*/ 89017 w 688254"/>
                      <a:gd name="connsiteY4" fmla="*/ 0 h 387361"/>
                      <a:gd name="connsiteX5" fmla="*/ 120916 w 688254"/>
                      <a:gd name="connsiteY5" fmla="*/ 19826 h 387361"/>
                      <a:gd name="connsiteX6" fmla="*/ 57498 w 688254"/>
                      <a:gd name="connsiteY6" fmla="*/ 111078 h 387361"/>
                      <a:gd name="connsiteX7" fmla="*/ 99565 w 688254"/>
                      <a:gd name="connsiteY7" fmla="*/ 262190 h 387361"/>
                      <a:gd name="connsiteX8" fmla="*/ 269360 w 688254"/>
                      <a:gd name="connsiteY8" fmla="*/ 328532 h 387361"/>
                      <a:gd name="connsiteX9" fmla="*/ 651016 w 688254"/>
                      <a:gd name="connsiteY9" fmla="*/ 342258 h 387361"/>
                      <a:gd name="connsiteX10" fmla="*/ 688000 w 688254"/>
                      <a:gd name="connsiteY10" fmla="*/ 364118 h 38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8254" h="387361">
                        <a:moveTo>
                          <a:pt x="688254" y="363991"/>
                        </a:moveTo>
                        <a:cubicBezTo>
                          <a:pt x="505750" y="372125"/>
                          <a:pt x="318671" y="418259"/>
                          <a:pt x="149385" y="352807"/>
                        </a:cubicBezTo>
                        <a:cubicBezTo>
                          <a:pt x="114435" y="339589"/>
                          <a:pt x="81010" y="320907"/>
                          <a:pt x="54066" y="294472"/>
                        </a:cubicBezTo>
                        <a:cubicBezTo>
                          <a:pt x="11999" y="250879"/>
                          <a:pt x="-7828" y="186952"/>
                          <a:pt x="2848" y="127219"/>
                        </a:cubicBezTo>
                        <a:cubicBezTo>
                          <a:pt x="11999" y="75492"/>
                          <a:pt x="44407" y="28341"/>
                          <a:pt x="89017" y="0"/>
                        </a:cubicBezTo>
                        <a:cubicBezTo>
                          <a:pt x="89525" y="0"/>
                          <a:pt x="120916" y="19826"/>
                          <a:pt x="120916" y="19826"/>
                        </a:cubicBezTo>
                        <a:cubicBezTo>
                          <a:pt x="89525" y="41178"/>
                          <a:pt x="66648" y="73586"/>
                          <a:pt x="57498" y="111078"/>
                        </a:cubicBezTo>
                        <a:cubicBezTo>
                          <a:pt x="44280" y="164330"/>
                          <a:pt x="61056" y="223554"/>
                          <a:pt x="99565" y="262190"/>
                        </a:cubicBezTo>
                        <a:cubicBezTo>
                          <a:pt x="143157" y="306291"/>
                          <a:pt x="208102" y="321034"/>
                          <a:pt x="269360" y="328532"/>
                        </a:cubicBezTo>
                        <a:cubicBezTo>
                          <a:pt x="395562" y="344291"/>
                          <a:pt x="523797" y="340225"/>
                          <a:pt x="651016" y="342258"/>
                        </a:cubicBezTo>
                        <a:cubicBezTo>
                          <a:pt x="653050" y="342766"/>
                          <a:pt x="688000" y="364118"/>
                          <a:pt x="688000" y="364118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1" name="Freeform: Shape 2510">
                    <a:extLst>
                      <a:ext uri="{FF2B5EF4-FFF2-40B4-BE49-F238E27FC236}">
                        <a16:creationId xmlns:a16="http://schemas.microsoft.com/office/drawing/2014/main" id="{F6F761BD-70B7-59EF-A5EE-9C618CB83FDD}"/>
                      </a:ext>
                    </a:extLst>
                  </p:cNvPr>
                  <p:cNvSpPr/>
                  <p:nvPr/>
                </p:nvSpPr>
                <p:spPr>
                  <a:xfrm>
                    <a:off x="3470142" y="3558923"/>
                    <a:ext cx="756196" cy="349726"/>
                  </a:xfrm>
                  <a:custGeom>
                    <a:avLst/>
                    <a:gdLst>
                      <a:gd name="connsiteX0" fmla="*/ 734336 w 756196"/>
                      <a:gd name="connsiteY0" fmla="*/ 282240 h 349726"/>
                      <a:gd name="connsiteX1" fmla="*/ 756196 w 756196"/>
                      <a:gd name="connsiteY1" fmla="*/ 301050 h 349726"/>
                      <a:gd name="connsiteX2" fmla="*/ 716670 w 756196"/>
                      <a:gd name="connsiteY2" fmla="*/ 349726 h 349726"/>
                      <a:gd name="connsiteX3" fmla="*/ 694429 w 756196"/>
                      <a:gd name="connsiteY3" fmla="*/ 330408 h 349726"/>
                      <a:gd name="connsiteX4" fmla="*/ 555518 w 756196"/>
                      <a:gd name="connsiteY4" fmla="*/ 105837 h 349726"/>
                      <a:gd name="connsiteX5" fmla="*/ 334505 w 756196"/>
                      <a:gd name="connsiteY5" fmla="*/ 37462 h 349726"/>
                      <a:gd name="connsiteX6" fmla="*/ 0 w 756196"/>
                      <a:gd name="connsiteY6" fmla="*/ 123121 h 349726"/>
                      <a:gd name="connsiteX7" fmla="*/ 304639 w 756196"/>
                      <a:gd name="connsiteY7" fmla="*/ 6070 h 349726"/>
                      <a:gd name="connsiteX8" fmla="*/ 655920 w 756196"/>
                      <a:gd name="connsiteY8" fmla="*/ 127697 h 349726"/>
                      <a:gd name="connsiteX9" fmla="*/ 734463 w 756196"/>
                      <a:gd name="connsiteY9" fmla="*/ 282240 h 349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6196" h="349726">
                        <a:moveTo>
                          <a:pt x="734336" y="282240"/>
                        </a:moveTo>
                        <a:cubicBezTo>
                          <a:pt x="740945" y="289357"/>
                          <a:pt x="748062" y="295966"/>
                          <a:pt x="756196" y="301050"/>
                        </a:cubicBezTo>
                        <a:lnTo>
                          <a:pt x="716670" y="349726"/>
                        </a:lnTo>
                        <a:cubicBezTo>
                          <a:pt x="708537" y="344642"/>
                          <a:pt x="700911" y="338034"/>
                          <a:pt x="694429" y="330408"/>
                        </a:cubicBezTo>
                        <a:cubicBezTo>
                          <a:pt x="634061" y="263049"/>
                          <a:pt x="630502" y="165697"/>
                          <a:pt x="555518" y="105837"/>
                        </a:cubicBezTo>
                        <a:cubicBezTo>
                          <a:pt x="494641" y="57669"/>
                          <a:pt x="409998" y="36953"/>
                          <a:pt x="334505" y="37462"/>
                        </a:cubicBezTo>
                        <a:cubicBezTo>
                          <a:pt x="218470" y="37970"/>
                          <a:pt x="107392" y="81054"/>
                          <a:pt x="0" y="123121"/>
                        </a:cubicBezTo>
                        <a:cubicBezTo>
                          <a:pt x="97860" y="67836"/>
                          <a:pt x="193688" y="25261"/>
                          <a:pt x="304639" y="6070"/>
                        </a:cubicBezTo>
                        <a:cubicBezTo>
                          <a:pt x="431349" y="-16171"/>
                          <a:pt x="573819" y="22338"/>
                          <a:pt x="655920" y="127697"/>
                        </a:cubicBezTo>
                        <a:cubicBezTo>
                          <a:pt x="691379" y="174339"/>
                          <a:pt x="694429" y="238140"/>
                          <a:pt x="734463" y="282240"/>
                        </a:cubicBezTo>
                        <a:close/>
                      </a:path>
                    </a:pathLst>
                  </a:custGeom>
                  <a:solidFill>
                    <a:srgbClr val="AB1E1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474" name="Freeform: Shape 2473">
                <a:extLst>
                  <a:ext uri="{FF2B5EF4-FFF2-40B4-BE49-F238E27FC236}">
                    <a16:creationId xmlns:a16="http://schemas.microsoft.com/office/drawing/2014/main" id="{D693929A-1257-6828-70FC-FCC1081C155F}"/>
                  </a:ext>
                </a:extLst>
              </p:cNvPr>
              <p:cNvSpPr/>
              <p:nvPr/>
            </p:nvSpPr>
            <p:spPr>
              <a:xfrm>
                <a:off x="1765164" y="2332940"/>
                <a:ext cx="1732454" cy="458817"/>
              </a:xfrm>
              <a:custGeom>
                <a:avLst/>
                <a:gdLst>
                  <a:gd name="connsiteX0" fmla="*/ 1728617 w 1732454"/>
                  <a:gd name="connsiteY0" fmla="*/ 147198 h 458817"/>
                  <a:gd name="connsiteX1" fmla="*/ 1725058 w 1732454"/>
                  <a:gd name="connsiteY1" fmla="*/ 151265 h 458817"/>
                  <a:gd name="connsiteX2" fmla="*/ 1558441 w 1732454"/>
                  <a:gd name="connsiteY2" fmla="*/ 209346 h 458817"/>
                  <a:gd name="connsiteX3" fmla="*/ 1381148 w 1732454"/>
                  <a:gd name="connsiteY3" fmla="*/ 224597 h 458817"/>
                  <a:gd name="connsiteX4" fmla="*/ 1359288 w 1732454"/>
                  <a:gd name="connsiteY4" fmla="*/ 226884 h 458817"/>
                  <a:gd name="connsiteX5" fmla="*/ 1354967 w 1732454"/>
                  <a:gd name="connsiteY5" fmla="*/ 230443 h 458817"/>
                  <a:gd name="connsiteX6" fmla="*/ 1170048 w 1732454"/>
                  <a:gd name="connsiteY6" fmla="*/ 267426 h 458817"/>
                  <a:gd name="connsiteX7" fmla="*/ 763228 w 1732454"/>
                  <a:gd name="connsiteY7" fmla="*/ 331099 h 458817"/>
                  <a:gd name="connsiteX8" fmla="*/ 576275 w 1732454"/>
                  <a:gd name="connsiteY8" fmla="*/ 389180 h 458817"/>
                  <a:gd name="connsiteX9" fmla="*/ 212539 w 1732454"/>
                  <a:gd name="connsiteY9" fmla="*/ 417903 h 458817"/>
                  <a:gd name="connsiteX10" fmla="*/ 100952 w 1732454"/>
                  <a:gd name="connsiteY10" fmla="*/ 450820 h 458817"/>
                  <a:gd name="connsiteX11" fmla="*/ 41 w 1732454"/>
                  <a:gd name="connsiteY11" fmla="*/ 452091 h 458817"/>
                  <a:gd name="connsiteX12" fmla="*/ 45667 w 1732454"/>
                  <a:gd name="connsiteY12" fmla="*/ 365796 h 458817"/>
                  <a:gd name="connsiteX13" fmla="*/ 137936 w 1732454"/>
                  <a:gd name="connsiteY13" fmla="*/ 332116 h 458817"/>
                  <a:gd name="connsiteX14" fmla="*/ 259690 w 1732454"/>
                  <a:gd name="connsiteY14" fmla="*/ 346351 h 458817"/>
                  <a:gd name="connsiteX15" fmla="*/ 266045 w 1732454"/>
                  <a:gd name="connsiteY15" fmla="*/ 348892 h 458817"/>
                  <a:gd name="connsiteX16" fmla="*/ 269603 w 1732454"/>
                  <a:gd name="connsiteY16" fmla="*/ 343554 h 458817"/>
                  <a:gd name="connsiteX17" fmla="*/ 455030 w 1732454"/>
                  <a:gd name="connsiteY17" fmla="*/ 209854 h 458817"/>
                  <a:gd name="connsiteX18" fmla="*/ 693708 w 1732454"/>
                  <a:gd name="connsiteY18" fmla="*/ 239085 h 458817"/>
                  <a:gd name="connsiteX19" fmla="*/ 719889 w 1732454"/>
                  <a:gd name="connsiteY19" fmla="*/ 251794 h 458817"/>
                  <a:gd name="connsiteX20" fmla="*/ 733869 w 1732454"/>
                  <a:gd name="connsiteY20" fmla="*/ 230189 h 458817"/>
                  <a:gd name="connsiteX21" fmla="*/ 856640 w 1732454"/>
                  <a:gd name="connsiteY21" fmla="*/ 80856 h 458817"/>
                  <a:gd name="connsiteX22" fmla="*/ 1120737 w 1732454"/>
                  <a:gd name="connsiteY22" fmla="*/ 1932 h 458817"/>
                  <a:gd name="connsiteX23" fmla="*/ 1379495 w 1732454"/>
                  <a:gd name="connsiteY23" fmla="*/ 102334 h 458817"/>
                  <a:gd name="connsiteX24" fmla="*/ 1587926 w 1732454"/>
                  <a:gd name="connsiteY24" fmla="*/ 42220 h 458817"/>
                  <a:gd name="connsiteX25" fmla="*/ 1712222 w 1732454"/>
                  <a:gd name="connsiteY25" fmla="*/ 99793 h 458817"/>
                  <a:gd name="connsiteX26" fmla="*/ 1728489 w 1732454"/>
                  <a:gd name="connsiteY26" fmla="*/ 147198 h 45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32454" h="458817">
                    <a:moveTo>
                      <a:pt x="1728617" y="147198"/>
                    </a:moveTo>
                    <a:cubicBezTo>
                      <a:pt x="1727600" y="148723"/>
                      <a:pt x="1726583" y="149994"/>
                      <a:pt x="1725058" y="151265"/>
                    </a:cubicBezTo>
                    <a:cubicBezTo>
                      <a:pt x="1684262" y="192061"/>
                      <a:pt x="1611946" y="198924"/>
                      <a:pt x="1558441" y="209346"/>
                    </a:cubicBezTo>
                    <a:cubicBezTo>
                      <a:pt x="1499851" y="220530"/>
                      <a:pt x="1439229" y="218496"/>
                      <a:pt x="1381148" y="224597"/>
                    </a:cubicBezTo>
                    <a:cubicBezTo>
                      <a:pt x="1374031" y="225613"/>
                      <a:pt x="1366659" y="226376"/>
                      <a:pt x="1359288" y="226884"/>
                    </a:cubicBezTo>
                    <a:cubicBezTo>
                      <a:pt x="1357763" y="228155"/>
                      <a:pt x="1356492" y="229426"/>
                      <a:pt x="1354967" y="230443"/>
                    </a:cubicBezTo>
                    <a:cubicBezTo>
                      <a:pt x="1290531" y="281407"/>
                      <a:pt x="1170048" y="267426"/>
                      <a:pt x="1170048" y="267426"/>
                    </a:cubicBezTo>
                    <a:cubicBezTo>
                      <a:pt x="953484" y="352197"/>
                      <a:pt x="763228" y="331099"/>
                      <a:pt x="763228" y="331099"/>
                    </a:cubicBezTo>
                    <a:cubicBezTo>
                      <a:pt x="701079" y="357280"/>
                      <a:pt x="637152" y="375963"/>
                      <a:pt x="576275" y="389180"/>
                    </a:cubicBezTo>
                    <a:cubicBezTo>
                      <a:pt x="380427" y="431502"/>
                      <a:pt x="212539" y="417903"/>
                      <a:pt x="212539" y="417903"/>
                    </a:cubicBezTo>
                    <a:cubicBezTo>
                      <a:pt x="176063" y="431121"/>
                      <a:pt x="139207" y="442813"/>
                      <a:pt x="100952" y="450820"/>
                    </a:cubicBezTo>
                    <a:cubicBezTo>
                      <a:pt x="68290" y="457429"/>
                      <a:pt x="31179" y="464292"/>
                      <a:pt x="41" y="452091"/>
                    </a:cubicBezTo>
                    <a:cubicBezTo>
                      <a:pt x="-975" y="416886"/>
                      <a:pt x="16817" y="386130"/>
                      <a:pt x="45667" y="365796"/>
                    </a:cubicBezTo>
                    <a:cubicBezTo>
                      <a:pt x="71086" y="347749"/>
                      <a:pt x="107053" y="335929"/>
                      <a:pt x="137936" y="332116"/>
                    </a:cubicBezTo>
                    <a:cubicBezTo>
                      <a:pt x="179241" y="326524"/>
                      <a:pt x="220927" y="331608"/>
                      <a:pt x="259690" y="346351"/>
                    </a:cubicBezTo>
                    <a:cubicBezTo>
                      <a:pt x="261723" y="347113"/>
                      <a:pt x="264011" y="347876"/>
                      <a:pt x="266045" y="348892"/>
                    </a:cubicBezTo>
                    <a:cubicBezTo>
                      <a:pt x="267061" y="347113"/>
                      <a:pt x="268078" y="345334"/>
                      <a:pt x="269603" y="343554"/>
                    </a:cubicBezTo>
                    <a:cubicBezTo>
                      <a:pt x="316246" y="274290"/>
                      <a:pt x="384494" y="227138"/>
                      <a:pt x="455030" y="209854"/>
                    </a:cubicBezTo>
                    <a:cubicBezTo>
                      <a:pt x="534970" y="190028"/>
                      <a:pt x="617835" y="204770"/>
                      <a:pt x="693708" y="239085"/>
                    </a:cubicBezTo>
                    <a:cubicBezTo>
                      <a:pt x="702350" y="243152"/>
                      <a:pt x="711247" y="247219"/>
                      <a:pt x="719889" y="251794"/>
                    </a:cubicBezTo>
                    <a:cubicBezTo>
                      <a:pt x="724464" y="244423"/>
                      <a:pt x="729294" y="237052"/>
                      <a:pt x="733869" y="230189"/>
                    </a:cubicBezTo>
                    <a:cubicBezTo>
                      <a:pt x="770599" y="174141"/>
                      <a:pt x="808981" y="121906"/>
                      <a:pt x="856640" y="80856"/>
                    </a:cubicBezTo>
                    <a:cubicBezTo>
                      <a:pt x="933784" y="15658"/>
                      <a:pt x="1029358" y="-7219"/>
                      <a:pt x="1120737" y="1932"/>
                    </a:cubicBezTo>
                    <a:cubicBezTo>
                      <a:pt x="1211989" y="10828"/>
                      <a:pt x="1299047" y="50862"/>
                      <a:pt x="1379495" y="102334"/>
                    </a:cubicBezTo>
                    <a:cubicBezTo>
                      <a:pt x="1429442" y="36628"/>
                      <a:pt x="1517517" y="25444"/>
                      <a:pt x="1587926" y="42220"/>
                    </a:cubicBezTo>
                    <a:cubicBezTo>
                      <a:pt x="1630248" y="52133"/>
                      <a:pt x="1680449" y="69672"/>
                      <a:pt x="1712222" y="99793"/>
                    </a:cubicBezTo>
                    <a:cubicBezTo>
                      <a:pt x="1725693" y="112502"/>
                      <a:pt x="1739419" y="131184"/>
                      <a:pt x="1728489" y="1471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5" name="Freeform: Shape 2474">
                <a:extLst>
                  <a:ext uri="{FF2B5EF4-FFF2-40B4-BE49-F238E27FC236}">
                    <a16:creationId xmlns:a16="http://schemas.microsoft.com/office/drawing/2014/main" id="{5625E5DF-2419-C6DB-2431-C18D8472A8CD}"/>
                  </a:ext>
                </a:extLst>
              </p:cNvPr>
              <p:cNvSpPr/>
              <p:nvPr/>
            </p:nvSpPr>
            <p:spPr>
              <a:xfrm>
                <a:off x="2338932" y="2494915"/>
                <a:ext cx="781199" cy="227205"/>
              </a:xfrm>
              <a:custGeom>
                <a:avLst/>
                <a:gdLst>
                  <a:gd name="connsiteX0" fmla="*/ 781199 w 781199"/>
                  <a:gd name="connsiteY0" fmla="*/ 68468 h 227205"/>
                  <a:gd name="connsiteX1" fmla="*/ 596280 w 781199"/>
                  <a:gd name="connsiteY1" fmla="*/ 105452 h 227205"/>
                  <a:gd name="connsiteX2" fmla="*/ 189460 w 781199"/>
                  <a:gd name="connsiteY2" fmla="*/ 169125 h 227205"/>
                  <a:gd name="connsiteX3" fmla="*/ 2507 w 781199"/>
                  <a:gd name="connsiteY3" fmla="*/ 227206 h 227205"/>
                  <a:gd name="connsiteX4" fmla="*/ 1237 w 781199"/>
                  <a:gd name="connsiteY4" fmla="*/ 209413 h 227205"/>
                  <a:gd name="connsiteX5" fmla="*/ 80923 w 781199"/>
                  <a:gd name="connsiteY5" fmla="*/ 138623 h 227205"/>
                  <a:gd name="connsiteX6" fmla="*/ 191239 w 781199"/>
                  <a:gd name="connsiteY6" fmla="*/ 138369 h 227205"/>
                  <a:gd name="connsiteX7" fmla="*/ 416445 w 781199"/>
                  <a:gd name="connsiteY7" fmla="*/ 855 h 227205"/>
                  <a:gd name="connsiteX8" fmla="*/ 676221 w 781199"/>
                  <a:gd name="connsiteY8" fmla="*/ 67070 h 227205"/>
                  <a:gd name="connsiteX9" fmla="*/ 730744 w 781199"/>
                  <a:gd name="connsiteY9" fmla="*/ 42923 h 227205"/>
                  <a:gd name="connsiteX10" fmla="*/ 757941 w 781199"/>
                  <a:gd name="connsiteY10" fmla="*/ 48006 h 227205"/>
                  <a:gd name="connsiteX11" fmla="*/ 781072 w 781199"/>
                  <a:gd name="connsiteY11" fmla="*/ 68595 h 22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81199" h="227205">
                    <a:moveTo>
                      <a:pt x="781199" y="68468"/>
                    </a:moveTo>
                    <a:cubicBezTo>
                      <a:pt x="716763" y="119432"/>
                      <a:pt x="596280" y="105452"/>
                      <a:pt x="596280" y="105452"/>
                    </a:cubicBezTo>
                    <a:cubicBezTo>
                      <a:pt x="379716" y="190222"/>
                      <a:pt x="189460" y="169125"/>
                      <a:pt x="189460" y="169125"/>
                    </a:cubicBezTo>
                    <a:cubicBezTo>
                      <a:pt x="127312" y="195306"/>
                      <a:pt x="63385" y="213988"/>
                      <a:pt x="2507" y="227206"/>
                    </a:cubicBezTo>
                    <a:cubicBezTo>
                      <a:pt x="-288" y="221868"/>
                      <a:pt x="-797" y="216022"/>
                      <a:pt x="1237" y="209413"/>
                    </a:cubicBezTo>
                    <a:cubicBezTo>
                      <a:pt x="12167" y="173954"/>
                      <a:pt x="45338" y="148790"/>
                      <a:pt x="80923" y="138623"/>
                    </a:cubicBezTo>
                    <a:cubicBezTo>
                      <a:pt x="116636" y="128710"/>
                      <a:pt x="154510" y="131760"/>
                      <a:pt x="191239" y="138369"/>
                    </a:cubicBezTo>
                    <a:cubicBezTo>
                      <a:pt x="233052" y="58174"/>
                      <a:pt x="325956" y="7210"/>
                      <a:pt x="416445" y="855"/>
                    </a:cubicBezTo>
                    <a:cubicBezTo>
                      <a:pt x="506935" y="-5499"/>
                      <a:pt x="596535" y="24240"/>
                      <a:pt x="676221" y="67070"/>
                    </a:cubicBezTo>
                    <a:cubicBezTo>
                      <a:pt x="694776" y="53598"/>
                      <a:pt x="707867" y="43177"/>
                      <a:pt x="730744" y="42923"/>
                    </a:cubicBezTo>
                    <a:cubicBezTo>
                      <a:pt x="740148" y="42923"/>
                      <a:pt x="749553" y="43940"/>
                      <a:pt x="757941" y="48006"/>
                    </a:cubicBezTo>
                    <a:cubicBezTo>
                      <a:pt x="767346" y="52582"/>
                      <a:pt x="774463" y="60207"/>
                      <a:pt x="781072" y="68595"/>
                    </a:cubicBezTo>
                    <a:close/>
                  </a:path>
                </a:pathLst>
              </a:custGeom>
              <a:solidFill>
                <a:srgbClr val="CAFA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476" name="Graphic 1765">
                <a:extLst>
                  <a:ext uri="{FF2B5EF4-FFF2-40B4-BE49-F238E27FC236}">
                    <a16:creationId xmlns:a16="http://schemas.microsoft.com/office/drawing/2014/main" id="{5E0CC268-07FD-B7E0-1226-E7063394D2C4}"/>
                  </a:ext>
                </a:extLst>
              </p:cNvPr>
              <p:cNvGrpSpPr/>
              <p:nvPr/>
            </p:nvGrpSpPr>
            <p:grpSpPr>
              <a:xfrm>
                <a:off x="2141143" y="2694033"/>
                <a:ext cx="1896180" cy="1013683"/>
                <a:chOff x="2141143" y="2694033"/>
                <a:chExt cx="1896180" cy="1013683"/>
              </a:xfrm>
              <a:solidFill>
                <a:srgbClr val="FFFFFF"/>
              </a:solidFill>
            </p:grpSpPr>
            <p:grpSp>
              <p:nvGrpSpPr>
                <p:cNvPr id="2478" name="Graphic 1765">
                  <a:extLst>
                    <a:ext uri="{FF2B5EF4-FFF2-40B4-BE49-F238E27FC236}">
                      <a16:creationId xmlns:a16="http://schemas.microsoft.com/office/drawing/2014/main" id="{59FB9272-8257-B68C-6E16-CA161ABA69A8}"/>
                    </a:ext>
                  </a:extLst>
                </p:cNvPr>
                <p:cNvGrpSpPr/>
                <p:nvPr/>
              </p:nvGrpSpPr>
              <p:grpSpPr>
                <a:xfrm>
                  <a:off x="2384251" y="2694033"/>
                  <a:ext cx="1273035" cy="519551"/>
                  <a:chOff x="2384251" y="2694033"/>
                  <a:chExt cx="1273035" cy="519551"/>
                </a:xfrm>
                <a:solidFill>
                  <a:srgbClr val="FFFFFF"/>
                </a:solidFill>
              </p:grpSpPr>
              <p:sp>
                <p:nvSpPr>
                  <p:cNvPr id="2488" name="Freeform: Shape 2487">
                    <a:extLst>
                      <a:ext uri="{FF2B5EF4-FFF2-40B4-BE49-F238E27FC236}">
                        <a16:creationId xmlns:a16="http://schemas.microsoft.com/office/drawing/2014/main" id="{A9468B7C-960F-E71B-2A18-D2CAE5634043}"/>
                      </a:ext>
                    </a:extLst>
                  </p:cNvPr>
                  <p:cNvSpPr/>
                  <p:nvPr/>
                </p:nvSpPr>
                <p:spPr>
                  <a:xfrm>
                    <a:off x="2384251" y="2867513"/>
                    <a:ext cx="203431" cy="346070"/>
                  </a:xfrm>
                  <a:custGeom>
                    <a:avLst/>
                    <a:gdLst>
                      <a:gd name="connsiteX0" fmla="*/ 1544 w 203431"/>
                      <a:gd name="connsiteY0" fmla="*/ 105867 h 346070"/>
                      <a:gd name="connsiteX1" fmla="*/ 4467 w 203431"/>
                      <a:gd name="connsiteY1" fmla="*/ 62148 h 346070"/>
                      <a:gd name="connsiteX2" fmla="*/ 24929 w 203431"/>
                      <a:gd name="connsiteY2" fmla="*/ 31773 h 346070"/>
                      <a:gd name="connsiteX3" fmla="*/ 55812 w 203431"/>
                      <a:gd name="connsiteY3" fmla="*/ 12836 h 346070"/>
                      <a:gd name="connsiteX4" fmla="*/ 90127 w 203431"/>
                      <a:gd name="connsiteY4" fmla="*/ 3432 h 346070"/>
                      <a:gd name="connsiteX5" fmla="*/ 102328 w 203431"/>
                      <a:gd name="connsiteY5" fmla="*/ 1779 h 346070"/>
                      <a:gd name="connsiteX6" fmla="*/ 118087 w 203431"/>
                      <a:gd name="connsiteY6" fmla="*/ 508 h 346070"/>
                      <a:gd name="connsiteX7" fmla="*/ 135245 w 203431"/>
                      <a:gd name="connsiteY7" fmla="*/ 0 h 346070"/>
                      <a:gd name="connsiteX8" fmla="*/ 152021 w 203431"/>
                      <a:gd name="connsiteY8" fmla="*/ 1144 h 346070"/>
                      <a:gd name="connsiteX9" fmla="*/ 156342 w 203431"/>
                      <a:gd name="connsiteY9" fmla="*/ 20335 h 346070"/>
                      <a:gd name="connsiteX10" fmla="*/ 160028 w 203431"/>
                      <a:gd name="connsiteY10" fmla="*/ 40924 h 346070"/>
                      <a:gd name="connsiteX11" fmla="*/ 163205 w 203431"/>
                      <a:gd name="connsiteY11" fmla="*/ 63165 h 346070"/>
                      <a:gd name="connsiteX12" fmla="*/ 165238 w 203431"/>
                      <a:gd name="connsiteY12" fmla="*/ 83499 h 346070"/>
                      <a:gd name="connsiteX13" fmla="*/ 156850 w 203431"/>
                      <a:gd name="connsiteY13" fmla="*/ 83626 h 346070"/>
                      <a:gd name="connsiteX14" fmla="*/ 146302 w 203431"/>
                      <a:gd name="connsiteY14" fmla="*/ 84135 h 346070"/>
                      <a:gd name="connsiteX15" fmla="*/ 135372 w 203431"/>
                      <a:gd name="connsiteY15" fmla="*/ 85024 h 346070"/>
                      <a:gd name="connsiteX16" fmla="*/ 125077 w 203431"/>
                      <a:gd name="connsiteY16" fmla="*/ 86295 h 346070"/>
                      <a:gd name="connsiteX17" fmla="*/ 98134 w 203431"/>
                      <a:gd name="connsiteY17" fmla="*/ 96844 h 346070"/>
                      <a:gd name="connsiteX18" fmla="*/ 92033 w 203431"/>
                      <a:gd name="connsiteY18" fmla="*/ 114637 h 346070"/>
                      <a:gd name="connsiteX19" fmla="*/ 96736 w 203431"/>
                      <a:gd name="connsiteY19" fmla="*/ 125567 h 346070"/>
                      <a:gd name="connsiteX20" fmla="*/ 105759 w 203431"/>
                      <a:gd name="connsiteY20" fmla="*/ 134590 h 346070"/>
                      <a:gd name="connsiteX21" fmla="*/ 117579 w 203431"/>
                      <a:gd name="connsiteY21" fmla="*/ 142088 h 346070"/>
                      <a:gd name="connsiteX22" fmla="*/ 130669 w 203431"/>
                      <a:gd name="connsiteY22" fmla="*/ 148570 h 346070"/>
                      <a:gd name="connsiteX23" fmla="*/ 152529 w 203431"/>
                      <a:gd name="connsiteY23" fmla="*/ 160390 h 346070"/>
                      <a:gd name="connsiteX24" fmla="*/ 173499 w 203431"/>
                      <a:gd name="connsiteY24" fmla="*/ 177166 h 346070"/>
                      <a:gd name="connsiteX25" fmla="*/ 190911 w 203431"/>
                      <a:gd name="connsiteY25" fmla="*/ 201313 h 346070"/>
                      <a:gd name="connsiteX26" fmla="*/ 201714 w 203431"/>
                      <a:gd name="connsiteY26" fmla="*/ 235120 h 346070"/>
                      <a:gd name="connsiteX27" fmla="*/ 199934 w 203431"/>
                      <a:gd name="connsiteY27" fmla="*/ 279729 h 346070"/>
                      <a:gd name="connsiteX28" fmla="*/ 182014 w 203431"/>
                      <a:gd name="connsiteY28" fmla="*/ 311883 h 346070"/>
                      <a:gd name="connsiteX29" fmla="*/ 153800 w 203431"/>
                      <a:gd name="connsiteY29" fmla="*/ 332853 h 346070"/>
                      <a:gd name="connsiteX30" fmla="*/ 120883 w 203431"/>
                      <a:gd name="connsiteY30" fmla="*/ 343275 h 346070"/>
                      <a:gd name="connsiteX31" fmla="*/ 102201 w 203431"/>
                      <a:gd name="connsiteY31" fmla="*/ 345308 h 346070"/>
                      <a:gd name="connsiteX32" fmla="*/ 79578 w 203431"/>
                      <a:gd name="connsiteY32" fmla="*/ 346071 h 346070"/>
                      <a:gd name="connsiteX33" fmla="*/ 57719 w 203431"/>
                      <a:gd name="connsiteY33" fmla="*/ 345054 h 346070"/>
                      <a:gd name="connsiteX34" fmla="*/ 40688 w 203431"/>
                      <a:gd name="connsiteY34" fmla="*/ 341495 h 346070"/>
                      <a:gd name="connsiteX35" fmla="*/ 35732 w 203431"/>
                      <a:gd name="connsiteY35" fmla="*/ 327134 h 346070"/>
                      <a:gd name="connsiteX36" fmla="*/ 32046 w 203431"/>
                      <a:gd name="connsiteY36" fmla="*/ 310485 h 346070"/>
                      <a:gd name="connsiteX37" fmla="*/ 30140 w 203431"/>
                      <a:gd name="connsiteY37" fmla="*/ 294853 h 346070"/>
                      <a:gd name="connsiteX38" fmla="*/ 28488 w 203431"/>
                      <a:gd name="connsiteY38" fmla="*/ 275789 h 346070"/>
                      <a:gd name="connsiteX39" fmla="*/ 27344 w 203431"/>
                      <a:gd name="connsiteY39" fmla="*/ 257107 h 346070"/>
                      <a:gd name="connsiteX40" fmla="*/ 26708 w 203431"/>
                      <a:gd name="connsiteY40" fmla="*/ 241983 h 346070"/>
                      <a:gd name="connsiteX41" fmla="*/ 40307 w 203431"/>
                      <a:gd name="connsiteY41" fmla="*/ 245287 h 346070"/>
                      <a:gd name="connsiteX42" fmla="*/ 59371 w 203431"/>
                      <a:gd name="connsiteY42" fmla="*/ 248083 h 346070"/>
                      <a:gd name="connsiteX43" fmla="*/ 79960 w 203431"/>
                      <a:gd name="connsiteY43" fmla="*/ 249608 h 346070"/>
                      <a:gd name="connsiteX44" fmla="*/ 97880 w 203431"/>
                      <a:gd name="connsiteY44" fmla="*/ 248718 h 346070"/>
                      <a:gd name="connsiteX45" fmla="*/ 116181 w 203431"/>
                      <a:gd name="connsiteY45" fmla="*/ 240203 h 346070"/>
                      <a:gd name="connsiteX46" fmla="*/ 120248 w 203431"/>
                      <a:gd name="connsiteY46" fmla="*/ 224571 h 346070"/>
                      <a:gd name="connsiteX47" fmla="*/ 110208 w 203431"/>
                      <a:gd name="connsiteY47" fmla="*/ 207922 h 346070"/>
                      <a:gd name="connsiteX48" fmla="*/ 89746 w 203431"/>
                      <a:gd name="connsiteY48" fmla="*/ 195467 h 346070"/>
                      <a:gd name="connsiteX49" fmla="*/ 63692 w 203431"/>
                      <a:gd name="connsiteY49" fmla="*/ 183139 h 346070"/>
                      <a:gd name="connsiteX50" fmla="*/ 37003 w 203431"/>
                      <a:gd name="connsiteY50" fmla="*/ 166744 h 346070"/>
                      <a:gd name="connsiteX51" fmla="*/ 14635 w 203431"/>
                      <a:gd name="connsiteY51" fmla="*/ 142343 h 346070"/>
                      <a:gd name="connsiteX52" fmla="*/ 1290 w 203431"/>
                      <a:gd name="connsiteY52" fmla="*/ 105740 h 346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431" h="346070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49947"/>
                          <a:pt x="16032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2" y="2415"/>
                          <a:pt x="102328" y="1779"/>
                        </a:cubicBezTo>
                        <a:cubicBezTo>
                          <a:pt x="107285" y="1271"/>
                          <a:pt x="112495" y="763"/>
                          <a:pt x="118087" y="508"/>
                        </a:cubicBezTo>
                        <a:cubicBezTo>
                          <a:pt x="123679" y="127"/>
                          <a:pt x="129398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884" y="33171"/>
                          <a:pt x="160028" y="40924"/>
                        </a:cubicBezTo>
                        <a:cubicBezTo>
                          <a:pt x="161299" y="48549"/>
                          <a:pt x="162315" y="56048"/>
                          <a:pt x="163205" y="63165"/>
                        </a:cubicBezTo>
                        <a:cubicBezTo>
                          <a:pt x="164095" y="70282"/>
                          <a:pt x="164730" y="77018"/>
                          <a:pt x="165238" y="83499"/>
                        </a:cubicBezTo>
                        <a:cubicBezTo>
                          <a:pt x="163078" y="83499"/>
                          <a:pt x="160282" y="83626"/>
                          <a:pt x="156850" y="83626"/>
                        </a:cubicBezTo>
                        <a:cubicBezTo>
                          <a:pt x="153419" y="83626"/>
                          <a:pt x="149860" y="83753"/>
                          <a:pt x="146302" y="84135"/>
                        </a:cubicBezTo>
                        <a:cubicBezTo>
                          <a:pt x="142616" y="84389"/>
                          <a:pt x="139058" y="84770"/>
                          <a:pt x="135372" y="85024"/>
                        </a:cubicBezTo>
                        <a:cubicBezTo>
                          <a:pt x="131686" y="85278"/>
                          <a:pt x="128382" y="85787"/>
                          <a:pt x="125077" y="86295"/>
                        </a:cubicBezTo>
                        <a:cubicBezTo>
                          <a:pt x="112368" y="88329"/>
                          <a:pt x="103344" y="91887"/>
                          <a:pt x="98134" y="96844"/>
                        </a:cubicBezTo>
                        <a:cubicBezTo>
                          <a:pt x="92923" y="101800"/>
                          <a:pt x="90890" y="107774"/>
                          <a:pt x="92033" y="114637"/>
                        </a:cubicBezTo>
                        <a:cubicBezTo>
                          <a:pt x="92669" y="118704"/>
                          <a:pt x="94194" y="122262"/>
                          <a:pt x="96736" y="125567"/>
                        </a:cubicBezTo>
                        <a:cubicBezTo>
                          <a:pt x="99151" y="128871"/>
                          <a:pt x="102201" y="131921"/>
                          <a:pt x="105759" y="134590"/>
                        </a:cubicBezTo>
                        <a:cubicBezTo>
                          <a:pt x="109318" y="137259"/>
                          <a:pt x="113258" y="139801"/>
                          <a:pt x="117579" y="142088"/>
                        </a:cubicBezTo>
                        <a:cubicBezTo>
                          <a:pt x="121900" y="144376"/>
                          <a:pt x="126348" y="146537"/>
                          <a:pt x="130669" y="148570"/>
                        </a:cubicBezTo>
                        <a:cubicBezTo>
                          <a:pt x="137787" y="152002"/>
                          <a:pt x="145031" y="156069"/>
                          <a:pt x="152529" y="160390"/>
                        </a:cubicBezTo>
                        <a:cubicBezTo>
                          <a:pt x="159900" y="164838"/>
                          <a:pt x="166890" y="170303"/>
                          <a:pt x="173499" y="177166"/>
                        </a:cubicBezTo>
                        <a:cubicBezTo>
                          <a:pt x="180108" y="183902"/>
                          <a:pt x="185827" y="191908"/>
                          <a:pt x="190911" y="201313"/>
                        </a:cubicBezTo>
                        <a:cubicBezTo>
                          <a:pt x="195994" y="210718"/>
                          <a:pt x="199553" y="222029"/>
                          <a:pt x="201714" y="235120"/>
                        </a:cubicBezTo>
                        <a:cubicBezTo>
                          <a:pt x="204510" y="252150"/>
                          <a:pt x="203874" y="267020"/>
                          <a:pt x="199934" y="279729"/>
                        </a:cubicBezTo>
                        <a:cubicBezTo>
                          <a:pt x="195994" y="292438"/>
                          <a:pt x="190021" y="303114"/>
                          <a:pt x="182014" y="311883"/>
                        </a:cubicBezTo>
                        <a:cubicBezTo>
                          <a:pt x="174008" y="320652"/>
                          <a:pt x="164603" y="327642"/>
                          <a:pt x="153800" y="332853"/>
                        </a:cubicBezTo>
                        <a:cubicBezTo>
                          <a:pt x="142997" y="337937"/>
                          <a:pt x="132067" y="341495"/>
                          <a:pt x="120883" y="343275"/>
                        </a:cubicBezTo>
                        <a:cubicBezTo>
                          <a:pt x="115800" y="344037"/>
                          <a:pt x="109572" y="344800"/>
                          <a:pt x="102201" y="345308"/>
                        </a:cubicBezTo>
                        <a:cubicBezTo>
                          <a:pt x="94702" y="345817"/>
                          <a:pt x="87204" y="346071"/>
                          <a:pt x="79578" y="346071"/>
                        </a:cubicBezTo>
                        <a:cubicBezTo>
                          <a:pt x="71953" y="346071"/>
                          <a:pt x="64582" y="345817"/>
                          <a:pt x="57719" y="345054"/>
                        </a:cubicBezTo>
                        <a:cubicBezTo>
                          <a:pt x="50856" y="344418"/>
                          <a:pt x="45137" y="343275"/>
                          <a:pt x="40688" y="341495"/>
                        </a:cubicBezTo>
                        <a:cubicBezTo>
                          <a:pt x="38909" y="336920"/>
                          <a:pt x="37130" y="332091"/>
                          <a:pt x="35732" y="327134"/>
                        </a:cubicBezTo>
                        <a:cubicBezTo>
                          <a:pt x="34207" y="322177"/>
                          <a:pt x="33063" y="316713"/>
                          <a:pt x="32046" y="310485"/>
                        </a:cubicBezTo>
                        <a:cubicBezTo>
                          <a:pt x="31411" y="306291"/>
                          <a:pt x="30648" y="300953"/>
                          <a:pt x="30140" y="294853"/>
                        </a:cubicBezTo>
                        <a:cubicBezTo>
                          <a:pt x="29504" y="288625"/>
                          <a:pt x="28996" y="282271"/>
                          <a:pt x="28488" y="275789"/>
                        </a:cubicBezTo>
                        <a:cubicBezTo>
                          <a:pt x="27979" y="269307"/>
                          <a:pt x="27598" y="263080"/>
                          <a:pt x="27344" y="257107"/>
                        </a:cubicBezTo>
                        <a:cubicBezTo>
                          <a:pt x="27089" y="251133"/>
                          <a:pt x="26835" y="246050"/>
                          <a:pt x="26708" y="241983"/>
                        </a:cubicBezTo>
                        <a:cubicBezTo>
                          <a:pt x="29885" y="243127"/>
                          <a:pt x="34461" y="244143"/>
                          <a:pt x="40307" y="245287"/>
                        </a:cubicBezTo>
                        <a:cubicBezTo>
                          <a:pt x="46280" y="246431"/>
                          <a:pt x="52635" y="247320"/>
                          <a:pt x="59371" y="248083"/>
                        </a:cubicBezTo>
                        <a:cubicBezTo>
                          <a:pt x="66234" y="248846"/>
                          <a:pt x="73097" y="249354"/>
                          <a:pt x="79960" y="249608"/>
                        </a:cubicBezTo>
                        <a:cubicBezTo>
                          <a:pt x="86823" y="249862"/>
                          <a:pt x="92796" y="249608"/>
                          <a:pt x="97880" y="248718"/>
                        </a:cubicBezTo>
                        <a:cubicBezTo>
                          <a:pt x="106395" y="247320"/>
                          <a:pt x="112495" y="244524"/>
                          <a:pt x="116181" y="240203"/>
                        </a:cubicBezTo>
                        <a:cubicBezTo>
                          <a:pt x="119867" y="235882"/>
                          <a:pt x="121264" y="230671"/>
                          <a:pt x="120248" y="224571"/>
                        </a:cubicBezTo>
                        <a:cubicBezTo>
                          <a:pt x="119231" y="217962"/>
                          <a:pt x="115800" y="212370"/>
                          <a:pt x="110208" y="207922"/>
                        </a:cubicBezTo>
                        <a:cubicBezTo>
                          <a:pt x="104615" y="203474"/>
                          <a:pt x="97753" y="199407"/>
                          <a:pt x="89746" y="195467"/>
                        </a:cubicBezTo>
                        <a:cubicBezTo>
                          <a:pt x="81739" y="191527"/>
                          <a:pt x="73097" y="187460"/>
                          <a:pt x="63692" y="183139"/>
                        </a:cubicBezTo>
                        <a:cubicBezTo>
                          <a:pt x="54414" y="178818"/>
                          <a:pt x="45518" y="173353"/>
                          <a:pt x="37003" y="166744"/>
                        </a:cubicBezTo>
                        <a:cubicBezTo>
                          <a:pt x="28488" y="160263"/>
                          <a:pt x="21116" y="152129"/>
                          <a:pt x="14635" y="142343"/>
                        </a:cubicBezTo>
                        <a:cubicBezTo>
                          <a:pt x="8153" y="132557"/>
                          <a:pt x="3705" y="120356"/>
                          <a:pt x="1290" y="1057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9" name="Freeform: Shape 2488">
                    <a:extLst>
                      <a:ext uri="{FF2B5EF4-FFF2-40B4-BE49-F238E27FC236}">
                        <a16:creationId xmlns:a16="http://schemas.microsoft.com/office/drawing/2014/main" id="{65484E7F-D4B0-79B8-02D5-0AD31E60ED0A}"/>
                      </a:ext>
                    </a:extLst>
                  </p:cNvPr>
                  <p:cNvSpPr/>
                  <p:nvPr/>
                </p:nvSpPr>
                <p:spPr>
                  <a:xfrm>
                    <a:off x="2599563" y="2838409"/>
                    <a:ext cx="216437" cy="352425"/>
                  </a:xfrm>
                  <a:custGeom>
                    <a:avLst/>
                    <a:gdLst>
                      <a:gd name="connsiteX0" fmla="*/ 0 w 216437"/>
                      <a:gd name="connsiteY0" fmla="*/ 352426 h 352425"/>
                      <a:gd name="connsiteX1" fmla="*/ 6100 w 216437"/>
                      <a:gd name="connsiteY1" fmla="*/ 16014 h 352425"/>
                      <a:gd name="connsiteX2" fmla="*/ 104723 w 216437"/>
                      <a:gd name="connsiteY2" fmla="*/ 0 h 352425"/>
                      <a:gd name="connsiteX3" fmla="*/ 216437 w 216437"/>
                      <a:gd name="connsiteY3" fmla="*/ 317221 h 352425"/>
                      <a:gd name="connsiteX4" fmla="*/ 148952 w 216437"/>
                      <a:gd name="connsiteY4" fmla="*/ 328151 h 352425"/>
                      <a:gd name="connsiteX5" fmla="*/ 128362 w 216437"/>
                      <a:gd name="connsiteY5" fmla="*/ 264224 h 352425"/>
                      <a:gd name="connsiteX6" fmla="*/ 66850 w 216437"/>
                      <a:gd name="connsiteY6" fmla="*/ 274137 h 352425"/>
                      <a:gd name="connsiteX7" fmla="*/ 67867 w 216437"/>
                      <a:gd name="connsiteY7" fmla="*/ 341241 h 352425"/>
                      <a:gd name="connsiteX8" fmla="*/ 0 w 216437"/>
                      <a:gd name="connsiteY8" fmla="*/ 352298 h 352425"/>
                      <a:gd name="connsiteX9" fmla="*/ 66087 w 216437"/>
                      <a:gd name="connsiteY9" fmla="*/ 201059 h 352425"/>
                      <a:gd name="connsiteX10" fmla="*/ 105994 w 216437"/>
                      <a:gd name="connsiteY10" fmla="*/ 194578 h 352425"/>
                      <a:gd name="connsiteX11" fmla="*/ 64562 w 216437"/>
                      <a:gd name="connsiteY11" fmla="*/ 65961 h 352425"/>
                      <a:gd name="connsiteX12" fmla="*/ 65960 w 216437"/>
                      <a:gd name="connsiteY12" fmla="*/ 201059 h 3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37" h="352425">
                        <a:moveTo>
                          <a:pt x="0" y="352426"/>
                        </a:moveTo>
                        <a:lnTo>
                          <a:pt x="6100" y="16014"/>
                        </a:lnTo>
                        <a:lnTo>
                          <a:pt x="104723" y="0"/>
                        </a:lnTo>
                        <a:lnTo>
                          <a:pt x="216437" y="317221"/>
                        </a:lnTo>
                        <a:lnTo>
                          <a:pt x="148952" y="328151"/>
                        </a:lnTo>
                        <a:lnTo>
                          <a:pt x="128362" y="264224"/>
                        </a:lnTo>
                        <a:lnTo>
                          <a:pt x="66850" y="274137"/>
                        </a:lnTo>
                        <a:lnTo>
                          <a:pt x="67867" y="341241"/>
                        </a:lnTo>
                        <a:lnTo>
                          <a:pt x="0" y="352298"/>
                        </a:lnTo>
                        <a:close/>
                        <a:moveTo>
                          <a:pt x="66087" y="201059"/>
                        </a:moveTo>
                        <a:lnTo>
                          <a:pt x="105994" y="194578"/>
                        </a:lnTo>
                        <a:lnTo>
                          <a:pt x="64562" y="65961"/>
                        </a:lnTo>
                        <a:lnTo>
                          <a:pt x="65960" y="20105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0" name="Freeform: Shape 2489">
                    <a:extLst>
                      <a:ext uri="{FF2B5EF4-FFF2-40B4-BE49-F238E27FC236}">
                        <a16:creationId xmlns:a16="http://schemas.microsoft.com/office/drawing/2014/main" id="{4260E8B8-4E1D-7D83-6059-B2AA2C09583A}"/>
                      </a:ext>
                    </a:extLst>
                  </p:cNvPr>
                  <p:cNvSpPr/>
                  <p:nvPr/>
                </p:nvSpPr>
                <p:spPr>
                  <a:xfrm>
                    <a:off x="2772535" y="2792148"/>
                    <a:ext cx="269688" cy="361830"/>
                  </a:xfrm>
                  <a:custGeom>
                    <a:avLst/>
                    <a:gdLst>
                      <a:gd name="connsiteX0" fmla="*/ 159627 w 269688"/>
                      <a:gd name="connsiteY0" fmla="*/ 9278 h 361830"/>
                      <a:gd name="connsiteX1" fmla="*/ 216691 w 269688"/>
                      <a:gd name="connsiteY1" fmla="*/ 0 h 361830"/>
                      <a:gd name="connsiteX2" fmla="*/ 241983 w 269688"/>
                      <a:gd name="connsiteY2" fmla="*/ 163567 h 361830"/>
                      <a:gd name="connsiteX3" fmla="*/ 269689 w 269688"/>
                      <a:gd name="connsiteY3" fmla="*/ 326753 h 361830"/>
                      <a:gd name="connsiteX4" fmla="*/ 192544 w 269688"/>
                      <a:gd name="connsiteY4" fmla="*/ 339208 h 361830"/>
                      <a:gd name="connsiteX5" fmla="*/ 76128 w 269688"/>
                      <a:gd name="connsiteY5" fmla="*/ 157594 h 361830"/>
                      <a:gd name="connsiteX6" fmla="*/ 107774 w 269688"/>
                      <a:gd name="connsiteY6" fmla="*/ 352934 h 361830"/>
                      <a:gd name="connsiteX7" fmla="*/ 52997 w 269688"/>
                      <a:gd name="connsiteY7" fmla="*/ 361830 h 361830"/>
                      <a:gd name="connsiteX8" fmla="*/ 40924 w 269688"/>
                      <a:gd name="connsiteY8" fmla="*/ 279983 h 361830"/>
                      <a:gd name="connsiteX9" fmla="*/ 28087 w 269688"/>
                      <a:gd name="connsiteY9" fmla="*/ 198263 h 361830"/>
                      <a:gd name="connsiteX10" fmla="*/ 14489 w 269688"/>
                      <a:gd name="connsiteY10" fmla="*/ 116670 h 361830"/>
                      <a:gd name="connsiteX11" fmla="*/ 0 w 269688"/>
                      <a:gd name="connsiteY11" fmla="*/ 35204 h 361830"/>
                      <a:gd name="connsiteX12" fmla="*/ 80703 w 269688"/>
                      <a:gd name="connsiteY12" fmla="*/ 22114 h 361830"/>
                      <a:gd name="connsiteX13" fmla="*/ 191019 w 269688"/>
                      <a:gd name="connsiteY13" fmla="*/ 204364 h 361830"/>
                      <a:gd name="connsiteX14" fmla="*/ 159373 w 269688"/>
                      <a:gd name="connsiteY14" fmla="*/ 9405 h 36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9688" h="361830">
                        <a:moveTo>
                          <a:pt x="159627" y="9278"/>
                        </a:moveTo>
                        <a:lnTo>
                          <a:pt x="216691" y="0"/>
                        </a:lnTo>
                        <a:cubicBezTo>
                          <a:pt x="224698" y="54395"/>
                          <a:pt x="233213" y="109045"/>
                          <a:pt x="241983" y="163567"/>
                        </a:cubicBezTo>
                        <a:cubicBezTo>
                          <a:pt x="250879" y="218216"/>
                          <a:pt x="260030" y="272612"/>
                          <a:pt x="269689" y="326753"/>
                        </a:cubicBezTo>
                        <a:lnTo>
                          <a:pt x="192544" y="339208"/>
                        </a:lnTo>
                        <a:lnTo>
                          <a:pt x="76128" y="157594"/>
                        </a:lnTo>
                        <a:lnTo>
                          <a:pt x="107774" y="352934"/>
                        </a:lnTo>
                        <a:lnTo>
                          <a:pt x="52997" y="361830"/>
                        </a:lnTo>
                        <a:cubicBezTo>
                          <a:pt x="49058" y="334379"/>
                          <a:pt x="45117" y="307054"/>
                          <a:pt x="40924" y="279983"/>
                        </a:cubicBezTo>
                        <a:cubicBezTo>
                          <a:pt x="36730" y="252913"/>
                          <a:pt x="32535" y="225715"/>
                          <a:pt x="28087" y="198263"/>
                        </a:cubicBezTo>
                        <a:cubicBezTo>
                          <a:pt x="23639" y="170811"/>
                          <a:pt x="19064" y="143614"/>
                          <a:pt x="14489" y="116670"/>
                        </a:cubicBezTo>
                        <a:cubicBezTo>
                          <a:pt x="9786" y="89727"/>
                          <a:pt x="4957" y="62529"/>
                          <a:pt x="0" y="35204"/>
                        </a:cubicBezTo>
                        <a:lnTo>
                          <a:pt x="80703" y="22114"/>
                        </a:lnTo>
                        <a:lnTo>
                          <a:pt x="191019" y="204364"/>
                        </a:lnTo>
                        <a:lnTo>
                          <a:pt x="159373" y="94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1" name="Freeform: Shape 2490">
                    <a:extLst>
                      <a:ext uri="{FF2B5EF4-FFF2-40B4-BE49-F238E27FC236}">
                        <a16:creationId xmlns:a16="http://schemas.microsoft.com/office/drawing/2014/main" id="{B19CA005-5A56-97BE-1936-3D36E13E949A}"/>
                      </a:ext>
                    </a:extLst>
                  </p:cNvPr>
                  <p:cNvSpPr/>
                  <p:nvPr/>
                </p:nvSpPr>
                <p:spPr>
                  <a:xfrm>
                    <a:off x="3001809" y="2764569"/>
                    <a:ext cx="170684" cy="345308"/>
                  </a:xfrm>
                  <a:custGeom>
                    <a:avLst/>
                    <a:gdLst>
                      <a:gd name="connsiteX0" fmla="*/ 170684 w 170684"/>
                      <a:gd name="connsiteY0" fmla="*/ 73840 h 345308"/>
                      <a:gd name="connsiteX1" fmla="*/ 124804 w 170684"/>
                      <a:gd name="connsiteY1" fmla="*/ 81339 h 345308"/>
                      <a:gd name="connsiteX2" fmla="*/ 135353 w 170684"/>
                      <a:gd name="connsiteY2" fmla="*/ 153654 h 345308"/>
                      <a:gd name="connsiteX3" fmla="*/ 147681 w 170684"/>
                      <a:gd name="connsiteY3" fmla="*/ 232578 h 345308"/>
                      <a:gd name="connsiteX4" fmla="*/ 154798 w 170684"/>
                      <a:gd name="connsiteY4" fmla="*/ 276298 h 345308"/>
                      <a:gd name="connsiteX5" fmla="*/ 159246 w 170684"/>
                      <a:gd name="connsiteY5" fmla="*/ 303495 h 345308"/>
                      <a:gd name="connsiteX6" fmla="*/ 162169 w 170684"/>
                      <a:gd name="connsiteY6" fmla="*/ 320653 h 345308"/>
                      <a:gd name="connsiteX7" fmla="*/ 164584 w 170684"/>
                      <a:gd name="connsiteY7" fmla="*/ 334378 h 345308"/>
                      <a:gd name="connsiteX8" fmla="*/ 97479 w 170684"/>
                      <a:gd name="connsiteY8" fmla="*/ 345308 h 345308"/>
                      <a:gd name="connsiteX9" fmla="*/ 92268 w 170684"/>
                      <a:gd name="connsiteY9" fmla="*/ 308579 h 345308"/>
                      <a:gd name="connsiteX10" fmla="*/ 86168 w 170684"/>
                      <a:gd name="connsiteY10" fmla="*/ 267274 h 345308"/>
                      <a:gd name="connsiteX11" fmla="*/ 78797 w 170684"/>
                      <a:gd name="connsiteY11" fmla="*/ 219233 h 345308"/>
                      <a:gd name="connsiteX12" fmla="*/ 69773 w 170684"/>
                      <a:gd name="connsiteY12" fmla="*/ 162296 h 345308"/>
                      <a:gd name="connsiteX13" fmla="*/ 63291 w 170684"/>
                      <a:gd name="connsiteY13" fmla="*/ 122771 h 345308"/>
                      <a:gd name="connsiteX14" fmla="*/ 57954 w 170684"/>
                      <a:gd name="connsiteY14" fmla="*/ 92142 h 345308"/>
                      <a:gd name="connsiteX15" fmla="*/ 11947 w 170684"/>
                      <a:gd name="connsiteY15" fmla="*/ 99640 h 345308"/>
                      <a:gd name="connsiteX16" fmla="*/ 0 w 170684"/>
                      <a:gd name="connsiteY16" fmla="*/ 25673 h 345308"/>
                      <a:gd name="connsiteX17" fmla="*/ 158610 w 170684"/>
                      <a:gd name="connsiteY17" fmla="*/ 0 h 345308"/>
                      <a:gd name="connsiteX18" fmla="*/ 170557 w 170684"/>
                      <a:gd name="connsiteY18" fmla="*/ 73967 h 34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0684" h="345308">
                        <a:moveTo>
                          <a:pt x="170684" y="73840"/>
                        </a:moveTo>
                        <a:lnTo>
                          <a:pt x="124804" y="81339"/>
                        </a:lnTo>
                        <a:cubicBezTo>
                          <a:pt x="128108" y="105105"/>
                          <a:pt x="131540" y="129252"/>
                          <a:pt x="135353" y="153654"/>
                        </a:cubicBezTo>
                        <a:cubicBezTo>
                          <a:pt x="139038" y="178056"/>
                          <a:pt x="143105" y="204364"/>
                          <a:pt x="147681" y="232578"/>
                        </a:cubicBezTo>
                        <a:cubicBezTo>
                          <a:pt x="150604" y="250625"/>
                          <a:pt x="153018" y="265241"/>
                          <a:pt x="154798" y="276298"/>
                        </a:cubicBezTo>
                        <a:cubicBezTo>
                          <a:pt x="156577" y="287354"/>
                          <a:pt x="158102" y="296378"/>
                          <a:pt x="159246" y="303495"/>
                        </a:cubicBezTo>
                        <a:cubicBezTo>
                          <a:pt x="160390" y="310612"/>
                          <a:pt x="161406" y="316331"/>
                          <a:pt x="162169" y="320653"/>
                        </a:cubicBezTo>
                        <a:cubicBezTo>
                          <a:pt x="163059" y="324974"/>
                          <a:pt x="163821" y="329549"/>
                          <a:pt x="164584" y="334378"/>
                        </a:cubicBezTo>
                        <a:lnTo>
                          <a:pt x="97479" y="345308"/>
                        </a:lnTo>
                        <a:cubicBezTo>
                          <a:pt x="95827" y="333489"/>
                          <a:pt x="94175" y="321288"/>
                          <a:pt x="92268" y="308579"/>
                        </a:cubicBezTo>
                        <a:cubicBezTo>
                          <a:pt x="90489" y="295870"/>
                          <a:pt x="88456" y="282144"/>
                          <a:pt x="86168" y="267274"/>
                        </a:cubicBezTo>
                        <a:cubicBezTo>
                          <a:pt x="83881" y="252531"/>
                          <a:pt x="81466" y="236518"/>
                          <a:pt x="78797" y="219233"/>
                        </a:cubicBezTo>
                        <a:cubicBezTo>
                          <a:pt x="76128" y="202076"/>
                          <a:pt x="73078" y="183012"/>
                          <a:pt x="69773" y="162296"/>
                        </a:cubicBezTo>
                        <a:cubicBezTo>
                          <a:pt x="67358" y="147172"/>
                          <a:pt x="65198" y="133955"/>
                          <a:pt x="63291" y="122771"/>
                        </a:cubicBezTo>
                        <a:cubicBezTo>
                          <a:pt x="61512" y="111587"/>
                          <a:pt x="59733" y="101419"/>
                          <a:pt x="57954" y="92142"/>
                        </a:cubicBezTo>
                        <a:lnTo>
                          <a:pt x="11947" y="99640"/>
                        </a:lnTo>
                        <a:lnTo>
                          <a:pt x="0" y="25673"/>
                        </a:lnTo>
                        <a:lnTo>
                          <a:pt x="158610" y="0"/>
                        </a:lnTo>
                        <a:lnTo>
                          <a:pt x="170557" y="7396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2" name="Freeform: Shape 2491">
                    <a:extLst>
                      <a:ext uri="{FF2B5EF4-FFF2-40B4-BE49-F238E27FC236}">
                        <a16:creationId xmlns:a16="http://schemas.microsoft.com/office/drawing/2014/main" id="{ED54FCEB-E8EC-BA1A-4961-BB272294AEE3}"/>
                      </a:ext>
                    </a:extLst>
                  </p:cNvPr>
                  <p:cNvSpPr/>
                  <p:nvPr/>
                </p:nvSpPr>
                <p:spPr>
                  <a:xfrm>
                    <a:off x="3197403" y="2741438"/>
                    <a:ext cx="216437" cy="352425"/>
                  </a:xfrm>
                  <a:custGeom>
                    <a:avLst/>
                    <a:gdLst>
                      <a:gd name="connsiteX0" fmla="*/ 0 w 216437"/>
                      <a:gd name="connsiteY0" fmla="*/ 352425 h 352425"/>
                      <a:gd name="connsiteX1" fmla="*/ 6101 w 216437"/>
                      <a:gd name="connsiteY1" fmla="*/ 16013 h 352425"/>
                      <a:gd name="connsiteX2" fmla="*/ 104724 w 216437"/>
                      <a:gd name="connsiteY2" fmla="*/ 0 h 352425"/>
                      <a:gd name="connsiteX3" fmla="*/ 216437 w 216437"/>
                      <a:gd name="connsiteY3" fmla="*/ 317221 h 352425"/>
                      <a:gd name="connsiteX4" fmla="*/ 148952 w 216437"/>
                      <a:gd name="connsiteY4" fmla="*/ 328151 h 352425"/>
                      <a:gd name="connsiteX5" fmla="*/ 128363 w 216437"/>
                      <a:gd name="connsiteY5" fmla="*/ 264224 h 352425"/>
                      <a:gd name="connsiteX6" fmla="*/ 66850 w 216437"/>
                      <a:gd name="connsiteY6" fmla="*/ 274137 h 352425"/>
                      <a:gd name="connsiteX7" fmla="*/ 67867 w 216437"/>
                      <a:gd name="connsiteY7" fmla="*/ 341241 h 352425"/>
                      <a:gd name="connsiteX8" fmla="*/ 0 w 216437"/>
                      <a:gd name="connsiteY8" fmla="*/ 352298 h 352425"/>
                      <a:gd name="connsiteX9" fmla="*/ 66088 w 216437"/>
                      <a:gd name="connsiteY9" fmla="*/ 201059 h 352425"/>
                      <a:gd name="connsiteX10" fmla="*/ 105994 w 216437"/>
                      <a:gd name="connsiteY10" fmla="*/ 194577 h 352425"/>
                      <a:gd name="connsiteX11" fmla="*/ 64563 w 216437"/>
                      <a:gd name="connsiteY11" fmla="*/ 65961 h 352425"/>
                      <a:gd name="connsiteX12" fmla="*/ 65961 w 216437"/>
                      <a:gd name="connsiteY12" fmla="*/ 201059 h 3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37" h="352425">
                        <a:moveTo>
                          <a:pt x="0" y="352425"/>
                        </a:moveTo>
                        <a:lnTo>
                          <a:pt x="6101" y="16013"/>
                        </a:lnTo>
                        <a:lnTo>
                          <a:pt x="104724" y="0"/>
                        </a:lnTo>
                        <a:lnTo>
                          <a:pt x="216437" y="317221"/>
                        </a:lnTo>
                        <a:lnTo>
                          <a:pt x="148952" y="328151"/>
                        </a:lnTo>
                        <a:lnTo>
                          <a:pt x="128363" y="264224"/>
                        </a:lnTo>
                        <a:lnTo>
                          <a:pt x="66850" y="274137"/>
                        </a:lnTo>
                        <a:lnTo>
                          <a:pt x="67867" y="341241"/>
                        </a:lnTo>
                        <a:lnTo>
                          <a:pt x="0" y="352298"/>
                        </a:lnTo>
                        <a:close/>
                        <a:moveTo>
                          <a:pt x="66088" y="201059"/>
                        </a:moveTo>
                        <a:lnTo>
                          <a:pt x="105994" y="194577"/>
                        </a:lnTo>
                        <a:lnTo>
                          <a:pt x="64563" y="65961"/>
                        </a:lnTo>
                        <a:lnTo>
                          <a:pt x="65961" y="20105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3" name="Freeform: Shape 2492">
                    <a:extLst>
                      <a:ext uri="{FF2B5EF4-FFF2-40B4-BE49-F238E27FC236}">
                        <a16:creationId xmlns:a16="http://schemas.microsoft.com/office/drawing/2014/main" id="{17A6CF35-B566-2A9E-D4D3-DBA6B8F90018}"/>
                      </a:ext>
                    </a:extLst>
                  </p:cNvPr>
                  <p:cNvSpPr/>
                  <p:nvPr/>
                </p:nvSpPr>
                <p:spPr>
                  <a:xfrm>
                    <a:off x="3336187" y="2717037"/>
                    <a:ext cx="99893" cy="77398"/>
                  </a:xfrm>
                  <a:custGeom>
                    <a:avLst/>
                    <a:gdLst>
                      <a:gd name="connsiteX0" fmla="*/ 99894 w 99893"/>
                      <a:gd name="connsiteY0" fmla="*/ 71553 h 77398"/>
                      <a:gd name="connsiteX1" fmla="*/ 63546 w 99893"/>
                      <a:gd name="connsiteY1" fmla="*/ 77399 h 77398"/>
                      <a:gd name="connsiteX2" fmla="*/ 0 w 99893"/>
                      <a:gd name="connsiteY2" fmla="*/ 9405 h 77398"/>
                      <a:gd name="connsiteX3" fmla="*/ 58335 w 99893"/>
                      <a:gd name="connsiteY3" fmla="*/ 0 h 77398"/>
                      <a:gd name="connsiteX4" fmla="*/ 99894 w 99893"/>
                      <a:gd name="connsiteY4" fmla="*/ 71553 h 77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93" h="77398">
                        <a:moveTo>
                          <a:pt x="99894" y="71553"/>
                        </a:moveTo>
                        <a:lnTo>
                          <a:pt x="63546" y="77399"/>
                        </a:lnTo>
                        <a:lnTo>
                          <a:pt x="0" y="9405"/>
                        </a:lnTo>
                        <a:lnTo>
                          <a:pt x="58335" y="0"/>
                        </a:lnTo>
                        <a:lnTo>
                          <a:pt x="99894" y="7155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4" name="Freeform: Shape 2493">
                    <a:extLst>
                      <a:ext uri="{FF2B5EF4-FFF2-40B4-BE49-F238E27FC236}">
                        <a16:creationId xmlns:a16="http://schemas.microsoft.com/office/drawing/2014/main" id="{A1269646-8E7D-4542-9B92-F5D6A2DB033B}"/>
                      </a:ext>
                    </a:extLst>
                  </p:cNvPr>
                  <p:cNvSpPr/>
                  <p:nvPr/>
                </p:nvSpPr>
                <p:spPr>
                  <a:xfrm>
                    <a:off x="3453728" y="2694033"/>
                    <a:ext cx="203558" cy="345816"/>
                  </a:xfrm>
                  <a:custGeom>
                    <a:avLst/>
                    <a:gdLst>
                      <a:gd name="connsiteX0" fmla="*/ 1544 w 203558"/>
                      <a:gd name="connsiteY0" fmla="*/ 105867 h 345816"/>
                      <a:gd name="connsiteX1" fmla="*/ 4467 w 203558"/>
                      <a:gd name="connsiteY1" fmla="*/ 62148 h 345816"/>
                      <a:gd name="connsiteX2" fmla="*/ 24929 w 203558"/>
                      <a:gd name="connsiteY2" fmla="*/ 31773 h 345816"/>
                      <a:gd name="connsiteX3" fmla="*/ 55812 w 203558"/>
                      <a:gd name="connsiteY3" fmla="*/ 12836 h 345816"/>
                      <a:gd name="connsiteX4" fmla="*/ 90127 w 203558"/>
                      <a:gd name="connsiteY4" fmla="*/ 3432 h 345816"/>
                      <a:gd name="connsiteX5" fmla="*/ 102328 w 203558"/>
                      <a:gd name="connsiteY5" fmla="*/ 1779 h 345816"/>
                      <a:gd name="connsiteX6" fmla="*/ 118088 w 203558"/>
                      <a:gd name="connsiteY6" fmla="*/ 508 h 345816"/>
                      <a:gd name="connsiteX7" fmla="*/ 135245 w 203558"/>
                      <a:gd name="connsiteY7" fmla="*/ 0 h 345816"/>
                      <a:gd name="connsiteX8" fmla="*/ 152021 w 203558"/>
                      <a:gd name="connsiteY8" fmla="*/ 1144 h 345816"/>
                      <a:gd name="connsiteX9" fmla="*/ 156342 w 203558"/>
                      <a:gd name="connsiteY9" fmla="*/ 20335 h 345816"/>
                      <a:gd name="connsiteX10" fmla="*/ 160028 w 203558"/>
                      <a:gd name="connsiteY10" fmla="*/ 40924 h 345816"/>
                      <a:gd name="connsiteX11" fmla="*/ 163205 w 203558"/>
                      <a:gd name="connsiteY11" fmla="*/ 63165 h 345816"/>
                      <a:gd name="connsiteX12" fmla="*/ 165238 w 203558"/>
                      <a:gd name="connsiteY12" fmla="*/ 83499 h 345816"/>
                      <a:gd name="connsiteX13" fmla="*/ 156850 w 203558"/>
                      <a:gd name="connsiteY13" fmla="*/ 83499 h 345816"/>
                      <a:gd name="connsiteX14" fmla="*/ 146302 w 203558"/>
                      <a:gd name="connsiteY14" fmla="*/ 84008 h 345816"/>
                      <a:gd name="connsiteX15" fmla="*/ 135372 w 203558"/>
                      <a:gd name="connsiteY15" fmla="*/ 84897 h 345816"/>
                      <a:gd name="connsiteX16" fmla="*/ 125077 w 203558"/>
                      <a:gd name="connsiteY16" fmla="*/ 86168 h 345816"/>
                      <a:gd name="connsiteX17" fmla="*/ 98134 w 203558"/>
                      <a:gd name="connsiteY17" fmla="*/ 96717 h 345816"/>
                      <a:gd name="connsiteX18" fmla="*/ 92033 w 203558"/>
                      <a:gd name="connsiteY18" fmla="*/ 114510 h 345816"/>
                      <a:gd name="connsiteX19" fmla="*/ 96736 w 203558"/>
                      <a:gd name="connsiteY19" fmla="*/ 125440 h 345816"/>
                      <a:gd name="connsiteX20" fmla="*/ 105760 w 203558"/>
                      <a:gd name="connsiteY20" fmla="*/ 134463 h 345816"/>
                      <a:gd name="connsiteX21" fmla="*/ 117706 w 203558"/>
                      <a:gd name="connsiteY21" fmla="*/ 141962 h 345816"/>
                      <a:gd name="connsiteX22" fmla="*/ 130797 w 203558"/>
                      <a:gd name="connsiteY22" fmla="*/ 148443 h 345816"/>
                      <a:gd name="connsiteX23" fmla="*/ 152656 w 203558"/>
                      <a:gd name="connsiteY23" fmla="*/ 160263 h 345816"/>
                      <a:gd name="connsiteX24" fmla="*/ 173627 w 203558"/>
                      <a:gd name="connsiteY24" fmla="*/ 177039 h 345816"/>
                      <a:gd name="connsiteX25" fmla="*/ 191038 w 203558"/>
                      <a:gd name="connsiteY25" fmla="*/ 201186 h 345816"/>
                      <a:gd name="connsiteX26" fmla="*/ 201841 w 203558"/>
                      <a:gd name="connsiteY26" fmla="*/ 234866 h 345816"/>
                      <a:gd name="connsiteX27" fmla="*/ 200061 w 203558"/>
                      <a:gd name="connsiteY27" fmla="*/ 279475 h 345816"/>
                      <a:gd name="connsiteX28" fmla="*/ 182141 w 203558"/>
                      <a:gd name="connsiteY28" fmla="*/ 311629 h 345816"/>
                      <a:gd name="connsiteX29" fmla="*/ 153927 w 203558"/>
                      <a:gd name="connsiteY29" fmla="*/ 332599 h 345816"/>
                      <a:gd name="connsiteX30" fmla="*/ 121010 w 203558"/>
                      <a:gd name="connsiteY30" fmla="*/ 343021 h 345816"/>
                      <a:gd name="connsiteX31" fmla="*/ 102328 w 203558"/>
                      <a:gd name="connsiteY31" fmla="*/ 345054 h 345816"/>
                      <a:gd name="connsiteX32" fmla="*/ 79706 w 203558"/>
                      <a:gd name="connsiteY32" fmla="*/ 345817 h 345816"/>
                      <a:gd name="connsiteX33" fmla="*/ 57846 w 203558"/>
                      <a:gd name="connsiteY33" fmla="*/ 344800 h 345816"/>
                      <a:gd name="connsiteX34" fmla="*/ 40943 w 203558"/>
                      <a:gd name="connsiteY34" fmla="*/ 341241 h 345816"/>
                      <a:gd name="connsiteX35" fmla="*/ 35986 w 203558"/>
                      <a:gd name="connsiteY35" fmla="*/ 326880 h 345816"/>
                      <a:gd name="connsiteX36" fmla="*/ 32301 w 203558"/>
                      <a:gd name="connsiteY36" fmla="*/ 310231 h 345816"/>
                      <a:gd name="connsiteX37" fmla="*/ 30394 w 203558"/>
                      <a:gd name="connsiteY37" fmla="*/ 294599 h 345816"/>
                      <a:gd name="connsiteX38" fmla="*/ 28742 w 203558"/>
                      <a:gd name="connsiteY38" fmla="*/ 275535 h 345816"/>
                      <a:gd name="connsiteX39" fmla="*/ 27598 w 203558"/>
                      <a:gd name="connsiteY39" fmla="*/ 256852 h 345816"/>
                      <a:gd name="connsiteX40" fmla="*/ 26963 w 203558"/>
                      <a:gd name="connsiteY40" fmla="*/ 241729 h 345816"/>
                      <a:gd name="connsiteX41" fmla="*/ 40688 w 203558"/>
                      <a:gd name="connsiteY41" fmla="*/ 245033 h 345816"/>
                      <a:gd name="connsiteX42" fmla="*/ 59752 w 203558"/>
                      <a:gd name="connsiteY42" fmla="*/ 247829 h 345816"/>
                      <a:gd name="connsiteX43" fmla="*/ 80341 w 203558"/>
                      <a:gd name="connsiteY43" fmla="*/ 249354 h 345816"/>
                      <a:gd name="connsiteX44" fmla="*/ 98261 w 203558"/>
                      <a:gd name="connsiteY44" fmla="*/ 248464 h 345816"/>
                      <a:gd name="connsiteX45" fmla="*/ 116562 w 203558"/>
                      <a:gd name="connsiteY45" fmla="*/ 239949 h 345816"/>
                      <a:gd name="connsiteX46" fmla="*/ 120629 w 203558"/>
                      <a:gd name="connsiteY46" fmla="*/ 224317 h 345816"/>
                      <a:gd name="connsiteX47" fmla="*/ 110589 w 203558"/>
                      <a:gd name="connsiteY47" fmla="*/ 207668 h 345816"/>
                      <a:gd name="connsiteX48" fmla="*/ 90127 w 203558"/>
                      <a:gd name="connsiteY48" fmla="*/ 195213 h 345816"/>
                      <a:gd name="connsiteX49" fmla="*/ 64074 w 203558"/>
                      <a:gd name="connsiteY49" fmla="*/ 182885 h 345816"/>
                      <a:gd name="connsiteX50" fmla="*/ 37384 w 203558"/>
                      <a:gd name="connsiteY50" fmla="*/ 166490 h 345816"/>
                      <a:gd name="connsiteX51" fmla="*/ 15016 w 203558"/>
                      <a:gd name="connsiteY51" fmla="*/ 142089 h 345816"/>
                      <a:gd name="connsiteX52" fmla="*/ 1671 w 203558"/>
                      <a:gd name="connsiteY52" fmla="*/ 105486 h 34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558" h="345816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50074"/>
                          <a:pt x="16033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1" y="2415"/>
                          <a:pt x="102328" y="1779"/>
                        </a:cubicBezTo>
                        <a:cubicBezTo>
                          <a:pt x="107285" y="1271"/>
                          <a:pt x="112495" y="763"/>
                          <a:pt x="118088" y="508"/>
                        </a:cubicBezTo>
                        <a:cubicBezTo>
                          <a:pt x="123679" y="127"/>
                          <a:pt x="129398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757" y="33171"/>
                          <a:pt x="160028" y="40924"/>
                        </a:cubicBezTo>
                        <a:cubicBezTo>
                          <a:pt x="161299" y="48549"/>
                          <a:pt x="162315" y="56048"/>
                          <a:pt x="163205" y="63165"/>
                        </a:cubicBezTo>
                        <a:cubicBezTo>
                          <a:pt x="164095" y="70282"/>
                          <a:pt x="164730" y="77018"/>
                          <a:pt x="165238" y="83499"/>
                        </a:cubicBezTo>
                        <a:cubicBezTo>
                          <a:pt x="163078" y="83499"/>
                          <a:pt x="160282" y="83626"/>
                          <a:pt x="156850" y="83499"/>
                        </a:cubicBezTo>
                        <a:cubicBezTo>
                          <a:pt x="153419" y="83499"/>
                          <a:pt x="149987" y="83626"/>
                          <a:pt x="146302" y="84008"/>
                        </a:cubicBezTo>
                        <a:cubicBezTo>
                          <a:pt x="142616" y="84262"/>
                          <a:pt x="139058" y="84643"/>
                          <a:pt x="135372" y="84897"/>
                        </a:cubicBezTo>
                        <a:cubicBezTo>
                          <a:pt x="131686" y="85152"/>
                          <a:pt x="128255" y="85660"/>
                          <a:pt x="125077" y="86168"/>
                        </a:cubicBezTo>
                        <a:cubicBezTo>
                          <a:pt x="112241" y="88202"/>
                          <a:pt x="103345" y="91760"/>
                          <a:pt x="98134" y="96717"/>
                        </a:cubicBezTo>
                        <a:cubicBezTo>
                          <a:pt x="92923" y="101673"/>
                          <a:pt x="90890" y="107647"/>
                          <a:pt x="92033" y="114510"/>
                        </a:cubicBezTo>
                        <a:cubicBezTo>
                          <a:pt x="92669" y="118577"/>
                          <a:pt x="94194" y="122135"/>
                          <a:pt x="96736" y="125440"/>
                        </a:cubicBezTo>
                        <a:cubicBezTo>
                          <a:pt x="99151" y="128744"/>
                          <a:pt x="102201" y="131794"/>
                          <a:pt x="105760" y="134463"/>
                        </a:cubicBezTo>
                        <a:cubicBezTo>
                          <a:pt x="109318" y="137132"/>
                          <a:pt x="113258" y="139674"/>
                          <a:pt x="117706" y="141962"/>
                        </a:cubicBezTo>
                        <a:cubicBezTo>
                          <a:pt x="122027" y="144249"/>
                          <a:pt x="126475" y="146410"/>
                          <a:pt x="130797" y="148443"/>
                        </a:cubicBezTo>
                        <a:cubicBezTo>
                          <a:pt x="137914" y="151875"/>
                          <a:pt x="145158" y="155942"/>
                          <a:pt x="152656" y="160263"/>
                        </a:cubicBezTo>
                        <a:cubicBezTo>
                          <a:pt x="160028" y="164711"/>
                          <a:pt x="167018" y="170176"/>
                          <a:pt x="173627" y="177039"/>
                        </a:cubicBezTo>
                        <a:cubicBezTo>
                          <a:pt x="180108" y="183775"/>
                          <a:pt x="185954" y="191782"/>
                          <a:pt x="191038" y="201186"/>
                        </a:cubicBezTo>
                        <a:cubicBezTo>
                          <a:pt x="196122" y="210591"/>
                          <a:pt x="199680" y="221902"/>
                          <a:pt x="201841" y="234866"/>
                        </a:cubicBezTo>
                        <a:cubicBezTo>
                          <a:pt x="204637" y="251896"/>
                          <a:pt x="204001" y="266766"/>
                          <a:pt x="200061" y="279475"/>
                        </a:cubicBezTo>
                        <a:cubicBezTo>
                          <a:pt x="196122" y="292184"/>
                          <a:pt x="190148" y="302860"/>
                          <a:pt x="182141" y="311629"/>
                        </a:cubicBezTo>
                        <a:cubicBezTo>
                          <a:pt x="174135" y="320398"/>
                          <a:pt x="164730" y="327388"/>
                          <a:pt x="153927" y="332599"/>
                        </a:cubicBezTo>
                        <a:cubicBezTo>
                          <a:pt x="143125" y="337810"/>
                          <a:pt x="132195" y="341241"/>
                          <a:pt x="121010" y="343021"/>
                        </a:cubicBezTo>
                        <a:cubicBezTo>
                          <a:pt x="115927" y="343910"/>
                          <a:pt x="109699" y="344546"/>
                          <a:pt x="102328" y="345054"/>
                        </a:cubicBezTo>
                        <a:cubicBezTo>
                          <a:pt x="94957" y="345562"/>
                          <a:pt x="87331" y="345817"/>
                          <a:pt x="79706" y="345817"/>
                        </a:cubicBezTo>
                        <a:cubicBezTo>
                          <a:pt x="72080" y="345817"/>
                          <a:pt x="64709" y="345562"/>
                          <a:pt x="57846" y="344800"/>
                        </a:cubicBezTo>
                        <a:cubicBezTo>
                          <a:pt x="50983" y="344164"/>
                          <a:pt x="45264" y="343021"/>
                          <a:pt x="40943" y="341241"/>
                        </a:cubicBezTo>
                        <a:cubicBezTo>
                          <a:pt x="39163" y="336666"/>
                          <a:pt x="37384" y="331837"/>
                          <a:pt x="35986" y="326880"/>
                        </a:cubicBezTo>
                        <a:cubicBezTo>
                          <a:pt x="34461" y="321923"/>
                          <a:pt x="33317" y="316459"/>
                          <a:pt x="32301" y="310231"/>
                        </a:cubicBezTo>
                        <a:cubicBezTo>
                          <a:pt x="31665" y="306037"/>
                          <a:pt x="30902" y="300699"/>
                          <a:pt x="30394" y="294599"/>
                        </a:cubicBezTo>
                        <a:cubicBezTo>
                          <a:pt x="29759" y="288371"/>
                          <a:pt x="29250" y="282017"/>
                          <a:pt x="28742" y="275535"/>
                        </a:cubicBezTo>
                        <a:cubicBezTo>
                          <a:pt x="28234" y="269053"/>
                          <a:pt x="27852" y="262826"/>
                          <a:pt x="27598" y="256852"/>
                        </a:cubicBezTo>
                        <a:cubicBezTo>
                          <a:pt x="27344" y="250879"/>
                          <a:pt x="27090" y="245796"/>
                          <a:pt x="26963" y="241729"/>
                        </a:cubicBezTo>
                        <a:cubicBezTo>
                          <a:pt x="30140" y="242872"/>
                          <a:pt x="34715" y="244016"/>
                          <a:pt x="40688" y="245033"/>
                        </a:cubicBezTo>
                        <a:cubicBezTo>
                          <a:pt x="46535" y="246177"/>
                          <a:pt x="52889" y="247066"/>
                          <a:pt x="59752" y="247829"/>
                        </a:cubicBezTo>
                        <a:cubicBezTo>
                          <a:pt x="66615" y="248592"/>
                          <a:pt x="73478" y="249100"/>
                          <a:pt x="80341" y="249354"/>
                        </a:cubicBezTo>
                        <a:cubicBezTo>
                          <a:pt x="87204" y="249608"/>
                          <a:pt x="93177" y="249354"/>
                          <a:pt x="98261" y="248464"/>
                        </a:cubicBezTo>
                        <a:cubicBezTo>
                          <a:pt x="106776" y="247066"/>
                          <a:pt x="112877" y="244270"/>
                          <a:pt x="116562" y="239949"/>
                        </a:cubicBezTo>
                        <a:cubicBezTo>
                          <a:pt x="120248" y="235628"/>
                          <a:pt x="121646" y="230417"/>
                          <a:pt x="120629" y="224317"/>
                        </a:cubicBezTo>
                        <a:cubicBezTo>
                          <a:pt x="119613" y="217708"/>
                          <a:pt x="116181" y="212116"/>
                          <a:pt x="110589" y="207668"/>
                        </a:cubicBezTo>
                        <a:cubicBezTo>
                          <a:pt x="104997" y="203220"/>
                          <a:pt x="98134" y="199026"/>
                          <a:pt x="90127" y="195213"/>
                        </a:cubicBezTo>
                        <a:cubicBezTo>
                          <a:pt x="82120" y="191273"/>
                          <a:pt x="73478" y="187206"/>
                          <a:pt x="64074" y="182885"/>
                        </a:cubicBezTo>
                        <a:cubicBezTo>
                          <a:pt x="54796" y="178564"/>
                          <a:pt x="45899" y="173099"/>
                          <a:pt x="37384" y="166490"/>
                        </a:cubicBezTo>
                        <a:cubicBezTo>
                          <a:pt x="28996" y="160009"/>
                          <a:pt x="21498" y="151875"/>
                          <a:pt x="15016" y="142089"/>
                        </a:cubicBezTo>
                        <a:cubicBezTo>
                          <a:pt x="8534" y="132303"/>
                          <a:pt x="4086" y="120102"/>
                          <a:pt x="1671" y="1054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79" name="Graphic 1765">
                  <a:extLst>
                    <a:ext uri="{FF2B5EF4-FFF2-40B4-BE49-F238E27FC236}">
                      <a16:creationId xmlns:a16="http://schemas.microsoft.com/office/drawing/2014/main" id="{56D20835-A089-38BE-F979-E5C2C59E19C8}"/>
                    </a:ext>
                  </a:extLst>
                </p:cNvPr>
                <p:cNvGrpSpPr/>
                <p:nvPr/>
              </p:nvGrpSpPr>
              <p:grpSpPr>
                <a:xfrm>
                  <a:off x="2141143" y="3097107"/>
                  <a:ext cx="1896180" cy="610610"/>
                  <a:chOff x="2141143" y="3097107"/>
                  <a:chExt cx="1896180" cy="610610"/>
                </a:xfrm>
                <a:solidFill>
                  <a:srgbClr val="FFFFFF"/>
                </a:solidFill>
              </p:grpSpPr>
              <p:sp>
                <p:nvSpPr>
                  <p:cNvPr id="2480" name="Freeform: Shape 2479">
                    <a:extLst>
                      <a:ext uri="{FF2B5EF4-FFF2-40B4-BE49-F238E27FC236}">
                        <a16:creationId xmlns:a16="http://schemas.microsoft.com/office/drawing/2014/main" id="{CFF9D996-8470-F2FD-38C8-42460D0D6598}"/>
                      </a:ext>
                    </a:extLst>
                  </p:cNvPr>
                  <p:cNvSpPr/>
                  <p:nvPr/>
                </p:nvSpPr>
                <p:spPr>
                  <a:xfrm>
                    <a:off x="2141143" y="3336482"/>
                    <a:ext cx="328277" cy="371235"/>
                  </a:xfrm>
                  <a:custGeom>
                    <a:avLst/>
                    <a:gdLst>
                      <a:gd name="connsiteX0" fmla="*/ 257742 w 328277"/>
                      <a:gd name="connsiteY0" fmla="*/ 10803 h 371235"/>
                      <a:gd name="connsiteX1" fmla="*/ 324084 w 328277"/>
                      <a:gd name="connsiteY1" fmla="*/ 0 h 371235"/>
                      <a:gd name="connsiteX2" fmla="*/ 328278 w 328277"/>
                      <a:gd name="connsiteY2" fmla="*/ 334760 h 371235"/>
                      <a:gd name="connsiteX3" fmla="*/ 249608 w 328277"/>
                      <a:gd name="connsiteY3" fmla="*/ 347469 h 371235"/>
                      <a:gd name="connsiteX4" fmla="*/ 186443 w 328277"/>
                      <a:gd name="connsiteY4" fmla="*/ 178183 h 371235"/>
                      <a:gd name="connsiteX5" fmla="*/ 180089 w 328277"/>
                      <a:gd name="connsiteY5" fmla="*/ 358780 h 371235"/>
                      <a:gd name="connsiteX6" fmla="*/ 103326 w 328277"/>
                      <a:gd name="connsiteY6" fmla="*/ 371235 h 371235"/>
                      <a:gd name="connsiteX7" fmla="*/ 0 w 328277"/>
                      <a:gd name="connsiteY7" fmla="*/ 52616 h 371235"/>
                      <a:gd name="connsiteX8" fmla="*/ 66342 w 328277"/>
                      <a:gd name="connsiteY8" fmla="*/ 41813 h 371235"/>
                      <a:gd name="connsiteX9" fmla="*/ 127727 w 328277"/>
                      <a:gd name="connsiteY9" fmla="*/ 261047 h 371235"/>
                      <a:gd name="connsiteX10" fmla="*/ 137513 w 328277"/>
                      <a:gd name="connsiteY10" fmla="*/ 33171 h 371235"/>
                      <a:gd name="connsiteX11" fmla="*/ 188223 w 328277"/>
                      <a:gd name="connsiteY11" fmla="*/ 22495 h 371235"/>
                      <a:gd name="connsiteX12" fmla="*/ 269562 w 328277"/>
                      <a:gd name="connsiteY12" fmla="*/ 238043 h 371235"/>
                      <a:gd name="connsiteX13" fmla="*/ 257742 w 328277"/>
                      <a:gd name="connsiteY13" fmla="*/ 10803 h 371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8277" h="371235">
                        <a:moveTo>
                          <a:pt x="257742" y="10803"/>
                        </a:moveTo>
                        <a:lnTo>
                          <a:pt x="324084" y="0"/>
                        </a:lnTo>
                        <a:lnTo>
                          <a:pt x="328278" y="334760"/>
                        </a:lnTo>
                        <a:lnTo>
                          <a:pt x="249608" y="347469"/>
                        </a:lnTo>
                        <a:lnTo>
                          <a:pt x="186443" y="178183"/>
                        </a:lnTo>
                        <a:lnTo>
                          <a:pt x="180089" y="358780"/>
                        </a:lnTo>
                        <a:lnTo>
                          <a:pt x="103326" y="371235"/>
                        </a:lnTo>
                        <a:lnTo>
                          <a:pt x="0" y="52616"/>
                        </a:lnTo>
                        <a:lnTo>
                          <a:pt x="66342" y="41813"/>
                        </a:lnTo>
                        <a:lnTo>
                          <a:pt x="127727" y="261047"/>
                        </a:lnTo>
                        <a:lnTo>
                          <a:pt x="137513" y="33171"/>
                        </a:lnTo>
                        <a:lnTo>
                          <a:pt x="188223" y="22495"/>
                        </a:lnTo>
                        <a:lnTo>
                          <a:pt x="269562" y="238043"/>
                        </a:lnTo>
                        <a:lnTo>
                          <a:pt x="257742" y="108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1" name="Freeform: Shape 2480">
                    <a:extLst>
                      <a:ext uri="{FF2B5EF4-FFF2-40B4-BE49-F238E27FC236}">
                        <a16:creationId xmlns:a16="http://schemas.microsoft.com/office/drawing/2014/main" id="{3F949D57-E7E3-BBAB-76FE-3318E79A1C43}"/>
                      </a:ext>
                    </a:extLst>
                  </p:cNvPr>
                  <p:cNvSpPr/>
                  <p:nvPr/>
                </p:nvSpPr>
                <p:spPr>
                  <a:xfrm>
                    <a:off x="2484926" y="3311113"/>
                    <a:ext cx="242746" cy="339917"/>
                  </a:xfrm>
                  <a:custGeom>
                    <a:avLst/>
                    <a:gdLst>
                      <a:gd name="connsiteX0" fmla="*/ 94556 w 242746"/>
                      <a:gd name="connsiteY0" fmla="*/ 1984 h 339917"/>
                      <a:gd name="connsiteX1" fmla="*/ 189240 w 242746"/>
                      <a:gd name="connsiteY1" fmla="*/ 30072 h 339917"/>
                      <a:gd name="connsiteX2" fmla="*/ 237535 w 242746"/>
                      <a:gd name="connsiteY2" fmla="*/ 148521 h 339917"/>
                      <a:gd name="connsiteX3" fmla="*/ 230290 w 242746"/>
                      <a:gd name="connsiteY3" fmla="*/ 279299 h 339917"/>
                      <a:gd name="connsiteX4" fmla="*/ 148952 w 242746"/>
                      <a:gd name="connsiteY4" fmla="*/ 338015 h 339917"/>
                      <a:gd name="connsiteX5" fmla="*/ 95192 w 242746"/>
                      <a:gd name="connsiteY5" fmla="*/ 335092 h 339917"/>
                      <a:gd name="connsiteX6" fmla="*/ 53506 w 242746"/>
                      <a:gd name="connsiteY6" fmla="*/ 307894 h 339917"/>
                      <a:gd name="connsiteX7" fmla="*/ 23639 w 242746"/>
                      <a:gd name="connsiteY7" fmla="*/ 257820 h 339917"/>
                      <a:gd name="connsiteX8" fmla="*/ 5084 w 242746"/>
                      <a:gd name="connsiteY8" fmla="*/ 186394 h 339917"/>
                      <a:gd name="connsiteX9" fmla="*/ 13345 w 242746"/>
                      <a:gd name="connsiteY9" fmla="*/ 58159 h 339917"/>
                      <a:gd name="connsiteX10" fmla="*/ 94429 w 242746"/>
                      <a:gd name="connsiteY10" fmla="*/ 2111 h 339917"/>
                      <a:gd name="connsiteX11" fmla="*/ 132303 w 242746"/>
                      <a:gd name="connsiteY11" fmla="*/ 234944 h 339917"/>
                      <a:gd name="connsiteX12" fmla="*/ 153908 w 242746"/>
                      <a:gd name="connsiteY12" fmla="*/ 225539 h 339917"/>
                      <a:gd name="connsiteX13" fmla="*/ 167507 w 242746"/>
                      <a:gd name="connsiteY13" fmla="*/ 206856 h 339917"/>
                      <a:gd name="connsiteX14" fmla="*/ 173099 w 242746"/>
                      <a:gd name="connsiteY14" fmla="*/ 180930 h 339917"/>
                      <a:gd name="connsiteX15" fmla="*/ 171193 w 242746"/>
                      <a:gd name="connsiteY15" fmla="*/ 149030 h 339917"/>
                      <a:gd name="connsiteX16" fmla="*/ 162805 w 242746"/>
                      <a:gd name="connsiteY16" fmla="*/ 117765 h 339917"/>
                      <a:gd name="connsiteX17" fmla="*/ 149079 w 242746"/>
                      <a:gd name="connsiteY17" fmla="*/ 93999 h 339917"/>
                      <a:gd name="connsiteX18" fmla="*/ 130142 w 242746"/>
                      <a:gd name="connsiteY18" fmla="*/ 79892 h 339917"/>
                      <a:gd name="connsiteX19" fmla="*/ 106630 w 242746"/>
                      <a:gd name="connsiteY19" fmla="*/ 77604 h 339917"/>
                      <a:gd name="connsiteX20" fmla="*/ 85406 w 242746"/>
                      <a:gd name="connsiteY20" fmla="*/ 87390 h 339917"/>
                      <a:gd name="connsiteX21" fmla="*/ 72188 w 242746"/>
                      <a:gd name="connsiteY21" fmla="*/ 106962 h 339917"/>
                      <a:gd name="connsiteX22" fmla="*/ 66469 w 242746"/>
                      <a:gd name="connsiteY22" fmla="*/ 133906 h 339917"/>
                      <a:gd name="connsiteX23" fmla="*/ 68375 w 242746"/>
                      <a:gd name="connsiteY23" fmla="*/ 165806 h 339917"/>
                      <a:gd name="connsiteX24" fmla="*/ 76636 w 242746"/>
                      <a:gd name="connsiteY24" fmla="*/ 196689 h 339917"/>
                      <a:gd name="connsiteX25" fmla="*/ 90362 w 242746"/>
                      <a:gd name="connsiteY25" fmla="*/ 219438 h 339917"/>
                      <a:gd name="connsiteX26" fmla="*/ 108918 w 242746"/>
                      <a:gd name="connsiteY26" fmla="*/ 232783 h 339917"/>
                      <a:gd name="connsiteX27" fmla="*/ 132049 w 242746"/>
                      <a:gd name="connsiteY27" fmla="*/ 234944 h 339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42746" h="339917">
                        <a:moveTo>
                          <a:pt x="94556" y="1984"/>
                        </a:moveTo>
                        <a:cubicBezTo>
                          <a:pt x="134209" y="-4497"/>
                          <a:pt x="165728" y="4908"/>
                          <a:pt x="189240" y="30072"/>
                        </a:cubicBezTo>
                        <a:cubicBezTo>
                          <a:pt x="212752" y="55236"/>
                          <a:pt x="228892" y="94761"/>
                          <a:pt x="237535" y="148521"/>
                        </a:cubicBezTo>
                        <a:cubicBezTo>
                          <a:pt x="246431" y="203171"/>
                          <a:pt x="243889" y="246636"/>
                          <a:pt x="230290" y="279299"/>
                        </a:cubicBezTo>
                        <a:cubicBezTo>
                          <a:pt x="216564" y="311834"/>
                          <a:pt x="189494" y="331406"/>
                          <a:pt x="148952" y="338015"/>
                        </a:cubicBezTo>
                        <a:cubicBezTo>
                          <a:pt x="128998" y="341319"/>
                          <a:pt x="111078" y="340303"/>
                          <a:pt x="95192" y="335092"/>
                        </a:cubicBezTo>
                        <a:cubicBezTo>
                          <a:pt x="79306" y="329881"/>
                          <a:pt x="65452" y="320858"/>
                          <a:pt x="53506" y="307894"/>
                        </a:cubicBezTo>
                        <a:cubicBezTo>
                          <a:pt x="41559" y="294931"/>
                          <a:pt x="31646" y="278282"/>
                          <a:pt x="23639" y="257820"/>
                        </a:cubicBezTo>
                        <a:cubicBezTo>
                          <a:pt x="15632" y="237358"/>
                          <a:pt x="9532" y="213592"/>
                          <a:pt x="5084" y="186394"/>
                        </a:cubicBezTo>
                        <a:cubicBezTo>
                          <a:pt x="-3813" y="131872"/>
                          <a:pt x="-1017" y="89042"/>
                          <a:pt x="13345" y="58159"/>
                        </a:cubicBezTo>
                        <a:cubicBezTo>
                          <a:pt x="27706" y="27276"/>
                          <a:pt x="54777" y="8593"/>
                          <a:pt x="94429" y="2111"/>
                        </a:cubicBezTo>
                        <a:close/>
                        <a:moveTo>
                          <a:pt x="132303" y="234944"/>
                        </a:moveTo>
                        <a:cubicBezTo>
                          <a:pt x="140818" y="233546"/>
                          <a:pt x="148062" y="230368"/>
                          <a:pt x="153908" y="225539"/>
                        </a:cubicBezTo>
                        <a:cubicBezTo>
                          <a:pt x="159754" y="220582"/>
                          <a:pt x="164330" y="214355"/>
                          <a:pt x="167507" y="206856"/>
                        </a:cubicBezTo>
                        <a:cubicBezTo>
                          <a:pt x="170684" y="199358"/>
                          <a:pt x="172591" y="190716"/>
                          <a:pt x="173099" y="180930"/>
                        </a:cubicBezTo>
                        <a:cubicBezTo>
                          <a:pt x="173735" y="171144"/>
                          <a:pt x="173099" y="160468"/>
                          <a:pt x="171193" y="149030"/>
                        </a:cubicBezTo>
                        <a:cubicBezTo>
                          <a:pt x="169286" y="137591"/>
                          <a:pt x="166490" y="127170"/>
                          <a:pt x="162805" y="117765"/>
                        </a:cubicBezTo>
                        <a:cubicBezTo>
                          <a:pt x="159119" y="108360"/>
                          <a:pt x="154544" y="100481"/>
                          <a:pt x="149079" y="93999"/>
                        </a:cubicBezTo>
                        <a:cubicBezTo>
                          <a:pt x="143614" y="87517"/>
                          <a:pt x="137386" y="82815"/>
                          <a:pt x="130142" y="79892"/>
                        </a:cubicBezTo>
                        <a:cubicBezTo>
                          <a:pt x="122898" y="76968"/>
                          <a:pt x="115145" y="76206"/>
                          <a:pt x="106630" y="77604"/>
                        </a:cubicBezTo>
                        <a:cubicBezTo>
                          <a:pt x="98115" y="79002"/>
                          <a:pt x="90998" y="82307"/>
                          <a:pt x="85406" y="87390"/>
                        </a:cubicBezTo>
                        <a:cubicBezTo>
                          <a:pt x="79814" y="92601"/>
                          <a:pt x="75365" y="99083"/>
                          <a:pt x="72188" y="106962"/>
                        </a:cubicBezTo>
                        <a:cubicBezTo>
                          <a:pt x="69011" y="114842"/>
                          <a:pt x="67104" y="123865"/>
                          <a:pt x="66469" y="133906"/>
                        </a:cubicBezTo>
                        <a:cubicBezTo>
                          <a:pt x="65961" y="143946"/>
                          <a:pt x="66469" y="154622"/>
                          <a:pt x="68375" y="165806"/>
                        </a:cubicBezTo>
                        <a:cubicBezTo>
                          <a:pt x="70282" y="177244"/>
                          <a:pt x="72951" y="187538"/>
                          <a:pt x="76636" y="196689"/>
                        </a:cubicBezTo>
                        <a:cubicBezTo>
                          <a:pt x="80322" y="205840"/>
                          <a:pt x="84897" y="213338"/>
                          <a:pt x="90362" y="219438"/>
                        </a:cubicBezTo>
                        <a:cubicBezTo>
                          <a:pt x="95827" y="225539"/>
                          <a:pt x="102055" y="229987"/>
                          <a:pt x="108918" y="232783"/>
                        </a:cubicBezTo>
                        <a:cubicBezTo>
                          <a:pt x="115781" y="235579"/>
                          <a:pt x="123533" y="236342"/>
                          <a:pt x="132049" y="2349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2" name="Freeform: Shape 2481">
                    <a:extLst>
                      <a:ext uri="{FF2B5EF4-FFF2-40B4-BE49-F238E27FC236}">
                        <a16:creationId xmlns:a16="http://schemas.microsoft.com/office/drawing/2014/main" id="{A2B0E722-B1F2-CF32-B090-2FC241C10DAC}"/>
                      </a:ext>
                    </a:extLst>
                  </p:cNvPr>
                  <p:cNvSpPr/>
                  <p:nvPr/>
                </p:nvSpPr>
                <p:spPr>
                  <a:xfrm>
                    <a:off x="2711404" y="3274080"/>
                    <a:ext cx="277441" cy="349375"/>
                  </a:xfrm>
                  <a:custGeom>
                    <a:avLst/>
                    <a:gdLst>
                      <a:gd name="connsiteX0" fmla="*/ 52997 w 277441"/>
                      <a:gd name="connsiteY0" fmla="*/ 349248 h 349375"/>
                      <a:gd name="connsiteX1" fmla="*/ 42321 w 277441"/>
                      <a:gd name="connsiteY1" fmla="*/ 273247 h 349375"/>
                      <a:gd name="connsiteX2" fmla="*/ 31138 w 277441"/>
                      <a:gd name="connsiteY2" fmla="*/ 201440 h 349375"/>
                      <a:gd name="connsiteX3" fmla="*/ 15632 w 277441"/>
                      <a:gd name="connsiteY3" fmla="*/ 109680 h 349375"/>
                      <a:gd name="connsiteX4" fmla="*/ 0 w 277441"/>
                      <a:gd name="connsiteY4" fmla="*/ 22368 h 349375"/>
                      <a:gd name="connsiteX5" fmla="*/ 38763 w 277441"/>
                      <a:gd name="connsiteY5" fmla="*/ 12582 h 349375"/>
                      <a:gd name="connsiteX6" fmla="*/ 78670 w 277441"/>
                      <a:gd name="connsiteY6" fmla="*/ 4703 h 349375"/>
                      <a:gd name="connsiteX7" fmla="*/ 134082 w 277441"/>
                      <a:gd name="connsiteY7" fmla="*/ 0 h 349375"/>
                      <a:gd name="connsiteX8" fmla="*/ 180979 w 277441"/>
                      <a:gd name="connsiteY8" fmla="*/ 8388 h 349375"/>
                      <a:gd name="connsiteX9" fmla="*/ 215802 w 277441"/>
                      <a:gd name="connsiteY9" fmla="*/ 34950 h 349375"/>
                      <a:gd name="connsiteX10" fmla="*/ 235120 w 277441"/>
                      <a:gd name="connsiteY10" fmla="*/ 84770 h 349375"/>
                      <a:gd name="connsiteX11" fmla="*/ 228892 w 277441"/>
                      <a:gd name="connsiteY11" fmla="*/ 148952 h 349375"/>
                      <a:gd name="connsiteX12" fmla="*/ 190638 w 277441"/>
                      <a:gd name="connsiteY12" fmla="*/ 189621 h 349375"/>
                      <a:gd name="connsiteX13" fmla="*/ 277441 w 277441"/>
                      <a:gd name="connsiteY13" fmla="*/ 312900 h 349375"/>
                      <a:gd name="connsiteX14" fmla="*/ 206397 w 277441"/>
                      <a:gd name="connsiteY14" fmla="*/ 324465 h 349375"/>
                      <a:gd name="connsiteX15" fmla="*/ 133574 w 277441"/>
                      <a:gd name="connsiteY15" fmla="*/ 211227 h 349375"/>
                      <a:gd name="connsiteX16" fmla="*/ 99767 w 277441"/>
                      <a:gd name="connsiteY16" fmla="*/ 217962 h 349375"/>
                      <a:gd name="connsiteX17" fmla="*/ 109934 w 277441"/>
                      <a:gd name="connsiteY17" fmla="*/ 278204 h 349375"/>
                      <a:gd name="connsiteX18" fmla="*/ 122135 w 277441"/>
                      <a:gd name="connsiteY18" fmla="*/ 338191 h 349375"/>
                      <a:gd name="connsiteX19" fmla="*/ 52997 w 277441"/>
                      <a:gd name="connsiteY19" fmla="*/ 349375 h 349375"/>
                      <a:gd name="connsiteX20" fmla="*/ 89854 w 277441"/>
                      <a:gd name="connsiteY20" fmla="*/ 157085 h 349375"/>
                      <a:gd name="connsiteX21" fmla="*/ 112858 w 277441"/>
                      <a:gd name="connsiteY21" fmla="*/ 154544 h 349375"/>
                      <a:gd name="connsiteX22" fmla="*/ 149714 w 277441"/>
                      <a:gd name="connsiteY22" fmla="*/ 138149 h 349375"/>
                      <a:gd name="connsiteX23" fmla="*/ 156069 w 277441"/>
                      <a:gd name="connsiteY23" fmla="*/ 105740 h 349375"/>
                      <a:gd name="connsiteX24" fmla="*/ 149460 w 277441"/>
                      <a:gd name="connsiteY24" fmla="*/ 86295 h 349375"/>
                      <a:gd name="connsiteX25" fmla="*/ 138276 w 277441"/>
                      <a:gd name="connsiteY25" fmla="*/ 75874 h 349375"/>
                      <a:gd name="connsiteX26" fmla="*/ 123660 w 277441"/>
                      <a:gd name="connsiteY26" fmla="*/ 72061 h 349375"/>
                      <a:gd name="connsiteX27" fmla="*/ 106884 w 277441"/>
                      <a:gd name="connsiteY27" fmla="*/ 73205 h 349375"/>
                      <a:gd name="connsiteX28" fmla="*/ 92777 w 277441"/>
                      <a:gd name="connsiteY28" fmla="*/ 76128 h 349375"/>
                      <a:gd name="connsiteX29" fmla="*/ 77272 w 277441"/>
                      <a:gd name="connsiteY29" fmla="*/ 80449 h 349375"/>
                      <a:gd name="connsiteX30" fmla="*/ 89727 w 277441"/>
                      <a:gd name="connsiteY30" fmla="*/ 157213 h 34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77441" h="349375">
                        <a:moveTo>
                          <a:pt x="52997" y="349248"/>
                        </a:moveTo>
                        <a:cubicBezTo>
                          <a:pt x="49693" y="323830"/>
                          <a:pt x="46134" y="298539"/>
                          <a:pt x="42321" y="273247"/>
                        </a:cubicBezTo>
                        <a:cubicBezTo>
                          <a:pt x="38509" y="248083"/>
                          <a:pt x="34823" y="224063"/>
                          <a:pt x="31138" y="201440"/>
                        </a:cubicBezTo>
                        <a:cubicBezTo>
                          <a:pt x="25927" y="169286"/>
                          <a:pt x="20716" y="138657"/>
                          <a:pt x="15632" y="109680"/>
                        </a:cubicBezTo>
                        <a:cubicBezTo>
                          <a:pt x="10548" y="80703"/>
                          <a:pt x="5338" y="51599"/>
                          <a:pt x="0" y="22368"/>
                        </a:cubicBezTo>
                        <a:cubicBezTo>
                          <a:pt x="12836" y="18937"/>
                          <a:pt x="25800" y="15632"/>
                          <a:pt x="38763" y="12582"/>
                        </a:cubicBezTo>
                        <a:cubicBezTo>
                          <a:pt x="51726" y="9532"/>
                          <a:pt x="65071" y="6863"/>
                          <a:pt x="78670" y="4703"/>
                        </a:cubicBezTo>
                        <a:cubicBezTo>
                          <a:pt x="98115" y="1525"/>
                          <a:pt x="116543" y="0"/>
                          <a:pt x="134082" y="0"/>
                        </a:cubicBezTo>
                        <a:cubicBezTo>
                          <a:pt x="151620" y="0"/>
                          <a:pt x="167253" y="2796"/>
                          <a:pt x="180979" y="8388"/>
                        </a:cubicBezTo>
                        <a:cubicBezTo>
                          <a:pt x="194705" y="13980"/>
                          <a:pt x="206397" y="22750"/>
                          <a:pt x="215802" y="34950"/>
                        </a:cubicBezTo>
                        <a:cubicBezTo>
                          <a:pt x="225334" y="47151"/>
                          <a:pt x="231688" y="63673"/>
                          <a:pt x="235120" y="84770"/>
                        </a:cubicBezTo>
                        <a:cubicBezTo>
                          <a:pt x="239314" y="110824"/>
                          <a:pt x="237281" y="132303"/>
                          <a:pt x="228892" y="148952"/>
                        </a:cubicBezTo>
                        <a:cubicBezTo>
                          <a:pt x="220504" y="165601"/>
                          <a:pt x="207795" y="179199"/>
                          <a:pt x="190638" y="189621"/>
                        </a:cubicBezTo>
                        <a:lnTo>
                          <a:pt x="277441" y="312900"/>
                        </a:lnTo>
                        <a:lnTo>
                          <a:pt x="206397" y="324465"/>
                        </a:lnTo>
                        <a:lnTo>
                          <a:pt x="133574" y="211227"/>
                        </a:lnTo>
                        <a:cubicBezTo>
                          <a:pt x="122771" y="213768"/>
                          <a:pt x="111459" y="216056"/>
                          <a:pt x="99767" y="217962"/>
                        </a:cubicBezTo>
                        <a:cubicBezTo>
                          <a:pt x="103071" y="238424"/>
                          <a:pt x="106503" y="258505"/>
                          <a:pt x="109934" y="278204"/>
                        </a:cubicBezTo>
                        <a:cubicBezTo>
                          <a:pt x="113366" y="297903"/>
                          <a:pt x="117433" y="317857"/>
                          <a:pt x="122135" y="338191"/>
                        </a:cubicBezTo>
                        <a:lnTo>
                          <a:pt x="52997" y="349375"/>
                        </a:lnTo>
                        <a:close/>
                        <a:moveTo>
                          <a:pt x="89854" y="157085"/>
                        </a:moveTo>
                        <a:cubicBezTo>
                          <a:pt x="98242" y="156577"/>
                          <a:pt x="105867" y="155687"/>
                          <a:pt x="112858" y="154544"/>
                        </a:cubicBezTo>
                        <a:cubicBezTo>
                          <a:pt x="131032" y="151621"/>
                          <a:pt x="143232" y="146155"/>
                          <a:pt x="149714" y="138149"/>
                        </a:cubicBezTo>
                        <a:cubicBezTo>
                          <a:pt x="156196" y="130142"/>
                          <a:pt x="158356" y="119339"/>
                          <a:pt x="156069" y="105740"/>
                        </a:cubicBezTo>
                        <a:cubicBezTo>
                          <a:pt x="154671" y="97480"/>
                          <a:pt x="152510" y="90998"/>
                          <a:pt x="149460" y="86295"/>
                        </a:cubicBezTo>
                        <a:cubicBezTo>
                          <a:pt x="146410" y="81593"/>
                          <a:pt x="142597" y="78162"/>
                          <a:pt x="138276" y="75874"/>
                        </a:cubicBezTo>
                        <a:cubicBezTo>
                          <a:pt x="133955" y="73586"/>
                          <a:pt x="129125" y="72315"/>
                          <a:pt x="123660" y="72061"/>
                        </a:cubicBezTo>
                        <a:cubicBezTo>
                          <a:pt x="118322" y="71807"/>
                          <a:pt x="112730" y="72188"/>
                          <a:pt x="106884" y="73205"/>
                        </a:cubicBezTo>
                        <a:cubicBezTo>
                          <a:pt x="102563" y="73840"/>
                          <a:pt x="97988" y="74857"/>
                          <a:pt x="92777" y="76128"/>
                        </a:cubicBezTo>
                        <a:cubicBezTo>
                          <a:pt x="87566" y="77399"/>
                          <a:pt x="82482" y="78797"/>
                          <a:pt x="77272" y="80449"/>
                        </a:cubicBezTo>
                        <a:lnTo>
                          <a:pt x="89727" y="1572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3" name="Freeform: Shape 2482">
                    <a:extLst>
                      <a:ext uri="{FF2B5EF4-FFF2-40B4-BE49-F238E27FC236}">
                        <a16:creationId xmlns:a16="http://schemas.microsoft.com/office/drawing/2014/main" id="{93F08B22-2C80-D69C-5C4A-A3BA6EF56F6F}"/>
                      </a:ext>
                    </a:extLst>
                  </p:cNvPr>
                  <p:cNvSpPr/>
                  <p:nvPr/>
                </p:nvSpPr>
                <p:spPr>
                  <a:xfrm>
                    <a:off x="2947668" y="3223116"/>
                    <a:ext cx="272738" cy="362338"/>
                  </a:xfrm>
                  <a:custGeom>
                    <a:avLst/>
                    <a:gdLst>
                      <a:gd name="connsiteX0" fmla="*/ 71553 w 272738"/>
                      <a:gd name="connsiteY0" fmla="*/ 23512 h 362338"/>
                      <a:gd name="connsiteX1" fmla="*/ 76636 w 272738"/>
                      <a:gd name="connsiteY1" fmla="*/ 66215 h 362338"/>
                      <a:gd name="connsiteX2" fmla="*/ 81339 w 272738"/>
                      <a:gd name="connsiteY2" fmla="*/ 101546 h 362338"/>
                      <a:gd name="connsiteX3" fmla="*/ 86295 w 272738"/>
                      <a:gd name="connsiteY3" fmla="*/ 136242 h 362338"/>
                      <a:gd name="connsiteX4" fmla="*/ 92650 w 272738"/>
                      <a:gd name="connsiteY4" fmla="*/ 176785 h 362338"/>
                      <a:gd name="connsiteX5" fmla="*/ 94302 w 272738"/>
                      <a:gd name="connsiteY5" fmla="*/ 176530 h 362338"/>
                      <a:gd name="connsiteX6" fmla="*/ 140563 w 272738"/>
                      <a:gd name="connsiteY6" fmla="*/ 12074 h 362338"/>
                      <a:gd name="connsiteX7" fmla="*/ 214912 w 272738"/>
                      <a:gd name="connsiteY7" fmla="*/ 0 h 362338"/>
                      <a:gd name="connsiteX8" fmla="*/ 162423 w 272738"/>
                      <a:gd name="connsiteY8" fmla="*/ 172082 h 362338"/>
                      <a:gd name="connsiteX9" fmla="*/ 272739 w 272738"/>
                      <a:gd name="connsiteY9" fmla="*/ 326372 h 362338"/>
                      <a:gd name="connsiteX10" fmla="*/ 198009 w 272738"/>
                      <a:gd name="connsiteY10" fmla="*/ 338445 h 362338"/>
                      <a:gd name="connsiteX11" fmla="*/ 96844 w 272738"/>
                      <a:gd name="connsiteY11" fmla="*/ 192544 h 362338"/>
                      <a:gd name="connsiteX12" fmla="*/ 95192 w 272738"/>
                      <a:gd name="connsiteY12" fmla="*/ 192798 h 362338"/>
                      <a:gd name="connsiteX13" fmla="*/ 100657 w 272738"/>
                      <a:gd name="connsiteY13" fmla="*/ 226350 h 362338"/>
                      <a:gd name="connsiteX14" fmla="*/ 107265 w 272738"/>
                      <a:gd name="connsiteY14" fmla="*/ 265749 h 362338"/>
                      <a:gd name="connsiteX15" fmla="*/ 114510 w 272738"/>
                      <a:gd name="connsiteY15" fmla="*/ 307943 h 362338"/>
                      <a:gd name="connsiteX16" fmla="*/ 121627 w 272738"/>
                      <a:gd name="connsiteY16" fmla="*/ 350900 h 362338"/>
                      <a:gd name="connsiteX17" fmla="*/ 51345 w 272738"/>
                      <a:gd name="connsiteY17" fmla="*/ 362338 h 362338"/>
                      <a:gd name="connsiteX18" fmla="*/ 46262 w 272738"/>
                      <a:gd name="connsiteY18" fmla="*/ 325609 h 362338"/>
                      <a:gd name="connsiteX19" fmla="*/ 40415 w 272738"/>
                      <a:gd name="connsiteY19" fmla="*/ 284304 h 362338"/>
                      <a:gd name="connsiteX20" fmla="*/ 33044 w 272738"/>
                      <a:gd name="connsiteY20" fmla="*/ 236263 h 362338"/>
                      <a:gd name="connsiteX21" fmla="*/ 23766 w 272738"/>
                      <a:gd name="connsiteY21" fmla="*/ 179326 h 362338"/>
                      <a:gd name="connsiteX22" fmla="*/ 16268 w 272738"/>
                      <a:gd name="connsiteY22" fmla="*/ 133192 h 362338"/>
                      <a:gd name="connsiteX23" fmla="*/ 10422 w 272738"/>
                      <a:gd name="connsiteY23" fmla="*/ 98623 h 362338"/>
                      <a:gd name="connsiteX24" fmla="*/ 5338 w 272738"/>
                      <a:gd name="connsiteY24" fmla="*/ 68502 h 362338"/>
                      <a:gd name="connsiteX25" fmla="*/ 0 w 272738"/>
                      <a:gd name="connsiteY25" fmla="*/ 35204 h 362338"/>
                      <a:gd name="connsiteX26" fmla="*/ 71553 w 272738"/>
                      <a:gd name="connsiteY26" fmla="*/ 23639 h 362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72738" h="362338">
                        <a:moveTo>
                          <a:pt x="71553" y="23512"/>
                        </a:moveTo>
                        <a:cubicBezTo>
                          <a:pt x="73332" y="39653"/>
                          <a:pt x="74984" y="53887"/>
                          <a:pt x="76636" y="66215"/>
                        </a:cubicBezTo>
                        <a:cubicBezTo>
                          <a:pt x="78289" y="78543"/>
                          <a:pt x="79814" y="90362"/>
                          <a:pt x="81339" y="101546"/>
                        </a:cubicBezTo>
                        <a:cubicBezTo>
                          <a:pt x="82864" y="112730"/>
                          <a:pt x="84516" y="124296"/>
                          <a:pt x="86295" y="136242"/>
                        </a:cubicBezTo>
                        <a:cubicBezTo>
                          <a:pt x="88075" y="148062"/>
                          <a:pt x="90235" y="161661"/>
                          <a:pt x="92650" y="176785"/>
                        </a:cubicBezTo>
                        <a:lnTo>
                          <a:pt x="94302" y="176530"/>
                        </a:lnTo>
                        <a:lnTo>
                          <a:pt x="140563" y="12074"/>
                        </a:lnTo>
                        <a:lnTo>
                          <a:pt x="214912" y="0"/>
                        </a:lnTo>
                        <a:lnTo>
                          <a:pt x="162423" y="172082"/>
                        </a:lnTo>
                        <a:lnTo>
                          <a:pt x="272739" y="326372"/>
                        </a:lnTo>
                        <a:lnTo>
                          <a:pt x="198009" y="338445"/>
                        </a:lnTo>
                        <a:lnTo>
                          <a:pt x="96844" y="192544"/>
                        </a:lnTo>
                        <a:lnTo>
                          <a:pt x="95192" y="192798"/>
                        </a:lnTo>
                        <a:cubicBezTo>
                          <a:pt x="96844" y="202711"/>
                          <a:pt x="98623" y="213768"/>
                          <a:pt x="100657" y="226350"/>
                        </a:cubicBezTo>
                        <a:cubicBezTo>
                          <a:pt x="102690" y="238932"/>
                          <a:pt x="104851" y="252023"/>
                          <a:pt x="107265" y="265749"/>
                        </a:cubicBezTo>
                        <a:cubicBezTo>
                          <a:pt x="109680" y="279348"/>
                          <a:pt x="112095" y="293582"/>
                          <a:pt x="114510" y="307943"/>
                        </a:cubicBezTo>
                        <a:cubicBezTo>
                          <a:pt x="117051" y="322432"/>
                          <a:pt x="119339" y="336793"/>
                          <a:pt x="121627" y="350900"/>
                        </a:cubicBezTo>
                        <a:lnTo>
                          <a:pt x="51345" y="362338"/>
                        </a:lnTo>
                        <a:cubicBezTo>
                          <a:pt x="49693" y="350646"/>
                          <a:pt x="48041" y="338318"/>
                          <a:pt x="46262" y="325609"/>
                        </a:cubicBezTo>
                        <a:cubicBezTo>
                          <a:pt x="44482" y="312900"/>
                          <a:pt x="42449" y="299174"/>
                          <a:pt x="40415" y="284304"/>
                        </a:cubicBezTo>
                        <a:cubicBezTo>
                          <a:pt x="38255" y="269434"/>
                          <a:pt x="35840" y="253421"/>
                          <a:pt x="33044" y="236263"/>
                        </a:cubicBezTo>
                        <a:cubicBezTo>
                          <a:pt x="30248" y="219106"/>
                          <a:pt x="27198" y="200169"/>
                          <a:pt x="23766" y="179326"/>
                        </a:cubicBezTo>
                        <a:cubicBezTo>
                          <a:pt x="20843" y="161152"/>
                          <a:pt x="18301" y="145774"/>
                          <a:pt x="16268" y="133192"/>
                        </a:cubicBezTo>
                        <a:cubicBezTo>
                          <a:pt x="14234" y="120610"/>
                          <a:pt x="12201" y="109045"/>
                          <a:pt x="10422" y="98623"/>
                        </a:cubicBezTo>
                        <a:cubicBezTo>
                          <a:pt x="8642" y="88202"/>
                          <a:pt x="6863" y="78289"/>
                          <a:pt x="5338" y="68502"/>
                        </a:cubicBezTo>
                        <a:cubicBezTo>
                          <a:pt x="3813" y="58844"/>
                          <a:pt x="1906" y="47659"/>
                          <a:pt x="0" y="35204"/>
                        </a:cubicBezTo>
                        <a:lnTo>
                          <a:pt x="71553" y="236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4" name="Freeform: Shape 2483">
                    <a:extLst>
                      <a:ext uri="{FF2B5EF4-FFF2-40B4-BE49-F238E27FC236}">
                        <a16:creationId xmlns:a16="http://schemas.microsoft.com/office/drawing/2014/main" id="{79896A6C-611A-819D-5AF5-E3CB8DFD0237}"/>
                      </a:ext>
                    </a:extLst>
                  </p:cNvPr>
                  <p:cNvSpPr/>
                  <p:nvPr/>
                </p:nvSpPr>
                <p:spPr>
                  <a:xfrm>
                    <a:off x="3181752" y="3197443"/>
                    <a:ext cx="203431" cy="345816"/>
                  </a:xfrm>
                  <a:custGeom>
                    <a:avLst/>
                    <a:gdLst>
                      <a:gd name="connsiteX0" fmla="*/ 1544 w 203431"/>
                      <a:gd name="connsiteY0" fmla="*/ 105867 h 345816"/>
                      <a:gd name="connsiteX1" fmla="*/ 4467 w 203431"/>
                      <a:gd name="connsiteY1" fmla="*/ 62148 h 345816"/>
                      <a:gd name="connsiteX2" fmla="*/ 24929 w 203431"/>
                      <a:gd name="connsiteY2" fmla="*/ 31773 h 345816"/>
                      <a:gd name="connsiteX3" fmla="*/ 55812 w 203431"/>
                      <a:gd name="connsiteY3" fmla="*/ 12836 h 345816"/>
                      <a:gd name="connsiteX4" fmla="*/ 90127 w 203431"/>
                      <a:gd name="connsiteY4" fmla="*/ 3432 h 345816"/>
                      <a:gd name="connsiteX5" fmla="*/ 102328 w 203431"/>
                      <a:gd name="connsiteY5" fmla="*/ 1906 h 345816"/>
                      <a:gd name="connsiteX6" fmla="*/ 118087 w 203431"/>
                      <a:gd name="connsiteY6" fmla="*/ 508 h 345816"/>
                      <a:gd name="connsiteX7" fmla="*/ 135245 w 203431"/>
                      <a:gd name="connsiteY7" fmla="*/ 0 h 345816"/>
                      <a:gd name="connsiteX8" fmla="*/ 152021 w 203431"/>
                      <a:gd name="connsiteY8" fmla="*/ 1144 h 345816"/>
                      <a:gd name="connsiteX9" fmla="*/ 156342 w 203431"/>
                      <a:gd name="connsiteY9" fmla="*/ 20335 h 345816"/>
                      <a:gd name="connsiteX10" fmla="*/ 160028 w 203431"/>
                      <a:gd name="connsiteY10" fmla="*/ 40797 h 345816"/>
                      <a:gd name="connsiteX11" fmla="*/ 163205 w 203431"/>
                      <a:gd name="connsiteY11" fmla="*/ 63038 h 345816"/>
                      <a:gd name="connsiteX12" fmla="*/ 165238 w 203431"/>
                      <a:gd name="connsiteY12" fmla="*/ 83372 h 345816"/>
                      <a:gd name="connsiteX13" fmla="*/ 156850 w 203431"/>
                      <a:gd name="connsiteY13" fmla="*/ 83372 h 345816"/>
                      <a:gd name="connsiteX14" fmla="*/ 146302 w 203431"/>
                      <a:gd name="connsiteY14" fmla="*/ 83881 h 345816"/>
                      <a:gd name="connsiteX15" fmla="*/ 135372 w 203431"/>
                      <a:gd name="connsiteY15" fmla="*/ 84770 h 345816"/>
                      <a:gd name="connsiteX16" fmla="*/ 125077 w 203431"/>
                      <a:gd name="connsiteY16" fmla="*/ 86041 h 345816"/>
                      <a:gd name="connsiteX17" fmla="*/ 98134 w 203431"/>
                      <a:gd name="connsiteY17" fmla="*/ 96590 h 345816"/>
                      <a:gd name="connsiteX18" fmla="*/ 92033 w 203431"/>
                      <a:gd name="connsiteY18" fmla="*/ 114383 h 345816"/>
                      <a:gd name="connsiteX19" fmla="*/ 96609 w 203431"/>
                      <a:gd name="connsiteY19" fmla="*/ 125312 h 345816"/>
                      <a:gd name="connsiteX20" fmla="*/ 105632 w 203431"/>
                      <a:gd name="connsiteY20" fmla="*/ 134336 h 345816"/>
                      <a:gd name="connsiteX21" fmla="*/ 117452 w 203431"/>
                      <a:gd name="connsiteY21" fmla="*/ 141834 h 345816"/>
                      <a:gd name="connsiteX22" fmla="*/ 130669 w 203431"/>
                      <a:gd name="connsiteY22" fmla="*/ 148316 h 345816"/>
                      <a:gd name="connsiteX23" fmla="*/ 152402 w 203431"/>
                      <a:gd name="connsiteY23" fmla="*/ 160136 h 345816"/>
                      <a:gd name="connsiteX24" fmla="*/ 173372 w 203431"/>
                      <a:gd name="connsiteY24" fmla="*/ 176912 h 345816"/>
                      <a:gd name="connsiteX25" fmla="*/ 190911 w 203431"/>
                      <a:gd name="connsiteY25" fmla="*/ 201059 h 345816"/>
                      <a:gd name="connsiteX26" fmla="*/ 201714 w 203431"/>
                      <a:gd name="connsiteY26" fmla="*/ 234866 h 345816"/>
                      <a:gd name="connsiteX27" fmla="*/ 199934 w 203431"/>
                      <a:gd name="connsiteY27" fmla="*/ 279475 h 345816"/>
                      <a:gd name="connsiteX28" fmla="*/ 182014 w 203431"/>
                      <a:gd name="connsiteY28" fmla="*/ 311629 h 345816"/>
                      <a:gd name="connsiteX29" fmla="*/ 153800 w 203431"/>
                      <a:gd name="connsiteY29" fmla="*/ 332599 h 345816"/>
                      <a:gd name="connsiteX30" fmla="*/ 120883 w 203431"/>
                      <a:gd name="connsiteY30" fmla="*/ 343021 h 345816"/>
                      <a:gd name="connsiteX31" fmla="*/ 102074 w 203431"/>
                      <a:gd name="connsiteY31" fmla="*/ 345054 h 345816"/>
                      <a:gd name="connsiteX32" fmla="*/ 79452 w 203431"/>
                      <a:gd name="connsiteY32" fmla="*/ 345817 h 345816"/>
                      <a:gd name="connsiteX33" fmla="*/ 57592 w 203431"/>
                      <a:gd name="connsiteY33" fmla="*/ 344927 h 345816"/>
                      <a:gd name="connsiteX34" fmla="*/ 40688 w 203431"/>
                      <a:gd name="connsiteY34" fmla="*/ 341368 h 345816"/>
                      <a:gd name="connsiteX35" fmla="*/ 35605 w 203431"/>
                      <a:gd name="connsiteY35" fmla="*/ 327007 h 345816"/>
                      <a:gd name="connsiteX36" fmla="*/ 31919 w 203431"/>
                      <a:gd name="connsiteY36" fmla="*/ 310358 h 345816"/>
                      <a:gd name="connsiteX37" fmla="*/ 30013 w 203431"/>
                      <a:gd name="connsiteY37" fmla="*/ 294726 h 345816"/>
                      <a:gd name="connsiteX38" fmla="*/ 28360 w 203431"/>
                      <a:gd name="connsiteY38" fmla="*/ 275662 h 345816"/>
                      <a:gd name="connsiteX39" fmla="*/ 27217 w 203431"/>
                      <a:gd name="connsiteY39" fmla="*/ 256979 h 345816"/>
                      <a:gd name="connsiteX40" fmla="*/ 26581 w 203431"/>
                      <a:gd name="connsiteY40" fmla="*/ 241856 h 345816"/>
                      <a:gd name="connsiteX41" fmla="*/ 40180 w 203431"/>
                      <a:gd name="connsiteY41" fmla="*/ 245160 h 345816"/>
                      <a:gd name="connsiteX42" fmla="*/ 59244 w 203431"/>
                      <a:gd name="connsiteY42" fmla="*/ 247956 h 345816"/>
                      <a:gd name="connsiteX43" fmla="*/ 79833 w 203431"/>
                      <a:gd name="connsiteY43" fmla="*/ 249608 h 345816"/>
                      <a:gd name="connsiteX44" fmla="*/ 97753 w 203431"/>
                      <a:gd name="connsiteY44" fmla="*/ 248719 h 345816"/>
                      <a:gd name="connsiteX45" fmla="*/ 116054 w 203431"/>
                      <a:gd name="connsiteY45" fmla="*/ 240203 h 345816"/>
                      <a:gd name="connsiteX46" fmla="*/ 120121 w 203431"/>
                      <a:gd name="connsiteY46" fmla="*/ 224571 h 345816"/>
                      <a:gd name="connsiteX47" fmla="*/ 110081 w 203431"/>
                      <a:gd name="connsiteY47" fmla="*/ 207922 h 345816"/>
                      <a:gd name="connsiteX48" fmla="*/ 89619 w 203431"/>
                      <a:gd name="connsiteY48" fmla="*/ 195467 h 345816"/>
                      <a:gd name="connsiteX49" fmla="*/ 63565 w 203431"/>
                      <a:gd name="connsiteY49" fmla="*/ 183012 h 345816"/>
                      <a:gd name="connsiteX50" fmla="*/ 37003 w 203431"/>
                      <a:gd name="connsiteY50" fmla="*/ 166617 h 345816"/>
                      <a:gd name="connsiteX51" fmla="*/ 14507 w 203431"/>
                      <a:gd name="connsiteY51" fmla="*/ 142216 h 345816"/>
                      <a:gd name="connsiteX52" fmla="*/ 1163 w 203431"/>
                      <a:gd name="connsiteY52" fmla="*/ 105613 h 34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</a:cxnLst>
                    <a:rect l="l" t="t" r="r" b="b"/>
                    <a:pathLst>
                      <a:path w="203431" h="345816">
                        <a:moveTo>
                          <a:pt x="1544" y="105867"/>
                        </a:moveTo>
                        <a:cubicBezTo>
                          <a:pt x="-1252" y="88837"/>
                          <a:pt x="-235" y="74222"/>
                          <a:pt x="4467" y="62148"/>
                        </a:cubicBezTo>
                        <a:cubicBezTo>
                          <a:pt x="9170" y="50074"/>
                          <a:pt x="16032" y="39907"/>
                          <a:pt x="24929" y="31773"/>
                        </a:cubicBezTo>
                        <a:cubicBezTo>
                          <a:pt x="33826" y="23639"/>
                          <a:pt x="44120" y="17284"/>
                          <a:pt x="55812" y="12836"/>
                        </a:cubicBezTo>
                        <a:cubicBezTo>
                          <a:pt x="67505" y="8388"/>
                          <a:pt x="78943" y="5211"/>
                          <a:pt x="90127" y="3432"/>
                        </a:cubicBezTo>
                        <a:cubicBezTo>
                          <a:pt x="93304" y="2923"/>
                          <a:pt x="97372" y="2415"/>
                          <a:pt x="102328" y="1906"/>
                        </a:cubicBezTo>
                        <a:cubicBezTo>
                          <a:pt x="107285" y="1398"/>
                          <a:pt x="112495" y="890"/>
                          <a:pt x="118087" y="508"/>
                        </a:cubicBezTo>
                        <a:cubicBezTo>
                          <a:pt x="123679" y="127"/>
                          <a:pt x="129271" y="0"/>
                          <a:pt x="135245" y="0"/>
                        </a:cubicBezTo>
                        <a:cubicBezTo>
                          <a:pt x="141091" y="0"/>
                          <a:pt x="146683" y="381"/>
                          <a:pt x="152021" y="1144"/>
                        </a:cubicBezTo>
                        <a:cubicBezTo>
                          <a:pt x="153673" y="8007"/>
                          <a:pt x="155071" y="14361"/>
                          <a:pt x="156342" y="20335"/>
                        </a:cubicBezTo>
                        <a:cubicBezTo>
                          <a:pt x="157613" y="26308"/>
                          <a:pt x="158757" y="33171"/>
                          <a:pt x="160028" y="40797"/>
                        </a:cubicBezTo>
                        <a:cubicBezTo>
                          <a:pt x="161299" y="48549"/>
                          <a:pt x="162315" y="55920"/>
                          <a:pt x="163205" y="63038"/>
                        </a:cubicBezTo>
                        <a:cubicBezTo>
                          <a:pt x="164095" y="70155"/>
                          <a:pt x="164730" y="76891"/>
                          <a:pt x="165238" y="83372"/>
                        </a:cubicBezTo>
                        <a:cubicBezTo>
                          <a:pt x="163078" y="83372"/>
                          <a:pt x="160282" y="83372"/>
                          <a:pt x="156850" y="83372"/>
                        </a:cubicBezTo>
                        <a:cubicBezTo>
                          <a:pt x="153419" y="83372"/>
                          <a:pt x="149860" y="83626"/>
                          <a:pt x="146302" y="83881"/>
                        </a:cubicBezTo>
                        <a:cubicBezTo>
                          <a:pt x="142743" y="84135"/>
                          <a:pt x="139058" y="84516"/>
                          <a:pt x="135372" y="84770"/>
                        </a:cubicBezTo>
                        <a:cubicBezTo>
                          <a:pt x="131686" y="85152"/>
                          <a:pt x="128255" y="85533"/>
                          <a:pt x="125077" y="86041"/>
                        </a:cubicBezTo>
                        <a:cubicBezTo>
                          <a:pt x="112241" y="88075"/>
                          <a:pt x="103344" y="91633"/>
                          <a:pt x="98134" y="96590"/>
                        </a:cubicBezTo>
                        <a:cubicBezTo>
                          <a:pt x="92923" y="101546"/>
                          <a:pt x="90890" y="107520"/>
                          <a:pt x="92033" y="114383"/>
                        </a:cubicBezTo>
                        <a:cubicBezTo>
                          <a:pt x="92669" y="118450"/>
                          <a:pt x="94194" y="122008"/>
                          <a:pt x="96609" y="125312"/>
                        </a:cubicBezTo>
                        <a:cubicBezTo>
                          <a:pt x="99023" y="128617"/>
                          <a:pt x="102074" y="131540"/>
                          <a:pt x="105632" y="134336"/>
                        </a:cubicBezTo>
                        <a:cubicBezTo>
                          <a:pt x="109191" y="137005"/>
                          <a:pt x="113131" y="139547"/>
                          <a:pt x="117452" y="141834"/>
                        </a:cubicBezTo>
                        <a:cubicBezTo>
                          <a:pt x="121773" y="144122"/>
                          <a:pt x="126221" y="146283"/>
                          <a:pt x="130669" y="148316"/>
                        </a:cubicBezTo>
                        <a:cubicBezTo>
                          <a:pt x="137787" y="151875"/>
                          <a:pt x="145031" y="155815"/>
                          <a:pt x="152402" y="160136"/>
                        </a:cubicBezTo>
                        <a:cubicBezTo>
                          <a:pt x="159773" y="164584"/>
                          <a:pt x="166764" y="170049"/>
                          <a:pt x="173372" y="176912"/>
                        </a:cubicBezTo>
                        <a:cubicBezTo>
                          <a:pt x="179981" y="183648"/>
                          <a:pt x="185700" y="191782"/>
                          <a:pt x="190911" y="201059"/>
                        </a:cubicBezTo>
                        <a:cubicBezTo>
                          <a:pt x="195994" y="210464"/>
                          <a:pt x="199553" y="221775"/>
                          <a:pt x="201714" y="234866"/>
                        </a:cubicBezTo>
                        <a:cubicBezTo>
                          <a:pt x="204510" y="251896"/>
                          <a:pt x="203874" y="266766"/>
                          <a:pt x="199934" y="279475"/>
                        </a:cubicBezTo>
                        <a:cubicBezTo>
                          <a:pt x="195994" y="292184"/>
                          <a:pt x="190021" y="302860"/>
                          <a:pt x="182014" y="311629"/>
                        </a:cubicBezTo>
                        <a:cubicBezTo>
                          <a:pt x="174008" y="320398"/>
                          <a:pt x="164603" y="327388"/>
                          <a:pt x="153800" y="332599"/>
                        </a:cubicBezTo>
                        <a:cubicBezTo>
                          <a:pt x="142997" y="337683"/>
                          <a:pt x="132067" y="341241"/>
                          <a:pt x="120883" y="343021"/>
                        </a:cubicBezTo>
                        <a:cubicBezTo>
                          <a:pt x="115800" y="343783"/>
                          <a:pt x="109572" y="344546"/>
                          <a:pt x="102074" y="345054"/>
                        </a:cubicBezTo>
                        <a:cubicBezTo>
                          <a:pt x="94575" y="345562"/>
                          <a:pt x="87077" y="345817"/>
                          <a:pt x="79452" y="345817"/>
                        </a:cubicBezTo>
                        <a:cubicBezTo>
                          <a:pt x="71826" y="345817"/>
                          <a:pt x="64454" y="345562"/>
                          <a:pt x="57592" y="344927"/>
                        </a:cubicBezTo>
                        <a:cubicBezTo>
                          <a:pt x="50601" y="344292"/>
                          <a:pt x="45009" y="343148"/>
                          <a:pt x="40688" y="341368"/>
                        </a:cubicBezTo>
                        <a:cubicBezTo>
                          <a:pt x="38782" y="336793"/>
                          <a:pt x="37130" y="331964"/>
                          <a:pt x="35605" y="327007"/>
                        </a:cubicBezTo>
                        <a:cubicBezTo>
                          <a:pt x="34080" y="322051"/>
                          <a:pt x="32936" y="316459"/>
                          <a:pt x="31919" y="310358"/>
                        </a:cubicBezTo>
                        <a:cubicBezTo>
                          <a:pt x="31284" y="306164"/>
                          <a:pt x="30521" y="300826"/>
                          <a:pt x="30013" y="294726"/>
                        </a:cubicBezTo>
                        <a:cubicBezTo>
                          <a:pt x="29377" y="288498"/>
                          <a:pt x="28869" y="282144"/>
                          <a:pt x="28360" y="275662"/>
                        </a:cubicBezTo>
                        <a:cubicBezTo>
                          <a:pt x="27852" y="269180"/>
                          <a:pt x="27471" y="262953"/>
                          <a:pt x="27217" y="256979"/>
                        </a:cubicBezTo>
                        <a:cubicBezTo>
                          <a:pt x="26963" y="251006"/>
                          <a:pt x="26708" y="245923"/>
                          <a:pt x="26581" y="241856"/>
                        </a:cubicBezTo>
                        <a:cubicBezTo>
                          <a:pt x="29759" y="243000"/>
                          <a:pt x="34334" y="244016"/>
                          <a:pt x="40180" y="245160"/>
                        </a:cubicBezTo>
                        <a:cubicBezTo>
                          <a:pt x="46026" y="246304"/>
                          <a:pt x="52508" y="247194"/>
                          <a:pt x="59244" y="247956"/>
                        </a:cubicBezTo>
                        <a:cubicBezTo>
                          <a:pt x="66107" y="248719"/>
                          <a:pt x="72970" y="249227"/>
                          <a:pt x="79833" y="249608"/>
                        </a:cubicBezTo>
                        <a:cubicBezTo>
                          <a:pt x="86695" y="249862"/>
                          <a:pt x="92669" y="249608"/>
                          <a:pt x="97753" y="248719"/>
                        </a:cubicBezTo>
                        <a:cubicBezTo>
                          <a:pt x="106268" y="247321"/>
                          <a:pt x="112368" y="244525"/>
                          <a:pt x="116054" y="240203"/>
                        </a:cubicBezTo>
                        <a:cubicBezTo>
                          <a:pt x="119739" y="235882"/>
                          <a:pt x="121010" y="230672"/>
                          <a:pt x="120121" y="224571"/>
                        </a:cubicBezTo>
                        <a:cubicBezTo>
                          <a:pt x="119104" y="217962"/>
                          <a:pt x="115672" y="212370"/>
                          <a:pt x="110081" y="207922"/>
                        </a:cubicBezTo>
                        <a:cubicBezTo>
                          <a:pt x="104489" y="203474"/>
                          <a:pt x="97626" y="199407"/>
                          <a:pt x="89619" y="195467"/>
                        </a:cubicBezTo>
                        <a:cubicBezTo>
                          <a:pt x="81612" y="191527"/>
                          <a:pt x="72970" y="187460"/>
                          <a:pt x="63565" y="183012"/>
                        </a:cubicBezTo>
                        <a:cubicBezTo>
                          <a:pt x="54287" y="178691"/>
                          <a:pt x="45391" y="173226"/>
                          <a:pt x="37003" y="166617"/>
                        </a:cubicBezTo>
                        <a:cubicBezTo>
                          <a:pt x="28488" y="160136"/>
                          <a:pt x="21116" y="151875"/>
                          <a:pt x="14507" y="142216"/>
                        </a:cubicBezTo>
                        <a:cubicBezTo>
                          <a:pt x="8026" y="132430"/>
                          <a:pt x="3578" y="120229"/>
                          <a:pt x="1163" y="1056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5" name="Freeform: Shape 2484">
                    <a:extLst>
                      <a:ext uri="{FF2B5EF4-FFF2-40B4-BE49-F238E27FC236}">
                        <a16:creationId xmlns:a16="http://schemas.microsoft.com/office/drawing/2014/main" id="{A522D829-CF40-C3FA-BE65-A1DFE438C30D}"/>
                      </a:ext>
                    </a:extLst>
                  </p:cNvPr>
                  <p:cNvSpPr/>
                  <p:nvPr/>
                </p:nvSpPr>
                <p:spPr>
                  <a:xfrm>
                    <a:off x="3357157" y="3160968"/>
                    <a:ext cx="240457" cy="358017"/>
                  </a:xfrm>
                  <a:custGeom>
                    <a:avLst/>
                    <a:gdLst>
                      <a:gd name="connsiteX0" fmla="*/ 190129 w 240457"/>
                      <a:gd name="connsiteY0" fmla="*/ 0 h 358017"/>
                      <a:gd name="connsiteX1" fmla="*/ 196103 w 240457"/>
                      <a:gd name="connsiteY1" fmla="*/ 47786 h 358017"/>
                      <a:gd name="connsiteX2" fmla="*/ 202330 w 240457"/>
                      <a:gd name="connsiteY2" fmla="*/ 92142 h 358017"/>
                      <a:gd name="connsiteX3" fmla="*/ 208812 w 240457"/>
                      <a:gd name="connsiteY3" fmla="*/ 136115 h 358017"/>
                      <a:gd name="connsiteX4" fmla="*/ 216310 w 240457"/>
                      <a:gd name="connsiteY4" fmla="*/ 183520 h 358017"/>
                      <a:gd name="connsiteX5" fmla="*/ 226986 w 240457"/>
                      <a:gd name="connsiteY5" fmla="*/ 247829 h 358017"/>
                      <a:gd name="connsiteX6" fmla="*/ 240458 w 240457"/>
                      <a:gd name="connsiteY6" fmla="*/ 327261 h 358017"/>
                      <a:gd name="connsiteX7" fmla="*/ 174116 w 240457"/>
                      <a:gd name="connsiteY7" fmla="*/ 338064 h 358017"/>
                      <a:gd name="connsiteX8" fmla="*/ 167126 w 240457"/>
                      <a:gd name="connsiteY8" fmla="*/ 287736 h 358017"/>
                      <a:gd name="connsiteX9" fmla="*/ 158229 w 240457"/>
                      <a:gd name="connsiteY9" fmla="*/ 227876 h 358017"/>
                      <a:gd name="connsiteX10" fmla="*/ 99131 w 240457"/>
                      <a:gd name="connsiteY10" fmla="*/ 237534 h 358017"/>
                      <a:gd name="connsiteX11" fmla="*/ 107520 w 240457"/>
                      <a:gd name="connsiteY11" fmla="*/ 287990 h 358017"/>
                      <a:gd name="connsiteX12" fmla="*/ 117814 w 240457"/>
                      <a:gd name="connsiteY12" fmla="*/ 347215 h 358017"/>
                      <a:gd name="connsiteX13" fmla="*/ 51472 w 240457"/>
                      <a:gd name="connsiteY13" fmla="*/ 358017 h 358017"/>
                      <a:gd name="connsiteX14" fmla="*/ 46388 w 240457"/>
                      <a:gd name="connsiteY14" fmla="*/ 321923 h 358017"/>
                      <a:gd name="connsiteX15" fmla="*/ 40796 w 240457"/>
                      <a:gd name="connsiteY15" fmla="*/ 282271 h 358017"/>
                      <a:gd name="connsiteX16" fmla="*/ 33679 w 240457"/>
                      <a:gd name="connsiteY16" fmla="*/ 235882 h 358017"/>
                      <a:gd name="connsiteX17" fmla="*/ 24656 w 240457"/>
                      <a:gd name="connsiteY17" fmla="*/ 179962 h 358017"/>
                      <a:gd name="connsiteX18" fmla="*/ 17030 w 240457"/>
                      <a:gd name="connsiteY18" fmla="*/ 133065 h 358017"/>
                      <a:gd name="connsiteX19" fmla="*/ 10930 w 240457"/>
                      <a:gd name="connsiteY19" fmla="*/ 96971 h 358017"/>
                      <a:gd name="connsiteX20" fmla="*/ 5592 w 240457"/>
                      <a:gd name="connsiteY20" fmla="*/ 65325 h 358017"/>
                      <a:gd name="connsiteX21" fmla="*/ 0 w 240457"/>
                      <a:gd name="connsiteY21" fmla="*/ 31137 h 358017"/>
                      <a:gd name="connsiteX22" fmla="*/ 67486 w 240457"/>
                      <a:gd name="connsiteY22" fmla="*/ 20208 h 358017"/>
                      <a:gd name="connsiteX23" fmla="*/ 75111 w 240457"/>
                      <a:gd name="connsiteY23" fmla="*/ 81974 h 358017"/>
                      <a:gd name="connsiteX24" fmla="*/ 83118 w 240457"/>
                      <a:gd name="connsiteY24" fmla="*/ 139165 h 358017"/>
                      <a:gd name="connsiteX25" fmla="*/ 142216 w 240457"/>
                      <a:gd name="connsiteY25" fmla="*/ 129507 h 358017"/>
                      <a:gd name="connsiteX26" fmla="*/ 136751 w 240457"/>
                      <a:gd name="connsiteY26" fmla="*/ 96209 h 358017"/>
                      <a:gd name="connsiteX27" fmla="*/ 131921 w 240457"/>
                      <a:gd name="connsiteY27" fmla="*/ 67486 h 358017"/>
                      <a:gd name="connsiteX28" fmla="*/ 127346 w 240457"/>
                      <a:gd name="connsiteY28" fmla="*/ 40415 h 358017"/>
                      <a:gd name="connsiteX29" fmla="*/ 122643 w 240457"/>
                      <a:gd name="connsiteY29" fmla="*/ 11438 h 358017"/>
                      <a:gd name="connsiteX30" fmla="*/ 190129 w 240457"/>
                      <a:gd name="connsiteY30" fmla="*/ 508 h 358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40457" h="358017">
                        <a:moveTo>
                          <a:pt x="190129" y="0"/>
                        </a:moveTo>
                        <a:cubicBezTo>
                          <a:pt x="192036" y="16903"/>
                          <a:pt x="194069" y="32917"/>
                          <a:pt x="196103" y="47786"/>
                        </a:cubicBezTo>
                        <a:cubicBezTo>
                          <a:pt x="198136" y="62783"/>
                          <a:pt x="200170" y="77526"/>
                          <a:pt x="202330" y="92142"/>
                        </a:cubicBezTo>
                        <a:cubicBezTo>
                          <a:pt x="204363" y="106757"/>
                          <a:pt x="206524" y="121373"/>
                          <a:pt x="208812" y="136115"/>
                        </a:cubicBezTo>
                        <a:cubicBezTo>
                          <a:pt x="211100" y="150858"/>
                          <a:pt x="213641" y="166744"/>
                          <a:pt x="216310" y="183520"/>
                        </a:cubicBezTo>
                        <a:cubicBezTo>
                          <a:pt x="219487" y="203220"/>
                          <a:pt x="223046" y="224698"/>
                          <a:pt x="226986" y="247829"/>
                        </a:cubicBezTo>
                        <a:cubicBezTo>
                          <a:pt x="230926" y="270960"/>
                          <a:pt x="235374" y="297395"/>
                          <a:pt x="240458" y="327261"/>
                        </a:cubicBezTo>
                        <a:lnTo>
                          <a:pt x="174116" y="338064"/>
                        </a:lnTo>
                        <a:cubicBezTo>
                          <a:pt x="172082" y="322050"/>
                          <a:pt x="169795" y="305274"/>
                          <a:pt x="167126" y="287736"/>
                        </a:cubicBezTo>
                        <a:cubicBezTo>
                          <a:pt x="164584" y="270197"/>
                          <a:pt x="161661" y="250371"/>
                          <a:pt x="158229" y="227876"/>
                        </a:cubicBezTo>
                        <a:lnTo>
                          <a:pt x="99131" y="237534"/>
                        </a:lnTo>
                        <a:cubicBezTo>
                          <a:pt x="101673" y="253294"/>
                          <a:pt x="104469" y="270070"/>
                          <a:pt x="107520" y="287990"/>
                        </a:cubicBezTo>
                        <a:cubicBezTo>
                          <a:pt x="110570" y="305910"/>
                          <a:pt x="114001" y="325609"/>
                          <a:pt x="117814" y="347215"/>
                        </a:cubicBezTo>
                        <a:lnTo>
                          <a:pt x="51472" y="358017"/>
                        </a:lnTo>
                        <a:cubicBezTo>
                          <a:pt x="49820" y="346198"/>
                          <a:pt x="48168" y="334251"/>
                          <a:pt x="46388" y="321923"/>
                        </a:cubicBezTo>
                        <a:cubicBezTo>
                          <a:pt x="44609" y="309595"/>
                          <a:pt x="42830" y="296378"/>
                          <a:pt x="40796" y="282271"/>
                        </a:cubicBezTo>
                        <a:cubicBezTo>
                          <a:pt x="38763" y="268164"/>
                          <a:pt x="36348" y="252658"/>
                          <a:pt x="33679" y="235882"/>
                        </a:cubicBezTo>
                        <a:cubicBezTo>
                          <a:pt x="30883" y="219106"/>
                          <a:pt x="27960" y="200424"/>
                          <a:pt x="24656" y="179962"/>
                        </a:cubicBezTo>
                        <a:cubicBezTo>
                          <a:pt x="21733" y="161915"/>
                          <a:pt x="19191" y="146283"/>
                          <a:pt x="17030" y="133065"/>
                        </a:cubicBezTo>
                        <a:cubicBezTo>
                          <a:pt x="14870" y="119848"/>
                          <a:pt x="12836" y="107774"/>
                          <a:pt x="10930" y="96971"/>
                        </a:cubicBezTo>
                        <a:cubicBezTo>
                          <a:pt x="9023" y="86041"/>
                          <a:pt x="7244" y="75493"/>
                          <a:pt x="5592" y="65325"/>
                        </a:cubicBezTo>
                        <a:cubicBezTo>
                          <a:pt x="3940" y="55031"/>
                          <a:pt x="2034" y="43720"/>
                          <a:pt x="0" y="31137"/>
                        </a:cubicBezTo>
                        <a:lnTo>
                          <a:pt x="67486" y="20208"/>
                        </a:lnTo>
                        <a:cubicBezTo>
                          <a:pt x="70028" y="42449"/>
                          <a:pt x="72569" y="63038"/>
                          <a:pt x="75111" y="81974"/>
                        </a:cubicBezTo>
                        <a:cubicBezTo>
                          <a:pt x="77653" y="100784"/>
                          <a:pt x="80322" y="119848"/>
                          <a:pt x="83118" y="139165"/>
                        </a:cubicBezTo>
                        <a:lnTo>
                          <a:pt x="142216" y="129507"/>
                        </a:lnTo>
                        <a:cubicBezTo>
                          <a:pt x="140182" y="117306"/>
                          <a:pt x="138403" y="106122"/>
                          <a:pt x="136751" y="96209"/>
                        </a:cubicBezTo>
                        <a:cubicBezTo>
                          <a:pt x="135099" y="86168"/>
                          <a:pt x="133446" y="76636"/>
                          <a:pt x="131921" y="67486"/>
                        </a:cubicBezTo>
                        <a:cubicBezTo>
                          <a:pt x="130269" y="58335"/>
                          <a:pt x="128744" y="49312"/>
                          <a:pt x="127346" y="40415"/>
                        </a:cubicBezTo>
                        <a:cubicBezTo>
                          <a:pt x="125821" y="31519"/>
                          <a:pt x="124296" y="21860"/>
                          <a:pt x="122643" y="11438"/>
                        </a:cubicBezTo>
                        <a:lnTo>
                          <a:pt x="190129" y="50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6" name="Freeform: Shape 2485">
                    <a:extLst>
                      <a:ext uri="{FF2B5EF4-FFF2-40B4-BE49-F238E27FC236}">
                        <a16:creationId xmlns:a16="http://schemas.microsoft.com/office/drawing/2014/main" id="{3769A205-C8BB-AA23-07C7-C6582BBAF4FC}"/>
                      </a:ext>
                    </a:extLst>
                  </p:cNvPr>
                  <p:cNvSpPr/>
                  <p:nvPr/>
                </p:nvSpPr>
                <p:spPr>
                  <a:xfrm>
                    <a:off x="3581983" y="3133184"/>
                    <a:ext cx="242782" cy="339861"/>
                  </a:xfrm>
                  <a:custGeom>
                    <a:avLst/>
                    <a:gdLst>
                      <a:gd name="connsiteX0" fmla="*/ 94429 w 242782"/>
                      <a:gd name="connsiteY0" fmla="*/ 1984 h 339861"/>
                      <a:gd name="connsiteX1" fmla="*/ 189239 w 242782"/>
                      <a:gd name="connsiteY1" fmla="*/ 30072 h 339861"/>
                      <a:gd name="connsiteX2" fmla="*/ 237535 w 242782"/>
                      <a:gd name="connsiteY2" fmla="*/ 148521 h 339861"/>
                      <a:gd name="connsiteX3" fmla="*/ 230290 w 242782"/>
                      <a:gd name="connsiteY3" fmla="*/ 279299 h 339861"/>
                      <a:gd name="connsiteX4" fmla="*/ 148952 w 242782"/>
                      <a:gd name="connsiteY4" fmla="*/ 338015 h 339861"/>
                      <a:gd name="connsiteX5" fmla="*/ 95192 w 242782"/>
                      <a:gd name="connsiteY5" fmla="*/ 335092 h 339861"/>
                      <a:gd name="connsiteX6" fmla="*/ 53506 w 242782"/>
                      <a:gd name="connsiteY6" fmla="*/ 307894 h 339861"/>
                      <a:gd name="connsiteX7" fmla="*/ 23639 w 242782"/>
                      <a:gd name="connsiteY7" fmla="*/ 257820 h 339861"/>
                      <a:gd name="connsiteX8" fmla="*/ 5084 w 242782"/>
                      <a:gd name="connsiteY8" fmla="*/ 186394 h 339861"/>
                      <a:gd name="connsiteX9" fmla="*/ 13345 w 242782"/>
                      <a:gd name="connsiteY9" fmla="*/ 58159 h 339861"/>
                      <a:gd name="connsiteX10" fmla="*/ 94429 w 242782"/>
                      <a:gd name="connsiteY10" fmla="*/ 2111 h 339861"/>
                      <a:gd name="connsiteX11" fmla="*/ 132175 w 242782"/>
                      <a:gd name="connsiteY11" fmla="*/ 234944 h 339861"/>
                      <a:gd name="connsiteX12" fmla="*/ 153781 w 242782"/>
                      <a:gd name="connsiteY12" fmla="*/ 225539 h 339861"/>
                      <a:gd name="connsiteX13" fmla="*/ 167380 w 242782"/>
                      <a:gd name="connsiteY13" fmla="*/ 206856 h 339861"/>
                      <a:gd name="connsiteX14" fmla="*/ 172972 w 242782"/>
                      <a:gd name="connsiteY14" fmla="*/ 180930 h 339861"/>
                      <a:gd name="connsiteX15" fmla="*/ 171065 w 242782"/>
                      <a:gd name="connsiteY15" fmla="*/ 149030 h 339861"/>
                      <a:gd name="connsiteX16" fmla="*/ 162677 w 242782"/>
                      <a:gd name="connsiteY16" fmla="*/ 117765 h 339861"/>
                      <a:gd name="connsiteX17" fmla="*/ 148952 w 242782"/>
                      <a:gd name="connsiteY17" fmla="*/ 93872 h 339861"/>
                      <a:gd name="connsiteX18" fmla="*/ 130015 w 242782"/>
                      <a:gd name="connsiteY18" fmla="*/ 79765 h 339861"/>
                      <a:gd name="connsiteX19" fmla="*/ 106503 w 242782"/>
                      <a:gd name="connsiteY19" fmla="*/ 77477 h 339861"/>
                      <a:gd name="connsiteX20" fmla="*/ 85406 w 242782"/>
                      <a:gd name="connsiteY20" fmla="*/ 87263 h 339861"/>
                      <a:gd name="connsiteX21" fmla="*/ 72188 w 242782"/>
                      <a:gd name="connsiteY21" fmla="*/ 106835 h 339861"/>
                      <a:gd name="connsiteX22" fmla="*/ 66596 w 242782"/>
                      <a:gd name="connsiteY22" fmla="*/ 133779 h 339861"/>
                      <a:gd name="connsiteX23" fmla="*/ 68502 w 242782"/>
                      <a:gd name="connsiteY23" fmla="*/ 165679 h 339861"/>
                      <a:gd name="connsiteX24" fmla="*/ 76764 w 242782"/>
                      <a:gd name="connsiteY24" fmla="*/ 196562 h 339861"/>
                      <a:gd name="connsiteX25" fmla="*/ 90489 w 242782"/>
                      <a:gd name="connsiteY25" fmla="*/ 219311 h 339861"/>
                      <a:gd name="connsiteX26" fmla="*/ 109045 w 242782"/>
                      <a:gd name="connsiteY26" fmla="*/ 232783 h 339861"/>
                      <a:gd name="connsiteX27" fmla="*/ 132175 w 242782"/>
                      <a:gd name="connsiteY27" fmla="*/ 234944 h 339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42782" h="339861">
                        <a:moveTo>
                          <a:pt x="94429" y="1984"/>
                        </a:moveTo>
                        <a:cubicBezTo>
                          <a:pt x="134082" y="-4497"/>
                          <a:pt x="165728" y="4908"/>
                          <a:pt x="189239" y="30072"/>
                        </a:cubicBezTo>
                        <a:cubicBezTo>
                          <a:pt x="212752" y="55236"/>
                          <a:pt x="228765" y="94761"/>
                          <a:pt x="237535" y="148521"/>
                        </a:cubicBezTo>
                        <a:cubicBezTo>
                          <a:pt x="246431" y="203171"/>
                          <a:pt x="244016" y="246636"/>
                          <a:pt x="230290" y="279299"/>
                        </a:cubicBezTo>
                        <a:cubicBezTo>
                          <a:pt x="216565" y="311834"/>
                          <a:pt x="189494" y="331406"/>
                          <a:pt x="148952" y="338015"/>
                        </a:cubicBezTo>
                        <a:cubicBezTo>
                          <a:pt x="128998" y="341192"/>
                          <a:pt x="111078" y="340303"/>
                          <a:pt x="95192" y="335092"/>
                        </a:cubicBezTo>
                        <a:cubicBezTo>
                          <a:pt x="79305" y="329881"/>
                          <a:pt x="65452" y="320858"/>
                          <a:pt x="53506" y="307894"/>
                        </a:cubicBezTo>
                        <a:cubicBezTo>
                          <a:pt x="41559" y="294931"/>
                          <a:pt x="31646" y="278282"/>
                          <a:pt x="23639" y="257820"/>
                        </a:cubicBezTo>
                        <a:cubicBezTo>
                          <a:pt x="15632" y="237358"/>
                          <a:pt x="9532" y="213592"/>
                          <a:pt x="5084" y="186394"/>
                        </a:cubicBezTo>
                        <a:cubicBezTo>
                          <a:pt x="-3813" y="131872"/>
                          <a:pt x="-1017" y="89042"/>
                          <a:pt x="13345" y="58159"/>
                        </a:cubicBezTo>
                        <a:cubicBezTo>
                          <a:pt x="27706" y="27276"/>
                          <a:pt x="54777" y="8593"/>
                          <a:pt x="94429" y="2111"/>
                        </a:cubicBezTo>
                        <a:close/>
                        <a:moveTo>
                          <a:pt x="132175" y="234944"/>
                        </a:moveTo>
                        <a:cubicBezTo>
                          <a:pt x="140691" y="233546"/>
                          <a:pt x="147935" y="230368"/>
                          <a:pt x="153781" y="225539"/>
                        </a:cubicBezTo>
                        <a:cubicBezTo>
                          <a:pt x="159627" y="220582"/>
                          <a:pt x="164203" y="214355"/>
                          <a:pt x="167380" y="206856"/>
                        </a:cubicBezTo>
                        <a:cubicBezTo>
                          <a:pt x="170557" y="199358"/>
                          <a:pt x="172464" y="190716"/>
                          <a:pt x="172972" y="180930"/>
                        </a:cubicBezTo>
                        <a:cubicBezTo>
                          <a:pt x="173607" y="171144"/>
                          <a:pt x="172972" y="160468"/>
                          <a:pt x="171065" y="149030"/>
                        </a:cubicBezTo>
                        <a:cubicBezTo>
                          <a:pt x="169286" y="137591"/>
                          <a:pt x="166490" y="127170"/>
                          <a:pt x="162677" y="117765"/>
                        </a:cubicBezTo>
                        <a:cubicBezTo>
                          <a:pt x="158992" y="108360"/>
                          <a:pt x="154416" y="100481"/>
                          <a:pt x="148952" y="93872"/>
                        </a:cubicBezTo>
                        <a:cubicBezTo>
                          <a:pt x="143487" y="87390"/>
                          <a:pt x="137259" y="82688"/>
                          <a:pt x="130015" y="79765"/>
                        </a:cubicBezTo>
                        <a:cubicBezTo>
                          <a:pt x="122771" y="76841"/>
                          <a:pt x="115018" y="76079"/>
                          <a:pt x="106503" y="77477"/>
                        </a:cubicBezTo>
                        <a:cubicBezTo>
                          <a:pt x="97988" y="78875"/>
                          <a:pt x="90871" y="82179"/>
                          <a:pt x="85406" y="87263"/>
                        </a:cubicBezTo>
                        <a:cubicBezTo>
                          <a:pt x="79814" y="92347"/>
                          <a:pt x="75365" y="98956"/>
                          <a:pt x="72188" y="106835"/>
                        </a:cubicBezTo>
                        <a:cubicBezTo>
                          <a:pt x="69011" y="114715"/>
                          <a:pt x="67104" y="123738"/>
                          <a:pt x="66596" y="133779"/>
                        </a:cubicBezTo>
                        <a:cubicBezTo>
                          <a:pt x="66088" y="143819"/>
                          <a:pt x="66596" y="154495"/>
                          <a:pt x="68502" y="165679"/>
                        </a:cubicBezTo>
                        <a:cubicBezTo>
                          <a:pt x="70409" y="177117"/>
                          <a:pt x="73078" y="187411"/>
                          <a:pt x="76764" y="196562"/>
                        </a:cubicBezTo>
                        <a:cubicBezTo>
                          <a:pt x="80449" y="205712"/>
                          <a:pt x="85024" y="213211"/>
                          <a:pt x="90489" y="219311"/>
                        </a:cubicBezTo>
                        <a:cubicBezTo>
                          <a:pt x="95954" y="225412"/>
                          <a:pt x="102182" y="229860"/>
                          <a:pt x="109045" y="232783"/>
                        </a:cubicBezTo>
                        <a:cubicBezTo>
                          <a:pt x="115908" y="235579"/>
                          <a:pt x="123660" y="236342"/>
                          <a:pt x="132175" y="2349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7" name="Freeform: Shape 2486">
                    <a:extLst>
                      <a:ext uri="{FF2B5EF4-FFF2-40B4-BE49-F238E27FC236}">
                        <a16:creationId xmlns:a16="http://schemas.microsoft.com/office/drawing/2014/main" id="{D0EB079B-F5D1-05DB-5C3D-0ECB4E02AB72}"/>
                      </a:ext>
                    </a:extLst>
                  </p:cNvPr>
                  <p:cNvSpPr/>
                  <p:nvPr/>
                </p:nvSpPr>
                <p:spPr>
                  <a:xfrm>
                    <a:off x="3808333" y="3097107"/>
                    <a:ext cx="228991" cy="348420"/>
                  </a:xfrm>
                  <a:custGeom>
                    <a:avLst/>
                    <a:gdLst>
                      <a:gd name="connsiteX0" fmla="*/ 52997 w 228991"/>
                      <a:gd name="connsiteY0" fmla="*/ 348420 h 348420"/>
                      <a:gd name="connsiteX1" fmla="*/ 42321 w 228991"/>
                      <a:gd name="connsiteY1" fmla="*/ 272419 h 348420"/>
                      <a:gd name="connsiteX2" fmla="*/ 31138 w 228991"/>
                      <a:gd name="connsiteY2" fmla="*/ 200612 h 348420"/>
                      <a:gd name="connsiteX3" fmla="*/ 15632 w 228991"/>
                      <a:gd name="connsiteY3" fmla="*/ 108852 h 348420"/>
                      <a:gd name="connsiteX4" fmla="*/ 0 w 228991"/>
                      <a:gd name="connsiteY4" fmla="*/ 21540 h 348420"/>
                      <a:gd name="connsiteX5" fmla="*/ 38763 w 228991"/>
                      <a:gd name="connsiteY5" fmla="*/ 11754 h 348420"/>
                      <a:gd name="connsiteX6" fmla="*/ 77526 w 228991"/>
                      <a:gd name="connsiteY6" fmla="*/ 4002 h 348420"/>
                      <a:gd name="connsiteX7" fmla="*/ 129761 w 228991"/>
                      <a:gd name="connsiteY7" fmla="*/ 62 h 348420"/>
                      <a:gd name="connsiteX8" fmla="*/ 174116 w 228991"/>
                      <a:gd name="connsiteY8" fmla="*/ 9466 h 348420"/>
                      <a:gd name="connsiteX9" fmla="*/ 207541 w 228991"/>
                      <a:gd name="connsiteY9" fmla="*/ 37681 h 348420"/>
                      <a:gd name="connsiteX10" fmla="*/ 226604 w 228991"/>
                      <a:gd name="connsiteY10" fmla="*/ 89789 h 348420"/>
                      <a:gd name="connsiteX11" fmla="*/ 226223 w 228991"/>
                      <a:gd name="connsiteY11" fmla="*/ 142913 h 348420"/>
                      <a:gd name="connsiteX12" fmla="*/ 207287 w 228991"/>
                      <a:gd name="connsiteY12" fmla="*/ 181676 h 348420"/>
                      <a:gd name="connsiteX13" fmla="*/ 172718 w 228991"/>
                      <a:gd name="connsiteY13" fmla="*/ 207221 h 348420"/>
                      <a:gd name="connsiteX14" fmla="*/ 124931 w 228991"/>
                      <a:gd name="connsiteY14" fmla="*/ 221074 h 348420"/>
                      <a:gd name="connsiteX15" fmla="*/ 113112 w 228991"/>
                      <a:gd name="connsiteY15" fmla="*/ 222599 h 348420"/>
                      <a:gd name="connsiteX16" fmla="*/ 101927 w 228991"/>
                      <a:gd name="connsiteY16" fmla="*/ 223235 h 348420"/>
                      <a:gd name="connsiteX17" fmla="*/ 111587 w 228991"/>
                      <a:gd name="connsiteY17" fmla="*/ 280299 h 348420"/>
                      <a:gd name="connsiteX18" fmla="*/ 123279 w 228991"/>
                      <a:gd name="connsiteY18" fmla="*/ 336982 h 348420"/>
                      <a:gd name="connsiteX19" fmla="*/ 52997 w 228991"/>
                      <a:gd name="connsiteY19" fmla="*/ 348420 h 348420"/>
                      <a:gd name="connsiteX20" fmla="*/ 91506 w 228991"/>
                      <a:gd name="connsiteY20" fmla="*/ 153588 h 348420"/>
                      <a:gd name="connsiteX21" fmla="*/ 105740 w 228991"/>
                      <a:gd name="connsiteY21" fmla="*/ 153970 h 348420"/>
                      <a:gd name="connsiteX22" fmla="*/ 117179 w 228991"/>
                      <a:gd name="connsiteY22" fmla="*/ 152699 h 348420"/>
                      <a:gd name="connsiteX23" fmla="*/ 131540 w 228991"/>
                      <a:gd name="connsiteY23" fmla="*/ 148505 h 348420"/>
                      <a:gd name="connsiteX24" fmla="*/ 142724 w 228991"/>
                      <a:gd name="connsiteY24" fmla="*/ 140371 h 348420"/>
                      <a:gd name="connsiteX25" fmla="*/ 149206 w 228991"/>
                      <a:gd name="connsiteY25" fmla="*/ 127153 h 348420"/>
                      <a:gd name="connsiteX26" fmla="*/ 149206 w 228991"/>
                      <a:gd name="connsiteY26" fmla="*/ 107708 h 348420"/>
                      <a:gd name="connsiteX27" fmla="*/ 142597 w 228991"/>
                      <a:gd name="connsiteY27" fmla="*/ 88518 h 348420"/>
                      <a:gd name="connsiteX28" fmla="*/ 131667 w 228991"/>
                      <a:gd name="connsiteY28" fmla="*/ 77842 h 348420"/>
                      <a:gd name="connsiteX29" fmla="*/ 117687 w 228991"/>
                      <a:gd name="connsiteY29" fmla="*/ 73902 h 348420"/>
                      <a:gd name="connsiteX30" fmla="*/ 102055 w 228991"/>
                      <a:gd name="connsiteY30" fmla="*/ 74792 h 348420"/>
                      <a:gd name="connsiteX31" fmla="*/ 79686 w 228991"/>
                      <a:gd name="connsiteY31" fmla="*/ 80892 h 348420"/>
                      <a:gd name="connsiteX32" fmla="*/ 91506 w 228991"/>
                      <a:gd name="connsiteY32" fmla="*/ 153588 h 34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28991" h="348420">
                        <a:moveTo>
                          <a:pt x="52997" y="348420"/>
                        </a:moveTo>
                        <a:cubicBezTo>
                          <a:pt x="49693" y="323002"/>
                          <a:pt x="46134" y="297583"/>
                          <a:pt x="42321" y="272419"/>
                        </a:cubicBezTo>
                        <a:cubicBezTo>
                          <a:pt x="38509" y="247255"/>
                          <a:pt x="34823" y="223235"/>
                          <a:pt x="31138" y="200612"/>
                        </a:cubicBezTo>
                        <a:cubicBezTo>
                          <a:pt x="25927" y="168458"/>
                          <a:pt x="20716" y="137829"/>
                          <a:pt x="15632" y="108852"/>
                        </a:cubicBezTo>
                        <a:cubicBezTo>
                          <a:pt x="10548" y="79875"/>
                          <a:pt x="5338" y="50771"/>
                          <a:pt x="0" y="21540"/>
                        </a:cubicBezTo>
                        <a:cubicBezTo>
                          <a:pt x="12836" y="18109"/>
                          <a:pt x="25800" y="14804"/>
                          <a:pt x="38763" y="11754"/>
                        </a:cubicBezTo>
                        <a:cubicBezTo>
                          <a:pt x="51726" y="8704"/>
                          <a:pt x="64690" y="6162"/>
                          <a:pt x="77526" y="4002"/>
                        </a:cubicBezTo>
                        <a:cubicBezTo>
                          <a:pt x="95954" y="1078"/>
                          <a:pt x="113366" y="-320"/>
                          <a:pt x="129761" y="62"/>
                        </a:cubicBezTo>
                        <a:cubicBezTo>
                          <a:pt x="146283" y="443"/>
                          <a:pt x="161025" y="3493"/>
                          <a:pt x="174116" y="9466"/>
                        </a:cubicBezTo>
                        <a:cubicBezTo>
                          <a:pt x="187206" y="15440"/>
                          <a:pt x="198390" y="24717"/>
                          <a:pt x="207541" y="37681"/>
                        </a:cubicBezTo>
                        <a:cubicBezTo>
                          <a:pt x="216691" y="50517"/>
                          <a:pt x="223046" y="67929"/>
                          <a:pt x="226604" y="89789"/>
                        </a:cubicBezTo>
                        <a:cubicBezTo>
                          <a:pt x="229909" y="109996"/>
                          <a:pt x="229782" y="127789"/>
                          <a:pt x="226223" y="142913"/>
                        </a:cubicBezTo>
                        <a:cubicBezTo>
                          <a:pt x="222665" y="158037"/>
                          <a:pt x="216310" y="171000"/>
                          <a:pt x="207287" y="181676"/>
                        </a:cubicBezTo>
                        <a:cubicBezTo>
                          <a:pt x="198263" y="192351"/>
                          <a:pt x="186698" y="200867"/>
                          <a:pt x="172718" y="207221"/>
                        </a:cubicBezTo>
                        <a:cubicBezTo>
                          <a:pt x="158738" y="213576"/>
                          <a:pt x="142851" y="218278"/>
                          <a:pt x="124931" y="221074"/>
                        </a:cubicBezTo>
                        <a:cubicBezTo>
                          <a:pt x="120356" y="221837"/>
                          <a:pt x="116416" y="222345"/>
                          <a:pt x="113112" y="222599"/>
                        </a:cubicBezTo>
                        <a:cubicBezTo>
                          <a:pt x="109807" y="222853"/>
                          <a:pt x="105994" y="223108"/>
                          <a:pt x="101927" y="223235"/>
                        </a:cubicBezTo>
                        <a:cubicBezTo>
                          <a:pt x="104978" y="242426"/>
                          <a:pt x="108282" y="261489"/>
                          <a:pt x="111587" y="280299"/>
                        </a:cubicBezTo>
                        <a:cubicBezTo>
                          <a:pt x="114891" y="299108"/>
                          <a:pt x="118831" y="318045"/>
                          <a:pt x="123279" y="336982"/>
                        </a:cubicBezTo>
                        <a:lnTo>
                          <a:pt x="52997" y="348420"/>
                        </a:lnTo>
                        <a:close/>
                        <a:moveTo>
                          <a:pt x="91506" y="153588"/>
                        </a:moveTo>
                        <a:cubicBezTo>
                          <a:pt x="96590" y="154224"/>
                          <a:pt x="101292" y="154224"/>
                          <a:pt x="105740" y="153970"/>
                        </a:cubicBezTo>
                        <a:cubicBezTo>
                          <a:pt x="110189" y="153716"/>
                          <a:pt x="114001" y="153207"/>
                          <a:pt x="117179" y="152699"/>
                        </a:cubicBezTo>
                        <a:cubicBezTo>
                          <a:pt x="122262" y="151936"/>
                          <a:pt x="126965" y="150538"/>
                          <a:pt x="131540" y="148505"/>
                        </a:cubicBezTo>
                        <a:cubicBezTo>
                          <a:pt x="135988" y="146598"/>
                          <a:pt x="139674" y="143803"/>
                          <a:pt x="142724" y="140371"/>
                        </a:cubicBezTo>
                        <a:cubicBezTo>
                          <a:pt x="145774" y="136812"/>
                          <a:pt x="147935" y="132491"/>
                          <a:pt x="149206" y="127153"/>
                        </a:cubicBezTo>
                        <a:cubicBezTo>
                          <a:pt x="150477" y="121943"/>
                          <a:pt x="150604" y="115334"/>
                          <a:pt x="149206" y="107708"/>
                        </a:cubicBezTo>
                        <a:cubicBezTo>
                          <a:pt x="147935" y="99702"/>
                          <a:pt x="145647" y="93347"/>
                          <a:pt x="142597" y="88518"/>
                        </a:cubicBezTo>
                        <a:cubicBezTo>
                          <a:pt x="139547" y="83688"/>
                          <a:pt x="135861" y="80129"/>
                          <a:pt x="131667" y="77842"/>
                        </a:cubicBezTo>
                        <a:cubicBezTo>
                          <a:pt x="127473" y="75554"/>
                          <a:pt x="122771" y="74156"/>
                          <a:pt x="117687" y="73902"/>
                        </a:cubicBezTo>
                        <a:cubicBezTo>
                          <a:pt x="112604" y="73648"/>
                          <a:pt x="107393" y="73902"/>
                          <a:pt x="102055" y="74792"/>
                        </a:cubicBezTo>
                        <a:cubicBezTo>
                          <a:pt x="94302" y="76063"/>
                          <a:pt x="86931" y="78096"/>
                          <a:pt x="79686" y="80892"/>
                        </a:cubicBezTo>
                        <a:lnTo>
                          <a:pt x="91506" y="15358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477" name="Freeform: Shape 2476">
                <a:extLst>
                  <a:ext uri="{FF2B5EF4-FFF2-40B4-BE49-F238E27FC236}">
                    <a16:creationId xmlns:a16="http://schemas.microsoft.com/office/drawing/2014/main" id="{D66DF44A-E497-72F1-5786-FB42A194ACFA}"/>
                  </a:ext>
                </a:extLst>
              </p:cNvPr>
              <p:cNvSpPr/>
              <p:nvPr/>
            </p:nvSpPr>
            <p:spPr>
              <a:xfrm>
                <a:off x="2458873" y="2579778"/>
                <a:ext cx="40287" cy="21859"/>
              </a:xfrm>
              <a:custGeom>
                <a:avLst/>
                <a:gdLst>
                  <a:gd name="connsiteX0" fmla="*/ 40161 w 40287"/>
                  <a:gd name="connsiteY0" fmla="*/ 0 h 21859"/>
                  <a:gd name="connsiteX1" fmla="*/ 26435 w 40287"/>
                  <a:gd name="connsiteY1" fmla="*/ 21860 h 21859"/>
                  <a:gd name="connsiteX2" fmla="*/ 0 w 40287"/>
                  <a:gd name="connsiteY2" fmla="*/ 9659 h 21859"/>
                  <a:gd name="connsiteX3" fmla="*/ 40288 w 40287"/>
                  <a:gd name="connsiteY3" fmla="*/ 0 h 21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87" h="21859">
                    <a:moveTo>
                      <a:pt x="40161" y="0"/>
                    </a:moveTo>
                    <a:cubicBezTo>
                      <a:pt x="35586" y="7117"/>
                      <a:pt x="31010" y="14488"/>
                      <a:pt x="26435" y="21860"/>
                    </a:cubicBezTo>
                    <a:cubicBezTo>
                      <a:pt x="17793" y="17539"/>
                      <a:pt x="8896" y="13472"/>
                      <a:pt x="0" y="9659"/>
                    </a:cubicBezTo>
                    <a:cubicBezTo>
                      <a:pt x="13472" y="6355"/>
                      <a:pt x="26689" y="3050"/>
                      <a:pt x="402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573" name="Graphic 1765">
            <a:extLst>
              <a:ext uri="{FF2B5EF4-FFF2-40B4-BE49-F238E27FC236}">
                <a16:creationId xmlns:a16="http://schemas.microsoft.com/office/drawing/2014/main" id="{78CAE828-422B-0BDA-495F-C98424AA4C95}"/>
              </a:ext>
            </a:extLst>
          </p:cNvPr>
          <p:cNvGrpSpPr/>
          <p:nvPr/>
        </p:nvGrpSpPr>
        <p:grpSpPr>
          <a:xfrm>
            <a:off x="-80689350" y="24658083"/>
            <a:ext cx="73957578" cy="12721698"/>
            <a:chOff x="-374764" y="6020874"/>
            <a:chExt cx="7863040" cy="1352549"/>
          </a:xfrm>
          <a:solidFill>
            <a:srgbClr val="FFFFFF"/>
          </a:solidFill>
        </p:grpSpPr>
        <p:grpSp>
          <p:nvGrpSpPr>
            <p:cNvPr id="2574" name="Graphic 1765">
              <a:extLst>
                <a:ext uri="{FF2B5EF4-FFF2-40B4-BE49-F238E27FC236}">
                  <a16:creationId xmlns:a16="http://schemas.microsoft.com/office/drawing/2014/main" id="{513BEFA0-4E84-DC9C-CFBC-5D813BC49688}"/>
                </a:ext>
              </a:extLst>
            </p:cNvPr>
            <p:cNvGrpSpPr/>
            <p:nvPr/>
          </p:nvGrpSpPr>
          <p:grpSpPr>
            <a:xfrm>
              <a:off x="-374764" y="6020874"/>
              <a:ext cx="7863040" cy="1352549"/>
              <a:chOff x="-374764" y="6020874"/>
              <a:chExt cx="7863040" cy="1352549"/>
            </a:xfrm>
            <a:solidFill>
              <a:srgbClr val="FFFFFF"/>
            </a:solidFill>
          </p:grpSpPr>
          <p:sp>
            <p:nvSpPr>
              <p:cNvPr id="2576" name="Freeform: Shape 2575">
                <a:extLst>
                  <a:ext uri="{FF2B5EF4-FFF2-40B4-BE49-F238E27FC236}">
                    <a16:creationId xmlns:a16="http://schemas.microsoft.com/office/drawing/2014/main" id="{07A12DCE-0BA8-B1EF-657C-82231D76501D}"/>
                  </a:ext>
                </a:extLst>
              </p:cNvPr>
              <p:cNvSpPr/>
              <p:nvPr/>
            </p:nvSpPr>
            <p:spPr>
              <a:xfrm>
                <a:off x="1464761" y="7360079"/>
                <a:ext cx="150349" cy="2541"/>
              </a:xfrm>
              <a:custGeom>
                <a:avLst/>
                <a:gdLst>
                  <a:gd name="connsiteX0" fmla="*/ 127854 w 150349"/>
                  <a:gd name="connsiteY0" fmla="*/ 381 h 2541"/>
                  <a:gd name="connsiteX1" fmla="*/ 74476 w 150349"/>
                  <a:gd name="connsiteY1" fmla="*/ 0 h 2541"/>
                  <a:gd name="connsiteX2" fmla="*/ 21733 w 150349"/>
                  <a:gd name="connsiteY2" fmla="*/ 381 h 2541"/>
                  <a:gd name="connsiteX3" fmla="*/ 5846 w 150349"/>
                  <a:gd name="connsiteY3" fmla="*/ 763 h 2541"/>
                  <a:gd name="connsiteX4" fmla="*/ 0 w 150349"/>
                  <a:gd name="connsiteY4" fmla="*/ 1271 h 2541"/>
                  <a:gd name="connsiteX5" fmla="*/ 5846 w 150349"/>
                  <a:gd name="connsiteY5" fmla="*/ 1779 h 2541"/>
                  <a:gd name="connsiteX6" fmla="*/ 21733 w 150349"/>
                  <a:gd name="connsiteY6" fmla="*/ 2161 h 2541"/>
                  <a:gd name="connsiteX7" fmla="*/ 74476 w 150349"/>
                  <a:gd name="connsiteY7" fmla="*/ 2542 h 2541"/>
                  <a:gd name="connsiteX8" fmla="*/ 127854 w 150349"/>
                  <a:gd name="connsiteY8" fmla="*/ 2161 h 2541"/>
                  <a:gd name="connsiteX9" fmla="*/ 144249 w 150349"/>
                  <a:gd name="connsiteY9" fmla="*/ 1779 h 2541"/>
                  <a:gd name="connsiteX10" fmla="*/ 150350 w 150349"/>
                  <a:gd name="connsiteY10" fmla="*/ 1271 h 2541"/>
                  <a:gd name="connsiteX11" fmla="*/ 144249 w 150349"/>
                  <a:gd name="connsiteY11" fmla="*/ 763 h 2541"/>
                  <a:gd name="connsiteX12" fmla="*/ 127854 w 150349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349" h="2541">
                    <a:moveTo>
                      <a:pt x="127854" y="381"/>
                    </a:moveTo>
                    <a:cubicBezTo>
                      <a:pt x="114001" y="381"/>
                      <a:pt x="95065" y="127"/>
                      <a:pt x="74476" y="0"/>
                    </a:cubicBezTo>
                    <a:cubicBezTo>
                      <a:pt x="53887" y="127"/>
                      <a:pt x="35204" y="254"/>
                      <a:pt x="21733" y="381"/>
                    </a:cubicBezTo>
                    <a:cubicBezTo>
                      <a:pt x="14997" y="508"/>
                      <a:pt x="9532" y="636"/>
                      <a:pt x="5846" y="763"/>
                    </a:cubicBezTo>
                    <a:cubicBezTo>
                      <a:pt x="2033" y="890"/>
                      <a:pt x="0" y="1017"/>
                      <a:pt x="0" y="1271"/>
                    </a:cubicBezTo>
                    <a:cubicBezTo>
                      <a:pt x="0" y="1525"/>
                      <a:pt x="2033" y="1652"/>
                      <a:pt x="5846" y="1779"/>
                    </a:cubicBezTo>
                    <a:cubicBezTo>
                      <a:pt x="9659" y="1779"/>
                      <a:pt x="15124" y="2034"/>
                      <a:pt x="21733" y="2161"/>
                    </a:cubicBezTo>
                    <a:cubicBezTo>
                      <a:pt x="35204" y="2161"/>
                      <a:pt x="53760" y="2415"/>
                      <a:pt x="74476" y="2542"/>
                    </a:cubicBezTo>
                    <a:cubicBezTo>
                      <a:pt x="95065" y="2415"/>
                      <a:pt x="114001" y="2288"/>
                      <a:pt x="127854" y="2161"/>
                    </a:cubicBezTo>
                    <a:cubicBezTo>
                      <a:pt x="134717" y="2034"/>
                      <a:pt x="140309" y="1906"/>
                      <a:pt x="144249" y="1779"/>
                    </a:cubicBezTo>
                    <a:cubicBezTo>
                      <a:pt x="148189" y="1652"/>
                      <a:pt x="150350" y="1525"/>
                      <a:pt x="150350" y="1271"/>
                    </a:cubicBezTo>
                    <a:cubicBezTo>
                      <a:pt x="150350" y="1017"/>
                      <a:pt x="148189" y="890"/>
                      <a:pt x="144249" y="763"/>
                    </a:cubicBezTo>
                    <a:cubicBezTo>
                      <a:pt x="140309" y="763"/>
                      <a:pt x="134717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7" name="Freeform: Shape 2576">
                <a:extLst>
                  <a:ext uri="{FF2B5EF4-FFF2-40B4-BE49-F238E27FC236}">
                    <a16:creationId xmlns:a16="http://schemas.microsoft.com/office/drawing/2014/main" id="{1B754C1A-9CC7-8147-348B-C182C739D8CF}"/>
                  </a:ext>
                </a:extLst>
              </p:cNvPr>
              <p:cNvSpPr/>
              <p:nvPr/>
            </p:nvSpPr>
            <p:spPr>
              <a:xfrm>
                <a:off x="2064126" y="7360079"/>
                <a:ext cx="149714" cy="2541"/>
              </a:xfrm>
              <a:custGeom>
                <a:avLst/>
                <a:gdLst>
                  <a:gd name="connsiteX0" fmla="*/ 127981 w 149714"/>
                  <a:gd name="connsiteY0" fmla="*/ 381 h 2541"/>
                  <a:gd name="connsiteX1" fmla="*/ 75238 w 149714"/>
                  <a:gd name="connsiteY1" fmla="*/ 0 h 2541"/>
                  <a:gd name="connsiteX2" fmla="*/ 22114 w 149714"/>
                  <a:gd name="connsiteY2" fmla="*/ 381 h 2541"/>
                  <a:gd name="connsiteX3" fmla="*/ 5973 w 149714"/>
                  <a:gd name="connsiteY3" fmla="*/ 763 h 2541"/>
                  <a:gd name="connsiteX4" fmla="*/ 0 w 149714"/>
                  <a:gd name="connsiteY4" fmla="*/ 1271 h 2541"/>
                  <a:gd name="connsiteX5" fmla="*/ 5973 w 149714"/>
                  <a:gd name="connsiteY5" fmla="*/ 1779 h 2541"/>
                  <a:gd name="connsiteX6" fmla="*/ 22114 w 149714"/>
                  <a:gd name="connsiteY6" fmla="*/ 2161 h 2541"/>
                  <a:gd name="connsiteX7" fmla="*/ 75238 w 149714"/>
                  <a:gd name="connsiteY7" fmla="*/ 2542 h 2541"/>
                  <a:gd name="connsiteX8" fmla="*/ 127981 w 149714"/>
                  <a:gd name="connsiteY8" fmla="*/ 2161 h 2541"/>
                  <a:gd name="connsiteX9" fmla="*/ 143868 w 149714"/>
                  <a:gd name="connsiteY9" fmla="*/ 1779 h 2541"/>
                  <a:gd name="connsiteX10" fmla="*/ 149714 w 149714"/>
                  <a:gd name="connsiteY10" fmla="*/ 1271 h 2541"/>
                  <a:gd name="connsiteX11" fmla="*/ 143868 w 149714"/>
                  <a:gd name="connsiteY11" fmla="*/ 763 h 2541"/>
                  <a:gd name="connsiteX12" fmla="*/ 127981 w 149714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127981" y="381"/>
                    </a:moveTo>
                    <a:cubicBezTo>
                      <a:pt x="114509" y="381"/>
                      <a:pt x="95954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6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1"/>
                    </a:cubicBezTo>
                    <a:cubicBezTo>
                      <a:pt x="35840" y="2161"/>
                      <a:pt x="54522" y="2415"/>
                      <a:pt x="75238" y="2542"/>
                    </a:cubicBezTo>
                    <a:cubicBezTo>
                      <a:pt x="95827" y="2415"/>
                      <a:pt x="114509" y="2288"/>
                      <a:pt x="127981" y="2161"/>
                    </a:cubicBezTo>
                    <a:cubicBezTo>
                      <a:pt x="134717" y="2034"/>
                      <a:pt x="140182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90"/>
                      <a:pt x="143868" y="763"/>
                    </a:cubicBezTo>
                    <a:cubicBezTo>
                      <a:pt x="140055" y="763"/>
                      <a:pt x="134717" y="508"/>
                      <a:pt x="127981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8" name="Freeform: Shape 2577">
                <a:extLst>
                  <a:ext uri="{FF2B5EF4-FFF2-40B4-BE49-F238E27FC236}">
                    <a16:creationId xmlns:a16="http://schemas.microsoft.com/office/drawing/2014/main" id="{9B6BCC64-80B8-788A-6EEF-2B242B6F3412}"/>
                  </a:ext>
                </a:extLst>
              </p:cNvPr>
              <p:cNvSpPr/>
              <p:nvPr/>
            </p:nvSpPr>
            <p:spPr>
              <a:xfrm>
                <a:off x="2563850" y="7360460"/>
                <a:ext cx="399068" cy="6354"/>
              </a:xfrm>
              <a:custGeom>
                <a:avLst/>
                <a:gdLst>
                  <a:gd name="connsiteX0" fmla="*/ 340479 w 399068"/>
                  <a:gd name="connsiteY0" fmla="*/ 2415 h 6354"/>
                  <a:gd name="connsiteX1" fmla="*/ 199534 w 399068"/>
                  <a:gd name="connsiteY1" fmla="*/ 1271 h 6354"/>
                  <a:gd name="connsiteX2" fmla="*/ 0 w 399068"/>
                  <a:gd name="connsiteY2" fmla="*/ 0 h 6354"/>
                  <a:gd name="connsiteX3" fmla="*/ 0 w 399068"/>
                  <a:gd name="connsiteY3" fmla="*/ 6355 h 6354"/>
                  <a:gd name="connsiteX4" fmla="*/ 199534 w 399068"/>
                  <a:gd name="connsiteY4" fmla="*/ 5084 h 6354"/>
                  <a:gd name="connsiteX5" fmla="*/ 340479 w 399068"/>
                  <a:gd name="connsiteY5" fmla="*/ 3940 h 6354"/>
                  <a:gd name="connsiteX6" fmla="*/ 383309 w 399068"/>
                  <a:gd name="connsiteY6" fmla="*/ 3432 h 6354"/>
                  <a:gd name="connsiteX7" fmla="*/ 399068 w 399068"/>
                  <a:gd name="connsiteY7" fmla="*/ 3050 h 6354"/>
                  <a:gd name="connsiteX8" fmla="*/ 383309 w 399068"/>
                  <a:gd name="connsiteY8" fmla="*/ 2669 h 6354"/>
                  <a:gd name="connsiteX9" fmla="*/ 340479 w 399068"/>
                  <a:gd name="connsiteY9" fmla="*/ 2161 h 6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9068" h="6354">
                    <a:moveTo>
                      <a:pt x="340479" y="2415"/>
                    </a:moveTo>
                    <a:cubicBezTo>
                      <a:pt x="304258" y="2161"/>
                      <a:pt x="254438" y="1779"/>
                      <a:pt x="199534" y="1271"/>
                    </a:cubicBezTo>
                    <a:lnTo>
                      <a:pt x="0" y="0"/>
                    </a:lnTo>
                    <a:lnTo>
                      <a:pt x="0" y="6355"/>
                    </a:lnTo>
                    <a:lnTo>
                      <a:pt x="199534" y="5084"/>
                    </a:lnTo>
                    <a:cubicBezTo>
                      <a:pt x="254438" y="4702"/>
                      <a:pt x="304385" y="4321"/>
                      <a:pt x="340479" y="3940"/>
                    </a:cubicBezTo>
                    <a:cubicBezTo>
                      <a:pt x="358526" y="3686"/>
                      <a:pt x="373142" y="3559"/>
                      <a:pt x="383309" y="3432"/>
                    </a:cubicBezTo>
                    <a:cubicBezTo>
                      <a:pt x="393476" y="3305"/>
                      <a:pt x="399068" y="3050"/>
                      <a:pt x="399068" y="3050"/>
                    </a:cubicBezTo>
                    <a:cubicBezTo>
                      <a:pt x="399068" y="3050"/>
                      <a:pt x="393476" y="2796"/>
                      <a:pt x="383309" y="2669"/>
                    </a:cubicBezTo>
                    <a:cubicBezTo>
                      <a:pt x="373142" y="2669"/>
                      <a:pt x="358526" y="2415"/>
                      <a:pt x="340479" y="21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9" name="Freeform: Shape 2578">
                <a:extLst>
                  <a:ext uri="{FF2B5EF4-FFF2-40B4-BE49-F238E27FC236}">
                    <a16:creationId xmlns:a16="http://schemas.microsoft.com/office/drawing/2014/main" id="{122A1E91-6151-1FC6-A2BF-92BC1C2D8F45}"/>
                  </a:ext>
                </a:extLst>
              </p:cNvPr>
              <p:cNvSpPr/>
              <p:nvPr/>
            </p:nvSpPr>
            <p:spPr>
              <a:xfrm>
                <a:off x="73614" y="7318520"/>
                <a:ext cx="149078" cy="2541"/>
              </a:xfrm>
              <a:custGeom>
                <a:avLst/>
                <a:gdLst>
                  <a:gd name="connsiteX0" fmla="*/ 74476 w 149078"/>
                  <a:gd name="connsiteY0" fmla="*/ 2542 h 2541"/>
                  <a:gd name="connsiteX1" fmla="*/ 127219 w 149078"/>
                  <a:gd name="connsiteY1" fmla="*/ 2160 h 2541"/>
                  <a:gd name="connsiteX2" fmla="*/ 143232 w 149078"/>
                  <a:gd name="connsiteY2" fmla="*/ 1779 h 2541"/>
                  <a:gd name="connsiteX3" fmla="*/ 149079 w 149078"/>
                  <a:gd name="connsiteY3" fmla="*/ 1271 h 2541"/>
                  <a:gd name="connsiteX4" fmla="*/ 143232 w 149078"/>
                  <a:gd name="connsiteY4" fmla="*/ 763 h 2541"/>
                  <a:gd name="connsiteX5" fmla="*/ 127219 w 149078"/>
                  <a:gd name="connsiteY5" fmla="*/ 381 h 2541"/>
                  <a:gd name="connsiteX6" fmla="*/ 74476 w 149078"/>
                  <a:gd name="connsiteY6" fmla="*/ 0 h 2541"/>
                  <a:gd name="connsiteX7" fmla="*/ 21860 w 149078"/>
                  <a:gd name="connsiteY7" fmla="*/ 381 h 2541"/>
                  <a:gd name="connsiteX8" fmla="*/ 5846 w 149078"/>
                  <a:gd name="connsiteY8" fmla="*/ 763 h 2541"/>
                  <a:gd name="connsiteX9" fmla="*/ 0 w 149078"/>
                  <a:gd name="connsiteY9" fmla="*/ 1271 h 2541"/>
                  <a:gd name="connsiteX10" fmla="*/ 5846 w 149078"/>
                  <a:gd name="connsiteY10" fmla="*/ 1779 h 2541"/>
                  <a:gd name="connsiteX11" fmla="*/ 21860 w 149078"/>
                  <a:gd name="connsiteY11" fmla="*/ 2160 h 2541"/>
                  <a:gd name="connsiteX12" fmla="*/ 74476 w 149078"/>
                  <a:gd name="connsiteY12" fmla="*/ 2542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078" h="2541">
                    <a:moveTo>
                      <a:pt x="74476" y="2542"/>
                    </a:moveTo>
                    <a:cubicBezTo>
                      <a:pt x="95065" y="2415"/>
                      <a:pt x="113747" y="2288"/>
                      <a:pt x="127219" y="2160"/>
                    </a:cubicBezTo>
                    <a:cubicBezTo>
                      <a:pt x="133955" y="2034"/>
                      <a:pt x="139420" y="1906"/>
                      <a:pt x="143232" y="1779"/>
                    </a:cubicBezTo>
                    <a:cubicBezTo>
                      <a:pt x="147045" y="1652"/>
                      <a:pt x="149079" y="1525"/>
                      <a:pt x="149079" y="1271"/>
                    </a:cubicBezTo>
                    <a:cubicBezTo>
                      <a:pt x="149079" y="1017"/>
                      <a:pt x="147045" y="890"/>
                      <a:pt x="143232" y="763"/>
                    </a:cubicBezTo>
                    <a:cubicBezTo>
                      <a:pt x="139420" y="763"/>
                      <a:pt x="133955" y="508"/>
                      <a:pt x="127219" y="381"/>
                    </a:cubicBezTo>
                    <a:cubicBezTo>
                      <a:pt x="113747" y="381"/>
                      <a:pt x="95065" y="127"/>
                      <a:pt x="74476" y="0"/>
                    </a:cubicBezTo>
                    <a:cubicBezTo>
                      <a:pt x="53887" y="127"/>
                      <a:pt x="35331" y="254"/>
                      <a:pt x="21860" y="381"/>
                    </a:cubicBezTo>
                    <a:cubicBezTo>
                      <a:pt x="15124" y="508"/>
                      <a:pt x="9659" y="635"/>
                      <a:pt x="5846" y="763"/>
                    </a:cubicBezTo>
                    <a:cubicBezTo>
                      <a:pt x="2034" y="890"/>
                      <a:pt x="0" y="1017"/>
                      <a:pt x="0" y="1271"/>
                    </a:cubicBezTo>
                    <a:cubicBezTo>
                      <a:pt x="0" y="1525"/>
                      <a:pt x="2034" y="1652"/>
                      <a:pt x="5846" y="1779"/>
                    </a:cubicBezTo>
                    <a:cubicBezTo>
                      <a:pt x="9659" y="1779"/>
                      <a:pt x="15124" y="2034"/>
                      <a:pt x="21860" y="2160"/>
                    </a:cubicBezTo>
                    <a:cubicBezTo>
                      <a:pt x="35331" y="2160"/>
                      <a:pt x="54014" y="2415"/>
                      <a:pt x="74476" y="25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0" name="Freeform: Shape 2579">
                <a:extLst>
                  <a:ext uri="{FF2B5EF4-FFF2-40B4-BE49-F238E27FC236}">
                    <a16:creationId xmlns:a16="http://schemas.microsoft.com/office/drawing/2014/main" id="{32E1670F-B8E5-A5F1-A109-B0D51A889347}"/>
                  </a:ext>
                </a:extLst>
              </p:cNvPr>
              <p:cNvSpPr/>
              <p:nvPr/>
            </p:nvSpPr>
            <p:spPr>
              <a:xfrm>
                <a:off x="4161140" y="7364146"/>
                <a:ext cx="200296" cy="6481"/>
              </a:xfrm>
              <a:custGeom>
                <a:avLst/>
                <a:gdLst>
                  <a:gd name="connsiteX0" fmla="*/ 0 w 200296"/>
                  <a:gd name="connsiteY0" fmla="*/ 0 h 6481"/>
                  <a:gd name="connsiteX1" fmla="*/ 0 w 200296"/>
                  <a:gd name="connsiteY1" fmla="*/ 3177 h 6481"/>
                  <a:gd name="connsiteX2" fmla="*/ 0 w 200296"/>
                  <a:gd name="connsiteY2" fmla="*/ 6482 h 6481"/>
                  <a:gd name="connsiteX3" fmla="*/ 99767 w 200296"/>
                  <a:gd name="connsiteY3" fmla="*/ 4830 h 6481"/>
                  <a:gd name="connsiteX4" fmla="*/ 200296 w 200296"/>
                  <a:gd name="connsiteY4" fmla="*/ 3177 h 6481"/>
                  <a:gd name="connsiteX5" fmla="*/ 99767 w 200296"/>
                  <a:gd name="connsiteY5" fmla="*/ 1652 h 6481"/>
                  <a:gd name="connsiteX6" fmla="*/ 0 w 200296"/>
                  <a:gd name="connsiteY6" fmla="*/ 0 h 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96" h="6481">
                    <a:moveTo>
                      <a:pt x="0" y="0"/>
                    </a:moveTo>
                    <a:lnTo>
                      <a:pt x="0" y="3177"/>
                    </a:lnTo>
                    <a:lnTo>
                      <a:pt x="0" y="6482"/>
                    </a:lnTo>
                    <a:lnTo>
                      <a:pt x="99767" y="4830"/>
                    </a:lnTo>
                    <a:lnTo>
                      <a:pt x="200296" y="3177"/>
                    </a:lnTo>
                    <a:lnTo>
                      <a:pt x="99767" y="16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1" name="Freeform: Shape 2580">
                <a:extLst>
                  <a:ext uri="{FF2B5EF4-FFF2-40B4-BE49-F238E27FC236}">
                    <a16:creationId xmlns:a16="http://schemas.microsoft.com/office/drawing/2014/main" id="{79AD34BF-B983-740D-4849-75369D2860CF}"/>
                  </a:ext>
                </a:extLst>
              </p:cNvPr>
              <p:cNvSpPr/>
              <p:nvPr/>
            </p:nvSpPr>
            <p:spPr>
              <a:xfrm>
                <a:off x="4461203" y="7359882"/>
                <a:ext cx="749078" cy="7186"/>
              </a:xfrm>
              <a:custGeom>
                <a:avLst/>
                <a:gdLst>
                  <a:gd name="connsiteX0" fmla="*/ 743106 w 749078"/>
                  <a:gd name="connsiteY0" fmla="*/ 6678 h 7186"/>
                  <a:gd name="connsiteX1" fmla="*/ 749079 w 749078"/>
                  <a:gd name="connsiteY1" fmla="*/ 6170 h 7186"/>
                  <a:gd name="connsiteX2" fmla="*/ 743106 w 749078"/>
                  <a:gd name="connsiteY2" fmla="*/ 5661 h 7186"/>
                  <a:gd name="connsiteX3" fmla="*/ 726838 w 749078"/>
                  <a:gd name="connsiteY3" fmla="*/ 5280 h 7186"/>
                  <a:gd name="connsiteX4" fmla="*/ 673332 w 749078"/>
                  <a:gd name="connsiteY4" fmla="*/ 4899 h 7186"/>
                  <a:gd name="connsiteX5" fmla="*/ 653760 w 749078"/>
                  <a:gd name="connsiteY5" fmla="*/ 5026 h 7186"/>
                  <a:gd name="connsiteX6" fmla="*/ 399068 w 749078"/>
                  <a:gd name="connsiteY6" fmla="*/ 4518 h 7186"/>
                  <a:gd name="connsiteX7" fmla="*/ 399068 w 749078"/>
                  <a:gd name="connsiteY7" fmla="*/ 70 h 7186"/>
                  <a:gd name="connsiteX8" fmla="*/ 196865 w 749078"/>
                  <a:gd name="connsiteY8" fmla="*/ 2739 h 7186"/>
                  <a:gd name="connsiteX9" fmla="*/ 58335 w 749078"/>
                  <a:gd name="connsiteY9" fmla="*/ 4899 h 7186"/>
                  <a:gd name="connsiteX10" fmla="*/ 15632 w 749078"/>
                  <a:gd name="connsiteY10" fmla="*/ 5789 h 7186"/>
                  <a:gd name="connsiteX11" fmla="*/ 0 w 749078"/>
                  <a:gd name="connsiteY11" fmla="*/ 6297 h 7186"/>
                  <a:gd name="connsiteX12" fmla="*/ 15632 w 749078"/>
                  <a:gd name="connsiteY12" fmla="*/ 6678 h 7186"/>
                  <a:gd name="connsiteX13" fmla="*/ 58335 w 749078"/>
                  <a:gd name="connsiteY13" fmla="*/ 6932 h 7186"/>
                  <a:gd name="connsiteX14" fmla="*/ 199534 w 749078"/>
                  <a:gd name="connsiteY14" fmla="*/ 7187 h 7186"/>
                  <a:gd name="connsiteX15" fmla="*/ 399068 w 749078"/>
                  <a:gd name="connsiteY15" fmla="*/ 7187 h 7186"/>
                  <a:gd name="connsiteX16" fmla="*/ 399068 w 749078"/>
                  <a:gd name="connsiteY16" fmla="*/ 5789 h 7186"/>
                  <a:gd name="connsiteX17" fmla="*/ 601652 w 749078"/>
                  <a:gd name="connsiteY17" fmla="*/ 6297 h 7186"/>
                  <a:gd name="connsiteX18" fmla="*/ 604703 w 749078"/>
                  <a:gd name="connsiteY18" fmla="*/ 6424 h 7186"/>
                  <a:gd name="connsiteX19" fmla="*/ 620589 w 749078"/>
                  <a:gd name="connsiteY19" fmla="*/ 6806 h 7186"/>
                  <a:gd name="connsiteX20" fmla="*/ 673332 w 749078"/>
                  <a:gd name="connsiteY20" fmla="*/ 7187 h 7186"/>
                  <a:gd name="connsiteX21" fmla="*/ 726838 w 749078"/>
                  <a:gd name="connsiteY21" fmla="*/ 6806 h 7186"/>
                  <a:gd name="connsiteX22" fmla="*/ 743106 w 749078"/>
                  <a:gd name="connsiteY22" fmla="*/ 6424 h 7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49078" h="7186">
                    <a:moveTo>
                      <a:pt x="743106" y="6678"/>
                    </a:moveTo>
                    <a:cubicBezTo>
                      <a:pt x="746919" y="6551"/>
                      <a:pt x="749079" y="6424"/>
                      <a:pt x="749079" y="6170"/>
                    </a:cubicBezTo>
                    <a:cubicBezTo>
                      <a:pt x="749079" y="5916"/>
                      <a:pt x="746919" y="5789"/>
                      <a:pt x="743106" y="5661"/>
                    </a:cubicBezTo>
                    <a:cubicBezTo>
                      <a:pt x="739293" y="5661"/>
                      <a:pt x="733701" y="5407"/>
                      <a:pt x="726838" y="5280"/>
                    </a:cubicBezTo>
                    <a:cubicBezTo>
                      <a:pt x="713112" y="5280"/>
                      <a:pt x="694175" y="5026"/>
                      <a:pt x="673332" y="4899"/>
                    </a:cubicBezTo>
                    <a:cubicBezTo>
                      <a:pt x="666469" y="4899"/>
                      <a:pt x="659988" y="4899"/>
                      <a:pt x="653760" y="5026"/>
                    </a:cubicBezTo>
                    <a:cubicBezTo>
                      <a:pt x="628850" y="4518"/>
                      <a:pt x="553612" y="4264"/>
                      <a:pt x="399068" y="4518"/>
                    </a:cubicBezTo>
                    <a:lnTo>
                      <a:pt x="399068" y="70"/>
                    </a:lnTo>
                    <a:cubicBezTo>
                      <a:pt x="96209" y="-439"/>
                      <a:pt x="28977" y="1976"/>
                      <a:pt x="196865" y="2739"/>
                    </a:cubicBezTo>
                    <a:cubicBezTo>
                      <a:pt x="142724" y="3628"/>
                      <a:pt x="93794" y="4264"/>
                      <a:pt x="58335" y="4899"/>
                    </a:cubicBezTo>
                    <a:cubicBezTo>
                      <a:pt x="40288" y="5280"/>
                      <a:pt x="25673" y="5535"/>
                      <a:pt x="15632" y="5789"/>
                    </a:cubicBezTo>
                    <a:cubicBezTo>
                      <a:pt x="5592" y="6043"/>
                      <a:pt x="0" y="6297"/>
                      <a:pt x="0" y="6297"/>
                    </a:cubicBezTo>
                    <a:cubicBezTo>
                      <a:pt x="0" y="6297"/>
                      <a:pt x="5592" y="6551"/>
                      <a:pt x="15632" y="6678"/>
                    </a:cubicBezTo>
                    <a:cubicBezTo>
                      <a:pt x="25673" y="6678"/>
                      <a:pt x="40288" y="6806"/>
                      <a:pt x="58335" y="6932"/>
                    </a:cubicBezTo>
                    <a:cubicBezTo>
                      <a:pt x="94429" y="6932"/>
                      <a:pt x="144249" y="7060"/>
                      <a:pt x="199534" y="7187"/>
                    </a:cubicBezTo>
                    <a:lnTo>
                      <a:pt x="399068" y="7187"/>
                    </a:lnTo>
                    <a:lnTo>
                      <a:pt x="399068" y="5789"/>
                    </a:lnTo>
                    <a:cubicBezTo>
                      <a:pt x="465156" y="6678"/>
                      <a:pt x="546749" y="6678"/>
                      <a:pt x="601652" y="6297"/>
                    </a:cubicBezTo>
                    <a:cubicBezTo>
                      <a:pt x="602542" y="6297"/>
                      <a:pt x="603432" y="6297"/>
                      <a:pt x="604703" y="6424"/>
                    </a:cubicBezTo>
                    <a:cubicBezTo>
                      <a:pt x="608515" y="6424"/>
                      <a:pt x="613980" y="6678"/>
                      <a:pt x="620589" y="6806"/>
                    </a:cubicBezTo>
                    <a:cubicBezTo>
                      <a:pt x="634061" y="6806"/>
                      <a:pt x="652616" y="7060"/>
                      <a:pt x="673332" y="7187"/>
                    </a:cubicBezTo>
                    <a:cubicBezTo>
                      <a:pt x="694175" y="7060"/>
                      <a:pt x="713112" y="6932"/>
                      <a:pt x="726838" y="6806"/>
                    </a:cubicBezTo>
                    <a:cubicBezTo>
                      <a:pt x="733701" y="6678"/>
                      <a:pt x="739166" y="6551"/>
                      <a:pt x="743106" y="64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2" name="Freeform: Shape 2581">
                <a:extLst>
                  <a:ext uri="{FF2B5EF4-FFF2-40B4-BE49-F238E27FC236}">
                    <a16:creationId xmlns:a16="http://schemas.microsoft.com/office/drawing/2014/main" id="{C13C6A0D-46D6-4947-ED08-53CA93311FD8}"/>
                  </a:ext>
                </a:extLst>
              </p:cNvPr>
              <p:cNvSpPr/>
              <p:nvPr/>
            </p:nvSpPr>
            <p:spPr>
              <a:xfrm>
                <a:off x="5060060" y="7357664"/>
                <a:ext cx="345943" cy="5719"/>
              </a:xfrm>
              <a:custGeom>
                <a:avLst/>
                <a:gdLst>
                  <a:gd name="connsiteX0" fmla="*/ 66342 w 345943"/>
                  <a:gd name="connsiteY0" fmla="*/ 0 h 5719"/>
                  <a:gd name="connsiteX1" fmla="*/ 19445 w 345943"/>
                  <a:gd name="connsiteY1" fmla="*/ 254 h 5719"/>
                  <a:gd name="connsiteX2" fmla="*/ 5211 w 345943"/>
                  <a:gd name="connsiteY2" fmla="*/ 636 h 5719"/>
                  <a:gd name="connsiteX3" fmla="*/ 0 w 345943"/>
                  <a:gd name="connsiteY3" fmla="*/ 1017 h 5719"/>
                  <a:gd name="connsiteX4" fmla="*/ 12074 w 345943"/>
                  <a:gd name="connsiteY4" fmla="*/ 1525 h 5719"/>
                  <a:gd name="connsiteX5" fmla="*/ 11184 w 345943"/>
                  <a:gd name="connsiteY5" fmla="*/ 1652 h 5719"/>
                  <a:gd name="connsiteX6" fmla="*/ 17030 w 345943"/>
                  <a:gd name="connsiteY6" fmla="*/ 2161 h 5719"/>
                  <a:gd name="connsiteX7" fmla="*/ 33044 w 345943"/>
                  <a:gd name="connsiteY7" fmla="*/ 2542 h 5719"/>
                  <a:gd name="connsiteX8" fmla="*/ 85787 w 345943"/>
                  <a:gd name="connsiteY8" fmla="*/ 2923 h 5719"/>
                  <a:gd name="connsiteX9" fmla="*/ 95192 w 345943"/>
                  <a:gd name="connsiteY9" fmla="*/ 2923 h 5719"/>
                  <a:gd name="connsiteX10" fmla="*/ 172972 w 345943"/>
                  <a:gd name="connsiteY10" fmla="*/ 3940 h 5719"/>
                  <a:gd name="connsiteX11" fmla="*/ 345944 w 345943"/>
                  <a:gd name="connsiteY11" fmla="*/ 5719 h 5719"/>
                  <a:gd name="connsiteX12" fmla="*/ 239441 w 345943"/>
                  <a:gd name="connsiteY12" fmla="*/ 2923 h 5719"/>
                  <a:gd name="connsiteX13" fmla="*/ 66469 w 345943"/>
                  <a:gd name="connsiteY13" fmla="*/ 127 h 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5943" h="5719">
                    <a:moveTo>
                      <a:pt x="66342" y="0"/>
                    </a:moveTo>
                    <a:cubicBezTo>
                      <a:pt x="48041" y="0"/>
                      <a:pt x="31519" y="254"/>
                      <a:pt x="19445" y="254"/>
                    </a:cubicBezTo>
                    <a:cubicBezTo>
                      <a:pt x="13472" y="381"/>
                      <a:pt x="8515" y="508"/>
                      <a:pt x="5211" y="636"/>
                    </a:cubicBezTo>
                    <a:cubicBezTo>
                      <a:pt x="1779" y="763"/>
                      <a:pt x="0" y="890"/>
                      <a:pt x="0" y="1017"/>
                    </a:cubicBezTo>
                    <a:cubicBezTo>
                      <a:pt x="0" y="1017"/>
                      <a:pt x="4321" y="1271"/>
                      <a:pt x="12074" y="1525"/>
                    </a:cubicBezTo>
                    <a:cubicBezTo>
                      <a:pt x="11565" y="1525"/>
                      <a:pt x="11184" y="1525"/>
                      <a:pt x="11184" y="1652"/>
                    </a:cubicBezTo>
                    <a:cubicBezTo>
                      <a:pt x="11184" y="1779"/>
                      <a:pt x="13218" y="2034"/>
                      <a:pt x="17030" y="2161"/>
                    </a:cubicBezTo>
                    <a:cubicBezTo>
                      <a:pt x="20843" y="2161"/>
                      <a:pt x="26308" y="2415"/>
                      <a:pt x="33044" y="2542"/>
                    </a:cubicBezTo>
                    <a:cubicBezTo>
                      <a:pt x="46516" y="2542"/>
                      <a:pt x="65198" y="2796"/>
                      <a:pt x="85787" y="2923"/>
                    </a:cubicBezTo>
                    <a:cubicBezTo>
                      <a:pt x="88964" y="2923"/>
                      <a:pt x="92015" y="2923"/>
                      <a:pt x="95192" y="2923"/>
                    </a:cubicBezTo>
                    <a:cubicBezTo>
                      <a:pt x="118577" y="3177"/>
                      <a:pt x="145012" y="3559"/>
                      <a:pt x="172972" y="3940"/>
                    </a:cubicBezTo>
                    <a:lnTo>
                      <a:pt x="345944" y="5719"/>
                    </a:lnTo>
                    <a:lnTo>
                      <a:pt x="239441" y="2923"/>
                    </a:lnTo>
                    <a:cubicBezTo>
                      <a:pt x="180343" y="1398"/>
                      <a:pt x="102436" y="127"/>
                      <a:pt x="66469" y="1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3" name="Freeform: Shape 2582">
                <a:extLst>
                  <a:ext uri="{FF2B5EF4-FFF2-40B4-BE49-F238E27FC236}">
                    <a16:creationId xmlns:a16="http://schemas.microsoft.com/office/drawing/2014/main" id="{5C5FE58A-5646-D85A-C567-74AACCADE9DE}"/>
                  </a:ext>
                </a:extLst>
              </p:cNvPr>
              <p:cNvSpPr/>
              <p:nvPr/>
            </p:nvSpPr>
            <p:spPr>
              <a:xfrm>
                <a:off x="516910" y="6120680"/>
                <a:ext cx="396145" cy="51599"/>
              </a:xfrm>
              <a:custGeom>
                <a:avLst/>
                <a:gdLst>
                  <a:gd name="connsiteX0" fmla="*/ 198263 w 396145"/>
                  <a:gd name="connsiteY0" fmla="*/ 26816 h 51599"/>
                  <a:gd name="connsiteX1" fmla="*/ 297140 w 396145"/>
                  <a:gd name="connsiteY1" fmla="*/ 13090 h 51599"/>
                  <a:gd name="connsiteX2" fmla="*/ 396145 w 396145"/>
                  <a:gd name="connsiteY2" fmla="*/ 0 h 51599"/>
                  <a:gd name="connsiteX3" fmla="*/ 197755 w 396145"/>
                  <a:gd name="connsiteY3" fmla="*/ 23512 h 51599"/>
                  <a:gd name="connsiteX4" fmla="*/ 98750 w 396145"/>
                  <a:gd name="connsiteY4" fmla="*/ 37111 h 51599"/>
                  <a:gd name="connsiteX5" fmla="*/ 49311 w 396145"/>
                  <a:gd name="connsiteY5" fmla="*/ 43846 h 51599"/>
                  <a:gd name="connsiteX6" fmla="*/ 0 w 396145"/>
                  <a:gd name="connsiteY6" fmla="*/ 51599 h 51599"/>
                  <a:gd name="connsiteX7" fmla="*/ 49439 w 396145"/>
                  <a:gd name="connsiteY7" fmla="*/ 44736 h 51599"/>
                  <a:gd name="connsiteX8" fmla="*/ 99004 w 396145"/>
                  <a:gd name="connsiteY8" fmla="*/ 38763 h 51599"/>
                  <a:gd name="connsiteX9" fmla="*/ 198136 w 396145"/>
                  <a:gd name="connsiteY9" fmla="*/ 26816 h 51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6145" h="51599">
                    <a:moveTo>
                      <a:pt x="198263" y="26816"/>
                    </a:moveTo>
                    <a:cubicBezTo>
                      <a:pt x="231180" y="21479"/>
                      <a:pt x="264224" y="17666"/>
                      <a:pt x="297140" y="13090"/>
                    </a:cubicBezTo>
                    <a:lnTo>
                      <a:pt x="396145" y="0"/>
                    </a:lnTo>
                    <a:cubicBezTo>
                      <a:pt x="330057" y="7880"/>
                      <a:pt x="263715" y="14743"/>
                      <a:pt x="197755" y="23512"/>
                    </a:cubicBezTo>
                    <a:lnTo>
                      <a:pt x="98750" y="37111"/>
                    </a:lnTo>
                    <a:lnTo>
                      <a:pt x="49311" y="43846"/>
                    </a:lnTo>
                    <a:lnTo>
                      <a:pt x="0" y="51599"/>
                    </a:lnTo>
                    <a:lnTo>
                      <a:pt x="49439" y="44736"/>
                    </a:lnTo>
                    <a:lnTo>
                      <a:pt x="99004" y="38763"/>
                    </a:lnTo>
                    <a:lnTo>
                      <a:pt x="198136" y="2681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4" name="Freeform: Shape 2583">
                <a:extLst>
                  <a:ext uri="{FF2B5EF4-FFF2-40B4-BE49-F238E27FC236}">
                    <a16:creationId xmlns:a16="http://schemas.microsoft.com/office/drawing/2014/main" id="{2FF9F59E-9CAD-50B7-487C-3D928703FBDD}"/>
                  </a:ext>
                </a:extLst>
              </p:cNvPr>
              <p:cNvSpPr/>
              <p:nvPr/>
            </p:nvSpPr>
            <p:spPr>
              <a:xfrm>
                <a:off x="3123817" y="7345972"/>
                <a:ext cx="149840" cy="2541"/>
              </a:xfrm>
              <a:custGeom>
                <a:avLst/>
                <a:gdLst>
                  <a:gd name="connsiteX0" fmla="*/ 75238 w 149840"/>
                  <a:gd name="connsiteY0" fmla="*/ 0 h 2541"/>
                  <a:gd name="connsiteX1" fmla="*/ 22114 w 149840"/>
                  <a:gd name="connsiteY1" fmla="*/ 381 h 2541"/>
                  <a:gd name="connsiteX2" fmla="*/ 5973 w 149840"/>
                  <a:gd name="connsiteY2" fmla="*/ 763 h 2541"/>
                  <a:gd name="connsiteX3" fmla="*/ 0 w 149840"/>
                  <a:gd name="connsiteY3" fmla="*/ 1271 h 2541"/>
                  <a:gd name="connsiteX4" fmla="*/ 5973 w 149840"/>
                  <a:gd name="connsiteY4" fmla="*/ 1779 h 2541"/>
                  <a:gd name="connsiteX5" fmla="*/ 22114 w 149840"/>
                  <a:gd name="connsiteY5" fmla="*/ 2160 h 2541"/>
                  <a:gd name="connsiteX6" fmla="*/ 75238 w 149840"/>
                  <a:gd name="connsiteY6" fmla="*/ 2542 h 2541"/>
                  <a:gd name="connsiteX7" fmla="*/ 127981 w 149840"/>
                  <a:gd name="connsiteY7" fmla="*/ 2160 h 2541"/>
                  <a:gd name="connsiteX8" fmla="*/ 143995 w 149840"/>
                  <a:gd name="connsiteY8" fmla="*/ 1779 h 2541"/>
                  <a:gd name="connsiteX9" fmla="*/ 149841 w 149840"/>
                  <a:gd name="connsiteY9" fmla="*/ 1271 h 2541"/>
                  <a:gd name="connsiteX10" fmla="*/ 143995 w 149840"/>
                  <a:gd name="connsiteY10" fmla="*/ 763 h 2541"/>
                  <a:gd name="connsiteX11" fmla="*/ 127981 w 149840"/>
                  <a:gd name="connsiteY11" fmla="*/ 381 h 2541"/>
                  <a:gd name="connsiteX12" fmla="*/ 75238 w 149840"/>
                  <a:gd name="connsiteY12" fmla="*/ 0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840" h="2541">
                    <a:moveTo>
                      <a:pt x="75238" y="0"/>
                    </a:move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ubicBezTo>
                      <a:pt x="95827" y="2415"/>
                      <a:pt x="114509" y="2288"/>
                      <a:pt x="127981" y="2160"/>
                    </a:cubicBezTo>
                    <a:cubicBezTo>
                      <a:pt x="134717" y="2034"/>
                      <a:pt x="140182" y="1906"/>
                      <a:pt x="143995" y="1779"/>
                    </a:cubicBezTo>
                    <a:cubicBezTo>
                      <a:pt x="147807" y="1652"/>
                      <a:pt x="149841" y="1525"/>
                      <a:pt x="149841" y="1271"/>
                    </a:cubicBezTo>
                    <a:cubicBezTo>
                      <a:pt x="149841" y="1017"/>
                      <a:pt x="147807" y="890"/>
                      <a:pt x="143995" y="763"/>
                    </a:cubicBezTo>
                    <a:cubicBezTo>
                      <a:pt x="140182" y="763"/>
                      <a:pt x="134717" y="508"/>
                      <a:pt x="127981" y="381"/>
                    </a:cubicBezTo>
                    <a:cubicBezTo>
                      <a:pt x="114509" y="381"/>
                      <a:pt x="95827" y="127"/>
                      <a:pt x="75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5" name="Freeform: Shape 2584">
                <a:extLst>
                  <a:ext uri="{FF2B5EF4-FFF2-40B4-BE49-F238E27FC236}">
                    <a16:creationId xmlns:a16="http://schemas.microsoft.com/office/drawing/2014/main" id="{DA62C1E6-132B-F1AC-7848-E5B3964FD26A}"/>
                  </a:ext>
                </a:extLst>
              </p:cNvPr>
              <p:cNvSpPr/>
              <p:nvPr/>
            </p:nvSpPr>
            <p:spPr>
              <a:xfrm>
                <a:off x="3873150" y="7355758"/>
                <a:ext cx="149714" cy="2541"/>
              </a:xfrm>
              <a:custGeom>
                <a:avLst/>
                <a:gdLst>
                  <a:gd name="connsiteX0" fmla="*/ 127854 w 149714"/>
                  <a:gd name="connsiteY0" fmla="*/ 381 h 2541"/>
                  <a:gd name="connsiteX1" fmla="*/ 75238 w 149714"/>
                  <a:gd name="connsiteY1" fmla="*/ 0 h 2541"/>
                  <a:gd name="connsiteX2" fmla="*/ 22114 w 149714"/>
                  <a:gd name="connsiteY2" fmla="*/ 381 h 2541"/>
                  <a:gd name="connsiteX3" fmla="*/ 5973 w 149714"/>
                  <a:gd name="connsiteY3" fmla="*/ 763 h 2541"/>
                  <a:gd name="connsiteX4" fmla="*/ 0 w 149714"/>
                  <a:gd name="connsiteY4" fmla="*/ 1271 h 2541"/>
                  <a:gd name="connsiteX5" fmla="*/ 5973 w 149714"/>
                  <a:gd name="connsiteY5" fmla="*/ 1779 h 2541"/>
                  <a:gd name="connsiteX6" fmla="*/ 22114 w 149714"/>
                  <a:gd name="connsiteY6" fmla="*/ 2161 h 2541"/>
                  <a:gd name="connsiteX7" fmla="*/ 75238 w 149714"/>
                  <a:gd name="connsiteY7" fmla="*/ 2542 h 2541"/>
                  <a:gd name="connsiteX8" fmla="*/ 127854 w 149714"/>
                  <a:gd name="connsiteY8" fmla="*/ 2161 h 2541"/>
                  <a:gd name="connsiteX9" fmla="*/ 143868 w 149714"/>
                  <a:gd name="connsiteY9" fmla="*/ 1779 h 2541"/>
                  <a:gd name="connsiteX10" fmla="*/ 149714 w 149714"/>
                  <a:gd name="connsiteY10" fmla="*/ 1271 h 2541"/>
                  <a:gd name="connsiteX11" fmla="*/ 143868 w 149714"/>
                  <a:gd name="connsiteY11" fmla="*/ 763 h 2541"/>
                  <a:gd name="connsiteX12" fmla="*/ 127854 w 149714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127854" y="381"/>
                    </a:moveTo>
                    <a:cubicBezTo>
                      <a:pt x="114383" y="381"/>
                      <a:pt x="95700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6"/>
                      <a:pt x="5973" y="763"/>
                    </a:cubicBezTo>
                    <a:cubicBezTo>
                      <a:pt x="2160" y="890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1"/>
                    </a:cubicBezTo>
                    <a:cubicBezTo>
                      <a:pt x="35840" y="2161"/>
                      <a:pt x="54522" y="2415"/>
                      <a:pt x="75238" y="2542"/>
                    </a:cubicBezTo>
                    <a:cubicBezTo>
                      <a:pt x="95827" y="2415"/>
                      <a:pt x="114383" y="2288"/>
                      <a:pt x="127854" y="2161"/>
                    </a:cubicBezTo>
                    <a:cubicBezTo>
                      <a:pt x="134590" y="2034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90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6" name="Freeform: Shape 2585">
                <a:extLst>
                  <a:ext uri="{FF2B5EF4-FFF2-40B4-BE49-F238E27FC236}">
                    <a16:creationId xmlns:a16="http://schemas.microsoft.com/office/drawing/2014/main" id="{68A9C14F-FB36-6FA8-8FB2-F65E26B7BCEE}"/>
                  </a:ext>
                </a:extLst>
              </p:cNvPr>
              <p:cNvSpPr/>
              <p:nvPr/>
            </p:nvSpPr>
            <p:spPr>
              <a:xfrm>
                <a:off x="6923607" y="7124437"/>
                <a:ext cx="136623" cy="62558"/>
              </a:xfrm>
              <a:custGeom>
                <a:avLst/>
                <a:gdLst>
                  <a:gd name="connsiteX0" fmla="*/ 5465 w 136623"/>
                  <a:gd name="connsiteY0" fmla="*/ 3064 h 62558"/>
                  <a:gd name="connsiteX1" fmla="*/ 19826 w 136623"/>
                  <a:gd name="connsiteY1" fmla="*/ 10054 h 62558"/>
                  <a:gd name="connsiteX2" fmla="*/ 67612 w 136623"/>
                  <a:gd name="connsiteY2" fmla="*/ 32295 h 62558"/>
                  <a:gd name="connsiteX3" fmla="*/ 116161 w 136623"/>
                  <a:gd name="connsiteY3" fmla="*/ 54155 h 62558"/>
                  <a:gd name="connsiteX4" fmla="*/ 131032 w 136623"/>
                  <a:gd name="connsiteY4" fmla="*/ 60509 h 62558"/>
                  <a:gd name="connsiteX5" fmla="*/ 136624 w 136623"/>
                  <a:gd name="connsiteY5" fmla="*/ 62543 h 62558"/>
                  <a:gd name="connsiteX6" fmla="*/ 131412 w 136623"/>
                  <a:gd name="connsiteY6" fmla="*/ 59619 h 62558"/>
                  <a:gd name="connsiteX7" fmla="*/ 116797 w 136623"/>
                  <a:gd name="connsiteY7" fmla="*/ 52502 h 62558"/>
                  <a:gd name="connsiteX8" fmla="*/ 68502 w 136623"/>
                  <a:gd name="connsiteY8" fmla="*/ 30007 h 62558"/>
                  <a:gd name="connsiteX9" fmla="*/ 20334 w 136623"/>
                  <a:gd name="connsiteY9" fmla="*/ 8401 h 62558"/>
                  <a:gd name="connsiteX10" fmla="*/ 5592 w 136623"/>
                  <a:gd name="connsiteY10" fmla="*/ 2047 h 62558"/>
                  <a:gd name="connsiteX11" fmla="*/ 0 w 136623"/>
                  <a:gd name="connsiteY11" fmla="*/ 14 h 62558"/>
                  <a:gd name="connsiteX12" fmla="*/ 5210 w 136623"/>
                  <a:gd name="connsiteY12" fmla="*/ 2937 h 62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6623" h="62558">
                    <a:moveTo>
                      <a:pt x="5465" y="3064"/>
                    </a:moveTo>
                    <a:cubicBezTo>
                      <a:pt x="8896" y="4716"/>
                      <a:pt x="13853" y="7131"/>
                      <a:pt x="19826" y="10054"/>
                    </a:cubicBezTo>
                    <a:cubicBezTo>
                      <a:pt x="32154" y="15773"/>
                      <a:pt x="49057" y="23653"/>
                      <a:pt x="67612" y="32295"/>
                    </a:cubicBezTo>
                    <a:cubicBezTo>
                      <a:pt x="86422" y="40810"/>
                      <a:pt x="103707" y="48562"/>
                      <a:pt x="116161" y="54155"/>
                    </a:cubicBezTo>
                    <a:cubicBezTo>
                      <a:pt x="122389" y="56823"/>
                      <a:pt x="127473" y="58984"/>
                      <a:pt x="131032" y="60509"/>
                    </a:cubicBezTo>
                    <a:cubicBezTo>
                      <a:pt x="134590" y="62034"/>
                      <a:pt x="136624" y="62670"/>
                      <a:pt x="136624" y="62543"/>
                    </a:cubicBezTo>
                    <a:cubicBezTo>
                      <a:pt x="136624" y="62415"/>
                      <a:pt x="134844" y="61399"/>
                      <a:pt x="131412" y="59619"/>
                    </a:cubicBezTo>
                    <a:cubicBezTo>
                      <a:pt x="127981" y="57968"/>
                      <a:pt x="122898" y="55553"/>
                      <a:pt x="116797" y="52502"/>
                    </a:cubicBezTo>
                    <a:cubicBezTo>
                      <a:pt x="104342" y="46656"/>
                      <a:pt x="87312" y="38777"/>
                      <a:pt x="68502" y="30007"/>
                    </a:cubicBezTo>
                    <a:cubicBezTo>
                      <a:pt x="49693" y="21619"/>
                      <a:pt x="32662" y="13867"/>
                      <a:pt x="20334" y="8401"/>
                    </a:cubicBezTo>
                    <a:cubicBezTo>
                      <a:pt x="14107" y="5733"/>
                      <a:pt x="9150" y="3572"/>
                      <a:pt x="5592" y="2047"/>
                    </a:cubicBezTo>
                    <a:cubicBezTo>
                      <a:pt x="2033" y="649"/>
                      <a:pt x="126" y="-113"/>
                      <a:pt x="0" y="14"/>
                    </a:cubicBezTo>
                    <a:cubicBezTo>
                      <a:pt x="0" y="141"/>
                      <a:pt x="1779" y="1158"/>
                      <a:pt x="5210" y="29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7" name="Freeform: Shape 2586">
                <a:extLst>
                  <a:ext uri="{FF2B5EF4-FFF2-40B4-BE49-F238E27FC236}">
                    <a16:creationId xmlns:a16="http://schemas.microsoft.com/office/drawing/2014/main" id="{C092B014-237A-20FA-27A2-C4D6B4559DCB}"/>
                  </a:ext>
                </a:extLst>
              </p:cNvPr>
              <p:cNvSpPr/>
              <p:nvPr/>
            </p:nvSpPr>
            <p:spPr>
              <a:xfrm>
                <a:off x="5221466" y="7363002"/>
                <a:ext cx="149206" cy="2541"/>
              </a:xfrm>
              <a:custGeom>
                <a:avLst/>
                <a:gdLst>
                  <a:gd name="connsiteX0" fmla="*/ 127346 w 149206"/>
                  <a:gd name="connsiteY0" fmla="*/ 381 h 2541"/>
                  <a:gd name="connsiteX1" fmla="*/ 74476 w 149206"/>
                  <a:gd name="connsiteY1" fmla="*/ 0 h 2541"/>
                  <a:gd name="connsiteX2" fmla="*/ 21860 w 149206"/>
                  <a:gd name="connsiteY2" fmla="*/ 381 h 2541"/>
                  <a:gd name="connsiteX3" fmla="*/ 5846 w 149206"/>
                  <a:gd name="connsiteY3" fmla="*/ 763 h 2541"/>
                  <a:gd name="connsiteX4" fmla="*/ 0 w 149206"/>
                  <a:gd name="connsiteY4" fmla="*/ 1271 h 2541"/>
                  <a:gd name="connsiteX5" fmla="*/ 5846 w 149206"/>
                  <a:gd name="connsiteY5" fmla="*/ 1779 h 2541"/>
                  <a:gd name="connsiteX6" fmla="*/ 21860 w 149206"/>
                  <a:gd name="connsiteY6" fmla="*/ 2160 h 2541"/>
                  <a:gd name="connsiteX7" fmla="*/ 74476 w 149206"/>
                  <a:gd name="connsiteY7" fmla="*/ 2542 h 2541"/>
                  <a:gd name="connsiteX8" fmla="*/ 127346 w 149206"/>
                  <a:gd name="connsiteY8" fmla="*/ 2160 h 2541"/>
                  <a:gd name="connsiteX9" fmla="*/ 143360 w 149206"/>
                  <a:gd name="connsiteY9" fmla="*/ 1779 h 2541"/>
                  <a:gd name="connsiteX10" fmla="*/ 149206 w 149206"/>
                  <a:gd name="connsiteY10" fmla="*/ 1271 h 2541"/>
                  <a:gd name="connsiteX11" fmla="*/ 143360 w 149206"/>
                  <a:gd name="connsiteY11" fmla="*/ 763 h 2541"/>
                  <a:gd name="connsiteX12" fmla="*/ 127346 w 149206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206" h="2541">
                    <a:moveTo>
                      <a:pt x="127346" y="381"/>
                    </a:moveTo>
                    <a:cubicBezTo>
                      <a:pt x="113874" y="381"/>
                      <a:pt x="95192" y="127"/>
                      <a:pt x="74476" y="0"/>
                    </a:cubicBezTo>
                    <a:cubicBezTo>
                      <a:pt x="53887" y="127"/>
                      <a:pt x="35331" y="254"/>
                      <a:pt x="21860" y="381"/>
                    </a:cubicBezTo>
                    <a:cubicBezTo>
                      <a:pt x="15124" y="508"/>
                      <a:pt x="9659" y="635"/>
                      <a:pt x="5846" y="763"/>
                    </a:cubicBezTo>
                    <a:cubicBezTo>
                      <a:pt x="2034" y="890"/>
                      <a:pt x="0" y="1017"/>
                      <a:pt x="0" y="1271"/>
                    </a:cubicBezTo>
                    <a:cubicBezTo>
                      <a:pt x="0" y="1525"/>
                      <a:pt x="2034" y="1652"/>
                      <a:pt x="5846" y="1779"/>
                    </a:cubicBezTo>
                    <a:cubicBezTo>
                      <a:pt x="9659" y="1779"/>
                      <a:pt x="15124" y="2034"/>
                      <a:pt x="21860" y="2160"/>
                    </a:cubicBezTo>
                    <a:cubicBezTo>
                      <a:pt x="35331" y="2160"/>
                      <a:pt x="54014" y="2415"/>
                      <a:pt x="74476" y="2542"/>
                    </a:cubicBezTo>
                    <a:cubicBezTo>
                      <a:pt x="95065" y="2415"/>
                      <a:pt x="113747" y="2288"/>
                      <a:pt x="127346" y="2160"/>
                    </a:cubicBezTo>
                    <a:cubicBezTo>
                      <a:pt x="134082" y="2034"/>
                      <a:pt x="139547" y="1906"/>
                      <a:pt x="143360" y="1779"/>
                    </a:cubicBezTo>
                    <a:cubicBezTo>
                      <a:pt x="147172" y="1652"/>
                      <a:pt x="149206" y="1525"/>
                      <a:pt x="149206" y="1271"/>
                    </a:cubicBezTo>
                    <a:cubicBezTo>
                      <a:pt x="149206" y="1017"/>
                      <a:pt x="147172" y="890"/>
                      <a:pt x="143360" y="763"/>
                    </a:cubicBezTo>
                    <a:cubicBezTo>
                      <a:pt x="139547" y="763"/>
                      <a:pt x="134082" y="508"/>
                      <a:pt x="127346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8" name="Freeform: Shape 2587">
                <a:extLst>
                  <a:ext uri="{FF2B5EF4-FFF2-40B4-BE49-F238E27FC236}">
                    <a16:creationId xmlns:a16="http://schemas.microsoft.com/office/drawing/2014/main" id="{5E6503CA-0A1B-5BD1-0346-4B6B87AA83CD}"/>
                  </a:ext>
                </a:extLst>
              </p:cNvPr>
              <p:cNvSpPr/>
              <p:nvPr/>
            </p:nvSpPr>
            <p:spPr>
              <a:xfrm>
                <a:off x="6783679" y="7030149"/>
                <a:ext cx="331056" cy="150044"/>
              </a:xfrm>
              <a:custGeom>
                <a:avLst/>
                <a:gdLst>
                  <a:gd name="connsiteX0" fmla="*/ 322305 w 331056"/>
                  <a:gd name="connsiteY0" fmla="*/ 146791 h 150044"/>
                  <a:gd name="connsiteX1" fmla="*/ 270451 w 331056"/>
                  <a:gd name="connsiteY1" fmla="*/ 116925 h 150044"/>
                  <a:gd name="connsiteX2" fmla="*/ 177039 w 331056"/>
                  <a:gd name="connsiteY2" fmla="*/ 69011 h 150044"/>
                  <a:gd name="connsiteX3" fmla="*/ 89091 w 331056"/>
                  <a:gd name="connsiteY3" fmla="*/ 33171 h 150044"/>
                  <a:gd name="connsiteX4" fmla="*/ 0 w 331056"/>
                  <a:gd name="connsiteY4" fmla="*/ 0 h 150044"/>
                  <a:gd name="connsiteX5" fmla="*/ 140309 w 331056"/>
                  <a:gd name="connsiteY5" fmla="*/ 62656 h 150044"/>
                  <a:gd name="connsiteX6" fmla="*/ 322305 w 331056"/>
                  <a:gd name="connsiteY6" fmla="*/ 146791 h 150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1056" h="150044">
                    <a:moveTo>
                      <a:pt x="322305" y="146791"/>
                    </a:moveTo>
                    <a:cubicBezTo>
                      <a:pt x="344927" y="156577"/>
                      <a:pt x="322305" y="143614"/>
                      <a:pt x="270451" y="116925"/>
                    </a:cubicBezTo>
                    <a:lnTo>
                      <a:pt x="177039" y="69011"/>
                    </a:lnTo>
                    <a:lnTo>
                      <a:pt x="89091" y="33171"/>
                    </a:lnTo>
                    <a:lnTo>
                      <a:pt x="0" y="0"/>
                    </a:lnTo>
                    <a:cubicBezTo>
                      <a:pt x="47024" y="20335"/>
                      <a:pt x="94302" y="40288"/>
                      <a:pt x="140309" y="62656"/>
                    </a:cubicBezTo>
                    <a:cubicBezTo>
                      <a:pt x="216564" y="98496"/>
                      <a:pt x="298538" y="136370"/>
                      <a:pt x="322305" y="1467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9" name="Freeform: Shape 2588">
                <a:extLst>
                  <a:ext uri="{FF2B5EF4-FFF2-40B4-BE49-F238E27FC236}">
                    <a16:creationId xmlns:a16="http://schemas.microsoft.com/office/drawing/2014/main" id="{01028ED7-EC0E-53E2-C2C4-7AEFE2265A90}"/>
                  </a:ext>
                </a:extLst>
              </p:cNvPr>
              <p:cNvSpPr/>
              <p:nvPr/>
            </p:nvSpPr>
            <p:spPr>
              <a:xfrm>
                <a:off x="6171986" y="6793758"/>
                <a:ext cx="643294" cy="273302"/>
              </a:xfrm>
              <a:custGeom>
                <a:avLst/>
                <a:gdLst>
                  <a:gd name="connsiteX0" fmla="*/ 177928 w 643294"/>
                  <a:gd name="connsiteY0" fmla="*/ 74603 h 273302"/>
                  <a:gd name="connsiteX1" fmla="*/ 177674 w 643294"/>
                  <a:gd name="connsiteY1" fmla="*/ 75238 h 273302"/>
                  <a:gd name="connsiteX2" fmla="*/ 199407 w 643294"/>
                  <a:gd name="connsiteY2" fmla="*/ 83627 h 273302"/>
                  <a:gd name="connsiteX3" fmla="*/ 312900 w 643294"/>
                  <a:gd name="connsiteY3" fmla="*/ 130778 h 273302"/>
                  <a:gd name="connsiteX4" fmla="*/ 462233 w 643294"/>
                  <a:gd name="connsiteY4" fmla="*/ 196484 h 273302"/>
                  <a:gd name="connsiteX5" fmla="*/ 641686 w 643294"/>
                  <a:gd name="connsiteY5" fmla="*/ 272739 h 273302"/>
                  <a:gd name="connsiteX6" fmla="*/ 365770 w 643294"/>
                  <a:gd name="connsiteY6" fmla="*/ 149841 h 273302"/>
                  <a:gd name="connsiteX7" fmla="*/ 368439 w 643294"/>
                  <a:gd name="connsiteY7" fmla="*/ 150858 h 273302"/>
                  <a:gd name="connsiteX8" fmla="*/ 377589 w 643294"/>
                  <a:gd name="connsiteY8" fmla="*/ 154416 h 273302"/>
                  <a:gd name="connsiteX9" fmla="*/ 406185 w 643294"/>
                  <a:gd name="connsiteY9" fmla="*/ 166109 h 273302"/>
                  <a:gd name="connsiteX10" fmla="*/ 458674 w 643294"/>
                  <a:gd name="connsiteY10" fmla="*/ 187460 h 273302"/>
                  <a:gd name="connsiteX11" fmla="*/ 241474 w 643294"/>
                  <a:gd name="connsiteY11" fmla="*/ 97352 h 273302"/>
                  <a:gd name="connsiteX12" fmla="*/ 170176 w 643294"/>
                  <a:gd name="connsiteY12" fmla="*/ 68629 h 273302"/>
                  <a:gd name="connsiteX13" fmla="*/ 0 w 643294"/>
                  <a:gd name="connsiteY13" fmla="*/ 0 h 273302"/>
                  <a:gd name="connsiteX14" fmla="*/ 157848 w 643294"/>
                  <a:gd name="connsiteY14" fmla="*/ 66342 h 273302"/>
                  <a:gd name="connsiteX15" fmla="*/ 178056 w 643294"/>
                  <a:gd name="connsiteY15" fmla="*/ 74857 h 273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3294" h="273302">
                    <a:moveTo>
                      <a:pt x="177928" y="74603"/>
                    </a:moveTo>
                    <a:lnTo>
                      <a:pt x="177674" y="75238"/>
                    </a:lnTo>
                    <a:cubicBezTo>
                      <a:pt x="184918" y="78035"/>
                      <a:pt x="192163" y="80831"/>
                      <a:pt x="199407" y="83627"/>
                    </a:cubicBezTo>
                    <a:cubicBezTo>
                      <a:pt x="234484" y="98115"/>
                      <a:pt x="274010" y="114255"/>
                      <a:pt x="312900" y="130778"/>
                    </a:cubicBezTo>
                    <a:cubicBezTo>
                      <a:pt x="368057" y="155052"/>
                      <a:pt x="422199" y="178818"/>
                      <a:pt x="462233" y="196484"/>
                    </a:cubicBezTo>
                    <a:cubicBezTo>
                      <a:pt x="542555" y="231180"/>
                      <a:pt x="623639" y="265622"/>
                      <a:pt x="641686" y="272739"/>
                    </a:cubicBezTo>
                    <a:cubicBezTo>
                      <a:pt x="658843" y="279475"/>
                      <a:pt x="536836" y="225079"/>
                      <a:pt x="365770" y="149841"/>
                    </a:cubicBezTo>
                    <a:cubicBezTo>
                      <a:pt x="366406" y="150095"/>
                      <a:pt x="367168" y="150350"/>
                      <a:pt x="368439" y="150858"/>
                    </a:cubicBezTo>
                    <a:cubicBezTo>
                      <a:pt x="370599" y="151748"/>
                      <a:pt x="373777" y="153019"/>
                      <a:pt x="377589" y="154416"/>
                    </a:cubicBezTo>
                    <a:cubicBezTo>
                      <a:pt x="385215" y="157467"/>
                      <a:pt x="395382" y="161661"/>
                      <a:pt x="406185" y="166109"/>
                    </a:cubicBezTo>
                    <a:cubicBezTo>
                      <a:pt x="427663" y="174878"/>
                      <a:pt x="450921" y="184283"/>
                      <a:pt x="458674" y="187460"/>
                    </a:cubicBezTo>
                    <a:cubicBezTo>
                      <a:pt x="361067" y="146791"/>
                      <a:pt x="337937" y="134717"/>
                      <a:pt x="241474" y="97352"/>
                    </a:cubicBezTo>
                    <a:lnTo>
                      <a:pt x="170176" y="68629"/>
                    </a:lnTo>
                    <a:lnTo>
                      <a:pt x="0" y="0"/>
                    </a:lnTo>
                    <a:lnTo>
                      <a:pt x="157848" y="66342"/>
                    </a:lnTo>
                    <a:cubicBezTo>
                      <a:pt x="164330" y="69138"/>
                      <a:pt x="171065" y="71934"/>
                      <a:pt x="178056" y="748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0" name="Freeform: Shape 2589">
                <a:extLst>
                  <a:ext uri="{FF2B5EF4-FFF2-40B4-BE49-F238E27FC236}">
                    <a16:creationId xmlns:a16="http://schemas.microsoft.com/office/drawing/2014/main" id="{2F24DF68-94C2-9122-95DF-489F6FA03CF6}"/>
                  </a:ext>
                </a:extLst>
              </p:cNvPr>
              <p:cNvSpPr/>
              <p:nvPr/>
            </p:nvSpPr>
            <p:spPr>
              <a:xfrm>
                <a:off x="4628965" y="6316886"/>
                <a:ext cx="146664" cy="36523"/>
              </a:xfrm>
              <a:custGeom>
                <a:avLst/>
                <a:gdLst>
                  <a:gd name="connsiteX0" fmla="*/ 21224 w 146664"/>
                  <a:gd name="connsiteY0" fmla="*/ 6251 h 36523"/>
                  <a:gd name="connsiteX1" fmla="*/ 72315 w 146664"/>
                  <a:gd name="connsiteY1" fmla="*/ 19342 h 36523"/>
                  <a:gd name="connsiteX2" fmla="*/ 124550 w 146664"/>
                  <a:gd name="connsiteY2" fmla="*/ 31924 h 36523"/>
                  <a:gd name="connsiteX3" fmla="*/ 140691 w 146664"/>
                  <a:gd name="connsiteY3" fmla="*/ 35483 h 36523"/>
                  <a:gd name="connsiteX4" fmla="*/ 146664 w 146664"/>
                  <a:gd name="connsiteY4" fmla="*/ 36499 h 36523"/>
                  <a:gd name="connsiteX5" fmla="*/ 140818 w 146664"/>
                  <a:gd name="connsiteY5" fmla="*/ 34593 h 36523"/>
                  <a:gd name="connsiteX6" fmla="*/ 124931 w 146664"/>
                  <a:gd name="connsiteY6" fmla="*/ 30272 h 36523"/>
                  <a:gd name="connsiteX7" fmla="*/ 72823 w 146664"/>
                  <a:gd name="connsiteY7" fmla="*/ 16927 h 36523"/>
                  <a:gd name="connsiteX8" fmla="*/ 21605 w 146664"/>
                  <a:gd name="connsiteY8" fmla="*/ 4599 h 36523"/>
                  <a:gd name="connsiteX9" fmla="*/ 5846 w 146664"/>
                  <a:gd name="connsiteY9" fmla="*/ 1041 h 36523"/>
                  <a:gd name="connsiteX10" fmla="*/ 0 w 146664"/>
                  <a:gd name="connsiteY10" fmla="*/ 24 h 36523"/>
                  <a:gd name="connsiteX11" fmla="*/ 5719 w 146664"/>
                  <a:gd name="connsiteY11" fmla="*/ 1930 h 36523"/>
                  <a:gd name="connsiteX12" fmla="*/ 21351 w 146664"/>
                  <a:gd name="connsiteY12" fmla="*/ 6251 h 3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6664" h="36523">
                    <a:moveTo>
                      <a:pt x="21224" y="6251"/>
                    </a:moveTo>
                    <a:cubicBezTo>
                      <a:pt x="34442" y="9683"/>
                      <a:pt x="52616" y="14258"/>
                      <a:pt x="72315" y="19342"/>
                    </a:cubicBezTo>
                    <a:cubicBezTo>
                      <a:pt x="92523" y="24171"/>
                      <a:pt x="110951" y="28747"/>
                      <a:pt x="124550" y="31924"/>
                    </a:cubicBezTo>
                    <a:cubicBezTo>
                      <a:pt x="131286" y="33449"/>
                      <a:pt x="136878" y="34720"/>
                      <a:pt x="140691" y="35483"/>
                    </a:cubicBezTo>
                    <a:cubicBezTo>
                      <a:pt x="144503" y="36245"/>
                      <a:pt x="146664" y="36627"/>
                      <a:pt x="146664" y="36499"/>
                    </a:cubicBezTo>
                    <a:cubicBezTo>
                      <a:pt x="146664" y="36372"/>
                      <a:pt x="144631" y="35610"/>
                      <a:pt x="140818" y="34593"/>
                    </a:cubicBezTo>
                    <a:cubicBezTo>
                      <a:pt x="137005" y="33576"/>
                      <a:pt x="131540" y="32051"/>
                      <a:pt x="124931" y="30272"/>
                    </a:cubicBezTo>
                    <a:cubicBezTo>
                      <a:pt x="111459" y="26840"/>
                      <a:pt x="92904" y="22138"/>
                      <a:pt x="72823" y="16927"/>
                    </a:cubicBezTo>
                    <a:cubicBezTo>
                      <a:pt x="52997" y="12098"/>
                      <a:pt x="34823" y="7777"/>
                      <a:pt x="21605" y="4599"/>
                    </a:cubicBezTo>
                    <a:cubicBezTo>
                      <a:pt x="14997" y="3074"/>
                      <a:pt x="9532" y="1930"/>
                      <a:pt x="5846" y="1041"/>
                    </a:cubicBezTo>
                    <a:cubicBezTo>
                      <a:pt x="2034" y="278"/>
                      <a:pt x="0" y="-103"/>
                      <a:pt x="0" y="24"/>
                    </a:cubicBezTo>
                    <a:cubicBezTo>
                      <a:pt x="0" y="151"/>
                      <a:pt x="2034" y="914"/>
                      <a:pt x="5719" y="1930"/>
                    </a:cubicBezTo>
                    <a:cubicBezTo>
                      <a:pt x="9405" y="2947"/>
                      <a:pt x="14743" y="4472"/>
                      <a:pt x="21351" y="62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1" name="Freeform: Shape 2590">
                <a:extLst>
                  <a:ext uri="{FF2B5EF4-FFF2-40B4-BE49-F238E27FC236}">
                    <a16:creationId xmlns:a16="http://schemas.microsoft.com/office/drawing/2014/main" id="{DCECB483-6391-4B74-C7C4-43E879DE62A5}"/>
                  </a:ext>
                </a:extLst>
              </p:cNvPr>
              <p:cNvSpPr/>
              <p:nvPr/>
            </p:nvSpPr>
            <p:spPr>
              <a:xfrm>
                <a:off x="4334493" y="6254857"/>
                <a:ext cx="147045" cy="32138"/>
              </a:xfrm>
              <a:custGeom>
                <a:avLst/>
                <a:gdLst>
                  <a:gd name="connsiteX0" fmla="*/ 21097 w 147045"/>
                  <a:gd name="connsiteY0" fmla="*/ 5624 h 32138"/>
                  <a:gd name="connsiteX1" fmla="*/ 72824 w 147045"/>
                  <a:gd name="connsiteY1" fmla="*/ 17189 h 32138"/>
                  <a:gd name="connsiteX2" fmla="*/ 125058 w 147045"/>
                  <a:gd name="connsiteY2" fmla="*/ 28246 h 32138"/>
                  <a:gd name="connsiteX3" fmla="*/ 141072 w 147045"/>
                  <a:gd name="connsiteY3" fmla="*/ 31296 h 32138"/>
                  <a:gd name="connsiteX4" fmla="*/ 147045 w 147045"/>
                  <a:gd name="connsiteY4" fmla="*/ 32059 h 32138"/>
                  <a:gd name="connsiteX5" fmla="*/ 141326 w 147045"/>
                  <a:gd name="connsiteY5" fmla="*/ 30280 h 32138"/>
                  <a:gd name="connsiteX6" fmla="*/ 125567 w 147045"/>
                  <a:gd name="connsiteY6" fmla="*/ 26467 h 32138"/>
                  <a:gd name="connsiteX7" fmla="*/ 73459 w 147045"/>
                  <a:gd name="connsiteY7" fmla="*/ 14774 h 32138"/>
                  <a:gd name="connsiteX8" fmla="*/ 21606 w 147045"/>
                  <a:gd name="connsiteY8" fmla="*/ 3844 h 32138"/>
                  <a:gd name="connsiteX9" fmla="*/ 5847 w 147045"/>
                  <a:gd name="connsiteY9" fmla="*/ 794 h 32138"/>
                  <a:gd name="connsiteX10" fmla="*/ 0 w 147045"/>
                  <a:gd name="connsiteY10" fmla="*/ 32 h 32138"/>
                  <a:gd name="connsiteX11" fmla="*/ 5592 w 147045"/>
                  <a:gd name="connsiteY11" fmla="*/ 1684 h 32138"/>
                  <a:gd name="connsiteX12" fmla="*/ 21097 w 147045"/>
                  <a:gd name="connsiteY12" fmla="*/ 5497 h 32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7045" h="32138">
                    <a:moveTo>
                      <a:pt x="21097" y="5624"/>
                    </a:moveTo>
                    <a:cubicBezTo>
                      <a:pt x="34315" y="8547"/>
                      <a:pt x="52616" y="12741"/>
                      <a:pt x="72824" y="17189"/>
                    </a:cubicBezTo>
                    <a:cubicBezTo>
                      <a:pt x="93158" y="21510"/>
                      <a:pt x="111587" y="25323"/>
                      <a:pt x="125058" y="28246"/>
                    </a:cubicBezTo>
                    <a:cubicBezTo>
                      <a:pt x="131794" y="29517"/>
                      <a:pt x="137259" y="30534"/>
                      <a:pt x="141072" y="31296"/>
                    </a:cubicBezTo>
                    <a:cubicBezTo>
                      <a:pt x="144885" y="31932"/>
                      <a:pt x="146918" y="32313"/>
                      <a:pt x="147045" y="32059"/>
                    </a:cubicBezTo>
                    <a:cubicBezTo>
                      <a:pt x="147045" y="31932"/>
                      <a:pt x="145012" y="31296"/>
                      <a:pt x="141326" y="30280"/>
                    </a:cubicBezTo>
                    <a:cubicBezTo>
                      <a:pt x="137513" y="29390"/>
                      <a:pt x="132175" y="28119"/>
                      <a:pt x="125567" y="26467"/>
                    </a:cubicBezTo>
                    <a:cubicBezTo>
                      <a:pt x="112222" y="23417"/>
                      <a:pt x="93794" y="19350"/>
                      <a:pt x="73459" y="14774"/>
                    </a:cubicBezTo>
                    <a:cubicBezTo>
                      <a:pt x="53124" y="10453"/>
                      <a:pt x="34823" y="6640"/>
                      <a:pt x="21606" y="3844"/>
                    </a:cubicBezTo>
                    <a:cubicBezTo>
                      <a:pt x="14997" y="2574"/>
                      <a:pt x="9659" y="1557"/>
                      <a:pt x="5847" y="794"/>
                    </a:cubicBezTo>
                    <a:cubicBezTo>
                      <a:pt x="2161" y="159"/>
                      <a:pt x="0" y="-95"/>
                      <a:pt x="0" y="32"/>
                    </a:cubicBezTo>
                    <a:cubicBezTo>
                      <a:pt x="0" y="159"/>
                      <a:pt x="2034" y="794"/>
                      <a:pt x="5592" y="1684"/>
                    </a:cubicBezTo>
                    <a:cubicBezTo>
                      <a:pt x="9278" y="2574"/>
                      <a:pt x="14615" y="3844"/>
                      <a:pt x="21097" y="54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2" name="Freeform: Shape 2591">
                <a:extLst>
                  <a:ext uri="{FF2B5EF4-FFF2-40B4-BE49-F238E27FC236}">
                    <a16:creationId xmlns:a16="http://schemas.microsoft.com/office/drawing/2014/main" id="{586F3BB3-2E6A-E0A7-D7F8-643CA18A9E97}"/>
                  </a:ext>
                </a:extLst>
              </p:cNvPr>
              <p:cNvSpPr/>
              <p:nvPr/>
            </p:nvSpPr>
            <p:spPr>
              <a:xfrm>
                <a:off x="3739195" y="6161812"/>
                <a:ext cx="148443" cy="23603"/>
              </a:xfrm>
              <a:custGeom>
                <a:avLst/>
                <a:gdLst>
                  <a:gd name="connsiteX0" fmla="*/ 5973 w 148443"/>
                  <a:gd name="connsiteY0" fmla="*/ 554 h 23603"/>
                  <a:gd name="connsiteX1" fmla="*/ 0 w 148443"/>
                  <a:gd name="connsiteY1" fmla="*/ 46 h 23603"/>
                  <a:gd name="connsiteX2" fmla="*/ 5846 w 148443"/>
                  <a:gd name="connsiteY2" fmla="*/ 1444 h 23603"/>
                  <a:gd name="connsiteX3" fmla="*/ 21860 w 148443"/>
                  <a:gd name="connsiteY3" fmla="*/ 4367 h 23603"/>
                  <a:gd name="connsiteX4" fmla="*/ 74476 w 148443"/>
                  <a:gd name="connsiteY4" fmla="*/ 13009 h 23603"/>
                  <a:gd name="connsiteX5" fmla="*/ 126711 w 148443"/>
                  <a:gd name="connsiteY5" fmla="*/ 20889 h 23603"/>
                  <a:gd name="connsiteX6" fmla="*/ 142597 w 148443"/>
                  <a:gd name="connsiteY6" fmla="*/ 23049 h 23603"/>
                  <a:gd name="connsiteX7" fmla="*/ 148443 w 148443"/>
                  <a:gd name="connsiteY7" fmla="*/ 23558 h 23603"/>
                  <a:gd name="connsiteX8" fmla="*/ 142724 w 148443"/>
                  <a:gd name="connsiteY8" fmla="*/ 22160 h 23603"/>
                  <a:gd name="connsiteX9" fmla="*/ 126965 w 148443"/>
                  <a:gd name="connsiteY9" fmla="*/ 19237 h 23603"/>
                  <a:gd name="connsiteX10" fmla="*/ 74857 w 148443"/>
                  <a:gd name="connsiteY10" fmla="*/ 10595 h 23603"/>
                  <a:gd name="connsiteX11" fmla="*/ 22114 w 148443"/>
                  <a:gd name="connsiteY11" fmla="*/ 2588 h 23603"/>
                  <a:gd name="connsiteX12" fmla="*/ 5973 w 148443"/>
                  <a:gd name="connsiteY12" fmla="*/ 427 h 2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8443" h="23603">
                    <a:moveTo>
                      <a:pt x="5973" y="554"/>
                    </a:moveTo>
                    <a:cubicBezTo>
                      <a:pt x="2161" y="46"/>
                      <a:pt x="0" y="-81"/>
                      <a:pt x="0" y="46"/>
                    </a:cubicBezTo>
                    <a:cubicBezTo>
                      <a:pt x="0" y="173"/>
                      <a:pt x="2034" y="681"/>
                      <a:pt x="5846" y="1444"/>
                    </a:cubicBezTo>
                    <a:cubicBezTo>
                      <a:pt x="9659" y="2079"/>
                      <a:pt x="15124" y="3096"/>
                      <a:pt x="21860" y="4367"/>
                    </a:cubicBezTo>
                    <a:cubicBezTo>
                      <a:pt x="35459" y="6655"/>
                      <a:pt x="54014" y="9705"/>
                      <a:pt x="74476" y="13009"/>
                    </a:cubicBezTo>
                    <a:cubicBezTo>
                      <a:pt x="94810" y="16059"/>
                      <a:pt x="113366" y="18855"/>
                      <a:pt x="126711" y="20889"/>
                    </a:cubicBezTo>
                    <a:cubicBezTo>
                      <a:pt x="133446" y="21778"/>
                      <a:pt x="138784" y="22541"/>
                      <a:pt x="142597" y="23049"/>
                    </a:cubicBezTo>
                    <a:cubicBezTo>
                      <a:pt x="146410" y="23558"/>
                      <a:pt x="148443" y="23685"/>
                      <a:pt x="148443" y="23558"/>
                    </a:cubicBezTo>
                    <a:cubicBezTo>
                      <a:pt x="148443" y="23431"/>
                      <a:pt x="146410" y="22922"/>
                      <a:pt x="142724" y="22160"/>
                    </a:cubicBezTo>
                    <a:cubicBezTo>
                      <a:pt x="138911" y="21524"/>
                      <a:pt x="133574" y="20508"/>
                      <a:pt x="126965" y="19237"/>
                    </a:cubicBezTo>
                    <a:cubicBezTo>
                      <a:pt x="113620" y="17076"/>
                      <a:pt x="95192" y="14026"/>
                      <a:pt x="74857" y="10595"/>
                    </a:cubicBezTo>
                    <a:cubicBezTo>
                      <a:pt x="54395" y="7544"/>
                      <a:pt x="35713" y="4621"/>
                      <a:pt x="22114" y="2588"/>
                    </a:cubicBezTo>
                    <a:cubicBezTo>
                      <a:pt x="15378" y="1698"/>
                      <a:pt x="9786" y="935"/>
                      <a:pt x="5973" y="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3" name="Freeform: Shape 2592">
                <a:extLst>
                  <a:ext uri="{FF2B5EF4-FFF2-40B4-BE49-F238E27FC236}">
                    <a16:creationId xmlns:a16="http://schemas.microsoft.com/office/drawing/2014/main" id="{8CC0ACE1-8412-8BED-BF42-080F10A82B2A}"/>
                  </a:ext>
                </a:extLst>
              </p:cNvPr>
              <p:cNvSpPr/>
              <p:nvPr/>
            </p:nvSpPr>
            <p:spPr>
              <a:xfrm>
                <a:off x="5191868" y="6486008"/>
                <a:ext cx="300431" cy="91312"/>
              </a:xfrm>
              <a:custGeom>
                <a:avLst/>
                <a:gdLst>
                  <a:gd name="connsiteX0" fmla="*/ 10534 w 300431"/>
                  <a:gd name="connsiteY0" fmla="*/ 1713 h 91312"/>
                  <a:gd name="connsiteX1" fmla="*/ 25277 w 300431"/>
                  <a:gd name="connsiteY1" fmla="*/ 8449 h 91312"/>
                  <a:gd name="connsiteX2" fmla="*/ 115639 w 300431"/>
                  <a:gd name="connsiteY2" fmla="*/ 34503 h 91312"/>
                  <a:gd name="connsiteX3" fmla="*/ 299541 w 300431"/>
                  <a:gd name="connsiteY3" fmla="*/ 91313 h 91312"/>
                  <a:gd name="connsiteX4" fmla="*/ 300431 w 300431"/>
                  <a:gd name="connsiteY4" fmla="*/ 88517 h 91312"/>
                  <a:gd name="connsiteX5" fmla="*/ 156054 w 300431"/>
                  <a:gd name="connsiteY5" fmla="*/ 43145 h 91312"/>
                  <a:gd name="connsiteX6" fmla="*/ 10534 w 300431"/>
                  <a:gd name="connsiteY6" fmla="*/ 1713 h 9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0431" h="91312">
                    <a:moveTo>
                      <a:pt x="10534" y="1713"/>
                    </a:moveTo>
                    <a:cubicBezTo>
                      <a:pt x="-1666" y="-701"/>
                      <a:pt x="-10054" y="-2100"/>
                      <a:pt x="25277" y="8449"/>
                    </a:cubicBezTo>
                    <a:cubicBezTo>
                      <a:pt x="42943" y="13533"/>
                      <a:pt x="71412" y="21794"/>
                      <a:pt x="115639" y="34503"/>
                    </a:cubicBezTo>
                    <a:cubicBezTo>
                      <a:pt x="159994" y="46958"/>
                      <a:pt x="219347" y="66657"/>
                      <a:pt x="299541" y="91313"/>
                    </a:cubicBezTo>
                    <a:lnTo>
                      <a:pt x="300431" y="88517"/>
                    </a:lnTo>
                    <a:lnTo>
                      <a:pt x="156054" y="43145"/>
                    </a:lnTo>
                    <a:cubicBezTo>
                      <a:pt x="107760" y="28529"/>
                      <a:pt x="58956" y="15566"/>
                      <a:pt x="10534" y="17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4" name="Freeform: Shape 2593">
                <a:extLst>
                  <a:ext uri="{FF2B5EF4-FFF2-40B4-BE49-F238E27FC236}">
                    <a16:creationId xmlns:a16="http://schemas.microsoft.com/office/drawing/2014/main" id="{04E1501E-8943-CD91-7A8A-9CD6DA3F072D}"/>
                  </a:ext>
                </a:extLst>
              </p:cNvPr>
              <p:cNvSpPr/>
              <p:nvPr/>
            </p:nvSpPr>
            <p:spPr>
              <a:xfrm>
                <a:off x="3226380" y="6101744"/>
                <a:ext cx="307253" cy="37321"/>
              </a:xfrm>
              <a:custGeom>
                <a:avLst/>
                <a:gdLst>
                  <a:gd name="connsiteX0" fmla="*/ 96971 w 307253"/>
                  <a:gd name="connsiteY0" fmla="*/ 9786 h 37321"/>
                  <a:gd name="connsiteX1" fmla="*/ 87694 w 307253"/>
                  <a:gd name="connsiteY1" fmla="*/ 8769 h 37321"/>
                  <a:gd name="connsiteX2" fmla="*/ 58208 w 307253"/>
                  <a:gd name="connsiteY2" fmla="*/ 5338 h 37321"/>
                  <a:gd name="connsiteX3" fmla="*/ 0 w 307253"/>
                  <a:gd name="connsiteY3" fmla="*/ 0 h 37321"/>
                  <a:gd name="connsiteX4" fmla="*/ 60496 w 307253"/>
                  <a:gd name="connsiteY4" fmla="*/ 6355 h 37321"/>
                  <a:gd name="connsiteX5" fmla="*/ 120356 w 307253"/>
                  <a:gd name="connsiteY5" fmla="*/ 14107 h 37321"/>
                  <a:gd name="connsiteX6" fmla="*/ 226732 w 307253"/>
                  <a:gd name="connsiteY6" fmla="*/ 27706 h 37321"/>
                  <a:gd name="connsiteX7" fmla="*/ 300318 w 307253"/>
                  <a:gd name="connsiteY7" fmla="*/ 35967 h 37321"/>
                  <a:gd name="connsiteX8" fmla="*/ 100276 w 307253"/>
                  <a:gd name="connsiteY8" fmla="*/ 10040 h 37321"/>
                  <a:gd name="connsiteX9" fmla="*/ 96844 w 307253"/>
                  <a:gd name="connsiteY9" fmla="*/ 9786 h 37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7253" h="37321">
                    <a:moveTo>
                      <a:pt x="96971" y="9786"/>
                    </a:moveTo>
                    <a:cubicBezTo>
                      <a:pt x="94811" y="9532"/>
                      <a:pt x="91633" y="9151"/>
                      <a:pt x="87694" y="8769"/>
                    </a:cubicBezTo>
                    <a:cubicBezTo>
                      <a:pt x="79941" y="7880"/>
                      <a:pt x="69392" y="6609"/>
                      <a:pt x="58208" y="5338"/>
                    </a:cubicBezTo>
                    <a:cubicBezTo>
                      <a:pt x="35840" y="2923"/>
                      <a:pt x="10676" y="763"/>
                      <a:pt x="0" y="0"/>
                    </a:cubicBezTo>
                    <a:cubicBezTo>
                      <a:pt x="19826" y="2160"/>
                      <a:pt x="40288" y="3940"/>
                      <a:pt x="60496" y="6355"/>
                    </a:cubicBezTo>
                    <a:cubicBezTo>
                      <a:pt x="80703" y="9023"/>
                      <a:pt x="100784" y="11565"/>
                      <a:pt x="120356" y="14107"/>
                    </a:cubicBezTo>
                    <a:cubicBezTo>
                      <a:pt x="159500" y="19191"/>
                      <a:pt x="196357" y="23893"/>
                      <a:pt x="226732" y="27706"/>
                    </a:cubicBezTo>
                    <a:cubicBezTo>
                      <a:pt x="287609" y="35458"/>
                      <a:pt x="323067" y="39653"/>
                      <a:pt x="300318" y="35967"/>
                    </a:cubicBezTo>
                    <a:lnTo>
                      <a:pt x="100276" y="10040"/>
                    </a:lnTo>
                    <a:cubicBezTo>
                      <a:pt x="100276" y="10040"/>
                      <a:pt x="99005" y="10040"/>
                      <a:pt x="96844" y="97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5" name="Freeform: Shape 2594">
                <a:extLst>
                  <a:ext uri="{FF2B5EF4-FFF2-40B4-BE49-F238E27FC236}">
                    <a16:creationId xmlns:a16="http://schemas.microsoft.com/office/drawing/2014/main" id="{ADCE19D0-C485-5E07-FB8A-060B545B2F49}"/>
                  </a:ext>
                </a:extLst>
              </p:cNvPr>
              <p:cNvSpPr/>
              <p:nvPr/>
            </p:nvSpPr>
            <p:spPr>
              <a:xfrm>
                <a:off x="6492893" y="6940755"/>
                <a:ext cx="137767" cy="58051"/>
              </a:xfrm>
              <a:custGeom>
                <a:avLst/>
                <a:gdLst>
                  <a:gd name="connsiteX0" fmla="*/ 69265 w 137767"/>
                  <a:gd name="connsiteY0" fmla="*/ 27882 h 58051"/>
                  <a:gd name="connsiteX1" fmla="*/ 20462 w 137767"/>
                  <a:gd name="connsiteY1" fmla="*/ 7674 h 58051"/>
                  <a:gd name="connsiteX2" fmla="*/ 5592 w 137767"/>
                  <a:gd name="connsiteY2" fmla="*/ 1828 h 58051"/>
                  <a:gd name="connsiteX3" fmla="*/ 0 w 137767"/>
                  <a:gd name="connsiteY3" fmla="*/ 49 h 58051"/>
                  <a:gd name="connsiteX4" fmla="*/ 5210 w 137767"/>
                  <a:gd name="connsiteY4" fmla="*/ 2717 h 58051"/>
                  <a:gd name="connsiteX5" fmla="*/ 19826 w 137767"/>
                  <a:gd name="connsiteY5" fmla="*/ 9326 h 58051"/>
                  <a:gd name="connsiteX6" fmla="*/ 68375 w 137767"/>
                  <a:gd name="connsiteY6" fmla="*/ 30169 h 58051"/>
                  <a:gd name="connsiteX7" fmla="*/ 117305 w 137767"/>
                  <a:gd name="connsiteY7" fmla="*/ 50377 h 58051"/>
                  <a:gd name="connsiteX8" fmla="*/ 132175 w 137767"/>
                  <a:gd name="connsiteY8" fmla="*/ 56223 h 58051"/>
                  <a:gd name="connsiteX9" fmla="*/ 137767 w 137767"/>
                  <a:gd name="connsiteY9" fmla="*/ 58002 h 58051"/>
                  <a:gd name="connsiteX10" fmla="*/ 132557 w 137767"/>
                  <a:gd name="connsiteY10" fmla="*/ 55334 h 58051"/>
                  <a:gd name="connsiteX11" fmla="*/ 117941 w 137767"/>
                  <a:gd name="connsiteY11" fmla="*/ 48852 h 58051"/>
                  <a:gd name="connsiteX12" fmla="*/ 69392 w 137767"/>
                  <a:gd name="connsiteY12" fmla="*/ 28009 h 58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7767" h="58051">
                    <a:moveTo>
                      <a:pt x="69265" y="27882"/>
                    </a:moveTo>
                    <a:cubicBezTo>
                      <a:pt x="50201" y="20002"/>
                      <a:pt x="32916" y="12885"/>
                      <a:pt x="20462" y="7674"/>
                    </a:cubicBezTo>
                    <a:cubicBezTo>
                      <a:pt x="14234" y="5259"/>
                      <a:pt x="9150" y="3226"/>
                      <a:pt x="5592" y="1828"/>
                    </a:cubicBezTo>
                    <a:cubicBezTo>
                      <a:pt x="2033" y="557"/>
                      <a:pt x="127" y="-205"/>
                      <a:pt x="0" y="49"/>
                    </a:cubicBezTo>
                    <a:cubicBezTo>
                      <a:pt x="0" y="176"/>
                      <a:pt x="1779" y="1192"/>
                      <a:pt x="5210" y="2717"/>
                    </a:cubicBezTo>
                    <a:cubicBezTo>
                      <a:pt x="8642" y="4243"/>
                      <a:pt x="13599" y="6530"/>
                      <a:pt x="19826" y="9326"/>
                    </a:cubicBezTo>
                    <a:cubicBezTo>
                      <a:pt x="32281" y="14664"/>
                      <a:pt x="49439" y="22036"/>
                      <a:pt x="68375" y="30169"/>
                    </a:cubicBezTo>
                    <a:cubicBezTo>
                      <a:pt x="87566" y="38049"/>
                      <a:pt x="104723" y="45166"/>
                      <a:pt x="117305" y="50377"/>
                    </a:cubicBezTo>
                    <a:cubicBezTo>
                      <a:pt x="123533" y="52792"/>
                      <a:pt x="128617" y="54825"/>
                      <a:pt x="132175" y="56223"/>
                    </a:cubicBezTo>
                    <a:cubicBezTo>
                      <a:pt x="135734" y="57494"/>
                      <a:pt x="137641" y="58256"/>
                      <a:pt x="137767" y="58002"/>
                    </a:cubicBezTo>
                    <a:cubicBezTo>
                      <a:pt x="137767" y="57875"/>
                      <a:pt x="135988" y="56859"/>
                      <a:pt x="132557" y="55334"/>
                    </a:cubicBezTo>
                    <a:cubicBezTo>
                      <a:pt x="129125" y="53809"/>
                      <a:pt x="124169" y="51521"/>
                      <a:pt x="117941" y="48852"/>
                    </a:cubicBezTo>
                    <a:cubicBezTo>
                      <a:pt x="105486" y="43514"/>
                      <a:pt x="88329" y="36143"/>
                      <a:pt x="69392" y="280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6" name="Freeform: Shape 2595">
                <a:extLst>
                  <a:ext uri="{FF2B5EF4-FFF2-40B4-BE49-F238E27FC236}">
                    <a16:creationId xmlns:a16="http://schemas.microsoft.com/office/drawing/2014/main" id="{1F4ABDCA-51F1-2F5F-5092-58F67EB6809E}"/>
                  </a:ext>
                </a:extLst>
              </p:cNvPr>
              <p:cNvSpPr/>
              <p:nvPr/>
            </p:nvSpPr>
            <p:spPr>
              <a:xfrm>
                <a:off x="-355319" y="7264633"/>
                <a:ext cx="323448" cy="73331"/>
              </a:xfrm>
              <a:custGeom>
                <a:avLst/>
                <a:gdLst>
                  <a:gd name="connsiteX0" fmla="*/ 23639 w 323448"/>
                  <a:gd name="connsiteY0" fmla="*/ 67740 h 73331"/>
                  <a:gd name="connsiteX1" fmla="*/ 2923 w 323448"/>
                  <a:gd name="connsiteY1" fmla="*/ 67740 h 73331"/>
                  <a:gd name="connsiteX2" fmla="*/ 2669 w 323448"/>
                  <a:gd name="connsiteY2" fmla="*/ 46770 h 73331"/>
                  <a:gd name="connsiteX3" fmla="*/ 2288 w 323448"/>
                  <a:gd name="connsiteY3" fmla="*/ 13344 h 73331"/>
                  <a:gd name="connsiteX4" fmla="*/ 2034 w 323448"/>
                  <a:gd name="connsiteY4" fmla="*/ 3559 h 73331"/>
                  <a:gd name="connsiteX5" fmla="*/ 1652 w 323448"/>
                  <a:gd name="connsiteY5" fmla="*/ 0 h 73331"/>
                  <a:gd name="connsiteX6" fmla="*/ 1144 w 323448"/>
                  <a:gd name="connsiteY6" fmla="*/ 12455 h 73331"/>
                  <a:gd name="connsiteX7" fmla="*/ 508 w 323448"/>
                  <a:gd name="connsiteY7" fmla="*/ 46770 h 73331"/>
                  <a:gd name="connsiteX8" fmla="*/ 0 w 323448"/>
                  <a:gd name="connsiteY8" fmla="*/ 69646 h 73331"/>
                  <a:gd name="connsiteX9" fmla="*/ 23639 w 323448"/>
                  <a:gd name="connsiteY9" fmla="*/ 69900 h 73331"/>
                  <a:gd name="connsiteX10" fmla="*/ 150477 w 323448"/>
                  <a:gd name="connsiteY10" fmla="*/ 71552 h 73331"/>
                  <a:gd name="connsiteX11" fmla="*/ 323449 w 323448"/>
                  <a:gd name="connsiteY11" fmla="*/ 73332 h 73331"/>
                  <a:gd name="connsiteX12" fmla="*/ 216310 w 323448"/>
                  <a:gd name="connsiteY12" fmla="*/ 70536 h 73331"/>
                  <a:gd name="connsiteX13" fmla="*/ 43338 w 323448"/>
                  <a:gd name="connsiteY13" fmla="*/ 67740 h 73331"/>
                  <a:gd name="connsiteX14" fmla="*/ 23512 w 323448"/>
                  <a:gd name="connsiteY14" fmla="*/ 67740 h 73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448" h="73331">
                    <a:moveTo>
                      <a:pt x="23639" y="67740"/>
                    </a:moveTo>
                    <a:lnTo>
                      <a:pt x="2923" y="67740"/>
                    </a:lnTo>
                    <a:cubicBezTo>
                      <a:pt x="2923" y="67740"/>
                      <a:pt x="2669" y="46770"/>
                      <a:pt x="2669" y="46770"/>
                    </a:cubicBezTo>
                    <a:cubicBezTo>
                      <a:pt x="2542" y="33298"/>
                      <a:pt x="2415" y="21605"/>
                      <a:pt x="2288" y="13344"/>
                    </a:cubicBezTo>
                    <a:cubicBezTo>
                      <a:pt x="2288" y="9151"/>
                      <a:pt x="2034" y="5973"/>
                      <a:pt x="2034" y="3559"/>
                    </a:cubicBezTo>
                    <a:cubicBezTo>
                      <a:pt x="2034" y="1271"/>
                      <a:pt x="1779" y="0"/>
                      <a:pt x="1652" y="0"/>
                    </a:cubicBezTo>
                    <a:cubicBezTo>
                      <a:pt x="1652" y="0"/>
                      <a:pt x="1271" y="4448"/>
                      <a:pt x="1144" y="12455"/>
                    </a:cubicBezTo>
                    <a:cubicBezTo>
                      <a:pt x="1017" y="20462"/>
                      <a:pt x="763" y="32154"/>
                      <a:pt x="508" y="46770"/>
                    </a:cubicBezTo>
                    <a:lnTo>
                      <a:pt x="0" y="69646"/>
                    </a:lnTo>
                    <a:lnTo>
                      <a:pt x="23639" y="69900"/>
                    </a:lnTo>
                    <a:cubicBezTo>
                      <a:pt x="54904" y="70282"/>
                      <a:pt x="100275" y="70917"/>
                      <a:pt x="150477" y="71552"/>
                    </a:cubicBezTo>
                    <a:lnTo>
                      <a:pt x="323449" y="73332"/>
                    </a:lnTo>
                    <a:lnTo>
                      <a:pt x="216310" y="70536"/>
                    </a:lnTo>
                    <a:cubicBezTo>
                      <a:pt x="157848" y="69011"/>
                      <a:pt x="79814" y="67740"/>
                      <a:pt x="43338" y="67740"/>
                    </a:cubicBezTo>
                    <a:cubicBezTo>
                      <a:pt x="36348" y="67740"/>
                      <a:pt x="29612" y="67740"/>
                      <a:pt x="23512" y="677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7" name="Freeform: Shape 2596">
                <a:extLst>
                  <a:ext uri="{FF2B5EF4-FFF2-40B4-BE49-F238E27FC236}">
                    <a16:creationId xmlns:a16="http://schemas.microsoft.com/office/drawing/2014/main" id="{6DA5D05A-9335-9550-C786-8A018C8A58E1}"/>
                  </a:ext>
                </a:extLst>
              </p:cNvPr>
              <p:cNvSpPr/>
              <p:nvPr/>
            </p:nvSpPr>
            <p:spPr>
              <a:xfrm>
                <a:off x="-145999" y="7347624"/>
                <a:ext cx="149714" cy="2541"/>
              </a:xfrm>
              <a:custGeom>
                <a:avLst/>
                <a:gdLst>
                  <a:gd name="connsiteX0" fmla="*/ 75238 w 149714"/>
                  <a:gd name="connsiteY0" fmla="*/ 0 h 2541"/>
                  <a:gd name="connsiteX1" fmla="*/ 22114 w 149714"/>
                  <a:gd name="connsiteY1" fmla="*/ 381 h 2541"/>
                  <a:gd name="connsiteX2" fmla="*/ 5973 w 149714"/>
                  <a:gd name="connsiteY2" fmla="*/ 763 h 2541"/>
                  <a:gd name="connsiteX3" fmla="*/ 0 w 149714"/>
                  <a:gd name="connsiteY3" fmla="*/ 1271 h 2541"/>
                  <a:gd name="connsiteX4" fmla="*/ 5973 w 149714"/>
                  <a:gd name="connsiteY4" fmla="*/ 1779 h 2541"/>
                  <a:gd name="connsiteX5" fmla="*/ 22114 w 149714"/>
                  <a:gd name="connsiteY5" fmla="*/ 2160 h 2541"/>
                  <a:gd name="connsiteX6" fmla="*/ 75238 w 149714"/>
                  <a:gd name="connsiteY6" fmla="*/ 2542 h 2541"/>
                  <a:gd name="connsiteX7" fmla="*/ 127854 w 149714"/>
                  <a:gd name="connsiteY7" fmla="*/ 2160 h 2541"/>
                  <a:gd name="connsiteX8" fmla="*/ 143868 w 149714"/>
                  <a:gd name="connsiteY8" fmla="*/ 1779 h 2541"/>
                  <a:gd name="connsiteX9" fmla="*/ 149714 w 149714"/>
                  <a:gd name="connsiteY9" fmla="*/ 1271 h 2541"/>
                  <a:gd name="connsiteX10" fmla="*/ 143868 w 149714"/>
                  <a:gd name="connsiteY10" fmla="*/ 763 h 2541"/>
                  <a:gd name="connsiteX11" fmla="*/ 127854 w 149714"/>
                  <a:gd name="connsiteY11" fmla="*/ 381 h 2541"/>
                  <a:gd name="connsiteX12" fmla="*/ 75238 w 149714"/>
                  <a:gd name="connsiteY12" fmla="*/ 0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4" h="2541">
                    <a:moveTo>
                      <a:pt x="75238" y="0"/>
                    </a:moveTo>
                    <a:cubicBezTo>
                      <a:pt x="54650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1" y="889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5973" y="1779"/>
                    </a:cubicBezTo>
                    <a:cubicBezTo>
                      <a:pt x="9786" y="1779"/>
                      <a:pt x="15378" y="2033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ubicBezTo>
                      <a:pt x="95827" y="2415"/>
                      <a:pt x="114383" y="2288"/>
                      <a:pt x="127854" y="2160"/>
                    </a:cubicBezTo>
                    <a:cubicBezTo>
                      <a:pt x="134590" y="2033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89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ubicBezTo>
                      <a:pt x="114383" y="381"/>
                      <a:pt x="95700" y="127"/>
                      <a:pt x="75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8" name="Freeform: Shape 2597">
                <a:extLst>
                  <a:ext uri="{FF2B5EF4-FFF2-40B4-BE49-F238E27FC236}">
                    <a16:creationId xmlns:a16="http://schemas.microsoft.com/office/drawing/2014/main" id="{0FE7A33E-AC61-8CE3-9BD8-DC7F89C2D564}"/>
                  </a:ext>
                </a:extLst>
              </p:cNvPr>
              <p:cNvSpPr/>
              <p:nvPr/>
            </p:nvSpPr>
            <p:spPr>
              <a:xfrm>
                <a:off x="5246631" y="7346734"/>
                <a:ext cx="599364" cy="5718"/>
              </a:xfrm>
              <a:custGeom>
                <a:avLst/>
                <a:gdLst>
                  <a:gd name="connsiteX0" fmla="*/ 170939 w 599364"/>
                  <a:gd name="connsiteY0" fmla="*/ 763 h 5718"/>
                  <a:gd name="connsiteX1" fmla="*/ 154798 w 599364"/>
                  <a:gd name="connsiteY1" fmla="*/ 381 h 5718"/>
                  <a:gd name="connsiteX2" fmla="*/ 101673 w 599364"/>
                  <a:gd name="connsiteY2" fmla="*/ 0 h 5718"/>
                  <a:gd name="connsiteX3" fmla="*/ 48549 w 599364"/>
                  <a:gd name="connsiteY3" fmla="*/ 381 h 5718"/>
                  <a:gd name="connsiteX4" fmla="*/ 32408 w 599364"/>
                  <a:gd name="connsiteY4" fmla="*/ 763 h 5718"/>
                  <a:gd name="connsiteX5" fmla="*/ 26435 w 599364"/>
                  <a:gd name="connsiteY5" fmla="*/ 1271 h 5718"/>
                  <a:gd name="connsiteX6" fmla="*/ 31264 w 599364"/>
                  <a:gd name="connsiteY6" fmla="*/ 1652 h 5718"/>
                  <a:gd name="connsiteX7" fmla="*/ 23639 w 599364"/>
                  <a:gd name="connsiteY7" fmla="*/ 1652 h 5718"/>
                  <a:gd name="connsiteX8" fmla="*/ 0 w 599364"/>
                  <a:gd name="connsiteY8" fmla="*/ 1906 h 5718"/>
                  <a:gd name="connsiteX9" fmla="*/ 7880 w 599364"/>
                  <a:gd name="connsiteY9" fmla="*/ 2288 h 5718"/>
                  <a:gd name="connsiteX10" fmla="*/ 29231 w 599364"/>
                  <a:gd name="connsiteY10" fmla="*/ 2796 h 5718"/>
                  <a:gd name="connsiteX11" fmla="*/ 99767 w 599364"/>
                  <a:gd name="connsiteY11" fmla="*/ 4067 h 5718"/>
                  <a:gd name="connsiteX12" fmla="*/ 399322 w 599364"/>
                  <a:gd name="connsiteY12" fmla="*/ 5719 h 5718"/>
                  <a:gd name="connsiteX13" fmla="*/ 540521 w 599364"/>
                  <a:gd name="connsiteY13" fmla="*/ 5211 h 5718"/>
                  <a:gd name="connsiteX14" fmla="*/ 583605 w 599364"/>
                  <a:gd name="connsiteY14" fmla="*/ 4575 h 5718"/>
                  <a:gd name="connsiteX15" fmla="*/ 595297 w 599364"/>
                  <a:gd name="connsiteY15" fmla="*/ 4194 h 5718"/>
                  <a:gd name="connsiteX16" fmla="*/ 599364 w 599364"/>
                  <a:gd name="connsiteY16" fmla="*/ 3813 h 5718"/>
                  <a:gd name="connsiteX17" fmla="*/ 599364 w 599364"/>
                  <a:gd name="connsiteY17" fmla="*/ 1906 h 5718"/>
                  <a:gd name="connsiteX18" fmla="*/ 299428 w 599364"/>
                  <a:gd name="connsiteY18" fmla="*/ 1525 h 5718"/>
                  <a:gd name="connsiteX19" fmla="*/ 173734 w 599364"/>
                  <a:gd name="connsiteY19" fmla="*/ 1525 h 5718"/>
                  <a:gd name="connsiteX20" fmla="*/ 176657 w 599364"/>
                  <a:gd name="connsiteY20" fmla="*/ 1144 h 5718"/>
                  <a:gd name="connsiteX21" fmla="*/ 170684 w 599364"/>
                  <a:gd name="connsiteY21" fmla="*/ 635 h 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9364" h="5718">
                    <a:moveTo>
                      <a:pt x="170939" y="763"/>
                    </a:moveTo>
                    <a:cubicBezTo>
                      <a:pt x="167125" y="763"/>
                      <a:pt x="161533" y="508"/>
                      <a:pt x="154798" y="381"/>
                    </a:cubicBezTo>
                    <a:cubicBezTo>
                      <a:pt x="141072" y="381"/>
                      <a:pt x="122389" y="127"/>
                      <a:pt x="101673" y="0"/>
                    </a:cubicBezTo>
                    <a:cubicBezTo>
                      <a:pt x="81085" y="127"/>
                      <a:pt x="62275" y="254"/>
                      <a:pt x="48549" y="381"/>
                    </a:cubicBezTo>
                    <a:cubicBezTo>
                      <a:pt x="41686" y="508"/>
                      <a:pt x="36221" y="635"/>
                      <a:pt x="32408" y="763"/>
                    </a:cubicBezTo>
                    <a:cubicBezTo>
                      <a:pt x="28596" y="890"/>
                      <a:pt x="26435" y="1017"/>
                      <a:pt x="26435" y="1271"/>
                    </a:cubicBezTo>
                    <a:cubicBezTo>
                      <a:pt x="26435" y="1398"/>
                      <a:pt x="28214" y="1525"/>
                      <a:pt x="31264" y="1652"/>
                    </a:cubicBezTo>
                    <a:cubicBezTo>
                      <a:pt x="28723" y="1652"/>
                      <a:pt x="25926" y="1652"/>
                      <a:pt x="23639" y="1652"/>
                    </a:cubicBezTo>
                    <a:cubicBezTo>
                      <a:pt x="8388" y="1652"/>
                      <a:pt x="0" y="1906"/>
                      <a:pt x="0" y="1906"/>
                    </a:cubicBezTo>
                    <a:cubicBezTo>
                      <a:pt x="0" y="1906"/>
                      <a:pt x="2796" y="2160"/>
                      <a:pt x="7880" y="2288"/>
                    </a:cubicBezTo>
                    <a:cubicBezTo>
                      <a:pt x="12963" y="2415"/>
                      <a:pt x="20208" y="2669"/>
                      <a:pt x="29231" y="2796"/>
                    </a:cubicBezTo>
                    <a:cubicBezTo>
                      <a:pt x="47278" y="3177"/>
                      <a:pt x="72188" y="3559"/>
                      <a:pt x="99767" y="4067"/>
                    </a:cubicBezTo>
                    <a:cubicBezTo>
                      <a:pt x="154925" y="4956"/>
                      <a:pt x="289387" y="5719"/>
                      <a:pt x="399322" y="5719"/>
                    </a:cubicBezTo>
                    <a:cubicBezTo>
                      <a:pt x="454099" y="5465"/>
                      <a:pt x="504173" y="5338"/>
                      <a:pt x="540521" y="5211"/>
                    </a:cubicBezTo>
                    <a:cubicBezTo>
                      <a:pt x="558695" y="4956"/>
                      <a:pt x="573438" y="4702"/>
                      <a:pt x="583605" y="4575"/>
                    </a:cubicBezTo>
                    <a:cubicBezTo>
                      <a:pt x="588689" y="4448"/>
                      <a:pt x="592629" y="4321"/>
                      <a:pt x="595297" y="4194"/>
                    </a:cubicBezTo>
                    <a:cubicBezTo>
                      <a:pt x="597967" y="4194"/>
                      <a:pt x="599364" y="3940"/>
                      <a:pt x="599364" y="3813"/>
                    </a:cubicBezTo>
                    <a:lnTo>
                      <a:pt x="599364" y="1906"/>
                    </a:lnTo>
                    <a:lnTo>
                      <a:pt x="299428" y="1525"/>
                    </a:lnTo>
                    <a:cubicBezTo>
                      <a:pt x="254564" y="1525"/>
                      <a:pt x="212116" y="1525"/>
                      <a:pt x="173734" y="1525"/>
                    </a:cubicBezTo>
                    <a:cubicBezTo>
                      <a:pt x="175641" y="1525"/>
                      <a:pt x="176657" y="1271"/>
                      <a:pt x="176657" y="1144"/>
                    </a:cubicBezTo>
                    <a:cubicBezTo>
                      <a:pt x="176657" y="1017"/>
                      <a:pt x="174497" y="763"/>
                      <a:pt x="170684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9" name="Freeform: Shape 2598">
                <a:extLst>
                  <a:ext uri="{FF2B5EF4-FFF2-40B4-BE49-F238E27FC236}">
                    <a16:creationId xmlns:a16="http://schemas.microsoft.com/office/drawing/2014/main" id="{1BC3D83B-7C11-663C-F6EB-2C74E9B4996B}"/>
                  </a:ext>
                </a:extLst>
              </p:cNvPr>
              <p:cNvSpPr/>
              <p:nvPr/>
            </p:nvSpPr>
            <p:spPr>
              <a:xfrm>
                <a:off x="-182983" y="7328433"/>
                <a:ext cx="150476" cy="2541"/>
              </a:xfrm>
              <a:custGeom>
                <a:avLst/>
                <a:gdLst>
                  <a:gd name="connsiteX0" fmla="*/ 75238 w 150476"/>
                  <a:gd name="connsiteY0" fmla="*/ 2542 h 2541"/>
                  <a:gd name="connsiteX1" fmla="*/ 128363 w 150476"/>
                  <a:gd name="connsiteY1" fmla="*/ 2160 h 2541"/>
                  <a:gd name="connsiteX2" fmla="*/ 144503 w 150476"/>
                  <a:gd name="connsiteY2" fmla="*/ 1779 h 2541"/>
                  <a:gd name="connsiteX3" fmla="*/ 150477 w 150476"/>
                  <a:gd name="connsiteY3" fmla="*/ 1271 h 2541"/>
                  <a:gd name="connsiteX4" fmla="*/ 144503 w 150476"/>
                  <a:gd name="connsiteY4" fmla="*/ 763 h 2541"/>
                  <a:gd name="connsiteX5" fmla="*/ 128363 w 150476"/>
                  <a:gd name="connsiteY5" fmla="*/ 381 h 2541"/>
                  <a:gd name="connsiteX6" fmla="*/ 75238 w 150476"/>
                  <a:gd name="connsiteY6" fmla="*/ 0 h 2541"/>
                  <a:gd name="connsiteX7" fmla="*/ 22114 w 150476"/>
                  <a:gd name="connsiteY7" fmla="*/ 381 h 2541"/>
                  <a:gd name="connsiteX8" fmla="*/ 5973 w 150476"/>
                  <a:gd name="connsiteY8" fmla="*/ 763 h 2541"/>
                  <a:gd name="connsiteX9" fmla="*/ 0 w 150476"/>
                  <a:gd name="connsiteY9" fmla="*/ 1271 h 2541"/>
                  <a:gd name="connsiteX10" fmla="*/ 5973 w 150476"/>
                  <a:gd name="connsiteY10" fmla="*/ 1779 h 2541"/>
                  <a:gd name="connsiteX11" fmla="*/ 22114 w 150476"/>
                  <a:gd name="connsiteY11" fmla="*/ 2160 h 2541"/>
                  <a:gd name="connsiteX12" fmla="*/ 75238 w 150476"/>
                  <a:gd name="connsiteY12" fmla="*/ 2542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76" h="2541">
                    <a:moveTo>
                      <a:pt x="75238" y="2542"/>
                    </a:moveTo>
                    <a:cubicBezTo>
                      <a:pt x="95827" y="2415"/>
                      <a:pt x="114637" y="2288"/>
                      <a:pt x="128363" y="2160"/>
                    </a:cubicBezTo>
                    <a:cubicBezTo>
                      <a:pt x="135226" y="2034"/>
                      <a:pt x="140691" y="1906"/>
                      <a:pt x="144503" y="1779"/>
                    </a:cubicBezTo>
                    <a:cubicBezTo>
                      <a:pt x="148316" y="1652"/>
                      <a:pt x="150477" y="1525"/>
                      <a:pt x="150477" y="1271"/>
                    </a:cubicBezTo>
                    <a:cubicBezTo>
                      <a:pt x="150477" y="1017"/>
                      <a:pt x="148316" y="890"/>
                      <a:pt x="144503" y="763"/>
                    </a:cubicBezTo>
                    <a:cubicBezTo>
                      <a:pt x="140691" y="763"/>
                      <a:pt x="135099" y="508"/>
                      <a:pt x="128363" y="381"/>
                    </a:cubicBezTo>
                    <a:cubicBezTo>
                      <a:pt x="114637" y="381"/>
                      <a:pt x="95954" y="127"/>
                      <a:pt x="75238" y="0"/>
                    </a:cubicBezTo>
                    <a:cubicBezTo>
                      <a:pt x="54649" y="127"/>
                      <a:pt x="35840" y="254"/>
                      <a:pt x="22114" y="381"/>
                    </a:cubicBezTo>
                    <a:cubicBezTo>
                      <a:pt x="15251" y="508"/>
                      <a:pt x="9786" y="635"/>
                      <a:pt x="5973" y="763"/>
                    </a:cubicBezTo>
                    <a:cubicBezTo>
                      <a:pt x="2161" y="890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840" y="2160"/>
                      <a:pt x="54522" y="2415"/>
                      <a:pt x="75238" y="25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0" name="Freeform: Shape 2599">
                <a:extLst>
                  <a:ext uri="{FF2B5EF4-FFF2-40B4-BE49-F238E27FC236}">
                    <a16:creationId xmlns:a16="http://schemas.microsoft.com/office/drawing/2014/main" id="{FAADCE0F-DBA8-5F65-68D6-3A51CE8683A1}"/>
                  </a:ext>
                </a:extLst>
              </p:cNvPr>
              <p:cNvSpPr/>
              <p:nvPr/>
            </p:nvSpPr>
            <p:spPr>
              <a:xfrm>
                <a:off x="6077811" y="7351818"/>
                <a:ext cx="200678" cy="2224"/>
              </a:xfrm>
              <a:custGeom>
                <a:avLst/>
                <a:gdLst>
                  <a:gd name="connsiteX0" fmla="*/ 200678 w 200678"/>
                  <a:gd name="connsiteY0" fmla="*/ 763 h 2224"/>
                  <a:gd name="connsiteX1" fmla="*/ 0 w 200678"/>
                  <a:gd name="connsiteY1" fmla="*/ 0 h 2224"/>
                  <a:gd name="connsiteX2" fmla="*/ 200678 w 200678"/>
                  <a:gd name="connsiteY2" fmla="*/ 2161 h 2224"/>
                  <a:gd name="connsiteX3" fmla="*/ 200678 w 200678"/>
                  <a:gd name="connsiteY3" fmla="*/ 635 h 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678" h="2224">
                    <a:moveTo>
                      <a:pt x="200678" y="763"/>
                    </a:moveTo>
                    <a:cubicBezTo>
                      <a:pt x="100021" y="381"/>
                      <a:pt x="79687" y="381"/>
                      <a:pt x="0" y="0"/>
                    </a:cubicBezTo>
                    <a:cubicBezTo>
                      <a:pt x="8388" y="1144"/>
                      <a:pt x="-12709" y="2542"/>
                      <a:pt x="200678" y="2161"/>
                    </a:cubicBezTo>
                    <a:lnTo>
                      <a:pt x="200678" y="63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1" name="Freeform: Shape 2600">
                <a:extLst>
                  <a:ext uri="{FF2B5EF4-FFF2-40B4-BE49-F238E27FC236}">
                    <a16:creationId xmlns:a16="http://schemas.microsoft.com/office/drawing/2014/main" id="{01496224-45EA-F381-0B53-AD83395E5F72}"/>
                  </a:ext>
                </a:extLst>
              </p:cNvPr>
              <p:cNvSpPr/>
              <p:nvPr/>
            </p:nvSpPr>
            <p:spPr>
              <a:xfrm>
                <a:off x="5156777" y="7345209"/>
                <a:ext cx="149713" cy="2541"/>
              </a:xfrm>
              <a:custGeom>
                <a:avLst/>
                <a:gdLst>
                  <a:gd name="connsiteX0" fmla="*/ 127854 w 149713"/>
                  <a:gd name="connsiteY0" fmla="*/ 381 h 2541"/>
                  <a:gd name="connsiteX1" fmla="*/ 74984 w 149713"/>
                  <a:gd name="connsiteY1" fmla="*/ 0 h 2541"/>
                  <a:gd name="connsiteX2" fmla="*/ 22114 w 149713"/>
                  <a:gd name="connsiteY2" fmla="*/ 381 h 2541"/>
                  <a:gd name="connsiteX3" fmla="*/ 5973 w 149713"/>
                  <a:gd name="connsiteY3" fmla="*/ 763 h 2541"/>
                  <a:gd name="connsiteX4" fmla="*/ 0 w 149713"/>
                  <a:gd name="connsiteY4" fmla="*/ 1271 h 2541"/>
                  <a:gd name="connsiteX5" fmla="*/ 5973 w 149713"/>
                  <a:gd name="connsiteY5" fmla="*/ 1779 h 2541"/>
                  <a:gd name="connsiteX6" fmla="*/ 22114 w 149713"/>
                  <a:gd name="connsiteY6" fmla="*/ 2160 h 2541"/>
                  <a:gd name="connsiteX7" fmla="*/ 74984 w 149713"/>
                  <a:gd name="connsiteY7" fmla="*/ 2542 h 2541"/>
                  <a:gd name="connsiteX8" fmla="*/ 127854 w 149713"/>
                  <a:gd name="connsiteY8" fmla="*/ 2160 h 2541"/>
                  <a:gd name="connsiteX9" fmla="*/ 143868 w 149713"/>
                  <a:gd name="connsiteY9" fmla="*/ 1779 h 2541"/>
                  <a:gd name="connsiteX10" fmla="*/ 149714 w 149713"/>
                  <a:gd name="connsiteY10" fmla="*/ 1271 h 2541"/>
                  <a:gd name="connsiteX11" fmla="*/ 143868 w 149713"/>
                  <a:gd name="connsiteY11" fmla="*/ 763 h 2541"/>
                  <a:gd name="connsiteX12" fmla="*/ 127854 w 149713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713" h="2541">
                    <a:moveTo>
                      <a:pt x="127854" y="381"/>
                    </a:moveTo>
                    <a:cubicBezTo>
                      <a:pt x="114383" y="381"/>
                      <a:pt x="95700" y="127"/>
                      <a:pt x="74984" y="0"/>
                    </a:cubicBezTo>
                    <a:cubicBezTo>
                      <a:pt x="54395" y="127"/>
                      <a:pt x="35713" y="254"/>
                      <a:pt x="22114" y="381"/>
                    </a:cubicBezTo>
                    <a:cubicBezTo>
                      <a:pt x="15378" y="508"/>
                      <a:pt x="9786" y="635"/>
                      <a:pt x="5973" y="763"/>
                    </a:cubicBezTo>
                    <a:cubicBezTo>
                      <a:pt x="2160" y="889"/>
                      <a:pt x="0" y="1017"/>
                      <a:pt x="0" y="1271"/>
                    </a:cubicBezTo>
                    <a:cubicBezTo>
                      <a:pt x="0" y="1525"/>
                      <a:pt x="2160" y="1652"/>
                      <a:pt x="5973" y="1779"/>
                    </a:cubicBezTo>
                    <a:cubicBezTo>
                      <a:pt x="9786" y="1779"/>
                      <a:pt x="15378" y="2034"/>
                      <a:pt x="22114" y="2160"/>
                    </a:cubicBezTo>
                    <a:cubicBezTo>
                      <a:pt x="35713" y="2160"/>
                      <a:pt x="54522" y="2415"/>
                      <a:pt x="74984" y="2542"/>
                    </a:cubicBezTo>
                    <a:cubicBezTo>
                      <a:pt x="95573" y="2415"/>
                      <a:pt x="114255" y="2288"/>
                      <a:pt x="127854" y="2160"/>
                    </a:cubicBezTo>
                    <a:cubicBezTo>
                      <a:pt x="134590" y="2034"/>
                      <a:pt x="140055" y="1906"/>
                      <a:pt x="143868" y="1779"/>
                    </a:cubicBezTo>
                    <a:cubicBezTo>
                      <a:pt x="147681" y="1652"/>
                      <a:pt x="149714" y="1525"/>
                      <a:pt x="149714" y="1271"/>
                    </a:cubicBezTo>
                    <a:cubicBezTo>
                      <a:pt x="149714" y="1017"/>
                      <a:pt x="147681" y="889"/>
                      <a:pt x="143868" y="763"/>
                    </a:cubicBezTo>
                    <a:cubicBezTo>
                      <a:pt x="140055" y="763"/>
                      <a:pt x="134590" y="508"/>
                      <a:pt x="127854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2" name="Freeform: Shape 2601">
                <a:extLst>
                  <a:ext uri="{FF2B5EF4-FFF2-40B4-BE49-F238E27FC236}">
                    <a16:creationId xmlns:a16="http://schemas.microsoft.com/office/drawing/2014/main" id="{F53FE204-E1F6-C4DF-C62E-B360A164FC1A}"/>
                  </a:ext>
                </a:extLst>
              </p:cNvPr>
              <p:cNvSpPr/>
              <p:nvPr/>
            </p:nvSpPr>
            <p:spPr>
              <a:xfrm>
                <a:off x="-374764" y="6405101"/>
                <a:ext cx="824444" cy="953199"/>
              </a:xfrm>
              <a:custGeom>
                <a:avLst/>
                <a:gdLst>
                  <a:gd name="connsiteX0" fmla="*/ 809193 w 824444"/>
                  <a:gd name="connsiteY0" fmla="*/ 946844 h 953199"/>
                  <a:gd name="connsiteX1" fmla="*/ 821394 w 824444"/>
                  <a:gd name="connsiteY1" fmla="*/ 946844 h 953199"/>
                  <a:gd name="connsiteX2" fmla="*/ 804237 w 824444"/>
                  <a:gd name="connsiteY2" fmla="*/ 946844 h 953199"/>
                  <a:gd name="connsiteX3" fmla="*/ 801949 w 824444"/>
                  <a:gd name="connsiteY3" fmla="*/ 946844 h 953199"/>
                  <a:gd name="connsiteX4" fmla="*/ 749206 w 824444"/>
                  <a:gd name="connsiteY4" fmla="*/ 946463 h 953199"/>
                  <a:gd name="connsiteX5" fmla="*/ 745012 w 824444"/>
                  <a:gd name="connsiteY5" fmla="*/ 946463 h 953199"/>
                  <a:gd name="connsiteX6" fmla="*/ 625037 w 824444"/>
                  <a:gd name="connsiteY6" fmla="*/ 945701 h 953199"/>
                  <a:gd name="connsiteX7" fmla="*/ 428299 w 824444"/>
                  <a:gd name="connsiteY7" fmla="*/ 944430 h 953199"/>
                  <a:gd name="connsiteX8" fmla="*/ 337683 w 824444"/>
                  <a:gd name="connsiteY8" fmla="*/ 945955 h 953199"/>
                  <a:gd name="connsiteX9" fmla="*/ 247321 w 824444"/>
                  <a:gd name="connsiteY9" fmla="*/ 947480 h 953199"/>
                  <a:gd name="connsiteX10" fmla="*/ 332853 w 824444"/>
                  <a:gd name="connsiteY10" fmla="*/ 947480 h 953199"/>
                  <a:gd name="connsiteX11" fmla="*/ 292438 w 824444"/>
                  <a:gd name="connsiteY11" fmla="*/ 948115 h 953199"/>
                  <a:gd name="connsiteX12" fmla="*/ 43084 w 824444"/>
                  <a:gd name="connsiteY12" fmla="*/ 947607 h 953199"/>
                  <a:gd name="connsiteX13" fmla="*/ 8261 w 824444"/>
                  <a:gd name="connsiteY13" fmla="*/ 947607 h 953199"/>
                  <a:gd name="connsiteX14" fmla="*/ 43084 w 824444"/>
                  <a:gd name="connsiteY14" fmla="*/ 946082 h 953199"/>
                  <a:gd name="connsiteX15" fmla="*/ 133319 w 824444"/>
                  <a:gd name="connsiteY15" fmla="*/ 942269 h 953199"/>
                  <a:gd name="connsiteX16" fmla="*/ 43084 w 824444"/>
                  <a:gd name="connsiteY16" fmla="*/ 941379 h 953199"/>
                  <a:gd name="connsiteX17" fmla="*/ 8007 w 824444"/>
                  <a:gd name="connsiteY17" fmla="*/ 940998 h 953199"/>
                  <a:gd name="connsiteX18" fmla="*/ 8388 w 824444"/>
                  <a:gd name="connsiteY18" fmla="*/ 906556 h 953199"/>
                  <a:gd name="connsiteX19" fmla="*/ 9024 w 824444"/>
                  <a:gd name="connsiteY19" fmla="*/ 846696 h 953199"/>
                  <a:gd name="connsiteX20" fmla="*/ 9024 w 824444"/>
                  <a:gd name="connsiteY20" fmla="*/ 906556 h 953199"/>
                  <a:gd name="connsiteX21" fmla="*/ 9024 w 824444"/>
                  <a:gd name="connsiteY21" fmla="*/ 940744 h 953199"/>
                  <a:gd name="connsiteX22" fmla="*/ 290023 w 824444"/>
                  <a:gd name="connsiteY22" fmla="*/ 940744 h 953199"/>
                  <a:gd name="connsiteX23" fmla="*/ 286211 w 824444"/>
                  <a:gd name="connsiteY23" fmla="*/ 940744 h 953199"/>
                  <a:gd name="connsiteX24" fmla="*/ 280364 w 824444"/>
                  <a:gd name="connsiteY24" fmla="*/ 941252 h 953199"/>
                  <a:gd name="connsiteX25" fmla="*/ 286211 w 824444"/>
                  <a:gd name="connsiteY25" fmla="*/ 941761 h 953199"/>
                  <a:gd name="connsiteX26" fmla="*/ 302097 w 824444"/>
                  <a:gd name="connsiteY26" fmla="*/ 942142 h 953199"/>
                  <a:gd name="connsiteX27" fmla="*/ 354840 w 824444"/>
                  <a:gd name="connsiteY27" fmla="*/ 942523 h 953199"/>
                  <a:gd name="connsiteX28" fmla="*/ 408219 w 824444"/>
                  <a:gd name="connsiteY28" fmla="*/ 942142 h 953199"/>
                  <a:gd name="connsiteX29" fmla="*/ 424614 w 824444"/>
                  <a:gd name="connsiteY29" fmla="*/ 941761 h 953199"/>
                  <a:gd name="connsiteX30" fmla="*/ 430587 w 824444"/>
                  <a:gd name="connsiteY30" fmla="*/ 941252 h 953199"/>
                  <a:gd name="connsiteX31" fmla="*/ 424614 w 824444"/>
                  <a:gd name="connsiteY31" fmla="*/ 940744 h 953199"/>
                  <a:gd name="connsiteX32" fmla="*/ 420674 w 824444"/>
                  <a:gd name="connsiteY32" fmla="*/ 940744 h 953199"/>
                  <a:gd name="connsiteX33" fmla="*/ 510019 w 824444"/>
                  <a:gd name="connsiteY33" fmla="*/ 940744 h 953199"/>
                  <a:gd name="connsiteX34" fmla="*/ 424868 w 824444"/>
                  <a:gd name="connsiteY34" fmla="*/ 938584 h 953199"/>
                  <a:gd name="connsiteX35" fmla="*/ 340987 w 824444"/>
                  <a:gd name="connsiteY35" fmla="*/ 936296 h 953199"/>
                  <a:gd name="connsiteX36" fmla="*/ 159246 w 824444"/>
                  <a:gd name="connsiteY36" fmla="*/ 936931 h 953199"/>
                  <a:gd name="connsiteX37" fmla="*/ 43211 w 824444"/>
                  <a:gd name="connsiteY37" fmla="*/ 936169 h 953199"/>
                  <a:gd name="connsiteX38" fmla="*/ 13472 w 824444"/>
                  <a:gd name="connsiteY38" fmla="*/ 935914 h 953199"/>
                  <a:gd name="connsiteX39" fmla="*/ 13726 w 824444"/>
                  <a:gd name="connsiteY39" fmla="*/ 906556 h 953199"/>
                  <a:gd name="connsiteX40" fmla="*/ 14616 w 824444"/>
                  <a:gd name="connsiteY40" fmla="*/ 784040 h 953199"/>
                  <a:gd name="connsiteX41" fmla="*/ 17666 w 824444"/>
                  <a:gd name="connsiteY41" fmla="*/ 479655 h 953199"/>
                  <a:gd name="connsiteX42" fmla="*/ 17157 w 824444"/>
                  <a:gd name="connsiteY42" fmla="*/ 708547 h 953199"/>
                  <a:gd name="connsiteX43" fmla="*/ 17157 w 824444"/>
                  <a:gd name="connsiteY43" fmla="*/ 764722 h 953199"/>
                  <a:gd name="connsiteX44" fmla="*/ 16903 w 824444"/>
                  <a:gd name="connsiteY44" fmla="*/ 775525 h 953199"/>
                  <a:gd name="connsiteX45" fmla="*/ 16522 w 824444"/>
                  <a:gd name="connsiteY45" fmla="*/ 829157 h 953199"/>
                  <a:gd name="connsiteX46" fmla="*/ 16903 w 824444"/>
                  <a:gd name="connsiteY46" fmla="*/ 883171 h 953199"/>
                  <a:gd name="connsiteX47" fmla="*/ 17284 w 824444"/>
                  <a:gd name="connsiteY47" fmla="*/ 899312 h 953199"/>
                  <a:gd name="connsiteX48" fmla="*/ 17284 w 824444"/>
                  <a:gd name="connsiteY48" fmla="*/ 932864 h 953199"/>
                  <a:gd name="connsiteX49" fmla="*/ 43465 w 824444"/>
                  <a:gd name="connsiteY49" fmla="*/ 932864 h 953199"/>
                  <a:gd name="connsiteX50" fmla="*/ 73459 w 824444"/>
                  <a:gd name="connsiteY50" fmla="*/ 932864 h 953199"/>
                  <a:gd name="connsiteX51" fmla="*/ 43465 w 824444"/>
                  <a:gd name="connsiteY51" fmla="*/ 932610 h 953199"/>
                  <a:gd name="connsiteX52" fmla="*/ 17412 w 824444"/>
                  <a:gd name="connsiteY52" fmla="*/ 932356 h 953199"/>
                  <a:gd name="connsiteX53" fmla="*/ 17666 w 824444"/>
                  <a:gd name="connsiteY53" fmla="*/ 906811 h 953199"/>
                  <a:gd name="connsiteX54" fmla="*/ 17666 w 824444"/>
                  <a:gd name="connsiteY54" fmla="*/ 905158 h 953199"/>
                  <a:gd name="connsiteX55" fmla="*/ 17793 w 824444"/>
                  <a:gd name="connsiteY55" fmla="*/ 905794 h 953199"/>
                  <a:gd name="connsiteX56" fmla="*/ 18301 w 824444"/>
                  <a:gd name="connsiteY56" fmla="*/ 899693 h 953199"/>
                  <a:gd name="connsiteX57" fmla="*/ 18683 w 824444"/>
                  <a:gd name="connsiteY57" fmla="*/ 883299 h 953199"/>
                  <a:gd name="connsiteX58" fmla="*/ 19064 w 824444"/>
                  <a:gd name="connsiteY58" fmla="*/ 829411 h 953199"/>
                  <a:gd name="connsiteX59" fmla="*/ 18810 w 824444"/>
                  <a:gd name="connsiteY59" fmla="*/ 793953 h 953199"/>
                  <a:gd name="connsiteX60" fmla="*/ 21351 w 824444"/>
                  <a:gd name="connsiteY60" fmla="*/ 556419 h 953199"/>
                  <a:gd name="connsiteX61" fmla="*/ 27071 w 824444"/>
                  <a:gd name="connsiteY61" fmla="*/ 90119 h 953199"/>
                  <a:gd name="connsiteX62" fmla="*/ 24783 w 824444"/>
                  <a:gd name="connsiteY62" fmla="*/ 11 h 953199"/>
                  <a:gd name="connsiteX63" fmla="*/ 21733 w 824444"/>
                  <a:gd name="connsiteY63" fmla="*/ 44366 h 953199"/>
                  <a:gd name="connsiteX64" fmla="*/ 18301 w 824444"/>
                  <a:gd name="connsiteY64" fmla="*/ 154046 h 953199"/>
                  <a:gd name="connsiteX65" fmla="*/ 14743 w 824444"/>
                  <a:gd name="connsiteY65" fmla="*/ 310242 h 953199"/>
                  <a:gd name="connsiteX66" fmla="*/ 12836 w 824444"/>
                  <a:gd name="connsiteY66" fmla="*/ 699905 h 953199"/>
                  <a:gd name="connsiteX67" fmla="*/ 12836 w 824444"/>
                  <a:gd name="connsiteY67" fmla="*/ 889399 h 953199"/>
                  <a:gd name="connsiteX68" fmla="*/ 11438 w 824444"/>
                  <a:gd name="connsiteY68" fmla="*/ 561375 h 953199"/>
                  <a:gd name="connsiteX69" fmla="*/ 10803 w 824444"/>
                  <a:gd name="connsiteY69" fmla="*/ 371754 h 953199"/>
                  <a:gd name="connsiteX70" fmla="*/ 10294 w 824444"/>
                  <a:gd name="connsiteY70" fmla="*/ 313673 h 953199"/>
                  <a:gd name="connsiteX71" fmla="*/ 9913 w 824444"/>
                  <a:gd name="connsiteY71" fmla="*/ 297787 h 953199"/>
                  <a:gd name="connsiteX72" fmla="*/ 9532 w 824444"/>
                  <a:gd name="connsiteY72" fmla="*/ 292068 h 953199"/>
                  <a:gd name="connsiteX73" fmla="*/ 8642 w 824444"/>
                  <a:gd name="connsiteY73" fmla="*/ 303125 h 953199"/>
                  <a:gd name="connsiteX74" fmla="*/ 7753 w 824444"/>
                  <a:gd name="connsiteY74" fmla="*/ 334008 h 953199"/>
                  <a:gd name="connsiteX75" fmla="*/ 6227 w 824444"/>
                  <a:gd name="connsiteY75" fmla="*/ 435808 h 953199"/>
                  <a:gd name="connsiteX76" fmla="*/ 6990 w 824444"/>
                  <a:gd name="connsiteY76" fmla="*/ 659490 h 953199"/>
                  <a:gd name="connsiteX77" fmla="*/ 4957 w 824444"/>
                  <a:gd name="connsiteY77" fmla="*/ 698634 h 953199"/>
                  <a:gd name="connsiteX78" fmla="*/ 0 w 824444"/>
                  <a:gd name="connsiteY78" fmla="*/ 805391 h 953199"/>
                  <a:gd name="connsiteX79" fmla="*/ 3940 w 824444"/>
                  <a:gd name="connsiteY79" fmla="*/ 902489 h 953199"/>
                  <a:gd name="connsiteX80" fmla="*/ 3940 w 824444"/>
                  <a:gd name="connsiteY80" fmla="*/ 906811 h 953199"/>
                  <a:gd name="connsiteX81" fmla="*/ 5846 w 824444"/>
                  <a:gd name="connsiteY81" fmla="*/ 947734 h 953199"/>
                  <a:gd name="connsiteX82" fmla="*/ 2669 w 824444"/>
                  <a:gd name="connsiteY82" fmla="*/ 947734 h 953199"/>
                  <a:gd name="connsiteX83" fmla="*/ 2669 w 824444"/>
                  <a:gd name="connsiteY83" fmla="*/ 906811 h 953199"/>
                  <a:gd name="connsiteX84" fmla="*/ 2669 w 824444"/>
                  <a:gd name="connsiteY84" fmla="*/ 895627 h 953199"/>
                  <a:gd name="connsiteX85" fmla="*/ 1398 w 824444"/>
                  <a:gd name="connsiteY85" fmla="*/ 906811 h 953199"/>
                  <a:gd name="connsiteX86" fmla="*/ 763 w 824444"/>
                  <a:gd name="connsiteY86" fmla="*/ 948370 h 953199"/>
                  <a:gd name="connsiteX87" fmla="*/ 43720 w 824444"/>
                  <a:gd name="connsiteY87" fmla="*/ 949132 h 953199"/>
                  <a:gd name="connsiteX88" fmla="*/ 192163 w 824444"/>
                  <a:gd name="connsiteY88" fmla="*/ 950022 h 953199"/>
                  <a:gd name="connsiteX89" fmla="*/ 142597 w 824444"/>
                  <a:gd name="connsiteY89" fmla="*/ 950784 h 953199"/>
                  <a:gd name="connsiteX90" fmla="*/ 158611 w 824444"/>
                  <a:gd name="connsiteY90" fmla="*/ 950784 h 953199"/>
                  <a:gd name="connsiteX91" fmla="*/ 147299 w 824444"/>
                  <a:gd name="connsiteY91" fmla="*/ 953199 h 953199"/>
                  <a:gd name="connsiteX92" fmla="*/ 448634 w 824444"/>
                  <a:gd name="connsiteY92" fmla="*/ 953199 h 953199"/>
                  <a:gd name="connsiteX93" fmla="*/ 536709 w 824444"/>
                  <a:gd name="connsiteY93" fmla="*/ 950784 h 953199"/>
                  <a:gd name="connsiteX94" fmla="*/ 542301 w 824444"/>
                  <a:gd name="connsiteY94" fmla="*/ 950784 h 953199"/>
                  <a:gd name="connsiteX95" fmla="*/ 528575 w 824444"/>
                  <a:gd name="connsiteY95" fmla="*/ 950530 h 953199"/>
                  <a:gd name="connsiteX96" fmla="*/ 491972 w 824444"/>
                  <a:gd name="connsiteY96" fmla="*/ 949895 h 953199"/>
                  <a:gd name="connsiteX97" fmla="*/ 442534 w 824444"/>
                  <a:gd name="connsiteY97" fmla="*/ 949132 h 953199"/>
                  <a:gd name="connsiteX98" fmla="*/ 428045 w 824444"/>
                  <a:gd name="connsiteY98" fmla="*/ 948878 h 953199"/>
                  <a:gd name="connsiteX99" fmla="*/ 434527 w 824444"/>
                  <a:gd name="connsiteY99" fmla="*/ 948624 h 953199"/>
                  <a:gd name="connsiteX100" fmla="*/ 405804 w 824444"/>
                  <a:gd name="connsiteY100" fmla="*/ 948624 h 953199"/>
                  <a:gd name="connsiteX101" fmla="*/ 351409 w 824444"/>
                  <a:gd name="connsiteY101" fmla="*/ 947734 h 953199"/>
                  <a:gd name="connsiteX102" fmla="*/ 535438 w 824444"/>
                  <a:gd name="connsiteY102" fmla="*/ 947734 h 953199"/>
                  <a:gd name="connsiteX103" fmla="*/ 686677 w 824444"/>
                  <a:gd name="connsiteY103" fmla="*/ 947480 h 953199"/>
                  <a:gd name="connsiteX104" fmla="*/ 681339 w 824444"/>
                  <a:gd name="connsiteY104" fmla="*/ 947607 h 953199"/>
                  <a:gd name="connsiteX105" fmla="*/ 675493 w 824444"/>
                  <a:gd name="connsiteY105" fmla="*/ 948115 h 953199"/>
                  <a:gd name="connsiteX106" fmla="*/ 681339 w 824444"/>
                  <a:gd name="connsiteY106" fmla="*/ 948624 h 953199"/>
                  <a:gd name="connsiteX107" fmla="*/ 697225 w 824444"/>
                  <a:gd name="connsiteY107" fmla="*/ 949005 h 953199"/>
                  <a:gd name="connsiteX108" fmla="*/ 749969 w 824444"/>
                  <a:gd name="connsiteY108" fmla="*/ 949386 h 953199"/>
                  <a:gd name="connsiteX109" fmla="*/ 802712 w 824444"/>
                  <a:gd name="connsiteY109" fmla="*/ 949005 h 953199"/>
                  <a:gd name="connsiteX110" fmla="*/ 818598 w 824444"/>
                  <a:gd name="connsiteY110" fmla="*/ 948624 h 953199"/>
                  <a:gd name="connsiteX111" fmla="*/ 824444 w 824444"/>
                  <a:gd name="connsiteY111" fmla="*/ 948115 h 953199"/>
                  <a:gd name="connsiteX112" fmla="*/ 818598 w 824444"/>
                  <a:gd name="connsiteY112" fmla="*/ 947607 h 953199"/>
                  <a:gd name="connsiteX113" fmla="*/ 809829 w 824444"/>
                  <a:gd name="connsiteY113" fmla="*/ 947353 h 953199"/>
                  <a:gd name="connsiteX114" fmla="*/ 20462 w 824444"/>
                  <a:gd name="connsiteY114" fmla="*/ 937185 h 953199"/>
                  <a:gd name="connsiteX115" fmla="*/ 12328 w 824444"/>
                  <a:gd name="connsiteY115" fmla="*/ 937185 h 953199"/>
                  <a:gd name="connsiteX116" fmla="*/ 12328 w 824444"/>
                  <a:gd name="connsiteY116" fmla="*/ 937185 h 953199"/>
                  <a:gd name="connsiteX117" fmla="*/ 20462 w 824444"/>
                  <a:gd name="connsiteY117" fmla="*/ 937185 h 95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824444" h="953199">
                    <a:moveTo>
                      <a:pt x="809193" y="946844"/>
                    </a:moveTo>
                    <a:lnTo>
                      <a:pt x="821394" y="946844"/>
                    </a:lnTo>
                    <a:cubicBezTo>
                      <a:pt x="821394" y="946844"/>
                      <a:pt x="804237" y="946844"/>
                      <a:pt x="804237" y="946844"/>
                    </a:cubicBezTo>
                    <a:cubicBezTo>
                      <a:pt x="803474" y="946844"/>
                      <a:pt x="802839" y="946844"/>
                      <a:pt x="801949" y="946844"/>
                    </a:cubicBezTo>
                    <a:cubicBezTo>
                      <a:pt x="788477" y="946844"/>
                      <a:pt x="769922" y="946590"/>
                      <a:pt x="749206" y="946463"/>
                    </a:cubicBezTo>
                    <a:cubicBezTo>
                      <a:pt x="747808" y="946463"/>
                      <a:pt x="746410" y="946463"/>
                      <a:pt x="745012" y="946463"/>
                    </a:cubicBezTo>
                    <a:lnTo>
                      <a:pt x="625037" y="945701"/>
                    </a:lnTo>
                    <a:lnTo>
                      <a:pt x="428299" y="944430"/>
                    </a:lnTo>
                    <a:lnTo>
                      <a:pt x="337683" y="945955"/>
                    </a:lnTo>
                    <a:lnTo>
                      <a:pt x="247321" y="947480"/>
                    </a:lnTo>
                    <a:lnTo>
                      <a:pt x="332853" y="947480"/>
                    </a:lnTo>
                    <a:cubicBezTo>
                      <a:pt x="332853" y="947480"/>
                      <a:pt x="292438" y="948115"/>
                      <a:pt x="292438" y="948115"/>
                    </a:cubicBezTo>
                    <a:cubicBezTo>
                      <a:pt x="229146" y="948115"/>
                      <a:pt x="161407" y="947861"/>
                      <a:pt x="43084" y="947607"/>
                    </a:cubicBezTo>
                    <a:lnTo>
                      <a:pt x="8261" y="947607"/>
                    </a:lnTo>
                    <a:cubicBezTo>
                      <a:pt x="8261" y="947607"/>
                      <a:pt x="43084" y="946082"/>
                      <a:pt x="43084" y="946082"/>
                    </a:cubicBezTo>
                    <a:lnTo>
                      <a:pt x="133319" y="942269"/>
                    </a:lnTo>
                    <a:lnTo>
                      <a:pt x="43084" y="941379"/>
                    </a:lnTo>
                    <a:lnTo>
                      <a:pt x="8007" y="940998"/>
                    </a:lnTo>
                    <a:lnTo>
                      <a:pt x="8388" y="906556"/>
                    </a:lnTo>
                    <a:lnTo>
                      <a:pt x="9024" y="846696"/>
                    </a:lnTo>
                    <a:lnTo>
                      <a:pt x="9024" y="906556"/>
                    </a:lnTo>
                    <a:cubicBezTo>
                      <a:pt x="9024" y="906556"/>
                      <a:pt x="9024" y="940744"/>
                      <a:pt x="9024" y="940744"/>
                    </a:cubicBezTo>
                    <a:lnTo>
                      <a:pt x="290023" y="940744"/>
                    </a:lnTo>
                    <a:cubicBezTo>
                      <a:pt x="288753" y="940744"/>
                      <a:pt x="287227" y="940744"/>
                      <a:pt x="286211" y="940744"/>
                    </a:cubicBezTo>
                    <a:cubicBezTo>
                      <a:pt x="282398" y="940871"/>
                      <a:pt x="280364" y="940998"/>
                      <a:pt x="280364" y="941252"/>
                    </a:cubicBezTo>
                    <a:cubicBezTo>
                      <a:pt x="280364" y="941506"/>
                      <a:pt x="282398" y="941634"/>
                      <a:pt x="286211" y="941761"/>
                    </a:cubicBezTo>
                    <a:cubicBezTo>
                      <a:pt x="290023" y="941761"/>
                      <a:pt x="295488" y="942015"/>
                      <a:pt x="302097" y="942142"/>
                    </a:cubicBezTo>
                    <a:cubicBezTo>
                      <a:pt x="315569" y="942142"/>
                      <a:pt x="334124" y="942396"/>
                      <a:pt x="354840" y="942523"/>
                    </a:cubicBezTo>
                    <a:cubicBezTo>
                      <a:pt x="375429" y="942396"/>
                      <a:pt x="394366" y="942269"/>
                      <a:pt x="408219" y="942142"/>
                    </a:cubicBezTo>
                    <a:cubicBezTo>
                      <a:pt x="415082" y="942015"/>
                      <a:pt x="420674" y="941888"/>
                      <a:pt x="424614" y="941761"/>
                    </a:cubicBezTo>
                    <a:cubicBezTo>
                      <a:pt x="428426" y="941634"/>
                      <a:pt x="430587" y="941506"/>
                      <a:pt x="430587" y="941252"/>
                    </a:cubicBezTo>
                    <a:cubicBezTo>
                      <a:pt x="430587" y="940998"/>
                      <a:pt x="428426" y="940871"/>
                      <a:pt x="424614" y="940744"/>
                    </a:cubicBezTo>
                    <a:cubicBezTo>
                      <a:pt x="423470" y="940744"/>
                      <a:pt x="422072" y="940744"/>
                      <a:pt x="420674" y="940744"/>
                    </a:cubicBezTo>
                    <a:lnTo>
                      <a:pt x="510019" y="940744"/>
                    </a:lnTo>
                    <a:lnTo>
                      <a:pt x="424868" y="938584"/>
                    </a:lnTo>
                    <a:lnTo>
                      <a:pt x="340987" y="936296"/>
                    </a:lnTo>
                    <a:lnTo>
                      <a:pt x="159246" y="936931"/>
                    </a:lnTo>
                    <a:lnTo>
                      <a:pt x="43211" y="936169"/>
                    </a:lnTo>
                    <a:lnTo>
                      <a:pt x="13472" y="935914"/>
                    </a:lnTo>
                    <a:lnTo>
                      <a:pt x="13726" y="906556"/>
                    </a:lnTo>
                    <a:lnTo>
                      <a:pt x="14616" y="784040"/>
                    </a:lnTo>
                    <a:lnTo>
                      <a:pt x="17666" y="479655"/>
                    </a:lnTo>
                    <a:lnTo>
                      <a:pt x="17157" y="708547"/>
                    </a:lnTo>
                    <a:lnTo>
                      <a:pt x="17157" y="764722"/>
                    </a:lnTo>
                    <a:cubicBezTo>
                      <a:pt x="17157" y="767899"/>
                      <a:pt x="17030" y="771331"/>
                      <a:pt x="16903" y="775525"/>
                    </a:cubicBezTo>
                    <a:cubicBezTo>
                      <a:pt x="16903" y="789251"/>
                      <a:pt x="16649" y="808187"/>
                      <a:pt x="16522" y="829157"/>
                    </a:cubicBezTo>
                    <a:cubicBezTo>
                      <a:pt x="16649" y="850127"/>
                      <a:pt x="16776" y="869191"/>
                      <a:pt x="16903" y="883171"/>
                    </a:cubicBezTo>
                    <a:cubicBezTo>
                      <a:pt x="17030" y="889907"/>
                      <a:pt x="17157" y="895372"/>
                      <a:pt x="17284" y="899312"/>
                    </a:cubicBezTo>
                    <a:lnTo>
                      <a:pt x="17284" y="932864"/>
                    </a:lnTo>
                    <a:cubicBezTo>
                      <a:pt x="17284" y="932864"/>
                      <a:pt x="43465" y="932864"/>
                      <a:pt x="43465" y="932864"/>
                    </a:cubicBezTo>
                    <a:lnTo>
                      <a:pt x="73459" y="932864"/>
                    </a:lnTo>
                    <a:cubicBezTo>
                      <a:pt x="73459" y="932864"/>
                      <a:pt x="43465" y="932610"/>
                      <a:pt x="43465" y="932610"/>
                    </a:cubicBezTo>
                    <a:lnTo>
                      <a:pt x="17412" y="932356"/>
                    </a:lnTo>
                    <a:lnTo>
                      <a:pt x="17666" y="906811"/>
                    </a:lnTo>
                    <a:lnTo>
                      <a:pt x="17666" y="905158"/>
                    </a:lnTo>
                    <a:cubicBezTo>
                      <a:pt x="17666" y="905158"/>
                      <a:pt x="17666" y="905794"/>
                      <a:pt x="17793" y="905794"/>
                    </a:cubicBezTo>
                    <a:cubicBezTo>
                      <a:pt x="17920" y="905794"/>
                      <a:pt x="18174" y="903633"/>
                      <a:pt x="18301" y="899693"/>
                    </a:cubicBezTo>
                    <a:cubicBezTo>
                      <a:pt x="18301" y="895753"/>
                      <a:pt x="18555" y="890161"/>
                      <a:pt x="18683" y="883299"/>
                    </a:cubicBezTo>
                    <a:cubicBezTo>
                      <a:pt x="18683" y="869446"/>
                      <a:pt x="18937" y="850382"/>
                      <a:pt x="19064" y="829411"/>
                    </a:cubicBezTo>
                    <a:cubicBezTo>
                      <a:pt x="19064" y="816448"/>
                      <a:pt x="18937" y="804502"/>
                      <a:pt x="18810" y="793953"/>
                    </a:cubicBezTo>
                    <a:lnTo>
                      <a:pt x="21351" y="556419"/>
                    </a:lnTo>
                    <a:cubicBezTo>
                      <a:pt x="23893" y="347988"/>
                      <a:pt x="26435" y="138414"/>
                      <a:pt x="27071" y="90119"/>
                    </a:cubicBezTo>
                    <a:cubicBezTo>
                      <a:pt x="27452" y="41570"/>
                      <a:pt x="26435" y="1028"/>
                      <a:pt x="24783" y="11"/>
                    </a:cubicBezTo>
                    <a:cubicBezTo>
                      <a:pt x="24020" y="-497"/>
                      <a:pt x="22877" y="16533"/>
                      <a:pt x="21733" y="44366"/>
                    </a:cubicBezTo>
                    <a:cubicBezTo>
                      <a:pt x="20589" y="72326"/>
                      <a:pt x="19318" y="111089"/>
                      <a:pt x="18301" y="154046"/>
                    </a:cubicBezTo>
                    <a:lnTo>
                      <a:pt x="14743" y="310242"/>
                    </a:lnTo>
                    <a:lnTo>
                      <a:pt x="12836" y="699905"/>
                    </a:lnTo>
                    <a:lnTo>
                      <a:pt x="12836" y="889399"/>
                    </a:lnTo>
                    <a:cubicBezTo>
                      <a:pt x="12328" y="793826"/>
                      <a:pt x="11820" y="663811"/>
                      <a:pt x="11438" y="561375"/>
                    </a:cubicBezTo>
                    <a:cubicBezTo>
                      <a:pt x="11184" y="487662"/>
                      <a:pt x="10930" y="420558"/>
                      <a:pt x="10803" y="371754"/>
                    </a:cubicBezTo>
                    <a:cubicBezTo>
                      <a:pt x="10549" y="347353"/>
                      <a:pt x="10422" y="327526"/>
                      <a:pt x="10294" y="313673"/>
                    </a:cubicBezTo>
                    <a:cubicBezTo>
                      <a:pt x="10167" y="306810"/>
                      <a:pt x="10040" y="301473"/>
                      <a:pt x="9913" y="297787"/>
                    </a:cubicBezTo>
                    <a:cubicBezTo>
                      <a:pt x="9913" y="294101"/>
                      <a:pt x="9659" y="292195"/>
                      <a:pt x="9532" y="292068"/>
                    </a:cubicBezTo>
                    <a:cubicBezTo>
                      <a:pt x="9278" y="292068"/>
                      <a:pt x="8896" y="295881"/>
                      <a:pt x="8642" y="303125"/>
                    </a:cubicBezTo>
                    <a:cubicBezTo>
                      <a:pt x="8388" y="310496"/>
                      <a:pt x="8134" y="321045"/>
                      <a:pt x="7753" y="334008"/>
                    </a:cubicBezTo>
                    <a:cubicBezTo>
                      <a:pt x="7117" y="360062"/>
                      <a:pt x="6609" y="396156"/>
                      <a:pt x="6227" y="435808"/>
                    </a:cubicBezTo>
                    <a:cubicBezTo>
                      <a:pt x="5592" y="507870"/>
                      <a:pt x="5973" y="602553"/>
                      <a:pt x="6990" y="659490"/>
                    </a:cubicBezTo>
                    <a:cubicBezTo>
                      <a:pt x="6355" y="670039"/>
                      <a:pt x="5592" y="683129"/>
                      <a:pt x="4957" y="698634"/>
                    </a:cubicBezTo>
                    <a:lnTo>
                      <a:pt x="0" y="805391"/>
                    </a:lnTo>
                    <a:lnTo>
                      <a:pt x="3940" y="902489"/>
                    </a:lnTo>
                    <a:lnTo>
                      <a:pt x="3940" y="906811"/>
                    </a:lnTo>
                    <a:cubicBezTo>
                      <a:pt x="3940" y="906811"/>
                      <a:pt x="5846" y="947734"/>
                      <a:pt x="5846" y="947734"/>
                    </a:cubicBezTo>
                    <a:lnTo>
                      <a:pt x="2669" y="947734"/>
                    </a:lnTo>
                    <a:cubicBezTo>
                      <a:pt x="2669" y="947734"/>
                      <a:pt x="2669" y="906811"/>
                      <a:pt x="2669" y="906811"/>
                    </a:cubicBezTo>
                    <a:cubicBezTo>
                      <a:pt x="2669" y="904396"/>
                      <a:pt x="2669" y="900074"/>
                      <a:pt x="2669" y="895627"/>
                    </a:cubicBezTo>
                    <a:cubicBezTo>
                      <a:pt x="2161" y="880248"/>
                      <a:pt x="1779" y="886349"/>
                      <a:pt x="1398" y="906811"/>
                    </a:cubicBezTo>
                    <a:lnTo>
                      <a:pt x="763" y="948370"/>
                    </a:lnTo>
                    <a:lnTo>
                      <a:pt x="43720" y="949132"/>
                    </a:lnTo>
                    <a:cubicBezTo>
                      <a:pt x="72061" y="949641"/>
                      <a:pt x="129634" y="949895"/>
                      <a:pt x="192163" y="950022"/>
                    </a:cubicBezTo>
                    <a:lnTo>
                      <a:pt x="142597" y="950784"/>
                    </a:lnTo>
                    <a:lnTo>
                      <a:pt x="158611" y="950784"/>
                    </a:lnTo>
                    <a:cubicBezTo>
                      <a:pt x="134844" y="951420"/>
                      <a:pt x="138403" y="952309"/>
                      <a:pt x="147299" y="953199"/>
                    </a:cubicBezTo>
                    <a:lnTo>
                      <a:pt x="448634" y="953199"/>
                    </a:lnTo>
                    <a:cubicBezTo>
                      <a:pt x="533277" y="952563"/>
                      <a:pt x="562635" y="951674"/>
                      <a:pt x="536709" y="950784"/>
                    </a:cubicBezTo>
                    <a:lnTo>
                      <a:pt x="542301" y="950784"/>
                    </a:lnTo>
                    <a:lnTo>
                      <a:pt x="528575" y="950530"/>
                    </a:lnTo>
                    <a:cubicBezTo>
                      <a:pt x="519805" y="950276"/>
                      <a:pt x="507605" y="950149"/>
                      <a:pt x="491972" y="949895"/>
                    </a:cubicBezTo>
                    <a:lnTo>
                      <a:pt x="442534" y="949132"/>
                    </a:lnTo>
                    <a:lnTo>
                      <a:pt x="428045" y="948878"/>
                    </a:lnTo>
                    <a:cubicBezTo>
                      <a:pt x="431222" y="948878"/>
                      <a:pt x="433510" y="948624"/>
                      <a:pt x="434527" y="948624"/>
                    </a:cubicBezTo>
                    <a:cubicBezTo>
                      <a:pt x="424487" y="948624"/>
                      <a:pt x="414955" y="948624"/>
                      <a:pt x="405804" y="948624"/>
                    </a:cubicBezTo>
                    <a:lnTo>
                      <a:pt x="351409" y="947734"/>
                    </a:lnTo>
                    <a:lnTo>
                      <a:pt x="535438" y="947734"/>
                    </a:lnTo>
                    <a:cubicBezTo>
                      <a:pt x="535438" y="947734"/>
                      <a:pt x="686677" y="947480"/>
                      <a:pt x="686677" y="947480"/>
                    </a:cubicBezTo>
                    <a:cubicBezTo>
                      <a:pt x="684770" y="947480"/>
                      <a:pt x="682864" y="947480"/>
                      <a:pt x="681339" y="947607"/>
                    </a:cubicBezTo>
                    <a:cubicBezTo>
                      <a:pt x="677526" y="947734"/>
                      <a:pt x="675493" y="947861"/>
                      <a:pt x="675493" y="948115"/>
                    </a:cubicBezTo>
                    <a:cubicBezTo>
                      <a:pt x="675493" y="948370"/>
                      <a:pt x="677526" y="948497"/>
                      <a:pt x="681339" y="948624"/>
                    </a:cubicBezTo>
                    <a:cubicBezTo>
                      <a:pt x="685152" y="948624"/>
                      <a:pt x="690490" y="948878"/>
                      <a:pt x="697225" y="949005"/>
                    </a:cubicBezTo>
                    <a:cubicBezTo>
                      <a:pt x="710697" y="949005"/>
                      <a:pt x="729253" y="949259"/>
                      <a:pt x="749969" y="949386"/>
                    </a:cubicBezTo>
                    <a:cubicBezTo>
                      <a:pt x="770557" y="949259"/>
                      <a:pt x="789240" y="949132"/>
                      <a:pt x="802712" y="949005"/>
                    </a:cubicBezTo>
                    <a:cubicBezTo>
                      <a:pt x="809448" y="948878"/>
                      <a:pt x="814912" y="948751"/>
                      <a:pt x="818598" y="948624"/>
                    </a:cubicBezTo>
                    <a:cubicBezTo>
                      <a:pt x="822411" y="948497"/>
                      <a:pt x="824444" y="948370"/>
                      <a:pt x="824444" y="948115"/>
                    </a:cubicBezTo>
                    <a:cubicBezTo>
                      <a:pt x="824444" y="947861"/>
                      <a:pt x="822411" y="947734"/>
                      <a:pt x="818598" y="947607"/>
                    </a:cubicBezTo>
                    <a:cubicBezTo>
                      <a:pt x="816310" y="947607"/>
                      <a:pt x="813260" y="947480"/>
                      <a:pt x="809829" y="947353"/>
                    </a:cubicBezTo>
                    <a:close/>
                    <a:moveTo>
                      <a:pt x="20462" y="937185"/>
                    </a:moveTo>
                    <a:lnTo>
                      <a:pt x="12328" y="937185"/>
                    </a:lnTo>
                    <a:cubicBezTo>
                      <a:pt x="12328" y="937185"/>
                      <a:pt x="12328" y="937185"/>
                      <a:pt x="12328" y="937185"/>
                    </a:cubicBezTo>
                    <a:lnTo>
                      <a:pt x="20462" y="93718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3" name="Freeform: Shape 2602">
                <a:extLst>
                  <a:ext uri="{FF2B5EF4-FFF2-40B4-BE49-F238E27FC236}">
                    <a16:creationId xmlns:a16="http://schemas.microsoft.com/office/drawing/2014/main" id="{F7E85EAB-E9C4-E74C-B066-8CCE06FDA468}"/>
                  </a:ext>
                </a:extLst>
              </p:cNvPr>
              <p:cNvSpPr/>
              <p:nvPr/>
            </p:nvSpPr>
            <p:spPr>
              <a:xfrm>
                <a:off x="-353667" y="7095728"/>
                <a:ext cx="6354" cy="202965"/>
              </a:xfrm>
              <a:custGeom>
                <a:avLst/>
                <a:gdLst>
                  <a:gd name="connsiteX0" fmla="*/ 0 w 6354"/>
                  <a:gd name="connsiteY0" fmla="*/ 0 h 202965"/>
                  <a:gd name="connsiteX1" fmla="*/ 1398 w 6354"/>
                  <a:gd name="connsiteY1" fmla="*/ 101292 h 202965"/>
                  <a:gd name="connsiteX2" fmla="*/ 3050 w 6354"/>
                  <a:gd name="connsiteY2" fmla="*/ 202966 h 202965"/>
                  <a:gd name="connsiteX3" fmla="*/ 4702 w 6354"/>
                  <a:gd name="connsiteY3" fmla="*/ 101546 h 202965"/>
                  <a:gd name="connsiteX4" fmla="*/ 6355 w 6354"/>
                  <a:gd name="connsiteY4" fmla="*/ 890 h 202965"/>
                  <a:gd name="connsiteX5" fmla="*/ 3177 w 6354"/>
                  <a:gd name="connsiteY5" fmla="*/ 508 h 202965"/>
                  <a:gd name="connsiteX6" fmla="*/ 0 w 6354"/>
                  <a:gd name="connsiteY6" fmla="*/ 0 h 20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54" h="202965">
                    <a:moveTo>
                      <a:pt x="0" y="0"/>
                    </a:moveTo>
                    <a:lnTo>
                      <a:pt x="1398" y="101292"/>
                    </a:lnTo>
                    <a:lnTo>
                      <a:pt x="3050" y="202966"/>
                    </a:lnTo>
                    <a:lnTo>
                      <a:pt x="4702" y="101546"/>
                    </a:lnTo>
                    <a:lnTo>
                      <a:pt x="6355" y="890"/>
                    </a:lnTo>
                    <a:lnTo>
                      <a:pt x="3177" y="5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4" name="Freeform: Shape 2603">
                <a:extLst>
                  <a:ext uri="{FF2B5EF4-FFF2-40B4-BE49-F238E27FC236}">
                    <a16:creationId xmlns:a16="http://schemas.microsoft.com/office/drawing/2014/main" id="{54E2E4CE-93FE-C3E4-31EF-2490117ECA03}"/>
                  </a:ext>
                </a:extLst>
              </p:cNvPr>
              <p:cNvSpPr/>
              <p:nvPr/>
            </p:nvSpPr>
            <p:spPr>
              <a:xfrm>
                <a:off x="504074" y="7349784"/>
                <a:ext cx="150476" cy="2541"/>
              </a:xfrm>
              <a:custGeom>
                <a:avLst/>
                <a:gdLst>
                  <a:gd name="connsiteX0" fmla="*/ 128363 w 150476"/>
                  <a:gd name="connsiteY0" fmla="*/ 381 h 2541"/>
                  <a:gd name="connsiteX1" fmla="*/ 75874 w 150476"/>
                  <a:gd name="connsiteY1" fmla="*/ 0 h 2541"/>
                  <a:gd name="connsiteX2" fmla="*/ 22495 w 150476"/>
                  <a:gd name="connsiteY2" fmla="*/ 381 h 2541"/>
                  <a:gd name="connsiteX3" fmla="*/ 6101 w 150476"/>
                  <a:gd name="connsiteY3" fmla="*/ 763 h 2541"/>
                  <a:gd name="connsiteX4" fmla="*/ 0 w 150476"/>
                  <a:gd name="connsiteY4" fmla="*/ 1271 h 2541"/>
                  <a:gd name="connsiteX5" fmla="*/ 6101 w 150476"/>
                  <a:gd name="connsiteY5" fmla="*/ 1779 h 2541"/>
                  <a:gd name="connsiteX6" fmla="*/ 22495 w 150476"/>
                  <a:gd name="connsiteY6" fmla="*/ 2161 h 2541"/>
                  <a:gd name="connsiteX7" fmla="*/ 75874 w 150476"/>
                  <a:gd name="connsiteY7" fmla="*/ 2542 h 2541"/>
                  <a:gd name="connsiteX8" fmla="*/ 128363 w 150476"/>
                  <a:gd name="connsiteY8" fmla="*/ 2161 h 2541"/>
                  <a:gd name="connsiteX9" fmla="*/ 144503 w 150476"/>
                  <a:gd name="connsiteY9" fmla="*/ 1779 h 2541"/>
                  <a:gd name="connsiteX10" fmla="*/ 150477 w 150476"/>
                  <a:gd name="connsiteY10" fmla="*/ 1271 h 2541"/>
                  <a:gd name="connsiteX11" fmla="*/ 144503 w 150476"/>
                  <a:gd name="connsiteY11" fmla="*/ 763 h 2541"/>
                  <a:gd name="connsiteX12" fmla="*/ 128363 w 150476"/>
                  <a:gd name="connsiteY12" fmla="*/ 381 h 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76" h="2541">
                    <a:moveTo>
                      <a:pt x="128363" y="381"/>
                    </a:moveTo>
                    <a:cubicBezTo>
                      <a:pt x="114764" y="381"/>
                      <a:pt x="96209" y="127"/>
                      <a:pt x="75874" y="0"/>
                    </a:cubicBezTo>
                    <a:cubicBezTo>
                      <a:pt x="55285" y="127"/>
                      <a:pt x="36348" y="254"/>
                      <a:pt x="22495" y="381"/>
                    </a:cubicBezTo>
                    <a:cubicBezTo>
                      <a:pt x="15632" y="508"/>
                      <a:pt x="10040" y="636"/>
                      <a:pt x="6101" y="763"/>
                    </a:cubicBezTo>
                    <a:cubicBezTo>
                      <a:pt x="2161" y="890"/>
                      <a:pt x="0" y="1017"/>
                      <a:pt x="0" y="1271"/>
                    </a:cubicBezTo>
                    <a:cubicBezTo>
                      <a:pt x="0" y="1525"/>
                      <a:pt x="2161" y="1652"/>
                      <a:pt x="6101" y="1779"/>
                    </a:cubicBezTo>
                    <a:cubicBezTo>
                      <a:pt x="10040" y="1779"/>
                      <a:pt x="15632" y="2034"/>
                      <a:pt x="22495" y="2161"/>
                    </a:cubicBezTo>
                    <a:cubicBezTo>
                      <a:pt x="36348" y="2161"/>
                      <a:pt x="55285" y="2415"/>
                      <a:pt x="75874" y="2542"/>
                    </a:cubicBezTo>
                    <a:cubicBezTo>
                      <a:pt x="96082" y="2415"/>
                      <a:pt x="114764" y="2288"/>
                      <a:pt x="128363" y="2161"/>
                    </a:cubicBezTo>
                    <a:cubicBezTo>
                      <a:pt x="135099" y="2034"/>
                      <a:pt x="140564" y="1906"/>
                      <a:pt x="144503" y="1779"/>
                    </a:cubicBezTo>
                    <a:cubicBezTo>
                      <a:pt x="148316" y="1652"/>
                      <a:pt x="150477" y="1525"/>
                      <a:pt x="150477" y="1271"/>
                    </a:cubicBezTo>
                    <a:cubicBezTo>
                      <a:pt x="150477" y="1017"/>
                      <a:pt x="148316" y="890"/>
                      <a:pt x="144503" y="763"/>
                    </a:cubicBezTo>
                    <a:cubicBezTo>
                      <a:pt x="140691" y="763"/>
                      <a:pt x="135099" y="508"/>
                      <a:pt x="128363" y="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5" name="Freeform: Shape 2604">
                <a:extLst>
                  <a:ext uri="{FF2B5EF4-FFF2-40B4-BE49-F238E27FC236}">
                    <a16:creationId xmlns:a16="http://schemas.microsoft.com/office/drawing/2014/main" id="{8C8EB1E5-7C16-F01B-F801-5B3324C5C107}"/>
                  </a:ext>
                </a:extLst>
              </p:cNvPr>
              <p:cNvSpPr/>
              <p:nvPr/>
            </p:nvSpPr>
            <p:spPr>
              <a:xfrm>
                <a:off x="4631888" y="6349421"/>
                <a:ext cx="146542" cy="36523"/>
              </a:xfrm>
              <a:custGeom>
                <a:avLst/>
                <a:gdLst>
                  <a:gd name="connsiteX0" fmla="*/ 5847 w 146542"/>
                  <a:gd name="connsiteY0" fmla="*/ 1041 h 36523"/>
                  <a:gd name="connsiteX1" fmla="*/ 0 w 146542"/>
                  <a:gd name="connsiteY1" fmla="*/ 24 h 36523"/>
                  <a:gd name="connsiteX2" fmla="*/ 5719 w 146542"/>
                  <a:gd name="connsiteY2" fmla="*/ 1930 h 36523"/>
                  <a:gd name="connsiteX3" fmla="*/ 21479 w 146542"/>
                  <a:gd name="connsiteY3" fmla="*/ 6251 h 36523"/>
                  <a:gd name="connsiteX4" fmla="*/ 73713 w 146542"/>
                  <a:gd name="connsiteY4" fmla="*/ 19596 h 36523"/>
                  <a:gd name="connsiteX5" fmla="*/ 125059 w 146542"/>
                  <a:gd name="connsiteY5" fmla="*/ 32051 h 36523"/>
                  <a:gd name="connsiteX6" fmla="*/ 140691 w 146542"/>
                  <a:gd name="connsiteY6" fmla="*/ 35483 h 36523"/>
                  <a:gd name="connsiteX7" fmla="*/ 146537 w 146542"/>
                  <a:gd name="connsiteY7" fmla="*/ 36499 h 36523"/>
                  <a:gd name="connsiteX8" fmla="*/ 140945 w 146542"/>
                  <a:gd name="connsiteY8" fmla="*/ 34593 h 36523"/>
                  <a:gd name="connsiteX9" fmla="*/ 125440 w 146542"/>
                  <a:gd name="connsiteY9" fmla="*/ 30399 h 36523"/>
                  <a:gd name="connsiteX10" fmla="*/ 74349 w 146542"/>
                  <a:gd name="connsiteY10" fmla="*/ 17308 h 36523"/>
                  <a:gd name="connsiteX11" fmla="*/ 21987 w 146542"/>
                  <a:gd name="connsiteY11" fmla="*/ 4599 h 36523"/>
                  <a:gd name="connsiteX12" fmla="*/ 6101 w 146542"/>
                  <a:gd name="connsiteY12" fmla="*/ 1041 h 3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6542" h="36523">
                    <a:moveTo>
                      <a:pt x="5847" y="1041"/>
                    </a:moveTo>
                    <a:cubicBezTo>
                      <a:pt x="2034" y="278"/>
                      <a:pt x="0" y="-103"/>
                      <a:pt x="0" y="24"/>
                    </a:cubicBezTo>
                    <a:cubicBezTo>
                      <a:pt x="0" y="151"/>
                      <a:pt x="2034" y="914"/>
                      <a:pt x="5719" y="1930"/>
                    </a:cubicBezTo>
                    <a:cubicBezTo>
                      <a:pt x="9405" y="2947"/>
                      <a:pt x="14870" y="4472"/>
                      <a:pt x="21479" y="6251"/>
                    </a:cubicBezTo>
                    <a:cubicBezTo>
                      <a:pt x="34823" y="9683"/>
                      <a:pt x="53251" y="14386"/>
                      <a:pt x="73713" y="19596"/>
                    </a:cubicBezTo>
                    <a:cubicBezTo>
                      <a:pt x="93667" y="24426"/>
                      <a:pt x="111841" y="28874"/>
                      <a:pt x="125059" y="32051"/>
                    </a:cubicBezTo>
                    <a:cubicBezTo>
                      <a:pt x="131667" y="33576"/>
                      <a:pt x="137005" y="34720"/>
                      <a:pt x="140691" y="35483"/>
                    </a:cubicBezTo>
                    <a:cubicBezTo>
                      <a:pt x="144376" y="36245"/>
                      <a:pt x="146410" y="36627"/>
                      <a:pt x="146537" y="36499"/>
                    </a:cubicBezTo>
                    <a:cubicBezTo>
                      <a:pt x="146664" y="36372"/>
                      <a:pt x="144631" y="35737"/>
                      <a:pt x="140945" y="34593"/>
                    </a:cubicBezTo>
                    <a:cubicBezTo>
                      <a:pt x="137259" y="33576"/>
                      <a:pt x="132049" y="32178"/>
                      <a:pt x="125440" y="30399"/>
                    </a:cubicBezTo>
                    <a:cubicBezTo>
                      <a:pt x="112349" y="27095"/>
                      <a:pt x="94302" y="22392"/>
                      <a:pt x="74349" y="17308"/>
                    </a:cubicBezTo>
                    <a:cubicBezTo>
                      <a:pt x="53887" y="12352"/>
                      <a:pt x="35459" y="7904"/>
                      <a:pt x="21987" y="4599"/>
                    </a:cubicBezTo>
                    <a:cubicBezTo>
                      <a:pt x="15251" y="3074"/>
                      <a:pt x="9913" y="1930"/>
                      <a:pt x="6101" y="10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6" name="Freeform: Shape 2605">
                <a:extLst>
                  <a:ext uri="{FF2B5EF4-FFF2-40B4-BE49-F238E27FC236}">
                    <a16:creationId xmlns:a16="http://schemas.microsoft.com/office/drawing/2014/main" id="{18B02E3E-0D2B-6F9D-BA5B-A46662EE462C}"/>
                  </a:ext>
                </a:extLst>
              </p:cNvPr>
              <p:cNvSpPr/>
              <p:nvPr/>
            </p:nvSpPr>
            <p:spPr>
              <a:xfrm>
                <a:off x="728607" y="6072457"/>
                <a:ext cx="444575" cy="45892"/>
              </a:xfrm>
              <a:custGeom>
                <a:avLst/>
                <a:gdLst>
                  <a:gd name="connsiteX0" fmla="*/ 273667 w 444575"/>
                  <a:gd name="connsiteY0" fmla="*/ 16323 h 45892"/>
                  <a:gd name="connsiteX1" fmla="*/ 437996 w 444575"/>
                  <a:gd name="connsiteY1" fmla="*/ 691 h 45892"/>
                  <a:gd name="connsiteX2" fmla="*/ 321961 w 444575"/>
                  <a:gd name="connsiteY2" fmla="*/ 10223 h 45892"/>
                  <a:gd name="connsiteX3" fmla="*/ 220161 w 444575"/>
                  <a:gd name="connsiteY3" fmla="*/ 20263 h 45892"/>
                  <a:gd name="connsiteX4" fmla="*/ 21516 w 444575"/>
                  <a:gd name="connsiteY4" fmla="*/ 42504 h 45892"/>
                  <a:gd name="connsiteX5" fmla="*/ 58627 w 444575"/>
                  <a:gd name="connsiteY5" fmla="*/ 39581 h 45892"/>
                  <a:gd name="connsiteX6" fmla="*/ 273667 w 444575"/>
                  <a:gd name="connsiteY6" fmla="*/ 16323 h 45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575" h="45892">
                    <a:moveTo>
                      <a:pt x="273667" y="16323"/>
                    </a:moveTo>
                    <a:cubicBezTo>
                      <a:pt x="349667" y="9333"/>
                      <a:pt x="417153" y="1962"/>
                      <a:pt x="437996" y="691"/>
                    </a:cubicBezTo>
                    <a:cubicBezTo>
                      <a:pt x="458839" y="-961"/>
                      <a:pt x="432785" y="-326"/>
                      <a:pt x="321961" y="10223"/>
                    </a:cubicBezTo>
                    <a:cubicBezTo>
                      <a:pt x="301246" y="12765"/>
                      <a:pt x="268837" y="15815"/>
                      <a:pt x="220161" y="20263"/>
                    </a:cubicBezTo>
                    <a:cubicBezTo>
                      <a:pt x="171612" y="25093"/>
                      <a:pt x="106922" y="32718"/>
                      <a:pt x="21516" y="42504"/>
                    </a:cubicBezTo>
                    <a:cubicBezTo>
                      <a:pt x="-21059" y="48732"/>
                      <a:pt x="3851" y="45555"/>
                      <a:pt x="58627" y="39581"/>
                    </a:cubicBezTo>
                    <a:cubicBezTo>
                      <a:pt x="113404" y="33862"/>
                      <a:pt x="197539" y="22678"/>
                      <a:pt x="273667" y="163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7" name="Freeform: Shape 2606">
                <a:extLst>
                  <a:ext uri="{FF2B5EF4-FFF2-40B4-BE49-F238E27FC236}">
                    <a16:creationId xmlns:a16="http://schemas.microsoft.com/office/drawing/2014/main" id="{CBE3154D-16EF-4B24-336B-A77F4C9E1A23}"/>
                  </a:ext>
                </a:extLst>
              </p:cNvPr>
              <p:cNvSpPr/>
              <p:nvPr/>
            </p:nvSpPr>
            <p:spPr>
              <a:xfrm>
                <a:off x="6047608" y="7353597"/>
                <a:ext cx="686088" cy="4321"/>
              </a:xfrm>
              <a:custGeom>
                <a:avLst/>
                <a:gdLst>
                  <a:gd name="connsiteX0" fmla="*/ 591 w 686088"/>
                  <a:gd name="connsiteY0" fmla="*/ 4321 h 4321"/>
                  <a:gd name="connsiteX1" fmla="*/ 602878 w 686088"/>
                  <a:gd name="connsiteY1" fmla="*/ 4321 h 4321"/>
                  <a:gd name="connsiteX2" fmla="*/ 595380 w 686088"/>
                  <a:gd name="connsiteY2" fmla="*/ 2923 h 4321"/>
                  <a:gd name="connsiteX3" fmla="*/ 619527 w 686088"/>
                  <a:gd name="connsiteY3" fmla="*/ 2923 h 4321"/>
                  <a:gd name="connsiteX4" fmla="*/ 318321 w 686088"/>
                  <a:gd name="connsiteY4" fmla="*/ 0 h 4321"/>
                  <a:gd name="connsiteX5" fmla="*/ 318574 w 686088"/>
                  <a:gd name="connsiteY5" fmla="*/ 1398 h 4321"/>
                  <a:gd name="connsiteX6" fmla="*/ 464 w 686088"/>
                  <a:gd name="connsiteY6" fmla="*/ 4321 h 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6088" h="4321">
                    <a:moveTo>
                      <a:pt x="591" y="4321"/>
                    </a:moveTo>
                    <a:lnTo>
                      <a:pt x="602878" y="4321"/>
                    </a:lnTo>
                    <a:cubicBezTo>
                      <a:pt x="612919" y="3813"/>
                      <a:pt x="609107" y="3304"/>
                      <a:pt x="595380" y="2923"/>
                    </a:cubicBezTo>
                    <a:cubicBezTo>
                      <a:pt x="603260" y="2923"/>
                      <a:pt x="611267" y="2923"/>
                      <a:pt x="619527" y="2923"/>
                    </a:cubicBezTo>
                    <a:cubicBezTo>
                      <a:pt x="799617" y="1652"/>
                      <a:pt x="585721" y="0"/>
                      <a:pt x="318321" y="0"/>
                    </a:cubicBezTo>
                    <a:cubicBezTo>
                      <a:pt x="310314" y="508"/>
                      <a:pt x="309678" y="1017"/>
                      <a:pt x="318574" y="1398"/>
                    </a:cubicBezTo>
                    <a:cubicBezTo>
                      <a:pt x="157041" y="1398"/>
                      <a:pt x="-9958" y="2414"/>
                      <a:pt x="464" y="43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8" name="Freeform: Shape 2607">
                <a:extLst>
                  <a:ext uri="{FF2B5EF4-FFF2-40B4-BE49-F238E27FC236}">
                    <a16:creationId xmlns:a16="http://schemas.microsoft.com/office/drawing/2014/main" id="{CF09ECC2-B1EE-BECA-3AC0-8992EEBEE673}"/>
                  </a:ext>
                </a:extLst>
              </p:cNvPr>
              <p:cNvSpPr/>
              <p:nvPr/>
            </p:nvSpPr>
            <p:spPr>
              <a:xfrm>
                <a:off x="-332189" y="6035783"/>
                <a:ext cx="7820465" cy="1335988"/>
              </a:xfrm>
              <a:custGeom>
                <a:avLst/>
                <a:gdLst>
                  <a:gd name="connsiteX0" fmla="*/ 7820466 w 7820465"/>
                  <a:gd name="connsiteY0" fmla="*/ 1329506 h 1335988"/>
                  <a:gd name="connsiteX1" fmla="*/ 7596530 w 7820465"/>
                  <a:gd name="connsiteY1" fmla="*/ 1226943 h 1335988"/>
                  <a:gd name="connsiteX2" fmla="*/ 7572382 w 7820465"/>
                  <a:gd name="connsiteY2" fmla="*/ 1215886 h 1335988"/>
                  <a:gd name="connsiteX3" fmla="*/ 7573399 w 7820465"/>
                  <a:gd name="connsiteY3" fmla="*/ 1211565 h 1335988"/>
                  <a:gd name="connsiteX4" fmla="*/ 7572637 w 7820465"/>
                  <a:gd name="connsiteY4" fmla="*/ 1211565 h 1335988"/>
                  <a:gd name="connsiteX5" fmla="*/ 7571747 w 7820465"/>
                  <a:gd name="connsiteY5" fmla="*/ 1215632 h 1335988"/>
                  <a:gd name="connsiteX6" fmla="*/ 7562977 w 7820465"/>
                  <a:gd name="connsiteY6" fmla="*/ 1211565 h 1335988"/>
                  <a:gd name="connsiteX7" fmla="*/ 7572637 w 7820465"/>
                  <a:gd name="connsiteY7" fmla="*/ 1211565 h 1335988"/>
                  <a:gd name="connsiteX8" fmla="*/ 7573399 w 7820465"/>
                  <a:gd name="connsiteY8" fmla="*/ 1208134 h 1335988"/>
                  <a:gd name="connsiteX9" fmla="*/ 7555733 w 7820465"/>
                  <a:gd name="connsiteY9" fmla="*/ 1208134 h 1335988"/>
                  <a:gd name="connsiteX10" fmla="*/ 7310192 w 7820465"/>
                  <a:gd name="connsiteY10" fmla="*/ 1097437 h 1335988"/>
                  <a:gd name="connsiteX11" fmla="*/ 7391404 w 7820465"/>
                  <a:gd name="connsiteY11" fmla="*/ 1134675 h 1335988"/>
                  <a:gd name="connsiteX12" fmla="*/ 7429149 w 7820465"/>
                  <a:gd name="connsiteY12" fmla="*/ 1153358 h 1335988"/>
                  <a:gd name="connsiteX13" fmla="*/ 7448213 w 7820465"/>
                  <a:gd name="connsiteY13" fmla="*/ 1161364 h 1335988"/>
                  <a:gd name="connsiteX14" fmla="*/ 7488628 w 7820465"/>
                  <a:gd name="connsiteY14" fmla="*/ 1179665 h 1335988"/>
                  <a:gd name="connsiteX15" fmla="*/ 7544041 w 7820465"/>
                  <a:gd name="connsiteY15" fmla="*/ 1204702 h 1335988"/>
                  <a:gd name="connsiteX16" fmla="*/ 7551666 w 7820465"/>
                  <a:gd name="connsiteY16" fmla="*/ 1208134 h 1335988"/>
                  <a:gd name="connsiteX17" fmla="*/ 7537177 w 7820465"/>
                  <a:gd name="connsiteY17" fmla="*/ 1208134 h 1335988"/>
                  <a:gd name="connsiteX18" fmla="*/ 7434996 w 7820465"/>
                  <a:gd name="connsiteY18" fmla="*/ 1166956 h 1335988"/>
                  <a:gd name="connsiteX19" fmla="*/ 7527519 w 7820465"/>
                  <a:gd name="connsiteY19" fmla="*/ 1208261 h 1335988"/>
                  <a:gd name="connsiteX20" fmla="*/ 7520783 w 7820465"/>
                  <a:gd name="connsiteY20" fmla="*/ 1208261 h 1335988"/>
                  <a:gd name="connsiteX21" fmla="*/ 7512268 w 7820465"/>
                  <a:gd name="connsiteY21" fmla="*/ 1204321 h 1335988"/>
                  <a:gd name="connsiteX22" fmla="*/ 7463337 w 7820465"/>
                  <a:gd name="connsiteY22" fmla="*/ 1182334 h 1335988"/>
                  <a:gd name="connsiteX23" fmla="*/ 7448340 w 7820465"/>
                  <a:gd name="connsiteY23" fmla="*/ 1175853 h 1335988"/>
                  <a:gd name="connsiteX24" fmla="*/ 7442748 w 7820465"/>
                  <a:gd name="connsiteY24" fmla="*/ 1173819 h 1335988"/>
                  <a:gd name="connsiteX25" fmla="*/ 7447960 w 7820465"/>
                  <a:gd name="connsiteY25" fmla="*/ 1176742 h 1335988"/>
                  <a:gd name="connsiteX26" fmla="*/ 7462575 w 7820465"/>
                  <a:gd name="connsiteY26" fmla="*/ 1183859 h 1335988"/>
                  <a:gd name="connsiteX27" fmla="*/ 7511251 w 7820465"/>
                  <a:gd name="connsiteY27" fmla="*/ 1206609 h 1335988"/>
                  <a:gd name="connsiteX28" fmla="*/ 7515191 w 7820465"/>
                  <a:gd name="connsiteY28" fmla="*/ 1208388 h 1335988"/>
                  <a:gd name="connsiteX29" fmla="*/ 7511633 w 7820465"/>
                  <a:gd name="connsiteY29" fmla="*/ 1208388 h 1335988"/>
                  <a:gd name="connsiteX30" fmla="*/ 7379965 w 7820465"/>
                  <a:gd name="connsiteY30" fmla="*/ 1147765 h 1335988"/>
                  <a:gd name="connsiteX31" fmla="*/ 7394581 w 7820465"/>
                  <a:gd name="connsiteY31" fmla="*/ 1156154 h 1335988"/>
                  <a:gd name="connsiteX32" fmla="*/ 7366875 w 7820465"/>
                  <a:gd name="connsiteY32" fmla="*/ 1143698 h 1335988"/>
                  <a:gd name="connsiteX33" fmla="*/ 7331797 w 7820465"/>
                  <a:gd name="connsiteY33" fmla="*/ 1127177 h 1335988"/>
                  <a:gd name="connsiteX34" fmla="*/ 7179542 w 7820465"/>
                  <a:gd name="connsiteY34" fmla="*/ 1056005 h 1335988"/>
                  <a:gd name="connsiteX35" fmla="*/ 7097821 w 7820465"/>
                  <a:gd name="connsiteY35" fmla="*/ 1023215 h 1335988"/>
                  <a:gd name="connsiteX36" fmla="*/ 7016737 w 7820465"/>
                  <a:gd name="connsiteY36" fmla="*/ 990680 h 1335988"/>
                  <a:gd name="connsiteX37" fmla="*/ 6865625 w 7820465"/>
                  <a:gd name="connsiteY37" fmla="*/ 923449 h 1335988"/>
                  <a:gd name="connsiteX38" fmla="*/ 6790260 w 7820465"/>
                  <a:gd name="connsiteY38" fmla="*/ 890150 h 1335988"/>
                  <a:gd name="connsiteX39" fmla="*/ 6714005 w 7820465"/>
                  <a:gd name="connsiteY39" fmla="*/ 859013 h 1335988"/>
                  <a:gd name="connsiteX40" fmla="*/ 6440503 w 7820465"/>
                  <a:gd name="connsiteY40" fmla="*/ 757848 h 1335988"/>
                  <a:gd name="connsiteX41" fmla="*/ 6430081 w 7820465"/>
                  <a:gd name="connsiteY41" fmla="*/ 754035 h 1335988"/>
                  <a:gd name="connsiteX42" fmla="*/ 6414703 w 7820465"/>
                  <a:gd name="connsiteY42" fmla="*/ 748062 h 1335988"/>
                  <a:gd name="connsiteX43" fmla="*/ 6315571 w 7820465"/>
                  <a:gd name="connsiteY43" fmla="*/ 713239 h 1335988"/>
                  <a:gd name="connsiteX44" fmla="*/ 6374797 w 7820465"/>
                  <a:gd name="connsiteY44" fmla="*/ 732811 h 1335988"/>
                  <a:gd name="connsiteX45" fmla="*/ 6409620 w 7820465"/>
                  <a:gd name="connsiteY45" fmla="*/ 744376 h 1335988"/>
                  <a:gd name="connsiteX46" fmla="*/ 6444188 w 7820465"/>
                  <a:gd name="connsiteY46" fmla="*/ 756831 h 1335988"/>
                  <a:gd name="connsiteX47" fmla="*/ 6582719 w 7820465"/>
                  <a:gd name="connsiteY47" fmla="*/ 807414 h 1335988"/>
                  <a:gd name="connsiteX48" fmla="*/ 6475580 w 7820465"/>
                  <a:gd name="connsiteY48" fmla="*/ 765473 h 1335988"/>
                  <a:gd name="connsiteX49" fmla="*/ 6421947 w 7820465"/>
                  <a:gd name="connsiteY49" fmla="*/ 744503 h 1335988"/>
                  <a:gd name="connsiteX50" fmla="*/ 6367807 w 7820465"/>
                  <a:gd name="connsiteY50" fmla="*/ 725058 h 1335988"/>
                  <a:gd name="connsiteX51" fmla="*/ 6150225 w 7820465"/>
                  <a:gd name="connsiteY51" fmla="*/ 647659 h 1335988"/>
                  <a:gd name="connsiteX52" fmla="*/ 6111971 w 7820465"/>
                  <a:gd name="connsiteY52" fmla="*/ 635459 h 1335988"/>
                  <a:gd name="connsiteX53" fmla="*/ 6112987 w 7820465"/>
                  <a:gd name="connsiteY53" fmla="*/ 632408 h 1335988"/>
                  <a:gd name="connsiteX54" fmla="*/ 6114004 w 7820465"/>
                  <a:gd name="connsiteY54" fmla="*/ 629358 h 1335988"/>
                  <a:gd name="connsiteX55" fmla="*/ 6018685 w 7820465"/>
                  <a:gd name="connsiteY55" fmla="*/ 598475 h 1335988"/>
                  <a:gd name="connsiteX56" fmla="*/ 5922096 w 7820465"/>
                  <a:gd name="connsiteY56" fmla="*/ 569879 h 1335988"/>
                  <a:gd name="connsiteX57" fmla="*/ 6017668 w 7820465"/>
                  <a:gd name="connsiteY57" fmla="*/ 601652 h 1335988"/>
                  <a:gd name="connsiteX58" fmla="*/ 6110191 w 7820465"/>
                  <a:gd name="connsiteY58" fmla="*/ 634950 h 1335988"/>
                  <a:gd name="connsiteX59" fmla="*/ 6071301 w 7820465"/>
                  <a:gd name="connsiteY59" fmla="*/ 622495 h 1335988"/>
                  <a:gd name="connsiteX60" fmla="*/ 6031776 w 7820465"/>
                  <a:gd name="connsiteY60" fmla="*/ 610040 h 1335988"/>
                  <a:gd name="connsiteX61" fmla="*/ 5991996 w 7820465"/>
                  <a:gd name="connsiteY61" fmla="*/ 598602 h 1335988"/>
                  <a:gd name="connsiteX62" fmla="*/ 6031522 w 7820465"/>
                  <a:gd name="connsiteY62" fmla="*/ 611438 h 1335988"/>
                  <a:gd name="connsiteX63" fmla="*/ 6070666 w 7820465"/>
                  <a:gd name="connsiteY63" fmla="*/ 625418 h 1335988"/>
                  <a:gd name="connsiteX64" fmla="*/ 6148827 w 7820465"/>
                  <a:gd name="connsiteY64" fmla="*/ 653505 h 1335988"/>
                  <a:gd name="connsiteX65" fmla="*/ 6188607 w 7820465"/>
                  <a:gd name="connsiteY65" fmla="*/ 667867 h 1335988"/>
                  <a:gd name="connsiteX66" fmla="*/ 6188480 w 7820465"/>
                  <a:gd name="connsiteY66" fmla="*/ 667867 h 1335988"/>
                  <a:gd name="connsiteX67" fmla="*/ 6193944 w 7820465"/>
                  <a:gd name="connsiteY67" fmla="*/ 670282 h 1335988"/>
                  <a:gd name="connsiteX68" fmla="*/ 6209196 w 7820465"/>
                  <a:gd name="connsiteY68" fmla="*/ 676001 h 1335988"/>
                  <a:gd name="connsiteX69" fmla="*/ 6219109 w 7820465"/>
                  <a:gd name="connsiteY69" fmla="*/ 679560 h 1335988"/>
                  <a:gd name="connsiteX70" fmla="*/ 6260922 w 7820465"/>
                  <a:gd name="connsiteY70" fmla="*/ 695446 h 1335988"/>
                  <a:gd name="connsiteX71" fmla="*/ 6338575 w 7820465"/>
                  <a:gd name="connsiteY71" fmla="*/ 722643 h 1335988"/>
                  <a:gd name="connsiteX72" fmla="*/ 6302354 w 7820465"/>
                  <a:gd name="connsiteY72" fmla="*/ 710570 h 1335988"/>
                  <a:gd name="connsiteX73" fmla="*/ 6183142 w 7820465"/>
                  <a:gd name="connsiteY73" fmla="*/ 670663 h 1335988"/>
                  <a:gd name="connsiteX74" fmla="*/ 6079308 w 7820465"/>
                  <a:gd name="connsiteY74" fmla="*/ 633044 h 1335988"/>
                  <a:gd name="connsiteX75" fmla="*/ 6067489 w 7820465"/>
                  <a:gd name="connsiteY75" fmla="*/ 628850 h 1335988"/>
                  <a:gd name="connsiteX76" fmla="*/ 6062405 w 7820465"/>
                  <a:gd name="connsiteY76" fmla="*/ 626943 h 1335988"/>
                  <a:gd name="connsiteX77" fmla="*/ 6054398 w 7820465"/>
                  <a:gd name="connsiteY77" fmla="*/ 623893 h 1335988"/>
                  <a:gd name="connsiteX78" fmla="*/ 6059100 w 7820465"/>
                  <a:gd name="connsiteY78" fmla="*/ 625418 h 1335988"/>
                  <a:gd name="connsiteX79" fmla="*/ 6052619 w 7820465"/>
                  <a:gd name="connsiteY79" fmla="*/ 621097 h 1335988"/>
                  <a:gd name="connsiteX80" fmla="*/ 5893881 w 7820465"/>
                  <a:gd name="connsiteY80" fmla="*/ 569625 h 1335988"/>
                  <a:gd name="connsiteX81" fmla="*/ 5856262 w 7820465"/>
                  <a:gd name="connsiteY81" fmla="*/ 557805 h 1335988"/>
                  <a:gd name="connsiteX82" fmla="*/ 5884476 w 7820465"/>
                  <a:gd name="connsiteY82" fmla="*/ 565431 h 1335988"/>
                  <a:gd name="connsiteX83" fmla="*/ 5743150 w 7820465"/>
                  <a:gd name="connsiteY83" fmla="*/ 521076 h 1335988"/>
                  <a:gd name="connsiteX84" fmla="*/ 5743150 w 7820465"/>
                  <a:gd name="connsiteY84" fmla="*/ 521076 h 1335988"/>
                  <a:gd name="connsiteX85" fmla="*/ 5576025 w 7820465"/>
                  <a:gd name="connsiteY85" fmla="*/ 471383 h 1335988"/>
                  <a:gd name="connsiteX86" fmla="*/ 5473334 w 7820465"/>
                  <a:gd name="connsiteY86" fmla="*/ 442533 h 1335988"/>
                  <a:gd name="connsiteX87" fmla="*/ 5369882 w 7820465"/>
                  <a:gd name="connsiteY87" fmla="*/ 413429 h 1335988"/>
                  <a:gd name="connsiteX88" fmla="*/ 5266175 w 7820465"/>
                  <a:gd name="connsiteY88" fmla="*/ 385342 h 1335988"/>
                  <a:gd name="connsiteX89" fmla="*/ 5057617 w 7820465"/>
                  <a:gd name="connsiteY89" fmla="*/ 333489 h 1335988"/>
                  <a:gd name="connsiteX90" fmla="*/ 5268971 w 7820465"/>
                  <a:gd name="connsiteY90" fmla="*/ 389155 h 1335988"/>
                  <a:gd name="connsiteX91" fmla="*/ 5373949 w 7820465"/>
                  <a:gd name="connsiteY91" fmla="*/ 419276 h 1335988"/>
                  <a:gd name="connsiteX92" fmla="*/ 5417414 w 7820465"/>
                  <a:gd name="connsiteY92" fmla="*/ 432112 h 1335988"/>
                  <a:gd name="connsiteX93" fmla="*/ 5406103 w 7820465"/>
                  <a:gd name="connsiteY93" fmla="*/ 429316 h 1335988"/>
                  <a:gd name="connsiteX94" fmla="*/ 5431648 w 7820465"/>
                  <a:gd name="connsiteY94" fmla="*/ 437704 h 1335988"/>
                  <a:gd name="connsiteX95" fmla="*/ 5482739 w 7820465"/>
                  <a:gd name="connsiteY95" fmla="*/ 453463 h 1335988"/>
                  <a:gd name="connsiteX96" fmla="*/ 5472445 w 7820465"/>
                  <a:gd name="connsiteY96" fmla="*/ 450794 h 1335988"/>
                  <a:gd name="connsiteX97" fmla="*/ 5284857 w 7820465"/>
                  <a:gd name="connsiteY97" fmla="*/ 396780 h 1335988"/>
                  <a:gd name="connsiteX98" fmla="*/ 5287272 w 7820465"/>
                  <a:gd name="connsiteY98" fmla="*/ 398687 h 1335988"/>
                  <a:gd name="connsiteX99" fmla="*/ 5281553 w 7820465"/>
                  <a:gd name="connsiteY99" fmla="*/ 397162 h 1335988"/>
                  <a:gd name="connsiteX100" fmla="*/ 5264269 w 7820465"/>
                  <a:gd name="connsiteY100" fmla="*/ 391951 h 1335988"/>
                  <a:gd name="connsiteX101" fmla="*/ 5252957 w 7820465"/>
                  <a:gd name="connsiteY101" fmla="*/ 388900 h 1335988"/>
                  <a:gd name="connsiteX102" fmla="*/ 5255753 w 7820465"/>
                  <a:gd name="connsiteY102" fmla="*/ 389282 h 1335988"/>
                  <a:gd name="connsiteX103" fmla="*/ 5250161 w 7820465"/>
                  <a:gd name="connsiteY103" fmla="*/ 387375 h 1335988"/>
                  <a:gd name="connsiteX104" fmla="*/ 5234783 w 7820465"/>
                  <a:gd name="connsiteY104" fmla="*/ 383182 h 1335988"/>
                  <a:gd name="connsiteX105" fmla="*/ 5183565 w 7820465"/>
                  <a:gd name="connsiteY105" fmla="*/ 370091 h 1335988"/>
                  <a:gd name="connsiteX106" fmla="*/ 5132220 w 7820465"/>
                  <a:gd name="connsiteY106" fmla="*/ 357636 h 1335988"/>
                  <a:gd name="connsiteX107" fmla="*/ 5131585 w 7820465"/>
                  <a:gd name="connsiteY107" fmla="*/ 357509 h 1335988"/>
                  <a:gd name="connsiteX108" fmla="*/ 4982252 w 7820465"/>
                  <a:gd name="connsiteY108" fmla="*/ 319636 h 1335988"/>
                  <a:gd name="connsiteX109" fmla="*/ 4877147 w 7820465"/>
                  <a:gd name="connsiteY109" fmla="*/ 295107 h 1335988"/>
                  <a:gd name="connsiteX110" fmla="*/ 4834571 w 7820465"/>
                  <a:gd name="connsiteY110" fmla="*/ 285702 h 1335988"/>
                  <a:gd name="connsiteX111" fmla="*/ 4836478 w 7820465"/>
                  <a:gd name="connsiteY111" fmla="*/ 285829 h 1335988"/>
                  <a:gd name="connsiteX112" fmla="*/ 4830886 w 7820465"/>
                  <a:gd name="connsiteY112" fmla="*/ 284177 h 1335988"/>
                  <a:gd name="connsiteX113" fmla="*/ 4815380 w 7820465"/>
                  <a:gd name="connsiteY113" fmla="*/ 280364 h 1335988"/>
                  <a:gd name="connsiteX114" fmla="*/ 4763781 w 7820465"/>
                  <a:gd name="connsiteY114" fmla="*/ 268799 h 1335988"/>
                  <a:gd name="connsiteX115" fmla="*/ 4711674 w 7820465"/>
                  <a:gd name="connsiteY115" fmla="*/ 257869 h 1335988"/>
                  <a:gd name="connsiteX116" fmla="*/ 4695787 w 7820465"/>
                  <a:gd name="connsiteY116" fmla="*/ 254819 h 1335988"/>
                  <a:gd name="connsiteX117" fmla="*/ 4689814 w 7820465"/>
                  <a:gd name="connsiteY117" fmla="*/ 254056 h 1335988"/>
                  <a:gd name="connsiteX118" fmla="*/ 4689814 w 7820465"/>
                  <a:gd name="connsiteY118" fmla="*/ 254056 h 1335988"/>
                  <a:gd name="connsiteX119" fmla="*/ 4513283 w 7820465"/>
                  <a:gd name="connsiteY119" fmla="*/ 217962 h 1335988"/>
                  <a:gd name="connsiteX120" fmla="*/ 4039612 w 7820465"/>
                  <a:gd name="connsiteY120" fmla="*/ 135353 h 1335988"/>
                  <a:gd name="connsiteX121" fmla="*/ 4034147 w 7820465"/>
                  <a:gd name="connsiteY121" fmla="*/ 134082 h 1335988"/>
                  <a:gd name="connsiteX122" fmla="*/ 4018133 w 7820465"/>
                  <a:gd name="connsiteY122" fmla="*/ 131158 h 1335988"/>
                  <a:gd name="connsiteX123" fmla="*/ 3965645 w 7820465"/>
                  <a:gd name="connsiteY123" fmla="*/ 122516 h 1335988"/>
                  <a:gd name="connsiteX124" fmla="*/ 3912902 w 7820465"/>
                  <a:gd name="connsiteY124" fmla="*/ 115018 h 1335988"/>
                  <a:gd name="connsiteX125" fmla="*/ 3896761 w 7820465"/>
                  <a:gd name="connsiteY125" fmla="*/ 113366 h 1335988"/>
                  <a:gd name="connsiteX126" fmla="*/ 3890788 w 7820465"/>
                  <a:gd name="connsiteY126" fmla="*/ 113112 h 1335988"/>
                  <a:gd name="connsiteX127" fmla="*/ 3896634 w 7820465"/>
                  <a:gd name="connsiteY127" fmla="*/ 114383 h 1335988"/>
                  <a:gd name="connsiteX128" fmla="*/ 3912647 w 7820465"/>
                  <a:gd name="connsiteY128" fmla="*/ 116797 h 1335988"/>
                  <a:gd name="connsiteX129" fmla="*/ 3943022 w 7820465"/>
                  <a:gd name="connsiteY129" fmla="*/ 121372 h 1335988"/>
                  <a:gd name="connsiteX130" fmla="*/ 3809449 w 7820465"/>
                  <a:gd name="connsiteY130" fmla="*/ 103325 h 1335988"/>
                  <a:gd name="connsiteX131" fmla="*/ 3806272 w 7820465"/>
                  <a:gd name="connsiteY131" fmla="*/ 102436 h 1335988"/>
                  <a:gd name="connsiteX132" fmla="*/ 3670665 w 7820465"/>
                  <a:gd name="connsiteY132" fmla="*/ 84389 h 1335988"/>
                  <a:gd name="connsiteX133" fmla="*/ 3604323 w 7820465"/>
                  <a:gd name="connsiteY133" fmla="*/ 75747 h 1335988"/>
                  <a:gd name="connsiteX134" fmla="*/ 3505954 w 7820465"/>
                  <a:gd name="connsiteY134" fmla="*/ 65706 h 1335988"/>
                  <a:gd name="connsiteX135" fmla="*/ 3456134 w 7820465"/>
                  <a:gd name="connsiteY135" fmla="*/ 61512 h 1335988"/>
                  <a:gd name="connsiteX136" fmla="*/ 3326500 w 7820465"/>
                  <a:gd name="connsiteY136" fmla="*/ 47151 h 1335988"/>
                  <a:gd name="connsiteX137" fmla="*/ 3097481 w 7820465"/>
                  <a:gd name="connsiteY137" fmla="*/ 28087 h 1335988"/>
                  <a:gd name="connsiteX138" fmla="*/ 3037493 w 7820465"/>
                  <a:gd name="connsiteY138" fmla="*/ 23385 h 1335988"/>
                  <a:gd name="connsiteX139" fmla="*/ 3006356 w 7820465"/>
                  <a:gd name="connsiteY139" fmla="*/ 20970 h 1335988"/>
                  <a:gd name="connsiteX140" fmla="*/ 2974329 w 7820465"/>
                  <a:gd name="connsiteY140" fmla="*/ 19318 h 1335988"/>
                  <a:gd name="connsiteX141" fmla="*/ 2835163 w 7820465"/>
                  <a:gd name="connsiteY141" fmla="*/ 12328 h 1335988"/>
                  <a:gd name="connsiteX142" fmla="*/ 2672359 w 7820465"/>
                  <a:gd name="connsiteY142" fmla="*/ 5719 h 1335988"/>
                  <a:gd name="connsiteX143" fmla="*/ 2478163 w 7820465"/>
                  <a:gd name="connsiteY143" fmla="*/ 1398 h 1335988"/>
                  <a:gd name="connsiteX144" fmla="*/ 2373439 w 7820465"/>
                  <a:gd name="connsiteY144" fmla="*/ 1017 h 1335988"/>
                  <a:gd name="connsiteX145" fmla="*/ 2283204 w 7820465"/>
                  <a:gd name="connsiteY145" fmla="*/ 1525 h 1335988"/>
                  <a:gd name="connsiteX146" fmla="*/ 2155858 w 7820465"/>
                  <a:gd name="connsiteY146" fmla="*/ 3177 h 1335988"/>
                  <a:gd name="connsiteX147" fmla="*/ 2198942 w 7820465"/>
                  <a:gd name="connsiteY147" fmla="*/ 1779 h 1335988"/>
                  <a:gd name="connsiteX148" fmla="*/ 2231350 w 7820465"/>
                  <a:gd name="connsiteY148" fmla="*/ 1017 h 1335988"/>
                  <a:gd name="connsiteX149" fmla="*/ 2240247 w 7820465"/>
                  <a:gd name="connsiteY149" fmla="*/ 635 h 1335988"/>
                  <a:gd name="connsiteX150" fmla="*/ 2243297 w 7820465"/>
                  <a:gd name="connsiteY150" fmla="*/ 381 h 1335988"/>
                  <a:gd name="connsiteX151" fmla="*/ 2240247 w 7820465"/>
                  <a:gd name="connsiteY151" fmla="*/ 127 h 1335988"/>
                  <a:gd name="connsiteX152" fmla="*/ 2231350 w 7820465"/>
                  <a:gd name="connsiteY152" fmla="*/ 0 h 1335988"/>
                  <a:gd name="connsiteX153" fmla="*/ 2198815 w 7820465"/>
                  <a:gd name="connsiteY153" fmla="*/ 0 h 1335988"/>
                  <a:gd name="connsiteX154" fmla="*/ 2092312 w 7820465"/>
                  <a:gd name="connsiteY154" fmla="*/ 3050 h 1335988"/>
                  <a:gd name="connsiteX155" fmla="*/ 1986317 w 7820465"/>
                  <a:gd name="connsiteY155" fmla="*/ 7117 h 1335988"/>
                  <a:gd name="connsiteX156" fmla="*/ 1954036 w 7820465"/>
                  <a:gd name="connsiteY156" fmla="*/ 8642 h 1335988"/>
                  <a:gd name="connsiteX157" fmla="*/ 1945267 w 7820465"/>
                  <a:gd name="connsiteY157" fmla="*/ 9151 h 1335988"/>
                  <a:gd name="connsiteX158" fmla="*/ 1942216 w 7820465"/>
                  <a:gd name="connsiteY158" fmla="*/ 9532 h 1335988"/>
                  <a:gd name="connsiteX159" fmla="*/ 1945267 w 7820465"/>
                  <a:gd name="connsiteY159" fmla="*/ 9659 h 1335988"/>
                  <a:gd name="connsiteX160" fmla="*/ 1954036 w 7820465"/>
                  <a:gd name="connsiteY160" fmla="*/ 9659 h 1335988"/>
                  <a:gd name="connsiteX161" fmla="*/ 1986317 w 7820465"/>
                  <a:gd name="connsiteY161" fmla="*/ 8896 h 1335988"/>
                  <a:gd name="connsiteX162" fmla="*/ 2092312 w 7820465"/>
                  <a:gd name="connsiteY162" fmla="*/ 5465 h 1335988"/>
                  <a:gd name="connsiteX163" fmla="*/ 2095998 w 7820465"/>
                  <a:gd name="connsiteY163" fmla="*/ 5338 h 1335988"/>
                  <a:gd name="connsiteX164" fmla="*/ 1960136 w 7820465"/>
                  <a:gd name="connsiteY164" fmla="*/ 10421 h 1335988"/>
                  <a:gd name="connsiteX165" fmla="*/ 1837747 w 7820465"/>
                  <a:gd name="connsiteY165" fmla="*/ 16903 h 1335988"/>
                  <a:gd name="connsiteX166" fmla="*/ 1672401 w 7820465"/>
                  <a:gd name="connsiteY166" fmla="*/ 23766 h 1335988"/>
                  <a:gd name="connsiteX167" fmla="*/ 1692990 w 7820465"/>
                  <a:gd name="connsiteY167" fmla="*/ 24910 h 1335988"/>
                  <a:gd name="connsiteX168" fmla="*/ 1872062 w 7820465"/>
                  <a:gd name="connsiteY168" fmla="*/ 18809 h 1335988"/>
                  <a:gd name="connsiteX169" fmla="*/ 1928999 w 7820465"/>
                  <a:gd name="connsiteY169" fmla="*/ 16776 h 1335988"/>
                  <a:gd name="connsiteX170" fmla="*/ 1987461 w 7820465"/>
                  <a:gd name="connsiteY170" fmla="*/ 15886 h 1335988"/>
                  <a:gd name="connsiteX171" fmla="*/ 2102225 w 7820465"/>
                  <a:gd name="connsiteY171" fmla="*/ 14361 h 1335988"/>
                  <a:gd name="connsiteX172" fmla="*/ 2185597 w 7820465"/>
                  <a:gd name="connsiteY172" fmla="*/ 13472 h 1335988"/>
                  <a:gd name="connsiteX173" fmla="*/ 2146072 w 7820465"/>
                  <a:gd name="connsiteY173" fmla="*/ 15505 h 1335988"/>
                  <a:gd name="connsiteX174" fmla="*/ 2022666 w 7820465"/>
                  <a:gd name="connsiteY174" fmla="*/ 18683 h 1335988"/>
                  <a:gd name="connsiteX175" fmla="*/ 1896845 w 7820465"/>
                  <a:gd name="connsiteY175" fmla="*/ 22749 h 1335988"/>
                  <a:gd name="connsiteX176" fmla="*/ 1938658 w 7820465"/>
                  <a:gd name="connsiteY176" fmla="*/ 22368 h 1335988"/>
                  <a:gd name="connsiteX177" fmla="*/ 2091295 w 7820465"/>
                  <a:gd name="connsiteY177" fmla="*/ 18809 h 1335988"/>
                  <a:gd name="connsiteX178" fmla="*/ 1949334 w 7820465"/>
                  <a:gd name="connsiteY178" fmla="*/ 27452 h 1335988"/>
                  <a:gd name="connsiteX179" fmla="*/ 2095870 w 7820465"/>
                  <a:gd name="connsiteY179" fmla="*/ 23766 h 1335988"/>
                  <a:gd name="connsiteX180" fmla="*/ 2218895 w 7820465"/>
                  <a:gd name="connsiteY180" fmla="*/ 21605 h 1335988"/>
                  <a:gd name="connsiteX181" fmla="*/ 2098285 w 7820465"/>
                  <a:gd name="connsiteY181" fmla="*/ 24020 h 1335988"/>
                  <a:gd name="connsiteX182" fmla="*/ 2098794 w 7820465"/>
                  <a:gd name="connsiteY182" fmla="*/ 24529 h 1335988"/>
                  <a:gd name="connsiteX183" fmla="*/ 1765305 w 7820465"/>
                  <a:gd name="connsiteY183" fmla="*/ 36094 h 1335988"/>
                  <a:gd name="connsiteX184" fmla="*/ 1162254 w 7820465"/>
                  <a:gd name="connsiteY184" fmla="*/ 88964 h 1335988"/>
                  <a:gd name="connsiteX185" fmla="*/ 1082822 w 7820465"/>
                  <a:gd name="connsiteY185" fmla="*/ 98115 h 1335988"/>
                  <a:gd name="connsiteX186" fmla="*/ 953061 w 7820465"/>
                  <a:gd name="connsiteY186" fmla="*/ 115272 h 1335988"/>
                  <a:gd name="connsiteX187" fmla="*/ 896251 w 7820465"/>
                  <a:gd name="connsiteY187" fmla="*/ 122897 h 1335988"/>
                  <a:gd name="connsiteX188" fmla="*/ 846812 w 7820465"/>
                  <a:gd name="connsiteY188" fmla="*/ 130523 h 1335988"/>
                  <a:gd name="connsiteX189" fmla="*/ 775133 w 7820465"/>
                  <a:gd name="connsiteY189" fmla="*/ 141834 h 1335988"/>
                  <a:gd name="connsiteX190" fmla="*/ 748825 w 7820465"/>
                  <a:gd name="connsiteY190" fmla="*/ 146155 h 1335988"/>
                  <a:gd name="connsiteX191" fmla="*/ 785936 w 7820465"/>
                  <a:gd name="connsiteY191" fmla="*/ 140945 h 1335988"/>
                  <a:gd name="connsiteX192" fmla="*/ 798264 w 7820465"/>
                  <a:gd name="connsiteY192" fmla="*/ 139165 h 1335988"/>
                  <a:gd name="connsiteX193" fmla="*/ 666469 w 7820465"/>
                  <a:gd name="connsiteY193" fmla="*/ 161406 h 1335988"/>
                  <a:gd name="connsiteX194" fmla="*/ 720610 w 7820465"/>
                  <a:gd name="connsiteY194" fmla="*/ 154035 h 1335988"/>
                  <a:gd name="connsiteX195" fmla="*/ 885957 w 7820465"/>
                  <a:gd name="connsiteY195" fmla="*/ 129125 h 1335988"/>
                  <a:gd name="connsiteX196" fmla="*/ 1302182 w 7820465"/>
                  <a:gd name="connsiteY196" fmla="*/ 78289 h 1335988"/>
                  <a:gd name="connsiteX197" fmla="*/ 1315273 w 7820465"/>
                  <a:gd name="connsiteY197" fmla="*/ 77144 h 1335988"/>
                  <a:gd name="connsiteX198" fmla="*/ 1406906 w 7820465"/>
                  <a:gd name="connsiteY198" fmla="*/ 69265 h 1335988"/>
                  <a:gd name="connsiteX199" fmla="*/ 1492057 w 7820465"/>
                  <a:gd name="connsiteY199" fmla="*/ 62148 h 1335988"/>
                  <a:gd name="connsiteX200" fmla="*/ 1568821 w 7820465"/>
                  <a:gd name="connsiteY200" fmla="*/ 57064 h 1335988"/>
                  <a:gd name="connsiteX201" fmla="*/ 1575175 w 7820465"/>
                  <a:gd name="connsiteY201" fmla="*/ 56683 h 1335988"/>
                  <a:gd name="connsiteX202" fmla="*/ 1704682 w 7820465"/>
                  <a:gd name="connsiteY202" fmla="*/ 48676 h 1335988"/>
                  <a:gd name="connsiteX203" fmla="*/ 1761873 w 7820465"/>
                  <a:gd name="connsiteY203" fmla="*/ 47024 h 1335988"/>
                  <a:gd name="connsiteX204" fmla="*/ 1814743 w 7820465"/>
                  <a:gd name="connsiteY204" fmla="*/ 46516 h 1335988"/>
                  <a:gd name="connsiteX205" fmla="*/ 1766067 w 7820465"/>
                  <a:gd name="connsiteY205" fmla="*/ 51472 h 1335988"/>
                  <a:gd name="connsiteX206" fmla="*/ 1684729 w 7820465"/>
                  <a:gd name="connsiteY206" fmla="*/ 55539 h 1335988"/>
                  <a:gd name="connsiteX207" fmla="*/ 1565898 w 7820465"/>
                  <a:gd name="connsiteY207" fmla="*/ 65071 h 1335988"/>
                  <a:gd name="connsiteX208" fmla="*/ 1365347 w 7820465"/>
                  <a:gd name="connsiteY208" fmla="*/ 79814 h 1335988"/>
                  <a:gd name="connsiteX209" fmla="*/ 1419488 w 7820465"/>
                  <a:gd name="connsiteY209" fmla="*/ 77653 h 1335988"/>
                  <a:gd name="connsiteX210" fmla="*/ 1345139 w 7820465"/>
                  <a:gd name="connsiteY210" fmla="*/ 84643 h 1335988"/>
                  <a:gd name="connsiteX211" fmla="*/ 1344885 w 7820465"/>
                  <a:gd name="connsiteY211" fmla="*/ 81593 h 1335988"/>
                  <a:gd name="connsiteX212" fmla="*/ 1245754 w 7820465"/>
                  <a:gd name="connsiteY212" fmla="*/ 93031 h 1335988"/>
                  <a:gd name="connsiteX213" fmla="*/ 1159967 w 7820465"/>
                  <a:gd name="connsiteY213" fmla="*/ 104342 h 1335988"/>
                  <a:gd name="connsiteX214" fmla="*/ 0 w 7820465"/>
                  <a:gd name="connsiteY214" fmla="*/ 330439 h 1335988"/>
                  <a:gd name="connsiteX215" fmla="*/ 0 w 7820465"/>
                  <a:gd name="connsiteY215" fmla="*/ 1275620 h 1335988"/>
                  <a:gd name="connsiteX216" fmla="*/ 187842 w 7820465"/>
                  <a:gd name="connsiteY216" fmla="*/ 1275620 h 1335988"/>
                  <a:gd name="connsiteX217" fmla="*/ 198899 w 7820465"/>
                  <a:gd name="connsiteY217" fmla="*/ 1275874 h 1335988"/>
                  <a:gd name="connsiteX218" fmla="*/ 503538 w 7820465"/>
                  <a:gd name="connsiteY218" fmla="*/ 1280830 h 1335988"/>
                  <a:gd name="connsiteX219" fmla="*/ 633934 w 7820465"/>
                  <a:gd name="connsiteY219" fmla="*/ 1278670 h 1335988"/>
                  <a:gd name="connsiteX220" fmla="*/ 622877 w 7820465"/>
                  <a:gd name="connsiteY220" fmla="*/ 1281085 h 1335988"/>
                  <a:gd name="connsiteX221" fmla="*/ 541030 w 7820465"/>
                  <a:gd name="connsiteY221" fmla="*/ 1282483 h 1335988"/>
                  <a:gd name="connsiteX222" fmla="*/ 679687 w 7820465"/>
                  <a:gd name="connsiteY222" fmla="*/ 1284770 h 1335988"/>
                  <a:gd name="connsiteX223" fmla="*/ 710316 w 7820465"/>
                  <a:gd name="connsiteY223" fmla="*/ 1285406 h 1335988"/>
                  <a:gd name="connsiteX224" fmla="*/ 752256 w 7820465"/>
                  <a:gd name="connsiteY224" fmla="*/ 1285914 h 1335988"/>
                  <a:gd name="connsiteX225" fmla="*/ 795722 w 7820465"/>
                  <a:gd name="connsiteY225" fmla="*/ 1286677 h 1335988"/>
                  <a:gd name="connsiteX226" fmla="*/ 818344 w 7820465"/>
                  <a:gd name="connsiteY226" fmla="*/ 1287566 h 1335988"/>
                  <a:gd name="connsiteX227" fmla="*/ 742597 w 7820465"/>
                  <a:gd name="connsiteY227" fmla="*/ 1288074 h 1335988"/>
                  <a:gd name="connsiteX228" fmla="*/ 726457 w 7820465"/>
                  <a:gd name="connsiteY228" fmla="*/ 1288074 h 1335988"/>
                  <a:gd name="connsiteX229" fmla="*/ 724804 w 7820465"/>
                  <a:gd name="connsiteY229" fmla="*/ 1288074 h 1335988"/>
                  <a:gd name="connsiteX230" fmla="*/ 715527 w 7820465"/>
                  <a:gd name="connsiteY230" fmla="*/ 1288074 h 1335988"/>
                  <a:gd name="connsiteX231" fmla="*/ 720356 w 7820465"/>
                  <a:gd name="connsiteY231" fmla="*/ 1288074 h 1335988"/>
                  <a:gd name="connsiteX232" fmla="*/ 710316 w 7820465"/>
                  <a:gd name="connsiteY232" fmla="*/ 1288329 h 1335988"/>
                  <a:gd name="connsiteX233" fmla="*/ 705232 w 7820465"/>
                  <a:gd name="connsiteY233" fmla="*/ 1288583 h 1335988"/>
                  <a:gd name="connsiteX234" fmla="*/ 676001 w 7820465"/>
                  <a:gd name="connsiteY234" fmla="*/ 1288710 h 1335988"/>
                  <a:gd name="connsiteX235" fmla="*/ 647151 w 7820465"/>
                  <a:gd name="connsiteY235" fmla="*/ 1289345 h 1335988"/>
                  <a:gd name="connsiteX236" fmla="*/ 636603 w 7820465"/>
                  <a:gd name="connsiteY236" fmla="*/ 1290108 h 1335988"/>
                  <a:gd name="connsiteX237" fmla="*/ 640034 w 7820465"/>
                  <a:gd name="connsiteY237" fmla="*/ 1290616 h 1335988"/>
                  <a:gd name="connsiteX238" fmla="*/ 639526 w 7820465"/>
                  <a:gd name="connsiteY238" fmla="*/ 1290616 h 1335988"/>
                  <a:gd name="connsiteX239" fmla="*/ 451430 w 7820465"/>
                  <a:gd name="connsiteY239" fmla="*/ 1289091 h 1335988"/>
                  <a:gd name="connsiteX240" fmla="*/ 351917 w 7820465"/>
                  <a:gd name="connsiteY240" fmla="*/ 1289854 h 1335988"/>
                  <a:gd name="connsiteX241" fmla="*/ 321923 w 7820465"/>
                  <a:gd name="connsiteY241" fmla="*/ 1290616 h 1335988"/>
                  <a:gd name="connsiteX242" fmla="*/ 310994 w 7820465"/>
                  <a:gd name="connsiteY242" fmla="*/ 1291506 h 1335988"/>
                  <a:gd name="connsiteX243" fmla="*/ 310994 w 7820465"/>
                  <a:gd name="connsiteY243" fmla="*/ 1293921 h 1335988"/>
                  <a:gd name="connsiteX244" fmla="*/ 460454 w 7820465"/>
                  <a:gd name="connsiteY244" fmla="*/ 1293921 h 1335988"/>
                  <a:gd name="connsiteX245" fmla="*/ 461724 w 7820465"/>
                  <a:gd name="connsiteY245" fmla="*/ 1293921 h 1335988"/>
                  <a:gd name="connsiteX246" fmla="*/ 499089 w 7820465"/>
                  <a:gd name="connsiteY246" fmla="*/ 1294683 h 1335988"/>
                  <a:gd name="connsiteX247" fmla="*/ 620970 w 7820465"/>
                  <a:gd name="connsiteY247" fmla="*/ 1296208 h 1335988"/>
                  <a:gd name="connsiteX248" fmla="*/ 794069 w 7820465"/>
                  <a:gd name="connsiteY248" fmla="*/ 1297988 h 1335988"/>
                  <a:gd name="connsiteX249" fmla="*/ 729761 w 7820465"/>
                  <a:gd name="connsiteY249" fmla="*/ 1296336 h 1335988"/>
                  <a:gd name="connsiteX250" fmla="*/ 909596 w 7820465"/>
                  <a:gd name="connsiteY250" fmla="*/ 1296336 h 1335988"/>
                  <a:gd name="connsiteX251" fmla="*/ 826097 w 7820465"/>
                  <a:gd name="connsiteY251" fmla="*/ 1297734 h 1335988"/>
                  <a:gd name="connsiteX252" fmla="*/ 947851 w 7820465"/>
                  <a:gd name="connsiteY252" fmla="*/ 1297734 h 1335988"/>
                  <a:gd name="connsiteX253" fmla="*/ 947851 w 7820465"/>
                  <a:gd name="connsiteY253" fmla="*/ 1298623 h 1335988"/>
                  <a:gd name="connsiteX254" fmla="*/ 509765 w 7820465"/>
                  <a:gd name="connsiteY254" fmla="*/ 1300021 h 1335988"/>
                  <a:gd name="connsiteX255" fmla="*/ 421691 w 7820465"/>
                  <a:gd name="connsiteY255" fmla="*/ 1299513 h 1335988"/>
                  <a:gd name="connsiteX256" fmla="*/ 426139 w 7820465"/>
                  <a:gd name="connsiteY256" fmla="*/ 1299513 h 1335988"/>
                  <a:gd name="connsiteX257" fmla="*/ 442025 w 7820465"/>
                  <a:gd name="connsiteY257" fmla="*/ 1299132 h 1335988"/>
                  <a:gd name="connsiteX258" fmla="*/ 447871 w 7820465"/>
                  <a:gd name="connsiteY258" fmla="*/ 1298623 h 1335988"/>
                  <a:gd name="connsiteX259" fmla="*/ 442025 w 7820465"/>
                  <a:gd name="connsiteY259" fmla="*/ 1298115 h 1335988"/>
                  <a:gd name="connsiteX260" fmla="*/ 426139 w 7820465"/>
                  <a:gd name="connsiteY260" fmla="*/ 1297734 h 1335988"/>
                  <a:gd name="connsiteX261" fmla="*/ 384834 w 7820465"/>
                  <a:gd name="connsiteY261" fmla="*/ 1297479 h 1335988"/>
                  <a:gd name="connsiteX262" fmla="*/ 550689 w 7820465"/>
                  <a:gd name="connsiteY262" fmla="*/ 1297861 h 1335988"/>
                  <a:gd name="connsiteX263" fmla="*/ 550689 w 7820465"/>
                  <a:gd name="connsiteY263" fmla="*/ 1295700 h 1335988"/>
                  <a:gd name="connsiteX264" fmla="*/ 350011 w 7820465"/>
                  <a:gd name="connsiteY264" fmla="*/ 1295700 h 1335988"/>
                  <a:gd name="connsiteX265" fmla="*/ 346325 w 7820465"/>
                  <a:gd name="connsiteY265" fmla="*/ 1295954 h 1335988"/>
                  <a:gd name="connsiteX266" fmla="*/ 336539 w 7820465"/>
                  <a:gd name="connsiteY266" fmla="*/ 1296208 h 1335988"/>
                  <a:gd name="connsiteX267" fmla="*/ 305783 w 7820465"/>
                  <a:gd name="connsiteY267" fmla="*/ 1296590 h 1335988"/>
                  <a:gd name="connsiteX268" fmla="*/ 249354 w 7820465"/>
                  <a:gd name="connsiteY268" fmla="*/ 1297225 h 1335988"/>
                  <a:gd name="connsiteX269" fmla="*/ 367931 w 7820465"/>
                  <a:gd name="connsiteY269" fmla="*/ 1297479 h 1335988"/>
                  <a:gd name="connsiteX270" fmla="*/ 320653 w 7820465"/>
                  <a:gd name="connsiteY270" fmla="*/ 1297861 h 1335988"/>
                  <a:gd name="connsiteX271" fmla="*/ 304766 w 7820465"/>
                  <a:gd name="connsiteY271" fmla="*/ 1298242 h 1335988"/>
                  <a:gd name="connsiteX272" fmla="*/ 298920 w 7820465"/>
                  <a:gd name="connsiteY272" fmla="*/ 1298750 h 1335988"/>
                  <a:gd name="connsiteX273" fmla="*/ 304766 w 7820465"/>
                  <a:gd name="connsiteY273" fmla="*/ 1299259 h 1335988"/>
                  <a:gd name="connsiteX274" fmla="*/ 320653 w 7820465"/>
                  <a:gd name="connsiteY274" fmla="*/ 1299640 h 1335988"/>
                  <a:gd name="connsiteX275" fmla="*/ 373396 w 7820465"/>
                  <a:gd name="connsiteY275" fmla="*/ 1300021 h 1335988"/>
                  <a:gd name="connsiteX276" fmla="*/ 403644 w 7820465"/>
                  <a:gd name="connsiteY276" fmla="*/ 1299767 h 1335988"/>
                  <a:gd name="connsiteX277" fmla="*/ 403644 w 7820465"/>
                  <a:gd name="connsiteY277" fmla="*/ 1306503 h 1335988"/>
                  <a:gd name="connsiteX278" fmla="*/ 566575 w 7820465"/>
                  <a:gd name="connsiteY278" fmla="*/ 1305486 h 1335988"/>
                  <a:gd name="connsiteX279" fmla="*/ 516755 w 7820465"/>
                  <a:gd name="connsiteY279" fmla="*/ 1306757 h 1335988"/>
                  <a:gd name="connsiteX280" fmla="*/ 501758 w 7820465"/>
                  <a:gd name="connsiteY280" fmla="*/ 1306757 h 1335988"/>
                  <a:gd name="connsiteX281" fmla="*/ 485872 w 7820465"/>
                  <a:gd name="connsiteY281" fmla="*/ 1307138 h 1335988"/>
                  <a:gd name="connsiteX282" fmla="*/ 480026 w 7820465"/>
                  <a:gd name="connsiteY282" fmla="*/ 1307647 h 1335988"/>
                  <a:gd name="connsiteX283" fmla="*/ 485872 w 7820465"/>
                  <a:gd name="connsiteY283" fmla="*/ 1308155 h 1335988"/>
                  <a:gd name="connsiteX284" fmla="*/ 501758 w 7820465"/>
                  <a:gd name="connsiteY284" fmla="*/ 1308536 h 1335988"/>
                  <a:gd name="connsiteX285" fmla="*/ 554501 w 7820465"/>
                  <a:gd name="connsiteY285" fmla="*/ 1308918 h 1335988"/>
                  <a:gd name="connsiteX286" fmla="*/ 607626 w 7820465"/>
                  <a:gd name="connsiteY286" fmla="*/ 1308536 h 1335988"/>
                  <a:gd name="connsiteX287" fmla="*/ 623766 w 7820465"/>
                  <a:gd name="connsiteY287" fmla="*/ 1308155 h 1335988"/>
                  <a:gd name="connsiteX288" fmla="*/ 629740 w 7820465"/>
                  <a:gd name="connsiteY288" fmla="*/ 1307647 h 1335988"/>
                  <a:gd name="connsiteX289" fmla="*/ 623766 w 7820465"/>
                  <a:gd name="connsiteY289" fmla="*/ 1307138 h 1335988"/>
                  <a:gd name="connsiteX290" fmla="*/ 607626 w 7820465"/>
                  <a:gd name="connsiteY290" fmla="*/ 1306757 h 1335988"/>
                  <a:gd name="connsiteX291" fmla="*/ 567592 w 7820465"/>
                  <a:gd name="connsiteY291" fmla="*/ 1306503 h 1335988"/>
                  <a:gd name="connsiteX292" fmla="*/ 673332 w 7820465"/>
                  <a:gd name="connsiteY292" fmla="*/ 1305868 h 1335988"/>
                  <a:gd name="connsiteX293" fmla="*/ 686804 w 7820465"/>
                  <a:gd name="connsiteY293" fmla="*/ 1308664 h 1335988"/>
                  <a:gd name="connsiteX294" fmla="*/ 674349 w 7820465"/>
                  <a:gd name="connsiteY294" fmla="*/ 1309045 h 1335988"/>
                  <a:gd name="connsiteX295" fmla="*/ 638636 w 7820465"/>
                  <a:gd name="connsiteY295" fmla="*/ 1308790 h 1335988"/>
                  <a:gd name="connsiteX296" fmla="*/ 585512 w 7820465"/>
                  <a:gd name="connsiteY296" fmla="*/ 1309172 h 1335988"/>
                  <a:gd name="connsiteX297" fmla="*/ 578649 w 7820465"/>
                  <a:gd name="connsiteY297" fmla="*/ 1309299 h 1335988"/>
                  <a:gd name="connsiteX298" fmla="*/ 560093 w 7820465"/>
                  <a:gd name="connsiteY298" fmla="*/ 1309172 h 1335988"/>
                  <a:gd name="connsiteX299" fmla="*/ 506969 w 7820465"/>
                  <a:gd name="connsiteY299" fmla="*/ 1309553 h 1335988"/>
                  <a:gd name="connsiteX300" fmla="*/ 490828 w 7820465"/>
                  <a:gd name="connsiteY300" fmla="*/ 1309934 h 1335988"/>
                  <a:gd name="connsiteX301" fmla="*/ 484855 w 7820465"/>
                  <a:gd name="connsiteY301" fmla="*/ 1310443 h 1335988"/>
                  <a:gd name="connsiteX302" fmla="*/ 490828 w 7820465"/>
                  <a:gd name="connsiteY302" fmla="*/ 1310951 h 1335988"/>
                  <a:gd name="connsiteX303" fmla="*/ 506969 w 7820465"/>
                  <a:gd name="connsiteY303" fmla="*/ 1311332 h 1335988"/>
                  <a:gd name="connsiteX304" fmla="*/ 560093 w 7820465"/>
                  <a:gd name="connsiteY304" fmla="*/ 1311714 h 1335988"/>
                  <a:gd name="connsiteX305" fmla="*/ 612837 w 7820465"/>
                  <a:gd name="connsiteY305" fmla="*/ 1311332 h 1335988"/>
                  <a:gd name="connsiteX306" fmla="*/ 620081 w 7820465"/>
                  <a:gd name="connsiteY306" fmla="*/ 1311205 h 1335988"/>
                  <a:gd name="connsiteX307" fmla="*/ 638636 w 7820465"/>
                  <a:gd name="connsiteY307" fmla="*/ 1311205 h 1335988"/>
                  <a:gd name="connsiteX308" fmla="*/ 648549 w 7820465"/>
                  <a:gd name="connsiteY308" fmla="*/ 1311205 h 1335988"/>
                  <a:gd name="connsiteX309" fmla="*/ 648549 w 7820465"/>
                  <a:gd name="connsiteY309" fmla="*/ 1313112 h 1335988"/>
                  <a:gd name="connsiteX310" fmla="*/ 798264 w 7820465"/>
                  <a:gd name="connsiteY310" fmla="*/ 1311586 h 1335988"/>
                  <a:gd name="connsiteX311" fmla="*/ 872739 w 7820465"/>
                  <a:gd name="connsiteY311" fmla="*/ 1310570 h 1335988"/>
                  <a:gd name="connsiteX312" fmla="*/ 961704 w 7820465"/>
                  <a:gd name="connsiteY312" fmla="*/ 1310570 h 1335988"/>
                  <a:gd name="connsiteX313" fmla="*/ 890532 w 7820465"/>
                  <a:gd name="connsiteY313" fmla="*/ 1311714 h 1335988"/>
                  <a:gd name="connsiteX314" fmla="*/ 875281 w 7820465"/>
                  <a:gd name="connsiteY314" fmla="*/ 1311714 h 1335988"/>
                  <a:gd name="connsiteX315" fmla="*/ 859268 w 7820465"/>
                  <a:gd name="connsiteY315" fmla="*/ 1312095 h 1335988"/>
                  <a:gd name="connsiteX316" fmla="*/ 853421 w 7820465"/>
                  <a:gd name="connsiteY316" fmla="*/ 1312603 h 1335988"/>
                  <a:gd name="connsiteX317" fmla="*/ 859268 w 7820465"/>
                  <a:gd name="connsiteY317" fmla="*/ 1313112 h 1335988"/>
                  <a:gd name="connsiteX318" fmla="*/ 875281 w 7820465"/>
                  <a:gd name="connsiteY318" fmla="*/ 1313493 h 1335988"/>
                  <a:gd name="connsiteX319" fmla="*/ 927897 w 7820465"/>
                  <a:gd name="connsiteY319" fmla="*/ 1313874 h 1335988"/>
                  <a:gd name="connsiteX320" fmla="*/ 981021 w 7820465"/>
                  <a:gd name="connsiteY320" fmla="*/ 1313493 h 1335988"/>
                  <a:gd name="connsiteX321" fmla="*/ 997162 w 7820465"/>
                  <a:gd name="connsiteY321" fmla="*/ 1313112 h 1335988"/>
                  <a:gd name="connsiteX322" fmla="*/ 998052 w 7820465"/>
                  <a:gd name="connsiteY322" fmla="*/ 1313112 h 1335988"/>
                  <a:gd name="connsiteX323" fmla="*/ 1153866 w 7820465"/>
                  <a:gd name="connsiteY323" fmla="*/ 1313493 h 1335988"/>
                  <a:gd name="connsiteX324" fmla="*/ 1152722 w 7820465"/>
                  <a:gd name="connsiteY324" fmla="*/ 1313874 h 1335988"/>
                  <a:gd name="connsiteX325" fmla="*/ 1152722 w 7820465"/>
                  <a:gd name="connsiteY325" fmla="*/ 1316289 h 1335988"/>
                  <a:gd name="connsiteX326" fmla="*/ 1470198 w 7820465"/>
                  <a:gd name="connsiteY326" fmla="*/ 1316289 h 1335988"/>
                  <a:gd name="connsiteX327" fmla="*/ 1377548 w 7820465"/>
                  <a:gd name="connsiteY327" fmla="*/ 1313874 h 1335988"/>
                  <a:gd name="connsiteX328" fmla="*/ 1329634 w 7820465"/>
                  <a:gd name="connsiteY328" fmla="*/ 1312857 h 1335988"/>
                  <a:gd name="connsiteX329" fmla="*/ 1336116 w 7820465"/>
                  <a:gd name="connsiteY329" fmla="*/ 1312857 h 1335988"/>
                  <a:gd name="connsiteX330" fmla="*/ 1546453 w 7820465"/>
                  <a:gd name="connsiteY330" fmla="*/ 1313620 h 1335988"/>
                  <a:gd name="connsiteX331" fmla="*/ 1650033 w 7820465"/>
                  <a:gd name="connsiteY331" fmla="*/ 1313620 h 1335988"/>
                  <a:gd name="connsiteX332" fmla="*/ 1623343 w 7820465"/>
                  <a:gd name="connsiteY332" fmla="*/ 1313747 h 1335988"/>
                  <a:gd name="connsiteX333" fmla="*/ 1607457 w 7820465"/>
                  <a:gd name="connsiteY333" fmla="*/ 1314128 h 1335988"/>
                  <a:gd name="connsiteX334" fmla="*/ 1601611 w 7820465"/>
                  <a:gd name="connsiteY334" fmla="*/ 1314637 h 1335988"/>
                  <a:gd name="connsiteX335" fmla="*/ 1607457 w 7820465"/>
                  <a:gd name="connsiteY335" fmla="*/ 1315145 h 1335988"/>
                  <a:gd name="connsiteX336" fmla="*/ 1623343 w 7820465"/>
                  <a:gd name="connsiteY336" fmla="*/ 1315526 h 1335988"/>
                  <a:gd name="connsiteX337" fmla="*/ 1676086 w 7820465"/>
                  <a:gd name="connsiteY337" fmla="*/ 1315908 h 1335988"/>
                  <a:gd name="connsiteX338" fmla="*/ 1729465 w 7820465"/>
                  <a:gd name="connsiteY338" fmla="*/ 1315526 h 1335988"/>
                  <a:gd name="connsiteX339" fmla="*/ 1745860 w 7820465"/>
                  <a:gd name="connsiteY339" fmla="*/ 1315145 h 1335988"/>
                  <a:gd name="connsiteX340" fmla="*/ 1751833 w 7820465"/>
                  <a:gd name="connsiteY340" fmla="*/ 1314637 h 1335988"/>
                  <a:gd name="connsiteX341" fmla="*/ 1745860 w 7820465"/>
                  <a:gd name="connsiteY341" fmla="*/ 1314128 h 1335988"/>
                  <a:gd name="connsiteX342" fmla="*/ 1729465 w 7820465"/>
                  <a:gd name="connsiteY342" fmla="*/ 1313747 h 1335988"/>
                  <a:gd name="connsiteX343" fmla="*/ 1702521 w 7820465"/>
                  <a:gd name="connsiteY343" fmla="*/ 1313620 h 1335988"/>
                  <a:gd name="connsiteX344" fmla="*/ 1714087 w 7820465"/>
                  <a:gd name="connsiteY344" fmla="*/ 1313620 h 1335988"/>
                  <a:gd name="connsiteX345" fmla="*/ 1689558 w 7820465"/>
                  <a:gd name="connsiteY345" fmla="*/ 1312985 h 1335988"/>
                  <a:gd name="connsiteX346" fmla="*/ 1755392 w 7820465"/>
                  <a:gd name="connsiteY346" fmla="*/ 1311968 h 1335988"/>
                  <a:gd name="connsiteX347" fmla="*/ 1642153 w 7820465"/>
                  <a:gd name="connsiteY347" fmla="*/ 1311714 h 1335988"/>
                  <a:gd name="connsiteX348" fmla="*/ 1633002 w 7820465"/>
                  <a:gd name="connsiteY348" fmla="*/ 1311460 h 1335988"/>
                  <a:gd name="connsiteX349" fmla="*/ 1484432 w 7820465"/>
                  <a:gd name="connsiteY349" fmla="*/ 1309680 h 1335988"/>
                  <a:gd name="connsiteX350" fmla="*/ 1579624 w 7820465"/>
                  <a:gd name="connsiteY350" fmla="*/ 1308664 h 1335988"/>
                  <a:gd name="connsiteX351" fmla="*/ 1700361 w 7820465"/>
                  <a:gd name="connsiteY351" fmla="*/ 1308664 h 1335988"/>
                  <a:gd name="connsiteX352" fmla="*/ 1700869 w 7820465"/>
                  <a:gd name="connsiteY352" fmla="*/ 1309807 h 1335988"/>
                  <a:gd name="connsiteX353" fmla="*/ 1739505 w 7820465"/>
                  <a:gd name="connsiteY353" fmla="*/ 1308790 h 1335988"/>
                  <a:gd name="connsiteX354" fmla="*/ 1790977 w 7820465"/>
                  <a:gd name="connsiteY354" fmla="*/ 1309172 h 1335988"/>
                  <a:gd name="connsiteX355" fmla="*/ 1843085 w 7820465"/>
                  <a:gd name="connsiteY355" fmla="*/ 1308790 h 1335988"/>
                  <a:gd name="connsiteX356" fmla="*/ 1848423 w 7820465"/>
                  <a:gd name="connsiteY356" fmla="*/ 1309045 h 1335988"/>
                  <a:gd name="connsiteX357" fmla="*/ 1864691 w 7820465"/>
                  <a:gd name="connsiteY357" fmla="*/ 1309426 h 1335988"/>
                  <a:gd name="connsiteX358" fmla="*/ 1917434 w 7820465"/>
                  <a:gd name="connsiteY358" fmla="*/ 1309807 h 1335988"/>
                  <a:gd name="connsiteX359" fmla="*/ 1970558 w 7820465"/>
                  <a:gd name="connsiteY359" fmla="*/ 1309426 h 1335988"/>
                  <a:gd name="connsiteX360" fmla="*/ 1986699 w 7820465"/>
                  <a:gd name="connsiteY360" fmla="*/ 1309045 h 1335988"/>
                  <a:gd name="connsiteX361" fmla="*/ 1990638 w 7820465"/>
                  <a:gd name="connsiteY361" fmla="*/ 1308790 h 1335988"/>
                  <a:gd name="connsiteX362" fmla="*/ 2013007 w 7820465"/>
                  <a:gd name="connsiteY362" fmla="*/ 1308790 h 1335988"/>
                  <a:gd name="connsiteX363" fmla="*/ 2087355 w 7820465"/>
                  <a:gd name="connsiteY363" fmla="*/ 1310315 h 1335988"/>
                  <a:gd name="connsiteX364" fmla="*/ 2192460 w 7820465"/>
                  <a:gd name="connsiteY364" fmla="*/ 1311968 h 1335988"/>
                  <a:gd name="connsiteX365" fmla="*/ 1831138 w 7820465"/>
                  <a:gd name="connsiteY365" fmla="*/ 1315654 h 1335988"/>
                  <a:gd name="connsiteX366" fmla="*/ 1540479 w 7820465"/>
                  <a:gd name="connsiteY366" fmla="*/ 1319466 h 1335988"/>
                  <a:gd name="connsiteX367" fmla="*/ 1831901 w 7820465"/>
                  <a:gd name="connsiteY367" fmla="*/ 1317051 h 1335988"/>
                  <a:gd name="connsiteX368" fmla="*/ 2123958 w 7820465"/>
                  <a:gd name="connsiteY368" fmla="*/ 1314764 h 1335988"/>
                  <a:gd name="connsiteX369" fmla="*/ 2160433 w 7820465"/>
                  <a:gd name="connsiteY369" fmla="*/ 1315018 h 1335988"/>
                  <a:gd name="connsiteX370" fmla="*/ 2160433 w 7820465"/>
                  <a:gd name="connsiteY370" fmla="*/ 1323406 h 1335988"/>
                  <a:gd name="connsiteX371" fmla="*/ 2352596 w 7820465"/>
                  <a:gd name="connsiteY371" fmla="*/ 1322262 h 1335988"/>
                  <a:gd name="connsiteX372" fmla="*/ 2488965 w 7820465"/>
                  <a:gd name="connsiteY372" fmla="*/ 1320864 h 1335988"/>
                  <a:gd name="connsiteX373" fmla="*/ 2500785 w 7820465"/>
                  <a:gd name="connsiteY373" fmla="*/ 1320610 h 1335988"/>
                  <a:gd name="connsiteX374" fmla="*/ 2500785 w 7820465"/>
                  <a:gd name="connsiteY374" fmla="*/ 1321881 h 1335988"/>
                  <a:gd name="connsiteX375" fmla="*/ 2600552 w 7820465"/>
                  <a:gd name="connsiteY375" fmla="*/ 1320229 h 1335988"/>
                  <a:gd name="connsiteX376" fmla="*/ 2701081 w 7820465"/>
                  <a:gd name="connsiteY376" fmla="*/ 1318577 h 1335988"/>
                  <a:gd name="connsiteX377" fmla="*/ 2678459 w 7820465"/>
                  <a:gd name="connsiteY377" fmla="*/ 1318195 h 1335988"/>
                  <a:gd name="connsiteX378" fmla="*/ 2759416 w 7820465"/>
                  <a:gd name="connsiteY378" fmla="*/ 1318704 h 1335988"/>
                  <a:gd name="connsiteX379" fmla="*/ 2681891 w 7820465"/>
                  <a:gd name="connsiteY379" fmla="*/ 1319593 h 1335988"/>
                  <a:gd name="connsiteX380" fmla="*/ 3485238 w 7820465"/>
                  <a:gd name="connsiteY380" fmla="*/ 1321118 h 1335988"/>
                  <a:gd name="connsiteX381" fmla="*/ 3485238 w 7820465"/>
                  <a:gd name="connsiteY381" fmla="*/ 1318195 h 1335988"/>
                  <a:gd name="connsiteX382" fmla="*/ 2789919 w 7820465"/>
                  <a:gd name="connsiteY382" fmla="*/ 1318450 h 1335988"/>
                  <a:gd name="connsiteX383" fmla="*/ 2774032 w 7820465"/>
                  <a:gd name="connsiteY383" fmla="*/ 1313493 h 1335988"/>
                  <a:gd name="connsiteX384" fmla="*/ 2776066 w 7820465"/>
                  <a:gd name="connsiteY384" fmla="*/ 1313493 h 1335988"/>
                  <a:gd name="connsiteX385" fmla="*/ 2882187 w 7820465"/>
                  <a:gd name="connsiteY385" fmla="*/ 1312730 h 1335988"/>
                  <a:gd name="connsiteX386" fmla="*/ 2948784 w 7820465"/>
                  <a:gd name="connsiteY386" fmla="*/ 1311841 h 1335988"/>
                  <a:gd name="connsiteX387" fmla="*/ 2950054 w 7820465"/>
                  <a:gd name="connsiteY387" fmla="*/ 1311841 h 1335988"/>
                  <a:gd name="connsiteX388" fmla="*/ 3018048 w 7820465"/>
                  <a:gd name="connsiteY388" fmla="*/ 1312222 h 1335988"/>
                  <a:gd name="connsiteX389" fmla="*/ 3018048 w 7820465"/>
                  <a:gd name="connsiteY389" fmla="*/ 1310570 h 1335988"/>
                  <a:gd name="connsiteX390" fmla="*/ 3020082 w 7820465"/>
                  <a:gd name="connsiteY390" fmla="*/ 1310570 h 1335988"/>
                  <a:gd name="connsiteX391" fmla="*/ 3028851 w 7820465"/>
                  <a:gd name="connsiteY391" fmla="*/ 1310315 h 1335988"/>
                  <a:gd name="connsiteX392" fmla="*/ 3031901 w 7820465"/>
                  <a:gd name="connsiteY392" fmla="*/ 1310061 h 1335988"/>
                  <a:gd name="connsiteX393" fmla="*/ 3028851 w 7820465"/>
                  <a:gd name="connsiteY393" fmla="*/ 1309807 h 1335988"/>
                  <a:gd name="connsiteX394" fmla="*/ 3020082 w 7820465"/>
                  <a:gd name="connsiteY394" fmla="*/ 1309680 h 1335988"/>
                  <a:gd name="connsiteX395" fmla="*/ 3018048 w 7820465"/>
                  <a:gd name="connsiteY395" fmla="*/ 1309680 h 1335988"/>
                  <a:gd name="connsiteX396" fmla="*/ 3018048 w 7820465"/>
                  <a:gd name="connsiteY396" fmla="*/ 1307519 h 1335988"/>
                  <a:gd name="connsiteX397" fmla="*/ 2891719 w 7820465"/>
                  <a:gd name="connsiteY397" fmla="*/ 1307519 h 1335988"/>
                  <a:gd name="connsiteX398" fmla="*/ 2944971 w 7820465"/>
                  <a:gd name="connsiteY398" fmla="*/ 1306884 h 1335988"/>
                  <a:gd name="connsiteX399" fmla="*/ 2956155 w 7820465"/>
                  <a:gd name="connsiteY399" fmla="*/ 1306884 h 1335988"/>
                  <a:gd name="connsiteX400" fmla="*/ 3033045 w 7820465"/>
                  <a:gd name="connsiteY400" fmla="*/ 1306630 h 1335988"/>
                  <a:gd name="connsiteX401" fmla="*/ 3033045 w 7820465"/>
                  <a:gd name="connsiteY401" fmla="*/ 1306630 h 1335988"/>
                  <a:gd name="connsiteX402" fmla="*/ 3044610 w 7820465"/>
                  <a:gd name="connsiteY402" fmla="*/ 1307901 h 1335988"/>
                  <a:gd name="connsiteX403" fmla="*/ 3076002 w 7820465"/>
                  <a:gd name="connsiteY403" fmla="*/ 1309426 h 1335988"/>
                  <a:gd name="connsiteX404" fmla="*/ 3178693 w 7820465"/>
                  <a:gd name="connsiteY404" fmla="*/ 1312730 h 1335988"/>
                  <a:gd name="connsiteX405" fmla="*/ 3306928 w 7820465"/>
                  <a:gd name="connsiteY405" fmla="*/ 1315908 h 1335988"/>
                  <a:gd name="connsiteX406" fmla="*/ 3180726 w 7820465"/>
                  <a:gd name="connsiteY406" fmla="*/ 1316162 h 1335988"/>
                  <a:gd name="connsiteX407" fmla="*/ 3323069 w 7820465"/>
                  <a:gd name="connsiteY407" fmla="*/ 1316416 h 1335988"/>
                  <a:gd name="connsiteX408" fmla="*/ 3323831 w 7820465"/>
                  <a:gd name="connsiteY408" fmla="*/ 1316416 h 1335988"/>
                  <a:gd name="connsiteX409" fmla="*/ 3323831 w 7820465"/>
                  <a:gd name="connsiteY409" fmla="*/ 1316416 h 1335988"/>
                  <a:gd name="connsiteX410" fmla="*/ 3942387 w 7820465"/>
                  <a:gd name="connsiteY410" fmla="*/ 1317306 h 1335988"/>
                  <a:gd name="connsiteX411" fmla="*/ 3940989 w 7820465"/>
                  <a:gd name="connsiteY411" fmla="*/ 1317560 h 1335988"/>
                  <a:gd name="connsiteX412" fmla="*/ 3946835 w 7820465"/>
                  <a:gd name="connsiteY412" fmla="*/ 1318068 h 1335988"/>
                  <a:gd name="connsiteX413" fmla="*/ 3962722 w 7820465"/>
                  <a:gd name="connsiteY413" fmla="*/ 1318450 h 1335988"/>
                  <a:gd name="connsiteX414" fmla="*/ 4015465 w 7820465"/>
                  <a:gd name="connsiteY414" fmla="*/ 1318831 h 1335988"/>
                  <a:gd name="connsiteX415" fmla="*/ 4068589 w 7820465"/>
                  <a:gd name="connsiteY415" fmla="*/ 1318450 h 1335988"/>
                  <a:gd name="connsiteX416" fmla="*/ 4084730 w 7820465"/>
                  <a:gd name="connsiteY416" fmla="*/ 1318068 h 1335988"/>
                  <a:gd name="connsiteX417" fmla="*/ 4090703 w 7820465"/>
                  <a:gd name="connsiteY417" fmla="*/ 1317560 h 1335988"/>
                  <a:gd name="connsiteX418" fmla="*/ 4090703 w 7820465"/>
                  <a:gd name="connsiteY418" fmla="*/ 1317560 h 1335988"/>
                  <a:gd name="connsiteX419" fmla="*/ 4185005 w 7820465"/>
                  <a:gd name="connsiteY419" fmla="*/ 1317687 h 1335988"/>
                  <a:gd name="connsiteX420" fmla="*/ 4037706 w 7820465"/>
                  <a:gd name="connsiteY420" fmla="*/ 1315908 h 1335988"/>
                  <a:gd name="connsiteX421" fmla="*/ 4038214 w 7820465"/>
                  <a:gd name="connsiteY421" fmla="*/ 1315908 h 1335988"/>
                  <a:gd name="connsiteX422" fmla="*/ 4044188 w 7820465"/>
                  <a:gd name="connsiteY422" fmla="*/ 1315399 h 1335988"/>
                  <a:gd name="connsiteX423" fmla="*/ 4038214 w 7820465"/>
                  <a:gd name="connsiteY423" fmla="*/ 1314891 h 1335988"/>
                  <a:gd name="connsiteX424" fmla="*/ 4022073 w 7820465"/>
                  <a:gd name="connsiteY424" fmla="*/ 1314510 h 1335988"/>
                  <a:gd name="connsiteX425" fmla="*/ 3968949 w 7820465"/>
                  <a:gd name="connsiteY425" fmla="*/ 1314128 h 1335988"/>
                  <a:gd name="connsiteX426" fmla="*/ 3915825 w 7820465"/>
                  <a:gd name="connsiteY426" fmla="*/ 1314510 h 1335988"/>
                  <a:gd name="connsiteX427" fmla="*/ 3899684 w 7820465"/>
                  <a:gd name="connsiteY427" fmla="*/ 1314891 h 1335988"/>
                  <a:gd name="connsiteX428" fmla="*/ 3893711 w 7820465"/>
                  <a:gd name="connsiteY428" fmla="*/ 1315399 h 1335988"/>
                  <a:gd name="connsiteX429" fmla="*/ 3894346 w 7820465"/>
                  <a:gd name="connsiteY429" fmla="*/ 1315526 h 1335988"/>
                  <a:gd name="connsiteX430" fmla="*/ 3323831 w 7820465"/>
                  <a:gd name="connsiteY430" fmla="*/ 1315908 h 1335988"/>
                  <a:gd name="connsiteX431" fmla="*/ 3323831 w 7820465"/>
                  <a:gd name="connsiteY431" fmla="*/ 1313874 h 1335988"/>
                  <a:gd name="connsiteX432" fmla="*/ 3312393 w 7820465"/>
                  <a:gd name="connsiteY432" fmla="*/ 1312603 h 1335988"/>
                  <a:gd name="connsiteX433" fmla="*/ 3281256 w 7820465"/>
                  <a:gd name="connsiteY433" fmla="*/ 1311078 h 1335988"/>
                  <a:gd name="connsiteX434" fmla="*/ 3184793 w 7820465"/>
                  <a:gd name="connsiteY434" fmla="*/ 1307901 h 1335988"/>
                  <a:gd name="connsiteX435" fmla="*/ 3274901 w 7820465"/>
                  <a:gd name="connsiteY435" fmla="*/ 1308918 h 1335988"/>
                  <a:gd name="connsiteX436" fmla="*/ 3323196 w 7820465"/>
                  <a:gd name="connsiteY436" fmla="*/ 1309045 h 1335988"/>
                  <a:gd name="connsiteX437" fmla="*/ 3336286 w 7820465"/>
                  <a:gd name="connsiteY437" fmla="*/ 1309045 h 1335988"/>
                  <a:gd name="connsiteX438" fmla="*/ 3340861 w 7820465"/>
                  <a:gd name="connsiteY438" fmla="*/ 1308790 h 1335988"/>
                  <a:gd name="connsiteX439" fmla="*/ 3340861 w 7820465"/>
                  <a:gd name="connsiteY439" fmla="*/ 1307393 h 1335988"/>
                  <a:gd name="connsiteX440" fmla="*/ 3583353 w 7820465"/>
                  <a:gd name="connsiteY440" fmla="*/ 1308918 h 1335988"/>
                  <a:gd name="connsiteX441" fmla="*/ 3585132 w 7820465"/>
                  <a:gd name="connsiteY441" fmla="*/ 1309299 h 1335988"/>
                  <a:gd name="connsiteX442" fmla="*/ 3634189 w 7820465"/>
                  <a:gd name="connsiteY442" fmla="*/ 1309299 h 1335988"/>
                  <a:gd name="connsiteX443" fmla="*/ 3636477 w 7820465"/>
                  <a:gd name="connsiteY443" fmla="*/ 1309299 h 1335988"/>
                  <a:gd name="connsiteX444" fmla="*/ 3756960 w 7820465"/>
                  <a:gd name="connsiteY444" fmla="*/ 1313747 h 1335988"/>
                  <a:gd name="connsiteX445" fmla="*/ 3707648 w 7820465"/>
                  <a:gd name="connsiteY445" fmla="*/ 1309553 h 1335988"/>
                  <a:gd name="connsiteX446" fmla="*/ 3727983 w 7820465"/>
                  <a:gd name="connsiteY446" fmla="*/ 1309553 h 1335988"/>
                  <a:gd name="connsiteX447" fmla="*/ 3891296 w 7820465"/>
                  <a:gd name="connsiteY447" fmla="*/ 1310697 h 1335988"/>
                  <a:gd name="connsiteX448" fmla="*/ 3863844 w 7820465"/>
                  <a:gd name="connsiteY448" fmla="*/ 1313112 h 1335988"/>
                  <a:gd name="connsiteX449" fmla="*/ 3787843 w 7820465"/>
                  <a:gd name="connsiteY449" fmla="*/ 1314383 h 1335988"/>
                  <a:gd name="connsiteX450" fmla="*/ 3961323 w 7820465"/>
                  <a:gd name="connsiteY450" fmla="*/ 1313366 h 1335988"/>
                  <a:gd name="connsiteX451" fmla="*/ 4083332 w 7820465"/>
                  <a:gd name="connsiteY451" fmla="*/ 1313620 h 1335988"/>
                  <a:gd name="connsiteX452" fmla="*/ 4087525 w 7820465"/>
                  <a:gd name="connsiteY452" fmla="*/ 1314383 h 1335988"/>
                  <a:gd name="connsiteX453" fmla="*/ 4566789 w 7820465"/>
                  <a:gd name="connsiteY453" fmla="*/ 1315018 h 1335988"/>
                  <a:gd name="connsiteX454" fmla="*/ 4566789 w 7820465"/>
                  <a:gd name="connsiteY454" fmla="*/ 1315908 h 1335988"/>
                  <a:gd name="connsiteX455" fmla="*/ 4694262 w 7820465"/>
                  <a:gd name="connsiteY455" fmla="*/ 1316670 h 1335988"/>
                  <a:gd name="connsiteX456" fmla="*/ 4733152 w 7820465"/>
                  <a:gd name="connsiteY456" fmla="*/ 1317051 h 1335988"/>
                  <a:gd name="connsiteX457" fmla="*/ 4729593 w 7820465"/>
                  <a:gd name="connsiteY457" fmla="*/ 1317051 h 1335988"/>
                  <a:gd name="connsiteX458" fmla="*/ 4629064 w 7820465"/>
                  <a:gd name="connsiteY458" fmla="*/ 1318704 h 1335988"/>
                  <a:gd name="connsiteX459" fmla="*/ 5029657 w 7820465"/>
                  <a:gd name="connsiteY459" fmla="*/ 1318704 h 1335988"/>
                  <a:gd name="connsiteX460" fmla="*/ 4929127 w 7820465"/>
                  <a:gd name="connsiteY460" fmla="*/ 1317051 h 1335988"/>
                  <a:gd name="connsiteX461" fmla="*/ 4899642 w 7820465"/>
                  <a:gd name="connsiteY461" fmla="*/ 1316543 h 1335988"/>
                  <a:gd name="connsiteX462" fmla="*/ 4902565 w 7820465"/>
                  <a:gd name="connsiteY462" fmla="*/ 1316543 h 1335988"/>
                  <a:gd name="connsiteX463" fmla="*/ 5338998 w 7820465"/>
                  <a:gd name="connsiteY463" fmla="*/ 1317560 h 1335988"/>
                  <a:gd name="connsiteX464" fmla="*/ 5186107 w 7820465"/>
                  <a:gd name="connsiteY464" fmla="*/ 1318450 h 1335988"/>
                  <a:gd name="connsiteX465" fmla="*/ 5021650 w 7820465"/>
                  <a:gd name="connsiteY465" fmla="*/ 1319721 h 1335988"/>
                  <a:gd name="connsiteX466" fmla="*/ 4971576 w 7820465"/>
                  <a:gd name="connsiteY466" fmla="*/ 1320356 h 1335988"/>
                  <a:gd name="connsiteX467" fmla="*/ 4953148 w 7820465"/>
                  <a:gd name="connsiteY467" fmla="*/ 1320864 h 1335988"/>
                  <a:gd name="connsiteX468" fmla="*/ 4964332 w 7820465"/>
                  <a:gd name="connsiteY468" fmla="*/ 1321246 h 1335988"/>
                  <a:gd name="connsiteX469" fmla="*/ 4994707 w 7820465"/>
                  <a:gd name="connsiteY469" fmla="*/ 1321500 h 1335988"/>
                  <a:gd name="connsiteX470" fmla="*/ 5094093 w 7820465"/>
                  <a:gd name="connsiteY470" fmla="*/ 1321754 h 1335988"/>
                  <a:gd name="connsiteX471" fmla="*/ 5250670 w 7820465"/>
                  <a:gd name="connsiteY471" fmla="*/ 1320737 h 1335988"/>
                  <a:gd name="connsiteX472" fmla="*/ 5256516 w 7820465"/>
                  <a:gd name="connsiteY472" fmla="*/ 1320737 h 1335988"/>
                  <a:gd name="connsiteX473" fmla="*/ 5259947 w 7820465"/>
                  <a:gd name="connsiteY473" fmla="*/ 1320737 h 1335988"/>
                  <a:gd name="connsiteX474" fmla="*/ 5327052 w 7820465"/>
                  <a:gd name="connsiteY474" fmla="*/ 1319466 h 1335988"/>
                  <a:gd name="connsiteX475" fmla="*/ 5418685 w 7820465"/>
                  <a:gd name="connsiteY475" fmla="*/ 1317051 h 1335988"/>
                  <a:gd name="connsiteX476" fmla="*/ 5406611 w 7820465"/>
                  <a:gd name="connsiteY476" fmla="*/ 1317051 h 1335988"/>
                  <a:gd name="connsiteX477" fmla="*/ 5288416 w 7820465"/>
                  <a:gd name="connsiteY477" fmla="*/ 1313874 h 1335988"/>
                  <a:gd name="connsiteX478" fmla="*/ 4887314 w 7820465"/>
                  <a:gd name="connsiteY478" fmla="*/ 1314637 h 1335988"/>
                  <a:gd name="connsiteX479" fmla="*/ 4874605 w 7820465"/>
                  <a:gd name="connsiteY479" fmla="*/ 1315526 h 1335988"/>
                  <a:gd name="connsiteX480" fmla="*/ 4830886 w 7820465"/>
                  <a:gd name="connsiteY480" fmla="*/ 1315526 h 1335988"/>
                  <a:gd name="connsiteX481" fmla="*/ 4625251 w 7820465"/>
                  <a:gd name="connsiteY481" fmla="*/ 1314510 h 1335988"/>
                  <a:gd name="connsiteX482" fmla="*/ 4505277 w 7820465"/>
                  <a:gd name="connsiteY482" fmla="*/ 1313112 h 1335988"/>
                  <a:gd name="connsiteX483" fmla="*/ 4562341 w 7820465"/>
                  <a:gd name="connsiteY483" fmla="*/ 1312730 h 1335988"/>
                  <a:gd name="connsiteX484" fmla="*/ 4591190 w 7820465"/>
                  <a:gd name="connsiteY484" fmla="*/ 1312349 h 1335988"/>
                  <a:gd name="connsiteX485" fmla="*/ 5268717 w 7820465"/>
                  <a:gd name="connsiteY485" fmla="*/ 1312349 h 1335988"/>
                  <a:gd name="connsiteX486" fmla="*/ 5202375 w 7820465"/>
                  <a:gd name="connsiteY486" fmla="*/ 1311460 h 1335988"/>
                  <a:gd name="connsiteX487" fmla="*/ 5345480 w 7820465"/>
                  <a:gd name="connsiteY487" fmla="*/ 1310697 h 1335988"/>
                  <a:gd name="connsiteX488" fmla="*/ 5473589 w 7820465"/>
                  <a:gd name="connsiteY488" fmla="*/ 1310697 h 1335988"/>
                  <a:gd name="connsiteX489" fmla="*/ 5391106 w 7820465"/>
                  <a:gd name="connsiteY489" fmla="*/ 1309299 h 1335988"/>
                  <a:gd name="connsiteX490" fmla="*/ 5391106 w 7820465"/>
                  <a:gd name="connsiteY490" fmla="*/ 1309045 h 1335988"/>
                  <a:gd name="connsiteX491" fmla="*/ 5428471 w 7820465"/>
                  <a:gd name="connsiteY491" fmla="*/ 1309045 h 1335988"/>
                  <a:gd name="connsiteX492" fmla="*/ 5534211 w 7820465"/>
                  <a:gd name="connsiteY492" fmla="*/ 1308282 h 1335988"/>
                  <a:gd name="connsiteX493" fmla="*/ 5566366 w 7820465"/>
                  <a:gd name="connsiteY493" fmla="*/ 1307519 h 1335988"/>
                  <a:gd name="connsiteX494" fmla="*/ 5570051 w 7820465"/>
                  <a:gd name="connsiteY494" fmla="*/ 1307393 h 1335988"/>
                  <a:gd name="connsiteX495" fmla="*/ 5739465 w 7820465"/>
                  <a:gd name="connsiteY495" fmla="*/ 1307393 h 1335988"/>
                  <a:gd name="connsiteX496" fmla="*/ 5787887 w 7820465"/>
                  <a:gd name="connsiteY496" fmla="*/ 1307774 h 1335988"/>
                  <a:gd name="connsiteX497" fmla="*/ 5796147 w 7820465"/>
                  <a:gd name="connsiteY497" fmla="*/ 1310061 h 1335988"/>
                  <a:gd name="connsiteX498" fmla="*/ 5798944 w 7820465"/>
                  <a:gd name="connsiteY498" fmla="*/ 1310061 h 1335988"/>
                  <a:gd name="connsiteX499" fmla="*/ 5792843 w 7820465"/>
                  <a:gd name="connsiteY499" fmla="*/ 1310189 h 1335988"/>
                  <a:gd name="connsiteX500" fmla="*/ 5792080 w 7820465"/>
                  <a:gd name="connsiteY500" fmla="*/ 1310189 h 1335988"/>
                  <a:gd name="connsiteX501" fmla="*/ 5786235 w 7820465"/>
                  <a:gd name="connsiteY501" fmla="*/ 1310697 h 1335988"/>
                  <a:gd name="connsiteX502" fmla="*/ 5792080 w 7820465"/>
                  <a:gd name="connsiteY502" fmla="*/ 1311205 h 1335988"/>
                  <a:gd name="connsiteX503" fmla="*/ 5807967 w 7820465"/>
                  <a:gd name="connsiteY503" fmla="*/ 1311586 h 1335988"/>
                  <a:gd name="connsiteX504" fmla="*/ 5860710 w 7820465"/>
                  <a:gd name="connsiteY504" fmla="*/ 1311968 h 1335988"/>
                  <a:gd name="connsiteX505" fmla="*/ 5910657 w 7820465"/>
                  <a:gd name="connsiteY505" fmla="*/ 1311586 h 1335988"/>
                  <a:gd name="connsiteX506" fmla="*/ 6396402 w 7820465"/>
                  <a:gd name="connsiteY506" fmla="*/ 1311586 h 1335988"/>
                  <a:gd name="connsiteX507" fmla="*/ 6401358 w 7820465"/>
                  <a:gd name="connsiteY507" fmla="*/ 1311586 h 1335988"/>
                  <a:gd name="connsiteX508" fmla="*/ 6582973 w 7820465"/>
                  <a:gd name="connsiteY508" fmla="*/ 1312730 h 1335988"/>
                  <a:gd name="connsiteX509" fmla="*/ 6740185 w 7820465"/>
                  <a:gd name="connsiteY509" fmla="*/ 1313747 h 1335988"/>
                  <a:gd name="connsiteX510" fmla="*/ 6740185 w 7820465"/>
                  <a:gd name="connsiteY510" fmla="*/ 1316670 h 1335988"/>
                  <a:gd name="connsiteX511" fmla="*/ 6968315 w 7820465"/>
                  <a:gd name="connsiteY511" fmla="*/ 1315272 h 1335988"/>
                  <a:gd name="connsiteX512" fmla="*/ 7084731 w 7820465"/>
                  <a:gd name="connsiteY512" fmla="*/ 1314510 h 1335988"/>
                  <a:gd name="connsiteX513" fmla="*/ 7369925 w 7820465"/>
                  <a:gd name="connsiteY513" fmla="*/ 1318831 h 1335988"/>
                  <a:gd name="connsiteX514" fmla="*/ 7479096 w 7820465"/>
                  <a:gd name="connsiteY514" fmla="*/ 1317051 h 1335988"/>
                  <a:gd name="connsiteX515" fmla="*/ 7500702 w 7820465"/>
                  <a:gd name="connsiteY515" fmla="*/ 1316670 h 1335988"/>
                  <a:gd name="connsiteX516" fmla="*/ 7504642 w 7820465"/>
                  <a:gd name="connsiteY516" fmla="*/ 1318450 h 1335988"/>
                  <a:gd name="connsiteX517" fmla="*/ 7338660 w 7820465"/>
                  <a:gd name="connsiteY517" fmla="*/ 1321246 h 1335988"/>
                  <a:gd name="connsiteX518" fmla="*/ 7107353 w 7820465"/>
                  <a:gd name="connsiteY518" fmla="*/ 1320992 h 1335988"/>
                  <a:gd name="connsiteX519" fmla="*/ 7508709 w 7820465"/>
                  <a:gd name="connsiteY519" fmla="*/ 1323152 h 1335988"/>
                  <a:gd name="connsiteX520" fmla="*/ 7508709 w 7820465"/>
                  <a:gd name="connsiteY520" fmla="*/ 1321627 h 1335988"/>
                  <a:gd name="connsiteX521" fmla="*/ 7512014 w 7820465"/>
                  <a:gd name="connsiteY521" fmla="*/ 1321627 h 1335988"/>
                  <a:gd name="connsiteX522" fmla="*/ 7520528 w 7820465"/>
                  <a:gd name="connsiteY522" fmla="*/ 1325439 h 1335988"/>
                  <a:gd name="connsiteX523" fmla="*/ 7259482 w 7820465"/>
                  <a:gd name="connsiteY523" fmla="*/ 1326075 h 1335988"/>
                  <a:gd name="connsiteX524" fmla="*/ 7523579 w 7820465"/>
                  <a:gd name="connsiteY524" fmla="*/ 1326838 h 1335988"/>
                  <a:gd name="connsiteX525" fmla="*/ 7524723 w 7820465"/>
                  <a:gd name="connsiteY525" fmla="*/ 1327346 h 1335988"/>
                  <a:gd name="connsiteX526" fmla="*/ 7384286 w 7820465"/>
                  <a:gd name="connsiteY526" fmla="*/ 1328998 h 1335988"/>
                  <a:gd name="connsiteX527" fmla="*/ 7528408 w 7820465"/>
                  <a:gd name="connsiteY527" fmla="*/ 1328998 h 1335988"/>
                  <a:gd name="connsiteX528" fmla="*/ 7543786 w 7820465"/>
                  <a:gd name="connsiteY528" fmla="*/ 1335988 h 1335988"/>
                  <a:gd name="connsiteX529" fmla="*/ 7544549 w 7820465"/>
                  <a:gd name="connsiteY529" fmla="*/ 1332557 h 1335988"/>
                  <a:gd name="connsiteX530" fmla="*/ 7536669 w 7820465"/>
                  <a:gd name="connsiteY530" fmla="*/ 1328998 h 1335988"/>
                  <a:gd name="connsiteX531" fmla="*/ 7545312 w 7820465"/>
                  <a:gd name="connsiteY531" fmla="*/ 1328998 h 1335988"/>
                  <a:gd name="connsiteX532" fmla="*/ 7544549 w 7820465"/>
                  <a:gd name="connsiteY532" fmla="*/ 1332557 h 1335988"/>
                  <a:gd name="connsiteX533" fmla="*/ 7545184 w 7820465"/>
                  <a:gd name="connsiteY533" fmla="*/ 1332938 h 1335988"/>
                  <a:gd name="connsiteX534" fmla="*/ 7546074 w 7820465"/>
                  <a:gd name="connsiteY534" fmla="*/ 1328998 h 1335988"/>
                  <a:gd name="connsiteX535" fmla="*/ 7572764 w 7820465"/>
                  <a:gd name="connsiteY535" fmla="*/ 1328998 h 1335988"/>
                  <a:gd name="connsiteX536" fmla="*/ 7819957 w 7820465"/>
                  <a:gd name="connsiteY536" fmla="*/ 1328998 h 1335988"/>
                  <a:gd name="connsiteX537" fmla="*/ 2153062 w 7820465"/>
                  <a:gd name="connsiteY537" fmla="*/ 3177 h 1335988"/>
                  <a:gd name="connsiteX538" fmla="*/ 2147978 w 7820465"/>
                  <a:gd name="connsiteY538" fmla="*/ 3431 h 1335988"/>
                  <a:gd name="connsiteX539" fmla="*/ 2153062 w 7820465"/>
                  <a:gd name="connsiteY539" fmla="*/ 3177 h 1335988"/>
                  <a:gd name="connsiteX540" fmla="*/ 7573272 w 7820465"/>
                  <a:gd name="connsiteY540" fmla="*/ 1218301 h 1335988"/>
                  <a:gd name="connsiteX541" fmla="*/ 7571874 w 7820465"/>
                  <a:gd name="connsiteY541" fmla="*/ 1218301 h 1335988"/>
                  <a:gd name="connsiteX542" fmla="*/ 7571874 w 7820465"/>
                  <a:gd name="connsiteY542" fmla="*/ 1217666 h 1335988"/>
                  <a:gd name="connsiteX543" fmla="*/ 7573272 w 7820465"/>
                  <a:gd name="connsiteY543" fmla="*/ 1218301 h 1335988"/>
                  <a:gd name="connsiteX544" fmla="*/ 6667616 w 7820465"/>
                  <a:gd name="connsiteY544" fmla="*/ 1311586 h 1335988"/>
                  <a:gd name="connsiteX545" fmla="*/ 6590980 w 7820465"/>
                  <a:gd name="connsiteY545" fmla="*/ 1310315 h 1335988"/>
                  <a:gd name="connsiteX546" fmla="*/ 6645247 w 7820465"/>
                  <a:gd name="connsiteY546" fmla="*/ 1309807 h 1335988"/>
                  <a:gd name="connsiteX547" fmla="*/ 6741075 w 7820465"/>
                  <a:gd name="connsiteY547" fmla="*/ 1310189 h 1335988"/>
                  <a:gd name="connsiteX548" fmla="*/ 6741075 w 7820465"/>
                  <a:gd name="connsiteY548" fmla="*/ 1311968 h 1335988"/>
                  <a:gd name="connsiteX549" fmla="*/ 6741075 w 7820465"/>
                  <a:gd name="connsiteY549" fmla="*/ 1311968 h 1335988"/>
                  <a:gd name="connsiteX550" fmla="*/ 6695322 w 7820465"/>
                  <a:gd name="connsiteY550" fmla="*/ 1311968 h 1335988"/>
                  <a:gd name="connsiteX551" fmla="*/ 6667743 w 7820465"/>
                  <a:gd name="connsiteY551" fmla="*/ 1311460 h 1335988"/>
                  <a:gd name="connsiteX552" fmla="*/ 6483333 w 7820465"/>
                  <a:gd name="connsiteY552" fmla="*/ 1308536 h 1335988"/>
                  <a:gd name="connsiteX553" fmla="*/ 6399452 w 7820465"/>
                  <a:gd name="connsiteY553" fmla="*/ 1309934 h 1335988"/>
                  <a:gd name="connsiteX554" fmla="*/ 6368569 w 7820465"/>
                  <a:gd name="connsiteY554" fmla="*/ 1310443 h 1335988"/>
                  <a:gd name="connsiteX555" fmla="*/ 6209577 w 7820465"/>
                  <a:gd name="connsiteY555" fmla="*/ 1309680 h 1335988"/>
                  <a:gd name="connsiteX556" fmla="*/ 6208942 w 7820465"/>
                  <a:gd name="connsiteY556" fmla="*/ 1309680 h 1335988"/>
                  <a:gd name="connsiteX557" fmla="*/ 6020592 w 7820465"/>
                  <a:gd name="connsiteY557" fmla="*/ 1308536 h 1335988"/>
                  <a:gd name="connsiteX558" fmla="*/ 6078546 w 7820465"/>
                  <a:gd name="connsiteY558" fmla="*/ 1307011 h 1335988"/>
                  <a:gd name="connsiteX559" fmla="*/ 6447239 w 7820465"/>
                  <a:gd name="connsiteY559" fmla="*/ 1307011 h 1335988"/>
                  <a:gd name="connsiteX560" fmla="*/ 6452195 w 7820465"/>
                  <a:gd name="connsiteY560" fmla="*/ 1306630 h 1335988"/>
                  <a:gd name="connsiteX561" fmla="*/ 6355224 w 7820465"/>
                  <a:gd name="connsiteY561" fmla="*/ 1304088 h 1335988"/>
                  <a:gd name="connsiteX562" fmla="*/ 6343786 w 7820465"/>
                  <a:gd name="connsiteY562" fmla="*/ 1304342 h 1335988"/>
                  <a:gd name="connsiteX563" fmla="*/ 6289645 w 7820465"/>
                  <a:gd name="connsiteY563" fmla="*/ 1304215 h 1335988"/>
                  <a:gd name="connsiteX564" fmla="*/ 6289899 w 7820465"/>
                  <a:gd name="connsiteY564" fmla="*/ 1304215 h 1335988"/>
                  <a:gd name="connsiteX565" fmla="*/ 6446349 w 7820465"/>
                  <a:gd name="connsiteY565" fmla="*/ 1302055 h 1335988"/>
                  <a:gd name="connsiteX566" fmla="*/ 6455119 w 7820465"/>
                  <a:gd name="connsiteY566" fmla="*/ 1302055 h 1335988"/>
                  <a:gd name="connsiteX567" fmla="*/ 6456135 w 7820465"/>
                  <a:gd name="connsiteY567" fmla="*/ 1301928 h 1335988"/>
                  <a:gd name="connsiteX568" fmla="*/ 6457406 w 7820465"/>
                  <a:gd name="connsiteY568" fmla="*/ 1301928 h 1335988"/>
                  <a:gd name="connsiteX569" fmla="*/ 6494009 w 7820465"/>
                  <a:gd name="connsiteY569" fmla="*/ 1301292 h 1335988"/>
                  <a:gd name="connsiteX570" fmla="*/ 6709556 w 7820465"/>
                  <a:gd name="connsiteY570" fmla="*/ 1301292 h 1335988"/>
                  <a:gd name="connsiteX571" fmla="*/ 6706251 w 7820465"/>
                  <a:gd name="connsiteY571" fmla="*/ 1301292 h 1335988"/>
                  <a:gd name="connsiteX572" fmla="*/ 6759630 w 7820465"/>
                  <a:gd name="connsiteY572" fmla="*/ 1301292 h 1335988"/>
                  <a:gd name="connsiteX573" fmla="*/ 6759249 w 7820465"/>
                  <a:gd name="connsiteY573" fmla="*/ 1301292 h 1335988"/>
                  <a:gd name="connsiteX574" fmla="*/ 6765095 w 7820465"/>
                  <a:gd name="connsiteY574" fmla="*/ 1301801 h 1335988"/>
                  <a:gd name="connsiteX575" fmla="*/ 6781109 w 7820465"/>
                  <a:gd name="connsiteY575" fmla="*/ 1302182 h 1335988"/>
                  <a:gd name="connsiteX576" fmla="*/ 6787210 w 7820465"/>
                  <a:gd name="connsiteY576" fmla="*/ 1302182 h 1335988"/>
                  <a:gd name="connsiteX577" fmla="*/ 6782380 w 7820465"/>
                  <a:gd name="connsiteY577" fmla="*/ 1302182 h 1335988"/>
                  <a:gd name="connsiteX578" fmla="*/ 6802714 w 7820465"/>
                  <a:gd name="connsiteY578" fmla="*/ 1302182 h 1335988"/>
                  <a:gd name="connsiteX579" fmla="*/ 6807290 w 7820465"/>
                  <a:gd name="connsiteY579" fmla="*/ 1302182 h 1335988"/>
                  <a:gd name="connsiteX580" fmla="*/ 6814788 w 7820465"/>
                  <a:gd name="connsiteY580" fmla="*/ 1302436 h 1335988"/>
                  <a:gd name="connsiteX581" fmla="*/ 6790768 w 7820465"/>
                  <a:gd name="connsiteY581" fmla="*/ 1302944 h 1335988"/>
                  <a:gd name="connsiteX582" fmla="*/ 6762045 w 7820465"/>
                  <a:gd name="connsiteY582" fmla="*/ 1303453 h 1335988"/>
                  <a:gd name="connsiteX583" fmla="*/ 6622879 w 7820465"/>
                  <a:gd name="connsiteY583" fmla="*/ 1303453 h 1335988"/>
                  <a:gd name="connsiteX584" fmla="*/ 6622879 w 7820465"/>
                  <a:gd name="connsiteY584" fmla="*/ 1305486 h 1335988"/>
                  <a:gd name="connsiteX585" fmla="*/ 6626693 w 7820465"/>
                  <a:gd name="connsiteY585" fmla="*/ 1305740 h 1335988"/>
                  <a:gd name="connsiteX586" fmla="*/ 6605087 w 7820465"/>
                  <a:gd name="connsiteY586" fmla="*/ 1306503 h 1335988"/>
                  <a:gd name="connsiteX587" fmla="*/ 6593775 w 7820465"/>
                  <a:gd name="connsiteY587" fmla="*/ 1306757 h 1335988"/>
                  <a:gd name="connsiteX588" fmla="*/ 6595173 w 7820465"/>
                  <a:gd name="connsiteY588" fmla="*/ 1306757 h 1335988"/>
                  <a:gd name="connsiteX589" fmla="*/ 6511420 w 7820465"/>
                  <a:gd name="connsiteY589" fmla="*/ 1308664 h 1335988"/>
                  <a:gd name="connsiteX590" fmla="*/ 6501507 w 7820465"/>
                  <a:gd name="connsiteY590" fmla="*/ 1308664 h 1335988"/>
                  <a:gd name="connsiteX591" fmla="*/ 6483460 w 7820465"/>
                  <a:gd name="connsiteY591" fmla="*/ 1308409 h 1335988"/>
                  <a:gd name="connsiteX592" fmla="*/ 2269097 w 7820465"/>
                  <a:gd name="connsiteY592" fmla="*/ 1312222 h 1335988"/>
                  <a:gd name="connsiteX593" fmla="*/ 2248254 w 7820465"/>
                  <a:gd name="connsiteY593" fmla="*/ 1311460 h 1335988"/>
                  <a:gd name="connsiteX594" fmla="*/ 2243551 w 7820465"/>
                  <a:gd name="connsiteY594" fmla="*/ 1311460 h 1335988"/>
                  <a:gd name="connsiteX595" fmla="*/ 2332388 w 7820465"/>
                  <a:gd name="connsiteY595" fmla="*/ 1312349 h 1335988"/>
                  <a:gd name="connsiteX596" fmla="*/ 2269097 w 7820465"/>
                  <a:gd name="connsiteY596" fmla="*/ 1312349 h 1335988"/>
                  <a:gd name="connsiteX597" fmla="*/ 7642918 w 7820465"/>
                  <a:gd name="connsiteY597" fmla="*/ 1314764 h 1335988"/>
                  <a:gd name="connsiteX598" fmla="*/ 7573399 w 7820465"/>
                  <a:gd name="connsiteY598" fmla="*/ 1314256 h 1335988"/>
                  <a:gd name="connsiteX599" fmla="*/ 7554081 w 7820465"/>
                  <a:gd name="connsiteY599" fmla="*/ 1314128 h 1335988"/>
                  <a:gd name="connsiteX600" fmla="*/ 7554335 w 7820465"/>
                  <a:gd name="connsiteY600" fmla="*/ 1312985 h 1335988"/>
                  <a:gd name="connsiteX601" fmla="*/ 7555351 w 7820465"/>
                  <a:gd name="connsiteY601" fmla="*/ 1313493 h 1335988"/>
                  <a:gd name="connsiteX602" fmla="*/ 7555988 w 7820465"/>
                  <a:gd name="connsiteY602" fmla="*/ 1310824 h 1335988"/>
                  <a:gd name="connsiteX603" fmla="*/ 7573399 w 7820465"/>
                  <a:gd name="connsiteY603" fmla="*/ 1310824 h 1335988"/>
                  <a:gd name="connsiteX604" fmla="*/ 7686892 w 7820465"/>
                  <a:gd name="connsiteY604" fmla="*/ 1310824 h 1335988"/>
                  <a:gd name="connsiteX605" fmla="*/ 7733026 w 7820465"/>
                  <a:gd name="connsiteY605" fmla="*/ 1311332 h 1335988"/>
                  <a:gd name="connsiteX606" fmla="*/ 7732264 w 7820465"/>
                  <a:gd name="connsiteY606" fmla="*/ 1310951 h 1335988"/>
                  <a:gd name="connsiteX607" fmla="*/ 7733534 w 7820465"/>
                  <a:gd name="connsiteY607" fmla="*/ 1310951 h 1335988"/>
                  <a:gd name="connsiteX608" fmla="*/ 7738237 w 7820465"/>
                  <a:gd name="connsiteY608" fmla="*/ 1313239 h 1335988"/>
                  <a:gd name="connsiteX609" fmla="*/ 7642918 w 7820465"/>
                  <a:gd name="connsiteY609" fmla="*/ 1314764 h 1335988"/>
                  <a:gd name="connsiteX610" fmla="*/ 6074224 w 7820465"/>
                  <a:gd name="connsiteY610" fmla="*/ 1305232 h 1335988"/>
                  <a:gd name="connsiteX611" fmla="*/ 6073843 w 7820465"/>
                  <a:gd name="connsiteY611" fmla="*/ 1305232 h 1335988"/>
                  <a:gd name="connsiteX612" fmla="*/ 6081214 w 7820465"/>
                  <a:gd name="connsiteY612" fmla="*/ 1304724 h 1335988"/>
                  <a:gd name="connsiteX613" fmla="*/ 6084900 w 7820465"/>
                  <a:gd name="connsiteY613" fmla="*/ 1304724 h 1335988"/>
                  <a:gd name="connsiteX614" fmla="*/ 6080961 w 7820465"/>
                  <a:gd name="connsiteY614" fmla="*/ 1304978 h 1335988"/>
                  <a:gd name="connsiteX615" fmla="*/ 6088586 w 7820465"/>
                  <a:gd name="connsiteY615" fmla="*/ 1304978 h 1335988"/>
                  <a:gd name="connsiteX616" fmla="*/ 6074097 w 7820465"/>
                  <a:gd name="connsiteY616" fmla="*/ 1305232 h 1335988"/>
                  <a:gd name="connsiteX617" fmla="*/ 4352766 w 7820465"/>
                  <a:gd name="connsiteY617" fmla="*/ 1305486 h 1335988"/>
                  <a:gd name="connsiteX618" fmla="*/ 4343743 w 7820465"/>
                  <a:gd name="connsiteY618" fmla="*/ 1305486 h 1335988"/>
                  <a:gd name="connsiteX619" fmla="*/ 4368399 w 7820465"/>
                  <a:gd name="connsiteY619" fmla="*/ 1305105 h 1335988"/>
                  <a:gd name="connsiteX620" fmla="*/ 4369670 w 7820465"/>
                  <a:gd name="connsiteY620" fmla="*/ 1305105 h 1335988"/>
                  <a:gd name="connsiteX621" fmla="*/ 4377930 w 7820465"/>
                  <a:gd name="connsiteY621" fmla="*/ 1305105 h 1335988"/>
                  <a:gd name="connsiteX622" fmla="*/ 4372847 w 7820465"/>
                  <a:gd name="connsiteY622" fmla="*/ 1305105 h 1335988"/>
                  <a:gd name="connsiteX623" fmla="*/ 4352766 w 7820465"/>
                  <a:gd name="connsiteY623" fmla="*/ 1305486 h 1335988"/>
                  <a:gd name="connsiteX624" fmla="*/ 5481595 w 7820465"/>
                  <a:gd name="connsiteY624" fmla="*/ 455751 h 1335988"/>
                  <a:gd name="connsiteX625" fmla="*/ 5542345 w 7820465"/>
                  <a:gd name="connsiteY625" fmla="*/ 473544 h 1335988"/>
                  <a:gd name="connsiteX626" fmla="*/ 5495321 w 7820465"/>
                  <a:gd name="connsiteY626" fmla="*/ 460326 h 1335988"/>
                  <a:gd name="connsiteX627" fmla="*/ 5481595 w 7820465"/>
                  <a:gd name="connsiteY627" fmla="*/ 455878 h 1335988"/>
                  <a:gd name="connsiteX628" fmla="*/ 5996826 w 7820465"/>
                  <a:gd name="connsiteY628" fmla="*/ 609023 h 1335988"/>
                  <a:gd name="connsiteX629" fmla="*/ 5996699 w 7820465"/>
                  <a:gd name="connsiteY629" fmla="*/ 609023 h 1335988"/>
                  <a:gd name="connsiteX630" fmla="*/ 6016652 w 7820465"/>
                  <a:gd name="connsiteY630" fmla="*/ 615886 h 1335988"/>
                  <a:gd name="connsiteX631" fmla="*/ 5969119 w 7820465"/>
                  <a:gd name="connsiteY631" fmla="*/ 601017 h 1335988"/>
                  <a:gd name="connsiteX632" fmla="*/ 5953487 w 7820465"/>
                  <a:gd name="connsiteY632" fmla="*/ 595679 h 1335988"/>
                  <a:gd name="connsiteX633" fmla="*/ 5933025 w 7820465"/>
                  <a:gd name="connsiteY633" fmla="*/ 588943 h 1335988"/>
                  <a:gd name="connsiteX634" fmla="*/ 5940143 w 7820465"/>
                  <a:gd name="connsiteY634" fmla="*/ 591103 h 1335988"/>
                  <a:gd name="connsiteX635" fmla="*/ 5913835 w 7820465"/>
                  <a:gd name="connsiteY635" fmla="*/ 582715 h 1335988"/>
                  <a:gd name="connsiteX636" fmla="*/ 5855626 w 7820465"/>
                  <a:gd name="connsiteY636" fmla="*/ 564160 h 1335988"/>
                  <a:gd name="connsiteX637" fmla="*/ 5853848 w 7820465"/>
                  <a:gd name="connsiteY637" fmla="*/ 563652 h 1335988"/>
                  <a:gd name="connsiteX638" fmla="*/ 5747980 w 7820465"/>
                  <a:gd name="connsiteY638" fmla="*/ 529972 h 1335988"/>
                  <a:gd name="connsiteX639" fmla="*/ 5744548 w 7820465"/>
                  <a:gd name="connsiteY639" fmla="*/ 529210 h 1335988"/>
                  <a:gd name="connsiteX640" fmla="*/ 5737686 w 7820465"/>
                  <a:gd name="connsiteY640" fmla="*/ 527176 h 1335988"/>
                  <a:gd name="connsiteX641" fmla="*/ 5716969 w 7820465"/>
                  <a:gd name="connsiteY641" fmla="*/ 520695 h 1335988"/>
                  <a:gd name="connsiteX642" fmla="*/ 5781532 w 7820465"/>
                  <a:gd name="connsiteY642" fmla="*/ 537979 h 1335988"/>
                  <a:gd name="connsiteX643" fmla="*/ 5887654 w 7820465"/>
                  <a:gd name="connsiteY643" fmla="*/ 573183 h 1335988"/>
                  <a:gd name="connsiteX644" fmla="*/ 5996826 w 7820465"/>
                  <a:gd name="connsiteY644" fmla="*/ 609151 h 1335988"/>
                  <a:gd name="connsiteX645" fmla="*/ 5192716 w 7820465"/>
                  <a:gd name="connsiteY645" fmla="*/ 1309172 h 1335988"/>
                  <a:gd name="connsiteX646" fmla="*/ 5175177 w 7820465"/>
                  <a:gd name="connsiteY646" fmla="*/ 1309426 h 1335988"/>
                  <a:gd name="connsiteX647" fmla="*/ 5173525 w 7820465"/>
                  <a:gd name="connsiteY647" fmla="*/ 1309426 h 1335988"/>
                  <a:gd name="connsiteX648" fmla="*/ 5044781 w 7820465"/>
                  <a:gd name="connsiteY648" fmla="*/ 1309426 h 1335988"/>
                  <a:gd name="connsiteX649" fmla="*/ 5108835 w 7820465"/>
                  <a:gd name="connsiteY649" fmla="*/ 1308918 h 1335988"/>
                  <a:gd name="connsiteX650" fmla="*/ 5196910 w 7820465"/>
                  <a:gd name="connsiteY650" fmla="*/ 1308282 h 1335988"/>
                  <a:gd name="connsiteX651" fmla="*/ 5199071 w 7820465"/>
                  <a:gd name="connsiteY651" fmla="*/ 1308282 h 1335988"/>
                  <a:gd name="connsiteX652" fmla="*/ 5193987 w 7820465"/>
                  <a:gd name="connsiteY652" fmla="*/ 1308282 h 1335988"/>
                  <a:gd name="connsiteX653" fmla="*/ 5188140 w 7820465"/>
                  <a:gd name="connsiteY653" fmla="*/ 1308790 h 1335988"/>
                  <a:gd name="connsiteX654" fmla="*/ 5192589 w 7820465"/>
                  <a:gd name="connsiteY654" fmla="*/ 1309172 h 1335988"/>
                  <a:gd name="connsiteX655" fmla="*/ 5989709 w 7820465"/>
                  <a:gd name="connsiteY655" fmla="*/ 609786 h 1335988"/>
                  <a:gd name="connsiteX656" fmla="*/ 6110954 w 7820465"/>
                  <a:gd name="connsiteY656" fmla="*/ 650583 h 1335988"/>
                  <a:gd name="connsiteX657" fmla="*/ 6110954 w 7820465"/>
                  <a:gd name="connsiteY657" fmla="*/ 651091 h 1335988"/>
                  <a:gd name="connsiteX658" fmla="*/ 5979541 w 7820465"/>
                  <a:gd name="connsiteY658" fmla="*/ 607371 h 1335988"/>
                  <a:gd name="connsiteX659" fmla="*/ 5989835 w 7820465"/>
                  <a:gd name="connsiteY659" fmla="*/ 609786 h 1335988"/>
                  <a:gd name="connsiteX660" fmla="*/ 7157936 w 7820465"/>
                  <a:gd name="connsiteY660" fmla="*/ 1056513 h 1335988"/>
                  <a:gd name="connsiteX661" fmla="*/ 7162384 w 7820465"/>
                  <a:gd name="connsiteY661" fmla="*/ 1058547 h 1335988"/>
                  <a:gd name="connsiteX662" fmla="*/ 7177253 w 7820465"/>
                  <a:gd name="connsiteY662" fmla="*/ 1064775 h 1335988"/>
                  <a:gd name="connsiteX663" fmla="*/ 7194284 w 7820465"/>
                  <a:gd name="connsiteY663" fmla="*/ 1072273 h 1335988"/>
                  <a:gd name="connsiteX664" fmla="*/ 7223769 w 7820465"/>
                  <a:gd name="connsiteY664" fmla="*/ 1085745 h 1335988"/>
                  <a:gd name="connsiteX665" fmla="*/ 7202926 w 7820465"/>
                  <a:gd name="connsiteY665" fmla="*/ 1077102 h 1335988"/>
                  <a:gd name="connsiteX666" fmla="*/ 7202418 w 7820465"/>
                  <a:gd name="connsiteY666" fmla="*/ 1076848 h 1335988"/>
                  <a:gd name="connsiteX667" fmla="*/ 7186659 w 7820465"/>
                  <a:gd name="connsiteY667" fmla="*/ 1069477 h 1335988"/>
                  <a:gd name="connsiteX668" fmla="*/ 7115106 w 7820465"/>
                  <a:gd name="connsiteY668" fmla="*/ 1038975 h 1335988"/>
                  <a:gd name="connsiteX669" fmla="*/ 7087527 w 7820465"/>
                  <a:gd name="connsiteY669" fmla="*/ 1027410 h 1335988"/>
                  <a:gd name="connsiteX670" fmla="*/ 7102524 w 7820465"/>
                  <a:gd name="connsiteY670" fmla="*/ 1033510 h 1335988"/>
                  <a:gd name="connsiteX671" fmla="*/ 7132518 w 7820465"/>
                  <a:gd name="connsiteY671" fmla="*/ 1045711 h 1335988"/>
                  <a:gd name="connsiteX672" fmla="*/ 7158063 w 7820465"/>
                  <a:gd name="connsiteY672" fmla="*/ 1056513 h 1335988"/>
                  <a:gd name="connsiteX673" fmla="*/ 7214618 w 7820465"/>
                  <a:gd name="connsiteY673" fmla="*/ 1300911 h 1335988"/>
                  <a:gd name="connsiteX674" fmla="*/ 7159334 w 7820465"/>
                  <a:gd name="connsiteY674" fmla="*/ 1301292 h 1335988"/>
                  <a:gd name="connsiteX675" fmla="*/ 7122986 w 7820465"/>
                  <a:gd name="connsiteY675" fmla="*/ 1300657 h 1335988"/>
                  <a:gd name="connsiteX676" fmla="*/ 7394835 w 7820465"/>
                  <a:gd name="connsiteY676" fmla="*/ 1300402 h 1335988"/>
                  <a:gd name="connsiteX677" fmla="*/ 7214618 w 7820465"/>
                  <a:gd name="connsiteY677" fmla="*/ 1300911 h 1335988"/>
                  <a:gd name="connsiteX678" fmla="*/ 5716461 w 7820465"/>
                  <a:gd name="connsiteY678" fmla="*/ 526160 h 1335988"/>
                  <a:gd name="connsiteX679" fmla="*/ 5722434 w 7820465"/>
                  <a:gd name="connsiteY679" fmla="*/ 528193 h 1335988"/>
                  <a:gd name="connsiteX680" fmla="*/ 5707183 w 7820465"/>
                  <a:gd name="connsiteY680" fmla="*/ 523236 h 1335988"/>
                  <a:gd name="connsiteX681" fmla="*/ 5716461 w 7820465"/>
                  <a:gd name="connsiteY681" fmla="*/ 526160 h 1335988"/>
                  <a:gd name="connsiteX682" fmla="*/ 7358868 w 7820465"/>
                  <a:gd name="connsiteY682" fmla="*/ 1153739 h 1335988"/>
                  <a:gd name="connsiteX683" fmla="*/ 7396741 w 7820465"/>
                  <a:gd name="connsiteY683" fmla="*/ 1171659 h 1335988"/>
                  <a:gd name="connsiteX684" fmla="*/ 7357724 w 7820465"/>
                  <a:gd name="connsiteY684" fmla="*/ 1154501 h 1335988"/>
                  <a:gd name="connsiteX685" fmla="*/ 7436775 w 7820465"/>
                  <a:gd name="connsiteY685" fmla="*/ 1190723 h 1335988"/>
                  <a:gd name="connsiteX686" fmla="*/ 7439825 w 7820465"/>
                  <a:gd name="connsiteY686" fmla="*/ 1192248 h 1335988"/>
                  <a:gd name="connsiteX687" fmla="*/ 7388607 w 7820465"/>
                  <a:gd name="connsiteY687" fmla="*/ 1168735 h 1335988"/>
                  <a:gd name="connsiteX688" fmla="*/ 7299389 w 7820465"/>
                  <a:gd name="connsiteY688" fmla="*/ 1127685 h 1335988"/>
                  <a:gd name="connsiteX689" fmla="*/ 7299389 w 7820465"/>
                  <a:gd name="connsiteY689" fmla="*/ 1127685 h 1335988"/>
                  <a:gd name="connsiteX690" fmla="*/ 7358995 w 7820465"/>
                  <a:gd name="connsiteY690" fmla="*/ 1153739 h 1335988"/>
                  <a:gd name="connsiteX691" fmla="*/ 7568824 w 7820465"/>
                  <a:gd name="connsiteY691" fmla="*/ 1238509 h 1335988"/>
                  <a:gd name="connsiteX692" fmla="*/ 7568824 w 7820465"/>
                  <a:gd name="connsiteY692" fmla="*/ 1238509 h 1335988"/>
                  <a:gd name="connsiteX693" fmla="*/ 7568824 w 7820465"/>
                  <a:gd name="connsiteY693" fmla="*/ 1238509 h 1335988"/>
                  <a:gd name="connsiteX694" fmla="*/ 7568824 w 7820465"/>
                  <a:gd name="connsiteY694" fmla="*/ 1238509 h 1335988"/>
                  <a:gd name="connsiteX695" fmla="*/ 7568824 w 7820465"/>
                  <a:gd name="connsiteY695" fmla="*/ 1238509 h 1335988"/>
                  <a:gd name="connsiteX696" fmla="*/ 7369925 w 7820465"/>
                  <a:gd name="connsiteY696" fmla="*/ 1292650 h 1335988"/>
                  <a:gd name="connsiteX697" fmla="*/ 7348827 w 7820465"/>
                  <a:gd name="connsiteY697" fmla="*/ 1292269 h 1335988"/>
                  <a:gd name="connsiteX698" fmla="*/ 7446688 w 7820465"/>
                  <a:gd name="connsiteY698" fmla="*/ 1292269 h 1335988"/>
                  <a:gd name="connsiteX699" fmla="*/ 7448340 w 7820465"/>
                  <a:gd name="connsiteY699" fmla="*/ 1292904 h 1335988"/>
                  <a:gd name="connsiteX700" fmla="*/ 7421270 w 7820465"/>
                  <a:gd name="connsiteY700" fmla="*/ 1293412 h 1335988"/>
                  <a:gd name="connsiteX701" fmla="*/ 7369925 w 7820465"/>
                  <a:gd name="connsiteY701" fmla="*/ 1292523 h 1335988"/>
                  <a:gd name="connsiteX702" fmla="*/ 2519086 w 7820465"/>
                  <a:gd name="connsiteY702" fmla="*/ 1286804 h 1335988"/>
                  <a:gd name="connsiteX703" fmla="*/ 2569033 w 7820465"/>
                  <a:gd name="connsiteY703" fmla="*/ 1286295 h 1335988"/>
                  <a:gd name="connsiteX704" fmla="*/ 2593943 w 7820465"/>
                  <a:gd name="connsiteY704" fmla="*/ 1286804 h 1335988"/>
                  <a:gd name="connsiteX705" fmla="*/ 2519086 w 7820465"/>
                  <a:gd name="connsiteY705" fmla="*/ 1286804 h 1335988"/>
                  <a:gd name="connsiteX706" fmla="*/ 2715189 w 7820465"/>
                  <a:gd name="connsiteY706" fmla="*/ 1285152 h 1335988"/>
                  <a:gd name="connsiteX707" fmla="*/ 2699048 w 7820465"/>
                  <a:gd name="connsiteY707" fmla="*/ 1284770 h 1335988"/>
                  <a:gd name="connsiteX708" fmla="*/ 2656727 w 7820465"/>
                  <a:gd name="connsiteY708" fmla="*/ 1284516 h 1335988"/>
                  <a:gd name="connsiteX709" fmla="*/ 2644653 w 7820465"/>
                  <a:gd name="connsiteY709" fmla="*/ 1282737 h 1335988"/>
                  <a:gd name="connsiteX710" fmla="*/ 2644653 w 7820465"/>
                  <a:gd name="connsiteY710" fmla="*/ 1282737 h 1335988"/>
                  <a:gd name="connsiteX711" fmla="*/ 2681764 w 7820465"/>
                  <a:gd name="connsiteY711" fmla="*/ 1281720 h 1335988"/>
                  <a:gd name="connsiteX712" fmla="*/ 2644653 w 7820465"/>
                  <a:gd name="connsiteY712" fmla="*/ 1281466 h 1335988"/>
                  <a:gd name="connsiteX713" fmla="*/ 2644653 w 7820465"/>
                  <a:gd name="connsiteY713" fmla="*/ 1280576 h 1335988"/>
                  <a:gd name="connsiteX714" fmla="*/ 2495320 w 7820465"/>
                  <a:gd name="connsiteY714" fmla="*/ 1280576 h 1335988"/>
                  <a:gd name="connsiteX715" fmla="*/ 2415379 w 7820465"/>
                  <a:gd name="connsiteY715" fmla="*/ 1280068 h 1335988"/>
                  <a:gd name="connsiteX716" fmla="*/ 2415379 w 7820465"/>
                  <a:gd name="connsiteY716" fmla="*/ 1278543 h 1335988"/>
                  <a:gd name="connsiteX717" fmla="*/ 2440925 w 7820465"/>
                  <a:gd name="connsiteY717" fmla="*/ 1278543 h 1335988"/>
                  <a:gd name="connsiteX718" fmla="*/ 2556451 w 7820465"/>
                  <a:gd name="connsiteY718" fmla="*/ 1278543 h 1335988"/>
                  <a:gd name="connsiteX719" fmla="*/ 2652024 w 7820465"/>
                  <a:gd name="connsiteY719" fmla="*/ 1279178 h 1335988"/>
                  <a:gd name="connsiteX720" fmla="*/ 2849906 w 7820465"/>
                  <a:gd name="connsiteY720" fmla="*/ 1280449 h 1335988"/>
                  <a:gd name="connsiteX721" fmla="*/ 2905826 w 7820465"/>
                  <a:gd name="connsiteY721" fmla="*/ 1282483 h 1335988"/>
                  <a:gd name="connsiteX722" fmla="*/ 2928576 w 7820465"/>
                  <a:gd name="connsiteY722" fmla="*/ 1283245 h 1335988"/>
                  <a:gd name="connsiteX723" fmla="*/ 2928576 w 7820465"/>
                  <a:gd name="connsiteY723" fmla="*/ 1283245 h 1335988"/>
                  <a:gd name="connsiteX724" fmla="*/ 2879010 w 7820465"/>
                  <a:gd name="connsiteY724" fmla="*/ 1283753 h 1335988"/>
                  <a:gd name="connsiteX725" fmla="*/ 2862869 w 7820465"/>
                  <a:gd name="connsiteY725" fmla="*/ 1284135 h 1335988"/>
                  <a:gd name="connsiteX726" fmla="*/ 2856896 w 7820465"/>
                  <a:gd name="connsiteY726" fmla="*/ 1284643 h 1335988"/>
                  <a:gd name="connsiteX727" fmla="*/ 2862869 w 7820465"/>
                  <a:gd name="connsiteY727" fmla="*/ 1285152 h 1335988"/>
                  <a:gd name="connsiteX728" fmla="*/ 2878247 w 7820465"/>
                  <a:gd name="connsiteY728" fmla="*/ 1285533 h 1335988"/>
                  <a:gd name="connsiteX729" fmla="*/ 2758527 w 7820465"/>
                  <a:gd name="connsiteY729" fmla="*/ 1286041 h 1335988"/>
                  <a:gd name="connsiteX730" fmla="*/ 2734507 w 7820465"/>
                  <a:gd name="connsiteY730" fmla="*/ 1286295 h 1335988"/>
                  <a:gd name="connsiteX731" fmla="*/ 2716714 w 7820465"/>
                  <a:gd name="connsiteY731" fmla="*/ 1286295 h 1335988"/>
                  <a:gd name="connsiteX732" fmla="*/ 2721162 w 7820465"/>
                  <a:gd name="connsiteY732" fmla="*/ 1285787 h 1335988"/>
                  <a:gd name="connsiteX733" fmla="*/ 2715189 w 7820465"/>
                  <a:gd name="connsiteY733" fmla="*/ 1285278 h 1335988"/>
                  <a:gd name="connsiteX734" fmla="*/ 5036139 w 7820465"/>
                  <a:gd name="connsiteY734" fmla="*/ 1277907 h 1335988"/>
                  <a:gd name="connsiteX735" fmla="*/ 5033470 w 7820465"/>
                  <a:gd name="connsiteY735" fmla="*/ 1277907 h 1335988"/>
                  <a:gd name="connsiteX736" fmla="*/ 5036393 w 7820465"/>
                  <a:gd name="connsiteY736" fmla="*/ 1277653 h 1335988"/>
                  <a:gd name="connsiteX737" fmla="*/ 5064988 w 7820465"/>
                  <a:gd name="connsiteY737" fmla="*/ 1277653 h 1335988"/>
                  <a:gd name="connsiteX738" fmla="*/ 5036139 w 7820465"/>
                  <a:gd name="connsiteY738" fmla="*/ 1277907 h 1335988"/>
                  <a:gd name="connsiteX739" fmla="*/ 2528872 w 7820465"/>
                  <a:gd name="connsiteY739" fmla="*/ 1275620 h 1335988"/>
                  <a:gd name="connsiteX740" fmla="*/ 2466851 w 7820465"/>
                  <a:gd name="connsiteY740" fmla="*/ 1276001 h 1335988"/>
                  <a:gd name="connsiteX741" fmla="*/ 2453888 w 7820465"/>
                  <a:gd name="connsiteY741" fmla="*/ 1275620 h 1335988"/>
                  <a:gd name="connsiteX742" fmla="*/ 2528999 w 7820465"/>
                  <a:gd name="connsiteY742" fmla="*/ 1275620 h 1335988"/>
                  <a:gd name="connsiteX743" fmla="*/ 2698667 w 7820465"/>
                  <a:gd name="connsiteY743" fmla="*/ 1286549 h 1335988"/>
                  <a:gd name="connsiteX744" fmla="*/ 2713028 w 7820465"/>
                  <a:gd name="connsiteY744" fmla="*/ 1286931 h 1335988"/>
                  <a:gd name="connsiteX745" fmla="*/ 2676934 w 7820465"/>
                  <a:gd name="connsiteY745" fmla="*/ 1286677 h 1335988"/>
                  <a:gd name="connsiteX746" fmla="*/ 2698794 w 7820465"/>
                  <a:gd name="connsiteY746" fmla="*/ 1286549 h 1335988"/>
                  <a:gd name="connsiteX747" fmla="*/ 2115824 w 7820465"/>
                  <a:gd name="connsiteY747" fmla="*/ 1275620 h 1335988"/>
                  <a:gd name="connsiteX748" fmla="*/ 2182420 w 7820465"/>
                  <a:gd name="connsiteY748" fmla="*/ 1276509 h 1335988"/>
                  <a:gd name="connsiteX749" fmla="*/ 2064097 w 7820465"/>
                  <a:gd name="connsiteY749" fmla="*/ 1275747 h 1335988"/>
                  <a:gd name="connsiteX750" fmla="*/ 2062699 w 7820465"/>
                  <a:gd name="connsiteY750" fmla="*/ 1275747 h 1335988"/>
                  <a:gd name="connsiteX751" fmla="*/ 2115824 w 7820465"/>
                  <a:gd name="connsiteY751" fmla="*/ 1275747 h 1335988"/>
                  <a:gd name="connsiteX752" fmla="*/ 2615040 w 7820465"/>
                  <a:gd name="connsiteY752" fmla="*/ 1287312 h 1335988"/>
                  <a:gd name="connsiteX753" fmla="*/ 2656345 w 7820465"/>
                  <a:gd name="connsiteY753" fmla="*/ 1288074 h 1335988"/>
                  <a:gd name="connsiteX754" fmla="*/ 2615040 w 7820465"/>
                  <a:gd name="connsiteY754" fmla="*/ 1288074 h 1335988"/>
                  <a:gd name="connsiteX755" fmla="*/ 2615040 w 7820465"/>
                  <a:gd name="connsiteY755" fmla="*/ 1287185 h 1335988"/>
                  <a:gd name="connsiteX756" fmla="*/ 1670621 w 7820465"/>
                  <a:gd name="connsiteY756" fmla="*/ 1292396 h 1335988"/>
                  <a:gd name="connsiteX757" fmla="*/ 1670621 w 7820465"/>
                  <a:gd name="connsiteY757" fmla="*/ 1292904 h 1335988"/>
                  <a:gd name="connsiteX758" fmla="*/ 1633638 w 7820465"/>
                  <a:gd name="connsiteY758" fmla="*/ 1292141 h 1335988"/>
                  <a:gd name="connsiteX759" fmla="*/ 1670621 w 7820465"/>
                  <a:gd name="connsiteY759" fmla="*/ 1292523 h 1335988"/>
                  <a:gd name="connsiteX760" fmla="*/ 2104894 w 7820465"/>
                  <a:gd name="connsiteY760" fmla="*/ 1295700 h 1335988"/>
                  <a:gd name="connsiteX761" fmla="*/ 2109342 w 7820465"/>
                  <a:gd name="connsiteY761" fmla="*/ 1295700 h 1335988"/>
                  <a:gd name="connsiteX762" fmla="*/ 2150774 w 7820465"/>
                  <a:gd name="connsiteY762" fmla="*/ 1295827 h 1335988"/>
                  <a:gd name="connsiteX763" fmla="*/ 2077061 w 7820465"/>
                  <a:gd name="connsiteY763" fmla="*/ 1296336 h 1335988"/>
                  <a:gd name="connsiteX764" fmla="*/ 2118366 w 7820465"/>
                  <a:gd name="connsiteY764" fmla="*/ 1295827 h 1335988"/>
                  <a:gd name="connsiteX765" fmla="*/ 2093710 w 7820465"/>
                  <a:gd name="connsiteY765" fmla="*/ 1295827 h 1335988"/>
                  <a:gd name="connsiteX766" fmla="*/ 2104894 w 7820465"/>
                  <a:gd name="connsiteY766" fmla="*/ 1295827 h 1335988"/>
                  <a:gd name="connsiteX767" fmla="*/ 2470283 w 7820465"/>
                  <a:gd name="connsiteY767" fmla="*/ 1290998 h 1335988"/>
                  <a:gd name="connsiteX768" fmla="*/ 2445373 w 7820465"/>
                  <a:gd name="connsiteY768" fmla="*/ 1290998 h 1335988"/>
                  <a:gd name="connsiteX769" fmla="*/ 2434316 w 7820465"/>
                  <a:gd name="connsiteY769" fmla="*/ 1290998 h 1335988"/>
                  <a:gd name="connsiteX770" fmla="*/ 2360222 w 7820465"/>
                  <a:gd name="connsiteY770" fmla="*/ 1289600 h 1335988"/>
                  <a:gd name="connsiteX771" fmla="*/ 2523661 w 7820465"/>
                  <a:gd name="connsiteY771" fmla="*/ 1289600 h 1335988"/>
                  <a:gd name="connsiteX772" fmla="*/ 2478798 w 7820465"/>
                  <a:gd name="connsiteY772" fmla="*/ 1290108 h 1335988"/>
                  <a:gd name="connsiteX773" fmla="*/ 2459734 w 7820465"/>
                  <a:gd name="connsiteY773" fmla="*/ 1290616 h 1335988"/>
                  <a:gd name="connsiteX774" fmla="*/ 2470283 w 7820465"/>
                  <a:gd name="connsiteY774" fmla="*/ 1290998 h 1335988"/>
                  <a:gd name="connsiteX775" fmla="*/ 7458762 w 7820465"/>
                  <a:gd name="connsiteY775" fmla="*/ 1292269 h 1335988"/>
                  <a:gd name="connsiteX776" fmla="*/ 7459779 w 7820465"/>
                  <a:gd name="connsiteY776" fmla="*/ 1292650 h 1335988"/>
                  <a:gd name="connsiteX777" fmla="*/ 7456855 w 7820465"/>
                  <a:gd name="connsiteY777" fmla="*/ 1292650 h 1335988"/>
                  <a:gd name="connsiteX778" fmla="*/ 7455712 w 7820465"/>
                  <a:gd name="connsiteY778" fmla="*/ 1292141 h 1335988"/>
                  <a:gd name="connsiteX779" fmla="*/ 7458889 w 7820465"/>
                  <a:gd name="connsiteY779" fmla="*/ 1292141 h 1335988"/>
                  <a:gd name="connsiteX780" fmla="*/ 7342854 w 7820465"/>
                  <a:gd name="connsiteY780" fmla="*/ 1292269 h 1335988"/>
                  <a:gd name="connsiteX781" fmla="*/ 7342346 w 7820465"/>
                  <a:gd name="connsiteY781" fmla="*/ 1292269 h 1335988"/>
                  <a:gd name="connsiteX782" fmla="*/ 7341965 w 7820465"/>
                  <a:gd name="connsiteY782" fmla="*/ 1292269 h 1335988"/>
                  <a:gd name="connsiteX783" fmla="*/ 7342982 w 7820465"/>
                  <a:gd name="connsiteY783" fmla="*/ 1292269 h 1335988"/>
                  <a:gd name="connsiteX784" fmla="*/ 7553573 w 7820465"/>
                  <a:gd name="connsiteY784" fmla="*/ 1304724 h 1335988"/>
                  <a:gd name="connsiteX785" fmla="*/ 7553573 w 7820465"/>
                  <a:gd name="connsiteY785" fmla="*/ 1304724 h 1335988"/>
                  <a:gd name="connsiteX786" fmla="*/ 7553191 w 7820465"/>
                  <a:gd name="connsiteY786" fmla="*/ 1306376 h 1335988"/>
                  <a:gd name="connsiteX787" fmla="*/ 7553191 w 7820465"/>
                  <a:gd name="connsiteY787" fmla="*/ 1306376 h 1335988"/>
                  <a:gd name="connsiteX788" fmla="*/ 7553573 w 7820465"/>
                  <a:gd name="connsiteY788" fmla="*/ 1304724 h 1335988"/>
                  <a:gd name="connsiteX789" fmla="*/ 7553573 w 7820465"/>
                  <a:gd name="connsiteY789" fmla="*/ 1306376 h 1335988"/>
                  <a:gd name="connsiteX790" fmla="*/ 7553954 w 7820465"/>
                  <a:gd name="connsiteY790" fmla="*/ 1304724 h 1335988"/>
                  <a:gd name="connsiteX791" fmla="*/ 7554208 w 7820465"/>
                  <a:gd name="connsiteY791" fmla="*/ 1304724 h 1335988"/>
                  <a:gd name="connsiteX792" fmla="*/ 7553826 w 7820465"/>
                  <a:gd name="connsiteY792" fmla="*/ 1306376 h 1335988"/>
                  <a:gd name="connsiteX793" fmla="*/ 7553573 w 7820465"/>
                  <a:gd name="connsiteY793" fmla="*/ 1306376 h 1335988"/>
                  <a:gd name="connsiteX794" fmla="*/ 7567934 w 7820465"/>
                  <a:gd name="connsiteY794" fmla="*/ 1241305 h 1335988"/>
                  <a:gd name="connsiteX795" fmla="*/ 7568315 w 7820465"/>
                  <a:gd name="connsiteY795" fmla="*/ 1239780 h 1335988"/>
                  <a:gd name="connsiteX796" fmla="*/ 7568315 w 7820465"/>
                  <a:gd name="connsiteY796" fmla="*/ 1239780 h 1335988"/>
                  <a:gd name="connsiteX797" fmla="*/ 7567934 w 7820465"/>
                  <a:gd name="connsiteY797" fmla="*/ 1241432 h 1335988"/>
                  <a:gd name="connsiteX798" fmla="*/ 7567934 w 7820465"/>
                  <a:gd name="connsiteY798" fmla="*/ 1241432 h 1335988"/>
                  <a:gd name="connsiteX799" fmla="*/ 1557128 w 7820465"/>
                  <a:gd name="connsiteY799" fmla="*/ 1279432 h 1335988"/>
                  <a:gd name="connsiteX800" fmla="*/ 1561322 w 7820465"/>
                  <a:gd name="connsiteY800" fmla="*/ 1279432 h 1335988"/>
                  <a:gd name="connsiteX801" fmla="*/ 1567169 w 7820465"/>
                  <a:gd name="connsiteY801" fmla="*/ 1278924 h 1335988"/>
                  <a:gd name="connsiteX802" fmla="*/ 1561322 w 7820465"/>
                  <a:gd name="connsiteY802" fmla="*/ 1278416 h 1335988"/>
                  <a:gd name="connsiteX803" fmla="*/ 1545309 w 7820465"/>
                  <a:gd name="connsiteY803" fmla="*/ 1278034 h 1335988"/>
                  <a:gd name="connsiteX804" fmla="*/ 1534633 w 7820465"/>
                  <a:gd name="connsiteY804" fmla="*/ 1278034 h 1335988"/>
                  <a:gd name="connsiteX805" fmla="*/ 1534379 w 7820465"/>
                  <a:gd name="connsiteY805" fmla="*/ 1277653 h 1335988"/>
                  <a:gd name="connsiteX806" fmla="*/ 1544800 w 7820465"/>
                  <a:gd name="connsiteY806" fmla="*/ 1277653 h 1335988"/>
                  <a:gd name="connsiteX807" fmla="*/ 1560814 w 7820465"/>
                  <a:gd name="connsiteY807" fmla="*/ 1277272 h 1335988"/>
                  <a:gd name="connsiteX808" fmla="*/ 1563356 w 7820465"/>
                  <a:gd name="connsiteY808" fmla="*/ 1277272 h 1335988"/>
                  <a:gd name="connsiteX809" fmla="*/ 1639738 w 7820465"/>
                  <a:gd name="connsiteY809" fmla="*/ 1277780 h 1335988"/>
                  <a:gd name="connsiteX810" fmla="*/ 1765305 w 7820465"/>
                  <a:gd name="connsiteY810" fmla="*/ 1279559 h 1335988"/>
                  <a:gd name="connsiteX811" fmla="*/ 1571490 w 7820465"/>
                  <a:gd name="connsiteY811" fmla="*/ 1280068 h 1335988"/>
                  <a:gd name="connsiteX812" fmla="*/ 1557001 w 7820465"/>
                  <a:gd name="connsiteY812" fmla="*/ 1279814 h 1335988"/>
                  <a:gd name="connsiteX813" fmla="*/ 7554208 w 7820465"/>
                  <a:gd name="connsiteY813" fmla="*/ 1306376 h 1335988"/>
                  <a:gd name="connsiteX814" fmla="*/ 7554589 w 7820465"/>
                  <a:gd name="connsiteY814" fmla="*/ 1304724 h 1335988"/>
                  <a:gd name="connsiteX815" fmla="*/ 7555606 w 7820465"/>
                  <a:gd name="connsiteY815" fmla="*/ 1304724 h 1335988"/>
                  <a:gd name="connsiteX816" fmla="*/ 7555225 w 7820465"/>
                  <a:gd name="connsiteY816" fmla="*/ 1306376 h 1335988"/>
                  <a:gd name="connsiteX817" fmla="*/ 7554208 w 7820465"/>
                  <a:gd name="connsiteY817" fmla="*/ 1306376 h 1335988"/>
                  <a:gd name="connsiteX818" fmla="*/ 7568188 w 7820465"/>
                  <a:gd name="connsiteY818" fmla="*/ 1241432 h 1335988"/>
                  <a:gd name="connsiteX819" fmla="*/ 7568570 w 7820465"/>
                  <a:gd name="connsiteY819" fmla="*/ 1239907 h 1335988"/>
                  <a:gd name="connsiteX820" fmla="*/ 7568824 w 7820465"/>
                  <a:gd name="connsiteY820" fmla="*/ 1239907 h 1335988"/>
                  <a:gd name="connsiteX821" fmla="*/ 7568442 w 7820465"/>
                  <a:gd name="connsiteY821" fmla="*/ 1241559 h 1335988"/>
                  <a:gd name="connsiteX822" fmla="*/ 7568188 w 7820465"/>
                  <a:gd name="connsiteY822" fmla="*/ 1241559 h 1335988"/>
                  <a:gd name="connsiteX823" fmla="*/ 7568824 w 7820465"/>
                  <a:gd name="connsiteY823" fmla="*/ 1238636 h 1335988"/>
                  <a:gd name="connsiteX824" fmla="*/ 7568824 w 7820465"/>
                  <a:gd name="connsiteY824" fmla="*/ 1238636 h 1335988"/>
                  <a:gd name="connsiteX825" fmla="*/ 7569078 w 7820465"/>
                  <a:gd name="connsiteY825" fmla="*/ 1238636 h 1335988"/>
                  <a:gd name="connsiteX826" fmla="*/ 7569078 w 7820465"/>
                  <a:gd name="connsiteY826" fmla="*/ 1238636 h 1335988"/>
                  <a:gd name="connsiteX827" fmla="*/ 7568824 w 7820465"/>
                  <a:gd name="connsiteY827" fmla="*/ 1238636 h 1335988"/>
                  <a:gd name="connsiteX828" fmla="*/ 1362551 w 7820465"/>
                  <a:gd name="connsiteY828" fmla="*/ 1276763 h 1335988"/>
                  <a:gd name="connsiteX829" fmla="*/ 1365220 w 7820465"/>
                  <a:gd name="connsiteY829" fmla="*/ 1276763 h 1335988"/>
                  <a:gd name="connsiteX830" fmla="*/ 1397882 w 7820465"/>
                  <a:gd name="connsiteY830" fmla="*/ 1277272 h 1335988"/>
                  <a:gd name="connsiteX831" fmla="*/ 1397882 w 7820465"/>
                  <a:gd name="connsiteY831" fmla="*/ 1277272 h 1335988"/>
                  <a:gd name="connsiteX832" fmla="*/ 1362551 w 7820465"/>
                  <a:gd name="connsiteY832" fmla="*/ 1276763 h 1335988"/>
                  <a:gd name="connsiteX833" fmla="*/ 7509344 w 7820465"/>
                  <a:gd name="connsiteY833" fmla="*/ 1304597 h 1335988"/>
                  <a:gd name="connsiteX834" fmla="*/ 7513284 w 7820465"/>
                  <a:gd name="connsiteY834" fmla="*/ 1306376 h 1335988"/>
                  <a:gd name="connsiteX835" fmla="*/ 7509599 w 7820465"/>
                  <a:gd name="connsiteY835" fmla="*/ 1306376 h 1335988"/>
                  <a:gd name="connsiteX836" fmla="*/ 7505659 w 7820465"/>
                  <a:gd name="connsiteY836" fmla="*/ 1304597 h 1335988"/>
                  <a:gd name="connsiteX837" fmla="*/ 7509344 w 7820465"/>
                  <a:gd name="connsiteY837" fmla="*/ 1304597 h 1335988"/>
                  <a:gd name="connsiteX838" fmla="*/ 7555606 w 7820465"/>
                  <a:gd name="connsiteY838" fmla="*/ 1306249 h 1335988"/>
                  <a:gd name="connsiteX839" fmla="*/ 7555988 w 7820465"/>
                  <a:gd name="connsiteY839" fmla="*/ 1304597 h 1335988"/>
                  <a:gd name="connsiteX840" fmla="*/ 7557131 w 7820465"/>
                  <a:gd name="connsiteY840" fmla="*/ 1304597 h 1335988"/>
                  <a:gd name="connsiteX841" fmla="*/ 7556750 w 7820465"/>
                  <a:gd name="connsiteY841" fmla="*/ 1306249 h 1335988"/>
                  <a:gd name="connsiteX842" fmla="*/ 7555606 w 7820465"/>
                  <a:gd name="connsiteY842" fmla="*/ 1306249 h 1335988"/>
                  <a:gd name="connsiteX843" fmla="*/ 7570095 w 7820465"/>
                  <a:gd name="connsiteY843" fmla="*/ 1242194 h 1335988"/>
                  <a:gd name="connsiteX844" fmla="*/ 7570475 w 7820465"/>
                  <a:gd name="connsiteY844" fmla="*/ 1240669 h 1335988"/>
                  <a:gd name="connsiteX845" fmla="*/ 7571492 w 7820465"/>
                  <a:gd name="connsiteY845" fmla="*/ 1241178 h 1335988"/>
                  <a:gd name="connsiteX846" fmla="*/ 7571112 w 7820465"/>
                  <a:gd name="connsiteY846" fmla="*/ 1242830 h 1335988"/>
                  <a:gd name="connsiteX847" fmla="*/ 7570095 w 7820465"/>
                  <a:gd name="connsiteY847" fmla="*/ 1242322 h 1335988"/>
                  <a:gd name="connsiteX848" fmla="*/ 7569713 w 7820465"/>
                  <a:gd name="connsiteY848" fmla="*/ 1242067 h 1335988"/>
                  <a:gd name="connsiteX849" fmla="*/ 7568824 w 7820465"/>
                  <a:gd name="connsiteY849" fmla="*/ 1241686 h 1335988"/>
                  <a:gd name="connsiteX850" fmla="*/ 7569205 w 7820465"/>
                  <a:gd name="connsiteY850" fmla="*/ 1240161 h 1335988"/>
                  <a:gd name="connsiteX851" fmla="*/ 7570095 w 7820465"/>
                  <a:gd name="connsiteY851" fmla="*/ 1240542 h 1335988"/>
                  <a:gd name="connsiteX852" fmla="*/ 7569713 w 7820465"/>
                  <a:gd name="connsiteY852" fmla="*/ 1242067 h 1335988"/>
                  <a:gd name="connsiteX853" fmla="*/ 7569459 w 7820465"/>
                  <a:gd name="connsiteY853" fmla="*/ 1238890 h 1335988"/>
                  <a:gd name="connsiteX854" fmla="*/ 7569459 w 7820465"/>
                  <a:gd name="connsiteY854" fmla="*/ 1238890 h 1335988"/>
                  <a:gd name="connsiteX855" fmla="*/ 7570349 w 7820465"/>
                  <a:gd name="connsiteY855" fmla="*/ 1239271 h 1335988"/>
                  <a:gd name="connsiteX856" fmla="*/ 7570349 w 7820465"/>
                  <a:gd name="connsiteY856" fmla="*/ 1239271 h 1335988"/>
                  <a:gd name="connsiteX857" fmla="*/ 7569459 w 7820465"/>
                  <a:gd name="connsiteY857" fmla="*/ 1238890 h 1335988"/>
                  <a:gd name="connsiteX858" fmla="*/ 1205465 w 7820465"/>
                  <a:gd name="connsiteY858" fmla="*/ 1275620 h 1335988"/>
                  <a:gd name="connsiteX859" fmla="*/ 1225546 w 7820465"/>
                  <a:gd name="connsiteY859" fmla="*/ 1275620 h 1335988"/>
                  <a:gd name="connsiteX860" fmla="*/ 1243593 w 7820465"/>
                  <a:gd name="connsiteY860" fmla="*/ 1275874 h 1335988"/>
                  <a:gd name="connsiteX861" fmla="*/ 1242195 w 7820465"/>
                  <a:gd name="connsiteY861" fmla="*/ 1276255 h 1335988"/>
                  <a:gd name="connsiteX862" fmla="*/ 1212074 w 7820465"/>
                  <a:gd name="connsiteY862" fmla="*/ 1276001 h 1335988"/>
                  <a:gd name="connsiteX863" fmla="*/ 1205338 w 7820465"/>
                  <a:gd name="connsiteY863" fmla="*/ 1275620 h 1335988"/>
                  <a:gd name="connsiteX864" fmla="*/ 7715233 w 7820465"/>
                  <a:gd name="connsiteY864" fmla="*/ 1306122 h 1335988"/>
                  <a:gd name="connsiteX865" fmla="*/ 7715233 w 7820465"/>
                  <a:gd name="connsiteY865" fmla="*/ 1306122 h 1335988"/>
                  <a:gd name="connsiteX866" fmla="*/ 7676978 w 7820465"/>
                  <a:gd name="connsiteY866" fmla="*/ 1306503 h 1335988"/>
                  <a:gd name="connsiteX867" fmla="*/ 7715106 w 7820465"/>
                  <a:gd name="connsiteY867" fmla="*/ 1306122 h 1335988"/>
                  <a:gd name="connsiteX868" fmla="*/ 7573145 w 7820465"/>
                  <a:gd name="connsiteY868" fmla="*/ 1306122 h 1335988"/>
                  <a:gd name="connsiteX869" fmla="*/ 7557766 w 7820465"/>
                  <a:gd name="connsiteY869" fmla="*/ 1306122 h 1335988"/>
                  <a:gd name="connsiteX870" fmla="*/ 7558148 w 7820465"/>
                  <a:gd name="connsiteY870" fmla="*/ 1304469 h 1335988"/>
                  <a:gd name="connsiteX871" fmla="*/ 7706337 w 7820465"/>
                  <a:gd name="connsiteY871" fmla="*/ 1304469 h 1335988"/>
                  <a:gd name="connsiteX872" fmla="*/ 7585727 w 7820465"/>
                  <a:gd name="connsiteY872" fmla="*/ 1249184 h 1335988"/>
                  <a:gd name="connsiteX873" fmla="*/ 7572128 w 7820465"/>
                  <a:gd name="connsiteY873" fmla="*/ 1242957 h 1335988"/>
                  <a:gd name="connsiteX874" fmla="*/ 7572509 w 7820465"/>
                  <a:gd name="connsiteY874" fmla="*/ 1241305 h 1335988"/>
                  <a:gd name="connsiteX875" fmla="*/ 7586489 w 7820465"/>
                  <a:gd name="connsiteY875" fmla="*/ 1247659 h 1335988"/>
                  <a:gd name="connsiteX876" fmla="*/ 7713963 w 7820465"/>
                  <a:gd name="connsiteY876" fmla="*/ 1305613 h 1335988"/>
                  <a:gd name="connsiteX877" fmla="*/ 7573272 w 7820465"/>
                  <a:gd name="connsiteY877" fmla="*/ 1305994 h 1335988"/>
                  <a:gd name="connsiteX878" fmla="*/ 7572637 w 7820465"/>
                  <a:gd name="connsiteY878" fmla="*/ 1240161 h 1335988"/>
                  <a:gd name="connsiteX879" fmla="*/ 7572637 w 7820465"/>
                  <a:gd name="connsiteY879" fmla="*/ 1240161 h 1335988"/>
                  <a:gd name="connsiteX880" fmla="*/ 7574162 w 7820465"/>
                  <a:gd name="connsiteY880" fmla="*/ 1240796 h 1335988"/>
                  <a:gd name="connsiteX881" fmla="*/ 7572637 w 7820465"/>
                  <a:gd name="connsiteY881" fmla="*/ 1240161 h 1335988"/>
                  <a:gd name="connsiteX882" fmla="*/ 7571747 w 7820465"/>
                  <a:gd name="connsiteY882" fmla="*/ 1239780 h 1335988"/>
                  <a:gd name="connsiteX883" fmla="*/ 7570730 w 7820465"/>
                  <a:gd name="connsiteY883" fmla="*/ 1239398 h 1335988"/>
                  <a:gd name="connsiteX884" fmla="*/ 7570730 w 7820465"/>
                  <a:gd name="connsiteY884" fmla="*/ 1239398 h 1335988"/>
                  <a:gd name="connsiteX885" fmla="*/ 7571747 w 7820465"/>
                  <a:gd name="connsiteY885" fmla="*/ 1239780 h 1335988"/>
                  <a:gd name="connsiteX886" fmla="*/ 7571747 w 7820465"/>
                  <a:gd name="connsiteY886" fmla="*/ 1239780 h 1335988"/>
                  <a:gd name="connsiteX887" fmla="*/ 7531077 w 7820465"/>
                  <a:gd name="connsiteY887" fmla="*/ 1222622 h 1335988"/>
                  <a:gd name="connsiteX888" fmla="*/ 7528154 w 7820465"/>
                  <a:gd name="connsiteY888" fmla="*/ 1222622 h 1335988"/>
                  <a:gd name="connsiteX889" fmla="*/ 7525993 w 7820465"/>
                  <a:gd name="connsiteY889" fmla="*/ 1221606 h 1335988"/>
                  <a:gd name="connsiteX890" fmla="*/ 7522181 w 7820465"/>
                  <a:gd name="connsiteY890" fmla="*/ 1219318 h 1335988"/>
                  <a:gd name="connsiteX891" fmla="*/ 7524087 w 7820465"/>
                  <a:gd name="connsiteY891" fmla="*/ 1219318 h 1335988"/>
                  <a:gd name="connsiteX892" fmla="*/ 7531205 w 7820465"/>
                  <a:gd name="connsiteY892" fmla="*/ 1222495 h 1335988"/>
                  <a:gd name="connsiteX893" fmla="*/ 1233680 w 7820465"/>
                  <a:gd name="connsiteY893" fmla="*/ 1278161 h 1335988"/>
                  <a:gd name="connsiteX894" fmla="*/ 1235459 w 7820465"/>
                  <a:gd name="connsiteY894" fmla="*/ 1278161 h 1335988"/>
                  <a:gd name="connsiteX895" fmla="*/ 1232663 w 7820465"/>
                  <a:gd name="connsiteY895" fmla="*/ 1279051 h 1335988"/>
                  <a:gd name="connsiteX896" fmla="*/ 1210931 w 7820465"/>
                  <a:gd name="connsiteY896" fmla="*/ 1278797 h 1335988"/>
                  <a:gd name="connsiteX897" fmla="*/ 1233680 w 7820465"/>
                  <a:gd name="connsiteY897" fmla="*/ 1278161 h 1335988"/>
                  <a:gd name="connsiteX898" fmla="*/ 4575431 w 7820465"/>
                  <a:gd name="connsiteY898" fmla="*/ 1303198 h 1335988"/>
                  <a:gd name="connsiteX899" fmla="*/ 4570602 w 7820465"/>
                  <a:gd name="connsiteY899" fmla="*/ 1302944 h 1335988"/>
                  <a:gd name="connsiteX900" fmla="*/ 4555986 w 7820465"/>
                  <a:gd name="connsiteY900" fmla="*/ 1302563 h 1335988"/>
                  <a:gd name="connsiteX901" fmla="*/ 4564247 w 7820465"/>
                  <a:gd name="connsiteY901" fmla="*/ 1302309 h 1335988"/>
                  <a:gd name="connsiteX902" fmla="*/ 4773948 w 7820465"/>
                  <a:gd name="connsiteY902" fmla="*/ 1302690 h 1335988"/>
                  <a:gd name="connsiteX903" fmla="*/ 4779922 w 7820465"/>
                  <a:gd name="connsiteY903" fmla="*/ 1301801 h 1335988"/>
                  <a:gd name="connsiteX904" fmla="*/ 4824023 w 7820465"/>
                  <a:gd name="connsiteY904" fmla="*/ 1301801 h 1335988"/>
                  <a:gd name="connsiteX905" fmla="*/ 4824023 w 7820465"/>
                  <a:gd name="connsiteY905" fmla="*/ 1306122 h 1335988"/>
                  <a:gd name="connsiteX906" fmla="*/ 4575304 w 7820465"/>
                  <a:gd name="connsiteY906" fmla="*/ 1303072 h 1335988"/>
                  <a:gd name="connsiteX907" fmla="*/ 7527010 w 7820465"/>
                  <a:gd name="connsiteY907" fmla="*/ 1219445 h 1335988"/>
                  <a:gd name="connsiteX908" fmla="*/ 7528535 w 7820465"/>
                  <a:gd name="connsiteY908" fmla="*/ 1219572 h 1335988"/>
                  <a:gd name="connsiteX909" fmla="*/ 7529933 w 7820465"/>
                  <a:gd name="connsiteY909" fmla="*/ 1220207 h 1335988"/>
                  <a:gd name="connsiteX910" fmla="*/ 7535017 w 7820465"/>
                  <a:gd name="connsiteY910" fmla="*/ 1222495 h 1335988"/>
                  <a:gd name="connsiteX911" fmla="*/ 7533238 w 7820465"/>
                  <a:gd name="connsiteY911" fmla="*/ 1222495 h 1335988"/>
                  <a:gd name="connsiteX912" fmla="*/ 7530569 w 7820465"/>
                  <a:gd name="connsiteY912" fmla="*/ 1221224 h 1335988"/>
                  <a:gd name="connsiteX913" fmla="*/ 7526248 w 7820465"/>
                  <a:gd name="connsiteY913" fmla="*/ 1219191 h 1335988"/>
                  <a:gd name="connsiteX914" fmla="*/ 7527010 w 7820465"/>
                  <a:gd name="connsiteY914" fmla="*/ 1219191 h 1335988"/>
                  <a:gd name="connsiteX915" fmla="*/ 7521800 w 7820465"/>
                  <a:gd name="connsiteY915" fmla="*/ 1218428 h 1335988"/>
                  <a:gd name="connsiteX916" fmla="*/ 7520275 w 7820465"/>
                  <a:gd name="connsiteY916" fmla="*/ 1218428 h 1335988"/>
                  <a:gd name="connsiteX917" fmla="*/ 7512141 w 7820465"/>
                  <a:gd name="connsiteY917" fmla="*/ 1214107 h 1335988"/>
                  <a:gd name="connsiteX918" fmla="*/ 7519003 w 7820465"/>
                  <a:gd name="connsiteY918" fmla="*/ 1217157 h 1335988"/>
                  <a:gd name="connsiteX919" fmla="*/ 7521673 w 7820465"/>
                  <a:gd name="connsiteY919" fmla="*/ 1218428 h 1335988"/>
                  <a:gd name="connsiteX920" fmla="*/ 7301804 w 7820465"/>
                  <a:gd name="connsiteY920" fmla="*/ 1121457 h 1335988"/>
                  <a:gd name="connsiteX921" fmla="*/ 7332941 w 7820465"/>
                  <a:gd name="connsiteY921" fmla="*/ 1135819 h 1335988"/>
                  <a:gd name="connsiteX922" fmla="*/ 7408688 w 7820465"/>
                  <a:gd name="connsiteY922" fmla="*/ 1171404 h 1335988"/>
                  <a:gd name="connsiteX923" fmla="*/ 7320359 w 7820465"/>
                  <a:gd name="connsiteY923" fmla="*/ 1130989 h 1335988"/>
                  <a:gd name="connsiteX924" fmla="*/ 7301422 w 7820465"/>
                  <a:gd name="connsiteY924" fmla="*/ 1122347 h 1335988"/>
                  <a:gd name="connsiteX925" fmla="*/ 7301804 w 7820465"/>
                  <a:gd name="connsiteY925" fmla="*/ 1121585 h 1335988"/>
                  <a:gd name="connsiteX926" fmla="*/ 5298329 w 7820465"/>
                  <a:gd name="connsiteY926" fmla="*/ 407456 h 1335988"/>
                  <a:gd name="connsiteX927" fmla="*/ 5298583 w 7820465"/>
                  <a:gd name="connsiteY927" fmla="*/ 407456 h 1335988"/>
                  <a:gd name="connsiteX928" fmla="*/ 5300108 w 7820465"/>
                  <a:gd name="connsiteY928" fmla="*/ 408727 h 1335988"/>
                  <a:gd name="connsiteX929" fmla="*/ 5287272 w 7820465"/>
                  <a:gd name="connsiteY929" fmla="*/ 405168 h 1335988"/>
                  <a:gd name="connsiteX930" fmla="*/ 5217245 w 7820465"/>
                  <a:gd name="connsiteY930" fmla="*/ 387503 h 1335988"/>
                  <a:gd name="connsiteX931" fmla="*/ 5213813 w 7820465"/>
                  <a:gd name="connsiteY931" fmla="*/ 386613 h 1335988"/>
                  <a:gd name="connsiteX932" fmla="*/ 5213813 w 7820465"/>
                  <a:gd name="connsiteY932" fmla="*/ 386359 h 1335988"/>
                  <a:gd name="connsiteX933" fmla="*/ 5246603 w 7820465"/>
                  <a:gd name="connsiteY933" fmla="*/ 394747 h 1335988"/>
                  <a:gd name="connsiteX934" fmla="*/ 5298329 w 7820465"/>
                  <a:gd name="connsiteY934" fmla="*/ 407329 h 1335988"/>
                  <a:gd name="connsiteX935" fmla="*/ 1165559 w 7820465"/>
                  <a:gd name="connsiteY935" fmla="*/ 1289091 h 1335988"/>
                  <a:gd name="connsiteX936" fmla="*/ 1167719 w 7820465"/>
                  <a:gd name="connsiteY936" fmla="*/ 1289091 h 1335988"/>
                  <a:gd name="connsiteX937" fmla="*/ 1159077 w 7820465"/>
                  <a:gd name="connsiteY937" fmla="*/ 1289219 h 1335988"/>
                  <a:gd name="connsiteX938" fmla="*/ 1104936 w 7820465"/>
                  <a:gd name="connsiteY938" fmla="*/ 1289219 h 1335988"/>
                  <a:gd name="connsiteX939" fmla="*/ 1165686 w 7820465"/>
                  <a:gd name="connsiteY939" fmla="*/ 1289091 h 1335988"/>
                  <a:gd name="connsiteX940" fmla="*/ 1237111 w 7820465"/>
                  <a:gd name="connsiteY940" fmla="*/ 1306376 h 1335988"/>
                  <a:gd name="connsiteX941" fmla="*/ 1157552 w 7820465"/>
                  <a:gd name="connsiteY941" fmla="*/ 1306757 h 1335988"/>
                  <a:gd name="connsiteX942" fmla="*/ 1157552 w 7820465"/>
                  <a:gd name="connsiteY942" fmla="*/ 1306376 h 1335988"/>
                  <a:gd name="connsiteX943" fmla="*/ 1237111 w 7820465"/>
                  <a:gd name="connsiteY943" fmla="*/ 1306376 h 1335988"/>
                  <a:gd name="connsiteX944" fmla="*/ 1122348 w 7820465"/>
                  <a:gd name="connsiteY944" fmla="*/ 1307138 h 1335988"/>
                  <a:gd name="connsiteX945" fmla="*/ 1106588 w 7820465"/>
                  <a:gd name="connsiteY945" fmla="*/ 1307138 h 1335988"/>
                  <a:gd name="connsiteX946" fmla="*/ 1095912 w 7820465"/>
                  <a:gd name="connsiteY946" fmla="*/ 1307393 h 1335988"/>
                  <a:gd name="connsiteX947" fmla="*/ 1081170 w 7820465"/>
                  <a:gd name="connsiteY947" fmla="*/ 1307138 h 1335988"/>
                  <a:gd name="connsiteX948" fmla="*/ 1081170 w 7820465"/>
                  <a:gd name="connsiteY948" fmla="*/ 1306122 h 1335988"/>
                  <a:gd name="connsiteX949" fmla="*/ 1087270 w 7820465"/>
                  <a:gd name="connsiteY949" fmla="*/ 1306122 h 1335988"/>
                  <a:gd name="connsiteX950" fmla="*/ 1122475 w 7820465"/>
                  <a:gd name="connsiteY950" fmla="*/ 1307011 h 1335988"/>
                  <a:gd name="connsiteX951" fmla="*/ 5647069 w 7820465"/>
                  <a:gd name="connsiteY951" fmla="*/ 1299386 h 1335988"/>
                  <a:gd name="connsiteX952" fmla="*/ 5647450 w 7820465"/>
                  <a:gd name="connsiteY952" fmla="*/ 1299386 h 1335988"/>
                  <a:gd name="connsiteX953" fmla="*/ 5645417 w 7820465"/>
                  <a:gd name="connsiteY953" fmla="*/ 1299386 h 1335988"/>
                  <a:gd name="connsiteX954" fmla="*/ 5647069 w 7820465"/>
                  <a:gd name="connsiteY954" fmla="*/ 1299386 h 1335988"/>
                  <a:gd name="connsiteX955" fmla="*/ 7518623 w 7820465"/>
                  <a:gd name="connsiteY955" fmla="*/ 1310443 h 1335988"/>
                  <a:gd name="connsiteX956" fmla="*/ 7522435 w 7820465"/>
                  <a:gd name="connsiteY956" fmla="*/ 1310443 h 1335988"/>
                  <a:gd name="connsiteX957" fmla="*/ 7529552 w 7820465"/>
                  <a:gd name="connsiteY957" fmla="*/ 1313747 h 1335988"/>
                  <a:gd name="connsiteX958" fmla="*/ 7525740 w 7820465"/>
                  <a:gd name="connsiteY958" fmla="*/ 1313747 h 1335988"/>
                  <a:gd name="connsiteX959" fmla="*/ 7518623 w 7820465"/>
                  <a:gd name="connsiteY959" fmla="*/ 1310443 h 1335988"/>
                  <a:gd name="connsiteX960" fmla="*/ 7551412 w 7820465"/>
                  <a:gd name="connsiteY960" fmla="*/ 1313874 h 1335988"/>
                  <a:gd name="connsiteX961" fmla="*/ 7551921 w 7820465"/>
                  <a:gd name="connsiteY961" fmla="*/ 1311714 h 1335988"/>
                  <a:gd name="connsiteX962" fmla="*/ 7551921 w 7820465"/>
                  <a:gd name="connsiteY962" fmla="*/ 1311714 h 1335988"/>
                  <a:gd name="connsiteX963" fmla="*/ 7551412 w 7820465"/>
                  <a:gd name="connsiteY963" fmla="*/ 1313874 h 1335988"/>
                  <a:gd name="connsiteX964" fmla="*/ 7551412 w 7820465"/>
                  <a:gd name="connsiteY964" fmla="*/ 1313874 h 1335988"/>
                  <a:gd name="connsiteX965" fmla="*/ 7552174 w 7820465"/>
                  <a:gd name="connsiteY965" fmla="*/ 1311841 h 1335988"/>
                  <a:gd name="connsiteX966" fmla="*/ 7552429 w 7820465"/>
                  <a:gd name="connsiteY966" fmla="*/ 1311841 h 1335988"/>
                  <a:gd name="connsiteX967" fmla="*/ 7552048 w 7820465"/>
                  <a:gd name="connsiteY967" fmla="*/ 1313874 h 1335988"/>
                  <a:gd name="connsiteX968" fmla="*/ 7551793 w 7820465"/>
                  <a:gd name="connsiteY968" fmla="*/ 1313874 h 1335988"/>
                  <a:gd name="connsiteX969" fmla="*/ 7552301 w 7820465"/>
                  <a:gd name="connsiteY969" fmla="*/ 1311841 h 1335988"/>
                  <a:gd name="connsiteX970" fmla="*/ 7525993 w 7820465"/>
                  <a:gd name="connsiteY970" fmla="*/ 1218301 h 1335988"/>
                  <a:gd name="connsiteX971" fmla="*/ 7523833 w 7820465"/>
                  <a:gd name="connsiteY971" fmla="*/ 1218301 h 1335988"/>
                  <a:gd name="connsiteX972" fmla="*/ 7508582 w 7820465"/>
                  <a:gd name="connsiteY972" fmla="*/ 1211311 h 1335988"/>
                  <a:gd name="connsiteX973" fmla="*/ 7510869 w 7820465"/>
                  <a:gd name="connsiteY973" fmla="*/ 1211311 h 1335988"/>
                  <a:gd name="connsiteX974" fmla="*/ 7525867 w 7820465"/>
                  <a:gd name="connsiteY974" fmla="*/ 1218301 h 1335988"/>
                  <a:gd name="connsiteX975" fmla="*/ 5651644 w 7820465"/>
                  <a:gd name="connsiteY975" fmla="*/ 505190 h 1335988"/>
                  <a:gd name="connsiteX976" fmla="*/ 5645035 w 7820465"/>
                  <a:gd name="connsiteY976" fmla="*/ 503156 h 1335988"/>
                  <a:gd name="connsiteX977" fmla="*/ 5650246 w 7820465"/>
                  <a:gd name="connsiteY977" fmla="*/ 504681 h 1335988"/>
                  <a:gd name="connsiteX978" fmla="*/ 5651644 w 7820465"/>
                  <a:gd name="connsiteY978" fmla="*/ 505062 h 1335988"/>
                  <a:gd name="connsiteX979" fmla="*/ 5636520 w 7820465"/>
                  <a:gd name="connsiteY979" fmla="*/ 500741 h 1335988"/>
                  <a:gd name="connsiteX980" fmla="*/ 5636520 w 7820465"/>
                  <a:gd name="connsiteY980" fmla="*/ 500741 h 1335988"/>
                  <a:gd name="connsiteX981" fmla="*/ 5636902 w 7820465"/>
                  <a:gd name="connsiteY981" fmla="*/ 500741 h 1335988"/>
                  <a:gd name="connsiteX982" fmla="*/ 5636520 w 7820465"/>
                  <a:gd name="connsiteY982" fmla="*/ 500741 h 1335988"/>
                  <a:gd name="connsiteX983" fmla="*/ 5548827 w 7820465"/>
                  <a:gd name="connsiteY983" fmla="*/ 476975 h 1335988"/>
                  <a:gd name="connsiteX984" fmla="*/ 5574373 w 7820465"/>
                  <a:gd name="connsiteY984" fmla="*/ 485109 h 1335988"/>
                  <a:gd name="connsiteX985" fmla="*/ 5633343 w 7820465"/>
                  <a:gd name="connsiteY985" fmla="*/ 503283 h 1335988"/>
                  <a:gd name="connsiteX986" fmla="*/ 5590513 w 7820465"/>
                  <a:gd name="connsiteY986" fmla="*/ 491082 h 1335988"/>
                  <a:gd name="connsiteX987" fmla="*/ 5568272 w 7820465"/>
                  <a:gd name="connsiteY987" fmla="*/ 483838 h 1335988"/>
                  <a:gd name="connsiteX988" fmla="*/ 5536499 w 7820465"/>
                  <a:gd name="connsiteY988" fmla="*/ 473417 h 1335988"/>
                  <a:gd name="connsiteX989" fmla="*/ 5548827 w 7820465"/>
                  <a:gd name="connsiteY989" fmla="*/ 476975 h 1335988"/>
                  <a:gd name="connsiteX990" fmla="*/ 5292864 w 7820465"/>
                  <a:gd name="connsiteY990" fmla="*/ 403008 h 1335988"/>
                  <a:gd name="connsiteX991" fmla="*/ 5294897 w 7820465"/>
                  <a:gd name="connsiteY991" fmla="*/ 404660 h 1335988"/>
                  <a:gd name="connsiteX992" fmla="*/ 5272656 w 7820465"/>
                  <a:gd name="connsiteY992" fmla="*/ 398814 h 1335988"/>
                  <a:gd name="connsiteX993" fmla="*/ 5239358 w 7820465"/>
                  <a:gd name="connsiteY993" fmla="*/ 389917 h 1335988"/>
                  <a:gd name="connsiteX994" fmla="*/ 5249653 w 7820465"/>
                  <a:gd name="connsiteY994" fmla="*/ 392205 h 1335988"/>
                  <a:gd name="connsiteX995" fmla="*/ 5292737 w 7820465"/>
                  <a:gd name="connsiteY995" fmla="*/ 403135 h 1335988"/>
                  <a:gd name="connsiteX996" fmla="*/ 4037579 w 7820465"/>
                  <a:gd name="connsiteY996" fmla="*/ 1304215 h 1335988"/>
                  <a:gd name="connsiteX997" fmla="*/ 4056388 w 7820465"/>
                  <a:gd name="connsiteY997" fmla="*/ 1304215 h 1335988"/>
                  <a:gd name="connsiteX998" fmla="*/ 4028174 w 7820465"/>
                  <a:gd name="connsiteY998" fmla="*/ 1304597 h 1335988"/>
                  <a:gd name="connsiteX999" fmla="*/ 4037579 w 7820465"/>
                  <a:gd name="connsiteY999" fmla="*/ 1304215 h 1335988"/>
                  <a:gd name="connsiteX1000" fmla="*/ 6116037 w 7820465"/>
                  <a:gd name="connsiteY1000" fmla="*/ 1302182 h 1335988"/>
                  <a:gd name="connsiteX1001" fmla="*/ 6119596 w 7820465"/>
                  <a:gd name="connsiteY1001" fmla="*/ 1301928 h 1335988"/>
                  <a:gd name="connsiteX1002" fmla="*/ 6122392 w 7820465"/>
                  <a:gd name="connsiteY1002" fmla="*/ 1301928 h 1335988"/>
                  <a:gd name="connsiteX1003" fmla="*/ 6118579 w 7820465"/>
                  <a:gd name="connsiteY1003" fmla="*/ 1302182 h 1335988"/>
                  <a:gd name="connsiteX1004" fmla="*/ 6115911 w 7820465"/>
                  <a:gd name="connsiteY1004" fmla="*/ 1302182 h 1335988"/>
                  <a:gd name="connsiteX1005" fmla="*/ 6672318 w 7820465"/>
                  <a:gd name="connsiteY1005" fmla="*/ 1296081 h 1335988"/>
                  <a:gd name="connsiteX1006" fmla="*/ 6676258 w 7820465"/>
                  <a:gd name="connsiteY1006" fmla="*/ 1296336 h 1335988"/>
                  <a:gd name="connsiteX1007" fmla="*/ 6659736 w 7820465"/>
                  <a:gd name="connsiteY1007" fmla="*/ 1296336 h 1335988"/>
                  <a:gd name="connsiteX1008" fmla="*/ 6672318 w 7820465"/>
                  <a:gd name="connsiteY1008" fmla="*/ 1296081 h 1335988"/>
                  <a:gd name="connsiteX1009" fmla="*/ 6796868 w 7820465"/>
                  <a:gd name="connsiteY1009" fmla="*/ 1296971 h 1335988"/>
                  <a:gd name="connsiteX1010" fmla="*/ 6907183 w 7820465"/>
                  <a:gd name="connsiteY1010" fmla="*/ 1296971 h 1335988"/>
                  <a:gd name="connsiteX1011" fmla="*/ 6904006 w 7820465"/>
                  <a:gd name="connsiteY1011" fmla="*/ 1297098 h 1335988"/>
                  <a:gd name="connsiteX1012" fmla="*/ 7159207 w 7820465"/>
                  <a:gd name="connsiteY1012" fmla="*/ 1297479 h 1335988"/>
                  <a:gd name="connsiteX1013" fmla="*/ 7142812 w 7820465"/>
                  <a:gd name="connsiteY1013" fmla="*/ 1298369 h 1335988"/>
                  <a:gd name="connsiteX1014" fmla="*/ 7208518 w 7820465"/>
                  <a:gd name="connsiteY1014" fmla="*/ 1298369 h 1335988"/>
                  <a:gd name="connsiteX1015" fmla="*/ 7208518 w 7820465"/>
                  <a:gd name="connsiteY1015" fmla="*/ 1298877 h 1335988"/>
                  <a:gd name="connsiteX1016" fmla="*/ 7112691 w 7820465"/>
                  <a:gd name="connsiteY1016" fmla="*/ 1300021 h 1335988"/>
                  <a:gd name="connsiteX1017" fmla="*/ 7082698 w 7820465"/>
                  <a:gd name="connsiteY1017" fmla="*/ 1299513 h 1335988"/>
                  <a:gd name="connsiteX1018" fmla="*/ 7051179 w 7820465"/>
                  <a:gd name="connsiteY1018" fmla="*/ 1300021 h 1335988"/>
                  <a:gd name="connsiteX1019" fmla="*/ 7005171 w 7820465"/>
                  <a:gd name="connsiteY1019" fmla="*/ 1299259 h 1335988"/>
                  <a:gd name="connsiteX1020" fmla="*/ 6990683 w 7820465"/>
                  <a:gd name="connsiteY1020" fmla="*/ 1299005 h 1335988"/>
                  <a:gd name="connsiteX1021" fmla="*/ 6988014 w 7820465"/>
                  <a:gd name="connsiteY1021" fmla="*/ 1299005 h 1335988"/>
                  <a:gd name="connsiteX1022" fmla="*/ 6985853 w 7820465"/>
                  <a:gd name="connsiteY1022" fmla="*/ 1299005 h 1335988"/>
                  <a:gd name="connsiteX1023" fmla="*/ 6905405 w 7820465"/>
                  <a:gd name="connsiteY1023" fmla="*/ 1297734 h 1335988"/>
                  <a:gd name="connsiteX1024" fmla="*/ 6808687 w 7820465"/>
                  <a:gd name="connsiteY1024" fmla="*/ 1299259 h 1335988"/>
                  <a:gd name="connsiteX1025" fmla="*/ 6801062 w 7820465"/>
                  <a:gd name="connsiteY1025" fmla="*/ 1298623 h 1335988"/>
                  <a:gd name="connsiteX1026" fmla="*/ 6783269 w 7820465"/>
                  <a:gd name="connsiteY1026" fmla="*/ 1297098 h 1335988"/>
                  <a:gd name="connsiteX1027" fmla="*/ 6796995 w 7820465"/>
                  <a:gd name="connsiteY1027" fmla="*/ 1297098 h 1335988"/>
                  <a:gd name="connsiteX1028" fmla="*/ 7552301 w 7820465"/>
                  <a:gd name="connsiteY1028" fmla="*/ 1313747 h 1335988"/>
                  <a:gd name="connsiteX1029" fmla="*/ 7552683 w 7820465"/>
                  <a:gd name="connsiteY1029" fmla="*/ 1311968 h 1335988"/>
                  <a:gd name="connsiteX1030" fmla="*/ 7553573 w 7820465"/>
                  <a:gd name="connsiteY1030" fmla="*/ 1312349 h 1335988"/>
                  <a:gd name="connsiteX1031" fmla="*/ 7553318 w 7820465"/>
                  <a:gd name="connsiteY1031" fmla="*/ 1313620 h 1335988"/>
                  <a:gd name="connsiteX1032" fmla="*/ 7552301 w 7820465"/>
                  <a:gd name="connsiteY1032" fmla="*/ 1313620 h 1335988"/>
                  <a:gd name="connsiteX1033" fmla="*/ 7569459 w 7820465"/>
                  <a:gd name="connsiteY1033" fmla="*/ 1233425 h 1335988"/>
                  <a:gd name="connsiteX1034" fmla="*/ 7569459 w 7820465"/>
                  <a:gd name="connsiteY1034" fmla="*/ 1232663 h 1335988"/>
                  <a:gd name="connsiteX1035" fmla="*/ 7569713 w 7820465"/>
                  <a:gd name="connsiteY1035" fmla="*/ 1232663 h 1335988"/>
                  <a:gd name="connsiteX1036" fmla="*/ 7569713 w 7820465"/>
                  <a:gd name="connsiteY1036" fmla="*/ 1233425 h 1335988"/>
                  <a:gd name="connsiteX1037" fmla="*/ 7569459 w 7820465"/>
                  <a:gd name="connsiteY1037" fmla="*/ 1233425 h 1335988"/>
                  <a:gd name="connsiteX1038" fmla="*/ 7569840 w 7820465"/>
                  <a:gd name="connsiteY1038" fmla="*/ 1231519 h 1335988"/>
                  <a:gd name="connsiteX1039" fmla="*/ 7570475 w 7820465"/>
                  <a:gd name="connsiteY1039" fmla="*/ 1228596 h 1335988"/>
                  <a:gd name="connsiteX1040" fmla="*/ 7570475 w 7820465"/>
                  <a:gd name="connsiteY1040" fmla="*/ 1228596 h 1335988"/>
                  <a:gd name="connsiteX1041" fmla="*/ 7569840 w 7820465"/>
                  <a:gd name="connsiteY1041" fmla="*/ 1231519 h 1335988"/>
                  <a:gd name="connsiteX1042" fmla="*/ 7569840 w 7820465"/>
                  <a:gd name="connsiteY1042" fmla="*/ 1231519 h 1335988"/>
                  <a:gd name="connsiteX1043" fmla="*/ 7542007 w 7820465"/>
                  <a:gd name="connsiteY1043" fmla="*/ 1222495 h 1335988"/>
                  <a:gd name="connsiteX1044" fmla="*/ 7536288 w 7820465"/>
                  <a:gd name="connsiteY1044" fmla="*/ 1219826 h 1335988"/>
                  <a:gd name="connsiteX1045" fmla="*/ 7540864 w 7820465"/>
                  <a:gd name="connsiteY1045" fmla="*/ 1219953 h 1335988"/>
                  <a:gd name="connsiteX1046" fmla="*/ 7541499 w 7820465"/>
                  <a:gd name="connsiteY1046" fmla="*/ 1220207 h 1335988"/>
                  <a:gd name="connsiteX1047" fmla="*/ 7541626 w 7820465"/>
                  <a:gd name="connsiteY1047" fmla="*/ 1220207 h 1335988"/>
                  <a:gd name="connsiteX1048" fmla="*/ 7546328 w 7820465"/>
                  <a:gd name="connsiteY1048" fmla="*/ 1222368 h 1335988"/>
                  <a:gd name="connsiteX1049" fmla="*/ 7542007 w 7820465"/>
                  <a:gd name="connsiteY1049" fmla="*/ 1222368 h 1335988"/>
                  <a:gd name="connsiteX1050" fmla="*/ 7503879 w 7820465"/>
                  <a:gd name="connsiteY1050" fmla="*/ 1208261 h 1335988"/>
                  <a:gd name="connsiteX1051" fmla="*/ 7501719 w 7820465"/>
                  <a:gd name="connsiteY1051" fmla="*/ 1208261 h 1335988"/>
                  <a:gd name="connsiteX1052" fmla="*/ 7484180 w 7820465"/>
                  <a:gd name="connsiteY1052" fmla="*/ 1200254 h 1335988"/>
                  <a:gd name="connsiteX1053" fmla="*/ 7470709 w 7820465"/>
                  <a:gd name="connsiteY1053" fmla="*/ 1193773 h 1335988"/>
                  <a:gd name="connsiteX1054" fmla="*/ 7486087 w 7820465"/>
                  <a:gd name="connsiteY1054" fmla="*/ 1200508 h 1335988"/>
                  <a:gd name="connsiteX1055" fmla="*/ 7503752 w 7820465"/>
                  <a:gd name="connsiteY1055" fmla="*/ 1208134 h 1335988"/>
                  <a:gd name="connsiteX1056" fmla="*/ 5648975 w 7820465"/>
                  <a:gd name="connsiteY1056" fmla="*/ 500869 h 1335988"/>
                  <a:gd name="connsiteX1057" fmla="*/ 5648848 w 7820465"/>
                  <a:gd name="connsiteY1057" fmla="*/ 500869 h 1335988"/>
                  <a:gd name="connsiteX1058" fmla="*/ 5786616 w 7820465"/>
                  <a:gd name="connsiteY1058" fmla="*/ 545605 h 1335988"/>
                  <a:gd name="connsiteX1059" fmla="*/ 5866938 w 7820465"/>
                  <a:gd name="connsiteY1059" fmla="*/ 571786 h 1335988"/>
                  <a:gd name="connsiteX1060" fmla="*/ 5759291 w 7820465"/>
                  <a:gd name="connsiteY1060" fmla="*/ 537852 h 1335988"/>
                  <a:gd name="connsiteX1061" fmla="*/ 5672615 w 7820465"/>
                  <a:gd name="connsiteY1061" fmla="*/ 508748 h 1335988"/>
                  <a:gd name="connsiteX1062" fmla="*/ 5646687 w 7820465"/>
                  <a:gd name="connsiteY1062" fmla="*/ 500614 h 1335988"/>
                  <a:gd name="connsiteX1063" fmla="*/ 5648848 w 7820465"/>
                  <a:gd name="connsiteY1063" fmla="*/ 500869 h 1335988"/>
                  <a:gd name="connsiteX1064" fmla="*/ 1126542 w 7820465"/>
                  <a:gd name="connsiteY1064" fmla="*/ 1296208 h 1335988"/>
                  <a:gd name="connsiteX1065" fmla="*/ 1110274 w 7820465"/>
                  <a:gd name="connsiteY1065" fmla="*/ 1295954 h 1335988"/>
                  <a:gd name="connsiteX1066" fmla="*/ 1112816 w 7820465"/>
                  <a:gd name="connsiteY1066" fmla="*/ 1295954 h 1335988"/>
                  <a:gd name="connsiteX1067" fmla="*/ 1113070 w 7820465"/>
                  <a:gd name="connsiteY1067" fmla="*/ 1295954 h 1335988"/>
                  <a:gd name="connsiteX1068" fmla="*/ 1116247 w 7820465"/>
                  <a:gd name="connsiteY1068" fmla="*/ 1295954 h 1335988"/>
                  <a:gd name="connsiteX1069" fmla="*/ 1255540 w 7820465"/>
                  <a:gd name="connsiteY1069" fmla="*/ 1297734 h 1335988"/>
                  <a:gd name="connsiteX1070" fmla="*/ 1280323 w 7820465"/>
                  <a:gd name="connsiteY1070" fmla="*/ 1298750 h 1335988"/>
                  <a:gd name="connsiteX1071" fmla="*/ 1307774 w 7820465"/>
                  <a:gd name="connsiteY1071" fmla="*/ 1298750 h 1335988"/>
                  <a:gd name="connsiteX1072" fmla="*/ 1307774 w 7820465"/>
                  <a:gd name="connsiteY1072" fmla="*/ 1298877 h 1335988"/>
                  <a:gd name="connsiteX1073" fmla="*/ 1162000 w 7820465"/>
                  <a:gd name="connsiteY1073" fmla="*/ 1299386 h 1335988"/>
                  <a:gd name="connsiteX1074" fmla="*/ 1111672 w 7820465"/>
                  <a:gd name="connsiteY1074" fmla="*/ 1298115 h 1335988"/>
                  <a:gd name="connsiteX1075" fmla="*/ 1108749 w 7820465"/>
                  <a:gd name="connsiteY1075" fmla="*/ 1297861 h 1335988"/>
                  <a:gd name="connsiteX1076" fmla="*/ 1226690 w 7820465"/>
                  <a:gd name="connsiteY1076" fmla="*/ 1297861 h 1335988"/>
                  <a:gd name="connsiteX1077" fmla="*/ 1126414 w 7820465"/>
                  <a:gd name="connsiteY1077" fmla="*/ 1296208 h 1335988"/>
                  <a:gd name="connsiteX1078" fmla="*/ 4027030 w 7820465"/>
                  <a:gd name="connsiteY1078" fmla="*/ 1305105 h 1335988"/>
                  <a:gd name="connsiteX1079" fmla="*/ 4119934 w 7820465"/>
                  <a:gd name="connsiteY1079" fmla="*/ 1305105 h 1335988"/>
                  <a:gd name="connsiteX1080" fmla="*/ 4118282 w 7820465"/>
                  <a:gd name="connsiteY1080" fmla="*/ 1305613 h 1335988"/>
                  <a:gd name="connsiteX1081" fmla="*/ 4046094 w 7820465"/>
                  <a:gd name="connsiteY1081" fmla="*/ 1306757 h 1335988"/>
                  <a:gd name="connsiteX1082" fmla="*/ 4027030 w 7820465"/>
                  <a:gd name="connsiteY1082" fmla="*/ 1305105 h 1335988"/>
                  <a:gd name="connsiteX1083" fmla="*/ 6623134 w 7820465"/>
                  <a:gd name="connsiteY1083" fmla="*/ 1298242 h 1335988"/>
                  <a:gd name="connsiteX1084" fmla="*/ 6611822 w 7820465"/>
                  <a:gd name="connsiteY1084" fmla="*/ 1297734 h 1335988"/>
                  <a:gd name="connsiteX1085" fmla="*/ 6693797 w 7820465"/>
                  <a:gd name="connsiteY1085" fmla="*/ 1297734 h 1335988"/>
                  <a:gd name="connsiteX1086" fmla="*/ 6743236 w 7820465"/>
                  <a:gd name="connsiteY1086" fmla="*/ 1300021 h 1335988"/>
                  <a:gd name="connsiteX1087" fmla="*/ 6623261 w 7820465"/>
                  <a:gd name="connsiteY1087" fmla="*/ 1298369 h 1335988"/>
                  <a:gd name="connsiteX1088" fmla="*/ 7485578 w 7820465"/>
                  <a:gd name="connsiteY1088" fmla="*/ 1304469 h 1335988"/>
                  <a:gd name="connsiteX1089" fmla="*/ 7489772 w 7820465"/>
                  <a:gd name="connsiteY1089" fmla="*/ 1306376 h 1335988"/>
                  <a:gd name="connsiteX1090" fmla="*/ 7486595 w 7820465"/>
                  <a:gd name="connsiteY1090" fmla="*/ 1306376 h 1335988"/>
                  <a:gd name="connsiteX1091" fmla="*/ 7482401 w 7820465"/>
                  <a:gd name="connsiteY1091" fmla="*/ 1304469 h 1335988"/>
                  <a:gd name="connsiteX1092" fmla="*/ 7485578 w 7820465"/>
                  <a:gd name="connsiteY1092" fmla="*/ 1304469 h 1335988"/>
                  <a:gd name="connsiteX1093" fmla="*/ 7531332 w 7820465"/>
                  <a:gd name="connsiteY1093" fmla="*/ 1316416 h 1335988"/>
                  <a:gd name="connsiteX1094" fmla="*/ 7535017 w 7820465"/>
                  <a:gd name="connsiteY1094" fmla="*/ 1316416 h 1335988"/>
                  <a:gd name="connsiteX1095" fmla="*/ 7539465 w 7820465"/>
                  <a:gd name="connsiteY1095" fmla="*/ 1318450 h 1335988"/>
                  <a:gd name="connsiteX1096" fmla="*/ 7535652 w 7820465"/>
                  <a:gd name="connsiteY1096" fmla="*/ 1318450 h 1335988"/>
                  <a:gd name="connsiteX1097" fmla="*/ 7531332 w 7820465"/>
                  <a:gd name="connsiteY1097" fmla="*/ 1316416 h 1335988"/>
                  <a:gd name="connsiteX1098" fmla="*/ 7550776 w 7820465"/>
                  <a:gd name="connsiteY1098" fmla="*/ 1316162 h 1335988"/>
                  <a:gd name="connsiteX1099" fmla="*/ 7550776 w 7820465"/>
                  <a:gd name="connsiteY1099" fmla="*/ 1316162 h 1335988"/>
                  <a:gd name="connsiteX1100" fmla="*/ 7550776 w 7820465"/>
                  <a:gd name="connsiteY1100" fmla="*/ 1316670 h 1335988"/>
                  <a:gd name="connsiteX1101" fmla="*/ 7550776 w 7820465"/>
                  <a:gd name="connsiteY1101" fmla="*/ 1316670 h 1335988"/>
                  <a:gd name="connsiteX1102" fmla="*/ 7550776 w 7820465"/>
                  <a:gd name="connsiteY1102" fmla="*/ 1316162 h 1335988"/>
                  <a:gd name="connsiteX1103" fmla="*/ 7550904 w 7820465"/>
                  <a:gd name="connsiteY1103" fmla="*/ 1316797 h 1335988"/>
                  <a:gd name="connsiteX1104" fmla="*/ 7550904 w 7820465"/>
                  <a:gd name="connsiteY1104" fmla="*/ 1316162 h 1335988"/>
                  <a:gd name="connsiteX1105" fmla="*/ 7551285 w 7820465"/>
                  <a:gd name="connsiteY1105" fmla="*/ 1316162 h 1335988"/>
                  <a:gd name="connsiteX1106" fmla="*/ 7551285 w 7820465"/>
                  <a:gd name="connsiteY1106" fmla="*/ 1316924 h 1335988"/>
                  <a:gd name="connsiteX1107" fmla="*/ 7550904 w 7820465"/>
                  <a:gd name="connsiteY1107" fmla="*/ 1316924 h 1335988"/>
                  <a:gd name="connsiteX1108" fmla="*/ 7724892 w 7820465"/>
                  <a:gd name="connsiteY1108" fmla="*/ 1306884 h 1335988"/>
                  <a:gd name="connsiteX1109" fmla="*/ 7708370 w 7820465"/>
                  <a:gd name="connsiteY1109" fmla="*/ 1299386 h 1335988"/>
                  <a:gd name="connsiteX1110" fmla="*/ 7588014 w 7820465"/>
                  <a:gd name="connsiteY1110" fmla="*/ 1243974 h 1335988"/>
                  <a:gd name="connsiteX1111" fmla="*/ 7572255 w 7820465"/>
                  <a:gd name="connsiteY1111" fmla="*/ 1236730 h 1335988"/>
                  <a:gd name="connsiteX1112" fmla="*/ 7572764 w 7820465"/>
                  <a:gd name="connsiteY1112" fmla="*/ 1234442 h 1335988"/>
                  <a:gd name="connsiteX1113" fmla="*/ 7573399 w 7820465"/>
                  <a:gd name="connsiteY1113" fmla="*/ 1234696 h 1335988"/>
                  <a:gd name="connsiteX1114" fmla="*/ 7578864 w 7820465"/>
                  <a:gd name="connsiteY1114" fmla="*/ 1236730 h 1335988"/>
                  <a:gd name="connsiteX1115" fmla="*/ 7573780 w 7820465"/>
                  <a:gd name="connsiteY1115" fmla="*/ 1233806 h 1335988"/>
                  <a:gd name="connsiteX1116" fmla="*/ 7572001 w 7820465"/>
                  <a:gd name="connsiteY1116" fmla="*/ 1232917 h 1335988"/>
                  <a:gd name="connsiteX1117" fmla="*/ 7572001 w 7820465"/>
                  <a:gd name="connsiteY1117" fmla="*/ 1232154 h 1335988"/>
                  <a:gd name="connsiteX1118" fmla="*/ 7576195 w 7820465"/>
                  <a:gd name="connsiteY1118" fmla="*/ 1234315 h 1335988"/>
                  <a:gd name="connsiteX1119" fmla="*/ 7589539 w 7820465"/>
                  <a:gd name="connsiteY1119" fmla="*/ 1240796 h 1335988"/>
                  <a:gd name="connsiteX1120" fmla="*/ 7724892 w 7820465"/>
                  <a:gd name="connsiteY1120" fmla="*/ 1306884 h 1335988"/>
                  <a:gd name="connsiteX1121" fmla="*/ 7570475 w 7820465"/>
                  <a:gd name="connsiteY1121" fmla="*/ 1233679 h 1335988"/>
                  <a:gd name="connsiteX1122" fmla="*/ 7570475 w 7820465"/>
                  <a:gd name="connsiteY1122" fmla="*/ 1233298 h 1335988"/>
                  <a:gd name="connsiteX1123" fmla="*/ 7571365 w 7820465"/>
                  <a:gd name="connsiteY1123" fmla="*/ 1233679 h 1335988"/>
                  <a:gd name="connsiteX1124" fmla="*/ 7570475 w 7820465"/>
                  <a:gd name="connsiteY1124" fmla="*/ 1233679 h 1335988"/>
                  <a:gd name="connsiteX1125" fmla="*/ 7570095 w 7820465"/>
                  <a:gd name="connsiteY1125" fmla="*/ 1233679 h 1335988"/>
                  <a:gd name="connsiteX1126" fmla="*/ 7569840 w 7820465"/>
                  <a:gd name="connsiteY1126" fmla="*/ 1233679 h 1335988"/>
                  <a:gd name="connsiteX1127" fmla="*/ 7569967 w 7820465"/>
                  <a:gd name="connsiteY1127" fmla="*/ 1233044 h 1335988"/>
                  <a:gd name="connsiteX1128" fmla="*/ 7570222 w 7820465"/>
                  <a:gd name="connsiteY1128" fmla="*/ 1233044 h 1335988"/>
                  <a:gd name="connsiteX1129" fmla="*/ 7570222 w 7820465"/>
                  <a:gd name="connsiteY1129" fmla="*/ 1233552 h 1335988"/>
                  <a:gd name="connsiteX1130" fmla="*/ 7570095 w 7820465"/>
                  <a:gd name="connsiteY1130" fmla="*/ 1231900 h 1335988"/>
                  <a:gd name="connsiteX1131" fmla="*/ 7570730 w 7820465"/>
                  <a:gd name="connsiteY1131" fmla="*/ 1228850 h 1335988"/>
                  <a:gd name="connsiteX1132" fmla="*/ 7570984 w 7820465"/>
                  <a:gd name="connsiteY1132" fmla="*/ 1228850 h 1335988"/>
                  <a:gd name="connsiteX1133" fmla="*/ 7570222 w 7820465"/>
                  <a:gd name="connsiteY1133" fmla="*/ 1232027 h 1335988"/>
                  <a:gd name="connsiteX1134" fmla="*/ 7569967 w 7820465"/>
                  <a:gd name="connsiteY1134" fmla="*/ 1232027 h 1335988"/>
                  <a:gd name="connsiteX1135" fmla="*/ 7550776 w 7820465"/>
                  <a:gd name="connsiteY1135" fmla="*/ 1222622 h 1335988"/>
                  <a:gd name="connsiteX1136" fmla="*/ 7546583 w 7820465"/>
                  <a:gd name="connsiteY1136" fmla="*/ 1220716 h 1335988"/>
                  <a:gd name="connsiteX1137" fmla="*/ 7554843 w 7820465"/>
                  <a:gd name="connsiteY1137" fmla="*/ 1220716 h 1335988"/>
                  <a:gd name="connsiteX1138" fmla="*/ 7558910 w 7820465"/>
                  <a:gd name="connsiteY1138" fmla="*/ 1222495 h 1335988"/>
                  <a:gd name="connsiteX1139" fmla="*/ 7550776 w 7820465"/>
                  <a:gd name="connsiteY1139" fmla="*/ 1222495 h 1335988"/>
                  <a:gd name="connsiteX1140" fmla="*/ 6206146 w 7820465"/>
                  <a:gd name="connsiteY1140" fmla="*/ 684770 h 1335988"/>
                  <a:gd name="connsiteX1141" fmla="*/ 6186955 w 7820465"/>
                  <a:gd name="connsiteY1141" fmla="*/ 677526 h 1335988"/>
                  <a:gd name="connsiteX1142" fmla="*/ 6208306 w 7820465"/>
                  <a:gd name="connsiteY1142" fmla="*/ 684643 h 1335988"/>
                  <a:gd name="connsiteX1143" fmla="*/ 6269564 w 7820465"/>
                  <a:gd name="connsiteY1143" fmla="*/ 706884 h 1335988"/>
                  <a:gd name="connsiteX1144" fmla="*/ 6206018 w 7820465"/>
                  <a:gd name="connsiteY1144" fmla="*/ 684770 h 1335988"/>
                  <a:gd name="connsiteX1145" fmla="*/ 831180 w 7820465"/>
                  <a:gd name="connsiteY1145" fmla="*/ 1275492 h 1335988"/>
                  <a:gd name="connsiteX1146" fmla="*/ 917221 w 7820465"/>
                  <a:gd name="connsiteY1146" fmla="*/ 1275492 h 1335988"/>
                  <a:gd name="connsiteX1147" fmla="*/ 915823 w 7820465"/>
                  <a:gd name="connsiteY1147" fmla="*/ 1275492 h 1335988"/>
                  <a:gd name="connsiteX1148" fmla="*/ 909977 w 7820465"/>
                  <a:gd name="connsiteY1148" fmla="*/ 1276001 h 1335988"/>
                  <a:gd name="connsiteX1149" fmla="*/ 912265 w 7820465"/>
                  <a:gd name="connsiteY1149" fmla="*/ 1276255 h 1335988"/>
                  <a:gd name="connsiteX1150" fmla="*/ 806270 w 7820465"/>
                  <a:gd name="connsiteY1150" fmla="*/ 1275620 h 1335988"/>
                  <a:gd name="connsiteX1151" fmla="*/ 831180 w 7820465"/>
                  <a:gd name="connsiteY1151" fmla="*/ 1275365 h 1335988"/>
                  <a:gd name="connsiteX1152" fmla="*/ 719975 w 7820465"/>
                  <a:gd name="connsiteY1152" fmla="*/ 1294175 h 1335988"/>
                  <a:gd name="connsiteX1153" fmla="*/ 680449 w 7820465"/>
                  <a:gd name="connsiteY1153" fmla="*/ 1295192 h 1335988"/>
                  <a:gd name="connsiteX1154" fmla="*/ 634696 w 7820465"/>
                  <a:gd name="connsiteY1154" fmla="*/ 1294175 h 1335988"/>
                  <a:gd name="connsiteX1155" fmla="*/ 719975 w 7820465"/>
                  <a:gd name="connsiteY1155" fmla="*/ 1294175 h 1335988"/>
                  <a:gd name="connsiteX1156" fmla="*/ 2772507 w 7820465"/>
                  <a:gd name="connsiteY1156" fmla="*/ 1310951 h 1335988"/>
                  <a:gd name="connsiteX1157" fmla="*/ 2794113 w 7820465"/>
                  <a:gd name="connsiteY1157" fmla="*/ 1311078 h 1335988"/>
                  <a:gd name="connsiteX1158" fmla="*/ 2826013 w 7820465"/>
                  <a:gd name="connsiteY1158" fmla="*/ 1311332 h 1335988"/>
                  <a:gd name="connsiteX1159" fmla="*/ 2783691 w 7820465"/>
                  <a:gd name="connsiteY1159" fmla="*/ 1311841 h 1335988"/>
                  <a:gd name="connsiteX1160" fmla="*/ 2772507 w 7820465"/>
                  <a:gd name="connsiteY1160" fmla="*/ 1310951 h 1335988"/>
                  <a:gd name="connsiteX1161" fmla="*/ 4084094 w 7820465"/>
                  <a:gd name="connsiteY1161" fmla="*/ 1309934 h 1335988"/>
                  <a:gd name="connsiteX1162" fmla="*/ 4073418 w 7820465"/>
                  <a:gd name="connsiteY1162" fmla="*/ 1309045 h 1335988"/>
                  <a:gd name="connsiteX1163" fmla="*/ 4091466 w 7820465"/>
                  <a:gd name="connsiteY1163" fmla="*/ 1309045 h 1335988"/>
                  <a:gd name="connsiteX1164" fmla="*/ 4107225 w 7820465"/>
                  <a:gd name="connsiteY1164" fmla="*/ 1308664 h 1335988"/>
                  <a:gd name="connsiteX1165" fmla="*/ 4106081 w 7820465"/>
                  <a:gd name="connsiteY1165" fmla="*/ 1308918 h 1335988"/>
                  <a:gd name="connsiteX1166" fmla="*/ 4151834 w 7820465"/>
                  <a:gd name="connsiteY1166" fmla="*/ 1308918 h 1335988"/>
                  <a:gd name="connsiteX1167" fmla="*/ 4084094 w 7820465"/>
                  <a:gd name="connsiteY1167" fmla="*/ 1310061 h 1335988"/>
                  <a:gd name="connsiteX1168" fmla="*/ 4110148 w 7820465"/>
                  <a:gd name="connsiteY1168" fmla="*/ 1307774 h 1335988"/>
                  <a:gd name="connsiteX1169" fmla="*/ 4107352 w 7820465"/>
                  <a:gd name="connsiteY1169" fmla="*/ 1307647 h 1335988"/>
                  <a:gd name="connsiteX1170" fmla="*/ 4091466 w 7820465"/>
                  <a:gd name="connsiteY1170" fmla="*/ 1307265 h 1335988"/>
                  <a:gd name="connsiteX1171" fmla="*/ 4048127 w 7820465"/>
                  <a:gd name="connsiteY1171" fmla="*/ 1307011 h 1335988"/>
                  <a:gd name="connsiteX1172" fmla="*/ 4047238 w 7820465"/>
                  <a:gd name="connsiteY1172" fmla="*/ 1307011 h 1335988"/>
                  <a:gd name="connsiteX1173" fmla="*/ 4113707 w 7820465"/>
                  <a:gd name="connsiteY1173" fmla="*/ 1307011 h 1335988"/>
                  <a:gd name="connsiteX1174" fmla="*/ 4110275 w 7820465"/>
                  <a:gd name="connsiteY1174" fmla="*/ 1307901 h 1335988"/>
                  <a:gd name="connsiteX1175" fmla="*/ 4329254 w 7820465"/>
                  <a:gd name="connsiteY1175" fmla="*/ 1307011 h 1335988"/>
                  <a:gd name="connsiteX1176" fmla="*/ 4320485 w 7820465"/>
                  <a:gd name="connsiteY1176" fmla="*/ 1307011 h 1335988"/>
                  <a:gd name="connsiteX1177" fmla="*/ 4315401 w 7820465"/>
                  <a:gd name="connsiteY1177" fmla="*/ 1307011 h 1335988"/>
                  <a:gd name="connsiteX1178" fmla="*/ 4324552 w 7820465"/>
                  <a:gd name="connsiteY1178" fmla="*/ 1306884 h 1335988"/>
                  <a:gd name="connsiteX1179" fmla="*/ 4329254 w 7820465"/>
                  <a:gd name="connsiteY1179" fmla="*/ 1306884 h 1335988"/>
                  <a:gd name="connsiteX1180" fmla="*/ 6589708 w 7820465"/>
                  <a:gd name="connsiteY1180" fmla="*/ 1308282 h 1335988"/>
                  <a:gd name="connsiteX1181" fmla="*/ 6589708 w 7820465"/>
                  <a:gd name="connsiteY1181" fmla="*/ 1308282 h 1335988"/>
                  <a:gd name="connsiteX1182" fmla="*/ 6555648 w 7820465"/>
                  <a:gd name="connsiteY1182" fmla="*/ 1308536 h 1335988"/>
                  <a:gd name="connsiteX1183" fmla="*/ 6589708 w 7820465"/>
                  <a:gd name="connsiteY1183" fmla="*/ 1308282 h 1335988"/>
                  <a:gd name="connsiteX1184" fmla="*/ 7145862 w 7820465"/>
                  <a:gd name="connsiteY1184" fmla="*/ 1307265 h 1335988"/>
                  <a:gd name="connsiteX1185" fmla="*/ 7108752 w 7820465"/>
                  <a:gd name="connsiteY1185" fmla="*/ 1304724 h 1335988"/>
                  <a:gd name="connsiteX1186" fmla="*/ 7139508 w 7820465"/>
                  <a:gd name="connsiteY1186" fmla="*/ 1304215 h 1335988"/>
                  <a:gd name="connsiteX1187" fmla="*/ 7216144 w 7820465"/>
                  <a:gd name="connsiteY1187" fmla="*/ 1304469 h 1335988"/>
                  <a:gd name="connsiteX1188" fmla="*/ 7460542 w 7820465"/>
                  <a:gd name="connsiteY1188" fmla="*/ 1304469 h 1335988"/>
                  <a:gd name="connsiteX1189" fmla="*/ 7473378 w 7820465"/>
                  <a:gd name="connsiteY1189" fmla="*/ 1304469 h 1335988"/>
                  <a:gd name="connsiteX1190" fmla="*/ 7477699 w 7820465"/>
                  <a:gd name="connsiteY1190" fmla="*/ 1306376 h 1335988"/>
                  <a:gd name="connsiteX1191" fmla="*/ 7338787 w 7820465"/>
                  <a:gd name="connsiteY1191" fmla="*/ 1306757 h 1335988"/>
                  <a:gd name="connsiteX1192" fmla="*/ 7145862 w 7820465"/>
                  <a:gd name="connsiteY1192" fmla="*/ 1307265 h 1335988"/>
                  <a:gd name="connsiteX1193" fmla="*/ 7498669 w 7820465"/>
                  <a:gd name="connsiteY1193" fmla="*/ 1310570 h 1335988"/>
                  <a:gd name="connsiteX1194" fmla="*/ 7505913 w 7820465"/>
                  <a:gd name="connsiteY1194" fmla="*/ 1313874 h 1335988"/>
                  <a:gd name="connsiteX1195" fmla="*/ 7502736 w 7820465"/>
                  <a:gd name="connsiteY1195" fmla="*/ 1313874 h 1335988"/>
                  <a:gd name="connsiteX1196" fmla="*/ 7495492 w 7820465"/>
                  <a:gd name="connsiteY1196" fmla="*/ 1310570 h 1335988"/>
                  <a:gd name="connsiteX1197" fmla="*/ 7498669 w 7820465"/>
                  <a:gd name="connsiteY1197" fmla="*/ 1310570 h 1335988"/>
                  <a:gd name="connsiteX1198" fmla="*/ 7524342 w 7820465"/>
                  <a:gd name="connsiteY1198" fmla="*/ 1316670 h 1335988"/>
                  <a:gd name="connsiteX1199" fmla="*/ 7528663 w 7820465"/>
                  <a:gd name="connsiteY1199" fmla="*/ 1318577 h 1335988"/>
                  <a:gd name="connsiteX1200" fmla="*/ 7519131 w 7820465"/>
                  <a:gd name="connsiteY1200" fmla="*/ 1318577 h 1335988"/>
                  <a:gd name="connsiteX1201" fmla="*/ 7520020 w 7820465"/>
                  <a:gd name="connsiteY1201" fmla="*/ 1316670 h 1335988"/>
                  <a:gd name="connsiteX1202" fmla="*/ 7524215 w 7820465"/>
                  <a:gd name="connsiteY1202" fmla="*/ 1316670 h 1335988"/>
                  <a:gd name="connsiteX1203" fmla="*/ 7543151 w 7820465"/>
                  <a:gd name="connsiteY1203" fmla="*/ 1322008 h 1335988"/>
                  <a:gd name="connsiteX1204" fmla="*/ 7547091 w 7820465"/>
                  <a:gd name="connsiteY1204" fmla="*/ 1322008 h 1335988"/>
                  <a:gd name="connsiteX1205" fmla="*/ 7547091 w 7820465"/>
                  <a:gd name="connsiteY1205" fmla="*/ 1322008 h 1335988"/>
                  <a:gd name="connsiteX1206" fmla="*/ 7546709 w 7820465"/>
                  <a:gd name="connsiteY1206" fmla="*/ 1323660 h 1335988"/>
                  <a:gd name="connsiteX1207" fmla="*/ 7543151 w 7820465"/>
                  <a:gd name="connsiteY1207" fmla="*/ 1322008 h 1335988"/>
                  <a:gd name="connsiteX1208" fmla="*/ 7551539 w 7820465"/>
                  <a:gd name="connsiteY1208" fmla="*/ 1317179 h 1335988"/>
                  <a:gd name="connsiteX1209" fmla="*/ 7551793 w 7820465"/>
                  <a:gd name="connsiteY1209" fmla="*/ 1316289 h 1335988"/>
                  <a:gd name="connsiteX1210" fmla="*/ 7552810 w 7820465"/>
                  <a:gd name="connsiteY1210" fmla="*/ 1316289 h 1335988"/>
                  <a:gd name="connsiteX1211" fmla="*/ 7552556 w 7820465"/>
                  <a:gd name="connsiteY1211" fmla="*/ 1317687 h 1335988"/>
                  <a:gd name="connsiteX1212" fmla="*/ 7552937 w 7820465"/>
                  <a:gd name="connsiteY1212" fmla="*/ 1317687 h 1335988"/>
                  <a:gd name="connsiteX1213" fmla="*/ 7553318 w 7820465"/>
                  <a:gd name="connsiteY1213" fmla="*/ 1316289 h 1335988"/>
                  <a:gd name="connsiteX1214" fmla="*/ 7572890 w 7820465"/>
                  <a:gd name="connsiteY1214" fmla="*/ 1316035 h 1335988"/>
                  <a:gd name="connsiteX1215" fmla="*/ 7573017 w 7820465"/>
                  <a:gd name="connsiteY1215" fmla="*/ 1316035 h 1335988"/>
                  <a:gd name="connsiteX1216" fmla="*/ 7595640 w 7820465"/>
                  <a:gd name="connsiteY1216" fmla="*/ 1316035 h 1335988"/>
                  <a:gd name="connsiteX1217" fmla="*/ 7727942 w 7820465"/>
                  <a:gd name="connsiteY1217" fmla="*/ 1317179 h 1335988"/>
                  <a:gd name="connsiteX1218" fmla="*/ 7573017 w 7820465"/>
                  <a:gd name="connsiteY1218" fmla="*/ 1318450 h 1335988"/>
                  <a:gd name="connsiteX1219" fmla="*/ 7552429 w 7820465"/>
                  <a:gd name="connsiteY1219" fmla="*/ 1318577 h 1335988"/>
                  <a:gd name="connsiteX1220" fmla="*/ 7552683 w 7820465"/>
                  <a:gd name="connsiteY1220" fmla="*/ 1317687 h 1335988"/>
                  <a:gd name="connsiteX1221" fmla="*/ 7551793 w 7820465"/>
                  <a:gd name="connsiteY1221" fmla="*/ 1317306 h 1335988"/>
                  <a:gd name="connsiteX1222" fmla="*/ 7754250 w 7820465"/>
                  <a:gd name="connsiteY1222" fmla="*/ 1316924 h 1335988"/>
                  <a:gd name="connsiteX1223" fmla="*/ 7749548 w 7820465"/>
                  <a:gd name="connsiteY1223" fmla="*/ 1314637 h 1335988"/>
                  <a:gd name="connsiteX1224" fmla="*/ 7764672 w 7820465"/>
                  <a:gd name="connsiteY1224" fmla="*/ 1314637 h 1335988"/>
                  <a:gd name="connsiteX1225" fmla="*/ 7769629 w 7820465"/>
                  <a:gd name="connsiteY1225" fmla="*/ 1316797 h 1335988"/>
                  <a:gd name="connsiteX1226" fmla="*/ 7754250 w 7820465"/>
                  <a:gd name="connsiteY1226" fmla="*/ 1316797 h 1335988"/>
                  <a:gd name="connsiteX1227" fmla="*/ 7590302 w 7820465"/>
                  <a:gd name="connsiteY1227" fmla="*/ 1239398 h 1335988"/>
                  <a:gd name="connsiteX1228" fmla="*/ 7590175 w 7820465"/>
                  <a:gd name="connsiteY1228" fmla="*/ 1239398 h 1335988"/>
                  <a:gd name="connsiteX1229" fmla="*/ 7576704 w 7820465"/>
                  <a:gd name="connsiteY1229" fmla="*/ 1233552 h 1335988"/>
                  <a:gd name="connsiteX1230" fmla="*/ 7580007 w 7820465"/>
                  <a:gd name="connsiteY1230" fmla="*/ 1235077 h 1335988"/>
                  <a:gd name="connsiteX1231" fmla="*/ 7576704 w 7820465"/>
                  <a:gd name="connsiteY1231" fmla="*/ 1233679 h 1335988"/>
                  <a:gd name="connsiteX1232" fmla="*/ 7572382 w 7820465"/>
                  <a:gd name="connsiteY1232" fmla="*/ 1232027 h 1335988"/>
                  <a:gd name="connsiteX1233" fmla="*/ 7573017 w 7820465"/>
                  <a:gd name="connsiteY1233" fmla="*/ 1229104 h 1335988"/>
                  <a:gd name="connsiteX1234" fmla="*/ 7572637 w 7820465"/>
                  <a:gd name="connsiteY1234" fmla="*/ 1229104 h 1335988"/>
                  <a:gd name="connsiteX1235" fmla="*/ 7572001 w 7820465"/>
                  <a:gd name="connsiteY1235" fmla="*/ 1231900 h 1335988"/>
                  <a:gd name="connsiteX1236" fmla="*/ 7571620 w 7820465"/>
                  <a:gd name="connsiteY1236" fmla="*/ 1231900 h 1335988"/>
                  <a:gd name="connsiteX1237" fmla="*/ 7571874 w 7820465"/>
                  <a:gd name="connsiteY1237" fmla="*/ 1232154 h 1335988"/>
                  <a:gd name="connsiteX1238" fmla="*/ 7571620 w 7820465"/>
                  <a:gd name="connsiteY1238" fmla="*/ 1233044 h 1335988"/>
                  <a:gd name="connsiteX1239" fmla="*/ 7570730 w 7820465"/>
                  <a:gd name="connsiteY1239" fmla="*/ 1232535 h 1335988"/>
                  <a:gd name="connsiteX1240" fmla="*/ 7571492 w 7820465"/>
                  <a:gd name="connsiteY1240" fmla="*/ 1229231 h 1335988"/>
                  <a:gd name="connsiteX1241" fmla="*/ 7572509 w 7820465"/>
                  <a:gd name="connsiteY1241" fmla="*/ 1229231 h 1335988"/>
                  <a:gd name="connsiteX1242" fmla="*/ 7591191 w 7820465"/>
                  <a:gd name="connsiteY1242" fmla="*/ 1237365 h 1335988"/>
                  <a:gd name="connsiteX1243" fmla="*/ 7734424 w 7820465"/>
                  <a:gd name="connsiteY1243" fmla="*/ 1301292 h 1335988"/>
                  <a:gd name="connsiteX1244" fmla="*/ 7590175 w 7820465"/>
                  <a:gd name="connsiteY1244" fmla="*/ 1239526 h 1335988"/>
                  <a:gd name="connsiteX1245" fmla="*/ 7568315 w 7820465"/>
                  <a:gd name="connsiteY1245" fmla="*/ 1222749 h 1335988"/>
                  <a:gd name="connsiteX1246" fmla="*/ 7564502 w 7820465"/>
                  <a:gd name="connsiteY1246" fmla="*/ 1220970 h 1335988"/>
                  <a:gd name="connsiteX1247" fmla="*/ 7569967 w 7820465"/>
                  <a:gd name="connsiteY1247" fmla="*/ 1220970 h 1335988"/>
                  <a:gd name="connsiteX1248" fmla="*/ 7569586 w 7820465"/>
                  <a:gd name="connsiteY1248" fmla="*/ 1222622 h 1335988"/>
                  <a:gd name="connsiteX1249" fmla="*/ 7568315 w 7820465"/>
                  <a:gd name="connsiteY1249" fmla="*/ 1222622 h 1335988"/>
                  <a:gd name="connsiteX1250" fmla="*/ 7558148 w 7820465"/>
                  <a:gd name="connsiteY1250" fmla="*/ 1211693 h 1335988"/>
                  <a:gd name="connsiteX1251" fmla="*/ 7570857 w 7820465"/>
                  <a:gd name="connsiteY1251" fmla="*/ 1217539 h 1335988"/>
                  <a:gd name="connsiteX1252" fmla="*/ 7570603 w 7820465"/>
                  <a:gd name="connsiteY1252" fmla="*/ 1218428 h 1335988"/>
                  <a:gd name="connsiteX1253" fmla="*/ 7558910 w 7820465"/>
                  <a:gd name="connsiteY1253" fmla="*/ 1218555 h 1335988"/>
                  <a:gd name="connsiteX1254" fmla="*/ 7543659 w 7820465"/>
                  <a:gd name="connsiteY1254" fmla="*/ 1211693 h 1335988"/>
                  <a:gd name="connsiteX1255" fmla="*/ 7558148 w 7820465"/>
                  <a:gd name="connsiteY1255" fmla="*/ 1211693 h 1335988"/>
                  <a:gd name="connsiteX1256" fmla="*/ 7534000 w 7820465"/>
                  <a:gd name="connsiteY1256" fmla="*/ 1211693 h 1335988"/>
                  <a:gd name="connsiteX1257" fmla="*/ 7549506 w 7820465"/>
                  <a:gd name="connsiteY1257" fmla="*/ 1218682 h 1335988"/>
                  <a:gd name="connsiteX1258" fmla="*/ 7541753 w 7820465"/>
                  <a:gd name="connsiteY1258" fmla="*/ 1218682 h 1335988"/>
                  <a:gd name="connsiteX1259" fmla="*/ 7526883 w 7820465"/>
                  <a:gd name="connsiteY1259" fmla="*/ 1211693 h 1335988"/>
                  <a:gd name="connsiteX1260" fmla="*/ 7534000 w 7820465"/>
                  <a:gd name="connsiteY1260" fmla="*/ 1211693 h 1335988"/>
                  <a:gd name="connsiteX1261" fmla="*/ 7521545 w 7820465"/>
                  <a:gd name="connsiteY1261" fmla="*/ 1211693 h 1335988"/>
                  <a:gd name="connsiteX1262" fmla="*/ 7536924 w 7820465"/>
                  <a:gd name="connsiteY1262" fmla="*/ 1218682 h 1335988"/>
                  <a:gd name="connsiteX1263" fmla="*/ 7532857 w 7820465"/>
                  <a:gd name="connsiteY1263" fmla="*/ 1218682 h 1335988"/>
                  <a:gd name="connsiteX1264" fmla="*/ 7517733 w 7820465"/>
                  <a:gd name="connsiteY1264" fmla="*/ 1211693 h 1335988"/>
                  <a:gd name="connsiteX1265" fmla="*/ 7521418 w 7820465"/>
                  <a:gd name="connsiteY1265" fmla="*/ 1211693 h 1335988"/>
                  <a:gd name="connsiteX1266" fmla="*/ 6390937 w 7820465"/>
                  <a:gd name="connsiteY1266" fmla="*/ 743741 h 1335988"/>
                  <a:gd name="connsiteX1267" fmla="*/ 6559588 w 7820465"/>
                  <a:gd name="connsiteY1267" fmla="*/ 807795 h 1335988"/>
                  <a:gd name="connsiteX1268" fmla="*/ 6559207 w 7820465"/>
                  <a:gd name="connsiteY1268" fmla="*/ 808684 h 1335988"/>
                  <a:gd name="connsiteX1269" fmla="*/ 6559715 w 7820465"/>
                  <a:gd name="connsiteY1269" fmla="*/ 808939 h 1335988"/>
                  <a:gd name="connsiteX1270" fmla="*/ 6542049 w 7820465"/>
                  <a:gd name="connsiteY1270" fmla="*/ 802203 h 1335988"/>
                  <a:gd name="connsiteX1271" fmla="*/ 6541287 w 7820465"/>
                  <a:gd name="connsiteY1271" fmla="*/ 804236 h 1335988"/>
                  <a:gd name="connsiteX1272" fmla="*/ 6540524 w 7820465"/>
                  <a:gd name="connsiteY1272" fmla="*/ 806143 h 1335988"/>
                  <a:gd name="connsiteX1273" fmla="*/ 6498584 w 7820465"/>
                  <a:gd name="connsiteY1273" fmla="*/ 789239 h 1335988"/>
                  <a:gd name="connsiteX1274" fmla="*/ 6407459 w 7820465"/>
                  <a:gd name="connsiteY1274" fmla="*/ 752637 h 1335988"/>
                  <a:gd name="connsiteX1275" fmla="*/ 6345184 w 7820465"/>
                  <a:gd name="connsiteY1275" fmla="*/ 729888 h 1335988"/>
                  <a:gd name="connsiteX1276" fmla="*/ 6375177 w 7820465"/>
                  <a:gd name="connsiteY1276" fmla="*/ 739801 h 1335988"/>
                  <a:gd name="connsiteX1277" fmla="*/ 6313666 w 7820465"/>
                  <a:gd name="connsiteY1277" fmla="*/ 718450 h 1335988"/>
                  <a:gd name="connsiteX1278" fmla="*/ 6297017 w 7820465"/>
                  <a:gd name="connsiteY1278" fmla="*/ 712349 h 1335988"/>
                  <a:gd name="connsiteX1279" fmla="*/ 6201570 w 7820465"/>
                  <a:gd name="connsiteY1279" fmla="*/ 677780 h 1335988"/>
                  <a:gd name="connsiteX1280" fmla="*/ 6390810 w 7820465"/>
                  <a:gd name="connsiteY1280" fmla="*/ 743741 h 1335988"/>
                  <a:gd name="connsiteX1281" fmla="*/ 2243170 w 7820465"/>
                  <a:gd name="connsiteY1281" fmla="*/ 14361 h 1335988"/>
                  <a:gd name="connsiteX1282" fmla="*/ 2251177 w 7820465"/>
                  <a:gd name="connsiteY1282" fmla="*/ 14488 h 1335988"/>
                  <a:gd name="connsiteX1283" fmla="*/ 2243170 w 7820465"/>
                  <a:gd name="connsiteY1283" fmla="*/ 14488 h 1335988"/>
                  <a:gd name="connsiteX1284" fmla="*/ 2243170 w 7820465"/>
                  <a:gd name="connsiteY1284" fmla="*/ 14488 h 1335988"/>
                  <a:gd name="connsiteX1285" fmla="*/ 2243170 w 7820465"/>
                  <a:gd name="connsiteY1285" fmla="*/ 17666 h 1335988"/>
                  <a:gd name="connsiteX1286" fmla="*/ 2243170 w 7820465"/>
                  <a:gd name="connsiteY1286" fmla="*/ 16141 h 1335988"/>
                  <a:gd name="connsiteX1287" fmla="*/ 2309512 w 7820465"/>
                  <a:gd name="connsiteY1287" fmla="*/ 15759 h 1335988"/>
                  <a:gd name="connsiteX1288" fmla="*/ 2375218 w 7820465"/>
                  <a:gd name="connsiteY1288" fmla="*/ 15124 h 1335988"/>
                  <a:gd name="connsiteX1289" fmla="*/ 2377125 w 7820465"/>
                  <a:gd name="connsiteY1289" fmla="*/ 15124 h 1335988"/>
                  <a:gd name="connsiteX1290" fmla="*/ 2492524 w 7820465"/>
                  <a:gd name="connsiteY1290" fmla="*/ 17284 h 1335988"/>
                  <a:gd name="connsiteX1291" fmla="*/ 2492524 w 7820465"/>
                  <a:gd name="connsiteY1291" fmla="*/ 16013 h 1335988"/>
                  <a:gd name="connsiteX1292" fmla="*/ 2495447 w 7820465"/>
                  <a:gd name="connsiteY1292" fmla="*/ 16013 h 1335988"/>
                  <a:gd name="connsiteX1293" fmla="*/ 2677697 w 7820465"/>
                  <a:gd name="connsiteY1293" fmla="*/ 20080 h 1335988"/>
                  <a:gd name="connsiteX1294" fmla="*/ 2718493 w 7820465"/>
                  <a:gd name="connsiteY1294" fmla="*/ 20970 h 1335988"/>
                  <a:gd name="connsiteX1295" fmla="*/ 2757637 w 7820465"/>
                  <a:gd name="connsiteY1295" fmla="*/ 22749 h 1335988"/>
                  <a:gd name="connsiteX1296" fmla="*/ 2831605 w 7820465"/>
                  <a:gd name="connsiteY1296" fmla="*/ 26181 h 1335988"/>
                  <a:gd name="connsiteX1297" fmla="*/ 2966068 w 7820465"/>
                  <a:gd name="connsiteY1297" fmla="*/ 32281 h 1335988"/>
                  <a:gd name="connsiteX1298" fmla="*/ 3089601 w 7820465"/>
                  <a:gd name="connsiteY1298" fmla="*/ 39907 h 1335988"/>
                  <a:gd name="connsiteX1299" fmla="*/ 3210974 w 7820465"/>
                  <a:gd name="connsiteY1299" fmla="*/ 48422 h 1335988"/>
                  <a:gd name="connsiteX1300" fmla="*/ 3481806 w 7820465"/>
                  <a:gd name="connsiteY1300" fmla="*/ 72569 h 1335988"/>
                  <a:gd name="connsiteX1301" fmla="*/ 3706759 w 7820465"/>
                  <a:gd name="connsiteY1301" fmla="*/ 100530 h 1335988"/>
                  <a:gd name="connsiteX1302" fmla="*/ 3680451 w 7820465"/>
                  <a:gd name="connsiteY1302" fmla="*/ 97479 h 1335988"/>
                  <a:gd name="connsiteX1303" fmla="*/ 3492609 w 7820465"/>
                  <a:gd name="connsiteY1303" fmla="*/ 79432 h 1335988"/>
                  <a:gd name="connsiteX1304" fmla="*/ 3513071 w 7820465"/>
                  <a:gd name="connsiteY1304" fmla="*/ 82482 h 1335988"/>
                  <a:gd name="connsiteX1305" fmla="*/ 3330948 w 7820465"/>
                  <a:gd name="connsiteY1305" fmla="*/ 66596 h 1335988"/>
                  <a:gd name="connsiteX1306" fmla="*/ 3312520 w 7820465"/>
                  <a:gd name="connsiteY1306" fmla="*/ 64562 h 1335988"/>
                  <a:gd name="connsiteX1307" fmla="*/ 3287737 w 7820465"/>
                  <a:gd name="connsiteY1307" fmla="*/ 63165 h 1335988"/>
                  <a:gd name="connsiteX1308" fmla="*/ 3071681 w 7820465"/>
                  <a:gd name="connsiteY1308" fmla="*/ 47786 h 1335988"/>
                  <a:gd name="connsiteX1309" fmla="*/ 2543869 w 7820465"/>
                  <a:gd name="connsiteY1309" fmla="*/ 23130 h 1335988"/>
                  <a:gd name="connsiteX1310" fmla="*/ 2243170 w 7820465"/>
                  <a:gd name="connsiteY1310" fmla="*/ 21097 h 1335988"/>
                  <a:gd name="connsiteX1311" fmla="*/ 2243170 w 7820465"/>
                  <a:gd name="connsiteY1311" fmla="*/ 17412 h 1335988"/>
                  <a:gd name="connsiteX1312" fmla="*/ 2060666 w 7820465"/>
                  <a:gd name="connsiteY1312" fmla="*/ 28596 h 1335988"/>
                  <a:gd name="connsiteX1313" fmla="*/ 2210253 w 7820465"/>
                  <a:gd name="connsiteY1313" fmla="*/ 25291 h 1335988"/>
                  <a:gd name="connsiteX1314" fmla="*/ 2271384 w 7820465"/>
                  <a:gd name="connsiteY1314" fmla="*/ 25418 h 1335988"/>
                  <a:gd name="connsiteX1315" fmla="*/ 2199069 w 7820465"/>
                  <a:gd name="connsiteY1315" fmla="*/ 27706 h 1335988"/>
                  <a:gd name="connsiteX1316" fmla="*/ 2283585 w 7820465"/>
                  <a:gd name="connsiteY1316" fmla="*/ 27706 h 1335988"/>
                  <a:gd name="connsiteX1317" fmla="*/ 2167169 w 7820465"/>
                  <a:gd name="connsiteY1317" fmla="*/ 29485 h 1335988"/>
                  <a:gd name="connsiteX1318" fmla="*/ 1957467 w 7820465"/>
                  <a:gd name="connsiteY1318" fmla="*/ 35204 h 1335988"/>
                  <a:gd name="connsiteX1319" fmla="*/ 1897480 w 7820465"/>
                  <a:gd name="connsiteY1319" fmla="*/ 37492 h 1335988"/>
                  <a:gd name="connsiteX1320" fmla="*/ 1893795 w 7820465"/>
                  <a:gd name="connsiteY1320" fmla="*/ 37746 h 1335988"/>
                  <a:gd name="connsiteX1321" fmla="*/ 1765178 w 7820465"/>
                  <a:gd name="connsiteY1321" fmla="*/ 44228 h 1335988"/>
                  <a:gd name="connsiteX1322" fmla="*/ 1743318 w 7820465"/>
                  <a:gd name="connsiteY1322" fmla="*/ 45245 h 1335988"/>
                  <a:gd name="connsiteX1323" fmla="*/ 1662488 w 7820465"/>
                  <a:gd name="connsiteY1323" fmla="*/ 48422 h 1335988"/>
                  <a:gd name="connsiteX1324" fmla="*/ 1725906 w 7820465"/>
                  <a:gd name="connsiteY1324" fmla="*/ 44482 h 1335988"/>
                  <a:gd name="connsiteX1325" fmla="*/ 1897862 w 7820465"/>
                  <a:gd name="connsiteY1325" fmla="*/ 36094 h 1335988"/>
                  <a:gd name="connsiteX1326" fmla="*/ 1689304 w 7820465"/>
                  <a:gd name="connsiteY1326" fmla="*/ 44736 h 1335988"/>
                  <a:gd name="connsiteX1327" fmla="*/ 1565644 w 7820465"/>
                  <a:gd name="connsiteY1327" fmla="*/ 53633 h 1335988"/>
                  <a:gd name="connsiteX1328" fmla="*/ 1665156 w 7820465"/>
                  <a:gd name="connsiteY1328" fmla="*/ 45880 h 1335988"/>
                  <a:gd name="connsiteX1329" fmla="*/ 2060666 w 7820465"/>
                  <a:gd name="connsiteY1329" fmla="*/ 28850 h 1335988"/>
                  <a:gd name="connsiteX1330" fmla="*/ 635840 w 7820465"/>
                  <a:gd name="connsiteY1330" fmla="*/ 1278797 h 1335988"/>
                  <a:gd name="connsiteX1331" fmla="*/ 723279 w 7820465"/>
                  <a:gd name="connsiteY1331" fmla="*/ 1277399 h 1335988"/>
                  <a:gd name="connsiteX1332" fmla="*/ 725694 w 7820465"/>
                  <a:gd name="connsiteY1332" fmla="*/ 1277399 h 1335988"/>
                  <a:gd name="connsiteX1333" fmla="*/ 765347 w 7820465"/>
                  <a:gd name="connsiteY1333" fmla="*/ 1278924 h 1335988"/>
                  <a:gd name="connsiteX1334" fmla="*/ 680195 w 7820465"/>
                  <a:gd name="connsiteY1334" fmla="*/ 1280449 h 1335988"/>
                  <a:gd name="connsiteX1335" fmla="*/ 674730 w 7820465"/>
                  <a:gd name="connsiteY1335" fmla="*/ 1280449 h 1335988"/>
                  <a:gd name="connsiteX1336" fmla="*/ 635840 w 7820465"/>
                  <a:gd name="connsiteY1336" fmla="*/ 1278924 h 1335988"/>
                  <a:gd name="connsiteX1337" fmla="*/ 2500912 w 7820465"/>
                  <a:gd name="connsiteY1337" fmla="*/ 1318195 h 1335988"/>
                  <a:gd name="connsiteX1338" fmla="*/ 2489092 w 7820465"/>
                  <a:gd name="connsiteY1338" fmla="*/ 1317941 h 1335988"/>
                  <a:gd name="connsiteX1339" fmla="*/ 2408262 w 7820465"/>
                  <a:gd name="connsiteY1339" fmla="*/ 1317051 h 1335988"/>
                  <a:gd name="connsiteX1340" fmla="*/ 2457192 w 7820465"/>
                  <a:gd name="connsiteY1340" fmla="*/ 1317306 h 1335988"/>
                  <a:gd name="connsiteX1341" fmla="*/ 2500785 w 7820465"/>
                  <a:gd name="connsiteY1341" fmla="*/ 1317560 h 1335988"/>
                  <a:gd name="connsiteX1342" fmla="*/ 2500785 w 7820465"/>
                  <a:gd name="connsiteY1342" fmla="*/ 1318068 h 1335988"/>
                  <a:gd name="connsiteX1343" fmla="*/ 4424319 w 7820465"/>
                  <a:gd name="connsiteY1343" fmla="*/ 1312985 h 1335988"/>
                  <a:gd name="connsiteX1344" fmla="*/ 4415550 w 7820465"/>
                  <a:gd name="connsiteY1344" fmla="*/ 1313239 h 1335988"/>
                  <a:gd name="connsiteX1345" fmla="*/ 4413135 w 7820465"/>
                  <a:gd name="connsiteY1345" fmla="*/ 1313366 h 1335988"/>
                  <a:gd name="connsiteX1346" fmla="*/ 4106081 w 7820465"/>
                  <a:gd name="connsiteY1346" fmla="*/ 1313874 h 1335988"/>
                  <a:gd name="connsiteX1347" fmla="*/ 4100743 w 7820465"/>
                  <a:gd name="connsiteY1347" fmla="*/ 1313112 h 1335988"/>
                  <a:gd name="connsiteX1348" fmla="*/ 4114596 w 7820465"/>
                  <a:gd name="connsiteY1348" fmla="*/ 1313112 h 1335988"/>
                  <a:gd name="connsiteX1349" fmla="*/ 4119680 w 7820465"/>
                  <a:gd name="connsiteY1349" fmla="*/ 1313112 h 1335988"/>
                  <a:gd name="connsiteX1350" fmla="*/ 4117265 w 7820465"/>
                  <a:gd name="connsiteY1350" fmla="*/ 1312857 h 1335988"/>
                  <a:gd name="connsiteX1351" fmla="*/ 4324679 w 7820465"/>
                  <a:gd name="connsiteY1351" fmla="*/ 1311586 h 1335988"/>
                  <a:gd name="connsiteX1352" fmla="*/ 4240799 w 7820465"/>
                  <a:gd name="connsiteY1352" fmla="*/ 1310189 h 1335988"/>
                  <a:gd name="connsiteX1353" fmla="*/ 4162383 w 7820465"/>
                  <a:gd name="connsiteY1353" fmla="*/ 1308918 h 1335988"/>
                  <a:gd name="connsiteX1354" fmla="*/ 4281341 w 7820465"/>
                  <a:gd name="connsiteY1354" fmla="*/ 1308918 h 1335988"/>
                  <a:gd name="connsiteX1355" fmla="*/ 4284772 w 7820465"/>
                  <a:gd name="connsiteY1355" fmla="*/ 1308918 h 1335988"/>
                  <a:gd name="connsiteX1356" fmla="*/ 4337897 w 7820465"/>
                  <a:gd name="connsiteY1356" fmla="*/ 1309299 h 1335988"/>
                  <a:gd name="connsiteX1357" fmla="*/ 4390640 w 7820465"/>
                  <a:gd name="connsiteY1357" fmla="*/ 1308918 h 1335988"/>
                  <a:gd name="connsiteX1358" fmla="*/ 4406526 w 7820465"/>
                  <a:gd name="connsiteY1358" fmla="*/ 1308536 h 1335988"/>
                  <a:gd name="connsiteX1359" fmla="*/ 4411737 w 7820465"/>
                  <a:gd name="connsiteY1359" fmla="*/ 1308155 h 1335988"/>
                  <a:gd name="connsiteX1360" fmla="*/ 4438553 w 7820465"/>
                  <a:gd name="connsiteY1360" fmla="*/ 1308409 h 1335988"/>
                  <a:gd name="connsiteX1361" fmla="*/ 4438553 w 7820465"/>
                  <a:gd name="connsiteY1361" fmla="*/ 1308409 h 1335988"/>
                  <a:gd name="connsiteX1362" fmla="*/ 4444400 w 7820465"/>
                  <a:gd name="connsiteY1362" fmla="*/ 1308918 h 1335988"/>
                  <a:gd name="connsiteX1363" fmla="*/ 4460286 w 7820465"/>
                  <a:gd name="connsiteY1363" fmla="*/ 1309299 h 1335988"/>
                  <a:gd name="connsiteX1364" fmla="*/ 4483036 w 7820465"/>
                  <a:gd name="connsiteY1364" fmla="*/ 1309426 h 1335988"/>
                  <a:gd name="connsiteX1365" fmla="*/ 4412881 w 7820465"/>
                  <a:gd name="connsiteY1365" fmla="*/ 1312349 h 1335988"/>
                  <a:gd name="connsiteX1366" fmla="*/ 4427878 w 7820465"/>
                  <a:gd name="connsiteY1366" fmla="*/ 1312349 h 1335988"/>
                  <a:gd name="connsiteX1367" fmla="*/ 4424319 w 7820465"/>
                  <a:gd name="connsiteY1367" fmla="*/ 1312349 h 1335988"/>
                  <a:gd name="connsiteX1368" fmla="*/ 6526544 w 7820465"/>
                  <a:gd name="connsiteY1368" fmla="*/ 1309553 h 1335988"/>
                  <a:gd name="connsiteX1369" fmla="*/ 6589581 w 7820465"/>
                  <a:gd name="connsiteY1369" fmla="*/ 1309807 h 1335988"/>
                  <a:gd name="connsiteX1370" fmla="*/ 6589581 w 7820465"/>
                  <a:gd name="connsiteY1370" fmla="*/ 1310570 h 1335988"/>
                  <a:gd name="connsiteX1371" fmla="*/ 6526544 w 7820465"/>
                  <a:gd name="connsiteY1371" fmla="*/ 1309553 h 1335988"/>
                  <a:gd name="connsiteX1372" fmla="*/ 7185769 w 7820465"/>
                  <a:gd name="connsiteY1372" fmla="*/ 1311841 h 1335988"/>
                  <a:gd name="connsiteX1373" fmla="*/ 7328493 w 7820465"/>
                  <a:gd name="connsiteY1373" fmla="*/ 1310443 h 1335988"/>
                  <a:gd name="connsiteX1374" fmla="*/ 7408815 w 7820465"/>
                  <a:gd name="connsiteY1374" fmla="*/ 1310570 h 1335988"/>
                  <a:gd name="connsiteX1375" fmla="*/ 7401063 w 7820465"/>
                  <a:gd name="connsiteY1375" fmla="*/ 1310824 h 1335988"/>
                  <a:gd name="connsiteX1376" fmla="*/ 7486595 w 7820465"/>
                  <a:gd name="connsiteY1376" fmla="*/ 1310824 h 1335988"/>
                  <a:gd name="connsiteX1377" fmla="*/ 7494094 w 7820465"/>
                  <a:gd name="connsiteY1377" fmla="*/ 1314256 h 1335988"/>
                  <a:gd name="connsiteX1378" fmla="*/ 7464989 w 7820465"/>
                  <a:gd name="connsiteY1378" fmla="*/ 1314510 h 1335988"/>
                  <a:gd name="connsiteX1379" fmla="*/ 7459144 w 7820465"/>
                  <a:gd name="connsiteY1379" fmla="*/ 1314637 h 1335988"/>
                  <a:gd name="connsiteX1380" fmla="*/ 7387209 w 7820465"/>
                  <a:gd name="connsiteY1380" fmla="*/ 1313874 h 1335988"/>
                  <a:gd name="connsiteX1381" fmla="*/ 7185642 w 7820465"/>
                  <a:gd name="connsiteY1381" fmla="*/ 1311841 h 1335988"/>
                  <a:gd name="connsiteX1382" fmla="*/ 7509218 w 7820465"/>
                  <a:gd name="connsiteY1382" fmla="*/ 1317179 h 1335988"/>
                  <a:gd name="connsiteX1383" fmla="*/ 7512395 w 7820465"/>
                  <a:gd name="connsiteY1383" fmla="*/ 1317179 h 1335988"/>
                  <a:gd name="connsiteX1384" fmla="*/ 7516461 w 7820465"/>
                  <a:gd name="connsiteY1384" fmla="*/ 1318958 h 1335988"/>
                  <a:gd name="connsiteX1385" fmla="*/ 7513284 w 7820465"/>
                  <a:gd name="connsiteY1385" fmla="*/ 1318958 h 1335988"/>
                  <a:gd name="connsiteX1386" fmla="*/ 7509344 w 7820465"/>
                  <a:gd name="connsiteY1386" fmla="*/ 1317179 h 1335988"/>
                  <a:gd name="connsiteX1387" fmla="*/ 7532984 w 7820465"/>
                  <a:gd name="connsiteY1387" fmla="*/ 1327981 h 1335988"/>
                  <a:gd name="connsiteX1388" fmla="*/ 7531840 w 7820465"/>
                  <a:gd name="connsiteY1388" fmla="*/ 1327473 h 1335988"/>
                  <a:gd name="connsiteX1389" fmla="*/ 7529425 w 7820465"/>
                  <a:gd name="connsiteY1389" fmla="*/ 1326329 h 1335988"/>
                  <a:gd name="connsiteX1390" fmla="*/ 7520528 w 7820465"/>
                  <a:gd name="connsiteY1390" fmla="*/ 1322262 h 1335988"/>
                  <a:gd name="connsiteX1391" fmla="*/ 7536288 w 7820465"/>
                  <a:gd name="connsiteY1391" fmla="*/ 1322262 h 1335988"/>
                  <a:gd name="connsiteX1392" fmla="*/ 7546074 w 7820465"/>
                  <a:gd name="connsiteY1392" fmla="*/ 1326583 h 1335988"/>
                  <a:gd name="connsiteX1393" fmla="*/ 7545820 w 7820465"/>
                  <a:gd name="connsiteY1393" fmla="*/ 1327854 h 1335988"/>
                  <a:gd name="connsiteX1394" fmla="*/ 7532984 w 7820465"/>
                  <a:gd name="connsiteY1394" fmla="*/ 1327854 h 1335988"/>
                  <a:gd name="connsiteX1395" fmla="*/ 7546837 w 7820465"/>
                  <a:gd name="connsiteY1395" fmla="*/ 1326965 h 1335988"/>
                  <a:gd name="connsiteX1396" fmla="*/ 7548234 w 7820465"/>
                  <a:gd name="connsiteY1396" fmla="*/ 1327600 h 1335988"/>
                  <a:gd name="connsiteX1397" fmla="*/ 7548234 w 7820465"/>
                  <a:gd name="connsiteY1397" fmla="*/ 1327600 h 1335988"/>
                  <a:gd name="connsiteX1398" fmla="*/ 7548234 w 7820465"/>
                  <a:gd name="connsiteY1398" fmla="*/ 1327473 h 1335988"/>
                  <a:gd name="connsiteX1399" fmla="*/ 7548489 w 7820465"/>
                  <a:gd name="connsiteY1399" fmla="*/ 1326202 h 1335988"/>
                  <a:gd name="connsiteX1400" fmla="*/ 7548489 w 7820465"/>
                  <a:gd name="connsiteY1400" fmla="*/ 1326202 h 1335988"/>
                  <a:gd name="connsiteX1401" fmla="*/ 7548743 w 7820465"/>
                  <a:gd name="connsiteY1401" fmla="*/ 1324931 h 1335988"/>
                  <a:gd name="connsiteX1402" fmla="*/ 7547345 w 7820465"/>
                  <a:gd name="connsiteY1402" fmla="*/ 1324296 h 1335988"/>
                  <a:gd name="connsiteX1403" fmla="*/ 7547726 w 7820465"/>
                  <a:gd name="connsiteY1403" fmla="*/ 1322643 h 1335988"/>
                  <a:gd name="connsiteX1404" fmla="*/ 7549124 w 7820465"/>
                  <a:gd name="connsiteY1404" fmla="*/ 1323279 h 1335988"/>
                  <a:gd name="connsiteX1405" fmla="*/ 7549379 w 7820465"/>
                  <a:gd name="connsiteY1405" fmla="*/ 1322262 h 1335988"/>
                  <a:gd name="connsiteX1406" fmla="*/ 7549379 w 7820465"/>
                  <a:gd name="connsiteY1406" fmla="*/ 1322262 h 1335988"/>
                  <a:gd name="connsiteX1407" fmla="*/ 7549124 w 7820465"/>
                  <a:gd name="connsiteY1407" fmla="*/ 1323279 h 1335988"/>
                  <a:gd name="connsiteX1408" fmla="*/ 7549124 w 7820465"/>
                  <a:gd name="connsiteY1408" fmla="*/ 1323279 h 1335988"/>
                  <a:gd name="connsiteX1409" fmla="*/ 7548743 w 7820465"/>
                  <a:gd name="connsiteY1409" fmla="*/ 1324931 h 1335988"/>
                  <a:gd name="connsiteX1410" fmla="*/ 7548743 w 7820465"/>
                  <a:gd name="connsiteY1410" fmla="*/ 1324931 h 1335988"/>
                  <a:gd name="connsiteX1411" fmla="*/ 7548489 w 7820465"/>
                  <a:gd name="connsiteY1411" fmla="*/ 1326202 h 1335988"/>
                  <a:gd name="connsiteX1412" fmla="*/ 7548743 w 7820465"/>
                  <a:gd name="connsiteY1412" fmla="*/ 1326202 h 1335988"/>
                  <a:gd name="connsiteX1413" fmla="*/ 7548997 w 7820465"/>
                  <a:gd name="connsiteY1413" fmla="*/ 1324931 h 1335988"/>
                  <a:gd name="connsiteX1414" fmla="*/ 7549251 w 7820465"/>
                  <a:gd name="connsiteY1414" fmla="*/ 1324931 h 1335988"/>
                  <a:gd name="connsiteX1415" fmla="*/ 7549633 w 7820465"/>
                  <a:gd name="connsiteY1415" fmla="*/ 1323279 h 1335988"/>
                  <a:gd name="connsiteX1416" fmla="*/ 7549379 w 7820465"/>
                  <a:gd name="connsiteY1416" fmla="*/ 1323279 h 1335988"/>
                  <a:gd name="connsiteX1417" fmla="*/ 7549633 w 7820465"/>
                  <a:gd name="connsiteY1417" fmla="*/ 1322135 h 1335988"/>
                  <a:gd name="connsiteX1418" fmla="*/ 7549887 w 7820465"/>
                  <a:gd name="connsiteY1418" fmla="*/ 1322135 h 1335988"/>
                  <a:gd name="connsiteX1419" fmla="*/ 7549633 w 7820465"/>
                  <a:gd name="connsiteY1419" fmla="*/ 1323406 h 1335988"/>
                  <a:gd name="connsiteX1420" fmla="*/ 7550014 w 7820465"/>
                  <a:gd name="connsiteY1420" fmla="*/ 1323533 h 1335988"/>
                  <a:gd name="connsiteX1421" fmla="*/ 7550268 w 7820465"/>
                  <a:gd name="connsiteY1421" fmla="*/ 1322135 h 1335988"/>
                  <a:gd name="connsiteX1422" fmla="*/ 7572764 w 7820465"/>
                  <a:gd name="connsiteY1422" fmla="*/ 1322135 h 1335988"/>
                  <a:gd name="connsiteX1423" fmla="*/ 7786405 w 7820465"/>
                  <a:gd name="connsiteY1423" fmla="*/ 1321627 h 1335988"/>
                  <a:gd name="connsiteX1424" fmla="*/ 7592716 w 7820465"/>
                  <a:gd name="connsiteY1424" fmla="*/ 1233934 h 1335988"/>
                  <a:gd name="connsiteX1425" fmla="*/ 7572382 w 7820465"/>
                  <a:gd name="connsiteY1425" fmla="*/ 1224656 h 1335988"/>
                  <a:gd name="connsiteX1426" fmla="*/ 7572764 w 7820465"/>
                  <a:gd name="connsiteY1426" fmla="*/ 1222749 h 1335988"/>
                  <a:gd name="connsiteX1427" fmla="*/ 7572382 w 7820465"/>
                  <a:gd name="connsiteY1427" fmla="*/ 1222749 h 1335988"/>
                  <a:gd name="connsiteX1428" fmla="*/ 7572001 w 7820465"/>
                  <a:gd name="connsiteY1428" fmla="*/ 1224529 h 1335988"/>
                  <a:gd name="connsiteX1429" fmla="*/ 7571747 w 7820465"/>
                  <a:gd name="connsiteY1429" fmla="*/ 1224529 h 1335988"/>
                  <a:gd name="connsiteX1430" fmla="*/ 7572128 w 7820465"/>
                  <a:gd name="connsiteY1430" fmla="*/ 1222877 h 1335988"/>
                  <a:gd name="connsiteX1431" fmla="*/ 7572382 w 7820465"/>
                  <a:gd name="connsiteY1431" fmla="*/ 1222877 h 1335988"/>
                  <a:gd name="connsiteX1432" fmla="*/ 7572764 w 7820465"/>
                  <a:gd name="connsiteY1432" fmla="*/ 1221224 h 1335988"/>
                  <a:gd name="connsiteX1433" fmla="*/ 7572509 w 7820465"/>
                  <a:gd name="connsiteY1433" fmla="*/ 1221224 h 1335988"/>
                  <a:gd name="connsiteX1434" fmla="*/ 7572764 w 7820465"/>
                  <a:gd name="connsiteY1434" fmla="*/ 1219953 h 1335988"/>
                  <a:gd name="connsiteX1435" fmla="*/ 7572509 w 7820465"/>
                  <a:gd name="connsiteY1435" fmla="*/ 1219953 h 1335988"/>
                  <a:gd name="connsiteX1436" fmla="*/ 7572255 w 7820465"/>
                  <a:gd name="connsiteY1436" fmla="*/ 1221224 h 1335988"/>
                  <a:gd name="connsiteX1437" fmla="*/ 7572255 w 7820465"/>
                  <a:gd name="connsiteY1437" fmla="*/ 1221224 h 1335988"/>
                  <a:gd name="connsiteX1438" fmla="*/ 7571874 w 7820465"/>
                  <a:gd name="connsiteY1438" fmla="*/ 1222877 h 1335988"/>
                  <a:gd name="connsiteX1439" fmla="*/ 7571874 w 7820465"/>
                  <a:gd name="connsiteY1439" fmla="*/ 1222877 h 1335988"/>
                  <a:gd name="connsiteX1440" fmla="*/ 7571492 w 7820465"/>
                  <a:gd name="connsiteY1440" fmla="*/ 1224402 h 1335988"/>
                  <a:gd name="connsiteX1441" fmla="*/ 7571492 w 7820465"/>
                  <a:gd name="connsiteY1441" fmla="*/ 1224402 h 1335988"/>
                  <a:gd name="connsiteX1442" fmla="*/ 7571874 w 7820465"/>
                  <a:gd name="connsiteY1442" fmla="*/ 1222877 h 1335988"/>
                  <a:gd name="connsiteX1443" fmla="*/ 7570349 w 7820465"/>
                  <a:gd name="connsiteY1443" fmla="*/ 1222877 h 1335988"/>
                  <a:gd name="connsiteX1444" fmla="*/ 7570730 w 7820465"/>
                  <a:gd name="connsiteY1444" fmla="*/ 1221224 h 1335988"/>
                  <a:gd name="connsiteX1445" fmla="*/ 7572255 w 7820465"/>
                  <a:gd name="connsiteY1445" fmla="*/ 1221224 h 1335988"/>
                  <a:gd name="connsiteX1446" fmla="*/ 7572509 w 7820465"/>
                  <a:gd name="connsiteY1446" fmla="*/ 1219953 h 1335988"/>
                  <a:gd name="connsiteX1447" fmla="*/ 7572509 w 7820465"/>
                  <a:gd name="connsiteY1447" fmla="*/ 1219953 h 1335988"/>
                  <a:gd name="connsiteX1448" fmla="*/ 7572764 w 7820465"/>
                  <a:gd name="connsiteY1448" fmla="*/ 1218682 h 1335988"/>
                  <a:gd name="connsiteX1449" fmla="*/ 7572764 w 7820465"/>
                  <a:gd name="connsiteY1449" fmla="*/ 1218682 h 1335988"/>
                  <a:gd name="connsiteX1450" fmla="*/ 7572764 w 7820465"/>
                  <a:gd name="connsiteY1450" fmla="*/ 1218682 h 1335988"/>
                  <a:gd name="connsiteX1451" fmla="*/ 7595131 w 7820465"/>
                  <a:gd name="connsiteY1451" fmla="*/ 1228850 h 1335988"/>
                  <a:gd name="connsiteX1452" fmla="*/ 7809662 w 7820465"/>
                  <a:gd name="connsiteY1452" fmla="*/ 1327346 h 1335988"/>
                  <a:gd name="connsiteX1453" fmla="*/ 7572764 w 7820465"/>
                  <a:gd name="connsiteY1453" fmla="*/ 1327854 h 1335988"/>
                  <a:gd name="connsiteX1454" fmla="*/ 7546456 w 7820465"/>
                  <a:gd name="connsiteY1454" fmla="*/ 1327854 h 1335988"/>
                  <a:gd name="connsiteX1455" fmla="*/ 7546709 w 7820465"/>
                  <a:gd name="connsiteY1455" fmla="*/ 1326838 h 133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</a:cxnLst>
                <a:rect l="l" t="t" r="r" b="b"/>
                <a:pathLst>
                  <a:path w="7820465" h="1335988">
                    <a:moveTo>
                      <a:pt x="7820466" y="1329506"/>
                    </a:moveTo>
                    <a:lnTo>
                      <a:pt x="7596530" y="1226943"/>
                    </a:lnTo>
                    <a:cubicBezTo>
                      <a:pt x="7588396" y="1223258"/>
                      <a:pt x="7580262" y="1219572"/>
                      <a:pt x="7572382" y="1215886"/>
                    </a:cubicBezTo>
                    <a:lnTo>
                      <a:pt x="7573399" y="1211565"/>
                    </a:lnTo>
                    <a:lnTo>
                      <a:pt x="7572637" y="1211565"/>
                    </a:lnTo>
                    <a:lnTo>
                      <a:pt x="7571747" y="1215632"/>
                    </a:lnTo>
                    <a:cubicBezTo>
                      <a:pt x="7568824" y="1214234"/>
                      <a:pt x="7565900" y="1212964"/>
                      <a:pt x="7562977" y="1211565"/>
                    </a:cubicBezTo>
                    <a:lnTo>
                      <a:pt x="7572637" y="1211565"/>
                    </a:lnTo>
                    <a:lnTo>
                      <a:pt x="7573399" y="1208134"/>
                    </a:lnTo>
                    <a:lnTo>
                      <a:pt x="7555733" y="1208134"/>
                    </a:lnTo>
                    <a:cubicBezTo>
                      <a:pt x="7422160" y="1147130"/>
                      <a:pt x="7320741" y="1100995"/>
                      <a:pt x="7310192" y="1097437"/>
                    </a:cubicBezTo>
                    <a:cubicBezTo>
                      <a:pt x="7327476" y="1105317"/>
                      <a:pt x="7356326" y="1118661"/>
                      <a:pt x="7391404" y="1134675"/>
                    </a:cubicBezTo>
                    <a:cubicBezTo>
                      <a:pt x="7392547" y="1135946"/>
                      <a:pt x="7396741" y="1138488"/>
                      <a:pt x="7429149" y="1153358"/>
                    </a:cubicBezTo>
                    <a:cubicBezTo>
                      <a:pt x="7429658" y="1153358"/>
                      <a:pt x="7437156" y="1156535"/>
                      <a:pt x="7448213" y="1161364"/>
                    </a:cubicBezTo>
                    <a:cubicBezTo>
                      <a:pt x="7459270" y="1166321"/>
                      <a:pt x="7473759" y="1172929"/>
                      <a:pt x="7488628" y="1179665"/>
                    </a:cubicBezTo>
                    <a:cubicBezTo>
                      <a:pt x="7510107" y="1189452"/>
                      <a:pt x="7531967" y="1199365"/>
                      <a:pt x="7544041" y="1204702"/>
                    </a:cubicBezTo>
                    <a:cubicBezTo>
                      <a:pt x="7546583" y="1205846"/>
                      <a:pt x="7549124" y="1206990"/>
                      <a:pt x="7551666" y="1208134"/>
                    </a:cubicBezTo>
                    <a:lnTo>
                      <a:pt x="7537177" y="1208134"/>
                    </a:lnTo>
                    <a:cubicBezTo>
                      <a:pt x="7349717" y="1123618"/>
                      <a:pt x="7247663" y="1079517"/>
                      <a:pt x="7434996" y="1166956"/>
                    </a:cubicBezTo>
                    <a:cubicBezTo>
                      <a:pt x="7459906" y="1178013"/>
                      <a:pt x="7492187" y="1192502"/>
                      <a:pt x="7527519" y="1208261"/>
                    </a:cubicBezTo>
                    <a:lnTo>
                      <a:pt x="7520783" y="1208261"/>
                    </a:lnTo>
                    <a:cubicBezTo>
                      <a:pt x="7517987" y="1206990"/>
                      <a:pt x="7515191" y="1205719"/>
                      <a:pt x="7512268" y="1204321"/>
                    </a:cubicBezTo>
                    <a:cubicBezTo>
                      <a:pt x="7493204" y="1195679"/>
                      <a:pt x="7475793" y="1187926"/>
                      <a:pt x="7463337" y="1182334"/>
                    </a:cubicBezTo>
                    <a:cubicBezTo>
                      <a:pt x="7456983" y="1179665"/>
                      <a:pt x="7451899" y="1177378"/>
                      <a:pt x="7448340" y="1175853"/>
                    </a:cubicBezTo>
                    <a:cubicBezTo>
                      <a:pt x="7444782" y="1174328"/>
                      <a:pt x="7442748" y="1173692"/>
                      <a:pt x="7442748" y="1173819"/>
                    </a:cubicBezTo>
                    <a:cubicBezTo>
                      <a:pt x="7442748" y="1173946"/>
                      <a:pt x="7444528" y="1174963"/>
                      <a:pt x="7447960" y="1176742"/>
                    </a:cubicBezTo>
                    <a:cubicBezTo>
                      <a:pt x="7451391" y="1178395"/>
                      <a:pt x="7456474" y="1180809"/>
                      <a:pt x="7462575" y="1183859"/>
                    </a:cubicBezTo>
                    <a:cubicBezTo>
                      <a:pt x="7475030" y="1189706"/>
                      <a:pt x="7492314" y="1197712"/>
                      <a:pt x="7511251" y="1206609"/>
                    </a:cubicBezTo>
                    <a:cubicBezTo>
                      <a:pt x="7512649" y="1207244"/>
                      <a:pt x="7513920" y="1207753"/>
                      <a:pt x="7515191" y="1208388"/>
                    </a:cubicBezTo>
                    <a:lnTo>
                      <a:pt x="7511633" y="1208388"/>
                    </a:lnTo>
                    <a:cubicBezTo>
                      <a:pt x="7475793" y="1191866"/>
                      <a:pt x="7435504" y="1173311"/>
                      <a:pt x="7379965" y="1147765"/>
                    </a:cubicBezTo>
                    <a:cubicBezTo>
                      <a:pt x="7388226" y="1152087"/>
                      <a:pt x="7381617" y="1149672"/>
                      <a:pt x="7394581" y="1156154"/>
                    </a:cubicBezTo>
                    <a:cubicBezTo>
                      <a:pt x="7383778" y="1151324"/>
                      <a:pt x="7374500" y="1147130"/>
                      <a:pt x="7366875" y="1143698"/>
                    </a:cubicBezTo>
                    <a:lnTo>
                      <a:pt x="7331797" y="1127177"/>
                    </a:lnTo>
                    <a:cubicBezTo>
                      <a:pt x="7281088" y="1103537"/>
                      <a:pt x="7230505" y="1079136"/>
                      <a:pt x="7179542" y="1056005"/>
                    </a:cubicBezTo>
                    <a:lnTo>
                      <a:pt x="7097821" y="1023215"/>
                    </a:lnTo>
                    <a:lnTo>
                      <a:pt x="7016737" y="990680"/>
                    </a:lnTo>
                    <a:lnTo>
                      <a:pt x="6865625" y="923449"/>
                    </a:lnTo>
                    <a:cubicBezTo>
                      <a:pt x="6840460" y="912391"/>
                      <a:pt x="6815551" y="900826"/>
                      <a:pt x="6790260" y="890150"/>
                    </a:cubicBezTo>
                    <a:lnTo>
                      <a:pt x="6714005" y="859013"/>
                    </a:lnTo>
                    <a:lnTo>
                      <a:pt x="6440503" y="757848"/>
                    </a:lnTo>
                    <a:cubicBezTo>
                      <a:pt x="6437071" y="756577"/>
                      <a:pt x="6433513" y="755306"/>
                      <a:pt x="6430081" y="754035"/>
                    </a:cubicBezTo>
                    <a:cubicBezTo>
                      <a:pt x="6425124" y="752129"/>
                      <a:pt x="6420041" y="750095"/>
                      <a:pt x="6414703" y="748062"/>
                    </a:cubicBezTo>
                    <a:cubicBezTo>
                      <a:pt x="6387379" y="738530"/>
                      <a:pt x="6354589" y="726964"/>
                      <a:pt x="6315571" y="713239"/>
                    </a:cubicBezTo>
                    <a:lnTo>
                      <a:pt x="6374797" y="732811"/>
                    </a:lnTo>
                    <a:lnTo>
                      <a:pt x="6409620" y="744376"/>
                    </a:lnTo>
                    <a:lnTo>
                      <a:pt x="6444188" y="756831"/>
                    </a:lnTo>
                    <a:lnTo>
                      <a:pt x="6582719" y="807414"/>
                    </a:lnTo>
                    <a:lnTo>
                      <a:pt x="6475580" y="765473"/>
                    </a:lnTo>
                    <a:lnTo>
                      <a:pt x="6421947" y="744503"/>
                    </a:lnTo>
                    <a:cubicBezTo>
                      <a:pt x="6404028" y="737640"/>
                      <a:pt x="6385854" y="731540"/>
                      <a:pt x="6367807" y="725058"/>
                    </a:cubicBezTo>
                    <a:lnTo>
                      <a:pt x="6150225" y="647659"/>
                    </a:lnTo>
                    <a:lnTo>
                      <a:pt x="6111971" y="635459"/>
                    </a:lnTo>
                    <a:lnTo>
                      <a:pt x="6112987" y="632408"/>
                    </a:lnTo>
                    <a:lnTo>
                      <a:pt x="6114004" y="629358"/>
                    </a:lnTo>
                    <a:cubicBezTo>
                      <a:pt x="6082231" y="619191"/>
                      <a:pt x="6050840" y="607880"/>
                      <a:pt x="6018685" y="598475"/>
                    </a:cubicBezTo>
                    <a:lnTo>
                      <a:pt x="5922096" y="569879"/>
                    </a:lnTo>
                    <a:lnTo>
                      <a:pt x="6017668" y="601652"/>
                    </a:lnTo>
                    <a:cubicBezTo>
                      <a:pt x="6048806" y="611819"/>
                      <a:pt x="6079308" y="623893"/>
                      <a:pt x="6110191" y="634950"/>
                    </a:cubicBezTo>
                    <a:lnTo>
                      <a:pt x="6071301" y="622495"/>
                    </a:lnTo>
                    <a:lnTo>
                      <a:pt x="6031776" y="610040"/>
                    </a:lnTo>
                    <a:lnTo>
                      <a:pt x="5991996" y="598602"/>
                    </a:lnTo>
                    <a:lnTo>
                      <a:pt x="6031522" y="611438"/>
                    </a:lnTo>
                    <a:lnTo>
                      <a:pt x="6070666" y="625418"/>
                    </a:lnTo>
                    <a:lnTo>
                      <a:pt x="6148827" y="653505"/>
                    </a:lnTo>
                    <a:lnTo>
                      <a:pt x="6188607" y="667867"/>
                    </a:lnTo>
                    <a:cubicBezTo>
                      <a:pt x="6188607" y="667867"/>
                      <a:pt x="6188480" y="667867"/>
                      <a:pt x="6188480" y="667867"/>
                    </a:cubicBezTo>
                    <a:cubicBezTo>
                      <a:pt x="6188480" y="667994"/>
                      <a:pt x="6190386" y="668883"/>
                      <a:pt x="6193944" y="670282"/>
                    </a:cubicBezTo>
                    <a:cubicBezTo>
                      <a:pt x="6197503" y="671680"/>
                      <a:pt x="6202714" y="673586"/>
                      <a:pt x="6209196" y="676001"/>
                    </a:cubicBezTo>
                    <a:cubicBezTo>
                      <a:pt x="6212246" y="677018"/>
                      <a:pt x="6215550" y="678289"/>
                      <a:pt x="6219109" y="679560"/>
                    </a:cubicBezTo>
                    <a:cubicBezTo>
                      <a:pt x="6188734" y="669646"/>
                      <a:pt x="6212500" y="678415"/>
                      <a:pt x="6260922" y="695446"/>
                    </a:cubicBezTo>
                    <a:cubicBezTo>
                      <a:pt x="6282655" y="703071"/>
                      <a:pt x="6309598" y="712476"/>
                      <a:pt x="6338575" y="722643"/>
                    </a:cubicBezTo>
                    <a:lnTo>
                      <a:pt x="6302354" y="710570"/>
                    </a:lnTo>
                    <a:lnTo>
                      <a:pt x="6183142" y="670663"/>
                    </a:lnTo>
                    <a:cubicBezTo>
                      <a:pt x="6146031" y="657191"/>
                      <a:pt x="6110827" y="644482"/>
                      <a:pt x="6079308" y="633044"/>
                    </a:cubicBezTo>
                    <a:cubicBezTo>
                      <a:pt x="6075241" y="631646"/>
                      <a:pt x="6071429" y="630248"/>
                      <a:pt x="6067489" y="628850"/>
                    </a:cubicBezTo>
                    <a:cubicBezTo>
                      <a:pt x="6065837" y="628214"/>
                      <a:pt x="6064184" y="627579"/>
                      <a:pt x="6062405" y="626943"/>
                    </a:cubicBezTo>
                    <a:cubicBezTo>
                      <a:pt x="6059863" y="625927"/>
                      <a:pt x="6057067" y="624910"/>
                      <a:pt x="6054398" y="623893"/>
                    </a:cubicBezTo>
                    <a:cubicBezTo>
                      <a:pt x="6055923" y="624401"/>
                      <a:pt x="6057448" y="624910"/>
                      <a:pt x="6059100" y="625418"/>
                    </a:cubicBezTo>
                    <a:cubicBezTo>
                      <a:pt x="6092145" y="636094"/>
                      <a:pt x="6084900" y="632917"/>
                      <a:pt x="6052619" y="621097"/>
                    </a:cubicBezTo>
                    <a:cubicBezTo>
                      <a:pt x="6020337" y="609151"/>
                      <a:pt x="5962002" y="591485"/>
                      <a:pt x="5893881" y="569625"/>
                    </a:cubicBezTo>
                    <a:cubicBezTo>
                      <a:pt x="5881681" y="565812"/>
                      <a:pt x="5868972" y="561872"/>
                      <a:pt x="5856262" y="557805"/>
                    </a:cubicBezTo>
                    <a:lnTo>
                      <a:pt x="5884476" y="565431"/>
                    </a:lnTo>
                    <a:lnTo>
                      <a:pt x="5743150" y="521076"/>
                    </a:lnTo>
                    <a:lnTo>
                      <a:pt x="5743150" y="521076"/>
                    </a:lnTo>
                    <a:cubicBezTo>
                      <a:pt x="5675410" y="498708"/>
                      <a:pt x="5619490" y="483330"/>
                      <a:pt x="5576025" y="471383"/>
                    </a:cubicBezTo>
                    <a:cubicBezTo>
                      <a:pt x="5541837" y="461851"/>
                      <a:pt x="5507522" y="452319"/>
                      <a:pt x="5473334" y="442533"/>
                    </a:cubicBezTo>
                    <a:lnTo>
                      <a:pt x="5369882" y="413429"/>
                    </a:lnTo>
                    <a:cubicBezTo>
                      <a:pt x="5335313" y="403898"/>
                      <a:pt x="5300998" y="393476"/>
                      <a:pt x="5266175" y="385342"/>
                    </a:cubicBezTo>
                    <a:lnTo>
                      <a:pt x="5057617" y="333489"/>
                    </a:lnTo>
                    <a:lnTo>
                      <a:pt x="5268971" y="389155"/>
                    </a:lnTo>
                    <a:cubicBezTo>
                      <a:pt x="5304302" y="397924"/>
                      <a:pt x="5338998" y="409235"/>
                      <a:pt x="5373949" y="419276"/>
                    </a:cubicBezTo>
                    <a:lnTo>
                      <a:pt x="5417414" y="432112"/>
                    </a:lnTo>
                    <a:cubicBezTo>
                      <a:pt x="5410678" y="430205"/>
                      <a:pt x="5406611" y="429189"/>
                      <a:pt x="5406103" y="429316"/>
                    </a:cubicBezTo>
                    <a:cubicBezTo>
                      <a:pt x="5405213" y="429316"/>
                      <a:pt x="5414364" y="432366"/>
                      <a:pt x="5431648" y="437704"/>
                    </a:cubicBezTo>
                    <a:cubicBezTo>
                      <a:pt x="5444485" y="441644"/>
                      <a:pt x="5461896" y="446981"/>
                      <a:pt x="5482739" y="453463"/>
                    </a:cubicBezTo>
                    <a:cubicBezTo>
                      <a:pt x="5479562" y="452701"/>
                      <a:pt x="5476130" y="451811"/>
                      <a:pt x="5472445" y="450794"/>
                    </a:cubicBezTo>
                    <a:cubicBezTo>
                      <a:pt x="5410043" y="432620"/>
                      <a:pt x="5347514" y="414446"/>
                      <a:pt x="5284857" y="396780"/>
                    </a:cubicBezTo>
                    <a:cubicBezTo>
                      <a:pt x="5285620" y="397416"/>
                      <a:pt x="5286510" y="398051"/>
                      <a:pt x="5287272" y="398687"/>
                    </a:cubicBezTo>
                    <a:cubicBezTo>
                      <a:pt x="5285366" y="398178"/>
                      <a:pt x="5283459" y="397670"/>
                      <a:pt x="5281553" y="397162"/>
                    </a:cubicBezTo>
                    <a:cubicBezTo>
                      <a:pt x="5277994" y="396018"/>
                      <a:pt x="5272402" y="394238"/>
                      <a:pt x="5264269" y="391951"/>
                    </a:cubicBezTo>
                    <a:cubicBezTo>
                      <a:pt x="5260837" y="391061"/>
                      <a:pt x="5257024" y="390045"/>
                      <a:pt x="5252957" y="388900"/>
                    </a:cubicBezTo>
                    <a:cubicBezTo>
                      <a:pt x="5254737" y="389282"/>
                      <a:pt x="5255753" y="389409"/>
                      <a:pt x="5255753" y="389282"/>
                    </a:cubicBezTo>
                    <a:cubicBezTo>
                      <a:pt x="5255753" y="389155"/>
                      <a:pt x="5253847" y="388519"/>
                      <a:pt x="5250161" y="387375"/>
                    </a:cubicBezTo>
                    <a:cubicBezTo>
                      <a:pt x="5246476" y="386359"/>
                      <a:pt x="5241265" y="384961"/>
                      <a:pt x="5234783" y="383182"/>
                    </a:cubicBezTo>
                    <a:cubicBezTo>
                      <a:pt x="5221693" y="379877"/>
                      <a:pt x="5203646" y="375175"/>
                      <a:pt x="5183565" y="370091"/>
                    </a:cubicBezTo>
                    <a:cubicBezTo>
                      <a:pt x="5163485" y="365262"/>
                      <a:pt x="5145311" y="360813"/>
                      <a:pt x="5132220" y="357636"/>
                    </a:cubicBezTo>
                    <a:cubicBezTo>
                      <a:pt x="5131966" y="357636"/>
                      <a:pt x="5131839" y="357636"/>
                      <a:pt x="5131585" y="357509"/>
                    </a:cubicBezTo>
                    <a:cubicBezTo>
                      <a:pt x="5088373" y="346452"/>
                      <a:pt x="5038172" y="333743"/>
                      <a:pt x="4982252" y="319636"/>
                    </a:cubicBezTo>
                    <a:cubicBezTo>
                      <a:pt x="4949208" y="310866"/>
                      <a:pt x="4913877" y="303241"/>
                      <a:pt x="4877147" y="295107"/>
                    </a:cubicBezTo>
                    <a:cubicBezTo>
                      <a:pt x="4863294" y="292057"/>
                      <a:pt x="4848932" y="288879"/>
                      <a:pt x="4834571" y="285702"/>
                    </a:cubicBezTo>
                    <a:cubicBezTo>
                      <a:pt x="4835715" y="285829"/>
                      <a:pt x="4836478" y="285956"/>
                      <a:pt x="4836478" y="285829"/>
                    </a:cubicBezTo>
                    <a:cubicBezTo>
                      <a:pt x="4836478" y="285702"/>
                      <a:pt x="4834571" y="285067"/>
                      <a:pt x="4830886" y="284177"/>
                    </a:cubicBezTo>
                    <a:cubicBezTo>
                      <a:pt x="4827200" y="283287"/>
                      <a:pt x="4821862" y="282017"/>
                      <a:pt x="4815380" y="280364"/>
                    </a:cubicBezTo>
                    <a:cubicBezTo>
                      <a:pt x="4802163" y="277441"/>
                      <a:pt x="4783989" y="273247"/>
                      <a:pt x="4763781" y="268799"/>
                    </a:cubicBezTo>
                    <a:cubicBezTo>
                      <a:pt x="4743574" y="264478"/>
                      <a:pt x="4725145" y="260665"/>
                      <a:pt x="4711674" y="257869"/>
                    </a:cubicBezTo>
                    <a:cubicBezTo>
                      <a:pt x="4704938" y="256598"/>
                      <a:pt x="4699600" y="255581"/>
                      <a:pt x="4695787" y="254819"/>
                    </a:cubicBezTo>
                    <a:cubicBezTo>
                      <a:pt x="4691974" y="254183"/>
                      <a:pt x="4689941" y="253802"/>
                      <a:pt x="4689814" y="254056"/>
                    </a:cubicBezTo>
                    <a:cubicBezTo>
                      <a:pt x="4689814" y="254056"/>
                      <a:pt x="4689814" y="254056"/>
                      <a:pt x="4689814" y="254056"/>
                    </a:cubicBezTo>
                    <a:cubicBezTo>
                      <a:pt x="4632622" y="241474"/>
                      <a:pt x="4573779" y="228511"/>
                      <a:pt x="4513283" y="217962"/>
                    </a:cubicBezTo>
                    <a:cubicBezTo>
                      <a:pt x="4355944" y="185554"/>
                      <a:pt x="4191741" y="157975"/>
                      <a:pt x="4039612" y="135353"/>
                    </a:cubicBezTo>
                    <a:cubicBezTo>
                      <a:pt x="4038850" y="135098"/>
                      <a:pt x="4036943" y="134717"/>
                      <a:pt x="4034147" y="134082"/>
                    </a:cubicBezTo>
                    <a:cubicBezTo>
                      <a:pt x="4030334" y="133446"/>
                      <a:pt x="4024869" y="132429"/>
                      <a:pt x="4018133" y="131158"/>
                    </a:cubicBezTo>
                    <a:cubicBezTo>
                      <a:pt x="4004662" y="128871"/>
                      <a:pt x="3985979" y="125821"/>
                      <a:pt x="3965645" y="122516"/>
                    </a:cubicBezTo>
                    <a:cubicBezTo>
                      <a:pt x="3945183" y="119339"/>
                      <a:pt x="3926500" y="116416"/>
                      <a:pt x="3912902" y="115018"/>
                    </a:cubicBezTo>
                    <a:cubicBezTo>
                      <a:pt x="3906166" y="114255"/>
                      <a:pt x="3900574" y="113747"/>
                      <a:pt x="3896761" y="113366"/>
                    </a:cubicBezTo>
                    <a:cubicBezTo>
                      <a:pt x="3892948" y="112984"/>
                      <a:pt x="3890788" y="112857"/>
                      <a:pt x="3890788" y="113112"/>
                    </a:cubicBezTo>
                    <a:cubicBezTo>
                      <a:pt x="3890788" y="113239"/>
                      <a:pt x="3892821" y="113747"/>
                      <a:pt x="3896634" y="114383"/>
                    </a:cubicBezTo>
                    <a:cubicBezTo>
                      <a:pt x="3900447" y="115018"/>
                      <a:pt x="3905912" y="115780"/>
                      <a:pt x="3912647" y="116797"/>
                    </a:cubicBezTo>
                    <a:cubicBezTo>
                      <a:pt x="3921036" y="117941"/>
                      <a:pt x="3931457" y="119593"/>
                      <a:pt x="3943022" y="121372"/>
                    </a:cubicBezTo>
                    <a:cubicBezTo>
                      <a:pt x="3896634" y="114891"/>
                      <a:pt x="3851898" y="108790"/>
                      <a:pt x="3809449" y="103325"/>
                    </a:cubicBezTo>
                    <a:cubicBezTo>
                      <a:pt x="3809830" y="103325"/>
                      <a:pt x="3808941" y="102944"/>
                      <a:pt x="3806272" y="102436"/>
                    </a:cubicBezTo>
                    <a:cubicBezTo>
                      <a:pt x="3744124" y="94175"/>
                      <a:pt x="3709809" y="89600"/>
                      <a:pt x="3670665" y="84389"/>
                    </a:cubicBezTo>
                    <a:cubicBezTo>
                      <a:pt x="3651092" y="81847"/>
                      <a:pt x="3630377" y="78797"/>
                      <a:pt x="3604323" y="75747"/>
                    </a:cubicBezTo>
                    <a:cubicBezTo>
                      <a:pt x="3578269" y="73078"/>
                      <a:pt x="3546750" y="69900"/>
                      <a:pt x="3505954" y="65706"/>
                    </a:cubicBezTo>
                    <a:cubicBezTo>
                      <a:pt x="3496041" y="65071"/>
                      <a:pt x="3476214" y="63291"/>
                      <a:pt x="3456134" y="61512"/>
                    </a:cubicBezTo>
                    <a:cubicBezTo>
                      <a:pt x="3410635" y="56429"/>
                      <a:pt x="3367805" y="51726"/>
                      <a:pt x="3326500" y="47151"/>
                    </a:cubicBezTo>
                    <a:cubicBezTo>
                      <a:pt x="3248974" y="39525"/>
                      <a:pt x="3176024" y="34442"/>
                      <a:pt x="3097481" y="28087"/>
                    </a:cubicBezTo>
                    <a:cubicBezTo>
                      <a:pt x="3077909" y="26562"/>
                      <a:pt x="3057955" y="25037"/>
                      <a:pt x="3037493" y="23385"/>
                    </a:cubicBezTo>
                    <a:cubicBezTo>
                      <a:pt x="3027326" y="22622"/>
                      <a:pt x="3016905" y="21733"/>
                      <a:pt x="3006356" y="20970"/>
                    </a:cubicBezTo>
                    <a:cubicBezTo>
                      <a:pt x="2995807" y="20462"/>
                      <a:pt x="2985132" y="19953"/>
                      <a:pt x="2974329" y="19318"/>
                    </a:cubicBezTo>
                    <a:cubicBezTo>
                      <a:pt x="2930990" y="17157"/>
                      <a:pt x="2884983" y="14870"/>
                      <a:pt x="2835163" y="12328"/>
                    </a:cubicBezTo>
                    <a:cubicBezTo>
                      <a:pt x="2785216" y="10294"/>
                      <a:pt x="2731457" y="6355"/>
                      <a:pt x="2672359" y="5719"/>
                    </a:cubicBezTo>
                    <a:cubicBezTo>
                      <a:pt x="2613261" y="4448"/>
                      <a:pt x="2548953" y="2923"/>
                      <a:pt x="2478163" y="1398"/>
                    </a:cubicBezTo>
                    <a:cubicBezTo>
                      <a:pt x="2440670" y="127"/>
                      <a:pt x="2405847" y="1017"/>
                      <a:pt x="2373439" y="1017"/>
                    </a:cubicBezTo>
                    <a:cubicBezTo>
                      <a:pt x="2341031" y="1144"/>
                      <a:pt x="2311037" y="1398"/>
                      <a:pt x="2283204" y="1525"/>
                    </a:cubicBezTo>
                    <a:cubicBezTo>
                      <a:pt x="2234655" y="1906"/>
                      <a:pt x="2192587" y="1906"/>
                      <a:pt x="2155858" y="3177"/>
                    </a:cubicBezTo>
                    <a:cubicBezTo>
                      <a:pt x="2171871" y="2542"/>
                      <a:pt x="2186487" y="2034"/>
                      <a:pt x="2198942" y="1779"/>
                    </a:cubicBezTo>
                    <a:cubicBezTo>
                      <a:pt x="2212668" y="1525"/>
                      <a:pt x="2223725" y="1144"/>
                      <a:pt x="2231350" y="1017"/>
                    </a:cubicBezTo>
                    <a:cubicBezTo>
                      <a:pt x="2235163" y="889"/>
                      <a:pt x="2238213" y="763"/>
                      <a:pt x="2240247" y="635"/>
                    </a:cubicBezTo>
                    <a:cubicBezTo>
                      <a:pt x="2242280" y="635"/>
                      <a:pt x="2243297" y="381"/>
                      <a:pt x="2243297" y="381"/>
                    </a:cubicBezTo>
                    <a:cubicBezTo>
                      <a:pt x="2243297" y="381"/>
                      <a:pt x="2242280" y="254"/>
                      <a:pt x="2240247" y="127"/>
                    </a:cubicBezTo>
                    <a:cubicBezTo>
                      <a:pt x="2238213" y="127"/>
                      <a:pt x="2235290" y="127"/>
                      <a:pt x="2231350" y="0"/>
                    </a:cubicBezTo>
                    <a:cubicBezTo>
                      <a:pt x="2223725" y="0"/>
                      <a:pt x="2212541" y="0"/>
                      <a:pt x="2198815" y="0"/>
                    </a:cubicBezTo>
                    <a:cubicBezTo>
                      <a:pt x="2171490" y="0"/>
                      <a:pt x="2133744" y="1779"/>
                      <a:pt x="2092312" y="3050"/>
                    </a:cubicBezTo>
                    <a:cubicBezTo>
                      <a:pt x="2051007" y="4702"/>
                      <a:pt x="2013515" y="6100"/>
                      <a:pt x="1986317" y="7117"/>
                    </a:cubicBezTo>
                    <a:cubicBezTo>
                      <a:pt x="1972719" y="7752"/>
                      <a:pt x="1961789" y="8261"/>
                      <a:pt x="1954036" y="8642"/>
                    </a:cubicBezTo>
                    <a:cubicBezTo>
                      <a:pt x="1950223" y="8896"/>
                      <a:pt x="1947300" y="9023"/>
                      <a:pt x="1945267" y="9151"/>
                    </a:cubicBezTo>
                    <a:cubicBezTo>
                      <a:pt x="1943233" y="9277"/>
                      <a:pt x="1942216" y="9405"/>
                      <a:pt x="1942216" y="9532"/>
                    </a:cubicBezTo>
                    <a:cubicBezTo>
                      <a:pt x="1942216" y="9532"/>
                      <a:pt x="1943233" y="9659"/>
                      <a:pt x="1945267" y="9659"/>
                    </a:cubicBezTo>
                    <a:cubicBezTo>
                      <a:pt x="1947300" y="9659"/>
                      <a:pt x="1950223" y="9659"/>
                      <a:pt x="1954036" y="9659"/>
                    </a:cubicBezTo>
                    <a:cubicBezTo>
                      <a:pt x="1961662" y="9532"/>
                      <a:pt x="1972719" y="9277"/>
                      <a:pt x="1986317" y="8896"/>
                    </a:cubicBezTo>
                    <a:cubicBezTo>
                      <a:pt x="2013515" y="8006"/>
                      <a:pt x="2051007" y="6863"/>
                      <a:pt x="2092312" y="5465"/>
                    </a:cubicBezTo>
                    <a:cubicBezTo>
                      <a:pt x="2093583" y="5465"/>
                      <a:pt x="2094727" y="5465"/>
                      <a:pt x="2095998" y="5338"/>
                    </a:cubicBezTo>
                    <a:cubicBezTo>
                      <a:pt x="2038806" y="7498"/>
                      <a:pt x="1996230" y="9023"/>
                      <a:pt x="1960136" y="10421"/>
                    </a:cubicBezTo>
                    <a:cubicBezTo>
                      <a:pt x="1915273" y="12073"/>
                      <a:pt x="1880069" y="15124"/>
                      <a:pt x="1837747" y="16903"/>
                    </a:cubicBezTo>
                    <a:cubicBezTo>
                      <a:pt x="1795425" y="18683"/>
                      <a:pt x="1745987" y="20716"/>
                      <a:pt x="1672401" y="23766"/>
                    </a:cubicBezTo>
                    <a:cubicBezTo>
                      <a:pt x="1641009" y="26816"/>
                      <a:pt x="1653845" y="26816"/>
                      <a:pt x="1692990" y="24910"/>
                    </a:cubicBezTo>
                    <a:cubicBezTo>
                      <a:pt x="1732261" y="23512"/>
                      <a:pt x="1797967" y="21351"/>
                      <a:pt x="1872062" y="18809"/>
                    </a:cubicBezTo>
                    <a:cubicBezTo>
                      <a:pt x="1890617" y="18174"/>
                      <a:pt x="1909681" y="17412"/>
                      <a:pt x="1928999" y="16776"/>
                    </a:cubicBezTo>
                    <a:cubicBezTo>
                      <a:pt x="1948317" y="16522"/>
                      <a:pt x="1967889" y="16141"/>
                      <a:pt x="1987461" y="15886"/>
                    </a:cubicBezTo>
                    <a:cubicBezTo>
                      <a:pt x="2026605" y="15378"/>
                      <a:pt x="2065623" y="14870"/>
                      <a:pt x="2102225" y="14361"/>
                    </a:cubicBezTo>
                    <a:cubicBezTo>
                      <a:pt x="2132092" y="14107"/>
                      <a:pt x="2160179" y="13472"/>
                      <a:pt x="2185597" y="13472"/>
                    </a:cubicBezTo>
                    <a:cubicBezTo>
                      <a:pt x="2172126" y="14107"/>
                      <a:pt x="2159035" y="14743"/>
                      <a:pt x="2146072" y="15505"/>
                    </a:cubicBezTo>
                    <a:lnTo>
                      <a:pt x="2022666" y="18683"/>
                    </a:lnTo>
                    <a:cubicBezTo>
                      <a:pt x="1980725" y="19953"/>
                      <a:pt x="1938785" y="20334"/>
                      <a:pt x="1896845" y="22749"/>
                    </a:cubicBezTo>
                    <a:cubicBezTo>
                      <a:pt x="1874985" y="24656"/>
                      <a:pt x="1895574" y="24020"/>
                      <a:pt x="1938658" y="22368"/>
                    </a:cubicBezTo>
                    <a:cubicBezTo>
                      <a:pt x="1976658" y="21479"/>
                      <a:pt x="2031943" y="20208"/>
                      <a:pt x="2091295" y="18809"/>
                    </a:cubicBezTo>
                    <a:lnTo>
                      <a:pt x="1949334" y="27452"/>
                    </a:lnTo>
                    <a:lnTo>
                      <a:pt x="2095870" y="23766"/>
                    </a:lnTo>
                    <a:cubicBezTo>
                      <a:pt x="2136921" y="22622"/>
                      <a:pt x="2177845" y="21733"/>
                      <a:pt x="2218895" y="21605"/>
                    </a:cubicBezTo>
                    <a:cubicBezTo>
                      <a:pt x="2181912" y="22114"/>
                      <a:pt x="2142005" y="23004"/>
                      <a:pt x="2098285" y="24020"/>
                    </a:cubicBezTo>
                    <a:cubicBezTo>
                      <a:pt x="2097014" y="24275"/>
                      <a:pt x="2097268" y="24401"/>
                      <a:pt x="2098794" y="24529"/>
                    </a:cubicBezTo>
                    <a:cubicBezTo>
                      <a:pt x="1991782" y="26943"/>
                      <a:pt x="1880704" y="30629"/>
                      <a:pt x="1765305" y="36094"/>
                    </a:cubicBezTo>
                    <a:cubicBezTo>
                      <a:pt x="1621310" y="46770"/>
                      <a:pt x="1414404" y="59733"/>
                      <a:pt x="1162254" y="88964"/>
                    </a:cubicBezTo>
                    <a:cubicBezTo>
                      <a:pt x="1135057" y="91887"/>
                      <a:pt x="1108495" y="94938"/>
                      <a:pt x="1082822" y="98115"/>
                    </a:cubicBezTo>
                    <a:cubicBezTo>
                      <a:pt x="1036942" y="104215"/>
                      <a:pt x="993095" y="109934"/>
                      <a:pt x="953061" y="115272"/>
                    </a:cubicBezTo>
                    <a:cubicBezTo>
                      <a:pt x="933108" y="117941"/>
                      <a:pt x="914044" y="120483"/>
                      <a:pt x="896251" y="122897"/>
                    </a:cubicBezTo>
                    <a:cubicBezTo>
                      <a:pt x="878458" y="125694"/>
                      <a:pt x="861936" y="128236"/>
                      <a:pt x="846812" y="130523"/>
                    </a:cubicBezTo>
                    <a:cubicBezTo>
                      <a:pt x="816565" y="135225"/>
                      <a:pt x="792036" y="139165"/>
                      <a:pt x="775133" y="141834"/>
                    </a:cubicBezTo>
                    <a:cubicBezTo>
                      <a:pt x="758229" y="144503"/>
                      <a:pt x="748825" y="146155"/>
                      <a:pt x="748825" y="146155"/>
                    </a:cubicBezTo>
                    <a:cubicBezTo>
                      <a:pt x="748825" y="146155"/>
                      <a:pt x="762042" y="144376"/>
                      <a:pt x="785936" y="140945"/>
                    </a:cubicBezTo>
                    <a:cubicBezTo>
                      <a:pt x="789748" y="140436"/>
                      <a:pt x="793942" y="139801"/>
                      <a:pt x="798264" y="139165"/>
                    </a:cubicBezTo>
                    <a:cubicBezTo>
                      <a:pt x="755179" y="146028"/>
                      <a:pt x="711206" y="153527"/>
                      <a:pt x="666469" y="161406"/>
                    </a:cubicBezTo>
                    <a:cubicBezTo>
                      <a:pt x="663546" y="162804"/>
                      <a:pt x="682864" y="160135"/>
                      <a:pt x="720610" y="154035"/>
                    </a:cubicBezTo>
                    <a:cubicBezTo>
                      <a:pt x="758484" y="148316"/>
                      <a:pt x="814785" y="139928"/>
                      <a:pt x="885957" y="129125"/>
                    </a:cubicBezTo>
                    <a:cubicBezTo>
                      <a:pt x="994366" y="114128"/>
                      <a:pt x="1137344" y="95192"/>
                      <a:pt x="1302182" y="78289"/>
                    </a:cubicBezTo>
                    <a:cubicBezTo>
                      <a:pt x="1306503" y="77907"/>
                      <a:pt x="1310952" y="77526"/>
                      <a:pt x="1315273" y="77144"/>
                    </a:cubicBezTo>
                    <a:cubicBezTo>
                      <a:pt x="1346664" y="74476"/>
                      <a:pt x="1377294" y="71807"/>
                      <a:pt x="1406906" y="69265"/>
                    </a:cubicBezTo>
                    <a:cubicBezTo>
                      <a:pt x="1436518" y="66850"/>
                      <a:pt x="1464987" y="63927"/>
                      <a:pt x="1492057" y="62148"/>
                    </a:cubicBezTo>
                    <a:cubicBezTo>
                      <a:pt x="1519128" y="60369"/>
                      <a:pt x="1544928" y="58716"/>
                      <a:pt x="1568821" y="57064"/>
                    </a:cubicBezTo>
                    <a:cubicBezTo>
                      <a:pt x="1570982" y="56937"/>
                      <a:pt x="1573015" y="56810"/>
                      <a:pt x="1575175" y="56683"/>
                    </a:cubicBezTo>
                    <a:cubicBezTo>
                      <a:pt x="1573015" y="57318"/>
                      <a:pt x="1630333" y="53124"/>
                      <a:pt x="1704682" y="48676"/>
                    </a:cubicBezTo>
                    <a:cubicBezTo>
                      <a:pt x="1726415" y="47913"/>
                      <a:pt x="1745733" y="47532"/>
                      <a:pt x="1761873" y="47024"/>
                    </a:cubicBezTo>
                    <a:cubicBezTo>
                      <a:pt x="1787165" y="46516"/>
                      <a:pt x="1805085" y="46261"/>
                      <a:pt x="1814743" y="46516"/>
                    </a:cubicBezTo>
                    <a:cubicBezTo>
                      <a:pt x="1834188" y="46897"/>
                      <a:pt x="1820590" y="48676"/>
                      <a:pt x="1766067" y="51472"/>
                    </a:cubicBezTo>
                    <a:cubicBezTo>
                      <a:pt x="1743191" y="52107"/>
                      <a:pt x="1717010" y="52870"/>
                      <a:pt x="1684729" y="55539"/>
                    </a:cubicBezTo>
                    <a:cubicBezTo>
                      <a:pt x="1652447" y="58081"/>
                      <a:pt x="1613811" y="61258"/>
                      <a:pt x="1565898" y="65071"/>
                    </a:cubicBezTo>
                    <a:cubicBezTo>
                      <a:pt x="1573905" y="63546"/>
                      <a:pt x="1490659" y="67358"/>
                      <a:pt x="1365347" y="79814"/>
                    </a:cubicBezTo>
                    <a:cubicBezTo>
                      <a:pt x="1391909" y="78543"/>
                      <a:pt x="1415929" y="77144"/>
                      <a:pt x="1419488" y="77653"/>
                    </a:cubicBezTo>
                    <a:cubicBezTo>
                      <a:pt x="1394451" y="79940"/>
                      <a:pt x="1369668" y="82228"/>
                      <a:pt x="1345139" y="84643"/>
                    </a:cubicBezTo>
                    <a:lnTo>
                      <a:pt x="1344885" y="81593"/>
                    </a:lnTo>
                    <a:cubicBezTo>
                      <a:pt x="1311841" y="85532"/>
                      <a:pt x="1278670" y="88329"/>
                      <a:pt x="1245754" y="93031"/>
                    </a:cubicBezTo>
                    <a:lnTo>
                      <a:pt x="1159967" y="104342"/>
                    </a:lnTo>
                    <a:cubicBezTo>
                      <a:pt x="422326" y="190764"/>
                      <a:pt x="0" y="330439"/>
                      <a:pt x="0" y="330439"/>
                    </a:cubicBezTo>
                    <a:lnTo>
                      <a:pt x="0" y="1275620"/>
                    </a:lnTo>
                    <a:lnTo>
                      <a:pt x="187842" y="1275620"/>
                    </a:lnTo>
                    <a:cubicBezTo>
                      <a:pt x="191527" y="1275620"/>
                      <a:pt x="195213" y="1275747"/>
                      <a:pt x="198899" y="1275874"/>
                    </a:cubicBezTo>
                    <a:lnTo>
                      <a:pt x="503538" y="1280830"/>
                    </a:lnTo>
                    <a:lnTo>
                      <a:pt x="633934" y="1278670"/>
                    </a:lnTo>
                    <a:lnTo>
                      <a:pt x="622877" y="1281085"/>
                    </a:lnTo>
                    <a:lnTo>
                      <a:pt x="541030" y="1282483"/>
                    </a:lnTo>
                    <a:lnTo>
                      <a:pt x="679687" y="1284770"/>
                    </a:lnTo>
                    <a:cubicBezTo>
                      <a:pt x="689092" y="1285024"/>
                      <a:pt x="699386" y="1285278"/>
                      <a:pt x="710316" y="1285406"/>
                    </a:cubicBezTo>
                    <a:cubicBezTo>
                      <a:pt x="722263" y="1285660"/>
                      <a:pt x="736624" y="1285787"/>
                      <a:pt x="752256" y="1285914"/>
                    </a:cubicBezTo>
                    <a:lnTo>
                      <a:pt x="795722" y="1286677"/>
                    </a:lnTo>
                    <a:cubicBezTo>
                      <a:pt x="802712" y="1286931"/>
                      <a:pt x="810337" y="1287185"/>
                      <a:pt x="818344" y="1287566"/>
                    </a:cubicBezTo>
                    <a:cubicBezTo>
                      <a:pt x="795722" y="1287566"/>
                      <a:pt x="770430" y="1287820"/>
                      <a:pt x="742597" y="1288074"/>
                    </a:cubicBezTo>
                    <a:cubicBezTo>
                      <a:pt x="736751" y="1288074"/>
                      <a:pt x="731159" y="1288074"/>
                      <a:pt x="726457" y="1288074"/>
                    </a:cubicBezTo>
                    <a:cubicBezTo>
                      <a:pt x="725821" y="1288074"/>
                      <a:pt x="725440" y="1288074"/>
                      <a:pt x="724804" y="1288074"/>
                    </a:cubicBezTo>
                    <a:cubicBezTo>
                      <a:pt x="721627" y="1288074"/>
                      <a:pt x="718704" y="1288074"/>
                      <a:pt x="715527" y="1288074"/>
                    </a:cubicBezTo>
                    <a:cubicBezTo>
                      <a:pt x="717179" y="1288074"/>
                      <a:pt x="718704" y="1288074"/>
                      <a:pt x="720356" y="1288074"/>
                    </a:cubicBezTo>
                    <a:cubicBezTo>
                      <a:pt x="716416" y="1288074"/>
                      <a:pt x="712985" y="1288202"/>
                      <a:pt x="710316" y="1288329"/>
                    </a:cubicBezTo>
                    <a:cubicBezTo>
                      <a:pt x="707774" y="1288329"/>
                      <a:pt x="706122" y="1288583"/>
                      <a:pt x="705232" y="1288583"/>
                    </a:cubicBezTo>
                    <a:cubicBezTo>
                      <a:pt x="694557" y="1288583"/>
                      <a:pt x="684643" y="1288710"/>
                      <a:pt x="676001" y="1288710"/>
                    </a:cubicBezTo>
                    <a:cubicBezTo>
                      <a:pt x="663928" y="1288964"/>
                      <a:pt x="654014" y="1289219"/>
                      <a:pt x="647151" y="1289345"/>
                    </a:cubicBezTo>
                    <a:cubicBezTo>
                      <a:pt x="640288" y="1289600"/>
                      <a:pt x="636603" y="1289854"/>
                      <a:pt x="636603" y="1290108"/>
                    </a:cubicBezTo>
                    <a:cubicBezTo>
                      <a:pt x="636603" y="1290235"/>
                      <a:pt x="637874" y="1290489"/>
                      <a:pt x="640034" y="1290616"/>
                    </a:cubicBezTo>
                    <a:cubicBezTo>
                      <a:pt x="639907" y="1290616"/>
                      <a:pt x="639653" y="1290616"/>
                      <a:pt x="639526" y="1290616"/>
                    </a:cubicBezTo>
                    <a:cubicBezTo>
                      <a:pt x="584876" y="1289727"/>
                      <a:pt x="510401" y="1289091"/>
                      <a:pt x="451430" y="1289091"/>
                    </a:cubicBezTo>
                    <a:cubicBezTo>
                      <a:pt x="412413" y="1289091"/>
                      <a:pt x="377336" y="1289345"/>
                      <a:pt x="351917" y="1289854"/>
                    </a:cubicBezTo>
                    <a:cubicBezTo>
                      <a:pt x="339208" y="1290235"/>
                      <a:pt x="329041" y="1290489"/>
                      <a:pt x="321923" y="1290616"/>
                    </a:cubicBezTo>
                    <a:cubicBezTo>
                      <a:pt x="314806" y="1290870"/>
                      <a:pt x="310994" y="1291252"/>
                      <a:pt x="310994" y="1291506"/>
                    </a:cubicBezTo>
                    <a:lnTo>
                      <a:pt x="310994" y="1293921"/>
                    </a:lnTo>
                    <a:lnTo>
                      <a:pt x="460454" y="1293921"/>
                    </a:lnTo>
                    <a:cubicBezTo>
                      <a:pt x="460454" y="1293921"/>
                      <a:pt x="461216" y="1293921"/>
                      <a:pt x="461724" y="1293921"/>
                    </a:cubicBezTo>
                    <a:cubicBezTo>
                      <a:pt x="470621" y="1294048"/>
                      <a:pt x="483330" y="1294302"/>
                      <a:pt x="499089" y="1294683"/>
                    </a:cubicBezTo>
                    <a:cubicBezTo>
                      <a:pt x="530608" y="1295065"/>
                      <a:pt x="573819" y="1295573"/>
                      <a:pt x="620970" y="1296208"/>
                    </a:cubicBezTo>
                    <a:lnTo>
                      <a:pt x="794069" y="1297988"/>
                    </a:lnTo>
                    <a:lnTo>
                      <a:pt x="729761" y="1296336"/>
                    </a:lnTo>
                    <a:lnTo>
                      <a:pt x="909596" y="1296336"/>
                    </a:lnTo>
                    <a:lnTo>
                      <a:pt x="826097" y="1297734"/>
                    </a:lnTo>
                    <a:lnTo>
                      <a:pt x="947851" y="1297734"/>
                    </a:lnTo>
                    <a:lnTo>
                      <a:pt x="947851" y="1298623"/>
                    </a:lnTo>
                    <a:cubicBezTo>
                      <a:pt x="800297" y="1297988"/>
                      <a:pt x="583351" y="1298623"/>
                      <a:pt x="509765" y="1300021"/>
                    </a:cubicBezTo>
                    <a:lnTo>
                      <a:pt x="421691" y="1299513"/>
                    </a:lnTo>
                    <a:cubicBezTo>
                      <a:pt x="423089" y="1299513"/>
                      <a:pt x="424741" y="1299513"/>
                      <a:pt x="426139" y="1299513"/>
                    </a:cubicBezTo>
                    <a:cubicBezTo>
                      <a:pt x="432875" y="1299386"/>
                      <a:pt x="438212" y="1299259"/>
                      <a:pt x="442025" y="1299132"/>
                    </a:cubicBezTo>
                    <a:cubicBezTo>
                      <a:pt x="445838" y="1299005"/>
                      <a:pt x="447871" y="1298877"/>
                      <a:pt x="447871" y="1298623"/>
                    </a:cubicBezTo>
                    <a:cubicBezTo>
                      <a:pt x="447871" y="1298369"/>
                      <a:pt x="445838" y="1298242"/>
                      <a:pt x="442025" y="1298115"/>
                    </a:cubicBezTo>
                    <a:cubicBezTo>
                      <a:pt x="438212" y="1298115"/>
                      <a:pt x="432875" y="1297861"/>
                      <a:pt x="426139" y="1297734"/>
                    </a:cubicBezTo>
                    <a:cubicBezTo>
                      <a:pt x="415209" y="1297734"/>
                      <a:pt x="400847" y="1297606"/>
                      <a:pt x="384834" y="1297479"/>
                    </a:cubicBezTo>
                    <a:cubicBezTo>
                      <a:pt x="424359" y="1297479"/>
                      <a:pt x="468460" y="1297734"/>
                      <a:pt x="550689" y="1297861"/>
                    </a:cubicBezTo>
                    <a:lnTo>
                      <a:pt x="550689" y="1295700"/>
                    </a:lnTo>
                    <a:lnTo>
                      <a:pt x="350011" y="1295700"/>
                    </a:lnTo>
                    <a:cubicBezTo>
                      <a:pt x="350011" y="1295700"/>
                      <a:pt x="348740" y="1295827"/>
                      <a:pt x="346325" y="1295954"/>
                    </a:cubicBezTo>
                    <a:cubicBezTo>
                      <a:pt x="344037" y="1295954"/>
                      <a:pt x="340606" y="1295954"/>
                      <a:pt x="336539" y="1296208"/>
                    </a:cubicBezTo>
                    <a:cubicBezTo>
                      <a:pt x="328405" y="1296208"/>
                      <a:pt x="317348" y="1296463"/>
                      <a:pt x="305783" y="1296590"/>
                    </a:cubicBezTo>
                    <a:cubicBezTo>
                      <a:pt x="282652" y="1296844"/>
                      <a:pt x="257615" y="1297225"/>
                      <a:pt x="249354" y="1297225"/>
                    </a:cubicBezTo>
                    <a:cubicBezTo>
                      <a:pt x="302351" y="1297352"/>
                      <a:pt x="335268" y="1297479"/>
                      <a:pt x="367931" y="1297479"/>
                    </a:cubicBezTo>
                    <a:cubicBezTo>
                      <a:pt x="349502" y="1297479"/>
                      <a:pt x="332853" y="1297734"/>
                      <a:pt x="320653" y="1297861"/>
                    </a:cubicBezTo>
                    <a:cubicBezTo>
                      <a:pt x="313917" y="1297988"/>
                      <a:pt x="308452" y="1298115"/>
                      <a:pt x="304766" y="1298242"/>
                    </a:cubicBezTo>
                    <a:cubicBezTo>
                      <a:pt x="300953" y="1298369"/>
                      <a:pt x="298920" y="1298496"/>
                      <a:pt x="298920" y="1298750"/>
                    </a:cubicBezTo>
                    <a:cubicBezTo>
                      <a:pt x="298920" y="1299005"/>
                      <a:pt x="300953" y="1299132"/>
                      <a:pt x="304766" y="1299259"/>
                    </a:cubicBezTo>
                    <a:cubicBezTo>
                      <a:pt x="308579" y="1299259"/>
                      <a:pt x="313917" y="1299513"/>
                      <a:pt x="320653" y="1299640"/>
                    </a:cubicBezTo>
                    <a:cubicBezTo>
                      <a:pt x="334124" y="1299640"/>
                      <a:pt x="352680" y="1299894"/>
                      <a:pt x="373396" y="1300021"/>
                    </a:cubicBezTo>
                    <a:cubicBezTo>
                      <a:pt x="384198" y="1300021"/>
                      <a:pt x="394366" y="1299894"/>
                      <a:pt x="403644" y="1299767"/>
                    </a:cubicBezTo>
                    <a:lnTo>
                      <a:pt x="403644" y="1306503"/>
                    </a:lnTo>
                    <a:lnTo>
                      <a:pt x="566575" y="1305486"/>
                    </a:lnTo>
                    <a:lnTo>
                      <a:pt x="516755" y="1306757"/>
                    </a:lnTo>
                    <a:cubicBezTo>
                      <a:pt x="511290" y="1306757"/>
                      <a:pt x="506207" y="1306757"/>
                      <a:pt x="501758" y="1306757"/>
                    </a:cubicBezTo>
                    <a:cubicBezTo>
                      <a:pt x="495023" y="1306884"/>
                      <a:pt x="489558" y="1307011"/>
                      <a:pt x="485872" y="1307138"/>
                    </a:cubicBezTo>
                    <a:cubicBezTo>
                      <a:pt x="482059" y="1307265"/>
                      <a:pt x="480026" y="1307393"/>
                      <a:pt x="480026" y="1307647"/>
                    </a:cubicBezTo>
                    <a:cubicBezTo>
                      <a:pt x="480026" y="1307901"/>
                      <a:pt x="482059" y="1308028"/>
                      <a:pt x="485872" y="1308155"/>
                    </a:cubicBezTo>
                    <a:cubicBezTo>
                      <a:pt x="489685" y="1308155"/>
                      <a:pt x="495150" y="1308409"/>
                      <a:pt x="501758" y="1308536"/>
                    </a:cubicBezTo>
                    <a:cubicBezTo>
                      <a:pt x="515230" y="1308536"/>
                      <a:pt x="533785" y="1308790"/>
                      <a:pt x="554501" y="1308918"/>
                    </a:cubicBezTo>
                    <a:cubicBezTo>
                      <a:pt x="575090" y="1308790"/>
                      <a:pt x="593900" y="1308664"/>
                      <a:pt x="607626" y="1308536"/>
                    </a:cubicBezTo>
                    <a:cubicBezTo>
                      <a:pt x="614489" y="1308409"/>
                      <a:pt x="619954" y="1308282"/>
                      <a:pt x="623766" y="1308155"/>
                    </a:cubicBezTo>
                    <a:cubicBezTo>
                      <a:pt x="627579" y="1308028"/>
                      <a:pt x="629740" y="1307901"/>
                      <a:pt x="629740" y="1307647"/>
                    </a:cubicBezTo>
                    <a:cubicBezTo>
                      <a:pt x="629740" y="1307393"/>
                      <a:pt x="627579" y="1307265"/>
                      <a:pt x="623766" y="1307138"/>
                    </a:cubicBezTo>
                    <a:cubicBezTo>
                      <a:pt x="619954" y="1307138"/>
                      <a:pt x="614362" y="1306884"/>
                      <a:pt x="607626" y="1306757"/>
                    </a:cubicBezTo>
                    <a:cubicBezTo>
                      <a:pt x="596950" y="1306757"/>
                      <a:pt x="582970" y="1306630"/>
                      <a:pt x="567592" y="1306503"/>
                    </a:cubicBezTo>
                    <a:lnTo>
                      <a:pt x="673332" y="1305868"/>
                    </a:lnTo>
                    <a:lnTo>
                      <a:pt x="686804" y="1308664"/>
                    </a:lnTo>
                    <a:cubicBezTo>
                      <a:pt x="682356" y="1308790"/>
                      <a:pt x="678162" y="1308918"/>
                      <a:pt x="674349" y="1309045"/>
                    </a:cubicBezTo>
                    <a:cubicBezTo>
                      <a:pt x="663673" y="1309045"/>
                      <a:pt x="651727" y="1308918"/>
                      <a:pt x="638636" y="1308790"/>
                    </a:cubicBezTo>
                    <a:cubicBezTo>
                      <a:pt x="618047" y="1308918"/>
                      <a:pt x="599238" y="1309045"/>
                      <a:pt x="585512" y="1309172"/>
                    </a:cubicBezTo>
                    <a:cubicBezTo>
                      <a:pt x="582970" y="1309172"/>
                      <a:pt x="580809" y="1309172"/>
                      <a:pt x="578649" y="1309299"/>
                    </a:cubicBezTo>
                    <a:cubicBezTo>
                      <a:pt x="572676" y="1309299"/>
                      <a:pt x="566575" y="1309299"/>
                      <a:pt x="560093" y="1309172"/>
                    </a:cubicBezTo>
                    <a:cubicBezTo>
                      <a:pt x="539505" y="1309299"/>
                      <a:pt x="520695" y="1309426"/>
                      <a:pt x="506969" y="1309553"/>
                    </a:cubicBezTo>
                    <a:cubicBezTo>
                      <a:pt x="500106" y="1309680"/>
                      <a:pt x="494641" y="1309807"/>
                      <a:pt x="490828" y="1309934"/>
                    </a:cubicBezTo>
                    <a:cubicBezTo>
                      <a:pt x="487016" y="1310061"/>
                      <a:pt x="484855" y="1310189"/>
                      <a:pt x="484855" y="1310443"/>
                    </a:cubicBezTo>
                    <a:cubicBezTo>
                      <a:pt x="484855" y="1310697"/>
                      <a:pt x="487016" y="1310824"/>
                      <a:pt x="490828" y="1310951"/>
                    </a:cubicBezTo>
                    <a:cubicBezTo>
                      <a:pt x="494641" y="1310951"/>
                      <a:pt x="500233" y="1311205"/>
                      <a:pt x="506969" y="1311332"/>
                    </a:cubicBezTo>
                    <a:cubicBezTo>
                      <a:pt x="520695" y="1311332"/>
                      <a:pt x="539378" y="1311586"/>
                      <a:pt x="560093" y="1311714"/>
                    </a:cubicBezTo>
                    <a:cubicBezTo>
                      <a:pt x="580682" y="1311586"/>
                      <a:pt x="599365" y="1311460"/>
                      <a:pt x="612837" y="1311332"/>
                    </a:cubicBezTo>
                    <a:cubicBezTo>
                      <a:pt x="615505" y="1311332"/>
                      <a:pt x="617793" y="1311332"/>
                      <a:pt x="620081" y="1311205"/>
                    </a:cubicBezTo>
                    <a:cubicBezTo>
                      <a:pt x="626054" y="1311205"/>
                      <a:pt x="632282" y="1311205"/>
                      <a:pt x="638636" y="1311205"/>
                    </a:cubicBezTo>
                    <a:cubicBezTo>
                      <a:pt x="642068" y="1311205"/>
                      <a:pt x="645245" y="1311205"/>
                      <a:pt x="648549" y="1311205"/>
                    </a:cubicBezTo>
                    <a:lnTo>
                      <a:pt x="648549" y="1313112"/>
                    </a:lnTo>
                    <a:lnTo>
                      <a:pt x="798264" y="1311586"/>
                    </a:lnTo>
                    <a:cubicBezTo>
                      <a:pt x="825334" y="1311332"/>
                      <a:pt x="850752" y="1310951"/>
                      <a:pt x="872739" y="1310570"/>
                    </a:cubicBezTo>
                    <a:lnTo>
                      <a:pt x="961704" y="1310570"/>
                    </a:lnTo>
                    <a:lnTo>
                      <a:pt x="890532" y="1311714"/>
                    </a:lnTo>
                    <a:cubicBezTo>
                      <a:pt x="885067" y="1311714"/>
                      <a:pt x="879729" y="1311714"/>
                      <a:pt x="875281" y="1311714"/>
                    </a:cubicBezTo>
                    <a:cubicBezTo>
                      <a:pt x="868545" y="1311841"/>
                      <a:pt x="863080" y="1311968"/>
                      <a:pt x="859268" y="1312095"/>
                    </a:cubicBezTo>
                    <a:cubicBezTo>
                      <a:pt x="855455" y="1312222"/>
                      <a:pt x="853421" y="1312349"/>
                      <a:pt x="853421" y="1312603"/>
                    </a:cubicBezTo>
                    <a:cubicBezTo>
                      <a:pt x="853421" y="1312857"/>
                      <a:pt x="855455" y="1312985"/>
                      <a:pt x="859268" y="1313112"/>
                    </a:cubicBezTo>
                    <a:cubicBezTo>
                      <a:pt x="863080" y="1313112"/>
                      <a:pt x="868545" y="1313366"/>
                      <a:pt x="875281" y="1313493"/>
                    </a:cubicBezTo>
                    <a:cubicBezTo>
                      <a:pt x="888753" y="1313493"/>
                      <a:pt x="907435" y="1313747"/>
                      <a:pt x="927897" y="1313874"/>
                    </a:cubicBezTo>
                    <a:cubicBezTo>
                      <a:pt x="948486" y="1313747"/>
                      <a:pt x="967296" y="1313620"/>
                      <a:pt x="981021" y="1313493"/>
                    </a:cubicBezTo>
                    <a:cubicBezTo>
                      <a:pt x="987884" y="1313366"/>
                      <a:pt x="993349" y="1313239"/>
                      <a:pt x="997162" y="1313112"/>
                    </a:cubicBezTo>
                    <a:cubicBezTo>
                      <a:pt x="997543" y="1313112"/>
                      <a:pt x="997798" y="1313112"/>
                      <a:pt x="998052" y="1313112"/>
                    </a:cubicBezTo>
                    <a:cubicBezTo>
                      <a:pt x="1050159" y="1313366"/>
                      <a:pt x="1103030" y="1313493"/>
                      <a:pt x="1153866" y="1313493"/>
                    </a:cubicBezTo>
                    <a:cubicBezTo>
                      <a:pt x="1153231" y="1313620"/>
                      <a:pt x="1152722" y="1313747"/>
                      <a:pt x="1152722" y="1313874"/>
                    </a:cubicBezTo>
                    <a:lnTo>
                      <a:pt x="1152722" y="1316289"/>
                    </a:lnTo>
                    <a:lnTo>
                      <a:pt x="1470198" y="1316289"/>
                    </a:lnTo>
                    <a:lnTo>
                      <a:pt x="1377548" y="1313874"/>
                    </a:lnTo>
                    <a:cubicBezTo>
                      <a:pt x="1362805" y="1313493"/>
                      <a:pt x="1346410" y="1313112"/>
                      <a:pt x="1329634" y="1312857"/>
                    </a:cubicBezTo>
                    <a:cubicBezTo>
                      <a:pt x="1331795" y="1312857"/>
                      <a:pt x="1333955" y="1312857"/>
                      <a:pt x="1336116" y="1312857"/>
                    </a:cubicBezTo>
                    <a:cubicBezTo>
                      <a:pt x="1421649" y="1313366"/>
                      <a:pt x="1498920" y="1313620"/>
                      <a:pt x="1546453" y="1313620"/>
                    </a:cubicBezTo>
                    <a:lnTo>
                      <a:pt x="1650033" y="1313620"/>
                    </a:lnTo>
                    <a:cubicBezTo>
                      <a:pt x="1639992" y="1313620"/>
                      <a:pt x="1630842" y="1313747"/>
                      <a:pt x="1623343" y="1313747"/>
                    </a:cubicBezTo>
                    <a:cubicBezTo>
                      <a:pt x="1616607" y="1313874"/>
                      <a:pt x="1611142" y="1314001"/>
                      <a:pt x="1607457" y="1314128"/>
                    </a:cubicBezTo>
                    <a:cubicBezTo>
                      <a:pt x="1603644" y="1314256"/>
                      <a:pt x="1601611" y="1314383"/>
                      <a:pt x="1601611" y="1314637"/>
                    </a:cubicBezTo>
                    <a:cubicBezTo>
                      <a:pt x="1601611" y="1314891"/>
                      <a:pt x="1603644" y="1315018"/>
                      <a:pt x="1607457" y="1315145"/>
                    </a:cubicBezTo>
                    <a:cubicBezTo>
                      <a:pt x="1611270" y="1315145"/>
                      <a:pt x="1616734" y="1315399"/>
                      <a:pt x="1623343" y="1315526"/>
                    </a:cubicBezTo>
                    <a:cubicBezTo>
                      <a:pt x="1636815" y="1315526"/>
                      <a:pt x="1655370" y="1315781"/>
                      <a:pt x="1676086" y="1315908"/>
                    </a:cubicBezTo>
                    <a:cubicBezTo>
                      <a:pt x="1696675" y="1315781"/>
                      <a:pt x="1715612" y="1315654"/>
                      <a:pt x="1729465" y="1315526"/>
                    </a:cubicBezTo>
                    <a:cubicBezTo>
                      <a:pt x="1736328" y="1315399"/>
                      <a:pt x="1741920" y="1315272"/>
                      <a:pt x="1745860" y="1315145"/>
                    </a:cubicBezTo>
                    <a:cubicBezTo>
                      <a:pt x="1749800" y="1315018"/>
                      <a:pt x="1751833" y="1314891"/>
                      <a:pt x="1751833" y="1314637"/>
                    </a:cubicBezTo>
                    <a:cubicBezTo>
                      <a:pt x="1751833" y="1314383"/>
                      <a:pt x="1749673" y="1314256"/>
                      <a:pt x="1745860" y="1314128"/>
                    </a:cubicBezTo>
                    <a:cubicBezTo>
                      <a:pt x="1741920" y="1314128"/>
                      <a:pt x="1736328" y="1313874"/>
                      <a:pt x="1729465" y="1313747"/>
                    </a:cubicBezTo>
                    <a:cubicBezTo>
                      <a:pt x="1721839" y="1313747"/>
                      <a:pt x="1712562" y="1313747"/>
                      <a:pt x="1702521" y="1313620"/>
                    </a:cubicBezTo>
                    <a:lnTo>
                      <a:pt x="1714087" y="1313620"/>
                    </a:lnTo>
                    <a:lnTo>
                      <a:pt x="1689558" y="1312985"/>
                    </a:lnTo>
                    <a:cubicBezTo>
                      <a:pt x="1725525" y="1312730"/>
                      <a:pt x="1750816" y="1312349"/>
                      <a:pt x="1755392" y="1311968"/>
                    </a:cubicBezTo>
                    <a:cubicBezTo>
                      <a:pt x="1711799" y="1311968"/>
                      <a:pt x="1676595" y="1311841"/>
                      <a:pt x="1642153" y="1311714"/>
                    </a:cubicBezTo>
                    <a:lnTo>
                      <a:pt x="1633002" y="1311460"/>
                    </a:lnTo>
                    <a:cubicBezTo>
                      <a:pt x="1612159" y="1310951"/>
                      <a:pt x="1557383" y="1310315"/>
                      <a:pt x="1484432" y="1309680"/>
                    </a:cubicBezTo>
                    <a:cubicBezTo>
                      <a:pt x="1522559" y="1309426"/>
                      <a:pt x="1552045" y="1309045"/>
                      <a:pt x="1579624" y="1308664"/>
                    </a:cubicBezTo>
                    <a:cubicBezTo>
                      <a:pt x="1621310" y="1308664"/>
                      <a:pt x="1661852" y="1308664"/>
                      <a:pt x="1700361" y="1308664"/>
                    </a:cubicBezTo>
                    <a:lnTo>
                      <a:pt x="1700869" y="1309807"/>
                    </a:lnTo>
                    <a:lnTo>
                      <a:pt x="1739505" y="1308790"/>
                    </a:lnTo>
                    <a:cubicBezTo>
                      <a:pt x="1752850" y="1308790"/>
                      <a:pt x="1770897" y="1309045"/>
                      <a:pt x="1790977" y="1309172"/>
                    </a:cubicBezTo>
                    <a:cubicBezTo>
                      <a:pt x="1811312" y="1309045"/>
                      <a:pt x="1829613" y="1308918"/>
                      <a:pt x="1843085" y="1308790"/>
                    </a:cubicBezTo>
                    <a:cubicBezTo>
                      <a:pt x="1843975" y="1308790"/>
                      <a:pt x="1845754" y="1309045"/>
                      <a:pt x="1848423" y="1309045"/>
                    </a:cubicBezTo>
                    <a:cubicBezTo>
                      <a:pt x="1852363" y="1309045"/>
                      <a:pt x="1857828" y="1309299"/>
                      <a:pt x="1864691" y="1309426"/>
                    </a:cubicBezTo>
                    <a:cubicBezTo>
                      <a:pt x="1878416" y="1309426"/>
                      <a:pt x="1897099" y="1309680"/>
                      <a:pt x="1917434" y="1309807"/>
                    </a:cubicBezTo>
                    <a:cubicBezTo>
                      <a:pt x="1938022" y="1309680"/>
                      <a:pt x="1956832" y="1309553"/>
                      <a:pt x="1970558" y="1309426"/>
                    </a:cubicBezTo>
                    <a:cubicBezTo>
                      <a:pt x="1977294" y="1309299"/>
                      <a:pt x="1982886" y="1309172"/>
                      <a:pt x="1986699" y="1309045"/>
                    </a:cubicBezTo>
                    <a:cubicBezTo>
                      <a:pt x="1988351" y="1309045"/>
                      <a:pt x="1989749" y="1308918"/>
                      <a:pt x="1990638" y="1308790"/>
                    </a:cubicBezTo>
                    <a:cubicBezTo>
                      <a:pt x="1998010" y="1308790"/>
                      <a:pt x="2005381" y="1308790"/>
                      <a:pt x="2013007" y="1308790"/>
                    </a:cubicBezTo>
                    <a:lnTo>
                      <a:pt x="2087355" y="1310315"/>
                    </a:lnTo>
                    <a:cubicBezTo>
                      <a:pt x="2125991" y="1310951"/>
                      <a:pt x="2162212" y="1311460"/>
                      <a:pt x="2192460" y="1311968"/>
                    </a:cubicBezTo>
                    <a:cubicBezTo>
                      <a:pt x="2106292" y="1312476"/>
                      <a:pt x="1960645" y="1313874"/>
                      <a:pt x="1831138" y="1315654"/>
                    </a:cubicBezTo>
                    <a:lnTo>
                      <a:pt x="1540479" y="1319466"/>
                    </a:lnTo>
                    <a:lnTo>
                      <a:pt x="1831901" y="1317051"/>
                    </a:lnTo>
                    <a:lnTo>
                      <a:pt x="2123958" y="1314764"/>
                    </a:lnTo>
                    <a:lnTo>
                      <a:pt x="2160433" y="1315018"/>
                    </a:lnTo>
                    <a:lnTo>
                      <a:pt x="2160433" y="1323406"/>
                    </a:lnTo>
                    <a:lnTo>
                      <a:pt x="2352596" y="1322262"/>
                    </a:lnTo>
                    <a:cubicBezTo>
                      <a:pt x="2405847" y="1321754"/>
                      <a:pt x="2454015" y="1321246"/>
                      <a:pt x="2488965" y="1320864"/>
                    </a:cubicBezTo>
                    <a:cubicBezTo>
                      <a:pt x="2493032" y="1320864"/>
                      <a:pt x="2496972" y="1320737"/>
                      <a:pt x="2500785" y="1320610"/>
                    </a:cubicBezTo>
                    <a:lnTo>
                      <a:pt x="2500785" y="1321881"/>
                    </a:lnTo>
                    <a:lnTo>
                      <a:pt x="2600552" y="1320229"/>
                    </a:lnTo>
                    <a:lnTo>
                      <a:pt x="2701081" y="1318577"/>
                    </a:lnTo>
                    <a:lnTo>
                      <a:pt x="2678459" y="1318195"/>
                    </a:lnTo>
                    <a:lnTo>
                      <a:pt x="2759416" y="1318704"/>
                    </a:lnTo>
                    <a:cubicBezTo>
                      <a:pt x="2727517" y="1318958"/>
                      <a:pt x="2701081" y="1319212"/>
                      <a:pt x="2681891" y="1319593"/>
                    </a:cubicBezTo>
                    <a:cubicBezTo>
                      <a:pt x="2757510" y="1321500"/>
                      <a:pt x="3217455" y="1322771"/>
                      <a:pt x="3485238" y="1321118"/>
                    </a:cubicBezTo>
                    <a:lnTo>
                      <a:pt x="3485238" y="1318195"/>
                    </a:lnTo>
                    <a:cubicBezTo>
                      <a:pt x="3245288" y="1317433"/>
                      <a:pt x="2958442" y="1317433"/>
                      <a:pt x="2789919" y="1318450"/>
                    </a:cubicBezTo>
                    <a:lnTo>
                      <a:pt x="2774032" y="1313493"/>
                    </a:lnTo>
                    <a:cubicBezTo>
                      <a:pt x="2774668" y="1313493"/>
                      <a:pt x="2775303" y="1313493"/>
                      <a:pt x="2776066" y="1313493"/>
                    </a:cubicBezTo>
                    <a:cubicBezTo>
                      <a:pt x="2803391" y="1313366"/>
                      <a:pt x="2840882" y="1313112"/>
                      <a:pt x="2882187" y="1312730"/>
                    </a:cubicBezTo>
                    <a:cubicBezTo>
                      <a:pt x="2906081" y="1312349"/>
                      <a:pt x="2928703" y="1312095"/>
                      <a:pt x="2948784" y="1311841"/>
                    </a:cubicBezTo>
                    <a:cubicBezTo>
                      <a:pt x="2949165" y="1311841"/>
                      <a:pt x="2949673" y="1311841"/>
                      <a:pt x="2950054" y="1311841"/>
                    </a:cubicBezTo>
                    <a:lnTo>
                      <a:pt x="3018048" y="1312222"/>
                    </a:lnTo>
                    <a:lnTo>
                      <a:pt x="3018048" y="1310570"/>
                    </a:lnTo>
                    <a:cubicBezTo>
                      <a:pt x="3018684" y="1310570"/>
                      <a:pt x="3019447" y="1310570"/>
                      <a:pt x="3020082" y="1310570"/>
                    </a:cubicBezTo>
                    <a:cubicBezTo>
                      <a:pt x="3023895" y="1310443"/>
                      <a:pt x="3026818" y="1310315"/>
                      <a:pt x="3028851" y="1310315"/>
                    </a:cubicBezTo>
                    <a:cubicBezTo>
                      <a:pt x="3030885" y="1310315"/>
                      <a:pt x="3031901" y="1310189"/>
                      <a:pt x="3031901" y="1310061"/>
                    </a:cubicBezTo>
                    <a:cubicBezTo>
                      <a:pt x="3031901" y="1309934"/>
                      <a:pt x="3030885" y="1309934"/>
                      <a:pt x="3028851" y="1309807"/>
                    </a:cubicBezTo>
                    <a:cubicBezTo>
                      <a:pt x="3026818" y="1309807"/>
                      <a:pt x="3023895" y="1309807"/>
                      <a:pt x="3020082" y="1309680"/>
                    </a:cubicBezTo>
                    <a:cubicBezTo>
                      <a:pt x="3019447" y="1309680"/>
                      <a:pt x="3018684" y="1309680"/>
                      <a:pt x="3018048" y="1309680"/>
                    </a:cubicBezTo>
                    <a:lnTo>
                      <a:pt x="3018048" y="1307519"/>
                    </a:lnTo>
                    <a:lnTo>
                      <a:pt x="2891719" y="1307519"/>
                    </a:lnTo>
                    <a:cubicBezTo>
                      <a:pt x="2891719" y="1307519"/>
                      <a:pt x="2944971" y="1306884"/>
                      <a:pt x="2944971" y="1306884"/>
                    </a:cubicBezTo>
                    <a:lnTo>
                      <a:pt x="2956155" y="1306884"/>
                    </a:lnTo>
                    <a:cubicBezTo>
                      <a:pt x="2956155" y="1306884"/>
                      <a:pt x="3033045" y="1306630"/>
                      <a:pt x="3033045" y="1306630"/>
                    </a:cubicBezTo>
                    <a:lnTo>
                      <a:pt x="3033045" y="1306630"/>
                    </a:lnTo>
                    <a:cubicBezTo>
                      <a:pt x="3033045" y="1306630"/>
                      <a:pt x="3037112" y="1307393"/>
                      <a:pt x="3044610" y="1307901"/>
                    </a:cubicBezTo>
                    <a:cubicBezTo>
                      <a:pt x="3052109" y="1308282"/>
                      <a:pt x="3062785" y="1308790"/>
                      <a:pt x="3076002" y="1309426"/>
                    </a:cubicBezTo>
                    <a:cubicBezTo>
                      <a:pt x="3102437" y="1310570"/>
                      <a:pt x="3138786" y="1311714"/>
                      <a:pt x="3178693" y="1312730"/>
                    </a:cubicBezTo>
                    <a:lnTo>
                      <a:pt x="3306928" y="1315908"/>
                    </a:lnTo>
                    <a:cubicBezTo>
                      <a:pt x="3259396" y="1315908"/>
                      <a:pt x="3216439" y="1316035"/>
                      <a:pt x="3180726" y="1316162"/>
                    </a:cubicBezTo>
                    <a:cubicBezTo>
                      <a:pt x="3234994" y="1316162"/>
                      <a:pt x="3281637" y="1316289"/>
                      <a:pt x="3323069" y="1316416"/>
                    </a:cubicBezTo>
                    <a:lnTo>
                      <a:pt x="3323831" y="1316416"/>
                    </a:lnTo>
                    <a:cubicBezTo>
                      <a:pt x="3323831" y="1316416"/>
                      <a:pt x="3323831" y="1316416"/>
                      <a:pt x="3323831" y="1316416"/>
                    </a:cubicBezTo>
                    <a:cubicBezTo>
                      <a:pt x="3559587" y="1316797"/>
                      <a:pt x="3622115" y="1316797"/>
                      <a:pt x="3942387" y="1317306"/>
                    </a:cubicBezTo>
                    <a:cubicBezTo>
                      <a:pt x="3941497" y="1317306"/>
                      <a:pt x="3940989" y="1317433"/>
                      <a:pt x="3940989" y="1317560"/>
                    </a:cubicBezTo>
                    <a:cubicBezTo>
                      <a:pt x="3940989" y="1317687"/>
                      <a:pt x="3943022" y="1317941"/>
                      <a:pt x="3946835" y="1318068"/>
                    </a:cubicBezTo>
                    <a:cubicBezTo>
                      <a:pt x="3950648" y="1318068"/>
                      <a:pt x="3956113" y="1318322"/>
                      <a:pt x="3962722" y="1318450"/>
                    </a:cubicBezTo>
                    <a:cubicBezTo>
                      <a:pt x="3976193" y="1318450"/>
                      <a:pt x="3994749" y="1318704"/>
                      <a:pt x="4015465" y="1318831"/>
                    </a:cubicBezTo>
                    <a:cubicBezTo>
                      <a:pt x="4036053" y="1318704"/>
                      <a:pt x="4054863" y="1318577"/>
                      <a:pt x="4068589" y="1318450"/>
                    </a:cubicBezTo>
                    <a:cubicBezTo>
                      <a:pt x="4075452" y="1318322"/>
                      <a:pt x="4080917" y="1318195"/>
                      <a:pt x="4084730" y="1318068"/>
                    </a:cubicBezTo>
                    <a:cubicBezTo>
                      <a:pt x="4088542" y="1317941"/>
                      <a:pt x="4090703" y="1317814"/>
                      <a:pt x="4090703" y="1317560"/>
                    </a:cubicBezTo>
                    <a:cubicBezTo>
                      <a:pt x="4090703" y="1317560"/>
                      <a:pt x="4090703" y="1317560"/>
                      <a:pt x="4090703" y="1317560"/>
                    </a:cubicBezTo>
                    <a:cubicBezTo>
                      <a:pt x="4120315" y="1317560"/>
                      <a:pt x="4151707" y="1317560"/>
                      <a:pt x="4185005" y="1317687"/>
                    </a:cubicBezTo>
                    <a:cubicBezTo>
                      <a:pt x="4172042" y="1316797"/>
                      <a:pt x="4116884" y="1316289"/>
                      <a:pt x="4037706" y="1315908"/>
                    </a:cubicBezTo>
                    <a:cubicBezTo>
                      <a:pt x="4037833" y="1315908"/>
                      <a:pt x="4038087" y="1315908"/>
                      <a:pt x="4038214" y="1315908"/>
                    </a:cubicBezTo>
                    <a:cubicBezTo>
                      <a:pt x="4042027" y="1315781"/>
                      <a:pt x="4044188" y="1315654"/>
                      <a:pt x="4044188" y="1315399"/>
                    </a:cubicBezTo>
                    <a:cubicBezTo>
                      <a:pt x="4044188" y="1315145"/>
                      <a:pt x="4042027" y="1315018"/>
                      <a:pt x="4038214" y="1314891"/>
                    </a:cubicBezTo>
                    <a:cubicBezTo>
                      <a:pt x="4034401" y="1314891"/>
                      <a:pt x="4028809" y="1314637"/>
                      <a:pt x="4022073" y="1314510"/>
                    </a:cubicBezTo>
                    <a:cubicBezTo>
                      <a:pt x="4008348" y="1314510"/>
                      <a:pt x="3989665" y="1314256"/>
                      <a:pt x="3968949" y="1314128"/>
                    </a:cubicBezTo>
                    <a:cubicBezTo>
                      <a:pt x="3948360" y="1314256"/>
                      <a:pt x="3929551" y="1314383"/>
                      <a:pt x="3915825" y="1314510"/>
                    </a:cubicBezTo>
                    <a:cubicBezTo>
                      <a:pt x="3908962" y="1314637"/>
                      <a:pt x="3903497" y="1314764"/>
                      <a:pt x="3899684" y="1314891"/>
                    </a:cubicBezTo>
                    <a:cubicBezTo>
                      <a:pt x="3895871" y="1315018"/>
                      <a:pt x="3893711" y="1315145"/>
                      <a:pt x="3893711" y="1315399"/>
                    </a:cubicBezTo>
                    <a:cubicBezTo>
                      <a:pt x="3893711" y="1315399"/>
                      <a:pt x="3893965" y="1315399"/>
                      <a:pt x="3894346" y="1315526"/>
                    </a:cubicBezTo>
                    <a:cubicBezTo>
                      <a:pt x="3717053" y="1315272"/>
                      <a:pt x="3493499" y="1315654"/>
                      <a:pt x="3323831" y="1315908"/>
                    </a:cubicBezTo>
                    <a:lnTo>
                      <a:pt x="3323831" y="1313874"/>
                    </a:lnTo>
                    <a:cubicBezTo>
                      <a:pt x="3323831" y="1313874"/>
                      <a:pt x="3319764" y="1313112"/>
                      <a:pt x="3312393" y="1312603"/>
                    </a:cubicBezTo>
                    <a:cubicBezTo>
                      <a:pt x="3304895" y="1312222"/>
                      <a:pt x="3294346" y="1311714"/>
                      <a:pt x="3281256" y="1311078"/>
                    </a:cubicBezTo>
                    <a:cubicBezTo>
                      <a:pt x="3256345" y="1310061"/>
                      <a:pt x="3222285" y="1308918"/>
                      <a:pt x="3184793" y="1307901"/>
                    </a:cubicBezTo>
                    <a:cubicBezTo>
                      <a:pt x="3219108" y="1308282"/>
                      <a:pt x="3249991" y="1308664"/>
                      <a:pt x="3274901" y="1308918"/>
                    </a:cubicBezTo>
                    <a:cubicBezTo>
                      <a:pt x="3295235" y="1308918"/>
                      <a:pt x="3311758" y="1309045"/>
                      <a:pt x="3323196" y="1309045"/>
                    </a:cubicBezTo>
                    <a:cubicBezTo>
                      <a:pt x="3328915" y="1309045"/>
                      <a:pt x="3333363" y="1309045"/>
                      <a:pt x="3336286" y="1309045"/>
                    </a:cubicBezTo>
                    <a:cubicBezTo>
                      <a:pt x="3339336" y="1309045"/>
                      <a:pt x="3340861" y="1308918"/>
                      <a:pt x="3340861" y="1308790"/>
                    </a:cubicBezTo>
                    <a:lnTo>
                      <a:pt x="3340861" y="1307393"/>
                    </a:lnTo>
                    <a:lnTo>
                      <a:pt x="3583353" y="1308918"/>
                    </a:lnTo>
                    <a:cubicBezTo>
                      <a:pt x="3582463" y="1309045"/>
                      <a:pt x="3582844" y="1309172"/>
                      <a:pt x="3585132" y="1309299"/>
                    </a:cubicBezTo>
                    <a:lnTo>
                      <a:pt x="3634189" y="1309299"/>
                    </a:lnTo>
                    <a:cubicBezTo>
                      <a:pt x="3634952" y="1309299"/>
                      <a:pt x="3635714" y="1309299"/>
                      <a:pt x="3636477" y="1309299"/>
                    </a:cubicBezTo>
                    <a:lnTo>
                      <a:pt x="3756960" y="1313747"/>
                    </a:lnTo>
                    <a:lnTo>
                      <a:pt x="3707648" y="1309553"/>
                    </a:lnTo>
                    <a:lnTo>
                      <a:pt x="3727983" y="1309553"/>
                    </a:lnTo>
                    <a:cubicBezTo>
                      <a:pt x="3727983" y="1309553"/>
                      <a:pt x="3891296" y="1310697"/>
                      <a:pt x="3891296" y="1310697"/>
                    </a:cubicBezTo>
                    <a:cubicBezTo>
                      <a:pt x="3742980" y="1310697"/>
                      <a:pt x="3733829" y="1312857"/>
                      <a:pt x="3863844" y="1313112"/>
                    </a:cubicBezTo>
                    <a:lnTo>
                      <a:pt x="3787843" y="1314383"/>
                    </a:lnTo>
                    <a:lnTo>
                      <a:pt x="3961323" y="1313366"/>
                    </a:lnTo>
                    <a:cubicBezTo>
                      <a:pt x="3996655" y="1313493"/>
                      <a:pt x="4039739" y="1313620"/>
                      <a:pt x="4083332" y="1313620"/>
                    </a:cubicBezTo>
                    <a:cubicBezTo>
                      <a:pt x="4074181" y="1313874"/>
                      <a:pt x="4074562" y="1314128"/>
                      <a:pt x="4087525" y="1314383"/>
                    </a:cubicBezTo>
                    <a:cubicBezTo>
                      <a:pt x="4071385" y="1315908"/>
                      <a:pt x="4408178" y="1314891"/>
                      <a:pt x="4566789" y="1315018"/>
                    </a:cubicBezTo>
                    <a:lnTo>
                      <a:pt x="4566789" y="1315908"/>
                    </a:lnTo>
                    <a:cubicBezTo>
                      <a:pt x="4606696" y="1316416"/>
                      <a:pt x="4652321" y="1316670"/>
                      <a:pt x="4694262" y="1316670"/>
                    </a:cubicBezTo>
                    <a:cubicBezTo>
                      <a:pt x="4704684" y="1316797"/>
                      <a:pt x="4718155" y="1316924"/>
                      <a:pt x="4733152" y="1317051"/>
                    </a:cubicBezTo>
                    <a:lnTo>
                      <a:pt x="4729593" y="1317051"/>
                    </a:lnTo>
                    <a:cubicBezTo>
                      <a:pt x="4729593" y="1317051"/>
                      <a:pt x="4629064" y="1318704"/>
                      <a:pt x="4629064" y="1318704"/>
                    </a:cubicBezTo>
                    <a:lnTo>
                      <a:pt x="5029657" y="1318704"/>
                    </a:lnTo>
                    <a:lnTo>
                      <a:pt x="4929127" y="1317051"/>
                    </a:lnTo>
                    <a:lnTo>
                      <a:pt x="4899642" y="1316543"/>
                    </a:lnTo>
                    <a:cubicBezTo>
                      <a:pt x="4900659" y="1316543"/>
                      <a:pt x="4901676" y="1316543"/>
                      <a:pt x="4902565" y="1316543"/>
                    </a:cubicBezTo>
                    <a:cubicBezTo>
                      <a:pt x="4964967" y="1317433"/>
                      <a:pt x="5127009" y="1317687"/>
                      <a:pt x="5338998" y="1317560"/>
                    </a:cubicBezTo>
                    <a:lnTo>
                      <a:pt x="5186107" y="1318450"/>
                    </a:lnTo>
                    <a:cubicBezTo>
                      <a:pt x="5122180" y="1318958"/>
                      <a:pt x="5063972" y="1319466"/>
                      <a:pt x="5021650" y="1319721"/>
                    </a:cubicBezTo>
                    <a:cubicBezTo>
                      <a:pt x="5000553" y="1319975"/>
                      <a:pt x="4983396" y="1320229"/>
                      <a:pt x="4971576" y="1320356"/>
                    </a:cubicBezTo>
                    <a:cubicBezTo>
                      <a:pt x="4959756" y="1320483"/>
                      <a:pt x="4953148" y="1320864"/>
                      <a:pt x="4953148" y="1320864"/>
                    </a:cubicBezTo>
                    <a:cubicBezTo>
                      <a:pt x="4953148" y="1320864"/>
                      <a:pt x="4957088" y="1321118"/>
                      <a:pt x="4964332" y="1321246"/>
                    </a:cubicBezTo>
                    <a:cubicBezTo>
                      <a:pt x="4971576" y="1321246"/>
                      <a:pt x="4981998" y="1321373"/>
                      <a:pt x="4994707" y="1321500"/>
                    </a:cubicBezTo>
                    <a:cubicBezTo>
                      <a:pt x="5020380" y="1321500"/>
                      <a:pt x="5055584" y="1321627"/>
                      <a:pt x="5094093" y="1321754"/>
                    </a:cubicBezTo>
                    <a:cubicBezTo>
                      <a:pt x="5142515" y="1321754"/>
                      <a:pt x="5201104" y="1321373"/>
                      <a:pt x="5250670" y="1320737"/>
                    </a:cubicBezTo>
                    <a:cubicBezTo>
                      <a:pt x="5252576" y="1320737"/>
                      <a:pt x="5254737" y="1320737"/>
                      <a:pt x="5256516" y="1320737"/>
                    </a:cubicBezTo>
                    <a:cubicBezTo>
                      <a:pt x="5257787" y="1320737"/>
                      <a:pt x="5258803" y="1320737"/>
                      <a:pt x="5259947" y="1320737"/>
                    </a:cubicBezTo>
                    <a:cubicBezTo>
                      <a:pt x="5286383" y="1320356"/>
                      <a:pt x="5309895" y="1319975"/>
                      <a:pt x="5327052" y="1319466"/>
                    </a:cubicBezTo>
                    <a:lnTo>
                      <a:pt x="5418685" y="1317051"/>
                    </a:lnTo>
                    <a:lnTo>
                      <a:pt x="5406611" y="1317051"/>
                    </a:lnTo>
                    <a:cubicBezTo>
                      <a:pt x="5489857" y="1315272"/>
                      <a:pt x="5426311" y="1315526"/>
                      <a:pt x="5288416" y="1313874"/>
                    </a:cubicBezTo>
                    <a:cubicBezTo>
                      <a:pt x="5096507" y="1314256"/>
                      <a:pt x="5067022" y="1314256"/>
                      <a:pt x="4887314" y="1314637"/>
                    </a:cubicBezTo>
                    <a:cubicBezTo>
                      <a:pt x="4879308" y="1314891"/>
                      <a:pt x="4875368" y="1315272"/>
                      <a:pt x="4874605" y="1315526"/>
                    </a:cubicBezTo>
                    <a:cubicBezTo>
                      <a:pt x="4861006" y="1315526"/>
                      <a:pt x="4846136" y="1315526"/>
                      <a:pt x="4830886" y="1315526"/>
                    </a:cubicBezTo>
                    <a:cubicBezTo>
                      <a:pt x="4833427" y="1314891"/>
                      <a:pt x="4779668" y="1314383"/>
                      <a:pt x="4625251" y="1314510"/>
                    </a:cubicBezTo>
                    <a:cubicBezTo>
                      <a:pt x="4639994" y="1313874"/>
                      <a:pt x="4585344" y="1313366"/>
                      <a:pt x="4505277" y="1313112"/>
                    </a:cubicBezTo>
                    <a:cubicBezTo>
                      <a:pt x="4522942" y="1313112"/>
                      <a:pt x="4542133" y="1312857"/>
                      <a:pt x="4562341" y="1312730"/>
                    </a:cubicBezTo>
                    <a:cubicBezTo>
                      <a:pt x="4572254" y="1312603"/>
                      <a:pt x="4581786" y="1312476"/>
                      <a:pt x="4591190" y="1312349"/>
                    </a:cubicBezTo>
                    <a:lnTo>
                      <a:pt x="5268717" y="1312349"/>
                    </a:lnTo>
                    <a:lnTo>
                      <a:pt x="5202375" y="1311460"/>
                    </a:lnTo>
                    <a:cubicBezTo>
                      <a:pt x="5270877" y="1311460"/>
                      <a:pt x="5328577" y="1311078"/>
                      <a:pt x="5345480" y="1310697"/>
                    </a:cubicBezTo>
                    <a:lnTo>
                      <a:pt x="5473589" y="1310697"/>
                    </a:lnTo>
                    <a:lnTo>
                      <a:pt x="5391106" y="1309299"/>
                    </a:lnTo>
                    <a:lnTo>
                      <a:pt x="5391106" y="1309045"/>
                    </a:lnTo>
                    <a:cubicBezTo>
                      <a:pt x="5403053" y="1309045"/>
                      <a:pt x="5415635" y="1309045"/>
                      <a:pt x="5428471" y="1309045"/>
                    </a:cubicBezTo>
                    <a:cubicBezTo>
                      <a:pt x="5469776" y="1309045"/>
                      <a:pt x="5507141" y="1308790"/>
                      <a:pt x="5534211" y="1308282"/>
                    </a:cubicBezTo>
                    <a:cubicBezTo>
                      <a:pt x="5547683" y="1307901"/>
                      <a:pt x="5558613" y="1307647"/>
                      <a:pt x="5566366" y="1307519"/>
                    </a:cubicBezTo>
                    <a:cubicBezTo>
                      <a:pt x="5567763" y="1307519"/>
                      <a:pt x="5568908" y="1307519"/>
                      <a:pt x="5570051" y="1307393"/>
                    </a:cubicBezTo>
                    <a:cubicBezTo>
                      <a:pt x="5625590" y="1307393"/>
                      <a:pt x="5684180" y="1307393"/>
                      <a:pt x="5739465" y="1307393"/>
                    </a:cubicBezTo>
                    <a:cubicBezTo>
                      <a:pt x="5756114" y="1307519"/>
                      <a:pt x="5772381" y="1307774"/>
                      <a:pt x="5787887" y="1307774"/>
                    </a:cubicBezTo>
                    <a:lnTo>
                      <a:pt x="5796147" y="1310061"/>
                    </a:lnTo>
                    <a:lnTo>
                      <a:pt x="5798944" y="1310061"/>
                    </a:lnTo>
                    <a:cubicBezTo>
                      <a:pt x="5796402" y="1310061"/>
                      <a:pt x="5794368" y="1310061"/>
                      <a:pt x="5792843" y="1310189"/>
                    </a:cubicBezTo>
                    <a:cubicBezTo>
                      <a:pt x="5792589" y="1310189"/>
                      <a:pt x="5792335" y="1310189"/>
                      <a:pt x="5792080" y="1310189"/>
                    </a:cubicBezTo>
                    <a:cubicBezTo>
                      <a:pt x="5788268" y="1310315"/>
                      <a:pt x="5786235" y="1310443"/>
                      <a:pt x="5786235" y="1310697"/>
                    </a:cubicBezTo>
                    <a:cubicBezTo>
                      <a:pt x="5786235" y="1310951"/>
                      <a:pt x="5788268" y="1311078"/>
                      <a:pt x="5792080" y="1311205"/>
                    </a:cubicBezTo>
                    <a:cubicBezTo>
                      <a:pt x="5795894" y="1311205"/>
                      <a:pt x="5801231" y="1311460"/>
                      <a:pt x="5807967" y="1311586"/>
                    </a:cubicBezTo>
                    <a:cubicBezTo>
                      <a:pt x="5821439" y="1311586"/>
                      <a:pt x="5839994" y="1311841"/>
                      <a:pt x="5860710" y="1311968"/>
                    </a:cubicBezTo>
                    <a:cubicBezTo>
                      <a:pt x="5879901" y="1311841"/>
                      <a:pt x="5897313" y="1311714"/>
                      <a:pt x="5910657" y="1311586"/>
                    </a:cubicBezTo>
                    <a:cubicBezTo>
                      <a:pt x="6049568" y="1311714"/>
                      <a:pt x="6277444" y="1311205"/>
                      <a:pt x="6396402" y="1311586"/>
                    </a:cubicBezTo>
                    <a:cubicBezTo>
                      <a:pt x="6398181" y="1311586"/>
                      <a:pt x="6399833" y="1311586"/>
                      <a:pt x="6401358" y="1311586"/>
                    </a:cubicBezTo>
                    <a:lnTo>
                      <a:pt x="6582973" y="1312730"/>
                    </a:lnTo>
                    <a:lnTo>
                      <a:pt x="6740185" y="1313747"/>
                    </a:lnTo>
                    <a:lnTo>
                      <a:pt x="6740185" y="1316670"/>
                    </a:lnTo>
                    <a:lnTo>
                      <a:pt x="6968315" y="1315272"/>
                    </a:lnTo>
                    <a:lnTo>
                      <a:pt x="7084731" y="1314510"/>
                    </a:lnTo>
                    <a:lnTo>
                      <a:pt x="7369925" y="1318831"/>
                    </a:lnTo>
                    <a:lnTo>
                      <a:pt x="7479096" y="1317051"/>
                    </a:lnTo>
                    <a:lnTo>
                      <a:pt x="7500702" y="1316670"/>
                    </a:lnTo>
                    <a:lnTo>
                      <a:pt x="7504642" y="1318450"/>
                    </a:lnTo>
                    <a:cubicBezTo>
                      <a:pt x="7418474" y="1319212"/>
                      <a:pt x="7345269" y="1319975"/>
                      <a:pt x="7338660" y="1321246"/>
                    </a:cubicBezTo>
                    <a:cubicBezTo>
                      <a:pt x="7253000" y="1321500"/>
                      <a:pt x="7248044" y="1321881"/>
                      <a:pt x="7107353" y="1320992"/>
                    </a:cubicBezTo>
                    <a:cubicBezTo>
                      <a:pt x="7006824" y="1323406"/>
                      <a:pt x="7245502" y="1323406"/>
                      <a:pt x="7508709" y="1323152"/>
                    </a:cubicBezTo>
                    <a:lnTo>
                      <a:pt x="7508709" y="1321627"/>
                    </a:lnTo>
                    <a:cubicBezTo>
                      <a:pt x="7509853" y="1321627"/>
                      <a:pt x="7510869" y="1321627"/>
                      <a:pt x="7512014" y="1321627"/>
                    </a:cubicBezTo>
                    <a:lnTo>
                      <a:pt x="7520528" y="1325439"/>
                    </a:lnTo>
                    <a:cubicBezTo>
                      <a:pt x="7454949" y="1324042"/>
                      <a:pt x="7234699" y="1324042"/>
                      <a:pt x="7259482" y="1326075"/>
                    </a:cubicBezTo>
                    <a:cubicBezTo>
                      <a:pt x="7264820" y="1327600"/>
                      <a:pt x="7441478" y="1326456"/>
                      <a:pt x="7523579" y="1326838"/>
                    </a:cubicBezTo>
                    <a:lnTo>
                      <a:pt x="7524723" y="1327346"/>
                    </a:lnTo>
                    <a:cubicBezTo>
                      <a:pt x="7440334" y="1327600"/>
                      <a:pt x="7377423" y="1328109"/>
                      <a:pt x="7384286" y="1328998"/>
                    </a:cubicBezTo>
                    <a:cubicBezTo>
                      <a:pt x="7433216" y="1328998"/>
                      <a:pt x="7481893" y="1328998"/>
                      <a:pt x="7528408" y="1328998"/>
                    </a:cubicBezTo>
                    <a:lnTo>
                      <a:pt x="7543786" y="1335988"/>
                    </a:lnTo>
                    <a:lnTo>
                      <a:pt x="7544549" y="1332557"/>
                    </a:lnTo>
                    <a:lnTo>
                      <a:pt x="7536669" y="1328998"/>
                    </a:lnTo>
                    <a:cubicBezTo>
                      <a:pt x="7539592" y="1328998"/>
                      <a:pt x="7542389" y="1328998"/>
                      <a:pt x="7545312" y="1328998"/>
                    </a:cubicBezTo>
                    <a:lnTo>
                      <a:pt x="7544549" y="1332557"/>
                    </a:lnTo>
                    <a:lnTo>
                      <a:pt x="7545184" y="1332938"/>
                    </a:lnTo>
                    <a:lnTo>
                      <a:pt x="7546074" y="1328998"/>
                    </a:lnTo>
                    <a:cubicBezTo>
                      <a:pt x="7554971" y="1328998"/>
                      <a:pt x="7563994" y="1328998"/>
                      <a:pt x="7572764" y="1328998"/>
                    </a:cubicBezTo>
                    <a:lnTo>
                      <a:pt x="7819957" y="1328998"/>
                    </a:lnTo>
                    <a:close/>
                    <a:moveTo>
                      <a:pt x="2153062" y="3177"/>
                    </a:moveTo>
                    <a:cubicBezTo>
                      <a:pt x="2151282" y="3177"/>
                      <a:pt x="2149630" y="3304"/>
                      <a:pt x="2147978" y="3431"/>
                    </a:cubicBezTo>
                    <a:cubicBezTo>
                      <a:pt x="2149630" y="3431"/>
                      <a:pt x="2151410" y="3304"/>
                      <a:pt x="2153062" y="3177"/>
                    </a:cubicBezTo>
                    <a:close/>
                    <a:moveTo>
                      <a:pt x="7573272" y="1218301"/>
                    </a:moveTo>
                    <a:cubicBezTo>
                      <a:pt x="7573272" y="1218301"/>
                      <a:pt x="7572255" y="1218301"/>
                      <a:pt x="7571874" y="1218301"/>
                    </a:cubicBezTo>
                    <a:lnTo>
                      <a:pt x="7571874" y="1217666"/>
                    </a:lnTo>
                    <a:cubicBezTo>
                      <a:pt x="7571874" y="1217666"/>
                      <a:pt x="7572890" y="1218047"/>
                      <a:pt x="7573272" y="1218301"/>
                    </a:cubicBezTo>
                    <a:close/>
                    <a:moveTo>
                      <a:pt x="6667616" y="1311586"/>
                    </a:moveTo>
                    <a:lnTo>
                      <a:pt x="6590980" y="1310315"/>
                    </a:lnTo>
                    <a:lnTo>
                      <a:pt x="6645247" y="1309807"/>
                    </a:lnTo>
                    <a:lnTo>
                      <a:pt x="6741075" y="1310189"/>
                    </a:lnTo>
                    <a:lnTo>
                      <a:pt x="6741075" y="1311968"/>
                    </a:lnTo>
                    <a:lnTo>
                      <a:pt x="6741075" y="1311968"/>
                    </a:lnTo>
                    <a:cubicBezTo>
                      <a:pt x="6725442" y="1311968"/>
                      <a:pt x="6710065" y="1311968"/>
                      <a:pt x="6695322" y="1311968"/>
                    </a:cubicBezTo>
                    <a:lnTo>
                      <a:pt x="6667743" y="1311460"/>
                    </a:lnTo>
                    <a:close/>
                    <a:moveTo>
                      <a:pt x="6483333" y="1308536"/>
                    </a:moveTo>
                    <a:lnTo>
                      <a:pt x="6399452" y="1309934"/>
                    </a:lnTo>
                    <a:lnTo>
                      <a:pt x="6368569" y="1310443"/>
                    </a:lnTo>
                    <a:cubicBezTo>
                      <a:pt x="6330568" y="1310189"/>
                      <a:pt x="6273377" y="1309934"/>
                      <a:pt x="6209577" y="1309680"/>
                    </a:cubicBezTo>
                    <a:lnTo>
                      <a:pt x="6208942" y="1309680"/>
                    </a:lnTo>
                    <a:cubicBezTo>
                      <a:pt x="6208942" y="1309680"/>
                      <a:pt x="6020592" y="1308536"/>
                      <a:pt x="6020592" y="1308536"/>
                    </a:cubicBezTo>
                    <a:lnTo>
                      <a:pt x="6078546" y="1307011"/>
                    </a:lnTo>
                    <a:lnTo>
                      <a:pt x="6447239" y="1307011"/>
                    </a:lnTo>
                    <a:cubicBezTo>
                      <a:pt x="6449527" y="1306884"/>
                      <a:pt x="6451052" y="1306757"/>
                      <a:pt x="6452195" y="1306630"/>
                    </a:cubicBezTo>
                    <a:cubicBezTo>
                      <a:pt x="6572424" y="1305868"/>
                      <a:pt x="6606104" y="1304342"/>
                      <a:pt x="6355224" y="1304088"/>
                    </a:cubicBezTo>
                    <a:cubicBezTo>
                      <a:pt x="6352683" y="1304088"/>
                      <a:pt x="6348616" y="1304342"/>
                      <a:pt x="6343786" y="1304342"/>
                    </a:cubicBezTo>
                    <a:cubicBezTo>
                      <a:pt x="6327773" y="1304342"/>
                      <a:pt x="6309852" y="1304342"/>
                      <a:pt x="6289645" y="1304215"/>
                    </a:cubicBezTo>
                    <a:cubicBezTo>
                      <a:pt x="6289645" y="1304215"/>
                      <a:pt x="6289772" y="1304215"/>
                      <a:pt x="6289899" y="1304215"/>
                    </a:cubicBezTo>
                    <a:cubicBezTo>
                      <a:pt x="6339465" y="1303707"/>
                      <a:pt x="6395385" y="1302944"/>
                      <a:pt x="6446349" y="1302055"/>
                    </a:cubicBezTo>
                    <a:lnTo>
                      <a:pt x="6455119" y="1302055"/>
                    </a:lnTo>
                    <a:cubicBezTo>
                      <a:pt x="6455119" y="1302055"/>
                      <a:pt x="6455881" y="1301928"/>
                      <a:pt x="6456135" y="1301928"/>
                    </a:cubicBezTo>
                    <a:cubicBezTo>
                      <a:pt x="6456644" y="1301928"/>
                      <a:pt x="6456897" y="1301928"/>
                      <a:pt x="6457406" y="1301928"/>
                    </a:cubicBezTo>
                    <a:lnTo>
                      <a:pt x="6494009" y="1301292"/>
                    </a:lnTo>
                    <a:lnTo>
                      <a:pt x="6709556" y="1301292"/>
                    </a:lnTo>
                    <a:lnTo>
                      <a:pt x="6706251" y="1301292"/>
                    </a:lnTo>
                    <a:cubicBezTo>
                      <a:pt x="6706251" y="1301292"/>
                      <a:pt x="6759630" y="1301292"/>
                      <a:pt x="6759630" y="1301292"/>
                    </a:cubicBezTo>
                    <a:cubicBezTo>
                      <a:pt x="6759376" y="1301292"/>
                      <a:pt x="6759249" y="1301292"/>
                      <a:pt x="6759249" y="1301292"/>
                    </a:cubicBezTo>
                    <a:cubicBezTo>
                      <a:pt x="6759249" y="1301419"/>
                      <a:pt x="6761282" y="1301673"/>
                      <a:pt x="6765095" y="1301801"/>
                    </a:cubicBezTo>
                    <a:cubicBezTo>
                      <a:pt x="6768908" y="1301801"/>
                      <a:pt x="6774373" y="1302055"/>
                      <a:pt x="6781109" y="1302182"/>
                    </a:cubicBezTo>
                    <a:cubicBezTo>
                      <a:pt x="6783015" y="1302182"/>
                      <a:pt x="6785176" y="1302182"/>
                      <a:pt x="6787210" y="1302182"/>
                    </a:cubicBezTo>
                    <a:cubicBezTo>
                      <a:pt x="6785557" y="1302182"/>
                      <a:pt x="6783778" y="1302182"/>
                      <a:pt x="6782380" y="1302182"/>
                    </a:cubicBezTo>
                    <a:cubicBezTo>
                      <a:pt x="6788988" y="1302182"/>
                      <a:pt x="6795852" y="1302182"/>
                      <a:pt x="6802714" y="1302182"/>
                    </a:cubicBezTo>
                    <a:cubicBezTo>
                      <a:pt x="6804239" y="1302182"/>
                      <a:pt x="6805764" y="1302182"/>
                      <a:pt x="6807290" y="1302182"/>
                    </a:cubicBezTo>
                    <a:lnTo>
                      <a:pt x="6814788" y="1302436"/>
                    </a:lnTo>
                    <a:lnTo>
                      <a:pt x="6790768" y="1302944"/>
                    </a:lnTo>
                    <a:lnTo>
                      <a:pt x="6762045" y="1303453"/>
                    </a:lnTo>
                    <a:lnTo>
                      <a:pt x="6622879" y="1303453"/>
                    </a:lnTo>
                    <a:lnTo>
                      <a:pt x="6622879" y="1305486"/>
                    </a:lnTo>
                    <a:cubicBezTo>
                      <a:pt x="6622879" y="1305486"/>
                      <a:pt x="6624278" y="1305613"/>
                      <a:pt x="6626693" y="1305740"/>
                    </a:cubicBezTo>
                    <a:cubicBezTo>
                      <a:pt x="6618177" y="1305994"/>
                      <a:pt x="6610933" y="1306249"/>
                      <a:pt x="6605087" y="1306503"/>
                    </a:cubicBezTo>
                    <a:lnTo>
                      <a:pt x="6593775" y="1306757"/>
                    </a:lnTo>
                    <a:lnTo>
                      <a:pt x="6595173" y="1306757"/>
                    </a:lnTo>
                    <a:cubicBezTo>
                      <a:pt x="6528069" y="1307901"/>
                      <a:pt x="6497440" y="1308536"/>
                      <a:pt x="6511420" y="1308664"/>
                    </a:cubicBezTo>
                    <a:lnTo>
                      <a:pt x="6501507" y="1308664"/>
                    </a:lnTo>
                    <a:cubicBezTo>
                      <a:pt x="6501507" y="1308664"/>
                      <a:pt x="6483460" y="1308409"/>
                      <a:pt x="6483460" y="1308409"/>
                    </a:cubicBezTo>
                    <a:close/>
                    <a:moveTo>
                      <a:pt x="2269097" y="1312222"/>
                    </a:moveTo>
                    <a:cubicBezTo>
                      <a:pt x="2264521" y="1311968"/>
                      <a:pt x="2257531" y="1311841"/>
                      <a:pt x="2248254" y="1311460"/>
                    </a:cubicBezTo>
                    <a:cubicBezTo>
                      <a:pt x="2246729" y="1311460"/>
                      <a:pt x="2245203" y="1311460"/>
                      <a:pt x="2243551" y="1311460"/>
                    </a:cubicBezTo>
                    <a:cubicBezTo>
                      <a:pt x="2275960" y="1311841"/>
                      <a:pt x="2305953" y="1312095"/>
                      <a:pt x="2332388" y="1312349"/>
                    </a:cubicBezTo>
                    <a:lnTo>
                      <a:pt x="2269097" y="1312349"/>
                    </a:lnTo>
                    <a:close/>
                    <a:moveTo>
                      <a:pt x="7642918" y="1314764"/>
                    </a:moveTo>
                    <a:lnTo>
                      <a:pt x="7573399" y="1314256"/>
                    </a:lnTo>
                    <a:cubicBezTo>
                      <a:pt x="7568061" y="1314256"/>
                      <a:pt x="7561325" y="1314256"/>
                      <a:pt x="7554081" y="1314128"/>
                    </a:cubicBezTo>
                    <a:lnTo>
                      <a:pt x="7554335" y="1312985"/>
                    </a:lnTo>
                    <a:lnTo>
                      <a:pt x="7555351" y="1313493"/>
                    </a:lnTo>
                    <a:lnTo>
                      <a:pt x="7555988" y="1310824"/>
                    </a:lnTo>
                    <a:cubicBezTo>
                      <a:pt x="7561961" y="1310824"/>
                      <a:pt x="7567680" y="1310824"/>
                      <a:pt x="7573399" y="1310824"/>
                    </a:cubicBezTo>
                    <a:lnTo>
                      <a:pt x="7686892" y="1310824"/>
                    </a:lnTo>
                    <a:cubicBezTo>
                      <a:pt x="7686892" y="1310824"/>
                      <a:pt x="7733026" y="1311332"/>
                      <a:pt x="7733026" y="1311332"/>
                    </a:cubicBezTo>
                    <a:lnTo>
                      <a:pt x="7732264" y="1310951"/>
                    </a:lnTo>
                    <a:lnTo>
                      <a:pt x="7733534" y="1310951"/>
                    </a:lnTo>
                    <a:lnTo>
                      <a:pt x="7738237" y="1313239"/>
                    </a:lnTo>
                    <a:lnTo>
                      <a:pt x="7642918" y="1314764"/>
                    </a:lnTo>
                    <a:close/>
                    <a:moveTo>
                      <a:pt x="6074224" y="1305232"/>
                    </a:moveTo>
                    <a:cubicBezTo>
                      <a:pt x="6074224" y="1305232"/>
                      <a:pt x="6073970" y="1305232"/>
                      <a:pt x="6073843" y="1305232"/>
                    </a:cubicBezTo>
                    <a:lnTo>
                      <a:pt x="6081214" y="1304724"/>
                    </a:lnTo>
                    <a:cubicBezTo>
                      <a:pt x="6082486" y="1304724"/>
                      <a:pt x="6083629" y="1304724"/>
                      <a:pt x="6084900" y="1304724"/>
                    </a:cubicBezTo>
                    <a:lnTo>
                      <a:pt x="6080961" y="1304978"/>
                    </a:lnTo>
                    <a:lnTo>
                      <a:pt x="6088586" y="1304978"/>
                    </a:lnTo>
                    <a:cubicBezTo>
                      <a:pt x="6083629" y="1304978"/>
                      <a:pt x="6078799" y="1305105"/>
                      <a:pt x="6074097" y="1305232"/>
                    </a:cubicBezTo>
                    <a:close/>
                    <a:moveTo>
                      <a:pt x="4352766" y="1305486"/>
                    </a:moveTo>
                    <a:lnTo>
                      <a:pt x="4343743" y="1305486"/>
                    </a:lnTo>
                    <a:cubicBezTo>
                      <a:pt x="4354037" y="1305232"/>
                      <a:pt x="4362552" y="1305232"/>
                      <a:pt x="4368399" y="1305105"/>
                    </a:cubicBezTo>
                    <a:cubicBezTo>
                      <a:pt x="4368907" y="1305105"/>
                      <a:pt x="4369161" y="1305105"/>
                      <a:pt x="4369670" y="1305105"/>
                    </a:cubicBezTo>
                    <a:cubicBezTo>
                      <a:pt x="4372338" y="1305105"/>
                      <a:pt x="4375134" y="1305105"/>
                      <a:pt x="4377930" y="1305105"/>
                    </a:cubicBezTo>
                    <a:lnTo>
                      <a:pt x="4372847" y="1305105"/>
                    </a:lnTo>
                    <a:cubicBezTo>
                      <a:pt x="4372847" y="1305105"/>
                      <a:pt x="4352766" y="1305486"/>
                      <a:pt x="4352766" y="1305486"/>
                    </a:cubicBezTo>
                    <a:close/>
                    <a:moveTo>
                      <a:pt x="5481595" y="455751"/>
                    </a:moveTo>
                    <a:lnTo>
                      <a:pt x="5542345" y="473544"/>
                    </a:lnTo>
                    <a:cubicBezTo>
                      <a:pt x="5528619" y="469731"/>
                      <a:pt x="5513114" y="465283"/>
                      <a:pt x="5495321" y="460326"/>
                    </a:cubicBezTo>
                    <a:lnTo>
                      <a:pt x="5481595" y="455878"/>
                    </a:lnTo>
                    <a:close/>
                    <a:moveTo>
                      <a:pt x="5996826" y="609023"/>
                    </a:moveTo>
                    <a:cubicBezTo>
                      <a:pt x="5996826" y="609023"/>
                      <a:pt x="5996826" y="609023"/>
                      <a:pt x="5996699" y="609023"/>
                    </a:cubicBezTo>
                    <a:cubicBezTo>
                      <a:pt x="6003434" y="611184"/>
                      <a:pt x="6010043" y="613599"/>
                      <a:pt x="6016652" y="615886"/>
                    </a:cubicBezTo>
                    <a:cubicBezTo>
                      <a:pt x="6001909" y="611057"/>
                      <a:pt x="5986150" y="606101"/>
                      <a:pt x="5969119" y="601017"/>
                    </a:cubicBezTo>
                    <a:cubicBezTo>
                      <a:pt x="5964417" y="599365"/>
                      <a:pt x="5959206" y="597585"/>
                      <a:pt x="5953487" y="595679"/>
                    </a:cubicBezTo>
                    <a:cubicBezTo>
                      <a:pt x="5947260" y="593645"/>
                      <a:pt x="5940397" y="591358"/>
                      <a:pt x="5933025" y="588943"/>
                    </a:cubicBezTo>
                    <a:cubicBezTo>
                      <a:pt x="5935948" y="589833"/>
                      <a:pt x="5938363" y="590595"/>
                      <a:pt x="5940143" y="591103"/>
                    </a:cubicBezTo>
                    <a:cubicBezTo>
                      <a:pt x="5930611" y="588053"/>
                      <a:pt x="5921969" y="585385"/>
                      <a:pt x="5913835" y="582715"/>
                    </a:cubicBezTo>
                    <a:cubicBezTo>
                      <a:pt x="5896169" y="576996"/>
                      <a:pt x="5876470" y="570769"/>
                      <a:pt x="5855626" y="564160"/>
                    </a:cubicBezTo>
                    <a:lnTo>
                      <a:pt x="5853848" y="563652"/>
                    </a:lnTo>
                    <a:cubicBezTo>
                      <a:pt x="5820930" y="553230"/>
                      <a:pt x="5796020" y="545223"/>
                      <a:pt x="5747980" y="529972"/>
                    </a:cubicBezTo>
                    <a:cubicBezTo>
                      <a:pt x="5747980" y="529972"/>
                      <a:pt x="5746709" y="529718"/>
                      <a:pt x="5744548" y="529210"/>
                    </a:cubicBezTo>
                    <a:cubicBezTo>
                      <a:pt x="5742896" y="528701"/>
                      <a:pt x="5740481" y="528066"/>
                      <a:pt x="5737686" y="527176"/>
                    </a:cubicBezTo>
                    <a:lnTo>
                      <a:pt x="5716969" y="520695"/>
                    </a:lnTo>
                    <a:lnTo>
                      <a:pt x="5781532" y="537979"/>
                    </a:lnTo>
                    <a:cubicBezTo>
                      <a:pt x="5808729" y="547130"/>
                      <a:pt x="5844824" y="559076"/>
                      <a:pt x="5887654" y="573183"/>
                    </a:cubicBezTo>
                    <a:cubicBezTo>
                      <a:pt x="5924002" y="585257"/>
                      <a:pt x="5960477" y="596950"/>
                      <a:pt x="5996826" y="609151"/>
                    </a:cubicBezTo>
                    <a:close/>
                    <a:moveTo>
                      <a:pt x="5192716" y="1309172"/>
                    </a:moveTo>
                    <a:lnTo>
                      <a:pt x="5175177" y="1309426"/>
                    </a:lnTo>
                    <a:lnTo>
                      <a:pt x="5173525" y="1309426"/>
                    </a:lnTo>
                    <a:cubicBezTo>
                      <a:pt x="5131076" y="1309426"/>
                      <a:pt x="5088373" y="1309426"/>
                      <a:pt x="5044781" y="1309426"/>
                    </a:cubicBezTo>
                    <a:cubicBezTo>
                      <a:pt x="5076300" y="1309426"/>
                      <a:pt x="5099685" y="1309172"/>
                      <a:pt x="5108835" y="1308918"/>
                    </a:cubicBezTo>
                    <a:lnTo>
                      <a:pt x="5196910" y="1308282"/>
                    </a:lnTo>
                    <a:lnTo>
                      <a:pt x="5199071" y="1308282"/>
                    </a:lnTo>
                    <a:cubicBezTo>
                      <a:pt x="5197164" y="1308282"/>
                      <a:pt x="5195385" y="1308282"/>
                      <a:pt x="5193987" y="1308282"/>
                    </a:cubicBezTo>
                    <a:cubicBezTo>
                      <a:pt x="5190174" y="1308409"/>
                      <a:pt x="5188140" y="1308536"/>
                      <a:pt x="5188140" y="1308790"/>
                    </a:cubicBezTo>
                    <a:cubicBezTo>
                      <a:pt x="5188140" y="1308918"/>
                      <a:pt x="5189793" y="1309045"/>
                      <a:pt x="5192589" y="1309172"/>
                    </a:cubicBezTo>
                    <a:close/>
                    <a:moveTo>
                      <a:pt x="5989709" y="609786"/>
                    </a:moveTo>
                    <a:cubicBezTo>
                      <a:pt x="6041434" y="626308"/>
                      <a:pt x="6081596" y="640542"/>
                      <a:pt x="6110954" y="650583"/>
                    </a:cubicBezTo>
                    <a:lnTo>
                      <a:pt x="6110954" y="651091"/>
                    </a:lnTo>
                    <a:cubicBezTo>
                      <a:pt x="6067234" y="635840"/>
                      <a:pt x="6023388" y="621351"/>
                      <a:pt x="5979541" y="607371"/>
                    </a:cubicBezTo>
                    <a:cubicBezTo>
                      <a:pt x="5983862" y="608515"/>
                      <a:pt x="5987420" y="609278"/>
                      <a:pt x="5989835" y="609786"/>
                    </a:cubicBezTo>
                    <a:close/>
                    <a:moveTo>
                      <a:pt x="7157936" y="1056513"/>
                    </a:moveTo>
                    <a:cubicBezTo>
                      <a:pt x="7159079" y="1057149"/>
                      <a:pt x="7160478" y="1057784"/>
                      <a:pt x="7162384" y="1058547"/>
                    </a:cubicBezTo>
                    <a:cubicBezTo>
                      <a:pt x="7167468" y="1060580"/>
                      <a:pt x="7172297" y="1062741"/>
                      <a:pt x="7177253" y="1064775"/>
                    </a:cubicBezTo>
                    <a:cubicBezTo>
                      <a:pt x="7182973" y="1067189"/>
                      <a:pt x="7188565" y="1069731"/>
                      <a:pt x="7194284" y="1072273"/>
                    </a:cubicBezTo>
                    <a:cubicBezTo>
                      <a:pt x="7204324" y="1076721"/>
                      <a:pt x="7214110" y="1081296"/>
                      <a:pt x="7223769" y="1085745"/>
                    </a:cubicBezTo>
                    <a:cubicBezTo>
                      <a:pt x="7216652" y="1082821"/>
                      <a:pt x="7209790" y="1079898"/>
                      <a:pt x="7202926" y="1077102"/>
                    </a:cubicBezTo>
                    <a:cubicBezTo>
                      <a:pt x="7202799" y="1077102"/>
                      <a:pt x="7202545" y="1076975"/>
                      <a:pt x="7202418" y="1076848"/>
                    </a:cubicBezTo>
                    <a:cubicBezTo>
                      <a:pt x="7197461" y="1074560"/>
                      <a:pt x="7192251" y="1072018"/>
                      <a:pt x="7186659" y="1069477"/>
                    </a:cubicBezTo>
                    <a:cubicBezTo>
                      <a:pt x="7165943" y="1060708"/>
                      <a:pt x="7141668" y="1050286"/>
                      <a:pt x="7115106" y="1038975"/>
                    </a:cubicBezTo>
                    <a:cubicBezTo>
                      <a:pt x="7106210" y="1035162"/>
                      <a:pt x="7096932" y="1031349"/>
                      <a:pt x="7087527" y="1027410"/>
                    </a:cubicBezTo>
                    <a:cubicBezTo>
                      <a:pt x="7092738" y="1029570"/>
                      <a:pt x="7097695" y="1031603"/>
                      <a:pt x="7102524" y="1033510"/>
                    </a:cubicBezTo>
                    <a:cubicBezTo>
                      <a:pt x="7113962" y="1038212"/>
                      <a:pt x="7123876" y="1042152"/>
                      <a:pt x="7132518" y="1045711"/>
                    </a:cubicBezTo>
                    <a:cubicBezTo>
                      <a:pt x="7141033" y="1049269"/>
                      <a:pt x="7149548" y="1052955"/>
                      <a:pt x="7158063" y="1056513"/>
                    </a:cubicBezTo>
                    <a:close/>
                    <a:moveTo>
                      <a:pt x="7214618" y="1300911"/>
                    </a:moveTo>
                    <a:cubicBezTo>
                      <a:pt x="7194919" y="1301038"/>
                      <a:pt x="7176365" y="1301165"/>
                      <a:pt x="7159334" y="1301292"/>
                    </a:cubicBezTo>
                    <a:lnTo>
                      <a:pt x="7122986" y="1300657"/>
                    </a:lnTo>
                    <a:cubicBezTo>
                      <a:pt x="7207248" y="1300657"/>
                      <a:pt x="7302947" y="1300530"/>
                      <a:pt x="7394835" y="1300402"/>
                    </a:cubicBezTo>
                    <a:cubicBezTo>
                      <a:pt x="7330018" y="1300530"/>
                      <a:pt x="7267997" y="1300784"/>
                      <a:pt x="7214618" y="1300911"/>
                    </a:cubicBezTo>
                    <a:close/>
                    <a:moveTo>
                      <a:pt x="5716461" y="526160"/>
                    </a:moveTo>
                    <a:cubicBezTo>
                      <a:pt x="5718495" y="526795"/>
                      <a:pt x="5720528" y="527558"/>
                      <a:pt x="5722434" y="528193"/>
                    </a:cubicBezTo>
                    <a:cubicBezTo>
                      <a:pt x="5717224" y="526541"/>
                      <a:pt x="5712140" y="524762"/>
                      <a:pt x="5707183" y="523236"/>
                    </a:cubicBezTo>
                    <a:cubicBezTo>
                      <a:pt x="5710360" y="524253"/>
                      <a:pt x="5713411" y="525270"/>
                      <a:pt x="5716461" y="526160"/>
                    </a:cubicBezTo>
                    <a:close/>
                    <a:moveTo>
                      <a:pt x="7358868" y="1153739"/>
                    </a:moveTo>
                    <a:cubicBezTo>
                      <a:pt x="7371958" y="1159966"/>
                      <a:pt x="7385049" y="1166067"/>
                      <a:pt x="7396741" y="1171659"/>
                    </a:cubicBezTo>
                    <a:lnTo>
                      <a:pt x="7357724" y="1154501"/>
                    </a:lnTo>
                    <a:lnTo>
                      <a:pt x="7436775" y="1190723"/>
                    </a:lnTo>
                    <a:cubicBezTo>
                      <a:pt x="7438046" y="1191358"/>
                      <a:pt x="7439063" y="1191866"/>
                      <a:pt x="7439825" y="1192248"/>
                    </a:cubicBezTo>
                    <a:cubicBezTo>
                      <a:pt x="7423685" y="1184876"/>
                      <a:pt x="7406273" y="1176869"/>
                      <a:pt x="7388607" y="1168735"/>
                    </a:cubicBezTo>
                    <a:cubicBezTo>
                      <a:pt x="7357343" y="1154374"/>
                      <a:pt x="7325443" y="1139759"/>
                      <a:pt x="7299389" y="1127685"/>
                    </a:cubicBezTo>
                    <a:lnTo>
                      <a:pt x="7299389" y="1127685"/>
                    </a:lnTo>
                    <a:cubicBezTo>
                      <a:pt x="7320232" y="1136835"/>
                      <a:pt x="7340312" y="1145605"/>
                      <a:pt x="7358995" y="1153739"/>
                    </a:cubicBezTo>
                    <a:close/>
                    <a:moveTo>
                      <a:pt x="7568824" y="1238509"/>
                    </a:moveTo>
                    <a:lnTo>
                      <a:pt x="7568824" y="1238509"/>
                    </a:lnTo>
                    <a:cubicBezTo>
                      <a:pt x="7568824" y="1238509"/>
                      <a:pt x="7568824" y="1238509"/>
                      <a:pt x="7568824" y="1238509"/>
                    </a:cubicBezTo>
                    <a:lnTo>
                      <a:pt x="7568824" y="1238509"/>
                    </a:lnTo>
                    <a:cubicBezTo>
                      <a:pt x="7568824" y="1238509"/>
                      <a:pt x="7568824" y="1238509"/>
                      <a:pt x="7568824" y="1238509"/>
                    </a:cubicBezTo>
                    <a:close/>
                    <a:moveTo>
                      <a:pt x="7369925" y="1292650"/>
                    </a:moveTo>
                    <a:lnTo>
                      <a:pt x="7348827" y="1292269"/>
                    </a:lnTo>
                    <a:lnTo>
                      <a:pt x="7446688" y="1292269"/>
                    </a:lnTo>
                    <a:cubicBezTo>
                      <a:pt x="7446688" y="1292269"/>
                      <a:pt x="7448340" y="1292904"/>
                      <a:pt x="7448340" y="1292904"/>
                    </a:cubicBezTo>
                    <a:cubicBezTo>
                      <a:pt x="7440715" y="1293031"/>
                      <a:pt x="7431819" y="1293285"/>
                      <a:pt x="7421270" y="1293412"/>
                    </a:cubicBezTo>
                    <a:lnTo>
                      <a:pt x="7369925" y="1292523"/>
                    </a:lnTo>
                    <a:close/>
                    <a:moveTo>
                      <a:pt x="2519086" y="1286804"/>
                    </a:moveTo>
                    <a:cubicBezTo>
                      <a:pt x="2537260" y="1286677"/>
                      <a:pt x="2553909" y="1286549"/>
                      <a:pt x="2569033" y="1286295"/>
                    </a:cubicBezTo>
                    <a:lnTo>
                      <a:pt x="2593943" y="1286804"/>
                    </a:lnTo>
                    <a:cubicBezTo>
                      <a:pt x="2569160" y="1286804"/>
                      <a:pt x="2544123" y="1286804"/>
                      <a:pt x="2519086" y="1286804"/>
                    </a:cubicBezTo>
                    <a:close/>
                    <a:moveTo>
                      <a:pt x="2715189" y="1285152"/>
                    </a:moveTo>
                    <a:cubicBezTo>
                      <a:pt x="2711376" y="1285152"/>
                      <a:pt x="2705784" y="1284897"/>
                      <a:pt x="2699048" y="1284770"/>
                    </a:cubicBezTo>
                    <a:cubicBezTo>
                      <a:pt x="2687864" y="1284770"/>
                      <a:pt x="2673121" y="1284643"/>
                      <a:pt x="2656727" y="1284516"/>
                    </a:cubicBezTo>
                    <a:cubicBezTo>
                      <a:pt x="2664098" y="1284008"/>
                      <a:pt x="2660794" y="1283372"/>
                      <a:pt x="2644653" y="1282737"/>
                    </a:cubicBezTo>
                    <a:lnTo>
                      <a:pt x="2644653" y="1282737"/>
                    </a:lnTo>
                    <a:cubicBezTo>
                      <a:pt x="2680366" y="1282356"/>
                      <a:pt x="2695363" y="1281974"/>
                      <a:pt x="2681764" y="1281720"/>
                    </a:cubicBezTo>
                    <a:cubicBezTo>
                      <a:pt x="2675282" y="1281720"/>
                      <a:pt x="2662446" y="1281593"/>
                      <a:pt x="2644653" y="1281466"/>
                    </a:cubicBezTo>
                    <a:lnTo>
                      <a:pt x="2644653" y="1280576"/>
                    </a:lnTo>
                    <a:lnTo>
                      <a:pt x="2495320" y="1280576"/>
                    </a:lnTo>
                    <a:cubicBezTo>
                      <a:pt x="2470537" y="1280449"/>
                      <a:pt x="2443721" y="1280195"/>
                      <a:pt x="2415379" y="1280068"/>
                    </a:cubicBezTo>
                    <a:lnTo>
                      <a:pt x="2415379" y="1278543"/>
                    </a:lnTo>
                    <a:cubicBezTo>
                      <a:pt x="2425038" y="1278543"/>
                      <a:pt x="2433681" y="1278543"/>
                      <a:pt x="2440925" y="1278543"/>
                    </a:cubicBezTo>
                    <a:lnTo>
                      <a:pt x="2556451" y="1278543"/>
                    </a:lnTo>
                    <a:lnTo>
                      <a:pt x="2652024" y="1279178"/>
                    </a:lnTo>
                    <a:lnTo>
                      <a:pt x="2849906" y="1280449"/>
                    </a:lnTo>
                    <a:lnTo>
                      <a:pt x="2905826" y="1282483"/>
                    </a:lnTo>
                    <a:lnTo>
                      <a:pt x="2928576" y="1283245"/>
                    </a:lnTo>
                    <a:lnTo>
                      <a:pt x="2928576" y="1283245"/>
                    </a:lnTo>
                    <a:cubicBezTo>
                      <a:pt x="2909385" y="1283499"/>
                      <a:pt x="2891846" y="1283627"/>
                      <a:pt x="2879010" y="1283753"/>
                    </a:cubicBezTo>
                    <a:cubicBezTo>
                      <a:pt x="2872147" y="1283881"/>
                      <a:pt x="2866682" y="1284008"/>
                      <a:pt x="2862869" y="1284135"/>
                    </a:cubicBezTo>
                    <a:cubicBezTo>
                      <a:pt x="2859057" y="1284262"/>
                      <a:pt x="2856896" y="1284389"/>
                      <a:pt x="2856896" y="1284643"/>
                    </a:cubicBezTo>
                    <a:cubicBezTo>
                      <a:pt x="2856896" y="1284897"/>
                      <a:pt x="2859057" y="1285024"/>
                      <a:pt x="2862869" y="1285152"/>
                    </a:cubicBezTo>
                    <a:cubicBezTo>
                      <a:pt x="2866555" y="1285152"/>
                      <a:pt x="2871893" y="1285406"/>
                      <a:pt x="2878247" y="1285533"/>
                    </a:cubicBezTo>
                    <a:cubicBezTo>
                      <a:pt x="2824107" y="1285533"/>
                      <a:pt x="2780006" y="1285660"/>
                      <a:pt x="2758527" y="1286041"/>
                    </a:cubicBezTo>
                    <a:cubicBezTo>
                      <a:pt x="2748360" y="1286041"/>
                      <a:pt x="2740226" y="1286041"/>
                      <a:pt x="2734507" y="1286295"/>
                    </a:cubicBezTo>
                    <a:lnTo>
                      <a:pt x="2716714" y="1286295"/>
                    </a:lnTo>
                    <a:cubicBezTo>
                      <a:pt x="2719510" y="1286041"/>
                      <a:pt x="2721162" y="1285914"/>
                      <a:pt x="2721162" y="1285787"/>
                    </a:cubicBezTo>
                    <a:cubicBezTo>
                      <a:pt x="2721162" y="1285660"/>
                      <a:pt x="2719001" y="1285406"/>
                      <a:pt x="2715189" y="1285278"/>
                    </a:cubicBezTo>
                    <a:close/>
                    <a:moveTo>
                      <a:pt x="5036139" y="1277907"/>
                    </a:moveTo>
                    <a:lnTo>
                      <a:pt x="5033470" y="1277907"/>
                    </a:lnTo>
                    <a:lnTo>
                      <a:pt x="5036393" y="1277653"/>
                    </a:lnTo>
                    <a:cubicBezTo>
                      <a:pt x="5045925" y="1277653"/>
                      <a:pt x="5055457" y="1277653"/>
                      <a:pt x="5064988" y="1277653"/>
                    </a:cubicBezTo>
                    <a:lnTo>
                      <a:pt x="5036139" y="1277907"/>
                    </a:lnTo>
                    <a:close/>
                    <a:moveTo>
                      <a:pt x="2528872" y="1275620"/>
                    </a:moveTo>
                    <a:cubicBezTo>
                      <a:pt x="2504979" y="1275620"/>
                      <a:pt x="2483882" y="1275874"/>
                      <a:pt x="2466851" y="1276001"/>
                    </a:cubicBezTo>
                    <a:lnTo>
                      <a:pt x="2453888" y="1275620"/>
                    </a:lnTo>
                    <a:lnTo>
                      <a:pt x="2528999" y="1275620"/>
                    </a:lnTo>
                    <a:close/>
                    <a:moveTo>
                      <a:pt x="2698667" y="1286549"/>
                    </a:moveTo>
                    <a:cubicBezTo>
                      <a:pt x="2701336" y="1286677"/>
                      <a:pt x="2706419" y="1286804"/>
                      <a:pt x="2713028" y="1286931"/>
                    </a:cubicBezTo>
                    <a:lnTo>
                      <a:pt x="2676934" y="1286677"/>
                    </a:lnTo>
                    <a:cubicBezTo>
                      <a:pt x="2685068" y="1286677"/>
                      <a:pt x="2692439" y="1286677"/>
                      <a:pt x="2698794" y="1286549"/>
                    </a:cubicBezTo>
                    <a:close/>
                    <a:moveTo>
                      <a:pt x="2115824" y="1275620"/>
                    </a:moveTo>
                    <a:cubicBezTo>
                      <a:pt x="2138319" y="1275874"/>
                      <a:pt x="2160560" y="1276128"/>
                      <a:pt x="2182420" y="1276509"/>
                    </a:cubicBezTo>
                    <a:lnTo>
                      <a:pt x="2064097" y="1275747"/>
                    </a:lnTo>
                    <a:lnTo>
                      <a:pt x="2062699" y="1275747"/>
                    </a:lnTo>
                    <a:cubicBezTo>
                      <a:pt x="2062699" y="1275747"/>
                      <a:pt x="2115824" y="1275747"/>
                      <a:pt x="2115824" y="1275747"/>
                    </a:cubicBezTo>
                    <a:close/>
                    <a:moveTo>
                      <a:pt x="2615040" y="1287312"/>
                    </a:moveTo>
                    <a:lnTo>
                      <a:pt x="2656345" y="1288074"/>
                    </a:lnTo>
                    <a:cubicBezTo>
                      <a:pt x="2641984" y="1288074"/>
                      <a:pt x="2629147" y="1288074"/>
                      <a:pt x="2615040" y="1288074"/>
                    </a:cubicBezTo>
                    <a:lnTo>
                      <a:pt x="2615040" y="1287185"/>
                    </a:lnTo>
                    <a:close/>
                    <a:moveTo>
                      <a:pt x="1670621" y="1292396"/>
                    </a:moveTo>
                    <a:lnTo>
                      <a:pt x="1670621" y="1292904"/>
                    </a:lnTo>
                    <a:cubicBezTo>
                      <a:pt x="1658675" y="1292650"/>
                      <a:pt x="1646220" y="1292396"/>
                      <a:pt x="1633638" y="1292141"/>
                    </a:cubicBezTo>
                    <a:lnTo>
                      <a:pt x="1670621" y="1292523"/>
                    </a:lnTo>
                    <a:close/>
                    <a:moveTo>
                      <a:pt x="2104894" y="1295700"/>
                    </a:moveTo>
                    <a:cubicBezTo>
                      <a:pt x="2106419" y="1295700"/>
                      <a:pt x="2107690" y="1295700"/>
                      <a:pt x="2109342" y="1295700"/>
                    </a:cubicBezTo>
                    <a:cubicBezTo>
                      <a:pt x="2121289" y="1295700"/>
                      <a:pt x="2135396" y="1295700"/>
                      <a:pt x="2150774" y="1295827"/>
                    </a:cubicBezTo>
                    <a:lnTo>
                      <a:pt x="2077061" y="1296336"/>
                    </a:lnTo>
                    <a:cubicBezTo>
                      <a:pt x="2090787" y="1296208"/>
                      <a:pt x="2104259" y="1295954"/>
                      <a:pt x="2118366" y="1295827"/>
                    </a:cubicBezTo>
                    <a:cubicBezTo>
                      <a:pt x="2110105" y="1295827"/>
                      <a:pt x="2101844" y="1295827"/>
                      <a:pt x="2093710" y="1295827"/>
                    </a:cubicBezTo>
                    <a:cubicBezTo>
                      <a:pt x="2097523" y="1295827"/>
                      <a:pt x="2101208" y="1295827"/>
                      <a:pt x="2104894" y="1295827"/>
                    </a:cubicBezTo>
                    <a:close/>
                    <a:moveTo>
                      <a:pt x="2470283" y="1290998"/>
                    </a:moveTo>
                    <a:cubicBezTo>
                      <a:pt x="2462403" y="1290998"/>
                      <a:pt x="2454015" y="1290998"/>
                      <a:pt x="2445373" y="1290998"/>
                    </a:cubicBezTo>
                    <a:lnTo>
                      <a:pt x="2434316" y="1290998"/>
                    </a:lnTo>
                    <a:cubicBezTo>
                      <a:pt x="2434316" y="1290998"/>
                      <a:pt x="2360222" y="1289600"/>
                      <a:pt x="2360222" y="1289600"/>
                    </a:cubicBezTo>
                    <a:cubicBezTo>
                      <a:pt x="2415506" y="1289727"/>
                      <a:pt x="2465708" y="1289854"/>
                      <a:pt x="2523661" y="1289600"/>
                    </a:cubicBezTo>
                    <a:cubicBezTo>
                      <a:pt x="2505106" y="1289854"/>
                      <a:pt x="2489728" y="1289981"/>
                      <a:pt x="2478798" y="1290108"/>
                    </a:cubicBezTo>
                    <a:cubicBezTo>
                      <a:pt x="2466597" y="1290362"/>
                      <a:pt x="2459734" y="1290616"/>
                      <a:pt x="2459734" y="1290616"/>
                    </a:cubicBezTo>
                    <a:cubicBezTo>
                      <a:pt x="2459734" y="1290616"/>
                      <a:pt x="2463420" y="1290744"/>
                      <a:pt x="2470283" y="1290998"/>
                    </a:cubicBezTo>
                    <a:close/>
                    <a:moveTo>
                      <a:pt x="7458762" y="1292269"/>
                    </a:moveTo>
                    <a:cubicBezTo>
                      <a:pt x="7458762" y="1292269"/>
                      <a:pt x="7459397" y="1292523"/>
                      <a:pt x="7459779" y="1292650"/>
                    </a:cubicBezTo>
                    <a:cubicBezTo>
                      <a:pt x="7458889" y="1292650"/>
                      <a:pt x="7457872" y="1292650"/>
                      <a:pt x="7456855" y="1292650"/>
                    </a:cubicBezTo>
                    <a:lnTo>
                      <a:pt x="7455712" y="1292141"/>
                    </a:lnTo>
                    <a:lnTo>
                      <a:pt x="7458889" y="1292141"/>
                    </a:lnTo>
                    <a:close/>
                    <a:moveTo>
                      <a:pt x="7342854" y="1292269"/>
                    </a:moveTo>
                    <a:lnTo>
                      <a:pt x="7342346" y="1292269"/>
                    </a:lnTo>
                    <a:cubicBezTo>
                      <a:pt x="7342346" y="1292269"/>
                      <a:pt x="7341965" y="1292269"/>
                      <a:pt x="7341965" y="1292269"/>
                    </a:cubicBezTo>
                    <a:lnTo>
                      <a:pt x="7342982" y="1292269"/>
                    </a:lnTo>
                    <a:close/>
                    <a:moveTo>
                      <a:pt x="7553573" y="1304724"/>
                    </a:moveTo>
                    <a:lnTo>
                      <a:pt x="7553573" y="1304724"/>
                    </a:lnTo>
                    <a:lnTo>
                      <a:pt x="7553191" y="1306376"/>
                    </a:lnTo>
                    <a:lnTo>
                      <a:pt x="7553191" y="1306376"/>
                    </a:lnTo>
                    <a:lnTo>
                      <a:pt x="7553573" y="1304724"/>
                    </a:lnTo>
                    <a:close/>
                    <a:moveTo>
                      <a:pt x="7553573" y="1306376"/>
                    </a:moveTo>
                    <a:lnTo>
                      <a:pt x="7553954" y="1304724"/>
                    </a:lnTo>
                    <a:lnTo>
                      <a:pt x="7554208" y="1304724"/>
                    </a:lnTo>
                    <a:lnTo>
                      <a:pt x="7553826" y="1306376"/>
                    </a:lnTo>
                    <a:lnTo>
                      <a:pt x="7553573" y="1306376"/>
                    </a:lnTo>
                    <a:close/>
                    <a:moveTo>
                      <a:pt x="7567934" y="1241305"/>
                    </a:moveTo>
                    <a:lnTo>
                      <a:pt x="7568315" y="1239780"/>
                    </a:lnTo>
                    <a:lnTo>
                      <a:pt x="7568315" y="1239780"/>
                    </a:lnTo>
                    <a:cubicBezTo>
                      <a:pt x="7568315" y="1239780"/>
                      <a:pt x="7567934" y="1241432"/>
                      <a:pt x="7567934" y="1241432"/>
                    </a:cubicBezTo>
                    <a:lnTo>
                      <a:pt x="7567934" y="1241432"/>
                    </a:lnTo>
                    <a:close/>
                    <a:moveTo>
                      <a:pt x="1557128" y="1279432"/>
                    </a:moveTo>
                    <a:cubicBezTo>
                      <a:pt x="1558654" y="1279432"/>
                      <a:pt x="1560179" y="1279432"/>
                      <a:pt x="1561322" y="1279432"/>
                    </a:cubicBezTo>
                    <a:cubicBezTo>
                      <a:pt x="1565135" y="1279305"/>
                      <a:pt x="1567169" y="1279178"/>
                      <a:pt x="1567169" y="1278924"/>
                    </a:cubicBezTo>
                    <a:cubicBezTo>
                      <a:pt x="1567169" y="1278670"/>
                      <a:pt x="1565135" y="1278543"/>
                      <a:pt x="1561322" y="1278416"/>
                    </a:cubicBezTo>
                    <a:cubicBezTo>
                      <a:pt x="1557510" y="1278416"/>
                      <a:pt x="1552045" y="1278161"/>
                      <a:pt x="1545309" y="1278034"/>
                    </a:cubicBezTo>
                    <a:cubicBezTo>
                      <a:pt x="1542005" y="1278034"/>
                      <a:pt x="1538446" y="1278034"/>
                      <a:pt x="1534633" y="1278034"/>
                    </a:cubicBezTo>
                    <a:lnTo>
                      <a:pt x="1534379" y="1277653"/>
                    </a:lnTo>
                    <a:cubicBezTo>
                      <a:pt x="1538065" y="1277653"/>
                      <a:pt x="1541623" y="1277653"/>
                      <a:pt x="1544800" y="1277653"/>
                    </a:cubicBezTo>
                    <a:cubicBezTo>
                      <a:pt x="1551537" y="1277526"/>
                      <a:pt x="1557001" y="1277399"/>
                      <a:pt x="1560814" y="1277272"/>
                    </a:cubicBezTo>
                    <a:cubicBezTo>
                      <a:pt x="1561831" y="1277272"/>
                      <a:pt x="1562720" y="1277272"/>
                      <a:pt x="1563356" y="1277272"/>
                    </a:cubicBezTo>
                    <a:lnTo>
                      <a:pt x="1639738" y="1277780"/>
                    </a:lnTo>
                    <a:lnTo>
                      <a:pt x="1765305" y="1279559"/>
                    </a:lnTo>
                    <a:cubicBezTo>
                      <a:pt x="1698200" y="1279559"/>
                      <a:pt x="1632875" y="1279814"/>
                      <a:pt x="1571490" y="1280068"/>
                    </a:cubicBezTo>
                    <a:lnTo>
                      <a:pt x="1557001" y="1279814"/>
                    </a:lnTo>
                    <a:close/>
                    <a:moveTo>
                      <a:pt x="7554208" y="1306376"/>
                    </a:moveTo>
                    <a:lnTo>
                      <a:pt x="7554589" y="1304724"/>
                    </a:lnTo>
                    <a:lnTo>
                      <a:pt x="7555606" y="1304724"/>
                    </a:lnTo>
                    <a:lnTo>
                      <a:pt x="7555225" y="1306376"/>
                    </a:lnTo>
                    <a:lnTo>
                      <a:pt x="7554208" y="1306376"/>
                    </a:lnTo>
                    <a:close/>
                    <a:moveTo>
                      <a:pt x="7568188" y="1241432"/>
                    </a:moveTo>
                    <a:lnTo>
                      <a:pt x="7568570" y="1239907"/>
                    </a:lnTo>
                    <a:lnTo>
                      <a:pt x="7568824" y="1239907"/>
                    </a:lnTo>
                    <a:cubicBezTo>
                      <a:pt x="7568824" y="1239907"/>
                      <a:pt x="7568442" y="1241559"/>
                      <a:pt x="7568442" y="1241559"/>
                    </a:cubicBezTo>
                    <a:lnTo>
                      <a:pt x="7568188" y="1241559"/>
                    </a:lnTo>
                    <a:close/>
                    <a:moveTo>
                      <a:pt x="7568824" y="1238636"/>
                    </a:moveTo>
                    <a:lnTo>
                      <a:pt x="7568824" y="1238636"/>
                    </a:lnTo>
                    <a:cubicBezTo>
                      <a:pt x="7568824" y="1238636"/>
                      <a:pt x="7568950" y="1238636"/>
                      <a:pt x="7569078" y="1238636"/>
                    </a:cubicBezTo>
                    <a:lnTo>
                      <a:pt x="7569078" y="1238636"/>
                    </a:lnTo>
                    <a:cubicBezTo>
                      <a:pt x="7569078" y="1238636"/>
                      <a:pt x="7568824" y="1238636"/>
                      <a:pt x="7568824" y="1238636"/>
                    </a:cubicBezTo>
                    <a:close/>
                    <a:moveTo>
                      <a:pt x="1362551" y="1276763"/>
                    </a:moveTo>
                    <a:lnTo>
                      <a:pt x="1365220" y="1276763"/>
                    </a:lnTo>
                    <a:cubicBezTo>
                      <a:pt x="1365220" y="1276763"/>
                      <a:pt x="1397882" y="1277272"/>
                      <a:pt x="1397882" y="1277272"/>
                    </a:cubicBezTo>
                    <a:lnTo>
                      <a:pt x="1397882" y="1277272"/>
                    </a:lnTo>
                    <a:lnTo>
                      <a:pt x="1362551" y="1276763"/>
                    </a:lnTo>
                    <a:close/>
                    <a:moveTo>
                      <a:pt x="7509344" y="1304597"/>
                    </a:moveTo>
                    <a:cubicBezTo>
                      <a:pt x="7510616" y="1305232"/>
                      <a:pt x="7512014" y="1305868"/>
                      <a:pt x="7513284" y="1306376"/>
                    </a:cubicBezTo>
                    <a:lnTo>
                      <a:pt x="7509599" y="1306376"/>
                    </a:lnTo>
                    <a:cubicBezTo>
                      <a:pt x="7508328" y="1305740"/>
                      <a:pt x="7506930" y="1305232"/>
                      <a:pt x="7505659" y="1304597"/>
                    </a:cubicBezTo>
                    <a:cubicBezTo>
                      <a:pt x="7506930" y="1304597"/>
                      <a:pt x="7508074" y="1304597"/>
                      <a:pt x="7509344" y="1304597"/>
                    </a:cubicBezTo>
                    <a:close/>
                    <a:moveTo>
                      <a:pt x="7555606" y="1306249"/>
                    </a:moveTo>
                    <a:lnTo>
                      <a:pt x="7555988" y="1304597"/>
                    </a:lnTo>
                    <a:lnTo>
                      <a:pt x="7557131" y="1304597"/>
                    </a:lnTo>
                    <a:lnTo>
                      <a:pt x="7556750" y="1306249"/>
                    </a:lnTo>
                    <a:lnTo>
                      <a:pt x="7555606" y="1306249"/>
                    </a:lnTo>
                    <a:close/>
                    <a:moveTo>
                      <a:pt x="7570095" y="1242194"/>
                    </a:moveTo>
                    <a:lnTo>
                      <a:pt x="7570475" y="1240669"/>
                    </a:lnTo>
                    <a:lnTo>
                      <a:pt x="7571492" y="1241178"/>
                    </a:lnTo>
                    <a:lnTo>
                      <a:pt x="7571112" y="1242830"/>
                    </a:lnTo>
                    <a:lnTo>
                      <a:pt x="7570095" y="1242322"/>
                    </a:lnTo>
                    <a:close/>
                    <a:moveTo>
                      <a:pt x="7569713" y="1242067"/>
                    </a:moveTo>
                    <a:lnTo>
                      <a:pt x="7568824" y="1241686"/>
                    </a:lnTo>
                    <a:lnTo>
                      <a:pt x="7569205" y="1240161"/>
                    </a:lnTo>
                    <a:lnTo>
                      <a:pt x="7570095" y="1240542"/>
                    </a:lnTo>
                    <a:lnTo>
                      <a:pt x="7569713" y="1242067"/>
                    </a:lnTo>
                    <a:close/>
                    <a:moveTo>
                      <a:pt x="7569459" y="1238890"/>
                    </a:moveTo>
                    <a:lnTo>
                      <a:pt x="7569459" y="1238890"/>
                    </a:lnTo>
                    <a:cubicBezTo>
                      <a:pt x="7569459" y="1238890"/>
                      <a:pt x="7570095" y="1239144"/>
                      <a:pt x="7570349" y="1239271"/>
                    </a:cubicBezTo>
                    <a:lnTo>
                      <a:pt x="7570349" y="1239271"/>
                    </a:lnTo>
                    <a:cubicBezTo>
                      <a:pt x="7570349" y="1239271"/>
                      <a:pt x="7569459" y="1238890"/>
                      <a:pt x="7569459" y="1238890"/>
                    </a:cubicBezTo>
                    <a:close/>
                    <a:moveTo>
                      <a:pt x="1205465" y="1275620"/>
                    </a:moveTo>
                    <a:lnTo>
                      <a:pt x="1225546" y="1275620"/>
                    </a:lnTo>
                    <a:lnTo>
                      <a:pt x="1243593" y="1275874"/>
                    </a:lnTo>
                    <a:lnTo>
                      <a:pt x="1242195" y="1276255"/>
                    </a:lnTo>
                    <a:cubicBezTo>
                      <a:pt x="1233044" y="1276255"/>
                      <a:pt x="1222877" y="1276001"/>
                      <a:pt x="1212074" y="1276001"/>
                    </a:cubicBezTo>
                    <a:cubicBezTo>
                      <a:pt x="1209914" y="1276001"/>
                      <a:pt x="1207753" y="1275747"/>
                      <a:pt x="1205338" y="1275620"/>
                    </a:cubicBezTo>
                    <a:close/>
                    <a:moveTo>
                      <a:pt x="7715233" y="1306122"/>
                    </a:moveTo>
                    <a:lnTo>
                      <a:pt x="7715233" y="1306122"/>
                    </a:lnTo>
                    <a:cubicBezTo>
                      <a:pt x="7715233" y="1306122"/>
                      <a:pt x="7676978" y="1306503"/>
                      <a:pt x="7676978" y="1306503"/>
                    </a:cubicBezTo>
                    <a:lnTo>
                      <a:pt x="7715106" y="1306122"/>
                    </a:lnTo>
                    <a:close/>
                    <a:moveTo>
                      <a:pt x="7573145" y="1306122"/>
                    </a:moveTo>
                    <a:lnTo>
                      <a:pt x="7557766" y="1306122"/>
                    </a:lnTo>
                    <a:cubicBezTo>
                      <a:pt x="7557766" y="1306122"/>
                      <a:pt x="7558148" y="1304469"/>
                      <a:pt x="7558148" y="1304469"/>
                    </a:cubicBezTo>
                    <a:lnTo>
                      <a:pt x="7706337" y="1304469"/>
                    </a:lnTo>
                    <a:lnTo>
                      <a:pt x="7585727" y="1249184"/>
                    </a:lnTo>
                    <a:lnTo>
                      <a:pt x="7572128" y="1242957"/>
                    </a:lnTo>
                    <a:lnTo>
                      <a:pt x="7572509" y="1241305"/>
                    </a:lnTo>
                    <a:lnTo>
                      <a:pt x="7586489" y="1247659"/>
                    </a:lnTo>
                    <a:lnTo>
                      <a:pt x="7713963" y="1305613"/>
                    </a:lnTo>
                    <a:lnTo>
                      <a:pt x="7573272" y="1305994"/>
                    </a:lnTo>
                    <a:close/>
                    <a:moveTo>
                      <a:pt x="7572637" y="1240161"/>
                    </a:moveTo>
                    <a:lnTo>
                      <a:pt x="7572637" y="1240161"/>
                    </a:lnTo>
                    <a:cubicBezTo>
                      <a:pt x="7572637" y="1240161"/>
                      <a:pt x="7573653" y="1240669"/>
                      <a:pt x="7574162" y="1240796"/>
                    </a:cubicBezTo>
                    <a:lnTo>
                      <a:pt x="7572637" y="1240161"/>
                    </a:lnTo>
                    <a:close/>
                    <a:moveTo>
                      <a:pt x="7571747" y="1239780"/>
                    </a:moveTo>
                    <a:lnTo>
                      <a:pt x="7570730" y="1239398"/>
                    </a:lnTo>
                    <a:lnTo>
                      <a:pt x="7570730" y="1239398"/>
                    </a:lnTo>
                    <a:cubicBezTo>
                      <a:pt x="7570730" y="1239398"/>
                      <a:pt x="7571365" y="1239653"/>
                      <a:pt x="7571747" y="1239780"/>
                    </a:cubicBezTo>
                    <a:lnTo>
                      <a:pt x="7571747" y="1239780"/>
                    </a:lnTo>
                    <a:close/>
                    <a:moveTo>
                      <a:pt x="7531077" y="1222622"/>
                    </a:moveTo>
                    <a:cubicBezTo>
                      <a:pt x="7530060" y="1222622"/>
                      <a:pt x="7529171" y="1222622"/>
                      <a:pt x="7528154" y="1222622"/>
                    </a:cubicBezTo>
                    <a:cubicBezTo>
                      <a:pt x="7527392" y="1222241"/>
                      <a:pt x="7526756" y="1221987"/>
                      <a:pt x="7525993" y="1221606"/>
                    </a:cubicBezTo>
                    <a:cubicBezTo>
                      <a:pt x="7524977" y="1220970"/>
                      <a:pt x="7523706" y="1220207"/>
                      <a:pt x="7522181" y="1219318"/>
                    </a:cubicBezTo>
                    <a:cubicBezTo>
                      <a:pt x="7522816" y="1219318"/>
                      <a:pt x="7523452" y="1219318"/>
                      <a:pt x="7524087" y="1219318"/>
                    </a:cubicBezTo>
                    <a:lnTo>
                      <a:pt x="7531205" y="1222495"/>
                    </a:lnTo>
                    <a:close/>
                    <a:moveTo>
                      <a:pt x="1233680" y="1278161"/>
                    </a:moveTo>
                    <a:cubicBezTo>
                      <a:pt x="1233680" y="1278161"/>
                      <a:pt x="1234824" y="1278161"/>
                      <a:pt x="1235459" y="1278161"/>
                    </a:cubicBezTo>
                    <a:lnTo>
                      <a:pt x="1232663" y="1279051"/>
                    </a:lnTo>
                    <a:cubicBezTo>
                      <a:pt x="1225419" y="1279051"/>
                      <a:pt x="1218175" y="1278924"/>
                      <a:pt x="1210931" y="1278797"/>
                    </a:cubicBezTo>
                    <a:cubicBezTo>
                      <a:pt x="1221479" y="1278670"/>
                      <a:pt x="1229359" y="1278416"/>
                      <a:pt x="1233680" y="1278161"/>
                    </a:cubicBezTo>
                    <a:close/>
                    <a:moveTo>
                      <a:pt x="4575431" y="1303198"/>
                    </a:moveTo>
                    <a:cubicBezTo>
                      <a:pt x="4574415" y="1303198"/>
                      <a:pt x="4572889" y="1303072"/>
                      <a:pt x="4570602" y="1302944"/>
                    </a:cubicBezTo>
                    <a:cubicBezTo>
                      <a:pt x="4567043" y="1302944"/>
                      <a:pt x="4561959" y="1302690"/>
                      <a:pt x="4555986" y="1302563"/>
                    </a:cubicBezTo>
                    <a:lnTo>
                      <a:pt x="4564247" y="1302309"/>
                    </a:lnTo>
                    <a:cubicBezTo>
                      <a:pt x="4609492" y="1303453"/>
                      <a:pt x="4739125" y="1303326"/>
                      <a:pt x="4773948" y="1302690"/>
                    </a:cubicBezTo>
                    <a:cubicBezTo>
                      <a:pt x="4780430" y="1302309"/>
                      <a:pt x="4781955" y="1302055"/>
                      <a:pt x="4779922" y="1301801"/>
                    </a:cubicBezTo>
                    <a:lnTo>
                      <a:pt x="4824023" y="1301801"/>
                    </a:lnTo>
                    <a:lnTo>
                      <a:pt x="4824023" y="1306122"/>
                    </a:lnTo>
                    <a:cubicBezTo>
                      <a:pt x="4735058" y="1304978"/>
                      <a:pt x="4649271" y="1303961"/>
                      <a:pt x="4575304" y="1303072"/>
                    </a:cubicBezTo>
                    <a:close/>
                    <a:moveTo>
                      <a:pt x="7527010" y="1219445"/>
                    </a:moveTo>
                    <a:cubicBezTo>
                      <a:pt x="7527010" y="1219445"/>
                      <a:pt x="7527900" y="1219445"/>
                      <a:pt x="7528535" y="1219572"/>
                    </a:cubicBezTo>
                    <a:cubicBezTo>
                      <a:pt x="7529044" y="1219826"/>
                      <a:pt x="7529425" y="1219953"/>
                      <a:pt x="7529933" y="1220207"/>
                    </a:cubicBezTo>
                    <a:cubicBezTo>
                      <a:pt x="7531459" y="1220970"/>
                      <a:pt x="7533238" y="1221733"/>
                      <a:pt x="7535017" y="1222495"/>
                    </a:cubicBezTo>
                    <a:cubicBezTo>
                      <a:pt x="7534382" y="1222495"/>
                      <a:pt x="7533874" y="1222495"/>
                      <a:pt x="7533238" y="1222495"/>
                    </a:cubicBezTo>
                    <a:lnTo>
                      <a:pt x="7530569" y="1221224"/>
                    </a:lnTo>
                    <a:lnTo>
                      <a:pt x="7526248" y="1219191"/>
                    </a:lnTo>
                    <a:cubicBezTo>
                      <a:pt x="7526248" y="1219191"/>
                      <a:pt x="7526756" y="1219191"/>
                      <a:pt x="7527010" y="1219191"/>
                    </a:cubicBezTo>
                    <a:close/>
                    <a:moveTo>
                      <a:pt x="7521800" y="1218428"/>
                    </a:moveTo>
                    <a:cubicBezTo>
                      <a:pt x="7521800" y="1218428"/>
                      <a:pt x="7520783" y="1218428"/>
                      <a:pt x="7520275" y="1218428"/>
                    </a:cubicBezTo>
                    <a:cubicBezTo>
                      <a:pt x="7517987" y="1217157"/>
                      <a:pt x="7515191" y="1215760"/>
                      <a:pt x="7512141" y="1214107"/>
                    </a:cubicBezTo>
                    <a:cubicBezTo>
                      <a:pt x="7514428" y="1215124"/>
                      <a:pt x="7516843" y="1216268"/>
                      <a:pt x="7519003" y="1217157"/>
                    </a:cubicBezTo>
                    <a:lnTo>
                      <a:pt x="7521673" y="1218428"/>
                    </a:lnTo>
                    <a:close/>
                    <a:moveTo>
                      <a:pt x="7301804" y="1121457"/>
                    </a:moveTo>
                    <a:lnTo>
                      <a:pt x="7332941" y="1135819"/>
                    </a:lnTo>
                    <a:lnTo>
                      <a:pt x="7408688" y="1171404"/>
                    </a:lnTo>
                    <a:cubicBezTo>
                      <a:pt x="7382253" y="1159331"/>
                      <a:pt x="7352514" y="1145732"/>
                      <a:pt x="7320359" y="1130989"/>
                    </a:cubicBezTo>
                    <a:cubicBezTo>
                      <a:pt x="7314132" y="1128193"/>
                      <a:pt x="7307777" y="1125270"/>
                      <a:pt x="7301422" y="1122347"/>
                    </a:cubicBezTo>
                    <a:lnTo>
                      <a:pt x="7301804" y="1121585"/>
                    </a:lnTo>
                    <a:close/>
                    <a:moveTo>
                      <a:pt x="5298329" y="407456"/>
                    </a:moveTo>
                    <a:cubicBezTo>
                      <a:pt x="5298329" y="407456"/>
                      <a:pt x="5298456" y="407456"/>
                      <a:pt x="5298583" y="407456"/>
                    </a:cubicBezTo>
                    <a:lnTo>
                      <a:pt x="5300108" y="408727"/>
                    </a:lnTo>
                    <a:cubicBezTo>
                      <a:pt x="5295787" y="407583"/>
                      <a:pt x="5291466" y="406312"/>
                      <a:pt x="5287272" y="405168"/>
                    </a:cubicBezTo>
                    <a:cubicBezTo>
                      <a:pt x="5263633" y="399195"/>
                      <a:pt x="5240248" y="393349"/>
                      <a:pt x="5217245" y="387503"/>
                    </a:cubicBezTo>
                    <a:cubicBezTo>
                      <a:pt x="5216101" y="387249"/>
                      <a:pt x="5214957" y="386994"/>
                      <a:pt x="5213813" y="386613"/>
                    </a:cubicBezTo>
                    <a:lnTo>
                      <a:pt x="5213813" y="386359"/>
                    </a:lnTo>
                    <a:cubicBezTo>
                      <a:pt x="5223726" y="388900"/>
                      <a:pt x="5234783" y="391696"/>
                      <a:pt x="5246603" y="394747"/>
                    </a:cubicBezTo>
                    <a:cubicBezTo>
                      <a:pt x="5266683" y="399703"/>
                      <a:pt x="5284984" y="404152"/>
                      <a:pt x="5298329" y="407329"/>
                    </a:cubicBezTo>
                    <a:close/>
                    <a:moveTo>
                      <a:pt x="1165559" y="1289091"/>
                    </a:moveTo>
                    <a:lnTo>
                      <a:pt x="1167719" y="1289091"/>
                    </a:lnTo>
                    <a:cubicBezTo>
                      <a:pt x="1164796" y="1289091"/>
                      <a:pt x="1161873" y="1289091"/>
                      <a:pt x="1159077" y="1289219"/>
                    </a:cubicBezTo>
                    <a:lnTo>
                      <a:pt x="1104936" y="1289219"/>
                    </a:lnTo>
                    <a:cubicBezTo>
                      <a:pt x="1126160" y="1289219"/>
                      <a:pt x="1146368" y="1289219"/>
                      <a:pt x="1165686" y="1289091"/>
                    </a:cubicBezTo>
                    <a:close/>
                    <a:moveTo>
                      <a:pt x="1237111" y="1306376"/>
                    </a:moveTo>
                    <a:lnTo>
                      <a:pt x="1157552" y="1306757"/>
                    </a:lnTo>
                    <a:lnTo>
                      <a:pt x="1157552" y="1306376"/>
                    </a:lnTo>
                    <a:lnTo>
                      <a:pt x="1237111" y="1306376"/>
                    </a:lnTo>
                    <a:close/>
                    <a:moveTo>
                      <a:pt x="1122348" y="1307138"/>
                    </a:moveTo>
                    <a:cubicBezTo>
                      <a:pt x="1116628" y="1307138"/>
                      <a:pt x="1111163" y="1307138"/>
                      <a:pt x="1106588" y="1307138"/>
                    </a:cubicBezTo>
                    <a:cubicBezTo>
                      <a:pt x="1102394" y="1307138"/>
                      <a:pt x="1098963" y="1307265"/>
                      <a:pt x="1095912" y="1307393"/>
                    </a:cubicBezTo>
                    <a:lnTo>
                      <a:pt x="1081170" y="1307138"/>
                    </a:lnTo>
                    <a:lnTo>
                      <a:pt x="1081170" y="1306122"/>
                    </a:lnTo>
                    <a:lnTo>
                      <a:pt x="1087270" y="1306122"/>
                    </a:lnTo>
                    <a:cubicBezTo>
                      <a:pt x="1087270" y="1306122"/>
                      <a:pt x="1122475" y="1307011"/>
                      <a:pt x="1122475" y="1307011"/>
                    </a:cubicBezTo>
                    <a:close/>
                    <a:moveTo>
                      <a:pt x="5647069" y="1299386"/>
                    </a:moveTo>
                    <a:cubicBezTo>
                      <a:pt x="5647069" y="1299386"/>
                      <a:pt x="5647323" y="1299386"/>
                      <a:pt x="5647450" y="1299386"/>
                    </a:cubicBezTo>
                    <a:lnTo>
                      <a:pt x="5645417" y="1299386"/>
                    </a:lnTo>
                    <a:cubicBezTo>
                      <a:pt x="5645417" y="1299386"/>
                      <a:pt x="5646434" y="1299386"/>
                      <a:pt x="5647069" y="1299386"/>
                    </a:cubicBezTo>
                    <a:close/>
                    <a:moveTo>
                      <a:pt x="7518623" y="1310443"/>
                    </a:moveTo>
                    <a:cubicBezTo>
                      <a:pt x="7519893" y="1310443"/>
                      <a:pt x="7521165" y="1310443"/>
                      <a:pt x="7522435" y="1310443"/>
                    </a:cubicBezTo>
                    <a:cubicBezTo>
                      <a:pt x="7524850" y="1311586"/>
                      <a:pt x="7527137" y="1312603"/>
                      <a:pt x="7529552" y="1313747"/>
                    </a:cubicBezTo>
                    <a:cubicBezTo>
                      <a:pt x="7528282" y="1313747"/>
                      <a:pt x="7527010" y="1313747"/>
                      <a:pt x="7525740" y="1313747"/>
                    </a:cubicBezTo>
                    <a:cubicBezTo>
                      <a:pt x="7523452" y="1312730"/>
                      <a:pt x="7521165" y="1311586"/>
                      <a:pt x="7518623" y="1310443"/>
                    </a:cubicBezTo>
                    <a:close/>
                    <a:moveTo>
                      <a:pt x="7551412" y="1313874"/>
                    </a:moveTo>
                    <a:lnTo>
                      <a:pt x="7551921" y="1311714"/>
                    </a:lnTo>
                    <a:lnTo>
                      <a:pt x="7551921" y="1311714"/>
                    </a:lnTo>
                    <a:cubicBezTo>
                      <a:pt x="7551921" y="1311714"/>
                      <a:pt x="7551412" y="1313874"/>
                      <a:pt x="7551412" y="1313874"/>
                    </a:cubicBezTo>
                    <a:lnTo>
                      <a:pt x="7551412" y="1313874"/>
                    </a:lnTo>
                    <a:close/>
                    <a:moveTo>
                      <a:pt x="7552174" y="1311841"/>
                    </a:moveTo>
                    <a:lnTo>
                      <a:pt x="7552429" y="1311841"/>
                    </a:lnTo>
                    <a:cubicBezTo>
                      <a:pt x="7552429" y="1311841"/>
                      <a:pt x="7552048" y="1313874"/>
                      <a:pt x="7552048" y="1313874"/>
                    </a:cubicBezTo>
                    <a:cubicBezTo>
                      <a:pt x="7552048" y="1313874"/>
                      <a:pt x="7551921" y="1313874"/>
                      <a:pt x="7551793" y="1313874"/>
                    </a:cubicBezTo>
                    <a:lnTo>
                      <a:pt x="7552301" y="1311841"/>
                    </a:lnTo>
                    <a:close/>
                    <a:moveTo>
                      <a:pt x="7525993" y="1218301"/>
                    </a:moveTo>
                    <a:cubicBezTo>
                      <a:pt x="7525231" y="1218301"/>
                      <a:pt x="7524595" y="1218301"/>
                      <a:pt x="7523833" y="1218301"/>
                    </a:cubicBezTo>
                    <a:lnTo>
                      <a:pt x="7508582" y="1211311"/>
                    </a:lnTo>
                    <a:lnTo>
                      <a:pt x="7510869" y="1211311"/>
                    </a:lnTo>
                    <a:cubicBezTo>
                      <a:pt x="7515826" y="1213599"/>
                      <a:pt x="7520910" y="1215886"/>
                      <a:pt x="7525867" y="1218301"/>
                    </a:cubicBezTo>
                    <a:close/>
                    <a:moveTo>
                      <a:pt x="5651644" y="505190"/>
                    </a:moveTo>
                    <a:cubicBezTo>
                      <a:pt x="5649484" y="504554"/>
                      <a:pt x="5647196" y="503791"/>
                      <a:pt x="5645035" y="503156"/>
                    </a:cubicBezTo>
                    <a:lnTo>
                      <a:pt x="5650246" y="504681"/>
                    </a:lnTo>
                    <a:cubicBezTo>
                      <a:pt x="5650246" y="504681"/>
                      <a:pt x="5651136" y="504935"/>
                      <a:pt x="5651644" y="505062"/>
                    </a:cubicBezTo>
                    <a:close/>
                    <a:moveTo>
                      <a:pt x="5636520" y="500741"/>
                    </a:moveTo>
                    <a:lnTo>
                      <a:pt x="5636520" y="500741"/>
                    </a:lnTo>
                    <a:cubicBezTo>
                      <a:pt x="5636520" y="500741"/>
                      <a:pt x="5636902" y="500741"/>
                      <a:pt x="5636902" y="500741"/>
                    </a:cubicBezTo>
                    <a:cubicBezTo>
                      <a:pt x="5636902" y="500741"/>
                      <a:pt x="5636647" y="500741"/>
                      <a:pt x="5636520" y="500741"/>
                    </a:cubicBezTo>
                    <a:close/>
                    <a:moveTo>
                      <a:pt x="5548827" y="476975"/>
                    </a:moveTo>
                    <a:cubicBezTo>
                      <a:pt x="5553784" y="478628"/>
                      <a:pt x="5562299" y="481423"/>
                      <a:pt x="5574373" y="485109"/>
                    </a:cubicBezTo>
                    <a:cubicBezTo>
                      <a:pt x="5589242" y="489811"/>
                      <a:pt x="5609322" y="495785"/>
                      <a:pt x="5633343" y="503283"/>
                    </a:cubicBezTo>
                    <a:cubicBezTo>
                      <a:pt x="5618981" y="499216"/>
                      <a:pt x="5604747" y="495149"/>
                      <a:pt x="5590513" y="491082"/>
                    </a:cubicBezTo>
                    <a:lnTo>
                      <a:pt x="5568272" y="483838"/>
                    </a:lnTo>
                    <a:lnTo>
                      <a:pt x="5536499" y="473417"/>
                    </a:lnTo>
                    <a:cubicBezTo>
                      <a:pt x="5540693" y="474560"/>
                      <a:pt x="5544760" y="475831"/>
                      <a:pt x="5548827" y="476975"/>
                    </a:cubicBezTo>
                    <a:close/>
                    <a:moveTo>
                      <a:pt x="5292864" y="403008"/>
                    </a:moveTo>
                    <a:cubicBezTo>
                      <a:pt x="5293500" y="403516"/>
                      <a:pt x="5294262" y="404024"/>
                      <a:pt x="5294897" y="404660"/>
                    </a:cubicBezTo>
                    <a:cubicBezTo>
                      <a:pt x="5288416" y="402881"/>
                      <a:pt x="5280918" y="400974"/>
                      <a:pt x="5272656" y="398814"/>
                    </a:cubicBezTo>
                    <a:cubicBezTo>
                      <a:pt x="5273673" y="398814"/>
                      <a:pt x="5260964" y="395382"/>
                      <a:pt x="5239358" y="389917"/>
                    </a:cubicBezTo>
                    <a:cubicBezTo>
                      <a:pt x="5242917" y="390680"/>
                      <a:pt x="5246349" y="391442"/>
                      <a:pt x="5249653" y="392205"/>
                    </a:cubicBezTo>
                    <a:cubicBezTo>
                      <a:pt x="5264014" y="395763"/>
                      <a:pt x="5278376" y="399322"/>
                      <a:pt x="5292737" y="403135"/>
                    </a:cubicBezTo>
                    <a:close/>
                    <a:moveTo>
                      <a:pt x="4037579" y="1304215"/>
                    </a:moveTo>
                    <a:lnTo>
                      <a:pt x="4056388" y="1304215"/>
                    </a:lnTo>
                    <a:cubicBezTo>
                      <a:pt x="4048127" y="1304342"/>
                      <a:pt x="4038722" y="1304469"/>
                      <a:pt x="4028174" y="1304597"/>
                    </a:cubicBezTo>
                    <a:lnTo>
                      <a:pt x="4037579" y="1304215"/>
                    </a:lnTo>
                    <a:close/>
                    <a:moveTo>
                      <a:pt x="6116037" y="1302182"/>
                    </a:moveTo>
                    <a:lnTo>
                      <a:pt x="6119596" y="1301928"/>
                    </a:lnTo>
                    <a:cubicBezTo>
                      <a:pt x="6120486" y="1301928"/>
                      <a:pt x="6121503" y="1301928"/>
                      <a:pt x="6122392" y="1301928"/>
                    </a:cubicBezTo>
                    <a:lnTo>
                      <a:pt x="6118579" y="1302182"/>
                    </a:lnTo>
                    <a:cubicBezTo>
                      <a:pt x="6117689" y="1302182"/>
                      <a:pt x="6116800" y="1302182"/>
                      <a:pt x="6115911" y="1302182"/>
                    </a:cubicBezTo>
                    <a:close/>
                    <a:moveTo>
                      <a:pt x="6672318" y="1296081"/>
                    </a:moveTo>
                    <a:cubicBezTo>
                      <a:pt x="6673589" y="1296081"/>
                      <a:pt x="6674987" y="1296208"/>
                      <a:pt x="6676258" y="1296336"/>
                    </a:cubicBezTo>
                    <a:cubicBezTo>
                      <a:pt x="6670793" y="1296336"/>
                      <a:pt x="6665328" y="1296336"/>
                      <a:pt x="6659736" y="1296336"/>
                    </a:cubicBezTo>
                    <a:cubicBezTo>
                      <a:pt x="6663930" y="1296336"/>
                      <a:pt x="6668124" y="1296208"/>
                      <a:pt x="6672318" y="1296081"/>
                    </a:cubicBezTo>
                    <a:close/>
                    <a:moveTo>
                      <a:pt x="6796868" y="1296971"/>
                    </a:moveTo>
                    <a:lnTo>
                      <a:pt x="6907183" y="1296971"/>
                    </a:lnTo>
                    <a:cubicBezTo>
                      <a:pt x="6906040" y="1296971"/>
                      <a:pt x="6904896" y="1296971"/>
                      <a:pt x="6904006" y="1297098"/>
                    </a:cubicBezTo>
                    <a:cubicBezTo>
                      <a:pt x="7008222" y="1297098"/>
                      <a:pt x="7089941" y="1297098"/>
                      <a:pt x="7159207" y="1297479"/>
                    </a:cubicBezTo>
                    <a:cubicBezTo>
                      <a:pt x="7157809" y="1297734"/>
                      <a:pt x="7152725" y="1297988"/>
                      <a:pt x="7142812" y="1298369"/>
                    </a:cubicBezTo>
                    <a:lnTo>
                      <a:pt x="7208518" y="1298369"/>
                    </a:lnTo>
                    <a:lnTo>
                      <a:pt x="7208518" y="1298877"/>
                    </a:lnTo>
                    <a:cubicBezTo>
                      <a:pt x="7157427" y="1299132"/>
                      <a:pt x="7121334" y="1299513"/>
                      <a:pt x="7112691" y="1300021"/>
                    </a:cubicBezTo>
                    <a:lnTo>
                      <a:pt x="7082698" y="1299513"/>
                    </a:lnTo>
                    <a:lnTo>
                      <a:pt x="7051179" y="1300021"/>
                    </a:lnTo>
                    <a:lnTo>
                      <a:pt x="7005171" y="1299259"/>
                    </a:lnTo>
                    <a:lnTo>
                      <a:pt x="6990683" y="1299005"/>
                    </a:lnTo>
                    <a:lnTo>
                      <a:pt x="6988014" y="1299005"/>
                    </a:lnTo>
                    <a:cubicBezTo>
                      <a:pt x="6988014" y="1299005"/>
                      <a:pt x="6985853" y="1299005"/>
                      <a:pt x="6985853" y="1299005"/>
                    </a:cubicBezTo>
                    <a:lnTo>
                      <a:pt x="6905405" y="1297734"/>
                    </a:lnTo>
                    <a:lnTo>
                      <a:pt x="6808687" y="1299259"/>
                    </a:lnTo>
                    <a:lnTo>
                      <a:pt x="6801062" y="1298623"/>
                    </a:lnTo>
                    <a:lnTo>
                      <a:pt x="6783269" y="1297098"/>
                    </a:lnTo>
                    <a:cubicBezTo>
                      <a:pt x="6788607" y="1297098"/>
                      <a:pt x="6793183" y="1297098"/>
                      <a:pt x="6796995" y="1297098"/>
                    </a:cubicBezTo>
                    <a:close/>
                    <a:moveTo>
                      <a:pt x="7552301" y="1313747"/>
                    </a:moveTo>
                    <a:lnTo>
                      <a:pt x="7552683" y="1311968"/>
                    </a:lnTo>
                    <a:lnTo>
                      <a:pt x="7553573" y="1312349"/>
                    </a:lnTo>
                    <a:lnTo>
                      <a:pt x="7553318" y="1313620"/>
                    </a:lnTo>
                    <a:cubicBezTo>
                      <a:pt x="7553318" y="1313620"/>
                      <a:pt x="7552683" y="1313620"/>
                      <a:pt x="7552301" y="1313620"/>
                    </a:cubicBezTo>
                    <a:close/>
                    <a:moveTo>
                      <a:pt x="7569459" y="1233425"/>
                    </a:moveTo>
                    <a:lnTo>
                      <a:pt x="7569459" y="1232663"/>
                    </a:lnTo>
                    <a:cubicBezTo>
                      <a:pt x="7569459" y="1232663"/>
                      <a:pt x="7569586" y="1232663"/>
                      <a:pt x="7569713" y="1232663"/>
                    </a:cubicBezTo>
                    <a:lnTo>
                      <a:pt x="7569713" y="1233425"/>
                    </a:lnTo>
                    <a:cubicBezTo>
                      <a:pt x="7569713" y="1233425"/>
                      <a:pt x="7569459" y="1233425"/>
                      <a:pt x="7569459" y="1233425"/>
                    </a:cubicBezTo>
                    <a:close/>
                    <a:moveTo>
                      <a:pt x="7569840" y="1231519"/>
                    </a:moveTo>
                    <a:lnTo>
                      <a:pt x="7570475" y="1228596"/>
                    </a:lnTo>
                    <a:lnTo>
                      <a:pt x="7570475" y="1228596"/>
                    </a:lnTo>
                    <a:lnTo>
                      <a:pt x="7569840" y="1231519"/>
                    </a:lnTo>
                    <a:cubicBezTo>
                      <a:pt x="7569840" y="1231519"/>
                      <a:pt x="7569840" y="1231519"/>
                      <a:pt x="7569840" y="1231519"/>
                    </a:cubicBezTo>
                    <a:close/>
                    <a:moveTo>
                      <a:pt x="7542007" y="1222495"/>
                    </a:moveTo>
                    <a:cubicBezTo>
                      <a:pt x="7540101" y="1221606"/>
                      <a:pt x="7538194" y="1220716"/>
                      <a:pt x="7536288" y="1219826"/>
                    </a:cubicBezTo>
                    <a:cubicBezTo>
                      <a:pt x="7537686" y="1219826"/>
                      <a:pt x="7539211" y="1219826"/>
                      <a:pt x="7540864" y="1219953"/>
                    </a:cubicBezTo>
                    <a:cubicBezTo>
                      <a:pt x="7541117" y="1219953"/>
                      <a:pt x="7541244" y="1220081"/>
                      <a:pt x="7541499" y="1220207"/>
                    </a:cubicBezTo>
                    <a:cubicBezTo>
                      <a:pt x="7541499" y="1220207"/>
                      <a:pt x="7541499" y="1220207"/>
                      <a:pt x="7541626" y="1220207"/>
                    </a:cubicBezTo>
                    <a:cubicBezTo>
                      <a:pt x="7543278" y="1220970"/>
                      <a:pt x="7544803" y="1221606"/>
                      <a:pt x="7546328" y="1222368"/>
                    </a:cubicBezTo>
                    <a:cubicBezTo>
                      <a:pt x="7544931" y="1222368"/>
                      <a:pt x="7543406" y="1222368"/>
                      <a:pt x="7542007" y="1222368"/>
                    </a:cubicBezTo>
                    <a:close/>
                    <a:moveTo>
                      <a:pt x="7503879" y="1208261"/>
                    </a:moveTo>
                    <a:lnTo>
                      <a:pt x="7501719" y="1208261"/>
                    </a:lnTo>
                    <a:cubicBezTo>
                      <a:pt x="7501719" y="1208261"/>
                      <a:pt x="7484180" y="1200254"/>
                      <a:pt x="7484180" y="1200254"/>
                    </a:cubicBezTo>
                    <a:cubicBezTo>
                      <a:pt x="7479860" y="1198221"/>
                      <a:pt x="7475411" y="1196060"/>
                      <a:pt x="7470709" y="1193773"/>
                    </a:cubicBezTo>
                    <a:cubicBezTo>
                      <a:pt x="7476174" y="1196187"/>
                      <a:pt x="7481258" y="1198475"/>
                      <a:pt x="7486087" y="1200508"/>
                    </a:cubicBezTo>
                    <a:cubicBezTo>
                      <a:pt x="7492695" y="1203304"/>
                      <a:pt x="7498542" y="1205846"/>
                      <a:pt x="7503752" y="1208134"/>
                    </a:cubicBezTo>
                    <a:close/>
                    <a:moveTo>
                      <a:pt x="5648975" y="500869"/>
                    </a:moveTo>
                    <a:cubicBezTo>
                      <a:pt x="5648975" y="500869"/>
                      <a:pt x="5648975" y="500869"/>
                      <a:pt x="5648848" y="500869"/>
                    </a:cubicBezTo>
                    <a:cubicBezTo>
                      <a:pt x="5699304" y="516501"/>
                      <a:pt x="5745820" y="532514"/>
                      <a:pt x="5786616" y="545605"/>
                    </a:cubicBezTo>
                    <a:cubicBezTo>
                      <a:pt x="5816991" y="555518"/>
                      <a:pt x="5844188" y="564414"/>
                      <a:pt x="5866938" y="571786"/>
                    </a:cubicBezTo>
                    <a:cubicBezTo>
                      <a:pt x="5831098" y="560601"/>
                      <a:pt x="5795130" y="549290"/>
                      <a:pt x="5759291" y="537852"/>
                    </a:cubicBezTo>
                    <a:lnTo>
                      <a:pt x="5672615" y="508748"/>
                    </a:lnTo>
                    <a:cubicBezTo>
                      <a:pt x="5663972" y="505825"/>
                      <a:pt x="5655330" y="503283"/>
                      <a:pt x="5646687" y="500614"/>
                    </a:cubicBezTo>
                    <a:cubicBezTo>
                      <a:pt x="5647959" y="500869"/>
                      <a:pt x="5648848" y="500995"/>
                      <a:pt x="5648848" y="500869"/>
                    </a:cubicBezTo>
                    <a:close/>
                    <a:moveTo>
                      <a:pt x="1126542" y="1296208"/>
                    </a:moveTo>
                    <a:lnTo>
                      <a:pt x="1110274" y="1295954"/>
                    </a:lnTo>
                    <a:lnTo>
                      <a:pt x="1112816" y="1295954"/>
                    </a:lnTo>
                    <a:cubicBezTo>
                      <a:pt x="1112816" y="1295954"/>
                      <a:pt x="1113070" y="1295954"/>
                      <a:pt x="1113070" y="1295954"/>
                    </a:cubicBezTo>
                    <a:cubicBezTo>
                      <a:pt x="1114086" y="1295954"/>
                      <a:pt x="1115230" y="1295954"/>
                      <a:pt x="1116247" y="1295954"/>
                    </a:cubicBezTo>
                    <a:cubicBezTo>
                      <a:pt x="1163144" y="1296717"/>
                      <a:pt x="1211566" y="1297225"/>
                      <a:pt x="1255540" y="1297734"/>
                    </a:cubicBezTo>
                    <a:lnTo>
                      <a:pt x="1280323" y="1298750"/>
                    </a:lnTo>
                    <a:lnTo>
                      <a:pt x="1307774" y="1298750"/>
                    </a:lnTo>
                    <a:cubicBezTo>
                      <a:pt x="1307774" y="1298750"/>
                      <a:pt x="1307774" y="1298877"/>
                      <a:pt x="1307774" y="1298877"/>
                    </a:cubicBezTo>
                    <a:lnTo>
                      <a:pt x="1162000" y="1299386"/>
                    </a:lnTo>
                    <a:lnTo>
                      <a:pt x="1111672" y="1298115"/>
                    </a:lnTo>
                    <a:cubicBezTo>
                      <a:pt x="1110655" y="1298115"/>
                      <a:pt x="1109765" y="1297988"/>
                      <a:pt x="1108749" y="1297861"/>
                    </a:cubicBezTo>
                    <a:lnTo>
                      <a:pt x="1226690" y="1297861"/>
                    </a:lnTo>
                    <a:lnTo>
                      <a:pt x="1126414" y="1296208"/>
                    </a:lnTo>
                    <a:close/>
                    <a:moveTo>
                      <a:pt x="4027030" y="1305105"/>
                    </a:moveTo>
                    <a:lnTo>
                      <a:pt x="4119934" y="1305105"/>
                    </a:lnTo>
                    <a:lnTo>
                      <a:pt x="4118282" y="1305613"/>
                    </a:lnTo>
                    <a:lnTo>
                      <a:pt x="4046094" y="1306757"/>
                    </a:lnTo>
                    <a:lnTo>
                      <a:pt x="4027030" y="1305105"/>
                    </a:lnTo>
                    <a:close/>
                    <a:moveTo>
                      <a:pt x="6623134" y="1298242"/>
                    </a:moveTo>
                    <a:lnTo>
                      <a:pt x="6611822" y="1297734"/>
                    </a:lnTo>
                    <a:cubicBezTo>
                      <a:pt x="6640164" y="1297734"/>
                      <a:pt x="6668124" y="1297734"/>
                      <a:pt x="6693797" y="1297734"/>
                    </a:cubicBezTo>
                    <a:cubicBezTo>
                      <a:pt x="6708793" y="1298623"/>
                      <a:pt x="6725570" y="1299386"/>
                      <a:pt x="6743236" y="1300021"/>
                    </a:cubicBezTo>
                    <a:lnTo>
                      <a:pt x="6623261" y="1298369"/>
                    </a:lnTo>
                    <a:close/>
                    <a:moveTo>
                      <a:pt x="7485578" y="1304469"/>
                    </a:moveTo>
                    <a:cubicBezTo>
                      <a:pt x="7486977" y="1305105"/>
                      <a:pt x="7488375" y="1305740"/>
                      <a:pt x="7489772" y="1306376"/>
                    </a:cubicBezTo>
                    <a:lnTo>
                      <a:pt x="7486595" y="1306376"/>
                    </a:lnTo>
                    <a:cubicBezTo>
                      <a:pt x="7486595" y="1306376"/>
                      <a:pt x="7482401" y="1304469"/>
                      <a:pt x="7482401" y="1304469"/>
                    </a:cubicBezTo>
                    <a:cubicBezTo>
                      <a:pt x="7483418" y="1304469"/>
                      <a:pt x="7484562" y="1304469"/>
                      <a:pt x="7485578" y="1304469"/>
                    </a:cubicBezTo>
                    <a:close/>
                    <a:moveTo>
                      <a:pt x="7531332" y="1316416"/>
                    </a:moveTo>
                    <a:lnTo>
                      <a:pt x="7535017" y="1316416"/>
                    </a:lnTo>
                    <a:cubicBezTo>
                      <a:pt x="7536542" y="1317051"/>
                      <a:pt x="7537940" y="1317687"/>
                      <a:pt x="7539465" y="1318450"/>
                    </a:cubicBezTo>
                    <a:cubicBezTo>
                      <a:pt x="7538194" y="1318450"/>
                      <a:pt x="7536924" y="1318450"/>
                      <a:pt x="7535652" y="1318450"/>
                    </a:cubicBezTo>
                    <a:cubicBezTo>
                      <a:pt x="7534255" y="1317814"/>
                      <a:pt x="7532857" y="1317179"/>
                      <a:pt x="7531332" y="1316416"/>
                    </a:cubicBezTo>
                    <a:close/>
                    <a:moveTo>
                      <a:pt x="7550776" y="1316162"/>
                    </a:moveTo>
                    <a:lnTo>
                      <a:pt x="7550776" y="1316162"/>
                    </a:lnTo>
                    <a:cubicBezTo>
                      <a:pt x="7550776" y="1316162"/>
                      <a:pt x="7550776" y="1316670"/>
                      <a:pt x="7550776" y="1316670"/>
                    </a:cubicBezTo>
                    <a:lnTo>
                      <a:pt x="7550776" y="1316670"/>
                    </a:lnTo>
                    <a:cubicBezTo>
                      <a:pt x="7550776" y="1316670"/>
                      <a:pt x="7550776" y="1316162"/>
                      <a:pt x="7550776" y="1316162"/>
                    </a:cubicBezTo>
                    <a:close/>
                    <a:moveTo>
                      <a:pt x="7550904" y="1316797"/>
                    </a:moveTo>
                    <a:lnTo>
                      <a:pt x="7550904" y="1316162"/>
                    </a:lnTo>
                    <a:cubicBezTo>
                      <a:pt x="7550904" y="1316162"/>
                      <a:pt x="7551285" y="1316162"/>
                      <a:pt x="7551285" y="1316162"/>
                    </a:cubicBezTo>
                    <a:lnTo>
                      <a:pt x="7551285" y="1316924"/>
                    </a:lnTo>
                    <a:cubicBezTo>
                      <a:pt x="7551285" y="1316924"/>
                      <a:pt x="7550904" y="1316924"/>
                      <a:pt x="7550904" y="1316924"/>
                    </a:cubicBezTo>
                    <a:close/>
                    <a:moveTo>
                      <a:pt x="7724892" y="1306884"/>
                    </a:moveTo>
                    <a:lnTo>
                      <a:pt x="7708370" y="1299386"/>
                    </a:lnTo>
                    <a:lnTo>
                      <a:pt x="7588014" y="1243974"/>
                    </a:lnTo>
                    <a:cubicBezTo>
                      <a:pt x="7582677" y="1241559"/>
                      <a:pt x="7577466" y="1239144"/>
                      <a:pt x="7572255" y="1236730"/>
                    </a:cubicBezTo>
                    <a:lnTo>
                      <a:pt x="7572764" y="1234442"/>
                    </a:lnTo>
                    <a:cubicBezTo>
                      <a:pt x="7572764" y="1234442"/>
                      <a:pt x="7573272" y="1234696"/>
                      <a:pt x="7573399" y="1234696"/>
                    </a:cubicBezTo>
                    <a:cubicBezTo>
                      <a:pt x="7576830" y="1236094"/>
                      <a:pt x="7578864" y="1236856"/>
                      <a:pt x="7578864" y="1236730"/>
                    </a:cubicBezTo>
                    <a:cubicBezTo>
                      <a:pt x="7578864" y="1236602"/>
                      <a:pt x="7577084" y="1235586"/>
                      <a:pt x="7573780" y="1233806"/>
                    </a:cubicBezTo>
                    <a:cubicBezTo>
                      <a:pt x="7573272" y="1233552"/>
                      <a:pt x="7572509" y="1233171"/>
                      <a:pt x="7572001" y="1232917"/>
                    </a:cubicBezTo>
                    <a:lnTo>
                      <a:pt x="7572001" y="1232154"/>
                    </a:lnTo>
                    <a:cubicBezTo>
                      <a:pt x="7572764" y="1232535"/>
                      <a:pt x="7574034" y="1233171"/>
                      <a:pt x="7576195" y="1234315"/>
                    </a:cubicBezTo>
                    <a:cubicBezTo>
                      <a:pt x="7579372" y="1235840"/>
                      <a:pt x="7583821" y="1238001"/>
                      <a:pt x="7589539" y="1240796"/>
                    </a:cubicBezTo>
                    <a:lnTo>
                      <a:pt x="7724892" y="1306884"/>
                    </a:lnTo>
                    <a:close/>
                    <a:moveTo>
                      <a:pt x="7570475" y="1233679"/>
                    </a:moveTo>
                    <a:lnTo>
                      <a:pt x="7570475" y="1233298"/>
                    </a:lnTo>
                    <a:cubicBezTo>
                      <a:pt x="7570475" y="1233298"/>
                      <a:pt x="7571112" y="1233552"/>
                      <a:pt x="7571365" y="1233679"/>
                    </a:cubicBezTo>
                    <a:lnTo>
                      <a:pt x="7570475" y="1233679"/>
                    </a:lnTo>
                    <a:close/>
                    <a:moveTo>
                      <a:pt x="7570095" y="1233679"/>
                    </a:moveTo>
                    <a:lnTo>
                      <a:pt x="7569840" y="1233679"/>
                    </a:lnTo>
                    <a:cubicBezTo>
                      <a:pt x="7569840" y="1233679"/>
                      <a:pt x="7569967" y="1233044"/>
                      <a:pt x="7569967" y="1233044"/>
                    </a:cubicBezTo>
                    <a:cubicBezTo>
                      <a:pt x="7569967" y="1233044"/>
                      <a:pt x="7570095" y="1233044"/>
                      <a:pt x="7570222" y="1233044"/>
                    </a:cubicBezTo>
                    <a:lnTo>
                      <a:pt x="7570222" y="1233552"/>
                    </a:lnTo>
                    <a:close/>
                    <a:moveTo>
                      <a:pt x="7570095" y="1231900"/>
                    </a:moveTo>
                    <a:lnTo>
                      <a:pt x="7570730" y="1228850"/>
                    </a:lnTo>
                    <a:lnTo>
                      <a:pt x="7570984" y="1228850"/>
                    </a:lnTo>
                    <a:lnTo>
                      <a:pt x="7570222" y="1232027"/>
                    </a:lnTo>
                    <a:cubicBezTo>
                      <a:pt x="7570222" y="1232027"/>
                      <a:pt x="7570095" y="1232027"/>
                      <a:pt x="7569967" y="1232027"/>
                    </a:cubicBezTo>
                    <a:close/>
                    <a:moveTo>
                      <a:pt x="7550776" y="1222622"/>
                    </a:moveTo>
                    <a:cubicBezTo>
                      <a:pt x="7549379" y="1221987"/>
                      <a:pt x="7547981" y="1221351"/>
                      <a:pt x="7546583" y="1220716"/>
                    </a:cubicBezTo>
                    <a:cubicBezTo>
                      <a:pt x="7548743" y="1220716"/>
                      <a:pt x="7551539" y="1220716"/>
                      <a:pt x="7554843" y="1220716"/>
                    </a:cubicBezTo>
                    <a:cubicBezTo>
                      <a:pt x="7556241" y="1221351"/>
                      <a:pt x="7557513" y="1221987"/>
                      <a:pt x="7558910" y="1222495"/>
                    </a:cubicBezTo>
                    <a:cubicBezTo>
                      <a:pt x="7556241" y="1222495"/>
                      <a:pt x="7553446" y="1222495"/>
                      <a:pt x="7550776" y="1222495"/>
                    </a:cubicBezTo>
                    <a:close/>
                    <a:moveTo>
                      <a:pt x="6206146" y="684770"/>
                    </a:moveTo>
                    <a:lnTo>
                      <a:pt x="6186955" y="677526"/>
                    </a:lnTo>
                    <a:lnTo>
                      <a:pt x="6208306" y="684643"/>
                    </a:lnTo>
                    <a:cubicBezTo>
                      <a:pt x="6228768" y="692141"/>
                      <a:pt x="6249357" y="699513"/>
                      <a:pt x="6269564" y="706884"/>
                    </a:cubicBezTo>
                    <a:cubicBezTo>
                      <a:pt x="6248340" y="699513"/>
                      <a:pt x="6227242" y="692141"/>
                      <a:pt x="6206018" y="684770"/>
                    </a:cubicBezTo>
                    <a:close/>
                    <a:moveTo>
                      <a:pt x="831180" y="1275492"/>
                    </a:moveTo>
                    <a:lnTo>
                      <a:pt x="917221" y="1275492"/>
                    </a:lnTo>
                    <a:cubicBezTo>
                      <a:pt x="917221" y="1275492"/>
                      <a:pt x="916205" y="1275492"/>
                      <a:pt x="915823" y="1275492"/>
                    </a:cubicBezTo>
                    <a:cubicBezTo>
                      <a:pt x="912011" y="1275620"/>
                      <a:pt x="909977" y="1275747"/>
                      <a:pt x="909977" y="1276001"/>
                    </a:cubicBezTo>
                    <a:cubicBezTo>
                      <a:pt x="909977" y="1276001"/>
                      <a:pt x="910867" y="1276255"/>
                      <a:pt x="912265" y="1276255"/>
                    </a:cubicBezTo>
                    <a:cubicBezTo>
                      <a:pt x="873756" y="1276001"/>
                      <a:pt x="837789" y="1275874"/>
                      <a:pt x="806270" y="1275620"/>
                    </a:cubicBezTo>
                    <a:lnTo>
                      <a:pt x="831180" y="1275365"/>
                    </a:lnTo>
                    <a:close/>
                    <a:moveTo>
                      <a:pt x="719975" y="1294175"/>
                    </a:moveTo>
                    <a:lnTo>
                      <a:pt x="680449" y="1295192"/>
                    </a:lnTo>
                    <a:cubicBezTo>
                      <a:pt x="665961" y="1294810"/>
                      <a:pt x="650329" y="1294429"/>
                      <a:pt x="634696" y="1294175"/>
                    </a:cubicBezTo>
                    <a:lnTo>
                      <a:pt x="719975" y="1294175"/>
                    </a:lnTo>
                    <a:close/>
                    <a:moveTo>
                      <a:pt x="2772507" y="1310951"/>
                    </a:moveTo>
                    <a:cubicBezTo>
                      <a:pt x="2779624" y="1310951"/>
                      <a:pt x="2786868" y="1310951"/>
                      <a:pt x="2794113" y="1311078"/>
                    </a:cubicBezTo>
                    <a:lnTo>
                      <a:pt x="2826013" y="1311332"/>
                    </a:lnTo>
                    <a:cubicBezTo>
                      <a:pt x="2810380" y="1311586"/>
                      <a:pt x="2796146" y="1311714"/>
                      <a:pt x="2783691" y="1311841"/>
                    </a:cubicBezTo>
                    <a:lnTo>
                      <a:pt x="2772507" y="1310951"/>
                    </a:lnTo>
                    <a:close/>
                    <a:moveTo>
                      <a:pt x="4084094" y="1309934"/>
                    </a:moveTo>
                    <a:lnTo>
                      <a:pt x="4073418" y="1309045"/>
                    </a:lnTo>
                    <a:cubicBezTo>
                      <a:pt x="4080027" y="1309045"/>
                      <a:pt x="4086255" y="1309045"/>
                      <a:pt x="4091466" y="1309045"/>
                    </a:cubicBezTo>
                    <a:cubicBezTo>
                      <a:pt x="4098074" y="1308918"/>
                      <a:pt x="4103412" y="1308790"/>
                      <a:pt x="4107225" y="1308664"/>
                    </a:cubicBezTo>
                    <a:lnTo>
                      <a:pt x="4106081" y="1308918"/>
                    </a:lnTo>
                    <a:lnTo>
                      <a:pt x="4151834" y="1308918"/>
                    </a:lnTo>
                    <a:lnTo>
                      <a:pt x="4084094" y="1310061"/>
                    </a:lnTo>
                    <a:close/>
                    <a:moveTo>
                      <a:pt x="4110148" y="1307774"/>
                    </a:moveTo>
                    <a:cubicBezTo>
                      <a:pt x="4109385" y="1307774"/>
                      <a:pt x="4108369" y="1307774"/>
                      <a:pt x="4107352" y="1307647"/>
                    </a:cubicBezTo>
                    <a:cubicBezTo>
                      <a:pt x="4103539" y="1307647"/>
                      <a:pt x="4098074" y="1307393"/>
                      <a:pt x="4091466" y="1307265"/>
                    </a:cubicBezTo>
                    <a:cubicBezTo>
                      <a:pt x="4080027" y="1307265"/>
                      <a:pt x="4064903" y="1307138"/>
                      <a:pt x="4048127" y="1307011"/>
                    </a:cubicBezTo>
                    <a:lnTo>
                      <a:pt x="4047238" y="1307011"/>
                    </a:lnTo>
                    <a:cubicBezTo>
                      <a:pt x="4047238" y="1307011"/>
                      <a:pt x="4113707" y="1307011"/>
                      <a:pt x="4113707" y="1307011"/>
                    </a:cubicBezTo>
                    <a:lnTo>
                      <a:pt x="4110275" y="1307901"/>
                    </a:lnTo>
                    <a:close/>
                    <a:moveTo>
                      <a:pt x="4329254" y="1307011"/>
                    </a:moveTo>
                    <a:cubicBezTo>
                      <a:pt x="4326331" y="1307011"/>
                      <a:pt x="4323408" y="1307011"/>
                      <a:pt x="4320485" y="1307011"/>
                    </a:cubicBezTo>
                    <a:lnTo>
                      <a:pt x="4315401" y="1307011"/>
                    </a:lnTo>
                    <a:cubicBezTo>
                      <a:pt x="4315401" y="1307011"/>
                      <a:pt x="4324552" y="1306884"/>
                      <a:pt x="4324552" y="1306884"/>
                    </a:cubicBezTo>
                    <a:lnTo>
                      <a:pt x="4329254" y="1306884"/>
                    </a:lnTo>
                    <a:close/>
                    <a:moveTo>
                      <a:pt x="6589708" y="1308282"/>
                    </a:moveTo>
                    <a:lnTo>
                      <a:pt x="6589708" y="1308282"/>
                    </a:lnTo>
                    <a:cubicBezTo>
                      <a:pt x="6589708" y="1308282"/>
                      <a:pt x="6555648" y="1308536"/>
                      <a:pt x="6555648" y="1308536"/>
                    </a:cubicBezTo>
                    <a:lnTo>
                      <a:pt x="6589708" y="1308282"/>
                    </a:lnTo>
                    <a:close/>
                    <a:moveTo>
                      <a:pt x="7145862" y="1307265"/>
                    </a:moveTo>
                    <a:cubicBezTo>
                      <a:pt x="7139508" y="1306503"/>
                      <a:pt x="7126798" y="1305613"/>
                      <a:pt x="7108752" y="1304724"/>
                    </a:cubicBezTo>
                    <a:lnTo>
                      <a:pt x="7139508" y="1304215"/>
                    </a:lnTo>
                    <a:cubicBezTo>
                      <a:pt x="7162130" y="1304215"/>
                      <a:pt x="7187930" y="1304342"/>
                      <a:pt x="7216144" y="1304469"/>
                    </a:cubicBezTo>
                    <a:cubicBezTo>
                      <a:pt x="7286680" y="1304469"/>
                      <a:pt x="7372340" y="1304469"/>
                      <a:pt x="7460542" y="1304469"/>
                    </a:cubicBezTo>
                    <a:cubicBezTo>
                      <a:pt x="7464736" y="1304469"/>
                      <a:pt x="7468929" y="1304469"/>
                      <a:pt x="7473378" y="1304469"/>
                    </a:cubicBezTo>
                    <a:lnTo>
                      <a:pt x="7477699" y="1306376"/>
                    </a:lnTo>
                    <a:lnTo>
                      <a:pt x="7338787" y="1306757"/>
                    </a:lnTo>
                    <a:lnTo>
                      <a:pt x="7145862" y="1307265"/>
                    </a:lnTo>
                    <a:close/>
                    <a:moveTo>
                      <a:pt x="7498669" y="1310570"/>
                    </a:moveTo>
                    <a:cubicBezTo>
                      <a:pt x="7501084" y="1311714"/>
                      <a:pt x="7503499" y="1312730"/>
                      <a:pt x="7505913" y="1313874"/>
                    </a:cubicBezTo>
                    <a:cubicBezTo>
                      <a:pt x="7504896" y="1313874"/>
                      <a:pt x="7503752" y="1313874"/>
                      <a:pt x="7502736" y="1313874"/>
                    </a:cubicBezTo>
                    <a:lnTo>
                      <a:pt x="7495492" y="1310570"/>
                    </a:lnTo>
                    <a:cubicBezTo>
                      <a:pt x="7496509" y="1310570"/>
                      <a:pt x="7497652" y="1310570"/>
                      <a:pt x="7498669" y="1310570"/>
                    </a:cubicBezTo>
                    <a:close/>
                    <a:moveTo>
                      <a:pt x="7524342" y="1316670"/>
                    </a:moveTo>
                    <a:cubicBezTo>
                      <a:pt x="7525867" y="1317306"/>
                      <a:pt x="7527265" y="1317941"/>
                      <a:pt x="7528663" y="1318577"/>
                    </a:cubicBezTo>
                    <a:cubicBezTo>
                      <a:pt x="7525485" y="1318577"/>
                      <a:pt x="7522308" y="1318577"/>
                      <a:pt x="7519131" y="1318577"/>
                    </a:cubicBezTo>
                    <a:lnTo>
                      <a:pt x="7520020" y="1316670"/>
                    </a:lnTo>
                    <a:lnTo>
                      <a:pt x="7524215" y="1316670"/>
                    </a:lnTo>
                    <a:close/>
                    <a:moveTo>
                      <a:pt x="7543151" y="1322008"/>
                    </a:moveTo>
                    <a:cubicBezTo>
                      <a:pt x="7544422" y="1322008"/>
                      <a:pt x="7545820" y="1322008"/>
                      <a:pt x="7547091" y="1322008"/>
                    </a:cubicBezTo>
                    <a:cubicBezTo>
                      <a:pt x="7547091" y="1322008"/>
                      <a:pt x="7547091" y="1322008"/>
                      <a:pt x="7547091" y="1322008"/>
                    </a:cubicBezTo>
                    <a:lnTo>
                      <a:pt x="7546709" y="1323660"/>
                    </a:lnTo>
                    <a:cubicBezTo>
                      <a:pt x="7545566" y="1323152"/>
                      <a:pt x="7544295" y="1322517"/>
                      <a:pt x="7543151" y="1322008"/>
                    </a:cubicBezTo>
                    <a:close/>
                    <a:moveTo>
                      <a:pt x="7551539" y="1317179"/>
                    </a:moveTo>
                    <a:lnTo>
                      <a:pt x="7551793" y="1316289"/>
                    </a:lnTo>
                    <a:lnTo>
                      <a:pt x="7552810" y="1316289"/>
                    </a:lnTo>
                    <a:cubicBezTo>
                      <a:pt x="7552810" y="1316289"/>
                      <a:pt x="7552556" y="1317687"/>
                      <a:pt x="7552556" y="1317687"/>
                    </a:cubicBezTo>
                    <a:lnTo>
                      <a:pt x="7552937" y="1317687"/>
                    </a:lnTo>
                    <a:cubicBezTo>
                      <a:pt x="7552937" y="1317687"/>
                      <a:pt x="7553318" y="1316289"/>
                      <a:pt x="7553318" y="1316289"/>
                    </a:cubicBezTo>
                    <a:lnTo>
                      <a:pt x="7572890" y="1316035"/>
                    </a:lnTo>
                    <a:cubicBezTo>
                      <a:pt x="7572890" y="1316035"/>
                      <a:pt x="7572890" y="1316035"/>
                      <a:pt x="7573017" y="1316035"/>
                    </a:cubicBezTo>
                    <a:lnTo>
                      <a:pt x="7595640" y="1316035"/>
                    </a:lnTo>
                    <a:cubicBezTo>
                      <a:pt x="7595640" y="1316035"/>
                      <a:pt x="7727942" y="1317179"/>
                      <a:pt x="7727942" y="1317179"/>
                    </a:cubicBezTo>
                    <a:lnTo>
                      <a:pt x="7573017" y="1318450"/>
                    </a:lnTo>
                    <a:cubicBezTo>
                      <a:pt x="7566155" y="1318450"/>
                      <a:pt x="7559292" y="1318450"/>
                      <a:pt x="7552429" y="1318577"/>
                    </a:cubicBezTo>
                    <a:lnTo>
                      <a:pt x="7552683" y="1317687"/>
                    </a:lnTo>
                    <a:lnTo>
                      <a:pt x="7551793" y="1317306"/>
                    </a:lnTo>
                    <a:close/>
                    <a:moveTo>
                      <a:pt x="7754250" y="1316924"/>
                    </a:moveTo>
                    <a:lnTo>
                      <a:pt x="7749548" y="1314637"/>
                    </a:lnTo>
                    <a:lnTo>
                      <a:pt x="7764672" y="1314637"/>
                    </a:lnTo>
                    <a:cubicBezTo>
                      <a:pt x="7764672" y="1314637"/>
                      <a:pt x="7769629" y="1316797"/>
                      <a:pt x="7769629" y="1316797"/>
                    </a:cubicBezTo>
                    <a:lnTo>
                      <a:pt x="7754250" y="1316797"/>
                    </a:lnTo>
                    <a:close/>
                    <a:moveTo>
                      <a:pt x="7590302" y="1239398"/>
                    </a:moveTo>
                    <a:cubicBezTo>
                      <a:pt x="7590302" y="1239398"/>
                      <a:pt x="7590302" y="1239398"/>
                      <a:pt x="7590175" y="1239398"/>
                    </a:cubicBezTo>
                    <a:lnTo>
                      <a:pt x="7576704" y="1233552"/>
                    </a:lnTo>
                    <a:lnTo>
                      <a:pt x="7580007" y="1235077"/>
                    </a:lnTo>
                    <a:cubicBezTo>
                      <a:pt x="7578864" y="1234569"/>
                      <a:pt x="7577593" y="1234060"/>
                      <a:pt x="7576704" y="1233679"/>
                    </a:cubicBezTo>
                    <a:cubicBezTo>
                      <a:pt x="7574289" y="1232663"/>
                      <a:pt x="7573017" y="1232281"/>
                      <a:pt x="7572382" y="1232027"/>
                    </a:cubicBezTo>
                    <a:lnTo>
                      <a:pt x="7573017" y="1229104"/>
                    </a:lnTo>
                    <a:lnTo>
                      <a:pt x="7572637" y="1229104"/>
                    </a:lnTo>
                    <a:lnTo>
                      <a:pt x="7572001" y="1231900"/>
                    </a:lnTo>
                    <a:cubicBezTo>
                      <a:pt x="7572001" y="1231900"/>
                      <a:pt x="7571747" y="1231900"/>
                      <a:pt x="7571620" y="1231900"/>
                    </a:cubicBezTo>
                    <a:cubicBezTo>
                      <a:pt x="7571620" y="1231900"/>
                      <a:pt x="7571874" y="1232027"/>
                      <a:pt x="7571874" y="1232154"/>
                    </a:cubicBezTo>
                    <a:lnTo>
                      <a:pt x="7571620" y="1233044"/>
                    </a:lnTo>
                    <a:cubicBezTo>
                      <a:pt x="7571620" y="1233044"/>
                      <a:pt x="7570984" y="1232790"/>
                      <a:pt x="7570730" y="1232535"/>
                    </a:cubicBezTo>
                    <a:lnTo>
                      <a:pt x="7571492" y="1229231"/>
                    </a:lnTo>
                    <a:lnTo>
                      <a:pt x="7572509" y="1229231"/>
                    </a:lnTo>
                    <a:cubicBezTo>
                      <a:pt x="7578737" y="1231900"/>
                      <a:pt x="7584964" y="1234569"/>
                      <a:pt x="7591191" y="1237365"/>
                    </a:cubicBezTo>
                    <a:lnTo>
                      <a:pt x="7734424" y="1301292"/>
                    </a:lnTo>
                    <a:lnTo>
                      <a:pt x="7590175" y="1239526"/>
                    </a:lnTo>
                    <a:close/>
                    <a:moveTo>
                      <a:pt x="7568315" y="1222749"/>
                    </a:moveTo>
                    <a:cubicBezTo>
                      <a:pt x="7567044" y="1222114"/>
                      <a:pt x="7565773" y="1221606"/>
                      <a:pt x="7564502" y="1220970"/>
                    </a:cubicBezTo>
                    <a:cubicBezTo>
                      <a:pt x="7566282" y="1220970"/>
                      <a:pt x="7568188" y="1220970"/>
                      <a:pt x="7569967" y="1220970"/>
                    </a:cubicBezTo>
                    <a:lnTo>
                      <a:pt x="7569586" y="1222622"/>
                    </a:lnTo>
                    <a:cubicBezTo>
                      <a:pt x="7569586" y="1222622"/>
                      <a:pt x="7568697" y="1222622"/>
                      <a:pt x="7568315" y="1222622"/>
                    </a:cubicBezTo>
                    <a:close/>
                    <a:moveTo>
                      <a:pt x="7558148" y="1211693"/>
                    </a:moveTo>
                    <a:cubicBezTo>
                      <a:pt x="7562342" y="1213599"/>
                      <a:pt x="7566536" y="1215632"/>
                      <a:pt x="7570857" y="1217539"/>
                    </a:cubicBezTo>
                    <a:lnTo>
                      <a:pt x="7570603" y="1218428"/>
                    </a:lnTo>
                    <a:cubicBezTo>
                      <a:pt x="7566536" y="1218428"/>
                      <a:pt x="7562596" y="1218428"/>
                      <a:pt x="7558910" y="1218555"/>
                    </a:cubicBezTo>
                    <a:cubicBezTo>
                      <a:pt x="7553826" y="1216268"/>
                      <a:pt x="7548743" y="1213980"/>
                      <a:pt x="7543659" y="1211693"/>
                    </a:cubicBezTo>
                    <a:lnTo>
                      <a:pt x="7558148" y="1211693"/>
                    </a:lnTo>
                    <a:close/>
                    <a:moveTo>
                      <a:pt x="7534000" y="1211693"/>
                    </a:moveTo>
                    <a:cubicBezTo>
                      <a:pt x="7539084" y="1213980"/>
                      <a:pt x="7544295" y="1216268"/>
                      <a:pt x="7549506" y="1218682"/>
                    </a:cubicBezTo>
                    <a:cubicBezTo>
                      <a:pt x="7546837" y="1218682"/>
                      <a:pt x="7544295" y="1218682"/>
                      <a:pt x="7541753" y="1218682"/>
                    </a:cubicBezTo>
                    <a:cubicBezTo>
                      <a:pt x="7537051" y="1216522"/>
                      <a:pt x="7532094" y="1214234"/>
                      <a:pt x="7526883" y="1211693"/>
                    </a:cubicBezTo>
                    <a:lnTo>
                      <a:pt x="7534000" y="1211693"/>
                    </a:lnTo>
                    <a:close/>
                    <a:moveTo>
                      <a:pt x="7521545" y="1211693"/>
                    </a:moveTo>
                    <a:cubicBezTo>
                      <a:pt x="7526883" y="1214107"/>
                      <a:pt x="7532094" y="1216395"/>
                      <a:pt x="7536924" y="1218682"/>
                    </a:cubicBezTo>
                    <a:cubicBezTo>
                      <a:pt x="7535525" y="1218682"/>
                      <a:pt x="7534127" y="1218682"/>
                      <a:pt x="7532857" y="1218682"/>
                    </a:cubicBezTo>
                    <a:cubicBezTo>
                      <a:pt x="7527900" y="1216395"/>
                      <a:pt x="7522816" y="1214107"/>
                      <a:pt x="7517733" y="1211693"/>
                    </a:cubicBezTo>
                    <a:lnTo>
                      <a:pt x="7521418" y="1211693"/>
                    </a:lnTo>
                    <a:close/>
                    <a:moveTo>
                      <a:pt x="6390937" y="743741"/>
                    </a:moveTo>
                    <a:cubicBezTo>
                      <a:pt x="6447366" y="764329"/>
                      <a:pt x="6503413" y="786189"/>
                      <a:pt x="6559588" y="807795"/>
                    </a:cubicBezTo>
                    <a:lnTo>
                      <a:pt x="6559207" y="808684"/>
                    </a:lnTo>
                    <a:cubicBezTo>
                      <a:pt x="6559207" y="808684"/>
                      <a:pt x="6559588" y="808939"/>
                      <a:pt x="6559715" y="808939"/>
                    </a:cubicBezTo>
                    <a:lnTo>
                      <a:pt x="6542049" y="802203"/>
                    </a:lnTo>
                    <a:lnTo>
                      <a:pt x="6541287" y="804236"/>
                    </a:lnTo>
                    <a:lnTo>
                      <a:pt x="6540524" y="806143"/>
                    </a:lnTo>
                    <a:cubicBezTo>
                      <a:pt x="6528450" y="801186"/>
                      <a:pt x="6514343" y="795594"/>
                      <a:pt x="6498584" y="789239"/>
                    </a:cubicBezTo>
                    <a:cubicBezTo>
                      <a:pt x="6472276" y="778691"/>
                      <a:pt x="6441265" y="766236"/>
                      <a:pt x="6407459" y="752637"/>
                    </a:cubicBezTo>
                    <a:cubicBezTo>
                      <a:pt x="6387633" y="745393"/>
                      <a:pt x="6366663" y="737767"/>
                      <a:pt x="6345184" y="729888"/>
                    </a:cubicBezTo>
                    <a:lnTo>
                      <a:pt x="6375177" y="739801"/>
                    </a:lnTo>
                    <a:lnTo>
                      <a:pt x="6313666" y="718450"/>
                    </a:lnTo>
                    <a:cubicBezTo>
                      <a:pt x="6308201" y="716416"/>
                      <a:pt x="6302609" y="714383"/>
                      <a:pt x="6297017" y="712349"/>
                    </a:cubicBezTo>
                    <a:cubicBezTo>
                      <a:pt x="6264862" y="700656"/>
                      <a:pt x="6232708" y="689091"/>
                      <a:pt x="6201570" y="677780"/>
                    </a:cubicBezTo>
                    <a:lnTo>
                      <a:pt x="6390810" y="743741"/>
                    </a:lnTo>
                    <a:close/>
                    <a:moveTo>
                      <a:pt x="2243170" y="14361"/>
                    </a:moveTo>
                    <a:cubicBezTo>
                      <a:pt x="2245966" y="14361"/>
                      <a:pt x="2248508" y="14361"/>
                      <a:pt x="2251177" y="14488"/>
                    </a:cubicBezTo>
                    <a:cubicBezTo>
                      <a:pt x="2248508" y="14488"/>
                      <a:pt x="2245839" y="14488"/>
                      <a:pt x="2243170" y="14488"/>
                    </a:cubicBezTo>
                    <a:lnTo>
                      <a:pt x="2243170" y="14488"/>
                    </a:lnTo>
                    <a:close/>
                    <a:moveTo>
                      <a:pt x="2243170" y="17666"/>
                    </a:moveTo>
                    <a:lnTo>
                      <a:pt x="2243170" y="16141"/>
                    </a:lnTo>
                    <a:cubicBezTo>
                      <a:pt x="2266936" y="16141"/>
                      <a:pt x="2289431" y="16013"/>
                      <a:pt x="2309512" y="15759"/>
                    </a:cubicBezTo>
                    <a:cubicBezTo>
                      <a:pt x="2336582" y="15505"/>
                      <a:pt x="2359332" y="15251"/>
                      <a:pt x="2375218" y="15124"/>
                    </a:cubicBezTo>
                    <a:cubicBezTo>
                      <a:pt x="2375854" y="15124"/>
                      <a:pt x="2376489" y="15124"/>
                      <a:pt x="2377125" y="15124"/>
                    </a:cubicBezTo>
                    <a:cubicBezTo>
                      <a:pt x="2415633" y="15378"/>
                      <a:pt x="2454015" y="15632"/>
                      <a:pt x="2492524" y="17284"/>
                    </a:cubicBezTo>
                    <a:lnTo>
                      <a:pt x="2492524" y="16013"/>
                    </a:lnTo>
                    <a:cubicBezTo>
                      <a:pt x="2493541" y="16013"/>
                      <a:pt x="2494430" y="16013"/>
                      <a:pt x="2495447" y="16013"/>
                    </a:cubicBezTo>
                    <a:cubicBezTo>
                      <a:pt x="2561916" y="17538"/>
                      <a:pt x="2622158" y="18937"/>
                      <a:pt x="2677697" y="20080"/>
                    </a:cubicBezTo>
                    <a:cubicBezTo>
                      <a:pt x="2691550" y="20334"/>
                      <a:pt x="2705148" y="20716"/>
                      <a:pt x="2718493" y="20970"/>
                    </a:cubicBezTo>
                    <a:cubicBezTo>
                      <a:pt x="2731838" y="21605"/>
                      <a:pt x="2744801" y="22241"/>
                      <a:pt x="2757637" y="22749"/>
                    </a:cubicBezTo>
                    <a:cubicBezTo>
                      <a:pt x="2783183" y="23893"/>
                      <a:pt x="2807839" y="25037"/>
                      <a:pt x="2831605" y="26181"/>
                    </a:cubicBezTo>
                    <a:cubicBezTo>
                      <a:pt x="2879137" y="28341"/>
                      <a:pt x="2923492" y="30375"/>
                      <a:pt x="2966068" y="32281"/>
                    </a:cubicBezTo>
                    <a:cubicBezTo>
                      <a:pt x="3008644" y="33679"/>
                      <a:pt x="3049313" y="37365"/>
                      <a:pt x="3089601" y="39907"/>
                    </a:cubicBezTo>
                    <a:cubicBezTo>
                      <a:pt x="3129889" y="42703"/>
                      <a:pt x="3169923" y="45499"/>
                      <a:pt x="3210974" y="48422"/>
                    </a:cubicBezTo>
                    <a:cubicBezTo>
                      <a:pt x="3293202" y="53251"/>
                      <a:pt x="3379497" y="62529"/>
                      <a:pt x="3481806" y="72569"/>
                    </a:cubicBezTo>
                    <a:cubicBezTo>
                      <a:pt x="3507606" y="76636"/>
                      <a:pt x="3590216" y="84135"/>
                      <a:pt x="3706759" y="100530"/>
                    </a:cubicBezTo>
                    <a:cubicBezTo>
                      <a:pt x="3697862" y="99513"/>
                      <a:pt x="3688966" y="98496"/>
                      <a:pt x="3680451" y="97479"/>
                    </a:cubicBezTo>
                    <a:cubicBezTo>
                      <a:pt x="3618049" y="89727"/>
                      <a:pt x="3555265" y="84770"/>
                      <a:pt x="3492609" y="79432"/>
                    </a:cubicBezTo>
                    <a:lnTo>
                      <a:pt x="3513071" y="82482"/>
                    </a:lnTo>
                    <a:cubicBezTo>
                      <a:pt x="3461344" y="78034"/>
                      <a:pt x="3404407" y="72696"/>
                      <a:pt x="3330948" y="66596"/>
                    </a:cubicBezTo>
                    <a:lnTo>
                      <a:pt x="3312520" y="64562"/>
                    </a:lnTo>
                    <a:cubicBezTo>
                      <a:pt x="3304259" y="63927"/>
                      <a:pt x="3295998" y="63546"/>
                      <a:pt x="3287737" y="63165"/>
                    </a:cubicBezTo>
                    <a:cubicBezTo>
                      <a:pt x="3227750" y="58462"/>
                      <a:pt x="3157341" y="53251"/>
                      <a:pt x="3071681" y="47786"/>
                    </a:cubicBezTo>
                    <a:cubicBezTo>
                      <a:pt x="2916883" y="35331"/>
                      <a:pt x="2740226" y="26562"/>
                      <a:pt x="2543869" y="23130"/>
                    </a:cubicBezTo>
                    <a:cubicBezTo>
                      <a:pt x="2463547" y="20843"/>
                      <a:pt x="2373185" y="19318"/>
                      <a:pt x="2243170" y="21097"/>
                    </a:cubicBezTo>
                    <a:lnTo>
                      <a:pt x="2243170" y="17412"/>
                    </a:lnTo>
                    <a:close/>
                    <a:moveTo>
                      <a:pt x="2060666" y="28596"/>
                    </a:moveTo>
                    <a:cubicBezTo>
                      <a:pt x="2112520" y="27452"/>
                      <a:pt x="2160560" y="25291"/>
                      <a:pt x="2210253" y="25291"/>
                    </a:cubicBezTo>
                    <a:cubicBezTo>
                      <a:pt x="2230207" y="25291"/>
                      <a:pt x="2250668" y="25291"/>
                      <a:pt x="2271384" y="25418"/>
                    </a:cubicBezTo>
                    <a:cubicBezTo>
                      <a:pt x="2290194" y="25926"/>
                      <a:pt x="2278883" y="26562"/>
                      <a:pt x="2199069" y="27706"/>
                    </a:cubicBezTo>
                    <a:cubicBezTo>
                      <a:pt x="2227665" y="27706"/>
                      <a:pt x="2255879" y="27706"/>
                      <a:pt x="2283585" y="27706"/>
                    </a:cubicBezTo>
                    <a:cubicBezTo>
                      <a:pt x="2273291" y="28341"/>
                      <a:pt x="2251685" y="28850"/>
                      <a:pt x="2167169" y="29485"/>
                    </a:cubicBezTo>
                    <a:cubicBezTo>
                      <a:pt x="2089262" y="31010"/>
                      <a:pt x="2019361" y="32917"/>
                      <a:pt x="1957467" y="35204"/>
                    </a:cubicBezTo>
                    <a:cubicBezTo>
                      <a:pt x="1941073" y="35458"/>
                      <a:pt x="1921373" y="36221"/>
                      <a:pt x="1897480" y="37492"/>
                    </a:cubicBezTo>
                    <a:cubicBezTo>
                      <a:pt x="1896336" y="37492"/>
                      <a:pt x="1894938" y="37619"/>
                      <a:pt x="1893795" y="37746"/>
                    </a:cubicBezTo>
                    <a:cubicBezTo>
                      <a:pt x="1844991" y="39907"/>
                      <a:pt x="1802161" y="42067"/>
                      <a:pt x="1765178" y="44228"/>
                    </a:cubicBezTo>
                    <a:cubicBezTo>
                      <a:pt x="1758188" y="44482"/>
                      <a:pt x="1750816" y="44863"/>
                      <a:pt x="1743318" y="45245"/>
                    </a:cubicBezTo>
                    <a:cubicBezTo>
                      <a:pt x="1728829" y="45499"/>
                      <a:pt x="1700615" y="46388"/>
                      <a:pt x="1662488" y="48422"/>
                    </a:cubicBezTo>
                    <a:cubicBezTo>
                      <a:pt x="1683585" y="46897"/>
                      <a:pt x="1704936" y="45626"/>
                      <a:pt x="1725906" y="44482"/>
                    </a:cubicBezTo>
                    <a:cubicBezTo>
                      <a:pt x="1789579" y="41432"/>
                      <a:pt x="1850837" y="38382"/>
                      <a:pt x="1897862" y="36094"/>
                    </a:cubicBezTo>
                    <a:cubicBezTo>
                      <a:pt x="1906250" y="34696"/>
                      <a:pt x="1804830" y="38763"/>
                      <a:pt x="1689304" y="44736"/>
                    </a:cubicBezTo>
                    <a:cubicBezTo>
                      <a:pt x="1648507" y="47659"/>
                      <a:pt x="1605805" y="50709"/>
                      <a:pt x="1565644" y="53633"/>
                    </a:cubicBezTo>
                    <a:cubicBezTo>
                      <a:pt x="1580767" y="52235"/>
                      <a:pt x="1608474" y="49947"/>
                      <a:pt x="1665156" y="45880"/>
                    </a:cubicBezTo>
                    <a:cubicBezTo>
                      <a:pt x="1838764" y="36221"/>
                      <a:pt x="1957086" y="30883"/>
                      <a:pt x="2060666" y="28850"/>
                    </a:cubicBezTo>
                    <a:close/>
                    <a:moveTo>
                      <a:pt x="635840" y="1278797"/>
                    </a:moveTo>
                    <a:lnTo>
                      <a:pt x="723279" y="1277399"/>
                    </a:lnTo>
                    <a:cubicBezTo>
                      <a:pt x="724042" y="1277399"/>
                      <a:pt x="724932" y="1277399"/>
                      <a:pt x="725694" y="1277399"/>
                    </a:cubicBezTo>
                    <a:cubicBezTo>
                      <a:pt x="737514" y="1277780"/>
                      <a:pt x="750985" y="1278289"/>
                      <a:pt x="765347" y="1278924"/>
                    </a:cubicBezTo>
                    <a:lnTo>
                      <a:pt x="680195" y="1280449"/>
                    </a:lnTo>
                    <a:lnTo>
                      <a:pt x="674730" y="1280449"/>
                    </a:lnTo>
                    <a:cubicBezTo>
                      <a:pt x="674730" y="1280449"/>
                      <a:pt x="635840" y="1278924"/>
                      <a:pt x="635840" y="1278924"/>
                    </a:cubicBezTo>
                    <a:close/>
                    <a:moveTo>
                      <a:pt x="2500912" y="1318195"/>
                    </a:moveTo>
                    <a:cubicBezTo>
                      <a:pt x="2497226" y="1318195"/>
                      <a:pt x="2493287" y="1318068"/>
                      <a:pt x="2489092" y="1317941"/>
                    </a:cubicBezTo>
                    <a:cubicBezTo>
                      <a:pt x="2466851" y="1317687"/>
                      <a:pt x="2439145" y="1317433"/>
                      <a:pt x="2408262" y="1317051"/>
                    </a:cubicBezTo>
                    <a:lnTo>
                      <a:pt x="2457192" y="1317306"/>
                    </a:lnTo>
                    <a:lnTo>
                      <a:pt x="2500785" y="1317560"/>
                    </a:lnTo>
                    <a:lnTo>
                      <a:pt x="2500785" y="1318068"/>
                    </a:lnTo>
                    <a:close/>
                    <a:moveTo>
                      <a:pt x="4424319" y="1312985"/>
                    </a:moveTo>
                    <a:cubicBezTo>
                      <a:pt x="4420506" y="1313112"/>
                      <a:pt x="4417583" y="1313239"/>
                      <a:pt x="4415550" y="1313239"/>
                    </a:cubicBezTo>
                    <a:cubicBezTo>
                      <a:pt x="4414406" y="1313239"/>
                      <a:pt x="4413643" y="1313239"/>
                      <a:pt x="4413135" y="1313366"/>
                    </a:cubicBezTo>
                    <a:cubicBezTo>
                      <a:pt x="4295956" y="1313239"/>
                      <a:pt x="4163399" y="1313366"/>
                      <a:pt x="4106081" y="1313874"/>
                    </a:cubicBezTo>
                    <a:cubicBezTo>
                      <a:pt x="4107098" y="1313620"/>
                      <a:pt x="4105191" y="1313239"/>
                      <a:pt x="4100743" y="1313112"/>
                    </a:cubicBezTo>
                    <a:lnTo>
                      <a:pt x="4114596" y="1313112"/>
                    </a:lnTo>
                    <a:cubicBezTo>
                      <a:pt x="4114596" y="1313112"/>
                      <a:pt x="4119680" y="1313112"/>
                      <a:pt x="4119680" y="1313112"/>
                    </a:cubicBezTo>
                    <a:lnTo>
                      <a:pt x="4117265" y="1312857"/>
                    </a:lnTo>
                    <a:lnTo>
                      <a:pt x="4324679" y="1311586"/>
                    </a:lnTo>
                    <a:lnTo>
                      <a:pt x="4240799" y="1310189"/>
                    </a:lnTo>
                    <a:lnTo>
                      <a:pt x="4162383" y="1308918"/>
                    </a:lnTo>
                    <a:lnTo>
                      <a:pt x="4281341" y="1308918"/>
                    </a:lnTo>
                    <a:cubicBezTo>
                      <a:pt x="4282485" y="1308918"/>
                      <a:pt x="4283501" y="1308918"/>
                      <a:pt x="4284772" y="1308918"/>
                    </a:cubicBezTo>
                    <a:cubicBezTo>
                      <a:pt x="4298498" y="1308918"/>
                      <a:pt x="4317181" y="1309172"/>
                      <a:pt x="4337897" y="1309299"/>
                    </a:cubicBezTo>
                    <a:cubicBezTo>
                      <a:pt x="4358485" y="1309172"/>
                      <a:pt x="4377168" y="1309045"/>
                      <a:pt x="4390640" y="1308918"/>
                    </a:cubicBezTo>
                    <a:cubicBezTo>
                      <a:pt x="4397375" y="1308790"/>
                      <a:pt x="4402841" y="1308664"/>
                      <a:pt x="4406526" y="1308536"/>
                    </a:cubicBezTo>
                    <a:cubicBezTo>
                      <a:pt x="4409195" y="1308536"/>
                      <a:pt x="4410974" y="1308282"/>
                      <a:pt x="4411737" y="1308155"/>
                    </a:cubicBezTo>
                    <a:cubicBezTo>
                      <a:pt x="4419998" y="1308155"/>
                      <a:pt x="4428894" y="1308409"/>
                      <a:pt x="4438553" y="1308409"/>
                    </a:cubicBezTo>
                    <a:cubicBezTo>
                      <a:pt x="4438553" y="1308409"/>
                      <a:pt x="4438553" y="1308409"/>
                      <a:pt x="4438553" y="1308409"/>
                    </a:cubicBezTo>
                    <a:cubicBezTo>
                      <a:pt x="4438553" y="1308536"/>
                      <a:pt x="4440587" y="1308790"/>
                      <a:pt x="4444400" y="1308918"/>
                    </a:cubicBezTo>
                    <a:cubicBezTo>
                      <a:pt x="4448212" y="1308918"/>
                      <a:pt x="4453677" y="1309172"/>
                      <a:pt x="4460286" y="1309299"/>
                    </a:cubicBezTo>
                    <a:cubicBezTo>
                      <a:pt x="4466768" y="1309299"/>
                      <a:pt x="4474520" y="1309299"/>
                      <a:pt x="4483036" y="1309426"/>
                    </a:cubicBezTo>
                    <a:lnTo>
                      <a:pt x="4412881" y="1312349"/>
                    </a:lnTo>
                    <a:lnTo>
                      <a:pt x="4427878" y="1312349"/>
                    </a:lnTo>
                    <a:cubicBezTo>
                      <a:pt x="4426607" y="1312349"/>
                      <a:pt x="4425336" y="1312349"/>
                      <a:pt x="4424319" y="1312349"/>
                    </a:cubicBezTo>
                    <a:close/>
                    <a:moveTo>
                      <a:pt x="6526544" y="1309553"/>
                    </a:moveTo>
                    <a:lnTo>
                      <a:pt x="6589581" y="1309807"/>
                    </a:lnTo>
                    <a:lnTo>
                      <a:pt x="6589581" y="1310570"/>
                    </a:lnTo>
                    <a:lnTo>
                      <a:pt x="6526544" y="1309553"/>
                    </a:lnTo>
                    <a:close/>
                    <a:moveTo>
                      <a:pt x="7185769" y="1311841"/>
                    </a:moveTo>
                    <a:lnTo>
                      <a:pt x="7328493" y="1310443"/>
                    </a:lnTo>
                    <a:cubicBezTo>
                      <a:pt x="7352386" y="1310443"/>
                      <a:pt x="7379711" y="1310570"/>
                      <a:pt x="7408815" y="1310570"/>
                    </a:cubicBezTo>
                    <a:cubicBezTo>
                      <a:pt x="7405130" y="1310570"/>
                      <a:pt x="7402460" y="1310570"/>
                      <a:pt x="7401063" y="1310824"/>
                    </a:cubicBezTo>
                    <a:cubicBezTo>
                      <a:pt x="7433852" y="1310824"/>
                      <a:pt x="7461812" y="1310824"/>
                      <a:pt x="7486595" y="1310824"/>
                    </a:cubicBezTo>
                    <a:lnTo>
                      <a:pt x="7494094" y="1314256"/>
                    </a:lnTo>
                    <a:cubicBezTo>
                      <a:pt x="7483037" y="1314256"/>
                      <a:pt x="7472996" y="1314383"/>
                      <a:pt x="7464989" y="1314510"/>
                    </a:cubicBezTo>
                    <a:cubicBezTo>
                      <a:pt x="7462829" y="1314510"/>
                      <a:pt x="7461050" y="1314510"/>
                      <a:pt x="7459144" y="1314637"/>
                    </a:cubicBezTo>
                    <a:lnTo>
                      <a:pt x="7387209" y="1313874"/>
                    </a:lnTo>
                    <a:lnTo>
                      <a:pt x="7185642" y="1311841"/>
                    </a:lnTo>
                    <a:close/>
                    <a:moveTo>
                      <a:pt x="7509218" y="1317179"/>
                    </a:moveTo>
                    <a:lnTo>
                      <a:pt x="7512395" y="1317179"/>
                    </a:lnTo>
                    <a:cubicBezTo>
                      <a:pt x="7513793" y="1317687"/>
                      <a:pt x="7515064" y="1318322"/>
                      <a:pt x="7516461" y="1318958"/>
                    </a:cubicBezTo>
                    <a:cubicBezTo>
                      <a:pt x="7515445" y="1318958"/>
                      <a:pt x="7514301" y="1318958"/>
                      <a:pt x="7513284" y="1318958"/>
                    </a:cubicBezTo>
                    <a:lnTo>
                      <a:pt x="7509344" y="1317179"/>
                    </a:lnTo>
                    <a:close/>
                    <a:moveTo>
                      <a:pt x="7532984" y="1327981"/>
                    </a:moveTo>
                    <a:lnTo>
                      <a:pt x="7531840" y="1327473"/>
                    </a:lnTo>
                    <a:cubicBezTo>
                      <a:pt x="7541880" y="1327092"/>
                      <a:pt x="7539847" y="1326710"/>
                      <a:pt x="7529425" y="1326329"/>
                    </a:cubicBezTo>
                    <a:lnTo>
                      <a:pt x="7520528" y="1322262"/>
                    </a:lnTo>
                    <a:cubicBezTo>
                      <a:pt x="7525867" y="1322262"/>
                      <a:pt x="7531077" y="1322262"/>
                      <a:pt x="7536288" y="1322262"/>
                    </a:cubicBezTo>
                    <a:cubicBezTo>
                      <a:pt x="7539719" y="1323788"/>
                      <a:pt x="7542897" y="1325185"/>
                      <a:pt x="7546074" y="1326583"/>
                    </a:cubicBezTo>
                    <a:lnTo>
                      <a:pt x="7545820" y="1327854"/>
                    </a:lnTo>
                    <a:cubicBezTo>
                      <a:pt x="7541499" y="1327854"/>
                      <a:pt x="7537177" y="1327854"/>
                      <a:pt x="7532984" y="1327854"/>
                    </a:cubicBezTo>
                    <a:close/>
                    <a:moveTo>
                      <a:pt x="7546837" y="1326965"/>
                    </a:moveTo>
                    <a:cubicBezTo>
                      <a:pt x="7546837" y="1326965"/>
                      <a:pt x="7547726" y="1327346"/>
                      <a:pt x="7548234" y="1327600"/>
                    </a:cubicBezTo>
                    <a:lnTo>
                      <a:pt x="7548234" y="1327600"/>
                    </a:lnTo>
                    <a:cubicBezTo>
                      <a:pt x="7548234" y="1327600"/>
                      <a:pt x="7548234" y="1327473"/>
                      <a:pt x="7548234" y="1327473"/>
                    </a:cubicBezTo>
                    <a:lnTo>
                      <a:pt x="7548489" y="1326202"/>
                    </a:lnTo>
                    <a:cubicBezTo>
                      <a:pt x="7548489" y="1326202"/>
                      <a:pt x="7548489" y="1326202"/>
                      <a:pt x="7548489" y="1326202"/>
                    </a:cubicBezTo>
                    <a:lnTo>
                      <a:pt x="7548743" y="1324931"/>
                    </a:lnTo>
                    <a:cubicBezTo>
                      <a:pt x="7548743" y="1324931"/>
                      <a:pt x="7547854" y="1324550"/>
                      <a:pt x="7547345" y="1324296"/>
                    </a:cubicBezTo>
                    <a:lnTo>
                      <a:pt x="7547726" y="1322643"/>
                    </a:lnTo>
                    <a:cubicBezTo>
                      <a:pt x="7547726" y="1322643"/>
                      <a:pt x="7548616" y="1323025"/>
                      <a:pt x="7549124" y="1323279"/>
                    </a:cubicBezTo>
                    <a:lnTo>
                      <a:pt x="7549379" y="1322262"/>
                    </a:lnTo>
                    <a:lnTo>
                      <a:pt x="7549379" y="1322262"/>
                    </a:lnTo>
                    <a:lnTo>
                      <a:pt x="7549124" y="1323279"/>
                    </a:lnTo>
                    <a:cubicBezTo>
                      <a:pt x="7549124" y="1323279"/>
                      <a:pt x="7549124" y="1323279"/>
                      <a:pt x="7549124" y="1323279"/>
                    </a:cubicBezTo>
                    <a:lnTo>
                      <a:pt x="7548743" y="1324931"/>
                    </a:lnTo>
                    <a:cubicBezTo>
                      <a:pt x="7548743" y="1324931"/>
                      <a:pt x="7548743" y="1324931"/>
                      <a:pt x="7548743" y="1324931"/>
                    </a:cubicBezTo>
                    <a:lnTo>
                      <a:pt x="7548489" y="1326202"/>
                    </a:lnTo>
                    <a:cubicBezTo>
                      <a:pt x="7548489" y="1326202"/>
                      <a:pt x="7548616" y="1326202"/>
                      <a:pt x="7548743" y="1326202"/>
                    </a:cubicBezTo>
                    <a:lnTo>
                      <a:pt x="7548997" y="1324931"/>
                    </a:lnTo>
                    <a:cubicBezTo>
                      <a:pt x="7548997" y="1324931"/>
                      <a:pt x="7549124" y="1324931"/>
                      <a:pt x="7549251" y="1324931"/>
                    </a:cubicBezTo>
                    <a:lnTo>
                      <a:pt x="7549633" y="1323279"/>
                    </a:lnTo>
                    <a:cubicBezTo>
                      <a:pt x="7549633" y="1323279"/>
                      <a:pt x="7549506" y="1323279"/>
                      <a:pt x="7549379" y="1323279"/>
                    </a:cubicBezTo>
                    <a:lnTo>
                      <a:pt x="7549633" y="1322135"/>
                    </a:lnTo>
                    <a:cubicBezTo>
                      <a:pt x="7549633" y="1322135"/>
                      <a:pt x="7549760" y="1322135"/>
                      <a:pt x="7549887" y="1322135"/>
                    </a:cubicBezTo>
                    <a:lnTo>
                      <a:pt x="7549633" y="1323406"/>
                    </a:lnTo>
                    <a:cubicBezTo>
                      <a:pt x="7549633" y="1323406"/>
                      <a:pt x="7549887" y="1323406"/>
                      <a:pt x="7550014" y="1323533"/>
                    </a:cubicBezTo>
                    <a:lnTo>
                      <a:pt x="7550268" y="1322135"/>
                    </a:lnTo>
                    <a:cubicBezTo>
                      <a:pt x="7557766" y="1322135"/>
                      <a:pt x="7565392" y="1322135"/>
                      <a:pt x="7572764" y="1322135"/>
                    </a:cubicBezTo>
                    <a:lnTo>
                      <a:pt x="7786405" y="1321627"/>
                    </a:lnTo>
                    <a:lnTo>
                      <a:pt x="7592716" y="1233934"/>
                    </a:lnTo>
                    <a:cubicBezTo>
                      <a:pt x="7585854" y="1230883"/>
                      <a:pt x="7578991" y="1227706"/>
                      <a:pt x="7572382" y="1224656"/>
                    </a:cubicBezTo>
                    <a:lnTo>
                      <a:pt x="7572764" y="1222749"/>
                    </a:lnTo>
                    <a:cubicBezTo>
                      <a:pt x="7572764" y="1222749"/>
                      <a:pt x="7572509" y="1222749"/>
                      <a:pt x="7572382" y="1222749"/>
                    </a:cubicBezTo>
                    <a:lnTo>
                      <a:pt x="7572001" y="1224529"/>
                    </a:lnTo>
                    <a:cubicBezTo>
                      <a:pt x="7572001" y="1224529"/>
                      <a:pt x="7571874" y="1224529"/>
                      <a:pt x="7571747" y="1224529"/>
                    </a:cubicBezTo>
                    <a:lnTo>
                      <a:pt x="7572128" y="1222877"/>
                    </a:lnTo>
                    <a:lnTo>
                      <a:pt x="7572382" y="1222877"/>
                    </a:lnTo>
                    <a:lnTo>
                      <a:pt x="7572764" y="1221224"/>
                    </a:lnTo>
                    <a:cubicBezTo>
                      <a:pt x="7572764" y="1221224"/>
                      <a:pt x="7572637" y="1221224"/>
                      <a:pt x="7572509" y="1221224"/>
                    </a:cubicBezTo>
                    <a:lnTo>
                      <a:pt x="7572764" y="1219953"/>
                    </a:lnTo>
                    <a:cubicBezTo>
                      <a:pt x="7572764" y="1219953"/>
                      <a:pt x="7572509" y="1219953"/>
                      <a:pt x="7572509" y="1219953"/>
                    </a:cubicBezTo>
                    <a:lnTo>
                      <a:pt x="7572255" y="1221224"/>
                    </a:lnTo>
                    <a:lnTo>
                      <a:pt x="7572255" y="1221224"/>
                    </a:lnTo>
                    <a:lnTo>
                      <a:pt x="7571874" y="1222877"/>
                    </a:lnTo>
                    <a:lnTo>
                      <a:pt x="7571874" y="1222877"/>
                    </a:lnTo>
                    <a:lnTo>
                      <a:pt x="7571492" y="1224402"/>
                    </a:lnTo>
                    <a:lnTo>
                      <a:pt x="7571492" y="1224402"/>
                    </a:lnTo>
                    <a:cubicBezTo>
                      <a:pt x="7571492" y="1224402"/>
                      <a:pt x="7571874" y="1222877"/>
                      <a:pt x="7571874" y="1222877"/>
                    </a:cubicBezTo>
                    <a:cubicBezTo>
                      <a:pt x="7571365" y="1222877"/>
                      <a:pt x="7570857" y="1222877"/>
                      <a:pt x="7570349" y="1222877"/>
                    </a:cubicBezTo>
                    <a:lnTo>
                      <a:pt x="7570730" y="1221224"/>
                    </a:lnTo>
                    <a:cubicBezTo>
                      <a:pt x="7570730" y="1221224"/>
                      <a:pt x="7571747" y="1221224"/>
                      <a:pt x="7572255" y="1221224"/>
                    </a:cubicBezTo>
                    <a:lnTo>
                      <a:pt x="7572509" y="1219953"/>
                    </a:lnTo>
                    <a:lnTo>
                      <a:pt x="7572509" y="1219953"/>
                    </a:lnTo>
                    <a:lnTo>
                      <a:pt x="7572764" y="1218682"/>
                    </a:lnTo>
                    <a:lnTo>
                      <a:pt x="7572764" y="1218682"/>
                    </a:lnTo>
                    <a:lnTo>
                      <a:pt x="7572764" y="1218682"/>
                    </a:lnTo>
                    <a:cubicBezTo>
                      <a:pt x="7580262" y="1221987"/>
                      <a:pt x="7587761" y="1225418"/>
                      <a:pt x="7595131" y="1228850"/>
                    </a:cubicBezTo>
                    <a:lnTo>
                      <a:pt x="7809662" y="1327346"/>
                    </a:lnTo>
                    <a:lnTo>
                      <a:pt x="7572764" y="1327854"/>
                    </a:lnTo>
                    <a:cubicBezTo>
                      <a:pt x="7563867" y="1327854"/>
                      <a:pt x="7555098" y="1327854"/>
                      <a:pt x="7546456" y="1327854"/>
                    </a:cubicBezTo>
                    <a:lnTo>
                      <a:pt x="7546709" y="132683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9" name="Freeform: Shape 2608">
                <a:extLst>
                  <a:ext uri="{FF2B5EF4-FFF2-40B4-BE49-F238E27FC236}">
                    <a16:creationId xmlns:a16="http://schemas.microsoft.com/office/drawing/2014/main" id="{EA9D623C-5DD9-09BF-5B16-DB4A64443C7A}"/>
                  </a:ext>
                </a:extLst>
              </p:cNvPr>
              <p:cNvSpPr/>
              <p:nvPr/>
            </p:nvSpPr>
            <p:spPr>
              <a:xfrm>
                <a:off x="4693146" y="6348683"/>
                <a:ext cx="874772" cy="240965"/>
              </a:xfrm>
              <a:custGeom>
                <a:avLst/>
                <a:gdLst>
                  <a:gd name="connsiteX0" fmla="*/ 293963 w 874772"/>
                  <a:gd name="connsiteY0" fmla="*/ 70663 h 240965"/>
                  <a:gd name="connsiteX1" fmla="*/ 0 w 874772"/>
                  <a:gd name="connsiteY1" fmla="*/ 0 h 240965"/>
                  <a:gd name="connsiteX2" fmla="*/ 167380 w 874772"/>
                  <a:gd name="connsiteY2" fmla="*/ 41559 h 240965"/>
                  <a:gd name="connsiteX3" fmla="*/ 317729 w 874772"/>
                  <a:gd name="connsiteY3" fmla="*/ 80195 h 240965"/>
                  <a:gd name="connsiteX4" fmla="*/ 567973 w 874772"/>
                  <a:gd name="connsiteY4" fmla="*/ 149841 h 240965"/>
                  <a:gd name="connsiteX5" fmla="*/ 752892 w 874772"/>
                  <a:gd name="connsiteY5" fmla="*/ 204363 h 240965"/>
                  <a:gd name="connsiteX6" fmla="*/ 874773 w 874772"/>
                  <a:gd name="connsiteY6" fmla="*/ 240966 h 240965"/>
                  <a:gd name="connsiteX7" fmla="*/ 293963 w 874772"/>
                  <a:gd name="connsiteY7" fmla="*/ 70790 h 240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4772" h="240965">
                    <a:moveTo>
                      <a:pt x="293963" y="70663"/>
                    </a:moveTo>
                    <a:cubicBezTo>
                      <a:pt x="145266" y="33171"/>
                      <a:pt x="44991" y="10040"/>
                      <a:pt x="0" y="0"/>
                    </a:cubicBezTo>
                    <a:cubicBezTo>
                      <a:pt x="58590" y="14615"/>
                      <a:pt x="114383" y="28468"/>
                      <a:pt x="167380" y="41559"/>
                    </a:cubicBezTo>
                    <a:cubicBezTo>
                      <a:pt x="220250" y="55031"/>
                      <a:pt x="270833" y="66342"/>
                      <a:pt x="317729" y="80195"/>
                    </a:cubicBezTo>
                    <a:cubicBezTo>
                      <a:pt x="412032" y="106376"/>
                      <a:pt x="495277" y="129633"/>
                      <a:pt x="567973" y="149841"/>
                    </a:cubicBezTo>
                    <a:cubicBezTo>
                      <a:pt x="640797" y="169032"/>
                      <a:pt x="701928" y="188985"/>
                      <a:pt x="752892" y="204363"/>
                    </a:cubicBezTo>
                    <a:cubicBezTo>
                      <a:pt x="803856" y="219615"/>
                      <a:pt x="844398" y="231815"/>
                      <a:pt x="874773" y="240966"/>
                    </a:cubicBezTo>
                    <a:cubicBezTo>
                      <a:pt x="639017" y="163821"/>
                      <a:pt x="441644" y="112349"/>
                      <a:pt x="293963" y="707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0" name="Freeform: Shape 2609">
                <a:extLst>
                  <a:ext uri="{FF2B5EF4-FFF2-40B4-BE49-F238E27FC236}">
                    <a16:creationId xmlns:a16="http://schemas.microsoft.com/office/drawing/2014/main" id="{21E7851A-DE80-41D4-E367-AC51BFD2B0C8}"/>
                  </a:ext>
                </a:extLst>
              </p:cNvPr>
              <p:cNvSpPr/>
              <p:nvPr/>
            </p:nvSpPr>
            <p:spPr>
              <a:xfrm>
                <a:off x="4782598" y="6381164"/>
                <a:ext cx="395756" cy="105010"/>
              </a:xfrm>
              <a:custGeom>
                <a:avLst/>
                <a:gdLst>
                  <a:gd name="connsiteX0" fmla="*/ 6248 w 395756"/>
                  <a:gd name="connsiteY0" fmla="*/ 1071 h 105010"/>
                  <a:gd name="connsiteX1" fmla="*/ 184304 w 395756"/>
                  <a:gd name="connsiteY1" fmla="*/ 47460 h 105010"/>
                  <a:gd name="connsiteX2" fmla="*/ 395149 w 395756"/>
                  <a:gd name="connsiteY2" fmla="*/ 104651 h 105010"/>
                  <a:gd name="connsiteX3" fmla="*/ 201461 w 395756"/>
                  <a:gd name="connsiteY3" fmla="*/ 50256 h 105010"/>
                  <a:gd name="connsiteX4" fmla="*/ 6248 w 395756"/>
                  <a:gd name="connsiteY4" fmla="*/ 1198 h 10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756" h="105010">
                    <a:moveTo>
                      <a:pt x="6248" y="1071"/>
                    </a:moveTo>
                    <a:cubicBezTo>
                      <a:pt x="-26669" y="-5665"/>
                      <a:pt x="76022" y="20516"/>
                      <a:pt x="184304" y="47460"/>
                    </a:cubicBezTo>
                    <a:cubicBezTo>
                      <a:pt x="291823" y="77581"/>
                      <a:pt x="405062" y="108718"/>
                      <a:pt x="395149" y="104651"/>
                    </a:cubicBezTo>
                    <a:lnTo>
                      <a:pt x="201461" y="50256"/>
                    </a:lnTo>
                    <a:cubicBezTo>
                      <a:pt x="136644" y="32971"/>
                      <a:pt x="71319" y="17593"/>
                      <a:pt x="6248" y="11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1" name="Freeform: Shape 2610">
                <a:extLst>
                  <a:ext uri="{FF2B5EF4-FFF2-40B4-BE49-F238E27FC236}">
                    <a16:creationId xmlns:a16="http://schemas.microsoft.com/office/drawing/2014/main" id="{EE759284-7A04-111F-BECF-16F1F7410141}"/>
                  </a:ext>
                </a:extLst>
              </p:cNvPr>
              <p:cNvSpPr/>
              <p:nvPr/>
            </p:nvSpPr>
            <p:spPr>
              <a:xfrm>
                <a:off x="6428235" y="7352341"/>
                <a:ext cx="466521" cy="2653"/>
              </a:xfrm>
              <a:custGeom>
                <a:avLst/>
                <a:gdLst>
                  <a:gd name="connsiteX0" fmla="*/ 316680 w 466521"/>
                  <a:gd name="connsiteY0" fmla="*/ 1510 h 2653"/>
                  <a:gd name="connsiteX1" fmla="*/ 322018 w 466521"/>
                  <a:gd name="connsiteY1" fmla="*/ 1891 h 2653"/>
                  <a:gd name="connsiteX2" fmla="*/ 338159 w 466521"/>
                  <a:gd name="connsiteY2" fmla="*/ 2273 h 2653"/>
                  <a:gd name="connsiteX3" fmla="*/ 391283 w 466521"/>
                  <a:gd name="connsiteY3" fmla="*/ 2654 h 2653"/>
                  <a:gd name="connsiteX4" fmla="*/ 444407 w 466521"/>
                  <a:gd name="connsiteY4" fmla="*/ 2273 h 2653"/>
                  <a:gd name="connsiteX5" fmla="*/ 460548 w 466521"/>
                  <a:gd name="connsiteY5" fmla="*/ 1891 h 2653"/>
                  <a:gd name="connsiteX6" fmla="*/ 466521 w 466521"/>
                  <a:gd name="connsiteY6" fmla="*/ 1383 h 2653"/>
                  <a:gd name="connsiteX7" fmla="*/ 460548 w 466521"/>
                  <a:gd name="connsiteY7" fmla="*/ 875 h 2653"/>
                  <a:gd name="connsiteX8" fmla="*/ 444407 w 466521"/>
                  <a:gd name="connsiteY8" fmla="*/ 493 h 2653"/>
                  <a:gd name="connsiteX9" fmla="*/ 391283 w 466521"/>
                  <a:gd name="connsiteY9" fmla="*/ 112 h 2653"/>
                  <a:gd name="connsiteX10" fmla="*/ 338159 w 466521"/>
                  <a:gd name="connsiteY10" fmla="*/ 493 h 2653"/>
                  <a:gd name="connsiteX11" fmla="*/ 327483 w 466521"/>
                  <a:gd name="connsiteY11" fmla="*/ 748 h 2653"/>
                  <a:gd name="connsiteX12" fmla="*/ 2509 w 466521"/>
                  <a:gd name="connsiteY12" fmla="*/ 875 h 2653"/>
                  <a:gd name="connsiteX13" fmla="*/ 303844 w 466521"/>
                  <a:gd name="connsiteY13" fmla="*/ 1637 h 2653"/>
                  <a:gd name="connsiteX14" fmla="*/ 316680 w 466521"/>
                  <a:gd name="connsiteY14" fmla="*/ 1510 h 2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66521" h="2653">
                    <a:moveTo>
                      <a:pt x="316680" y="1510"/>
                    </a:moveTo>
                    <a:cubicBezTo>
                      <a:pt x="317569" y="1510"/>
                      <a:pt x="319349" y="1764"/>
                      <a:pt x="322018" y="1891"/>
                    </a:cubicBezTo>
                    <a:cubicBezTo>
                      <a:pt x="325831" y="1891"/>
                      <a:pt x="331423" y="2145"/>
                      <a:pt x="338159" y="2273"/>
                    </a:cubicBezTo>
                    <a:cubicBezTo>
                      <a:pt x="351884" y="2273"/>
                      <a:pt x="370567" y="2527"/>
                      <a:pt x="391283" y="2654"/>
                    </a:cubicBezTo>
                    <a:cubicBezTo>
                      <a:pt x="411872" y="2527"/>
                      <a:pt x="430681" y="2400"/>
                      <a:pt x="444407" y="2273"/>
                    </a:cubicBezTo>
                    <a:cubicBezTo>
                      <a:pt x="451270" y="2145"/>
                      <a:pt x="456735" y="2019"/>
                      <a:pt x="460548" y="1891"/>
                    </a:cubicBezTo>
                    <a:cubicBezTo>
                      <a:pt x="464361" y="1764"/>
                      <a:pt x="466521" y="1637"/>
                      <a:pt x="466521" y="1383"/>
                    </a:cubicBezTo>
                    <a:cubicBezTo>
                      <a:pt x="466521" y="1129"/>
                      <a:pt x="464361" y="1002"/>
                      <a:pt x="460548" y="875"/>
                    </a:cubicBezTo>
                    <a:cubicBezTo>
                      <a:pt x="456735" y="875"/>
                      <a:pt x="451143" y="620"/>
                      <a:pt x="444407" y="493"/>
                    </a:cubicBezTo>
                    <a:cubicBezTo>
                      <a:pt x="430681" y="493"/>
                      <a:pt x="411999" y="239"/>
                      <a:pt x="391283" y="112"/>
                    </a:cubicBezTo>
                    <a:cubicBezTo>
                      <a:pt x="370694" y="239"/>
                      <a:pt x="351884" y="366"/>
                      <a:pt x="338159" y="493"/>
                    </a:cubicBezTo>
                    <a:cubicBezTo>
                      <a:pt x="333965" y="493"/>
                      <a:pt x="330533" y="620"/>
                      <a:pt x="327483" y="748"/>
                    </a:cubicBezTo>
                    <a:cubicBezTo>
                      <a:pt x="279823" y="-269"/>
                      <a:pt x="-30916" y="-269"/>
                      <a:pt x="2509" y="875"/>
                    </a:cubicBezTo>
                    <a:cubicBezTo>
                      <a:pt x="132397" y="1129"/>
                      <a:pt x="140403" y="1256"/>
                      <a:pt x="303844" y="1637"/>
                    </a:cubicBezTo>
                    <a:cubicBezTo>
                      <a:pt x="308800" y="1637"/>
                      <a:pt x="312994" y="1637"/>
                      <a:pt x="316680" y="1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2" name="Freeform: Shape 2611">
                <a:extLst>
                  <a:ext uri="{FF2B5EF4-FFF2-40B4-BE49-F238E27FC236}">
                    <a16:creationId xmlns:a16="http://schemas.microsoft.com/office/drawing/2014/main" id="{15C1F945-D010-103E-59A3-8309C82E5EE1}"/>
                  </a:ext>
                </a:extLst>
              </p:cNvPr>
              <p:cNvSpPr/>
              <p:nvPr/>
            </p:nvSpPr>
            <p:spPr>
              <a:xfrm>
                <a:off x="3683275" y="6135931"/>
                <a:ext cx="89472" cy="16394"/>
              </a:xfrm>
              <a:custGeom>
                <a:avLst/>
                <a:gdLst>
                  <a:gd name="connsiteX0" fmla="*/ 254 w 89472"/>
                  <a:gd name="connsiteY0" fmla="*/ 127 h 16394"/>
                  <a:gd name="connsiteX1" fmla="*/ 0 w 89472"/>
                  <a:gd name="connsiteY1" fmla="*/ 1525 h 16394"/>
                  <a:gd name="connsiteX2" fmla="*/ 89473 w 89472"/>
                  <a:gd name="connsiteY2" fmla="*/ 16395 h 16394"/>
                  <a:gd name="connsiteX3" fmla="*/ 127 w 89472"/>
                  <a:gd name="connsiteY3" fmla="*/ 0 h 16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472" h="16394">
                    <a:moveTo>
                      <a:pt x="254" y="127"/>
                    </a:moveTo>
                    <a:lnTo>
                      <a:pt x="0" y="1525"/>
                    </a:lnTo>
                    <a:cubicBezTo>
                      <a:pt x="44736" y="9024"/>
                      <a:pt x="54268" y="10549"/>
                      <a:pt x="89473" y="16395"/>
                    </a:cubicBezTo>
                    <a:cubicBezTo>
                      <a:pt x="86041" y="14616"/>
                      <a:pt x="95700" y="14870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3" name="Freeform: Shape 2612">
                <a:extLst>
                  <a:ext uri="{FF2B5EF4-FFF2-40B4-BE49-F238E27FC236}">
                    <a16:creationId xmlns:a16="http://schemas.microsoft.com/office/drawing/2014/main" id="{9E754714-8155-C26C-664B-E30D8F06AEB9}"/>
                  </a:ext>
                </a:extLst>
              </p:cNvPr>
              <p:cNvSpPr/>
              <p:nvPr/>
            </p:nvSpPr>
            <p:spPr>
              <a:xfrm>
                <a:off x="2370689" y="6020874"/>
                <a:ext cx="232706" cy="9283"/>
              </a:xfrm>
              <a:custGeom>
                <a:avLst/>
                <a:gdLst>
                  <a:gd name="connsiteX0" fmla="*/ 230781 w 232706"/>
                  <a:gd name="connsiteY0" fmla="*/ 7792 h 9283"/>
                  <a:gd name="connsiteX1" fmla="*/ 31882 w 232706"/>
                  <a:gd name="connsiteY1" fmla="*/ 166 h 9283"/>
                  <a:gd name="connsiteX2" fmla="*/ 109 w 232706"/>
                  <a:gd name="connsiteY2" fmla="*/ 1056 h 9283"/>
                  <a:gd name="connsiteX3" fmla="*/ 49548 w 232706"/>
                  <a:gd name="connsiteY3" fmla="*/ 4868 h 9283"/>
                  <a:gd name="connsiteX4" fmla="*/ 230654 w 232706"/>
                  <a:gd name="connsiteY4" fmla="*/ 7792 h 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706" h="9283">
                    <a:moveTo>
                      <a:pt x="230781" y="7792"/>
                    </a:moveTo>
                    <a:cubicBezTo>
                      <a:pt x="152492" y="3979"/>
                      <a:pt x="74204" y="1056"/>
                      <a:pt x="31882" y="166"/>
                    </a:cubicBezTo>
                    <a:cubicBezTo>
                      <a:pt x="10785" y="-342"/>
                      <a:pt x="-1289" y="420"/>
                      <a:pt x="109" y="1056"/>
                    </a:cubicBezTo>
                    <a:cubicBezTo>
                      <a:pt x="1507" y="1818"/>
                      <a:pt x="16631" y="2454"/>
                      <a:pt x="49548" y="4868"/>
                    </a:cubicBezTo>
                    <a:cubicBezTo>
                      <a:pt x="108137" y="5758"/>
                      <a:pt x="251497" y="12113"/>
                      <a:pt x="230654" y="77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4" name="Freeform: Shape 2613">
                <a:extLst>
                  <a:ext uri="{FF2B5EF4-FFF2-40B4-BE49-F238E27FC236}">
                    <a16:creationId xmlns:a16="http://schemas.microsoft.com/office/drawing/2014/main" id="{A20A6CB3-AA44-5CCB-CE79-DCE58F3BBB1D}"/>
                  </a:ext>
                </a:extLst>
              </p:cNvPr>
              <p:cNvSpPr/>
              <p:nvPr/>
            </p:nvSpPr>
            <p:spPr>
              <a:xfrm>
                <a:off x="5169867" y="7371070"/>
                <a:ext cx="108354" cy="1401"/>
              </a:xfrm>
              <a:custGeom>
                <a:avLst/>
                <a:gdLst>
                  <a:gd name="connsiteX0" fmla="*/ 0 w 108354"/>
                  <a:gd name="connsiteY0" fmla="*/ 828 h 1401"/>
                  <a:gd name="connsiteX1" fmla="*/ 0 w 108354"/>
                  <a:gd name="connsiteY1" fmla="*/ 828 h 1401"/>
                  <a:gd name="connsiteX2" fmla="*/ 0 w 108354"/>
                  <a:gd name="connsiteY2" fmla="*/ 828 h 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354" h="1401">
                    <a:moveTo>
                      <a:pt x="0" y="828"/>
                    </a:moveTo>
                    <a:cubicBezTo>
                      <a:pt x="151874" y="2989"/>
                      <a:pt x="136878" y="-1841"/>
                      <a:pt x="0" y="828"/>
                    </a:cubicBezTo>
                    <a:lnTo>
                      <a:pt x="0" y="82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5" name="Freeform: Shape 2614">
                <a:extLst>
                  <a:ext uri="{FF2B5EF4-FFF2-40B4-BE49-F238E27FC236}">
                    <a16:creationId xmlns:a16="http://schemas.microsoft.com/office/drawing/2014/main" id="{026DD3D5-B983-20AA-804C-ADAC7190DB7C}"/>
                  </a:ext>
                </a:extLst>
              </p:cNvPr>
              <p:cNvSpPr/>
              <p:nvPr/>
            </p:nvSpPr>
            <p:spPr>
              <a:xfrm>
                <a:off x="5530427" y="7369169"/>
                <a:ext cx="360559" cy="4254"/>
              </a:xfrm>
              <a:custGeom>
                <a:avLst/>
                <a:gdLst>
                  <a:gd name="connsiteX0" fmla="*/ 0 w 360559"/>
                  <a:gd name="connsiteY0" fmla="*/ 1966 h 4254"/>
                  <a:gd name="connsiteX1" fmla="*/ 360559 w 360559"/>
                  <a:gd name="connsiteY1" fmla="*/ 3492 h 4254"/>
                  <a:gd name="connsiteX2" fmla="*/ 360559 w 360559"/>
                  <a:gd name="connsiteY2" fmla="*/ 568 h 4254"/>
                  <a:gd name="connsiteX3" fmla="*/ 0 w 360559"/>
                  <a:gd name="connsiteY3" fmla="*/ 2093 h 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0559" h="4254">
                    <a:moveTo>
                      <a:pt x="0" y="1966"/>
                    </a:moveTo>
                    <a:cubicBezTo>
                      <a:pt x="33806" y="3873"/>
                      <a:pt x="240330" y="5144"/>
                      <a:pt x="360559" y="3492"/>
                    </a:cubicBezTo>
                    <a:lnTo>
                      <a:pt x="360559" y="568"/>
                    </a:lnTo>
                    <a:cubicBezTo>
                      <a:pt x="223300" y="-448"/>
                      <a:pt x="52488" y="-194"/>
                      <a:pt x="0" y="20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6" name="Freeform: Shape 2615">
                <a:extLst>
                  <a:ext uri="{FF2B5EF4-FFF2-40B4-BE49-F238E27FC236}">
                    <a16:creationId xmlns:a16="http://schemas.microsoft.com/office/drawing/2014/main" id="{519F97D5-05B5-33C9-5F6B-E14E6C0D09EC}"/>
                  </a:ext>
                </a:extLst>
              </p:cNvPr>
              <p:cNvSpPr/>
              <p:nvPr/>
            </p:nvSpPr>
            <p:spPr>
              <a:xfrm>
                <a:off x="5665398" y="7360813"/>
                <a:ext cx="149595" cy="1328"/>
              </a:xfrm>
              <a:custGeom>
                <a:avLst/>
                <a:gdLst>
                  <a:gd name="connsiteX0" fmla="*/ 0 w 149595"/>
                  <a:gd name="connsiteY0" fmla="*/ 791 h 1328"/>
                  <a:gd name="connsiteX1" fmla="*/ 0 w 149595"/>
                  <a:gd name="connsiteY1" fmla="*/ 791 h 1328"/>
                  <a:gd name="connsiteX2" fmla="*/ 0 w 149595"/>
                  <a:gd name="connsiteY2" fmla="*/ 791 h 1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9595" h="1328">
                    <a:moveTo>
                      <a:pt x="0" y="791"/>
                    </a:moveTo>
                    <a:cubicBezTo>
                      <a:pt x="229273" y="2825"/>
                      <a:pt x="167252" y="-1750"/>
                      <a:pt x="0" y="791"/>
                    </a:cubicBezTo>
                    <a:lnTo>
                      <a:pt x="0" y="79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7" name="Freeform: Shape 2616">
                <a:extLst>
                  <a:ext uri="{FF2B5EF4-FFF2-40B4-BE49-F238E27FC236}">
                    <a16:creationId xmlns:a16="http://schemas.microsoft.com/office/drawing/2014/main" id="{6412E9FC-6AD7-AB3F-0CF0-72B6564B0410}"/>
                  </a:ext>
                </a:extLst>
              </p:cNvPr>
              <p:cNvSpPr/>
              <p:nvPr/>
            </p:nvSpPr>
            <p:spPr>
              <a:xfrm>
                <a:off x="5934793" y="7358681"/>
                <a:ext cx="181526" cy="2160"/>
              </a:xfrm>
              <a:custGeom>
                <a:avLst/>
                <a:gdLst>
                  <a:gd name="connsiteX0" fmla="*/ 181527 w 181526"/>
                  <a:gd name="connsiteY0" fmla="*/ 0 h 2160"/>
                  <a:gd name="connsiteX1" fmla="*/ 1056 w 181526"/>
                  <a:gd name="connsiteY1" fmla="*/ 2160 h 2160"/>
                  <a:gd name="connsiteX2" fmla="*/ 181527 w 181526"/>
                  <a:gd name="connsiteY2" fmla="*/ 2160 h 2160"/>
                  <a:gd name="connsiteX3" fmla="*/ 181527 w 181526"/>
                  <a:gd name="connsiteY3" fmla="*/ 0 h 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26" h="2160">
                    <a:moveTo>
                      <a:pt x="181527" y="0"/>
                    </a:moveTo>
                    <a:cubicBezTo>
                      <a:pt x="94977" y="254"/>
                      <a:pt x="-11780" y="254"/>
                      <a:pt x="1056" y="2160"/>
                    </a:cubicBezTo>
                    <a:lnTo>
                      <a:pt x="181527" y="2160"/>
                    </a:lnTo>
                    <a:lnTo>
                      <a:pt x="1815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8" name="Freeform: Shape 2617">
                <a:extLst>
                  <a:ext uri="{FF2B5EF4-FFF2-40B4-BE49-F238E27FC236}">
                    <a16:creationId xmlns:a16="http://schemas.microsoft.com/office/drawing/2014/main" id="{05B75394-F860-47DD-AABC-691D69F862D1}"/>
                  </a:ext>
                </a:extLst>
              </p:cNvPr>
              <p:cNvSpPr/>
              <p:nvPr/>
            </p:nvSpPr>
            <p:spPr>
              <a:xfrm>
                <a:off x="6156724" y="7364414"/>
                <a:ext cx="247351" cy="2458"/>
              </a:xfrm>
              <a:custGeom>
                <a:avLst/>
                <a:gdLst>
                  <a:gd name="connsiteX0" fmla="*/ 4713 w 247351"/>
                  <a:gd name="connsiteY0" fmla="*/ 1639 h 2458"/>
                  <a:gd name="connsiteX1" fmla="*/ 229920 w 247351"/>
                  <a:gd name="connsiteY1" fmla="*/ 2401 h 2458"/>
                  <a:gd name="connsiteX2" fmla="*/ 4713 w 247351"/>
                  <a:gd name="connsiteY2" fmla="*/ 1639 h 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351" h="2458">
                    <a:moveTo>
                      <a:pt x="4713" y="1639"/>
                    </a:moveTo>
                    <a:cubicBezTo>
                      <a:pt x="-3039" y="3164"/>
                      <a:pt x="164340" y="2020"/>
                      <a:pt x="229920" y="2401"/>
                    </a:cubicBezTo>
                    <a:cubicBezTo>
                      <a:pt x="331466" y="-522"/>
                      <a:pt x="-45997" y="-776"/>
                      <a:pt x="4713" y="1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9" name="Freeform: Shape 2618">
                <a:extLst>
                  <a:ext uri="{FF2B5EF4-FFF2-40B4-BE49-F238E27FC236}">
                    <a16:creationId xmlns:a16="http://schemas.microsoft.com/office/drawing/2014/main" id="{C7097A22-6F9E-512B-C161-7C3369A66AFF}"/>
                  </a:ext>
                </a:extLst>
              </p:cNvPr>
              <p:cNvSpPr/>
              <p:nvPr/>
            </p:nvSpPr>
            <p:spPr>
              <a:xfrm>
                <a:off x="6968729" y="7369532"/>
                <a:ext cx="184151" cy="3001"/>
              </a:xfrm>
              <a:custGeom>
                <a:avLst/>
                <a:gdLst>
                  <a:gd name="connsiteX0" fmla="*/ 4063 w 184151"/>
                  <a:gd name="connsiteY0" fmla="*/ 3002 h 3001"/>
                  <a:gd name="connsiteX1" fmla="*/ 184151 w 184151"/>
                  <a:gd name="connsiteY1" fmla="*/ 3002 h 3001"/>
                  <a:gd name="connsiteX2" fmla="*/ 184151 w 184151"/>
                  <a:gd name="connsiteY2" fmla="*/ 78 h 3001"/>
                  <a:gd name="connsiteX3" fmla="*/ 4063 w 184151"/>
                  <a:gd name="connsiteY3" fmla="*/ 3002 h 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4151" h="3001">
                    <a:moveTo>
                      <a:pt x="4063" y="3002"/>
                    </a:moveTo>
                    <a:lnTo>
                      <a:pt x="184151" y="3002"/>
                    </a:lnTo>
                    <a:lnTo>
                      <a:pt x="184151" y="78"/>
                    </a:lnTo>
                    <a:cubicBezTo>
                      <a:pt x="43334" y="-303"/>
                      <a:pt x="-16908" y="714"/>
                      <a:pt x="4063" y="3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0" name="Freeform: Shape 2619">
                <a:extLst>
                  <a:ext uri="{FF2B5EF4-FFF2-40B4-BE49-F238E27FC236}">
                    <a16:creationId xmlns:a16="http://schemas.microsoft.com/office/drawing/2014/main" id="{814600D4-0E01-4DF2-C2B0-8D65D0F40573}"/>
                  </a:ext>
                </a:extLst>
              </p:cNvPr>
              <p:cNvSpPr/>
              <p:nvPr/>
            </p:nvSpPr>
            <p:spPr>
              <a:xfrm>
                <a:off x="7031635" y="7150029"/>
                <a:ext cx="152792" cy="71358"/>
              </a:xfrm>
              <a:custGeom>
                <a:avLst/>
                <a:gdLst>
                  <a:gd name="connsiteX0" fmla="*/ 149841 w 152792"/>
                  <a:gd name="connsiteY0" fmla="*/ 70758 h 71358"/>
                  <a:gd name="connsiteX1" fmla="*/ 27833 w 152792"/>
                  <a:gd name="connsiteY1" fmla="*/ 11660 h 71358"/>
                  <a:gd name="connsiteX2" fmla="*/ 149841 w 152792"/>
                  <a:gd name="connsiteY2" fmla="*/ 70758 h 7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792" h="71358">
                    <a:moveTo>
                      <a:pt x="149841" y="70758"/>
                    </a:moveTo>
                    <a:cubicBezTo>
                      <a:pt x="162677" y="74570"/>
                      <a:pt x="135734" y="60845"/>
                      <a:pt x="27833" y="11660"/>
                    </a:cubicBezTo>
                    <a:cubicBezTo>
                      <a:pt x="-46771" y="-21130"/>
                      <a:pt x="40415" y="20556"/>
                      <a:pt x="149841" y="707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1" name="Freeform: Shape 2620">
                <a:extLst>
                  <a:ext uri="{FF2B5EF4-FFF2-40B4-BE49-F238E27FC236}">
                    <a16:creationId xmlns:a16="http://schemas.microsoft.com/office/drawing/2014/main" id="{6708576C-8DFC-3D84-99AF-B00E9C16F5F5}"/>
                  </a:ext>
                </a:extLst>
              </p:cNvPr>
              <p:cNvSpPr/>
              <p:nvPr/>
            </p:nvSpPr>
            <p:spPr>
              <a:xfrm>
                <a:off x="6406205" y="7362589"/>
                <a:ext cx="520726" cy="3463"/>
              </a:xfrm>
              <a:custGeom>
                <a:avLst/>
                <a:gdLst>
                  <a:gd name="connsiteX0" fmla="*/ 9924 w 520726"/>
                  <a:gd name="connsiteY0" fmla="*/ 2192 h 3463"/>
                  <a:gd name="connsiteX1" fmla="*/ 74996 w 520726"/>
                  <a:gd name="connsiteY1" fmla="*/ 2192 h 3463"/>
                  <a:gd name="connsiteX2" fmla="*/ 261058 w 520726"/>
                  <a:gd name="connsiteY2" fmla="*/ 3463 h 3463"/>
                  <a:gd name="connsiteX3" fmla="*/ 350658 w 520726"/>
                  <a:gd name="connsiteY3" fmla="*/ 2192 h 3463"/>
                  <a:gd name="connsiteX4" fmla="*/ 511556 w 520726"/>
                  <a:gd name="connsiteY4" fmla="*/ 2192 h 3463"/>
                  <a:gd name="connsiteX5" fmla="*/ 9924 w 520726"/>
                  <a:gd name="connsiteY5" fmla="*/ 2192 h 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0726" h="3463">
                    <a:moveTo>
                      <a:pt x="9924" y="2192"/>
                    </a:moveTo>
                    <a:lnTo>
                      <a:pt x="74996" y="2192"/>
                    </a:lnTo>
                    <a:cubicBezTo>
                      <a:pt x="103845" y="2828"/>
                      <a:pt x="171840" y="3209"/>
                      <a:pt x="261058" y="3463"/>
                    </a:cubicBezTo>
                    <a:cubicBezTo>
                      <a:pt x="311641" y="3082"/>
                      <a:pt x="344557" y="2573"/>
                      <a:pt x="350658" y="2192"/>
                    </a:cubicBezTo>
                    <a:lnTo>
                      <a:pt x="511556" y="2192"/>
                    </a:lnTo>
                    <a:cubicBezTo>
                      <a:pt x="608019" y="-731"/>
                      <a:pt x="-90605" y="-731"/>
                      <a:pt x="9924" y="21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2" name="Freeform: Shape 2621">
                <a:extLst>
                  <a:ext uri="{FF2B5EF4-FFF2-40B4-BE49-F238E27FC236}">
                    <a16:creationId xmlns:a16="http://schemas.microsoft.com/office/drawing/2014/main" id="{20F8F8C4-DA33-2D86-40F5-4758336E98F7}"/>
                  </a:ext>
                </a:extLst>
              </p:cNvPr>
              <p:cNvSpPr/>
              <p:nvPr/>
            </p:nvSpPr>
            <p:spPr>
              <a:xfrm>
                <a:off x="6261840" y="6844086"/>
                <a:ext cx="374285" cy="148951"/>
              </a:xfrm>
              <a:custGeom>
                <a:avLst/>
                <a:gdLst>
                  <a:gd name="connsiteX0" fmla="*/ 267909 w 374285"/>
                  <a:gd name="connsiteY0" fmla="*/ 103707 h 148951"/>
                  <a:gd name="connsiteX1" fmla="*/ 209574 w 374285"/>
                  <a:gd name="connsiteY1" fmla="*/ 79051 h 148951"/>
                  <a:gd name="connsiteX2" fmla="*/ 151620 w 374285"/>
                  <a:gd name="connsiteY2" fmla="*/ 56683 h 148951"/>
                  <a:gd name="connsiteX3" fmla="*/ 0 w 374285"/>
                  <a:gd name="connsiteY3" fmla="*/ 0 h 148951"/>
                  <a:gd name="connsiteX4" fmla="*/ 114383 w 374285"/>
                  <a:gd name="connsiteY4" fmla="*/ 43847 h 148951"/>
                  <a:gd name="connsiteX5" fmla="*/ 173734 w 374285"/>
                  <a:gd name="connsiteY5" fmla="*/ 66596 h 148951"/>
                  <a:gd name="connsiteX6" fmla="*/ 230290 w 374285"/>
                  <a:gd name="connsiteY6" fmla="*/ 89219 h 148951"/>
                  <a:gd name="connsiteX7" fmla="*/ 374285 w 374285"/>
                  <a:gd name="connsiteY7" fmla="*/ 148952 h 148951"/>
                  <a:gd name="connsiteX8" fmla="*/ 267782 w 374285"/>
                  <a:gd name="connsiteY8" fmla="*/ 103580 h 148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4285" h="148951">
                    <a:moveTo>
                      <a:pt x="267909" y="103707"/>
                    </a:moveTo>
                    <a:cubicBezTo>
                      <a:pt x="248591" y="95573"/>
                      <a:pt x="229019" y="87312"/>
                      <a:pt x="209574" y="79051"/>
                    </a:cubicBezTo>
                    <a:cubicBezTo>
                      <a:pt x="189875" y="71426"/>
                      <a:pt x="170430" y="63927"/>
                      <a:pt x="151620" y="56683"/>
                    </a:cubicBezTo>
                    <a:cubicBezTo>
                      <a:pt x="76636" y="27960"/>
                      <a:pt x="13853" y="4321"/>
                      <a:pt x="0" y="0"/>
                    </a:cubicBezTo>
                    <a:cubicBezTo>
                      <a:pt x="35331" y="13472"/>
                      <a:pt x="74730" y="28596"/>
                      <a:pt x="114383" y="43847"/>
                    </a:cubicBezTo>
                    <a:cubicBezTo>
                      <a:pt x="134209" y="51472"/>
                      <a:pt x="154162" y="59098"/>
                      <a:pt x="173734" y="66596"/>
                    </a:cubicBezTo>
                    <a:cubicBezTo>
                      <a:pt x="193306" y="73967"/>
                      <a:pt x="212370" y="81339"/>
                      <a:pt x="230290" y="89219"/>
                    </a:cubicBezTo>
                    <a:cubicBezTo>
                      <a:pt x="302351" y="119467"/>
                      <a:pt x="360432" y="143741"/>
                      <a:pt x="374285" y="148952"/>
                    </a:cubicBezTo>
                    <a:cubicBezTo>
                      <a:pt x="343275" y="135734"/>
                      <a:pt x="306291" y="119975"/>
                      <a:pt x="267782" y="1035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3" name="Freeform: Shape 2622">
                <a:extLst>
                  <a:ext uri="{FF2B5EF4-FFF2-40B4-BE49-F238E27FC236}">
                    <a16:creationId xmlns:a16="http://schemas.microsoft.com/office/drawing/2014/main" id="{C5435E8F-14C9-51E7-67E3-680CBCE8BC6E}"/>
                  </a:ext>
                </a:extLst>
              </p:cNvPr>
              <p:cNvSpPr/>
              <p:nvPr/>
            </p:nvSpPr>
            <p:spPr>
              <a:xfrm>
                <a:off x="4629229" y="6324252"/>
                <a:ext cx="725810" cy="191494"/>
              </a:xfrm>
              <a:custGeom>
                <a:avLst/>
                <a:gdLst>
                  <a:gd name="connsiteX0" fmla="*/ 625 w 725810"/>
                  <a:gd name="connsiteY0" fmla="*/ 30 h 191494"/>
                  <a:gd name="connsiteX1" fmla="*/ 484718 w 725810"/>
                  <a:gd name="connsiteY1" fmla="*/ 125088 h 191494"/>
                  <a:gd name="connsiteX2" fmla="*/ 667348 w 725810"/>
                  <a:gd name="connsiteY2" fmla="*/ 175543 h 191494"/>
                  <a:gd name="connsiteX3" fmla="*/ 704713 w 725810"/>
                  <a:gd name="connsiteY3" fmla="*/ 185838 h 191494"/>
                  <a:gd name="connsiteX4" fmla="*/ 720092 w 725810"/>
                  <a:gd name="connsiteY4" fmla="*/ 190159 h 191494"/>
                  <a:gd name="connsiteX5" fmla="*/ 725810 w 725810"/>
                  <a:gd name="connsiteY5" fmla="*/ 191430 h 191494"/>
                  <a:gd name="connsiteX6" fmla="*/ 720345 w 725810"/>
                  <a:gd name="connsiteY6" fmla="*/ 189269 h 191494"/>
                  <a:gd name="connsiteX7" fmla="*/ 705222 w 725810"/>
                  <a:gd name="connsiteY7" fmla="*/ 184186 h 191494"/>
                  <a:gd name="connsiteX8" fmla="*/ 654385 w 725810"/>
                  <a:gd name="connsiteY8" fmla="*/ 169570 h 191494"/>
                  <a:gd name="connsiteX9" fmla="*/ 602659 w 725810"/>
                  <a:gd name="connsiteY9" fmla="*/ 155463 h 191494"/>
                  <a:gd name="connsiteX10" fmla="*/ 586772 w 725810"/>
                  <a:gd name="connsiteY10" fmla="*/ 151396 h 191494"/>
                  <a:gd name="connsiteX11" fmla="*/ 582959 w 725810"/>
                  <a:gd name="connsiteY11" fmla="*/ 150506 h 191494"/>
                  <a:gd name="connsiteX12" fmla="*/ 368428 w 725810"/>
                  <a:gd name="connsiteY12" fmla="*/ 90138 h 191494"/>
                  <a:gd name="connsiteX13" fmla="*/ 308949 w 725810"/>
                  <a:gd name="connsiteY13" fmla="*/ 74378 h 191494"/>
                  <a:gd name="connsiteX14" fmla="*/ 247437 w 725810"/>
                  <a:gd name="connsiteY14" fmla="*/ 58873 h 191494"/>
                  <a:gd name="connsiteX15" fmla="*/ 99502 w 725810"/>
                  <a:gd name="connsiteY15" fmla="*/ 21889 h 191494"/>
                  <a:gd name="connsiteX16" fmla="*/ 752 w 725810"/>
                  <a:gd name="connsiteY16" fmla="*/ 411 h 191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25810" h="191494">
                    <a:moveTo>
                      <a:pt x="625" y="30"/>
                    </a:moveTo>
                    <a:cubicBezTo>
                      <a:pt x="157710" y="39809"/>
                      <a:pt x="346187" y="83783"/>
                      <a:pt x="484718" y="125088"/>
                    </a:cubicBezTo>
                    <a:cubicBezTo>
                      <a:pt x="567835" y="148346"/>
                      <a:pt x="634050" y="166774"/>
                      <a:pt x="667348" y="175543"/>
                    </a:cubicBezTo>
                    <a:cubicBezTo>
                      <a:pt x="681837" y="179483"/>
                      <a:pt x="694800" y="183042"/>
                      <a:pt x="704713" y="185838"/>
                    </a:cubicBezTo>
                    <a:cubicBezTo>
                      <a:pt x="711195" y="187617"/>
                      <a:pt x="716406" y="189142"/>
                      <a:pt x="720092" y="190159"/>
                    </a:cubicBezTo>
                    <a:cubicBezTo>
                      <a:pt x="723777" y="191176"/>
                      <a:pt x="725810" y="191684"/>
                      <a:pt x="725810" y="191430"/>
                    </a:cubicBezTo>
                    <a:cubicBezTo>
                      <a:pt x="725810" y="191303"/>
                      <a:pt x="723904" y="190540"/>
                      <a:pt x="720345" y="189269"/>
                    </a:cubicBezTo>
                    <a:cubicBezTo>
                      <a:pt x="716787" y="187998"/>
                      <a:pt x="711576" y="186219"/>
                      <a:pt x="705222" y="184186"/>
                    </a:cubicBezTo>
                    <a:cubicBezTo>
                      <a:pt x="692259" y="180373"/>
                      <a:pt x="674211" y="175289"/>
                      <a:pt x="654385" y="169570"/>
                    </a:cubicBezTo>
                    <a:cubicBezTo>
                      <a:pt x="634432" y="164105"/>
                      <a:pt x="616003" y="159022"/>
                      <a:pt x="602659" y="155463"/>
                    </a:cubicBezTo>
                    <a:cubicBezTo>
                      <a:pt x="595923" y="153811"/>
                      <a:pt x="590585" y="152413"/>
                      <a:pt x="586772" y="151396"/>
                    </a:cubicBezTo>
                    <a:cubicBezTo>
                      <a:pt x="585120" y="151015"/>
                      <a:pt x="583849" y="150761"/>
                      <a:pt x="582959" y="150506"/>
                    </a:cubicBezTo>
                    <a:cubicBezTo>
                      <a:pt x="492597" y="125088"/>
                      <a:pt x="428162" y="106914"/>
                      <a:pt x="368428" y="90138"/>
                    </a:cubicBezTo>
                    <a:cubicBezTo>
                      <a:pt x="348475" y="84292"/>
                      <a:pt x="328903" y="79208"/>
                      <a:pt x="308949" y="74378"/>
                    </a:cubicBezTo>
                    <a:cubicBezTo>
                      <a:pt x="288996" y="69295"/>
                      <a:pt x="268788" y="64211"/>
                      <a:pt x="247437" y="58873"/>
                    </a:cubicBezTo>
                    <a:cubicBezTo>
                      <a:pt x="204734" y="48198"/>
                      <a:pt x="157583" y="36378"/>
                      <a:pt x="99502" y="21889"/>
                    </a:cubicBezTo>
                    <a:cubicBezTo>
                      <a:pt x="123523" y="29261"/>
                      <a:pt x="-11195" y="-4037"/>
                      <a:pt x="752" y="4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4" name="Freeform: Shape 2623">
                <a:extLst>
                  <a:ext uri="{FF2B5EF4-FFF2-40B4-BE49-F238E27FC236}">
                    <a16:creationId xmlns:a16="http://schemas.microsoft.com/office/drawing/2014/main" id="{17D065D3-50C2-6CEB-1172-FFFA886545DC}"/>
                  </a:ext>
                </a:extLst>
              </p:cNvPr>
              <p:cNvSpPr/>
              <p:nvPr/>
            </p:nvSpPr>
            <p:spPr>
              <a:xfrm>
                <a:off x="4334493" y="6256668"/>
                <a:ext cx="215579" cy="48007"/>
              </a:xfrm>
              <a:custGeom>
                <a:avLst/>
                <a:gdLst>
                  <a:gd name="connsiteX0" fmla="*/ 0 w 215579"/>
                  <a:gd name="connsiteY0" fmla="*/ 2161 h 48007"/>
                  <a:gd name="connsiteX1" fmla="*/ 508 w 215579"/>
                  <a:gd name="connsiteY1" fmla="*/ 0 h 48007"/>
                  <a:gd name="connsiteX2" fmla="*/ 0 w 215579"/>
                  <a:gd name="connsiteY2" fmla="*/ 2161 h 48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5579" h="48007">
                    <a:moveTo>
                      <a:pt x="0" y="2161"/>
                    </a:moveTo>
                    <a:cubicBezTo>
                      <a:pt x="286846" y="65707"/>
                      <a:pt x="287863" y="61513"/>
                      <a:pt x="508" y="0"/>
                    </a:cubicBezTo>
                    <a:lnTo>
                      <a:pt x="0" y="216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5" name="Freeform: Shape 2624">
                <a:extLst>
                  <a:ext uri="{FF2B5EF4-FFF2-40B4-BE49-F238E27FC236}">
                    <a16:creationId xmlns:a16="http://schemas.microsoft.com/office/drawing/2014/main" id="{A09A84AF-A401-A69F-026E-9344CAC8110C}"/>
                  </a:ext>
                </a:extLst>
              </p:cNvPr>
              <p:cNvSpPr/>
              <p:nvPr/>
            </p:nvSpPr>
            <p:spPr>
              <a:xfrm>
                <a:off x="3713723" y="6168911"/>
                <a:ext cx="440292" cy="76338"/>
              </a:xfrm>
              <a:custGeom>
                <a:avLst/>
                <a:gdLst>
                  <a:gd name="connsiteX0" fmla="*/ 21533 w 440292"/>
                  <a:gd name="connsiteY0" fmla="*/ 2733 h 76338"/>
                  <a:gd name="connsiteX1" fmla="*/ 58262 w 440292"/>
                  <a:gd name="connsiteY1" fmla="*/ 9977 h 76338"/>
                  <a:gd name="connsiteX2" fmla="*/ 157140 w 440292"/>
                  <a:gd name="connsiteY2" fmla="*/ 25737 h 76338"/>
                  <a:gd name="connsiteX3" fmla="*/ 214331 w 440292"/>
                  <a:gd name="connsiteY3" fmla="*/ 34888 h 76338"/>
                  <a:gd name="connsiteX4" fmla="*/ 271522 w 440292"/>
                  <a:gd name="connsiteY4" fmla="*/ 45563 h 76338"/>
                  <a:gd name="connsiteX5" fmla="*/ 319436 w 440292"/>
                  <a:gd name="connsiteY5" fmla="*/ 53062 h 76338"/>
                  <a:gd name="connsiteX6" fmla="*/ 218906 w 440292"/>
                  <a:gd name="connsiteY6" fmla="*/ 34633 h 76338"/>
                  <a:gd name="connsiteX7" fmla="*/ 21406 w 440292"/>
                  <a:gd name="connsiteY7" fmla="*/ 2733 h 7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0292" h="76338">
                    <a:moveTo>
                      <a:pt x="21533" y="2733"/>
                    </a:moveTo>
                    <a:cubicBezTo>
                      <a:pt x="-21043" y="-3240"/>
                      <a:pt x="3867" y="1208"/>
                      <a:pt x="58262" y="9977"/>
                    </a:cubicBezTo>
                    <a:cubicBezTo>
                      <a:pt x="85460" y="14298"/>
                      <a:pt x="120029" y="19890"/>
                      <a:pt x="157140" y="25737"/>
                    </a:cubicBezTo>
                    <a:cubicBezTo>
                      <a:pt x="175695" y="28660"/>
                      <a:pt x="195013" y="31710"/>
                      <a:pt x="214331" y="34888"/>
                    </a:cubicBezTo>
                    <a:cubicBezTo>
                      <a:pt x="233522" y="38446"/>
                      <a:pt x="252840" y="42005"/>
                      <a:pt x="271522" y="45563"/>
                    </a:cubicBezTo>
                    <a:cubicBezTo>
                      <a:pt x="421618" y="73396"/>
                      <a:pt x="538161" y="94494"/>
                      <a:pt x="319436" y="53062"/>
                    </a:cubicBezTo>
                    <a:cubicBezTo>
                      <a:pt x="298847" y="49884"/>
                      <a:pt x="266820" y="43784"/>
                      <a:pt x="218906" y="34633"/>
                    </a:cubicBezTo>
                    <a:cubicBezTo>
                      <a:pt x="170866" y="26499"/>
                      <a:pt x="106557" y="16205"/>
                      <a:pt x="21406" y="27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6" name="Freeform: Shape 2625">
                <a:extLst>
                  <a:ext uri="{FF2B5EF4-FFF2-40B4-BE49-F238E27FC236}">
                    <a16:creationId xmlns:a16="http://schemas.microsoft.com/office/drawing/2014/main" id="{0A9A18B2-B194-7C50-EBC4-AAD6A6D4999C}"/>
                  </a:ext>
                </a:extLst>
              </p:cNvPr>
              <p:cNvSpPr/>
              <p:nvPr/>
            </p:nvSpPr>
            <p:spPr>
              <a:xfrm>
                <a:off x="6566615" y="6952585"/>
                <a:ext cx="337292" cy="144430"/>
              </a:xfrm>
              <a:custGeom>
                <a:avLst/>
                <a:gdLst>
                  <a:gd name="connsiteX0" fmla="*/ 197238 w 337292"/>
                  <a:gd name="connsiteY0" fmla="*/ 84300 h 144430"/>
                  <a:gd name="connsiteX1" fmla="*/ 276416 w 337292"/>
                  <a:gd name="connsiteY1" fmla="*/ 118615 h 144430"/>
                  <a:gd name="connsiteX2" fmla="*/ 319245 w 337292"/>
                  <a:gd name="connsiteY2" fmla="*/ 137043 h 144430"/>
                  <a:gd name="connsiteX3" fmla="*/ 332336 w 337292"/>
                  <a:gd name="connsiteY3" fmla="*/ 142635 h 144430"/>
                  <a:gd name="connsiteX4" fmla="*/ 337292 w 337292"/>
                  <a:gd name="connsiteY4" fmla="*/ 144414 h 144430"/>
                  <a:gd name="connsiteX5" fmla="*/ 325092 w 337292"/>
                  <a:gd name="connsiteY5" fmla="*/ 138186 h 144430"/>
                  <a:gd name="connsiteX6" fmla="*/ 291412 w 337292"/>
                  <a:gd name="connsiteY6" fmla="*/ 122300 h 144430"/>
                  <a:gd name="connsiteX7" fmla="*/ 178936 w 337292"/>
                  <a:gd name="connsiteY7" fmla="*/ 73370 h 144430"/>
                  <a:gd name="connsiteX8" fmla="*/ 19436 w 337292"/>
                  <a:gd name="connsiteY8" fmla="*/ 4486 h 144430"/>
                  <a:gd name="connsiteX9" fmla="*/ 87938 w 337292"/>
                  <a:gd name="connsiteY9" fmla="*/ 35369 h 144430"/>
                  <a:gd name="connsiteX10" fmla="*/ 81330 w 337292"/>
                  <a:gd name="connsiteY10" fmla="*/ 32573 h 144430"/>
                  <a:gd name="connsiteX11" fmla="*/ 172836 w 337292"/>
                  <a:gd name="connsiteY11" fmla="*/ 74259 h 144430"/>
                  <a:gd name="connsiteX12" fmla="*/ 197365 w 337292"/>
                  <a:gd name="connsiteY12" fmla="*/ 84300 h 14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7292" h="144430">
                    <a:moveTo>
                      <a:pt x="197238" y="84300"/>
                    </a:moveTo>
                    <a:cubicBezTo>
                      <a:pt x="228756" y="98153"/>
                      <a:pt x="258114" y="110862"/>
                      <a:pt x="276416" y="118615"/>
                    </a:cubicBezTo>
                    <a:cubicBezTo>
                      <a:pt x="293192" y="125477"/>
                      <a:pt x="308189" y="132086"/>
                      <a:pt x="319245" y="137043"/>
                    </a:cubicBezTo>
                    <a:cubicBezTo>
                      <a:pt x="324710" y="139457"/>
                      <a:pt x="329285" y="141364"/>
                      <a:pt x="332336" y="142635"/>
                    </a:cubicBezTo>
                    <a:cubicBezTo>
                      <a:pt x="335514" y="143906"/>
                      <a:pt x="337166" y="144541"/>
                      <a:pt x="337292" y="144414"/>
                    </a:cubicBezTo>
                    <a:cubicBezTo>
                      <a:pt x="337292" y="144414"/>
                      <a:pt x="332972" y="142126"/>
                      <a:pt x="325092" y="138186"/>
                    </a:cubicBezTo>
                    <a:cubicBezTo>
                      <a:pt x="317085" y="134374"/>
                      <a:pt x="305774" y="128528"/>
                      <a:pt x="291412" y="122300"/>
                    </a:cubicBezTo>
                    <a:cubicBezTo>
                      <a:pt x="262562" y="109718"/>
                      <a:pt x="222656" y="92434"/>
                      <a:pt x="178936" y="73370"/>
                    </a:cubicBezTo>
                    <a:lnTo>
                      <a:pt x="19436" y="4486"/>
                    </a:lnTo>
                    <a:lnTo>
                      <a:pt x="87938" y="35369"/>
                    </a:lnTo>
                    <a:cubicBezTo>
                      <a:pt x="85651" y="34479"/>
                      <a:pt x="83618" y="33590"/>
                      <a:pt x="81330" y="32573"/>
                    </a:cubicBezTo>
                    <a:cubicBezTo>
                      <a:pt x="-38899" y="-16865"/>
                      <a:pt x="-39534" y="-15340"/>
                      <a:pt x="172836" y="74259"/>
                    </a:cubicBezTo>
                    <a:cubicBezTo>
                      <a:pt x="181605" y="77945"/>
                      <a:pt x="189739" y="81250"/>
                      <a:pt x="197365" y="84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7" name="Freeform: Shape 2626">
                <a:extLst>
                  <a:ext uri="{FF2B5EF4-FFF2-40B4-BE49-F238E27FC236}">
                    <a16:creationId xmlns:a16="http://schemas.microsoft.com/office/drawing/2014/main" id="{D3F80904-86F1-185D-5D3D-0B3970BC197F}"/>
                  </a:ext>
                </a:extLst>
              </p:cNvPr>
              <p:cNvSpPr/>
              <p:nvPr/>
            </p:nvSpPr>
            <p:spPr>
              <a:xfrm>
                <a:off x="3849350" y="6186891"/>
                <a:ext cx="396302" cy="72600"/>
              </a:xfrm>
              <a:custGeom>
                <a:avLst/>
                <a:gdLst>
                  <a:gd name="connsiteX0" fmla="*/ 37144 w 396302"/>
                  <a:gd name="connsiteY0" fmla="*/ 6994 h 72600"/>
                  <a:gd name="connsiteX1" fmla="*/ 174022 w 396302"/>
                  <a:gd name="connsiteY1" fmla="*/ 32158 h 72600"/>
                  <a:gd name="connsiteX2" fmla="*/ 389824 w 396302"/>
                  <a:gd name="connsiteY2" fmla="*/ 72065 h 72600"/>
                  <a:gd name="connsiteX3" fmla="*/ 93319 w 396302"/>
                  <a:gd name="connsiteY3" fmla="*/ 13475 h 72600"/>
                  <a:gd name="connsiteX4" fmla="*/ 37144 w 396302"/>
                  <a:gd name="connsiteY4" fmla="*/ 6994 h 7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6302" h="72600">
                    <a:moveTo>
                      <a:pt x="37144" y="6994"/>
                    </a:moveTo>
                    <a:cubicBezTo>
                      <a:pt x="67265" y="11569"/>
                      <a:pt x="114035" y="20847"/>
                      <a:pt x="174022" y="32158"/>
                    </a:cubicBezTo>
                    <a:cubicBezTo>
                      <a:pt x="234136" y="43215"/>
                      <a:pt x="307341" y="56814"/>
                      <a:pt x="389824" y="72065"/>
                    </a:cubicBezTo>
                    <a:cubicBezTo>
                      <a:pt x="419182" y="75623"/>
                      <a:pt x="353602" y="62025"/>
                      <a:pt x="93319" y="13475"/>
                    </a:cubicBezTo>
                    <a:cubicBezTo>
                      <a:pt x="-14328" y="-3428"/>
                      <a:pt x="-22843" y="-3046"/>
                      <a:pt x="37144" y="69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8" name="Freeform: Shape 2627">
                <a:extLst>
                  <a:ext uri="{FF2B5EF4-FFF2-40B4-BE49-F238E27FC236}">
                    <a16:creationId xmlns:a16="http://schemas.microsoft.com/office/drawing/2014/main" id="{9DD053EB-5B55-6848-1862-570CA31CB685}"/>
                  </a:ext>
                </a:extLst>
              </p:cNvPr>
              <p:cNvSpPr/>
              <p:nvPr/>
            </p:nvSpPr>
            <p:spPr>
              <a:xfrm>
                <a:off x="3124818" y="6072206"/>
                <a:ext cx="360527" cy="41519"/>
              </a:xfrm>
              <a:custGeom>
                <a:avLst/>
                <a:gdLst>
                  <a:gd name="connsiteX0" fmla="*/ 36109 w 360527"/>
                  <a:gd name="connsiteY0" fmla="*/ 4247 h 41519"/>
                  <a:gd name="connsiteX1" fmla="*/ 106518 w 360527"/>
                  <a:gd name="connsiteY1" fmla="*/ 11491 h 41519"/>
                  <a:gd name="connsiteX2" fmla="*/ 193195 w 360527"/>
                  <a:gd name="connsiteY2" fmla="*/ 21150 h 41519"/>
                  <a:gd name="connsiteX3" fmla="*/ 321557 w 360527"/>
                  <a:gd name="connsiteY3" fmla="*/ 35893 h 41519"/>
                  <a:gd name="connsiteX4" fmla="*/ 144773 w 360527"/>
                  <a:gd name="connsiteY4" fmla="*/ 13397 h 41519"/>
                  <a:gd name="connsiteX5" fmla="*/ 20731 w 360527"/>
                  <a:gd name="connsiteY5" fmla="*/ 1451 h 41519"/>
                  <a:gd name="connsiteX6" fmla="*/ 35982 w 360527"/>
                  <a:gd name="connsiteY6" fmla="*/ 4247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0527" h="41519">
                    <a:moveTo>
                      <a:pt x="36109" y="4247"/>
                    </a:moveTo>
                    <a:cubicBezTo>
                      <a:pt x="54792" y="6153"/>
                      <a:pt x="79320" y="8695"/>
                      <a:pt x="106518" y="11491"/>
                    </a:cubicBezTo>
                    <a:cubicBezTo>
                      <a:pt x="133843" y="14160"/>
                      <a:pt x="163837" y="17083"/>
                      <a:pt x="193195" y="21150"/>
                    </a:cubicBezTo>
                    <a:cubicBezTo>
                      <a:pt x="311009" y="36020"/>
                      <a:pt x="421579" y="49491"/>
                      <a:pt x="321557" y="35893"/>
                    </a:cubicBezTo>
                    <a:cubicBezTo>
                      <a:pt x="277838" y="30046"/>
                      <a:pt x="206921" y="20514"/>
                      <a:pt x="144773" y="13397"/>
                    </a:cubicBezTo>
                    <a:cubicBezTo>
                      <a:pt x="82498" y="7424"/>
                      <a:pt x="29119" y="2213"/>
                      <a:pt x="20731" y="1451"/>
                    </a:cubicBezTo>
                    <a:cubicBezTo>
                      <a:pt x="-14855" y="-1472"/>
                      <a:pt x="-1256" y="307"/>
                      <a:pt x="35982" y="42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9" name="Freeform: Shape 2628">
                <a:extLst>
                  <a:ext uri="{FF2B5EF4-FFF2-40B4-BE49-F238E27FC236}">
                    <a16:creationId xmlns:a16="http://schemas.microsoft.com/office/drawing/2014/main" id="{188EF2F8-4210-F2F5-0256-A4B1E9D15CC2}"/>
                  </a:ext>
                </a:extLst>
              </p:cNvPr>
              <p:cNvSpPr/>
              <p:nvPr/>
            </p:nvSpPr>
            <p:spPr>
              <a:xfrm>
                <a:off x="3125016" y="7366052"/>
                <a:ext cx="430851" cy="1637"/>
              </a:xfrm>
              <a:custGeom>
                <a:avLst/>
                <a:gdLst>
                  <a:gd name="connsiteX0" fmla="*/ 28414 w 430851"/>
                  <a:gd name="connsiteY0" fmla="*/ 0 h 1637"/>
                  <a:gd name="connsiteX1" fmla="*/ 429769 w 430851"/>
                  <a:gd name="connsiteY1" fmla="*/ 763 h 1637"/>
                  <a:gd name="connsiteX2" fmla="*/ 28414 w 430851"/>
                  <a:gd name="connsiteY2" fmla="*/ 0 h 1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851" h="1637">
                    <a:moveTo>
                      <a:pt x="28414" y="0"/>
                    </a:moveTo>
                    <a:cubicBezTo>
                      <a:pt x="-134772" y="2034"/>
                      <a:pt x="459509" y="2034"/>
                      <a:pt x="429769" y="763"/>
                    </a:cubicBezTo>
                    <a:cubicBezTo>
                      <a:pt x="291875" y="508"/>
                      <a:pt x="237480" y="381"/>
                      <a:pt x="284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0" name="Freeform: Shape 2629">
                <a:extLst>
                  <a:ext uri="{FF2B5EF4-FFF2-40B4-BE49-F238E27FC236}">
                    <a16:creationId xmlns:a16="http://schemas.microsoft.com/office/drawing/2014/main" id="{CD50C783-0C0A-D203-6900-BBD7727E4BD0}"/>
                  </a:ext>
                </a:extLst>
              </p:cNvPr>
              <p:cNvSpPr/>
              <p:nvPr/>
            </p:nvSpPr>
            <p:spPr>
              <a:xfrm>
                <a:off x="5554050" y="7354154"/>
                <a:ext cx="410394" cy="3001"/>
              </a:xfrm>
              <a:custGeom>
                <a:avLst/>
                <a:gdLst>
                  <a:gd name="connsiteX0" fmla="*/ 410395 w 410394"/>
                  <a:gd name="connsiteY0" fmla="*/ 78 h 3001"/>
                  <a:gd name="connsiteX1" fmla="*/ 8785 w 410394"/>
                  <a:gd name="connsiteY1" fmla="*/ 3002 h 3001"/>
                  <a:gd name="connsiteX2" fmla="*/ 410395 w 410394"/>
                  <a:gd name="connsiteY2" fmla="*/ 3002 h 3001"/>
                  <a:gd name="connsiteX3" fmla="*/ 410395 w 410394"/>
                  <a:gd name="connsiteY3" fmla="*/ 78 h 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0394" h="3001">
                    <a:moveTo>
                      <a:pt x="410395" y="78"/>
                    </a:moveTo>
                    <a:cubicBezTo>
                      <a:pt x="96732" y="-303"/>
                      <a:pt x="-37096" y="714"/>
                      <a:pt x="8785" y="3002"/>
                    </a:cubicBezTo>
                    <a:lnTo>
                      <a:pt x="410395" y="3002"/>
                    </a:lnTo>
                    <a:lnTo>
                      <a:pt x="410395" y="78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1" name="Freeform: Shape 2630">
                <a:extLst>
                  <a:ext uri="{FF2B5EF4-FFF2-40B4-BE49-F238E27FC236}">
                    <a16:creationId xmlns:a16="http://schemas.microsoft.com/office/drawing/2014/main" id="{39BA6EBE-D4A9-879A-8CF0-AC88A449C431}"/>
                  </a:ext>
                </a:extLst>
              </p:cNvPr>
              <p:cNvSpPr/>
              <p:nvPr/>
            </p:nvSpPr>
            <p:spPr>
              <a:xfrm>
                <a:off x="6064975" y="7370500"/>
                <a:ext cx="308285" cy="1397"/>
              </a:xfrm>
              <a:custGeom>
                <a:avLst/>
                <a:gdLst>
                  <a:gd name="connsiteX0" fmla="*/ 0 w 308285"/>
                  <a:gd name="connsiteY0" fmla="*/ 1398 h 1397"/>
                  <a:gd name="connsiteX1" fmla="*/ 301207 w 308285"/>
                  <a:gd name="connsiteY1" fmla="*/ 0 h 1397"/>
                  <a:gd name="connsiteX2" fmla="*/ 0 w 308285"/>
                  <a:gd name="connsiteY2" fmla="*/ 1398 h 1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8285" h="1397">
                    <a:moveTo>
                      <a:pt x="0" y="1398"/>
                    </a:moveTo>
                    <a:cubicBezTo>
                      <a:pt x="158865" y="1398"/>
                      <a:pt x="347341" y="1398"/>
                      <a:pt x="301207" y="0"/>
                    </a:cubicBezTo>
                    <a:cubicBezTo>
                      <a:pt x="129887" y="0"/>
                      <a:pt x="41813" y="508"/>
                      <a:pt x="0" y="13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28D1E116-61E3-0CC0-2398-B00B5625BF5A}"/>
                </a:ext>
              </a:extLst>
            </p:cNvPr>
            <p:cNvSpPr/>
            <p:nvPr/>
          </p:nvSpPr>
          <p:spPr>
            <a:xfrm>
              <a:off x="2941186" y="6142794"/>
              <a:ext cx="1574794" cy="754344"/>
            </a:xfrm>
            <a:custGeom>
              <a:avLst/>
              <a:gdLst>
                <a:gd name="connsiteX0" fmla="*/ 127 w 1574794"/>
                <a:gd name="connsiteY0" fmla="*/ 127 h 754344"/>
                <a:gd name="connsiteX1" fmla="*/ 1574794 w 1574794"/>
                <a:gd name="connsiteY1" fmla="*/ 341750 h 754344"/>
                <a:gd name="connsiteX2" fmla="*/ 808558 w 1574794"/>
                <a:gd name="connsiteY2" fmla="*/ 753527 h 754344"/>
                <a:gd name="connsiteX3" fmla="*/ 400975 w 1574794"/>
                <a:gd name="connsiteY3" fmla="*/ 657827 h 754344"/>
                <a:gd name="connsiteX4" fmla="*/ 119212 w 1574794"/>
                <a:gd name="connsiteY4" fmla="*/ 341241 h 754344"/>
                <a:gd name="connsiteX5" fmla="*/ 0 w 1574794"/>
                <a:gd name="connsiteY5" fmla="*/ 0 h 754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794" h="754344">
                  <a:moveTo>
                    <a:pt x="127" y="127"/>
                  </a:moveTo>
                  <a:cubicBezTo>
                    <a:pt x="127" y="127"/>
                    <a:pt x="1104809" y="25418"/>
                    <a:pt x="1574794" y="341750"/>
                  </a:cubicBezTo>
                  <a:cubicBezTo>
                    <a:pt x="1574794" y="341750"/>
                    <a:pt x="806270" y="775641"/>
                    <a:pt x="808558" y="753527"/>
                  </a:cubicBezTo>
                  <a:cubicBezTo>
                    <a:pt x="810846" y="731540"/>
                    <a:pt x="400975" y="657827"/>
                    <a:pt x="400975" y="657827"/>
                  </a:cubicBezTo>
                  <a:lnTo>
                    <a:pt x="119212" y="341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7" name="3-legged-robot-walker-86726">
            <a:hlinkClick r:id="" action="ppaction://media"/>
            <a:extLst>
              <a:ext uri="{FF2B5EF4-FFF2-40B4-BE49-F238E27FC236}">
                <a16:creationId xmlns:a16="http://schemas.microsoft.com/office/drawing/2014/main" id="{A9FB3FFE-ACC0-565B-447C-6FB8CF216916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026" end="7623"/>
                  <p14:fade in="250" out="500"/>
                </p14:media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8421476" y="-936516"/>
            <a:ext cx="609600" cy="609600"/>
          </a:xfrm>
          <a:prstGeom prst="rect">
            <a:avLst/>
          </a:prstGeom>
        </p:spPr>
      </p:pic>
      <p:pic>
        <p:nvPicPr>
          <p:cNvPr id="8" name="cartoon_wink_magic_sparkle-6896">
            <a:hlinkClick r:id="" action="ppaction://media"/>
            <a:extLst>
              <a:ext uri="{FF2B5EF4-FFF2-40B4-BE49-F238E27FC236}">
                <a16:creationId xmlns:a16="http://schemas.microsoft.com/office/drawing/2014/main" id="{23B51CC9-DE62-686A-81B3-54AE29E879EB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3406031" y="-1078627"/>
            <a:ext cx="609600" cy="609600"/>
          </a:xfrm>
          <a:prstGeom prst="rect">
            <a:avLst/>
          </a:prstGeom>
        </p:spPr>
      </p:pic>
      <p:pic>
        <p:nvPicPr>
          <p:cNvPr id="13" name="cartoon_wink_magic_sparkle-6896">
            <a:hlinkClick r:id="" action="ppaction://media"/>
            <a:extLst>
              <a:ext uri="{FF2B5EF4-FFF2-40B4-BE49-F238E27FC236}">
                <a16:creationId xmlns:a16="http://schemas.microsoft.com/office/drawing/2014/main" id="{34ED9CD9-A205-5389-862B-932787A1070A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4760719" y="-1107226"/>
            <a:ext cx="609600" cy="609600"/>
          </a:xfrm>
          <a:prstGeom prst="rect">
            <a:avLst/>
          </a:prstGeom>
        </p:spPr>
      </p:pic>
      <p:pic>
        <p:nvPicPr>
          <p:cNvPr id="15" name="cartoon_wink_magic_sparkle-6896">
            <a:hlinkClick r:id="" action="ppaction://media"/>
            <a:extLst>
              <a:ext uri="{FF2B5EF4-FFF2-40B4-BE49-F238E27FC236}">
                <a16:creationId xmlns:a16="http://schemas.microsoft.com/office/drawing/2014/main" id="{C57AD917-7304-6BB8-E5FA-0538965A283E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1841177" y="-1553460"/>
            <a:ext cx="609600" cy="609600"/>
          </a:xfrm>
          <a:prstGeom prst="rect">
            <a:avLst/>
          </a:prstGeom>
        </p:spPr>
      </p:pic>
      <p:pic>
        <p:nvPicPr>
          <p:cNvPr id="16" name="conveyor belt">
            <a:hlinkClick r:id="" action="ppaction://media"/>
            <a:extLst>
              <a:ext uri="{FF2B5EF4-FFF2-40B4-BE49-F238E27FC236}">
                <a16:creationId xmlns:a16="http://schemas.microsoft.com/office/drawing/2014/main" id="{300B164D-5B14-E37D-5BE6-FE8F3EA587B5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50"/>
          <a:stretch>
            <a:fillRect/>
          </a:stretch>
        </p:blipFill>
        <p:spPr>
          <a:xfrm>
            <a:off x="7038328" y="-1248111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868821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500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" presetID="26" presetClass="emph" presetSubtype="0" repeatCount="indefinite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750" tmFilter="0, 0; .2, .5; .8, .5; 1, 0"/>
                                        <p:tgtEl>
                                          <p:spTgt spid="127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" dur="375" autoRev="1" fill="hold"/>
                                        <p:tgtEl>
                                          <p:spTgt spid="127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750" tmFilter="0, 0; .2, .5; .8, .5; 1, 0"/>
                                        <p:tgtEl>
                                          <p:spTgt spid="12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" dur="375" autoRev="1" fill="hold"/>
                                        <p:tgtEl>
                                          <p:spTgt spid="12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28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28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8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750" tmFilter="0, 0; .2, .5; .8, .5; 1, 0"/>
                                        <p:tgtEl>
                                          <p:spTgt spid="129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375" autoRev="1" fill="hold"/>
                                        <p:tgtEl>
                                          <p:spTgt spid="129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6" presetClass="emph" presetSubtype="0" repeatCount="indefinite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750" tmFilter="0, 0; .2, .5; .8, .5; 1, 0"/>
                                        <p:tgtEl>
                                          <p:spTgt spid="128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3" dur="375" autoRev="1" fill="hold"/>
                                        <p:tgtEl>
                                          <p:spTgt spid="128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750" tmFilter="0, 0; .2, .5; .8, .5; 1, 0"/>
                                        <p:tgtEl>
                                          <p:spTgt spid="12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" dur="375" autoRev="1" fill="hold"/>
                                        <p:tgtEl>
                                          <p:spTgt spid="12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750" tmFilter="0, 0; .2, .5; .8, .5; 1, 0"/>
                                        <p:tgtEl>
                                          <p:spTgt spid="128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" dur="375" autoRev="1" fill="hold"/>
                                        <p:tgtEl>
                                          <p:spTgt spid="12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 tmFilter="0, 0; .2, .5; .8, .5; 1, 0"/>
                                        <p:tgtEl>
                                          <p:spTgt spid="128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2" dur="250" autoRev="1" fill="hold"/>
                                        <p:tgtEl>
                                          <p:spTgt spid="128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750" tmFilter="0, 0; .2, .5; .8, .5; 1, 0"/>
                                        <p:tgtEl>
                                          <p:spTgt spid="129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375" autoRev="1" fill="hold"/>
                                        <p:tgtEl>
                                          <p:spTgt spid="129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26" presetClass="emph" presetSubtype="0" repeatCount="indefinite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750" tmFilter="0, 0; .2, .5; .8, .5; 1, 0"/>
                                        <p:tgtEl>
                                          <p:spTgt spid="128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375" autoRev="1" fill="hold"/>
                                        <p:tgtEl>
                                          <p:spTgt spid="128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750" tmFilter="0, 0; .2, .5; .8, .5; 1, 0"/>
                                        <p:tgtEl>
                                          <p:spTgt spid="127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375" autoRev="1" fill="hold"/>
                                        <p:tgtEl>
                                          <p:spTgt spid="127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750" tmFilter="0, 0; .2, .5; .8, .5; 1, 0"/>
                                        <p:tgtEl>
                                          <p:spTgt spid="129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375" autoRev="1" fill="hold"/>
                                        <p:tgtEl>
                                          <p:spTgt spid="129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 tmFilter="0, 0; .2, .5; .8, .5; 1, 0"/>
                                        <p:tgtEl>
                                          <p:spTgt spid="128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7" dur="250" autoRev="1" fill="hold"/>
                                        <p:tgtEl>
                                          <p:spTgt spid="128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750" tmFilter="0, 0; .2, .5; .8, .5; 1, 0"/>
                                        <p:tgtEl>
                                          <p:spTgt spid="129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0" dur="375" autoRev="1" fill="hold"/>
                                        <p:tgtEl>
                                          <p:spTgt spid="129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26" presetClass="emph" presetSubtype="0" repeatCount="indefinite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750" tmFilter="0, 0; .2, .5; .8, .5; 1, 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3" dur="375" autoRev="1" fill="hold"/>
                                        <p:tgtEl>
                                          <p:spTgt spid="127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750" tmFilter="0, 0; .2, .5; .8, .5; 1, 0"/>
                                        <p:tgtEl>
                                          <p:spTgt spid="12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6" dur="375" autoRev="1" fill="hold"/>
                                        <p:tgtEl>
                                          <p:spTgt spid="12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7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750" tmFilter="0, 0; .2, .5; .8, .5; 1, 0"/>
                                        <p:tgtEl>
                                          <p:spTgt spid="129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9" dur="375" autoRev="1" fill="hold"/>
                                        <p:tgtEl>
                                          <p:spTgt spid="129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 tmFilter="0, 0; .2, .5; .8, .5; 1, 0"/>
                                        <p:tgtEl>
                                          <p:spTgt spid="12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2" dur="250" autoRev="1" fill="hold"/>
                                        <p:tgtEl>
                                          <p:spTgt spid="128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3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750" tmFilter="0, 0; .2, .5; .8, .5; 1, 0"/>
                                        <p:tgtEl>
                                          <p:spTgt spid="129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5" dur="375" autoRev="1" fill="hold"/>
                                        <p:tgtEl>
                                          <p:spTgt spid="129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750" tmFilter="0, 0; .2, .5; .8, .5; 1, 0"/>
                                        <p:tgtEl>
                                          <p:spTgt spid="128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8" dur="375" autoRev="1" fill="hold"/>
                                        <p:tgtEl>
                                          <p:spTgt spid="128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750" tmFilter="0, 0; .2, .5; .8, .5; 1, 0"/>
                                        <p:tgtEl>
                                          <p:spTgt spid="129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1" dur="375" autoRev="1" fill="hold"/>
                                        <p:tgtEl>
                                          <p:spTgt spid="129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26" presetClass="emph" presetSubtype="0" repeatCount="indefinite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750" tmFilter="0, 0; .2, .5; .8, .5; 1, 0"/>
                                        <p:tgtEl>
                                          <p:spTgt spid="127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4" dur="375" autoRev="1" fill="hold"/>
                                        <p:tgtEl>
                                          <p:spTgt spid="127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26" presetClass="emph" presetSubtype="0" repeatCount="indefinite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750" tmFilter="0, 0; .2, .5; .8, .5; 1, 0"/>
                                        <p:tgtEl>
                                          <p:spTgt spid="128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7" dur="375" autoRev="1" fill="hold"/>
                                        <p:tgtEl>
                                          <p:spTgt spid="128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8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 tmFilter="0, 0; .2, .5; .8, .5; 1, 0"/>
                                        <p:tgtEl>
                                          <p:spTgt spid="12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0" dur="250" autoRev="1" fill="hold"/>
                                        <p:tgtEl>
                                          <p:spTgt spid="12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1" presetID="8" presetClass="emph" presetSubtype="0" repeatCount="indefinite" accel="46667" decel="53333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000000">
                                      <p:cBhvr>
                                        <p:cTn id="82" dur="125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mph" presetSubtype="0" repeatCount="indefinite" accel="53333" decel="46667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84" dur="125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3.33333E-6 L 0.54779 -0.00439 " pathEditMode="relative" rAng="0" ptsTypes="AA">
                                      <p:cBhvr>
                                        <p:cTn id="86" dur="1750" fill="hold"/>
                                        <p:tgtEl>
                                          <p:spTgt spid="1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83" y="-231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11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50"/>
                                        <p:tgtEl>
                                          <p:spTgt spid="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63" presetClass="path" presetSubtype="0" accel="50000" decel="50000" fill="hold" nodeType="withEffect">
                                  <p:stCondLst>
                                    <p:cond delay="1150"/>
                                  </p:stCondLst>
                                  <p:childTnLst>
                                    <p:animMotion origin="layout" path="M -0.05924 0.00555 L 0 0.00602 " pathEditMode="relative" rAng="0" ptsTypes="AA">
                                      <p:cBhvr>
                                        <p:cTn id="94" dur="4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1" nodeType="withEffect">
                                  <p:stCondLst>
                                    <p:cond delay="11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" presetClass="mediacall" presetSubtype="0" fill="hold" nodeType="withEffect">
                                  <p:stCondLst>
                                    <p:cond delay="1150"/>
                                  </p:stCondLst>
                                  <p:childTnLst>
                                    <p:cmd type="call" cmd="playFrom(0.0)">
                                      <p:cBhvr>
                                        <p:cTn id="99" dur="1320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00" presetID="10" presetClass="exit" presetSubtype="0" fill="hold" grpId="2" nodeType="withEffect">
                                  <p:stCondLst>
                                    <p:cond delay="14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63" presetClass="path" presetSubtype="0" accel="50000" decel="5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0 0.00602 L 0.54375 -0.0044 " pathEditMode="relative" rAng="0" ptsTypes="AA">
                                      <p:cBhvr>
                                        <p:cTn id="104" dur="1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187" y="-44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3.33333E-6 L 0.54779 -0.00439 " pathEditMode="relative" rAng="0" ptsTypes="AA">
                                      <p:cBhvr>
                                        <p:cTn id="106" dur="1750" fill="hold"/>
                                        <p:tgtEl>
                                          <p:spTgt spid="1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83" y="-231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3.33333E-6 L 0.54779 -0.00439 " pathEditMode="relative" rAng="0" ptsTypes="AA">
                                      <p:cBhvr>
                                        <p:cTn id="108" dur="1750" fill="hold"/>
                                        <p:tgtEl>
                                          <p:spTgt spid="1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83" y="-231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81481E-6 L 0.54778 0.00254 " pathEditMode="relative" rAng="0" ptsTypes="AA">
                                      <p:cBhvr>
                                        <p:cTn id="110" dur="1750" fill="hold"/>
                                        <p:tgtEl>
                                          <p:spTgt spid="1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435" y="116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63" presetClass="path" presetSubtype="0" accel="50000" decel="5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0.54779 -0.0044 L 0.72839 -0.00185 " pathEditMode="relative" rAng="0" ptsTypes="AA">
                                      <p:cBhvr>
                                        <p:cTn id="112" dur="1000" fill="hold"/>
                                        <p:tgtEl>
                                          <p:spTgt spid="1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23" y="116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50"/>
                                        <p:tgtEl>
                                          <p:spTgt spid="1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63" presetClass="path" presetSubtype="0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0.04779 -1.85185E-6 L -4.16667E-7 -1.85185E-6 " pathEditMode="relative" rAng="0" ptsTypes="AA">
                                      <p:cBhvr>
                                        <p:cTn id="117" dur="40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83" y="0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" presetClass="mediacall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2" dur="1320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0.54778 -0.00439 L 0.7332 -0.00277 " pathEditMode="relative" rAng="0" ptsTypes="AA">
                                      <p:cBhvr>
                                        <p:cTn id="127" dur="1000" fill="hold"/>
                                        <p:tgtEl>
                                          <p:spTgt spid="1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271" y="69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0.54778 0.00254 L 0.74322 0.00486 " pathEditMode="relative" rAng="0" ptsTypes="AA">
                                      <p:cBhvr>
                                        <p:cTn id="129" dur="1000" fill="hold"/>
                                        <p:tgtEl>
                                          <p:spTgt spid="1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66" y="116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0.74322 0.00486 L 0.92903 0.00648 " pathEditMode="relative" rAng="0" ptsTypes="AA">
                                      <p:cBhvr>
                                        <p:cTn id="131" dur="1000" fill="hold"/>
                                        <p:tgtEl>
                                          <p:spTgt spid="1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284" y="69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-4.16667E-7 -1.85185E-6 L 0.55521 -0.01574 " pathEditMode="relative" rAng="0" ptsTypes="AA">
                                      <p:cBhvr>
                                        <p:cTn id="133" dur="150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760" y="-787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0.7332 -0.00277 L 0.91471 -0.00439 " pathEditMode="relative" rAng="0" ptsTypes="AA">
                                      <p:cBhvr>
                                        <p:cTn id="135" dur="1000" fill="hold"/>
                                        <p:tgtEl>
                                          <p:spTgt spid="1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76" y="-93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38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50"/>
                                        <p:tgtEl>
                                          <p:spTgt spid="1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63" presetClass="path" presetSubtype="0" decel="100000" fill="hold" nodeType="withEffect">
                                  <p:stCondLst>
                                    <p:cond delay="3850"/>
                                  </p:stCondLst>
                                  <p:childTnLst>
                                    <p:animMotion origin="layout" path="M -0.04779 -2.59259E-6 L 8.33333E-7 -2.59259E-6 " pathEditMode="relative" rAng="0" ptsTypes="AA">
                                      <p:cBhvr>
                                        <p:cTn id="140" dur="400" fill="hold"/>
                                        <p:tgtEl>
                                          <p:spTgt spid="1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83" y="0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8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grpId="1" nodeType="withEffect">
                                  <p:stCondLst>
                                    <p:cond delay="4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3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385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" presetClass="mediacall" presetSubtype="0" fill="hold" nodeType="withEffect">
                                  <p:stCondLst>
                                    <p:cond delay="385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1" dur="1320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1" nodeType="withEffect">
                                  <p:stCondLst>
                                    <p:cond delay="4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63" presetClass="path" presetSubtype="0" accel="50000" decel="5000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-3.54167E-6 2.96296E-6 L 0.1819 -0.00023 " pathEditMode="relative" rAng="0" ptsTypes="AA">
                                      <p:cBhvr>
                                        <p:cTn id="15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89" y="-23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42" presetClass="path" presetSubtype="0" accel="50000" decel="50000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animMotion origin="layout" path="M 0.54375 -0.0044 L 0.98841 -0.00579 " pathEditMode="relative" rAng="0" ptsTypes="AA">
                                      <p:cBhvr>
                                        <p:cTn id="158" dur="20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227" y="-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20000" numSld="2">
                <p:cTn id="159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audio>
            <p:audio>
              <p:cMediaNode numSld="3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</p:childTnLst>
        </p:cTn>
      </p:par>
    </p:tnLst>
    <p:bldLst>
      <p:bldP spid="9" grpId="1" animBg="1"/>
      <p:bldP spid="9" grpId="2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2" name="Graphic 271">
            <a:extLst>
              <a:ext uri="{FF2B5EF4-FFF2-40B4-BE49-F238E27FC236}">
                <a16:creationId xmlns:a16="http://schemas.microsoft.com/office/drawing/2014/main" id="{AC69BB7F-EA0E-D2BF-7D34-AD8031BA2B8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1047353" y="-50214"/>
            <a:ext cx="23239353" cy="7031574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CC2F159B-8227-FE9C-7B27-3D1D94C35B0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9002602" y="915466"/>
            <a:ext cx="1752600" cy="2305050"/>
          </a:xfrm>
          <a:prstGeom prst="rect">
            <a:avLst/>
          </a:prstGeom>
        </p:spPr>
      </p:pic>
      <p:pic>
        <p:nvPicPr>
          <p:cNvPr id="109" name="Picture 108">
            <a:extLst>
              <a:ext uri="{FF2B5EF4-FFF2-40B4-BE49-F238E27FC236}">
                <a16:creationId xmlns:a16="http://schemas.microsoft.com/office/drawing/2014/main" id="{2087EF3F-5081-5F52-06E2-4696402C95D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139053" y="34091220"/>
            <a:ext cx="7720339" cy="1691364"/>
          </a:xfrm>
          <a:prstGeom prst="rect">
            <a:avLst/>
          </a:prstGeom>
        </p:spPr>
      </p:pic>
      <p:pic>
        <p:nvPicPr>
          <p:cNvPr id="104" name="Picture 103">
            <a:extLst>
              <a:ext uri="{FF2B5EF4-FFF2-40B4-BE49-F238E27FC236}">
                <a16:creationId xmlns:a16="http://schemas.microsoft.com/office/drawing/2014/main" id="{CCB3BB81-D6B2-1D65-EF6A-E5B0A82F3BC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9597927">
            <a:off x="7921149" y="17980295"/>
            <a:ext cx="1732237" cy="4157370"/>
          </a:xfrm>
          <a:prstGeom prst="rect">
            <a:avLst/>
          </a:prstGeom>
        </p:spPr>
      </p:pic>
      <p:pic>
        <p:nvPicPr>
          <p:cNvPr id="105" name="Picture 104">
            <a:extLst>
              <a:ext uri="{FF2B5EF4-FFF2-40B4-BE49-F238E27FC236}">
                <a16:creationId xmlns:a16="http://schemas.microsoft.com/office/drawing/2014/main" id="{B14BE8E7-CAAB-0315-D931-EF5B8C3F992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9013037">
            <a:off x="3873652" y="18320505"/>
            <a:ext cx="2508873" cy="3510094"/>
          </a:xfrm>
          <a:prstGeom prst="rect">
            <a:avLst/>
          </a:prstGeom>
        </p:spPr>
      </p:pic>
      <p:pic>
        <p:nvPicPr>
          <p:cNvPr id="106" name="Picture 105">
            <a:extLst>
              <a:ext uri="{FF2B5EF4-FFF2-40B4-BE49-F238E27FC236}">
                <a16:creationId xmlns:a16="http://schemas.microsoft.com/office/drawing/2014/main" id="{F590E648-C9B3-AE6E-9E4C-1E21B11B299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8522538">
            <a:off x="3907361" y="28466219"/>
            <a:ext cx="3567030" cy="2099205"/>
          </a:xfrm>
          <a:prstGeom prst="rect">
            <a:avLst/>
          </a:prstGeom>
        </p:spPr>
      </p:pic>
      <p:pic>
        <p:nvPicPr>
          <p:cNvPr id="107" name="Picture 106">
            <a:extLst>
              <a:ext uri="{FF2B5EF4-FFF2-40B4-BE49-F238E27FC236}">
                <a16:creationId xmlns:a16="http://schemas.microsoft.com/office/drawing/2014/main" id="{5F715550-E86F-E80A-1FE1-3DB0F983BD6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0800000">
            <a:off x="8145812" y="24844789"/>
            <a:ext cx="1713580" cy="2631827"/>
          </a:xfrm>
          <a:prstGeom prst="rect">
            <a:avLst/>
          </a:prstGeom>
        </p:spPr>
      </p:pic>
      <p:pic>
        <p:nvPicPr>
          <p:cNvPr id="108" name="Picture 107">
            <a:extLst>
              <a:ext uri="{FF2B5EF4-FFF2-40B4-BE49-F238E27FC236}">
                <a16:creationId xmlns:a16="http://schemas.microsoft.com/office/drawing/2014/main" id="{A2B1BF75-D5CD-BEF0-9F20-5F984C2E240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2329687">
            <a:off x="1844312" y="23217206"/>
            <a:ext cx="1887998" cy="3255167"/>
          </a:xfrm>
          <a:prstGeom prst="rect">
            <a:avLst/>
          </a:prstGeom>
        </p:spPr>
      </p:pic>
      <p:grpSp>
        <p:nvGrpSpPr>
          <p:cNvPr id="91" name="Group 90">
            <a:extLst>
              <a:ext uri="{FF2B5EF4-FFF2-40B4-BE49-F238E27FC236}">
                <a16:creationId xmlns:a16="http://schemas.microsoft.com/office/drawing/2014/main" id="{FC09F3E1-0B7B-55C5-88BB-189C20BDBF26}"/>
              </a:ext>
            </a:extLst>
          </p:cNvPr>
          <p:cNvGrpSpPr/>
          <p:nvPr/>
        </p:nvGrpSpPr>
        <p:grpSpPr>
          <a:xfrm flipH="1">
            <a:off x="-16656196" y="4179843"/>
            <a:ext cx="22193930" cy="3217705"/>
            <a:chOff x="-1270601" y="4937044"/>
            <a:chExt cx="14733201" cy="2136039"/>
          </a:xfrm>
        </p:grpSpPr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4CD84D81-61DF-A6BF-A1E5-0A4F160699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93" name="Picture 92">
              <a:extLst>
                <a:ext uri="{FF2B5EF4-FFF2-40B4-BE49-F238E27FC236}">
                  <a16:creationId xmlns:a16="http://schemas.microsoft.com/office/drawing/2014/main" id="{C1E9627F-0B9A-2051-CDE9-ACEF1ED01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8D4E9E0-AD15-3B9B-2B02-773ADACC75E0}"/>
              </a:ext>
            </a:extLst>
          </p:cNvPr>
          <p:cNvGrpSpPr/>
          <p:nvPr/>
        </p:nvGrpSpPr>
        <p:grpSpPr>
          <a:xfrm>
            <a:off x="-25060826" y="-378891"/>
            <a:ext cx="7088726" cy="2082447"/>
            <a:chOff x="7206860" y="1910778"/>
            <a:chExt cx="4705774" cy="1382410"/>
          </a:xfrm>
        </p:grpSpPr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FD2451B6-DC9D-CB4E-FFA0-98CB8A988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7206860" y="2083711"/>
              <a:ext cx="2340923" cy="1209477"/>
            </a:xfrm>
            <a:prstGeom prst="rect">
              <a:avLst/>
            </a:prstGeom>
          </p:spPr>
        </p:pic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485881C-F18E-AFB5-8AEB-2566DE59CB14}"/>
                </a:ext>
              </a:extLst>
            </p:cNvPr>
            <p:cNvSpPr/>
            <p:nvPr/>
          </p:nvSpPr>
          <p:spPr>
            <a:xfrm>
              <a:off x="9557631" y="1910778"/>
              <a:ext cx="2355003" cy="12110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pic>
        <p:nvPicPr>
          <p:cNvPr id="31" name="Graphic 30">
            <a:extLst>
              <a:ext uri="{FF2B5EF4-FFF2-40B4-BE49-F238E27FC236}">
                <a16:creationId xmlns:a16="http://schemas.microsoft.com/office/drawing/2014/main" id="{2F3DE1BB-5546-828A-B743-A962B1EC235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901319">
            <a:off x="-33802339" y="-1622"/>
            <a:ext cx="1064500" cy="596765"/>
          </a:xfrm>
          <a:prstGeom prst="rect">
            <a:avLst/>
          </a:prstGeom>
        </p:spPr>
      </p:pic>
      <p:pic>
        <p:nvPicPr>
          <p:cNvPr id="32" name="Graphic 31">
            <a:extLst>
              <a:ext uri="{FF2B5EF4-FFF2-40B4-BE49-F238E27FC236}">
                <a16:creationId xmlns:a16="http://schemas.microsoft.com/office/drawing/2014/main" id="{25A77EB2-1C84-D8F6-0AFD-082C2103F4C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-32733265" y="4681874"/>
            <a:ext cx="3490032" cy="250614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D2636CCB-6FCC-777C-8089-C0E21FCA52F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-31789631" y="1236844"/>
            <a:ext cx="1602766" cy="4214682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4378964-6A59-2781-B196-A32FD1C0B16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-33018498" y="186115"/>
            <a:ext cx="2525039" cy="2145458"/>
          </a:xfrm>
          <a:prstGeom prst="rect">
            <a:avLst/>
          </a:prstGeom>
        </p:spPr>
      </p:pic>
      <p:pic>
        <p:nvPicPr>
          <p:cNvPr id="35" name="Graphic 34">
            <a:extLst>
              <a:ext uri="{FF2B5EF4-FFF2-40B4-BE49-F238E27FC236}">
                <a16:creationId xmlns:a16="http://schemas.microsoft.com/office/drawing/2014/main" id="{FC5BB2C4-2623-B2FE-3B6F-10F5657BDDF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-22049820" y="121288"/>
            <a:ext cx="3140809" cy="2196639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CD71E02D-4B6D-8946-9BA8-C19D7E2DBC1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-22288263" y="4622826"/>
            <a:ext cx="3490032" cy="2506140"/>
          </a:xfrm>
          <a:prstGeom prst="rect">
            <a:avLst/>
          </a:prstGeom>
        </p:spPr>
      </p:pic>
      <p:pic>
        <p:nvPicPr>
          <p:cNvPr id="37" name="Graphic 36">
            <a:extLst>
              <a:ext uri="{FF2B5EF4-FFF2-40B4-BE49-F238E27FC236}">
                <a16:creationId xmlns:a16="http://schemas.microsoft.com/office/drawing/2014/main" id="{41E5B930-2CB2-D507-5B5E-2AE4E369E846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-21347770" y="1074925"/>
            <a:ext cx="2511928" cy="4306162"/>
          </a:xfrm>
          <a:prstGeom prst="rect">
            <a:avLst/>
          </a:prstGeom>
        </p:spPr>
      </p:pic>
      <p:grpSp>
        <p:nvGrpSpPr>
          <p:cNvPr id="39" name="Group 38">
            <a:extLst>
              <a:ext uri="{FF2B5EF4-FFF2-40B4-BE49-F238E27FC236}">
                <a16:creationId xmlns:a16="http://schemas.microsoft.com/office/drawing/2014/main" id="{3BBAA1D9-3E93-38EA-236A-6E479A44EF31}"/>
              </a:ext>
            </a:extLst>
          </p:cNvPr>
          <p:cNvGrpSpPr/>
          <p:nvPr/>
        </p:nvGrpSpPr>
        <p:grpSpPr>
          <a:xfrm>
            <a:off x="-37831179" y="4179843"/>
            <a:ext cx="22193930" cy="3217705"/>
            <a:chOff x="-1270601" y="4937044"/>
            <a:chExt cx="14733201" cy="2136039"/>
          </a:xfrm>
        </p:grpSpPr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F255B4C1-F428-9A10-BABC-BCD43BCC87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43283394-AD43-F8AE-6841-79AED44460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pic>
        <p:nvPicPr>
          <p:cNvPr id="42" name="Picture 41">
            <a:extLst>
              <a:ext uri="{FF2B5EF4-FFF2-40B4-BE49-F238E27FC236}">
                <a16:creationId xmlns:a16="http://schemas.microsoft.com/office/drawing/2014/main" id="{82FF7AF6-E3BC-C69C-759C-380CBBF248C4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-37457067" y="2150893"/>
            <a:ext cx="1322109" cy="2139247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546A399D-44BB-D746-1C57-A5BDFABA688C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 flipH="1">
            <a:off x="-44263977" y="2917721"/>
            <a:ext cx="1498592" cy="1354188"/>
          </a:xfrm>
          <a:prstGeom prst="rect">
            <a:avLst/>
          </a:prstGeom>
        </p:spPr>
      </p:pic>
      <p:pic>
        <p:nvPicPr>
          <p:cNvPr id="44" name="Picture 43">
            <a:extLst>
              <a:ext uri="{FF2B5EF4-FFF2-40B4-BE49-F238E27FC236}">
                <a16:creationId xmlns:a16="http://schemas.microsoft.com/office/drawing/2014/main" id="{90BDE1CA-FAC8-CCC3-D10B-2D6E5BA236C7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-41056490" y="2168737"/>
            <a:ext cx="1890529" cy="2317109"/>
          </a:xfrm>
          <a:prstGeom prst="rect">
            <a:avLst/>
          </a:prstGeom>
        </p:spPr>
      </p:pic>
      <p:pic>
        <p:nvPicPr>
          <p:cNvPr id="45" name="Picture 44">
            <a:extLst>
              <a:ext uri="{FF2B5EF4-FFF2-40B4-BE49-F238E27FC236}">
                <a16:creationId xmlns:a16="http://schemas.microsoft.com/office/drawing/2014/main" id="{A07C57F7-0D73-CC47-71D2-9088AAD15F3A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-48238036" y="2698930"/>
            <a:ext cx="2265163" cy="1600716"/>
          </a:xfrm>
          <a:prstGeom prst="rect">
            <a:avLst/>
          </a:prstGeom>
        </p:spPr>
      </p:pic>
      <p:pic>
        <p:nvPicPr>
          <p:cNvPr id="55" name="Graphic 54">
            <a:extLst>
              <a:ext uri="{FF2B5EF4-FFF2-40B4-BE49-F238E27FC236}">
                <a16:creationId xmlns:a16="http://schemas.microsoft.com/office/drawing/2014/main" id="{720E33B6-63A4-C270-C431-C9099A5AE11F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-35440907" y="-1983236"/>
            <a:ext cx="270621" cy="541243"/>
          </a:xfrm>
          <a:prstGeom prst="rect">
            <a:avLst/>
          </a:prstGeom>
        </p:spPr>
      </p:pic>
      <p:pic>
        <p:nvPicPr>
          <p:cNvPr id="56" name="Graphic 55">
            <a:extLst>
              <a:ext uri="{FF2B5EF4-FFF2-40B4-BE49-F238E27FC236}">
                <a16:creationId xmlns:a16="http://schemas.microsoft.com/office/drawing/2014/main" id="{1F62E030-A956-C65C-D452-0BC5A0D089EE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9979110">
            <a:off x="-34766521" y="-2831364"/>
            <a:ext cx="270621" cy="541243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D385A82B-0771-F6F3-D6ED-7177BCADB718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8903076">
            <a:off x="-26400501" y="-2597017"/>
            <a:ext cx="270621" cy="541243"/>
          </a:xfrm>
          <a:prstGeom prst="rect">
            <a:avLst/>
          </a:prstGeom>
        </p:spPr>
      </p:pic>
      <p:pic>
        <p:nvPicPr>
          <p:cNvPr id="58" name="Graphic 57">
            <a:extLst>
              <a:ext uri="{FF2B5EF4-FFF2-40B4-BE49-F238E27FC236}">
                <a16:creationId xmlns:a16="http://schemas.microsoft.com/office/drawing/2014/main" id="{EC672143-23D1-179D-746E-05CC16D0C874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20306165">
            <a:off x="-18947638" y="-1376614"/>
            <a:ext cx="270621" cy="541243"/>
          </a:xfrm>
          <a:prstGeom prst="rect">
            <a:avLst/>
          </a:prstGeom>
        </p:spPr>
      </p:pic>
      <p:pic>
        <p:nvPicPr>
          <p:cNvPr id="59" name="Graphic 58">
            <a:extLst>
              <a:ext uri="{FF2B5EF4-FFF2-40B4-BE49-F238E27FC236}">
                <a16:creationId xmlns:a16="http://schemas.microsoft.com/office/drawing/2014/main" id="{97081923-3276-44FC-7184-C63BF878412C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1162244">
            <a:off x="-28812590" y="-1420583"/>
            <a:ext cx="270621" cy="541243"/>
          </a:xfrm>
          <a:prstGeom prst="rect">
            <a:avLst/>
          </a:prstGeom>
        </p:spPr>
      </p:pic>
      <p:pic>
        <p:nvPicPr>
          <p:cNvPr id="60" name="Graphic 59">
            <a:extLst>
              <a:ext uri="{FF2B5EF4-FFF2-40B4-BE49-F238E27FC236}">
                <a16:creationId xmlns:a16="http://schemas.microsoft.com/office/drawing/2014/main" id="{A6738378-B5CA-E924-FC9D-6686AD4820CE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 rot="12332661">
            <a:off x="-32110403" y="-1941537"/>
            <a:ext cx="270621" cy="541243"/>
          </a:xfrm>
          <a:prstGeom prst="rect">
            <a:avLst/>
          </a:prstGeom>
        </p:spPr>
      </p:pic>
      <p:pic>
        <p:nvPicPr>
          <p:cNvPr id="61" name="Graphic 60">
            <a:extLst>
              <a:ext uri="{FF2B5EF4-FFF2-40B4-BE49-F238E27FC236}">
                <a16:creationId xmlns:a16="http://schemas.microsoft.com/office/drawing/2014/main" id="{244E7AA5-A495-6D4D-52EC-E263F516FA64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20506673">
            <a:off x="-31238828" y="-1142565"/>
            <a:ext cx="270621" cy="541243"/>
          </a:xfrm>
          <a:prstGeom prst="rect">
            <a:avLst/>
          </a:prstGeom>
        </p:spPr>
      </p:pic>
      <p:pic>
        <p:nvPicPr>
          <p:cNvPr id="62" name="Graphic 61">
            <a:extLst>
              <a:ext uri="{FF2B5EF4-FFF2-40B4-BE49-F238E27FC236}">
                <a16:creationId xmlns:a16="http://schemas.microsoft.com/office/drawing/2014/main" id="{0CBEE210-C7C0-9B85-C220-91FDED887BEA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2897200">
            <a:off x="-21388904" y="-2637668"/>
            <a:ext cx="270621" cy="541243"/>
          </a:xfrm>
          <a:prstGeom prst="rect">
            <a:avLst/>
          </a:prstGeom>
        </p:spPr>
      </p:pic>
      <p:pic>
        <p:nvPicPr>
          <p:cNvPr id="63" name="Graphic 62">
            <a:extLst>
              <a:ext uri="{FF2B5EF4-FFF2-40B4-BE49-F238E27FC236}">
                <a16:creationId xmlns:a16="http://schemas.microsoft.com/office/drawing/2014/main" id="{463D8DEC-6731-0F3D-14BD-8AB634DC7DA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10800000">
            <a:off x="-29079561" y="-2693974"/>
            <a:ext cx="270621" cy="541243"/>
          </a:xfrm>
          <a:prstGeom prst="rect">
            <a:avLst/>
          </a:prstGeom>
        </p:spPr>
      </p:pic>
      <p:pic>
        <p:nvPicPr>
          <p:cNvPr id="64" name="Graphic 63">
            <a:extLst>
              <a:ext uri="{FF2B5EF4-FFF2-40B4-BE49-F238E27FC236}">
                <a16:creationId xmlns:a16="http://schemas.microsoft.com/office/drawing/2014/main" id="{0CADAB02-DB23-3F7C-1126-74D99D569A1C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2384350">
            <a:off x="-33270867" y="-1834311"/>
            <a:ext cx="270621" cy="541243"/>
          </a:xfrm>
          <a:prstGeom prst="rect">
            <a:avLst/>
          </a:prstGeom>
        </p:spPr>
      </p:pic>
      <p:pic>
        <p:nvPicPr>
          <p:cNvPr id="65" name="Graphic 64">
            <a:extLst>
              <a:ext uri="{FF2B5EF4-FFF2-40B4-BE49-F238E27FC236}">
                <a16:creationId xmlns:a16="http://schemas.microsoft.com/office/drawing/2014/main" id="{026F97F2-6BED-7BFE-ED6D-9E730AEFF0E4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2384350">
            <a:off x="-27381516" y="-1303220"/>
            <a:ext cx="270621" cy="541243"/>
          </a:xfrm>
          <a:prstGeom prst="rect">
            <a:avLst/>
          </a:prstGeom>
        </p:spPr>
      </p:pic>
      <p:pic>
        <p:nvPicPr>
          <p:cNvPr id="66" name="Graphic 65">
            <a:extLst>
              <a:ext uri="{FF2B5EF4-FFF2-40B4-BE49-F238E27FC236}">
                <a16:creationId xmlns:a16="http://schemas.microsoft.com/office/drawing/2014/main" id="{BAEAD758-3E41-828F-6AF4-99948C8DC799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19126096">
            <a:off x="-20371080" y="-1315149"/>
            <a:ext cx="270621" cy="541243"/>
          </a:xfrm>
          <a:prstGeom prst="rect">
            <a:avLst/>
          </a:prstGeom>
        </p:spPr>
      </p:pic>
      <p:pic>
        <p:nvPicPr>
          <p:cNvPr id="67" name="Graphic 66">
            <a:extLst>
              <a:ext uri="{FF2B5EF4-FFF2-40B4-BE49-F238E27FC236}">
                <a16:creationId xmlns:a16="http://schemas.microsoft.com/office/drawing/2014/main" id="{4BED4013-9611-B392-3DD5-ECAB446D83A8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 rot="10800000">
            <a:off x="-18722333" y="-2671011"/>
            <a:ext cx="270621" cy="541243"/>
          </a:xfrm>
          <a:prstGeom prst="rect">
            <a:avLst/>
          </a:prstGeom>
        </p:spPr>
      </p:pic>
      <p:pic>
        <p:nvPicPr>
          <p:cNvPr id="68" name="Graphic 67">
            <a:extLst>
              <a:ext uri="{FF2B5EF4-FFF2-40B4-BE49-F238E27FC236}">
                <a16:creationId xmlns:a16="http://schemas.microsoft.com/office/drawing/2014/main" id="{BB9C98C4-45FC-97F5-D1F1-2D17DAAD79AC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20755319">
            <a:off x="-34075221" y="-1584287"/>
            <a:ext cx="270621" cy="541243"/>
          </a:xfrm>
          <a:prstGeom prst="rect">
            <a:avLst/>
          </a:prstGeom>
        </p:spPr>
      </p:pic>
      <p:pic>
        <p:nvPicPr>
          <p:cNvPr id="69" name="Graphic 68">
            <a:extLst>
              <a:ext uri="{FF2B5EF4-FFF2-40B4-BE49-F238E27FC236}">
                <a16:creationId xmlns:a16="http://schemas.microsoft.com/office/drawing/2014/main" id="{21165843-6BDF-DCF4-7F26-16BA9A493595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9453975">
            <a:off x="-31150007" y="-2682623"/>
            <a:ext cx="270621" cy="541243"/>
          </a:xfrm>
          <a:prstGeom prst="rect">
            <a:avLst/>
          </a:prstGeom>
        </p:spPr>
      </p:pic>
      <p:pic>
        <p:nvPicPr>
          <p:cNvPr id="70" name="Graphic 69">
            <a:extLst>
              <a:ext uri="{FF2B5EF4-FFF2-40B4-BE49-F238E27FC236}">
                <a16:creationId xmlns:a16="http://schemas.microsoft.com/office/drawing/2014/main" id="{6592F435-652C-C86E-5995-5448B6A58DDC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12072738">
            <a:off x="-27732886" y="-2347699"/>
            <a:ext cx="270621" cy="541243"/>
          </a:xfrm>
          <a:prstGeom prst="rect">
            <a:avLst/>
          </a:prstGeom>
        </p:spPr>
      </p:pic>
      <p:pic>
        <p:nvPicPr>
          <p:cNvPr id="71" name="Graphic 70">
            <a:extLst>
              <a:ext uri="{FF2B5EF4-FFF2-40B4-BE49-F238E27FC236}">
                <a16:creationId xmlns:a16="http://schemas.microsoft.com/office/drawing/2014/main" id="{22B6B2E3-2653-D81D-4694-69BE08B20343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404942">
            <a:off x="-24835692" y="-1817453"/>
            <a:ext cx="270621" cy="541243"/>
          </a:xfrm>
          <a:prstGeom prst="rect">
            <a:avLst/>
          </a:prstGeom>
        </p:spPr>
      </p:pic>
      <p:pic>
        <p:nvPicPr>
          <p:cNvPr id="72" name="Graphic 71">
            <a:extLst>
              <a:ext uri="{FF2B5EF4-FFF2-40B4-BE49-F238E27FC236}">
                <a16:creationId xmlns:a16="http://schemas.microsoft.com/office/drawing/2014/main" id="{ECEEF054-9B84-FA82-EBEB-8E753A0ABCE1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 rot="9398178">
            <a:off x="-20073400" y="-2347426"/>
            <a:ext cx="270621" cy="541243"/>
          </a:xfrm>
          <a:prstGeom prst="rect">
            <a:avLst/>
          </a:prstGeom>
        </p:spPr>
      </p:pic>
      <p:pic>
        <p:nvPicPr>
          <p:cNvPr id="73" name="Graphic 72">
            <a:extLst>
              <a:ext uri="{FF2B5EF4-FFF2-40B4-BE49-F238E27FC236}">
                <a16:creationId xmlns:a16="http://schemas.microsoft.com/office/drawing/2014/main" id="{F6E536F9-E580-FEAF-0513-41AD88DD5E5B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12050084">
            <a:off x="-33482474" y="-2864145"/>
            <a:ext cx="270621" cy="541243"/>
          </a:xfrm>
          <a:prstGeom prst="rect">
            <a:avLst/>
          </a:prstGeom>
        </p:spPr>
      </p:pic>
      <p:pic>
        <p:nvPicPr>
          <p:cNvPr id="74" name="Graphic 73">
            <a:extLst>
              <a:ext uri="{FF2B5EF4-FFF2-40B4-BE49-F238E27FC236}">
                <a16:creationId xmlns:a16="http://schemas.microsoft.com/office/drawing/2014/main" id="{C8CDBC33-83F5-6FB5-5EC6-AFD5A6DDE137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21230789">
            <a:off x="-29948496" y="-1539862"/>
            <a:ext cx="270621" cy="541243"/>
          </a:xfrm>
          <a:prstGeom prst="rect">
            <a:avLst/>
          </a:prstGeom>
        </p:spPr>
      </p:pic>
      <p:pic>
        <p:nvPicPr>
          <p:cNvPr id="75" name="Graphic 74">
            <a:extLst>
              <a:ext uri="{FF2B5EF4-FFF2-40B4-BE49-F238E27FC236}">
                <a16:creationId xmlns:a16="http://schemas.microsoft.com/office/drawing/2014/main" id="{590552EB-1F61-D2E8-AC50-50B1BAE599B4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20187925">
            <a:off x="-26218248" y="-1064822"/>
            <a:ext cx="270621" cy="541243"/>
          </a:xfrm>
          <a:prstGeom prst="rect">
            <a:avLst/>
          </a:prstGeom>
        </p:spPr>
      </p:pic>
      <p:pic>
        <p:nvPicPr>
          <p:cNvPr id="76" name="Graphic 75">
            <a:extLst>
              <a:ext uri="{FF2B5EF4-FFF2-40B4-BE49-F238E27FC236}">
                <a16:creationId xmlns:a16="http://schemas.microsoft.com/office/drawing/2014/main" id="{71D72D7C-0FCA-131E-E4C4-1CB66C85B407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175830">
            <a:off x="-23005153" y="-1786616"/>
            <a:ext cx="270621" cy="541243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8EDD8932-B6D3-048D-2E3F-5182A08A24E3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1264717">
            <a:off x="-21569218" y="-1071694"/>
            <a:ext cx="270621" cy="541243"/>
          </a:xfrm>
          <a:prstGeom prst="rect">
            <a:avLst/>
          </a:prstGeom>
        </p:spPr>
      </p:pic>
      <p:pic>
        <p:nvPicPr>
          <p:cNvPr id="78" name="Graphic 77">
            <a:extLst>
              <a:ext uri="{FF2B5EF4-FFF2-40B4-BE49-F238E27FC236}">
                <a16:creationId xmlns:a16="http://schemas.microsoft.com/office/drawing/2014/main" id="{3DEBF5DD-A4E7-67A5-1BA2-4B6E86A99036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 rot="206511">
            <a:off x="-17863761" y="-1512579"/>
            <a:ext cx="270621" cy="541243"/>
          </a:xfrm>
          <a:prstGeom prst="rect">
            <a:avLst/>
          </a:prstGeom>
        </p:spPr>
      </p:pic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B559195D-7F27-52C4-C6A4-876EEF10BFFD}"/>
              </a:ext>
            </a:extLst>
          </p:cNvPr>
          <p:cNvSpPr/>
          <p:nvPr/>
        </p:nvSpPr>
        <p:spPr>
          <a:xfrm>
            <a:off x="-36071706" y="-2503133"/>
            <a:ext cx="24618098" cy="1548185"/>
          </a:xfrm>
          <a:custGeom>
            <a:avLst/>
            <a:gdLst>
              <a:gd name="connsiteX0" fmla="*/ 16333119 w 16342459"/>
              <a:gd name="connsiteY0" fmla="*/ 12768 h 1027746"/>
              <a:gd name="connsiteX1" fmla="*/ 16297645 w 16342459"/>
              <a:gd name="connsiteY1" fmla="*/ 22678 h 1027746"/>
              <a:gd name="connsiteX2" fmla="*/ 16284289 w 16342459"/>
              <a:gd name="connsiteY2" fmla="*/ 125942 h 1027746"/>
              <a:gd name="connsiteX3" fmla="*/ 16202567 w 16342459"/>
              <a:gd name="connsiteY3" fmla="*/ 196172 h 1027746"/>
              <a:gd name="connsiteX4" fmla="*/ 16094420 w 16342459"/>
              <a:gd name="connsiteY4" fmla="*/ 224035 h 1027746"/>
              <a:gd name="connsiteX5" fmla="*/ 15983114 w 16342459"/>
              <a:gd name="connsiteY5" fmla="*/ 236530 h 1027746"/>
              <a:gd name="connsiteX6" fmla="*/ 15870659 w 16342459"/>
              <a:gd name="connsiteY6" fmla="*/ 251323 h 1027746"/>
              <a:gd name="connsiteX7" fmla="*/ 15757197 w 16342459"/>
              <a:gd name="connsiteY7" fmla="*/ 248594 h 1027746"/>
              <a:gd name="connsiteX8" fmla="*/ 15662695 w 16342459"/>
              <a:gd name="connsiteY8" fmla="*/ 251754 h 1027746"/>
              <a:gd name="connsiteX9" fmla="*/ 15568479 w 16342459"/>
              <a:gd name="connsiteY9" fmla="*/ 244860 h 1027746"/>
              <a:gd name="connsiteX10" fmla="*/ 15475269 w 16342459"/>
              <a:gd name="connsiteY10" fmla="*/ 229923 h 1027746"/>
              <a:gd name="connsiteX11" fmla="*/ 15381771 w 16342459"/>
              <a:gd name="connsiteY11" fmla="*/ 217428 h 1027746"/>
              <a:gd name="connsiteX12" fmla="*/ 15379043 w 16342459"/>
              <a:gd name="connsiteY12" fmla="*/ 216997 h 1027746"/>
              <a:gd name="connsiteX13" fmla="*/ 15380192 w 16342459"/>
              <a:gd name="connsiteY13" fmla="*/ 212976 h 1027746"/>
              <a:gd name="connsiteX14" fmla="*/ 15398576 w 16342459"/>
              <a:gd name="connsiteY14" fmla="*/ 111867 h 1027746"/>
              <a:gd name="connsiteX15" fmla="*/ 15329493 w 16342459"/>
              <a:gd name="connsiteY15" fmla="*/ 101957 h 1027746"/>
              <a:gd name="connsiteX16" fmla="*/ 15315131 w 16342459"/>
              <a:gd name="connsiteY16" fmla="*/ 202061 h 1027746"/>
              <a:gd name="connsiteX17" fmla="*/ 15314701 w 16342459"/>
              <a:gd name="connsiteY17" fmla="*/ 206944 h 1027746"/>
              <a:gd name="connsiteX18" fmla="*/ 15288705 w 16342459"/>
              <a:gd name="connsiteY18" fmla="*/ 202779 h 1027746"/>
              <a:gd name="connsiteX19" fmla="*/ 15186303 w 16342459"/>
              <a:gd name="connsiteY19" fmla="*/ 190428 h 1027746"/>
              <a:gd name="connsiteX20" fmla="*/ 15083757 w 16342459"/>
              <a:gd name="connsiteY20" fmla="*/ 196603 h 1027746"/>
              <a:gd name="connsiteX21" fmla="*/ 14985089 w 16342459"/>
              <a:gd name="connsiteY21" fmla="*/ 223173 h 1027746"/>
              <a:gd name="connsiteX22" fmla="*/ 14889151 w 16342459"/>
              <a:gd name="connsiteY22" fmla="*/ 179943 h 1027746"/>
              <a:gd name="connsiteX23" fmla="*/ 14784882 w 16342459"/>
              <a:gd name="connsiteY23" fmla="*/ 166299 h 1027746"/>
              <a:gd name="connsiteX24" fmla="*/ 14680038 w 16342459"/>
              <a:gd name="connsiteY24" fmla="*/ 167448 h 1027746"/>
              <a:gd name="connsiteX25" fmla="*/ 14652032 w 16342459"/>
              <a:gd name="connsiteY25" fmla="*/ 170751 h 1027746"/>
              <a:gd name="connsiteX26" fmla="*/ 14650021 w 16342459"/>
              <a:gd name="connsiteY26" fmla="*/ 161416 h 1027746"/>
              <a:gd name="connsiteX27" fmla="*/ 14618424 w 16342459"/>
              <a:gd name="connsiteY27" fmla="*/ 67200 h 1027746"/>
              <a:gd name="connsiteX28" fmla="*/ 14556811 w 16342459"/>
              <a:gd name="connsiteY28" fmla="*/ 86589 h 1027746"/>
              <a:gd name="connsiteX29" fmla="*/ 14591998 w 16342459"/>
              <a:gd name="connsiteY29" fmla="*/ 181092 h 1027746"/>
              <a:gd name="connsiteX30" fmla="*/ 14576200 w 16342459"/>
              <a:gd name="connsiteY30" fmla="*/ 184970 h 1027746"/>
              <a:gd name="connsiteX31" fmla="*/ 14477244 w 16342459"/>
              <a:gd name="connsiteY31" fmla="*/ 221881 h 1027746"/>
              <a:gd name="connsiteX32" fmla="*/ 14394950 w 16342459"/>
              <a:gd name="connsiteY32" fmla="*/ 271143 h 1027746"/>
              <a:gd name="connsiteX33" fmla="*/ 14314953 w 16342459"/>
              <a:gd name="connsiteY33" fmla="*/ 323995 h 1027746"/>
              <a:gd name="connsiteX34" fmla="*/ 14245153 w 16342459"/>
              <a:gd name="connsiteY34" fmla="*/ 389917 h 1027746"/>
              <a:gd name="connsiteX35" fmla="*/ 14174922 w 16342459"/>
              <a:gd name="connsiteY35" fmla="*/ 454978 h 1027746"/>
              <a:gd name="connsiteX36" fmla="*/ 14107133 w 16342459"/>
              <a:gd name="connsiteY36" fmla="*/ 526932 h 1027746"/>
              <a:gd name="connsiteX37" fmla="*/ 14038051 w 16342459"/>
              <a:gd name="connsiteY37" fmla="*/ 597450 h 1027746"/>
              <a:gd name="connsiteX38" fmla="*/ 13968394 w 16342459"/>
              <a:gd name="connsiteY38" fmla="*/ 667681 h 1027746"/>
              <a:gd name="connsiteX39" fmla="*/ 13887823 w 16342459"/>
              <a:gd name="connsiteY39" fmla="*/ 725130 h 1027746"/>
              <a:gd name="connsiteX40" fmla="*/ 13787862 w 16342459"/>
              <a:gd name="connsiteY40" fmla="*/ 771088 h 1027746"/>
              <a:gd name="connsiteX41" fmla="*/ 13769048 w 16342459"/>
              <a:gd name="connsiteY41" fmla="*/ 777408 h 1027746"/>
              <a:gd name="connsiteX42" fmla="*/ 13766606 w 16342459"/>
              <a:gd name="connsiteY42" fmla="*/ 768360 h 1027746"/>
              <a:gd name="connsiteX43" fmla="*/ 13721365 w 16342459"/>
              <a:gd name="connsiteY43" fmla="*/ 677735 h 1027746"/>
              <a:gd name="connsiteX44" fmla="*/ 13663630 w 16342459"/>
              <a:gd name="connsiteY44" fmla="*/ 707320 h 1027746"/>
              <a:gd name="connsiteX45" fmla="*/ 13701977 w 16342459"/>
              <a:gd name="connsiteY45" fmla="*/ 795217 h 1027746"/>
              <a:gd name="connsiteX46" fmla="*/ 13682157 w 16342459"/>
              <a:gd name="connsiteY46" fmla="*/ 799813 h 1027746"/>
              <a:gd name="connsiteX47" fmla="*/ 13574297 w 16342459"/>
              <a:gd name="connsiteY47" fmla="*/ 820494 h 1027746"/>
              <a:gd name="connsiteX48" fmla="*/ 13465576 w 16342459"/>
              <a:gd name="connsiteY48" fmla="*/ 835862 h 1027746"/>
              <a:gd name="connsiteX49" fmla="*/ 13354413 w 16342459"/>
              <a:gd name="connsiteY49" fmla="*/ 843474 h 1027746"/>
              <a:gd name="connsiteX50" fmla="*/ 13243250 w 16342459"/>
              <a:gd name="connsiteY50" fmla="*/ 848069 h 1027746"/>
              <a:gd name="connsiteX51" fmla="*/ 13132374 w 16342459"/>
              <a:gd name="connsiteY51" fmla="*/ 840745 h 1027746"/>
              <a:gd name="connsiteX52" fmla="*/ 13023079 w 16342459"/>
              <a:gd name="connsiteY52" fmla="*/ 820638 h 1027746"/>
              <a:gd name="connsiteX53" fmla="*/ 12912778 w 16342459"/>
              <a:gd name="connsiteY53" fmla="*/ 774966 h 1027746"/>
              <a:gd name="connsiteX54" fmla="*/ 12817413 w 16342459"/>
              <a:gd name="connsiteY54" fmla="*/ 703874 h 1027746"/>
              <a:gd name="connsiteX55" fmla="*/ 12743305 w 16342459"/>
              <a:gd name="connsiteY55" fmla="*/ 612961 h 1027746"/>
              <a:gd name="connsiteX56" fmla="*/ 12782513 w 16342459"/>
              <a:gd name="connsiteY56" fmla="*/ 601472 h 1027746"/>
              <a:gd name="connsiteX57" fmla="*/ 12869117 w 16342459"/>
              <a:gd name="connsiteY57" fmla="*/ 551348 h 1027746"/>
              <a:gd name="connsiteX58" fmla="*/ 12937193 w 16342459"/>
              <a:gd name="connsiteY58" fmla="*/ 478101 h 1027746"/>
              <a:gd name="connsiteX59" fmla="*/ 12946960 w 16342459"/>
              <a:gd name="connsiteY59" fmla="*/ 379720 h 1027746"/>
              <a:gd name="connsiteX60" fmla="*/ 12915363 w 16342459"/>
              <a:gd name="connsiteY60" fmla="*/ 307479 h 1027746"/>
              <a:gd name="connsiteX61" fmla="*/ 12922831 w 16342459"/>
              <a:gd name="connsiteY61" fmla="*/ 298000 h 1027746"/>
              <a:gd name="connsiteX62" fmla="*/ 12973099 w 16342459"/>
              <a:gd name="connsiteY62" fmla="*/ 211396 h 1027746"/>
              <a:gd name="connsiteX63" fmla="*/ 12917086 w 16342459"/>
              <a:gd name="connsiteY63" fmla="*/ 179800 h 1027746"/>
              <a:gd name="connsiteX64" fmla="*/ 12863516 w 16342459"/>
              <a:gd name="connsiteY64" fmla="*/ 264536 h 1027746"/>
              <a:gd name="connsiteX65" fmla="*/ 12859925 w 16342459"/>
              <a:gd name="connsiteY65" fmla="*/ 276026 h 1027746"/>
              <a:gd name="connsiteX66" fmla="*/ 12833212 w 16342459"/>
              <a:gd name="connsiteY66" fmla="*/ 271430 h 1027746"/>
              <a:gd name="connsiteX67" fmla="*/ 12750054 w 16342459"/>
              <a:gd name="connsiteY67" fmla="*/ 289957 h 1027746"/>
              <a:gd name="connsiteX68" fmla="*/ 12682696 w 16342459"/>
              <a:gd name="connsiteY68" fmla="*/ 365358 h 1027746"/>
              <a:gd name="connsiteX69" fmla="*/ 12660291 w 16342459"/>
              <a:gd name="connsiteY69" fmla="*/ 465175 h 1027746"/>
              <a:gd name="connsiteX70" fmla="*/ 12679681 w 16342459"/>
              <a:gd name="connsiteY70" fmla="*/ 566284 h 1027746"/>
              <a:gd name="connsiteX71" fmla="*/ 12688873 w 16342459"/>
              <a:gd name="connsiteY71" fmla="*/ 589695 h 1027746"/>
              <a:gd name="connsiteX72" fmla="*/ 12589773 w 16342459"/>
              <a:gd name="connsiteY72" fmla="*/ 602764 h 1027746"/>
              <a:gd name="connsiteX73" fmla="*/ 12490100 w 16342459"/>
              <a:gd name="connsiteY73" fmla="*/ 608365 h 1027746"/>
              <a:gd name="connsiteX74" fmla="*/ 12390139 w 16342459"/>
              <a:gd name="connsiteY74" fmla="*/ 602190 h 1027746"/>
              <a:gd name="connsiteX75" fmla="*/ 12293339 w 16342459"/>
              <a:gd name="connsiteY75" fmla="*/ 576912 h 1027746"/>
              <a:gd name="connsiteX76" fmla="*/ 12196394 w 16342459"/>
              <a:gd name="connsiteY76" fmla="*/ 547183 h 1027746"/>
              <a:gd name="connsiteX77" fmla="*/ 12104620 w 16342459"/>
              <a:gd name="connsiteY77" fmla="*/ 503666 h 1027746"/>
              <a:gd name="connsiteX78" fmla="*/ 12015862 w 16342459"/>
              <a:gd name="connsiteY78" fmla="*/ 454260 h 1027746"/>
              <a:gd name="connsiteX79" fmla="*/ 11928254 w 16342459"/>
              <a:gd name="connsiteY79" fmla="*/ 402700 h 1027746"/>
              <a:gd name="connsiteX80" fmla="*/ 11834612 w 16342459"/>
              <a:gd name="connsiteY80" fmla="*/ 362917 h 1027746"/>
              <a:gd name="connsiteX81" fmla="*/ 11741115 w 16342459"/>
              <a:gd name="connsiteY81" fmla="*/ 323277 h 1027746"/>
              <a:gd name="connsiteX82" fmla="*/ 11651926 w 16342459"/>
              <a:gd name="connsiteY82" fmla="*/ 301734 h 1027746"/>
              <a:gd name="connsiteX83" fmla="*/ 11651926 w 16342459"/>
              <a:gd name="connsiteY83" fmla="*/ 301447 h 1027746"/>
              <a:gd name="connsiteX84" fmla="*/ 11647474 w 16342459"/>
              <a:gd name="connsiteY84" fmla="*/ 202061 h 1027746"/>
              <a:gd name="connsiteX85" fmla="*/ 11583993 w 16342459"/>
              <a:gd name="connsiteY85" fmla="*/ 203928 h 1027746"/>
              <a:gd name="connsiteX86" fmla="*/ 11588302 w 16342459"/>
              <a:gd name="connsiteY86" fmla="*/ 297282 h 1027746"/>
              <a:gd name="connsiteX87" fmla="*/ 11539902 w 16342459"/>
              <a:gd name="connsiteY87" fmla="*/ 299580 h 1027746"/>
              <a:gd name="connsiteX88" fmla="*/ 11440085 w 16342459"/>
              <a:gd name="connsiteY88" fmla="*/ 323134 h 1027746"/>
              <a:gd name="connsiteX89" fmla="*/ 11348598 w 16342459"/>
              <a:gd name="connsiteY89" fmla="*/ 369810 h 1027746"/>
              <a:gd name="connsiteX90" fmla="*/ 11284255 w 16342459"/>
              <a:gd name="connsiteY90" fmla="*/ 448084 h 1027746"/>
              <a:gd name="connsiteX91" fmla="*/ 11184296 w 16342459"/>
              <a:gd name="connsiteY91" fmla="*/ 408014 h 1027746"/>
              <a:gd name="connsiteX92" fmla="*/ 11073994 w 16342459"/>
              <a:gd name="connsiteY92" fmla="*/ 408588 h 1027746"/>
              <a:gd name="connsiteX93" fmla="*/ 10966709 w 16342459"/>
              <a:gd name="connsiteY93" fmla="*/ 434009 h 1027746"/>
              <a:gd name="connsiteX94" fmla="*/ 10865025 w 16342459"/>
              <a:gd name="connsiteY94" fmla="*/ 476234 h 1027746"/>
              <a:gd name="connsiteX95" fmla="*/ 10826966 w 16342459"/>
              <a:gd name="connsiteY95" fmla="*/ 494187 h 1027746"/>
              <a:gd name="connsiteX96" fmla="*/ 10804561 w 16342459"/>
              <a:gd name="connsiteY96" fmla="*/ 403562 h 1027746"/>
              <a:gd name="connsiteX97" fmla="*/ 10739931 w 16342459"/>
              <a:gd name="connsiteY97" fmla="*/ 418067 h 1027746"/>
              <a:gd name="connsiteX98" fmla="*/ 10768368 w 16342459"/>
              <a:gd name="connsiteY98" fmla="*/ 515873 h 1027746"/>
              <a:gd name="connsiteX99" fmla="*/ 10770523 w 16342459"/>
              <a:gd name="connsiteY99" fmla="*/ 522049 h 1027746"/>
              <a:gd name="connsiteX100" fmla="*/ 10765927 w 16342459"/>
              <a:gd name="connsiteY100" fmla="*/ 524347 h 1027746"/>
              <a:gd name="connsiteX101" fmla="*/ 10670131 w 16342459"/>
              <a:gd name="connsiteY101" fmla="*/ 578492 h 1027746"/>
              <a:gd name="connsiteX102" fmla="*/ 10571320 w 16342459"/>
              <a:gd name="connsiteY102" fmla="*/ 622728 h 1027746"/>
              <a:gd name="connsiteX103" fmla="*/ 10474950 w 16342459"/>
              <a:gd name="connsiteY103" fmla="*/ 671846 h 1027746"/>
              <a:gd name="connsiteX104" fmla="*/ 10379155 w 16342459"/>
              <a:gd name="connsiteY104" fmla="*/ 722114 h 1027746"/>
              <a:gd name="connsiteX105" fmla="*/ 10281491 w 16342459"/>
              <a:gd name="connsiteY105" fmla="*/ 768647 h 1027746"/>
              <a:gd name="connsiteX106" fmla="*/ 10181675 w 16342459"/>
              <a:gd name="connsiteY106" fmla="*/ 810441 h 1027746"/>
              <a:gd name="connsiteX107" fmla="*/ 10087028 w 16342459"/>
              <a:gd name="connsiteY107" fmla="*/ 847926 h 1027746"/>
              <a:gd name="connsiteX108" fmla="*/ 9987786 w 16342459"/>
              <a:gd name="connsiteY108" fmla="*/ 869469 h 1027746"/>
              <a:gd name="connsiteX109" fmla="*/ 9887108 w 16342459"/>
              <a:gd name="connsiteY109" fmla="*/ 880959 h 1027746"/>
              <a:gd name="connsiteX110" fmla="*/ 9814866 w 16342459"/>
              <a:gd name="connsiteY110" fmla="*/ 877224 h 1027746"/>
              <a:gd name="connsiteX111" fmla="*/ 9810414 w 16342459"/>
              <a:gd name="connsiteY111" fmla="*/ 875070 h 1027746"/>
              <a:gd name="connsiteX112" fmla="*/ 9796769 w 16342459"/>
              <a:gd name="connsiteY112" fmla="*/ 873778 h 1027746"/>
              <a:gd name="connsiteX113" fmla="*/ 9785711 w 16342459"/>
              <a:gd name="connsiteY113" fmla="*/ 871480 h 1027746"/>
              <a:gd name="connsiteX114" fmla="*/ 9692357 w 16342459"/>
              <a:gd name="connsiteY114" fmla="*/ 829829 h 1027746"/>
              <a:gd name="connsiteX115" fmla="*/ 9596993 w 16342459"/>
              <a:gd name="connsiteY115" fmla="*/ 747822 h 1027746"/>
              <a:gd name="connsiteX116" fmla="*/ 9518432 w 16342459"/>
              <a:gd name="connsiteY116" fmla="*/ 649441 h 1027746"/>
              <a:gd name="connsiteX117" fmla="*/ 9502489 w 16342459"/>
              <a:gd name="connsiteY117" fmla="*/ 617701 h 1027746"/>
              <a:gd name="connsiteX118" fmla="*/ 9576885 w 16342459"/>
              <a:gd name="connsiteY118" fmla="*/ 608940 h 1027746"/>
              <a:gd name="connsiteX119" fmla="*/ 9683453 w 16342459"/>
              <a:gd name="connsiteY119" fmla="*/ 555226 h 1027746"/>
              <a:gd name="connsiteX120" fmla="*/ 9745928 w 16342459"/>
              <a:gd name="connsiteY120" fmla="*/ 454116 h 1027746"/>
              <a:gd name="connsiteX121" fmla="*/ 9739034 w 16342459"/>
              <a:gd name="connsiteY121" fmla="*/ 336778 h 1027746"/>
              <a:gd name="connsiteX122" fmla="*/ 9718927 w 16342459"/>
              <a:gd name="connsiteY122" fmla="*/ 303170 h 1027746"/>
              <a:gd name="connsiteX123" fmla="*/ 9723667 w 16342459"/>
              <a:gd name="connsiteY123" fmla="*/ 298144 h 1027746"/>
              <a:gd name="connsiteX124" fmla="*/ 9782121 w 16342459"/>
              <a:gd name="connsiteY124" fmla="*/ 216567 h 1027746"/>
              <a:gd name="connsiteX125" fmla="*/ 9728693 w 16342459"/>
              <a:gd name="connsiteY125" fmla="*/ 174198 h 1027746"/>
              <a:gd name="connsiteX126" fmla="*/ 9669091 w 16342459"/>
              <a:gd name="connsiteY126" fmla="*/ 257499 h 1027746"/>
              <a:gd name="connsiteX127" fmla="*/ 9664782 w 16342459"/>
              <a:gd name="connsiteY127" fmla="*/ 265541 h 1027746"/>
              <a:gd name="connsiteX128" fmla="*/ 9660329 w 16342459"/>
              <a:gd name="connsiteY128" fmla="*/ 263818 h 1027746"/>
              <a:gd name="connsiteX129" fmla="*/ 9551895 w 16342459"/>
              <a:gd name="connsiteY129" fmla="*/ 266116 h 1027746"/>
              <a:gd name="connsiteX130" fmla="*/ 9460552 w 16342459"/>
              <a:gd name="connsiteY130" fmla="*/ 329309 h 1027746"/>
              <a:gd name="connsiteX131" fmla="*/ 9417610 w 16342459"/>
              <a:gd name="connsiteY131" fmla="*/ 448371 h 1027746"/>
              <a:gd name="connsiteX132" fmla="*/ 9443174 w 16342459"/>
              <a:gd name="connsiteY132" fmla="*/ 572747 h 1027746"/>
              <a:gd name="connsiteX133" fmla="*/ 9334309 w 16342459"/>
              <a:gd name="connsiteY133" fmla="*/ 549912 h 1027746"/>
              <a:gd name="connsiteX134" fmla="*/ 9228747 w 16342459"/>
              <a:gd name="connsiteY134" fmla="*/ 503091 h 1027746"/>
              <a:gd name="connsiteX135" fmla="*/ 9125627 w 16342459"/>
              <a:gd name="connsiteY135" fmla="*/ 451531 h 1027746"/>
              <a:gd name="connsiteX136" fmla="*/ 9019491 w 16342459"/>
              <a:gd name="connsiteY136" fmla="*/ 406003 h 1027746"/>
              <a:gd name="connsiteX137" fmla="*/ 8909046 w 16342459"/>
              <a:gd name="connsiteY137" fmla="*/ 371678 h 1027746"/>
              <a:gd name="connsiteX138" fmla="*/ 8810810 w 16342459"/>
              <a:gd name="connsiteY138" fmla="*/ 365502 h 1027746"/>
              <a:gd name="connsiteX139" fmla="*/ 8712860 w 16342459"/>
              <a:gd name="connsiteY139" fmla="*/ 371390 h 1027746"/>
              <a:gd name="connsiteX140" fmla="*/ 8619218 w 16342459"/>
              <a:gd name="connsiteY140" fmla="*/ 401694 h 1027746"/>
              <a:gd name="connsiteX141" fmla="*/ 8532471 w 16342459"/>
              <a:gd name="connsiteY141" fmla="*/ 448084 h 1027746"/>
              <a:gd name="connsiteX142" fmla="*/ 8444288 w 16342459"/>
              <a:gd name="connsiteY142" fmla="*/ 503666 h 1027746"/>
              <a:gd name="connsiteX143" fmla="*/ 8355530 w 16342459"/>
              <a:gd name="connsiteY143" fmla="*/ 558529 h 1027746"/>
              <a:gd name="connsiteX144" fmla="*/ 8260453 w 16342459"/>
              <a:gd name="connsiteY144" fmla="*/ 600897 h 1027746"/>
              <a:gd name="connsiteX145" fmla="*/ 8158913 w 16342459"/>
              <a:gd name="connsiteY145" fmla="*/ 622009 h 1027746"/>
              <a:gd name="connsiteX146" fmla="*/ 8158482 w 16342459"/>
              <a:gd name="connsiteY146" fmla="*/ 622009 h 1027746"/>
              <a:gd name="connsiteX147" fmla="*/ 8082075 w 16342459"/>
              <a:gd name="connsiteY147" fmla="*/ 599174 h 1027746"/>
              <a:gd name="connsiteX148" fmla="*/ 7985562 w 16342459"/>
              <a:gd name="connsiteY148" fmla="*/ 559965 h 1027746"/>
              <a:gd name="connsiteX149" fmla="*/ 7896947 w 16342459"/>
              <a:gd name="connsiteY149" fmla="*/ 504671 h 1027746"/>
              <a:gd name="connsiteX150" fmla="*/ 7808477 w 16342459"/>
              <a:gd name="connsiteY150" fmla="*/ 449808 h 1027746"/>
              <a:gd name="connsiteX151" fmla="*/ 7721155 w 16342459"/>
              <a:gd name="connsiteY151" fmla="*/ 405572 h 1027746"/>
              <a:gd name="connsiteX152" fmla="*/ 7628088 w 16342459"/>
              <a:gd name="connsiteY152" fmla="*/ 376130 h 1027746"/>
              <a:gd name="connsiteX153" fmla="*/ 7531143 w 16342459"/>
              <a:gd name="connsiteY153" fmla="*/ 360906 h 1027746"/>
              <a:gd name="connsiteX154" fmla="*/ 7434343 w 16342459"/>
              <a:gd name="connsiteY154" fmla="*/ 377853 h 1027746"/>
              <a:gd name="connsiteX155" fmla="*/ 7324186 w 16342459"/>
              <a:gd name="connsiteY155" fmla="*/ 410455 h 1027746"/>
              <a:gd name="connsiteX156" fmla="*/ 7219055 w 16342459"/>
              <a:gd name="connsiteY156" fmla="*/ 457419 h 1027746"/>
              <a:gd name="connsiteX157" fmla="*/ 7113780 w 16342459"/>
              <a:gd name="connsiteY157" fmla="*/ 504671 h 1027746"/>
              <a:gd name="connsiteX158" fmla="*/ 7005490 w 16342459"/>
              <a:gd name="connsiteY158" fmla="*/ 544023 h 1027746"/>
              <a:gd name="connsiteX159" fmla="*/ 6898205 w 16342459"/>
              <a:gd name="connsiteY159" fmla="*/ 573178 h 1027746"/>
              <a:gd name="connsiteX160" fmla="*/ 6924344 w 16342459"/>
              <a:gd name="connsiteY160" fmla="*/ 448515 h 1027746"/>
              <a:gd name="connsiteX161" fmla="*/ 6879677 w 16342459"/>
              <a:gd name="connsiteY161" fmla="*/ 330889 h 1027746"/>
              <a:gd name="connsiteX162" fmla="*/ 6789627 w 16342459"/>
              <a:gd name="connsiteY162" fmla="*/ 267409 h 1027746"/>
              <a:gd name="connsiteX163" fmla="*/ 6681624 w 16342459"/>
              <a:gd name="connsiteY163" fmla="*/ 264392 h 1027746"/>
              <a:gd name="connsiteX164" fmla="*/ 6677890 w 16342459"/>
              <a:gd name="connsiteY164" fmla="*/ 265829 h 1027746"/>
              <a:gd name="connsiteX165" fmla="*/ 6673437 w 16342459"/>
              <a:gd name="connsiteY165" fmla="*/ 257211 h 1027746"/>
              <a:gd name="connsiteX166" fmla="*/ 6612973 w 16342459"/>
              <a:gd name="connsiteY166" fmla="*/ 174773 h 1027746"/>
              <a:gd name="connsiteX167" fmla="*/ 6554806 w 16342459"/>
              <a:gd name="connsiteY167" fmla="*/ 216997 h 1027746"/>
              <a:gd name="connsiteX168" fmla="*/ 6618574 w 16342459"/>
              <a:gd name="connsiteY168" fmla="*/ 298000 h 1027746"/>
              <a:gd name="connsiteX169" fmla="*/ 6625612 w 16342459"/>
              <a:gd name="connsiteY169" fmla="*/ 304750 h 1027746"/>
              <a:gd name="connsiteX170" fmla="*/ 6606510 w 16342459"/>
              <a:gd name="connsiteY170" fmla="*/ 338501 h 1027746"/>
              <a:gd name="connsiteX171" fmla="*/ 6598036 w 16342459"/>
              <a:gd name="connsiteY171" fmla="*/ 453829 h 1027746"/>
              <a:gd name="connsiteX172" fmla="*/ 6662091 w 16342459"/>
              <a:gd name="connsiteY172" fmla="*/ 551491 h 1027746"/>
              <a:gd name="connsiteX173" fmla="*/ 6765930 w 16342459"/>
              <a:gd name="connsiteY173" fmla="*/ 605637 h 1027746"/>
              <a:gd name="connsiteX174" fmla="*/ 6840038 w 16342459"/>
              <a:gd name="connsiteY174" fmla="*/ 617126 h 1027746"/>
              <a:gd name="connsiteX175" fmla="*/ 6823091 w 16342459"/>
              <a:gd name="connsiteY175" fmla="*/ 649298 h 1027746"/>
              <a:gd name="connsiteX176" fmla="*/ 6746971 w 16342459"/>
              <a:gd name="connsiteY176" fmla="*/ 749689 h 1027746"/>
              <a:gd name="connsiteX177" fmla="*/ 6648591 w 16342459"/>
              <a:gd name="connsiteY177" fmla="*/ 828106 h 1027746"/>
              <a:gd name="connsiteX178" fmla="*/ 6554663 w 16342459"/>
              <a:gd name="connsiteY178" fmla="*/ 865160 h 1027746"/>
              <a:gd name="connsiteX179" fmla="*/ 6454990 w 16342459"/>
              <a:gd name="connsiteY179" fmla="*/ 881102 h 1027746"/>
              <a:gd name="connsiteX180" fmla="*/ 6353593 w 16342459"/>
              <a:gd name="connsiteY180" fmla="*/ 873634 h 1027746"/>
              <a:gd name="connsiteX181" fmla="*/ 6256074 w 16342459"/>
              <a:gd name="connsiteY181" fmla="*/ 845053 h 1027746"/>
              <a:gd name="connsiteX182" fmla="*/ 6160997 w 16342459"/>
              <a:gd name="connsiteY182" fmla="*/ 809435 h 1027746"/>
              <a:gd name="connsiteX183" fmla="*/ 6059600 w 16342459"/>
              <a:gd name="connsiteY183" fmla="*/ 771232 h 1027746"/>
              <a:gd name="connsiteX184" fmla="*/ 5961937 w 16342459"/>
              <a:gd name="connsiteY184" fmla="*/ 724555 h 1027746"/>
              <a:gd name="connsiteX185" fmla="*/ 5866429 w 16342459"/>
              <a:gd name="connsiteY185" fmla="*/ 673570 h 1027746"/>
              <a:gd name="connsiteX186" fmla="*/ 5768479 w 16342459"/>
              <a:gd name="connsiteY186" fmla="*/ 627611 h 1027746"/>
              <a:gd name="connsiteX187" fmla="*/ 5673833 w 16342459"/>
              <a:gd name="connsiteY187" fmla="*/ 575189 h 1027746"/>
              <a:gd name="connsiteX188" fmla="*/ 5575596 w 16342459"/>
              <a:gd name="connsiteY188" fmla="*/ 525783 h 1027746"/>
              <a:gd name="connsiteX189" fmla="*/ 5573873 w 16342459"/>
              <a:gd name="connsiteY189" fmla="*/ 524922 h 1027746"/>
              <a:gd name="connsiteX190" fmla="*/ 5577320 w 16342459"/>
              <a:gd name="connsiteY190" fmla="*/ 516879 h 1027746"/>
              <a:gd name="connsiteX191" fmla="*/ 5598001 w 16342459"/>
              <a:gd name="connsiteY191" fmla="*/ 419647 h 1027746"/>
              <a:gd name="connsiteX192" fmla="*/ 5538111 w 16342459"/>
              <a:gd name="connsiteY192" fmla="*/ 404280 h 1027746"/>
              <a:gd name="connsiteX193" fmla="*/ 5509387 w 16342459"/>
              <a:gd name="connsiteY193" fmla="*/ 493325 h 1027746"/>
              <a:gd name="connsiteX194" fmla="*/ 5476498 w 16342459"/>
              <a:gd name="connsiteY194" fmla="*/ 477814 h 1027746"/>
              <a:gd name="connsiteX195" fmla="*/ 5374813 w 16342459"/>
              <a:gd name="connsiteY195" fmla="*/ 436020 h 1027746"/>
              <a:gd name="connsiteX196" fmla="*/ 5268247 w 16342459"/>
              <a:gd name="connsiteY196" fmla="*/ 408732 h 1027746"/>
              <a:gd name="connsiteX197" fmla="*/ 5158089 w 16342459"/>
              <a:gd name="connsiteY197" fmla="*/ 409163 h 1027746"/>
              <a:gd name="connsiteX198" fmla="*/ 5057554 w 16342459"/>
              <a:gd name="connsiteY198" fmla="*/ 450095 h 1027746"/>
              <a:gd name="connsiteX199" fmla="*/ 4991632 w 16342459"/>
              <a:gd name="connsiteY199" fmla="*/ 372396 h 1027746"/>
              <a:gd name="connsiteX200" fmla="*/ 4901581 w 16342459"/>
              <a:gd name="connsiteY200" fmla="*/ 324570 h 1027746"/>
              <a:gd name="connsiteX201" fmla="*/ 4801908 w 16342459"/>
              <a:gd name="connsiteY201" fmla="*/ 303314 h 1027746"/>
              <a:gd name="connsiteX202" fmla="*/ 4759109 w 16342459"/>
              <a:gd name="connsiteY202" fmla="*/ 300011 h 1027746"/>
              <a:gd name="connsiteX203" fmla="*/ 4757816 w 16342459"/>
              <a:gd name="connsiteY203" fmla="*/ 204502 h 1027746"/>
              <a:gd name="connsiteX204" fmla="*/ 4694910 w 16342459"/>
              <a:gd name="connsiteY204" fmla="*/ 202492 h 1027746"/>
              <a:gd name="connsiteX205" fmla="*/ 4689165 w 16342459"/>
              <a:gd name="connsiteY205" fmla="*/ 301734 h 1027746"/>
              <a:gd name="connsiteX206" fmla="*/ 4689165 w 16342459"/>
              <a:gd name="connsiteY206" fmla="*/ 302739 h 1027746"/>
              <a:gd name="connsiteX207" fmla="*/ 4601844 w 16342459"/>
              <a:gd name="connsiteY207" fmla="*/ 326006 h 1027746"/>
              <a:gd name="connsiteX208" fmla="*/ 4506192 w 16342459"/>
              <a:gd name="connsiteY208" fmla="*/ 359757 h 1027746"/>
              <a:gd name="connsiteX209" fmla="*/ 4415136 w 16342459"/>
              <a:gd name="connsiteY209" fmla="*/ 404998 h 1027746"/>
              <a:gd name="connsiteX210" fmla="*/ 4324942 w 16342459"/>
              <a:gd name="connsiteY210" fmla="*/ 451675 h 1027746"/>
              <a:gd name="connsiteX211" fmla="*/ 4238769 w 16342459"/>
              <a:gd name="connsiteY211" fmla="*/ 505820 h 1027746"/>
              <a:gd name="connsiteX212" fmla="*/ 4146851 w 16342459"/>
              <a:gd name="connsiteY212" fmla="*/ 549624 h 1027746"/>
              <a:gd name="connsiteX213" fmla="*/ 4050194 w 16342459"/>
              <a:gd name="connsiteY213" fmla="*/ 581652 h 1027746"/>
              <a:gd name="connsiteX214" fmla="*/ 3951814 w 16342459"/>
              <a:gd name="connsiteY214" fmla="*/ 600754 h 1027746"/>
              <a:gd name="connsiteX215" fmla="*/ 3852284 w 16342459"/>
              <a:gd name="connsiteY215" fmla="*/ 613536 h 1027746"/>
              <a:gd name="connsiteX216" fmla="*/ 3752467 w 16342459"/>
              <a:gd name="connsiteY216" fmla="*/ 603339 h 1027746"/>
              <a:gd name="connsiteX217" fmla="*/ 3653512 w 16342459"/>
              <a:gd name="connsiteY217" fmla="*/ 590269 h 1027746"/>
              <a:gd name="connsiteX218" fmla="*/ 3662273 w 16342459"/>
              <a:gd name="connsiteY218" fmla="*/ 566715 h 1027746"/>
              <a:gd name="connsiteX219" fmla="*/ 3682954 w 16342459"/>
              <a:gd name="connsiteY219" fmla="*/ 465893 h 1027746"/>
              <a:gd name="connsiteX220" fmla="*/ 3663565 w 16342459"/>
              <a:gd name="connsiteY220" fmla="*/ 364209 h 1027746"/>
              <a:gd name="connsiteX221" fmla="*/ 3592329 w 16342459"/>
              <a:gd name="connsiteY221" fmla="*/ 290532 h 1027746"/>
              <a:gd name="connsiteX222" fmla="*/ 3509316 w 16342459"/>
              <a:gd name="connsiteY222" fmla="*/ 274159 h 1027746"/>
              <a:gd name="connsiteX223" fmla="*/ 3477432 w 16342459"/>
              <a:gd name="connsiteY223" fmla="*/ 278898 h 1027746"/>
              <a:gd name="connsiteX224" fmla="*/ 3473411 w 16342459"/>
              <a:gd name="connsiteY224" fmla="*/ 268414 h 1027746"/>
              <a:gd name="connsiteX225" fmla="*/ 3425011 w 16342459"/>
              <a:gd name="connsiteY225" fmla="*/ 181236 h 1027746"/>
              <a:gd name="connsiteX226" fmla="*/ 3364977 w 16342459"/>
              <a:gd name="connsiteY226" fmla="*/ 211827 h 1027746"/>
              <a:gd name="connsiteX227" fmla="*/ 3415244 w 16342459"/>
              <a:gd name="connsiteY227" fmla="*/ 301160 h 1027746"/>
              <a:gd name="connsiteX228" fmla="*/ 3422713 w 16342459"/>
              <a:gd name="connsiteY228" fmla="*/ 309777 h 1027746"/>
              <a:gd name="connsiteX229" fmla="*/ 3393270 w 16342459"/>
              <a:gd name="connsiteY229" fmla="*/ 380295 h 1027746"/>
              <a:gd name="connsiteX230" fmla="*/ 3408781 w 16342459"/>
              <a:gd name="connsiteY230" fmla="*/ 477096 h 1027746"/>
              <a:gd name="connsiteX231" fmla="*/ 3470826 w 16342459"/>
              <a:gd name="connsiteY231" fmla="*/ 555226 h 1027746"/>
              <a:gd name="connsiteX232" fmla="*/ 3559440 w 16342459"/>
              <a:gd name="connsiteY232" fmla="*/ 603051 h 1027746"/>
              <a:gd name="connsiteX233" fmla="*/ 3604824 w 16342459"/>
              <a:gd name="connsiteY233" fmla="*/ 614685 h 1027746"/>
              <a:gd name="connsiteX234" fmla="*/ 3527556 w 16342459"/>
              <a:gd name="connsiteY234" fmla="*/ 707608 h 1027746"/>
              <a:gd name="connsiteX235" fmla="*/ 3428745 w 16342459"/>
              <a:gd name="connsiteY235" fmla="*/ 774248 h 1027746"/>
              <a:gd name="connsiteX236" fmla="*/ 3319880 w 16342459"/>
              <a:gd name="connsiteY236" fmla="*/ 823367 h 1027746"/>
              <a:gd name="connsiteX237" fmla="*/ 3210010 w 16342459"/>
              <a:gd name="connsiteY237" fmla="*/ 841319 h 1027746"/>
              <a:gd name="connsiteX238" fmla="*/ 3099277 w 16342459"/>
              <a:gd name="connsiteY238" fmla="*/ 853383 h 1027746"/>
              <a:gd name="connsiteX239" fmla="*/ 2988258 w 16342459"/>
              <a:gd name="connsiteY239" fmla="*/ 843617 h 1027746"/>
              <a:gd name="connsiteX240" fmla="*/ 2877670 w 16342459"/>
              <a:gd name="connsiteY240" fmla="*/ 831409 h 1027746"/>
              <a:gd name="connsiteX241" fmla="*/ 2767799 w 16342459"/>
              <a:gd name="connsiteY241" fmla="*/ 824372 h 1027746"/>
              <a:gd name="connsiteX242" fmla="*/ 2659653 w 16342459"/>
              <a:gd name="connsiteY242" fmla="*/ 804265 h 1027746"/>
              <a:gd name="connsiteX243" fmla="*/ 2638109 w 16342459"/>
              <a:gd name="connsiteY243" fmla="*/ 798376 h 1027746"/>
              <a:gd name="connsiteX244" fmla="*/ 2683925 w 16342459"/>
              <a:gd name="connsiteY244" fmla="*/ 707177 h 1027746"/>
              <a:gd name="connsiteX245" fmla="*/ 2619582 w 16342459"/>
              <a:gd name="connsiteY245" fmla="*/ 675437 h 1027746"/>
              <a:gd name="connsiteX246" fmla="*/ 2574772 w 16342459"/>
              <a:gd name="connsiteY246" fmla="*/ 768216 h 1027746"/>
              <a:gd name="connsiteX247" fmla="*/ 2572618 w 16342459"/>
              <a:gd name="connsiteY247" fmla="*/ 774392 h 1027746"/>
              <a:gd name="connsiteX248" fmla="*/ 2555814 w 16342459"/>
              <a:gd name="connsiteY248" fmla="*/ 767929 h 1027746"/>
              <a:gd name="connsiteX249" fmla="*/ 2456859 w 16342459"/>
              <a:gd name="connsiteY249" fmla="*/ 721683 h 1027746"/>
              <a:gd name="connsiteX250" fmla="*/ 2375713 w 16342459"/>
              <a:gd name="connsiteY250" fmla="*/ 665958 h 1027746"/>
              <a:gd name="connsiteX251" fmla="*/ 2301461 w 16342459"/>
              <a:gd name="connsiteY251" fmla="*/ 600754 h 1027746"/>
              <a:gd name="connsiteX252" fmla="*/ 2232092 w 16342459"/>
              <a:gd name="connsiteY252" fmla="*/ 530379 h 1027746"/>
              <a:gd name="connsiteX253" fmla="*/ 2167462 w 16342459"/>
              <a:gd name="connsiteY253" fmla="*/ 455696 h 1027746"/>
              <a:gd name="connsiteX254" fmla="*/ 2097231 w 16342459"/>
              <a:gd name="connsiteY254" fmla="*/ 390636 h 1027746"/>
              <a:gd name="connsiteX255" fmla="*/ 2023697 w 16342459"/>
              <a:gd name="connsiteY255" fmla="*/ 329597 h 1027746"/>
              <a:gd name="connsiteX256" fmla="*/ 1949302 w 16342459"/>
              <a:gd name="connsiteY256" fmla="*/ 269132 h 1027746"/>
              <a:gd name="connsiteX257" fmla="*/ 1863703 w 16342459"/>
              <a:gd name="connsiteY257" fmla="*/ 226189 h 1027746"/>
              <a:gd name="connsiteX258" fmla="*/ 1765754 w 16342459"/>
              <a:gd name="connsiteY258" fmla="*/ 188560 h 1027746"/>
              <a:gd name="connsiteX259" fmla="*/ 1753546 w 16342459"/>
              <a:gd name="connsiteY259" fmla="*/ 185114 h 1027746"/>
              <a:gd name="connsiteX260" fmla="*/ 1754551 w 16342459"/>
              <a:gd name="connsiteY260" fmla="*/ 183103 h 1027746"/>
              <a:gd name="connsiteX261" fmla="*/ 1789307 w 16342459"/>
              <a:gd name="connsiteY261" fmla="*/ 86302 h 1027746"/>
              <a:gd name="connsiteX262" fmla="*/ 1723242 w 16342459"/>
              <a:gd name="connsiteY262" fmla="*/ 66052 h 1027746"/>
              <a:gd name="connsiteX263" fmla="*/ 1689921 w 16342459"/>
              <a:gd name="connsiteY263" fmla="*/ 160985 h 1027746"/>
              <a:gd name="connsiteX264" fmla="*/ 1688342 w 16342459"/>
              <a:gd name="connsiteY264" fmla="*/ 169028 h 1027746"/>
              <a:gd name="connsiteX265" fmla="*/ 1663208 w 16342459"/>
              <a:gd name="connsiteY265" fmla="*/ 165150 h 1027746"/>
              <a:gd name="connsiteX266" fmla="*/ 1557790 w 16342459"/>
              <a:gd name="connsiteY266" fmla="*/ 164288 h 1027746"/>
              <a:gd name="connsiteX267" fmla="*/ 1454239 w 16342459"/>
              <a:gd name="connsiteY267" fmla="*/ 182098 h 1027746"/>
              <a:gd name="connsiteX268" fmla="*/ 1357725 w 16342459"/>
              <a:gd name="connsiteY268" fmla="*/ 223460 h 1027746"/>
              <a:gd name="connsiteX269" fmla="*/ 1259058 w 16342459"/>
              <a:gd name="connsiteY269" fmla="*/ 196316 h 1027746"/>
              <a:gd name="connsiteX270" fmla="*/ 1156512 w 16342459"/>
              <a:gd name="connsiteY270" fmla="*/ 193156 h 1027746"/>
              <a:gd name="connsiteX271" fmla="*/ 1054110 w 16342459"/>
              <a:gd name="connsiteY271" fmla="*/ 203497 h 1027746"/>
              <a:gd name="connsiteX272" fmla="*/ 1028833 w 16342459"/>
              <a:gd name="connsiteY272" fmla="*/ 207806 h 1027746"/>
              <a:gd name="connsiteX273" fmla="*/ 1028402 w 16342459"/>
              <a:gd name="connsiteY273" fmla="*/ 201917 h 1027746"/>
              <a:gd name="connsiteX274" fmla="*/ 1015045 w 16342459"/>
              <a:gd name="connsiteY274" fmla="*/ 100233 h 1027746"/>
              <a:gd name="connsiteX275" fmla="*/ 944096 w 16342459"/>
              <a:gd name="connsiteY275" fmla="*/ 112010 h 1027746"/>
              <a:gd name="connsiteX276" fmla="*/ 962479 w 16342459"/>
              <a:gd name="connsiteY276" fmla="*/ 213120 h 1027746"/>
              <a:gd name="connsiteX277" fmla="*/ 964059 w 16342459"/>
              <a:gd name="connsiteY277" fmla="*/ 218577 h 1027746"/>
              <a:gd name="connsiteX278" fmla="*/ 961187 w 16342459"/>
              <a:gd name="connsiteY278" fmla="*/ 219008 h 1027746"/>
              <a:gd name="connsiteX279" fmla="*/ 867833 w 16342459"/>
              <a:gd name="connsiteY279" fmla="*/ 232652 h 1027746"/>
              <a:gd name="connsiteX280" fmla="*/ 773905 w 16342459"/>
              <a:gd name="connsiteY280" fmla="*/ 241269 h 1027746"/>
              <a:gd name="connsiteX281" fmla="*/ 679976 w 16342459"/>
              <a:gd name="connsiteY281" fmla="*/ 251323 h 1027746"/>
              <a:gd name="connsiteX282" fmla="*/ 585617 w 16342459"/>
              <a:gd name="connsiteY282" fmla="*/ 254195 h 1027746"/>
              <a:gd name="connsiteX283" fmla="*/ 472300 w 16342459"/>
              <a:gd name="connsiteY283" fmla="*/ 249456 h 1027746"/>
              <a:gd name="connsiteX284" fmla="*/ 359126 w 16342459"/>
              <a:gd name="connsiteY284" fmla="*/ 242275 h 1027746"/>
              <a:gd name="connsiteX285" fmla="*/ 248394 w 16342459"/>
              <a:gd name="connsiteY285" fmla="*/ 224322 h 1027746"/>
              <a:gd name="connsiteX286" fmla="*/ 139673 w 16342459"/>
              <a:gd name="connsiteY286" fmla="*/ 197609 h 1027746"/>
              <a:gd name="connsiteX287" fmla="*/ 59101 w 16342459"/>
              <a:gd name="connsiteY287" fmla="*/ 125654 h 1027746"/>
              <a:gd name="connsiteX288" fmla="*/ 40143 w 16342459"/>
              <a:gd name="connsiteY288" fmla="*/ 20954 h 1027746"/>
              <a:gd name="connsiteX289" fmla="*/ 9121 w 16342459"/>
              <a:gd name="connsiteY289" fmla="*/ 12624 h 1027746"/>
              <a:gd name="connsiteX290" fmla="*/ 9408 w 16342459"/>
              <a:gd name="connsiteY290" fmla="*/ 115457 h 1027746"/>
              <a:gd name="connsiteX291" fmla="*/ 75761 w 16342459"/>
              <a:gd name="connsiteY291" fmla="*/ 194880 h 1027746"/>
              <a:gd name="connsiteX292" fmla="*/ 167248 w 16342459"/>
              <a:gd name="connsiteY292" fmla="*/ 243711 h 1027746"/>
              <a:gd name="connsiteX293" fmla="*/ 269938 w 16342459"/>
              <a:gd name="connsiteY293" fmla="*/ 267983 h 1027746"/>
              <a:gd name="connsiteX294" fmla="*/ 375068 w 16342459"/>
              <a:gd name="connsiteY294" fmla="*/ 277031 h 1027746"/>
              <a:gd name="connsiteX295" fmla="*/ 480199 w 16342459"/>
              <a:gd name="connsiteY295" fmla="*/ 287085 h 1027746"/>
              <a:gd name="connsiteX296" fmla="*/ 491976 w 16342459"/>
              <a:gd name="connsiteY296" fmla="*/ 287228 h 1027746"/>
              <a:gd name="connsiteX297" fmla="*/ 491402 w 16342459"/>
              <a:gd name="connsiteY297" fmla="*/ 289670 h 1027746"/>
              <a:gd name="connsiteX298" fmla="*/ 481204 w 16342459"/>
              <a:gd name="connsiteY298" fmla="*/ 392215 h 1027746"/>
              <a:gd name="connsiteX299" fmla="*/ 548706 w 16342459"/>
              <a:gd name="connsiteY299" fmla="*/ 394370 h 1027746"/>
              <a:gd name="connsiteX300" fmla="*/ 559191 w 16342459"/>
              <a:gd name="connsiteY300" fmla="*/ 295702 h 1027746"/>
              <a:gd name="connsiteX301" fmla="*/ 558760 w 16342459"/>
              <a:gd name="connsiteY301" fmla="*/ 287085 h 1027746"/>
              <a:gd name="connsiteX302" fmla="*/ 585761 w 16342459"/>
              <a:gd name="connsiteY302" fmla="*/ 286941 h 1027746"/>
              <a:gd name="connsiteX303" fmla="*/ 696206 w 16342459"/>
              <a:gd name="connsiteY303" fmla="*/ 281771 h 1027746"/>
              <a:gd name="connsiteX304" fmla="*/ 806650 w 16342459"/>
              <a:gd name="connsiteY304" fmla="*/ 276026 h 1027746"/>
              <a:gd name="connsiteX305" fmla="*/ 916521 w 16342459"/>
              <a:gd name="connsiteY305" fmla="*/ 263531 h 1027746"/>
              <a:gd name="connsiteX306" fmla="*/ 1025960 w 16342459"/>
              <a:gd name="connsiteY306" fmla="*/ 247158 h 1027746"/>
              <a:gd name="connsiteX307" fmla="*/ 1125059 w 16342459"/>
              <a:gd name="connsiteY307" fmla="*/ 225902 h 1027746"/>
              <a:gd name="connsiteX308" fmla="*/ 1226312 w 16342459"/>
              <a:gd name="connsiteY308" fmla="*/ 227338 h 1027746"/>
              <a:gd name="connsiteX309" fmla="*/ 1325411 w 16342459"/>
              <a:gd name="connsiteY309" fmla="*/ 246871 h 1027746"/>
              <a:gd name="connsiteX310" fmla="*/ 1257765 w 16342459"/>
              <a:gd name="connsiteY310" fmla="*/ 312793 h 1027746"/>
              <a:gd name="connsiteX311" fmla="*/ 1220136 w 16342459"/>
              <a:gd name="connsiteY311" fmla="*/ 395519 h 1027746"/>
              <a:gd name="connsiteX312" fmla="*/ 1215109 w 16342459"/>
              <a:gd name="connsiteY312" fmla="*/ 486144 h 1027746"/>
              <a:gd name="connsiteX313" fmla="*/ 1269398 w 16342459"/>
              <a:gd name="connsiteY313" fmla="*/ 556231 h 1027746"/>
              <a:gd name="connsiteX314" fmla="*/ 1330150 w 16342459"/>
              <a:gd name="connsiteY314" fmla="*/ 576912 h 1027746"/>
              <a:gd name="connsiteX315" fmla="*/ 1331012 w 16342459"/>
              <a:gd name="connsiteY315" fmla="*/ 583519 h 1027746"/>
              <a:gd name="connsiteX316" fmla="*/ 1350257 w 16342459"/>
              <a:gd name="connsiteY316" fmla="*/ 682330 h 1027746"/>
              <a:gd name="connsiteX317" fmla="*/ 1415892 w 16342459"/>
              <a:gd name="connsiteY317" fmla="*/ 668974 h 1027746"/>
              <a:gd name="connsiteX318" fmla="*/ 1394062 w 16342459"/>
              <a:gd name="connsiteY318" fmla="*/ 569875 h 1027746"/>
              <a:gd name="connsiteX319" fmla="*/ 1392338 w 16342459"/>
              <a:gd name="connsiteY319" fmla="*/ 564561 h 1027746"/>
              <a:gd name="connsiteX320" fmla="*/ 1475926 w 16342459"/>
              <a:gd name="connsiteY320" fmla="*/ 496485 h 1027746"/>
              <a:gd name="connsiteX321" fmla="*/ 1496320 w 16342459"/>
              <a:gd name="connsiteY321" fmla="*/ 406865 h 1027746"/>
              <a:gd name="connsiteX322" fmla="*/ 1464149 w 16342459"/>
              <a:gd name="connsiteY322" fmla="*/ 321410 h 1027746"/>
              <a:gd name="connsiteX323" fmla="*/ 1406269 w 16342459"/>
              <a:gd name="connsiteY323" fmla="*/ 249456 h 1027746"/>
              <a:gd name="connsiteX324" fmla="*/ 1397221 w 16342459"/>
              <a:gd name="connsiteY324" fmla="*/ 248163 h 1027746"/>
              <a:gd name="connsiteX325" fmla="*/ 1495315 w 16342459"/>
              <a:gd name="connsiteY325" fmla="*/ 205077 h 1027746"/>
              <a:gd name="connsiteX326" fmla="*/ 1602600 w 16342459"/>
              <a:gd name="connsiteY326" fmla="*/ 196172 h 1027746"/>
              <a:gd name="connsiteX327" fmla="*/ 1709167 w 16342459"/>
              <a:gd name="connsiteY327" fmla="*/ 208811 h 1027746"/>
              <a:gd name="connsiteX328" fmla="*/ 1812000 w 16342459"/>
              <a:gd name="connsiteY328" fmla="*/ 240695 h 1027746"/>
              <a:gd name="connsiteX329" fmla="*/ 1909518 w 16342459"/>
              <a:gd name="connsiteY329" fmla="*/ 287228 h 1027746"/>
              <a:gd name="connsiteX330" fmla="*/ 1997845 w 16342459"/>
              <a:gd name="connsiteY330" fmla="*/ 349416 h 1027746"/>
              <a:gd name="connsiteX331" fmla="*/ 2078274 w 16342459"/>
              <a:gd name="connsiteY331" fmla="*/ 421083 h 1027746"/>
              <a:gd name="connsiteX332" fmla="*/ 2084736 w 16342459"/>
              <a:gd name="connsiteY332" fmla="*/ 426972 h 1027746"/>
              <a:gd name="connsiteX333" fmla="*/ 2081146 w 16342459"/>
              <a:gd name="connsiteY333" fmla="*/ 430131 h 1027746"/>
              <a:gd name="connsiteX334" fmla="*/ 2016804 w 16342459"/>
              <a:gd name="connsiteY334" fmla="*/ 507256 h 1027746"/>
              <a:gd name="connsiteX335" fmla="*/ 2065922 w 16342459"/>
              <a:gd name="connsiteY335" fmla="*/ 553646 h 1027746"/>
              <a:gd name="connsiteX336" fmla="*/ 2131126 w 16342459"/>
              <a:gd name="connsiteY336" fmla="*/ 475085 h 1027746"/>
              <a:gd name="connsiteX337" fmla="*/ 2133711 w 16342459"/>
              <a:gd name="connsiteY337" fmla="*/ 471638 h 1027746"/>
              <a:gd name="connsiteX338" fmla="*/ 2148217 w 16342459"/>
              <a:gd name="connsiteY338" fmla="*/ 486000 h 1027746"/>
              <a:gd name="connsiteX339" fmla="*/ 2213421 w 16342459"/>
              <a:gd name="connsiteY339" fmla="*/ 555800 h 1027746"/>
              <a:gd name="connsiteX340" fmla="*/ 2276615 w 16342459"/>
              <a:gd name="connsiteY340" fmla="*/ 627467 h 1027746"/>
              <a:gd name="connsiteX341" fmla="*/ 2350867 w 16342459"/>
              <a:gd name="connsiteY341" fmla="*/ 687644 h 1027746"/>
              <a:gd name="connsiteX342" fmla="*/ 2425694 w 16342459"/>
              <a:gd name="connsiteY342" fmla="*/ 747247 h 1027746"/>
              <a:gd name="connsiteX343" fmla="*/ 2511723 w 16342459"/>
              <a:gd name="connsiteY343" fmla="*/ 789328 h 1027746"/>
              <a:gd name="connsiteX344" fmla="*/ 2601773 w 16342459"/>
              <a:gd name="connsiteY344" fmla="*/ 821356 h 1027746"/>
              <a:gd name="connsiteX345" fmla="*/ 2694553 w 16342459"/>
              <a:gd name="connsiteY345" fmla="*/ 845053 h 1027746"/>
              <a:gd name="connsiteX346" fmla="*/ 2796667 w 16342459"/>
              <a:gd name="connsiteY346" fmla="*/ 858554 h 1027746"/>
              <a:gd name="connsiteX347" fmla="*/ 2898064 w 16342459"/>
              <a:gd name="connsiteY347" fmla="*/ 877512 h 1027746"/>
              <a:gd name="connsiteX348" fmla="*/ 3000897 w 16342459"/>
              <a:gd name="connsiteY348" fmla="*/ 885985 h 1027746"/>
              <a:gd name="connsiteX349" fmla="*/ 3104017 w 16342459"/>
              <a:gd name="connsiteY349" fmla="*/ 882108 h 1027746"/>
              <a:gd name="connsiteX350" fmla="*/ 3181142 w 16342459"/>
              <a:gd name="connsiteY350" fmla="*/ 879092 h 1027746"/>
              <a:gd name="connsiteX351" fmla="*/ 3184158 w 16342459"/>
              <a:gd name="connsiteY351" fmla="*/ 893741 h 1027746"/>
              <a:gd name="connsiteX352" fmla="*/ 3221068 w 16342459"/>
              <a:gd name="connsiteY352" fmla="*/ 986233 h 1027746"/>
              <a:gd name="connsiteX353" fmla="*/ 3281533 w 16342459"/>
              <a:gd name="connsiteY353" fmla="*/ 963110 h 1027746"/>
              <a:gd name="connsiteX354" fmla="*/ 3248931 w 16342459"/>
              <a:gd name="connsiteY354" fmla="*/ 872629 h 1027746"/>
              <a:gd name="connsiteX355" fmla="*/ 3290294 w 16342459"/>
              <a:gd name="connsiteY355" fmla="*/ 866022 h 1027746"/>
              <a:gd name="connsiteX356" fmla="*/ 3379913 w 16342459"/>
              <a:gd name="connsiteY356" fmla="*/ 838303 h 1027746"/>
              <a:gd name="connsiteX357" fmla="*/ 3463645 w 16342459"/>
              <a:gd name="connsiteY357" fmla="*/ 796509 h 1027746"/>
              <a:gd name="connsiteX358" fmla="*/ 3561451 w 16342459"/>
              <a:gd name="connsiteY358" fmla="*/ 720821 h 1027746"/>
              <a:gd name="connsiteX359" fmla="*/ 3636277 w 16342459"/>
              <a:gd name="connsiteY359" fmla="*/ 620573 h 1027746"/>
              <a:gd name="connsiteX360" fmla="*/ 3742270 w 16342459"/>
              <a:gd name="connsiteY360" fmla="*/ 639100 h 1027746"/>
              <a:gd name="connsiteX361" fmla="*/ 3847688 w 16342459"/>
              <a:gd name="connsiteY361" fmla="*/ 646856 h 1027746"/>
              <a:gd name="connsiteX362" fmla="*/ 3953393 w 16342459"/>
              <a:gd name="connsiteY362" fmla="*/ 638813 h 1027746"/>
              <a:gd name="connsiteX363" fmla="*/ 4050912 w 16342459"/>
              <a:gd name="connsiteY363" fmla="*/ 612961 h 1027746"/>
              <a:gd name="connsiteX364" fmla="*/ 4119563 w 16342459"/>
              <a:gd name="connsiteY364" fmla="*/ 595152 h 1027746"/>
              <a:gd name="connsiteX365" fmla="*/ 4118845 w 16342459"/>
              <a:gd name="connsiteY365" fmla="*/ 688075 h 1027746"/>
              <a:gd name="connsiteX366" fmla="*/ 4188502 w 16342459"/>
              <a:gd name="connsiteY366" fmla="*/ 686639 h 1027746"/>
              <a:gd name="connsiteX367" fmla="*/ 4188071 w 16342459"/>
              <a:gd name="connsiteY367" fmla="*/ 584668 h 1027746"/>
              <a:gd name="connsiteX368" fmla="*/ 4183044 w 16342459"/>
              <a:gd name="connsiteY368" fmla="*/ 569588 h 1027746"/>
              <a:gd name="connsiteX369" fmla="*/ 4238912 w 16342459"/>
              <a:gd name="connsiteY369" fmla="*/ 541438 h 1027746"/>
              <a:gd name="connsiteX370" fmla="*/ 4326522 w 16342459"/>
              <a:gd name="connsiteY370" fmla="*/ 491314 h 1027746"/>
              <a:gd name="connsiteX371" fmla="*/ 4418870 w 16342459"/>
              <a:gd name="connsiteY371" fmla="*/ 439610 h 1027746"/>
              <a:gd name="connsiteX372" fmla="*/ 4514522 w 16342459"/>
              <a:gd name="connsiteY372" fmla="*/ 393939 h 1027746"/>
              <a:gd name="connsiteX373" fmla="*/ 4613764 w 16342459"/>
              <a:gd name="connsiteY373" fmla="*/ 356885 h 1027746"/>
              <a:gd name="connsiteX374" fmla="*/ 4718033 w 16342459"/>
              <a:gd name="connsiteY374" fmla="*/ 340368 h 1027746"/>
              <a:gd name="connsiteX375" fmla="*/ 4837670 w 16342459"/>
              <a:gd name="connsiteY375" fmla="*/ 339363 h 1027746"/>
              <a:gd name="connsiteX376" fmla="*/ 4948833 w 16342459"/>
              <a:gd name="connsiteY376" fmla="*/ 383885 h 1027746"/>
              <a:gd name="connsiteX377" fmla="*/ 5027250 w 16342459"/>
              <a:gd name="connsiteY377" fmla="*/ 471351 h 1027746"/>
              <a:gd name="connsiteX378" fmla="*/ 4977844 w 16342459"/>
              <a:gd name="connsiteY378" fmla="*/ 521475 h 1027746"/>
              <a:gd name="connsiteX379" fmla="*/ 4947397 w 16342459"/>
              <a:gd name="connsiteY379" fmla="*/ 589982 h 1027746"/>
              <a:gd name="connsiteX380" fmla="*/ 4946104 w 16342459"/>
              <a:gd name="connsiteY380" fmla="*/ 669404 h 1027746"/>
              <a:gd name="connsiteX381" fmla="*/ 4940359 w 16342459"/>
              <a:gd name="connsiteY381" fmla="*/ 679602 h 1027746"/>
              <a:gd name="connsiteX382" fmla="*/ 4902587 w 16342459"/>
              <a:gd name="connsiteY382" fmla="*/ 775541 h 1027746"/>
              <a:gd name="connsiteX383" fmla="*/ 4968796 w 16342459"/>
              <a:gd name="connsiteY383" fmla="*/ 795504 h 1027746"/>
              <a:gd name="connsiteX384" fmla="*/ 5001398 w 16342459"/>
              <a:gd name="connsiteY384" fmla="*/ 700570 h 1027746"/>
              <a:gd name="connsiteX385" fmla="*/ 5002834 w 16342459"/>
              <a:gd name="connsiteY385" fmla="*/ 694395 h 1027746"/>
              <a:gd name="connsiteX386" fmla="*/ 5057267 w 16342459"/>
              <a:gd name="connsiteY386" fmla="*/ 643553 h 1027746"/>
              <a:gd name="connsiteX387" fmla="*/ 5085273 w 16342459"/>
              <a:gd name="connsiteY387" fmla="*/ 564417 h 1027746"/>
              <a:gd name="connsiteX388" fmla="*/ 5075363 w 16342459"/>
              <a:gd name="connsiteY388" fmla="*/ 481117 h 1027746"/>
              <a:gd name="connsiteX389" fmla="*/ 5076081 w 16342459"/>
              <a:gd name="connsiteY389" fmla="*/ 478532 h 1027746"/>
              <a:gd name="connsiteX390" fmla="*/ 5161392 w 16342459"/>
              <a:gd name="connsiteY390" fmla="*/ 446217 h 1027746"/>
              <a:gd name="connsiteX391" fmla="*/ 5253023 w 16342459"/>
              <a:gd name="connsiteY391" fmla="*/ 441047 h 1027746"/>
              <a:gd name="connsiteX392" fmla="*/ 5341924 w 16342459"/>
              <a:gd name="connsiteY392" fmla="*/ 464313 h 1027746"/>
              <a:gd name="connsiteX393" fmla="*/ 5435709 w 16342459"/>
              <a:gd name="connsiteY393" fmla="*/ 496485 h 1027746"/>
              <a:gd name="connsiteX394" fmla="*/ 5524323 w 16342459"/>
              <a:gd name="connsiteY394" fmla="*/ 540863 h 1027746"/>
              <a:gd name="connsiteX395" fmla="*/ 5611645 w 16342459"/>
              <a:gd name="connsiteY395" fmla="*/ 587540 h 1027746"/>
              <a:gd name="connsiteX396" fmla="*/ 5703994 w 16342459"/>
              <a:gd name="connsiteY396" fmla="*/ 629478 h 1027746"/>
              <a:gd name="connsiteX397" fmla="*/ 5793613 w 16342459"/>
              <a:gd name="connsiteY397" fmla="*/ 677016 h 1027746"/>
              <a:gd name="connsiteX398" fmla="*/ 5886249 w 16342459"/>
              <a:gd name="connsiteY398" fmla="*/ 718379 h 1027746"/>
              <a:gd name="connsiteX399" fmla="*/ 5980465 w 16342459"/>
              <a:gd name="connsiteY399" fmla="*/ 766205 h 1027746"/>
              <a:gd name="connsiteX400" fmla="*/ 5911527 w 16342459"/>
              <a:gd name="connsiteY400" fmla="*/ 838016 h 1027746"/>
              <a:gd name="connsiteX401" fmla="*/ 5964810 w 16342459"/>
              <a:gd name="connsiteY401" fmla="*/ 879810 h 1027746"/>
              <a:gd name="connsiteX402" fmla="*/ 6033174 w 16342459"/>
              <a:gd name="connsiteY402" fmla="*/ 806994 h 1027746"/>
              <a:gd name="connsiteX403" fmla="*/ 6038775 w 16342459"/>
              <a:gd name="connsiteY403" fmla="*/ 796797 h 1027746"/>
              <a:gd name="connsiteX404" fmla="*/ 6077984 w 16342459"/>
              <a:gd name="connsiteY404" fmla="*/ 816616 h 1027746"/>
              <a:gd name="connsiteX405" fmla="*/ 6176651 w 16342459"/>
              <a:gd name="connsiteY405" fmla="*/ 859990 h 1027746"/>
              <a:gd name="connsiteX406" fmla="*/ 6279628 w 16342459"/>
              <a:gd name="connsiteY406" fmla="*/ 892017 h 1027746"/>
              <a:gd name="connsiteX407" fmla="*/ 6385189 w 16342459"/>
              <a:gd name="connsiteY407" fmla="*/ 913561 h 1027746"/>
              <a:gd name="connsiteX408" fmla="*/ 6505113 w 16342459"/>
              <a:gd name="connsiteY408" fmla="*/ 915859 h 1027746"/>
              <a:gd name="connsiteX409" fmla="*/ 6509709 w 16342459"/>
              <a:gd name="connsiteY409" fmla="*/ 915141 h 1027746"/>
              <a:gd name="connsiteX410" fmla="*/ 6510858 w 16342459"/>
              <a:gd name="connsiteY410" fmla="*/ 920742 h 1027746"/>
              <a:gd name="connsiteX411" fmla="*/ 6545758 w 16342459"/>
              <a:gd name="connsiteY411" fmla="*/ 1014670 h 1027746"/>
              <a:gd name="connsiteX412" fmla="*/ 6608808 w 16342459"/>
              <a:gd name="connsiteY412" fmla="*/ 994707 h 1027746"/>
              <a:gd name="connsiteX413" fmla="*/ 6573764 w 16342459"/>
              <a:gd name="connsiteY413" fmla="*/ 899629 h 1027746"/>
              <a:gd name="connsiteX414" fmla="*/ 6573477 w 16342459"/>
              <a:gd name="connsiteY414" fmla="*/ 898911 h 1027746"/>
              <a:gd name="connsiteX415" fmla="*/ 6619005 w 16342459"/>
              <a:gd name="connsiteY415" fmla="*/ 880384 h 1027746"/>
              <a:gd name="connsiteX416" fmla="*/ 6721407 w 16342459"/>
              <a:gd name="connsiteY416" fmla="*/ 817334 h 1027746"/>
              <a:gd name="connsiteX417" fmla="*/ 6806143 w 16342459"/>
              <a:gd name="connsiteY417" fmla="*/ 730874 h 1027746"/>
              <a:gd name="connsiteX418" fmla="*/ 6879965 w 16342459"/>
              <a:gd name="connsiteY418" fmla="*/ 610376 h 1027746"/>
              <a:gd name="connsiteX419" fmla="*/ 6997447 w 16342459"/>
              <a:gd name="connsiteY419" fmla="*/ 590126 h 1027746"/>
              <a:gd name="connsiteX420" fmla="*/ 7106025 w 16342459"/>
              <a:gd name="connsiteY420" fmla="*/ 544310 h 1027746"/>
              <a:gd name="connsiteX421" fmla="*/ 7214315 w 16342459"/>
              <a:gd name="connsiteY421" fmla="*/ 498064 h 1027746"/>
              <a:gd name="connsiteX422" fmla="*/ 7305084 w 16342459"/>
              <a:gd name="connsiteY422" fmla="*/ 456414 h 1027746"/>
              <a:gd name="connsiteX423" fmla="*/ 7397576 w 16342459"/>
              <a:gd name="connsiteY423" fmla="*/ 418354 h 1027746"/>
              <a:gd name="connsiteX424" fmla="*/ 7495957 w 16342459"/>
              <a:gd name="connsiteY424" fmla="*/ 400976 h 1027746"/>
              <a:gd name="connsiteX425" fmla="*/ 7543064 w 16342459"/>
              <a:gd name="connsiteY425" fmla="*/ 398535 h 1027746"/>
              <a:gd name="connsiteX426" fmla="*/ 7542778 w 16342459"/>
              <a:gd name="connsiteY426" fmla="*/ 400689 h 1027746"/>
              <a:gd name="connsiteX427" fmla="*/ 7532293 w 16342459"/>
              <a:gd name="connsiteY427" fmla="*/ 500506 h 1027746"/>
              <a:gd name="connsiteX428" fmla="*/ 7596922 w 16342459"/>
              <a:gd name="connsiteY428" fmla="*/ 506107 h 1027746"/>
              <a:gd name="connsiteX429" fmla="*/ 7604535 w 16342459"/>
              <a:gd name="connsiteY429" fmla="*/ 406147 h 1027746"/>
              <a:gd name="connsiteX430" fmla="*/ 7604535 w 16342459"/>
              <a:gd name="connsiteY430" fmla="*/ 403418 h 1027746"/>
              <a:gd name="connsiteX431" fmla="*/ 7672180 w 16342459"/>
              <a:gd name="connsiteY431" fmla="*/ 415913 h 1027746"/>
              <a:gd name="connsiteX432" fmla="*/ 7751171 w 16342459"/>
              <a:gd name="connsiteY432" fmla="*/ 457276 h 1027746"/>
              <a:gd name="connsiteX433" fmla="*/ 7834759 w 16342459"/>
              <a:gd name="connsiteY433" fmla="*/ 505245 h 1027746"/>
              <a:gd name="connsiteX434" fmla="*/ 7918347 w 16342459"/>
              <a:gd name="connsiteY434" fmla="*/ 553646 h 1027746"/>
              <a:gd name="connsiteX435" fmla="*/ 8002366 w 16342459"/>
              <a:gd name="connsiteY435" fmla="*/ 600466 h 1027746"/>
              <a:gd name="connsiteX436" fmla="*/ 8089113 w 16342459"/>
              <a:gd name="connsiteY436" fmla="*/ 642404 h 1027746"/>
              <a:gd name="connsiteX437" fmla="*/ 8147997 w 16342459"/>
              <a:gd name="connsiteY437" fmla="*/ 653606 h 1027746"/>
              <a:gd name="connsiteX438" fmla="*/ 8160206 w 16342459"/>
              <a:gd name="connsiteY438" fmla="*/ 657915 h 1027746"/>
              <a:gd name="connsiteX439" fmla="*/ 8177583 w 16342459"/>
              <a:gd name="connsiteY439" fmla="*/ 656191 h 1027746"/>
              <a:gd name="connsiteX440" fmla="*/ 8184334 w 16342459"/>
              <a:gd name="connsiteY440" fmla="*/ 656622 h 1027746"/>
              <a:gd name="connsiteX441" fmla="*/ 8194962 w 16342459"/>
              <a:gd name="connsiteY441" fmla="*/ 653750 h 1027746"/>
              <a:gd name="connsiteX442" fmla="*/ 8254565 w 16342459"/>
              <a:gd name="connsiteY442" fmla="*/ 639962 h 1027746"/>
              <a:gd name="connsiteX443" fmla="*/ 8344615 w 16342459"/>
              <a:gd name="connsiteY443" fmla="*/ 605349 h 1027746"/>
              <a:gd name="connsiteX444" fmla="*/ 8429064 w 16342459"/>
              <a:gd name="connsiteY444" fmla="*/ 558385 h 1027746"/>
              <a:gd name="connsiteX445" fmla="*/ 8508487 w 16342459"/>
              <a:gd name="connsiteY445" fmla="*/ 503522 h 1027746"/>
              <a:gd name="connsiteX446" fmla="*/ 8590208 w 16342459"/>
              <a:gd name="connsiteY446" fmla="*/ 451962 h 1027746"/>
              <a:gd name="connsiteX447" fmla="*/ 8674082 w 16342459"/>
              <a:gd name="connsiteY447" fmla="*/ 422089 h 1027746"/>
              <a:gd name="connsiteX448" fmla="*/ 8740291 w 16342459"/>
              <a:gd name="connsiteY448" fmla="*/ 405141 h 1027746"/>
              <a:gd name="connsiteX449" fmla="*/ 8740291 w 16342459"/>
              <a:gd name="connsiteY449" fmla="*/ 406147 h 1027746"/>
              <a:gd name="connsiteX450" fmla="*/ 8744169 w 16342459"/>
              <a:gd name="connsiteY450" fmla="*/ 508549 h 1027746"/>
              <a:gd name="connsiteX451" fmla="*/ 8814113 w 16342459"/>
              <a:gd name="connsiteY451" fmla="*/ 501942 h 1027746"/>
              <a:gd name="connsiteX452" fmla="*/ 8806357 w 16342459"/>
              <a:gd name="connsiteY452" fmla="*/ 400402 h 1027746"/>
              <a:gd name="connsiteX453" fmla="*/ 8806070 w 16342459"/>
              <a:gd name="connsiteY453" fmla="*/ 398822 h 1027746"/>
              <a:gd name="connsiteX454" fmla="*/ 8848151 w 16342459"/>
              <a:gd name="connsiteY454" fmla="*/ 400545 h 1027746"/>
              <a:gd name="connsiteX455" fmla="*/ 8946962 w 16342459"/>
              <a:gd name="connsiteY455" fmla="*/ 416918 h 1027746"/>
              <a:gd name="connsiteX456" fmla="*/ 9038593 w 16342459"/>
              <a:gd name="connsiteY456" fmla="*/ 457563 h 1027746"/>
              <a:gd name="connsiteX457" fmla="*/ 9129793 w 16342459"/>
              <a:gd name="connsiteY457" fmla="*/ 498352 h 1027746"/>
              <a:gd name="connsiteX458" fmla="*/ 9237652 w 16342459"/>
              <a:gd name="connsiteY458" fmla="*/ 545459 h 1027746"/>
              <a:gd name="connsiteX459" fmla="*/ 9347522 w 16342459"/>
              <a:gd name="connsiteY459" fmla="*/ 587253 h 1027746"/>
              <a:gd name="connsiteX460" fmla="*/ 9463137 w 16342459"/>
              <a:gd name="connsiteY460" fmla="*/ 611812 h 1027746"/>
              <a:gd name="connsiteX461" fmla="*/ 9539114 w 16342459"/>
              <a:gd name="connsiteY461" fmla="*/ 730156 h 1027746"/>
              <a:gd name="connsiteX462" fmla="*/ 9623850 w 16342459"/>
              <a:gd name="connsiteY462" fmla="*/ 816185 h 1027746"/>
              <a:gd name="connsiteX463" fmla="*/ 9724959 w 16342459"/>
              <a:gd name="connsiteY463" fmla="*/ 880671 h 1027746"/>
              <a:gd name="connsiteX464" fmla="*/ 9767615 w 16342459"/>
              <a:gd name="connsiteY464" fmla="*/ 896901 h 1027746"/>
              <a:gd name="connsiteX465" fmla="*/ 9766753 w 16342459"/>
              <a:gd name="connsiteY465" fmla="*/ 898911 h 1027746"/>
              <a:gd name="connsiteX466" fmla="*/ 9738890 w 16342459"/>
              <a:gd name="connsiteY466" fmla="*/ 994132 h 1027746"/>
              <a:gd name="connsiteX467" fmla="*/ 9799930 w 16342459"/>
              <a:gd name="connsiteY467" fmla="*/ 1017399 h 1027746"/>
              <a:gd name="connsiteX468" fmla="*/ 9835117 w 16342459"/>
              <a:gd name="connsiteY468" fmla="*/ 921891 h 1027746"/>
              <a:gd name="connsiteX469" fmla="*/ 9836553 w 16342459"/>
              <a:gd name="connsiteY469" fmla="*/ 912699 h 1027746"/>
              <a:gd name="connsiteX470" fmla="*/ 9839425 w 16342459"/>
              <a:gd name="connsiteY470" fmla="*/ 913130 h 1027746"/>
              <a:gd name="connsiteX471" fmla="*/ 9959062 w 16342459"/>
              <a:gd name="connsiteY471" fmla="*/ 914279 h 1027746"/>
              <a:gd name="connsiteX472" fmla="*/ 10063906 w 16342459"/>
              <a:gd name="connsiteY472" fmla="*/ 890150 h 1027746"/>
              <a:gd name="connsiteX473" fmla="*/ 10166308 w 16342459"/>
              <a:gd name="connsiteY473" fmla="*/ 857261 h 1027746"/>
              <a:gd name="connsiteX474" fmla="*/ 10264401 w 16342459"/>
              <a:gd name="connsiteY474" fmla="*/ 813026 h 1027746"/>
              <a:gd name="connsiteX475" fmla="*/ 10305045 w 16342459"/>
              <a:gd name="connsiteY475" fmla="*/ 795648 h 1027746"/>
              <a:gd name="connsiteX476" fmla="*/ 10311221 w 16342459"/>
              <a:gd name="connsiteY476" fmla="*/ 807425 h 1027746"/>
              <a:gd name="connsiteX477" fmla="*/ 10379011 w 16342459"/>
              <a:gd name="connsiteY477" fmla="*/ 881964 h 1027746"/>
              <a:gd name="connsiteX478" fmla="*/ 10433299 w 16342459"/>
              <a:gd name="connsiteY478" fmla="*/ 838447 h 1027746"/>
              <a:gd name="connsiteX479" fmla="*/ 10366228 w 16342459"/>
              <a:gd name="connsiteY479" fmla="*/ 768790 h 1027746"/>
              <a:gd name="connsiteX480" fmla="*/ 10458720 w 16342459"/>
              <a:gd name="connsiteY480" fmla="*/ 720390 h 1027746"/>
              <a:gd name="connsiteX481" fmla="*/ 10550207 w 16342459"/>
              <a:gd name="connsiteY481" fmla="*/ 676729 h 1027746"/>
              <a:gd name="connsiteX482" fmla="*/ 10641407 w 16342459"/>
              <a:gd name="connsiteY482" fmla="*/ 632494 h 1027746"/>
              <a:gd name="connsiteX483" fmla="*/ 10730165 w 16342459"/>
              <a:gd name="connsiteY483" fmla="*/ 583232 h 1027746"/>
              <a:gd name="connsiteX484" fmla="*/ 10820503 w 16342459"/>
              <a:gd name="connsiteY484" fmla="*/ 542443 h 1027746"/>
              <a:gd name="connsiteX485" fmla="*/ 10908973 w 16342459"/>
              <a:gd name="connsiteY485" fmla="*/ 497777 h 1027746"/>
              <a:gd name="connsiteX486" fmla="*/ 11002758 w 16342459"/>
              <a:gd name="connsiteY486" fmla="*/ 465893 h 1027746"/>
              <a:gd name="connsiteX487" fmla="*/ 11092090 w 16342459"/>
              <a:gd name="connsiteY487" fmla="*/ 448084 h 1027746"/>
              <a:gd name="connsiteX488" fmla="*/ 11183290 w 16342459"/>
              <a:gd name="connsiteY488" fmla="*/ 445499 h 1027746"/>
              <a:gd name="connsiteX489" fmla="*/ 11266016 w 16342459"/>
              <a:gd name="connsiteY489" fmla="*/ 482840 h 1027746"/>
              <a:gd name="connsiteX490" fmla="*/ 11273628 w 16342459"/>
              <a:gd name="connsiteY490" fmla="*/ 482840 h 1027746"/>
              <a:gd name="connsiteX491" fmla="*/ 11265297 w 16342459"/>
              <a:gd name="connsiteY491" fmla="*/ 564274 h 1027746"/>
              <a:gd name="connsiteX492" fmla="*/ 11289139 w 16342459"/>
              <a:gd name="connsiteY492" fmla="*/ 642835 h 1027746"/>
              <a:gd name="connsiteX493" fmla="*/ 11343571 w 16342459"/>
              <a:gd name="connsiteY493" fmla="*/ 694682 h 1027746"/>
              <a:gd name="connsiteX494" fmla="*/ 11345008 w 16342459"/>
              <a:gd name="connsiteY494" fmla="*/ 700427 h 1027746"/>
              <a:gd name="connsiteX495" fmla="*/ 11376604 w 16342459"/>
              <a:gd name="connsiteY495" fmla="*/ 794786 h 1027746"/>
              <a:gd name="connsiteX496" fmla="*/ 11440372 w 16342459"/>
              <a:gd name="connsiteY496" fmla="*/ 775684 h 1027746"/>
              <a:gd name="connsiteX497" fmla="*/ 11407052 w 16342459"/>
              <a:gd name="connsiteY497" fmla="*/ 679027 h 1027746"/>
              <a:gd name="connsiteX498" fmla="*/ 11397860 w 16342459"/>
              <a:gd name="connsiteY498" fmla="*/ 665814 h 1027746"/>
              <a:gd name="connsiteX499" fmla="*/ 11395562 w 16342459"/>
              <a:gd name="connsiteY499" fmla="*/ 590844 h 1027746"/>
              <a:gd name="connsiteX500" fmla="*/ 11362529 w 16342459"/>
              <a:gd name="connsiteY500" fmla="*/ 524922 h 1027746"/>
              <a:gd name="connsiteX501" fmla="*/ 11313411 w 16342459"/>
              <a:gd name="connsiteY501" fmla="*/ 469915 h 1027746"/>
              <a:gd name="connsiteX502" fmla="*/ 11393982 w 16342459"/>
              <a:gd name="connsiteY502" fmla="*/ 381587 h 1027746"/>
              <a:gd name="connsiteX503" fmla="*/ 11507300 w 16342459"/>
              <a:gd name="connsiteY503" fmla="*/ 341948 h 1027746"/>
              <a:gd name="connsiteX504" fmla="*/ 11611999 w 16342459"/>
              <a:gd name="connsiteY504" fmla="*/ 335341 h 1027746"/>
              <a:gd name="connsiteX505" fmla="*/ 11623202 w 16342459"/>
              <a:gd name="connsiteY505" fmla="*/ 337065 h 1027746"/>
              <a:gd name="connsiteX506" fmla="*/ 11627941 w 16342459"/>
              <a:gd name="connsiteY506" fmla="*/ 336347 h 1027746"/>
              <a:gd name="connsiteX507" fmla="*/ 11730631 w 16342459"/>
              <a:gd name="connsiteY507" fmla="*/ 357746 h 1027746"/>
              <a:gd name="connsiteX508" fmla="*/ 11830304 w 16342459"/>
              <a:gd name="connsiteY508" fmla="*/ 393508 h 1027746"/>
              <a:gd name="connsiteX509" fmla="*/ 11922365 w 16342459"/>
              <a:gd name="connsiteY509" fmla="*/ 445930 h 1027746"/>
              <a:gd name="connsiteX510" fmla="*/ 12016150 w 16342459"/>
              <a:gd name="connsiteY510" fmla="*/ 494761 h 1027746"/>
              <a:gd name="connsiteX511" fmla="*/ 12104477 w 16342459"/>
              <a:gd name="connsiteY511" fmla="*/ 543592 h 1027746"/>
              <a:gd name="connsiteX512" fmla="*/ 12164798 w 16342459"/>
              <a:gd name="connsiteY512" fmla="*/ 571886 h 1027746"/>
              <a:gd name="connsiteX513" fmla="*/ 12162213 w 16342459"/>
              <a:gd name="connsiteY513" fmla="*/ 585099 h 1027746"/>
              <a:gd name="connsiteX514" fmla="*/ 12157474 w 16342459"/>
              <a:gd name="connsiteY514" fmla="*/ 685921 h 1027746"/>
              <a:gd name="connsiteX515" fmla="*/ 12225694 w 16342459"/>
              <a:gd name="connsiteY515" fmla="*/ 688506 h 1027746"/>
              <a:gd name="connsiteX516" fmla="*/ 12229715 w 16342459"/>
              <a:gd name="connsiteY516" fmla="*/ 598168 h 1027746"/>
              <a:gd name="connsiteX517" fmla="*/ 12291903 w 16342459"/>
              <a:gd name="connsiteY517" fmla="*/ 618563 h 1027746"/>
              <a:gd name="connsiteX518" fmla="*/ 12390715 w 16342459"/>
              <a:gd name="connsiteY518" fmla="*/ 640537 h 1027746"/>
              <a:gd name="connsiteX519" fmla="*/ 12496707 w 16342459"/>
              <a:gd name="connsiteY519" fmla="*/ 643265 h 1027746"/>
              <a:gd name="connsiteX520" fmla="*/ 12602412 w 16342459"/>
              <a:gd name="connsiteY520" fmla="*/ 642691 h 1027746"/>
              <a:gd name="connsiteX521" fmla="*/ 12704958 w 16342459"/>
              <a:gd name="connsiteY521" fmla="*/ 626605 h 1027746"/>
              <a:gd name="connsiteX522" fmla="*/ 12783231 w 16342459"/>
              <a:gd name="connsiteY522" fmla="*/ 720534 h 1027746"/>
              <a:gd name="connsiteX523" fmla="*/ 12880750 w 16342459"/>
              <a:gd name="connsiteY523" fmla="*/ 796509 h 1027746"/>
              <a:gd name="connsiteX524" fmla="*/ 12964912 w 16342459"/>
              <a:gd name="connsiteY524" fmla="*/ 837154 h 1027746"/>
              <a:gd name="connsiteX525" fmla="*/ 13054101 w 16342459"/>
              <a:gd name="connsiteY525" fmla="*/ 865878 h 1027746"/>
              <a:gd name="connsiteX526" fmla="*/ 13101209 w 16342459"/>
              <a:gd name="connsiteY526" fmla="*/ 872629 h 1027746"/>
              <a:gd name="connsiteX527" fmla="*/ 13065160 w 16342459"/>
              <a:gd name="connsiteY527" fmla="*/ 962679 h 1027746"/>
              <a:gd name="connsiteX528" fmla="*/ 13123757 w 16342459"/>
              <a:gd name="connsiteY528" fmla="*/ 986951 h 1027746"/>
              <a:gd name="connsiteX529" fmla="*/ 13163397 w 16342459"/>
              <a:gd name="connsiteY529" fmla="*/ 895034 h 1027746"/>
              <a:gd name="connsiteX530" fmla="*/ 13165552 w 16342459"/>
              <a:gd name="connsiteY530" fmla="*/ 878086 h 1027746"/>
              <a:gd name="connsiteX531" fmla="*/ 13240378 w 16342459"/>
              <a:gd name="connsiteY531" fmla="*/ 882251 h 1027746"/>
              <a:gd name="connsiteX532" fmla="*/ 13343354 w 16342459"/>
              <a:gd name="connsiteY532" fmla="*/ 882682 h 1027746"/>
              <a:gd name="connsiteX533" fmla="*/ 13445900 w 16342459"/>
              <a:gd name="connsiteY533" fmla="*/ 872629 h 1027746"/>
              <a:gd name="connsiteX534" fmla="*/ 13547872 w 16342459"/>
              <a:gd name="connsiteY534" fmla="*/ 858266 h 1027746"/>
              <a:gd name="connsiteX535" fmla="*/ 13650130 w 16342459"/>
              <a:gd name="connsiteY535" fmla="*/ 845341 h 1027746"/>
              <a:gd name="connsiteX536" fmla="*/ 13743484 w 16342459"/>
              <a:gd name="connsiteY536" fmla="*/ 823797 h 1027746"/>
              <a:gd name="connsiteX537" fmla="*/ 13832959 w 16342459"/>
              <a:gd name="connsiteY537" fmla="*/ 789759 h 1027746"/>
              <a:gd name="connsiteX538" fmla="*/ 13917696 w 16342459"/>
              <a:gd name="connsiteY538" fmla="*/ 745380 h 1027746"/>
              <a:gd name="connsiteX539" fmla="*/ 13994965 w 16342459"/>
              <a:gd name="connsiteY539" fmla="*/ 689224 h 1027746"/>
              <a:gd name="connsiteX540" fmla="*/ 14063471 w 16342459"/>
              <a:gd name="connsiteY540" fmla="*/ 623015 h 1027746"/>
              <a:gd name="connsiteX541" fmla="*/ 14130974 w 16342459"/>
              <a:gd name="connsiteY541" fmla="*/ 555656 h 1027746"/>
              <a:gd name="connsiteX542" fmla="*/ 14198906 w 16342459"/>
              <a:gd name="connsiteY542" fmla="*/ 488585 h 1027746"/>
              <a:gd name="connsiteX543" fmla="*/ 14212838 w 16342459"/>
              <a:gd name="connsiteY543" fmla="*/ 473792 h 1027746"/>
              <a:gd name="connsiteX544" fmla="*/ 14213556 w 16342459"/>
              <a:gd name="connsiteY544" fmla="*/ 474798 h 1027746"/>
              <a:gd name="connsiteX545" fmla="*/ 14278042 w 16342459"/>
              <a:gd name="connsiteY545" fmla="*/ 554938 h 1027746"/>
              <a:gd name="connsiteX546" fmla="*/ 14332331 w 16342459"/>
              <a:gd name="connsiteY546" fmla="*/ 506682 h 1027746"/>
              <a:gd name="connsiteX547" fmla="*/ 14260664 w 16342459"/>
              <a:gd name="connsiteY547" fmla="*/ 432429 h 1027746"/>
              <a:gd name="connsiteX548" fmla="*/ 14256355 w 16342459"/>
              <a:gd name="connsiteY548" fmla="*/ 428408 h 1027746"/>
              <a:gd name="connsiteX549" fmla="*/ 14264973 w 16342459"/>
              <a:gd name="connsiteY549" fmla="*/ 420078 h 1027746"/>
              <a:gd name="connsiteX550" fmla="*/ 14345544 w 16342459"/>
              <a:gd name="connsiteY550" fmla="*/ 348267 h 1027746"/>
              <a:gd name="connsiteX551" fmla="*/ 14435738 w 16342459"/>
              <a:gd name="connsiteY551" fmla="*/ 288808 h 1027746"/>
              <a:gd name="connsiteX552" fmla="*/ 14531390 w 16342459"/>
              <a:gd name="connsiteY552" fmla="*/ 238541 h 1027746"/>
              <a:gd name="connsiteX553" fmla="*/ 14635084 w 16342459"/>
              <a:gd name="connsiteY553" fmla="*/ 208380 h 1027746"/>
              <a:gd name="connsiteX554" fmla="*/ 14741796 w 16342459"/>
              <a:gd name="connsiteY554" fmla="*/ 192151 h 1027746"/>
              <a:gd name="connsiteX555" fmla="*/ 14848649 w 16342459"/>
              <a:gd name="connsiteY555" fmla="*/ 206657 h 1027746"/>
              <a:gd name="connsiteX556" fmla="*/ 14947892 w 16342459"/>
              <a:gd name="connsiteY556" fmla="*/ 247014 h 1027746"/>
              <a:gd name="connsiteX557" fmla="*/ 14940998 w 16342459"/>
              <a:gd name="connsiteY557" fmla="*/ 253334 h 1027746"/>
              <a:gd name="connsiteX558" fmla="*/ 14879097 w 16342459"/>
              <a:gd name="connsiteY558" fmla="*/ 320692 h 1027746"/>
              <a:gd name="connsiteX559" fmla="*/ 14846638 w 16342459"/>
              <a:gd name="connsiteY559" fmla="*/ 406721 h 1027746"/>
              <a:gd name="connsiteX560" fmla="*/ 14870336 w 16342459"/>
              <a:gd name="connsiteY560" fmla="*/ 495336 h 1027746"/>
              <a:gd name="connsiteX561" fmla="*/ 14952201 w 16342459"/>
              <a:gd name="connsiteY561" fmla="*/ 566428 h 1027746"/>
              <a:gd name="connsiteX562" fmla="*/ 14951051 w 16342459"/>
              <a:gd name="connsiteY562" fmla="*/ 569875 h 1027746"/>
              <a:gd name="connsiteX563" fmla="*/ 14929508 w 16342459"/>
              <a:gd name="connsiteY563" fmla="*/ 668543 h 1027746"/>
              <a:gd name="connsiteX564" fmla="*/ 14994712 w 16342459"/>
              <a:gd name="connsiteY564" fmla="*/ 682474 h 1027746"/>
              <a:gd name="connsiteX565" fmla="*/ 15017548 w 16342459"/>
              <a:gd name="connsiteY565" fmla="*/ 584237 h 1027746"/>
              <a:gd name="connsiteX566" fmla="*/ 15018123 w 16342459"/>
              <a:gd name="connsiteY566" fmla="*/ 579354 h 1027746"/>
              <a:gd name="connsiteX567" fmla="*/ 15077726 w 16342459"/>
              <a:gd name="connsiteY567" fmla="*/ 559678 h 1027746"/>
              <a:gd name="connsiteX568" fmla="*/ 15125695 w 16342459"/>
              <a:gd name="connsiteY568" fmla="*/ 485138 h 1027746"/>
              <a:gd name="connsiteX569" fmla="*/ 15121529 w 16342459"/>
              <a:gd name="connsiteY569" fmla="*/ 396237 h 1027746"/>
              <a:gd name="connsiteX570" fmla="*/ 15081602 w 16342459"/>
              <a:gd name="connsiteY570" fmla="*/ 316671 h 1027746"/>
              <a:gd name="connsiteX571" fmla="*/ 15018410 w 16342459"/>
              <a:gd name="connsiteY571" fmla="*/ 246583 h 1027746"/>
              <a:gd name="connsiteX572" fmla="*/ 15118370 w 16342459"/>
              <a:gd name="connsiteY572" fmla="*/ 227051 h 1027746"/>
              <a:gd name="connsiteX573" fmla="*/ 15219049 w 16342459"/>
              <a:gd name="connsiteY573" fmla="*/ 231360 h 1027746"/>
              <a:gd name="connsiteX574" fmla="*/ 15319009 w 16342459"/>
              <a:gd name="connsiteY574" fmla="*/ 245578 h 1027746"/>
              <a:gd name="connsiteX575" fmla="*/ 15428448 w 16342459"/>
              <a:gd name="connsiteY575" fmla="*/ 261520 h 1027746"/>
              <a:gd name="connsiteX576" fmla="*/ 15537887 w 16342459"/>
              <a:gd name="connsiteY576" fmla="*/ 277749 h 1027746"/>
              <a:gd name="connsiteX577" fmla="*/ 15648477 w 16342459"/>
              <a:gd name="connsiteY577" fmla="*/ 281196 h 1027746"/>
              <a:gd name="connsiteX578" fmla="*/ 15758777 w 16342459"/>
              <a:gd name="connsiteY578" fmla="*/ 286079 h 1027746"/>
              <a:gd name="connsiteX579" fmla="*/ 15864196 w 16342459"/>
              <a:gd name="connsiteY579" fmla="*/ 282345 h 1027746"/>
              <a:gd name="connsiteX580" fmla="*/ 15969614 w 16342459"/>
              <a:gd name="connsiteY580" fmla="*/ 279904 h 1027746"/>
              <a:gd name="connsiteX581" fmla="*/ 16073883 w 16342459"/>
              <a:gd name="connsiteY581" fmla="*/ 263962 h 1027746"/>
              <a:gd name="connsiteX582" fmla="*/ 16176715 w 16342459"/>
              <a:gd name="connsiteY582" fmla="*/ 241844 h 1027746"/>
              <a:gd name="connsiteX583" fmla="*/ 16267916 w 16342459"/>
              <a:gd name="connsiteY583" fmla="*/ 193731 h 1027746"/>
              <a:gd name="connsiteX584" fmla="*/ 16331251 w 16342459"/>
              <a:gd name="connsiteY584" fmla="*/ 113734 h 1027746"/>
              <a:gd name="connsiteX585" fmla="*/ 16334842 w 16342459"/>
              <a:gd name="connsiteY585" fmla="*/ 12768 h 1027746"/>
              <a:gd name="connsiteX586" fmla="*/ 1421780 w 16342459"/>
              <a:gd name="connsiteY586" fmla="*/ 314947 h 1027746"/>
              <a:gd name="connsiteX587" fmla="*/ 1455101 w 16342459"/>
              <a:gd name="connsiteY587" fmla="*/ 396524 h 1027746"/>
              <a:gd name="connsiteX588" fmla="*/ 1441457 w 16342459"/>
              <a:gd name="connsiteY588" fmla="*/ 482697 h 1027746"/>
              <a:gd name="connsiteX589" fmla="*/ 1361747 w 16342459"/>
              <a:gd name="connsiteY589" fmla="*/ 540720 h 1027746"/>
              <a:gd name="connsiteX590" fmla="*/ 1351981 w 16342459"/>
              <a:gd name="connsiteY590" fmla="*/ 540863 h 1027746"/>
              <a:gd name="connsiteX591" fmla="*/ 1343650 w 16342459"/>
              <a:gd name="connsiteY591" fmla="*/ 544310 h 1027746"/>
              <a:gd name="connsiteX592" fmla="*/ 1306883 w 16342459"/>
              <a:gd name="connsiteY592" fmla="*/ 541294 h 1027746"/>
              <a:gd name="connsiteX593" fmla="*/ 1248860 w 16342459"/>
              <a:gd name="connsiteY593" fmla="*/ 475947 h 1027746"/>
              <a:gd name="connsiteX594" fmla="*/ 1256616 w 16342459"/>
              <a:gd name="connsiteY594" fmla="*/ 386183 h 1027746"/>
              <a:gd name="connsiteX595" fmla="*/ 1298410 w 16342459"/>
              <a:gd name="connsiteY595" fmla="*/ 316383 h 1027746"/>
              <a:gd name="connsiteX596" fmla="*/ 1361460 w 16342459"/>
              <a:gd name="connsiteY596" fmla="*/ 267409 h 1027746"/>
              <a:gd name="connsiteX597" fmla="*/ 1421780 w 16342459"/>
              <a:gd name="connsiteY597" fmla="*/ 314804 h 1027746"/>
              <a:gd name="connsiteX598" fmla="*/ 3645613 w 16342459"/>
              <a:gd name="connsiteY598" fmla="*/ 501224 h 1027746"/>
              <a:gd name="connsiteX599" fmla="*/ 3621197 w 16342459"/>
              <a:gd name="connsiteY599" fmla="*/ 583232 h 1027746"/>
              <a:gd name="connsiteX600" fmla="*/ 3612580 w 16342459"/>
              <a:gd name="connsiteY600" fmla="*/ 578205 h 1027746"/>
              <a:gd name="connsiteX601" fmla="*/ 3514487 w 16342459"/>
              <a:gd name="connsiteY601" fmla="*/ 544598 h 1027746"/>
              <a:gd name="connsiteX602" fmla="*/ 3440809 w 16342459"/>
              <a:gd name="connsiteY602" fmla="*/ 471638 h 1027746"/>
              <a:gd name="connsiteX603" fmla="*/ 3431474 w 16342459"/>
              <a:gd name="connsiteY603" fmla="*/ 375986 h 1027746"/>
              <a:gd name="connsiteX604" fmla="*/ 3492369 w 16342459"/>
              <a:gd name="connsiteY604" fmla="*/ 305755 h 1027746"/>
              <a:gd name="connsiteX605" fmla="*/ 3589170 w 16342459"/>
              <a:gd name="connsiteY605" fmla="*/ 330171 h 1027746"/>
              <a:gd name="connsiteX606" fmla="*/ 3642740 w 16342459"/>
              <a:gd name="connsiteY606" fmla="*/ 416057 h 1027746"/>
              <a:gd name="connsiteX607" fmla="*/ 3645326 w 16342459"/>
              <a:gd name="connsiteY607" fmla="*/ 501224 h 1027746"/>
              <a:gd name="connsiteX608" fmla="*/ 5034862 w 16342459"/>
              <a:gd name="connsiteY608" fmla="*/ 598456 h 1027746"/>
              <a:gd name="connsiteX609" fmla="*/ 5024521 w 16342459"/>
              <a:gd name="connsiteY609" fmla="*/ 627467 h 1027746"/>
              <a:gd name="connsiteX610" fmla="*/ 4998957 w 16342459"/>
              <a:gd name="connsiteY610" fmla="*/ 655330 h 1027746"/>
              <a:gd name="connsiteX611" fmla="*/ 4982440 w 16342459"/>
              <a:gd name="connsiteY611" fmla="*/ 658058 h 1027746"/>
              <a:gd name="connsiteX612" fmla="*/ 4974541 w 16342459"/>
              <a:gd name="connsiteY612" fmla="*/ 643696 h 1027746"/>
              <a:gd name="connsiteX613" fmla="*/ 4976264 w 16342459"/>
              <a:gd name="connsiteY613" fmla="*/ 611956 h 1027746"/>
              <a:gd name="connsiteX614" fmla="*/ 4988903 w 16342459"/>
              <a:gd name="connsiteY614" fmla="*/ 584955 h 1027746"/>
              <a:gd name="connsiteX615" fmla="*/ 5007143 w 16342459"/>
              <a:gd name="connsiteY615" fmla="*/ 539140 h 1027746"/>
              <a:gd name="connsiteX616" fmla="*/ 5044054 w 16342459"/>
              <a:gd name="connsiteY616" fmla="*/ 504815 h 1027746"/>
              <a:gd name="connsiteX617" fmla="*/ 5034862 w 16342459"/>
              <a:gd name="connsiteY617" fmla="*/ 598312 h 1027746"/>
              <a:gd name="connsiteX618" fmla="*/ 6888151 w 16342459"/>
              <a:gd name="connsiteY618" fmla="*/ 491170 h 1027746"/>
              <a:gd name="connsiteX619" fmla="*/ 6862012 w 16342459"/>
              <a:gd name="connsiteY619" fmla="*/ 578780 h 1027746"/>
              <a:gd name="connsiteX620" fmla="*/ 6759754 w 16342459"/>
              <a:gd name="connsiteY620" fmla="*/ 565566 h 1027746"/>
              <a:gd name="connsiteX621" fmla="*/ 6668841 w 16342459"/>
              <a:gd name="connsiteY621" fmla="*/ 521618 h 1027746"/>
              <a:gd name="connsiteX622" fmla="*/ 6626617 w 16342459"/>
              <a:gd name="connsiteY622" fmla="*/ 429126 h 1027746"/>
              <a:gd name="connsiteX623" fmla="*/ 6648447 w 16342459"/>
              <a:gd name="connsiteY623" fmla="*/ 334767 h 1027746"/>
              <a:gd name="connsiteX624" fmla="*/ 6729163 w 16342459"/>
              <a:gd name="connsiteY624" fmla="*/ 285074 h 1027746"/>
              <a:gd name="connsiteX625" fmla="*/ 6821798 w 16342459"/>
              <a:gd name="connsiteY625" fmla="*/ 320979 h 1027746"/>
              <a:gd name="connsiteX626" fmla="*/ 6880252 w 16342459"/>
              <a:gd name="connsiteY626" fmla="*/ 401982 h 1027746"/>
              <a:gd name="connsiteX627" fmla="*/ 6888008 w 16342459"/>
              <a:gd name="connsiteY627" fmla="*/ 491170 h 1027746"/>
              <a:gd name="connsiteX628" fmla="*/ 9456100 w 16342459"/>
              <a:gd name="connsiteY628" fmla="*/ 490740 h 1027746"/>
              <a:gd name="connsiteX629" fmla="*/ 9465866 w 16342459"/>
              <a:gd name="connsiteY629" fmla="*/ 403418 h 1027746"/>
              <a:gd name="connsiteX630" fmla="*/ 9522884 w 16342459"/>
              <a:gd name="connsiteY630" fmla="*/ 324857 h 1027746"/>
              <a:gd name="connsiteX631" fmla="*/ 9612216 w 16342459"/>
              <a:gd name="connsiteY631" fmla="*/ 287228 h 1027746"/>
              <a:gd name="connsiteX632" fmla="*/ 9697815 w 16342459"/>
              <a:gd name="connsiteY632" fmla="*/ 331751 h 1027746"/>
              <a:gd name="connsiteX633" fmla="*/ 9709592 w 16342459"/>
              <a:gd name="connsiteY633" fmla="*/ 428264 h 1027746"/>
              <a:gd name="connsiteX634" fmla="*/ 9667798 w 16342459"/>
              <a:gd name="connsiteY634" fmla="*/ 517022 h 1027746"/>
              <a:gd name="connsiteX635" fmla="*/ 9581769 w 16342459"/>
              <a:gd name="connsiteY635" fmla="*/ 565997 h 1027746"/>
              <a:gd name="connsiteX636" fmla="*/ 9480946 w 16342459"/>
              <a:gd name="connsiteY636" fmla="*/ 576051 h 1027746"/>
              <a:gd name="connsiteX637" fmla="*/ 9455956 w 16342459"/>
              <a:gd name="connsiteY637" fmla="*/ 490740 h 1027746"/>
              <a:gd name="connsiteX638" fmla="*/ 11331651 w 16342459"/>
              <a:gd name="connsiteY638" fmla="*/ 541007 h 1027746"/>
              <a:gd name="connsiteX639" fmla="*/ 11354630 w 16342459"/>
              <a:gd name="connsiteY639" fmla="*/ 584237 h 1027746"/>
              <a:gd name="connsiteX640" fmla="*/ 11359657 w 16342459"/>
              <a:gd name="connsiteY640" fmla="*/ 612818 h 1027746"/>
              <a:gd name="connsiteX641" fmla="*/ 11360232 w 16342459"/>
              <a:gd name="connsiteY641" fmla="*/ 642404 h 1027746"/>
              <a:gd name="connsiteX642" fmla="*/ 11357647 w 16342459"/>
              <a:gd name="connsiteY642" fmla="*/ 655473 h 1027746"/>
              <a:gd name="connsiteX643" fmla="*/ 11341704 w 16342459"/>
              <a:gd name="connsiteY643" fmla="*/ 656191 h 1027746"/>
              <a:gd name="connsiteX644" fmla="*/ 11321741 w 16342459"/>
              <a:gd name="connsiteY644" fmla="*/ 624164 h 1027746"/>
              <a:gd name="connsiteX645" fmla="*/ 11307092 w 16342459"/>
              <a:gd name="connsiteY645" fmla="*/ 598025 h 1027746"/>
              <a:gd name="connsiteX646" fmla="*/ 11300628 w 16342459"/>
              <a:gd name="connsiteY646" fmla="*/ 505676 h 1027746"/>
              <a:gd name="connsiteX647" fmla="*/ 11331651 w 16342459"/>
              <a:gd name="connsiteY647" fmla="*/ 540863 h 1027746"/>
              <a:gd name="connsiteX648" fmla="*/ 12722911 w 16342459"/>
              <a:gd name="connsiteY648" fmla="*/ 581508 h 1027746"/>
              <a:gd name="connsiteX649" fmla="*/ 12701224 w 16342459"/>
              <a:gd name="connsiteY649" fmla="*/ 500219 h 1027746"/>
              <a:gd name="connsiteX650" fmla="*/ 12704670 w 16342459"/>
              <a:gd name="connsiteY650" fmla="*/ 417206 h 1027746"/>
              <a:gd name="connsiteX651" fmla="*/ 12753071 w 16342459"/>
              <a:gd name="connsiteY651" fmla="*/ 331176 h 1027746"/>
              <a:gd name="connsiteX652" fmla="*/ 12849010 w 16342459"/>
              <a:gd name="connsiteY652" fmla="*/ 304894 h 1027746"/>
              <a:gd name="connsiteX653" fmla="*/ 12909043 w 16342459"/>
              <a:gd name="connsiteY653" fmla="*/ 375843 h 1027746"/>
              <a:gd name="connsiteX654" fmla="*/ 12895830 w 16342459"/>
              <a:gd name="connsiteY654" fmla="*/ 468766 h 1027746"/>
              <a:gd name="connsiteX655" fmla="*/ 12824307 w 16342459"/>
              <a:gd name="connsiteY655" fmla="*/ 540002 h 1027746"/>
              <a:gd name="connsiteX656" fmla="*/ 12729373 w 16342459"/>
              <a:gd name="connsiteY656" fmla="*/ 580072 h 1027746"/>
              <a:gd name="connsiteX657" fmla="*/ 12722767 w 16342459"/>
              <a:gd name="connsiteY657" fmla="*/ 581508 h 1027746"/>
              <a:gd name="connsiteX658" fmla="*/ 15040814 w 16342459"/>
              <a:gd name="connsiteY658" fmla="*/ 318251 h 1027746"/>
              <a:gd name="connsiteX659" fmla="*/ 15079737 w 16342459"/>
              <a:gd name="connsiteY659" fmla="*/ 387907 h 1027746"/>
              <a:gd name="connsiteX660" fmla="*/ 15086343 w 16342459"/>
              <a:gd name="connsiteY660" fmla="*/ 474367 h 1027746"/>
              <a:gd name="connsiteX661" fmla="*/ 15034065 w 16342459"/>
              <a:gd name="connsiteY661" fmla="*/ 539571 h 1027746"/>
              <a:gd name="connsiteX662" fmla="*/ 14899348 w 16342459"/>
              <a:gd name="connsiteY662" fmla="*/ 482697 h 1027746"/>
              <a:gd name="connsiteX663" fmla="*/ 14886853 w 16342459"/>
              <a:gd name="connsiteY663" fmla="*/ 396237 h 1027746"/>
              <a:gd name="connsiteX664" fmla="*/ 14923477 w 16342459"/>
              <a:gd name="connsiteY664" fmla="*/ 317963 h 1027746"/>
              <a:gd name="connsiteX665" fmla="*/ 14979919 w 16342459"/>
              <a:gd name="connsiteY665" fmla="*/ 264967 h 1027746"/>
              <a:gd name="connsiteX666" fmla="*/ 15040527 w 16342459"/>
              <a:gd name="connsiteY666" fmla="*/ 318107 h 1027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</a:cxnLst>
            <a:rect l="l" t="t" r="r" b="b"/>
            <a:pathLst>
              <a:path w="16342459" h="1027746">
                <a:moveTo>
                  <a:pt x="16333119" y="12768"/>
                </a:moveTo>
                <a:cubicBezTo>
                  <a:pt x="16325938" y="-8775"/>
                  <a:pt x="16290320" y="991"/>
                  <a:pt x="16297645" y="22678"/>
                </a:cubicBezTo>
                <a:cubicBezTo>
                  <a:pt x="16310571" y="61168"/>
                  <a:pt x="16303677" y="95781"/>
                  <a:pt x="16284289" y="125942"/>
                </a:cubicBezTo>
                <a:cubicBezTo>
                  <a:pt x="16265042" y="155958"/>
                  <a:pt x="16235745" y="181236"/>
                  <a:pt x="16202567" y="196172"/>
                </a:cubicBezTo>
                <a:cubicBezTo>
                  <a:pt x="16168817" y="211253"/>
                  <a:pt x="16131619" y="217716"/>
                  <a:pt x="16094420" y="224035"/>
                </a:cubicBezTo>
                <a:cubicBezTo>
                  <a:pt x="16057223" y="230354"/>
                  <a:pt x="16019450" y="232796"/>
                  <a:pt x="15983114" y="236530"/>
                </a:cubicBezTo>
                <a:cubicBezTo>
                  <a:pt x="15945485" y="240408"/>
                  <a:pt x="15908431" y="249456"/>
                  <a:pt x="15870659" y="251323"/>
                </a:cubicBezTo>
                <a:cubicBezTo>
                  <a:pt x="15832886" y="253334"/>
                  <a:pt x="15794970" y="248451"/>
                  <a:pt x="15757197" y="248594"/>
                </a:cubicBezTo>
                <a:cubicBezTo>
                  <a:pt x="15725602" y="248594"/>
                  <a:pt x="15694004" y="253334"/>
                  <a:pt x="15662695" y="251754"/>
                </a:cubicBezTo>
                <a:cubicBezTo>
                  <a:pt x="15631241" y="250174"/>
                  <a:pt x="15599789" y="247876"/>
                  <a:pt x="15568479" y="244860"/>
                </a:cubicBezTo>
                <a:cubicBezTo>
                  <a:pt x="15537170" y="241844"/>
                  <a:pt x="15506435" y="233945"/>
                  <a:pt x="15475269" y="229923"/>
                </a:cubicBezTo>
                <a:cubicBezTo>
                  <a:pt x="15444104" y="225902"/>
                  <a:pt x="15412938" y="222168"/>
                  <a:pt x="15381771" y="217428"/>
                </a:cubicBezTo>
                <a:cubicBezTo>
                  <a:pt x="15380910" y="217428"/>
                  <a:pt x="15380048" y="217141"/>
                  <a:pt x="15379043" y="216997"/>
                </a:cubicBezTo>
                <a:cubicBezTo>
                  <a:pt x="15379474" y="215705"/>
                  <a:pt x="15379904" y="214412"/>
                  <a:pt x="15380192" y="212976"/>
                </a:cubicBezTo>
                <a:cubicBezTo>
                  <a:pt x="15388665" y="163140"/>
                  <a:pt x="15419256" y="157969"/>
                  <a:pt x="15398576" y="111867"/>
                </a:cubicBezTo>
                <a:cubicBezTo>
                  <a:pt x="15384788" y="81132"/>
                  <a:pt x="15352617" y="77398"/>
                  <a:pt x="15329493" y="101957"/>
                </a:cubicBezTo>
                <a:cubicBezTo>
                  <a:pt x="15294881" y="138724"/>
                  <a:pt x="15323462" y="152081"/>
                  <a:pt x="15315131" y="202061"/>
                </a:cubicBezTo>
                <a:cubicBezTo>
                  <a:pt x="15314845" y="203641"/>
                  <a:pt x="15314845" y="205221"/>
                  <a:pt x="15314701" y="206944"/>
                </a:cubicBezTo>
                <a:cubicBezTo>
                  <a:pt x="15305940" y="205508"/>
                  <a:pt x="15297322" y="204215"/>
                  <a:pt x="15288705" y="202779"/>
                </a:cubicBezTo>
                <a:cubicBezTo>
                  <a:pt x="15255098" y="197178"/>
                  <a:pt x="15220628" y="192582"/>
                  <a:pt x="15186303" y="190428"/>
                </a:cubicBezTo>
                <a:cubicBezTo>
                  <a:pt x="15151690" y="188273"/>
                  <a:pt x="15117366" y="191720"/>
                  <a:pt x="15083757" y="196603"/>
                </a:cubicBezTo>
                <a:cubicBezTo>
                  <a:pt x="15049719" y="201486"/>
                  <a:pt x="15016256" y="207806"/>
                  <a:pt x="14985089" y="223173"/>
                </a:cubicBezTo>
                <a:cubicBezTo>
                  <a:pt x="14955217" y="204646"/>
                  <a:pt x="14923189" y="189997"/>
                  <a:pt x="14889151" y="179943"/>
                </a:cubicBezTo>
                <a:cubicBezTo>
                  <a:pt x="14855686" y="170177"/>
                  <a:pt x="14820356" y="168741"/>
                  <a:pt x="14784882" y="166299"/>
                </a:cubicBezTo>
                <a:cubicBezTo>
                  <a:pt x="14749981" y="164001"/>
                  <a:pt x="14715082" y="163427"/>
                  <a:pt x="14680038" y="167448"/>
                </a:cubicBezTo>
                <a:cubicBezTo>
                  <a:pt x="14670703" y="168453"/>
                  <a:pt x="14661367" y="169602"/>
                  <a:pt x="14652032" y="170751"/>
                </a:cubicBezTo>
                <a:cubicBezTo>
                  <a:pt x="14651745" y="167592"/>
                  <a:pt x="14651170" y="164576"/>
                  <a:pt x="14650021" y="161416"/>
                </a:cubicBezTo>
                <a:cubicBezTo>
                  <a:pt x="14633648" y="113590"/>
                  <a:pt x="14658638" y="97935"/>
                  <a:pt x="14618424" y="67200"/>
                </a:cubicBezTo>
                <a:cubicBezTo>
                  <a:pt x="14591567" y="46663"/>
                  <a:pt x="14565428" y="53987"/>
                  <a:pt x="14556811" y="86589"/>
                </a:cubicBezTo>
                <a:cubicBezTo>
                  <a:pt x="14543885" y="135421"/>
                  <a:pt x="14575482" y="133410"/>
                  <a:pt x="14591998" y="181092"/>
                </a:cubicBezTo>
                <a:cubicBezTo>
                  <a:pt x="14586684" y="182385"/>
                  <a:pt x="14581370" y="183534"/>
                  <a:pt x="14576200" y="184970"/>
                </a:cubicBezTo>
                <a:cubicBezTo>
                  <a:pt x="14541587" y="194880"/>
                  <a:pt x="14507980" y="206944"/>
                  <a:pt x="14477244" y="221881"/>
                </a:cubicBezTo>
                <a:cubicBezTo>
                  <a:pt x="14448376" y="235812"/>
                  <a:pt x="14421807" y="253908"/>
                  <a:pt x="14394950" y="271143"/>
                </a:cubicBezTo>
                <a:cubicBezTo>
                  <a:pt x="14368093" y="288377"/>
                  <a:pt x="14339943" y="304176"/>
                  <a:pt x="14314953" y="323995"/>
                </a:cubicBezTo>
                <a:cubicBezTo>
                  <a:pt x="14289963" y="343815"/>
                  <a:pt x="14268563" y="368231"/>
                  <a:pt x="14245153" y="389917"/>
                </a:cubicBezTo>
                <a:cubicBezTo>
                  <a:pt x="14221599" y="411604"/>
                  <a:pt x="14196896" y="432142"/>
                  <a:pt x="14174922" y="454978"/>
                </a:cubicBezTo>
                <a:cubicBezTo>
                  <a:pt x="14152229" y="478532"/>
                  <a:pt x="14129681" y="502660"/>
                  <a:pt x="14107133" y="526932"/>
                </a:cubicBezTo>
                <a:cubicBezTo>
                  <a:pt x="14084728" y="551061"/>
                  <a:pt x="14061318" y="574184"/>
                  <a:pt x="14038051" y="597450"/>
                </a:cubicBezTo>
                <a:cubicBezTo>
                  <a:pt x="14014641" y="620717"/>
                  <a:pt x="13993816" y="646712"/>
                  <a:pt x="13968394" y="667681"/>
                </a:cubicBezTo>
                <a:cubicBezTo>
                  <a:pt x="13943117" y="688650"/>
                  <a:pt x="13916260" y="708182"/>
                  <a:pt x="13887823" y="725130"/>
                </a:cubicBezTo>
                <a:cubicBezTo>
                  <a:pt x="13856082" y="744088"/>
                  <a:pt x="13822188" y="758450"/>
                  <a:pt x="13787862" y="771088"/>
                </a:cubicBezTo>
                <a:cubicBezTo>
                  <a:pt x="13781687" y="773386"/>
                  <a:pt x="13775367" y="775397"/>
                  <a:pt x="13769048" y="777408"/>
                </a:cubicBezTo>
                <a:cubicBezTo>
                  <a:pt x="13768761" y="774392"/>
                  <a:pt x="13768042" y="771376"/>
                  <a:pt x="13766606" y="768360"/>
                </a:cubicBezTo>
                <a:cubicBezTo>
                  <a:pt x="13744776" y="722688"/>
                  <a:pt x="13764883" y="703730"/>
                  <a:pt x="13721365" y="677735"/>
                </a:cubicBezTo>
                <a:cubicBezTo>
                  <a:pt x="13692355" y="660500"/>
                  <a:pt x="13668369" y="674000"/>
                  <a:pt x="13663630" y="707320"/>
                </a:cubicBezTo>
                <a:cubicBezTo>
                  <a:pt x="13656592" y="756152"/>
                  <a:pt x="13680434" y="753136"/>
                  <a:pt x="13701977" y="795217"/>
                </a:cubicBezTo>
                <a:cubicBezTo>
                  <a:pt x="13695370" y="796797"/>
                  <a:pt x="13688764" y="798233"/>
                  <a:pt x="13682157" y="799813"/>
                </a:cubicBezTo>
                <a:cubicBezTo>
                  <a:pt x="13646539" y="807855"/>
                  <a:pt x="13610634" y="815180"/>
                  <a:pt x="13574297" y="820494"/>
                </a:cubicBezTo>
                <a:cubicBezTo>
                  <a:pt x="13537818" y="825808"/>
                  <a:pt x="13501625" y="831697"/>
                  <a:pt x="13465576" y="835862"/>
                </a:cubicBezTo>
                <a:cubicBezTo>
                  <a:pt x="13428953" y="840170"/>
                  <a:pt x="13391611" y="840601"/>
                  <a:pt x="13354413" y="843474"/>
                </a:cubicBezTo>
                <a:cubicBezTo>
                  <a:pt x="13317359" y="846202"/>
                  <a:pt x="13280305" y="848213"/>
                  <a:pt x="13243250" y="848069"/>
                </a:cubicBezTo>
                <a:cubicBezTo>
                  <a:pt x="13206052" y="847926"/>
                  <a:pt x="13169142" y="845341"/>
                  <a:pt x="13132374" y="840745"/>
                </a:cubicBezTo>
                <a:cubicBezTo>
                  <a:pt x="13095607" y="836149"/>
                  <a:pt x="13058984" y="830978"/>
                  <a:pt x="13023079" y="820638"/>
                </a:cubicBezTo>
                <a:cubicBezTo>
                  <a:pt x="12985162" y="809723"/>
                  <a:pt x="12947965" y="794211"/>
                  <a:pt x="12912778" y="774966"/>
                </a:cubicBezTo>
                <a:cubicBezTo>
                  <a:pt x="12877734" y="755865"/>
                  <a:pt x="12846568" y="730874"/>
                  <a:pt x="12817413" y="703874"/>
                </a:cubicBezTo>
                <a:cubicBezTo>
                  <a:pt x="12788114" y="676729"/>
                  <a:pt x="12763555" y="647574"/>
                  <a:pt x="12743305" y="612961"/>
                </a:cubicBezTo>
                <a:cubicBezTo>
                  <a:pt x="12757236" y="608796"/>
                  <a:pt x="12768869" y="606642"/>
                  <a:pt x="12782513" y="601472"/>
                </a:cubicBezTo>
                <a:cubicBezTo>
                  <a:pt x="12813248" y="589982"/>
                  <a:pt x="12842690" y="571455"/>
                  <a:pt x="12869117" y="551348"/>
                </a:cubicBezTo>
                <a:cubicBezTo>
                  <a:pt x="12896405" y="530666"/>
                  <a:pt x="12922544" y="507400"/>
                  <a:pt x="12937193" y="478101"/>
                </a:cubicBezTo>
                <a:cubicBezTo>
                  <a:pt x="12951412" y="449520"/>
                  <a:pt x="12952417" y="416057"/>
                  <a:pt x="12946960" y="379720"/>
                </a:cubicBezTo>
                <a:cubicBezTo>
                  <a:pt x="12942507" y="350134"/>
                  <a:pt x="12932597" y="325432"/>
                  <a:pt x="12915363" y="307479"/>
                </a:cubicBezTo>
                <a:cubicBezTo>
                  <a:pt x="12918235" y="304750"/>
                  <a:pt x="12920820" y="301447"/>
                  <a:pt x="12922831" y="298000"/>
                </a:cubicBezTo>
                <a:cubicBezTo>
                  <a:pt x="12947678" y="253908"/>
                  <a:pt x="12976833" y="261807"/>
                  <a:pt x="12973099" y="211396"/>
                </a:cubicBezTo>
                <a:cubicBezTo>
                  <a:pt x="12970657" y="177789"/>
                  <a:pt x="12947103" y="164576"/>
                  <a:pt x="12917086" y="179800"/>
                </a:cubicBezTo>
                <a:cubicBezTo>
                  <a:pt x="12871990" y="202635"/>
                  <a:pt x="12888362" y="220444"/>
                  <a:pt x="12863516" y="264536"/>
                </a:cubicBezTo>
                <a:cubicBezTo>
                  <a:pt x="12861505" y="267983"/>
                  <a:pt x="12860499" y="272004"/>
                  <a:pt x="12859925" y="276026"/>
                </a:cubicBezTo>
                <a:cubicBezTo>
                  <a:pt x="12851308" y="273728"/>
                  <a:pt x="12842260" y="272148"/>
                  <a:pt x="12833212" y="271430"/>
                </a:cubicBezTo>
                <a:cubicBezTo>
                  <a:pt x="12805923" y="269563"/>
                  <a:pt x="12776769" y="275164"/>
                  <a:pt x="12750054" y="289957"/>
                </a:cubicBezTo>
                <a:cubicBezTo>
                  <a:pt x="12717883" y="307766"/>
                  <a:pt x="12696772" y="334767"/>
                  <a:pt x="12682696" y="365358"/>
                </a:cubicBezTo>
                <a:cubicBezTo>
                  <a:pt x="12668621" y="395806"/>
                  <a:pt x="12660004" y="430275"/>
                  <a:pt x="12660291" y="465175"/>
                </a:cubicBezTo>
                <a:cubicBezTo>
                  <a:pt x="12660579" y="500075"/>
                  <a:pt x="12668765" y="535119"/>
                  <a:pt x="12679681" y="566284"/>
                </a:cubicBezTo>
                <a:cubicBezTo>
                  <a:pt x="12682553" y="574327"/>
                  <a:pt x="12685569" y="581939"/>
                  <a:pt x="12688873" y="589695"/>
                </a:cubicBezTo>
                <a:cubicBezTo>
                  <a:pt x="12656270" y="597163"/>
                  <a:pt x="12623094" y="599461"/>
                  <a:pt x="12589773" y="602764"/>
                </a:cubicBezTo>
                <a:cubicBezTo>
                  <a:pt x="12556597" y="606068"/>
                  <a:pt x="12523420" y="609227"/>
                  <a:pt x="12490100" y="608365"/>
                </a:cubicBezTo>
                <a:cubicBezTo>
                  <a:pt x="12456636" y="607504"/>
                  <a:pt x="12423173" y="607073"/>
                  <a:pt x="12390139" y="602190"/>
                </a:cubicBezTo>
                <a:cubicBezTo>
                  <a:pt x="12357107" y="597307"/>
                  <a:pt x="12325367" y="585961"/>
                  <a:pt x="12293339" y="576912"/>
                </a:cubicBezTo>
                <a:cubicBezTo>
                  <a:pt x="12260880" y="567864"/>
                  <a:pt x="12227704" y="560396"/>
                  <a:pt x="12196394" y="547183"/>
                </a:cubicBezTo>
                <a:cubicBezTo>
                  <a:pt x="12165516" y="533970"/>
                  <a:pt x="12134781" y="519320"/>
                  <a:pt x="12104620" y="503666"/>
                </a:cubicBezTo>
                <a:cubicBezTo>
                  <a:pt x="12074748" y="488011"/>
                  <a:pt x="12045448" y="470776"/>
                  <a:pt x="12015862" y="454260"/>
                </a:cubicBezTo>
                <a:cubicBezTo>
                  <a:pt x="11986276" y="437743"/>
                  <a:pt x="11958127" y="418498"/>
                  <a:pt x="11928254" y="402700"/>
                </a:cubicBezTo>
                <a:cubicBezTo>
                  <a:pt x="11898094" y="386758"/>
                  <a:pt x="11865348" y="376561"/>
                  <a:pt x="11834612" y="362917"/>
                </a:cubicBezTo>
                <a:cubicBezTo>
                  <a:pt x="11803447" y="349129"/>
                  <a:pt x="11773430" y="333043"/>
                  <a:pt x="11741115" y="323277"/>
                </a:cubicBezTo>
                <a:cubicBezTo>
                  <a:pt x="11711960" y="314373"/>
                  <a:pt x="11682374" y="306186"/>
                  <a:pt x="11651926" y="301734"/>
                </a:cubicBezTo>
                <a:cubicBezTo>
                  <a:pt x="11651926" y="301734"/>
                  <a:pt x="11651926" y="301590"/>
                  <a:pt x="11651926" y="301447"/>
                </a:cubicBezTo>
                <a:cubicBezTo>
                  <a:pt x="11649772" y="250892"/>
                  <a:pt x="11677204" y="242993"/>
                  <a:pt x="11647474" y="202061"/>
                </a:cubicBezTo>
                <a:cubicBezTo>
                  <a:pt x="11627654" y="174773"/>
                  <a:pt x="11601659" y="175204"/>
                  <a:pt x="11583993" y="203928"/>
                </a:cubicBezTo>
                <a:cubicBezTo>
                  <a:pt x="11559003" y="245147"/>
                  <a:pt x="11583993" y="252903"/>
                  <a:pt x="11588302" y="297282"/>
                </a:cubicBezTo>
                <a:cubicBezTo>
                  <a:pt x="11572360" y="297282"/>
                  <a:pt x="11556130" y="298144"/>
                  <a:pt x="11539902" y="299580"/>
                </a:cubicBezTo>
                <a:cubicBezTo>
                  <a:pt x="11506294" y="302452"/>
                  <a:pt x="11472400" y="311357"/>
                  <a:pt x="11440085" y="323134"/>
                </a:cubicBezTo>
                <a:cubicBezTo>
                  <a:pt x="11407770" y="334911"/>
                  <a:pt x="11375168" y="348842"/>
                  <a:pt x="11348598" y="369810"/>
                </a:cubicBezTo>
                <a:cubicBezTo>
                  <a:pt x="11321884" y="390923"/>
                  <a:pt x="11300772" y="417493"/>
                  <a:pt x="11284255" y="448084"/>
                </a:cubicBezTo>
                <a:cubicBezTo>
                  <a:pt x="11253090" y="428264"/>
                  <a:pt x="11219339" y="413471"/>
                  <a:pt x="11184296" y="408014"/>
                </a:cubicBezTo>
                <a:cubicBezTo>
                  <a:pt x="11147672" y="402269"/>
                  <a:pt x="11110330" y="403705"/>
                  <a:pt x="11073994" y="408588"/>
                </a:cubicBezTo>
                <a:cubicBezTo>
                  <a:pt x="11038089" y="413328"/>
                  <a:pt x="11002040" y="422089"/>
                  <a:pt x="10966709" y="434009"/>
                </a:cubicBezTo>
                <a:cubicBezTo>
                  <a:pt x="10932383" y="445643"/>
                  <a:pt x="10898345" y="460723"/>
                  <a:pt x="10865025" y="476234"/>
                </a:cubicBezTo>
                <a:cubicBezTo>
                  <a:pt x="10852243" y="482122"/>
                  <a:pt x="10839604" y="488154"/>
                  <a:pt x="10826966" y="494187"/>
                </a:cubicBezTo>
                <a:cubicBezTo>
                  <a:pt x="10817917" y="450095"/>
                  <a:pt x="10840610" y="435733"/>
                  <a:pt x="10804561" y="403562"/>
                </a:cubicBezTo>
                <a:cubicBezTo>
                  <a:pt x="10779427" y="381157"/>
                  <a:pt x="10750989" y="386183"/>
                  <a:pt x="10739931" y="418067"/>
                </a:cubicBezTo>
                <a:cubicBezTo>
                  <a:pt x="10723271" y="465893"/>
                  <a:pt x="10755729" y="466899"/>
                  <a:pt x="10768368" y="515873"/>
                </a:cubicBezTo>
                <a:cubicBezTo>
                  <a:pt x="10768942" y="518028"/>
                  <a:pt x="10769661" y="520182"/>
                  <a:pt x="10770523" y="522049"/>
                </a:cubicBezTo>
                <a:cubicBezTo>
                  <a:pt x="10768942" y="522767"/>
                  <a:pt x="10767362" y="523629"/>
                  <a:pt x="10765927" y="524347"/>
                </a:cubicBezTo>
                <a:cubicBezTo>
                  <a:pt x="10732463" y="541869"/>
                  <a:pt x="10701727" y="562981"/>
                  <a:pt x="10670131" y="578492"/>
                </a:cubicBezTo>
                <a:cubicBezTo>
                  <a:pt x="10637817" y="594291"/>
                  <a:pt x="10603635" y="606498"/>
                  <a:pt x="10571320" y="622728"/>
                </a:cubicBezTo>
                <a:cubicBezTo>
                  <a:pt x="10539148" y="638957"/>
                  <a:pt x="10507121" y="655617"/>
                  <a:pt x="10474950" y="671846"/>
                </a:cubicBezTo>
                <a:cubicBezTo>
                  <a:pt x="10442779" y="688075"/>
                  <a:pt x="10411613" y="706315"/>
                  <a:pt x="10379155" y="722114"/>
                </a:cubicBezTo>
                <a:cubicBezTo>
                  <a:pt x="10346696" y="737912"/>
                  <a:pt x="10314237" y="753710"/>
                  <a:pt x="10281491" y="768647"/>
                </a:cubicBezTo>
                <a:cubicBezTo>
                  <a:pt x="10248746" y="783727"/>
                  <a:pt x="10214995" y="796509"/>
                  <a:pt x="10181675" y="810441"/>
                </a:cubicBezTo>
                <a:cubicBezTo>
                  <a:pt x="10150940" y="823223"/>
                  <a:pt x="10119774" y="837441"/>
                  <a:pt x="10087028" y="847926"/>
                </a:cubicBezTo>
                <a:cubicBezTo>
                  <a:pt x="10054714" y="858266"/>
                  <a:pt x="10020963" y="863437"/>
                  <a:pt x="9987786" y="869469"/>
                </a:cubicBezTo>
                <a:cubicBezTo>
                  <a:pt x="9954179" y="875645"/>
                  <a:pt x="9920715" y="881246"/>
                  <a:pt x="9887108" y="880959"/>
                </a:cubicBezTo>
                <a:cubicBezTo>
                  <a:pt x="9862979" y="880815"/>
                  <a:pt x="9838707" y="880384"/>
                  <a:pt x="9814866" y="877224"/>
                </a:cubicBezTo>
                <a:cubicBezTo>
                  <a:pt x="9813430" y="876506"/>
                  <a:pt x="9811994" y="875645"/>
                  <a:pt x="9810414" y="875070"/>
                </a:cubicBezTo>
                <a:cubicBezTo>
                  <a:pt x="9805961" y="873634"/>
                  <a:pt x="9801365" y="873203"/>
                  <a:pt x="9796769" y="873778"/>
                </a:cubicBezTo>
                <a:cubicBezTo>
                  <a:pt x="9793036" y="873059"/>
                  <a:pt x="9789302" y="872485"/>
                  <a:pt x="9785711" y="871480"/>
                </a:cubicBezTo>
                <a:cubicBezTo>
                  <a:pt x="9753827" y="862862"/>
                  <a:pt x="9722231" y="848500"/>
                  <a:pt x="9692357" y="829829"/>
                </a:cubicBezTo>
                <a:cubicBezTo>
                  <a:pt x="9657314" y="807855"/>
                  <a:pt x="9625861" y="778557"/>
                  <a:pt x="9596993" y="747822"/>
                </a:cubicBezTo>
                <a:cubicBezTo>
                  <a:pt x="9568125" y="716943"/>
                  <a:pt x="9540837" y="683910"/>
                  <a:pt x="9518432" y="649441"/>
                </a:cubicBezTo>
                <a:cubicBezTo>
                  <a:pt x="9511681" y="638957"/>
                  <a:pt x="9508809" y="629047"/>
                  <a:pt x="9502489" y="617701"/>
                </a:cubicBezTo>
                <a:cubicBezTo>
                  <a:pt x="9527623" y="617701"/>
                  <a:pt x="9551609" y="614685"/>
                  <a:pt x="9576885" y="608940"/>
                </a:cubicBezTo>
                <a:cubicBezTo>
                  <a:pt x="9615807" y="600179"/>
                  <a:pt x="9654011" y="581508"/>
                  <a:pt x="9683453" y="555226"/>
                </a:cubicBezTo>
                <a:cubicBezTo>
                  <a:pt x="9713613" y="528368"/>
                  <a:pt x="9735156" y="491889"/>
                  <a:pt x="9745928" y="454116"/>
                </a:cubicBezTo>
                <a:cubicBezTo>
                  <a:pt x="9756412" y="417493"/>
                  <a:pt x="9755550" y="376848"/>
                  <a:pt x="9739034" y="336778"/>
                </a:cubicBezTo>
                <a:cubicBezTo>
                  <a:pt x="9733577" y="323564"/>
                  <a:pt x="9726683" y="312649"/>
                  <a:pt x="9718927" y="303170"/>
                </a:cubicBezTo>
                <a:cubicBezTo>
                  <a:pt x="9720650" y="301734"/>
                  <a:pt x="9722231" y="300011"/>
                  <a:pt x="9723667" y="298144"/>
                </a:cubicBezTo>
                <a:cubicBezTo>
                  <a:pt x="9753971" y="257642"/>
                  <a:pt x="9779536" y="267121"/>
                  <a:pt x="9782121" y="216567"/>
                </a:cubicBezTo>
                <a:cubicBezTo>
                  <a:pt x="9783988" y="182959"/>
                  <a:pt x="9760434" y="162852"/>
                  <a:pt x="9728693" y="174198"/>
                </a:cubicBezTo>
                <a:cubicBezTo>
                  <a:pt x="9681011" y="191146"/>
                  <a:pt x="9699395" y="216997"/>
                  <a:pt x="9669091" y="257499"/>
                </a:cubicBezTo>
                <a:cubicBezTo>
                  <a:pt x="9667224" y="260084"/>
                  <a:pt x="9665787" y="262813"/>
                  <a:pt x="9664782" y="265541"/>
                </a:cubicBezTo>
                <a:cubicBezTo>
                  <a:pt x="9663346" y="264967"/>
                  <a:pt x="9661766" y="264392"/>
                  <a:pt x="9660329" y="263818"/>
                </a:cubicBezTo>
                <a:cubicBezTo>
                  <a:pt x="9626291" y="252328"/>
                  <a:pt x="9587944" y="252328"/>
                  <a:pt x="9551895" y="266116"/>
                </a:cubicBezTo>
                <a:cubicBezTo>
                  <a:pt x="9517427" y="279185"/>
                  <a:pt x="9483101" y="300298"/>
                  <a:pt x="9460552" y="329309"/>
                </a:cubicBezTo>
                <a:cubicBezTo>
                  <a:pt x="9432116" y="365789"/>
                  <a:pt x="9419621" y="407583"/>
                  <a:pt x="9417610" y="448371"/>
                </a:cubicBezTo>
                <a:cubicBezTo>
                  <a:pt x="9415599" y="489591"/>
                  <a:pt x="9427520" y="532103"/>
                  <a:pt x="9443174" y="572747"/>
                </a:cubicBezTo>
                <a:cubicBezTo>
                  <a:pt x="9404683" y="567721"/>
                  <a:pt x="9365905" y="560970"/>
                  <a:pt x="9334309" y="549912"/>
                </a:cubicBezTo>
                <a:cubicBezTo>
                  <a:pt x="9297973" y="537273"/>
                  <a:pt x="9263791" y="518889"/>
                  <a:pt x="9228747" y="503091"/>
                </a:cubicBezTo>
                <a:cubicBezTo>
                  <a:pt x="9193704" y="487293"/>
                  <a:pt x="9160383" y="467760"/>
                  <a:pt x="9125627" y="451531"/>
                </a:cubicBezTo>
                <a:cubicBezTo>
                  <a:pt x="9090727" y="435302"/>
                  <a:pt x="9055253" y="419934"/>
                  <a:pt x="9019491" y="406003"/>
                </a:cubicBezTo>
                <a:cubicBezTo>
                  <a:pt x="8983729" y="392072"/>
                  <a:pt x="8946819" y="380295"/>
                  <a:pt x="8909046" y="371678"/>
                </a:cubicBezTo>
                <a:cubicBezTo>
                  <a:pt x="8875727" y="364066"/>
                  <a:pt x="8842693" y="365789"/>
                  <a:pt x="8810810" y="365502"/>
                </a:cubicBezTo>
                <a:cubicBezTo>
                  <a:pt x="8777489" y="365215"/>
                  <a:pt x="8744743" y="364497"/>
                  <a:pt x="8712860" y="371390"/>
                </a:cubicBezTo>
                <a:cubicBezTo>
                  <a:pt x="8681119" y="378141"/>
                  <a:pt x="8649810" y="388912"/>
                  <a:pt x="8619218" y="401694"/>
                </a:cubicBezTo>
                <a:cubicBezTo>
                  <a:pt x="8589632" y="414189"/>
                  <a:pt x="8561339" y="430850"/>
                  <a:pt x="8532471" y="448084"/>
                </a:cubicBezTo>
                <a:cubicBezTo>
                  <a:pt x="8503029" y="465606"/>
                  <a:pt x="8473730" y="484564"/>
                  <a:pt x="8444288" y="503666"/>
                </a:cubicBezTo>
                <a:cubicBezTo>
                  <a:pt x="8415133" y="522624"/>
                  <a:pt x="8385690" y="541582"/>
                  <a:pt x="8355530" y="558529"/>
                </a:cubicBezTo>
                <a:cubicBezTo>
                  <a:pt x="8324939" y="575620"/>
                  <a:pt x="8293055" y="589407"/>
                  <a:pt x="8260453" y="600897"/>
                </a:cubicBezTo>
                <a:cubicBezTo>
                  <a:pt x="8227994" y="612387"/>
                  <a:pt x="8194387" y="619712"/>
                  <a:pt x="8158913" y="622009"/>
                </a:cubicBezTo>
                <a:cubicBezTo>
                  <a:pt x="8158769" y="622009"/>
                  <a:pt x="8158625" y="622009"/>
                  <a:pt x="8158482" y="622009"/>
                </a:cubicBezTo>
                <a:cubicBezTo>
                  <a:pt x="8132055" y="617126"/>
                  <a:pt x="8107065" y="607935"/>
                  <a:pt x="8082075" y="599174"/>
                </a:cubicBezTo>
                <a:cubicBezTo>
                  <a:pt x="8049473" y="587684"/>
                  <a:pt x="8016009" y="577056"/>
                  <a:pt x="7985562" y="559965"/>
                </a:cubicBezTo>
                <a:cubicBezTo>
                  <a:pt x="7955401" y="543018"/>
                  <a:pt x="7926102" y="523629"/>
                  <a:pt x="7896947" y="504671"/>
                </a:cubicBezTo>
                <a:cubicBezTo>
                  <a:pt x="7867505" y="485569"/>
                  <a:pt x="7837919" y="467329"/>
                  <a:pt x="7808477" y="449808"/>
                </a:cubicBezTo>
                <a:cubicBezTo>
                  <a:pt x="7779609" y="432573"/>
                  <a:pt x="7750741" y="418067"/>
                  <a:pt x="7721155" y="405572"/>
                </a:cubicBezTo>
                <a:cubicBezTo>
                  <a:pt x="7690420" y="392646"/>
                  <a:pt x="7659828" y="382880"/>
                  <a:pt x="7628088" y="376130"/>
                </a:cubicBezTo>
                <a:cubicBezTo>
                  <a:pt x="7596204" y="369236"/>
                  <a:pt x="7564321" y="360619"/>
                  <a:pt x="7531143" y="360906"/>
                </a:cubicBezTo>
                <a:cubicBezTo>
                  <a:pt x="7499404" y="361193"/>
                  <a:pt x="7467663" y="370241"/>
                  <a:pt x="7434343" y="377853"/>
                </a:cubicBezTo>
                <a:cubicBezTo>
                  <a:pt x="7396714" y="386471"/>
                  <a:pt x="7360091" y="396668"/>
                  <a:pt x="7324186" y="410455"/>
                </a:cubicBezTo>
                <a:cubicBezTo>
                  <a:pt x="7288424" y="424387"/>
                  <a:pt x="7253955" y="441190"/>
                  <a:pt x="7219055" y="457419"/>
                </a:cubicBezTo>
                <a:cubicBezTo>
                  <a:pt x="7184155" y="473649"/>
                  <a:pt x="7148824" y="488729"/>
                  <a:pt x="7113780" y="504671"/>
                </a:cubicBezTo>
                <a:cubicBezTo>
                  <a:pt x="7078737" y="520613"/>
                  <a:pt x="7041826" y="531384"/>
                  <a:pt x="7005490" y="544023"/>
                </a:cubicBezTo>
                <a:cubicBezTo>
                  <a:pt x="6973893" y="555082"/>
                  <a:pt x="6936552" y="568152"/>
                  <a:pt x="6898205" y="573178"/>
                </a:cubicBezTo>
                <a:cubicBezTo>
                  <a:pt x="6913859" y="532533"/>
                  <a:pt x="6926354" y="489591"/>
                  <a:pt x="6924344" y="448515"/>
                </a:cubicBezTo>
                <a:cubicBezTo>
                  <a:pt x="6922333" y="407727"/>
                  <a:pt x="6908115" y="367369"/>
                  <a:pt x="6879677" y="330889"/>
                </a:cubicBezTo>
                <a:cubicBezTo>
                  <a:pt x="6856985" y="301878"/>
                  <a:pt x="6824096" y="280334"/>
                  <a:pt x="6789627" y="267409"/>
                </a:cubicBezTo>
                <a:cubicBezTo>
                  <a:pt x="6753435" y="253765"/>
                  <a:pt x="6715662" y="252759"/>
                  <a:pt x="6681624" y="264392"/>
                </a:cubicBezTo>
                <a:cubicBezTo>
                  <a:pt x="6680331" y="264823"/>
                  <a:pt x="6679182" y="265398"/>
                  <a:pt x="6677890" y="265829"/>
                </a:cubicBezTo>
                <a:cubicBezTo>
                  <a:pt x="6676884" y="262813"/>
                  <a:pt x="6675448" y="259797"/>
                  <a:pt x="6673437" y="257211"/>
                </a:cubicBezTo>
                <a:cubicBezTo>
                  <a:pt x="6643134" y="216710"/>
                  <a:pt x="6660655" y="191720"/>
                  <a:pt x="6612973" y="174773"/>
                </a:cubicBezTo>
                <a:cubicBezTo>
                  <a:pt x="6581232" y="163427"/>
                  <a:pt x="6553083" y="183390"/>
                  <a:pt x="6554806" y="216997"/>
                </a:cubicBezTo>
                <a:cubicBezTo>
                  <a:pt x="6557535" y="267552"/>
                  <a:pt x="6588413" y="257499"/>
                  <a:pt x="6618574" y="298000"/>
                </a:cubicBezTo>
                <a:cubicBezTo>
                  <a:pt x="6620585" y="300729"/>
                  <a:pt x="6623026" y="302883"/>
                  <a:pt x="6625612" y="304750"/>
                </a:cubicBezTo>
                <a:cubicBezTo>
                  <a:pt x="6618431" y="314373"/>
                  <a:pt x="6611968" y="325432"/>
                  <a:pt x="6606510" y="338501"/>
                </a:cubicBezTo>
                <a:cubicBezTo>
                  <a:pt x="6589994" y="378571"/>
                  <a:pt x="6587552" y="417206"/>
                  <a:pt x="6598036" y="453829"/>
                </a:cubicBezTo>
                <a:cubicBezTo>
                  <a:pt x="6608808" y="491601"/>
                  <a:pt x="6631931" y="524634"/>
                  <a:pt x="6662091" y="551491"/>
                </a:cubicBezTo>
                <a:cubicBezTo>
                  <a:pt x="6691534" y="577631"/>
                  <a:pt x="6727008" y="596876"/>
                  <a:pt x="6765930" y="605637"/>
                </a:cubicBezTo>
                <a:cubicBezTo>
                  <a:pt x="6791207" y="611238"/>
                  <a:pt x="6814905" y="616983"/>
                  <a:pt x="6840038" y="617126"/>
                </a:cubicBezTo>
                <a:cubicBezTo>
                  <a:pt x="6833719" y="628472"/>
                  <a:pt x="6829841" y="638813"/>
                  <a:pt x="6823091" y="649298"/>
                </a:cubicBezTo>
                <a:cubicBezTo>
                  <a:pt x="6800686" y="683767"/>
                  <a:pt x="6775840" y="718810"/>
                  <a:pt x="6746971" y="749689"/>
                </a:cubicBezTo>
                <a:cubicBezTo>
                  <a:pt x="6718103" y="780567"/>
                  <a:pt x="6683778" y="806132"/>
                  <a:pt x="6648591" y="828106"/>
                </a:cubicBezTo>
                <a:cubicBezTo>
                  <a:pt x="6618718" y="846777"/>
                  <a:pt x="6586690" y="856543"/>
                  <a:pt x="6554663" y="865160"/>
                </a:cubicBezTo>
                <a:cubicBezTo>
                  <a:pt x="6521773" y="874065"/>
                  <a:pt x="6489028" y="880815"/>
                  <a:pt x="6454990" y="881102"/>
                </a:cubicBezTo>
                <a:cubicBezTo>
                  <a:pt x="6421382" y="881390"/>
                  <a:pt x="6387344" y="879666"/>
                  <a:pt x="6353593" y="873634"/>
                </a:cubicBezTo>
                <a:cubicBezTo>
                  <a:pt x="6320416" y="867602"/>
                  <a:pt x="6288245" y="855394"/>
                  <a:pt x="6256074" y="845053"/>
                </a:cubicBezTo>
                <a:cubicBezTo>
                  <a:pt x="6223472" y="834569"/>
                  <a:pt x="6191731" y="822218"/>
                  <a:pt x="6160997" y="809435"/>
                </a:cubicBezTo>
                <a:cubicBezTo>
                  <a:pt x="6127676" y="795648"/>
                  <a:pt x="6092489" y="786169"/>
                  <a:pt x="6059600" y="771232"/>
                </a:cubicBezTo>
                <a:cubicBezTo>
                  <a:pt x="6026854" y="756152"/>
                  <a:pt x="5994396" y="740353"/>
                  <a:pt x="5961937" y="724555"/>
                </a:cubicBezTo>
                <a:cubicBezTo>
                  <a:pt x="5929479" y="708757"/>
                  <a:pt x="5898600" y="689799"/>
                  <a:pt x="5866429" y="673570"/>
                </a:cubicBezTo>
                <a:cubicBezTo>
                  <a:pt x="5834258" y="657340"/>
                  <a:pt x="5800651" y="643840"/>
                  <a:pt x="5768479" y="627611"/>
                </a:cubicBezTo>
                <a:cubicBezTo>
                  <a:pt x="5736165" y="611382"/>
                  <a:pt x="5706148" y="590987"/>
                  <a:pt x="5673833" y="575189"/>
                </a:cubicBezTo>
                <a:cubicBezTo>
                  <a:pt x="5642237" y="559678"/>
                  <a:pt x="5609203" y="543305"/>
                  <a:pt x="5575596" y="525783"/>
                </a:cubicBezTo>
                <a:cubicBezTo>
                  <a:pt x="5575022" y="525496"/>
                  <a:pt x="5574447" y="525209"/>
                  <a:pt x="5573873" y="524922"/>
                </a:cubicBezTo>
                <a:cubicBezTo>
                  <a:pt x="5575309" y="522480"/>
                  <a:pt x="5576602" y="519751"/>
                  <a:pt x="5577320" y="516879"/>
                </a:cubicBezTo>
                <a:cubicBezTo>
                  <a:pt x="5589958" y="467904"/>
                  <a:pt x="5614661" y="467473"/>
                  <a:pt x="5598001" y="419647"/>
                </a:cubicBezTo>
                <a:cubicBezTo>
                  <a:pt x="5586942" y="387763"/>
                  <a:pt x="5563388" y="381731"/>
                  <a:pt x="5538111" y="404280"/>
                </a:cubicBezTo>
                <a:cubicBezTo>
                  <a:pt x="5501918" y="436594"/>
                  <a:pt x="5519153" y="449089"/>
                  <a:pt x="5509387" y="493325"/>
                </a:cubicBezTo>
                <a:cubicBezTo>
                  <a:pt x="5498472" y="488154"/>
                  <a:pt x="5487413" y="482984"/>
                  <a:pt x="5476498" y="477814"/>
                </a:cubicBezTo>
                <a:cubicBezTo>
                  <a:pt x="5443034" y="462303"/>
                  <a:pt x="5409139" y="447653"/>
                  <a:pt x="5374813" y="436020"/>
                </a:cubicBezTo>
                <a:cubicBezTo>
                  <a:pt x="5339626" y="424099"/>
                  <a:pt x="5304152" y="413328"/>
                  <a:pt x="5268247" y="408732"/>
                </a:cubicBezTo>
                <a:cubicBezTo>
                  <a:pt x="5231910" y="403992"/>
                  <a:pt x="5194713" y="403418"/>
                  <a:pt x="5158089" y="409163"/>
                </a:cubicBezTo>
                <a:cubicBezTo>
                  <a:pt x="5123045" y="414620"/>
                  <a:pt x="5088720" y="430275"/>
                  <a:pt x="5057554" y="450095"/>
                </a:cubicBezTo>
                <a:cubicBezTo>
                  <a:pt x="5040894" y="419503"/>
                  <a:pt x="5018346" y="393508"/>
                  <a:pt x="4991632" y="372396"/>
                </a:cubicBezTo>
                <a:cubicBezTo>
                  <a:pt x="4965062" y="351427"/>
                  <a:pt x="4933896" y="336347"/>
                  <a:pt x="4901581" y="324570"/>
                </a:cubicBezTo>
                <a:cubicBezTo>
                  <a:pt x="4869267" y="312793"/>
                  <a:pt x="4835516" y="306186"/>
                  <a:pt x="4801908" y="303314"/>
                </a:cubicBezTo>
                <a:cubicBezTo>
                  <a:pt x="4787402" y="302021"/>
                  <a:pt x="4773184" y="300872"/>
                  <a:pt x="4759109" y="300011"/>
                </a:cubicBezTo>
                <a:cubicBezTo>
                  <a:pt x="4762412" y="253765"/>
                  <a:pt x="4783238" y="246440"/>
                  <a:pt x="4757816" y="204502"/>
                </a:cubicBezTo>
                <a:cubicBezTo>
                  <a:pt x="4740295" y="175635"/>
                  <a:pt x="4714874" y="175204"/>
                  <a:pt x="4694910" y="202492"/>
                </a:cubicBezTo>
                <a:cubicBezTo>
                  <a:pt x="4665181" y="243424"/>
                  <a:pt x="4691176" y="251179"/>
                  <a:pt x="4689165" y="301734"/>
                </a:cubicBezTo>
                <a:cubicBezTo>
                  <a:pt x="4689165" y="302165"/>
                  <a:pt x="4689165" y="302452"/>
                  <a:pt x="4689165" y="302739"/>
                </a:cubicBezTo>
                <a:cubicBezTo>
                  <a:pt x="4659292" y="307623"/>
                  <a:pt x="4630568" y="317245"/>
                  <a:pt x="4601844" y="326006"/>
                </a:cubicBezTo>
                <a:cubicBezTo>
                  <a:pt x="4569529" y="335772"/>
                  <a:pt x="4537214" y="345969"/>
                  <a:pt x="4506192" y="359757"/>
                </a:cubicBezTo>
                <a:cubicBezTo>
                  <a:pt x="4475457" y="373401"/>
                  <a:pt x="4445296" y="389056"/>
                  <a:pt x="4415136" y="404998"/>
                </a:cubicBezTo>
                <a:cubicBezTo>
                  <a:pt x="4385263" y="420796"/>
                  <a:pt x="4354528" y="435302"/>
                  <a:pt x="4324942" y="451675"/>
                </a:cubicBezTo>
                <a:cubicBezTo>
                  <a:pt x="4295356" y="468191"/>
                  <a:pt x="4268642" y="490309"/>
                  <a:pt x="4238769" y="505820"/>
                </a:cubicBezTo>
                <a:cubicBezTo>
                  <a:pt x="4208609" y="521475"/>
                  <a:pt x="4177873" y="536411"/>
                  <a:pt x="4146851" y="549624"/>
                </a:cubicBezTo>
                <a:cubicBezTo>
                  <a:pt x="4115542" y="562981"/>
                  <a:pt x="4082796" y="572460"/>
                  <a:pt x="4050194" y="581652"/>
                </a:cubicBezTo>
                <a:cubicBezTo>
                  <a:pt x="4018023" y="590700"/>
                  <a:pt x="3984990" y="595870"/>
                  <a:pt x="3951814" y="600754"/>
                </a:cubicBezTo>
                <a:cubicBezTo>
                  <a:pt x="3918781" y="605637"/>
                  <a:pt x="3885604" y="612674"/>
                  <a:pt x="3852284" y="613536"/>
                </a:cubicBezTo>
                <a:cubicBezTo>
                  <a:pt x="3818820" y="614398"/>
                  <a:pt x="3785644" y="606642"/>
                  <a:pt x="3752467" y="603339"/>
                </a:cubicBezTo>
                <a:cubicBezTo>
                  <a:pt x="3719147" y="600035"/>
                  <a:pt x="3685970" y="597738"/>
                  <a:pt x="3653512" y="590269"/>
                </a:cubicBezTo>
                <a:cubicBezTo>
                  <a:pt x="3656815" y="582514"/>
                  <a:pt x="3659544" y="574758"/>
                  <a:pt x="3662273" y="566715"/>
                </a:cubicBezTo>
                <a:cubicBezTo>
                  <a:pt x="3673188" y="535693"/>
                  <a:pt x="3682667" y="500793"/>
                  <a:pt x="3682954" y="465893"/>
                </a:cubicBezTo>
                <a:cubicBezTo>
                  <a:pt x="3683241" y="430993"/>
                  <a:pt x="3677640" y="394801"/>
                  <a:pt x="3663565" y="364209"/>
                </a:cubicBezTo>
                <a:cubicBezTo>
                  <a:pt x="3649491" y="333618"/>
                  <a:pt x="3624644" y="308341"/>
                  <a:pt x="3592329" y="290532"/>
                </a:cubicBezTo>
                <a:cubicBezTo>
                  <a:pt x="3565616" y="275739"/>
                  <a:pt x="3536604" y="272148"/>
                  <a:pt x="3509316" y="274159"/>
                </a:cubicBezTo>
                <a:cubicBezTo>
                  <a:pt x="3498545" y="274877"/>
                  <a:pt x="3487773" y="276313"/>
                  <a:pt x="3477432" y="278898"/>
                </a:cubicBezTo>
                <a:cubicBezTo>
                  <a:pt x="3476571" y="275308"/>
                  <a:pt x="3475278" y="271717"/>
                  <a:pt x="3473411" y="268414"/>
                </a:cubicBezTo>
                <a:cubicBezTo>
                  <a:pt x="3448565" y="224322"/>
                  <a:pt x="3470108" y="204072"/>
                  <a:pt x="3425011" y="181236"/>
                </a:cubicBezTo>
                <a:cubicBezTo>
                  <a:pt x="3394994" y="166012"/>
                  <a:pt x="3367562" y="178220"/>
                  <a:pt x="3364977" y="211827"/>
                </a:cubicBezTo>
                <a:cubicBezTo>
                  <a:pt x="3361243" y="262238"/>
                  <a:pt x="3390398" y="257211"/>
                  <a:pt x="3415244" y="301160"/>
                </a:cubicBezTo>
                <a:cubicBezTo>
                  <a:pt x="3417111" y="304463"/>
                  <a:pt x="3419697" y="307335"/>
                  <a:pt x="3422713" y="309777"/>
                </a:cubicBezTo>
                <a:cubicBezTo>
                  <a:pt x="3407058" y="327730"/>
                  <a:pt x="3397435" y="352289"/>
                  <a:pt x="3393270" y="380295"/>
                </a:cubicBezTo>
                <a:cubicBezTo>
                  <a:pt x="3387813" y="416631"/>
                  <a:pt x="3394563" y="448515"/>
                  <a:pt x="3408781" y="477096"/>
                </a:cubicBezTo>
                <a:cubicBezTo>
                  <a:pt x="3423431" y="506538"/>
                  <a:pt x="3443538" y="534544"/>
                  <a:pt x="3470826" y="555226"/>
                </a:cubicBezTo>
                <a:cubicBezTo>
                  <a:pt x="3497396" y="575333"/>
                  <a:pt x="3528705" y="591562"/>
                  <a:pt x="3559440" y="603051"/>
                </a:cubicBezTo>
                <a:cubicBezTo>
                  <a:pt x="3573084" y="608222"/>
                  <a:pt x="3590893" y="610520"/>
                  <a:pt x="3604824" y="614685"/>
                </a:cubicBezTo>
                <a:cubicBezTo>
                  <a:pt x="3584717" y="649298"/>
                  <a:pt x="3556855" y="680463"/>
                  <a:pt x="3527556" y="707608"/>
                </a:cubicBezTo>
                <a:cubicBezTo>
                  <a:pt x="3498401" y="734609"/>
                  <a:pt x="3463788" y="755146"/>
                  <a:pt x="3428745" y="774248"/>
                </a:cubicBezTo>
                <a:cubicBezTo>
                  <a:pt x="3393558" y="793493"/>
                  <a:pt x="3357796" y="812451"/>
                  <a:pt x="3319880" y="823367"/>
                </a:cubicBezTo>
                <a:cubicBezTo>
                  <a:pt x="3283974" y="833707"/>
                  <a:pt x="3246777" y="836723"/>
                  <a:pt x="3210010" y="841319"/>
                </a:cubicBezTo>
                <a:cubicBezTo>
                  <a:pt x="3173242" y="845915"/>
                  <a:pt x="3136332" y="853240"/>
                  <a:pt x="3099277" y="853383"/>
                </a:cubicBezTo>
                <a:cubicBezTo>
                  <a:pt x="3062223" y="853527"/>
                  <a:pt x="3025169" y="846490"/>
                  <a:pt x="2988258" y="843617"/>
                </a:cubicBezTo>
                <a:cubicBezTo>
                  <a:pt x="2951060" y="840888"/>
                  <a:pt x="2914293" y="835718"/>
                  <a:pt x="2877670" y="831409"/>
                </a:cubicBezTo>
                <a:cubicBezTo>
                  <a:pt x="2841621" y="827244"/>
                  <a:pt x="2804279" y="829686"/>
                  <a:pt x="2767799" y="824372"/>
                </a:cubicBezTo>
                <a:cubicBezTo>
                  <a:pt x="2731607" y="819058"/>
                  <a:pt x="2695271" y="812451"/>
                  <a:pt x="2659653" y="804265"/>
                </a:cubicBezTo>
                <a:cubicBezTo>
                  <a:pt x="2652328" y="802685"/>
                  <a:pt x="2645290" y="800531"/>
                  <a:pt x="2638109" y="798376"/>
                </a:cubicBezTo>
                <a:cubicBezTo>
                  <a:pt x="2659940" y="752992"/>
                  <a:pt x="2690962" y="757157"/>
                  <a:pt x="2683925" y="707177"/>
                </a:cubicBezTo>
                <a:cubicBezTo>
                  <a:pt x="2679185" y="673857"/>
                  <a:pt x="2648450" y="658202"/>
                  <a:pt x="2619582" y="675437"/>
                </a:cubicBezTo>
                <a:cubicBezTo>
                  <a:pt x="2576065" y="701288"/>
                  <a:pt x="2596603" y="722544"/>
                  <a:pt x="2574772" y="768216"/>
                </a:cubicBezTo>
                <a:cubicBezTo>
                  <a:pt x="2573767" y="770227"/>
                  <a:pt x="2573192" y="772381"/>
                  <a:pt x="2572618" y="774392"/>
                </a:cubicBezTo>
                <a:cubicBezTo>
                  <a:pt x="2567017" y="772237"/>
                  <a:pt x="2561416" y="770083"/>
                  <a:pt x="2555814" y="767929"/>
                </a:cubicBezTo>
                <a:cubicBezTo>
                  <a:pt x="2521632" y="755290"/>
                  <a:pt x="2488600" y="740641"/>
                  <a:pt x="2456859" y="721683"/>
                </a:cubicBezTo>
                <a:cubicBezTo>
                  <a:pt x="2428422" y="704735"/>
                  <a:pt x="2400991" y="686783"/>
                  <a:pt x="2375713" y="665958"/>
                </a:cubicBezTo>
                <a:cubicBezTo>
                  <a:pt x="2350292" y="644989"/>
                  <a:pt x="2324871" y="624020"/>
                  <a:pt x="2301461" y="600754"/>
                </a:cubicBezTo>
                <a:cubicBezTo>
                  <a:pt x="2278194" y="577487"/>
                  <a:pt x="2254497" y="554507"/>
                  <a:pt x="2232092" y="530379"/>
                </a:cubicBezTo>
                <a:cubicBezTo>
                  <a:pt x="2209543" y="506107"/>
                  <a:pt x="2190154" y="479250"/>
                  <a:pt x="2167462" y="455696"/>
                </a:cubicBezTo>
                <a:cubicBezTo>
                  <a:pt x="2145345" y="432860"/>
                  <a:pt x="2120642" y="412322"/>
                  <a:pt x="2097231" y="390636"/>
                </a:cubicBezTo>
                <a:cubicBezTo>
                  <a:pt x="2073821" y="368949"/>
                  <a:pt x="2048688" y="349416"/>
                  <a:pt x="2023697" y="329597"/>
                </a:cubicBezTo>
                <a:cubicBezTo>
                  <a:pt x="1998564" y="309777"/>
                  <a:pt x="1976015" y="286367"/>
                  <a:pt x="1949302" y="269132"/>
                </a:cubicBezTo>
                <a:cubicBezTo>
                  <a:pt x="1922444" y="251897"/>
                  <a:pt x="1892428" y="240120"/>
                  <a:pt x="1863703" y="226189"/>
                </a:cubicBezTo>
                <a:cubicBezTo>
                  <a:pt x="1832968" y="211253"/>
                  <a:pt x="1800223" y="198470"/>
                  <a:pt x="1765754" y="188560"/>
                </a:cubicBezTo>
                <a:cubicBezTo>
                  <a:pt x="1761732" y="187411"/>
                  <a:pt x="1757567" y="186263"/>
                  <a:pt x="1753546" y="185114"/>
                </a:cubicBezTo>
                <a:cubicBezTo>
                  <a:pt x="1753833" y="184395"/>
                  <a:pt x="1754264" y="183821"/>
                  <a:pt x="1754551" y="183103"/>
                </a:cubicBezTo>
                <a:cubicBezTo>
                  <a:pt x="1770924" y="135277"/>
                  <a:pt x="1802233" y="135133"/>
                  <a:pt x="1789307" y="86302"/>
                </a:cubicBezTo>
                <a:cubicBezTo>
                  <a:pt x="1780690" y="53700"/>
                  <a:pt x="1749955" y="45657"/>
                  <a:pt x="1723242" y="66052"/>
                </a:cubicBezTo>
                <a:cubicBezTo>
                  <a:pt x="1683028" y="96786"/>
                  <a:pt x="1706438" y="113159"/>
                  <a:pt x="1689921" y="160985"/>
                </a:cubicBezTo>
                <a:cubicBezTo>
                  <a:pt x="1689060" y="163570"/>
                  <a:pt x="1688485" y="166299"/>
                  <a:pt x="1688342" y="169028"/>
                </a:cubicBezTo>
                <a:cubicBezTo>
                  <a:pt x="1680012" y="167448"/>
                  <a:pt x="1671682" y="166156"/>
                  <a:pt x="1663208" y="165150"/>
                </a:cubicBezTo>
                <a:cubicBezTo>
                  <a:pt x="1628164" y="161129"/>
                  <a:pt x="1592690" y="161991"/>
                  <a:pt x="1557790" y="164288"/>
                </a:cubicBezTo>
                <a:cubicBezTo>
                  <a:pt x="1522315" y="166730"/>
                  <a:pt x="1487703" y="172331"/>
                  <a:pt x="1454239" y="182098"/>
                </a:cubicBezTo>
                <a:cubicBezTo>
                  <a:pt x="1420344" y="192007"/>
                  <a:pt x="1387599" y="204933"/>
                  <a:pt x="1357725" y="223460"/>
                </a:cubicBezTo>
                <a:cubicBezTo>
                  <a:pt x="1326416" y="208093"/>
                  <a:pt x="1293096" y="201199"/>
                  <a:pt x="1259058" y="196316"/>
                </a:cubicBezTo>
                <a:cubicBezTo>
                  <a:pt x="1225307" y="191433"/>
                  <a:pt x="1191268" y="191146"/>
                  <a:pt x="1156512" y="193156"/>
                </a:cubicBezTo>
                <a:cubicBezTo>
                  <a:pt x="1122186" y="195167"/>
                  <a:pt x="1087717" y="197752"/>
                  <a:pt x="1054110" y="203497"/>
                </a:cubicBezTo>
                <a:cubicBezTo>
                  <a:pt x="1045636" y="204933"/>
                  <a:pt x="1037306" y="206370"/>
                  <a:pt x="1028833" y="207806"/>
                </a:cubicBezTo>
                <a:cubicBezTo>
                  <a:pt x="1028833" y="205939"/>
                  <a:pt x="1028833" y="203928"/>
                  <a:pt x="1028402" y="201917"/>
                </a:cubicBezTo>
                <a:cubicBezTo>
                  <a:pt x="1019928" y="152081"/>
                  <a:pt x="1049658" y="137000"/>
                  <a:pt x="1015045" y="100233"/>
                </a:cubicBezTo>
                <a:cubicBezTo>
                  <a:pt x="991922" y="75674"/>
                  <a:pt x="957884" y="81132"/>
                  <a:pt x="944096" y="112010"/>
                </a:cubicBezTo>
                <a:cubicBezTo>
                  <a:pt x="923414" y="158256"/>
                  <a:pt x="954006" y="163283"/>
                  <a:pt x="962479" y="213120"/>
                </a:cubicBezTo>
                <a:cubicBezTo>
                  <a:pt x="962767" y="214987"/>
                  <a:pt x="963341" y="216854"/>
                  <a:pt x="964059" y="218577"/>
                </a:cubicBezTo>
                <a:cubicBezTo>
                  <a:pt x="963054" y="218721"/>
                  <a:pt x="962049" y="218865"/>
                  <a:pt x="961187" y="219008"/>
                </a:cubicBezTo>
                <a:cubicBezTo>
                  <a:pt x="930021" y="223748"/>
                  <a:pt x="898999" y="228631"/>
                  <a:pt x="867833" y="232652"/>
                </a:cubicBezTo>
                <a:cubicBezTo>
                  <a:pt x="836667" y="236674"/>
                  <a:pt x="805214" y="238253"/>
                  <a:pt x="773905" y="241269"/>
                </a:cubicBezTo>
                <a:cubicBezTo>
                  <a:pt x="742595" y="244286"/>
                  <a:pt x="711573" y="249743"/>
                  <a:pt x="679976" y="251323"/>
                </a:cubicBezTo>
                <a:cubicBezTo>
                  <a:pt x="648667" y="252903"/>
                  <a:pt x="617214" y="254195"/>
                  <a:pt x="585617" y="254195"/>
                </a:cubicBezTo>
                <a:cubicBezTo>
                  <a:pt x="547845" y="254195"/>
                  <a:pt x="510072" y="251467"/>
                  <a:pt x="472300" y="249456"/>
                </a:cubicBezTo>
                <a:cubicBezTo>
                  <a:pt x="434528" y="247445"/>
                  <a:pt x="396755" y="246153"/>
                  <a:pt x="359126" y="242275"/>
                </a:cubicBezTo>
                <a:cubicBezTo>
                  <a:pt x="322934" y="238541"/>
                  <a:pt x="285592" y="230641"/>
                  <a:pt x="248394" y="224322"/>
                </a:cubicBezTo>
                <a:cubicBezTo>
                  <a:pt x="211196" y="218003"/>
                  <a:pt x="173280" y="212689"/>
                  <a:pt x="139673" y="197609"/>
                </a:cubicBezTo>
                <a:cubicBezTo>
                  <a:pt x="106353" y="182816"/>
                  <a:pt x="78203" y="155671"/>
                  <a:pt x="59101" y="125654"/>
                </a:cubicBezTo>
                <a:cubicBezTo>
                  <a:pt x="39713" y="95494"/>
                  <a:pt x="27361" y="59445"/>
                  <a:pt x="40143" y="20954"/>
                </a:cubicBezTo>
                <a:cubicBezTo>
                  <a:pt x="47468" y="-732"/>
                  <a:pt x="16302" y="-8919"/>
                  <a:pt x="9121" y="12624"/>
                </a:cubicBezTo>
                <a:cubicBezTo>
                  <a:pt x="-3230" y="49535"/>
                  <a:pt x="-2943" y="84722"/>
                  <a:pt x="9408" y="115457"/>
                </a:cubicBezTo>
                <a:cubicBezTo>
                  <a:pt x="22047" y="146910"/>
                  <a:pt x="47612" y="172906"/>
                  <a:pt x="75761" y="194880"/>
                </a:cubicBezTo>
                <a:cubicBezTo>
                  <a:pt x="103193" y="216423"/>
                  <a:pt x="134790" y="233945"/>
                  <a:pt x="167248" y="243711"/>
                </a:cubicBezTo>
                <a:cubicBezTo>
                  <a:pt x="200425" y="253765"/>
                  <a:pt x="234894" y="262095"/>
                  <a:pt x="269938" y="267983"/>
                </a:cubicBezTo>
                <a:cubicBezTo>
                  <a:pt x="304407" y="273872"/>
                  <a:pt x="339881" y="274015"/>
                  <a:pt x="375068" y="277031"/>
                </a:cubicBezTo>
                <a:cubicBezTo>
                  <a:pt x="410256" y="279904"/>
                  <a:pt x="445299" y="286223"/>
                  <a:pt x="480199" y="287085"/>
                </a:cubicBezTo>
                <a:cubicBezTo>
                  <a:pt x="484077" y="287085"/>
                  <a:pt x="488098" y="287085"/>
                  <a:pt x="491976" y="287228"/>
                </a:cubicBezTo>
                <a:cubicBezTo>
                  <a:pt x="491832" y="288090"/>
                  <a:pt x="491545" y="288808"/>
                  <a:pt x="491402" y="289670"/>
                </a:cubicBezTo>
                <a:cubicBezTo>
                  <a:pt x="486949" y="340081"/>
                  <a:pt x="456932" y="347836"/>
                  <a:pt x="481204" y="392215"/>
                </a:cubicBezTo>
                <a:cubicBezTo>
                  <a:pt x="497434" y="421801"/>
                  <a:pt x="527594" y="420652"/>
                  <a:pt x="548706" y="394370"/>
                </a:cubicBezTo>
                <a:cubicBezTo>
                  <a:pt x="580303" y="354874"/>
                  <a:pt x="554739" y="346113"/>
                  <a:pt x="559191" y="295702"/>
                </a:cubicBezTo>
                <a:cubicBezTo>
                  <a:pt x="559478" y="292686"/>
                  <a:pt x="559191" y="289813"/>
                  <a:pt x="558760" y="287085"/>
                </a:cubicBezTo>
                <a:cubicBezTo>
                  <a:pt x="567808" y="287085"/>
                  <a:pt x="576856" y="286941"/>
                  <a:pt x="585761" y="286941"/>
                </a:cubicBezTo>
                <a:cubicBezTo>
                  <a:pt x="622671" y="286941"/>
                  <a:pt x="659439" y="283781"/>
                  <a:pt x="696206" y="281771"/>
                </a:cubicBezTo>
                <a:cubicBezTo>
                  <a:pt x="732973" y="279760"/>
                  <a:pt x="769883" y="279760"/>
                  <a:pt x="806650" y="276026"/>
                </a:cubicBezTo>
                <a:cubicBezTo>
                  <a:pt x="843274" y="272292"/>
                  <a:pt x="880041" y="268845"/>
                  <a:pt x="916521" y="263531"/>
                </a:cubicBezTo>
                <a:cubicBezTo>
                  <a:pt x="953000" y="258217"/>
                  <a:pt x="989624" y="253765"/>
                  <a:pt x="1025960" y="247158"/>
                </a:cubicBezTo>
                <a:cubicBezTo>
                  <a:pt x="1057988" y="241413"/>
                  <a:pt x="1090877" y="229493"/>
                  <a:pt x="1125059" y="225902"/>
                </a:cubicBezTo>
                <a:cubicBezTo>
                  <a:pt x="1158810" y="222311"/>
                  <a:pt x="1193135" y="225184"/>
                  <a:pt x="1226312" y="227338"/>
                </a:cubicBezTo>
                <a:cubicBezTo>
                  <a:pt x="1260494" y="229636"/>
                  <a:pt x="1294388" y="234663"/>
                  <a:pt x="1325411" y="246871"/>
                </a:cubicBezTo>
                <a:cubicBezTo>
                  <a:pt x="1301426" y="265829"/>
                  <a:pt x="1276723" y="286510"/>
                  <a:pt x="1257765" y="312793"/>
                </a:cubicBezTo>
                <a:cubicBezTo>
                  <a:pt x="1241105" y="335772"/>
                  <a:pt x="1228179" y="365646"/>
                  <a:pt x="1220136" y="395519"/>
                </a:cubicBezTo>
                <a:cubicBezTo>
                  <a:pt x="1212093" y="425392"/>
                  <a:pt x="1208359" y="457707"/>
                  <a:pt x="1215109" y="486144"/>
                </a:cubicBezTo>
                <a:cubicBezTo>
                  <a:pt x="1221716" y="514581"/>
                  <a:pt x="1241967" y="537417"/>
                  <a:pt x="1269398" y="556231"/>
                </a:cubicBezTo>
                <a:cubicBezTo>
                  <a:pt x="1288644" y="569444"/>
                  <a:pt x="1309325" y="575907"/>
                  <a:pt x="1330150" y="576912"/>
                </a:cubicBezTo>
                <a:cubicBezTo>
                  <a:pt x="1330150" y="579067"/>
                  <a:pt x="1330581" y="581365"/>
                  <a:pt x="1331012" y="583519"/>
                </a:cubicBezTo>
                <a:cubicBezTo>
                  <a:pt x="1341640" y="632925"/>
                  <a:pt x="1313921" y="647000"/>
                  <a:pt x="1350257" y="682330"/>
                </a:cubicBezTo>
                <a:cubicBezTo>
                  <a:pt x="1374529" y="705741"/>
                  <a:pt x="1403541" y="700427"/>
                  <a:pt x="1415892" y="668974"/>
                </a:cubicBezTo>
                <a:cubicBezTo>
                  <a:pt x="1434419" y="621866"/>
                  <a:pt x="1404833" y="619281"/>
                  <a:pt x="1394062" y="569875"/>
                </a:cubicBezTo>
                <a:cubicBezTo>
                  <a:pt x="1393631" y="568008"/>
                  <a:pt x="1393056" y="566284"/>
                  <a:pt x="1392338" y="564561"/>
                </a:cubicBezTo>
                <a:cubicBezTo>
                  <a:pt x="1425945" y="550055"/>
                  <a:pt x="1457399" y="526070"/>
                  <a:pt x="1475926" y="496485"/>
                </a:cubicBezTo>
                <a:cubicBezTo>
                  <a:pt x="1493591" y="468191"/>
                  <a:pt x="1498474" y="436594"/>
                  <a:pt x="1496320" y="406865"/>
                </a:cubicBezTo>
                <a:cubicBezTo>
                  <a:pt x="1494166" y="376561"/>
                  <a:pt x="1480665" y="348267"/>
                  <a:pt x="1464149" y="321410"/>
                </a:cubicBezTo>
                <a:cubicBezTo>
                  <a:pt x="1447920" y="295127"/>
                  <a:pt x="1430541" y="267696"/>
                  <a:pt x="1406269" y="249456"/>
                </a:cubicBezTo>
                <a:cubicBezTo>
                  <a:pt x="1403253" y="247158"/>
                  <a:pt x="1400094" y="250174"/>
                  <a:pt x="1397221" y="248163"/>
                </a:cubicBezTo>
                <a:cubicBezTo>
                  <a:pt x="1430110" y="230211"/>
                  <a:pt x="1461564" y="213263"/>
                  <a:pt x="1495315" y="205077"/>
                </a:cubicBezTo>
                <a:cubicBezTo>
                  <a:pt x="1530789" y="196316"/>
                  <a:pt x="1566838" y="195742"/>
                  <a:pt x="1602600" y="196172"/>
                </a:cubicBezTo>
                <a:cubicBezTo>
                  <a:pt x="1638361" y="196603"/>
                  <a:pt x="1673980" y="200625"/>
                  <a:pt x="1709167" y="208811"/>
                </a:cubicBezTo>
                <a:cubicBezTo>
                  <a:pt x="1743779" y="216854"/>
                  <a:pt x="1778536" y="226620"/>
                  <a:pt x="1812000" y="240695"/>
                </a:cubicBezTo>
                <a:cubicBezTo>
                  <a:pt x="1844889" y="254483"/>
                  <a:pt x="1878353" y="268845"/>
                  <a:pt x="1909518" y="287228"/>
                </a:cubicBezTo>
                <a:cubicBezTo>
                  <a:pt x="1940541" y="305612"/>
                  <a:pt x="1969409" y="327873"/>
                  <a:pt x="1997845" y="349416"/>
                </a:cubicBezTo>
                <a:cubicBezTo>
                  <a:pt x="2027001" y="371390"/>
                  <a:pt x="2052565" y="397099"/>
                  <a:pt x="2078274" y="421083"/>
                </a:cubicBezTo>
                <a:cubicBezTo>
                  <a:pt x="2080428" y="423094"/>
                  <a:pt x="2082582" y="424961"/>
                  <a:pt x="2084736" y="426972"/>
                </a:cubicBezTo>
                <a:cubicBezTo>
                  <a:pt x="2083444" y="427977"/>
                  <a:pt x="2082151" y="428982"/>
                  <a:pt x="2081146" y="430131"/>
                </a:cubicBezTo>
                <a:cubicBezTo>
                  <a:pt x="2047395" y="467760"/>
                  <a:pt x="2023985" y="457132"/>
                  <a:pt x="2016804" y="507256"/>
                </a:cubicBezTo>
                <a:cubicBezTo>
                  <a:pt x="2011920" y="540576"/>
                  <a:pt x="2033320" y="561976"/>
                  <a:pt x="2065922" y="553646"/>
                </a:cubicBezTo>
                <a:cubicBezTo>
                  <a:pt x="2114897" y="541007"/>
                  <a:pt x="2097375" y="512714"/>
                  <a:pt x="2131126" y="475085"/>
                </a:cubicBezTo>
                <a:cubicBezTo>
                  <a:pt x="2132132" y="473936"/>
                  <a:pt x="2132993" y="472787"/>
                  <a:pt x="2133711" y="471638"/>
                </a:cubicBezTo>
                <a:cubicBezTo>
                  <a:pt x="2138594" y="476378"/>
                  <a:pt x="2143478" y="481117"/>
                  <a:pt x="2148217" y="486000"/>
                </a:cubicBezTo>
                <a:cubicBezTo>
                  <a:pt x="2170191" y="508980"/>
                  <a:pt x="2191591" y="532533"/>
                  <a:pt x="2213421" y="555800"/>
                </a:cubicBezTo>
                <a:cubicBezTo>
                  <a:pt x="2235108" y="579067"/>
                  <a:pt x="2254066" y="605062"/>
                  <a:pt x="2276615" y="627467"/>
                </a:cubicBezTo>
                <a:cubicBezTo>
                  <a:pt x="2299163" y="649872"/>
                  <a:pt x="2326451" y="667107"/>
                  <a:pt x="2350867" y="687644"/>
                </a:cubicBezTo>
                <a:cubicBezTo>
                  <a:pt x="2375713" y="708469"/>
                  <a:pt x="2398836" y="730874"/>
                  <a:pt x="2425694" y="747247"/>
                </a:cubicBezTo>
                <a:cubicBezTo>
                  <a:pt x="2453125" y="763907"/>
                  <a:pt x="2482567" y="776690"/>
                  <a:pt x="2511723" y="789328"/>
                </a:cubicBezTo>
                <a:cubicBezTo>
                  <a:pt x="2540878" y="801967"/>
                  <a:pt x="2571038" y="812308"/>
                  <a:pt x="2601773" y="821356"/>
                </a:cubicBezTo>
                <a:cubicBezTo>
                  <a:pt x="2632077" y="830260"/>
                  <a:pt x="2662812" y="839021"/>
                  <a:pt x="2694553" y="845053"/>
                </a:cubicBezTo>
                <a:cubicBezTo>
                  <a:pt x="2728016" y="851373"/>
                  <a:pt x="2762629" y="853527"/>
                  <a:pt x="2796667" y="858554"/>
                </a:cubicBezTo>
                <a:cubicBezTo>
                  <a:pt x="2830562" y="863581"/>
                  <a:pt x="2863882" y="873921"/>
                  <a:pt x="2898064" y="877512"/>
                </a:cubicBezTo>
                <a:cubicBezTo>
                  <a:pt x="2932246" y="881102"/>
                  <a:pt x="2966715" y="884118"/>
                  <a:pt x="3000897" y="885985"/>
                </a:cubicBezTo>
                <a:cubicBezTo>
                  <a:pt x="3035366" y="887852"/>
                  <a:pt x="3069835" y="882395"/>
                  <a:pt x="3104017" y="882108"/>
                </a:cubicBezTo>
                <a:cubicBezTo>
                  <a:pt x="3129725" y="881964"/>
                  <a:pt x="3155433" y="881246"/>
                  <a:pt x="3181142" y="879092"/>
                </a:cubicBezTo>
                <a:cubicBezTo>
                  <a:pt x="3181285" y="883975"/>
                  <a:pt x="3182291" y="889001"/>
                  <a:pt x="3184158" y="893741"/>
                </a:cubicBezTo>
                <a:cubicBezTo>
                  <a:pt x="3203259" y="940562"/>
                  <a:pt x="3179275" y="957796"/>
                  <a:pt x="3221068" y="986233"/>
                </a:cubicBezTo>
                <a:cubicBezTo>
                  <a:pt x="3248931" y="1005191"/>
                  <a:pt x="3274783" y="996143"/>
                  <a:pt x="3281533" y="963110"/>
                </a:cubicBezTo>
                <a:cubicBezTo>
                  <a:pt x="3291299" y="915284"/>
                  <a:pt x="3267745" y="914997"/>
                  <a:pt x="3248931" y="872629"/>
                </a:cubicBezTo>
                <a:cubicBezTo>
                  <a:pt x="3262862" y="871049"/>
                  <a:pt x="3276650" y="869038"/>
                  <a:pt x="3290294" y="866022"/>
                </a:cubicBezTo>
                <a:cubicBezTo>
                  <a:pt x="3320741" y="859128"/>
                  <a:pt x="3350758" y="849506"/>
                  <a:pt x="3379913" y="838303"/>
                </a:cubicBezTo>
                <a:cubicBezTo>
                  <a:pt x="3408925" y="827101"/>
                  <a:pt x="3436500" y="812595"/>
                  <a:pt x="3463645" y="796509"/>
                </a:cubicBezTo>
                <a:cubicBezTo>
                  <a:pt x="3499119" y="775397"/>
                  <a:pt x="3532008" y="749832"/>
                  <a:pt x="3561451" y="720821"/>
                </a:cubicBezTo>
                <a:cubicBezTo>
                  <a:pt x="3591037" y="691666"/>
                  <a:pt x="3616314" y="656909"/>
                  <a:pt x="3636277" y="620573"/>
                </a:cubicBezTo>
                <a:cubicBezTo>
                  <a:pt x="3670459" y="628903"/>
                  <a:pt x="3707083" y="635510"/>
                  <a:pt x="3742270" y="639100"/>
                </a:cubicBezTo>
                <a:cubicBezTo>
                  <a:pt x="3777314" y="642691"/>
                  <a:pt x="3812501" y="647718"/>
                  <a:pt x="3847688" y="646856"/>
                </a:cubicBezTo>
                <a:cubicBezTo>
                  <a:pt x="3883163" y="646138"/>
                  <a:pt x="3918781" y="643696"/>
                  <a:pt x="3953393" y="638813"/>
                </a:cubicBezTo>
                <a:cubicBezTo>
                  <a:pt x="3987144" y="634074"/>
                  <a:pt x="4018885" y="622009"/>
                  <a:pt x="4050912" y="612961"/>
                </a:cubicBezTo>
                <a:cubicBezTo>
                  <a:pt x="4073748" y="606498"/>
                  <a:pt x="4097014" y="601759"/>
                  <a:pt x="4119563" y="595152"/>
                </a:cubicBezTo>
                <a:cubicBezTo>
                  <a:pt x="4117265" y="638239"/>
                  <a:pt x="4091701" y="649154"/>
                  <a:pt x="4118845" y="688075"/>
                </a:cubicBezTo>
                <a:cubicBezTo>
                  <a:pt x="4138090" y="715794"/>
                  <a:pt x="4170405" y="715220"/>
                  <a:pt x="4188502" y="686639"/>
                </a:cubicBezTo>
                <a:cubicBezTo>
                  <a:pt x="4215646" y="643984"/>
                  <a:pt x="4189220" y="635223"/>
                  <a:pt x="4188071" y="584668"/>
                </a:cubicBezTo>
                <a:cubicBezTo>
                  <a:pt x="4188071" y="579067"/>
                  <a:pt x="4186060" y="574040"/>
                  <a:pt x="4183044" y="569588"/>
                </a:cubicBezTo>
                <a:cubicBezTo>
                  <a:pt x="4201715" y="560540"/>
                  <a:pt x="4220242" y="550773"/>
                  <a:pt x="4238912" y="541438"/>
                </a:cubicBezTo>
                <a:cubicBezTo>
                  <a:pt x="4268929" y="526501"/>
                  <a:pt x="4296936" y="507831"/>
                  <a:pt x="4326522" y="491314"/>
                </a:cubicBezTo>
                <a:cubicBezTo>
                  <a:pt x="4357113" y="474223"/>
                  <a:pt x="4387704" y="456414"/>
                  <a:pt x="4418870" y="439610"/>
                </a:cubicBezTo>
                <a:cubicBezTo>
                  <a:pt x="4449892" y="422807"/>
                  <a:pt x="4482351" y="408445"/>
                  <a:pt x="4514522" y="393939"/>
                </a:cubicBezTo>
                <a:cubicBezTo>
                  <a:pt x="4546837" y="379433"/>
                  <a:pt x="4579870" y="366938"/>
                  <a:pt x="4613764" y="356885"/>
                </a:cubicBezTo>
                <a:cubicBezTo>
                  <a:pt x="4647372" y="346975"/>
                  <a:pt x="4682415" y="343959"/>
                  <a:pt x="4718033" y="340368"/>
                </a:cubicBezTo>
                <a:cubicBezTo>
                  <a:pt x="4755949" y="336634"/>
                  <a:pt x="4797456" y="331894"/>
                  <a:pt x="4837670" y="339363"/>
                </a:cubicBezTo>
                <a:cubicBezTo>
                  <a:pt x="4877453" y="346831"/>
                  <a:pt x="4915513" y="363348"/>
                  <a:pt x="4948833" y="383885"/>
                </a:cubicBezTo>
                <a:cubicBezTo>
                  <a:pt x="4983014" y="404854"/>
                  <a:pt x="5009010" y="434440"/>
                  <a:pt x="5027250" y="471351"/>
                </a:cubicBezTo>
                <a:cubicBezTo>
                  <a:pt x="5026819" y="470489"/>
                  <a:pt x="4981579" y="516161"/>
                  <a:pt x="4977844" y="521475"/>
                </a:cubicBezTo>
                <a:cubicBezTo>
                  <a:pt x="4963769" y="541869"/>
                  <a:pt x="4953716" y="565997"/>
                  <a:pt x="4947397" y="589982"/>
                </a:cubicBezTo>
                <a:cubicBezTo>
                  <a:pt x="4941508" y="612100"/>
                  <a:pt x="4937918" y="644702"/>
                  <a:pt x="4946104" y="669404"/>
                </a:cubicBezTo>
                <a:cubicBezTo>
                  <a:pt x="4943806" y="672277"/>
                  <a:pt x="4941795" y="675580"/>
                  <a:pt x="4940359" y="679602"/>
                </a:cubicBezTo>
                <a:cubicBezTo>
                  <a:pt x="4923843" y="727427"/>
                  <a:pt x="4889804" y="726709"/>
                  <a:pt x="4902587" y="775541"/>
                </a:cubicBezTo>
                <a:cubicBezTo>
                  <a:pt x="4911204" y="808143"/>
                  <a:pt x="4941939" y="816042"/>
                  <a:pt x="4968796" y="795504"/>
                </a:cubicBezTo>
                <a:cubicBezTo>
                  <a:pt x="5009010" y="764769"/>
                  <a:pt x="4984882" y="748396"/>
                  <a:pt x="5001398" y="700570"/>
                </a:cubicBezTo>
                <a:cubicBezTo>
                  <a:pt x="5002116" y="698416"/>
                  <a:pt x="5002547" y="696405"/>
                  <a:pt x="5002834" y="694395"/>
                </a:cubicBezTo>
                <a:cubicBezTo>
                  <a:pt x="5025670" y="683049"/>
                  <a:pt x="5047788" y="658346"/>
                  <a:pt x="5057267" y="643553"/>
                </a:cubicBezTo>
                <a:cubicBezTo>
                  <a:pt x="5072491" y="619999"/>
                  <a:pt x="5082401" y="592136"/>
                  <a:pt x="5085273" y="564417"/>
                </a:cubicBezTo>
                <a:cubicBezTo>
                  <a:pt x="5088002" y="536842"/>
                  <a:pt x="5084411" y="507400"/>
                  <a:pt x="5075363" y="481117"/>
                </a:cubicBezTo>
                <a:cubicBezTo>
                  <a:pt x="5076656" y="480255"/>
                  <a:pt x="5074932" y="479394"/>
                  <a:pt x="5076081" y="478532"/>
                </a:cubicBezTo>
                <a:cubicBezTo>
                  <a:pt x="5102795" y="461441"/>
                  <a:pt x="5131806" y="451531"/>
                  <a:pt x="5161392" y="446217"/>
                </a:cubicBezTo>
                <a:cubicBezTo>
                  <a:pt x="5191265" y="440903"/>
                  <a:pt x="5222431" y="437600"/>
                  <a:pt x="5253023" y="441047"/>
                </a:cubicBezTo>
                <a:cubicBezTo>
                  <a:pt x="5283327" y="444494"/>
                  <a:pt x="5312913" y="455122"/>
                  <a:pt x="5341924" y="464313"/>
                </a:cubicBezTo>
                <a:cubicBezTo>
                  <a:pt x="5373378" y="474223"/>
                  <a:pt x="5405405" y="483128"/>
                  <a:pt x="5435709" y="496485"/>
                </a:cubicBezTo>
                <a:cubicBezTo>
                  <a:pt x="5465870" y="509698"/>
                  <a:pt x="5494737" y="526214"/>
                  <a:pt x="5524323" y="540863"/>
                </a:cubicBezTo>
                <a:cubicBezTo>
                  <a:pt x="5553909" y="555656"/>
                  <a:pt x="5582203" y="573035"/>
                  <a:pt x="5611645" y="587540"/>
                </a:cubicBezTo>
                <a:cubicBezTo>
                  <a:pt x="5657173" y="609802"/>
                  <a:pt x="5658465" y="607217"/>
                  <a:pt x="5703994" y="629478"/>
                </a:cubicBezTo>
                <a:cubicBezTo>
                  <a:pt x="5749522" y="651739"/>
                  <a:pt x="5748085" y="654755"/>
                  <a:pt x="5793613" y="677016"/>
                </a:cubicBezTo>
                <a:cubicBezTo>
                  <a:pt x="5839141" y="699278"/>
                  <a:pt x="5840721" y="696118"/>
                  <a:pt x="5886249" y="718379"/>
                </a:cubicBezTo>
                <a:cubicBezTo>
                  <a:pt x="5917558" y="733747"/>
                  <a:pt x="5948724" y="750263"/>
                  <a:pt x="5980465" y="766205"/>
                </a:cubicBezTo>
                <a:cubicBezTo>
                  <a:pt x="5948294" y="801392"/>
                  <a:pt x="5917415" y="789041"/>
                  <a:pt x="5911527" y="838016"/>
                </a:cubicBezTo>
                <a:cubicBezTo>
                  <a:pt x="5907361" y="871480"/>
                  <a:pt x="5932351" y="889001"/>
                  <a:pt x="5964810" y="879810"/>
                </a:cubicBezTo>
                <a:cubicBezTo>
                  <a:pt x="6013497" y="866166"/>
                  <a:pt x="6000141" y="845341"/>
                  <a:pt x="6033174" y="806994"/>
                </a:cubicBezTo>
                <a:cubicBezTo>
                  <a:pt x="6035759" y="803978"/>
                  <a:pt x="6037626" y="800387"/>
                  <a:pt x="6038775" y="796797"/>
                </a:cubicBezTo>
                <a:cubicBezTo>
                  <a:pt x="6051701" y="803690"/>
                  <a:pt x="6064627" y="810441"/>
                  <a:pt x="6077984" y="816616"/>
                </a:cubicBezTo>
                <a:cubicBezTo>
                  <a:pt x="6110586" y="831697"/>
                  <a:pt x="6143331" y="847064"/>
                  <a:pt x="6176651" y="859990"/>
                </a:cubicBezTo>
                <a:cubicBezTo>
                  <a:pt x="6210259" y="873059"/>
                  <a:pt x="6245159" y="882539"/>
                  <a:pt x="6279628" y="892017"/>
                </a:cubicBezTo>
                <a:cubicBezTo>
                  <a:pt x="6314240" y="901497"/>
                  <a:pt x="6349428" y="909108"/>
                  <a:pt x="6385189" y="913561"/>
                </a:cubicBezTo>
                <a:cubicBezTo>
                  <a:pt x="6424973" y="918587"/>
                  <a:pt x="6465617" y="920455"/>
                  <a:pt x="6505113" y="915859"/>
                </a:cubicBezTo>
                <a:cubicBezTo>
                  <a:pt x="6506693" y="915715"/>
                  <a:pt x="6508129" y="915428"/>
                  <a:pt x="6509709" y="915141"/>
                </a:cubicBezTo>
                <a:cubicBezTo>
                  <a:pt x="6509996" y="917008"/>
                  <a:pt x="6510284" y="918875"/>
                  <a:pt x="6510858" y="920742"/>
                </a:cubicBezTo>
                <a:cubicBezTo>
                  <a:pt x="6527087" y="968711"/>
                  <a:pt x="6505688" y="983791"/>
                  <a:pt x="6545758" y="1014670"/>
                </a:cubicBezTo>
                <a:cubicBezTo>
                  <a:pt x="6572472" y="1035208"/>
                  <a:pt x="6600047" y="1027165"/>
                  <a:pt x="6608808" y="994707"/>
                </a:cubicBezTo>
                <a:cubicBezTo>
                  <a:pt x="6621877" y="945875"/>
                  <a:pt x="6589994" y="947455"/>
                  <a:pt x="6573764" y="899629"/>
                </a:cubicBezTo>
                <a:cubicBezTo>
                  <a:pt x="6573764" y="899342"/>
                  <a:pt x="6573620" y="899199"/>
                  <a:pt x="6573477" y="898911"/>
                </a:cubicBezTo>
                <a:cubicBezTo>
                  <a:pt x="6588844" y="893310"/>
                  <a:pt x="6603925" y="886991"/>
                  <a:pt x="6619005" y="880384"/>
                </a:cubicBezTo>
                <a:cubicBezTo>
                  <a:pt x="6656203" y="863868"/>
                  <a:pt x="6690672" y="843474"/>
                  <a:pt x="6721407" y="817334"/>
                </a:cubicBezTo>
                <a:cubicBezTo>
                  <a:pt x="6752142" y="791195"/>
                  <a:pt x="6780866" y="762184"/>
                  <a:pt x="6806143" y="730874"/>
                </a:cubicBezTo>
                <a:cubicBezTo>
                  <a:pt x="6833575" y="696836"/>
                  <a:pt x="6858422" y="653463"/>
                  <a:pt x="6879965" y="610376"/>
                </a:cubicBezTo>
                <a:cubicBezTo>
                  <a:pt x="6918742" y="606786"/>
                  <a:pt x="6959675" y="602190"/>
                  <a:pt x="6997447" y="590126"/>
                </a:cubicBezTo>
                <a:cubicBezTo>
                  <a:pt x="7034645" y="578349"/>
                  <a:pt x="7070119" y="560109"/>
                  <a:pt x="7106025" y="544310"/>
                </a:cubicBezTo>
                <a:cubicBezTo>
                  <a:pt x="7142505" y="528081"/>
                  <a:pt x="7179703" y="514150"/>
                  <a:pt x="7214315" y="498064"/>
                </a:cubicBezTo>
                <a:cubicBezTo>
                  <a:pt x="7244188" y="484133"/>
                  <a:pt x="7274349" y="469484"/>
                  <a:pt x="7305084" y="456414"/>
                </a:cubicBezTo>
                <a:cubicBezTo>
                  <a:pt x="7335819" y="443345"/>
                  <a:pt x="7365836" y="428121"/>
                  <a:pt x="7397576" y="418354"/>
                </a:cubicBezTo>
                <a:cubicBezTo>
                  <a:pt x="7429460" y="408588"/>
                  <a:pt x="7462780" y="404854"/>
                  <a:pt x="7495957" y="400976"/>
                </a:cubicBezTo>
                <a:cubicBezTo>
                  <a:pt x="7511899" y="399109"/>
                  <a:pt x="7527553" y="398391"/>
                  <a:pt x="7543064" y="398535"/>
                </a:cubicBezTo>
                <a:cubicBezTo>
                  <a:pt x="7543064" y="399253"/>
                  <a:pt x="7542778" y="399971"/>
                  <a:pt x="7542778" y="400689"/>
                </a:cubicBezTo>
                <a:cubicBezTo>
                  <a:pt x="7538468" y="451100"/>
                  <a:pt x="7508021" y="456127"/>
                  <a:pt x="7532293" y="500506"/>
                </a:cubicBezTo>
                <a:cubicBezTo>
                  <a:pt x="7548522" y="530092"/>
                  <a:pt x="7575810" y="532390"/>
                  <a:pt x="7596922" y="506107"/>
                </a:cubicBezTo>
                <a:cubicBezTo>
                  <a:pt x="7628519" y="466611"/>
                  <a:pt x="7600082" y="456558"/>
                  <a:pt x="7604535" y="406147"/>
                </a:cubicBezTo>
                <a:cubicBezTo>
                  <a:pt x="7604535" y="405285"/>
                  <a:pt x="7604535" y="404280"/>
                  <a:pt x="7604535" y="403418"/>
                </a:cubicBezTo>
                <a:cubicBezTo>
                  <a:pt x="7627514" y="405859"/>
                  <a:pt x="7650350" y="408588"/>
                  <a:pt x="7672180" y="415913"/>
                </a:cubicBezTo>
                <a:cubicBezTo>
                  <a:pt x="7699899" y="425248"/>
                  <a:pt x="7724602" y="443057"/>
                  <a:pt x="7751171" y="457276"/>
                </a:cubicBezTo>
                <a:cubicBezTo>
                  <a:pt x="7779322" y="472356"/>
                  <a:pt x="7807328" y="487867"/>
                  <a:pt x="7834759" y="505245"/>
                </a:cubicBezTo>
                <a:cubicBezTo>
                  <a:pt x="7861904" y="522480"/>
                  <a:pt x="7891059" y="536555"/>
                  <a:pt x="7918347" y="553646"/>
                </a:cubicBezTo>
                <a:cubicBezTo>
                  <a:pt x="7945779" y="570737"/>
                  <a:pt x="7973928" y="585961"/>
                  <a:pt x="8002366" y="600466"/>
                </a:cubicBezTo>
                <a:cubicBezTo>
                  <a:pt x="8031090" y="615116"/>
                  <a:pt x="8058378" y="632925"/>
                  <a:pt x="8089113" y="642404"/>
                </a:cubicBezTo>
                <a:cubicBezTo>
                  <a:pt x="8108071" y="648292"/>
                  <a:pt x="8127747" y="651452"/>
                  <a:pt x="8147997" y="653606"/>
                </a:cubicBezTo>
                <a:cubicBezTo>
                  <a:pt x="8150870" y="656479"/>
                  <a:pt x="8154892" y="658202"/>
                  <a:pt x="8160206" y="657915"/>
                </a:cubicBezTo>
                <a:cubicBezTo>
                  <a:pt x="8166094" y="657484"/>
                  <a:pt x="8171839" y="656909"/>
                  <a:pt x="8177583" y="656191"/>
                </a:cubicBezTo>
                <a:cubicBezTo>
                  <a:pt x="8179882" y="656335"/>
                  <a:pt x="8182035" y="656479"/>
                  <a:pt x="8184334" y="656622"/>
                </a:cubicBezTo>
                <a:cubicBezTo>
                  <a:pt x="8188930" y="656909"/>
                  <a:pt x="8192233" y="655617"/>
                  <a:pt x="8194962" y="653750"/>
                </a:cubicBezTo>
                <a:cubicBezTo>
                  <a:pt x="8215356" y="650590"/>
                  <a:pt x="8235319" y="645994"/>
                  <a:pt x="8254565" y="639962"/>
                </a:cubicBezTo>
                <a:cubicBezTo>
                  <a:pt x="8285299" y="630340"/>
                  <a:pt x="8315891" y="619999"/>
                  <a:pt x="8344615" y="605349"/>
                </a:cubicBezTo>
                <a:cubicBezTo>
                  <a:pt x="8373052" y="590844"/>
                  <a:pt x="8401633" y="575476"/>
                  <a:pt x="8429064" y="558385"/>
                </a:cubicBezTo>
                <a:cubicBezTo>
                  <a:pt x="8456352" y="541438"/>
                  <a:pt x="8481342" y="520613"/>
                  <a:pt x="8508487" y="503522"/>
                </a:cubicBezTo>
                <a:cubicBezTo>
                  <a:pt x="8535774" y="486287"/>
                  <a:pt x="8562057" y="467042"/>
                  <a:pt x="8590208" y="451962"/>
                </a:cubicBezTo>
                <a:cubicBezTo>
                  <a:pt x="8616777" y="437743"/>
                  <a:pt x="8646363" y="431568"/>
                  <a:pt x="8674082" y="422089"/>
                </a:cubicBezTo>
                <a:cubicBezTo>
                  <a:pt x="8695913" y="414620"/>
                  <a:pt x="8717886" y="409019"/>
                  <a:pt x="8740291" y="405141"/>
                </a:cubicBezTo>
                <a:cubicBezTo>
                  <a:pt x="8740291" y="405429"/>
                  <a:pt x="8740291" y="405716"/>
                  <a:pt x="8740291" y="406147"/>
                </a:cubicBezTo>
                <a:cubicBezTo>
                  <a:pt x="8744600" y="456558"/>
                  <a:pt x="8712716" y="469053"/>
                  <a:pt x="8744169" y="508549"/>
                </a:cubicBezTo>
                <a:cubicBezTo>
                  <a:pt x="8765282" y="534831"/>
                  <a:pt x="8797883" y="531528"/>
                  <a:pt x="8814113" y="501942"/>
                </a:cubicBezTo>
                <a:cubicBezTo>
                  <a:pt x="8838385" y="457563"/>
                  <a:pt x="8810666" y="450813"/>
                  <a:pt x="8806357" y="400402"/>
                </a:cubicBezTo>
                <a:cubicBezTo>
                  <a:pt x="8806357" y="399827"/>
                  <a:pt x="8806070" y="399396"/>
                  <a:pt x="8806070" y="398822"/>
                </a:cubicBezTo>
                <a:cubicBezTo>
                  <a:pt x="8819858" y="398535"/>
                  <a:pt x="8833932" y="398822"/>
                  <a:pt x="8848151" y="400545"/>
                </a:cubicBezTo>
                <a:cubicBezTo>
                  <a:pt x="8881327" y="404423"/>
                  <a:pt x="8915079" y="407152"/>
                  <a:pt x="8946962" y="416918"/>
                </a:cubicBezTo>
                <a:cubicBezTo>
                  <a:pt x="8978703" y="426685"/>
                  <a:pt x="9007858" y="444494"/>
                  <a:pt x="9038593" y="457563"/>
                </a:cubicBezTo>
                <a:cubicBezTo>
                  <a:pt x="9069328" y="470633"/>
                  <a:pt x="9099776" y="484277"/>
                  <a:pt x="9129793" y="498352"/>
                </a:cubicBezTo>
                <a:cubicBezTo>
                  <a:pt x="9164261" y="514437"/>
                  <a:pt x="9201172" y="529230"/>
                  <a:pt x="9237652" y="545459"/>
                </a:cubicBezTo>
                <a:cubicBezTo>
                  <a:pt x="9273414" y="561401"/>
                  <a:pt x="9310324" y="575476"/>
                  <a:pt x="9347522" y="587253"/>
                </a:cubicBezTo>
                <a:cubicBezTo>
                  <a:pt x="9385295" y="599317"/>
                  <a:pt x="9424359" y="608222"/>
                  <a:pt x="9463137" y="611812"/>
                </a:cubicBezTo>
                <a:cubicBezTo>
                  <a:pt x="9484681" y="654899"/>
                  <a:pt x="9511681" y="696118"/>
                  <a:pt x="9539114" y="730156"/>
                </a:cubicBezTo>
                <a:cubicBezTo>
                  <a:pt x="9564390" y="761466"/>
                  <a:pt x="9593114" y="789903"/>
                  <a:pt x="9623850" y="816185"/>
                </a:cubicBezTo>
                <a:cubicBezTo>
                  <a:pt x="9654585" y="842325"/>
                  <a:pt x="9687905" y="864155"/>
                  <a:pt x="9724959" y="880671"/>
                </a:cubicBezTo>
                <a:cubicBezTo>
                  <a:pt x="9739034" y="886991"/>
                  <a:pt x="9753253" y="892161"/>
                  <a:pt x="9767615" y="896901"/>
                </a:cubicBezTo>
                <a:cubicBezTo>
                  <a:pt x="9767327" y="897619"/>
                  <a:pt x="9766897" y="898193"/>
                  <a:pt x="9766753" y="898911"/>
                </a:cubicBezTo>
                <a:cubicBezTo>
                  <a:pt x="9750524" y="946881"/>
                  <a:pt x="9725678" y="945301"/>
                  <a:pt x="9738890" y="994132"/>
                </a:cubicBezTo>
                <a:cubicBezTo>
                  <a:pt x="9747651" y="1026734"/>
                  <a:pt x="9773216" y="1037937"/>
                  <a:pt x="9799930" y="1017399"/>
                </a:cubicBezTo>
                <a:cubicBezTo>
                  <a:pt x="9840000" y="986520"/>
                  <a:pt x="9818888" y="969860"/>
                  <a:pt x="9835117" y="921891"/>
                </a:cubicBezTo>
                <a:cubicBezTo>
                  <a:pt x="9836122" y="919018"/>
                  <a:pt x="9836409" y="915859"/>
                  <a:pt x="9836553" y="912699"/>
                </a:cubicBezTo>
                <a:cubicBezTo>
                  <a:pt x="9837558" y="912699"/>
                  <a:pt x="9838420" y="912986"/>
                  <a:pt x="9839425" y="913130"/>
                </a:cubicBezTo>
                <a:cubicBezTo>
                  <a:pt x="9878921" y="917726"/>
                  <a:pt x="9919279" y="919306"/>
                  <a:pt x="9959062" y="914279"/>
                </a:cubicBezTo>
                <a:cubicBezTo>
                  <a:pt x="9994824" y="909826"/>
                  <a:pt x="10029292" y="899629"/>
                  <a:pt x="10063906" y="890150"/>
                </a:cubicBezTo>
                <a:cubicBezTo>
                  <a:pt x="10098374" y="880671"/>
                  <a:pt x="10132700" y="870331"/>
                  <a:pt x="10166308" y="857261"/>
                </a:cubicBezTo>
                <a:cubicBezTo>
                  <a:pt x="10199628" y="844335"/>
                  <a:pt x="10231799" y="828250"/>
                  <a:pt x="10264401" y="813026"/>
                </a:cubicBezTo>
                <a:cubicBezTo>
                  <a:pt x="10277758" y="806850"/>
                  <a:pt x="10291401" y="801249"/>
                  <a:pt x="10305045" y="795648"/>
                </a:cubicBezTo>
                <a:cubicBezTo>
                  <a:pt x="10306195" y="799813"/>
                  <a:pt x="10308206" y="803834"/>
                  <a:pt x="10311221" y="807425"/>
                </a:cubicBezTo>
                <a:cubicBezTo>
                  <a:pt x="10344255" y="845771"/>
                  <a:pt x="10330323" y="868320"/>
                  <a:pt x="10379011" y="881964"/>
                </a:cubicBezTo>
                <a:cubicBezTo>
                  <a:pt x="10411469" y="891012"/>
                  <a:pt x="10437321" y="871910"/>
                  <a:pt x="10433299" y="838447"/>
                </a:cubicBezTo>
                <a:cubicBezTo>
                  <a:pt x="10427411" y="790477"/>
                  <a:pt x="10397538" y="801105"/>
                  <a:pt x="10366228" y="768790"/>
                </a:cubicBezTo>
                <a:cubicBezTo>
                  <a:pt x="10397538" y="752992"/>
                  <a:pt x="10427841" y="735470"/>
                  <a:pt x="10458720" y="720390"/>
                </a:cubicBezTo>
                <a:cubicBezTo>
                  <a:pt x="10504248" y="698129"/>
                  <a:pt x="10504679" y="698990"/>
                  <a:pt x="10550207" y="676729"/>
                </a:cubicBezTo>
                <a:cubicBezTo>
                  <a:pt x="10595735" y="654468"/>
                  <a:pt x="10595879" y="654755"/>
                  <a:pt x="10641407" y="632494"/>
                </a:cubicBezTo>
                <a:cubicBezTo>
                  <a:pt x="10686935" y="610233"/>
                  <a:pt x="10684636" y="605493"/>
                  <a:pt x="10730165" y="583232"/>
                </a:cubicBezTo>
                <a:cubicBezTo>
                  <a:pt x="10759607" y="568726"/>
                  <a:pt x="10790773" y="557236"/>
                  <a:pt x="10820503" y="542443"/>
                </a:cubicBezTo>
                <a:cubicBezTo>
                  <a:pt x="10850088" y="527794"/>
                  <a:pt x="10878669" y="510990"/>
                  <a:pt x="10908973" y="497777"/>
                </a:cubicBezTo>
                <a:cubicBezTo>
                  <a:pt x="10939278" y="484564"/>
                  <a:pt x="10971305" y="475659"/>
                  <a:pt x="11002758" y="465893"/>
                </a:cubicBezTo>
                <a:cubicBezTo>
                  <a:pt x="11031770" y="456845"/>
                  <a:pt x="11061786" y="451531"/>
                  <a:pt x="11092090" y="448084"/>
                </a:cubicBezTo>
                <a:cubicBezTo>
                  <a:pt x="11122681" y="444494"/>
                  <a:pt x="11153417" y="440041"/>
                  <a:pt x="11183290" y="445499"/>
                </a:cubicBezTo>
                <a:cubicBezTo>
                  <a:pt x="11212876" y="450813"/>
                  <a:pt x="11239302" y="465750"/>
                  <a:pt x="11266016" y="482840"/>
                </a:cubicBezTo>
                <a:cubicBezTo>
                  <a:pt x="11267308" y="483702"/>
                  <a:pt x="11272478" y="482122"/>
                  <a:pt x="11273628" y="482840"/>
                </a:cubicBezTo>
                <a:cubicBezTo>
                  <a:pt x="11264579" y="509123"/>
                  <a:pt x="11262426" y="536555"/>
                  <a:pt x="11265297" y="564274"/>
                </a:cubicBezTo>
                <a:cubicBezTo>
                  <a:pt x="11268026" y="591993"/>
                  <a:pt x="11273915" y="619137"/>
                  <a:pt x="11289139" y="642835"/>
                </a:cubicBezTo>
                <a:cubicBezTo>
                  <a:pt x="11299049" y="658202"/>
                  <a:pt x="11320880" y="683910"/>
                  <a:pt x="11343571" y="694682"/>
                </a:cubicBezTo>
                <a:cubicBezTo>
                  <a:pt x="11343859" y="696549"/>
                  <a:pt x="11344433" y="698560"/>
                  <a:pt x="11345008" y="700427"/>
                </a:cubicBezTo>
                <a:cubicBezTo>
                  <a:pt x="11361524" y="748253"/>
                  <a:pt x="11336390" y="764051"/>
                  <a:pt x="11376604" y="794786"/>
                </a:cubicBezTo>
                <a:cubicBezTo>
                  <a:pt x="11403462" y="815180"/>
                  <a:pt x="11431755" y="808286"/>
                  <a:pt x="11440372" y="775684"/>
                </a:cubicBezTo>
                <a:cubicBezTo>
                  <a:pt x="11453154" y="726709"/>
                  <a:pt x="11423568" y="726853"/>
                  <a:pt x="11407052" y="679027"/>
                </a:cubicBezTo>
                <a:cubicBezTo>
                  <a:pt x="11405185" y="673570"/>
                  <a:pt x="11401881" y="669261"/>
                  <a:pt x="11397860" y="665814"/>
                </a:cubicBezTo>
                <a:cubicBezTo>
                  <a:pt x="11404898" y="641973"/>
                  <a:pt x="11401163" y="612243"/>
                  <a:pt x="11395562" y="590844"/>
                </a:cubicBezTo>
                <a:cubicBezTo>
                  <a:pt x="11389243" y="566859"/>
                  <a:pt x="11376604" y="545316"/>
                  <a:pt x="11362529" y="524922"/>
                </a:cubicBezTo>
                <a:cubicBezTo>
                  <a:pt x="11358795" y="519607"/>
                  <a:pt x="11313841" y="469053"/>
                  <a:pt x="11313411" y="469915"/>
                </a:cubicBezTo>
                <a:cubicBezTo>
                  <a:pt x="11331651" y="433004"/>
                  <a:pt x="11359800" y="402556"/>
                  <a:pt x="11393982" y="381587"/>
                </a:cubicBezTo>
                <a:cubicBezTo>
                  <a:pt x="11427303" y="361050"/>
                  <a:pt x="11467516" y="349416"/>
                  <a:pt x="11507300" y="341948"/>
                </a:cubicBezTo>
                <a:cubicBezTo>
                  <a:pt x="11542343" y="335341"/>
                  <a:pt x="11578249" y="333331"/>
                  <a:pt x="11611999" y="335341"/>
                </a:cubicBezTo>
                <a:cubicBezTo>
                  <a:pt x="11615446" y="336490"/>
                  <a:pt x="11619180" y="337209"/>
                  <a:pt x="11623202" y="337065"/>
                </a:cubicBezTo>
                <a:cubicBezTo>
                  <a:pt x="11624926" y="337065"/>
                  <a:pt x="11626361" y="336634"/>
                  <a:pt x="11627941" y="336347"/>
                </a:cubicBezTo>
                <a:cubicBezTo>
                  <a:pt x="11663128" y="339937"/>
                  <a:pt x="11697310" y="347836"/>
                  <a:pt x="11730631" y="357746"/>
                </a:cubicBezTo>
                <a:cubicBezTo>
                  <a:pt x="11764381" y="367800"/>
                  <a:pt x="11798133" y="379002"/>
                  <a:pt x="11830304" y="393508"/>
                </a:cubicBezTo>
                <a:cubicBezTo>
                  <a:pt x="11862331" y="407870"/>
                  <a:pt x="11891199" y="429270"/>
                  <a:pt x="11922365" y="445930"/>
                </a:cubicBezTo>
                <a:cubicBezTo>
                  <a:pt x="11953531" y="462733"/>
                  <a:pt x="11985558" y="477670"/>
                  <a:pt x="12016150" y="494761"/>
                </a:cubicBezTo>
                <a:cubicBezTo>
                  <a:pt x="12045736" y="511277"/>
                  <a:pt x="12074604" y="528656"/>
                  <a:pt x="12104477" y="543592"/>
                </a:cubicBezTo>
                <a:cubicBezTo>
                  <a:pt x="12124440" y="553502"/>
                  <a:pt x="12144547" y="562838"/>
                  <a:pt x="12164798" y="571886"/>
                </a:cubicBezTo>
                <a:cubicBezTo>
                  <a:pt x="12163218" y="575907"/>
                  <a:pt x="12162356" y="580359"/>
                  <a:pt x="12162213" y="585099"/>
                </a:cubicBezTo>
                <a:cubicBezTo>
                  <a:pt x="12161064" y="635654"/>
                  <a:pt x="12130329" y="643265"/>
                  <a:pt x="12157474" y="685921"/>
                </a:cubicBezTo>
                <a:cubicBezTo>
                  <a:pt x="12175569" y="714358"/>
                  <a:pt x="12206304" y="716081"/>
                  <a:pt x="12225694" y="688506"/>
                </a:cubicBezTo>
                <a:cubicBezTo>
                  <a:pt x="12252263" y="650446"/>
                  <a:pt x="12232300" y="638957"/>
                  <a:pt x="12229715" y="598168"/>
                </a:cubicBezTo>
                <a:cubicBezTo>
                  <a:pt x="12250252" y="605637"/>
                  <a:pt x="12270934" y="612674"/>
                  <a:pt x="12291903" y="618563"/>
                </a:cubicBezTo>
                <a:cubicBezTo>
                  <a:pt x="12323930" y="627611"/>
                  <a:pt x="12356963" y="635654"/>
                  <a:pt x="12390715" y="640537"/>
                </a:cubicBezTo>
                <a:cubicBezTo>
                  <a:pt x="12425327" y="645420"/>
                  <a:pt x="12461232" y="642547"/>
                  <a:pt x="12496707" y="643265"/>
                </a:cubicBezTo>
                <a:cubicBezTo>
                  <a:pt x="12531894" y="643984"/>
                  <a:pt x="12567369" y="646281"/>
                  <a:pt x="12602412" y="642691"/>
                </a:cubicBezTo>
                <a:cubicBezTo>
                  <a:pt x="12637600" y="639100"/>
                  <a:pt x="12670920" y="634935"/>
                  <a:pt x="12704958" y="626605"/>
                </a:cubicBezTo>
                <a:cubicBezTo>
                  <a:pt x="12724921" y="662942"/>
                  <a:pt x="12753645" y="691379"/>
                  <a:pt x="12783231" y="720534"/>
                </a:cubicBezTo>
                <a:cubicBezTo>
                  <a:pt x="12812674" y="749545"/>
                  <a:pt x="12845132" y="775397"/>
                  <a:pt x="12880750" y="796509"/>
                </a:cubicBezTo>
                <a:cubicBezTo>
                  <a:pt x="12907895" y="812595"/>
                  <a:pt x="12935900" y="826095"/>
                  <a:pt x="12964912" y="837154"/>
                </a:cubicBezTo>
                <a:cubicBezTo>
                  <a:pt x="12994068" y="848357"/>
                  <a:pt x="13023510" y="858985"/>
                  <a:pt x="13054101" y="865878"/>
                </a:cubicBezTo>
                <a:cubicBezTo>
                  <a:pt x="13069612" y="869325"/>
                  <a:pt x="13085411" y="871192"/>
                  <a:pt x="13101209" y="872629"/>
                </a:cubicBezTo>
                <a:cubicBezTo>
                  <a:pt x="13082251" y="916864"/>
                  <a:pt x="13055250" y="913992"/>
                  <a:pt x="13065160" y="962679"/>
                </a:cubicBezTo>
                <a:cubicBezTo>
                  <a:pt x="13071910" y="995712"/>
                  <a:pt x="13095751" y="1005909"/>
                  <a:pt x="13123757" y="986951"/>
                </a:cubicBezTo>
                <a:cubicBezTo>
                  <a:pt x="13165552" y="958514"/>
                  <a:pt x="13144295" y="941854"/>
                  <a:pt x="13163397" y="895034"/>
                </a:cubicBezTo>
                <a:cubicBezTo>
                  <a:pt x="13165552" y="889576"/>
                  <a:pt x="13166126" y="883831"/>
                  <a:pt x="13165552" y="878086"/>
                </a:cubicBezTo>
                <a:cubicBezTo>
                  <a:pt x="13190542" y="880384"/>
                  <a:pt x="13215388" y="882108"/>
                  <a:pt x="13240378" y="882251"/>
                </a:cubicBezTo>
                <a:cubicBezTo>
                  <a:pt x="13274560" y="882539"/>
                  <a:pt x="13308885" y="884549"/>
                  <a:pt x="13343354" y="882682"/>
                </a:cubicBezTo>
                <a:cubicBezTo>
                  <a:pt x="13377536" y="880815"/>
                  <a:pt x="13411718" y="876219"/>
                  <a:pt x="13445900" y="872629"/>
                </a:cubicBezTo>
                <a:cubicBezTo>
                  <a:pt x="13480082" y="869038"/>
                  <a:pt x="13513976" y="863293"/>
                  <a:pt x="13547872" y="858266"/>
                </a:cubicBezTo>
                <a:cubicBezTo>
                  <a:pt x="13582053" y="853096"/>
                  <a:pt x="13616666" y="851660"/>
                  <a:pt x="13650130" y="845341"/>
                </a:cubicBezTo>
                <a:cubicBezTo>
                  <a:pt x="13681870" y="839452"/>
                  <a:pt x="13713179" y="832558"/>
                  <a:pt x="13743484" y="823797"/>
                </a:cubicBezTo>
                <a:cubicBezTo>
                  <a:pt x="13774362" y="814749"/>
                  <a:pt x="13803804" y="802398"/>
                  <a:pt x="13832959" y="789759"/>
                </a:cubicBezTo>
                <a:cubicBezTo>
                  <a:pt x="13862115" y="777120"/>
                  <a:pt x="13890264" y="762184"/>
                  <a:pt x="13917696" y="745380"/>
                </a:cubicBezTo>
                <a:cubicBezTo>
                  <a:pt x="13944554" y="729007"/>
                  <a:pt x="13970118" y="710049"/>
                  <a:pt x="13994965" y="689224"/>
                </a:cubicBezTo>
                <a:cubicBezTo>
                  <a:pt x="14019380" y="668830"/>
                  <a:pt x="14040923" y="645420"/>
                  <a:pt x="14063471" y="623015"/>
                </a:cubicBezTo>
                <a:cubicBezTo>
                  <a:pt x="14086020" y="600610"/>
                  <a:pt x="14109287" y="578923"/>
                  <a:pt x="14130974" y="555656"/>
                </a:cubicBezTo>
                <a:cubicBezTo>
                  <a:pt x="14152661" y="532390"/>
                  <a:pt x="14176933" y="511565"/>
                  <a:pt x="14198906" y="488585"/>
                </a:cubicBezTo>
                <a:cubicBezTo>
                  <a:pt x="14203646" y="483702"/>
                  <a:pt x="14208242" y="478675"/>
                  <a:pt x="14212838" y="473792"/>
                </a:cubicBezTo>
                <a:cubicBezTo>
                  <a:pt x="14213125" y="474080"/>
                  <a:pt x="14213268" y="474510"/>
                  <a:pt x="14213556" y="474798"/>
                </a:cubicBezTo>
                <a:cubicBezTo>
                  <a:pt x="14247307" y="512426"/>
                  <a:pt x="14229067" y="542300"/>
                  <a:pt x="14278042" y="554938"/>
                </a:cubicBezTo>
                <a:cubicBezTo>
                  <a:pt x="14310644" y="563268"/>
                  <a:pt x="14337214" y="540145"/>
                  <a:pt x="14332331" y="506682"/>
                </a:cubicBezTo>
                <a:cubicBezTo>
                  <a:pt x="14325150" y="456558"/>
                  <a:pt x="14294559" y="470058"/>
                  <a:pt x="14260664" y="432429"/>
                </a:cubicBezTo>
                <a:cubicBezTo>
                  <a:pt x="14259371" y="430993"/>
                  <a:pt x="14257792" y="429701"/>
                  <a:pt x="14256355" y="428408"/>
                </a:cubicBezTo>
                <a:cubicBezTo>
                  <a:pt x="14259227" y="425679"/>
                  <a:pt x="14261956" y="422807"/>
                  <a:pt x="14264973" y="420078"/>
                </a:cubicBezTo>
                <a:cubicBezTo>
                  <a:pt x="14290681" y="396093"/>
                  <a:pt x="14316388" y="370241"/>
                  <a:pt x="14345544" y="348267"/>
                </a:cubicBezTo>
                <a:cubicBezTo>
                  <a:pt x="14373981" y="326724"/>
                  <a:pt x="14404716" y="307192"/>
                  <a:pt x="14435738" y="288808"/>
                </a:cubicBezTo>
                <a:cubicBezTo>
                  <a:pt x="14466760" y="270425"/>
                  <a:pt x="14498501" y="252472"/>
                  <a:pt x="14531390" y="238541"/>
                </a:cubicBezTo>
                <a:cubicBezTo>
                  <a:pt x="14564854" y="224466"/>
                  <a:pt x="14600328" y="216279"/>
                  <a:pt x="14635084" y="208380"/>
                </a:cubicBezTo>
                <a:cubicBezTo>
                  <a:pt x="14670415" y="200194"/>
                  <a:pt x="14705890" y="192582"/>
                  <a:pt x="14741796" y="192151"/>
                </a:cubicBezTo>
                <a:cubicBezTo>
                  <a:pt x="14777557" y="191720"/>
                  <a:pt x="14813175" y="198039"/>
                  <a:pt x="14848649" y="206657"/>
                </a:cubicBezTo>
                <a:cubicBezTo>
                  <a:pt x="14882400" y="214987"/>
                  <a:pt x="14915002" y="229062"/>
                  <a:pt x="14947892" y="247014"/>
                </a:cubicBezTo>
                <a:cubicBezTo>
                  <a:pt x="14944876" y="249169"/>
                  <a:pt x="14943870" y="251179"/>
                  <a:pt x="14940998" y="253334"/>
                </a:cubicBezTo>
                <a:cubicBezTo>
                  <a:pt x="14916725" y="271574"/>
                  <a:pt x="14895182" y="294409"/>
                  <a:pt x="14879097" y="320692"/>
                </a:cubicBezTo>
                <a:cubicBezTo>
                  <a:pt x="14862580" y="347549"/>
                  <a:pt x="14848649" y="376417"/>
                  <a:pt x="14846638" y="406721"/>
                </a:cubicBezTo>
                <a:cubicBezTo>
                  <a:pt x="14844627" y="436451"/>
                  <a:pt x="14852527" y="467042"/>
                  <a:pt x="14870336" y="495336"/>
                </a:cubicBezTo>
                <a:cubicBezTo>
                  <a:pt x="14888864" y="525065"/>
                  <a:pt x="14918736" y="551635"/>
                  <a:pt x="14952201" y="566428"/>
                </a:cubicBezTo>
                <a:cubicBezTo>
                  <a:pt x="14951770" y="567577"/>
                  <a:pt x="14951339" y="568726"/>
                  <a:pt x="14951051" y="569875"/>
                </a:cubicBezTo>
                <a:cubicBezTo>
                  <a:pt x="14940423" y="619281"/>
                  <a:pt x="14910982" y="621435"/>
                  <a:pt x="14929508" y="668543"/>
                </a:cubicBezTo>
                <a:cubicBezTo>
                  <a:pt x="14941859" y="699852"/>
                  <a:pt x="14970583" y="706028"/>
                  <a:pt x="14994712" y="682474"/>
                </a:cubicBezTo>
                <a:cubicBezTo>
                  <a:pt x="15031049" y="647287"/>
                  <a:pt x="15006920" y="633643"/>
                  <a:pt x="15017548" y="584237"/>
                </a:cubicBezTo>
                <a:cubicBezTo>
                  <a:pt x="15017979" y="582514"/>
                  <a:pt x="15017979" y="580934"/>
                  <a:pt x="15018123" y="579354"/>
                </a:cubicBezTo>
                <a:cubicBezTo>
                  <a:pt x="15038803" y="578349"/>
                  <a:pt x="15059342" y="572317"/>
                  <a:pt x="15077726" y="559678"/>
                </a:cubicBezTo>
                <a:cubicBezTo>
                  <a:pt x="15105156" y="540863"/>
                  <a:pt x="15118945" y="513575"/>
                  <a:pt x="15125695" y="485138"/>
                </a:cubicBezTo>
                <a:cubicBezTo>
                  <a:pt x="15132301" y="456701"/>
                  <a:pt x="15129573" y="426110"/>
                  <a:pt x="15121529" y="396237"/>
                </a:cubicBezTo>
                <a:cubicBezTo>
                  <a:pt x="15113488" y="366364"/>
                  <a:pt x="15098263" y="339650"/>
                  <a:pt x="15081602" y="316671"/>
                </a:cubicBezTo>
                <a:cubicBezTo>
                  <a:pt x="15062645" y="290388"/>
                  <a:pt x="15042394" y="265685"/>
                  <a:pt x="15018410" y="246583"/>
                </a:cubicBezTo>
                <a:cubicBezTo>
                  <a:pt x="15049431" y="234376"/>
                  <a:pt x="15084188" y="229349"/>
                  <a:pt x="15118370" y="227051"/>
                </a:cubicBezTo>
                <a:cubicBezTo>
                  <a:pt x="15151548" y="224897"/>
                  <a:pt x="15185442" y="227769"/>
                  <a:pt x="15219049" y="231360"/>
                </a:cubicBezTo>
                <a:cubicBezTo>
                  <a:pt x="15253231" y="234950"/>
                  <a:pt x="15286981" y="239833"/>
                  <a:pt x="15319009" y="245578"/>
                </a:cubicBezTo>
                <a:cubicBezTo>
                  <a:pt x="15355345" y="252185"/>
                  <a:pt x="15391969" y="256350"/>
                  <a:pt x="15428448" y="261520"/>
                </a:cubicBezTo>
                <a:cubicBezTo>
                  <a:pt x="15464928" y="266834"/>
                  <a:pt x="15501265" y="274015"/>
                  <a:pt x="15537887" y="277749"/>
                </a:cubicBezTo>
                <a:cubicBezTo>
                  <a:pt x="15574512" y="281483"/>
                  <a:pt x="15611709" y="279329"/>
                  <a:pt x="15648477" y="281196"/>
                </a:cubicBezTo>
                <a:cubicBezTo>
                  <a:pt x="15685243" y="283207"/>
                  <a:pt x="15721867" y="286223"/>
                  <a:pt x="15758777" y="286079"/>
                </a:cubicBezTo>
                <a:cubicBezTo>
                  <a:pt x="15793247" y="286079"/>
                  <a:pt x="15828433" y="283351"/>
                  <a:pt x="15864196" y="282345"/>
                </a:cubicBezTo>
                <a:cubicBezTo>
                  <a:pt x="15899095" y="281340"/>
                  <a:pt x="15934569" y="282776"/>
                  <a:pt x="15969614" y="279904"/>
                </a:cubicBezTo>
                <a:cubicBezTo>
                  <a:pt x="16004800" y="277031"/>
                  <a:pt x="16039414" y="269706"/>
                  <a:pt x="16073883" y="263962"/>
                </a:cubicBezTo>
                <a:cubicBezTo>
                  <a:pt x="16109070" y="257930"/>
                  <a:pt x="16143539" y="251897"/>
                  <a:pt x="16176715" y="241844"/>
                </a:cubicBezTo>
                <a:cubicBezTo>
                  <a:pt x="16209173" y="232078"/>
                  <a:pt x="16240484" y="215274"/>
                  <a:pt x="16267916" y="193731"/>
                </a:cubicBezTo>
                <a:cubicBezTo>
                  <a:pt x="16296065" y="171613"/>
                  <a:pt x="16318613" y="145330"/>
                  <a:pt x="16331251" y="113734"/>
                </a:cubicBezTo>
                <a:cubicBezTo>
                  <a:pt x="16343461" y="82999"/>
                  <a:pt x="16347195" y="49679"/>
                  <a:pt x="16334842" y="12768"/>
                </a:cubicBezTo>
                <a:close/>
                <a:moveTo>
                  <a:pt x="1421780" y="314947"/>
                </a:moveTo>
                <a:cubicBezTo>
                  <a:pt x="1441169" y="338070"/>
                  <a:pt x="1450648" y="367800"/>
                  <a:pt x="1455101" y="396524"/>
                </a:cubicBezTo>
                <a:cubicBezTo>
                  <a:pt x="1459553" y="425536"/>
                  <a:pt x="1459266" y="456271"/>
                  <a:pt x="1441457" y="482697"/>
                </a:cubicBezTo>
                <a:cubicBezTo>
                  <a:pt x="1424222" y="508261"/>
                  <a:pt x="1394062" y="531384"/>
                  <a:pt x="1361747" y="540720"/>
                </a:cubicBezTo>
                <a:cubicBezTo>
                  <a:pt x="1358587" y="540289"/>
                  <a:pt x="1355284" y="540289"/>
                  <a:pt x="1351981" y="540863"/>
                </a:cubicBezTo>
                <a:cubicBezTo>
                  <a:pt x="1348821" y="541582"/>
                  <a:pt x="1346236" y="542874"/>
                  <a:pt x="1343650" y="544310"/>
                </a:cubicBezTo>
                <a:cubicBezTo>
                  <a:pt x="1331299" y="545747"/>
                  <a:pt x="1318804" y="545028"/>
                  <a:pt x="1306883" y="541294"/>
                </a:cubicBezTo>
                <a:cubicBezTo>
                  <a:pt x="1274281" y="531097"/>
                  <a:pt x="1255036" y="504958"/>
                  <a:pt x="1248860" y="475947"/>
                </a:cubicBezTo>
                <a:cubicBezTo>
                  <a:pt x="1242685" y="447222"/>
                  <a:pt x="1246850" y="412753"/>
                  <a:pt x="1256616" y="386183"/>
                </a:cubicBezTo>
                <a:cubicBezTo>
                  <a:pt x="1266095" y="360619"/>
                  <a:pt x="1280888" y="336634"/>
                  <a:pt x="1298410" y="316383"/>
                </a:cubicBezTo>
                <a:cubicBezTo>
                  <a:pt x="1315932" y="296133"/>
                  <a:pt x="1339198" y="282632"/>
                  <a:pt x="1361460" y="267409"/>
                </a:cubicBezTo>
                <a:cubicBezTo>
                  <a:pt x="1382859" y="280334"/>
                  <a:pt x="1404115" y="293691"/>
                  <a:pt x="1421780" y="314804"/>
                </a:cubicBezTo>
                <a:close/>
                <a:moveTo>
                  <a:pt x="3645613" y="501224"/>
                </a:moveTo>
                <a:cubicBezTo>
                  <a:pt x="3641448" y="529086"/>
                  <a:pt x="3632687" y="557667"/>
                  <a:pt x="3621197" y="583232"/>
                </a:cubicBezTo>
                <a:cubicBezTo>
                  <a:pt x="3619187" y="582657"/>
                  <a:pt x="3614591" y="578780"/>
                  <a:pt x="3612580" y="578205"/>
                </a:cubicBezTo>
                <a:cubicBezTo>
                  <a:pt x="3580840" y="569013"/>
                  <a:pt x="3544647" y="561976"/>
                  <a:pt x="3514487" y="544598"/>
                </a:cubicBezTo>
                <a:cubicBezTo>
                  <a:pt x="3484183" y="527219"/>
                  <a:pt x="3457613" y="502373"/>
                  <a:pt x="3440809" y="471638"/>
                </a:cubicBezTo>
                <a:cubicBezTo>
                  <a:pt x="3425585" y="443775"/>
                  <a:pt x="3424293" y="407296"/>
                  <a:pt x="3431474" y="375986"/>
                </a:cubicBezTo>
                <a:cubicBezTo>
                  <a:pt x="3438798" y="344390"/>
                  <a:pt x="3456033" y="314516"/>
                  <a:pt x="3492369" y="305755"/>
                </a:cubicBezTo>
                <a:cubicBezTo>
                  <a:pt x="3528274" y="296995"/>
                  <a:pt x="3563174" y="308915"/>
                  <a:pt x="3589170" y="330171"/>
                </a:cubicBezTo>
                <a:cubicBezTo>
                  <a:pt x="3615022" y="351283"/>
                  <a:pt x="3635559" y="383598"/>
                  <a:pt x="3642740" y="416057"/>
                </a:cubicBezTo>
                <a:cubicBezTo>
                  <a:pt x="3648916" y="443632"/>
                  <a:pt x="3649491" y="473218"/>
                  <a:pt x="3645326" y="501224"/>
                </a:cubicBezTo>
                <a:close/>
                <a:moveTo>
                  <a:pt x="5034862" y="598456"/>
                </a:moveTo>
                <a:cubicBezTo>
                  <a:pt x="5031128" y="607791"/>
                  <a:pt x="5029979" y="619137"/>
                  <a:pt x="5024521" y="627467"/>
                </a:cubicBezTo>
                <a:cubicBezTo>
                  <a:pt x="5017915" y="637521"/>
                  <a:pt x="5009297" y="648723"/>
                  <a:pt x="4998957" y="655330"/>
                </a:cubicBezTo>
                <a:cubicBezTo>
                  <a:pt x="4994792" y="658058"/>
                  <a:pt x="4987036" y="660356"/>
                  <a:pt x="4982440" y="658058"/>
                </a:cubicBezTo>
                <a:cubicBezTo>
                  <a:pt x="4978131" y="655904"/>
                  <a:pt x="4975259" y="648005"/>
                  <a:pt x="4974541" y="643696"/>
                </a:cubicBezTo>
                <a:cubicBezTo>
                  <a:pt x="4972817" y="633499"/>
                  <a:pt x="4974541" y="622009"/>
                  <a:pt x="4976264" y="611956"/>
                </a:cubicBezTo>
                <a:cubicBezTo>
                  <a:pt x="4977844" y="602333"/>
                  <a:pt x="4985600" y="594147"/>
                  <a:pt x="4988903" y="584955"/>
                </a:cubicBezTo>
                <a:cubicBezTo>
                  <a:pt x="4994504" y="569588"/>
                  <a:pt x="4997807" y="552497"/>
                  <a:pt x="5007143" y="539140"/>
                </a:cubicBezTo>
                <a:cubicBezTo>
                  <a:pt x="5010303" y="534831"/>
                  <a:pt x="5044628" y="506682"/>
                  <a:pt x="5044054" y="504815"/>
                </a:cubicBezTo>
                <a:cubicBezTo>
                  <a:pt x="5052671" y="535549"/>
                  <a:pt x="5046495" y="568582"/>
                  <a:pt x="5034862" y="598312"/>
                </a:cubicBezTo>
                <a:close/>
                <a:moveTo>
                  <a:pt x="6888151" y="491170"/>
                </a:moveTo>
                <a:cubicBezTo>
                  <a:pt x="6884417" y="520182"/>
                  <a:pt x="6873933" y="551491"/>
                  <a:pt x="6862012" y="578780"/>
                </a:cubicBezTo>
                <a:cubicBezTo>
                  <a:pt x="6827400" y="580503"/>
                  <a:pt x="6791350" y="573609"/>
                  <a:pt x="6759754" y="565566"/>
                </a:cubicBezTo>
                <a:cubicBezTo>
                  <a:pt x="6725716" y="556949"/>
                  <a:pt x="6692108" y="545890"/>
                  <a:pt x="6668841" y="521618"/>
                </a:cubicBezTo>
                <a:cubicBezTo>
                  <a:pt x="6647586" y="499501"/>
                  <a:pt x="6632793" y="467760"/>
                  <a:pt x="6626617" y="429126"/>
                </a:cubicBezTo>
                <a:cubicBezTo>
                  <a:pt x="6621159" y="395519"/>
                  <a:pt x="6631644" y="361480"/>
                  <a:pt x="6648447" y="334767"/>
                </a:cubicBezTo>
                <a:cubicBezTo>
                  <a:pt x="6665395" y="307910"/>
                  <a:pt x="6691246" y="285505"/>
                  <a:pt x="6729163" y="285074"/>
                </a:cubicBezTo>
                <a:cubicBezTo>
                  <a:pt x="6762195" y="284787"/>
                  <a:pt x="6795516" y="299580"/>
                  <a:pt x="6821798" y="320979"/>
                </a:cubicBezTo>
                <a:cubicBezTo>
                  <a:pt x="6848081" y="342379"/>
                  <a:pt x="6870342" y="371821"/>
                  <a:pt x="6880252" y="401982"/>
                </a:cubicBezTo>
                <a:cubicBezTo>
                  <a:pt x="6889731" y="430706"/>
                  <a:pt x="6891885" y="461728"/>
                  <a:pt x="6888008" y="491170"/>
                </a:cubicBezTo>
                <a:close/>
                <a:moveTo>
                  <a:pt x="9456100" y="490740"/>
                </a:moveTo>
                <a:cubicBezTo>
                  <a:pt x="9452222" y="461297"/>
                  <a:pt x="9456244" y="432142"/>
                  <a:pt x="9465866" y="403418"/>
                </a:cubicBezTo>
                <a:cubicBezTo>
                  <a:pt x="9475920" y="373257"/>
                  <a:pt x="9496601" y="346257"/>
                  <a:pt x="9522884" y="324857"/>
                </a:cubicBezTo>
                <a:cubicBezTo>
                  <a:pt x="9549166" y="303457"/>
                  <a:pt x="9579184" y="286797"/>
                  <a:pt x="9612216" y="287228"/>
                </a:cubicBezTo>
                <a:cubicBezTo>
                  <a:pt x="9650133" y="287659"/>
                  <a:pt x="9680724" y="304750"/>
                  <a:pt x="9697815" y="331751"/>
                </a:cubicBezTo>
                <a:cubicBezTo>
                  <a:pt x="9714762" y="358464"/>
                  <a:pt x="9715050" y="394657"/>
                  <a:pt x="9709592" y="428264"/>
                </a:cubicBezTo>
                <a:cubicBezTo>
                  <a:pt x="9703273" y="466899"/>
                  <a:pt x="9689053" y="494905"/>
                  <a:pt x="9667798" y="517022"/>
                </a:cubicBezTo>
                <a:cubicBezTo>
                  <a:pt x="9644531" y="541294"/>
                  <a:pt x="9615951" y="557380"/>
                  <a:pt x="9581769" y="565997"/>
                </a:cubicBezTo>
                <a:cubicBezTo>
                  <a:pt x="9550172" y="574040"/>
                  <a:pt x="9515703" y="577918"/>
                  <a:pt x="9480946" y="576051"/>
                </a:cubicBezTo>
                <a:cubicBezTo>
                  <a:pt x="9469026" y="548763"/>
                  <a:pt x="9459691" y="519751"/>
                  <a:pt x="9455956" y="490740"/>
                </a:cubicBezTo>
                <a:close/>
                <a:moveTo>
                  <a:pt x="11331651" y="541007"/>
                </a:moveTo>
                <a:cubicBezTo>
                  <a:pt x="11340986" y="554364"/>
                  <a:pt x="11349029" y="568870"/>
                  <a:pt x="11354630" y="584237"/>
                </a:cubicBezTo>
                <a:cubicBezTo>
                  <a:pt x="11357933" y="593429"/>
                  <a:pt x="11358077" y="603339"/>
                  <a:pt x="11359657" y="612818"/>
                </a:cubicBezTo>
                <a:cubicBezTo>
                  <a:pt x="11361380" y="622871"/>
                  <a:pt x="11362099" y="632350"/>
                  <a:pt x="11360232" y="642404"/>
                </a:cubicBezTo>
                <a:cubicBezTo>
                  <a:pt x="11359514" y="646712"/>
                  <a:pt x="11361811" y="653319"/>
                  <a:pt x="11357647" y="655473"/>
                </a:cubicBezTo>
                <a:cubicBezTo>
                  <a:pt x="11353051" y="657771"/>
                  <a:pt x="11345870" y="658920"/>
                  <a:pt x="11341704" y="656191"/>
                </a:cubicBezTo>
                <a:cubicBezTo>
                  <a:pt x="11331507" y="649585"/>
                  <a:pt x="11328203" y="634217"/>
                  <a:pt x="11321741" y="624164"/>
                </a:cubicBezTo>
                <a:cubicBezTo>
                  <a:pt x="11316284" y="615690"/>
                  <a:pt x="11310826" y="607504"/>
                  <a:pt x="11307092" y="598025"/>
                </a:cubicBezTo>
                <a:cubicBezTo>
                  <a:pt x="11295458" y="568439"/>
                  <a:pt x="11292155" y="536411"/>
                  <a:pt x="11300628" y="505676"/>
                </a:cubicBezTo>
                <a:cubicBezTo>
                  <a:pt x="11300054" y="507543"/>
                  <a:pt x="11328491" y="536555"/>
                  <a:pt x="11331651" y="540863"/>
                </a:cubicBezTo>
                <a:close/>
                <a:moveTo>
                  <a:pt x="12722911" y="581508"/>
                </a:moveTo>
                <a:cubicBezTo>
                  <a:pt x="12711420" y="555944"/>
                  <a:pt x="12705388" y="528081"/>
                  <a:pt x="12701224" y="500219"/>
                </a:cubicBezTo>
                <a:cubicBezTo>
                  <a:pt x="12697058" y="472212"/>
                  <a:pt x="12698495" y="444781"/>
                  <a:pt x="12704670" y="417206"/>
                </a:cubicBezTo>
                <a:cubicBezTo>
                  <a:pt x="12711852" y="384747"/>
                  <a:pt x="12727219" y="352289"/>
                  <a:pt x="12753071" y="331176"/>
                </a:cubicBezTo>
                <a:cubicBezTo>
                  <a:pt x="12779066" y="309920"/>
                  <a:pt x="12812961" y="296276"/>
                  <a:pt x="12849010" y="304894"/>
                </a:cubicBezTo>
                <a:cubicBezTo>
                  <a:pt x="12885346" y="313655"/>
                  <a:pt x="12901862" y="344246"/>
                  <a:pt x="12909043" y="375843"/>
                </a:cubicBezTo>
                <a:cubicBezTo>
                  <a:pt x="12916224" y="407152"/>
                  <a:pt x="12911198" y="440903"/>
                  <a:pt x="12895830" y="468766"/>
                </a:cubicBezTo>
                <a:cubicBezTo>
                  <a:pt x="12879027" y="499501"/>
                  <a:pt x="12854611" y="522624"/>
                  <a:pt x="12824307" y="540002"/>
                </a:cubicBezTo>
                <a:cubicBezTo>
                  <a:pt x="12794146" y="557380"/>
                  <a:pt x="12761114" y="570880"/>
                  <a:pt x="12729373" y="580072"/>
                </a:cubicBezTo>
                <a:cubicBezTo>
                  <a:pt x="12727363" y="580647"/>
                  <a:pt x="12724778" y="580934"/>
                  <a:pt x="12722767" y="581508"/>
                </a:cubicBezTo>
                <a:close/>
                <a:moveTo>
                  <a:pt x="15040814" y="318251"/>
                </a:moveTo>
                <a:cubicBezTo>
                  <a:pt x="15058336" y="338501"/>
                  <a:pt x="15070401" y="362486"/>
                  <a:pt x="15079737" y="387907"/>
                </a:cubicBezTo>
                <a:cubicBezTo>
                  <a:pt x="15089502" y="414333"/>
                  <a:pt x="15092518" y="445643"/>
                  <a:pt x="15086343" y="474367"/>
                </a:cubicBezTo>
                <a:cubicBezTo>
                  <a:pt x="15080166" y="503378"/>
                  <a:pt x="15066667" y="529374"/>
                  <a:pt x="15034065" y="539571"/>
                </a:cubicBezTo>
                <a:cubicBezTo>
                  <a:pt x="14984658" y="555082"/>
                  <a:pt x="14926349" y="522624"/>
                  <a:pt x="14899348" y="482697"/>
                </a:cubicBezTo>
                <a:cubicBezTo>
                  <a:pt x="14881395" y="456271"/>
                  <a:pt x="14882400" y="425248"/>
                  <a:pt x="14886853" y="396237"/>
                </a:cubicBezTo>
                <a:cubicBezTo>
                  <a:pt x="14891304" y="367513"/>
                  <a:pt x="14904230" y="341086"/>
                  <a:pt x="14923477" y="317963"/>
                </a:cubicBezTo>
                <a:cubicBezTo>
                  <a:pt x="14941142" y="296851"/>
                  <a:pt x="14958663" y="277893"/>
                  <a:pt x="14979919" y="264967"/>
                </a:cubicBezTo>
                <a:cubicBezTo>
                  <a:pt x="15002181" y="280047"/>
                  <a:pt x="15023149" y="297856"/>
                  <a:pt x="15040527" y="318107"/>
                </a:cubicBezTo>
                <a:close/>
              </a:path>
            </a:pathLst>
          </a:custGeom>
          <a:solidFill>
            <a:srgbClr val="52525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C1971C6-D7DA-A3D8-1D88-155DCB68141E}"/>
              </a:ext>
            </a:extLst>
          </p:cNvPr>
          <p:cNvGrpSpPr/>
          <p:nvPr/>
        </p:nvGrpSpPr>
        <p:grpSpPr>
          <a:xfrm rot="19119307">
            <a:off x="-34500252" y="-2292472"/>
            <a:ext cx="1087640" cy="4766602"/>
            <a:chOff x="940599" y="640468"/>
            <a:chExt cx="722018" cy="3164257"/>
          </a:xfrm>
        </p:grpSpPr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85759501-6583-9DBA-AC02-13A44C3CE7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940599" y="1800675"/>
              <a:ext cx="718433" cy="2004050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78BF17BB-8D02-D0BD-B2B5-CFD74EDA487E}"/>
                </a:ext>
              </a:extLst>
            </p:cNvPr>
            <p:cNvSpPr/>
            <p:nvPr/>
          </p:nvSpPr>
          <p:spPr>
            <a:xfrm>
              <a:off x="944183" y="640468"/>
              <a:ext cx="718434" cy="116086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7ADCB8C5-5781-BBBB-B3F1-CE56D73359B0}"/>
              </a:ext>
            </a:extLst>
          </p:cNvPr>
          <p:cNvSpPr/>
          <p:nvPr/>
        </p:nvSpPr>
        <p:spPr>
          <a:xfrm>
            <a:off x="-28232876" y="1401402"/>
            <a:ext cx="2865456" cy="2995389"/>
          </a:xfrm>
          <a:prstGeom prst="rect">
            <a:avLst/>
          </a:prstGeom>
          <a:solidFill>
            <a:srgbClr val="F9F0D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86" name="Picture 85">
            <a:extLst>
              <a:ext uri="{FF2B5EF4-FFF2-40B4-BE49-F238E27FC236}">
                <a16:creationId xmlns:a16="http://schemas.microsoft.com/office/drawing/2014/main" id="{C80D2307-5743-4052-7A63-D7012E850057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-1482274" y="1825045"/>
            <a:ext cx="1318456" cy="2446864"/>
          </a:xfrm>
          <a:prstGeom prst="rect">
            <a:avLst/>
          </a:prstGeom>
        </p:spPr>
      </p:pic>
      <p:pic>
        <p:nvPicPr>
          <p:cNvPr id="87" name="Picture 86">
            <a:extLst>
              <a:ext uri="{FF2B5EF4-FFF2-40B4-BE49-F238E27FC236}">
                <a16:creationId xmlns:a16="http://schemas.microsoft.com/office/drawing/2014/main" id="{946C8D20-C782-F258-A9A0-82DC3E36D037}"/>
              </a:ext>
            </a:extLst>
          </p:cNvPr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>
            <a:off x="-6182010" y="1459545"/>
            <a:ext cx="1680425" cy="2919474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75FD63AA-AFA2-DB1F-4A83-F4219E1616CA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-10204616" y="2754447"/>
            <a:ext cx="1496118" cy="1499830"/>
          </a:xfrm>
          <a:prstGeom prst="rect">
            <a:avLst/>
          </a:prstGeom>
        </p:spPr>
      </p:pic>
      <p:pic>
        <p:nvPicPr>
          <p:cNvPr id="89" name="Picture 88">
            <a:extLst>
              <a:ext uri="{FF2B5EF4-FFF2-40B4-BE49-F238E27FC236}">
                <a16:creationId xmlns:a16="http://schemas.microsoft.com/office/drawing/2014/main" id="{E60D255E-0999-EEFC-37EA-BEB4C94F3CDF}"/>
              </a:ext>
            </a:extLst>
          </p:cNvPr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-28401338" y="1239679"/>
            <a:ext cx="3334250" cy="5914896"/>
          </a:xfrm>
          <a:prstGeom prst="rect">
            <a:avLst/>
          </a:prstGeom>
        </p:spPr>
      </p:pic>
      <p:pic>
        <p:nvPicPr>
          <p:cNvPr id="90" name="Graphic 89">
            <a:extLst>
              <a:ext uri="{FF2B5EF4-FFF2-40B4-BE49-F238E27FC236}">
                <a16:creationId xmlns:a16="http://schemas.microsoft.com/office/drawing/2014/main" id="{855B71DC-9991-6489-F48E-612066FFD4D3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-37600671" y="2616961"/>
            <a:ext cx="1609317" cy="1868885"/>
          </a:xfrm>
          <a:prstGeom prst="rect">
            <a:avLst/>
          </a:prstGeom>
        </p:spPr>
      </p:pic>
      <p:pic>
        <p:nvPicPr>
          <p:cNvPr id="110" name="Picture 109">
            <a:extLst>
              <a:ext uri="{FF2B5EF4-FFF2-40B4-BE49-F238E27FC236}">
                <a16:creationId xmlns:a16="http://schemas.microsoft.com/office/drawing/2014/main" id="{1085AB85-AA06-630D-1E29-032717819C86}"/>
              </a:ext>
            </a:extLst>
          </p:cNvPr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 rot="3202468">
            <a:off x="5098197" y="35005566"/>
            <a:ext cx="1608374" cy="2191216"/>
          </a:xfrm>
          <a:prstGeom prst="rect">
            <a:avLst/>
          </a:prstGeom>
        </p:spPr>
      </p:pic>
      <p:pic>
        <p:nvPicPr>
          <p:cNvPr id="111" name="Picture 110">
            <a:extLst>
              <a:ext uri="{FF2B5EF4-FFF2-40B4-BE49-F238E27FC236}">
                <a16:creationId xmlns:a16="http://schemas.microsoft.com/office/drawing/2014/main" id="{EE3C1264-4CDF-FEC9-87EE-18251B6E3BF3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8232482" y="34502879"/>
            <a:ext cx="1379100" cy="2559410"/>
          </a:xfrm>
          <a:prstGeom prst="rect">
            <a:avLst/>
          </a:prstGeom>
        </p:spPr>
      </p:pic>
      <p:pic>
        <p:nvPicPr>
          <p:cNvPr id="112" name="Picture 111">
            <a:extLst>
              <a:ext uri="{FF2B5EF4-FFF2-40B4-BE49-F238E27FC236}">
                <a16:creationId xmlns:a16="http://schemas.microsoft.com/office/drawing/2014/main" id="{39891292-2FF1-B296-7A62-66F86E06B9F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4301169">
            <a:off x="2243722" y="34221428"/>
            <a:ext cx="1483251" cy="2278073"/>
          </a:xfrm>
          <a:prstGeom prst="rect">
            <a:avLst/>
          </a:prstGeom>
        </p:spPr>
      </p:pic>
      <p:pic>
        <p:nvPicPr>
          <p:cNvPr id="113" name="Picture 112">
            <a:extLst>
              <a:ext uri="{FF2B5EF4-FFF2-40B4-BE49-F238E27FC236}">
                <a16:creationId xmlns:a16="http://schemas.microsoft.com/office/drawing/2014/main" id="{0F34A462-232A-4CA6-CAE2-006426B4A731}"/>
              </a:ext>
            </a:extLst>
          </p:cNvPr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 rot="21311106">
            <a:off x="3635362" y="34414919"/>
            <a:ext cx="1661316" cy="2886274"/>
          </a:xfrm>
          <a:prstGeom prst="rect">
            <a:avLst/>
          </a:prstGeom>
        </p:spPr>
      </p:pic>
      <p:pic>
        <p:nvPicPr>
          <p:cNvPr id="114" name="Picture 113">
            <a:extLst>
              <a:ext uri="{FF2B5EF4-FFF2-40B4-BE49-F238E27FC236}">
                <a16:creationId xmlns:a16="http://schemas.microsoft.com/office/drawing/2014/main" id="{E08A3B75-E4E1-3ACF-C2FD-45E42121A535}"/>
              </a:ext>
            </a:extLst>
          </p:cNvPr>
          <p:cNvPicPr>
            <a:picLocks noChangeAspect="1"/>
          </p:cNvPicPr>
          <p:nvPr/>
        </p:nvPicPr>
        <p:blipFill rotWithShape="1">
          <a:blip r:embed="rId53"/>
          <a:srcRect l="8509" t="8894" r="10810" b="10672"/>
          <a:stretch/>
        </p:blipFill>
        <p:spPr>
          <a:xfrm rot="4932578">
            <a:off x="6396395" y="35303813"/>
            <a:ext cx="2468860" cy="1873357"/>
          </a:xfrm>
          <a:prstGeom prst="rect">
            <a:avLst/>
          </a:prstGeom>
        </p:spPr>
      </p:pic>
      <p:pic>
        <p:nvPicPr>
          <p:cNvPr id="115" name="Picture 114">
            <a:extLst>
              <a:ext uri="{FF2B5EF4-FFF2-40B4-BE49-F238E27FC236}">
                <a16:creationId xmlns:a16="http://schemas.microsoft.com/office/drawing/2014/main" id="{AFF7E6E5-F14F-203D-9BCC-E442522FD819}"/>
              </a:ext>
            </a:extLst>
          </p:cNvPr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185312" y="34409810"/>
            <a:ext cx="9533000" cy="6767778"/>
          </a:xfrm>
          <a:prstGeom prst="rect">
            <a:avLst/>
          </a:prstGeom>
        </p:spPr>
      </p:pic>
      <p:pic>
        <p:nvPicPr>
          <p:cNvPr id="2" name="woosh-2-6471">
            <a:hlinkClick r:id="" action="ppaction://media"/>
            <a:extLst>
              <a:ext uri="{FF2B5EF4-FFF2-40B4-BE49-F238E27FC236}">
                <a16:creationId xmlns:a16="http://schemas.microsoft.com/office/drawing/2014/main" id="{8DCBAFF6-7E48-511D-A6B0-A1417428A252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308"/>
                </p14:media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-2302040" y="-1858291"/>
            <a:ext cx="609600" cy="609600"/>
          </a:xfrm>
          <a:prstGeom prst="rect">
            <a:avLst/>
          </a:prstGeom>
        </p:spPr>
      </p:pic>
      <p:pic>
        <p:nvPicPr>
          <p:cNvPr id="3" name="woosh-2-6471">
            <a:hlinkClick r:id="" action="ppaction://media"/>
            <a:extLst>
              <a:ext uri="{FF2B5EF4-FFF2-40B4-BE49-F238E27FC236}">
                <a16:creationId xmlns:a16="http://schemas.microsoft.com/office/drawing/2014/main" id="{743AD56C-A7E6-BE35-75CD-DCCD5D87EDEE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308"/>
                </p14:media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2139053" y="-1974960"/>
            <a:ext cx="609600" cy="609600"/>
          </a:xfrm>
          <a:prstGeom prst="rect">
            <a:avLst/>
          </a:prstGeom>
        </p:spPr>
      </p:pic>
      <p:pic>
        <p:nvPicPr>
          <p:cNvPr id="4" name="woosh-2-6471">
            <a:hlinkClick r:id="" action="ppaction://media"/>
            <a:extLst>
              <a:ext uri="{FF2B5EF4-FFF2-40B4-BE49-F238E27FC236}">
                <a16:creationId xmlns:a16="http://schemas.microsoft.com/office/drawing/2014/main" id="{F667716F-33AF-2F59-00FC-FD345847ECBE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308"/>
                </p14:media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5537734" y="-1644836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76426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48000" decel="5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-4.44444E-6 L 0.43308 -0.00555 L 0.52995 -0.00555 L 0.60651 0.01945 L 0.66276 0.09167 L 0.68308 0.21112 L 0.69714 0.34167 L 0.70651 0.475 L 0.70964 0.68612 L 0.7112 0.96945 L 0.7112 0.96945 " pathEditMode="relative" ptsTypes="AAAAAAAAAAA">
                                      <p:cBhvr>
                                        <p:cTn id="6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58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" presetID="8" presetClass="emph" presetSubtype="0" decel="48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3000000">
                                      <p:cBhvr>
                                        <p:cTn id="10" dur="1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056 0.00787 L 0.85833 0.00787 L 0.9944 0.04398 L 1.03659 0.1051 L 1.07253 0.27176 L 1.10221 0.46065 L 1.11159 0.63287 L 1.13021 1.15787 " pathEditMode="relative" ptsTypes="AAAAAAAA">
                                      <p:cBhvr>
                                        <p:cTn id="12" dur="27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mediacall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580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6000000">
                                      <p:cBhvr>
                                        <p:cTn id="16" dur="1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0404 -0.00532 L 1.05846 -0.00255 L 1.16003 0.00023 L 1.2444 0.01134 L 1.28503 0.04468 L 1.31628 0.10023 L 1.33034 0.17801 L 1.33503 0.2919 L 1.33659 0.53356 L 1.33346 0.84468 " pathEditMode="relative" rAng="0" ptsTypes="AAAAAAAAAA">
                                      <p:cBhvr>
                                        <p:cTn id="18" dur="2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31" y="4250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decel="5300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Rot by="2400000">
                                      <p:cBhvr>
                                        <p:cTn id="20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58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phic 5">
            <a:extLst>
              <a:ext uri="{FF2B5EF4-FFF2-40B4-BE49-F238E27FC236}">
                <a16:creationId xmlns:a16="http://schemas.microsoft.com/office/drawing/2014/main" id="{F603344B-6D53-2337-BE17-6FC0F46D110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1047353" y="42904"/>
            <a:ext cx="23239353" cy="7031574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24C9E134-149B-A815-E5C1-132E4E897E1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9002602" y="-16747445"/>
            <a:ext cx="1752600" cy="2305050"/>
          </a:xfrm>
          <a:prstGeom prst="rect">
            <a:avLst/>
          </a:prstGeom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C84B2A2B-654D-465B-4502-C0051D76B41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139053" y="3429000"/>
            <a:ext cx="7720339" cy="1691364"/>
          </a:xfrm>
          <a:prstGeom prst="rect">
            <a:avLst/>
          </a:prstGeom>
        </p:spPr>
      </p:pic>
      <p:grpSp>
        <p:nvGrpSpPr>
          <p:cNvPr id="76" name="Group 75">
            <a:extLst>
              <a:ext uri="{FF2B5EF4-FFF2-40B4-BE49-F238E27FC236}">
                <a16:creationId xmlns:a16="http://schemas.microsoft.com/office/drawing/2014/main" id="{81CC3E30-2FDD-A33C-F60D-2241798583D4}"/>
              </a:ext>
            </a:extLst>
          </p:cNvPr>
          <p:cNvGrpSpPr/>
          <p:nvPr/>
        </p:nvGrpSpPr>
        <p:grpSpPr>
          <a:xfrm flipH="1">
            <a:off x="-16656195" y="-30069333"/>
            <a:ext cx="22193930" cy="3217705"/>
            <a:chOff x="-1270601" y="4937044"/>
            <a:chExt cx="14733201" cy="2136039"/>
          </a:xfrm>
        </p:grpSpPr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69702B80-924F-0119-7BA8-DBF0F729D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78" name="Picture 77">
              <a:extLst>
                <a:ext uri="{FF2B5EF4-FFF2-40B4-BE49-F238E27FC236}">
                  <a16:creationId xmlns:a16="http://schemas.microsoft.com/office/drawing/2014/main" id="{95644A14-989D-0EE0-E40A-42B85D32C57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3B95D55B-BCDB-572C-88AA-E57B4C07F06E}"/>
              </a:ext>
            </a:extLst>
          </p:cNvPr>
          <p:cNvGrpSpPr/>
          <p:nvPr/>
        </p:nvGrpSpPr>
        <p:grpSpPr>
          <a:xfrm>
            <a:off x="-25060825" y="-34628067"/>
            <a:ext cx="7088726" cy="2082447"/>
            <a:chOff x="7206860" y="1910778"/>
            <a:chExt cx="4705774" cy="1382410"/>
          </a:xfrm>
        </p:grpSpPr>
        <p:pic>
          <p:nvPicPr>
            <p:cNvPr id="80" name="Graphic 79">
              <a:extLst>
                <a:ext uri="{FF2B5EF4-FFF2-40B4-BE49-F238E27FC236}">
                  <a16:creationId xmlns:a16="http://schemas.microsoft.com/office/drawing/2014/main" id="{B78C78BF-EEEB-0A46-560F-2667A506B5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206860" y="2083711"/>
              <a:ext cx="2340923" cy="1209477"/>
            </a:xfrm>
            <a:prstGeom prst="rect">
              <a:avLst/>
            </a:prstGeom>
          </p:spPr>
        </p:pic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08D89C6A-453A-BBBE-3483-6D5A5DE8B747}"/>
                </a:ext>
              </a:extLst>
            </p:cNvPr>
            <p:cNvSpPr/>
            <p:nvPr/>
          </p:nvSpPr>
          <p:spPr>
            <a:xfrm>
              <a:off x="9557631" y="1910778"/>
              <a:ext cx="2355003" cy="1211057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pic>
        <p:nvPicPr>
          <p:cNvPr id="82" name="Graphic 81">
            <a:extLst>
              <a:ext uri="{FF2B5EF4-FFF2-40B4-BE49-F238E27FC236}">
                <a16:creationId xmlns:a16="http://schemas.microsoft.com/office/drawing/2014/main" id="{FAA2CBF3-8CF9-7D98-3C1E-568B5FBAD71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1901319">
            <a:off x="-33802338" y="-34250798"/>
            <a:ext cx="1064500" cy="596765"/>
          </a:xfrm>
          <a:prstGeom prst="rect">
            <a:avLst/>
          </a:prstGeom>
        </p:spPr>
      </p:pic>
      <p:pic>
        <p:nvPicPr>
          <p:cNvPr id="83" name="Graphic 82">
            <a:extLst>
              <a:ext uri="{FF2B5EF4-FFF2-40B4-BE49-F238E27FC236}">
                <a16:creationId xmlns:a16="http://schemas.microsoft.com/office/drawing/2014/main" id="{57895F40-C238-08B9-4FDB-BC70889B3ED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-32733264" y="-29567302"/>
            <a:ext cx="3490032" cy="2506140"/>
          </a:xfrm>
          <a:prstGeom prst="rect">
            <a:avLst/>
          </a:prstGeom>
        </p:spPr>
      </p:pic>
      <p:pic>
        <p:nvPicPr>
          <p:cNvPr id="84" name="Graphic 83">
            <a:extLst>
              <a:ext uri="{FF2B5EF4-FFF2-40B4-BE49-F238E27FC236}">
                <a16:creationId xmlns:a16="http://schemas.microsoft.com/office/drawing/2014/main" id="{71E3461F-1FAB-88F1-F849-484CE5F53A5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-31789630" y="-33012332"/>
            <a:ext cx="1602766" cy="4214682"/>
          </a:xfrm>
          <a:prstGeom prst="rect">
            <a:avLst/>
          </a:prstGeom>
        </p:spPr>
      </p:pic>
      <p:pic>
        <p:nvPicPr>
          <p:cNvPr id="85" name="Graphic 84">
            <a:extLst>
              <a:ext uri="{FF2B5EF4-FFF2-40B4-BE49-F238E27FC236}">
                <a16:creationId xmlns:a16="http://schemas.microsoft.com/office/drawing/2014/main" id="{01DD8846-FE14-9080-C88B-BAE6151EAB8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-33018497" y="-34063061"/>
            <a:ext cx="2525039" cy="2145458"/>
          </a:xfrm>
          <a:prstGeom prst="rect">
            <a:avLst/>
          </a:prstGeom>
        </p:spPr>
      </p:pic>
      <p:pic>
        <p:nvPicPr>
          <p:cNvPr id="86" name="Graphic 85">
            <a:extLst>
              <a:ext uri="{FF2B5EF4-FFF2-40B4-BE49-F238E27FC236}">
                <a16:creationId xmlns:a16="http://schemas.microsoft.com/office/drawing/2014/main" id="{407AC3F0-6A9E-3C6B-43AB-5F6A65B74E41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22049819" y="-34127888"/>
            <a:ext cx="3140809" cy="2196639"/>
          </a:xfrm>
          <a:prstGeom prst="rect">
            <a:avLst/>
          </a:prstGeom>
        </p:spPr>
      </p:pic>
      <p:pic>
        <p:nvPicPr>
          <p:cNvPr id="87" name="Graphic 86">
            <a:extLst>
              <a:ext uri="{FF2B5EF4-FFF2-40B4-BE49-F238E27FC236}">
                <a16:creationId xmlns:a16="http://schemas.microsoft.com/office/drawing/2014/main" id="{8708E154-6077-44A8-111F-957CA24A01A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-22288262" y="-29626350"/>
            <a:ext cx="3490032" cy="2506140"/>
          </a:xfrm>
          <a:prstGeom prst="rect">
            <a:avLst/>
          </a:prstGeom>
        </p:spPr>
      </p:pic>
      <p:pic>
        <p:nvPicPr>
          <p:cNvPr id="88" name="Graphic 87">
            <a:extLst>
              <a:ext uri="{FF2B5EF4-FFF2-40B4-BE49-F238E27FC236}">
                <a16:creationId xmlns:a16="http://schemas.microsoft.com/office/drawing/2014/main" id="{5F2D0D07-36DE-D576-4363-69184456B5AE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-21347769" y="-33174251"/>
            <a:ext cx="2511928" cy="4306162"/>
          </a:xfrm>
          <a:prstGeom prst="rect">
            <a:avLst/>
          </a:prstGeom>
        </p:spPr>
      </p:pic>
      <p:grpSp>
        <p:nvGrpSpPr>
          <p:cNvPr id="89" name="Group 88">
            <a:extLst>
              <a:ext uri="{FF2B5EF4-FFF2-40B4-BE49-F238E27FC236}">
                <a16:creationId xmlns:a16="http://schemas.microsoft.com/office/drawing/2014/main" id="{1CC365DC-B0CF-E628-5B36-BA94BB682F6D}"/>
              </a:ext>
            </a:extLst>
          </p:cNvPr>
          <p:cNvGrpSpPr/>
          <p:nvPr/>
        </p:nvGrpSpPr>
        <p:grpSpPr>
          <a:xfrm>
            <a:off x="-37831178" y="-30069333"/>
            <a:ext cx="22193930" cy="3217705"/>
            <a:chOff x="-1270601" y="4937044"/>
            <a:chExt cx="14733201" cy="2136039"/>
          </a:xfrm>
        </p:grpSpPr>
        <p:pic>
          <p:nvPicPr>
            <p:cNvPr id="90" name="Picture 89">
              <a:extLst>
                <a:ext uri="{FF2B5EF4-FFF2-40B4-BE49-F238E27FC236}">
                  <a16:creationId xmlns:a16="http://schemas.microsoft.com/office/drawing/2014/main" id="{8DA29E8B-D91B-D540-0F8E-EB83E7438EA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13951" y="5427020"/>
              <a:ext cx="10364098" cy="1646063"/>
            </a:xfrm>
            <a:prstGeom prst="rect">
              <a:avLst/>
            </a:prstGeom>
          </p:spPr>
        </p:pic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A5909D57-7346-5530-36E9-F681957D0A3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1270601" y="4937044"/>
              <a:ext cx="14733201" cy="661891"/>
            </a:xfrm>
            <a:prstGeom prst="rect">
              <a:avLst/>
            </a:prstGeom>
          </p:spPr>
        </p:pic>
      </p:grpSp>
      <p:pic>
        <p:nvPicPr>
          <p:cNvPr id="92" name="Picture 91">
            <a:extLst>
              <a:ext uri="{FF2B5EF4-FFF2-40B4-BE49-F238E27FC236}">
                <a16:creationId xmlns:a16="http://schemas.microsoft.com/office/drawing/2014/main" id="{4C19D0C0-3A01-A686-759B-DA406575D3A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-37457066" y="-32098283"/>
            <a:ext cx="1322109" cy="2139247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id="{34F38005-A944-7F49-2D6E-D64AD559AA93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 flipH="1">
            <a:off x="-44263976" y="-29274055"/>
            <a:ext cx="1498592" cy="1354188"/>
          </a:xfrm>
          <a:prstGeom prst="rect">
            <a:avLst/>
          </a:prstGeom>
        </p:spPr>
      </p:pic>
      <p:pic>
        <p:nvPicPr>
          <p:cNvPr id="94" name="Picture 93">
            <a:extLst>
              <a:ext uri="{FF2B5EF4-FFF2-40B4-BE49-F238E27FC236}">
                <a16:creationId xmlns:a16="http://schemas.microsoft.com/office/drawing/2014/main" id="{2C81A35E-8298-8C0A-87FB-7AE0F5CB3353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-41056489" y="-32080439"/>
            <a:ext cx="1890529" cy="2317109"/>
          </a:xfrm>
          <a:prstGeom prst="rect">
            <a:avLst/>
          </a:prstGeom>
        </p:spPr>
      </p:pic>
      <p:pic>
        <p:nvPicPr>
          <p:cNvPr id="95" name="Picture 94">
            <a:extLst>
              <a:ext uri="{FF2B5EF4-FFF2-40B4-BE49-F238E27FC236}">
                <a16:creationId xmlns:a16="http://schemas.microsoft.com/office/drawing/2014/main" id="{E579A606-8340-C6B4-9139-CC1534D864C8}"/>
              </a:ext>
            </a:extLst>
          </p:cNvPr>
          <p:cNvPicPr>
            <a:picLocks noChangeAspect="1"/>
          </p:cNvPicPr>
          <p:nvPr/>
        </p:nvPicPr>
        <p:blipFill>
          <a:blip r:embed="rId28"/>
          <a:stretch>
            <a:fillRect/>
          </a:stretch>
        </p:blipFill>
        <p:spPr>
          <a:xfrm>
            <a:off x="-48238035" y="-29492846"/>
            <a:ext cx="2265163" cy="1600716"/>
          </a:xfrm>
          <a:prstGeom prst="rect">
            <a:avLst/>
          </a:prstGeom>
        </p:spPr>
      </p:pic>
      <p:pic>
        <p:nvPicPr>
          <p:cNvPr id="96" name="Graphic 95">
            <a:extLst>
              <a:ext uri="{FF2B5EF4-FFF2-40B4-BE49-F238E27FC236}">
                <a16:creationId xmlns:a16="http://schemas.microsoft.com/office/drawing/2014/main" id="{1F1E4975-EA41-9466-4ECE-E9D79DA810DE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-35440906" y="-36232412"/>
            <a:ext cx="270621" cy="541243"/>
          </a:xfrm>
          <a:prstGeom prst="rect">
            <a:avLst/>
          </a:prstGeom>
        </p:spPr>
      </p:pic>
      <p:pic>
        <p:nvPicPr>
          <p:cNvPr id="97" name="Graphic 96">
            <a:extLst>
              <a:ext uri="{FF2B5EF4-FFF2-40B4-BE49-F238E27FC236}">
                <a16:creationId xmlns:a16="http://schemas.microsoft.com/office/drawing/2014/main" id="{366AFB64-A923-211F-1892-9B1D17138EEE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 rot="9979110">
            <a:off x="-34766520" y="-37080540"/>
            <a:ext cx="270621" cy="541243"/>
          </a:xfrm>
          <a:prstGeom prst="rect">
            <a:avLst/>
          </a:prstGeom>
        </p:spPr>
      </p:pic>
      <p:pic>
        <p:nvPicPr>
          <p:cNvPr id="98" name="Graphic 97">
            <a:extLst>
              <a:ext uri="{FF2B5EF4-FFF2-40B4-BE49-F238E27FC236}">
                <a16:creationId xmlns:a16="http://schemas.microsoft.com/office/drawing/2014/main" id="{25023049-189A-9E86-135F-9666C64C6FF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 rot="8903076">
            <a:off x="-26400500" y="-36846193"/>
            <a:ext cx="270621" cy="541243"/>
          </a:xfrm>
          <a:prstGeom prst="rect">
            <a:avLst/>
          </a:prstGeom>
        </p:spPr>
      </p:pic>
      <p:pic>
        <p:nvPicPr>
          <p:cNvPr id="99" name="Graphic 98">
            <a:extLst>
              <a:ext uri="{FF2B5EF4-FFF2-40B4-BE49-F238E27FC236}">
                <a16:creationId xmlns:a16="http://schemas.microsoft.com/office/drawing/2014/main" id="{E13CD960-4329-66FE-8D62-860A9875940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 rot="20306165">
            <a:off x="-18947637" y="-35625790"/>
            <a:ext cx="270621" cy="541243"/>
          </a:xfrm>
          <a:prstGeom prst="rect">
            <a:avLst/>
          </a:prstGeom>
        </p:spPr>
      </p:pic>
      <p:pic>
        <p:nvPicPr>
          <p:cNvPr id="100" name="Graphic 99">
            <a:extLst>
              <a:ext uri="{FF2B5EF4-FFF2-40B4-BE49-F238E27FC236}">
                <a16:creationId xmlns:a16="http://schemas.microsoft.com/office/drawing/2014/main" id="{FED6B056-E8C9-A24E-171B-492A35B10DAF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 rot="1162244">
            <a:off x="-28812589" y="-35669759"/>
            <a:ext cx="270621" cy="541243"/>
          </a:xfrm>
          <a:prstGeom prst="rect">
            <a:avLst/>
          </a:prstGeom>
        </p:spPr>
      </p:pic>
      <p:pic>
        <p:nvPicPr>
          <p:cNvPr id="101" name="Graphic 100">
            <a:extLst>
              <a:ext uri="{FF2B5EF4-FFF2-40B4-BE49-F238E27FC236}">
                <a16:creationId xmlns:a16="http://schemas.microsoft.com/office/drawing/2014/main" id="{3269CA03-3896-A234-44F5-C847B8A8E5C8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 rot="12332661">
            <a:off x="-32110402" y="-36190713"/>
            <a:ext cx="270621" cy="541243"/>
          </a:xfrm>
          <a:prstGeom prst="rect">
            <a:avLst/>
          </a:prstGeom>
        </p:spPr>
      </p:pic>
      <p:pic>
        <p:nvPicPr>
          <p:cNvPr id="102" name="Graphic 101">
            <a:extLst>
              <a:ext uri="{FF2B5EF4-FFF2-40B4-BE49-F238E27FC236}">
                <a16:creationId xmlns:a16="http://schemas.microsoft.com/office/drawing/2014/main" id="{B253A287-25D4-4618-3A91-0B6CB2F20F9B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 rot="20506673">
            <a:off x="-31238827" y="-35391741"/>
            <a:ext cx="270621" cy="541243"/>
          </a:xfrm>
          <a:prstGeom prst="rect">
            <a:avLst/>
          </a:prstGeom>
        </p:spPr>
      </p:pic>
      <p:pic>
        <p:nvPicPr>
          <p:cNvPr id="103" name="Graphic 102">
            <a:extLst>
              <a:ext uri="{FF2B5EF4-FFF2-40B4-BE49-F238E27FC236}">
                <a16:creationId xmlns:a16="http://schemas.microsoft.com/office/drawing/2014/main" id="{DCF843C0-0FD6-8E52-C8C9-4F000F279E25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 rot="12897200">
            <a:off x="-21388903" y="-36886844"/>
            <a:ext cx="270621" cy="541243"/>
          </a:xfrm>
          <a:prstGeom prst="rect">
            <a:avLst/>
          </a:prstGeom>
        </p:spPr>
      </p:pic>
      <p:pic>
        <p:nvPicPr>
          <p:cNvPr id="104" name="Graphic 103">
            <a:extLst>
              <a:ext uri="{FF2B5EF4-FFF2-40B4-BE49-F238E27FC236}">
                <a16:creationId xmlns:a16="http://schemas.microsoft.com/office/drawing/2014/main" id="{729926FD-5C70-6B34-95A3-BEA8545BECE6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 rot="10800000">
            <a:off x="-29079560" y="-36943150"/>
            <a:ext cx="270621" cy="541243"/>
          </a:xfrm>
          <a:prstGeom prst="rect">
            <a:avLst/>
          </a:prstGeom>
        </p:spPr>
      </p:pic>
      <p:pic>
        <p:nvPicPr>
          <p:cNvPr id="105" name="Graphic 104">
            <a:extLst>
              <a:ext uri="{FF2B5EF4-FFF2-40B4-BE49-F238E27FC236}">
                <a16:creationId xmlns:a16="http://schemas.microsoft.com/office/drawing/2014/main" id="{6616C3A6-EE07-0D35-9096-679EDF669500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 rot="2384350">
            <a:off x="-33270866" y="-36083487"/>
            <a:ext cx="270621" cy="541243"/>
          </a:xfrm>
          <a:prstGeom prst="rect">
            <a:avLst/>
          </a:prstGeom>
        </p:spPr>
      </p:pic>
      <p:pic>
        <p:nvPicPr>
          <p:cNvPr id="106" name="Graphic 105">
            <a:extLst>
              <a:ext uri="{FF2B5EF4-FFF2-40B4-BE49-F238E27FC236}">
                <a16:creationId xmlns:a16="http://schemas.microsoft.com/office/drawing/2014/main" id="{562289E1-029A-42B5-D2EF-A6DE7AACA1D9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 rot="2384350">
            <a:off x="-27381515" y="-35552396"/>
            <a:ext cx="270621" cy="541243"/>
          </a:xfrm>
          <a:prstGeom prst="rect">
            <a:avLst/>
          </a:prstGeom>
        </p:spPr>
      </p:pic>
      <p:pic>
        <p:nvPicPr>
          <p:cNvPr id="107" name="Graphic 106">
            <a:extLst>
              <a:ext uri="{FF2B5EF4-FFF2-40B4-BE49-F238E27FC236}">
                <a16:creationId xmlns:a16="http://schemas.microsoft.com/office/drawing/2014/main" id="{C7F438B0-EEE1-709C-F0E6-5F69CFF30DCF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 rot="19126096">
            <a:off x="-20371079" y="-35564325"/>
            <a:ext cx="270621" cy="541243"/>
          </a:xfrm>
          <a:prstGeom prst="rect">
            <a:avLst/>
          </a:prstGeom>
        </p:spPr>
      </p:pic>
      <p:pic>
        <p:nvPicPr>
          <p:cNvPr id="108" name="Graphic 107">
            <a:extLst>
              <a:ext uri="{FF2B5EF4-FFF2-40B4-BE49-F238E27FC236}">
                <a16:creationId xmlns:a16="http://schemas.microsoft.com/office/drawing/2014/main" id="{2CC03BF9-8C80-D187-D6BE-55E06539F377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 rot="10800000">
            <a:off x="-18722332" y="-36920187"/>
            <a:ext cx="270621" cy="541243"/>
          </a:xfrm>
          <a:prstGeom prst="rect">
            <a:avLst/>
          </a:prstGeom>
        </p:spPr>
      </p:pic>
      <p:pic>
        <p:nvPicPr>
          <p:cNvPr id="109" name="Graphic 108">
            <a:extLst>
              <a:ext uri="{FF2B5EF4-FFF2-40B4-BE49-F238E27FC236}">
                <a16:creationId xmlns:a16="http://schemas.microsoft.com/office/drawing/2014/main" id="{64539399-5CDD-98BB-2F13-B2EE6B3FA7F3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20755319">
            <a:off x="-34075220" y="-35833463"/>
            <a:ext cx="270621" cy="541243"/>
          </a:xfrm>
          <a:prstGeom prst="rect">
            <a:avLst/>
          </a:prstGeom>
        </p:spPr>
      </p:pic>
      <p:pic>
        <p:nvPicPr>
          <p:cNvPr id="110" name="Graphic 109">
            <a:extLst>
              <a:ext uri="{FF2B5EF4-FFF2-40B4-BE49-F238E27FC236}">
                <a16:creationId xmlns:a16="http://schemas.microsoft.com/office/drawing/2014/main" id="{2DD23E7B-61AC-4E45-BD04-9A53B6D374D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9453975">
            <a:off x="-31150006" y="-36931799"/>
            <a:ext cx="270621" cy="541243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8BC36D79-93BE-57D4-A633-4524C7B130A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2072738">
            <a:off x="-27732885" y="-36596875"/>
            <a:ext cx="270621" cy="541243"/>
          </a:xfrm>
          <a:prstGeom prst="rect">
            <a:avLst/>
          </a:prstGeom>
        </p:spPr>
      </p:pic>
      <p:pic>
        <p:nvPicPr>
          <p:cNvPr id="112" name="Graphic 111">
            <a:extLst>
              <a:ext uri="{FF2B5EF4-FFF2-40B4-BE49-F238E27FC236}">
                <a16:creationId xmlns:a16="http://schemas.microsoft.com/office/drawing/2014/main" id="{EFBD46F7-59DF-EE87-F8BB-FCA769113F3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404942">
            <a:off x="-24835691" y="-36066629"/>
            <a:ext cx="270621" cy="541243"/>
          </a:xfrm>
          <a:prstGeom prst="rect">
            <a:avLst/>
          </a:prstGeom>
        </p:spPr>
      </p:pic>
      <p:pic>
        <p:nvPicPr>
          <p:cNvPr id="113" name="Graphic 112">
            <a:extLst>
              <a:ext uri="{FF2B5EF4-FFF2-40B4-BE49-F238E27FC236}">
                <a16:creationId xmlns:a16="http://schemas.microsoft.com/office/drawing/2014/main" id="{458C4639-AC0A-70F8-CD40-C727BE42638F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9398178">
            <a:off x="-20073399" y="-36596602"/>
            <a:ext cx="270621" cy="541243"/>
          </a:xfrm>
          <a:prstGeom prst="rect">
            <a:avLst/>
          </a:prstGeom>
        </p:spPr>
      </p:pic>
      <p:pic>
        <p:nvPicPr>
          <p:cNvPr id="114" name="Graphic 113">
            <a:extLst>
              <a:ext uri="{FF2B5EF4-FFF2-40B4-BE49-F238E27FC236}">
                <a16:creationId xmlns:a16="http://schemas.microsoft.com/office/drawing/2014/main" id="{0669340D-A4F7-6654-F983-78ACDA248A78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12050084">
            <a:off x="-33482473" y="-37113321"/>
            <a:ext cx="270621" cy="541243"/>
          </a:xfrm>
          <a:prstGeom prst="rect">
            <a:avLst/>
          </a:prstGeom>
        </p:spPr>
      </p:pic>
      <p:pic>
        <p:nvPicPr>
          <p:cNvPr id="115" name="Graphic 114">
            <a:extLst>
              <a:ext uri="{FF2B5EF4-FFF2-40B4-BE49-F238E27FC236}">
                <a16:creationId xmlns:a16="http://schemas.microsoft.com/office/drawing/2014/main" id="{4A8E1187-977A-04EF-30FA-E3965283D977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21230789">
            <a:off x="-29948495" y="-35789038"/>
            <a:ext cx="270621" cy="541243"/>
          </a:xfrm>
          <a:prstGeom prst="rect">
            <a:avLst/>
          </a:prstGeom>
        </p:spPr>
      </p:pic>
      <p:pic>
        <p:nvPicPr>
          <p:cNvPr id="116" name="Graphic 115">
            <a:extLst>
              <a:ext uri="{FF2B5EF4-FFF2-40B4-BE49-F238E27FC236}">
                <a16:creationId xmlns:a16="http://schemas.microsoft.com/office/drawing/2014/main" id="{1561A73C-148C-725F-1621-31C0C1B6044D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20187925">
            <a:off x="-26218247" y="-35313998"/>
            <a:ext cx="270621" cy="541243"/>
          </a:xfrm>
          <a:prstGeom prst="rect">
            <a:avLst/>
          </a:prstGeom>
        </p:spPr>
      </p:pic>
      <p:pic>
        <p:nvPicPr>
          <p:cNvPr id="117" name="Graphic 116">
            <a:extLst>
              <a:ext uri="{FF2B5EF4-FFF2-40B4-BE49-F238E27FC236}">
                <a16:creationId xmlns:a16="http://schemas.microsoft.com/office/drawing/2014/main" id="{D0A1D36E-18AA-AC51-BB5E-D75834858216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175830">
            <a:off x="-23005152" y="-36035792"/>
            <a:ext cx="270621" cy="541243"/>
          </a:xfrm>
          <a:prstGeom prst="rect">
            <a:avLst/>
          </a:prstGeom>
        </p:spPr>
      </p:pic>
      <p:pic>
        <p:nvPicPr>
          <p:cNvPr id="118" name="Graphic 117">
            <a:extLst>
              <a:ext uri="{FF2B5EF4-FFF2-40B4-BE49-F238E27FC236}">
                <a16:creationId xmlns:a16="http://schemas.microsoft.com/office/drawing/2014/main" id="{F677A50A-9055-AAD6-F31A-4500E1016DE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1264717">
            <a:off x="-21569217" y="-35320870"/>
            <a:ext cx="270621" cy="541243"/>
          </a:xfrm>
          <a:prstGeom prst="rect">
            <a:avLst/>
          </a:prstGeom>
        </p:spPr>
      </p:pic>
      <p:pic>
        <p:nvPicPr>
          <p:cNvPr id="119" name="Graphic 118">
            <a:extLst>
              <a:ext uri="{FF2B5EF4-FFF2-40B4-BE49-F238E27FC236}">
                <a16:creationId xmlns:a16="http://schemas.microsoft.com/office/drawing/2014/main" id="{310D47FF-6B01-74EA-C8E7-915D9448B5A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206511">
            <a:off x="-17863760" y="-35761755"/>
            <a:ext cx="270621" cy="541243"/>
          </a:xfrm>
          <a:prstGeom prst="rect">
            <a:avLst/>
          </a:prstGeom>
        </p:spPr>
      </p:pic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7CA439E5-0879-B510-5566-4E38649AF617}"/>
              </a:ext>
            </a:extLst>
          </p:cNvPr>
          <p:cNvSpPr/>
          <p:nvPr/>
        </p:nvSpPr>
        <p:spPr>
          <a:xfrm>
            <a:off x="-36071705" y="-36752309"/>
            <a:ext cx="24618098" cy="1548185"/>
          </a:xfrm>
          <a:custGeom>
            <a:avLst/>
            <a:gdLst>
              <a:gd name="connsiteX0" fmla="*/ 16333119 w 16342459"/>
              <a:gd name="connsiteY0" fmla="*/ 12768 h 1027746"/>
              <a:gd name="connsiteX1" fmla="*/ 16297645 w 16342459"/>
              <a:gd name="connsiteY1" fmla="*/ 22678 h 1027746"/>
              <a:gd name="connsiteX2" fmla="*/ 16284289 w 16342459"/>
              <a:gd name="connsiteY2" fmla="*/ 125942 h 1027746"/>
              <a:gd name="connsiteX3" fmla="*/ 16202567 w 16342459"/>
              <a:gd name="connsiteY3" fmla="*/ 196172 h 1027746"/>
              <a:gd name="connsiteX4" fmla="*/ 16094420 w 16342459"/>
              <a:gd name="connsiteY4" fmla="*/ 224035 h 1027746"/>
              <a:gd name="connsiteX5" fmla="*/ 15983114 w 16342459"/>
              <a:gd name="connsiteY5" fmla="*/ 236530 h 1027746"/>
              <a:gd name="connsiteX6" fmla="*/ 15870659 w 16342459"/>
              <a:gd name="connsiteY6" fmla="*/ 251323 h 1027746"/>
              <a:gd name="connsiteX7" fmla="*/ 15757197 w 16342459"/>
              <a:gd name="connsiteY7" fmla="*/ 248594 h 1027746"/>
              <a:gd name="connsiteX8" fmla="*/ 15662695 w 16342459"/>
              <a:gd name="connsiteY8" fmla="*/ 251754 h 1027746"/>
              <a:gd name="connsiteX9" fmla="*/ 15568479 w 16342459"/>
              <a:gd name="connsiteY9" fmla="*/ 244860 h 1027746"/>
              <a:gd name="connsiteX10" fmla="*/ 15475269 w 16342459"/>
              <a:gd name="connsiteY10" fmla="*/ 229923 h 1027746"/>
              <a:gd name="connsiteX11" fmla="*/ 15381771 w 16342459"/>
              <a:gd name="connsiteY11" fmla="*/ 217428 h 1027746"/>
              <a:gd name="connsiteX12" fmla="*/ 15379043 w 16342459"/>
              <a:gd name="connsiteY12" fmla="*/ 216997 h 1027746"/>
              <a:gd name="connsiteX13" fmla="*/ 15380192 w 16342459"/>
              <a:gd name="connsiteY13" fmla="*/ 212976 h 1027746"/>
              <a:gd name="connsiteX14" fmla="*/ 15398576 w 16342459"/>
              <a:gd name="connsiteY14" fmla="*/ 111867 h 1027746"/>
              <a:gd name="connsiteX15" fmla="*/ 15329493 w 16342459"/>
              <a:gd name="connsiteY15" fmla="*/ 101957 h 1027746"/>
              <a:gd name="connsiteX16" fmla="*/ 15315131 w 16342459"/>
              <a:gd name="connsiteY16" fmla="*/ 202061 h 1027746"/>
              <a:gd name="connsiteX17" fmla="*/ 15314701 w 16342459"/>
              <a:gd name="connsiteY17" fmla="*/ 206944 h 1027746"/>
              <a:gd name="connsiteX18" fmla="*/ 15288705 w 16342459"/>
              <a:gd name="connsiteY18" fmla="*/ 202779 h 1027746"/>
              <a:gd name="connsiteX19" fmla="*/ 15186303 w 16342459"/>
              <a:gd name="connsiteY19" fmla="*/ 190428 h 1027746"/>
              <a:gd name="connsiteX20" fmla="*/ 15083757 w 16342459"/>
              <a:gd name="connsiteY20" fmla="*/ 196603 h 1027746"/>
              <a:gd name="connsiteX21" fmla="*/ 14985089 w 16342459"/>
              <a:gd name="connsiteY21" fmla="*/ 223173 h 1027746"/>
              <a:gd name="connsiteX22" fmla="*/ 14889151 w 16342459"/>
              <a:gd name="connsiteY22" fmla="*/ 179943 h 1027746"/>
              <a:gd name="connsiteX23" fmla="*/ 14784882 w 16342459"/>
              <a:gd name="connsiteY23" fmla="*/ 166299 h 1027746"/>
              <a:gd name="connsiteX24" fmla="*/ 14680038 w 16342459"/>
              <a:gd name="connsiteY24" fmla="*/ 167448 h 1027746"/>
              <a:gd name="connsiteX25" fmla="*/ 14652032 w 16342459"/>
              <a:gd name="connsiteY25" fmla="*/ 170751 h 1027746"/>
              <a:gd name="connsiteX26" fmla="*/ 14650021 w 16342459"/>
              <a:gd name="connsiteY26" fmla="*/ 161416 h 1027746"/>
              <a:gd name="connsiteX27" fmla="*/ 14618424 w 16342459"/>
              <a:gd name="connsiteY27" fmla="*/ 67200 h 1027746"/>
              <a:gd name="connsiteX28" fmla="*/ 14556811 w 16342459"/>
              <a:gd name="connsiteY28" fmla="*/ 86589 h 1027746"/>
              <a:gd name="connsiteX29" fmla="*/ 14591998 w 16342459"/>
              <a:gd name="connsiteY29" fmla="*/ 181092 h 1027746"/>
              <a:gd name="connsiteX30" fmla="*/ 14576200 w 16342459"/>
              <a:gd name="connsiteY30" fmla="*/ 184970 h 1027746"/>
              <a:gd name="connsiteX31" fmla="*/ 14477244 w 16342459"/>
              <a:gd name="connsiteY31" fmla="*/ 221881 h 1027746"/>
              <a:gd name="connsiteX32" fmla="*/ 14394950 w 16342459"/>
              <a:gd name="connsiteY32" fmla="*/ 271143 h 1027746"/>
              <a:gd name="connsiteX33" fmla="*/ 14314953 w 16342459"/>
              <a:gd name="connsiteY33" fmla="*/ 323995 h 1027746"/>
              <a:gd name="connsiteX34" fmla="*/ 14245153 w 16342459"/>
              <a:gd name="connsiteY34" fmla="*/ 389917 h 1027746"/>
              <a:gd name="connsiteX35" fmla="*/ 14174922 w 16342459"/>
              <a:gd name="connsiteY35" fmla="*/ 454978 h 1027746"/>
              <a:gd name="connsiteX36" fmla="*/ 14107133 w 16342459"/>
              <a:gd name="connsiteY36" fmla="*/ 526932 h 1027746"/>
              <a:gd name="connsiteX37" fmla="*/ 14038051 w 16342459"/>
              <a:gd name="connsiteY37" fmla="*/ 597450 h 1027746"/>
              <a:gd name="connsiteX38" fmla="*/ 13968394 w 16342459"/>
              <a:gd name="connsiteY38" fmla="*/ 667681 h 1027746"/>
              <a:gd name="connsiteX39" fmla="*/ 13887823 w 16342459"/>
              <a:gd name="connsiteY39" fmla="*/ 725130 h 1027746"/>
              <a:gd name="connsiteX40" fmla="*/ 13787862 w 16342459"/>
              <a:gd name="connsiteY40" fmla="*/ 771088 h 1027746"/>
              <a:gd name="connsiteX41" fmla="*/ 13769048 w 16342459"/>
              <a:gd name="connsiteY41" fmla="*/ 777408 h 1027746"/>
              <a:gd name="connsiteX42" fmla="*/ 13766606 w 16342459"/>
              <a:gd name="connsiteY42" fmla="*/ 768360 h 1027746"/>
              <a:gd name="connsiteX43" fmla="*/ 13721365 w 16342459"/>
              <a:gd name="connsiteY43" fmla="*/ 677735 h 1027746"/>
              <a:gd name="connsiteX44" fmla="*/ 13663630 w 16342459"/>
              <a:gd name="connsiteY44" fmla="*/ 707320 h 1027746"/>
              <a:gd name="connsiteX45" fmla="*/ 13701977 w 16342459"/>
              <a:gd name="connsiteY45" fmla="*/ 795217 h 1027746"/>
              <a:gd name="connsiteX46" fmla="*/ 13682157 w 16342459"/>
              <a:gd name="connsiteY46" fmla="*/ 799813 h 1027746"/>
              <a:gd name="connsiteX47" fmla="*/ 13574297 w 16342459"/>
              <a:gd name="connsiteY47" fmla="*/ 820494 h 1027746"/>
              <a:gd name="connsiteX48" fmla="*/ 13465576 w 16342459"/>
              <a:gd name="connsiteY48" fmla="*/ 835862 h 1027746"/>
              <a:gd name="connsiteX49" fmla="*/ 13354413 w 16342459"/>
              <a:gd name="connsiteY49" fmla="*/ 843474 h 1027746"/>
              <a:gd name="connsiteX50" fmla="*/ 13243250 w 16342459"/>
              <a:gd name="connsiteY50" fmla="*/ 848069 h 1027746"/>
              <a:gd name="connsiteX51" fmla="*/ 13132374 w 16342459"/>
              <a:gd name="connsiteY51" fmla="*/ 840745 h 1027746"/>
              <a:gd name="connsiteX52" fmla="*/ 13023079 w 16342459"/>
              <a:gd name="connsiteY52" fmla="*/ 820638 h 1027746"/>
              <a:gd name="connsiteX53" fmla="*/ 12912778 w 16342459"/>
              <a:gd name="connsiteY53" fmla="*/ 774966 h 1027746"/>
              <a:gd name="connsiteX54" fmla="*/ 12817413 w 16342459"/>
              <a:gd name="connsiteY54" fmla="*/ 703874 h 1027746"/>
              <a:gd name="connsiteX55" fmla="*/ 12743305 w 16342459"/>
              <a:gd name="connsiteY55" fmla="*/ 612961 h 1027746"/>
              <a:gd name="connsiteX56" fmla="*/ 12782513 w 16342459"/>
              <a:gd name="connsiteY56" fmla="*/ 601472 h 1027746"/>
              <a:gd name="connsiteX57" fmla="*/ 12869117 w 16342459"/>
              <a:gd name="connsiteY57" fmla="*/ 551348 h 1027746"/>
              <a:gd name="connsiteX58" fmla="*/ 12937193 w 16342459"/>
              <a:gd name="connsiteY58" fmla="*/ 478101 h 1027746"/>
              <a:gd name="connsiteX59" fmla="*/ 12946960 w 16342459"/>
              <a:gd name="connsiteY59" fmla="*/ 379720 h 1027746"/>
              <a:gd name="connsiteX60" fmla="*/ 12915363 w 16342459"/>
              <a:gd name="connsiteY60" fmla="*/ 307479 h 1027746"/>
              <a:gd name="connsiteX61" fmla="*/ 12922831 w 16342459"/>
              <a:gd name="connsiteY61" fmla="*/ 298000 h 1027746"/>
              <a:gd name="connsiteX62" fmla="*/ 12973099 w 16342459"/>
              <a:gd name="connsiteY62" fmla="*/ 211396 h 1027746"/>
              <a:gd name="connsiteX63" fmla="*/ 12917086 w 16342459"/>
              <a:gd name="connsiteY63" fmla="*/ 179800 h 1027746"/>
              <a:gd name="connsiteX64" fmla="*/ 12863516 w 16342459"/>
              <a:gd name="connsiteY64" fmla="*/ 264536 h 1027746"/>
              <a:gd name="connsiteX65" fmla="*/ 12859925 w 16342459"/>
              <a:gd name="connsiteY65" fmla="*/ 276026 h 1027746"/>
              <a:gd name="connsiteX66" fmla="*/ 12833212 w 16342459"/>
              <a:gd name="connsiteY66" fmla="*/ 271430 h 1027746"/>
              <a:gd name="connsiteX67" fmla="*/ 12750054 w 16342459"/>
              <a:gd name="connsiteY67" fmla="*/ 289957 h 1027746"/>
              <a:gd name="connsiteX68" fmla="*/ 12682696 w 16342459"/>
              <a:gd name="connsiteY68" fmla="*/ 365358 h 1027746"/>
              <a:gd name="connsiteX69" fmla="*/ 12660291 w 16342459"/>
              <a:gd name="connsiteY69" fmla="*/ 465175 h 1027746"/>
              <a:gd name="connsiteX70" fmla="*/ 12679681 w 16342459"/>
              <a:gd name="connsiteY70" fmla="*/ 566284 h 1027746"/>
              <a:gd name="connsiteX71" fmla="*/ 12688873 w 16342459"/>
              <a:gd name="connsiteY71" fmla="*/ 589695 h 1027746"/>
              <a:gd name="connsiteX72" fmla="*/ 12589773 w 16342459"/>
              <a:gd name="connsiteY72" fmla="*/ 602764 h 1027746"/>
              <a:gd name="connsiteX73" fmla="*/ 12490100 w 16342459"/>
              <a:gd name="connsiteY73" fmla="*/ 608365 h 1027746"/>
              <a:gd name="connsiteX74" fmla="*/ 12390139 w 16342459"/>
              <a:gd name="connsiteY74" fmla="*/ 602190 h 1027746"/>
              <a:gd name="connsiteX75" fmla="*/ 12293339 w 16342459"/>
              <a:gd name="connsiteY75" fmla="*/ 576912 h 1027746"/>
              <a:gd name="connsiteX76" fmla="*/ 12196394 w 16342459"/>
              <a:gd name="connsiteY76" fmla="*/ 547183 h 1027746"/>
              <a:gd name="connsiteX77" fmla="*/ 12104620 w 16342459"/>
              <a:gd name="connsiteY77" fmla="*/ 503666 h 1027746"/>
              <a:gd name="connsiteX78" fmla="*/ 12015862 w 16342459"/>
              <a:gd name="connsiteY78" fmla="*/ 454260 h 1027746"/>
              <a:gd name="connsiteX79" fmla="*/ 11928254 w 16342459"/>
              <a:gd name="connsiteY79" fmla="*/ 402700 h 1027746"/>
              <a:gd name="connsiteX80" fmla="*/ 11834612 w 16342459"/>
              <a:gd name="connsiteY80" fmla="*/ 362917 h 1027746"/>
              <a:gd name="connsiteX81" fmla="*/ 11741115 w 16342459"/>
              <a:gd name="connsiteY81" fmla="*/ 323277 h 1027746"/>
              <a:gd name="connsiteX82" fmla="*/ 11651926 w 16342459"/>
              <a:gd name="connsiteY82" fmla="*/ 301734 h 1027746"/>
              <a:gd name="connsiteX83" fmla="*/ 11651926 w 16342459"/>
              <a:gd name="connsiteY83" fmla="*/ 301447 h 1027746"/>
              <a:gd name="connsiteX84" fmla="*/ 11647474 w 16342459"/>
              <a:gd name="connsiteY84" fmla="*/ 202061 h 1027746"/>
              <a:gd name="connsiteX85" fmla="*/ 11583993 w 16342459"/>
              <a:gd name="connsiteY85" fmla="*/ 203928 h 1027746"/>
              <a:gd name="connsiteX86" fmla="*/ 11588302 w 16342459"/>
              <a:gd name="connsiteY86" fmla="*/ 297282 h 1027746"/>
              <a:gd name="connsiteX87" fmla="*/ 11539902 w 16342459"/>
              <a:gd name="connsiteY87" fmla="*/ 299580 h 1027746"/>
              <a:gd name="connsiteX88" fmla="*/ 11440085 w 16342459"/>
              <a:gd name="connsiteY88" fmla="*/ 323134 h 1027746"/>
              <a:gd name="connsiteX89" fmla="*/ 11348598 w 16342459"/>
              <a:gd name="connsiteY89" fmla="*/ 369810 h 1027746"/>
              <a:gd name="connsiteX90" fmla="*/ 11284255 w 16342459"/>
              <a:gd name="connsiteY90" fmla="*/ 448084 h 1027746"/>
              <a:gd name="connsiteX91" fmla="*/ 11184296 w 16342459"/>
              <a:gd name="connsiteY91" fmla="*/ 408014 h 1027746"/>
              <a:gd name="connsiteX92" fmla="*/ 11073994 w 16342459"/>
              <a:gd name="connsiteY92" fmla="*/ 408588 h 1027746"/>
              <a:gd name="connsiteX93" fmla="*/ 10966709 w 16342459"/>
              <a:gd name="connsiteY93" fmla="*/ 434009 h 1027746"/>
              <a:gd name="connsiteX94" fmla="*/ 10865025 w 16342459"/>
              <a:gd name="connsiteY94" fmla="*/ 476234 h 1027746"/>
              <a:gd name="connsiteX95" fmla="*/ 10826966 w 16342459"/>
              <a:gd name="connsiteY95" fmla="*/ 494187 h 1027746"/>
              <a:gd name="connsiteX96" fmla="*/ 10804561 w 16342459"/>
              <a:gd name="connsiteY96" fmla="*/ 403562 h 1027746"/>
              <a:gd name="connsiteX97" fmla="*/ 10739931 w 16342459"/>
              <a:gd name="connsiteY97" fmla="*/ 418067 h 1027746"/>
              <a:gd name="connsiteX98" fmla="*/ 10768368 w 16342459"/>
              <a:gd name="connsiteY98" fmla="*/ 515873 h 1027746"/>
              <a:gd name="connsiteX99" fmla="*/ 10770523 w 16342459"/>
              <a:gd name="connsiteY99" fmla="*/ 522049 h 1027746"/>
              <a:gd name="connsiteX100" fmla="*/ 10765927 w 16342459"/>
              <a:gd name="connsiteY100" fmla="*/ 524347 h 1027746"/>
              <a:gd name="connsiteX101" fmla="*/ 10670131 w 16342459"/>
              <a:gd name="connsiteY101" fmla="*/ 578492 h 1027746"/>
              <a:gd name="connsiteX102" fmla="*/ 10571320 w 16342459"/>
              <a:gd name="connsiteY102" fmla="*/ 622728 h 1027746"/>
              <a:gd name="connsiteX103" fmla="*/ 10474950 w 16342459"/>
              <a:gd name="connsiteY103" fmla="*/ 671846 h 1027746"/>
              <a:gd name="connsiteX104" fmla="*/ 10379155 w 16342459"/>
              <a:gd name="connsiteY104" fmla="*/ 722114 h 1027746"/>
              <a:gd name="connsiteX105" fmla="*/ 10281491 w 16342459"/>
              <a:gd name="connsiteY105" fmla="*/ 768647 h 1027746"/>
              <a:gd name="connsiteX106" fmla="*/ 10181675 w 16342459"/>
              <a:gd name="connsiteY106" fmla="*/ 810441 h 1027746"/>
              <a:gd name="connsiteX107" fmla="*/ 10087028 w 16342459"/>
              <a:gd name="connsiteY107" fmla="*/ 847926 h 1027746"/>
              <a:gd name="connsiteX108" fmla="*/ 9987786 w 16342459"/>
              <a:gd name="connsiteY108" fmla="*/ 869469 h 1027746"/>
              <a:gd name="connsiteX109" fmla="*/ 9887108 w 16342459"/>
              <a:gd name="connsiteY109" fmla="*/ 880959 h 1027746"/>
              <a:gd name="connsiteX110" fmla="*/ 9814866 w 16342459"/>
              <a:gd name="connsiteY110" fmla="*/ 877224 h 1027746"/>
              <a:gd name="connsiteX111" fmla="*/ 9810414 w 16342459"/>
              <a:gd name="connsiteY111" fmla="*/ 875070 h 1027746"/>
              <a:gd name="connsiteX112" fmla="*/ 9796769 w 16342459"/>
              <a:gd name="connsiteY112" fmla="*/ 873778 h 1027746"/>
              <a:gd name="connsiteX113" fmla="*/ 9785711 w 16342459"/>
              <a:gd name="connsiteY113" fmla="*/ 871480 h 1027746"/>
              <a:gd name="connsiteX114" fmla="*/ 9692357 w 16342459"/>
              <a:gd name="connsiteY114" fmla="*/ 829829 h 1027746"/>
              <a:gd name="connsiteX115" fmla="*/ 9596993 w 16342459"/>
              <a:gd name="connsiteY115" fmla="*/ 747822 h 1027746"/>
              <a:gd name="connsiteX116" fmla="*/ 9518432 w 16342459"/>
              <a:gd name="connsiteY116" fmla="*/ 649441 h 1027746"/>
              <a:gd name="connsiteX117" fmla="*/ 9502489 w 16342459"/>
              <a:gd name="connsiteY117" fmla="*/ 617701 h 1027746"/>
              <a:gd name="connsiteX118" fmla="*/ 9576885 w 16342459"/>
              <a:gd name="connsiteY118" fmla="*/ 608940 h 1027746"/>
              <a:gd name="connsiteX119" fmla="*/ 9683453 w 16342459"/>
              <a:gd name="connsiteY119" fmla="*/ 555226 h 1027746"/>
              <a:gd name="connsiteX120" fmla="*/ 9745928 w 16342459"/>
              <a:gd name="connsiteY120" fmla="*/ 454116 h 1027746"/>
              <a:gd name="connsiteX121" fmla="*/ 9739034 w 16342459"/>
              <a:gd name="connsiteY121" fmla="*/ 336778 h 1027746"/>
              <a:gd name="connsiteX122" fmla="*/ 9718927 w 16342459"/>
              <a:gd name="connsiteY122" fmla="*/ 303170 h 1027746"/>
              <a:gd name="connsiteX123" fmla="*/ 9723667 w 16342459"/>
              <a:gd name="connsiteY123" fmla="*/ 298144 h 1027746"/>
              <a:gd name="connsiteX124" fmla="*/ 9782121 w 16342459"/>
              <a:gd name="connsiteY124" fmla="*/ 216567 h 1027746"/>
              <a:gd name="connsiteX125" fmla="*/ 9728693 w 16342459"/>
              <a:gd name="connsiteY125" fmla="*/ 174198 h 1027746"/>
              <a:gd name="connsiteX126" fmla="*/ 9669091 w 16342459"/>
              <a:gd name="connsiteY126" fmla="*/ 257499 h 1027746"/>
              <a:gd name="connsiteX127" fmla="*/ 9664782 w 16342459"/>
              <a:gd name="connsiteY127" fmla="*/ 265541 h 1027746"/>
              <a:gd name="connsiteX128" fmla="*/ 9660329 w 16342459"/>
              <a:gd name="connsiteY128" fmla="*/ 263818 h 1027746"/>
              <a:gd name="connsiteX129" fmla="*/ 9551895 w 16342459"/>
              <a:gd name="connsiteY129" fmla="*/ 266116 h 1027746"/>
              <a:gd name="connsiteX130" fmla="*/ 9460552 w 16342459"/>
              <a:gd name="connsiteY130" fmla="*/ 329309 h 1027746"/>
              <a:gd name="connsiteX131" fmla="*/ 9417610 w 16342459"/>
              <a:gd name="connsiteY131" fmla="*/ 448371 h 1027746"/>
              <a:gd name="connsiteX132" fmla="*/ 9443174 w 16342459"/>
              <a:gd name="connsiteY132" fmla="*/ 572747 h 1027746"/>
              <a:gd name="connsiteX133" fmla="*/ 9334309 w 16342459"/>
              <a:gd name="connsiteY133" fmla="*/ 549912 h 1027746"/>
              <a:gd name="connsiteX134" fmla="*/ 9228747 w 16342459"/>
              <a:gd name="connsiteY134" fmla="*/ 503091 h 1027746"/>
              <a:gd name="connsiteX135" fmla="*/ 9125627 w 16342459"/>
              <a:gd name="connsiteY135" fmla="*/ 451531 h 1027746"/>
              <a:gd name="connsiteX136" fmla="*/ 9019491 w 16342459"/>
              <a:gd name="connsiteY136" fmla="*/ 406003 h 1027746"/>
              <a:gd name="connsiteX137" fmla="*/ 8909046 w 16342459"/>
              <a:gd name="connsiteY137" fmla="*/ 371678 h 1027746"/>
              <a:gd name="connsiteX138" fmla="*/ 8810810 w 16342459"/>
              <a:gd name="connsiteY138" fmla="*/ 365502 h 1027746"/>
              <a:gd name="connsiteX139" fmla="*/ 8712860 w 16342459"/>
              <a:gd name="connsiteY139" fmla="*/ 371390 h 1027746"/>
              <a:gd name="connsiteX140" fmla="*/ 8619218 w 16342459"/>
              <a:gd name="connsiteY140" fmla="*/ 401694 h 1027746"/>
              <a:gd name="connsiteX141" fmla="*/ 8532471 w 16342459"/>
              <a:gd name="connsiteY141" fmla="*/ 448084 h 1027746"/>
              <a:gd name="connsiteX142" fmla="*/ 8444288 w 16342459"/>
              <a:gd name="connsiteY142" fmla="*/ 503666 h 1027746"/>
              <a:gd name="connsiteX143" fmla="*/ 8355530 w 16342459"/>
              <a:gd name="connsiteY143" fmla="*/ 558529 h 1027746"/>
              <a:gd name="connsiteX144" fmla="*/ 8260453 w 16342459"/>
              <a:gd name="connsiteY144" fmla="*/ 600897 h 1027746"/>
              <a:gd name="connsiteX145" fmla="*/ 8158913 w 16342459"/>
              <a:gd name="connsiteY145" fmla="*/ 622009 h 1027746"/>
              <a:gd name="connsiteX146" fmla="*/ 8158482 w 16342459"/>
              <a:gd name="connsiteY146" fmla="*/ 622009 h 1027746"/>
              <a:gd name="connsiteX147" fmla="*/ 8082075 w 16342459"/>
              <a:gd name="connsiteY147" fmla="*/ 599174 h 1027746"/>
              <a:gd name="connsiteX148" fmla="*/ 7985562 w 16342459"/>
              <a:gd name="connsiteY148" fmla="*/ 559965 h 1027746"/>
              <a:gd name="connsiteX149" fmla="*/ 7896947 w 16342459"/>
              <a:gd name="connsiteY149" fmla="*/ 504671 h 1027746"/>
              <a:gd name="connsiteX150" fmla="*/ 7808477 w 16342459"/>
              <a:gd name="connsiteY150" fmla="*/ 449808 h 1027746"/>
              <a:gd name="connsiteX151" fmla="*/ 7721155 w 16342459"/>
              <a:gd name="connsiteY151" fmla="*/ 405572 h 1027746"/>
              <a:gd name="connsiteX152" fmla="*/ 7628088 w 16342459"/>
              <a:gd name="connsiteY152" fmla="*/ 376130 h 1027746"/>
              <a:gd name="connsiteX153" fmla="*/ 7531143 w 16342459"/>
              <a:gd name="connsiteY153" fmla="*/ 360906 h 1027746"/>
              <a:gd name="connsiteX154" fmla="*/ 7434343 w 16342459"/>
              <a:gd name="connsiteY154" fmla="*/ 377853 h 1027746"/>
              <a:gd name="connsiteX155" fmla="*/ 7324186 w 16342459"/>
              <a:gd name="connsiteY155" fmla="*/ 410455 h 1027746"/>
              <a:gd name="connsiteX156" fmla="*/ 7219055 w 16342459"/>
              <a:gd name="connsiteY156" fmla="*/ 457419 h 1027746"/>
              <a:gd name="connsiteX157" fmla="*/ 7113780 w 16342459"/>
              <a:gd name="connsiteY157" fmla="*/ 504671 h 1027746"/>
              <a:gd name="connsiteX158" fmla="*/ 7005490 w 16342459"/>
              <a:gd name="connsiteY158" fmla="*/ 544023 h 1027746"/>
              <a:gd name="connsiteX159" fmla="*/ 6898205 w 16342459"/>
              <a:gd name="connsiteY159" fmla="*/ 573178 h 1027746"/>
              <a:gd name="connsiteX160" fmla="*/ 6924344 w 16342459"/>
              <a:gd name="connsiteY160" fmla="*/ 448515 h 1027746"/>
              <a:gd name="connsiteX161" fmla="*/ 6879677 w 16342459"/>
              <a:gd name="connsiteY161" fmla="*/ 330889 h 1027746"/>
              <a:gd name="connsiteX162" fmla="*/ 6789627 w 16342459"/>
              <a:gd name="connsiteY162" fmla="*/ 267409 h 1027746"/>
              <a:gd name="connsiteX163" fmla="*/ 6681624 w 16342459"/>
              <a:gd name="connsiteY163" fmla="*/ 264392 h 1027746"/>
              <a:gd name="connsiteX164" fmla="*/ 6677890 w 16342459"/>
              <a:gd name="connsiteY164" fmla="*/ 265829 h 1027746"/>
              <a:gd name="connsiteX165" fmla="*/ 6673437 w 16342459"/>
              <a:gd name="connsiteY165" fmla="*/ 257211 h 1027746"/>
              <a:gd name="connsiteX166" fmla="*/ 6612973 w 16342459"/>
              <a:gd name="connsiteY166" fmla="*/ 174773 h 1027746"/>
              <a:gd name="connsiteX167" fmla="*/ 6554806 w 16342459"/>
              <a:gd name="connsiteY167" fmla="*/ 216997 h 1027746"/>
              <a:gd name="connsiteX168" fmla="*/ 6618574 w 16342459"/>
              <a:gd name="connsiteY168" fmla="*/ 298000 h 1027746"/>
              <a:gd name="connsiteX169" fmla="*/ 6625612 w 16342459"/>
              <a:gd name="connsiteY169" fmla="*/ 304750 h 1027746"/>
              <a:gd name="connsiteX170" fmla="*/ 6606510 w 16342459"/>
              <a:gd name="connsiteY170" fmla="*/ 338501 h 1027746"/>
              <a:gd name="connsiteX171" fmla="*/ 6598036 w 16342459"/>
              <a:gd name="connsiteY171" fmla="*/ 453829 h 1027746"/>
              <a:gd name="connsiteX172" fmla="*/ 6662091 w 16342459"/>
              <a:gd name="connsiteY172" fmla="*/ 551491 h 1027746"/>
              <a:gd name="connsiteX173" fmla="*/ 6765930 w 16342459"/>
              <a:gd name="connsiteY173" fmla="*/ 605637 h 1027746"/>
              <a:gd name="connsiteX174" fmla="*/ 6840038 w 16342459"/>
              <a:gd name="connsiteY174" fmla="*/ 617126 h 1027746"/>
              <a:gd name="connsiteX175" fmla="*/ 6823091 w 16342459"/>
              <a:gd name="connsiteY175" fmla="*/ 649298 h 1027746"/>
              <a:gd name="connsiteX176" fmla="*/ 6746971 w 16342459"/>
              <a:gd name="connsiteY176" fmla="*/ 749689 h 1027746"/>
              <a:gd name="connsiteX177" fmla="*/ 6648591 w 16342459"/>
              <a:gd name="connsiteY177" fmla="*/ 828106 h 1027746"/>
              <a:gd name="connsiteX178" fmla="*/ 6554663 w 16342459"/>
              <a:gd name="connsiteY178" fmla="*/ 865160 h 1027746"/>
              <a:gd name="connsiteX179" fmla="*/ 6454990 w 16342459"/>
              <a:gd name="connsiteY179" fmla="*/ 881102 h 1027746"/>
              <a:gd name="connsiteX180" fmla="*/ 6353593 w 16342459"/>
              <a:gd name="connsiteY180" fmla="*/ 873634 h 1027746"/>
              <a:gd name="connsiteX181" fmla="*/ 6256074 w 16342459"/>
              <a:gd name="connsiteY181" fmla="*/ 845053 h 1027746"/>
              <a:gd name="connsiteX182" fmla="*/ 6160997 w 16342459"/>
              <a:gd name="connsiteY182" fmla="*/ 809435 h 1027746"/>
              <a:gd name="connsiteX183" fmla="*/ 6059600 w 16342459"/>
              <a:gd name="connsiteY183" fmla="*/ 771232 h 1027746"/>
              <a:gd name="connsiteX184" fmla="*/ 5961937 w 16342459"/>
              <a:gd name="connsiteY184" fmla="*/ 724555 h 1027746"/>
              <a:gd name="connsiteX185" fmla="*/ 5866429 w 16342459"/>
              <a:gd name="connsiteY185" fmla="*/ 673570 h 1027746"/>
              <a:gd name="connsiteX186" fmla="*/ 5768479 w 16342459"/>
              <a:gd name="connsiteY186" fmla="*/ 627611 h 1027746"/>
              <a:gd name="connsiteX187" fmla="*/ 5673833 w 16342459"/>
              <a:gd name="connsiteY187" fmla="*/ 575189 h 1027746"/>
              <a:gd name="connsiteX188" fmla="*/ 5575596 w 16342459"/>
              <a:gd name="connsiteY188" fmla="*/ 525783 h 1027746"/>
              <a:gd name="connsiteX189" fmla="*/ 5573873 w 16342459"/>
              <a:gd name="connsiteY189" fmla="*/ 524922 h 1027746"/>
              <a:gd name="connsiteX190" fmla="*/ 5577320 w 16342459"/>
              <a:gd name="connsiteY190" fmla="*/ 516879 h 1027746"/>
              <a:gd name="connsiteX191" fmla="*/ 5598001 w 16342459"/>
              <a:gd name="connsiteY191" fmla="*/ 419647 h 1027746"/>
              <a:gd name="connsiteX192" fmla="*/ 5538111 w 16342459"/>
              <a:gd name="connsiteY192" fmla="*/ 404280 h 1027746"/>
              <a:gd name="connsiteX193" fmla="*/ 5509387 w 16342459"/>
              <a:gd name="connsiteY193" fmla="*/ 493325 h 1027746"/>
              <a:gd name="connsiteX194" fmla="*/ 5476498 w 16342459"/>
              <a:gd name="connsiteY194" fmla="*/ 477814 h 1027746"/>
              <a:gd name="connsiteX195" fmla="*/ 5374813 w 16342459"/>
              <a:gd name="connsiteY195" fmla="*/ 436020 h 1027746"/>
              <a:gd name="connsiteX196" fmla="*/ 5268247 w 16342459"/>
              <a:gd name="connsiteY196" fmla="*/ 408732 h 1027746"/>
              <a:gd name="connsiteX197" fmla="*/ 5158089 w 16342459"/>
              <a:gd name="connsiteY197" fmla="*/ 409163 h 1027746"/>
              <a:gd name="connsiteX198" fmla="*/ 5057554 w 16342459"/>
              <a:gd name="connsiteY198" fmla="*/ 450095 h 1027746"/>
              <a:gd name="connsiteX199" fmla="*/ 4991632 w 16342459"/>
              <a:gd name="connsiteY199" fmla="*/ 372396 h 1027746"/>
              <a:gd name="connsiteX200" fmla="*/ 4901581 w 16342459"/>
              <a:gd name="connsiteY200" fmla="*/ 324570 h 1027746"/>
              <a:gd name="connsiteX201" fmla="*/ 4801908 w 16342459"/>
              <a:gd name="connsiteY201" fmla="*/ 303314 h 1027746"/>
              <a:gd name="connsiteX202" fmla="*/ 4759109 w 16342459"/>
              <a:gd name="connsiteY202" fmla="*/ 300011 h 1027746"/>
              <a:gd name="connsiteX203" fmla="*/ 4757816 w 16342459"/>
              <a:gd name="connsiteY203" fmla="*/ 204502 h 1027746"/>
              <a:gd name="connsiteX204" fmla="*/ 4694910 w 16342459"/>
              <a:gd name="connsiteY204" fmla="*/ 202492 h 1027746"/>
              <a:gd name="connsiteX205" fmla="*/ 4689165 w 16342459"/>
              <a:gd name="connsiteY205" fmla="*/ 301734 h 1027746"/>
              <a:gd name="connsiteX206" fmla="*/ 4689165 w 16342459"/>
              <a:gd name="connsiteY206" fmla="*/ 302739 h 1027746"/>
              <a:gd name="connsiteX207" fmla="*/ 4601844 w 16342459"/>
              <a:gd name="connsiteY207" fmla="*/ 326006 h 1027746"/>
              <a:gd name="connsiteX208" fmla="*/ 4506192 w 16342459"/>
              <a:gd name="connsiteY208" fmla="*/ 359757 h 1027746"/>
              <a:gd name="connsiteX209" fmla="*/ 4415136 w 16342459"/>
              <a:gd name="connsiteY209" fmla="*/ 404998 h 1027746"/>
              <a:gd name="connsiteX210" fmla="*/ 4324942 w 16342459"/>
              <a:gd name="connsiteY210" fmla="*/ 451675 h 1027746"/>
              <a:gd name="connsiteX211" fmla="*/ 4238769 w 16342459"/>
              <a:gd name="connsiteY211" fmla="*/ 505820 h 1027746"/>
              <a:gd name="connsiteX212" fmla="*/ 4146851 w 16342459"/>
              <a:gd name="connsiteY212" fmla="*/ 549624 h 1027746"/>
              <a:gd name="connsiteX213" fmla="*/ 4050194 w 16342459"/>
              <a:gd name="connsiteY213" fmla="*/ 581652 h 1027746"/>
              <a:gd name="connsiteX214" fmla="*/ 3951814 w 16342459"/>
              <a:gd name="connsiteY214" fmla="*/ 600754 h 1027746"/>
              <a:gd name="connsiteX215" fmla="*/ 3852284 w 16342459"/>
              <a:gd name="connsiteY215" fmla="*/ 613536 h 1027746"/>
              <a:gd name="connsiteX216" fmla="*/ 3752467 w 16342459"/>
              <a:gd name="connsiteY216" fmla="*/ 603339 h 1027746"/>
              <a:gd name="connsiteX217" fmla="*/ 3653512 w 16342459"/>
              <a:gd name="connsiteY217" fmla="*/ 590269 h 1027746"/>
              <a:gd name="connsiteX218" fmla="*/ 3662273 w 16342459"/>
              <a:gd name="connsiteY218" fmla="*/ 566715 h 1027746"/>
              <a:gd name="connsiteX219" fmla="*/ 3682954 w 16342459"/>
              <a:gd name="connsiteY219" fmla="*/ 465893 h 1027746"/>
              <a:gd name="connsiteX220" fmla="*/ 3663565 w 16342459"/>
              <a:gd name="connsiteY220" fmla="*/ 364209 h 1027746"/>
              <a:gd name="connsiteX221" fmla="*/ 3592329 w 16342459"/>
              <a:gd name="connsiteY221" fmla="*/ 290532 h 1027746"/>
              <a:gd name="connsiteX222" fmla="*/ 3509316 w 16342459"/>
              <a:gd name="connsiteY222" fmla="*/ 274159 h 1027746"/>
              <a:gd name="connsiteX223" fmla="*/ 3477432 w 16342459"/>
              <a:gd name="connsiteY223" fmla="*/ 278898 h 1027746"/>
              <a:gd name="connsiteX224" fmla="*/ 3473411 w 16342459"/>
              <a:gd name="connsiteY224" fmla="*/ 268414 h 1027746"/>
              <a:gd name="connsiteX225" fmla="*/ 3425011 w 16342459"/>
              <a:gd name="connsiteY225" fmla="*/ 181236 h 1027746"/>
              <a:gd name="connsiteX226" fmla="*/ 3364977 w 16342459"/>
              <a:gd name="connsiteY226" fmla="*/ 211827 h 1027746"/>
              <a:gd name="connsiteX227" fmla="*/ 3415244 w 16342459"/>
              <a:gd name="connsiteY227" fmla="*/ 301160 h 1027746"/>
              <a:gd name="connsiteX228" fmla="*/ 3422713 w 16342459"/>
              <a:gd name="connsiteY228" fmla="*/ 309777 h 1027746"/>
              <a:gd name="connsiteX229" fmla="*/ 3393270 w 16342459"/>
              <a:gd name="connsiteY229" fmla="*/ 380295 h 1027746"/>
              <a:gd name="connsiteX230" fmla="*/ 3408781 w 16342459"/>
              <a:gd name="connsiteY230" fmla="*/ 477096 h 1027746"/>
              <a:gd name="connsiteX231" fmla="*/ 3470826 w 16342459"/>
              <a:gd name="connsiteY231" fmla="*/ 555226 h 1027746"/>
              <a:gd name="connsiteX232" fmla="*/ 3559440 w 16342459"/>
              <a:gd name="connsiteY232" fmla="*/ 603051 h 1027746"/>
              <a:gd name="connsiteX233" fmla="*/ 3604824 w 16342459"/>
              <a:gd name="connsiteY233" fmla="*/ 614685 h 1027746"/>
              <a:gd name="connsiteX234" fmla="*/ 3527556 w 16342459"/>
              <a:gd name="connsiteY234" fmla="*/ 707608 h 1027746"/>
              <a:gd name="connsiteX235" fmla="*/ 3428745 w 16342459"/>
              <a:gd name="connsiteY235" fmla="*/ 774248 h 1027746"/>
              <a:gd name="connsiteX236" fmla="*/ 3319880 w 16342459"/>
              <a:gd name="connsiteY236" fmla="*/ 823367 h 1027746"/>
              <a:gd name="connsiteX237" fmla="*/ 3210010 w 16342459"/>
              <a:gd name="connsiteY237" fmla="*/ 841319 h 1027746"/>
              <a:gd name="connsiteX238" fmla="*/ 3099277 w 16342459"/>
              <a:gd name="connsiteY238" fmla="*/ 853383 h 1027746"/>
              <a:gd name="connsiteX239" fmla="*/ 2988258 w 16342459"/>
              <a:gd name="connsiteY239" fmla="*/ 843617 h 1027746"/>
              <a:gd name="connsiteX240" fmla="*/ 2877670 w 16342459"/>
              <a:gd name="connsiteY240" fmla="*/ 831409 h 1027746"/>
              <a:gd name="connsiteX241" fmla="*/ 2767799 w 16342459"/>
              <a:gd name="connsiteY241" fmla="*/ 824372 h 1027746"/>
              <a:gd name="connsiteX242" fmla="*/ 2659653 w 16342459"/>
              <a:gd name="connsiteY242" fmla="*/ 804265 h 1027746"/>
              <a:gd name="connsiteX243" fmla="*/ 2638109 w 16342459"/>
              <a:gd name="connsiteY243" fmla="*/ 798376 h 1027746"/>
              <a:gd name="connsiteX244" fmla="*/ 2683925 w 16342459"/>
              <a:gd name="connsiteY244" fmla="*/ 707177 h 1027746"/>
              <a:gd name="connsiteX245" fmla="*/ 2619582 w 16342459"/>
              <a:gd name="connsiteY245" fmla="*/ 675437 h 1027746"/>
              <a:gd name="connsiteX246" fmla="*/ 2574772 w 16342459"/>
              <a:gd name="connsiteY246" fmla="*/ 768216 h 1027746"/>
              <a:gd name="connsiteX247" fmla="*/ 2572618 w 16342459"/>
              <a:gd name="connsiteY247" fmla="*/ 774392 h 1027746"/>
              <a:gd name="connsiteX248" fmla="*/ 2555814 w 16342459"/>
              <a:gd name="connsiteY248" fmla="*/ 767929 h 1027746"/>
              <a:gd name="connsiteX249" fmla="*/ 2456859 w 16342459"/>
              <a:gd name="connsiteY249" fmla="*/ 721683 h 1027746"/>
              <a:gd name="connsiteX250" fmla="*/ 2375713 w 16342459"/>
              <a:gd name="connsiteY250" fmla="*/ 665958 h 1027746"/>
              <a:gd name="connsiteX251" fmla="*/ 2301461 w 16342459"/>
              <a:gd name="connsiteY251" fmla="*/ 600754 h 1027746"/>
              <a:gd name="connsiteX252" fmla="*/ 2232092 w 16342459"/>
              <a:gd name="connsiteY252" fmla="*/ 530379 h 1027746"/>
              <a:gd name="connsiteX253" fmla="*/ 2167462 w 16342459"/>
              <a:gd name="connsiteY253" fmla="*/ 455696 h 1027746"/>
              <a:gd name="connsiteX254" fmla="*/ 2097231 w 16342459"/>
              <a:gd name="connsiteY254" fmla="*/ 390636 h 1027746"/>
              <a:gd name="connsiteX255" fmla="*/ 2023697 w 16342459"/>
              <a:gd name="connsiteY255" fmla="*/ 329597 h 1027746"/>
              <a:gd name="connsiteX256" fmla="*/ 1949302 w 16342459"/>
              <a:gd name="connsiteY256" fmla="*/ 269132 h 1027746"/>
              <a:gd name="connsiteX257" fmla="*/ 1863703 w 16342459"/>
              <a:gd name="connsiteY257" fmla="*/ 226189 h 1027746"/>
              <a:gd name="connsiteX258" fmla="*/ 1765754 w 16342459"/>
              <a:gd name="connsiteY258" fmla="*/ 188560 h 1027746"/>
              <a:gd name="connsiteX259" fmla="*/ 1753546 w 16342459"/>
              <a:gd name="connsiteY259" fmla="*/ 185114 h 1027746"/>
              <a:gd name="connsiteX260" fmla="*/ 1754551 w 16342459"/>
              <a:gd name="connsiteY260" fmla="*/ 183103 h 1027746"/>
              <a:gd name="connsiteX261" fmla="*/ 1789307 w 16342459"/>
              <a:gd name="connsiteY261" fmla="*/ 86302 h 1027746"/>
              <a:gd name="connsiteX262" fmla="*/ 1723242 w 16342459"/>
              <a:gd name="connsiteY262" fmla="*/ 66052 h 1027746"/>
              <a:gd name="connsiteX263" fmla="*/ 1689921 w 16342459"/>
              <a:gd name="connsiteY263" fmla="*/ 160985 h 1027746"/>
              <a:gd name="connsiteX264" fmla="*/ 1688342 w 16342459"/>
              <a:gd name="connsiteY264" fmla="*/ 169028 h 1027746"/>
              <a:gd name="connsiteX265" fmla="*/ 1663208 w 16342459"/>
              <a:gd name="connsiteY265" fmla="*/ 165150 h 1027746"/>
              <a:gd name="connsiteX266" fmla="*/ 1557790 w 16342459"/>
              <a:gd name="connsiteY266" fmla="*/ 164288 h 1027746"/>
              <a:gd name="connsiteX267" fmla="*/ 1454239 w 16342459"/>
              <a:gd name="connsiteY267" fmla="*/ 182098 h 1027746"/>
              <a:gd name="connsiteX268" fmla="*/ 1357725 w 16342459"/>
              <a:gd name="connsiteY268" fmla="*/ 223460 h 1027746"/>
              <a:gd name="connsiteX269" fmla="*/ 1259058 w 16342459"/>
              <a:gd name="connsiteY269" fmla="*/ 196316 h 1027746"/>
              <a:gd name="connsiteX270" fmla="*/ 1156512 w 16342459"/>
              <a:gd name="connsiteY270" fmla="*/ 193156 h 1027746"/>
              <a:gd name="connsiteX271" fmla="*/ 1054110 w 16342459"/>
              <a:gd name="connsiteY271" fmla="*/ 203497 h 1027746"/>
              <a:gd name="connsiteX272" fmla="*/ 1028833 w 16342459"/>
              <a:gd name="connsiteY272" fmla="*/ 207806 h 1027746"/>
              <a:gd name="connsiteX273" fmla="*/ 1028402 w 16342459"/>
              <a:gd name="connsiteY273" fmla="*/ 201917 h 1027746"/>
              <a:gd name="connsiteX274" fmla="*/ 1015045 w 16342459"/>
              <a:gd name="connsiteY274" fmla="*/ 100233 h 1027746"/>
              <a:gd name="connsiteX275" fmla="*/ 944096 w 16342459"/>
              <a:gd name="connsiteY275" fmla="*/ 112010 h 1027746"/>
              <a:gd name="connsiteX276" fmla="*/ 962479 w 16342459"/>
              <a:gd name="connsiteY276" fmla="*/ 213120 h 1027746"/>
              <a:gd name="connsiteX277" fmla="*/ 964059 w 16342459"/>
              <a:gd name="connsiteY277" fmla="*/ 218577 h 1027746"/>
              <a:gd name="connsiteX278" fmla="*/ 961187 w 16342459"/>
              <a:gd name="connsiteY278" fmla="*/ 219008 h 1027746"/>
              <a:gd name="connsiteX279" fmla="*/ 867833 w 16342459"/>
              <a:gd name="connsiteY279" fmla="*/ 232652 h 1027746"/>
              <a:gd name="connsiteX280" fmla="*/ 773905 w 16342459"/>
              <a:gd name="connsiteY280" fmla="*/ 241269 h 1027746"/>
              <a:gd name="connsiteX281" fmla="*/ 679976 w 16342459"/>
              <a:gd name="connsiteY281" fmla="*/ 251323 h 1027746"/>
              <a:gd name="connsiteX282" fmla="*/ 585617 w 16342459"/>
              <a:gd name="connsiteY282" fmla="*/ 254195 h 1027746"/>
              <a:gd name="connsiteX283" fmla="*/ 472300 w 16342459"/>
              <a:gd name="connsiteY283" fmla="*/ 249456 h 1027746"/>
              <a:gd name="connsiteX284" fmla="*/ 359126 w 16342459"/>
              <a:gd name="connsiteY284" fmla="*/ 242275 h 1027746"/>
              <a:gd name="connsiteX285" fmla="*/ 248394 w 16342459"/>
              <a:gd name="connsiteY285" fmla="*/ 224322 h 1027746"/>
              <a:gd name="connsiteX286" fmla="*/ 139673 w 16342459"/>
              <a:gd name="connsiteY286" fmla="*/ 197609 h 1027746"/>
              <a:gd name="connsiteX287" fmla="*/ 59101 w 16342459"/>
              <a:gd name="connsiteY287" fmla="*/ 125654 h 1027746"/>
              <a:gd name="connsiteX288" fmla="*/ 40143 w 16342459"/>
              <a:gd name="connsiteY288" fmla="*/ 20954 h 1027746"/>
              <a:gd name="connsiteX289" fmla="*/ 9121 w 16342459"/>
              <a:gd name="connsiteY289" fmla="*/ 12624 h 1027746"/>
              <a:gd name="connsiteX290" fmla="*/ 9408 w 16342459"/>
              <a:gd name="connsiteY290" fmla="*/ 115457 h 1027746"/>
              <a:gd name="connsiteX291" fmla="*/ 75761 w 16342459"/>
              <a:gd name="connsiteY291" fmla="*/ 194880 h 1027746"/>
              <a:gd name="connsiteX292" fmla="*/ 167248 w 16342459"/>
              <a:gd name="connsiteY292" fmla="*/ 243711 h 1027746"/>
              <a:gd name="connsiteX293" fmla="*/ 269938 w 16342459"/>
              <a:gd name="connsiteY293" fmla="*/ 267983 h 1027746"/>
              <a:gd name="connsiteX294" fmla="*/ 375068 w 16342459"/>
              <a:gd name="connsiteY294" fmla="*/ 277031 h 1027746"/>
              <a:gd name="connsiteX295" fmla="*/ 480199 w 16342459"/>
              <a:gd name="connsiteY295" fmla="*/ 287085 h 1027746"/>
              <a:gd name="connsiteX296" fmla="*/ 491976 w 16342459"/>
              <a:gd name="connsiteY296" fmla="*/ 287228 h 1027746"/>
              <a:gd name="connsiteX297" fmla="*/ 491402 w 16342459"/>
              <a:gd name="connsiteY297" fmla="*/ 289670 h 1027746"/>
              <a:gd name="connsiteX298" fmla="*/ 481204 w 16342459"/>
              <a:gd name="connsiteY298" fmla="*/ 392215 h 1027746"/>
              <a:gd name="connsiteX299" fmla="*/ 548706 w 16342459"/>
              <a:gd name="connsiteY299" fmla="*/ 394370 h 1027746"/>
              <a:gd name="connsiteX300" fmla="*/ 559191 w 16342459"/>
              <a:gd name="connsiteY300" fmla="*/ 295702 h 1027746"/>
              <a:gd name="connsiteX301" fmla="*/ 558760 w 16342459"/>
              <a:gd name="connsiteY301" fmla="*/ 287085 h 1027746"/>
              <a:gd name="connsiteX302" fmla="*/ 585761 w 16342459"/>
              <a:gd name="connsiteY302" fmla="*/ 286941 h 1027746"/>
              <a:gd name="connsiteX303" fmla="*/ 696206 w 16342459"/>
              <a:gd name="connsiteY303" fmla="*/ 281771 h 1027746"/>
              <a:gd name="connsiteX304" fmla="*/ 806650 w 16342459"/>
              <a:gd name="connsiteY304" fmla="*/ 276026 h 1027746"/>
              <a:gd name="connsiteX305" fmla="*/ 916521 w 16342459"/>
              <a:gd name="connsiteY305" fmla="*/ 263531 h 1027746"/>
              <a:gd name="connsiteX306" fmla="*/ 1025960 w 16342459"/>
              <a:gd name="connsiteY306" fmla="*/ 247158 h 1027746"/>
              <a:gd name="connsiteX307" fmla="*/ 1125059 w 16342459"/>
              <a:gd name="connsiteY307" fmla="*/ 225902 h 1027746"/>
              <a:gd name="connsiteX308" fmla="*/ 1226312 w 16342459"/>
              <a:gd name="connsiteY308" fmla="*/ 227338 h 1027746"/>
              <a:gd name="connsiteX309" fmla="*/ 1325411 w 16342459"/>
              <a:gd name="connsiteY309" fmla="*/ 246871 h 1027746"/>
              <a:gd name="connsiteX310" fmla="*/ 1257765 w 16342459"/>
              <a:gd name="connsiteY310" fmla="*/ 312793 h 1027746"/>
              <a:gd name="connsiteX311" fmla="*/ 1220136 w 16342459"/>
              <a:gd name="connsiteY311" fmla="*/ 395519 h 1027746"/>
              <a:gd name="connsiteX312" fmla="*/ 1215109 w 16342459"/>
              <a:gd name="connsiteY312" fmla="*/ 486144 h 1027746"/>
              <a:gd name="connsiteX313" fmla="*/ 1269398 w 16342459"/>
              <a:gd name="connsiteY313" fmla="*/ 556231 h 1027746"/>
              <a:gd name="connsiteX314" fmla="*/ 1330150 w 16342459"/>
              <a:gd name="connsiteY314" fmla="*/ 576912 h 1027746"/>
              <a:gd name="connsiteX315" fmla="*/ 1331012 w 16342459"/>
              <a:gd name="connsiteY315" fmla="*/ 583519 h 1027746"/>
              <a:gd name="connsiteX316" fmla="*/ 1350257 w 16342459"/>
              <a:gd name="connsiteY316" fmla="*/ 682330 h 1027746"/>
              <a:gd name="connsiteX317" fmla="*/ 1415892 w 16342459"/>
              <a:gd name="connsiteY317" fmla="*/ 668974 h 1027746"/>
              <a:gd name="connsiteX318" fmla="*/ 1394062 w 16342459"/>
              <a:gd name="connsiteY318" fmla="*/ 569875 h 1027746"/>
              <a:gd name="connsiteX319" fmla="*/ 1392338 w 16342459"/>
              <a:gd name="connsiteY319" fmla="*/ 564561 h 1027746"/>
              <a:gd name="connsiteX320" fmla="*/ 1475926 w 16342459"/>
              <a:gd name="connsiteY320" fmla="*/ 496485 h 1027746"/>
              <a:gd name="connsiteX321" fmla="*/ 1496320 w 16342459"/>
              <a:gd name="connsiteY321" fmla="*/ 406865 h 1027746"/>
              <a:gd name="connsiteX322" fmla="*/ 1464149 w 16342459"/>
              <a:gd name="connsiteY322" fmla="*/ 321410 h 1027746"/>
              <a:gd name="connsiteX323" fmla="*/ 1406269 w 16342459"/>
              <a:gd name="connsiteY323" fmla="*/ 249456 h 1027746"/>
              <a:gd name="connsiteX324" fmla="*/ 1397221 w 16342459"/>
              <a:gd name="connsiteY324" fmla="*/ 248163 h 1027746"/>
              <a:gd name="connsiteX325" fmla="*/ 1495315 w 16342459"/>
              <a:gd name="connsiteY325" fmla="*/ 205077 h 1027746"/>
              <a:gd name="connsiteX326" fmla="*/ 1602600 w 16342459"/>
              <a:gd name="connsiteY326" fmla="*/ 196172 h 1027746"/>
              <a:gd name="connsiteX327" fmla="*/ 1709167 w 16342459"/>
              <a:gd name="connsiteY327" fmla="*/ 208811 h 1027746"/>
              <a:gd name="connsiteX328" fmla="*/ 1812000 w 16342459"/>
              <a:gd name="connsiteY328" fmla="*/ 240695 h 1027746"/>
              <a:gd name="connsiteX329" fmla="*/ 1909518 w 16342459"/>
              <a:gd name="connsiteY329" fmla="*/ 287228 h 1027746"/>
              <a:gd name="connsiteX330" fmla="*/ 1997845 w 16342459"/>
              <a:gd name="connsiteY330" fmla="*/ 349416 h 1027746"/>
              <a:gd name="connsiteX331" fmla="*/ 2078274 w 16342459"/>
              <a:gd name="connsiteY331" fmla="*/ 421083 h 1027746"/>
              <a:gd name="connsiteX332" fmla="*/ 2084736 w 16342459"/>
              <a:gd name="connsiteY332" fmla="*/ 426972 h 1027746"/>
              <a:gd name="connsiteX333" fmla="*/ 2081146 w 16342459"/>
              <a:gd name="connsiteY333" fmla="*/ 430131 h 1027746"/>
              <a:gd name="connsiteX334" fmla="*/ 2016804 w 16342459"/>
              <a:gd name="connsiteY334" fmla="*/ 507256 h 1027746"/>
              <a:gd name="connsiteX335" fmla="*/ 2065922 w 16342459"/>
              <a:gd name="connsiteY335" fmla="*/ 553646 h 1027746"/>
              <a:gd name="connsiteX336" fmla="*/ 2131126 w 16342459"/>
              <a:gd name="connsiteY336" fmla="*/ 475085 h 1027746"/>
              <a:gd name="connsiteX337" fmla="*/ 2133711 w 16342459"/>
              <a:gd name="connsiteY337" fmla="*/ 471638 h 1027746"/>
              <a:gd name="connsiteX338" fmla="*/ 2148217 w 16342459"/>
              <a:gd name="connsiteY338" fmla="*/ 486000 h 1027746"/>
              <a:gd name="connsiteX339" fmla="*/ 2213421 w 16342459"/>
              <a:gd name="connsiteY339" fmla="*/ 555800 h 1027746"/>
              <a:gd name="connsiteX340" fmla="*/ 2276615 w 16342459"/>
              <a:gd name="connsiteY340" fmla="*/ 627467 h 1027746"/>
              <a:gd name="connsiteX341" fmla="*/ 2350867 w 16342459"/>
              <a:gd name="connsiteY341" fmla="*/ 687644 h 1027746"/>
              <a:gd name="connsiteX342" fmla="*/ 2425694 w 16342459"/>
              <a:gd name="connsiteY342" fmla="*/ 747247 h 1027746"/>
              <a:gd name="connsiteX343" fmla="*/ 2511723 w 16342459"/>
              <a:gd name="connsiteY343" fmla="*/ 789328 h 1027746"/>
              <a:gd name="connsiteX344" fmla="*/ 2601773 w 16342459"/>
              <a:gd name="connsiteY344" fmla="*/ 821356 h 1027746"/>
              <a:gd name="connsiteX345" fmla="*/ 2694553 w 16342459"/>
              <a:gd name="connsiteY345" fmla="*/ 845053 h 1027746"/>
              <a:gd name="connsiteX346" fmla="*/ 2796667 w 16342459"/>
              <a:gd name="connsiteY346" fmla="*/ 858554 h 1027746"/>
              <a:gd name="connsiteX347" fmla="*/ 2898064 w 16342459"/>
              <a:gd name="connsiteY347" fmla="*/ 877512 h 1027746"/>
              <a:gd name="connsiteX348" fmla="*/ 3000897 w 16342459"/>
              <a:gd name="connsiteY348" fmla="*/ 885985 h 1027746"/>
              <a:gd name="connsiteX349" fmla="*/ 3104017 w 16342459"/>
              <a:gd name="connsiteY349" fmla="*/ 882108 h 1027746"/>
              <a:gd name="connsiteX350" fmla="*/ 3181142 w 16342459"/>
              <a:gd name="connsiteY350" fmla="*/ 879092 h 1027746"/>
              <a:gd name="connsiteX351" fmla="*/ 3184158 w 16342459"/>
              <a:gd name="connsiteY351" fmla="*/ 893741 h 1027746"/>
              <a:gd name="connsiteX352" fmla="*/ 3221068 w 16342459"/>
              <a:gd name="connsiteY352" fmla="*/ 986233 h 1027746"/>
              <a:gd name="connsiteX353" fmla="*/ 3281533 w 16342459"/>
              <a:gd name="connsiteY353" fmla="*/ 963110 h 1027746"/>
              <a:gd name="connsiteX354" fmla="*/ 3248931 w 16342459"/>
              <a:gd name="connsiteY354" fmla="*/ 872629 h 1027746"/>
              <a:gd name="connsiteX355" fmla="*/ 3290294 w 16342459"/>
              <a:gd name="connsiteY355" fmla="*/ 866022 h 1027746"/>
              <a:gd name="connsiteX356" fmla="*/ 3379913 w 16342459"/>
              <a:gd name="connsiteY356" fmla="*/ 838303 h 1027746"/>
              <a:gd name="connsiteX357" fmla="*/ 3463645 w 16342459"/>
              <a:gd name="connsiteY357" fmla="*/ 796509 h 1027746"/>
              <a:gd name="connsiteX358" fmla="*/ 3561451 w 16342459"/>
              <a:gd name="connsiteY358" fmla="*/ 720821 h 1027746"/>
              <a:gd name="connsiteX359" fmla="*/ 3636277 w 16342459"/>
              <a:gd name="connsiteY359" fmla="*/ 620573 h 1027746"/>
              <a:gd name="connsiteX360" fmla="*/ 3742270 w 16342459"/>
              <a:gd name="connsiteY360" fmla="*/ 639100 h 1027746"/>
              <a:gd name="connsiteX361" fmla="*/ 3847688 w 16342459"/>
              <a:gd name="connsiteY361" fmla="*/ 646856 h 1027746"/>
              <a:gd name="connsiteX362" fmla="*/ 3953393 w 16342459"/>
              <a:gd name="connsiteY362" fmla="*/ 638813 h 1027746"/>
              <a:gd name="connsiteX363" fmla="*/ 4050912 w 16342459"/>
              <a:gd name="connsiteY363" fmla="*/ 612961 h 1027746"/>
              <a:gd name="connsiteX364" fmla="*/ 4119563 w 16342459"/>
              <a:gd name="connsiteY364" fmla="*/ 595152 h 1027746"/>
              <a:gd name="connsiteX365" fmla="*/ 4118845 w 16342459"/>
              <a:gd name="connsiteY365" fmla="*/ 688075 h 1027746"/>
              <a:gd name="connsiteX366" fmla="*/ 4188502 w 16342459"/>
              <a:gd name="connsiteY366" fmla="*/ 686639 h 1027746"/>
              <a:gd name="connsiteX367" fmla="*/ 4188071 w 16342459"/>
              <a:gd name="connsiteY367" fmla="*/ 584668 h 1027746"/>
              <a:gd name="connsiteX368" fmla="*/ 4183044 w 16342459"/>
              <a:gd name="connsiteY368" fmla="*/ 569588 h 1027746"/>
              <a:gd name="connsiteX369" fmla="*/ 4238912 w 16342459"/>
              <a:gd name="connsiteY369" fmla="*/ 541438 h 1027746"/>
              <a:gd name="connsiteX370" fmla="*/ 4326522 w 16342459"/>
              <a:gd name="connsiteY370" fmla="*/ 491314 h 1027746"/>
              <a:gd name="connsiteX371" fmla="*/ 4418870 w 16342459"/>
              <a:gd name="connsiteY371" fmla="*/ 439610 h 1027746"/>
              <a:gd name="connsiteX372" fmla="*/ 4514522 w 16342459"/>
              <a:gd name="connsiteY372" fmla="*/ 393939 h 1027746"/>
              <a:gd name="connsiteX373" fmla="*/ 4613764 w 16342459"/>
              <a:gd name="connsiteY373" fmla="*/ 356885 h 1027746"/>
              <a:gd name="connsiteX374" fmla="*/ 4718033 w 16342459"/>
              <a:gd name="connsiteY374" fmla="*/ 340368 h 1027746"/>
              <a:gd name="connsiteX375" fmla="*/ 4837670 w 16342459"/>
              <a:gd name="connsiteY375" fmla="*/ 339363 h 1027746"/>
              <a:gd name="connsiteX376" fmla="*/ 4948833 w 16342459"/>
              <a:gd name="connsiteY376" fmla="*/ 383885 h 1027746"/>
              <a:gd name="connsiteX377" fmla="*/ 5027250 w 16342459"/>
              <a:gd name="connsiteY377" fmla="*/ 471351 h 1027746"/>
              <a:gd name="connsiteX378" fmla="*/ 4977844 w 16342459"/>
              <a:gd name="connsiteY378" fmla="*/ 521475 h 1027746"/>
              <a:gd name="connsiteX379" fmla="*/ 4947397 w 16342459"/>
              <a:gd name="connsiteY379" fmla="*/ 589982 h 1027746"/>
              <a:gd name="connsiteX380" fmla="*/ 4946104 w 16342459"/>
              <a:gd name="connsiteY380" fmla="*/ 669404 h 1027746"/>
              <a:gd name="connsiteX381" fmla="*/ 4940359 w 16342459"/>
              <a:gd name="connsiteY381" fmla="*/ 679602 h 1027746"/>
              <a:gd name="connsiteX382" fmla="*/ 4902587 w 16342459"/>
              <a:gd name="connsiteY382" fmla="*/ 775541 h 1027746"/>
              <a:gd name="connsiteX383" fmla="*/ 4968796 w 16342459"/>
              <a:gd name="connsiteY383" fmla="*/ 795504 h 1027746"/>
              <a:gd name="connsiteX384" fmla="*/ 5001398 w 16342459"/>
              <a:gd name="connsiteY384" fmla="*/ 700570 h 1027746"/>
              <a:gd name="connsiteX385" fmla="*/ 5002834 w 16342459"/>
              <a:gd name="connsiteY385" fmla="*/ 694395 h 1027746"/>
              <a:gd name="connsiteX386" fmla="*/ 5057267 w 16342459"/>
              <a:gd name="connsiteY386" fmla="*/ 643553 h 1027746"/>
              <a:gd name="connsiteX387" fmla="*/ 5085273 w 16342459"/>
              <a:gd name="connsiteY387" fmla="*/ 564417 h 1027746"/>
              <a:gd name="connsiteX388" fmla="*/ 5075363 w 16342459"/>
              <a:gd name="connsiteY388" fmla="*/ 481117 h 1027746"/>
              <a:gd name="connsiteX389" fmla="*/ 5076081 w 16342459"/>
              <a:gd name="connsiteY389" fmla="*/ 478532 h 1027746"/>
              <a:gd name="connsiteX390" fmla="*/ 5161392 w 16342459"/>
              <a:gd name="connsiteY390" fmla="*/ 446217 h 1027746"/>
              <a:gd name="connsiteX391" fmla="*/ 5253023 w 16342459"/>
              <a:gd name="connsiteY391" fmla="*/ 441047 h 1027746"/>
              <a:gd name="connsiteX392" fmla="*/ 5341924 w 16342459"/>
              <a:gd name="connsiteY392" fmla="*/ 464313 h 1027746"/>
              <a:gd name="connsiteX393" fmla="*/ 5435709 w 16342459"/>
              <a:gd name="connsiteY393" fmla="*/ 496485 h 1027746"/>
              <a:gd name="connsiteX394" fmla="*/ 5524323 w 16342459"/>
              <a:gd name="connsiteY394" fmla="*/ 540863 h 1027746"/>
              <a:gd name="connsiteX395" fmla="*/ 5611645 w 16342459"/>
              <a:gd name="connsiteY395" fmla="*/ 587540 h 1027746"/>
              <a:gd name="connsiteX396" fmla="*/ 5703994 w 16342459"/>
              <a:gd name="connsiteY396" fmla="*/ 629478 h 1027746"/>
              <a:gd name="connsiteX397" fmla="*/ 5793613 w 16342459"/>
              <a:gd name="connsiteY397" fmla="*/ 677016 h 1027746"/>
              <a:gd name="connsiteX398" fmla="*/ 5886249 w 16342459"/>
              <a:gd name="connsiteY398" fmla="*/ 718379 h 1027746"/>
              <a:gd name="connsiteX399" fmla="*/ 5980465 w 16342459"/>
              <a:gd name="connsiteY399" fmla="*/ 766205 h 1027746"/>
              <a:gd name="connsiteX400" fmla="*/ 5911527 w 16342459"/>
              <a:gd name="connsiteY400" fmla="*/ 838016 h 1027746"/>
              <a:gd name="connsiteX401" fmla="*/ 5964810 w 16342459"/>
              <a:gd name="connsiteY401" fmla="*/ 879810 h 1027746"/>
              <a:gd name="connsiteX402" fmla="*/ 6033174 w 16342459"/>
              <a:gd name="connsiteY402" fmla="*/ 806994 h 1027746"/>
              <a:gd name="connsiteX403" fmla="*/ 6038775 w 16342459"/>
              <a:gd name="connsiteY403" fmla="*/ 796797 h 1027746"/>
              <a:gd name="connsiteX404" fmla="*/ 6077984 w 16342459"/>
              <a:gd name="connsiteY404" fmla="*/ 816616 h 1027746"/>
              <a:gd name="connsiteX405" fmla="*/ 6176651 w 16342459"/>
              <a:gd name="connsiteY405" fmla="*/ 859990 h 1027746"/>
              <a:gd name="connsiteX406" fmla="*/ 6279628 w 16342459"/>
              <a:gd name="connsiteY406" fmla="*/ 892017 h 1027746"/>
              <a:gd name="connsiteX407" fmla="*/ 6385189 w 16342459"/>
              <a:gd name="connsiteY407" fmla="*/ 913561 h 1027746"/>
              <a:gd name="connsiteX408" fmla="*/ 6505113 w 16342459"/>
              <a:gd name="connsiteY408" fmla="*/ 915859 h 1027746"/>
              <a:gd name="connsiteX409" fmla="*/ 6509709 w 16342459"/>
              <a:gd name="connsiteY409" fmla="*/ 915141 h 1027746"/>
              <a:gd name="connsiteX410" fmla="*/ 6510858 w 16342459"/>
              <a:gd name="connsiteY410" fmla="*/ 920742 h 1027746"/>
              <a:gd name="connsiteX411" fmla="*/ 6545758 w 16342459"/>
              <a:gd name="connsiteY411" fmla="*/ 1014670 h 1027746"/>
              <a:gd name="connsiteX412" fmla="*/ 6608808 w 16342459"/>
              <a:gd name="connsiteY412" fmla="*/ 994707 h 1027746"/>
              <a:gd name="connsiteX413" fmla="*/ 6573764 w 16342459"/>
              <a:gd name="connsiteY413" fmla="*/ 899629 h 1027746"/>
              <a:gd name="connsiteX414" fmla="*/ 6573477 w 16342459"/>
              <a:gd name="connsiteY414" fmla="*/ 898911 h 1027746"/>
              <a:gd name="connsiteX415" fmla="*/ 6619005 w 16342459"/>
              <a:gd name="connsiteY415" fmla="*/ 880384 h 1027746"/>
              <a:gd name="connsiteX416" fmla="*/ 6721407 w 16342459"/>
              <a:gd name="connsiteY416" fmla="*/ 817334 h 1027746"/>
              <a:gd name="connsiteX417" fmla="*/ 6806143 w 16342459"/>
              <a:gd name="connsiteY417" fmla="*/ 730874 h 1027746"/>
              <a:gd name="connsiteX418" fmla="*/ 6879965 w 16342459"/>
              <a:gd name="connsiteY418" fmla="*/ 610376 h 1027746"/>
              <a:gd name="connsiteX419" fmla="*/ 6997447 w 16342459"/>
              <a:gd name="connsiteY419" fmla="*/ 590126 h 1027746"/>
              <a:gd name="connsiteX420" fmla="*/ 7106025 w 16342459"/>
              <a:gd name="connsiteY420" fmla="*/ 544310 h 1027746"/>
              <a:gd name="connsiteX421" fmla="*/ 7214315 w 16342459"/>
              <a:gd name="connsiteY421" fmla="*/ 498064 h 1027746"/>
              <a:gd name="connsiteX422" fmla="*/ 7305084 w 16342459"/>
              <a:gd name="connsiteY422" fmla="*/ 456414 h 1027746"/>
              <a:gd name="connsiteX423" fmla="*/ 7397576 w 16342459"/>
              <a:gd name="connsiteY423" fmla="*/ 418354 h 1027746"/>
              <a:gd name="connsiteX424" fmla="*/ 7495957 w 16342459"/>
              <a:gd name="connsiteY424" fmla="*/ 400976 h 1027746"/>
              <a:gd name="connsiteX425" fmla="*/ 7543064 w 16342459"/>
              <a:gd name="connsiteY425" fmla="*/ 398535 h 1027746"/>
              <a:gd name="connsiteX426" fmla="*/ 7542778 w 16342459"/>
              <a:gd name="connsiteY426" fmla="*/ 400689 h 1027746"/>
              <a:gd name="connsiteX427" fmla="*/ 7532293 w 16342459"/>
              <a:gd name="connsiteY427" fmla="*/ 500506 h 1027746"/>
              <a:gd name="connsiteX428" fmla="*/ 7596922 w 16342459"/>
              <a:gd name="connsiteY428" fmla="*/ 506107 h 1027746"/>
              <a:gd name="connsiteX429" fmla="*/ 7604535 w 16342459"/>
              <a:gd name="connsiteY429" fmla="*/ 406147 h 1027746"/>
              <a:gd name="connsiteX430" fmla="*/ 7604535 w 16342459"/>
              <a:gd name="connsiteY430" fmla="*/ 403418 h 1027746"/>
              <a:gd name="connsiteX431" fmla="*/ 7672180 w 16342459"/>
              <a:gd name="connsiteY431" fmla="*/ 415913 h 1027746"/>
              <a:gd name="connsiteX432" fmla="*/ 7751171 w 16342459"/>
              <a:gd name="connsiteY432" fmla="*/ 457276 h 1027746"/>
              <a:gd name="connsiteX433" fmla="*/ 7834759 w 16342459"/>
              <a:gd name="connsiteY433" fmla="*/ 505245 h 1027746"/>
              <a:gd name="connsiteX434" fmla="*/ 7918347 w 16342459"/>
              <a:gd name="connsiteY434" fmla="*/ 553646 h 1027746"/>
              <a:gd name="connsiteX435" fmla="*/ 8002366 w 16342459"/>
              <a:gd name="connsiteY435" fmla="*/ 600466 h 1027746"/>
              <a:gd name="connsiteX436" fmla="*/ 8089113 w 16342459"/>
              <a:gd name="connsiteY436" fmla="*/ 642404 h 1027746"/>
              <a:gd name="connsiteX437" fmla="*/ 8147997 w 16342459"/>
              <a:gd name="connsiteY437" fmla="*/ 653606 h 1027746"/>
              <a:gd name="connsiteX438" fmla="*/ 8160206 w 16342459"/>
              <a:gd name="connsiteY438" fmla="*/ 657915 h 1027746"/>
              <a:gd name="connsiteX439" fmla="*/ 8177583 w 16342459"/>
              <a:gd name="connsiteY439" fmla="*/ 656191 h 1027746"/>
              <a:gd name="connsiteX440" fmla="*/ 8184334 w 16342459"/>
              <a:gd name="connsiteY440" fmla="*/ 656622 h 1027746"/>
              <a:gd name="connsiteX441" fmla="*/ 8194962 w 16342459"/>
              <a:gd name="connsiteY441" fmla="*/ 653750 h 1027746"/>
              <a:gd name="connsiteX442" fmla="*/ 8254565 w 16342459"/>
              <a:gd name="connsiteY442" fmla="*/ 639962 h 1027746"/>
              <a:gd name="connsiteX443" fmla="*/ 8344615 w 16342459"/>
              <a:gd name="connsiteY443" fmla="*/ 605349 h 1027746"/>
              <a:gd name="connsiteX444" fmla="*/ 8429064 w 16342459"/>
              <a:gd name="connsiteY444" fmla="*/ 558385 h 1027746"/>
              <a:gd name="connsiteX445" fmla="*/ 8508487 w 16342459"/>
              <a:gd name="connsiteY445" fmla="*/ 503522 h 1027746"/>
              <a:gd name="connsiteX446" fmla="*/ 8590208 w 16342459"/>
              <a:gd name="connsiteY446" fmla="*/ 451962 h 1027746"/>
              <a:gd name="connsiteX447" fmla="*/ 8674082 w 16342459"/>
              <a:gd name="connsiteY447" fmla="*/ 422089 h 1027746"/>
              <a:gd name="connsiteX448" fmla="*/ 8740291 w 16342459"/>
              <a:gd name="connsiteY448" fmla="*/ 405141 h 1027746"/>
              <a:gd name="connsiteX449" fmla="*/ 8740291 w 16342459"/>
              <a:gd name="connsiteY449" fmla="*/ 406147 h 1027746"/>
              <a:gd name="connsiteX450" fmla="*/ 8744169 w 16342459"/>
              <a:gd name="connsiteY450" fmla="*/ 508549 h 1027746"/>
              <a:gd name="connsiteX451" fmla="*/ 8814113 w 16342459"/>
              <a:gd name="connsiteY451" fmla="*/ 501942 h 1027746"/>
              <a:gd name="connsiteX452" fmla="*/ 8806357 w 16342459"/>
              <a:gd name="connsiteY452" fmla="*/ 400402 h 1027746"/>
              <a:gd name="connsiteX453" fmla="*/ 8806070 w 16342459"/>
              <a:gd name="connsiteY453" fmla="*/ 398822 h 1027746"/>
              <a:gd name="connsiteX454" fmla="*/ 8848151 w 16342459"/>
              <a:gd name="connsiteY454" fmla="*/ 400545 h 1027746"/>
              <a:gd name="connsiteX455" fmla="*/ 8946962 w 16342459"/>
              <a:gd name="connsiteY455" fmla="*/ 416918 h 1027746"/>
              <a:gd name="connsiteX456" fmla="*/ 9038593 w 16342459"/>
              <a:gd name="connsiteY456" fmla="*/ 457563 h 1027746"/>
              <a:gd name="connsiteX457" fmla="*/ 9129793 w 16342459"/>
              <a:gd name="connsiteY457" fmla="*/ 498352 h 1027746"/>
              <a:gd name="connsiteX458" fmla="*/ 9237652 w 16342459"/>
              <a:gd name="connsiteY458" fmla="*/ 545459 h 1027746"/>
              <a:gd name="connsiteX459" fmla="*/ 9347522 w 16342459"/>
              <a:gd name="connsiteY459" fmla="*/ 587253 h 1027746"/>
              <a:gd name="connsiteX460" fmla="*/ 9463137 w 16342459"/>
              <a:gd name="connsiteY460" fmla="*/ 611812 h 1027746"/>
              <a:gd name="connsiteX461" fmla="*/ 9539114 w 16342459"/>
              <a:gd name="connsiteY461" fmla="*/ 730156 h 1027746"/>
              <a:gd name="connsiteX462" fmla="*/ 9623850 w 16342459"/>
              <a:gd name="connsiteY462" fmla="*/ 816185 h 1027746"/>
              <a:gd name="connsiteX463" fmla="*/ 9724959 w 16342459"/>
              <a:gd name="connsiteY463" fmla="*/ 880671 h 1027746"/>
              <a:gd name="connsiteX464" fmla="*/ 9767615 w 16342459"/>
              <a:gd name="connsiteY464" fmla="*/ 896901 h 1027746"/>
              <a:gd name="connsiteX465" fmla="*/ 9766753 w 16342459"/>
              <a:gd name="connsiteY465" fmla="*/ 898911 h 1027746"/>
              <a:gd name="connsiteX466" fmla="*/ 9738890 w 16342459"/>
              <a:gd name="connsiteY466" fmla="*/ 994132 h 1027746"/>
              <a:gd name="connsiteX467" fmla="*/ 9799930 w 16342459"/>
              <a:gd name="connsiteY467" fmla="*/ 1017399 h 1027746"/>
              <a:gd name="connsiteX468" fmla="*/ 9835117 w 16342459"/>
              <a:gd name="connsiteY468" fmla="*/ 921891 h 1027746"/>
              <a:gd name="connsiteX469" fmla="*/ 9836553 w 16342459"/>
              <a:gd name="connsiteY469" fmla="*/ 912699 h 1027746"/>
              <a:gd name="connsiteX470" fmla="*/ 9839425 w 16342459"/>
              <a:gd name="connsiteY470" fmla="*/ 913130 h 1027746"/>
              <a:gd name="connsiteX471" fmla="*/ 9959062 w 16342459"/>
              <a:gd name="connsiteY471" fmla="*/ 914279 h 1027746"/>
              <a:gd name="connsiteX472" fmla="*/ 10063906 w 16342459"/>
              <a:gd name="connsiteY472" fmla="*/ 890150 h 1027746"/>
              <a:gd name="connsiteX473" fmla="*/ 10166308 w 16342459"/>
              <a:gd name="connsiteY473" fmla="*/ 857261 h 1027746"/>
              <a:gd name="connsiteX474" fmla="*/ 10264401 w 16342459"/>
              <a:gd name="connsiteY474" fmla="*/ 813026 h 1027746"/>
              <a:gd name="connsiteX475" fmla="*/ 10305045 w 16342459"/>
              <a:gd name="connsiteY475" fmla="*/ 795648 h 1027746"/>
              <a:gd name="connsiteX476" fmla="*/ 10311221 w 16342459"/>
              <a:gd name="connsiteY476" fmla="*/ 807425 h 1027746"/>
              <a:gd name="connsiteX477" fmla="*/ 10379011 w 16342459"/>
              <a:gd name="connsiteY477" fmla="*/ 881964 h 1027746"/>
              <a:gd name="connsiteX478" fmla="*/ 10433299 w 16342459"/>
              <a:gd name="connsiteY478" fmla="*/ 838447 h 1027746"/>
              <a:gd name="connsiteX479" fmla="*/ 10366228 w 16342459"/>
              <a:gd name="connsiteY479" fmla="*/ 768790 h 1027746"/>
              <a:gd name="connsiteX480" fmla="*/ 10458720 w 16342459"/>
              <a:gd name="connsiteY480" fmla="*/ 720390 h 1027746"/>
              <a:gd name="connsiteX481" fmla="*/ 10550207 w 16342459"/>
              <a:gd name="connsiteY481" fmla="*/ 676729 h 1027746"/>
              <a:gd name="connsiteX482" fmla="*/ 10641407 w 16342459"/>
              <a:gd name="connsiteY482" fmla="*/ 632494 h 1027746"/>
              <a:gd name="connsiteX483" fmla="*/ 10730165 w 16342459"/>
              <a:gd name="connsiteY483" fmla="*/ 583232 h 1027746"/>
              <a:gd name="connsiteX484" fmla="*/ 10820503 w 16342459"/>
              <a:gd name="connsiteY484" fmla="*/ 542443 h 1027746"/>
              <a:gd name="connsiteX485" fmla="*/ 10908973 w 16342459"/>
              <a:gd name="connsiteY485" fmla="*/ 497777 h 1027746"/>
              <a:gd name="connsiteX486" fmla="*/ 11002758 w 16342459"/>
              <a:gd name="connsiteY486" fmla="*/ 465893 h 1027746"/>
              <a:gd name="connsiteX487" fmla="*/ 11092090 w 16342459"/>
              <a:gd name="connsiteY487" fmla="*/ 448084 h 1027746"/>
              <a:gd name="connsiteX488" fmla="*/ 11183290 w 16342459"/>
              <a:gd name="connsiteY488" fmla="*/ 445499 h 1027746"/>
              <a:gd name="connsiteX489" fmla="*/ 11266016 w 16342459"/>
              <a:gd name="connsiteY489" fmla="*/ 482840 h 1027746"/>
              <a:gd name="connsiteX490" fmla="*/ 11273628 w 16342459"/>
              <a:gd name="connsiteY490" fmla="*/ 482840 h 1027746"/>
              <a:gd name="connsiteX491" fmla="*/ 11265297 w 16342459"/>
              <a:gd name="connsiteY491" fmla="*/ 564274 h 1027746"/>
              <a:gd name="connsiteX492" fmla="*/ 11289139 w 16342459"/>
              <a:gd name="connsiteY492" fmla="*/ 642835 h 1027746"/>
              <a:gd name="connsiteX493" fmla="*/ 11343571 w 16342459"/>
              <a:gd name="connsiteY493" fmla="*/ 694682 h 1027746"/>
              <a:gd name="connsiteX494" fmla="*/ 11345008 w 16342459"/>
              <a:gd name="connsiteY494" fmla="*/ 700427 h 1027746"/>
              <a:gd name="connsiteX495" fmla="*/ 11376604 w 16342459"/>
              <a:gd name="connsiteY495" fmla="*/ 794786 h 1027746"/>
              <a:gd name="connsiteX496" fmla="*/ 11440372 w 16342459"/>
              <a:gd name="connsiteY496" fmla="*/ 775684 h 1027746"/>
              <a:gd name="connsiteX497" fmla="*/ 11407052 w 16342459"/>
              <a:gd name="connsiteY497" fmla="*/ 679027 h 1027746"/>
              <a:gd name="connsiteX498" fmla="*/ 11397860 w 16342459"/>
              <a:gd name="connsiteY498" fmla="*/ 665814 h 1027746"/>
              <a:gd name="connsiteX499" fmla="*/ 11395562 w 16342459"/>
              <a:gd name="connsiteY499" fmla="*/ 590844 h 1027746"/>
              <a:gd name="connsiteX500" fmla="*/ 11362529 w 16342459"/>
              <a:gd name="connsiteY500" fmla="*/ 524922 h 1027746"/>
              <a:gd name="connsiteX501" fmla="*/ 11313411 w 16342459"/>
              <a:gd name="connsiteY501" fmla="*/ 469915 h 1027746"/>
              <a:gd name="connsiteX502" fmla="*/ 11393982 w 16342459"/>
              <a:gd name="connsiteY502" fmla="*/ 381587 h 1027746"/>
              <a:gd name="connsiteX503" fmla="*/ 11507300 w 16342459"/>
              <a:gd name="connsiteY503" fmla="*/ 341948 h 1027746"/>
              <a:gd name="connsiteX504" fmla="*/ 11611999 w 16342459"/>
              <a:gd name="connsiteY504" fmla="*/ 335341 h 1027746"/>
              <a:gd name="connsiteX505" fmla="*/ 11623202 w 16342459"/>
              <a:gd name="connsiteY505" fmla="*/ 337065 h 1027746"/>
              <a:gd name="connsiteX506" fmla="*/ 11627941 w 16342459"/>
              <a:gd name="connsiteY506" fmla="*/ 336347 h 1027746"/>
              <a:gd name="connsiteX507" fmla="*/ 11730631 w 16342459"/>
              <a:gd name="connsiteY507" fmla="*/ 357746 h 1027746"/>
              <a:gd name="connsiteX508" fmla="*/ 11830304 w 16342459"/>
              <a:gd name="connsiteY508" fmla="*/ 393508 h 1027746"/>
              <a:gd name="connsiteX509" fmla="*/ 11922365 w 16342459"/>
              <a:gd name="connsiteY509" fmla="*/ 445930 h 1027746"/>
              <a:gd name="connsiteX510" fmla="*/ 12016150 w 16342459"/>
              <a:gd name="connsiteY510" fmla="*/ 494761 h 1027746"/>
              <a:gd name="connsiteX511" fmla="*/ 12104477 w 16342459"/>
              <a:gd name="connsiteY511" fmla="*/ 543592 h 1027746"/>
              <a:gd name="connsiteX512" fmla="*/ 12164798 w 16342459"/>
              <a:gd name="connsiteY512" fmla="*/ 571886 h 1027746"/>
              <a:gd name="connsiteX513" fmla="*/ 12162213 w 16342459"/>
              <a:gd name="connsiteY513" fmla="*/ 585099 h 1027746"/>
              <a:gd name="connsiteX514" fmla="*/ 12157474 w 16342459"/>
              <a:gd name="connsiteY514" fmla="*/ 685921 h 1027746"/>
              <a:gd name="connsiteX515" fmla="*/ 12225694 w 16342459"/>
              <a:gd name="connsiteY515" fmla="*/ 688506 h 1027746"/>
              <a:gd name="connsiteX516" fmla="*/ 12229715 w 16342459"/>
              <a:gd name="connsiteY516" fmla="*/ 598168 h 1027746"/>
              <a:gd name="connsiteX517" fmla="*/ 12291903 w 16342459"/>
              <a:gd name="connsiteY517" fmla="*/ 618563 h 1027746"/>
              <a:gd name="connsiteX518" fmla="*/ 12390715 w 16342459"/>
              <a:gd name="connsiteY518" fmla="*/ 640537 h 1027746"/>
              <a:gd name="connsiteX519" fmla="*/ 12496707 w 16342459"/>
              <a:gd name="connsiteY519" fmla="*/ 643265 h 1027746"/>
              <a:gd name="connsiteX520" fmla="*/ 12602412 w 16342459"/>
              <a:gd name="connsiteY520" fmla="*/ 642691 h 1027746"/>
              <a:gd name="connsiteX521" fmla="*/ 12704958 w 16342459"/>
              <a:gd name="connsiteY521" fmla="*/ 626605 h 1027746"/>
              <a:gd name="connsiteX522" fmla="*/ 12783231 w 16342459"/>
              <a:gd name="connsiteY522" fmla="*/ 720534 h 1027746"/>
              <a:gd name="connsiteX523" fmla="*/ 12880750 w 16342459"/>
              <a:gd name="connsiteY523" fmla="*/ 796509 h 1027746"/>
              <a:gd name="connsiteX524" fmla="*/ 12964912 w 16342459"/>
              <a:gd name="connsiteY524" fmla="*/ 837154 h 1027746"/>
              <a:gd name="connsiteX525" fmla="*/ 13054101 w 16342459"/>
              <a:gd name="connsiteY525" fmla="*/ 865878 h 1027746"/>
              <a:gd name="connsiteX526" fmla="*/ 13101209 w 16342459"/>
              <a:gd name="connsiteY526" fmla="*/ 872629 h 1027746"/>
              <a:gd name="connsiteX527" fmla="*/ 13065160 w 16342459"/>
              <a:gd name="connsiteY527" fmla="*/ 962679 h 1027746"/>
              <a:gd name="connsiteX528" fmla="*/ 13123757 w 16342459"/>
              <a:gd name="connsiteY528" fmla="*/ 986951 h 1027746"/>
              <a:gd name="connsiteX529" fmla="*/ 13163397 w 16342459"/>
              <a:gd name="connsiteY529" fmla="*/ 895034 h 1027746"/>
              <a:gd name="connsiteX530" fmla="*/ 13165552 w 16342459"/>
              <a:gd name="connsiteY530" fmla="*/ 878086 h 1027746"/>
              <a:gd name="connsiteX531" fmla="*/ 13240378 w 16342459"/>
              <a:gd name="connsiteY531" fmla="*/ 882251 h 1027746"/>
              <a:gd name="connsiteX532" fmla="*/ 13343354 w 16342459"/>
              <a:gd name="connsiteY532" fmla="*/ 882682 h 1027746"/>
              <a:gd name="connsiteX533" fmla="*/ 13445900 w 16342459"/>
              <a:gd name="connsiteY533" fmla="*/ 872629 h 1027746"/>
              <a:gd name="connsiteX534" fmla="*/ 13547872 w 16342459"/>
              <a:gd name="connsiteY534" fmla="*/ 858266 h 1027746"/>
              <a:gd name="connsiteX535" fmla="*/ 13650130 w 16342459"/>
              <a:gd name="connsiteY535" fmla="*/ 845341 h 1027746"/>
              <a:gd name="connsiteX536" fmla="*/ 13743484 w 16342459"/>
              <a:gd name="connsiteY536" fmla="*/ 823797 h 1027746"/>
              <a:gd name="connsiteX537" fmla="*/ 13832959 w 16342459"/>
              <a:gd name="connsiteY537" fmla="*/ 789759 h 1027746"/>
              <a:gd name="connsiteX538" fmla="*/ 13917696 w 16342459"/>
              <a:gd name="connsiteY538" fmla="*/ 745380 h 1027746"/>
              <a:gd name="connsiteX539" fmla="*/ 13994965 w 16342459"/>
              <a:gd name="connsiteY539" fmla="*/ 689224 h 1027746"/>
              <a:gd name="connsiteX540" fmla="*/ 14063471 w 16342459"/>
              <a:gd name="connsiteY540" fmla="*/ 623015 h 1027746"/>
              <a:gd name="connsiteX541" fmla="*/ 14130974 w 16342459"/>
              <a:gd name="connsiteY541" fmla="*/ 555656 h 1027746"/>
              <a:gd name="connsiteX542" fmla="*/ 14198906 w 16342459"/>
              <a:gd name="connsiteY542" fmla="*/ 488585 h 1027746"/>
              <a:gd name="connsiteX543" fmla="*/ 14212838 w 16342459"/>
              <a:gd name="connsiteY543" fmla="*/ 473792 h 1027746"/>
              <a:gd name="connsiteX544" fmla="*/ 14213556 w 16342459"/>
              <a:gd name="connsiteY544" fmla="*/ 474798 h 1027746"/>
              <a:gd name="connsiteX545" fmla="*/ 14278042 w 16342459"/>
              <a:gd name="connsiteY545" fmla="*/ 554938 h 1027746"/>
              <a:gd name="connsiteX546" fmla="*/ 14332331 w 16342459"/>
              <a:gd name="connsiteY546" fmla="*/ 506682 h 1027746"/>
              <a:gd name="connsiteX547" fmla="*/ 14260664 w 16342459"/>
              <a:gd name="connsiteY547" fmla="*/ 432429 h 1027746"/>
              <a:gd name="connsiteX548" fmla="*/ 14256355 w 16342459"/>
              <a:gd name="connsiteY548" fmla="*/ 428408 h 1027746"/>
              <a:gd name="connsiteX549" fmla="*/ 14264973 w 16342459"/>
              <a:gd name="connsiteY549" fmla="*/ 420078 h 1027746"/>
              <a:gd name="connsiteX550" fmla="*/ 14345544 w 16342459"/>
              <a:gd name="connsiteY550" fmla="*/ 348267 h 1027746"/>
              <a:gd name="connsiteX551" fmla="*/ 14435738 w 16342459"/>
              <a:gd name="connsiteY551" fmla="*/ 288808 h 1027746"/>
              <a:gd name="connsiteX552" fmla="*/ 14531390 w 16342459"/>
              <a:gd name="connsiteY552" fmla="*/ 238541 h 1027746"/>
              <a:gd name="connsiteX553" fmla="*/ 14635084 w 16342459"/>
              <a:gd name="connsiteY553" fmla="*/ 208380 h 1027746"/>
              <a:gd name="connsiteX554" fmla="*/ 14741796 w 16342459"/>
              <a:gd name="connsiteY554" fmla="*/ 192151 h 1027746"/>
              <a:gd name="connsiteX555" fmla="*/ 14848649 w 16342459"/>
              <a:gd name="connsiteY555" fmla="*/ 206657 h 1027746"/>
              <a:gd name="connsiteX556" fmla="*/ 14947892 w 16342459"/>
              <a:gd name="connsiteY556" fmla="*/ 247014 h 1027746"/>
              <a:gd name="connsiteX557" fmla="*/ 14940998 w 16342459"/>
              <a:gd name="connsiteY557" fmla="*/ 253334 h 1027746"/>
              <a:gd name="connsiteX558" fmla="*/ 14879097 w 16342459"/>
              <a:gd name="connsiteY558" fmla="*/ 320692 h 1027746"/>
              <a:gd name="connsiteX559" fmla="*/ 14846638 w 16342459"/>
              <a:gd name="connsiteY559" fmla="*/ 406721 h 1027746"/>
              <a:gd name="connsiteX560" fmla="*/ 14870336 w 16342459"/>
              <a:gd name="connsiteY560" fmla="*/ 495336 h 1027746"/>
              <a:gd name="connsiteX561" fmla="*/ 14952201 w 16342459"/>
              <a:gd name="connsiteY561" fmla="*/ 566428 h 1027746"/>
              <a:gd name="connsiteX562" fmla="*/ 14951051 w 16342459"/>
              <a:gd name="connsiteY562" fmla="*/ 569875 h 1027746"/>
              <a:gd name="connsiteX563" fmla="*/ 14929508 w 16342459"/>
              <a:gd name="connsiteY563" fmla="*/ 668543 h 1027746"/>
              <a:gd name="connsiteX564" fmla="*/ 14994712 w 16342459"/>
              <a:gd name="connsiteY564" fmla="*/ 682474 h 1027746"/>
              <a:gd name="connsiteX565" fmla="*/ 15017548 w 16342459"/>
              <a:gd name="connsiteY565" fmla="*/ 584237 h 1027746"/>
              <a:gd name="connsiteX566" fmla="*/ 15018123 w 16342459"/>
              <a:gd name="connsiteY566" fmla="*/ 579354 h 1027746"/>
              <a:gd name="connsiteX567" fmla="*/ 15077726 w 16342459"/>
              <a:gd name="connsiteY567" fmla="*/ 559678 h 1027746"/>
              <a:gd name="connsiteX568" fmla="*/ 15125695 w 16342459"/>
              <a:gd name="connsiteY568" fmla="*/ 485138 h 1027746"/>
              <a:gd name="connsiteX569" fmla="*/ 15121529 w 16342459"/>
              <a:gd name="connsiteY569" fmla="*/ 396237 h 1027746"/>
              <a:gd name="connsiteX570" fmla="*/ 15081602 w 16342459"/>
              <a:gd name="connsiteY570" fmla="*/ 316671 h 1027746"/>
              <a:gd name="connsiteX571" fmla="*/ 15018410 w 16342459"/>
              <a:gd name="connsiteY571" fmla="*/ 246583 h 1027746"/>
              <a:gd name="connsiteX572" fmla="*/ 15118370 w 16342459"/>
              <a:gd name="connsiteY572" fmla="*/ 227051 h 1027746"/>
              <a:gd name="connsiteX573" fmla="*/ 15219049 w 16342459"/>
              <a:gd name="connsiteY573" fmla="*/ 231360 h 1027746"/>
              <a:gd name="connsiteX574" fmla="*/ 15319009 w 16342459"/>
              <a:gd name="connsiteY574" fmla="*/ 245578 h 1027746"/>
              <a:gd name="connsiteX575" fmla="*/ 15428448 w 16342459"/>
              <a:gd name="connsiteY575" fmla="*/ 261520 h 1027746"/>
              <a:gd name="connsiteX576" fmla="*/ 15537887 w 16342459"/>
              <a:gd name="connsiteY576" fmla="*/ 277749 h 1027746"/>
              <a:gd name="connsiteX577" fmla="*/ 15648477 w 16342459"/>
              <a:gd name="connsiteY577" fmla="*/ 281196 h 1027746"/>
              <a:gd name="connsiteX578" fmla="*/ 15758777 w 16342459"/>
              <a:gd name="connsiteY578" fmla="*/ 286079 h 1027746"/>
              <a:gd name="connsiteX579" fmla="*/ 15864196 w 16342459"/>
              <a:gd name="connsiteY579" fmla="*/ 282345 h 1027746"/>
              <a:gd name="connsiteX580" fmla="*/ 15969614 w 16342459"/>
              <a:gd name="connsiteY580" fmla="*/ 279904 h 1027746"/>
              <a:gd name="connsiteX581" fmla="*/ 16073883 w 16342459"/>
              <a:gd name="connsiteY581" fmla="*/ 263962 h 1027746"/>
              <a:gd name="connsiteX582" fmla="*/ 16176715 w 16342459"/>
              <a:gd name="connsiteY582" fmla="*/ 241844 h 1027746"/>
              <a:gd name="connsiteX583" fmla="*/ 16267916 w 16342459"/>
              <a:gd name="connsiteY583" fmla="*/ 193731 h 1027746"/>
              <a:gd name="connsiteX584" fmla="*/ 16331251 w 16342459"/>
              <a:gd name="connsiteY584" fmla="*/ 113734 h 1027746"/>
              <a:gd name="connsiteX585" fmla="*/ 16334842 w 16342459"/>
              <a:gd name="connsiteY585" fmla="*/ 12768 h 1027746"/>
              <a:gd name="connsiteX586" fmla="*/ 1421780 w 16342459"/>
              <a:gd name="connsiteY586" fmla="*/ 314947 h 1027746"/>
              <a:gd name="connsiteX587" fmla="*/ 1455101 w 16342459"/>
              <a:gd name="connsiteY587" fmla="*/ 396524 h 1027746"/>
              <a:gd name="connsiteX588" fmla="*/ 1441457 w 16342459"/>
              <a:gd name="connsiteY588" fmla="*/ 482697 h 1027746"/>
              <a:gd name="connsiteX589" fmla="*/ 1361747 w 16342459"/>
              <a:gd name="connsiteY589" fmla="*/ 540720 h 1027746"/>
              <a:gd name="connsiteX590" fmla="*/ 1351981 w 16342459"/>
              <a:gd name="connsiteY590" fmla="*/ 540863 h 1027746"/>
              <a:gd name="connsiteX591" fmla="*/ 1343650 w 16342459"/>
              <a:gd name="connsiteY591" fmla="*/ 544310 h 1027746"/>
              <a:gd name="connsiteX592" fmla="*/ 1306883 w 16342459"/>
              <a:gd name="connsiteY592" fmla="*/ 541294 h 1027746"/>
              <a:gd name="connsiteX593" fmla="*/ 1248860 w 16342459"/>
              <a:gd name="connsiteY593" fmla="*/ 475947 h 1027746"/>
              <a:gd name="connsiteX594" fmla="*/ 1256616 w 16342459"/>
              <a:gd name="connsiteY594" fmla="*/ 386183 h 1027746"/>
              <a:gd name="connsiteX595" fmla="*/ 1298410 w 16342459"/>
              <a:gd name="connsiteY595" fmla="*/ 316383 h 1027746"/>
              <a:gd name="connsiteX596" fmla="*/ 1361460 w 16342459"/>
              <a:gd name="connsiteY596" fmla="*/ 267409 h 1027746"/>
              <a:gd name="connsiteX597" fmla="*/ 1421780 w 16342459"/>
              <a:gd name="connsiteY597" fmla="*/ 314804 h 1027746"/>
              <a:gd name="connsiteX598" fmla="*/ 3645613 w 16342459"/>
              <a:gd name="connsiteY598" fmla="*/ 501224 h 1027746"/>
              <a:gd name="connsiteX599" fmla="*/ 3621197 w 16342459"/>
              <a:gd name="connsiteY599" fmla="*/ 583232 h 1027746"/>
              <a:gd name="connsiteX600" fmla="*/ 3612580 w 16342459"/>
              <a:gd name="connsiteY600" fmla="*/ 578205 h 1027746"/>
              <a:gd name="connsiteX601" fmla="*/ 3514487 w 16342459"/>
              <a:gd name="connsiteY601" fmla="*/ 544598 h 1027746"/>
              <a:gd name="connsiteX602" fmla="*/ 3440809 w 16342459"/>
              <a:gd name="connsiteY602" fmla="*/ 471638 h 1027746"/>
              <a:gd name="connsiteX603" fmla="*/ 3431474 w 16342459"/>
              <a:gd name="connsiteY603" fmla="*/ 375986 h 1027746"/>
              <a:gd name="connsiteX604" fmla="*/ 3492369 w 16342459"/>
              <a:gd name="connsiteY604" fmla="*/ 305755 h 1027746"/>
              <a:gd name="connsiteX605" fmla="*/ 3589170 w 16342459"/>
              <a:gd name="connsiteY605" fmla="*/ 330171 h 1027746"/>
              <a:gd name="connsiteX606" fmla="*/ 3642740 w 16342459"/>
              <a:gd name="connsiteY606" fmla="*/ 416057 h 1027746"/>
              <a:gd name="connsiteX607" fmla="*/ 3645326 w 16342459"/>
              <a:gd name="connsiteY607" fmla="*/ 501224 h 1027746"/>
              <a:gd name="connsiteX608" fmla="*/ 5034862 w 16342459"/>
              <a:gd name="connsiteY608" fmla="*/ 598456 h 1027746"/>
              <a:gd name="connsiteX609" fmla="*/ 5024521 w 16342459"/>
              <a:gd name="connsiteY609" fmla="*/ 627467 h 1027746"/>
              <a:gd name="connsiteX610" fmla="*/ 4998957 w 16342459"/>
              <a:gd name="connsiteY610" fmla="*/ 655330 h 1027746"/>
              <a:gd name="connsiteX611" fmla="*/ 4982440 w 16342459"/>
              <a:gd name="connsiteY611" fmla="*/ 658058 h 1027746"/>
              <a:gd name="connsiteX612" fmla="*/ 4974541 w 16342459"/>
              <a:gd name="connsiteY612" fmla="*/ 643696 h 1027746"/>
              <a:gd name="connsiteX613" fmla="*/ 4976264 w 16342459"/>
              <a:gd name="connsiteY613" fmla="*/ 611956 h 1027746"/>
              <a:gd name="connsiteX614" fmla="*/ 4988903 w 16342459"/>
              <a:gd name="connsiteY614" fmla="*/ 584955 h 1027746"/>
              <a:gd name="connsiteX615" fmla="*/ 5007143 w 16342459"/>
              <a:gd name="connsiteY615" fmla="*/ 539140 h 1027746"/>
              <a:gd name="connsiteX616" fmla="*/ 5044054 w 16342459"/>
              <a:gd name="connsiteY616" fmla="*/ 504815 h 1027746"/>
              <a:gd name="connsiteX617" fmla="*/ 5034862 w 16342459"/>
              <a:gd name="connsiteY617" fmla="*/ 598312 h 1027746"/>
              <a:gd name="connsiteX618" fmla="*/ 6888151 w 16342459"/>
              <a:gd name="connsiteY618" fmla="*/ 491170 h 1027746"/>
              <a:gd name="connsiteX619" fmla="*/ 6862012 w 16342459"/>
              <a:gd name="connsiteY619" fmla="*/ 578780 h 1027746"/>
              <a:gd name="connsiteX620" fmla="*/ 6759754 w 16342459"/>
              <a:gd name="connsiteY620" fmla="*/ 565566 h 1027746"/>
              <a:gd name="connsiteX621" fmla="*/ 6668841 w 16342459"/>
              <a:gd name="connsiteY621" fmla="*/ 521618 h 1027746"/>
              <a:gd name="connsiteX622" fmla="*/ 6626617 w 16342459"/>
              <a:gd name="connsiteY622" fmla="*/ 429126 h 1027746"/>
              <a:gd name="connsiteX623" fmla="*/ 6648447 w 16342459"/>
              <a:gd name="connsiteY623" fmla="*/ 334767 h 1027746"/>
              <a:gd name="connsiteX624" fmla="*/ 6729163 w 16342459"/>
              <a:gd name="connsiteY624" fmla="*/ 285074 h 1027746"/>
              <a:gd name="connsiteX625" fmla="*/ 6821798 w 16342459"/>
              <a:gd name="connsiteY625" fmla="*/ 320979 h 1027746"/>
              <a:gd name="connsiteX626" fmla="*/ 6880252 w 16342459"/>
              <a:gd name="connsiteY626" fmla="*/ 401982 h 1027746"/>
              <a:gd name="connsiteX627" fmla="*/ 6888008 w 16342459"/>
              <a:gd name="connsiteY627" fmla="*/ 491170 h 1027746"/>
              <a:gd name="connsiteX628" fmla="*/ 9456100 w 16342459"/>
              <a:gd name="connsiteY628" fmla="*/ 490740 h 1027746"/>
              <a:gd name="connsiteX629" fmla="*/ 9465866 w 16342459"/>
              <a:gd name="connsiteY629" fmla="*/ 403418 h 1027746"/>
              <a:gd name="connsiteX630" fmla="*/ 9522884 w 16342459"/>
              <a:gd name="connsiteY630" fmla="*/ 324857 h 1027746"/>
              <a:gd name="connsiteX631" fmla="*/ 9612216 w 16342459"/>
              <a:gd name="connsiteY631" fmla="*/ 287228 h 1027746"/>
              <a:gd name="connsiteX632" fmla="*/ 9697815 w 16342459"/>
              <a:gd name="connsiteY632" fmla="*/ 331751 h 1027746"/>
              <a:gd name="connsiteX633" fmla="*/ 9709592 w 16342459"/>
              <a:gd name="connsiteY633" fmla="*/ 428264 h 1027746"/>
              <a:gd name="connsiteX634" fmla="*/ 9667798 w 16342459"/>
              <a:gd name="connsiteY634" fmla="*/ 517022 h 1027746"/>
              <a:gd name="connsiteX635" fmla="*/ 9581769 w 16342459"/>
              <a:gd name="connsiteY635" fmla="*/ 565997 h 1027746"/>
              <a:gd name="connsiteX636" fmla="*/ 9480946 w 16342459"/>
              <a:gd name="connsiteY636" fmla="*/ 576051 h 1027746"/>
              <a:gd name="connsiteX637" fmla="*/ 9455956 w 16342459"/>
              <a:gd name="connsiteY637" fmla="*/ 490740 h 1027746"/>
              <a:gd name="connsiteX638" fmla="*/ 11331651 w 16342459"/>
              <a:gd name="connsiteY638" fmla="*/ 541007 h 1027746"/>
              <a:gd name="connsiteX639" fmla="*/ 11354630 w 16342459"/>
              <a:gd name="connsiteY639" fmla="*/ 584237 h 1027746"/>
              <a:gd name="connsiteX640" fmla="*/ 11359657 w 16342459"/>
              <a:gd name="connsiteY640" fmla="*/ 612818 h 1027746"/>
              <a:gd name="connsiteX641" fmla="*/ 11360232 w 16342459"/>
              <a:gd name="connsiteY641" fmla="*/ 642404 h 1027746"/>
              <a:gd name="connsiteX642" fmla="*/ 11357647 w 16342459"/>
              <a:gd name="connsiteY642" fmla="*/ 655473 h 1027746"/>
              <a:gd name="connsiteX643" fmla="*/ 11341704 w 16342459"/>
              <a:gd name="connsiteY643" fmla="*/ 656191 h 1027746"/>
              <a:gd name="connsiteX644" fmla="*/ 11321741 w 16342459"/>
              <a:gd name="connsiteY644" fmla="*/ 624164 h 1027746"/>
              <a:gd name="connsiteX645" fmla="*/ 11307092 w 16342459"/>
              <a:gd name="connsiteY645" fmla="*/ 598025 h 1027746"/>
              <a:gd name="connsiteX646" fmla="*/ 11300628 w 16342459"/>
              <a:gd name="connsiteY646" fmla="*/ 505676 h 1027746"/>
              <a:gd name="connsiteX647" fmla="*/ 11331651 w 16342459"/>
              <a:gd name="connsiteY647" fmla="*/ 540863 h 1027746"/>
              <a:gd name="connsiteX648" fmla="*/ 12722911 w 16342459"/>
              <a:gd name="connsiteY648" fmla="*/ 581508 h 1027746"/>
              <a:gd name="connsiteX649" fmla="*/ 12701224 w 16342459"/>
              <a:gd name="connsiteY649" fmla="*/ 500219 h 1027746"/>
              <a:gd name="connsiteX650" fmla="*/ 12704670 w 16342459"/>
              <a:gd name="connsiteY650" fmla="*/ 417206 h 1027746"/>
              <a:gd name="connsiteX651" fmla="*/ 12753071 w 16342459"/>
              <a:gd name="connsiteY651" fmla="*/ 331176 h 1027746"/>
              <a:gd name="connsiteX652" fmla="*/ 12849010 w 16342459"/>
              <a:gd name="connsiteY652" fmla="*/ 304894 h 1027746"/>
              <a:gd name="connsiteX653" fmla="*/ 12909043 w 16342459"/>
              <a:gd name="connsiteY653" fmla="*/ 375843 h 1027746"/>
              <a:gd name="connsiteX654" fmla="*/ 12895830 w 16342459"/>
              <a:gd name="connsiteY654" fmla="*/ 468766 h 1027746"/>
              <a:gd name="connsiteX655" fmla="*/ 12824307 w 16342459"/>
              <a:gd name="connsiteY655" fmla="*/ 540002 h 1027746"/>
              <a:gd name="connsiteX656" fmla="*/ 12729373 w 16342459"/>
              <a:gd name="connsiteY656" fmla="*/ 580072 h 1027746"/>
              <a:gd name="connsiteX657" fmla="*/ 12722767 w 16342459"/>
              <a:gd name="connsiteY657" fmla="*/ 581508 h 1027746"/>
              <a:gd name="connsiteX658" fmla="*/ 15040814 w 16342459"/>
              <a:gd name="connsiteY658" fmla="*/ 318251 h 1027746"/>
              <a:gd name="connsiteX659" fmla="*/ 15079737 w 16342459"/>
              <a:gd name="connsiteY659" fmla="*/ 387907 h 1027746"/>
              <a:gd name="connsiteX660" fmla="*/ 15086343 w 16342459"/>
              <a:gd name="connsiteY660" fmla="*/ 474367 h 1027746"/>
              <a:gd name="connsiteX661" fmla="*/ 15034065 w 16342459"/>
              <a:gd name="connsiteY661" fmla="*/ 539571 h 1027746"/>
              <a:gd name="connsiteX662" fmla="*/ 14899348 w 16342459"/>
              <a:gd name="connsiteY662" fmla="*/ 482697 h 1027746"/>
              <a:gd name="connsiteX663" fmla="*/ 14886853 w 16342459"/>
              <a:gd name="connsiteY663" fmla="*/ 396237 h 1027746"/>
              <a:gd name="connsiteX664" fmla="*/ 14923477 w 16342459"/>
              <a:gd name="connsiteY664" fmla="*/ 317963 h 1027746"/>
              <a:gd name="connsiteX665" fmla="*/ 14979919 w 16342459"/>
              <a:gd name="connsiteY665" fmla="*/ 264967 h 1027746"/>
              <a:gd name="connsiteX666" fmla="*/ 15040527 w 16342459"/>
              <a:gd name="connsiteY666" fmla="*/ 318107 h 1027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</a:cxnLst>
            <a:rect l="l" t="t" r="r" b="b"/>
            <a:pathLst>
              <a:path w="16342459" h="1027746">
                <a:moveTo>
                  <a:pt x="16333119" y="12768"/>
                </a:moveTo>
                <a:cubicBezTo>
                  <a:pt x="16325938" y="-8775"/>
                  <a:pt x="16290320" y="991"/>
                  <a:pt x="16297645" y="22678"/>
                </a:cubicBezTo>
                <a:cubicBezTo>
                  <a:pt x="16310571" y="61168"/>
                  <a:pt x="16303677" y="95781"/>
                  <a:pt x="16284289" y="125942"/>
                </a:cubicBezTo>
                <a:cubicBezTo>
                  <a:pt x="16265042" y="155958"/>
                  <a:pt x="16235745" y="181236"/>
                  <a:pt x="16202567" y="196172"/>
                </a:cubicBezTo>
                <a:cubicBezTo>
                  <a:pt x="16168817" y="211253"/>
                  <a:pt x="16131619" y="217716"/>
                  <a:pt x="16094420" y="224035"/>
                </a:cubicBezTo>
                <a:cubicBezTo>
                  <a:pt x="16057223" y="230354"/>
                  <a:pt x="16019450" y="232796"/>
                  <a:pt x="15983114" y="236530"/>
                </a:cubicBezTo>
                <a:cubicBezTo>
                  <a:pt x="15945485" y="240408"/>
                  <a:pt x="15908431" y="249456"/>
                  <a:pt x="15870659" y="251323"/>
                </a:cubicBezTo>
                <a:cubicBezTo>
                  <a:pt x="15832886" y="253334"/>
                  <a:pt x="15794970" y="248451"/>
                  <a:pt x="15757197" y="248594"/>
                </a:cubicBezTo>
                <a:cubicBezTo>
                  <a:pt x="15725602" y="248594"/>
                  <a:pt x="15694004" y="253334"/>
                  <a:pt x="15662695" y="251754"/>
                </a:cubicBezTo>
                <a:cubicBezTo>
                  <a:pt x="15631241" y="250174"/>
                  <a:pt x="15599789" y="247876"/>
                  <a:pt x="15568479" y="244860"/>
                </a:cubicBezTo>
                <a:cubicBezTo>
                  <a:pt x="15537170" y="241844"/>
                  <a:pt x="15506435" y="233945"/>
                  <a:pt x="15475269" y="229923"/>
                </a:cubicBezTo>
                <a:cubicBezTo>
                  <a:pt x="15444104" y="225902"/>
                  <a:pt x="15412938" y="222168"/>
                  <a:pt x="15381771" y="217428"/>
                </a:cubicBezTo>
                <a:cubicBezTo>
                  <a:pt x="15380910" y="217428"/>
                  <a:pt x="15380048" y="217141"/>
                  <a:pt x="15379043" y="216997"/>
                </a:cubicBezTo>
                <a:cubicBezTo>
                  <a:pt x="15379474" y="215705"/>
                  <a:pt x="15379904" y="214412"/>
                  <a:pt x="15380192" y="212976"/>
                </a:cubicBezTo>
                <a:cubicBezTo>
                  <a:pt x="15388665" y="163140"/>
                  <a:pt x="15419256" y="157969"/>
                  <a:pt x="15398576" y="111867"/>
                </a:cubicBezTo>
                <a:cubicBezTo>
                  <a:pt x="15384788" y="81132"/>
                  <a:pt x="15352617" y="77398"/>
                  <a:pt x="15329493" y="101957"/>
                </a:cubicBezTo>
                <a:cubicBezTo>
                  <a:pt x="15294881" y="138724"/>
                  <a:pt x="15323462" y="152081"/>
                  <a:pt x="15315131" y="202061"/>
                </a:cubicBezTo>
                <a:cubicBezTo>
                  <a:pt x="15314845" y="203641"/>
                  <a:pt x="15314845" y="205221"/>
                  <a:pt x="15314701" y="206944"/>
                </a:cubicBezTo>
                <a:cubicBezTo>
                  <a:pt x="15305940" y="205508"/>
                  <a:pt x="15297322" y="204215"/>
                  <a:pt x="15288705" y="202779"/>
                </a:cubicBezTo>
                <a:cubicBezTo>
                  <a:pt x="15255098" y="197178"/>
                  <a:pt x="15220628" y="192582"/>
                  <a:pt x="15186303" y="190428"/>
                </a:cubicBezTo>
                <a:cubicBezTo>
                  <a:pt x="15151690" y="188273"/>
                  <a:pt x="15117366" y="191720"/>
                  <a:pt x="15083757" y="196603"/>
                </a:cubicBezTo>
                <a:cubicBezTo>
                  <a:pt x="15049719" y="201486"/>
                  <a:pt x="15016256" y="207806"/>
                  <a:pt x="14985089" y="223173"/>
                </a:cubicBezTo>
                <a:cubicBezTo>
                  <a:pt x="14955217" y="204646"/>
                  <a:pt x="14923189" y="189997"/>
                  <a:pt x="14889151" y="179943"/>
                </a:cubicBezTo>
                <a:cubicBezTo>
                  <a:pt x="14855686" y="170177"/>
                  <a:pt x="14820356" y="168741"/>
                  <a:pt x="14784882" y="166299"/>
                </a:cubicBezTo>
                <a:cubicBezTo>
                  <a:pt x="14749981" y="164001"/>
                  <a:pt x="14715082" y="163427"/>
                  <a:pt x="14680038" y="167448"/>
                </a:cubicBezTo>
                <a:cubicBezTo>
                  <a:pt x="14670703" y="168453"/>
                  <a:pt x="14661367" y="169602"/>
                  <a:pt x="14652032" y="170751"/>
                </a:cubicBezTo>
                <a:cubicBezTo>
                  <a:pt x="14651745" y="167592"/>
                  <a:pt x="14651170" y="164576"/>
                  <a:pt x="14650021" y="161416"/>
                </a:cubicBezTo>
                <a:cubicBezTo>
                  <a:pt x="14633648" y="113590"/>
                  <a:pt x="14658638" y="97935"/>
                  <a:pt x="14618424" y="67200"/>
                </a:cubicBezTo>
                <a:cubicBezTo>
                  <a:pt x="14591567" y="46663"/>
                  <a:pt x="14565428" y="53987"/>
                  <a:pt x="14556811" y="86589"/>
                </a:cubicBezTo>
                <a:cubicBezTo>
                  <a:pt x="14543885" y="135421"/>
                  <a:pt x="14575482" y="133410"/>
                  <a:pt x="14591998" y="181092"/>
                </a:cubicBezTo>
                <a:cubicBezTo>
                  <a:pt x="14586684" y="182385"/>
                  <a:pt x="14581370" y="183534"/>
                  <a:pt x="14576200" y="184970"/>
                </a:cubicBezTo>
                <a:cubicBezTo>
                  <a:pt x="14541587" y="194880"/>
                  <a:pt x="14507980" y="206944"/>
                  <a:pt x="14477244" y="221881"/>
                </a:cubicBezTo>
                <a:cubicBezTo>
                  <a:pt x="14448376" y="235812"/>
                  <a:pt x="14421807" y="253908"/>
                  <a:pt x="14394950" y="271143"/>
                </a:cubicBezTo>
                <a:cubicBezTo>
                  <a:pt x="14368093" y="288377"/>
                  <a:pt x="14339943" y="304176"/>
                  <a:pt x="14314953" y="323995"/>
                </a:cubicBezTo>
                <a:cubicBezTo>
                  <a:pt x="14289963" y="343815"/>
                  <a:pt x="14268563" y="368231"/>
                  <a:pt x="14245153" y="389917"/>
                </a:cubicBezTo>
                <a:cubicBezTo>
                  <a:pt x="14221599" y="411604"/>
                  <a:pt x="14196896" y="432142"/>
                  <a:pt x="14174922" y="454978"/>
                </a:cubicBezTo>
                <a:cubicBezTo>
                  <a:pt x="14152229" y="478532"/>
                  <a:pt x="14129681" y="502660"/>
                  <a:pt x="14107133" y="526932"/>
                </a:cubicBezTo>
                <a:cubicBezTo>
                  <a:pt x="14084728" y="551061"/>
                  <a:pt x="14061318" y="574184"/>
                  <a:pt x="14038051" y="597450"/>
                </a:cubicBezTo>
                <a:cubicBezTo>
                  <a:pt x="14014641" y="620717"/>
                  <a:pt x="13993816" y="646712"/>
                  <a:pt x="13968394" y="667681"/>
                </a:cubicBezTo>
                <a:cubicBezTo>
                  <a:pt x="13943117" y="688650"/>
                  <a:pt x="13916260" y="708182"/>
                  <a:pt x="13887823" y="725130"/>
                </a:cubicBezTo>
                <a:cubicBezTo>
                  <a:pt x="13856082" y="744088"/>
                  <a:pt x="13822188" y="758450"/>
                  <a:pt x="13787862" y="771088"/>
                </a:cubicBezTo>
                <a:cubicBezTo>
                  <a:pt x="13781687" y="773386"/>
                  <a:pt x="13775367" y="775397"/>
                  <a:pt x="13769048" y="777408"/>
                </a:cubicBezTo>
                <a:cubicBezTo>
                  <a:pt x="13768761" y="774392"/>
                  <a:pt x="13768042" y="771376"/>
                  <a:pt x="13766606" y="768360"/>
                </a:cubicBezTo>
                <a:cubicBezTo>
                  <a:pt x="13744776" y="722688"/>
                  <a:pt x="13764883" y="703730"/>
                  <a:pt x="13721365" y="677735"/>
                </a:cubicBezTo>
                <a:cubicBezTo>
                  <a:pt x="13692355" y="660500"/>
                  <a:pt x="13668369" y="674000"/>
                  <a:pt x="13663630" y="707320"/>
                </a:cubicBezTo>
                <a:cubicBezTo>
                  <a:pt x="13656592" y="756152"/>
                  <a:pt x="13680434" y="753136"/>
                  <a:pt x="13701977" y="795217"/>
                </a:cubicBezTo>
                <a:cubicBezTo>
                  <a:pt x="13695370" y="796797"/>
                  <a:pt x="13688764" y="798233"/>
                  <a:pt x="13682157" y="799813"/>
                </a:cubicBezTo>
                <a:cubicBezTo>
                  <a:pt x="13646539" y="807855"/>
                  <a:pt x="13610634" y="815180"/>
                  <a:pt x="13574297" y="820494"/>
                </a:cubicBezTo>
                <a:cubicBezTo>
                  <a:pt x="13537818" y="825808"/>
                  <a:pt x="13501625" y="831697"/>
                  <a:pt x="13465576" y="835862"/>
                </a:cubicBezTo>
                <a:cubicBezTo>
                  <a:pt x="13428953" y="840170"/>
                  <a:pt x="13391611" y="840601"/>
                  <a:pt x="13354413" y="843474"/>
                </a:cubicBezTo>
                <a:cubicBezTo>
                  <a:pt x="13317359" y="846202"/>
                  <a:pt x="13280305" y="848213"/>
                  <a:pt x="13243250" y="848069"/>
                </a:cubicBezTo>
                <a:cubicBezTo>
                  <a:pt x="13206052" y="847926"/>
                  <a:pt x="13169142" y="845341"/>
                  <a:pt x="13132374" y="840745"/>
                </a:cubicBezTo>
                <a:cubicBezTo>
                  <a:pt x="13095607" y="836149"/>
                  <a:pt x="13058984" y="830978"/>
                  <a:pt x="13023079" y="820638"/>
                </a:cubicBezTo>
                <a:cubicBezTo>
                  <a:pt x="12985162" y="809723"/>
                  <a:pt x="12947965" y="794211"/>
                  <a:pt x="12912778" y="774966"/>
                </a:cubicBezTo>
                <a:cubicBezTo>
                  <a:pt x="12877734" y="755865"/>
                  <a:pt x="12846568" y="730874"/>
                  <a:pt x="12817413" y="703874"/>
                </a:cubicBezTo>
                <a:cubicBezTo>
                  <a:pt x="12788114" y="676729"/>
                  <a:pt x="12763555" y="647574"/>
                  <a:pt x="12743305" y="612961"/>
                </a:cubicBezTo>
                <a:cubicBezTo>
                  <a:pt x="12757236" y="608796"/>
                  <a:pt x="12768869" y="606642"/>
                  <a:pt x="12782513" y="601472"/>
                </a:cubicBezTo>
                <a:cubicBezTo>
                  <a:pt x="12813248" y="589982"/>
                  <a:pt x="12842690" y="571455"/>
                  <a:pt x="12869117" y="551348"/>
                </a:cubicBezTo>
                <a:cubicBezTo>
                  <a:pt x="12896405" y="530666"/>
                  <a:pt x="12922544" y="507400"/>
                  <a:pt x="12937193" y="478101"/>
                </a:cubicBezTo>
                <a:cubicBezTo>
                  <a:pt x="12951412" y="449520"/>
                  <a:pt x="12952417" y="416057"/>
                  <a:pt x="12946960" y="379720"/>
                </a:cubicBezTo>
                <a:cubicBezTo>
                  <a:pt x="12942507" y="350134"/>
                  <a:pt x="12932597" y="325432"/>
                  <a:pt x="12915363" y="307479"/>
                </a:cubicBezTo>
                <a:cubicBezTo>
                  <a:pt x="12918235" y="304750"/>
                  <a:pt x="12920820" y="301447"/>
                  <a:pt x="12922831" y="298000"/>
                </a:cubicBezTo>
                <a:cubicBezTo>
                  <a:pt x="12947678" y="253908"/>
                  <a:pt x="12976833" y="261807"/>
                  <a:pt x="12973099" y="211396"/>
                </a:cubicBezTo>
                <a:cubicBezTo>
                  <a:pt x="12970657" y="177789"/>
                  <a:pt x="12947103" y="164576"/>
                  <a:pt x="12917086" y="179800"/>
                </a:cubicBezTo>
                <a:cubicBezTo>
                  <a:pt x="12871990" y="202635"/>
                  <a:pt x="12888362" y="220444"/>
                  <a:pt x="12863516" y="264536"/>
                </a:cubicBezTo>
                <a:cubicBezTo>
                  <a:pt x="12861505" y="267983"/>
                  <a:pt x="12860499" y="272004"/>
                  <a:pt x="12859925" y="276026"/>
                </a:cubicBezTo>
                <a:cubicBezTo>
                  <a:pt x="12851308" y="273728"/>
                  <a:pt x="12842260" y="272148"/>
                  <a:pt x="12833212" y="271430"/>
                </a:cubicBezTo>
                <a:cubicBezTo>
                  <a:pt x="12805923" y="269563"/>
                  <a:pt x="12776769" y="275164"/>
                  <a:pt x="12750054" y="289957"/>
                </a:cubicBezTo>
                <a:cubicBezTo>
                  <a:pt x="12717883" y="307766"/>
                  <a:pt x="12696772" y="334767"/>
                  <a:pt x="12682696" y="365358"/>
                </a:cubicBezTo>
                <a:cubicBezTo>
                  <a:pt x="12668621" y="395806"/>
                  <a:pt x="12660004" y="430275"/>
                  <a:pt x="12660291" y="465175"/>
                </a:cubicBezTo>
                <a:cubicBezTo>
                  <a:pt x="12660579" y="500075"/>
                  <a:pt x="12668765" y="535119"/>
                  <a:pt x="12679681" y="566284"/>
                </a:cubicBezTo>
                <a:cubicBezTo>
                  <a:pt x="12682553" y="574327"/>
                  <a:pt x="12685569" y="581939"/>
                  <a:pt x="12688873" y="589695"/>
                </a:cubicBezTo>
                <a:cubicBezTo>
                  <a:pt x="12656270" y="597163"/>
                  <a:pt x="12623094" y="599461"/>
                  <a:pt x="12589773" y="602764"/>
                </a:cubicBezTo>
                <a:cubicBezTo>
                  <a:pt x="12556597" y="606068"/>
                  <a:pt x="12523420" y="609227"/>
                  <a:pt x="12490100" y="608365"/>
                </a:cubicBezTo>
                <a:cubicBezTo>
                  <a:pt x="12456636" y="607504"/>
                  <a:pt x="12423173" y="607073"/>
                  <a:pt x="12390139" y="602190"/>
                </a:cubicBezTo>
                <a:cubicBezTo>
                  <a:pt x="12357107" y="597307"/>
                  <a:pt x="12325367" y="585961"/>
                  <a:pt x="12293339" y="576912"/>
                </a:cubicBezTo>
                <a:cubicBezTo>
                  <a:pt x="12260880" y="567864"/>
                  <a:pt x="12227704" y="560396"/>
                  <a:pt x="12196394" y="547183"/>
                </a:cubicBezTo>
                <a:cubicBezTo>
                  <a:pt x="12165516" y="533970"/>
                  <a:pt x="12134781" y="519320"/>
                  <a:pt x="12104620" y="503666"/>
                </a:cubicBezTo>
                <a:cubicBezTo>
                  <a:pt x="12074748" y="488011"/>
                  <a:pt x="12045448" y="470776"/>
                  <a:pt x="12015862" y="454260"/>
                </a:cubicBezTo>
                <a:cubicBezTo>
                  <a:pt x="11986276" y="437743"/>
                  <a:pt x="11958127" y="418498"/>
                  <a:pt x="11928254" y="402700"/>
                </a:cubicBezTo>
                <a:cubicBezTo>
                  <a:pt x="11898094" y="386758"/>
                  <a:pt x="11865348" y="376561"/>
                  <a:pt x="11834612" y="362917"/>
                </a:cubicBezTo>
                <a:cubicBezTo>
                  <a:pt x="11803447" y="349129"/>
                  <a:pt x="11773430" y="333043"/>
                  <a:pt x="11741115" y="323277"/>
                </a:cubicBezTo>
                <a:cubicBezTo>
                  <a:pt x="11711960" y="314373"/>
                  <a:pt x="11682374" y="306186"/>
                  <a:pt x="11651926" y="301734"/>
                </a:cubicBezTo>
                <a:cubicBezTo>
                  <a:pt x="11651926" y="301734"/>
                  <a:pt x="11651926" y="301590"/>
                  <a:pt x="11651926" y="301447"/>
                </a:cubicBezTo>
                <a:cubicBezTo>
                  <a:pt x="11649772" y="250892"/>
                  <a:pt x="11677204" y="242993"/>
                  <a:pt x="11647474" y="202061"/>
                </a:cubicBezTo>
                <a:cubicBezTo>
                  <a:pt x="11627654" y="174773"/>
                  <a:pt x="11601659" y="175204"/>
                  <a:pt x="11583993" y="203928"/>
                </a:cubicBezTo>
                <a:cubicBezTo>
                  <a:pt x="11559003" y="245147"/>
                  <a:pt x="11583993" y="252903"/>
                  <a:pt x="11588302" y="297282"/>
                </a:cubicBezTo>
                <a:cubicBezTo>
                  <a:pt x="11572360" y="297282"/>
                  <a:pt x="11556130" y="298144"/>
                  <a:pt x="11539902" y="299580"/>
                </a:cubicBezTo>
                <a:cubicBezTo>
                  <a:pt x="11506294" y="302452"/>
                  <a:pt x="11472400" y="311357"/>
                  <a:pt x="11440085" y="323134"/>
                </a:cubicBezTo>
                <a:cubicBezTo>
                  <a:pt x="11407770" y="334911"/>
                  <a:pt x="11375168" y="348842"/>
                  <a:pt x="11348598" y="369810"/>
                </a:cubicBezTo>
                <a:cubicBezTo>
                  <a:pt x="11321884" y="390923"/>
                  <a:pt x="11300772" y="417493"/>
                  <a:pt x="11284255" y="448084"/>
                </a:cubicBezTo>
                <a:cubicBezTo>
                  <a:pt x="11253090" y="428264"/>
                  <a:pt x="11219339" y="413471"/>
                  <a:pt x="11184296" y="408014"/>
                </a:cubicBezTo>
                <a:cubicBezTo>
                  <a:pt x="11147672" y="402269"/>
                  <a:pt x="11110330" y="403705"/>
                  <a:pt x="11073994" y="408588"/>
                </a:cubicBezTo>
                <a:cubicBezTo>
                  <a:pt x="11038089" y="413328"/>
                  <a:pt x="11002040" y="422089"/>
                  <a:pt x="10966709" y="434009"/>
                </a:cubicBezTo>
                <a:cubicBezTo>
                  <a:pt x="10932383" y="445643"/>
                  <a:pt x="10898345" y="460723"/>
                  <a:pt x="10865025" y="476234"/>
                </a:cubicBezTo>
                <a:cubicBezTo>
                  <a:pt x="10852243" y="482122"/>
                  <a:pt x="10839604" y="488154"/>
                  <a:pt x="10826966" y="494187"/>
                </a:cubicBezTo>
                <a:cubicBezTo>
                  <a:pt x="10817917" y="450095"/>
                  <a:pt x="10840610" y="435733"/>
                  <a:pt x="10804561" y="403562"/>
                </a:cubicBezTo>
                <a:cubicBezTo>
                  <a:pt x="10779427" y="381157"/>
                  <a:pt x="10750989" y="386183"/>
                  <a:pt x="10739931" y="418067"/>
                </a:cubicBezTo>
                <a:cubicBezTo>
                  <a:pt x="10723271" y="465893"/>
                  <a:pt x="10755729" y="466899"/>
                  <a:pt x="10768368" y="515873"/>
                </a:cubicBezTo>
                <a:cubicBezTo>
                  <a:pt x="10768942" y="518028"/>
                  <a:pt x="10769661" y="520182"/>
                  <a:pt x="10770523" y="522049"/>
                </a:cubicBezTo>
                <a:cubicBezTo>
                  <a:pt x="10768942" y="522767"/>
                  <a:pt x="10767362" y="523629"/>
                  <a:pt x="10765927" y="524347"/>
                </a:cubicBezTo>
                <a:cubicBezTo>
                  <a:pt x="10732463" y="541869"/>
                  <a:pt x="10701727" y="562981"/>
                  <a:pt x="10670131" y="578492"/>
                </a:cubicBezTo>
                <a:cubicBezTo>
                  <a:pt x="10637817" y="594291"/>
                  <a:pt x="10603635" y="606498"/>
                  <a:pt x="10571320" y="622728"/>
                </a:cubicBezTo>
                <a:cubicBezTo>
                  <a:pt x="10539148" y="638957"/>
                  <a:pt x="10507121" y="655617"/>
                  <a:pt x="10474950" y="671846"/>
                </a:cubicBezTo>
                <a:cubicBezTo>
                  <a:pt x="10442779" y="688075"/>
                  <a:pt x="10411613" y="706315"/>
                  <a:pt x="10379155" y="722114"/>
                </a:cubicBezTo>
                <a:cubicBezTo>
                  <a:pt x="10346696" y="737912"/>
                  <a:pt x="10314237" y="753710"/>
                  <a:pt x="10281491" y="768647"/>
                </a:cubicBezTo>
                <a:cubicBezTo>
                  <a:pt x="10248746" y="783727"/>
                  <a:pt x="10214995" y="796509"/>
                  <a:pt x="10181675" y="810441"/>
                </a:cubicBezTo>
                <a:cubicBezTo>
                  <a:pt x="10150940" y="823223"/>
                  <a:pt x="10119774" y="837441"/>
                  <a:pt x="10087028" y="847926"/>
                </a:cubicBezTo>
                <a:cubicBezTo>
                  <a:pt x="10054714" y="858266"/>
                  <a:pt x="10020963" y="863437"/>
                  <a:pt x="9987786" y="869469"/>
                </a:cubicBezTo>
                <a:cubicBezTo>
                  <a:pt x="9954179" y="875645"/>
                  <a:pt x="9920715" y="881246"/>
                  <a:pt x="9887108" y="880959"/>
                </a:cubicBezTo>
                <a:cubicBezTo>
                  <a:pt x="9862979" y="880815"/>
                  <a:pt x="9838707" y="880384"/>
                  <a:pt x="9814866" y="877224"/>
                </a:cubicBezTo>
                <a:cubicBezTo>
                  <a:pt x="9813430" y="876506"/>
                  <a:pt x="9811994" y="875645"/>
                  <a:pt x="9810414" y="875070"/>
                </a:cubicBezTo>
                <a:cubicBezTo>
                  <a:pt x="9805961" y="873634"/>
                  <a:pt x="9801365" y="873203"/>
                  <a:pt x="9796769" y="873778"/>
                </a:cubicBezTo>
                <a:cubicBezTo>
                  <a:pt x="9793036" y="873059"/>
                  <a:pt x="9789302" y="872485"/>
                  <a:pt x="9785711" y="871480"/>
                </a:cubicBezTo>
                <a:cubicBezTo>
                  <a:pt x="9753827" y="862862"/>
                  <a:pt x="9722231" y="848500"/>
                  <a:pt x="9692357" y="829829"/>
                </a:cubicBezTo>
                <a:cubicBezTo>
                  <a:pt x="9657314" y="807855"/>
                  <a:pt x="9625861" y="778557"/>
                  <a:pt x="9596993" y="747822"/>
                </a:cubicBezTo>
                <a:cubicBezTo>
                  <a:pt x="9568125" y="716943"/>
                  <a:pt x="9540837" y="683910"/>
                  <a:pt x="9518432" y="649441"/>
                </a:cubicBezTo>
                <a:cubicBezTo>
                  <a:pt x="9511681" y="638957"/>
                  <a:pt x="9508809" y="629047"/>
                  <a:pt x="9502489" y="617701"/>
                </a:cubicBezTo>
                <a:cubicBezTo>
                  <a:pt x="9527623" y="617701"/>
                  <a:pt x="9551609" y="614685"/>
                  <a:pt x="9576885" y="608940"/>
                </a:cubicBezTo>
                <a:cubicBezTo>
                  <a:pt x="9615807" y="600179"/>
                  <a:pt x="9654011" y="581508"/>
                  <a:pt x="9683453" y="555226"/>
                </a:cubicBezTo>
                <a:cubicBezTo>
                  <a:pt x="9713613" y="528368"/>
                  <a:pt x="9735156" y="491889"/>
                  <a:pt x="9745928" y="454116"/>
                </a:cubicBezTo>
                <a:cubicBezTo>
                  <a:pt x="9756412" y="417493"/>
                  <a:pt x="9755550" y="376848"/>
                  <a:pt x="9739034" y="336778"/>
                </a:cubicBezTo>
                <a:cubicBezTo>
                  <a:pt x="9733577" y="323564"/>
                  <a:pt x="9726683" y="312649"/>
                  <a:pt x="9718927" y="303170"/>
                </a:cubicBezTo>
                <a:cubicBezTo>
                  <a:pt x="9720650" y="301734"/>
                  <a:pt x="9722231" y="300011"/>
                  <a:pt x="9723667" y="298144"/>
                </a:cubicBezTo>
                <a:cubicBezTo>
                  <a:pt x="9753971" y="257642"/>
                  <a:pt x="9779536" y="267121"/>
                  <a:pt x="9782121" y="216567"/>
                </a:cubicBezTo>
                <a:cubicBezTo>
                  <a:pt x="9783988" y="182959"/>
                  <a:pt x="9760434" y="162852"/>
                  <a:pt x="9728693" y="174198"/>
                </a:cubicBezTo>
                <a:cubicBezTo>
                  <a:pt x="9681011" y="191146"/>
                  <a:pt x="9699395" y="216997"/>
                  <a:pt x="9669091" y="257499"/>
                </a:cubicBezTo>
                <a:cubicBezTo>
                  <a:pt x="9667224" y="260084"/>
                  <a:pt x="9665787" y="262813"/>
                  <a:pt x="9664782" y="265541"/>
                </a:cubicBezTo>
                <a:cubicBezTo>
                  <a:pt x="9663346" y="264967"/>
                  <a:pt x="9661766" y="264392"/>
                  <a:pt x="9660329" y="263818"/>
                </a:cubicBezTo>
                <a:cubicBezTo>
                  <a:pt x="9626291" y="252328"/>
                  <a:pt x="9587944" y="252328"/>
                  <a:pt x="9551895" y="266116"/>
                </a:cubicBezTo>
                <a:cubicBezTo>
                  <a:pt x="9517427" y="279185"/>
                  <a:pt x="9483101" y="300298"/>
                  <a:pt x="9460552" y="329309"/>
                </a:cubicBezTo>
                <a:cubicBezTo>
                  <a:pt x="9432116" y="365789"/>
                  <a:pt x="9419621" y="407583"/>
                  <a:pt x="9417610" y="448371"/>
                </a:cubicBezTo>
                <a:cubicBezTo>
                  <a:pt x="9415599" y="489591"/>
                  <a:pt x="9427520" y="532103"/>
                  <a:pt x="9443174" y="572747"/>
                </a:cubicBezTo>
                <a:cubicBezTo>
                  <a:pt x="9404683" y="567721"/>
                  <a:pt x="9365905" y="560970"/>
                  <a:pt x="9334309" y="549912"/>
                </a:cubicBezTo>
                <a:cubicBezTo>
                  <a:pt x="9297973" y="537273"/>
                  <a:pt x="9263791" y="518889"/>
                  <a:pt x="9228747" y="503091"/>
                </a:cubicBezTo>
                <a:cubicBezTo>
                  <a:pt x="9193704" y="487293"/>
                  <a:pt x="9160383" y="467760"/>
                  <a:pt x="9125627" y="451531"/>
                </a:cubicBezTo>
                <a:cubicBezTo>
                  <a:pt x="9090727" y="435302"/>
                  <a:pt x="9055253" y="419934"/>
                  <a:pt x="9019491" y="406003"/>
                </a:cubicBezTo>
                <a:cubicBezTo>
                  <a:pt x="8983729" y="392072"/>
                  <a:pt x="8946819" y="380295"/>
                  <a:pt x="8909046" y="371678"/>
                </a:cubicBezTo>
                <a:cubicBezTo>
                  <a:pt x="8875727" y="364066"/>
                  <a:pt x="8842693" y="365789"/>
                  <a:pt x="8810810" y="365502"/>
                </a:cubicBezTo>
                <a:cubicBezTo>
                  <a:pt x="8777489" y="365215"/>
                  <a:pt x="8744743" y="364497"/>
                  <a:pt x="8712860" y="371390"/>
                </a:cubicBezTo>
                <a:cubicBezTo>
                  <a:pt x="8681119" y="378141"/>
                  <a:pt x="8649810" y="388912"/>
                  <a:pt x="8619218" y="401694"/>
                </a:cubicBezTo>
                <a:cubicBezTo>
                  <a:pt x="8589632" y="414189"/>
                  <a:pt x="8561339" y="430850"/>
                  <a:pt x="8532471" y="448084"/>
                </a:cubicBezTo>
                <a:cubicBezTo>
                  <a:pt x="8503029" y="465606"/>
                  <a:pt x="8473730" y="484564"/>
                  <a:pt x="8444288" y="503666"/>
                </a:cubicBezTo>
                <a:cubicBezTo>
                  <a:pt x="8415133" y="522624"/>
                  <a:pt x="8385690" y="541582"/>
                  <a:pt x="8355530" y="558529"/>
                </a:cubicBezTo>
                <a:cubicBezTo>
                  <a:pt x="8324939" y="575620"/>
                  <a:pt x="8293055" y="589407"/>
                  <a:pt x="8260453" y="600897"/>
                </a:cubicBezTo>
                <a:cubicBezTo>
                  <a:pt x="8227994" y="612387"/>
                  <a:pt x="8194387" y="619712"/>
                  <a:pt x="8158913" y="622009"/>
                </a:cubicBezTo>
                <a:cubicBezTo>
                  <a:pt x="8158769" y="622009"/>
                  <a:pt x="8158625" y="622009"/>
                  <a:pt x="8158482" y="622009"/>
                </a:cubicBezTo>
                <a:cubicBezTo>
                  <a:pt x="8132055" y="617126"/>
                  <a:pt x="8107065" y="607935"/>
                  <a:pt x="8082075" y="599174"/>
                </a:cubicBezTo>
                <a:cubicBezTo>
                  <a:pt x="8049473" y="587684"/>
                  <a:pt x="8016009" y="577056"/>
                  <a:pt x="7985562" y="559965"/>
                </a:cubicBezTo>
                <a:cubicBezTo>
                  <a:pt x="7955401" y="543018"/>
                  <a:pt x="7926102" y="523629"/>
                  <a:pt x="7896947" y="504671"/>
                </a:cubicBezTo>
                <a:cubicBezTo>
                  <a:pt x="7867505" y="485569"/>
                  <a:pt x="7837919" y="467329"/>
                  <a:pt x="7808477" y="449808"/>
                </a:cubicBezTo>
                <a:cubicBezTo>
                  <a:pt x="7779609" y="432573"/>
                  <a:pt x="7750741" y="418067"/>
                  <a:pt x="7721155" y="405572"/>
                </a:cubicBezTo>
                <a:cubicBezTo>
                  <a:pt x="7690420" y="392646"/>
                  <a:pt x="7659828" y="382880"/>
                  <a:pt x="7628088" y="376130"/>
                </a:cubicBezTo>
                <a:cubicBezTo>
                  <a:pt x="7596204" y="369236"/>
                  <a:pt x="7564321" y="360619"/>
                  <a:pt x="7531143" y="360906"/>
                </a:cubicBezTo>
                <a:cubicBezTo>
                  <a:pt x="7499404" y="361193"/>
                  <a:pt x="7467663" y="370241"/>
                  <a:pt x="7434343" y="377853"/>
                </a:cubicBezTo>
                <a:cubicBezTo>
                  <a:pt x="7396714" y="386471"/>
                  <a:pt x="7360091" y="396668"/>
                  <a:pt x="7324186" y="410455"/>
                </a:cubicBezTo>
                <a:cubicBezTo>
                  <a:pt x="7288424" y="424387"/>
                  <a:pt x="7253955" y="441190"/>
                  <a:pt x="7219055" y="457419"/>
                </a:cubicBezTo>
                <a:cubicBezTo>
                  <a:pt x="7184155" y="473649"/>
                  <a:pt x="7148824" y="488729"/>
                  <a:pt x="7113780" y="504671"/>
                </a:cubicBezTo>
                <a:cubicBezTo>
                  <a:pt x="7078737" y="520613"/>
                  <a:pt x="7041826" y="531384"/>
                  <a:pt x="7005490" y="544023"/>
                </a:cubicBezTo>
                <a:cubicBezTo>
                  <a:pt x="6973893" y="555082"/>
                  <a:pt x="6936552" y="568152"/>
                  <a:pt x="6898205" y="573178"/>
                </a:cubicBezTo>
                <a:cubicBezTo>
                  <a:pt x="6913859" y="532533"/>
                  <a:pt x="6926354" y="489591"/>
                  <a:pt x="6924344" y="448515"/>
                </a:cubicBezTo>
                <a:cubicBezTo>
                  <a:pt x="6922333" y="407727"/>
                  <a:pt x="6908115" y="367369"/>
                  <a:pt x="6879677" y="330889"/>
                </a:cubicBezTo>
                <a:cubicBezTo>
                  <a:pt x="6856985" y="301878"/>
                  <a:pt x="6824096" y="280334"/>
                  <a:pt x="6789627" y="267409"/>
                </a:cubicBezTo>
                <a:cubicBezTo>
                  <a:pt x="6753435" y="253765"/>
                  <a:pt x="6715662" y="252759"/>
                  <a:pt x="6681624" y="264392"/>
                </a:cubicBezTo>
                <a:cubicBezTo>
                  <a:pt x="6680331" y="264823"/>
                  <a:pt x="6679182" y="265398"/>
                  <a:pt x="6677890" y="265829"/>
                </a:cubicBezTo>
                <a:cubicBezTo>
                  <a:pt x="6676884" y="262813"/>
                  <a:pt x="6675448" y="259797"/>
                  <a:pt x="6673437" y="257211"/>
                </a:cubicBezTo>
                <a:cubicBezTo>
                  <a:pt x="6643134" y="216710"/>
                  <a:pt x="6660655" y="191720"/>
                  <a:pt x="6612973" y="174773"/>
                </a:cubicBezTo>
                <a:cubicBezTo>
                  <a:pt x="6581232" y="163427"/>
                  <a:pt x="6553083" y="183390"/>
                  <a:pt x="6554806" y="216997"/>
                </a:cubicBezTo>
                <a:cubicBezTo>
                  <a:pt x="6557535" y="267552"/>
                  <a:pt x="6588413" y="257499"/>
                  <a:pt x="6618574" y="298000"/>
                </a:cubicBezTo>
                <a:cubicBezTo>
                  <a:pt x="6620585" y="300729"/>
                  <a:pt x="6623026" y="302883"/>
                  <a:pt x="6625612" y="304750"/>
                </a:cubicBezTo>
                <a:cubicBezTo>
                  <a:pt x="6618431" y="314373"/>
                  <a:pt x="6611968" y="325432"/>
                  <a:pt x="6606510" y="338501"/>
                </a:cubicBezTo>
                <a:cubicBezTo>
                  <a:pt x="6589994" y="378571"/>
                  <a:pt x="6587552" y="417206"/>
                  <a:pt x="6598036" y="453829"/>
                </a:cubicBezTo>
                <a:cubicBezTo>
                  <a:pt x="6608808" y="491601"/>
                  <a:pt x="6631931" y="524634"/>
                  <a:pt x="6662091" y="551491"/>
                </a:cubicBezTo>
                <a:cubicBezTo>
                  <a:pt x="6691534" y="577631"/>
                  <a:pt x="6727008" y="596876"/>
                  <a:pt x="6765930" y="605637"/>
                </a:cubicBezTo>
                <a:cubicBezTo>
                  <a:pt x="6791207" y="611238"/>
                  <a:pt x="6814905" y="616983"/>
                  <a:pt x="6840038" y="617126"/>
                </a:cubicBezTo>
                <a:cubicBezTo>
                  <a:pt x="6833719" y="628472"/>
                  <a:pt x="6829841" y="638813"/>
                  <a:pt x="6823091" y="649298"/>
                </a:cubicBezTo>
                <a:cubicBezTo>
                  <a:pt x="6800686" y="683767"/>
                  <a:pt x="6775840" y="718810"/>
                  <a:pt x="6746971" y="749689"/>
                </a:cubicBezTo>
                <a:cubicBezTo>
                  <a:pt x="6718103" y="780567"/>
                  <a:pt x="6683778" y="806132"/>
                  <a:pt x="6648591" y="828106"/>
                </a:cubicBezTo>
                <a:cubicBezTo>
                  <a:pt x="6618718" y="846777"/>
                  <a:pt x="6586690" y="856543"/>
                  <a:pt x="6554663" y="865160"/>
                </a:cubicBezTo>
                <a:cubicBezTo>
                  <a:pt x="6521773" y="874065"/>
                  <a:pt x="6489028" y="880815"/>
                  <a:pt x="6454990" y="881102"/>
                </a:cubicBezTo>
                <a:cubicBezTo>
                  <a:pt x="6421382" y="881390"/>
                  <a:pt x="6387344" y="879666"/>
                  <a:pt x="6353593" y="873634"/>
                </a:cubicBezTo>
                <a:cubicBezTo>
                  <a:pt x="6320416" y="867602"/>
                  <a:pt x="6288245" y="855394"/>
                  <a:pt x="6256074" y="845053"/>
                </a:cubicBezTo>
                <a:cubicBezTo>
                  <a:pt x="6223472" y="834569"/>
                  <a:pt x="6191731" y="822218"/>
                  <a:pt x="6160997" y="809435"/>
                </a:cubicBezTo>
                <a:cubicBezTo>
                  <a:pt x="6127676" y="795648"/>
                  <a:pt x="6092489" y="786169"/>
                  <a:pt x="6059600" y="771232"/>
                </a:cubicBezTo>
                <a:cubicBezTo>
                  <a:pt x="6026854" y="756152"/>
                  <a:pt x="5994396" y="740353"/>
                  <a:pt x="5961937" y="724555"/>
                </a:cubicBezTo>
                <a:cubicBezTo>
                  <a:pt x="5929479" y="708757"/>
                  <a:pt x="5898600" y="689799"/>
                  <a:pt x="5866429" y="673570"/>
                </a:cubicBezTo>
                <a:cubicBezTo>
                  <a:pt x="5834258" y="657340"/>
                  <a:pt x="5800651" y="643840"/>
                  <a:pt x="5768479" y="627611"/>
                </a:cubicBezTo>
                <a:cubicBezTo>
                  <a:pt x="5736165" y="611382"/>
                  <a:pt x="5706148" y="590987"/>
                  <a:pt x="5673833" y="575189"/>
                </a:cubicBezTo>
                <a:cubicBezTo>
                  <a:pt x="5642237" y="559678"/>
                  <a:pt x="5609203" y="543305"/>
                  <a:pt x="5575596" y="525783"/>
                </a:cubicBezTo>
                <a:cubicBezTo>
                  <a:pt x="5575022" y="525496"/>
                  <a:pt x="5574447" y="525209"/>
                  <a:pt x="5573873" y="524922"/>
                </a:cubicBezTo>
                <a:cubicBezTo>
                  <a:pt x="5575309" y="522480"/>
                  <a:pt x="5576602" y="519751"/>
                  <a:pt x="5577320" y="516879"/>
                </a:cubicBezTo>
                <a:cubicBezTo>
                  <a:pt x="5589958" y="467904"/>
                  <a:pt x="5614661" y="467473"/>
                  <a:pt x="5598001" y="419647"/>
                </a:cubicBezTo>
                <a:cubicBezTo>
                  <a:pt x="5586942" y="387763"/>
                  <a:pt x="5563388" y="381731"/>
                  <a:pt x="5538111" y="404280"/>
                </a:cubicBezTo>
                <a:cubicBezTo>
                  <a:pt x="5501918" y="436594"/>
                  <a:pt x="5519153" y="449089"/>
                  <a:pt x="5509387" y="493325"/>
                </a:cubicBezTo>
                <a:cubicBezTo>
                  <a:pt x="5498472" y="488154"/>
                  <a:pt x="5487413" y="482984"/>
                  <a:pt x="5476498" y="477814"/>
                </a:cubicBezTo>
                <a:cubicBezTo>
                  <a:pt x="5443034" y="462303"/>
                  <a:pt x="5409139" y="447653"/>
                  <a:pt x="5374813" y="436020"/>
                </a:cubicBezTo>
                <a:cubicBezTo>
                  <a:pt x="5339626" y="424099"/>
                  <a:pt x="5304152" y="413328"/>
                  <a:pt x="5268247" y="408732"/>
                </a:cubicBezTo>
                <a:cubicBezTo>
                  <a:pt x="5231910" y="403992"/>
                  <a:pt x="5194713" y="403418"/>
                  <a:pt x="5158089" y="409163"/>
                </a:cubicBezTo>
                <a:cubicBezTo>
                  <a:pt x="5123045" y="414620"/>
                  <a:pt x="5088720" y="430275"/>
                  <a:pt x="5057554" y="450095"/>
                </a:cubicBezTo>
                <a:cubicBezTo>
                  <a:pt x="5040894" y="419503"/>
                  <a:pt x="5018346" y="393508"/>
                  <a:pt x="4991632" y="372396"/>
                </a:cubicBezTo>
                <a:cubicBezTo>
                  <a:pt x="4965062" y="351427"/>
                  <a:pt x="4933896" y="336347"/>
                  <a:pt x="4901581" y="324570"/>
                </a:cubicBezTo>
                <a:cubicBezTo>
                  <a:pt x="4869267" y="312793"/>
                  <a:pt x="4835516" y="306186"/>
                  <a:pt x="4801908" y="303314"/>
                </a:cubicBezTo>
                <a:cubicBezTo>
                  <a:pt x="4787402" y="302021"/>
                  <a:pt x="4773184" y="300872"/>
                  <a:pt x="4759109" y="300011"/>
                </a:cubicBezTo>
                <a:cubicBezTo>
                  <a:pt x="4762412" y="253765"/>
                  <a:pt x="4783238" y="246440"/>
                  <a:pt x="4757816" y="204502"/>
                </a:cubicBezTo>
                <a:cubicBezTo>
                  <a:pt x="4740295" y="175635"/>
                  <a:pt x="4714874" y="175204"/>
                  <a:pt x="4694910" y="202492"/>
                </a:cubicBezTo>
                <a:cubicBezTo>
                  <a:pt x="4665181" y="243424"/>
                  <a:pt x="4691176" y="251179"/>
                  <a:pt x="4689165" y="301734"/>
                </a:cubicBezTo>
                <a:cubicBezTo>
                  <a:pt x="4689165" y="302165"/>
                  <a:pt x="4689165" y="302452"/>
                  <a:pt x="4689165" y="302739"/>
                </a:cubicBezTo>
                <a:cubicBezTo>
                  <a:pt x="4659292" y="307623"/>
                  <a:pt x="4630568" y="317245"/>
                  <a:pt x="4601844" y="326006"/>
                </a:cubicBezTo>
                <a:cubicBezTo>
                  <a:pt x="4569529" y="335772"/>
                  <a:pt x="4537214" y="345969"/>
                  <a:pt x="4506192" y="359757"/>
                </a:cubicBezTo>
                <a:cubicBezTo>
                  <a:pt x="4475457" y="373401"/>
                  <a:pt x="4445296" y="389056"/>
                  <a:pt x="4415136" y="404998"/>
                </a:cubicBezTo>
                <a:cubicBezTo>
                  <a:pt x="4385263" y="420796"/>
                  <a:pt x="4354528" y="435302"/>
                  <a:pt x="4324942" y="451675"/>
                </a:cubicBezTo>
                <a:cubicBezTo>
                  <a:pt x="4295356" y="468191"/>
                  <a:pt x="4268642" y="490309"/>
                  <a:pt x="4238769" y="505820"/>
                </a:cubicBezTo>
                <a:cubicBezTo>
                  <a:pt x="4208609" y="521475"/>
                  <a:pt x="4177873" y="536411"/>
                  <a:pt x="4146851" y="549624"/>
                </a:cubicBezTo>
                <a:cubicBezTo>
                  <a:pt x="4115542" y="562981"/>
                  <a:pt x="4082796" y="572460"/>
                  <a:pt x="4050194" y="581652"/>
                </a:cubicBezTo>
                <a:cubicBezTo>
                  <a:pt x="4018023" y="590700"/>
                  <a:pt x="3984990" y="595870"/>
                  <a:pt x="3951814" y="600754"/>
                </a:cubicBezTo>
                <a:cubicBezTo>
                  <a:pt x="3918781" y="605637"/>
                  <a:pt x="3885604" y="612674"/>
                  <a:pt x="3852284" y="613536"/>
                </a:cubicBezTo>
                <a:cubicBezTo>
                  <a:pt x="3818820" y="614398"/>
                  <a:pt x="3785644" y="606642"/>
                  <a:pt x="3752467" y="603339"/>
                </a:cubicBezTo>
                <a:cubicBezTo>
                  <a:pt x="3719147" y="600035"/>
                  <a:pt x="3685970" y="597738"/>
                  <a:pt x="3653512" y="590269"/>
                </a:cubicBezTo>
                <a:cubicBezTo>
                  <a:pt x="3656815" y="582514"/>
                  <a:pt x="3659544" y="574758"/>
                  <a:pt x="3662273" y="566715"/>
                </a:cubicBezTo>
                <a:cubicBezTo>
                  <a:pt x="3673188" y="535693"/>
                  <a:pt x="3682667" y="500793"/>
                  <a:pt x="3682954" y="465893"/>
                </a:cubicBezTo>
                <a:cubicBezTo>
                  <a:pt x="3683241" y="430993"/>
                  <a:pt x="3677640" y="394801"/>
                  <a:pt x="3663565" y="364209"/>
                </a:cubicBezTo>
                <a:cubicBezTo>
                  <a:pt x="3649491" y="333618"/>
                  <a:pt x="3624644" y="308341"/>
                  <a:pt x="3592329" y="290532"/>
                </a:cubicBezTo>
                <a:cubicBezTo>
                  <a:pt x="3565616" y="275739"/>
                  <a:pt x="3536604" y="272148"/>
                  <a:pt x="3509316" y="274159"/>
                </a:cubicBezTo>
                <a:cubicBezTo>
                  <a:pt x="3498545" y="274877"/>
                  <a:pt x="3487773" y="276313"/>
                  <a:pt x="3477432" y="278898"/>
                </a:cubicBezTo>
                <a:cubicBezTo>
                  <a:pt x="3476571" y="275308"/>
                  <a:pt x="3475278" y="271717"/>
                  <a:pt x="3473411" y="268414"/>
                </a:cubicBezTo>
                <a:cubicBezTo>
                  <a:pt x="3448565" y="224322"/>
                  <a:pt x="3470108" y="204072"/>
                  <a:pt x="3425011" y="181236"/>
                </a:cubicBezTo>
                <a:cubicBezTo>
                  <a:pt x="3394994" y="166012"/>
                  <a:pt x="3367562" y="178220"/>
                  <a:pt x="3364977" y="211827"/>
                </a:cubicBezTo>
                <a:cubicBezTo>
                  <a:pt x="3361243" y="262238"/>
                  <a:pt x="3390398" y="257211"/>
                  <a:pt x="3415244" y="301160"/>
                </a:cubicBezTo>
                <a:cubicBezTo>
                  <a:pt x="3417111" y="304463"/>
                  <a:pt x="3419697" y="307335"/>
                  <a:pt x="3422713" y="309777"/>
                </a:cubicBezTo>
                <a:cubicBezTo>
                  <a:pt x="3407058" y="327730"/>
                  <a:pt x="3397435" y="352289"/>
                  <a:pt x="3393270" y="380295"/>
                </a:cubicBezTo>
                <a:cubicBezTo>
                  <a:pt x="3387813" y="416631"/>
                  <a:pt x="3394563" y="448515"/>
                  <a:pt x="3408781" y="477096"/>
                </a:cubicBezTo>
                <a:cubicBezTo>
                  <a:pt x="3423431" y="506538"/>
                  <a:pt x="3443538" y="534544"/>
                  <a:pt x="3470826" y="555226"/>
                </a:cubicBezTo>
                <a:cubicBezTo>
                  <a:pt x="3497396" y="575333"/>
                  <a:pt x="3528705" y="591562"/>
                  <a:pt x="3559440" y="603051"/>
                </a:cubicBezTo>
                <a:cubicBezTo>
                  <a:pt x="3573084" y="608222"/>
                  <a:pt x="3590893" y="610520"/>
                  <a:pt x="3604824" y="614685"/>
                </a:cubicBezTo>
                <a:cubicBezTo>
                  <a:pt x="3584717" y="649298"/>
                  <a:pt x="3556855" y="680463"/>
                  <a:pt x="3527556" y="707608"/>
                </a:cubicBezTo>
                <a:cubicBezTo>
                  <a:pt x="3498401" y="734609"/>
                  <a:pt x="3463788" y="755146"/>
                  <a:pt x="3428745" y="774248"/>
                </a:cubicBezTo>
                <a:cubicBezTo>
                  <a:pt x="3393558" y="793493"/>
                  <a:pt x="3357796" y="812451"/>
                  <a:pt x="3319880" y="823367"/>
                </a:cubicBezTo>
                <a:cubicBezTo>
                  <a:pt x="3283974" y="833707"/>
                  <a:pt x="3246777" y="836723"/>
                  <a:pt x="3210010" y="841319"/>
                </a:cubicBezTo>
                <a:cubicBezTo>
                  <a:pt x="3173242" y="845915"/>
                  <a:pt x="3136332" y="853240"/>
                  <a:pt x="3099277" y="853383"/>
                </a:cubicBezTo>
                <a:cubicBezTo>
                  <a:pt x="3062223" y="853527"/>
                  <a:pt x="3025169" y="846490"/>
                  <a:pt x="2988258" y="843617"/>
                </a:cubicBezTo>
                <a:cubicBezTo>
                  <a:pt x="2951060" y="840888"/>
                  <a:pt x="2914293" y="835718"/>
                  <a:pt x="2877670" y="831409"/>
                </a:cubicBezTo>
                <a:cubicBezTo>
                  <a:pt x="2841621" y="827244"/>
                  <a:pt x="2804279" y="829686"/>
                  <a:pt x="2767799" y="824372"/>
                </a:cubicBezTo>
                <a:cubicBezTo>
                  <a:pt x="2731607" y="819058"/>
                  <a:pt x="2695271" y="812451"/>
                  <a:pt x="2659653" y="804265"/>
                </a:cubicBezTo>
                <a:cubicBezTo>
                  <a:pt x="2652328" y="802685"/>
                  <a:pt x="2645290" y="800531"/>
                  <a:pt x="2638109" y="798376"/>
                </a:cubicBezTo>
                <a:cubicBezTo>
                  <a:pt x="2659940" y="752992"/>
                  <a:pt x="2690962" y="757157"/>
                  <a:pt x="2683925" y="707177"/>
                </a:cubicBezTo>
                <a:cubicBezTo>
                  <a:pt x="2679185" y="673857"/>
                  <a:pt x="2648450" y="658202"/>
                  <a:pt x="2619582" y="675437"/>
                </a:cubicBezTo>
                <a:cubicBezTo>
                  <a:pt x="2576065" y="701288"/>
                  <a:pt x="2596603" y="722544"/>
                  <a:pt x="2574772" y="768216"/>
                </a:cubicBezTo>
                <a:cubicBezTo>
                  <a:pt x="2573767" y="770227"/>
                  <a:pt x="2573192" y="772381"/>
                  <a:pt x="2572618" y="774392"/>
                </a:cubicBezTo>
                <a:cubicBezTo>
                  <a:pt x="2567017" y="772237"/>
                  <a:pt x="2561416" y="770083"/>
                  <a:pt x="2555814" y="767929"/>
                </a:cubicBezTo>
                <a:cubicBezTo>
                  <a:pt x="2521632" y="755290"/>
                  <a:pt x="2488600" y="740641"/>
                  <a:pt x="2456859" y="721683"/>
                </a:cubicBezTo>
                <a:cubicBezTo>
                  <a:pt x="2428422" y="704735"/>
                  <a:pt x="2400991" y="686783"/>
                  <a:pt x="2375713" y="665958"/>
                </a:cubicBezTo>
                <a:cubicBezTo>
                  <a:pt x="2350292" y="644989"/>
                  <a:pt x="2324871" y="624020"/>
                  <a:pt x="2301461" y="600754"/>
                </a:cubicBezTo>
                <a:cubicBezTo>
                  <a:pt x="2278194" y="577487"/>
                  <a:pt x="2254497" y="554507"/>
                  <a:pt x="2232092" y="530379"/>
                </a:cubicBezTo>
                <a:cubicBezTo>
                  <a:pt x="2209543" y="506107"/>
                  <a:pt x="2190154" y="479250"/>
                  <a:pt x="2167462" y="455696"/>
                </a:cubicBezTo>
                <a:cubicBezTo>
                  <a:pt x="2145345" y="432860"/>
                  <a:pt x="2120642" y="412322"/>
                  <a:pt x="2097231" y="390636"/>
                </a:cubicBezTo>
                <a:cubicBezTo>
                  <a:pt x="2073821" y="368949"/>
                  <a:pt x="2048688" y="349416"/>
                  <a:pt x="2023697" y="329597"/>
                </a:cubicBezTo>
                <a:cubicBezTo>
                  <a:pt x="1998564" y="309777"/>
                  <a:pt x="1976015" y="286367"/>
                  <a:pt x="1949302" y="269132"/>
                </a:cubicBezTo>
                <a:cubicBezTo>
                  <a:pt x="1922444" y="251897"/>
                  <a:pt x="1892428" y="240120"/>
                  <a:pt x="1863703" y="226189"/>
                </a:cubicBezTo>
                <a:cubicBezTo>
                  <a:pt x="1832968" y="211253"/>
                  <a:pt x="1800223" y="198470"/>
                  <a:pt x="1765754" y="188560"/>
                </a:cubicBezTo>
                <a:cubicBezTo>
                  <a:pt x="1761732" y="187411"/>
                  <a:pt x="1757567" y="186263"/>
                  <a:pt x="1753546" y="185114"/>
                </a:cubicBezTo>
                <a:cubicBezTo>
                  <a:pt x="1753833" y="184395"/>
                  <a:pt x="1754264" y="183821"/>
                  <a:pt x="1754551" y="183103"/>
                </a:cubicBezTo>
                <a:cubicBezTo>
                  <a:pt x="1770924" y="135277"/>
                  <a:pt x="1802233" y="135133"/>
                  <a:pt x="1789307" y="86302"/>
                </a:cubicBezTo>
                <a:cubicBezTo>
                  <a:pt x="1780690" y="53700"/>
                  <a:pt x="1749955" y="45657"/>
                  <a:pt x="1723242" y="66052"/>
                </a:cubicBezTo>
                <a:cubicBezTo>
                  <a:pt x="1683028" y="96786"/>
                  <a:pt x="1706438" y="113159"/>
                  <a:pt x="1689921" y="160985"/>
                </a:cubicBezTo>
                <a:cubicBezTo>
                  <a:pt x="1689060" y="163570"/>
                  <a:pt x="1688485" y="166299"/>
                  <a:pt x="1688342" y="169028"/>
                </a:cubicBezTo>
                <a:cubicBezTo>
                  <a:pt x="1680012" y="167448"/>
                  <a:pt x="1671682" y="166156"/>
                  <a:pt x="1663208" y="165150"/>
                </a:cubicBezTo>
                <a:cubicBezTo>
                  <a:pt x="1628164" y="161129"/>
                  <a:pt x="1592690" y="161991"/>
                  <a:pt x="1557790" y="164288"/>
                </a:cubicBezTo>
                <a:cubicBezTo>
                  <a:pt x="1522315" y="166730"/>
                  <a:pt x="1487703" y="172331"/>
                  <a:pt x="1454239" y="182098"/>
                </a:cubicBezTo>
                <a:cubicBezTo>
                  <a:pt x="1420344" y="192007"/>
                  <a:pt x="1387599" y="204933"/>
                  <a:pt x="1357725" y="223460"/>
                </a:cubicBezTo>
                <a:cubicBezTo>
                  <a:pt x="1326416" y="208093"/>
                  <a:pt x="1293096" y="201199"/>
                  <a:pt x="1259058" y="196316"/>
                </a:cubicBezTo>
                <a:cubicBezTo>
                  <a:pt x="1225307" y="191433"/>
                  <a:pt x="1191268" y="191146"/>
                  <a:pt x="1156512" y="193156"/>
                </a:cubicBezTo>
                <a:cubicBezTo>
                  <a:pt x="1122186" y="195167"/>
                  <a:pt x="1087717" y="197752"/>
                  <a:pt x="1054110" y="203497"/>
                </a:cubicBezTo>
                <a:cubicBezTo>
                  <a:pt x="1045636" y="204933"/>
                  <a:pt x="1037306" y="206370"/>
                  <a:pt x="1028833" y="207806"/>
                </a:cubicBezTo>
                <a:cubicBezTo>
                  <a:pt x="1028833" y="205939"/>
                  <a:pt x="1028833" y="203928"/>
                  <a:pt x="1028402" y="201917"/>
                </a:cubicBezTo>
                <a:cubicBezTo>
                  <a:pt x="1019928" y="152081"/>
                  <a:pt x="1049658" y="137000"/>
                  <a:pt x="1015045" y="100233"/>
                </a:cubicBezTo>
                <a:cubicBezTo>
                  <a:pt x="991922" y="75674"/>
                  <a:pt x="957884" y="81132"/>
                  <a:pt x="944096" y="112010"/>
                </a:cubicBezTo>
                <a:cubicBezTo>
                  <a:pt x="923414" y="158256"/>
                  <a:pt x="954006" y="163283"/>
                  <a:pt x="962479" y="213120"/>
                </a:cubicBezTo>
                <a:cubicBezTo>
                  <a:pt x="962767" y="214987"/>
                  <a:pt x="963341" y="216854"/>
                  <a:pt x="964059" y="218577"/>
                </a:cubicBezTo>
                <a:cubicBezTo>
                  <a:pt x="963054" y="218721"/>
                  <a:pt x="962049" y="218865"/>
                  <a:pt x="961187" y="219008"/>
                </a:cubicBezTo>
                <a:cubicBezTo>
                  <a:pt x="930021" y="223748"/>
                  <a:pt x="898999" y="228631"/>
                  <a:pt x="867833" y="232652"/>
                </a:cubicBezTo>
                <a:cubicBezTo>
                  <a:pt x="836667" y="236674"/>
                  <a:pt x="805214" y="238253"/>
                  <a:pt x="773905" y="241269"/>
                </a:cubicBezTo>
                <a:cubicBezTo>
                  <a:pt x="742595" y="244286"/>
                  <a:pt x="711573" y="249743"/>
                  <a:pt x="679976" y="251323"/>
                </a:cubicBezTo>
                <a:cubicBezTo>
                  <a:pt x="648667" y="252903"/>
                  <a:pt x="617214" y="254195"/>
                  <a:pt x="585617" y="254195"/>
                </a:cubicBezTo>
                <a:cubicBezTo>
                  <a:pt x="547845" y="254195"/>
                  <a:pt x="510072" y="251467"/>
                  <a:pt x="472300" y="249456"/>
                </a:cubicBezTo>
                <a:cubicBezTo>
                  <a:pt x="434528" y="247445"/>
                  <a:pt x="396755" y="246153"/>
                  <a:pt x="359126" y="242275"/>
                </a:cubicBezTo>
                <a:cubicBezTo>
                  <a:pt x="322934" y="238541"/>
                  <a:pt x="285592" y="230641"/>
                  <a:pt x="248394" y="224322"/>
                </a:cubicBezTo>
                <a:cubicBezTo>
                  <a:pt x="211196" y="218003"/>
                  <a:pt x="173280" y="212689"/>
                  <a:pt x="139673" y="197609"/>
                </a:cubicBezTo>
                <a:cubicBezTo>
                  <a:pt x="106353" y="182816"/>
                  <a:pt x="78203" y="155671"/>
                  <a:pt x="59101" y="125654"/>
                </a:cubicBezTo>
                <a:cubicBezTo>
                  <a:pt x="39713" y="95494"/>
                  <a:pt x="27361" y="59445"/>
                  <a:pt x="40143" y="20954"/>
                </a:cubicBezTo>
                <a:cubicBezTo>
                  <a:pt x="47468" y="-732"/>
                  <a:pt x="16302" y="-8919"/>
                  <a:pt x="9121" y="12624"/>
                </a:cubicBezTo>
                <a:cubicBezTo>
                  <a:pt x="-3230" y="49535"/>
                  <a:pt x="-2943" y="84722"/>
                  <a:pt x="9408" y="115457"/>
                </a:cubicBezTo>
                <a:cubicBezTo>
                  <a:pt x="22047" y="146910"/>
                  <a:pt x="47612" y="172906"/>
                  <a:pt x="75761" y="194880"/>
                </a:cubicBezTo>
                <a:cubicBezTo>
                  <a:pt x="103193" y="216423"/>
                  <a:pt x="134790" y="233945"/>
                  <a:pt x="167248" y="243711"/>
                </a:cubicBezTo>
                <a:cubicBezTo>
                  <a:pt x="200425" y="253765"/>
                  <a:pt x="234894" y="262095"/>
                  <a:pt x="269938" y="267983"/>
                </a:cubicBezTo>
                <a:cubicBezTo>
                  <a:pt x="304407" y="273872"/>
                  <a:pt x="339881" y="274015"/>
                  <a:pt x="375068" y="277031"/>
                </a:cubicBezTo>
                <a:cubicBezTo>
                  <a:pt x="410256" y="279904"/>
                  <a:pt x="445299" y="286223"/>
                  <a:pt x="480199" y="287085"/>
                </a:cubicBezTo>
                <a:cubicBezTo>
                  <a:pt x="484077" y="287085"/>
                  <a:pt x="488098" y="287085"/>
                  <a:pt x="491976" y="287228"/>
                </a:cubicBezTo>
                <a:cubicBezTo>
                  <a:pt x="491832" y="288090"/>
                  <a:pt x="491545" y="288808"/>
                  <a:pt x="491402" y="289670"/>
                </a:cubicBezTo>
                <a:cubicBezTo>
                  <a:pt x="486949" y="340081"/>
                  <a:pt x="456932" y="347836"/>
                  <a:pt x="481204" y="392215"/>
                </a:cubicBezTo>
                <a:cubicBezTo>
                  <a:pt x="497434" y="421801"/>
                  <a:pt x="527594" y="420652"/>
                  <a:pt x="548706" y="394370"/>
                </a:cubicBezTo>
                <a:cubicBezTo>
                  <a:pt x="580303" y="354874"/>
                  <a:pt x="554739" y="346113"/>
                  <a:pt x="559191" y="295702"/>
                </a:cubicBezTo>
                <a:cubicBezTo>
                  <a:pt x="559478" y="292686"/>
                  <a:pt x="559191" y="289813"/>
                  <a:pt x="558760" y="287085"/>
                </a:cubicBezTo>
                <a:cubicBezTo>
                  <a:pt x="567808" y="287085"/>
                  <a:pt x="576856" y="286941"/>
                  <a:pt x="585761" y="286941"/>
                </a:cubicBezTo>
                <a:cubicBezTo>
                  <a:pt x="622671" y="286941"/>
                  <a:pt x="659439" y="283781"/>
                  <a:pt x="696206" y="281771"/>
                </a:cubicBezTo>
                <a:cubicBezTo>
                  <a:pt x="732973" y="279760"/>
                  <a:pt x="769883" y="279760"/>
                  <a:pt x="806650" y="276026"/>
                </a:cubicBezTo>
                <a:cubicBezTo>
                  <a:pt x="843274" y="272292"/>
                  <a:pt x="880041" y="268845"/>
                  <a:pt x="916521" y="263531"/>
                </a:cubicBezTo>
                <a:cubicBezTo>
                  <a:pt x="953000" y="258217"/>
                  <a:pt x="989624" y="253765"/>
                  <a:pt x="1025960" y="247158"/>
                </a:cubicBezTo>
                <a:cubicBezTo>
                  <a:pt x="1057988" y="241413"/>
                  <a:pt x="1090877" y="229493"/>
                  <a:pt x="1125059" y="225902"/>
                </a:cubicBezTo>
                <a:cubicBezTo>
                  <a:pt x="1158810" y="222311"/>
                  <a:pt x="1193135" y="225184"/>
                  <a:pt x="1226312" y="227338"/>
                </a:cubicBezTo>
                <a:cubicBezTo>
                  <a:pt x="1260494" y="229636"/>
                  <a:pt x="1294388" y="234663"/>
                  <a:pt x="1325411" y="246871"/>
                </a:cubicBezTo>
                <a:cubicBezTo>
                  <a:pt x="1301426" y="265829"/>
                  <a:pt x="1276723" y="286510"/>
                  <a:pt x="1257765" y="312793"/>
                </a:cubicBezTo>
                <a:cubicBezTo>
                  <a:pt x="1241105" y="335772"/>
                  <a:pt x="1228179" y="365646"/>
                  <a:pt x="1220136" y="395519"/>
                </a:cubicBezTo>
                <a:cubicBezTo>
                  <a:pt x="1212093" y="425392"/>
                  <a:pt x="1208359" y="457707"/>
                  <a:pt x="1215109" y="486144"/>
                </a:cubicBezTo>
                <a:cubicBezTo>
                  <a:pt x="1221716" y="514581"/>
                  <a:pt x="1241967" y="537417"/>
                  <a:pt x="1269398" y="556231"/>
                </a:cubicBezTo>
                <a:cubicBezTo>
                  <a:pt x="1288644" y="569444"/>
                  <a:pt x="1309325" y="575907"/>
                  <a:pt x="1330150" y="576912"/>
                </a:cubicBezTo>
                <a:cubicBezTo>
                  <a:pt x="1330150" y="579067"/>
                  <a:pt x="1330581" y="581365"/>
                  <a:pt x="1331012" y="583519"/>
                </a:cubicBezTo>
                <a:cubicBezTo>
                  <a:pt x="1341640" y="632925"/>
                  <a:pt x="1313921" y="647000"/>
                  <a:pt x="1350257" y="682330"/>
                </a:cubicBezTo>
                <a:cubicBezTo>
                  <a:pt x="1374529" y="705741"/>
                  <a:pt x="1403541" y="700427"/>
                  <a:pt x="1415892" y="668974"/>
                </a:cubicBezTo>
                <a:cubicBezTo>
                  <a:pt x="1434419" y="621866"/>
                  <a:pt x="1404833" y="619281"/>
                  <a:pt x="1394062" y="569875"/>
                </a:cubicBezTo>
                <a:cubicBezTo>
                  <a:pt x="1393631" y="568008"/>
                  <a:pt x="1393056" y="566284"/>
                  <a:pt x="1392338" y="564561"/>
                </a:cubicBezTo>
                <a:cubicBezTo>
                  <a:pt x="1425945" y="550055"/>
                  <a:pt x="1457399" y="526070"/>
                  <a:pt x="1475926" y="496485"/>
                </a:cubicBezTo>
                <a:cubicBezTo>
                  <a:pt x="1493591" y="468191"/>
                  <a:pt x="1498474" y="436594"/>
                  <a:pt x="1496320" y="406865"/>
                </a:cubicBezTo>
                <a:cubicBezTo>
                  <a:pt x="1494166" y="376561"/>
                  <a:pt x="1480665" y="348267"/>
                  <a:pt x="1464149" y="321410"/>
                </a:cubicBezTo>
                <a:cubicBezTo>
                  <a:pt x="1447920" y="295127"/>
                  <a:pt x="1430541" y="267696"/>
                  <a:pt x="1406269" y="249456"/>
                </a:cubicBezTo>
                <a:cubicBezTo>
                  <a:pt x="1403253" y="247158"/>
                  <a:pt x="1400094" y="250174"/>
                  <a:pt x="1397221" y="248163"/>
                </a:cubicBezTo>
                <a:cubicBezTo>
                  <a:pt x="1430110" y="230211"/>
                  <a:pt x="1461564" y="213263"/>
                  <a:pt x="1495315" y="205077"/>
                </a:cubicBezTo>
                <a:cubicBezTo>
                  <a:pt x="1530789" y="196316"/>
                  <a:pt x="1566838" y="195742"/>
                  <a:pt x="1602600" y="196172"/>
                </a:cubicBezTo>
                <a:cubicBezTo>
                  <a:pt x="1638361" y="196603"/>
                  <a:pt x="1673980" y="200625"/>
                  <a:pt x="1709167" y="208811"/>
                </a:cubicBezTo>
                <a:cubicBezTo>
                  <a:pt x="1743779" y="216854"/>
                  <a:pt x="1778536" y="226620"/>
                  <a:pt x="1812000" y="240695"/>
                </a:cubicBezTo>
                <a:cubicBezTo>
                  <a:pt x="1844889" y="254483"/>
                  <a:pt x="1878353" y="268845"/>
                  <a:pt x="1909518" y="287228"/>
                </a:cubicBezTo>
                <a:cubicBezTo>
                  <a:pt x="1940541" y="305612"/>
                  <a:pt x="1969409" y="327873"/>
                  <a:pt x="1997845" y="349416"/>
                </a:cubicBezTo>
                <a:cubicBezTo>
                  <a:pt x="2027001" y="371390"/>
                  <a:pt x="2052565" y="397099"/>
                  <a:pt x="2078274" y="421083"/>
                </a:cubicBezTo>
                <a:cubicBezTo>
                  <a:pt x="2080428" y="423094"/>
                  <a:pt x="2082582" y="424961"/>
                  <a:pt x="2084736" y="426972"/>
                </a:cubicBezTo>
                <a:cubicBezTo>
                  <a:pt x="2083444" y="427977"/>
                  <a:pt x="2082151" y="428982"/>
                  <a:pt x="2081146" y="430131"/>
                </a:cubicBezTo>
                <a:cubicBezTo>
                  <a:pt x="2047395" y="467760"/>
                  <a:pt x="2023985" y="457132"/>
                  <a:pt x="2016804" y="507256"/>
                </a:cubicBezTo>
                <a:cubicBezTo>
                  <a:pt x="2011920" y="540576"/>
                  <a:pt x="2033320" y="561976"/>
                  <a:pt x="2065922" y="553646"/>
                </a:cubicBezTo>
                <a:cubicBezTo>
                  <a:pt x="2114897" y="541007"/>
                  <a:pt x="2097375" y="512714"/>
                  <a:pt x="2131126" y="475085"/>
                </a:cubicBezTo>
                <a:cubicBezTo>
                  <a:pt x="2132132" y="473936"/>
                  <a:pt x="2132993" y="472787"/>
                  <a:pt x="2133711" y="471638"/>
                </a:cubicBezTo>
                <a:cubicBezTo>
                  <a:pt x="2138594" y="476378"/>
                  <a:pt x="2143478" y="481117"/>
                  <a:pt x="2148217" y="486000"/>
                </a:cubicBezTo>
                <a:cubicBezTo>
                  <a:pt x="2170191" y="508980"/>
                  <a:pt x="2191591" y="532533"/>
                  <a:pt x="2213421" y="555800"/>
                </a:cubicBezTo>
                <a:cubicBezTo>
                  <a:pt x="2235108" y="579067"/>
                  <a:pt x="2254066" y="605062"/>
                  <a:pt x="2276615" y="627467"/>
                </a:cubicBezTo>
                <a:cubicBezTo>
                  <a:pt x="2299163" y="649872"/>
                  <a:pt x="2326451" y="667107"/>
                  <a:pt x="2350867" y="687644"/>
                </a:cubicBezTo>
                <a:cubicBezTo>
                  <a:pt x="2375713" y="708469"/>
                  <a:pt x="2398836" y="730874"/>
                  <a:pt x="2425694" y="747247"/>
                </a:cubicBezTo>
                <a:cubicBezTo>
                  <a:pt x="2453125" y="763907"/>
                  <a:pt x="2482567" y="776690"/>
                  <a:pt x="2511723" y="789328"/>
                </a:cubicBezTo>
                <a:cubicBezTo>
                  <a:pt x="2540878" y="801967"/>
                  <a:pt x="2571038" y="812308"/>
                  <a:pt x="2601773" y="821356"/>
                </a:cubicBezTo>
                <a:cubicBezTo>
                  <a:pt x="2632077" y="830260"/>
                  <a:pt x="2662812" y="839021"/>
                  <a:pt x="2694553" y="845053"/>
                </a:cubicBezTo>
                <a:cubicBezTo>
                  <a:pt x="2728016" y="851373"/>
                  <a:pt x="2762629" y="853527"/>
                  <a:pt x="2796667" y="858554"/>
                </a:cubicBezTo>
                <a:cubicBezTo>
                  <a:pt x="2830562" y="863581"/>
                  <a:pt x="2863882" y="873921"/>
                  <a:pt x="2898064" y="877512"/>
                </a:cubicBezTo>
                <a:cubicBezTo>
                  <a:pt x="2932246" y="881102"/>
                  <a:pt x="2966715" y="884118"/>
                  <a:pt x="3000897" y="885985"/>
                </a:cubicBezTo>
                <a:cubicBezTo>
                  <a:pt x="3035366" y="887852"/>
                  <a:pt x="3069835" y="882395"/>
                  <a:pt x="3104017" y="882108"/>
                </a:cubicBezTo>
                <a:cubicBezTo>
                  <a:pt x="3129725" y="881964"/>
                  <a:pt x="3155433" y="881246"/>
                  <a:pt x="3181142" y="879092"/>
                </a:cubicBezTo>
                <a:cubicBezTo>
                  <a:pt x="3181285" y="883975"/>
                  <a:pt x="3182291" y="889001"/>
                  <a:pt x="3184158" y="893741"/>
                </a:cubicBezTo>
                <a:cubicBezTo>
                  <a:pt x="3203259" y="940562"/>
                  <a:pt x="3179275" y="957796"/>
                  <a:pt x="3221068" y="986233"/>
                </a:cubicBezTo>
                <a:cubicBezTo>
                  <a:pt x="3248931" y="1005191"/>
                  <a:pt x="3274783" y="996143"/>
                  <a:pt x="3281533" y="963110"/>
                </a:cubicBezTo>
                <a:cubicBezTo>
                  <a:pt x="3291299" y="915284"/>
                  <a:pt x="3267745" y="914997"/>
                  <a:pt x="3248931" y="872629"/>
                </a:cubicBezTo>
                <a:cubicBezTo>
                  <a:pt x="3262862" y="871049"/>
                  <a:pt x="3276650" y="869038"/>
                  <a:pt x="3290294" y="866022"/>
                </a:cubicBezTo>
                <a:cubicBezTo>
                  <a:pt x="3320741" y="859128"/>
                  <a:pt x="3350758" y="849506"/>
                  <a:pt x="3379913" y="838303"/>
                </a:cubicBezTo>
                <a:cubicBezTo>
                  <a:pt x="3408925" y="827101"/>
                  <a:pt x="3436500" y="812595"/>
                  <a:pt x="3463645" y="796509"/>
                </a:cubicBezTo>
                <a:cubicBezTo>
                  <a:pt x="3499119" y="775397"/>
                  <a:pt x="3532008" y="749832"/>
                  <a:pt x="3561451" y="720821"/>
                </a:cubicBezTo>
                <a:cubicBezTo>
                  <a:pt x="3591037" y="691666"/>
                  <a:pt x="3616314" y="656909"/>
                  <a:pt x="3636277" y="620573"/>
                </a:cubicBezTo>
                <a:cubicBezTo>
                  <a:pt x="3670459" y="628903"/>
                  <a:pt x="3707083" y="635510"/>
                  <a:pt x="3742270" y="639100"/>
                </a:cubicBezTo>
                <a:cubicBezTo>
                  <a:pt x="3777314" y="642691"/>
                  <a:pt x="3812501" y="647718"/>
                  <a:pt x="3847688" y="646856"/>
                </a:cubicBezTo>
                <a:cubicBezTo>
                  <a:pt x="3883163" y="646138"/>
                  <a:pt x="3918781" y="643696"/>
                  <a:pt x="3953393" y="638813"/>
                </a:cubicBezTo>
                <a:cubicBezTo>
                  <a:pt x="3987144" y="634074"/>
                  <a:pt x="4018885" y="622009"/>
                  <a:pt x="4050912" y="612961"/>
                </a:cubicBezTo>
                <a:cubicBezTo>
                  <a:pt x="4073748" y="606498"/>
                  <a:pt x="4097014" y="601759"/>
                  <a:pt x="4119563" y="595152"/>
                </a:cubicBezTo>
                <a:cubicBezTo>
                  <a:pt x="4117265" y="638239"/>
                  <a:pt x="4091701" y="649154"/>
                  <a:pt x="4118845" y="688075"/>
                </a:cubicBezTo>
                <a:cubicBezTo>
                  <a:pt x="4138090" y="715794"/>
                  <a:pt x="4170405" y="715220"/>
                  <a:pt x="4188502" y="686639"/>
                </a:cubicBezTo>
                <a:cubicBezTo>
                  <a:pt x="4215646" y="643984"/>
                  <a:pt x="4189220" y="635223"/>
                  <a:pt x="4188071" y="584668"/>
                </a:cubicBezTo>
                <a:cubicBezTo>
                  <a:pt x="4188071" y="579067"/>
                  <a:pt x="4186060" y="574040"/>
                  <a:pt x="4183044" y="569588"/>
                </a:cubicBezTo>
                <a:cubicBezTo>
                  <a:pt x="4201715" y="560540"/>
                  <a:pt x="4220242" y="550773"/>
                  <a:pt x="4238912" y="541438"/>
                </a:cubicBezTo>
                <a:cubicBezTo>
                  <a:pt x="4268929" y="526501"/>
                  <a:pt x="4296936" y="507831"/>
                  <a:pt x="4326522" y="491314"/>
                </a:cubicBezTo>
                <a:cubicBezTo>
                  <a:pt x="4357113" y="474223"/>
                  <a:pt x="4387704" y="456414"/>
                  <a:pt x="4418870" y="439610"/>
                </a:cubicBezTo>
                <a:cubicBezTo>
                  <a:pt x="4449892" y="422807"/>
                  <a:pt x="4482351" y="408445"/>
                  <a:pt x="4514522" y="393939"/>
                </a:cubicBezTo>
                <a:cubicBezTo>
                  <a:pt x="4546837" y="379433"/>
                  <a:pt x="4579870" y="366938"/>
                  <a:pt x="4613764" y="356885"/>
                </a:cubicBezTo>
                <a:cubicBezTo>
                  <a:pt x="4647372" y="346975"/>
                  <a:pt x="4682415" y="343959"/>
                  <a:pt x="4718033" y="340368"/>
                </a:cubicBezTo>
                <a:cubicBezTo>
                  <a:pt x="4755949" y="336634"/>
                  <a:pt x="4797456" y="331894"/>
                  <a:pt x="4837670" y="339363"/>
                </a:cubicBezTo>
                <a:cubicBezTo>
                  <a:pt x="4877453" y="346831"/>
                  <a:pt x="4915513" y="363348"/>
                  <a:pt x="4948833" y="383885"/>
                </a:cubicBezTo>
                <a:cubicBezTo>
                  <a:pt x="4983014" y="404854"/>
                  <a:pt x="5009010" y="434440"/>
                  <a:pt x="5027250" y="471351"/>
                </a:cubicBezTo>
                <a:cubicBezTo>
                  <a:pt x="5026819" y="470489"/>
                  <a:pt x="4981579" y="516161"/>
                  <a:pt x="4977844" y="521475"/>
                </a:cubicBezTo>
                <a:cubicBezTo>
                  <a:pt x="4963769" y="541869"/>
                  <a:pt x="4953716" y="565997"/>
                  <a:pt x="4947397" y="589982"/>
                </a:cubicBezTo>
                <a:cubicBezTo>
                  <a:pt x="4941508" y="612100"/>
                  <a:pt x="4937918" y="644702"/>
                  <a:pt x="4946104" y="669404"/>
                </a:cubicBezTo>
                <a:cubicBezTo>
                  <a:pt x="4943806" y="672277"/>
                  <a:pt x="4941795" y="675580"/>
                  <a:pt x="4940359" y="679602"/>
                </a:cubicBezTo>
                <a:cubicBezTo>
                  <a:pt x="4923843" y="727427"/>
                  <a:pt x="4889804" y="726709"/>
                  <a:pt x="4902587" y="775541"/>
                </a:cubicBezTo>
                <a:cubicBezTo>
                  <a:pt x="4911204" y="808143"/>
                  <a:pt x="4941939" y="816042"/>
                  <a:pt x="4968796" y="795504"/>
                </a:cubicBezTo>
                <a:cubicBezTo>
                  <a:pt x="5009010" y="764769"/>
                  <a:pt x="4984882" y="748396"/>
                  <a:pt x="5001398" y="700570"/>
                </a:cubicBezTo>
                <a:cubicBezTo>
                  <a:pt x="5002116" y="698416"/>
                  <a:pt x="5002547" y="696405"/>
                  <a:pt x="5002834" y="694395"/>
                </a:cubicBezTo>
                <a:cubicBezTo>
                  <a:pt x="5025670" y="683049"/>
                  <a:pt x="5047788" y="658346"/>
                  <a:pt x="5057267" y="643553"/>
                </a:cubicBezTo>
                <a:cubicBezTo>
                  <a:pt x="5072491" y="619999"/>
                  <a:pt x="5082401" y="592136"/>
                  <a:pt x="5085273" y="564417"/>
                </a:cubicBezTo>
                <a:cubicBezTo>
                  <a:pt x="5088002" y="536842"/>
                  <a:pt x="5084411" y="507400"/>
                  <a:pt x="5075363" y="481117"/>
                </a:cubicBezTo>
                <a:cubicBezTo>
                  <a:pt x="5076656" y="480255"/>
                  <a:pt x="5074932" y="479394"/>
                  <a:pt x="5076081" y="478532"/>
                </a:cubicBezTo>
                <a:cubicBezTo>
                  <a:pt x="5102795" y="461441"/>
                  <a:pt x="5131806" y="451531"/>
                  <a:pt x="5161392" y="446217"/>
                </a:cubicBezTo>
                <a:cubicBezTo>
                  <a:pt x="5191265" y="440903"/>
                  <a:pt x="5222431" y="437600"/>
                  <a:pt x="5253023" y="441047"/>
                </a:cubicBezTo>
                <a:cubicBezTo>
                  <a:pt x="5283327" y="444494"/>
                  <a:pt x="5312913" y="455122"/>
                  <a:pt x="5341924" y="464313"/>
                </a:cubicBezTo>
                <a:cubicBezTo>
                  <a:pt x="5373378" y="474223"/>
                  <a:pt x="5405405" y="483128"/>
                  <a:pt x="5435709" y="496485"/>
                </a:cubicBezTo>
                <a:cubicBezTo>
                  <a:pt x="5465870" y="509698"/>
                  <a:pt x="5494737" y="526214"/>
                  <a:pt x="5524323" y="540863"/>
                </a:cubicBezTo>
                <a:cubicBezTo>
                  <a:pt x="5553909" y="555656"/>
                  <a:pt x="5582203" y="573035"/>
                  <a:pt x="5611645" y="587540"/>
                </a:cubicBezTo>
                <a:cubicBezTo>
                  <a:pt x="5657173" y="609802"/>
                  <a:pt x="5658465" y="607217"/>
                  <a:pt x="5703994" y="629478"/>
                </a:cubicBezTo>
                <a:cubicBezTo>
                  <a:pt x="5749522" y="651739"/>
                  <a:pt x="5748085" y="654755"/>
                  <a:pt x="5793613" y="677016"/>
                </a:cubicBezTo>
                <a:cubicBezTo>
                  <a:pt x="5839141" y="699278"/>
                  <a:pt x="5840721" y="696118"/>
                  <a:pt x="5886249" y="718379"/>
                </a:cubicBezTo>
                <a:cubicBezTo>
                  <a:pt x="5917558" y="733747"/>
                  <a:pt x="5948724" y="750263"/>
                  <a:pt x="5980465" y="766205"/>
                </a:cubicBezTo>
                <a:cubicBezTo>
                  <a:pt x="5948294" y="801392"/>
                  <a:pt x="5917415" y="789041"/>
                  <a:pt x="5911527" y="838016"/>
                </a:cubicBezTo>
                <a:cubicBezTo>
                  <a:pt x="5907361" y="871480"/>
                  <a:pt x="5932351" y="889001"/>
                  <a:pt x="5964810" y="879810"/>
                </a:cubicBezTo>
                <a:cubicBezTo>
                  <a:pt x="6013497" y="866166"/>
                  <a:pt x="6000141" y="845341"/>
                  <a:pt x="6033174" y="806994"/>
                </a:cubicBezTo>
                <a:cubicBezTo>
                  <a:pt x="6035759" y="803978"/>
                  <a:pt x="6037626" y="800387"/>
                  <a:pt x="6038775" y="796797"/>
                </a:cubicBezTo>
                <a:cubicBezTo>
                  <a:pt x="6051701" y="803690"/>
                  <a:pt x="6064627" y="810441"/>
                  <a:pt x="6077984" y="816616"/>
                </a:cubicBezTo>
                <a:cubicBezTo>
                  <a:pt x="6110586" y="831697"/>
                  <a:pt x="6143331" y="847064"/>
                  <a:pt x="6176651" y="859990"/>
                </a:cubicBezTo>
                <a:cubicBezTo>
                  <a:pt x="6210259" y="873059"/>
                  <a:pt x="6245159" y="882539"/>
                  <a:pt x="6279628" y="892017"/>
                </a:cubicBezTo>
                <a:cubicBezTo>
                  <a:pt x="6314240" y="901497"/>
                  <a:pt x="6349428" y="909108"/>
                  <a:pt x="6385189" y="913561"/>
                </a:cubicBezTo>
                <a:cubicBezTo>
                  <a:pt x="6424973" y="918587"/>
                  <a:pt x="6465617" y="920455"/>
                  <a:pt x="6505113" y="915859"/>
                </a:cubicBezTo>
                <a:cubicBezTo>
                  <a:pt x="6506693" y="915715"/>
                  <a:pt x="6508129" y="915428"/>
                  <a:pt x="6509709" y="915141"/>
                </a:cubicBezTo>
                <a:cubicBezTo>
                  <a:pt x="6509996" y="917008"/>
                  <a:pt x="6510284" y="918875"/>
                  <a:pt x="6510858" y="920742"/>
                </a:cubicBezTo>
                <a:cubicBezTo>
                  <a:pt x="6527087" y="968711"/>
                  <a:pt x="6505688" y="983791"/>
                  <a:pt x="6545758" y="1014670"/>
                </a:cubicBezTo>
                <a:cubicBezTo>
                  <a:pt x="6572472" y="1035208"/>
                  <a:pt x="6600047" y="1027165"/>
                  <a:pt x="6608808" y="994707"/>
                </a:cubicBezTo>
                <a:cubicBezTo>
                  <a:pt x="6621877" y="945875"/>
                  <a:pt x="6589994" y="947455"/>
                  <a:pt x="6573764" y="899629"/>
                </a:cubicBezTo>
                <a:cubicBezTo>
                  <a:pt x="6573764" y="899342"/>
                  <a:pt x="6573620" y="899199"/>
                  <a:pt x="6573477" y="898911"/>
                </a:cubicBezTo>
                <a:cubicBezTo>
                  <a:pt x="6588844" y="893310"/>
                  <a:pt x="6603925" y="886991"/>
                  <a:pt x="6619005" y="880384"/>
                </a:cubicBezTo>
                <a:cubicBezTo>
                  <a:pt x="6656203" y="863868"/>
                  <a:pt x="6690672" y="843474"/>
                  <a:pt x="6721407" y="817334"/>
                </a:cubicBezTo>
                <a:cubicBezTo>
                  <a:pt x="6752142" y="791195"/>
                  <a:pt x="6780866" y="762184"/>
                  <a:pt x="6806143" y="730874"/>
                </a:cubicBezTo>
                <a:cubicBezTo>
                  <a:pt x="6833575" y="696836"/>
                  <a:pt x="6858422" y="653463"/>
                  <a:pt x="6879965" y="610376"/>
                </a:cubicBezTo>
                <a:cubicBezTo>
                  <a:pt x="6918742" y="606786"/>
                  <a:pt x="6959675" y="602190"/>
                  <a:pt x="6997447" y="590126"/>
                </a:cubicBezTo>
                <a:cubicBezTo>
                  <a:pt x="7034645" y="578349"/>
                  <a:pt x="7070119" y="560109"/>
                  <a:pt x="7106025" y="544310"/>
                </a:cubicBezTo>
                <a:cubicBezTo>
                  <a:pt x="7142505" y="528081"/>
                  <a:pt x="7179703" y="514150"/>
                  <a:pt x="7214315" y="498064"/>
                </a:cubicBezTo>
                <a:cubicBezTo>
                  <a:pt x="7244188" y="484133"/>
                  <a:pt x="7274349" y="469484"/>
                  <a:pt x="7305084" y="456414"/>
                </a:cubicBezTo>
                <a:cubicBezTo>
                  <a:pt x="7335819" y="443345"/>
                  <a:pt x="7365836" y="428121"/>
                  <a:pt x="7397576" y="418354"/>
                </a:cubicBezTo>
                <a:cubicBezTo>
                  <a:pt x="7429460" y="408588"/>
                  <a:pt x="7462780" y="404854"/>
                  <a:pt x="7495957" y="400976"/>
                </a:cubicBezTo>
                <a:cubicBezTo>
                  <a:pt x="7511899" y="399109"/>
                  <a:pt x="7527553" y="398391"/>
                  <a:pt x="7543064" y="398535"/>
                </a:cubicBezTo>
                <a:cubicBezTo>
                  <a:pt x="7543064" y="399253"/>
                  <a:pt x="7542778" y="399971"/>
                  <a:pt x="7542778" y="400689"/>
                </a:cubicBezTo>
                <a:cubicBezTo>
                  <a:pt x="7538468" y="451100"/>
                  <a:pt x="7508021" y="456127"/>
                  <a:pt x="7532293" y="500506"/>
                </a:cubicBezTo>
                <a:cubicBezTo>
                  <a:pt x="7548522" y="530092"/>
                  <a:pt x="7575810" y="532390"/>
                  <a:pt x="7596922" y="506107"/>
                </a:cubicBezTo>
                <a:cubicBezTo>
                  <a:pt x="7628519" y="466611"/>
                  <a:pt x="7600082" y="456558"/>
                  <a:pt x="7604535" y="406147"/>
                </a:cubicBezTo>
                <a:cubicBezTo>
                  <a:pt x="7604535" y="405285"/>
                  <a:pt x="7604535" y="404280"/>
                  <a:pt x="7604535" y="403418"/>
                </a:cubicBezTo>
                <a:cubicBezTo>
                  <a:pt x="7627514" y="405859"/>
                  <a:pt x="7650350" y="408588"/>
                  <a:pt x="7672180" y="415913"/>
                </a:cubicBezTo>
                <a:cubicBezTo>
                  <a:pt x="7699899" y="425248"/>
                  <a:pt x="7724602" y="443057"/>
                  <a:pt x="7751171" y="457276"/>
                </a:cubicBezTo>
                <a:cubicBezTo>
                  <a:pt x="7779322" y="472356"/>
                  <a:pt x="7807328" y="487867"/>
                  <a:pt x="7834759" y="505245"/>
                </a:cubicBezTo>
                <a:cubicBezTo>
                  <a:pt x="7861904" y="522480"/>
                  <a:pt x="7891059" y="536555"/>
                  <a:pt x="7918347" y="553646"/>
                </a:cubicBezTo>
                <a:cubicBezTo>
                  <a:pt x="7945779" y="570737"/>
                  <a:pt x="7973928" y="585961"/>
                  <a:pt x="8002366" y="600466"/>
                </a:cubicBezTo>
                <a:cubicBezTo>
                  <a:pt x="8031090" y="615116"/>
                  <a:pt x="8058378" y="632925"/>
                  <a:pt x="8089113" y="642404"/>
                </a:cubicBezTo>
                <a:cubicBezTo>
                  <a:pt x="8108071" y="648292"/>
                  <a:pt x="8127747" y="651452"/>
                  <a:pt x="8147997" y="653606"/>
                </a:cubicBezTo>
                <a:cubicBezTo>
                  <a:pt x="8150870" y="656479"/>
                  <a:pt x="8154892" y="658202"/>
                  <a:pt x="8160206" y="657915"/>
                </a:cubicBezTo>
                <a:cubicBezTo>
                  <a:pt x="8166094" y="657484"/>
                  <a:pt x="8171839" y="656909"/>
                  <a:pt x="8177583" y="656191"/>
                </a:cubicBezTo>
                <a:cubicBezTo>
                  <a:pt x="8179882" y="656335"/>
                  <a:pt x="8182035" y="656479"/>
                  <a:pt x="8184334" y="656622"/>
                </a:cubicBezTo>
                <a:cubicBezTo>
                  <a:pt x="8188930" y="656909"/>
                  <a:pt x="8192233" y="655617"/>
                  <a:pt x="8194962" y="653750"/>
                </a:cubicBezTo>
                <a:cubicBezTo>
                  <a:pt x="8215356" y="650590"/>
                  <a:pt x="8235319" y="645994"/>
                  <a:pt x="8254565" y="639962"/>
                </a:cubicBezTo>
                <a:cubicBezTo>
                  <a:pt x="8285299" y="630340"/>
                  <a:pt x="8315891" y="619999"/>
                  <a:pt x="8344615" y="605349"/>
                </a:cubicBezTo>
                <a:cubicBezTo>
                  <a:pt x="8373052" y="590844"/>
                  <a:pt x="8401633" y="575476"/>
                  <a:pt x="8429064" y="558385"/>
                </a:cubicBezTo>
                <a:cubicBezTo>
                  <a:pt x="8456352" y="541438"/>
                  <a:pt x="8481342" y="520613"/>
                  <a:pt x="8508487" y="503522"/>
                </a:cubicBezTo>
                <a:cubicBezTo>
                  <a:pt x="8535774" y="486287"/>
                  <a:pt x="8562057" y="467042"/>
                  <a:pt x="8590208" y="451962"/>
                </a:cubicBezTo>
                <a:cubicBezTo>
                  <a:pt x="8616777" y="437743"/>
                  <a:pt x="8646363" y="431568"/>
                  <a:pt x="8674082" y="422089"/>
                </a:cubicBezTo>
                <a:cubicBezTo>
                  <a:pt x="8695913" y="414620"/>
                  <a:pt x="8717886" y="409019"/>
                  <a:pt x="8740291" y="405141"/>
                </a:cubicBezTo>
                <a:cubicBezTo>
                  <a:pt x="8740291" y="405429"/>
                  <a:pt x="8740291" y="405716"/>
                  <a:pt x="8740291" y="406147"/>
                </a:cubicBezTo>
                <a:cubicBezTo>
                  <a:pt x="8744600" y="456558"/>
                  <a:pt x="8712716" y="469053"/>
                  <a:pt x="8744169" y="508549"/>
                </a:cubicBezTo>
                <a:cubicBezTo>
                  <a:pt x="8765282" y="534831"/>
                  <a:pt x="8797883" y="531528"/>
                  <a:pt x="8814113" y="501942"/>
                </a:cubicBezTo>
                <a:cubicBezTo>
                  <a:pt x="8838385" y="457563"/>
                  <a:pt x="8810666" y="450813"/>
                  <a:pt x="8806357" y="400402"/>
                </a:cubicBezTo>
                <a:cubicBezTo>
                  <a:pt x="8806357" y="399827"/>
                  <a:pt x="8806070" y="399396"/>
                  <a:pt x="8806070" y="398822"/>
                </a:cubicBezTo>
                <a:cubicBezTo>
                  <a:pt x="8819858" y="398535"/>
                  <a:pt x="8833932" y="398822"/>
                  <a:pt x="8848151" y="400545"/>
                </a:cubicBezTo>
                <a:cubicBezTo>
                  <a:pt x="8881327" y="404423"/>
                  <a:pt x="8915079" y="407152"/>
                  <a:pt x="8946962" y="416918"/>
                </a:cubicBezTo>
                <a:cubicBezTo>
                  <a:pt x="8978703" y="426685"/>
                  <a:pt x="9007858" y="444494"/>
                  <a:pt x="9038593" y="457563"/>
                </a:cubicBezTo>
                <a:cubicBezTo>
                  <a:pt x="9069328" y="470633"/>
                  <a:pt x="9099776" y="484277"/>
                  <a:pt x="9129793" y="498352"/>
                </a:cubicBezTo>
                <a:cubicBezTo>
                  <a:pt x="9164261" y="514437"/>
                  <a:pt x="9201172" y="529230"/>
                  <a:pt x="9237652" y="545459"/>
                </a:cubicBezTo>
                <a:cubicBezTo>
                  <a:pt x="9273414" y="561401"/>
                  <a:pt x="9310324" y="575476"/>
                  <a:pt x="9347522" y="587253"/>
                </a:cubicBezTo>
                <a:cubicBezTo>
                  <a:pt x="9385295" y="599317"/>
                  <a:pt x="9424359" y="608222"/>
                  <a:pt x="9463137" y="611812"/>
                </a:cubicBezTo>
                <a:cubicBezTo>
                  <a:pt x="9484681" y="654899"/>
                  <a:pt x="9511681" y="696118"/>
                  <a:pt x="9539114" y="730156"/>
                </a:cubicBezTo>
                <a:cubicBezTo>
                  <a:pt x="9564390" y="761466"/>
                  <a:pt x="9593114" y="789903"/>
                  <a:pt x="9623850" y="816185"/>
                </a:cubicBezTo>
                <a:cubicBezTo>
                  <a:pt x="9654585" y="842325"/>
                  <a:pt x="9687905" y="864155"/>
                  <a:pt x="9724959" y="880671"/>
                </a:cubicBezTo>
                <a:cubicBezTo>
                  <a:pt x="9739034" y="886991"/>
                  <a:pt x="9753253" y="892161"/>
                  <a:pt x="9767615" y="896901"/>
                </a:cubicBezTo>
                <a:cubicBezTo>
                  <a:pt x="9767327" y="897619"/>
                  <a:pt x="9766897" y="898193"/>
                  <a:pt x="9766753" y="898911"/>
                </a:cubicBezTo>
                <a:cubicBezTo>
                  <a:pt x="9750524" y="946881"/>
                  <a:pt x="9725678" y="945301"/>
                  <a:pt x="9738890" y="994132"/>
                </a:cubicBezTo>
                <a:cubicBezTo>
                  <a:pt x="9747651" y="1026734"/>
                  <a:pt x="9773216" y="1037937"/>
                  <a:pt x="9799930" y="1017399"/>
                </a:cubicBezTo>
                <a:cubicBezTo>
                  <a:pt x="9840000" y="986520"/>
                  <a:pt x="9818888" y="969860"/>
                  <a:pt x="9835117" y="921891"/>
                </a:cubicBezTo>
                <a:cubicBezTo>
                  <a:pt x="9836122" y="919018"/>
                  <a:pt x="9836409" y="915859"/>
                  <a:pt x="9836553" y="912699"/>
                </a:cubicBezTo>
                <a:cubicBezTo>
                  <a:pt x="9837558" y="912699"/>
                  <a:pt x="9838420" y="912986"/>
                  <a:pt x="9839425" y="913130"/>
                </a:cubicBezTo>
                <a:cubicBezTo>
                  <a:pt x="9878921" y="917726"/>
                  <a:pt x="9919279" y="919306"/>
                  <a:pt x="9959062" y="914279"/>
                </a:cubicBezTo>
                <a:cubicBezTo>
                  <a:pt x="9994824" y="909826"/>
                  <a:pt x="10029292" y="899629"/>
                  <a:pt x="10063906" y="890150"/>
                </a:cubicBezTo>
                <a:cubicBezTo>
                  <a:pt x="10098374" y="880671"/>
                  <a:pt x="10132700" y="870331"/>
                  <a:pt x="10166308" y="857261"/>
                </a:cubicBezTo>
                <a:cubicBezTo>
                  <a:pt x="10199628" y="844335"/>
                  <a:pt x="10231799" y="828250"/>
                  <a:pt x="10264401" y="813026"/>
                </a:cubicBezTo>
                <a:cubicBezTo>
                  <a:pt x="10277758" y="806850"/>
                  <a:pt x="10291401" y="801249"/>
                  <a:pt x="10305045" y="795648"/>
                </a:cubicBezTo>
                <a:cubicBezTo>
                  <a:pt x="10306195" y="799813"/>
                  <a:pt x="10308206" y="803834"/>
                  <a:pt x="10311221" y="807425"/>
                </a:cubicBezTo>
                <a:cubicBezTo>
                  <a:pt x="10344255" y="845771"/>
                  <a:pt x="10330323" y="868320"/>
                  <a:pt x="10379011" y="881964"/>
                </a:cubicBezTo>
                <a:cubicBezTo>
                  <a:pt x="10411469" y="891012"/>
                  <a:pt x="10437321" y="871910"/>
                  <a:pt x="10433299" y="838447"/>
                </a:cubicBezTo>
                <a:cubicBezTo>
                  <a:pt x="10427411" y="790477"/>
                  <a:pt x="10397538" y="801105"/>
                  <a:pt x="10366228" y="768790"/>
                </a:cubicBezTo>
                <a:cubicBezTo>
                  <a:pt x="10397538" y="752992"/>
                  <a:pt x="10427841" y="735470"/>
                  <a:pt x="10458720" y="720390"/>
                </a:cubicBezTo>
                <a:cubicBezTo>
                  <a:pt x="10504248" y="698129"/>
                  <a:pt x="10504679" y="698990"/>
                  <a:pt x="10550207" y="676729"/>
                </a:cubicBezTo>
                <a:cubicBezTo>
                  <a:pt x="10595735" y="654468"/>
                  <a:pt x="10595879" y="654755"/>
                  <a:pt x="10641407" y="632494"/>
                </a:cubicBezTo>
                <a:cubicBezTo>
                  <a:pt x="10686935" y="610233"/>
                  <a:pt x="10684636" y="605493"/>
                  <a:pt x="10730165" y="583232"/>
                </a:cubicBezTo>
                <a:cubicBezTo>
                  <a:pt x="10759607" y="568726"/>
                  <a:pt x="10790773" y="557236"/>
                  <a:pt x="10820503" y="542443"/>
                </a:cubicBezTo>
                <a:cubicBezTo>
                  <a:pt x="10850088" y="527794"/>
                  <a:pt x="10878669" y="510990"/>
                  <a:pt x="10908973" y="497777"/>
                </a:cubicBezTo>
                <a:cubicBezTo>
                  <a:pt x="10939278" y="484564"/>
                  <a:pt x="10971305" y="475659"/>
                  <a:pt x="11002758" y="465893"/>
                </a:cubicBezTo>
                <a:cubicBezTo>
                  <a:pt x="11031770" y="456845"/>
                  <a:pt x="11061786" y="451531"/>
                  <a:pt x="11092090" y="448084"/>
                </a:cubicBezTo>
                <a:cubicBezTo>
                  <a:pt x="11122681" y="444494"/>
                  <a:pt x="11153417" y="440041"/>
                  <a:pt x="11183290" y="445499"/>
                </a:cubicBezTo>
                <a:cubicBezTo>
                  <a:pt x="11212876" y="450813"/>
                  <a:pt x="11239302" y="465750"/>
                  <a:pt x="11266016" y="482840"/>
                </a:cubicBezTo>
                <a:cubicBezTo>
                  <a:pt x="11267308" y="483702"/>
                  <a:pt x="11272478" y="482122"/>
                  <a:pt x="11273628" y="482840"/>
                </a:cubicBezTo>
                <a:cubicBezTo>
                  <a:pt x="11264579" y="509123"/>
                  <a:pt x="11262426" y="536555"/>
                  <a:pt x="11265297" y="564274"/>
                </a:cubicBezTo>
                <a:cubicBezTo>
                  <a:pt x="11268026" y="591993"/>
                  <a:pt x="11273915" y="619137"/>
                  <a:pt x="11289139" y="642835"/>
                </a:cubicBezTo>
                <a:cubicBezTo>
                  <a:pt x="11299049" y="658202"/>
                  <a:pt x="11320880" y="683910"/>
                  <a:pt x="11343571" y="694682"/>
                </a:cubicBezTo>
                <a:cubicBezTo>
                  <a:pt x="11343859" y="696549"/>
                  <a:pt x="11344433" y="698560"/>
                  <a:pt x="11345008" y="700427"/>
                </a:cubicBezTo>
                <a:cubicBezTo>
                  <a:pt x="11361524" y="748253"/>
                  <a:pt x="11336390" y="764051"/>
                  <a:pt x="11376604" y="794786"/>
                </a:cubicBezTo>
                <a:cubicBezTo>
                  <a:pt x="11403462" y="815180"/>
                  <a:pt x="11431755" y="808286"/>
                  <a:pt x="11440372" y="775684"/>
                </a:cubicBezTo>
                <a:cubicBezTo>
                  <a:pt x="11453154" y="726709"/>
                  <a:pt x="11423568" y="726853"/>
                  <a:pt x="11407052" y="679027"/>
                </a:cubicBezTo>
                <a:cubicBezTo>
                  <a:pt x="11405185" y="673570"/>
                  <a:pt x="11401881" y="669261"/>
                  <a:pt x="11397860" y="665814"/>
                </a:cubicBezTo>
                <a:cubicBezTo>
                  <a:pt x="11404898" y="641973"/>
                  <a:pt x="11401163" y="612243"/>
                  <a:pt x="11395562" y="590844"/>
                </a:cubicBezTo>
                <a:cubicBezTo>
                  <a:pt x="11389243" y="566859"/>
                  <a:pt x="11376604" y="545316"/>
                  <a:pt x="11362529" y="524922"/>
                </a:cubicBezTo>
                <a:cubicBezTo>
                  <a:pt x="11358795" y="519607"/>
                  <a:pt x="11313841" y="469053"/>
                  <a:pt x="11313411" y="469915"/>
                </a:cubicBezTo>
                <a:cubicBezTo>
                  <a:pt x="11331651" y="433004"/>
                  <a:pt x="11359800" y="402556"/>
                  <a:pt x="11393982" y="381587"/>
                </a:cubicBezTo>
                <a:cubicBezTo>
                  <a:pt x="11427303" y="361050"/>
                  <a:pt x="11467516" y="349416"/>
                  <a:pt x="11507300" y="341948"/>
                </a:cubicBezTo>
                <a:cubicBezTo>
                  <a:pt x="11542343" y="335341"/>
                  <a:pt x="11578249" y="333331"/>
                  <a:pt x="11611999" y="335341"/>
                </a:cubicBezTo>
                <a:cubicBezTo>
                  <a:pt x="11615446" y="336490"/>
                  <a:pt x="11619180" y="337209"/>
                  <a:pt x="11623202" y="337065"/>
                </a:cubicBezTo>
                <a:cubicBezTo>
                  <a:pt x="11624926" y="337065"/>
                  <a:pt x="11626361" y="336634"/>
                  <a:pt x="11627941" y="336347"/>
                </a:cubicBezTo>
                <a:cubicBezTo>
                  <a:pt x="11663128" y="339937"/>
                  <a:pt x="11697310" y="347836"/>
                  <a:pt x="11730631" y="357746"/>
                </a:cubicBezTo>
                <a:cubicBezTo>
                  <a:pt x="11764381" y="367800"/>
                  <a:pt x="11798133" y="379002"/>
                  <a:pt x="11830304" y="393508"/>
                </a:cubicBezTo>
                <a:cubicBezTo>
                  <a:pt x="11862331" y="407870"/>
                  <a:pt x="11891199" y="429270"/>
                  <a:pt x="11922365" y="445930"/>
                </a:cubicBezTo>
                <a:cubicBezTo>
                  <a:pt x="11953531" y="462733"/>
                  <a:pt x="11985558" y="477670"/>
                  <a:pt x="12016150" y="494761"/>
                </a:cubicBezTo>
                <a:cubicBezTo>
                  <a:pt x="12045736" y="511277"/>
                  <a:pt x="12074604" y="528656"/>
                  <a:pt x="12104477" y="543592"/>
                </a:cubicBezTo>
                <a:cubicBezTo>
                  <a:pt x="12124440" y="553502"/>
                  <a:pt x="12144547" y="562838"/>
                  <a:pt x="12164798" y="571886"/>
                </a:cubicBezTo>
                <a:cubicBezTo>
                  <a:pt x="12163218" y="575907"/>
                  <a:pt x="12162356" y="580359"/>
                  <a:pt x="12162213" y="585099"/>
                </a:cubicBezTo>
                <a:cubicBezTo>
                  <a:pt x="12161064" y="635654"/>
                  <a:pt x="12130329" y="643265"/>
                  <a:pt x="12157474" y="685921"/>
                </a:cubicBezTo>
                <a:cubicBezTo>
                  <a:pt x="12175569" y="714358"/>
                  <a:pt x="12206304" y="716081"/>
                  <a:pt x="12225694" y="688506"/>
                </a:cubicBezTo>
                <a:cubicBezTo>
                  <a:pt x="12252263" y="650446"/>
                  <a:pt x="12232300" y="638957"/>
                  <a:pt x="12229715" y="598168"/>
                </a:cubicBezTo>
                <a:cubicBezTo>
                  <a:pt x="12250252" y="605637"/>
                  <a:pt x="12270934" y="612674"/>
                  <a:pt x="12291903" y="618563"/>
                </a:cubicBezTo>
                <a:cubicBezTo>
                  <a:pt x="12323930" y="627611"/>
                  <a:pt x="12356963" y="635654"/>
                  <a:pt x="12390715" y="640537"/>
                </a:cubicBezTo>
                <a:cubicBezTo>
                  <a:pt x="12425327" y="645420"/>
                  <a:pt x="12461232" y="642547"/>
                  <a:pt x="12496707" y="643265"/>
                </a:cubicBezTo>
                <a:cubicBezTo>
                  <a:pt x="12531894" y="643984"/>
                  <a:pt x="12567369" y="646281"/>
                  <a:pt x="12602412" y="642691"/>
                </a:cubicBezTo>
                <a:cubicBezTo>
                  <a:pt x="12637600" y="639100"/>
                  <a:pt x="12670920" y="634935"/>
                  <a:pt x="12704958" y="626605"/>
                </a:cubicBezTo>
                <a:cubicBezTo>
                  <a:pt x="12724921" y="662942"/>
                  <a:pt x="12753645" y="691379"/>
                  <a:pt x="12783231" y="720534"/>
                </a:cubicBezTo>
                <a:cubicBezTo>
                  <a:pt x="12812674" y="749545"/>
                  <a:pt x="12845132" y="775397"/>
                  <a:pt x="12880750" y="796509"/>
                </a:cubicBezTo>
                <a:cubicBezTo>
                  <a:pt x="12907895" y="812595"/>
                  <a:pt x="12935900" y="826095"/>
                  <a:pt x="12964912" y="837154"/>
                </a:cubicBezTo>
                <a:cubicBezTo>
                  <a:pt x="12994068" y="848357"/>
                  <a:pt x="13023510" y="858985"/>
                  <a:pt x="13054101" y="865878"/>
                </a:cubicBezTo>
                <a:cubicBezTo>
                  <a:pt x="13069612" y="869325"/>
                  <a:pt x="13085411" y="871192"/>
                  <a:pt x="13101209" y="872629"/>
                </a:cubicBezTo>
                <a:cubicBezTo>
                  <a:pt x="13082251" y="916864"/>
                  <a:pt x="13055250" y="913992"/>
                  <a:pt x="13065160" y="962679"/>
                </a:cubicBezTo>
                <a:cubicBezTo>
                  <a:pt x="13071910" y="995712"/>
                  <a:pt x="13095751" y="1005909"/>
                  <a:pt x="13123757" y="986951"/>
                </a:cubicBezTo>
                <a:cubicBezTo>
                  <a:pt x="13165552" y="958514"/>
                  <a:pt x="13144295" y="941854"/>
                  <a:pt x="13163397" y="895034"/>
                </a:cubicBezTo>
                <a:cubicBezTo>
                  <a:pt x="13165552" y="889576"/>
                  <a:pt x="13166126" y="883831"/>
                  <a:pt x="13165552" y="878086"/>
                </a:cubicBezTo>
                <a:cubicBezTo>
                  <a:pt x="13190542" y="880384"/>
                  <a:pt x="13215388" y="882108"/>
                  <a:pt x="13240378" y="882251"/>
                </a:cubicBezTo>
                <a:cubicBezTo>
                  <a:pt x="13274560" y="882539"/>
                  <a:pt x="13308885" y="884549"/>
                  <a:pt x="13343354" y="882682"/>
                </a:cubicBezTo>
                <a:cubicBezTo>
                  <a:pt x="13377536" y="880815"/>
                  <a:pt x="13411718" y="876219"/>
                  <a:pt x="13445900" y="872629"/>
                </a:cubicBezTo>
                <a:cubicBezTo>
                  <a:pt x="13480082" y="869038"/>
                  <a:pt x="13513976" y="863293"/>
                  <a:pt x="13547872" y="858266"/>
                </a:cubicBezTo>
                <a:cubicBezTo>
                  <a:pt x="13582053" y="853096"/>
                  <a:pt x="13616666" y="851660"/>
                  <a:pt x="13650130" y="845341"/>
                </a:cubicBezTo>
                <a:cubicBezTo>
                  <a:pt x="13681870" y="839452"/>
                  <a:pt x="13713179" y="832558"/>
                  <a:pt x="13743484" y="823797"/>
                </a:cubicBezTo>
                <a:cubicBezTo>
                  <a:pt x="13774362" y="814749"/>
                  <a:pt x="13803804" y="802398"/>
                  <a:pt x="13832959" y="789759"/>
                </a:cubicBezTo>
                <a:cubicBezTo>
                  <a:pt x="13862115" y="777120"/>
                  <a:pt x="13890264" y="762184"/>
                  <a:pt x="13917696" y="745380"/>
                </a:cubicBezTo>
                <a:cubicBezTo>
                  <a:pt x="13944554" y="729007"/>
                  <a:pt x="13970118" y="710049"/>
                  <a:pt x="13994965" y="689224"/>
                </a:cubicBezTo>
                <a:cubicBezTo>
                  <a:pt x="14019380" y="668830"/>
                  <a:pt x="14040923" y="645420"/>
                  <a:pt x="14063471" y="623015"/>
                </a:cubicBezTo>
                <a:cubicBezTo>
                  <a:pt x="14086020" y="600610"/>
                  <a:pt x="14109287" y="578923"/>
                  <a:pt x="14130974" y="555656"/>
                </a:cubicBezTo>
                <a:cubicBezTo>
                  <a:pt x="14152661" y="532390"/>
                  <a:pt x="14176933" y="511565"/>
                  <a:pt x="14198906" y="488585"/>
                </a:cubicBezTo>
                <a:cubicBezTo>
                  <a:pt x="14203646" y="483702"/>
                  <a:pt x="14208242" y="478675"/>
                  <a:pt x="14212838" y="473792"/>
                </a:cubicBezTo>
                <a:cubicBezTo>
                  <a:pt x="14213125" y="474080"/>
                  <a:pt x="14213268" y="474510"/>
                  <a:pt x="14213556" y="474798"/>
                </a:cubicBezTo>
                <a:cubicBezTo>
                  <a:pt x="14247307" y="512426"/>
                  <a:pt x="14229067" y="542300"/>
                  <a:pt x="14278042" y="554938"/>
                </a:cubicBezTo>
                <a:cubicBezTo>
                  <a:pt x="14310644" y="563268"/>
                  <a:pt x="14337214" y="540145"/>
                  <a:pt x="14332331" y="506682"/>
                </a:cubicBezTo>
                <a:cubicBezTo>
                  <a:pt x="14325150" y="456558"/>
                  <a:pt x="14294559" y="470058"/>
                  <a:pt x="14260664" y="432429"/>
                </a:cubicBezTo>
                <a:cubicBezTo>
                  <a:pt x="14259371" y="430993"/>
                  <a:pt x="14257792" y="429701"/>
                  <a:pt x="14256355" y="428408"/>
                </a:cubicBezTo>
                <a:cubicBezTo>
                  <a:pt x="14259227" y="425679"/>
                  <a:pt x="14261956" y="422807"/>
                  <a:pt x="14264973" y="420078"/>
                </a:cubicBezTo>
                <a:cubicBezTo>
                  <a:pt x="14290681" y="396093"/>
                  <a:pt x="14316388" y="370241"/>
                  <a:pt x="14345544" y="348267"/>
                </a:cubicBezTo>
                <a:cubicBezTo>
                  <a:pt x="14373981" y="326724"/>
                  <a:pt x="14404716" y="307192"/>
                  <a:pt x="14435738" y="288808"/>
                </a:cubicBezTo>
                <a:cubicBezTo>
                  <a:pt x="14466760" y="270425"/>
                  <a:pt x="14498501" y="252472"/>
                  <a:pt x="14531390" y="238541"/>
                </a:cubicBezTo>
                <a:cubicBezTo>
                  <a:pt x="14564854" y="224466"/>
                  <a:pt x="14600328" y="216279"/>
                  <a:pt x="14635084" y="208380"/>
                </a:cubicBezTo>
                <a:cubicBezTo>
                  <a:pt x="14670415" y="200194"/>
                  <a:pt x="14705890" y="192582"/>
                  <a:pt x="14741796" y="192151"/>
                </a:cubicBezTo>
                <a:cubicBezTo>
                  <a:pt x="14777557" y="191720"/>
                  <a:pt x="14813175" y="198039"/>
                  <a:pt x="14848649" y="206657"/>
                </a:cubicBezTo>
                <a:cubicBezTo>
                  <a:pt x="14882400" y="214987"/>
                  <a:pt x="14915002" y="229062"/>
                  <a:pt x="14947892" y="247014"/>
                </a:cubicBezTo>
                <a:cubicBezTo>
                  <a:pt x="14944876" y="249169"/>
                  <a:pt x="14943870" y="251179"/>
                  <a:pt x="14940998" y="253334"/>
                </a:cubicBezTo>
                <a:cubicBezTo>
                  <a:pt x="14916725" y="271574"/>
                  <a:pt x="14895182" y="294409"/>
                  <a:pt x="14879097" y="320692"/>
                </a:cubicBezTo>
                <a:cubicBezTo>
                  <a:pt x="14862580" y="347549"/>
                  <a:pt x="14848649" y="376417"/>
                  <a:pt x="14846638" y="406721"/>
                </a:cubicBezTo>
                <a:cubicBezTo>
                  <a:pt x="14844627" y="436451"/>
                  <a:pt x="14852527" y="467042"/>
                  <a:pt x="14870336" y="495336"/>
                </a:cubicBezTo>
                <a:cubicBezTo>
                  <a:pt x="14888864" y="525065"/>
                  <a:pt x="14918736" y="551635"/>
                  <a:pt x="14952201" y="566428"/>
                </a:cubicBezTo>
                <a:cubicBezTo>
                  <a:pt x="14951770" y="567577"/>
                  <a:pt x="14951339" y="568726"/>
                  <a:pt x="14951051" y="569875"/>
                </a:cubicBezTo>
                <a:cubicBezTo>
                  <a:pt x="14940423" y="619281"/>
                  <a:pt x="14910982" y="621435"/>
                  <a:pt x="14929508" y="668543"/>
                </a:cubicBezTo>
                <a:cubicBezTo>
                  <a:pt x="14941859" y="699852"/>
                  <a:pt x="14970583" y="706028"/>
                  <a:pt x="14994712" y="682474"/>
                </a:cubicBezTo>
                <a:cubicBezTo>
                  <a:pt x="15031049" y="647287"/>
                  <a:pt x="15006920" y="633643"/>
                  <a:pt x="15017548" y="584237"/>
                </a:cubicBezTo>
                <a:cubicBezTo>
                  <a:pt x="15017979" y="582514"/>
                  <a:pt x="15017979" y="580934"/>
                  <a:pt x="15018123" y="579354"/>
                </a:cubicBezTo>
                <a:cubicBezTo>
                  <a:pt x="15038803" y="578349"/>
                  <a:pt x="15059342" y="572317"/>
                  <a:pt x="15077726" y="559678"/>
                </a:cubicBezTo>
                <a:cubicBezTo>
                  <a:pt x="15105156" y="540863"/>
                  <a:pt x="15118945" y="513575"/>
                  <a:pt x="15125695" y="485138"/>
                </a:cubicBezTo>
                <a:cubicBezTo>
                  <a:pt x="15132301" y="456701"/>
                  <a:pt x="15129573" y="426110"/>
                  <a:pt x="15121529" y="396237"/>
                </a:cubicBezTo>
                <a:cubicBezTo>
                  <a:pt x="15113488" y="366364"/>
                  <a:pt x="15098263" y="339650"/>
                  <a:pt x="15081602" y="316671"/>
                </a:cubicBezTo>
                <a:cubicBezTo>
                  <a:pt x="15062645" y="290388"/>
                  <a:pt x="15042394" y="265685"/>
                  <a:pt x="15018410" y="246583"/>
                </a:cubicBezTo>
                <a:cubicBezTo>
                  <a:pt x="15049431" y="234376"/>
                  <a:pt x="15084188" y="229349"/>
                  <a:pt x="15118370" y="227051"/>
                </a:cubicBezTo>
                <a:cubicBezTo>
                  <a:pt x="15151548" y="224897"/>
                  <a:pt x="15185442" y="227769"/>
                  <a:pt x="15219049" y="231360"/>
                </a:cubicBezTo>
                <a:cubicBezTo>
                  <a:pt x="15253231" y="234950"/>
                  <a:pt x="15286981" y="239833"/>
                  <a:pt x="15319009" y="245578"/>
                </a:cubicBezTo>
                <a:cubicBezTo>
                  <a:pt x="15355345" y="252185"/>
                  <a:pt x="15391969" y="256350"/>
                  <a:pt x="15428448" y="261520"/>
                </a:cubicBezTo>
                <a:cubicBezTo>
                  <a:pt x="15464928" y="266834"/>
                  <a:pt x="15501265" y="274015"/>
                  <a:pt x="15537887" y="277749"/>
                </a:cubicBezTo>
                <a:cubicBezTo>
                  <a:pt x="15574512" y="281483"/>
                  <a:pt x="15611709" y="279329"/>
                  <a:pt x="15648477" y="281196"/>
                </a:cubicBezTo>
                <a:cubicBezTo>
                  <a:pt x="15685243" y="283207"/>
                  <a:pt x="15721867" y="286223"/>
                  <a:pt x="15758777" y="286079"/>
                </a:cubicBezTo>
                <a:cubicBezTo>
                  <a:pt x="15793247" y="286079"/>
                  <a:pt x="15828433" y="283351"/>
                  <a:pt x="15864196" y="282345"/>
                </a:cubicBezTo>
                <a:cubicBezTo>
                  <a:pt x="15899095" y="281340"/>
                  <a:pt x="15934569" y="282776"/>
                  <a:pt x="15969614" y="279904"/>
                </a:cubicBezTo>
                <a:cubicBezTo>
                  <a:pt x="16004800" y="277031"/>
                  <a:pt x="16039414" y="269706"/>
                  <a:pt x="16073883" y="263962"/>
                </a:cubicBezTo>
                <a:cubicBezTo>
                  <a:pt x="16109070" y="257930"/>
                  <a:pt x="16143539" y="251897"/>
                  <a:pt x="16176715" y="241844"/>
                </a:cubicBezTo>
                <a:cubicBezTo>
                  <a:pt x="16209173" y="232078"/>
                  <a:pt x="16240484" y="215274"/>
                  <a:pt x="16267916" y="193731"/>
                </a:cubicBezTo>
                <a:cubicBezTo>
                  <a:pt x="16296065" y="171613"/>
                  <a:pt x="16318613" y="145330"/>
                  <a:pt x="16331251" y="113734"/>
                </a:cubicBezTo>
                <a:cubicBezTo>
                  <a:pt x="16343461" y="82999"/>
                  <a:pt x="16347195" y="49679"/>
                  <a:pt x="16334842" y="12768"/>
                </a:cubicBezTo>
                <a:close/>
                <a:moveTo>
                  <a:pt x="1421780" y="314947"/>
                </a:moveTo>
                <a:cubicBezTo>
                  <a:pt x="1441169" y="338070"/>
                  <a:pt x="1450648" y="367800"/>
                  <a:pt x="1455101" y="396524"/>
                </a:cubicBezTo>
                <a:cubicBezTo>
                  <a:pt x="1459553" y="425536"/>
                  <a:pt x="1459266" y="456271"/>
                  <a:pt x="1441457" y="482697"/>
                </a:cubicBezTo>
                <a:cubicBezTo>
                  <a:pt x="1424222" y="508261"/>
                  <a:pt x="1394062" y="531384"/>
                  <a:pt x="1361747" y="540720"/>
                </a:cubicBezTo>
                <a:cubicBezTo>
                  <a:pt x="1358587" y="540289"/>
                  <a:pt x="1355284" y="540289"/>
                  <a:pt x="1351981" y="540863"/>
                </a:cubicBezTo>
                <a:cubicBezTo>
                  <a:pt x="1348821" y="541582"/>
                  <a:pt x="1346236" y="542874"/>
                  <a:pt x="1343650" y="544310"/>
                </a:cubicBezTo>
                <a:cubicBezTo>
                  <a:pt x="1331299" y="545747"/>
                  <a:pt x="1318804" y="545028"/>
                  <a:pt x="1306883" y="541294"/>
                </a:cubicBezTo>
                <a:cubicBezTo>
                  <a:pt x="1274281" y="531097"/>
                  <a:pt x="1255036" y="504958"/>
                  <a:pt x="1248860" y="475947"/>
                </a:cubicBezTo>
                <a:cubicBezTo>
                  <a:pt x="1242685" y="447222"/>
                  <a:pt x="1246850" y="412753"/>
                  <a:pt x="1256616" y="386183"/>
                </a:cubicBezTo>
                <a:cubicBezTo>
                  <a:pt x="1266095" y="360619"/>
                  <a:pt x="1280888" y="336634"/>
                  <a:pt x="1298410" y="316383"/>
                </a:cubicBezTo>
                <a:cubicBezTo>
                  <a:pt x="1315932" y="296133"/>
                  <a:pt x="1339198" y="282632"/>
                  <a:pt x="1361460" y="267409"/>
                </a:cubicBezTo>
                <a:cubicBezTo>
                  <a:pt x="1382859" y="280334"/>
                  <a:pt x="1404115" y="293691"/>
                  <a:pt x="1421780" y="314804"/>
                </a:cubicBezTo>
                <a:close/>
                <a:moveTo>
                  <a:pt x="3645613" y="501224"/>
                </a:moveTo>
                <a:cubicBezTo>
                  <a:pt x="3641448" y="529086"/>
                  <a:pt x="3632687" y="557667"/>
                  <a:pt x="3621197" y="583232"/>
                </a:cubicBezTo>
                <a:cubicBezTo>
                  <a:pt x="3619187" y="582657"/>
                  <a:pt x="3614591" y="578780"/>
                  <a:pt x="3612580" y="578205"/>
                </a:cubicBezTo>
                <a:cubicBezTo>
                  <a:pt x="3580840" y="569013"/>
                  <a:pt x="3544647" y="561976"/>
                  <a:pt x="3514487" y="544598"/>
                </a:cubicBezTo>
                <a:cubicBezTo>
                  <a:pt x="3484183" y="527219"/>
                  <a:pt x="3457613" y="502373"/>
                  <a:pt x="3440809" y="471638"/>
                </a:cubicBezTo>
                <a:cubicBezTo>
                  <a:pt x="3425585" y="443775"/>
                  <a:pt x="3424293" y="407296"/>
                  <a:pt x="3431474" y="375986"/>
                </a:cubicBezTo>
                <a:cubicBezTo>
                  <a:pt x="3438798" y="344390"/>
                  <a:pt x="3456033" y="314516"/>
                  <a:pt x="3492369" y="305755"/>
                </a:cubicBezTo>
                <a:cubicBezTo>
                  <a:pt x="3528274" y="296995"/>
                  <a:pt x="3563174" y="308915"/>
                  <a:pt x="3589170" y="330171"/>
                </a:cubicBezTo>
                <a:cubicBezTo>
                  <a:pt x="3615022" y="351283"/>
                  <a:pt x="3635559" y="383598"/>
                  <a:pt x="3642740" y="416057"/>
                </a:cubicBezTo>
                <a:cubicBezTo>
                  <a:pt x="3648916" y="443632"/>
                  <a:pt x="3649491" y="473218"/>
                  <a:pt x="3645326" y="501224"/>
                </a:cubicBezTo>
                <a:close/>
                <a:moveTo>
                  <a:pt x="5034862" y="598456"/>
                </a:moveTo>
                <a:cubicBezTo>
                  <a:pt x="5031128" y="607791"/>
                  <a:pt x="5029979" y="619137"/>
                  <a:pt x="5024521" y="627467"/>
                </a:cubicBezTo>
                <a:cubicBezTo>
                  <a:pt x="5017915" y="637521"/>
                  <a:pt x="5009297" y="648723"/>
                  <a:pt x="4998957" y="655330"/>
                </a:cubicBezTo>
                <a:cubicBezTo>
                  <a:pt x="4994792" y="658058"/>
                  <a:pt x="4987036" y="660356"/>
                  <a:pt x="4982440" y="658058"/>
                </a:cubicBezTo>
                <a:cubicBezTo>
                  <a:pt x="4978131" y="655904"/>
                  <a:pt x="4975259" y="648005"/>
                  <a:pt x="4974541" y="643696"/>
                </a:cubicBezTo>
                <a:cubicBezTo>
                  <a:pt x="4972817" y="633499"/>
                  <a:pt x="4974541" y="622009"/>
                  <a:pt x="4976264" y="611956"/>
                </a:cubicBezTo>
                <a:cubicBezTo>
                  <a:pt x="4977844" y="602333"/>
                  <a:pt x="4985600" y="594147"/>
                  <a:pt x="4988903" y="584955"/>
                </a:cubicBezTo>
                <a:cubicBezTo>
                  <a:pt x="4994504" y="569588"/>
                  <a:pt x="4997807" y="552497"/>
                  <a:pt x="5007143" y="539140"/>
                </a:cubicBezTo>
                <a:cubicBezTo>
                  <a:pt x="5010303" y="534831"/>
                  <a:pt x="5044628" y="506682"/>
                  <a:pt x="5044054" y="504815"/>
                </a:cubicBezTo>
                <a:cubicBezTo>
                  <a:pt x="5052671" y="535549"/>
                  <a:pt x="5046495" y="568582"/>
                  <a:pt x="5034862" y="598312"/>
                </a:cubicBezTo>
                <a:close/>
                <a:moveTo>
                  <a:pt x="6888151" y="491170"/>
                </a:moveTo>
                <a:cubicBezTo>
                  <a:pt x="6884417" y="520182"/>
                  <a:pt x="6873933" y="551491"/>
                  <a:pt x="6862012" y="578780"/>
                </a:cubicBezTo>
                <a:cubicBezTo>
                  <a:pt x="6827400" y="580503"/>
                  <a:pt x="6791350" y="573609"/>
                  <a:pt x="6759754" y="565566"/>
                </a:cubicBezTo>
                <a:cubicBezTo>
                  <a:pt x="6725716" y="556949"/>
                  <a:pt x="6692108" y="545890"/>
                  <a:pt x="6668841" y="521618"/>
                </a:cubicBezTo>
                <a:cubicBezTo>
                  <a:pt x="6647586" y="499501"/>
                  <a:pt x="6632793" y="467760"/>
                  <a:pt x="6626617" y="429126"/>
                </a:cubicBezTo>
                <a:cubicBezTo>
                  <a:pt x="6621159" y="395519"/>
                  <a:pt x="6631644" y="361480"/>
                  <a:pt x="6648447" y="334767"/>
                </a:cubicBezTo>
                <a:cubicBezTo>
                  <a:pt x="6665395" y="307910"/>
                  <a:pt x="6691246" y="285505"/>
                  <a:pt x="6729163" y="285074"/>
                </a:cubicBezTo>
                <a:cubicBezTo>
                  <a:pt x="6762195" y="284787"/>
                  <a:pt x="6795516" y="299580"/>
                  <a:pt x="6821798" y="320979"/>
                </a:cubicBezTo>
                <a:cubicBezTo>
                  <a:pt x="6848081" y="342379"/>
                  <a:pt x="6870342" y="371821"/>
                  <a:pt x="6880252" y="401982"/>
                </a:cubicBezTo>
                <a:cubicBezTo>
                  <a:pt x="6889731" y="430706"/>
                  <a:pt x="6891885" y="461728"/>
                  <a:pt x="6888008" y="491170"/>
                </a:cubicBezTo>
                <a:close/>
                <a:moveTo>
                  <a:pt x="9456100" y="490740"/>
                </a:moveTo>
                <a:cubicBezTo>
                  <a:pt x="9452222" y="461297"/>
                  <a:pt x="9456244" y="432142"/>
                  <a:pt x="9465866" y="403418"/>
                </a:cubicBezTo>
                <a:cubicBezTo>
                  <a:pt x="9475920" y="373257"/>
                  <a:pt x="9496601" y="346257"/>
                  <a:pt x="9522884" y="324857"/>
                </a:cubicBezTo>
                <a:cubicBezTo>
                  <a:pt x="9549166" y="303457"/>
                  <a:pt x="9579184" y="286797"/>
                  <a:pt x="9612216" y="287228"/>
                </a:cubicBezTo>
                <a:cubicBezTo>
                  <a:pt x="9650133" y="287659"/>
                  <a:pt x="9680724" y="304750"/>
                  <a:pt x="9697815" y="331751"/>
                </a:cubicBezTo>
                <a:cubicBezTo>
                  <a:pt x="9714762" y="358464"/>
                  <a:pt x="9715050" y="394657"/>
                  <a:pt x="9709592" y="428264"/>
                </a:cubicBezTo>
                <a:cubicBezTo>
                  <a:pt x="9703273" y="466899"/>
                  <a:pt x="9689053" y="494905"/>
                  <a:pt x="9667798" y="517022"/>
                </a:cubicBezTo>
                <a:cubicBezTo>
                  <a:pt x="9644531" y="541294"/>
                  <a:pt x="9615951" y="557380"/>
                  <a:pt x="9581769" y="565997"/>
                </a:cubicBezTo>
                <a:cubicBezTo>
                  <a:pt x="9550172" y="574040"/>
                  <a:pt x="9515703" y="577918"/>
                  <a:pt x="9480946" y="576051"/>
                </a:cubicBezTo>
                <a:cubicBezTo>
                  <a:pt x="9469026" y="548763"/>
                  <a:pt x="9459691" y="519751"/>
                  <a:pt x="9455956" y="490740"/>
                </a:cubicBezTo>
                <a:close/>
                <a:moveTo>
                  <a:pt x="11331651" y="541007"/>
                </a:moveTo>
                <a:cubicBezTo>
                  <a:pt x="11340986" y="554364"/>
                  <a:pt x="11349029" y="568870"/>
                  <a:pt x="11354630" y="584237"/>
                </a:cubicBezTo>
                <a:cubicBezTo>
                  <a:pt x="11357933" y="593429"/>
                  <a:pt x="11358077" y="603339"/>
                  <a:pt x="11359657" y="612818"/>
                </a:cubicBezTo>
                <a:cubicBezTo>
                  <a:pt x="11361380" y="622871"/>
                  <a:pt x="11362099" y="632350"/>
                  <a:pt x="11360232" y="642404"/>
                </a:cubicBezTo>
                <a:cubicBezTo>
                  <a:pt x="11359514" y="646712"/>
                  <a:pt x="11361811" y="653319"/>
                  <a:pt x="11357647" y="655473"/>
                </a:cubicBezTo>
                <a:cubicBezTo>
                  <a:pt x="11353051" y="657771"/>
                  <a:pt x="11345870" y="658920"/>
                  <a:pt x="11341704" y="656191"/>
                </a:cubicBezTo>
                <a:cubicBezTo>
                  <a:pt x="11331507" y="649585"/>
                  <a:pt x="11328203" y="634217"/>
                  <a:pt x="11321741" y="624164"/>
                </a:cubicBezTo>
                <a:cubicBezTo>
                  <a:pt x="11316284" y="615690"/>
                  <a:pt x="11310826" y="607504"/>
                  <a:pt x="11307092" y="598025"/>
                </a:cubicBezTo>
                <a:cubicBezTo>
                  <a:pt x="11295458" y="568439"/>
                  <a:pt x="11292155" y="536411"/>
                  <a:pt x="11300628" y="505676"/>
                </a:cubicBezTo>
                <a:cubicBezTo>
                  <a:pt x="11300054" y="507543"/>
                  <a:pt x="11328491" y="536555"/>
                  <a:pt x="11331651" y="540863"/>
                </a:cubicBezTo>
                <a:close/>
                <a:moveTo>
                  <a:pt x="12722911" y="581508"/>
                </a:moveTo>
                <a:cubicBezTo>
                  <a:pt x="12711420" y="555944"/>
                  <a:pt x="12705388" y="528081"/>
                  <a:pt x="12701224" y="500219"/>
                </a:cubicBezTo>
                <a:cubicBezTo>
                  <a:pt x="12697058" y="472212"/>
                  <a:pt x="12698495" y="444781"/>
                  <a:pt x="12704670" y="417206"/>
                </a:cubicBezTo>
                <a:cubicBezTo>
                  <a:pt x="12711852" y="384747"/>
                  <a:pt x="12727219" y="352289"/>
                  <a:pt x="12753071" y="331176"/>
                </a:cubicBezTo>
                <a:cubicBezTo>
                  <a:pt x="12779066" y="309920"/>
                  <a:pt x="12812961" y="296276"/>
                  <a:pt x="12849010" y="304894"/>
                </a:cubicBezTo>
                <a:cubicBezTo>
                  <a:pt x="12885346" y="313655"/>
                  <a:pt x="12901862" y="344246"/>
                  <a:pt x="12909043" y="375843"/>
                </a:cubicBezTo>
                <a:cubicBezTo>
                  <a:pt x="12916224" y="407152"/>
                  <a:pt x="12911198" y="440903"/>
                  <a:pt x="12895830" y="468766"/>
                </a:cubicBezTo>
                <a:cubicBezTo>
                  <a:pt x="12879027" y="499501"/>
                  <a:pt x="12854611" y="522624"/>
                  <a:pt x="12824307" y="540002"/>
                </a:cubicBezTo>
                <a:cubicBezTo>
                  <a:pt x="12794146" y="557380"/>
                  <a:pt x="12761114" y="570880"/>
                  <a:pt x="12729373" y="580072"/>
                </a:cubicBezTo>
                <a:cubicBezTo>
                  <a:pt x="12727363" y="580647"/>
                  <a:pt x="12724778" y="580934"/>
                  <a:pt x="12722767" y="581508"/>
                </a:cubicBezTo>
                <a:close/>
                <a:moveTo>
                  <a:pt x="15040814" y="318251"/>
                </a:moveTo>
                <a:cubicBezTo>
                  <a:pt x="15058336" y="338501"/>
                  <a:pt x="15070401" y="362486"/>
                  <a:pt x="15079737" y="387907"/>
                </a:cubicBezTo>
                <a:cubicBezTo>
                  <a:pt x="15089502" y="414333"/>
                  <a:pt x="15092518" y="445643"/>
                  <a:pt x="15086343" y="474367"/>
                </a:cubicBezTo>
                <a:cubicBezTo>
                  <a:pt x="15080166" y="503378"/>
                  <a:pt x="15066667" y="529374"/>
                  <a:pt x="15034065" y="539571"/>
                </a:cubicBezTo>
                <a:cubicBezTo>
                  <a:pt x="14984658" y="555082"/>
                  <a:pt x="14926349" y="522624"/>
                  <a:pt x="14899348" y="482697"/>
                </a:cubicBezTo>
                <a:cubicBezTo>
                  <a:pt x="14881395" y="456271"/>
                  <a:pt x="14882400" y="425248"/>
                  <a:pt x="14886853" y="396237"/>
                </a:cubicBezTo>
                <a:cubicBezTo>
                  <a:pt x="14891304" y="367513"/>
                  <a:pt x="14904230" y="341086"/>
                  <a:pt x="14923477" y="317963"/>
                </a:cubicBezTo>
                <a:cubicBezTo>
                  <a:pt x="14941142" y="296851"/>
                  <a:pt x="14958663" y="277893"/>
                  <a:pt x="14979919" y="264967"/>
                </a:cubicBezTo>
                <a:cubicBezTo>
                  <a:pt x="15002181" y="280047"/>
                  <a:pt x="15023149" y="297856"/>
                  <a:pt x="15040527" y="318107"/>
                </a:cubicBezTo>
                <a:close/>
              </a:path>
            </a:pathLst>
          </a:custGeom>
          <a:solidFill>
            <a:srgbClr val="52525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5FA99CFE-400D-CAFB-BCE1-01022D7043E3}"/>
              </a:ext>
            </a:extLst>
          </p:cNvPr>
          <p:cNvGrpSpPr/>
          <p:nvPr/>
        </p:nvGrpSpPr>
        <p:grpSpPr>
          <a:xfrm rot="19119307">
            <a:off x="-34500251" y="-36541648"/>
            <a:ext cx="1087640" cy="4766602"/>
            <a:chOff x="940599" y="640468"/>
            <a:chExt cx="722018" cy="3164257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1B7CCA97-C4A1-A768-D6CC-8F589AA10C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940599" y="1800675"/>
              <a:ext cx="718433" cy="2004050"/>
            </a:xfrm>
            <a:prstGeom prst="rect">
              <a:avLst/>
            </a:prstGeom>
          </p:spPr>
        </p:pic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32D02B8-8743-8C53-A797-8BC5AD437D41}"/>
                </a:ext>
              </a:extLst>
            </p:cNvPr>
            <p:cNvSpPr/>
            <p:nvPr/>
          </p:nvSpPr>
          <p:spPr>
            <a:xfrm>
              <a:off x="944183" y="640468"/>
              <a:ext cx="718434" cy="116086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EFC130B1-EF53-7813-FCD3-2E5D6D304A80}"/>
              </a:ext>
            </a:extLst>
          </p:cNvPr>
          <p:cNvSpPr/>
          <p:nvPr/>
        </p:nvSpPr>
        <p:spPr>
          <a:xfrm>
            <a:off x="-28232875" y="-32847774"/>
            <a:ext cx="2865456" cy="2995389"/>
          </a:xfrm>
          <a:prstGeom prst="rect">
            <a:avLst/>
          </a:prstGeom>
          <a:solidFill>
            <a:srgbClr val="F9F0D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25" name="Picture 124">
            <a:extLst>
              <a:ext uri="{FF2B5EF4-FFF2-40B4-BE49-F238E27FC236}">
                <a16:creationId xmlns:a16="http://schemas.microsoft.com/office/drawing/2014/main" id="{AD05C47C-33A8-DA0A-C2B9-B8D14381196F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 rot="8461616">
            <a:off x="7796476" y="-16518564"/>
            <a:ext cx="1318456" cy="2446864"/>
          </a:xfrm>
          <a:prstGeom prst="rect">
            <a:avLst/>
          </a:prstGeom>
        </p:spPr>
      </p:pic>
      <p:pic>
        <p:nvPicPr>
          <p:cNvPr id="126" name="Picture 125">
            <a:extLst>
              <a:ext uri="{FF2B5EF4-FFF2-40B4-BE49-F238E27FC236}">
                <a16:creationId xmlns:a16="http://schemas.microsoft.com/office/drawing/2014/main" id="{DD9C3AAF-8A01-5847-D1C5-5E70F10E325F}"/>
              </a:ext>
            </a:extLst>
          </p:cNvPr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 rot="12222946">
            <a:off x="6363999" y="-20793243"/>
            <a:ext cx="1680425" cy="2919474"/>
          </a:xfrm>
          <a:prstGeom prst="rect">
            <a:avLst/>
          </a:prstGeom>
        </p:spPr>
      </p:pic>
      <p:pic>
        <p:nvPicPr>
          <p:cNvPr id="127" name="Picture 126">
            <a:extLst>
              <a:ext uri="{FF2B5EF4-FFF2-40B4-BE49-F238E27FC236}">
                <a16:creationId xmlns:a16="http://schemas.microsoft.com/office/drawing/2014/main" id="{F4114579-BE76-0530-C6A2-DE5FB8A8D660}"/>
              </a:ext>
            </a:extLst>
          </p:cNvPr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 rot="8891766">
            <a:off x="3592886" y="-18913332"/>
            <a:ext cx="1496118" cy="1499830"/>
          </a:xfrm>
          <a:prstGeom prst="rect">
            <a:avLst/>
          </a:prstGeom>
        </p:spPr>
      </p:pic>
      <p:pic>
        <p:nvPicPr>
          <p:cNvPr id="128" name="Picture 127">
            <a:extLst>
              <a:ext uri="{FF2B5EF4-FFF2-40B4-BE49-F238E27FC236}">
                <a16:creationId xmlns:a16="http://schemas.microsoft.com/office/drawing/2014/main" id="{51338E4E-6067-EAAB-478F-805635763BAE}"/>
              </a:ext>
            </a:extLst>
          </p:cNvPr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-28401337" y="-33009497"/>
            <a:ext cx="3334250" cy="5914896"/>
          </a:xfrm>
          <a:prstGeom prst="rect">
            <a:avLst/>
          </a:prstGeom>
        </p:spPr>
      </p:pic>
      <p:pic>
        <p:nvPicPr>
          <p:cNvPr id="129" name="Graphic 128">
            <a:extLst>
              <a:ext uri="{FF2B5EF4-FFF2-40B4-BE49-F238E27FC236}">
                <a16:creationId xmlns:a16="http://schemas.microsoft.com/office/drawing/2014/main" id="{4DE6A6D4-9A76-F5EE-A3AC-087BD12E0177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-37600670" y="-31632215"/>
            <a:ext cx="1609317" cy="1868885"/>
          </a:xfrm>
          <a:prstGeom prst="rect">
            <a:avLst/>
          </a:prstGeom>
        </p:spPr>
      </p:pic>
      <p:pic>
        <p:nvPicPr>
          <p:cNvPr id="130" name="Picture 129">
            <a:extLst>
              <a:ext uri="{FF2B5EF4-FFF2-40B4-BE49-F238E27FC236}">
                <a16:creationId xmlns:a16="http://schemas.microsoft.com/office/drawing/2014/main" id="{BBCD8374-B853-9227-9F91-CF8076AAB944}"/>
              </a:ext>
            </a:extLst>
          </p:cNvPr>
          <p:cNvPicPr>
            <a:picLocks noChangeAspect="1"/>
          </p:cNvPicPr>
          <p:nvPr/>
        </p:nvPicPr>
        <p:blipFill>
          <a:blip r:embed="rId47"/>
          <a:stretch>
            <a:fillRect/>
          </a:stretch>
        </p:blipFill>
        <p:spPr>
          <a:xfrm rot="9597927">
            <a:off x="8510773" y="-13758428"/>
            <a:ext cx="1732237" cy="4157370"/>
          </a:xfrm>
          <a:prstGeom prst="rect">
            <a:avLst/>
          </a:prstGeom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EC82E81E-944C-2659-985E-3A74ED1360D1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 rot="9013037">
            <a:off x="3873651" y="-13724855"/>
            <a:ext cx="2508873" cy="3510094"/>
          </a:xfrm>
          <a:prstGeom prst="rect">
            <a:avLst/>
          </a:prstGeom>
        </p:spPr>
      </p:pic>
      <p:pic>
        <p:nvPicPr>
          <p:cNvPr id="132" name="Picture 131">
            <a:extLst>
              <a:ext uri="{FF2B5EF4-FFF2-40B4-BE49-F238E27FC236}">
                <a16:creationId xmlns:a16="http://schemas.microsoft.com/office/drawing/2014/main" id="{32BB5ABE-C392-E904-205B-D129D5013839}"/>
              </a:ext>
            </a:extLst>
          </p:cNvPr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 rot="18522538">
            <a:off x="3907360" y="-3579141"/>
            <a:ext cx="3567030" cy="2099205"/>
          </a:xfrm>
          <a:prstGeom prst="rect">
            <a:avLst/>
          </a:prstGeom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D5C9A21B-C92E-E84F-4F06-7B571B7E371E}"/>
              </a:ext>
            </a:extLst>
          </p:cNvPr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 rot="10800000">
            <a:off x="7591638" y="-7209485"/>
            <a:ext cx="1713580" cy="2631827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E7ED6FC3-A5AF-4539-B097-E756B410094B}"/>
              </a:ext>
            </a:extLst>
          </p:cNvPr>
          <p:cNvPicPr>
            <a:picLocks noChangeAspect="1"/>
          </p:cNvPicPr>
          <p:nvPr/>
        </p:nvPicPr>
        <p:blipFill>
          <a:blip r:embed="rId51"/>
          <a:stretch>
            <a:fillRect/>
          </a:stretch>
        </p:blipFill>
        <p:spPr>
          <a:xfrm rot="12329687">
            <a:off x="1803093" y="-9148248"/>
            <a:ext cx="1887998" cy="3255167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6766B100-1021-7F40-D67B-6E72E85ABFDE}"/>
              </a:ext>
            </a:extLst>
          </p:cNvPr>
          <p:cNvPicPr>
            <a:picLocks noChangeAspect="1"/>
          </p:cNvPicPr>
          <p:nvPr/>
        </p:nvPicPr>
        <p:blipFill>
          <a:blip r:embed="rId52"/>
          <a:stretch>
            <a:fillRect/>
          </a:stretch>
        </p:blipFill>
        <p:spPr>
          <a:xfrm rot="3202468">
            <a:off x="5098197" y="4343346"/>
            <a:ext cx="1608374" cy="2191216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33C85795-843F-D2C3-6B34-8D310628CBFE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8232482" y="3840659"/>
            <a:ext cx="1379100" cy="2559410"/>
          </a:xfrm>
          <a:prstGeom prst="rect">
            <a:avLst/>
          </a:prstGeom>
        </p:spPr>
      </p:pic>
      <p:pic>
        <p:nvPicPr>
          <p:cNvPr id="143" name="Picture 142">
            <a:extLst>
              <a:ext uri="{FF2B5EF4-FFF2-40B4-BE49-F238E27FC236}">
                <a16:creationId xmlns:a16="http://schemas.microsoft.com/office/drawing/2014/main" id="{FB54CF31-20F5-2F79-666A-D038D5D69E95}"/>
              </a:ext>
            </a:extLst>
          </p:cNvPr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 rot="4301169">
            <a:off x="2243722" y="3559208"/>
            <a:ext cx="1483251" cy="2278073"/>
          </a:xfrm>
          <a:prstGeom prst="rect">
            <a:avLst/>
          </a:prstGeom>
        </p:spPr>
      </p:pic>
      <p:pic>
        <p:nvPicPr>
          <p:cNvPr id="144" name="Picture 143">
            <a:extLst>
              <a:ext uri="{FF2B5EF4-FFF2-40B4-BE49-F238E27FC236}">
                <a16:creationId xmlns:a16="http://schemas.microsoft.com/office/drawing/2014/main" id="{1BCD910E-54ED-EB0F-1449-6157A9CA061E}"/>
              </a:ext>
            </a:extLst>
          </p:cNvPr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 rot="21311106">
            <a:off x="3635362" y="3752699"/>
            <a:ext cx="1661316" cy="2886274"/>
          </a:xfrm>
          <a:prstGeom prst="rect">
            <a:avLst/>
          </a:prstGeom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9B604437-F805-F6A8-F031-078540E2C288}"/>
              </a:ext>
            </a:extLst>
          </p:cNvPr>
          <p:cNvPicPr>
            <a:picLocks noChangeAspect="1"/>
          </p:cNvPicPr>
          <p:nvPr/>
        </p:nvPicPr>
        <p:blipFill rotWithShape="1">
          <a:blip r:embed="rId53"/>
          <a:srcRect l="8509" t="8894" r="10810" b="10672"/>
          <a:stretch/>
        </p:blipFill>
        <p:spPr>
          <a:xfrm rot="4932578">
            <a:off x="6396395" y="4641593"/>
            <a:ext cx="2468860" cy="1873357"/>
          </a:xfrm>
          <a:prstGeom prst="rect">
            <a:avLst/>
          </a:prstGeom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1C5F38DE-03DA-B89E-2051-9A256504C18F}"/>
              </a:ext>
            </a:extLst>
          </p:cNvPr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185312" y="3747590"/>
            <a:ext cx="9533000" cy="6767778"/>
          </a:xfrm>
          <a:prstGeom prst="rect">
            <a:avLst/>
          </a:prstGeom>
        </p:spPr>
      </p:pic>
      <p:pic>
        <p:nvPicPr>
          <p:cNvPr id="8" name="cardboard_small-impact_06-43160">
            <a:hlinkClick r:id="" action="ppaction://media"/>
            <a:extLst>
              <a:ext uri="{FF2B5EF4-FFF2-40B4-BE49-F238E27FC236}">
                <a16:creationId xmlns:a16="http://schemas.microsoft.com/office/drawing/2014/main" id="{3CC8B48C-A7E8-155E-EB82-8680AECE808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-1013607" y="7598801"/>
            <a:ext cx="609600" cy="609600"/>
          </a:xfrm>
          <a:prstGeom prst="rect">
            <a:avLst/>
          </a:prstGeom>
        </p:spPr>
      </p:pic>
      <p:pic>
        <p:nvPicPr>
          <p:cNvPr id="9" name="cardboard_small-impact_06-43160">
            <a:hlinkClick r:id="" action="ppaction://media"/>
            <a:extLst>
              <a:ext uri="{FF2B5EF4-FFF2-40B4-BE49-F238E27FC236}">
                <a16:creationId xmlns:a16="http://schemas.microsoft.com/office/drawing/2014/main" id="{D22324BD-1E59-22F0-A240-2B6CFEFF64A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-2690007" y="8353457"/>
            <a:ext cx="609600" cy="609600"/>
          </a:xfrm>
          <a:prstGeom prst="rect">
            <a:avLst/>
          </a:prstGeom>
        </p:spPr>
      </p:pic>
      <p:pic>
        <p:nvPicPr>
          <p:cNvPr id="10" name="cardboard_small-impact_06-43160">
            <a:hlinkClick r:id="" action="ppaction://media"/>
            <a:extLst>
              <a:ext uri="{FF2B5EF4-FFF2-40B4-BE49-F238E27FC236}">
                <a16:creationId xmlns:a16="http://schemas.microsoft.com/office/drawing/2014/main" id="{A95BC41F-75EC-C6A5-4F4B-89B3F04BC37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5"/>
          <a:stretch>
            <a:fillRect/>
          </a:stretch>
        </p:blipFill>
        <p:spPr>
          <a:xfrm>
            <a:off x="-5644583" y="8353457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1361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80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200000">
                                      <p:cBhvr>
                                        <p:cTn id="8" dur="1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37 -0.0081 L 0.00937 0.24699 L 0.00612 0.66412 L 0.00937 1.07593 " pathEditMode="relative" ptsTypes="AAAA">
                                      <p:cBhvr>
                                        <p:cTn id="10" dur="1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4200000">
                                      <p:cBhvr>
                                        <p:cTn id="12" dur="1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7.40741E-7 L 1.875E-6 0.33102 L -0.0181 0.8713 L 1.875E-6 1.40579 " pathEditMode="relative" rAng="0" ptsTypes="AAAA">
                                      <p:cBhvr>
                                        <p:cTn id="14" dur="1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" y="70301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200000">
                                      <p:cBhvr>
                                        <p:cTn id="16" dur="1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2.22222E-6 L 0.01953 0.81968 L 0.04258 1.37616 L 0.0625 1.62685 " pathEditMode="relative" rAng="0" ptsTypes="AAAA">
                                      <p:cBhvr>
                                        <p:cTn id="18" dur="1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25" y="81343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200000">
                                      <p:cBhvr>
                                        <p:cTn id="20" dur="1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34 -0.03079 L 0.02409 0.65972 L 0.0375 1.46944 L 0.0375 2.35023 " pathEditMode="relative" ptsTypes="AAAA">
                                      <p:cBhvr>
                                        <p:cTn id="22" dur="1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1400000">
                                      <p:cBhvr>
                                        <p:cTn id="24" dur="1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-0.04468 L -0.06992 0.68403 L -0.14505 1.52685 L -0.17174 2.15995 L -0.17174 2.29815 " pathEditMode="relative" ptsTypes="AAAAA">
                                      <p:cBhvr>
                                        <p:cTn id="26" dur="1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1400000">
                                      <p:cBhvr>
                                        <p:cTn id="28" dur="1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625 L 0.03503 1.74444 L 0.03776 2.57754 L 0.01628 2.87291 " pathEditMode="relative" ptsTypes="AAAA">
                                      <p:cBhvr>
                                        <p:cTn id="30" dur="1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200000">
                                      <p:cBhvr>
                                        <p:cTn id="32" dur="1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0.08698 2.03472 L 0.12891 2.90694 L 0.12891 2.96181 " pathEditMode="relative" rAng="0" ptsTypes="AAAA">
                                      <p:cBhvr>
                                        <p:cTn id="34" dur="1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445" y="14810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0">
                                      <p:cBhvr>
                                        <p:cTn id="36" dur="1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65 -0.04746 L 0.07265 1.52454 L 0.06497 2.84815 L 0.05729 3.22245 " pathEditMode="relative" rAng="0" ptsTypes="AAAA">
                                      <p:cBhvr>
                                        <p:cTn id="38" dur="1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15" y="163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  <p:audio>
              <p:cMediaNode vol="80000">
                <p:cTn id="4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4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E223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39" name="Graphic 3638">
            <a:extLst>
              <a:ext uri="{FF2B5EF4-FFF2-40B4-BE49-F238E27FC236}">
                <a16:creationId xmlns:a16="http://schemas.microsoft.com/office/drawing/2014/main" id="{9CA74176-97B8-D629-912E-BE228E992AA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33629601" y="124690"/>
            <a:ext cx="45875383" cy="7191379"/>
          </a:xfrm>
          <a:prstGeom prst="rect">
            <a:avLst/>
          </a:prstGeom>
        </p:spPr>
      </p:pic>
      <p:grpSp>
        <p:nvGrpSpPr>
          <p:cNvPr id="3" name="Graphic 3">
            <a:extLst>
              <a:ext uri="{FF2B5EF4-FFF2-40B4-BE49-F238E27FC236}">
                <a16:creationId xmlns:a16="http://schemas.microsoft.com/office/drawing/2014/main" id="{35D298A2-0469-7CB6-4CC8-F4E19F5804ED}"/>
              </a:ext>
            </a:extLst>
          </p:cNvPr>
          <p:cNvGrpSpPr/>
          <p:nvPr/>
        </p:nvGrpSpPr>
        <p:grpSpPr>
          <a:xfrm>
            <a:off x="2610176" y="5135153"/>
            <a:ext cx="5334709" cy="864659"/>
            <a:chOff x="9185915" y="6363377"/>
            <a:chExt cx="1441571" cy="151141"/>
          </a:xfrm>
          <a:solidFill>
            <a:srgbClr val="D2C6B3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4E43004-588E-D0B0-5BD5-63A3AB3BF169}"/>
                </a:ext>
              </a:extLst>
            </p:cNvPr>
            <p:cNvSpPr/>
            <p:nvPr/>
          </p:nvSpPr>
          <p:spPr>
            <a:xfrm>
              <a:off x="9328563" y="6407265"/>
              <a:ext cx="123695" cy="12394"/>
            </a:xfrm>
            <a:custGeom>
              <a:avLst/>
              <a:gdLst>
                <a:gd name="connsiteX0" fmla="*/ 0 w 123695"/>
                <a:gd name="connsiteY0" fmla="*/ 633 h 12394"/>
                <a:gd name="connsiteX1" fmla="*/ 7209 w 123695"/>
                <a:gd name="connsiteY1" fmla="*/ 4427 h 12394"/>
                <a:gd name="connsiteX2" fmla="*/ 13280 w 123695"/>
                <a:gd name="connsiteY2" fmla="*/ 7336 h 12394"/>
                <a:gd name="connsiteX3" fmla="*/ 37691 w 123695"/>
                <a:gd name="connsiteY3" fmla="*/ 6703 h 12394"/>
                <a:gd name="connsiteX4" fmla="*/ 62101 w 123695"/>
                <a:gd name="connsiteY4" fmla="*/ 6071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1 h 12394"/>
                <a:gd name="connsiteX9" fmla="*/ 64504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9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5 h 12394"/>
                <a:gd name="connsiteX16" fmla="*/ 27699 w 123695"/>
                <a:gd name="connsiteY16" fmla="*/ 1771 h 12394"/>
                <a:gd name="connsiteX17" fmla="*/ 127 w 123695"/>
                <a:gd name="connsiteY17" fmla="*/ 633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633"/>
                  </a:moveTo>
                  <a:cubicBezTo>
                    <a:pt x="0" y="633"/>
                    <a:pt x="3668" y="2909"/>
                    <a:pt x="7209" y="4427"/>
                  </a:cubicBezTo>
                  <a:lnTo>
                    <a:pt x="13280" y="7336"/>
                  </a:lnTo>
                  <a:lnTo>
                    <a:pt x="37691" y="6703"/>
                  </a:lnTo>
                  <a:lnTo>
                    <a:pt x="62101" y="6071"/>
                  </a:lnTo>
                  <a:lnTo>
                    <a:pt x="70954" y="8980"/>
                  </a:lnTo>
                  <a:cubicBezTo>
                    <a:pt x="75760" y="10498"/>
                    <a:pt x="86890" y="12016"/>
                    <a:pt x="95617" y="12142"/>
                  </a:cubicBezTo>
                  <a:lnTo>
                    <a:pt x="111427" y="12395"/>
                  </a:lnTo>
                  <a:lnTo>
                    <a:pt x="87902" y="8601"/>
                  </a:lnTo>
                  <a:lnTo>
                    <a:pt x="64504" y="4806"/>
                  </a:lnTo>
                  <a:lnTo>
                    <a:pt x="94099" y="4047"/>
                  </a:lnTo>
                  <a:lnTo>
                    <a:pt x="123695" y="3289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5"/>
                  </a:lnTo>
                  <a:lnTo>
                    <a:pt x="27699" y="1771"/>
                  </a:lnTo>
                  <a:cubicBezTo>
                    <a:pt x="11889" y="633"/>
                    <a:pt x="-379" y="127"/>
                    <a:pt x="127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A1BC2D4-813B-1CF2-09E4-7250F77A9BDA}"/>
                </a:ext>
              </a:extLst>
            </p:cNvPr>
            <p:cNvSpPr/>
            <p:nvPr/>
          </p:nvSpPr>
          <p:spPr>
            <a:xfrm>
              <a:off x="9259507" y="6416498"/>
              <a:ext cx="92580" cy="14798"/>
            </a:xfrm>
            <a:custGeom>
              <a:avLst/>
              <a:gdLst>
                <a:gd name="connsiteX0" fmla="*/ 0 w 92580"/>
                <a:gd name="connsiteY0" fmla="*/ 2783 h 14798"/>
                <a:gd name="connsiteX1" fmla="*/ 7842 w 92580"/>
                <a:gd name="connsiteY1" fmla="*/ 5059 h 14798"/>
                <a:gd name="connsiteX2" fmla="*/ 26813 w 92580"/>
                <a:gd name="connsiteY2" fmla="*/ 9233 h 14798"/>
                <a:gd name="connsiteX3" fmla="*/ 53626 w 92580"/>
                <a:gd name="connsiteY3" fmla="*/ 14798 h 14798"/>
                <a:gd name="connsiteX4" fmla="*/ 73104 w 92580"/>
                <a:gd name="connsiteY4" fmla="*/ 11762 h 14798"/>
                <a:gd name="connsiteX5" fmla="*/ 92581 w 92580"/>
                <a:gd name="connsiteY5" fmla="*/ 7209 h 14798"/>
                <a:gd name="connsiteX6" fmla="*/ 92581 w 92580"/>
                <a:gd name="connsiteY6" fmla="*/ 5818 h 14798"/>
                <a:gd name="connsiteX7" fmla="*/ 59318 w 92580"/>
                <a:gd name="connsiteY7" fmla="*/ 6577 h 14798"/>
                <a:gd name="connsiteX8" fmla="*/ 26054 w 92580"/>
                <a:gd name="connsiteY8" fmla="*/ 7336 h 14798"/>
                <a:gd name="connsiteX9" fmla="*/ 34401 w 92580"/>
                <a:gd name="connsiteY9" fmla="*/ 3668 h 14798"/>
                <a:gd name="connsiteX10" fmla="*/ 42749 w 92580"/>
                <a:gd name="connsiteY10" fmla="*/ 0 h 14798"/>
                <a:gd name="connsiteX11" fmla="*/ 21375 w 92580"/>
                <a:gd name="connsiteY11" fmla="*/ 1012 h 14798"/>
                <a:gd name="connsiteX12" fmla="*/ 0 w 92580"/>
                <a:gd name="connsiteY12" fmla="*/ 2909 h 1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580" h="14798">
                  <a:moveTo>
                    <a:pt x="0" y="2783"/>
                  </a:moveTo>
                  <a:cubicBezTo>
                    <a:pt x="0" y="2783"/>
                    <a:pt x="3035" y="3921"/>
                    <a:pt x="7842" y="5059"/>
                  </a:cubicBezTo>
                  <a:cubicBezTo>
                    <a:pt x="12900" y="6197"/>
                    <a:pt x="19604" y="7715"/>
                    <a:pt x="26813" y="9233"/>
                  </a:cubicBezTo>
                  <a:lnTo>
                    <a:pt x="53626" y="14798"/>
                  </a:lnTo>
                  <a:lnTo>
                    <a:pt x="73104" y="11762"/>
                  </a:lnTo>
                  <a:cubicBezTo>
                    <a:pt x="83854" y="10118"/>
                    <a:pt x="92581" y="8095"/>
                    <a:pt x="92581" y="7209"/>
                  </a:cubicBezTo>
                  <a:lnTo>
                    <a:pt x="92581" y="5818"/>
                  </a:lnTo>
                  <a:cubicBezTo>
                    <a:pt x="92581" y="5818"/>
                    <a:pt x="59318" y="6577"/>
                    <a:pt x="59318" y="6577"/>
                  </a:cubicBezTo>
                  <a:lnTo>
                    <a:pt x="26054" y="7336"/>
                  </a:lnTo>
                  <a:lnTo>
                    <a:pt x="34401" y="3668"/>
                  </a:lnTo>
                  <a:lnTo>
                    <a:pt x="42749" y="0"/>
                  </a:lnTo>
                  <a:lnTo>
                    <a:pt x="21375" y="1012"/>
                  </a:lnTo>
                  <a:cubicBezTo>
                    <a:pt x="9612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180EE55-64D5-0875-3992-D559397E2E2F}"/>
                </a:ext>
              </a:extLst>
            </p:cNvPr>
            <p:cNvSpPr/>
            <p:nvPr/>
          </p:nvSpPr>
          <p:spPr>
            <a:xfrm>
              <a:off x="10004585" y="6422315"/>
              <a:ext cx="296589" cy="24157"/>
            </a:xfrm>
            <a:custGeom>
              <a:avLst/>
              <a:gdLst>
                <a:gd name="connsiteX0" fmla="*/ 6197 w 296589"/>
                <a:gd name="connsiteY0" fmla="*/ 11636 h 24157"/>
                <a:gd name="connsiteX1" fmla="*/ 0 w 296589"/>
                <a:gd name="connsiteY1" fmla="*/ 13407 h 24157"/>
                <a:gd name="connsiteX2" fmla="*/ 11509 w 296589"/>
                <a:gd name="connsiteY2" fmla="*/ 16822 h 24157"/>
                <a:gd name="connsiteX3" fmla="*/ 23019 w 296589"/>
                <a:gd name="connsiteY3" fmla="*/ 20363 h 24157"/>
                <a:gd name="connsiteX4" fmla="*/ 16442 w 296589"/>
                <a:gd name="connsiteY4" fmla="*/ 22260 h 24157"/>
                <a:gd name="connsiteX5" fmla="*/ 9866 w 296589"/>
                <a:gd name="connsiteY5" fmla="*/ 24157 h 24157"/>
                <a:gd name="connsiteX6" fmla="*/ 40600 w 296589"/>
                <a:gd name="connsiteY6" fmla="*/ 24157 h 24157"/>
                <a:gd name="connsiteX7" fmla="*/ 71207 w 296589"/>
                <a:gd name="connsiteY7" fmla="*/ 24157 h 24157"/>
                <a:gd name="connsiteX8" fmla="*/ 47682 w 296589"/>
                <a:gd name="connsiteY8" fmla="*/ 21628 h 24157"/>
                <a:gd name="connsiteX9" fmla="*/ 24157 w 296589"/>
                <a:gd name="connsiteY9" fmla="*/ 19098 h 24157"/>
                <a:gd name="connsiteX10" fmla="*/ 32378 w 296589"/>
                <a:gd name="connsiteY10" fmla="*/ 16695 h 24157"/>
                <a:gd name="connsiteX11" fmla="*/ 40346 w 296589"/>
                <a:gd name="connsiteY11" fmla="*/ 14292 h 24157"/>
                <a:gd name="connsiteX12" fmla="*/ 61594 w 296589"/>
                <a:gd name="connsiteY12" fmla="*/ 17581 h 24157"/>
                <a:gd name="connsiteX13" fmla="*/ 82843 w 296589"/>
                <a:gd name="connsiteY13" fmla="*/ 20742 h 24157"/>
                <a:gd name="connsiteX14" fmla="*/ 71586 w 296589"/>
                <a:gd name="connsiteY14" fmla="*/ 17201 h 24157"/>
                <a:gd name="connsiteX15" fmla="*/ 60203 w 296589"/>
                <a:gd name="connsiteY15" fmla="*/ 13786 h 24157"/>
                <a:gd name="connsiteX16" fmla="*/ 83222 w 296589"/>
                <a:gd name="connsiteY16" fmla="*/ 15430 h 24157"/>
                <a:gd name="connsiteX17" fmla="*/ 106241 w 296589"/>
                <a:gd name="connsiteY17" fmla="*/ 17075 h 24157"/>
                <a:gd name="connsiteX18" fmla="*/ 132042 w 296589"/>
                <a:gd name="connsiteY18" fmla="*/ 14545 h 24157"/>
                <a:gd name="connsiteX19" fmla="*/ 157970 w 296589"/>
                <a:gd name="connsiteY19" fmla="*/ 11889 h 24157"/>
                <a:gd name="connsiteX20" fmla="*/ 175930 w 296589"/>
                <a:gd name="connsiteY20" fmla="*/ 15177 h 24157"/>
                <a:gd name="connsiteX21" fmla="*/ 194017 w 296589"/>
                <a:gd name="connsiteY21" fmla="*/ 18466 h 24157"/>
                <a:gd name="connsiteX22" fmla="*/ 245240 w 296589"/>
                <a:gd name="connsiteY22" fmla="*/ 16822 h 24157"/>
                <a:gd name="connsiteX23" fmla="*/ 296590 w 296589"/>
                <a:gd name="connsiteY23" fmla="*/ 15304 h 24157"/>
                <a:gd name="connsiteX24" fmla="*/ 250173 w 296589"/>
                <a:gd name="connsiteY24" fmla="*/ 14671 h 24157"/>
                <a:gd name="connsiteX25" fmla="*/ 203755 w 296589"/>
                <a:gd name="connsiteY25" fmla="*/ 14039 h 24157"/>
                <a:gd name="connsiteX26" fmla="*/ 187060 w 296589"/>
                <a:gd name="connsiteY26" fmla="*/ 11636 h 24157"/>
                <a:gd name="connsiteX27" fmla="*/ 170239 w 296589"/>
                <a:gd name="connsiteY27" fmla="*/ 9106 h 24157"/>
                <a:gd name="connsiteX28" fmla="*/ 193637 w 296589"/>
                <a:gd name="connsiteY28" fmla="*/ 5692 h 24157"/>
                <a:gd name="connsiteX29" fmla="*/ 216909 w 296589"/>
                <a:gd name="connsiteY29" fmla="*/ 2277 h 24157"/>
                <a:gd name="connsiteX30" fmla="*/ 191614 w 296589"/>
                <a:gd name="connsiteY30" fmla="*/ 4047 h 24157"/>
                <a:gd name="connsiteX31" fmla="*/ 166191 w 296589"/>
                <a:gd name="connsiteY31" fmla="*/ 5692 h 24157"/>
                <a:gd name="connsiteX32" fmla="*/ 175804 w 296589"/>
                <a:gd name="connsiteY32" fmla="*/ 2909 h 24157"/>
                <a:gd name="connsiteX33" fmla="*/ 185290 w 296589"/>
                <a:gd name="connsiteY33" fmla="*/ 0 h 24157"/>
                <a:gd name="connsiteX34" fmla="*/ 170744 w 296589"/>
                <a:gd name="connsiteY34" fmla="*/ 0 h 24157"/>
                <a:gd name="connsiteX35" fmla="*/ 156199 w 296589"/>
                <a:gd name="connsiteY35" fmla="*/ 127 h 24157"/>
                <a:gd name="connsiteX36" fmla="*/ 159994 w 296589"/>
                <a:gd name="connsiteY36" fmla="*/ 4047 h 24157"/>
                <a:gd name="connsiteX37" fmla="*/ 163915 w 296589"/>
                <a:gd name="connsiteY37" fmla="*/ 7968 h 24157"/>
                <a:gd name="connsiteX38" fmla="*/ 145576 w 296589"/>
                <a:gd name="connsiteY38" fmla="*/ 9233 h 24157"/>
                <a:gd name="connsiteX39" fmla="*/ 127110 w 296589"/>
                <a:gd name="connsiteY39" fmla="*/ 10498 h 24157"/>
                <a:gd name="connsiteX40" fmla="*/ 136216 w 296589"/>
                <a:gd name="connsiteY40" fmla="*/ 7715 h 24157"/>
                <a:gd name="connsiteX41" fmla="*/ 145576 w 296589"/>
                <a:gd name="connsiteY41" fmla="*/ 4933 h 24157"/>
                <a:gd name="connsiteX42" fmla="*/ 109403 w 296589"/>
                <a:gd name="connsiteY42" fmla="*/ 7462 h 24157"/>
                <a:gd name="connsiteX43" fmla="*/ 73230 w 296589"/>
                <a:gd name="connsiteY43" fmla="*/ 9992 h 24157"/>
                <a:gd name="connsiteX44" fmla="*/ 54892 w 296589"/>
                <a:gd name="connsiteY44" fmla="*/ 8727 h 24157"/>
                <a:gd name="connsiteX45" fmla="*/ 36679 w 296589"/>
                <a:gd name="connsiteY45" fmla="*/ 7336 h 24157"/>
                <a:gd name="connsiteX46" fmla="*/ 46165 w 296589"/>
                <a:gd name="connsiteY46" fmla="*/ 10245 h 24157"/>
                <a:gd name="connsiteX47" fmla="*/ 55650 w 296589"/>
                <a:gd name="connsiteY47" fmla="*/ 13027 h 24157"/>
                <a:gd name="connsiteX48" fmla="*/ 34022 w 296589"/>
                <a:gd name="connsiteY48" fmla="*/ 11383 h 24157"/>
                <a:gd name="connsiteX49" fmla="*/ 12395 w 296589"/>
                <a:gd name="connsiteY49" fmla="*/ 9865 h 24157"/>
                <a:gd name="connsiteX50" fmla="*/ 6197 w 296589"/>
                <a:gd name="connsiteY50" fmla="*/ 11636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6589" h="24157">
                  <a:moveTo>
                    <a:pt x="6197" y="11636"/>
                  </a:moveTo>
                  <a:lnTo>
                    <a:pt x="0" y="13407"/>
                  </a:lnTo>
                  <a:lnTo>
                    <a:pt x="11509" y="16822"/>
                  </a:lnTo>
                  <a:lnTo>
                    <a:pt x="23019" y="20363"/>
                  </a:lnTo>
                  <a:lnTo>
                    <a:pt x="16442" y="22260"/>
                  </a:lnTo>
                  <a:lnTo>
                    <a:pt x="9866" y="24157"/>
                  </a:lnTo>
                  <a:lnTo>
                    <a:pt x="40600" y="24157"/>
                  </a:lnTo>
                  <a:lnTo>
                    <a:pt x="71207" y="24157"/>
                  </a:lnTo>
                  <a:lnTo>
                    <a:pt x="47682" y="21628"/>
                  </a:lnTo>
                  <a:lnTo>
                    <a:pt x="24157" y="19098"/>
                  </a:lnTo>
                  <a:lnTo>
                    <a:pt x="32378" y="16695"/>
                  </a:lnTo>
                  <a:lnTo>
                    <a:pt x="40346" y="14292"/>
                  </a:lnTo>
                  <a:lnTo>
                    <a:pt x="61594" y="17581"/>
                  </a:lnTo>
                  <a:lnTo>
                    <a:pt x="82843" y="20742"/>
                  </a:lnTo>
                  <a:lnTo>
                    <a:pt x="71586" y="17201"/>
                  </a:lnTo>
                  <a:lnTo>
                    <a:pt x="60203" y="13786"/>
                  </a:lnTo>
                  <a:lnTo>
                    <a:pt x="83222" y="15430"/>
                  </a:lnTo>
                  <a:lnTo>
                    <a:pt x="106241" y="17075"/>
                  </a:lnTo>
                  <a:lnTo>
                    <a:pt x="132042" y="14545"/>
                  </a:lnTo>
                  <a:lnTo>
                    <a:pt x="157970" y="11889"/>
                  </a:lnTo>
                  <a:lnTo>
                    <a:pt x="175930" y="15177"/>
                  </a:lnTo>
                  <a:lnTo>
                    <a:pt x="194017" y="18466"/>
                  </a:lnTo>
                  <a:lnTo>
                    <a:pt x="245240" y="16822"/>
                  </a:lnTo>
                  <a:lnTo>
                    <a:pt x="296590" y="15304"/>
                  </a:lnTo>
                  <a:lnTo>
                    <a:pt x="250173" y="14671"/>
                  </a:lnTo>
                  <a:lnTo>
                    <a:pt x="203755" y="14039"/>
                  </a:lnTo>
                  <a:lnTo>
                    <a:pt x="187060" y="11636"/>
                  </a:lnTo>
                  <a:lnTo>
                    <a:pt x="170239" y="9106"/>
                  </a:lnTo>
                  <a:lnTo>
                    <a:pt x="193637" y="5692"/>
                  </a:lnTo>
                  <a:lnTo>
                    <a:pt x="216909" y="2277"/>
                  </a:lnTo>
                  <a:lnTo>
                    <a:pt x="191614" y="4047"/>
                  </a:lnTo>
                  <a:lnTo>
                    <a:pt x="166191" y="5692"/>
                  </a:lnTo>
                  <a:lnTo>
                    <a:pt x="175804" y="2909"/>
                  </a:lnTo>
                  <a:lnTo>
                    <a:pt x="185290" y="0"/>
                  </a:lnTo>
                  <a:lnTo>
                    <a:pt x="170744" y="0"/>
                  </a:lnTo>
                  <a:lnTo>
                    <a:pt x="156199" y="127"/>
                  </a:lnTo>
                  <a:lnTo>
                    <a:pt x="159994" y="4047"/>
                  </a:lnTo>
                  <a:lnTo>
                    <a:pt x="163915" y="7968"/>
                  </a:lnTo>
                  <a:lnTo>
                    <a:pt x="145576" y="9233"/>
                  </a:lnTo>
                  <a:lnTo>
                    <a:pt x="127110" y="10498"/>
                  </a:lnTo>
                  <a:lnTo>
                    <a:pt x="136216" y="7715"/>
                  </a:lnTo>
                  <a:lnTo>
                    <a:pt x="145576" y="4933"/>
                  </a:lnTo>
                  <a:lnTo>
                    <a:pt x="109403" y="7462"/>
                  </a:lnTo>
                  <a:lnTo>
                    <a:pt x="73230" y="9992"/>
                  </a:lnTo>
                  <a:lnTo>
                    <a:pt x="54892" y="8727"/>
                  </a:lnTo>
                  <a:lnTo>
                    <a:pt x="36679" y="7336"/>
                  </a:lnTo>
                  <a:lnTo>
                    <a:pt x="46165" y="10245"/>
                  </a:lnTo>
                  <a:lnTo>
                    <a:pt x="55650" y="13027"/>
                  </a:lnTo>
                  <a:lnTo>
                    <a:pt x="34022" y="11383"/>
                  </a:lnTo>
                  <a:lnTo>
                    <a:pt x="12395" y="9865"/>
                  </a:lnTo>
                  <a:lnTo>
                    <a:pt x="6197" y="1163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5BECD95-6947-122C-0A72-E591DD8833C4}"/>
                </a:ext>
              </a:extLst>
            </p:cNvPr>
            <p:cNvSpPr/>
            <p:nvPr/>
          </p:nvSpPr>
          <p:spPr>
            <a:xfrm>
              <a:off x="10095649" y="6432181"/>
              <a:ext cx="26433" cy="4806"/>
            </a:xfrm>
            <a:custGeom>
              <a:avLst/>
              <a:gdLst>
                <a:gd name="connsiteX0" fmla="*/ 0 w 26433"/>
                <a:gd name="connsiteY0" fmla="*/ 2403 h 4806"/>
                <a:gd name="connsiteX1" fmla="*/ 13153 w 26433"/>
                <a:gd name="connsiteY1" fmla="*/ 0 h 4806"/>
                <a:gd name="connsiteX2" fmla="*/ 26433 w 26433"/>
                <a:gd name="connsiteY2" fmla="*/ 2403 h 4806"/>
                <a:gd name="connsiteX3" fmla="*/ 13153 w 26433"/>
                <a:gd name="connsiteY3" fmla="*/ 4806 h 4806"/>
                <a:gd name="connsiteX4" fmla="*/ 0 w 26433"/>
                <a:gd name="connsiteY4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3" h="4806">
                  <a:moveTo>
                    <a:pt x="0" y="2403"/>
                  </a:moveTo>
                  <a:cubicBezTo>
                    <a:pt x="0" y="1012"/>
                    <a:pt x="5944" y="0"/>
                    <a:pt x="13153" y="0"/>
                  </a:cubicBezTo>
                  <a:cubicBezTo>
                    <a:pt x="20489" y="0"/>
                    <a:pt x="26433" y="1138"/>
                    <a:pt x="26433" y="2403"/>
                  </a:cubicBezTo>
                  <a:cubicBezTo>
                    <a:pt x="26433" y="3668"/>
                    <a:pt x="20489" y="4806"/>
                    <a:pt x="13153" y="4806"/>
                  </a:cubicBezTo>
                  <a:cubicBezTo>
                    <a:pt x="5944" y="4806"/>
                    <a:pt x="0" y="366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8706667-85EC-CED7-AC7E-27D4904555EE}"/>
                </a:ext>
              </a:extLst>
            </p:cNvPr>
            <p:cNvSpPr/>
            <p:nvPr/>
          </p:nvSpPr>
          <p:spPr>
            <a:xfrm>
              <a:off x="9301750" y="6402160"/>
              <a:ext cx="70447" cy="14716"/>
            </a:xfrm>
            <a:custGeom>
              <a:avLst/>
              <a:gdLst>
                <a:gd name="connsiteX0" fmla="*/ 0 w 70447"/>
                <a:gd name="connsiteY0" fmla="*/ 552 h 14716"/>
                <a:gd name="connsiteX1" fmla="*/ 10371 w 70447"/>
                <a:gd name="connsiteY1" fmla="*/ 3081 h 14716"/>
                <a:gd name="connsiteX2" fmla="*/ 35161 w 70447"/>
                <a:gd name="connsiteY2" fmla="*/ 8014 h 14716"/>
                <a:gd name="connsiteX3" fmla="*/ 70448 w 70447"/>
                <a:gd name="connsiteY3" fmla="*/ 14717 h 14716"/>
                <a:gd name="connsiteX4" fmla="*/ 45153 w 70447"/>
                <a:gd name="connsiteY4" fmla="*/ 7508 h 14716"/>
                <a:gd name="connsiteX5" fmla="*/ 9866 w 70447"/>
                <a:gd name="connsiteY5" fmla="*/ 46 h 14716"/>
                <a:gd name="connsiteX6" fmla="*/ 0 w 70447"/>
                <a:gd name="connsiteY6" fmla="*/ 552 h 1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447" h="14716">
                  <a:moveTo>
                    <a:pt x="0" y="552"/>
                  </a:moveTo>
                  <a:cubicBezTo>
                    <a:pt x="0" y="552"/>
                    <a:pt x="3921" y="1690"/>
                    <a:pt x="10371" y="3081"/>
                  </a:cubicBezTo>
                  <a:cubicBezTo>
                    <a:pt x="16948" y="4346"/>
                    <a:pt x="25675" y="6117"/>
                    <a:pt x="35161" y="8014"/>
                  </a:cubicBezTo>
                  <a:lnTo>
                    <a:pt x="70448" y="14717"/>
                  </a:lnTo>
                  <a:lnTo>
                    <a:pt x="45153" y="7508"/>
                  </a:lnTo>
                  <a:cubicBezTo>
                    <a:pt x="31240" y="3587"/>
                    <a:pt x="15304" y="172"/>
                    <a:pt x="9866" y="46"/>
                  </a:cubicBezTo>
                  <a:cubicBezTo>
                    <a:pt x="4427" y="-81"/>
                    <a:pt x="0" y="46"/>
                    <a:pt x="0" y="5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C609E8B-F464-20BF-E1FB-1F4277EEE98E}"/>
                </a:ext>
              </a:extLst>
            </p:cNvPr>
            <p:cNvSpPr/>
            <p:nvPr/>
          </p:nvSpPr>
          <p:spPr>
            <a:xfrm>
              <a:off x="9407359" y="6389558"/>
              <a:ext cx="44899" cy="6450"/>
            </a:xfrm>
            <a:custGeom>
              <a:avLst/>
              <a:gdLst>
                <a:gd name="connsiteX0" fmla="*/ 6956 w 44899"/>
                <a:gd name="connsiteY0" fmla="*/ 1012 h 6450"/>
                <a:gd name="connsiteX1" fmla="*/ 0 w 44899"/>
                <a:gd name="connsiteY1" fmla="*/ 2150 h 6450"/>
                <a:gd name="connsiteX2" fmla="*/ 8726 w 44899"/>
                <a:gd name="connsiteY2" fmla="*/ 3921 h 6450"/>
                <a:gd name="connsiteX3" fmla="*/ 31240 w 44899"/>
                <a:gd name="connsiteY3" fmla="*/ 6071 h 6450"/>
                <a:gd name="connsiteX4" fmla="*/ 44899 w 44899"/>
                <a:gd name="connsiteY4" fmla="*/ 6450 h 6450"/>
                <a:gd name="connsiteX5" fmla="*/ 29342 w 44899"/>
                <a:gd name="connsiteY5" fmla="*/ 3162 h 6450"/>
                <a:gd name="connsiteX6" fmla="*/ 13659 w 44899"/>
                <a:gd name="connsiteY6" fmla="*/ 0 h 6450"/>
                <a:gd name="connsiteX7" fmla="*/ 6830 w 44899"/>
                <a:gd name="connsiteY7" fmla="*/ 113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450">
                  <a:moveTo>
                    <a:pt x="6956" y="1012"/>
                  </a:moveTo>
                  <a:lnTo>
                    <a:pt x="0" y="2150"/>
                  </a:lnTo>
                  <a:lnTo>
                    <a:pt x="8726" y="3921"/>
                  </a:lnTo>
                  <a:cubicBezTo>
                    <a:pt x="13532" y="4933"/>
                    <a:pt x="23777" y="5944"/>
                    <a:pt x="31240" y="6071"/>
                  </a:cubicBezTo>
                  <a:lnTo>
                    <a:pt x="44899" y="6450"/>
                  </a:lnTo>
                  <a:lnTo>
                    <a:pt x="29342" y="3162"/>
                  </a:lnTo>
                  <a:lnTo>
                    <a:pt x="13659" y="0"/>
                  </a:lnTo>
                  <a:lnTo>
                    <a:pt x="68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E14C42B-0FAE-9376-F1D2-A70D0B2AC969}"/>
                </a:ext>
              </a:extLst>
            </p:cNvPr>
            <p:cNvSpPr/>
            <p:nvPr/>
          </p:nvSpPr>
          <p:spPr>
            <a:xfrm>
              <a:off x="10055682" y="6450115"/>
              <a:ext cx="48359" cy="3592"/>
            </a:xfrm>
            <a:custGeom>
              <a:avLst/>
              <a:gdLst>
                <a:gd name="connsiteX0" fmla="*/ 127 w 48359"/>
                <a:gd name="connsiteY0" fmla="*/ 405 h 3592"/>
                <a:gd name="connsiteX1" fmla="*/ 20616 w 48359"/>
                <a:gd name="connsiteY1" fmla="*/ 2934 h 3592"/>
                <a:gd name="connsiteX2" fmla="*/ 47556 w 48359"/>
                <a:gd name="connsiteY2" fmla="*/ 3188 h 3592"/>
                <a:gd name="connsiteX3" fmla="*/ 27066 w 48359"/>
                <a:gd name="connsiteY3" fmla="*/ 658 h 3592"/>
                <a:gd name="connsiteX4" fmla="*/ 0 w 48359"/>
                <a:gd name="connsiteY4" fmla="*/ 405 h 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59" h="3592">
                  <a:moveTo>
                    <a:pt x="127" y="405"/>
                  </a:moveTo>
                  <a:cubicBezTo>
                    <a:pt x="127" y="405"/>
                    <a:pt x="9233" y="2176"/>
                    <a:pt x="20616" y="2934"/>
                  </a:cubicBezTo>
                  <a:cubicBezTo>
                    <a:pt x="31746" y="3693"/>
                    <a:pt x="44015" y="3820"/>
                    <a:pt x="47556" y="3188"/>
                  </a:cubicBezTo>
                  <a:cubicBezTo>
                    <a:pt x="51224" y="2555"/>
                    <a:pt x="41991" y="1417"/>
                    <a:pt x="27066" y="658"/>
                  </a:cubicBezTo>
                  <a:cubicBezTo>
                    <a:pt x="12142" y="-101"/>
                    <a:pt x="0" y="-228"/>
                    <a:pt x="0" y="4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4C30323-6E14-AC5B-653F-610F98B91E8F}"/>
                </a:ext>
              </a:extLst>
            </p:cNvPr>
            <p:cNvSpPr/>
            <p:nvPr/>
          </p:nvSpPr>
          <p:spPr>
            <a:xfrm>
              <a:off x="9326160" y="6405721"/>
              <a:ext cx="35455" cy="4352"/>
            </a:xfrm>
            <a:custGeom>
              <a:avLst/>
              <a:gdLst>
                <a:gd name="connsiteX0" fmla="*/ 0 w 35455"/>
                <a:gd name="connsiteY0" fmla="*/ 279 h 4352"/>
                <a:gd name="connsiteX1" fmla="*/ 14039 w 35455"/>
                <a:gd name="connsiteY1" fmla="*/ 3188 h 4352"/>
                <a:gd name="connsiteX2" fmla="*/ 34529 w 35455"/>
                <a:gd name="connsiteY2" fmla="*/ 4073 h 4352"/>
                <a:gd name="connsiteX3" fmla="*/ 20489 w 35455"/>
                <a:gd name="connsiteY3" fmla="*/ 1164 h 4352"/>
                <a:gd name="connsiteX4" fmla="*/ 0 w 35455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5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5" y="4200"/>
                    <a:pt x="30987" y="4705"/>
                    <a:pt x="34529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8040A15-B260-10A8-F88B-832737072A5F}"/>
                </a:ext>
              </a:extLst>
            </p:cNvPr>
            <p:cNvSpPr/>
            <p:nvPr/>
          </p:nvSpPr>
          <p:spPr>
            <a:xfrm>
              <a:off x="9321987" y="6392340"/>
              <a:ext cx="35413" cy="3541"/>
            </a:xfrm>
            <a:custGeom>
              <a:avLst/>
              <a:gdLst>
                <a:gd name="connsiteX0" fmla="*/ 8853 w 35413"/>
                <a:gd name="connsiteY0" fmla="*/ 1391 h 3541"/>
                <a:gd name="connsiteX1" fmla="*/ 0 w 35413"/>
                <a:gd name="connsiteY1" fmla="*/ 2783 h 3541"/>
                <a:gd name="connsiteX2" fmla="*/ 17706 w 35413"/>
                <a:gd name="connsiteY2" fmla="*/ 3162 h 3541"/>
                <a:gd name="connsiteX3" fmla="*/ 35414 w 35413"/>
                <a:gd name="connsiteY3" fmla="*/ 3541 h 3541"/>
                <a:gd name="connsiteX4" fmla="*/ 26560 w 35413"/>
                <a:gd name="connsiteY4" fmla="*/ 1771 h 3541"/>
                <a:gd name="connsiteX5" fmla="*/ 17706 w 35413"/>
                <a:gd name="connsiteY5" fmla="*/ 0 h 3541"/>
                <a:gd name="connsiteX6" fmla="*/ 8853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8F66523-7E5E-41D6-681B-F271E72668BD}"/>
                </a:ext>
              </a:extLst>
            </p:cNvPr>
            <p:cNvSpPr/>
            <p:nvPr/>
          </p:nvSpPr>
          <p:spPr>
            <a:xfrm>
              <a:off x="10069088" y="6458868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8DA8148-2AC0-4EFA-0DE9-A94744D9C7B5}"/>
                </a:ext>
              </a:extLst>
            </p:cNvPr>
            <p:cNvSpPr/>
            <p:nvPr/>
          </p:nvSpPr>
          <p:spPr>
            <a:xfrm>
              <a:off x="9393952" y="6428134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036" y="2277"/>
                    <a:pt x="6704" y="2403"/>
                  </a:cubicBezTo>
                  <a:cubicBezTo>
                    <a:pt x="10371" y="2403"/>
                    <a:pt x="13281" y="2023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327A22D-C008-8B11-9F29-D567B4C62B18}"/>
                </a:ext>
              </a:extLst>
            </p:cNvPr>
            <p:cNvSpPr/>
            <p:nvPr/>
          </p:nvSpPr>
          <p:spPr>
            <a:xfrm>
              <a:off x="9335393" y="6387787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783 h 3667"/>
                <a:gd name="connsiteX2" fmla="*/ 17580 w 35286"/>
                <a:gd name="connsiteY2" fmla="*/ 3162 h 3667"/>
                <a:gd name="connsiteX3" fmla="*/ 35287 w 35286"/>
                <a:gd name="connsiteY3" fmla="*/ 3668 h 3667"/>
                <a:gd name="connsiteX4" fmla="*/ 26433 w 35286"/>
                <a:gd name="connsiteY4" fmla="*/ 1770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783"/>
                  </a:lnTo>
                  <a:lnTo>
                    <a:pt x="17580" y="3162"/>
                  </a:lnTo>
                  <a:lnTo>
                    <a:pt x="35287" y="3668"/>
                  </a:lnTo>
                  <a:lnTo>
                    <a:pt x="26433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B17F31A-EE62-051A-DF0B-A6DD29EBE0A7}"/>
                </a:ext>
              </a:extLst>
            </p:cNvPr>
            <p:cNvSpPr/>
            <p:nvPr/>
          </p:nvSpPr>
          <p:spPr>
            <a:xfrm>
              <a:off x="9407738" y="6411565"/>
              <a:ext cx="13279" cy="2402"/>
            </a:xfrm>
            <a:custGeom>
              <a:avLst/>
              <a:gdLst>
                <a:gd name="connsiteX0" fmla="*/ 0 w 13279"/>
                <a:gd name="connsiteY0" fmla="*/ 1012 h 2402"/>
                <a:gd name="connsiteX1" fmla="*/ 6577 w 13279"/>
                <a:gd name="connsiteY1" fmla="*/ 2403 h 2402"/>
                <a:gd name="connsiteX2" fmla="*/ 13280 w 13279"/>
                <a:gd name="connsiteY2" fmla="*/ 1391 h 2402"/>
                <a:gd name="connsiteX3" fmla="*/ 6577 w 13279"/>
                <a:gd name="connsiteY3" fmla="*/ 0 h 2402"/>
                <a:gd name="connsiteX4" fmla="*/ 0 w 13279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C3E8C8F-47C3-E9D4-58BF-38A343996229}"/>
                </a:ext>
              </a:extLst>
            </p:cNvPr>
            <p:cNvSpPr/>
            <p:nvPr/>
          </p:nvSpPr>
          <p:spPr>
            <a:xfrm>
              <a:off x="9426457" y="6477586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D0EB763-AF91-3D04-CA3B-92CDAE23B4B1}"/>
                </a:ext>
              </a:extLst>
            </p:cNvPr>
            <p:cNvSpPr/>
            <p:nvPr/>
          </p:nvSpPr>
          <p:spPr>
            <a:xfrm>
              <a:off x="9445808" y="6415739"/>
              <a:ext cx="86636" cy="10497"/>
            </a:xfrm>
            <a:custGeom>
              <a:avLst/>
              <a:gdLst>
                <a:gd name="connsiteX0" fmla="*/ 7336 w 86636"/>
                <a:gd name="connsiteY0" fmla="*/ 2024 h 10497"/>
                <a:gd name="connsiteX1" fmla="*/ 0 w 86636"/>
                <a:gd name="connsiteY1" fmla="*/ 4047 h 10497"/>
                <a:gd name="connsiteX2" fmla="*/ 26433 w 86636"/>
                <a:gd name="connsiteY2" fmla="*/ 7336 h 10497"/>
                <a:gd name="connsiteX3" fmla="*/ 52867 w 86636"/>
                <a:gd name="connsiteY3" fmla="*/ 10497 h 10497"/>
                <a:gd name="connsiteX4" fmla="*/ 45153 w 86636"/>
                <a:gd name="connsiteY4" fmla="*/ 6577 h 10497"/>
                <a:gd name="connsiteX5" fmla="*/ 37438 w 86636"/>
                <a:gd name="connsiteY5" fmla="*/ 2656 h 10497"/>
                <a:gd name="connsiteX6" fmla="*/ 61973 w 86636"/>
                <a:gd name="connsiteY6" fmla="*/ 4932 h 10497"/>
                <a:gd name="connsiteX7" fmla="*/ 86637 w 86636"/>
                <a:gd name="connsiteY7" fmla="*/ 7083 h 10497"/>
                <a:gd name="connsiteX8" fmla="*/ 78543 w 86636"/>
                <a:gd name="connsiteY8" fmla="*/ 5186 h 10497"/>
                <a:gd name="connsiteX9" fmla="*/ 42496 w 86636"/>
                <a:gd name="connsiteY9" fmla="*/ 1644 h 10497"/>
                <a:gd name="connsiteX10" fmla="*/ 14544 w 86636"/>
                <a:gd name="connsiteY10" fmla="*/ 0 h 10497"/>
                <a:gd name="connsiteX11" fmla="*/ 7209 w 86636"/>
                <a:gd name="connsiteY11" fmla="*/ 20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36" h="10497">
                  <a:moveTo>
                    <a:pt x="7336" y="2024"/>
                  </a:moveTo>
                  <a:lnTo>
                    <a:pt x="0" y="4047"/>
                  </a:lnTo>
                  <a:lnTo>
                    <a:pt x="26433" y="7336"/>
                  </a:lnTo>
                  <a:lnTo>
                    <a:pt x="52867" y="10497"/>
                  </a:lnTo>
                  <a:lnTo>
                    <a:pt x="45153" y="6577"/>
                  </a:lnTo>
                  <a:lnTo>
                    <a:pt x="37438" y="2656"/>
                  </a:lnTo>
                  <a:lnTo>
                    <a:pt x="61973" y="4932"/>
                  </a:lnTo>
                  <a:lnTo>
                    <a:pt x="86637" y="7083"/>
                  </a:lnTo>
                  <a:lnTo>
                    <a:pt x="78543" y="5186"/>
                  </a:lnTo>
                  <a:cubicBezTo>
                    <a:pt x="74116" y="4174"/>
                    <a:pt x="57927" y="2656"/>
                    <a:pt x="42496" y="1644"/>
                  </a:cubicBezTo>
                  <a:lnTo>
                    <a:pt x="14544" y="0"/>
                  </a:lnTo>
                  <a:lnTo>
                    <a:pt x="7209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0292794-138D-80E2-1686-42FE257D3553}"/>
                </a:ext>
              </a:extLst>
            </p:cNvPr>
            <p:cNvSpPr/>
            <p:nvPr/>
          </p:nvSpPr>
          <p:spPr>
            <a:xfrm>
              <a:off x="9316448" y="6383688"/>
              <a:ext cx="33490" cy="11055"/>
            </a:xfrm>
            <a:custGeom>
              <a:avLst/>
              <a:gdLst>
                <a:gd name="connsiteX0" fmla="*/ 606 w 33490"/>
                <a:gd name="connsiteY0" fmla="*/ 52 h 11055"/>
                <a:gd name="connsiteX1" fmla="*/ 14645 w 33490"/>
                <a:gd name="connsiteY1" fmla="*/ 5869 h 11055"/>
                <a:gd name="connsiteX2" fmla="*/ 33364 w 33490"/>
                <a:gd name="connsiteY2" fmla="*/ 11055 h 11055"/>
                <a:gd name="connsiteX3" fmla="*/ 33364 w 33490"/>
                <a:gd name="connsiteY3" fmla="*/ 7134 h 11055"/>
                <a:gd name="connsiteX4" fmla="*/ 33490 w 33490"/>
                <a:gd name="connsiteY4" fmla="*/ 3213 h 11055"/>
                <a:gd name="connsiteX5" fmla="*/ 19451 w 33490"/>
                <a:gd name="connsiteY5" fmla="*/ 1316 h 11055"/>
                <a:gd name="connsiteX6" fmla="*/ 606 w 33490"/>
                <a:gd name="connsiteY6" fmla="*/ 178 h 1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55">
                  <a:moveTo>
                    <a:pt x="606" y="52"/>
                  </a:moveTo>
                  <a:cubicBezTo>
                    <a:pt x="-2050" y="431"/>
                    <a:pt x="4274" y="3087"/>
                    <a:pt x="14645" y="5869"/>
                  </a:cubicBezTo>
                  <a:lnTo>
                    <a:pt x="33364" y="11055"/>
                  </a:lnTo>
                  <a:lnTo>
                    <a:pt x="33364" y="7134"/>
                  </a:lnTo>
                  <a:cubicBezTo>
                    <a:pt x="33364" y="7134"/>
                    <a:pt x="33490" y="3213"/>
                    <a:pt x="33490" y="3213"/>
                  </a:cubicBezTo>
                  <a:lnTo>
                    <a:pt x="19451" y="1316"/>
                  </a:lnTo>
                  <a:cubicBezTo>
                    <a:pt x="11736" y="304"/>
                    <a:pt x="3262" y="-328"/>
                    <a:pt x="606" y="1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EC84271-E763-5105-A154-F3A34F4630F5}"/>
                </a:ext>
              </a:extLst>
            </p:cNvPr>
            <p:cNvSpPr/>
            <p:nvPr/>
          </p:nvSpPr>
          <p:spPr>
            <a:xfrm>
              <a:off x="9354744" y="6400814"/>
              <a:ext cx="43381" cy="8220"/>
            </a:xfrm>
            <a:custGeom>
              <a:avLst/>
              <a:gdLst>
                <a:gd name="connsiteX0" fmla="*/ 0 w 43381"/>
                <a:gd name="connsiteY0" fmla="*/ 2024 h 8220"/>
                <a:gd name="connsiteX1" fmla="*/ 21628 w 43381"/>
                <a:gd name="connsiteY1" fmla="*/ 6197 h 8220"/>
                <a:gd name="connsiteX2" fmla="*/ 43382 w 43381"/>
                <a:gd name="connsiteY2" fmla="*/ 8221 h 8220"/>
                <a:gd name="connsiteX3" fmla="*/ 26687 w 43381"/>
                <a:gd name="connsiteY3" fmla="*/ 4174 h 8220"/>
                <a:gd name="connsiteX4" fmla="*/ 5059 w 43381"/>
                <a:gd name="connsiteY4" fmla="*/ 0 h 8220"/>
                <a:gd name="connsiteX5" fmla="*/ 0 w 43381"/>
                <a:gd name="connsiteY5" fmla="*/ 2024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381" h="8220">
                  <a:moveTo>
                    <a:pt x="0" y="2024"/>
                  </a:moveTo>
                  <a:cubicBezTo>
                    <a:pt x="0" y="3162"/>
                    <a:pt x="9739" y="5059"/>
                    <a:pt x="21628" y="6197"/>
                  </a:cubicBezTo>
                  <a:lnTo>
                    <a:pt x="43382" y="8221"/>
                  </a:lnTo>
                  <a:lnTo>
                    <a:pt x="26687" y="4174"/>
                  </a:lnTo>
                  <a:cubicBezTo>
                    <a:pt x="17454" y="1897"/>
                    <a:pt x="7715" y="0"/>
                    <a:pt x="5059" y="0"/>
                  </a:cubicBezTo>
                  <a:cubicBezTo>
                    <a:pt x="2277" y="0"/>
                    <a:pt x="0" y="885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B0EB61B-B896-12A9-506D-06CC03AD4816}"/>
                </a:ext>
              </a:extLst>
            </p:cNvPr>
            <p:cNvSpPr/>
            <p:nvPr/>
          </p:nvSpPr>
          <p:spPr>
            <a:xfrm>
              <a:off x="9355124" y="6385510"/>
              <a:ext cx="65008" cy="9359"/>
            </a:xfrm>
            <a:custGeom>
              <a:avLst/>
              <a:gdLst>
                <a:gd name="connsiteX0" fmla="*/ 0 w 65008"/>
                <a:gd name="connsiteY0" fmla="*/ 1771 h 9359"/>
                <a:gd name="connsiteX1" fmla="*/ 7842 w 65008"/>
                <a:gd name="connsiteY1" fmla="*/ 3921 h 9359"/>
                <a:gd name="connsiteX2" fmla="*/ 15683 w 65008"/>
                <a:gd name="connsiteY2" fmla="*/ 5565 h 9359"/>
                <a:gd name="connsiteX3" fmla="*/ 36426 w 65008"/>
                <a:gd name="connsiteY3" fmla="*/ 4553 h 9359"/>
                <a:gd name="connsiteX4" fmla="*/ 57167 w 65008"/>
                <a:gd name="connsiteY4" fmla="*/ 3541 h 9359"/>
                <a:gd name="connsiteX5" fmla="*/ 46290 w 65008"/>
                <a:gd name="connsiteY5" fmla="*/ 6450 h 9359"/>
                <a:gd name="connsiteX6" fmla="*/ 35414 w 65008"/>
                <a:gd name="connsiteY6" fmla="*/ 9360 h 9359"/>
                <a:gd name="connsiteX7" fmla="*/ 50211 w 65008"/>
                <a:gd name="connsiteY7" fmla="*/ 8095 h 9359"/>
                <a:gd name="connsiteX8" fmla="*/ 65009 w 65008"/>
                <a:gd name="connsiteY8" fmla="*/ 6830 h 9359"/>
                <a:gd name="connsiteX9" fmla="*/ 58179 w 65008"/>
                <a:gd name="connsiteY9" fmla="*/ 3415 h 9359"/>
                <a:gd name="connsiteX10" fmla="*/ 51350 w 65008"/>
                <a:gd name="connsiteY10" fmla="*/ 0 h 9359"/>
                <a:gd name="connsiteX11" fmla="*/ 25675 w 65008"/>
                <a:gd name="connsiteY11" fmla="*/ 633 h 9359"/>
                <a:gd name="connsiteX12" fmla="*/ 7588 w 65008"/>
                <a:gd name="connsiteY12" fmla="*/ 1265 h 9359"/>
                <a:gd name="connsiteX13" fmla="*/ 0 w 65008"/>
                <a:gd name="connsiteY13" fmla="*/ 1771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08" h="9359">
                  <a:moveTo>
                    <a:pt x="0" y="1771"/>
                  </a:moveTo>
                  <a:cubicBezTo>
                    <a:pt x="0" y="1771"/>
                    <a:pt x="3541" y="3036"/>
                    <a:pt x="7842" y="3921"/>
                  </a:cubicBezTo>
                  <a:lnTo>
                    <a:pt x="15683" y="5565"/>
                  </a:lnTo>
                  <a:lnTo>
                    <a:pt x="36426" y="4553"/>
                  </a:lnTo>
                  <a:lnTo>
                    <a:pt x="57167" y="3541"/>
                  </a:lnTo>
                  <a:lnTo>
                    <a:pt x="46290" y="6450"/>
                  </a:lnTo>
                  <a:lnTo>
                    <a:pt x="35414" y="9360"/>
                  </a:lnTo>
                  <a:lnTo>
                    <a:pt x="50211" y="8095"/>
                  </a:lnTo>
                  <a:lnTo>
                    <a:pt x="65009" y="6830"/>
                  </a:lnTo>
                  <a:lnTo>
                    <a:pt x="58179" y="3415"/>
                  </a:lnTo>
                  <a:lnTo>
                    <a:pt x="51350" y="0"/>
                  </a:lnTo>
                  <a:lnTo>
                    <a:pt x="25675" y="633"/>
                  </a:lnTo>
                  <a:cubicBezTo>
                    <a:pt x="18718" y="885"/>
                    <a:pt x="12268" y="1012"/>
                    <a:pt x="7588" y="1265"/>
                  </a:cubicBezTo>
                  <a:cubicBezTo>
                    <a:pt x="2909" y="1518"/>
                    <a:pt x="0" y="1771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8DC1345-D596-0E24-AEAD-3798F317BE2D}"/>
                </a:ext>
              </a:extLst>
            </p:cNvPr>
            <p:cNvSpPr/>
            <p:nvPr/>
          </p:nvSpPr>
          <p:spPr>
            <a:xfrm>
              <a:off x="10095649" y="6456338"/>
              <a:ext cx="13153" cy="2529"/>
            </a:xfrm>
            <a:custGeom>
              <a:avLst/>
              <a:gdLst>
                <a:gd name="connsiteX0" fmla="*/ 0 w 13153"/>
                <a:gd name="connsiteY0" fmla="*/ 1265 h 2529"/>
                <a:gd name="connsiteX1" fmla="*/ 6576 w 13153"/>
                <a:gd name="connsiteY1" fmla="*/ 2530 h 2529"/>
                <a:gd name="connsiteX2" fmla="*/ 13153 w 13153"/>
                <a:gd name="connsiteY2" fmla="*/ 1265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5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5"/>
                  </a:cubicBezTo>
                  <a:cubicBezTo>
                    <a:pt x="13153" y="506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2356B1B-A7F2-69BA-61A1-71E2194B9943}"/>
                </a:ext>
              </a:extLst>
            </p:cNvPr>
            <p:cNvSpPr/>
            <p:nvPr/>
          </p:nvSpPr>
          <p:spPr>
            <a:xfrm>
              <a:off x="9419880" y="6460259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1940F17-67BC-3E63-E75D-14EC45060D4B}"/>
                </a:ext>
              </a:extLst>
            </p:cNvPr>
            <p:cNvSpPr/>
            <p:nvPr/>
          </p:nvSpPr>
          <p:spPr>
            <a:xfrm>
              <a:off x="9366001" y="640359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6841487E-49CB-8654-C4FF-7FB71E04AA8C}"/>
                </a:ext>
              </a:extLst>
            </p:cNvPr>
            <p:cNvSpPr/>
            <p:nvPr/>
          </p:nvSpPr>
          <p:spPr>
            <a:xfrm>
              <a:off x="9366886" y="6393928"/>
              <a:ext cx="177953" cy="19280"/>
            </a:xfrm>
            <a:custGeom>
              <a:avLst/>
              <a:gdLst>
                <a:gd name="connsiteX0" fmla="*/ 7209 w 177953"/>
                <a:gd name="connsiteY0" fmla="*/ 3850 h 19280"/>
                <a:gd name="connsiteX1" fmla="*/ 0 w 177953"/>
                <a:gd name="connsiteY1" fmla="*/ 7012 h 19280"/>
                <a:gd name="connsiteX2" fmla="*/ 13407 w 177953"/>
                <a:gd name="connsiteY2" fmla="*/ 7392 h 19280"/>
                <a:gd name="connsiteX3" fmla="*/ 55144 w 177953"/>
                <a:gd name="connsiteY3" fmla="*/ 13210 h 19280"/>
                <a:gd name="connsiteX4" fmla="*/ 94985 w 177953"/>
                <a:gd name="connsiteY4" fmla="*/ 19028 h 19280"/>
                <a:gd name="connsiteX5" fmla="*/ 106494 w 177953"/>
                <a:gd name="connsiteY5" fmla="*/ 19281 h 19280"/>
                <a:gd name="connsiteX6" fmla="*/ 98905 w 177953"/>
                <a:gd name="connsiteY6" fmla="*/ 16877 h 19280"/>
                <a:gd name="connsiteX7" fmla="*/ 91316 w 177953"/>
                <a:gd name="connsiteY7" fmla="*/ 14475 h 19280"/>
                <a:gd name="connsiteX8" fmla="*/ 134571 w 177953"/>
                <a:gd name="connsiteY8" fmla="*/ 14728 h 19280"/>
                <a:gd name="connsiteX9" fmla="*/ 177954 w 177953"/>
                <a:gd name="connsiteY9" fmla="*/ 14980 h 19280"/>
                <a:gd name="connsiteX10" fmla="*/ 120659 w 177953"/>
                <a:gd name="connsiteY10" fmla="*/ 9542 h 19280"/>
                <a:gd name="connsiteX11" fmla="*/ 63365 w 177953"/>
                <a:gd name="connsiteY11" fmla="*/ 4103 h 19280"/>
                <a:gd name="connsiteX12" fmla="*/ 79554 w 177953"/>
                <a:gd name="connsiteY12" fmla="*/ 8024 h 19280"/>
                <a:gd name="connsiteX13" fmla="*/ 95743 w 177953"/>
                <a:gd name="connsiteY13" fmla="*/ 11945 h 19280"/>
                <a:gd name="connsiteX14" fmla="*/ 87017 w 177953"/>
                <a:gd name="connsiteY14" fmla="*/ 13336 h 19280"/>
                <a:gd name="connsiteX15" fmla="*/ 78416 w 177953"/>
                <a:gd name="connsiteY15" fmla="*/ 14728 h 19280"/>
                <a:gd name="connsiteX16" fmla="*/ 52361 w 177953"/>
                <a:gd name="connsiteY16" fmla="*/ 9036 h 19280"/>
                <a:gd name="connsiteX17" fmla="*/ 26307 w 177953"/>
                <a:gd name="connsiteY17" fmla="*/ 3345 h 19280"/>
                <a:gd name="connsiteX18" fmla="*/ 53626 w 177953"/>
                <a:gd name="connsiteY18" fmla="*/ 2459 h 19280"/>
                <a:gd name="connsiteX19" fmla="*/ 76013 w 177953"/>
                <a:gd name="connsiteY19" fmla="*/ 562 h 19280"/>
                <a:gd name="connsiteX20" fmla="*/ 42875 w 177953"/>
                <a:gd name="connsiteY20" fmla="*/ 183 h 19280"/>
                <a:gd name="connsiteX21" fmla="*/ 14544 w 177953"/>
                <a:gd name="connsiteY21" fmla="*/ 815 h 19280"/>
                <a:gd name="connsiteX22" fmla="*/ 7335 w 177953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9280">
                  <a:moveTo>
                    <a:pt x="7209" y="3850"/>
                  </a:moveTo>
                  <a:lnTo>
                    <a:pt x="0" y="7012"/>
                  </a:lnTo>
                  <a:lnTo>
                    <a:pt x="13407" y="7392"/>
                  </a:lnTo>
                  <a:cubicBezTo>
                    <a:pt x="20742" y="7518"/>
                    <a:pt x="39587" y="10174"/>
                    <a:pt x="55144" y="13210"/>
                  </a:cubicBezTo>
                  <a:cubicBezTo>
                    <a:pt x="70700" y="16245"/>
                    <a:pt x="88661" y="18901"/>
                    <a:pt x="94985" y="19028"/>
                  </a:cubicBezTo>
                  <a:lnTo>
                    <a:pt x="106494" y="19281"/>
                  </a:lnTo>
                  <a:lnTo>
                    <a:pt x="98905" y="16877"/>
                  </a:lnTo>
                  <a:lnTo>
                    <a:pt x="91316" y="14475"/>
                  </a:lnTo>
                  <a:lnTo>
                    <a:pt x="134571" y="14728"/>
                  </a:lnTo>
                  <a:lnTo>
                    <a:pt x="177954" y="14980"/>
                  </a:lnTo>
                  <a:lnTo>
                    <a:pt x="120659" y="9542"/>
                  </a:lnTo>
                  <a:lnTo>
                    <a:pt x="63365" y="4103"/>
                  </a:lnTo>
                  <a:lnTo>
                    <a:pt x="79554" y="8024"/>
                  </a:lnTo>
                  <a:lnTo>
                    <a:pt x="95743" y="11945"/>
                  </a:lnTo>
                  <a:lnTo>
                    <a:pt x="87017" y="13336"/>
                  </a:lnTo>
                  <a:lnTo>
                    <a:pt x="78416" y="14728"/>
                  </a:lnTo>
                  <a:lnTo>
                    <a:pt x="52361" y="9036"/>
                  </a:lnTo>
                  <a:lnTo>
                    <a:pt x="26307" y="3345"/>
                  </a:lnTo>
                  <a:lnTo>
                    <a:pt x="53626" y="2459"/>
                  </a:lnTo>
                  <a:cubicBezTo>
                    <a:pt x="68677" y="1953"/>
                    <a:pt x="78795" y="1068"/>
                    <a:pt x="76013" y="562"/>
                  </a:cubicBezTo>
                  <a:cubicBezTo>
                    <a:pt x="73357" y="56"/>
                    <a:pt x="58432" y="-197"/>
                    <a:pt x="42875" y="183"/>
                  </a:cubicBezTo>
                  <a:lnTo>
                    <a:pt x="14544" y="815"/>
                  </a:lnTo>
                  <a:lnTo>
                    <a:pt x="7335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D98CEAB-ACE0-626D-128C-B029633CE9C0}"/>
                </a:ext>
              </a:extLst>
            </p:cNvPr>
            <p:cNvSpPr/>
            <p:nvPr/>
          </p:nvSpPr>
          <p:spPr>
            <a:xfrm>
              <a:off x="10105514" y="6442046"/>
              <a:ext cx="142540" cy="6450"/>
            </a:xfrm>
            <a:custGeom>
              <a:avLst/>
              <a:gdLst>
                <a:gd name="connsiteX0" fmla="*/ 19478 w 142540"/>
                <a:gd name="connsiteY0" fmla="*/ 1897 h 6450"/>
                <a:gd name="connsiteX1" fmla="*/ 0 w 142540"/>
                <a:gd name="connsiteY1" fmla="*/ 3921 h 6450"/>
                <a:gd name="connsiteX2" fmla="*/ 11636 w 142540"/>
                <a:gd name="connsiteY2" fmla="*/ 5186 h 6450"/>
                <a:gd name="connsiteX3" fmla="*/ 23272 w 142540"/>
                <a:gd name="connsiteY3" fmla="*/ 6450 h 6450"/>
                <a:gd name="connsiteX4" fmla="*/ 82969 w 142540"/>
                <a:gd name="connsiteY4" fmla="*/ 4680 h 6450"/>
                <a:gd name="connsiteX5" fmla="*/ 142540 w 142540"/>
                <a:gd name="connsiteY5" fmla="*/ 2783 h 6450"/>
                <a:gd name="connsiteX6" fmla="*/ 90811 w 142540"/>
                <a:gd name="connsiteY6" fmla="*/ 1391 h 6450"/>
                <a:gd name="connsiteX7" fmla="*/ 38955 w 142540"/>
                <a:gd name="connsiteY7" fmla="*/ 0 h 6450"/>
                <a:gd name="connsiteX8" fmla="*/ 19478 w 142540"/>
                <a:gd name="connsiteY8" fmla="*/ 1897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540" h="6450">
                  <a:moveTo>
                    <a:pt x="19478" y="1897"/>
                  </a:moveTo>
                  <a:lnTo>
                    <a:pt x="0" y="3921"/>
                  </a:lnTo>
                  <a:lnTo>
                    <a:pt x="11636" y="5186"/>
                  </a:lnTo>
                  <a:lnTo>
                    <a:pt x="23272" y="6450"/>
                  </a:lnTo>
                  <a:lnTo>
                    <a:pt x="82969" y="4680"/>
                  </a:lnTo>
                  <a:lnTo>
                    <a:pt x="142540" y="2783"/>
                  </a:lnTo>
                  <a:lnTo>
                    <a:pt x="90811" y="1391"/>
                  </a:lnTo>
                  <a:lnTo>
                    <a:pt x="38955" y="0"/>
                  </a:lnTo>
                  <a:lnTo>
                    <a:pt x="19478" y="1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7B588A2-D56E-4C70-30FD-A601651F783A}"/>
                </a:ext>
              </a:extLst>
            </p:cNvPr>
            <p:cNvSpPr/>
            <p:nvPr/>
          </p:nvSpPr>
          <p:spPr>
            <a:xfrm>
              <a:off x="10135363" y="6444196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0 h 2403"/>
                <a:gd name="connsiteX2" fmla="*/ 13280 w 13279"/>
                <a:gd name="connsiteY2" fmla="*/ 1138 h 2403"/>
                <a:gd name="connsiteX3" fmla="*/ 6703 w 13279"/>
                <a:gd name="connsiteY3" fmla="*/ 2403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632"/>
                    <a:pt x="3035" y="0"/>
                    <a:pt x="6703" y="0"/>
                  </a:cubicBezTo>
                  <a:cubicBezTo>
                    <a:pt x="10370" y="0"/>
                    <a:pt x="13280" y="506"/>
                    <a:pt x="13280" y="1138"/>
                  </a:cubicBezTo>
                  <a:cubicBezTo>
                    <a:pt x="13280" y="1770"/>
                    <a:pt x="10370" y="2403"/>
                    <a:pt x="6703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A8CB047-5250-6031-7BB3-6A74C198D2F6}"/>
                </a:ext>
              </a:extLst>
            </p:cNvPr>
            <p:cNvSpPr/>
            <p:nvPr/>
          </p:nvSpPr>
          <p:spPr>
            <a:xfrm>
              <a:off x="9458835" y="6469112"/>
              <a:ext cx="34149" cy="8600"/>
            </a:xfrm>
            <a:custGeom>
              <a:avLst/>
              <a:gdLst>
                <a:gd name="connsiteX0" fmla="*/ 0 w 34149"/>
                <a:gd name="connsiteY0" fmla="*/ 4301 h 8600"/>
                <a:gd name="connsiteX1" fmla="*/ 0 w 34149"/>
                <a:gd name="connsiteY1" fmla="*/ 8600 h 8600"/>
                <a:gd name="connsiteX2" fmla="*/ 16948 w 34149"/>
                <a:gd name="connsiteY2" fmla="*/ 7842 h 8600"/>
                <a:gd name="connsiteX3" fmla="*/ 34149 w 34149"/>
                <a:gd name="connsiteY3" fmla="*/ 5185 h 8600"/>
                <a:gd name="connsiteX4" fmla="*/ 17202 w 34149"/>
                <a:gd name="connsiteY4" fmla="*/ 1644 h 8600"/>
                <a:gd name="connsiteX5" fmla="*/ 253 w 34149"/>
                <a:gd name="connsiteY5" fmla="*/ 0 h 8600"/>
                <a:gd name="connsiteX6" fmla="*/ 253 w 34149"/>
                <a:gd name="connsiteY6" fmla="*/ 4301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49" h="8600">
                  <a:moveTo>
                    <a:pt x="0" y="4301"/>
                  </a:moveTo>
                  <a:lnTo>
                    <a:pt x="0" y="8600"/>
                  </a:lnTo>
                  <a:cubicBezTo>
                    <a:pt x="0" y="8600"/>
                    <a:pt x="16948" y="7842"/>
                    <a:pt x="16948" y="7842"/>
                  </a:cubicBezTo>
                  <a:cubicBezTo>
                    <a:pt x="26434" y="7336"/>
                    <a:pt x="34022" y="6197"/>
                    <a:pt x="34149" y="5185"/>
                  </a:cubicBezTo>
                  <a:cubicBezTo>
                    <a:pt x="34149" y="4174"/>
                    <a:pt x="26561" y="2530"/>
                    <a:pt x="17202" y="1644"/>
                  </a:cubicBezTo>
                  <a:lnTo>
                    <a:pt x="253" y="0"/>
                  </a:lnTo>
                  <a:lnTo>
                    <a:pt x="253" y="43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6F17337-BF33-E95D-A18F-1090144B5512}"/>
                </a:ext>
              </a:extLst>
            </p:cNvPr>
            <p:cNvSpPr/>
            <p:nvPr/>
          </p:nvSpPr>
          <p:spPr>
            <a:xfrm>
              <a:off x="9310477" y="6413588"/>
              <a:ext cx="110667" cy="17453"/>
            </a:xfrm>
            <a:custGeom>
              <a:avLst/>
              <a:gdLst>
                <a:gd name="connsiteX0" fmla="*/ 25801 w 110667"/>
                <a:gd name="connsiteY0" fmla="*/ 12268 h 17453"/>
                <a:gd name="connsiteX1" fmla="*/ 0 w 110667"/>
                <a:gd name="connsiteY1" fmla="*/ 15430 h 17453"/>
                <a:gd name="connsiteX2" fmla="*/ 25801 w 110667"/>
                <a:gd name="connsiteY2" fmla="*/ 13660 h 17453"/>
                <a:gd name="connsiteX3" fmla="*/ 51730 w 110667"/>
                <a:gd name="connsiteY3" fmla="*/ 11889 h 17453"/>
                <a:gd name="connsiteX4" fmla="*/ 81198 w 110667"/>
                <a:gd name="connsiteY4" fmla="*/ 14671 h 17453"/>
                <a:gd name="connsiteX5" fmla="*/ 110668 w 110667"/>
                <a:gd name="connsiteY5" fmla="*/ 17454 h 17453"/>
                <a:gd name="connsiteX6" fmla="*/ 108518 w 110667"/>
                <a:gd name="connsiteY6" fmla="*/ 9106 h 17453"/>
                <a:gd name="connsiteX7" fmla="*/ 106368 w 110667"/>
                <a:gd name="connsiteY7" fmla="*/ 759 h 17453"/>
                <a:gd name="connsiteX8" fmla="*/ 89799 w 110667"/>
                <a:gd name="connsiteY8" fmla="*/ 379 h 17453"/>
                <a:gd name="connsiteX9" fmla="*/ 73230 w 110667"/>
                <a:gd name="connsiteY9" fmla="*/ 0 h 17453"/>
                <a:gd name="connsiteX10" fmla="*/ 73230 w 110667"/>
                <a:gd name="connsiteY10" fmla="*/ 4806 h 17453"/>
                <a:gd name="connsiteX11" fmla="*/ 72978 w 110667"/>
                <a:gd name="connsiteY11" fmla="*/ 9612 h 17453"/>
                <a:gd name="connsiteX12" fmla="*/ 62227 w 110667"/>
                <a:gd name="connsiteY12" fmla="*/ 9360 h 17453"/>
                <a:gd name="connsiteX13" fmla="*/ 25675 w 110667"/>
                <a:gd name="connsiteY13" fmla="*/ 12268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3">
                  <a:moveTo>
                    <a:pt x="25801" y="12268"/>
                  </a:moveTo>
                  <a:lnTo>
                    <a:pt x="0" y="15430"/>
                  </a:lnTo>
                  <a:lnTo>
                    <a:pt x="25801" y="13660"/>
                  </a:lnTo>
                  <a:lnTo>
                    <a:pt x="51730" y="11889"/>
                  </a:lnTo>
                  <a:lnTo>
                    <a:pt x="81198" y="14671"/>
                  </a:lnTo>
                  <a:lnTo>
                    <a:pt x="110668" y="17454"/>
                  </a:lnTo>
                  <a:lnTo>
                    <a:pt x="108518" y="9106"/>
                  </a:lnTo>
                  <a:lnTo>
                    <a:pt x="106368" y="759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2"/>
                    <a:pt x="72978" y="9612"/>
                  </a:cubicBezTo>
                  <a:lnTo>
                    <a:pt x="62227" y="9360"/>
                  </a:lnTo>
                  <a:cubicBezTo>
                    <a:pt x="56409" y="9233"/>
                    <a:pt x="39967" y="10498"/>
                    <a:pt x="25675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BCA4CA5-47BE-E8D8-83BE-48FA58DEDC74}"/>
                </a:ext>
              </a:extLst>
            </p:cNvPr>
            <p:cNvSpPr/>
            <p:nvPr/>
          </p:nvSpPr>
          <p:spPr>
            <a:xfrm>
              <a:off x="9290114" y="639132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8C012E9-E5C0-5634-5338-886FB1FA3729}"/>
                </a:ext>
              </a:extLst>
            </p:cNvPr>
            <p:cNvSpPr/>
            <p:nvPr/>
          </p:nvSpPr>
          <p:spPr>
            <a:xfrm>
              <a:off x="10122209" y="646848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0" y="1897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8C51233-231C-1AEE-1E1C-A3210BFB727D}"/>
                </a:ext>
              </a:extLst>
            </p:cNvPr>
            <p:cNvSpPr/>
            <p:nvPr/>
          </p:nvSpPr>
          <p:spPr>
            <a:xfrm>
              <a:off x="9789320" y="6453302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5" y="0"/>
                    <a:pt x="127" y="379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C0B54D0-1A51-96AB-F4B6-84B9CE122EE4}"/>
                </a:ext>
              </a:extLst>
            </p:cNvPr>
            <p:cNvSpPr/>
            <p:nvPr/>
          </p:nvSpPr>
          <p:spPr>
            <a:xfrm>
              <a:off x="9447072" y="643180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1089276-845A-6B78-9C0D-D09E39AA12C1}"/>
                </a:ext>
              </a:extLst>
            </p:cNvPr>
            <p:cNvSpPr/>
            <p:nvPr/>
          </p:nvSpPr>
          <p:spPr>
            <a:xfrm>
              <a:off x="9330081" y="6432054"/>
              <a:ext cx="26560" cy="5059"/>
            </a:xfrm>
            <a:custGeom>
              <a:avLst/>
              <a:gdLst>
                <a:gd name="connsiteX0" fmla="*/ 127 w 26560"/>
                <a:gd name="connsiteY0" fmla="*/ 3415 h 5059"/>
                <a:gd name="connsiteX1" fmla="*/ 13280 w 26560"/>
                <a:gd name="connsiteY1" fmla="*/ 4806 h 5059"/>
                <a:gd name="connsiteX2" fmla="*/ 26561 w 26560"/>
                <a:gd name="connsiteY2" fmla="*/ 5059 h 5059"/>
                <a:gd name="connsiteX3" fmla="*/ 26561 w 26560"/>
                <a:gd name="connsiteY3" fmla="*/ 2529 h 5059"/>
                <a:gd name="connsiteX4" fmla="*/ 26561 w 26560"/>
                <a:gd name="connsiteY4" fmla="*/ 0 h 5059"/>
                <a:gd name="connsiteX5" fmla="*/ 13280 w 26560"/>
                <a:gd name="connsiteY5" fmla="*/ 1138 h 5059"/>
                <a:gd name="connsiteX6" fmla="*/ 0 w 26560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9">
                  <a:moveTo>
                    <a:pt x="127" y="3415"/>
                  </a:moveTo>
                  <a:cubicBezTo>
                    <a:pt x="127" y="3415"/>
                    <a:pt x="6071" y="4680"/>
                    <a:pt x="13280" y="4806"/>
                  </a:cubicBezTo>
                  <a:lnTo>
                    <a:pt x="26561" y="5059"/>
                  </a:lnTo>
                  <a:lnTo>
                    <a:pt x="26561" y="2529"/>
                  </a:lnTo>
                  <a:cubicBezTo>
                    <a:pt x="26561" y="2529"/>
                    <a:pt x="26561" y="0"/>
                    <a:pt x="26561" y="0"/>
                  </a:cubicBezTo>
                  <a:lnTo>
                    <a:pt x="13280" y="1138"/>
                  </a:lnTo>
                  <a:cubicBezTo>
                    <a:pt x="5945" y="1770"/>
                    <a:pt x="0" y="2783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C3A211A-5F30-40B8-CE00-23F9A37B5A05}"/>
                </a:ext>
              </a:extLst>
            </p:cNvPr>
            <p:cNvSpPr/>
            <p:nvPr/>
          </p:nvSpPr>
          <p:spPr>
            <a:xfrm>
              <a:off x="9391928" y="642598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C975504-70A8-210F-E5E5-AF283ED5BD66}"/>
                </a:ext>
              </a:extLst>
            </p:cNvPr>
            <p:cNvSpPr/>
            <p:nvPr/>
          </p:nvSpPr>
          <p:spPr>
            <a:xfrm>
              <a:off x="10135363" y="6451405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3 w 13279"/>
                <a:gd name="connsiteY1" fmla="*/ 2403 h 2419"/>
                <a:gd name="connsiteX2" fmla="*/ 13280 w 13279"/>
                <a:gd name="connsiteY2" fmla="*/ 1139 h 2419"/>
                <a:gd name="connsiteX3" fmla="*/ 6703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0" y="2277"/>
                    <a:pt x="13280" y="1897"/>
                    <a:pt x="13280" y="1139"/>
                  </a:cubicBezTo>
                  <a:cubicBezTo>
                    <a:pt x="13280" y="506"/>
                    <a:pt x="10370" y="0"/>
                    <a:pt x="6703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CE1AA0C-115B-6006-694D-F1F1C56BC1E2}"/>
                </a:ext>
              </a:extLst>
            </p:cNvPr>
            <p:cNvSpPr/>
            <p:nvPr/>
          </p:nvSpPr>
          <p:spPr>
            <a:xfrm>
              <a:off x="9461744" y="6417383"/>
              <a:ext cx="47429" cy="10497"/>
            </a:xfrm>
            <a:custGeom>
              <a:avLst/>
              <a:gdLst>
                <a:gd name="connsiteX0" fmla="*/ 12521 w 47429"/>
                <a:gd name="connsiteY0" fmla="*/ 6324 h 10497"/>
                <a:gd name="connsiteX1" fmla="*/ 0 w 47429"/>
                <a:gd name="connsiteY1" fmla="*/ 8727 h 10497"/>
                <a:gd name="connsiteX2" fmla="*/ 23651 w 47429"/>
                <a:gd name="connsiteY2" fmla="*/ 9612 h 10497"/>
                <a:gd name="connsiteX3" fmla="*/ 47176 w 47429"/>
                <a:gd name="connsiteY3" fmla="*/ 10497 h 10497"/>
                <a:gd name="connsiteX4" fmla="*/ 47302 w 47429"/>
                <a:gd name="connsiteY4" fmla="*/ 7209 h 10497"/>
                <a:gd name="connsiteX5" fmla="*/ 47429 w 47429"/>
                <a:gd name="connsiteY5" fmla="*/ 3794 h 10497"/>
                <a:gd name="connsiteX6" fmla="*/ 26813 w 47429"/>
                <a:gd name="connsiteY6" fmla="*/ 1897 h 10497"/>
                <a:gd name="connsiteX7" fmla="*/ 6324 w 47429"/>
                <a:gd name="connsiteY7" fmla="*/ 0 h 10497"/>
                <a:gd name="connsiteX8" fmla="*/ 15683 w 47429"/>
                <a:gd name="connsiteY8" fmla="*/ 1897 h 10497"/>
                <a:gd name="connsiteX9" fmla="*/ 25042 w 47429"/>
                <a:gd name="connsiteY9" fmla="*/ 3794 h 10497"/>
                <a:gd name="connsiteX10" fmla="*/ 12521 w 47429"/>
                <a:gd name="connsiteY10" fmla="*/ 63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429" h="10497">
                  <a:moveTo>
                    <a:pt x="12521" y="6324"/>
                  </a:moveTo>
                  <a:lnTo>
                    <a:pt x="0" y="8727"/>
                  </a:lnTo>
                  <a:lnTo>
                    <a:pt x="23651" y="9612"/>
                  </a:lnTo>
                  <a:lnTo>
                    <a:pt x="47176" y="10497"/>
                  </a:lnTo>
                  <a:lnTo>
                    <a:pt x="47302" y="7209"/>
                  </a:lnTo>
                  <a:lnTo>
                    <a:pt x="47429" y="3794"/>
                  </a:lnTo>
                  <a:lnTo>
                    <a:pt x="26813" y="1897"/>
                  </a:lnTo>
                  <a:lnTo>
                    <a:pt x="6324" y="0"/>
                  </a:lnTo>
                  <a:lnTo>
                    <a:pt x="15683" y="1897"/>
                  </a:lnTo>
                  <a:lnTo>
                    <a:pt x="25042" y="3794"/>
                  </a:lnTo>
                  <a:lnTo>
                    <a:pt x="12521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A08E1B3-28C5-B930-7DC1-CF56DA7B24E6}"/>
                </a:ext>
              </a:extLst>
            </p:cNvPr>
            <p:cNvSpPr/>
            <p:nvPr/>
          </p:nvSpPr>
          <p:spPr>
            <a:xfrm>
              <a:off x="9460732" y="6410553"/>
              <a:ext cx="59696" cy="4553"/>
            </a:xfrm>
            <a:custGeom>
              <a:avLst/>
              <a:gdLst>
                <a:gd name="connsiteX0" fmla="*/ 0 w 59696"/>
                <a:gd name="connsiteY0" fmla="*/ 632 h 4553"/>
                <a:gd name="connsiteX1" fmla="*/ 10498 w 59696"/>
                <a:gd name="connsiteY1" fmla="*/ 3162 h 4553"/>
                <a:gd name="connsiteX2" fmla="*/ 21122 w 59696"/>
                <a:gd name="connsiteY2" fmla="*/ 4553 h 4553"/>
                <a:gd name="connsiteX3" fmla="*/ 40473 w 59696"/>
                <a:gd name="connsiteY3" fmla="*/ 2783 h 4553"/>
                <a:gd name="connsiteX4" fmla="*/ 59697 w 59696"/>
                <a:gd name="connsiteY4" fmla="*/ 1012 h 4553"/>
                <a:gd name="connsiteX5" fmla="*/ 29975 w 59696"/>
                <a:gd name="connsiteY5" fmla="*/ 253 h 4553"/>
                <a:gd name="connsiteX6" fmla="*/ 8854 w 59696"/>
                <a:gd name="connsiteY6" fmla="*/ 0 h 4553"/>
                <a:gd name="connsiteX7" fmla="*/ 127 w 59696"/>
                <a:gd name="connsiteY7" fmla="*/ 50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96" h="4553">
                  <a:moveTo>
                    <a:pt x="0" y="632"/>
                  </a:moveTo>
                  <a:cubicBezTo>
                    <a:pt x="0" y="632"/>
                    <a:pt x="4680" y="2403"/>
                    <a:pt x="10498" y="3162"/>
                  </a:cubicBezTo>
                  <a:lnTo>
                    <a:pt x="21122" y="4553"/>
                  </a:lnTo>
                  <a:lnTo>
                    <a:pt x="40473" y="2783"/>
                  </a:lnTo>
                  <a:lnTo>
                    <a:pt x="59697" y="1012"/>
                  </a:lnTo>
                  <a:lnTo>
                    <a:pt x="29975" y="253"/>
                  </a:lnTo>
                  <a:cubicBezTo>
                    <a:pt x="21754" y="0"/>
                    <a:pt x="14292" y="0"/>
                    <a:pt x="8854" y="0"/>
                  </a:cubicBezTo>
                  <a:cubicBezTo>
                    <a:pt x="3415" y="0"/>
                    <a:pt x="127" y="253"/>
                    <a:pt x="127" y="5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667EF80-E086-FD38-E6EA-02F3FB9037E5}"/>
                </a:ext>
              </a:extLst>
            </p:cNvPr>
            <p:cNvSpPr/>
            <p:nvPr/>
          </p:nvSpPr>
          <p:spPr>
            <a:xfrm>
              <a:off x="9479451" y="6478851"/>
              <a:ext cx="13280" cy="2403"/>
            </a:xfrm>
            <a:custGeom>
              <a:avLst/>
              <a:gdLst>
                <a:gd name="connsiteX0" fmla="*/ 127 w 13280"/>
                <a:gd name="connsiteY0" fmla="*/ 1011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1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1" y="2023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D1F5B22-5037-2B38-5129-0745A7395697}"/>
                </a:ext>
              </a:extLst>
            </p:cNvPr>
            <p:cNvSpPr/>
            <p:nvPr/>
          </p:nvSpPr>
          <p:spPr>
            <a:xfrm>
              <a:off x="9401035" y="6413588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783 h 3667"/>
                <a:gd name="connsiteX2" fmla="*/ 17706 w 35286"/>
                <a:gd name="connsiteY2" fmla="*/ 3162 h 3667"/>
                <a:gd name="connsiteX3" fmla="*/ 35287 w 35286"/>
                <a:gd name="connsiteY3" fmla="*/ 3668 h 3667"/>
                <a:gd name="connsiteX4" fmla="*/ 26560 w 35286"/>
                <a:gd name="connsiteY4" fmla="*/ 1771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287" y="3668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EDB0D8-4F95-F8E6-11DB-FD3C9B0CEF20}"/>
                </a:ext>
              </a:extLst>
            </p:cNvPr>
            <p:cNvSpPr/>
            <p:nvPr/>
          </p:nvSpPr>
          <p:spPr>
            <a:xfrm>
              <a:off x="9407485" y="6417636"/>
              <a:ext cx="54511" cy="9865"/>
            </a:xfrm>
            <a:custGeom>
              <a:avLst/>
              <a:gdLst>
                <a:gd name="connsiteX0" fmla="*/ 885 w 54511"/>
                <a:gd name="connsiteY0" fmla="*/ 5818 h 9865"/>
                <a:gd name="connsiteX1" fmla="*/ 1897 w 54511"/>
                <a:gd name="connsiteY1" fmla="*/ 9865 h 9865"/>
                <a:gd name="connsiteX2" fmla="*/ 8600 w 54511"/>
                <a:gd name="connsiteY2" fmla="*/ 6956 h 9865"/>
                <a:gd name="connsiteX3" fmla="*/ 15304 w 54511"/>
                <a:gd name="connsiteY3" fmla="*/ 4047 h 9865"/>
                <a:gd name="connsiteX4" fmla="*/ 34908 w 54511"/>
                <a:gd name="connsiteY4" fmla="*/ 4553 h 9865"/>
                <a:gd name="connsiteX5" fmla="*/ 54512 w 54511"/>
                <a:gd name="connsiteY5" fmla="*/ 5059 h 9865"/>
                <a:gd name="connsiteX6" fmla="*/ 46670 w 54511"/>
                <a:gd name="connsiteY6" fmla="*/ 2530 h 9865"/>
                <a:gd name="connsiteX7" fmla="*/ 38955 w 54511"/>
                <a:gd name="connsiteY7" fmla="*/ 0 h 9865"/>
                <a:gd name="connsiteX8" fmla="*/ 19478 w 54511"/>
                <a:gd name="connsiteY8" fmla="*/ 885 h 9865"/>
                <a:gd name="connsiteX9" fmla="*/ 0 w 54511"/>
                <a:gd name="connsiteY9" fmla="*/ 1897 h 9865"/>
                <a:gd name="connsiteX10" fmla="*/ 885 w 54511"/>
                <a:gd name="connsiteY10" fmla="*/ 5818 h 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511" h="9865">
                  <a:moveTo>
                    <a:pt x="885" y="5818"/>
                  </a:moveTo>
                  <a:lnTo>
                    <a:pt x="1897" y="9865"/>
                  </a:lnTo>
                  <a:lnTo>
                    <a:pt x="8600" y="6956"/>
                  </a:lnTo>
                  <a:lnTo>
                    <a:pt x="15304" y="4047"/>
                  </a:lnTo>
                  <a:lnTo>
                    <a:pt x="34908" y="4553"/>
                  </a:lnTo>
                  <a:lnTo>
                    <a:pt x="54512" y="5059"/>
                  </a:lnTo>
                  <a:lnTo>
                    <a:pt x="46670" y="2530"/>
                  </a:lnTo>
                  <a:lnTo>
                    <a:pt x="38955" y="0"/>
                  </a:lnTo>
                  <a:lnTo>
                    <a:pt x="19478" y="885"/>
                  </a:lnTo>
                  <a:lnTo>
                    <a:pt x="0" y="1897"/>
                  </a:lnTo>
                  <a:lnTo>
                    <a:pt x="885" y="58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6CBFCD7-D6C7-47B8-9D14-EA89776335C6}"/>
                </a:ext>
              </a:extLst>
            </p:cNvPr>
            <p:cNvSpPr/>
            <p:nvPr/>
          </p:nvSpPr>
          <p:spPr>
            <a:xfrm>
              <a:off x="9468574" y="6451153"/>
              <a:ext cx="35413" cy="3667"/>
            </a:xfrm>
            <a:custGeom>
              <a:avLst/>
              <a:gdLst>
                <a:gd name="connsiteX0" fmla="*/ 8854 w 35413"/>
                <a:gd name="connsiteY0" fmla="*/ 1391 h 3667"/>
                <a:gd name="connsiteX1" fmla="*/ 0 w 35413"/>
                <a:gd name="connsiteY1" fmla="*/ 2782 h 3667"/>
                <a:gd name="connsiteX2" fmla="*/ 17707 w 35413"/>
                <a:gd name="connsiteY2" fmla="*/ 3162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707 w 35413"/>
                <a:gd name="connsiteY5" fmla="*/ 0 h 3667"/>
                <a:gd name="connsiteX6" fmla="*/ 8854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391"/>
                  </a:moveTo>
                  <a:lnTo>
                    <a:pt x="0" y="2782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5133B20-AB38-FD14-F522-915DCE0FD4D7}"/>
                </a:ext>
              </a:extLst>
            </p:cNvPr>
            <p:cNvSpPr/>
            <p:nvPr/>
          </p:nvSpPr>
          <p:spPr>
            <a:xfrm>
              <a:off x="9356262" y="6454315"/>
              <a:ext cx="13279" cy="2422"/>
            </a:xfrm>
            <a:custGeom>
              <a:avLst/>
              <a:gdLst>
                <a:gd name="connsiteX0" fmla="*/ 0 w 13279"/>
                <a:gd name="connsiteY0" fmla="*/ 1011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127 w 13279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29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BDB81D1-8646-8B04-7096-16DA90AF98DA}"/>
                </a:ext>
              </a:extLst>
            </p:cNvPr>
            <p:cNvSpPr/>
            <p:nvPr/>
          </p:nvSpPr>
          <p:spPr>
            <a:xfrm>
              <a:off x="9330029" y="6385131"/>
              <a:ext cx="59876" cy="7216"/>
            </a:xfrm>
            <a:custGeom>
              <a:avLst/>
              <a:gdLst>
                <a:gd name="connsiteX0" fmla="*/ 1064 w 59876"/>
                <a:gd name="connsiteY0" fmla="*/ 6324 h 7216"/>
                <a:gd name="connsiteX1" fmla="*/ 9411 w 59876"/>
                <a:gd name="connsiteY1" fmla="*/ 7209 h 7216"/>
                <a:gd name="connsiteX2" fmla="*/ 41537 w 59876"/>
                <a:gd name="connsiteY2" fmla="*/ 3795 h 7216"/>
                <a:gd name="connsiteX3" fmla="*/ 59876 w 59876"/>
                <a:gd name="connsiteY3" fmla="*/ 0 h 7216"/>
                <a:gd name="connsiteX4" fmla="*/ 33316 w 59876"/>
                <a:gd name="connsiteY4" fmla="*/ 2909 h 7216"/>
                <a:gd name="connsiteX5" fmla="*/ 1191 w 59876"/>
                <a:gd name="connsiteY5" fmla="*/ 6324 h 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876" h="7216">
                  <a:moveTo>
                    <a:pt x="1064" y="6324"/>
                  </a:moveTo>
                  <a:cubicBezTo>
                    <a:pt x="-1971" y="6577"/>
                    <a:pt x="1696" y="6956"/>
                    <a:pt x="9411" y="7209"/>
                  </a:cubicBezTo>
                  <a:cubicBezTo>
                    <a:pt x="17000" y="7336"/>
                    <a:pt x="31419" y="5818"/>
                    <a:pt x="41537" y="3795"/>
                  </a:cubicBezTo>
                  <a:lnTo>
                    <a:pt x="59876" y="0"/>
                  </a:lnTo>
                  <a:lnTo>
                    <a:pt x="33316" y="2909"/>
                  </a:lnTo>
                  <a:cubicBezTo>
                    <a:pt x="18645" y="4553"/>
                    <a:pt x="4226" y="6071"/>
                    <a:pt x="1191" y="63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264A61A-06E7-F969-7721-AE15B4C9125F}"/>
                </a:ext>
              </a:extLst>
            </p:cNvPr>
            <p:cNvSpPr/>
            <p:nvPr/>
          </p:nvSpPr>
          <p:spPr>
            <a:xfrm>
              <a:off x="10161923" y="6460259"/>
              <a:ext cx="17707" cy="6577"/>
            </a:xfrm>
            <a:custGeom>
              <a:avLst/>
              <a:gdLst>
                <a:gd name="connsiteX0" fmla="*/ 0 w 17707"/>
                <a:gd name="connsiteY0" fmla="*/ 3289 h 6577"/>
                <a:gd name="connsiteX1" fmla="*/ 0 w 17707"/>
                <a:gd name="connsiteY1" fmla="*/ 6577 h 6577"/>
                <a:gd name="connsiteX2" fmla="*/ 8854 w 17707"/>
                <a:gd name="connsiteY2" fmla="*/ 4933 h 6577"/>
                <a:gd name="connsiteX3" fmla="*/ 17707 w 17707"/>
                <a:gd name="connsiteY3" fmla="*/ 3289 h 6577"/>
                <a:gd name="connsiteX4" fmla="*/ 8854 w 17707"/>
                <a:gd name="connsiteY4" fmla="*/ 1644 h 6577"/>
                <a:gd name="connsiteX5" fmla="*/ 0 w 17707"/>
                <a:gd name="connsiteY5" fmla="*/ 0 h 6577"/>
                <a:gd name="connsiteX6" fmla="*/ 0 w 17707"/>
                <a:gd name="connsiteY6" fmla="*/ 3289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577">
                  <a:moveTo>
                    <a:pt x="0" y="3289"/>
                  </a:moveTo>
                  <a:lnTo>
                    <a:pt x="0" y="6577"/>
                  </a:lnTo>
                  <a:lnTo>
                    <a:pt x="8854" y="4933"/>
                  </a:lnTo>
                  <a:lnTo>
                    <a:pt x="17707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7521C4C-F093-2973-4CA8-AE5274ECECF4}"/>
                </a:ext>
              </a:extLst>
            </p:cNvPr>
            <p:cNvSpPr/>
            <p:nvPr/>
          </p:nvSpPr>
          <p:spPr>
            <a:xfrm>
              <a:off x="9435309" y="6392973"/>
              <a:ext cx="85120" cy="14544"/>
            </a:xfrm>
            <a:custGeom>
              <a:avLst/>
              <a:gdLst>
                <a:gd name="connsiteX0" fmla="*/ 1 w 85120"/>
                <a:gd name="connsiteY0" fmla="*/ 0 h 14544"/>
                <a:gd name="connsiteX1" fmla="*/ 25170 w 85120"/>
                <a:gd name="connsiteY1" fmla="*/ 7842 h 14544"/>
                <a:gd name="connsiteX2" fmla="*/ 50592 w 85120"/>
                <a:gd name="connsiteY2" fmla="*/ 14545 h 14544"/>
                <a:gd name="connsiteX3" fmla="*/ 67919 w 85120"/>
                <a:gd name="connsiteY3" fmla="*/ 11636 h 14544"/>
                <a:gd name="connsiteX4" fmla="*/ 85120 w 85120"/>
                <a:gd name="connsiteY4" fmla="*/ 8600 h 14544"/>
                <a:gd name="connsiteX5" fmla="*/ 68173 w 85120"/>
                <a:gd name="connsiteY5" fmla="*/ 9991 h 14544"/>
                <a:gd name="connsiteX6" fmla="*/ 51224 w 85120"/>
                <a:gd name="connsiteY6" fmla="*/ 11383 h 14544"/>
                <a:gd name="connsiteX7" fmla="*/ 25676 w 85120"/>
                <a:gd name="connsiteY7" fmla="*/ 5185 h 14544"/>
                <a:gd name="connsiteX8" fmla="*/ 1 w 85120"/>
                <a:gd name="connsiteY8" fmla="*/ 12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120" h="14544">
                  <a:moveTo>
                    <a:pt x="1" y="0"/>
                  </a:moveTo>
                  <a:cubicBezTo>
                    <a:pt x="-126" y="632"/>
                    <a:pt x="11258" y="4174"/>
                    <a:pt x="25170" y="7842"/>
                  </a:cubicBezTo>
                  <a:lnTo>
                    <a:pt x="50592" y="14545"/>
                  </a:lnTo>
                  <a:lnTo>
                    <a:pt x="67919" y="11636"/>
                  </a:lnTo>
                  <a:lnTo>
                    <a:pt x="85120" y="8600"/>
                  </a:lnTo>
                  <a:lnTo>
                    <a:pt x="68173" y="9991"/>
                  </a:lnTo>
                  <a:lnTo>
                    <a:pt x="51224" y="11383"/>
                  </a:lnTo>
                  <a:lnTo>
                    <a:pt x="25676" y="5185"/>
                  </a:lnTo>
                  <a:cubicBezTo>
                    <a:pt x="11511" y="1770"/>
                    <a:pt x="1" y="-506"/>
                    <a:pt x="1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979FF6B-FB14-8E60-1CCC-5A366F647BF3}"/>
                </a:ext>
              </a:extLst>
            </p:cNvPr>
            <p:cNvSpPr/>
            <p:nvPr/>
          </p:nvSpPr>
          <p:spPr>
            <a:xfrm>
              <a:off x="10175203" y="6456211"/>
              <a:ext cx="13406" cy="2419"/>
            </a:xfrm>
            <a:custGeom>
              <a:avLst/>
              <a:gdLst>
                <a:gd name="connsiteX0" fmla="*/ 0 w 13406"/>
                <a:gd name="connsiteY0" fmla="*/ 1265 h 2419"/>
                <a:gd name="connsiteX1" fmla="*/ 6704 w 13406"/>
                <a:gd name="connsiteY1" fmla="*/ 2403 h 2419"/>
                <a:gd name="connsiteX2" fmla="*/ 13407 w 13406"/>
                <a:gd name="connsiteY2" fmla="*/ 1139 h 2419"/>
                <a:gd name="connsiteX3" fmla="*/ 6704 w 13406"/>
                <a:gd name="connsiteY3" fmla="*/ 0 h 2419"/>
                <a:gd name="connsiteX4" fmla="*/ 0 w 13406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65"/>
                  </a:moveTo>
                  <a:cubicBezTo>
                    <a:pt x="0" y="1897"/>
                    <a:pt x="3035" y="2530"/>
                    <a:pt x="6704" y="2403"/>
                  </a:cubicBezTo>
                  <a:cubicBezTo>
                    <a:pt x="10371" y="2403"/>
                    <a:pt x="13407" y="1897"/>
                    <a:pt x="13407" y="1139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2B03CED-AF31-B579-4D29-6BEC923A0C03}"/>
                </a:ext>
              </a:extLst>
            </p:cNvPr>
            <p:cNvSpPr/>
            <p:nvPr/>
          </p:nvSpPr>
          <p:spPr>
            <a:xfrm>
              <a:off x="9843420" y="6452226"/>
              <a:ext cx="38734" cy="7021"/>
            </a:xfrm>
            <a:custGeom>
              <a:avLst/>
              <a:gdLst>
                <a:gd name="connsiteX0" fmla="*/ 33 w 38734"/>
                <a:gd name="connsiteY0" fmla="*/ 65 h 7021"/>
                <a:gd name="connsiteX1" fmla="*/ 7748 w 38734"/>
                <a:gd name="connsiteY1" fmla="*/ 3733 h 7021"/>
                <a:gd name="connsiteX2" fmla="*/ 26593 w 38734"/>
                <a:gd name="connsiteY2" fmla="*/ 7021 h 7021"/>
                <a:gd name="connsiteX3" fmla="*/ 38735 w 38734"/>
                <a:gd name="connsiteY3" fmla="*/ 4998 h 7021"/>
                <a:gd name="connsiteX4" fmla="*/ 18878 w 38734"/>
                <a:gd name="connsiteY4" fmla="*/ 1204 h 7021"/>
                <a:gd name="connsiteX5" fmla="*/ 33 w 38734"/>
                <a:gd name="connsiteY5" fmla="*/ 65 h 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34" h="7021">
                  <a:moveTo>
                    <a:pt x="33" y="65"/>
                  </a:moveTo>
                  <a:cubicBezTo>
                    <a:pt x="33" y="65"/>
                    <a:pt x="4080" y="1962"/>
                    <a:pt x="7748" y="3733"/>
                  </a:cubicBezTo>
                  <a:cubicBezTo>
                    <a:pt x="11415" y="5378"/>
                    <a:pt x="19890" y="6895"/>
                    <a:pt x="26593" y="7021"/>
                  </a:cubicBezTo>
                  <a:cubicBezTo>
                    <a:pt x="33296" y="7021"/>
                    <a:pt x="38735" y="6136"/>
                    <a:pt x="38735" y="4998"/>
                  </a:cubicBezTo>
                  <a:cubicBezTo>
                    <a:pt x="38735" y="3859"/>
                    <a:pt x="29755" y="2089"/>
                    <a:pt x="18878" y="1204"/>
                  </a:cubicBezTo>
                  <a:cubicBezTo>
                    <a:pt x="8001" y="318"/>
                    <a:pt x="-599" y="-188"/>
                    <a:pt x="33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126656E-412A-122F-9DF5-D313C4C16ED2}"/>
                </a:ext>
              </a:extLst>
            </p:cNvPr>
            <p:cNvSpPr/>
            <p:nvPr/>
          </p:nvSpPr>
          <p:spPr>
            <a:xfrm>
              <a:off x="9523718" y="6480116"/>
              <a:ext cx="35287" cy="6323"/>
            </a:xfrm>
            <a:custGeom>
              <a:avLst/>
              <a:gdLst>
                <a:gd name="connsiteX0" fmla="*/ 0 w 35287"/>
                <a:gd name="connsiteY0" fmla="*/ 3162 h 6323"/>
                <a:gd name="connsiteX1" fmla="*/ 0 w 35287"/>
                <a:gd name="connsiteY1" fmla="*/ 6324 h 6323"/>
                <a:gd name="connsiteX2" fmla="*/ 17581 w 35287"/>
                <a:gd name="connsiteY2" fmla="*/ 5438 h 6323"/>
                <a:gd name="connsiteX3" fmla="*/ 35288 w 35287"/>
                <a:gd name="connsiteY3" fmla="*/ 3921 h 6323"/>
                <a:gd name="connsiteX4" fmla="*/ 17707 w 35287"/>
                <a:gd name="connsiteY4" fmla="*/ 1644 h 6323"/>
                <a:gd name="connsiteX5" fmla="*/ 127 w 35287"/>
                <a:gd name="connsiteY5" fmla="*/ 0 h 6323"/>
                <a:gd name="connsiteX6" fmla="*/ 127 w 35287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6323">
                  <a:moveTo>
                    <a:pt x="0" y="3162"/>
                  </a:moveTo>
                  <a:lnTo>
                    <a:pt x="0" y="6324"/>
                  </a:lnTo>
                  <a:cubicBezTo>
                    <a:pt x="0" y="6324"/>
                    <a:pt x="17581" y="5438"/>
                    <a:pt x="17581" y="5438"/>
                  </a:cubicBezTo>
                  <a:cubicBezTo>
                    <a:pt x="27320" y="4933"/>
                    <a:pt x="35288" y="4301"/>
                    <a:pt x="35288" y="3921"/>
                  </a:cubicBezTo>
                  <a:cubicBezTo>
                    <a:pt x="35288" y="3542"/>
                    <a:pt x="27320" y="2530"/>
                    <a:pt x="17707" y="1644"/>
                  </a:cubicBez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253DC72-BB33-76EE-C297-D626BC5E51B5}"/>
                </a:ext>
              </a:extLst>
            </p:cNvPr>
            <p:cNvSpPr/>
            <p:nvPr/>
          </p:nvSpPr>
          <p:spPr>
            <a:xfrm>
              <a:off x="9383202" y="6437999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0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29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7B2D382-5564-5F24-A88C-8D5AE8E982FF}"/>
                </a:ext>
              </a:extLst>
            </p:cNvPr>
            <p:cNvSpPr/>
            <p:nvPr/>
          </p:nvSpPr>
          <p:spPr>
            <a:xfrm>
              <a:off x="9316042" y="6411818"/>
              <a:ext cx="99284" cy="16947"/>
            </a:xfrm>
            <a:custGeom>
              <a:avLst/>
              <a:gdLst>
                <a:gd name="connsiteX0" fmla="*/ 0 w 99284"/>
                <a:gd name="connsiteY0" fmla="*/ 2024 h 16947"/>
                <a:gd name="connsiteX1" fmla="*/ 0 w 99284"/>
                <a:gd name="connsiteY1" fmla="*/ 0 h 16947"/>
                <a:gd name="connsiteX2" fmla="*/ 20742 w 99284"/>
                <a:gd name="connsiteY2" fmla="*/ 506 h 16947"/>
                <a:gd name="connsiteX3" fmla="*/ 41358 w 99284"/>
                <a:gd name="connsiteY3" fmla="*/ 1012 h 16947"/>
                <a:gd name="connsiteX4" fmla="*/ 34276 w 99284"/>
                <a:gd name="connsiteY4" fmla="*/ 2909 h 16947"/>
                <a:gd name="connsiteX5" fmla="*/ 27193 w 99284"/>
                <a:gd name="connsiteY5" fmla="*/ 4806 h 16947"/>
                <a:gd name="connsiteX6" fmla="*/ 63239 w 99284"/>
                <a:gd name="connsiteY6" fmla="*/ 4806 h 16947"/>
                <a:gd name="connsiteX7" fmla="*/ 99284 w 99284"/>
                <a:gd name="connsiteY7" fmla="*/ 4553 h 16947"/>
                <a:gd name="connsiteX8" fmla="*/ 74369 w 99284"/>
                <a:gd name="connsiteY8" fmla="*/ 6830 h 16947"/>
                <a:gd name="connsiteX9" fmla="*/ 49579 w 99284"/>
                <a:gd name="connsiteY9" fmla="*/ 9106 h 16947"/>
                <a:gd name="connsiteX10" fmla="*/ 67413 w 99284"/>
                <a:gd name="connsiteY10" fmla="*/ 11509 h 16947"/>
                <a:gd name="connsiteX11" fmla="*/ 85119 w 99284"/>
                <a:gd name="connsiteY11" fmla="*/ 13913 h 16947"/>
                <a:gd name="connsiteX12" fmla="*/ 75507 w 99284"/>
                <a:gd name="connsiteY12" fmla="*/ 15430 h 16947"/>
                <a:gd name="connsiteX13" fmla="*/ 65768 w 99284"/>
                <a:gd name="connsiteY13" fmla="*/ 16948 h 16947"/>
                <a:gd name="connsiteX14" fmla="*/ 32884 w 99284"/>
                <a:gd name="connsiteY14" fmla="*/ 10497 h 16947"/>
                <a:gd name="connsiteX15" fmla="*/ 0 w 99284"/>
                <a:gd name="connsiteY15" fmla="*/ 2024 h 1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284" h="16947">
                  <a:moveTo>
                    <a:pt x="0" y="2024"/>
                  </a:moveTo>
                  <a:lnTo>
                    <a:pt x="0" y="0"/>
                  </a:lnTo>
                  <a:cubicBezTo>
                    <a:pt x="0" y="0"/>
                    <a:pt x="20742" y="506"/>
                    <a:pt x="20742" y="506"/>
                  </a:cubicBezTo>
                  <a:lnTo>
                    <a:pt x="41358" y="1012"/>
                  </a:lnTo>
                  <a:lnTo>
                    <a:pt x="34276" y="2909"/>
                  </a:lnTo>
                  <a:lnTo>
                    <a:pt x="27193" y="4806"/>
                  </a:lnTo>
                  <a:lnTo>
                    <a:pt x="63239" y="4806"/>
                  </a:lnTo>
                  <a:cubicBezTo>
                    <a:pt x="63239" y="4806"/>
                    <a:pt x="99284" y="4553"/>
                    <a:pt x="99284" y="4553"/>
                  </a:cubicBezTo>
                  <a:lnTo>
                    <a:pt x="74369" y="6830"/>
                  </a:lnTo>
                  <a:lnTo>
                    <a:pt x="49579" y="9106"/>
                  </a:lnTo>
                  <a:lnTo>
                    <a:pt x="67413" y="11509"/>
                  </a:lnTo>
                  <a:lnTo>
                    <a:pt x="85119" y="13913"/>
                  </a:lnTo>
                  <a:lnTo>
                    <a:pt x="75507" y="15430"/>
                  </a:lnTo>
                  <a:lnTo>
                    <a:pt x="65768" y="16948"/>
                  </a:lnTo>
                  <a:lnTo>
                    <a:pt x="32884" y="10497"/>
                  </a:lnTo>
                  <a:cubicBezTo>
                    <a:pt x="14798" y="6956"/>
                    <a:pt x="0" y="3162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72F71A5-0FBC-8EE8-E513-13BDDD0067EA}"/>
                </a:ext>
              </a:extLst>
            </p:cNvPr>
            <p:cNvSpPr/>
            <p:nvPr/>
          </p:nvSpPr>
          <p:spPr>
            <a:xfrm>
              <a:off x="10188483" y="6468227"/>
              <a:ext cx="13154" cy="2419"/>
            </a:xfrm>
            <a:custGeom>
              <a:avLst/>
              <a:gdLst>
                <a:gd name="connsiteX0" fmla="*/ 0 w 13154"/>
                <a:gd name="connsiteY0" fmla="*/ 1264 h 2419"/>
                <a:gd name="connsiteX1" fmla="*/ 6577 w 13154"/>
                <a:gd name="connsiteY1" fmla="*/ 2403 h 2419"/>
                <a:gd name="connsiteX2" fmla="*/ 13154 w 13154"/>
                <a:gd name="connsiteY2" fmla="*/ 1139 h 2419"/>
                <a:gd name="connsiteX3" fmla="*/ 6577 w 13154"/>
                <a:gd name="connsiteY3" fmla="*/ 0 h 2419"/>
                <a:gd name="connsiteX4" fmla="*/ 0 w 13154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64"/>
                  </a:moveTo>
                  <a:cubicBezTo>
                    <a:pt x="0" y="1897"/>
                    <a:pt x="2910" y="2530"/>
                    <a:pt x="6577" y="2403"/>
                  </a:cubicBezTo>
                  <a:cubicBezTo>
                    <a:pt x="10245" y="2403"/>
                    <a:pt x="13154" y="1897"/>
                    <a:pt x="13154" y="1139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51B5FF0-3B4F-293D-453F-7CB90CEFC208}"/>
                </a:ext>
              </a:extLst>
            </p:cNvPr>
            <p:cNvSpPr/>
            <p:nvPr/>
          </p:nvSpPr>
          <p:spPr>
            <a:xfrm>
              <a:off x="9532698" y="6475309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0DD69E2-A479-E75E-6FCA-355D8B0E35FA}"/>
                </a:ext>
              </a:extLst>
            </p:cNvPr>
            <p:cNvSpPr/>
            <p:nvPr/>
          </p:nvSpPr>
          <p:spPr>
            <a:xfrm>
              <a:off x="9396355" y="6442931"/>
              <a:ext cx="30354" cy="6197"/>
            </a:xfrm>
            <a:custGeom>
              <a:avLst/>
              <a:gdLst>
                <a:gd name="connsiteX0" fmla="*/ 0 w 30354"/>
                <a:gd name="connsiteY0" fmla="*/ 1012 h 6197"/>
                <a:gd name="connsiteX1" fmla="*/ 15177 w 30354"/>
                <a:gd name="connsiteY1" fmla="*/ 4174 h 6197"/>
                <a:gd name="connsiteX2" fmla="*/ 30355 w 30354"/>
                <a:gd name="connsiteY2" fmla="*/ 6197 h 6197"/>
                <a:gd name="connsiteX3" fmla="*/ 20996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355" y="6197"/>
                  </a:lnTo>
                  <a:lnTo>
                    <a:pt x="20996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F25F968-D952-A15D-5527-C0D1266C8E8C}"/>
                </a:ext>
              </a:extLst>
            </p:cNvPr>
            <p:cNvSpPr/>
            <p:nvPr/>
          </p:nvSpPr>
          <p:spPr>
            <a:xfrm>
              <a:off x="9416085" y="6388293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1434FD5-7D69-E106-56DC-B7042CCBA36E}"/>
                </a:ext>
              </a:extLst>
            </p:cNvPr>
            <p:cNvSpPr/>
            <p:nvPr/>
          </p:nvSpPr>
          <p:spPr>
            <a:xfrm>
              <a:off x="9458329" y="6422695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C74F56-878B-A7C0-3A29-40756670B9E4}"/>
                </a:ext>
              </a:extLst>
            </p:cNvPr>
            <p:cNvSpPr/>
            <p:nvPr/>
          </p:nvSpPr>
          <p:spPr>
            <a:xfrm>
              <a:off x="9304406" y="6433572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7445F7B-DAEE-7AC5-739A-53BDC1909FED}"/>
                </a:ext>
              </a:extLst>
            </p:cNvPr>
            <p:cNvSpPr/>
            <p:nvPr/>
          </p:nvSpPr>
          <p:spPr>
            <a:xfrm>
              <a:off x="9747709" y="6452417"/>
              <a:ext cx="35286" cy="3415"/>
            </a:xfrm>
            <a:custGeom>
              <a:avLst/>
              <a:gdLst>
                <a:gd name="connsiteX0" fmla="*/ 8854 w 35286"/>
                <a:gd name="connsiteY0" fmla="*/ 1391 h 3415"/>
                <a:gd name="connsiteX1" fmla="*/ 0 w 35286"/>
                <a:gd name="connsiteY1" fmla="*/ 2909 h 3415"/>
                <a:gd name="connsiteX2" fmla="*/ 17581 w 35286"/>
                <a:gd name="connsiteY2" fmla="*/ 3162 h 3415"/>
                <a:gd name="connsiteX3" fmla="*/ 35287 w 35286"/>
                <a:gd name="connsiteY3" fmla="*/ 3415 h 3415"/>
                <a:gd name="connsiteX4" fmla="*/ 26560 w 35286"/>
                <a:gd name="connsiteY4" fmla="*/ 1644 h 3415"/>
                <a:gd name="connsiteX5" fmla="*/ 17707 w 35286"/>
                <a:gd name="connsiteY5" fmla="*/ 0 h 3415"/>
                <a:gd name="connsiteX6" fmla="*/ 8854 w 35286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391"/>
                  </a:moveTo>
                  <a:lnTo>
                    <a:pt x="0" y="2909"/>
                  </a:lnTo>
                  <a:lnTo>
                    <a:pt x="17581" y="3162"/>
                  </a:lnTo>
                  <a:lnTo>
                    <a:pt x="35287" y="3415"/>
                  </a:lnTo>
                  <a:lnTo>
                    <a:pt x="26560" y="1644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4DB9818-ECAA-3938-B416-BEEC8230510F}"/>
                </a:ext>
              </a:extLst>
            </p:cNvPr>
            <p:cNvSpPr/>
            <p:nvPr/>
          </p:nvSpPr>
          <p:spPr>
            <a:xfrm>
              <a:off x="9409636" y="6435596"/>
              <a:ext cx="39713" cy="11635"/>
            </a:xfrm>
            <a:custGeom>
              <a:avLst/>
              <a:gdLst>
                <a:gd name="connsiteX0" fmla="*/ 0 w 39713"/>
                <a:gd name="connsiteY0" fmla="*/ 3541 h 11635"/>
                <a:gd name="connsiteX1" fmla="*/ 19857 w 39713"/>
                <a:gd name="connsiteY1" fmla="*/ 8094 h 11635"/>
                <a:gd name="connsiteX2" fmla="*/ 39713 w 39713"/>
                <a:gd name="connsiteY2" fmla="*/ 11636 h 11635"/>
                <a:gd name="connsiteX3" fmla="*/ 38829 w 39713"/>
                <a:gd name="connsiteY3" fmla="*/ 5818 h 11635"/>
                <a:gd name="connsiteX4" fmla="*/ 37943 w 39713"/>
                <a:gd name="connsiteY4" fmla="*/ 0 h 11635"/>
                <a:gd name="connsiteX5" fmla="*/ 31113 w 39713"/>
                <a:gd name="connsiteY5" fmla="*/ 2909 h 11635"/>
                <a:gd name="connsiteX6" fmla="*/ 24283 w 39713"/>
                <a:gd name="connsiteY6" fmla="*/ 5818 h 11635"/>
                <a:gd name="connsiteX7" fmla="*/ 12141 w 39713"/>
                <a:gd name="connsiteY7" fmla="*/ 4174 h 11635"/>
                <a:gd name="connsiteX8" fmla="*/ 0 w 39713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11635">
                  <a:moveTo>
                    <a:pt x="0" y="3541"/>
                  </a:moveTo>
                  <a:cubicBezTo>
                    <a:pt x="0" y="3541"/>
                    <a:pt x="8853" y="6197"/>
                    <a:pt x="19857" y="8094"/>
                  </a:cubicBezTo>
                  <a:lnTo>
                    <a:pt x="39713" y="11636"/>
                  </a:lnTo>
                  <a:lnTo>
                    <a:pt x="38829" y="5818"/>
                  </a:lnTo>
                  <a:lnTo>
                    <a:pt x="37943" y="0"/>
                  </a:lnTo>
                  <a:lnTo>
                    <a:pt x="31113" y="2909"/>
                  </a:lnTo>
                  <a:lnTo>
                    <a:pt x="24283" y="5818"/>
                  </a:lnTo>
                  <a:lnTo>
                    <a:pt x="12141" y="4174"/>
                  </a:lnTo>
                  <a:cubicBezTo>
                    <a:pt x="5565" y="3288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53C6D18-CF09-D708-514B-7DEB0C8584E0}"/>
                </a:ext>
              </a:extLst>
            </p:cNvPr>
            <p:cNvSpPr/>
            <p:nvPr/>
          </p:nvSpPr>
          <p:spPr>
            <a:xfrm>
              <a:off x="10215044" y="6462535"/>
              <a:ext cx="17706" cy="6450"/>
            </a:xfrm>
            <a:custGeom>
              <a:avLst/>
              <a:gdLst>
                <a:gd name="connsiteX0" fmla="*/ 0 w 17706"/>
                <a:gd name="connsiteY0" fmla="*/ 3289 h 6450"/>
                <a:gd name="connsiteX1" fmla="*/ 0 w 17706"/>
                <a:gd name="connsiteY1" fmla="*/ 6450 h 6450"/>
                <a:gd name="connsiteX2" fmla="*/ 8854 w 17706"/>
                <a:gd name="connsiteY2" fmla="*/ 4806 h 6450"/>
                <a:gd name="connsiteX3" fmla="*/ 17706 w 17706"/>
                <a:gd name="connsiteY3" fmla="*/ 3162 h 6450"/>
                <a:gd name="connsiteX4" fmla="*/ 8854 w 17706"/>
                <a:gd name="connsiteY4" fmla="*/ 1644 h 6450"/>
                <a:gd name="connsiteX5" fmla="*/ 0 w 17706"/>
                <a:gd name="connsiteY5" fmla="*/ 0 h 6450"/>
                <a:gd name="connsiteX6" fmla="*/ 0 w 17706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289"/>
                  </a:moveTo>
                  <a:lnTo>
                    <a:pt x="0" y="6450"/>
                  </a:lnTo>
                  <a:lnTo>
                    <a:pt x="8854" y="4806"/>
                  </a:lnTo>
                  <a:lnTo>
                    <a:pt x="17706" y="3162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8C2142F-D968-4715-7D63-A234DA131899}"/>
                </a:ext>
              </a:extLst>
            </p:cNvPr>
            <p:cNvSpPr/>
            <p:nvPr/>
          </p:nvSpPr>
          <p:spPr>
            <a:xfrm>
              <a:off x="10214917" y="6426616"/>
              <a:ext cx="26559" cy="7841"/>
            </a:xfrm>
            <a:custGeom>
              <a:avLst/>
              <a:gdLst>
                <a:gd name="connsiteX0" fmla="*/ 0 w 26559"/>
                <a:gd name="connsiteY0" fmla="*/ 4047 h 7841"/>
                <a:gd name="connsiteX1" fmla="*/ 13280 w 26559"/>
                <a:gd name="connsiteY1" fmla="*/ 6450 h 7841"/>
                <a:gd name="connsiteX2" fmla="*/ 26560 w 26559"/>
                <a:gd name="connsiteY2" fmla="*/ 7842 h 7841"/>
                <a:gd name="connsiteX3" fmla="*/ 26560 w 26559"/>
                <a:gd name="connsiteY3" fmla="*/ 3921 h 7841"/>
                <a:gd name="connsiteX4" fmla="*/ 26560 w 26559"/>
                <a:gd name="connsiteY4" fmla="*/ 0 h 7841"/>
                <a:gd name="connsiteX5" fmla="*/ 13280 w 26559"/>
                <a:gd name="connsiteY5" fmla="*/ 1518 h 7841"/>
                <a:gd name="connsiteX6" fmla="*/ 0 w 26559"/>
                <a:gd name="connsiteY6" fmla="*/ 4047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841">
                  <a:moveTo>
                    <a:pt x="0" y="4047"/>
                  </a:moveTo>
                  <a:cubicBezTo>
                    <a:pt x="0" y="4047"/>
                    <a:pt x="6071" y="5565"/>
                    <a:pt x="13280" y="6450"/>
                  </a:cubicBezTo>
                  <a:lnTo>
                    <a:pt x="26560" y="7842"/>
                  </a:lnTo>
                  <a:lnTo>
                    <a:pt x="26560" y="3921"/>
                  </a:lnTo>
                  <a:cubicBezTo>
                    <a:pt x="26560" y="3921"/>
                    <a:pt x="26560" y="0"/>
                    <a:pt x="26560" y="0"/>
                  </a:cubicBezTo>
                  <a:lnTo>
                    <a:pt x="13280" y="1518"/>
                  </a:lnTo>
                  <a:cubicBezTo>
                    <a:pt x="6071" y="2403"/>
                    <a:pt x="0" y="3541"/>
                    <a:pt x="0" y="40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182C8398-70ED-7701-711A-B1B1D4DF30FD}"/>
                </a:ext>
              </a:extLst>
            </p:cNvPr>
            <p:cNvSpPr/>
            <p:nvPr/>
          </p:nvSpPr>
          <p:spPr>
            <a:xfrm>
              <a:off x="9539148" y="6460638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9C388CD-B7C1-8C15-A64B-758BA3B41F70}"/>
                </a:ext>
              </a:extLst>
            </p:cNvPr>
            <p:cNvSpPr/>
            <p:nvPr/>
          </p:nvSpPr>
          <p:spPr>
            <a:xfrm>
              <a:off x="9539654" y="6442678"/>
              <a:ext cx="15936" cy="9359"/>
            </a:xfrm>
            <a:custGeom>
              <a:avLst/>
              <a:gdLst>
                <a:gd name="connsiteX0" fmla="*/ 885 w 15936"/>
                <a:gd name="connsiteY0" fmla="*/ 4680 h 9359"/>
                <a:gd name="connsiteX1" fmla="*/ 1897 w 15936"/>
                <a:gd name="connsiteY1" fmla="*/ 9360 h 9359"/>
                <a:gd name="connsiteX2" fmla="*/ 8854 w 15936"/>
                <a:gd name="connsiteY2" fmla="*/ 6323 h 9359"/>
                <a:gd name="connsiteX3" fmla="*/ 15936 w 15936"/>
                <a:gd name="connsiteY3" fmla="*/ 3288 h 9359"/>
                <a:gd name="connsiteX4" fmla="*/ 7968 w 15936"/>
                <a:gd name="connsiteY4" fmla="*/ 1644 h 9359"/>
                <a:gd name="connsiteX5" fmla="*/ 0 w 15936"/>
                <a:gd name="connsiteY5" fmla="*/ 0 h 9359"/>
                <a:gd name="connsiteX6" fmla="*/ 885 w 15936"/>
                <a:gd name="connsiteY6" fmla="*/ 4680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36" h="9359">
                  <a:moveTo>
                    <a:pt x="885" y="4680"/>
                  </a:moveTo>
                  <a:lnTo>
                    <a:pt x="1897" y="9360"/>
                  </a:lnTo>
                  <a:lnTo>
                    <a:pt x="8854" y="6323"/>
                  </a:lnTo>
                  <a:lnTo>
                    <a:pt x="15936" y="3288"/>
                  </a:lnTo>
                  <a:lnTo>
                    <a:pt x="7968" y="1644"/>
                  </a:lnTo>
                  <a:lnTo>
                    <a:pt x="0" y="0"/>
                  </a:lnTo>
                  <a:lnTo>
                    <a:pt x="885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82F5849-87AB-0D66-CC9E-43440238B3F4}"/>
                </a:ext>
              </a:extLst>
            </p:cNvPr>
            <p:cNvSpPr/>
            <p:nvPr/>
          </p:nvSpPr>
          <p:spPr>
            <a:xfrm>
              <a:off x="9330840" y="6438991"/>
              <a:ext cx="13280" cy="2422"/>
            </a:xfrm>
            <a:custGeom>
              <a:avLst/>
              <a:gdLst>
                <a:gd name="connsiteX0" fmla="*/ 0 w 13280"/>
                <a:gd name="connsiteY0" fmla="*/ 1032 h 2422"/>
                <a:gd name="connsiteX1" fmla="*/ 6577 w 13280"/>
                <a:gd name="connsiteY1" fmla="*/ 2423 h 2422"/>
                <a:gd name="connsiteX2" fmla="*/ 13281 w 13280"/>
                <a:gd name="connsiteY2" fmla="*/ 1411 h 2422"/>
                <a:gd name="connsiteX3" fmla="*/ 6704 w 13280"/>
                <a:gd name="connsiteY3" fmla="*/ 20 h 2422"/>
                <a:gd name="connsiteX4" fmla="*/ 127 w 13280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0" y="1032"/>
                  </a:moveTo>
                  <a:cubicBezTo>
                    <a:pt x="0" y="1664"/>
                    <a:pt x="2910" y="2296"/>
                    <a:pt x="6577" y="2423"/>
                  </a:cubicBezTo>
                  <a:cubicBezTo>
                    <a:pt x="10245" y="2423"/>
                    <a:pt x="13281" y="2043"/>
                    <a:pt x="13281" y="1411"/>
                  </a:cubicBezTo>
                  <a:cubicBezTo>
                    <a:pt x="13281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EB0D624-CB81-BA90-8631-B6F34D2E870F}"/>
                </a:ext>
              </a:extLst>
            </p:cNvPr>
            <p:cNvSpPr/>
            <p:nvPr/>
          </p:nvSpPr>
          <p:spPr>
            <a:xfrm>
              <a:off x="9331219" y="642206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18DDEBC-EE9C-050E-3C37-AE921B133A83}"/>
                </a:ext>
              </a:extLst>
            </p:cNvPr>
            <p:cNvSpPr/>
            <p:nvPr/>
          </p:nvSpPr>
          <p:spPr>
            <a:xfrm>
              <a:off x="10228323" y="6458488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9 h 2403"/>
                <a:gd name="connsiteX3" fmla="*/ 6703 w 13279"/>
                <a:gd name="connsiteY3" fmla="*/ 0 h 2403"/>
                <a:gd name="connsiteX4" fmla="*/ 127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280" y="1771"/>
                    <a:pt x="13280" y="1139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127" y="633"/>
                    <a:pt x="127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9EAD500-0DA6-7B92-12F1-042D50D22450}"/>
                </a:ext>
              </a:extLst>
            </p:cNvPr>
            <p:cNvSpPr/>
            <p:nvPr/>
          </p:nvSpPr>
          <p:spPr>
            <a:xfrm>
              <a:off x="10221620" y="6444702"/>
              <a:ext cx="124327" cy="20742"/>
            </a:xfrm>
            <a:custGeom>
              <a:avLst/>
              <a:gdLst>
                <a:gd name="connsiteX0" fmla="*/ 36805 w 124327"/>
                <a:gd name="connsiteY0" fmla="*/ 7588 h 20742"/>
                <a:gd name="connsiteX1" fmla="*/ 0 w 124327"/>
                <a:gd name="connsiteY1" fmla="*/ 11636 h 20742"/>
                <a:gd name="connsiteX2" fmla="*/ 31619 w 124327"/>
                <a:gd name="connsiteY2" fmla="*/ 9865 h 20742"/>
                <a:gd name="connsiteX3" fmla="*/ 63239 w 124327"/>
                <a:gd name="connsiteY3" fmla="*/ 8095 h 20742"/>
                <a:gd name="connsiteX4" fmla="*/ 54638 w 124327"/>
                <a:gd name="connsiteY4" fmla="*/ 14419 h 20742"/>
                <a:gd name="connsiteX5" fmla="*/ 45911 w 124327"/>
                <a:gd name="connsiteY5" fmla="*/ 20742 h 20742"/>
                <a:gd name="connsiteX6" fmla="*/ 53753 w 124327"/>
                <a:gd name="connsiteY6" fmla="*/ 20742 h 20742"/>
                <a:gd name="connsiteX7" fmla="*/ 78290 w 124327"/>
                <a:gd name="connsiteY7" fmla="*/ 17581 h 20742"/>
                <a:gd name="connsiteX8" fmla="*/ 94985 w 124327"/>
                <a:gd name="connsiteY8" fmla="*/ 14419 h 20742"/>
                <a:gd name="connsiteX9" fmla="*/ 88914 w 124327"/>
                <a:gd name="connsiteY9" fmla="*/ 11130 h 20742"/>
                <a:gd name="connsiteX10" fmla="*/ 82843 w 124327"/>
                <a:gd name="connsiteY10" fmla="*/ 7842 h 20742"/>
                <a:gd name="connsiteX11" fmla="*/ 96882 w 124327"/>
                <a:gd name="connsiteY11" fmla="*/ 9359 h 20742"/>
                <a:gd name="connsiteX12" fmla="*/ 110921 w 124327"/>
                <a:gd name="connsiteY12" fmla="*/ 10877 h 20742"/>
                <a:gd name="connsiteX13" fmla="*/ 117625 w 124327"/>
                <a:gd name="connsiteY13" fmla="*/ 8854 h 20742"/>
                <a:gd name="connsiteX14" fmla="*/ 124327 w 124327"/>
                <a:gd name="connsiteY14" fmla="*/ 6830 h 20742"/>
                <a:gd name="connsiteX15" fmla="*/ 112060 w 124327"/>
                <a:gd name="connsiteY15" fmla="*/ 3415 h 20742"/>
                <a:gd name="connsiteX16" fmla="*/ 99917 w 124327"/>
                <a:gd name="connsiteY16" fmla="*/ 0 h 20742"/>
                <a:gd name="connsiteX17" fmla="*/ 99664 w 124327"/>
                <a:gd name="connsiteY17" fmla="*/ 3162 h 20742"/>
                <a:gd name="connsiteX18" fmla="*/ 99664 w 124327"/>
                <a:gd name="connsiteY18" fmla="*/ 6324 h 20742"/>
                <a:gd name="connsiteX19" fmla="*/ 86511 w 124327"/>
                <a:gd name="connsiteY19" fmla="*/ 4933 h 20742"/>
                <a:gd name="connsiteX20" fmla="*/ 73610 w 124327"/>
                <a:gd name="connsiteY20" fmla="*/ 3541 h 20742"/>
                <a:gd name="connsiteX21" fmla="*/ 36805 w 124327"/>
                <a:gd name="connsiteY21" fmla="*/ 7588 h 20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327" h="20742">
                  <a:moveTo>
                    <a:pt x="36805" y="7588"/>
                  </a:moveTo>
                  <a:lnTo>
                    <a:pt x="0" y="11636"/>
                  </a:lnTo>
                  <a:lnTo>
                    <a:pt x="31619" y="9865"/>
                  </a:lnTo>
                  <a:lnTo>
                    <a:pt x="63239" y="8095"/>
                  </a:lnTo>
                  <a:lnTo>
                    <a:pt x="54638" y="14419"/>
                  </a:lnTo>
                  <a:lnTo>
                    <a:pt x="45911" y="20742"/>
                  </a:lnTo>
                  <a:lnTo>
                    <a:pt x="53753" y="20742"/>
                  </a:lnTo>
                  <a:cubicBezTo>
                    <a:pt x="58053" y="20742"/>
                    <a:pt x="69057" y="19225"/>
                    <a:pt x="78290" y="17581"/>
                  </a:cubicBezTo>
                  <a:lnTo>
                    <a:pt x="94985" y="14419"/>
                  </a:lnTo>
                  <a:lnTo>
                    <a:pt x="88914" y="11130"/>
                  </a:lnTo>
                  <a:lnTo>
                    <a:pt x="82843" y="7842"/>
                  </a:lnTo>
                  <a:lnTo>
                    <a:pt x="96882" y="9359"/>
                  </a:lnTo>
                  <a:lnTo>
                    <a:pt x="110921" y="10877"/>
                  </a:lnTo>
                  <a:lnTo>
                    <a:pt x="117625" y="8854"/>
                  </a:lnTo>
                  <a:lnTo>
                    <a:pt x="124327" y="6830"/>
                  </a:lnTo>
                  <a:lnTo>
                    <a:pt x="112060" y="3415"/>
                  </a:lnTo>
                  <a:lnTo>
                    <a:pt x="99917" y="0"/>
                  </a:lnTo>
                  <a:lnTo>
                    <a:pt x="99664" y="3162"/>
                  </a:lnTo>
                  <a:lnTo>
                    <a:pt x="99664" y="6324"/>
                  </a:lnTo>
                  <a:cubicBezTo>
                    <a:pt x="99664" y="6324"/>
                    <a:pt x="86511" y="4933"/>
                    <a:pt x="86511" y="4933"/>
                  </a:cubicBezTo>
                  <a:lnTo>
                    <a:pt x="73610" y="3541"/>
                  </a:lnTo>
                  <a:lnTo>
                    <a:pt x="36805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B5098D7-BCF9-D455-86B7-0276070C5F5E}"/>
                </a:ext>
              </a:extLst>
            </p:cNvPr>
            <p:cNvSpPr/>
            <p:nvPr/>
          </p:nvSpPr>
          <p:spPr>
            <a:xfrm>
              <a:off x="10228197" y="6448749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4 w 13279"/>
                <a:gd name="connsiteY1" fmla="*/ 2403 h 2403"/>
                <a:gd name="connsiteX2" fmla="*/ 13280 w 13279"/>
                <a:gd name="connsiteY2" fmla="*/ 1138 h 2403"/>
                <a:gd name="connsiteX3" fmla="*/ 6704 w 13279"/>
                <a:gd name="connsiteY3" fmla="*/ 0 h 2403"/>
                <a:gd name="connsiteX4" fmla="*/ 127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770"/>
                    <a:pt x="13280" y="1138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127" y="632"/>
                    <a:pt x="127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5041D43-0102-389C-9F5B-33DF12A9C13F}"/>
                </a:ext>
              </a:extLst>
            </p:cNvPr>
            <p:cNvSpPr/>
            <p:nvPr/>
          </p:nvSpPr>
          <p:spPr>
            <a:xfrm>
              <a:off x="9670305" y="6446473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854 w 17706"/>
                <a:gd name="connsiteY2" fmla="*/ 5059 h 6450"/>
                <a:gd name="connsiteX3" fmla="*/ 17706 w 17706"/>
                <a:gd name="connsiteY3" fmla="*/ 3541 h 6450"/>
                <a:gd name="connsiteX4" fmla="*/ 8854 w 17706"/>
                <a:gd name="connsiteY4" fmla="*/ 1770 h 6450"/>
                <a:gd name="connsiteX5" fmla="*/ 127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6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AB7DE20-3AE6-B000-9809-C1F8B0D2E510}"/>
                </a:ext>
              </a:extLst>
            </p:cNvPr>
            <p:cNvSpPr/>
            <p:nvPr/>
          </p:nvSpPr>
          <p:spPr>
            <a:xfrm>
              <a:off x="9895435" y="6457982"/>
              <a:ext cx="64882" cy="4426"/>
            </a:xfrm>
            <a:custGeom>
              <a:avLst/>
              <a:gdLst>
                <a:gd name="connsiteX0" fmla="*/ 0 w 64882"/>
                <a:gd name="connsiteY0" fmla="*/ 253 h 4426"/>
                <a:gd name="connsiteX1" fmla="*/ 6450 w 64882"/>
                <a:gd name="connsiteY1" fmla="*/ 1264 h 4426"/>
                <a:gd name="connsiteX2" fmla="*/ 22007 w 64882"/>
                <a:gd name="connsiteY2" fmla="*/ 2656 h 4426"/>
                <a:gd name="connsiteX3" fmla="*/ 44140 w 64882"/>
                <a:gd name="connsiteY3" fmla="*/ 4426 h 4426"/>
                <a:gd name="connsiteX4" fmla="*/ 54512 w 64882"/>
                <a:gd name="connsiteY4" fmla="*/ 2656 h 4426"/>
                <a:gd name="connsiteX5" fmla="*/ 64883 w 64882"/>
                <a:gd name="connsiteY5" fmla="*/ 885 h 4426"/>
                <a:gd name="connsiteX6" fmla="*/ 32378 w 64882"/>
                <a:gd name="connsiteY6" fmla="*/ 253 h 4426"/>
                <a:gd name="connsiteX7" fmla="*/ 9486 w 64882"/>
                <a:gd name="connsiteY7" fmla="*/ 0 h 4426"/>
                <a:gd name="connsiteX8" fmla="*/ 0 w 64882"/>
                <a:gd name="connsiteY8" fmla="*/ 253 h 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82" h="4426">
                  <a:moveTo>
                    <a:pt x="0" y="253"/>
                  </a:moveTo>
                  <a:cubicBezTo>
                    <a:pt x="0" y="253"/>
                    <a:pt x="2530" y="885"/>
                    <a:pt x="6450" y="1264"/>
                  </a:cubicBezTo>
                  <a:cubicBezTo>
                    <a:pt x="10498" y="1644"/>
                    <a:pt x="16063" y="2150"/>
                    <a:pt x="22007" y="2656"/>
                  </a:cubicBezTo>
                  <a:lnTo>
                    <a:pt x="44140" y="4426"/>
                  </a:lnTo>
                  <a:lnTo>
                    <a:pt x="54512" y="2656"/>
                  </a:lnTo>
                  <a:lnTo>
                    <a:pt x="64883" y="885"/>
                  </a:lnTo>
                  <a:lnTo>
                    <a:pt x="32378" y="253"/>
                  </a:lnTo>
                  <a:cubicBezTo>
                    <a:pt x="23398" y="253"/>
                    <a:pt x="15304" y="127"/>
                    <a:pt x="9486" y="0"/>
                  </a:cubicBezTo>
                  <a:cubicBezTo>
                    <a:pt x="3542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797F8C8-8FD6-0A27-A940-C4B4D0CCA430}"/>
                </a:ext>
              </a:extLst>
            </p:cNvPr>
            <p:cNvSpPr/>
            <p:nvPr/>
          </p:nvSpPr>
          <p:spPr>
            <a:xfrm>
              <a:off x="9553061" y="642699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79B4C3D-197D-A5EE-9E30-1563ECCF2D34}"/>
                </a:ext>
              </a:extLst>
            </p:cNvPr>
            <p:cNvSpPr/>
            <p:nvPr/>
          </p:nvSpPr>
          <p:spPr>
            <a:xfrm>
              <a:off x="9553440" y="6412071"/>
              <a:ext cx="26306" cy="8347"/>
            </a:xfrm>
            <a:custGeom>
              <a:avLst/>
              <a:gdLst>
                <a:gd name="connsiteX0" fmla="*/ 0 w 26306"/>
                <a:gd name="connsiteY0" fmla="*/ 2403 h 8347"/>
                <a:gd name="connsiteX1" fmla="*/ 13153 w 26306"/>
                <a:gd name="connsiteY1" fmla="*/ 6577 h 8347"/>
                <a:gd name="connsiteX2" fmla="*/ 26307 w 26306"/>
                <a:gd name="connsiteY2" fmla="*/ 8348 h 8347"/>
                <a:gd name="connsiteX3" fmla="*/ 26307 w 26306"/>
                <a:gd name="connsiteY3" fmla="*/ 5944 h 8347"/>
                <a:gd name="connsiteX4" fmla="*/ 13153 w 26306"/>
                <a:gd name="connsiteY4" fmla="*/ 1771 h 8347"/>
                <a:gd name="connsiteX5" fmla="*/ 0 w 26306"/>
                <a:gd name="connsiteY5" fmla="*/ 0 h 8347"/>
                <a:gd name="connsiteX6" fmla="*/ 0 w 26306"/>
                <a:gd name="connsiteY6" fmla="*/ 2403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306" h="8347">
                  <a:moveTo>
                    <a:pt x="0" y="2403"/>
                  </a:moveTo>
                  <a:cubicBezTo>
                    <a:pt x="0" y="3795"/>
                    <a:pt x="5817" y="5692"/>
                    <a:pt x="13153" y="6577"/>
                  </a:cubicBezTo>
                  <a:lnTo>
                    <a:pt x="26307" y="8348"/>
                  </a:lnTo>
                  <a:lnTo>
                    <a:pt x="26307" y="5944"/>
                  </a:lnTo>
                  <a:cubicBezTo>
                    <a:pt x="26307" y="4553"/>
                    <a:pt x="20489" y="2656"/>
                    <a:pt x="13153" y="177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0D55F76-B056-9B0D-8CA8-9661DC8AE807}"/>
                </a:ext>
              </a:extLst>
            </p:cNvPr>
            <p:cNvSpPr/>
            <p:nvPr/>
          </p:nvSpPr>
          <p:spPr>
            <a:xfrm>
              <a:off x="9442842" y="6456256"/>
              <a:ext cx="38862" cy="10281"/>
            </a:xfrm>
            <a:custGeom>
              <a:avLst/>
              <a:gdLst>
                <a:gd name="connsiteX0" fmla="*/ 816 w 38862"/>
                <a:gd name="connsiteY0" fmla="*/ 82 h 10281"/>
                <a:gd name="connsiteX1" fmla="*/ 13716 w 38862"/>
                <a:gd name="connsiteY1" fmla="*/ 6027 h 10281"/>
                <a:gd name="connsiteX2" fmla="*/ 38000 w 38862"/>
                <a:gd name="connsiteY2" fmla="*/ 10200 h 10281"/>
                <a:gd name="connsiteX3" fmla="*/ 25226 w 38862"/>
                <a:gd name="connsiteY3" fmla="*/ 4256 h 10281"/>
                <a:gd name="connsiteX4" fmla="*/ 941 w 38862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62" h="10281">
                  <a:moveTo>
                    <a:pt x="816" y="82"/>
                  </a:moveTo>
                  <a:cubicBezTo>
                    <a:pt x="-2221" y="587"/>
                    <a:pt x="3471" y="3244"/>
                    <a:pt x="13716" y="6027"/>
                  </a:cubicBezTo>
                  <a:cubicBezTo>
                    <a:pt x="23834" y="8809"/>
                    <a:pt x="34838" y="10706"/>
                    <a:pt x="38000" y="10200"/>
                  </a:cubicBezTo>
                  <a:cubicBezTo>
                    <a:pt x="41162" y="9694"/>
                    <a:pt x="35344" y="7038"/>
                    <a:pt x="25226" y="4256"/>
                  </a:cubicBezTo>
                  <a:cubicBezTo>
                    <a:pt x="15108" y="1473"/>
                    <a:pt x="4103" y="-424"/>
                    <a:pt x="941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644ED9C-DECD-35EF-2D6B-9192D45E7807}"/>
                </a:ext>
              </a:extLst>
            </p:cNvPr>
            <p:cNvSpPr/>
            <p:nvPr/>
          </p:nvSpPr>
          <p:spPr>
            <a:xfrm>
              <a:off x="9455799" y="6389558"/>
              <a:ext cx="26434" cy="7082"/>
            </a:xfrm>
            <a:custGeom>
              <a:avLst/>
              <a:gdLst>
                <a:gd name="connsiteX0" fmla="*/ 0 w 26434"/>
                <a:gd name="connsiteY0" fmla="*/ 4680 h 7082"/>
                <a:gd name="connsiteX1" fmla="*/ 0 w 26434"/>
                <a:gd name="connsiteY1" fmla="*/ 7083 h 7082"/>
                <a:gd name="connsiteX2" fmla="*/ 13154 w 26434"/>
                <a:gd name="connsiteY2" fmla="*/ 5944 h 7082"/>
                <a:gd name="connsiteX3" fmla="*/ 26434 w 26434"/>
                <a:gd name="connsiteY3" fmla="*/ 2403 h 7082"/>
                <a:gd name="connsiteX4" fmla="*/ 26434 w 26434"/>
                <a:gd name="connsiteY4" fmla="*/ 0 h 7082"/>
                <a:gd name="connsiteX5" fmla="*/ 13280 w 26434"/>
                <a:gd name="connsiteY5" fmla="*/ 1138 h 7082"/>
                <a:gd name="connsiteX6" fmla="*/ 0 w 26434"/>
                <a:gd name="connsiteY6" fmla="*/ 4806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34" h="7082">
                  <a:moveTo>
                    <a:pt x="0" y="4680"/>
                  </a:moveTo>
                  <a:lnTo>
                    <a:pt x="0" y="7083"/>
                  </a:lnTo>
                  <a:cubicBezTo>
                    <a:pt x="0" y="7083"/>
                    <a:pt x="13154" y="5944"/>
                    <a:pt x="13154" y="5944"/>
                  </a:cubicBezTo>
                  <a:cubicBezTo>
                    <a:pt x="20489" y="5312"/>
                    <a:pt x="26434" y="3668"/>
                    <a:pt x="26434" y="2403"/>
                  </a:cubicBezTo>
                  <a:lnTo>
                    <a:pt x="26434" y="0"/>
                  </a:lnTo>
                  <a:cubicBezTo>
                    <a:pt x="26434" y="0"/>
                    <a:pt x="13280" y="1138"/>
                    <a:pt x="13280" y="1138"/>
                  </a:cubicBezTo>
                  <a:cubicBezTo>
                    <a:pt x="5945" y="1771"/>
                    <a:pt x="0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790BD03-15A6-4748-00CC-A3331DC2E879}"/>
                </a:ext>
              </a:extLst>
            </p:cNvPr>
            <p:cNvSpPr/>
            <p:nvPr/>
          </p:nvSpPr>
          <p:spPr>
            <a:xfrm>
              <a:off x="9409382" y="638930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DB155A0-BE1A-8D59-CF88-B46552EABE09}"/>
                </a:ext>
              </a:extLst>
            </p:cNvPr>
            <p:cNvSpPr/>
            <p:nvPr/>
          </p:nvSpPr>
          <p:spPr>
            <a:xfrm>
              <a:off x="9343614" y="645140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F53AE4F0-CA1B-C52B-DF14-AC0694F5EEDA}"/>
                </a:ext>
              </a:extLst>
            </p:cNvPr>
            <p:cNvSpPr/>
            <p:nvPr/>
          </p:nvSpPr>
          <p:spPr>
            <a:xfrm>
              <a:off x="9348173" y="6444687"/>
              <a:ext cx="48077" cy="5326"/>
            </a:xfrm>
            <a:custGeom>
              <a:avLst/>
              <a:gdLst>
                <a:gd name="connsiteX0" fmla="*/ 879 w 48077"/>
                <a:gd name="connsiteY0" fmla="*/ 141 h 5326"/>
                <a:gd name="connsiteX1" fmla="*/ 16183 w 48077"/>
                <a:gd name="connsiteY1" fmla="*/ 3177 h 5326"/>
                <a:gd name="connsiteX2" fmla="*/ 46538 w 48077"/>
                <a:gd name="connsiteY2" fmla="*/ 5327 h 5326"/>
                <a:gd name="connsiteX3" fmla="*/ 31361 w 48077"/>
                <a:gd name="connsiteY3" fmla="*/ 2291 h 5326"/>
                <a:gd name="connsiteX4" fmla="*/ 1006 w 48077"/>
                <a:gd name="connsiteY4" fmla="*/ 141 h 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77" h="5326">
                  <a:moveTo>
                    <a:pt x="879" y="141"/>
                  </a:moveTo>
                  <a:cubicBezTo>
                    <a:pt x="-2535" y="647"/>
                    <a:pt x="4294" y="2039"/>
                    <a:pt x="16183" y="3177"/>
                  </a:cubicBezTo>
                  <a:cubicBezTo>
                    <a:pt x="27946" y="4315"/>
                    <a:pt x="41605" y="5200"/>
                    <a:pt x="46538" y="5327"/>
                  </a:cubicBezTo>
                  <a:cubicBezTo>
                    <a:pt x="51344" y="5327"/>
                    <a:pt x="44514" y="4062"/>
                    <a:pt x="31361" y="2291"/>
                  </a:cubicBezTo>
                  <a:cubicBezTo>
                    <a:pt x="18081" y="520"/>
                    <a:pt x="4294" y="-365"/>
                    <a:pt x="1006" y="1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34658B1-BC94-CF95-B939-94004589A275}"/>
                </a:ext>
              </a:extLst>
            </p:cNvPr>
            <p:cNvSpPr/>
            <p:nvPr/>
          </p:nvSpPr>
          <p:spPr>
            <a:xfrm>
              <a:off x="10241603" y="647050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08D92C1-7454-DF33-993B-4AF69345A9B0}"/>
                </a:ext>
              </a:extLst>
            </p:cNvPr>
            <p:cNvSpPr/>
            <p:nvPr/>
          </p:nvSpPr>
          <p:spPr>
            <a:xfrm>
              <a:off x="9561282" y="6458109"/>
              <a:ext cx="35413" cy="3540"/>
            </a:xfrm>
            <a:custGeom>
              <a:avLst/>
              <a:gdLst>
                <a:gd name="connsiteX0" fmla="*/ 8854 w 35413"/>
                <a:gd name="connsiteY0" fmla="*/ 1391 h 3540"/>
                <a:gd name="connsiteX1" fmla="*/ 0 w 35413"/>
                <a:gd name="connsiteY1" fmla="*/ 2782 h 3540"/>
                <a:gd name="connsiteX2" fmla="*/ 17706 w 35413"/>
                <a:gd name="connsiteY2" fmla="*/ 3162 h 3540"/>
                <a:gd name="connsiteX3" fmla="*/ 35414 w 35413"/>
                <a:gd name="connsiteY3" fmla="*/ 3541 h 3540"/>
                <a:gd name="connsiteX4" fmla="*/ 26560 w 35413"/>
                <a:gd name="connsiteY4" fmla="*/ 1771 h 3540"/>
                <a:gd name="connsiteX5" fmla="*/ 17706 w 35413"/>
                <a:gd name="connsiteY5" fmla="*/ 0 h 3540"/>
                <a:gd name="connsiteX6" fmla="*/ 8854 w 35413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4" y="1391"/>
                  </a:moveTo>
                  <a:lnTo>
                    <a:pt x="0" y="2782"/>
                  </a:lnTo>
                  <a:lnTo>
                    <a:pt x="17706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79A2B8C-AEA3-1711-ED13-A13021731AAF}"/>
                </a:ext>
              </a:extLst>
            </p:cNvPr>
            <p:cNvSpPr/>
            <p:nvPr/>
          </p:nvSpPr>
          <p:spPr>
            <a:xfrm>
              <a:off x="9561408" y="6451026"/>
              <a:ext cx="50843" cy="3415"/>
            </a:xfrm>
            <a:custGeom>
              <a:avLst/>
              <a:gdLst>
                <a:gd name="connsiteX0" fmla="*/ 8094 w 50843"/>
                <a:gd name="connsiteY0" fmla="*/ 1391 h 3415"/>
                <a:gd name="connsiteX1" fmla="*/ 0 w 50843"/>
                <a:gd name="connsiteY1" fmla="*/ 2656 h 3415"/>
                <a:gd name="connsiteX2" fmla="*/ 25421 w 50843"/>
                <a:gd name="connsiteY2" fmla="*/ 3035 h 3415"/>
                <a:gd name="connsiteX3" fmla="*/ 50843 w 50843"/>
                <a:gd name="connsiteY3" fmla="*/ 3415 h 3415"/>
                <a:gd name="connsiteX4" fmla="*/ 33389 w 50843"/>
                <a:gd name="connsiteY4" fmla="*/ 1644 h 3415"/>
                <a:gd name="connsiteX5" fmla="*/ 16062 w 50843"/>
                <a:gd name="connsiteY5" fmla="*/ 0 h 3415"/>
                <a:gd name="connsiteX6" fmla="*/ 8094 w 50843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415">
                  <a:moveTo>
                    <a:pt x="8094" y="1391"/>
                  </a:moveTo>
                  <a:lnTo>
                    <a:pt x="0" y="2656"/>
                  </a:lnTo>
                  <a:lnTo>
                    <a:pt x="25421" y="3035"/>
                  </a:lnTo>
                  <a:lnTo>
                    <a:pt x="50843" y="3415"/>
                  </a:lnTo>
                  <a:lnTo>
                    <a:pt x="33389" y="1644"/>
                  </a:lnTo>
                  <a:lnTo>
                    <a:pt x="16062" y="0"/>
                  </a:lnTo>
                  <a:lnTo>
                    <a:pt x="809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E65BB4D-02BD-D8BB-34FC-D7F1F030B02E}"/>
                </a:ext>
              </a:extLst>
            </p:cNvPr>
            <p:cNvSpPr/>
            <p:nvPr/>
          </p:nvSpPr>
          <p:spPr>
            <a:xfrm>
              <a:off x="9354871" y="645406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08DB450-7C62-850C-1785-C865D2D710C4}"/>
                </a:ext>
              </a:extLst>
            </p:cNvPr>
            <p:cNvSpPr/>
            <p:nvPr/>
          </p:nvSpPr>
          <p:spPr>
            <a:xfrm>
              <a:off x="10251848" y="6442356"/>
              <a:ext cx="41668" cy="6393"/>
            </a:xfrm>
            <a:custGeom>
              <a:avLst/>
              <a:gdLst>
                <a:gd name="connsiteX0" fmla="*/ 17581 w 41668"/>
                <a:gd name="connsiteY0" fmla="*/ 1208 h 6393"/>
                <a:gd name="connsiteX1" fmla="*/ 0 w 41668"/>
                <a:gd name="connsiteY1" fmla="*/ 3358 h 6393"/>
                <a:gd name="connsiteX2" fmla="*/ 13786 w 41668"/>
                <a:gd name="connsiteY2" fmla="*/ 4876 h 6393"/>
                <a:gd name="connsiteX3" fmla="*/ 27572 w 41668"/>
                <a:gd name="connsiteY3" fmla="*/ 6394 h 6393"/>
                <a:gd name="connsiteX4" fmla="*/ 36552 w 41668"/>
                <a:gd name="connsiteY4" fmla="*/ 3738 h 6393"/>
                <a:gd name="connsiteX5" fmla="*/ 40346 w 41668"/>
                <a:gd name="connsiteY5" fmla="*/ 196 h 6393"/>
                <a:gd name="connsiteX6" fmla="*/ 17707 w 41668"/>
                <a:gd name="connsiteY6" fmla="*/ 1334 h 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668" h="6393">
                  <a:moveTo>
                    <a:pt x="17581" y="1208"/>
                  </a:moveTo>
                  <a:lnTo>
                    <a:pt x="0" y="3358"/>
                  </a:lnTo>
                  <a:lnTo>
                    <a:pt x="13786" y="4876"/>
                  </a:lnTo>
                  <a:lnTo>
                    <a:pt x="27572" y="6394"/>
                  </a:lnTo>
                  <a:lnTo>
                    <a:pt x="36552" y="3738"/>
                  </a:lnTo>
                  <a:cubicBezTo>
                    <a:pt x="41358" y="2220"/>
                    <a:pt x="43129" y="702"/>
                    <a:pt x="40346" y="196"/>
                  </a:cubicBezTo>
                  <a:cubicBezTo>
                    <a:pt x="37691" y="-310"/>
                    <a:pt x="27445" y="196"/>
                    <a:pt x="17707" y="133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C55B61B-B947-36D0-3DA8-F212AE378010}"/>
                </a:ext>
              </a:extLst>
            </p:cNvPr>
            <p:cNvSpPr/>
            <p:nvPr/>
          </p:nvSpPr>
          <p:spPr>
            <a:xfrm>
              <a:off x="9917442" y="6452038"/>
              <a:ext cx="50970" cy="2908"/>
            </a:xfrm>
            <a:custGeom>
              <a:avLst/>
              <a:gdLst>
                <a:gd name="connsiteX0" fmla="*/ 8095 w 50970"/>
                <a:gd name="connsiteY0" fmla="*/ 1391 h 2908"/>
                <a:gd name="connsiteX1" fmla="*/ 0 w 50970"/>
                <a:gd name="connsiteY1" fmla="*/ 2782 h 2908"/>
                <a:gd name="connsiteX2" fmla="*/ 25549 w 50970"/>
                <a:gd name="connsiteY2" fmla="*/ 2782 h 2908"/>
                <a:gd name="connsiteX3" fmla="*/ 50971 w 50970"/>
                <a:gd name="connsiteY3" fmla="*/ 2909 h 2908"/>
                <a:gd name="connsiteX4" fmla="*/ 33517 w 50970"/>
                <a:gd name="connsiteY4" fmla="*/ 1391 h 2908"/>
                <a:gd name="connsiteX5" fmla="*/ 16063 w 50970"/>
                <a:gd name="connsiteY5" fmla="*/ 0 h 2908"/>
                <a:gd name="connsiteX6" fmla="*/ 8095 w 50970"/>
                <a:gd name="connsiteY6" fmla="*/ 1391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970" h="2908">
                  <a:moveTo>
                    <a:pt x="8095" y="1391"/>
                  </a:moveTo>
                  <a:lnTo>
                    <a:pt x="0" y="2782"/>
                  </a:lnTo>
                  <a:lnTo>
                    <a:pt x="25549" y="2782"/>
                  </a:lnTo>
                  <a:lnTo>
                    <a:pt x="50971" y="2909"/>
                  </a:lnTo>
                  <a:lnTo>
                    <a:pt x="33517" y="1391"/>
                  </a:lnTo>
                  <a:lnTo>
                    <a:pt x="16063" y="0"/>
                  </a:lnTo>
                  <a:lnTo>
                    <a:pt x="8095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8EA0510-27EF-9203-4AE8-31A618DF2BDD}"/>
                </a:ext>
              </a:extLst>
            </p:cNvPr>
            <p:cNvSpPr/>
            <p:nvPr/>
          </p:nvSpPr>
          <p:spPr>
            <a:xfrm>
              <a:off x="9579495" y="6421557"/>
              <a:ext cx="117679" cy="16821"/>
            </a:xfrm>
            <a:custGeom>
              <a:avLst/>
              <a:gdLst>
                <a:gd name="connsiteX0" fmla="*/ 127 w 117679"/>
                <a:gd name="connsiteY0" fmla="*/ 7083 h 16821"/>
                <a:gd name="connsiteX1" fmla="*/ 13027 w 117679"/>
                <a:gd name="connsiteY1" fmla="*/ 8474 h 16821"/>
                <a:gd name="connsiteX2" fmla="*/ 25801 w 117679"/>
                <a:gd name="connsiteY2" fmla="*/ 8727 h 16821"/>
                <a:gd name="connsiteX3" fmla="*/ 18213 w 117679"/>
                <a:gd name="connsiteY3" fmla="*/ 12774 h 16821"/>
                <a:gd name="connsiteX4" fmla="*/ 10624 w 117679"/>
                <a:gd name="connsiteY4" fmla="*/ 16822 h 16821"/>
                <a:gd name="connsiteX5" fmla="*/ 21880 w 117679"/>
                <a:gd name="connsiteY5" fmla="*/ 14671 h 16821"/>
                <a:gd name="connsiteX6" fmla="*/ 33137 w 117679"/>
                <a:gd name="connsiteY6" fmla="*/ 12522 h 16821"/>
                <a:gd name="connsiteX7" fmla="*/ 72851 w 117679"/>
                <a:gd name="connsiteY7" fmla="*/ 12522 h 16821"/>
                <a:gd name="connsiteX8" fmla="*/ 116992 w 117679"/>
                <a:gd name="connsiteY8" fmla="*/ 11889 h 16821"/>
                <a:gd name="connsiteX9" fmla="*/ 106747 w 117679"/>
                <a:gd name="connsiteY9" fmla="*/ 5818 h 16821"/>
                <a:gd name="connsiteX10" fmla="*/ 92075 w 117679"/>
                <a:gd name="connsiteY10" fmla="*/ 506 h 16821"/>
                <a:gd name="connsiteX11" fmla="*/ 77657 w 117679"/>
                <a:gd name="connsiteY11" fmla="*/ 253 h 16821"/>
                <a:gd name="connsiteX12" fmla="*/ 63365 w 117679"/>
                <a:gd name="connsiteY12" fmla="*/ 0 h 16821"/>
                <a:gd name="connsiteX13" fmla="*/ 70574 w 117679"/>
                <a:gd name="connsiteY13" fmla="*/ 5312 h 16821"/>
                <a:gd name="connsiteX14" fmla="*/ 77783 w 117679"/>
                <a:gd name="connsiteY14" fmla="*/ 10624 h 16821"/>
                <a:gd name="connsiteX15" fmla="*/ 38954 w 117679"/>
                <a:gd name="connsiteY15" fmla="*/ 8348 h 16821"/>
                <a:gd name="connsiteX16" fmla="*/ 11509 w 117679"/>
                <a:gd name="connsiteY16" fmla="*/ 7083 h 16821"/>
                <a:gd name="connsiteX17" fmla="*/ 0 w 117679"/>
                <a:gd name="connsiteY17" fmla="*/ 7209 h 16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7679" h="16821">
                  <a:moveTo>
                    <a:pt x="127" y="7083"/>
                  </a:moveTo>
                  <a:cubicBezTo>
                    <a:pt x="127" y="7083"/>
                    <a:pt x="5944" y="8348"/>
                    <a:pt x="13027" y="8474"/>
                  </a:cubicBezTo>
                  <a:lnTo>
                    <a:pt x="25801" y="8727"/>
                  </a:lnTo>
                  <a:lnTo>
                    <a:pt x="18213" y="12774"/>
                  </a:lnTo>
                  <a:lnTo>
                    <a:pt x="10624" y="16822"/>
                  </a:lnTo>
                  <a:lnTo>
                    <a:pt x="21880" y="14671"/>
                  </a:lnTo>
                  <a:lnTo>
                    <a:pt x="33137" y="12522"/>
                  </a:lnTo>
                  <a:lnTo>
                    <a:pt x="72851" y="12522"/>
                  </a:lnTo>
                  <a:cubicBezTo>
                    <a:pt x="94731" y="12522"/>
                    <a:pt x="114588" y="12268"/>
                    <a:pt x="116992" y="11889"/>
                  </a:cubicBezTo>
                  <a:cubicBezTo>
                    <a:pt x="119521" y="11509"/>
                    <a:pt x="114841" y="8727"/>
                    <a:pt x="106747" y="5818"/>
                  </a:cubicBezTo>
                  <a:lnTo>
                    <a:pt x="92075" y="506"/>
                  </a:lnTo>
                  <a:lnTo>
                    <a:pt x="77657" y="253"/>
                  </a:lnTo>
                  <a:lnTo>
                    <a:pt x="63365" y="0"/>
                  </a:lnTo>
                  <a:lnTo>
                    <a:pt x="70574" y="5312"/>
                  </a:lnTo>
                  <a:lnTo>
                    <a:pt x="77783" y="10624"/>
                  </a:lnTo>
                  <a:lnTo>
                    <a:pt x="38954" y="8348"/>
                  </a:lnTo>
                  <a:cubicBezTo>
                    <a:pt x="28204" y="7842"/>
                    <a:pt x="18592" y="7462"/>
                    <a:pt x="11509" y="7083"/>
                  </a:cubicBezTo>
                  <a:cubicBezTo>
                    <a:pt x="4426" y="6830"/>
                    <a:pt x="127" y="6956"/>
                    <a:pt x="0" y="72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A44A092-67BD-025E-E136-F3B2093C70D7}"/>
                </a:ext>
              </a:extLst>
            </p:cNvPr>
            <p:cNvSpPr/>
            <p:nvPr/>
          </p:nvSpPr>
          <p:spPr>
            <a:xfrm>
              <a:off x="9574182" y="6409035"/>
              <a:ext cx="88028" cy="16582"/>
            </a:xfrm>
            <a:custGeom>
              <a:avLst/>
              <a:gdLst>
                <a:gd name="connsiteX0" fmla="*/ 19478 w 88028"/>
                <a:gd name="connsiteY0" fmla="*/ 1644 h 16582"/>
                <a:gd name="connsiteX1" fmla="*/ 0 w 88028"/>
                <a:gd name="connsiteY1" fmla="*/ 3415 h 16582"/>
                <a:gd name="connsiteX2" fmla="*/ 23146 w 88028"/>
                <a:gd name="connsiteY2" fmla="*/ 5565 h 16582"/>
                <a:gd name="connsiteX3" fmla="*/ 46291 w 88028"/>
                <a:gd name="connsiteY3" fmla="*/ 7715 h 16582"/>
                <a:gd name="connsiteX4" fmla="*/ 38323 w 88028"/>
                <a:gd name="connsiteY4" fmla="*/ 12142 h 16582"/>
                <a:gd name="connsiteX5" fmla="*/ 30228 w 88028"/>
                <a:gd name="connsiteY5" fmla="*/ 16569 h 16582"/>
                <a:gd name="connsiteX6" fmla="*/ 37438 w 88028"/>
                <a:gd name="connsiteY6" fmla="*/ 16569 h 16582"/>
                <a:gd name="connsiteX7" fmla="*/ 66401 w 88028"/>
                <a:gd name="connsiteY7" fmla="*/ 9739 h 16582"/>
                <a:gd name="connsiteX8" fmla="*/ 88029 w 88028"/>
                <a:gd name="connsiteY8" fmla="*/ 2530 h 16582"/>
                <a:gd name="connsiteX9" fmla="*/ 67666 w 88028"/>
                <a:gd name="connsiteY9" fmla="*/ 3541 h 16582"/>
                <a:gd name="connsiteX10" fmla="*/ 47303 w 88028"/>
                <a:gd name="connsiteY10" fmla="*/ 4553 h 16582"/>
                <a:gd name="connsiteX11" fmla="*/ 43129 w 88028"/>
                <a:gd name="connsiteY11" fmla="*/ 2277 h 16582"/>
                <a:gd name="connsiteX12" fmla="*/ 38955 w 88028"/>
                <a:gd name="connsiteY12" fmla="*/ 0 h 16582"/>
                <a:gd name="connsiteX13" fmla="*/ 19351 w 88028"/>
                <a:gd name="connsiteY13" fmla="*/ 1770 h 1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028" h="16582">
                  <a:moveTo>
                    <a:pt x="19478" y="1644"/>
                  </a:moveTo>
                  <a:lnTo>
                    <a:pt x="0" y="3415"/>
                  </a:lnTo>
                  <a:lnTo>
                    <a:pt x="23146" y="5565"/>
                  </a:lnTo>
                  <a:lnTo>
                    <a:pt x="46291" y="7715"/>
                  </a:lnTo>
                  <a:lnTo>
                    <a:pt x="38323" y="12142"/>
                  </a:lnTo>
                  <a:lnTo>
                    <a:pt x="30228" y="16569"/>
                  </a:lnTo>
                  <a:lnTo>
                    <a:pt x="37438" y="16569"/>
                  </a:lnTo>
                  <a:cubicBezTo>
                    <a:pt x="41358" y="16821"/>
                    <a:pt x="54386" y="13659"/>
                    <a:pt x="66401" y="9739"/>
                  </a:cubicBezTo>
                  <a:lnTo>
                    <a:pt x="88029" y="2530"/>
                  </a:lnTo>
                  <a:lnTo>
                    <a:pt x="67666" y="3541"/>
                  </a:lnTo>
                  <a:lnTo>
                    <a:pt x="47303" y="4553"/>
                  </a:lnTo>
                  <a:lnTo>
                    <a:pt x="43129" y="2277"/>
                  </a:lnTo>
                  <a:lnTo>
                    <a:pt x="38955" y="0"/>
                  </a:lnTo>
                  <a:lnTo>
                    <a:pt x="19351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33B02A1-11A7-CC36-DC3F-5ED1546D3917}"/>
                </a:ext>
              </a:extLst>
            </p:cNvPr>
            <p:cNvSpPr/>
            <p:nvPr/>
          </p:nvSpPr>
          <p:spPr>
            <a:xfrm>
              <a:off x="9573676" y="6435209"/>
              <a:ext cx="89672" cy="7721"/>
            </a:xfrm>
            <a:custGeom>
              <a:avLst/>
              <a:gdLst>
                <a:gd name="connsiteX0" fmla="*/ 31366 w 89672"/>
                <a:gd name="connsiteY0" fmla="*/ 3674 h 7721"/>
                <a:gd name="connsiteX1" fmla="*/ 0 w 89672"/>
                <a:gd name="connsiteY1" fmla="*/ 7722 h 7721"/>
                <a:gd name="connsiteX2" fmla="*/ 29469 w 89672"/>
                <a:gd name="connsiteY2" fmla="*/ 7090 h 7721"/>
                <a:gd name="connsiteX3" fmla="*/ 74242 w 89672"/>
                <a:gd name="connsiteY3" fmla="*/ 3295 h 7721"/>
                <a:gd name="connsiteX4" fmla="*/ 89673 w 89672"/>
                <a:gd name="connsiteY4" fmla="*/ 260 h 7721"/>
                <a:gd name="connsiteX5" fmla="*/ 76266 w 89672"/>
                <a:gd name="connsiteY5" fmla="*/ 7 h 7721"/>
                <a:gd name="connsiteX6" fmla="*/ 31493 w 89672"/>
                <a:gd name="connsiteY6" fmla="*/ 3801 h 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672" h="7721">
                  <a:moveTo>
                    <a:pt x="31366" y="3674"/>
                  </a:moveTo>
                  <a:lnTo>
                    <a:pt x="0" y="7722"/>
                  </a:lnTo>
                  <a:lnTo>
                    <a:pt x="29469" y="7090"/>
                  </a:lnTo>
                  <a:cubicBezTo>
                    <a:pt x="45658" y="6710"/>
                    <a:pt x="65768" y="4939"/>
                    <a:pt x="74242" y="3295"/>
                  </a:cubicBezTo>
                  <a:lnTo>
                    <a:pt x="89673" y="260"/>
                  </a:lnTo>
                  <a:lnTo>
                    <a:pt x="76266" y="7"/>
                  </a:lnTo>
                  <a:cubicBezTo>
                    <a:pt x="68804" y="-120"/>
                    <a:pt x="48694" y="1525"/>
                    <a:pt x="31493" y="38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A33FFCD-A960-3FA9-1ED1-AB6489BBC5E7}"/>
                </a:ext>
              </a:extLst>
            </p:cNvPr>
            <p:cNvSpPr/>
            <p:nvPr/>
          </p:nvSpPr>
          <p:spPr>
            <a:xfrm>
              <a:off x="9462503" y="644229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DE4FB06-C657-9E67-5044-8D1035E3CAA4}"/>
                </a:ext>
              </a:extLst>
            </p:cNvPr>
            <p:cNvSpPr/>
            <p:nvPr/>
          </p:nvSpPr>
          <p:spPr>
            <a:xfrm>
              <a:off x="9462756" y="6434991"/>
              <a:ext cx="39714" cy="5411"/>
            </a:xfrm>
            <a:custGeom>
              <a:avLst/>
              <a:gdLst>
                <a:gd name="connsiteX0" fmla="*/ 0 w 39714"/>
                <a:gd name="connsiteY0" fmla="*/ 731 h 5411"/>
                <a:gd name="connsiteX1" fmla="*/ 19857 w 39714"/>
                <a:gd name="connsiteY1" fmla="*/ 3514 h 5411"/>
                <a:gd name="connsiteX2" fmla="*/ 39714 w 39714"/>
                <a:gd name="connsiteY2" fmla="*/ 5411 h 5411"/>
                <a:gd name="connsiteX3" fmla="*/ 39714 w 39714"/>
                <a:gd name="connsiteY3" fmla="*/ 3008 h 5411"/>
                <a:gd name="connsiteX4" fmla="*/ 39714 w 39714"/>
                <a:gd name="connsiteY4" fmla="*/ 605 h 5411"/>
                <a:gd name="connsiteX5" fmla="*/ 19857 w 39714"/>
                <a:gd name="connsiteY5" fmla="*/ 99 h 5411"/>
                <a:gd name="connsiteX6" fmla="*/ 0 w 39714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5411">
                  <a:moveTo>
                    <a:pt x="0" y="731"/>
                  </a:moveTo>
                  <a:cubicBezTo>
                    <a:pt x="0" y="731"/>
                    <a:pt x="8980" y="2502"/>
                    <a:pt x="19857" y="3514"/>
                  </a:cubicBezTo>
                  <a:lnTo>
                    <a:pt x="39714" y="5411"/>
                  </a:lnTo>
                  <a:lnTo>
                    <a:pt x="39714" y="3008"/>
                  </a:lnTo>
                  <a:cubicBezTo>
                    <a:pt x="39714" y="3008"/>
                    <a:pt x="39714" y="605"/>
                    <a:pt x="39714" y="605"/>
                  </a:cubicBezTo>
                  <a:lnTo>
                    <a:pt x="19857" y="99"/>
                  </a:lnTo>
                  <a:cubicBezTo>
                    <a:pt x="8980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85FDE10-BF85-C321-3CE5-D72C47C9E3F7}"/>
                </a:ext>
              </a:extLst>
            </p:cNvPr>
            <p:cNvSpPr/>
            <p:nvPr/>
          </p:nvSpPr>
          <p:spPr>
            <a:xfrm>
              <a:off x="10268164" y="6472780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3 w 13406"/>
                <a:gd name="connsiteY1" fmla="*/ 2403 h 2403"/>
                <a:gd name="connsiteX2" fmla="*/ 13407 w 13406"/>
                <a:gd name="connsiteY2" fmla="*/ 1139 h 2403"/>
                <a:gd name="connsiteX3" fmla="*/ 6703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0" y="2403"/>
                    <a:pt x="13407" y="1771"/>
                    <a:pt x="13407" y="1139"/>
                  </a:cubicBezTo>
                  <a:cubicBezTo>
                    <a:pt x="13407" y="506"/>
                    <a:pt x="10370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75E8B1D-4EFE-FC6A-6774-87FB128B0AE1}"/>
                </a:ext>
              </a:extLst>
            </p:cNvPr>
            <p:cNvSpPr/>
            <p:nvPr/>
          </p:nvSpPr>
          <p:spPr>
            <a:xfrm>
              <a:off x="9710019" y="6452797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6 w 13279"/>
                <a:gd name="connsiteY1" fmla="*/ 2529 h 2528"/>
                <a:gd name="connsiteX2" fmla="*/ 13280 w 13279"/>
                <a:gd name="connsiteY2" fmla="*/ 1391 h 2528"/>
                <a:gd name="connsiteX3" fmla="*/ 6703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3035" y="2529"/>
                    <a:pt x="6576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A2DDEF7-FF01-5631-6965-D11E87BD7311}"/>
                </a:ext>
              </a:extLst>
            </p:cNvPr>
            <p:cNvSpPr/>
            <p:nvPr/>
          </p:nvSpPr>
          <p:spPr>
            <a:xfrm>
              <a:off x="9592521" y="644723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5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DF74938-5BD5-1328-A020-A77807F4426E}"/>
                </a:ext>
              </a:extLst>
            </p:cNvPr>
            <p:cNvSpPr/>
            <p:nvPr/>
          </p:nvSpPr>
          <p:spPr>
            <a:xfrm>
              <a:off x="9612378" y="6472147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0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118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59C6C6-170A-2001-E6C4-ED15AB95C6DB}"/>
                </a:ext>
              </a:extLst>
            </p:cNvPr>
            <p:cNvSpPr/>
            <p:nvPr/>
          </p:nvSpPr>
          <p:spPr>
            <a:xfrm>
              <a:off x="9339314" y="641055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95DF04F-7230-B675-60EA-A8CEBD959B88}"/>
                </a:ext>
              </a:extLst>
            </p:cNvPr>
            <p:cNvSpPr/>
            <p:nvPr/>
          </p:nvSpPr>
          <p:spPr>
            <a:xfrm>
              <a:off x="9384214" y="642332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B9C9F3F-F597-2BB3-1A78-912AC4C91F00}"/>
                </a:ext>
              </a:extLst>
            </p:cNvPr>
            <p:cNvSpPr/>
            <p:nvPr/>
          </p:nvSpPr>
          <p:spPr>
            <a:xfrm>
              <a:off x="9723173" y="6456622"/>
              <a:ext cx="26559" cy="3351"/>
            </a:xfrm>
            <a:custGeom>
              <a:avLst/>
              <a:gdLst>
                <a:gd name="connsiteX0" fmla="*/ 0 w 26559"/>
                <a:gd name="connsiteY0" fmla="*/ 2877 h 3351"/>
                <a:gd name="connsiteX1" fmla="*/ 13153 w 26559"/>
                <a:gd name="connsiteY1" fmla="*/ 2877 h 3351"/>
                <a:gd name="connsiteX2" fmla="*/ 26560 w 26559"/>
                <a:gd name="connsiteY2" fmla="*/ 474 h 3351"/>
                <a:gd name="connsiteX3" fmla="*/ 13280 w 26559"/>
                <a:gd name="connsiteY3" fmla="*/ 474 h 3351"/>
                <a:gd name="connsiteX4" fmla="*/ 0 w 26559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1">
                  <a:moveTo>
                    <a:pt x="0" y="2877"/>
                  </a:moveTo>
                  <a:cubicBezTo>
                    <a:pt x="0" y="3510"/>
                    <a:pt x="5944" y="3510"/>
                    <a:pt x="13153" y="2877"/>
                  </a:cubicBezTo>
                  <a:cubicBezTo>
                    <a:pt x="20489" y="2245"/>
                    <a:pt x="26560" y="1106"/>
                    <a:pt x="26560" y="474"/>
                  </a:cubicBezTo>
                  <a:cubicBezTo>
                    <a:pt x="26560" y="-158"/>
                    <a:pt x="20616" y="-158"/>
                    <a:pt x="13280" y="474"/>
                  </a:cubicBezTo>
                  <a:cubicBezTo>
                    <a:pt x="6071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47FAB91-5436-D908-2422-3665F384D237}"/>
                </a:ext>
              </a:extLst>
            </p:cNvPr>
            <p:cNvSpPr/>
            <p:nvPr/>
          </p:nvSpPr>
          <p:spPr>
            <a:xfrm>
              <a:off x="9606055" y="6440023"/>
              <a:ext cx="69942" cy="10371"/>
            </a:xfrm>
            <a:custGeom>
              <a:avLst/>
              <a:gdLst>
                <a:gd name="connsiteX0" fmla="*/ 380 w 69942"/>
                <a:gd name="connsiteY0" fmla="*/ 1897 h 10371"/>
                <a:gd name="connsiteX1" fmla="*/ 18972 w 69942"/>
                <a:gd name="connsiteY1" fmla="*/ 7083 h 10371"/>
                <a:gd name="connsiteX2" fmla="*/ 37184 w 69942"/>
                <a:gd name="connsiteY2" fmla="*/ 10371 h 10371"/>
                <a:gd name="connsiteX3" fmla="*/ 53500 w 69942"/>
                <a:gd name="connsiteY3" fmla="*/ 7083 h 10371"/>
                <a:gd name="connsiteX4" fmla="*/ 69942 w 69942"/>
                <a:gd name="connsiteY4" fmla="*/ 3794 h 10371"/>
                <a:gd name="connsiteX5" fmla="*/ 45911 w 69942"/>
                <a:gd name="connsiteY5" fmla="*/ 4932 h 10371"/>
                <a:gd name="connsiteX6" fmla="*/ 22007 w 69942"/>
                <a:gd name="connsiteY6" fmla="*/ 6071 h 10371"/>
                <a:gd name="connsiteX7" fmla="*/ 31619 w 69942"/>
                <a:gd name="connsiteY7" fmla="*/ 3415 h 10371"/>
                <a:gd name="connsiteX8" fmla="*/ 41358 w 69942"/>
                <a:gd name="connsiteY8" fmla="*/ 759 h 10371"/>
                <a:gd name="connsiteX9" fmla="*/ 20616 w 69942"/>
                <a:gd name="connsiteY9" fmla="*/ 379 h 10371"/>
                <a:gd name="connsiteX10" fmla="*/ 0 w 69942"/>
                <a:gd name="connsiteY10" fmla="*/ 0 h 10371"/>
                <a:gd name="connsiteX11" fmla="*/ 380 w 69942"/>
                <a:gd name="connsiteY11" fmla="*/ 177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9942" h="10371">
                  <a:moveTo>
                    <a:pt x="380" y="1897"/>
                  </a:moveTo>
                  <a:cubicBezTo>
                    <a:pt x="632" y="2909"/>
                    <a:pt x="8980" y="5185"/>
                    <a:pt x="18972" y="7083"/>
                  </a:cubicBezTo>
                  <a:lnTo>
                    <a:pt x="37184" y="10371"/>
                  </a:lnTo>
                  <a:lnTo>
                    <a:pt x="53500" y="7083"/>
                  </a:lnTo>
                  <a:lnTo>
                    <a:pt x="69942" y="3794"/>
                  </a:lnTo>
                  <a:lnTo>
                    <a:pt x="45911" y="4932"/>
                  </a:lnTo>
                  <a:lnTo>
                    <a:pt x="22007" y="6071"/>
                  </a:lnTo>
                  <a:lnTo>
                    <a:pt x="31619" y="3415"/>
                  </a:lnTo>
                  <a:lnTo>
                    <a:pt x="41358" y="759"/>
                  </a:lnTo>
                  <a:lnTo>
                    <a:pt x="20616" y="379"/>
                  </a:lnTo>
                  <a:lnTo>
                    <a:pt x="0" y="0"/>
                  </a:lnTo>
                  <a:lnTo>
                    <a:pt x="380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7C4E302-5520-5749-DA1F-7463304DFAB4}"/>
                </a:ext>
              </a:extLst>
            </p:cNvPr>
            <p:cNvSpPr/>
            <p:nvPr/>
          </p:nvSpPr>
          <p:spPr>
            <a:xfrm>
              <a:off x="9606561" y="6445461"/>
              <a:ext cx="81071" cy="9359"/>
            </a:xfrm>
            <a:custGeom>
              <a:avLst/>
              <a:gdLst>
                <a:gd name="connsiteX0" fmla="*/ 7083 w 81071"/>
                <a:gd name="connsiteY0" fmla="*/ 1391 h 9359"/>
                <a:gd name="connsiteX1" fmla="*/ 0 w 81071"/>
                <a:gd name="connsiteY1" fmla="*/ 2530 h 9359"/>
                <a:gd name="connsiteX2" fmla="*/ 32631 w 81071"/>
                <a:gd name="connsiteY2" fmla="*/ 5944 h 9359"/>
                <a:gd name="connsiteX3" fmla="*/ 65262 w 81071"/>
                <a:gd name="connsiteY3" fmla="*/ 9359 h 9359"/>
                <a:gd name="connsiteX4" fmla="*/ 73104 w 81071"/>
                <a:gd name="connsiteY4" fmla="*/ 7209 h 9359"/>
                <a:gd name="connsiteX5" fmla="*/ 81072 w 81071"/>
                <a:gd name="connsiteY5" fmla="*/ 5059 h 9359"/>
                <a:gd name="connsiteX6" fmla="*/ 66274 w 81071"/>
                <a:gd name="connsiteY6" fmla="*/ 4806 h 9359"/>
                <a:gd name="connsiteX7" fmla="*/ 51476 w 81071"/>
                <a:gd name="connsiteY7" fmla="*/ 4553 h 9359"/>
                <a:gd name="connsiteX8" fmla="*/ 59697 w 81071"/>
                <a:gd name="connsiteY8" fmla="*/ 2277 h 9359"/>
                <a:gd name="connsiteX9" fmla="*/ 67918 w 81071"/>
                <a:gd name="connsiteY9" fmla="*/ 0 h 9359"/>
                <a:gd name="connsiteX10" fmla="*/ 40979 w 81071"/>
                <a:gd name="connsiteY10" fmla="*/ 253 h 9359"/>
                <a:gd name="connsiteX11" fmla="*/ 6956 w 81071"/>
                <a:gd name="connsiteY11" fmla="*/ 151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071" h="9359">
                  <a:moveTo>
                    <a:pt x="7083" y="1391"/>
                  </a:moveTo>
                  <a:lnTo>
                    <a:pt x="0" y="2530"/>
                  </a:lnTo>
                  <a:lnTo>
                    <a:pt x="32631" y="5944"/>
                  </a:lnTo>
                  <a:lnTo>
                    <a:pt x="65262" y="9359"/>
                  </a:lnTo>
                  <a:lnTo>
                    <a:pt x="73104" y="7209"/>
                  </a:lnTo>
                  <a:lnTo>
                    <a:pt x="81072" y="5059"/>
                  </a:lnTo>
                  <a:lnTo>
                    <a:pt x="66274" y="4806"/>
                  </a:lnTo>
                  <a:lnTo>
                    <a:pt x="51476" y="4553"/>
                  </a:lnTo>
                  <a:lnTo>
                    <a:pt x="59697" y="2277"/>
                  </a:lnTo>
                  <a:lnTo>
                    <a:pt x="67918" y="0"/>
                  </a:lnTo>
                  <a:lnTo>
                    <a:pt x="40979" y="253"/>
                  </a:lnTo>
                  <a:cubicBezTo>
                    <a:pt x="26054" y="253"/>
                    <a:pt x="10750" y="885"/>
                    <a:pt x="6956" y="151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EBA9D2C-1C30-DC68-24A4-47CA29F8F4A9}"/>
                </a:ext>
              </a:extLst>
            </p:cNvPr>
            <p:cNvSpPr/>
            <p:nvPr/>
          </p:nvSpPr>
          <p:spPr>
            <a:xfrm>
              <a:off x="9494628" y="6409035"/>
              <a:ext cx="140010" cy="59823"/>
            </a:xfrm>
            <a:custGeom>
              <a:avLst/>
              <a:gdLst>
                <a:gd name="connsiteX0" fmla="*/ 0 w 140010"/>
                <a:gd name="connsiteY0" fmla="*/ 45785 h 59823"/>
                <a:gd name="connsiteX1" fmla="*/ 10498 w 140010"/>
                <a:gd name="connsiteY1" fmla="*/ 55144 h 59823"/>
                <a:gd name="connsiteX2" fmla="*/ 21122 w 140010"/>
                <a:gd name="connsiteY2" fmla="*/ 59824 h 59823"/>
                <a:gd name="connsiteX3" fmla="*/ 15304 w 140010"/>
                <a:gd name="connsiteY3" fmla="*/ 54006 h 59823"/>
                <a:gd name="connsiteX4" fmla="*/ 9486 w 140010"/>
                <a:gd name="connsiteY4" fmla="*/ 48188 h 59823"/>
                <a:gd name="connsiteX5" fmla="*/ 34022 w 140010"/>
                <a:gd name="connsiteY5" fmla="*/ 49959 h 59823"/>
                <a:gd name="connsiteX6" fmla="*/ 58686 w 140010"/>
                <a:gd name="connsiteY6" fmla="*/ 51730 h 59823"/>
                <a:gd name="connsiteX7" fmla="*/ 57041 w 140010"/>
                <a:gd name="connsiteY7" fmla="*/ 47429 h 59823"/>
                <a:gd name="connsiteX8" fmla="*/ 55397 w 140010"/>
                <a:gd name="connsiteY8" fmla="*/ 43128 h 59823"/>
                <a:gd name="connsiteX9" fmla="*/ 38070 w 140010"/>
                <a:gd name="connsiteY9" fmla="*/ 44014 h 59823"/>
                <a:gd name="connsiteX10" fmla="*/ 20616 w 140010"/>
                <a:gd name="connsiteY10" fmla="*/ 44899 h 59823"/>
                <a:gd name="connsiteX11" fmla="*/ 28837 w 140010"/>
                <a:gd name="connsiteY11" fmla="*/ 41232 h 59823"/>
                <a:gd name="connsiteX12" fmla="*/ 37058 w 140010"/>
                <a:gd name="connsiteY12" fmla="*/ 37564 h 59823"/>
                <a:gd name="connsiteX13" fmla="*/ 46038 w 140010"/>
                <a:gd name="connsiteY13" fmla="*/ 38829 h 59823"/>
                <a:gd name="connsiteX14" fmla="*/ 87775 w 140010"/>
                <a:gd name="connsiteY14" fmla="*/ 36299 h 59823"/>
                <a:gd name="connsiteX15" fmla="*/ 120659 w 140010"/>
                <a:gd name="connsiteY15" fmla="*/ 32505 h 59823"/>
                <a:gd name="connsiteX16" fmla="*/ 97261 w 140010"/>
                <a:gd name="connsiteY16" fmla="*/ 28837 h 59823"/>
                <a:gd name="connsiteX17" fmla="*/ 73863 w 140010"/>
                <a:gd name="connsiteY17" fmla="*/ 25169 h 59823"/>
                <a:gd name="connsiteX18" fmla="*/ 67539 w 140010"/>
                <a:gd name="connsiteY18" fmla="*/ 18592 h 59823"/>
                <a:gd name="connsiteX19" fmla="*/ 61342 w 140010"/>
                <a:gd name="connsiteY19" fmla="*/ 12016 h 59823"/>
                <a:gd name="connsiteX20" fmla="*/ 98273 w 140010"/>
                <a:gd name="connsiteY20" fmla="*/ 11383 h 59823"/>
                <a:gd name="connsiteX21" fmla="*/ 135331 w 140010"/>
                <a:gd name="connsiteY21" fmla="*/ 10624 h 59823"/>
                <a:gd name="connsiteX22" fmla="*/ 137734 w 140010"/>
                <a:gd name="connsiteY22" fmla="*/ 5312 h 59823"/>
                <a:gd name="connsiteX23" fmla="*/ 140011 w 140010"/>
                <a:gd name="connsiteY23" fmla="*/ 0 h 59823"/>
                <a:gd name="connsiteX24" fmla="*/ 130651 w 140010"/>
                <a:gd name="connsiteY24" fmla="*/ 2150 h 59823"/>
                <a:gd name="connsiteX25" fmla="*/ 78543 w 140010"/>
                <a:gd name="connsiteY25" fmla="*/ 8854 h 59823"/>
                <a:gd name="connsiteX26" fmla="*/ 22134 w 140010"/>
                <a:gd name="connsiteY26" fmla="*/ 13027 h 59823"/>
                <a:gd name="connsiteX27" fmla="*/ 8348 w 140010"/>
                <a:gd name="connsiteY27" fmla="*/ 12648 h 59823"/>
                <a:gd name="connsiteX28" fmla="*/ 8348 w 140010"/>
                <a:gd name="connsiteY28" fmla="*/ 17707 h 59823"/>
                <a:gd name="connsiteX29" fmla="*/ 8095 w 140010"/>
                <a:gd name="connsiteY29" fmla="*/ 22766 h 59823"/>
                <a:gd name="connsiteX30" fmla="*/ 34655 w 140010"/>
                <a:gd name="connsiteY30" fmla="*/ 21881 h 59823"/>
                <a:gd name="connsiteX31" fmla="*/ 61215 w 140010"/>
                <a:gd name="connsiteY31" fmla="*/ 20995 h 59823"/>
                <a:gd name="connsiteX32" fmla="*/ 61215 w 140010"/>
                <a:gd name="connsiteY32" fmla="*/ 23525 h 59823"/>
                <a:gd name="connsiteX33" fmla="*/ 61215 w 140010"/>
                <a:gd name="connsiteY33" fmla="*/ 26054 h 59823"/>
                <a:gd name="connsiteX34" fmla="*/ 44647 w 140010"/>
                <a:gd name="connsiteY34" fmla="*/ 25675 h 59823"/>
                <a:gd name="connsiteX35" fmla="*/ 28078 w 140010"/>
                <a:gd name="connsiteY35" fmla="*/ 25295 h 59823"/>
                <a:gd name="connsiteX36" fmla="*/ 46165 w 140010"/>
                <a:gd name="connsiteY36" fmla="*/ 27825 h 59823"/>
                <a:gd name="connsiteX37" fmla="*/ 64251 w 140010"/>
                <a:gd name="connsiteY37" fmla="*/ 30354 h 59823"/>
                <a:gd name="connsiteX38" fmla="*/ 37184 w 140010"/>
                <a:gd name="connsiteY38" fmla="*/ 34655 h 59823"/>
                <a:gd name="connsiteX39" fmla="*/ 10118 w 140010"/>
                <a:gd name="connsiteY39" fmla="*/ 38955 h 59823"/>
                <a:gd name="connsiteX40" fmla="*/ 17834 w 140010"/>
                <a:gd name="connsiteY40" fmla="*/ 40600 h 59823"/>
                <a:gd name="connsiteX41" fmla="*/ 25549 w 140010"/>
                <a:gd name="connsiteY41" fmla="*/ 42244 h 59823"/>
                <a:gd name="connsiteX42" fmla="*/ 12901 w 140010"/>
                <a:gd name="connsiteY42" fmla="*/ 41991 h 59823"/>
                <a:gd name="connsiteX43" fmla="*/ 253 w 140010"/>
                <a:gd name="connsiteY43" fmla="*/ 41737 h 59823"/>
                <a:gd name="connsiteX44" fmla="*/ 253 w 140010"/>
                <a:gd name="connsiteY44" fmla="*/ 46417 h 5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0010" h="59823">
                  <a:moveTo>
                    <a:pt x="0" y="45785"/>
                  </a:moveTo>
                  <a:cubicBezTo>
                    <a:pt x="0" y="48314"/>
                    <a:pt x="4680" y="52614"/>
                    <a:pt x="10498" y="55144"/>
                  </a:cubicBezTo>
                  <a:lnTo>
                    <a:pt x="21122" y="59824"/>
                  </a:lnTo>
                  <a:lnTo>
                    <a:pt x="15304" y="54006"/>
                  </a:lnTo>
                  <a:lnTo>
                    <a:pt x="9486" y="48188"/>
                  </a:lnTo>
                  <a:lnTo>
                    <a:pt x="34022" y="49959"/>
                  </a:lnTo>
                  <a:lnTo>
                    <a:pt x="58686" y="51730"/>
                  </a:lnTo>
                  <a:lnTo>
                    <a:pt x="57041" y="47429"/>
                  </a:lnTo>
                  <a:lnTo>
                    <a:pt x="55397" y="43128"/>
                  </a:lnTo>
                  <a:lnTo>
                    <a:pt x="38070" y="44014"/>
                  </a:lnTo>
                  <a:lnTo>
                    <a:pt x="20616" y="44899"/>
                  </a:lnTo>
                  <a:lnTo>
                    <a:pt x="28837" y="41232"/>
                  </a:lnTo>
                  <a:lnTo>
                    <a:pt x="37058" y="37564"/>
                  </a:lnTo>
                  <a:lnTo>
                    <a:pt x="46038" y="38829"/>
                  </a:lnTo>
                  <a:cubicBezTo>
                    <a:pt x="50971" y="39461"/>
                    <a:pt x="69689" y="38323"/>
                    <a:pt x="87775" y="36299"/>
                  </a:cubicBezTo>
                  <a:lnTo>
                    <a:pt x="120659" y="32505"/>
                  </a:lnTo>
                  <a:lnTo>
                    <a:pt x="97261" y="28837"/>
                  </a:lnTo>
                  <a:lnTo>
                    <a:pt x="73863" y="25169"/>
                  </a:lnTo>
                  <a:lnTo>
                    <a:pt x="67539" y="18592"/>
                  </a:lnTo>
                  <a:lnTo>
                    <a:pt x="61342" y="12016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734" y="5312"/>
                  </a:lnTo>
                  <a:lnTo>
                    <a:pt x="140011" y="0"/>
                  </a:lnTo>
                  <a:lnTo>
                    <a:pt x="130651" y="2150"/>
                  </a:lnTo>
                  <a:cubicBezTo>
                    <a:pt x="125465" y="3415"/>
                    <a:pt x="102067" y="6450"/>
                    <a:pt x="78543" y="8854"/>
                  </a:cubicBezTo>
                  <a:cubicBezTo>
                    <a:pt x="55018" y="11383"/>
                    <a:pt x="29723" y="13154"/>
                    <a:pt x="22134" y="13027"/>
                  </a:cubicBezTo>
                  <a:lnTo>
                    <a:pt x="8348" y="12648"/>
                  </a:lnTo>
                  <a:lnTo>
                    <a:pt x="8348" y="17707"/>
                  </a:lnTo>
                  <a:cubicBezTo>
                    <a:pt x="8348" y="17707"/>
                    <a:pt x="8095" y="22766"/>
                    <a:pt x="8095" y="22766"/>
                  </a:cubicBezTo>
                  <a:lnTo>
                    <a:pt x="34655" y="21881"/>
                  </a:lnTo>
                  <a:lnTo>
                    <a:pt x="61215" y="20995"/>
                  </a:lnTo>
                  <a:lnTo>
                    <a:pt x="61215" y="23525"/>
                  </a:lnTo>
                  <a:cubicBezTo>
                    <a:pt x="61215" y="23525"/>
                    <a:pt x="61215" y="26054"/>
                    <a:pt x="61215" y="26054"/>
                  </a:cubicBezTo>
                  <a:lnTo>
                    <a:pt x="44647" y="25675"/>
                  </a:lnTo>
                  <a:lnTo>
                    <a:pt x="28078" y="25295"/>
                  </a:lnTo>
                  <a:lnTo>
                    <a:pt x="46165" y="27825"/>
                  </a:lnTo>
                  <a:lnTo>
                    <a:pt x="64251" y="30354"/>
                  </a:lnTo>
                  <a:lnTo>
                    <a:pt x="37184" y="34655"/>
                  </a:lnTo>
                  <a:lnTo>
                    <a:pt x="10118" y="38955"/>
                  </a:lnTo>
                  <a:lnTo>
                    <a:pt x="17834" y="40600"/>
                  </a:lnTo>
                  <a:lnTo>
                    <a:pt x="25549" y="42244"/>
                  </a:lnTo>
                  <a:lnTo>
                    <a:pt x="12901" y="41991"/>
                  </a:lnTo>
                  <a:lnTo>
                    <a:pt x="253" y="41737"/>
                  </a:lnTo>
                  <a:lnTo>
                    <a:pt x="253" y="4641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0ACFCD8-2329-9185-F547-6F03CE1E028B}"/>
                </a:ext>
              </a:extLst>
            </p:cNvPr>
            <p:cNvSpPr/>
            <p:nvPr/>
          </p:nvSpPr>
          <p:spPr>
            <a:xfrm>
              <a:off x="9509426" y="6423707"/>
              <a:ext cx="47555" cy="5185"/>
            </a:xfrm>
            <a:custGeom>
              <a:avLst/>
              <a:gdLst>
                <a:gd name="connsiteX0" fmla="*/ 16443 w 47555"/>
                <a:gd name="connsiteY0" fmla="*/ 2529 h 5185"/>
                <a:gd name="connsiteX1" fmla="*/ 32758 w 47555"/>
                <a:gd name="connsiteY1" fmla="*/ 0 h 5185"/>
                <a:gd name="connsiteX2" fmla="*/ 40220 w 47555"/>
                <a:gd name="connsiteY2" fmla="*/ 1518 h 5185"/>
                <a:gd name="connsiteX3" fmla="*/ 47556 w 47555"/>
                <a:gd name="connsiteY3" fmla="*/ 3035 h 5185"/>
                <a:gd name="connsiteX4" fmla="*/ 23778 w 47555"/>
                <a:gd name="connsiteY4" fmla="*/ 4047 h 5185"/>
                <a:gd name="connsiteX5" fmla="*/ 0 w 47555"/>
                <a:gd name="connsiteY5" fmla="*/ 5186 h 5185"/>
                <a:gd name="connsiteX6" fmla="*/ 16443 w 47555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185">
                  <a:moveTo>
                    <a:pt x="16443" y="2529"/>
                  </a:moveTo>
                  <a:lnTo>
                    <a:pt x="32758" y="0"/>
                  </a:lnTo>
                  <a:lnTo>
                    <a:pt x="40220" y="1518"/>
                  </a:lnTo>
                  <a:lnTo>
                    <a:pt x="47556" y="3035"/>
                  </a:lnTo>
                  <a:lnTo>
                    <a:pt x="23778" y="4047"/>
                  </a:lnTo>
                  <a:lnTo>
                    <a:pt x="0" y="5186"/>
                  </a:lnTo>
                  <a:lnTo>
                    <a:pt x="16443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138C7BD-F7A3-EF5B-8DFA-77E73D6718B5}"/>
                </a:ext>
              </a:extLst>
            </p:cNvPr>
            <p:cNvSpPr/>
            <p:nvPr/>
          </p:nvSpPr>
          <p:spPr>
            <a:xfrm>
              <a:off x="9736579" y="6446922"/>
              <a:ext cx="35638" cy="4159"/>
            </a:xfrm>
            <a:custGeom>
              <a:avLst/>
              <a:gdLst>
                <a:gd name="connsiteX0" fmla="*/ 0 w 35638"/>
                <a:gd name="connsiteY0" fmla="*/ 309 h 4159"/>
                <a:gd name="connsiteX1" fmla="*/ 14165 w 35638"/>
                <a:gd name="connsiteY1" fmla="*/ 3092 h 4159"/>
                <a:gd name="connsiteX2" fmla="*/ 34655 w 35638"/>
                <a:gd name="connsiteY2" fmla="*/ 3850 h 4159"/>
                <a:gd name="connsiteX3" fmla="*/ 20616 w 35638"/>
                <a:gd name="connsiteY3" fmla="*/ 1068 h 4159"/>
                <a:gd name="connsiteX4" fmla="*/ 127 w 35638"/>
                <a:gd name="connsiteY4" fmla="*/ 309 h 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38" h="4159">
                  <a:moveTo>
                    <a:pt x="0" y="309"/>
                  </a:moveTo>
                  <a:cubicBezTo>
                    <a:pt x="0" y="309"/>
                    <a:pt x="6450" y="2080"/>
                    <a:pt x="14165" y="3092"/>
                  </a:cubicBezTo>
                  <a:cubicBezTo>
                    <a:pt x="21880" y="4104"/>
                    <a:pt x="31240" y="4483"/>
                    <a:pt x="34655" y="3850"/>
                  </a:cubicBezTo>
                  <a:cubicBezTo>
                    <a:pt x="38196" y="3218"/>
                    <a:pt x="31873" y="1954"/>
                    <a:pt x="20616" y="1068"/>
                  </a:cubicBezTo>
                  <a:cubicBezTo>
                    <a:pt x="9486" y="56"/>
                    <a:pt x="127" y="-323"/>
                    <a:pt x="127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CD0B34A4-4DD6-D385-76C3-FBFC7306FB78}"/>
                </a:ext>
              </a:extLst>
            </p:cNvPr>
            <p:cNvSpPr/>
            <p:nvPr/>
          </p:nvSpPr>
          <p:spPr>
            <a:xfrm>
              <a:off x="9618576" y="6464812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2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371" y="2403"/>
                    <a:pt x="13281" y="2024"/>
                    <a:pt x="13281" y="1392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E36645F-386B-E519-C081-0EA23F8CF887}"/>
                </a:ext>
              </a:extLst>
            </p:cNvPr>
            <p:cNvSpPr/>
            <p:nvPr/>
          </p:nvSpPr>
          <p:spPr>
            <a:xfrm>
              <a:off x="9612125" y="6458261"/>
              <a:ext cx="79554" cy="2503"/>
            </a:xfrm>
            <a:custGeom>
              <a:avLst/>
              <a:gdLst>
                <a:gd name="connsiteX0" fmla="*/ 16316 w 79554"/>
                <a:gd name="connsiteY0" fmla="*/ 101 h 2503"/>
                <a:gd name="connsiteX1" fmla="*/ 0 w 79554"/>
                <a:gd name="connsiteY1" fmla="*/ 985 h 2503"/>
                <a:gd name="connsiteX2" fmla="*/ 39841 w 79554"/>
                <a:gd name="connsiteY2" fmla="*/ 1744 h 2503"/>
                <a:gd name="connsiteX3" fmla="*/ 79555 w 79554"/>
                <a:gd name="connsiteY3" fmla="*/ 2504 h 2503"/>
                <a:gd name="connsiteX4" fmla="*/ 56030 w 79554"/>
                <a:gd name="connsiteY4" fmla="*/ 985 h 2503"/>
                <a:gd name="connsiteX5" fmla="*/ 16316 w 79554"/>
                <a:gd name="connsiteY5" fmla="*/ 226 h 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554" h="2503">
                  <a:moveTo>
                    <a:pt x="16316" y="101"/>
                  </a:moveTo>
                  <a:lnTo>
                    <a:pt x="0" y="985"/>
                  </a:lnTo>
                  <a:lnTo>
                    <a:pt x="39841" y="1744"/>
                  </a:lnTo>
                  <a:lnTo>
                    <a:pt x="79555" y="2504"/>
                  </a:lnTo>
                  <a:lnTo>
                    <a:pt x="56030" y="985"/>
                  </a:lnTo>
                  <a:cubicBezTo>
                    <a:pt x="43256" y="101"/>
                    <a:pt x="25295" y="-279"/>
                    <a:pt x="16316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94D6B6A-55E4-CA40-B065-B9429FEE1321}"/>
                </a:ext>
              </a:extLst>
            </p:cNvPr>
            <p:cNvSpPr/>
            <p:nvPr/>
          </p:nvSpPr>
          <p:spPr>
            <a:xfrm>
              <a:off x="10301933" y="6466962"/>
              <a:ext cx="62858" cy="4932"/>
            </a:xfrm>
            <a:custGeom>
              <a:avLst/>
              <a:gdLst>
                <a:gd name="connsiteX0" fmla="*/ 17454 w 62858"/>
                <a:gd name="connsiteY0" fmla="*/ 1138 h 4932"/>
                <a:gd name="connsiteX1" fmla="*/ 0 w 62858"/>
                <a:gd name="connsiteY1" fmla="*/ 2403 h 4932"/>
                <a:gd name="connsiteX2" fmla="*/ 31493 w 62858"/>
                <a:gd name="connsiteY2" fmla="*/ 3668 h 4932"/>
                <a:gd name="connsiteX3" fmla="*/ 62859 w 62858"/>
                <a:gd name="connsiteY3" fmla="*/ 4932 h 4932"/>
                <a:gd name="connsiteX4" fmla="*/ 48820 w 62858"/>
                <a:gd name="connsiteY4" fmla="*/ 2403 h 4932"/>
                <a:gd name="connsiteX5" fmla="*/ 34781 w 62858"/>
                <a:gd name="connsiteY5" fmla="*/ 0 h 4932"/>
                <a:gd name="connsiteX6" fmla="*/ 17454 w 62858"/>
                <a:gd name="connsiteY6" fmla="*/ 113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58" h="4932">
                  <a:moveTo>
                    <a:pt x="17454" y="1138"/>
                  </a:moveTo>
                  <a:lnTo>
                    <a:pt x="0" y="2403"/>
                  </a:lnTo>
                  <a:lnTo>
                    <a:pt x="31493" y="3668"/>
                  </a:lnTo>
                  <a:lnTo>
                    <a:pt x="62859" y="4932"/>
                  </a:lnTo>
                  <a:lnTo>
                    <a:pt x="48820" y="2403"/>
                  </a:lnTo>
                  <a:lnTo>
                    <a:pt x="34781" y="0"/>
                  </a:lnTo>
                  <a:lnTo>
                    <a:pt x="17454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A1B23AF-66EC-EE9E-88AE-11C1FDAEF289}"/>
                </a:ext>
              </a:extLst>
            </p:cNvPr>
            <p:cNvSpPr/>
            <p:nvPr/>
          </p:nvSpPr>
          <p:spPr>
            <a:xfrm>
              <a:off x="9970436" y="6459373"/>
              <a:ext cx="35540" cy="3415"/>
            </a:xfrm>
            <a:custGeom>
              <a:avLst/>
              <a:gdLst>
                <a:gd name="connsiteX0" fmla="*/ 8980 w 35540"/>
                <a:gd name="connsiteY0" fmla="*/ 1644 h 3415"/>
                <a:gd name="connsiteX1" fmla="*/ 0 w 35540"/>
                <a:gd name="connsiteY1" fmla="*/ 3162 h 3415"/>
                <a:gd name="connsiteX2" fmla="*/ 17834 w 35540"/>
                <a:gd name="connsiteY2" fmla="*/ 3289 h 3415"/>
                <a:gd name="connsiteX3" fmla="*/ 35540 w 35540"/>
                <a:gd name="connsiteY3" fmla="*/ 3415 h 3415"/>
                <a:gd name="connsiteX4" fmla="*/ 26561 w 35540"/>
                <a:gd name="connsiteY4" fmla="*/ 1771 h 3415"/>
                <a:gd name="connsiteX5" fmla="*/ 17834 w 35540"/>
                <a:gd name="connsiteY5" fmla="*/ 0 h 3415"/>
                <a:gd name="connsiteX6" fmla="*/ 8980 w 35540"/>
                <a:gd name="connsiteY6" fmla="*/ 1644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415">
                  <a:moveTo>
                    <a:pt x="8980" y="1644"/>
                  </a:moveTo>
                  <a:lnTo>
                    <a:pt x="0" y="3162"/>
                  </a:lnTo>
                  <a:lnTo>
                    <a:pt x="17834" y="3289"/>
                  </a:lnTo>
                  <a:lnTo>
                    <a:pt x="35540" y="3415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D6CFE80-CAAE-A63A-B518-D3ABFE82D9D1}"/>
                </a:ext>
              </a:extLst>
            </p:cNvPr>
            <p:cNvSpPr/>
            <p:nvPr/>
          </p:nvSpPr>
          <p:spPr>
            <a:xfrm>
              <a:off x="9424053" y="6417004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FD28E3A-B5C1-388E-BA1F-38575439A30C}"/>
                </a:ext>
              </a:extLst>
            </p:cNvPr>
            <p:cNvSpPr/>
            <p:nvPr/>
          </p:nvSpPr>
          <p:spPr>
            <a:xfrm>
              <a:off x="10319640" y="6423833"/>
              <a:ext cx="54259" cy="20110"/>
            </a:xfrm>
            <a:custGeom>
              <a:avLst/>
              <a:gdLst>
                <a:gd name="connsiteX0" fmla="*/ 9486 w 54259"/>
                <a:gd name="connsiteY0" fmla="*/ 13154 h 20110"/>
                <a:gd name="connsiteX1" fmla="*/ 0 w 54259"/>
                <a:gd name="connsiteY1" fmla="*/ 20110 h 20110"/>
                <a:gd name="connsiteX2" fmla="*/ 20490 w 54259"/>
                <a:gd name="connsiteY2" fmla="*/ 16189 h 20110"/>
                <a:gd name="connsiteX3" fmla="*/ 40979 w 54259"/>
                <a:gd name="connsiteY3" fmla="*/ 12268 h 20110"/>
                <a:gd name="connsiteX4" fmla="*/ 32126 w 54259"/>
                <a:gd name="connsiteY4" fmla="*/ 8095 h 20110"/>
                <a:gd name="connsiteX5" fmla="*/ 23272 w 54259"/>
                <a:gd name="connsiteY5" fmla="*/ 3921 h 20110"/>
                <a:gd name="connsiteX6" fmla="*/ 38702 w 54259"/>
                <a:gd name="connsiteY6" fmla="*/ 5565 h 20110"/>
                <a:gd name="connsiteX7" fmla="*/ 54259 w 54259"/>
                <a:gd name="connsiteY7" fmla="*/ 6071 h 20110"/>
                <a:gd name="connsiteX8" fmla="*/ 36552 w 54259"/>
                <a:gd name="connsiteY8" fmla="*/ 2530 h 20110"/>
                <a:gd name="connsiteX9" fmla="*/ 18846 w 54259"/>
                <a:gd name="connsiteY9" fmla="*/ 0 h 20110"/>
                <a:gd name="connsiteX10" fmla="*/ 18846 w 54259"/>
                <a:gd name="connsiteY10" fmla="*/ 3036 h 20110"/>
                <a:gd name="connsiteX11" fmla="*/ 9360 w 54259"/>
                <a:gd name="connsiteY11" fmla="*/ 13028 h 2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59" h="20110">
                  <a:moveTo>
                    <a:pt x="9486" y="13154"/>
                  </a:moveTo>
                  <a:lnTo>
                    <a:pt x="0" y="20110"/>
                  </a:lnTo>
                  <a:lnTo>
                    <a:pt x="20490" y="16189"/>
                  </a:lnTo>
                  <a:lnTo>
                    <a:pt x="40979" y="12268"/>
                  </a:lnTo>
                  <a:lnTo>
                    <a:pt x="32126" y="8095"/>
                  </a:lnTo>
                  <a:lnTo>
                    <a:pt x="23272" y="3921"/>
                  </a:lnTo>
                  <a:lnTo>
                    <a:pt x="38702" y="5565"/>
                  </a:lnTo>
                  <a:cubicBezTo>
                    <a:pt x="47303" y="6450"/>
                    <a:pt x="54259" y="6704"/>
                    <a:pt x="54259" y="6071"/>
                  </a:cubicBezTo>
                  <a:cubicBezTo>
                    <a:pt x="54259" y="5439"/>
                    <a:pt x="46291" y="3921"/>
                    <a:pt x="36552" y="2530"/>
                  </a:cubicBezTo>
                  <a:lnTo>
                    <a:pt x="18846" y="0"/>
                  </a:lnTo>
                  <a:lnTo>
                    <a:pt x="18846" y="3036"/>
                  </a:lnTo>
                  <a:cubicBezTo>
                    <a:pt x="18846" y="4680"/>
                    <a:pt x="14672" y="9233"/>
                    <a:pt x="9360" y="130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646B24F1-40EF-5461-5E74-7C58B16554FC}"/>
                </a:ext>
              </a:extLst>
            </p:cNvPr>
            <p:cNvSpPr/>
            <p:nvPr/>
          </p:nvSpPr>
          <p:spPr>
            <a:xfrm>
              <a:off x="9645010" y="6465318"/>
              <a:ext cx="13279" cy="2422"/>
            </a:xfrm>
            <a:custGeom>
              <a:avLst/>
              <a:gdLst>
                <a:gd name="connsiteX0" fmla="*/ 127 w 13279"/>
                <a:gd name="connsiteY0" fmla="*/ 1011 h 2422"/>
                <a:gd name="connsiteX1" fmla="*/ 6703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0 w 13279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127" y="1011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245" y="2530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D57AAC41-0D01-81B2-9FAA-8C1F1101811A}"/>
                </a:ext>
              </a:extLst>
            </p:cNvPr>
            <p:cNvSpPr/>
            <p:nvPr/>
          </p:nvSpPr>
          <p:spPr>
            <a:xfrm>
              <a:off x="9664993" y="6486819"/>
              <a:ext cx="17832" cy="6449"/>
            </a:xfrm>
            <a:custGeom>
              <a:avLst/>
              <a:gdLst>
                <a:gd name="connsiteX0" fmla="*/ 126 w 17832"/>
                <a:gd name="connsiteY0" fmla="*/ 3162 h 6449"/>
                <a:gd name="connsiteX1" fmla="*/ 0 w 17832"/>
                <a:gd name="connsiteY1" fmla="*/ 6450 h 6449"/>
                <a:gd name="connsiteX2" fmla="*/ 8853 w 17832"/>
                <a:gd name="connsiteY2" fmla="*/ 5059 h 6449"/>
                <a:gd name="connsiteX3" fmla="*/ 17833 w 17832"/>
                <a:gd name="connsiteY3" fmla="*/ 3541 h 6449"/>
                <a:gd name="connsiteX4" fmla="*/ 8979 w 17832"/>
                <a:gd name="connsiteY4" fmla="*/ 1770 h 6449"/>
                <a:gd name="connsiteX5" fmla="*/ 126 w 17832"/>
                <a:gd name="connsiteY5" fmla="*/ 0 h 6449"/>
                <a:gd name="connsiteX6" fmla="*/ 126 w 17832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49">
                  <a:moveTo>
                    <a:pt x="126" y="3162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541"/>
                  </a:lnTo>
                  <a:lnTo>
                    <a:pt x="8979" y="1770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0B16EE0-BC3A-8184-7880-1A2074CC22F3}"/>
                </a:ext>
              </a:extLst>
            </p:cNvPr>
            <p:cNvSpPr/>
            <p:nvPr/>
          </p:nvSpPr>
          <p:spPr>
            <a:xfrm>
              <a:off x="9658290" y="6468891"/>
              <a:ext cx="26559" cy="3352"/>
            </a:xfrm>
            <a:custGeom>
              <a:avLst/>
              <a:gdLst>
                <a:gd name="connsiteX0" fmla="*/ 0 w 26559"/>
                <a:gd name="connsiteY0" fmla="*/ 2878 h 3352"/>
                <a:gd name="connsiteX1" fmla="*/ 13280 w 26559"/>
                <a:gd name="connsiteY1" fmla="*/ 2878 h 3352"/>
                <a:gd name="connsiteX2" fmla="*/ 26560 w 26559"/>
                <a:gd name="connsiteY2" fmla="*/ 475 h 3352"/>
                <a:gd name="connsiteX3" fmla="*/ 13407 w 26559"/>
                <a:gd name="connsiteY3" fmla="*/ 475 h 3352"/>
                <a:gd name="connsiteX4" fmla="*/ 0 w 26559"/>
                <a:gd name="connsiteY4" fmla="*/ 2878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2">
                  <a:moveTo>
                    <a:pt x="0" y="2878"/>
                  </a:moveTo>
                  <a:cubicBezTo>
                    <a:pt x="0" y="3510"/>
                    <a:pt x="5945" y="3510"/>
                    <a:pt x="13280" y="2878"/>
                  </a:cubicBezTo>
                  <a:cubicBezTo>
                    <a:pt x="20616" y="2245"/>
                    <a:pt x="26560" y="1107"/>
                    <a:pt x="26560" y="475"/>
                  </a:cubicBezTo>
                  <a:cubicBezTo>
                    <a:pt x="26560" y="-158"/>
                    <a:pt x="20616" y="-158"/>
                    <a:pt x="13407" y="475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C6A34346-DBE3-57EF-4D3F-00856F5FC245}"/>
                </a:ext>
              </a:extLst>
            </p:cNvPr>
            <p:cNvSpPr/>
            <p:nvPr/>
          </p:nvSpPr>
          <p:spPr>
            <a:xfrm>
              <a:off x="9654242" y="6450646"/>
              <a:ext cx="50844" cy="3161"/>
            </a:xfrm>
            <a:custGeom>
              <a:avLst/>
              <a:gdLst>
                <a:gd name="connsiteX0" fmla="*/ 8095 w 50844"/>
                <a:gd name="connsiteY0" fmla="*/ 1265 h 3161"/>
                <a:gd name="connsiteX1" fmla="*/ 0 w 50844"/>
                <a:gd name="connsiteY1" fmla="*/ 2530 h 3161"/>
                <a:gd name="connsiteX2" fmla="*/ 25422 w 50844"/>
                <a:gd name="connsiteY2" fmla="*/ 2910 h 3161"/>
                <a:gd name="connsiteX3" fmla="*/ 50844 w 50844"/>
                <a:gd name="connsiteY3" fmla="*/ 3162 h 3161"/>
                <a:gd name="connsiteX4" fmla="*/ 33517 w 50844"/>
                <a:gd name="connsiteY4" fmla="*/ 1644 h 3161"/>
                <a:gd name="connsiteX5" fmla="*/ 16189 w 50844"/>
                <a:gd name="connsiteY5" fmla="*/ 0 h 3161"/>
                <a:gd name="connsiteX6" fmla="*/ 8095 w 50844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161">
                  <a:moveTo>
                    <a:pt x="8095" y="1265"/>
                  </a:moveTo>
                  <a:lnTo>
                    <a:pt x="0" y="2530"/>
                  </a:lnTo>
                  <a:lnTo>
                    <a:pt x="25422" y="2910"/>
                  </a:lnTo>
                  <a:lnTo>
                    <a:pt x="50844" y="3162"/>
                  </a:lnTo>
                  <a:lnTo>
                    <a:pt x="33517" y="1644"/>
                  </a:lnTo>
                  <a:lnTo>
                    <a:pt x="16189" y="0"/>
                  </a:lnTo>
                  <a:lnTo>
                    <a:pt x="8095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12FEDC-0689-B49E-3C2C-A38308C84657}"/>
                </a:ext>
              </a:extLst>
            </p:cNvPr>
            <p:cNvSpPr/>
            <p:nvPr/>
          </p:nvSpPr>
          <p:spPr>
            <a:xfrm>
              <a:off x="10347592" y="6443058"/>
              <a:ext cx="38575" cy="4173"/>
            </a:xfrm>
            <a:custGeom>
              <a:avLst/>
              <a:gdLst>
                <a:gd name="connsiteX0" fmla="*/ 0 w 38575"/>
                <a:gd name="connsiteY0" fmla="*/ 2150 h 4173"/>
                <a:gd name="connsiteX1" fmla="*/ 0 w 38575"/>
                <a:gd name="connsiteY1" fmla="*/ 4174 h 4173"/>
                <a:gd name="connsiteX2" fmla="*/ 19351 w 38575"/>
                <a:gd name="connsiteY2" fmla="*/ 4047 h 4173"/>
                <a:gd name="connsiteX3" fmla="*/ 38575 w 38575"/>
                <a:gd name="connsiteY3" fmla="*/ 4047 h 4173"/>
                <a:gd name="connsiteX4" fmla="*/ 31746 w 38575"/>
                <a:gd name="connsiteY4" fmla="*/ 1897 h 4173"/>
                <a:gd name="connsiteX5" fmla="*/ 12521 w 38575"/>
                <a:gd name="connsiteY5" fmla="*/ 0 h 4173"/>
                <a:gd name="connsiteX6" fmla="*/ 0 w 38575"/>
                <a:gd name="connsiteY6" fmla="*/ 2150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575" h="4173">
                  <a:moveTo>
                    <a:pt x="0" y="2150"/>
                  </a:moveTo>
                  <a:lnTo>
                    <a:pt x="0" y="4174"/>
                  </a:lnTo>
                  <a:cubicBezTo>
                    <a:pt x="0" y="4174"/>
                    <a:pt x="19351" y="4047"/>
                    <a:pt x="19351" y="4047"/>
                  </a:cubicBezTo>
                  <a:lnTo>
                    <a:pt x="38575" y="4047"/>
                  </a:lnTo>
                  <a:cubicBezTo>
                    <a:pt x="38575" y="4047"/>
                    <a:pt x="31746" y="1897"/>
                    <a:pt x="31746" y="1897"/>
                  </a:cubicBezTo>
                  <a:cubicBezTo>
                    <a:pt x="27952" y="759"/>
                    <a:pt x="19351" y="0"/>
                    <a:pt x="12521" y="0"/>
                  </a:cubicBezTo>
                  <a:cubicBezTo>
                    <a:pt x="5692" y="0"/>
                    <a:pt x="0" y="1012"/>
                    <a:pt x="0" y="21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7897265-6D0D-05D4-A704-BA6F569E26E3}"/>
                </a:ext>
              </a:extLst>
            </p:cNvPr>
            <p:cNvSpPr/>
            <p:nvPr/>
          </p:nvSpPr>
          <p:spPr>
            <a:xfrm>
              <a:off x="9672708" y="6414980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29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E8A5B33-5772-8F3A-6FB0-0F97F60AACDA}"/>
                </a:ext>
              </a:extLst>
            </p:cNvPr>
            <p:cNvSpPr/>
            <p:nvPr/>
          </p:nvSpPr>
          <p:spPr>
            <a:xfrm>
              <a:off x="9691680" y="6484163"/>
              <a:ext cx="35540" cy="7082"/>
            </a:xfrm>
            <a:custGeom>
              <a:avLst/>
              <a:gdLst>
                <a:gd name="connsiteX0" fmla="*/ 0 w 35540"/>
                <a:gd name="connsiteY0" fmla="*/ 5438 h 7082"/>
                <a:gd name="connsiteX1" fmla="*/ 17706 w 35540"/>
                <a:gd name="connsiteY1" fmla="*/ 6703 h 7082"/>
                <a:gd name="connsiteX2" fmla="*/ 35414 w 35540"/>
                <a:gd name="connsiteY2" fmla="*/ 7083 h 7082"/>
                <a:gd name="connsiteX3" fmla="*/ 35414 w 35540"/>
                <a:gd name="connsiteY3" fmla="*/ 3541 h 7082"/>
                <a:gd name="connsiteX4" fmla="*/ 35540 w 35540"/>
                <a:gd name="connsiteY4" fmla="*/ 0 h 7082"/>
                <a:gd name="connsiteX5" fmla="*/ 17833 w 35540"/>
                <a:gd name="connsiteY5" fmla="*/ 2277 h 7082"/>
                <a:gd name="connsiteX6" fmla="*/ 127 w 35540"/>
                <a:gd name="connsiteY6" fmla="*/ 5565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7082">
                  <a:moveTo>
                    <a:pt x="0" y="5438"/>
                  </a:moveTo>
                  <a:cubicBezTo>
                    <a:pt x="0" y="5438"/>
                    <a:pt x="7842" y="6450"/>
                    <a:pt x="17706" y="6703"/>
                  </a:cubicBezTo>
                  <a:lnTo>
                    <a:pt x="35414" y="7083"/>
                  </a:lnTo>
                  <a:lnTo>
                    <a:pt x="35414" y="3541"/>
                  </a:lnTo>
                  <a:cubicBezTo>
                    <a:pt x="35414" y="3541"/>
                    <a:pt x="35540" y="0"/>
                    <a:pt x="35540" y="0"/>
                  </a:cubicBezTo>
                  <a:lnTo>
                    <a:pt x="17833" y="2277"/>
                  </a:lnTo>
                  <a:cubicBezTo>
                    <a:pt x="7968" y="3541"/>
                    <a:pt x="127" y="5059"/>
                    <a:pt x="127" y="55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8586388-C4F1-CCC8-79C0-50C8AB962DF5}"/>
                </a:ext>
              </a:extLst>
            </p:cNvPr>
            <p:cNvSpPr/>
            <p:nvPr/>
          </p:nvSpPr>
          <p:spPr>
            <a:xfrm>
              <a:off x="9798427" y="6451405"/>
              <a:ext cx="35413" cy="3541"/>
            </a:xfrm>
            <a:custGeom>
              <a:avLst/>
              <a:gdLst>
                <a:gd name="connsiteX0" fmla="*/ 8854 w 35413"/>
                <a:gd name="connsiteY0" fmla="*/ 1518 h 3541"/>
                <a:gd name="connsiteX1" fmla="*/ 0 w 35413"/>
                <a:gd name="connsiteY1" fmla="*/ 3036 h 3541"/>
                <a:gd name="connsiteX2" fmla="*/ 17706 w 35413"/>
                <a:gd name="connsiteY2" fmla="*/ 3289 h 3541"/>
                <a:gd name="connsiteX3" fmla="*/ 35414 w 35413"/>
                <a:gd name="connsiteY3" fmla="*/ 3542 h 3541"/>
                <a:gd name="connsiteX4" fmla="*/ 26560 w 35413"/>
                <a:gd name="connsiteY4" fmla="*/ 1771 h 3541"/>
                <a:gd name="connsiteX5" fmla="*/ 17706 w 35413"/>
                <a:gd name="connsiteY5" fmla="*/ 0 h 3541"/>
                <a:gd name="connsiteX6" fmla="*/ 8854 w 3541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854" y="1518"/>
                  </a:moveTo>
                  <a:lnTo>
                    <a:pt x="0" y="3036"/>
                  </a:lnTo>
                  <a:lnTo>
                    <a:pt x="17706" y="3289"/>
                  </a:lnTo>
                  <a:lnTo>
                    <a:pt x="35414" y="3542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4604A29-E370-75A4-531B-73BB3B3ED355}"/>
                </a:ext>
              </a:extLst>
            </p:cNvPr>
            <p:cNvSpPr/>
            <p:nvPr/>
          </p:nvSpPr>
          <p:spPr>
            <a:xfrm>
              <a:off x="9685483" y="6436101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853 w 17706"/>
                <a:gd name="connsiteY2" fmla="*/ 5059 h 6450"/>
                <a:gd name="connsiteX3" fmla="*/ 17706 w 17706"/>
                <a:gd name="connsiteY3" fmla="*/ 3541 h 6450"/>
                <a:gd name="connsiteX4" fmla="*/ 8853 w 17706"/>
                <a:gd name="connsiteY4" fmla="*/ 1771 h 6450"/>
                <a:gd name="connsiteX5" fmla="*/ 127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706" y="3541"/>
                  </a:lnTo>
                  <a:lnTo>
                    <a:pt x="8853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6664C54-2AE6-DC53-9637-470E44C068D7}"/>
                </a:ext>
              </a:extLst>
            </p:cNvPr>
            <p:cNvSpPr/>
            <p:nvPr/>
          </p:nvSpPr>
          <p:spPr>
            <a:xfrm>
              <a:off x="9685862" y="6419912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3035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162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095F5F4-4948-7947-9048-4408B04A1AD3}"/>
                </a:ext>
              </a:extLst>
            </p:cNvPr>
            <p:cNvSpPr/>
            <p:nvPr/>
          </p:nvSpPr>
          <p:spPr>
            <a:xfrm>
              <a:off x="9431010" y="646127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16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30D96D4-622A-676B-DA11-BA59861F2D4C}"/>
                </a:ext>
              </a:extLst>
            </p:cNvPr>
            <p:cNvSpPr/>
            <p:nvPr/>
          </p:nvSpPr>
          <p:spPr>
            <a:xfrm>
              <a:off x="9431136" y="6454049"/>
              <a:ext cx="26560" cy="4956"/>
            </a:xfrm>
            <a:custGeom>
              <a:avLst/>
              <a:gdLst>
                <a:gd name="connsiteX0" fmla="*/ 0 w 26560"/>
                <a:gd name="connsiteY0" fmla="*/ 2162 h 4956"/>
                <a:gd name="connsiteX1" fmla="*/ 13281 w 26560"/>
                <a:gd name="connsiteY1" fmla="*/ 4945 h 4956"/>
                <a:gd name="connsiteX2" fmla="*/ 26561 w 26560"/>
                <a:gd name="connsiteY2" fmla="*/ 2794 h 4956"/>
                <a:gd name="connsiteX3" fmla="*/ 13407 w 26560"/>
                <a:gd name="connsiteY3" fmla="*/ 12 h 4956"/>
                <a:gd name="connsiteX4" fmla="*/ 0 w 26560"/>
                <a:gd name="connsiteY4" fmla="*/ 216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4956">
                  <a:moveTo>
                    <a:pt x="0" y="2162"/>
                  </a:moveTo>
                  <a:cubicBezTo>
                    <a:pt x="0" y="3427"/>
                    <a:pt x="5945" y="4692"/>
                    <a:pt x="13281" y="4945"/>
                  </a:cubicBezTo>
                  <a:cubicBezTo>
                    <a:pt x="20616" y="5071"/>
                    <a:pt x="26561" y="4186"/>
                    <a:pt x="26561" y="2794"/>
                  </a:cubicBezTo>
                  <a:cubicBezTo>
                    <a:pt x="26561" y="1403"/>
                    <a:pt x="20616" y="265"/>
                    <a:pt x="13407" y="12"/>
                  </a:cubicBezTo>
                  <a:cubicBezTo>
                    <a:pt x="6071" y="-115"/>
                    <a:pt x="127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79A9478-5565-0C05-F2A8-886B6DE6C030}"/>
                </a:ext>
              </a:extLst>
            </p:cNvPr>
            <p:cNvSpPr/>
            <p:nvPr/>
          </p:nvSpPr>
          <p:spPr>
            <a:xfrm>
              <a:off x="9385605" y="642256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16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4156D79-E296-030A-DC2A-A15787AE6381}"/>
                </a:ext>
              </a:extLst>
            </p:cNvPr>
            <p:cNvSpPr/>
            <p:nvPr/>
          </p:nvSpPr>
          <p:spPr>
            <a:xfrm>
              <a:off x="10041264" y="646051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21545A66-6E22-32FA-EE7B-56364F047995}"/>
                </a:ext>
              </a:extLst>
            </p:cNvPr>
            <p:cNvSpPr/>
            <p:nvPr/>
          </p:nvSpPr>
          <p:spPr>
            <a:xfrm>
              <a:off x="9698636" y="6444449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794 h 5059"/>
                <a:gd name="connsiteX3" fmla="*/ 26560 w 26559"/>
                <a:gd name="connsiteY3" fmla="*/ 1518 h 5059"/>
                <a:gd name="connsiteX4" fmla="*/ 13280 w 26559"/>
                <a:gd name="connsiteY4" fmla="*/ 253 h 5059"/>
                <a:gd name="connsiteX5" fmla="*/ 0 w 26559"/>
                <a:gd name="connsiteY5" fmla="*/ 0 h 5059"/>
                <a:gd name="connsiteX6" fmla="*/ 0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794"/>
                    <a:pt x="13280" y="3794"/>
                  </a:cubicBezTo>
                  <a:cubicBezTo>
                    <a:pt x="20616" y="3162"/>
                    <a:pt x="26560" y="2024"/>
                    <a:pt x="26560" y="1518"/>
                  </a:cubicBezTo>
                  <a:cubicBezTo>
                    <a:pt x="26560" y="885"/>
                    <a:pt x="20616" y="379"/>
                    <a:pt x="13280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61FED86-DACC-E098-0594-2D5E1BB16900}"/>
                </a:ext>
              </a:extLst>
            </p:cNvPr>
            <p:cNvSpPr/>
            <p:nvPr/>
          </p:nvSpPr>
          <p:spPr>
            <a:xfrm>
              <a:off x="10380602" y="6436861"/>
              <a:ext cx="47555" cy="6323"/>
            </a:xfrm>
            <a:custGeom>
              <a:avLst/>
              <a:gdLst>
                <a:gd name="connsiteX0" fmla="*/ 16316 w 47555"/>
                <a:gd name="connsiteY0" fmla="*/ 3162 h 6323"/>
                <a:gd name="connsiteX1" fmla="*/ 0 w 47555"/>
                <a:gd name="connsiteY1" fmla="*/ 6324 h 6323"/>
                <a:gd name="connsiteX2" fmla="*/ 23778 w 47555"/>
                <a:gd name="connsiteY2" fmla="*/ 4553 h 6323"/>
                <a:gd name="connsiteX3" fmla="*/ 47556 w 47555"/>
                <a:gd name="connsiteY3" fmla="*/ 2656 h 6323"/>
                <a:gd name="connsiteX4" fmla="*/ 40094 w 47555"/>
                <a:gd name="connsiteY4" fmla="*/ 1391 h 6323"/>
                <a:gd name="connsiteX5" fmla="*/ 32758 w 47555"/>
                <a:gd name="connsiteY5" fmla="*/ 0 h 6323"/>
                <a:gd name="connsiteX6" fmla="*/ 16316 w 47555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6323">
                  <a:moveTo>
                    <a:pt x="16316" y="3162"/>
                  </a:moveTo>
                  <a:lnTo>
                    <a:pt x="0" y="6324"/>
                  </a:lnTo>
                  <a:lnTo>
                    <a:pt x="23778" y="4553"/>
                  </a:lnTo>
                  <a:lnTo>
                    <a:pt x="47556" y="2656"/>
                  </a:lnTo>
                  <a:lnTo>
                    <a:pt x="40094" y="1391"/>
                  </a:lnTo>
                  <a:lnTo>
                    <a:pt x="32758" y="0"/>
                  </a:lnTo>
                  <a:lnTo>
                    <a:pt x="1631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CFD2161-FFCD-757C-2FFE-E8100098DEEA}"/>
                </a:ext>
              </a:extLst>
            </p:cNvPr>
            <p:cNvSpPr/>
            <p:nvPr/>
          </p:nvSpPr>
          <p:spPr>
            <a:xfrm>
              <a:off x="9711537" y="6456843"/>
              <a:ext cx="13279" cy="2529"/>
            </a:xfrm>
            <a:custGeom>
              <a:avLst/>
              <a:gdLst>
                <a:gd name="connsiteX0" fmla="*/ 127 w 13279"/>
                <a:gd name="connsiteY0" fmla="*/ 1139 h 2529"/>
                <a:gd name="connsiteX1" fmla="*/ 6703 w 13279"/>
                <a:gd name="connsiteY1" fmla="*/ 2530 h 2529"/>
                <a:gd name="connsiteX2" fmla="*/ 13280 w 13279"/>
                <a:gd name="connsiteY2" fmla="*/ 1392 h 2529"/>
                <a:gd name="connsiteX3" fmla="*/ 6703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9"/>
                  </a:moveTo>
                  <a:cubicBezTo>
                    <a:pt x="127" y="1771"/>
                    <a:pt x="3162" y="2403"/>
                    <a:pt x="6703" y="2530"/>
                  </a:cubicBezTo>
                  <a:cubicBezTo>
                    <a:pt x="10371" y="2530"/>
                    <a:pt x="13280" y="2151"/>
                    <a:pt x="13280" y="1392"/>
                  </a:cubicBezTo>
                  <a:cubicBezTo>
                    <a:pt x="13280" y="760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B36D80B-F3EB-DFBC-6C43-F408BC0D2668}"/>
                </a:ext>
              </a:extLst>
            </p:cNvPr>
            <p:cNvSpPr/>
            <p:nvPr/>
          </p:nvSpPr>
          <p:spPr>
            <a:xfrm>
              <a:off x="9457950" y="6435216"/>
              <a:ext cx="13279" cy="2403"/>
            </a:xfrm>
            <a:custGeom>
              <a:avLst/>
              <a:gdLst>
                <a:gd name="connsiteX0" fmla="*/ 126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2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4"/>
                    <a:pt x="13280" y="1391"/>
                  </a:cubicBezTo>
                  <a:cubicBezTo>
                    <a:pt x="13280" y="759"/>
                    <a:pt x="10370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8216E516-CB52-3895-3D88-8E3D88DC958D}"/>
                </a:ext>
              </a:extLst>
            </p:cNvPr>
            <p:cNvSpPr/>
            <p:nvPr/>
          </p:nvSpPr>
          <p:spPr>
            <a:xfrm>
              <a:off x="9584301" y="6425983"/>
              <a:ext cx="41231" cy="5312"/>
            </a:xfrm>
            <a:custGeom>
              <a:avLst/>
              <a:gdLst>
                <a:gd name="connsiteX0" fmla="*/ 0 w 41231"/>
                <a:gd name="connsiteY0" fmla="*/ 3415 h 5312"/>
                <a:gd name="connsiteX1" fmla="*/ 20616 w 41231"/>
                <a:gd name="connsiteY1" fmla="*/ 4933 h 5312"/>
                <a:gd name="connsiteX2" fmla="*/ 41232 w 41231"/>
                <a:gd name="connsiteY2" fmla="*/ 5312 h 5312"/>
                <a:gd name="connsiteX3" fmla="*/ 33010 w 41231"/>
                <a:gd name="connsiteY3" fmla="*/ 2656 h 5312"/>
                <a:gd name="connsiteX4" fmla="*/ 24662 w 41231"/>
                <a:gd name="connsiteY4" fmla="*/ 0 h 5312"/>
                <a:gd name="connsiteX5" fmla="*/ 12395 w 41231"/>
                <a:gd name="connsiteY5" fmla="*/ 1138 h 5312"/>
                <a:gd name="connsiteX6" fmla="*/ 0 w 41231"/>
                <a:gd name="connsiteY6" fmla="*/ 3289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231" h="5312">
                  <a:moveTo>
                    <a:pt x="0" y="3415"/>
                  </a:moveTo>
                  <a:cubicBezTo>
                    <a:pt x="0" y="3415"/>
                    <a:pt x="9233" y="4680"/>
                    <a:pt x="20616" y="4933"/>
                  </a:cubicBezTo>
                  <a:lnTo>
                    <a:pt x="41232" y="5312"/>
                  </a:lnTo>
                  <a:lnTo>
                    <a:pt x="33010" y="2656"/>
                  </a:lnTo>
                  <a:lnTo>
                    <a:pt x="24662" y="0"/>
                  </a:lnTo>
                  <a:lnTo>
                    <a:pt x="12395" y="1138"/>
                  </a:lnTo>
                  <a:cubicBezTo>
                    <a:pt x="5565" y="1771"/>
                    <a:pt x="0" y="2783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AB7F7FC-F854-8CF5-DE20-601999E4DF3B}"/>
                </a:ext>
              </a:extLst>
            </p:cNvPr>
            <p:cNvSpPr/>
            <p:nvPr/>
          </p:nvSpPr>
          <p:spPr>
            <a:xfrm>
              <a:off x="9584806" y="6404103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40380204-B79A-E23F-83B3-D15AF305C20E}"/>
                </a:ext>
              </a:extLst>
            </p:cNvPr>
            <p:cNvSpPr/>
            <p:nvPr/>
          </p:nvSpPr>
          <p:spPr>
            <a:xfrm>
              <a:off x="10400839" y="6471768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1AEE8FF-778C-F4EB-2982-005C903752E3}"/>
                </a:ext>
              </a:extLst>
            </p:cNvPr>
            <p:cNvSpPr/>
            <p:nvPr/>
          </p:nvSpPr>
          <p:spPr>
            <a:xfrm>
              <a:off x="10405139" y="6454315"/>
              <a:ext cx="47935" cy="12527"/>
            </a:xfrm>
            <a:custGeom>
              <a:avLst/>
              <a:gdLst>
                <a:gd name="connsiteX0" fmla="*/ 0 w 47935"/>
                <a:gd name="connsiteY0" fmla="*/ 9106 h 12527"/>
                <a:gd name="connsiteX1" fmla="*/ 8854 w 47935"/>
                <a:gd name="connsiteY1" fmla="*/ 12521 h 12527"/>
                <a:gd name="connsiteX2" fmla="*/ 32885 w 47935"/>
                <a:gd name="connsiteY2" fmla="*/ 6197 h 12527"/>
                <a:gd name="connsiteX3" fmla="*/ 47935 w 47935"/>
                <a:gd name="connsiteY3" fmla="*/ 0 h 12527"/>
                <a:gd name="connsiteX4" fmla="*/ 35034 w 47935"/>
                <a:gd name="connsiteY4" fmla="*/ 0 h 12527"/>
                <a:gd name="connsiteX5" fmla="*/ 22007 w 47935"/>
                <a:gd name="connsiteY5" fmla="*/ 252 h 12527"/>
                <a:gd name="connsiteX6" fmla="*/ 22007 w 47935"/>
                <a:gd name="connsiteY6" fmla="*/ 4047 h 12527"/>
                <a:gd name="connsiteX7" fmla="*/ 22007 w 47935"/>
                <a:gd name="connsiteY7" fmla="*/ 7842 h 12527"/>
                <a:gd name="connsiteX8" fmla="*/ 11003 w 47935"/>
                <a:gd name="connsiteY8" fmla="*/ 6703 h 12527"/>
                <a:gd name="connsiteX9" fmla="*/ 0 w 47935"/>
                <a:gd name="connsiteY9" fmla="*/ 5565 h 12527"/>
                <a:gd name="connsiteX10" fmla="*/ 0 w 47935"/>
                <a:gd name="connsiteY10" fmla="*/ 9106 h 1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935" h="12527">
                  <a:moveTo>
                    <a:pt x="0" y="9106"/>
                  </a:moveTo>
                  <a:cubicBezTo>
                    <a:pt x="0" y="11003"/>
                    <a:pt x="4047" y="12648"/>
                    <a:pt x="8854" y="12521"/>
                  </a:cubicBezTo>
                  <a:cubicBezTo>
                    <a:pt x="13786" y="12521"/>
                    <a:pt x="24663" y="9612"/>
                    <a:pt x="32885" y="6197"/>
                  </a:cubicBezTo>
                  <a:lnTo>
                    <a:pt x="47935" y="0"/>
                  </a:lnTo>
                  <a:lnTo>
                    <a:pt x="35034" y="0"/>
                  </a:lnTo>
                  <a:cubicBezTo>
                    <a:pt x="35034" y="0"/>
                    <a:pt x="22007" y="252"/>
                    <a:pt x="22007" y="252"/>
                  </a:cubicBezTo>
                  <a:lnTo>
                    <a:pt x="22007" y="4047"/>
                  </a:lnTo>
                  <a:cubicBezTo>
                    <a:pt x="22007" y="4047"/>
                    <a:pt x="22007" y="7842"/>
                    <a:pt x="22007" y="7842"/>
                  </a:cubicBezTo>
                  <a:lnTo>
                    <a:pt x="11003" y="6703"/>
                  </a:lnTo>
                  <a:lnTo>
                    <a:pt x="0" y="5565"/>
                  </a:lnTo>
                  <a:lnTo>
                    <a:pt x="0" y="91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69AA794-5AC9-4C99-36FA-8641F1A8378D}"/>
                </a:ext>
              </a:extLst>
            </p:cNvPr>
            <p:cNvSpPr/>
            <p:nvPr/>
          </p:nvSpPr>
          <p:spPr>
            <a:xfrm>
              <a:off x="9744801" y="6489222"/>
              <a:ext cx="13279" cy="2528"/>
            </a:xfrm>
            <a:custGeom>
              <a:avLst/>
              <a:gdLst>
                <a:gd name="connsiteX0" fmla="*/ 0 w 13279"/>
                <a:gd name="connsiteY0" fmla="*/ 1138 h 2528"/>
                <a:gd name="connsiteX1" fmla="*/ 6576 w 13279"/>
                <a:gd name="connsiteY1" fmla="*/ 2529 h 2528"/>
                <a:gd name="connsiteX2" fmla="*/ 13280 w 13279"/>
                <a:gd name="connsiteY2" fmla="*/ 1391 h 2528"/>
                <a:gd name="connsiteX3" fmla="*/ 6576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138"/>
                  </a:moveTo>
                  <a:cubicBezTo>
                    <a:pt x="0" y="1770"/>
                    <a:pt x="2909" y="2402"/>
                    <a:pt x="6576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08EFA88-5493-E9C6-D3C4-899D36847FB2}"/>
                </a:ext>
              </a:extLst>
            </p:cNvPr>
            <p:cNvSpPr/>
            <p:nvPr/>
          </p:nvSpPr>
          <p:spPr>
            <a:xfrm>
              <a:off x="9744927" y="6482013"/>
              <a:ext cx="30608" cy="5944"/>
            </a:xfrm>
            <a:custGeom>
              <a:avLst/>
              <a:gdLst>
                <a:gd name="connsiteX0" fmla="*/ 0 w 30608"/>
                <a:gd name="connsiteY0" fmla="*/ 885 h 5944"/>
                <a:gd name="connsiteX1" fmla="*/ 15304 w 30608"/>
                <a:gd name="connsiteY1" fmla="*/ 3921 h 5944"/>
                <a:gd name="connsiteX2" fmla="*/ 30608 w 30608"/>
                <a:gd name="connsiteY2" fmla="*/ 5944 h 5944"/>
                <a:gd name="connsiteX3" fmla="*/ 21249 w 30608"/>
                <a:gd name="connsiteY3" fmla="*/ 3035 h 5944"/>
                <a:gd name="connsiteX4" fmla="*/ 5945 w 30608"/>
                <a:gd name="connsiteY4" fmla="*/ 0 h 5944"/>
                <a:gd name="connsiteX5" fmla="*/ 0 w 30608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944">
                  <a:moveTo>
                    <a:pt x="0" y="885"/>
                  </a:moveTo>
                  <a:cubicBezTo>
                    <a:pt x="0" y="885"/>
                    <a:pt x="6830" y="2909"/>
                    <a:pt x="15304" y="3921"/>
                  </a:cubicBezTo>
                  <a:lnTo>
                    <a:pt x="30608" y="5944"/>
                  </a:lnTo>
                  <a:lnTo>
                    <a:pt x="21249" y="3035"/>
                  </a:lnTo>
                  <a:cubicBezTo>
                    <a:pt x="16063" y="1391"/>
                    <a:pt x="9107" y="0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47D7CB0-EB93-6560-2B3B-B81C7D5ADD53}"/>
                </a:ext>
              </a:extLst>
            </p:cNvPr>
            <p:cNvSpPr/>
            <p:nvPr/>
          </p:nvSpPr>
          <p:spPr>
            <a:xfrm>
              <a:off x="9472115" y="6437493"/>
              <a:ext cx="184783" cy="33137"/>
            </a:xfrm>
            <a:custGeom>
              <a:avLst/>
              <a:gdLst>
                <a:gd name="connsiteX0" fmla="*/ 2023 w 184783"/>
                <a:gd name="connsiteY0" fmla="*/ 21375 h 33137"/>
                <a:gd name="connsiteX1" fmla="*/ 3921 w 184783"/>
                <a:gd name="connsiteY1" fmla="*/ 26054 h 33137"/>
                <a:gd name="connsiteX2" fmla="*/ 27699 w 184783"/>
                <a:gd name="connsiteY2" fmla="*/ 26940 h 33137"/>
                <a:gd name="connsiteX3" fmla="*/ 51602 w 184783"/>
                <a:gd name="connsiteY3" fmla="*/ 27825 h 33137"/>
                <a:gd name="connsiteX4" fmla="*/ 51602 w 184783"/>
                <a:gd name="connsiteY4" fmla="*/ 25295 h 33137"/>
                <a:gd name="connsiteX5" fmla="*/ 51602 w 184783"/>
                <a:gd name="connsiteY5" fmla="*/ 22766 h 33137"/>
                <a:gd name="connsiteX6" fmla="*/ 71333 w 184783"/>
                <a:gd name="connsiteY6" fmla="*/ 26181 h 33137"/>
                <a:gd name="connsiteX7" fmla="*/ 91190 w 184783"/>
                <a:gd name="connsiteY7" fmla="*/ 28204 h 33137"/>
                <a:gd name="connsiteX8" fmla="*/ 91190 w 184783"/>
                <a:gd name="connsiteY8" fmla="*/ 26813 h 33137"/>
                <a:gd name="connsiteX9" fmla="*/ 125465 w 184783"/>
                <a:gd name="connsiteY9" fmla="*/ 29975 h 33137"/>
                <a:gd name="connsiteX10" fmla="*/ 159741 w 184783"/>
                <a:gd name="connsiteY10" fmla="*/ 33137 h 33137"/>
                <a:gd name="connsiteX11" fmla="*/ 154176 w 184783"/>
                <a:gd name="connsiteY11" fmla="*/ 29975 h 33137"/>
                <a:gd name="connsiteX12" fmla="*/ 148611 w 184783"/>
                <a:gd name="connsiteY12" fmla="*/ 26813 h 33137"/>
                <a:gd name="connsiteX13" fmla="*/ 166697 w 184783"/>
                <a:gd name="connsiteY13" fmla="*/ 19351 h 33137"/>
                <a:gd name="connsiteX14" fmla="*/ 184783 w 184783"/>
                <a:gd name="connsiteY14" fmla="*/ 11889 h 33137"/>
                <a:gd name="connsiteX15" fmla="*/ 174539 w 184783"/>
                <a:gd name="connsiteY15" fmla="*/ 12268 h 33137"/>
                <a:gd name="connsiteX16" fmla="*/ 134698 w 184783"/>
                <a:gd name="connsiteY16" fmla="*/ 8221 h 33137"/>
                <a:gd name="connsiteX17" fmla="*/ 104976 w 184783"/>
                <a:gd name="connsiteY17" fmla="*/ 3794 h 33137"/>
                <a:gd name="connsiteX18" fmla="*/ 113830 w 184783"/>
                <a:gd name="connsiteY18" fmla="*/ 2403 h 33137"/>
                <a:gd name="connsiteX19" fmla="*/ 122682 w 184783"/>
                <a:gd name="connsiteY19" fmla="*/ 1012 h 33137"/>
                <a:gd name="connsiteX20" fmla="*/ 99158 w 184783"/>
                <a:gd name="connsiteY20" fmla="*/ 506 h 33137"/>
                <a:gd name="connsiteX21" fmla="*/ 75633 w 184783"/>
                <a:gd name="connsiteY21" fmla="*/ 0 h 33137"/>
                <a:gd name="connsiteX22" fmla="*/ 83095 w 184783"/>
                <a:gd name="connsiteY22" fmla="*/ 3668 h 33137"/>
                <a:gd name="connsiteX23" fmla="*/ 90431 w 184783"/>
                <a:gd name="connsiteY23" fmla="*/ 7336 h 33137"/>
                <a:gd name="connsiteX24" fmla="*/ 77404 w 184783"/>
                <a:gd name="connsiteY24" fmla="*/ 8474 h 33137"/>
                <a:gd name="connsiteX25" fmla="*/ 64377 w 184783"/>
                <a:gd name="connsiteY25" fmla="*/ 9612 h 33137"/>
                <a:gd name="connsiteX26" fmla="*/ 66274 w 184783"/>
                <a:gd name="connsiteY26" fmla="*/ 7715 h 33137"/>
                <a:gd name="connsiteX27" fmla="*/ 66780 w 184783"/>
                <a:gd name="connsiteY27" fmla="*/ 3289 h 33137"/>
                <a:gd name="connsiteX28" fmla="*/ 65262 w 184783"/>
                <a:gd name="connsiteY28" fmla="*/ 885 h 33137"/>
                <a:gd name="connsiteX29" fmla="*/ 32631 w 184783"/>
                <a:gd name="connsiteY29" fmla="*/ 8854 h 33137"/>
                <a:gd name="connsiteX30" fmla="*/ 0 w 184783"/>
                <a:gd name="connsiteY30" fmla="*/ 16822 h 33137"/>
                <a:gd name="connsiteX31" fmla="*/ 1770 w 184783"/>
                <a:gd name="connsiteY31" fmla="*/ 21501 h 3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783" h="33137">
                  <a:moveTo>
                    <a:pt x="2023" y="21375"/>
                  </a:moveTo>
                  <a:lnTo>
                    <a:pt x="3921" y="26054"/>
                  </a:lnTo>
                  <a:lnTo>
                    <a:pt x="27699" y="26940"/>
                  </a:lnTo>
                  <a:lnTo>
                    <a:pt x="51602" y="27825"/>
                  </a:lnTo>
                  <a:lnTo>
                    <a:pt x="51602" y="25295"/>
                  </a:lnTo>
                  <a:cubicBezTo>
                    <a:pt x="51602" y="25295"/>
                    <a:pt x="51602" y="22766"/>
                    <a:pt x="51602" y="22766"/>
                  </a:cubicBezTo>
                  <a:lnTo>
                    <a:pt x="71333" y="26181"/>
                  </a:lnTo>
                  <a:cubicBezTo>
                    <a:pt x="82210" y="28078"/>
                    <a:pt x="91190" y="28963"/>
                    <a:pt x="91190" y="28204"/>
                  </a:cubicBezTo>
                  <a:lnTo>
                    <a:pt x="91190" y="26813"/>
                  </a:lnTo>
                  <a:cubicBezTo>
                    <a:pt x="91190" y="26813"/>
                    <a:pt x="125465" y="29975"/>
                    <a:pt x="125465" y="29975"/>
                  </a:cubicBezTo>
                  <a:lnTo>
                    <a:pt x="159741" y="33137"/>
                  </a:lnTo>
                  <a:lnTo>
                    <a:pt x="154176" y="29975"/>
                  </a:lnTo>
                  <a:lnTo>
                    <a:pt x="148611" y="26813"/>
                  </a:lnTo>
                  <a:lnTo>
                    <a:pt x="166697" y="19351"/>
                  </a:lnTo>
                  <a:lnTo>
                    <a:pt x="184783" y="11889"/>
                  </a:lnTo>
                  <a:lnTo>
                    <a:pt x="174539" y="12268"/>
                  </a:lnTo>
                  <a:cubicBezTo>
                    <a:pt x="168974" y="12521"/>
                    <a:pt x="151014" y="10624"/>
                    <a:pt x="134698" y="8221"/>
                  </a:cubicBezTo>
                  <a:lnTo>
                    <a:pt x="104976" y="3794"/>
                  </a:lnTo>
                  <a:lnTo>
                    <a:pt x="113830" y="2403"/>
                  </a:lnTo>
                  <a:lnTo>
                    <a:pt x="122682" y="1012"/>
                  </a:lnTo>
                  <a:lnTo>
                    <a:pt x="99158" y="506"/>
                  </a:lnTo>
                  <a:lnTo>
                    <a:pt x="75633" y="0"/>
                  </a:lnTo>
                  <a:lnTo>
                    <a:pt x="83095" y="3668"/>
                  </a:lnTo>
                  <a:lnTo>
                    <a:pt x="90431" y="7336"/>
                  </a:lnTo>
                  <a:lnTo>
                    <a:pt x="77404" y="8474"/>
                  </a:lnTo>
                  <a:lnTo>
                    <a:pt x="64377" y="9612"/>
                  </a:lnTo>
                  <a:lnTo>
                    <a:pt x="66274" y="7715"/>
                  </a:lnTo>
                  <a:cubicBezTo>
                    <a:pt x="67412" y="6703"/>
                    <a:pt x="67538" y="4680"/>
                    <a:pt x="66780" y="3289"/>
                  </a:cubicBezTo>
                  <a:lnTo>
                    <a:pt x="65262" y="885"/>
                  </a:lnTo>
                  <a:lnTo>
                    <a:pt x="32631" y="8854"/>
                  </a:lnTo>
                  <a:lnTo>
                    <a:pt x="0" y="16822"/>
                  </a:lnTo>
                  <a:lnTo>
                    <a:pt x="1770" y="215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6F0A791D-9FF3-3275-9857-3FA3086F5A18}"/>
                </a:ext>
              </a:extLst>
            </p:cNvPr>
            <p:cNvSpPr/>
            <p:nvPr/>
          </p:nvSpPr>
          <p:spPr>
            <a:xfrm>
              <a:off x="9484257" y="6452777"/>
              <a:ext cx="13154" cy="2441"/>
            </a:xfrm>
            <a:custGeom>
              <a:avLst/>
              <a:gdLst>
                <a:gd name="connsiteX0" fmla="*/ 0 w 13154"/>
                <a:gd name="connsiteY0" fmla="*/ 1031 h 2441"/>
                <a:gd name="connsiteX1" fmla="*/ 6577 w 13154"/>
                <a:gd name="connsiteY1" fmla="*/ 20 h 2441"/>
                <a:gd name="connsiteX2" fmla="*/ 13154 w 13154"/>
                <a:gd name="connsiteY2" fmla="*/ 1411 h 2441"/>
                <a:gd name="connsiteX3" fmla="*/ 6577 w 13154"/>
                <a:gd name="connsiteY3" fmla="*/ 2423 h 2441"/>
                <a:gd name="connsiteX4" fmla="*/ 0 w 13154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41">
                  <a:moveTo>
                    <a:pt x="0" y="1031"/>
                  </a:moveTo>
                  <a:cubicBezTo>
                    <a:pt x="0" y="399"/>
                    <a:pt x="3035" y="-107"/>
                    <a:pt x="6577" y="20"/>
                  </a:cubicBezTo>
                  <a:cubicBezTo>
                    <a:pt x="10245" y="20"/>
                    <a:pt x="13154" y="778"/>
                    <a:pt x="13154" y="1411"/>
                  </a:cubicBezTo>
                  <a:cubicBezTo>
                    <a:pt x="13154" y="2043"/>
                    <a:pt x="10245" y="2548"/>
                    <a:pt x="6577" y="2423"/>
                  </a:cubicBezTo>
                  <a:cubicBezTo>
                    <a:pt x="2910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936A6A3-D27A-0116-75AF-C456ABA1BB9A}"/>
                </a:ext>
              </a:extLst>
            </p:cNvPr>
            <p:cNvSpPr/>
            <p:nvPr/>
          </p:nvSpPr>
          <p:spPr>
            <a:xfrm>
              <a:off x="9510564" y="6451658"/>
              <a:ext cx="92835" cy="10750"/>
            </a:xfrm>
            <a:custGeom>
              <a:avLst/>
              <a:gdLst>
                <a:gd name="connsiteX0" fmla="*/ 127 w 92835"/>
                <a:gd name="connsiteY0" fmla="*/ 4174 h 10750"/>
                <a:gd name="connsiteX1" fmla="*/ 21880 w 92835"/>
                <a:gd name="connsiteY1" fmla="*/ 1012 h 10750"/>
                <a:gd name="connsiteX2" fmla="*/ 43635 w 92835"/>
                <a:gd name="connsiteY2" fmla="*/ 0 h 10750"/>
                <a:gd name="connsiteX3" fmla="*/ 68298 w 92835"/>
                <a:gd name="connsiteY3" fmla="*/ 2023 h 10750"/>
                <a:gd name="connsiteX4" fmla="*/ 92835 w 92835"/>
                <a:gd name="connsiteY4" fmla="*/ 6071 h 10750"/>
                <a:gd name="connsiteX5" fmla="*/ 78795 w 92835"/>
                <a:gd name="connsiteY5" fmla="*/ 9486 h 10750"/>
                <a:gd name="connsiteX6" fmla="*/ 64756 w 92835"/>
                <a:gd name="connsiteY6" fmla="*/ 10750 h 10750"/>
                <a:gd name="connsiteX7" fmla="*/ 32378 w 92835"/>
                <a:gd name="connsiteY7" fmla="*/ 8474 h 10750"/>
                <a:gd name="connsiteX8" fmla="*/ 0 w 92835"/>
                <a:gd name="connsiteY8" fmla="*/ 6324 h 10750"/>
                <a:gd name="connsiteX9" fmla="*/ 0 w 92835"/>
                <a:gd name="connsiteY9" fmla="*/ 4174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5" h="10750">
                  <a:moveTo>
                    <a:pt x="127" y="4174"/>
                  </a:moveTo>
                  <a:cubicBezTo>
                    <a:pt x="127" y="3035"/>
                    <a:pt x="9991" y="1644"/>
                    <a:pt x="21880" y="1012"/>
                  </a:cubicBezTo>
                  <a:lnTo>
                    <a:pt x="43635" y="0"/>
                  </a:lnTo>
                  <a:lnTo>
                    <a:pt x="68298" y="2023"/>
                  </a:lnTo>
                  <a:cubicBezTo>
                    <a:pt x="81831" y="3162"/>
                    <a:pt x="92961" y="4933"/>
                    <a:pt x="92835" y="6071"/>
                  </a:cubicBezTo>
                  <a:cubicBezTo>
                    <a:pt x="92835" y="7209"/>
                    <a:pt x="86511" y="8727"/>
                    <a:pt x="78795" y="9486"/>
                  </a:cubicBezTo>
                  <a:lnTo>
                    <a:pt x="64756" y="10750"/>
                  </a:lnTo>
                  <a:lnTo>
                    <a:pt x="32378" y="8474"/>
                  </a:lnTo>
                  <a:lnTo>
                    <a:pt x="0" y="6324"/>
                  </a:lnTo>
                  <a:lnTo>
                    <a:pt x="0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519F0C0E-8972-7C1D-0F20-45737E9D43F6}"/>
                </a:ext>
              </a:extLst>
            </p:cNvPr>
            <p:cNvSpPr/>
            <p:nvPr/>
          </p:nvSpPr>
          <p:spPr>
            <a:xfrm>
              <a:off x="9571906" y="6448099"/>
              <a:ext cx="49453" cy="5330"/>
            </a:xfrm>
            <a:custGeom>
              <a:avLst/>
              <a:gdLst>
                <a:gd name="connsiteX0" fmla="*/ 16822 w 49453"/>
                <a:gd name="connsiteY0" fmla="*/ 144 h 5330"/>
                <a:gd name="connsiteX1" fmla="*/ 41485 w 49453"/>
                <a:gd name="connsiteY1" fmla="*/ 1156 h 5330"/>
                <a:gd name="connsiteX2" fmla="*/ 49453 w 49453"/>
                <a:gd name="connsiteY2" fmla="*/ 2800 h 5330"/>
                <a:gd name="connsiteX3" fmla="*/ 41485 w 49453"/>
                <a:gd name="connsiteY3" fmla="*/ 4065 h 5330"/>
                <a:gd name="connsiteX4" fmla="*/ 33517 w 49453"/>
                <a:gd name="connsiteY4" fmla="*/ 5330 h 5330"/>
                <a:gd name="connsiteX5" fmla="*/ 16695 w 49453"/>
                <a:gd name="connsiteY5" fmla="*/ 3054 h 5330"/>
                <a:gd name="connsiteX6" fmla="*/ 0 w 49453"/>
                <a:gd name="connsiteY6" fmla="*/ 777 h 5330"/>
                <a:gd name="connsiteX7" fmla="*/ 16822 w 49453"/>
                <a:gd name="connsiteY7" fmla="*/ 144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3" h="5330">
                  <a:moveTo>
                    <a:pt x="16822" y="144"/>
                  </a:moveTo>
                  <a:cubicBezTo>
                    <a:pt x="26054" y="-235"/>
                    <a:pt x="37184" y="144"/>
                    <a:pt x="41485" y="1156"/>
                  </a:cubicBezTo>
                  <a:lnTo>
                    <a:pt x="49453" y="2800"/>
                  </a:lnTo>
                  <a:lnTo>
                    <a:pt x="41485" y="4065"/>
                  </a:lnTo>
                  <a:lnTo>
                    <a:pt x="33517" y="5330"/>
                  </a:lnTo>
                  <a:lnTo>
                    <a:pt x="16695" y="3054"/>
                  </a:lnTo>
                  <a:lnTo>
                    <a:pt x="0" y="777"/>
                  </a:lnTo>
                  <a:lnTo>
                    <a:pt x="16822" y="1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7F00AC8-C970-0E23-F740-69A1FD460FA0}"/>
                </a:ext>
              </a:extLst>
            </p:cNvPr>
            <p:cNvSpPr/>
            <p:nvPr/>
          </p:nvSpPr>
          <p:spPr>
            <a:xfrm>
              <a:off x="9597834" y="6417160"/>
              <a:ext cx="35465" cy="4240"/>
            </a:xfrm>
            <a:custGeom>
              <a:avLst/>
              <a:gdLst>
                <a:gd name="connsiteX0" fmla="*/ 0 w 35465"/>
                <a:gd name="connsiteY0" fmla="*/ 223 h 4240"/>
                <a:gd name="connsiteX1" fmla="*/ 14039 w 35465"/>
                <a:gd name="connsiteY1" fmla="*/ 3132 h 4240"/>
                <a:gd name="connsiteX2" fmla="*/ 34528 w 35465"/>
                <a:gd name="connsiteY2" fmla="*/ 4017 h 4240"/>
                <a:gd name="connsiteX3" fmla="*/ 20489 w 35465"/>
                <a:gd name="connsiteY3" fmla="*/ 1109 h 4240"/>
                <a:gd name="connsiteX4" fmla="*/ 0 w 35465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65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4" y="4144"/>
                    <a:pt x="30986" y="4523"/>
                    <a:pt x="34528" y="4017"/>
                  </a:cubicBezTo>
                  <a:cubicBezTo>
                    <a:pt x="37943" y="3511"/>
                    <a:pt x="31745" y="2120"/>
                    <a:pt x="20489" y="1109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06A3AE8-4B0E-4E6F-8B7D-C0FC6E4456D8}"/>
                </a:ext>
              </a:extLst>
            </p:cNvPr>
            <p:cNvSpPr/>
            <p:nvPr/>
          </p:nvSpPr>
          <p:spPr>
            <a:xfrm>
              <a:off x="9295806" y="6439884"/>
              <a:ext cx="41357" cy="5577"/>
            </a:xfrm>
            <a:custGeom>
              <a:avLst/>
              <a:gdLst>
                <a:gd name="connsiteX0" fmla="*/ 126 w 41357"/>
                <a:gd name="connsiteY0" fmla="*/ 2162 h 5577"/>
                <a:gd name="connsiteX1" fmla="*/ 126 w 41357"/>
                <a:gd name="connsiteY1" fmla="*/ 4565 h 5577"/>
                <a:gd name="connsiteX2" fmla="*/ 20616 w 41357"/>
                <a:gd name="connsiteY2" fmla="*/ 5071 h 5577"/>
                <a:gd name="connsiteX3" fmla="*/ 41358 w 41357"/>
                <a:gd name="connsiteY3" fmla="*/ 5577 h 5577"/>
                <a:gd name="connsiteX4" fmla="*/ 33137 w 41357"/>
                <a:gd name="connsiteY4" fmla="*/ 2921 h 5577"/>
                <a:gd name="connsiteX5" fmla="*/ 12521 w 41357"/>
                <a:gd name="connsiteY5" fmla="*/ 12 h 5577"/>
                <a:gd name="connsiteX6" fmla="*/ 0 w 41357"/>
                <a:gd name="connsiteY6" fmla="*/ 2162 h 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7" h="5577">
                  <a:moveTo>
                    <a:pt x="126" y="2162"/>
                  </a:moveTo>
                  <a:lnTo>
                    <a:pt x="126" y="4565"/>
                  </a:lnTo>
                  <a:cubicBezTo>
                    <a:pt x="126" y="4565"/>
                    <a:pt x="20616" y="5071"/>
                    <a:pt x="20616" y="5071"/>
                  </a:cubicBezTo>
                  <a:lnTo>
                    <a:pt x="41358" y="5577"/>
                  </a:lnTo>
                  <a:lnTo>
                    <a:pt x="33137" y="2921"/>
                  </a:lnTo>
                  <a:cubicBezTo>
                    <a:pt x="28710" y="1530"/>
                    <a:pt x="19477" y="139"/>
                    <a:pt x="12521" y="12"/>
                  </a:cubicBezTo>
                  <a:cubicBezTo>
                    <a:pt x="5565" y="-115"/>
                    <a:pt x="126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C4083F3-E4E3-0637-A600-6CD5CE88C71E}"/>
                </a:ext>
              </a:extLst>
            </p:cNvPr>
            <p:cNvSpPr/>
            <p:nvPr/>
          </p:nvSpPr>
          <p:spPr>
            <a:xfrm>
              <a:off x="9482992" y="6428386"/>
              <a:ext cx="55270" cy="7968"/>
            </a:xfrm>
            <a:custGeom>
              <a:avLst/>
              <a:gdLst>
                <a:gd name="connsiteX0" fmla="*/ 13027 w 55270"/>
                <a:gd name="connsiteY0" fmla="*/ 2150 h 7968"/>
                <a:gd name="connsiteX1" fmla="*/ 0 w 55270"/>
                <a:gd name="connsiteY1" fmla="*/ 4174 h 7968"/>
                <a:gd name="connsiteX2" fmla="*/ 20236 w 55270"/>
                <a:gd name="connsiteY2" fmla="*/ 6071 h 7968"/>
                <a:gd name="connsiteX3" fmla="*/ 40599 w 55270"/>
                <a:gd name="connsiteY3" fmla="*/ 7968 h 7968"/>
                <a:gd name="connsiteX4" fmla="*/ 47935 w 55270"/>
                <a:gd name="connsiteY4" fmla="*/ 5944 h 7968"/>
                <a:gd name="connsiteX5" fmla="*/ 55271 w 55270"/>
                <a:gd name="connsiteY5" fmla="*/ 3921 h 7968"/>
                <a:gd name="connsiteX6" fmla="*/ 40599 w 55270"/>
                <a:gd name="connsiteY6" fmla="*/ 2024 h 7968"/>
                <a:gd name="connsiteX7" fmla="*/ 26054 w 55270"/>
                <a:gd name="connsiteY7" fmla="*/ 0 h 7968"/>
                <a:gd name="connsiteX8" fmla="*/ 13027 w 55270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968">
                  <a:moveTo>
                    <a:pt x="13027" y="2150"/>
                  </a:moveTo>
                  <a:lnTo>
                    <a:pt x="0" y="4174"/>
                  </a:lnTo>
                  <a:lnTo>
                    <a:pt x="20236" y="6071"/>
                  </a:lnTo>
                  <a:lnTo>
                    <a:pt x="40599" y="7968"/>
                  </a:lnTo>
                  <a:lnTo>
                    <a:pt x="47935" y="5944"/>
                  </a:lnTo>
                  <a:lnTo>
                    <a:pt x="55271" y="3921"/>
                  </a:lnTo>
                  <a:lnTo>
                    <a:pt x="40599" y="2024"/>
                  </a:lnTo>
                  <a:lnTo>
                    <a:pt x="26054" y="0"/>
                  </a:lnTo>
                  <a:lnTo>
                    <a:pt x="130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94F28F5-2E7A-E353-0D11-1359A601A08B}"/>
                </a:ext>
              </a:extLst>
            </p:cNvPr>
            <p:cNvSpPr/>
            <p:nvPr/>
          </p:nvSpPr>
          <p:spPr>
            <a:xfrm>
              <a:off x="9527765" y="6431548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8CE5771-A85E-7418-FCB7-E534BA9D294D}"/>
                </a:ext>
              </a:extLst>
            </p:cNvPr>
            <p:cNvSpPr/>
            <p:nvPr/>
          </p:nvSpPr>
          <p:spPr>
            <a:xfrm>
              <a:off x="9611241" y="6408529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727 w 17706"/>
                <a:gd name="connsiteY2" fmla="*/ 5059 h 6450"/>
                <a:gd name="connsiteX3" fmla="*/ 17706 w 17706"/>
                <a:gd name="connsiteY3" fmla="*/ 3541 h 6450"/>
                <a:gd name="connsiteX4" fmla="*/ 8853 w 17706"/>
                <a:gd name="connsiteY4" fmla="*/ 1771 h 6450"/>
                <a:gd name="connsiteX5" fmla="*/ 126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727" y="5059"/>
                  </a:lnTo>
                  <a:lnTo>
                    <a:pt x="17706" y="3541"/>
                  </a:lnTo>
                  <a:lnTo>
                    <a:pt x="8853" y="1771"/>
                  </a:lnTo>
                  <a:lnTo>
                    <a:pt x="126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10DA50B2-ADE2-6A13-A889-8FDC64B6F0B5}"/>
                </a:ext>
              </a:extLst>
            </p:cNvPr>
            <p:cNvSpPr/>
            <p:nvPr/>
          </p:nvSpPr>
          <p:spPr>
            <a:xfrm>
              <a:off x="9607067" y="6399297"/>
              <a:ext cx="50717" cy="3288"/>
            </a:xfrm>
            <a:custGeom>
              <a:avLst/>
              <a:gdLst>
                <a:gd name="connsiteX0" fmla="*/ 7968 w 50717"/>
                <a:gd name="connsiteY0" fmla="*/ 1391 h 3288"/>
                <a:gd name="connsiteX1" fmla="*/ 0 w 50717"/>
                <a:gd name="connsiteY1" fmla="*/ 2656 h 3288"/>
                <a:gd name="connsiteX2" fmla="*/ 25422 w 50717"/>
                <a:gd name="connsiteY2" fmla="*/ 3035 h 3288"/>
                <a:gd name="connsiteX3" fmla="*/ 50718 w 50717"/>
                <a:gd name="connsiteY3" fmla="*/ 3288 h 3288"/>
                <a:gd name="connsiteX4" fmla="*/ 33390 w 50717"/>
                <a:gd name="connsiteY4" fmla="*/ 1644 h 3288"/>
                <a:gd name="connsiteX5" fmla="*/ 16063 w 50717"/>
                <a:gd name="connsiteY5" fmla="*/ 0 h 3288"/>
                <a:gd name="connsiteX6" fmla="*/ 7968 w 50717"/>
                <a:gd name="connsiteY6" fmla="*/ 1391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288">
                  <a:moveTo>
                    <a:pt x="7968" y="1391"/>
                  </a:moveTo>
                  <a:lnTo>
                    <a:pt x="0" y="2656"/>
                  </a:lnTo>
                  <a:lnTo>
                    <a:pt x="25422" y="3035"/>
                  </a:lnTo>
                  <a:lnTo>
                    <a:pt x="50718" y="3288"/>
                  </a:lnTo>
                  <a:lnTo>
                    <a:pt x="33390" y="1644"/>
                  </a:lnTo>
                  <a:lnTo>
                    <a:pt x="16063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956F926-9E9D-A59C-EC28-905E3E5167EF}"/>
                </a:ext>
              </a:extLst>
            </p:cNvPr>
            <p:cNvSpPr/>
            <p:nvPr/>
          </p:nvSpPr>
          <p:spPr>
            <a:xfrm>
              <a:off x="10427272" y="6471879"/>
              <a:ext cx="26560" cy="3952"/>
            </a:xfrm>
            <a:custGeom>
              <a:avLst/>
              <a:gdLst>
                <a:gd name="connsiteX0" fmla="*/ 0 w 26560"/>
                <a:gd name="connsiteY0" fmla="*/ 3557 h 3952"/>
                <a:gd name="connsiteX1" fmla="*/ 13280 w 26560"/>
                <a:gd name="connsiteY1" fmla="*/ 3177 h 3952"/>
                <a:gd name="connsiteX2" fmla="*/ 26561 w 26560"/>
                <a:gd name="connsiteY2" fmla="*/ 395 h 3952"/>
                <a:gd name="connsiteX3" fmla="*/ 13280 w 26560"/>
                <a:gd name="connsiteY3" fmla="*/ 774 h 3952"/>
                <a:gd name="connsiteX4" fmla="*/ 0 w 26560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952">
                  <a:moveTo>
                    <a:pt x="0" y="3557"/>
                  </a:moveTo>
                  <a:cubicBezTo>
                    <a:pt x="0" y="4189"/>
                    <a:pt x="6071" y="4063"/>
                    <a:pt x="13280" y="3177"/>
                  </a:cubicBezTo>
                  <a:cubicBezTo>
                    <a:pt x="20616" y="2293"/>
                    <a:pt x="26561" y="1027"/>
                    <a:pt x="26561" y="395"/>
                  </a:cubicBezTo>
                  <a:cubicBezTo>
                    <a:pt x="26561" y="-237"/>
                    <a:pt x="20616" y="-111"/>
                    <a:pt x="13280" y="774"/>
                  </a:cubicBezTo>
                  <a:cubicBezTo>
                    <a:pt x="5945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E482EEB-AD25-D476-0318-FD7D6BC5C5CA}"/>
                </a:ext>
              </a:extLst>
            </p:cNvPr>
            <p:cNvSpPr/>
            <p:nvPr/>
          </p:nvSpPr>
          <p:spPr>
            <a:xfrm>
              <a:off x="9540919" y="643660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75F4C1-3465-4B13-CFC2-8551B2A2FC4E}"/>
                </a:ext>
              </a:extLst>
            </p:cNvPr>
            <p:cNvSpPr/>
            <p:nvPr/>
          </p:nvSpPr>
          <p:spPr>
            <a:xfrm>
              <a:off x="9541298" y="6418901"/>
              <a:ext cx="35145" cy="8246"/>
            </a:xfrm>
            <a:custGeom>
              <a:avLst/>
              <a:gdLst>
                <a:gd name="connsiteX0" fmla="*/ 0 w 35145"/>
                <a:gd name="connsiteY0" fmla="*/ 2656 h 8246"/>
                <a:gd name="connsiteX1" fmla="*/ 14039 w 35145"/>
                <a:gd name="connsiteY1" fmla="*/ 7083 h 8246"/>
                <a:gd name="connsiteX2" fmla="*/ 34276 w 35145"/>
                <a:gd name="connsiteY2" fmla="*/ 7968 h 8246"/>
                <a:gd name="connsiteX3" fmla="*/ 20236 w 35145"/>
                <a:gd name="connsiteY3" fmla="*/ 3541 h 8246"/>
                <a:gd name="connsiteX4" fmla="*/ 0 w 35145"/>
                <a:gd name="connsiteY4" fmla="*/ 0 h 8246"/>
                <a:gd name="connsiteX5" fmla="*/ 0 w 35145"/>
                <a:gd name="connsiteY5" fmla="*/ 253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45" h="8246">
                  <a:moveTo>
                    <a:pt x="0" y="2656"/>
                  </a:moveTo>
                  <a:cubicBezTo>
                    <a:pt x="0" y="4047"/>
                    <a:pt x="6324" y="6071"/>
                    <a:pt x="14039" y="7083"/>
                  </a:cubicBezTo>
                  <a:cubicBezTo>
                    <a:pt x="21880" y="8094"/>
                    <a:pt x="30987" y="8600"/>
                    <a:pt x="34276" y="7968"/>
                  </a:cubicBezTo>
                  <a:cubicBezTo>
                    <a:pt x="37564" y="7462"/>
                    <a:pt x="31240" y="5438"/>
                    <a:pt x="20236" y="3541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B04CF0B-8CB3-1367-3140-83652FE5642A}"/>
                </a:ext>
              </a:extLst>
            </p:cNvPr>
            <p:cNvSpPr/>
            <p:nvPr/>
          </p:nvSpPr>
          <p:spPr>
            <a:xfrm>
              <a:off x="9323682" y="6429651"/>
              <a:ext cx="38650" cy="8990"/>
            </a:xfrm>
            <a:custGeom>
              <a:avLst/>
              <a:gdLst>
                <a:gd name="connsiteX0" fmla="*/ 75 w 38650"/>
                <a:gd name="connsiteY0" fmla="*/ 2403 h 8990"/>
                <a:gd name="connsiteX1" fmla="*/ 7791 w 38650"/>
                <a:gd name="connsiteY1" fmla="*/ 6830 h 8990"/>
                <a:gd name="connsiteX2" fmla="*/ 27521 w 38650"/>
                <a:gd name="connsiteY2" fmla="*/ 8980 h 8990"/>
                <a:gd name="connsiteX3" fmla="*/ 38651 w 38650"/>
                <a:gd name="connsiteY3" fmla="*/ 6703 h 8990"/>
                <a:gd name="connsiteX4" fmla="*/ 38651 w 38650"/>
                <a:gd name="connsiteY4" fmla="*/ 4174 h 8990"/>
                <a:gd name="connsiteX5" fmla="*/ 26636 w 38650"/>
                <a:gd name="connsiteY5" fmla="*/ 5312 h 8990"/>
                <a:gd name="connsiteX6" fmla="*/ 14494 w 38650"/>
                <a:gd name="connsiteY6" fmla="*/ 6324 h 8990"/>
                <a:gd name="connsiteX7" fmla="*/ 7791 w 38650"/>
                <a:gd name="connsiteY7" fmla="*/ 3162 h 8990"/>
                <a:gd name="connsiteX8" fmla="*/ 1214 w 38650"/>
                <a:gd name="connsiteY8" fmla="*/ 0 h 8990"/>
                <a:gd name="connsiteX9" fmla="*/ 75 w 38650"/>
                <a:gd name="connsiteY9" fmla="*/ 2529 h 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650" h="8990">
                  <a:moveTo>
                    <a:pt x="75" y="2403"/>
                  </a:moveTo>
                  <a:cubicBezTo>
                    <a:pt x="-557" y="3794"/>
                    <a:pt x="2858" y="5818"/>
                    <a:pt x="7791" y="6830"/>
                  </a:cubicBezTo>
                  <a:cubicBezTo>
                    <a:pt x="12596" y="7842"/>
                    <a:pt x="21577" y="8727"/>
                    <a:pt x="27521" y="8980"/>
                  </a:cubicBezTo>
                  <a:cubicBezTo>
                    <a:pt x="33592" y="9106"/>
                    <a:pt x="38651" y="8094"/>
                    <a:pt x="38651" y="6703"/>
                  </a:cubicBezTo>
                  <a:lnTo>
                    <a:pt x="38651" y="4174"/>
                  </a:lnTo>
                  <a:cubicBezTo>
                    <a:pt x="38651" y="4174"/>
                    <a:pt x="26636" y="5312"/>
                    <a:pt x="26636" y="5312"/>
                  </a:cubicBezTo>
                  <a:lnTo>
                    <a:pt x="14494" y="6324"/>
                  </a:lnTo>
                  <a:lnTo>
                    <a:pt x="7791" y="3162"/>
                  </a:lnTo>
                  <a:lnTo>
                    <a:pt x="1214" y="0"/>
                  </a:lnTo>
                  <a:lnTo>
                    <a:pt x="75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378D3D-B111-61B9-6785-10F5E0E95764}"/>
                </a:ext>
              </a:extLst>
            </p:cNvPr>
            <p:cNvSpPr/>
            <p:nvPr/>
          </p:nvSpPr>
          <p:spPr>
            <a:xfrm>
              <a:off x="9318698" y="6408403"/>
              <a:ext cx="35286" cy="3541"/>
            </a:xfrm>
            <a:custGeom>
              <a:avLst/>
              <a:gdLst>
                <a:gd name="connsiteX0" fmla="*/ 8853 w 35286"/>
                <a:gd name="connsiteY0" fmla="*/ 1391 h 3541"/>
                <a:gd name="connsiteX1" fmla="*/ 0 w 35286"/>
                <a:gd name="connsiteY1" fmla="*/ 2782 h 3541"/>
                <a:gd name="connsiteX2" fmla="*/ 17706 w 35286"/>
                <a:gd name="connsiteY2" fmla="*/ 3162 h 3541"/>
                <a:gd name="connsiteX3" fmla="*/ 35287 w 35286"/>
                <a:gd name="connsiteY3" fmla="*/ 3541 h 3541"/>
                <a:gd name="connsiteX4" fmla="*/ 26560 w 35286"/>
                <a:gd name="connsiteY4" fmla="*/ 1770 h 3541"/>
                <a:gd name="connsiteX5" fmla="*/ 17706 w 35286"/>
                <a:gd name="connsiteY5" fmla="*/ 0 h 3541"/>
                <a:gd name="connsiteX6" fmla="*/ 8853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3" y="1391"/>
                  </a:moveTo>
                  <a:lnTo>
                    <a:pt x="0" y="2782"/>
                  </a:lnTo>
                  <a:lnTo>
                    <a:pt x="17706" y="3162"/>
                  </a:lnTo>
                  <a:lnTo>
                    <a:pt x="35287" y="3541"/>
                  </a:lnTo>
                  <a:lnTo>
                    <a:pt x="26560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9ACAC73-C04F-90FE-8BC2-6CD959118F27}"/>
                </a:ext>
              </a:extLst>
            </p:cNvPr>
            <p:cNvSpPr/>
            <p:nvPr/>
          </p:nvSpPr>
          <p:spPr>
            <a:xfrm>
              <a:off x="9554326" y="643205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F4E0A455-9F7A-AA66-D7EC-8F8592DE5686}"/>
                </a:ext>
              </a:extLst>
            </p:cNvPr>
            <p:cNvSpPr/>
            <p:nvPr/>
          </p:nvSpPr>
          <p:spPr>
            <a:xfrm>
              <a:off x="9637674" y="6412431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704 w 13279"/>
                <a:gd name="connsiteY3" fmla="*/ 19 h 2422"/>
                <a:gd name="connsiteX4" fmla="*/ 127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4" y="19"/>
                  </a:cubicBezTo>
                  <a:cubicBezTo>
                    <a:pt x="3162" y="-107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0F3849B-D90D-E0B5-D2BA-8EF4254CF37D}"/>
                </a:ext>
              </a:extLst>
            </p:cNvPr>
            <p:cNvSpPr/>
            <p:nvPr/>
          </p:nvSpPr>
          <p:spPr>
            <a:xfrm>
              <a:off x="9591130" y="6416478"/>
              <a:ext cx="13279" cy="2549"/>
            </a:xfrm>
            <a:custGeom>
              <a:avLst/>
              <a:gdLst>
                <a:gd name="connsiteX0" fmla="*/ 0 w 13279"/>
                <a:gd name="connsiteY0" fmla="*/ 1031 h 2549"/>
                <a:gd name="connsiteX1" fmla="*/ 6704 w 13279"/>
                <a:gd name="connsiteY1" fmla="*/ 20 h 2549"/>
                <a:gd name="connsiteX2" fmla="*/ 13280 w 13279"/>
                <a:gd name="connsiteY2" fmla="*/ 1411 h 2549"/>
                <a:gd name="connsiteX3" fmla="*/ 6577 w 13279"/>
                <a:gd name="connsiteY3" fmla="*/ 2549 h 2549"/>
                <a:gd name="connsiteX4" fmla="*/ 0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031"/>
                  </a:moveTo>
                  <a:cubicBezTo>
                    <a:pt x="0" y="399"/>
                    <a:pt x="3035" y="-107"/>
                    <a:pt x="6704" y="20"/>
                  </a:cubicBezTo>
                  <a:cubicBezTo>
                    <a:pt x="10371" y="20"/>
                    <a:pt x="13280" y="652"/>
                    <a:pt x="13280" y="1411"/>
                  </a:cubicBezTo>
                  <a:cubicBezTo>
                    <a:pt x="13280" y="2170"/>
                    <a:pt x="10245" y="2549"/>
                    <a:pt x="6577" y="2549"/>
                  </a:cubicBezTo>
                  <a:cubicBezTo>
                    <a:pt x="2909" y="2549"/>
                    <a:pt x="0" y="1790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6E70F01E-2EA5-0B3C-74CE-0D67D07DCBF4}"/>
                </a:ext>
              </a:extLst>
            </p:cNvPr>
            <p:cNvSpPr/>
            <p:nvPr/>
          </p:nvSpPr>
          <p:spPr>
            <a:xfrm>
              <a:off x="9650195" y="6435975"/>
              <a:ext cx="49073" cy="13659"/>
            </a:xfrm>
            <a:custGeom>
              <a:avLst/>
              <a:gdLst>
                <a:gd name="connsiteX0" fmla="*/ 127 w 49073"/>
                <a:gd name="connsiteY0" fmla="*/ 6577 h 13659"/>
                <a:gd name="connsiteX1" fmla="*/ 24537 w 49073"/>
                <a:gd name="connsiteY1" fmla="*/ 10751 h 13659"/>
                <a:gd name="connsiteX2" fmla="*/ 49073 w 49073"/>
                <a:gd name="connsiteY2" fmla="*/ 13660 h 13659"/>
                <a:gd name="connsiteX3" fmla="*/ 47809 w 49073"/>
                <a:gd name="connsiteY3" fmla="*/ 6830 h 13659"/>
                <a:gd name="connsiteX4" fmla="*/ 46544 w 49073"/>
                <a:gd name="connsiteY4" fmla="*/ 0 h 13659"/>
                <a:gd name="connsiteX5" fmla="*/ 30861 w 49073"/>
                <a:gd name="connsiteY5" fmla="*/ 759 h 13659"/>
                <a:gd name="connsiteX6" fmla="*/ 15051 w 49073"/>
                <a:gd name="connsiteY6" fmla="*/ 1518 h 13659"/>
                <a:gd name="connsiteX7" fmla="*/ 23019 w 49073"/>
                <a:gd name="connsiteY7" fmla="*/ 5565 h 13659"/>
                <a:gd name="connsiteX8" fmla="*/ 30987 w 49073"/>
                <a:gd name="connsiteY8" fmla="*/ 9612 h 13659"/>
                <a:gd name="connsiteX9" fmla="*/ 15431 w 49073"/>
                <a:gd name="connsiteY9" fmla="*/ 7589 h 13659"/>
                <a:gd name="connsiteX10" fmla="*/ 0 w 49073"/>
                <a:gd name="connsiteY10" fmla="*/ 6830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3" h="13659">
                  <a:moveTo>
                    <a:pt x="127" y="6577"/>
                  </a:moveTo>
                  <a:cubicBezTo>
                    <a:pt x="127" y="7336"/>
                    <a:pt x="11130" y="9106"/>
                    <a:pt x="24537" y="10751"/>
                  </a:cubicBezTo>
                  <a:lnTo>
                    <a:pt x="49073" y="13660"/>
                  </a:lnTo>
                  <a:lnTo>
                    <a:pt x="47809" y="6830"/>
                  </a:lnTo>
                  <a:lnTo>
                    <a:pt x="46544" y="0"/>
                  </a:lnTo>
                  <a:lnTo>
                    <a:pt x="30861" y="759"/>
                  </a:lnTo>
                  <a:lnTo>
                    <a:pt x="15051" y="1518"/>
                  </a:lnTo>
                  <a:lnTo>
                    <a:pt x="23019" y="5565"/>
                  </a:lnTo>
                  <a:lnTo>
                    <a:pt x="30987" y="9612"/>
                  </a:lnTo>
                  <a:lnTo>
                    <a:pt x="15431" y="7589"/>
                  </a:lnTo>
                  <a:cubicBezTo>
                    <a:pt x="6957" y="6450"/>
                    <a:pt x="0" y="6071"/>
                    <a:pt x="0" y="68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52DA369-459E-9FB4-55F7-23D34298903C}"/>
                </a:ext>
              </a:extLst>
            </p:cNvPr>
            <p:cNvSpPr/>
            <p:nvPr/>
          </p:nvSpPr>
          <p:spPr>
            <a:xfrm>
              <a:off x="9650575" y="6427880"/>
              <a:ext cx="39714" cy="4806"/>
            </a:xfrm>
            <a:custGeom>
              <a:avLst/>
              <a:gdLst>
                <a:gd name="connsiteX0" fmla="*/ 0 w 39714"/>
                <a:gd name="connsiteY0" fmla="*/ 3036 h 4806"/>
                <a:gd name="connsiteX1" fmla="*/ 19857 w 39714"/>
                <a:gd name="connsiteY1" fmla="*/ 4427 h 4806"/>
                <a:gd name="connsiteX2" fmla="*/ 39714 w 39714"/>
                <a:gd name="connsiteY2" fmla="*/ 4806 h 4806"/>
                <a:gd name="connsiteX3" fmla="*/ 39714 w 39714"/>
                <a:gd name="connsiteY3" fmla="*/ 2403 h 4806"/>
                <a:gd name="connsiteX4" fmla="*/ 39714 w 39714"/>
                <a:gd name="connsiteY4" fmla="*/ 0 h 4806"/>
                <a:gd name="connsiteX5" fmla="*/ 19857 w 39714"/>
                <a:gd name="connsiteY5" fmla="*/ 1012 h 4806"/>
                <a:gd name="connsiteX6" fmla="*/ 0 w 39714"/>
                <a:gd name="connsiteY6" fmla="*/ 2909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4806">
                  <a:moveTo>
                    <a:pt x="0" y="3036"/>
                  </a:moveTo>
                  <a:cubicBezTo>
                    <a:pt x="0" y="3036"/>
                    <a:pt x="8979" y="4174"/>
                    <a:pt x="19857" y="4427"/>
                  </a:cubicBezTo>
                  <a:lnTo>
                    <a:pt x="39714" y="4806"/>
                  </a:lnTo>
                  <a:lnTo>
                    <a:pt x="39714" y="2403"/>
                  </a:lnTo>
                  <a:cubicBezTo>
                    <a:pt x="39714" y="2403"/>
                    <a:pt x="39714" y="0"/>
                    <a:pt x="39714" y="0"/>
                  </a:cubicBezTo>
                  <a:lnTo>
                    <a:pt x="19857" y="1012"/>
                  </a:lnTo>
                  <a:cubicBezTo>
                    <a:pt x="8979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59F53791-59E3-42D2-2486-89B88B1CDD3E}"/>
                </a:ext>
              </a:extLst>
            </p:cNvPr>
            <p:cNvSpPr/>
            <p:nvPr/>
          </p:nvSpPr>
          <p:spPr>
            <a:xfrm>
              <a:off x="9650701" y="6422315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3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21C5B0B-CB29-3E1F-DFCE-1D58B0DEF057}"/>
                </a:ext>
              </a:extLst>
            </p:cNvPr>
            <p:cNvSpPr/>
            <p:nvPr/>
          </p:nvSpPr>
          <p:spPr>
            <a:xfrm>
              <a:off x="10470278" y="6445129"/>
              <a:ext cx="89289" cy="7161"/>
            </a:xfrm>
            <a:custGeom>
              <a:avLst/>
              <a:gdLst>
                <a:gd name="connsiteX0" fmla="*/ 629 w 89289"/>
                <a:gd name="connsiteY0" fmla="*/ 206 h 7161"/>
                <a:gd name="connsiteX1" fmla="*/ 12771 w 89289"/>
                <a:gd name="connsiteY1" fmla="*/ 3367 h 7161"/>
                <a:gd name="connsiteX2" fmla="*/ 59568 w 89289"/>
                <a:gd name="connsiteY2" fmla="*/ 6656 h 7161"/>
                <a:gd name="connsiteX3" fmla="*/ 80563 w 89289"/>
                <a:gd name="connsiteY3" fmla="*/ 7162 h 7161"/>
                <a:gd name="connsiteX4" fmla="*/ 89290 w 89289"/>
                <a:gd name="connsiteY4" fmla="*/ 6909 h 7161"/>
                <a:gd name="connsiteX5" fmla="*/ 86001 w 89289"/>
                <a:gd name="connsiteY5" fmla="*/ 6276 h 7161"/>
                <a:gd name="connsiteX6" fmla="*/ 77021 w 89289"/>
                <a:gd name="connsiteY6" fmla="*/ 5265 h 7161"/>
                <a:gd name="connsiteX7" fmla="*/ 47426 w 89289"/>
                <a:gd name="connsiteY7" fmla="*/ 2609 h 7161"/>
                <a:gd name="connsiteX8" fmla="*/ 629 w 89289"/>
                <a:gd name="connsiteY8" fmla="*/ 79 h 7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289" h="7161">
                  <a:moveTo>
                    <a:pt x="629" y="206"/>
                  </a:moveTo>
                  <a:cubicBezTo>
                    <a:pt x="-1901" y="712"/>
                    <a:pt x="3412" y="2103"/>
                    <a:pt x="12771" y="3367"/>
                  </a:cubicBezTo>
                  <a:cubicBezTo>
                    <a:pt x="22130" y="4632"/>
                    <a:pt x="43125" y="6150"/>
                    <a:pt x="59568" y="6656"/>
                  </a:cubicBezTo>
                  <a:cubicBezTo>
                    <a:pt x="67788" y="6783"/>
                    <a:pt x="75251" y="7035"/>
                    <a:pt x="80563" y="7162"/>
                  </a:cubicBezTo>
                  <a:cubicBezTo>
                    <a:pt x="86001" y="7162"/>
                    <a:pt x="89290" y="7162"/>
                    <a:pt x="89290" y="6909"/>
                  </a:cubicBezTo>
                  <a:cubicBezTo>
                    <a:pt x="89290" y="6909"/>
                    <a:pt x="88151" y="6656"/>
                    <a:pt x="86001" y="6276"/>
                  </a:cubicBezTo>
                  <a:cubicBezTo>
                    <a:pt x="83851" y="6024"/>
                    <a:pt x="80689" y="5771"/>
                    <a:pt x="77021" y="5265"/>
                  </a:cubicBezTo>
                  <a:cubicBezTo>
                    <a:pt x="69306" y="4632"/>
                    <a:pt x="58808" y="3621"/>
                    <a:pt x="47426" y="2609"/>
                  </a:cubicBezTo>
                  <a:cubicBezTo>
                    <a:pt x="24407" y="712"/>
                    <a:pt x="3412" y="-300"/>
                    <a:pt x="629" y="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B829D5B-7FFC-E0B1-D7C8-0F2995F9C22D}"/>
                </a:ext>
              </a:extLst>
            </p:cNvPr>
            <p:cNvSpPr/>
            <p:nvPr/>
          </p:nvSpPr>
          <p:spPr>
            <a:xfrm>
              <a:off x="9348800" y="6443564"/>
              <a:ext cx="13279" cy="2402"/>
            </a:xfrm>
            <a:custGeom>
              <a:avLst/>
              <a:gdLst>
                <a:gd name="connsiteX0" fmla="*/ 0 w 13279"/>
                <a:gd name="connsiteY0" fmla="*/ 1012 h 2402"/>
                <a:gd name="connsiteX1" fmla="*/ 6576 w 13279"/>
                <a:gd name="connsiteY1" fmla="*/ 2403 h 2402"/>
                <a:gd name="connsiteX2" fmla="*/ 13280 w 13279"/>
                <a:gd name="connsiteY2" fmla="*/ 1391 h 2402"/>
                <a:gd name="connsiteX3" fmla="*/ 6703 w 13279"/>
                <a:gd name="connsiteY3" fmla="*/ 0 h 2402"/>
                <a:gd name="connsiteX4" fmla="*/ 126 w 13279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0A903F5-D12A-7080-7F9C-F97916CA6FF7}"/>
                </a:ext>
              </a:extLst>
            </p:cNvPr>
            <p:cNvSpPr/>
            <p:nvPr/>
          </p:nvSpPr>
          <p:spPr>
            <a:xfrm>
              <a:off x="9349179" y="6426616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127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F804E231-A24F-F177-D7C2-A46EB6FA80FD}"/>
                </a:ext>
              </a:extLst>
            </p:cNvPr>
            <p:cNvSpPr/>
            <p:nvPr/>
          </p:nvSpPr>
          <p:spPr>
            <a:xfrm>
              <a:off x="9537883" y="6419912"/>
              <a:ext cx="86005" cy="13786"/>
            </a:xfrm>
            <a:custGeom>
              <a:avLst/>
              <a:gdLst>
                <a:gd name="connsiteX0" fmla="*/ 127 w 86005"/>
                <a:gd name="connsiteY0" fmla="*/ 2403 h 13786"/>
                <a:gd name="connsiteX1" fmla="*/ 12901 w 86005"/>
                <a:gd name="connsiteY1" fmla="*/ 5059 h 13786"/>
                <a:gd name="connsiteX2" fmla="*/ 25675 w 86005"/>
                <a:gd name="connsiteY2" fmla="*/ 5312 h 13786"/>
                <a:gd name="connsiteX3" fmla="*/ 17960 w 86005"/>
                <a:gd name="connsiteY3" fmla="*/ 8727 h 13786"/>
                <a:gd name="connsiteX4" fmla="*/ 10245 w 86005"/>
                <a:gd name="connsiteY4" fmla="*/ 12142 h 13786"/>
                <a:gd name="connsiteX5" fmla="*/ 48062 w 86005"/>
                <a:gd name="connsiteY5" fmla="*/ 13027 h 13786"/>
                <a:gd name="connsiteX6" fmla="*/ 86005 w 86005"/>
                <a:gd name="connsiteY6" fmla="*/ 13786 h 13786"/>
                <a:gd name="connsiteX7" fmla="*/ 47556 w 86005"/>
                <a:gd name="connsiteY7" fmla="*/ 6956 h 13786"/>
                <a:gd name="connsiteX8" fmla="*/ 4680 w 86005"/>
                <a:gd name="connsiteY8" fmla="*/ 0 h 13786"/>
                <a:gd name="connsiteX9" fmla="*/ 0 w 86005"/>
                <a:gd name="connsiteY9" fmla="*/ 2277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5" h="13786">
                  <a:moveTo>
                    <a:pt x="127" y="2403"/>
                  </a:moveTo>
                  <a:cubicBezTo>
                    <a:pt x="127" y="3795"/>
                    <a:pt x="5818" y="4933"/>
                    <a:pt x="12901" y="5059"/>
                  </a:cubicBezTo>
                  <a:lnTo>
                    <a:pt x="25675" y="5312"/>
                  </a:lnTo>
                  <a:lnTo>
                    <a:pt x="17960" y="8727"/>
                  </a:lnTo>
                  <a:lnTo>
                    <a:pt x="10245" y="12142"/>
                  </a:lnTo>
                  <a:lnTo>
                    <a:pt x="48062" y="13027"/>
                  </a:lnTo>
                  <a:lnTo>
                    <a:pt x="86005" y="13786"/>
                  </a:lnTo>
                  <a:lnTo>
                    <a:pt x="47556" y="6956"/>
                  </a:lnTo>
                  <a:cubicBezTo>
                    <a:pt x="26561" y="3162"/>
                    <a:pt x="7209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5B01B02-B0BD-E01B-C765-32E46E203550}"/>
                </a:ext>
              </a:extLst>
            </p:cNvPr>
            <p:cNvSpPr/>
            <p:nvPr/>
          </p:nvSpPr>
          <p:spPr>
            <a:xfrm>
              <a:off x="9580633" y="6439896"/>
              <a:ext cx="26939" cy="7462"/>
            </a:xfrm>
            <a:custGeom>
              <a:avLst/>
              <a:gdLst>
                <a:gd name="connsiteX0" fmla="*/ 0 w 26939"/>
                <a:gd name="connsiteY0" fmla="*/ 3668 h 7462"/>
                <a:gd name="connsiteX1" fmla="*/ 0 w 26939"/>
                <a:gd name="connsiteY1" fmla="*/ 7462 h 7462"/>
                <a:gd name="connsiteX2" fmla="*/ 13407 w 26939"/>
                <a:gd name="connsiteY2" fmla="*/ 6197 h 7462"/>
                <a:gd name="connsiteX3" fmla="*/ 26940 w 26939"/>
                <a:gd name="connsiteY3" fmla="*/ 4932 h 7462"/>
                <a:gd name="connsiteX4" fmla="*/ 19351 w 26939"/>
                <a:gd name="connsiteY4" fmla="*/ 2529 h 7462"/>
                <a:gd name="connsiteX5" fmla="*/ 5945 w 26939"/>
                <a:gd name="connsiteY5" fmla="*/ 0 h 7462"/>
                <a:gd name="connsiteX6" fmla="*/ 0 w 26939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2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3407" y="6197"/>
                    <a:pt x="13407" y="6197"/>
                  </a:cubicBezTo>
                  <a:lnTo>
                    <a:pt x="26940" y="4932"/>
                  </a:lnTo>
                  <a:lnTo>
                    <a:pt x="19351" y="2529"/>
                  </a:lnTo>
                  <a:cubicBezTo>
                    <a:pt x="15177" y="1265"/>
                    <a:pt x="9107" y="0"/>
                    <a:pt x="5945" y="0"/>
                  </a:cubicBezTo>
                  <a:cubicBezTo>
                    <a:pt x="2656" y="0"/>
                    <a:pt x="127" y="1518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CC2945A-91FD-520D-4CF6-6425F423E5A0}"/>
                </a:ext>
              </a:extLst>
            </p:cNvPr>
            <p:cNvSpPr/>
            <p:nvPr/>
          </p:nvSpPr>
          <p:spPr>
            <a:xfrm>
              <a:off x="9362839" y="6405095"/>
              <a:ext cx="13279" cy="2442"/>
            </a:xfrm>
            <a:custGeom>
              <a:avLst/>
              <a:gdLst>
                <a:gd name="connsiteX0" fmla="*/ 127 w 13279"/>
                <a:gd name="connsiteY0" fmla="*/ 1031 h 2442"/>
                <a:gd name="connsiteX1" fmla="*/ 6703 w 13279"/>
                <a:gd name="connsiteY1" fmla="*/ 2423 h 2442"/>
                <a:gd name="connsiteX2" fmla="*/ 13280 w 13279"/>
                <a:gd name="connsiteY2" fmla="*/ 1411 h 2442"/>
                <a:gd name="connsiteX3" fmla="*/ 6703 w 13279"/>
                <a:gd name="connsiteY3" fmla="*/ 20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127" y="1031"/>
                  </a:moveTo>
                  <a:cubicBezTo>
                    <a:pt x="127" y="1664"/>
                    <a:pt x="3162" y="2296"/>
                    <a:pt x="6703" y="2423"/>
                  </a:cubicBezTo>
                  <a:cubicBezTo>
                    <a:pt x="10245" y="2549"/>
                    <a:pt x="13280" y="2043"/>
                    <a:pt x="13280" y="1411"/>
                  </a:cubicBezTo>
                  <a:cubicBezTo>
                    <a:pt x="13280" y="778"/>
                    <a:pt x="10371" y="146"/>
                    <a:pt x="6703" y="20"/>
                  </a:cubicBezTo>
                  <a:cubicBezTo>
                    <a:pt x="3035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91AD2AE-3910-536E-8E7B-A3288F05F596}"/>
                </a:ext>
              </a:extLst>
            </p:cNvPr>
            <p:cNvSpPr/>
            <p:nvPr/>
          </p:nvSpPr>
          <p:spPr>
            <a:xfrm>
              <a:off x="9593913" y="6433066"/>
              <a:ext cx="13279" cy="2403"/>
            </a:xfrm>
            <a:custGeom>
              <a:avLst/>
              <a:gdLst>
                <a:gd name="connsiteX0" fmla="*/ 126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2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4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5FE8254-CE93-0F04-41DF-320B9DE3FC74}"/>
                </a:ext>
              </a:extLst>
            </p:cNvPr>
            <p:cNvSpPr/>
            <p:nvPr/>
          </p:nvSpPr>
          <p:spPr>
            <a:xfrm>
              <a:off x="9521189" y="643926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A321B9EE-3C21-325E-5BDB-4F739D137041}"/>
                </a:ext>
              </a:extLst>
            </p:cNvPr>
            <p:cNvSpPr/>
            <p:nvPr/>
          </p:nvSpPr>
          <p:spPr>
            <a:xfrm>
              <a:off x="9377510" y="6415739"/>
              <a:ext cx="137101" cy="26180"/>
            </a:xfrm>
            <a:custGeom>
              <a:avLst/>
              <a:gdLst>
                <a:gd name="connsiteX0" fmla="*/ 2530 w 137101"/>
                <a:gd name="connsiteY0" fmla="*/ 8221 h 26180"/>
                <a:gd name="connsiteX1" fmla="*/ 0 w 137101"/>
                <a:gd name="connsiteY1" fmla="*/ 16189 h 26180"/>
                <a:gd name="connsiteX2" fmla="*/ 22134 w 137101"/>
                <a:gd name="connsiteY2" fmla="*/ 18845 h 26180"/>
                <a:gd name="connsiteX3" fmla="*/ 44267 w 137101"/>
                <a:gd name="connsiteY3" fmla="*/ 21501 h 26180"/>
                <a:gd name="connsiteX4" fmla="*/ 62733 w 137101"/>
                <a:gd name="connsiteY4" fmla="*/ 20742 h 26180"/>
                <a:gd name="connsiteX5" fmla="*/ 81199 w 137101"/>
                <a:gd name="connsiteY5" fmla="*/ 19983 h 26180"/>
                <a:gd name="connsiteX6" fmla="*/ 73990 w 137101"/>
                <a:gd name="connsiteY6" fmla="*/ 21881 h 26180"/>
                <a:gd name="connsiteX7" fmla="*/ 66780 w 137101"/>
                <a:gd name="connsiteY7" fmla="*/ 23904 h 26180"/>
                <a:gd name="connsiteX8" fmla="*/ 101941 w 137101"/>
                <a:gd name="connsiteY8" fmla="*/ 25043 h 26180"/>
                <a:gd name="connsiteX9" fmla="*/ 137102 w 137101"/>
                <a:gd name="connsiteY9" fmla="*/ 26181 h 26180"/>
                <a:gd name="connsiteX10" fmla="*/ 120533 w 137101"/>
                <a:gd name="connsiteY10" fmla="*/ 24663 h 26180"/>
                <a:gd name="connsiteX11" fmla="*/ 103965 w 137101"/>
                <a:gd name="connsiteY11" fmla="*/ 23145 h 26180"/>
                <a:gd name="connsiteX12" fmla="*/ 103965 w 137101"/>
                <a:gd name="connsiteY12" fmla="*/ 19983 h 26180"/>
                <a:gd name="connsiteX13" fmla="*/ 104091 w 137101"/>
                <a:gd name="connsiteY13" fmla="*/ 16821 h 26180"/>
                <a:gd name="connsiteX14" fmla="*/ 84234 w 137101"/>
                <a:gd name="connsiteY14" fmla="*/ 14924 h 26180"/>
                <a:gd name="connsiteX15" fmla="*/ 64377 w 137101"/>
                <a:gd name="connsiteY15" fmla="*/ 13027 h 26180"/>
                <a:gd name="connsiteX16" fmla="*/ 64377 w 137101"/>
                <a:gd name="connsiteY16" fmla="*/ 10245 h 26180"/>
                <a:gd name="connsiteX17" fmla="*/ 64504 w 137101"/>
                <a:gd name="connsiteY17" fmla="*/ 7462 h 26180"/>
                <a:gd name="connsiteX18" fmla="*/ 84361 w 137101"/>
                <a:gd name="connsiteY18" fmla="*/ 10877 h 26180"/>
                <a:gd name="connsiteX19" fmla="*/ 104217 w 137101"/>
                <a:gd name="connsiteY19" fmla="*/ 14292 h 26180"/>
                <a:gd name="connsiteX20" fmla="*/ 104217 w 137101"/>
                <a:gd name="connsiteY20" fmla="*/ 11762 h 26180"/>
                <a:gd name="connsiteX21" fmla="*/ 90937 w 137101"/>
                <a:gd name="connsiteY21" fmla="*/ 7336 h 26180"/>
                <a:gd name="connsiteX22" fmla="*/ 77531 w 137101"/>
                <a:gd name="connsiteY22" fmla="*/ 5438 h 26180"/>
                <a:gd name="connsiteX23" fmla="*/ 85372 w 137101"/>
                <a:gd name="connsiteY23" fmla="*/ 2783 h 26180"/>
                <a:gd name="connsiteX24" fmla="*/ 71966 w 137101"/>
                <a:gd name="connsiteY24" fmla="*/ 4427 h 26180"/>
                <a:gd name="connsiteX25" fmla="*/ 50844 w 137101"/>
                <a:gd name="connsiteY25" fmla="*/ 8727 h 26180"/>
                <a:gd name="connsiteX26" fmla="*/ 57674 w 137101"/>
                <a:gd name="connsiteY26" fmla="*/ 12142 h 26180"/>
                <a:gd name="connsiteX27" fmla="*/ 64631 w 137101"/>
                <a:gd name="connsiteY27" fmla="*/ 15683 h 26180"/>
                <a:gd name="connsiteX28" fmla="*/ 56662 w 137101"/>
                <a:gd name="connsiteY28" fmla="*/ 17833 h 26180"/>
                <a:gd name="connsiteX29" fmla="*/ 48821 w 137101"/>
                <a:gd name="connsiteY29" fmla="*/ 19983 h 26180"/>
                <a:gd name="connsiteX30" fmla="*/ 30355 w 137101"/>
                <a:gd name="connsiteY30" fmla="*/ 16695 h 26180"/>
                <a:gd name="connsiteX31" fmla="*/ 11762 w 137101"/>
                <a:gd name="connsiteY31" fmla="*/ 13407 h 26180"/>
                <a:gd name="connsiteX32" fmla="*/ 20996 w 137101"/>
                <a:gd name="connsiteY32" fmla="*/ 10877 h 26180"/>
                <a:gd name="connsiteX33" fmla="*/ 31873 w 137101"/>
                <a:gd name="connsiteY33" fmla="*/ 4553 h 26180"/>
                <a:gd name="connsiteX34" fmla="*/ 33517 w 137101"/>
                <a:gd name="connsiteY34" fmla="*/ 759 h 26180"/>
                <a:gd name="connsiteX35" fmla="*/ 19351 w 137101"/>
                <a:gd name="connsiteY35" fmla="*/ 379 h 26180"/>
                <a:gd name="connsiteX36" fmla="*/ 5186 w 137101"/>
                <a:gd name="connsiteY36" fmla="*/ 0 h 26180"/>
                <a:gd name="connsiteX37" fmla="*/ 2530 w 137101"/>
                <a:gd name="connsiteY37" fmla="*/ 7968 h 2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7101" h="26180">
                  <a:moveTo>
                    <a:pt x="2530" y="8221"/>
                  </a:moveTo>
                  <a:lnTo>
                    <a:pt x="0" y="16189"/>
                  </a:lnTo>
                  <a:lnTo>
                    <a:pt x="22134" y="18845"/>
                  </a:lnTo>
                  <a:lnTo>
                    <a:pt x="44267" y="21501"/>
                  </a:lnTo>
                  <a:lnTo>
                    <a:pt x="62733" y="20742"/>
                  </a:lnTo>
                  <a:lnTo>
                    <a:pt x="81199" y="19983"/>
                  </a:lnTo>
                  <a:lnTo>
                    <a:pt x="73990" y="21881"/>
                  </a:lnTo>
                  <a:lnTo>
                    <a:pt x="66780" y="23904"/>
                  </a:lnTo>
                  <a:lnTo>
                    <a:pt x="101941" y="25043"/>
                  </a:lnTo>
                  <a:lnTo>
                    <a:pt x="137102" y="26181"/>
                  </a:lnTo>
                  <a:lnTo>
                    <a:pt x="120533" y="24663"/>
                  </a:lnTo>
                  <a:lnTo>
                    <a:pt x="103965" y="23145"/>
                  </a:lnTo>
                  <a:lnTo>
                    <a:pt x="103965" y="19983"/>
                  </a:lnTo>
                  <a:cubicBezTo>
                    <a:pt x="103965" y="19983"/>
                    <a:pt x="104091" y="16821"/>
                    <a:pt x="104091" y="16821"/>
                  </a:cubicBezTo>
                  <a:lnTo>
                    <a:pt x="84234" y="14924"/>
                  </a:lnTo>
                  <a:lnTo>
                    <a:pt x="64377" y="13027"/>
                  </a:lnTo>
                  <a:lnTo>
                    <a:pt x="64377" y="10245"/>
                  </a:lnTo>
                  <a:cubicBezTo>
                    <a:pt x="64377" y="10245"/>
                    <a:pt x="64504" y="7462"/>
                    <a:pt x="64504" y="7462"/>
                  </a:cubicBezTo>
                  <a:lnTo>
                    <a:pt x="84361" y="10877"/>
                  </a:lnTo>
                  <a:lnTo>
                    <a:pt x="104217" y="14292"/>
                  </a:lnTo>
                  <a:lnTo>
                    <a:pt x="104217" y="11762"/>
                  </a:lnTo>
                  <a:cubicBezTo>
                    <a:pt x="104217" y="10371"/>
                    <a:pt x="98273" y="8348"/>
                    <a:pt x="90937" y="7336"/>
                  </a:cubicBezTo>
                  <a:lnTo>
                    <a:pt x="77531" y="5438"/>
                  </a:lnTo>
                  <a:lnTo>
                    <a:pt x="85372" y="2783"/>
                  </a:lnTo>
                  <a:cubicBezTo>
                    <a:pt x="89673" y="1265"/>
                    <a:pt x="83728" y="2024"/>
                    <a:pt x="71966" y="4427"/>
                  </a:cubicBezTo>
                  <a:lnTo>
                    <a:pt x="50844" y="8727"/>
                  </a:lnTo>
                  <a:lnTo>
                    <a:pt x="57674" y="12142"/>
                  </a:lnTo>
                  <a:lnTo>
                    <a:pt x="64631" y="15683"/>
                  </a:lnTo>
                  <a:lnTo>
                    <a:pt x="56662" y="17833"/>
                  </a:lnTo>
                  <a:lnTo>
                    <a:pt x="48821" y="19983"/>
                  </a:lnTo>
                  <a:lnTo>
                    <a:pt x="30355" y="16695"/>
                  </a:lnTo>
                  <a:lnTo>
                    <a:pt x="11762" y="13407"/>
                  </a:lnTo>
                  <a:lnTo>
                    <a:pt x="20996" y="10877"/>
                  </a:lnTo>
                  <a:cubicBezTo>
                    <a:pt x="26054" y="9486"/>
                    <a:pt x="30987" y="6703"/>
                    <a:pt x="31873" y="4553"/>
                  </a:cubicBezTo>
                  <a:lnTo>
                    <a:pt x="33517" y="759"/>
                  </a:lnTo>
                  <a:lnTo>
                    <a:pt x="19351" y="379"/>
                  </a:lnTo>
                  <a:lnTo>
                    <a:pt x="5186" y="0"/>
                  </a:lnTo>
                  <a:lnTo>
                    <a:pt x="2530" y="79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248F46C-4A61-8D94-C076-CE3DAAF976CB}"/>
                </a:ext>
              </a:extLst>
            </p:cNvPr>
            <p:cNvSpPr/>
            <p:nvPr/>
          </p:nvSpPr>
          <p:spPr>
            <a:xfrm>
              <a:off x="9376119" y="6406000"/>
              <a:ext cx="59823" cy="6836"/>
            </a:xfrm>
            <a:custGeom>
              <a:avLst/>
              <a:gdLst>
                <a:gd name="connsiteX0" fmla="*/ 0 w 59823"/>
                <a:gd name="connsiteY0" fmla="*/ 5438 h 6836"/>
                <a:gd name="connsiteX1" fmla="*/ 11636 w 59823"/>
                <a:gd name="connsiteY1" fmla="*/ 6830 h 6836"/>
                <a:gd name="connsiteX2" fmla="*/ 41485 w 59823"/>
                <a:gd name="connsiteY2" fmla="*/ 3541 h 6836"/>
                <a:gd name="connsiteX3" fmla="*/ 59824 w 59823"/>
                <a:gd name="connsiteY3" fmla="*/ 0 h 6836"/>
                <a:gd name="connsiteX4" fmla="*/ 29975 w 59823"/>
                <a:gd name="connsiteY4" fmla="*/ 2150 h 6836"/>
                <a:gd name="connsiteX5" fmla="*/ 0 w 59823"/>
                <a:gd name="connsiteY5" fmla="*/ 5438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823" h="6836">
                  <a:moveTo>
                    <a:pt x="0" y="5438"/>
                  </a:moveTo>
                  <a:cubicBezTo>
                    <a:pt x="0" y="5438"/>
                    <a:pt x="5185" y="6703"/>
                    <a:pt x="11636" y="6830"/>
                  </a:cubicBezTo>
                  <a:cubicBezTo>
                    <a:pt x="17960" y="6956"/>
                    <a:pt x="31493" y="5438"/>
                    <a:pt x="41485" y="3541"/>
                  </a:cubicBezTo>
                  <a:lnTo>
                    <a:pt x="59824" y="0"/>
                  </a:lnTo>
                  <a:lnTo>
                    <a:pt x="29975" y="2150"/>
                  </a:lnTo>
                  <a:cubicBezTo>
                    <a:pt x="13533" y="3288"/>
                    <a:pt x="0" y="4806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79CD3B3F-08A9-A636-55A8-C96399EA90AB}"/>
                </a:ext>
              </a:extLst>
            </p:cNvPr>
            <p:cNvSpPr/>
            <p:nvPr/>
          </p:nvSpPr>
          <p:spPr>
            <a:xfrm>
              <a:off x="9690668" y="6407391"/>
              <a:ext cx="46291" cy="11636"/>
            </a:xfrm>
            <a:custGeom>
              <a:avLst/>
              <a:gdLst>
                <a:gd name="connsiteX0" fmla="*/ 1139 w 46291"/>
                <a:gd name="connsiteY0" fmla="*/ 5438 h 11636"/>
                <a:gd name="connsiteX1" fmla="*/ 0 w 46291"/>
                <a:gd name="connsiteY1" fmla="*/ 10877 h 11636"/>
                <a:gd name="connsiteX2" fmla="*/ 23146 w 46291"/>
                <a:gd name="connsiteY2" fmla="*/ 11257 h 11636"/>
                <a:gd name="connsiteX3" fmla="*/ 46291 w 46291"/>
                <a:gd name="connsiteY3" fmla="*/ 11636 h 11636"/>
                <a:gd name="connsiteX4" fmla="*/ 31873 w 46291"/>
                <a:gd name="connsiteY4" fmla="*/ 9612 h 11636"/>
                <a:gd name="connsiteX5" fmla="*/ 9739 w 46291"/>
                <a:gd name="connsiteY5" fmla="*/ 3794 h 11636"/>
                <a:gd name="connsiteX6" fmla="*/ 2277 w 46291"/>
                <a:gd name="connsiteY6" fmla="*/ 0 h 11636"/>
                <a:gd name="connsiteX7" fmla="*/ 1139 w 46291"/>
                <a:gd name="connsiteY7" fmla="*/ 543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91" h="11636">
                  <a:moveTo>
                    <a:pt x="1139" y="5438"/>
                  </a:moveTo>
                  <a:lnTo>
                    <a:pt x="0" y="10877"/>
                  </a:lnTo>
                  <a:lnTo>
                    <a:pt x="23146" y="11257"/>
                  </a:lnTo>
                  <a:lnTo>
                    <a:pt x="46291" y="11636"/>
                  </a:lnTo>
                  <a:lnTo>
                    <a:pt x="31873" y="9612"/>
                  </a:lnTo>
                  <a:cubicBezTo>
                    <a:pt x="23778" y="8474"/>
                    <a:pt x="13913" y="5818"/>
                    <a:pt x="9739" y="3794"/>
                  </a:cubicBezTo>
                  <a:lnTo>
                    <a:pt x="2277" y="0"/>
                  </a:lnTo>
                  <a:lnTo>
                    <a:pt x="1139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DC5B6943-44FB-245F-92A8-0584351427A3}"/>
                </a:ext>
              </a:extLst>
            </p:cNvPr>
            <p:cNvSpPr/>
            <p:nvPr/>
          </p:nvSpPr>
          <p:spPr>
            <a:xfrm>
              <a:off x="10506574" y="6433699"/>
              <a:ext cx="17580" cy="6450"/>
            </a:xfrm>
            <a:custGeom>
              <a:avLst/>
              <a:gdLst>
                <a:gd name="connsiteX0" fmla="*/ 0 w 17580"/>
                <a:gd name="connsiteY0" fmla="*/ 3162 h 6450"/>
                <a:gd name="connsiteX1" fmla="*/ 0 w 17580"/>
                <a:gd name="connsiteY1" fmla="*/ 6450 h 6450"/>
                <a:gd name="connsiteX2" fmla="*/ 8854 w 17580"/>
                <a:gd name="connsiteY2" fmla="*/ 4680 h 6450"/>
                <a:gd name="connsiteX3" fmla="*/ 17581 w 17580"/>
                <a:gd name="connsiteY3" fmla="*/ 3035 h 6450"/>
                <a:gd name="connsiteX4" fmla="*/ 8854 w 17580"/>
                <a:gd name="connsiteY4" fmla="*/ 1518 h 6450"/>
                <a:gd name="connsiteX5" fmla="*/ 0 w 17580"/>
                <a:gd name="connsiteY5" fmla="*/ 0 h 6450"/>
                <a:gd name="connsiteX6" fmla="*/ 0 w 17580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0" h="6450">
                  <a:moveTo>
                    <a:pt x="0" y="3162"/>
                  </a:moveTo>
                  <a:lnTo>
                    <a:pt x="0" y="6450"/>
                  </a:lnTo>
                  <a:lnTo>
                    <a:pt x="8854" y="4680"/>
                  </a:lnTo>
                  <a:lnTo>
                    <a:pt x="17581" y="3035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74015E7-ECC4-9445-D74D-1D6EA3957363}"/>
                </a:ext>
              </a:extLst>
            </p:cNvPr>
            <p:cNvSpPr/>
            <p:nvPr/>
          </p:nvSpPr>
          <p:spPr>
            <a:xfrm>
              <a:off x="9388767" y="6439643"/>
              <a:ext cx="30354" cy="6197"/>
            </a:xfrm>
            <a:custGeom>
              <a:avLst/>
              <a:gdLst>
                <a:gd name="connsiteX0" fmla="*/ 0 w 30354"/>
                <a:gd name="connsiteY0" fmla="*/ 885 h 6197"/>
                <a:gd name="connsiteX1" fmla="*/ 15177 w 30354"/>
                <a:gd name="connsiteY1" fmla="*/ 4047 h 6197"/>
                <a:gd name="connsiteX2" fmla="*/ 30355 w 30354"/>
                <a:gd name="connsiteY2" fmla="*/ 6198 h 6197"/>
                <a:gd name="connsiteX3" fmla="*/ 20995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885"/>
                  </a:moveTo>
                  <a:cubicBezTo>
                    <a:pt x="0" y="885"/>
                    <a:pt x="6830" y="2909"/>
                    <a:pt x="15177" y="4047"/>
                  </a:cubicBezTo>
                  <a:lnTo>
                    <a:pt x="30355" y="6198"/>
                  </a:lnTo>
                  <a:lnTo>
                    <a:pt x="20995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A59C574-4278-931E-A401-677FD0B0CCE0}"/>
                </a:ext>
              </a:extLst>
            </p:cNvPr>
            <p:cNvSpPr/>
            <p:nvPr/>
          </p:nvSpPr>
          <p:spPr>
            <a:xfrm>
              <a:off x="9389652" y="6398791"/>
              <a:ext cx="41358" cy="5311"/>
            </a:xfrm>
            <a:custGeom>
              <a:avLst/>
              <a:gdLst>
                <a:gd name="connsiteX0" fmla="*/ 0 w 41358"/>
                <a:gd name="connsiteY0" fmla="*/ 3289 h 5311"/>
                <a:gd name="connsiteX1" fmla="*/ 20616 w 41358"/>
                <a:gd name="connsiteY1" fmla="*/ 4806 h 5311"/>
                <a:gd name="connsiteX2" fmla="*/ 41358 w 41358"/>
                <a:gd name="connsiteY2" fmla="*/ 5312 h 5311"/>
                <a:gd name="connsiteX3" fmla="*/ 33010 w 41358"/>
                <a:gd name="connsiteY3" fmla="*/ 2656 h 5311"/>
                <a:gd name="connsiteX4" fmla="*/ 24663 w 41358"/>
                <a:gd name="connsiteY4" fmla="*/ 0 h 5311"/>
                <a:gd name="connsiteX5" fmla="*/ 12395 w 41358"/>
                <a:gd name="connsiteY5" fmla="*/ 1138 h 5311"/>
                <a:gd name="connsiteX6" fmla="*/ 0 w 41358"/>
                <a:gd name="connsiteY6" fmla="*/ 3289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311">
                  <a:moveTo>
                    <a:pt x="0" y="3289"/>
                  </a:moveTo>
                  <a:cubicBezTo>
                    <a:pt x="0" y="3289"/>
                    <a:pt x="9233" y="4553"/>
                    <a:pt x="20616" y="4806"/>
                  </a:cubicBezTo>
                  <a:lnTo>
                    <a:pt x="41358" y="5312"/>
                  </a:lnTo>
                  <a:lnTo>
                    <a:pt x="33010" y="2656"/>
                  </a:lnTo>
                  <a:lnTo>
                    <a:pt x="24663" y="0"/>
                  </a:lnTo>
                  <a:lnTo>
                    <a:pt x="12395" y="1138"/>
                  </a:lnTo>
                  <a:cubicBezTo>
                    <a:pt x="5565" y="1770"/>
                    <a:pt x="0" y="2656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5497BAA-A85C-8732-6859-1445FF2F0062}"/>
                </a:ext>
              </a:extLst>
            </p:cNvPr>
            <p:cNvSpPr/>
            <p:nvPr/>
          </p:nvSpPr>
          <p:spPr>
            <a:xfrm>
              <a:off x="9620473" y="6438252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AC1695AF-C53D-C43C-7A3C-8CE0722C3E88}"/>
                </a:ext>
              </a:extLst>
            </p:cNvPr>
            <p:cNvSpPr/>
            <p:nvPr/>
          </p:nvSpPr>
          <p:spPr>
            <a:xfrm>
              <a:off x="10515554" y="6443058"/>
              <a:ext cx="35286" cy="3414"/>
            </a:xfrm>
            <a:custGeom>
              <a:avLst/>
              <a:gdLst>
                <a:gd name="connsiteX0" fmla="*/ 8727 w 35286"/>
                <a:gd name="connsiteY0" fmla="*/ 1644 h 3414"/>
                <a:gd name="connsiteX1" fmla="*/ 0 w 35286"/>
                <a:gd name="connsiteY1" fmla="*/ 3415 h 3414"/>
                <a:gd name="connsiteX2" fmla="*/ 17580 w 35286"/>
                <a:gd name="connsiteY2" fmla="*/ 3162 h 3414"/>
                <a:gd name="connsiteX3" fmla="*/ 35287 w 35286"/>
                <a:gd name="connsiteY3" fmla="*/ 3035 h 3414"/>
                <a:gd name="connsiteX4" fmla="*/ 26433 w 35286"/>
                <a:gd name="connsiteY4" fmla="*/ 1518 h 3414"/>
                <a:gd name="connsiteX5" fmla="*/ 17580 w 35286"/>
                <a:gd name="connsiteY5" fmla="*/ 0 h 3414"/>
                <a:gd name="connsiteX6" fmla="*/ 8727 w 3528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4">
                  <a:moveTo>
                    <a:pt x="8727" y="1644"/>
                  </a:moveTo>
                  <a:lnTo>
                    <a:pt x="0" y="3415"/>
                  </a:lnTo>
                  <a:lnTo>
                    <a:pt x="17580" y="3162"/>
                  </a:lnTo>
                  <a:lnTo>
                    <a:pt x="35287" y="3035"/>
                  </a:lnTo>
                  <a:lnTo>
                    <a:pt x="26433" y="1518"/>
                  </a:lnTo>
                  <a:lnTo>
                    <a:pt x="17580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51E5C1E-64A9-2F88-D226-B5F3338B2FF2}"/>
                </a:ext>
              </a:extLst>
            </p:cNvPr>
            <p:cNvSpPr/>
            <p:nvPr/>
          </p:nvSpPr>
          <p:spPr>
            <a:xfrm>
              <a:off x="9646781" y="644622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EC7B202-B414-FA01-ED43-3C6FE8DE055D}"/>
                </a:ext>
              </a:extLst>
            </p:cNvPr>
            <p:cNvSpPr/>
            <p:nvPr/>
          </p:nvSpPr>
          <p:spPr>
            <a:xfrm>
              <a:off x="9730002" y="6440655"/>
              <a:ext cx="13280" cy="2529"/>
            </a:xfrm>
            <a:custGeom>
              <a:avLst/>
              <a:gdLst>
                <a:gd name="connsiteX0" fmla="*/ 0 w 13280"/>
                <a:gd name="connsiteY0" fmla="*/ 1265 h 2529"/>
                <a:gd name="connsiteX1" fmla="*/ 6577 w 13280"/>
                <a:gd name="connsiteY1" fmla="*/ 2530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127 w 13280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281" y="2150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81C0A399-3077-01C9-75ED-0DC116F2BF7E}"/>
                </a:ext>
              </a:extLst>
            </p:cNvPr>
            <p:cNvSpPr/>
            <p:nvPr/>
          </p:nvSpPr>
          <p:spPr>
            <a:xfrm>
              <a:off x="9725576" y="6432939"/>
              <a:ext cx="35413" cy="3541"/>
            </a:xfrm>
            <a:custGeom>
              <a:avLst/>
              <a:gdLst>
                <a:gd name="connsiteX0" fmla="*/ 8980 w 35413"/>
                <a:gd name="connsiteY0" fmla="*/ 1391 h 3541"/>
                <a:gd name="connsiteX1" fmla="*/ 0 w 35413"/>
                <a:gd name="connsiteY1" fmla="*/ 2909 h 3541"/>
                <a:gd name="connsiteX2" fmla="*/ 17707 w 35413"/>
                <a:gd name="connsiteY2" fmla="*/ 3162 h 3541"/>
                <a:gd name="connsiteX3" fmla="*/ 35414 w 35413"/>
                <a:gd name="connsiteY3" fmla="*/ 3541 h 3541"/>
                <a:gd name="connsiteX4" fmla="*/ 26560 w 35413"/>
                <a:gd name="connsiteY4" fmla="*/ 1771 h 3541"/>
                <a:gd name="connsiteX5" fmla="*/ 17833 w 35413"/>
                <a:gd name="connsiteY5" fmla="*/ 0 h 3541"/>
                <a:gd name="connsiteX6" fmla="*/ 8980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80" y="1391"/>
                  </a:moveTo>
                  <a:lnTo>
                    <a:pt x="0" y="2909"/>
                  </a:lnTo>
                  <a:lnTo>
                    <a:pt x="17707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9436A98-0271-E391-85AB-698716C03511}"/>
                </a:ext>
              </a:extLst>
            </p:cNvPr>
            <p:cNvSpPr/>
            <p:nvPr/>
          </p:nvSpPr>
          <p:spPr>
            <a:xfrm>
              <a:off x="9573550" y="6466962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76D39C3-7502-6A46-7041-2C411F3D6EDD}"/>
                </a:ext>
              </a:extLst>
            </p:cNvPr>
            <p:cNvSpPr/>
            <p:nvPr/>
          </p:nvSpPr>
          <p:spPr>
            <a:xfrm>
              <a:off x="9959686" y="6450465"/>
              <a:ext cx="52918" cy="8149"/>
            </a:xfrm>
            <a:custGeom>
              <a:avLst/>
              <a:gdLst>
                <a:gd name="connsiteX0" fmla="*/ 23271 w 52918"/>
                <a:gd name="connsiteY0" fmla="*/ 3596 h 8149"/>
                <a:gd name="connsiteX1" fmla="*/ 0 w 52918"/>
                <a:gd name="connsiteY1" fmla="*/ 7897 h 8149"/>
                <a:gd name="connsiteX2" fmla="*/ 20363 w 52918"/>
                <a:gd name="connsiteY2" fmla="*/ 7897 h 8149"/>
                <a:gd name="connsiteX3" fmla="*/ 40599 w 52918"/>
                <a:gd name="connsiteY3" fmla="*/ 8149 h 8149"/>
                <a:gd name="connsiteX4" fmla="*/ 48567 w 52918"/>
                <a:gd name="connsiteY4" fmla="*/ 4482 h 8149"/>
                <a:gd name="connsiteX5" fmla="*/ 51476 w 52918"/>
                <a:gd name="connsiteY5" fmla="*/ 54 h 8149"/>
                <a:gd name="connsiteX6" fmla="*/ 23271 w 52918"/>
                <a:gd name="connsiteY6" fmla="*/ 3723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18" h="8149">
                  <a:moveTo>
                    <a:pt x="23271" y="3596"/>
                  </a:moveTo>
                  <a:lnTo>
                    <a:pt x="0" y="7897"/>
                  </a:lnTo>
                  <a:lnTo>
                    <a:pt x="20363" y="7897"/>
                  </a:lnTo>
                  <a:cubicBezTo>
                    <a:pt x="20363" y="7897"/>
                    <a:pt x="40599" y="8149"/>
                    <a:pt x="40599" y="8149"/>
                  </a:cubicBezTo>
                  <a:lnTo>
                    <a:pt x="48567" y="4482"/>
                  </a:lnTo>
                  <a:cubicBezTo>
                    <a:pt x="52867" y="2457"/>
                    <a:pt x="54259" y="434"/>
                    <a:pt x="51476" y="54"/>
                  </a:cubicBezTo>
                  <a:cubicBezTo>
                    <a:pt x="48820" y="-325"/>
                    <a:pt x="36172" y="1320"/>
                    <a:pt x="23271" y="37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D344C99-D890-BEB1-F06C-01FA60ABED26}"/>
                </a:ext>
              </a:extLst>
            </p:cNvPr>
            <p:cNvSpPr/>
            <p:nvPr/>
          </p:nvSpPr>
          <p:spPr>
            <a:xfrm>
              <a:off x="9659681" y="6460891"/>
              <a:ext cx="13280" cy="2529"/>
            </a:xfrm>
            <a:custGeom>
              <a:avLst/>
              <a:gdLst>
                <a:gd name="connsiteX0" fmla="*/ 127 w 13280"/>
                <a:gd name="connsiteY0" fmla="*/ 1139 h 2529"/>
                <a:gd name="connsiteX1" fmla="*/ 6704 w 13280"/>
                <a:gd name="connsiteY1" fmla="*/ 2530 h 2529"/>
                <a:gd name="connsiteX2" fmla="*/ 13281 w 13280"/>
                <a:gd name="connsiteY2" fmla="*/ 1392 h 2529"/>
                <a:gd name="connsiteX3" fmla="*/ 6704 w 13280"/>
                <a:gd name="connsiteY3" fmla="*/ 0 h 2529"/>
                <a:gd name="connsiteX4" fmla="*/ 0 w 13280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127" y="1139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1" y="2151"/>
                    <a:pt x="13281" y="1392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7BC5CDB-F145-D276-A3A1-6BC3CE7ADC0D}"/>
                </a:ext>
              </a:extLst>
            </p:cNvPr>
            <p:cNvSpPr/>
            <p:nvPr/>
          </p:nvSpPr>
          <p:spPr>
            <a:xfrm>
              <a:off x="9743662" y="6408656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541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63E91446-E1EA-0083-446E-E90C565DFCBF}"/>
                </a:ext>
              </a:extLst>
            </p:cNvPr>
            <p:cNvSpPr/>
            <p:nvPr/>
          </p:nvSpPr>
          <p:spPr>
            <a:xfrm>
              <a:off x="9442519" y="6403597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668 h 6450"/>
                <a:gd name="connsiteX4" fmla="*/ 8854 w 17707"/>
                <a:gd name="connsiteY4" fmla="*/ 1897 h 6450"/>
                <a:gd name="connsiteX5" fmla="*/ 127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668"/>
                  </a:lnTo>
                  <a:lnTo>
                    <a:pt x="8854" y="1897"/>
                  </a:lnTo>
                  <a:lnTo>
                    <a:pt x="127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E407642C-15C9-7EC8-BEF6-D9C001EA680E}"/>
                </a:ext>
              </a:extLst>
            </p:cNvPr>
            <p:cNvSpPr/>
            <p:nvPr/>
          </p:nvSpPr>
          <p:spPr>
            <a:xfrm>
              <a:off x="9442773" y="639739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576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F7C81A8-912E-6B5C-6EEC-ACA82B3E33B6}"/>
                </a:ext>
              </a:extLst>
            </p:cNvPr>
            <p:cNvSpPr/>
            <p:nvPr/>
          </p:nvSpPr>
          <p:spPr>
            <a:xfrm>
              <a:off x="9751883" y="6445461"/>
              <a:ext cx="35413" cy="3540"/>
            </a:xfrm>
            <a:custGeom>
              <a:avLst/>
              <a:gdLst>
                <a:gd name="connsiteX0" fmla="*/ 8853 w 35413"/>
                <a:gd name="connsiteY0" fmla="*/ 1518 h 3540"/>
                <a:gd name="connsiteX1" fmla="*/ 0 w 35413"/>
                <a:gd name="connsiteY1" fmla="*/ 2909 h 3540"/>
                <a:gd name="connsiteX2" fmla="*/ 17706 w 35413"/>
                <a:gd name="connsiteY2" fmla="*/ 3289 h 3540"/>
                <a:gd name="connsiteX3" fmla="*/ 35414 w 35413"/>
                <a:gd name="connsiteY3" fmla="*/ 3541 h 3540"/>
                <a:gd name="connsiteX4" fmla="*/ 26560 w 35413"/>
                <a:gd name="connsiteY4" fmla="*/ 1770 h 3540"/>
                <a:gd name="connsiteX5" fmla="*/ 17833 w 35413"/>
                <a:gd name="connsiteY5" fmla="*/ 0 h 3540"/>
                <a:gd name="connsiteX6" fmla="*/ 8853 w 35413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3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541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85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5EA0771-308A-F878-8906-4264AC4B234F}"/>
                </a:ext>
              </a:extLst>
            </p:cNvPr>
            <p:cNvSpPr/>
            <p:nvPr/>
          </p:nvSpPr>
          <p:spPr>
            <a:xfrm>
              <a:off x="9986246" y="6461017"/>
              <a:ext cx="13154" cy="2403"/>
            </a:xfrm>
            <a:custGeom>
              <a:avLst/>
              <a:gdLst>
                <a:gd name="connsiteX0" fmla="*/ 0 w 13154"/>
                <a:gd name="connsiteY0" fmla="*/ 1139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731AF292-E205-B17D-6923-3A81B802C021}"/>
                </a:ext>
              </a:extLst>
            </p:cNvPr>
            <p:cNvSpPr/>
            <p:nvPr/>
          </p:nvSpPr>
          <p:spPr>
            <a:xfrm>
              <a:off x="9614023" y="644128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0575ABC-9634-C27D-363B-453BD39FD737}"/>
                </a:ext>
              </a:extLst>
            </p:cNvPr>
            <p:cNvSpPr/>
            <p:nvPr/>
          </p:nvSpPr>
          <p:spPr>
            <a:xfrm>
              <a:off x="9657278" y="6420165"/>
              <a:ext cx="13280" cy="2548"/>
            </a:xfrm>
            <a:custGeom>
              <a:avLst/>
              <a:gdLst>
                <a:gd name="connsiteX0" fmla="*/ 0 w 13280"/>
                <a:gd name="connsiteY0" fmla="*/ 1138 h 2548"/>
                <a:gd name="connsiteX1" fmla="*/ 6577 w 13280"/>
                <a:gd name="connsiteY1" fmla="*/ 2529 h 2548"/>
                <a:gd name="connsiteX2" fmla="*/ 13281 w 13280"/>
                <a:gd name="connsiteY2" fmla="*/ 1391 h 2548"/>
                <a:gd name="connsiteX3" fmla="*/ 6704 w 13280"/>
                <a:gd name="connsiteY3" fmla="*/ 0 h 2548"/>
                <a:gd name="connsiteX4" fmla="*/ 0 w 13280"/>
                <a:gd name="connsiteY4" fmla="*/ 1012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48">
                  <a:moveTo>
                    <a:pt x="0" y="1138"/>
                  </a:moveTo>
                  <a:cubicBezTo>
                    <a:pt x="0" y="1770"/>
                    <a:pt x="3036" y="2403"/>
                    <a:pt x="6577" y="2529"/>
                  </a:cubicBezTo>
                  <a:cubicBezTo>
                    <a:pt x="10119" y="2656"/>
                    <a:pt x="13281" y="2150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2AC4461-243A-1FB7-90E0-37620156B0B8}"/>
                </a:ext>
              </a:extLst>
            </p:cNvPr>
            <p:cNvSpPr/>
            <p:nvPr/>
          </p:nvSpPr>
          <p:spPr>
            <a:xfrm>
              <a:off x="9324010" y="6442678"/>
              <a:ext cx="119521" cy="20488"/>
            </a:xfrm>
            <a:custGeom>
              <a:avLst/>
              <a:gdLst>
                <a:gd name="connsiteX0" fmla="*/ 9106 w 119521"/>
                <a:gd name="connsiteY0" fmla="*/ 2403 h 20488"/>
                <a:gd name="connsiteX1" fmla="*/ 0 w 119521"/>
                <a:gd name="connsiteY1" fmla="*/ 4806 h 20488"/>
                <a:gd name="connsiteX2" fmla="*/ 14039 w 119521"/>
                <a:gd name="connsiteY2" fmla="*/ 5186 h 20488"/>
                <a:gd name="connsiteX3" fmla="*/ 28078 w 119521"/>
                <a:gd name="connsiteY3" fmla="*/ 5565 h 20488"/>
                <a:gd name="connsiteX4" fmla="*/ 28078 w 119521"/>
                <a:gd name="connsiteY4" fmla="*/ 9233 h 20488"/>
                <a:gd name="connsiteX5" fmla="*/ 27952 w 119521"/>
                <a:gd name="connsiteY5" fmla="*/ 12901 h 20488"/>
                <a:gd name="connsiteX6" fmla="*/ 44520 w 119521"/>
                <a:gd name="connsiteY6" fmla="*/ 13533 h 20488"/>
                <a:gd name="connsiteX7" fmla="*/ 77531 w 119521"/>
                <a:gd name="connsiteY7" fmla="*/ 14165 h 20488"/>
                <a:gd name="connsiteX8" fmla="*/ 94099 w 119521"/>
                <a:gd name="connsiteY8" fmla="*/ 14165 h 20488"/>
                <a:gd name="connsiteX9" fmla="*/ 94226 w 119521"/>
                <a:gd name="connsiteY9" fmla="*/ 17327 h 20488"/>
                <a:gd name="connsiteX10" fmla="*/ 94226 w 119521"/>
                <a:gd name="connsiteY10" fmla="*/ 20489 h 20488"/>
                <a:gd name="connsiteX11" fmla="*/ 107000 w 119521"/>
                <a:gd name="connsiteY11" fmla="*/ 17201 h 20488"/>
                <a:gd name="connsiteX12" fmla="*/ 119521 w 119521"/>
                <a:gd name="connsiteY12" fmla="*/ 13913 h 20488"/>
                <a:gd name="connsiteX13" fmla="*/ 106874 w 119521"/>
                <a:gd name="connsiteY13" fmla="*/ 11256 h 20488"/>
                <a:gd name="connsiteX14" fmla="*/ 94226 w 119521"/>
                <a:gd name="connsiteY14" fmla="*/ 8601 h 20488"/>
                <a:gd name="connsiteX15" fmla="*/ 78416 w 119521"/>
                <a:gd name="connsiteY15" fmla="*/ 11130 h 20488"/>
                <a:gd name="connsiteX16" fmla="*/ 62606 w 119521"/>
                <a:gd name="connsiteY16" fmla="*/ 13659 h 20488"/>
                <a:gd name="connsiteX17" fmla="*/ 40220 w 119521"/>
                <a:gd name="connsiteY17" fmla="*/ 6830 h 20488"/>
                <a:gd name="connsiteX18" fmla="*/ 17960 w 119521"/>
                <a:gd name="connsiteY18" fmla="*/ 0 h 20488"/>
                <a:gd name="connsiteX19" fmla="*/ 8980 w 119521"/>
                <a:gd name="connsiteY19" fmla="*/ 2403 h 20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521" h="20488">
                  <a:moveTo>
                    <a:pt x="9106" y="2403"/>
                  </a:moveTo>
                  <a:lnTo>
                    <a:pt x="0" y="4806"/>
                  </a:lnTo>
                  <a:lnTo>
                    <a:pt x="14039" y="5186"/>
                  </a:lnTo>
                  <a:lnTo>
                    <a:pt x="28078" y="5565"/>
                  </a:lnTo>
                  <a:lnTo>
                    <a:pt x="28078" y="9233"/>
                  </a:lnTo>
                  <a:cubicBezTo>
                    <a:pt x="28078" y="9233"/>
                    <a:pt x="27952" y="12901"/>
                    <a:pt x="27952" y="12901"/>
                  </a:cubicBezTo>
                  <a:lnTo>
                    <a:pt x="44520" y="13533"/>
                  </a:lnTo>
                  <a:cubicBezTo>
                    <a:pt x="53626" y="13913"/>
                    <a:pt x="68551" y="14165"/>
                    <a:pt x="77531" y="14165"/>
                  </a:cubicBezTo>
                  <a:lnTo>
                    <a:pt x="94099" y="14165"/>
                  </a:lnTo>
                  <a:cubicBezTo>
                    <a:pt x="94099" y="14165"/>
                    <a:pt x="94226" y="17327"/>
                    <a:pt x="94226" y="17327"/>
                  </a:cubicBezTo>
                  <a:lnTo>
                    <a:pt x="94226" y="20489"/>
                  </a:lnTo>
                  <a:cubicBezTo>
                    <a:pt x="94226" y="20489"/>
                    <a:pt x="107000" y="17201"/>
                    <a:pt x="107000" y="17201"/>
                  </a:cubicBezTo>
                  <a:lnTo>
                    <a:pt x="119521" y="13913"/>
                  </a:lnTo>
                  <a:lnTo>
                    <a:pt x="106874" y="11256"/>
                  </a:lnTo>
                  <a:lnTo>
                    <a:pt x="94226" y="8601"/>
                  </a:lnTo>
                  <a:lnTo>
                    <a:pt x="78416" y="11130"/>
                  </a:lnTo>
                  <a:lnTo>
                    <a:pt x="62606" y="13659"/>
                  </a:lnTo>
                  <a:lnTo>
                    <a:pt x="40220" y="6830"/>
                  </a:lnTo>
                  <a:lnTo>
                    <a:pt x="17960" y="0"/>
                  </a:lnTo>
                  <a:lnTo>
                    <a:pt x="898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EEFB4F9-C51B-7001-44F6-47AD1430BD33}"/>
                </a:ext>
              </a:extLst>
            </p:cNvPr>
            <p:cNvSpPr/>
            <p:nvPr/>
          </p:nvSpPr>
          <p:spPr>
            <a:xfrm>
              <a:off x="9319584" y="6419407"/>
              <a:ext cx="58716" cy="12157"/>
            </a:xfrm>
            <a:custGeom>
              <a:avLst/>
              <a:gdLst>
                <a:gd name="connsiteX0" fmla="*/ 19983 w 58716"/>
                <a:gd name="connsiteY0" fmla="*/ 1897 h 12157"/>
                <a:gd name="connsiteX1" fmla="*/ 0 w 58716"/>
                <a:gd name="connsiteY1" fmla="*/ 3668 h 12157"/>
                <a:gd name="connsiteX2" fmla="*/ 16569 w 58716"/>
                <a:gd name="connsiteY2" fmla="*/ 4047 h 12157"/>
                <a:gd name="connsiteX3" fmla="*/ 33137 w 58716"/>
                <a:gd name="connsiteY3" fmla="*/ 4426 h 12157"/>
                <a:gd name="connsiteX4" fmla="*/ 33137 w 58716"/>
                <a:gd name="connsiteY4" fmla="*/ 8094 h 12157"/>
                <a:gd name="connsiteX5" fmla="*/ 33010 w 58716"/>
                <a:gd name="connsiteY5" fmla="*/ 11762 h 12157"/>
                <a:gd name="connsiteX6" fmla="*/ 46290 w 58716"/>
                <a:gd name="connsiteY6" fmla="*/ 12142 h 12157"/>
                <a:gd name="connsiteX7" fmla="*/ 58685 w 58716"/>
                <a:gd name="connsiteY7" fmla="*/ 10624 h 12157"/>
                <a:gd name="connsiteX8" fmla="*/ 48947 w 58716"/>
                <a:gd name="connsiteY8" fmla="*/ 4426 h 12157"/>
                <a:gd name="connsiteX9" fmla="*/ 39967 w 58716"/>
                <a:gd name="connsiteY9" fmla="*/ 0 h 12157"/>
                <a:gd name="connsiteX10" fmla="*/ 20109 w 58716"/>
                <a:gd name="connsiteY10" fmla="*/ 1770 h 1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716" h="12157">
                  <a:moveTo>
                    <a:pt x="19983" y="1897"/>
                  </a:moveTo>
                  <a:lnTo>
                    <a:pt x="0" y="3668"/>
                  </a:lnTo>
                  <a:lnTo>
                    <a:pt x="16569" y="4047"/>
                  </a:lnTo>
                  <a:lnTo>
                    <a:pt x="33137" y="4426"/>
                  </a:lnTo>
                  <a:lnTo>
                    <a:pt x="33137" y="8094"/>
                  </a:lnTo>
                  <a:cubicBezTo>
                    <a:pt x="33137" y="8094"/>
                    <a:pt x="33010" y="11762"/>
                    <a:pt x="33010" y="11762"/>
                  </a:cubicBezTo>
                  <a:lnTo>
                    <a:pt x="46290" y="12142"/>
                  </a:lnTo>
                  <a:cubicBezTo>
                    <a:pt x="53626" y="12268"/>
                    <a:pt x="59191" y="11636"/>
                    <a:pt x="58685" y="10624"/>
                  </a:cubicBezTo>
                  <a:cubicBezTo>
                    <a:pt x="58179" y="9612"/>
                    <a:pt x="53879" y="6830"/>
                    <a:pt x="48947" y="4426"/>
                  </a:cubicBezTo>
                  <a:lnTo>
                    <a:pt x="39967" y="0"/>
                  </a:lnTo>
                  <a:lnTo>
                    <a:pt x="20109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FD28CE0B-2B82-689E-70CA-CA6B0B534CAA}"/>
                </a:ext>
              </a:extLst>
            </p:cNvPr>
            <p:cNvSpPr/>
            <p:nvPr/>
          </p:nvSpPr>
          <p:spPr>
            <a:xfrm>
              <a:off x="9944255" y="6468286"/>
              <a:ext cx="26560" cy="3688"/>
            </a:xfrm>
            <a:custGeom>
              <a:avLst/>
              <a:gdLst>
                <a:gd name="connsiteX0" fmla="*/ 0 w 26560"/>
                <a:gd name="connsiteY0" fmla="*/ 3229 h 3688"/>
                <a:gd name="connsiteX1" fmla="*/ 13281 w 26560"/>
                <a:gd name="connsiteY1" fmla="*/ 3103 h 3688"/>
                <a:gd name="connsiteX2" fmla="*/ 26561 w 26560"/>
                <a:gd name="connsiteY2" fmla="*/ 447 h 3688"/>
                <a:gd name="connsiteX3" fmla="*/ 13281 w 26560"/>
                <a:gd name="connsiteY3" fmla="*/ 700 h 3688"/>
                <a:gd name="connsiteX4" fmla="*/ 0 w 26560"/>
                <a:gd name="connsiteY4" fmla="*/ 3229 h 3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688">
                  <a:moveTo>
                    <a:pt x="0" y="3229"/>
                  </a:moveTo>
                  <a:cubicBezTo>
                    <a:pt x="0" y="3862"/>
                    <a:pt x="5945" y="3862"/>
                    <a:pt x="13281" y="3103"/>
                  </a:cubicBezTo>
                  <a:cubicBezTo>
                    <a:pt x="20489" y="2344"/>
                    <a:pt x="26561" y="1205"/>
                    <a:pt x="26561" y="447"/>
                  </a:cubicBezTo>
                  <a:cubicBezTo>
                    <a:pt x="26561" y="-186"/>
                    <a:pt x="20489" y="-186"/>
                    <a:pt x="13281" y="700"/>
                  </a:cubicBezTo>
                  <a:cubicBezTo>
                    <a:pt x="5945" y="1459"/>
                    <a:pt x="0" y="2597"/>
                    <a:pt x="0" y="32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79844652-7FCC-3ED9-7439-58A1A02EC7E0}"/>
                </a:ext>
              </a:extLst>
            </p:cNvPr>
            <p:cNvSpPr/>
            <p:nvPr/>
          </p:nvSpPr>
          <p:spPr>
            <a:xfrm>
              <a:off x="9670052" y="6449508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10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662A73E-9CBC-35C0-D0C0-C111DDF6E336}"/>
                </a:ext>
              </a:extLst>
            </p:cNvPr>
            <p:cNvSpPr/>
            <p:nvPr/>
          </p:nvSpPr>
          <p:spPr>
            <a:xfrm>
              <a:off x="9712928" y="6454694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031FCE-141E-239C-DCF2-73EEDC97E421}"/>
                </a:ext>
              </a:extLst>
            </p:cNvPr>
            <p:cNvSpPr/>
            <p:nvPr/>
          </p:nvSpPr>
          <p:spPr>
            <a:xfrm>
              <a:off x="9639698" y="6477966"/>
              <a:ext cx="13279" cy="2529"/>
            </a:xfrm>
            <a:custGeom>
              <a:avLst/>
              <a:gdLst>
                <a:gd name="connsiteX0" fmla="*/ 126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6" y="1138"/>
                  </a:moveTo>
                  <a:cubicBezTo>
                    <a:pt x="126" y="1771"/>
                    <a:pt x="3162" y="2403"/>
                    <a:pt x="6703" y="2530"/>
                  </a:cubicBezTo>
                  <a:cubicBezTo>
                    <a:pt x="10370" y="2530"/>
                    <a:pt x="13280" y="2150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70DEB69B-991C-DA39-0F58-A27F1D246A9F}"/>
                </a:ext>
              </a:extLst>
            </p:cNvPr>
            <p:cNvSpPr/>
            <p:nvPr/>
          </p:nvSpPr>
          <p:spPr>
            <a:xfrm>
              <a:off x="9338555" y="6458931"/>
              <a:ext cx="80945" cy="7904"/>
            </a:xfrm>
            <a:custGeom>
              <a:avLst/>
              <a:gdLst>
                <a:gd name="connsiteX0" fmla="*/ 126 w 80945"/>
                <a:gd name="connsiteY0" fmla="*/ 63 h 7904"/>
                <a:gd name="connsiteX1" fmla="*/ 7588 w 80945"/>
                <a:gd name="connsiteY1" fmla="*/ 1581 h 7904"/>
                <a:gd name="connsiteX2" fmla="*/ 25675 w 80945"/>
                <a:gd name="connsiteY2" fmla="*/ 3984 h 7904"/>
                <a:gd name="connsiteX3" fmla="*/ 66147 w 80945"/>
                <a:gd name="connsiteY3" fmla="*/ 7525 h 7904"/>
                <a:gd name="connsiteX4" fmla="*/ 80945 w 80945"/>
                <a:gd name="connsiteY4" fmla="*/ 7905 h 7904"/>
                <a:gd name="connsiteX5" fmla="*/ 73862 w 80945"/>
                <a:gd name="connsiteY5" fmla="*/ 5628 h 7904"/>
                <a:gd name="connsiteX6" fmla="*/ 33389 w 80945"/>
                <a:gd name="connsiteY6" fmla="*/ 1328 h 7904"/>
                <a:gd name="connsiteX7" fmla="*/ 9865 w 80945"/>
                <a:gd name="connsiteY7" fmla="*/ 190 h 7904"/>
                <a:gd name="connsiteX8" fmla="*/ 0 w 80945"/>
                <a:gd name="connsiteY8" fmla="*/ 190 h 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945" h="7904">
                  <a:moveTo>
                    <a:pt x="126" y="63"/>
                  </a:moveTo>
                  <a:cubicBezTo>
                    <a:pt x="126" y="63"/>
                    <a:pt x="3035" y="822"/>
                    <a:pt x="7588" y="1581"/>
                  </a:cubicBezTo>
                  <a:cubicBezTo>
                    <a:pt x="12395" y="2213"/>
                    <a:pt x="18718" y="3099"/>
                    <a:pt x="25675" y="3984"/>
                  </a:cubicBezTo>
                  <a:cubicBezTo>
                    <a:pt x="39713" y="5755"/>
                    <a:pt x="57926" y="7273"/>
                    <a:pt x="66147" y="7525"/>
                  </a:cubicBezTo>
                  <a:lnTo>
                    <a:pt x="80945" y="7905"/>
                  </a:lnTo>
                  <a:lnTo>
                    <a:pt x="73862" y="5628"/>
                  </a:lnTo>
                  <a:cubicBezTo>
                    <a:pt x="69942" y="4363"/>
                    <a:pt x="51729" y="2466"/>
                    <a:pt x="33389" y="1328"/>
                  </a:cubicBezTo>
                  <a:cubicBezTo>
                    <a:pt x="24157" y="822"/>
                    <a:pt x="15810" y="442"/>
                    <a:pt x="9865" y="190"/>
                  </a:cubicBezTo>
                  <a:cubicBezTo>
                    <a:pt x="3794" y="-63"/>
                    <a:pt x="126" y="-63"/>
                    <a:pt x="0" y="19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E0858F-5AB7-36EA-FC2B-992D5E30EE2D}"/>
                </a:ext>
              </a:extLst>
            </p:cNvPr>
            <p:cNvSpPr/>
            <p:nvPr/>
          </p:nvSpPr>
          <p:spPr>
            <a:xfrm>
              <a:off x="9339061" y="643357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B7808497-B7D9-2B38-8650-1DB456592DF0}"/>
                </a:ext>
              </a:extLst>
            </p:cNvPr>
            <p:cNvSpPr/>
            <p:nvPr/>
          </p:nvSpPr>
          <p:spPr>
            <a:xfrm>
              <a:off x="9957536" y="647493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B1BB5A1E-52E8-F965-A9BD-13AC7D5C8DFC}"/>
                </a:ext>
              </a:extLst>
            </p:cNvPr>
            <p:cNvSpPr/>
            <p:nvPr/>
          </p:nvSpPr>
          <p:spPr>
            <a:xfrm>
              <a:off x="10021659" y="6455579"/>
              <a:ext cx="35287" cy="3288"/>
            </a:xfrm>
            <a:custGeom>
              <a:avLst/>
              <a:gdLst>
                <a:gd name="connsiteX0" fmla="*/ 8727 w 35287"/>
                <a:gd name="connsiteY0" fmla="*/ 1518 h 3288"/>
                <a:gd name="connsiteX1" fmla="*/ 0 w 35287"/>
                <a:gd name="connsiteY1" fmla="*/ 3035 h 3288"/>
                <a:gd name="connsiteX2" fmla="*/ 17581 w 35287"/>
                <a:gd name="connsiteY2" fmla="*/ 3162 h 3288"/>
                <a:gd name="connsiteX3" fmla="*/ 35288 w 35287"/>
                <a:gd name="connsiteY3" fmla="*/ 3289 h 3288"/>
                <a:gd name="connsiteX4" fmla="*/ 26434 w 35287"/>
                <a:gd name="connsiteY4" fmla="*/ 1644 h 3288"/>
                <a:gd name="connsiteX5" fmla="*/ 17581 w 35287"/>
                <a:gd name="connsiteY5" fmla="*/ 0 h 3288"/>
                <a:gd name="connsiteX6" fmla="*/ 8727 w 35287"/>
                <a:gd name="connsiteY6" fmla="*/ 1518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288">
                  <a:moveTo>
                    <a:pt x="8727" y="1518"/>
                  </a:moveTo>
                  <a:lnTo>
                    <a:pt x="0" y="3035"/>
                  </a:lnTo>
                  <a:lnTo>
                    <a:pt x="17581" y="3162"/>
                  </a:lnTo>
                  <a:lnTo>
                    <a:pt x="35288" y="3289"/>
                  </a:lnTo>
                  <a:lnTo>
                    <a:pt x="26434" y="1644"/>
                  </a:lnTo>
                  <a:lnTo>
                    <a:pt x="17581" y="0"/>
                  </a:lnTo>
                  <a:lnTo>
                    <a:pt x="87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F14DADC5-BB45-1A78-8209-86068F078B0E}"/>
                </a:ext>
              </a:extLst>
            </p:cNvPr>
            <p:cNvSpPr/>
            <p:nvPr/>
          </p:nvSpPr>
          <p:spPr>
            <a:xfrm>
              <a:off x="9696613" y="6447592"/>
              <a:ext cx="13279" cy="2548"/>
            </a:xfrm>
            <a:custGeom>
              <a:avLst/>
              <a:gdLst>
                <a:gd name="connsiteX0" fmla="*/ 0 w 13279"/>
                <a:gd name="connsiteY0" fmla="*/ 1158 h 2548"/>
                <a:gd name="connsiteX1" fmla="*/ 6576 w 13279"/>
                <a:gd name="connsiteY1" fmla="*/ 2549 h 2548"/>
                <a:gd name="connsiteX2" fmla="*/ 13280 w 13279"/>
                <a:gd name="connsiteY2" fmla="*/ 1410 h 2548"/>
                <a:gd name="connsiteX3" fmla="*/ 6703 w 13279"/>
                <a:gd name="connsiteY3" fmla="*/ 19 h 2548"/>
                <a:gd name="connsiteX4" fmla="*/ 126 w 13279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AF451E8-8686-1BAF-819C-E9638211E0C6}"/>
                </a:ext>
              </a:extLst>
            </p:cNvPr>
            <p:cNvSpPr/>
            <p:nvPr/>
          </p:nvSpPr>
          <p:spPr>
            <a:xfrm>
              <a:off x="9365748" y="6434832"/>
              <a:ext cx="55270" cy="8099"/>
            </a:xfrm>
            <a:custGeom>
              <a:avLst/>
              <a:gdLst>
                <a:gd name="connsiteX0" fmla="*/ 0 w 55270"/>
                <a:gd name="connsiteY0" fmla="*/ 5 h 8099"/>
                <a:gd name="connsiteX1" fmla="*/ 20110 w 55270"/>
                <a:gd name="connsiteY1" fmla="*/ 4558 h 8099"/>
                <a:gd name="connsiteX2" fmla="*/ 40346 w 55270"/>
                <a:gd name="connsiteY2" fmla="*/ 8100 h 8099"/>
                <a:gd name="connsiteX3" fmla="*/ 47809 w 55270"/>
                <a:gd name="connsiteY3" fmla="*/ 6961 h 8099"/>
                <a:gd name="connsiteX4" fmla="*/ 55271 w 55270"/>
                <a:gd name="connsiteY4" fmla="*/ 5823 h 8099"/>
                <a:gd name="connsiteX5" fmla="*/ 27699 w 55270"/>
                <a:gd name="connsiteY5" fmla="*/ 2408 h 8099"/>
                <a:gd name="connsiteX6" fmla="*/ 8221 w 55270"/>
                <a:gd name="connsiteY6" fmla="*/ 385 h 8099"/>
                <a:gd name="connsiteX7" fmla="*/ 127 w 55270"/>
                <a:gd name="connsiteY7" fmla="*/ 131 h 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70" h="8099">
                  <a:moveTo>
                    <a:pt x="0" y="5"/>
                  </a:moveTo>
                  <a:cubicBezTo>
                    <a:pt x="0" y="5"/>
                    <a:pt x="9107" y="2661"/>
                    <a:pt x="20110" y="4558"/>
                  </a:cubicBezTo>
                  <a:lnTo>
                    <a:pt x="40346" y="8100"/>
                  </a:lnTo>
                  <a:lnTo>
                    <a:pt x="47809" y="6961"/>
                  </a:lnTo>
                  <a:lnTo>
                    <a:pt x="55271" y="5823"/>
                  </a:lnTo>
                  <a:lnTo>
                    <a:pt x="27699" y="2408"/>
                  </a:lnTo>
                  <a:cubicBezTo>
                    <a:pt x="20110" y="1523"/>
                    <a:pt x="13154" y="764"/>
                    <a:pt x="8221" y="385"/>
                  </a:cubicBezTo>
                  <a:cubicBezTo>
                    <a:pt x="3162" y="5"/>
                    <a:pt x="127" y="-121"/>
                    <a:pt x="127" y="1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D98A35-ED03-90C6-44CE-7F0877D261BF}"/>
                </a:ext>
              </a:extLst>
            </p:cNvPr>
            <p:cNvSpPr/>
            <p:nvPr/>
          </p:nvSpPr>
          <p:spPr>
            <a:xfrm>
              <a:off x="9989207" y="6465930"/>
              <a:ext cx="48009" cy="6976"/>
            </a:xfrm>
            <a:custGeom>
              <a:avLst/>
              <a:gdLst>
                <a:gd name="connsiteX0" fmla="*/ 327 w 48009"/>
                <a:gd name="connsiteY0" fmla="*/ 147 h 6976"/>
                <a:gd name="connsiteX1" fmla="*/ 22081 w 48009"/>
                <a:gd name="connsiteY1" fmla="*/ 3941 h 6976"/>
                <a:gd name="connsiteX2" fmla="*/ 48009 w 48009"/>
                <a:gd name="connsiteY2" fmla="*/ 6976 h 6976"/>
                <a:gd name="connsiteX3" fmla="*/ 48009 w 48009"/>
                <a:gd name="connsiteY3" fmla="*/ 4826 h 6976"/>
                <a:gd name="connsiteX4" fmla="*/ 26255 w 48009"/>
                <a:gd name="connsiteY4" fmla="*/ 1032 h 6976"/>
                <a:gd name="connsiteX5" fmla="*/ 327 w 48009"/>
                <a:gd name="connsiteY5" fmla="*/ 147 h 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009" h="6976">
                  <a:moveTo>
                    <a:pt x="327" y="147"/>
                  </a:moveTo>
                  <a:cubicBezTo>
                    <a:pt x="-1950" y="526"/>
                    <a:pt x="7915" y="2297"/>
                    <a:pt x="22081" y="3941"/>
                  </a:cubicBezTo>
                  <a:lnTo>
                    <a:pt x="48009" y="6976"/>
                  </a:lnTo>
                  <a:lnTo>
                    <a:pt x="48009" y="4826"/>
                  </a:lnTo>
                  <a:cubicBezTo>
                    <a:pt x="48009" y="3561"/>
                    <a:pt x="38270" y="1918"/>
                    <a:pt x="26255" y="1032"/>
                  </a:cubicBezTo>
                  <a:cubicBezTo>
                    <a:pt x="14239" y="147"/>
                    <a:pt x="2603" y="-233"/>
                    <a:pt x="327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CFBABA8-7230-9789-8B2D-BC74EF3B31D1}"/>
                </a:ext>
              </a:extLst>
            </p:cNvPr>
            <p:cNvSpPr/>
            <p:nvPr/>
          </p:nvSpPr>
          <p:spPr>
            <a:xfrm>
              <a:off x="9723173" y="6440635"/>
              <a:ext cx="13279" cy="2549"/>
            </a:xfrm>
            <a:custGeom>
              <a:avLst/>
              <a:gdLst>
                <a:gd name="connsiteX0" fmla="*/ 0 w 13279"/>
                <a:gd name="connsiteY0" fmla="*/ 1284 h 2549"/>
                <a:gd name="connsiteX1" fmla="*/ 6577 w 13279"/>
                <a:gd name="connsiteY1" fmla="*/ 2549 h 2549"/>
                <a:gd name="connsiteX2" fmla="*/ 13280 w 13279"/>
                <a:gd name="connsiteY2" fmla="*/ 1410 h 2549"/>
                <a:gd name="connsiteX3" fmla="*/ 6704 w 13279"/>
                <a:gd name="connsiteY3" fmla="*/ 19 h 2549"/>
                <a:gd name="connsiteX4" fmla="*/ 0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284"/>
                  </a:moveTo>
                  <a:cubicBezTo>
                    <a:pt x="0" y="1916"/>
                    <a:pt x="3035" y="2549"/>
                    <a:pt x="6577" y="2549"/>
                  </a:cubicBezTo>
                  <a:cubicBezTo>
                    <a:pt x="10118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4" y="19"/>
                  </a:cubicBezTo>
                  <a:cubicBezTo>
                    <a:pt x="3162" y="-107"/>
                    <a:pt x="0" y="399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FFD8A6E7-FEB3-371F-BEC2-46C0B25F6F4E}"/>
                </a:ext>
              </a:extLst>
            </p:cNvPr>
            <p:cNvSpPr/>
            <p:nvPr/>
          </p:nvSpPr>
          <p:spPr>
            <a:xfrm>
              <a:off x="9392687" y="6415233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153 w 26559"/>
                <a:gd name="connsiteY2" fmla="*/ 3921 h 5059"/>
                <a:gd name="connsiteX3" fmla="*/ 26560 w 26559"/>
                <a:gd name="connsiteY3" fmla="*/ 1644 h 5059"/>
                <a:gd name="connsiteX4" fmla="*/ 13280 w 26559"/>
                <a:gd name="connsiteY4" fmla="*/ 253 h 5059"/>
                <a:gd name="connsiteX5" fmla="*/ 127 w 26559"/>
                <a:gd name="connsiteY5" fmla="*/ 0 h 5059"/>
                <a:gd name="connsiteX6" fmla="*/ 127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153" y="3921"/>
                    <a:pt x="13153" y="3921"/>
                  </a:cubicBezTo>
                  <a:cubicBezTo>
                    <a:pt x="20489" y="3289"/>
                    <a:pt x="26560" y="2277"/>
                    <a:pt x="26560" y="1644"/>
                  </a:cubicBezTo>
                  <a:cubicBezTo>
                    <a:pt x="26560" y="1012"/>
                    <a:pt x="20616" y="506"/>
                    <a:pt x="13280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354175F-0652-AFCC-A156-64C06BC87F59}"/>
                </a:ext>
              </a:extLst>
            </p:cNvPr>
            <p:cNvSpPr/>
            <p:nvPr/>
          </p:nvSpPr>
          <p:spPr>
            <a:xfrm>
              <a:off x="9705972" y="6486439"/>
              <a:ext cx="13279" cy="2529"/>
            </a:xfrm>
            <a:custGeom>
              <a:avLst/>
              <a:gdLst>
                <a:gd name="connsiteX0" fmla="*/ 0 w 13279"/>
                <a:gd name="connsiteY0" fmla="*/ 1264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4"/>
                  </a:moveTo>
                  <a:cubicBezTo>
                    <a:pt x="0" y="1897"/>
                    <a:pt x="3035" y="2530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CF7163F-CC44-C09A-36C4-E9C78F29F919}"/>
                </a:ext>
              </a:extLst>
            </p:cNvPr>
            <p:cNvSpPr/>
            <p:nvPr/>
          </p:nvSpPr>
          <p:spPr>
            <a:xfrm>
              <a:off x="9706099" y="6477586"/>
              <a:ext cx="41484" cy="4312"/>
            </a:xfrm>
            <a:custGeom>
              <a:avLst/>
              <a:gdLst>
                <a:gd name="connsiteX0" fmla="*/ 0 w 41484"/>
                <a:gd name="connsiteY0" fmla="*/ 3162 h 4312"/>
                <a:gd name="connsiteX1" fmla="*/ 12521 w 41484"/>
                <a:gd name="connsiteY1" fmla="*/ 4301 h 4312"/>
                <a:gd name="connsiteX2" fmla="*/ 33264 w 41484"/>
                <a:gd name="connsiteY2" fmla="*/ 2277 h 4312"/>
                <a:gd name="connsiteX3" fmla="*/ 41484 w 41484"/>
                <a:gd name="connsiteY3" fmla="*/ 0 h 4312"/>
                <a:gd name="connsiteX4" fmla="*/ 20868 w 41484"/>
                <a:gd name="connsiteY4" fmla="*/ 1012 h 4312"/>
                <a:gd name="connsiteX5" fmla="*/ 126 w 41484"/>
                <a:gd name="connsiteY5" fmla="*/ 3035 h 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84" h="4312">
                  <a:moveTo>
                    <a:pt x="0" y="3162"/>
                  </a:moveTo>
                  <a:cubicBezTo>
                    <a:pt x="0" y="3162"/>
                    <a:pt x="5691" y="4174"/>
                    <a:pt x="12521" y="4301"/>
                  </a:cubicBezTo>
                  <a:cubicBezTo>
                    <a:pt x="19477" y="4427"/>
                    <a:pt x="28710" y="3542"/>
                    <a:pt x="33264" y="2277"/>
                  </a:cubicBezTo>
                  <a:lnTo>
                    <a:pt x="41484" y="0"/>
                  </a:lnTo>
                  <a:lnTo>
                    <a:pt x="20868" y="1012"/>
                  </a:lnTo>
                  <a:cubicBezTo>
                    <a:pt x="9486" y="1644"/>
                    <a:pt x="252" y="2530"/>
                    <a:pt x="126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9A331D6-38EA-25F0-EA63-9DC5E12F898C}"/>
                </a:ext>
              </a:extLst>
            </p:cNvPr>
            <p:cNvSpPr/>
            <p:nvPr/>
          </p:nvSpPr>
          <p:spPr>
            <a:xfrm>
              <a:off x="9706731" y="6445334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3035" y="2530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5787200E-5200-FCCE-6974-6125A51D5C8D}"/>
                </a:ext>
              </a:extLst>
            </p:cNvPr>
            <p:cNvSpPr/>
            <p:nvPr/>
          </p:nvSpPr>
          <p:spPr>
            <a:xfrm>
              <a:off x="10046070" y="6452670"/>
              <a:ext cx="76645" cy="10750"/>
            </a:xfrm>
            <a:custGeom>
              <a:avLst/>
              <a:gdLst>
                <a:gd name="connsiteX0" fmla="*/ 9233 w 76645"/>
                <a:gd name="connsiteY0" fmla="*/ 1771 h 10750"/>
                <a:gd name="connsiteX1" fmla="*/ 0 w 76645"/>
                <a:gd name="connsiteY1" fmla="*/ 3414 h 10750"/>
                <a:gd name="connsiteX2" fmla="*/ 15430 w 76645"/>
                <a:gd name="connsiteY2" fmla="*/ 3414 h 10750"/>
                <a:gd name="connsiteX3" fmla="*/ 30986 w 76645"/>
                <a:gd name="connsiteY3" fmla="*/ 3414 h 10750"/>
                <a:gd name="connsiteX4" fmla="*/ 30986 w 76645"/>
                <a:gd name="connsiteY4" fmla="*/ 7083 h 10750"/>
                <a:gd name="connsiteX5" fmla="*/ 30986 w 76645"/>
                <a:gd name="connsiteY5" fmla="*/ 10624 h 10750"/>
                <a:gd name="connsiteX6" fmla="*/ 53879 w 76645"/>
                <a:gd name="connsiteY6" fmla="*/ 10750 h 10750"/>
                <a:gd name="connsiteX7" fmla="*/ 76645 w 76645"/>
                <a:gd name="connsiteY7" fmla="*/ 10750 h 10750"/>
                <a:gd name="connsiteX8" fmla="*/ 47555 w 76645"/>
                <a:gd name="connsiteY8" fmla="*/ 5438 h 10750"/>
                <a:gd name="connsiteX9" fmla="*/ 18465 w 76645"/>
                <a:gd name="connsiteY9" fmla="*/ 0 h 10750"/>
                <a:gd name="connsiteX10" fmla="*/ 9233 w 76645"/>
                <a:gd name="connsiteY10" fmla="*/ 1771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45" h="10750">
                  <a:moveTo>
                    <a:pt x="9233" y="1771"/>
                  </a:moveTo>
                  <a:lnTo>
                    <a:pt x="0" y="3414"/>
                  </a:lnTo>
                  <a:lnTo>
                    <a:pt x="15430" y="3414"/>
                  </a:lnTo>
                  <a:lnTo>
                    <a:pt x="30986" y="3414"/>
                  </a:lnTo>
                  <a:lnTo>
                    <a:pt x="30986" y="7083"/>
                  </a:lnTo>
                  <a:lnTo>
                    <a:pt x="30986" y="10624"/>
                  </a:lnTo>
                  <a:lnTo>
                    <a:pt x="53879" y="10750"/>
                  </a:lnTo>
                  <a:lnTo>
                    <a:pt x="76645" y="10750"/>
                  </a:lnTo>
                  <a:lnTo>
                    <a:pt x="47555" y="5438"/>
                  </a:lnTo>
                  <a:lnTo>
                    <a:pt x="18465" y="0"/>
                  </a:lnTo>
                  <a:lnTo>
                    <a:pt x="9233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3F975A8-9729-D8EA-7532-FD4B52770CD1}"/>
                </a:ext>
              </a:extLst>
            </p:cNvPr>
            <p:cNvSpPr/>
            <p:nvPr/>
          </p:nvSpPr>
          <p:spPr>
            <a:xfrm>
              <a:off x="9745939" y="6482392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577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D93164D-BFD7-7411-48AC-CD04495796EE}"/>
                </a:ext>
              </a:extLst>
            </p:cNvPr>
            <p:cNvSpPr/>
            <p:nvPr/>
          </p:nvSpPr>
          <p:spPr>
            <a:xfrm>
              <a:off x="9445049" y="6440781"/>
              <a:ext cx="43381" cy="8220"/>
            </a:xfrm>
            <a:custGeom>
              <a:avLst/>
              <a:gdLst>
                <a:gd name="connsiteX0" fmla="*/ 0 w 43381"/>
                <a:gd name="connsiteY0" fmla="*/ 2023 h 8220"/>
                <a:gd name="connsiteX1" fmla="*/ 21627 w 43381"/>
                <a:gd name="connsiteY1" fmla="*/ 6197 h 8220"/>
                <a:gd name="connsiteX2" fmla="*/ 43382 w 43381"/>
                <a:gd name="connsiteY2" fmla="*/ 8221 h 8220"/>
                <a:gd name="connsiteX3" fmla="*/ 26687 w 43381"/>
                <a:gd name="connsiteY3" fmla="*/ 4174 h 8220"/>
                <a:gd name="connsiteX4" fmla="*/ 5059 w 43381"/>
                <a:gd name="connsiteY4" fmla="*/ 0 h 8220"/>
                <a:gd name="connsiteX5" fmla="*/ 0 w 43381"/>
                <a:gd name="connsiteY5" fmla="*/ 2023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381" h="8220">
                  <a:moveTo>
                    <a:pt x="0" y="2023"/>
                  </a:moveTo>
                  <a:cubicBezTo>
                    <a:pt x="0" y="3162"/>
                    <a:pt x="9739" y="5059"/>
                    <a:pt x="21627" y="6197"/>
                  </a:cubicBezTo>
                  <a:lnTo>
                    <a:pt x="43382" y="8221"/>
                  </a:lnTo>
                  <a:lnTo>
                    <a:pt x="26687" y="4174"/>
                  </a:lnTo>
                  <a:cubicBezTo>
                    <a:pt x="17454" y="1897"/>
                    <a:pt x="7715" y="0"/>
                    <a:pt x="5059" y="0"/>
                  </a:cubicBezTo>
                  <a:cubicBezTo>
                    <a:pt x="2277" y="0"/>
                    <a:pt x="0" y="885"/>
                    <a:pt x="0" y="20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B65706C-A1C9-C8B6-2A50-4CC194820586}"/>
                </a:ext>
              </a:extLst>
            </p:cNvPr>
            <p:cNvSpPr/>
            <p:nvPr/>
          </p:nvSpPr>
          <p:spPr>
            <a:xfrm>
              <a:off x="9759093" y="648757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126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153" y="2023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126" y="379"/>
                    <a:pt x="126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FA922681-454C-463E-09B7-6CCD731D326D}"/>
                </a:ext>
              </a:extLst>
            </p:cNvPr>
            <p:cNvSpPr/>
            <p:nvPr/>
          </p:nvSpPr>
          <p:spPr>
            <a:xfrm>
              <a:off x="9457950" y="6460638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64C50E1-5818-7F70-7537-7C7977CE1077}"/>
                </a:ext>
              </a:extLst>
            </p:cNvPr>
            <p:cNvSpPr/>
            <p:nvPr/>
          </p:nvSpPr>
          <p:spPr>
            <a:xfrm>
              <a:off x="9602007" y="646240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2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7DB9955-8A4A-EBA9-BA2E-B408778AF131}"/>
                </a:ext>
              </a:extLst>
            </p:cNvPr>
            <p:cNvSpPr/>
            <p:nvPr/>
          </p:nvSpPr>
          <p:spPr>
            <a:xfrm>
              <a:off x="9484889" y="644179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9B86F73-602F-9311-EBC7-9146D129D604}"/>
                </a:ext>
              </a:extLst>
            </p:cNvPr>
            <p:cNvSpPr/>
            <p:nvPr/>
          </p:nvSpPr>
          <p:spPr>
            <a:xfrm>
              <a:off x="9933884" y="6436153"/>
              <a:ext cx="112818" cy="20058"/>
            </a:xfrm>
            <a:custGeom>
              <a:avLst/>
              <a:gdLst>
                <a:gd name="connsiteX0" fmla="*/ 0 w 112818"/>
                <a:gd name="connsiteY0" fmla="*/ 708 h 20058"/>
                <a:gd name="connsiteX1" fmla="*/ 26814 w 112818"/>
                <a:gd name="connsiteY1" fmla="*/ 4755 h 20058"/>
                <a:gd name="connsiteX2" fmla="*/ 53753 w 112818"/>
                <a:gd name="connsiteY2" fmla="*/ 7537 h 20058"/>
                <a:gd name="connsiteX3" fmla="*/ 47429 w 112818"/>
                <a:gd name="connsiteY3" fmla="*/ 9434 h 20058"/>
                <a:gd name="connsiteX4" fmla="*/ 41105 w 112818"/>
                <a:gd name="connsiteY4" fmla="*/ 11205 h 20058"/>
                <a:gd name="connsiteX5" fmla="*/ 68804 w 112818"/>
                <a:gd name="connsiteY5" fmla="*/ 15632 h 20058"/>
                <a:gd name="connsiteX6" fmla="*/ 96376 w 112818"/>
                <a:gd name="connsiteY6" fmla="*/ 20058 h 20058"/>
                <a:gd name="connsiteX7" fmla="*/ 87396 w 112818"/>
                <a:gd name="connsiteY7" fmla="*/ 13482 h 20058"/>
                <a:gd name="connsiteX8" fmla="*/ 78543 w 112818"/>
                <a:gd name="connsiteY8" fmla="*/ 6905 h 20058"/>
                <a:gd name="connsiteX9" fmla="*/ 95743 w 112818"/>
                <a:gd name="connsiteY9" fmla="*/ 8802 h 20058"/>
                <a:gd name="connsiteX10" fmla="*/ 112818 w 112818"/>
                <a:gd name="connsiteY10" fmla="*/ 10699 h 20058"/>
                <a:gd name="connsiteX11" fmla="*/ 94226 w 112818"/>
                <a:gd name="connsiteY11" fmla="*/ 6399 h 20058"/>
                <a:gd name="connsiteX12" fmla="*/ 75634 w 112818"/>
                <a:gd name="connsiteY12" fmla="*/ 2099 h 20058"/>
                <a:gd name="connsiteX13" fmla="*/ 61089 w 112818"/>
                <a:gd name="connsiteY13" fmla="*/ 2984 h 20058"/>
                <a:gd name="connsiteX14" fmla="*/ 46544 w 112818"/>
                <a:gd name="connsiteY14" fmla="*/ 3870 h 20058"/>
                <a:gd name="connsiteX15" fmla="*/ 23399 w 112818"/>
                <a:gd name="connsiteY15" fmla="*/ 1466 h 20058"/>
                <a:gd name="connsiteX16" fmla="*/ 253 w 112818"/>
                <a:gd name="connsiteY16" fmla="*/ 328 h 2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818" h="20058">
                  <a:moveTo>
                    <a:pt x="0" y="708"/>
                  </a:moveTo>
                  <a:cubicBezTo>
                    <a:pt x="0" y="1340"/>
                    <a:pt x="12016" y="3237"/>
                    <a:pt x="26814" y="4755"/>
                  </a:cubicBezTo>
                  <a:lnTo>
                    <a:pt x="53753" y="7537"/>
                  </a:lnTo>
                  <a:lnTo>
                    <a:pt x="47429" y="9434"/>
                  </a:lnTo>
                  <a:lnTo>
                    <a:pt x="41105" y="11205"/>
                  </a:lnTo>
                  <a:lnTo>
                    <a:pt x="68804" y="15632"/>
                  </a:lnTo>
                  <a:lnTo>
                    <a:pt x="96376" y="20058"/>
                  </a:lnTo>
                  <a:lnTo>
                    <a:pt x="87396" y="13482"/>
                  </a:lnTo>
                  <a:lnTo>
                    <a:pt x="78543" y="6905"/>
                  </a:lnTo>
                  <a:lnTo>
                    <a:pt x="95743" y="8802"/>
                  </a:lnTo>
                  <a:lnTo>
                    <a:pt x="112818" y="10699"/>
                  </a:lnTo>
                  <a:lnTo>
                    <a:pt x="94226" y="6399"/>
                  </a:lnTo>
                  <a:lnTo>
                    <a:pt x="75634" y="2099"/>
                  </a:lnTo>
                  <a:lnTo>
                    <a:pt x="61089" y="2984"/>
                  </a:lnTo>
                  <a:lnTo>
                    <a:pt x="46544" y="3870"/>
                  </a:lnTo>
                  <a:lnTo>
                    <a:pt x="23399" y="1466"/>
                  </a:lnTo>
                  <a:cubicBezTo>
                    <a:pt x="10624" y="202"/>
                    <a:pt x="253" y="-431"/>
                    <a:pt x="253" y="3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05EAA9C8-3371-D129-E482-9E11E85636D6}"/>
                </a:ext>
              </a:extLst>
            </p:cNvPr>
            <p:cNvSpPr/>
            <p:nvPr/>
          </p:nvSpPr>
          <p:spPr>
            <a:xfrm>
              <a:off x="9986878" y="6445967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0 h 2403"/>
                <a:gd name="connsiteX2" fmla="*/ 13407 w 13406"/>
                <a:gd name="connsiteY2" fmla="*/ 1265 h 2403"/>
                <a:gd name="connsiteX3" fmla="*/ 6704 w 13406"/>
                <a:gd name="connsiteY3" fmla="*/ 2403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506"/>
                    <a:pt x="3036" y="0"/>
                    <a:pt x="6704" y="0"/>
                  </a:cubicBezTo>
                  <a:cubicBezTo>
                    <a:pt x="10371" y="0"/>
                    <a:pt x="13407" y="633"/>
                    <a:pt x="13407" y="1265"/>
                  </a:cubicBezTo>
                  <a:cubicBezTo>
                    <a:pt x="13407" y="1897"/>
                    <a:pt x="10371" y="2403"/>
                    <a:pt x="6704" y="2403"/>
                  </a:cubicBezTo>
                  <a:cubicBezTo>
                    <a:pt x="3036" y="2403"/>
                    <a:pt x="0" y="1897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0020EA4-E15E-7F16-57A8-46CE235A06CA}"/>
                </a:ext>
              </a:extLst>
            </p:cNvPr>
            <p:cNvSpPr/>
            <p:nvPr/>
          </p:nvSpPr>
          <p:spPr>
            <a:xfrm>
              <a:off x="9467436" y="6403071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6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126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6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3" y="20"/>
                  </a:cubicBezTo>
                  <a:cubicBezTo>
                    <a:pt x="3162" y="-107"/>
                    <a:pt x="126" y="399"/>
                    <a:pt x="126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2B0320B-B693-1AB7-5640-E69DE969E9CB}"/>
                </a:ext>
              </a:extLst>
            </p:cNvPr>
            <p:cNvSpPr/>
            <p:nvPr/>
          </p:nvSpPr>
          <p:spPr>
            <a:xfrm>
              <a:off x="9953167" y="6504000"/>
              <a:ext cx="32193" cy="10517"/>
            </a:xfrm>
            <a:custGeom>
              <a:avLst/>
              <a:gdLst>
                <a:gd name="connsiteX0" fmla="*/ 827 w 32193"/>
                <a:gd name="connsiteY0" fmla="*/ 147 h 10517"/>
                <a:gd name="connsiteX1" fmla="*/ 6012 w 32193"/>
                <a:gd name="connsiteY1" fmla="*/ 5712 h 10517"/>
                <a:gd name="connsiteX2" fmla="*/ 15246 w 32193"/>
                <a:gd name="connsiteY2" fmla="*/ 10518 h 10517"/>
                <a:gd name="connsiteX3" fmla="*/ 23720 w 32193"/>
                <a:gd name="connsiteY3" fmla="*/ 6596 h 10517"/>
                <a:gd name="connsiteX4" fmla="*/ 32193 w 32193"/>
                <a:gd name="connsiteY4" fmla="*/ 2676 h 10517"/>
                <a:gd name="connsiteX5" fmla="*/ 18660 w 32193"/>
                <a:gd name="connsiteY5" fmla="*/ 1032 h 10517"/>
                <a:gd name="connsiteX6" fmla="*/ 954 w 32193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93" h="10517">
                  <a:moveTo>
                    <a:pt x="827" y="147"/>
                  </a:moveTo>
                  <a:cubicBezTo>
                    <a:pt x="-1323" y="652"/>
                    <a:pt x="827" y="3055"/>
                    <a:pt x="6012" y="5712"/>
                  </a:cubicBezTo>
                  <a:lnTo>
                    <a:pt x="15246" y="10518"/>
                  </a:lnTo>
                  <a:lnTo>
                    <a:pt x="23720" y="6596"/>
                  </a:lnTo>
                  <a:lnTo>
                    <a:pt x="32193" y="2676"/>
                  </a:lnTo>
                  <a:lnTo>
                    <a:pt x="18660" y="1032"/>
                  </a:lnTo>
                  <a:cubicBezTo>
                    <a:pt x="11198" y="147"/>
                    <a:pt x="3230" y="-233"/>
                    <a:pt x="954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858351C7-F74E-2753-2F29-D70926AC5363}"/>
                </a:ext>
              </a:extLst>
            </p:cNvPr>
            <p:cNvSpPr/>
            <p:nvPr/>
          </p:nvSpPr>
          <p:spPr>
            <a:xfrm>
              <a:off x="9973345" y="6491878"/>
              <a:ext cx="30607" cy="5691"/>
            </a:xfrm>
            <a:custGeom>
              <a:avLst/>
              <a:gdLst>
                <a:gd name="connsiteX0" fmla="*/ 0 w 30607"/>
                <a:gd name="connsiteY0" fmla="*/ 1012 h 5691"/>
                <a:gd name="connsiteX1" fmla="*/ 15303 w 30607"/>
                <a:gd name="connsiteY1" fmla="*/ 3921 h 5691"/>
                <a:gd name="connsiteX2" fmla="*/ 30607 w 30607"/>
                <a:gd name="connsiteY2" fmla="*/ 5692 h 5691"/>
                <a:gd name="connsiteX3" fmla="*/ 21122 w 30607"/>
                <a:gd name="connsiteY3" fmla="*/ 2909 h 5691"/>
                <a:gd name="connsiteX4" fmla="*/ 5817 w 30607"/>
                <a:gd name="connsiteY4" fmla="*/ 0 h 5691"/>
                <a:gd name="connsiteX5" fmla="*/ 0 w 30607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691">
                  <a:moveTo>
                    <a:pt x="0" y="1012"/>
                  </a:moveTo>
                  <a:cubicBezTo>
                    <a:pt x="0" y="1012"/>
                    <a:pt x="6830" y="2909"/>
                    <a:pt x="15303" y="3921"/>
                  </a:cubicBezTo>
                  <a:lnTo>
                    <a:pt x="30607" y="5692"/>
                  </a:lnTo>
                  <a:lnTo>
                    <a:pt x="21122" y="2909"/>
                  </a:lnTo>
                  <a:cubicBezTo>
                    <a:pt x="15936" y="1391"/>
                    <a:pt x="8979" y="127"/>
                    <a:pt x="5817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4B73CD22-ED98-3442-AAF8-EC0461B7119B}"/>
                </a:ext>
              </a:extLst>
            </p:cNvPr>
            <p:cNvSpPr/>
            <p:nvPr/>
          </p:nvSpPr>
          <p:spPr>
            <a:xfrm>
              <a:off x="9981533" y="6484822"/>
              <a:ext cx="61754" cy="13506"/>
            </a:xfrm>
            <a:custGeom>
              <a:avLst/>
              <a:gdLst>
                <a:gd name="connsiteX0" fmla="*/ 160 w 61754"/>
                <a:gd name="connsiteY0" fmla="*/ 227 h 13506"/>
                <a:gd name="connsiteX1" fmla="*/ 29376 w 61754"/>
                <a:gd name="connsiteY1" fmla="*/ 7310 h 13506"/>
                <a:gd name="connsiteX2" fmla="*/ 61754 w 61754"/>
                <a:gd name="connsiteY2" fmla="*/ 13507 h 13506"/>
                <a:gd name="connsiteX3" fmla="*/ 46703 w 61754"/>
                <a:gd name="connsiteY3" fmla="*/ 8068 h 13506"/>
                <a:gd name="connsiteX4" fmla="*/ 17487 w 61754"/>
                <a:gd name="connsiteY4" fmla="*/ 986 h 13506"/>
                <a:gd name="connsiteX5" fmla="*/ 286 w 61754"/>
                <a:gd name="connsiteY5" fmla="*/ 227 h 13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754" h="13506">
                  <a:moveTo>
                    <a:pt x="160" y="227"/>
                  </a:moveTo>
                  <a:cubicBezTo>
                    <a:pt x="-1611" y="732"/>
                    <a:pt x="11543" y="3894"/>
                    <a:pt x="29376" y="7310"/>
                  </a:cubicBezTo>
                  <a:lnTo>
                    <a:pt x="61754" y="13507"/>
                  </a:lnTo>
                  <a:lnTo>
                    <a:pt x="46703" y="8068"/>
                  </a:lnTo>
                  <a:cubicBezTo>
                    <a:pt x="38356" y="5160"/>
                    <a:pt x="25202" y="1998"/>
                    <a:pt x="17487" y="986"/>
                  </a:cubicBezTo>
                  <a:cubicBezTo>
                    <a:pt x="9772" y="100"/>
                    <a:pt x="1931" y="-280"/>
                    <a:pt x="286" y="2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484EA3E-5337-760C-5711-5938693A8E0E}"/>
                </a:ext>
              </a:extLst>
            </p:cNvPr>
            <p:cNvSpPr/>
            <p:nvPr/>
          </p:nvSpPr>
          <p:spPr>
            <a:xfrm>
              <a:off x="9507149" y="6395249"/>
              <a:ext cx="26434" cy="11762"/>
            </a:xfrm>
            <a:custGeom>
              <a:avLst/>
              <a:gdLst>
                <a:gd name="connsiteX0" fmla="*/ 380 w 26434"/>
                <a:gd name="connsiteY0" fmla="*/ 4174 h 11762"/>
                <a:gd name="connsiteX1" fmla="*/ 0 w 26434"/>
                <a:gd name="connsiteY1" fmla="*/ 8221 h 11762"/>
                <a:gd name="connsiteX2" fmla="*/ 13154 w 26434"/>
                <a:gd name="connsiteY2" fmla="*/ 9992 h 11762"/>
                <a:gd name="connsiteX3" fmla="*/ 26434 w 26434"/>
                <a:gd name="connsiteY3" fmla="*/ 11762 h 11762"/>
                <a:gd name="connsiteX4" fmla="*/ 26181 w 26434"/>
                <a:gd name="connsiteY4" fmla="*/ 9739 h 11762"/>
                <a:gd name="connsiteX5" fmla="*/ 13280 w 26434"/>
                <a:gd name="connsiteY5" fmla="*/ 3921 h 11762"/>
                <a:gd name="connsiteX6" fmla="*/ 506 w 26434"/>
                <a:gd name="connsiteY6" fmla="*/ 0 h 11762"/>
                <a:gd name="connsiteX7" fmla="*/ 253 w 26434"/>
                <a:gd name="connsiteY7" fmla="*/ 4047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34" h="11762">
                  <a:moveTo>
                    <a:pt x="380" y="4174"/>
                  </a:moveTo>
                  <a:lnTo>
                    <a:pt x="0" y="8221"/>
                  </a:lnTo>
                  <a:lnTo>
                    <a:pt x="13154" y="9992"/>
                  </a:lnTo>
                  <a:lnTo>
                    <a:pt x="26434" y="11762"/>
                  </a:lnTo>
                  <a:lnTo>
                    <a:pt x="26181" y="9739"/>
                  </a:lnTo>
                  <a:cubicBezTo>
                    <a:pt x="26181" y="8727"/>
                    <a:pt x="20237" y="6071"/>
                    <a:pt x="13280" y="3921"/>
                  </a:cubicBezTo>
                  <a:lnTo>
                    <a:pt x="506" y="0"/>
                  </a:lnTo>
                  <a:lnTo>
                    <a:pt x="253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EF756E0A-2885-941E-74D5-0BA81DFD87D7}"/>
                </a:ext>
              </a:extLst>
            </p:cNvPr>
            <p:cNvSpPr/>
            <p:nvPr/>
          </p:nvSpPr>
          <p:spPr>
            <a:xfrm>
              <a:off x="9655381" y="6442583"/>
              <a:ext cx="26559" cy="3351"/>
            </a:xfrm>
            <a:custGeom>
              <a:avLst/>
              <a:gdLst>
                <a:gd name="connsiteX0" fmla="*/ 0 w 26559"/>
                <a:gd name="connsiteY0" fmla="*/ 2878 h 3351"/>
                <a:gd name="connsiteX1" fmla="*/ 13280 w 26559"/>
                <a:gd name="connsiteY1" fmla="*/ 2878 h 3351"/>
                <a:gd name="connsiteX2" fmla="*/ 26560 w 26559"/>
                <a:gd name="connsiteY2" fmla="*/ 474 h 3351"/>
                <a:gd name="connsiteX3" fmla="*/ 13407 w 26559"/>
                <a:gd name="connsiteY3" fmla="*/ 474 h 3351"/>
                <a:gd name="connsiteX4" fmla="*/ 0 w 26559"/>
                <a:gd name="connsiteY4" fmla="*/ 2878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1">
                  <a:moveTo>
                    <a:pt x="0" y="2878"/>
                  </a:moveTo>
                  <a:cubicBezTo>
                    <a:pt x="0" y="3510"/>
                    <a:pt x="5944" y="3510"/>
                    <a:pt x="13280" y="2878"/>
                  </a:cubicBezTo>
                  <a:cubicBezTo>
                    <a:pt x="20616" y="2245"/>
                    <a:pt x="26560" y="1107"/>
                    <a:pt x="26560" y="474"/>
                  </a:cubicBezTo>
                  <a:cubicBezTo>
                    <a:pt x="26560" y="-158"/>
                    <a:pt x="20742" y="-158"/>
                    <a:pt x="13407" y="474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1A6FC8F2-DD7B-9701-7C6D-62FDEBF95E95}"/>
                </a:ext>
              </a:extLst>
            </p:cNvPr>
            <p:cNvSpPr/>
            <p:nvPr/>
          </p:nvSpPr>
          <p:spPr>
            <a:xfrm>
              <a:off x="9516256" y="6391708"/>
              <a:ext cx="50843" cy="3414"/>
            </a:xfrm>
            <a:custGeom>
              <a:avLst/>
              <a:gdLst>
                <a:gd name="connsiteX0" fmla="*/ 8095 w 50843"/>
                <a:gd name="connsiteY0" fmla="*/ 1265 h 3414"/>
                <a:gd name="connsiteX1" fmla="*/ 0 w 50843"/>
                <a:gd name="connsiteY1" fmla="*/ 2656 h 3414"/>
                <a:gd name="connsiteX2" fmla="*/ 25422 w 50843"/>
                <a:gd name="connsiteY2" fmla="*/ 2909 h 3414"/>
                <a:gd name="connsiteX3" fmla="*/ 50843 w 50843"/>
                <a:gd name="connsiteY3" fmla="*/ 3415 h 3414"/>
                <a:gd name="connsiteX4" fmla="*/ 33516 w 50843"/>
                <a:gd name="connsiteY4" fmla="*/ 1644 h 3414"/>
                <a:gd name="connsiteX5" fmla="*/ 16062 w 50843"/>
                <a:gd name="connsiteY5" fmla="*/ 0 h 3414"/>
                <a:gd name="connsiteX6" fmla="*/ 8095 w 50843"/>
                <a:gd name="connsiteY6" fmla="*/ 1265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414">
                  <a:moveTo>
                    <a:pt x="8095" y="1265"/>
                  </a:moveTo>
                  <a:lnTo>
                    <a:pt x="0" y="2656"/>
                  </a:lnTo>
                  <a:lnTo>
                    <a:pt x="25422" y="2909"/>
                  </a:lnTo>
                  <a:lnTo>
                    <a:pt x="50843" y="3415"/>
                  </a:lnTo>
                  <a:lnTo>
                    <a:pt x="33516" y="1644"/>
                  </a:lnTo>
                  <a:lnTo>
                    <a:pt x="16062" y="0"/>
                  </a:lnTo>
                  <a:lnTo>
                    <a:pt x="8095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6DFA378-D487-95D8-5A37-B436FB79C3A4}"/>
                </a:ext>
              </a:extLst>
            </p:cNvPr>
            <p:cNvSpPr/>
            <p:nvPr/>
          </p:nvSpPr>
          <p:spPr>
            <a:xfrm>
              <a:off x="9551669" y="6419153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98E5DE6-EAC2-F167-4E8E-916865073827}"/>
                </a:ext>
              </a:extLst>
            </p:cNvPr>
            <p:cNvSpPr/>
            <p:nvPr/>
          </p:nvSpPr>
          <p:spPr>
            <a:xfrm>
              <a:off x="10000032" y="6463041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4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8D7CC8B-0893-864C-9DF6-F9B11BE69BD1}"/>
                </a:ext>
              </a:extLst>
            </p:cNvPr>
            <p:cNvSpPr/>
            <p:nvPr/>
          </p:nvSpPr>
          <p:spPr>
            <a:xfrm>
              <a:off x="9850030" y="6366792"/>
              <a:ext cx="143045" cy="8220"/>
            </a:xfrm>
            <a:custGeom>
              <a:avLst/>
              <a:gdLst>
                <a:gd name="connsiteX0" fmla="*/ 9486 w 143045"/>
                <a:gd name="connsiteY0" fmla="*/ 2656 h 8220"/>
                <a:gd name="connsiteX1" fmla="*/ 0 w 143045"/>
                <a:gd name="connsiteY1" fmla="*/ 5438 h 8220"/>
                <a:gd name="connsiteX2" fmla="*/ 21627 w 143045"/>
                <a:gd name="connsiteY2" fmla="*/ 4174 h 8220"/>
                <a:gd name="connsiteX3" fmla="*/ 43128 w 143045"/>
                <a:gd name="connsiteY3" fmla="*/ 2909 h 8220"/>
                <a:gd name="connsiteX4" fmla="*/ 50843 w 143045"/>
                <a:gd name="connsiteY4" fmla="*/ 5312 h 8220"/>
                <a:gd name="connsiteX5" fmla="*/ 58685 w 143045"/>
                <a:gd name="connsiteY5" fmla="*/ 7715 h 8220"/>
                <a:gd name="connsiteX6" fmla="*/ 100802 w 143045"/>
                <a:gd name="connsiteY6" fmla="*/ 7968 h 8220"/>
                <a:gd name="connsiteX7" fmla="*/ 143046 w 143045"/>
                <a:gd name="connsiteY7" fmla="*/ 8221 h 8220"/>
                <a:gd name="connsiteX8" fmla="*/ 124959 w 143045"/>
                <a:gd name="connsiteY8" fmla="*/ 6071 h 8220"/>
                <a:gd name="connsiteX9" fmla="*/ 106999 w 143045"/>
                <a:gd name="connsiteY9" fmla="*/ 3794 h 8220"/>
                <a:gd name="connsiteX10" fmla="*/ 82084 w 143045"/>
                <a:gd name="connsiteY10" fmla="*/ 4806 h 8220"/>
                <a:gd name="connsiteX11" fmla="*/ 57167 w 143045"/>
                <a:gd name="connsiteY11" fmla="*/ 5818 h 8220"/>
                <a:gd name="connsiteX12" fmla="*/ 57167 w 143045"/>
                <a:gd name="connsiteY12" fmla="*/ 3162 h 8220"/>
                <a:gd name="connsiteX13" fmla="*/ 57167 w 143045"/>
                <a:gd name="connsiteY13" fmla="*/ 379 h 8220"/>
                <a:gd name="connsiteX14" fmla="*/ 38196 w 143045"/>
                <a:gd name="connsiteY14" fmla="*/ 126 h 8220"/>
                <a:gd name="connsiteX15" fmla="*/ 19224 w 143045"/>
                <a:gd name="connsiteY15" fmla="*/ 0 h 8220"/>
                <a:gd name="connsiteX16" fmla="*/ 9486 w 143045"/>
                <a:gd name="connsiteY16" fmla="*/ 2656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045" h="8220">
                  <a:moveTo>
                    <a:pt x="9486" y="2656"/>
                  </a:moveTo>
                  <a:lnTo>
                    <a:pt x="0" y="5438"/>
                  </a:lnTo>
                  <a:lnTo>
                    <a:pt x="21627" y="4174"/>
                  </a:lnTo>
                  <a:lnTo>
                    <a:pt x="43128" y="2909"/>
                  </a:lnTo>
                  <a:lnTo>
                    <a:pt x="50843" y="5312"/>
                  </a:lnTo>
                  <a:lnTo>
                    <a:pt x="58685" y="7715"/>
                  </a:lnTo>
                  <a:lnTo>
                    <a:pt x="100802" y="7968"/>
                  </a:lnTo>
                  <a:lnTo>
                    <a:pt x="143046" y="8221"/>
                  </a:lnTo>
                  <a:lnTo>
                    <a:pt x="124959" y="6071"/>
                  </a:lnTo>
                  <a:lnTo>
                    <a:pt x="106999" y="3794"/>
                  </a:lnTo>
                  <a:lnTo>
                    <a:pt x="82084" y="4806"/>
                  </a:lnTo>
                  <a:lnTo>
                    <a:pt x="57167" y="5818"/>
                  </a:lnTo>
                  <a:lnTo>
                    <a:pt x="57167" y="3162"/>
                  </a:lnTo>
                  <a:lnTo>
                    <a:pt x="57167" y="379"/>
                  </a:lnTo>
                  <a:lnTo>
                    <a:pt x="38196" y="126"/>
                  </a:lnTo>
                  <a:lnTo>
                    <a:pt x="19224" y="0"/>
                  </a:lnTo>
                  <a:lnTo>
                    <a:pt x="9486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AD65681-5F8A-D745-0DBC-96D747197377}"/>
                </a:ext>
              </a:extLst>
            </p:cNvPr>
            <p:cNvSpPr/>
            <p:nvPr/>
          </p:nvSpPr>
          <p:spPr>
            <a:xfrm>
              <a:off x="9534216" y="6383613"/>
              <a:ext cx="113891" cy="9232"/>
            </a:xfrm>
            <a:custGeom>
              <a:avLst/>
              <a:gdLst>
                <a:gd name="connsiteX0" fmla="*/ 0 w 113891"/>
                <a:gd name="connsiteY0" fmla="*/ 253 h 9232"/>
                <a:gd name="connsiteX1" fmla="*/ 7968 w 113891"/>
                <a:gd name="connsiteY1" fmla="*/ 2024 h 9232"/>
                <a:gd name="connsiteX2" fmla="*/ 27066 w 113891"/>
                <a:gd name="connsiteY2" fmla="*/ 5186 h 9232"/>
                <a:gd name="connsiteX3" fmla="*/ 54133 w 113891"/>
                <a:gd name="connsiteY3" fmla="*/ 9233 h 9232"/>
                <a:gd name="connsiteX4" fmla="*/ 85625 w 113891"/>
                <a:gd name="connsiteY4" fmla="*/ 7209 h 9232"/>
                <a:gd name="connsiteX5" fmla="*/ 113703 w 113891"/>
                <a:gd name="connsiteY5" fmla="*/ 4427 h 9232"/>
                <a:gd name="connsiteX6" fmla="*/ 55017 w 113891"/>
                <a:gd name="connsiteY6" fmla="*/ 1518 h 9232"/>
                <a:gd name="connsiteX7" fmla="*/ 16189 w 113891"/>
                <a:gd name="connsiteY7" fmla="*/ 253 h 9232"/>
                <a:gd name="connsiteX8" fmla="*/ 4301 w 113891"/>
                <a:gd name="connsiteY8" fmla="*/ 0 h 9232"/>
                <a:gd name="connsiteX9" fmla="*/ 0 w 113891"/>
                <a:gd name="connsiteY9" fmla="*/ 127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891" h="9232">
                  <a:moveTo>
                    <a:pt x="0" y="253"/>
                  </a:moveTo>
                  <a:cubicBezTo>
                    <a:pt x="0" y="253"/>
                    <a:pt x="3035" y="1138"/>
                    <a:pt x="7968" y="2024"/>
                  </a:cubicBezTo>
                  <a:cubicBezTo>
                    <a:pt x="13028" y="2909"/>
                    <a:pt x="19857" y="3921"/>
                    <a:pt x="27066" y="5186"/>
                  </a:cubicBezTo>
                  <a:lnTo>
                    <a:pt x="54133" y="9233"/>
                  </a:lnTo>
                  <a:lnTo>
                    <a:pt x="85625" y="7209"/>
                  </a:lnTo>
                  <a:cubicBezTo>
                    <a:pt x="102953" y="6071"/>
                    <a:pt x="115601" y="4806"/>
                    <a:pt x="113703" y="4427"/>
                  </a:cubicBezTo>
                  <a:cubicBezTo>
                    <a:pt x="111806" y="4047"/>
                    <a:pt x="85372" y="2783"/>
                    <a:pt x="55017" y="1518"/>
                  </a:cubicBezTo>
                  <a:cubicBezTo>
                    <a:pt x="39841" y="1012"/>
                    <a:pt x="26181" y="506"/>
                    <a:pt x="16189" y="253"/>
                  </a:cubicBezTo>
                  <a:cubicBezTo>
                    <a:pt x="11257" y="253"/>
                    <a:pt x="7209" y="127"/>
                    <a:pt x="4301" y="0"/>
                  </a:cubicBezTo>
                  <a:cubicBezTo>
                    <a:pt x="1518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47A3C91-DF90-EDA3-A6CD-7623F333D2C9}"/>
                </a:ext>
              </a:extLst>
            </p:cNvPr>
            <p:cNvSpPr/>
            <p:nvPr/>
          </p:nvSpPr>
          <p:spPr>
            <a:xfrm>
              <a:off x="10196578" y="6472890"/>
              <a:ext cx="13279" cy="2419"/>
            </a:xfrm>
            <a:custGeom>
              <a:avLst/>
              <a:gdLst>
                <a:gd name="connsiteX0" fmla="*/ 0 w 13279"/>
                <a:gd name="connsiteY0" fmla="*/ 1282 h 2419"/>
                <a:gd name="connsiteX1" fmla="*/ 6577 w 13279"/>
                <a:gd name="connsiteY1" fmla="*/ 2419 h 2419"/>
                <a:gd name="connsiteX2" fmla="*/ 13280 w 13279"/>
                <a:gd name="connsiteY2" fmla="*/ 1155 h 2419"/>
                <a:gd name="connsiteX3" fmla="*/ 6577 w 13279"/>
                <a:gd name="connsiteY3" fmla="*/ 16 h 2419"/>
                <a:gd name="connsiteX4" fmla="*/ 0 w 13279"/>
                <a:gd name="connsiteY4" fmla="*/ 1282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2"/>
                  </a:moveTo>
                  <a:cubicBezTo>
                    <a:pt x="0" y="1914"/>
                    <a:pt x="2909" y="2419"/>
                    <a:pt x="6577" y="2419"/>
                  </a:cubicBezTo>
                  <a:cubicBezTo>
                    <a:pt x="10245" y="2419"/>
                    <a:pt x="13280" y="1914"/>
                    <a:pt x="13280" y="1155"/>
                  </a:cubicBezTo>
                  <a:cubicBezTo>
                    <a:pt x="13280" y="523"/>
                    <a:pt x="10245" y="-110"/>
                    <a:pt x="6577" y="16"/>
                  </a:cubicBezTo>
                  <a:cubicBezTo>
                    <a:pt x="2909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7802044-6598-A334-0B1F-CE0F3AB07203}"/>
                </a:ext>
              </a:extLst>
            </p:cNvPr>
            <p:cNvSpPr/>
            <p:nvPr/>
          </p:nvSpPr>
          <p:spPr>
            <a:xfrm>
              <a:off x="10026592" y="645836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D13EAFA-26EE-A31D-E106-51B1E03DA6C9}"/>
                </a:ext>
              </a:extLst>
            </p:cNvPr>
            <p:cNvSpPr/>
            <p:nvPr/>
          </p:nvSpPr>
          <p:spPr>
            <a:xfrm>
              <a:off x="10039872" y="6451153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AB4FABEC-47D3-A8AD-8A58-798EFAA1DF8D}"/>
                </a:ext>
              </a:extLst>
            </p:cNvPr>
            <p:cNvSpPr/>
            <p:nvPr/>
          </p:nvSpPr>
          <p:spPr>
            <a:xfrm>
              <a:off x="9569250" y="6395123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0 w 35286"/>
                <a:gd name="connsiteY2" fmla="*/ 3162 h 3541"/>
                <a:gd name="connsiteX3" fmla="*/ 35287 w 35286"/>
                <a:gd name="connsiteY3" fmla="*/ 3541 h 3541"/>
                <a:gd name="connsiteX4" fmla="*/ 26433 w 35286"/>
                <a:gd name="connsiteY4" fmla="*/ 1771 h 3541"/>
                <a:gd name="connsiteX5" fmla="*/ 17706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0" y="3162"/>
                  </a:lnTo>
                  <a:lnTo>
                    <a:pt x="35287" y="3541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B677C9A-2139-C28D-2C7F-F1E70CB72A85}"/>
                </a:ext>
              </a:extLst>
            </p:cNvPr>
            <p:cNvSpPr/>
            <p:nvPr/>
          </p:nvSpPr>
          <p:spPr>
            <a:xfrm>
              <a:off x="9604284" y="6437240"/>
              <a:ext cx="13280" cy="2402"/>
            </a:xfrm>
            <a:custGeom>
              <a:avLst/>
              <a:gdLst>
                <a:gd name="connsiteX0" fmla="*/ 0 w 13280"/>
                <a:gd name="connsiteY0" fmla="*/ 1012 h 2402"/>
                <a:gd name="connsiteX1" fmla="*/ 6577 w 13280"/>
                <a:gd name="connsiteY1" fmla="*/ 2403 h 2402"/>
                <a:gd name="connsiteX2" fmla="*/ 13281 w 13280"/>
                <a:gd name="connsiteY2" fmla="*/ 1391 h 2402"/>
                <a:gd name="connsiteX3" fmla="*/ 6577 w 13280"/>
                <a:gd name="connsiteY3" fmla="*/ 0 h 2402"/>
                <a:gd name="connsiteX4" fmla="*/ 0 w 13280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012"/>
                  </a:moveTo>
                  <a:cubicBezTo>
                    <a:pt x="0" y="1644"/>
                    <a:pt x="3036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577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555A9E3-3321-33A0-3ED8-96AE8AA6F552}"/>
                </a:ext>
              </a:extLst>
            </p:cNvPr>
            <p:cNvSpPr/>
            <p:nvPr/>
          </p:nvSpPr>
          <p:spPr>
            <a:xfrm>
              <a:off x="9603272" y="6429272"/>
              <a:ext cx="47429" cy="6576"/>
            </a:xfrm>
            <a:custGeom>
              <a:avLst/>
              <a:gdLst>
                <a:gd name="connsiteX0" fmla="*/ 7462 w 47429"/>
                <a:gd name="connsiteY0" fmla="*/ 1138 h 6576"/>
                <a:gd name="connsiteX1" fmla="*/ 0 w 47429"/>
                <a:gd name="connsiteY1" fmla="*/ 2277 h 6576"/>
                <a:gd name="connsiteX2" fmla="*/ 23651 w 47429"/>
                <a:gd name="connsiteY2" fmla="*/ 4427 h 6576"/>
                <a:gd name="connsiteX3" fmla="*/ 47429 w 47429"/>
                <a:gd name="connsiteY3" fmla="*/ 6577 h 6576"/>
                <a:gd name="connsiteX4" fmla="*/ 31240 w 47429"/>
                <a:gd name="connsiteY4" fmla="*/ 3288 h 6576"/>
                <a:gd name="connsiteX5" fmla="*/ 14924 w 47429"/>
                <a:gd name="connsiteY5" fmla="*/ 0 h 6576"/>
                <a:gd name="connsiteX6" fmla="*/ 7462 w 47429"/>
                <a:gd name="connsiteY6" fmla="*/ 1138 h 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9" h="6576">
                  <a:moveTo>
                    <a:pt x="7462" y="1138"/>
                  </a:moveTo>
                  <a:lnTo>
                    <a:pt x="0" y="2277"/>
                  </a:lnTo>
                  <a:lnTo>
                    <a:pt x="23651" y="4427"/>
                  </a:lnTo>
                  <a:lnTo>
                    <a:pt x="47429" y="6577"/>
                  </a:lnTo>
                  <a:lnTo>
                    <a:pt x="31240" y="3288"/>
                  </a:lnTo>
                  <a:lnTo>
                    <a:pt x="14924" y="0"/>
                  </a:lnTo>
                  <a:lnTo>
                    <a:pt x="7462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81A8C3A-583B-E0E2-797C-FD7C063E5A18}"/>
                </a:ext>
              </a:extLst>
            </p:cNvPr>
            <p:cNvSpPr/>
            <p:nvPr/>
          </p:nvSpPr>
          <p:spPr>
            <a:xfrm>
              <a:off x="10053532" y="6457097"/>
              <a:ext cx="25801" cy="12142"/>
            </a:xfrm>
            <a:custGeom>
              <a:avLst/>
              <a:gdLst>
                <a:gd name="connsiteX0" fmla="*/ 0 w 25801"/>
                <a:gd name="connsiteY0" fmla="*/ 2403 h 12142"/>
                <a:gd name="connsiteX1" fmla="*/ 12901 w 25801"/>
                <a:gd name="connsiteY1" fmla="*/ 8474 h 12142"/>
                <a:gd name="connsiteX2" fmla="*/ 25801 w 25801"/>
                <a:gd name="connsiteY2" fmla="*/ 12142 h 12142"/>
                <a:gd name="connsiteX3" fmla="*/ 25801 w 25801"/>
                <a:gd name="connsiteY3" fmla="*/ 9739 h 12142"/>
                <a:gd name="connsiteX4" fmla="*/ 12901 w 25801"/>
                <a:gd name="connsiteY4" fmla="*/ 3668 h 12142"/>
                <a:gd name="connsiteX5" fmla="*/ 0 w 25801"/>
                <a:gd name="connsiteY5" fmla="*/ 0 h 12142"/>
                <a:gd name="connsiteX6" fmla="*/ 0 w 25801"/>
                <a:gd name="connsiteY6" fmla="*/ 2403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01" h="12142">
                  <a:moveTo>
                    <a:pt x="0" y="2403"/>
                  </a:moveTo>
                  <a:cubicBezTo>
                    <a:pt x="0" y="3794"/>
                    <a:pt x="5818" y="6450"/>
                    <a:pt x="12901" y="8474"/>
                  </a:cubicBezTo>
                  <a:lnTo>
                    <a:pt x="25801" y="12142"/>
                  </a:lnTo>
                  <a:lnTo>
                    <a:pt x="25801" y="9739"/>
                  </a:lnTo>
                  <a:cubicBezTo>
                    <a:pt x="25801" y="8474"/>
                    <a:pt x="19984" y="5692"/>
                    <a:pt x="12901" y="3668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04BF7F0-CE8C-8D8A-9D4C-F3C420CB0A40}"/>
                </a:ext>
              </a:extLst>
            </p:cNvPr>
            <p:cNvSpPr/>
            <p:nvPr/>
          </p:nvSpPr>
          <p:spPr>
            <a:xfrm>
              <a:off x="10066433" y="6477713"/>
              <a:ext cx="13153" cy="2529"/>
            </a:xfrm>
            <a:custGeom>
              <a:avLst/>
              <a:gdLst>
                <a:gd name="connsiteX0" fmla="*/ 0 w 13153"/>
                <a:gd name="connsiteY0" fmla="*/ 1264 h 2529"/>
                <a:gd name="connsiteX1" fmla="*/ 6576 w 13153"/>
                <a:gd name="connsiteY1" fmla="*/ 2530 h 2529"/>
                <a:gd name="connsiteX2" fmla="*/ 13153 w 13153"/>
                <a:gd name="connsiteY2" fmla="*/ 1264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4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4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08B66CB2-AFBF-209D-5AF6-ABE9EAE397EC}"/>
                </a:ext>
              </a:extLst>
            </p:cNvPr>
            <p:cNvSpPr/>
            <p:nvPr/>
          </p:nvSpPr>
          <p:spPr>
            <a:xfrm>
              <a:off x="9600616" y="637703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5C2907D-C1A1-6D79-106C-81E025740B3D}"/>
                </a:ext>
              </a:extLst>
            </p:cNvPr>
            <p:cNvSpPr/>
            <p:nvPr/>
          </p:nvSpPr>
          <p:spPr>
            <a:xfrm>
              <a:off x="10079586" y="6481760"/>
              <a:ext cx="17833" cy="6450"/>
            </a:xfrm>
            <a:custGeom>
              <a:avLst/>
              <a:gdLst>
                <a:gd name="connsiteX0" fmla="*/ 0 w 17833"/>
                <a:gd name="connsiteY0" fmla="*/ 3289 h 6450"/>
                <a:gd name="connsiteX1" fmla="*/ 0 w 17833"/>
                <a:gd name="connsiteY1" fmla="*/ 6450 h 6450"/>
                <a:gd name="connsiteX2" fmla="*/ 8854 w 17833"/>
                <a:gd name="connsiteY2" fmla="*/ 4933 h 6450"/>
                <a:gd name="connsiteX3" fmla="*/ 17834 w 17833"/>
                <a:gd name="connsiteY3" fmla="*/ 3289 h 6450"/>
                <a:gd name="connsiteX4" fmla="*/ 8854 w 17833"/>
                <a:gd name="connsiteY4" fmla="*/ 1644 h 6450"/>
                <a:gd name="connsiteX5" fmla="*/ 0 w 17833"/>
                <a:gd name="connsiteY5" fmla="*/ 0 h 6450"/>
                <a:gd name="connsiteX6" fmla="*/ 0 w 17833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0" y="3289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834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8A15C3A4-2269-8625-E1A9-87E9EA74D2B6}"/>
                </a:ext>
              </a:extLst>
            </p:cNvPr>
            <p:cNvSpPr/>
            <p:nvPr/>
          </p:nvSpPr>
          <p:spPr>
            <a:xfrm>
              <a:off x="9933252" y="6395629"/>
              <a:ext cx="17707" cy="6450"/>
            </a:xfrm>
            <a:custGeom>
              <a:avLst/>
              <a:gdLst>
                <a:gd name="connsiteX0" fmla="*/ 127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4932 h 6450"/>
                <a:gd name="connsiteX3" fmla="*/ 17707 w 17707"/>
                <a:gd name="connsiteY3" fmla="*/ 3415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127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289"/>
                  </a:moveTo>
                  <a:lnTo>
                    <a:pt x="0" y="6450"/>
                  </a:lnTo>
                  <a:lnTo>
                    <a:pt x="8854" y="4932"/>
                  </a:lnTo>
                  <a:lnTo>
                    <a:pt x="17707" y="3415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05E100-3828-42A7-F8DB-92DFE4832963}"/>
                </a:ext>
              </a:extLst>
            </p:cNvPr>
            <p:cNvSpPr/>
            <p:nvPr/>
          </p:nvSpPr>
          <p:spPr>
            <a:xfrm>
              <a:off x="9606687" y="6388293"/>
              <a:ext cx="238536" cy="34907"/>
            </a:xfrm>
            <a:custGeom>
              <a:avLst/>
              <a:gdLst>
                <a:gd name="connsiteX0" fmla="*/ 13281 w 238536"/>
                <a:gd name="connsiteY0" fmla="*/ 9360 h 34907"/>
                <a:gd name="connsiteX1" fmla="*/ 0 w 238536"/>
                <a:gd name="connsiteY1" fmla="*/ 9739 h 34907"/>
                <a:gd name="connsiteX2" fmla="*/ 33137 w 238536"/>
                <a:gd name="connsiteY2" fmla="*/ 11383 h 34907"/>
                <a:gd name="connsiteX3" fmla="*/ 66275 w 238536"/>
                <a:gd name="connsiteY3" fmla="*/ 13027 h 34907"/>
                <a:gd name="connsiteX4" fmla="*/ 63998 w 238536"/>
                <a:gd name="connsiteY4" fmla="*/ 15430 h 34907"/>
                <a:gd name="connsiteX5" fmla="*/ 75254 w 238536"/>
                <a:gd name="connsiteY5" fmla="*/ 21122 h 34907"/>
                <a:gd name="connsiteX6" fmla="*/ 88787 w 238536"/>
                <a:gd name="connsiteY6" fmla="*/ 24410 h 34907"/>
                <a:gd name="connsiteX7" fmla="*/ 97894 w 238536"/>
                <a:gd name="connsiteY7" fmla="*/ 23525 h 34907"/>
                <a:gd name="connsiteX8" fmla="*/ 126225 w 238536"/>
                <a:gd name="connsiteY8" fmla="*/ 25295 h 34907"/>
                <a:gd name="connsiteX9" fmla="*/ 145323 w 238536"/>
                <a:gd name="connsiteY9" fmla="*/ 27825 h 34907"/>
                <a:gd name="connsiteX10" fmla="*/ 122178 w 238536"/>
                <a:gd name="connsiteY10" fmla="*/ 27446 h 34907"/>
                <a:gd name="connsiteX11" fmla="*/ 99032 w 238536"/>
                <a:gd name="connsiteY11" fmla="*/ 27066 h 34907"/>
                <a:gd name="connsiteX12" fmla="*/ 99032 w 238536"/>
                <a:gd name="connsiteY12" fmla="*/ 29216 h 34907"/>
                <a:gd name="connsiteX13" fmla="*/ 119395 w 238536"/>
                <a:gd name="connsiteY13" fmla="*/ 33137 h 34907"/>
                <a:gd name="connsiteX14" fmla="*/ 139758 w 238536"/>
                <a:gd name="connsiteY14" fmla="*/ 34908 h 34907"/>
                <a:gd name="connsiteX15" fmla="*/ 147346 w 238536"/>
                <a:gd name="connsiteY15" fmla="*/ 31493 h 34907"/>
                <a:gd name="connsiteX16" fmla="*/ 154935 w 238536"/>
                <a:gd name="connsiteY16" fmla="*/ 28078 h 34907"/>
                <a:gd name="connsiteX17" fmla="*/ 166824 w 238536"/>
                <a:gd name="connsiteY17" fmla="*/ 29596 h 34907"/>
                <a:gd name="connsiteX18" fmla="*/ 178713 w 238536"/>
                <a:gd name="connsiteY18" fmla="*/ 31114 h 34907"/>
                <a:gd name="connsiteX19" fmla="*/ 178713 w 238536"/>
                <a:gd name="connsiteY19" fmla="*/ 29722 h 34907"/>
                <a:gd name="connsiteX20" fmla="*/ 152406 w 238536"/>
                <a:gd name="connsiteY20" fmla="*/ 23146 h 34907"/>
                <a:gd name="connsiteX21" fmla="*/ 125972 w 238536"/>
                <a:gd name="connsiteY21" fmla="*/ 17833 h 34907"/>
                <a:gd name="connsiteX22" fmla="*/ 106115 w 238536"/>
                <a:gd name="connsiteY22" fmla="*/ 17454 h 34907"/>
                <a:gd name="connsiteX23" fmla="*/ 86258 w 238536"/>
                <a:gd name="connsiteY23" fmla="*/ 17075 h 34907"/>
                <a:gd name="connsiteX24" fmla="*/ 86258 w 238536"/>
                <a:gd name="connsiteY24" fmla="*/ 13280 h 34907"/>
                <a:gd name="connsiteX25" fmla="*/ 86384 w 238536"/>
                <a:gd name="connsiteY25" fmla="*/ 9486 h 34907"/>
                <a:gd name="connsiteX26" fmla="*/ 122683 w 238536"/>
                <a:gd name="connsiteY26" fmla="*/ 10877 h 34907"/>
                <a:gd name="connsiteX27" fmla="*/ 174918 w 238536"/>
                <a:gd name="connsiteY27" fmla="*/ 14545 h 34907"/>
                <a:gd name="connsiteX28" fmla="*/ 190728 w 238536"/>
                <a:gd name="connsiteY28" fmla="*/ 16822 h 34907"/>
                <a:gd name="connsiteX29" fmla="*/ 214633 w 238536"/>
                <a:gd name="connsiteY29" fmla="*/ 14419 h 34907"/>
                <a:gd name="connsiteX30" fmla="*/ 238537 w 238536"/>
                <a:gd name="connsiteY30" fmla="*/ 12016 h 34907"/>
                <a:gd name="connsiteX31" fmla="*/ 209826 w 238536"/>
                <a:gd name="connsiteY31" fmla="*/ 13027 h 34907"/>
                <a:gd name="connsiteX32" fmla="*/ 181116 w 238536"/>
                <a:gd name="connsiteY32" fmla="*/ 14039 h 34907"/>
                <a:gd name="connsiteX33" fmla="*/ 172642 w 238536"/>
                <a:gd name="connsiteY33" fmla="*/ 8980 h 34907"/>
                <a:gd name="connsiteX34" fmla="*/ 164168 w 238536"/>
                <a:gd name="connsiteY34" fmla="*/ 3921 h 34907"/>
                <a:gd name="connsiteX35" fmla="*/ 151773 w 238536"/>
                <a:gd name="connsiteY35" fmla="*/ 3668 h 34907"/>
                <a:gd name="connsiteX36" fmla="*/ 139378 w 238536"/>
                <a:gd name="connsiteY36" fmla="*/ 5818 h 34907"/>
                <a:gd name="connsiteX37" fmla="*/ 139378 w 238536"/>
                <a:gd name="connsiteY37" fmla="*/ 8221 h 34907"/>
                <a:gd name="connsiteX38" fmla="*/ 124707 w 238536"/>
                <a:gd name="connsiteY38" fmla="*/ 7968 h 34907"/>
                <a:gd name="connsiteX39" fmla="*/ 110035 w 238536"/>
                <a:gd name="connsiteY39" fmla="*/ 7715 h 34907"/>
                <a:gd name="connsiteX40" fmla="*/ 116486 w 238536"/>
                <a:gd name="connsiteY40" fmla="*/ 4806 h 34907"/>
                <a:gd name="connsiteX41" fmla="*/ 122936 w 238536"/>
                <a:gd name="connsiteY41" fmla="*/ 1897 h 34907"/>
                <a:gd name="connsiteX42" fmla="*/ 91570 w 238536"/>
                <a:gd name="connsiteY42" fmla="*/ 1012 h 34907"/>
                <a:gd name="connsiteX43" fmla="*/ 60203 w 238536"/>
                <a:gd name="connsiteY43" fmla="*/ 0 h 34907"/>
                <a:gd name="connsiteX44" fmla="*/ 60203 w 238536"/>
                <a:gd name="connsiteY44" fmla="*/ 2277 h 34907"/>
                <a:gd name="connsiteX45" fmla="*/ 60203 w 238536"/>
                <a:gd name="connsiteY45" fmla="*/ 4553 h 34907"/>
                <a:gd name="connsiteX46" fmla="*/ 72472 w 238536"/>
                <a:gd name="connsiteY46" fmla="*/ 3415 h 34907"/>
                <a:gd name="connsiteX47" fmla="*/ 84740 w 238536"/>
                <a:gd name="connsiteY47" fmla="*/ 2277 h 34907"/>
                <a:gd name="connsiteX48" fmla="*/ 92835 w 238536"/>
                <a:gd name="connsiteY48" fmla="*/ 4806 h 34907"/>
                <a:gd name="connsiteX49" fmla="*/ 100803 w 238536"/>
                <a:gd name="connsiteY49" fmla="*/ 7336 h 34907"/>
                <a:gd name="connsiteX50" fmla="*/ 63745 w 238536"/>
                <a:gd name="connsiteY50" fmla="*/ 8095 h 34907"/>
                <a:gd name="connsiteX51" fmla="*/ 13533 w 238536"/>
                <a:gd name="connsiteY51" fmla="*/ 9233 h 3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8536" h="34907">
                  <a:moveTo>
                    <a:pt x="13281" y="9360"/>
                  </a:moveTo>
                  <a:lnTo>
                    <a:pt x="0" y="9739"/>
                  </a:lnTo>
                  <a:lnTo>
                    <a:pt x="33137" y="11383"/>
                  </a:lnTo>
                  <a:lnTo>
                    <a:pt x="66275" y="13027"/>
                  </a:lnTo>
                  <a:lnTo>
                    <a:pt x="63998" y="15430"/>
                  </a:lnTo>
                  <a:cubicBezTo>
                    <a:pt x="62733" y="16695"/>
                    <a:pt x="67918" y="19225"/>
                    <a:pt x="75254" y="21122"/>
                  </a:cubicBezTo>
                  <a:lnTo>
                    <a:pt x="88787" y="24410"/>
                  </a:lnTo>
                  <a:lnTo>
                    <a:pt x="97894" y="23525"/>
                  </a:lnTo>
                  <a:cubicBezTo>
                    <a:pt x="102953" y="23019"/>
                    <a:pt x="115601" y="23778"/>
                    <a:pt x="126225" y="25295"/>
                  </a:cubicBezTo>
                  <a:lnTo>
                    <a:pt x="145323" y="27825"/>
                  </a:lnTo>
                  <a:lnTo>
                    <a:pt x="122178" y="27446"/>
                  </a:lnTo>
                  <a:lnTo>
                    <a:pt x="99032" y="27066"/>
                  </a:lnTo>
                  <a:lnTo>
                    <a:pt x="99032" y="29216"/>
                  </a:lnTo>
                  <a:cubicBezTo>
                    <a:pt x="99032" y="30355"/>
                    <a:pt x="108139" y="32252"/>
                    <a:pt x="119395" y="33137"/>
                  </a:cubicBezTo>
                  <a:lnTo>
                    <a:pt x="139758" y="34908"/>
                  </a:lnTo>
                  <a:lnTo>
                    <a:pt x="147346" y="31493"/>
                  </a:lnTo>
                  <a:lnTo>
                    <a:pt x="154935" y="28078"/>
                  </a:lnTo>
                  <a:lnTo>
                    <a:pt x="166824" y="29596"/>
                  </a:lnTo>
                  <a:lnTo>
                    <a:pt x="178713" y="31114"/>
                  </a:lnTo>
                  <a:lnTo>
                    <a:pt x="178713" y="29722"/>
                  </a:lnTo>
                  <a:cubicBezTo>
                    <a:pt x="178713" y="28963"/>
                    <a:pt x="166824" y="26054"/>
                    <a:pt x="152406" y="23146"/>
                  </a:cubicBezTo>
                  <a:lnTo>
                    <a:pt x="125972" y="17833"/>
                  </a:lnTo>
                  <a:lnTo>
                    <a:pt x="106115" y="17454"/>
                  </a:lnTo>
                  <a:lnTo>
                    <a:pt x="86258" y="17075"/>
                  </a:lnTo>
                  <a:lnTo>
                    <a:pt x="86258" y="13280"/>
                  </a:lnTo>
                  <a:cubicBezTo>
                    <a:pt x="86258" y="13280"/>
                    <a:pt x="86384" y="9486"/>
                    <a:pt x="86384" y="9486"/>
                  </a:cubicBezTo>
                  <a:lnTo>
                    <a:pt x="122683" y="10877"/>
                  </a:lnTo>
                  <a:cubicBezTo>
                    <a:pt x="142793" y="11636"/>
                    <a:pt x="166318" y="13280"/>
                    <a:pt x="174918" y="14545"/>
                  </a:cubicBezTo>
                  <a:lnTo>
                    <a:pt x="190728" y="16822"/>
                  </a:lnTo>
                  <a:lnTo>
                    <a:pt x="214633" y="14419"/>
                  </a:lnTo>
                  <a:lnTo>
                    <a:pt x="238537" y="12016"/>
                  </a:lnTo>
                  <a:lnTo>
                    <a:pt x="209826" y="13027"/>
                  </a:lnTo>
                  <a:lnTo>
                    <a:pt x="181116" y="14039"/>
                  </a:lnTo>
                  <a:lnTo>
                    <a:pt x="172642" y="8980"/>
                  </a:lnTo>
                  <a:lnTo>
                    <a:pt x="164168" y="3921"/>
                  </a:lnTo>
                  <a:lnTo>
                    <a:pt x="151773" y="3668"/>
                  </a:lnTo>
                  <a:cubicBezTo>
                    <a:pt x="145070" y="3541"/>
                    <a:pt x="139378" y="4553"/>
                    <a:pt x="139378" y="5818"/>
                  </a:cubicBezTo>
                  <a:lnTo>
                    <a:pt x="139378" y="8221"/>
                  </a:lnTo>
                  <a:cubicBezTo>
                    <a:pt x="139378" y="8221"/>
                    <a:pt x="124707" y="7968"/>
                    <a:pt x="124707" y="7968"/>
                  </a:cubicBezTo>
                  <a:lnTo>
                    <a:pt x="110035" y="7715"/>
                  </a:lnTo>
                  <a:lnTo>
                    <a:pt x="116486" y="4806"/>
                  </a:lnTo>
                  <a:lnTo>
                    <a:pt x="122936" y="1897"/>
                  </a:lnTo>
                  <a:lnTo>
                    <a:pt x="91570" y="1012"/>
                  </a:lnTo>
                  <a:lnTo>
                    <a:pt x="60203" y="0"/>
                  </a:lnTo>
                  <a:lnTo>
                    <a:pt x="60203" y="2277"/>
                  </a:lnTo>
                  <a:cubicBezTo>
                    <a:pt x="60203" y="2277"/>
                    <a:pt x="60203" y="4553"/>
                    <a:pt x="60203" y="4553"/>
                  </a:cubicBezTo>
                  <a:lnTo>
                    <a:pt x="72472" y="3415"/>
                  </a:lnTo>
                  <a:lnTo>
                    <a:pt x="84740" y="2277"/>
                  </a:lnTo>
                  <a:lnTo>
                    <a:pt x="92835" y="4806"/>
                  </a:lnTo>
                  <a:lnTo>
                    <a:pt x="100803" y="7336"/>
                  </a:lnTo>
                  <a:lnTo>
                    <a:pt x="63745" y="8095"/>
                  </a:lnTo>
                  <a:cubicBezTo>
                    <a:pt x="43508" y="8601"/>
                    <a:pt x="20869" y="9106"/>
                    <a:pt x="13533" y="92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46F4243D-3867-FEE9-9C85-FE34B1960D87}"/>
                </a:ext>
              </a:extLst>
            </p:cNvPr>
            <p:cNvSpPr/>
            <p:nvPr/>
          </p:nvSpPr>
          <p:spPr>
            <a:xfrm>
              <a:off x="9745812" y="6396767"/>
              <a:ext cx="13280" cy="2529"/>
            </a:xfrm>
            <a:custGeom>
              <a:avLst/>
              <a:gdLst>
                <a:gd name="connsiteX0" fmla="*/ 0 w 13280"/>
                <a:gd name="connsiteY0" fmla="*/ 1138 h 2529"/>
                <a:gd name="connsiteX1" fmla="*/ 6577 w 13280"/>
                <a:gd name="connsiteY1" fmla="*/ 0 h 2529"/>
                <a:gd name="connsiteX2" fmla="*/ 13281 w 13280"/>
                <a:gd name="connsiteY2" fmla="*/ 1391 h 2529"/>
                <a:gd name="connsiteX3" fmla="*/ 6577 w 13280"/>
                <a:gd name="connsiteY3" fmla="*/ 2530 h 2529"/>
                <a:gd name="connsiteX4" fmla="*/ 0 w 13280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1" y="632"/>
                    <a:pt x="13281" y="1391"/>
                  </a:cubicBezTo>
                  <a:cubicBezTo>
                    <a:pt x="13281" y="2024"/>
                    <a:pt x="10245" y="2530"/>
                    <a:pt x="6577" y="2530"/>
                  </a:cubicBezTo>
                  <a:cubicBezTo>
                    <a:pt x="2910" y="2530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52C96CF-15DD-F06B-5EEA-E08C88318E05}"/>
                </a:ext>
              </a:extLst>
            </p:cNvPr>
            <p:cNvSpPr/>
            <p:nvPr/>
          </p:nvSpPr>
          <p:spPr>
            <a:xfrm>
              <a:off x="9609090" y="6391075"/>
              <a:ext cx="35287" cy="3667"/>
            </a:xfrm>
            <a:custGeom>
              <a:avLst/>
              <a:gdLst>
                <a:gd name="connsiteX0" fmla="*/ 8854 w 35287"/>
                <a:gd name="connsiteY0" fmla="*/ 1391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771 h 3667"/>
                <a:gd name="connsiteX5" fmla="*/ 17707 w 35287"/>
                <a:gd name="connsiteY5" fmla="*/ 0 h 3667"/>
                <a:gd name="connsiteX6" fmla="*/ 8854 w 35287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391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04DD912-96B4-7E48-68A0-296D117D4411}"/>
                </a:ext>
              </a:extLst>
            </p:cNvPr>
            <p:cNvSpPr/>
            <p:nvPr/>
          </p:nvSpPr>
          <p:spPr>
            <a:xfrm>
              <a:off x="9951085" y="6379946"/>
              <a:ext cx="94858" cy="12141"/>
            </a:xfrm>
            <a:custGeom>
              <a:avLst/>
              <a:gdLst>
                <a:gd name="connsiteX0" fmla="*/ 0 w 94858"/>
                <a:gd name="connsiteY0" fmla="*/ 3288 h 12141"/>
                <a:gd name="connsiteX1" fmla="*/ 13659 w 94858"/>
                <a:gd name="connsiteY1" fmla="*/ 9486 h 12141"/>
                <a:gd name="connsiteX2" fmla="*/ 27319 w 94858"/>
                <a:gd name="connsiteY2" fmla="*/ 12142 h 12141"/>
                <a:gd name="connsiteX3" fmla="*/ 61088 w 94858"/>
                <a:gd name="connsiteY3" fmla="*/ 12142 h 12141"/>
                <a:gd name="connsiteX4" fmla="*/ 94858 w 94858"/>
                <a:gd name="connsiteY4" fmla="*/ 12142 h 12141"/>
                <a:gd name="connsiteX5" fmla="*/ 68424 w 94858"/>
                <a:gd name="connsiteY5" fmla="*/ 9991 h 12141"/>
                <a:gd name="connsiteX6" fmla="*/ 41991 w 94858"/>
                <a:gd name="connsiteY6" fmla="*/ 7842 h 12141"/>
                <a:gd name="connsiteX7" fmla="*/ 61847 w 94858"/>
                <a:gd name="connsiteY7" fmla="*/ 7842 h 12141"/>
                <a:gd name="connsiteX8" fmla="*/ 81704 w 94858"/>
                <a:gd name="connsiteY8" fmla="*/ 7462 h 12141"/>
                <a:gd name="connsiteX9" fmla="*/ 48567 w 94858"/>
                <a:gd name="connsiteY9" fmla="*/ 3794 h 12141"/>
                <a:gd name="connsiteX10" fmla="*/ 7842 w 94858"/>
                <a:gd name="connsiteY10" fmla="*/ 0 h 12141"/>
                <a:gd name="connsiteX11" fmla="*/ 127 w 94858"/>
                <a:gd name="connsiteY11" fmla="*/ 3415 h 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858" h="12141">
                  <a:moveTo>
                    <a:pt x="0" y="3288"/>
                  </a:moveTo>
                  <a:cubicBezTo>
                    <a:pt x="0" y="5185"/>
                    <a:pt x="6071" y="7968"/>
                    <a:pt x="13659" y="9486"/>
                  </a:cubicBezTo>
                  <a:lnTo>
                    <a:pt x="27319" y="12142"/>
                  </a:lnTo>
                  <a:lnTo>
                    <a:pt x="61088" y="12142"/>
                  </a:lnTo>
                  <a:cubicBezTo>
                    <a:pt x="61088" y="12142"/>
                    <a:pt x="94858" y="12142"/>
                    <a:pt x="94858" y="12142"/>
                  </a:cubicBezTo>
                  <a:lnTo>
                    <a:pt x="68424" y="9991"/>
                  </a:lnTo>
                  <a:lnTo>
                    <a:pt x="41991" y="7842"/>
                  </a:lnTo>
                  <a:lnTo>
                    <a:pt x="61847" y="7842"/>
                  </a:lnTo>
                  <a:cubicBezTo>
                    <a:pt x="61847" y="7842"/>
                    <a:pt x="81704" y="7462"/>
                    <a:pt x="81704" y="7462"/>
                  </a:cubicBezTo>
                  <a:lnTo>
                    <a:pt x="48567" y="3794"/>
                  </a:lnTo>
                  <a:cubicBezTo>
                    <a:pt x="30354" y="1897"/>
                    <a:pt x="12141" y="126"/>
                    <a:pt x="7842" y="0"/>
                  </a:cubicBezTo>
                  <a:cubicBezTo>
                    <a:pt x="3541" y="0"/>
                    <a:pt x="127" y="1391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DEFC319E-FB99-E013-617E-233793F8FF99}"/>
                </a:ext>
              </a:extLst>
            </p:cNvPr>
            <p:cNvSpPr/>
            <p:nvPr/>
          </p:nvSpPr>
          <p:spPr>
            <a:xfrm>
              <a:off x="9959938" y="6384625"/>
              <a:ext cx="30481" cy="5691"/>
            </a:xfrm>
            <a:custGeom>
              <a:avLst/>
              <a:gdLst>
                <a:gd name="connsiteX0" fmla="*/ 0 w 30481"/>
                <a:gd name="connsiteY0" fmla="*/ 1012 h 5691"/>
                <a:gd name="connsiteX1" fmla="*/ 5818 w 30481"/>
                <a:gd name="connsiteY1" fmla="*/ 0 h 5691"/>
                <a:gd name="connsiteX2" fmla="*/ 21122 w 30481"/>
                <a:gd name="connsiteY2" fmla="*/ 2909 h 5691"/>
                <a:gd name="connsiteX3" fmla="*/ 30481 w 30481"/>
                <a:gd name="connsiteY3" fmla="*/ 5691 h 5691"/>
                <a:gd name="connsiteX4" fmla="*/ 15304 w 30481"/>
                <a:gd name="connsiteY4" fmla="*/ 3921 h 5691"/>
                <a:gd name="connsiteX5" fmla="*/ 0 w 30481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691">
                  <a:moveTo>
                    <a:pt x="0" y="1012"/>
                  </a:moveTo>
                  <a:cubicBezTo>
                    <a:pt x="0" y="1012"/>
                    <a:pt x="2656" y="0"/>
                    <a:pt x="5818" y="0"/>
                  </a:cubicBezTo>
                  <a:cubicBezTo>
                    <a:pt x="8980" y="0"/>
                    <a:pt x="15936" y="1391"/>
                    <a:pt x="21122" y="2909"/>
                  </a:cubicBezTo>
                  <a:lnTo>
                    <a:pt x="30481" y="5691"/>
                  </a:lnTo>
                  <a:lnTo>
                    <a:pt x="15304" y="3921"/>
                  </a:lnTo>
                  <a:cubicBezTo>
                    <a:pt x="6957" y="2909"/>
                    <a:pt x="0" y="1644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FAC9A6E-75D2-EFAD-BC2B-7B55EBF313E2}"/>
                </a:ext>
              </a:extLst>
            </p:cNvPr>
            <p:cNvSpPr/>
            <p:nvPr/>
          </p:nvSpPr>
          <p:spPr>
            <a:xfrm>
              <a:off x="9999779" y="646215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264"/>
                  </a:cubicBezTo>
                  <a:cubicBezTo>
                    <a:pt x="13280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A3A1600F-47D4-7E23-E03C-B5BB462ACD9D}"/>
                </a:ext>
              </a:extLst>
            </p:cNvPr>
            <p:cNvSpPr/>
            <p:nvPr/>
          </p:nvSpPr>
          <p:spPr>
            <a:xfrm>
              <a:off x="9993202" y="6454567"/>
              <a:ext cx="66274" cy="2656"/>
            </a:xfrm>
            <a:custGeom>
              <a:avLst/>
              <a:gdLst>
                <a:gd name="connsiteX0" fmla="*/ 16569 w 66274"/>
                <a:gd name="connsiteY0" fmla="*/ 1139 h 2656"/>
                <a:gd name="connsiteX1" fmla="*/ 0 w 66274"/>
                <a:gd name="connsiteY1" fmla="*/ 2277 h 2656"/>
                <a:gd name="connsiteX2" fmla="*/ 33264 w 66274"/>
                <a:gd name="connsiteY2" fmla="*/ 2530 h 2656"/>
                <a:gd name="connsiteX3" fmla="*/ 66275 w 66274"/>
                <a:gd name="connsiteY3" fmla="*/ 2656 h 2656"/>
                <a:gd name="connsiteX4" fmla="*/ 49706 w 66274"/>
                <a:gd name="connsiteY4" fmla="*/ 1265 h 2656"/>
                <a:gd name="connsiteX5" fmla="*/ 33264 w 66274"/>
                <a:gd name="connsiteY5" fmla="*/ 0 h 2656"/>
                <a:gd name="connsiteX6" fmla="*/ 16569 w 66274"/>
                <a:gd name="connsiteY6" fmla="*/ 1139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74" h="2656">
                  <a:moveTo>
                    <a:pt x="16569" y="1139"/>
                  </a:moveTo>
                  <a:lnTo>
                    <a:pt x="0" y="2277"/>
                  </a:lnTo>
                  <a:lnTo>
                    <a:pt x="33264" y="2530"/>
                  </a:lnTo>
                  <a:lnTo>
                    <a:pt x="66275" y="2656"/>
                  </a:lnTo>
                  <a:lnTo>
                    <a:pt x="49706" y="1265"/>
                  </a:lnTo>
                  <a:lnTo>
                    <a:pt x="33264" y="0"/>
                  </a:lnTo>
                  <a:lnTo>
                    <a:pt x="16569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9DE71690-C243-F8DF-DC87-E0B8C8966211}"/>
                </a:ext>
              </a:extLst>
            </p:cNvPr>
            <p:cNvSpPr/>
            <p:nvPr/>
          </p:nvSpPr>
          <p:spPr>
            <a:xfrm>
              <a:off x="9657404" y="642863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6795CF7-2C79-B6DF-B406-87AA369DAE83}"/>
                </a:ext>
              </a:extLst>
            </p:cNvPr>
            <p:cNvSpPr/>
            <p:nvPr/>
          </p:nvSpPr>
          <p:spPr>
            <a:xfrm>
              <a:off x="10106273" y="6446220"/>
              <a:ext cx="26560" cy="5185"/>
            </a:xfrm>
            <a:custGeom>
              <a:avLst/>
              <a:gdLst>
                <a:gd name="connsiteX0" fmla="*/ 0 w 26560"/>
                <a:gd name="connsiteY0" fmla="*/ 2656 h 5185"/>
                <a:gd name="connsiteX1" fmla="*/ 0 w 26560"/>
                <a:gd name="connsiteY1" fmla="*/ 5185 h 5185"/>
                <a:gd name="connsiteX2" fmla="*/ 13281 w 26560"/>
                <a:gd name="connsiteY2" fmla="*/ 3668 h 5185"/>
                <a:gd name="connsiteX3" fmla="*/ 26561 w 26560"/>
                <a:gd name="connsiteY3" fmla="*/ 1138 h 5185"/>
                <a:gd name="connsiteX4" fmla="*/ 13281 w 26560"/>
                <a:gd name="connsiteY4" fmla="*/ 0 h 5185"/>
                <a:gd name="connsiteX5" fmla="*/ 0 w 26560"/>
                <a:gd name="connsiteY5" fmla="*/ 0 h 5185"/>
                <a:gd name="connsiteX6" fmla="*/ 0 w 26560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185">
                  <a:moveTo>
                    <a:pt x="0" y="2656"/>
                  </a:moveTo>
                  <a:lnTo>
                    <a:pt x="0" y="5185"/>
                  </a:lnTo>
                  <a:lnTo>
                    <a:pt x="13281" y="3668"/>
                  </a:lnTo>
                  <a:cubicBezTo>
                    <a:pt x="20616" y="2909"/>
                    <a:pt x="26561" y="1644"/>
                    <a:pt x="26561" y="1138"/>
                  </a:cubicBezTo>
                  <a:cubicBezTo>
                    <a:pt x="26561" y="506"/>
                    <a:pt x="20616" y="0"/>
                    <a:pt x="13281" y="0"/>
                  </a:cubicBezTo>
                  <a:lnTo>
                    <a:pt x="0" y="0"/>
                  </a:lnTo>
                  <a:cubicBezTo>
                    <a:pt x="0" y="0"/>
                    <a:pt x="0" y="2530"/>
                    <a:pt x="0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60D9000-3641-1E78-55A4-F262F0962DCA}"/>
                </a:ext>
              </a:extLst>
            </p:cNvPr>
            <p:cNvSpPr/>
            <p:nvPr/>
          </p:nvSpPr>
          <p:spPr>
            <a:xfrm>
              <a:off x="10119553" y="6499467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6 w 13279"/>
                <a:gd name="connsiteY1" fmla="*/ 2529 h 2528"/>
                <a:gd name="connsiteX2" fmla="*/ 13280 w 13279"/>
                <a:gd name="connsiteY2" fmla="*/ 1264 h 2528"/>
                <a:gd name="connsiteX3" fmla="*/ 6576 w 13279"/>
                <a:gd name="connsiteY3" fmla="*/ 0 h 2528"/>
                <a:gd name="connsiteX4" fmla="*/ 0 w 13279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2909" y="2529"/>
                    <a:pt x="6576" y="2529"/>
                  </a:cubicBezTo>
                  <a:cubicBezTo>
                    <a:pt x="10245" y="2529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DB815951-374E-4FA0-A145-49BE297AC24A}"/>
                </a:ext>
              </a:extLst>
            </p:cNvPr>
            <p:cNvSpPr/>
            <p:nvPr/>
          </p:nvSpPr>
          <p:spPr>
            <a:xfrm>
              <a:off x="10114999" y="6472147"/>
              <a:ext cx="35540" cy="3161"/>
            </a:xfrm>
            <a:custGeom>
              <a:avLst/>
              <a:gdLst>
                <a:gd name="connsiteX0" fmla="*/ 8980 w 35540"/>
                <a:gd name="connsiteY0" fmla="*/ 1644 h 3161"/>
                <a:gd name="connsiteX1" fmla="*/ 0 w 35540"/>
                <a:gd name="connsiteY1" fmla="*/ 3162 h 3161"/>
                <a:gd name="connsiteX2" fmla="*/ 17834 w 35540"/>
                <a:gd name="connsiteY2" fmla="*/ 3162 h 3161"/>
                <a:gd name="connsiteX3" fmla="*/ 35540 w 35540"/>
                <a:gd name="connsiteY3" fmla="*/ 3162 h 3161"/>
                <a:gd name="connsiteX4" fmla="*/ 26561 w 35540"/>
                <a:gd name="connsiteY4" fmla="*/ 1518 h 3161"/>
                <a:gd name="connsiteX5" fmla="*/ 17834 w 35540"/>
                <a:gd name="connsiteY5" fmla="*/ 0 h 3161"/>
                <a:gd name="connsiteX6" fmla="*/ 8980 w 35540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161">
                  <a:moveTo>
                    <a:pt x="8980" y="1644"/>
                  </a:moveTo>
                  <a:lnTo>
                    <a:pt x="0" y="3162"/>
                  </a:lnTo>
                  <a:lnTo>
                    <a:pt x="17834" y="3162"/>
                  </a:lnTo>
                  <a:lnTo>
                    <a:pt x="35540" y="3162"/>
                  </a:lnTo>
                  <a:lnTo>
                    <a:pt x="26561" y="1518"/>
                  </a:lnTo>
                  <a:lnTo>
                    <a:pt x="17834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CE6B10F-E607-2F7D-BED0-53770BF1E469}"/>
                </a:ext>
              </a:extLst>
            </p:cNvPr>
            <p:cNvSpPr/>
            <p:nvPr/>
          </p:nvSpPr>
          <p:spPr>
            <a:xfrm>
              <a:off x="9696613" y="6463148"/>
              <a:ext cx="13279" cy="2548"/>
            </a:xfrm>
            <a:custGeom>
              <a:avLst/>
              <a:gdLst>
                <a:gd name="connsiteX0" fmla="*/ 0 w 13279"/>
                <a:gd name="connsiteY0" fmla="*/ 1284 h 2548"/>
                <a:gd name="connsiteX1" fmla="*/ 6576 w 13279"/>
                <a:gd name="connsiteY1" fmla="*/ 2549 h 2548"/>
                <a:gd name="connsiteX2" fmla="*/ 13280 w 13279"/>
                <a:gd name="connsiteY2" fmla="*/ 1411 h 2548"/>
                <a:gd name="connsiteX3" fmla="*/ 6703 w 13279"/>
                <a:gd name="connsiteY3" fmla="*/ 19 h 2548"/>
                <a:gd name="connsiteX4" fmla="*/ 0 w 13279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284"/>
                  </a:moveTo>
                  <a:cubicBezTo>
                    <a:pt x="0" y="1917"/>
                    <a:pt x="3035" y="2549"/>
                    <a:pt x="6576" y="2549"/>
                  </a:cubicBezTo>
                  <a:cubicBezTo>
                    <a:pt x="10245" y="2549"/>
                    <a:pt x="13280" y="2170"/>
                    <a:pt x="13280" y="1411"/>
                  </a:cubicBezTo>
                  <a:cubicBezTo>
                    <a:pt x="13280" y="779"/>
                    <a:pt x="10245" y="146"/>
                    <a:pt x="6703" y="19"/>
                  </a:cubicBezTo>
                  <a:cubicBezTo>
                    <a:pt x="3162" y="-107"/>
                    <a:pt x="0" y="399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A812D9A-CD53-E93A-2275-994906E2AFFF}"/>
                </a:ext>
              </a:extLst>
            </p:cNvPr>
            <p:cNvSpPr/>
            <p:nvPr/>
          </p:nvSpPr>
          <p:spPr>
            <a:xfrm>
              <a:off x="10159267" y="6453556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138 h 2403"/>
                <a:gd name="connsiteX3" fmla="*/ 6577 w 13154"/>
                <a:gd name="connsiteY3" fmla="*/ 0 h 2403"/>
                <a:gd name="connsiteX4" fmla="*/ 0 w 13154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154" y="1770"/>
                    <a:pt x="13154" y="1138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A619AF7-8B7A-B140-8991-2CC5313D685E}"/>
                </a:ext>
              </a:extLst>
            </p:cNvPr>
            <p:cNvSpPr/>
            <p:nvPr/>
          </p:nvSpPr>
          <p:spPr>
            <a:xfrm>
              <a:off x="9723173" y="645659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421671F-BD7D-0203-8BBF-EA3816C546AE}"/>
                </a:ext>
              </a:extLst>
            </p:cNvPr>
            <p:cNvSpPr/>
            <p:nvPr/>
          </p:nvSpPr>
          <p:spPr>
            <a:xfrm>
              <a:off x="10172673" y="6504147"/>
              <a:ext cx="13280" cy="2528"/>
            </a:xfrm>
            <a:custGeom>
              <a:avLst/>
              <a:gdLst>
                <a:gd name="connsiteX0" fmla="*/ 0 w 13280"/>
                <a:gd name="connsiteY0" fmla="*/ 1391 h 2528"/>
                <a:gd name="connsiteX1" fmla="*/ 6704 w 13280"/>
                <a:gd name="connsiteY1" fmla="*/ 2529 h 2528"/>
                <a:gd name="connsiteX2" fmla="*/ 13281 w 13280"/>
                <a:gd name="connsiteY2" fmla="*/ 1264 h 2528"/>
                <a:gd name="connsiteX3" fmla="*/ 6704 w 13280"/>
                <a:gd name="connsiteY3" fmla="*/ 0 h 2528"/>
                <a:gd name="connsiteX4" fmla="*/ 0 w 13280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8">
                  <a:moveTo>
                    <a:pt x="0" y="1391"/>
                  </a:moveTo>
                  <a:cubicBezTo>
                    <a:pt x="0" y="2023"/>
                    <a:pt x="3036" y="2529"/>
                    <a:pt x="6704" y="2529"/>
                  </a:cubicBezTo>
                  <a:cubicBezTo>
                    <a:pt x="10245" y="2529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390AE09E-6A69-79C4-9A44-D0F335AC2CFE}"/>
                </a:ext>
              </a:extLst>
            </p:cNvPr>
            <p:cNvSpPr/>
            <p:nvPr/>
          </p:nvSpPr>
          <p:spPr>
            <a:xfrm>
              <a:off x="10185827" y="6453429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AE4BD2B-3499-555C-594B-871CE793B0CC}"/>
                </a:ext>
              </a:extLst>
            </p:cNvPr>
            <p:cNvSpPr/>
            <p:nvPr/>
          </p:nvSpPr>
          <p:spPr>
            <a:xfrm>
              <a:off x="10039113" y="6375645"/>
              <a:ext cx="59191" cy="4553"/>
            </a:xfrm>
            <a:custGeom>
              <a:avLst/>
              <a:gdLst>
                <a:gd name="connsiteX0" fmla="*/ 127 w 59191"/>
                <a:gd name="connsiteY0" fmla="*/ 2656 h 4553"/>
                <a:gd name="connsiteX1" fmla="*/ 9992 w 59191"/>
                <a:gd name="connsiteY1" fmla="*/ 4553 h 4553"/>
                <a:gd name="connsiteX2" fmla="*/ 39587 w 59191"/>
                <a:gd name="connsiteY2" fmla="*/ 2277 h 4553"/>
                <a:gd name="connsiteX3" fmla="*/ 59191 w 59191"/>
                <a:gd name="connsiteY3" fmla="*/ 0 h 4553"/>
                <a:gd name="connsiteX4" fmla="*/ 29596 w 59191"/>
                <a:gd name="connsiteY4" fmla="*/ 379 h 4553"/>
                <a:gd name="connsiteX5" fmla="*/ 0 w 59191"/>
                <a:gd name="connsiteY5" fmla="*/ 759 h 4553"/>
                <a:gd name="connsiteX6" fmla="*/ 0 w 59191"/>
                <a:gd name="connsiteY6" fmla="*/ 265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191" h="4553">
                  <a:moveTo>
                    <a:pt x="127" y="2656"/>
                  </a:moveTo>
                  <a:cubicBezTo>
                    <a:pt x="127" y="3668"/>
                    <a:pt x="4554" y="4553"/>
                    <a:pt x="9992" y="4553"/>
                  </a:cubicBezTo>
                  <a:cubicBezTo>
                    <a:pt x="15557" y="4553"/>
                    <a:pt x="28837" y="3541"/>
                    <a:pt x="39587" y="2277"/>
                  </a:cubicBezTo>
                  <a:lnTo>
                    <a:pt x="59191" y="0"/>
                  </a:lnTo>
                  <a:lnTo>
                    <a:pt x="29596" y="379"/>
                  </a:lnTo>
                  <a:lnTo>
                    <a:pt x="0" y="759"/>
                  </a:lnTo>
                  <a:lnTo>
                    <a:pt x="0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11FC46C5-D1C2-BADA-FE7E-0F25A69A4AD3}"/>
                </a:ext>
              </a:extLst>
            </p:cNvPr>
            <p:cNvSpPr/>
            <p:nvPr/>
          </p:nvSpPr>
          <p:spPr>
            <a:xfrm>
              <a:off x="10199234" y="6501744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703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138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781C7B8-7D69-4190-F05C-FC4C9DA8E385}"/>
                </a:ext>
              </a:extLst>
            </p:cNvPr>
            <p:cNvSpPr/>
            <p:nvPr/>
          </p:nvSpPr>
          <p:spPr>
            <a:xfrm>
              <a:off x="10047967" y="6399170"/>
              <a:ext cx="50717" cy="2782"/>
            </a:xfrm>
            <a:custGeom>
              <a:avLst/>
              <a:gdLst>
                <a:gd name="connsiteX0" fmla="*/ 7968 w 50717"/>
                <a:gd name="connsiteY0" fmla="*/ 1391 h 2782"/>
                <a:gd name="connsiteX1" fmla="*/ 0 w 50717"/>
                <a:gd name="connsiteY1" fmla="*/ 2783 h 2782"/>
                <a:gd name="connsiteX2" fmla="*/ 25422 w 50717"/>
                <a:gd name="connsiteY2" fmla="*/ 2656 h 2782"/>
                <a:gd name="connsiteX3" fmla="*/ 50718 w 50717"/>
                <a:gd name="connsiteY3" fmla="*/ 2529 h 2782"/>
                <a:gd name="connsiteX4" fmla="*/ 33390 w 50717"/>
                <a:gd name="connsiteY4" fmla="*/ 1265 h 2782"/>
                <a:gd name="connsiteX5" fmla="*/ 16063 w 50717"/>
                <a:gd name="connsiteY5" fmla="*/ 0 h 2782"/>
                <a:gd name="connsiteX6" fmla="*/ 7968 w 50717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2782">
                  <a:moveTo>
                    <a:pt x="7968" y="1391"/>
                  </a:moveTo>
                  <a:lnTo>
                    <a:pt x="0" y="2783"/>
                  </a:lnTo>
                  <a:lnTo>
                    <a:pt x="25422" y="2656"/>
                  </a:lnTo>
                  <a:lnTo>
                    <a:pt x="50718" y="2529"/>
                  </a:lnTo>
                  <a:lnTo>
                    <a:pt x="33390" y="1265"/>
                  </a:lnTo>
                  <a:lnTo>
                    <a:pt x="16063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D6BDF4A2-0E58-9385-45A2-1B8381084581}"/>
                </a:ext>
              </a:extLst>
            </p:cNvPr>
            <p:cNvSpPr/>
            <p:nvPr/>
          </p:nvSpPr>
          <p:spPr>
            <a:xfrm>
              <a:off x="10210743" y="6445714"/>
              <a:ext cx="42876" cy="5185"/>
            </a:xfrm>
            <a:custGeom>
              <a:avLst/>
              <a:gdLst>
                <a:gd name="connsiteX0" fmla="*/ 8095 w 42876"/>
                <a:gd name="connsiteY0" fmla="*/ 2783 h 5185"/>
                <a:gd name="connsiteX1" fmla="*/ 0 w 42876"/>
                <a:gd name="connsiteY1" fmla="*/ 5186 h 5185"/>
                <a:gd name="connsiteX2" fmla="*/ 13280 w 42876"/>
                <a:gd name="connsiteY2" fmla="*/ 5186 h 5185"/>
                <a:gd name="connsiteX3" fmla="*/ 34655 w 42876"/>
                <a:gd name="connsiteY3" fmla="*/ 2529 h 5185"/>
                <a:gd name="connsiteX4" fmla="*/ 42876 w 42876"/>
                <a:gd name="connsiteY4" fmla="*/ 0 h 5185"/>
                <a:gd name="connsiteX5" fmla="*/ 29723 w 42876"/>
                <a:gd name="connsiteY5" fmla="*/ 0 h 5185"/>
                <a:gd name="connsiteX6" fmla="*/ 8221 w 42876"/>
                <a:gd name="connsiteY6" fmla="*/ 265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76" h="5185">
                  <a:moveTo>
                    <a:pt x="8095" y="2783"/>
                  </a:moveTo>
                  <a:lnTo>
                    <a:pt x="0" y="5186"/>
                  </a:lnTo>
                  <a:lnTo>
                    <a:pt x="13280" y="5186"/>
                  </a:lnTo>
                  <a:cubicBezTo>
                    <a:pt x="20489" y="5186"/>
                    <a:pt x="30228" y="3921"/>
                    <a:pt x="34655" y="2529"/>
                  </a:cubicBezTo>
                  <a:lnTo>
                    <a:pt x="42876" y="0"/>
                  </a:lnTo>
                  <a:lnTo>
                    <a:pt x="29723" y="0"/>
                  </a:lnTo>
                  <a:cubicBezTo>
                    <a:pt x="22387" y="0"/>
                    <a:pt x="12774" y="1265"/>
                    <a:pt x="8221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85B76371-E663-4CD8-4B29-838358D967D6}"/>
                </a:ext>
              </a:extLst>
            </p:cNvPr>
            <p:cNvSpPr/>
            <p:nvPr/>
          </p:nvSpPr>
          <p:spPr>
            <a:xfrm>
              <a:off x="10065674" y="6385258"/>
              <a:ext cx="39713" cy="6829"/>
            </a:xfrm>
            <a:custGeom>
              <a:avLst/>
              <a:gdLst>
                <a:gd name="connsiteX0" fmla="*/ 0 w 39713"/>
                <a:gd name="connsiteY0" fmla="*/ 3415 h 6829"/>
                <a:gd name="connsiteX1" fmla="*/ 0 w 39713"/>
                <a:gd name="connsiteY1" fmla="*/ 6830 h 6829"/>
                <a:gd name="connsiteX2" fmla="*/ 19857 w 39713"/>
                <a:gd name="connsiteY2" fmla="*/ 5438 h 6829"/>
                <a:gd name="connsiteX3" fmla="*/ 33896 w 39713"/>
                <a:gd name="connsiteY3" fmla="*/ 4300 h 6829"/>
                <a:gd name="connsiteX4" fmla="*/ 39713 w 39713"/>
                <a:gd name="connsiteY4" fmla="*/ 3415 h 6829"/>
                <a:gd name="connsiteX5" fmla="*/ 33896 w 39713"/>
                <a:gd name="connsiteY5" fmla="*/ 2530 h 6829"/>
                <a:gd name="connsiteX6" fmla="*/ 19857 w 39713"/>
                <a:gd name="connsiteY6" fmla="*/ 1391 h 6829"/>
                <a:gd name="connsiteX7" fmla="*/ 0 w 39713"/>
                <a:gd name="connsiteY7" fmla="*/ 0 h 6829"/>
                <a:gd name="connsiteX8" fmla="*/ 0 w 39713"/>
                <a:gd name="connsiteY8" fmla="*/ 3541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6829">
                  <a:moveTo>
                    <a:pt x="0" y="3415"/>
                  </a:moveTo>
                  <a:lnTo>
                    <a:pt x="0" y="6830"/>
                  </a:lnTo>
                  <a:cubicBezTo>
                    <a:pt x="0" y="6830"/>
                    <a:pt x="19857" y="5438"/>
                    <a:pt x="19857" y="5438"/>
                  </a:cubicBezTo>
                  <a:cubicBezTo>
                    <a:pt x="25169" y="4933"/>
                    <a:pt x="30228" y="4553"/>
                    <a:pt x="33896" y="4300"/>
                  </a:cubicBezTo>
                  <a:cubicBezTo>
                    <a:pt x="37437" y="3921"/>
                    <a:pt x="39713" y="3541"/>
                    <a:pt x="39713" y="3415"/>
                  </a:cubicBezTo>
                  <a:cubicBezTo>
                    <a:pt x="39713" y="3289"/>
                    <a:pt x="37437" y="2909"/>
                    <a:pt x="33896" y="2530"/>
                  </a:cubicBezTo>
                  <a:cubicBezTo>
                    <a:pt x="30228" y="2150"/>
                    <a:pt x="25295" y="1771"/>
                    <a:pt x="19857" y="1391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B806C871-7000-FA73-811D-C65180281DF3}"/>
                </a:ext>
              </a:extLst>
            </p:cNvPr>
            <p:cNvSpPr/>
            <p:nvPr/>
          </p:nvSpPr>
          <p:spPr>
            <a:xfrm>
              <a:off x="9759345" y="6380578"/>
              <a:ext cx="105734" cy="10371"/>
            </a:xfrm>
            <a:custGeom>
              <a:avLst/>
              <a:gdLst>
                <a:gd name="connsiteX0" fmla="*/ 0 w 105734"/>
                <a:gd name="connsiteY0" fmla="*/ 5818 h 10371"/>
                <a:gd name="connsiteX1" fmla="*/ 0 w 105734"/>
                <a:gd name="connsiteY1" fmla="*/ 7209 h 10371"/>
                <a:gd name="connsiteX2" fmla="*/ 32252 w 105734"/>
                <a:gd name="connsiteY2" fmla="*/ 6197 h 10371"/>
                <a:gd name="connsiteX3" fmla="*/ 64630 w 105734"/>
                <a:gd name="connsiteY3" fmla="*/ 5186 h 10371"/>
                <a:gd name="connsiteX4" fmla="*/ 72851 w 105734"/>
                <a:gd name="connsiteY4" fmla="*/ 7715 h 10371"/>
                <a:gd name="connsiteX5" fmla="*/ 93340 w 105734"/>
                <a:gd name="connsiteY5" fmla="*/ 10371 h 10371"/>
                <a:gd name="connsiteX6" fmla="*/ 105735 w 105734"/>
                <a:gd name="connsiteY6" fmla="*/ 10371 h 10371"/>
                <a:gd name="connsiteX7" fmla="*/ 79048 w 105734"/>
                <a:gd name="connsiteY7" fmla="*/ 5312 h 10371"/>
                <a:gd name="connsiteX8" fmla="*/ 52362 w 105734"/>
                <a:gd name="connsiteY8" fmla="*/ 0 h 10371"/>
                <a:gd name="connsiteX9" fmla="*/ 26181 w 105734"/>
                <a:gd name="connsiteY9" fmla="*/ 2150 h 10371"/>
                <a:gd name="connsiteX10" fmla="*/ 0 w 105734"/>
                <a:gd name="connsiteY10" fmla="*/ 5692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34" h="10371">
                  <a:moveTo>
                    <a:pt x="0" y="5818"/>
                  </a:moveTo>
                  <a:lnTo>
                    <a:pt x="0" y="7209"/>
                  </a:lnTo>
                  <a:cubicBezTo>
                    <a:pt x="0" y="7209"/>
                    <a:pt x="32252" y="6197"/>
                    <a:pt x="32252" y="6197"/>
                  </a:cubicBezTo>
                  <a:lnTo>
                    <a:pt x="64630" y="5186"/>
                  </a:lnTo>
                  <a:lnTo>
                    <a:pt x="72851" y="7715"/>
                  </a:lnTo>
                  <a:cubicBezTo>
                    <a:pt x="77278" y="9106"/>
                    <a:pt x="86511" y="10371"/>
                    <a:pt x="93340" y="10371"/>
                  </a:cubicBezTo>
                  <a:lnTo>
                    <a:pt x="105735" y="10371"/>
                  </a:lnTo>
                  <a:cubicBezTo>
                    <a:pt x="105735" y="10371"/>
                    <a:pt x="79048" y="5312"/>
                    <a:pt x="79048" y="5312"/>
                  </a:cubicBezTo>
                  <a:lnTo>
                    <a:pt x="52362" y="0"/>
                  </a:lnTo>
                  <a:lnTo>
                    <a:pt x="26181" y="2150"/>
                  </a:lnTo>
                  <a:cubicBezTo>
                    <a:pt x="11889" y="3289"/>
                    <a:pt x="0" y="4932"/>
                    <a:pt x="0" y="56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DAD13C16-7F46-AF05-56B8-7927074A364D}"/>
                </a:ext>
              </a:extLst>
            </p:cNvPr>
            <p:cNvSpPr/>
            <p:nvPr/>
          </p:nvSpPr>
          <p:spPr>
            <a:xfrm>
              <a:off x="10092234" y="6371219"/>
              <a:ext cx="107126" cy="11129"/>
            </a:xfrm>
            <a:custGeom>
              <a:avLst/>
              <a:gdLst>
                <a:gd name="connsiteX0" fmla="*/ 127 w 107126"/>
                <a:gd name="connsiteY0" fmla="*/ 126 h 11129"/>
                <a:gd name="connsiteX1" fmla="*/ 9991 w 107126"/>
                <a:gd name="connsiteY1" fmla="*/ 3035 h 11129"/>
                <a:gd name="connsiteX2" fmla="*/ 55650 w 107126"/>
                <a:gd name="connsiteY2" fmla="*/ 8347 h 11129"/>
                <a:gd name="connsiteX3" fmla="*/ 91443 w 107126"/>
                <a:gd name="connsiteY3" fmla="*/ 11130 h 11129"/>
                <a:gd name="connsiteX4" fmla="*/ 99285 w 107126"/>
                <a:gd name="connsiteY4" fmla="*/ 8727 h 11129"/>
                <a:gd name="connsiteX5" fmla="*/ 107127 w 107126"/>
                <a:gd name="connsiteY5" fmla="*/ 6324 h 11129"/>
                <a:gd name="connsiteX6" fmla="*/ 89925 w 107126"/>
                <a:gd name="connsiteY6" fmla="*/ 6324 h 11129"/>
                <a:gd name="connsiteX7" fmla="*/ 36172 w 107126"/>
                <a:gd name="connsiteY7" fmla="*/ 3035 h 11129"/>
                <a:gd name="connsiteX8" fmla="*/ 10498 w 107126"/>
                <a:gd name="connsiteY8" fmla="*/ 759 h 11129"/>
                <a:gd name="connsiteX9" fmla="*/ 0 w 107126"/>
                <a:gd name="connsiteY9" fmla="*/ 0 h 1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126" h="11129">
                  <a:moveTo>
                    <a:pt x="127" y="126"/>
                  </a:moveTo>
                  <a:cubicBezTo>
                    <a:pt x="127" y="126"/>
                    <a:pt x="4680" y="1644"/>
                    <a:pt x="9991" y="3035"/>
                  </a:cubicBezTo>
                  <a:cubicBezTo>
                    <a:pt x="15304" y="4426"/>
                    <a:pt x="35793" y="6830"/>
                    <a:pt x="55650" y="8347"/>
                  </a:cubicBezTo>
                  <a:lnTo>
                    <a:pt x="91443" y="11130"/>
                  </a:lnTo>
                  <a:lnTo>
                    <a:pt x="99285" y="8727"/>
                  </a:lnTo>
                  <a:lnTo>
                    <a:pt x="107127" y="6324"/>
                  </a:lnTo>
                  <a:lnTo>
                    <a:pt x="89925" y="6324"/>
                  </a:lnTo>
                  <a:cubicBezTo>
                    <a:pt x="80439" y="6324"/>
                    <a:pt x="56156" y="4932"/>
                    <a:pt x="36172" y="3035"/>
                  </a:cubicBezTo>
                  <a:cubicBezTo>
                    <a:pt x="26054" y="2150"/>
                    <a:pt x="17075" y="1264"/>
                    <a:pt x="10498" y="759"/>
                  </a:cubicBezTo>
                  <a:cubicBezTo>
                    <a:pt x="3921" y="2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568E3D-D61F-EF5B-54C3-8F983E9A7D73}"/>
                </a:ext>
              </a:extLst>
            </p:cNvPr>
            <p:cNvSpPr/>
            <p:nvPr/>
          </p:nvSpPr>
          <p:spPr>
            <a:xfrm>
              <a:off x="10092107" y="6363377"/>
              <a:ext cx="30608" cy="5565"/>
            </a:xfrm>
            <a:custGeom>
              <a:avLst/>
              <a:gdLst>
                <a:gd name="connsiteX0" fmla="*/ 0 w 30608"/>
                <a:gd name="connsiteY0" fmla="*/ 1012 h 5565"/>
                <a:gd name="connsiteX1" fmla="*/ 15304 w 30608"/>
                <a:gd name="connsiteY1" fmla="*/ 3795 h 5565"/>
                <a:gd name="connsiteX2" fmla="*/ 30608 w 30608"/>
                <a:gd name="connsiteY2" fmla="*/ 5565 h 5565"/>
                <a:gd name="connsiteX3" fmla="*/ 21248 w 30608"/>
                <a:gd name="connsiteY3" fmla="*/ 2783 h 5565"/>
                <a:gd name="connsiteX4" fmla="*/ 5945 w 30608"/>
                <a:gd name="connsiteY4" fmla="*/ 0 h 5565"/>
                <a:gd name="connsiteX5" fmla="*/ 127 w 30608"/>
                <a:gd name="connsiteY5" fmla="*/ 1012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565">
                  <a:moveTo>
                    <a:pt x="0" y="1012"/>
                  </a:moveTo>
                  <a:cubicBezTo>
                    <a:pt x="0" y="1012"/>
                    <a:pt x="6956" y="2909"/>
                    <a:pt x="15304" y="3795"/>
                  </a:cubicBezTo>
                  <a:lnTo>
                    <a:pt x="30608" y="5565"/>
                  </a:lnTo>
                  <a:lnTo>
                    <a:pt x="21248" y="2783"/>
                  </a:lnTo>
                  <a:cubicBezTo>
                    <a:pt x="16063" y="1265"/>
                    <a:pt x="9107" y="0"/>
                    <a:pt x="5945" y="0"/>
                  </a:cubicBezTo>
                  <a:cubicBezTo>
                    <a:pt x="2783" y="0"/>
                    <a:pt x="127" y="506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7E4A4240-1166-7D14-CAC9-FD9FDBD3FDF9}"/>
                </a:ext>
              </a:extLst>
            </p:cNvPr>
            <p:cNvSpPr/>
            <p:nvPr/>
          </p:nvSpPr>
          <p:spPr>
            <a:xfrm>
              <a:off x="9772119" y="640928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35C5A97E-88FF-5984-B819-D2626FC6190C}"/>
                </a:ext>
              </a:extLst>
            </p:cNvPr>
            <p:cNvSpPr/>
            <p:nvPr/>
          </p:nvSpPr>
          <p:spPr>
            <a:xfrm>
              <a:off x="10252355" y="6486945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9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79EECD0A-1D95-7914-0AF4-119BAC598253}"/>
                </a:ext>
              </a:extLst>
            </p:cNvPr>
            <p:cNvSpPr/>
            <p:nvPr/>
          </p:nvSpPr>
          <p:spPr>
            <a:xfrm>
              <a:off x="10105387" y="6397273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D91291C-8B7D-42F8-207B-31DBB67B23D8}"/>
                </a:ext>
              </a:extLst>
            </p:cNvPr>
            <p:cNvSpPr/>
            <p:nvPr/>
          </p:nvSpPr>
          <p:spPr>
            <a:xfrm>
              <a:off x="9796656" y="6411691"/>
              <a:ext cx="87901" cy="8220"/>
            </a:xfrm>
            <a:custGeom>
              <a:avLst/>
              <a:gdLst>
                <a:gd name="connsiteX0" fmla="*/ 13786 w 87901"/>
                <a:gd name="connsiteY0" fmla="*/ 2277 h 8220"/>
                <a:gd name="connsiteX1" fmla="*/ 0 w 87901"/>
                <a:gd name="connsiteY1" fmla="*/ 4553 h 8220"/>
                <a:gd name="connsiteX2" fmla="*/ 21501 w 87901"/>
                <a:gd name="connsiteY2" fmla="*/ 6324 h 8220"/>
                <a:gd name="connsiteX3" fmla="*/ 42876 w 87901"/>
                <a:gd name="connsiteY3" fmla="*/ 8221 h 8220"/>
                <a:gd name="connsiteX4" fmla="*/ 34022 w 87901"/>
                <a:gd name="connsiteY4" fmla="*/ 5438 h 8220"/>
                <a:gd name="connsiteX5" fmla="*/ 25042 w 87901"/>
                <a:gd name="connsiteY5" fmla="*/ 2656 h 8220"/>
                <a:gd name="connsiteX6" fmla="*/ 56536 w 87901"/>
                <a:gd name="connsiteY6" fmla="*/ 4553 h 8220"/>
                <a:gd name="connsiteX7" fmla="*/ 87902 w 87901"/>
                <a:gd name="connsiteY7" fmla="*/ 6450 h 8220"/>
                <a:gd name="connsiteX8" fmla="*/ 57674 w 87901"/>
                <a:gd name="connsiteY8" fmla="*/ 3162 h 8220"/>
                <a:gd name="connsiteX9" fmla="*/ 27445 w 87901"/>
                <a:gd name="connsiteY9" fmla="*/ 0 h 8220"/>
                <a:gd name="connsiteX10" fmla="*/ 13786 w 87901"/>
                <a:gd name="connsiteY10" fmla="*/ 2277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901" h="8220">
                  <a:moveTo>
                    <a:pt x="13786" y="2277"/>
                  </a:moveTo>
                  <a:lnTo>
                    <a:pt x="0" y="4553"/>
                  </a:lnTo>
                  <a:lnTo>
                    <a:pt x="21501" y="6324"/>
                  </a:lnTo>
                  <a:lnTo>
                    <a:pt x="42876" y="8221"/>
                  </a:lnTo>
                  <a:lnTo>
                    <a:pt x="34022" y="5438"/>
                  </a:lnTo>
                  <a:lnTo>
                    <a:pt x="25042" y="2656"/>
                  </a:lnTo>
                  <a:lnTo>
                    <a:pt x="56536" y="4553"/>
                  </a:lnTo>
                  <a:lnTo>
                    <a:pt x="87902" y="6450"/>
                  </a:lnTo>
                  <a:lnTo>
                    <a:pt x="57674" y="3162"/>
                  </a:lnTo>
                  <a:lnTo>
                    <a:pt x="27445" y="0"/>
                  </a:lnTo>
                  <a:lnTo>
                    <a:pt x="1378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0FA7A2B5-97D3-1B36-91AA-9D3A8211152A}"/>
                </a:ext>
              </a:extLst>
            </p:cNvPr>
            <p:cNvSpPr/>
            <p:nvPr/>
          </p:nvSpPr>
          <p:spPr>
            <a:xfrm>
              <a:off x="10278661" y="6465065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FAAC7F6-6C05-ED23-28B7-C9C242A808F3}"/>
                </a:ext>
              </a:extLst>
            </p:cNvPr>
            <p:cNvSpPr/>
            <p:nvPr/>
          </p:nvSpPr>
          <p:spPr>
            <a:xfrm>
              <a:off x="10131821" y="6397273"/>
              <a:ext cx="28078" cy="4806"/>
            </a:xfrm>
            <a:custGeom>
              <a:avLst/>
              <a:gdLst>
                <a:gd name="connsiteX0" fmla="*/ 0 w 28078"/>
                <a:gd name="connsiteY0" fmla="*/ 2403 h 4806"/>
                <a:gd name="connsiteX1" fmla="*/ 0 w 28078"/>
                <a:gd name="connsiteY1" fmla="*/ 4806 h 4806"/>
                <a:gd name="connsiteX2" fmla="*/ 14039 w 28078"/>
                <a:gd name="connsiteY2" fmla="*/ 4806 h 4806"/>
                <a:gd name="connsiteX3" fmla="*/ 28078 w 28078"/>
                <a:gd name="connsiteY3" fmla="*/ 4806 h 4806"/>
                <a:gd name="connsiteX4" fmla="*/ 19857 w 28078"/>
                <a:gd name="connsiteY4" fmla="*/ 2403 h 4806"/>
                <a:gd name="connsiteX5" fmla="*/ 5818 w 28078"/>
                <a:gd name="connsiteY5" fmla="*/ 0 h 4806"/>
                <a:gd name="connsiteX6" fmla="*/ 0 w 28078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8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7" y="2403"/>
                    <a:pt x="19857" y="2403"/>
                  </a:cubicBezTo>
                  <a:cubicBezTo>
                    <a:pt x="15304" y="1138"/>
                    <a:pt x="9107" y="0"/>
                    <a:pt x="5818" y="0"/>
                  </a:cubicBezTo>
                  <a:cubicBezTo>
                    <a:pt x="2656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1F9F5E1B-B2CA-3944-23FE-0853535FD48E}"/>
                </a:ext>
              </a:extLst>
            </p:cNvPr>
            <p:cNvSpPr/>
            <p:nvPr/>
          </p:nvSpPr>
          <p:spPr>
            <a:xfrm>
              <a:off x="9812087" y="639057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126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6" y="379"/>
                    <a:pt x="126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54EE17E-D265-A576-D47F-582424809ECC}"/>
                </a:ext>
              </a:extLst>
            </p:cNvPr>
            <p:cNvSpPr/>
            <p:nvPr/>
          </p:nvSpPr>
          <p:spPr>
            <a:xfrm>
              <a:off x="9825493" y="6376278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5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3035" y="2403"/>
                    <a:pt x="6576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9AA9B3A0-5E47-573C-8912-7CA719425E4C}"/>
                </a:ext>
              </a:extLst>
            </p:cNvPr>
            <p:cNvSpPr/>
            <p:nvPr/>
          </p:nvSpPr>
          <p:spPr>
            <a:xfrm>
              <a:off x="10304969" y="6447991"/>
              <a:ext cx="13406" cy="2403"/>
            </a:xfrm>
            <a:custGeom>
              <a:avLst/>
              <a:gdLst>
                <a:gd name="connsiteX0" fmla="*/ 127 w 13406"/>
                <a:gd name="connsiteY0" fmla="*/ 1264 h 2403"/>
                <a:gd name="connsiteX1" fmla="*/ 6830 w 13406"/>
                <a:gd name="connsiteY1" fmla="*/ 2403 h 2403"/>
                <a:gd name="connsiteX2" fmla="*/ 13407 w 13406"/>
                <a:gd name="connsiteY2" fmla="*/ 1138 h 2403"/>
                <a:gd name="connsiteX3" fmla="*/ 6704 w 13406"/>
                <a:gd name="connsiteY3" fmla="*/ 0 h 2403"/>
                <a:gd name="connsiteX4" fmla="*/ 0 w 1340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127" y="1264"/>
                  </a:moveTo>
                  <a:cubicBezTo>
                    <a:pt x="127" y="1897"/>
                    <a:pt x="3162" y="2403"/>
                    <a:pt x="6830" y="2403"/>
                  </a:cubicBezTo>
                  <a:cubicBezTo>
                    <a:pt x="10498" y="2403"/>
                    <a:pt x="13407" y="1770"/>
                    <a:pt x="13407" y="1138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5FB176A-91D3-FC63-B911-11E1151D6FB5}"/>
                </a:ext>
              </a:extLst>
            </p:cNvPr>
            <p:cNvSpPr/>
            <p:nvPr/>
          </p:nvSpPr>
          <p:spPr>
            <a:xfrm>
              <a:off x="9851800" y="6400688"/>
              <a:ext cx="46052" cy="10112"/>
            </a:xfrm>
            <a:custGeom>
              <a:avLst/>
              <a:gdLst>
                <a:gd name="connsiteX0" fmla="*/ 7842 w 46052"/>
                <a:gd name="connsiteY0" fmla="*/ 2150 h 10112"/>
                <a:gd name="connsiteX1" fmla="*/ 0 w 46052"/>
                <a:gd name="connsiteY1" fmla="*/ 4300 h 10112"/>
                <a:gd name="connsiteX2" fmla="*/ 20110 w 46052"/>
                <a:gd name="connsiteY2" fmla="*/ 7589 h 10112"/>
                <a:gd name="connsiteX3" fmla="*/ 45279 w 46052"/>
                <a:gd name="connsiteY3" fmla="*/ 9992 h 10112"/>
                <a:gd name="connsiteX4" fmla="*/ 33011 w 46052"/>
                <a:gd name="connsiteY4" fmla="*/ 4553 h 10112"/>
                <a:gd name="connsiteX5" fmla="*/ 15557 w 46052"/>
                <a:gd name="connsiteY5" fmla="*/ 0 h 10112"/>
                <a:gd name="connsiteX6" fmla="*/ 7716 w 46052"/>
                <a:gd name="connsiteY6" fmla="*/ 2150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52" h="10112">
                  <a:moveTo>
                    <a:pt x="7842" y="2150"/>
                  </a:moveTo>
                  <a:lnTo>
                    <a:pt x="0" y="4300"/>
                  </a:lnTo>
                  <a:lnTo>
                    <a:pt x="20110" y="7589"/>
                  </a:lnTo>
                  <a:cubicBezTo>
                    <a:pt x="30987" y="9359"/>
                    <a:pt x="42370" y="10497"/>
                    <a:pt x="45279" y="9992"/>
                  </a:cubicBezTo>
                  <a:cubicBezTo>
                    <a:pt x="48188" y="9486"/>
                    <a:pt x="42623" y="7083"/>
                    <a:pt x="33011" y="4553"/>
                  </a:cubicBezTo>
                  <a:lnTo>
                    <a:pt x="15557" y="0"/>
                  </a:lnTo>
                  <a:lnTo>
                    <a:pt x="771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9AAF0C39-0445-5AFB-52CB-80CBC02B2B58}"/>
                </a:ext>
              </a:extLst>
            </p:cNvPr>
            <p:cNvSpPr/>
            <p:nvPr/>
          </p:nvSpPr>
          <p:spPr>
            <a:xfrm>
              <a:off x="9851927" y="6381463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6248B76-FDE2-B240-3881-016B19A8E1A2}"/>
                </a:ext>
              </a:extLst>
            </p:cNvPr>
            <p:cNvSpPr/>
            <p:nvPr/>
          </p:nvSpPr>
          <p:spPr>
            <a:xfrm>
              <a:off x="9864954" y="6393605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668 h 5059"/>
                <a:gd name="connsiteX3" fmla="*/ 26560 w 26559"/>
                <a:gd name="connsiteY3" fmla="*/ 1265 h 5059"/>
                <a:gd name="connsiteX4" fmla="*/ 13407 w 26559"/>
                <a:gd name="connsiteY4" fmla="*/ 0 h 5059"/>
                <a:gd name="connsiteX5" fmla="*/ 126 w 26559"/>
                <a:gd name="connsiteY5" fmla="*/ 0 h 5059"/>
                <a:gd name="connsiteX6" fmla="*/ 126 w 26559"/>
                <a:gd name="connsiteY6" fmla="*/ 2403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668"/>
                    <a:pt x="13280" y="3668"/>
                  </a:cubicBezTo>
                  <a:cubicBezTo>
                    <a:pt x="20616" y="2909"/>
                    <a:pt x="26560" y="1897"/>
                    <a:pt x="26560" y="1265"/>
                  </a:cubicBezTo>
                  <a:cubicBezTo>
                    <a:pt x="26560" y="632"/>
                    <a:pt x="20616" y="127"/>
                    <a:pt x="13407" y="0"/>
                  </a:cubicBezTo>
                  <a:lnTo>
                    <a:pt x="126" y="0"/>
                  </a:lnTo>
                  <a:cubicBezTo>
                    <a:pt x="126" y="0"/>
                    <a:pt x="126" y="2403"/>
                    <a:pt x="126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352BAA4-7DDF-2330-011C-3196F04261FE}"/>
                </a:ext>
              </a:extLst>
            </p:cNvPr>
            <p:cNvSpPr/>
            <p:nvPr/>
          </p:nvSpPr>
          <p:spPr>
            <a:xfrm>
              <a:off x="9891388" y="6389178"/>
              <a:ext cx="13279" cy="2403"/>
            </a:xfrm>
            <a:custGeom>
              <a:avLst/>
              <a:gdLst>
                <a:gd name="connsiteX0" fmla="*/ 127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138"/>
                  </a:moveTo>
                  <a:cubicBezTo>
                    <a:pt x="127" y="1771"/>
                    <a:pt x="3162" y="2403"/>
                    <a:pt x="6704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01A8C91F-235F-3826-39AE-B669F0869A8B}"/>
                </a:ext>
              </a:extLst>
            </p:cNvPr>
            <p:cNvSpPr/>
            <p:nvPr/>
          </p:nvSpPr>
          <p:spPr>
            <a:xfrm>
              <a:off x="10219850" y="6371851"/>
              <a:ext cx="35413" cy="3414"/>
            </a:xfrm>
            <a:custGeom>
              <a:avLst/>
              <a:gdLst>
                <a:gd name="connsiteX0" fmla="*/ 8853 w 35413"/>
                <a:gd name="connsiteY0" fmla="*/ 1644 h 3414"/>
                <a:gd name="connsiteX1" fmla="*/ 0 w 35413"/>
                <a:gd name="connsiteY1" fmla="*/ 3415 h 3414"/>
                <a:gd name="connsiteX2" fmla="*/ 17706 w 35413"/>
                <a:gd name="connsiteY2" fmla="*/ 3289 h 3414"/>
                <a:gd name="connsiteX3" fmla="*/ 35414 w 35413"/>
                <a:gd name="connsiteY3" fmla="*/ 3162 h 3414"/>
                <a:gd name="connsiteX4" fmla="*/ 26560 w 35413"/>
                <a:gd name="connsiteY4" fmla="*/ 1644 h 3414"/>
                <a:gd name="connsiteX5" fmla="*/ 17706 w 35413"/>
                <a:gd name="connsiteY5" fmla="*/ 0 h 3414"/>
                <a:gd name="connsiteX6" fmla="*/ 8853 w 35413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3" y="1644"/>
                  </a:moveTo>
                  <a:lnTo>
                    <a:pt x="0" y="3415"/>
                  </a:lnTo>
                  <a:lnTo>
                    <a:pt x="17706" y="3289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3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26180F38-6A23-BFB3-A293-7370C8A0803B}"/>
                </a:ext>
              </a:extLst>
            </p:cNvPr>
            <p:cNvSpPr/>
            <p:nvPr/>
          </p:nvSpPr>
          <p:spPr>
            <a:xfrm>
              <a:off x="10233256" y="6391202"/>
              <a:ext cx="35286" cy="3288"/>
            </a:xfrm>
            <a:custGeom>
              <a:avLst/>
              <a:gdLst>
                <a:gd name="connsiteX0" fmla="*/ 8727 w 35286"/>
                <a:gd name="connsiteY0" fmla="*/ 1644 h 3288"/>
                <a:gd name="connsiteX1" fmla="*/ 0 w 35286"/>
                <a:gd name="connsiteY1" fmla="*/ 3289 h 3288"/>
                <a:gd name="connsiteX2" fmla="*/ 17580 w 35286"/>
                <a:gd name="connsiteY2" fmla="*/ 3162 h 3288"/>
                <a:gd name="connsiteX3" fmla="*/ 35287 w 35286"/>
                <a:gd name="connsiteY3" fmla="*/ 3162 h 3288"/>
                <a:gd name="connsiteX4" fmla="*/ 26433 w 35286"/>
                <a:gd name="connsiteY4" fmla="*/ 1518 h 3288"/>
                <a:gd name="connsiteX5" fmla="*/ 17580 w 35286"/>
                <a:gd name="connsiteY5" fmla="*/ 0 h 3288"/>
                <a:gd name="connsiteX6" fmla="*/ 8727 w 3528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288">
                  <a:moveTo>
                    <a:pt x="8727" y="1644"/>
                  </a:moveTo>
                  <a:lnTo>
                    <a:pt x="0" y="3289"/>
                  </a:lnTo>
                  <a:lnTo>
                    <a:pt x="17580" y="3162"/>
                  </a:lnTo>
                  <a:lnTo>
                    <a:pt x="35287" y="3162"/>
                  </a:lnTo>
                  <a:lnTo>
                    <a:pt x="26433" y="1518"/>
                  </a:lnTo>
                  <a:lnTo>
                    <a:pt x="17580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012BA40-B025-D484-BB64-D7F5C7B40CB9}"/>
                </a:ext>
              </a:extLst>
            </p:cNvPr>
            <p:cNvSpPr/>
            <p:nvPr/>
          </p:nvSpPr>
          <p:spPr>
            <a:xfrm>
              <a:off x="9917568" y="6411565"/>
              <a:ext cx="39714" cy="6956"/>
            </a:xfrm>
            <a:custGeom>
              <a:avLst/>
              <a:gdLst>
                <a:gd name="connsiteX0" fmla="*/ 127 w 39714"/>
                <a:gd name="connsiteY0" fmla="*/ 4680 h 6956"/>
                <a:gd name="connsiteX1" fmla="*/ 127 w 39714"/>
                <a:gd name="connsiteY1" fmla="*/ 6830 h 6956"/>
                <a:gd name="connsiteX2" fmla="*/ 19857 w 39714"/>
                <a:gd name="connsiteY2" fmla="*/ 6956 h 6956"/>
                <a:gd name="connsiteX3" fmla="*/ 39714 w 39714"/>
                <a:gd name="connsiteY3" fmla="*/ 6956 h 6956"/>
                <a:gd name="connsiteX4" fmla="*/ 39714 w 39714"/>
                <a:gd name="connsiteY4" fmla="*/ 3541 h 6956"/>
                <a:gd name="connsiteX5" fmla="*/ 39714 w 39714"/>
                <a:gd name="connsiteY5" fmla="*/ 0 h 6956"/>
                <a:gd name="connsiteX6" fmla="*/ 19857 w 39714"/>
                <a:gd name="connsiteY6" fmla="*/ 1264 h 6956"/>
                <a:gd name="connsiteX7" fmla="*/ 0 w 39714"/>
                <a:gd name="connsiteY7" fmla="*/ 4680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14" h="6956">
                  <a:moveTo>
                    <a:pt x="127" y="4680"/>
                  </a:moveTo>
                  <a:lnTo>
                    <a:pt x="127" y="6830"/>
                  </a:lnTo>
                  <a:cubicBezTo>
                    <a:pt x="127" y="6830"/>
                    <a:pt x="19857" y="6956"/>
                    <a:pt x="19857" y="6956"/>
                  </a:cubicBezTo>
                  <a:lnTo>
                    <a:pt x="39714" y="6956"/>
                  </a:lnTo>
                  <a:cubicBezTo>
                    <a:pt x="39714" y="6956"/>
                    <a:pt x="39714" y="3541"/>
                    <a:pt x="39714" y="3541"/>
                  </a:cubicBezTo>
                  <a:lnTo>
                    <a:pt x="39714" y="0"/>
                  </a:lnTo>
                  <a:cubicBezTo>
                    <a:pt x="39714" y="0"/>
                    <a:pt x="19857" y="1264"/>
                    <a:pt x="19857" y="1264"/>
                  </a:cubicBezTo>
                  <a:cubicBezTo>
                    <a:pt x="8980" y="1897"/>
                    <a:pt x="0" y="3415"/>
                    <a:pt x="0" y="468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EE30E873-ADDF-1AB1-3636-E662876263D2}"/>
                </a:ext>
              </a:extLst>
            </p:cNvPr>
            <p:cNvSpPr/>
            <p:nvPr/>
          </p:nvSpPr>
          <p:spPr>
            <a:xfrm>
              <a:off x="9913521" y="6388672"/>
              <a:ext cx="35287" cy="3415"/>
            </a:xfrm>
            <a:custGeom>
              <a:avLst/>
              <a:gdLst>
                <a:gd name="connsiteX0" fmla="*/ 8727 w 35287"/>
                <a:gd name="connsiteY0" fmla="*/ 1518 h 3415"/>
                <a:gd name="connsiteX1" fmla="*/ 0 w 35287"/>
                <a:gd name="connsiteY1" fmla="*/ 3036 h 3415"/>
                <a:gd name="connsiteX2" fmla="*/ 17581 w 35287"/>
                <a:gd name="connsiteY2" fmla="*/ 3289 h 3415"/>
                <a:gd name="connsiteX3" fmla="*/ 35288 w 35287"/>
                <a:gd name="connsiteY3" fmla="*/ 3415 h 3415"/>
                <a:gd name="connsiteX4" fmla="*/ 26434 w 35287"/>
                <a:gd name="connsiteY4" fmla="*/ 1644 h 3415"/>
                <a:gd name="connsiteX5" fmla="*/ 17581 w 35287"/>
                <a:gd name="connsiteY5" fmla="*/ 0 h 3415"/>
                <a:gd name="connsiteX6" fmla="*/ 8727 w 35287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5">
                  <a:moveTo>
                    <a:pt x="8727" y="1518"/>
                  </a:moveTo>
                  <a:lnTo>
                    <a:pt x="0" y="3036"/>
                  </a:lnTo>
                  <a:lnTo>
                    <a:pt x="17581" y="3289"/>
                  </a:lnTo>
                  <a:lnTo>
                    <a:pt x="35288" y="3415"/>
                  </a:lnTo>
                  <a:lnTo>
                    <a:pt x="26434" y="1644"/>
                  </a:lnTo>
                  <a:lnTo>
                    <a:pt x="17581" y="0"/>
                  </a:lnTo>
                  <a:lnTo>
                    <a:pt x="87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A95A444-EF7A-A385-0A42-B92FE6A210E8}"/>
                </a:ext>
              </a:extLst>
            </p:cNvPr>
            <p:cNvSpPr/>
            <p:nvPr/>
          </p:nvSpPr>
          <p:spPr>
            <a:xfrm>
              <a:off x="10250836" y="6400814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127 w 17707"/>
                <a:gd name="connsiteY1" fmla="*/ 6450 h 6450"/>
                <a:gd name="connsiteX2" fmla="*/ 8854 w 17707"/>
                <a:gd name="connsiteY2" fmla="*/ 4806 h 6450"/>
                <a:gd name="connsiteX3" fmla="*/ 17707 w 17707"/>
                <a:gd name="connsiteY3" fmla="*/ 3162 h 6450"/>
                <a:gd name="connsiteX4" fmla="*/ 8854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127" y="6450"/>
                  </a:lnTo>
                  <a:lnTo>
                    <a:pt x="8854" y="4806"/>
                  </a:lnTo>
                  <a:lnTo>
                    <a:pt x="17707" y="3162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744E8C84-C5E7-A657-7BA3-FDB3A47CA2F6}"/>
                </a:ext>
              </a:extLst>
            </p:cNvPr>
            <p:cNvSpPr/>
            <p:nvPr/>
          </p:nvSpPr>
          <p:spPr>
            <a:xfrm>
              <a:off x="9257688" y="6387484"/>
              <a:ext cx="19398" cy="2603"/>
            </a:xfrm>
            <a:custGeom>
              <a:avLst/>
              <a:gdLst>
                <a:gd name="connsiteX0" fmla="*/ 19398 w 19398"/>
                <a:gd name="connsiteY0" fmla="*/ 2580 h 2603"/>
                <a:gd name="connsiteX1" fmla="*/ 19398 w 19398"/>
                <a:gd name="connsiteY1" fmla="*/ 429 h 2603"/>
                <a:gd name="connsiteX2" fmla="*/ 19398 w 19398"/>
                <a:gd name="connsiteY2" fmla="*/ 2580 h 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603">
                  <a:moveTo>
                    <a:pt x="19398" y="2580"/>
                  </a:moveTo>
                  <a:cubicBezTo>
                    <a:pt x="-6529" y="2959"/>
                    <a:pt x="-6403" y="-1341"/>
                    <a:pt x="19398" y="429"/>
                  </a:cubicBezTo>
                  <a:lnTo>
                    <a:pt x="19398" y="25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F98EE27-358E-8CF6-572A-64C5F9EA16C9}"/>
                </a:ext>
              </a:extLst>
            </p:cNvPr>
            <p:cNvSpPr/>
            <p:nvPr/>
          </p:nvSpPr>
          <p:spPr>
            <a:xfrm>
              <a:off x="9266115" y="6394237"/>
              <a:ext cx="55238" cy="3679"/>
            </a:xfrm>
            <a:custGeom>
              <a:avLst/>
              <a:gdLst>
                <a:gd name="connsiteX0" fmla="*/ 55239 w 55238"/>
                <a:gd name="connsiteY0" fmla="*/ 3415 h 3679"/>
                <a:gd name="connsiteX1" fmla="*/ 1992 w 55238"/>
                <a:gd name="connsiteY1" fmla="*/ 0 h 3679"/>
                <a:gd name="connsiteX2" fmla="*/ 55239 w 55238"/>
                <a:gd name="connsiteY2" fmla="*/ 1265 h 3679"/>
                <a:gd name="connsiteX3" fmla="*/ 55239 w 55238"/>
                <a:gd name="connsiteY3" fmla="*/ 3415 h 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8" h="3679">
                  <a:moveTo>
                    <a:pt x="55239" y="3415"/>
                  </a:moveTo>
                  <a:cubicBezTo>
                    <a:pt x="37406" y="4300"/>
                    <a:pt x="-10276" y="2909"/>
                    <a:pt x="1992" y="0"/>
                  </a:cubicBezTo>
                  <a:cubicBezTo>
                    <a:pt x="29691" y="1012"/>
                    <a:pt x="36774" y="-759"/>
                    <a:pt x="55239" y="1265"/>
                  </a:cubicBezTo>
                  <a:lnTo>
                    <a:pt x="55239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9D8340F3-B500-BBAC-4E64-6B44799644A5}"/>
                </a:ext>
              </a:extLst>
            </p:cNvPr>
            <p:cNvSpPr/>
            <p:nvPr/>
          </p:nvSpPr>
          <p:spPr>
            <a:xfrm>
              <a:off x="9356867" y="6406457"/>
              <a:ext cx="35820" cy="2002"/>
            </a:xfrm>
            <a:custGeom>
              <a:avLst/>
              <a:gdLst>
                <a:gd name="connsiteX0" fmla="*/ 281 w 35820"/>
                <a:gd name="connsiteY0" fmla="*/ 1820 h 2002"/>
                <a:gd name="connsiteX1" fmla="*/ 35821 w 35820"/>
                <a:gd name="connsiteY1" fmla="*/ 428 h 2002"/>
                <a:gd name="connsiteX2" fmla="*/ 281 w 35820"/>
                <a:gd name="connsiteY2" fmla="*/ 1820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28106" y="1314"/>
                    <a:pt x="22414" y="2452"/>
                    <a:pt x="281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959F9B-EE77-A3A3-2012-03E52DF7411A}"/>
                </a:ext>
              </a:extLst>
            </p:cNvPr>
            <p:cNvSpPr/>
            <p:nvPr/>
          </p:nvSpPr>
          <p:spPr>
            <a:xfrm>
              <a:off x="9451917" y="6431042"/>
              <a:ext cx="24466" cy="3161"/>
            </a:xfrm>
            <a:custGeom>
              <a:avLst/>
              <a:gdLst>
                <a:gd name="connsiteX0" fmla="*/ 16657 w 24466"/>
                <a:gd name="connsiteY0" fmla="*/ 3162 h 3161"/>
                <a:gd name="connsiteX1" fmla="*/ 7930 w 24466"/>
                <a:gd name="connsiteY1" fmla="*/ 0 h 3161"/>
                <a:gd name="connsiteX2" fmla="*/ 16657 w 24466"/>
                <a:gd name="connsiteY2" fmla="*/ 3162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66" h="3161">
                  <a:moveTo>
                    <a:pt x="16657" y="3162"/>
                  </a:moveTo>
                  <a:cubicBezTo>
                    <a:pt x="-4085" y="2403"/>
                    <a:pt x="-3579" y="759"/>
                    <a:pt x="7930" y="0"/>
                  </a:cubicBezTo>
                  <a:cubicBezTo>
                    <a:pt x="28293" y="633"/>
                    <a:pt x="28167" y="2403"/>
                    <a:pt x="16657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748ECEB-5C5E-AB1A-5343-398EA81078EA}"/>
                </a:ext>
              </a:extLst>
            </p:cNvPr>
            <p:cNvSpPr/>
            <p:nvPr/>
          </p:nvSpPr>
          <p:spPr>
            <a:xfrm>
              <a:off x="9357021" y="641440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F87B1A03-F488-DEC0-CA73-C4CD4F9040C3}"/>
                </a:ext>
              </a:extLst>
            </p:cNvPr>
            <p:cNvSpPr/>
            <p:nvPr/>
          </p:nvSpPr>
          <p:spPr>
            <a:xfrm>
              <a:off x="9357147" y="6409346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6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2F9D9BE-F9C6-D123-D79D-276A087D7223}"/>
                </a:ext>
              </a:extLst>
            </p:cNvPr>
            <p:cNvSpPr/>
            <p:nvPr/>
          </p:nvSpPr>
          <p:spPr>
            <a:xfrm>
              <a:off x="9428101" y="6441793"/>
              <a:ext cx="25564" cy="3199"/>
            </a:xfrm>
            <a:custGeom>
              <a:avLst/>
              <a:gdLst>
                <a:gd name="connsiteX0" fmla="*/ 0 w 25564"/>
                <a:gd name="connsiteY0" fmla="*/ 2909 h 3199"/>
                <a:gd name="connsiteX1" fmla="*/ 0 w 25564"/>
                <a:gd name="connsiteY1" fmla="*/ 0 h 3199"/>
                <a:gd name="connsiteX2" fmla="*/ 0 w 25564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99">
                  <a:moveTo>
                    <a:pt x="0" y="2909"/>
                  </a:moveTo>
                  <a:lnTo>
                    <a:pt x="0" y="0"/>
                  </a:lnTo>
                  <a:cubicBezTo>
                    <a:pt x="34149" y="253"/>
                    <a:pt x="34022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96758D7-6AFE-B912-71EB-B671BC0FD17F}"/>
                </a:ext>
              </a:extLst>
            </p:cNvPr>
            <p:cNvSpPr/>
            <p:nvPr/>
          </p:nvSpPr>
          <p:spPr>
            <a:xfrm>
              <a:off x="9315762" y="6422393"/>
              <a:ext cx="36620" cy="3084"/>
            </a:xfrm>
            <a:custGeom>
              <a:avLst/>
              <a:gdLst>
                <a:gd name="connsiteX0" fmla="*/ 281 w 36620"/>
                <a:gd name="connsiteY0" fmla="*/ 1820 h 3084"/>
                <a:gd name="connsiteX1" fmla="*/ 35821 w 36620"/>
                <a:gd name="connsiteY1" fmla="*/ 428 h 3084"/>
                <a:gd name="connsiteX2" fmla="*/ 26967 w 36620"/>
                <a:gd name="connsiteY2" fmla="*/ 3084 h 3084"/>
                <a:gd name="connsiteX3" fmla="*/ 281 w 36620"/>
                <a:gd name="connsiteY3" fmla="*/ 1693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20" h="3084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39488" y="2072"/>
                    <a:pt x="29497" y="2199"/>
                    <a:pt x="26967" y="3084"/>
                  </a:cubicBezTo>
                  <a:cubicBezTo>
                    <a:pt x="12549" y="2958"/>
                    <a:pt x="11411" y="2072"/>
                    <a:pt x="281" y="16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3FFF2D1-6460-0078-C5F3-7192B4AF462E}"/>
                </a:ext>
              </a:extLst>
            </p:cNvPr>
            <p:cNvSpPr/>
            <p:nvPr/>
          </p:nvSpPr>
          <p:spPr>
            <a:xfrm>
              <a:off x="9534009" y="6448421"/>
              <a:ext cx="35536" cy="3743"/>
            </a:xfrm>
            <a:custGeom>
              <a:avLst/>
              <a:gdLst>
                <a:gd name="connsiteX0" fmla="*/ 27146 w 35536"/>
                <a:gd name="connsiteY0" fmla="*/ 3743 h 3743"/>
                <a:gd name="connsiteX1" fmla="*/ 586 w 35536"/>
                <a:gd name="connsiteY1" fmla="*/ 202 h 3743"/>
                <a:gd name="connsiteX2" fmla="*/ 27146 w 35536"/>
                <a:gd name="connsiteY2" fmla="*/ 3743 h 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36" h="3743">
                  <a:moveTo>
                    <a:pt x="27146" y="3743"/>
                  </a:moveTo>
                  <a:cubicBezTo>
                    <a:pt x="3874" y="3491"/>
                    <a:pt x="-2070" y="2099"/>
                    <a:pt x="586" y="202"/>
                  </a:cubicBezTo>
                  <a:cubicBezTo>
                    <a:pt x="30182" y="-810"/>
                    <a:pt x="46497" y="2226"/>
                    <a:pt x="27146" y="37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4A167B62-C93B-7D50-59D9-DBB9CAF2B2C1}"/>
                </a:ext>
              </a:extLst>
            </p:cNvPr>
            <p:cNvSpPr/>
            <p:nvPr/>
          </p:nvSpPr>
          <p:spPr>
            <a:xfrm>
              <a:off x="9807508" y="6460760"/>
              <a:ext cx="31975" cy="2021"/>
            </a:xfrm>
            <a:custGeom>
              <a:avLst/>
              <a:gdLst>
                <a:gd name="connsiteX0" fmla="*/ 3440 w 31975"/>
                <a:gd name="connsiteY0" fmla="*/ 1776 h 2021"/>
                <a:gd name="connsiteX1" fmla="*/ 30127 w 31975"/>
                <a:gd name="connsiteY1" fmla="*/ 1397 h 2021"/>
                <a:gd name="connsiteX2" fmla="*/ 3440 w 31975"/>
                <a:gd name="connsiteY2" fmla="*/ 1776 h 2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21">
                  <a:moveTo>
                    <a:pt x="3440" y="1776"/>
                  </a:moveTo>
                  <a:cubicBezTo>
                    <a:pt x="-14267" y="258"/>
                    <a:pt x="42775" y="-1133"/>
                    <a:pt x="30127" y="1397"/>
                  </a:cubicBezTo>
                  <a:cubicBezTo>
                    <a:pt x="28609" y="1649"/>
                    <a:pt x="11155" y="2408"/>
                    <a:pt x="3440" y="17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37E9FD2-7ABF-AF75-9E74-7C012C65D6E7}"/>
                </a:ext>
              </a:extLst>
            </p:cNvPr>
            <p:cNvSpPr/>
            <p:nvPr/>
          </p:nvSpPr>
          <p:spPr>
            <a:xfrm>
              <a:off x="9612505" y="6432088"/>
              <a:ext cx="45297" cy="2369"/>
            </a:xfrm>
            <a:custGeom>
              <a:avLst/>
              <a:gdLst>
                <a:gd name="connsiteX0" fmla="*/ 44520 w 45297"/>
                <a:gd name="connsiteY0" fmla="*/ 2369 h 2369"/>
                <a:gd name="connsiteX1" fmla="*/ 0 w 45297"/>
                <a:gd name="connsiteY1" fmla="*/ 1484 h 2369"/>
                <a:gd name="connsiteX2" fmla="*/ 44520 w 45297"/>
                <a:gd name="connsiteY2" fmla="*/ 2369 h 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97" h="2369">
                  <a:moveTo>
                    <a:pt x="44520" y="2369"/>
                  </a:moveTo>
                  <a:lnTo>
                    <a:pt x="0" y="1484"/>
                  </a:lnTo>
                  <a:cubicBezTo>
                    <a:pt x="0" y="-792"/>
                    <a:pt x="52235" y="-413"/>
                    <a:pt x="44520" y="236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E78AA75-BD86-BD21-C9A0-496D02C285CE}"/>
                </a:ext>
              </a:extLst>
            </p:cNvPr>
            <p:cNvSpPr/>
            <p:nvPr/>
          </p:nvSpPr>
          <p:spPr>
            <a:xfrm>
              <a:off x="9657152" y="642927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A0BB465-854E-0A3A-7C77-C9732063F403}"/>
                </a:ext>
              </a:extLst>
            </p:cNvPr>
            <p:cNvSpPr/>
            <p:nvPr/>
          </p:nvSpPr>
          <p:spPr>
            <a:xfrm>
              <a:off x="9573929" y="643724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828E5790-EB10-F356-D910-1AF9DFDA974E}"/>
                </a:ext>
              </a:extLst>
            </p:cNvPr>
            <p:cNvSpPr/>
            <p:nvPr/>
          </p:nvSpPr>
          <p:spPr>
            <a:xfrm>
              <a:off x="9646580" y="6418330"/>
              <a:ext cx="39428" cy="1961"/>
            </a:xfrm>
            <a:custGeom>
              <a:avLst/>
              <a:gdLst>
                <a:gd name="connsiteX0" fmla="*/ 10824 w 39428"/>
                <a:gd name="connsiteY0" fmla="*/ 1456 h 1961"/>
                <a:gd name="connsiteX1" fmla="*/ 37510 w 39428"/>
                <a:gd name="connsiteY1" fmla="*/ 1962 h 1961"/>
                <a:gd name="connsiteX2" fmla="*/ 10824 w 39428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1">
                  <a:moveTo>
                    <a:pt x="10824" y="1456"/>
                  </a:moveTo>
                  <a:cubicBezTo>
                    <a:pt x="-28384" y="-441"/>
                    <a:pt x="52688" y="-694"/>
                    <a:pt x="37510" y="1962"/>
                  </a:cubicBezTo>
                  <a:cubicBezTo>
                    <a:pt x="22334" y="1835"/>
                    <a:pt x="14618" y="191"/>
                    <a:pt x="10824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16F65DF-FE0C-C747-DA46-38C8992D440E}"/>
                </a:ext>
              </a:extLst>
            </p:cNvPr>
            <p:cNvSpPr/>
            <p:nvPr/>
          </p:nvSpPr>
          <p:spPr>
            <a:xfrm>
              <a:off x="9657233" y="6421304"/>
              <a:ext cx="45801" cy="2477"/>
            </a:xfrm>
            <a:custGeom>
              <a:avLst/>
              <a:gdLst>
                <a:gd name="connsiteX0" fmla="*/ 44439 w 45801"/>
                <a:gd name="connsiteY0" fmla="*/ 2277 h 2477"/>
                <a:gd name="connsiteX1" fmla="*/ 45 w 45801"/>
                <a:gd name="connsiteY1" fmla="*/ 0 h 2477"/>
                <a:gd name="connsiteX2" fmla="*/ 44439 w 45801"/>
                <a:gd name="connsiteY2" fmla="*/ 2277 h 2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477">
                  <a:moveTo>
                    <a:pt x="44439" y="2277"/>
                  </a:moveTo>
                  <a:cubicBezTo>
                    <a:pt x="35838" y="2909"/>
                    <a:pt x="-1473" y="2024"/>
                    <a:pt x="45" y="0"/>
                  </a:cubicBezTo>
                  <a:cubicBezTo>
                    <a:pt x="16740" y="759"/>
                    <a:pt x="53292" y="0"/>
                    <a:pt x="44439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87C5E4-9F10-5C22-5FBC-D893E5816655}"/>
                </a:ext>
              </a:extLst>
            </p:cNvPr>
            <p:cNvSpPr/>
            <p:nvPr/>
          </p:nvSpPr>
          <p:spPr>
            <a:xfrm>
              <a:off x="9548634" y="64400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4902E9-BF94-0470-E6CE-EB9861CF32AC}"/>
                </a:ext>
              </a:extLst>
            </p:cNvPr>
            <p:cNvSpPr/>
            <p:nvPr/>
          </p:nvSpPr>
          <p:spPr>
            <a:xfrm>
              <a:off x="9627050" y="644862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823BD69F-9033-F530-442C-DFD79C51C891}"/>
                </a:ext>
              </a:extLst>
            </p:cNvPr>
            <p:cNvSpPr/>
            <p:nvPr/>
          </p:nvSpPr>
          <p:spPr>
            <a:xfrm>
              <a:off x="9610987" y="643192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E2CC87AA-42FE-09D0-B4D4-6C93EA36BE0E}"/>
                </a:ext>
              </a:extLst>
            </p:cNvPr>
            <p:cNvSpPr/>
            <p:nvPr/>
          </p:nvSpPr>
          <p:spPr>
            <a:xfrm>
              <a:off x="9737167" y="6420545"/>
              <a:ext cx="45801" cy="2507"/>
            </a:xfrm>
            <a:custGeom>
              <a:avLst/>
              <a:gdLst>
                <a:gd name="connsiteX0" fmla="*/ 44439 w 45801"/>
                <a:gd name="connsiteY0" fmla="*/ 2277 h 2507"/>
                <a:gd name="connsiteX1" fmla="*/ 45 w 45801"/>
                <a:gd name="connsiteY1" fmla="*/ 0 h 2507"/>
                <a:gd name="connsiteX2" fmla="*/ 44439 w 45801"/>
                <a:gd name="connsiteY2" fmla="*/ 2277 h 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507">
                  <a:moveTo>
                    <a:pt x="44439" y="2277"/>
                  </a:moveTo>
                  <a:cubicBezTo>
                    <a:pt x="35965" y="2909"/>
                    <a:pt x="-1473" y="2277"/>
                    <a:pt x="45" y="0"/>
                  </a:cubicBezTo>
                  <a:cubicBezTo>
                    <a:pt x="16740" y="632"/>
                    <a:pt x="53292" y="0"/>
                    <a:pt x="44439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3231D33-7D0A-00EF-13ED-FB3DFE363F21}"/>
                </a:ext>
              </a:extLst>
            </p:cNvPr>
            <p:cNvSpPr/>
            <p:nvPr/>
          </p:nvSpPr>
          <p:spPr>
            <a:xfrm>
              <a:off x="9754272" y="6406163"/>
              <a:ext cx="74604" cy="6838"/>
            </a:xfrm>
            <a:custGeom>
              <a:avLst/>
              <a:gdLst>
                <a:gd name="connsiteX0" fmla="*/ 900 w 74604"/>
                <a:gd name="connsiteY0" fmla="*/ 5403 h 6838"/>
                <a:gd name="connsiteX1" fmla="*/ 36566 w 74604"/>
                <a:gd name="connsiteY1" fmla="*/ 90 h 6838"/>
                <a:gd name="connsiteX2" fmla="*/ 900 w 74604"/>
                <a:gd name="connsiteY2" fmla="*/ 5403 h 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604" h="6838">
                  <a:moveTo>
                    <a:pt x="900" y="5403"/>
                  </a:moveTo>
                  <a:cubicBezTo>
                    <a:pt x="-2010" y="2241"/>
                    <a:pt x="267" y="-542"/>
                    <a:pt x="36566" y="90"/>
                  </a:cubicBezTo>
                  <a:cubicBezTo>
                    <a:pt x="107520" y="1987"/>
                    <a:pt x="69703" y="10082"/>
                    <a:pt x="900" y="5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EA5116E-065D-62AD-4E62-85F9F56900F2}"/>
                </a:ext>
              </a:extLst>
            </p:cNvPr>
            <p:cNvSpPr/>
            <p:nvPr/>
          </p:nvSpPr>
          <p:spPr>
            <a:xfrm>
              <a:off x="9391675" y="6382981"/>
              <a:ext cx="53247" cy="5606"/>
            </a:xfrm>
            <a:custGeom>
              <a:avLst/>
              <a:gdLst>
                <a:gd name="connsiteX0" fmla="*/ 0 w 53247"/>
                <a:gd name="connsiteY0" fmla="*/ 3162 h 5606"/>
                <a:gd name="connsiteX1" fmla="*/ 0 w 53247"/>
                <a:gd name="connsiteY1" fmla="*/ 253 h 5606"/>
                <a:gd name="connsiteX2" fmla="*/ 17834 w 53247"/>
                <a:gd name="connsiteY2" fmla="*/ 0 h 5606"/>
                <a:gd name="connsiteX3" fmla="*/ 53247 w 53247"/>
                <a:gd name="connsiteY3" fmla="*/ 5186 h 5606"/>
                <a:gd name="connsiteX4" fmla="*/ 0 w 53247"/>
                <a:gd name="connsiteY4" fmla="*/ 3162 h 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5606">
                  <a:moveTo>
                    <a:pt x="0" y="3162"/>
                  </a:moveTo>
                  <a:lnTo>
                    <a:pt x="0" y="253"/>
                  </a:lnTo>
                  <a:cubicBezTo>
                    <a:pt x="10371" y="632"/>
                    <a:pt x="15936" y="506"/>
                    <a:pt x="17834" y="0"/>
                  </a:cubicBezTo>
                  <a:cubicBezTo>
                    <a:pt x="45911" y="759"/>
                    <a:pt x="37311" y="3668"/>
                    <a:pt x="53247" y="5186"/>
                  </a:cubicBezTo>
                  <a:cubicBezTo>
                    <a:pt x="45785" y="6703"/>
                    <a:pt x="14040" y="3668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BE26541-335B-ED71-F588-F5CBBC06B0FD}"/>
                </a:ext>
              </a:extLst>
            </p:cNvPr>
            <p:cNvSpPr/>
            <p:nvPr/>
          </p:nvSpPr>
          <p:spPr>
            <a:xfrm>
              <a:off x="9458456" y="637387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EFC4A3D-E46B-DD57-69A5-F9B9779B8774}"/>
                </a:ext>
              </a:extLst>
            </p:cNvPr>
            <p:cNvSpPr/>
            <p:nvPr/>
          </p:nvSpPr>
          <p:spPr>
            <a:xfrm>
              <a:off x="9469259" y="6400683"/>
              <a:ext cx="39429" cy="2028"/>
            </a:xfrm>
            <a:custGeom>
              <a:avLst/>
              <a:gdLst>
                <a:gd name="connsiteX0" fmla="*/ 10824 w 39429"/>
                <a:gd name="connsiteY0" fmla="*/ 1397 h 2028"/>
                <a:gd name="connsiteX1" fmla="*/ 37511 w 39429"/>
                <a:gd name="connsiteY1" fmla="*/ 2029 h 2028"/>
                <a:gd name="connsiteX2" fmla="*/ 10824 w 39429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2028">
                  <a:moveTo>
                    <a:pt x="10824" y="1397"/>
                  </a:moveTo>
                  <a:cubicBezTo>
                    <a:pt x="-28384" y="-501"/>
                    <a:pt x="52688" y="-627"/>
                    <a:pt x="37511" y="2029"/>
                  </a:cubicBezTo>
                  <a:cubicBezTo>
                    <a:pt x="22333" y="1776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7C75D51B-2B1C-032D-02F9-EA3EF21F4931}"/>
                </a:ext>
              </a:extLst>
            </p:cNvPr>
            <p:cNvSpPr/>
            <p:nvPr/>
          </p:nvSpPr>
          <p:spPr>
            <a:xfrm>
              <a:off x="9826698" y="6380939"/>
              <a:ext cx="53685" cy="3036"/>
            </a:xfrm>
            <a:custGeom>
              <a:avLst/>
              <a:gdLst>
                <a:gd name="connsiteX0" fmla="*/ 565 w 53685"/>
                <a:gd name="connsiteY0" fmla="*/ 1916 h 3036"/>
                <a:gd name="connsiteX1" fmla="*/ 53686 w 53685"/>
                <a:gd name="connsiteY1" fmla="*/ 398 h 3036"/>
                <a:gd name="connsiteX2" fmla="*/ 53686 w 53685"/>
                <a:gd name="connsiteY2" fmla="*/ 2549 h 3036"/>
                <a:gd name="connsiteX3" fmla="*/ 565 w 53685"/>
                <a:gd name="connsiteY3" fmla="*/ 1916 h 3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685" h="3036">
                  <a:moveTo>
                    <a:pt x="565" y="1916"/>
                  </a:moveTo>
                  <a:cubicBezTo>
                    <a:pt x="-4620" y="-740"/>
                    <a:pt x="26873" y="19"/>
                    <a:pt x="53686" y="398"/>
                  </a:cubicBezTo>
                  <a:lnTo>
                    <a:pt x="53686" y="2549"/>
                  </a:lnTo>
                  <a:cubicBezTo>
                    <a:pt x="35220" y="3940"/>
                    <a:pt x="28264" y="1916"/>
                    <a:pt x="565" y="19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3CA0338-2CAD-71AF-65CC-91431492FEE8}"/>
                </a:ext>
              </a:extLst>
            </p:cNvPr>
            <p:cNvSpPr/>
            <p:nvPr/>
          </p:nvSpPr>
          <p:spPr>
            <a:xfrm>
              <a:off x="9964112" y="6456970"/>
              <a:ext cx="17833" cy="2403"/>
            </a:xfrm>
            <a:custGeom>
              <a:avLst/>
              <a:gdLst>
                <a:gd name="connsiteX0" fmla="*/ 17834 w 17833"/>
                <a:gd name="connsiteY0" fmla="*/ 2277 h 2403"/>
                <a:gd name="connsiteX1" fmla="*/ 0 w 17833"/>
                <a:gd name="connsiteY1" fmla="*/ 0 h 2403"/>
                <a:gd name="connsiteX2" fmla="*/ 17834 w 17833"/>
                <a:gd name="connsiteY2" fmla="*/ 885 h 2403"/>
                <a:gd name="connsiteX3" fmla="*/ 17834 w 17833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403">
                  <a:moveTo>
                    <a:pt x="17834" y="2277"/>
                  </a:moveTo>
                  <a:cubicBezTo>
                    <a:pt x="-1138" y="2530"/>
                    <a:pt x="759" y="1139"/>
                    <a:pt x="0" y="0"/>
                  </a:cubicBezTo>
                  <a:cubicBezTo>
                    <a:pt x="7083" y="253"/>
                    <a:pt x="8854" y="759"/>
                    <a:pt x="17834" y="885"/>
                  </a:cubicBezTo>
                  <a:lnTo>
                    <a:pt x="1783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BA44892-7AB9-0DC6-58CA-9D5575FB8793}"/>
                </a:ext>
              </a:extLst>
            </p:cNvPr>
            <p:cNvSpPr/>
            <p:nvPr/>
          </p:nvSpPr>
          <p:spPr>
            <a:xfrm>
              <a:off x="9506503" y="6385764"/>
              <a:ext cx="72002" cy="6956"/>
            </a:xfrm>
            <a:custGeom>
              <a:avLst/>
              <a:gdLst>
                <a:gd name="connsiteX0" fmla="*/ 520 w 72002"/>
                <a:gd name="connsiteY0" fmla="*/ 4553 h 6956"/>
                <a:gd name="connsiteX1" fmla="*/ 27333 w 72002"/>
                <a:gd name="connsiteY1" fmla="*/ 0 h 6956"/>
                <a:gd name="connsiteX2" fmla="*/ 71726 w 72002"/>
                <a:gd name="connsiteY2" fmla="*/ 1012 h 6956"/>
                <a:gd name="connsiteX3" fmla="*/ 44913 w 72002"/>
                <a:gd name="connsiteY3" fmla="*/ 6956 h 6956"/>
                <a:gd name="connsiteX4" fmla="*/ 9373 w 72002"/>
                <a:gd name="connsiteY4" fmla="*/ 6197 h 6956"/>
                <a:gd name="connsiteX5" fmla="*/ 520 w 72002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02" h="6956">
                  <a:moveTo>
                    <a:pt x="520" y="4553"/>
                  </a:moveTo>
                  <a:cubicBezTo>
                    <a:pt x="-4919" y="1518"/>
                    <a:pt x="34290" y="3162"/>
                    <a:pt x="27333" y="0"/>
                  </a:cubicBezTo>
                  <a:lnTo>
                    <a:pt x="71726" y="1012"/>
                  </a:lnTo>
                  <a:cubicBezTo>
                    <a:pt x="75015" y="4300"/>
                    <a:pt x="47949" y="4427"/>
                    <a:pt x="44913" y="6956"/>
                  </a:cubicBezTo>
                  <a:lnTo>
                    <a:pt x="9373" y="6197"/>
                  </a:lnTo>
                  <a:cubicBezTo>
                    <a:pt x="10764" y="5438"/>
                    <a:pt x="7097" y="4806"/>
                    <a:pt x="520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B3B280A-D879-C821-04BD-9F49D3E3FCFB}"/>
                </a:ext>
              </a:extLst>
            </p:cNvPr>
            <p:cNvSpPr/>
            <p:nvPr/>
          </p:nvSpPr>
          <p:spPr>
            <a:xfrm>
              <a:off x="9999526" y="6491499"/>
              <a:ext cx="26813" cy="2288"/>
            </a:xfrm>
            <a:custGeom>
              <a:avLst/>
              <a:gdLst>
                <a:gd name="connsiteX0" fmla="*/ 0 w 26813"/>
                <a:gd name="connsiteY0" fmla="*/ 1391 h 2288"/>
                <a:gd name="connsiteX1" fmla="*/ 8980 w 26813"/>
                <a:gd name="connsiteY1" fmla="*/ 0 h 2288"/>
                <a:gd name="connsiteX2" fmla="*/ 26813 w 26813"/>
                <a:gd name="connsiteY2" fmla="*/ 0 h 2288"/>
                <a:gd name="connsiteX3" fmla="*/ 26813 w 26813"/>
                <a:gd name="connsiteY3" fmla="*/ 2277 h 2288"/>
                <a:gd name="connsiteX4" fmla="*/ 127 w 26813"/>
                <a:gd name="connsiteY4" fmla="*/ 1391 h 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813" h="2288">
                  <a:moveTo>
                    <a:pt x="0" y="1391"/>
                  </a:moveTo>
                  <a:cubicBezTo>
                    <a:pt x="1392" y="759"/>
                    <a:pt x="8980" y="759"/>
                    <a:pt x="8980" y="0"/>
                  </a:cubicBezTo>
                  <a:lnTo>
                    <a:pt x="26813" y="0"/>
                  </a:lnTo>
                  <a:cubicBezTo>
                    <a:pt x="26813" y="0"/>
                    <a:pt x="26813" y="2277"/>
                    <a:pt x="26813" y="2277"/>
                  </a:cubicBezTo>
                  <a:cubicBezTo>
                    <a:pt x="12395" y="2403"/>
                    <a:pt x="11130" y="1518"/>
                    <a:pt x="127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A01A718-38AD-F6BA-88D5-EABAB41C1B5F}"/>
                </a:ext>
              </a:extLst>
            </p:cNvPr>
            <p:cNvSpPr/>
            <p:nvPr/>
          </p:nvSpPr>
          <p:spPr>
            <a:xfrm>
              <a:off x="9533457" y="6400162"/>
              <a:ext cx="27302" cy="1308"/>
            </a:xfrm>
            <a:custGeom>
              <a:avLst/>
              <a:gdLst>
                <a:gd name="connsiteX0" fmla="*/ 0 w 27302"/>
                <a:gd name="connsiteY0" fmla="*/ 1032 h 1308"/>
                <a:gd name="connsiteX1" fmla="*/ 26687 w 27302"/>
                <a:gd name="connsiteY1" fmla="*/ 147 h 1308"/>
                <a:gd name="connsiteX2" fmla="*/ 0 w 27302"/>
                <a:gd name="connsiteY2" fmla="*/ 1032 h 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308">
                  <a:moveTo>
                    <a:pt x="0" y="1032"/>
                  </a:moveTo>
                  <a:cubicBezTo>
                    <a:pt x="3668" y="147"/>
                    <a:pt x="11130" y="-233"/>
                    <a:pt x="26687" y="147"/>
                  </a:cubicBezTo>
                  <a:cubicBezTo>
                    <a:pt x="30734" y="1791"/>
                    <a:pt x="14039" y="1285"/>
                    <a:pt x="0" y="10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CCBAAA01-111F-A649-EDC7-65B417177A96}"/>
                </a:ext>
              </a:extLst>
            </p:cNvPr>
            <p:cNvSpPr/>
            <p:nvPr/>
          </p:nvSpPr>
          <p:spPr>
            <a:xfrm>
              <a:off x="9567421" y="6383740"/>
              <a:ext cx="39451" cy="2131"/>
            </a:xfrm>
            <a:custGeom>
              <a:avLst/>
              <a:gdLst>
                <a:gd name="connsiteX0" fmla="*/ 37496 w 39451"/>
                <a:gd name="connsiteY0" fmla="*/ 759 h 2131"/>
                <a:gd name="connsiteX1" fmla="*/ 1956 w 39451"/>
                <a:gd name="connsiteY1" fmla="*/ 0 h 2131"/>
                <a:gd name="connsiteX2" fmla="*/ 37496 w 39451"/>
                <a:gd name="connsiteY2" fmla="*/ 759 h 2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51" h="2131">
                  <a:moveTo>
                    <a:pt x="37496" y="759"/>
                  </a:moveTo>
                  <a:cubicBezTo>
                    <a:pt x="51155" y="3289"/>
                    <a:pt x="-11704" y="1897"/>
                    <a:pt x="1956" y="0"/>
                  </a:cubicBezTo>
                  <a:cubicBezTo>
                    <a:pt x="19283" y="1644"/>
                    <a:pt x="13085" y="253"/>
                    <a:pt x="37496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FEB560E-2334-8783-E48A-C8F4F00EEEA1}"/>
                </a:ext>
              </a:extLst>
            </p:cNvPr>
            <p:cNvSpPr/>
            <p:nvPr/>
          </p:nvSpPr>
          <p:spPr>
            <a:xfrm>
              <a:off x="9888547" y="6376611"/>
              <a:ext cx="45084" cy="2777"/>
            </a:xfrm>
            <a:custGeom>
              <a:avLst/>
              <a:gdLst>
                <a:gd name="connsiteX0" fmla="*/ 691 w 45084"/>
                <a:gd name="connsiteY0" fmla="*/ 1943 h 2777"/>
                <a:gd name="connsiteX1" fmla="*/ 45084 w 45084"/>
                <a:gd name="connsiteY1" fmla="*/ 932 h 2777"/>
                <a:gd name="connsiteX2" fmla="*/ 691 w 45084"/>
                <a:gd name="connsiteY2" fmla="*/ 1943 h 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84" h="2777">
                  <a:moveTo>
                    <a:pt x="691" y="1943"/>
                  </a:moveTo>
                  <a:cubicBezTo>
                    <a:pt x="-5507" y="-586"/>
                    <a:pt x="31678" y="-333"/>
                    <a:pt x="45084" y="932"/>
                  </a:cubicBezTo>
                  <a:cubicBezTo>
                    <a:pt x="38381" y="2323"/>
                    <a:pt x="18524" y="3714"/>
                    <a:pt x="691" y="19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9E8C9262-52F2-9B5E-FF06-BB9B8EA7B416}"/>
                </a:ext>
              </a:extLst>
            </p:cNvPr>
            <p:cNvSpPr/>
            <p:nvPr/>
          </p:nvSpPr>
          <p:spPr>
            <a:xfrm>
              <a:off x="9631477" y="6382728"/>
              <a:ext cx="71617" cy="5059"/>
            </a:xfrm>
            <a:custGeom>
              <a:avLst/>
              <a:gdLst>
                <a:gd name="connsiteX0" fmla="*/ 0 w 71617"/>
                <a:gd name="connsiteY0" fmla="*/ 3036 h 5059"/>
                <a:gd name="connsiteX1" fmla="*/ 0 w 71617"/>
                <a:gd name="connsiteY1" fmla="*/ 127 h 5059"/>
                <a:gd name="connsiteX2" fmla="*/ 62227 w 71617"/>
                <a:gd name="connsiteY2" fmla="*/ 0 h 5059"/>
                <a:gd name="connsiteX3" fmla="*/ 62227 w 71617"/>
                <a:gd name="connsiteY3" fmla="*/ 5059 h 5059"/>
                <a:gd name="connsiteX4" fmla="*/ 127 w 71617"/>
                <a:gd name="connsiteY4" fmla="*/ 3036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17" h="5059">
                  <a:moveTo>
                    <a:pt x="0" y="3036"/>
                  </a:moveTo>
                  <a:lnTo>
                    <a:pt x="0" y="127"/>
                  </a:lnTo>
                  <a:cubicBezTo>
                    <a:pt x="33264" y="380"/>
                    <a:pt x="32631" y="759"/>
                    <a:pt x="62227" y="0"/>
                  </a:cubicBezTo>
                  <a:cubicBezTo>
                    <a:pt x="74748" y="1265"/>
                    <a:pt x="74748" y="4301"/>
                    <a:pt x="62227" y="5059"/>
                  </a:cubicBezTo>
                  <a:cubicBezTo>
                    <a:pt x="38575" y="4680"/>
                    <a:pt x="11509" y="4301"/>
                    <a:pt x="127" y="30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0F7BBC0C-EA57-822C-D9FE-D365116742A5}"/>
                </a:ext>
              </a:extLst>
            </p:cNvPr>
            <p:cNvSpPr/>
            <p:nvPr/>
          </p:nvSpPr>
          <p:spPr>
            <a:xfrm>
              <a:off x="9622497" y="6387408"/>
              <a:ext cx="75571" cy="6197"/>
            </a:xfrm>
            <a:custGeom>
              <a:avLst/>
              <a:gdLst>
                <a:gd name="connsiteX0" fmla="*/ 8854 w 75571"/>
                <a:gd name="connsiteY0" fmla="*/ 5691 h 6197"/>
                <a:gd name="connsiteX1" fmla="*/ 0 w 75571"/>
                <a:gd name="connsiteY1" fmla="*/ 1138 h 6197"/>
                <a:gd name="connsiteX2" fmla="*/ 17707 w 75571"/>
                <a:gd name="connsiteY2" fmla="*/ 0 h 6197"/>
                <a:gd name="connsiteX3" fmla="*/ 70828 w 75571"/>
                <a:gd name="connsiteY3" fmla="*/ 6197 h 6197"/>
                <a:gd name="connsiteX4" fmla="*/ 35414 w 75571"/>
                <a:gd name="connsiteY4" fmla="*/ 1897 h 6197"/>
                <a:gd name="connsiteX5" fmla="*/ 8727 w 75571"/>
                <a:gd name="connsiteY5" fmla="*/ 5691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571" h="6197">
                  <a:moveTo>
                    <a:pt x="8854" y="5691"/>
                  </a:moveTo>
                  <a:cubicBezTo>
                    <a:pt x="15177" y="4047"/>
                    <a:pt x="17454" y="2909"/>
                    <a:pt x="0" y="1138"/>
                  </a:cubicBezTo>
                  <a:cubicBezTo>
                    <a:pt x="2277" y="379"/>
                    <a:pt x="17707" y="1138"/>
                    <a:pt x="17707" y="0"/>
                  </a:cubicBezTo>
                  <a:cubicBezTo>
                    <a:pt x="38829" y="1770"/>
                    <a:pt x="91570" y="4174"/>
                    <a:pt x="70828" y="6197"/>
                  </a:cubicBezTo>
                  <a:cubicBezTo>
                    <a:pt x="45279" y="5565"/>
                    <a:pt x="28711" y="4426"/>
                    <a:pt x="35414" y="1897"/>
                  </a:cubicBezTo>
                  <a:cubicBezTo>
                    <a:pt x="8854" y="1391"/>
                    <a:pt x="47809" y="7588"/>
                    <a:pt x="8727" y="5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B7DF91B9-9BC0-0B9E-F8EB-876F54E2F163}"/>
                </a:ext>
              </a:extLst>
            </p:cNvPr>
            <p:cNvSpPr/>
            <p:nvPr/>
          </p:nvSpPr>
          <p:spPr>
            <a:xfrm>
              <a:off x="10115253" y="644950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A7D28080-52AA-BCA6-4D2B-D0040049C18B}"/>
                </a:ext>
              </a:extLst>
            </p:cNvPr>
            <p:cNvSpPr/>
            <p:nvPr/>
          </p:nvSpPr>
          <p:spPr>
            <a:xfrm>
              <a:off x="10106399" y="6482845"/>
              <a:ext cx="27664" cy="3089"/>
            </a:xfrm>
            <a:custGeom>
              <a:avLst/>
              <a:gdLst>
                <a:gd name="connsiteX0" fmla="*/ 0 w 27664"/>
                <a:gd name="connsiteY0" fmla="*/ 3089 h 3089"/>
                <a:gd name="connsiteX1" fmla="*/ 0 w 27664"/>
                <a:gd name="connsiteY1" fmla="*/ 180 h 3089"/>
                <a:gd name="connsiteX2" fmla="*/ 26687 w 27664"/>
                <a:gd name="connsiteY2" fmla="*/ 3089 h 3089"/>
                <a:gd name="connsiteX3" fmla="*/ 0 w 27664"/>
                <a:gd name="connsiteY3" fmla="*/ 3089 h 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089">
                  <a:moveTo>
                    <a:pt x="0" y="3089"/>
                  </a:moveTo>
                  <a:lnTo>
                    <a:pt x="0" y="180"/>
                  </a:lnTo>
                  <a:cubicBezTo>
                    <a:pt x="29723" y="-579"/>
                    <a:pt x="28964" y="1192"/>
                    <a:pt x="26687" y="3089"/>
                  </a:cubicBezTo>
                  <a:lnTo>
                    <a:pt x="0" y="30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9235388-6559-F5E9-FBD1-9332009B1878}"/>
                </a:ext>
              </a:extLst>
            </p:cNvPr>
            <p:cNvSpPr/>
            <p:nvPr/>
          </p:nvSpPr>
          <p:spPr>
            <a:xfrm>
              <a:off x="9666511" y="640764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D8B2501-B665-8282-B5A6-F64609A68616}"/>
                </a:ext>
              </a:extLst>
            </p:cNvPr>
            <p:cNvSpPr/>
            <p:nvPr/>
          </p:nvSpPr>
          <p:spPr>
            <a:xfrm>
              <a:off x="10147434" y="6453850"/>
              <a:ext cx="31985" cy="2248"/>
            </a:xfrm>
            <a:custGeom>
              <a:avLst/>
              <a:gdLst>
                <a:gd name="connsiteX0" fmla="*/ 3485 w 31985"/>
                <a:gd name="connsiteY0" fmla="*/ 2109 h 2248"/>
                <a:gd name="connsiteX1" fmla="*/ 30172 w 31985"/>
                <a:gd name="connsiteY1" fmla="*/ 1350 h 2248"/>
                <a:gd name="connsiteX2" fmla="*/ 3485 w 31985"/>
                <a:gd name="connsiteY2" fmla="*/ 2109 h 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85" h="2248">
                  <a:moveTo>
                    <a:pt x="3485" y="2109"/>
                  </a:moveTo>
                  <a:cubicBezTo>
                    <a:pt x="-14349" y="970"/>
                    <a:pt x="42693" y="-1560"/>
                    <a:pt x="30172" y="1350"/>
                  </a:cubicBezTo>
                  <a:cubicBezTo>
                    <a:pt x="28654" y="1602"/>
                    <a:pt x="11200" y="2614"/>
                    <a:pt x="3485" y="21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31A566FC-052D-4980-5AAB-99983C6EB851}"/>
                </a:ext>
              </a:extLst>
            </p:cNvPr>
            <p:cNvSpPr/>
            <p:nvPr/>
          </p:nvSpPr>
          <p:spPr>
            <a:xfrm>
              <a:off x="10150919" y="6467594"/>
              <a:ext cx="36316" cy="3073"/>
            </a:xfrm>
            <a:custGeom>
              <a:avLst/>
              <a:gdLst>
                <a:gd name="connsiteX0" fmla="*/ 0 w 36316"/>
                <a:gd name="connsiteY0" fmla="*/ 2909 h 3073"/>
                <a:gd name="connsiteX1" fmla="*/ 0 w 36316"/>
                <a:gd name="connsiteY1" fmla="*/ 0 h 3073"/>
                <a:gd name="connsiteX2" fmla="*/ 35540 w 36316"/>
                <a:gd name="connsiteY2" fmla="*/ 0 h 3073"/>
                <a:gd name="connsiteX3" fmla="*/ 0 w 36316"/>
                <a:gd name="connsiteY3" fmla="*/ 3035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6" h="3073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0"/>
                    <a:pt x="35540" y="0"/>
                  </a:cubicBezTo>
                  <a:cubicBezTo>
                    <a:pt x="39587" y="2277"/>
                    <a:pt x="27825" y="3289"/>
                    <a:pt x="0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7711834A-8C89-1B8D-BB74-6BD8E31EEE45}"/>
                </a:ext>
              </a:extLst>
            </p:cNvPr>
            <p:cNvSpPr/>
            <p:nvPr/>
          </p:nvSpPr>
          <p:spPr>
            <a:xfrm>
              <a:off x="9492154" y="6378048"/>
              <a:ext cx="1074900" cy="93213"/>
            </a:xfrm>
            <a:custGeom>
              <a:avLst/>
              <a:gdLst>
                <a:gd name="connsiteX0" fmla="*/ 53571 w 1074900"/>
                <a:gd name="connsiteY0" fmla="*/ 36552 h 93213"/>
                <a:gd name="connsiteX1" fmla="*/ 35738 w 1074900"/>
                <a:gd name="connsiteY1" fmla="*/ 38323 h 93213"/>
                <a:gd name="connsiteX2" fmla="*/ 62172 w 1074900"/>
                <a:gd name="connsiteY2" fmla="*/ 45532 h 93213"/>
                <a:gd name="connsiteX3" fmla="*/ 44465 w 1074900"/>
                <a:gd name="connsiteY3" fmla="*/ 43635 h 93213"/>
                <a:gd name="connsiteX4" fmla="*/ 35359 w 1074900"/>
                <a:gd name="connsiteY4" fmla="*/ 50718 h 93213"/>
                <a:gd name="connsiteX5" fmla="*/ 124146 w 1074900"/>
                <a:gd name="connsiteY5" fmla="*/ 54132 h 93213"/>
                <a:gd name="connsiteX6" fmla="*/ 141853 w 1074900"/>
                <a:gd name="connsiteY6" fmla="*/ 58180 h 93213"/>
                <a:gd name="connsiteX7" fmla="*/ 319427 w 1074900"/>
                <a:gd name="connsiteY7" fmla="*/ 63618 h 93213"/>
                <a:gd name="connsiteX8" fmla="*/ 266180 w 1074900"/>
                <a:gd name="connsiteY8" fmla="*/ 61342 h 93213"/>
                <a:gd name="connsiteX9" fmla="*/ 283887 w 1074900"/>
                <a:gd name="connsiteY9" fmla="*/ 64504 h 93213"/>
                <a:gd name="connsiteX10" fmla="*/ 203700 w 1074900"/>
                <a:gd name="connsiteY10" fmla="*/ 73231 h 93213"/>
                <a:gd name="connsiteX11" fmla="*/ 168034 w 1074900"/>
                <a:gd name="connsiteY11" fmla="*/ 77657 h 93213"/>
                <a:gd name="connsiteX12" fmla="*/ 248093 w 1074900"/>
                <a:gd name="connsiteY12" fmla="*/ 75507 h 93213"/>
                <a:gd name="connsiteX13" fmla="*/ 328154 w 1074900"/>
                <a:gd name="connsiteY13" fmla="*/ 75381 h 93213"/>
                <a:gd name="connsiteX14" fmla="*/ 354840 w 1074900"/>
                <a:gd name="connsiteY14" fmla="*/ 77152 h 93213"/>
                <a:gd name="connsiteX15" fmla="*/ 417068 w 1074900"/>
                <a:gd name="connsiteY15" fmla="*/ 77152 h 93213"/>
                <a:gd name="connsiteX16" fmla="*/ 434901 w 1074900"/>
                <a:gd name="connsiteY16" fmla="*/ 71460 h 93213"/>
                <a:gd name="connsiteX17" fmla="*/ 399234 w 1074900"/>
                <a:gd name="connsiteY17" fmla="*/ 78416 h 93213"/>
                <a:gd name="connsiteX18" fmla="*/ 408088 w 1074900"/>
                <a:gd name="connsiteY18" fmla="*/ 82843 h 93213"/>
                <a:gd name="connsiteX19" fmla="*/ 443628 w 1074900"/>
                <a:gd name="connsiteY19" fmla="*/ 83222 h 93213"/>
                <a:gd name="connsiteX20" fmla="*/ 452608 w 1074900"/>
                <a:gd name="connsiteY20" fmla="*/ 79681 h 93213"/>
                <a:gd name="connsiteX21" fmla="*/ 479294 w 1074900"/>
                <a:gd name="connsiteY21" fmla="*/ 81325 h 93213"/>
                <a:gd name="connsiteX22" fmla="*/ 399234 w 1074900"/>
                <a:gd name="connsiteY22" fmla="*/ 87143 h 93213"/>
                <a:gd name="connsiteX23" fmla="*/ 452608 w 1074900"/>
                <a:gd name="connsiteY23" fmla="*/ 89166 h 93213"/>
                <a:gd name="connsiteX24" fmla="*/ 523815 w 1074900"/>
                <a:gd name="connsiteY24" fmla="*/ 87396 h 93213"/>
                <a:gd name="connsiteX25" fmla="*/ 559481 w 1074900"/>
                <a:gd name="connsiteY25" fmla="*/ 82464 h 93213"/>
                <a:gd name="connsiteX26" fmla="*/ 737309 w 1074900"/>
                <a:gd name="connsiteY26" fmla="*/ 93214 h 93213"/>
                <a:gd name="connsiteX27" fmla="*/ 781828 w 1074900"/>
                <a:gd name="connsiteY27" fmla="*/ 92961 h 93213"/>
                <a:gd name="connsiteX28" fmla="*/ 772849 w 1074900"/>
                <a:gd name="connsiteY28" fmla="*/ 87143 h 93213"/>
                <a:gd name="connsiteX29" fmla="*/ 861635 w 1074900"/>
                <a:gd name="connsiteY29" fmla="*/ 75633 h 93213"/>
                <a:gd name="connsiteX30" fmla="*/ 977109 w 1074900"/>
                <a:gd name="connsiteY30" fmla="*/ 76013 h 93213"/>
                <a:gd name="connsiteX31" fmla="*/ 1074876 w 1074900"/>
                <a:gd name="connsiteY31" fmla="*/ 72724 h 93213"/>
                <a:gd name="connsiteX32" fmla="*/ 1003796 w 1074900"/>
                <a:gd name="connsiteY32" fmla="*/ 69183 h 93213"/>
                <a:gd name="connsiteX33" fmla="*/ 986089 w 1074900"/>
                <a:gd name="connsiteY33" fmla="*/ 72219 h 93213"/>
                <a:gd name="connsiteX34" fmla="*/ 923863 w 1074900"/>
                <a:gd name="connsiteY34" fmla="*/ 72219 h 93213"/>
                <a:gd name="connsiteX35" fmla="*/ 941569 w 1074900"/>
                <a:gd name="connsiteY35" fmla="*/ 69183 h 93213"/>
                <a:gd name="connsiteX36" fmla="*/ 985963 w 1074900"/>
                <a:gd name="connsiteY36" fmla="*/ 67286 h 93213"/>
                <a:gd name="connsiteX37" fmla="*/ 976983 w 1074900"/>
                <a:gd name="connsiteY37" fmla="*/ 60836 h 93213"/>
                <a:gd name="connsiteX38" fmla="*/ 994690 w 1074900"/>
                <a:gd name="connsiteY38" fmla="*/ 59951 h 93213"/>
                <a:gd name="connsiteX39" fmla="*/ 1012523 w 1074900"/>
                <a:gd name="connsiteY39" fmla="*/ 61974 h 93213"/>
                <a:gd name="connsiteX40" fmla="*/ 1012523 w 1074900"/>
                <a:gd name="connsiteY40" fmla="*/ 56915 h 93213"/>
                <a:gd name="connsiteX41" fmla="*/ 1048063 w 1074900"/>
                <a:gd name="connsiteY41" fmla="*/ 55018 h 93213"/>
                <a:gd name="connsiteX42" fmla="*/ 976983 w 1074900"/>
                <a:gd name="connsiteY42" fmla="*/ 51350 h 93213"/>
                <a:gd name="connsiteX43" fmla="*/ 888069 w 1074900"/>
                <a:gd name="connsiteY43" fmla="*/ 46417 h 93213"/>
                <a:gd name="connsiteX44" fmla="*/ 923610 w 1074900"/>
                <a:gd name="connsiteY44" fmla="*/ 44647 h 93213"/>
                <a:gd name="connsiteX45" fmla="*/ 852529 w 1074900"/>
                <a:gd name="connsiteY45" fmla="*/ 43761 h 93213"/>
                <a:gd name="connsiteX46" fmla="*/ 843549 w 1074900"/>
                <a:gd name="connsiteY46" fmla="*/ 39461 h 93213"/>
                <a:gd name="connsiteX47" fmla="*/ 1047684 w 1074900"/>
                <a:gd name="connsiteY47" fmla="*/ 28837 h 93213"/>
                <a:gd name="connsiteX48" fmla="*/ 825716 w 1074900"/>
                <a:gd name="connsiteY48" fmla="*/ 36805 h 93213"/>
                <a:gd name="connsiteX49" fmla="*/ 808009 w 1074900"/>
                <a:gd name="connsiteY49" fmla="*/ 30355 h 93213"/>
                <a:gd name="connsiteX50" fmla="*/ 754762 w 1074900"/>
                <a:gd name="connsiteY50" fmla="*/ 32125 h 93213"/>
                <a:gd name="connsiteX51" fmla="*/ 728075 w 1074900"/>
                <a:gd name="connsiteY51" fmla="*/ 30861 h 93213"/>
                <a:gd name="connsiteX52" fmla="*/ 728075 w 1074900"/>
                <a:gd name="connsiteY52" fmla="*/ 27952 h 93213"/>
                <a:gd name="connsiteX53" fmla="*/ 781323 w 1074900"/>
                <a:gd name="connsiteY53" fmla="*/ 19604 h 93213"/>
                <a:gd name="connsiteX54" fmla="*/ 763615 w 1074900"/>
                <a:gd name="connsiteY54" fmla="*/ 27699 h 93213"/>
                <a:gd name="connsiteX55" fmla="*/ 701389 w 1074900"/>
                <a:gd name="connsiteY55" fmla="*/ 9739 h 93213"/>
                <a:gd name="connsiteX56" fmla="*/ 665849 w 1074900"/>
                <a:gd name="connsiteY56" fmla="*/ 12774 h 93213"/>
                <a:gd name="connsiteX57" fmla="*/ 550628 w 1074900"/>
                <a:gd name="connsiteY57" fmla="*/ 6198 h 93213"/>
                <a:gd name="connsiteX58" fmla="*/ 577188 w 1074900"/>
                <a:gd name="connsiteY58" fmla="*/ 5565 h 93213"/>
                <a:gd name="connsiteX59" fmla="*/ 479673 w 1074900"/>
                <a:gd name="connsiteY59" fmla="*/ 7336 h 93213"/>
                <a:gd name="connsiteX60" fmla="*/ 479673 w 1074900"/>
                <a:gd name="connsiteY60" fmla="*/ 0 h 93213"/>
                <a:gd name="connsiteX61" fmla="*/ 444133 w 1074900"/>
                <a:gd name="connsiteY61" fmla="*/ 5565 h 93213"/>
                <a:gd name="connsiteX62" fmla="*/ 470694 w 1074900"/>
                <a:gd name="connsiteY62" fmla="*/ 7968 h 93213"/>
                <a:gd name="connsiteX63" fmla="*/ 435281 w 1074900"/>
                <a:gd name="connsiteY63" fmla="*/ 11257 h 93213"/>
                <a:gd name="connsiteX64" fmla="*/ 382033 w 1074900"/>
                <a:gd name="connsiteY64" fmla="*/ 13660 h 93213"/>
                <a:gd name="connsiteX65" fmla="*/ 417447 w 1074900"/>
                <a:gd name="connsiteY65" fmla="*/ 15557 h 93213"/>
                <a:gd name="connsiteX66" fmla="*/ 399740 w 1074900"/>
                <a:gd name="connsiteY66" fmla="*/ 18972 h 93213"/>
                <a:gd name="connsiteX67" fmla="*/ 364326 w 1074900"/>
                <a:gd name="connsiteY67" fmla="*/ 19225 h 93213"/>
                <a:gd name="connsiteX68" fmla="*/ 452860 w 1074900"/>
                <a:gd name="connsiteY68" fmla="*/ 29596 h 93213"/>
                <a:gd name="connsiteX69" fmla="*/ 417320 w 1074900"/>
                <a:gd name="connsiteY69" fmla="*/ 32252 h 93213"/>
                <a:gd name="connsiteX70" fmla="*/ 310953 w 1074900"/>
                <a:gd name="connsiteY70" fmla="*/ 22134 h 93213"/>
                <a:gd name="connsiteX71" fmla="*/ 319807 w 1074900"/>
                <a:gd name="connsiteY71" fmla="*/ 20110 h 93213"/>
                <a:gd name="connsiteX72" fmla="*/ 284267 w 1074900"/>
                <a:gd name="connsiteY72" fmla="*/ 21754 h 93213"/>
                <a:gd name="connsiteX73" fmla="*/ 310826 w 1074900"/>
                <a:gd name="connsiteY73" fmla="*/ 23651 h 93213"/>
                <a:gd name="connsiteX74" fmla="*/ 292993 w 1074900"/>
                <a:gd name="connsiteY74" fmla="*/ 27699 h 93213"/>
                <a:gd name="connsiteX75" fmla="*/ 372801 w 1074900"/>
                <a:gd name="connsiteY75" fmla="*/ 34655 h 93213"/>
                <a:gd name="connsiteX76" fmla="*/ 284140 w 1074900"/>
                <a:gd name="connsiteY76" fmla="*/ 32631 h 93213"/>
                <a:gd name="connsiteX77" fmla="*/ 275286 w 1074900"/>
                <a:gd name="connsiteY77" fmla="*/ 34655 h 93213"/>
                <a:gd name="connsiteX78" fmla="*/ 204333 w 1074900"/>
                <a:gd name="connsiteY78" fmla="*/ 33390 h 93213"/>
                <a:gd name="connsiteX79" fmla="*/ 177899 w 1074900"/>
                <a:gd name="connsiteY79" fmla="*/ 24916 h 93213"/>
                <a:gd name="connsiteX80" fmla="*/ 124652 w 1074900"/>
                <a:gd name="connsiteY80" fmla="*/ 24537 h 93213"/>
                <a:gd name="connsiteX81" fmla="*/ 124652 w 1074900"/>
                <a:gd name="connsiteY81" fmla="*/ 29596 h 93213"/>
                <a:gd name="connsiteX82" fmla="*/ 53571 w 1074900"/>
                <a:gd name="connsiteY82" fmla="*/ 28078 h 93213"/>
                <a:gd name="connsiteX83" fmla="*/ 71152 w 1074900"/>
                <a:gd name="connsiteY83" fmla="*/ 34276 h 93213"/>
                <a:gd name="connsiteX84" fmla="*/ 198 w 1074900"/>
                <a:gd name="connsiteY84" fmla="*/ 28963 h 93213"/>
                <a:gd name="connsiteX85" fmla="*/ 53445 w 1074900"/>
                <a:gd name="connsiteY85" fmla="*/ 36679 h 9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74900" h="93213">
                  <a:moveTo>
                    <a:pt x="53571" y="36552"/>
                  </a:moveTo>
                  <a:cubicBezTo>
                    <a:pt x="42442" y="36552"/>
                    <a:pt x="35359" y="37058"/>
                    <a:pt x="35738" y="38323"/>
                  </a:cubicBezTo>
                  <a:cubicBezTo>
                    <a:pt x="73049" y="39208"/>
                    <a:pt x="86961" y="45153"/>
                    <a:pt x="62172" y="45532"/>
                  </a:cubicBezTo>
                  <a:cubicBezTo>
                    <a:pt x="61034" y="44647"/>
                    <a:pt x="59643" y="43761"/>
                    <a:pt x="44465" y="43635"/>
                  </a:cubicBezTo>
                  <a:cubicBezTo>
                    <a:pt x="67611" y="48188"/>
                    <a:pt x="49904" y="47556"/>
                    <a:pt x="35359" y="50718"/>
                  </a:cubicBezTo>
                  <a:cubicBezTo>
                    <a:pt x="71658" y="50718"/>
                    <a:pt x="62298" y="52868"/>
                    <a:pt x="124146" y="54132"/>
                  </a:cubicBezTo>
                  <a:cubicBezTo>
                    <a:pt x="116304" y="56283"/>
                    <a:pt x="138059" y="56662"/>
                    <a:pt x="141853" y="58180"/>
                  </a:cubicBezTo>
                  <a:cubicBezTo>
                    <a:pt x="219257" y="59824"/>
                    <a:pt x="274022" y="58306"/>
                    <a:pt x="319427" y="63618"/>
                  </a:cubicBezTo>
                  <a:cubicBezTo>
                    <a:pt x="300962" y="62859"/>
                    <a:pt x="293878" y="61468"/>
                    <a:pt x="266180" y="61342"/>
                  </a:cubicBezTo>
                  <a:cubicBezTo>
                    <a:pt x="255050" y="63492"/>
                    <a:pt x="294638" y="62354"/>
                    <a:pt x="283887" y="64504"/>
                  </a:cubicBezTo>
                  <a:cubicBezTo>
                    <a:pt x="211415" y="62606"/>
                    <a:pt x="154627" y="67665"/>
                    <a:pt x="203700" y="73231"/>
                  </a:cubicBezTo>
                  <a:cubicBezTo>
                    <a:pt x="176254" y="73231"/>
                    <a:pt x="182199" y="76393"/>
                    <a:pt x="168034" y="77657"/>
                  </a:cubicBezTo>
                  <a:cubicBezTo>
                    <a:pt x="209139" y="78543"/>
                    <a:pt x="200285" y="74116"/>
                    <a:pt x="248093" y="75507"/>
                  </a:cubicBezTo>
                  <a:cubicBezTo>
                    <a:pt x="272504" y="79555"/>
                    <a:pt x="310321" y="76393"/>
                    <a:pt x="328154" y="75381"/>
                  </a:cubicBezTo>
                  <a:cubicBezTo>
                    <a:pt x="328154" y="76645"/>
                    <a:pt x="352564" y="76140"/>
                    <a:pt x="354840" y="77152"/>
                  </a:cubicBezTo>
                  <a:cubicBezTo>
                    <a:pt x="367488" y="76013"/>
                    <a:pt x="397843" y="78795"/>
                    <a:pt x="417068" y="77152"/>
                  </a:cubicBezTo>
                  <a:cubicBezTo>
                    <a:pt x="412262" y="74495"/>
                    <a:pt x="406317" y="72598"/>
                    <a:pt x="434901" y="71460"/>
                  </a:cubicBezTo>
                  <a:cubicBezTo>
                    <a:pt x="438568" y="74369"/>
                    <a:pt x="449319" y="80314"/>
                    <a:pt x="399234" y="78416"/>
                  </a:cubicBezTo>
                  <a:cubicBezTo>
                    <a:pt x="398855" y="80187"/>
                    <a:pt x="414411" y="80819"/>
                    <a:pt x="408088" y="82843"/>
                  </a:cubicBezTo>
                  <a:lnTo>
                    <a:pt x="443628" y="83222"/>
                  </a:lnTo>
                  <a:cubicBezTo>
                    <a:pt x="448561" y="82210"/>
                    <a:pt x="433383" y="79428"/>
                    <a:pt x="452608" y="79681"/>
                  </a:cubicBezTo>
                  <a:cubicBezTo>
                    <a:pt x="452608" y="80946"/>
                    <a:pt x="477018" y="80314"/>
                    <a:pt x="479294" y="81325"/>
                  </a:cubicBezTo>
                  <a:cubicBezTo>
                    <a:pt x="485618" y="86258"/>
                    <a:pt x="399234" y="82843"/>
                    <a:pt x="399234" y="87143"/>
                  </a:cubicBezTo>
                  <a:cubicBezTo>
                    <a:pt x="399866" y="89041"/>
                    <a:pt x="428830" y="88914"/>
                    <a:pt x="452608" y="89166"/>
                  </a:cubicBezTo>
                  <a:cubicBezTo>
                    <a:pt x="441983" y="84108"/>
                    <a:pt x="491183" y="87775"/>
                    <a:pt x="523815" y="87396"/>
                  </a:cubicBezTo>
                  <a:cubicBezTo>
                    <a:pt x="535324" y="85752"/>
                    <a:pt x="546454" y="83981"/>
                    <a:pt x="559481" y="82464"/>
                  </a:cubicBezTo>
                  <a:cubicBezTo>
                    <a:pt x="630941" y="85246"/>
                    <a:pt x="722131" y="86004"/>
                    <a:pt x="737309" y="93214"/>
                  </a:cubicBezTo>
                  <a:lnTo>
                    <a:pt x="781828" y="92961"/>
                  </a:lnTo>
                  <a:cubicBezTo>
                    <a:pt x="795488" y="90558"/>
                    <a:pt x="787267" y="88914"/>
                    <a:pt x="772849" y="87143"/>
                  </a:cubicBezTo>
                  <a:cubicBezTo>
                    <a:pt x="819519" y="84613"/>
                    <a:pt x="813574" y="78163"/>
                    <a:pt x="861635" y="75633"/>
                  </a:cubicBezTo>
                  <a:cubicBezTo>
                    <a:pt x="891610" y="80314"/>
                    <a:pt x="930439" y="72978"/>
                    <a:pt x="977109" y="76013"/>
                  </a:cubicBezTo>
                  <a:cubicBezTo>
                    <a:pt x="997472" y="71839"/>
                    <a:pt x="1031874" y="74749"/>
                    <a:pt x="1074876" y="72724"/>
                  </a:cubicBezTo>
                  <a:cubicBezTo>
                    <a:pt x="1075888" y="69183"/>
                    <a:pt x="1045154" y="68678"/>
                    <a:pt x="1003796" y="69183"/>
                  </a:cubicBezTo>
                  <a:cubicBezTo>
                    <a:pt x="991528" y="69816"/>
                    <a:pt x="1002278" y="71966"/>
                    <a:pt x="986089" y="72219"/>
                  </a:cubicBezTo>
                  <a:cubicBezTo>
                    <a:pt x="955356" y="71460"/>
                    <a:pt x="944225" y="73483"/>
                    <a:pt x="923863" y="72219"/>
                  </a:cubicBezTo>
                  <a:cubicBezTo>
                    <a:pt x="936004" y="71587"/>
                    <a:pt x="924874" y="69436"/>
                    <a:pt x="941569" y="69183"/>
                  </a:cubicBezTo>
                  <a:cubicBezTo>
                    <a:pt x="963449" y="69183"/>
                    <a:pt x="978121" y="68424"/>
                    <a:pt x="985963" y="67286"/>
                  </a:cubicBezTo>
                  <a:cubicBezTo>
                    <a:pt x="972176" y="65262"/>
                    <a:pt x="967370" y="61342"/>
                    <a:pt x="976983" y="60836"/>
                  </a:cubicBezTo>
                  <a:cubicBezTo>
                    <a:pt x="981030" y="62100"/>
                    <a:pt x="986216" y="60456"/>
                    <a:pt x="994690" y="59951"/>
                  </a:cubicBezTo>
                  <a:cubicBezTo>
                    <a:pt x="993931" y="61215"/>
                    <a:pt x="1001393" y="61721"/>
                    <a:pt x="1012523" y="61974"/>
                  </a:cubicBezTo>
                  <a:cubicBezTo>
                    <a:pt x="1007970" y="59571"/>
                    <a:pt x="1004302" y="58812"/>
                    <a:pt x="1012523" y="56915"/>
                  </a:cubicBezTo>
                  <a:cubicBezTo>
                    <a:pt x="1025550" y="57927"/>
                    <a:pt x="1052110" y="57294"/>
                    <a:pt x="1048063" y="55018"/>
                  </a:cubicBezTo>
                  <a:cubicBezTo>
                    <a:pt x="1020238" y="54259"/>
                    <a:pt x="998737" y="52741"/>
                    <a:pt x="976983" y="51350"/>
                  </a:cubicBezTo>
                  <a:cubicBezTo>
                    <a:pt x="997599" y="45026"/>
                    <a:pt x="923989" y="47429"/>
                    <a:pt x="888069" y="46417"/>
                  </a:cubicBezTo>
                  <a:cubicBezTo>
                    <a:pt x="908432" y="46417"/>
                    <a:pt x="921333" y="45911"/>
                    <a:pt x="923610" y="44647"/>
                  </a:cubicBezTo>
                  <a:cubicBezTo>
                    <a:pt x="898441" y="43255"/>
                    <a:pt x="872892" y="46038"/>
                    <a:pt x="852529" y="43761"/>
                  </a:cubicBezTo>
                  <a:cubicBezTo>
                    <a:pt x="890599" y="43508"/>
                    <a:pt x="853541" y="39967"/>
                    <a:pt x="843549" y="39461"/>
                  </a:cubicBezTo>
                  <a:cubicBezTo>
                    <a:pt x="898314" y="35034"/>
                    <a:pt x="994816" y="33517"/>
                    <a:pt x="1047684" y="28837"/>
                  </a:cubicBezTo>
                  <a:cubicBezTo>
                    <a:pt x="955988" y="30355"/>
                    <a:pt x="908559" y="34908"/>
                    <a:pt x="825716" y="36805"/>
                  </a:cubicBezTo>
                  <a:cubicBezTo>
                    <a:pt x="824957" y="34149"/>
                    <a:pt x="811677" y="32758"/>
                    <a:pt x="808009" y="30355"/>
                  </a:cubicBezTo>
                  <a:cubicBezTo>
                    <a:pt x="779805" y="30228"/>
                    <a:pt x="773228" y="31619"/>
                    <a:pt x="754762" y="32125"/>
                  </a:cubicBezTo>
                  <a:cubicBezTo>
                    <a:pt x="757292" y="29216"/>
                    <a:pt x="751474" y="30481"/>
                    <a:pt x="728075" y="30861"/>
                  </a:cubicBezTo>
                  <a:cubicBezTo>
                    <a:pt x="747679" y="28837"/>
                    <a:pt x="747679" y="28078"/>
                    <a:pt x="728075" y="27952"/>
                  </a:cubicBezTo>
                  <a:cubicBezTo>
                    <a:pt x="749577" y="25422"/>
                    <a:pt x="753244" y="21628"/>
                    <a:pt x="781323" y="19604"/>
                  </a:cubicBezTo>
                  <a:cubicBezTo>
                    <a:pt x="789037" y="23019"/>
                    <a:pt x="774240" y="24410"/>
                    <a:pt x="763615" y="27699"/>
                  </a:cubicBezTo>
                  <a:cubicBezTo>
                    <a:pt x="820151" y="27446"/>
                    <a:pt x="709104" y="13027"/>
                    <a:pt x="701389" y="9739"/>
                  </a:cubicBezTo>
                  <a:cubicBezTo>
                    <a:pt x="668884" y="10751"/>
                    <a:pt x="691017" y="11509"/>
                    <a:pt x="665849" y="12774"/>
                  </a:cubicBezTo>
                  <a:cubicBezTo>
                    <a:pt x="612981" y="14292"/>
                    <a:pt x="577947" y="9233"/>
                    <a:pt x="550628" y="6198"/>
                  </a:cubicBezTo>
                  <a:cubicBezTo>
                    <a:pt x="563149" y="7083"/>
                    <a:pt x="572003" y="7083"/>
                    <a:pt x="577188" y="5565"/>
                  </a:cubicBezTo>
                  <a:cubicBezTo>
                    <a:pt x="535450" y="4427"/>
                    <a:pt x="518123" y="6956"/>
                    <a:pt x="479673" y="7336"/>
                  </a:cubicBezTo>
                  <a:cubicBezTo>
                    <a:pt x="499531" y="5565"/>
                    <a:pt x="504084" y="1518"/>
                    <a:pt x="479673" y="0"/>
                  </a:cubicBezTo>
                  <a:cubicBezTo>
                    <a:pt x="491437" y="3921"/>
                    <a:pt x="432371" y="1518"/>
                    <a:pt x="444133" y="5565"/>
                  </a:cubicBezTo>
                  <a:cubicBezTo>
                    <a:pt x="440466" y="7336"/>
                    <a:pt x="484480" y="5565"/>
                    <a:pt x="470694" y="7968"/>
                  </a:cubicBezTo>
                  <a:cubicBezTo>
                    <a:pt x="437051" y="7209"/>
                    <a:pt x="412388" y="9233"/>
                    <a:pt x="435281" y="11257"/>
                  </a:cubicBezTo>
                  <a:cubicBezTo>
                    <a:pt x="428198" y="13154"/>
                    <a:pt x="381021" y="11130"/>
                    <a:pt x="382033" y="13660"/>
                  </a:cubicBezTo>
                  <a:cubicBezTo>
                    <a:pt x="375709" y="15557"/>
                    <a:pt x="423771" y="13660"/>
                    <a:pt x="417447" y="15557"/>
                  </a:cubicBezTo>
                  <a:cubicBezTo>
                    <a:pt x="418585" y="17454"/>
                    <a:pt x="412641" y="18592"/>
                    <a:pt x="399740" y="18972"/>
                  </a:cubicBezTo>
                  <a:cubicBezTo>
                    <a:pt x="397084" y="17201"/>
                    <a:pt x="360153" y="18087"/>
                    <a:pt x="364326" y="19225"/>
                  </a:cubicBezTo>
                  <a:cubicBezTo>
                    <a:pt x="432751" y="19984"/>
                    <a:pt x="405305" y="27572"/>
                    <a:pt x="452860" y="29596"/>
                  </a:cubicBezTo>
                  <a:cubicBezTo>
                    <a:pt x="424783" y="28963"/>
                    <a:pt x="449573" y="33137"/>
                    <a:pt x="417320" y="32252"/>
                  </a:cubicBezTo>
                  <a:cubicBezTo>
                    <a:pt x="398475" y="27699"/>
                    <a:pt x="367488" y="24157"/>
                    <a:pt x="310953" y="22134"/>
                  </a:cubicBezTo>
                  <a:cubicBezTo>
                    <a:pt x="311332" y="21248"/>
                    <a:pt x="322462" y="21375"/>
                    <a:pt x="319807" y="20110"/>
                  </a:cubicBezTo>
                  <a:cubicBezTo>
                    <a:pt x="291728" y="18719"/>
                    <a:pt x="265421" y="20995"/>
                    <a:pt x="284267" y="21754"/>
                  </a:cubicBezTo>
                  <a:cubicBezTo>
                    <a:pt x="286795" y="20110"/>
                    <a:pt x="308297" y="22892"/>
                    <a:pt x="310826" y="23651"/>
                  </a:cubicBezTo>
                  <a:cubicBezTo>
                    <a:pt x="287934" y="23398"/>
                    <a:pt x="293119" y="25801"/>
                    <a:pt x="292993" y="27699"/>
                  </a:cubicBezTo>
                  <a:cubicBezTo>
                    <a:pt x="332581" y="29216"/>
                    <a:pt x="373939" y="30481"/>
                    <a:pt x="372801" y="34655"/>
                  </a:cubicBezTo>
                  <a:cubicBezTo>
                    <a:pt x="339537" y="35161"/>
                    <a:pt x="315886" y="34149"/>
                    <a:pt x="284140" y="32631"/>
                  </a:cubicBezTo>
                  <a:cubicBezTo>
                    <a:pt x="282622" y="33517"/>
                    <a:pt x="285658" y="34781"/>
                    <a:pt x="275286" y="34655"/>
                  </a:cubicBezTo>
                  <a:cubicBezTo>
                    <a:pt x="259730" y="32252"/>
                    <a:pt x="227857" y="34276"/>
                    <a:pt x="204333" y="33390"/>
                  </a:cubicBezTo>
                  <a:cubicBezTo>
                    <a:pt x="175495" y="30228"/>
                    <a:pt x="188143" y="28584"/>
                    <a:pt x="177899" y="24916"/>
                  </a:cubicBezTo>
                  <a:cubicBezTo>
                    <a:pt x="156018" y="24410"/>
                    <a:pt x="135023" y="23904"/>
                    <a:pt x="124652" y="24537"/>
                  </a:cubicBezTo>
                  <a:lnTo>
                    <a:pt x="124652" y="29596"/>
                  </a:lnTo>
                  <a:cubicBezTo>
                    <a:pt x="124652" y="29596"/>
                    <a:pt x="53571" y="28078"/>
                    <a:pt x="53571" y="28078"/>
                  </a:cubicBezTo>
                  <a:cubicBezTo>
                    <a:pt x="42315" y="31114"/>
                    <a:pt x="77855" y="31493"/>
                    <a:pt x="71152" y="34276"/>
                  </a:cubicBezTo>
                  <a:cubicBezTo>
                    <a:pt x="44212" y="32758"/>
                    <a:pt x="50536" y="29216"/>
                    <a:pt x="198" y="28963"/>
                  </a:cubicBezTo>
                  <a:cubicBezTo>
                    <a:pt x="-2837" y="32758"/>
                    <a:pt x="29667" y="34528"/>
                    <a:pt x="53445" y="366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BBA1AD8-D787-35E4-6BC9-B17172B6528E}"/>
                </a:ext>
              </a:extLst>
            </p:cNvPr>
            <p:cNvSpPr/>
            <p:nvPr/>
          </p:nvSpPr>
          <p:spPr>
            <a:xfrm>
              <a:off x="9790838" y="6399497"/>
              <a:ext cx="53987" cy="2799"/>
            </a:xfrm>
            <a:custGeom>
              <a:avLst/>
              <a:gdLst>
                <a:gd name="connsiteX0" fmla="*/ 0 w 53987"/>
                <a:gd name="connsiteY0" fmla="*/ 2456 h 2799"/>
                <a:gd name="connsiteX1" fmla="*/ 53247 w 53987"/>
                <a:gd name="connsiteY1" fmla="*/ 305 h 2799"/>
                <a:gd name="connsiteX2" fmla="*/ 0 w 53987"/>
                <a:gd name="connsiteY2" fmla="*/ 2456 h 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87" h="2799">
                  <a:moveTo>
                    <a:pt x="0" y="2456"/>
                  </a:moveTo>
                  <a:cubicBezTo>
                    <a:pt x="1139" y="179"/>
                    <a:pt x="19984" y="-453"/>
                    <a:pt x="53247" y="305"/>
                  </a:cubicBezTo>
                  <a:cubicBezTo>
                    <a:pt x="59065" y="3341"/>
                    <a:pt x="29596" y="2962"/>
                    <a:pt x="0" y="2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2A8C7DE-3B4A-04FD-7D2F-5245266A95B3}"/>
                </a:ext>
              </a:extLst>
            </p:cNvPr>
            <p:cNvSpPr/>
            <p:nvPr/>
          </p:nvSpPr>
          <p:spPr>
            <a:xfrm>
              <a:off x="9852545" y="6388293"/>
              <a:ext cx="19035" cy="3161"/>
            </a:xfrm>
            <a:custGeom>
              <a:avLst/>
              <a:gdLst>
                <a:gd name="connsiteX0" fmla="*/ 647 w 19035"/>
                <a:gd name="connsiteY0" fmla="*/ 0 h 3161"/>
                <a:gd name="connsiteX1" fmla="*/ 18354 w 19035"/>
                <a:gd name="connsiteY1" fmla="*/ 3162 h 3161"/>
                <a:gd name="connsiteX2" fmla="*/ 647 w 19035"/>
                <a:gd name="connsiteY2" fmla="*/ 0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35" h="3161">
                  <a:moveTo>
                    <a:pt x="647" y="0"/>
                  </a:moveTo>
                  <a:cubicBezTo>
                    <a:pt x="16077" y="379"/>
                    <a:pt x="21010" y="1518"/>
                    <a:pt x="18354" y="3162"/>
                  </a:cubicBezTo>
                  <a:cubicBezTo>
                    <a:pt x="2797" y="2783"/>
                    <a:pt x="-1883" y="1644"/>
                    <a:pt x="64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C3AA53E-C477-32A3-E705-F75F0800C3CE}"/>
                </a:ext>
              </a:extLst>
            </p:cNvPr>
            <p:cNvSpPr/>
            <p:nvPr/>
          </p:nvSpPr>
          <p:spPr>
            <a:xfrm>
              <a:off x="9731567" y="6376151"/>
              <a:ext cx="24610" cy="2403"/>
            </a:xfrm>
            <a:custGeom>
              <a:avLst/>
              <a:gdLst>
                <a:gd name="connsiteX0" fmla="*/ 15383 w 24610"/>
                <a:gd name="connsiteY0" fmla="*/ 2403 h 2403"/>
                <a:gd name="connsiteX1" fmla="*/ 6530 w 24610"/>
                <a:gd name="connsiteY1" fmla="*/ 0 h 2403"/>
                <a:gd name="connsiteX2" fmla="*/ 24237 w 24610"/>
                <a:gd name="connsiteY2" fmla="*/ 379 h 2403"/>
                <a:gd name="connsiteX3" fmla="*/ 15383 w 24610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10" h="2403">
                  <a:moveTo>
                    <a:pt x="15383" y="2403"/>
                  </a:moveTo>
                  <a:cubicBezTo>
                    <a:pt x="-3083" y="1644"/>
                    <a:pt x="-3462" y="885"/>
                    <a:pt x="6530" y="0"/>
                  </a:cubicBezTo>
                  <a:lnTo>
                    <a:pt x="24237" y="379"/>
                  </a:lnTo>
                  <a:cubicBezTo>
                    <a:pt x="26767" y="1644"/>
                    <a:pt x="15637" y="1518"/>
                    <a:pt x="1538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CBD7ACE-09F8-B25C-48C6-A2ADD3A108B2}"/>
                </a:ext>
              </a:extLst>
            </p:cNvPr>
            <p:cNvSpPr/>
            <p:nvPr/>
          </p:nvSpPr>
          <p:spPr>
            <a:xfrm>
              <a:off x="9736261" y="6408722"/>
              <a:ext cx="146284" cy="9768"/>
            </a:xfrm>
            <a:custGeom>
              <a:avLst/>
              <a:gdLst>
                <a:gd name="connsiteX0" fmla="*/ 1204 w 146284"/>
                <a:gd name="connsiteY0" fmla="*/ 4741 h 9768"/>
                <a:gd name="connsiteX1" fmla="*/ 143238 w 146284"/>
                <a:gd name="connsiteY1" fmla="*/ 2464 h 9768"/>
                <a:gd name="connsiteX2" fmla="*/ 1204 w 146284"/>
                <a:gd name="connsiteY2" fmla="*/ 4741 h 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284" h="9768">
                  <a:moveTo>
                    <a:pt x="1204" y="4741"/>
                  </a:moveTo>
                  <a:cubicBezTo>
                    <a:pt x="-11570" y="-698"/>
                    <a:pt x="80126" y="-1457"/>
                    <a:pt x="143238" y="2464"/>
                  </a:cubicBezTo>
                  <a:cubicBezTo>
                    <a:pt x="169798" y="13088"/>
                    <a:pt x="14357" y="10558"/>
                    <a:pt x="1204" y="47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0D4F06D6-E5F4-932B-2CAF-37A431D08747}"/>
                </a:ext>
              </a:extLst>
            </p:cNvPr>
            <p:cNvSpPr/>
            <p:nvPr/>
          </p:nvSpPr>
          <p:spPr>
            <a:xfrm>
              <a:off x="10239959" y="649643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7F8F76F2-A594-5CF7-B72A-24D84A39EC1B}"/>
                </a:ext>
              </a:extLst>
            </p:cNvPr>
            <p:cNvSpPr/>
            <p:nvPr/>
          </p:nvSpPr>
          <p:spPr>
            <a:xfrm>
              <a:off x="10283737" y="6479230"/>
              <a:ext cx="27302" cy="1644"/>
            </a:xfrm>
            <a:custGeom>
              <a:avLst/>
              <a:gdLst>
                <a:gd name="connsiteX0" fmla="*/ 616 w 27302"/>
                <a:gd name="connsiteY0" fmla="*/ 1644 h 1644"/>
                <a:gd name="connsiteX1" fmla="*/ 27303 w 27302"/>
                <a:gd name="connsiteY1" fmla="*/ 0 h 1644"/>
                <a:gd name="connsiteX2" fmla="*/ 18450 w 27302"/>
                <a:gd name="connsiteY2" fmla="*/ 1518 h 1644"/>
                <a:gd name="connsiteX3" fmla="*/ 616 w 27302"/>
                <a:gd name="connsiteY3" fmla="*/ 1518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644">
                  <a:moveTo>
                    <a:pt x="616" y="1644"/>
                  </a:moveTo>
                  <a:cubicBezTo>
                    <a:pt x="-3431" y="127"/>
                    <a:pt x="13264" y="253"/>
                    <a:pt x="27303" y="0"/>
                  </a:cubicBezTo>
                  <a:cubicBezTo>
                    <a:pt x="25406" y="632"/>
                    <a:pt x="18450" y="759"/>
                    <a:pt x="18450" y="1518"/>
                  </a:cubicBezTo>
                  <a:lnTo>
                    <a:pt x="616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F7EA28C-BD8F-356C-0361-D2CC7E02A9E1}"/>
                </a:ext>
              </a:extLst>
            </p:cNvPr>
            <p:cNvSpPr/>
            <p:nvPr/>
          </p:nvSpPr>
          <p:spPr>
            <a:xfrm>
              <a:off x="10146240" y="6381590"/>
              <a:ext cx="81510" cy="6496"/>
            </a:xfrm>
            <a:custGeom>
              <a:avLst/>
              <a:gdLst>
                <a:gd name="connsiteX0" fmla="*/ 0 w 81510"/>
                <a:gd name="connsiteY0" fmla="*/ 6071 h 6496"/>
                <a:gd name="connsiteX1" fmla="*/ 0 w 81510"/>
                <a:gd name="connsiteY1" fmla="*/ 3162 h 6496"/>
                <a:gd name="connsiteX2" fmla="*/ 79807 w 81510"/>
                <a:gd name="connsiteY2" fmla="*/ 0 h 6496"/>
                <a:gd name="connsiteX3" fmla="*/ 0 w 81510"/>
                <a:gd name="connsiteY3" fmla="*/ 6071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10" h="6496">
                  <a:moveTo>
                    <a:pt x="0" y="6071"/>
                  </a:moveTo>
                  <a:lnTo>
                    <a:pt x="0" y="3162"/>
                  </a:lnTo>
                  <a:cubicBezTo>
                    <a:pt x="34275" y="2783"/>
                    <a:pt x="53500" y="1138"/>
                    <a:pt x="79807" y="0"/>
                  </a:cubicBezTo>
                  <a:cubicBezTo>
                    <a:pt x="90557" y="5439"/>
                    <a:pt x="48820" y="7462"/>
                    <a:pt x="0" y="60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CDE1FBB-C101-0C49-7502-68E9069B564D}"/>
                </a:ext>
              </a:extLst>
            </p:cNvPr>
            <p:cNvSpPr/>
            <p:nvPr/>
          </p:nvSpPr>
          <p:spPr>
            <a:xfrm>
              <a:off x="10155559" y="6461128"/>
              <a:ext cx="323615" cy="14606"/>
            </a:xfrm>
            <a:custGeom>
              <a:avLst/>
              <a:gdLst>
                <a:gd name="connsiteX0" fmla="*/ 2064 w 323615"/>
                <a:gd name="connsiteY0" fmla="*/ 10387 h 14606"/>
                <a:gd name="connsiteX1" fmla="*/ 10917 w 323615"/>
                <a:gd name="connsiteY1" fmla="*/ 902 h 14606"/>
                <a:gd name="connsiteX2" fmla="*/ 162058 w 323615"/>
                <a:gd name="connsiteY2" fmla="*/ 3810 h 14606"/>
                <a:gd name="connsiteX3" fmla="*/ 268678 w 323615"/>
                <a:gd name="connsiteY3" fmla="*/ 16 h 14606"/>
                <a:gd name="connsiteX4" fmla="*/ 322052 w 323615"/>
                <a:gd name="connsiteY4" fmla="*/ 10387 h 14606"/>
                <a:gd name="connsiteX5" fmla="*/ 250972 w 323615"/>
                <a:gd name="connsiteY5" fmla="*/ 14055 h 14606"/>
                <a:gd name="connsiteX6" fmla="*/ 153204 w 323615"/>
                <a:gd name="connsiteY6" fmla="*/ 11146 h 14606"/>
                <a:gd name="connsiteX7" fmla="*/ 1938 w 323615"/>
                <a:gd name="connsiteY7" fmla="*/ 10387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615" h="14606">
                  <a:moveTo>
                    <a:pt x="2064" y="10387"/>
                  </a:moveTo>
                  <a:cubicBezTo>
                    <a:pt x="-8687" y="5834"/>
                    <a:pt x="26853" y="3684"/>
                    <a:pt x="10917" y="902"/>
                  </a:cubicBezTo>
                  <a:cubicBezTo>
                    <a:pt x="55311" y="143"/>
                    <a:pt x="152319" y="-489"/>
                    <a:pt x="162058" y="3810"/>
                  </a:cubicBezTo>
                  <a:cubicBezTo>
                    <a:pt x="198357" y="2546"/>
                    <a:pt x="212016" y="-237"/>
                    <a:pt x="268678" y="16"/>
                  </a:cubicBezTo>
                  <a:cubicBezTo>
                    <a:pt x="281706" y="3558"/>
                    <a:pt x="333182" y="6972"/>
                    <a:pt x="322052" y="10387"/>
                  </a:cubicBezTo>
                  <a:cubicBezTo>
                    <a:pt x="296123" y="5581"/>
                    <a:pt x="303965" y="12537"/>
                    <a:pt x="250972" y="14055"/>
                  </a:cubicBezTo>
                  <a:cubicBezTo>
                    <a:pt x="201013" y="15320"/>
                    <a:pt x="187606" y="14435"/>
                    <a:pt x="153204" y="11146"/>
                  </a:cubicBezTo>
                  <a:cubicBezTo>
                    <a:pt x="115767" y="13676"/>
                    <a:pt x="19391" y="14055"/>
                    <a:pt x="1938" y="10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05BC8EA2-2399-EBD5-A222-4CB153C81493}"/>
                </a:ext>
              </a:extLst>
            </p:cNvPr>
            <p:cNvSpPr/>
            <p:nvPr/>
          </p:nvSpPr>
          <p:spPr>
            <a:xfrm>
              <a:off x="10212640" y="6369321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FAEFD7C-7843-A747-D31B-4B60960D15AE}"/>
                </a:ext>
              </a:extLst>
            </p:cNvPr>
            <p:cNvSpPr/>
            <p:nvPr/>
          </p:nvSpPr>
          <p:spPr>
            <a:xfrm>
              <a:off x="9361068" y="6435090"/>
              <a:ext cx="123695" cy="12394"/>
            </a:xfrm>
            <a:custGeom>
              <a:avLst/>
              <a:gdLst>
                <a:gd name="connsiteX0" fmla="*/ 0 w 123695"/>
                <a:gd name="connsiteY0" fmla="*/ 759 h 12394"/>
                <a:gd name="connsiteX1" fmla="*/ 7209 w 123695"/>
                <a:gd name="connsiteY1" fmla="*/ 4553 h 12394"/>
                <a:gd name="connsiteX2" fmla="*/ 13280 w 123695"/>
                <a:gd name="connsiteY2" fmla="*/ 7462 h 12394"/>
                <a:gd name="connsiteX3" fmla="*/ 37690 w 123695"/>
                <a:gd name="connsiteY3" fmla="*/ 6830 h 12394"/>
                <a:gd name="connsiteX4" fmla="*/ 62101 w 123695"/>
                <a:gd name="connsiteY4" fmla="*/ 6197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0 h 12394"/>
                <a:gd name="connsiteX9" fmla="*/ 64503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9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4 h 12394"/>
                <a:gd name="connsiteX16" fmla="*/ 27699 w 123695"/>
                <a:gd name="connsiteY16" fmla="*/ 1771 h 12394"/>
                <a:gd name="connsiteX17" fmla="*/ 127 w 123695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759"/>
                  </a:moveTo>
                  <a:cubicBezTo>
                    <a:pt x="0" y="759"/>
                    <a:pt x="3668" y="3035"/>
                    <a:pt x="7209" y="4553"/>
                  </a:cubicBezTo>
                  <a:lnTo>
                    <a:pt x="13280" y="7462"/>
                  </a:lnTo>
                  <a:lnTo>
                    <a:pt x="37690" y="6830"/>
                  </a:lnTo>
                  <a:lnTo>
                    <a:pt x="62101" y="6197"/>
                  </a:lnTo>
                  <a:lnTo>
                    <a:pt x="70954" y="8980"/>
                  </a:lnTo>
                  <a:cubicBezTo>
                    <a:pt x="75760" y="10497"/>
                    <a:pt x="86890" y="12016"/>
                    <a:pt x="95617" y="12142"/>
                  </a:cubicBezTo>
                  <a:lnTo>
                    <a:pt x="111427" y="12395"/>
                  </a:lnTo>
                  <a:lnTo>
                    <a:pt x="87902" y="8600"/>
                  </a:lnTo>
                  <a:lnTo>
                    <a:pt x="64503" y="4806"/>
                  </a:lnTo>
                  <a:lnTo>
                    <a:pt x="94099" y="4047"/>
                  </a:lnTo>
                  <a:lnTo>
                    <a:pt x="123695" y="3289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4"/>
                  </a:lnTo>
                  <a:lnTo>
                    <a:pt x="27699" y="1771"/>
                  </a:lnTo>
                  <a:cubicBezTo>
                    <a:pt x="11889" y="632"/>
                    <a:pt x="-379" y="127"/>
                    <a:pt x="12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3F0ABB71-156D-E1D0-65E0-4A5802FAF8FA}"/>
                </a:ext>
              </a:extLst>
            </p:cNvPr>
            <p:cNvSpPr/>
            <p:nvPr/>
          </p:nvSpPr>
          <p:spPr>
            <a:xfrm>
              <a:off x="9449602" y="6449129"/>
              <a:ext cx="92708" cy="14924"/>
            </a:xfrm>
            <a:custGeom>
              <a:avLst/>
              <a:gdLst>
                <a:gd name="connsiteX0" fmla="*/ 0 w 92708"/>
                <a:gd name="connsiteY0" fmla="*/ 2910 h 14924"/>
                <a:gd name="connsiteX1" fmla="*/ 7842 w 92708"/>
                <a:gd name="connsiteY1" fmla="*/ 5186 h 14924"/>
                <a:gd name="connsiteX2" fmla="*/ 26813 w 92708"/>
                <a:gd name="connsiteY2" fmla="*/ 9359 h 14924"/>
                <a:gd name="connsiteX3" fmla="*/ 53626 w 92708"/>
                <a:gd name="connsiteY3" fmla="*/ 14924 h 14924"/>
                <a:gd name="connsiteX4" fmla="*/ 73104 w 92708"/>
                <a:gd name="connsiteY4" fmla="*/ 11762 h 14924"/>
                <a:gd name="connsiteX5" fmla="*/ 92708 w 92708"/>
                <a:gd name="connsiteY5" fmla="*/ 7209 h 14924"/>
                <a:gd name="connsiteX6" fmla="*/ 92708 w 92708"/>
                <a:gd name="connsiteY6" fmla="*/ 5818 h 14924"/>
                <a:gd name="connsiteX7" fmla="*/ 59445 w 92708"/>
                <a:gd name="connsiteY7" fmla="*/ 6577 h 14924"/>
                <a:gd name="connsiteX8" fmla="*/ 26181 w 92708"/>
                <a:gd name="connsiteY8" fmla="*/ 7336 h 14924"/>
                <a:gd name="connsiteX9" fmla="*/ 34528 w 92708"/>
                <a:gd name="connsiteY9" fmla="*/ 3668 h 14924"/>
                <a:gd name="connsiteX10" fmla="*/ 42876 w 92708"/>
                <a:gd name="connsiteY10" fmla="*/ 0 h 14924"/>
                <a:gd name="connsiteX11" fmla="*/ 21501 w 92708"/>
                <a:gd name="connsiteY11" fmla="*/ 1012 h 14924"/>
                <a:gd name="connsiteX12" fmla="*/ 127 w 92708"/>
                <a:gd name="connsiteY12" fmla="*/ 2910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708" h="14924">
                  <a:moveTo>
                    <a:pt x="0" y="2910"/>
                  </a:moveTo>
                  <a:cubicBezTo>
                    <a:pt x="0" y="2910"/>
                    <a:pt x="3035" y="4047"/>
                    <a:pt x="7842" y="5186"/>
                  </a:cubicBezTo>
                  <a:cubicBezTo>
                    <a:pt x="12901" y="6324"/>
                    <a:pt x="19604" y="7842"/>
                    <a:pt x="26813" y="9359"/>
                  </a:cubicBezTo>
                  <a:lnTo>
                    <a:pt x="53626" y="14924"/>
                  </a:lnTo>
                  <a:lnTo>
                    <a:pt x="73104" y="11762"/>
                  </a:lnTo>
                  <a:cubicBezTo>
                    <a:pt x="83855" y="10118"/>
                    <a:pt x="92582" y="7968"/>
                    <a:pt x="92708" y="7209"/>
                  </a:cubicBezTo>
                  <a:lnTo>
                    <a:pt x="92708" y="5818"/>
                  </a:lnTo>
                  <a:cubicBezTo>
                    <a:pt x="92708" y="5818"/>
                    <a:pt x="59445" y="6577"/>
                    <a:pt x="59445" y="6577"/>
                  </a:cubicBezTo>
                  <a:lnTo>
                    <a:pt x="26181" y="7336"/>
                  </a:lnTo>
                  <a:lnTo>
                    <a:pt x="34528" y="3668"/>
                  </a:lnTo>
                  <a:lnTo>
                    <a:pt x="42876" y="0"/>
                  </a:lnTo>
                  <a:lnTo>
                    <a:pt x="21501" y="1012"/>
                  </a:lnTo>
                  <a:cubicBezTo>
                    <a:pt x="9739" y="1518"/>
                    <a:pt x="127" y="2403"/>
                    <a:pt x="127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ABCED05C-14F9-1534-EA1C-1538778C2E27}"/>
                </a:ext>
              </a:extLst>
            </p:cNvPr>
            <p:cNvSpPr/>
            <p:nvPr/>
          </p:nvSpPr>
          <p:spPr>
            <a:xfrm>
              <a:off x="9439863" y="6417509"/>
              <a:ext cx="44900" cy="6450"/>
            </a:xfrm>
            <a:custGeom>
              <a:avLst/>
              <a:gdLst>
                <a:gd name="connsiteX0" fmla="*/ 6957 w 44900"/>
                <a:gd name="connsiteY0" fmla="*/ 1012 h 6450"/>
                <a:gd name="connsiteX1" fmla="*/ 0 w 44900"/>
                <a:gd name="connsiteY1" fmla="*/ 2150 h 6450"/>
                <a:gd name="connsiteX2" fmla="*/ 8727 w 44900"/>
                <a:gd name="connsiteY2" fmla="*/ 3921 h 6450"/>
                <a:gd name="connsiteX3" fmla="*/ 31240 w 44900"/>
                <a:gd name="connsiteY3" fmla="*/ 6071 h 6450"/>
                <a:gd name="connsiteX4" fmla="*/ 44900 w 44900"/>
                <a:gd name="connsiteY4" fmla="*/ 6450 h 6450"/>
                <a:gd name="connsiteX5" fmla="*/ 29343 w 44900"/>
                <a:gd name="connsiteY5" fmla="*/ 3162 h 6450"/>
                <a:gd name="connsiteX6" fmla="*/ 13660 w 44900"/>
                <a:gd name="connsiteY6" fmla="*/ 0 h 6450"/>
                <a:gd name="connsiteX7" fmla="*/ 6830 w 44900"/>
                <a:gd name="connsiteY7" fmla="*/ 113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900" h="6450">
                  <a:moveTo>
                    <a:pt x="6957" y="1012"/>
                  </a:moveTo>
                  <a:lnTo>
                    <a:pt x="0" y="2150"/>
                  </a:lnTo>
                  <a:lnTo>
                    <a:pt x="8727" y="3921"/>
                  </a:lnTo>
                  <a:cubicBezTo>
                    <a:pt x="13533" y="4933"/>
                    <a:pt x="23778" y="5944"/>
                    <a:pt x="31240" y="6071"/>
                  </a:cubicBezTo>
                  <a:lnTo>
                    <a:pt x="44900" y="6450"/>
                  </a:lnTo>
                  <a:lnTo>
                    <a:pt x="29343" y="3162"/>
                  </a:lnTo>
                  <a:lnTo>
                    <a:pt x="13660" y="0"/>
                  </a:lnTo>
                  <a:lnTo>
                    <a:pt x="683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B087CBCD-FE1A-D7EA-ECAE-AFDFBFA4DADC}"/>
                </a:ext>
              </a:extLst>
            </p:cNvPr>
            <p:cNvSpPr/>
            <p:nvPr/>
          </p:nvSpPr>
          <p:spPr>
            <a:xfrm>
              <a:off x="9389146" y="6448597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6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3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921B3DD-7934-CABC-CE65-2B766AF5EC60}"/>
                </a:ext>
              </a:extLst>
            </p:cNvPr>
            <p:cNvSpPr/>
            <p:nvPr/>
          </p:nvSpPr>
          <p:spPr>
            <a:xfrm>
              <a:off x="9666537" y="6442173"/>
              <a:ext cx="33490" cy="11002"/>
            </a:xfrm>
            <a:custGeom>
              <a:avLst/>
              <a:gdLst>
                <a:gd name="connsiteX0" fmla="*/ 606 w 33490"/>
                <a:gd name="connsiteY0" fmla="*/ 126 h 11002"/>
                <a:gd name="connsiteX1" fmla="*/ 14645 w 33490"/>
                <a:gd name="connsiteY1" fmla="*/ 5944 h 11002"/>
                <a:gd name="connsiteX2" fmla="*/ 33364 w 33490"/>
                <a:gd name="connsiteY2" fmla="*/ 11003 h 11002"/>
                <a:gd name="connsiteX3" fmla="*/ 33364 w 33490"/>
                <a:gd name="connsiteY3" fmla="*/ 7082 h 11002"/>
                <a:gd name="connsiteX4" fmla="*/ 33490 w 33490"/>
                <a:gd name="connsiteY4" fmla="*/ 3161 h 11002"/>
                <a:gd name="connsiteX5" fmla="*/ 19325 w 33490"/>
                <a:gd name="connsiteY5" fmla="*/ 1264 h 11002"/>
                <a:gd name="connsiteX6" fmla="*/ 480 w 33490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2">
                  <a:moveTo>
                    <a:pt x="606" y="126"/>
                  </a:moveTo>
                  <a:cubicBezTo>
                    <a:pt x="-2050" y="505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325" y="1264"/>
                  </a:lnTo>
                  <a:cubicBezTo>
                    <a:pt x="11610" y="252"/>
                    <a:pt x="3136" y="-253"/>
                    <a:pt x="48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9DEAD847-A944-9884-EA96-6ECAFDD4EE21}"/>
                </a:ext>
              </a:extLst>
            </p:cNvPr>
            <p:cNvSpPr/>
            <p:nvPr/>
          </p:nvSpPr>
          <p:spPr>
            <a:xfrm>
              <a:off x="9894044" y="6453556"/>
              <a:ext cx="35286" cy="3287"/>
            </a:xfrm>
            <a:custGeom>
              <a:avLst/>
              <a:gdLst>
                <a:gd name="connsiteX0" fmla="*/ 8854 w 35286"/>
                <a:gd name="connsiteY0" fmla="*/ 1518 h 3287"/>
                <a:gd name="connsiteX1" fmla="*/ 0 w 35286"/>
                <a:gd name="connsiteY1" fmla="*/ 3035 h 3287"/>
                <a:gd name="connsiteX2" fmla="*/ 17581 w 35286"/>
                <a:gd name="connsiteY2" fmla="*/ 3162 h 3287"/>
                <a:gd name="connsiteX3" fmla="*/ 35287 w 35286"/>
                <a:gd name="connsiteY3" fmla="*/ 3288 h 3287"/>
                <a:gd name="connsiteX4" fmla="*/ 26433 w 35286"/>
                <a:gd name="connsiteY4" fmla="*/ 1644 h 3287"/>
                <a:gd name="connsiteX5" fmla="*/ 17706 w 35286"/>
                <a:gd name="connsiteY5" fmla="*/ 0 h 3287"/>
                <a:gd name="connsiteX6" fmla="*/ 8854 w 35286"/>
                <a:gd name="connsiteY6" fmla="*/ 1518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287">
                  <a:moveTo>
                    <a:pt x="8854" y="1518"/>
                  </a:moveTo>
                  <a:lnTo>
                    <a:pt x="0" y="3035"/>
                  </a:lnTo>
                  <a:lnTo>
                    <a:pt x="17581" y="3162"/>
                  </a:lnTo>
                  <a:lnTo>
                    <a:pt x="35287" y="3288"/>
                  </a:lnTo>
                  <a:lnTo>
                    <a:pt x="26433" y="1644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F987C27-3C1F-B812-C103-B3BE5BD5E53C}"/>
                </a:ext>
              </a:extLst>
            </p:cNvPr>
            <p:cNvSpPr/>
            <p:nvPr/>
          </p:nvSpPr>
          <p:spPr>
            <a:xfrm>
              <a:off x="9429745" y="6436551"/>
              <a:ext cx="178080" cy="19280"/>
            </a:xfrm>
            <a:custGeom>
              <a:avLst/>
              <a:gdLst>
                <a:gd name="connsiteX0" fmla="*/ 7209 w 178080"/>
                <a:gd name="connsiteY0" fmla="*/ 3977 h 19280"/>
                <a:gd name="connsiteX1" fmla="*/ 0 w 178080"/>
                <a:gd name="connsiteY1" fmla="*/ 7139 h 19280"/>
                <a:gd name="connsiteX2" fmla="*/ 13407 w 178080"/>
                <a:gd name="connsiteY2" fmla="*/ 7392 h 19280"/>
                <a:gd name="connsiteX3" fmla="*/ 55144 w 178080"/>
                <a:gd name="connsiteY3" fmla="*/ 13209 h 19280"/>
                <a:gd name="connsiteX4" fmla="*/ 95111 w 178080"/>
                <a:gd name="connsiteY4" fmla="*/ 19028 h 19280"/>
                <a:gd name="connsiteX5" fmla="*/ 106620 w 178080"/>
                <a:gd name="connsiteY5" fmla="*/ 19281 h 19280"/>
                <a:gd name="connsiteX6" fmla="*/ 98905 w 178080"/>
                <a:gd name="connsiteY6" fmla="*/ 16878 h 19280"/>
                <a:gd name="connsiteX7" fmla="*/ 91317 w 178080"/>
                <a:gd name="connsiteY7" fmla="*/ 14475 h 19280"/>
                <a:gd name="connsiteX8" fmla="*/ 134699 w 178080"/>
                <a:gd name="connsiteY8" fmla="*/ 14728 h 19280"/>
                <a:gd name="connsiteX9" fmla="*/ 178080 w 178080"/>
                <a:gd name="connsiteY9" fmla="*/ 14980 h 19280"/>
                <a:gd name="connsiteX10" fmla="*/ 120786 w 178080"/>
                <a:gd name="connsiteY10" fmla="*/ 9542 h 19280"/>
                <a:gd name="connsiteX11" fmla="*/ 63492 w 178080"/>
                <a:gd name="connsiteY11" fmla="*/ 4103 h 19280"/>
                <a:gd name="connsiteX12" fmla="*/ 79681 w 178080"/>
                <a:gd name="connsiteY12" fmla="*/ 8024 h 19280"/>
                <a:gd name="connsiteX13" fmla="*/ 95870 w 178080"/>
                <a:gd name="connsiteY13" fmla="*/ 11945 h 19280"/>
                <a:gd name="connsiteX14" fmla="*/ 87143 w 178080"/>
                <a:gd name="connsiteY14" fmla="*/ 13336 h 19280"/>
                <a:gd name="connsiteX15" fmla="*/ 78543 w 178080"/>
                <a:gd name="connsiteY15" fmla="*/ 14728 h 19280"/>
                <a:gd name="connsiteX16" fmla="*/ 52488 w 178080"/>
                <a:gd name="connsiteY16" fmla="*/ 9036 h 19280"/>
                <a:gd name="connsiteX17" fmla="*/ 26434 w 178080"/>
                <a:gd name="connsiteY17" fmla="*/ 3345 h 19280"/>
                <a:gd name="connsiteX18" fmla="*/ 53753 w 178080"/>
                <a:gd name="connsiteY18" fmla="*/ 2459 h 19280"/>
                <a:gd name="connsiteX19" fmla="*/ 76140 w 178080"/>
                <a:gd name="connsiteY19" fmla="*/ 562 h 19280"/>
                <a:gd name="connsiteX20" fmla="*/ 42876 w 178080"/>
                <a:gd name="connsiteY20" fmla="*/ 183 h 19280"/>
                <a:gd name="connsiteX21" fmla="*/ 14545 w 178080"/>
                <a:gd name="connsiteY21" fmla="*/ 815 h 19280"/>
                <a:gd name="connsiteX22" fmla="*/ 7336 w 178080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280">
                  <a:moveTo>
                    <a:pt x="7209" y="3977"/>
                  </a:moveTo>
                  <a:lnTo>
                    <a:pt x="0" y="7139"/>
                  </a:lnTo>
                  <a:lnTo>
                    <a:pt x="13407" y="7392"/>
                  </a:lnTo>
                  <a:cubicBezTo>
                    <a:pt x="20742" y="7518"/>
                    <a:pt x="39587" y="10175"/>
                    <a:pt x="55144" y="13209"/>
                  </a:cubicBezTo>
                  <a:cubicBezTo>
                    <a:pt x="70701" y="16246"/>
                    <a:pt x="88661" y="18901"/>
                    <a:pt x="95111" y="19028"/>
                  </a:cubicBezTo>
                  <a:lnTo>
                    <a:pt x="106620" y="19281"/>
                  </a:lnTo>
                  <a:lnTo>
                    <a:pt x="98905" y="16878"/>
                  </a:lnTo>
                  <a:lnTo>
                    <a:pt x="91317" y="14475"/>
                  </a:lnTo>
                  <a:lnTo>
                    <a:pt x="134699" y="14728"/>
                  </a:lnTo>
                  <a:lnTo>
                    <a:pt x="178080" y="14980"/>
                  </a:lnTo>
                  <a:lnTo>
                    <a:pt x="120786" y="9542"/>
                  </a:lnTo>
                  <a:lnTo>
                    <a:pt x="63492" y="4103"/>
                  </a:lnTo>
                  <a:lnTo>
                    <a:pt x="79681" y="8024"/>
                  </a:lnTo>
                  <a:lnTo>
                    <a:pt x="95870" y="11945"/>
                  </a:lnTo>
                  <a:lnTo>
                    <a:pt x="87143" y="13336"/>
                  </a:lnTo>
                  <a:lnTo>
                    <a:pt x="78543" y="14728"/>
                  </a:lnTo>
                  <a:lnTo>
                    <a:pt x="52488" y="9036"/>
                  </a:lnTo>
                  <a:lnTo>
                    <a:pt x="26434" y="3345"/>
                  </a:lnTo>
                  <a:lnTo>
                    <a:pt x="53753" y="2459"/>
                  </a:lnTo>
                  <a:cubicBezTo>
                    <a:pt x="68804" y="1953"/>
                    <a:pt x="78922" y="1068"/>
                    <a:pt x="76140" y="562"/>
                  </a:cubicBezTo>
                  <a:cubicBezTo>
                    <a:pt x="73483" y="56"/>
                    <a:pt x="58559" y="-197"/>
                    <a:pt x="42876" y="183"/>
                  </a:cubicBezTo>
                  <a:lnTo>
                    <a:pt x="14545" y="815"/>
                  </a:lnTo>
                  <a:lnTo>
                    <a:pt x="7336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21CB3936-5FB5-51C4-E31A-A08CE16D1BDE}"/>
                </a:ext>
              </a:extLst>
            </p:cNvPr>
            <p:cNvSpPr/>
            <p:nvPr/>
          </p:nvSpPr>
          <p:spPr>
            <a:xfrm>
              <a:off x="9342982" y="6441666"/>
              <a:ext cx="110667" cy="17454"/>
            </a:xfrm>
            <a:custGeom>
              <a:avLst/>
              <a:gdLst>
                <a:gd name="connsiteX0" fmla="*/ 25801 w 110667"/>
                <a:gd name="connsiteY0" fmla="*/ 12268 h 17454"/>
                <a:gd name="connsiteX1" fmla="*/ 0 w 110667"/>
                <a:gd name="connsiteY1" fmla="*/ 15430 h 17454"/>
                <a:gd name="connsiteX2" fmla="*/ 25801 w 110667"/>
                <a:gd name="connsiteY2" fmla="*/ 13659 h 17454"/>
                <a:gd name="connsiteX3" fmla="*/ 51730 w 110667"/>
                <a:gd name="connsiteY3" fmla="*/ 11889 h 17454"/>
                <a:gd name="connsiteX4" fmla="*/ 81198 w 110667"/>
                <a:gd name="connsiteY4" fmla="*/ 14671 h 17454"/>
                <a:gd name="connsiteX5" fmla="*/ 110668 w 110667"/>
                <a:gd name="connsiteY5" fmla="*/ 17454 h 17454"/>
                <a:gd name="connsiteX6" fmla="*/ 108518 w 110667"/>
                <a:gd name="connsiteY6" fmla="*/ 9106 h 17454"/>
                <a:gd name="connsiteX7" fmla="*/ 106367 w 110667"/>
                <a:gd name="connsiteY7" fmla="*/ 759 h 17454"/>
                <a:gd name="connsiteX8" fmla="*/ 89799 w 110667"/>
                <a:gd name="connsiteY8" fmla="*/ 379 h 17454"/>
                <a:gd name="connsiteX9" fmla="*/ 73230 w 110667"/>
                <a:gd name="connsiteY9" fmla="*/ 0 h 17454"/>
                <a:gd name="connsiteX10" fmla="*/ 73230 w 110667"/>
                <a:gd name="connsiteY10" fmla="*/ 4806 h 17454"/>
                <a:gd name="connsiteX11" fmla="*/ 72978 w 110667"/>
                <a:gd name="connsiteY11" fmla="*/ 9613 h 17454"/>
                <a:gd name="connsiteX12" fmla="*/ 62227 w 110667"/>
                <a:gd name="connsiteY12" fmla="*/ 9360 h 17454"/>
                <a:gd name="connsiteX13" fmla="*/ 25675 w 110667"/>
                <a:gd name="connsiteY13" fmla="*/ 12268 h 1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4">
                  <a:moveTo>
                    <a:pt x="25801" y="12268"/>
                  </a:moveTo>
                  <a:lnTo>
                    <a:pt x="0" y="15430"/>
                  </a:lnTo>
                  <a:lnTo>
                    <a:pt x="25801" y="13659"/>
                  </a:lnTo>
                  <a:lnTo>
                    <a:pt x="51730" y="11889"/>
                  </a:lnTo>
                  <a:lnTo>
                    <a:pt x="81198" y="14671"/>
                  </a:lnTo>
                  <a:lnTo>
                    <a:pt x="110668" y="17454"/>
                  </a:lnTo>
                  <a:lnTo>
                    <a:pt x="108518" y="9106"/>
                  </a:lnTo>
                  <a:lnTo>
                    <a:pt x="106367" y="759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3"/>
                    <a:pt x="72978" y="9613"/>
                  </a:cubicBezTo>
                  <a:lnTo>
                    <a:pt x="62227" y="9360"/>
                  </a:lnTo>
                  <a:cubicBezTo>
                    <a:pt x="56409" y="9233"/>
                    <a:pt x="39967" y="10497"/>
                    <a:pt x="25675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D2EBFD5-1F3B-7464-3369-1D5932E9199F}"/>
                </a:ext>
              </a:extLst>
            </p:cNvPr>
            <p:cNvSpPr/>
            <p:nvPr/>
          </p:nvSpPr>
          <p:spPr>
            <a:xfrm>
              <a:off x="9362586" y="6460132"/>
              <a:ext cx="26560" cy="5059"/>
            </a:xfrm>
            <a:custGeom>
              <a:avLst/>
              <a:gdLst>
                <a:gd name="connsiteX0" fmla="*/ 127 w 26560"/>
                <a:gd name="connsiteY0" fmla="*/ 3289 h 5059"/>
                <a:gd name="connsiteX1" fmla="*/ 13280 w 26560"/>
                <a:gd name="connsiteY1" fmla="*/ 4680 h 5059"/>
                <a:gd name="connsiteX2" fmla="*/ 26561 w 26560"/>
                <a:gd name="connsiteY2" fmla="*/ 5059 h 5059"/>
                <a:gd name="connsiteX3" fmla="*/ 26561 w 26560"/>
                <a:gd name="connsiteY3" fmla="*/ 2530 h 5059"/>
                <a:gd name="connsiteX4" fmla="*/ 26561 w 26560"/>
                <a:gd name="connsiteY4" fmla="*/ 0 h 5059"/>
                <a:gd name="connsiteX5" fmla="*/ 13280 w 26560"/>
                <a:gd name="connsiteY5" fmla="*/ 1139 h 5059"/>
                <a:gd name="connsiteX6" fmla="*/ 0 w 26560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9">
                  <a:moveTo>
                    <a:pt x="127" y="3289"/>
                  </a:moveTo>
                  <a:cubicBezTo>
                    <a:pt x="127" y="3289"/>
                    <a:pt x="6071" y="4554"/>
                    <a:pt x="13280" y="4680"/>
                  </a:cubicBezTo>
                  <a:lnTo>
                    <a:pt x="26561" y="5059"/>
                  </a:lnTo>
                  <a:lnTo>
                    <a:pt x="26561" y="2530"/>
                  </a:lnTo>
                  <a:cubicBezTo>
                    <a:pt x="26561" y="2530"/>
                    <a:pt x="26561" y="0"/>
                    <a:pt x="26561" y="0"/>
                  </a:cubicBezTo>
                  <a:lnTo>
                    <a:pt x="13280" y="1139"/>
                  </a:lnTo>
                  <a:cubicBezTo>
                    <a:pt x="5945" y="1771"/>
                    <a:pt x="0" y="2783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AEC873A5-F5E4-5CE4-604E-D38F9444DAEE}"/>
                </a:ext>
              </a:extLst>
            </p:cNvPr>
            <p:cNvSpPr/>
            <p:nvPr/>
          </p:nvSpPr>
          <p:spPr>
            <a:xfrm>
              <a:off x="9582024" y="645874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C1C91C0-607D-3773-9B93-86F0C187F8E5}"/>
                </a:ext>
              </a:extLst>
            </p:cNvPr>
            <p:cNvSpPr/>
            <p:nvPr/>
          </p:nvSpPr>
          <p:spPr>
            <a:xfrm>
              <a:off x="9464021" y="6456338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3 h 3667"/>
                <a:gd name="connsiteX2" fmla="*/ 17581 w 35286"/>
                <a:gd name="connsiteY2" fmla="*/ 3162 h 3667"/>
                <a:gd name="connsiteX3" fmla="*/ 35287 w 35286"/>
                <a:gd name="connsiteY3" fmla="*/ 3668 h 3667"/>
                <a:gd name="connsiteX4" fmla="*/ 26433 w 35286"/>
                <a:gd name="connsiteY4" fmla="*/ 1771 h 3667"/>
                <a:gd name="connsiteX5" fmla="*/ 17706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668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D4470613-8317-611D-0105-547504179FFF}"/>
                </a:ext>
              </a:extLst>
            </p:cNvPr>
            <p:cNvSpPr/>
            <p:nvPr/>
          </p:nvSpPr>
          <p:spPr>
            <a:xfrm>
              <a:off x="9758713" y="6451279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7 w 13279"/>
                <a:gd name="connsiteY1" fmla="*/ 2402 h 2402"/>
                <a:gd name="connsiteX2" fmla="*/ 13280 w 13279"/>
                <a:gd name="connsiteY2" fmla="*/ 1264 h 2402"/>
                <a:gd name="connsiteX3" fmla="*/ 6704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3035" y="2402"/>
                    <a:pt x="6577" y="2402"/>
                  </a:cubicBezTo>
                  <a:cubicBezTo>
                    <a:pt x="10245" y="2402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E36C6EC-4DCE-BD90-F98E-77E33BF04730}"/>
                </a:ext>
              </a:extLst>
            </p:cNvPr>
            <p:cNvSpPr/>
            <p:nvPr/>
          </p:nvSpPr>
          <p:spPr>
            <a:xfrm>
              <a:off x="9511955" y="6399297"/>
              <a:ext cx="215517" cy="56787"/>
            </a:xfrm>
            <a:custGeom>
              <a:avLst/>
              <a:gdLst>
                <a:gd name="connsiteX0" fmla="*/ 14292 w 215517"/>
                <a:gd name="connsiteY0" fmla="*/ 30228 h 56787"/>
                <a:gd name="connsiteX1" fmla="*/ 0 w 215517"/>
                <a:gd name="connsiteY1" fmla="*/ 33137 h 56787"/>
                <a:gd name="connsiteX2" fmla="*/ 13533 w 215517"/>
                <a:gd name="connsiteY2" fmla="*/ 38955 h 56787"/>
                <a:gd name="connsiteX3" fmla="*/ 27066 w 215517"/>
                <a:gd name="connsiteY3" fmla="*/ 44647 h 56787"/>
                <a:gd name="connsiteX4" fmla="*/ 43129 w 215517"/>
                <a:gd name="connsiteY4" fmla="*/ 45026 h 56787"/>
                <a:gd name="connsiteX5" fmla="*/ 93720 w 215517"/>
                <a:gd name="connsiteY5" fmla="*/ 51097 h 56787"/>
                <a:gd name="connsiteX6" fmla="*/ 128375 w 215517"/>
                <a:gd name="connsiteY6" fmla="*/ 56788 h 56787"/>
                <a:gd name="connsiteX7" fmla="*/ 151899 w 215517"/>
                <a:gd name="connsiteY7" fmla="*/ 54765 h 56787"/>
                <a:gd name="connsiteX8" fmla="*/ 175424 w 215517"/>
                <a:gd name="connsiteY8" fmla="*/ 52741 h 56787"/>
                <a:gd name="connsiteX9" fmla="*/ 158856 w 215517"/>
                <a:gd name="connsiteY9" fmla="*/ 52361 h 56787"/>
                <a:gd name="connsiteX10" fmla="*/ 142414 w 215517"/>
                <a:gd name="connsiteY10" fmla="*/ 49958 h 56787"/>
                <a:gd name="connsiteX11" fmla="*/ 178966 w 215517"/>
                <a:gd name="connsiteY11" fmla="*/ 45911 h 56787"/>
                <a:gd name="connsiteX12" fmla="*/ 215518 w 215517"/>
                <a:gd name="connsiteY12" fmla="*/ 43761 h 56787"/>
                <a:gd name="connsiteX13" fmla="*/ 182254 w 215517"/>
                <a:gd name="connsiteY13" fmla="*/ 44647 h 56787"/>
                <a:gd name="connsiteX14" fmla="*/ 129513 w 215517"/>
                <a:gd name="connsiteY14" fmla="*/ 46417 h 56787"/>
                <a:gd name="connsiteX15" fmla="*/ 109909 w 215517"/>
                <a:gd name="connsiteY15" fmla="*/ 47302 h 56787"/>
                <a:gd name="connsiteX16" fmla="*/ 139505 w 215517"/>
                <a:gd name="connsiteY16" fmla="*/ 41105 h 56787"/>
                <a:gd name="connsiteX17" fmla="*/ 169227 w 215517"/>
                <a:gd name="connsiteY17" fmla="*/ 34907 h 56787"/>
                <a:gd name="connsiteX18" fmla="*/ 169227 w 215517"/>
                <a:gd name="connsiteY18" fmla="*/ 30354 h 56787"/>
                <a:gd name="connsiteX19" fmla="*/ 169353 w 215517"/>
                <a:gd name="connsiteY19" fmla="*/ 25801 h 56787"/>
                <a:gd name="connsiteX20" fmla="*/ 180357 w 215517"/>
                <a:gd name="connsiteY20" fmla="*/ 26054 h 56787"/>
                <a:gd name="connsiteX21" fmla="*/ 191360 w 215517"/>
                <a:gd name="connsiteY21" fmla="*/ 26307 h 56787"/>
                <a:gd name="connsiteX22" fmla="*/ 190348 w 215517"/>
                <a:gd name="connsiteY22" fmla="*/ 20869 h 56787"/>
                <a:gd name="connsiteX23" fmla="*/ 189337 w 215517"/>
                <a:gd name="connsiteY23" fmla="*/ 15430 h 56787"/>
                <a:gd name="connsiteX24" fmla="*/ 172769 w 215517"/>
                <a:gd name="connsiteY24" fmla="*/ 11889 h 56787"/>
                <a:gd name="connsiteX25" fmla="*/ 156073 w 215517"/>
                <a:gd name="connsiteY25" fmla="*/ 8347 h 56787"/>
                <a:gd name="connsiteX26" fmla="*/ 164927 w 215517"/>
                <a:gd name="connsiteY26" fmla="*/ 5944 h 56787"/>
                <a:gd name="connsiteX27" fmla="*/ 173780 w 215517"/>
                <a:gd name="connsiteY27" fmla="*/ 3541 h 56787"/>
                <a:gd name="connsiteX28" fmla="*/ 158477 w 215517"/>
                <a:gd name="connsiteY28" fmla="*/ 4932 h 56787"/>
                <a:gd name="connsiteX29" fmla="*/ 143173 w 215517"/>
                <a:gd name="connsiteY29" fmla="*/ 6324 h 56787"/>
                <a:gd name="connsiteX30" fmla="*/ 143173 w 215517"/>
                <a:gd name="connsiteY30" fmla="*/ 3794 h 56787"/>
                <a:gd name="connsiteX31" fmla="*/ 143173 w 215517"/>
                <a:gd name="connsiteY31" fmla="*/ 1264 h 56787"/>
                <a:gd name="connsiteX32" fmla="*/ 110921 w 215517"/>
                <a:gd name="connsiteY32" fmla="*/ 632 h 56787"/>
                <a:gd name="connsiteX33" fmla="*/ 78543 w 215517"/>
                <a:gd name="connsiteY33" fmla="*/ 0 h 56787"/>
                <a:gd name="connsiteX34" fmla="*/ 69057 w 215517"/>
                <a:gd name="connsiteY34" fmla="*/ 2529 h 56787"/>
                <a:gd name="connsiteX35" fmla="*/ 59571 w 215517"/>
                <a:gd name="connsiteY35" fmla="*/ 5059 h 56787"/>
                <a:gd name="connsiteX36" fmla="*/ 76013 w 215517"/>
                <a:gd name="connsiteY36" fmla="*/ 3541 h 56787"/>
                <a:gd name="connsiteX37" fmla="*/ 92328 w 215517"/>
                <a:gd name="connsiteY37" fmla="*/ 2023 h 56787"/>
                <a:gd name="connsiteX38" fmla="*/ 118130 w 215517"/>
                <a:gd name="connsiteY38" fmla="*/ 7715 h 56787"/>
                <a:gd name="connsiteX39" fmla="*/ 156832 w 215517"/>
                <a:gd name="connsiteY39" fmla="*/ 13659 h 56787"/>
                <a:gd name="connsiteX40" fmla="*/ 169607 w 215517"/>
                <a:gd name="connsiteY40" fmla="*/ 13912 h 56787"/>
                <a:gd name="connsiteX41" fmla="*/ 169607 w 215517"/>
                <a:gd name="connsiteY41" fmla="*/ 16442 h 56787"/>
                <a:gd name="connsiteX42" fmla="*/ 169607 w 215517"/>
                <a:gd name="connsiteY42" fmla="*/ 18972 h 56787"/>
                <a:gd name="connsiteX43" fmla="*/ 144185 w 215517"/>
                <a:gd name="connsiteY43" fmla="*/ 16948 h 56787"/>
                <a:gd name="connsiteX44" fmla="*/ 118762 w 215517"/>
                <a:gd name="connsiteY44" fmla="*/ 14924 h 56787"/>
                <a:gd name="connsiteX45" fmla="*/ 110289 w 215517"/>
                <a:gd name="connsiteY45" fmla="*/ 17327 h 56787"/>
                <a:gd name="connsiteX46" fmla="*/ 85879 w 215517"/>
                <a:gd name="connsiteY46" fmla="*/ 19351 h 56787"/>
                <a:gd name="connsiteX47" fmla="*/ 70069 w 215517"/>
                <a:gd name="connsiteY47" fmla="*/ 18972 h 56787"/>
                <a:gd name="connsiteX48" fmla="*/ 87270 w 215517"/>
                <a:gd name="connsiteY48" fmla="*/ 17327 h 56787"/>
                <a:gd name="connsiteX49" fmla="*/ 104597 w 215517"/>
                <a:gd name="connsiteY49" fmla="*/ 15683 h 56787"/>
                <a:gd name="connsiteX50" fmla="*/ 81578 w 215517"/>
                <a:gd name="connsiteY50" fmla="*/ 11762 h 56787"/>
                <a:gd name="connsiteX51" fmla="*/ 58686 w 215517"/>
                <a:gd name="connsiteY51" fmla="*/ 7842 h 56787"/>
                <a:gd name="connsiteX52" fmla="*/ 68551 w 215517"/>
                <a:gd name="connsiteY52" fmla="*/ 11130 h 56787"/>
                <a:gd name="connsiteX53" fmla="*/ 78543 w 215517"/>
                <a:gd name="connsiteY53" fmla="*/ 14418 h 56787"/>
                <a:gd name="connsiteX54" fmla="*/ 55650 w 215517"/>
                <a:gd name="connsiteY54" fmla="*/ 13912 h 56787"/>
                <a:gd name="connsiteX55" fmla="*/ 32758 w 215517"/>
                <a:gd name="connsiteY55" fmla="*/ 13407 h 56787"/>
                <a:gd name="connsiteX56" fmla="*/ 59445 w 215517"/>
                <a:gd name="connsiteY56" fmla="*/ 19477 h 56787"/>
                <a:gd name="connsiteX57" fmla="*/ 93973 w 215517"/>
                <a:gd name="connsiteY57" fmla="*/ 28331 h 56787"/>
                <a:gd name="connsiteX58" fmla="*/ 101814 w 215517"/>
                <a:gd name="connsiteY58" fmla="*/ 31113 h 56787"/>
                <a:gd name="connsiteX59" fmla="*/ 65389 w 215517"/>
                <a:gd name="connsiteY59" fmla="*/ 29342 h 56787"/>
                <a:gd name="connsiteX60" fmla="*/ 28964 w 215517"/>
                <a:gd name="connsiteY60" fmla="*/ 27572 h 56787"/>
                <a:gd name="connsiteX61" fmla="*/ 14672 w 215517"/>
                <a:gd name="connsiteY61" fmla="*/ 30481 h 56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15517" h="56787">
                  <a:moveTo>
                    <a:pt x="14292" y="30228"/>
                  </a:moveTo>
                  <a:lnTo>
                    <a:pt x="0" y="33137"/>
                  </a:lnTo>
                  <a:lnTo>
                    <a:pt x="13533" y="38955"/>
                  </a:lnTo>
                  <a:lnTo>
                    <a:pt x="27066" y="44647"/>
                  </a:lnTo>
                  <a:lnTo>
                    <a:pt x="43129" y="45026"/>
                  </a:lnTo>
                  <a:cubicBezTo>
                    <a:pt x="51982" y="45279"/>
                    <a:pt x="74749" y="47935"/>
                    <a:pt x="93720" y="51097"/>
                  </a:cubicBezTo>
                  <a:lnTo>
                    <a:pt x="128375" y="56788"/>
                  </a:lnTo>
                  <a:lnTo>
                    <a:pt x="151899" y="54765"/>
                  </a:lnTo>
                  <a:lnTo>
                    <a:pt x="175424" y="52741"/>
                  </a:lnTo>
                  <a:lnTo>
                    <a:pt x="158856" y="52361"/>
                  </a:lnTo>
                  <a:cubicBezTo>
                    <a:pt x="149750" y="52108"/>
                    <a:pt x="142287" y="51097"/>
                    <a:pt x="142414" y="49958"/>
                  </a:cubicBezTo>
                  <a:cubicBezTo>
                    <a:pt x="142414" y="48820"/>
                    <a:pt x="158856" y="47176"/>
                    <a:pt x="178966" y="45911"/>
                  </a:cubicBezTo>
                  <a:lnTo>
                    <a:pt x="215518" y="43761"/>
                  </a:lnTo>
                  <a:lnTo>
                    <a:pt x="182254" y="44647"/>
                  </a:lnTo>
                  <a:cubicBezTo>
                    <a:pt x="164168" y="45279"/>
                    <a:pt x="140516" y="46038"/>
                    <a:pt x="129513" y="46417"/>
                  </a:cubicBezTo>
                  <a:lnTo>
                    <a:pt x="109909" y="47302"/>
                  </a:lnTo>
                  <a:lnTo>
                    <a:pt x="139505" y="41105"/>
                  </a:lnTo>
                  <a:lnTo>
                    <a:pt x="169227" y="34907"/>
                  </a:lnTo>
                  <a:lnTo>
                    <a:pt x="169227" y="30354"/>
                  </a:lnTo>
                  <a:cubicBezTo>
                    <a:pt x="169227" y="30354"/>
                    <a:pt x="169353" y="25801"/>
                    <a:pt x="169353" y="25801"/>
                  </a:cubicBezTo>
                  <a:lnTo>
                    <a:pt x="180357" y="26054"/>
                  </a:lnTo>
                  <a:lnTo>
                    <a:pt x="191360" y="26307"/>
                  </a:lnTo>
                  <a:lnTo>
                    <a:pt x="190348" y="20869"/>
                  </a:lnTo>
                  <a:lnTo>
                    <a:pt x="189337" y="15430"/>
                  </a:lnTo>
                  <a:lnTo>
                    <a:pt x="172769" y="11889"/>
                  </a:lnTo>
                  <a:lnTo>
                    <a:pt x="156073" y="8347"/>
                  </a:lnTo>
                  <a:lnTo>
                    <a:pt x="164927" y="5944"/>
                  </a:lnTo>
                  <a:lnTo>
                    <a:pt x="173780" y="3541"/>
                  </a:lnTo>
                  <a:lnTo>
                    <a:pt x="158477" y="4932"/>
                  </a:lnTo>
                  <a:lnTo>
                    <a:pt x="143173" y="6324"/>
                  </a:lnTo>
                  <a:lnTo>
                    <a:pt x="143173" y="3794"/>
                  </a:lnTo>
                  <a:cubicBezTo>
                    <a:pt x="143173" y="3794"/>
                    <a:pt x="143173" y="1264"/>
                    <a:pt x="143173" y="1264"/>
                  </a:cubicBezTo>
                  <a:lnTo>
                    <a:pt x="110921" y="632"/>
                  </a:lnTo>
                  <a:lnTo>
                    <a:pt x="78543" y="0"/>
                  </a:lnTo>
                  <a:lnTo>
                    <a:pt x="69057" y="2529"/>
                  </a:lnTo>
                  <a:lnTo>
                    <a:pt x="59571" y="5059"/>
                  </a:lnTo>
                  <a:lnTo>
                    <a:pt x="76013" y="3541"/>
                  </a:lnTo>
                  <a:lnTo>
                    <a:pt x="92328" y="2023"/>
                  </a:lnTo>
                  <a:lnTo>
                    <a:pt x="118130" y="7715"/>
                  </a:lnTo>
                  <a:cubicBezTo>
                    <a:pt x="132422" y="10877"/>
                    <a:pt x="149750" y="13533"/>
                    <a:pt x="156832" y="13659"/>
                  </a:cubicBezTo>
                  <a:lnTo>
                    <a:pt x="169607" y="13912"/>
                  </a:lnTo>
                  <a:lnTo>
                    <a:pt x="169607" y="16442"/>
                  </a:lnTo>
                  <a:cubicBezTo>
                    <a:pt x="169607" y="16442"/>
                    <a:pt x="169607" y="18972"/>
                    <a:pt x="169607" y="18972"/>
                  </a:cubicBezTo>
                  <a:lnTo>
                    <a:pt x="144185" y="16948"/>
                  </a:lnTo>
                  <a:lnTo>
                    <a:pt x="118762" y="14924"/>
                  </a:lnTo>
                  <a:lnTo>
                    <a:pt x="110289" y="17327"/>
                  </a:lnTo>
                  <a:cubicBezTo>
                    <a:pt x="105609" y="18592"/>
                    <a:pt x="94606" y="19477"/>
                    <a:pt x="85879" y="19351"/>
                  </a:cubicBezTo>
                  <a:lnTo>
                    <a:pt x="70069" y="18972"/>
                  </a:lnTo>
                  <a:lnTo>
                    <a:pt x="87270" y="17327"/>
                  </a:lnTo>
                  <a:lnTo>
                    <a:pt x="104597" y="15683"/>
                  </a:lnTo>
                  <a:lnTo>
                    <a:pt x="81578" y="11762"/>
                  </a:lnTo>
                  <a:lnTo>
                    <a:pt x="58686" y="7842"/>
                  </a:lnTo>
                  <a:lnTo>
                    <a:pt x="68551" y="11130"/>
                  </a:lnTo>
                  <a:lnTo>
                    <a:pt x="78543" y="14418"/>
                  </a:lnTo>
                  <a:lnTo>
                    <a:pt x="55650" y="13912"/>
                  </a:lnTo>
                  <a:lnTo>
                    <a:pt x="32758" y="13407"/>
                  </a:lnTo>
                  <a:lnTo>
                    <a:pt x="59445" y="19477"/>
                  </a:lnTo>
                  <a:cubicBezTo>
                    <a:pt x="74116" y="22766"/>
                    <a:pt x="89673" y="26813"/>
                    <a:pt x="93973" y="28331"/>
                  </a:cubicBezTo>
                  <a:lnTo>
                    <a:pt x="101814" y="31113"/>
                  </a:lnTo>
                  <a:lnTo>
                    <a:pt x="65389" y="29342"/>
                  </a:lnTo>
                  <a:lnTo>
                    <a:pt x="28964" y="27572"/>
                  </a:lnTo>
                  <a:lnTo>
                    <a:pt x="14672" y="3048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5EF19ABD-0E75-A0F7-70A7-60CE5EA0C68B}"/>
                </a:ext>
              </a:extLst>
            </p:cNvPr>
            <p:cNvSpPr/>
            <p:nvPr/>
          </p:nvSpPr>
          <p:spPr>
            <a:xfrm>
              <a:off x="9766301" y="6446220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2023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5566DAC6-448B-F1EC-6DDA-4EE4804B6A9C}"/>
                </a:ext>
              </a:extLst>
            </p:cNvPr>
            <p:cNvSpPr/>
            <p:nvPr/>
          </p:nvSpPr>
          <p:spPr>
            <a:xfrm>
              <a:off x="9521315" y="6465445"/>
              <a:ext cx="13154" cy="2403"/>
            </a:xfrm>
            <a:custGeom>
              <a:avLst/>
              <a:gdLst>
                <a:gd name="connsiteX0" fmla="*/ 0 w 13154"/>
                <a:gd name="connsiteY0" fmla="*/ 1011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3"/>
                    <a:pt x="13154" y="1391"/>
                  </a:cubicBezTo>
                  <a:cubicBezTo>
                    <a:pt x="13154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DE8C4D9E-9BC4-067F-66D0-30998C371BBA}"/>
                </a:ext>
              </a:extLst>
            </p:cNvPr>
            <p:cNvSpPr/>
            <p:nvPr/>
          </p:nvSpPr>
          <p:spPr>
            <a:xfrm>
              <a:off x="9785147" y="6448496"/>
              <a:ext cx="39839" cy="11635"/>
            </a:xfrm>
            <a:custGeom>
              <a:avLst/>
              <a:gdLst>
                <a:gd name="connsiteX0" fmla="*/ 126 w 39839"/>
                <a:gd name="connsiteY0" fmla="*/ 3921 h 11635"/>
                <a:gd name="connsiteX1" fmla="*/ 19983 w 39839"/>
                <a:gd name="connsiteY1" fmla="*/ 8347 h 11635"/>
                <a:gd name="connsiteX2" fmla="*/ 39840 w 39839"/>
                <a:gd name="connsiteY2" fmla="*/ 11636 h 11635"/>
                <a:gd name="connsiteX3" fmla="*/ 38828 w 39839"/>
                <a:gd name="connsiteY3" fmla="*/ 5818 h 11635"/>
                <a:gd name="connsiteX4" fmla="*/ 37817 w 39839"/>
                <a:gd name="connsiteY4" fmla="*/ 0 h 11635"/>
                <a:gd name="connsiteX5" fmla="*/ 31113 w 39839"/>
                <a:gd name="connsiteY5" fmla="*/ 2909 h 11635"/>
                <a:gd name="connsiteX6" fmla="*/ 24283 w 39839"/>
                <a:gd name="connsiteY6" fmla="*/ 5818 h 11635"/>
                <a:gd name="connsiteX7" fmla="*/ 12141 w 39839"/>
                <a:gd name="connsiteY7" fmla="*/ 4301 h 11635"/>
                <a:gd name="connsiteX8" fmla="*/ 0 w 39839"/>
                <a:gd name="connsiteY8" fmla="*/ 3794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839" h="11635">
                  <a:moveTo>
                    <a:pt x="126" y="3921"/>
                  </a:moveTo>
                  <a:cubicBezTo>
                    <a:pt x="126" y="3921"/>
                    <a:pt x="8979" y="6450"/>
                    <a:pt x="19983" y="8347"/>
                  </a:cubicBezTo>
                  <a:lnTo>
                    <a:pt x="39840" y="11636"/>
                  </a:lnTo>
                  <a:lnTo>
                    <a:pt x="38828" y="5818"/>
                  </a:lnTo>
                  <a:lnTo>
                    <a:pt x="37817" y="0"/>
                  </a:lnTo>
                  <a:lnTo>
                    <a:pt x="31113" y="2909"/>
                  </a:lnTo>
                  <a:lnTo>
                    <a:pt x="24283" y="5818"/>
                  </a:lnTo>
                  <a:lnTo>
                    <a:pt x="12141" y="4301"/>
                  </a:lnTo>
                  <a:cubicBezTo>
                    <a:pt x="5565" y="3415"/>
                    <a:pt x="0" y="3162"/>
                    <a:pt x="0" y="379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1E776F08-70C4-38BE-F433-3AD8F0CE22ED}"/>
                </a:ext>
              </a:extLst>
            </p:cNvPr>
            <p:cNvSpPr/>
            <p:nvPr/>
          </p:nvSpPr>
          <p:spPr>
            <a:xfrm>
              <a:off x="9806015" y="6446979"/>
              <a:ext cx="26560" cy="7335"/>
            </a:xfrm>
            <a:custGeom>
              <a:avLst/>
              <a:gdLst>
                <a:gd name="connsiteX0" fmla="*/ 0 w 26560"/>
                <a:gd name="connsiteY0" fmla="*/ 4933 h 7335"/>
                <a:gd name="connsiteX1" fmla="*/ 0 w 26560"/>
                <a:gd name="connsiteY1" fmla="*/ 7336 h 7335"/>
                <a:gd name="connsiteX2" fmla="*/ 13280 w 26560"/>
                <a:gd name="connsiteY2" fmla="*/ 6071 h 7335"/>
                <a:gd name="connsiteX3" fmla="*/ 26561 w 26560"/>
                <a:gd name="connsiteY3" fmla="*/ 2403 h 7335"/>
                <a:gd name="connsiteX4" fmla="*/ 26561 w 26560"/>
                <a:gd name="connsiteY4" fmla="*/ 0 h 7335"/>
                <a:gd name="connsiteX5" fmla="*/ 13280 w 26560"/>
                <a:gd name="connsiteY5" fmla="*/ 1264 h 7335"/>
                <a:gd name="connsiteX6" fmla="*/ 0 w 26560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3280" y="6071"/>
                    <a:pt x="13280" y="6071"/>
                  </a:cubicBezTo>
                  <a:cubicBezTo>
                    <a:pt x="20616" y="5312"/>
                    <a:pt x="26561" y="3668"/>
                    <a:pt x="26561" y="2403"/>
                  </a:cubicBezTo>
                  <a:lnTo>
                    <a:pt x="26561" y="0"/>
                  </a:lnTo>
                  <a:cubicBezTo>
                    <a:pt x="26561" y="0"/>
                    <a:pt x="13280" y="1264"/>
                    <a:pt x="13280" y="1264"/>
                  </a:cubicBezTo>
                  <a:cubicBezTo>
                    <a:pt x="5945" y="2023"/>
                    <a:pt x="0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44A759D-D95D-0A4A-638B-E58AC90C7C73}"/>
                </a:ext>
              </a:extLst>
            </p:cNvPr>
            <p:cNvSpPr/>
            <p:nvPr/>
          </p:nvSpPr>
          <p:spPr>
            <a:xfrm>
              <a:off x="10044541" y="6448623"/>
              <a:ext cx="75012" cy="9106"/>
            </a:xfrm>
            <a:custGeom>
              <a:avLst/>
              <a:gdLst>
                <a:gd name="connsiteX0" fmla="*/ 264 w 75012"/>
                <a:gd name="connsiteY0" fmla="*/ 0 h 9106"/>
                <a:gd name="connsiteX1" fmla="*/ 5702 w 75012"/>
                <a:gd name="connsiteY1" fmla="*/ 1644 h 9106"/>
                <a:gd name="connsiteX2" fmla="*/ 18350 w 75012"/>
                <a:gd name="connsiteY2" fmla="*/ 4806 h 9106"/>
                <a:gd name="connsiteX3" fmla="*/ 49464 w 75012"/>
                <a:gd name="connsiteY3" fmla="*/ 9106 h 9106"/>
                <a:gd name="connsiteX4" fmla="*/ 62997 w 75012"/>
                <a:gd name="connsiteY4" fmla="*/ 9106 h 9106"/>
                <a:gd name="connsiteX5" fmla="*/ 68941 w 75012"/>
                <a:gd name="connsiteY5" fmla="*/ 4933 h 9106"/>
                <a:gd name="connsiteX6" fmla="*/ 75012 w 75012"/>
                <a:gd name="connsiteY6" fmla="*/ 759 h 9106"/>
                <a:gd name="connsiteX7" fmla="*/ 37321 w 75012"/>
                <a:gd name="connsiteY7" fmla="*/ 253 h 9106"/>
                <a:gd name="connsiteX8" fmla="*/ 10762 w 75012"/>
                <a:gd name="connsiteY8" fmla="*/ 0 h 9106"/>
                <a:gd name="connsiteX9" fmla="*/ 2793 w 75012"/>
                <a:gd name="connsiteY9" fmla="*/ 0 h 9106"/>
                <a:gd name="connsiteX10" fmla="*/ 10 w 75012"/>
                <a:gd name="connsiteY10" fmla="*/ 127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012" h="9106">
                  <a:moveTo>
                    <a:pt x="264" y="0"/>
                  </a:moveTo>
                  <a:cubicBezTo>
                    <a:pt x="264" y="0"/>
                    <a:pt x="2414" y="759"/>
                    <a:pt x="5702" y="1644"/>
                  </a:cubicBezTo>
                  <a:cubicBezTo>
                    <a:pt x="9117" y="2530"/>
                    <a:pt x="13544" y="3668"/>
                    <a:pt x="18350" y="4806"/>
                  </a:cubicBezTo>
                  <a:cubicBezTo>
                    <a:pt x="27962" y="7083"/>
                    <a:pt x="42001" y="9106"/>
                    <a:pt x="49464" y="9106"/>
                  </a:cubicBezTo>
                  <a:lnTo>
                    <a:pt x="62997" y="9106"/>
                  </a:lnTo>
                  <a:cubicBezTo>
                    <a:pt x="62997" y="9106"/>
                    <a:pt x="68941" y="4933"/>
                    <a:pt x="68941" y="4933"/>
                  </a:cubicBezTo>
                  <a:lnTo>
                    <a:pt x="75012" y="759"/>
                  </a:lnTo>
                  <a:lnTo>
                    <a:pt x="37321" y="253"/>
                  </a:lnTo>
                  <a:cubicBezTo>
                    <a:pt x="26950" y="253"/>
                    <a:pt x="17591" y="127"/>
                    <a:pt x="10762" y="0"/>
                  </a:cubicBezTo>
                  <a:cubicBezTo>
                    <a:pt x="7346" y="0"/>
                    <a:pt x="4691" y="0"/>
                    <a:pt x="2793" y="0"/>
                  </a:cubicBezTo>
                  <a:cubicBezTo>
                    <a:pt x="896" y="0"/>
                    <a:pt x="-115" y="0"/>
                    <a:pt x="1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C5875F2-8888-6F1C-C820-7423FD247ACE}"/>
                </a:ext>
              </a:extLst>
            </p:cNvPr>
            <p:cNvSpPr/>
            <p:nvPr/>
          </p:nvSpPr>
          <p:spPr>
            <a:xfrm>
              <a:off x="9701419" y="6460998"/>
              <a:ext cx="13279" cy="2549"/>
            </a:xfrm>
            <a:custGeom>
              <a:avLst/>
              <a:gdLst>
                <a:gd name="connsiteX0" fmla="*/ 0 w 13279"/>
                <a:gd name="connsiteY0" fmla="*/ 1158 h 2549"/>
                <a:gd name="connsiteX1" fmla="*/ 6576 w 13279"/>
                <a:gd name="connsiteY1" fmla="*/ 2549 h 2549"/>
                <a:gd name="connsiteX2" fmla="*/ 13280 w 13279"/>
                <a:gd name="connsiteY2" fmla="*/ 1410 h 2549"/>
                <a:gd name="connsiteX3" fmla="*/ 6703 w 13279"/>
                <a:gd name="connsiteY3" fmla="*/ 19 h 2549"/>
                <a:gd name="connsiteX4" fmla="*/ 126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600B8C30-BEDD-0CEF-4BFE-07A5EBE3C52E}"/>
                </a:ext>
              </a:extLst>
            </p:cNvPr>
            <p:cNvSpPr/>
            <p:nvPr/>
          </p:nvSpPr>
          <p:spPr>
            <a:xfrm>
              <a:off x="9838267" y="645494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B81DC23C-E1CE-1854-8B47-79EE01D525C6}"/>
                </a:ext>
              </a:extLst>
            </p:cNvPr>
            <p:cNvSpPr/>
            <p:nvPr/>
          </p:nvSpPr>
          <p:spPr>
            <a:xfrm>
              <a:off x="9495134" y="6462942"/>
              <a:ext cx="39840" cy="5411"/>
            </a:xfrm>
            <a:custGeom>
              <a:avLst/>
              <a:gdLst>
                <a:gd name="connsiteX0" fmla="*/ 127 w 39840"/>
                <a:gd name="connsiteY0" fmla="*/ 732 h 5411"/>
                <a:gd name="connsiteX1" fmla="*/ 19984 w 39840"/>
                <a:gd name="connsiteY1" fmla="*/ 3514 h 5411"/>
                <a:gd name="connsiteX2" fmla="*/ 39841 w 39840"/>
                <a:gd name="connsiteY2" fmla="*/ 5411 h 5411"/>
                <a:gd name="connsiteX3" fmla="*/ 39841 w 39840"/>
                <a:gd name="connsiteY3" fmla="*/ 3008 h 5411"/>
                <a:gd name="connsiteX4" fmla="*/ 39841 w 39840"/>
                <a:gd name="connsiteY4" fmla="*/ 605 h 5411"/>
                <a:gd name="connsiteX5" fmla="*/ 19984 w 39840"/>
                <a:gd name="connsiteY5" fmla="*/ 99 h 5411"/>
                <a:gd name="connsiteX6" fmla="*/ 0 w 39840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40" h="5411">
                  <a:moveTo>
                    <a:pt x="127" y="732"/>
                  </a:moveTo>
                  <a:cubicBezTo>
                    <a:pt x="127" y="732"/>
                    <a:pt x="9107" y="2502"/>
                    <a:pt x="19984" y="3514"/>
                  </a:cubicBezTo>
                  <a:lnTo>
                    <a:pt x="39841" y="5411"/>
                  </a:lnTo>
                  <a:lnTo>
                    <a:pt x="39841" y="3008"/>
                  </a:lnTo>
                  <a:cubicBezTo>
                    <a:pt x="39841" y="3008"/>
                    <a:pt x="39841" y="605"/>
                    <a:pt x="39841" y="605"/>
                  </a:cubicBezTo>
                  <a:lnTo>
                    <a:pt x="19984" y="99"/>
                  </a:lnTo>
                  <a:cubicBezTo>
                    <a:pt x="9107" y="-154"/>
                    <a:pt x="127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597AAD56-4645-440F-8233-4C477E8E0276}"/>
                </a:ext>
              </a:extLst>
            </p:cNvPr>
            <p:cNvSpPr/>
            <p:nvPr/>
          </p:nvSpPr>
          <p:spPr>
            <a:xfrm>
              <a:off x="10070859" y="6460005"/>
              <a:ext cx="13406" cy="2529"/>
            </a:xfrm>
            <a:custGeom>
              <a:avLst/>
              <a:gdLst>
                <a:gd name="connsiteX0" fmla="*/ 0 w 13406"/>
                <a:gd name="connsiteY0" fmla="*/ 1265 h 2529"/>
                <a:gd name="connsiteX1" fmla="*/ 6704 w 13406"/>
                <a:gd name="connsiteY1" fmla="*/ 2530 h 2529"/>
                <a:gd name="connsiteX2" fmla="*/ 13407 w 13406"/>
                <a:gd name="connsiteY2" fmla="*/ 1265 h 2529"/>
                <a:gd name="connsiteX3" fmla="*/ 6704 w 13406"/>
                <a:gd name="connsiteY3" fmla="*/ 0 h 2529"/>
                <a:gd name="connsiteX4" fmla="*/ 0 w 13406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529">
                  <a:moveTo>
                    <a:pt x="0" y="1265"/>
                  </a:moveTo>
                  <a:cubicBezTo>
                    <a:pt x="0" y="1897"/>
                    <a:pt x="3035" y="2530"/>
                    <a:pt x="6704" y="2530"/>
                  </a:cubicBezTo>
                  <a:cubicBezTo>
                    <a:pt x="10371" y="2530"/>
                    <a:pt x="13407" y="2024"/>
                    <a:pt x="13407" y="1265"/>
                  </a:cubicBezTo>
                  <a:cubicBezTo>
                    <a:pt x="13407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5339ED0-C042-5E2F-3F48-0B058502A163}"/>
                </a:ext>
              </a:extLst>
            </p:cNvPr>
            <p:cNvSpPr/>
            <p:nvPr/>
          </p:nvSpPr>
          <p:spPr>
            <a:xfrm>
              <a:off x="9611366" y="6410680"/>
              <a:ext cx="139758" cy="60329"/>
            </a:xfrm>
            <a:custGeom>
              <a:avLst/>
              <a:gdLst>
                <a:gd name="connsiteX0" fmla="*/ 0 w 139758"/>
                <a:gd name="connsiteY0" fmla="*/ 46290 h 60329"/>
                <a:gd name="connsiteX1" fmla="*/ 10498 w 139758"/>
                <a:gd name="connsiteY1" fmla="*/ 55650 h 60329"/>
                <a:gd name="connsiteX2" fmla="*/ 21122 w 139758"/>
                <a:gd name="connsiteY2" fmla="*/ 60330 h 60329"/>
                <a:gd name="connsiteX3" fmla="*/ 15177 w 139758"/>
                <a:gd name="connsiteY3" fmla="*/ 54512 h 60329"/>
                <a:gd name="connsiteX4" fmla="*/ 9360 w 139758"/>
                <a:gd name="connsiteY4" fmla="*/ 48693 h 60329"/>
                <a:gd name="connsiteX5" fmla="*/ 34022 w 139758"/>
                <a:gd name="connsiteY5" fmla="*/ 50338 h 60329"/>
                <a:gd name="connsiteX6" fmla="*/ 58686 w 139758"/>
                <a:gd name="connsiteY6" fmla="*/ 51982 h 60329"/>
                <a:gd name="connsiteX7" fmla="*/ 57041 w 139758"/>
                <a:gd name="connsiteY7" fmla="*/ 47682 h 60329"/>
                <a:gd name="connsiteX8" fmla="*/ 55397 w 139758"/>
                <a:gd name="connsiteY8" fmla="*/ 43382 h 60329"/>
                <a:gd name="connsiteX9" fmla="*/ 38070 w 139758"/>
                <a:gd name="connsiteY9" fmla="*/ 44267 h 60329"/>
                <a:gd name="connsiteX10" fmla="*/ 20616 w 139758"/>
                <a:gd name="connsiteY10" fmla="*/ 45153 h 60329"/>
                <a:gd name="connsiteX11" fmla="*/ 28837 w 139758"/>
                <a:gd name="connsiteY11" fmla="*/ 41484 h 60329"/>
                <a:gd name="connsiteX12" fmla="*/ 37059 w 139758"/>
                <a:gd name="connsiteY12" fmla="*/ 37817 h 60329"/>
                <a:gd name="connsiteX13" fmla="*/ 46038 w 139758"/>
                <a:gd name="connsiteY13" fmla="*/ 38955 h 60329"/>
                <a:gd name="connsiteX14" fmla="*/ 87775 w 139758"/>
                <a:gd name="connsiteY14" fmla="*/ 36299 h 60329"/>
                <a:gd name="connsiteX15" fmla="*/ 120660 w 139758"/>
                <a:gd name="connsiteY15" fmla="*/ 32378 h 60329"/>
                <a:gd name="connsiteX16" fmla="*/ 97261 w 139758"/>
                <a:gd name="connsiteY16" fmla="*/ 28837 h 60329"/>
                <a:gd name="connsiteX17" fmla="*/ 73863 w 139758"/>
                <a:gd name="connsiteY17" fmla="*/ 25295 h 60329"/>
                <a:gd name="connsiteX18" fmla="*/ 67539 w 139758"/>
                <a:gd name="connsiteY18" fmla="*/ 18718 h 60329"/>
                <a:gd name="connsiteX19" fmla="*/ 61342 w 139758"/>
                <a:gd name="connsiteY19" fmla="*/ 12142 h 60329"/>
                <a:gd name="connsiteX20" fmla="*/ 98273 w 139758"/>
                <a:gd name="connsiteY20" fmla="*/ 11383 h 60329"/>
                <a:gd name="connsiteX21" fmla="*/ 135331 w 139758"/>
                <a:gd name="connsiteY21" fmla="*/ 10624 h 60329"/>
                <a:gd name="connsiteX22" fmla="*/ 137607 w 139758"/>
                <a:gd name="connsiteY22" fmla="*/ 5312 h 60329"/>
                <a:gd name="connsiteX23" fmla="*/ 139758 w 139758"/>
                <a:gd name="connsiteY23" fmla="*/ 0 h 60329"/>
                <a:gd name="connsiteX24" fmla="*/ 130398 w 139758"/>
                <a:gd name="connsiteY24" fmla="*/ 2277 h 60329"/>
                <a:gd name="connsiteX25" fmla="*/ 78416 w 139758"/>
                <a:gd name="connsiteY25" fmla="*/ 9106 h 60329"/>
                <a:gd name="connsiteX26" fmla="*/ 22008 w 139758"/>
                <a:gd name="connsiteY26" fmla="*/ 13407 h 60329"/>
                <a:gd name="connsiteX27" fmla="*/ 8221 w 139758"/>
                <a:gd name="connsiteY27" fmla="*/ 13153 h 60329"/>
                <a:gd name="connsiteX28" fmla="*/ 8221 w 139758"/>
                <a:gd name="connsiteY28" fmla="*/ 18213 h 60329"/>
                <a:gd name="connsiteX29" fmla="*/ 7968 w 139758"/>
                <a:gd name="connsiteY29" fmla="*/ 23272 h 60329"/>
                <a:gd name="connsiteX30" fmla="*/ 34529 w 139758"/>
                <a:gd name="connsiteY30" fmla="*/ 22260 h 60329"/>
                <a:gd name="connsiteX31" fmla="*/ 61089 w 139758"/>
                <a:gd name="connsiteY31" fmla="*/ 21248 h 60329"/>
                <a:gd name="connsiteX32" fmla="*/ 61089 w 139758"/>
                <a:gd name="connsiteY32" fmla="*/ 23778 h 60329"/>
                <a:gd name="connsiteX33" fmla="*/ 61089 w 139758"/>
                <a:gd name="connsiteY33" fmla="*/ 26307 h 60329"/>
                <a:gd name="connsiteX34" fmla="*/ 44520 w 139758"/>
                <a:gd name="connsiteY34" fmla="*/ 26054 h 60329"/>
                <a:gd name="connsiteX35" fmla="*/ 27952 w 139758"/>
                <a:gd name="connsiteY35" fmla="*/ 25801 h 60329"/>
                <a:gd name="connsiteX36" fmla="*/ 46038 w 139758"/>
                <a:gd name="connsiteY36" fmla="*/ 28204 h 60329"/>
                <a:gd name="connsiteX37" fmla="*/ 64124 w 139758"/>
                <a:gd name="connsiteY37" fmla="*/ 30734 h 60329"/>
                <a:gd name="connsiteX38" fmla="*/ 37059 w 139758"/>
                <a:gd name="connsiteY38" fmla="*/ 35034 h 60329"/>
                <a:gd name="connsiteX39" fmla="*/ 9992 w 139758"/>
                <a:gd name="connsiteY39" fmla="*/ 39334 h 60329"/>
                <a:gd name="connsiteX40" fmla="*/ 17707 w 139758"/>
                <a:gd name="connsiteY40" fmla="*/ 40852 h 60329"/>
                <a:gd name="connsiteX41" fmla="*/ 25422 w 139758"/>
                <a:gd name="connsiteY41" fmla="*/ 42370 h 60329"/>
                <a:gd name="connsiteX42" fmla="*/ 12774 w 139758"/>
                <a:gd name="connsiteY42" fmla="*/ 42117 h 60329"/>
                <a:gd name="connsiteX43" fmla="*/ 127 w 139758"/>
                <a:gd name="connsiteY43" fmla="*/ 41864 h 60329"/>
                <a:gd name="connsiteX44" fmla="*/ 127 w 139758"/>
                <a:gd name="connsiteY44" fmla="*/ 46544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758" h="60329">
                  <a:moveTo>
                    <a:pt x="0" y="46290"/>
                  </a:moveTo>
                  <a:cubicBezTo>
                    <a:pt x="0" y="48820"/>
                    <a:pt x="4680" y="52994"/>
                    <a:pt x="10498" y="55650"/>
                  </a:cubicBezTo>
                  <a:lnTo>
                    <a:pt x="21122" y="60330"/>
                  </a:lnTo>
                  <a:lnTo>
                    <a:pt x="15177" y="54512"/>
                  </a:lnTo>
                  <a:lnTo>
                    <a:pt x="9360" y="48693"/>
                  </a:lnTo>
                  <a:lnTo>
                    <a:pt x="34022" y="50338"/>
                  </a:lnTo>
                  <a:lnTo>
                    <a:pt x="58686" y="51982"/>
                  </a:lnTo>
                  <a:lnTo>
                    <a:pt x="57041" y="47682"/>
                  </a:lnTo>
                  <a:lnTo>
                    <a:pt x="55397" y="43382"/>
                  </a:lnTo>
                  <a:lnTo>
                    <a:pt x="38070" y="44267"/>
                  </a:lnTo>
                  <a:lnTo>
                    <a:pt x="20616" y="45153"/>
                  </a:lnTo>
                  <a:lnTo>
                    <a:pt x="28837" y="41484"/>
                  </a:lnTo>
                  <a:lnTo>
                    <a:pt x="37059" y="37817"/>
                  </a:lnTo>
                  <a:lnTo>
                    <a:pt x="46038" y="38955"/>
                  </a:lnTo>
                  <a:cubicBezTo>
                    <a:pt x="50971" y="39587"/>
                    <a:pt x="69689" y="38449"/>
                    <a:pt x="87775" y="36299"/>
                  </a:cubicBezTo>
                  <a:lnTo>
                    <a:pt x="120660" y="32378"/>
                  </a:lnTo>
                  <a:lnTo>
                    <a:pt x="97261" y="28837"/>
                  </a:lnTo>
                  <a:lnTo>
                    <a:pt x="73863" y="25295"/>
                  </a:lnTo>
                  <a:lnTo>
                    <a:pt x="67539" y="18718"/>
                  </a:lnTo>
                  <a:lnTo>
                    <a:pt x="61342" y="12142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607" y="5312"/>
                  </a:lnTo>
                  <a:lnTo>
                    <a:pt x="139758" y="0"/>
                  </a:lnTo>
                  <a:lnTo>
                    <a:pt x="130398" y="2277"/>
                  </a:lnTo>
                  <a:cubicBezTo>
                    <a:pt x="125213" y="3541"/>
                    <a:pt x="101815" y="6577"/>
                    <a:pt x="78416" y="9106"/>
                  </a:cubicBezTo>
                  <a:cubicBezTo>
                    <a:pt x="54892" y="11636"/>
                    <a:pt x="29596" y="13533"/>
                    <a:pt x="22008" y="13407"/>
                  </a:cubicBezTo>
                  <a:lnTo>
                    <a:pt x="8221" y="13153"/>
                  </a:lnTo>
                  <a:lnTo>
                    <a:pt x="8221" y="18213"/>
                  </a:lnTo>
                  <a:cubicBezTo>
                    <a:pt x="8221" y="18213"/>
                    <a:pt x="7968" y="23272"/>
                    <a:pt x="7968" y="23272"/>
                  </a:cubicBezTo>
                  <a:lnTo>
                    <a:pt x="34529" y="22260"/>
                  </a:lnTo>
                  <a:lnTo>
                    <a:pt x="61089" y="21248"/>
                  </a:lnTo>
                  <a:lnTo>
                    <a:pt x="61089" y="23778"/>
                  </a:lnTo>
                  <a:cubicBezTo>
                    <a:pt x="61089" y="23778"/>
                    <a:pt x="61089" y="26307"/>
                    <a:pt x="61089" y="26307"/>
                  </a:cubicBezTo>
                  <a:lnTo>
                    <a:pt x="44520" y="26054"/>
                  </a:lnTo>
                  <a:lnTo>
                    <a:pt x="27952" y="25801"/>
                  </a:lnTo>
                  <a:lnTo>
                    <a:pt x="46038" y="28204"/>
                  </a:lnTo>
                  <a:lnTo>
                    <a:pt x="64124" y="30734"/>
                  </a:lnTo>
                  <a:lnTo>
                    <a:pt x="37059" y="35034"/>
                  </a:lnTo>
                  <a:lnTo>
                    <a:pt x="9992" y="39334"/>
                  </a:lnTo>
                  <a:lnTo>
                    <a:pt x="17707" y="40852"/>
                  </a:lnTo>
                  <a:lnTo>
                    <a:pt x="25422" y="42370"/>
                  </a:lnTo>
                  <a:lnTo>
                    <a:pt x="12774" y="42117"/>
                  </a:lnTo>
                  <a:lnTo>
                    <a:pt x="127" y="41864"/>
                  </a:lnTo>
                  <a:lnTo>
                    <a:pt x="127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75CB8F3D-FD5C-CFAE-1378-BB9C8B260666}"/>
                </a:ext>
              </a:extLst>
            </p:cNvPr>
            <p:cNvSpPr/>
            <p:nvPr/>
          </p:nvSpPr>
          <p:spPr>
            <a:xfrm>
              <a:off x="9583289" y="6412071"/>
              <a:ext cx="47555" cy="5312"/>
            </a:xfrm>
            <a:custGeom>
              <a:avLst/>
              <a:gdLst>
                <a:gd name="connsiteX0" fmla="*/ 16315 w 47555"/>
                <a:gd name="connsiteY0" fmla="*/ 2656 h 5312"/>
                <a:gd name="connsiteX1" fmla="*/ 32758 w 47555"/>
                <a:gd name="connsiteY1" fmla="*/ 0 h 5312"/>
                <a:gd name="connsiteX2" fmla="*/ 40093 w 47555"/>
                <a:gd name="connsiteY2" fmla="*/ 1518 h 5312"/>
                <a:gd name="connsiteX3" fmla="*/ 47556 w 47555"/>
                <a:gd name="connsiteY3" fmla="*/ 3036 h 5312"/>
                <a:gd name="connsiteX4" fmla="*/ 23651 w 47555"/>
                <a:gd name="connsiteY4" fmla="*/ 4174 h 5312"/>
                <a:gd name="connsiteX5" fmla="*/ 0 w 47555"/>
                <a:gd name="connsiteY5" fmla="*/ 5312 h 5312"/>
                <a:gd name="connsiteX6" fmla="*/ 16315 w 47555"/>
                <a:gd name="connsiteY6" fmla="*/ 2656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312">
                  <a:moveTo>
                    <a:pt x="16315" y="2656"/>
                  </a:moveTo>
                  <a:lnTo>
                    <a:pt x="32758" y="0"/>
                  </a:lnTo>
                  <a:lnTo>
                    <a:pt x="40093" y="1518"/>
                  </a:lnTo>
                  <a:lnTo>
                    <a:pt x="47556" y="3036"/>
                  </a:lnTo>
                  <a:lnTo>
                    <a:pt x="23651" y="4174"/>
                  </a:lnTo>
                  <a:lnTo>
                    <a:pt x="0" y="5312"/>
                  </a:lnTo>
                  <a:lnTo>
                    <a:pt x="16315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9179717F-6CF9-6E0B-7A75-1F9B6DAEC66E}"/>
                </a:ext>
              </a:extLst>
            </p:cNvPr>
            <p:cNvSpPr/>
            <p:nvPr/>
          </p:nvSpPr>
          <p:spPr>
            <a:xfrm>
              <a:off x="9897711" y="6438758"/>
              <a:ext cx="71712" cy="10118"/>
            </a:xfrm>
            <a:custGeom>
              <a:avLst/>
              <a:gdLst>
                <a:gd name="connsiteX0" fmla="*/ 8348 w 71712"/>
                <a:gd name="connsiteY0" fmla="*/ 6324 h 10118"/>
                <a:gd name="connsiteX1" fmla="*/ 0 w 71712"/>
                <a:gd name="connsiteY1" fmla="*/ 10118 h 10118"/>
                <a:gd name="connsiteX2" fmla="*/ 24916 w 71712"/>
                <a:gd name="connsiteY2" fmla="*/ 6197 h 10118"/>
                <a:gd name="connsiteX3" fmla="*/ 49832 w 71712"/>
                <a:gd name="connsiteY3" fmla="*/ 2277 h 10118"/>
                <a:gd name="connsiteX4" fmla="*/ 60709 w 71712"/>
                <a:gd name="connsiteY4" fmla="*/ 4174 h 10118"/>
                <a:gd name="connsiteX5" fmla="*/ 71712 w 71712"/>
                <a:gd name="connsiteY5" fmla="*/ 6071 h 10118"/>
                <a:gd name="connsiteX6" fmla="*/ 62606 w 71712"/>
                <a:gd name="connsiteY6" fmla="*/ 3035 h 10118"/>
                <a:gd name="connsiteX7" fmla="*/ 53374 w 71712"/>
                <a:gd name="connsiteY7" fmla="*/ 0 h 10118"/>
                <a:gd name="connsiteX8" fmla="*/ 34908 w 71712"/>
                <a:gd name="connsiteY8" fmla="*/ 1138 h 10118"/>
                <a:gd name="connsiteX9" fmla="*/ 8221 w 71712"/>
                <a:gd name="connsiteY9" fmla="*/ 6071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10118">
                  <a:moveTo>
                    <a:pt x="8348" y="6324"/>
                  </a:moveTo>
                  <a:lnTo>
                    <a:pt x="0" y="10118"/>
                  </a:lnTo>
                  <a:lnTo>
                    <a:pt x="24916" y="6197"/>
                  </a:lnTo>
                  <a:lnTo>
                    <a:pt x="49832" y="2277"/>
                  </a:lnTo>
                  <a:lnTo>
                    <a:pt x="60709" y="4174"/>
                  </a:lnTo>
                  <a:lnTo>
                    <a:pt x="71712" y="6071"/>
                  </a:lnTo>
                  <a:lnTo>
                    <a:pt x="62606" y="3035"/>
                  </a:lnTo>
                  <a:lnTo>
                    <a:pt x="53374" y="0"/>
                  </a:lnTo>
                  <a:lnTo>
                    <a:pt x="34908" y="1138"/>
                  </a:lnTo>
                  <a:cubicBezTo>
                    <a:pt x="24790" y="1770"/>
                    <a:pt x="12774" y="4047"/>
                    <a:pt x="8221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3402F3D9-345B-0819-07A9-896AFFA46838}"/>
                </a:ext>
              </a:extLst>
            </p:cNvPr>
            <p:cNvSpPr/>
            <p:nvPr/>
          </p:nvSpPr>
          <p:spPr>
            <a:xfrm>
              <a:off x="9669167" y="6416624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1" y="2024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21F27655-3F6B-F65E-3D2F-475E197E8037}"/>
                </a:ext>
              </a:extLst>
            </p:cNvPr>
            <p:cNvSpPr/>
            <p:nvPr/>
          </p:nvSpPr>
          <p:spPr>
            <a:xfrm>
              <a:off x="9649057" y="6427880"/>
              <a:ext cx="185036" cy="32884"/>
            </a:xfrm>
            <a:custGeom>
              <a:avLst/>
              <a:gdLst>
                <a:gd name="connsiteX0" fmla="*/ 2277 w 185036"/>
                <a:gd name="connsiteY0" fmla="*/ 21880 h 32884"/>
                <a:gd name="connsiteX1" fmla="*/ 4173 w 185036"/>
                <a:gd name="connsiteY1" fmla="*/ 26561 h 32884"/>
                <a:gd name="connsiteX2" fmla="*/ 27951 w 185036"/>
                <a:gd name="connsiteY2" fmla="*/ 27445 h 32884"/>
                <a:gd name="connsiteX3" fmla="*/ 51855 w 185036"/>
                <a:gd name="connsiteY3" fmla="*/ 28204 h 32884"/>
                <a:gd name="connsiteX4" fmla="*/ 51855 w 185036"/>
                <a:gd name="connsiteY4" fmla="*/ 25675 h 32884"/>
                <a:gd name="connsiteX5" fmla="*/ 51855 w 185036"/>
                <a:gd name="connsiteY5" fmla="*/ 23146 h 32884"/>
                <a:gd name="connsiteX6" fmla="*/ 71586 w 185036"/>
                <a:gd name="connsiteY6" fmla="*/ 26561 h 32884"/>
                <a:gd name="connsiteX7" fmla="*/ 91443 w 185036"/>
                <a:gd name="connsiteY7" fmla="*/ 28457 h 32884"/>
                <a:gd name="connsiteX8" fmla="*/ 91443 w 185036"/>
                <a:gd name="connsiteY8" fmla="*/ 27066 h 32884"/>
                <a:gd name="connsiteX9" fmla="*/ 125719 w 185036"/>
                <a:gd name="connsiteY9" fmla="*/ 29975 h 32884"/>
                <a:gd name="connsiteX10" fmla="*/ 159993 w 185036"/>
                <a:gd name="connsiteY10" fmla="*/ 32885 h 32884"/>
                <a:gd name="connsiteX11" fmla="*/ 154428 w 185036"/>
                <a:gd name="connsiteY11" fmla="*/ 29723 h 32884"/>
                <a:gd name="connsiteX12" fmla="*/ 148863 w 185036"/>
                <a:gd name="connsiteY12" fmla="*/ 26561 h 32884"/>
                <a:gd name="connsiteX13" fmla="*/ 166950 w 185036"/>
                <a:gd name="connsiteY13" fmla="*/ 18972 h 32884"/>
                <a:gd name="connsiteX14" fmla="*/ 185036 w 185036"/>
                <a:gd name="connsiteY14" fmla="*/ 11383 h 32884"/>
                <a:gd name="connsiteX15" fmla="*/ 174792 w 185036"/>
                <a:gd name="connsiteY15" fmla="*/ 11762 h 32884"/>
                <a:gd name="connsiteX16" fmla="*/ 134951 w 185036"/>
                <a:gd name="connsiteY16" fmla="*/ 7968 h 32884"/>
                <a:gd name="connsiteX17" fmla="*/ 105229 w 185036"/>
                <a:gd name="connsiteY17" fmla="*/ 3668 h 32884"/>
                <a:gd name="connsiteX18" fmla="*/ 114082 w 185036"/>
                <a:gd name="connsiteY18" fmla="*/ 2277 h 32884"/>
                <a:gd name="connsiteX19" fmla="*/ 122809 w 185036"/>
                <a:gd name="connsiteY19" fmla="*/ 759 h 32884"/>
                <a:gd name="connsiteX20" fmla="*/ 99284 w 185036"/>
                <a:gd name="connsiteY20" fmla="*/ 379 h 32884"/>
                <a:gd name="connsiteX21" fmla="*/ 75760 w 185036"/>
                <a:gd name="connsiteY21" fmla="*/ 0 h 32884"/>
                <a:gd name="connsiteX22" fmla="*/ 83222 w 185036"/>
                <a:gd name="connsiteY22" fmla="*/ 3668 h 32884"/>
                <a:gd name="connsiteX23" fmla="*/ 90557 w 185036"/>
                <a:gd name="connsiteY23" fmla="*/ 7336 h 32884"/>
                <a:gd name="connsiteX24" fmla="*/ 77531 w 185036"/>
                <a:gd name="connsiteY24" fmla="*/ 8600 h 32884"/>
                <a:gd name="connsiteX25" fmla="*/ 64503 w 185036"/>
                <a:gd name="connsiteY25" fmla="*/ 9865 h 32884"/>
                <a:gd name="connsiteX26" fmla="*/ 66401 w 185036"/>
                <a:gd name="connsiteY26" fmla="*/ 7968 h 32884"/>
                <a:gd name="connsiteX27" fmla="*/ 66780 w 185036"/>
                <a:gd name="connsiteY27" fmla="*/ 3541 h 32884"/>
                <a:gd name="connsiteX28" fmla="*/ 65262 w 185036"/>
                <a:gd name="connsiteY28" fmla="*/ 1138 h 32884"/>
                <a:gd name="connsiteX29" fmla="*/ 32631 w 185036"/>
                <a:gd name="connsiteY29" fmla="*/ 9233 h 32884"/>
                <a:gd name="connsiteX30" fmla="*/ 0 w 185036"/>
                <a:gd name="connsiteY30" fmla="*/ 17327 h 32884"/>
                <a:gd name="connsiteX31" fmla="*/ 1771 w 185036"/>
                <a:gd name="connsiteY31" fmla="*/ 22007 h 3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036" h="32884">
                  <a:moveTo>
                    <a:pt x="2277" y="21880"/>
                  </a:moveTo>
                  <a:lnTo>
                    <a:pt x="4173" y="26561"/>
                  </a:lnTo>
                  <a:lnTo>
                    <a:pt x="27951" y="27445"/>
                  </a:lnTo>
                  <a:lnTo>
                    <a:pt x="51855" y="28204"/>
                  </a:lnTo>
                  <a:lnTo>
                    <a:pt x="51855" y="25675"/>
                  </a:lnTo>
                  <a:cubicBezTo>
                    <a:pt x="51855" y="25675"/>
                    <a:pt x="51855" y="23146"/>
                    <a:pt x="51855" y="23146"/>
                  </a:cubicBezTo>
                  <a:lnTo>
                    <a:pt x="71586" y="26561"/>
                  </a:lnTo>
                  <a:cubicBezTo>
                    <a:pt x="82463" y="28457"/>
                    <a:pt x="91443" y="29343"/>
                    <a:pt x="91443" y="28457"/>
                  </a:cubicBezTo>
                  <a:lnTo>
                    <a:pt x="91443" y="27066"/>
                  </a:lnTo>
                  <a:cubicBezTo>
                    <a:pt x="91443" y="27066"/>
                    <a:pt x="125719" y="29975"/>
                    <a:pt x="125719" y="29975"/>
                  </a:cubicBezTo>
                  <a:lnTo>
                    <a:pt x="159993" y="32885"/>
                  </a:lnTo>
                  <a:lnTo>
                    <a:pt x="154428" y="29723"/>
                  </a:lnTo>
                  <a:lnTo>
                    <a:pt x="148863" y="26561"/>
                  </a:lnTo>
                  <a:lnTo>
                    <a:pt x="166950" y="18972"/>
                  </a:lnTo>
                  <a:lnTo>
                    <a:pt x="185036" y="11383"/>
                  </a:lnTo>
                  <a:lnTo>
                    <a:pt x="174792" y="11762"/>
                  </a:lnTo>
                  <a:cubicBezTo>
                    <a:pt x="169227" y="12016"/>
                    <a:pt x="151266" y="10245"/>
                    <a:pt x="134951" y="7968"/>
                  </a:cubicBezTo>
                  <a:lnTo>
                    <a:pt x="105229" y="3668"/>
                  </a:lnTo>
                  <a:lnTo>
                    <a:pt x="114082" y="2277"/>
                  </a:lnTo>
                  <a:lnTo>
                    <a:pt x="122809" y="759"/>
                  </a:lnTo>
                  <a:lnTo>
                    <a:pt x="99284" y="379"/>
                  </a:lnTo>
                  <a:lnTo>
                    <a:pt x="75760" y="0"/>
                  </a:lnTo>
                  <a:lnTo>
                    <a:pt x="83222" y="3668"/>
                  </a:lnTo>
                  <a:lnTo>
                    <a:pt x="90557" y="7336"/>
                  </a:lnTo>
                  <a:lnTo>
                    <a:pt x="77531" y="8600"/>
                  </a:lnTo>
                  <a:lnTo>
                    <a:pt x="64503" y="9865"/>
                  </a:lnTo>
                  <a:lnTo>
                    <a:pt x="66401" y="7968"/>
                  </a:lnTo>
                  <a:cubicBezTo>
                    <a:pt x="67538" y="6830"/>
                    <a:pt x="67665" y="4933"/>
                    <a:pt x="66780" y="3541"/>
                  </a:cubicBezTo>
                  <a:lnTo>
                    <a:pt x="65262" y="1138"/>
                  </a:lnTo>
                  <a:lnTo>
                    <a:pt x="32631" y="9233"/>
                  </a:lnTo>
                  <a:lnTo>
                    <a:pt x="0" y="17327"/>
                  </a:lnTo>
                  <a:lnTo>
                    <a:pt x="1771" y="2200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68618CEB-3891-E55F-DFE1-236088546397}"/>
                </a:ext>
              </a:extLst>
            </p:cNvPr>
            <p:cNvSpPr/>
            <p:nvPr/>
          </p:nvSpPr>
          <p:spPr>
            <a:xfrm>
              <a:off x="9661452" y="6443671"/>
              <a:ext cx="13153" cy="2442"/>
            </a:xfrm>
            <a:custGeom>
              <a:avLst/>
              <a:gdLst>
                <a:gd name="connsiteX0" fmla="*/ 0 w 13153"/>
                <a:gd name="connsiteY0" fmla="*/ 1031 h 2442"/>
                <a:gd name="connsiteX1" fmla="*/ 6577 w 13153"/>
                <a:gd name="connsiteY1" fmla="*/ 19 h 2442"/>
                <a:gd name="connsiteX2" fmla="*/ 13153 w 13153"/>
                <a:gd name="connsiteY2" fmla="*/ 1411 h 2442"/>
                <a:gd name="connsiteX3" fmla="*/ 6577 w 13153"/>
                <a:gd name="connsiteY3" fmla="*/ 2423 h 2442"/>
                <a:gd name="connsiteX4" fmla="*/ 0 w 13153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42">
                  <a:moveTo>
                    <a:pt x="0" y="1031"/>
                  </a:moveTo>
                  <a:cubicBezTo>
                    <a:pt x="0" y="399"/>
                    <a:pt x="3035" y="-107"/>
                    <a:pt x="6577" y="19"/>
                  </a:cubicBezTo>
                  <a:cubicBezTo>
                    <a:pt x="10245" y="19"/>
                    <a:pt x="13153" y="652"/>
                    <a:pt x="13153" y="1411"/>
                  </a:cubicBezTo>
                  <a:cubicBezTo>
                    <a:pt x="13153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6728CC40-7519-86BE-68D9-3C945D2B719A}"/>
                </a:ext>
              </a:extLst>
            </p:cNvPr>
            <p:cNvSpPr/>
            <p:nvPr/>
          </p:nvSpPr>
          <p:spPr>
            <a:xfrm>
              <a:off x="9687886" y="6442172"/>
              <a:ext cx="92833" cy="10750"/>
            </a:xfrm>
            <a:custGeom>
              <a:avLst/>
              <a:gdLst>
                <a:gd name="connsiteX0" fmla="*/ 0 w 92833"/>
                <a:gd name="connsiteY0" fmla="*/ 4427 h 10750"/>
                <a:gd name="connsiteX1" fmla="*/ 21754 w 92833"/>
                <a:gd name="connsiteY1" fmla="*/ 1138 h 10750"/>
                <a:gd name="connsiteX2" fmla="*/ 43508 w 92833"/>
                <a:gd name="connsiteY2" fmla="*/ 0 h 10750"/>
                <a:gd name="connsiteX3" fmla="*/ 68171 w 92833"/>
                <a:gd name="connsiteY3" fmla="*/ 1897 h 10750"/>
                <a:gd name="connsiteX4" fmla="*/ 92834 w 92833"/>
                <a:gd name="connsiteY4" fmla="*/ 5818 h 10750"/>
                <a:gd name="connsiteX5" fmla="*/ 78795 w 92833"/>
                <a:gd name="connsiteY5" fmla="*/ 9359 h 10750"/>
                <a:gd name="connsiteX6" fmla="*/ 64756 w 92833"/>
                <a:gd name="connsiteY6" fmla="*/ 10750 h 10750"/>
                <a:gd name="connsiteX7" fmla="*/ 32378 w 92833"/>
                <a:gd name="connsiteY7" fmla="*/ 8600 h 10750"/>
                <a:gd name="connsiteX8" fmla="*/ 0 w 92833"/>
                <a:gd name="connsiteY8" fmla="*/ 6577 h 10750"/>
                <a:gd name="connsiteX9" fmla="*/ 0 w 92833"/>
                <a:gd name="connsiteY9" fmla="*/ 4427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3" h="10750">
                  <a:moveTo>
                    <a:pt x="0" y="4427"/>
                  </a:moveTo>
                  <a:cubicBezTo>
                    <a:pt x="0" y="3289"/>
                    <a:pt x="9865" y="1771"/>
                    <a:pt x="21754" y="1138"/>
                  </a:cubicBezTo>
                  <a:lnTo>
                    <a:pt x="43508" y="0"/>
                  </a:lnTo>
                  <a:lnTo>
                    <a:pt x="68171" y="1897"/>
                  </a:lnTo>
                  <a:cubicBezTo>
                    <a:pt x="81704" y="2909"/>
                    <a:pt x="92834" y="4680"/>
                    <a:pt x="92834" y="5818"/>
                  </a:cubicBezTo>
                  <a:cubicBezTo>
                    <a:pt x="92834" y="6956"/>
                    <a:pt x="86510" y="8600"/>
                    <a:pt x="78795" y="9359"/>
                  </a:cubicBezTo>
                  <a:lnTo>
                    <a:pt x="64756" y="10750"/>
                  </a:lnTo>
                  <a:lnTo>
                    <a:pt x="32378" y="8600"/>
                  </a:lnTo>
                  <a:lnTo>
                    <a:pt x="0" y="6577"/>
                  </a:lnTo>
                  <a:lnTo>
                    <a:pt x="0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6E6217A-7B40-8496-79D8-3349C9A1A8A3}"/>
                </a:ext>
              </a:extLst>
            </p:cNvPr>
            <p:cNvSpPr/>
            <p:nvPr/>
          </p:nvSpPr>
          <p:spPr>
            <a:xfrm>
              <a:off x="9748974" y="6438485"/>
              <a:ext cx="49453" cy="5205"/>
            </a:xfrm>
            <a:custGeom>
              <a:avLst/>
              <a:gdLst>
                <a:gd name="connsiteX0" fmla="*/ 16822 w 49453"/>
                <a:gd name="connsiteY0" fmla="*/ 147 h 5205"/>
                <a:gd name="connsiteX1" fmla="*/ 41485 w 49453"/>
                <a:gd name="connsiteY1" fmla="*/ 1032 h 5205"/>
                <a:gd name="connsiteX2" fmla="*/ 49453 w 49453"/>
                <a:gd name="connsiteY2" fmla="*/ 2676 h 5205"/>
                <a:gd name="connsiteX3" fmla="*/ 41485 w 49453"/>
                <a:gd name="connsiteY3" fmla="*/ 3941 h 5205"/>
                <a:gd name="connsiteX4" fmla="*/ 33517 w 49453"/>
                <a:gd name="connsiteY4" fmla="*/ 5206 h 5205"/>
                <a:gd name="connsiteX5" fmla="*/ 16695 w 49453"/>
                <a:gd name="connsiteY5" fmla="*/ 3056 h 5205"/>
                <a:gd name="connsiteX6" fmla="*/ 0 w 49453"/>
                <a:gd name="connsiteY6" fmla="*/ 905 h 5205"/>
                <a:gd name="connsiteX7" fmla="*/ 16822 w 49453"/>
                <a:gd name="connsiteY7" fmla="*/ 147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3" h="5205">
                  <a:moveTo>
                    <a:pt x="16822" y="147"/>
                  </a:moveTo>
                  <a:cubicBezTo>
                    <a:pt x="26054" y="-233"/>
                    <a:pt x="37184" y="147"/>
                    <a:pt x="41485" y="1032"/>
                  </a:cubicBezTo>
                  <a:lnTo>
                    <a:pt x="49453" y="2676"/>
                  </a:lnTo>
                  <a:lnTo>
                    <a:pt x="41485" y="3941"/>
                  </a:lnTo>
                  <a:lnTo>
                    <a:pt x="33517" y="5206"/>
                  </a:lnTo>
                  <a:lnTo>
                    <a:pt x="16695" y="3056"/>
                  </a:lnTo>
                  <a:lnTo>
                    <a:pt x="0" y="905"/>
                  </a:lnTo>
                  <a:lnTo>
                    <a:pt x="16822" y="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4A328AD-F477-31C3-5EC1-A57A78CAC495}"/>
                </a:ext>
              </a:extLst>
            </p:cNvPr>
            <p:cNvSpPr/>
            <p:nvPr/>
          </p:nvSpPr>
          <p:spPr>
            <a:xfrm>
              <a:off x="9660061" y="6419153"/>
              <a:ext cx="55270" cy="7968"/>
            </a:xfrm>
            <a:custGeom>
              <a:avLst/>
              <a:gdLst>
                <a:gd name="connsiteX0" fmla="*/ 13027 w 55270"/>
                <a:gd name="connsiteY0" fmla="*/ 2150 h 7968"/>
                <a:gd name="connsiteX1" fmla="*/ 0 w 55270"/>
                <a:gd name="connsiteY1" fmla="*/ 4300 h 7968"/>
                <a:gd name="connsiteX2" fmla="*/ 20236 w 55270"/>
                <a:gd name="connsiteY2" fmla="*/ 6071 h 7968"/>
                <a:gd name="connsiteX3" fmla="*/ 40599 w 55270"/>
                <a:gd name="connsiteY3" fmla="*/ 7968 h 7968"/>
                <a:gd name="connsiteX4" fmla="*/ 47935 w 55270"/>
                <a:gd name="connsiteY4" fmla="*/ 5944 h 7968"/>
                <a:gd name="connsiteX5" fmla="*/ 55271 w 55270"/>
                <a:gd name="connsiteY5" fmla="*/ 3921 h 7968"/>
                <a:gd name="connsiteX6" fmla="*/ 40599 w 55270"/>
                <a:gd name="connsiteY6" fmla="*/ 2024 h 7968"/>
                <a:gd name="connsiteX7" fmla="*/ 26054 w 55270"/>
                <a:gd name="connsiteY7" fmla="*/ 0 h 7968"/>
                <a:gd name="connsiteX8" fmla="*/ 13027 w 55270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968">
                  <a:moveTo>
                    <a:pt x="13027" y="2150"/>
                  </a:moveTo>
                  <a:lnTo>
                    <a:pt x="0" y="4300"/>
                  </a:lnTo>
                  <a:lnTo>
                    <a:pt x="20236" y="6071"/>
                  </a:lnTo>
                  <a:lnTo>
                    <a:pt x="40599" y="7968"/>
                  </a:lnTo>
                  <a:lnTo>
                    <a:pt x="47935" y="5944"/>
                  </a:lnTo>
                  <a:lnTo>
                    <a:pt x="55271" y="3921"/>
                  </a:lnTo>
                  <a:lnTo>
                    <a:pt x="40599" y="2024"/>
                  </a:lnTo>
                  <a:lnTo>
                    <a:pt x="26054" y="0"/>
                  </a:lnTo>
                  <a:lnTo>
                    <a:pt x="130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AAC25539-BFBC-BCBB-6854-1B5984A8B0EC}"/>
                </a:ext>
              </a:extLst>
            </p:cNvPr>
            <p:cNvSpPr/>
            <p:nvPr/>
          </p:nvSpPr>
          <p:spPr>
            <a:xfrm>
              <a:off x="9926928" y="647644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0 h 2403"/>
                <a:gd name="connsiteX2" fmla="*/ 13280 w 13279"/>
                <a:gd name="connsiteY2" fmla="*/ 1264 h 2403"/>
                <a:gd name="connsiteX3" fmla="*/ 6577 w 13279"/>
                <a:gd name="connsiteY3" fmla="*/ 2403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0" y="632"/>
                    <a:pt x="13280" y="1264"/>
                  </a:cubicBezTo>
                  <a:cubicBezTo>
                    <a:pt x="13280" y="1897"/>
                    <a:pt x="10245" y="2403"/>
                    <a:pt x="6577" y="2403"/>
                  </a:cubicBezTo>
                  <a:cubicBezTo>
                    <a:pt x="291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33DE8AB-0DE6-3B69-C034-1E7068406444}"/>
                </a:ext>
              </a:extLst>
            </p:cNvPr>
            <p:cNvSpPr/>
            <p:nvPr/>
          </p:nvSpPr>
          <p:spPr>
            <a:xfrm>
              <a:off x="9714951" y="6410680"/>
              <a:ext cx="86005" cy="13533"/>
            </a:xfrm>
            <a:custGeom>
              <a:avLst/>
              <a:gdLst>
                <a:gd name="connsiteX0" fmla="*/ 127 w 86005"/>
                <a:gd name="connsiteY0" fmla="*/ 2277 h 13533"/>
                <a:gd name="connsiteX1" fmla="*/ 12901 w 86005"/>
                <a:gd name="connsiteY1" fmla="*/ 4932 h 13533"/>
                <a:gd name="connsiteX2" fmla="*/ 25675 w 86005"/>
                <a:gd name="connsiteY2" fmla="*/ 5186 h 13533"/>
                <a:gd name="connsiteX3" fmla="*/ 17960 w 86005"/>
                <a:gd name="connsiteY3" fmla="*/ 8727 h 13533"/>
                <a:gd name="connsiteX4" fmla="*/ 10245 w 86005"/>
                <a:gd name="connsiteY4" fmla="*/ 12268 h 13533"/>
                <a:gd name="connsiteX5" fmla="*/ 48062 w 86005"/>
                <a:gd name="connsiteY5" fmla="*/ 12901 h 13533"/>
                <a:gd name="connsiteX6" fmla="*/ 86005 w 86005"/>
                <a:gd name="connsiteY6" fmla="*/ 13533 h 13533"/>
                <a:gd name="connsiteX7" fmla="*/ 47556 w 86005"/>
                <a:gd name="connsiteY7" fmla="*/ 6830 h 13533"/>
                <a:gd name="connsiteX8" fmla="*/ 4680 w 86005"/>
                <a:gd name="connsiteY8" fmla="*/ 0 h 13533"/>
                <a:gd name="connsiteX9" fmla="*/ 0 w 86005"/>
                <a:gd name="connsiteY9" fmla="*/ 2277 h 1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5" h="13533">
                  <a:moveTo>
                    <a:pt x="127" y="2277"/>
                  </a:moveTo>
                  <a:cubicBezTo>
                    <a:pt x="127" y="3668"/>
                    <a:pt x="5818" y="4806"/>
                    <a:pt x="12901" y="4932"/>
                  </a:cubicBezTo>
                  <a:lnTo>
                    <a:pt x="25675" y="5186"/>
                  </a:lnTo>
                  <a:lnTo>
                    <a:pt x="17960" y="8727"/>
                  </a:lnTo>
                  <a:lnTo>
                    <a:pt x="10245" y="12268"/>
                  </a:lnTo>
                  <a:lnTo>
                    <a:pt x="48062" y="12901"/>
                  </a:lnTo>
                  <a:lnTo>
                    <a:pt x="86005" y="13533"/>
                  </a:lnTo>
                  <a:lnTo>
                    <a:pt x="47556" y="6830"/>
                  </a:lnTo>
                  <a:cubicBezTo>
                    <a:pt x="26561" y="3162"/>
                    <a:pt x="7083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425940A1-1C72-7A6B-5ABC-3A6039599C8E}"/>
                </a:ext>
              </a:extLst>
            </p:cNvPr>
            <p:cNvSpPr/>
            <p:nvPr/>
          </p:nvSpPr>
          <p:spPr>
            <a:xfrm>
              <a:off x="9800071" y="6456591"/>
              <a:ext cx="26939" cy="7335"/>
            </a:xfrm>
            <a:custGeom>
              <a:avLst/>
              <a:gdLst>
                <a:gd name="connsiteX0" fmla="*/ 0 w 26939"/>
                <a:gd name="connsiteY0" fmla="*/ 3541 h 7335"/>
                <a:gd name="connsiteX1" fmla="*/ 0 w 26939"/>
                <a:gd name="connsiteY1" fmla="*/ 7336 h 7335"/>
                <a:gd name="connsiteX2" fmla="*/ 13407 w 26939"/>
                <a:gd name="connsiteY2" fmla="*/ 6071 h 7335"/>
                <a:gd name="connsiteX3" fmla="*/ 26940 w 26939"/>
                <a:gd name="connsiteY3" fmla="*/ 4806 h 7335"/>
                <a:gd name="connsiteX4" fmla="*/ 19351 w 26939"/>
                <a:gd name="connsiteY4" fmla="*/ 2403 h 7335"/>
                <a:gd name="connsiteX5" fmla="*/ 5944 w 26939"/>
                <a:gd name="connsiteY5" fmla="*/ 0 h 7335"/>
                <a:gd name="connsiteX6" fmla="*/ 0 w 26939"/>
                <a:gd name="connsiteY6" fmla="*/ 3668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335">
                  <a:moveTo>
                    <a:pt x="0" y="3541"/>
                  </a:moveTo>
                  <a:lnTo>
                    <a:pt x="0" y="7336"/>
                  </a:lnTo>
                  <a:cubicBezTo>
                    <a:pt x="0" y="7336"/>
                    <a:pt x="13407" y="6071"/>
                    <a:pt x="13407" y="6071"/>
                  </a:cubicBezTo>
                  <a:lnTo>
                    <a:pt x="26940" y="4806"/>
                  </a:lnTo>
                  <a:lnTo>
                    <a:pt x="19351" y="2403"/>
                  </a:lnTo>
                  <a:cubicBezTo>
                    <a:pt x="15177" y="1138"/>
                    <a:pt x="9106" y="0"/>
                    <a:pt x="5944" y="0"/>
                  </a:cubicBezTo>
                  <a:cubicBezTo>
                    <a:pt x="2656" y="0"/>
                    <a:pt x="127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26442AB1-7690-D692-DCD4-F4A21D819365}"/>
                </a:ext>
              </a:extLst>
            </p:cNvPr>
            <p:cNvSpPr/>
            <p:nvPr/>
          </p:nvSpPr>
          <p:spPr>
            <a:xfrm>
              <a:off x="9866345" y="646215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5A5C3D8-9657-F3DB-CEF2-028378CA8642}"/>
                </a:ext>
              </a:extLst>
            </p:cNvPr>
            <p:cNvSpPr/>
            <p:nvPr/>
          </p:nvSpPr>
          <p:spPr>
            <a:xfrm>
              <a:off x="9871278" y="6438631"/>
              <a:ext cx="156325" cy="23398"/>
            </a:xfrm>
            <a:custGeom>
              <a:avLst/>
              <a:gdLst>
                <a:gd name="connsiteX0" fmla="*/ 759 w 156325"/>
                <a:gd name="connsiteY0" fmla="*/ 12395 h 23398"/>
                <a:gd name="connsiteX1" fmla="*/ 1391 w 156325"/>
                <a:gd name="connsiteY1" fmla="*/ 20490 h 23398"/>
                <a:gd name="connsiteX2" fmla="*/ 18213 w 156325"/>
                <a:gd name="connsiteY2" fmla="*/ 19478 h 23398"/>
                <a:gd name="connsiteX3" fmla="*/ 35034 w 156325"/>
                <a:gd name="connsiteY3" fmla="*/ 18466 h 23398"/>
                <a:gd name="connsiteX4" fmla="*/ 35034 w 156325"/>
                <a:gd name="connsiteY4" fmla="*/ 20742 h 23398"/>
                <a:gd name="connsiteX5" fmla="*/ 35034 w 156325"/>
                <a:gd name="connsiteY5" fmla="*/ 23019 h 23398"/>
                <a:gd name="connsiteX6" fmla="*/ 54891 w 156325"/>
                <a:gd name="connsiteY6" fmla="*/ 23019 h 23398"/>
                <a:gd name="connsiteX7" fmla="*/ 74874 w 156325"/>
                <a:gd name="connsiteY7" fmla="*/ 23398 h 23398"/>
                <a:gd name="connsiteX8" fmla="*/ 74874 w 156325"/>
                <a:gd name="connsiteY8" fmla="*/ 20110 h 23398"/>
                <a:gd name="connsiteX9" fmla="*/ 74874 w 156325"/>
                <a:gd name="connsiteY9" fmla="*/ 16948 h 23398"/>
                <a:gd name="connsiteX10" fmla="*/ 104723 w 156325"/>
                <a:gd name="connsiteY10" fmla="*/ 16948 h 23398"/>
                <a:gd name="connsiteX11" fmla="*/ 145449 w 156325"/>
                <a:gd name="connsiteY11" fmla="*/ 17201 h 23398"/>
                <a:gd name="connsiteX12" fmla="*/ 156326 w 156325"/>
                <a:gd name="connsiteY12" fmla="*/ 17580 h 23398"/>
                <a:gd name="connsiteX13" fmla="*/ 136469 w 156325"/>
                <a:gd name="connsiteY13" fmla="*/ 12268 h 23398"/>
                <a:gd name="connsiteX14" fmla="*/ 116612 w 156325"/>
                <a:gd name="connsiteY14" fmla="*/ 6956 h 23398"/>
                <a:gd name="connsiteX15" fmla="*/ 123694 w 156325"/>
                <a:gd name="connsiteY15" fmla="*/ 3668 h 23398"/>
                <a:gd name="connsiteX16" fmla="*/ 130777 w 156325"/>
                <a:gd name="connsiteY16" fmla="*/ 379 h 23398"/>
                <a:gd name="connsiteX17" fmla="*/ 106114 w 156325"/>
                <a:gd name="connsiteY17" fmla="*/ 379 h 23398"/>
                <a:gd name="connsiteX18" fmla="*/ 81451 w 156325"/>
                <a:gd name="connsiteY18" fmla="*/ 0 h 23398"/>
                <a:gd name="connsiteX19" fmla="*/ 78415 w 156325"/>
                <a:gd name="connsiteY19" fmla="*/ 7589 h 23398"/>
                <a:gd name="connsiteX20" fmla="*/ 75380 w 156325"/>
                <a:gd name="connsiteY20" fmla="*/ 15304 h 23398"/>
                <a:gd name="connsiteX21" fmla="*/ 62353 w 156325"/>
                <a:gd name="connsiteY21" fmla="*/ 17580 h 23398"/>
                <a:gd name="connsiteX22" fmla="*/ 49326 w 156325"/>
                <a:gd name="connsiteY22" fmla="*/ 19857 h 23398"/>
                <a:gd name="connsiteX23" fmla="*/ 28331 w 156325"/>
                <a:gd name="connsiteY23" fmla="*/ 16442 h 23398"/>
                <a:gd name="connsiteX24" fmla="*/ 7209 w 156325"/>
                <a:gd name="connsiteY24" fmla="*/ 13027 h 23398"/>
                <a:gd name="connsiteX25" fmla="*/ 13912 w 156325"/>
                <a:gd name="connsiteY25" fmla="*/ 9992 h 23398"/>
                <a:gd name="connsiteX26" fmla="*/ 20489 w 156325"/>
                <a:gd name="connsiteY26" fmla="*/ 6956 h 23398"/>
                <a:gd name="connsiteX27" fmla="*/ 10245 w 156325"/>
                <a:gd name="connsiteY27" fmla="*/ 5692 h 23398"/>
                <a:gd name="connsiteX28" fmla="*/ 0 w 156325"/>
                <a:gd name="connsiteY28" fmla="*/ 4427 h 23398"/>
                <a:gd name="connsiteX29" fmla="*/ 632 w 156325"/>
                <a:gd name="connsiteY29" fmla="*/ 12522 h 23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6325" h="23398">
                  <a:moveTo>
                    <a:pt x="759" y="12395"/>
                  </a:moveTo>
                  <a:lnTo>
                    <a:pt x="1391" y="20490"/>
                  </a:lnTo>
                  <a:lnTo>
                    <a:pt x="18213" y="19478"/>
                  </a:lnTo>
                  <a:lnTo>
                    <a:pt x="35034" y="18466"/>
                  </a:lnTo>
                  <a:lnTo>
                    <a:pt x="35034" y="20742"/>
                  </a:lnTo>
                  <a:cubicBezTo>
                    <a:pt x="35034" y="20742"/>
                    <a:pt x="35034" y="23019"/>
                    <a:pt x="35034" y="23019"/>
                  </a:cubicBezTo>
                  <a:lnTo>
                    <a:pt x="54891" y="23019"/>
                  </a:lnTo>
                  <a:cubicBezTo>
                    <a:pt x="54891" y="23019"/>
                    <a:pt x="74874" y="23398"/>
                    <a:pt x="74874" y="23398"/>
                  </a:cubicBezTo>
                  <a:lnTo>
                    <a:pt x="74874" y="20110"/>
                  </a:lnTo>
                  <a:cubicBezTo>
                    <a:pt x="74874" y="20110"/>
                    <a:pt x="74874" y="16948"/>
                    <a:pt x="74874" y="16948"/>
                  </a:cubicBezTo>
                  <a:lnTo>
                    <a:pt x="104723" y="16948"/>
                  </a:lnTo>
                  <a:cubicBezTo>
                    <a:pt x="121039" y="16948"/>
                    <a:pt x="139504" y="16948"/>
                    <a:pt x="145449" y="17201"/>
                  </a:cubicBezTo>
                  <a:lnTo>
                    <a:pt x="156326" y="17580"/>
                  </a:lnTo>
                  <a:lnTo>
                    <a:pt x="136469" y="12268"/>
                  </a:lnTo>
                  <a:lnTo>
                    <a:pt x="116612" y="6956"/>
                  </a:lnTo>
                  <a:lnTo>
                    <a:pt x="123694" y="3668"/>
                  </a:lnTo>
                  <a:lnTo>
                    <a:pt x="130777" y="379"/>
                  </a:lnTo>
                  <a:lnTo>
                    <a:pt x="106114" y="379"/>
                  </a:lnTo>
                  <a:cubicBezTo>
                    <a:pt x="106114" y="379"/>
                    <a:pt x="81451" y="0"/>
                    <a:pt x="81451" y="0"/>
                  </a:cubicBezTo>
                  <a:lnTo>
                    <a:pt x="78415" y="7589"/>
                  </a:lnTo>
                  <a:lnTo>
                    <a:pt x="75380" y="15304"/>
                  </a:lnTo>
                  <a:lnTo>
                    <a:pt x="62353" y="17580"/>
                  </a:lnTo>
                  <a:lnTo>
                    <a:pt x="49326" y="19857"/>
                  </a:lnTo>
                  <a:lnTo>
                    <a:pt x="28331" y="16442"/>
                  </a:lnTo>
                  <a:lnTo>
                    <a:pt x="7209" y="13027"/>
                  </a:lnTo>
                  <a:lnTo>
                    <a:pt x="13912" y="9992"/>
                  </a:lnTo>
                  <a:lnTo>
                    <a:pt x="20489" y="6956"/>
                  </a:lnTo>
                  <a:lnTo>
                    <a:pt x="10245" y="5692"/>
                  </a:lnTo>
                  <a:lnTo>
                    <a:pt x="0" y="4427"/>
                  </a:lnTo>
                  <a:lnTo>
                    <a:pt x="632" y="1252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25B3B2C9-55B8-96B5-98ED-2E768623DCBE}"/>
                </a:ext>
              </a:extLst>
            </p:cNvPr>
            <p:cNvSpPr/>
            <p:nvPr/>
          </p:nvSpPr>
          <p:spPr>
            <a:xfrm>
              <a:off x="10006608" y="6464938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704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5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79323285-375C-A14E-4D6E-E67513DB3805}"/>
                </a:ext>
              </a:extLst>
            </p:cNvPr>
            <p:cNvSpPr/>
            <p:nvPr/>
          </p:nvSpPr>
          <p:spPr>
            <a:xfrm>
              <a:off x="10034272" y="6465065"/>
              <a:ext cx="61234" cy="9123"/>
            </a:xfrm>
            <a:custGeom>
              <a:avLst/>
              <a:gdLst>
                <a:gd name="connsiteX0" fmla="*/ 35 w 61234"/>
                <a:gd name="connsiteY0" fmla="*/ 506 h 9123"/>
                <a:gd name="connsiteX1" fmla="*/ 27608 w 61234"/>
                <a:gd name="connsiteY1" fmla="*/ 5692 h 9123"/>
                <a:gd name="connsiteX2" fmla="*/ 60365 w 61234"/>
                <a:gd name="connsiteY2" fmla="*/ 8980 h 9123"/>
                <a:gd name="connsiteX3" fmla="*/ 45061 w 61234"/>
                <a:gd name="connsiteY3" fmla="*/ 3921 h 9123"/>
                <a:gd name="connsiteX4" fmla="*/ 11292 w 61234"/>
                <a:gd name="connsiteY4" fmla="*/ 0 h 9123"/>
                <a:gd name="connsiteX5" fmla="*/ 35 w 61234"/>
                <a:gd name="connsiteY5" fmla="*/ 506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34" h="9123">
                  <a:moveTo>
                    <a:pt x="35" y="506"/>
                  </a:moveTo>
                  <a:cubicBezTo>
                    <a:pt x="35" y="506"/>
                    <a:pt x="13062" y="3162"/>
                    <a:pt x="27608" y="5692"/>
                  </a:cubicBezTo>
                  <a:cubicBezTo>
                    <a:pt x="42152" y="8095"/>
                    <a:pt x="56950" y="9612"/>
                    <a:pt x="60365" y="8980"/>
                  </a:cubicBezTo>
                  <a:cubicBezTo>
                    <a:pt x="63780" y="8348"/>
                    <a:pt x="56824" y="6071"/>
                    <a:pt x="45061" y="3921"/>
                  </a:cubicBezTo>
                  <a:cubicBezTo>
                    <a:pt x="33298" y="1771"/>
                    <a:pt x="18122" y="0"/>
                    <a:pt x="11292" y="0"/>
                  </a:cubicBezTo>
                  <a:cubicBezTo>
                    <a:pt x="4589" y="0"/>
                    <a:pt x="-471" y="253"/>
                    <a:pt x="35" y="5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2ADB0392-E1C2-98CF-3B6F-E9F4AFB95927}"/>
                </a:ext>
              </a:extLst>
            </p:cNvPr>
            <p:cNvSpPr/>
            <p:nvPr/>
          </p:nvSpPr>
          <p:spPr>
            <a:xfrm>
              <a:off x="9833714" y="6443058"/>
              <a:ext cx="94352" cy="8347"/>
            </a:xfrm>
            <a:custGeom>
              <a:avLst/>
              <a:gdLst>
                <a:gd name="connsiteX0" fmla="*/ 0 w 94352"/>
                <a:gd name="connsiteY0" fmla="*/ 6071 h 8347"/>
                <a:gd name="connsiteX1" fmla="*/ 12395 w 94352"/>
                <a:gd name="connsiteY1" fmla="*/ 8347 h 8347"/>
                <a:gd name="connsiteX2" fmla="*/ 33137 w 94352"/>
                <a:gd name="connsiteY2" fmla="*/ 6197 h 8347"/>
                <a:gd name="connsiteX3" fmla="*/ 41232 w 94352"/>
                <a:gd name="connsiteY3" fmla="*/ 3921 h 8347"/>
                <a:gd name="connsiteX4" fmla="*/ 67792 w 94352"/>
                <a:gd name="connsiteY4" fmla="*/ 4300 h 8347"/>
                <a:gd name="connsiteX5" fmla="*/ 94352 w 94352"/>
                <a:gd name="connsiteY5" fmla="*/ 4553 h 8347"/>
                <a:gd name="connsiteX6" fmla="*/ 86890 w 94352"/>
                <a:gd name="connsiteY6" fmla="*/ 2277 h 8347"/>
                <a:gd name="connsiteX7" fmla="*/ 79555 w 94352"/>
                <a:gd name="connsiteY7" fmla="*/ 0 h 8347"/>
                <a:gd name="connsiteX8" fmla="*/ 62985 w 94352"/>
                <a:gd name="connsiteY8" fmla="*/ 506 h 8347"/>
                <a:gd name="connsiteX9" fmla="*/ 23272 w 94352"/>
                <a:gd name="connsiteY9" fmla="*/ 2529 h 8347"/>
                <a:gd name="connsiteX10" fmla="*/ 0 w 94352"/>
                <a:gd name="connsiteY10" fmla="*/ 6197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352" h="8347">
                  <a:moveTo>
                    <a:pt x="0" y="6071"/>
                  </a:moveTo>
                  <a:cubicBezTo>
                    <a:pt x="0" y="7209"/>
                    <a:pt x="5565" y="8347"/>
                    <a:pt x="12395" y="8347"/>
                  </a:cubicBezTo>
                  <a:cubicBezTo>
                    <a:pt x="19225" y="8347"/>
                    <a:pt x="28584" y="7462"/>
                    <a:pt x="33137" y="6197"/>
                  </a:cubicBezTo>
                  <a:lnTo>
                    <a:pt x="41232" y="3921"/>
                  </a:lnTo>
                  <a:lnTo>
                    <a:pt x="67792" y="4300"/>
                  </a:lnTo>
                  <a:lnTo>
                    <a:pt x="94352" y="4553"/>
                  </a:lnTo>
                  <a:lnTo>
                    <a:pt x="86890" y="2277"/>
                  </a:lnTo>
                  <a:lnTo>
                    <a:pt x="79555" y="0"/>
                  </a:lnTo>
                  <a:lnTo>
                    <a:pt x="62985" y="506"/>
                  </a:lnTo>
                  <a:cubicBezTo>
                    <a:pt x="53879" y="759"/>
                    <a:pt x="36047" y="1644"/>
                    <a:pt x="23272" y="2529"/>
                  </a:cubicBezTo>
                  <a:cubicBezTo>
                    <a:pt x="10498" y="3415"/>
                    <a:pt x="0" y="5059"/>
                    <a:pt x="0" y="61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0C284B43-C8BA-5AD5-8235-781DE6CD9247}"/>
                </a:ext>
              </a:extLst>
            </p:cNvPr>
            <p:cNvSpPr/>
            <p:nvPr/>
          </p:nvSpPr>
          <p:spPr>
            <a:xfrm>
              <a:off x="9834094" y="6408656"/>
              <a:ext cx="91696" cy="18845"/>
            </a:xfrm>
            <a:custGeom>
              <a:avLst/>
              <a:gdLst>
                <a:gd name="connsiteX0" fmla="*/ 0 w 91696"/>
                <a:gd name="connsiteY0" fmla="*/ 14165 h 18845"/>
                <a:gd name="connsiteX1" fmla="*/ 0 w 91696"/>
                <a:gd name="connsiteY1" fmla="*/ 18845 h 18845"/>
                <a:gd name="connsiteX2" fmla="*/ 16569 w 91696"/>
                <a:gd name="connsiteY2" fmla="*/ 18086 h 18845"/>
                <a:gd name="connsiteX3" fmla="*/ 33137 w 91696"/>
                <a:gd name="connsiteY3" fmla="*/ 17327 h 18845"/>
                <a:gd name="connsiteX4" fmla="*/ 37437 w 91696"/>
                <a:gd name="connsiteY4" fmla="*/ 12142 h 18845"/>
                <a:gd name="connsiteX5" fmla="*/ 41737 w 91696"/>
                <a:gd name="connsiteY5" fmla="*/ 6956 h 18845"/>
                <a:gd name="connsiteX6" fmla="*/ 50718 w 91696"/>
                <a:gd name="connsiteY6" fmla="*/ 8094 h 18845"/>
                <a:gd name="connsiteX7" fmla="*/ 75633 w 91696"/>
                <a:gd name="connsiteY7" fmla="*/ 6197 h 18845"/>
                <a:gd name="connsiteX8" fmla="*/ 91696 w 91696"/>
                <a:gd name="connsiteY8" fmla="*/ 3162 h 18845"/>
                <a:gd name="connsiteX9" fmla="*/ 71839 w 91696"/>
                <a:gd name="connsiteY9" fmla="*/ 1644 h 18845"/>
                <a:gd name="connsiteX10" fmla="*/ 51855 w 91696"/>
                <a:gd name="connsiteY10" fmla="*/ 0 h 18845"/>
                <a:gd name="connsiteX11" fmla="*/ 58685 w 91696"/>
                <a:gd name="connsiteY11" fmla="*/ 2150 h 18845"/>
                <a:gd name="connsiteX12" fmla="*/ 65515 w 91696"/>
                <a:gd name="connsiteY12" fmla="*/ 4300 h 18845"/>
                <a:gd name="connsiteX13" fmla="*/ 32884 w 91696"/>
                <a:gd name="connsiteY13" fmla="*/ 7083 h 18845"/>
                <a:gd name="connsiteX14" fmla="*/ 127 w 91696"/>
                <a:gd name="connsiteY14" fmla="*/ 9865 h 18845"/>
                <a:gd name="connsiteX15" fmla="*/ 127 w 91696"/>
                <a:gd name="connsiteY15" fmla="*/ 14545 h 18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696" h="18845">
                  <a:moveTo>
                    <a:pt x="0" y="14165"/>
                  </a:moveTo>
                  <a:lnTo>
                    <a:pt x="0" y="18845"/>
                  </a:lnTo>
                  <a:cubicBezTo>
                    <a:pt x="0" y="18845"/>
                    <a:pt x="16569" y="18086"/>
                    <a:pt x="16569" y="18086"/>
                  </a:cubicBezTo>
                  <a:lnTo>
                    <a:pt x="33137" y="17327"/>
                  </a:lnTo>
                  <a:lnTo>
                    <a:pt x="37437" y="12142"/>
                  </a:lnTo>
                  <a:lnTo>
                    <a:pt x="41737" y="6956"/>
                  </a:lnTo>
                  <a:lnTo>
                    <a:pt x="50718" y="8094"/>
                  </a:lnTo>
                  <a:cubicBezTo>
                    <a:pt x="55650" y="8727"/>
                    <a:pt x="66906" y="7842"/>
                    <a:pt x="75633" y="6197"/>
                  </a:cubicBezTo>
                  <a:lnTo>
                    <a:pt x="91696" y="3162"/>
                  </a:lnTo>
                  <a:lnTo>
                    <a:pt x="71839" y="1644"/>
                  </a:lnTo>
                  <a:lnTo>
                    <a:pt x="51855" y="0"/>
                  </a:lnTo>
                  <a:lnTo>
                    <a:pt x="58685" y="2150"/>
                  </a:lnTo>
                  <a:lnTo>
                    <a:pt x="65515" y="4300"/>
                  </a:lnTo>
                  <a:lnTo>
                    <a:pt x="32884" y="7083"/>
                  </a:lnTo>
                  <a:lnTo>
                    <a:pt x="127" y="9865"/>
                  </a:lnTo>
                  <a:lnTo>
                    <a:pt x="127" y="145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1F40AD7-835E-93C2-4F55-1568E7E16F4A}"/>
                </a:ext>
              </a:extLst>
            </p:cNvPr>
            <p:cNvSpPr/>
            <p:nvPr/>
          </p:nvSpPr>
          <p:spPr>
            <a:xfrm>
              <a:off x="9847120" y="643939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A9E10A40-5933-B0CE-81A6-1DA75C804AE2}"/>
                </a:ext>
              </a:extLst>
            </p:cNvPr>
            <p:cNvSpPr/>
            <p:nvPr/>
          </p:nvSpPr>
          <p:spPr>
            <a:xfrm>
              <a:off x="9932619" y="647012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115D4B4A-9714-15D6-AB1F-CAAE077D90F7}"/>
                </a:ext>
              </a:extLst>
            </p:cNvPr>
            <p:cNvSpPr/>
            <p:nvPr/>
          </p:nvSpPr>
          <p:spPr>
            <a:xfrm>
              <a:off x="9873681" y="643736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C2AA4201-8B1B-A45D-B58F-5485E3E89D24}"/>
                </a:ext>
              </a:extLst>
            </p:cNvPr>
            <p:cNvSpPr/>
            <p:nvPr/>
          </p:nvSpPr>
          <p:spPr>
            <a:xfrm>
              <a:off x="9900241" y="643041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0DFCFFF-2F2B-19F4-3274-081BF164B788}"/>
                </a:ext>
              </a:extLst>
            </p:cNvPr>
            <p:cNvSpPr/>
            <p:nvPr/>
          </p:nvSpPr>
          <p:spPr>
            <a:xfrm>
              <a:off x="9913521" y="6435343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C5697AC-01A0-FE26-DD29-4D38EF96FEA0}"/>
                </a:ext>
              </a:extLst>
            </p:cNvPr>
            <p:cNvSpPr/>
            <p:nvPr/>
          </p:nvSpPr>
          <p:spPr>
            <a:xfrm>
              <a:off x="9999020" y="6475436"/>
              <a:ext cx="13153" cy="2403"/>
            </a:xfrm>
            <a:custGeom>
              <a:avLst/>
              <a:gdLst>
                <a:gd name="connsiteX0" fmla="*/ 0 w 13153"/>
                <a:gd name="connsiteY0" fmla="*/ 1139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52DED070-456D-A078-CC98-88C89A5B4F2A}"/>
                </a:ext>
              </a:extLst>
            </p:cNvPr>
            <p:cNvSpPr/>
            <p:nvPr/>
          </p:nvSpPr>
          <p:spPr>
            <a:xfrm>
              <a:off x="10000917" y="6458109"/>
              <a:ext cx="143807" cy="14909"/>
            </a:xfrm>
            <a:custGeom>
              <a:avLst/>
              <a:gdLst>
                <a:gd name="connsiteX0" fmla="*/ 1770 w 143807"/>
                <a:gd name="connsiteY0" fmla="*/ 7715 h 14909"/>
                <a:gd name="connsiteX1" fmla="*/ 3794 w 143807"/>
                <a:gd name="connsiteY1" fmla="*/ 12395 h 14909"/>
                <a:gd name="connsiteX2" fmla="*/ 20868 w 143807"/>
                <a:gd name="connsiteY2" fmla="*/ 12395 h 14909"/>
                <a:gd name="connsiteX3" fmla="*/ 37943 w 143807"/>
                <a:gd name="connsiteY3" fmla="*/ 12521 h 14909"/>
                <a:gd name="connsiteX4" fmla="*/ 37943 w 143807"/>
                <a:gd name="connsiteY4" fmla="*/ 10371 h 14909"/>
                <a:gd name="connsiteX5" fmla="*/ 37943 w 143807"/>
                <a:gd name="connsiteY5" fmla="*/ 8221 h 14909"/>
                <a:gd name="connsiteX6" fmla="*/ 74495 w 143807"/>
                <a:gd name="connsiteY6" fmla="*/ 8600 h 14909"/>
                <a:gd name="connsiteX7" fmla="*/ 111047 w 143807"/>
                <a:gd name="connsiteY7" fmla="*/ 8980 h 14909"/>
                <a:gd name="connsiteX8" fmla="*/ 127236 w 143807"/>
                <a:gd name="connsiteY8" fmla="*/ 12648 h 14909"/>
                <a:gd name="connsiteX9" fmla="*/ 143805 w 143807"/>
                <a:gd name="connsiteY9" fmla="*/ 14544 h 14909"/>
                <a:gd name="connsiteX10" fmla="*/ 111679 w 143807"/>
                <a:gd name="connsiteY10" fmla="*/ 6450 h 14909"/>
                <a:gd name="connsiteX11" fmla="*/ 79174 w 143807"/>
                <a:gd name="connsiteY11" fmla="*/ 0 h 14909"/>
                <a:gd name="connsiteX12" fmla="*/ 39587 w 143807"/>
                <a:gd name="connsiteY12" fmla="*/ 1518 h 14909"/>
                <a:gd name="connsiteX13" fmla="*/ 0 w 143807"/>
                <a:gd name="connsiteY13" fmla="*/ 2909 h 14909"/>
                <a:gd name="connsiteX14" fmla="*/ 1897 w 143807"/>
                <a:gd name="connsiteY14" fmla="*/ 7588 h 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07" h="14909">
                  <a:moveTo>
                    <a:pt x="1770" y="7715"/>
                  </a:moveTo>
                  <a:lnTo>
                    <a:pt x="3794" y="12395"/>
                  </a:lnTo>
                  <a:lnTo>
                    <a:pt x="20868" y="12395"/>
                  </a:lnTo>
                  <a:cubicBezTo>
                    <a:pt x="20868" y="12395"/>
                    <a:pt x="37943" y="12521"/>
                    <a:pt x="37943" y="12521"/>
                  </a:cubicBezTo>
                  <a:lnTo>
                    <a:pt x="37943" y="10371"/>
                  </a:lnTo>
                  <a:cubicBezTo>
                    <a:pt x="37943" y="10371"/>
                    <a:pt x="37943" y="8221"/>
                    <a:pt x="37943" y="8221"/>
                  </a:cubicBezTo>
                  <a:lnTo>
                    <a:pt x="74495" y="8600"/>
                  </a:lnTo>
                  <a:lnTo>
                    <a:pt x="111047" y="8980"/>
                  </a:lnTo>
                  <a:lnTo>
                    <a:pt x="127236" y="12648"/>
                  </a:lnTo>
                  <a:cubicBezTo>
                    <a:pt x="136089" y="14671"/>
                    <a:pt x="143678" y="15430"/>
                    <a:pt x="143805" y="14544"/>
                  </a:cubicBezTo>
                  <a:cubicBezTo>
                    <a:pt x="144057" y="13660"/>
                    <a:pt x="129639" y="9991"/>
                    <a:pt x="111679" y="6450"/>
                  </a:cubicBezTo>
                  <a:lnTo>
                    <a:pt x="79174" y="0"/>
                  </a:lnTo>
                  <a:lnTo>
                    <a:pt x="39587" y="1518"/>
                  </a:lnTo>
                  <a:lnTo>
                    <a:pt x="0" y="2909"/>
                  </a:lnTo>
                  <a:lnTo>
                    <a:pt x="1897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4B5EA46C-3252-521A-E372-E5CE5209D5D2}"/>
                </a:ext>
              </a:extLst>
            </p:cNvPr>
            <p:cNvSpPr/>
            <p:nvPr/>
          </p:nvSpPr>
          <p:spPr>
            <a:xfrm>
              <a:off x="9926675" y="6430663"/>
              <a:ext cx="30607" cy="5817"/>
            </a:xfrm>
            <a:custGeom>
              <a:avLst/>
              <a:gdLst>
                <a:gd name="connsiteX0" fmla="*/ 0 w 30607"/>
                <a:gd name="connsiteY0" fmla="*/ 1012 h 5817"/>
                <a:gd name="connsiteX1" fmla="*/ 15303 w 30607"/>
                <a:gd name="connsiteY1" fmla="*/ 3921 h 5817"/>
                <a:gd name="connsiteX2" fmla="*/ 30607 w 30607"/>
                <a:gd name="connsiteY2" fmla="*/ 5818 h 5817"/>
                <a:gd name="connsiteX3" fmla="*/ 21248 w 30607"/>
                <a:gd name="connsiteY3" fmla="*/ 2909 h 5817"/>
                <a:gd name="connsiteX4" fmla="*/ 5944 w 30607"/>
                <a:gd name="connsiteY4" fmla="*/ 0 h 5817"/>
                <a:gd name="connsiteX5" fmla="*/ 0 w 30607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817">
                  <a:moveTo>
                    <a:pt x="0" y="1012"/>
                  </a:moveTo>
                  <a:cubicBezTo>
                    <a:pt x="0" y="1012"/>
                    <a:pt x="6956" y="2909"/>
                    <a:pt x="15303" y="3921"/>
                  </a:cubicBezTo>
                  <a:lnTo>
                    <a:pt x="30607" y="5818"/>
                  </a:lnTo>
                  <a:lnTo>
                    <a:pt x="21248" y="2909"/>
                  </a:lnTo>
                  <a:cubicBezTo>
                    <a:pt x="16062" y="1265"/>
                    <a:pt x="9106" y="0"/>
                    <a:pt x="5944" y="0"/>
                  </a:cubicBezTo>
                  <a:cubicBezTo>
                    <a:pt x="278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D7728AF-1BB7-28BC-5BB0-0146011448A6}"/>
                </a:ext>
              </a:extLst>
            </p:cNvPr>
            <p:cNvSpPr/>
            <p:nvPr/>
          </p:nvSpPr>
          <p:spPr>
            <a:xfrm>
              <a:off x="9316422" y="6429145"/>
              <a:ext cx="49832" cy="14671"/>
            </a:xfrm>
            <a:custGeom>
              <a:avLst/>
              <a:gdLst>
                <a:gd name="connsiteX0" fmla="*/ 12395 w 49832"/>
                <a:gd name="connsiteY0" fmla="*/ 1897 h 14671"/>
                <a:gd name="connsiteX1" fmla="*/ 0 w 49832"/>
                <a:gd name="connsiteY1" fmla="*/ 4047 h 14671"/>
                <a:gd name="connsiteX2" fmla="*/ 24916 w 49832"/>
                <a:gd name="connsiteY2" fmla="*/ 9359 h 14671"/>
                <a:gd name="connsiteX3" fmla="*/ 49832 w 49832"/>
                <a:gd name="connsiteY3" fmla="*/ 14671 h 14671"/>
                <a:gd name="connsiteX4" fmla="*/ 49832 w 49832"/>
                <a:gd name="connsiteY4" fmla="*/ 11257 h 14671"/>
                <a:gd name="connsiteX5" fmla="*/ 37184 w 49832"/>
                <a:gd name="connsiteY5" fmla="*/ 3921 h 14671"/>
                <a:gd name="connsiteX6" fmla="*/ 24789 w 49832"/>
                <a:gd name="connsiteY6" fmla="*/ 0 h 14671"/>
                <a:gd name="connsiteX7" fmla="*/ 12395 w 49832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2" h="14671">
                  <a:moveTo>
                    <a:pt x="12395" y="1897"/>
                  </a:moveTo>
                  <a:lnTo>
                    <a:pt x="0" y="4047"/>
                  </a:lnTo>
                  <a:lnTo>
                    <a:pt x="24916" y="9359"/>
                  </a:lnTo>
                  <a:lnTo>
                    <a:pt x="49832" y="14671"/>
                  </a:lnTo>
                  <a:lnTo>
                    <a:pt x="49832" y="11257"/>
                  </a:lnTo>
                  <a:cubicBezTo>
                    <a:pt x="49579" y="9359"/>
                    <a:pt x="44014" y="6071"/>
                    <a:pt x="37184" y="3921"/>
                  </a:cubicBezTo>
                  <a:lnTo>
                    <a:pt x="24789" y="0"/>
                  </a:lnTo>
                  <a:lnTo>
                    <a:pt x="1239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87CEDF0-73C5-8B35-398A-2E04834BBD7C}"/>
                </a:ext>
              </a:extLst>
            </p:cNvPr>
            <p:cNvSpPr/>
            <p:nvPr/>
          </p:nvSpPr>
          <p:spPr>
            <a:xfrm>
              <a:off x="10006229" y="644090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CAF3425F-528B-0D1F-F423-B740A84A35F0}"/>
                </a:ext>
              </a:extLst>
            </p:cNvPr>
            <p:cNvSpPr/>
            <p:nvPr/>
          </p:nvSpPr>
          <p:spPr>
            <a:xfrm>
              <a:off x="10091981" y="6445160"/>
              <a:ext cx="112691" cy="19018"/>
            </a:xfrm>
            <a:custGeom>
              <a:avLst/>
              <a:gdLst>
                <a:gd name="connsiteX0" fmla="*/ 0 w 112691"/>
                <a:gd name="connsiteY0" fmla="*/ 47 h 19018"/>
                <a:gd name="connsiteX1" fmla="*/ 26814 w 112691"/>
                <a:gd name="connsiteY1" fmla="*/ 3968 h 19018"/>
                <a:gd name="connsiteX2" fmla="*/ 53753 w 112691"/>
                <a:gd name="connsiteY2" fmla="*/ 6624 h 19018"/>
                <a:gd name="connsiteX3" fmla="*/ 47429 w 112691"/>
                <a:gd name="connsiteY3" fmla="*/ 8521 h 19018"/>
                <a:gd name="connsiteX4" fmla="*/ 41105 w 112691"/>
                <a:gd name="connsiteY4" fmla="*/ 10419 h 19018"/>
                <a:gd name="connsiteX5" fmla="*/ 68804 w 112691"/>
                <a:gd name="connsiteY5" fmla="*/ 14719 h 19018"/>
                <a:gd name="connsiteX6" fmla="*/ 96376 w 112691"/>
                <a:gd name="connsiteY6" fmla="*/ 19019 h 19018"/>
                <a:gd name="connsiteX7" fmla="*/ 87396 w 112691"/>
                <a:gd name="connsiteY7" fmla="*/ 12569 h 19018"/>
                <a:gd name="connsiteX8" fmla="*/ 78416 w 112691"/>
                <a:gd name="connsiteY8" fmla="*/ 6119 h 19018"/>
                <a:gd name="connsiteX9" fmla="*/ 95617 w 112691"/>
                <a:gd name="connsiteY9" fmla="*/ 7889 h 19018"/>
                <a:gd name="connsiteX10" fmla="*/ 112692 w 112691"/>
                <a:gd name="connsiteY10" fmla="*/ 9786 h 19018"/>
                <a:gd name="connsiteX11" fmla="*/ 94099 w 112691"/>
                <a:gd name="connsiteY11" fmla="*/ 5612 h 19018"/>
                <a:gd name="connsiteX12" fmla="*/ 75507 w 112691"/>
                <a:gd name="connsiteY12" fmla="*/ 1439 h 19018"/>
                <a:gd name="connsiteX13" fmla="*/ 60962 w 112691"/>
                <a:gd name="connsiteY13" fmla="*/ 2450 h 19018"/>
                <a:gd name="connsiteX14" fmla="*/ 46418 w 112691"/>
                <a:gd name="connsiteY14" fmla="*/ 3463 h 19018"/>
                <a:gd name="connsiteX15" fmla="*/ 23272 w 112691"/>
                <a:gd name="connsiteY15" fmla="*/ 1312 h 19018"/>
                <a:gd name="connsiteX16" fmla="*/ 0 w 112691"/>
                <a:gd name="connsiteY16" fmla="*/ 301 h 19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691" h="19018">
                  <a:moveTo>
                    <a:pt x="0" y="47"/>
                  </a:moveTo>
                  <a:cubicBezTo>
                    <a:pt x="0" y="680"/>
                    <a:pt x="12016" y="2450"/>
                    <a:pt x="26814" y="3968"/>
                  </a:cubicBezTo>
                  <a:lnTo>
                    <a:pt x="53753" y="6624"/>
                  </a:lnTo>
                  <a:lnTo>
                    <a:pt x="47429" y="8521"/>
                  </a:lnTo>
                  <a:lnTo>
                    <a:pt x="41105" y="10419"/>
                  </a:lnTo>
                  <a:lnTo>
                    <a:pt x="68804" y="14719"/>
                  </a:lnTo>
                  <a:lnTo>
                    <a:pt x="96376" y="19019"/>
                  </a:lnTo>
                  <a:lnTo>
                    <a:pt x="87396" y="12569"/>
                  </a:lnTo>
                  <a:lnTo>
                    <a:pt x="78416" y="6119"/>
                  </a:lnTo>
                  <a:lnTo>
                    <a:pt x="95617" y="7889"/>
                  </a:lnTo>
                  <a:lnTo>
                    <a:pt x="112692" y="9786"/>
                  </a:lnTo>
                  <a:lnTo>
                    <a:pt x="94099" y="5612"/>
                  </a:lnTo>
                  <a:lnTo>
                    <a:pt x="75507" y="1439"/>
                  </a:lnTo>
                  <a:lnTo>
                    <a:pt x="60962" y="2450"/>
                  </a:lnTo>
                  <a:lnTo>
                    <a:pt x="46418" y="3463"/>
                  </a:lnTo>
                  <a:lnTo>
                    <a:pt x="23272" y="1312"/>
                  </a:lnTo>
                  <a:cubicBezTo>
                    <a:pt x="10498" y="47"/>
                    <a:pt x="0" y="-332"/>
                    <a:pt x="0" y="3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01E7AB01-A8E1-FF52-2DA9-CFAE834D97FC}"/>
                </a:ext>
              </a:extLst>
            </p:cNvPr>
            <p:cNvSpPr/>
            <p:nvPr/>
          </p:nvSpPr>
          <p:spPr>
            <a:xfrm>
              <a:off x="9243879" y="6457730"/>
              <a:ext cx="31943" cy="10750"/>
            </a:xfrm>
            <a:custGeom>
              <a:avLst/>
              <a:gdLst>
                <a:gd name="connsiteX0" fmla="*/ 829 w 31943"/>
                <a:gd name="connsiteY0" fmla="*/ 126 h 10750"/>
                <a:gd name="connsiteX1" fmla="*/ 5889 w 31943"/>
                <a:gd name="connsiteY1" fmla="*/ 5817 h 10750"/>
                <a:gd name="connsiteX2" fmla="*/ 14995 w 31943"/>
                <a:gd name="connsiteY2" fmla="*/ 10750 h 10750"/>
                <a:gd name="connsiteX3" fmla="*/ 23469 w 31943"/>
                <a:gd name="connsiteY3" fmla="*/ 6956 h 10750"/>
                <a:gd name="connsiteX4" fmla="*/ 31943 w 31943"/>
                <a:gd name="connsiteY4" fmla="*/ 3161 h 10750"/>
                <a:gd name="connsiteX5" fmla="*/ 18410 w 31943"/>
                <a:gd name="connsiteY5" fmla="*/ 1264 h 10750"/>
                <a:gd name="connsiteX6" fmla="*/ 829 w 31943"/>
                <a:gd name="connsiteY6" fmla="*/ 126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43" h="10750">
                  <a:moveTo>
                    <a:pt x="829" y="126"/>
                  </a:moveTo>
                  <a:cubicBezTo>
                    <a:pt x="-1321" y="506"/>
                    <a:pt x="829" y="3035"/>
                    <a:pt x="5889" y="5817"/>
                  </a:cubicBezTo>
                  <a:lnTo>
                    <a:pt x="14995" y="10750"/>
                  </a:lnTo>
                  <a:lnTo>
                    <a:pt x="23469" y="6956"/>
                  </a:lnTo>
                  <a:lnTo>
                    <a:pt x="31943" y="3161"/>
                  </a:lnTo>
                  <a:lnTo>
                    <a:pt x="18410" y="1264"/>
                  </a:lnTo>
                  <a:cubicBezTo>
                    <a:pt x="11074" y="252"/>
                    <a:pt x="3106" y="-253"/>
                    <a:pt x="829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69D684F-249B-3710-D406-51CB08A2A761}"/>
                </a:ext>
              </a:extLst>
            </p:cNvPr>
            <p:cNvSpPr/>
            <p:nvPr/>
          </p:nvSpPr>
          <p:spPr>
            <a:xfrm>
              <a:off x="9264187" y="6445967"/>
              <a:ext cx="30480" cy="6197"/>
            </a:xfrm>
            <a:custGeom>
              <a:avLst/>
              <a:gdLst>
                <a:gd name="connsiteX0" fmla="*/ 0 w 30480"/>
                <a:gd name="connsiteY0" fmla="*/ 1012 h 6197"/>
                <a:gd name="connsiteX1" fmla="*/ 15177 w 30480"/>
                <a:gd name="connsiteY1" fmla="*/ 4174 h 6197"/>
                <a:gd name="connsiteX2" fmla="*/ 30481 w 30480"/>
                <a:gd name="connsiteY2" fmla="*/ 6197 h 6197"/>
                <a:gd name="connsiteX3" fmla="*/ 21122 w 30480"/>
                <a:gd name="connsiteY3" fmla="*/ 3162 h 6197"/>
                <a:gd name="connsiteX4" fmla="*/ 5944 w 30480"/>
                <a:gd name="connsiteY4" fmla="*/ 0 h 6197"/>
                <a:gd name="connsiteX5" fmla="*/ 126 w 30480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481" y="6197"/>
                  </a:lnTo>
                  <a:lnTo>
                    <a:pt x="21122" y="3162"/>
                  </a:lnTo>
                  <a:cubicBezTo>
                    <a:pt x="15936" y="1518"/>
                    <a:pt x="9106" y="127"/>
                    <a:pt x="5944" y="0"/>
                  </a:cubicBezTo>
                  <a:cubicBezTo>
                    <a:pt x="2782" y="0"/>
                    <a:pt x="126" y="380"/>
                    <a:pt x="126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2D5BC7C1-4929-0148-BC77-12ABD2296A1D}"/>
                </a:ext>
              </a:extLst>
            </p:cNvPr>
            <p:cNvSpPr/>
            <p:nvPr/>
          </p:nvSpPr>
          <p:spPr>
            <a:xfrm>
              <a:off x="10158381" y="6470740"/>
              <a:ext cx="13154" cy="2419"/>
            </a:xfrm>
            <a:custGeom>
              <a:avLst/>
              <a:gdLst>
                <a:gd name="connsiteX0" fmla="*/ 0 w 13154"/>
                <a:gd name="connsiteY0" fmla="*/ 1281 h 2419"/>
                <a:gd name="connsiteX1" fmla="*/ 6577 w 13154"/>
                <a:gd name="connsiteY1" fmla="*/ 2419 h 2419"/>
                <a:gd name="connsiteX2" fmla="*/ 13154 w 13154"/>
                <a:gd name="connsiteY2" fmla="*/ 1154 h 2419"/>
                <a:gd name="connsiteX3" fmla="*/ 6577 w 13154"/>
                <a:gd name="connsiteY3" fmla="*/ 16 h 2419"/>
                <a:gd name="connsiteX4" fmla="*/ 0 w 13154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81"/>
                  </a:moveTo>
                  <a:cubicBezTo>
                    <a:pt x="0" y="1913"/>
                    <a:pt x="2910" y="2419"/>
                    <a:pt x="6577" y="2419"/>
                  </a:cubicBezTo>
                  <a:cubicBezTo>
                    <a:pt x="10245" y="2419"/>
                    <a:pt x="13154" y="1913"/>
                    <a:pt x="13154" y="1154"/>
                  </a:cubicBezTo>
                  <a:cubicBezTo>
                    <a:pt x="13154" y="522"/>
                    <a:pt x="10245" y="-110"/>
                    <a:pt x="6577" y="16"/>
                  </a:cubicBezTo>
                  <a:cubicBezTo>
                    <a:pt x="2910" y="143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40CF1945-6807-51E0-8A0B-CD467B15D73A}"/>
                </a:ext>
              </a:extLst>
            </p:cNvPr>
            <p:cNvSpPr/>
            <p:nvPr/>
          </p:nvSpPr>
          <p:spPr>
            <a:xfrm>
              <a:off x="10184815" y="6465807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577 w 13279"/>
                <a:gd name="connsiteY1" fmla="*/ 2419 h 2435"/>
                <a:gd name="connsiteX2" fmla="*/ 13280 w 13279"/>
                <a:gd name="connsiteY2" fmla="*/ 1155 h 2435"/>
                <a:gd name="connsiteX3" fmla="*/ 6577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2909" y="2546"/>
                    <a:pt x="6577" y="2419"/>
                  </a:cubicBezTo>
                  <a:cubicBezTo>
                    <a:pt x="10245" y="2419"/>
                    <a:pt x="13280" y="1787"/>
                    <a:pt x="13280" y="1155"/>
                  </a:cubicBezTo>
                  <a:cubicBezTo>
                    <a:pt x="13280" y="522"/>
                    <a:pt x="10245" y="-110"/>
                    <a:pt x="6577" y="16"/>
                  </a:cubicBezTo>
                  <a:cubicBezTo>
                    <a:pt x="2909" y="16"/>
                    <a:pt x="0" y="522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02F3C69-DF4F-B73E-2A8B-E5D34CE987CC}"/>
                </a:ext>
              </a:extLst>
            </p:cNvPr>
            <p:cNvSpPr/>
            <p:nvPr/>
          </p:nvSpPr>
          <p:spPr>
            <a:xfrm>
              <a:off x="10198095" y="6458472"/>
              <a:ext cx="13279" cy="2419"/>
            </a:xfrm>
            <a:custGeom>
              <a:avLst/>
              <a:gdLst>
                <a:gd name="connsiteX0" fmla="*/ 0 w 13279"/>
                <a:gd name="connsiteY0" fmla="*/ 1281 h 2419"/>
                <a:gd name="connsiteX1" fmla="*/ 6704 w 13279"/>
                <a:gd name="connsiteY1" fmla="*/ 2419 h 2419"/>
                <a:gd name="connsiteX2" fmla="*/ 13280 w 13279"/>
                <a:gd name="connsiteY2" fmla="*/ 1155 h 2419"/>
                <a:gd name="connsiteX3" fmla="*/ 6704 w 13279"/>
                <a:gd name="connsiteY3" fmla="*/ 16 h 2419"/>
                <a:gd name="connsiteX4" fmla="*/ 0 w 13279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1"/>
                  </a:moveTo>
                  <a:cubicBezTo>
                    <a:pt x="0" y="1914"/>
                    <a:pt x="3035" y="2419"/>
                    <a:pt x="6704" y="2419"/>
                  </a:cubicBezTo>
                  <a:cubicBezTo>
                    <a:pt x="10371" y="2419"/>
                    <a:pt x="13280" y="1914"/>
                    <a:pt x="13280" y="1155"/>
                  </a:cubicBezTo>
                  <a:cubicBezTo>
                    <a:pt x="13280" y="523"/>
                    <a:pt x="10371" y="-110"/>
                    <a:pt x="6704" y="16"/>
                  </a:cubicBezTo>
                  <a:cubicBezTo>
                    <a:pt x="3035" y="143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924EA3AD-C41F-A25E-2B57-2DF42060BDF9}"/>
                </a:ext>
              </a:extLst>
            </p:cNvPr>
            <p:cNvSpPr/>
            <p:nvPr/>
          </p:nvSpPr>
          <p:spPr>
            <a:xfrm>
              <a:off x="9334635" y="6432434"/>
              <a:ext cx="25547" cy="12647"/>
            </a:xfrm>
            <a:custGeom>
              <a:avLst/>
              <a:gdLst>
                <a:gd name="connsiteX0" fmla="*/ 0 w 25547"/>
                <a:gd name="connsiteY0" fmla="*/ 2403 h 12647"/>
                <a:gd name="connsiteX1" fmla="*/ 12774 w 25547"/>
                <a:gd name="connsiteY1" fmla="*/ 8727 h 12647"/>
                <a:gd name="connsiteX2" fmla="*/ 25548 w 25547"/>
                <a:gd name="connsiteY2" fmla="*/ 12648 h 12647"/>
                <a:gd name="connsiteX3" fmla="*/ 25548 w 25547"/>
                <a:gd name="connsiteY3" fmla="*/ 10245 h 12647"/>
                <a:gd name="connsiteX4" fmla="*/ 12900 w 25547"/>
                <a:gd name="connsiteY4" fmla="*/ 3921 h 12647"/>
                <a:gd name="connsiteX5" fmla="*/ 126 w 25547"/>
                <a:gd name="connsiteY5" fmla="*/ 0 h 12647"/>
                <a:gd name="connsiteX6" fmla="*/ 126 w 25547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7" h="12647">
                  <a:moveTo>
                    <a:pt x="0" y="2403"/>
                  </a:moveTo>
                  <a:cubicBezTo>
                    <a:pt x="0" y="3794"/>
                    <a:pt x="5691" y="6577"/>
                    <a:pt x="12774" y="8727"/>
                  </a:cubicBezTo>
                  <a:lnTo>
                    <a:pt x="25548" y="12648"/>
                  </a:lnTo>
                  <a:lnTo>
                    <a:pt x="25548" y="10245"/>
                  </a:lnTo>
                  <a:cubicBezTo>
                    <a:pt x="25548" y="8980"/>
                    <a:pt x="19983" y="6071"/>
                    <a:pt x="12900" y="3921"/>
                  </a:cubicBezTo>
                  <a:lnTo>
                    <a:pt x="126" y="0"/>
                  </a:lnTo>
                  <a:lnTo>
                    <a:pt x="126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DBBD93C-F4B9-F384-A94B-E6F5687AA807}"/>
                </a:ext>
              </a:extLst>
            </p:cNvPr>
            <p:cNvSpPr/>
            <p:nvPr/>
          </p:nvSpPr>
          <p:spPr>
            <a:xfrm>
              <a:off x="9434298" y="6438252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00A9D16-E4C7-F2A5-D0B4-BC09C47DEB09}"/>
                </a:ext>
              </a:extLst>
            </p:cNvPr>
            <p:cNvSpPr/>
            <p:nvPr/>
          </p:nvSpPr>
          <p:spPr>
            <a:xfrm>
              <a:off x="9409509" y="6466563"/>
              <a:ext cx="13279" cy="2442"/>
            </a:xfrm>
            <a:custGeom>
              <a:avLst/>
              <a:gdLst>
                <a:gd name="connsiteX0" fmla="*/ 0 w 13279"/>
                <a:gd name="connsiteY0" fmla="*/ 1032 h 2442"/>
                <a:gd name="connsiteX1" fmla="*/ 6576 w 13279"/>
                <a:gd name="connsiteY1" fmla="*/ 2423 h 2442"/>
                <a:gd name="connsiteX2" fmla="*/ 13280 w 13279"/>
                <a:gd name="connsiteY2" fmla="*/ 1411 h 2442"/>
                <a:gd name="connsiteX3" fmla="*/ 6576 w 13279"/>
                <a:gd name="connsiteY3" fmla="*/ 20 h 2442"/>
                <a:gd name="connsiteX4" fmla="*/ 0 w 13279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2"/>
                  </a:moveTo>
                  <a:cubicBezTo>
                    <a:pt x="0" y="1664"/>
                    <a:pt x="2909" y="2296"/>
                    <a:pt x="6576" y="2423"/>
                  </a:cubicBezTo>
                  <a:cubicBezTo>
                    <a:pt x="10245" y="2549"/>
                    <a:pt x="13280" y="2044"/>
                    <a:pt x="13280" y="1411"/>
                  </a:cubicBezTo>
                  <a:cubicBezTo>
                    <a:pt x="13280" y="778"/>
                    <a:pt x="10245" y="146"/>
                    <a:pt x="6576" y="20"/>
                  </a:cubicBezTo>
                  <a:cubicBezTo>
                    <a:pt x="2909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D4A8D2C0-C5B1-C7BF-1669-6A81A2B92755}"/>
                </a:ext>
              </a:extLst>
            </p:cNvPr>
            <p:cNvSpPr/>
            <p:nvPr/>
          </p:nvSpPr>
          <p:spPr>
            <a:xfrm>
              <a:off x="9409761" y="645684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2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2"/>
                  </a:cubicBezTo>
                  <a:cubicBezTo>
                    <a:pt x="13281" y="760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0D46003E-F92F-A5A0-D801-BC6C87E49231}"/>
                </a:ext>
              </a:extLst>
            </p:cNvPr>
            <p:cNvSpPr/>
            <p:nvPr/>
          </p:nvSpPr>
          <p:spPr>
            <a:xfrm>
              <a:off x="9707616" y="6454567"/>
              <a:ext cx="35413" cy="3541"/>
            </a:xfrm>
            <a:custGeom>
              <a:avLst/>
              <a:gdLst>
                <a:gd name="connsiteX0" fmla="*/ 8979 w 35413"/>
                <a:gd name="connsiteY0" fmla="*/ 1518 h 3541"/>
                <a:gd name="connsiteX1" fmla="*/ 0 w 35413"/>
                <a:gd name="connsiteY1" fmla="*/ 2910 h 3541"/>
                <a:gd name="connsiteX2" fmla="*/ 17706 w 35413"/>
                <a:gd name="connsiteY2" fmla="*/ 3289 h 3541"/>
                <a:gd name="connsiteX3" fmla="*/ 35414 w 35413"/>
                <a:gd name="connsiteY3" fmla="*/ 3542 h 3541"/>
                <a:gd name="connsiteX4" fmla="*/ 26560 w 35413"/>
                <a:gd name="connsiteY4" fmla="*/ 1771 h 3541"/>
                <a:gd name="connsiteX5" fmla="*/ 17833 w 35413"/>
                <a:gd name="connsiteY5" fmla="*/ 0 h 3541"/>
                <a:gd name="connsiteX6" fmla="*/ 8979 w 3541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79" y="1518"/>
                  </a:moveTo>
                  <a:lnTo>
                    <a:pt x="0" y="2910"/>
                  </a:lnTo>
                  <a:lnTo>
                    <a:pt x="17706" y="3289"/>
                  </a:lnTo>
                  <a:lnTo>
                    <a:pt x="35414" y="3542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BC5DC6B-E911-22F3-E05C-CAD799BFA66A}"/>
                </a:ext>
              </a:extLst>
            </p:cNvPr>
            <p:cNvSpPr/>
            <p:nvPr/>
          </p:nvSpPr>
          <p:spPr>
            <a:xfrm>
              <a:off x="9440370" y="6431422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4105423D-2163-627D-8E69-EDE9EAB81B3A}"/>
                </a:ext>
              </a:extLst>
            </p:cNvPr>
            <p:cNvSpPr/>
            <p:nvPr/>
          </p:nvSpPr>
          <p:spPr>
            <a:xfrm>
              <a:off x="9462630" y="646291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FA408740-ADCB-318B-3A7D-59DB11EFF71C}"/>
                </a:ext>
              </a:extLst>
            </p:cNvPr>
            <p:cNvSpPr/>
            <p:nvPr/>
          </p:nvSpPr>
          <p:spPr>
            <a:xfrm>
              <a:off x="9310477" y="645735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6251BB44-676D-B59D-1D81-ED7F23838E5B}"/>
                </a:ext>
              </a:extLst>
            </p:cNvPr>
            <p:cNvSpPr/>
            <p:nvPr/>
          </p:nvSpPr>
          <p:spPr>
            <a:xfrm>
              <a:off x="9489063" y="6461144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F79BCEE0-5CAA-A6C6-533D-EA38456925F8}"/>
                </a:ext>
              </a:extLst>
            </p:cNvPr>
            <p:cNvSpPr/>
            <p:nvPr/>
          </p:nvSpPr>
          <p:spPr>
            <a:xfrm>
              <a:off x="9542563" y="6447864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8C6B09B-8D23-E7DF-597E-F756ABCA2D29}"/>
                </a:ext>
              </a:extLst>
            </p:cNvPr>
            <p:cNvSpPr/>
            <p:nvPr/>
          </p:nvSpPr>
          <p:spPr>
            <a:xfrm>
              <a:off x="9746065" y="645709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3FC1371-C867-41A2-109D-6966C9679AE4}"/>
                </a:ext>
              </a:extLst>
            </p:cNvPr>
            <p:cNvSpPr/>
            <p:nvPr/>
          </p:nvSpPr>
          <p:spPr>
            <a:xfrm>
              <a:off x="9609217" y="6432181"/>
              <a:ext cx="13154" cy="2529"/>
            </a:xfrm>
            <a:custGeom>
              <a:avLst/>
              <a:gdLst>
                <a:gd name="connsiteX0" fmla="*/ 0 w 13154"/>
                <a:gd name="connsiteY0" fmla="*/ 1138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1E472BA-5635-2018-CF65-638E3C78C734}"/>
                </a:ext>
              </a:extLst>
            </p:cNvPr>
            <p:cNvSpPr/>
            <p:nvPr/>
          </p:nvSpPr>
          <p:spPr>
            <a:xfrm>
              <a:off x="9821319" y="6450394"/>
              <a:ext cx="35286" cy="3414"/>
            </a:xfrm>
            <a:custGeom>
              <a:avLst/>
              <a:gdLst>
                <a:gd name="connsiteX0" fmla="*/ 8854 w 35286"/>
                <a:gd name="connsiteY0" fmla="*/ 1518 h 3414"/>
                <a:gd name="connsiteX1" fmla="*/ 0 w 35286"/>
                <a:gd name="connsiteY1" fmla="*/ 2909 h 3414"/>
                <a:gd name="connsiteX2" fmla="*/ 17706 w 35286"/>
                <a:gd name="connsiteY2" fmla="*/ 3162 h 3414"/>
                <a:gd name="connsiteX3" fmla="*/ 35287 w 35286"/>
                <a:gd name="connsiteY3" fmla="*/ 3414 h 3414"/>
                <a:gd name="connsiteX4" fmla="*/ 26560 w 35286"/>
                <a:gd name="connsiteY4" fmla="*/ 1644 h 3414"/>
                <a:gd name="connsiteX5" fmla="*/ 17706 w 35286"/>
                <a:gd name="connsiteY5" fmla="*/ 0 h 3414"/>
                <a:gd name="connsiteX6" fmla="*/ 8854 w 35286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4">
                  <a:moveTo>
                    <a:pt x="8854" y="1518"/>
                  </a:moveTo>
                  <a:lnTo>
                    <a:pt x="0" y="2909"/>
                  </a:lnTo>
                  <a:lnTo>
                    <a:pt x="17706" y="3162"/>
                  </a:lnTo>
                  <a:lnTo>
                    <a:pt x="35287" y="3414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AF2428FF-4970-8289-C5E4-F2277CB9C496}"/>
                </a:ext>
              </a:extLst>
            </p:cNvPr>
            <p:cNvSpPr/>
            <p:nvPr/>
          </p:nvSpPr>
          <p:spPr>
            <a:xfrm>
              <a:off x="9419852" y="6449333"/>
              <a:ext cx="35820" cy="2003"/>
            </a:xfrm>
            <a:custGeom>
              <a:avLst/>
              <a:gdLst>
                <a:gd name="connsiteX0" fmla="*/ 280 w 35820"/>
                <a:gd name="connsiteY0" fmla="*/ 1820 h 2003"/>
                <a:gd name="connsiteX1" fmla="*/ 35820 w 35820"/>
                <a:gd name="connsiteY1" fmla="*/ 428 h 2003"/>
                <a:gd name="connsiteX2" fmla="*/ 280 w 35820"/>
                <a:gd name="connsiteY2" fmla="*/ 1820 h 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3">
                  <a:moveTo>
                    <a:pt x="280" y="1820"/>
                  </a:moveTo>
                  <a:cubicBezTo>
                    <a:pt x="-2249" y="-204"/>
                    <a:pt x="12549" y="-331"/>
                    <a:pt x="35820" y="428"/>
                  </a:cubicBezTo>
                  <a:cubicBezTo>
                    <a:pt x="28106" y="1314"/>
                    <a:pt x="22414" y="2452"/>
                    <a:pt x="280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93290455-AABA-A980-BB65-C6FC11960606}"/>
                </a:ext>
              </a:extLst>
            </p:cNvPr>
            <p:cNvSpPr/>
            <p:nvPr/>
          </p:nvSpPr>
          <p:spPr>
            <a:xfrm>
              <a:off x="9419880" y="645715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90B975DA-5415-6CAA-5980-68ACF4B5AF27}"/>
                </a:ext>
              </a:extLst>
            </p:cNvPr>
            <p:cNvSpPr/>
            <p:nvPr/>
          </p:nvSpPr>
          <p:spPr>
            <a:xfrm>
              <a:off x="9420007" y="645209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B51A9B05-90F7-0C24-CD11-E0BAA5A5C7B7}"/>
                </a:ext>
              </a:extLst>
            </p:cNvPr>
            <p:cNvSpPr/>
            <p:nvPr/>
          </p:nvSpPr>
          <p:spPr>
            <a:xfrm>
              <a:off x="9803612" y="6454820"/>
              <a:ext cx="25564" cy="3110"/>
            </a:xfrm>
            <a:custGeom>
              <a:avLst/>
              <a:gdLst>
                <a:gd name="connsiteX0" fmla="*/ 0 w 25564"/>
                <a:gd name="connsiteY0" fmla="*/ 2909 h 3110"/>
                <a:gd name="connsiteX1" fmla="*/ 0 w 25564"/>
                <a:gd name="connsiteY1" fmla="*/ 0 h 3110"/>
                <a:gd name="connsiteX2" fmla="*/ 0 w 25564"/>
                <a:gd name="connsiteY2" fmla="*/ 2909 h 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10">
                  <a:moveTo>
                    <a:pt x="0" y="2909"/>
                  </a:moveTo>
                  <a:lnTo>
                    <a:pt x="0" y="0"/>
                  </a:lnTo>
                  <a:cubicBezTo>
                    <a:pt x="34149" y="0"/>
                    <a:pt x="34022" y="4047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C7E6EACF-846A-54D4-69CD-5ED3C122C2F1}"/>
                </a:ext>
              </a:extLst>
            </p:cNvPr>
            <p:cNvSpPr/>
            <p:nvPr/>
          </p:nvSpPr>
          <p:spPr>
            <a:xfrm>
              <a:off x="9725702" y="643066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0CEF8D98-D77F-804C-46C9-B7F0A183F74B}"/>
                </a:ext>
              </a:extLst>
            </p:cNvPr>
            <p:cNvSpPr/>
            <p:nvPr/>
          </p:nvSpPr>
          <p:spPr>
            <a:xfrm>
              <a:off x="9846615" y="646481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C6F45AF7-F0E3-6D0C-D16D-F1C4CD6AF145}"/>
                </a:ext>
              </a:extLst>
            </p:cNvPr>
            <p:cNvSpPr/>
            <p:nvPr/>
          </p:nvSpPr>
          <p:spPr>
            <a:xfrm>
              <a:off x="9788056" y="642218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ECB404C-51AC-1795-5585-1619CD65E3E1}"/>
                </a:ext>
              </a:extLst>
            </p:cNvPr>
            <p:cNvSpPr/>
            <p:nvPr/>
          </p:nvSpPr>
          <p:spPr>
            <a:xfrm>
              <a:off x="9971195" y="645874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AAC7D725-8E55-BDB0-62EF-2A31B3AD7450}"/>
                </a:ext>
              </a:extLst>
            </p:cNvPr>
            <p:cNvSpPr/>
            <p:nvPr/>
          </p:nvSpPr>
          <p:spPr>
            <a:xfrm>
              <a:off x="9885414" y="6421739"/>
              <a:ext cx="35822" cy="2979"/>
            </a:xfrm>
            <a:custGeom>
              <a:avLst/>
              <a:gdLst>
                <a:gd name="connsiteX0" fmla="*/ 35822 w 35822"/>
                <a:gd name="connsiteY0" fmla="*/ 2979 h 2979"/>
                <a:gd name="connsiteX1" fmla="*/ 282 w 35822"/>
                <a:gd name="connsiteY1" fmla="*/ 450 h 2979"/>
                <a:gd name="connsiteX2" fmla="*/ 35822 w 35822"/>
                <a:gd name="connsiteY2" fmla="*/ 70 h 2979"/>
                <a:gd name="connsiteX3" fmla="*/ 35822 w 35822"/>
                <a:gd name="connsiteY3" fmla="*/ 2979 h 2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2979">
                  <a:moveTo>
                    <a:pt x="35822" y="2979"/>
                  </a:moveTo>
                  <a:cubicBezTo>
                    <a:pt x="12424" y="2979"/>
                    <a:pt x="-2247" y="2220"/>
                    <a:pt x="282" y="450"/>
                  </a:cubicBezTo>
                  <a:cubicBezTo>
                    <a:pt x="8124" y="-56"/>
                    <a:pt x="20266" y="-56"/>
                    <a:pt x="35822" y="70"/>
                  </a:cubicBezTo>
                  <a:lnTo>
                    <a:pt x="35822" y="297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C1D3B8C-2B45-18D0-8A2D-992260A674E1}"/>
                </a:ext>
              </a:extLst>
            </p:cNvPr>
            <p:cNvSpPr/>
            <p:nvPr/>
          </p:nvSpPr>
          <p:spPr>
            <a:xfrm>
              <a:off x="10178238" y="646936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DEF5CB8-6246-3BBD-E728-85FFBFFE2646}"/>
                </a:ext>
              </a:extLst>
            </p:cNvPr>
            <p:cNvSpPr/>
            <p:nvPr/>
          </p:nvSpPr>
          <p:spPr>
            <a:xfrm>
              <a:off x="10122335" y="6465065"/>
              <a:ext cx="17832" cy="2276"/>
            </a:xfrm>
            <a:custGeom>
              <a:avLst/>
              <a:gdLst>
                <a:gd name="connsiteX0" fmla="*/ 17833 w 17832"/>
                <a:gd name="connsiteY0" fmla="*/ 2150 h 2276"/>
                <a:gd name="connsiteX1" fmla="*/ 0 w 17832"/>
                <a:gd name="connsiteY1" fmla="*/ 0 h 2276"/>
                <a:gd name="connsiteX2" fmla="*/ 17833 w 17832"/>
                <a:gd name="connsiteY2" fmla="*/ 759 h 2276"/>
                <a:gd name="connsiteX3" fmla="*/ 17833 w 1783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2" h="2276">
                  <a:moveTo>
                    <a:pt x="17833" y="2150"/>
                  </a:moveTo>
                  <a:cubicBezTo>
                    <a:pt x="-1139" y="2530"/>
                    <a:pt x="759" y="1139"/>
                    <a:pt x="0" y="0"/>
                  </a:cubicBezTo>
                  <a:cubicBezTo>
                    <a:pt x="7083" y="127"/>
                    <a:pt x="8854" y="759"/>
                    <a:pt x="17833" y="759"/>
                  </a:cubicBezTo>
                  <a:lnTo>
                    <a:pt x="17833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944F07C0-E1D1-1ADA-5FAF-C77F7312602F}"/>
                </a:ext>
              </a:extLst>
            </p:cNvPr>
            <p:cNvSpPr/>
            <p:nvPr/>
          </p:nvSpPr>
          <p:spPr>
            <a:xfrm>
              <a:off x="9290368" y="6446093"/>
              <a:ext cx="26686" cy="2529"/>
            </a:xfrm>
            <a:custGeom>
              <a:avLst/>
              <a:gdLst>
                <a:gd name="connsiteX0" fmla="*/ 0 w 26686"/>
                <a:gd name="connsiteY0" fmla="*/ 1265 h 2529"/>
                <a:gd name="connsiteX1" fmla="*/ 8979 w 26686"/>
                <a:gd name="connsiteY1" fmla="*/ 0 h 2529"/>
                <a:gd name="connsiteX2" fmla="*/ 26687 w 26686"/>
                <a:gd name="connsiteY2" fmla="*/ 379 h 2529"/>
                <a:gd name="connsiteX3" fmla="*/ 26687 w 26686"/>
                <a:gd name="connsiteY3" fmla="*/ 2530 h 2529"/>
                <a:gd name="connsiteX4" fmla="*/ 0 w 2668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529">
                  <a:moveTo>
                    <a:pt x="0" y="1265"/>
                  </a:moveTo>
                  <a:cubicBezTo>
                    <a:pt x="1518" y="759"/>
                    <a:pt x="8853" y="759"/>
                    <a:pt x="8979" y="0"/>
                  </a:cubicBezTo>
                  <a:lnTo>
                    <a:pt x="26687" y="379"/>
                  </a:lnTo>
                  <a:lnTo>
                    <a:pt x="26687" y="2530"/>
                  </a:lnTo>
                  <a:cubicBezTo>
                    <a:pt x="12141" y="2403"/>
                    <a:pt x="11129" y="1518"/>
                    <a:pt x="0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662A257-37E8-3D04-C035-E166E3D3F0CB}"/>
                </a:ext>
              </a:extLst>
            </p:cNvPr>
            <p:cNvSpPr/>
            <p:nvPr/>
          </p:nvSpPr>
          <p:spPr>
            <a:xfrm>
              <a:off x="9386877" y="6463674"/>
              <a:ext cx="36291" cy="2587"/>
            </a:xfrm>
            <a:custGeom>
              <a:avLst/>
              <a:gdLst>
                <a:gd name="connsiteX0" fmla="*/ 36291 w 36291"/>
                <a:gd name="connsiteY0" fmla="*/ 1518 h 2587"/>
                <a:gd name="connsiteX1" fmla="*/ 751 w 36291"/>
                <a:gd name="connsiteY1" fmla="*/ 0 h 2587"/>
                <a:gd name="connsiteX2" fmla="*/ 36291 w 36291"/>
                <a:gd name="connsiteY2" fmla="*/ 1518 h 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1" h="2587">
                  <a:moveTo>
                    <a:pt x="36291" y="1518"/>
                  </a:moveTo>
                  <a:cubicBezTo>
                    <a:pt x="34394" y="3668"/>
                    <a:pt x="-5952" y="2277"/>
                    <a:pt x="751" y="0"/>
                  </a:cubicBezTo>
                  <a:cubicBezTo>
                    <a:pt x="19217" y="127"/>
                    <a:pt x="24023" y="1012"/>
                    <a:pt x="3629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A309B63B-DDBC-1E28-7870-D5455C8AC9FC}"/>
                </a:ext>
              </a:extLst>
            </p:cNvPr>
            <p:cNvSpPr/>
            <p:nvPr/>
          </p:nvSpPr>
          <p:spPr>
            <a:xfrm>
              <a:off x="9428455" y="6431811"/>
              <a:ext cx="31975" cy="2090"/>
            </a:xfrm>
            <a:custGeom>
              <a:avLst/>
              <a:gdLst>
                <a:gd name="connsiteX0" fmla="*/ 3440 w 31975"/>
                <a:gd name="connsiteY0" fmla="*/ 1634 h 2090"/>
                <a:gd name="connsiteX1" fmla="*/ 30127 w 31975"/>
                <a:gd name="connsiteY1" fmla="*/ 1634 h 2090"/>
                <a:gd name="connsiteX2" fmla="*/ 3440 w 31975"/>
                <a:gd name="connsiteY2" fmla="*/ 1634 h 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90">
                  <a:moveTo>
                    <a:pt x="3440" y="1634"/>
                  </a:moveTo>
                  <a:cubicBezTo>
                    <a:pt x="-14266" y="-10"/>
                    <a:pt x="42775" y="-1022"/>
                    <a:pt x="30127" y="1634"/>
                  </a:cubicBezTo>
                  <a:cubicBezTo>
                    <a:pt x="28610" y="1888"/>
                    <a:pt x="11156" y="2520"/>
                    <a:pt x="3440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6AD3E11A-9798-8468-5F0C-0FA920141E8D}"/>
                </a:ext>
              </a:extLst>
            </p:cNvPr>
            <p:cNvSpPr/>
            <p:nvPr/>
          </p:nvSpPr>
          <p:spPr>
            <a:xfrm>
              <a:off x="9431516" y="6445208"/>
              <a:ext cx="36311" cy="3372"/>
            </a:xfrm>
            <a:custGeom>
              <a:avLst/>
              <a:gdLst>
                <a:gd name="connsiteX0" fmla="*/ 0 w 36311"/>
                <a:gd name="connsiteY0" fmla="*/ 2910 h 3372"/>
                <a:gd name="connsiteX1" fmla="*/ 0 w 36311"/>
                <a:gd name="connsiteY1" fmla="*/ 0 h 3372"/>
                <a:gd name="connsiteX2" fmla="*/ 35540 w 36311"/>
                <a:gd name="connsiteY2" fmla="*/ 885 h 3372"/>
                <a:gd name="connsiteX3" fmla="*/ 0 w 36311"/>
                <a:gd name="connsiteY3" fmla="*/ 2910 h 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372">
                  <a:moveTo>
                    <a:pt x="0" y="2910"/>
                  </a:moveTo>
                  <a:lnTo>
                    <a:pt x="0" y="0"/>
                  </a:lnTo>
                  <a:cubicBezTo>
                    <a:pt x="0" y="0"/>
                    <a:pt x="35540" y="885"/>
                    <a:pt x="35540" y="885"/>
                  </a:cubicBezTo>
                  <a:cubicBezTo>
                    <a:pt x="39587" y="3289"/>
                    <a:pt x="27699" y="3921"/>
                    <a:pt x="0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FB8EF070-AEB4-B278-139F-1080CB82122B}"/>
                </a:ext>
              </a:extLst>
            </p:cNvPr>
            <p:cNvSpPr/>
            <p:nvPr/>
          </p:nvSpPr>
          <p:spPr>
            <a:xfrm>
              <a:off x="9530042" y="645671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7680A2FC-FACB-817F-4669-67EF57F0D940}"/>
                </a:ext>
              </a:extLst>
            </p:cNvPr>
            <p:cNvSpPr/>
            <p:nvPr/>
          </p:nvSpPr>
          <p:spPr>
            <a:xfrm>
              <a:off x="9651223" y="6445564"/>
              <a:ext cx="27302" cy="1541"/>
            </a:xfrm>
            <a:custGeom>
              <a:avLst/>
              <a:gdLst>
                <a:gd name="connsiteX0" fmla="*/ 616 w 27302"/>
                <a:gd name="connsiteY0" fmla="*/ 1162 h 1541"/>
                <a:gd name="connsiteX1" fmla="*/ 27303 w 27302"/>
                <a:gd name="connsiteY1" fmla="*/ 276 h 1541"/>
                <a:gd name="connsiteX2" fmla="*/ 18323 w 27302"/>
                <a:gd name="connsiteY2" fmla="*/ 1541 h 1541"/>
                <a:gd name="connsiteX3" fmla="*/ 489 w 27302"/>
                <a:gd name="connsiteY3" fmla="*/ 1162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541">
                  <a:moveTo>
                    <a:pt x="616" y="1162"/>
                  </a:moveTo>
                  <a:cubicBezTo>
                    <a:pt x="-3431" y="-483"/>
                    <a:pt x="13264" y="23"/>
                    <a:pt x="27303" y="276"/>
                  </a:cubicBezTo>
                  <a:cubicBezTo>
                    <a:pt x="25406" y="909"/>
                    <a:pt x="18450" y="782"/>
                    <a:pt x="18323" y="1541"/>
                  </a:cubicBezTo>
                  <a:lnTo>
                    <a:pt x="489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151B6277-1993-7855-5E7D-47E1AF8EBB21}"/>
                </a:ext>
              </a:extLst>
            </p:cNvPr>
            <p:cNvSpPr/>
            <p:nvPr/>
          </p:nvSpPr>
          <p:spPr>
            <a:xfrm>
              <a:off x="9805003" y="6452544"/>
              <a:ext cx="23440" cy="2402"/>
            </a:xfrm>
            <a:custGeom>
              <a:avLst/>
              <a:gdLst>
                <a:gd name="connsiteX0" fmla="*/ 0 w 23440"/>
                <a:gd name="connsiteY0" fmla="*/ 1518 h 2402"/>
                <a:gd name="connsiteX1" fmla="*/ 0 w 23440"/>
                <a:gd name="connsiteY1" fmla="*/ 0 h 2402"/>
                <a:gd name="connsiteX2" fmla="*/ 0 w 23440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40" h="2402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316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B90A0D7-77EE-1144-69D9-88BCCF67B6FB}"/>
                </a:ext>
              </a:extLst>
            </p:cNvPr>
            <p:cNvSpPr/>
            <p:nvPr/>
          </p:nvSpPr>
          <p:spPr>
            <a:xfrm>
              <a:off x="9671950" y="6473665"/>
              <a:ext cx="23439" cy="2347"/>
            </a:xfrm>
            <a:custGeom>
              <a:avLst/>
              <a:gdLst>
                <a:gd name="connsiteX0" fmla="*/ 0 w 23439"/>
                <a:gd name="connsiteY0" fmla="*/ 1391 h 2347"/>
                <a:gd name="connsiteX1" fmla="*/ 0 w 23439"/>
                <a:gd name="connsiteY1" fmla="*/ 0 h 2347"/>
                <a:gd name="connsiteX2" fmla="*/ 0 w 23439"/>
                <a:gd name="connsiteY2" fmla="*/ 1391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347">
                  <a:moveTo>
                    <a:pt x="0" y="1391"/>
                  </a:moveTo>
                  <a:lnTo>
                    <a:pt x="0" y="0"/>
                  </a:lnTo>
                  <a:cubicBezTo>
                    <a:pt x="43382" y="0"/>
                    <a:pt x="16315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8A033623-3ABA-764E-9A79-32B21EE9B922}"/>
                </a:ext>
              </a:extLst>
            </p:cNvPr>
            <p:cNvSpPr/>
            <p:nvPr/>
          </p:nvSpPr>
          <p:spPr>
            <a:xfrm>
              <a:off x="9680178" y="6468361"/>
              <a:ext cx="36290" cy="2901"/>
            </a:xfrm>
            <a:custGeom>
              <a:avLst/>
              <a:gdLst>
                <a:gd name="connsiteX0" fmla="*/ 36291 w 36290"/>
                <a:gd name="connsiteY0" fmla="*/ 1763 h 2901"/>
                <a:gd name="connsiteX1" fmla="*/ 751 w 36290"/>
                <a:gd name="connsiteY1" fmla="*/ 371 h 2901"/>
                <a:gd name="connsiteX2" fmla="*/ 36291 w 36290"/>
                <a:gd name="connsiteY2" fmla="*/ 1763 h 2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901">
                  <a:moveTo>
                    <a:pt x="36291" y="1763"/>
                  </a:moveTo>
                  <a:cubicBezTo>
                    <a:pt x="34394" y="3913"/>
                    <a:pt x="-5952" y="2774"/>
                    <a:pt x="751" y="371"/>
                  </a:cubicBezTo>
                  <a:cubicBezTo>
                    <a:pt x="18963" y="-767"/>
                    <a:pt x="18205" y="1004"/>
                    <a:pt x="36291" y="17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8A9B59A1-757D-55A3-665F-AE3696EAD512}"/>
                </a:ext>
              </a:extLst>
            </p:cNvPr>
            <p:cNvSpPr/>
            <p:nvPr/>
          </p:nvSpPr>
          <p:spPr>
            <a:xfrm>
              <a:off x="9690162" y="644988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DC13E45-9CB4-22C0-810F-AB75E3662A16}"/>
                </a:ext>
              </a:extLst>
            </p:cNvPr>
            <p:cNvSpPr/>
            <p:nvPr/>
          </p:nvSpPr>
          <p:spPr>
            <a:xfrm>
              <a:off x="9698195" y="6461301"/>
              <a:ext cx="35965" cy="3890"/>
            </a:xfrm>
            <a:custGeom>
              <a:avLst/>
              <a:gdLst>
                <a:gd name="connsiteX0" fmla="*/ 568 w 35965"/>
                <a:gd name="connsiteY0" fmla="*/ 3385 h 3890"/>
                <a:gd name="connsiteX1" fmla="*/ 27381 w 35965"/>
                <a:gd name="connsiteY1" fmla="*/ 223 h 3890"/>
                <a:gd name="connsiteX2" fmla="*/ 27381 w 35965"/>
                <a:gd name="connsiteY2" fmla="*/ 3890 h 3890"/>
                <a:gd name="connsiteX3" fmla="*/ 694 w 35965"/>
                <a:gd name="connsiteY3" fmla="*/ 3385 h 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65" h="3890">
                  <a:moveTo>
                    <a:pt x="568" y="3385"/>
                  </a:moveTo>
                  <a:cubicBezTo>
                    <a:pt x="-1203" y="1234"/>
                    <a:pt x="-444" y="-663"/>
                    <a:pt x="27381" y="223"/>
                  </a:cubicBezTo>
                  <a:cubicBezTo>
                    <a:pt x="38890" y="1361"/>
                    <a:pt x="38764" y="3132"/>
                    <a:pt x="27381" y="3890"/>
                  </a:cubicBezTo>
                  <a:lnTo>
                    <a:pt x="694" y="33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FBF27AF4-B5BC-E0B4-D354-BDD004687518}"/>
                </a:ext>
              </a:extLst>
            </p:cNvPr>
            <p:cNvSpPr/>
            <p:nvPr/>
          </p:nvSpPr>
          <p:spPr>
            <a:xfrm>
              <a:off x="9941852" y="6376126"/>
              <a:ext cx="44267" cy="5213"/>
            </a:xfrm>
            <a:custGeom>
              <a:avLst/>
              <a:gdLst>
                <a:gd name="connsiteX0" fmla="*/ 0 w 44267"/>
                <a:gd name="connsiteY0" fmla="*/ 5084 h 5213"/>
                <a:gd name="connsiteX1" fmla="*/ 0 w 44267"/>
                <a:gd name="connsiteY1" fmla="*/ 25 h 5213"/>
                <a:gd name="connsiteX2" fmla="*/ 44267 w 44267"/>
                <a:gd name="connsiteY2" fmla="*/ 2555 h 5213"/>
                <a:gd name="connsiteX3" fmla="*/ 0 w 44267"/>
                <a:gd name="connsiteY3" fmla="*/ 5084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67" h="5213">
                  <a:moveTo>
                    <a:pt x="0" y="5084"/>
                  </a:moveTo>
                  <a:lnTo>
                    <a:pt x="0" y="25"/>
                  </a:lnTo>
                  <a:cubicBezTo>
                    <a:pt x="32126" y="-354"/>
                    <a:pt x="4047" y="3693"/>
                    <a:pt x="44267" y="2555"/>
                  </a:cubicBezTo>
                  <a:cubicBezTo>
                    <a:pt x="42370" y="4579"/>
                    <a:pt x="28711" y="5590"/>
                    <a:pt x="0" y="50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199601CE-9816-D911-696B-E8DF075AC33B}"/>
                </a:ext>
              </a:extLst>
            </p:cNvPr>
            <p:cNvSpPr/>
            <p:nvPr/>
          </p:nvSpPr>
          <p:spPr>
            <a:xfrm>
              <a:off x="9840164" y="6429145"/>
              <a:ext cx="118889" cy="26433"/>
            </a:xfrm>
            <a:custGeom>
              <a:avLst/>
              <a:gdLst>
                <a:gd name="connsiteX0" fmla="*/ 885 w 118889"/>
                <a:gd name="connsiteY0" fmla="*/ 2656 h 26433"/>
                <a:gd name="connsiteX1" fmla="*/ 8474 w 118889"/>
                <a:gd name="connsiteY1" fmla="*/ 8727 h 26433"/>
                <a:gd name="connsiteX2" fmla="*/ 15177 w 118889"/>
                <a:gd name="connsiteY2" fmla="*/ 11889 h 26433"/>
                <a:gd name="connsiteX3" fmla="*/ 34781 w 118889"/>
                <a:gd name="connsiteY3" fmla="*/ 12142 h 26433"/>
                <a:gd name="connsiteX4" fmla="*/ 54385 w 118889"/>
                <a:gd name="connsiteY4" fmla="*/ 12395 h 26433"/>
                <a:gd name="connsiteX5" fmla="*/ 46165 w 118889"/>
                <a:gd name="connsiteY5" fmla="*/ 14671 h 26433"/>
                <a:gd name="connsiteX6" fmla="*/ 37943 w 118889"/>
                <a:gd name="connsiteY6" fmla="*/ 16948 h 26433"/>
                <a:gd name="connsiteX7" fmla="*/ 52741 w 118889"/>
                <a:gd name="connsiteY7" fmla="*/ 16948 h 26433"/>
                <a:gd name="connsiteX8" fmla="*/ 67539 w 118889"/>
                <a:gd name="connsiteY8" fmla="*/ 17327 h 26433"/>
                <a:gd name="connsiteX9" fmla="*/ 59697 w 118889"/>
                <a:gd name="connsiteY9" fmla="*/ 19604 h 26433"/>
                <a:gd name="connsiteX10" fmla="*/ 51855 w 118889"/>
                <a:gd name="connsiteY10" fmla="*/ 21881 h 26433"/>
                <a:gd name="connsiteX11" fmla="*/ 29090 w 118889"/>
                <a:gd name="connsiteY11" fmla="*/ 20363 h 26433"/>
                <a:gd name="connsiteX12" fmla="*/ 6324 w 118889"/>
                <a:gd name="connsiteY12" fmla="*/ 18845 h 26433"/>
                <a:gd name="connsiteX13" fmla="*/ 29596 w 118889"/>
                <a:gd name="connsiteY13" fmla="*/ 22640 h 26433"/>
                <a:gd name="connsiteX14" fmla="*/ 52741 w 118889"/>
                <a:gd name="connsiteY14" fmla="*/ 26434 h 26433"/>
                <a:gd name="connsiteX15" fmla="*/ 85878 w 118889"/>
                <a:gd name="connsiteY15" fmla="*/ 25675 h 26433"/>
                <a:gd name="connsiteX16" fmla="*/ 118889 w 118889"/>
                <a:gd name="connsiteY16" fmla="*/ 23272 h 26433"/>
                <a:gd name="connsiteX17" fmla="*/ 79175 w 118889"/>
                <a:gd name="connsiteY17" fmla="*/ 15683 h 26433"/>
                <a:gd name="connsiteX18" fmla="*/ 39714 w 118889"/>
                <a:gd name="connsiteY18" fmla="*/ 9486 h 26433"/>
                <a:gd name="connsiteX19" fmla="*/ 39714 w 118889"/>
                <a:gd name="connsiteY19" fmla="*/ 6324 h 26433"/>
                <a:gd name="connsiteX20" fmla="*/ 39714 w 118889"/>
                <a:gd name="connsiteY20" fmla="*/ 3289 h 26433"/>
                <a:gd name="connsiteX21" fmla="*/ 19857 w 118889"/>
                <a:gd name="connsiteY21" fmla="*/ 1644 h 26433"/>
                <a:gd name="connsiteX22" fmla="*/ 0 w 118889"/>
                <a:gd name="connsiteY22" fmla="*/ 0 h 26433"/>
                <a:gd name="connsiteX23" fmla="*/ 1012 w 118889"/>
                <a:gd name="connsiteY23" fmla="*/ 2909 h 2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8889" h="26433">
                  <a:moveTo>
                    <a:pt x="885" y="2656"/>
                  </a:moveTo>
                  <a:cubicBezTo>
                    <a:pt x="1391" y="4300"/>
                    <a:pt x="4806" y="7083"/>
                    <a:pt x="8474" y="8727"/>
                  </a:cubicBezTo>
                  <a:lnTo>
                    <a:pt x="15177" y="11889"/>
                  </a:lnTo>
                  <a:lnTo>
                    <a:pt x="34781" y="12142"/>
                  </a:lnTo>
                  <a:lnTo>
                    <a:pt x="54385" y="12395"/>
                  </a:lnTo>
                  <a:lnTo>
                    <a:pt x="46165" y="14671"/>
                  </a:lnTo>
                  <a:lnTo>
                    <a:pt x="37943" y="16948"/>
                  </a:lnTo>
                  <a:lnTo>
                    <a:pt x="52741" y="16948"/>
                  </a:lnTo>
                  <a:cubicBezTo>
                    <a:pt x="52741" y="16948"/>
                    <a:pt x="67539" y="17327"/>
                    <a:pt x="67539" y="17327"/>
                  </a:cubicBezTo>
                  <a:lnTo>
                    <a:pt x="59697" y="19604"/>
                  </a:lnTo>
                  <a:lnTo>
                    <a:pt x="51855" y="21881"/>
                  </a:lnTo>
                  <a:lnTo>
                    <a:pt x="29090" y="20363"/>
                  </a:lnTo>
                  <a:lnTo>
                    <a:pt x="6324" y="18845"/>
                  </a:lnTo>
                  <a:lnTo>
                    <a:pt x="29596" y="22640"/>
                  </a:lnTo>
                  <a:lnTo>
                    <a:pt x="52741" y="26434"/>
                  </a:lnTo>
                  <a:lnTo>
                    <a:pt x="85878" y="25675"/>
                  </a:lnTo>
                  <a:cubicBezTo>
                    <a:pt x="104091" y="25169"/>
                    <a:pt x="119015" y="24157"/>
                    <a:pt x="118889" y="23272"/>
                  </a:cubicBezTo>
                  <a:cubicBezTo>
                    <a:pt x="118889" y="22386"/>
                    <a:pt x="101055" y="18972"/>
                    <a:pt x="79175" y="15683"/>
                  </a:cubicBezTo>
                  <a:lnTo>
                    <a:pt x="39714" y="9486"/>
                  </a:lnTo>
                  <a:lnTo>
                    <a:pt x="39714" y="6324"/>
                  </a:lnTo>
                  <a:cubicBezTo>
                    <a:pt x="39714" y="6324"/>
                    <a:pt x="39714" y="3289"/>
                    <a:pt x="39714" y="3289"/>
                  </a:cubicBezTo>
                  <a:lnTo>
                    <a:pt x="19857" y="1644"/>
                  </a:lnTo>
                  <a:lnTo>
                    <a:pt x="0" y="0"/>
                  </a:lnTo>
                  <a:lnTo>
                    <a:pt x="1012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921E2E5D-E4DF-D969-FFAB-C49342406D05}"/>
                </a:ext>
              </a:extLst>
            </p:cNvPr>
            <p:cNvSpPr/>
            <p:nvPr/>
          </p:nvSpPr>
          <p:spPr>
            <a:xfrm>
              <a:off x="9623382" y="6418774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4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209087D0-AC79-B88F-06F4-31372F572ED1}"/>
                </a:ext>
              </a:extLst>
            </p:cNvPr>
            <p:cNvSpPr/>
            <p:nvPr/>
          </p:nvSpPr>
          <p:spPr>
            <a:xfrm>
              <a:off x="9801462" y="6463547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9C468C7B-D935-8588-26DA-772D669A60A0}"/>
                </a:ext>
              </a:extLst>
            </p:cNvPr>
            <p:cNvSpPr/>
            <p:nvPr/>
          </p:nvSpPr>
          <p:spPr>
            <a:xfrm>
              <a:off x="9679286" y="6440655"/>
              <a:ext cx="22006" cy="7335"/>
            </a:xfrm>
            <a:custGeom>
              <a:avLst/>
              <a:gdLst>
                <a:gd name="connsiteX0" fmla="*/ 0 w 22006"/>
                <a:gd name="connsiteY0" fmla="*/ 3541 h 7335"/>
                <a:gd name="connsiteX1" fmla="*/ 0 w 22006"/>
                <a:gd name="connsiteY1" fmla="*/ 7083 h 7335"/>
                <a:gd name="connsiteX2" fmla="*/ 10877 w 22006"/>
                <a:gd name="connsiteY2" fmla="*/ 7336 h 7335"/>
                <a:gd name="connsiteX3" fmla="*/ 22007 w 22006"/>
                <a:gd name="connsiteY3" fmla="*/ 5312 h 7335"/>
                <a:gd name="connsiteX4" fmla="*/ 11003 w 22006"/>
                <a:gd name="connsiteY4" fmla="*/ 1518 h 7335"/>
                <a:gd name="connsiteX5" fmla="*/ 0 w 22006"/>
                <a:gd name="connsiteY5" fmla="*/ 0 h 7335"/>
                <a:gd name="connsiteX6" fmla="*/ 0 w 22006"/>
                <a:gd name="connsiteY6" fmla="*/ 3541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06" h="7335">
                  <a:moveTo>
                    <a:pt x="0" y="3541"/>
                  </a:moveTo>
                  <a:lnTo>
                    <a:pt x="0" y="7083"/>
                  </a:lnTo>
                  <a:cubicBezTo>
                    <a:pt x="0" y="7083"/>
                    <a:pt x="10877" y="7336"/>
                    <a:pt x="10877" y="7336"/>
                  </a:cubicBezTo>
                  <a:cubicBezTo>
                    <a:pt x="17074" y="7336"/>
                    <a:pt x="22007" y="6450"/>
                    <a:pt x="22007" y="5312"/>
                  </a:cubicBezTo>
                  <a:cubicBezTo>
                    <a:pt x="22007" y="4047"/>
                    <a:pt x="17074" y="2403"/>
                    <a:pt x="11003" y="1518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40538D0A-9AD7-DB20-4709-BC41881AB953}"/>
                </a:ext>
              </a:extLst>
            </p:cNvPr>
            <p:cNvSpPr/>
            <p:nvPr/>
          </p:nvSpPr>
          <p:spPr>
            <a:xfrm>
              <a:off x="9666131" y="6414980"/>
              <a:ext cx="55523" cy="12900"/>
            </a:xfrm>
            <a:custGeom>
              <a:avLst/>
              <a:gdLst>
                <a:gd name="connsiteX0" fmla="*/ 8095 w 55523"/>
                <a:gd name="connsiteY0" fmla="*/ 8727 h 12900"/>
                <a:gd name="connsiteX1" fmla="*/ 0 w 55523"/>
                <a:gd name="connsiteY1" fmla="*/ 12395 h 12900"/>
                <a:gd name="connsiteX2" fmla="*/ 14545 w 55523"/>
                <a:gd name="connsiteY2" fmla="*/ 12648 h 12900"/>
                <a:gd name="connsiteX3" fmla="*/ 29216 w 55523"/>
                <a:gd name="connsiteY3" fmla="*/ 12901 h 12900"/>
                <a:gd name="connsiteX4" fmla="*/ 29216 w 55523"/>
                <a:gd name="connsiteY4" fmla="*/ 10371 h 12900"/>
                <a:gd name="connsiteX5" fmla="*/ 29216 w 55523"/>
                <a:gd name="connsiteY5" fmla="*/ 7842 h 12900"/>
                <a:gd name="connsiteX6" fmla="*/ 42370 w 55523"/>
                <a:gd name="connsiteY6" fmla="*/ 9612 h 12900"/>
                <a:gd name="connsiteX7" fmla="*/ 55524 w 55523"/>
                <a:gd name="connsiteY7" fmla="*/ 11383 h 12900"/>
                <a:gd name="connsiteX8" fmla="*/ 55524 w 55523"/>
                <a:gd name="connsiteY8" fmla="*/ 9106 h 12900"/>
                <a:gd name="connsiteX9" fmla="*/ 35793 w 55523"/>
                <a:gd name="connsiteY9" fmla="*/ 3415 h 12900"/>
                <a:gd name="connsiteX10" fmla="*/ 16063 w 55523"/>
                <a:gd name="connsiteY10" fmla="*/ 0 h 12900"/>
                <a:gd name="connsiteX11" fmla="*/ 16063 w 55523"/>
                <a:gd name="connsiteY11" fmla="*/ 2529 h 12900"/>
                <a:gd name="connsiteX12" fmla="*/ 7842 w 55523"/>
                <a:gd name="connsiteY12" fmla="*/ 8727 h 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523" h="12900">
                  <a:moveTo>
                    <a:pt x="8095" y="8727"/>
                  </a:moveTo>
                  <a:lnTo>
                    <a:pt x="0" y="12395"/>
                  </a:lnTo>
                  <a:lnTo>
                    <a:pt x="14545" y="12648"/>
                  </a:lnTo>
                  <a:lnTo>
                    <a:pt x="29216" y="12901"/>
                  </a:lnTo>
                  <a:lnTo>
                    <a:pt x="29216" y="10371"/>
                  </a:lnTo>
                  <a:cubicBezTo>
                    <a:pt x="29216" y="10371"/>
                    <a:pt x="29216" y="7842"/>
                    <a:pt x="29216" y="7842"/>
                  </a:cubicBezTo>
                  <a:lnTo>
                    <a:pt x="42370" y="9612"/>
                  </a:lnTo>
                  <a:lnTo>
                    <a:pt x="55524" y="11383"/>
                  </a:lnTo>
                  <a:lnTo>
                    <a:pt x="55524" y="9106"/>
                  </a:lnTo>
                  <a:cubicBezTo>
                    <a:pt x="55524" y="7842"/>
                    <a:pt x="46670" y="5312"/>
                    <a:pt x="35793" y="3415"/>
                  </a:cubicBezTo>
                  <a:lnTo>
                    <a:pt x="16063" y="0"/>
                  </a:lnTo>
                  <a:lnTo>
                    <a:pt x="16063" y="2529"/>
                  </a:lnTo>
                  <a:cubicBezTo>
                    <a:pt x="16063" y="3921"/>
                    <a:pt x="12269" y="6703"/>
                    <a:pt x="7842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0185659-A42C-C2B8-B0BC-0B4D428CE1A5}"/>
                </a:ext>
              </a:extLst>
            </p:cNvPr>
            <p:cNvSpPr/>
            <p:nvPr/>
          </p:nvSpPr>
          <p:spPr>
            <a:xfrm>
              <a:off x="9761748" y="642446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BAB59472-150B-E019-191C-0DC6227720E4}"/>
                </a:ext>
              </a:extLst>
            </p:cNvPr>
            <p:cNvSpPr/>
            <p:nvPr/>
          </p:nvSpPr>
          <p:spPr>
            <a:xfrm>
              <a:off x="9854330" y="6435469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7A297066-1416-1B40-DD5B-CA44B3BC65DE}"/>
                </a:ext>
              </a:extLst>
            </p:cNvPr>
            <p:cNvSpPr/>
            <p:nvPr/>
          </p:nvSpPr>
          <p:spPr>
            <a:xfrm>
              <a:off x="9859053" y="6431113"/>
              <a:ext cx="46411" cy="4229"/>
            </a:xfrm>
            <a:custGeom>
              <a:avLst/>
              <a:gdLst>
                <a:gd name="connsiteX0" fmla="*/ 969 w 46411"/>
                <a:gd name="connsiteY0" fmla="*/ 183 h 4229"/>
                <a:gd name="connsiteX1" fmla="*/ 16525 w 46411"/>
                <a:gd name="connsiteY1" fmla="*/ 3218 h 4229"/>
                <a:gd name="connsiteX2" fmla="*/ 45489 w 46411"/>
                <a:gd name="connsiteY2" fmla="*/ 3977 h 4229"/>
                <a:gd name="connsiteX3" fmla="*/ 29805 w 46411"/>
                <a:gd name="connsiteY3" fmla="*/ 1068 h 4229"/>
                <a:gd name="connsiteX4" fmla="*/ 842 w 46411"/>
                <a:gd name="connsiteY4" fmla="*/ 309 h 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11" h="4229">
                  <a:moveTo>
                    <a:pt x="969" y="183"/>
                  </a:moveTo>
                  <a:cubicBezTo>
                    <a:pt x="-2699" y="815"/>
                    <a:pt x="4384" y="2080"/>
                    <a:pt x="16525" y="3218"/>
                  </a:cubicBezTo>
                  <a:cubicBezTo>
                    <a:pt x="28794" y="4230"/>
                    <a:pt x="41821" y="4483"/>
                    <a:pt x="45489" y="3977"/>
                  </a:cubicBezTo>
                  <a:cubicBezTo>
                    <a:pt x="49030" y="3345"/>
                    <a:pt x="42074" y="2080"/>
                    <a:pt x="29805" y="1068"/>
                  </a:cubicBezTo>
                  <a:cubicBezTo>
                    <a:pt x="17411" y="56"/>
                    <a:pt x="4510" y="-323"/>
                    <a:pt x="842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A69D9978-812C-9D63-CB6B-76AA5A98718F}"/>
                </a:ext>
              </a:extLst>
            </p:cNvPr>
            <p:cNvSpPr/>
            <p:nvPr/>
          </p:nvSpPr>
          <p:spPr>
            <a:xfrm>
              <a:off x="10112471" y="6459500"/>
              <a:ext cx="13153" cy="2529"/>
            </a:xfrm>
            <a:custGeom>
              <a:avLst/>
              <a:gdLst>
                <a:gd name="connsiteX0" fmla="*/ 0 w 13153"/>
                <a:gd name="connsiteY0" fmla="*/ 1265 h 2529"/>
                <a:gd name="connsiteX1" fmla="*/ 6576 w 13153"/>
                <a:gd name="connsiteY1" fmla="*/ 2530 h 2529"/>
                <a:gd name="connsiteX2" fmla="*/ 13153 w 13153"/>
                <a:gd name="connsiteY2" fmla="*/ 1265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5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586095CB-EC76-1700-5F8C-90922B0D8EFC}"/>
                </a:ext>
              </a:extLst>
            </p:cNvPr>
            <p:cNvSpPr/>
            <p:nvPr/>
          </p:nvSpPr>
          <p:spPr>
            <a:xfrm>
              <a:off x="9284169" y="6461903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036" y="2277"/>
                    <a:pt x="6704" y="2403"/>
                  </a:cubicBezTo>
                  <a:cubicBezTo>
                    <a:pt x="10371" y="2403"/>
                    <a:pt x="13281" y="2024"/>
                    <a:pt x="13281" y="1391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328CD009-914B-71A6-BDE5-B2F2B98AA156}"/>
                </a:ext>
              </a:extLst>
            </p:cNvPr>
            <p:cNvSpPr/>
            <p:nvPr/>
          </p:nvSpPr>
          <p:spPr>
            <a:xfrm>
              <a:off x="10152310" y="6464306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4 w 13279"/>
                <a:gd name="connsiteY1" fmla="*/ 2403 h 2403"/>
                <a:gd name="connsiteX2" fmla="*/ 13280 w 13279"/>
                <a:gd name="connsiteY2" fmla="*/ 1139 h 2403"/>
                <a:gd name="connsiteX3" fmla="*/ 6704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2B6EC782-584C-D4CB-489F-4702BAFDBDF1}"/>
                </a:ext>
              </a:extLst>
            </p:cNvPr>
            <p:cNvSpPr/>
            <p:nvPr/>
          </p:nvSpPr>
          <p:spPr>
            <a:xfrm>
              <a:off x="10152310" y="6456954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704 w 13279"/>
                <a:gd name="connsiteY1" fmla="*/ 2419 h 2435"/>
                <a:gd name="connsiteX2" fmla="*/ 13280 w 13279"/>
                <a:gd name="connsiteY2" fmla="*/ 1155 h 2435"/>
                <a:gd name="connsiteX3" fmla="*/ 6704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3035" y="2546"/>
                    <a:pt x="6704" y="2419"/>
                  </a:cubicBezTo>
                  <a:cubicBezTo>
                    <a:pt x="10371" y="2419"/>
                    <a:pt x="13280" y="1914"/>
                    <a:pt x="13280" y="1155"/>
                  </a:cubicBezTo>
                  <a:cubicBezTo>
                    <a:pt x="13280" y="523"/>
                    <a:pt x="10371" y="-110"/>
                    <a:pt x="6704" y="16"/>
                  </a:cubicBezTo>
                  <a:cubicBezTo>
                    <a:pt x="3035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83CEBA1-CB73-DFCF-9DFE-D1AB802551B3}"/>
                </a:ext>
              </a:extLst>
            </p:cNvPr>
            <p:cNvSpPr/>
            <p:nvPr/>
          </p:nvSpPr>
          <p:spPr>
            <a:xfrm>
              <a:off x="9413303" y="6436734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668 h 6450"/>
                <a:gd name="connsiteX4" fmla="*/ 8980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668"/>
                  </a:lnTo>
                  <a:lnTo>
                    <a:pt x="8980" y="1770"/>
                  </a:lnTo>
                  <a:lnTo>
                    <a:pt x="127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73238C54-B511-7E26-E546-8CFF1D117CA6}"/>
                </a:ext>
              </a:extLst>
            </p:cNvPr>
            <p:cNvSpPr/>
            <p:nvPr/>
          </p:nvSpPr>
          <p:spPr>
            <a:xfrm>
              <a:off x="9310730" y="646013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2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4F08FD9-823E-B844-A66F-618C05DDB83B}"/>
                </a:ext>
              </a:extLst>
            </p:cNvPr>
            <p:cNvSpPr/>
            <p:nvPr/>
          </p:nvSpPr>
          <p:spPr>
            <a:xfrm>
              <a:off x="10179630" y="6453935"/>
              <a:ext cx="51349" cy="8473"/>
            </a:xfrm>
            <a:custGeom>
              <a:avLst/>
              <a:gdLst>
                <a:gd name="connsiteX0" fmla="*/ 14418 w 51349"/>
                <a:gd name="connsiteY0" fmla="*/ 885 h 8473"/>
                <a:gd name="connsiteX1" fmla="*/ 0 w 51349"/>
                <a:gd name="connsiteY1" fmla="*/ 1897 h 8473"/>
                <a:gd name="connsiteX2" fmla="*/ 11383 w 51349"/>
                <a:gd name="connsiteY2" fmla="*/ 5186 h 8473"/>
                <a:gd name="connsiteX3" fmla="*/ 22639 w 51349"/>
                <a:gd name="connsiteY3" fmla="*/ 8474 h 8473"/>
                <a:gd name="connsiteX4" fmla="*/ 37058 w 51349"/>
                <a:gd name="connsiteY4" fmla="*/ 7463 h 8473"/>
                <a:gd name="connsiteX5" fmla="*/ 51350 w 51349"/>
                <a:gd name="connsiteY5" fmla="*/ 6450 h 8473"/>
                <a:gd name="connsiteX6" fmla="*/ 40093 w 51349"/>
                <a:gd name="connsiteY6" fmla="*/ 3289 h 8473"/>
                <a:gd name="connsiteX7" fmla="*/ 28710 w 51349"/>
                <a:gd name="connsiteY7" fmla="*/ 0 h 8473"/>
                <a:gd name="connsiteX8" fmla="*/ 14418 w 51349"/>
                <a:gd name="connsiteY8" fmla="*/ 885 h 8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349" h="8473">
                  <a:moveTo>
                    <a:pt x="14418" y="885"/>
                  </a:moveTo>
                  <a:lnTo>
                    <a:pt x="0" y="1897"/>
                  </a:lnTo>
                  <a:lnTo>
                    <a:pt x="11383" y="5186"/>
                  </a:lnTo>
                  <a:lnTo>
                    <a:pt x="22639" y="8474"/>
                  </a:lnTo>
                  <a:lnTo>
                    <a:pt x="37058" y="7463"/>
                  </a:lnTo>
                  <a:lnTo>
                    <a:pt x="51350" y="6450"/>
                  </a:lnTo>
                  <a:lnTo>
                    <a:pt x="40093" y="3289"/>
                  </a:lnTo>
                  <a:lnTo>
                    <a:pt x="28710" y="0"/>
                  </a:lnTo>
                  <a:lnTo>
                    <a:pt x="14418" y="8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A7E8C8EB-1789-B02B-7D2E-14B8845E2A3F}"/>
                </a:ext>
              </a:extLst>
            </p:cNvPr>
            <p:cNvSpPr/>
            <p:nvPr/>
          </p:nvSpPr>
          <p:spPr>
            <a:xfrm>
              <a:off x="9319836" y="6452797"/>
              <a:ext cx="50717" cy="3287"/>
            </a:xfrm>
            <a:custGeom>
              <a:avLst/>
              <a:gdLst>
                <a:gd name="connsiteX0" fmla="*/ 8095 w 50717"/>
                <a:gd name="connsiteY0" fmla="*/ 1264 h 3287"/>
                <a:gd name="connsiteX1" fmla="*/ 0 w 50717"/>
                <a:gd name="connsiteY1" fmla="*/ 2529 h 3287"/>
                <a:gd name="connsiteX2" fmla="*/ 25422 w 50717"/>
                <a:gd name="connsiteY2" fmla="*/ 2909 h 3287"/>
                <a:gd name="connsiteX3" fmla="*/ 50718 w 50717"/>
                <a:gd name="connsiteY3" fmla="*/ 3288 h 3287"/>
                <a:gd name="connsiteX4" fmla="*/ 33390 w 50717"/>
                <a:gd name="connsiteY4" fmla="*/ 1644 h 3287"/>
                <a:gd name="connsiteX5" fmla="*/ 16063 w 50717"/>
                <a:gd name="connsiteY5" fmla="*/ 0 h 3287"/>
                <a:gd name="connsiteX6" fmla="*/ 8095 w 50717"/>
                <a:gd name="connsiteY6" fmla="*/ 126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287">
                  <a:moveTo>
                    <a:pt x="8095" y="1264"/>
                  </a:moveTo>
                  <a:lnTo>
                    <a:pt x="0" y="2529"/>
                  </a:lnTo>
                  <a:lnTo>
                    <a:pt x="25422" y="2909"/>
                  </a:lnTo>
                  <a:lnTo>
                    <a:pt x="50718" y="3288"/>
                  </a:lnTo>
                  <a:lnTo>
                    <a:pt x="33390" y="1644"/>
                  </a:lnTo>
                  <a:lnTo>
                    <a:pt x="16063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FA1DDA39-4FDF-2E53-5A6C-B9AE18707608}"/>
                </a:ext>
              </a:extLst>
            </p:cNvPr>
            <p:cNvSpPr/>
            <p:nvPr/>
          </p:nvSpPr>
          <p:spPr>
            <a:xfrm>
              <a:off x="10205431" y="6464179"/>
              <a:ext cx="13153" cy="2403"/>
            </a:xfrm>
            <a:custGeom>
              <a:avLst/>
              <a:gdLst>
                <a:gd name="connsiteX0" fmla="*/ 0 w 13153"/>
                <a:gd name="connsiteY0" fmla="*/ 1265 h 2403"/>
                <a:gd name="connsiteX1" fmla="*/ 6577 w 13153"/>
                <a:gd name="connsiteY1" fmla="*/ 2403 h 2403"/>
                <a:gd name="connsiteX2" fmla="*/ 13153 w 13153"/>
                <a:gd name="connsiteY2" fmla="*/ 1139 h 2403"/>
                <a:gd name="connsiteX3" fmla="*/ 6577 w 13153"/>
                <a:gd name="connsiteY3" fmla="*/ 0 h 2403"/>
                <a:gd name="connsiteX4" fmla="*/ 0 w 13153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153" y="1771"/>
                    <a:pt x="13153" y="1139"/>
                  </a:cubicBezTo>
                  <a:cubicBezTo>
                    <a:pt x="13153" y="506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22FEF0EF-3A70-466A-7CFA-E938C3A353E1}"/>
                </a:ext>
              </a:extLst>
            </p:cNvPr>
            <p:cNvSpPr/>
            <p:nvPr/>
          </p:nvSpPr>
          <p:spPr>
            <a:xfrm>
              <a:off x="9652978" y="6454947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3035" y="2403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145D710D-B008-D131-F625-8C669D634499}"/>
                </a:ext>
              </a:extLst>
            </p:cNvPr>
            <p:cNvSpPr/>
            <p:nvPr/>
          </p:nvSpPr>
          <p:spPr>
            <a:xfrm>
              <a:off x="9337417" y="6414727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2 h 3667"/>
                <a:gd name="connsiteX2" fmla="*/ 17707 w 35286"/>
                <a:gd name="connsiteY2" fmla="*/ 3162 h 3667"/>
                <a:gd name="connsiteX3" fmla="*/ 35287 w 35286"/>
                <a:gd name="connsiteY3" fmla="*/ 3668 h 3667"/>
                <a:gd name="connsiteX4" fmla="*/ 26560 w 35286"/>
                <a:gd name="connsiteY4" fmla="*/ 1770 h 3667"/>
                <a:gd name="connsiteX5" fmla="*/ 17707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2"/>
                  </a:lnTo>
                  <a:lnTo>
                    <a:pt x="17707" y="3162"/>
                  </a:lnTo>
                  <a:lnTo>
                    <a:pt x="35287" y="3668"/>
                  </a:lnTo>
                  <a:lnTo>
                    <a:pt x="26560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A26BCCB3-6C18-BCA7-34ED-0373E9172B28}"/>
                </a:ext>
              </a:extLst>
            </p:cNvPr>
            <p:cNvSpPr/>
            <p:nvPr/>
          </p:nvSpPr>
          <p:spPr>
            <a:xfrm>
              <a:off x="9363977" y="6458994"/>
              <a:ext cx="13280" cy="2403"/>
            </a:xfrm>
            <a:custGeom>
              <a:avLst/>
              <a:gdLst>
                <a:gd name="connsiteX0" fmla="*/ 0 w 13280"/>
                <a:gd name="connsiteY0" fmla="*/ 1011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F4444332-B917-5BFB-9CE9-64CAC65308D3}"/>
                </a:ext>
              </a:extLst>
            </p:cNvPr>
            <p:cNvSpPr/>
            <p:nvPr/>
          </p:nvSpPr>
          <p:spPr>
            <a:xfrm>
              <a:off x="9354491" y="6442299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A8B5F9C3-4D48-E818-9617-82BEC4E8803F}"/>
                </a:ext>
              </a:extLst>
            </p:cNvPr>
            <p:cNvSpPr/>
            <p:nvPr/>
          </p:nvSpPr>
          <p:spPr>
            <a:xfrm>
              <a:off x="9732532" y="645886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ADA534BA-2BAC-A93B-1DF1-FF2D76B1B9C3}"/>
                </a:ext>
              </a:extLst>
            </p:cNvPr>
            <p:cNvSpPr/>
            <p:nvPr/>
          </p:nvSpPr>
          <p:spPr>
            <a:xfrm>
              <a:off x="9601881" y="6444955"/>
              <a:ext cx="30608" cy="6197"/>
            </a:xfrm>
            <a:custGeom>
              <a:avLst/>
              <a:gdLst>
                <a:gd name="connsiteX0" fmla="*/ 0 w 30608"/>
                <a:gd name="connsiteY0" fmla="*/ 1012 h 6197"/>
                <a:gd name="connsiteX1" fmla="*/ 15304 w 30608"/>
                <a:gd name="connsiteY1" fmla="*/ 4174 h 6197"/>
                <a:gd name="connsiteX2" fmla="*/ 30608 w 30608"/>
                <a:gd name="connsiteY2" fmla="*/ 6198 h 6197"/>
                <a:gd name="connsiteX3" fmla="*/ 21249 w 30608"/>
                <a:gd name="connsiteY3" fmla="*/ 3162 h 6197"/>
                <a:gd name="connsiteX4" fmla="*/ 5945 w 30608"/>
                <a:gd name="connsiteY4" fmla="*/ 0 h 6197"/>
                <a:gd name="connsiteX5" fmla="*/ 127 w 30608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6197">
                  <a:moveTo>
                    <a:pt x="0" y="1012"/>
                  </a:moveTo>
                  <a:cubicBezTo>
                    <a:pt x="0" y="1012"/>
                    <a:pt x="6830" y="3036"/>
                    <a:pt x="15304" y="4174"/>
                  </a:cubicBezTo>
                  <a:lnTo>
                    <a:pt x="30608" y="6198"/>
                  </a:lnTo>
                  <a:lnTo>
                    <a:pt x="21249" y="3162"/>
                  </a:lnTo>
                  <a:cubicBezTo>
                    <a:pt x="16063" y="1518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90DBB3-675B-42EF-6B13-699C24ADE6FA}"/>
                </a:ext>
              </a:extLst>
            </p:cNvPr>
            <p:cNvSpPr/>
            <p:nvPr/>
          </p:nvSpPr>
          <p:spPr>
            <a:xfrm>
              <a:off x="9443405" y="645608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2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2EBFDB6E-1594-3916-1D57-D63F4C5C7674}"/>
                </a:ext>
              </a:extLst>
            </p:cNvPr>
            <p:cNvSpPr/>
            <p:nvPr/>
          </p:nvSpPr>
          <p:spPr>
            <a:xfrm>
              <a:off x="9772373" y="6450899"/>
              <a:ext cx="26559" cy="11635"/>
            </a:xfrm>
            <a:custGeom>
              <a:avLst/>
              <a:gdLst>
                <a:gd name="connsiteX0" fmla="*/ 252 w 26559"/>
                <a:gd name="connsiteY0" fmla="*/ 4174 h 11635"/>
                <a:gd name="connsiteX1" fmla="*/ 0 w 26559"/>
                <a:gd name="connsiteY1" fmla="*/ 8221 h 11635"/>
                <a:gd name="connsiteX2" fmla="*/ 13280 w 26559"/>
                <a:gd name="connsiteY2" fmla="*/ 9991 h 11635"/>
                <a:gd name="connsiteX3" fmla="*/ 26560 w 26559"/>
                <a:gd name="connsiteY3" fmla="*/ 11636 h 11635"/>
                <a:gd name="connsiteX4" fmla="*/ 26307 w 26559"/>
                <a:gd name="connsiteY4" fmla="*/ 9612 h 11635"/>
                <a:gd name="connsiteX5" fmla="*/ 13280 w 26559"/>
                <a:gd name="connsiteY5" fmla="*/ 3794 h 11635"/>
                <a:gd name="connsiteX6" fmla="*/ 506 w 26559"/>
                <a:gd name="connsiteY6" fmla="*/ 0 h 11635"/>
                <a:gd name="connsiteX7" fmla="*/ 252 w 26559"/>
                <a:gd name="connsiteY7" fmla="*/ 4047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9" h="11635">
                  <a:moveTo>
                    <a:pt x="252" y="4174"/>
                  </a:moveTo>
                  <a:lnTo>
                    <a:pt x="0" y="8221"/>
                  </a:lnTo>
                  <a:lnTo>
                    <a:pt x="13280" y="9991"/>
                  </a:lnTo>
                  <a:lnTo>
                    <a:pt x="26560" y="11636"/>
                  </a:lnTo>
                  <a:lnTo>
                    <a:pt x="26307" y="9612"/>
                  </a:lnTo>
                  <a:cubicBezTo>
                    <a:pt x="26307" y="8600"/>
                    <a:pt x="20363" y="5944"/>
                    <a:pt x="13280" y="3794"/>
                  </a:cubicBezTo>
                  <a:lnTo>
                    <a:pt x="506" y="0"/>
                  </a:lnTo>
                  <a:lnTo>
                    <a:pt x="252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E5BBA101-2902-72F8-CAD4-C4E9B82A3488}"/>
                </a:ext>
              </a:extLst>
            </p:cNvPr>
            <p:cNvSpPr/>
            <p:nvPr/>
          </p:nvSpPr>
          <p:spPr>
            <a:xfrm>
              <a:off x="10337727" y="6434331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703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0" y="2403"/>
                    <a:pt x="13280" y="1770"/>
                    <a:pt x="13280" y="1138"/>
                  </a:cubicBezTo>
                  <a:cubicBezTo>
                    <a:pt x="13280" y="506"/>
                    <a:pt x="10370" y="0"/>
                    <a:pt x="6703" y="0"/>
                  </a:cubicBezTo>
                  <a:cubicBezTo>
                    <a:pt x="3035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0F6A47BB-B79D-0D01-9E9C-023190727AC6}"/>
                </a:ext>
              </a:extLst>
            </p:cNvPr>
            <p:cNvSpPr/>
            <p:nvPr/>
          </p:nvSpPr>
          <p:spPr>
            <a:xfrm>
              <a:off x="9478692" y="6461144"/>
              <a:ext cx="35413" cy="3541"/>
            </a:xfrm>
            <a:custGeom>
              <a:avLst/>
              <a:gdLst>
                <a:gd name="connsiteX0" fmla="*/ 8980 w 35413"/>
                <a:gd name="connsiteY0" fmla="*/ 1391 h 3541"/>
                <a:gd name="connsiteX1" fmla="*/ 0 w 35413"/>
                <a:gd name="connsiteY1" fmla="*/ 2783 h 3541"/>
                <a:gd name="connsiteX2" fmla="*/ 17707 w 35413"/>
                <a:gd name="connsiteY2" fmla="*/ 3162 h 3541"/>
                <a:gd name="connsiteX3" fmla="*/ 35414 w 35413"/>
                <a:gd name="connsiteY3" fmla="*/ 3542 h 3541"/>
                <a:gd name="connsiteX4" fmla="*/ 26687 w 35413"/>
                <a:gd name="connsiteY4" fmla="*/ 1771 h 3541"/>
                <a:gd name="connsiteX5" fmla="*/ 17834 w 35413"/>
                <a:gd name="connsiteY5" fmla="*/ 0 h 3541"/>
                <a:gd name="connsiteX6" fmla="*/ 8980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80" y="1391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542"/>
                  </a:lnTo>
                  <a:lnTo>
                    <a:pt x="26687" y="1771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CD1A1FD9-EB74-3455-282C-DFA3BF5BA6CA}"/>
                </a:ext>
              </a:extLst>
            </p:cNvPr>
            <p:cNvSpPr/>
            <p:nvPr/>
          </p:nvSpPr>
          <p:spPr>
            <a:xfrm>
              <a:off x="9656013" y="6453429"/>
              <a:ext cx="50844" cy="3288"/>
            </a:xfrm>
            <a:custGeom>
              <a:avLst/>
              <a:gdLst>
                <a:gd name="connsiteX0" fmla="*/ 8095 w 50844"/>
                <a:gd name="connsiteY0" fmla="*/ 1264 h 3288"/>
                <a:gd name="connsiteX1" fmla="*/ 0 w 50844"/>
                <a:gd name="connsiteY1" fmla="*/ 2656 h 3288"/>
                <a:gd name="connsiteX2" fmla="*/ 25422 w 50844"/>
                <a:gd name="connsiteY2" fmla="*/ 2909 h 3288"/>
                <a:gd name="connsiteX3" fmla="*/ 50844 w 50844"/>
                <a:gd name="connsiteY3" fmla="*/ 3289 h 3288"/>
                <a:gd name="connsiteX4" fmla="*/ 33517 w 50844"/>
                <a:gd name="connsiteY4" fmla="*/ 1644 h 3288"/>
                <a:gd name="connsiteX5" fmla="*/ 16063 w 50844"/>
                <a:gd name="connsiteY5" fmla="*/ 0 h 3288"/>
                <a:gd name="connsiteX6" fmla="*/ 8095 w 50844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288">
                  <a:moveTo>
                    <a:pt x="8095" y="1264"/>
                  </a:moveTo>
                  <a:lnTo>
                    <a:pt x="0" y="2656"/>
                  </a:lnTo>
                  <a:lnTo>
                    <a:pt x="25422" y="2909"/>
                  </a:lnTo>
                  <a:lnTo>
                    <a:pt x="50844" y="3289"/>
                  </a:lnTo>
                  <a:lnTo>
                    <a:pt x="33517" y="1644"/>
                  </a:lnTo>
                  <a:lnTo>
                    <a:pt x="16063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00271D06-1DCD-B25B-FE46-11DCC57A6DAA}"/>
                </a:ext>
              </a:extLst>
            </p:cNvPr>
            <p:cNvSpPr/>
            <p:nvPr/>
          </p:nvSpPr>
          <p:spPr>
            <a:xfrm>
              <a:off x="9673973" y="6445461"/>
              <a:ext cx="114144" cy="8980"/>
            </a:xfrm>
            <a:custGeom>
              <a:avLst/>
              <a:gdLst>
                <a:gd name="connsiteX0" fmla="*/ 0 w 114144"/>
                <a:gd name="connsiteY0" fmla="*/ 126 h 8980"/>
                <a:gd name="connsiteX1" fmla="*/ 7968 w 114144"/>
                <a:gd name="connsiteY1" fmla="*/ 1897 h 8980"/>
                <a:gd name="connsiteX2" fmla="*/ 27193 w 114144"/>
                <a:gd name="connsiteY2" fmla="*/ 4933 h 8980"/>
                <a:gd name="connsiteX3" fmla="*/ 54385 w 114144"/>
                <a:gd name="connsiteY3" fmla="*/ 8980 h 8980"/>
                <a:gd name="connsiteX4" fmla="*/ 85879 w 114144"/>
                <a:gd name="connsiteY4" fmla="*/ 6830 h 8980"/>
                <a:gd name="connsiteX5" fmla="*/ 113956 w 114144"/>
                <a:gd name="connsiteY5" fmla="*/ 3921 h 8980"/>
                <a:gd name="connsiteX6" fmla="*/ 55271 w 114144"/>
                <a:gd name="connsiteY6" fmla="*/ 1265 h 8980"/>
                <a:gd name="connsiteX7" fmla="*/ 16316 w 114144"/>
                <a:gd name="connsiteY7" fmla="*/ 126 h 8980"/>
                <a:gd name="connsiteX8" fmla="*/ 4427 w 114144"/>
                <a:gd name="connsiteY8" fmla="*/ 0 h 8980"/>
                <a:gd name="connsiteX9" fmla="*/ 127 w 114144"/>
                <a:gd name="connsiteY9" fmla="*/ 126 h 8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144" h="8980">
                  <a:moveTo>
                    <a:pt x="0" y="126"/>
                  </a:moveTo>
                  <a:cubicBezTo>
                    <a:pt x="0" y="126"/>
                    <a:pt x="3035" y="1012"/>
                    <a:pt x="7968" y="1897"/>
                  </a:cubicBezTo>
                  <a:cubicBezTo>
                    <a:pt x="13028" y="2656"/>
                    <a:pt x="19857" y="3794"/>
                    <a:pt x="27193" y="4933"/>
                  </a:cubicBezTo>
                  <a:lnTo>
                    <a:pt x="54385" y="8980"/>
                  </a:lnTo>
                  <a:lnTo>
                    <a:pt x="85879" y="6830"/>
                  </a:lnTo>
                  <a:cubicBezTo>
                    <a:pt x="103206" y="5565"/>
                    <a:pt x="115854" y="4300"/>
                    <a:pt x="113956" y="3921"/>
                  </a:cubicBezTo>
                  <a:cubicBezTo>
                    <a:pt x="112059" y="3541"/>
                    <a:pt x="85625" y="2403"/>
                    <a:pt x="55271" y="1265"/>
                  </a:cubicBezTo>
                  <a:cubicBezTo>
                    <a:pt x="40094" y="759"/>
                    <a:pt x="26308" y="379"/>
                    <a:pt x="16316" y="126"/>
                  </a:cubicBezTo>
                  <a:cubicBezTo>
                    <a:pt x="11257" y="126"/>
                    <a:pt x="7336" y="0"/>
                    <a:pt x="4427" y="0"/>
                  </a:cubicBezTo>
                  <a:cubicBezTo>
                    <a:pt x="1644" y="0"/>
                    <a:pt x="127" y="0"/>
                    <a:pt x="127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299701A4-9DCA-E66E-59DC-54866813BC3B}"/>
                </a:ext>
              </a:extLst>
            </p:cNvPr>
            <p:cNvSpPr/>
            <p:nvPr/>
          </p:nvSpPr>
          <p:spPr>
            <a:xfrm>
              <a:off x="9509426" y="6465729"/>
              <a:ext cx="26687" cy="3352"/>
            </a:xfrm>
            <a:custGeom>
              <a:avLst/>
              <a:gdLst>
                <a:gd name="connsiteX0" fmla="*/ 127 w 26687"/>
                <a:gd name="connsiteY0" fmla="*/ 2878 h 3352"/>
                <a:gd name="connsiteX1" fmla="*/ 13407 w 26687"/>
                <a:gd name="connsiteY1" fmla="*/ 2878 h 3352"/>
                <a:gd name="connsiteX2" fmla="*/ 26687 w 26687"/>
                <a:gd name="connsiteY2" fmla="*/ 475 h 3352"/>
                <a:gd name="connsiteX3" fmla="*/ 13407 w 26687"/>
                <a:gd name="connsiteY3" fmla="*/ 475 h 3352"/>
                <a:gd name="connsiteX4" fmla="*/ 0 w 26687"/>
                <a:gd name="connsiteY4" fmla="*/ 2878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3352">
                  <a:moveTo>
                    <a:pt x="127" y="2878"/>
                  </a:moveTo>
                  <a:cubicBezTo>
                    <a:pt x="127" y="3510"/>
                    <a:pt x="6071" y="3510"/>
                    <a:pt x="13407" y="2878"/>
                  </a:cubicBezTo>
                  <a:cubicBezTo>
                    <a:pt x="20742" y="2245"/>
                    <a:pt x="26687" y="1107"/>
                    <a:pt x="26687" y="475"/>
                  </a:cubicBezTo>
                  <a:cubicBezTo>
                    <a:pt x="26687" y="-158"/>
                    <a:pt x="20742" y="-158"/>
                    <a:pt x="13407" y="475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CF73981B-6FE1-BC68-F424-85C54EBA097D}"/>
                </a:ext>
              </a:extLst>
            </p:cNvPr>
            <p:cNvSpPr/>
            <p:nvPr/>
          </p:nvSpPr>
          <p:spPr>
            <a:xfrm>
              <a:off x="10377440" y="6431532"/>
              <a:ext cx="13406" cy="2419"/>
            </a:xfrm>
            <a:custGeom>
              <a:avLst/>
              <a:gdLst>
                <a:gd name="connsiteX0" fmla="*/ 0 w 13406"/>
                <a:gd name="connsiteY0" fmla="*/ 1281 h 2419"/>
                <a:gd name="connsiteX1" fmla="*/ 6704 w 13406"/>
                <a:gd name="connsiteY1" fmla="*/ 2419 h 2419"/>
                <a:gd name="connsiteX2" fmla="*/ 13407 w 13406"/>
                <a:gd name="connsiteY2" fmla="*/ 1155 h 2419"/>
                <a:gd name="connsiteX3" fmla="*/ 6704 w 13406"/>
                <a:gd name="connsiteY3" fmla="*/ 16 h 2419"/>
                <a:gd name="connsiteX4" fmla="*/ 0 w 13406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81"/>
                  </a:moveTo>
                  <a:cubicBezTo>
                    <a:pt x="0" y="1913"/>
                    <a:pt x="3035" y="2419"/>
                    <a:pt x="6704" y="2419"/>
                  </a:cubicBezTo>
                  <a:cubicBezTo>
                    <a:pt x="10371" y="2419"/>
                    <a:pt x="13407" y="1787"/>
                    <a:pt x="13407" y="1155"/>
                  </a:cubicBezTo>
                  <a:cubicBezTo>
                    <a:pt x="13407" y="522"/>
                    <a:pt x="10371" y="-110"/>
                    <a:pt x="6704" y="16"/>
                  </a:cubicBezTo>
                  <a:cubicBezTo>
                    <a:pt x="3035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543E6F6-0B21-06A1-D942-061B7542C408}"/>
                </a:ext>
              </a:extLst>
            </p:cNvPr>
            <p:cNvSpPr/>
            <p:nvPr/>
          </p:nvSpPr>
          <p:spPr>
            <a:xfrm>
              <a:off x="9709007" y="6456591"/>
              <a:ext cx="35413" cy="3540"/>
            </a:xfrm>
            <a:custGeom>
              <a:avLst/>
              <a:gdLst>
                <a:gd name="connsiteX0" fmla="*/ 8854 w 35413"/>
                <a:gd name="connsiteY0" fmla="*/ 1518 h 3540"/>
                <a:gd name="connsiteX1" fmla="*/ 0 w 35413"/>
                <a:gd name="connsiteY1" fmla="*/ 2909 h 3540"/>
                <a:gd name="connsiteX2" fmla="*/ 17707 w 35413"/>
                <a:gd name="connsiteY2" fmla="*/ 3289 h 3540"/>
                <a:gd name="connsiteX3" fmla="*/ 35414 w 35413"/>
                <a:gd name="connsiteY3" fmla="*/ 3541 h 3540"/>
                <a:gd name="connsiteX4" fmla="*/ 26560 w 35413"/>
                <a:gd name="connsiteY4" fmla="*/ 1771 h 3540"/>
                <a:gd name="connsiteX5" fmla="*/ 17833 w 35413"/>
                <a:gd name="connsiteY5" fmla="*/ 0 h 3540"/>
                <a:gd name="connsiteX6" fmla="*/ 8854 w 35413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EFB0E2D2-761B-5289-612E-C47BDCAEA1DC}"/>
                </a:ext>
              </a:extLst>
            </p:cNvPr>
            <p:cNvSpPr/>
            <p:nvPr/>
          </p:nvSpPr>
          <p:spPr>
            <a:xfrm>
              <a:off x="9625153" y="6450646"/>
              <a:ext cx="33137" cy="8347"/>
            </a:xfrm>
            <a:custGeom>
              <a:avLst/>
              <a:gdLst>
                <a:gd name="connsiteX0" fmla="*/ 9106 w 33137"/>
                <a:gd name="connsiteY0" fmla="*/ 4174 h 8347"/>
                <a:gd name="connsiteX1" fmla="*/ 0 w 33137"/>
                <a:gd name="connsiteY1" fmla="*/ 8348 h 8347"/>
                <a:gd name="connsiteX2" fmla="*/ 16569 w 33137"/>
                <a:gd name="connsiteY2" fmla="*/ 5692 h 8347"/>
                <a:gd name="connsiteX3" fmla="*/ 33137 w 33137"/>
                <a:gd name="connsiteY3" fmla="*/ 3035 h 8347"/>
                <a:gd name="connsiteX4" fmla="*/ 25675 w 33137"/>
                <a:gd name="connsiteY4" fmla="*/ 1518 h 8347"/>
                <a:gd name="connsiteX5" fmla="*/ 18339 w 33137"/>
                <a:gd name="connsiteY5" fmla="*/ 0 h 8347"/>
                <a:gd name="connsiteX6" fmla="*/ 9106 w 33137"/>
                <a:gd name="connsiteY6" fmla="*/ 4174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37" h="8347">
                  <a:moveTo>
                    <a:pt x="9106" y="4174"/>
                  </a:moveTo>
                  <a:lnTo>
                    <a:pt x="0" y="8348"/>
                  </a:lnTo>
                  <a:lnTo>
                    <a:pt x="16569" y="5692"/>
                  </a:lnTo>
                  <a:lnTo>
                    <a:pt x="33137" y="3035"/>
                  </a:lnTo>
                  <a:lnTo>
                    <a:pt x="25675" y="1518"/>
                  </a:lnTo>
                  <a:lnTo>
                    <a:pt x="18339" y="0"/>
                  </a:lnTo>
                  <a:lnTo>
                    <a:pt x="9106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E551F513-CA1E-054A-853D-4AAA32CAC64A}"/>
                </a:ext>
              </a:extLst>
            </p:cNvPr>
            <p:cNvSpPr/>
            <p:nvPr/>
          </p:nvSpPr>
          <p:spPr>
            <a:xfrm>
              <a:off x="10417154" y="6423960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C1C57461-FDD4-0F07-51F3-3FA49745BAA4}"/>
                </a:ext>
              </a:extLst>
            </p:cNvPr>
            <p:cNvSpPr/>
            <p:nvPr/>
          </p:nvSpPr>
          <p:spPr>
            <a:xfrm>
              <a:off x="9397367" y="6452923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2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4" y="2024"/>
                    <a:pt x="13154" y="1392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4E6C8778-5763-637D-095F-0268FCECC75B}"/>
                </a:ext>
              </a:extLst>
            </p:cNvPr>
            <p:cNvSpPr/>
            <p:nvPr/>
          </p:nvSpPr>
          <p:spPr>
            <a:xfrm>
              <a:off x="9571780" y="6455959"/>
              <a:ext cx="35286" cy="3540"/>
            </a:xfrm>
            <a:custGeom>
              <a:avLst/>
              <a:gdLst>
                <a:gd name="connsiteX0" fmla="*/ 8853 w 35286"/>
                <a:gd name="connsiteY0" fmla="*/ 1391 h 3540"/>
                <a:gd name="connsiteX1" fmla="*/ 0 w 35286"/>
                <a:gd name="connsiteY1" fmla="*/ 2782 h 3540"/>
                <a:gd name="connsiteX2" fmla="*/ 17580 w 35286"/>
                <a:gd name="connsiteY2" fmla="*/ 3162 h 3540"/>
                <a:gd name="connsiteX3" fmla="*/ 35287 w 35286"/>
                <a:gd name="connsiteY3" fmla="*/ 3541 h 3540"/>
                <a:gd name="connsiteX4" fmla="*/ 26433 w 35286"/>
                <a:gd name="connsiteY4" fmla="*/ 1770 h 3540"/>
                <a:gd name="connsiteX5" fmla="*/ 17706 w 35286"/>
                <a:gd name="connsiteY5" fmla="*/ 0 h 3540"/>
                <a:gd name="connsiteX6" fmla="*/ 8853 w 3528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0">
                  <a:moveTo>
                    <a:pt x="8853" y="1391"/>
                  </a:moveTo>
                  <a:lnTo>
                    <a:pt x="0" y="2782"/>
                  </a:lnTo>
                  <a:lnTo>
                    <a:pt x="17580" y="3162"/>
                  </a:lnTo>
                  <a:lnTo>
                    <a:pt x="35287" y="3541"/>
                  </a:lnTo>
                  <a:lnTo>
                    <a:pt x="26433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4D41D56B-4948-0DF7-FB1C-02321A8665E3}"/>
                </a:ext>
              </a:extLst>
            </p:cNvPr>
            <p:cNvSpPr/>
            <p:nvPr/>
          </p:nvSpPr>
          <p:spPr>
            <a:xfrm>
              <a:off x="9584174" y="6433805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577 w 13279"/>
                <a:gd name="connsiteY1" fmla="*/ 19 h 2442"/>
                <a:gd name="connsiteX2" fmla="*/ 13280 w 13279"/>
                <a:gd name="connsiteY2" fmla="*/ 1411 h 2442"/>
                <a:gd name="connsiteX3" fmla="*/ 6577 w 13279"/>
                <a:gd name="connsiteY3" fmla="*/ 2423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577" y="19"/>
                  </a:cubicBezTo>
                  <a:cubicBezTo>
                    <a:pt x="10245" y="19"/>
                    <a:pt x="13280" y="652"/>
                    <a:pt x="13280" y="1411"/>
                  </a:cubicBezTo>
                  <a:cubicBezTo>
                    <a:pt x="13280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A5B4B933-DFB4-9261-2CFD-4283E52D8243}"/>
                </a:ext>
              </a:extLst>
            </p:cNvPr>
            <p:cNvSpPr/>
            <p:nvPr/>
          </p:nvSpPr>
          <p:spPr>
            <a:xfrm>
              <a:off x="9748974" y="6452544"/>
              <a:ext cx="35287" cy="3415"/>
            </a:xfrm>
            <a:custGeom>
              <a:avLst/>
              <a:gdLst>
                <a:gd name="connsiteX0" fmla="*/ 8854 w 35287"/>
                <a:gd name="connsiteY0" fmla="*/ 1391 h 3415"/>
                <a:gd name="connsiteX1" fmla="*/ 0 w 35287"/>
                <a:gd name="connsiteY1" fmla="*/ 2909 h 3415"/>
                <a:gd name="connsiteX2" fmla="*/ 17707 w 35287"/>
                <a:gd name="connsiteY2" fmla="*/ 3162 h 3415"/>
                <a:gd name="connsiteX3" fmla="*/ 35288 w 35287"/>
                <a:gd name="connsiteY3" fmla="*/ 3415 h 3415"/>
                <a:gd name="connsiteX4" fmla="*/ 26561 w 35287"/>
                <a:gd name="connsiteY4" fmla="*/ 1644 h 3415"/>
                <a:gd name="connsiteX5" fmla="*/ 17707 w 35287"/>
                <a:gd name="connsiteY5" fmla="*/ 0 h 3415"/>
                <a:gd name="connsiteX6" fmla="*/ 8854 w 35287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5">
                  <a:moveTo>
                    <a:pt x="8854" y="1391"/>
                  </a:moveTo>
                  <a:lnTo>
                    <a:pt x="0" y="2909"/>
                  </a:lnTo>
                  <a:lnTo>
                    <a:pt x="17707" y="3162"/>
                  </a:lnTo>
                  <a:lnTo>
                    <a:pt x="35288" y="3415"/>
                  </a:lnTo>
                  <a:lnTo>
                    <a:pt x="26561" y="1644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838CCA97-1951-FEC7-ACF3-C9898D57CA19}"/>
                </a:ext>
              </a:extLst>
            </p:cNvPr>
            <p:cNvSpPr/>
            <p:nvPr/>
          </p:nvSpPr>
          <p:spPr>
            <a:xfrm>
              <a:off x="9589613" y="644723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5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E27329A1-E298-45F6-FAB1-A6C2FDC939B9}"/>
                </a:ext>
              </a:extLst>
            </p:cNvPr>
            <p:cNvSpPr/>
            <p:nvPr/>
          </p:nvSpPr>
          <p:spPr>
            <a:xfrm>
              <a:off x="10456868" y="6428386"/>
              <a:ext cx="13279" cy="2403"/>
            </a:xfrm>
            <a:custGeom>
              <a:avLst/>
              <a:gdLst>
                <a:gd name="connsiteX0" fmla="*/ 127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265"/>
                  </a:moveTo>
                  <a:cubicBezTo>
                    <a:pt x="127" y="1897"/>
                    <a:pt x="3035" y="2403"/>
                    <a:pt x="6703" y="2403"/>
                  </a:cubicBezTo>
                  <a:cubicBezTo>
                    <a:pt x="10371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61994EA2-ED03-C7FD-06D7-7F8B9596F678}"/>
                </a:ext>
              </a:extLst>
            </p:cNvPr>
            <p:cNvSpPr/>
            <p:nvPr/>
          </p:nvSpPr>
          <p:spPr>
            <a:xfrm>
              <a:off x="9602893" y="6440149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4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E5ACC23-0F0E-FEBB-2651-27F146835E00}"/>
                </a:ext>
              </a:extLst>
            </p:cNvPr>
            <p:cNvSpPr/>
            <p:nvPr/>
          </p:nvSpPr>
          <p:spPr>
            <a:xfrm>
              <a:off x="10509989" y="6427880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3 w 13406"/>
                <a:gd name="connsiteY1" fmla="*/ 2403 h 2403"/>
                <a:gd name="connsiteX2" fmla="*/ 13407 w 13406"/>
                <a:gd name="connsiteY2" fmla="*/ 1138 h 2403"/>
                <a:gd name="connsiteX3" fmla="*/ 6703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407" y="1771"/>
                    <a:pt x="13407" y="1138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52FDC5E-28FC-CF2B-1DBD-22D5F8BC581A}"/>
                </a:ext>
              </a:extLst>
            </p:cNvPr>
            <p:cNvSpPr/>
            <p:nvPr/>
          </p:nvSpPr>
          <p:spPr>
            <a:xfrm>
              <a:off x="9677388" y="6475056"/>
              <a:ext cx="35540" cy="3541"/>
            </a:xfrm>
            <a:custGeom>
              <a:avLst/>
              <a:gdLst>
                <a:gd name="connsiteX0" fmla="*/ 8980 w 35540"/>
                <a:gd name="connsiteY0" fmla="*/ 1518 h 3541"/>
                <a:gd name="connsiteX1" fmla="*/ 0 w 35540"/>
                <a:gd name="connsiteY1" fmla="*/ 2910 h 3541"/>
                <a:gd name="connsiteX2" fmla="*/ 17707 w 35540"/>
                <a:gd name="connsiteY2" fmla="*/ 3289 h 3541"/>
                <a:gd name="connsiteX3" fmla="*/ 35540 w 35540"/>
                <a:gd name="connsiteY3" fmla="*/ 3542 h 3541"/>
                <a:gd name="connsiteX4" fmla="*/ 26687 w 35540"/>
                <a:gd name="connsiteY4" fmla="*/ 1771 h 3541"/>
                <a:gd name="connsiteX5" fmla="*/ 17833 w 35540"/>
                <a:gd name="connsiteY5" fmla="*/ 0 h 3541"/>
                <a:gd name="connsiteX6" fmla="*/ 8980 w 35540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541">
                  <a:moveTo>
                    <a:pt x="8980" y="1518"/>
                  </a:moveTo>
                  <a:lnTo>
                    <a:pt x="0" y="2910"/>
                  </a:lnTo>
                  <a:lnTo>
                    <a:pt x="17707" y="3289"/>
                  </a:lnTo>
                  <a:lnTo>
                    <a:pt x="35540" y="3542"/>
                  </a:lnTo>
                  <a:lnTo>
                    <a:pt x="26687" y="1771"/>
                  </a:lnTo>
                  <a:lnTo>
                    <a:pt x="17833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2F4C8DFF-D51F-CF83-023A-A02D5C9E8065}"/>
                </a:ext>
              </a:extLst>
            </p:cNvPr>
            <p:cNvSpPr/>
            <p:nvPr/>
          </p:nvSpPr>
          <p:spPr>
            <a:xfrm>
              <a:off x="9682194" y="6458741"/>
              <a:ext cx="13279" cy="2549"/>
            </a:xfrm>
            <a:custGeom>
              <a:avLst/>
              <a:gdLst>
                <a:gd name="connsiteX0" fmla="*/ 0 w 13279"/>
                <a:gd name="connsiteY0" fmla="*/ 1139 h 2549"/>
                <a:gd name="connsiteX1" fmla="*/ 6577 w 13279"/>
                <a:gd name="connsiteY1" fmla="*/ 2530 h 2549"/>
                <a:gd name="connsiteX2" fmla="*/ 13280 w 13279"/>
                <a:gd name="connsiteY2" fmla="*/ 1391 h 2549"/>
                <a:gd name="connsiteX3" fmla="*/ 6703 w 13279"/>
                <a:gd name="connsiteY3" fmla="*/ 0 h 2549"/>
                <a:gd name="connsiteX4" fmla="*/ 127 w 13279"/>
                <a:gd name="connsiteY4" fmla="*/ 1139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50D64960-8DA2-1404-808C-FBEAC50F5CAB}"/>
                </a:ext>
              </a:extLst>
            </p:cNvPr>
            <p:cNvSpPr/>
            <p:nvPr/>
          </p:nvSpPr>
          <p:spPr>
            <a:xfrm>
              <a:off x="10545149" y="6411945"/>
              <a:ext cx="35413" cy="3414"/>
            </a:xfrm>
            <a:custGeom>
              <a:avLst/>
              <a:gdLst>
                <a:gd name="connsiteX0" fmla="*/ 8854 w 35413"/>
                <a:gd name="connsiteY0" fmla="*/ 1770 h 3414"/>
                <a:gd name="connsiteX1" fmla="*/ 0 w 35413"/>
                <a:gd name="connsiteY1" fmla="*/ 3415 h 3414"/>
                <a:gd name="connsiteX2" fmla="*/ 17707 w 35413"/>
                <a:gd name="connsiteY2" fmla="*/ 3288 h 3414"/>
                <a:gd name="connsiteX3" fmla="*/ 35414 w 35413"/>
                <a:gd name="connsiteY3" fmla="*/ 3035 h 3414"/>
                <a:gd name="connsiteX4" fmla="*/ 26561 w 35413"/>
                <a:gd name="connsiteY4" fmla="*/ 1518 h 3414"/>
                <a:gd name="connsiteX5" fmla="*/ 17707 w 35413"/>
                <a:gd name="connsiteY5" fmla="*/ 0 h 3414"/>
                <a:gd name="connsiteX6" fmla="*/ 8854 w 35413"/>
                <a:gd name="connsiteY6" fmla="*/ 1770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4" y="1770"/>
                  </a:moveTo>
                  <a:lnTo>
                    <a:pt x="0" y="3415"/>
                  </a:lnTo>
                  <a:lnTo>
                    <a:pt x="17707" y="3288"/>
                  </a:lnTo>
                  <a:lnTo>
                    <a:pt x="35414" y="3035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3DADD935-123C-E243-52C4-91F0B83F98BB}"/>
                </a:ext>
              </a:extLst>
            </p:cNvPr>
            <p:cNvSpPr/>
            <p:nvPr/>
          </p:nvSpPr>
          <p:spPr>
            <a:xfrm>
              <a:off x="9708754" y="6456718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7 w 13279"/>
                <a:gd name="connsiteY1" fmla="*/ 2529 h 2528"/>
                <a:gd name="connsiteX2" fmla="*/ 13280 w 13279"/>
                <a:gd name="connsiteY2" fmla="*/ 1391 h 2528"/>
                <a:gd name="connsiteX3" fmla="*/ 6577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2910" y="2529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1C9A46D8-59C2-02BE-EA8C-78D57978E74D}"/>
                </a:ext>
              </a:extLst>
            </p:cNvPr>
            <p:cNvSpPr/>
            <p:nvPr/>
          </p:nvSpPr>
          <p:spPr>
            <a:xfrm>
              <a:off x="9721655" y="647897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265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265"/>
                  </a:cubicBezTo>
                  <a:cubicBezTo>
                    <a:pt x="13153" y="633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494EDF32-D2A3-0487-D760-324B099A0E61}"/>
                </a:ext>
              </a:extLst>
            </p:cNvPr>
            <p:cNvSpPr/>
            <p:nvPr/>
          </p:nvSpPr>
          <p:spPr>
            <a:xfrm>
              <a:off x="9597707" y="6418015"/>
              <a:ext cx="105988" cy="10877"/>
            </a:xfrm>
            <a:custGeom>
              <a:avLst/>
              <a:gdLst>
                <a:gd name="connsiteX0" fmla="*/ 0 w 105988"/>
                <a:gd name="connsiteY0" fmla="*/ 5312 h 10877"/>
                <a:gd name="connsiteX1" fmla="*/ 0 w 105988"/>
                <a:gd name="connsiteY1" fmla="*/ 6703 h 10877"/>
                <a:gd name="connsiteX2" fmla="*/ 32252 w 105988"/>
                <a:gd name="connsiteY2" fmla="*/ 5944 h 10877"/>
                <a:gd name="connsiteX3" fmla="*/ 64630 w 105988"/>
                <a:gd name="connsiteY3" fmla="*/ 5186 h 10877"/>
                <a:gd name="connsiteX4" fmla="*/ 72851 w 105988"/>
                <a:gd name="connsiteY4" fmla="*/ 7842 h 10877"/>
                <a:gd name="connsiteX5" fmla="*/ 93466 w 105988"/>
                <a:gd name="connsiteY5" fmla="*/ 10624 h 10877"/>
                <a:gd name="connsiteX6" fmla="*/ 105988 w 105988"/>
                <a:gd name="connsiteY6" fmla="*/ 10877 h 10877"/>
                <a:gd name="connsiteX7" fmla="*/ 79301 w 105988"/>
                <a:gd name="connsiteY7" fmla="*/ 5438 h 10877"/>
                <a:gd name="connsiteX8" fmla="*/ 52614 w 105988"/>
                <a:gd name="connsiteY8" fmla="*/ 0 h 10877"/>
                <a:gd name="connsiteX9" fmla="*/ 26307 w 105988"/>
                <a:gd name="connsiteY9" fmla="*/ 2024 h 10877"/>
                <a:gd name="connsiteX10" fmla="*/ 127 w 105988"/>
                <a:gd name="connsiteY10" fmla="*/ 5438 h 1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988" h="10877">
                  <a:moveTo>
                    <a:pt x="0" y="5312"/>
                  </a:moveTo>
                  <a:lnTo>
                    <a:pt x="0" y="6703"/>
                  </a:lnTo>
                  <a:cubicBezTo>
                    <a:pt x="0" y="6703"/>
                    <a:pt x="32252" y="5944"/>
                    <a:pt x="32252" y="5944"/>
                  </a:cubicBezTo>
                  <a:lnTo>
                    <a:pt x="64630" y="5186"/>
                  </a:lnTo>
                  <a:lnTo>
                    <a:pt x="72851" y="7842"/>
                  </a:lnTo>
                  <a:cubicBezTo>
                    <a:pt x="77278" y="9233"/>
                    <a:pt x="86637" y="10498"/>
                    <a:pt x="93466" y="10624"/>
                  </a:cubicBezTo>
                  <a:lnTo>
                    <a:pt x="105988" y="10877"/>
                  </a:lnTo>
                  <a:lnTo>
                    <a:pt x="79301" y="5438"/>
                  </a:lnTo>
                  <a:lnTo>
                    <a:pt x="52614" y="0"/>
                  </a:lnTo>
                  <a:lnTo>
                    <a:pt x="26307" y="2024"/>
                  </a:lnTo>
                  <a:cubicBezTo>
                    <a:pt x="11889" y="3162"/>
                    <a:pt x="127" y="4680"/>
                    <a:pt x="127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B9874CA-6AA5-FB64-666F-AF8E201F6C74}"/>
                </a:ext>
              </a:extLst>
            </p:cNvPr>
            <p:cNvSpPr/>
            <p:nvPr/>
          </p:nvSpPr>
          <p:spPr>
            <a:xfrm>
              <a:off x="9735188" y="6464801"/>
              <a:ext cx="26559" cy="4827"/>
            </a:xfrm>
            <a:custGeom>
              <a:avLst/>
              <a:gdLst>
                <a:gd name="connsiteX0" fmla="*/ 0 w 26559"/>
                <a:gd name="connsiteY0" fmla="*/ 2161 h 4827"/>
                <a:gd name="connsiteX1" fmla="*/ 13280 w 26559"/>
                <a:gd name="connsiteY1" fmla="*/ 4817 h 4827"/>
                <a:gd name="connsiteX2" fmla="*/ 26560 w 26559"/>
                <a:gd name="connsiteY2" fmla="*/ 2667 h 4827"/>
                <a:gd name="connsiteX3" fmla="*/ 13407 w 26559"/>
                <a:gd name="connsiteY3" fmla="*/ 11 h 4827"/>
                <a:gd name="connsiteX4" fmla="*/ 0 w 26559"/>
                <a:gd name="connsiteY4" fmla="*/ 2161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27">
                  <a:moveTo>
                    <a:pt x="0" y="2161"/>
                  </a:moveTo>
                  <a:cubicBezTo>
                    <a:pt x="0" y="3552"/>
                    <a:pt x="5944" y="4690"/>
                    <a:pt x="13280" y="4817"/>
                  </a:cubicBezTo>
                  <a:cubicBezTo>
                    <a:pt x="20616" y="4943"/>
                    <a:pt x="26560" y="3931"/>
                    <a:pt x="26560" y="2667"/>
                  </a:cubicBezTo>
                  <a:cubicBezTo>
                    <a:pt x="26560" y="1276"/>
                    <a:pt x="20616" y="137"/>
                    <a:pt x="13407" y="11"/>
                  </a:cubicBezTo>
                  <a:cubicBezTo>
                    <a:pt x="6071" y="-115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9B71F92-69B9-7723-48FF-4750FB739BD8}"/>
                </a:ext>
              </a:extLst>
            </p:cNvPr>
            <p:cNvSpPr/>
            <p:nvPr/>
          </p:nvSpPr>
          <p:spPr>
            <a:xfrm>
              <a:off x="9735567" y="6440402"/>
              <a:ext cx="13280" cy="2402"/>
            </a:xfrm>
            <a:custGeom>
              <a:avLst/>
              <a:gdLst>
                <a:gd name="connsiteX0" fmla="*/ 0 w 13280"/>
                <a:gd name="connsiteY0" fmla="*/ 1138 h 2402"/>
                <a:gd name="connsiteX1" fmla="*/ 6577 w 13280"/>
                <a:gd name="connsiteY1" fmla="*/ 2403 h 2402"/>
                <a:gd name="connsiteX2" fmla="*/ 13281 w 13280"/>
                <a:gd name="connsiteY2" fmla="*/ 1264 h 2402"/>
                <a:gd name="connsiteX3" fmla="*/ 6704 w 13280"/>
                <a:gd name="connsiteY3" fmla="*/ 0 h 2402"/>
                <a:gd name="connsiteX4" fmla="*/ 0 w 13280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119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6DB1573-FDC4-8454-29F8-EF2C620A797A}"/>
                </a:ext>
              </a:extLst>
            </p:cNvPr>
            <p:cNvSpPr/>
            <p:nvPr/>
          </p:nvSpPr>
          <p:spPr>
            <a:xfrm>
              <a:off x="9748595" y="6457603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7 w 13279"/>
                <a:gd name="connsiteY1" fmla="*/ 2402 h 2402"/>
                <a:gd name="connsiteX2" fmla="*/ 13280 w 13279"/>
                <a:gd name="connsiteY2" fmla="*/ 1264 h 2402"/>
                <a:gd name="connsiteX3" fmla="*/ 6703 w 13279"/>
                <a:gd name="connsiteY3" fmla="*/ 0 h 2402"/>
                <a:gd name="connsiteX4" fmla="*/ 127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2909" y="2402"/>
                    <a:pt x="6577" y="2402"/>
                  </a:cubicBezTo>
                  <a:cubicBezTo>
                    <a:pt x="10245" y="2402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90452200-EC1B-5D99-07A1-8F650E24E24E}"/>
                </a:ext>
              </a:extLst>
            </p:cNvPr>
            <p:cNvSpPr/>
            <p:nvPr/>
          </p:nvSpPr>
          <p:spPr>
            <a:xfrm>
              <a:off x="9761622" y="6473033"/>
              <a:ext cx="53120" cy="4693"/>
            </a:xfrm>
            <a:custGeom>
              <a:avLst/>
              <a:gdLst>
                <a:gd name="connsiteX0" fmla="*/ 0 w 53120"/>
                <a:gd name="connsiteY0" fmla="*/ 253 h 4693"/>
                <a:gd name="connsiteX1" fmla="*/ 8854 w 53120"/>
                <a:gd name="connsiteY1" fmla="*/ 2656 h 4693"/>
                <a:gd name="connsiteX2" fmla="*/ 35414 w 53120"/>
                <a:gd name="connsiteY2" fmla="*/ 4680 h 4693"/>
                <a:gd name="connsiteX3" fmla="*/ 53121 w 53120"/>
                <a:gd name="connsiteY3" fmla="*/ 3035 h 4693"/>
                <a:gd name="connsiteX4" fmla="*/ 53121 w 53120"/>
                <a:gd name="connsiteY4" fmla="*/ 1139 h 4693"/>
                <a:gd name="connsiteX5" fmla="*/ 26561 w 53120"/>
                <a:gd name="connsiteY5" fmla="*/ 380 h 4693"/>
                <a:gd name="connsiteX6" fmla="*/ 7842 w 53120"/>
                <a:gd name="connsiteY6" fmla="*/ 0 h 4693"/>
                <a:gd name="connsiteX7" fmla="*/ 0 w 53120"/>
                <a:gd name="connsiteY7" fmla="*/ 253 h 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120" h="4693">
                  <a:moveTo>
                    <a:pt x="0" y="253"/>
                  </a:moveTo>
                  <a:cubicBezTo>
                    <a:pt x="0" y="253"/>
                    <a:pt x="3921" y="1644"/>
                    <a:pt x="8854" y="2656"/>
                  </a:cubicBezTo>
                  <a:cubicBezTo>
                    <a:pt x="13786" y="3668"/>
                    <a:pt x="25675" y="4553"/>
                    <a:pt x="35414" y="4680"/>
                  </a:cubicBezTo>
                  <a:cubicBezTo>
                    <a:pt x="45153" y="4806"/>
                    <a:pt x="53121" y="4047"/>
                    <a:pt x="53121" y="3035"/>
                  </a:cubicBezTo>
                  <a:lnTo>
                    <a:pt x="53121" y="1139"/>
                  </a:lnTo>
                  <a:cubicBezTo>
                    <a:pt x="53121" y="1139"/>
                    <a:pt x="26561" y="380"/>
                    <a:pt x="26561" y="380"/>
                  </a:cubicBezTo>
                  <a:cubicBezTo>
                    <a:pt x="19225" y="253"/>
                    <a:pt x="12648" y="127"/>
                    <a:pt x="7842" y="0"/>
                  </a:cubicBezTo>
                  <a:cubicBezTo>
                    <a:pt x="3036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1FAD4E32-2F8F-BD57-2E61-67710D733B0E}"/>
                </a:ext>
              </a:extLst>
            </p:cNvPr>
            <p:cNvSpPr/>
            <p:nvPr/>
          </p:nvSpPr>
          <p:spPr>
            <a:xfrm>
              <a:off x="9760231" y="6442805"/>
              <a:ext cx="88028" cy="8221"/>
            </a:xfrm>
            <a:custGeom>
              <a:avLst/>
              <a:gdLst>
                <a:gd name="connsiteX0" fmla="*/ 13786 w 88028"/>
                <a:gd name="connsiteY0" fmla="*/ 2277 h 8221"/>
                <a:gd name="connsiteX1" fmla="*/ 0 w 88028"/>
                <a:gd name="connsiteY1" fmla="*/ 4553 h 8221"/>
                <a:gd name="connsiteX2" fmla="*/ 21501 w 88028"/>
                <a:gd name="connsiteY2" fmla="*/ 6450 h 8221"/>
                <a:gd name="connsiteX3" fmla="*/ 43003 w 88028"/>
                <a:gd name="connsiteY3" fmla="*/ 8221 h 8221"/>
                <a:gd name="connsiteX4" fmla="*/ 34022 w 88028"/>
                <a:gd name="connsiteY4" fmla="*/ 5438 h 8221"/>
                <a:gd name="connsiteX5" fmla="*/ 25042 w 88028"/>
                <a:gd name="connsiteY5" fmla="*/ 2656 h 8221"/>
                <a:gd name="connsiteX6" fmla="*/ 56536 w 88028"/>
                <a:gd name="connsiteY6" fmla="*/ 4680 h 8221"/>
                <a:gd name="connsiteX7" fmla="*/ 88029 w 88028"/>
                <a:gd name="connsiteY7" fmla="*/ 6577 h 8221"/>
                <a:gd name="connsiteX8" fmla="*/ 57800 w 88028"/>
                <a:gd name="connsiteY8" fmla="*/ 3289 h 8221"/>
                <a:gd name="connsiteX9" fmla="*/ 27572 w 88028"/>
                <a:gd name="connsiteY9" fmla="*/ 0 h 8221"/>
                <a:gd name="connsiteX10" fmla="*/ 13786 w 88028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028" h="8221">
                  <a:moveTo>
                    <a:pt x="13786" y="2277"/>
                  </a:moveTo>
                  <a:lnTo>
                    <a:pt x="0" y="4553"/>
                  </a:lnTo>
                  <a:lnTo>
                    <a:pt x="21501" y="6450"/>
                  </a:lnTo>
                  <a:lnTo>
                    <a:pt x="43003" y="8221"/>
                  </a:lnTo>
                  <a:lnTo>
                    <a:pt x="34022" y="5438"/>
                  </a:lnTo>
                  <a:lnTo>
                    <a:pt x="25042" y="2656"/>
                  </a:lnTo>
                  <a:lnTo>
                    <a:pt x="56536" y="4680"/>
                  </a:lnTo>
                  <a:lnTo>
                    <a:pt x="88029" y="6577"/>
                  </a:lnTo>
                  <a:lnTo>
                    <a:pt x="57800" y="3289"/>
                  </a:lnTo>
                  <a:lnTo>
                    <a:pt x="27572" y="0"/>
                  </a:lnTo>
                  <a:lnTo>
                    <a:pt x="1378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B37F427-A64B-64CF-3A85-D9A7DBB499A1}"/>
                </a:ext>
              </a:extLst>
            </p:cNvPr>
            <p:cNvSpPr/>
            <p:nvPr/>
          </p:nvSpPr>
          <p:spPr>
            <a:xfrm>
              <a:off x="9650575" y="6427754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29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7C4112C-2A8C-CB34-F172-6BF9A652A32B}"/>
                </a:ext>
              </a:extLst>
            </p:cNvPr>
            <p:cNvSpPr/>
            <p:nvPr/>
          </p:nvSpPr>
          <p:spPr>
            <a:xfrm>
              <a:off x="9663981" y="641371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67137110-E9BE-DE21-1AE0-7C5A631BA9F4}"/>
                </a:ext>
              </a:extLst>
            </p:cNvPr>
            <p:cNvSpPr/>
            <p:nvPr/>
          </p:nvSpPr>
          <p:spPr>
            <a:xfrm>
              <a:off x="9801716" y="6456085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830 w 13406"/>
                <a:gd name="connsiteY3" fmla="*/ 0 h 2403"/>
                <a:gd name="connsiteX4" fmla="*/ 126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2024"/>
                    <a:pt x="13407" y="1265"/>
                  </a:cubicBezTo>
                  <a:cubicBezTo>
                    <a:pt x="13407" y="633"/>
                    <a:pt x="10497" y="0"/>
                    <a:pt x="6830" y="0"/>
                  </a:cubicBezTo>
                  <a:cubicBezTo>
                    <a:pt x="3162" y="0"/>
                    <a:pt x="126" y="506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5DC1C57-9885-C6DD-FAEC-E9E4345030D6}"/>
                </a:ext>
              </a:extLst>
            </p:cNvPr>
            <p:cNvSpPr/>
            <p:nvPr/>
          </p:nvSpPr>
          <p:spPr>
            <a:xfrm>
              <a:off x="9815501" y="6432054"/>
              <a:ext cx="46052" cy="10112"/>
            </a:xfrm>
            <a:custGeom>
              <a:avLst/>
              <a:gdLst>
                <a:gd name="connsiteX0" fmla="*/ 7842 w 46052"/>
                <a:gd name="connsiteY0" fmla="*/ 2024 h 10112"/>
                <a:gd name="connsiteX1" fmla="*/ 0 w 46052"/>
                <a:gd name="connsiteY1" fmla="*/ 4174 h 10112"/>
                <a:gd name="connsiteX2" fmla="*/ 20110 w 46052"/>
                <a:gd name="connsiteY2" fmla="*/ 7588 h 10112"/>
                <a:gd name="connsiteX3" fmla="*/ 45279 w 46052"/>
                <a:gd name="connsiteY3" fmla="*/ 9991 h 10112"/>
                <a:gd name="connsiteX4" fmla="*/ 33010 w 46052"/>
                <a:gd name="connsiteY4" fmla="*/ 4553 h 10112"/>
                <a:gd name="connsiteX5" fmla="*/ 15557 w 46052"/>
                <a:gd name="connsiteY5" fmla="*/ 0 h 10112"/>
                <a:gd name="connsiteX6" fmla="*/ 7715 w 46052"/>
                <a:gd name="connsiteY6" fmla="*/ 2150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52" h="10112">
                  <a:moveTo>
                    <a:pt x="7842" y="2024"/>
                  </a:moveTo>
                  <a:lnTo>
                    <a:pt x="0" y="4174"/>
                  </a:lnTo>
                  <a:lnTo>
                    <a:pt x="20110" y="7588"/>
                  </a:lnTo>
                  <a:cubicBezTo>
                    <a:pt x="30987" y="9359"/>
                    <a:pt x="42496" y="10497"/>
                    <a:pt x="45279" y="9991"/>
                  </a:cubicBezTo>
                  <a:cubicBezTo>
                    <a:pt x="48188" y="9486"/>
                    <a:pt x="42623" y="7083"/>
                    <a:pt x="33010" y="4553"/>
                  </a:cubicBezTo>
                  <a:lnTo>
                    <a:pt x="15557" y="0"/>
                  </a:lnTo>
                  <a:lnTo>
                    <a:pt x="771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4C1180F3-D855-C876-1FC9-529B107C9F1A}"/>
                </a:ext>
              </a:extLst>
            </p:cNvPr>
            <p:cNvSpPr/>
            <p:nvPr/>
          </p:nvSpPr>
          <p:spPr>
            <a:xfrm>
              <a:off x="9690541" y="6418774"/>
              <a:ext cx="13154" cy="2529"/>
            </a:xfrm>
            <a:custGeom>
              <a:avLst/>
              <a:gdLst>
                <a:gd name="connsiteX0" fmla="*/ 0 w 13154"/>
                <a:gd name="connsiteY0" fmla="*/ 1265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2FB7E103-4773-53D7-4938-BDF5895490BB}"/>
                </a:ext>
              </a:extLst>
            </p:cNvPr>
            <p:cNvSpPr/>
            <p:nvPr/>
          </p:nvSpPr>
          <p:spPr>
            <a:xfrm>
              <a:off x="9826884" y="6470124"/>
              <a:ext cx="47555" cy="6450"/>
            </a:xfrm>
            <a:custGeom>
              <a:avLst/>
              <a:gdLst>
                <a:gd name="connsiteX0" fmla="*/ 7462 w 47555"/>
                <a:gd name="connsiteY0" fmla="*/ 1391 h 6450"/>
                <a:gd name="connsiteX1" fmla="*/ 0 w 47555"/>
                <a:gd name="connsiteY1" fmla="*/ 2529 h 6450"/>
                <a:gd name="connsiteX2" fmla="*/ 23778 w 47555"/>
                <a:gd name="connsiteY2" fmla="*/ 4553 h 6450"/>
                <a:gd name="connsiteX3" fmla="*/ 47556 w 47555"/>
                <a:gd name="connsiteY3" fmla="*/ 6450 h 6450"/>
                <a:gd name="connsiteX4" fmla="*/ 31240 w 47555"/>
                <a:gd name="connsiteY4" fmla="*/ 3289 h 6450"/>
                <a:gd name="connsiteX5" fmla="*/ 14924 w 47555"/>
                <a:gd name="connsiteY5" fmla="*/ 0 h 6450"/>
                <a:gd name="connsiteX6" fmla="*/ 7462 w 47555"/>
                <a:gd name="connsiteY6" fmla="*/ 1391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6450">
                  <a:moveTo>
                    <a:pt x="7462" y="1391"/>
                  </a:moveTo>
                  <a:lnTo>
                    <a:pt x="0" y="2529"/>
                  </a:lnTo>
                  <a:lnTo>
                    <a:pt x="23778" y="4553"/>
                  </a:lnTo>
                  <a:lnTo>
                    <a:pt x="47556" y="6450"/>
                  </a:lnTo>
                  <a:lnTo>
                    <a:pt x="31240" y="3289"/>
                  </a:lnTo>
                  <a:lnTo>
                    <a:pt x="14924" y="0"/>
                  </a:lnTo>
                  <a:lnTo>
                    <a:pt x="746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1127F3A7-06AB-A4BE-5619-5D943D38EB1C}"/>
                </a:ext>
              </a:extLst>
            </p:cNvPr>
            <p:cNvSpPr/>
            <p:nvPr/>
          </p:nvSpPr>
          <p:spPr>
            <a:xfrm>
              <a:off x="9828149" y="6461271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498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ED22CB4A-C62B-D1D5-2D19-467815425DE4}"/>
                </a:ext>
              </a:extLst>
            </p:cNvPr>
            <p:cNvSpPr/>
            <p:nvPr/>
          </p:nvSpPr>
          <p:spPr>
            <a:xfrm>
              <a:off x="9703442" y="6431169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794 h 5059"/>
                <a:gd name="connsiteX3" fmla="*/ 26560 w 26559"/>
                <a:gd name="connsiteY3" fmla="*/ 1518 h 5059"/>
                <a:gd name="connsiteX4" fmla="*/ 13280 w 26559"/>
                <a:gd name="connsiteY4" fmla="*/ 253 h 5059"/>
                <a:gd name="connsiteX5" fmla="*/ 0 w 26559"/>
                <a:gd name="connsiteY5" fmla="*/ 0 h 5059"/>
                <a:gd name="connsiteX6" fmla="*/ 0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794"/>
                    <a:pt x="13280" y="3794"/>
                  </a:cubicBezTo>
                  <a:cubicBezTo>
                    <a:pt x="20616" y="3162"/>
                    <a:pt x="26560" y="2024"/>
                    <a:pt x="26560" y="1518"/>
                  </a:cubicBezTo>
                  <a:cubicBezTo>
                    <a:pt x="26560" y="885"/>
                    <a:pt x="20616" y="379"/>
                    <a:pt x="13280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A3331D68-FA6D-B265-6F7C-D544ECCF02E3}"/>
                </a:ext>
              </a:extLst>
            </p:cNvPr>
            <p:cNvSpPr/>
            <p:nvPr/>
          </p:nvSpPr>
          <p:spPr>
            <a:xfrm>
              <a:off x="9851673" y="6461524"/>
              <a:ext cx="49406" cy="10135"/>
            </a:xfrm>
            <a:custGeom>
              <a:avLst/>
              <a:gdLst>
                <a:gd name="connsiteX0" fmla="*/ 17454 w 49406"/>
                <a:gd name="connsiteY0" fmla="*/ 3541 h 10135"/>
                <a:gd name="connsiteX1" fmla="*/ 0 w 49406"/>
                <a:gd name="connsiteY1" fmla="*/ 7209 h 10135"/>
                <a:gd name="connsiteX2" fmla="*/ 22008 w 49406"/>
                <a:gd name="connsiteY2" fmla="*/ 8979 h 10135"/>
                <a:gd name="connsiteX3" fmla="*/ 48314 w 49406"/>
                <a:gd name="connsiteY3" fmla="*/ 9991 h 10135"/>
                <a:gd name="connsiteX4" fmla="*/ 43888 w 49406"/>
                <a:gd name="connsiteY4" fmla="*/ 4553 h 10135"/>
                <a:gd name="connsiteX5" fmla="*/ 35034 w 49406"/>
                <a:gd name="connsiteY5" fmla="*/ 0 h 10135"/>
                <a:gd name="connsiteX6" fmla="*/ 17454 w 49406"/>
                <a:gd name="connsiteY6" fmla="*/ 3668 h 10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06" h="10135">
                  <a:moveTo>
                    <a:pt x="17454" y="3541"/>
                  </a:moveTo>
                  <a:lnTo>
                    <a:pt x="0" y="7209"/>
                  </a:lnTo>
                  <a:lnTo>
                    <a:pt x="22008" y="8979"/>
                  </a:lnTo>
                  <a:cubicBezTo>
                    <a:pt x="34022" y="9991"/>
                    <a:pt x="45911" y="10370"/>
                    <a:pt x="48314" y="9991"/>
                  </a:cubicBezTo>
                  <a:cubicBezTo>
                    <a:pt x="50844" y="9486"/>
                    <a:pt x="48821" y="7083"/>
                    <a:pt x="43888" y="4553"/>
                  </a:cubicBezTo>
                  <a:lnTo>
                    <a:pt x="35034" y="0"/>
                  </a:lnTo>
                  <a:lnTo>
                    <a:pt x="17454" y="36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B363BC78-CFD6-1D2E-1CFA-9D16A50629BB}"/>
                </a:ext>
              </a:extLst>
            </p:cNvPr>
            <p:cNvSpPr/>
            <p:nvPr/>
          </p:nvSpPr>
          <p:spPr>
            <a:xfrm>
              <a:off x="9730002" y="6426995"/>
              <a:ext cx="13280" cy="2422"/>
            </a:xfrm>
            <a:custGeom>
              <a:avLst/>
              <a:gdLst>
                <a:gd name="connsiteX0" fmla="*/ 127 w 13280"/>
                <a:gd name="connsiteY0" fmla="*/ 1012 h 2422"/>
                <a:gd name="connsiteX1" fmla="*/ 6704 w 13280"/>
                <a:gd name="connsiteY1" fmla="*/ 2403 h 2422"/>
                <a:gd name="connsiteX2" fmla="*/ 13281 w 13280"/>
                <a:gd name="connsiteY2" fmla="*/ 1265 h 2422"/>
                <a:gd name="connsiteX3" fmla="*/ 6704 w 13280"/>
                <a:gd name="connsiteY3" fmla="*/ 0 h 2422"/>
                <a:gd name="connsiteX4" fmla="*/ 0 w 13280"/>
                <a:gd name="connsiteY4" fmla="*/ 1139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245" y="2530"/>
                    <a:pt x="13281" y="2024"/>
                    <a:pt x="13281" y="1265"/>
                  </a:cubicBezTo>
                  <a:cubicBezTo>
                    <a:pt x="13281" y="633"/>
                    <a:pt x="10371" y="0"/>
                    <a:pt x="6704" y="0"/>
                  </a:cubicBezTo>
                  <a:cubicBezTo>
                    <a:pt x="303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31DDF80-021A-3B90-7627-A37D59F82713}"/>
                </a:ext>
              </a:extLst>
            </p:cNvPr>
            <p:cNvSpPr/>
            <p:nvPr/>
          </p:nvSpPr>
          <p:spPr>
            <a:xfrm>
              <a:off x="9863562" y="6456211"/>
              <a:ext cx="35414" cy="3415"/>
            </a:xfrm>
            <a:custGeom>
              <a:avLst/>
              <a:gdLst>
                <a:gd name="connsiteX0" fmla="*/ 8980 w 35414"/>
                <a:gd name="connsiteY0" fmla="*/ 1518 h 3415"/>
                <a:gd name="connsiteX1" fmla="*/ 0 w 35414"/>
                <a:gd name="connsiteY1" fmla="*/ 3035 h 3415"/>
                <a:gd name="connsiteX2" fmla="*/ 17707 w 35414"/>
                <a:gd name="connsiteY2" fmla="*/ 3289 h 3415"/>
                <a:gd name="connsiteX3" fmla="*/ 35414 w 35414"/>
                <a:gd name="connsiteY3" fmla="*/ 3415 h 3415"/>
                <a:gd name="connsiteX4" fmla="*/ 26561 w 35414"/>
                <a:gd name="connsiteY4" fmla="*/ 1771 h 3415"/>
                <a:gd name="connsiteX5" fmla="*/ 17834 w 35414"/>
                <a:gd name="connsiteY5" fmla="*/ 0 h 3415"/>
                <a:gd name="connsiteX6" fmla="*/ 8980 w 35414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415">
                  <a:moveTo>
                    <a:pt x="8980" y="1518"/>
                  </a:moveTo>
                  <a:lnTo>
                    <a:pt x="0" y="3035"/>
                  </a:lnTo>
                  <a:lnTo>
                    <a:pt x="17707" y="3289"/>
                  </a:lnTo>
                  <a:lnTo>
                    <a:pt x="35414" y="3415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963019E0-6FFE-F539-2C9B-A8AE4652E31C}"/>
                </a:ext>
              </a:extLst>
            </p:cNvPr>
            <p:cNvSpPr/>
            <p:nvPr/>
          </p:nvSpPr>
          <p:spPr>
            <a:xfrm>
              <a:off x="9876843" y="6451532"/>
              <a:ext cx="35413" cy="3415"/>
            </a:xfrm>
            <a:custGeom>
              <a:avLst/>
              <a:gdLst>
                <a:gd name="connsiteX0" fmla="*/ 8853 w 35413"/>
                <a:gd name="connsiteY0" fmla="*/ 1518 h 3415"/>
                <a:gd name="connsiteX1" fmla="*/ 0 w 35413"/>
                <a:gd name="connsiteY1" fmla="*/ 3035 h 3415"/>
                <a:gd name="connsiteX2" fmla="*/ 17706 w 35413"/>
                <a:gd name="connsiteY2" fmla="*/ 3289 h 3415"/>
                <a:gd name="connsiteX3" fmla="*/ 35414 w 35413"/>
                <a:gd name="connsiteY3" fmla="*/ 3415 h 3415"/>
                <a:gd name="connsiteX4" fmla="*/ 26560 w 35413"/>
                <a:gd name="connsiteY4" fmla="*/ 1771 h 3415"/>
                <a:gd name="connsiteX5" fmla="*/ 17706 w 35413"/>
                <a:gd name="connsiteY5" fmla="*/ 0 h 3415"/>
                <a:gd name="connsiteX6" fmla="*/ 8853 w 35413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3" y="1518"/>
                  </a:moveTo>
                  <a:lnTo>
                    <a:pt x="0" y="3035"/>
                  </a:lnTo>
                  <a:lnTo>
                    <a:pt x="17706" y="3289"/>
                  </a:lnTo>
                  <a:lnTo>
                    <a:pt x="35414" y="3415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E1CC2DFD-5C89-6319-8007-AE5C97C0710C}"/>
                </a:ext>
              </a:extLst>
            </p:cNvPr>
            <p:cNvSpPr/>
            <p:nvPr/>
          </p:nvSpPr>
          <p:spPr>
            <a:xfrm>
              <a:off x="9881396" y="6443058"/>
              <a:ext cx="39714" cy="6956"/>
            </a:xfrm>
            <a:custGeom>
              <a:avLst/>
              <a:gdLst>
                <a:gd name="connsiteX0" fmla="*/ 0 w 39714"/>
                <a:gd name="connsiteY0" fmla="*/ 4553 h 6956"/>
                <a:gd name="connsiteX1" fmla="*/ 0 w 39714"/>
                <a:gd name="connsiteY1" fmla="*/ 6703 h 6956"/>
                <a:gd name="connsiteX2" fmla="*/ 19857 w 39714"/>
                <a:gd name="connsiteY2" fmla="*/ 6956 h 6956"/>
                <a:gd name="connsiteX3" fmla="*/ 39714 w 39714"/>
                <a:gd name="connsiteY3" fmla="*/ 6956 h 6956"/>
                <a:gd name="connsiteX4" fmla="*/ 39714 w 39714"/>
                <a:gd name="connsiteY4" fmla="*/ 3541 h 6956"/>
                <a:gd name="connsiteX5" fmla="*/ 39714 w 39714"/>
                <a:gd name="connsiteY5" fmla="*/ 0 h 6956"/>
                <a:gd name="connsiteX6" fmla="*/ 19857 w 39714"/>
                <a:gd name="connsiteY6" fmla="*/ 1138 h 6956"/>
                <a:gd name="connsiteX7" fmla="*/ 0 w 39714"/>
                <a:gd name="connsiteY7" fmla="*/ 4427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14" h="6956">
                  <a:moveTo>
                    <a:pt x="0" y="4553"/>
                  </a:moveTo>
                  <a:lnTo>
                    <a:pt x="0" y="6703"/>
                  </a:lnTo>
                  <a:cubicBezTo>
                    <a:pt x="0" y="6703"/>
                    <a:pt x="19857" y="6956"/>
                    <a:pt x="19857" y="6956"/>
                  </a:cubicBezTo>
                  <a:lnTo>
                    <a:pt x="39714" y="6956"/>
                  </a:lnTo>
                  <a:cubicBezTo>
                    <a:pt x="39714" y="6956"/>
                    <a:pt x="39714" y="3541"/>
                    <a:pt x="39714" y="3541"/>
                  </a:cubicBezTo>
                  <a:lnTo>
                    <a:pt x="39714" y="0"/>
                  </a:lnTo>
                  <a:cubicBezTo>
                    <a:pt x="39714" y="0"/>
                    <a:pt x="19857" y="1138"/>
                    <a:pt x="19857" y="1138"/>
                  </a:cubicBezTo>
                  <a:cubicBezTo>
                    <a:pt x="8979" y="1770"/>
                    <a:pt x="0" y="3289"/>
                    <a:pt x="0" y="44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B54087C-FC0C-5D8F-1C7D-C77CBC6C76E7}"/>
                </a:ext>
              </a:extLst>
            </p:cNvPr>
            <p:cNvSpPr/>
            <p:nvPr/>
          </p:nvSpPr>
          <p:spPr>
            <a:xfrm>
              <a:off x="9752136" y="6426742"/>
              <a:ext cx="35414" cy="3541"/>
            </a:xfrm>
            <a:custGeom>
              <a:avLst/>
              <a:gdLst>
                <a:gd name="connsiteX0" fmla="*/ 8854 w 35414"/>
                <a:gd name="connsiteY0" fmla="*/ 1518 h 3541"/>
                <a:gd name="connsiteX1" fmla="*/ 0 w 35414"/>
                <a:gd name="connsiteY1" fmla="*/ 2909 h 3541"/>
                <a:gd name="connsiteX2" fmla="*/ 17707 w 35414"/>
                <a:gd name="connsiteY2" fmla="*/ 3289 h 3541"/>
                <a:gd name="connsiteX3" fmla="*/ 35414 w 35414"/>
                <a:gd name="connsiteY3" fmla="*/ 3541 h 3541"/>
                <a:gd name="connsiteX4" fmla="*/ 26561 w 35414"/>
                <a:gd name="connsiteY4" fmla="*/ 1771 h 3541"/>
                <a:gd name="connsiteX5" fmla="*/ 17707 w 35414"/>
                <a:gd name="connsiteY5" fmla="*/ 0 h 3541"/>
                <a:gd name="connsiteX6" fmla="*/ 8854 w 35414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541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541"/>
                  </a:lnTo>
                  <a:lnTo>
                    <a:pt x="26561" y="1771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F5C3C3F7-4854-D4F1-DAF3-B976D3F279E2}"/>
                </a:ext>
              </a:extLst>
            </p:cNvPr>
            <p:cNvSpPr/>
            <p:nvPr/>
          </p:nvSpPr>
          <p:spPr>
            <a:xfrm>
              <a:off x="9894297" y="6479104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407" y="1897"/>
                    <a:pt x="13407" y="1265"/>
                  </a:cubicBezTo>
                  <a:cubicBezTo>
                    <a:pt x="13407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116C04F2-0987-2941-A24D-CFB89C40BB9F}"/>
                </a:ext>
              </a:extLst>
            </p:cNvPr>
            <p:cNvSpPr/>
            <p:nvPr/>
          </p:nvSpPr>
          <p:spPr>
            <a:xfrm>
              <a:off x="9606361" y="6455767"/>
              <a:ext cx="39428" cy="1961"/>
            </a:xfrm>
            <a:custGeom>
              <a:avLst/>
              <a:gdLst>
                <a:gd name="connsiteX0" fmla="*/ 10824 w 39428"/>
                <a:gd name="connsiteY0" fmla="*/ 1456 h 1961"/>
                <a:gd name="connsiteX1" fmla="*/ 37510 w 39428"/>
                <a:gd name="connsiteY1" fmla="*/ 1962 h 1961"/>
                <a:gd name="connsiteX2" fmla="*/ 10824 w 39428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1">
                  <a:moveTo>
                    <a:pt x="10824" y="1456"/>
                  </a:moveTo>
                  <a:cubicBezTo>
                    <a:pt x="-28384" y="-442"/>
                    <a:pt x="52688" y="-694"/>
                    <a:pt x="37510" y="1962"/>
                  </a:cubicBezTo>
                  <a:cubicBezTo>
                    <a:pt x="22334" y="1836"/>
                    <a:pt x="14618" y="191"/>
                    <a:pt x="10824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43A3AB8E-CDCD-9B1C-DE51-E3267A7C4272}"/>
                </a:ext>
              </a:extLst>
            </p:cNvPr>
            <p:cNvSpPr/>
            <p:nvPr/>
          </p:nvSpPr>
          <p:spPr>
            <a:xfrm>
              <a:off x="9635777" y="6419074"/>
              <a:ext cx="44392" cy="1881"/>
            </a:xfrm>
            <a:custGeom>
              <a:avLst/>
              <a:gdLst>
                <a:gd name="connsiteX0" fmla="*/ 44393 w 44392"/>
                <a:gd name="connsiteY0" fmla="*/ 839 h 1881"/>
                <a:gd name="connsiteX1" fmla="*/ 0 w 44392"/>
                <a:gd name="connsiteY1" fmla="*/ 586 h 1881"/>
                <a:gd name="connsiteX2" fmla="*/ 44393 w 44392"/>
                <a:gd name="connsiteY2" fmla="*/ 839 h 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2" h="1881">
                  <a:moveTo>
                    <a:pt x="44393" y="839"/>
                  </a:moveTo>
                  <a:cubicBezTo>
                    <a:pt x="43255" y="2609"/>
                    <a:pt x="11003" y="1851"/>
                    <a:pt x="0" y="586"/>
                  </a:cubicBezTo>
                  <a:cubicBezTo>
                    <a:pt x="10750" y="-173"/>
                    <a:pt x="33643" y="-300"/>
                    <a:pt x="44393" y="8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73967BAD-13BB-5ED6-7038-525B220CC71D}"/>
                </a:ext>
              </a:extLst>
            </p:cNvPr>
            <p:cNvSpPr/>
            <p:nvPr/>
          </p:nvSpPr>
          <p:spPr>
            <a:xfrm>
              <a:off x="9670432" y="646342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8EEA636B-4B40-CCB8-6754-4FA965E230FD}"/>
                </a:ext>
              </a:extLst>
            </p:cNvPr>
            <p:cNvSpPr/>
            <p:nvPr/>
          </p:nvSpPr>
          <p:spPr>
            <a:xfrm>
              <a:off x="9693071" y="644128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16A42E14-4D45-F947-BCA3-0385C08C8878}"/>
                </a:ext>
              </a:extLst>
            </p:cNvPr>
            <p:cNvSpPr/>
            <p:nvPr/>
          </p:nvSpPr>
          <p:spPr>
            <a:xfrm>
              <a:off x="9682953" y="6431422"/>
              <a:ext cx="23403" cy="2402"/>
            </a:xfrm>
            <a:custGeom>
              <a:avLst/>
              <a:gdLst>
                <a:gd name="connsiteX0" fmla="*/ 0 w 23403"/>
                <a:gd name="connsiteY0" fmla="*/ 1518 h 2402"/>
                <a:gd name="connsiteX1" fmla="*/ 0 w 23403"/>
                <a:gd name="connsiteY1" fmla="*/ 0 h 2402"/>
                <a:gd name="connsiteX2" fmla="*/ 0 w 23403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03" h="2402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66B1B38D-EBB7-5684-CA82-DC0BADD0970A}"/>
                </a:ext>
              </a:extLst>
            </p:cNvPr>
            <p:cNvSpPr/>
            <p:nvPr/>
          </p:nvSpPr>
          <p:spPr>
            <a:xfrm>
              <a:off x="9795265" y="6441047"/>
              <a:ext cx="21355" cy="1428"/>
            </a:xfrm>
            <a:custGeom>
              <a:avLst/>
              <a:gdLst>
                <a:gd name="connsiteX0" fmla="*/ 0 w 21355"/>
                <a:gd name="connsiteY0" fmla="*/ 619 h 1428"/>
                <a:gd name="connsiteX1" fmla="*/ 0 w 21355"/>
                <a:gd name="connsiteY1" fmla="*/ 619 h 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55" h="1428">
                  <a:moveTo>
                    <a:pt x="0" y="619"/>
                  </a:moveTo>
                  <a:cubicBezTo>
                    <a:pt x="27066" y="-1657"/>
                    <a:pt x="29848" y="3276"/>
                    <a:pt x="0" y="6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17C65766-E733-7447-1389-655608497144}"/>
                </a:ext>
              </a:extLst>
            </p:cNvPr>
            <p:cNvSpPr/>
            <p:nvPr/>
          </p:nvSpPr>
          <p:spPr>
            <a:xfrm>
              <a:off x="9812719" y="6465445"/>
              <a:ext cx="34521" cy="2846"/>
            </a:xfrm>
            <a:custGeom>
              <a:avLst/>
              <a:gdLst>
                <a:gd name="connsiteX0" fmla="*/ 17833 w 34521"/>
                <a:gd name="connsiteY0" fmla="*/ 0 h 2846"/>
                <a:gd name="connsiteX1" fmla="*/ 0 w 34521"/>
                <a:gd name="connsiteY1" fmla="*/ 1897 h 2846"/>
                <a:gd name="connsiteX2" fmla="*/ 17833 w 34521"/>
                <a:gd name="connsiteY2" fmla="*/ 0 h 2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21" h="2846">
                  <a:moveTo>
                    <a:pt x="17833" y="0"/>
                  </a:moveTo>
                  <a:cubicBezTo>
                    <a:pt x="54891" y="885"/>
                    <a:pt x="21754" y="4553"/>
                    <a:pt x="0" y="1897"/>
                  </a:cubicBezTo>
                  <a:cubicBezTo>
                    <a:pt x="3035" y="1011"/>
                    <a:pt x="15556" y="1011"/>
                    <a:pt x="1783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E795C22B-1823-FC77-0F85-3639A60B2808}"/>
                </a:ext>
              </a:extLst>
            </p:cNvPr>
            <p:cNvSpPr/>
            <p:nvPr/>
          </p:nvSpPr>
          <p:spPr>
            <a:xfrm>
              <a:off x="9771805" y="6427959"/>
              <a:ext cx="65402" cy="4791"/>
            </a:xfrm>
            <a:custGeom>
              <a:avLst/>
              <a:gdLst>
                <a:gd name="connsiteX0" fmla="*/ 62288 w 65402"/>
                <a:gd name="connsiteY0" fmla="*/ 933 h 4791"/>
                <a:gd name="connsiteX1" fmla="*/ 61 w 65402"/>
                <a:gd name="connsiteY1" fmla="*/ 1439 h 4791"/>
                <a:gd name="connsiteX2" fmla="*/ 62288 w 65402"/>
                <a:gd name="connsiteY2" fmla="*/ 933 h 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02" h="4791">
                  <a:moveTo>
                    <a:pt x="62288" y="933"/>
                  </a:moveTo>
                  <a:cubicBezTo>
                    <a:pt x="82524" y="6371"/>
                    <a:pt x="-2595" y="5613"/>
                    <a:pt x="61" y="1439"/>
                  </a:cubicBezTo>
                  <a:cubicBezTo>
                    <a:pt x="15618" y="48"/>
                    <a:pt x="33451" y="-711"/>
                    <a:pt x="62288" y="9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56E9877-C159-81D2-54D1-C5511A5269B7}"/>
                </a:ext>
              </a:extLst>
            </p:cNvPr>
            <p:cNvSpPr/>
            <p:nvPr/>
          </p:nvSpPr>
          <p:spPr>
            <a:xfrm>
              <a:off x="9984222" y="6465697"/>
              <a:ext cx="35540" cy="1380"/>
            </a:xfrm>
            <a:custGeom>
              <a:avLst/>
              <a:gdLst>
                <a:gd name="connsiteX0" fmla="*/ 35540 w 35540"/>
                <a:gd name="connsiteY0" fmla="*/ 126 h 1380"/>
                <a:gd name="connsiteX1" fmla="*/ 0 w 35540"/>
                <a:gd name="connsiteY1" fmla="*/ 632 h 1380"/>
                <a:gd name="connsiteX2" fmla="*/ 35540 w 35540"/>
                <a:gd name="connsiteY2" fmla="*/ 126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1380">
                  <a:moveTo>
                    <a:pt x="35540" y="126"/>
                  </a:moveTo>
                  <a:cubicBezTo>
                    <a:pt x="32884" y="1771"/>
                    <a:pt x="11762" y="1644"/>
                    <a:pt x="0" y="632"/>
                  </a:cubicBezTo>
                  <a:cubicBezTo>
                    <a:pt x="2530" y="-379"/>
                    <a:pt x="22260" y="126"/>
                    <a:pt x="35540" y="1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515CF535-17CA-FC1F-200A-8F34E0B2AE4C}"/>
                </a:ext>
              </a:extLst>
            </p:cNvPr>
            <p:cNvSpPr/>
            <p:nvPr/>
          </p:nvSpPr>
          <p:spPr>
            <a:xfrm>
              <a:off x="9866345" y="6440342"/>
              <a:ext cx="71080" cy="4354"/>
            </a:xfrm>
            <a:custGeom>
              <a:avLst/>
              <a:gdLst>
                <a:gd name="connsiteX0" fmla="*/ 0 w 71080"/>
                <a:gd name="connsiteY0" fmla="*/ 1577 h 4354"/>
                <a:gd name="connsiteX1" fmla="*/ 71080 w 71080"/>
                <a:gd name="connsiteY1" fmla="*/ 818 h 4354"/>
                <a:gd name="connsiteX2" fmla="*/ 71080 w 71080"/>
                <a:gd name="connsiteY2" fmla="*/ 3727 h 4354"/>
                <a:gd name="connsiteX3" fmla="*/ 0 w 71080"/>
                <a:gd name="connsiteY3" fmla="*/ 1577 h 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354">
                  <a:moveTo>
                    <a:pt x="0" y="1577"/>
                  </a:moveTo>
                  <a:cubicBezTo>
                    <a:pt x="10371" y="-447"/>
                    <a:pt x="44140" y="-320"/>
                    <a:pt x="71080" y="818"/>
                  </a:cubicBezTo>
                  <a:lnTo>
                    <a:pt x="71080" y="3727"/>
                  </a:lnTo>
                  <a:cubicBezTo>
                    <a:pt x="47302" y="5371"/>
                    <a:pt x="6577" y="3474"/>
                    <a:pt x="0" y="15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8EE1845-7485-565C-B12E-80126D78364B}"/>
                </a:ext>
              </a:extLst>
            </p:cNvPr>
            <p:cNvSpPr/>
            <p:nvPr/>
          </p:nvSpPr>
          <p:spPr>
            <a:xfrm>
              <a:off x="9893158" y="6432092"/>
              <a:ext cx="29485" cy="1316"/>
            </a:xfrm>
            <a:custGeom>
              <a:avLst/>
              <a:gdLst>
                <a:gd name="connsiteX0" fmla="*/ 0 w 29485"/>
                <a:gd name="connsiteY0" fmla="*/ 595 h 1316"/>
                <a:gd name="connsiteX1" fmla="*/ 0 w 29485"/>
                <a:gd name="connsiteY1" fmla="*/ 595 h 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5" h="1316">
                  <a:moveTo>
                    <a:pt x="0" y="595"/>
                  </a:moveTo>
                  <a:cubicBezTo>
                    <a:pt x="33010" y="-1555"/>
                    <a:pt x="45153" y="2998"/>
                    <a:pt x="0" y="5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62FDD71A-9A5B-62BB-5B1E-CDAFDB1A1FCD}"/>
                </a:ext>
              </a:extLst>
            </p:cNvPr>
            <p:cNvSpPr/>
            <p:nvPr/>
          </p:nvSpPr>
          <p:spPr>
            <a:xfrm>
              <a:off x="9928951" y="640473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6D0A0262-8D69-1AFB-CC77-D3BEE0D3C218}"/>
                </a:ext>
              </a:extLst>
            </p:cNvPr>
            <p:cNvSpPr/>
            <p:nvPr/>
          </p:nvSpPr>
          <p:spPr>
            <a:xfrm>
              <a:off x="9934919" y="6452783"/>
              <a:ext cx="38143" cy="1762"/>
            </a:xfrm>
            <a:custGeom>
              <a:avLst/>
              <a:gdLst>
                <a:gd name="connsiteX0" fmla="*/ 38046 w 38143"/>
                <a:gd name="connsiteY0" fmla="*/ 1025 h 1762"/>
                <a:gd name="connsiteX1" fmla="*/ 2506 w 38143"/>
                <a:gd name="connsiteY1" fmla="*/ 14 h 1762"/>
                <a:gd name="connsiteX2" fmla="*/ 38046 w 38143"/>
                <a:gd name="connsiteY2" fmla="*/ 1025 h 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3" h="1762">
                  <a:moveTo>
                    <a:pt x="38046" y="1025"/>
                  </a:moveTo>
                  <a:cubicBezTo>
                    <a:pt x="40703" y="2291"/>
                    <a:pt x="-11912" y="1911"/>
                    <a:pt x="2506" y="14"/>
                  </a:cubicBezTo>
                  <a:cubicBezTo>
                    <a:pt x="20972" y="-113"/>
                    <a:pt x="25778" y="646"/>
                    <a:pt x="38046" y="1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59CC49EB-5E40-FDEE-8A7E-B282F5FC7338}"/>
                </a:ext>
              </a:extLst>
            </p:cNvPr>
            <p:cNvSpPr/>
            <p:nvPr/>
          </p:nvSpPr>
          <p:spPr>
            <a:xfrm>
              <a:off x="9851802" y="6422569"/>
              <a:ext cx="35664" cy="2201"/>
            </a:xfrm>
            <a:custGeom>
              <a:avLst/>
              <a:gdLst>
                <a:gd name="connsiteX0" fmla="*/ 35664 w 35664"/>
                <a:gd name="connsiteY0" fmla="*/ 1138 h 2201"/>
                <a:gd name="connsiteX1" fmla="*/ 124 w 35664"/>
                <a:gd name="connsiteY1" fmla="*/ 0 h 2201"/>
                <a:gd name="connsiteX2" fmla="*/ 35664 w 35664"/>
                <a:gd name="connsiteY2" fmla="*/ 1138 h 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4" h="2201">
                  <a:moveTo>
                    <a:pt x="35664" y="1138"/>
                  </a:moveTo>
                  <a:cubicBezTo>
                    <a:pt x="34526" y="3162"/>
                    <a:pt x="-2405" y="2024"/>
                    <a:pt x="124" y="0"/>
                  </a:cubicBezTo>
                  <a:cubicBezTo>
                    <a:pt x="18590" y="0"/>
                    <a:pt x="23396" y="759"/>
                    <a:pt x="35664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6C91661F-E712-FBB0-31B0-77B0F7A15023}"/>
                </a:ext>
              </a:extLst>
            </p:cNvPr>
            <p:cNvSpPr/>
            <p:nvPr/>
          </p:nvSpPr>
          <p:spPr>
            <a:xfrm>
              <a:off x="9946197" y="6430663"/>
              <a:ext cx="35748" cy="2150"/>
            </a:xfrm>
            <a:custGeom>
              <a:avLst/>
              <a:gdLst>
                <a:gd name="connsiteX0" fmla="*/ 209 w 35748"/>
                <a:gd name="connsiteY0" fmla="*/ 1897 h 2150"/>
                <a:gd name="connsiteX1" fmla="*/ 35749 w 35748"/>
                <a:gd name="connsiteY1" fmla="*/ 0 h 2150"/>
                <a:gd name="connsiteX2" fmla="*/ 35749 w 35748"/>
                <a:gd name="connsiteY2" fmla="*/ 2150 h 2150"/>
                <a:gd name="connsiteX3" fmla="*/ 209 w 35748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48" h="2150">
                  <a:moveTo>
                    <a:pt x="209" y="1897"/>
                  </a:moveTo>
                  <a:cubicBezTo>
                    <a:pt x="-2321" y="0"/>
                    <a:pt x="18674" y="127"/>
                    <a:pt x="35749" y="0"/>
                  </a:cubicBezTo>
                  <a:lnTo>
                    <a:pt x="35749" y="2150"/>
                  </a:lnTo>
                  <a:cubicBezTo>
                    <a:pt x="35749" y="2150"/>
                    <a:pt x="209" y="1897"/>
                    <a:pt x="209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57676E8F-5907-1345-D9C9-9C0155DE294E}"/>
                </a:ext>
              </a:extLst>
            </p:cNvPr>
            <p:cNvSpPr/>
            <p:nvPr/>
          </p:nvSpPr>
          <p:spPr>
            <a:xfrm>
              <a:off x="9989870" y="6436409"/>
              <a:ext cx="48749" cy="2474"/>
            </a:xfrm>
            <a:custGeom>
              <a:avLst/>
              <a:gdLst>
                <a:gd name="connsiteX0" fmla="*/ 929 w 48749"/>
                <a:gd name="connsiteY0" fmla="*/ 1590 h 2474"/>
                <a:gd name="connsiteX1" fmla="*/ 45322 w 48749"/>
                <a:gd name="connsiteY1" fmla="*/ 2475 h 2474"/>
                <a:gd name="connsiteX2" fmla="*/ 929 w 48749"/>
                <a:gd name="connsiteY2" fmla="*/ 1590 h 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49" h="2474">
                  <a:moveTo>
                    <a:pt x="929" y="1590"/>
                  </a:moveTo>
                  <a:cubicBezTo>
                    <a:pt x="-9063" y="-940"/>
                    <a:pt x="65306" y="-308"/>
                    <a:pt x="45322" y="2475"/>
                  </a:cubicBezTo>
                  <a:cubicBezTo>
                    <a:pt x="32422" y="1969"/>
                    <a:pt x="-589" y="3107"/>
                    <a:pt x="929" y="15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35E6116-0358-CC8F-C996-CA8D6F7982F8}"/>
                </a:ext>
              </a:extLst>
            </p:cNvPr>
            <p:cNvSpPr/>
            <p:nvPr/>
          </p:nvSpPr>
          <p:spPr>
            <a:xfrm>
              <a:off x="10144342" y="64659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60F8274-0813-C57B-13D1-73698B8641D2}"/>
                </a:ext>
              </a:extLst>
            </p:cNvPr>
            <p:cNvSpPr/>
            <p:nvPr/>
          </p:nvSpPr>
          <p:spPr>
            <a:xfrm>
              <a:off x="10061879" y="645861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ABD3DF0B-539F-85BC-E11B-91453072C161}"/>
                </a:ext>
              </a:extLst>
            </p:cNvPr>
            <p:cNvSpPr/>
            <p:nvPr/>
          </p:nvSpPr>
          <p:spPr>
            <a:xfrm>
              <a:off x="9958376" y="6433066"/>
              <a:ext cx="45801" cy="2129"/>
            </a:xfrm>
            <a:custGeom>
              <a:avLst/>
              <a:gdLst>
                <a:gd name="connsiteX0" fmla="*/ 44439 w 45801"/>
                <a:gd name="connsiteY0" fmla="*/ 1771 h 2129"/>
                <a:gd name="connsiteX1" fmla="*/ 45 w 45801"/>
                <a:gd name="connsiteY1" fmla="*/ 0 h 2129"/>
                <a:gd name="connsiteX2" fmla="*/ 44439 w 45801"/>
                <a:gd name="connsiteY2" fmla="*/ 1771 h 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129">
                  <a:moveTo>
                    <a:pt x="44439" y="1771"/>
                  </a:moveTo>
                  <a:cubicBezTo>
                    <a:pt x="35965" y="2530"/>
                    <a:pt x="-1473" y="2150"/>
                    <a:pt x="45" y="0"/>
                  </a:cubicBezTo>
                  <a:cubicBezTo>
                    <a:pt x="16740" y="506"/>
                    <a:pt x="53292" y="-632"/>
                    <a:pt x="44439" y="17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AE7FCEFC-8A2E-9097-FC97-BC37C25533EF}"/>
                </a:ext>
              </a:extLst>
            </p:cNvPr>
            <p:cNvSpPr/>
            <p:nvPr/>
          </p:nvSpPr>
          <p:spPr>
            <a:xfrm>
              <a:off x="10062717" y="6447670"/>
              <a:ext cx="25849" cy="3019"/>
            </a:xfrm>
            <a:custGeom>
              <a:avLst/>
              <a:gdLst>
                <a:gd name="connsiteX0" fmla="*/ 25849 w 25849"/>
                <a:gd name="connsiteY0" fmla="*/ 2976 h 3019"/>
                <a:gd name="connsiteX1" fmla="*/ 25849 w 25849"/>
                <a:gd name="connsiteY1" fmla="*/ 67 h 3019"/>
                <a:gd name="connsiteX2" fmla="*/ 25849 w 25849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9" h="3019">
                  <a:moveTo>
                    <a:pt x="25849" y="2976"/>
                  </a:moveTo>
                  <a:cubicBezTo>
                    <a:pt x="-8680" y="3482"/>
                    <a:pt x="-8553" y="-565"/>
                    <a:pt x="25849" y="67"/>
                  </a:cubicBezTo>
                  <a:lnTo>
                    <a:pt x="25849" y="297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BC503E6-2731-6EB2-2DF9-B554166B1365}"/>
                </a:ext>
              </a:extLst>
            </p:cNvPr>
            <p:cNvSpPr/>
            <p:nvPr/>
          </p:nvSpPr>
          <p:spPr>
            <a:xfrm>
              <a:off x="10088566" y="6451954"/>
              <a:ext cx="23439" cy="2294"/>
            </a:xfrm>
            <a:custGeom>
              <a:avLst/>
              <a:gdLst>
                <a:gd name="connsiteX0" fmla="*/ 0 w 23439"/>
                <a:gd name="connsiteY0" fmla="*/ 1602 h 2294"/>
                <a:gd name="connsiteX1" fmla="*/ 0 w 23439"/>
                <a:gd name="connsiteY1" fmla="*/ 84 h 2294"/>
                <a:gd name="connsiteX2" fmla="*/ 0 w 23439"/>
                <a:gd name="connsiteY2" fmla="*/ 1602 h 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294">
                  <a:moveTo>
                    <a:pt x="0" y="1602"/>
                  </a:moveTo>
                  <a:lnTo>
                    <a:pt x="0" y="84"/>
                  </a:lnTo>
                  <a:cubicBezTo>
                    <a:pt x="43382" y="-675"/>
                    <a:pt x="16315" y="4005"/>
                    <a:pt x="0" y="16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77109CDC-02E0-A216-C098-6DF0EC37570E}"/>
                </a:ext>
              </a:extLst>
            </p:cNvPr>
            <p:cNvSpPr/>
            <p:nvPr/>
          </p:nvSpPr>
          <p:spPr>
            <a:xfrm>
              <a:off x="10101846" y="6465191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DFC86406-6A0E-6A9D-EB7E-09E6D0B0DE12}"/>
                </a:ext>
              </a:extLst>
            </p:cNvPr>
            <p:cNvSpPr/>
            <p:nvPr/>
          </p:nvSpPr>
          <p:spPr>
            <a:xfrm>
              <a:off x="9344753" y="6436355"/>
              <a:ext cx="54020" cy="4960"/>
            </a:xfrm>
            <a:custGeom>
              <a:avLst/>
              <a:gdLst>
                <a:gd name="connsiteX0" fmla="*/ 9359 w 54020"/>
                <a:gd name="connsiteY0" fmla="*/ 4553 h 4960"/>
                <a:gd name="connsiteX1" fmla="*/ 505 w 54020"/>
                <a:gd name="connsiteY1" fmla="*/ 0 h 4960"/>
                <a:gd name="connsiteX2" fmla="*/ 53879 w 54020"/>
                <a:gd name="connsiteY2" fmla="*/ 2024 h 4960"/>
                <a:gd name="connsiteX3" fmla="*/ 9359 w 54020"/>
                <a:gd name="connsiteY3" fmla="*/ 4553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020" h="4960">
                  <a:moveTo>
                    <a:pt x="9359" y="4553"/>
                  </a:moveTo>
                  <a:cubicBezTo>
                    <a:pt x="-1013" y="3415"/>
                    <a:pt x="-507" y="1770"/>
                    <a:pt x="505" y="0"/>
                  </a:cubicBezTo>
                  <a:cubicBezTo>
                    <a:pt x="22385" y="379"/>
                    <a:pt x="43128" y="885"/>
                    <a:pt x="53879" y="2024"/>
                  </a:cubicBezTo>
                  <a:cubicBezTo>
                    <a:pt x="55649" y="4680"/>
                    <a:pt x="40851" y="5565"/>
                    <a:pt x="9359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6B67A3E5-53F6-D883-C991-B090670E68E3}"/>
                </a:ext>
              </a:extLst>
            </p:cNvPr>
            <p:cNvSpPr/>
            <p:nvPr/>
          </p:nvSpPr>
          <p:spPr>
            <a:xfrm>
              <a:off x="10110699" y="643534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EEACDEB-FB33-3034-4956-C0C52B88268F}"/>
                </a:ext>
              </a:extLst>
            </p:cNvPr>
            <p:cNvSpPr/>
            <p:nvPr/>
          </p:nvSpPr>
          <p:spPr>
            <a:xfrm>
              <a:off x="10132960" y="645570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34078301-FB12-2C07-E69C-913A8F23DD14}"/>
                </a:ext>
              </a:extLst>
            </p:cNvPr>
            <p:cNvSpPr/>
            <p:nvPr/>
          </p:nvSpPr>
          <p:spPr>
            <a:xfrm>
              <a:off x="9265198" y="645418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BD9C807C-F5B3-0D76-5332-608E2FE11FB8}"/>
                </a:ext>
              </a:extLst>
            </p:cNvPr>
            <p:cNvSpPr/>
            <p:nvPr/>
          </p:nvSpPr>
          <p:spPr>
            <a:xfrm>
              <a:off x="9380604" y="6447358"/>
              <a:ext cx="44461" cy="2134"/>
            </a:xfrm>
            <a:custGeom>
              <a:avLst/>
              <a:gdLst>
                <a:gd name="connsiteX0" fmla="*/ 68 w 44461"/>
                <a:gd name="connsiteY0" fmla="*/ 1518 h 2134"/>
                <a:gd name="connsiteX1" fmla="*/ 44462 w 44461"/>
                <a:gd name="connsiteY1" fmla="*/ 1138 h 2134"/>
                <a:gd name="connsiteX2" fmla="*/ 68 w 44461"/>
                <a:gd name="connsiteY2" fmla="*/ 1518 h 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461" h="2134">
                  <a:moveTo>
                    <a:pt x="68" y="1518"/>
                  </a:moveTo>
                  <a:cubicBezTo>
                    <a:pt x="-1702" y="-632"/>
                    <a:pt x="31561" y="-253"/>
                    <a:pt x="44462" y="1138"/>
                  </a:cubicBezTo>
                  <a:cubicBezTo>
                    <a:pt x="42944" y="2656"/>
                    <a:pt x="21823" y="2150"/>
                    <a:pt x="68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8FDD2318-CFDD-F1D8-53AA-417772C93679}"/>
                </a:ext>
              </a:extLst>
            </p:cNvPr>
            <p:cNvSpPr/>
            <p:nvPr/>
          </p:nvSpPr>
          <p:spPr>
            <a:xfrm>
              <a:off x="10141425" y="6432921"/>
              <a:ext cx="55364" cy="2486"/>
            </a:xfrm>
            <a:custGeom>
              <a:avLst/>
              <a:gdLst>
                <a:gd name="connsiteX0" fmla="*/ 388 w 55364"/>
                <a:gd name="connsiteY0" fmla="*/ 1663 h 2486"/>
                <a:gd name="connsiteX1" fmla="*/ 53635 w 55364"/>
                <a:gd name="connsiteY1" fmla="*/ 2295 h 2486"/>
                <a:gd name="connsiteX2" fmla="*/ 388 w 55364"/>
                <a:gd name="connsiteY2" fmla="*/ 1663 h 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64" h="2486">
                  <a:moveTo>
                    <a:pt x="388" y="1663"/>
                  </a:moveTo>
                  <a:cubicBezTo>
                    <a:pt x="-5936" y="-993"/>
                    <a:pt x="67421" y="-234"/>
                    <a:pt x="53635" y="2295"/>
                  </a:cubicBezTo>
                  <a:cubicBezTo>
                    <a:pt x="38078" y="1916"/>
                    <a:pt x="1400" y="3307"/>
                    <a:pt x="388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7B757BF-9106-AC3C-63B5-304C17B6E4F8}"/>
                </a:ext>
              </a:extLst>
            </p:cNvPr>
            <p:cNvSpPr/>
            <p:nvPr/>
          </p:nvSpPr>
          <p:spPr>
            <a:xfrm>
              <a:off x="10149890" y="6441755"/>
              <a:ext cx="36316" cy="3073"/>
            </a:xfrm>
            <a:custGeom>
              <a:avLst/>
              <a:gdLst>
                <a:gd name="connsiteX0" fmla="*/ 777 w 36316"/>
                <a:gd name="connsiteY0" fmla="*/ 3073 h 3073"/>
                <a:gd name="connsiteX1" fmla="*/ 36317 w 36316"/>
                <a:gd name="connsiteY1" fmla="*/ 38 h 3073"/>
                <a:gd name="connsiteX2" fmla="*/ 36317 w 36316"/>
                <a:gd name="connsiteY2" fmla="*/ 2947 h 3073"/>
                <a:gd name="connsiteX3" fmla="*/ 777 w 36316"/>
                <a:gd name="connsiteY3" fmla="*/ 2947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6" h="3073">
                  <a:moveTo>
                    <a:pt x="777" y="3073"/>
                  </a:moveTo>
                  <a:cubicBezTo>
                    <a:pt x="-3271" y="797"/>
                    <a:pt x="8492" y="-215"/>
                    <a:pt x="36317" y="38"/>
                  </a:cubicBezTo>
                  <a:lnTo>
                    <a:pt x="36317" y="2947"/>
                  </a:lnTo>
                  <a:cubicBezTo>
                    <a:pt x="36317" y="2947"/>
                    <a:pt x="777" y="2947"/>
                    <a:pt x="777" y="29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6F153A54-DFD4-AA46-BF81-CDFD138C98FF}"/>
                </a:ext>
              </a:extLst>
            </p:cNvPr>
            <p:cNvSpPr/>
            <p:nvPr/>
          </p:nvSpPr>
          <p:spPr>
            <a:xfrm>
              <a:off x="10184720" y="6467818"/>
              <a:ext cx="19446" cy="2499"/>
            </a:xfrm>
            <a:custGeom>
              <a:avLst/>
              <a:gdLst>
                <a:gd name="connsiteX0" fmla="*/ 19446 w 19446"/>
                <a:gd name="connsiteY0" fmla="*/ 2306 h 2499"/>
                <a:gd name="connsiteX1" fmla="*/ 19446 w 19446"/>
                <a:gd name="connsiteY1" fmla="*/ 155 h 2499"/>
                <a:gd name="connsiteX2" fmla="*/ 19446 w 19446"/>
                <a:gd name="connsiteY2" fmla="*/ 2306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6" h="2499">
                  <a:moveTo>
                    <a:pt x="19446" y="2306"/>
                  </a:moveTo>
                  <a:cubicBezTo>
                    <a:pt x="-6482" y="3444"/>
                    <a:pt x="-6482" y="-856"/>
                    <a:pt x="19446" y="155"/>
                  </a:cubicBezTo>
                  <a:lnTo>
                    <a:pt x="19446" y="23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1787F192-766C-6CE4-F75A-DB0AE0B78640}"/>
                </a:ext>
              </a:extLst>
            </p:cNvPr>
            <p:cNvSpPr/>
            <p:nvPr/>
          </p:nvSpPr>
          <p:spPr>
            <a:xfrm>
              <a:off x="10195186" y="6457729"/>
              <a:ext cx="27306" cy="1517"/>
            </a:xfrm>
            <a:custGeom>
              <a:avLst/>
              <a:gdLst>
                <a:gd name="connsiteX0" fmla="*/ 0 w 27306"/>
                <a:gd name="connsiteY0" fmla="*/ 1518 h 1517"/>
                <a:gd name="connsiteX1" fmla="*/ 26687 w 27306"/>
                <a:gd name="connsiteY1" fmla="*/ 0 h 1517"/>
                <a:gd name="connsiteX2" fmla="*/ 0 w 27306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6" h="1517">
                  <a:moveTo>
                    <a:pt x="0" y="1518"/>
                  </a:moveTo>
                  <a:cubicBezTo>
                    <a:pt x="3668" y="633"/>
                    <a:pt x="11509" y="0"/>
                    <a:pt x="26687" y="0"/>
                  </a:cubicBezTo>
                  <a:cubicBezTo>
                    <a:pt x="30734" y="1518"/>
                    <a:pt x="14165" y="1518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29C5A8C5-700F-D6A4-CB89-718939842269}"/>
                </a:ext>
              </a:extLst>
            </p:cNvPr>
            <p:cNvSpPr/>
            <p:nvPr/>
          </p:nvSpPr>
          <p:spPr>
            <a:xfrm>
              <a:off x="9345258" y="6451026"/>
              <a:ext cx="26686" cy="2403"/>
            </a:xfrm>
            <a:custGeom>
              <a:avLst/>
              <a:gdLst>
                <a:gd name="connsiteX0" fmla="*/ 0 w 26686"/>
                <a:gd name="connsiteY0" fmla="*/ 0 h 2403"/>
                <a:gd name="connsiteX1" fmla="*/ 26687 w 26686"/>
                <a:gd name="connsiteY1" fmla="*/ 1391 h 2403"/>
                <a:gd name="connsiteX2" fmla="*/ 8854 w 26686"/>
                <a:gd name="connsiteY2" fmla="*/ 2403 h 2403"/>
                <a:gd name="connsiteX3" fmla="*/ 0 w 26686"/>
                <a:gd name="connsiteY3" fmla="*/ 0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86" h="2403">
                  <a:moveTo>
                    <a:pt x="0" y="0"/>
                  </a:moveTo>
                  <a:cubicBezTo>
                    <a:pt x="14419" y="127"/>
                    <a:pt x="15177" y="1012"/>
                    <a:pt x="26687" y="1391"/>
                  </a:cubicBezTo>
                  <a:cubicBezTo>
                    <a:pt x="24410" y="2150"/>
                    <a:pt x="8854" y="1391"/>
                    <a:pt x="8854" y="2403"/>
                  </a:cubicBezTo>
                  <a:cubicBezTo>
                    <a:pt x="-1518" y="2023"/>
                    <a:pt x="1518" y="885"/>
                    <a:pt x="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EA089699-D20B-45F1-70DA-D2B89D774EE2}"/>
                </a:ext>
              </a:extLst>
            </p:cNvPr>
            <p:cNvSpPr/>
            <p:nvPr/>
          </p:nvSpPr>
          <p:spPr>
            <a:xfrm>
              <a:off x="10212893" y="6434204"/>
              <a:ext cx="35540" cy="2150"/>
            </a:xfrm>
            <a:custGeom>
              <a:avLst/>
              <a:gdLst>
                <a:gd name="connsiteX0" fmla="*/ 35541 w 35540"/>
                <a:gd name="connsiteY0" fmla="*/ 2150 h 2150"/>
                <a:gd name="connsiteX1" fmla="*/ 0 w 35540"/>
                <a:gd name="connsiteY1" fmla="*/ 1644 h 2150"/>
                <a:gd name="connsiteX2" fmla="*/ 26561 w 35540"/>
                <a:gd name="connsiteY2" fmla="*/ 0 h 2150"/>
                <a:gd name="connsiteX3" fmla="*/ 35414 w 35540"/>
                <a:gd name="connsiteY3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50">
                  <a:moveTo>
                    <a:pt x="35541" y="2150"/>
                  </a:moveTo>
                  <a:cubicBezTo>
                    <a:pt x="27446" y="1644"/>
                    <a:pt x="15557" y="1518"/>
                    <a:pt x="0" y="1644"/>
                  </a:cubicBezTo>
                  <a:cubicBezTo>
                    <a:pt x="1771" y="633"/>
                    <a:pt x="26181" y="1265"/>
                    <a:pt x="26561" y="0"/>
                  </a:cubicBezTo>
                  <a:cubicBezTo>
                    <a:pt x="36932" y="0"/>
                    <a:pt x="34022" y="1265"/>
                    <a:pt x="35414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8A749A7-8BC3-7467-AD88-270EADDFEDA1}"/>
                </a:ext>
              </a:extLst>
            </p:cNvPr>
            <p:cNvSpPr/>
            <p:nvPr/>
          </p:nvSpPr>
          <p:spPr>
            <a:xfrm>
              <a:off x="9344672" y="6409035"/>
              <a:ext cx="33050" cy="3541"/>
            </a:xfrm>
            <a:custGeom>
              <a:avLst/>
              <a:gdLst>
                <a:gd name="connsiteX0" fmla="*/ 27146 w 33050"/>
                <a:gd name="connsiteY0" fmla="*/ 3541 h 3541"/>
                <a:gd name="connsiteX1" fmla="*/ 586 w 33050"/>
                <a:gd name="connsiteY1" fmla="*/ 0 h 3541"/>
                <a:gd name="connsiteX2" fmla="*/ 27146 w 33050"/>
                <a:gd name="connsiteY2" fmla="*/ 354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50" h="3541">
                  <a:moveTo>
                    <a:pt x="27146" y="3541"/>
                  </a:moveTo>
                  <a:cubicBezTo>
                    <a:pt x="3875" y="3162"/>
                    <a:pt x="-2070" y="1897"/>
                    <a:pt x="586" y="0"/>
                  </a:cubicBezTo>
                  <a:cubicBezTo>
                    <a:pt x="24238" y="632"/>
                    <a:pt x="43083" y="2656"/>
                    <a:pt x="27146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20582FE-B04E-7E44-A2FA-BE85C088C709}"/>
                </a:ext>
              </a:extLst>
            </p:cNvPr>
            <p:cNvSpPr/>
            <p:nvPr/>
          </p:nvSpPr>
          <p:spPr>
            <a:xfrm>
              <a:off x="9344626" y="6433572"/>
              <a:ext cx="53247" cy="5606"/>
            </a:xfrm>
            <a:custGeom>
              <a:avLst/>
              <a:gdLst>
                <a:gd name="connsiteX0" fmla="*/ 0 w 53247"/>
                <a:gd name="connsiteY0" fmla="*/ 3162 h 5606"/>
                <a:gd name="connsiteX1" fmla="*/ 0 w 53247"/>
                <a:gd name="connsiteY1" fmla="*/ 253 h 5606"/>
                <a:gd name="connsiteX2" fmla="*/ 17833 w 53247"/>
                <a:gd name="connsiteY2" fmla="*/ 0 h 5606"/>
                <a:gd name="connsiteX3" fmla="*/ 53247 w 53247"/>
                <a:gd name="connsiteY3" fmla="*/ 5186 h 5606"/>
                <a:gd name="connsiteX4" fmla="*/ 0 w 53247"/>
                <a:gd name="connsiteY4" fmla="*/ 3162 h 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5606">
                  <a:moveTo>
                    <a:pt x="0" y="3162"/>
                  </a:moveTo>
                  <a:lnTo>
                    <a:pt x="0" y="253"/>
                  </a:lnTo>
                  <a:cubicBezTo>
                    <a:pt x="10371" y="632"/>
                    <a:pt x="15936" y="506"/>
                    <a:pt x="17833" y="0"/>
                  </a:cubicBezTo>
                  <a:cubicBezTo>
                    <a:pt x="46038" y="759"/>
                    <a:pt x="37311" y="3668"/>
                    <a:pt x="53247" y="5186"/>
                  </a:cubicBezTo>
                  <a:cubicBezTo>
                    <a:pt x="45785" y="6703"/>
                    <a:pt x="14039" y="3668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A247603F-A75E-26BE-67B0-2A07B8D85657}"/>
                </a:ext>
              </a:extLst>
            </p:cNvPr>
            <p:cNvSpPr/>
            <p:nvPr/>
          </p:nvSpPr>
          <p:spPr>
            <a:xfrm>
              <a:off x="9353932" y="6419407"/>
              <a:ext cx="25843" cy="2655"/>
            </a:xfrm>
            <a:custGeom>
              <a:avLst/>
              <a:gdLst>
                <a:gd name="connsiteX0" fmla="*/ 17760 w 25843"/>
                <a:gd name="connsiteY0" fmla="*/ 2656 h 2655"/>
                <a:gd name="connsiteX1" fmla="*/ 53 w 25843"/>
                <a:gd name="connsiteY1" fmla="*/ 0 h 2655"/>
                <a:gd name="connsiteX2" fmla="*/ 17760 w 25843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3" h="2655">
                  <a:moveTo>
                    <a:pt x="17760" y="2656"/>
                  </a:moveTo>
                  <a:cubicBezTo>
                    <a:pt x="6757" y="2150"/>
                    <a:pt x="-706" y="1264"/>
                    <a:pt x="53" y="0"/>
                  </a:cubicBezTo>
                  <a:cubicBezTo>
                    <a:pt x="30787" y="0"/>
                    <a:pt x="30408" y="1897"/>
                    <a:pt x="17760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E3B1DDC2-1EC6-6AC2-97EC-7ACC7F1AF581}"/>
                </a:ext>
              </a:extLst>
            </p:cNvPr>
            <p:cNvSpPr/>
            <p:nvPr/>
          </p:nvSpPr>
          <p:spPr>
            <a:xfrm>
              <a:off x="10246906" y="6406253"/>
              <a:ext cx="63223" cy="7523"/>
            </a:xfrm>
            <a:custGeom>
              <a:avLst/>
              <a:gdLst>
                <a:gd name="connsiteX0" fmla="*/ 1401 w 63223"/>
                <a:gd name="connsiteY0" fmla="*/ 6071 h 7523"/>
                <a:gd name="connsiteX1" fmla="*/ 54647 w 63223"/>
                <a:gd name="connsiteY1" fmla="*/ 0 h 7523"/>
                <a:gd name="connsiteX2" fmla="*/ 45795 w 63223"/>
                <a:gd name="connsiteY2" fmla="*/ 7336 h 7523"/>
                <a:gd name="connsiteX3" fmla="*/ 1401 w 63223"/>
                <a:gd name="connsiteY3" fmla="*/ 6071 h 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23" h="7523">
                  <a:moveTo>
                    <a:pt x="1401" y="6071"/>
                  </a:moveTo>
                  <a:cubicBezTo>
                    <a:pt x="-6315" y="2150"/>
                    <a:pt x="18728" y="632"/>
                    <a:pt x="54647" y="0"/>
                  </a:cubicBezTo>
                  <a:cubicBezTo>
                    <a:pt x="52119" y="2909"/>
                    <a:pt x="80576" y="5818"/>
                    <a:pt x="45795" y="7336"/>
                  </a:cubicBezTo>
                  <a:cubicBezTo>
                    <a:pt x="17337" y="8094"/>
                    <a:pt x="18349" y="6324"/>
                    <a:pt x="1401" y="60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4B77E781-77CE-AA40-E619-D2141F52C20F}"/>
                </a:ext>
              </a:extLst>
            </p:cNvPr>
            <p:cNvSpPr/>
            <p:nvPr/>
          </p:nvSpPr>
          <p:spPr>
            <a:xfrm>
              <a:off x="9380672" y="6454617"/>
              <a:ext cx="27292" cy="1345"/>
            </a:xfrm>
            <a:custGeom>
              <a:avLst/>
              <a:gdLst>
                <a:gd name="connsiteX0" fmla="*/ 0 w 27292"/>
                <a:gd name="connsiteY0" fmla="*/ 962 h 1345"/>
                <a:gd name="connsiteX1" fmla="*/ 26687 w 27292"/>
                <a:gd name="connsiteY1" fmla="*/ 204 h 1345"/>
                <a:gd name="connsiteX2" fmla="*/ 0 w 27292"/>
                <a:gd name="connsiteY2" fmla="*/ 962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2" h="1345">
                  <a:moveTo>
                    <a:pt x="0" y="962"/>
                  </a:moveTo>
                  <a:cubicBezTo>
                    <a:pt x="3794" y="204"/>
                    <a:pt x="11510" y="-302"/>
                    <a:pt x="26687" y="204"/>
                  </a:cubicBezTo>
                  <a:cubicBezTo>
                    <a:pt x="30734" y="1848"/>
                    <a:pt x="13660" y="1342"/>
                    <a:pt x="0" y="9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F5AA018C-E20B-E028-7AFA-28D74B68777D}"/>
                </a:ext>
              </a:extLst>
            </p:cNvPr>
            <p:cNvSpPr/>
            <p:nvPr/>
          </p:nvSpPr>
          <p:spPr>
            <a:xfrm>
              <a:off x="10265812" y="6424361"/>
              <a:ext cx="45568" cy="2100"/>
            </a:xfrm>
            <a:custGeom>
              <a:avLst/>
              <a:gdLst>
                <a:gd name="connsiteX0" fmla="*/ 328 w 45568"/>
                <a:gd name="connsiteY0" fmla="*/ 1749 h 2100"/>
                <a:gd name="connsiteX1" fmla="*/ 44722 w 45568"/>
                <a:gd name="connsiteY1" fmla="*/ 1496 h 2100"/>
                <a:gd name="connsiteX2" fmla="*/ 328 w 45568"/>
                <a:gd name="connsiteY2" fmla="*/ 1749 h 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68" h="2100">
                  <a:moveTo>
                    <a:pt x="328" y="1749"/>
                  </a:moveTo>
                  <a:cubicBezTo>
                    <a:pt x="-4857" y="231"/>
                    <a:pt x="53196" y="-1160"/>
                    <a:pt x="44722" y="1496"/>
                  </a:cubicBezTo>
                  <a:cubicBezTo>
                    <a:pt x="27774" y="3014"/>
                    <a:pt x="28407" y="1117"/>
                    <a:pt x="328" y="17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F08FF20-0512-E658-1116-7901A63541EB}"/>
                </a:ext>
              </a:extLst>
            </p:cNvPr>
            <p:cNvSpPr/>
            <p:nvPr/>
          </p:nvSpPr>
          <p:spPr>
            <a:xfrm>
              <a:off x="9411533" y="642446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95ADA56-1D1F-A655-072C-0F407466AAA7}"/>
                </a:ext>
              </a:extLst>
            </p:cNvPr>
            <p:cNvSpPr/>
            <p:nvPr/>
          </p:nvSpPr>
          <p:spPr>
            <a:xfrm>
              <a:off x="10283974" y="6431675"/>
              <a:ext cx="35540" cy="2190"/>
            </a:xfrm>
            <a:custGeom>
              <a:avLst/>
              <a:gdLst>
                <a:gd name="connsiteX0" fmla="*/ 35540 w 35540"/>
                <a:gd name="connsiteY0" fmla="*/ 2150 h 2190"/>
                <a:gd name="connsiteX1" fmla="*/ 0 w 35540"/>
                <a:gd name="connsiteY1" fmla="*/ 1644 h 2190"/>
                <a:gd name="connsiteX2" fmla="*/ 26560 w 35540"/>
                <a:gd name="connsiteY2" fmla="*/ 0 h 2190"/>
                <a:gd name="connsiteX3" fmla="*/ 35414 w 35540"/>
                <a:gd name="connsiteY3" fmla="*/ 2150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90">
                  <a:moveTo>
                    <a:pt x="35540" y="2150"/>
                  </a:moveTo>
                  <a:cubicBezTo>
                    <a:pt x="19604" y="2403"/>
                    <a:pt x="16694" y="1391"/>
                    <a:pt x="0" y="1644"/>
                  </a:cubicBezTo>
                  <a:cubicBezTo>
                    <a:pt x="1770" y="632"/>
                    <a:pt x="26180" y="1264"/>
                    <a:pt x="26560" y="0"/>
                  </a:cubicBezTo>
                  <a:cubicBezTo>
                    <a:pt x="36931" y="0"/>
                    <a:pt x="34022" y="1264"/>
                    <a:pt x="35414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CBC55F39-1B8C-5CDF-DDB4-D95BC768AEDA}"/>
                </a:ext>
              </a:extLst>
            </p:cNvPr>
            <p:cNvSpPr/>
            <p:nvPr/>
          </p:nvSpPr>
          <p:spPr>
            <a:xfrm>
              <a:off x="9509479" y="6441155"/>
              <a:ext cx="39429" cy="2029"/>
            </a:xfrm>
            <a:custGeom>
              <a:avLst/>
              <a:gdLst>
                <a:gd name="connsiteX0" fmla="*/ 10824 w 39429"/>
                <a:gd name="connsiteY0" fmla="*/ 1397 h 2029"/>
                <a:gd name="connsiteX1" fmla="*/ 37511 w 39429"/>
                <a:gd name="connsiteY1" fmla="*/ 2029 h 2029"/>
                <a:gd name="connsiteX2" fmla="*/ 10824 w 39429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2029">
                  <a:moveTo>
                    <a:pt x="10824" y="1397"/>
                  </a:moveTo>
                  <a:cubicBezTo>
                    <a:pt x="-28384" y="-501"/>
                    <a:pt x="52688" y="-627"/>
                    <a:pt x="37511" y="2029"/>
                  </a:cubicBezTo>
                  <a:cubicBezTo>
                    <a:pt x="22333" y="1903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34EE0ED-1481-1DD5-D44B-F68861DAE6CB}"/>
                </a:ext>
              </a:extLst>
            </p:cNvPr>
            <p:cNvSpPr/>
            <p:nvPr/>
          </p:nvSpPr>
          <p:spPr>
            <a:xfrm>
              <a:off x="9734356" y="6456528"/>
              <a:ext cx="39428" cy="1960"/>
            </a:xfrm>
            <a:custGeom>
              <a:avLst/>
              <a:gdLst>
                <a:gd name="connsiteX0" fmla="*/ 10824 w 39428"/>
                <a:gd name="connsiteY0" fmla="*/ 1455 h 1960"/>
                <a:gd name="connsiteX1" fmla="*/ 37510 w 39428"/>
                <a:gd name="connsiteY1" fmla="*/ 1960 h 1960"/>
                <a:gd name="connsiteX2" fmla="*/ 10824 w 39428"/>
                <a:gd name="connsiteY2" fmla="*/ 1455 h 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0">
                  <a:moveTo>
                    <a:pt x="10824" y="1455"/>
                  </a:moveTo>
                  <a:cubicBezTo>
                    <a:pt x="-28384" y="-316"/>
                    <a:pt x="52688" y="-822"/>
                    <a:pt x="37510" y="1960"/>
                  </a:cubicBezTo>
                  <a:cubicBezTo>
                    <a:pt x="22334" y="1960"/>
                    <a:pt x="14618" y="316"/>
                    <a:pt x="10824" y="14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B919FC7-CB17-C660-93CC-A54A158D8BE3}"/>
                </a:ext>
              </a:extLst>
            </p:cNvPr>
            <p:cNvSpPr/>
            <p:nvPr/>
          </p:nvSpPr>
          <p:spPr>
            <a:xfrm>
              <a:off x="9646239" y="6447611"/>
              <a:ext cx="72024" cy="6956"/>
            </a:xfrm>
            <a:custGeom>
              <a:avLst/>
              <a:gdLst>
                <a:gd name="connsiteX0" fmla="*/ 541 w 72024"/>
                <a:gd name="connsiteY0" fmla="*/ 4553 h 6956"/>
                <a:gd name="connsiteX1" fmla="*/ 27355 w 72024"/>
                <a:gd name="connsiteY1" fmla="*/ 0 h 6956"/>
                <a:gd name="connsiteX2" fmla="*/ 71748 w 72024"/>
                <a:gd name="connsiteY2" fmla="*/ 885 h 6956"/>
                <a:gd name="connsiteX3" fmla="*/ 44934 w 72024"/>
                <a:gd name="connsiteY3" fmla="*/ 6956 h 6956"/>
                <a:gd name="connsiteX4" fmla="*/ 9394 w 72024"/>
                <a:gd name="connsiteY4" fmla="*/ 6197 h 6956"/>
                <a:gd name="connsiteX5" fmla="*/ 541 w 72024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24" h="6956">
                  <a:moveTo>
                    <a:pt x="541" y="4553"/>
                  </a:moveTo>
                  <a:cubicBezTo>
                    <a:pt x="-5024" y="1518"/>
                    <a:pt x="34311" y="3162"/>
                    <a:pt x="27355" y="0"/>
                  </a:cubicBezTo>
                  <a:lnTo>
                    <a:pt x="71748" y="885"/>
                  </a:lnTo>
                  <a:cubicBezTo>
                    <a:pt x="75036" y="4174"/>
                    <a:pt x="47970" y="4301"/>
                    <a:pt x="44934" y="6956"/>
                  </a:cubicBezTo>
                  <a:lnTo>
                    <a:pt x="9394" y="6197"/>
                  </a:lnTo>
                  <a:cubicBezTo>
                    <a:pt x="10786" y="5438"/>
                    <a:pt x="7118" y="4806"/>
                    <a:pt x="541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BCCA278B-B3AC-1A72-D3D8-AAEBAA1E553C}"/>
                </a:ext>
              </a:extLst>
            </p:cNvPr>
            <p:cNvSpPr/>
            <p:nvPr/>
          </p:nvSpPr>
          <p:spPr>
            <a:xfrm>
              <a:off x="9798554" y="6455629"/>
              <a:ext cx="27302" cy="1261"/>
            </a:xfrm>
            <a:custGeom>
              <a:avLst/>
              <a:gdLst>
                <a:gd name="connsiteX0" fmla="*/ 0 w 27302"/>
                <a:gd name="connsiteY0" fmla="*/ 1089 h 1261"/>
                <a:gd name="connsiteX1" fmla="*/ 26687 w 27302"/>
                <a:gd name="connsiteY1" fmla="*/ 77 h 1261"/>
                <a:gd name="connsiteX2" fmla="*/ 0 w 27302"/>
                <a:gd name="connsiteY2" fmla="*/ 1089 h 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261">
                  <a:moveTo>
                    <a:pt x="0" y="1089"/>
                  </a:moveTo>
                  <a:cubicBezTo>
                    <a:pt x="3668" y="204"/>
                    <a:pt x="11130" y="-176"/>
                    <a:pt x="26687" y="77"/>
                  </a:cubicBezTo>
                  <a:cubicBezTo>
                    <a:pt x="30734" y="1721"/>
                    <a:pt x="14039" y="1215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AC6ACDC-850F-50E8-05A6-399817D69492}"/>
                </a:ext>
              </a:extLst>
            </p:cNvPr>
            <p:cNvSpPr/>
            <p:nvPr/>
          </p:nvSpPr>
          <p:spPr>
            <a:xfrm>
              <a:off x="10390013" y="6405126"/>
              <a:ext cx="45568" cy="2139"/>
            </a:xfrm>
            <a:custGeom>
              <a:avLst/>
              <a:gdLst>
                <a:gd name="connsiteX0" fmla="*/ 328 w 45568"/>
                <a:gd name="connsiteY0" fmla="*/ 1885 h 2139"/>
                <a:gd name="connsiteX1" fmla="*/ 44722 w 45568"/>
                <a:gd name="connsiteY1" fmla="*/ 1506 h 2139"/>
                <a:gd name="connsiteX2" fmla="*/ 328 w 45568"/>
                <a:gd name="connsiteY2" fmla="*/ 1885 h 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68" h="2139">
                  <a:moveTo>
                    <a:pt x="328" y="1885"/>
                  </a:moveTo>
                  <a:cubicBezTo>
                    <a:pt x="-4857" y="368"/>
                    <a:pt x="53196" y="-1277"/>
                    <a:pt x="44722" y="1506"/>
                  </a:cubicBezTo>
                  <a:cubicBezTo>
                    <a:pt x="27647" y="3024"/>
                    <a:pt x="28406" y="1253"/>
                    <a:pt x="328" y="1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13F05652-B41C-7F58-86A9-4714E428EDA0}"/>
                </a:ext>
              </a:extLst>
            </p:cNvPr>
            <p:cNvSpPr/>
            <p:nvPr/>
          </p:nvSpPr>
          <p:spPr>
            <a:xfrm>
              <a:off x="10363654" y="6408909"/>
              <a:ext cx="71159" cy="4194"/>
            </a:xfrm>
            <a:custGeom>
              <a:avLst/>
              <a:gdLst>
                <a:gd name="connsiteX0" fmla="*/ 71080 w 71159"/>
                <a:gd name="connsiteY0" fmla="*/ 2783 h 4194"/>
                <a:gd name="connsiteX1" fmla="*/ 0 w 71159"/>
                <a:gd name="connsiteY1" fmla="*/ 3415 h 4194"/>
                <a:gd name="connsiteX2" fmla="*/ 62100 w 71159"/>
                <a:gd name="connsiteY2" fmla="*/ 0 h 4194"/>
                <a:gd name="connsiteX3" fmla="*/ 70954 w 71159"/>
                <a:gd name="connsiteY3" fmla="*/ 2783 h 4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59" h="4194">
                  <a:moveTo>
                    <a:pt x="71080" y="2783"/>
                  </a:moveTo>
                  <a:cubicBezTo>
                    <a:pt x="47049" y="4680"/>
                    <a:pt x="27825" y="4427"/>
                    <a:pt x="0" y="3415"/>
                  </a:cubicBezTo>
                  <a:cubicBezTo>
                    <a:pt x="1011" y="759"/>
                    <a:pt x="29216" y="253"/>
                    <a:pt x="62100" y="0"/>
                  </a:cubicBezTo>
                  <a:cubicBezTo>
                    <a:pt x="60962" y="1265"/>
                    <a:pt x="72851" y="1391"/>
                    <a:pt x="70954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47849223-BC9B-C016-27E0-29A612CD1F71}"/>
                </a:ext>
              </a:extLst>
            </p:cNvPr>
            <p:cNvSpPr/>
            <p:nvPr/>
          </p:nvSpPr>
          <p:spPr>
            <a:xfrm>
              <a:off x="9527971" y="6455452"/>
              <a:ext cx="21548" cy="3068"/>
            </a:xfrm>
            <a:custGeom>
              <a:avLst/>
              <a:gdLst>
                <a:gd name="connsiteX0" fmla="*/ 21548 w 21548"/>
                <a:gd name="connsiteY0" fmla="*/ 2530 h 3068"/>
                <a:gd name="connsiteX1" fmla="*/ 3841 w 21548"/>
                <a:gd name="connsiteY1" fmla="*/ 0 h 3068"/>
                <a:gd name="connsiteX2" fmla="*/ 21548 w 21548"/>
                <a:gd name="connsiteY2" fmla="*/ 2530 h 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48" h="3068">
                  <a:moveTo>
                    <a:pt x="21548" y="2530"/>
                  </a:moveTo>
                  <a:cubicBezTo>
                    <a:pt x="17501" y="4427"/>
                    <a:pt x="-9945" y="759"/>
                    <a:pt x="3841" y="0"/>
                  </a:cubicBezTo>
                  <a:cubicBezTo>
                    <a:pt x="4980" y="0"/>
                    <a:pt x="20915" y="2783"/>
                    <a:pt x="2154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97FC04F7-86C6-2E73-271E-644690D56748}"/>
                </a:ext>
              </a:extLst>
            </p:cNvPr>
            <p:cNvSpPr/>
            <p:nvPr/>
          </p:nvSpPr>
          <p:spPr>
            <a:xfrm>
              <a:off x="9364141" y="6459626"/>
              <a:ext cx="39478" cy="2217"/>
            </a:xfrm>
            <a:custGeom>
              <a:avLst/>
              <a:gdLst>
                <a:gd name="connsiteX0" fmla="*/ 37526 w 39478"/>
                <a:gd name="connsiteY0" fmla="*/ 885 h 2217"/>
                <a:gd name="connsiteX1" fmla="*/ 1986 w 39478"/>
                <a:gd name="connsiteY1" fmla="*/ 0 h 2217"/>
                <a:gd name="connsiteX2" fmla="*/ 37526 w 39478"/>
                <a:gd name="connsiteY2" fmla="*/ 885 h 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2217">
                  <a:moveTo>
                    <a:pt x="37526" y="885"/>
                  </a:moveTo>
                  <a:cubicBezTo>
                    <a:pt x="51185" y="3415"/>
                    <a:pt x="-11800" y="1897"/>
                    <a:pt x="1986" y="0"/>
                  </a:cubicBezTo>
                  <a:cubicBezTo>
                    <a:pt x="19440" y="1644"/>
                    <a:pt x="13116" y="253"/>
                    <a:pt x="37526" y="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E09A0134-F90A-DB38-ED9D-1CC6003CC120}"/>
                </a:ext>
              </a:extLst>
            </p:cNvPr>
            <p:cNvSpPr/>
            <p:nvPr/>
          </p:nvSpPr>
          <p:spPr>
            <a:xfrm>
              <a:off x="9375360" y="644305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1AEFBC9B-22CC-C8D5-2AD7-5BB83D8676B2}"/>
                </a:ext>
              </a:extLst>
            </p:cNvPr>
            <p:cNvSpPr/>
            <p:nvPr/>
          </p:nvSpPr>
          <p:spPr>
            <a:xfrm>
              <a:off x="10425755" y="640157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697335AB-A026-3F9F-686B-74E0D699261D}"/>
                </a:ext>
              </a:extLst>
            </p:cNvPr>
            <p:cNvSpPr/>
            <p:nvPr/>
          </p:nvSpPr>
          <p:spPr>
            <a:xfrm>
              <a:off x="9549140" y="6472527"/>
              <a:ext cx="88913" cy="3414"/>
            </a:xfrm>
            <a:custGeom>
              <a:avLst/>
              <a:gdLst>
                <a:gd name="connsiteX0" fmla="*/ 88914 w 88913"/>
                <a:gd name="connsiteY0" fmla="*/ 3414 h 3414"/>
                <a:gd name="connsiteX1" fmla="*/ 0 w 88913"/>
                <a:gd name="connsiteY1" fmla="*/ 0 h 3414"/>
                <a:gd name="connsiteX2" fmla="*/ 88914 w 88913"/>
                <a:gd name="connsiteY2" fmla="*/ 341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13" h="3414">
                  <a:moveTo>
                    <a:pt x="88914" y="3414"/>
                  </a:moveTo>
                  <a:cubicBezTo>
                    <a:pt x="33643" y="2529"/>
                    <a:pt x="38196" y="759"/>
                    <a:pt x="0" y="0"/>
                  </a:cubicBezTo>
                  <a:cubicBezTo>
                    <a:pt x="24158" y="252"/>
                    <a:pt x="84487" y="-127"/>
                    <a:pt x="88914" y="34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D19E62D7-6314-2D3E-F5A7-17E6BE7E5AB3}"/>
                </a:ext>
              </a:extLst>
            </p:cNvPr>
            <p:cNvSpPr/>
            <p:nvPr/>
          </p:nvSpPr>
          <p:spPr>
            <a:xfrm>
              <a:off x="9413469" y="6438252"/>
              <a:ext cx="31928" cy="3199"/>
            </a:xfrm>
            <a:custGeom>
              <a:avLst/>
              <a:gdLst>
                <a:gd name="connsiteX0" fmla="*/ 6412 w 31928"/>
                <a:gd name="connsiteY0" fmla="*/ 2909 h 3199"/>
                <a:gd name="connsiteX1" fmla="*/ 6412 w 31928"/>
                <a:gd name="connsiteY1" fmla="*/ 0 h 3199"/>
                <a:gd name="connsiteX2" fmla="*/ 6412 w 31928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28" h="3199">
                  <a:moveTo>
                    <a:pt x="6412" y="2909"/>
                  </a:moveTo>
                  <a:cubicBezTo>
                    <a:pt x="7170" y="1012"/>
                    <a:pt x="-8387" y="1138"/>
                    <a:pt x="6412" y="0"/>
                  </a:cubicBezTo>
                  <a:cubicBezTo>
                    <a:pt x="40434" y="253"/>
                    <a:pt x="40434" y="4300"/>
                    <a:pt x="641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BB9EEC05-84B4-E2C4-51B2-52DA13F291FF}"/>
                </a:ext>
              </a:extLst>
            </p:cNvPr>
            <p:cNvSpPr/>
            <p:nvPr/>
          </p:nvSpPr>
          <p:spPr>
            <a:xfrm>
              <a:off x="10450806" y="6427995"/>
              <a:ext cx="19595" cy="2463"/>
            </a:xfrm>
            <a:custGeom>
              <a:avLst/>
              <a:gdLst>
                <a:gd name="connsiteX0" fmla="*/ 10742 w 19595"/>
                <a:gd name="connsiteY0" fmla="*/ 2415 h 2463"/>
                <a:gd name="connsiteX1" fmla="*/ 19595 w 19595"/>
                <a:gd name="connsiteY1" fmla="*/ 139 h 2463"/>
                <a:gd name="connsiteX2" fmla="*/ 19595 w 19595"/>
                <a:gd name="connsiteY2" fmla="*/ 1530 h 2463"/>
                <a:gd name="connsiteX3" fmla="*/ 10742 w 19595"/>
                <a:gd name="connsiteY3" fmla="*/ 2288 h 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95" h="2463">
                  <a:moveTo>
                    <a:pt x="10742" y="2415"/>
                  </a:moveTo>
                  <a:cubicBezTo>
                    <a:pt x="-6712" y="2921"/>
                    <a:pt x="-2286" y="-747"/>
                    <a:pt x="19595" y="139"/>
                  </a:cubicBezTo>
                  <a:lnTo>
                    <a:pt x="19595" y="1530"/>
                  </a:lnTo>
                  <a:cubicBezTo>
                    <a:pt x="11879" y="1530"/>
                    <a:pt x="11121" y="1909"/>
                    <a:pt x="10742" y="2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950F30B-6FFD-FB3B-4971-18B2A3F77C85}"/>
                </a:ext>
              </a:extLst>
            </p:cNvPr>
            <p:cNvSpPr/>
            <p:nvPr/>
          </p:nvSpPr>
          <p:spPr>
            <a:xfrm>
              <a:off x="9428227" y="6458868"/>
              <a:ext cx="71744" cy="5059"/>
            </a:xfrm>
            <a:custGeom>
              <a:avLst/>
              <a:gdLst>
                <a:gd name="connsiteX0" fmla="*/ 0 w 71744"/>
                <a:gd name="connsiteY0" fmla="*/ 2909 h 5059"/>
                <a:gd name="connsiteX1" fmla="*/ 0 w 71744"/>
                <a:gd name="connsiteY1" fmla="*/ 0 h 5059"/>
                <a:gd name="connsiteX2" fmla="*/ 62353 w 71744"/>
                <a:gd name="connsiteY2" fmla="*/ 0 h 5059"/>
                <a:gd name="connsiteX3" fmla="*/ 62353 w 71744"/>
                <a:gd name="connsiteY3" fmla="*/ 5059 h 5059"/>
                <a:gd name="connsiteX4" fmla="*/ 127 w 71744"/>
                <a:gd name="connsiteY4" fmla="*/ 2909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44" h="5059">
                  <a:moveTo>
                    <a:pt x="0" y="2909"/>
                  </a:moveTo>
                  <a:lnTo>
                    <a:pt x="0" y="0"/>
                  </a:lnTo>
                  <a:cubicBezTo>
                    <a:pt x="33390" y="379"/>
                    <a:pt x="32631" y="759"/>
                    <a:pt x="62353" y="0"/>
                  </a:cubicBezTo>
                  <a:cubicBezTo>
                    <a:pt x="74874" y="1264"/>
                    <a:pt x="74874" y="4426"/>
                    <a:pt x="62353" y="5059"/>
                  </a:cubicBezTo>
                  <a:cubicBezTo>
                    <a:pt x="38702" y="4553"/>
                    <a:pt x="11636" y="4174"/>
                    <a:pt x="127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A325735-D6D2-80F3-8A96-9AA3EDBEDAF2}"/>
                </a:ext>
              </a:extLst>
            </p:cNvPr>
            <p:cNvSpPr/>
            <p:nvPr/>
          </p:nvSpPr>
          <p:spPr>
            <a:xfrm>
              <a:off x="9762380" y="6448749"/>
              <a:ext cx="75815" cy="5979"/>
            </a:xfrm>
            <a:custGeom>
              <a:avLst/>
              <a:gdLst>
                <a:gd name="connsiteX0" fmla="*/ 8854 w 75815"/>
                <a:gd name="connsiteY0" fmla="*/ 5692 h 5979"/>
                <a:gd name="connsiteX1" fmla="*/ 0 w 75815"/>
                <a:gd name="connsiteY1" fmla="*/ 1138 h 5979"/>
                <a:gd name="connsiteX2" fmla="*/ 17834 w 75815"/>
                <a:gd name="connsiteY2" fmla="*/ 0 h 5979"/>
                <a:gd name="connsiteX3" fmla="*/ 71080 w 75815"/>
                <a:gd name="connsiteY3" fmla="*/ 5944 h 5979"/>
                <a:gd name="connsiteX4" fmla="*/ 35540 w 75815"/>
                <a:gd name="connsiteY4" fmla="*/ 1770 h 5979"/>
                <a:gd name="connsiteX5" fmla="*/ 8854 w 75815"/>
                <a:gd name="connsiteY5" fmla="*/ 5692 h 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815" h="5979">
                  <a:moveTo>
                    <a:pt x="8854" y="5692"/>
                  </a:moveTo>
                  <a:cubicBezTo>
                    <a:pt x="15177" y="3921"/>
                    <a:pt x="17454" y="2782"/>
                    <a:pt x="0" y="1138"/>
                  </a:cubicBezTo>
                  <a:cubicBezTo>
                    <a:pt x="2277" y="379"/>
                    <a:pt x="17834" y="885"/>
                    <a:pt x="17834" y="0"/>
                  </a:cubicBezTo>
                  <a:cubicBezTo>
                    <a:pt x="38955" y="1644"/>
                    <a:pt x="91823" y="3794"/>
                    <a:pt x="71080" y="5944"/>
                  </a:cubicBezTo>
                  <a:cubicBezTo>
                    <a:pt x="45532" y="5438"/>
                    <a:pt x="28837" y="4426"/>
                    <a:pt x="35540" y="1770"/>
                  </a:cubicBezTo>
                  <a:cubicBezTo>
                    <a:pt x="8854" y="1391"/>
                    <a:pt x="48062" y="7335"/>
                    <a:pt x="8854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35A502CA-9D30-32D8-5997-73FF8391E63C}"/>
                </a:ext>
              </a:extLst>
            </p:cNvPr>
            <p:cNvSpPr/>
            <p:nvPr/>
          </p:nvSpPr>
          <p:spPr>
            <a:xfrm>
              <a:off x="9610157" y="6449077"/>
              <a:ext cx="182301" cy="11687"/>
            </a:xfrm>
            <a:custGeom>
              <a:avLst/>
              <a:gdLst>
                <a:gd name="connsiteX0" fmla="*/ 55469 w 182301"/>
                <a:gd name="connsiteY0" fmla="*/ 2708 h 11687"/>
                <a:gd name="connsiteX1" fmla="*/ 179543 w 182301"/>
                <a:gd name="connsiteY1" fmla="*/ 4984 h 11687"/>
                <a:gd name="connsiteX2" fmla="*/ 28276 w 182301"/>
                <a:gd name="connsiteY2" fmla="*/ 8778 h 11687"/>
                <a:gd name="connsiteX3" fmla="*/ 46110 w 182301"/>
                <a:gd name="connsiteY3" fmla="*/ 4731 h 11687"/>
                <a:gd name="connsiteX4" fmla="*/ 1716 w 182301"/>
                <a:gd name="connsiteY4" fmla="*/ 1569 h 11687"/>
                <a:gd name="connsiteX5" fmla="*/ 23597 w 182301"/>
                <a:gd name="connsiteY5" fmla="*/ 558 h 11687"/>
                <a:gd name="connsiteX6" fmla="*/ 55342 w 182301"/>
                <a:gd name="connsiteY6" fmla="*/ 2708 h 1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301" h="11687">
                  <a:moveTo>
                    <a:pt x="55469" y="2708"/>
                  </a:moveTo>
                  <a:cubicBezTo>
                    <a:pt x="94677" y="3340"/>
                    <a:pt x="129206" y="1569"/>
                    <a:pt x="179543" y="4984"/>
                  </a:cubicBezTo>
                  <a:cubicBezTo>
                    <a:pt x="199400" y="12699"/>
                    <a:pt x="108210" y="13458"/>
                    <a:pt x="28276" y="8778"/>
                  </a:cubicBezTo>
                  <a:cubicBezTo>
                    <a:pt x="40545" y="8146"/>
                    <a:pt x="33588" y="5490"/>
                    <a:pt x="46110" y="4731"/>
                  </a:cubicBezTo>
                  <a:cubicBezTo>
                    <a:pt x="43200" y="2961"/>
                    <a:pt x="7281" y="3213"/>
                    <a:pt x="1716" y="1569"/>
                  </a:cubicBezTo>
                  <a:cubicBezTo>
                    <a:pt x="-4861" y="-454"/>
                    <a:pt x="8546" y="-201"/>
                    <a:pt x="23597" y="558"/>
                  </a:cubicBezTo>
                  <a:cubicBezTo>
                    <a:pt x="38647" y="1316"/>
                    <a:pt x="55342" y="2708"/>
                    <a:pt x="55342" y="27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92D9C230-70A9-F907-B233-C1F0261F2D6C}"/>
                </a:ext>
              </a:extLst>
            </p:cNvPr>
            <p:cNvSpPr/>
            <p:nvPr/>
          </p:nvSpPr>
          <p:spPr>
            <a:xfrm>
              <a:off x="10478491" y="6413842"/>
              <a:ext cx="28131" cy="3035"/>
            </a:xfrm>
            <a:custGeom>
              <a:avLst/>
              <a:gdLst>
                <a:gd name="connsiteX0" fmla="*/ 18471 w 28131"/>
                <a:gd name="connsiteY0" fmla="*/ 3035 h 3035"/>
                <a:gd name="connsiteX1" fmla="*/ 638 w 28131"/>
                <a:gd name="connsiteY1" fmla="*/ 253 h 3035"/>
                <a:gd name="connsiteX2" fmla="*/ 27324 w 28131"/>
                <a:gd name="connsiteY2" fmla="*/ 0 h 3035"/>
                <a:gd name="connsiteX3" fmla="*/ 18471 w 28131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31" h="3035">
                  <a:moveTo>
                    <a:pt x="18471" y="3035"/>
                  </a:moveTo>
                  <a:cubicBezTo>
                    <a:pt x="2914" y="3035"/>
                    <a:pt x="-1892" y="2024"/>
                    <a:pt x="638" y="253"/>
                  </a:cubicBezTo>
                  <a:lnTo>
                    <a:pt x="27324" y="0"/>
                  </a:lnTo>
                  <a:cubicBezTo>
                    <a:pt x="30992" y="1518"/>
                    <a:pt x="21127" y="2024"/>
                    <a:pt x="18471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FEA11580-48B3-4B57-5022-1D9E0A93618C}"/>
                </a:ext>
              </a:extLst>
            </p:cNvPr>
            <p:cNvSpPr/>
            <p:nvPr/>
          </p:nvSpPr>
          <p:spPr>
            <a:xfrm>
              <a:off x="10487022" y="6428900"/>
              <a:ext cx="90126" cy="5178"/>
            </a:xfrm>
            <a:custGeom>
              <a:avLst/>
              <a:gdLst>
                <a:gd name="connsiteX0" fmla="*/ 36753 w 90126"/>
                <a:gd name="connsiteY0" fmla="*/ 5178 h 5178"/>
                <a:gd name="connsiteX1" fmla="*/ 1213 w 90126"/>
                <a:gd name="connsiteY1" fmla="*/ 1131 h 5178"/>
                <a:gd name="connsiteX2" fmla="*/ 90127 w 90126"/>
                <a:gd name="connsiteY2" fmla="*/ 1637 h 5178"/>
                <a:gd name="connsiteX3" fmla="*/ 36880 w 90126"/>
                <a:gd name="connsiteY3" fmla="*/ 5178 h 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26" h="5178">
                  <a:moveTo>
                    <a:pt x="36753" y="5178"/>
                  </a:moveTo>
                  <a:cubicBezTo>
                    <a:pt x="50792" y="1510"/>
                    <a:pt x="-9158" y="4545"/>
                    <a:pt x="1213" y="1131"/>
                  </a:cubicBezTo>
                  <a:cubicBezTo>
                    <a:pt x="42191" y="-2158"/>
                    <a:pt x="45607" y="2901"/>
                    <a:pt x="90127" y="1637"/>
                  </a:cubicBezTo>
                  <a:cubicBezTo>
                    <a:pt x="83803" y="3660"/>
                    <a:pt x="70902" y="5178"/>
                    <a:pt x="36880" y="517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AD4B969-4E5D-BFE9-3107-39D36A996230}"/>
                </a:ext>
              </a:extLst>
            </p:cNvPr>
            <p:cNvSpPr/>
            <p:nvPr/>
          </p:nvSpPr>
          <p:spPr>
            <a:xfrm>
              <a:off x="9629959" y="643863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8F9F53B5-7D79-6BBB-BC09-03874E4BF471}"/>
                </a:ext>
              </a:extLst>
            </p:cNvPr>
            <p:cNvSpPr/>
            <p:nvPr/>
          </p:nvSpPr>
          <p:spPr>
            <a:xfrm>
              <a:off x="10497088" y="6422440"/>
              <a:ext cx="21404" cy="1462"/>
            </a:xfrm>
            <a:custGeom>
              <a:avLst/>
              <a:gdLst>
                <a:gd name="connsiteX0" fmla="*/ 0 w 21404"/>
                <a:gd name="connsiteY0" fmla="*/ 1014 h 1462"/>
                <a:gd name="connsiteX1" fmla="*/ 0 w 21404"/>
                <a:gd name="connsiteY1" fmla="*/ 1014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04" h="1462">
                  <a:moveTo>
                    <a:pt x="0" y="1014"/>
                  </a:moveTo>
                  <a:cubicBezTo>
                    <a:pt x="27066" y="-2022"/>
                    <a:pt x="29975" y="2911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9B089667-4B6D-99A8-F8EC-A316767EB6D7}"/>
                </a:ext>
              </a:extLst>
            </p:cNvPr>
            <p:cNvSpPr/>
            <p:nvPr/>
          </p:nvSpPr>
          <p:spPr>
            <a:xfrm>
              <a:off x="9629200" y="6436743"/>
              <a:ext cx="54110" cy="2792"/>
            </a:xfrm>
            <a:custGeom>
              <a:avLst/>
              <a:gdLst>
                <a:gd name="connsiteX0" fmla="*/ 0 w 54110"/>
                <a:gd name="connsiteY0" fmla="*/ 2268 h 2792"/>
                <a:gd name="connsiteX1" fmla="*/ 53373 w 54110"/>
                <a:gd name="connsiteY1" fmla="*/ 497 h 2792"/>
                <a:gd name="connsiteX2" fmla="*/ 0 w 54110"/>
                <a:gd name="connsiteY2" fmla="*/ 2268 h 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110" h="2792">
                  <a:moveTo>
                    <a:pt x="0" y="2268"/>
                  </a:moveTo>
                  <a:cubicBezTo>
                    <a:pt x="1138" y="-9"/>
                    <a:pt x="20109" y="-515"/>
                    <a:pt x="53373" y="497"/>
                  </a:cubicBezTo>
                  <a:cubicBezTo>
                    <a:pt x="59191" y="3532"/>
                    <a:pt x="29595" y="2900"/>
                    <a:pt x="0" y="22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AF86CFF6-A281-2F45-AB74-9992DFA273B4}"/>
                </a:ext>
              </a:extLst>
            </p:cNvPr>
            <p:cNvSpPr/>
            <p:nvPr/>
          </p:nvSpPr>
          <p:spPr>
            <a:xfrm>
              <a:off x="9690988" y="6425731"/>
              <a:ext cx="19089" cy="3288"/>
            </a:xfrm>
            <a:custGeom>
              <a:avLst/>
              <a:gdLst>
                <a:gd name="connsiteX0" fmla="*/ 692 w 19089"/>
                <a:gd name="connsiteY0" fmla="*/ 0 h 3288"/>
                <a:gd name="connsiteX1" fmla="*/ 18398 w 19089"/>
                <a:gd name="connsiteY1" fmla="*/ 3288 h 3288"/>
                <a:gd name="connsiteX2" fmla="*/ 692 w 19089"/>
                <a:gd name="connsiteY2" fmla="*/ 0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89" h="3288">
                  <a:moveTo>
                    <a:pt x="692" y="0"/>
                  </a:moveTo>
                  <a:cubicBezTo>
                    <a:pt x="16248" y="506"/>
                    <a:pt x="21054" y="1644"/>
                    <a:pt x="18398" y="3288"/>
                  </a:cubicBezTo>
                  <a:cubicBezTo>
                    <a:pt x="2842" y="2783"/>
                    <a:pt x="-1965" y="1644"/>
                    <a:pt x="692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01706C78-C2CC-D253-7061-490620596245}"/>
                </a:ext>
              </a:extLst>
            </p:cNvPr>
            <p:cNvSpPr/>
            <p:nvPr/>
          </p:nvSpPr>
          <p:spPr>
            <a:xfrm>
              <a:off x="9682208" y="6468747"/>
              <a:ext cx="53866" cy="3146"/>
            </a:xfrm>
            <a:custGeom>
              <a:avLst/>
              <a:gdLst>
                <a:gd name="connsiteX0" fmla="*/ 44886 w 53866"/>
                <a:gd name="connsiteY0" fmla="*/ 3147 h 3146"/>
                <a:gd name="connsiteX1" fmla="*/ 492 w 53866"/>
                <a:gd name="connsiteY1" fmla="*/ 112 h 3146"/>
                <a:gd name="connsiteX2" fmla="*/ 53866 w 53866"/>
                <a:gd name="connsiteY2" fmla="*/ 1124 h 3146"/>
                <a:gd name="connsiteX3" fmla="*/ 44886 w 53866"/>
                <a:gd name="connsiteY3" fmla="*/ 3147 h 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66" h="3146">
                  <a:moveTo>
                    <a:pt x="44886" y="3147"/>
                  </a:moveTo>
                  <a:cubicBezTo>
                    <a:pt x="19337" y="2768"/>
                    <a:pt x="-3682" y="2388"/>
                    <a:pt x="492" y="112"/>
                  </a:cubicBezTo>
                  <a:cubicBezTo>
                    <a:pt x="21235" y="238"/>
                    <a:pt x="37171" y="-647"/>
                    <a:pt x="53866" y="1124"/>
                  </a:cubicBezTo>
                  <a:cubicBezTo>
                    <a:pt x="49060" y="1629"/>
                    <a:pt x="44507" y="2136"/>
                    <a:pt x="44886" y="31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60A6748-E019-5FF0-66EF-AA651AEF384E}"/>
                </a:ext>
              </a:extLst>
            </p:cNvPr>
            <p:cNvSpPr/>
            <p:nvPr/>
          </p:nvSpPr>
          <p:spPr>
            <a:xfrm>
              <a:off x="9674099" y="6448312"/>
              <a:ext cx="44839" cy="2207"/>
            </a:xfrm>
            <a:custGeom>
              <a:avLst/>
              <a:gdLst>
                <a:gd name="connsiteX0" fmla="*/ 0 w 44839"/>
                <a:gd name="connsiteY0" fmla="*/ 690 h 2207"/>
                <a:gd name="connsiteX1" fmla="*/ 44520 w 44839"/>
                <a:gd name="connsiteY1" fmla="*/ 2208 h 2207"/>
                <a:gd name="connsiteX2" fmla="*/ 0 w 44839"/>
                <a:gd name="connsiteY2" fmla="*/ 690 h 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839" h="2207">
                  <a:moveTo>
                    <a:pt x="0" y="690"/>
                  </a:moveTo>
                  <a:cubicBezTo>
                    <a:pt x="13028" y="-195"/>
                    <a:pt x="48568" y="-701"/>
                    <a:pt x="44520" y="2208"/>
                  </a:cubicBezTo>
                  <a:cubicBezTo>
                    <a:pt x="23778" y="2082"/>
                    <a:pt x="10371" y="1449"/>
                    <a:pt x="0" y="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57C462D3-611A-68EB-5FE9-26FE6EF9FF0B}"/>
                </a:ext>
              </a:extLst>
            </p:cNvPr>
            <p:cNvSpPr/>
            <p:nvPr/>
          </p:nvSpPr>
          <p:spPr>
            <a:xfrm>
              <a:off x="9528571" y="6452670"/>
              <a:ext cx="24736" cy="2403"/>
            </a:xfrm>
            <a:custGeom>
              <a:avLst/>
              <a:gdLst>
                <a:gd name="connsiteX0" fmla="*/ 15383 w 24736"/>
                <a:gd name="connsiteY0" fmla="*/ 2403 h 2403"/>
                <a:gd name="connsiteX1" fmla="*/ 6530 w 24736"/>
                <a:gd name="connsiteY1" fmla="*/ 0 h 2403"/>
                <a:gd name="connsiteX2" fmla="*/ 24363 w 24736"/>
                <a:gd name="connsiteY2" fmla="*/ 379 h 2403"/>
                <a:gd name="connsiteX3" fmla="*/ 15383 w 24736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36" h="2403">
                  <a:moveTo>
                    <a:pt x="15383" y="2403"/>
                  </a:moveTo>
                  <a:cubicBezTo>
                    <a:pt x="-3083" y="1644"/>
                    <a:pt x="-3462" y="885"/>
                    <a:pt x="6530" y="0"/>
                  </a:cubicBezTo>
                  <a:lnTo>
                    <a:pt x="24363" y="379"/>
                  </a:lnTo>
                  <a:cubicBezTo>
                    <a:pt x="26892" y="1644"/>
                    <a:pt x="15762" y="1391"/>
                    <a:pt x="1538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FBFE8C72-07E2-B975-211E-3DEB87A8F149}"/>
                </a:ext>
              </a:extLst>
            </p:cNvPr>
            <p:cNvSpPr/>
            <p:nvPr/>
          </p:nvSpPr>
          <p:spPr>
            <a:xfrm>
              <a:off x="9699254" y="6474137"/>
              <a:ext cx="50428" cy="3955"/>
            </a:xfrm>
            <a:custGeom>
              <a:avLst/>
              <a:gdLst>
                <a:gd name="connsiteX0" fmla="*/ 45547 w 50428"/>
                <a:gd name="connsiteY0" fmla="*/ 3955 h 3955"/>
                <a:gd name="connsiteX1" fmla="*/ 1153 w 50428"/>
                <a:gd name="connsiteY1" fmla="*/ 160 h 3955"/>
                <a:gd name="connsiteX2" fmla="*/ 36693 w 50428"/>
                <a:gd name="connsiteY2" fmla="*/ 160 h 3955"/>
                <a:gd name="connsiteX3" fmla="*/ 45547 w 50428"/>
                <a:gd name="connsiteY3" fmla="*/ 3955 h 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28" h="3955">
                  <a:moveTo>
                    <a:pt x="45547" y="3955"/>
                  </a:moveTo>
                  <a:cubicBezTo>
                    <a:pt x="15192" y="3702"/>
                    <a:pt x="-5171" y="2817"/>
                    <a:pt x="1153" y="160"/>
                  </a:cubicBezTo>
                  <a:cubicBezTo>
                    <a:pt x="17090" y="540"/>
                    <a:pt x="19745" y="-345"/>
                    <a:pt x="36693" y="160"/>
                  </a:cubicBezTo>
                  <a:cubicBezTo>
                    <a:pt x="49720" y="2185"/>
                    <a:pt x="55159" y="1931"/>
                    <a:pt x="45547" y="3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CABBBA1-A9B4-0DC2-E9F6-2AA86DF786F2}"/>
                </a:ext>
              </a:extLst>
            </p:cNvPr>
            <p:cNvSpPr/>
            <p:nvPr/>
          </p:nvSpPr>
          <p:spPr>
            <a:xfrm>
              <a:off x="9699709" y="6439757"/>
              <a:ext cx="146535" cy="9849"/>
            </a:xfrm>
            <a:custGeom>
              <a:avLst/>
              <a:gdLst>
                <a:gd name="connsiteX0" fmla="*/ 1204 w 146535"/>
                <a:gd name="connsiteY0" fmla="*/ 4692 h 9849"/>
                <a:gd name="connsiteX1" fmla="*/ 143491 w 146535"/>
                <a:gd name="connsiteY1" fmla="*/ 2668 h 9849"/>
                <a:gd name="connsiteX2" fmla="*/ 1204 w 146535"/>
                <a:gd name="connsiteY2" fmla="*/ 4692 h 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535" h="9849">
                  <a:moveTo>
                    <a:pt x="1204" y="4692"/>
                  </a:moveTo>
                  <a:cubicBezTo>
                    <a:pt x="-11571" y="-747"/>
                    <a:pt x="80126" y="-1505"/>
                    <a:pt x="143491" y="2668"/>
                  </a:cubicBezTo>
                  <a:cubicBezTo>
                    <a:pt x="170052" y="13292"/>
                    <a:pt x="14484" y="10510"/>
                    <a:pt x="1204" y="4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E85AB231-5776-7495-53E1-8EA1EA0716C6}"/>
                </a:ext>
              </a:extLst>
            </p:cNvPr>
            <p:cNvSpPr/>
            <p:nvPr/>
          </p:nvSpPr>
          <p:spPr>
            <a:xfrm>
              <a:off x="10550335" y="6424592"/>
              <a:ext cx="53457" cy="3147"/>
            </a:xfrm>
            <a:custGeom>
              <a:avLst/>
              <a:gdLst>
                <a:gd name="connsiteX0" fmla="*/ 53373 w 53457"/>
                <a:gd name="connsiteY0" fmla="*/ 2783 h 3147"/>
                <a:gd name="connsiteX1" fmla="*/ 0 w 53457"/>
                <a:gd name="connsiteY1" fmla="*/ 2656 h 3147"/>
                <a:gd name="connsiteX2" fmla="*/ 44393 w 53457"/>
                <a:gd name="connsiteY2" fmla="*/ 0 h 3147"/>
                <a:gd name="connsiteX3" fmla="*/ 53373 w 53457"/>
                <a:gd name="connsiteY3" fmla="*/ 2783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457" h="3147">
                  <a:moveTo>
                    <a:pt x="53373" y="2783"/>
                  </a:moveTo>
                  <a:cubicBezTo>
                    <a:pt x="31493" y="3162"/>
                    <a:pt x="10370" y="3415"/>
                    <a:pt x="0" y="2656"/>
                  </a:cubicBezTo>
                  <a:cubicBezTo>
                    <a:pt x="5944" y="1138"/>
                    <a:pt x="23651" y="506"/>
                    <a:pt x="44393" y="0"/>
                  </a:cubicBezTo>
                  <a:cubicBezTo>
                    <a:pt x="51097" y="506"/>
                    <a:pt x="54005" y="1518"/>
                    <a:pt x="53373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921A550-F593-E61D-310D-927CB903F571}"/>
                </a:ext>
              </a:extLst>
            </p:cNvPr>
            <p:cNvSpPr/>
            <p:nvPr/>
          </p:nvSpPr>
          <p:spPr>
            <a:xfrm>
              <a:off x="9594203" y="6403976"/>
              <a:ext cx="62316" cy="3865"/>
            </a:xfrm>
            <a:custGeom>
              <a:avLst/>
              <a:gdLst>
                <a:gd name="connsiteX0" fmla="*/ 62316 w 62316"/>
                <a:gd name="connsiteY0" fmla="*/ 3541 h 3865"/>
                <a:gd name="connsiteX1" fmla="*/ 216 w 62316"/>
                <a:gd name="connsiteY1" fmla="*/ 0 h 3865"/>
                <a:gd name="connsiteX2" fmla="*/ 62316 w 62316"/>
                <a:gd name="connsiteY2" fmla="*/ 3541 h 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16" h="3865">
                  <a:moveTo>
                    <a:pt x="62316" y="3541"/>
                  </a:moveTo>
                  <a:cubicBezTo>
                    <a:pt x="40436" y="4680"/>
                    <a:pt x="-3451" y="2656"/>
                    <a:pt x="216" y="0"/>
                  </a:cubicBezTo>
                  <a:cubicBezTo>
                    <a:pt x="31962" y="253"/>
                    <a:pt x="56751" y="253"/>
                    <a:pt x="62316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C631A15-5EB8-7DCA-7F91-3D6C733CD10C}"/>
                </a:ext>
              </a:extLst>
            </p:cNvPr>
            <p:cNvSpPr/>
            <p:nvPr/>
          </p:nvSpPr>
          <p:spPr>
            <a:xfrm>
              <a:off x="9758514" y="6461339"/>
              <a:ext cx="40395" cy="4357"/>
            </a:xfrm>
            <a:custGeom>
              <a:avLst/>
              <a:gdLst>
                <a:gd name="connsiteX0" fmla="*/ 4246 w 40395"/>
                <a:gd name="connsiteY0" fmla="*/ 3979 h 4357"/>
                <a:gd name="connsiteX1" fmla="*/ 39913 w 40395"/>
                <a:gd name="connsiteY1" fmla="*/ 185 h 4357"/>
                <a:gd name="connsiteX2" fmla="*/ 30933 w 40395"/>
                <a:gd name="connsiteY2" fmla="*/ 4358 h 4357"/>
                <a:gd name="connsiteX3" fmla="*/ 4246 w 40395"/>
                <a:gd name="connsiteY3" fmla="*/ 3979 h 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95" h="4357">
                  <a:moveTo>
                    <a:pt x="4246" y="3979"/>
                  </a:moveTo>
                  <a:cubicBezTo>
                    <a:pt x="-7264" y="2588"/>
                    <a:pt x="4625" y="-827"/>
                    <a:pt x="39913" y="185"/>
                  </a:cubicBezTo>
                  <a:cubicBezTo>
                    <a:pt x="41051" y="1955"/>
                    <a:pt x="40925" y="3726"/>
                    <a:pt x="30933" y="4358"/>
                  </a:cubicBezTo>
                  <a:lnTo>
                    <a:pt x="4246" y="397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474E7A82-7404-BABC-758F-81FC02EFFD4E}"/>
                </a:ext>
              </a:extLst>
            </p:cNvPr>
            <p:cNvSpPr/>
            <p:nvPr/>
          </p:nvSpPr>
          <p:spPr>
            <a:xfrm>
              <a:off x="9942449" y="6445745"/>
              <a:ext cx="71875" cy="7829"/>
            </a:xfrm>
            <a:custGeom>
              <a:avLst/>
              <a:gdLst>
                <a:gd name="connsiteX0" fmla="*/ 71875 w 71875"/>
                <a:gd name="connsiteY0" fmla="*/ 7811 h 7829"/>
                <a:gd name="connsiteX1" fmla="*/ 795 w 71875"/>
                <a:gd name="connsiteY1" fmla="*/ 1486 h 7829"/>
                <a:gd name="connsiteX2" fmla="*/ 71875 w 71875"/>
                <a:gd name="connsiteY2" fmla="*/ 475 h 7829"/>
                <a:gd name="connsiteX3" fmla="*/ 71875 w 71875"/>
                <a:gd name="connsiteY3" fmla="*/ 7811 h 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875" h="7829">
                  <a:moveTo>
                    <a:pt x="71875" y="7811"/>
                  </a:moveTo>
                  <a:cubicBezTo>
                    <a:pt x="18881" y="8063"/>
                    <a:pt x="-4770" y="5787"/>
                    <a:pt x="795" y="1486"/>
                  </a:cubicBezTo>
                  <a:cubicBezTo>
                    <a:pt x="23054" y="475"/>
                    <a:pt x="44556" y="-664"/>
                    <a:pt x="71875" y="475"/>
                  </a:cubicBezTo>
                  <a:cubicBezTo>
                    <a:pt x="66310" y="4016"/>
                    <a:pt x="66310" y="4142"/>
                    <a:pt x="71875" y="78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9995A79F-F1E3-6DBE-9190-75533CD9B44B}"/>
                </a:ext>
              </a:extLst>
            </p:cNvPr>
            <p:cNvSpPr/>
            <p:nvPr/>
          </p:nvSpPr>
          <p:spPr>
            <a:xfrm>
              <a:off x="9709641" y="6409323"/>
              <a:ext cx="44518" cy="3411"/>
            </a:xfrm>
            <a:custGeom>
              <a:avLst/>
              <a:gdLst>
                <a:gd name="connsiteX0" fmla="*/ 8979 w 44518"/>
                <a:gd name="connsiteY0" fmla="*/ 3127 h 3411"/>
                <a:gd name="connsiteX1" fmla="*/ 125 w 44518"/>
                <a:gd name="connsiteY1" fmla="*/ 92 h 3411"/>
                <a:gd name="connsiteX2" fmla="*/ 44519 w 44518"/>
                <a:gd name="connsiteY2" fmla="*/ 3127 h 3411"/>
                <a:gd name="connsiteX3" fmla="*/ 8979 w 44518"/>
                <a:gd name="connsiteY3" fmla="*/ 3127 h 3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18" h="3411">
                  <a:moveTo>
                    <a:pt x="8979" y="3127"/>
                  </a:moveTo>
                  <a:cubicBezTo>
                    <a:pt x="2023" y="2368"/>
                    <a:pt x="-634" y="1356"/>
                    <a:pt x="125" y="92"/>
                  </a:cubicBezTo>
                  <a:cubicBezTo>
                    <a:pt x="25674" y="-288"/>
                    <a:pt x="40472" y="471"/>
                    <a:pt x="44519" y="3127"/>
                  </a:cubicBezTo>
                  <a:cubicBezTo>
                    <a:pt x="36424" y="3506"/>
                    <a:pt x="24535" y="3506"/>
                    <a:pt x="8979" y="3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8A9510B5-149D-788F-7671-18006A774A26}"/>
                </a:ext>
              </a:extLst>
            </p:cNvPr>
            <p:cNvSpPr/>
            <p:nvPr/>
          </p:nvSpPr>
          <p:spPr>
            <a:xfrm>
              <a:off x="9780593" y="6414209"/>
              <a:ext cx="44393" cy="5398"/>
            </a:xfrm>
            <a:custGeom>
              <a:avLst/>
              <a:gdLst>
                <a:gd name="connsiteX0" fmla="*/ 0 w 44393"/>
                <a:gd name="connsiteY0" fmla="*/ 5071 h 5398"/>
                <a:gd name="connsiteX1" fmla="*/ 0 w 44393"/>
                <a:gd name="connsiteY1" fmla="*/ 12 h 5398"/>
                <a:gd name="connsiteX2" fmla="*/ 44394 w 44393"/>
                <a:gd name="connsiteY2" fmla="*/ 2921 h 5398"/>
                <a:gd name="connsiteX3" fmla="*/ 0 w 44393"/>
                <a:gd name="connsiteY3" fmla="*/ 5197 h 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93" h="5398">
                  <a:moveTo>
                    <a:pt x="0" y="5071"/>
                  </a:moveTo>
                  <a:lnTo>
                    <a:pt x="0" y="12"/>
                  </a:lnTo>
                  <a:cubicBezTo>
                    <a:pt x="32252" y="-241"/>
                    <a:pt x="4047" y="3680"/>
                    <a:pt x="44394" y="2921"/>
                  </a:cubicBezTo>
                  <a:cubicBezTo>
                    <a:pt x="42497" y="4944"/>
                    <a:pt x="28837" y="5830"/>
                    <a:pt x="0" y="51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A94644AB-38D3-3070-9682-CFA983CFB48A}"/>
                </a:ext>
              </a:extLst>
            </p:cNvPr>
            <p:cNvSpPr/>
            <p:nvPr/>
          </p:nvSpPr>
          <p:spPr>
            <a:xfrm>
              <a:off x="9368151" y="6443564"/>
              <a:ext cx="123695" cy="12394"/>
            </a:xfrm>
            <a:custGeom>
              <a:avLst/>
              <a:gdLst>
                <a:gd name="connsiteX0" fmla="*/ 0 w 123695"/>
                <a:gd name="connsiteY0" fmla="*/ 759 h 12394"/>
                <a:gd name="connsiteX1" fmla="*/ 7209 w 123695"/>
                <a:gd name="connsiteY1" fmla="*/ 4553 h 12394"/>
                <a:gd name="connsiteX2" fmla="*/ 13280 w 123695"/>
                <a:gd name="connsiteY2" fmla="*/ 7462 h 12394"/>
                <a:gd name="connsiteX3" fmla="*/ 37690 w 123695"/>
                <a:gd name="connsiteY3" fmla="*/ 6830 h 12394"/>
                <a:gd name="connsiteX4" fmla="*/ 62101 w 123695"/>
                <a:gd name="connsiteY4" fmla="*/ 6197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0 h 12394"/>
                <a:gd name="connsiteX9" fmla="*/ 64504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8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4 h 12394"/>
                <a:gd name="connsiteX16" fmla="*/ 27699 w 123695"/>
                <a:gd name="connsiteY16" fmla="*/ 1770 h 12394"/>
                <a:gd name="connsiteX17" fmla="*/ 127 w 123695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759"/>
                  </a:moveTo>
                  <a:cubicBezTo>
                    <a:pt x="0" y="759"/>
                    <a:pt x="3668" y="3035"/>
                    <a:pt x="7209" y="4553"/>
                  </a:cubicBezTo>
                  <a:lnTo>
                    <a:pt x="13280" y="7462"/>
                  </a:lnTo>
                  <a:lnTo>
                    <a:pt x="37690" y="6830"/>
                  </a:lnTo>
                  <a:lnTo>
                    <a:pt x="62101" y="6197"/>
                  </a:lnTo>
                  <a:lnTo>
                    <a:pt x="70954" y="8980"/>
                  </a:lnTo>
                  <a:cubicBezTo>
                    <a:pt x="75760" y="10497"/>
                    <a:pt x="86890" y="12015"/>
                    <a:pt x="95617" y="12142"/>
                  </a:cubicBezTo>
                  <a:lnTo>
                    <a:pt x="111427" y="12395"/>
                  </a:lnTo>
                  <a:lnTo>
                    <a:pt x="87902" y="8600"/>
                  </a:lnTo>
                  <a:lnTo>
                    <a:pt x="64504" y="4806"/>
                  </a:lnTo>
                  <a:lnTo>
                    <a:pt x="94099" y="4047"/>
                  </a:lnTo>
                  <a:lnTo>
                    <a:pt x="123695" y="3288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4"/>
                  </a:lnTo>
                  <a:lnTo>
                    <a:pt x="27699" y="1770"/>
                  </a:lnTo>
                  <a:cubicBezTo>
                    <a:pt x="11889" y="632"/>
                    <a:pt x="-379" y="126"/>
                    <a:pt x="12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5FE3B246-B584-382E-53E6-58A51A05B073}"/>
                </a:ext>
              </a:extLst>
            </p:cNvPr>
            <p:cNvSpPr/>
            <p:nvPr/>
          </p:nvSpPr>
          <p:spPr>
            <a:xfrm>
              <a:off x="9486028" y="6442172"/>
              <a:ext cx="92581" cy="15177"/>
            </a:xfrm>
            <a:custGeom>
              <a:avLst/>
              <a:gdLst>
                <a:gd name="connsiteX0" fmla="*/ 0 w 92581"/>
                <a:gd name="connsiteY0" fmla="*/ 3162 h 15177"/>
                <a:gd name="connsiteX1" fmla="*/ 7842 w 92581"/>
                <a:gd name="connsiteY1" fmla="*/ 5438 h 15177"/>
                <a:gd name="connsiteX2" fmla="*/ 26813 w 92581"/>
                <a:gd name="connsiteY2" fmla="*/ 9612 h 15177"/>
                <a:gd name="connsiteX3" fmla="*/ 53626 w 92581"/>
                <a:gd name="connsiteY3" fmla="*/ 15177 h 15177"/>
                <a:gd name="connsiteX4" fmla="*/ 73104 w 92581"/>
                <a:gd name="connsiteY4" fmla="*/ 12016 h 15177"/>
                <a:gd name="connsiteX5" fmla="*/ 92582 w 92581"/>
                <a:gd name="connsiteY5" fmla="*/ 7463 h 15177"/>
                <a:gd name="connsiteX6" fmla="*/ 92582 w 92581"/>
                <a:gd name="connsiteY6" fmla="*/ 6071 h 15177"/>
                <a:gd name="connsiteX7" fmla="*/ 59318 w 92581"/>
                <a:gd name="connsiteY7" fmla="*/ 6830 h 15177"/>
                <a:gd name="connsiteX8" fmla="*/ 26054 w 92581"/>
                <a:gd name="connsiteY8" fmla="*/ 7588 h 15177"/>
                <a:gd name="connsiteX9" fmla="*/ 34401 w 92581"/>
                <a:gd name="connsiteY9" fmla="*/ 3794 h 15177"/>
                <a:gd name="connsiteX10" fmla="*/ 42749 w 92581"/>
                <a:gd name="connsiteY10" fmla="*/ 0 h 15177"/>
                <a:gd name="connsiteX11" fmla="*/ 21375 w 92581"/>
                <a:gd name="connsiteY11" fmla="*/ 1012 h 15177"/>
                <a:gd name="connsiteX12" fmla="*/ 0 w 92581"/>
                <a:gd name="connsiteY12" fmla="*/ 2909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581" h="15177">
                  <a:moveTo>
                    <a:pt x="0" y="3162"/>
                  </a:moveTo>
                  <a:cubicBezTo>
                    <a:pt x="0" y="3162"/>
                    <a:pt x="3035" y="4300"/>
                    <a:pt x="7842" y="5438"/>
                  </a:cubicBezTo>
                  <a:cubicBezTo>
                    <a:pt x="12648" y="6577"/>
                    <a:pt x="19477" y="8095"/>
                    <a:pt x="26813" y="9612"/>
                  </a:cubicBezTo>
                  <a:lnTo>
                    <a:pt x="53626" y="15177"/>
                  </a:lnTo>
                  <a:lnTo>
                    <a:pt x="73104" y="12016"/>
                  </a:lnTo>
                  <a:cubicBezTo>
                    <a:pt x="83855" y="10245"/>
                    <a:pt x="92582" y="8221"/>
                    <a:pt x="92582" y="7463"/>
                  </a:cubicBezTo>
                  <a:lnTo>
                    <a:pt x="92582" y="6071"/>
                  </a:lnTo>
                  <a:cubicBezTo>
                    <a:pt x="92582" y="6071"/>
                    <a:pt x="59318" y="6830"/>
                    <a:pt x="59318" y="6830"/>
                  </a:cubicBezTo>
                  <a:lnTo>
                    <a:pt x="26054" y="7588"/>
                  </a:lnTo>
                  <a:lnTo>
                    <a:pt x="34401" y="3794"/>
                  </a:lnTo>
                  <a:lnTo>
                    <a:pt x="42749" y="0"/>
                  </a:lnTo>
                  <a:lnTo>
                    <a:pt x="21375" y="1012"/>
                  </a:lnTo>
                  <a:cubicBezTo>
                    <a:pt x="9612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F7C1D7CB-1A6E-42A3-4A80-3A6DE50DE1B9}"/>
                </a:ext>
              </a:extLst>
            </p:cNvPr>
            <p:cNvSpPr/>
            <p:nvPr/>
          </p:nvSpPr>
          <p:spPr>
            <a:xfrm>
              <a:off x="10008506" y="6455326"/>
              <a:ext cx="45152" cy="5818"/>
            </a:xfrm>
            <a:custGeom>
              <a:avLst/>
              <a:gdLst>
                <a:gd name="connsiteX0" fmla="*/ 6956 w 45152"/>
                <a:gd name="connsiteY0" fmla="*/ 1139 h 5818"/>
                <a:gd name="connsiteX1" fmla="*/ 0 w 45152"/>
                <a:gd name="connsiteY1" fmla="*/ 2403 h 5818"/>
                <a:gd name="connsiteX2" fmla="*/ 8854 w 45152"/>
                <a:gd name="connsiteY2" fmla="*/ 4047 h 5818"/>
                <a:gd name="connsiteX3" fmla="*/ 31493 w 45152"/>
                <a:gd name="connsiteY3" fmla="*/ 5818 h 5818"/>
                <a:gd name="connsiteX4" fmla="*/ 45153 w 45152"/>
                <a:gd name="connsiteY4" fmla="*/ 5818 h 5818"/>
                <a:gd name="connsiteX5" fmla="*/ 29469 w 45152"/>
                <a:gd name="connsiteY5" fmla="*/ 2910 h 5818"/>
                <a:gd name="connsiteX6" fmla="*/ 13786 w 45152"/>
                <a:gd name="connsiteY6" fmla="*/ 0 h 5818"/>
                <a:gd name="connsiteX7" fmla="*/ 6956 w 45152"/>
                <a:gd name="connsiteY7" fmla="*/ 1265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5818">
                  <a:moveTo>
                    <a:pt x="6956" y="1139"/>
                  </a:moveTo>
                  <a:lnTo>
                    <a:pt x="0" y="2403"/>
                  </a:lnTo>
                  <a:lnTo>
                    <a:pt x="8854" y="4047"/>
                  </a:lnTo>
                  <a:cubicBezTo>
                    <a:pt x="13786" y="4933"/>
                    <a:pt x="23904" y="5692"/>
                    <a:pt x="31493" y="5818"/>
                  </a:cubicBezTo>
                  <a:lnTo>
                    <a:pt x="45153" y="5818"/>
                  </a:lnTo>
                  <a:cubicBezTo>
                    <a:pt x="45153" y="5818"/>
                    <a:pt x="29469" y="2910"/>
                    <a:pt x="29469" y="2910"/>
                  </a:cubicBezTo>
                  <a:lnTo>
                    <a:pt x="13786" y="0"/>
                  </a:lnTo>
                  <a:lnTo>
                    <a:pt x="6956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7BC8436E-11FA-2B8B-8B85-5848E735943E}"/>
                </a:ext>
              </a:extLst>
            </p:cNvPr>
            <p:cNvSpPr/>
            <p:nvPr/>
          </p:nvSpPr>
          <p:spPr>
            <a:xfrm>
              <a:off x="9552555" y="6431705"/>
              <a:ext cx="35454" cy="4240"/>
            </a:xfrm>
            <a:custGeom>
              <a:avLst/>
              <a:gdLst>
                <a:gd name="connsiteX0" fmla="*/ 0 w 35454"/>
                <a:gd name="connsiteY0" fmla="*/ 223 h 4240"/>
                <a:gd name="connsiteX1" fmla="*/ 14039 w 35454"/>
                <a:gd name="connsiteY1" fmla="*/ 3132 h 4240"/>
                <a:gd name="connsiteX2" fmla="*/ 34528 w 35454"/>
                <a:gd name="connsiteY2" fmla="*/ 4017 h 4240"/>
                <a:gd name="connsiteX3" fmla="*/ 20489 w 35454"/>
                <a:gd name="connsiteY3" fmla="*/ 1109 h 4240"/>
                <a:gd name="connsiteX4" fmla="*/ 0 w 35454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4" y="4144"/>
                    <a:pt x="30987" y="4523"/>
                    <a:pt x="34528" y="4017"/>
                  </a:cubicBezTo>
                  <a:cubicBezTo>
                    <a:pt x="37943" y="3512"/>
                    <a:pt x="31619" y="2120"/>
                    <a:pt x="20489" y="1109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90C407F-6F4F-34FE-ABAB-40A001A9A7C1}"/>
                </a:ext>
              </a:extLst>
            </p:cNvPr>
            <p:cNvSpPr/>
            <p:nvPr/>
          </p:nvSpPr>
          <p:spPr>
            <a:xfrm>
              <a:off x="9548381" y="6418142"/>
              <a:ext cx="35413" cy="3667"/>
            </a:xfrm>
            <a:custGeom>
              <a:avLst/>
              <a:gdLst>
                <a:gd name="connsiteX0" fmla="*/ 8854 w 35413"/>
                <a:gd name="connsiteY0" fmla="*/ 1518 h 3667"/>
                <a:gd name="connsiteX1" fmla="*/ 0 w 35413"/>
                <a:gd name="connsiteY1" fmla="*/ 2909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1 w 35413"/>
                <a:gd name="connsiteY4" fmla="*/ 1897 h 3667"/>
                <a:gd name="connsiteX5" fmla="*/ 17707 w 35413"/>
                <a:gd name="connsiteY5" fmla="*/ 0 h 3667"/>
                <a:gd name="connsiteX6" fmla="*/ 8854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1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886356C7-FE4A-48BA-0B50-10566E1A71C1}"/>
                </a:ext>
              </a:extLst>
            </p:cNvPr>
            <p:cNvSpPr/>
            <p:nvPr/>
          </p:nvSpPr>
          <p:spPr>
            <a:xfrm>
              <a:off x="9561788" y="6413588"/>
              <a:ext cx="35287" cy="3667"/>
            </a:xfrm>
            <a:custGeom>
              <a:avLst/>
              <a:gdLst>
                <a:gd name="connsiteX0" fmla="*/ 8854 w 35287"/>
                <a:gd name="connsiteY0" fmla="*/ 1518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518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A31FF83F-C4B6-9C85-29D9-A17348CA675E}"/>
                </a:ext>
              </a:extLst>
            </p:cNvPr>
            <p:cNvSpPr/>
            <p:nvPr/>
          </p:nvSpPr>
          <p:spPr>
            <a:xfrm>
              <a:off x="9485522" y="6452038"/>
              <a:ext cx="86636" cy="10497"/>
            </a:xfrm>
            <a:custGeom>
              <a:avLst/>
              <a:gdLst>
                <a:gd name="connsiteX0" fmla="*/ 7335 w 86636"/>
                <a:gd name="connsiteY0" fmla="*/ 2150 h 10497"/>
                <a:gd name="connsiteX1" fmla="*/ 0 w 86636"/>
                <a:gd name="connsiteY1" fmla="*/ 4173 h 10497"/>
                <a:gd name="connsiteX2" fmla="*/ 26433 w 86636"/>
                <a:gd name="connsiteY2" fmla="*/ 7335 h 10497"/>
                <a:gd name="connsiteX3" fmla="*/ 52867 w 86636"/>
                <a:gd name="connsiteY3" fmla="*/ 10497 h 10497"/>
                <a:gd name="connsiteX4" fmla="*/ 45153 w 86636"/>
                <a:gd name="connsiteY4" fmla="*/ 6576 h 10497"/>
                <a:gd name="connsiteX5" fmla="*/ 37437 w 86636"/>
                <a:gd name="connsiteY5" fmla="*/ 2656 h 10497"/>
                <a:gd name="connsiteX6" fmla="*/ 61973 w 86636"/>
                <a:gd name="connsiteY6" fmla="*/ 4805 h 10497"/>
                <a:gd name="connsiteX7" fmla="*/ 86637 w 86636"/>
                <a:gd name="connsiteY7" fmla="*/ 6956 h 10497"/>
                <a:gd name="connsiteX8" fmla="*/ 78542 w 86636"/>
                <a:gd name="connsiteY8" fmla="*/ 5059 h 10497"/>
                <a:gd name="connsiteX9" fmla="*/ 42496 w 86636"/>
                <a:gd name="connsiteY9" fmla="*/ 1643 h 10497"/>
                <a:gd name="connsiteX10" fmla="*/ 14544 w 86636"/>
                <a:gd name="connsiteY10" fmla="*/ 0 h 10497"/>
                <a:gd name="connsiteX11" fmla="*/ 7209 w 86636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36" h="10497">
                  <a:moveTo>
                    <a:pt x="7335" y="2150"/>
                  </a:moveTo>
                  <a:lnTo>
                    <a:pt x="0" y="4173"/>
                  </a:lnTo>
                  <a:lnTo>
                    <a:pt x="26433" y="7335"/>
                  </a:lnTo>
                  <a:lnTo>
                    <a:pt x="52867" y="10497"/>
                  </a:lnTo>
                  <a:lnTo>
                    <a:pt x="45153" y="6576"/>
                  </a:lnTo>
                  <a:lnTo>
                    <a:pt x="37437" y="2656"/>
                  </a:lnTo>
                  <a:lnTo>
                    <a:pt x="61973" y="4805"/>
                  </a:lnTo>
                  <a:lnTo>
                    <a:pt x="86637" y="6956"/>
                  </a:lnTo>
                  <a:lnTo>
                    <a:pt x="78542" y="5059"/>
                  </a:lnTo>
                  <a:cubicBezTo>
                    <a:pt x="74116" y="4047"/>
                    <a:pt x="57800" y="2529"/>
                    <a:pt x="42496" y="1643"/>
                  </a:cubicBezTo>
                  <a:lnTo>
                    <a:pt x="14544" y="0"/>
                  </a:lnTo>
                  <a:lnTo>
                    <a:pt x="7209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DA9629E7-2060-4FA5-8E31-54BFC20EBC31}"/>
                </a:ext>
              </a:extLst>
            </p:cNvPr>
            <p:cNvSpPr/>
            <p:nvPr/>
          </p:nvSpPr>
          <p:spPr>
            <a:xfrm>
              <a:off x="9711690" y="6460133"/>
              <a:ext cx="33490" cy="11002"/>
            </a:xfrm>
            <a:custGeom>
              <a:avLst/>
              <a:gdLst>
                <a:gd name="connsiteX0" fmla="*/ 606 w 33490"/>
                <a:gd name="connsiteY0" fmla="*/ 126 h 11002"/>
                <a:gd name="connsiteX1" fmla="*/ 14645 w 33490"/>
                <a:gd name="connsiteY1" fmla="*/ 5944 h 11002"/>
                <a:gd name="connsiteX2" fmla="*/ 33364 w 33490"/>
                <a:gd name="connsiteY2" fmla="*/ 11003 h 11002"/>
                <a:gd name="connsiteX3" fmla="*/ 33364 w 33490"/>
                <a:gd name="connsiteY3" fmla="*/ 7082 h 11002"/>
                <a:gd name="connsiteX4" fmla="*/ 33490 w 33490"/>
                <a:gd name="connsiteY4" fmla="*/ 3161 h 11002"/>
                <a:gd name="connsiteX5" fmla="*/ 19325 w 33490"/>
                <a:gd name="connsiteY5" fmla="*/ 1264 h 11002"/>
                <a:gd name="connsiteX6" fmla="*/ 480 w 33490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2">
                  <a:moveTo>
                    <a:pt x="606" y="126"/>
                  </a:moveTo>
                  <a:cubicBezTo>
                    <a:pt x="-2050" y="506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325" y="1264"/>
                  </a:lnTo>
                  <a:cubicBezTo>
                    <a:pt x="11610" y="252"/>
                    <a:pt x="3136" y="-253"/>
                    <a:pt x="48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41C9FDB8-4A37-FD1B-27DD-4EEA4AFE7E25}"/>
                </a:ext>
              </a:extLst>
            </p:cNvPr>
            <p:cNvSpPr/>
            <p:nvPr/>
          </p:nvSpPr>
          <p:spPr>
            <a:xfrm>
              <a:off x="9587210" y="6462662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1 w 35286"/>
                <a:gd name="connsiteY2" fmla="*/ 3162 h 3541"/>
                <a:gd name="connsiteX3" fmla="*/ 35287 w 35286"/>
                <a:gd name="connsiteY3" fmla="*/ 3542 h 3541"/>
                <a:gd name="connsiteX4" fmla="*/ 26560 w 35286"/>
                <a:gd name="connsiteY4" fmla="*/ 1771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542"/>
                  </a:lnTo>
                  <a:lnTo>
                    <a:pt x="26560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6C337FFE-A91A-EBBE-6D51-93FC334759B6}"/>
                </a:ext>
              </a:extLst>
            </p:cNvPr>
            <p:cNvSpPr/>
            <p:nvPr/>
          </p:nvSpPr>
          <p:spPr>
            <a:xfrm>
              <a:off x="9592395" y="6429379"/>
              <a:ext cx="13154" cy="2568"/>
            </a:xfrm>
            <a:custGeom>
              <a:avLst/>
              <a:gdLst>
                <a:gd name="connsiteX0" fmla="*/ 0 w 13154"/>
                <a:gd name="connsiteY0" fmla="*/ 1158 h 2568"/>
                <a:gd name="connsiteX1" fmla="*/ 6577 w 13154"/>
                <a:gd name="connsiteY1" fmla="*/ 2549 h 2568"/>
                <a:gd name="connsiteX2" fmla="*/ 13154 w 13154"/>
                <a:gd name="connsiteY2" fmla="*/ 1411 h 2568"/>
                <a:gd name="connsiteX3" fmla="*/ 6577 w 13154"/>
                <a:gd name="connsiteY3" fmla="*/ 19 h 2568"/>
                <a:gd name="connsiteX4" fmla="*/ 0 w 13154"/>
                <a:gd name="connsiteY4" fmla="*/ 1031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68">
                  <a:moveTo>
                    <a:pt x="0" y="1158"/>
                  </a:moveTo>
                  <a:cubicBezTo>
                    <a:pt x="0" y="1790"/>
                    <a:pt x="2910" y="2423"/>
                    <a:pt x="6577" y="2549"/>
                  </a:cubicBezTo>
                  <a:cubicBezTo>
                    <a:pt x="10245" y="2676"/>
                    <a:pt x="13154" y="2170"/>
                    <a:pt x="13154" y="1411"/>
                  </a:cubicBezTo>
                  <a:cubicBezTo>
                    <a:pt x="13154" y="778"/>
                    <a:pt x="10245" y="146"/>
                    <a:pt x="6577" y="19"/>
                  </a:cubicBezTo>
                  <a:cubicBezTo>
                    <a:pt x="2910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6791DAE7-4D9B-F02F-49B0-FB7C5DC8FA77}"/>
                </a:ext>
              </a:extLst>
            </p:cNvPr>
            <p:cNvSpPr/>
            <p:nvPr/>
          </p:nvSpPr>
          <p:spPr>
            <a:xfrm>
              <a:off x="9593280" y="6419312"/>
              <a:ext cx="178080" cy="19445"/>
            </a:xfrm>
            <a:custGeom>
              <a:avLst/>
              <a:gdLst>
                <a:gd name="connsiteX0" fmla="*/ 7209 w 178080"/>
                <a:gd name="connsiteY0" fmla="*/ 4268 h 19445"/>
                <a:gd name="connsiteX1" fmla="*/ 0 w 178080"/>
                <a:gd name="connsiteY1" fmla="*/ 7556 h 19445"/>
                <a:gd name="connsiteX2" fmla="*/ 13407 w 178080"/>
                <a:gd name="connsiteY2" fmla="*/ 7809 h 19445"/>
                <a:gd name="connsiteX3" fmla="*/ 55145 w 178080"/>
                <a:gd name="connsiteY3" fmla="*/ 13501 h 19445"/>
                <a:gd name="connsiteX4" fmla="*/ 95111 w 178080"/>
                <a:gd name="connsiteY4" fmla="*/ 19192 h 19445"/>
                <a:gd name="connsiteX5" fmla="*/ 106620 w 178080"/>
                <a:gd name="connsiteY5" fmla="*/ 19445 h 19445"/>
                <a:gd name="connsiteX6" fmla="*/ 98905 w 178080"/>
                <a:gd name="connsiteY6" fmla="*/ 17042 h 19445"/>
                <a:gd name="connsiteX7" fmla="*/ 91317 w 178080"/>
                <a:gd name="connsiteY7" fmla="*/ 14639 h 19445"/>
                <a:gd name="connsiteX8" fmla="*/ 134699 w 178080"/>
                <a:gd name="connsiteY8" fmla="*/ 14639 h 19445"/>
                <a:gd name="connsiteX9" fmla="*/ 178080 w 178080"/>
                <a:gd name="connsiteY9" fmla="*/ 14639 h 19445"/>
                <a:gd name="connsiteX10" fmla="*/ 120787 w 178080"/>
                <a:gd name="connsiteY10" fmla="*/ 9454 h 19445"/>
                <a:gd name="connsiteX11" fmla="*/ 63492 w 178080"/>
                <a:gd name="connsiteY11" fmla="*/ 4268 h 19445"/>
                <a:gd name="connsiteX12" fmla="*/ 79681 w 178080"/>
                <a:gd name="connsiteY12" fmla="*/ 8189 h 19445"/>
                <a:gd name="connsiteX13" fmla="*/ 95870 w 178080"/>
                <a:gd name="connsiteY13" fmla="*/ 12109 h 19445"/>
                <a:gd name="connsiteX14" fmla="*/ 87143 w 178080"/>
                <a:gd name="connsiteY14" fmla="*/ 13501 h 19445"/>
                <a:gd name="connsiteX15" fmla="*/ 78543 w 178080"/>
                <a:gd name="connsiteY15" fmla="*/ 14892 h 19445"/>
                <a:gd name="connsiteX16" fmla="*/ 52488 w 178080"/>
                <a:gd name="connsiteY16" fmla="*/ 9201 h 19445"/>
                <a:gd name="connsiteX17" fmla="*/ 26434 w 178080"/>
                <a:gd name="connsiteY17" fmla="*/ 3509 h 19445"/>
                <a:gd name="connsiteX18" fmla="*/ 53753 w 178080"/>
                <a:gd name="connsiteY18" fmla="*/ 2497 h 19445"/>
                <a:gd name="connsiteX19" fmla="*/ 76140 w 178080"/>
                <a:gd name="connsiteY19" fmla="*/ 474 h 19445"/>
                <a:gd name="connsiteX20" fmla="*/ 43003 w 178080"/>
                <a:gd name="connsiteY20" fmla="*/ 221 h 19445"/>
                <a:gd name="connsiteX21" fmla="*/ 14672 w 178080"/>
                <a:gd name="connsiteY21" fmla="*/ 979 h 19445"/>
                <a:gd name="connsiteX22" fmla="*/ 7463 w 178080"/>
                <a:gd name="connsiteY22" fmla="*/ 4268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445">
                  <a:moveTo>
                    <a:pt x="7209" y="4268"/>
                  </a:moveTo>
                  <a:lnTo>
                    <a:pt x="0" y="7556"/>
                  </a:lnTo>
                  <a:lnTo>
                    <a:pt x="13407" y="7809"/>
                  </a:lnTo>
                  <a:cubicBezTo>
                    <a:pt x="20742" y="7936"/>
                    <a:pt x="39587" y="10592"/>
                    <a:pt x="55145" y="13501"/>
                  </a:cubicBezTo>
                  <a:cubicBezTo>
                    <a:pt x="70701" y="16536"/>
                    <a:pt x="88661" y="19066"/>
                    <a:pt x="95111" y="19192"/>
                  </a:cubicBezTo>
                  <a:lnTo>
                    <a:pt x="106620" y="19445"/>
                  </a:lnTo>
                  <a:lnTo>
                    <a:pt x="98905" y="17042"/>
                  </a:lnTo>
                  <a:lnTo>
                    <a:pt x="91317" y="14639"/>
                  </a:lnTo>
                  <a:lnTo>
                    <a:pt x="134699" y="14639"/>
                  </a:lnTo>
                  <a:cubicBezTo>
                    <a:pt x="134699" y="14639"/>
                    <a:pt x="178080" y="14639"/>
                    <a:pt x="178080" y="14639"/>
                  </a:cubicBezTo>
                  <a:lnTo>
                    <a:pt x="120787" y="9454"/>
                  </a:lnTo>
                  <a:lnTo>
                    <a:pt x="63492" y="4268"/>
                  </a:lnTo>
                  <a:lnTo>
                    <a:pt x="79681" y="8189"/>
                  </a:lnTo>
                  <a:lnTo>
                    <a:pt x="95870" y="12109"/>
                  </a:lnTo>
                  <a:lnTo>
                    <a:pt x="87143" y="13501"/>
                  </a:lnTo>
                  <a:lnTo>
                    <a:pt x="78543" y="14892"/>
                  </a:lnTo>
                  <a:lnTo>
                    <a:pt x="52488" y="9201"/>
                  </a:lnTo>
                  <a:lnTo>
                    <a:pt x="26434" y="3509"/>
                  </a:lnTo>
                  <a:lnTo>
                    <a:pt x="53753" y="2497"/>
                  </a:lnTo>
                  <a:cubicBezTo>
                    <a:pt x="68804" y="1991"/>
                    <a:pt x="78922" y="979"/>
                    <a:pt x="76140" y="474"/>
                  </a:cubicBezTo>
                  <a:cubicBezTo>
                    <a:pt x="73483" y="-32"/>
                    <a:pt x="58559" y="-159"/>
                    <a:pt x="43003" y="221"/>
                  </a:cubicBezTo>
                  <a:lnTo>
                    <a:pt x="14672" y="979"/>
                  </a:lnTo>
                  <a:lnTo>
                    <a:pt x="7463" y="4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60998862-E338-47A8-56A3-72178DA4528F}"/>
                </a:ext>
              </a:extLst>
            </p:cNvPr>
            <p:cNvSpPr/>
            <p:nvPr/>
          </p:nvSpPr>
          <p:spPr>
            <a:xfrm>
              <a:off x="9843073" y="6434837"/>
              <a:ext cx="110794" cy="16947"/>
            </a:xfrm>
            <a:custGeom>
              <a:avLst/>
              <a:gdLst>
                <a:gd name="connsiteX0" fmla="*/ 25802 w 110794"/>
                <a:gd name="connsiteY0" fmla="*/ 12901 h 16947"/>
                <a:gd name="connsiteX1" fmla="*/ 0 w 110794"/>
                <a:gd name="connsiteY1" fmla="*/ 16316 h 16947"/>
                <a:gd name="connsiteX2" fmla="*/ 25802 w 110794"/>
                <a:gd name="connsiteY2" fmla="*/ 14292 h 16947"/>
                <a:gd name="connsiteX3" fmla="*/ 51730 w 110794"/>
                <a:gd name="connsiteY3" fmla="*/ 12268 h 16947"/>
                <a:gd name="connsiteX4" fmla="*/ 81199 w 110794"/>
                <a:gd name="connsiteY4" fmla="*/ 14671 h 16947"/>
                <a:gd name="connsiteX5" fmla="*/ 110794 w 110794"/>
                <a:gd name="connsiteY5" fmla="*/ 16948 h 16947"/>
                <a:gd name="connsiteX6" fmla="*/ 108518 w 110794"/>
                <a:gd name="connsiteY6" fmla="*/ 8600 h 16947"/>
                <a:gd name="connsiteX7" fmla="*/ 106241 w 110794"/>
                <a:gd name="connsiteY7" fmla="*/ 253 h 16947"/>
                <a:gd name="connsiteX8" fmla="*/ 89673 w 110794"/>
                <a:gd name="connsiteY8" fmla="*/ 253 h 16947"/>
                <a:gd name="connsiteX9" fmla="*/ 73104 w 110794"/>
                <a:gd name="connsiteY9" fmla="*/ 0 h 16947"/>
                <a:gd name="connsiteX10" fmla="*/ 73104 w 110794"/>
                <a:gd name="connsiteY10" fmla="*/ 4806 h 16947"/>
                <a:gd name="connsiteX11" fmla="*/ 73104 w 110794"/>
                <a:gd name="connsiteY11" fmla="*/ 9612 h 16947"/>
                <a:gd name="connsiteX12" fmla="*/ 62353 w 110794"/>
                <a:gd name="connsiteY12" fmla="*/ 9612 h 16947"/>
                <a:gd name="connsiteX13" fmla="*/ 25802 w 110794"/>
                <a:gd name="connsiteY13" fmla="*/ 12901 h 1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94" h="16947">
                  <a:moveTo>
                    <a:pt x="25802" y="12901"/>
                  </a:moveTo>
                  <a:lnTo>
                    <a:pt x="0" y="16316"/>
                  </a:lnTo>
                  <a:lnTo>
                    <a:pt x="25802" y="14292"/>
                  </a:lnTo>
                  <a:lnTo>
                    <a:pt x="51730" y="12268"/>
                  </a:lnTo>
                  <a:lnTo>
                    <a:pt x="81199" y="14671"/>
                  </a:lnTo>
                  <a:lnTo>
                    <a:pt x="110794" y="16948"/>
                  </a:lnTo>
                  <a:lnTo>
                    <a:pt x="108518" y="8600"/>
                  </a:lnTo>
                  <a:lnTo>
                    <a:pt x="106241" y="253"/>
                  </a:lnTo>
                  <a:lnTo>
                    <a:pt x="89673" y="253"/>
                  </a:lnTo>
                  <a:cubicBezTo>
                    <a:pt x="89673" y="253"/>
                    <a:pt x="73104" y="0"/>
                    <a:pt x="73104" y="0"/>
                  </a:cubicBezTo>
                  <a:lnTo>
                    <a:pt x="73104" y="4806"/>
                  </a:lnTo>
                  <a:cubicBezTo>
                    <a:pt x="73104" y="4806"/>
                    <a:pt x="73104" y="9612"/>
                    <a:pt x="73104" y="9612"/>
                  </a:cubicBezTo>
                  <a:lnTo>
                    <a:pt x="62353" y="9612"/>
                  </a:lnTo>
                  <a:cubicBezTo>
                    <a:pt x="56536" y="9486"/>
                    <a:pt x="40094" y="11003"/>
                    <a:pt x="25802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B908CF6F-F036-31D7-8098-B667A94717A4}"/>
                </a:ext>
              </a:extLst>
            </p:cNvPr>
            <p:cNvSpPr/>
            <p:nvPr/>
          </p:nvSpPr>
          <p:spPr>
            <a:xfrm>
              <a:off x="9606055" y="640802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2D2A62AC-73D7-CF0E-33F1-3CC84BC49DC5}"/>
                </a:ext>
              </a:extLst>
            </p:cNvPr>
            <p:cNvSpPr/>
            <p:nvPr/>
          </p:nvSpPr>
          <p:spPr>
            <a:xfrm>
              <a:off x="9526247" y="6443184"/>
              <a:ext cx="26560" cy="5058"/>
            </a:xfrm>
            <a:custGeom>
              <a:avLst/>
              <a:gdLst>
                <a:gd name="connsiteX0" fmla="*/ 0 w 26560"/>
                <a:gd name="connsiteY0" fmla="*/ 3415 h 5058"/>
                <a:gd name="connsiteX1" fmla="*/ 13280 w 26560"/>
                <a:gd name="connsiteY1" fmla="*/ 4806 h 5058"/>
                <a:gd name="connsiteX2" fmla="*/ 26561 w 26560"/>
                <a:gd name="connsiteY2" fmla="*/ 5059 h 5058"/>
                <a:gd name="connsiteX3" fmla="*/ 26561 w 26560"/>
                <a:gd name="connsiteY3" fmla="*/ 2529 h 5058"/>
                <a:gd name="connsiteX4" fmla="*/ 26561 w 26560"/>
                <a:gd name="connsiteY4" fmla="*/ 0 h 5058"/>
                <a:gd name="connsiteX5" fmla="*/ 13280 w 26560"/>
                <a:gd name="connsiteY5" fmla="*/ 1138 h 5058"/>
                <a:gd name="connsiteX6" fmla="*/ 0 w 26560"/>
                <a:gd name="connsiteY6" fmla="*/ 3415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8">
                  <a:moveTo>
                    <a:pt x="0" y="3415"/>
                  </a:moveTo>
                  <a:cubicBezTo>
                    <a:pt x="0" y="3415"/>
                    <a:pt x="5945" y="4680"/>
                    <a:pt x="13280" y="4806"/>
                  </a:cubicBezTo>
                  <a:lnTo>
                    <a:pt x="26561" y="5059"/>
                  </a:lnTo>
                  <a:lnTo>
                    <a:pt x="26561" y="2529"/>
                  </a:lnTo>
                  <a:cubicBezTo>
                    <a:pt x="26561" y="2529"/>
                    <a:pt x="26561" y="0"/>
                    <a:pt x="26561" y="0"/>
                  </a:cubicBezTo>
                  <a:lnTo>
                    <a:pt x="13280" y="1138"/>
                  </a:lnTo>
                  <a:cubicBezTo>
                    <a:pt x="5945" y="1770"/>
                    <a:pt x="0" y="2782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38EE3A06-C632-C4B6-8940-BC6C159B9287}"/>
                </a:ext>
              </a:extLst>
            </p:cNvPr>
            <p:cNvSpPr/>
            <p:nvPr/>
          </p:nvSpPr>
          <p:spPr>
            <a:xfrm>
              <a:off x="9618449" y="6451658"/>
              <a:ext cx="13280" cy="2529"/>
            </a:xfrm>
            <a:custGeom>
              <a:avLst/>
              <a:gdLst>
                <a:gd name="connsiteX0" fmla="*/ 0 w 13280"/>
                <a:gd name="connsiteY0" fmla="*/ 1139 h 2529"/>
                <a:gd name="connsiteX1" fmla="*/ 6577 w 13280"/>
                <a:gd name="connsiteY1" fmla="*/ 2530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127 w 13280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139"/>
                  </a:moveTo>
                  <a:cubicBezTo>
                    <a:pt x="0" y="1771"/>
                    <a:pt x="2910" y="2403"/>
                    <a:pt x="6577" y="2530"/>
                  </a:cubicBezTo>
                  <a:cubicBezTo>
                    <a:pt x="10245" y="2530"/>
                    <a:pt x="13281" y="2150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B819A31-7DFF-031C-E0F4-6C126B5B0F15}"/>
                </a:ext>
              </a:extLst>
            </p:cNvPr>
            <p:cNvSpPr/>
            <p:nvPr/>
          </p:nvSpPr>
          <p:spPr>
            <a:xfrm>
              <a:off x="9627556" y="6439263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909 h 3541"/>
                <a:gd name="connsiteX2" fmla="*/ 17581 w 35286"/>
                <a:gd name="connsiteY2" fmla="*/ 3289 h 3541"/>
                <a:gd name="connsiteX3" fmla="*/ 35287 w 35286"/>
                <a:gd name="connsiteY3" fmla="*/ 3541 h 3541"/>
                <a:gd name="connsiteX4" fmla="*/ 26434 w 35286"/>
                <a:gd name="connsiteY4" fmla="*/ 1771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7" y="3541"/>
                  </a:lnTo>
                  <a:lnTo>
                    <a:pt x="26434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BC87A4B-A3E1-35B7-EEA0-9E07FC579982}"/>
                </a:ext>
              </a:extLst>
            </p:cNvPr>
            <p:cNvSpPr/>
            <p:nvPr/>
          </p:nvSpPr>
          <p:spPr>
            <a:xfrm>
              <a:off x="9593660" y="6425731"/>
              <a:ext cx="13279" cy="2548"/>
            </a:xfrm>
            <a:custGeom>
              <a:avLst/>
              <a:gdLst>
                <a:gd name="connsiteX0" fmla="*/ 0 w 13279"/>
                <a:gd name="connsiteY0" fmla="*/ 1138 h 2548"/>
                <a:gd name="connsiteX1" fmla="*/ 6577 w 13279"/>
                <a:gd name="connsiteY1" fmla="*/ 2529 h 2548"/>
                <a:gd name="connsiteX2" fmla="*/ 13280 w 13279"/>
                <a:gd name="connsiteY2" fmla="*/ 1391 h 2548"/>
                <a:gd name="connsiteX3" fmla="*/ 6703 w 13279"/>
                <a:gd name="connsiteY3" fmla="*/ 0 h 2548"/>
                <a:gd name="connsiteX4" fmla="*/ 127 w 13279"/>
                <a:gd name="connsiteY4" fmla="*/ 1012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5FF39AA6-73B9-FF2A-5F8A-751A045FF47C}"/>
                </a:ext>
              </a:extLst>
            </p:cNvPr>
            <p:cNvSpPr/>
            <p:nvPr/>
          </p:nvSpPr>
          <p:spPr>
            <a:xfrm>
              <a:off x="9645969" y="6401320"/>
              <a:ext cx="59749" cy="7469"/>
            </a:xfrm>
            <a:custGeom>
              <a:avLst/>
              <a:gdLst>
                <a:gd name="connsiteX0" fmla="*/ 1064 w 59749"/>
                <a:gd name="connsiteY0" fmla="*/ 6577 h 7469"/>
                <a:gd name="connsiteX1" fmla="*/ 9412 w 59749"/>
                <a:gd name="connsiteY1" fmla="*/ 7463 h 7469"/>
                <a:gd name="connsiteX2" fmla="*/ 41537 w 59749"/>
                <a:gd name="connsiteY2" fmla="*/ 3921 h 7469"/>
                <a:gd name="connsiteX3" fmla="*/ 59750 w 59749"/>
                <a:gd name="connsiteY3" fmla="*/ 0 h 7469"/>
                <a:gd name="connsiteX4" fmla="*/ 33190 w 59749"/>
                <a:gd name="connsiteY4" fmla="*/ 3036 h 7469"/>
                <a:gd name="connsiteX5" fmla="*/ 1064 w 59749"/>
                <a:gd name="connsiteY5" fmla="*/ 6577 h 7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749" h="7469">
                  <a:moveTo>
                    <a:pt x="1064" y="6577"/>
                  </a:moveTo>
                  <a:cubicBezTo>
                    <a:pt x="-1971" y="6830"/>
                    <a:pt x="1697" y="7209"/>
                    <a:pt x="9412" y="7463"/>
                  </a:cubicBezTo>
                  <a:cubicBezTo>
                    <a:pt x="17000" y="7589"/>
                    <a:pt x="31419" y="6071"/>
                    <a:pt x="41537" y="3921"/>
                  </a:cubicBezTo>
                  <a:lnTo>
                    <a:pt x="59750" y="0"/>
                  </a:lnTo>
                  <a:lnTo>
                    <a:pt x="33190" y="3036"/>
                  </a:lnTo>
                  <a:cubicBezTo>
                    <a:pt x="18518" y="4680"/>
                    <a:pt x="4099" y="6324"/>
                    <a:pt x="1064" y="65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AE7FA5F2-B1B8-7BF2-EA2F-A62B770C603F}"/>
                </a:ext>
              </a:extLst>
            </p:cNvPr>
            <p:cNvSpPr/>
            <p:nvPr/>
          </p:nvSpPr>
          <p:spPr>
            <a:xfrm>
              <a:off x="9620473" y="640954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839C2A82-E4B9-E796-6766-492041AC7118}"/>
                </a:ext>
              </a:extLst>
            </p:cNvPr>
            <p:cNvSpPr/>
            <p:nvPr/>
          </p:nvSpPr>
          <p:spPr>
            <a:xfrm>
              <a:off x="9698636" y="6412071"/>
              <a:ext cx="99411" cy="16568"/>
            </a:xfrm>
            <a:custGeom>
              <a:avLst/>
              <a:gdLst>
                <a:gd name="connsiteX0" fmla="*/ 127 w 99411"/>
                <a:gd name="connsiteY0" fmla="*/ 2024 h 16568"/>
                <a:gd name="connsiteX1" fmla="*/ 127 w 99411"/>
                <a:gd name="connsiteY1" fmla="*/ 0 h 16568"/>
                <a:gd name="connsiteX2" fmla="*/ 20869 w 99411"/>
                <a:gd name="connsiteY2" fmla="*/ 379 h 16568"/>
                <a:gd name="connsiteX3" fmla="*/ 41485 w 99411"/>
                <a:gd name="connsiteY3" fmla="*/ 759 h 16568"/>
                <a:gd name="connsiteX4" fmla="*/ 34402 w 99411"/>
                <a:gd name="connsiteY4" fmla="*/ 2656 h 16568"/>
                <a:gd name="connsiteX5" fmla="*/ 27319 w 99411"/>
                <a:gd name="connsiteY5" fmla="*/ 4553 h 16568"/>
                <a:gd name="connsiteX6" fmla="*/ 63365 w 99411"/>
                <a:gd name="connsiteY6" fmla="*/ 4174 h 16568"/>
                <a:gd name="connsiteX7" fmla="*/ 99411 w 99411"/>
                <a:gd name="connsiteY7" fmla="*/ 3795 h 16568"/>
                <a:gd name="connsiteX8" fmla="*/ 74495 w 99411"/>
                <a:gd name="connsiteY8" fmla="*/ 6324 h 16568"/>
                <a:gd name="connsiteX9" fmla="*/ 49706 w 99411"/>
                <a:gd name="connsiteY9" fmla="*/ 8727 h 16568"/>
                <a:gd name="connsiteX10" fmla="*/ 67539 w 99411"/>
                <a:gd name="connsiteY10" fmla="*/ 11003 h 16568"/>
                <a:gd name="connsiteX11" fmla="*/ 85246 w 99411"/>
                <a:gd name="connsiteY11" fmla="*/ 13280 h 16568"/>
                <a:gd name="connsiteX12" fmla="*/ 75633 w 99411"/>
                <a:gd name="connsiteY12" fmla="*/ 14924 h 16568"/>
                <a:gd name="connsiteX13" fmla="*/ 65895 w 99411"/>
                <a:gd name="connsiteY13" fmla="*/ 16569 h 16568"/>
                <a:gd name="connsiteX14" fmla="*/ 32884 w 99411"/>
                <a:gd name="connsiteY14" fmla="*/ 10245 h 16568"/>
                <a:gd name="connsiteX15" fmla="*/ 0 w 99411"/>
                <a:gd name="connsiteY15" fmla="*/ 1897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411" h="16568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20869" y="379"/>
                    <a:pt x="20869" y="379"/>
                  </a:cubicBezTo>
                  <a:lnTo>
                    <a:pt x="41485" y="759"/>
                  </a:lnTo>
                  <a:lnTo>
                    <a:pt x="34402" y="2656"/>
                  </a:lnTo>
                  <a:lnTo>
                    <a:pt x="27319" y="4553"/>
                  </a:lnTo>
                  <a:lnTo>
                    <a:pt x="63365" y="4174"/>
                  </a:lnTo>
                  <a:lnTo>
                    <a:pt x="99411" y="3795"/>
                  </a:lnTo>
                  <a:lnTo>
                    <a:pt x="74495" y="6324"/>
                  </a:lnTo>
                  <a:lnTo>
                    <a:pt x="49706" y="8727"/>
                  </a:lnTo>
                  <a:lnTo>
                    <a:pt x="67539" y="11003"/>
                  </a:lnTo>
                  <a:lnTo>
                    <a:pt x="85246" y="13280"/>
                  </a:lnTo>
                  <a:lnTo>
                    <a:pt x="75633" y="14924"/>
                  </a:lnTo>
                  <a:lnTo>
                    <a:pt x="65895" y="16569"/>
                  </a:lnTo>
                  <a:lnTo>
                    <a:pt x="32884" y="10245"/>
                  </a:lnTo>
                  <a:cubicBezTo>
                    <a:pt x="14798" y="6830"/>
                    <a:pt x="0" y="3036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0A8F6062-7E08-FF96-822C-297F9149D39A}"/>
                </a:ext>
              </a:extLst>
            </p:cNvPr>
            <p:cNvSpPr/>
            <p:nvPr/>
          </p:nvSpPr>
          <p:spPr>
            <a:xfrm>
              <a:off x="9633627" y="6414474"/>
              <a:ext cx="30354" cy="6197"/>
            </a:xfrm>
            <a:custGeom>
              <a:avLst/>
              <a:gdLst>
                <a:gd name="connsiteX0" fmla="*/ 0 w 30354"/>
                <a:gd name="connsiteY0" fmla="*/ 1012 h 6197"/>
                <a:gd name="connsiteX1" fmla="*/ 15177 w 30354"/>
                <a:gd name="connsiteY1" fmla="*/ 4174 h 6197"/>
                <a:gd name="connsiteX2" fmla="*/ 30355 w 30354"/>
                <a:gd name="connsiteY2" fmla="*/ 6197 h 6197"/>
                <a:gd name="connsiteX3" fmla="*/ 20996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1012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355" y="6197"/>
                  </a:lnTo>
                  <a:lnTo>
                    <a:pt x="20996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BAC6CD46-37D3-66DC-C549-94A53B0297A6}"/>
                </a:ext>
              </a:extLst>
            </p:cNvPr>
            <p:cNvSpPr/>
            <p:nvPr/>
          </p:nvSpPr>
          <p:spPr>
            <a:xfrm>
              <a:off x="9811580" y="6464053"/>
              <a:ext cx="13154" cy="2403"/>
            </a:xfrm>
            <a:custGeom>
              <a:avLst/>
              <a:gdLst>
                <a:gd name="connsiteX0" fmla="*/ 0 w 13154"/>
                <a:gd name="connsiteY0" fmla="*/ 1139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2BC2EC0-6B32-E5C1-FA34-E77DFD17C080}"/>
                </a:ext>
              </a:extLst>
            </p:cNvPr>
            <p:cNvSpPr/>
            <p:nvPr/>
          </p:nvSpPr>
          <p:spPr>
            <a:xfrm>
              <a:off x="9684850" y="6448370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F4A23B73-E351-688A-ADA4-B39D5A2C7953}"/>
                </a:ext>
              </a:extLst>
            </p:cNvPr>
            <p:cNvSpPr/>
            <p:nvPr/>
          </p:nvSpPr>
          <p:spPr>
            <a:xfrm>
              <a:off x="9646907" y="6406885"/>
              <a:ext cx="39714" cy="11636"/>
            </a:xfrm>
            <a:custGeom>
              <a:avLst/>
              <a:gdLst>
                <a:gd name="connsiteX0" fmla="*/ 0 w 39714"/>
                <a:gd name="connsiteY0" fmla="*/ 3795 h 11636"/>
                <a:gd name="connsiteX1" fmla="*/ 19857 w 39714"/>
                <a:gd name="connsiteY1" fmla="*/ 8221 h 11636"/>
                <a:gd name="connsiteX2" fmla="*/ 39714 w 39714"/>
                <a:gd name="connsiteY2" fmla="*/ 11636 h 11636"/>
                <a:gd name="connsiteX3" fmla="*/ 38703 w 39714"/>
                <a:gd name="connsiteY3" fmla="*/ 5818 h 11636"/>
                <a:gd name="connsiteX4" fmla="*/ 37817 w 39714"/>
                <a:gd name="connsiteY4" fmla="*/ 0 h 11636"/>
                <a:gd name="connsiteX5" fmla="*/ 31114 w 39714"/>
                <a:gd name="connsiteY5" fmla="*/ 2909 h 11636"/>
                <a:gd name="connsiteX6" fmla="*/ 24284 w 39714"/>
                <a:gd name="connsiteY6" fmla="*/ 5818 h 11636"/>
                <a:gd name="connsiteX7" fmla="*/ 12142 w 39714"/>
                <a:gd name="connsiteY7" fmla="*/ 4174 h 11636"/>
                <a:gd name="connsiteX8" fmla="*/ 0 w 39714"/>
                <a:gd name="connsiteY8" fmla="*/ 366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4" h="11636">
                  <a:moveTo>
                    <a:pt x="0" y="3795"/>
                  </a:moveTo>
                  <a:cubicBezTo>
                    <a:pt x="0" y="3795"/>
                    <a:pt x="8854" y="6324"/>
                    <a:pt x="19857" y="8221"/>
                  </a:cubicBezTo>
                  <a:lnTo>
                    <a:pt x="39714" y="11636"/>
                  </a:lnTo>
                  <a:lnTo>
                    <a:pt x="38703" y="5818"/>
                  </a:lnTo>
                  <a:lnTo>
                    <a:pt x="37817" y="0"/>
                  </a:lnTo>
                  <a:lnTo>
                    <a:pt x="31114" y="2909"/>
                  </a:lnTo>
                  <a:lnTo>
                    <a:pt x="24284" y="5818"/>
                  </a:lnTo>
                  <a:lnTo>
                    <a:pt x="12142" y="4174"/>
                  </a:lnTo>
                  <a:cubicBezTo>
                    <a:pt x="5565" y="3289"/>
                    <a:pt x="0" y="3036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54640F5E-A29B-1B00-1CC1-162C3CFB21A7}"/>
                </a:ext>
              </a:extLst>
            </p:cNvPr>
            <p:cNvSpPr/>
            <p:nvPr/>
          </p:nvSpPr>
          <p:spPr>
            <a:xfrm>
              <a:off x="9646091" y="6437158"/>
              <a:ext cx="38861" cy="10281"/>
            </a:xfrm>
            <a:custGeom>
              <a:avLst/>
              <a:gdLst>
                <a:gd name="connsiteX0" fmla="*/ 815 w 38861"/>
                <a:gd name="connsiteY0" fmla="*/ 82 h 10281"/>
                <a:gd name="connsiteX1" fmla="*/ 13716 w 38861"/>
                <a:gd name="connsiteY1" fmla="*/ 6026 h 10281"/>
                <a:gd name="connsiteX2" fmla="*/ 38000 w 38861"/>
                <a:gd name="connsiteY2" fmla="*/ 10200 h 10281"/>
                <a:gd name="connsiteX3" fmla="*/ 25099 w 38861"/>
                <a:gd name="connsiteY3" fmla="*/ 4255 h 10281"/>
                <a:gd name="connsiteX4" fmla="*/ 815 w 38861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61" h="10281">
                  <a:moveTo>
                    <a:pt x="815" y="82"/>
                  </a:moveTo>
                  <a:cubicBezTo>
                    <a:pt x="-2220" y="587"/>
                    <a:pt x="3472" y="3244"/>
                    <a:pt x="13716" y="6026"/>
                  </a:cubicBezTo>
                  <a:cubicBezTo>
                    <a:pt x="23961" y="8808"/>
                    <a:pt x="34838" y="10706"/>
                    <a:pt x="38000" y="10200"/>
                  </a:cubicBezTo>
                  <a:cubicBezTo>
                    <a:pt x="41162" y="9694"/>
                    <a:pt x="35344" y="7038"/>
                    <a:pt x="25099" y="4255"/>
                  </a:cubicBezTo>
                  <a:cubicBezTo>
                    <a:pt x="14855" y="1473"/>
                    <a:pt x="3977" y="-424"/>
                    <a:pt x="815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1442920B-C90A-1787-0728-88B31C29392A}"/>
                </a:ext>
              </a:extLst>
            </p:cNvPr>
            <p:cNvSpPr/>
            <p:nvPr/>
          </p:nvSpPr>
          <p:spPr>
            <a:xfrm>
              <a:off x="9851294" y="6464433"/>
              <a:ext cx="26559" cy="7588"/>
            </a:xfrm>
            <a:custGeom>
              <a:avLst/>
              <a:gdLst>
                <a:gd name="connsiteX0" fmla="*/ 0 w 26559"/>
                <a:gd name="connsiteY0" fmla="*/ 5185 h 7588"/>
                <a:gd name="connsiteX1" fmla="*/ 0 w 26559"/>
                <a:gd name="connsiteY1" fmla="*/ 7588 h 7588"/>
                <a:gd name="connsiteX2" fmla="*/ 13280 w 26559"/>
                <a:gd name="connsiteY2" fmla="*/ 6197 h 7588"/>
                <a:gd name="connsiteX3" fmla="*/ 26560 w 26559"/>
                <a:gd name="connsiteY3" fmla="*/ 2403 h 7588"/>
                <a:gd name="connsiteX4" fmla="*/ 26560 w 26559"/>
                <a:gd name="connsiteY4" fmla="*/ 0 h 7588"/>
                <a:gd name="connsiteX5" fmla="*/ 13280 w 26559"/>
                <a:gd name="connsiteY5" fmla="*/ 1391 h 7588"/>
                <a:gd name="connsiteX6" fmla="*/ 0 w 26559"/>
                <a:gd name="connsiteY6" fmla="*/ 5185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588">
                  <a:moveTo>
                    <a:pt x="0" y="5185"/>
                  </a:moveTo>
                  <a:lnTo>
                    <a:pt x="0" y="7588"/>
                  </a:lnTo>
                  <a:cubicBezTo>
                    <a:pt x="0" y="7588"/>
                    <a:pt x="13280" y="6197"/>
                    <a:pt x="13280" y="6197"/>
                  </a:cubicBezTo>
                  <a:cubicBezTo>
                    <a:pt x="20616" y="5438"/>
                    <a:pt x="26560" y="3794"/>
                    <a:pt x="26560" y="2403"/>
                  </a:cubicBezTo>
                  <a:lnTo>
                    <a:pt x="26560" y="0"/>
                  </a:lnTo>
                  <a:cubicBezTo>
                    <a:pt x="26560" y="0"/>
                    <a:pt x="13280" y="1391"/>
                    <a:pt x="13280" y="1391"/>
                  </a:cubicBezTo>
                  <a:cubicBezTo>
                    <a:pt x="5944" y="2150"/>
                    <a:pt x="0" y="3794"/>
                    <a:pt x="0" y="51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814FE9E7-880D-D22B-852A-3F2E23664ACB}"/>
                </a:ext>
              </a:extLst>
            </p:cNvPr>
            <p:cNvSpPr/>
            <p:nvPr/>
          </p:nvSpPr>
          <p:spPr>
            <a:xfrm>
              <a:off x="9725323" y="6405241"/>
              <a:ext cx="13279" cy="2529"/>
            </a:xfrm>
            <a:custGeom>
              <a:avLst/>
              <a:gdLst>
                <a:gd name="connsiteX0" fmla="*/ 127 w 13279"/>
                <a:gd name="connsiteY0" fmla="*/ 1264 h 2529"/>
                <a:gd name="connsiteX1" fmla="*/ 6704 w 13279"/>
                <a:gd name="connsiteY1" fmla="*/ 2529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264"/>
                  </a:moveTo>
                  <a:cubicBezTo>
                    <a:pt x="127" y="1897"/>
                    <a:pt x="3162" y="2529"/>
                    <a:pt x="6704" y="2529"/>
                  </a:cubicBezTo>
                  <a:cubicBezTo>
                    <a:pt x="10371" y="2529"/>
                    <a:pt x="13280" y="2150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2AE702D-9C9D-98A0-3705-1B7BB03272A3}"/>
                </a:ext>
              </a:extLst>
            </p:cNvPr>
            <p:cNvSpPr/>
            <p:nvPr/>
          </p:nvSpPr>
          <p:spPr>
            <a:xfrm>
              <a:off x="9738086" y="6459373"/>
              <a:ext cx="75011" cy="10118"/>
            </a:xfrm>
            <a:custGeom>
              <a:avLst/>
              <a:gdLst>
                <a:gd name="connsiteX0" fmla="*/ 11 w 75011"/>
                <a:gd name="connsiteY0" fmla="*/ 127 h 10118"/>
                <a:gd name="connsiteX1" fmla="*/ 5449 w 75011"/>
                <a:gd name="connsiteY1" fmla="*/ 1771 h 10118"/>
                <a:gd name="connsiteX2" fmla="*/ 17970 w 75011"/>
                <a:gd name="connsiteY2" fmla="*/ 5186 h 10118"/>
                <a:gd name="connsiteX3" fmla="*/ 49084 w 75011"/>
                <a:gd name="connsiteY3" fmla="*/ 9866 h 10118"/>
                <a:gd name="connsiteX4" fmla="*/ 62744 w 75011"/>
                <a:gd name="connsiteY4" fmla="*/ 10118 h 10118"/>
                <a:gd name="connsiteX5" fmla="*/ 68814 w 75011"/>
                <a:gd name="connsiteY5" fmla="*/ 5945 h 10118"/>
                <a:gd name="connsiteX6" fmla="*/ 75012 w 75011"/>
                <a:gd name="connsiteY6" fmla="*/ 1771 h 10118"/>
                <a:gd name="connsiteX7" fmla="*/ 37322 w 75011"/>
                <a:gd name="connsiteY7" fmla="*/ 632 h 10118"/>
                <a:gd name="connsiteX8" fmla="*/ 10762 w 75011"/>
                <a:gd name="connsiteY8" fmla="*/ 0 h 10118"/>
                <a:gd name="connsiteX9" fmla="*/ 2794 w 75011"/>
                <a:gd name="connsiteY9" fmla="*/ 0 h 10118"/>
                <a:gd name="connsiteX10" fmla="*/ 11 w 75011"/>
                <a:gd name="connsiteY10" fmla="*/ 0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011" h="10118">
                  <a:moveTo>
                    <a:pt x="11" y="127"/>
                  </a:moveTo>
                  <a:cubicBezTo>
                    <a:pt x="11" y="127"/>
                    <a:pt x="2161" y="885"/>
                    <a:pt x="5449" y="1771"/>
                  </a:cubicBezTo>
                  <a:cubicBezTo>
                    <a:pt x="8738" y="2656"/>
                    <a:pt x="13291" y="3921"/>
                    <a:pt x="17970" y="5186"/>
                  </a:cubicBezTo>
                  <a:cubicBezTo>
                    <a:pt x="27583" y="7716"/>
                    <a:pt x="41621" y="9739"/>
                    <a:pt x="49084" y="9866"/>
                  </a:cubicBezTo>
                  <a:lnTo>
                    <a:pt x="62744" y="10118"/>
                  </a:lnTo>
                  <a:lnTo>
                    <a:pt x="68814" y="5945"/>
                  </a:lnTo>
                  <a:lnTo>
                    <a:pt x="75012" y="1771"/>
                  </a:lnTo>
                  <a:lnTo>
                    <a:pt x="37322" y="632"/>
                  </a:lnTo>
                  <a:cubicBezTo>
                    <a:pt x="26950" y="380"/>
                    <a:pt x="17591" y="127"/>
                    <a:pt x="10762" y="0"/>
                  </a:cubicBezTo>
                  <a:cubicBezTo>
                    <a:pt x="7347" y="0"/>
                    <a:pt x="4690" y="0"/>
                    <a:pt x="2794" y="0"/>
                  </a:cubicBezTo>
                  <a:cubicBezTo>
                    <a:pt x="896" y="0"/>
                    <a:pt x="-116" y="0"/>
                    <a:pt x="11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A8E5579D-0880-612B-6240-8D1084CDF4B9}"/>
                </a:ext>
              </a:extLst>
            </p:cNvPr>
            <p:cNvSpPr/>
            <p:nvPr/>
          </p:nvSpPr>
          <p:spPr>
            <a:xfrm>
              <a:off x="9737718" y="6454042"/>
              <a:ext cx="13279" cy="2568"/>
            </a:xfrm>
            <a:custGeom>
              <a:avLst/>
              <a:gdLst>
                <a:gd name="connsiteX0" fmla="*/ 0 w 13279"/>
                <a:gd name="connsiteY0" fmla="*/ 1158 h 2568"/>
                <a:gd name="connsiteX1" fmla="*/ 6576 w 13279"/>
                <a:gd name="connsiteY1" fmla="*/ 2549 h 2568"/>
                <a:gd name="connsiteX2" fmla="*/ 13280 w 13279"/>
                <a:gd name="connsiteY2" fmla="*/ 1410 h 2568"/>
                <a:gd name="connsiteX3" fmla="*/ 6703 w 13279"/>
                <a:gd name="connsiteY3" fmla="*/ 19 h 2568"/>
                <a:gd name="connsiteX4" fmla="*/ 126 w 13279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68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676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9CAC7E94-D5A1-8A7D-BACE-3811729AE51D}"/>
                </a:ext>
              </a:extLst>
            </p:cNvPr>
            <p:cNvSpPr/>
            <p:nvPr/>
          </p:nvSpPr>
          <p:spPr>
            <a:xfrm>
              <a:off x="9665626" y="6423074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59C872D5-34E5-D199-254A-98DBCC8E9B40}"/>
                </a:ext>
              </a:extLst>
            </p:cNvPr>
            <p:cNvSpPr/>
            <p:nvPr/>
          </p:nvSpPr>
          <p:spPr>
            <a:xfrm>
              <a:off x="9665752" y="6415766"/>
              <a:ext cx="39713" cy="5284"/>
            </a:xfrm>
            <a:custGeom>
              <a:avLst/>
              <a:gdLst>
                <a:gd name="connsiteX0" fmla="*/ 126 w 39713"/>
                <a:gd name="connsiteY0" fmla="*/ 732 h 5284"/>
                <a:gd name="connsiteX1" fmla="*/ 19983 w 39713"/>
                <a:gd name="connsiteY1" fmla="*/ 3514 h 5284"/>
                <a:gd name="connsiteX2" fmla="*/ 39713 w 39713"/>
                <a:gd name="connsiteY2" fmla="*/ 5285 h 5284"/>
                <a:gd name="connsiteX3" fmla="*/ 39713 w 39713"/>
                <a:gd name="connsiteY3" fmla="*/ 2882 h 5284"/>
                <a:gd name="connsiteX4" fmla="*/ 39713 w 39713"/>
                <a:gd name="connsiteY4" fmla="*/ 479 h 5284"/>
                <a:gd name="connsiteX5" fmla="*/ 19857 w 39713"/>
                <a:gd name="connsiteY5" fmla="*/ 99 h 5284"/>
                <a:gd name="connsiteX6" fmla="*/ 0 w 39713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3" h="5284">
                  <a:moveTo>
                    <a:pt x="126" y="732"/>
                  </a:moveTo>
                  <a:cubicBezTo>
                    <a:pt x="126" y="732"/>
                    <a:pt x="9106" y="2502"/>
                    <a:pt x="19983" y="3514"/>
                  </a:cubicBezTo>
                  <a:lnTo>
                    <a:pt x="39713" y="5285"/>
                  </a:lnTo>
                  <a:lnTo>
                    <a:pt x="39713" y="2882"/>
                  </a:lnTo>
                  <a:cubicBezTo>
                    <a:pt x="39713" y="2882"/>
                    <a:pt x="39713" y="479"/>
                    <a:pt x="39713" y="479"/>
                  </a:cubicBezTo>
                  <a:lnTo>
                    <a:pt x="19857" y="99"/>
                  </a:lnTo>
                  <a:cubicBezTo>
                    <a:pt x="8979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36AA5885-A83F-C624-A736-EE13D1BCBEFD}"/>
                </a:ext>
              </a:extLst>
            </p:cNvPr>
            <p:cNvSpPr/>
            <p:nvPr/>
          </p:nvSpPr>
          <p:spPr>
            <a:xfrm>
              <a:off x="9764025" y="6471515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2023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B1B08308-56FA-FB54-6102-B26AD31E049B}"/>
                </a:ext>
              </a:extLst>
            </p:cNvPr>
            <p:cNvSpPr/>
            <p:nvPr/>
          </p:nvSpPr>
          <p:spPr>
            <a:xfrm>
              <a:off x="9943117" y="6456464"/>
              <a:ext cx="71712" cy="9864"/>
            </a:xfrm>
            <a:custGeom>
              <a:avLst/>
              <a:gdLst>
                <a:gd name="connsiteX0" fmla="*/ 8347 w 71712"/>
                <a:gd name="connsiteY0" fmla="*/ 6071 h 9864"/>
                <a:gd name="connsiteX1" fmla="*/ 0 w 71712"/>
                <a:gd name="connsiteY1" fmla="*/ 9865 h 9864"/>
                <a:gd name="connsiteX2" fmla="*/ 24916 w 71712"/>
                <a:gd name="connsiteY2" fmla="*/ 5944 h 9864"/>
                <a:gd name="connsiteX3" fmla="*/ 49832 w 71712"/>
                <a:gd name="connsiteY3" fmla="*/ 2023 h 9864"/>
                <a:gd name="connsiteX4" fmla="*/ 60709 w 71712"/>
                <a:gd name="connsiteY4" fmla="*/ 3921 h 9864"/>
                <a:gd name="connsiteX5" fmla="*/ 71712 w 71712"/>
                <a:gd name="connsiteY5" fmla="*/ 5818 h 9864"/>
                <a:gd name="connsiteX6" fmla="*/ 62606 w 71712"/>
                <a:gd name="connsiteY6" fmla="*/ 2909 h 9864"/>
                <a:gd name="connsiteX7" fmla="*/ 53373 w 71712"/>
                <a:gd name="connsiteY7" fmla="*/ 0 h 9864"/>
                <a:gd name="connsiteX8" fmla="*/ 34908 w 71712"/>
                <a:gd name="connsiteY8" fmla="*/ 1264 h 9864"/>
                <a:gd name="connsiteX9" fmla="*/ 8221 w 71712"/>
                <a:gd name="connsiteY9" fmla="*/ 6197 h 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9864">
                  <a:moveTo>
                    <a:pt x="8347" y="6071"/>
                  </a:moveTo>
                  <a:lnTo>
                    <a:pt x="0" y="9865"/>
                  </a:lnTo>
                  <a:lnTo>
                    <a:pt x="24916" y="5944"/>
                  </a:lnTo>
                  <a:lnTo>
                    <a:pt x="49832" y="2023"/>
                  </a:lnTo>
                  <a:lnTo>
                    <a:pt x="60709" y="3921"/>
                  </a:lnTo>
                  <a:lnTo>
                    <a:pt x="71712" y="5818"/>
                  </a:lnTo>
                  <a:lnTo>
                    <a:pt x="62606" y="2909"/>
                  </a:lnTo>
                  <a:lnTo>
                    <a:pt x="53373" y="0"/>
                  </a:lnTo>
                  <a:lnTo>
                    <a:pt x="34908" y="1264"/>
                  </a:lnTo>
                  <a:cubicBezTo>
                    <a:pt x="24789" y="1897"/>
                    <a:pt x="12774" y="4174"/>
                    <a:pt x="8221" y="61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D55CBA7-492A-257C-4776-692766FDCF49}"/>
                </a:ext>
              </a:extLst>
            </p:cNvPr>
            <p:cNvSpPr/>
            <p:nvPr/>
          </p:nvSpPr>
          <p:spPr>
            <a:xfrm>
              <a:off x="9771614" y="643458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3" y="0"/>
                  </a:cubicBezTo>
                  <a:cubicBezTo>
                    <a:pt x="3162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3BF21BB6-DE55-5859-F3EB-8394F75415A3}"/>
                </a:ext>
              </a:extLst>
            </p:cNvPr>
            <p:cNvSpPr/>
            <p:nvPr/>
          </p:nvSpPr>
          <p:spPr>
            <a:xfrm>
              <a:off x="9771740" y="6427501"/>
              <a:ext cx="26559" cy="4806"/>
            </a:xfrm>
            <a:custGeom>
              <a:avLst/>
              <a:gdLst>
                <a:gd name="connsiteX0" fmla="*/ 0 w 26559"/>
                <a:gd name="connsiteY0" fmla="*/ 2150 h 4806"/>
                <a:gd name="connsiteX1" fmla="*/ 13280 w 26559"/>
                <a:gd name="connsiteY1" fmla="*/ 4806 h 4806"/>
                <a:gd name="connsiteX2" fmla="*/ 26560 w 26559"/>
                <a:gd name="connsiteY2" fmla="*/ 2656 h 4806"/>
                <a:gd name="connsiteX3" fmla="*/ 13407 w 26559"/>
                <a:gd name="connsiteY3" fmla="*/ 0 h 4806"/>
                <a:gd name="connsiteX4" fmla="*/ 126 w 26559"/>
                <a:gd name="connsiteY4" fmla="*/ 2277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06">
                  <a:moveTo>
                    <a:pt x="0" y="2150"/>
                  </a:moveTo>
                  <a:cubicBezTo>
                    <a:pt x="0" y="3415"/>
                    <a:pt x="5944" y="4680"/>
                    <a:pt x="13280" y="4806"/>
                  </a:cubicBezTo>
                  <a:cubicBezTo>
                    <a:pt x="20615" y="4806"/>
                    <a:pt x="26560" y="3921"/>
                    <a:pt x="26560" y="2656"/>
                  </a:cubicBezTo>
                  <a:cubicBezTo>
                    <a:pt x="26560" y="1265"/>
                    <a:pt x="20615" y="127"/>
                    <a:pt x="13407" y="0"/>
                  </a:cubicBezTo>
                  <a:cubicBezTo>
                    <a:pt x="6071" y="0"/>
                    <a:pt x="126" y="885"/>
                    <a:pt x="126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84070A11-CBFA-96C6-FD5F-FBE8A820D212}"/>
                </a:ext>
              </a:extLst>
            </p:cNvPr>
            <p:cNvSpPr/>
            <p:nvPr/>
          </p:nvSpPr>
          <p:spPr>
            <a:xfrm>
              <a:off x="9857618" y="641232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162" y="0"/>
                    <a:pt x="127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09EB4F53-CC09-EC0A-0BC9-90CF96D606D4}"/>
                </a:ext>
              </a:extLst>
            </p:cNvPr>
            <p:cNvSpPr/>
            <p:nvPr/>
          </p:nvSpPr>
          <p:spPr>
            <a:xfrm>
              <a:off x="9812592" y="6409415"/>
              <a:ext cx="184656" cy="32378"/>
            </a:xfrm>
            <a:custGeom>
              <a:avLst/>
              <a:gdLst>
                <a:gd name="connsiteX0" fmla="*/ 2150 w 184656"/>
                <a:gd name="connsiteY0" fmla="*/ 22513 h 32378"/>
                <a:gd name="connsiteX1" fmla="*/ 4047 w 184656"/>
                <a:gd name="connsiteY1" fmla="*/ 27193 h 32378"/>
                <a:gd name="connsiteX2" fmla="*/ 27825 w 184656"/>
                <a:gd name="connsiteY2" fmla="*/ 27825 h 32378"/>
                <a:gd name="connsiteX3" fmla="*/ 51729 w 184656"/>
                <a:gd name="connsiteY3" fmla="*/ 28457 h 32378"/>
                <a:gd name="connsiteX4" fmla="*/ 51729 w 184656"/>
                <a:gd name="connsiteY4" fmla="*/ 25928 h 32378"/>
                <a:gd name="connsiteX5" fmla="*/ 51729 w 184656"/>
                <a:gd name="connsiteY5" fmla="*/ 23398 h 32378"/>
                <a:gd name="connsiteX6" fmla="*/ 71459 w 184656"/>
                <a:gd name="connsiteY6" fmla="*/ 26687 h 32378"/>
                <a:gd name="connsiteX7" fmla="*/ 91316 w 184656"/>
                <a:gd name="connsiteY7" fmla="*/ 28457 h 32378"/>
                <a:gd name="connsiteX8" fmla="*/ 91316 w 184656"/>
                <a:gd name="connsiteY8" fmla="*/ 27066 h 32378"/>
                <a:gd name="connsiteX9" fmla="*/ 125592 w 184656"/>
                <a:gd name="connsiteY9" fmla="*/ 29722 h 32378"/>
                <a:gd name="connsiteX10" fmla="*/ 159868 w 184656"/>
                <a:gd name="connsiteY10" fmla="*/ 32378 h 32378"/>
                <a:gd name="connsiteX11" fmla="*/ 154303 w 184656"/>
                <a:gd name="connsiteY11" fmla="*/ 29216 h 32378"/>
                <a:gd name="connsiteX12" fmla="*/ 148738 w 184656"/>
                <a:gd name="connsiteY12" fmla="*/ 26181 h 32378"/>
                <a:gd name="connsiteX13" fmla="*/ 166697 w 184656"/>
                <a:gd name="connsiteY13" fmla="*/ 18466 h 32378"/>
                <a:gd name="connsiteX14" fmla="*/ 184657 w 184656"/>
                <a:gd name="connsiteY14" fmla="*/ 10624 h 32378"/>
                <a:gd name="connsiteX15" fmla="*/ 174412 w 184656"/>
                <a:gd name="connsiteY15" fmla="*/ 11130 h 32378"/>
                <a:gd name="connsiteX16" fmla="*/ 134572 w 184656"/>
                <a:gd name="connsiteY16" fmla="*/ 7589 h 32378"/>
                <a:gd name="connsiteX17" fmla="*/ 104849 w 184656"/>
                <a:gd name="connsiteY17" fmla="*/ 3541 h 32378"/>
                <a:gd name="connsiteX18" fmla="*/ 113576 w 184656"/>
                <a:gd name="connsiteY18" fmla="*/ 2024 h 32378"/>
                <a:gd name="connsiteX19" fmla="*/ 122303 w 184656"/>
                <a:gd name="connsiteY19" fmla="*/ 506 h 32378"/>
                <a:gd name="connsiteX20" fmla="*/ 98779 w 184656"/>
                <a:gd name="connsiteY20" fmla="*/ 253 h 32378"/>
                <a:gd name="connsiteX21" fmla="*/ 75381 w 184656"/>
                <a:gd name="connsiteY21" fmla="*/ 0 h 32378"/>
                <a:gd name="connsiteX22" fmla="*/ 82843 w 184656"/>
                <a:gd name="connsiteY22" fmla="*/ 3668 h 32378"/>
                <a:gd name="connsiteX23" fmla="*/ 90178 w 184656"/>
                <a:gd name="connsiteY23" fmla="*/ 7336 h 32378"/>
                <a:gd name="connsiteX24" fmla="*/ 77278 w 184656"/>
                <a:gd name="connsiteY24" fmla="*/ 8600 h 32378"/>
                <a:gd name="connsiteX25" fmla="*/ 64251 w 184656"/>
                <a:gd name="connsiteY25" fmla="*/ 9865 h 32378"/>
                <a:gd name="connsiteX26" fmla="*/ 66147 w 184656"/>
                <a:gd name="connsiteY26" fmla="*/ 7842 h 32378"/>
                <a:gd name="connsiteX27" fmla="*/ 66527 w 184656"/>
                <a:gd name="connsiteY27" fmla="*/ 3415 h 32378"/>
                <a:gd name="connsiteX28" fmla="*/ 65010 w 184656"/>
                <a:gd name="connsiteY28" fmla="*/ 1012 h 32378"/>
                <a:gd name="connsiteX29" fmla="*/ 32505 w 184656"/>
                <a:gd name="connsiteY29" fmla="*/ 9359 h 32378"/>
                <a:gd name="connsiteX30" fmla="*/ 0 w 184656"/>
                <a:gd name="connsiteY30" fmla="*/ 17580 h 32378"/>
                <a:gd name="connsiteX31" fmla="*/ 1771 w 184656"/>
                <a:gd name="connsiteY31" fmla="*/ 22260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656" h="32378">
                  <a:moveTo>
                    <a:pt x="2150" y="22513"/>
                  </a:moveTo>
                  <a:lnTo>
                    <a:pt x="4047" y="27193"/>
                  </a:lnTo>
                  <a:lnTo>
                    <a:pt x="27825" y="27825"/>
                  </a:lnTo>
                  <a:lnTo>
                    <a:pt x="51729" y="28457"/>
                  </a:lnTo>
                  <a:lnTo>
                    <a:pt x="51729" y="25928"/>
                  </a:lnTo>
                  <a:cubicBezTo>
                    <a:pt x="51729" y="25928"/>
                    <a:pt x="51729" y="23398"/>
                    <a:pt x="51729" y="23398"/>
                  </a:cubicBezTo>
                  <a:lnTo>
                    <a:pt x="71459" y="26687"/>
                  </a:lnTo>
                  <a:cubicBezTo>
                    <a:pt x="82337" y="28457"/>
                    <a:pt x="91316" y="29343"/>
                    <a:pt x="91316" y="28457"/>
                  </a:cubicBezTo>
                  <a:lnTo>
                    <a:pt x="91316" y="27066"/>
                  </a:lnTo>
                  <a:cubicBezTo>
                    <a:pt x="91316" y="27066"/>
                    <a:pt x="125592" y="29722"/>
                    <a:pt x="125592" y="29722"/>
                  </a:cubicBezTo>
                  <a:lnTo>
                    <a:pt x="159868" y="32378"/>
                  </a:lnTo>
                  <a:lnTo>
                    <a:pt x="154303" y="29216"/>
                  </a:lnTo>
                  <a:lnTo>
                    <a:pt x="148738" y="26181"/>
                  </a:lnTo>
                  <a:lnTo>
                    <a:pt x="166697" y="18466"/>
                  </a:lnTo>
                  <a:lnTo>
                    <a:pt x="184657" y="10624"/>
                  </a:lnTo>
                  <a:lnTo>
                    <a:pt x="174412" y="11130"/>
                  </a:lnTo>
                  <a:cubicBezTo>
                    <a:pt x="168847" y="11509"/>
                    <a:pt x="150887" y="9865"/>
                    <a:pt x="134572" y="7589"/>
                  </a:cubicBezTo>
                  <a:lnTo>
                    <a:pt x="104849" y="3541"/>
                  </a:lnTo>
                  <a:lnTo>
                    <a:pt x="113576" y="2024"/>
                  </a:lnTo>
                  <a:lnTo>
                    <a:pt x="122303" y="506"/>
                  </a:lnTo>
                  <a:lnTo>
                    <a:pt x="98779" y="253"/>
                  </a:lnTo>
                  <a:lnTo>
                    <a:pt x="75381" y="0"/>
                  </a:lnTo>
                  <a:lnTo>
                    <a:pt x="82843" y="3668"/>
                  </a:lnTo>
                  <a:lnTo>
                    <a:pt x="90178" y="7336"/>
                  </a:lnTo>
                  <a:lnTo>
                    <a:pt x="77278" y="8600"/>
                  </a:lnTo>
                  <a:lnTo>
                    <a:pt x="64251" y="9865"/>
                  </a:lnTo>
                  <a:lnTo>
                    <a:pt x="66147" y="7842"/>
                  </a:lnTo>
                  <a:cubicBezTo>
                    <a:pt x="67159" y="6703"/>
                    <a:pt x="67413" y="4806"/>
                    <a:pt x="66527" y="3415"/>
                  </a:cubicBezTo>
                  <a:lnTo>
                    <a:pt x="65010" y="1012"/>
                  </a:lnTo>
                  <a:lnTo>
                    <a:pt x="32505" y="9359"/>
                  </a:lnTo>
                  <a:lnTo>
                    <a:pt x="0" y="17580"/>
                  </a:lnTo>
                  <a:lnTo>
                    <a:pt x="1771" y="222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58C298E6-E015-A2E0-91FD-5B5C1BD9EBF6}"/>
                </a:ext>
              </a:extLst>
            </p:cNvPr>
            <p:cNvSpPr/>
            <p:nvPr/>
          </p:nvSpPr>
          <p:spPr>
            <a:xfrm>
              <a:off x="9824860" y="6425731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0 h 2403"/>
                <a:gd name="connsiteX2" fmla="*/ 13154 w 13154"/>
                <a:gd name="connsiteY2" fmla="*/ 1264 h 2403"/>
                <a:gd name="connsiteX3" fmla="*/ 6577 w 13154"/>
                <a:gd name="connsiteY3" fmla="*/ 2403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154" y="632"/>
                    <a:pt x="13154" y="1264"/>
                  </a:cubicBezTo>
                  <a:cubicBezTo>
                    <a:pt x="13154" y="1897"/>
                    <a:pt x="10245" y="2403"/>
                    <a:pt x="6577" y="2403"/>
                  </a:cubicBezTo>
                  <a:cubicBezTo>
                    <a:pt x="291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9E0454F2-CF91-0CF1-5F1C-CD3162DCF472}"/>
                </a:ext>
              </a:extLst>
            </p:cNvPr>
            <p:cNvSpPr/>
            <p:nvPr/>
          </p:nvSpPr>
          <p:spPr>
            <a:xfrm>
              <a:off x="9851294" y="6423960"/>
              <a:ext cx="92833" cy="10497"/>
            </a:xfrm>
            <a:custGeom>
              <a:avLst/>
              <a:gdLst>
                <a:gd name="connsiteX0" fmla="*/ 0 w 92833"/>
                <a:gd name="connsiteY0" fmla="*/ 4680 h 10497"/>
                <a:gd name="connsiteX1" fmla="*/ 21754 w 92833"/>
                <a:gd name="connsiteY1" fmla="*/ 1265 h 10497"/>
                <a:gd name="connsiteX2" fmla="*/ 43508 w 92833"/>
                <a:gd name="connsiteY2" fmla="*/ 0 h 10497"/>
                <a:gd name="connsiteX3" fmla="*/ 68172 w 92833"/>
                <a:gd name="connsiteY3" fmla="*/ 1644 h 10497"/>
                <a:gd name="connsiteX4" fmla="*/ 92834 w 92833"/>
                <a:gd name="connsiteY4" fmla="*/ 5438 h 10497"/>
                <a:gd name="connsiteX5" fmla="*/ 78795 w 92833"/>
                <a:gd name="connsiteY5" fmla="*/ 8980 h 10497"/>
                <a:gd name="connsiteX6" fmla="*/ 64756 w 92833"/>
                <a:gd name="connsiteY6" fmla="*/ 10498 h 10497"/>
                <a:gd name="connsiteX7" fmla="*/ 32378 w 92833"/>
                <a:gd name="connsiteY7" fmla="*/ 8600 h 10497"/>
                <a:gd name="connsiteX8" fmla="*/ 0 w 92833"/>
                <a:gd name="connsiteY8" fmla="*/ 6703 h 10497"/>
                <a:gd name="connsiteX9" fmla="*/ 0 w 92833"/>
                <a:gd name="connsiteY9" fmla="*/ 455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3" h="10497">
                  <a:moveTo>
                    <a:pt x="0" y="4680"/>
                  </a:moveTo>
                  <a:cubicBezTo>
                    <a:pt x="0" y="3541"/>
                    <a:pt x="9739" y="2024"/>
                    <a:pt x="21754" y="1265"/>
                  </a:cubicBezTo>
                  <a:lnTo>
                    <a:pt x="43508" y="0"/>
                  </a:lnTo>
                  <a:lnTo>
                    <a:pt x="68172" y="1644"/>
                  </a:lnTo>
                  <a:cubicBezTo>
                    <a:pt x="81705" y="2530"/>
                    <a:pt x="92834" y="4174"/>
                    <a:pt x="92834" y="5438"/>
                  </a:cubicBezTo>
                  <a:cubicBezTo>
                    <a:pt x="92834" y="6703"/>
                    <a:pt x="86510" y="8221"/>
                    <a:pt x="78795" y="8980"/>
                  </a:cubicBezTo>
                  <a:lnTo>
                    <a:pt x="64756" y="10498"/>
                  </a:lnTo>
                  <a:lnTo>
                    <a:pt x="32378" y="8600"/>
                  </a:lnTo>
                  <a:lnTo>
                    <a:pt x="0" y="6703"/>
                  </a:lnTo>
                  <a:lnTo>
                    <a:pt x="0" y="455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8E0C7FBD-6FCC-C3A2-5B90-148809316BC5}"/>
                </a:ext>
              </a:extLst>
            </p:cNvPr>
            <p:cNvSpPr/>
            <p:nvPr/>
          </p:nvSpPr>
          <p:spPr>
            <a:xfrm>
              <a:off x="9912257" y="6419908"/>
              <a:ext cx="49452" cy="5190"/>
            </a:xfrm>
            <a:custGeom>
              <a:avLst/>
              <a:gdLst>
                <a:gd name="connsiteX0" fmla="*/ 16822 w 49452"/>
                <a:gd name="connsiteY0" fmla="*/ 258 h 5190"/>
                <a:gd name="connsiteX1" fmla="*/ 41484 w 49452"/>
                <a:gd name="connsiteY1" fmla="*/ 890 h 5190"/>
                <a:gd name="connsiteX2" fmla="*/ 49452 w 49452"/>
                <a:gd name="connsiteY2" fmla="*/ 2408 h 5190"/>
                <a:gd name="connsiteX3" fmla="*/ 41484 w 49452"/>
                <a:gd name="connsiteY3" fmla="*/ 3799 h 5190"/>
                <a:gd name="connsiteX4" fmla="*/ 33516 w 49452"/>
                <a:gd name="connsiteY4" fmla="*/ 5190 h 5190"/>
                <a:gd name="connsiteX5" fmla="*/ 16695 w 49452"/>
                <a:gd name="connsiteY5" fmla="*/ 3167 h 5190"/>
                <a:gd name="connsiteX6" fmla="*/ 0 w 49452"/>
                <a:gd name="connsiteY6" fmla="*/ 1143 h 5190"/>
                <a:gd name="connsiteX7" fmla="*/ 16822 w 49452"/>
                <a:gd name="connsiteY7" fmla="*/ 258 h 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2" h="5190">
                  <a:moveTo>
                    <a:pt x="16822" y="258"/>
                  </a:moveTo>
                  <a:cubicBezTo>
                    <a:pt x="25928" y="-248"/>
                    <a:pt x="37058" y="5"/>
                    <a:pt x="41484" y="890"/>
                  </a:cubicBezTo>
                  <a:lnTo>
                    <a:pt x="49452" y="2408"/>
                  </a:lnTo>
                  <a:lnTo>
                    <a:pt x="41484" y="3799"/>
                  </a:lnTo>
                  <a:lnTo>
                    <a:pt x="33516" y="5190"/>
                  </a:lnTo>
                  <a:lnTo>
                    <a:pt x="16695" y="3167"/>
                  </a:lnTo>
                  <a:lnTo>
                    <a:pt x="0" y="1143"/>
                  </a:lnTo>
                  <a:lnTo>
                    <a:pt x="16822" y="2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A6EEC6E-3EC8-CBF4-E673-7D98FA9DCFE9}"/>
                </a:ext>
              </a:extLst>
            </p:cNvPr>
            <p:cNvSpPr/>
            <p:nvPr/>
          </p:nvSpPr>
          <p:spPr>
            <a:xfrm>
              <a:off x="10035319" y="6475309"/>
              <a:ext cx="55397" cy="7589"/>
            </a:xfrm>
            <a:custGeom>
              <a:avLst/>
              <a:gdLst>
                <a:gd name="connsiteX0" fmla="*/ 13028 w 55397"/>
                <a:gd name="connsiteY0" fmla="*/ 2277 h 7589"/>
                <a:gd name="connsiteX1" fmla="*/ 0 w 55397"/>
                <a:gd name="connsiteY1" fmla="*/ 4680 h 7589"/>
                <a:gd name="connsiteX2" fmla="*/ 20363 w 55397"/>
                <a:gd name="connsiteY2" fmla="*/ 6071 h 7589"/>
                <a:gd name="connsiteX3" fmla="*/ 40726 w 55397"/>
                <a:gd name="connsiteY3" fmla="*/ 7589 h 7589"/>
                <a:gd name="connsiteX4" fmla="*/ 48061 w 55397"/>
                <a:gd name="connsiteY4" fmla="*/ 5438 h 7589"/>
                <a:gd name="connsiteX5" fmla="*/ 55397 w 55397"/>
                <a:gd name="connsiteY5" fmla="*/ 3289 h 7589"/>
                <a:gd name="connsiteX6" fmla="*/ 40726 w 55397"/>
                <a:gd name="connsiteY6" fmla="*/ 1644 h 7589"/>
                <a:gd name="connsiteX7" fmla="*/ 26054 w 55397"/>
                <a:gd name="connsiteY7" fmla="*/ 0 h 7589"/>
                <a:gd name="connsiteX8" fmla="*/ 13028 w 55397"/>
                <a:gd name="connsiteY8" fmla="*/ 2277 h 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97" h="7589">
                  <a:moveTo>
                    <a:pt x="13028" y="2277"/>
                  </a:moveTo>
                  <a:lnTo>
                    <a:pt x="0" y="4680"/>
                  </a:lnTo>
                  <a:lnTo>
                    <a:pt x="20363" y="6071"/>
                  </a:lnTo>
                  <a:lnTo>
                    <a:pt x="40726" y="7589"/>
                  </a:lnTo>
                  <a:lnTo>
                    <a:pt x="48061" y="5438"/>
                  </a:lnTo>
                  <a:lnTo>
                    <a:pt x="55397" y="3289"/>
                  </a:lnTo>
                  <a:lnTo>
                    <a:pt x="40726" y="1644"/>
                  </a:lnTo>
                  <a:lnTo>
                    <a:pt x="26054" y="0"/>
                  </a:lnTo>
                  <a:lnTo>
                    <a:pt x="1302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1CA87EE-A887-FDB1-D84A-94409F7A1C69}"/>
                </a:ext>
              </a:extLst>
            </p:cNvPr>
            <p:cNvSpPr/>
            <p:nvPr/>
          </p:nvSpPr>
          <p:spPr>
            <a:xfrm>
              <a:off x="9910486" y="6429904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7 w 13153"/>
                <a:gd name="connsiteY1" fmla="*/ 2403 h 2403"/>
                <a:gd name="connsiteX2" fmla="*/ 13153 w 13153"/>
                <a:gd name="connsiteY2" fmla="*/ 1265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3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AF698919-8DC4-B673-84AC-FF8F253BCE28}"/>
                </a:ext>
              </a:extLst>
            </p:cNvPr>
            <p:cNvSpPr/>
            <p:nvPr/>
          </p:nvSpPr>
          <p:spPr>
            <a:xfrm>
              <a:off x="9923639" y="6434837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0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37B14E72-6AE3-1F18-0121-B42A5F74ED31}"/>
                </a:ext>
              </a:extLst>
            </p:cNvPr>
            <p:cNvSpPr/>
            <p:nvPr/>
          </p:nvSpPr>
          <p:spPr>
            <a:xfrm>
              <a:off x="9923766" y="6417130"/>
              <a:ext cx="35145" cy="7902"/>
            </a:xfrm>
            <a:custGeom>
              <a:avLst/>
              <a:gdLst>
                <a:gd name="connsiteX0" fmla="*/ 0 w 35145"/>
                <a:gd name="connsiteY0" fmla="*/ 2656 h 7902"/>
                <a:gd name="connsiteX1" fmla="*/ 14039 w 35145"/>
                <a:gd name="connsiteY1" fmla="*/ 6956 h 7902"/>
                <a:gd name="connsiteX2" fmla="*/ 34276 w 35145"/>
                <a:gd name="connsiteY2" fmla="*/ 7589 h 7902"/>
                <a:gd name="connsiteX3" fmla="*/ 20237 w 35145"/>
                <a:gd name="connsiteY3" fmla="*/ 3289 h 7902"/>
                <a:gd name="connsiteX4" fmla="*/ 0 w 35145"/>
                <a:gd name="connsiteY4" fmla="*/ 0 h 7902"/>
                <a:gd name="connsiteX5" fmla="*/ 0 w 35145"/>
                <a:gd name="connsiteY5" fmla="*/ 2530 h 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45" h="7902">
                  <a:moveTo>
                    <a:pt x="0" y="2656"/>
                  </a:moveTo>
                  <a:cubicBezTo>
                    <a:pt x="0" y="4047"/>
                    <a:pt x="6324" y="5944"/>
                    <a:pt x="14039" y="6956"/>
                  </a:cubicBezTo>
                  <a:cubicBezTo>
                    <a:pt x="21881" y="7842"/>
                    <a:pt x="30987" y="8221"/>
                    <a:pt x="34276" y="7589"/>
                  </a:cubicBezTo>
                  <a:cubicBezTo>
                    <a:pt x="37564" y="6956"/>
                    <a:pt x="31240" y="5059"/>
                    <a:pt x="20237" y="3289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B6D690F0-8B98-B9D1-CDBC-C1B947140F2A}"/>
                </a:ext>
              </a:extLst>
            </p:cNvPr>
            <p:cNvSpPr/>
            <p:nvPr/>
          </p:nvSpPr>
          <p:spPr>
            <a:xfrm>
              <a:off x="9937046" y="6430157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4271A263-095C-E3D7-0AFA-471E923D7DF4}"/>
                </a:ext>
              </a:extLst>
            </p:cNvPr>
            <p:cNvSpPr/>
            <p:nvPr/>
          </p:nvSpPr>
          <p:spPr>
            <a:xfrm>
              <a:off x="9948556" y="6465318"/>
              <a:ext cx="125971" cy="13533"/>
            </a:xfrm>
            <a:custGeom>
              <a:avLst/>
              <a:gdLst>
                <a:gd name="connsiteX0" fmla="*/ 5438 w 125971"/>
                <a:gd name="connsiteY0" fmla="*/ 2782 h 13533"/>
                <a:gd name="connsiteX1" fmla="*/ 0 w 125971"/>
                <a:gd name="connsiteY1" fmla="*/ 5565 h 13533"/>
                <a:gd name="connsiteX2" fmla="*/ 14798 w 125971"/>
                <a:gd name="connsiteY2" fmla="*/ 7335 h 13533"/>
                <a:gd name="connsiteX3" fmla="*/ 29595 w 125971"/>
                <a:gd name="connsiteY3" fmla="*/ 9106 h 13533"/>
                <a:gd name="connsiteX4" fmla="*/ 37438 w 125971"/>
                <a:gd name="connsiteY4" fmla="*/ 7715 h 13533"/>
                <a:gd name="connsiteX5" fmla="*/ 45153 w 125971"/>
                <a:gd name="connsiteY5" fmla="*/ 6324 h 13533"/>
                <a:gd name="connsiteX6" fmla="*/ 59824 w 125971"/>
                <a:gd name="connsiteY6" fmla="*/ 9991 h 13533"/>
                <a:gd name="connsiteX7" fmla="*/ 74369 w 125971"/>
                <a:gd name="connsiteY7" fmla="*/ 13533 h 13533"/>
                <a:gd name="connsiteX8" fmla="*/ 100170 w 125971"/>
                <a:gd name="connsiteY8" fmla="*/ 10118 h 13533"/>
                <a:gd name="connsiteX9" fmla="*/ 125972 w 125971"/>
                <a:gd name="connsiteY9" fmla="*/ 6576 h 13533"/>
                <a:gd name="connsiteX10" fmla="*/ 104597 w 125971"/>
                <a:gd name="connsiteY10" fmla="*/ 6576 h 13533"/>
                <a:gd name="connsiteX11" fmla="*/ 83222 w 125971"/>
                <a:gd name="connsiteY11" fmla="*/ 6450 h 13533"/>
                <a:gd name="connsiteX12" fmla="*/ 78795 w 125971"/>
                <a:gd name="connsiteY12" fmla="*/ 4047 h 13533"/>
                <a:gd name="connsiteX13" fmla="*/ 74369 w 125971"/>
                <a:gd name="connsiteY13" fmla="*/ 1771 h 13533"/>
                <a:gd name="connsiteX14" fmla="*/ 42749 w 125971"/>
                <a:gd name="connsiteY14" fmla="*/ 885 h 13533"/>
                <a:gd name="connsiteX15" fmla="*/ 11003 w 125971"/>
                <a:gd name="connsiteY15" fmla="*/ 0 h 13533"/>
                <a:gd name="connsiteX16" fmla="*/ 5438 w 125971"/>
                <a:gd name="connsiteY16" fmla="*/ 2782 h 1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971" h="13533">
                  <a:moveTo>
                    <a:pt x="5438" y="2782"/>
                  </a:moveTo>
                  <a:lnTo>
                    <a:pt x="0" y="5565"/>
                  </a:lnTo>
                  <a:lnTo>
                    <a:pt x="14798" y="7335"/>
                  </a:lnTo>
                  <a:lnTo>
                    <a:pt x="29595" y="9106"/>
                  </a:lnTo>
                  <a:lnTo>
                    <a:pt x="37438" y="7715"/>
                  </a:lnTo>
                  <a:lnTo>
                    <a:pt x="45153" y="6324"/>
                  </a:lnTo>
                  <a:lnTo>
                    <a:pt x="59824" y="9991"/>
                  </a:lnTo>
                  <a:lnTo>
                    <a:pt x="74369" y="13533"/>
                  </a:lnTo>
                  <a:lnTo>
                    <a:pt x="100170" y="10118"/>
                  </a:lnTo>
                  <a:lnTo>
                    <a:pt x="125972" y="6576"/>
                  </a:lnTo>
                  <a:lnTo>
                    <a:pt x="104597" y="6576"/>
                  </a:lnTo>
                  <a:lnTo>
                    <a:pt x="83222" y="6450"/>
                  </a:lnTo>
                  <a:lnTo>
                    <a:pt x="78795" y="4047"/>
                  </a:lnTo>
                  <a:lnTo>
                    <a:pt x="74369" y="1771"/>
                  </a:lnTo>
                  <a:lnTo>
                    <a:pt x="42749" y="885"/>
                  </a:lnTo>
                  <a:lnTo>
                    <a:pt x="11003" y="0"/>
                  </a:lnTo>
                  <a:lnTo>
                    <a:pt x="5438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C418B29-3C40-0F32-C845-A7C5C2D4CA6B}"/>
                </a:ext>
              </a:extLst>
            </p:cNvPr>
            <p:cNvSpPr/>
            <p:nvPr/>
          </p:nvSpPr>
          <p:spPr>
            <a:xfrm>
              <a:off x="9963227" y="6469112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0 h 2403"/>
                <a:gd name="connsiteX2" fmla="*/ 13281 w 13280"/>
                <a:gd name="connsiteY2" fmla="*/ 1264 h 2403"/>
                <a:gd name="connsiteX3" fmla="*/ 6577 w 13280"/>
                <a:gd name="connsiteY3" fmla="*/ 2403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1" y="632"/>
                    <a:pt x="13281" y="1264"/>
                  </a:cubicBezTo>
                  <a:cubicBezTo>
                    <a:pt x="13281" y="1897"/>
                    <a:pt x="10245" y="2403"/>
                    <a:pt x="6577" y="2403"/>
                  </a:cubicBezTo>
                  <a:cubicBezTo>
                    <a:pt x="2910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C03BF58E-5672-B0E3-2AD9-D825868B6C58}"/>
                </a:ext>
              </a:extLst>
            </p:cNvPr>
            <p:cNvSpPr/>
            <p:nvPr/>
          </p:nvSpPr>
          <p:spPr>
            <a:xfrm>
              <a:off x="10016221" y="6474155"/>
              <a:ext cx="13406" cy="2419"/>
            </a:xfrm>
            <a:custGeom>
              <a:avLst/>
              <a:gdLst>
                <a:gd name="connsiteX0" fmla="*/ 0 w 13406"/>
                <a:gd name="connsiteY0" fmla="*/ 1154 h 2419"/>
                <a:gd name="connsiteX1" fmla="*/ 6704 w 13406"/>
                <a:gd name="connsiteY1" fmla="*/ 16 h 2419"/>
                <a:gd name="connsiteX2" fmla="*/ 13407 w 13406"/>
                <a:gd name="connsiteY2" fmla="*/ 1281 h 2419"/>
                <a:gd name="connsiteX3" fmla="*/ 6704 w 13406"/>
                <a:gd name="connsiteY3" fmla="*/ 2419 h 2419"/>
                <a:gd name="connsiteX4" fmla="*/ 0 w 13406"/>
                <a:gd name="connsiteY4" fmla="*/ 115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54"/>
                  </a:moveTo>
                  <a:cubicBezTo>
                    <a:pt x="0" y="522"/>
                    <a:pt x="3035" y="-110"/>
                    <a:pt x="6704" y="16"/>
                  </a:cubicBezTo>
                  <a:cubicBezTo>
                    <a:pt x="10371" y="16"/>
                    <a:pt x="13407" y="649"/>
                    <a:pt x="13407" y="1281"/>
                  </a:cubicBezTo>
                  <a:cubicBezTo>
                    <a:pt x="13407" y="1913"/>
                    <a:pt x="10371" y="2419"/>
                    <a:pt x="6704" y="2419"/>
                  </a:cubicBezTo>
                  <a:cubicBezTo>
                    <a:pt x="3035" y="2419"/>
                    <a:pt x="0" y="1786"/>
                    <a:pt x="0" y="11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AA54BC68-4CE9-D3BB-5B41-2BAB991BB180}"/>
                </a:ext>
              </a:extLst>
            </p:cNvPr>
            <p:cNvSpPr/>
            <p:nvPr/>
          </p:nvSpPr>
          <p:spPr>
            <a:xfrm>
              <a:off x="9669293" y="6413336"/>
              <a:ext cx="48946" cy="13659"/>
            </a:xfrm>
            <a:custGeom>
              <a:avLst/>
              <a:gdLst>
                <a:gd name="connsiteX0" fmla="*/ 0 w 48946"/>
                <a:gd name="connsiteY0" fmla="*/ 6577 h 13659"/>
                <a:gd name="connsiteX1" fmla="*/ 24410 w 48946"/>
                <a:gd name="connsiteY1" fmla="*/ 10751 h 13659"/>
                <a:gd name="connsiteX2" fmla="*/ 48947 w 48946"/>
                <a:gd name="connsiteY2" fmla="*/ 13659 h 13659"/>
                <a:gd name="connsiteX3" fmla="*/ 47682 w 48946"/>
                <a:gd name="connsiteY3" fmla="*/ 6830 h 13659"/>
                <a:gd name="connsiteX4" fmla="*/ 46417 w 48946"/>
                <a:gd name="connsiteY4" fmla="*/ 0 h 13659"/>
                <a:gd name="connsiteX5" fmla="*/ 30734 w 48946"/>
                <a:gd name="connsiteY5" fmla="*/ 759 h 13659"/>
                <a:gd name="connsiteX6" fmla="*/ 14924 w 48946"/>
                <a:gd name="connsiteY6" fmla="*/ 1518 h 13659"/>
                <a:gd name="connsiteX7" fmla="*/ 22892 w 48946"/>
                <a:gd name="connsiteY7" fmla="*/ 5438 h 13659"/>
                <a:gd name="connsiteX8" fmla="*/ 30861 w 48946"/>
                <a:gd name="connsiteY8" fmla="*/ 9359 h 13659"/>
                <a:gd name="connsiteX9" fmla="*/ 15431 w 48946"/>
                <a:gd name="connsiteY9" fmla="*/ 7336 h 13659"/>
                <a:gd name="connsiteX10" fmla="*/ 0 w 48946"/>
                <a:gd name="connsiteY10" fmla="*/ 65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946" h="13659">
                  <a:moveTo>
                    <a:pt x="0" y="6577"/>
                  </a:moveTo>
                  <a:cubicBezTo>
                    <a:pt x="0" y="7336"/>
                    <a:pt x="11003" y="9233"/>
                    <a:pt x="24410" y="10751"/>
                  </a:cubicBezTo>
                  <a:lnTo>
                    <a:pt x="48947" y="13659"/>
                  </a:lnTo>
                  <a:lnTo>
                    <a:pt x="47682" y="6830"/>
                  </a:lnTo>
                  <a:lnTo>
                    <a:pt x="46417" y="0"/>
                  </a:lnTo>
                  <a:lnTo>
                    <a:pt x="30734" y="759"/>
                  </a:lnTo>
                  <a:lnTo>
                    <a:pt x="14924" y="1518"/>
                  </a:lnTo>
                  <a:lnTo>
                    <a:pt x="22892" y="5438"/>
                  </a:lnTo>
                  <a:lnTo>
                    <a:pt x="30861" y="9359"/>
                  </a:lnTo>
                  <a:lnTo>
                    <a:pt x="15431" y="7336"/>
                  </a:lnTo>
                  <a:cubicBezTo>
                    <a:pt x="6956" y="6197"/>
                    <a:pt x="0" y="5818"/>
                    <a:pt x="0" y="65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492F17D6-DF22-A727-C7B0-98440983B7B5}"/>
                </a:ext>
              </a:extLst>
            </p:cNvPr>
            <p:cNvSpPr/>
            <p:nvPr/>
          </p:nvSpPr>
          <p:spPr>
            <a:xfrm>
              <a:off x="10090210" y="6466329"/>
              <a:ext cx="86383" cy="12015"/>
            </a:xfrm>
            <a:custGeom>
              <a:avLst/>
              <a:gdLst>
                <a:gd name="connsiteX0" fmla="*/ 0 w 86383"/>
                <a:gd name="connsiteY0" fmla="*/ 2277 h 12015"/>
                <a:gd name="connsiteX1" fmla="*/ 12900 w 86383"/>
                <a:gd name="connsiteY1" fmla="*/ 4680 h 12015"/>
                <a:gd name="connsiteX2" fmla="*/ 25801 w 86383"/>
                <a:gd name="connsiteY2" fmla="*/ 4680 h 12015"/>
                <a:gd name="connsiteX3" fmla="*/ 18086 w 86383"/>
                <a:gd name="connsiteY3" fmla="*/ 8348 h 12015"/>
                <a:gd name="connsiteX4" fmla="*/ 10497 w 86383"/>
                <a:gd name="connsiteY4" fmla="*/ 12016 h 12015"/>
                <a:gd name="connsiteX5" fmla="*/ 48440 w 86383"/>
                <a:gd name="connsiteY5" fmla="*/ 12016 h 12015"/>
                <a:gd name="connsiteX6" fmla="*/ 86384 w 86383"/>
                <a:gd name="connsiteY6" fmla="*/ 12016 h 12015"/>
                <a:gd name="connsiteX7" fmla="*/ 47808 w 86383"/>
                <a:gd name="connsiteY7" fmla="*/ 6071 h 12015"/>
                <a:gd name="connsiteX8" fmla="*/ 4680 w 86383"/>
                <a:gd name="connsiteY8" fmla="*/ 0 h 12015"/>
                <a:gd name="connsiteX9" fmla="*/ 127 w 86383"/>
                <a:gd name="connsiteY9" fmla="*/ 2403 h 1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83" h="12015">
                  <a:moveTo>
                    <a:pt x="0" y="2277"/>
                  </a:moveTo>
                  <a:cubicBezTo>
                    <a:pt x="0" y="3668"/>
                    <a:pt x="5817" y="4680"/>
                    <a:pt x="12900" y="4680"/>
                  </a:cubicBezTo>
                  <a:lnTo>
                    <a:pt x="25801" y="4680"/>
                  </a:lnTo>
                  <a:cubicBezTo>
                    <a:pt x="25801" y="4680"/>
                    <a:pt x="18086" y="8348"/>
                    <a:pt x="18086" y="8348"/>
                  </a:cubicBezTo>
                  <a:lnTo>
                    <a:pt x="10497" y="12016"/>
                  </a:lnTo>
                  <a:lnTo>
                    <a:pt x="48440" y="12016"/>
                  </a:lnTo>
                  <a:cubicBezTo>
                    <a:pt x="48440" y="12016"/>
                    <a:pt x="86384" y="12016"/>
                    <a:pt x="86384" y="12016"/>
                  </a:cubicBezTo>
                  <a:lnTo>
                    <a:pt x="47808" y="6071"/>
                  </a:lnTo>
                  <a:cubicBezTo>
                    <a:pt x="26687" y="2783"/>
                    <a:pt x="7209" y="0"/>
                    <a:pt x="4680" y="0"/>
                  </a:cubicBezTo>
                  <a:cubicBezTo>
                    <a:pt x="2023" y="0"/>
                    <a:pt x="127" y="1139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E8C48101-D26B-5772-8748-2F7DCBB96473}"/>
                </a:ext>
              </a:extLst>
            </p:cNvPr>
            <p:cNvSpPr/>
            <p:nvPr/>
          </p:nvSpPr>
          <p:spPr>
            <a:xfrm>
              <a:off x="9963353" y="6437619"/>
              <a:ext cx="26939" cy="7462"/>
            </a:xfrm>
            <a:custGeom>
              <a:avLst/>
              <a:gdLst>
                <a:gd name="connsiteX0" fmla="*/ 0 w 26939"/>
                <a:gd name="connsiteY0" fmla="*/ 3668 h 7462"/>
                <a:gd name="connsiteX1" fmla="*/ 0 w 26939"/>
                <a:gd name="connsiteY1" fmla="*/ 7462 h 7462"/>
                <a:gd name="connsiteX2" fmla="*/ 13407 w 26939"/>
                <a:gd name="connsiteY2" fmla="*/ 6071 h 7462"/>
                <a:gd name="connsiteX3" fmla="*/ 26940 w 26939"/>
                <a:gd name="connsiteY3" fmla="*/ 4680 h 7462"/>
                <a:gd name="connsiteX4" fmla="*/ 19351 w 26939"/>
                <a:gd name="connsiteY4" fmla="*/ 2403 h 7462"/>
                <a:gd name="connsiteX5" fmla="*/ 5818 w 26939"/>
                <a:gd name="connsiteY5" fmla="*/ 0 h 7462"/>
                <a:gd name="connsiteX6" fmla="*/ 0 w 26939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2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3407" y="6071"/>
                    <a:pt x="13407" y="6071"/>
                  </a:cubicBezTo>
                  <a:lnTo>
                    <a:pt x="26940" y="4680"/>
                  </a:lnTo>
                  <a:lnTo>
                    <a:pt x="19351" y="2403"/>
                  </a:lnTo>
                  <a:cubicBezTo>
                    <a:pt x="15177" y="1138"/>
                    <a:pt x="9107" y="126"/>
                    <a:pt x="5818" y="0"/>
                  </a:cubicBezTo>
                  <a:cubicBezTo>
                    <a:pt x="2530" y="0"/>
                    <a:pt x="0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18D22502-F5C5-E32B-6A3B-E2798D716A4C}"/>
                </a:ext>
              </a:extLst>
            </p:cNvPr>
            <p:cNvSpPr/>
            <p:nvPr/>
          </p:nvSpPr>
          <p:spPr>
            <a:xfrm>
              <a:off x="9976760" y="643041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D6EFA314-ACF2-D140-1670-3C6D5F569739}"/>
                </a:ext>
              </a:extLst>
            </p:cNvPr>
            <p:cNvSpPr/>
            <p:nvPr/>
          </p:nvSpPr>
          <p:spPr>
            <a:xfrm>
              <a:off x="10003194" y="6435469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5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8F9167E7-71E0-CF2E-1981-4E5739523734}"/>
                </a:ext>
              </a:extLst>
            </p:cNvPr>
            <p:cNvSpPr/>
            <p:nvPr/>
          </p:nvSpPr>
          <p:spPr>
            <a:xfrm>
              <a:off x="10029627" y="6442805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313AAA66-B0AA-8F4D-9129-16A3A57C4E65}"/>
                </a:ext>
              </a:extLst>
            </p:cNvPr>
            <p:cNvSpPr/>
            <p:nvPr/>
          </p:nvSpPr>
          <p:spPr>
            <a:xfrm>
              <a:off x="10034687" y="6418521"/>
              <a:ext cx="156072" cy="23524"/>
            </a:xfrm>
            <a:custGeom>
              <a:avLst/>
              <a:gdLst>
                <a:gd name="connsiteX0" fmla="*/ 632 w 156072"/>
                <a:gd name="connsiteY0" fmla="*/ 13154 h 23524"/>
                <a:gd name="connsiteX1" fmla="*/ 1264 w 156072"/>
                <a:gd name="connsiteY1" fmla="*/ 21248 h 23524"/>
                <a:gd name="connsiteX2" fmla="*/ 18086 w 156072"/>
                <a:gd name="connsiteY2" fmla="*/ 20110 h 23524"/>
                <a:gd name="connsiteX3" fmla="*/ 34908 w 156072"/>
                <a:gd name="connsiteY3" fmla="*/ 18972 h 23524"/>
                <a:gd name="connsiteX4" fmla="*/ 34908 w 156072"/>
                <a:gd name="connsiteY4" fmla="*/ 21248 h 23524"/>
                <a:gd name="connsiteX5" fmla="*/ 34908 w 156072"/>
                <a:gd name="connsiteY5" fmla="*/ 23525 h 23524"/>
                <a:gd name="connsiteX6" fmla="*/ 54765 w 156072"/>
                <a:gd name="connsiteY6" fmla="*/ 23525 h 23524"/>
                <a:gd name="connsiteX7" fmla="*/ 74622 w 156072"/>
                <a:gd name="connsiteY7" fmla="*/ 23525 h 23524"/>
                <a:gd name="connsiteX8" fmla="*/ 74622 w 156072"/>
                <a:gd name="connsiteY8" fmla="*/ 17075 h 23524"/>
                <a:gd name="connsiteX9" fmla="*/ 104470 w 156072"/>
                <a:gd name="connsiteY9" fmla="*/ 16821 h 23524"/>
                <a:gd name="connsiteX10" fmla="*/ 145196 w 156072"/>
                <a:gd name="connsiteY10" fmla="*/ 16821 h 23524"/>
                <a:gd name="connsiteX11" fmla="*/ 156073 w 156072"/>
                <a:gd name="connsiteY11" fmla="*/ 17201 h 23524"/>
                <a:gd name="connsiteX12" fmla="*/ 136216 w 156072"/>
                <a:gd name="connsiteY12" fmla="*/ 12016 h 23524"/>
                <a:gd name="connsiteX13" fmla="*/ 116359 w 156072"/>
                <a:gd name="connsiteY13" fmla="*/ 6830 h 23524"/>
                <a:gd name="connsiteX14" fmla="*/ 123442 w 156072"/>
                <a:gd name="connsiteY14" fmla="*/ 3415 h 23524"/>
                <a:gd name="connsiteX15" fmla="*/ 130525 w 156072"/>
                <a:gd name="connsiteY15" fmla="*/ 0 h 23524"/>
                <a:gd name="connsiteX16" fmla="*/ 105988 w 156072"/>
                <a:gd name="connsiteY16" fmla="*/ 0 h 23524"/>
                <a:gd name="connsiteX17" fmla="*/ 81451 w 156072"/>
                <a:gd name="connsiteY17" fmla="*/ 0 h 23524"/>
                <a:gd name="connsiteX18" fmla="*/ 78416 w 156072"/>
                <a:gd name="connsiteY18" fmla="*/ 7715 h 23524"/>
                <a:gd name="connsiteX19" fmla="*/ 75381 w 156072"/>
                <a:gd name="connsiteY19" fmla="*/ 15430 h 23524"/>
                <a:gd name="connsiteX20" fmla="*/ 62353 w 156072"/>
                <a:gd name="connsiteY20" fmla="*/ 17833 h 23524"/>
                <a:gd name="connsiteX21" fmla="*/ 49326 w 156072"/>
                <a:gd name="connsiteY21" fmla="*/ 20236 h 23524"/>
                <a:gd name="connsiteX22" fmla="*/ 28331 w 156072"/>
                <a:gd name="connsiteY22" fmla="*/ 17075 h 23524"/>
                <a:gd name="connsiteX23" fmla="*/ 7209 w 156072"/>
                <a:gd name="connsiteY23" fmla="*/ 13786 h 23524"/>
                <a:gd name="connsiteX24" fmla="*/ 13912 w 156072"/>
                <a:gd name="connsiteY24" fmla="*/ 10624 h 23524"/>
                <a:gd name="connsiteX25" fmla="*/ 20489 w 156072"/>
                <a:gd name="connsiteY25" fmla="*/ 7462 h 23524"/>
                <a:gd name="connsiteX26" fmla="*/ 10245 w 156072"/>
                <a:gd name="connsiteY26" fmla="*/ 6197 h 23524"/>
                <a:gd name="connsiteX27" fmla="*/ 0 w 156072"/>
                <a:gd name="connsiteY27" fmla="*/ 4932 h 23524"/>
                <a:gd name="connsiteX28" fmla="*/ 759 w 156072"/>
                <a:gd name="connsiteY28" fmla="*/ 13027 h 23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6072" h="23524">
                  <a:moveTo>
                    <a:pt x="632" y="13154"/>
                  </a:moveTo>
                  <a:lnTo>
                    <a:pt x="1264" y="21248"/>
                  </a:lnTo>
                  <a:lnTo>
                    <a:pt x="18086" y="20110"/>
                  </a:lnTo>
                  <a:lnTo>
                    <a:pt x="34908" y="18972"/>
                  </a:lnTo>
                  <a:lnTo>
                    <a:pt x="34908" y="21248"/>
                  </a:lnTo>
                  <a:cubicBezTo>
                    <a:pt x="34908" y="21248"/>
                    <a:pt x="34908" y="23525"/>
                    <a:pt x="34908" y="23525"/>
                  </a:cubicBezTo>
                  <a:lnTo>
                    <a:pt x="54765" y="23525"/>
                  </a:lnTo>
                  <a:cubicBezTo>
                    <a:pt x="54765" y="23525"/>
                    <a:pt x="74622" y="23525"/>
                    <a:pt x="74622" y="23525"/>
                  </a:cubicBezTo>
                  <a:lnTo>
                    <a:pt x="74622" y="17075"/>
                  </a:lnTo>
                  <a:lnTo>
                    <a:pt x="104470" y="16821"/>
                  </a:lnTo>
                  <a:cubicBezTo>
                    <a:pt x="120786" y="16569"/>
                    <a:pt x="139252" y="16569"/>
                    <a:pt x="145196" y="16821"/>
                  </a:cubicBezTo>
                  <a:lnTo>
                    <a:pt x="156073" y="17201"/>
                  </a:lnTo>
                  <a:lnTo>
                    <a:pt x="136216" y="12016"/>
                  </a:lnTo>
                  <a:lnTo>
                    <a:pt x="116359" y="6830"/>
                  </a:lnTo>
                  <a:lnTo>
                    <a:pt x="123442" y="3415"/>
                  </a:lnTo>
                  <a:lnTo>
                    <a:pt x="130525" y="0"/>
                  </a:lnTo>
                  <a:lnTo>
                    <a:pt x="105988" y="0"/>
                  </a:lnTo>
                  <a:cubicBezTo>
                    <a:pt x="105988" y="0"/>
                    <a:pt x="81451" y="0"/>
                    <a:pt x="81451" y="0"/>
                  </a:cubicBezTo>
                  <a:lnTo>
                    <a:pt x="78416" y="7715"/>
                  </a:lnTo>
                  <a:lnTo>
                    <a:pt x="75381" y="15430"/>
                  </a:lnTo>
                  <a:lnTo>
                    <a:pt x="62353" y="17833"/>
                  </a:lnTo>
                  <a:lnTo>
                    <a:pt x="49326" y="20236"/>
                  </a:lnTo>
                  <a:lnTo>
                    <a:pt x="28331" y="17075"/>
                  </a:lnTo>
                  <a:lnTo>
                    <a:pt x="7209" y="13786"/>
                  </a:lnTo>
                  <a:lnTo>
                    <a:pt x="13912" y="10624"/>
                  </a:lnTo>
                  <a:lnTo>
                    <a:pt x="20489" y="7462"/>
                  </a:lnTo>
                  <a:lnTo>
                    <a:pt x="10245" y="6197"/>
                  </a:lnTo>
                  <a:lnTo>
                    <a:pt x="0" y="4932"/>
                  </a:lnTo>
                  <a:lnTo>
                    <a:pt x="759" y="130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FBDC1063-CE5A-A790-8FBA-C5ADA5612A06}"/>
                </a:ext>
              </a:extLst>
            </p:cNvPr>
            <p:cNvSpPr/>
            <p:nvPr/>
          </p:nvSpPr>
          <p:spPr>
            <a:xfrm>
              <a:off x="10135742" y="6430790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0 h 2403"/>
                <a:gd name="connsiteX2" fmla="*/ 13280 w 13279"/>
                <a:gd name="connsiteY2" fmla="*/ 1138 h 2403"/>
                <a:gd name="connsiteX3" fmla="*/ 6704 w 13279"/>
                <a:gd name="connsiteY3" fmla="*/ 2403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632"/>
                    <a:pt x="3035" y="0"/>
                    <a:pt x="6704" y="0"/>
                  </a:cubicBezTo>
                  <a:cubicBezTo>
                    <a:pt x="10371" y="0"/>
                    <a:pt x="13280" y="506"/>
                    <a:pt x="13280" y="1138"/>
                  </a:cubicBezTo>
                  <a:cubicBezTo>
                    <a:pt x="13280" y="1770"/>
                    <a:pt x="10371" y="2403"/>
                    <a:pt x="6704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E450A4E1-A464-47AB-8657-F0EFE4135ADF}"/>
                </a:ext>
              </a:extLst>
            </p:cNvPr>
            <p:cNvSpPr/>
            <p:nvPr/>
          </p:nvSpPr>
          <p:spPr>
            <a:xfrm>
              <a:off x="10029754" y="641131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DB95125B-D60B-62A0-117C-F3CD5330E0BC}"/>
                </a:ext>
              </a:extLst>
            </p:cNvPr>
            <p:cNvSpPr/>
            <p:nvPr/>
          </p:nvSpPr>
          <p:spPr>
            <a:xfrm>
              <a:off x="9957029" y="6438577"/>
              <a:ext cx="52918" cy="8149"/>
            </a:xfrm>
            <a:custGeom>
              <a:avLst/>
              <a:gdLst>
                <a:gd name="connsiteX0" fmla="*/ 23272 w 52918"/>
                <a:gd name="connsiteY0" fmla="*/ 3722 h 8149"/>
                <a:gd name="connsiteX1" fmla="*/ 0 w 52918"/>
                <a:gd name="connsiteY1" fmla="*/ 7896 h 8149"/>
                <a:gd name="connsiteX2" fmla="*/ 20363 w 52918"/>
                <a:gd name="connsiteY2" fmla="*/ 7896 h 8149"/>
                <a:gd name="connsiteX3" fmla="*/ 40600 w 52918"/>
                <a:gd name="connsiteY3" fmla="*/ 8149 h 8149"/>
                <a:gd name="connsiteX4" fmla="*/ 48568 w 52918"/>
                <a:gd name="connsiteY4" fmla="*/ 4481 h 8149"/>
                <a:gd name="connsiteX5" fmla="*/ 51476 w 52918"/>
                <a:gd name="connsiteY5" fmla="*/ 54 h 8149"/>
                <a:gd name="connsiteX6" fmla="*/ 23272 w 52918"/>
                <a:gd name="connsiteY6" fmla="*/ 3722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18" h="8149">
                  <a:moveTo>
                    <a:pt x="23272" y="3722"/>
                  </a:moveTo>
                  <a:lnTo>
                    <a:pt x="0" y="7896"/>
                  </a:lnTo>
                  <a:lnTo>
                    <a:pt x="20363" y="7896"/>
                  </a:lnTo>
                  <a:cubicBezTo>
                    <a:pt x="20363" y="7896"/>
                    <a:pt x="40600" y="8149"/>
                    <a:pt x="40600" y="8149"/>
                  </a:cubicBezTo>
                  <a:lnTo>
                    <a:pt x="48568" y="4481"/>
                  </a:lnTo>
                  <a:cubicBezTo>
                    <a:pt x="52867" y="2458"/>
                    <a:pt x="54259" y="434"/>
                    <a:pt x="51476" y="54"/>
                  </a:cubicBezTo>
                  <a:cubicBezTo>
                    <a:pt x="48820" y="-325"/>
                    <a:pt x="36172" y="1319"/>
                    <a:pt x="23272" y="372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FF6C70E-E1E0-2878-9B48-79AF071132CE}"/>
                </a:ext>
              </a:extLst>
            </p:cNvPr>
            <p:cNvSpPr/>
            <p:nvPr/>
          </p:nvSpPr>
          <p:spPr>
            <a:xfrm>
              <a:off x="10042908" y="645735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8656E704-5EBD-5E85-562C-70A42D95E53B}"/>
                </a:ext>
              </a:extLst>
            </p:cNvPr>
            <p:cNvSpPr/>
            <p:nvPr/>
          </p:nvSpPr>
          <p:spPr>
            <a:xfrm>
              <a:off x="10051887" y="6415359"/>
              <a:ext cx="35287" cy="3288"/>
            </a:xfrm>
            <a:custGeom>
              <a:avLst/>
              <a:gdLst>
                <a:gd name="connsiteX0" fmla="*/ 8727 w 35287"/>
                <a:gd name="connsiteY0" fmla="*/ 1644 h 3288"/>
                <a:gd name="connsiteX1" fmla="*/ 0 w 35287"/>
                <a:gd name="connsiteY1" fmla="*/ 3289 h 3288"/>
                <a:gd name="connsiteX2" fmla="*/ 17707 w 35287"/>
                <a:gd name="connsiteY2" fmla="*/ 3289 h 3288"/>
                <a:gd name="connsiteX3" fmla="*/ 35288 w 35287"/>
                <a:gd name="connsiteY3" fmla="*/ 3289 h 3288"/>
                <a:gd name="connsiteX4" fmla="*/ 26434 w 35287"/>
                <a:gd name="connsiteY4" fmla="*/ 1644 h 3288"/>
                <a:gd name="connsiteX5" fmla="*/ 17707 w 35287"/>
                <a:gd name="connsiteY5" fmla="*/ 0 h 3288"/>
                <a:gd name="connsiteX6" fmla="*/ 8727 w 35287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288">
                  <a:moveTo>
                    <a:pt x="8727" y="1644"/>
                  </a:moveTo>
                  <a:lnTo>
                    <a:pt x="0" y="3289"/>
                  </a:lnTo>
                  <a:lnTo>
                    <a:pt x="17707" y="3289"/>
                  </a:lnTo>
                  <a:lnTo>
                    <a:pt x="35288" y="3289"/>
                  </a:lnTo>
                  <a:lnTo>
                    <a:pt x="26434" y="1644"/>
                  </a:lnTo>
                  <a:lnTo>
                    <a:pt x="17707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4C111427-BA95-2AAE-D6ED-5795E7B42174}"/>
                </a:ext>
              </a:extLst>
            </p:cNvPr>
            <p:cNvSpPr/>
            <p:nvPr/>
          </p:nvSpPr>
          <p:spPr>
            <a:xfrm>
              <a:off x="10070480" y="6457350"/>
              <a:ext cx="61199" cy="9123"/>
            </a:xfrm>
            <a:custGeom>
              <a:avLst/>
              <a:gdLst>
                <a:gd name="connsiteX0" fmla="*/ 0 w 61199"/>
                <a:gd name="connsiteY0" fmla="*/ 632 h 9123"/>
                <a:gd name="connsiteX1" fmla="*/ 27572 w 61199"/>
                <a:gd name="connsiteY1" fmla="*/ 5692 h 9123"/>
                <a:gd name="connsiteX2" fmla="*/ 60329 w 61199"/>
                <a:gd name="connsiteY2" fmla="*/ 8979 h 9123"/>
                <a:gd name="connsiteX3" fmla="*/ 45026 w 61199"/>
                <a:gd name="connsiteY3" fmla="*/ 3921 h 9123"/>
                <a:gd name="connsiteX4" fmla="*/ 11256 w 61199"/>
                <a:gd name="connsiteY4" fmla="*/ 0 h 9123"/>
                <a:gd name="connsiteX5" fmla="*/ 126 w 61199"/>
                <a:gd name="connsiteY5" fmla="*/ 632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199" h="9123">
                  <a:moveTo>
                    <a:pt x="0" y="632"/>
                  </a:moveTo>
                  <a:cubicBezTo>
                    <a:pt x="0" y="632"/>
                    <a:pt x="13027" y="3289"/>
                    <a:pt x="27572" y="5692"/>
                  </a:cubicBezTo>
                  <a:cubicBezTo>
                    <a:pt x="42116" y="8095"/>
                    <a:pt x="56915" y="9612"/>
                    <a:pt x="60329" y="8979"/>
                  </a:cubicBezTo>
                  <a:cubicBezTo>
                    <a:pt x="63744" y="8347"/>
                    <a:pt x="56788" y="6071"/>
                    <a:pt x="45026" y="3921"/>
                  </a:cubicBezTo>
                  <a:cubicBezTo>
                    <a:pt x="33264" y="1771"/>
                    <a:pt x="18086" y="0"/>
                    <a:pt x="11256" y="0"/>
                  </a:cubicBezTo>
                  <a:cubicBezTo>
                    <a:pt x="4553" y="0"/>
                    <a:pt x="-506" y="253"/>
                    <a:pt x="126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BD79C347-C25E-9618-024E-E2A4129A677C}"/>
                </a:ext>
              </a:extLst>
            </p:cNvPr>
            <p:cNvSpPr/>
            <p:nvPr/>
          </p:nvSpPr>
          <p:spPr>
            <a:xfrm>
              <a:off x="9214734" y="6455452"/>
              <a:ext cx="94479" cy="7727"/>
            </a:xfrm>
            <a:custGeom>
              <a:avLst/>
              <a:gdLst>
                <a:gd name="connsiteX0" fmla="*/ 0 w 94479"/>
                <a:gd name="connsiteY0" fmla="*/ 5186 h 7727"/>
                <a:gd name="connsiteX1" fmla="*/ 12395 w 94479"/>
                <a:gd name="connsiteY1" fmla="*/ 7715 h 7727"/>
                <a:gd name="connsiteX2" fmla="*/ 33137 w 94479"/>
                <a:gd name="connsiteY2" fmla="*/ 5818 h 7727"/>
                <a:gd name="connsiteX3" fmla="*/ 41358 w 94479"/>
                <a:gd name="connsiteY3" fmla="*/ 3542 h 7727"/>
                <a:gd name="connsiteX4" fmla="*/ 67918 w 94479"/>
                <a:gd name="connsiteY4" fmla="*/ 4174 h 7727"/>
                <a:gd name="connsiteX5" fmla="*/ 94479 w 94479"/>
                <a:gd name="connsiteY5" fmla="*/ 4806 h 7727"/>
                <a:gd name="connsiteX6" fmla="*/ 87017 w 94479"/>
                <a:gd name="connsiteY6" fmla="*/ 2403 h 7727"/>
                <a:gd name="connsiteX7" fmla="*/ 79681 w 94479"/>
                <a:gd name="connsiteY7" fmla="*/ 0 h 7727"/>
                <a:gd name="connsiteX8" fmla="*/ 63112 w 94479"/>
                <a:gd name="connsiteY8" fmla="*/ 253 h 7727"/>
                <a:gd name="connsiteX9" fmla="*/ 23399 w 94479"/>
                <a:gd name="connsiteY9" fmla="*/ 1771 h 7727"/>
                <a:gd name="connsiteX10" fmla="*/ 127 w 94479"/>
                <a:gd name="connsiteY10" fmla="*/ 5186 h 7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479" h="7727">
                  <a:moveTo>
                    <a:pt x="0" y="5186"/>
                  </a:moveTo>
                  <a:cubicBezTo>
                    <a:pt x="0" y="6324"/>
                    <a:pt x="5565" y="7463"/>
                    <a:pt x="12395" y="7715"/>
                  </a:cubicBezTo>
                  <a:cubicBezTo>
                    <a:pt x="19225" y="7842"/>
                    <a:pt x="28584" y="6956"/>
                    <a:pt x="33137" y="5818"/>
                  </a:cubicBezTo>
                  <a:lnTo>
                    <a:pt x="41358" y="3542"/>
                  </a:lnTo>
                  <a:lnTo>
                    <a:pt x="67918" y="4174"/>
                  </a:lnTo>
                  <a:lnTo>
                    <a:pt x="94479" y="4806"/>
                  </a:lnTo>
                  <a:lnTo>
                    <a:pt x="87017" y="2403"/>
                  </a:lnTo>
                  <a:lnTo>
                    <a:pt x="79681" y="0"/>
                  </a:lnTo>
                  <a:lnTo>
                    <a:pt x="63112" y="253"/>
                  </a:lnTo>
                  <a:cubicBezTo>
                    <a:pt x="54006" y="380"/>
                    <a:pt x="36172" y="1012"/>
                    <a:pt x="23399" y="1771"/>
                  </a:cubicBezTo>
                  <a:cubicBezTo>
                    <a:pt x="10624" y="2530"/>
                    <a:pt x="127" y="4047"/>
                    <a:pt x="127" y="518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0DFA07C-3D15-DF43-09BE-5F5E68CA42DF}"/>
                </a:ext>
              </a:extLst>
            </p:cNvPr>
            <p:cNvSpPr/>
            <p:nvPr/>
          </p:nvSpPr>
          <p:spPr>
            <a:xfrm>
              <a:off x="10209605" y="6463547"/>
              <a:ext cx="13406" cy="2419"/>
            </a:xfrm>
            <a:custGeom>
              <a:avLst/>
              <a:gdLst>
                <a:gd name="connsiteX0" fmla="*/ 0 w 13406"/>
                <a:gd name="connsiteY0" fmla="*/ 1264 h 2419"/>
                <a:gd name="connsiteX1" fmla="*/ 6703 w 13406"/>
                <a:gd name="connsiteY1" fmla="*/ 2403 h 2419"/>
                <a:gd name="connsiteX2" fmla="*/ 13407 w 13406"/>
                <a:gd name="connsiteY2" fmla="*/ 1139 h 2419"/>
                <a:gd name="connsiteX3" fmla="*/ 6703 w 13406"/>
                <a:gd name="connsiteY3" fmla="*/ 0 h 2419"/>
                <a:gd name="connsiteX4" fmla="*/ 0 w 13406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64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1" y="2403"/>
                    <a:pt x="13407" y="1771"/>
                    <a:pt x="13407" y="1139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A8A8A0DC-51C3-7D54-971F-8FDB216CE39C}"/>
                </a:ext>
              </a:extLst>
            </p:cNvPr>
            <p:cNvSpPr/>
            <p:nvPr/>
          </p:nvSpPr>
          <p:spPr>
            <a:xfrm>
              <a:off x="10010277" y="6420292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42E47C1-7FB7-C75E-EAF1-DA0C50E04D35}"/>
                </a:ext>
              </a:extLst>
            </p:cNvPr>
            <p:cNvSpPr/>
            <p:nvPr/>
          </p:nvSpPr>
          <p:spPr>
            <a:xfrm>
              <a:off x="10096028" y="645026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C220AE6C-B56C-32CC-33CA-49364FA4754F}"/>
                </a:ext>
              </a:extLst>
            </p:cNvPr>
            <p:cNvSpPr/>
            <p:nvPr/>
          </p:nvSpPr>
          <p:spPr>
            <a:xfrm>
              <a:off x="9254827" y="6449382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DAF11D58-6CFC-A753-D2F4-E50B74FD5803}"/>
                </a:ext>
              </a:extLst>
            </p:cNvPr>
            <p:cNvSpPr/>
            <p:nvPr/>
          </p:nvSpPr>
          <p:spPr>
            <a:xfrm>
              <a:off x="9276455" y="6466329"/>
              <a:ext cx="35413" cy="3668"/>
            </a:xfrm>
            <a:custGeom>
              <a:avLst/>
              <a:gdLst>
                <a:gd name="connsiteX0" fmla="*/ 8980 w 35413"/>
                <a:gd name="connsiteY0" fmla="*/ 1392 h 3668"/>
                <a:gd name="connsiteX1" fmla="*/ 0 w 35413"/>
                <a:gd name="connsiteY1" fmla="*/ 2783 h 3668"/>
                <a:gd name="connsiteX2" fmla="*/ 17707 w 35413"/>
                <a:gd name="connsiteY2" fmla="*/ 3162 h 3668"/>
                <a:gd name="connsiteX3" fmla="*/ 35414 w 35413"/>
                <a:gd name="connsiteY3" fmla="*/ 3668 h 3668"/>
                <a:gd name="connsiteX4" fmla="*/ 26561 w 35413"/>
                <a:gd name="connsiteY4" fmla="*/ 1771 h 3668"/>
                <a:gd name="connsiteX5" fmla="*/ 17834 w 35413"/>
                <a:gd name="connsiteY5" fmla="*/ 0 h 3668"/>
                <a:gd name="connsiteX6" fmla="*/ 8980 w 35413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8">
                  <a:moveTo>
                    <a:pt x="8980" y="1392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D925F3BF-BF0B-0123-B85D-97ECD6A1D472}"/>
                </a:ext>
              </a:extLst>
            </p:cNvPr>
            <p:cNvSpPr/>
            <p:nvPr/>
          </p:nvSpPr>
          <p:spPr>
            <a:xfrm>
              <a:off x="9281514" y="644280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775FDDFA-DF20-02B5-AE8C-5FFDCEEB3AE5}"/>
                </a:ext>
              </a:extLst>
            </p:cNvPr>
            <p:cNvSpPr/>
            <p:nvPr/>
          </p:nvSpPr>
          <p:spPr>
            <a:xfrm>
              <a:off x="9294667" y="6447991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1090F80-5787-01ED-FA8C-4D3B2DE895F4}"/>
                </a:ext>
              </a:extLst>
            </p:cNvPr>
            <p:cNvSpPr/>
            <p:nvPr/>
          </p:nvSpPr>
          <p:spPr>
            <a:xfrm>
              <a:off x="10162302" y="6454804"/>
              <a:ext cx="13154" cy="2419"/>
            </a:xfrm>
            <a:custGeom>
              <a:avLst/>
              <a:gdLst>
                <a:gd name="connsiteX0" fmla="*/ 0 w 13154"/>
                <a:gd name="connsiteY0" fmla="*/ 1281 h 2419"/>
                <a:gd name="connsiteX1" fmla="*/ 6577 w 13154"/>
                <a:gd name="connsiteY1" fmla="*/ 2419 h 2419"/>
                <a:gd name="connsiteX2" fmla="*/ 13154 w 13154"/>
                <a:gd name="connsiteY2" fmla="*/ 1155 h 2419"/>
                <a:gd name="connsiteX3" fmla="*/ 6577 w 13154"/>
                <a:gd name="connsiteY3" fmla="*/ 16 h 2419"/>
                <a:gd name="connsiteX4" fmla="*/ 0 w 13154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81"/>
                  </a:moveTo>
                  <a:cubicBezTo>
                    <a:pt x="0" y="1914"/>
                    <a:pt x="2910" y="2419"/>
                    <a:pt x="6577" y="2419"/>
                  </a:cubicBezTo>
                  <a:cubicBezTo>
                    <a:pt x="10245" y="2419"/>
                    <a:pt x="13154" y="1914"/>
                    <a:pt x="13154" y="1155"/>
                  </a:cubicBezTo>
                  <a:cubicBezTo>
                    <a:pt x="13154" y="522"/>
                    <a:pt x="10245" y="-110"/>
                    <a:pt x="6577" y="16"/>
                  </a:cubicBezTo>
                  <a:cubicBezTo>
                    <a:pt x="2910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76FA30B8-FF30-84E8-E711-38BA69789F70}"/>
                </a:ext>
              </a:extLst>
            </p:cNvPr>
            <p:cNvSpPr/>
            <p:nvPr/>
          </p:nvSpPr>
          <p:spPr>
            <a:xfrm>
              <a:off x="9307947" y="6443418"/>
              <a:ext cx="30481" cy="6217"/>
            </a:xfrm>
            <a:custGeom>
              <a:avLst/>
              <a:gdLst>
                <a:gd name="connsiteX0" fmla="*/ 0 w 30481"/>
                <a:gd name="connsiteY0" fmla="*/ 905 h 6217"/>
                <a:gd name="connsiteX1" fmla="*/ 15177 w 30481"/>
                <a:gd name="connsiteY1" fmla="*/ 4067 h 6217"/>
                <a:gd name="connsiteX2" fmla="*/ 30481 w 30481"/>
                <a:gd name="connsiteY2" fmla="*/ 6217 h 6217"/>
                <a:gd name="connsiteX3" fmla="*/ 21122 w 30481"/>
                <a:gd name="connsiteY3" fmla="*/ 3182 h 6217"/>
                <a:gd name="connsiteX4" fmla="*/ 5945 w 30481"/>
                <a:gd name="connsiteY4" fmla="*/ 20 h 6217"/>
                <a:gd name="connsiteX5" fmla="*/ 0 w 30481"/>
                <a:gd name="connsiteY5" fmla="*/ 905 h 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6217">
                  <a:moveTo>
                    <a:pt x="0" y="905"/>
                  </a:moveTo>
                  <a:cubicBezTo>
                    <a:pt x="0" y="905"/>
                    <a:pt x="6956" y="2929"/>
                    <a:pt x="15177" y="4067"/>
                  </a:cubicBezTo>
                  <a:lnTo>
                    <a:pt x="30481" y="6217"/>
                  </a:lnTo>
                  <a:lnTo>
                    <a:pt x="21122" y="3182"/>
                  </a:lnTo>
                  <a:cubicBezTo>
                    <a:pt x="15936" y="1537"/>
                    <a:pt x="9107" y="146"/>
                    <a:pt x="5945" y="20"/>
                  </a:cubicBezTo>
                  <a:cubicBezTo>
                    <a:pt x="2783" y="-107"/>
                    <a:pt x="0" y="399"/>
                    <a:pt x="0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037FD5AA-23C4-3A46-C410-9E4273D4E458}"/>
                </a:ext>
              </a:extLst>
            </p:cNvPr>
            <p:cNvSpPr/>
            <p:nvPr/>
          </p:nvSpPr>
          <p:spPr>
            <a:xfrm>
              <a:off x="10172926" y="6420671"/>
              <a:ext cx="40093" cy="10624"/>
            </a:xfrm>
            <a:custGeom>
              <a:avLst/>
              <a:gdLst>
                <a:gd name="connsiteX0" fmla="*/ 4680 w 40093"/>
                <a:gd name="connsiteY0" fmla="*/ 6198 h 10624"/>
                <a:gd name="connsiteX1" fmla="*/ 0 w 40093"/>
                <a:gd name="connsiteY1" fmla="*/ 10624 h 10624"/>
                <a:gd name="connsiteX2" fmla="*/ 16695 w 40093"/>
                <a:gd name="connsiteY2" fmla="*/ 9486 h 10624"/>
                <a:gd name="connsiteX3" fmla="*/ 33390 w 40093"/>
                <a:gd name="connsiteY3" fmla="*/ 8474 h 10624"/>
                <a:gd name="connsiteX4" fmla="*/ 36679 w 40093"/>
                <a:gd name="connsiteY4" fmla="*/ 4174 h 10624"/>
                <a:gd name="connsiteX5" fmla="*/ 40093 w 40093"/>
                <a:gd name="connsiteY5" fmla="*/ 0 h 10624"/>
                <a:gd name="connsiteX6" fmla="*/ 24663 w 40093"/>
                <a:gd name="connsiteY6" fmla="*/ 885 h 10624"/>
                <a:gd name="connsiteX7" fmla="*/ 9233 w 40093"/>
                <a:gd name="connsiteY7" fmla="*/ 1897 h 10624"/>
                <a:gd name="connsiteX8" fmla="*/ 4680 w 40093"/>
                <a:gd name="connsiteY8" fmla="*/ 6198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93" h="10624">
                  <a:moveTo>
                    <a:pt x="4680" y="6198"/>
                  </a:moveTo>
                  <a:lnTo>
                    <a:pt x="0" y="10624"/>
                  </a:lnTo>
                  <a:lnTo>
                    <a:pt x="16695" y="9486"/>
                  </a:lnTo>
                  <a:lnTo>
                    <a:pt x="33390" y="8474"/>
                  </a:lnTo>
                  <a:lnTo>
                    <a:pt x="36679" y="4174"/>
                  </a:lnTo>
                  <a:lnTo>
                    <a:pt x="40093" y="0"/>
                  </a:lnTo>
                  <a:lnTo>
                    <a:pt x="24663" y="885"/>
                  </a:lnTo>
                  <a:lnTo>
                    <a:pt x="9233" y="1897"/>
                  </a:lnTo>
                  <a:lnTo>
                    <a:pt x="4680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01D6AD-95E1-438A-3072-5179937A2989}"/>
                </a:ext>
              </a:extLst>
            </p:cNvPr>
            <p:cNvSpPr/>
            <p:nvPr/>
          </p:nvSpPr>
          <p:spPr>
            <a:xfrm>
              <a:off x="10188736" y="6425731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7 w 13279"/>
                <a:gd name="connsiteY1" fmla="*/ 0 h 2403"/>
                <a:gd name="connsiteX2" fmla="*/ 13280 w 13279"/>
                <a:gd name="connsiteY2" fmla="*/ 1138 h 2403"/>
                <a:gd name="connsiteX3" fmla="*/ 6577 w 13279"/>
                <a:gd name="connsiteY3" fmla="*/ 2403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632"/>
                    <a:pt x="2909" y="0"/>
                    <a:pt x="6577" y="0"/>
                  </a:cubicBezTo>
                  <a:cubicBezTo>
                    <a:pt x="10245" y="0"/>
                    <a:pt x="13280" y="506"/>
                    <a:pt x="13280" y="1138"/>
                  </a:cubicBezTo>
                  <a:cubicBezTo>
                    <a:pt x="13280" y="1770"/>
                    <a:pt x="10245" y="2403"/>
                    <a:pt x="6577" y="2403"/>
                  </a:cubicBezTo>
                  <a:cubicBezTo>
                    <a:pt x="2909" y="2403"/>
                    <a:pt x="0" y="1897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F6FD2A32-DDA2-EFC0-A4B2-8406D401E80A}"/>
                </a:ext>
              </a:extLst>
            </p:cNvPr>
            <p:cNvSpPr/>
            <p:nvPr/>
          </p:nvSpPr>
          <p:spPr>
            <a:xfrm>
              <a:off x="10188736" y="6408909"/>
              <a:ext cx="28078" cy="4806"/>
            </a:xfrm>
            <a:custGeom>
              <a:avLst/>
              <a:gdLst>
                <a:gd name="connsiteX0" fmla="*/ 0 w 28078"/>
                <a:gd name="connsiteY0" fmla="*/ 2403 h 4806"/>
                <a:gd name="connsiteX1" fmla="*/ 0 w 28078"/>
                <a:gd name="connsiteY1" fmla="*/ 4806 h 4806"/>
                <a:gd name="connsiteX2" fmla="*/ 14039 w 28078"/>
                <a:gd name="connsiteY2" fmla="*/ 4806 h 4806"/>
                <a:gd name="connsiteX3" fmla="*/ 28078 w 28078"/>
                <a:gd name="connsiteY3" fmla="*/ 4806 h 4806"/>
                <a:gd name="connsiteX4" fmla="*/ 19857 w 28078"/>
                <a:gd name="connsiteY4" fmla="*/ 2403 h 4806"/>
                <a:gd name="connsiteX5" fmla="*/ 5818 w 28078"/>
                <a:gd name="connsiteY5" fmla="*/ 0 h 4806"/>
                <a:gd name="connsiteX6" fmla="*/ 0 w 28078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8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7" y="2403"/>
                    <a:pt x="19857" y="2403"/>
                  </a:cubicBezTo>
                  <a:cubicBezTo>
                    <a:pt x="15304" y="1138"/>
                    <a:pt x="8980" y="0"/>
                    <a:pt x="5818" y="0"/>
                  </a:cubicBezTo>
                  <a:cubicBezTo>
                    <a:pt x="2530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1D30CD6B-F870-2865-24BA-2370F1FC4601}"/>
                </a:ext>
              </a:extLst>
            </p:cNvPr>
            <p:cNvSpPr/>
            <p:nvPr/>
          </p:nvSpPr>
          <p:spPr>
            <a:xfrm>
              <a:off x="9324769" y="6439629"/>
              <a:ext cx="38828" cy="7855"/>
            </a:xfrm>
            <a:custGeom>
              <a:avLst/>
              <a:gdLst>
                <a:gd name="connsiteX0" fmla="*/ 0 w 38828"/>
                <a:gd name="connsiteY0" fmla="*/ 1658 h 7855"/>
                <a:gd name="connsiteX1" fmla="*/ 8727 w 38828"/>
                <a:gd name="connsiteY1" fmla="*/ 5453 h 7855"/>
                <a:gd name="connsiteX2" fmla="*/ 28204 w 38828"/>
                <a:gd name="connsiteY2" fmla="*/ 7602 h 7855"/>
                <a:gd name="connsiteX3" fmla="*/ 38829 w 38828"/>
                <a:gd name="connsiteY3" fmla="*/ 7856 h 7855"/>
                <a:gd name="connsiteX4" fmla="*/ 31240 w 38828"/>
                <a:gd name="connsiteY4" fmla="*/ 4061 h 7855"/>
                <a:gd name="connsiteX5" fmla="*/ 11889 w 38828"/>
                <a:gd name="connsiteY5" fmla="*/ 14 h 7855"/>
                <a:gd name="connsiteX6" fmla="*/ 0 w 38828"/>
                <a:gd name="connsiteY6" fmla="*/ 1785 h 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28" h="7855">
                  <a:moveTo>
                    <a:pt x="0" y="1658"/>
                  </a:moveTo>
                  <a:cubicBezTo>
                    <a:pt x="0" y="2796"/>
                    <a:pt x="3921" y="4440"/>
                    <a:pt x="8727" y="5453"/>
                  </a:cubicBezTo>
                  <a:cubicBezTo>
                    <a:pt x="13533" y="6464"/>
                    <a:pt x="22260" y="7350"/>
                    <a:pt x="28204" y="7602"/>
                  </a:cubicBezTo>
                  <a:lnTo>
                    <a:pt x="38829" y="7856"/>
                  </a:lnTo>
                  <a:lnTo>
                    <a:pt x="31240" y="4061"/>
                  </a:lnTo>
                  <a:cubicBezTo>
                    <a:pt x="27193" y="2037"/>
                    <a:pt x="18466" y="140"/>
                    <a:pt x="11889" y="14"/>
                  </a:cubicBezTo>
                  <a:cubicBezTo>
                    <a:pt x="5438" y="-113"/>
                    <a:pt x="0" y="646"/>
                    <a:pt x="0" y="17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0350DECF-A504-1E71-F686-7C8DA6E2266D}"/>
                </a:ext>
              </a:extLst>
            </p:cNvPr>
            <p:cNvSpPr/>
            <p:nvPr/>
          </p:nvSpPr>
          <p:spPr>
            <a:xfrm>
              <a:off x="9354617" y="6417889"/>
              <a:ext cx="49832" cy="14671"/>
            </a:xfrm>
            <a:custGeom>
              <a:avLst/>
              <a:gdLst>
                <a:gd name="connsiteX0" fmla="*/ 12395 w 49832"/>
                <a:gd name="connsiteY0" fmla="*/ 1897 h 14671"/>
                <a:gd name="connsiteX1" fmla="*/ 0 w 49832"/>
                <a:gd name="connsiteY1" fmla="*/ 4047 h 14671"/>
                <a:gd name="connsiteX2" fmla="*/ 24916 w 49832"/>
                <a:gd name="connsiteY2" fmla="*/ 9359 h 14671"/>
                <a:gd name="connsiteX3" fmla="*/ 49832 w 49832"/>
                <a:gd name="connsiteY3" fmla="*/ 14671 h 14671"/>
                <a:gd name="connsiteX4" fmla="*/ 49832 w 49832"/>
                <a:gd name="connsiteY4" fmla="*/ 11256 h 14671"/>
                <a:gd name="connsiteX5" fmla="*/ 37184 w 49832"/>
                <a:gd name="connsiteY5" fmla="*/ 3921 h 14671"/>
                <a:gd name="connsiteX6" fmla="*/ 24790 w 49832"/>
                <a:gd name="connsiteY6" fmla="*/ 0 h 14671"/>
                <a:gd name="connsiteX7" fmla="*/ 12395 w 49832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2" h="14671">
                  <a:moveTo>
                    <a:pt x="12395" y="1897"/>
                  </a:moveTo>
                  <a:lnTo>
                    <a:pt x="0" y="4047"/>
                  </a:lnTo>
                  <a:lnTo>
                    <a:pt x="24916" y="9359"/>
                  </a:lnTo>
                  <a:lnTo>
                    <a:pt x="49832" y="14671"/>
                  </a:lnTo>
                  <a:lnTo>
                    <a:pt x="49832" y="11256"/>
                  </a:lnTo>
                  <a:cubicBezTo>
                    <a:pt x="49580" y="9359"/>
                    <a:pt x="44015" y="6071"/>
                    <a:pt x="37184" y="3921"/>
                  </a:cubicBezTo>
                  <a:lnTo>
                    <a:pt x="24790" y="0"/>
                  </a:lnTo>
                  <a:lnTo>
                    <a:pt x="1239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943AF934-B05B-6296-5CA4-1853834F03A5}"/>
                </a:ext>
              </a:extLst>
            </p:cNvPr>
            <p:cNvSpPr/>
            <p:nvPr/>
          </p:nvSpPr>
          <p:spPr>
            <a:xfrm>
              <a:off x="10224023" y="6432054"/>
              <a:ext cx="35414" cy="3288"/>
            </a:xfrm>
            <a:custGeom>
              <a:avLst/>
              <a:gdLst>
                <a:gd name="connsiteX0" fmla="*/ 8854 w 35414"/>
                <a:gd name="connsiteY0" fmla="*/ 1644 h 3288"/>
                <a:gd name="connsiteX1" fmla="*/ 0 w 35414"/>
                <a:gd name="connsiteY1" fmla="*/ 3288 h 3288"/>
                <a:gd name="connsiteX2" fmla="*/ 17707 w 35414"/>
                <a:gd name="connsiteY2" fmla="*/ 3162 h 3288"/>
                <a:gd name="connsiteX3" fmla="*/ 35414 w 35414"/>
                <a:gd name="connsiteY3" fmla="*/ 3162 h 3288"/>
                <a:gd name="connsiteX4" fmla="*/ 26561 w 35414"/>
                <a:gd name="connsiteY4" fmla="*/ 1518 h 3288"/>
                <a:gd name="connsiteX5" fmla="*/ 17707 w 35414"/>
                <a:gd name="connsiteY5" fmla="*/ 0 h 3288"/>
                <a:gd name="connsiteX6" fmla="*/ 8854 w 35414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288">
                  <a:moveTo>
                    <a:pt x="8854" y="1644"/>
                  </a:moveTo>
                  <a:lnTo>
                    <a:pt x="0" y="3288"/>
                  </a:lnTo>
                  <a:lnTo>
                    <a:pt x="17707" y="3162"/>
                  </a:lnTo>
                  <a:lnTo>
                    <a:pt x="35414" y="3162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E117DAAA-06A8-AC95-A663-A146FB513138}"/>
                </a:ext>
              </a:extLst>
            </p:cNvPr>
            <p:cNvSpPr/>
            <p:nvPr/>
          </p:nvSpPr>
          <p:spPr>
            <a:xfrm>
              <a:off x="10241603" y="6410924"/>
              <a:ext cx="30607" cy="5447"/>
            </a:xfrm>
            <a:custGeom>
              <a:avLst/>
              <a:gdLst>
                <a:gd name="connsiteX0" fmla="*/ 0 w 30607"/>
                <a:gd name="connsiteY0" fmla="*/ 1147 h 5447"/>
                <a:gd name="connsiteX1" fmla="*/ 15304 w 30607"/>
                <a:gd name="connsiteY1" fmla="*/ 3803 h 5447"/>
                <a:gd name="connsiteX2" fmla="*/ 30607 w 30607"/>
                <a:gd name="connsiteY2" fmla="*/ 5447 h 5447"/>
                <a:gd name="connsiteX3" fmla="*/ 21122 w 30607"/>
                <a:gd name="connsiteY3" fmla="*/ 2665 h 5447"/>
                <a:gd name="connsiteX4" fmla="*/ 5818 w 30607"/>
                <a:gd name="connsiteY4" fmla="*/ 9 h 5447"/>
                <a:gd name="connsiteX5" fmla="*/ 0 w 30607"/>
                <a:gd name="connsiteY5" fmla="*/ 1147 h 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447">
                  <a:moveTo>
                    <a:pt x="0" y="1147"/>
                  </a:moveTo>
                  <a:cubicBezTo>
                    <a:pt x="0" y="1147"/>
                    <a:pt x="6956" y="2918"/>
                    <a:pt x="15304" y="3803"/>
                  </a:cubicBezTo>
                  <a:lnTo>
                    <a:pt x="30607" y="5447"/>
                  </a:lnTo>
                  <a:lnTo>
                    <a:pt x="21122" y="2665"/>
                  </a:lnTo>
                  <a:cubicBezTo>
                    <a:pt x="15936" y="1147"/>
                    <a:pt x="8980" y="-118"/>
                    <a:pt x="5818" y="9"/>
                  </a:cubicBezTo>
                  <a:cubicBezTo>
                    <a:pt x="2656" y="9"/>
                    <a:pt x="0" y="515"/>
                    <a:pt x="0" y="1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058F0B76-8936-9B1B-FF3D-4792F04C9EB9}"/>
                </a:ext>
              </a:extLst>
            </p:cNvPr>
            <p:cNvSpPr/>
            <p:nvPr/>
          </p:nvSpPr>
          <p:spPr>
            <a:xfrm>
              <a:off x="9387249" y="645494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AFDAB5BA-ECF3-3BBD-4345-8416A610B1C4}"/>
                </a:ext>
              </a:extLst>
            </p:cNvPr>
            <p:cNvSpPr/>
            <p:nvPr/>
          </p:nvSpPr>
          <p:spPr>
            <a:xfrm>
              <a:off x="9559132" y="6430673"/>
              <a:ext cx="112437" cy="21112"/>
            </a:xfrm>
            <a:custGeom>
              <a:avLst/>
              <a:gdLst>
                <a:gd name="connsiteX0" fmla="*/ 0 w 112437"/>
                <a:gd name="connsiteY0" fmla="*/ 117 h 21112"/>
                <a:gd name="connsiteX1" fmla="*/ 26813 w 112437"/>
                <a:gd name="connsiteY1" fmla="*/ 4544 h 21112"/>
                <a:gd name="connsiteX2" fmla="*/ 53626 w 112437"/>
                <a:gd name="connsiteY2" fmla="*/ 7706 h 21112"/>
                <a:gd name="connsiteX3" fmla="*/ 47302 w 112437"/>
                <a:gd name="connsiteY3" fmla="*/ 9476 h 21112"/>
                <a:gd name="connsiteX4" fmla="*/ 40852 w 112437"/>
                <a:gd name="connsiteY4" fmla="*/ 11247 h 21112"/>
                <a:gd name="connsiteX5" fmla="*/ 68424 w 112437"/>
                <a:gd name="connsiteY5" fmla="*/ 16179 h 21112"/>
                <a:gd name="connsiteX6" fmla="*/ 95869 w 112437"/>
                <a:gd name="connsiteY6" fmla="*/ 21112 h 21112"/>
                <a:gd name="connsiteX7" fmla="*/ 87016 w 112437"/>
                <a:gd name="connsiteY7" fmla="*/ 14409 h 21112"/>
                <a:gd name="connsiteX8" fmla="*/ 78163 w 112437"/>
                <a:gd name="connsiteY8" fmla="*/ 7706 h 21112"/>
                <a:gd name="connsiteX9" fmla="*/ 95364 w 112437"/>
                <a:gd name="connsiteY9" fmla="*/ 9982 h 21112"/>
                <a:gd name="connsiteX10" fmla="*/ 112438 w 112437"/>
                <a:gd name="connsiteY10" fmla="*/ 12259 h 21112"/>
                <a:gd name="connsiteX11" fmla="*/ 93973 w 112437"/>
                <a:gd name="connsiteY11" fmla="*/ 7706 h 21112"/>
                <a:gd name="connsiteX12" fmla="*/ 75507 w 112437"/>
                <a:gd name="connsiteY12" fmla="*/ 3152 h 21112"/>
                <a:gd name="connsiteX13" fmla="*/ 60961 w 112437"/>
                <a:gd name="connsiteY13" fmla="*/ 3785 h 21112"/>
                <a:gd name="connsiteX14" fmla="*/ 46290 w 112437"/>
                <a:gd name="connsiteY14" fmla="*/ 4417 h 21112"/>
                <a:gd name="connsiteX15" fmla="*/ 23145 w 112437"/>
                <a:gd name="connsiteY15" fmla="*/ 1761 h 21112"/>
                <a:gd name="connsiteX16" fmla="*/ 0 w 112437"/>
                <a:gd name="connsiteY16" fmla="*/ 244 h 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437" h="21112">
                  <a:moveTo>
                    <a:pt x="0" y="117"/>
                  </a:moveTo>
                  <a:cubicBezTo>
                    <a:pt x="0" y="749"/>
                    <a:pt x="12015" y="2773"/>
                    <a:pt x="26813" y="4544"/>
                  </a:cubicBezTo>
                  <a:lnTo>
                    <a:pt x="53626" y="7706"/>
                  </a:lnTo>
                  <a:lnTo>
                    <a:pt x="47302" y="9476"/>
                  </a:lnTo>
                  <a:lnTo>
                    <a:pt x="40852" y="11247"/>
                  </a:lnTo>
                  <a:lnTo>
                    <a:pt x="68424" y="16179"/>
                  </a:lnTo>
                  <a:lnTo>
                    <a:pt x="95869" y="21112"/>
                  </a:lnTo>
                  <a:lnTo>
                    <a:pt x="87016" y="14409"/>
                  </a:lnTo>
                  <a:lnTo>
                    <a:pt x="78163" y="7706"/>
                  </a:lnTo>
                  <a:lnTo>
                    <a:pt x="95364" y="9982"/>
                  </a:lnTo>
                  <a:lnTo>
                    <a:pt x="112438" y="12259"/>
                  </a:lnTo>
                  <a:lnTo>
                    <a:pt x="93973" y="7706"/>
                  </a:lnTo>
                  <a:lnTo>
                    <a:pt x="75507" y="3152"/>
                  </a:lnTo>
                  <a:lnTo>
                    <a:pt x="60961" y="3785"/>
                  </a:lnTo>
                  <a:lnTo>
                    <a:pt x="46290" y="4417"/>
                  </a:lnTo>
                  <a:lnTo>
                    <a:pt x="23145" y="1761"/>
                  </a:lnTo>
                  <a:cubicBezTo>
                    <a:pt x="10370" y="244"/>
                    <a:pt x="0" y="-389"/>
                    <a:pt x="0" y="24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3164DE66-6F85-2363-2766-90B3A1985EC0}"/>
                </a:ext>
              </a:extLst>
            </p:cNvPr>
            <p:cNvSpPr/>
            <p:nvPr/>
          </p:nvSpPr>
          <p:spPr>
            <a:xfrm>
              <a:off x="10308004" y="6432434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4 w 13406"/>
                <a:gd name="connsiteY1" fmla="*/ 0 h 2403"/>
                <a:gd name="connsiteX2" fmla="*/ 13407 w 13406"/>
                <a:gd name="connsiteY2" fmla="*/ 1138 h 2403"/>
                <a:gd name="connsiteX3" fmla="*/ 6704 w 13406"/>
                <a:gd name="connsiteY3" fmla="*/ 2403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632"/>
                    <a:pt x="3035" y="0"/>
                    <a:pt x="6704" y="0"/>
                  </a:cubicBezTo>
                  <a:cubicBezTo>
                    <a:pt x="10371" y="0"/>
                    <a:pt x="13407" y="506"/>
                    <a:pt x="13407" y="1138"/>
                  </a:cubicBezTo>
                  <a:cubicBezTo>
                    <a:pt x="13407" y="1770"/>
                    <a:pt x="10371" y="2403"/>
                    <a:pt x="6704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7F132B0-ABAF-3D4B-5E76-ADB0B734DA47}"/>
                </a:ext>
              </a:extLst>
            </p:cNvPr>
            <p:cNvSpPr/>
            <p:nvPr/>
          </p:nvSpPr>
          <p:spPr>
            <a:xfrm>
              <a:off x="10321284" y="6427501"/>
              <a:ext cx="13154" cy="2403"/>
            </a:xfrm>
            <a:custGeom>
              <a:avLst/>
              <a:gdLst>
                <a:gd name="connsiteX0" fmla="*/ 0 w 13154"/>
                <a:gd name="connsiteY0" fmla="*/ 1265 h 2403"/>
                <a:gd name="connsiteX1" fmla="*/ 6577 w 13154"/>
                <a:gd name="connsiteY1" fmla="*/ 0 h 2403"/>
                <a:gd name="connsiteX2" fmla="*/ 13154 w 13154"/>
                <a:gd name="connsiteY2" fmla="*/ 1138 h 2403"/>
                <a:gd name="connsiteX3" fmla="*/ 6577 w 13154"/>
                <a:gd name="connsiteY3" fmla="*/ 2403 h 2403"/>
                <a:gd name="connsiteX4" fmla="*/ 0 w 13154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265"/>
                  </a:moveTo>
                  <a:cubicBezTo>
                    <a:pt x="0" y="633"/>
                    <a:pt x="2910" y="0"/>
                    <a:pt x="6577" y="0"/>
                  </a:cubicBezTo>
                  <a:cubicBezTo>
                    <a:pt x="10245" y="0"/>
                    <a:pt x="13154" y="506"/>
                    <a:pt x="13154" y="1138"/>
                  </a:cubicBezTo>
                  <a:cubicBezTo>
                    <a:pt x="13154" y="1771"/>
                    <a:pt x="10245" y="2403"/>
                    <a:pt x="6577" y="2403"/>
                  </a:cubicBezTo>
                  <a:cubicBezTo>
                    <a:pt x="2910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98645378-EB02-3CC7-199D-222B3E850C74}"/>
                </a:ext>
              </a:extLst>
            </p:cNvPr>
            <p:cNvSpPr/>
            <p:nvPr/>
          </p:nvSpPr>
          <p:spPr>
            <a:xfrm>
              <a:off x="10281444" y="6415612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619E55D-D8A2-20A7-E5D3-FC67BEECA537}"/>
                </a:ext>
              </a:extLst>
            </p:cNvPr>
            <p:cNvSpPr/>
            <p:nvPr/>
          </p:nvSpPr>
          <p:spPr>
            <a:xfrm>
              <a:off x="9729370" y="6454441"/>
              <a:ext cx="30607" cy="5944"/>
            </a:xfrm>
            <a:custGeom>
              <a:avLst/>
              <a:gdLst>
                <a:gd name="connsiteX0" fmla="*/ 0 w 30607"/>
                <a:gd name="connsiteY0" fmla="*/ 885 h 5944"/>
                <a:gd name="connsiteX1" fmla="*/ 15304 w 30607"/>
                <a:gd name="connsiteY1" fmla="*/ 3921 h 5944"/>
                <a:gd name="connsiteX2" fmla="*/ 30607 w 30607"/>
                <a:gd name="connsiteY2" fmla="*/ 5944 h 5944"/>
                <a:gd name="connsiteX3" fmla="*/ 21122 w 30607"/>
                <a:gd name="connsiteY3" fmla="*/ 3035 h 5944"/>
                <a:gd name="connsiteX4" fmla="*/ 5818 w 30607"/>
                <a:gd name="connsiteY4" fmla="*/ 0 h 5944"/>
                <a:gd name="connsiteX5" fmla="*/ 0 w 30607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944">
                  <a:moveTo>
                    <a:pt x="0" y="885"/>
                  </a:moveTo>
                  <a:cubicBezTo>
                    <a:pt x="0" y="885"/>
                    <a:pt x="6830" y="2909"/>
                    <a:pt x="15304" y="3921"/>
                  </a:cubicBezTo>
                  <a:lnTo>
                    <a:pt x="30607" y="5944"/>
                  </a:lnTo>
                  <a:lnTo>
                    <a:pt x="21122" y="3035"/>
                  </a:lnTo>
                  <a:cubicBezTo>
                    <a:pt x="15936" y="1391"/>
                    <a:pt x="9107" y="0"/>
                    <a:pt x="5818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130EBDF-7940-A57E-88E2-DD0B39515F1F}"/>
                </a:ext>
              </a:extLst>
            </p:cNvPr>
            <p:cNvSpPr/>
            <p:nvPr/>
          </p:nvSpPr>
          <p:spPr>
            <a:xfrm>
              <a:off x="9737683" y="6447413"/>
              <a:ext cx="61376" cy="14111"/>
            </a:xfrm>
            <a:custGeom>
              <a:avLst/>
              <a:gdLst>
                <a:gd name="connsiteX0" fmla="*/ 161 w 61376"/>
                <a:gd name="connsiteY0" fmla="*/ 72 h 14111"/>
                <a:gd name="connsiteX1" fmla="*/ 29125 w 61376"/>
                <a:gd name="connsiteY1" fmla="*/ 7534 h 14111"/>
                <a:gd name="connsiteX2" fmla="*/ 61376 w 61376"/>
                <a:gd name="connsiteY2" fmla="*/ 14111 h 14111"/>
                <a:gd name="connsiteX3" fmla="*/ 46326 w 61376"/>
                <a:gd name="connsiteY3" fmla="*/ 8546 h 14111"/>
                <a:gd name="connsiteX4" fmla="*/ 17236 w 61376"/>
                <a:gd name="connsiteY4" fmla="*/ 1210 h 14111"/>
                <a:gd name="connsiteX5" fmla="*/ 35 w 61376"/>
                <a:gd name="connsiteY5" fmla="*/ 198 h 1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76" h="14111">
                  <a:moveTo>
                    <a:pt x="161" y="72"/>
                  </a:moveTo>
                  <a:cubicBezTo>
                    <a:pt x="-1609" y="452"/>
                    <a:pt x="11418" y="3867"/>
                    <a:pt x="29125" y="7534"/>
                  </a:cubicBezTo>
                  <a:lnTo>
                    <a:pt x="61376" y="14111"/>
                  </a:lnTo>
                  <a:lnTo>
                    <a:pt x="46326" y="8546"/>
                  </a:lnTo>
                  <a:cubicBezTo>
                    <a:pt x="38104" y="5510"/>
                    <a:pt x="24951" y="2222"/>
                    <a:pt x="17236" y="1210"/>
                  </a:cubicBezTo>
                  <a:cubicBezTo>
                    <a:pt x="9521" y="198"/>
                    <a:pt x="1805" y="-307"/>
                    <a:pt x="35" y="19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1DB4FAE3-4C91-A811-78F1-803A15322A0F}"/>
                </a:ext>
              </a:extLst>
            </p:cNvPr>
            <p:cNvSpPr/>
            <p:nvPr/>
          </p:nvSpPr>
          <p:spPr>
            <a:xfrm>
              <a:off x="9444543" y="6420545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0C1DA50C-46C2-E65F-A4F0-99289CFF74CF}"/>
                </a:ext>
              </a:extLst>
            </p:cNvPr>
            <p:cNvSpPr/>
            <p:nvPr/>
          </p:nvSpPr>
          <p:spPr>
            <a:xfrm>
              <a:off x="9314778" y="644154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28C58764-159A-B012-4C70-4A1AD6A120AF}"/>
                </a:ext>
              </a:extLst>
            </p:cNvPr>
            <p:cNvSpPr/>
            <p:nvPr/>
          </p:nvSpPr>
          <p:spPr>
            <a:xfrm>
              <a:off x="9664740" y="6446726"/>
              <a:ext cx="13279" cy="2402"/>
            </a:xfrm>
            <a:custGeom>
              <a:avLst/>
              <a:gdLst>
                <a:gd name="connsiteX0" fmla="*/ 127 w 13279"/>
                <a:gd name="connsiteY0" fmla="*/ 1012 h 2402"/>
                <a:gd name="connsiteX1" fmla="*/ 6703 w 13279"/>
                <a:gd name="connsiteY1" fmla="*/ 2403 h 2402"/>
                <a:gd name="connsiteX2" fmla="*/ 13280 w 13279"/>
                <a:gd name="connsiteY2" fmla="*/ 1391 h 2402"/>
                <a:gd name="connsiteX3" fmla="*/ 6703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127" y="1012"/>
                  </a:moveTo>
                  <a:cubicBezTo>
                    <a:pt x="127" y="1644"/>
                    <a:pt x="3162" y="2276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5914C6D0-F8D8-D677-0218-31A118BC9F51}"/>
                </a:ext>
              </a:extLst>
            </p:cNvPr>
            <p:cNvSpPr/>
            <p:nvPr/>
          </p:nvSpPr>
          <p:spPr>
            <a:xfrm>
              <a:off x="9341717" y="6440781"/>
              <a:ext cx="25547" cy="12647"/>
            </a:xfrm>
            <a:custGeom>
              <a:avLst/>
              <a:gdLst>
                <a:gd name="connsiteX0" fmla="*/ 0 w 25547"/>
                <a:gd name="connsiteY0" fmla="*/ 2403 h 12647"/>
                <a:gd name="connsiteX1" fmla="*/ 12774 w 25547"/>
                <a:gd name="connsiteY1" fmla="*/ 8727 h 12647"/>
                <a:gd name="connsiteX2" fmla="*/ 25548 w 25547"/>
                <a:gd name="connsiteY2" fmla="*/ 12648 h 12647"/>
                <a:gd name="connsiteX3" fmla="*/ 25548 w 25547"/>
                <a:gd name="connsiteY3" fmla="*/ 10245 h 12647"/>
                <a:gd name="connsiteX4" fmla="*/ 12900 w 25547"/>
                <a:gd name="connsiteY4" fmla="*/ 3921 h 12647"/>
                <a:gd name="connsiteX5" fmla="*/ 126 w 25547"/>
                <a:gd name="connsiteY5" fmla="*/ 0 h 12647"/>
                <a:gd name="connsiteX6" fmla="*/ 126 w 25547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7" h="12647">
                  <a:moveTo>
                    <a:pt x="0" y="2403"/>
                  </a:moveTo>
                  <a:cubicBezTo>
                    <a:pt x="0" y="3794"/>
                    <a:pt x="5691" y="6577"/>
                    <a:pt x="12774" y="8727"/>
                  </a:cubicBezTo>
                  <a:lnTo>
                    <a:pt x="25548" y="12648"/>
                  </a:lnTo>
                  <a:lnTo>
                    <a:pt x="25548" y="10245"/>
                  </a:lnTo>
                  <a:cubicBezTo>
                    <a:pt x="25548" y="8979"/>
                    <a:pt x="19983" y="6071"/>
                    <a:pt x="12900" y="3921"/>
                  </a:cubicBezTo>
                  <a:lnTo>
                    <a:pt x="126" y="0"/>
                  </a:lnTo>
                  <a:lnTo>
                    <a:pt x="126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C2A6586C-92BC-0237-0AD9-120996C7B315}"/>
                </a:ext>
              </a:extLst>
            </p:cNvPr>
            <p:cNvSpPr/>
            <p:nvPr/>
          </p:nvSpPr>
          <p:spPr>
            <a:xfrm>
              <a:off x="9354112" y="6461903"/>
              <a:ext cx="13153" cy="2422"/>
            </a:xfrm>
            <a:custGeom>
              <a:avLst/>
              <a:gdLst>
                <a:gd name="connsiteX0" fmla="*/ 0 w 13153"/>
                <a:gd name="connsiteY0" fmla="*/ 1012 h 2422"/>
                <a:gd name="connsiteX1" fmla="*/ 6577 w 13153"/>
                <a:gd name="connsiteY1" fmla="*/ 2403 h 2422"/>
                <a:gd name="connsiteX2" fmla="*/ 13153 w 13153"/>
                <a:gd name="connsiteY2" fmla="*/ 1391 h 2422"/>
                <a:gd name="connsiteX3" fmla="*/ 6577 w 13153"/>
                <a:gd name="connsiteY3" fmla="*/ 0 h 2422"/>
                <a:gd name="connsiteX4" fmla="*/ 0 w 13153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D511D3EE-1FF5-C40D-BDE6-CFD143A774DC}"/>
                </a:ext>
              </a:extLst>
            </p:cNvPr>
            <p:cNvSpPr/>
            <p:nvPr/>
          </p:nvSpPr>
          <p:spPr>
            <a:xfrm>
              <a:off x="9710272" y="6451785"/>
              <a:ext cx="17707" cy="6450"/>
            </a:xfrm>
            <a:custGeom>
              <a:avLst/>
              <a:gdLst>
                <a:gd name="connsiteX0" fmla="*/ 0 w 17707"/>
                <a:gd name="connsiteY0" fmla="*/ 3162 h 6450"/>
                <a:gd name="connsiteX1" fmla="*/ 0 w 17707"/>
                <a:gd name="connsiteY1" fmla="*/ 6450 h 6450"/>
                <a:gd name="connsiteX2" fmla="*/ 8854 w 17707"/>
                <a:gd name="connsiteY2" fmla="*/ 4933 h 6450"/>
                <a:gd name="connsiteX3" fmla="*/ 17707 w 17707"/>
                <a:gd name="connsiteY3" fmla="*/ 3541 h 6450"/>
                <a:gd name="connsiteX4" fmla="*/ 8854 w 17707"/>
                <a:gd name="connsiteY4" fmla="*/ 1771 h 6450"/>
                <a:gd name="connsiteX5" fmla="*/ 127 w 17707"/>
                <a:gd name="connsiteY5" fmla="*/ 0 h 6450"/>
                <a:gd name="connsiteX6" fmla="*/ 0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162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7" y="3541"/>
                  </a:lnTo>
                  <a:lnTo>
                    <a:pt x="8854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B8E244FF-EB5E-8A41-7CE8-537B6911AF9F}"/>
                </a:ext>
              </a:extLst>
            </p:cNvPr>
            <p:cNvSpPr/>
            <p:nvPr/>
          </p:nvSpPr>
          <p:spPr>
            <a:xfrm>
              <a:off x="10400586" y="6418774"/>
              <a:ext cx="17832" cy="6450"/>
            </a:xfrm>
            <a:custGeom>
              <a:avLst/>
              <a:gdLst>
                <a:gd name="connsiteX0" fmla="*/ 127 w 17832"/>
                <a:gd name="connsiteY0" fmla="*/ 3289 h 6450"/>
                <a:gd name="connsiteX1" fmla="*/ 127 w 17832"/>
                <a:gd name="connsiteY1" fmla="*/ 6450 h 6450"/>
                <a:gd name="connsiteX2" fmla="*/ 8980 w 17832"/>
                <a:gd name="connsiteY2" fmla="*/ 4806 h 6450"/>
                <a:gd name="connsiteX3" fmla="*/ 17833 w 17832"/>
                <a:gd name="connsiteY3" fmla="*/ 3036 h 6450"/>
                <a:gd name="connsiteX4" fmla="*/ 8854 w 17832"/>
                <a:gd name="connsiteY4" fmla="*/ 1518 h 6450"/>
                <a:gd name="connsiteX5" fmla="*/ 0 w 17832"/>
                <a:gd name="connsiteY5" fmla="*/ 0 h 6450"/>
                <a:gd name="connsiteX6" fmla="*/ 127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7" y="3289"/>
                  </a:moveTo>
                  <a:lnTo>
                    <a:pt x="127" y="6450"/>
                  </a:lnTo>
                  <a:lnTo>
                    <a:pt x="8980" y="4806"/>
                  </a:lnTo>
                  <a:lnTo>
                    <a:pt x="17833" y="3036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89DD110B-6CA8-96C2-C080-CB670A108F5E}"/>
                </a:ext>
              </a:extLst>
            </p:cNvPr>
            <p:cNvSpPr/>
            <p:nvPr/>
          </p:nvSpPr>
          <p:spPr>
            <a:xfrm>
              <a:off x="10418166" y="6402459"/>
              <a:ext cx="94984" cy="11888"/>
            </a:xfrm>
            <a:custGeom>
              <a:avLst/>
              <a:gdLst>
                <a:gd name="connsiteX0" fmla="*/ 0 w 94984"/>
                <a:gd name="connsiteY0" fmla="*/ 3541 h 11888"/>
                <a:gd name="connsiteX1" fmla="*/ 13786 w 94984"/>
                <a:gd name="connsiteY1" fmla="*/ 9486 h 11888"/>
                <a:gd name="connsiteX2" fmla="*/ 27445 w 94984"/>
                <a:gd name="connsiteY2" fmla="*/ 11889 h 11888"/>
                <a:gd name="connsiteX3" fmla="*/ 61215 w 94984"/>
                <a:gd name="connsiteY3" fmla="*/ 11383 h 11888"/>
                <a:gd name="connsiteX4" fmla="*/ 94985 w 94984"/>
                <a:gd name="connsiteY4" fmla="*/ 10877 h 11888"/>
                <a:gd name="connsiteX5" fmla="*/ 68551 w 94984"/>
                <a:gd name="connsiteY5" fmla="*/ 9106 h 11888"/>
                <a:gd name="connsiteX6" fmla="*/ 42117 w 94984"/>
                <a:gd name="connsiteY6" fmla="*/ 7336 h 11888"/>
                <a:gd name="connsiteX7" fmla="*/ 61973 w 94984"/>
                <a:gd name="connsiteY7" fmla="*/ 6830 h 11888"/>
                <a:gd name="connsiteX8" fmla="*/ 81831 w 94984"/>
                <a:gd name="connsiteY8" fmla="*/ 6324 h 11888"/>
                <a:gd name="connsiteX9" fmla="*/ 48567 w 94984"/>
                <a:gd name="connsiteY9" fmla="*/ 3162 h 11888"/>
                <a:gd name="connsiteX10" fmla="*/ 7715 w 94984"/>
                <a:gd name="connsiteY10" fmla="*/ 0 h 11888"/>
                <a:gd name="connsiteX11" fmla="*/ 0 w 94984"/>
                <a:gd name="connsiteY11" fmla="*/ 3541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984" h="11888">
                  <a:moveTo>
                    <a:pt x="0" y="3541"/>
                  </a:moveTo>
                  <a:cubicBezTo>
                    <a:pt x="0" y="5438"/>
                    <a:pt x="6197" y="8094"/>
                    <a:pt x="13786" y="9486"/>
                  </a:cubicBezTo>
                  <a:lnTo>
                    <a:pt x="27445" y="11889"/>
                  </a:lnTo>
                  <a:lnTo>
                    <a:pt x="61215" y="11383"/>
                  </a:lnTo>
                  <a:lnTo>
                    <a:pt x="94985" y="10877"/>
                  </a:lnTo>
                  <a:lnTo>
                    <a:pt x="68551" y="9106"/>
                  </a:lnTo>
                  <a:lnTo>
                    <a:pt x="42117" y="7336"/>
                  </a:lnTo>
                  <a:lnTo>
                    <a:pt x="61973" y="6830"/>
                  </a:lnTo>
                  <a:lnTo>
                    <a:pt x="81831" y="6324"/>
                  </a:lnTo>
                  <a:lnTo>
                    <a:pt x="48567" y="3162"/>
                  </a:lnTo>
                  <a:cubicBezTo>
                    <a:pt x="30354" y="1391"/>
                    <a:pt x="11889" y="0"/>
                    <a:pt x="7715" y="0"/>
                  </a:cubicBezTo>
                  <a:cubicBezTo>
                    <a:pt x="3414" y="0"/>
                    <a:pt x="0" y="1644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015C3D79-7374-14D0-BD9F-01E77D5EB48B}"/>
                </a:ext>
              </a:extLst>
            </p:cNvPr>
            <p:cNvSpPr/>
            <p:nvPr/>
          </p:nvSpPr>
          <p:spPr>
            <a:xfrm>
              <a:off x="10427020" y="6407138"/>
              <a:ext cx="30607" cy="5311"/>
            </a:xfrm>
            <a:custGeom>
              <a:avLst/>
              <a:gdLst>
                <a:gd name="connsiteX0" fmla="*/ 0 w 30607"/>
                <a:gd name="connsiteY0" fmla="*/ 1138 h 5311"/>
                <a:gd name="connsiteX1" fmla="*/ 5817 w 30607"/>
                <a:gd name="connsiteY1" fmla="*/ 0 h 5311"/>
                <a:gd name="connsiteX2" fmla="*/ 21122 w 30607"/>
                <a:gd name="connsiteY2" fmla="*/ 2656 h 5311"/>
                <a:gd name="connsiteX3" fmla="*/ 30607 w 30607"/>
                <a:gd name="connsiteY3" fmla="*/ 5312 h 5311"/>
                <a:gd name="connsiteX4" fmla="*/ 15303 w 30607"/>
                <a:gd name="connsiteY4" fmla="*/ 3794 h 5311"/>
                <a:gd name="connsiteX5" fmla="*/ 0 w 30607"/>
                <a:gd name="connsiteY5" fmla="*/ 113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311">
                  <a:moveTo>
                    <a:pt x="0" y="1138"/>
                  </a:moveTo>
                  <a:cubicBezTo>
                    <a:pt x="0" y="1138"/>
                    <a:pt x="2656" y="0"/>
                    <a:pt x="5817" y="0"/>
                  </a:cubicBezTo>
                  <a:cubicBezTo>
                    <a:pt x="9106" y="0"/>
                    <a:pt x="15936" y="1138"/>
                    <a:pt x="21122" y="2656"/>
                  </a:cubicBezTo>
                  <a:lnTo>
                    <a:pt x="30607" y="5312"/>
                  </a:lnTo>
                  <a:lnTo>
                    <a:pt x="15303" y="3794"/>
                  </a:lnTo>
                  <a:cubicBezTo>
                    <a:pt x="6830" y="2909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8770B1F-A7E4-3D12-E7F3-BAFE4F7A1457}"/>
                </a:ext>
              </a:extLst>
            </p:cNvPr>
            <p:cNvSpPr/>
            <p:nvPr/>
          </p:nvSpPr>
          <p:spPr>
            <a:xfrm>
              <a:off x="10427272" y="6431398"/>
              <a:ext cx="26560" cy="5209"/>
            </a:xfrm>
            <a:custGeom>
              <a:avLst/>
              <a:gdLst>
                <a:gd name="connsiteX0" fmla="*/ 0 w 26560"/>
                <a:gd name="connsiteY0" fmla="*/ 2680 h 5209"/>
                <a:gd name="connsiteX1" fmla="*/ 0 w 26560"/>
                <a:gd name="connsiteY1" fmla="*/ 5210 h 5209"/>
                <a:gd name="connsiteX2" fmla="*/ 13280 w 26560"/>
                <a:gd name="connsiteY2" fmla="*/ 3565 h 5209"/>
                <a:gd name="connsiteX3" fmla="*/ 26561 w 26560"/>
                <a:gd name="connsiteY3" fmla="*/ 910 h 5209"/>
                <a:gd name="connsiteX4" fmla="*/ 13280 w 26560"/>
                <a:gd name="connsiteY4" fmla="*/ 24 h 5209"/>
                <a:gd name="connsiteX5" fmla="*/ 0 w 26560"/>
                <a:gd name="connsiteY5" fmla="*/ 24 h 5209"/>
                <a:gd name="connsiteX6" fmla="*/ 0 w 26560"/>
                <a:gd name="connsiteY6" fmla="*/ 2680 h 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209">
                  <a:moveTo>
                    <a:pt x="0" y="2680"/>
                  </a:moveTo>
                  <a:lnTo>
                    <a:pt x="0" y="5210"/>
                  </a:lnTo>
                  <a:cubicBezTo>
                    <a:pt x="0" y="5210"/>
                    <a:pt x="13280" y="3565"/>
                    <a:pt x="13280" y="3565"/>
                  </a:cubicBezTo>
                  <a:cubicBezTo>
                    <a:pt x="20616" y="2680"/>
                    <a:pt x="26561" y="1416"/>
                    <a:pt x="26561" y="910"/>
                  </a:cubicBezTo>
                  <a:cubicBezTo>
                    <a:pt x="26561" y="277"/>
                    <a:pt x="20489" y="-102"/>
                    <a:pt x="13280" y="24"/>
                  </a:cubicBezTo>
                  <a:lnTo>
                    <a:pt x="0" y="24"/>
                  </a:lnTo>
                  <a:cubicBezTo>
                    <a:pt x="0" y="24"/>
                    <a:pt x="0" y="2680"/>
                    <a:pt x="0" y="268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40DB7E57-8A3F-A8D4-EE16-04E461F48FED}"/>
                </a:ext>
              </a:extLst>
            </p:cNvPr>
            <p:cNvSpPr/>
            <p:nvPr/>
          </p:nvSpPr>
          <p:spPr>
            <a:xfrm>
              <a:off x="9573044" y="6449615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577 w 13279"/>
                <a:gd name="connsiteY3" fmla="*/ 20 h 2422"/>
                <a:gd name="connsiteX4" fmla="*/ 0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5"/>
                    <a:pt x="6577" y="20"/>
                  </a:cubicBezTo>
                  <a:cubicBezTo>
                    <a:pt x="2909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B7881AA3-D118-3C70-B2B6-A766B9B3B5DF}"/>
                </a:ext>
              </a:extLst>
            </p:cNvPr>
            <p:cNvSpPr/>
            <p:nvPr/>
          </p:nvSpPr>
          <p:spPr>
            <a:xfrm>
              <a:off x="9650322" y="6444069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577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A44456E-BE5C-476F-922E-D471623C4745}"/>
                </a:ext>
              </a:extLst>
            </p:cNvPr>
            <p:cNvSpPr/>
            <p:nvPr/>
          </p:nvSpPr>
          <p:spPr>
            <a:xfrm>
              <a:off x="9402805" y="6457603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782 h 3667"/>
                <a:gd name="connsiteX2" fmla="*/ 17707 w 35413"/>
                <a:gd name="connsiteY2" fmla="*/ 3288 h 3667"/>
                <a:gd name="connsiteX3" fmla="*/ 35414 w 35413"/>
                <a:gd name="connsiteY3" fmla="*/ 3668 h 3667"/>
                <a:gd name="connsiteX4" fmla="*/ 26561 w 35413"/>
                <a:gd name="connsiteY4" fmla="*/ 1897 h 3667"/>
                <a:gd name="connsiteX5" fmla="*/ 17834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782"/>
                  </a:lnTo>
                  <a:lnTo>
                    <a:pt x="17707" y="3288"/>
                  </a:lnTo>
                  <a:lnTo>
                    <a:pt x="35414" y="3668"/>
                  </a:lnTo>
                  <a:lnTo>
                    <a:pt x="26561" y="1897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9A265862-8387-1AF9-B22D-D936825D0523}"/>
                </a:ext>
              </a:extLst>
            </p:cNvPr>
            <p:cNvSpPr/>
            <p:nvPr/>
          </p:nvSpPr>
          <p:spPr>
            <a:xfrm>
              <a:off x="9447452" y="6439896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81F967E0-E05B-FAF9-FEC5-B8E9A1D75B78}"/>
                </a:ext>
              </a:extLst>
            </p:cNvPr>
            <p:cNvSpPr/>
            <p:nvPr/>
          </p:nvSpPr>
          <p:spPr>
            <a:xfrm>
              <a:off x="9626165" y="644596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A2EEACFA-ED66-F0F1-8E4C-B5647A5AB0E8}"/>
                </a:ext>
              </a:extLst>
            </p:cNvPr>
            <p:cNvSpPr/>
            <p:nvPr/>
          </p:nvSpPr>
          <p:spPr>
            <a:xfrm>
              <a:off x="9474012" y="644052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1C07228-AB1A-6443-7F7A-932A3A779AFB}"/>
                </a:ext>
              </a:extLst>
            </p:cNvPr>
            <p:cNvSpPr/>
            <p:nvPr/>
          </p:nvSpPr>
          <p:spPr>
            <a:xfrm>
              <a:off x="9652598" y="644406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CF4A81DD-27B8-8AD2-1C1E-A23CF18D3AD9}"/>
                </a:ext>
              </a:extLst>
            </p:cNvPr>
            <p:cNvSpPr/>
            <p:nvPr/>
          </p:nvSpPr>
          <p:spPr>
            <a:xfrm>
              <a:off x="10515554" y="6420165"/>
              <a:ext cx="50843" cy="3161"/>
            </a:xfrm>
            <a:custGeom>
              <a:avLst/>
              <a:gdLst>
                <a:gd name="connsiteX0" fmla="*/ 7968 w 50843"/>
                <a:gd name="connsiteY0" fmla="*/ 1644 h 3161"/>
                <a:gd name="connsiteX1" fmla="*/ 0 w 50843"/>
                <a:gd name="connsiteY1" fmla="*/ 3162 h 3161"/>
                <a:gd name="connsiteX2" fmla="*/ 25421 w 50843"/>
                <a:gd name="connsiteY2" fmla="*/ 2656 h 3161"/>
                <a:gd name="connsiteX3" fmla="*/ 50843 w 50843"/>
                <a:gd name="connsiteY3" fmla="*/ 2150 h 3161"/>
                <a:gd name="connsiteX4" fmla="*/ 33389 w 50843"/>
                <a:gd name="connsiteY4" fmla="*/ 1138 h 3161"/>
                <a:gd name="connsiteX5" fmla="*/ 15936 w 50843"/>
                <a:gd name="connsiteY5" fmla="*/ 0 h 3161"/>
                <a:gd name="connsiteX6" fmla="*/ 7968 w 50843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161">
                  <a:moveTo>
                    <a:pt x="7968" y="1644"/>
                  </a:moveTo>
                  <a:lnTo>
                    <a:pt x="0" y="3162"/>
                  </a:lnTo>
                  <a:lnTo>
                    <a:pt x="25421" y="2656"/>
                  </a:lnTo>
                  <a:lnTo>
                    <a:pt x="50843" y="2150"/>
                  </a:lnTo>
                  <a:lnTo>
                    <a:pt x="33389" y="1138"/>
                  </a:lnTo>
                  <a:lnTo>
                    <a:pt x="15936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0875843-CBFE-7C48-5905-BCDE93209328}"/>
                </a:ext>
              </a:extLst>
            </p:cNvPr>
            <p:cNvSpPr/>
            <p:nvPr/>
          </p:nvSpPr>
          <p:spPr>
            <a:xfrm>
              <a:off x="10531869" y="6429904"/>
              <a:ext cx="42749" cy="5312"/>
            </a:xfrm>
            <a:custGeom>
              <a:avLst/>
              <a:gdLst>
                <a:gd name="connsiteX0" fmla="*/ 8095 w 42749"/>
                <a:gd name="connsiteY0" fmla="*/ 2783 h 5312"/>
                <a:gd name="connsiteX1" fmla="*/ 0 w 42749"/>
                <a:gd name="connsiteY1" fmla="*/ 5312 h 5312"/>
                <a:gd name="connsiteX2" fmla="*/ 13280 w 42749"/>
                <a:gd name="connsiteY2" fmla="*/ 5312 h 5312"/>
                <a:gd name="connsiteX3" fmla="*/ 34655 w 42749"/>
                <a:gd name="connsiteY3" fmla="*/ 2530 h 5312"/>
                <a:gd name="connsiteX4" fmla="*/ 42749 w 42749"/>
                <a:gd name="connsiteY4" fmla="*/ 0 h 5312"/>
                <a:gd name="connsiteX5" fmla="*/ 29596 w 42749"/>
                <a:gd name="connsiteY5" fmla="*/ 0 h 5312"/>
                <a:gd name="connsiteX6" fmla="*/ 8095 w 42749"/>
                <a:gd name="connsiteY6" fmla="*/ 2783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9" h="5312">
                  <a:moveTo>
                    <a:pt x="8095" y="2783"/>
                  </a:moveTo>
                  <a:lnTo>
                    <a:pt x="0" y="5312"/>
                  </a:lnTo>
                  <a:lnTo>
                    <a:pt x="13280" y="5312"/>
                  </a:lnTo>
                  <a:cubicBezTo>
                    <a:pt x="20489" y="5059"/>
                    <a:pt x="30102" y="3921"/>
                    <a:pt x="34655" y="2530"/>
                  </a:cubicBezTo>
                  <a:lnTo>
                    <a:pt x="42749" y="0"/>
                  </a:lnTo>
                  <a:lnTo>
                    <a:pt x="29596" y="0"/>
                  </a:lnTo>
                  <a:cubicBezTo>
                    <a:pt x="22260" y="253"/>
                    <a:pt x="12648" y="1391"/>
                    <a:pt x="8095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7B5E9739-5CD2-7777-A893-94D89023BF3C}"/>
                </a:ext>
              </a:extLst>
            </p:cNvPr>
            <p:cNvSpPr/>
            <p:nvPr/>
          </p:nvSpPr>
          <p:spPr>
            <a:xfrm>
              <a:off x="10533134" y="6406126"/>
              <a:ext cx="39714" cy="7082"/>
            </a:xfrm>
            <a:custGeom>
              <a:avLst/>
              <a:gdLst>
                <a:gd name="connsiteX0" fmla="*/ 0 w 39714"/>
                <a:gd name="connsiteY0" fmla="*/ 3668 h 7082"/>
                <a:gd name="connsiteX1" fmla="*/ 0 w 39714"/>
                <a:gd name="connsiteY1" fmla="*/ 7083 h 7082"/>
                <a:gd name="connsiteX2" fmla="*/ 19857 w 39714"/>
                <a:gd name="connsiteY2" fmla="*/ 5439 h 7082"/>
                <a:gd name="connsiteX3" fmla="*/ 33896 w 39714"/>
                <a:gd name="connsiteY3" fmla="*/ 4047 h 7082"/>
                <a:gd name="connsiteX4" fmla="*/ 39714 w 39714"/>
                <a:gd name="connsiteY4" fmla="*/ 3036 h 7082"/>
                <a:gd name="connsiteX5" fmla="*/ 33896 w 39714"/>
                <a:gd name="connsiteY5" fmla="*/ 2150 h 7082"/>
                <a:gd name="connsiteX6" fmla="*/ 19857 w 39714"/>
                <a:gd name="connsiteY6" fmla="*/ 1138 h 7082"/>
                <a:gd name="connsiteX7" fmla="*/ 0 w 39714"/>
                <a:gd name="connsiteY7" fmla="*/ 0 h 7082"/>
                <a:gd name="connsiteX8" fmla="*/ 0 w 39714"/>
                <a:gd name="connsiteY8" fmla="*/ 3541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4" h="7082">
                  <a:moveTo>
                    <a:pt x="0" y="3668"/>
                  </a:moveTo>
                  <a:lnTo>
                    <a:pt x="0" y="7083"/>
                  </a:lnTo>
                  <a:cubicBezTo>
                    <a:pt x="0" y="7083"/>
                    <a:pt x="19857" y="5439"/>
                    <a:pt x="19857" y="5439"/>
                  </a:cubicBezTo>
                  <a:cubicBezTo>
                    <a:pt x="25170" y="4933"/>
                    <a:pt x="30228" y="4427"/>
                    <a:pt x="33896" y="4047"/>
                  </a:cubicBezTo>
                  <a:cubicBezTo>
                    <a:pt x="37438" y="3668"/>
                    <a:pt x="39714" y="3289"/>
                    <a:pt x="39714" y="3036"/>
                  </a:cubicBezTo>
                  <a:cubicBezTo>
                    <a:pt x="39714" y="2783"/>
                    <a:pt x="37438" y="2530"/>
                    <a:pt x="33896" y="2150"/>
                  </a:cubicBezTo>
                  <a:cubicBezTo>
                    <a:pt x="30228" y="1897"/>
                    <a:pt x="25170" y="1518"/>
                    <a:pt x="19857" y="1138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AC73B4AA-34D9-55B9-3193-7ABE3E58FBE9}"/>
                </a:ext>
              </a:extLst>
            </p:cNvPr>
            <p:cNvSpPr/>
            <p:nvPr/>
          </p:nvSpPr>
          <p:spPr>
            <a:xfrm>
              <a:off x="9580886" y="643648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BEF2192-6BA6-E300-04F0-9F0EDF80E791}"/>
                </a:ext>
              </a:extLst>
            </p:cNvPr>
            <p:cNvSpPr/>
            <p:nvPr/>
          </p:nvSpPr>
          <p:spPr>
            <a:xfrm>
              <a:off x="10572848" y="6417762"/>
              <a:ext cx="13283" cy="2403"/>
            </a:xfrm>
            <a:custGeom>
              <a:avLst/>
              <a:gdLst>
                <a:gd name="connsiteX0" fmla="*/ 127 w 13283"/>
                <a:gd name="connsiteY0" fmla="*/ 1265 h 2403"/>
                <a:gd name="connsiteX1" fmla="*/ 6704 w 13283"/>
                <a:gd name="connsiteY1" fmla="*/ 2403 h 2403"/>
                <a:gd name="connsiteX2" fmla="*/ 13280 w 13283"/>
                <a:gd name="connsiteY2" fmla="*/ 1138 h 2403"/>
                <a:gd name="connsiteX3" fmla="*/ 6577 w 13283"/>
                <a:gd name="connsiteY3" fmla="*/ 0 h 2403"/>
                <a:gd name="connsiteX4" fmla="*/ 0 w 13283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2403">
                  <a:moveTo>
                    <a:pt x="127" y="1265"/>
                  </a:moveTo>
                  <a:cubicBezTo>
                    <a:pt x="127" y="1897"/>
                    <a:pt x="3035" y="2403"/>
                    <a:pt x="6704" y="2403"/>
                  </a:cubicBezTo>
                  <a:cubicBezTo>
                    <a:pt x="10371" y="2403"/>
                    <a:pt x="13407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86C6DD2-11F9-CE77-C21C-A7DA21F97332}"/>
                </a:ext>
              </a:extLst>
            </p:cNvPr>
            <p:cNvSpPr/>
            <p:nvPr/>
          </p:nvSpPr>
          <p:spPr>
            <a:xfrm>
              <a:off x="9607825" y="6415233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127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31B36058-EA3B-2778-508E-8F07AAB0ED15}"/>
                </a:ext>
              </a:extLst>
            </p:cNvPr>
            <p:cNvSpPr/>
            <p:nvPr/>
          </p:nvSpPr>
          <p:spPr>
            <a:xfrm>
              <a:off x="10599408" y="6417383"/>
              <a:ext cx="28077" cy="4932"/>
            </a:xfrm>
            <a:custGeom>
              <a:avLst/>
              <a:gdLst>
                <a:gd name="connsiteX0" fmla="*/ 0 w 28077"/>
                <a:gd name="connsiteY0" fmla="*/ 2529 h 4932"/>
                <a:gd name="connsiteX1" fmla="*/ 0 w 28077"/>
                <a:gd name="connsiteY1" fmla="*/ 4932 h 4932"/>
                <a:gd name="connsiteX2" fmla="*/ 14039 w 28077"/>
                <a:gd name="connsiteY2" fmla="*/ 4806 h 4932"/>
                <a:gd name="connsiteX3" fmla="*/ 28078 w 28077"/>
                <a:gd name="connsiteY3" fmla="*/ 4806 h 4932"/>
                <a:gd name="connsiteX4" fmla="*/ 19856 w 28077"/>
                <a:gd name="connsiteY4" fmla="*/ 2277 h 4932"/>
                <a:gd name="connsiteX5" fmla="*/ 5817 w 28077"/>
                <a:gd name="connsiteY5" fmla="*/ 0 h 4932"/>
                <a:gd name="connsiteX6" fmla="*/ 0 w 28077"/>
                <a:gd name="connsiteY6" fmla="*/ 2529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7" h="4932">
                  <a:moveTo>
                    <a:pt x="0" y="2529"/>
                  </a:moveTo>
                  <a:lnTo>
                    <a:pt x="0" y="4932"/>
                  </a:lnTo>
                  <a:cubicBezTo>
                    <a:pt x="0" y="4932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6" y="2277"/>
                    <a:pt x="19856" y="2277"/>
                  </a:cubicBezTo>
                  <a:cubicBezTo>
                    <a:pt x="15303" y="1012"/>
                    <a:pt x="8979" y="0"/>
                    <a:pt x="5817" y="0"/>
                  </a:cubicBezTo>
                  <a:cubicBezTo>
                    <a:pt x="2529" y="0"/>
                    <a:pt x="0" y="1138"/>
                    <a:pt x="0" y="25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3BAF84C9-1229-5688-374B-0775DCD081AC}"/>
                </a:ext>
              </a:extLst>
            </p:cNvPr>
            <p:cNvSpPr/>
            <p:nvPr/>
          </p:nvSpPr>
          <p:spPr>
            <a:xfrm>
              <a:off x="9647413" y="642079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F30F82D-FF53-81E5-9054-B1E742685F4F}"/>
                </a:ext>
              </a:extLst>
            </p:cNvPr>
            <p:cNvSpPr/>
            <p:nvPr/>
          </p:nvSpPr>
          <p:spPr>
            <a:xfrm>
              <a:off x="9682953" y="6408783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C5C18C57-2E2C-617C-B1A0-A5B1BD1A9DD0}"/>
                </a:ext>
              </a:extLst>
            </p:cNvPr>
            <p:cNvSpPr/>
            <p:nvPr/>
          </p:nvSpPr>
          <p:spPr>
            <a:xfrm>
              <a:off x="9844029" y="6462535"/>
              <a:ext cx="65318" cy="16441"/>
            </a:xfrm>
            <a:custGeom>
              <a:avLst/>
              <a:gdLst>
                <a:gd name="connsiteX0" fmla="*/ 19281 w 65318"/>
                <a:gd name="connsiteY0" fmla="*/ 4427 h 16441"/>
                <a:gd name="connsiteX1" fmla="*/ 3977 w 65318"/>
                <a:gd name="connsiteY1" fmla="*/ 7842 h 16441"/>
                <a:gd name="connsiteX2" fmla="*/ 20672 w 65318"/>
                <a:gd name="connsiteY2" fmla="*/ 6577 h 16441"/>
                <a:gd name="connsiteX3" fmla="*/ 20672 w 65318"/>
                <a:gd name="connsiteY3" fmla="*/ 11510 h 16441"/>
                <a:gd name="connsiteX4" fmla="*/ 20672 w 65318"/>
                <a:gd name="connsiteY4" fmla="*/ 16442 h 16441"/>
                <a:gd name="connsiteX5" fmla="*/ 40908 w 65318"/>
                <a:gd name="connsiteY5" fmla="*/ 15304 h 16441"/>
                <a:gd name="connsiteX6" fmla="*/ 61145 w 65318"/>
                <a:gd name="connsiteY6" fmla="*/ 14165 h 16441"/>
                <a:gd name="connsiteX7" fmla="*/ 47865 w 65318"/>
                <a:gd name="connsiteY7" fmla="*/ 11130 h 16441"/>
                <a:gd name="connsiteX8" fmla="*/ 34585 w 65318"/>
                <a:gd name="connsiteY8" fmla="*/ 8095 h 16441"/>
                <a:gd name="connsiteX9" fmla="*/ 49889 w 65318"/>
                <a:gd name="connsiteY9" fmla="*/ 5438 h 16441"/>
                <a:gd name="connsiteX10" fmla="*/ 65319 w 65318"/>
                <a:gd name="connsiteY10" fmla="*/ 2783 h 16441"/>
                <a:gd name="connsiteX11" fmla="*/ 58110 w 65318"/>
                <a:gd name="connsiteY11" fmla="*/ 1392 h 16441"/>
                <a:gd name="connsiteX12" fmla="*/ 50901 w 65318"/>
                <a:gd name="connsiteY12" fmla="*/ 0 h 16441"/>
                <a:gd name="connsiteX13" fmla="*/ 19155 w 65318"/>
                <a:gd name="connsiteY13" fmla="*/ 4680 h 1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318" h="16441">
                  <a:moveTo>
                    <a:pt x="19281" y="4427"/>
                  </a:moveTo>
                  <a:cubicBezTo>
                    <a:pt x="1701" y="6956"/>
                    <a:pt x="-5003" y="8475"/>
                    <a:pt x="3977" y="7842"/>
                  </a:cubicBezTo>
                  <a:lnTo>
                    <a:pt x="20672" y="6577"/>
                  </a:lnTo>
                  <a:lnTo>
                    <a:pt x="20672" y="11510"/>
                  </a:lnTo>
                  <a:cubicBezTo>
                    <a:pt x="20672" y="11510"/>
                    <a:pt x="20672" y="16442"/>
                    <a:pt x="20672" y="16442"/>
                  </a:cubicBezTo>
                  <a:lnTo>
                    <a:pt x="40908" y="15304"/>
                  </a:lnTo>
                  <a:lnTo>
                    <a:pt x="61145" y="14165"/>
                  </a:lnTo>
                  <a:lnTo>
                    <a:pt x="47865" y="11130"/>
                  </a:lnTo>
                  <a:lnTo>
                    <a:pt x="34585" y="8095"/>
                  </a:lnTo>
                  <a:lnTo>
                    <a:pt x="49889" y="5438"/>
                  </a:lnTo>
                  <a:lnTo>
                    <a:pt x="65319" y="2783"/>
                  </a:lnTo>
                  <a:lnTo>
                    <a:pt x="58110" y="1392"/>
                  </a:lnTo>
                  <a:lnTo>
                    <a:pt x="50901" y="0"/>
                  </a:lnTo>
                  <a:lnTo>
                    <a:pt x="19155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6ECA6DB-2D66-E204-B0A6-9D05585BCE6B}"/>
                </a:ext>
              </a:extLst>
            </p:cNvPr>
            <p:cNvSpPr/>
            <p:nvPr/>
          </p:nvSpPr>
          <p:spPr>
            <a:xfrm>
              <a:off x="9573629" y="6404232"/>
              <a:ext cx="19398" cy="2568"/>
            </a:xfrm>
            <a:custGeom>
              <a:avLst/>
              <a:gdLst>
                <a:gd name="connsiteX0" fmla="*/ 19399 w 19398"/>
                <a:gd name="connsiteY0" fmla="*/ 2527 h 2568"/>
                <a:gd name="connsiteX1" fmla="*/ 19399 w 19398"/>
                <a:gd name="connsiteY1" fmla="*/ 377 h 2568"/>
                <a:gd name="connsiteX2" fmla="*/ 19399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9" y="2527"/>
                  </a:moveTo>
                  <a:cubicBezTo>
                    <a:pt x="-6530" y="3033"/>
                    <a:pt x="-6403" y="-1267"/>
                    <a:pt x="19399" y="377"/>
                  </a:cubicBezTo>
                  <a:lnTo>
                    <a:pt x="19399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7B157C2F-8E56-E60B-C8A2-9AD23F2A02DA}"/>
                </a:ext>
              </a:extLst>
            </p:cNvPr>
            <p:cNvSpPr/>
            <p:nvPr/>
          </p:nvSpPr>
          <p:spPr>
            <a:xfrm>
              <a:off x="9582055" y="6410932"/>
              <a:ext cx="55239" cy="3631"/>
            </a:xfrm>
            <a:custGeom>
              <a:avLst/>
              <a:gdLst>
                <a:gd name="connsiteX0" fmla="*/ 55239 w 55239"/>
                <a:gd name="connsiteY0" fmla="*/ 3289 h 3631"/>
                <a:gd name="connsiteX1" fmla="*/ 1992 w 55239"/>
                <a:gd name="connsiteY1" fmla="*/ 0 h 3631"/>
                <a:gd name="connsiteX2" fmla="*/ 55239 w 55239"/>
                <a:gd name="connsiteY2" fmla="*/ 1138 h 3631"/>
                <a:gd name="connsiteX3" fmla="*/ 55239 w 55239"/>
                <a:gd name="connsiteY3" fmla="*/ 3289 h 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9" h="3631">
                  <a:moveTo>
                    <a:pt x="55239" y="3289"/>
                  </a:moveTo>
                  <a:cubicBezTo>
                    <a:pt x="37406" y="4300"/>
                    <a:pt x="-10276" y="3035"/>
                    <a:pt x="1992" y="0"/>
                  </a:cubicBezTo>
                  <a:cubicBezTo>
                    <a:pt x="29691" y="1012"/>
                    <a:pt x="36773" y="-885"/>
                    <a:pt x="55239" y="1138"/>
                  </a:cubicBezTo>
                  <a:lnTo>
                    <a:pt x="55239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44E9CAC0-8141-36D8-E8B4-DEF0F3E8F4BC}"/>
                </a:ext>
              </a:extLst>
            </p:cNvPr>
            <p:cNvSpPr/>
            <p:nvPr/>
          </p:nvSpPr>
          <p:spPr>
            <a:xfrm>
              <a:off x="9583261" y="6432385"/>
              <a:ext cx="35820" cy="2002"/>
            </a:xfrm>
            <a:custGeom>
              <a:avLst/>
              <a:gdLst>
                <a:gd name="connsiteX0" fmla="*/ 281 w 35820"/>
                <a:gd name="connsiteY0" fmla="*/ 1819 h 2002"/>
                <a:gd name="connsiteX1" fmla="*/ 35821 w 35820"/>
                <a:gd name="connsiteY1" fmla="*/ 428 h 2002"/>
                <a:gd name="connsiteX2" fmla="*/ 281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19"/>
                  </a:moveTo>
                  <a:cubicBezTo>
                    <a:pt x="-2249" y="-204"/>
                    <a:pt x="12548" y="-331"/>
                    <a:pt x="35821" y="428"/>
                  </a:cubicBezTo>
                  <a:cubicBezTo>
                    <a:pt x="28105" y="1314"/>
                    <a:pt x="22414" y="2452"/>
                    <a:pt x="281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AF9BAC1D-B58D-4328-38AF-401E7133EFCB}"/>
                </a:ext>
              </a:extLst>
            </p:cNvPr>
            <p:cNvSpPr/>
            <p:nvPr/>
          </p:nvSpPr>
          <p:spPr>
            <a:xfrm>
              <a:off x="9583415" y="6440324"/>
              <a:ext cx="24613" cy="1418"/>
            </a:xfrm>
            <a:custGeom>
              <a:avLst/>
              <a:gdLst>
                <a:gd name="connsiteX0" fmla="*/ 0 w 24613"/>
                <a:gd name="connsiteY0" fmla="*/ 458 h 1418"/>
                <a:gd name="connsiteX1" fmla="*/ 0 w 24613"/>
                <a:gd name="connsiteY1" fmla="*/ 458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8"/>
                  </a:moveTo>
                  <a:cubicBezTo>
                    <a:pt x="21501" y="-1440"/>
                    <a:pt x="42496" y="3366"/>
                    <a:pt x="0" y="4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39F6C48E-56D6-DE56-5BC6-894C131779A2}"/>
                </a:ext>
              </a:extLst>
            </p:cNvPr>
            <p:cNvSpPr/>
            <p:nvPr/>
          </p:nvSpPr>
          <p:spPr>
            <a:xfrm>
              <a:off x="9583542" y="6435138"/>
              <a:ext cx="24613" cy="1418"/>
            </a:xfrm>
            <a:custGeom>
              <a:avLst/>
              <a:gdLst>
                <a:gd name="connsiteX0" fmla="*/ 0 w 24613"/>
                <a:gd name="connsiteY0" fmla="*/ 457 h 1418"/>
                <a:gd name="connsiteX1" fmla="*/ 0 w 24613"/>
                <a:gd name="connsiteY1" fmla="*/ 457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7"/>
                  </a:moveTo>
                  <a:cubicBezTo>
                    <a:pt x="21501" y="-1440"/>
                    <a:pt x="42496" y="3366"/>
                    <a:pt x="0" y="4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A1C4B6CD-7555-0482-88CD-068748F27CE4}"/>
                </a:ext>
              </a:extLst>
            </p:cNvPr>
            <p:cNvSpPr/>
            <p:nvPr/>
          </p:nvSpPr>
          <p:spPr>
            <a:xfrm>
              <a:off x="9665373" y="6413209"/>
              <a:ext cx="25564" cy="3147"/>
            </a:xfrm>
            <a:custGeom>
              <a:avLst/>
              <a:gdLst>
                <a:gd name="connsiteX0" fmla="*/ 0 w 25564"/>
                <a:gd name="connsiteY0" fmla="*/ 2909 h 3147"/>
                <a:gd name="connsiteX1" fmla="*/ 0 w 25564"/>
                <a:gd name="connsiteY1" fmla="*/ 0 h 3147"/>
                <a:gd name="connsiteX2" fmla="*/ 0 w 25564"/>
                <a:gd name="connsiteY2" fmla="*/ 2909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47">
                  <a:moveTo>
                    <a:pt x="0" y="2909"/>
                  </a:moveTo>
                  <a:lnTo>
                    <a:pt x="0" y="0"/>
                  </a:lnTo>
                  <a:cubicBezTo>
                    <a:pt x="34149" y="0"/>
                    <a:pt x="34022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8AF6A325-AC5B-2232-EFD9-EA559C32D91E}"/>
                </a:ext>
              </a:extLst>
            </p:cNvPr>
            <p:cNvSpPr/>
            <p:nvPr/>
          </p:nvSpPr>
          <p:spPr>
            <a:xfrm>
              <a:off x="9788028" y="6412982"/>
              <a:ext cx="36620" cy="3009"/>
            </a:xfrm>
            <a:custGeom>
              <a:avLst/>
              <a:gdLst>
                <a:gd name="connsiteX0" fmla="*/ 281 w 36620"/>
                <a:gd name="connsiteY0" fmla="*/ 1871 h 3009"/>
                <a:gd name="connsiteX1" fmla="*/ 35821 w 36620"/>
                <a:gd name="connsiteY1" fmla="*/ 227 h 3009"/>
                <a:gd name="connsiteX2" fmla="*/ 26967 w 36620"/>
                <a:gd name="connsiteY2" fmla="*/ 3010 h 3009"/>
                <a:gd name="connsiteX3" fmla="*/ 281 w 36620"/>
                <a:gd name="connsiteY3" fmla="*/ 1871 h 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20" h="3009">
                  <a:moveTo>
                    <a:pt x="281" y="1871"/>
                  </a:moveTo>
                  <a:cubicBezTo>
                    <a:pt x="-2249" y="-26"/>
                    <a:pt x="12548" y="-279"/>
                    <a:pt x="35821" y="227"/>
                  </a:cubicBezTo>
                  <a:cubicBezTo>
                    <a:pt x="39488" y="1745"/>
                    <a:pt x="29497" y="2124"/>
                    <a:pt x="26967" y="3010"/>
                  </a:cubicBezTo>
                  <a:cubicBezTo>
                    <a:pt x="12548" y="3010"/>
                    <a:pt x="11411" y="2124"/>
                    <a:pt x="281" y="18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60A1896A-AABD-8F0A-37A4-970CAC18645D}"/>
                </a:ext>
              </a:extLst>
            </p:cNvPr>
            <p:cNvSpPr/>
            <p:nvPr/>
          </p:nvSpPr>
          <p:spPr>
            <a:xfrm>
              <a:off x="9737258" y="6428761"/>
              <a:ext cx="35481" cy="3672"/>
            </a:xfrm>
            <a:custGeom>
              <a:avLst/>
              <a:gdLst>
                <a:gd name="connsiteX0" fmla="*/ 27147 w 35481"/>
                <a:gd name="connsiteY0" fmla="*/ 3673 h 3672"/>
                <a:gd name="connsiteX1" fmla="*/ 586 w 35481"/>
                <a:gd name="connsiteY1" fmla="*/ 257 h 3672"/>
                <a:gd name="connsiteX2" fmla="*/ 27147 w 35481"/>
                <a:gd name="connsiteY2" fmla="*/ 3673 h 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81" h="3672">
                  <a:moveTo>
                    <a:pt x="27147" y="3673"/>
                  </a:moveTo>
                  <a:cubicBezTo>
                    <a:pt x="3875" y="3546"/>
                    <a:pt x="-2069" y="2155"/>
                    <a:pt x="586" y="257"/>
                  </a:cubicBezTo>
                  <a:cubicBezTo>
                    <a:pt x="30182" y="-881"/>
                    <a:pt x="46372" y="2028"/>
                    <a:pt x="27147" y="36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BE733BD1-ECBA-CF41-8321-6B843223ABFD}"/>
                </a:ext>
              </a:extLst>
            </p:cNvPr>
            <p:cNvSpPr/>
            <p:nvPr/>
          </p:nvSpPr>
          <p:spPr>
            <a:xfrm>
              <a:off x="9956650" y="643509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094FF49F-3F67-5B40-4B0D-84715B74DFEE}"/>
                </a:ext>
              </a:extLst>
            </p:cNvPr>
            <p:cNvSpPr/>
            <p:nvPr/>
          </p:nvSpPr>
          <p:spPr>
            <a:xfrm>
              <a:off x="10009897" y="644558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B964D275-3ADA-5B1A-139B-15DC349F30E5}"/>
                </a:ext>
              </a:extLst>
            </p:cNvPr>
            <p:cNvSpPr/>
            <p:nvPr/>
          </p:nvSpPr>
          <p:spPr>
            <a:xfrm>
              <a:off x="10163567" y="647644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4A8239F3-33B8-79CF-116C-B198DCBFC1C9}"/>
                </a:ext>
              </a:extLst>
            </p:cNvPr>
            <p:cNvSpPr/>
            <p:nvPr/>
          </p:nvSpPr>
          <p:spPr>
            <a:xfrm>
              <a:off x="10125497" y="642029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B6AF4603-4F74-4BF1-9352-A996528C8706}"/>
                </a:ext>
              </a:extLst>
            </p:cNvPr>
            <p:cNvSpPr/>
            <p:nvPr/>
          </p:nvSpPr>
          <p:spPr>
            <a:xfrm>
              <a:off x="10134351" y="64385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3C986D85-B7DA-CD76-4C48-8A42FC464DCD}"/>
                </a:ext>
              </a:extLst>
            </p:cNvPr>
            <p:cNvSpPr/>
            <p:nvPr/>
          </p:nvSpPr>
          <p:spPr>
            <a:xfrm>
              <a:off x="9319583" y="646898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91C66F0-2389-6441-36B7-082198B02641}"/>
                </a:ext>
              </a:extLst>
            </p:cNvPr>
            <p:cNvSpPr/>
            <p:nvPr/>
          </p:nvSpPr>
          <p:spPr>
            <a:xfrm>
              <a:off x="10214411" y="64616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6F58B2CC-4E47-8F77-8C01-04D86ED4630B}"/>
                </a:ext>
              </a:extLst>
            </p:cNvPr>
            <p:cNvSpPr/>
            <p:nvPr/>
          </p:nvSpPr>
          <p:spPr>
            <a:xfrm>
              <a:off x="9340600" y="6440275"/>
              <a:ext cx="55569" cy="6071"/>
            </a:xfrm>
            <a:custGeom>
              <a:avLst/>
              <a:gdLst>
                <a:gd name="connsiteX0" fmla="*/ 5291 w 55569"/>
                <a:gd name="connsiteY0" fmla="*/ 5438 h 6071"/>
                <a:gd name="connsiteX1" fmla="*/ 49811 w 55569"/>
                <a:gd name="connsiteY1" fmla="*/ 0 h 6071"/>
                <a:gd name="connsiteX2" fmla="*/ 31978 w 55569"/>
                <a:gd name="connsiteY2" fmla="*/ 6071 h 6071"/>
                <a:gd name="connsiteX3" fmla="*/ 5291 w 55569"/>
                <a:gd name="connsiteY3" fmla="*/ 5438 h 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569" h="6071">
                  <a:moveTo>
                    <a:pt x="5291" y="5438"/>
                  </a:moveTo>
                  <a:cubicBezTo>
                    <a:pt x="-16084" y="2656"/>
                    <a:pt x="33116" y="1138"/>
                    <a:pt x="49811" y="0"/>
                  </a:cubicBezTo>
                  <a:cubicBezTo>
                    <a:pt x="70553" y="2024"/>
                    <a:pt x="28310" y="3541"/>
                    <a:pt x="31978" y="6071"/>
                  </a:cubicBezTo>
                  <a:cubicBezTo>
                    <a:pt x="16800" y="5818"/>
                    <a:pt x="8959" y="4300"/>
                    <a:pt x="5291" y="54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C670238C-AAB5-6934-0688-D545B6E8D4B4}"/>
                </a:ext>
              </a:extLst>
            </p:cNvPr>
            <p:cNvSpPr/>
            <p:nvPr/>
          </p:nvSpPr>
          <p:spPr>
            <a:xfrm>
              <a:off x="10223138" y="6412577"/>
              <a:ext cx="27291" cy="1644"/>
            </a:xfrm>
            <a:custGeom>
              <a:avLst/>
              <a:gdLst>
                <a:gd name="connsiteX0" fmla="*/ 0 w 27291"/>
                <a:gd name="connsiteY0" fmla="*/ 1644 h 1644"/>
                <a:gd name="connsiteX1" fmla="*/ 26687 w 27291"/>
                <a:gd name="connsiteY1" fmla="*/ 0 h 1644"/>
                <a:gd name="connsiteX2" fmla="*/ 0 w 27291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644">
                  <a:moveTo>
                    <a:pt x="0" y="1644"/>
                  </a:moveTo>
                  <a:cubicBezTo>
                    <a:pt x="3668" y="759"/>
                    <a:pt x="11509" y="127"/>
                    <a:pt x="26687" y="0"/>
                  </a:cubicBezTo>
                  <a:cubicBezTo>
                    <a:pt x="30734" y="1518"/>
                    <a:pt x="13659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07131CA5-BAA4-EAA9-2C3D-DA97D7775980}"/>
                </a:ext>
              </a:extLst>
            </p:cNvPr>
            <p:cNvSpPr/>
            <p:nvPr/>
          </p:nvSpPr>
          <p:spPr>
            <a:xfrm>
              <a:off x="10268612" y="6410425"/>
              <a:ext cx="17355" cy="2024"/>
            </a:xfrm>
            <a:custGeom>
              <a:avLst/>
              <a:gdLst>
                <a:gd name="connsiteX0" fmla="*/ 16626 w 17355"/>
                <a:gd name="connsiteY0" fmla="*/ 2025 h 2024"/>
                <a:gd name="connsiteX1" fmla="*/ 16626 w 17355"/>
                <a:gd name="connsiteY1" fmla="*/ 2025 h 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55" h="2024">
                  <a:moveTo>
                    <a:pt x="16626" y="2025"/>
                  </a:moveTo>
                  <a:cubicBezTo>
                    <a:pt x="-24100" y="1772"/>
                    <a:pt x="23709" y="-2402"/>
                    <a:pt x="16626" y="2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76A5C6E5-EB9C-BEB7-6CA2-F785F3C0FBAB}"/>
                </a:ext>
              </a:extLst>
            </p:cNvPr>
            <p:cNvSpPr/>
            <p:nvPr/>
          </p:nvSpPr>
          <p:spPr>
            <a:xfrm>
              <a:off x="10293526" y="6405494"/>
              <a:ext cx="53811" cy="2922"/>
            </a:xfrm>
            <a:custGeom>
              <a:avLst/>
              <a:gdLst>
                <a:gd name="connsiteX0" fmla="*/ 565 w 53811"/>
                <a:gd name="connsiteY0" fmla="*/ 2529 h 2922"/>
                <a:gd name="connsiteX1" fmla="*/ 53812 w 53811"/>
                <a:gd name="connsiteY1" fmla="*/ 0 h 2922"/>
                <a:gd name="connsiteX2" fmla="*/ 53812 w 53811"/>
                <a:gd name="connsiteY2" fmla="*/ 2150 h 2922"/>
                <a:gd name="connsiteX3" fmla="*/ 565 w 53811"/>
                <a:gd name="connsiteY3" fmla="*/ 2529 h 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11" h="2922">
                  <a:moveTo>
                    <a:pt x="565" y="2529"/>
                  </a:moveTo>
                  <a:cubicBezTo>
                    <a:pt x="-4621" y="0"/>
                    <a:pt x="26872" y="127"/>
                    <a:pt x="53812" y="0"/>
                  </a:cubicBezTo>
                  <a:lnTo>
                    <a:pt x="53812" y="2150"/>
                  </a:lnTo>
                  <a:cubicBezTo>
                    <a:pt x="35347" y="3921"/>
                    <a:pt x="28264" y="2024"/>
                    <a:pt x="565" y="252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5B83CE01-7FCF-16F7-C026-61D175636343}"/>
                </a:ext>
              </a:extLst>
            </p:cNvPr>
            <p:cNvSpPr/>
            <p:nvPr/>
          </p:nvSpPr>
          <p:spPr>
            <a:xfrm>
              <a:off x="9408877" y="6413715"/>
              <a:ext cx="17832" cy="2655"/>
            </a:xfrm>
            <a:custGeom>
              <a:avLst/>
              <a:gdLst>
                <a:gd name="connsiteX0" fmla="*/ 17706 w 17832"/>
                <a:gd name="connsiteY0" fmla="*/ 2656 h 2655"/>
                <a:gd name="connsiteX1" fmla="*/ 0 w 17832"/>
                <a:gd name="connsiteY1" fmla="*/ 0 h 2655"/>
                <a:gd name="connsiteX2" fmla="*/ 17833 w 17832"/>
                <a:gd name="connsiteY2" fmla="*/ 1138 h 2655"/>
                <a:gd name="connsiteX3" fmla="*/ 17833 w 17832"/>
                <a:gd name="connsiteY3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2" h="2655">
                  <a:moveTo>
                    <a:pt x="17706" y="2656"/>
                  </a:moveTo>
                  <a:cubicBezTo>
                    <a:pt x="-1139" y="2656"/>
                    <a:pt x="759" y="1265"/>
                    <a:pt x="0" y="0"/>
                  </a:cubicBezTo>
                  <a:cubicBezTo>
                    <a:pt x="7083" y="379"/>
                    <a:pt x="8853" y="885"/>
                    <a:pt x="17833" y="1138"/>
                  </a:cubicBezTo>
                  <a:lnTo>
                    <a:pt x="17833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24F1CE51-A4B1-2046-5275-09217153077F}"/>
                </a:ext>
              </a:extLst>
            </p:cNvPr>
            <p:cNvSpPr/>
            <p:nvPr/>
          </p:nvSpPr>
          <p:spPr>
            <a:xfrm>
              <a:off x="10303071" y="6419533"/>
              <a:ext cx="26687" cy="2109"/>
            </a:xfrm>
            <a:custGeom>
              <a:avLst/>
              <a:gdLst>
                <a:gd name="connsiteX0" fmla="*/ 0 w 26687"/>
                <a:gd name="connsiteY0" fmla="*/ 1518 h 2109"/>
                <a:gd name="connsiteX1" fmla="*/ 8854 w 26687"/>
                <a:gd name="connsiteY1" fmla="*/ 0 h 2109"/>
                <a:gd name="connsiteX2" fmla="*/ 26687 w 26687"/>
                <a:gd name="connsiteY2" fmla="*/ 0 h 2109"/>
                <a:gd name="connsiteX3" fmla="*/ 26687 w 26687"/>
                <a:gd name="connsiteY3" fmla="*/ 2024 h 2109"/>
                <a:gd name="connsiteX4" fmla="*/ 0 w 26687"/>
                <a:gd name="connsiteY4" fmla="*/ 1518 h 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109">
                  <a:moveTo>
                    <a:pt x="0" y="1518"/>
                  </a:moveTo>
                  <a:cubicBezTo>
                    <a:pt x="1518" y="885"/>
                    <a:pt x="8854" y="759"/>
                    <a:pt x="8854" y="0"/>
                  </a:cubicBezTo>
                  <a:lnTo>
                    <a:pt x="26687" y="0"/>
                  </a:lnTo>
                  <a:cubicBezTo>
                    <a:pt x="26687" y="0"/>
                    <a:pt x="26687" y="2024"/>
                    <a:pt x="26687" y="2024"/>
                  </a:cubicBezTo>
                  <a:cubicBezTo>
                    <a:pt x="12269" y="2403"/>
                    <a:pt x="11130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ECE1E0B6-3ADE-17DB-61F0-DA003300CF60}"/>
                </a:ext>
              </a:extLst>
            </p:cNvPr>
            <p:cNvSpPr/>
            <p:nvPr/>
          </p:nvSpPr>
          <p:spPr>
            <a:xfrm>
              <a:off x="9755551" y="6454315"/>
              <a:ext cx="26686" cy="2403"/>
            </a:xfrm>
            <a:custGeom>
              <a:avLst/>
              <a:gdLst>
                <a:gd name="connsiteX0" fmla="*/ 0 w 26686"/>
                <a:gd name="connsiteY0" fmla="*/ 1264 h 2403"/>
                <a:gd name="connsiteX1" fmla="*/ 8980 w 26686"/>
                <a:gd name="connsiteY1" fmla="*/ 0 h 2403"/>
                <a:gd name="connsiteX2" fmla="*/ 26687 w 26686"/>
                <a:gd name="connsiteY2" fmla="*/ 252 h 2403"/>
                <a:gd name="connsiteX3" fmla="*/ 26687 w 26686"/>
                <a:gd name="connsiteY3" fmla="*/ 2403 h 2403"/>
                <a:gd name="connsiteX4" fmla="*/ 0 w 2668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403">
                  <a:moveTo>
                    <a:pt x="0" y="1264"/>
                  </a:moveTo>
                  <a:cubicBezTo>
                    <a:pt x="1391" y="759"/>
                    <a:pt x="8854" y="632"/>
                    <a:pt x="8980" y="0"/>
                  </a:cubicBezTo>
                  <a:lnTo>
                    <a:pt x="26687" y="252"/>
                  </a:lnTo>
                  <a:lnTo>
                    <a:pt x="26687" y="2403"/>
                  </a:lnTo>
                  <a:cubicBezTo>
                    <a:pt x="12269" y="2403"/>
                    <a:pt x="11130" y="1518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660B904E-DF6E-348A-4D39-C09F8BC82346}"/>
                </a:ext>
              </a:extLst>
            </p:cNvPr>
            <p:cNvSpPr/>
            <p:nvPr/>
          </p:nvSpPr>
          <p:spPr>
            <a:xfrm>
              <a:off x="9550413" y="6446726"/>
              <a:ext cx="36290" cy="2587"/>
            </a:xfrm>
            <a:custGeom>
              <a:avLst/>
              <a:gdLst>
                <a:gd name="connsiteX0" fmla="*/ 36291 w 36290"/>
                <a:gd name="connsiteY0" fmla="*/ 1517 h 2587"/>
                <a:gd name="connsiteX1" fmla="*/ 751 w 36290"/>
                <a:gd name="connsiteY1" fmla="*/ 0 h 2587"/>
                <a:gd name="connsiteX2" fmla="*/ 36291 w 36290"/>
                <a:gd name="connsiteY2" fmla="*/ 1517 h 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587">
                  <a:moveTo>
                    <a:pt x="36291" y="1517"/>
                  </a:moveTo>
                  <a:cubicBezTo>
                    <a:pt x="34393" y="3668"/>
                    <a:pt x="-5953" y="2276"/>
                    <a:pt x="751" y="0"/>
                  </a:cubicBezTo>
                  <a:cubicBezTo>
                    <a:pt x="19216" y="0"/>
                    <a:pt x="24022" y="1012"/>
                    <a:pt x="36291" y="15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830CF4A2-3546-B285-D5BD-69A95BE48FEC}"/>
                </a:ext>
              </a:extLst>
            </p:cNvPr>
            <p:cNvSpPr/>
            <p:nvPr/>
          </p:nvSpPr>
          <p:spPr>
            <a:xfrm>
              <a:off x="10436379" y="643458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A8077656-0CD7-E0FD-80F8-D8B30EAE2968}"/>
                </a:ext>
              </a:extLst>
            </p:cNvPr>
            <p:cNvSpPr/>
            <p:nvPr/>
          </p:nvSpPr>
          <p:spPr>
            <a:xfrm>
              <a:off x="9736959" y="6453422"/>
              <a:ext cx="27664" cy="3421"/>
            </a:xfrm>
            <a:custGeom>
              <a:avLst/>
              <a:gdLst>
                <a:gd name="connsiteX0" fmla="*/ 0 w 27664"/>
                <a:gd name="connsiteY0" fmla="*/ 2916 h 3421"/>
                <a:gd name="connsiteX1" fmla="*/ 0 w 27664"/>
                <a:gd name="connsiteY1" fmla="*/ 7 h 3421"/>
                <a:gd name="connsiteX2" fmla="*/ 26687 w 27664"/>
                <a:gd name="connsiteY2" fmla="*/ 3421 h 3421"/>
                <a:gd name="connsiteX3" fmla="*/ 0 w 27664"/>
                <a:gd name="connsiteY3" fmla="*/ 2916 h 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421">
                  <a:moveTo>
                    <a:pt x="0" y="2916"/>
                  </a:moveTo>
                  <a:lnTo>
                    <a:pt x="0" y="7"/>
                  </a:lnTo>
                  <a:cubicBezTo>
                    <a:pt x="29722" y="-120"/>
                    <a:pt x="28963" y="1525"/>
                    <a:pt x="26687" y="3421"/>
                  </a:cubicBezTo>
                  <a:lnTo>
                    <a:pt x="0" y="291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F6C8407-97E0-6192-584C-051811F02726}"/>
                </a:ext>
              </a:extLst>
            </p:cNvPr>
            <p:cNvSpPr/>
            <p:nvPr/>
          </p:nvSpPr>
          <p:spPr>
            <a:xfrm>
              <a:off x="9435664" y="6440285"/>
              <a:ext cx="31975" cy="2090"/>
            </a:xfrm>
            <a:custGeom>
              <a:avLst/>
              <a:gdLst>
                <a:gd name="connsiteX0" fmla="*/ 3440 w 31975"/>
                <a:gd name="connsiteY0" fmla="*/ 1634 h 2090"/>
                <a:gd name="connsiteX1" fmla="*/ 30127 w 31975"/>
                <a:gd name="connsiteY1" fmla="*/ 1634 h 2090"/>
                <a:gd name="connsiteX2" fmla="*/ 3440 w 31975"/>
                <a:gd name="connsiteY2" fmla="*/ 1634 h 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90">
                  <a:moveTo>
                    <a:pt x="3440" y="1634"/>
                  </a:moveTo>
                  <a:cubicBezTo>
                    <a:pt x="-14266" y="-10"/>
                    <a:pt x="42775" y="-1022"/>
                    <a:pt x="30127" y="1634"/>
                  </a:cubicBezTo>
                  <a:cubicBezTo>
                    <a:pt x="28610" y="1887"/>
                    <a:pt x="11156" y="2520"/>
                    <a:pt x="3440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023B1B-6492-8D49-AD6F-4B35FDE3AC92}"/>
                </a:ext>
              </a:extLst>
            </p:cNvPr>
            <p:cNvSpPr/>
            <p:nvPr/>
          </p:nvSpPr>
          <p:spPr>
            <a:xfrm>
              <a:off x="9438725" y="6453556"/>
              <a:ext cx="36311" cy="3372"/>
            </a:xfrm>
            <a:custGeom>
              <a:avLst/>
              <a:gdLst>
                <a:gd name="connsiteX0" fmla="*/ 0 w 36311"/>
                <a:gd name="connsiteY0" fmla="*/ 2909 h 3372"/>
                <a:gd name="connsiteX1" fmla="*/ 0 w 36311"/>
                <a:gd name="connsiteY1" fmla="*/ 0 h 3372"/>
                <a:gd name="connsiteX2" fmla="*/ 35540 w 36311"/>
                <a:gd name="connsiteY2" fmla="*/ 885 h 3372"/>
                <a:gd name="connsiteX3" fmla="*/ 0 w 36311"/>
                <a:gd name="connsiteY3" fmla="*/ 2909 h 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372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885"/>
                    <a:pt x="35540" y="885"/>
                  </a:cubicBezTo>
                  <a:cubicBezTo>
                    <a:pt x="39587" y="3288"/>
                    <a:pt x="27699" y="3921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259C408B-0EAD-C477-DC35-F075BAC7A9F4}"/>
                </a:ext>
              </a:extLst>
            </p:cNvPr>
            <p:cNvSpPr/>
            <p:nvPr/>
          </p:nvSpPr>
          <p:spPr>
            <a:xfrm>
              <a:off x="9693577" y="64395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B70F784-48E2-3A30-6E1F-059905B18B62}"/>
                </a:ext>
              </a:extLst>
            </p:cNvPr>
            <p:cNvSpPr/>
            <p:nvPr/>
          </p:nvSpPr>
          <p:spPr>
            <a:xfrm>
              <a:off x="9612395" y="6429754"/>
              <a:ext cx="27303" cy="1541"/>
            </a:xfrm>
            <a:custGeom>
              <a:avLst/>
              <a:gdLst>
                <a:gd name="connsiteX0" fmla="*/ 616 w 27303"/>
                <a:gd name="connsiteY0" fmla="*/ 1162 h 1541"/>
                <a:gd name="connsiteX1" fmla="*/ 27303 w 27303"/>
                <a:gd name="connsiteY1" fmla="*/ 276 h 1541"/>
                <a:gd name="connsiteX2" fmla="*/ 18323 w 27303"/>
                <a:gd name="connsiteY2" fmla="*/ 1541 h 1541"/>
                <a:gd name="connsiteX3" fmla="*/ 490 w 27303"/>
                <a:gd name="connsiteY3" fmla="*/ 1162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3" h="1541">
                  <a:moveTo>
                    <a:pt x="616" y="1162"/>
                  </a:moveTo>
                  <a:cubicBezTo>
                    <a:pt x="-3431" y="-483"/>
                    <a:pt x="13264" y="23"/>
                    <a:pt x="27303" y="276"/>
                  </a:cubicBezTo>
                  <a:cubicBezTo>
                    <a:pt x="25406" y="782"/>
                    <a:pt x="18450" y="782"/>
                    <a:pt x="18323" y="1541"/>
                  </a:cubicBezTo>
                  <a:lnTo>
                    <a:pt x="490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83B66DA1-91EF-B05F-9701-89F02D8938B3}"/>
                </a:ext>
              </a:extLst>
            </p:cNvPr>
            <p:cNvSpPr/>
            <p:nvPr/>
          </p:nvSpPr>
          <p:spPr>
            <a:xfrm>
              <a:off x="9666764" y="6410932"/>
              <a:ext cx="23403" cy="2419"/>
            </a:xfrm>
            <a:custGeom>
              <a:avLst/>
              <a:gdLst>
                <a:gd name="connsiteX0" fmla="*/ 0 w 23403"/>
                <a:gd name="connsiteY0" fmla="*/ 1518 h 2419"/>
                <a:gd name="connsiteX1" fmla="*/ 0 w 23403"/>
                <a:gd name="connsiteY1" fmla="*/ 0 h 2419"/>
                <a:gd name="connsiteX2" fmla="*/ 0 w 23403"/>
                <a:gd name="connsiteY2" fmla="*/ 151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03" h="2419">
                  <a:moveTo>
                    <a:pt x="0" y="1518"/>
                  </a:moveTo>
                  <a:lnTo>
                    <a:pt x="0" y="0"/>
                  </a:lnTo>
                  <a:cubicBezTo>
                    <a:pt x="43382" y="127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B59648FC-FF4A-2B9F-4DEA-40C262CE49AC}"/>
                </a:ext>
              </a:extLst>
            </p:cNvPr>
            <p:cNvSpPr/>
            <p:nvPr/>
          </p:nvSpPr>
          <p:spPr>
            <a:xfrm>
              <a:off x="9835485" y="6455821"/>
              <a:ext cx="23439" cy="2271"/>
            </a:xfrm>
            <a:custGeom>
              <a:avLst/>
              <a:gdLst>
                <a:gd name="connsiteX0" fmla="*/ 0 w 23439"/>
                <a:gd name="connsiteY0" fmla="*/ 1402 h 2271"/>
                <a:gd name="connsiteX1" fmla="*/ 0 w 23439"/>
                <a:gd name="connsiteY1" fmla="*/ 11 h 2271"/>
                <a:gd name="connsiteX2" fmla="*/ 0 w 23439"/>
                <a:gd name="connsiteY2" fmla="*/ 1402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271">
                  <a:moveTo>
                    <a:pt x="0" y="1402"/>
                  </a:moveTo>
                  <a:lnTo>
                    <a:pt x="0" y="11"/>
                  </a:lnTo>
                  <a:cubicBezTo>
                    <a:pt x="43382" y="-242"/>
                    <a:pt x="16315" y="4058"/>
                    <a:pt x="0" y="14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626089A-9ECD-0827-FC9F-FDC98D8EE6B7}"/>
                </a:ext>
              </a:extLst>
            </p:cNvPr>
            <p:cNvSpPr/>
            <p:nvPr/>
          </p:nvSpPr>
          <p:spPr>
            <a:xfrm>
              <a:off x="9844212" y="647341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397709DB-A1D5-E0A1-37F0-4EC824BC1D6D}"/>
                </a:ext>
              </a:extLst>
            </p:cNvPr>
            <p:cNvSpPr/>
            <p:nvPr/>
          </p:nvSpPr>
          <p:spPr>
            <a:xfrm>
              <a:off x="9843714" y="6450328"/>
              <a:ext cx="36290" cy="2803"/>
            </a:xfrm>
            <a:custGeom>
              <a:avLst/>
              <a:gdLst>
                <a:gd name="connsiteX0" fmla="*/ 36291 w 36290"/>
                <a:gd name="connsiteY0" fmla="*/ 1583 h 2803"/>
                <a:gd name="connsiteX1" fmla="*/ 751 w 36290"/>
                <a:gd name="connsiteY1" fmla="*/ 444 h 2803"/>
                <a:gd name="connsiteX2" fmla="*/ 36291 w 36290"/>
                <a:gd name="connsiteY2" fmla="*/ 1583 h 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803">
                  <a:moveTo>
                    <a:pt x="36291" y="1583"/>
                  </a:moveTo>
                  <a:cubicBezTo>
                    <a:pt x="34393" y="3733"/>
                    <a:pt x="-5953" y="2848"/>
                    <a:pt x="751" y="444"/>
                  </a:cubicBezTo>
                  <a:cubicBezTo>
                    <a:pt x="18837" y="-820"/>
                    <a:pt x="18078" y="951"/>
                    <a:pt x="36291" y="1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43407A6-843F-F9F5-E027-B0470AB4ED54}"/>
                </a:ext>
              </a:extLst>
            </p:cNvPr>
            <p:cNvSpPr/>
            <p:nvPr/>
          </p:nvSpPr>
          <p:spPr>
            <a:xfrm>
              <a:off x="9835232" y="6477586"/>
              <a:ext cx="17833" cy="2403"/>
            </a:xfrm>
            <a:custGeom>
              <a:avLst/>
              <a:gdLst>
                <a:gd name="connsiteX0" fmla="*/ 17707 w 17833"/>
                <a:gd name="connsiteY0" fmla="*/ 2403 h 2403"/>
                <a:gd name="connsiteX1" fmla="*/ 0 w 17833"/>
                <a:gd name="connsiteY1" fmla="*/ 0 h 2403"/>
                <a:gd name="connsiteX2" fmla="*/ 17834 w 17833"/>
                <a:gd name="connsiteY2" fmla="*/ 885 h 2403"/>
                <a:gd name="connsiteX3" fmla="*/ 17834 w 17833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403">
                  <a:moveTo>
                    <a:pt x="17707" y="2403"/>
                  </a:moveTo>
                  <a:cubicBezTo>
                    <a:pt x="-1264" y="2403"/>
                    <a:pt x="632" y="1139"/>
                    <a:pt x="0" y="0"/>
                  </a:cubicBezTo>
                  <a:cubicBezTo>
                    <a:pt x="7083" y="253"/>
                    <a:pt x="8854" y="885"/>
                    <a:pt x="17834" y="885"/>
                  </a:cubicBezTo>
                  <a:lnTo>
                    <a:pt x="1783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7982CE23-FF5D-AC33-EA8F-901E113DB7AD}"/>
                </a:ext>
              </a:extLst>
            </p:cNvPr>
            <p:cNvSpPr/>
            <p:nvPr/>
          </p:nvSpPr>
          <p:spPr>
            <a:xfrm>
              <a:off x="9728358" y="643837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4CF2301F-D31A-AEB3-4E8D-1349E43B56E2}"/>
                </a:ext>
              </a:extLst>
            </p:cNvPr>
            <p:cNvSpPr/>
            <p:nvPr/>
          </p:nvSpPr>
          <p:spPr>
            <a:xfrm>
              <a:off x="9861729" y="6443140"/>
              <a:ext cx="35887" cy="3838"/>
            </a:xfrm>
            <a:custGeom>
              <a:avLst/>
              <a:gdLst>
                <a:gd name="connsiteX0" fmla="*/ 569 w 35887"/>
                <a:gd name="connsiteY0" fmla="*/ 3459 h 3838"/>
                <a:gd name="connsiteX1" fmla="*/ 27255 w 35887"/>
                <a:gd name="connsiteY1" fmla="*/ 170 h 3838"/>
                <a:gd name="connsiteX2" fmla="*/ 27255 w 35887"/>
                <a:gd name="connsiteY2" fmla="*/ 3838 h 3838"/>
                <a:gd name="connsiteX3" fmla="*/ 569 w 35887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87" h="3838">
                  <a:moveTo>
                    <a:pt x="569" y="3459"/>
                  </a:moveTo>
                  <a:cubicBezTo>
                    <a:pt x="-1202" y="1309"/>
                    <a:pt x="-443" y="-588"/>
                    <a:pt x="27255" y="170"/>
                  </a:cubicBezTo>
                  <a:cubicBezTo>
                    <a:pt x="38765" y="1309"/>
                    <a:pt x="38765" y="2953"/>
                    <a:pt x="27255" y="3838"/>
                  </a:cubicBezTo>
                  <a:lnTo>
                    <a:pt x="569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FA085A53-875F-6AD8-DAAE-8BAA3D009F8E}"/>
                </a:ext>
              </a:extLst>
            </p:cNvPr>
            <p:cNvSpPr/>
            <p:nvPr/>
          </p:nvSpPr>
          <p:spPr>
            <a:xfrm>
              <a:off x="9422916" y="6449761"/>
              <a:ext cx="92708" cy="14798"/>
            </a:xfrm>
            <a:custGeom>
              <a:avLst/>
              <a:gdLst>
                <a:gd name="connsiteX0" fmla="*/ 0 w 92708"/>
                <a:gd name="connsiteY0" fmla="*/ 2783 h 14798"/>
                <a:gd name="connsiteX1" fmla="*/ 7842 w 92708"/>
                <a:gd name="connsiteY1" fmla="*/ 5059 h 14798"/>
                <a:gd name="connsiteX2" fmla="*/ 26813 w 92708"/>
                <a:gd name="connsiteY2" fmla="*/ 9233 h 14798"/>
                <a:gd name="connsiteX3" fmla="*/ 53626 w 92708"/>
                <a:gd name="connsiteY3" fmla="*/ 14798 h 14798"/>
                <a:gd name="connsiteX4" fmla="*/ 73104 w 92708"/>
                <a:gd name="connsiteY4" fmla="*/ 11763 h 14798"/>
                <a:gd name="connsiteX5" fmla="*/ 92708 w 92708"/>
                <a:gd name="connsiteY5" fmla="*/ 7209 h 14798"/>
                <a:gd name="connsiteX6" fmla="*/ 92708 w 92708"/>
                <a:gd name="connsiteY6" fmla="*/ 5818 h 14798"/>
                <a:gd name="connsiteX7" fmla="*/ 59445 w 92708"/>
                <a:gd name="connsiteY7" fmla="*/ 6577 h 14798"/>
                <a:gd name="connsiteX8" fmla="*/ 26181 w 92708"/>
                <a:gd name="connsiteY8" fmla="*/ 7336 h 14798"/>
                <a:gd name="connsiteX9" fmla="*/ 34528 w 92708"/>
                <a:gd name="connsiteY9" fmla="*/ 3668 h 14798"/>
                <a:gd name="connsiteX10" fmla="*/ 42876 w 92708"/>
                <a:gd name="connsiteY10" fmla="*/ 0 h 14798"/>
                <a:gd name="connsiteX11" fmla="*/ 21501 w 92708"/>
                <a:gd name="connsiteY11" fmla="*/ 1012 h 14798"/>
                <a:gd name="connsiteX12" fmla="*/ 127 w 92708"/>
                <a:gd name="connsiteY12" fmla="*/ 2910 h 1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708" h="14798">
                  <a:moveTo>
                    <a:pt x="0" y="2783"/>
                  </a:moveTo>
                  <a:cubicBezTo>
                    <a:pt x="0" y="2783"/>
                    <a:pt x="3035" y="3921"/>
                    <a:pt x="7842" y="5059"/>
                  </a:cubicBezTo>
                  <a:cubicBezTo>
                    <a:pt x="12901" y="6198"/>
                    <a:pt x="19604" y="7716"/>
                    <a:pt x="26813" y="9233"/>
                  </a:cubicBezTo>
                  <a:lnTo>
                    <a:pt x="53626" y="14798"/>
                  </a:lnTo>
                  <a:lnTo>
                    <a:pt x="73104" y="11763"/>
                  </a:lnTo>
                  <a:cubicBezTo>
                    <a:pt x="83855" y="10119"/>
                    <a:pt x="92582" y="7968"/>
                    <a:pt x="92708" y="7209"/>
                  </a:cubicBezTo>
                  <a:lnTo>
                    <a:pt x="92708" y="5818"/>
                  </a:lnTo>
                  <a:cubicBezTo>
                    <a:pt x="92708" y="5818"/>
                    <a:pt x="59445" y="6577"/>
                    <a:pt x="59445" y="6577"/>
                  </a:cubicBezTo>
                  <a:lnTo>
                    <a:pt x="26181" y="7336"/>
                  </a:lnTo>
                  <a:lnTo>
                    <a:pt x="34528" y="3668"/>
                  </a:lnTo>
                  <a:lnTo>
                    <a:pt x="42876" y="0"/>
                  </a:lnTo>
                  <a:lnTo>
                    <a:pt x="21501" y="1012"/>
                  </a:lnTo>
                  <a:cubicBezTo>
                    <a:pt x="9739" y="1518"/>
                    <a:pt x="127" y="2403"/>
                    <a:pt x="127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2D34C44C-FDAB-9C2C-8B39-849FB9A82E3C}"/>
                </a:ext>
              </a:extLst>
            </p:cNvPr>
            <p:cNvSpPr/>
            <p:nvPr/>
          </p:nvSpPr>
          <p:spPr>
            <a:xfrm>
              <a:off x="9897838" y="6432222"/>
              <a:ext cx="107379" cy="23229"/>
            </a:xfrm>
            <a:custGeom>
              <a:avLst/>
              <a:gdLst>
                <a:gd name="connsiteX0" fmla="*/ 127 w 107379"/>
                <a:gd name="connsiteY0" fmla="*/ 6029 h 23229"/>
                <a:gd name="connsiteX1" fmla="*/ 7842 w 107379"/>
                <a:gd name="connsiteY1" fmla="*/ 7800 h 23229"/>
                <a:gd name="connsiteX2" fmla="*/ 26560 w 107379"/>
                <a:gd name="connsiteY2" fmla="*/ 10709 h 23229"/>
                <a:gd name="connsiteX3" fmla="*/ 52994 w 107379"/>
                <a:gd name="connsiteY3" fmla="*/ 14377 h 23229"/>
                <a:gd name="connsiteX4" fmla="*/ 52994 w 107379"/>
                <a:gd name="connsiteY4" fmla="*/ 17665 h 23229"/>
                <a:gd name="connsiteX5" fmla="*/ 52994 w 107379"/>
                <a:gd name="connsiteY5" fmla="*/ 20953 h 23229"/>
                <a:gd name="connsiteX6" fmla="*/ 36426 w 107379"/>
                <a:gd name="connsiteY6" fmla="*/ 19057 h 23229"/>
                <a:gd name="connsiteX7" fmla="*/ 19857 w 107379"/>
                <a:gd name="connsiteY7" fmla="*/ 17159 h 23229"/>
                <a:gd name="connsiteX8" fmla="*/ 34276 w 107379"/>
                <a:gd name="connsiteY8" fmla="*/ 20195 h 23229"/>
                <a:gd name="connsiteX9" fmla="*/ 48568 w 107379"/>
                <a:gd name="connsiteY9" fmla="*/ 23230 h 23229"/>
                <a:gd name="connsiteX10" fmla="*/ 69816 w 107379"/>
                <a:gd name="connsiteY10" fmla="*/ 21965 h 23229"/>
                <a:gd name="connsiteX11" fmla="*/ 91064 w 107379"/>
                <a:gd name="connsiteY11" fmla="*/ 20574 h 23229"/>
                <a:gd name="connsiteX12" fmla="*/ 84487 w 107379"/>
                <a:gd name="connsiteY12" fmla="*/ 17286 h 23229"/>
                <a:gd name="connsiteX13" fmla="*/ 77784 w 107379"/>
                <a:gd name="connsiteY13" fmla="*/ 13997 h 23229"/>
                <a:gd name="connsiteX14" fmla="*/ 92582 w 107379"/>
                <a:gd name="connsiteY14" fmla="*/ 12353 h 23229"/>
                <a:gd name="connsiteX15" fmla="*/ 107379 w 107379"/>
                <a:gd name="connsiteY15" fmla="*/ 10709 h 23229"/>
                <a:gd name="connsiteX16" fmla="*/ 92328 w 107379"/>
                <a:gd name="connsiteY16" fmla="*/ 7294 h 23229"/>
                <a:gd name="connsiteX17" fmla="*/ 77278 w 107379"/>
                <a:gd name="connsiteY17" fmla="*/ 3879 h 23229"/>
                <a:gd name="connsiteX18" fmla="*/ 86131 w 107379"/>
                <a:gd name="connsiteY18" fmla="*/ 844 h 23229"/>
                <a:gd name="connsiteX19" fmla="*/ 70195 w 107379"/>
                <a:gd name="connsiteY19" fmla="*/ 3120 h 23229"/>
                <a:gd name="connsiteX20" fmla="*/ 45279 w 107379"/>
                <a:gd name="connsiteY20" fmla="*/ 8432 h 23229"/>
                <a:gd name="connsiteX21" fmla="*/ 22639 w 107379"/>
                <a:gd name="connsiteY21" fmla="*/ 6661 h 23229"/>
                <a:gd name="connsiteX22" fmla="*/ 0 w 107379"/>
                <a:gd name="connsiteY22" fmla="*/ 5776 h 2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3229">
                  <a:moveTo>
                    <a:pt x="127" y="6029"/>
                  </a:moveTo>
                  <a:cubicBezTo>
                    <a:pt x="127" y="6029"/>
                    <a:pt x="3035" y="6915"/>
                    <a:pt x="7842" y="7800"/>
                  </a:cubicBezTo>
                  <a:cubicBezTo>
                    <a:pt x="12648" y="8685"/>
                    <a:pt x="19225" y="9697"/>
                    <a:pt x="26560" y="10709"/>
                  </a:cubicBezTo>
                  <a:lnTo>
                    <a:pt x="52994" y="14377"/>
                  </a:lnTo>
                  <a:lnTo>
                    <a:pt x="52994" y="17665"/>
                  </a:lnTo>
                  <a:cubicBezTo>
                    <a:pt x="52994" y="17665"/>
                    <a:pt x="52994" y="20953"/>
                    <a:pt x="52994" y="20953"/>
                  </a:cubicBezTo>
                  <a:lnTo>
                    <a:pt x="36426" y="19057"/>
                  </a:lnTo>
                  <a:lnTo>
                    <a:pt x="19857" y="17159"/>
                  </a:lnTo>
                  <a:lnTo>
                    <a:pt x="34276" y="20195"/>
                  </a:lnTo>
                  <a:lnTo>
                    <a:pt x="48568" y="23230"/>
                  </a:lnTo>
                  <a:lnTo>
                    <a:pt x="69816" y="21965"/>
                  </a:lnTo>
                  <a:lnTo>
                    <a:pt x="91064" y="20574"/>
                  </a:lnTo>
                  <a:lnTo>
                    <a:pt x="84487" y="17286"/>
                  </a:lnTo>
                  <a:lnTo>
                    <a:pt x="77784" y="13997"/>
                  </a:lnTo>
                  <a:lnTo>
                    <a:pt x="92582" y="12353"/>
                  </a:lnTo>
                  <a:lnTo>
                    <a:pt x="107379" y="10709"/>
                  </a:lnTo>
                  <a:lnTo>
                    <a:pt x="92328" y="7294"/>
                  </a:lnTo>
                  <a:lnTo>
                    <a:pt x="77278" y="3879"/>
                  </a:lnTo>
                  <a:lnTo>
                    <a:pt x="86131" y="844"/>
                  </a:lnTo>
                  <a:cubicBezTo>
                    <a:pt x="91064" y="-927"/>
                    <a:pt x="83855" y="211"/>
                    <a:pt x="70195" y="3120"/>
                  </a:cubicBezTo>
                  <a:lnTo>
                    <a:pt x="45279" y="8432"/>
                  </a:lnTo>
                  <a:lnTo>
                    <a:pt x="22639" y="6661"/>
                  </a:lnTo>
                  <a:cubicBezTo>
                    <a:pt x="10118" y="5776"/>
                    <a:pt x="0" y="5270"/>
                    <a:pt x="0" y="577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7D6ADA59-AE11-E4AA-0662-81D72A63F49D}"/>
                </a:ext>
              </a:extLst>
            </p:cNvPr>
            <p:cNvSpPr/>
            <p:nvPr/>
          </p:nvSpPr>
          <p:spPr>
            <a:xfrm>
              <a:off x="9628188" y="6407771"/>
              <a:ext cx="44899" cy="6323"/>
            </a:xfrm>
            <a:custGeom>
              <a:avLst/>
              <a:gdLst>
                <a:gd name="connsiteX0" fmla="*/ 6956 w 44899"/>
                <a:gd name="connsiteY0" fmla="*/ 1012 h 6323"/>
                <a:gd name="connsiteX1" fmla="*/ 0 w 44899"/>
                <a:gd name="connsiteY1" fmla="*/ 2150 h 6323"/>
                <a:gd name="connsiteX2" fmla="*/ 8727 w 44899"/>
                <a:gd name="connsiteY2" fmla="*/ 3921 h 6323"/>
                <a:gd name="connsiteX3" fmla="*/ 31240 w 44899"/>
                <a:gd name="connsiteY3" fmla="*/ 6071 h 6323"/>
                <a:gd name="connsiteX4" fmla="*/ 44899 w 44899"/>
                <a:gd name="connsiteY4" fmla="*/ 6324 h 6323"/>
                <a:gd name="connsiteX5" fmla="*/ 29343 w 44899"/>
                <a:gd name="connsiteY5" fmla="*/ 3162 h 6323"/>
                <a:gd name="connsiteX6" fmla="*/ 13660 w 44899"/>
                <a:gd name="connsiteY6" fmla="*/ 0 h 6323"/>
                <a:gd name="connsiteX7" fmla="*/ 6830 w 44899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323">
                  <a:moveTo>
                    <a:pt x="6956" y="1012"/>
                  </a:moveTo>
                  <a:lnTo>
                    <a:pt x="0" y="2150"/>
                  </a:lnTo>
                  <a:lnTo>
                    <a:pt x="8727" y="3921"/>
                  </a:lnTo>
                  <a:cubicBezTo>
                    <a:pt x="13533" y="4933"/>
                    <a:pt x="23778" y="5818"/>
                    <a:pt x="31240" y="6071"/>
                  </a:cubicBezTo>
                  <a:lnTo>
                    <a:pt x="44899" y="6324"/>
                  </a:lnTo>
                  <a:lnTo>
                    <a:pt x="29343" y="3162"/>
                  </a:lnTo>
                  <a:lnTo>
                    <a:pt x="13660" y="0"/>
                  </a:lnTo>
                  <a:lnTo>
                    <a:pt x="68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81B1FE57-DDA5-466A-2904-B250A1E33EC2}"/>
                </a:ext>
              </a:extLst>
            </p:cNvPr>
            <p:cNvSpPr/>
            <p:nvPr/>
          </p:nvSpPr>
          <p:spPr>
            <a:xfrm>
              <a:off x="9826252" y="6449914"/>
              <a:ext cx="35454" cy="4112"/>
            </a:xfrm>
            <a:custGeom>
              <a:avLst/>
              <a:gdLst>
                <a:gd name="connsiteX0" fmla="*/ 0 w 35454"/>
                <a:gd name="connsiteY0" fmla="*/ 353 h 4112"/>
                <a:gd name="connsiteX1" fmla="*/ 14039 w 35454"/>
                <a:gd name="connsiteY1" fmla="*/ 3135 h 4112"/>
                <a:gd name="connsiteX2" fmla="*/ 34528 w 35454"/>
                <a:gd name="connsiteY2" fmla="*/ 3767 h 4112"/>
                <a:gd name="connsiteX3" fmla="*/ 20489 w 35454"/>
                <a:gd name="connsiteY3" fmla="*/ 985 h 4112"/>
                <a:gd name="connsiteX4" fmla="*/ 0 w 35454"/>
                <a:gd name="connsiteY4" fmla="*/ 226 h 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112">
                  <a:moveTo>
                    <a:pt x="0" y="353"/>
                  </a:moveTo>
                  <a:cubicBezTo>
                    <a:pt x="0" y="353"/>
                    <a:pt x="6324" y="2124"/>
                    <a:pt x="14039" y="3135"/>
                  </a:cubicBezTo>
                  <a:cubicBezTo>
                    <a:pt x="21754" y="4147"/>
                    <a:pt x="30986" y="4400"/>
                    <a:pt x="34528" y="3767"/>
                  </a:cubicBezTo>
                  <a:cubicBezTo>
                    <a:pt x="37943" y="3135"/>
                    <a:pt x="31619" y="1997"/>
                    <a:pt x="20489" y="985"/>
                  </a:cubicBezTo>
                  <a:cubicBezTo>
                    <a:pt x="9233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8DB46DB2-4AA5-0A68-F4AE-4274437DF6D6}"/>
                </a:ext>
              </a:extLst>
            </p:cNvPr>
            <p:cNvSpPr/>
            <p:nvPr/>
          </p:nvSpPr>
          <p:spPr>
            <a:xfrm>
              <a:off x="10046829" y="6454061"/>
              <a:ext cx="35540" cy="3288"/>
            </a:xfrm>
            <a:custGeom>
              <a:avLst/>
              <a:gdLst>
                <a:gd name="connsiteX0" fmla="*/ 8979 w 35540"/>
                <a:gd name="connsiteY0" fmla="*/ 1644 h 3288"/>
                <a:gd name="connsiteX1" fmla="*/ 0 w 35540"/>
                <a:gd name="connsiteY1" fmla="*/ 3162 h 3288"/>
                <a:gd name="connsiteX2" fmla="*/ 17706 w 35540"/>
                <a:gd name="connsiteY2" fmla="*/ 3162 h 3288"/>
                <a:gd name="connsiteX3" fmla="*/ 35540 w 35540"/>
                <a:gd name="connsiteY3" fmla="*/ 3289 h 3288"/>
                <a:gd name="connsiteX4" fmla="*/ 26560 w 35540"/>
                <a:gd name="connsiteY4" fmla="*/ 1644 h 3288"/>
                <a:gd name="connsiteX5" fmla="*/ 17833 w 35540"/>
                <a:gd name="connsiteY5" fmla="*/ 0 h 3288"/>
                <a:gd name="connsiteX6" fmla="*/ 8979 w 35540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288">
                  <a:moveTo>
                    <a:pt x="8979" y="1644"/>
                  </a:moveTo>
                  <a:lnTo>
                    <a:pt x="0" y="3162"/>
                  </a:lnTo>
                  <a:lnTo>
                    <a:pt x="17706" y="3162"/>
                  </a:lnTo>
                  <a:lnTo>
                    <a:pt x="35540" y="3289"/>
                  </a:lnTo>
                  <a:lnTo>
                    <a:pt x="26560" y="1644"/>
                  </a:lnTo>
                  <a:lnTo>
                    <a:pt x="17833" y="0"/>
                  </a:lnTo>
                  <a:lnTo>
                    <a:pt x="8979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6ADAF2DC-323C-A6E1-37FA-C94A186EC87C}"/>
                </a:ext>
              </a:extLst>
            </p:cNvPr>
            <p:cNvSpPr/>
            <p:nvPr/>
          </p:nvSpPr>
          <p:spPr>
            <a:xfrm>
              <a:off x="9716976" y="6467594"/>
              <a:ext cx="35413" cy="3667"/>
            </a:xfrm>
            <a:custGeom>
              <a:avLst/>
              <a:gdLst>
                <a:gd name="connsiteX0" fmla="*/ 8979 w 35413"/>
                <a:gd name="connsiteY0" fmla="*/ 1518 h 3667"/>
                <a:gd name="connsiteX1" fmla="*/ 0 w 35413"/>
                <a:gd name="connsiteY1" fmla="*/ 2909 h 3667"/>
                <a:gd name="connsiteX2" fmla="*/ 17706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897 h 3667"/>
                <a:gd name="connsiteX5" fmla="*/ 17833 w 35413"/>
                <a:gd name="connsiteY5" fmla="*/ 0 h 3667"/>
                <a:gd name="connsiteX6" fmla="*/ 8979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79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668"/>
                  </a:lnTo>
                  <a:lnTo>
                    <a:pt x="26560" y="1897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7F75E31B-EB28-9FF4-1FBC-F2A49486A802}"/>
                </a:ext>
              </a:extLst>
            </p:cNvPr>
            <p:cNvSpPr/>
            <p:nvPr/>
          </p:nvSpPr>
          <p:spPr>
            <a:xfrm>
              <a:off x="9640483" y="6404483"/>
              <a:ext cx="33490" cy="11003"/>
            </a:xfrm>
            <a:custGeom>
              <a:avLst/>
              <a:gdLst>
                <a:gd name="connsiteX0" fmla="*/ 606 w 33490"/>
                <a:gd name="connsiteY0" fmla="*/ 126 h 11003"/>
                <a:gd name="connsiteX1" fmla="*/ 14645 w 33490"/>
                <a:gd name="connsiteY1" fmla="*/ 5944 h 11003"/>
                <a:gd name="connsiteX2" fmla="*/ 33364 w 33490"/>
                <a:gd name="connsiteY2" fmla="*/ 11003 h 11003"/>
                <a:gd name="connsiteX3" fmla="*/ 33364 w 33490"/>
                <a:gd name="connsiteY3" fmla="*/ 7082 h 11003"/>
                <a:gd name="connsiteX4" fmla="*/ 33490 w 33490"/>
                <a:gd name="connsiteY4" fmla="*/ 3161 h 11003"/>
                <a:gd name="connsiteX5" fmla="*/ 19451 w 33490"/>
                <a:gd name="connsiteY5" fmla="*/ 1264 h 11003"/>
                <a:gd name="connsiteX6" fmla="*/ 606 w 33490"/>
                <a:gd name="connsiteY6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3">
                  <a:moveTo>
                    <a:pt x="606" y="126"/>
                  </a:moveTo>
                  <a:cubicBezTo>
                    <a:pt x="-2050" y="505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451" y="1264"/>
                  </a:lnTo>
                  <a:cubicBezTo>
                    <a:pt x="11736" y="253"/>
                    <a:pt x="3262" y="-253"/>
                    <a:pt x="606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0E21EFF-C1EA-5BB7-2E4D-7031DE6ECCE7}"/>
                </a:ext>
              </a:extLst>
            </p:cNvPr>
            <p:cNvSpPr/>
            <p:nvPr/>
          </p:nvSpPr>
          <p:spPr>
            <a:xfrm>
              <a:off x="9608458" y="6427375"/>
              <a:ext cx="17707" cy="6450"/>
            </a:xfrm>
            <a:custGeom>
              <a:avLst/>
              <a:gdLst>
                <a:gd name="connsiteX0" fmla="*/ 127 w 17707"/>
                <a:gd name="connsiteY0" fmla="*/ 3162 h 6450"/>
                <a:gd name="connsiteX1" fmla="*/ 0 w 17707"/>
                <a:gd name="connsiteY1" fmla="*/ 6450 h 6450"/>
                <a:gd name="connsiteX2" fmla="*/ 8854 w 17707"/>
                <a:gd name="connsiteY2" fmla="*/ 4932 h 6450"/>
                <a:gd name="connsiteX3" fmla="*/ 17707 w 17707"/>
                <a:gd name="connsiteY3" fmla="*/ 3541 h 6450"/>
                <a:gd name="connsiteX4" fmla="*/ 8980 w 17707"/>
                <a:gd name="connsiteY4" fmla="*/ 1770 h 6450"/>
                <a:gd name="connsiteX5" fmla="*/ 127 w 17707"/>
                <a:gd name="connsiteY5" fmla="*/ 0 h 6450"/>
                <a:gd name="connsiteX6" fmla="*/ 127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162"/>
                  </a:moveTo>
                  <a:lnTo>
                    <a:pt x="0" y="6450"/>
                  </a:lnTo>
                  <a:lnTo>
                    <a:pt x="8854" y="4932"/>
                  </a:lnTo>
                  <a:lnTo>
                    <a:pt x="17707" y="3541"/>
                  </a:lnTo>
                  <a:lnTo>
                    <a:pt x="8980" y="1770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A0DDC266-6C3D-92D5-5431-CCBECA5EBD1C}"/>
                </a:ext>
              </a:extLst>
            </p:cNvPr>
            <p:cNvSpPr/>
            <p:nvPr/>
          </p:nvSpPr>
          <p:spPr>
            <a:xfrm>
              <a:off x="9867231" y="6454315"/>
              <a:ext cx="35413" cy="3414"/>
            </a:xfrm>
            <a:custGeom>
              <a:avLst/>
              <a:gdLst>
                <a:gd name="connsiteX0" fmla="*/ 8854 w 35413"/>
                <a:gd name="connsiteY0" fmla="*/ 1391 h 3414"/>
                <a:gd name="connsiteX1" fmla="*/ 0 w 35413"/>
                <a:gd name="connsiteY1" fmla="*/ 2909 h 3414"/>
                <a:gd name="connsiteX2" fmla="*/ 17706 w 35413"/>
                <a:gd name="connsiteY2" fmla="*/ 3162 h 3414"/>
                <a:gd name="connsiteX3" fmla="*/ 35414 w 35413"/>
                <a:gd name="connsiteY3" fmla="*/ 3414 h 3414"/>
                <a:gd name="connsiteX4" fmla="*/ 26560 w 35413"/>
                <a:gd name="connsiteY4" fmla="*/ 1644 h 3414"/>
                <a:gd name="connsiteX5" fmla="*/ 17706 w 35413"/>
                <a:gd name="connsiteY5" fmla="*/ 0 h 3414"/>
                <a:gd name="connsiteX6" fmla="*/ 8854 w 35413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4" y="1391"/>
                  </a:moveTo>
                  <a:lnTo>
                    <a:pt x="0" y="2909"/>
                  </a:lnTo>
                  <a:lnTo>
                    <a:pt x="17706" y="3162"/>
                  </a:lnTo>
                  <a:lnTo>
                    <a:pt x="35414" y="3414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9775310D-2480-C511-C132-DF68A6F17EB0}"/>
                </a:ext>
              </a:extLst>
            </p:cNvPr>
            <p:cNvSpPr/>
            <p:nvPr/>
          </p:nvSpPr>
          <p:spPr>
            <a:xfrm>
              <a:off x="9866092" y="6447358"/>
              <a:ext cx="13154" cy="2402"/>
            </a:xfrm>
            <a:custGeom>
              <a:avLst/>
              <a:gdLst>
                <a:gd name="connsiteX0" fmla="*/ 0 w 13154"/>
                <a:gd name="connsiteY0" fmla="*/ 1138 h 2402"/>
                <a:gd name="connsiteX1" fmla="*/ 6577 w 13154"/>
                <a:gd name="connsiteY1" fmla="*/ 2403 h 2402"/>
                <a:gd name="connsiteX2" fmla="*/ 13154 w 13154"/>
                <a:gd name="connsiteY2" fmla="*/ 1265 h 2402"/>
                <a:gd name="connsiteX3" fmla="*/ 6577 w 13154"/>
                <a:gd name="connsiteY3" fmla="*/ 0 h 2402"/>
                <a:gd name="connsiteX4" fmla="*/ 0 w 13154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2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B4C796F5-9ED4-C83A-8688-8392AA9B5526}"/>
                </a:ext>
              </a:extLst>
            </p:cNvPr>
            <p:cNvSpPr/>
            <p:nvPr/>
          </p:nvSpPr>
          <p:spPr>
            <a:xfrm>
              <a:off x="9866978" y="6436665"/>
              <a:ext cx="178206" cy="18787"/>
            </a:xfrm>
            <a:custGeom>
              <a:avLst/>
              <a:gdLst>
                <a:gd name="connsiteX0" fmla="*/ 7083 w 178206"/>
                <a:gd name="connsiteY0" fmla="*/ 4875 h 18787"/>
                <a:gd name="connsiteX1" fmla="*/ 0 w 178206"/>
                <a:gd name="connsiteY1" fmla="*/ 8164 h 18787"/>
                <a:gd name="connsiteX2" fmla="*/ 13407 w 178206"/>
                <a:gd name="connsiteY2" fmla="*/ 8164 h 18787"/>
                <a:gd name="connsiteX3" fmla="*/ 55271 w 178206"/>
                <a:gd name="connsiteY3" fmla="*/ 13602 h 18787"/>
                <a:gd name="connsiteX4" fmla="*/ 95238 w 178206"/>
                <a:gd name="connsiteY4" fmla="*/ 18788 h 18787"/>
                <a:gd name="connsiteX5" fmla="*/ 106747 w 178206"/>
                <a:gd name="connsiteY5" fmla="*/ 18788 h 18787"/>
                <a:gd name="connsiteX6" fmla="*/ 99032 w 178206"/>
                <a:gd name="connsiteY6" fmla="*/ 16511 h 18787"/>
                <a:gd name="connsiteX7" fmla="*/ 91443 w 178206"/>
                <a:gd name="connsiteY7" fmla="*/ 14235 h 18787"/>
                <a:gd name="connsiteX8" fmla="*/ 134825 w 178206"/>
                <a:gd name="connsiteY8" fmla="*/ 13729 h 18787"/>
                <a:gd name="connsiteX9" fmla="*/ 178207 w 178206"/>
                <a:gd name="connsiteY9" fmla="*/ 13223 h 18787"/>
                <a:gd name="connsiteX10" fmla="*/ 120786 w 178206"/>
                <a:gd name="connsiteY10" fmla="*/ 8796 h 18787"/>
                <a:gd name="connsiteX11" fmla="*/ 63365 w 178206"/>
                <a:gd name="connsiteY11" fmla="*/ 4243 h 18787"/>
                <a:gd name="connsiteX12" fmla="*/ 79554 w 178206"/>
                <a:gd name="connsiteY12" fmla="*/ 7911 h 18787"/>
                <a:gd name="connsiteX13" fmla="*/ 95743 w 178206"/>
                <a:gd name="connsiteY13" fmla="*/ 11578 h 18787"/>
                <a:gd name="connsiteX14" fmla="*/ 87017 w 178206"/>
                <a:gd name="connsiteY14" fmla="*/ 13096 h 18787"/>
                <a:gd name="connsiteX15" fmla="*/ 78416 w 178206"/>
                <a:gd name="connsiteY15" fmla="*/ 14614 h 18787"/>
                <a:gd name="connsiteX16" fmla="*/ 52362 w 178206"/>
                <a:gd name="connsiteY16" fmla="*/ 9302 h 18787"/>
                <a:gd name="connsiteX17" fmla="*/ 26308 w 178206"/>
                <a:gd name="connsiteY17" fmla="*/ 3863 h 18787"/>
                <a:gd name="connsiteX18" fmla="*/ 53626 w 178206"/>
                <a:gd name="connsiteY18" fmla="*/ 2599 h 18787"/>
                <a:gd name="connsiteX19" fmla="*/ 76013 w 178206"/>
                <a:gd name="connsiteY19" fmla="*/ 322 h 18787"/>
                <a:gd name="connsiteX20" fmla="*/ 42749 w 178206"/>
                <a:gd name="connsiteY20" fmla="*/ 449 h 18787"/>
                <a:gd name="connsiteX21" fmla="*/ 14419 w 178206"/>
                <a:gd name="connsiteY21" fmla="*/ 1460 h 18787"/>
                <a:gd name="connsiteX22" fmla="*/ 7209 w 178206"/>
                <a:gd name="connsiteY22" fmla="*/ 4749 h 1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206" h="18787">
                  <a:moveTo>
                    <a:pt x="7083" y="4875"/>
                  </a:moveTo>
                  <a:lnTo>
                    <a:pt x="0" y="8164"/>
                  </a:lnTo>
                  <a:lnTo>
                    <a:pt x="13407" y="8164"/>
                  </a:lnTo>
                  <a:cubicBezTo>
                    <a:pt x="20742" y="8417"/>
                    <a:pt x="39587" y="10820"/>
                    <a:pt x="55271" y="13602"/>
                  </a:cubicBezTo>
                  <a:cubicBezTo>
                    <a:pt x="70954" y="16385"/>
                    <a:pt x="88914" y="18788"/>
                    <a:pt x="95238" y="18788"/>
                  </a:cubicBezTo>
                  <a:lnTo>
                    <a:pt x="106747" y="18788"/>
                  </a:lnTo>
                  <a:cubicBezTo>
                    <a:pt x="106747" y="18788"/>
                    <a:pt x="99032" y="16511"/>
                    <a:pt x="99032" y="16511"/>
                  </a:cubicBezTo>
                  <a:lnTo>
                    <a:pt x="91443" y="14235"/>
                  </a:lnTo>
                  <a:lnTo>
                    <a:pt x="134825" y="13729"/>
                  </a:lnTo>
                  <a:lnTo>
                    <a:pt x="178207" y="13223"/>
                  </a:lnTo>
                  <a:lnTo>
                    <a:pt x="120786" y="8796"/>
                  </a:lnTo>
                  <a:lnTo>
                    <a:pt x="63365" y="4243"/>
                  </a:lnTo>
                  <a:lnTo>
                    <a:pt x="79554" y="7911"/>
                  </a:lnTo>
                  <a:lnTo>
                    <a:pt x="95743" y="11578"/>
                  </a:lnTo>
                  <a:lnTo>
                    <a:pt x="87017" y="13096"/>
                  </a:lnTo>
                  <a:lnTo>
                    <a:pt x="78416" y="14614"/>
                  </a:lnTo>
                  <a:lnTo>
                    <a:pt x="52362" y="9302"/>
                  </a:lnTo>
                  <a:lnTo>
                    <a:pt x="26308" y="3863"/>
                  </a:lnTo>
                  <a:lnTo>
                    <a:pt x="53626" y="2599"/>
                  </a:lnTo>
                  <a:cubicBezTo>
                    <a:pt x="68677" y="1840"/>
                    <a:pt x="78795" y="828"/>
                    <a:pt x="76013" y="322"/>
                  </a:cubicBezTo>
                  <a:cubicBezTo>
                    <a:pt x="73357" y="-184"/>
                    <a:pt x="58432" y="-57"/>
                    <a:pt x="42749" y="449"/>
                  </a:cubicBezTo>
                  <a:lnTo>
                    <a:pt x="14419" y="1460"/>
                  </a:lnTo>
                  <a:lnTo>
                    <a:pt x="7209" y="474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C4AB550B-8BA2-3494-7309-EF6D9D526DE8}"/>
                </a:ext>
              </a:extLst>
            </p:cNvPr>
            <p:cNvSpPr/>
            <p:nvPr/>
          </p:nvSpPr>
          <p:spPr>
            <a:xfrm>
              <a:off x="9653484" y="6415739"/>
              <a:ext cx="110667" cy="17327"/>
            </a:xfrm>
            <a:custGeom>
              <a:avLst/>
              <a:gdLst>
                <a:gd name="connsiteX0" fmla="*/ 25802 w 110667"/>
                <a:gd name="connsiteY0" fmla="*/ 12521 h 17327"/>
                <a:gd name="connsiteX1" fmla="*/ 0 w 110667"/>
                <a:gd name="connsiteY1" fmla="*/ 15810 h 17327"/>
                <a:gd name="connsiteX2" fmla="*/ 25802 w 110667"/>
                <a:gd name="connsiteY2" fmla="*/ 14039 h 17327"/>
                <a:gd name="connsiteX3" fmla="*/ 51730 w 110667"/>
                <a:gd name="connsiteY3" fmla="*/ 12142 h 17327"/>
                <a:gd name="connsiteX4" fmla="*/ 81198 w 110667"/>
                <a:gd name="connsiteY4" fmla="*/ 14798 h 17327"/>
                <a:gd name="connsiteX5" fmla="*/ 110668 w 110667"/>
                <a:gd name="connsiteY5" fmla="*/ 17327 h 17327"/>
                <a:gd name="connsiteX6" fmla="*/ 108518 w 110667"/>
                <a:gd name="connsiteY6" fmla="*/ 8980 h 17327"/>
                <a:gd name="connsiteX7" fmla="*/ 106368 w 110667"/>
                <a:gd name="connsiteY7" fmla="*/ 632 h 17327"/>
                <a:gd name="connsiteX8" fmla="*/ 89799 w 110667"/>
                <a:gd name="connsiteY8" fmla="*/ 379 h 17327"/>
                <a:gd name="connsiteX9" fmla="*/ 73231 w 110667"/>
                <a:gd name="connsiteY9" fmla="*/ 0 h 17327"/>
                <a:gd name="connsiteX10" fmla="*/ 73231 w 110667"/>
                <a:gd name="connsiteY10" fmla="*/ 4806 h 17327"/>
                <a:gd name="connsiteX11" fmla="*/ 73104 w 110667"/>
                <a:gd name="connsiteY11" fmla="*/ 9612 h 17327"/>
                <a:gd name="connsiteX12" fmla="*/ 62353 w 110667"/>
                <a:gd name="connsiteY12" fmla="*/ 9359 h 17327"/>
                <a:gd name="connsiteX13" fmla="*/ 25802 w 110667"/>
                <a:gd name="connsiteY13" fmla="*/ 12521 h 1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327">
                  <a:moveTo>
                    <a:pt x="25802" y="12521"/>
                  </a:moveTo>
                  <a:lnTo>
                    <a:pt x="0" y="15810"/>
                  </a:lnTo>
                  <a:lnTo>
                    <a:pt x="25802" y="14039"/>
                  </a:lnTo>
                  <a:lnTo>
                    <a:pt x="51730" y="12142"/>
                  </a:lnTo>
                  <a:lnTo>
                    <a:pt x="81198" y="14798"/>
                  </a:lnTo>
                  <a:lnTo>
                    <a:pt x="110668" y="17327"/>
                  </a:lnTo>
                  <a:lnTo>
                    <a:pt x="108518" y="8980"/>
                  </a:lnTo>
                  <a:lnTo>
                    <a:pt x="106368" y="632"/>
                  </a:lnTo>
                  <a:lnTo>
                    <a:pt x="89799" y="379"/>
                  </a:lnTo>
                  <a:lnTo>
                    <a:pt x="73231" y="0"/>
                  </a:lnTo>
                  <a:lnTo>
                    <a:pt x="73231" y="4806"/>
                  </a:lnTo>
                  <a:cubicBezTo>
                    <a:pt x="73231" y="4806"/>
                    <a:pt x="73104" y="9612"/>
                    <a:pt x="73104" y="9612"/>
                  </a:cubicBezTo>
                  <a:lnTo>
                    <a:pt x="62353" y="9359"/>
                  </a:lnTo>
                  <a:cubicBezTo>
                    <a:pt x="56536" y="9359"/>
                    <a:pt x="40093" y="10624"/>
                    <a:pt x="25802" y="1252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337E4145-6C05-F9A0-155C-5AC414912F38}"/>
                </a:ext>
              </a:extLst>
            </p:cNvPr>
            <p:cNvSpPr/>
            <p:nvPr/>
          </p:nvSpPr>
          <p:spPr>
            <a:xfrm>
              <a:off x="9761369" y="6461776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2024"/>
                    <a:pt x="13407" y="1265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487372F7-34DD-4806-92F1-41D464CD6BB7}"/>
                </a:ext>
              </a:extLst>
            </p:cNvPr>
            <p:cNvSpPr/>
            <p:nvPr/>
          </p:nvSpPr>
          <p:spPr>
            <a:xfrm>
              <a:off x="9596695" y="6419533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ED1046B8-E2CB-340C-9006-48536411A694}"/>
                </a:ext>
              </a:extLst>
            </p:cNvPr>
            <p:cNvSpPr/>
            <p:nvPr/>
          </p:nvSpPr>
          <p:spPr>
            <a:xfrm>
              <a:off x="9648425" y="6426489"/>
              <a:ext cx="52740" cy="6829"/>
            </a:xfrm>
            <a:custGeom>
              <a:avLst/>
              <a:gdLst>
                <a:gd name="connsiteX0" fmla="*/ 0 w 52740"/>
                <a:gd name="connsiteY0" fmla="*/ 3415 h 6829"/>
                <a:gd name="connsiteX1" fmla="*/ 0 w 52740"/>
                <a:gd name="connsiteY1" fmla="*/ 6830 h 6829"/>
                <a:gd name="connsiteX2" fmla="*/ 26307 w 52740"/>
                <a:gd name="connsiteY2" fmla="*/ 6071 h 6829"/>
                <a:gd name="connsiteX3" fmla="*/ 52741 w 52740"/>
                <a:gd name="connsiteY3" fmla="*/ 5312 h 6829"/>
                <a:gd name="connsiteX4" fmla="*/ 45532 w 52740"/>
                <a:gd name="connsiteY4" fmla="*/ 3035 h 6829"/>
                <a:gd name="connsiteX5" fmla="*/ 19224 w 52740"/>
                <a:gd name="connsiteY5" fmla="*/ 379 h 6829"/>
                <a:gd name="connsiteX6" fmla="*/ 126 w 52740"/>
                <a:gd name="connsiteY6" fmla="*/ 0 h 6829"/>
                <a:gd name="connsiteX7" fmla="*/ 126 w 52740"/>
                <a:gd name="connsiteY7" fmla="*/ 3415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740" h="6829">
                  <a:moveTo>
                    <a:pt x="0" y="3415"/>
                  </a:moveTo>
                  <a:lnTo>
                    <a:pt x="0" y="6830"/>
                  </a:lnTo>
                  <a:cubicBezTo>
                    <a:pt x="0" y="6830"/>
                    <a:pt x="26307" y="6071"/>
                    <a:pt x="26307" y="6071"/>
                  </a:cubicBezTo>
                  <a:lnTo>
                    <a:pt x="52741" y="5312"/>
                  </a:lnTo>
                  <a:lnTo>
                    <a:pt x="45532" y="3035"/>
                  </a:lnTo>
                  <a:cubicBezTo>
                    <a:pt x="41484" y="1770"/>
                    <a:pt x="29722" y="632"/>
                    <a:pt x="19224" y="379"/>
                  </a:cubicBezTo>
                  <a:lnTo>
                    <a:pt x="126" y="0"/>
                  </a:lnTo>
                  <a:lnTo>
                    <a:pt x="126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C07CE1E0-8F5F-DD57-A3BE-AF12CCEE5778}"/>
                </a:ext>
              </a:extLst>
            </p:cNvPr>
            <p:cNvSpPr/>
            <p:nvPr/>
          </p:nvSpPr>
          <p:spPr>
            <a:xfrm>
              <a:off x="9605801" y="6407012"/>
              <a:ext cx="35287" cy="3667"/>
            </a:xfrm>
            <a:custGeom>
              <a:avLst/>
              <a:gdLst>
                <a:gd name="connsiteX0" fmla="*/ 8854 w 35287"/>
                <a:gd name="connsiteY0" fmla="*/ 1518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518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114171F1-CABC-2739-0F6E-1BBE8A093799}"/>
                </a:ext>
              </a:extLst>
            </p:cNvPr>
            <p:cNvSpPr/>
            <p:nvPr/>
          </p:nvSpPr>
          <p:spPr>
            <a:xfrm>
              <a:off x="9661578" y="6422063"/>
              <a:ext cx="13279" cy="2549"/>
            </a:xfrm>
            <a:custGeom>
              <a:avLst/>
              <a:gdLst>
                <a:gd name="connsiteX0" fmla="*/ 127 w 13279"/>
                <a:gd name="connsiteY0" fmla="*/ 1138 h 2549"/>
                <a:gd name="connsiteX1" fmla="*/ 6703 w 13279"/>
                <a:gd name="connsiteY1" fmla="*/ 2530 h 2549"/>
                <a:gd name="connsiteX2" fmla="*/ 13280 w 13279"/>
                <a:gd name="connsiteY2" fmla="*/ 1391 h 2549"/>
                <a:gd name="connsiteX3" fmla="*/ 6703 w 13279"/>
                <a:gd name="connsiteY3" fmla="*/ 0 h 2549"/>
                <a:gd name="connsiteX4" fmla="*/ 0 w 13279"/>
                <a:gd name="connsiteY4" fmla="*/ 101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127" y="1138"/>
                  </a:moveTo>
                  <a:cubicBezTo>
                    <a:pt x="127" y="1770"/>
                    <a:pt x="3162" y="2403"/>
                    <a:pt x="6703" y="2530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55886392-BBDB-9A60-E474-C7017F5AE62A}"/>
                </a:ext>
              </a:extLst>
            </p:cNvPr>
            <p:cNvSpPr/>
            <p:nvPr/>
          </p:nvSpPr>
          <p:spPr>
            <a:xfrm>
              <a:off x="10017307" y="6447485"/>
              <a:ext cx="59622" cy="8220"/>
            </a:xfrm>
            <a:custGeom>
              <a:avLst/>
              <a:gdLst>
                <a:gd name="connsiteX0" fmla="*/ 1064 w 59622"/>
                <a:gd name="connsiteY0" fmla="*/ 7462 h 8220"/>
                <a:gd name="connsiteX1" fmla="*/ 9411 w 59622"/>
                <a:gd name="connsiteY1" fmla="*/ 8221 h 8220"/>
                <a:gd name="connsiteX2" fmla="*/ 41411 w 59622"/>
                <a:gd name="connsiteY2" fmla="*/ 4174 h 8220"/>
                <a:gd name="connsiteX3" fmla="*/ 59623 w 59622"/>
                <a:gd name="connsiteY3" fmla="*/ 0 h 8220"/>
                <a:gd name="connsiteX4" fmla="*/ 33063 w 59622"/>
                <a:gd name="connsiteY4" fmla="*/ 3541 h 8220"/>
                <a:gd name="connsiteX5" fmla="*/ 1064 w 59622"/>
                <a:gd name="connsiteY5" fmla="*/ 7589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622" h="8220">
                  <a:moveTo>
                    <a:pt x="1064" y="7462"/>
                  </a:moveTo>
                  <a:cubicBezTo>
                    <a:pt x="-1972" y="7841"/>
                    <a:pt x="1697" y="8094"/>
                    <a:pt x="9411" y="8221"/>
                  </a:cubicBezTo>
                  <a:cubicBezTo>
                    <a:pt x="17000" y="8221"/>
                    <a:pt x="31418" y="6450"/>
                    <a:pt x="41411" y="4174"/>
                  </a:cubicBezTo>
                  <a:lnTo>
                    <a:pt x="59623" y="0"/>
                  </a:lnTo>
                  <a:lnTo>
                    <a:pt x="33063" y="3541"/>
                  </a:lnTo>
                  <a:cubicBezTo>
                    <a:pt x="18392" y="5438"/>
                    <a:pt x="3973" y="7209"/>
                    <a:pt x="1064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7E491410-D37A-1444-C227-C951ED3260B6}"/>
                </a:ext>
              </a:extLst>
            </p:cNvPr>
            <p:cNvSpPr/>
            <p:nvPr/>
          </p:nvSpPr>
          <p:spPr>
            <a:xfrm>
              <a:off x="9915039" y="6407897"/>
              <a:ext cx="215643" cy="56155"/>
            </a:xfrm>
            <a:custGeom>
              <a:avLst/>
              <a:gdLst>
                <a:gd name="connsiteX0" fmla="*/ 14165 w 215643"/>
                <a:gd name="connsiteY0" fmla="*/ 31240 h 56155"/>
                <a:gd name="connsiteX1" fmla="*/ 0 w 215643"/>
                <a:gd name="connsiteY1" fmla="*/ 34402 h 56155"/>
                <a:gd name="connsiteX2" fmla="*/ 13660 w 215643"/>
                <a:gd name="connsiteY2" fmla="*/ 39967 h 56155"/>
                <a:gd name="connsiteX3" fmla="*/ 27320 w 215643"/>
                <a:gd name="connsiteY3" fmla="*/ 45532 h 56155"/>
                <a:gd name="connsiteX4" fmla="*/ 43382 w 215643"/>
                <a:gd name="connsiteY4" fmla="*/ 45532 h 56155"/>
                <a:gd name="connsiteX5" fmla="*/ 94099 w 215643"/>
                <a:gd name="connsiteY5" fmla="*/ 50970 h 56155"/>
                <a:gd name="connsiteX6" fmla="*/ 128880 w 215643"/>
                <a:gd name="connsiteY6" fmla="*/ 56156 h 56155"/>
                <a:gd name="connsiteX7" fmla="*/ 152405 w 215643"/>
                <a:gd name="connsiteY7" fmla="*/ 53753 h 56155"/>
                <a:gd name="connsiteX8" fmla="*/ 175804 w 215643"/>
                <a:gd name="connsiteY8" fmla="*/ 51224 h 56155"/>
                <a:gd name="connsiteX9" fmla="*/ 159235 w 215643"/>
                <a:gd name="connsiteY9" fmla="*/ 51224 h 56155"/>
                <a:gd name="connsiteX10" fmla="*/ 142667 w 215643"/>
                <a:gd name="connsiteY10" fmla="*/ 49073 h 56155"/>
                <a:gd name="connsiteX11" fmla="*/ 179092 w 215643"/>
                <a:gd name="connsiteY11" fmla="*/ 44393 h 56155"/>
                <a:gd name="connsiteX12" fmla="*/ 215644 w 215643"/>
                <a:gd name="connsiteY12" fmla="*/ 41611 h 56155"/>
                <a:gd name="connsiteX13" fmla="*/ 182381 w 215643"/>
                <a:gd name="connsiteY13" fmla="*/ 43002 h 56155"/>
                <a:gd name="connsiteX14" fmla="*/ 129766 w 215643"/>
                <a:gd name="connsiteY14" fmla="*/ 45784 h 56155"/>
                <a:gd name="connsiteX15" fmla="*/ 110162 w 215643"/>
                <a:gd name="connsiteY15" fmla="*/ 47050 h 56155"/>
                <a:gd name="connsiteX16" fmla="*/ 139632 w 215643"/>
                <a:gd name="connsiteY16" fmla="*/ 40346 h 56155"/>
                <a:gd name="connsiteX17" fmla="*/ 169227 w 215643"/>
                <a:gd name="connsiteY17" fmla="*/ 33516 h 56155"/>
                <a:gd name="connsiteX18" fmla="*/ 169227 w 215643"/>
                <a:gd name="connsiteY18" fmla="*/ 28963 h 56155"/>
                <a:gd name="connsiteX19" fmla="*/ 169227 w 215643"/>
                <a:gd name="connsiteY19" fmla="*/ 24410 h 56155"/>
                <a:gd name="connsiteX20" fmla="*/ 180230 w 215643"/>
                <a:gd name="connsiteY20" fmla="*/ 24410 h 56155"/>
                <a:gd name="connsiteX21" fmla="*/ 191234 w 215643"/>
                <a:gd name="connsiteY21" fmla="*/ 24410 h 56155"/>
                <a:gd name="connsiteX22" fmla="*/ 190222 w 215643"/>
                <a:gd name="connsiteY22" fmla="*/ 18972 h 56155"/>
                <a:gd name="connsiteX23" fmla="*/ 189210 w 215643"/>
                <a:gd name="connsiteY23" fmla="*/ 13533 h 56155"/>
                <a:gd name="connsiteX24" fmla="*/ 172515 w 215643"/>
                <a:gd name="connsiteY24" fmla="*/ 10245 h 56155"/>
                <a:gd name="connsiteX25" fmla="*/ 155820 w 215643"/>
                <a:gd name="connsiteY25" fmla="*/ 6956 h 56155"/>
                <a:gd name="connsiteX26" fmla="*/ 164674 w 215643"/>
                <a:gd name="connsiteY26" fmla="*/ 4300 h 56155"/>
                <a:gd name="connsiteX27" fmla="*/ 173401 w 215643"/>
                <a:gd name="connsiteY27" fmla="*/ 1770 h 56155"/>
                <a:gd name="connsiteX28" fmla="*/ 158097 w 215643"/>
                <a:gd name="connsiteY28" fmla="*/ 3541 h 56155"/>
                <a:gd name="connsiteX29" fmla="*/ 142793 w 215643"/>
                <a:gd name="connsiteY29" fmla="*/ 5312 h 56155"/>
                <a:gd name="connsiteX30" fmla="*/ 142793 w 215643"/>
                <a:gd name="connsiteY30" fmla="*/ 2783 h 56155"/>
                <a:gd name="connsiteX31" fmla="*/ 142793 w 215643"/>
                <a:gd name="connsiteY31" fmla="*/ 253 h 56155"/>
                <a:gd name="connsiteX32" fmla="*/ 110541 w 215643"/>
                <a:gd name="connsiteY32" fmla="*/ 253 h 56155"/>
                <a:gd name="connsiteX33" fmla="*/ 78163 w 215643"/>
                <a:gd name="connsiteY33" fmla="*/ 0 h 56155"/>
                <a:gd name="connsiteX34" fmla="*/ 68677 w 215643"/>
                <a:gd name="connsiteY34" fmla="*/ 2783 h 56155"/>
                <a:gd name="connsiteX35" fmla="*/ 59191 w 215643"/>
                <a:gd name="connsiteY35" fmla="*/ 5565 h 56155"/>
                <a:gd name="connsiteX36" fmla="*/ 75507 w 215643"/>
                <a:gd name="connsiteY36" fmla="*/ 3794 h 56155"/>
                <a:gd name="connsiteX37" fmla="*/ 91823 w 215643"/>
                <a:gd name="connsiteY37" fmla="*/ 2024 h 56155"/>
                <a:gd name="connsiteX38" fmla="*/ 117750 w 215643"/>
                <a:gd name="connsiteY38" fmla="*/ 7209 h 56155"/>
                <a:gd name="connsiteX39" fmla="*/ 156452 w 215643"/>
                <a:gd name="connsiteY39" fmla="*/ 12395 h 56155"/>
                <a:gd name="connsiteX40" fmla="*/ 169227 w 215643"/>
                <a:gd name="connsiteY40" fmla="*/ 12395 h 56155"/>
                <a:gd name="connsiteX41" fmla="*/ 169227 w 215643"/>
                <a:gd name="connsiteY41" fmla="*/ 15051 h 56155"/>
                <a:gd name="connsiteX42" fmla="*/ 169227 w 215643"/>
                <a:gd name="connsiteY42" fmla="*/ 17580 h 56155"/>
                <a:gd name="connsiteX43" fmla="*/ 143805 w 215643"/>
                <a:gd name="connsiteY43" fmla="*/ 16062 h 56155"/>
                <a:gd name="connsiteX44" fmla="*/ 118383 w 215643"/>
                <a:gd name="connsiteY44" fmla="*/ 14545 h 56155"/>
                <a:gd name="connsiteX45" fmla="*/ 109909 w 215643"/>
                <a:gd name="connsiteY45" fmla="*/ 17075 h 56155"/>
                <a:gd name="connsiteX46" fmla="*/ 85625 w 215643"/>
                <a:gd name="connsiteY46" fmla="*/ 19478 h 56155"/>
                <a:gd name="connsiteX47" fmla="*/ 69816 w 215643"/>
                <a:gd name="connsiteY47" fmla="*/ 19478 h 56155"/>
                <a:gd name="connsiteX48" fmla="*/ 87017 w 215643"/>
                <a:gd name="connsiteY48" fmla="*/ 17454 h 56155"/>
                <a:gd name="connsiteX49" fmla="*/ 104217 w 215643"/>
                <a:gd name="connsiteY49" fmla="*/ 15556 h 56155"/>
                <a:gd name="connsiteX50" fmla="*/ 81199 w 215643"/>
                <a:gd name="connsiteY50" fmla="*/ 12015 h 56155"/>
                <a:gd name="connsiteX51" fmla="*/ 58180 w 215643"/>
                <a:gd name="connsiteY51" fmla="*/ 8474 h 56155"/>
                <a:gd name="connsiteX52" fmla="*/ 68045 w 215643"/>
                <a:gd name="connsiteY52" fmla="*/ 11509 h 56155"/>
                <a:gd name="connsiteX53" fmla="*/ 78037 w 215643"/>
                <a:gd name="connsiteY53" fmla="*/ 14545 h 56155"/>
                <a:gd name="connsiteX54" fmla="*/ 55145 w 215643"/>
                <a:gd name="connsiteY54" fmla="*/ 14545 h 56155"/>
                <a:gd name="connsiteX55" fmla="*/ 32252 w 215643"/>
                <a:gd name="connsiteY55" fmla="*/ 14165 h 56155"/>
                <a:gd name="connsiteX56" fmla="*/ 59065 w 215643"/>
                <a:gd name="connsiteY56" fmla="*/ 19857 h 56155"/>
                <a:gd name="connsiteX57" fmla="*/ 93720 w 215643"/>
                <a:gd name="connsiteY57" fmla="*/ 28078 h 56155"/>
                <a:gd name="connsiteX58" fmla="*/ 101562 w 215643"/>
                <a:gd name="connsiteY58" fmla="*/ 30734 h 56155"/>
                <a:gd name="connsiteX59" fmla="*/ 65010 w 215643"/>
                <a:gd name="connsiteY59" fmla="*/ 29596 h 56155"/>
                <a:gd name="connsiteX60" fmla="*/ 28584 w 215643"/>
                <a:gd name="connsiteY60" fmla="*/ 28331 h 56155"/>
                <a:gd name="connsiteX61" fmla="*/ 14292 w 215643"/>
                <a:gd name="connsiteY61" fmla="*/ 31493 h 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15643" h="56155">
                  <a:moveTo>
                    <a:pt x="14165" y="31240"/>
                  </a:moveTo>
                  <a:lnTo>
                    <a:pt x="0" y="34402"/>
                  </a:lnTo>
                  <a:lnTo>
                    <a:pt x="13660" y="39967"/>
                  </a:lnTo>
                  <a:lnTo>
                    <a:pt x="27320" y="45532"/>
                  </a:lnTo>
                  <a:lnTo>
                    <a:pt x="43382" y="45532"/>
                  </a:lnTo>
                  <a:cubicBezTo>
                    <a:pt x="52235" y="45784"/>
                    <a:pt x="75128" y="48187"/>
                    <a:pt x="94099" y="50970"/>
                  </a:cubicBezTo>
                  <a:lnTo>
                    <a:pt x="128880" y="56156"/>
                  </a:lnTo>
                  <a:lnTo>
                    <a:pt x="152405" y="53753"/>
                  </a:lnTo>
                  <a:lnTo>
                    <a:pt x="175804" y="51224"/>
                  </a:lnTo>
                  <a:lnTo>
                    <a:pt x="159235" y="51224"/>
                  </a:lnTo>
                  <a:cubicBezTo>
                    <a:pt x="150129" y="51097"/>
                    <a:pt x="142667" y="50212"/>
                    <a:pt x="142667" y="49073"/>
                  </a:cubicBezTo>
                  <a:cubicBezTo>
                    <a:pt x="142667" y="48062"/>
                    <a:pt x="159109" y="45911"/>
                    <a:pt x="179092" y="44393"/>
                  </a:cubicBezTo>
                  <a:lnTo>
                    <a:pt x="215644" y="41611"/>
                  </a:lnTo>
                  <a:lnTo>
                    <a:pt x="182381" y="43002"/>
                  </a:lnTo>
                  <a:cubicBezTo>
                    <a:pt x="164294" y="43888"/>
                    <a:pt x="140643" y="45152"/>
                    <a:pt x="129766" y="45784"/>
                  </a:cubicBezTo>
                  <a:lnTo>
                    <a:pt x="110162" y="47050"/>
                  </a:lnTo>
                  <a:lnTo>
                    <a:pt x="139632" y="40346"/>
                  </a:lnTo>
                  <a:lnTo>
                    <a:pt x="169227" y="33516"/>
                  </a:lnTo>
                  <a:lnTo>
                    <a:pt x="169227" y="28963"/>
                  </a:lnTo>
                  <a:cubicBezTo>
                    <a:pt x="169227" y="28963"/>
                    <a:pt x="169227" y="24410"/>
                    <a:pt x="169227" y="24410"/>
                  </a:cubicBezTo>
                  <a:lnTo>
                    <a:pt x="180230" y="24410"/>
                  </a:lnTo>
                  <a:cubicBezTo>
                    <a:pt x="180230" y="24410"/>
                    <a:pt x="191234" y="24410"/>
                    <a:pt x="191234" y="24410"/>
                  </a:cubicBezTo>
                  <a:lnTo>
                    <a:pt x="190222" y="18972"/>
                  </a:lnTo>
                  <a:lnTo>
                    <a:pt x="189210" y="13533"/>
                  </a:lnTo>
                  <a:lnTo>
                    <a:pt x="172515" y="10245"/>
                  </a:lnTo>
                  <a:lnTo>
                    <a:pt x="155820" y="6956"/>
                  </a:lnTo>
                  <a:lnTo>
                    <a:pt x="164674" y="4300"/>
                  </a:lnTo>
                  <a:lnTo>
                    <a:pt x="173401" y="1770"/>
                  </a:lnTo>
                  <a:lnTo>
                    <a:pt x="158097" y="3541"/>
                  </a:lnTo>
                  <a:lnTo>
                    <a:pt x="142793" y="5312"/>
                  </a:lnTo>
                  <a:lnTo>
                    <a:pt x="142793" y="2783"/>
                  </a:lnTo>
                  <a:cubicBezTo>
                    <a:pt x="142793" y="2783"/>
                    <a:pt x="142793" y="253"/>
                    <a:pt x="142793" y="253"/>
                  </a:cubicBezTo>
                  <a:lnTo>
                    <a:pt x="110541" y="253"/>
                  </a:lnTo>
                  <a:cubicBezTo>
                    <a:pt x="110541" y="253"/>
                    <a:pt x="78163" y="0"/>
                    <a:pt x="78163" y="0"/>
                  </a:cubicBezTo>
                  <a:lnTo>
                    <a:pt x="68677" y="2783"/>
                  </a:lnTo>
                  <a:lnTo>
                    <a:pt x="59191" y="5565"/>
                  </a:lnTo>
                  <a:lnTo>
                    <a:pt x="75507" y="3794"/>
                  </a:lnTo>
                  <a:lnTo>
                    <a:pt x="91823" y="2024"/>
                  </a:lnTo>
                  <a:lnTo>
                    <a:pt x="117750" y="7209"/>
                  </a:lnTo>
                  <a:cubicBezTo>
                    <a:pt x="132042" y="10118"/>
                    <a:pt x="149496" y="12395"/>
                    <a:pt x="156452" y="12395"/>
                  </a:cubicBezTo>
                  <a:lnTo>
                    <a:pt x="169227" y="12395"/>
                  </a:lnTo>
                  <a:cubicBezTo>
                    <a:pt x="169227" y="12395"/>
                    <a:pt x="169227" y="15051"/>
                    <a:pt x="169227" y="15051"/>
                  </a:cubicBezTo>
                  <a:lnTo>
                    <a:pt x="169227" y="17580"/>
                  </a:lnTo>
                  <a:cubicBezTo>
                    <a:pt x="169227" y="17580"/>
                    <a:pt x="143805" y="16062"/>
                    <a:pt x="143805" y="16062"/>
                  </a:cubicBezTo>
                  <a:lnTo>
                    <a:pt x="118383" y="14545"/>
                  </a:lnTo>
                  <a:lnTo>
                    <a:pt x="109909" y="17075"/>
                  </a:lnTo>
                  <a:cubicBezTo>
                    <a:pt x="105229" y="18466"/>
                    <a:pt x="94226" y="19478"/>
                    <a:pt x="85625" y="19478"/>
                  </a:cubicBezTo>
                  <a:lnTo>
                    <a:pt x="69816" y="19478"/>
                  </a:lnTo>
                  <a:cubicBezTo>
                    <a:pt x="69816" y="19478"/>
                    <a:pt x="87017" y="17454"/>
                    <a:pt x="87017" y="17454"/>
                  </a:cubicBezTo>
                  <a:lnTo>
                    <a:pt x="104217" y="15556"/>
                  </a:lnTo>
                  <a:lnTo>
                    <a:pt x="81199" y="12015"/>
                  </a:lnTo>
                  <a:lnTo>
                    <a:pt x="58180" y="8474"/>
                  </a:lnTo>
                  <a:lnTo>
                    <a:pt x="68045" y="11509"/>
                  </a:lnTo>
                  <a:lnTo>
                    <a:pt x="78037" y="14545"/>
                  </a:lnTo>
                  <a:lnTo>
                    <a:pt x="55145" y="14545"/>
                  </a:lnTo>
                  <a:cubicBezTo>
                    <a:pt x="55145" y="14545"/>
                    <a:pt x="32252" y="14165"/>
                    <a:pt x="32252" y="14165"/>
                  </a:cubicBezTo>
                  <a:lnTo>
                    <a:pt x="59065" y="19857"/>
                  </a:lnTo>
                  <a:cubicBezTo>
                    <a:pt x="73737" y="23019"/>
                    <a:pt x="89420" y="26560"/>
                    <a:pt x="93720" y="28078"/>
                  </a:cubicBezTo>
                  <a:lnTo>
                    <a:pt x="101562" y="30734"/>
                  </a:lnTo>
                  <a:lnTo>
                    <a:pt x="65010" y="29596"/>
                  </a:lnTo>
                  <a:lnTo>
                    <a:pt x="28584" y="28331"/>
                  </a:lnTo>
                  <a:lnTo>
                    <a:pt x="14292" y="3149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33D05E6D-959A-92BF-01F6-486A32D1F6E7}"/>
                </a:ext>
              </a:extLst>
            </p:cNvPr>
            <p:cNvSpPr/>
            <p:nvPr/>
          </p:nvSpPr>
          <p:spPr>
            <a:xfrm>
              <a:off x="9854077" y="6465445"/>
              <a:ext cx="99790" cy="16062"/>
            </a:xfrm>
            <a:custGeom>
              <a:avLst/>
              <a:gdLst>
                <a:gd name="connsiteX0" fmla="*/ 127 w 99790"/>
                <a:gd name="connsiteY0" fmla="*/ 2023 h 16062"/>
                <a:gd name="connsiteX1" fmla="*/ 127 w 99790"/>
                <a:gd name="connsiteY1" fmla="*/ 0 h 16062"/>
                <a:gd name="connsiteX2" fmla="*/ 20869 w 99790"/>
                <a:gd name="connsiteY2" fmla="*/ 252 h 16062"/>
                <a:gd name="connsiteX3" fmla="*/ 41612 w 99790"/>
                <a:gd name="connsiteY3" fmla="*/ 506 h 16062"/>
                <a:gd name="connsiteX4" fmla="*/ 34529 w 99790"/>
                <a:gd name="connsiteY4" fmla="*/ 2529 h 16062"/>
                <a:gd name="connsiteX5" fmla="*/ 27446 w 99790"/>
                <a:gd name="connsiteY5" fmla="*/ 4553 h 16062"/>
                <a:gd name="connsiteX6" fmla="*/ 63618 w 99790"/>
                <a:gd name="connsiteY6" fmla="*/ 3921 h 16062"/>
                <a:gd name="connsiteX7" fmla="*/ 99791 w 99790"/>
                <a:gd name="connsiteY7" fmla="*/ 3162 h 16062"/>
                <a:gd name="connsiteX8" fmla="*/ 74875 w 99790"/>
                <a:gd name="connsiteY8" fmla="*/ 5817 h 16062"/>
                <a:gd name="connsiteX9" fmla="*/ 49959 w 99790"/>
                <a:gd name="connsiteY9" fmla="*/ 8474 h 16062"/>
                <a:gd name="connsiteX10" fmla="*/ 67792 w 99790"/>
                <a:gd name="connsiteY10" fmla="*/ 10624 h 16062"/>
                <a:gd name="connsiteX11" fmla="*/ 85499 w 99790"/>
                <a:gd name="connsiteY11" fmla="*/ 12774 h 16062"/>
                <a:gd name="connsiteX12" fmla="*/ 75886 w 99790"/>
                <a:gd name="connsiteY12" fmla="*/ 14418 h 16062"/>
                <a:gd name="connsiteX13" fmla="*/ 66148 w 99790"/>
                <a:gd name="connsiteY13" fmla="*/ 16062 h 16062"/>
                <a:gd name="connsiteX14" fmla="*/ 33011 w 99790"/>
                <a:gd name="connsiteY14" fmla="*/ 9991 h 16062"/>
                <a:gd name="connsiteX15" fmla="*/ 0 w 99790"/>
                <a:gd name="connsiteY15" fmla="*/ 1897 h 1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790" h="16062">
                  <a:moveTo>
                    <a:pt x="127" y="2023"/>
                  </a:moveTo>
                  <a:lnTo>
                    <a:pt x="127" y="0"/>
                  </a:lnTo>
                  <a:cubicBezTo>
                    <a:pt x="127" y="0"/>
                    <a:pt x="20869" y="252"/>
                    <a:pt x="20869" y="252"/>
                  </a:cubicBezTo>
                  <a:lnTo>
                    <a:pt x="41612" y="506"/>
                  </a:lnTo>
                  <a:lnTo>
                    <a:pt x="34529" y="2529"/>
                  </a:lnTo>
                  <a:lnTo>
                    <a:pt x="27446" y="4553"/>
                  </a:lnTo>
                  <a:lnTo>
                    <a:pt x="63618" y="3921"/>
                  </a:lnTo>
                  <a:lnTo>
                    <a:pt x="99791" y="3162"/>
                  </a:lnTo>
                  <a:lnTo>
                    <a:pt x="74875" y="5817"/>
                  </a:lnTo>
                  <a:lnTo>
                    <a:pt x="49959" y="8474"/>
                  </a:lnTo>
                  <a:lnTo>
                    <a:pt x="67792" y="10624"/>
                  </a:lnTo>
                  <a:lnTo>
                    <a:pt x="85499" y="12774"/>
                  </a:lnTo>
                  <a:lnTo>
                    <a:pt x="75886" y="14418"/>
                  </a:lnTo>
                  <a:lnTo>
                    <a:pt x="66148" y="16062"/>
                  </a:lnTo>
                  <a:lnTo>
                    <a:pt x="33011" y="9991"/>
                  </a:lnTo>
                  <a:cubicBezTo>
                    <a:pt x="14925" y="6703"/>
                    <a:pt x="0" y="3035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9CA4CE0B-4ADE-7993-BD6E-5632C831B75F}"/>
                </a:ext>
              </a:extLst>
            </p:cNvPr>
            <p:cNvSpPr/>
            <p:nvPr/>
          </p:nvSpPr>
          <p:spPr>
            <a:xfrm>
              <a:off x="9701039" y="644457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506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09FFF63-7977-FFC5-1F28-8233B500640B}"/>
                </a:ext>
              </a:extLst>
            </p:cNvPr>
            <p:cNvSpPr/>
            <p:nvPr/>
          </p:nvSpPr>
          <p:spPr>
            <a:xfrm>
              <a:off x="9663096" y="6415992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23887669-40E5-61E8-6A17-0B77ACED5EBE}"/>
                </a:ext>
              </a:extLst>
            </p:cNvPr>
            <p:cNvSpPr/>
            <p:nvPr/>
          </p:nvSpPr>
          <p:spPr>
            <a:xfrm>
              <a:off x="9710019" y="6439643"/>
              <a:ext cx="50843" cy="3161"/>
            </a:xfrm>
            <a:custGeom>
              <a:avLst/>
              <a:gdLst>
                <a:gd name="connsiteX0" fmla="*/ 7968 w 50843"/>
                <a:gd name="connsiteY0" fmla="*/ 1265 h 3161"/>
                <a:gd name="connsiteX1" fmla="*/ 0 w 50843"/>
                <a:gd name="connsiteY1" fmla="*/ 2656 h 3161"/>
                <a:gd name="connsiteX2" fmla="*/ 25421 w 50843"/>
                <a:gd name="connsiteY2" fmla="*/ 2909 h 3161"/>
                <a:gd name="connsiteX3" fmla="*/ 50843 w 50843"/>
                <a:gd name="connsiteY3" fmla="*/ 3162 h 3161"/>
                <a:gd name="connsiteX4" fmla="*/ 33389 w 50843"/>
                <a:gd name="connsiteY4" fmla="*/ 1644 h 3161"/>
                <a:gd name="connsiteX5" fmla="*/ 16062 w 50843"/>
                <a:gd name="connsiteY5" fmla="*/ 0 h 3161"/>
                <a:gd name="connsiteX6" fmla="*/ 7968 w 50843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161">
                  <a:moveTo>
                    <a:pt x="7968" y="1265"/>
                  </a:moveTo>
                  <a:lnTo>
                    <a:pt x="0" y="2656"/>
                  </a:lnTo>
                  <a:lnTo>
                    <a:pt x="25421" y="2909"/>
                  </a:lnTo>
                  <a:lnTo>
                    <a:pt x="50843" y="3162"/>
                  </a:lnTo>
                  <a:lnTo>
                    <a:pt x="33389" y="1644"/>
                  </a:lnTo>
                  <a:lnTo>
                    <a:pt x="16062" y="0"/>
                  </a:lnTo>
                  <a:lnTo>
                    <a:pt x="7968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16BB24C7-501B-05A1-4F81-583CE678CA07}"/>
                </a:ext>
              </a:extLst>
            </p:cNvPr>
            <p:cNvSpPr/>
            <p:nvPr/>
          </p:nvSpPr>
          <p:spPr>
            <a:xfrm>
              <a:off x="9727473" y="645001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EEE0AB61-3803-D781-818D-E632C72DAC5A}"/>
                </a:ext>
              </a:extLst>
            </p:cNvPr>
            <p:cNvSpPr/>
            <p:nvPr/>
          </p:nvSpPr>
          <p:spPr>
            <a:xfrm>
              <a:off x="9738477" y="6408783"/>
              <a:ext cx="55522" cy="12773"/>
            </a:xfrm>
            <a:custGeom>
              <a:avLst/>
              <a:gdLst>
                <a:gd name="connsiteX0" fmla="*/ 8094 w 55522"/>
                <a:gd name="connsiteY0" fmla="*/ 8600 h 12773"/>
                <a:gd name="connsiteX1" fmla="*/ 0 w 55522"/>
                <a:gd name="connsiteY1" fmla="*/ 12268 h 12773"/>
                <a:gd name="connsiteX2" fmla="*/ 14544 w 55522"/>
                <a:gd name="connsiteY2" fmla="*/ 12521 h 12773"/>
                <a:gd name="connsiteX3" fmla="*/ 29216 w 55522"/>
                <a:gd name="connsiteY3" fmla="*/ 12774 h 12773"/>
                <a:gd name="connsiteX4" fmla="*/ 29216 w 55522"/>
                <a:gd name="connsiteY4" fmla="*/ 10245 h 12773"/>
                <a:gd name="connsiteX5" fmla="*/ 29216 w 55522"/>
                <a:gd name="connsiteY5" fmla="*/ 7715 h 12773"/>
                <a:gd name="connsiteX6" fmla="*/ 42370 w 55522"/>
                <a:gd name="connsiteY6" fmla="*/ 9486 h 12773"/>
                <a:gd name="connsiteX7" fmla="*/ 55523 w 55522"/>
                <a:gd name="connsiteY7" fmla="*/ 11130 h 12773"/>
                <a:gd name="connsiteX8" fmla="*/ 55523 w 55522"/>
                <a:gd name="connsiteY8" fmla="*/ 8853 h 12773"/>
                <a:gd name="connsiteX9" fmla="*/ 35793 w 55522"/>
                <a:gd name="connsiteY9" fmla="*/ 3288 h 12773"/>
                <a:gd name="connsiteX10" fmla="*/ 16062 w 55522"/>
                <a:gd name="connsiteY10" fmla="*/ 0 h 12773"/>
                <a:gd name="connsiteX11" fmla="*/ 16062 w 55522"/>
                <a:gd name="connsiteY11" fmla="*/ 2529 h 12773"/>
                <a:gd name="connsiteX12" fmla="*/ 7842 w 55522"/>
                <a:gd name="connsiteY12" fmla="*/ 8727 h 1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522" h="12773">
                  <a:moveTo>
                    <a:pt x="8094" y="8600"/>
                  </a:moveTo>
                  <a:lnTo>
                    <a:pt x="0" y="12268"/>
                  </a:lnTo>
                  <a:lnTo>
                    <a:pt x="14544" y="12521"/>
                  </a:lnTo>
                  <a:lnTo>
                    <a:pt x="29216" y="12774"/>
                  </a:lnTo>
                  <a:lnTo>
                    <a:pt x="29216" y="10245"/>
                  </a:lnTo>
                  <a:cubicBezTo>
                    <a:pt x="29216" y="10245"/>
                    <a:pt x="29216" y="7715"/>
                    <a:pt x="29216" y="7715"/>
                  </a:cubicBezTo>
                  <a:lnTo>
                    <a:pt x="42370" y="9486"/>
                  </a:lnTo>
                  <a:lnTo>
                    <a:pt x="55523" y="11130"/>
                  </a:lnTo>
                  <a:lnTo>
                    <a:pt x="55523" y="8853"/>
                  </a:lnTo>
                  <a:cubicBezTo>
                    <a:pt x="55523" y="7588"/>
                    <a:pt x="46670" y="5059"/>
                    <a:pt x="35793" y="3288"/>
                  </a:cubicBezTo>
                  <a:lnTo>
                    <a:pt x="16062" y="0"/>
                  </a:lnTo>
                  <a:lnTo>
                    <a:pt x="16062" y="2529"/>
                  </a:lnTo>
                  <a:cubicBezTo>
                    <a:pt x="16062" y="3921"/>
                    <a:pt x="12395" y="6703"/>
                    <a:pt x="7842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94FB50A0-057B-CCFB-6557-A8A7AD2B7821}"/>
                </a:ext>
              </a:extLst>
            </p:cNvPr>
            <p:cNvSpPr/>
            <p:nvPr/>
          </p:nvSpPr>
          <p:spPr>
            <a:xfrm>
              <a:off x="9779708" y="6409415"/>
              <a:ext cx="26434" cy="7335"/>
            </a:xfrm>
            <a:custGeom>
              <a:avLst/>
              <a:gdLst>
                <a:gd name="connsiteX0" fmla="*/ 0 w 26434"/>
                <a:gd name="connsiteY0" fmla="*/ 4932 h 7335"/>
                <a:gd name="connsiteX1" fmla="*/ 0 w 26434"/>
                <a:gd name="connsiteY1" fmla="*/ 7336 h 7335"/>
                <a:gd name="connsiteX2" fmla="*/ 13154 w 26434"/>
                <a:gd name="connsiteY2" fmla="*/ 6071 h 7335"/>
                <a:gd name="connsiteX3" fmla="*/ 26434 w 26434"/>
                <a:gd name="connsiteY3" fmla="*/ 2403 h 7335"/>
                <a:gd name="connsiteX4" fmla="*/ 26434 w 26434"/>
                <a:gd name="connsiteY4" fmla="*/ 0 h 7335"/>
                <a:gd name="connsiteX5" fmla="*/ 13281 w 26434"/>
                <a:gd name="connsiteY5" fmla="*/ 1265 h 7335"/>
                <a:gd name="connsiteX6" fmla="*/ 0 w 26434"/>
                <a:gd name="connsiteY6" fmla="*/ 4932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34" h="7335">
                  <a:moveTo>
                    <a:pt x="0" y="4932"/>
                  </a:moveTo>
                  <a:lnTo>
                    <a:pt x="0" y="7336"/>
                  </a:lnTo>
                  <a:cubicBezTo>
                    <a:pt x="0" y="7336"/>
                    <a:pt x="13154" y="6071"/>
                    <a:pt x="13154" y="6071"/>
                  </a:cubicBezTo>
                  <a:cubicBezTo>
                    <a:pt x="20490" y="5312"/>
                    <a:pt x="26434" y="3668"/>
                    <a:pt x="26434" y="2403"/>
                  </a:cubicBezTo>
                  <a:lnTo>
                    <a:pt x="26434" y="0"/>
                  </a:lnTo>
                  <a:cubicBezTo>
                    <a:pt x="26434" y="0"/>
                    <a:pt x="13281" y="1265"/>
                    <a:pt x="13281" y="1265"/>
                  </a:cubicBezTo>
                  <a:cubicBezTo>
                    <a:pt x="5945" y="2024"/>
                    <a:pt x="0" y="3668"/>
                    <a:pt x="0" y="49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2F32B7A4-E386-A756-F554-FC174A03BFDB}"/>
                </a:ext>
              </a:extLst>
            </p:cNvPr>
            <p:cNvSpPr/>
            <p:nvPr/>
          </p:nvSpPr>
          <p:spPr>
            <a:xfrm>
              <a:off x="9753528" y="6469744"/>
              <a:ext cx="13279" cy="2403"/>
            </a:xfrm>
            <a:custGeom>
              <a:avLst/>
              <a:gdLst>
                <a:gd name="connsiteX0" fmla="*/ 126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139"/>
                  </a:moveTo>
                  <a:cubicBezTo>
                    <a:pt x="126" y="1771"/>
                    <a:pt x="3162" y="2403"/>
                    <a:pt x="6703" y="2403"/>
                  </a:cubicBezTo>
                  <a:cubicBezTo>
                    <a:pt x="10370" y="2403"/>
                    <a:pt x="13280" y="2024"/>
                    <a:pt x="13280" y="1265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9857BD08-0455-E7C5-A8B7-0FAB5F96E6EC}"/>
                </a:ext>
              </a:extLst>
            </p:cNvPr>
            <p:cNvSpPr/>
            <p:nvPr/>
          </p:nvSpPr>
          <p:spPr>
            <a:xfrm>
              <a:off x="9682068" y="6436734"/>
              <a:ext cx="74874" cy="10371"/>
            </a:xfrm>
            <a:custGeom>
              <a:avLst/>
              <a:gdLst>
                <a:gd name="connsiteX0" fmla="*/ 0 w 74874"/>
                <a:gd name="connsiteY0" fmla="*/ 253 h 10371"/>
                <a:gd name="connsiteX1" fmla="*/ 5438 w 74874"/>
                <a:gd name="connsiteY1" fmla="*/ 1897 h 10371"/>
                <a:gd name="connsiteX2" fmla="*/ 17960 w 74874"/>
                <a:gd name="connsiteY2" fmla="*/ 5312 h 10371"/>
                <a:gd name="connsiteX3" fmla="*/ 49073 w 74874"/>
                <a:gd name="connsiteY3" fmla="*/ 10118 h 10371"/>
                <a:gd name="connsiteX4" fmla="*/ 62606 w 74874"/>
                <a:gd name="connsiteY4" fmla="*/ 10371 h 10371"/>
                <a:gd name="connsiteX5" fmla="*/ 68677 w 74874"/>
                <a:gd name="connsiteY5" fmla="*/ 6197 h 10371"/>
                <a:gd name="connsiteX6" fmla="*/ 74874 w 74874"/>
                <a:gd name="connsiteY6" fmla="*/ 2024 h 10371"/>
                <a:gd name="connsiteX7" fmla="*/ 37311 w 74874"/>
                <a:gd name="connsiteY7" fmla="*/ 759 h 10371"/>
                <a:gd name="connsiteX8" fmla="*/ 10877 w 74874"/>
                <a:gd name="connsiteY8" fmla="*/ 0 h 10371"/>
                <a:gd name="connsiteX9" fmla="*/ 2909 w 74874"/>
                <a:gd name="connsiteY9" fmla="*/ 0 h 10371"/>
                <a:gd name="connsiteX10" fmla="*/ 127 w 74874"/>
                <a:gd name="connsiteY10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74" h="10371">
                  <a:moveTo>
                    <a:pt x="0" y="253"/>
                  </a:moveTo>
                  <a:cubicBezTo>
                    <a:pt x="0" y="253"/>
                    <a:pt x="2150" y="1012"/>
                    <a:pt x="5438" y="1897"/>
                  </a:cubicBezTo>
                  <a:cubicBezTo>
                    <a:pt x="8727" y="2783"/>
                    <a:pt x="13280" y="4047"/>
                    <a:pt x="17960" y="5312"/>
                  </a:cubicBezTo>
                  <a:cubicBezTo>
                    <a:pt x="27572" y="7842"/>
                    <a:pt x="41485" y="9992"/>
                    <a:pt x="49073" y="10118"/>
                  </a:cubicBezTo>
                  <a:lnTo>
                    <a:pt x="62606" y="10371"/>
                  </a:lnTo>
                  <a:lnTo>
                    <a:pt x="68677" y="6197"/>
                  </a:lnTo>
                  <a:lnTo>
                    <a:pt x="74874" y="2024"/>
                  </a:lnTo>
                  <a:lnTo>
                    <a:pt x="37311" y="759"/>
                  </a:lnTo>
                  <a:cubicBezTo>
                    <a:pt x="26940" y="506"/>
                    <a:pt x="17581" y="253"/>
                    <a:pt x="10877" y="0"/>
                  </a:cubicBezTo>
                  <a:cubicBezTo>
                    <a:pt x="7463" y="0"/>
                    <a:pt x="4806" y="0"/>
                    <a:pt x="2909" y="0"/>
                  </a:cubicBezTo>
                  <a:cubicBezTo>
                    <a:pt x="1012" y="0"/>
                    <a:pt x="0" y="0"/>
                    <a:pt x="127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7237AFF1-C1A7-442C-8576-0B601CAC7126}"/>
                </a:ext>
              </a:extLst>
            </p:cNvPr>
            <p:cNvSpPr/>
            <p:nvPr/>
          </p:nvSpPr>
          <p:spPr>
            <a:xfrm>
              <a:off x="9681814" y="6431402"/>
              <a:ext cx="13280" cy="2568"/>
            </a:xfrm>
            <a:custGeom>
              <a:avLst/>
              <a:gdLst>
                <a:gd name="connsiteX0" fmla="*/ 0 w 13280"/>
                <a:gd name="connsiteY0" fmla="*/ 1158 h 2568"/>
                <a:gd name="connsiteX1" fmla="*/ 6577 w 13280"/>
                <a:gd name="connsiteY1" fmla="*/ 2549 h 2568"/>
                <a:gd name="connsiteX2" fmla="*/ 13281 w 13280"/>
                <a:gd name="connsiteY2" fmla="*/ 1411 h 2568"/>
                <a:gd name="connsiteX3" fmla="*/ 6704 w 13280"/>
                <a:gd name="connsiteY3" fmla="*/ 19 h 2568"/>
                <a:gd name="connsiteX4" fmla="*/ 127 w 13280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68">
                  <a:moveTo>
                    <a:pt x="0" y="1158"/>
                  </a:moveTo>
                  <a:cubicBezTo>
                    <a:pt x="0" y="1790"/>
                    <a:pt x="2910" y="2422"/>
                    <a:pt x="6577" y="2549"/>
                  </a:cubicBezTo>
                  <a:cubicBezTo>
                    <a:pt x="10245" y="2676"/>
                    <a:pt x="13281" y="2170"/>
                    <a:pt x="13281" y="1411"/>
                  </a:cubicBezTo>
                  <a:cubicBezTo>
                    <a:pt x="13281" y="778"/>
                    <a:pt x="10245" y="146"/>
                    <a:pt x="6704" y="19"/>
                  </a:cubicBezTo>
                  <a:cubicBezTo>
                    <a:pt x="3162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AD09697-6501-F7EC-8ADA-5B6ECA18B8D1}"/>
                </a:ext>
              </a:extLst>
            </p:cNvPr>
            <p:cNvSpPr/>
            <p:nvPr/>
          </p:nvSpPr>
          <p:spPr>
            <a:xfrm>
              <a:off x="9780593" y="6436355"/>
              <a:ext cx="13280" cy="2403"/>
            </a:xfrm>
            <a:custGeom>
              <a:avLst/>
              <a:gdLst>
                <a:gd name="connsiteX0" fmla="*/ 127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138"/>
                  </a:moveTo>
                  <a:cubicBezTo>
                    <a:pt x="127" y="1770"/>
                    <a:pt x="3162" y="2403"/>
                    <a:pt x="6704" y="2403"/>
                  </a:cubicBezTo>
                  <a:cubicBezTo>
                    <a:pt x="10371" y="2403"/>
                    <a:pt x="13281" y="1897"/>
                    <a:pt x="13281" y="1265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D1AACD2-BEF0-2FE1-4031-2F2E25E4CCB7}"/>
                </a:ext>
              </a:extLst>
            </p:cNvPr>
            <p:cNvSpPr/>
            <p:nvPr/>
          </p:nvSpPr>
          <p:spPr>
            <a:xfrm>
              <a:off x="9707995" y="6448876"/>
              <a:ext cx="13279" cy="2528"/>
            </a:xfrm>
            <a:custGeom>
              <a:avLst/>
              <a:gdLst>
                <a:gd name="connsiteX0" fmla="*/ 0 w 13279"/>
                <a:gd name="connsiteY0" fmla="*/ 1138 h 2528"/>
                <a:gd name="connsiteX1" fmla="*/ 6577 w 13279"/>
                <a:gd name="connsiteY1" fmla="*/ 2529 h 2528"/>
                <a:gd name="connsiteX2" fmla="*/ 13280 w 13279"/>
                <a:gd name="connsiteY2" fmla="*/ 1391 h 2528"/>
                <a:gd name="connsiteX3" fmla="*/ 6704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138"/>
                  </a:moveTo>
                  <a:cubicBezTo>
                    <a:pt x="0" y="1770"/>
                    <a:pt x="3035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632"/>
                    <a:pt x="10245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EFB98E0C-7636-5BD7-E724-58F6A2C22EE4}"/>
                </a:ext>
              </a:extLst>
            </p:cNvPr>
            <p:cNvSpPr/>
            <p:nvPr/>
          </p:nvSpPr>
          <p:spPr>
            <a:xfrm>
              <a:off x="9854835" y="6404861"/>
              <a:ext cx="139504" cy="61847"/>
            </a:xfrm>
            <a:custGeom>
              <a:avLst/>
              <a:gdLst>
                <a:gd name="connsiteX0" fmla="*/ 0 w 139504"/>
                <a:gd name="connsiteY0" fmla="*/ 48061 h 61847"/>
                <a:gd name="connsiteX1" fmla="*/ 10624 w 139504"/>
                <a:gd name="connsiteY1" fmla="*/ 57295 h 61847"/>
                <a:gd name="connsiteX2" fmla="*/ 21249 w 139504"/>
                <a:gd name="connsiteY2" fmla="*/ 61848 h 61847"/>
                <a:gd name="connsiteX3" fmla="*/ 15304 w 139504"/>
                <a:gd name="connsiteY3" fmla="*/ 56029 h 61847"/>
                <a:gd name="connsiteX4" fmla="*/ 9360 w 139504"/>
                <a:gd name="connsiteY4" fmla="*/ 50339 h 61847"/>
                <a:gd name="connsiteX5" fmla="*/ 34022 w 139504"/>
                <a:gd name="connsiteY5" fmla="*/ 51856 h 61847"/>
                <a:gd name="connsiteX6" fmla="*/ 58812 w 139504"/>
                <a:gd name="connsiteY6" fmla="*/ 53247 h 61847"/>
                <a:gd name="connsiteX7" fmla="*/ 57041 w 139504"/>
                <a:gd name="connsiteY7" fmla="*/ 48947 h 61847"/>
                <a:gd name="connsiteX8" fmla="*/ 55271 w 139504"/>
                <a:gd name="connsiteY8" fmla="*/ 44647 h 61847"/>
                <a:gd name="connsiteX9" fmla="*/ 37943 w 139504"/>
                <a:gd name="connsiteY9" fmla="*/ 45658 h 61847"/>
                <a:gd name="connsiteX10" fmla="*/ 20616 w 139504"/>
                <a:gd name="connsiteY10" fmla="*/ 46670 h 61847"/>
                <a:gd name="connsiteX11" fmla="*/ 28837 w 139504"/>
                <a:gd name="connsiteY11" fmla="*/ 42876 h 61847"/>
                <a:gd name="connsiteX12" fmla="*/ 37059 w 139504"/>
                <a:gd name="connsiteY12" fmla="*/ 39082 h 61847"/>
                <a:gd name="connsiteX13" fmla="*/ 46038 w 139504"/>
                <a:gd name="connsiteY13" fmla="*/ 40220 h 61847"/>
                <a:gd name="connsiteX14" fmla="*/ 87775 w 139504"/>
                <a:gd name="connsiteY14" fmla="*/ 37058 h 61847"/>
                <a:gd name="connsiteX15" fmla="*/ 120533 w 139504"/>
                <a:gd name="connsiteY15" fmla="*/ 32758 h 61847"/>
                <a:gd name="connsiteX16" fmla="*/ 97135 w 139504"/>
                <a:gd name="connsiteY16" fmla="*/ 29343 h 61847"/>
                <a:gd name="connsiteX17" fmla="*/ 73737 w 139504"/>
                <a:gd name="connsiteY17" fmla="*/ 26055 h 61847"/>
                <a:gd name="connsiteX18" fmla="*/ 67413 w 139504"/>
                <a:gd name="connsiteY18" fmla="*/ 19478 h 61847"/>
                <a:gd name="connsiteX19" fmla="*/ 61089 w 139504"/>
                <a:gd name="connsiteY19" fmla="*/ 13028 h 61847"/>
                <a:gd name="connsiteX20" fmla="*/ 98020 w 139504"/>
                <a:gd name="connsiteY20" fmla="*/ 11889 h 61847"/>
                <a:gd name="connsiteX21" fmla="*/ 135079 w 139504"/>
                <a:gd name="connsiteY21" fmla="*/ 10624 h 61847"/>
                <a:gd name="connsiteX22" fmla="*/ 137355 w 139504"/>
                <a:gd name="connsiteY22" fmla="*/ 5312 h 61847"/>
                <a:gd name="connsiteX23" fmla="*/ 139505 w 139504"/>
                <a:gd name="connsiteY23" fmla="*/ 0 h 61847"/>
                <a:gd name="connsiteX24" fmla="*/ 130146 w 139504"/>
                <a:gd name="connsiteY24" fmla="*/ 2403 h 61847"/>
                <a:gd name="connsiteX25" fmla="*/ 78290 w 139504"/>
                <a:gd name="connsiteY25" fmla="*/ 9866 h 61847"/>
                <a:gd name="connsiteX26" fmla="*/ 22008 w 139504"/>
                <a:gd name="connsiteY26" fmla="*/ 14671 h 61847"/>
                <a:gd name="connsiteX27" fmla="*/ 8221 w 139504"/>
                <a:gd name="connsiteY27" fmla="*/ 14671 h 61847"/>
                <a:gd name="connsiteX28" fmla="*/ 8221 w 139504"/>
                <a:gd name="connsiteY28" fmla="*/ 19478 h 61847"/>
                <a:gd name="connsiteX29" fmla="*/ 8221 w 139504"/>
                <a:gd name="connsiteY29" fmla="*/ 24537 h 61847"/>
                <a:gd name="connsiteX30" fmla="*/ 34655 w 139504"/>
                <a:gd name="connsiteY30" fmla="*/ 23272 h 61847"/>
                <a:gd name="connsiteX31" fmla="*/ 61215 w 139504"/>
                <a:gd name="connsiteY31" fmla="*/ 22007 h 61847"/>
                <a:gd name="connsiteX32" fmla="*/ 61215 w 139504"/>
                <a:gd name="connsiteY32" fmla="*/ 24537 h 61847"/>
                <a:gd name="connsiteX33" fmla="*/ 61215 w 139504"/>
                <a:gd name="connsiteY33" fmla="*/ 27066 h 61847"/>
                <a:gd name="connsiteX34" fmla="*/ 44647 w 139504"/>
                <a:gd name="connsiteY34" fmla="*/ 27066 h 61847"/>
                <a:gd name="connsiteX35" fmla="*/ 28078 w 139504"/>
                <a:gd name="connsiteY35" fmla="*/ 26814 h 61847"/>
                <a:gd name="connsiteX36" fmla="*/ 46165 w 139504"/>
                <a:gd name="connsiteY36" fmla="*/ 29090 h 61847"/>
                <a:gd name="connsiteX37" fmla="*/ 64251 w 139504"/>
                <a:gd name="connsiteY37" fmla="*/ 31367 h 61847"/>
                <a:gd name="connsiteX38" fmla="*/ 37184 w 139504"/>
                <a:gd name="connsiteY38" fmla="*/ 36046 h 61847"/>
                <a:gd name="connsiteX39" fmla="*/ 10119 w 139504"/>
                <a:gd name="connsiteY39" fmla="*/ 40600 h 61847"/>
                <a:gd name="connsiteX40" fmla="*/ 17834 w 139504"/>
                <a:gd name="connsiteY40" fmla="*/ 42117 h 61847"/>
                <a:gd name="connsiteX41" fmla="*/ 25549 w 139504"/>
                <a:gd name="connsiteY41" fmla="*/ 43635 h 61847"/>
                <a:gd name="connsiteX42" fmla="*/ 12901 w 139504"/>
                <a:gd name="connsiteY42" fmla="*/ 43635 h 61847"/>
                <a:gd name="connsiteX43" fmla="*/ 253 w 139504"/>
                <a:gd name="connsiteY43" fmla="*/ 43382 h 61847"/>
                <a:gd name="connsiteX44" fmla="*/ 253 w 139504"/>
                <a:gd name="connsiteY44" fmla="*/ 48061 h 6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504" h="61847">
                  <a:moveTo>
                    <a:pt x="0" y="48061"/>
                  </a:moveTo>
                  <a:cubicBezTo>
                    <a:pt x="0" y="50591"/>
                    <a:pt x="4680" y="54765"/>
                    <a:pt x="10624" y="57295"/>
                  </a:cubicBezTo>
                  <a:lnTo>
                    <a:pt x="21249" y="61848"/>
                  </a:lnTo>
                  <a:lnTo>
                    <a:pt x="15304" y="56029"/>
                  </a:lnTo>
                  <a:lnTo>
                    <a:pt x="9360" y="50339"/>
                  </a:lnTo>
                  <a:lnTo>
                    <a:pt x="34022" y="51856"/>
                  </a:lnTo>
                  <a:lnTo>
                    <a:pt x="58812" y="53247"/>
                  </a:lnTo>
                  <a:lnTo>
                    <a:pt x="57041" y="48947"/>
                  </a:lnTo>
                  <a:lnTo>
                    <a:pt x="55271" y="44647"/>
                  </a:lnTo>
                  <a:lnTo>
                    <a:pt x="37943" y="45658"/>
                  </a:lnTo>
                  <a:lnTo>
                    <a:pt x="20616" y="46670"/>
                  </a:lnTo>
                  <a:lnTo>
                    <a:pt x="28837" y="42876"/>
                  </a:lnTo>
                  <a:lnTo>
                    <a:pt x="37059" y="39082"/>
                  </a:lnTo>
                  <a:lnTo>
                    <a:pt x="46038" y="40220"/>
                  </a:lnTo>
                  <a:cubicBezTo>
                    <a:pt x="50971" y="40852"/>
                    <a:pt x="69689" y="39461"/>
                    <a:pt x="87775" y="37058"/>
                  </a:cubicBezTo>
                  <a:lnTo>
                    <a:pt x="120533" y="32758"/>
                  </a:lnTo>
                  <a:lnTo>
                    <a:pt x="97135" y="29343"/>
                  </a:lnTo>
                  <a:lnTo>
                    <a:pt x="73737" y="26055"/>
                  </a:lnTo>
                  <a:lnTo>
                    <a:pt x="67413" y="19478"/>
                  </a:lnTo>
                  <a:lnTo>
                    <a:pt x="61089" y="13028"/>
                  </a:lnTo>
                  <a:lnTo>
                    <a:pt x="98020" y="11889"/>
                  </a:lnTo>
                  <a:lnTo>
                    <a:pt x="135079" y="10624"/>
                  </a:lnTo>
                  <a:lnTo>
                    <a:pt x="137355" y="5312"/>
                  </a:lnTo>
                  <a:lnTo>
                    <a:pt x="139505" y="0"/>
                  </a:lnTo>
                  <a:lnTo>
                    <a:pt x="130146" y="2403"/>
                  </a:lnTo>
                  <a:cubicBezTo>
                    <a:pt x="124960" y="3668"/>
                    <a:pt x="101688" y="7083"/>
                    <a:pt x="78290" y="9866"/>
                  </a:cubicBezTo>
                  <a:cubicBezTo>
                    <a:pt x="54892" y="12648"/>
                    <a:pt x="29596" y="14798"/>
                    <a:pt x="22008" y="14671"/>
                  </a:cubicBezTo>
                  <a:lnTo>
                    <a:pt x="8221" y="14671"/>
                  </a:lnTo>
                  <a:cubicBezTo>
                    <a:pt x="8221" y="14671"/>
                    <a:pt x="8221" y="19478"/>
                    <a:pt x="8221" y="19478"/>
                  </a:cubicBezTo>
                  <a:lnTo>
                    <a:pt x="8221" y="24537"/>
                  </a:lnTo>
                  <a:cubicBezTo>
                    <a:pt x="8221" y="24537"/>
                    <a:pt x="34655" y="23272"/>
                    <a:pt x="34655" y="23272"/>
                  </a:cubicBezTo>
                  <a:lnTo>
                    <a:pt x="61215" y="22007"/>
                  </a:lnTo>
                  <a:lnTo>
                    <a:pt x="61215" y="24537"/>
                  </a:lnTo>
                  <a:cubicBezTo>
                    <a:pt x="61215" y="24537"/>
                    <a:pt x="61215" y="27066"/>
                    <a:pt x="61215" y="27066"/>
                  </a:cubicBezTo>
                  <a:lnTo>
                    <a:pt x="44647" y="27066"/>
                  </a:lnTo>
                  <a:cubicBezTo>
                    <a:pt x="44647" y="27066"/>
                    <a:pt x="28078" y="26814"/>
                    <a:pt x="28078" y="26814"/>
                  </a:cubicBezTo>
                  <a:lnTo>
                    <a:pt x="46165" y="29090"/>
                  </a:lnTo>
                  <a:lnTo>
                    <a:pt x="64251" y="31367"/>
                  </a:lnTo>
                  <a:lnTo>
                    <a:pt x="37184" y="36046"/>
                  </a:lnTo>
                  <a:lnTo>
                    <a:pt x="10119" y="40600"/>
                  </a:lnTo>
                  <a:lnTo>
                    <a:pt x="17834" y="42117"/>
                  </a:lnTo>
                  <a:lnTo>
                    <a:pt x="25549" y="43635"/>
                  </a:lnTo>
                  <a:lnTo>
                    <a:pt x="12901" y="43635"/>
                  </a:lnTo>
                  <a:cubicBezTo>
                    <a:pt x="12901" y="43635"/>
                    <a:pt x="253" y="43382"/>
                    <a:pt x="253" y="43382"/>
                  </a:cubicBezTo>
                  <a:lnTo>
                    <a:pt x="253" y="480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448C58D2-ADC2-D6DE-64C8-681B0CDA1793}"/>
                </a:ext>
              </a:extLst>
            </p:cNvPr>
            <p:cNvSpPr/>
            <p:nvPr/>
          </p:nvSpPr>
          <p:spPr>
            <a:xfrm>
              <a:off x="9852432" y="6424339"/>
              <a:ext cx="47555" cy="5691"/>
            </a:xfrm>
            <a:custGeom>
              <a:avLst/>
              <a:gdLst>
                <a:gd name="connsiteX0" fmla="*/ 16443 w 47555"/>
                <a:gd name="connsiteY0" fmla="*/ 2909 h 5691"/>
                <a:gd name="connsiteX1" fmla="*/ 32758 w 47555"/>
                <a:gd name="connsiteY1" fmla="*/ 0 h 5691"/>
                <a:gd name="connsiteX2" fmla="*/ 40094 w 47555"/>
                <a:gd name="connsiteY2" fmla="*/ 1518 h 5691"/>
                <a:gd name="connsiteX3" fmla="*/ 47556 w 47555"/>
                <a:gd name="connsiteY3" fmla="*/ 2909 h 5691"/>
                <a:gd name="connsiteX4" fmla="*/ 23778 w 47555"/>
                <a:gd name="connsiteY4" fmla="*/ 4300 h 5691"/>
                <a:gd name="connsiteX5" fmla="*/ 0 w 47555"/>
                <a:gd name="connsiteY5" fmla="*/ 5692 h 5691"/>
                <a:gd name="connsiteX6" fmla="*/ 16443 w 47555"/>
                <a:gd name="connsiteY6" fmla="*/ 2909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691">
                  <a:moveTo>
                    <a:pt x="16443" y="2909"/>
                  </a:moveTo>
                  <a:lnTo>
                    <a:pt x="32758" y="0"/>
                  </a:lnTo>
                  <a:lnTo>
                    <a:pt x="40094" y="1518"/>
                  </a:lnTo>
                  <a:lnTo>
                    <a:pt x="47556" y="2909"/>
                  </a:lnTo>
                  <a:lnTo>
                    <a:pt x="23778" y="4300"/>
                  </a:lnTo>
                  <a:lnTo>
                    <a:pt x="0" y="5692"/>
                  </a:lnTo>
                  <a:lnTo>
                    <a:pt x="16443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241EFC8-1A10-C5D8-3D34-354BC076DC5A}"/>
                </a:ext>
              </a:extLst>
            </p:cNvPr>
            <p:cNvSpPr/>
            <p:nvPr/>
          </p:nvSpPr>
          <p:spPr>
            <a:xfrm>
              <a:off x="9833840" y="6433092"/>
              <a:ext cx="35454" cy="4112"/>
            </a:xfrm>
            <a:custGeom>
              <a:avLst/>
              <a:gdLst>
                <a:gd name="connsiteX0" fmla="*/ 0 w 35454"/>
                <a:gd name="connsiteY0" fmla="*/ 353 h 4112"/>
                <a:gd name="connsiteX1" fmla="*/ 14039 w 35454"/>
                <a:gd name="connsiteY1" fmla="*/ 3136 h 4112"/>
                <a:gd name="connsiteX2" fmla="*/ 34528 w 35454"/>
                <a:gd name="connsiteY2" fmla="*/ 3768 h 4112"/>
                <a:gd name="connsiteX3" fmla="*/ 20489 w 35454"/>
                <a:gd name="connsiteY3" fmla="*/ 986 h 4112"/>
                <a:gd name="connsiteX4" fmla="*/ 0 w 35454"/>
                <a:gd name="connsiteY4" fmla="*/ 226 h 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112">
                  <a:moveTo>
                    <a:pt x="0" y="353"/>
                  </a:moveTo>
                  <a:cubicBezTo>
                    <a:pt x="0" y="353"/>
                    <a:pt x="6324" y="2124"/>
                    <a:pt x="14039" y="3136"/>
                  </a:cubicBezTo>
                  <a:cubicBezTo>
                    <a:pt x="21754" y="4148"/>
                    <a:pt x="30987" y="4400"/>
                    <a:pt x="34528" y="3768"/>
                  </a:cubicBezTo>
                  <a:cubicBezTo>
                    <a:pt x="37943" y="3136"/>
                    <a:pt x="31619" y="1997"/>
                    <a:pt x="20489" y="986"/>
                  </a:cubicBezTo>
                  <a:cubicBezTo>
                    <a:pt x="9233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A45677A9-C163-E634-A8D0-B791CA084122}"/>
                </a:ext>
              </a:extLst>
            </p:cNvPr>
            <p:cNvSpPr/>
            <p:nvPr/>
          </p:nvSpPr>
          <p:spPr>
            <a:xfrm>
              <a:off x="9834094" y="641776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551FF9AC-5659-7DA3-7FC7-3A45DD94D3A1}"/>
                </a:ext>
              </a:extLst>
            </p:cNvPr>
            <p:cNvSpPr/>
            <p:nvPr/>
          </p:nvSpPr>
          <p:spPr>
            <a:xfrm>
              <a:off x="10013565" y="6464559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3 w 13406"/>
                <a:gd name="connsiteY1" fmla="*/ 2403 h 2403"/>
                <a:gd name="connsiteX2" fmla="*/ 13407 w 13406"/>
                <a:gd name="connsiteY2" fmla="*/ 1264 h 2403"/>
                <a:gd name="connsiteX3" fmla="*/ 6703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3" y="0"/>
                  </a:cubicBezTo>
                  <a:cubicBezTo>
                    <a:pt x="3162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5BE6C5E8-E430-E24F-EAB9-F69699D10CBE}"/>
                </a:ext>
              </a:extLst>
            </p:cNvPr>
            <p:cNvSpPr/>
            <p:nvPr/>
          </p:nvSpPr>
          <p:spPr>
            <a:xfrm>
              <a:off x="9938564" y="642826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5"/>
                  </a:cubicBezTo>
                  <a:cubicBezTo>
                    <a:pt x="13280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899FBB7A-8163-4488-3F15-4BBE626C2359}"/>
                </a:ext>
              </a:extLst>
            </p:cNvPr>
            <p:cNvSpPr/>
            <p:nvPr/>
          </p:nvSpPr>
          <p:spPr>
            <a:xfrm>
              <a:off x="9913015" y="6462408"/>
              <a:ext cx="41484" cy="4932"/>
            </a:xfrm>
            <a:custGeom>
              <a:avLst/>
              <a:gdLst>
                <a:gd name="connsiteX0" fmla="*/ 0 w 41484"/>
                <a:gd name="connsiteY0" fmla="*/ 3668 h 4932"/>
                <a:gd name="connsiteX1" fmla="*/ 20742 w 41484"/>
                <a:gd name="connsiteY1" fmla="*/ 4933 h 4932"/>
                <a:gd name="connsiteX2" fmla="*/ 41484 w 41484"/>
                <a:gd name="connsiteY2" fmla="*/ 4933 h 4932"/>
                <a:gd name="connsiteX3" fmla="*/ 33137 w 41484"/>
                <a:gd name="connsiteY3" fmla="*/ 2530 h 4932"/>
                <a:gd name="connsiteX4" fmla="*/ 24789 w 41484"/>
                <a:gd name="connsiteY4" fmla="*/ 0 h 4932"/>
                <a:gd name="connsiteX5" fmla="*/ 12521 w 41484"/>
                <a:gd name="connsiteY5" fmla="*/ 1265 h 4932"/>
                <a:gd name="connsiteX6" fmla="*/ 127 w 41484"/>
                <a:gd name="connsiteY6" fmla="*/ 366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84" h="4932">
                  <a:moveTo>
                    <a:pt x="0" y="3668"/>
                  </a:moveTo>
                  <a:cubicBezTo>
                    <a:pt x="0" y="3668"/>
                    <a:pt x="9359" y="4806"/>
                    <a:pt x="20742" y="4933"/>
                  </a:cubicBezTo>
                  <a:lnTo>
                    <a:pt x="41484" y="4933"/>
                  </a:lnTo>
                  <a:cubicBezTo>
                    <a:pt x="41484" y="4933"/>
                    <a:pt x="33137" y="2530"/>
                    <a:pt x="33137" y="2530"/>
                  </a:cubicBezTo>
                  <a:lnTo>
                    <a:pt x="24789" y="0"/>
                  </a:lnTo>
                  <a:lnTo>
                    <a:pt x="12521" y="1265"/>
                  </a:lnTo>
                  <a:cubicBezTo>
                    <a:pt x="5692" y="2024"/>
                    <a:pt x="127" y="3036"/>
                    <a:pt x="127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9CFD1E3-BD81-D57D-FC70-E085F320E6B5}"/>
                </a:ext>
              </a:extLst>
            </p:cNvPr>
            <p:cNvSpPr/>
            <p:nvPr/>
          </p:nvSpPr>
          <p:spPr>
            <a:xfrm>
              <a:off x="9913269" y="644052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5"/>
                  </a:cubicBezTo>
                  <a:cubicBezTo>
                    <a:pt x="13280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BAF4F7-0FCE-C9D5-96E7-B2A0F2355C28}"/>
                </a:ext>
              </a:extLst>
            </p:cNvPr>
            <p:cNvSpPr/>
            <p:nvPr/>
          </p:nvSpPr>
          <p:spPr>
            <a:xfrm>
              <a:off x="9926422" y="6453551"/>
              <a:ext cx="35580" cy="3860"/>
            </a:xfrm>
            <a:custGeom>
              <a:avLst/>
              <a:gdLst>
                <a:gd name="connsiteX0" fmla="*/ 0 w 35580"/>
                <a:gd name="connsiteY0" fmla="*/ 258 h 3860"/>
                <a:gd name="connsiteX1" fmla="*/ 14165 w 35580"/>
                <a:gd name="connsiteY1" fmla="*/ 2914 h 3860"/>
                <a:gd name="connsiteX2" fmla="*/ 34655 w 35580"/>
                <a:gd name="connsiteY2" fmla="*/ 3546 h 3860"/>
                <a:gd name="connsiteX3" fmla="*/ 20489 w 35580"/>
                <a:gd name="connsiteY3" fmla="*/ 891 h 3860"/>
                <a:gd name="connsiteX4" fmla="*/ 0 w 35580"/>
                <a:gd name="connsiteY4" fmla="*/ 258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0" h="3860">
                  <a:moveTo>
                    <a:pt x="0" y="258"/>
                  </a:moveTo>
                  <a:cubicBezTo>
                    <a:pt x="0" y="258"/>
                    <a:pt x="6324" y="2028"/>
                    <a:pt x="14165" y="2914"/>
                  </a:cubicBezTo>
                  <a:cubicBezTo>
                    <a:pt x="21880" y="3799"/>
                    <a:pt x="31240" y="4178"/>
                    <a:pt x="34655" y="3546"/>
                  </a:cubicBezTo>
                  <a:cubicBezTo>
                    <a:pt x="38070" y="2914"/>
                    <a:pt x="31746" y="1649"/>
                    <a:pt x="20489" y="891"/>
                  </a:cubicBezTo>
                  <a:cubicBezTo>
                    <a:pt x="9233" y="5"/>
                    <a:pt x="0" y="-248"/>
                    <a:pt x="0" y="2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8EBAA481-9CF0-C7A8-C64C-26AD46B076E5}"/>
                </a:ext>
              </a:extLst>
            </p:cNvPr>
            <p:cNvSpPr/>
            <p:nvPr/>
          </p:nvSpPr>
          <p:spPr>
            <a:xfrm>
              <a:off x="9926675" y="6428513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D55B2350-9015-4448-821F-D547D3D01FA1}"/>
                </a:ext>
              </a:extLst>
            </p:cNvPr>
            <p:cNvSpPr/>
            <p:nvPr/>
          </p:nvSpPr>
          <p:spPr>
            <a:xfrm>
              <a:off x="9931271" y="6423994"/>
              <a:ext cx="46411" cy="4230"/>
            </a:xfrm>
            <a:custGeom>
              <a:avLst/>
              <a:gdLst>
                <a:gd name="connsiteX0" fmla="*/ 969 w 46411"/>
                <a:gd name="connsiteY0" fmla="*/ 345 h 4230"/>
                <a:gd name="connsiteX1" fmla="*/ 16526 w 46411"/>
                <a:gd name="connsiteY1" fmla="*/ 3254 h 4230"/>
                <a:gd name="connsiteX2" fmla="*/ 45489 w 46411"/>
                <a:gd name="connsiteY2" fmla="*/ 3886 h 4230"/>
                <a:gd name="connsiteX3" fmla="*/ 29806 w 46411"/>
                <a:gd name="connsiteY3" fmla="*/ 977 h 4230"/>
                <a:gd name="connsiteX4" fmla="*/ 843 w 46411"/>
                <a:gd name="connsiteY4" fmla="*/ 345 h 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11" h="4230">
                  <a:moveTo>
                    <a:pt x="969" y="345"/>
                  </a:moveTo>
                  <a:cubicBezTo>
                    <a:pt x="-2699" y="977"/>
                    <a:pt x="4383" y="2242"/>
                    <a:pt x="16526" y="3254"/>
                  </a:cubicBezTo>
                  <a:cubicBezTo>
                    <a:pt x="28794" y="4265"/>
                    <a:pt x="41821" y="4519"/>
                    <a:pt x="45489" y="3886"/>
                  </a:cubicBezTo>
                  <a:cubicBezTo>
                    <a:pt x="49030" y="3254"/>
                    <a:pt x="42074" y="1989"/>
                    <a:pt x="29806" y="977"/>
                  </a:cubicBezTo>
                  <a:cubicBezTo>
                    <a:pt x="17411" y="-35"/>
                    <a:pt x="4510" y="-288"/>
                    <a:pt x="843" y="34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3A8E4717-1762-D54A-981F-4640BCAE4AF8}"/>
                </a:ext>
              </a:extLst>
            </p:cNvPr>
            <p:cNvSpPr/>
            <p:nvPr/>
          </p:nvSpPr>
          <p:spPr>
            <a:xfrm>
              <a:off x="9963227" y="6420798"/>
              <a:ext cx="55270" cy="7715"/>
            </a:xfrm>
            <a:custGeom>
              <a:avLst/>
              <a:gdLst>
                <a:gd name="connsiteX0" fmla="*/ 13028 w 55270"/>
                <a:gd name="connsiteY0" fmla="*/ 2277 h 7715"/>
                <a:gd name="connsiteX1" fmla="*/ 0 w 55270"/>
                <a:gd name="connsiteY1" fmla="*/ 4553 h 7715"/>
                <a:gd name="connsiteX2" fmla="*/ 20363 w 55270"/>
                <a:gd name="connsiteY2" fmla="*/ 6197 h 7715"/>
                <a:gd name="connsiteX3" fmla="*/ 40600 w 55270"/>
                <a:gd name="connsiteY3" fmla="*/ 7715 h 7715"/>
                <a:gd name="connsiteX4" fmla="*/ 47935 w 55270"/>
                <a:gd name="connsiteY4" fmla="*/ 5565 h 7715"/>
                <a:gd name="connsiteX5" fmla="*/ 55271 w 55270"/>
                <a:gd name="connsiteY5" fmla="*/ 3415 h 7715"/>
                <a:gd name="connsiteX6" fmla="*/ 40600 w 55270"/>
                <a:gd name="connsiteY6" fmla="*/ 1771 h 7715"/>
                <a:gd name="connsiteX7" fmla="*/ 26054 w 55270"/>
                <a:gd name="connsiteY7" fmla="*/ 0 h 7715"/>
                <a:gd name="connsiteX8" fmla="*/ 13028 w 55270"/>
                <a:gd name="connsiteY8" fmla="*/ 2277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715">
                  <a:moveTo>
                    <a:pt x="13028" y="2277"/>
                  </a:moveTo>
                  <a:lnTo>
                    <a:pt x="0" y="4553"/>
                  </a:lnTo>
                  <a:lnTo>
                    <a:pt x="20363" y="6197"/>
                  </a:lnTo>
                  <a:lnTo>
                    <a:pt x="40600" y="7715"/>
                  </a:lnTo>
                  <a:lnTo>
                    <a:pt x="47935" y="5565"/>
                  </a:lnTo>
                  <a:lnTo>
                    <a:pt x="55271" y="3415"/>
                  </a:lnTo>
                  <a:lnTo>
                    <a:pt x="40600" y="1771"/>
                  </a:lnTo>
                  <a:lnTo>
                    <a:pt x="26054" y="0"/>
                  </a:lnTo>
                  <a:lnTo>
                    <a:pt x="1302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0F963877-5160-D230-5B72-33935544FC98}"/>
                </a:ext>
              </a:extLst>
            </p:cNvPr>
            <p:cNvSpPr/>
            <p:nvPr/>
          </p:nvSpPr>
          <p:spPr>
            <a:xfrm>
              <a:off x="9939829" y="6444702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727 w 17707"/>
                <a:gd name="connsiteY2" fmla="*/ 4933 h 6450"/>
                <a:gd name="connsiteX3" fmla="*/ 17707 w 17707"/>
                <a:gd name="connsiteY3" fmla="*/ 3415 h 6450"/>
                <a:gd name="connsiteX4" fmla="*/ 8727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727" y="4933"/>
                  </a:lnTo>
                  <a:lnTo>
                    <a:pt x="17707" y="3415"/>
                  </a:lnTo>
                  <a:lnTo>
                    <a:pt x="8727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31BA2025-AC43-B59C-F9E6-8AA80FAA630D}"/>
                </a:ext>
              </a:extLst>
            </p:cNvPr>
            <p:cNvSpPr/>
            <p:nvPr/>
          </p:nvSpPr>
          <p:spPr>
            <a:xfrm>
              <a:off x="9935402" y="6435469"/>
              <a:ext cx="50843" cy="2782"/>
            </a:xfrm>
            <a:custGeom>
              <a:avLst/>
              <a:gdLst>
                <a:gd name="connsiteX0" fmla="*/ 7967 w 50843"/>
                <a:gd name="connsiteY0" fmla="*/ 1391 h 2782"/>
                <a:gd name="connsiteX1" fmla="*/ 0 w 50843"/>
                <a:gd name="connsiteY1" fmla="*/ 2783 h 2782"/>
                <a:gd name="connsiteX2" fmla="*/ 25421 w 50843"/>
                <a:gd name="connsiteY2" fmla="*/ 2783 h 2782"/>
                <a:gd name="connsiteX3" fmla="*/ 50843 w 50843"/>
                <a:gd name="connsiteY3" fmla="*/ 2783 h 2782"/>
                <a:gd name="connsiteX4" fmla="*/ 33516 w 50843"/>
                <a:gd name="connsiteY4" fmla="*/ 1391 h 2782"/>
                <a:gd name="connsiteX5" fmla="*/ 16062 w 50843"/>
                <a:gd name="connsiteY5" fmla="*/ 0 h 2782"/>
                <a:gd name="connsiteX6" fmla="*/ 7967 w 50843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2782">
                  <a:moveTo>
                    <a:pt x="7967" y="1391"/>
                  </a:moveTo>
                  <a:lnTo>
                    <a:pt x="0" y="2783"/>
                  </a:lnTo>
                  <a:lnTo>
                    <a:pt x="25421" y="2783"/>
                  </a:lnTo>
                  <a:lnTo>
                    <a:pt x="50843" y="2783"/>
                  </a:lnTo>
                  <a:lnTo>
                    <a:pt x="33516" y="1391"/>
                  </a:lnTo>
                  <a:lnTo>
                    <a:pt x="16062" y="0"/>
                  </a:lnTo>
                  <a:lnTo>
                    <a:pt x="7967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BC34BC91-04CC-D909-40CD-F352DC54281E}"/>
                </a:ext>
              </a:extLst>
            </p:cNvPr>
            <p:cNvSpPr/>
            <p:nvPr/>
          </p:nvSpPr>
          <p:spPr>
            <a:xfrm>
              <a:off x="10079839" y="6468986"/>
              <a:ext cx="35271" cy="7560"/>
            </a:xfrm>
            <a:custGeom>
              <a:avLst/>
              <a:gdLst>
                <a:gd name="connsiteX0" fmla="*/ 0 w 35271"/>
                <a:gd name="connsiteY0" fmla="*/ 2530 h 7560"/>
                <a:gd name="connsiteX1" fmla="*/ 14165 w 35271"/>
                <a:gd name="connsiteY1" fmla="*/ 6704 h 7560"/>
                <a:gd name="connsiteX2" fmla="*/ 34401 w 35271"/>
                <a:gd name="connsiteY2" fmla="*/ 7209 h 7560"/>
                <a:gd name="connsiteX3" fmla="*/ 20236 w 35271"/>
                <a:gd name="connsiteY3" fmla="*/ 3035 h 7560"/>
                <a:gd name="connsiteX4" fmla="*/ 0 w 35271"/>
                <a:gd name="connsiteY4" fmla="*/ 0 h 7560"/>
                <a:gd name="connsiteX5" fmla="*/ 0 w 35271"/>
                <a:gd name="connsiteY5" fmla="*/ 2530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271" h="7560">
                  <a:moveTo>
                    <a:pt x="0" y="2530"/>
                  </a:moveTo>
                  <a:cubicBezTo>
                    <a:pt x="0" y="3921"/>
                    <a:pt x="6324" y="5818"/>
                    <a:pt x="14165" y="6704"/>
                  </a:cubicBezTo>
                  <a:cubicBezTo>
                    <a:pt x="22007" y="7589"/>
                    <a:pt x="31113" y="7842"/>
                    <a:pt x="34401" y="7209"/>
                  </a:cubicBezTo>
                  <a:cubicBezTo>
                    <a:pt x="37690" y="6577"/>
                    <a:pt x="31366" y="4680"/>
                    <a:pt x="20236" y="3035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3D069E9F-70BE-C8E4-F22E-0B0083ABD540}"/>
                </a:ext>
              </a:extLst>
            </p:cNvPr>
            <p:cNvSpPr/>
            <p:nvPr/>
          </p:nvSpPr>
          <p:spPr>
            <a:xfrm>
              <a:off x="9966262" y="6448243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0157C515-053C-EB15-087C-F30D4EE0B108}"/>
                </a:ext>
              </a:extLst>
            </p:cNvPr>
            <p:cNvSpPr/>
            <p:nvPr/>
          </p:nvSpPr>
          <p:spPr>
            <a:xfrm>
              <a:off x="9909347" y="6440275"/>
              <a:ext cx="125845" cy="13532"/>
            </a:xfrm>
            <a:custGeom>
              <a:avLst/>
              <a:gdLst>
                <a:gd name="connsiteX0" fmla="*/ 5439 w 125845"/>
                <a:gd name="connsiteY0" fmla="*/ 2656 h 13532"/>
                <a:gd name="connsiteX1" fmla="*/ 0 w 125845"/>
                <a:gd name="connsiteY1" fmla="*/ 5438 h 13532"/>
                <a:gd name="connsiteX2" fmla="*/ 14798 w 125845"/>
                <a:gd name="connsiteY2" fmla="*/ 7209 h 13532"/>
                <a:gd name="connsiteX3" fmla="*/ 29596 w 125845"/>
                <a:gd name="connsiteY3" fmla="*/ 9106 h 13532"/>
                <a:gd name="connsiteX4" fmla="*/ 37438 w 125845"/>
                <a:gd name="connsiteY4" fmla="*/ 7715 h 13532"/>
                <a:gd name="connsiteX5" fmla="*/ 45153 w 125845"/>
                <a:gd name="connsiteY5" fmla="*/ 6324 h 13532"/>
                <a:gd name="connsiteX6" fmla="*/ 59698 w 125845"/>
                <a:gd name="connsiteY6" fmla="*/ 9992 h 13532"/>
                <a:gd name="connsiteX7" fmla="*/ 74243 w 125845"/>
                <a:gd name="connsiteY7" fmla="*/ 13533 h 13532"/>
                <a:gd name="connsiteX8" fmla="*/ 99917 w 125845"/>
                <a:gd name="connsiteY8" fmla="*/ 10118 h 13532"/>
                <a:gd name="connsiteX9" fmla="*/ 125845 w 125845"/>
                <a:gd name="connsiteY9" fmla="*/ 6703 h 13532"/>
                <a:gd name="connsiteX10" fmla="*/ 104470 w 125845"/>
                <a:gd name="connsiteY10" fmla="*/ 6703 h 13532"/>
                <a:gd name="connsiteX11" fmla="*/ 83096 w 125845"/>
                <a:gd name="connsiteY11" fmla="*/ 6577 h 13532"/>
                <a:gd name="connsiteX12" fmla="*/ 78669 w 125845"/>
                <a:gd name="connsiteY12" fmla="*/ 4174 h 13532"/>
                <a:gd name="connsiteX13" fmla="*/ 74243 w 125845"/>
                <a:gd name="connsiteY13" fmla="*/ 1770 h 13532"/>
                <a:gd name="connsiteX14" fmla="*/ 42624 w 125845"/>
                <a:gd name="connsiteY14" fmla="*/ 885 h 13532"/>
                <a:gd name="connsiteX15" fmla="*/ 11004 w 125845"/>
                <a:gd name="connsiteY15" fmla="*/ 0 h 13532"/>
                <a:gd name="connsiteX16" fmla="*/ 5439 w 125845"/>
                <a:gd name="connsiteY16" fmla="*/ 2656 h 13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845" h="13532">
                  <a:moveTo>
                    <a:pt x="5439" y="2656"/>
                  </a:moveTo>
                  <a:lnTo>
                    <a:pt x="0" y="5438"/>
                  </a:lnTo>
                  <a:lnTo>
                    <a:pt x="14798" y="7209"/>
                  </a:lnTo>
                  <a:lnTo>
                    <a:pt x="29596" y="9106"/>
                  </a:lnTo>
                  <a:lnTo>
                    <a:pt x="37438" y="7715"/>
                  </a:lnTo>
                  <a:lnTo>
                    <a:pt x="45153" y="6324"/>
                  </a:lnTo>
                  <a:lnTo>
                    <a:pt x="59698" y="9992"/>
                  </a:lnTo>
                  <a:lnTo>
                    <a:pt x="74243" y="13533"/>
                  </a:lnTo>
                  <a:lnTo>
                    <a:pt x="99917" y="10118"/>
                  </a:lnTo>
                  <a:lnTo>
                    <a:pt x="125845" y="6703"/>
                  </a:lnTo>
                  <a:lnTo>
                    <a:pt x="104470" y="6703"/>
                  </a:lnTo>
                  <a:lnTo>
                    <a:pt x="83096" y="6577"/>
                  </a:lnTo>
                  <a:lnTo>
                    <a:pt x="78669" y="4174"/>
                  </a:lnTo>
                  <a:lnTo>
                    <a:pt x="74243" y="1770"/>
                  </a:lnTo>
                  <a:lnTo>
                    <a:pt x="42624" y="885"/>
                  </a:lnTo>
                  <a:lnTo>
                    <a:pt x="11004" y="0"/>
                  </a:lnTo>
                  <a:lnTo>
                    <a:pt x="5439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2F33475-C6DF-B5E5-18BE-3B4231A764E3}"/>
                </a:ext>
              </a:extLst>
            </p:cNvPr>
            <p:cNvSpPr/>
            <p:nvPr/>
          </p:nvSpPr>
          <p:spPr>
            <a:xfrm>
              <a:off x="9906945" y="6447105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0 h 2403"/>
                <a:gd name="connsiteX2" fmla="*/ 13280 w 13279"/>
                <a:gd name="connsiteY2" fmla="*/ 1264 h 2403"/>
                <a:gd name="connsiteX3" fmla="*/ 6576 w 13279"/>
                <a:gd name="connsiteY3" fmla="*/ 2403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506"/>
                    <a:pt x="2909" y="0"/>
                    <a:pt x="6576" y="0"/>
                  </a:cubicBezTo>
                  <a:cubicBezTo>
                    <a:pt x="10245" y="0"/>
                    <a:pt x="13280" y="632"/>
                    <a:pt x="13280" y="1264"/>
                  </a:cubicBezTo>
                  <a:cubicBezTo>
                    <a:pt x="13280" y="1897"/>
                    <a:pt x="10245" y="2403"/>
                    <a:pt x="6576" y="2403"/>
                  </a:cubicBezTo>
                  <a:cubicBezTo>
                    <a:pt x="2909" y="2403"/>
                    <a:pt x="0" y="1771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C5774B0C-C9AE-94F2-EC18-CAAC98F97D12}"/>
                </a:ext>
              </a:extLst>
            </p:cNvPr>
            <p:cNvSpPr/>
            <p:nvPr/>
          </p:nvSpPr>
          <p:spPr>
            <a:xfrm>
              <a:off x="9976886" y="6449255"/>
              <a:ext cx="13406" cy="2419"/>
            </a:xfrm>
            <a:custGeom>
              <a:avLst/>
              <a:gdLst>
                <a:gd name="connsiteX0" fmla="*/ 0 w 13406"/>
                <a:gd name="connsiteY0" fmla="*/ 1139 h 2419"/>
                <a:gd name="connsiteX1" fmla="*/ 6704 w 13406"/>
                <a:gd name="connsiteY1" fmla="*/ 0 h 2419"/>
                <a:gd name="connsiteX2" fmla="*/ 13407 w 13406"/>
                <a:gd name="connsiteY2" fmla="*/ 1264 h 2419"/>
                <a:gd name="connsiteX3" fmla="*/ 6704 w 13406"/>
                <a:gd name="connsiteY3" fmla="*/ 2403 h 2419"/>
                <a:gd name="connsiteX4" fmla="*/ 0 w 13406"/>
                <a:gd name="connsiteY4" fmla="*/ 1139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39"/>
                  </a:moveTo>
                  <a:cubicBezTo>
                    <a:pt x="0" y="506"/>
                    <a:pt x="3035" y="0"/>
                    <a:pt x="6704" y="0"/>
                  </a:cubicBezTo>
                  <a:cubicBezTo>
                    <a:pt x="10371" y="0"/>
                    <a:pt x="13407" y="632"/>
                    <a:pt x="13407" y="1264"/>
                  </a:cubicBezTo>
                  <a:cubicBezTo>
                    <a:pt x="13407" y="1897"/>
                    <a:pt x="10371" y="2530"/>
                    <a:pt x="6704" y="2403"/>
                  </a:cubicBezTo>
                  <a:cubicBezTo>
                    <a:pt x="3035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E5BEF34F-1136-49D1-C09A-07F9EEC6740B}"/>
                </a:ext>
              </a:extLst>
            </p:cNvPr>
            <p:cNvSpPr/>
            <p:nvPr/>
          </p:nvSpPr>
          <p:spPr>
            <a:xfrm>
              <a:off x="10106526" y="6458109"/>
              <a:ext cx="49199" cy="13659"/>
            </a:xfrm>
            <a:custGeom>
              <a:avLst/>
              <a:gdLst>
                <a:gd name="connsiteX0" fmla="*/ 0 w 49199"/>
                <a:gd name="connsiteY0" fmla="*/ 7588 h 13659"/>
                <a:gd name="connsiteX1" fmla="*/ 24537 w 49199"/>
                <a:gd name="connsiteY1" fmla="*/ 11257 h 13659"/>
                <a:gd name="connsiteX2" fmla="*/ 49200 w 49199"/>
                <a:gd name="connsiteY2" fmla="*/ 13660 h 13659"/>
                <a:gd name="connsiteX3" fmla="*/ 47809 w 49199"/>
                <a:gd name="connsiteY3" fmla="*/ 6830 h 13659"/>
                <a:gd name="connsiteX4" fmla="*/ 46417 w 49199"/>
                <a:gd name="connsiteY4" fmla="*/ 0 h 13659"/>
                <a:gd name="connsiteX5" fmla="*/ 30734 w 49199"/>
                <a:gd name="connsiteY5" fmla="*/ 1138 h 13659"/>
                <a:gd name="connsiteX6" fmla="*/ 14924 w 49199"/>
                <a:gd name="connsiteY6" fmla="*/ 2277 h 13659"/>
                <a:gd name="connsiteX7" fmla="*/ 23019 w 49199"/>
                <a:gd name="connsiteY7" fmla="*/ 6071 h 13659"/>
                <a:gd name="connsiteX8" fmla="*/ 31114 w 49199"/>
                <a:gd name="connsiteY8" fmla="*/ 9865 h 13659"/>
                <a:gd name="connsiteX9" fmla="*/ 15556 w 49199"/>
                <a:gd name="connsiteY9" fmla="*/ 8095 h 13659"/>
                <a:gd name="connsiteX10" fmla="*/ 0 w 49199"/>
                <a:gd name="connsiteY10" fmla="*/ 7588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99" h="13659">
                  <a:moveTo>
                    <a:pt x="0" y="7588"/>
                  </a:moveTo>
                  <a:cubicBezTo>
                    <a:pt x="0" y="8347"/>
                    <a:pt x="11003" y="9991"/>
                    <a:pt x="24537" y="11257"/>
                  </a:cubicBezTo>
                  <a:lnTo>
                    <a:pt x="49200" y="13660"/>
                  </a:lnTo>
                  <a:lnTo>
                    <a:pt x="47809" y="6830"/>
                  </a:lnTo>
                  <a:lnTo>
                    <a:pt x="46417" y="0"/>
                  </a:lnTo>
                  <a:lnTo>
                    <a:pt x="30734" y="1138"/>
                  </a:lnTo>
                  <a:lnTo>
                    <a:pt x="14924" y="2277"/>
                  </a:lnTo>
                  <a:lnTo>
                    <a:pt x="23019" y="6071"/>
                  </a:lnTo>
                  <a:lnTo>
                    <a:pt x="31114" y="9865"/>
                  </a:lnTo>
                  <a:lnTo>
                    <a:pt x="15556" y="8095"/>
                  </a:lnTo>
                  <a:cubicBezTo>
                    <a:pt x="7083" y="7083"/>
                    <a:pt x="0" y="6956"/>
                    <a:pt x="0" y="758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DBCBC797-7E29-3129-F563-4412EACD986D}"/>
                </a:ext>
              </a:extLst>
            </p:cNvPr>
            <p:cNvSpPr/>
            <p:nvPr/>
          </p:nvSpPr>
          <p:spPr>
            <a:xfrm>
              <a:off x="9979416" y="6463041"/>
              <a:ext cx="39839" cy="4679"/>
            </a:xfrm>
            <a:custGeom>
              <a:avLst/>
              <a:gdLst>
                <a:gd name="connsiteX0" fmla="*/ 0 w 39839"/>
                <a:gd name="connsiteY0" fmla="*/ 3668 h 4679"/>
                <a:gd name="connsiteX1" fmla="*/ 19857 w 39839"/>
                <a:gd name="connsiteY1" fmla="*/ 4680 h 4679"/>
                <a:gd name="connsiteX2" fmla="*/ 39840 w 39839"/>
                <a:gd name="connsiteY2" fmla="*/ 4680 h 4679"/>
                <a:gd name="connsiteX3" fmla="*/ 39840 w 39839"/>
                <a:gd name="connsiteY3" fmla="*/ 2403 h 4679"/>
                <a:gd name="connsiteX4" fmla="*/ 39840 w 39839"/>
                <a:gd name="connsiteY4" fmla="*/ 0 h 4679"/>
                <a:gd name="connsiteX5" fmla="*/ 19984 w 39839"/>
                <a:gd name="connsiteY5" fmla="*/ 1264 h 4679"/>
                <a:gd name="connsiteX6" fmla="*/ 127 w 39839"/>
                <a:gd name="connsiteY6" fmla="*/ 3541 h 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39" h="4679">
                  <a:moveTo>
                    <a:pt x="0" y="3668"/>
                  </a:moveTo>
                  <a:cubicBezTo>
                    <a:pt x="0" y="3668"/>
                    <a:pt x="8979" y="4680"/>
                    <a:pt x="19857" y="4680"/>
                  </a:cubicBezTo>
                  <a:lnTo>
                    <a:pt x="39840" y="4680"/>
                  </a:lnTo>
                  <a:cubicBezTo>
                    <a:pt x="39840" y="4680"/>
                    <a:pt x="39840" y="2403"/>
                    <a:pt x="39840" y="2403"/>
                  </a:cubicBezTo>
                  <a:lnTo>
                    <a:pt x="39840" y="0"/>
                  </a:lnTo>
                  <a:cubicBezTo>
                    <a:pt x="39840" y="0"/>
                    <a:pt x="19984" y="1264"/>
                    <a:pt x="19984" y="1264"/>
                  </a:cubicBezTo>
                  <a:cubicBezTo>
                    <a:pt x="9106" y="2023"/>
                    <a:pt x="127" y="3035"/>
                    <a:pt x="127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371943EE-208E-C159-7D1D-6A9632BDDC83}"/>
                </a:ext>
              </a:extLst>
            </p:cNvPr>
            <p:cNvSpPr/>
            <p:nvPr/>
          </p:nvSpPr>
          <p:spPr>
            <a:xfrm>
              <a:off x="9979543" y="6457982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9F363C7A-BB43-6267-FF41-60B9FCA08CB5}"/>
                </a:ext>
              </a:extLst>
            </p:cNvPr>
            <p:cNvSpPr/>
            <p:nvPr/>
          </p:nvSpPr>
          <p:spPr>
            <a:xfrm>
              <a:off x="9594166" y="6413336"/>
              <a:ext cx="86004" cy="13785"/>
            </a:xfrm>
            <a:custGeom>
              <a:avLst/>
              <a:gdLst>
                <a:gd name="connsiteX0" fmla="*/ 127 w 86004"/>
                <a:gd name="connsiteY0" fmla="*/ 2530 h 13785"/>
                <a:gd name="connsiteX1" fmla="*/ 12901 w 86004"/>
                <a:gd name="connsiteY1" fmla="*/ 5186 h 13785"/>
                <a:gd name="connsiteX2" fmla="*/ 25675 w 86004"/>
                <a:gd name="connsiteY2" fmla="*/ 5438 h 13785"/>
                <a:gd name="connsiteX3" fmla="*/ 17960 w 86004"/>
                <a:gd name="connsiteY3" fmla="*/ 8854 h 13785"/>
                <a:gd name="connsiteX4" fmla="*/ 10245 w 86004"/>
                <a:gd name="connsiteY4" fmla="*/ 12268 h 13785"/>
                <a:gd name="connsiteX5" fmla="*/ 48061 w 86004"/>
                <a:gd name="connsiteY5" fmla="*/ 13027 h 13785"/>
                <a:gd name="connsiteX6" fmla="*/ 86004 w 86004"/>
                <a:gd name="connsiteY6" fmla="*/ 13786 h 13785"/>
                <a:gd name="connsiteX7" fmla="*/ 47556 w 86004"/>
                <a:gd name="connsiteY7" fmla="*/ 6956 h 13785"/>
                <a:gd name="connsiteX8" fmla="*/ 4680 w 86004"/>
                <a:gd name="connsiteY8" fmla="*/ 0 h 13785"/>
                <a:gd name="connsiteX9" fmla="*/ 0 w 86004"/>
                <a:gd name="connsiteY9" fmla="*/ 2277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4" h="13785">
                  <a:moveTo>
                    <a:pt x="127" y="2530"/>
                  </a:moveTo>
                  <a:cubicBezTo>
                    <a:pt x="127" y="3921"/>
                    <a:pt x="5818" y="5059"/>
                    <a:pt x="12901" y="5186"/>
                  </a:cubicBezTo>
                  <a:lnTo>
                    <a:pt x="25675" y="5438"/>
                  </a:lnTo>
                  <a:lnTo>
                    <a:pt x="17960" y="8854"/>
                  </a:lnTo>
                  <a:lnTo>
                    <a:pt x="10245" y="12268"/>
                  </a:lnTo>
                  <a:lnTo>
                    <a:pt x="48061" y="13027"/>
                  </a:lnTo>
                  <a:lnTo>
                    <a:pt x="86004" y="13786"/>
                  </a:lnTo>
                  <a:lnTo>
                    <a:pt x="47556" y="6956"/>
                  </a:lnTo>
                  <a:cubicBezTo>
                    <a:pt x="26561" y="3162"/>
                    <a:pt x="7209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EA5778B2-875E-5069-7FFE-960800B5FF7A}"/>
                </a:ext>
              </a:extLst>
            </p:cNvPr>
            <p:cNvSpPr/>
            <p:nvPr/>
          </p:nvSpPr>
          <p:spPr>
            <a:xfrm>
              <a:off x="9907324" y="6415606"/>
              <a:ext cx="26939" cy="7468"/>
            </a:xfrm>
            <a:custGeom>
              <a:avLst/>
              <a:gdLst>
                <a:gd name="connsiteX0" fmla="*/ 0 w 26939"/>
                <a:gd name="connsiteY0" fmla="*/ 3674 h 7468"/>
                <a:gd name="connsiteX1" fmla="*/ 0 w 26939"/>
                <a:gd name="connsiteY1" fmla="*/ 7468 h 7468"/>
                <a:gd name="connsiteX2" fmla="*/ 13407 w 26939"/>
                <a:gd name="connsiteY2" fmla="*/ 6077 h 7468"/>
                <a:gd name="connsiteX3" fmla="*/ 26940 w 26939"/>
                <a:gd name="connsiteY3" fmla="*/ 4686 h 7468"/>
                <a:gd name="connsiteX4" fmla="*/ 19351 w 26939"/>
                <a:gd name="connsiteY4" fmla="*/ 2409 h 7468"/>
                <a:gd name="connsiteX5" fmla="*/ 5945 w 26939"/>
                <a:gd name="connsiteY5" fmla="*/ 6 h 7468"/>
                <a:gd name="connsiteX6" fmla="*/ 127 w 26939"/>
                <a:gd name="connsiteY6" fmla="*/ 3674 h 7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8">
                  <a:moveTo>
                    <a:pt x="0" y="3674"/>
                  </a:moveTo>
                  <a:lnTo>
                    <a:pt x="0" y="7468"/>
                  </a:lnTo>
                  <a:cubicBezTo>
                    <a:pt x="0" y="7468"/>
                    <a:pt x="13407" y="6077"/>
                    <a:pt x="13407" y="6077"/>
                  </a:cubicBezTo>
                  <a:lnTo>
                    <a:pt x="26940" y="4686"/>
                  </a:lnTo>
                  <a:lnTo>
                    <a:pt x="19351" y="2409"/>
                  </a:lnTo>
                  <a:cubicBezTo>
                    <a:pt x="15177" y="1145"/>
                    <a:pt x="9107" y="133"/>
                    <a:pt x="5945" y="6"/>
                  </a:cubicBezTo>
                  <a:cubicBezTo>
                    <a:pt x="2783" y="-120"/>
                    <a:pt x="127" y="1651"/>
                    <a:pt x="127" y="36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13D6BDA5-94C7-E598-FFD2-04C4AC8127D1}"/>
                </a:ext>
              </a:extLst>
            </p:cNvPr>
            <p:cNvSpPr/>
            <p:nvPr/>
          </p:nvSpPr>
          <p:spPr>
            <a:xfrm>
              <a:off x="10019256" y="6442299"/>
              <a:ext cx="46291" cy="11003"/>
            </a:xfrm>
            <a:custGeom>
              <a:avLst/>
              <a:gdLst>
                <a:gd name="connsiteX0" fmla="*/ 1139 w 46291"/>
                <a:gd name="connsiteY0" fmla="*/ 5565 h 11003"/>
                <a:gd name="connsiteX1" fmla="*/ 0 w 46291"/>
                <a:gd name="connsiteY1" fmla="*/ 11003 h 11003"/>
                <a:gd name="connsiteX2" fmla="*/ 23146 w 46291"/>
                <a:gd name="connsiteY2" fmla="*/ 11003 h 11003"/>
                <a:gd name="connsiteX3" fmla="*/ 46291 w 46291"/>
                <a:gd name="connsiteY3" fmla="*/ 11003 h 11003"/>
                <a:gd name="connsiteX4" fmla="*/ 31746 w 46291"/>
                <a:gd name="connsiteY4" fmla="*/ 9233 h 11003"/>
                <a:gd name="connsiteX5" fmla="*/ 9612 w 46291"/>
                <a:gd name="connsiteY5" fmla="*/ 3668 h 11003"/>
                <a:gd name="connsiteX6" fmla="*/ 2151 w 46291"/>
                <a:gd name="connsiteY6" fmla="*/ 0 h 11003"/>
                <a:gd name="connsiteX7" fmla="*/ 1012 w 46291"/>
                <a:gd name="connsiteY7" fmla="*/ 5438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91" h="11003">
                  <a:moveTo>
                    <a:pt x="1139" y="5565"/>
                  </a:moveTo>
                  <a:lnTo>
                    <a:pt x="0" y="11003"/>
                  </a:lnTo>
                  <a:lnTo>
                    <a:pt x="23146" y="11003"/>
                  </a:lnTo>
                  <a:cubicBezTo>
                    <a:pt x="23146" y="11003"/>
                    <a:pt x="46291" y="11003"/>
                    <a:pt x="46291" y="11003"/>
                  </a:cubicBezTo>
                  <a:lnTo>
                    <a:pt x="31746" y="9233"/>
                  </a:lnTo>
                  <a:cubicBezTo>
                    <a:pt x="23652" y="8221"/>
                    <a:pt x="13786" y="5692"/>
                    <a:pt x="9612" y="3668"/>
                  </a:cubicBezTo>
                  <a:lnTo>
                    <a:pt x="2151" y="0"/>
                  </a:lnTo>
                  <a:lnTo>
                    <a:pt x="1012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4441BA5D-5E7B-2A50-0AB3-DF96D69AFBA2}"/>
                </a:ext>
              </a:extLst>
            </p:cNvPr>
            <p:cNvSpPr/>
            <p:nvPr/>
          </p:nvSpPr>
          <p:spPr>
            <a:xfrm>
              <a:off x="9973471" y="6421051"/>
              <a:ext cx="13280" cy="2402"/>
            </a:xfrm>
            <a:custGeom>
              <a:avLst/>
              <a:gdLst>
                <a:gd name="connsiteX0" fmla="*/ 0 w 13280"/>
                <a:gd name="connsiteY0" fmla="*/ 1138 h 2402"/>
                <a:gd name="connsiteX1" fmla="*/ 6577 w 13280"/>
                <a:gd name="connsiteY1" fmla="*/ 2403 h 2402"/>
                <a:gd name="connsiteX2" fmla="*/ 13281 w 13280"/>
                <a:gd name="connsiteY2" fmla="*/ 1264 h 2402"/>
                <a:gd name="connsiteX3" fmla="*/ 6577 w 13280"/>
                <a:gd name="connsiteY3" fmla="*/ 0 h 2402"/>
                <a:gd name="connsiteX4" fmla="*/ 0 w 13280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1EDF1C35-A2CC-2D86-9CF9-D7E82E2BDD7F}"/>
                </a:ext>
              </a:extLst>
            </p:cNvPr>
            <p:cNvSpPr/>
            <p:nvPr/>
          </p:nvSpPr>
          <p:spPr>
            <a:xfrm>
              <a:off x="9297703" y="6441647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704 w 13279"/>
                <a:gd name="connsiteY1" fmla="*/ 19 h 2442"/>
                <a:gd name="connsiteX2" fmla="*/ 13280 w 13279"/>
                <a:gd name="connsiteY2" fmla="*/ 1411 h 2442"/>
                <a:gd name="connsiteX3" fmla="*/ 6704 w 13279"/>
                <a:gd name="connsiteY3" fmla="*/ 2423 h 2442"/>
                <a:gd name="connsiteX4" fmla="*/ 127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704" y="19"/>
                  </a:cubicBezTo>
                  <a:cubicBezTo>
                    <a:pt x="10371" y="19"/>
                    <a:pt x="13280" y="778"/>
                    <a:pt x="13280" y="1411"/>
                  </a:cubicBezTo>
                  <a:cubicBezTo>
                    <a:pt x="13280" y="2043"/>
                    <a:pt x="10371" y="2549"/>
                    <a:pt x="6704" y="2423"/>
                  </a:cubicBezTo>
                  <a:cubicBezTo>
                    <a:pt x="3035" y="2423"/>
                    <a:pt x="127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4EB1EA4C-6A4E-E8DD-D604-DB4824F0646E}"/>
                </a:ext>
              </a:extLst>
            </p:cNvPr>
            <p:cNvSpPr/>
            <p:nvPr/>
          </p:nvSpPr>
          <p:spPr>
            <a:xfrm>
              <a:off x="10059097" y="6475309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E9B1A08-546A-D36D-5F12-5832CEEBCD83}"/>
                </a:ext>
              </a:extLst>
            </p:cNvPr>
            <p:cNvSpPr/>
            <p:nvPr/>
          </p:nvSpPr>
          <p:spPr>
            <a:xfrm>
              <a:off x="10054544" y="6467215"/>
              <a:ext cx="35540" cy="3161"/>
            </a:xfrm>
            <a:custGeom>
              <a:avLst/>
              <a:gdLst>
                <a:gd name="connsiteX0" fmla="*/ 8979 w 35540"/>
                <a:gd name="connsiteY0" fmla="*/ 1644 h 3161"/>
                <a:gd name="connsiteX1" fmla="*/ 0 w 35540"/>
                <a:gd name="connsiteY1" fmla="*/ 3162 h 3161"/>
                <a:gd name="connsiteX2" fmla="*/ 17833 w 35540"/>
                <a:gd name="connsiteY2" fmla="*/ 3162 h 3161"/>
                <a:gd name="connsiteX3" fmla="*/ 35540 w 35540"/>
                <a:gd name="connsiteY3" fmla="*/ 3162 h 3161"/>
                <a:gd name="connsiteX4" fmla="*/ 26687 w 35540"/>
                <a:gd name="connsiteY4" fmla="*/ 1644 h 3161"/>
                <a:gd name="connsiteX5" fmla="*/ 17833 w 35540"/>
                <a:gd name="connsiteY5" fmla="*/ 0 h 3161"/>
                <a:gd name="connsiteX6" fmla="*/ 8979 w 35540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161">
                  <a:moveTo>
                    <a:pt x="8979" y="1644"/>
                  </a:moveTo>
                  <a:lnTo>
                    <a:pt x="0" y="3162"/>
                  </a:lnTo>
                  <a:lnTo>
                    <a:pt x="17833" y="3162"/>
                  </a:lnTo>
                  <a:lnTo>
                    <a:pt x="35540" y="3162"/>
                  </a:lnTo>
                  <a:lnTo>
                    <a:pt x="26687" y="1644"/>
                  </a:lnTo>
                  <a:lnTo>
                    <a:pt x="17833" y="0"/>
                  </a:lnTo>
                  <a:lnTo>
                    <a:pt x="8979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F727AB4A-D905-FB7E-1231-CFDAC7239039}"/>
                </a:ext>
              </a:extLst>
            </p:cNvPr>
            <p:cNvSpPr/>
            <p:nvPr/>
          </p:nvSpPr>
          <p:spPr>
            <a:xfrm>
              <a:off x="9986625" y="643559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4B790A32-4186-E45B-B85D-4AADD3A69095}"/>
                </a:ext>
              </a:extLst>
            </p:cNvPr>
            <p:cNvSpPr/>
            <p:nvPr/>
          </p:nvSpPr>
          <p:spPr>
            <a:xfrm>
              <a:off x="10072377" y="6442931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4933 h 6450"/>
                <a:gd name="connsiteX3" fmla="*/ 17707 w 17707"/>
                <a:gd name="connsiteY3" fmla="*/ 3289 h 6450"/>
                <a:gd name="connsiteX4" fmla="*/ 8854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7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995B7921-109B-F31A-0603-3F4268052EC5}"/>
                </a:ext>
              </a:extLst>
            </p:cNvPr>
            <p:cNvSpPr/>
            <p:nvPr/>
          </p:nvSpPr>
          <p:spPr>
            <a:xfrm>
              <a:off x="9329070" y="6438758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909 h 3667"/>
                <a:gd name="connsiteX2" fmla="*/ 17706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909"/>
                  </a:lnTo>
                  <a:lnTo>
                    <a:pt x="17706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C2F74215-2AEF-BC78-77F2-26F3156D71E2}"/>
                </a:ext>
              </a:extLst>
            </p:cNvPr>
            <p:cNvSpPr/>
            <p:nvPr/>
          </p:nvSpPr>
          <p:spPr>
            <a:xfrm>
              <a:off x="9713307" y="6411945"/>
              <a:ext cx="91696" cy="18845"/>
            </a:xfrm>
            <a:custGeom>
              <a:avLst/>
              <a:gdLst>
                <a:gd name="connsiteX0" fmla="*/ 0 w 91696"/>
                <a:gd name="connsiteY0" fmla="*/ 14165 h 18845"/>
                <a:gd name="connsiteX1" fmla="*/ 0 w 91696"/>
                <a:gd name="connsiteY1" fmla="*/ 18845 h 18845"/>
                <a:gd name="connsiteX2" fmla="*/ 16569 w 91696"/>
                <a:gd name="connsiteY2" fmla="*/ 18086 h 18845"/>
                <a:gd name="connsiteX3" fmla="*/ 33138 w 91696"/>
                <a:gd name="connsiteY3" fmla="*/ 17454 h 18845"/>
                <a:gd name="connsiteX4" fmla="*/ 37438 w 91696"/>
                <a:gd name="connsiteY4" fmla="*/ 12268 h 18845"/>
                <a:gd name="connsiteX5" fmla="*/ 41738 w 91696"/>
                <a:gd name="connsiteY5" fmla="*/ 7083 h 18845"/>
                <a:gd name="connsiteX6" fmla="*/ 50718 w 91696"/>
                <a:gd name="connsiteY6" fmla="*/ 8221 h 18845"/>
                <a:gd name="connsiteX7" fmla="*/ 75634 w 91696"/>
                <a:gd name="connsiteY7" fmla="*/ 6450 h 18845"/>
                <a:gd name="connsiteX8" fmla="*/ 91696 w 91696"/>
                <a:gd name="connsiteY8" fmla="*/ 3541 h 18845"/>
                <a:gd name="connsiteX9" fmla="*/ 71840 w 91696"/>
                <a:gd name="connsiteY9" fmla="*/ 1770 h 18845"/>
                <a:gd name="connsiteX10" fmla="*/ 51856 w 91696"/>
                <a:gd name="connsiteY10" fmla="*/ 0 h 18845"/>
                <a:gd name="connsiteX11" fmla="*/ 58686 w 91696"/>
                <a:gd name="connsiteY11" fmla="*/ 2150 h 18845"/>
                <a:gd name="connsiteX12" fmla="*/ 65516 w 91696"/>
                <a:gd name="connsiteY12" fmla="*/ 4300 h 18845"/>
                <a:gd name="connsiteX13" fmla="*/ 32758 w 91696"/>
                <a:gd name="connsiteY13" fmla="*/ 6956 h 18845"/>
                <a:gd name="connsiteX14" fmla="*/ 0 w 91696"/>
                <a:gd name="connsiteY14" fmla="*/ 9486 h 18845"/>
                <a:gd name="connsiteX15" fmla="*/ 0 w 91696"/>
                <a:gd name="connsiteY15" fmla="*/ 14165 h 18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696" h="18845">
                  <a:moveTo>
                    <a:pt x="0" y="14165"/>
                  </a:moveTo>
                  <a:lnTo>
                    <a:pt x="0" y="18845"/>
                  </a:lnTo>
                  <a:cubicBezTo>
                    <a:pt x="0" y="18845"/>
                    <a:pt x="16569" y="18086"/>
                    <a:pt x="16569" y="18086"/>
                  </a:cubicBezTo>
                  <a:lnTo>
                    <a:pt x="33138" y="17454"/>
                  </a:lnTo>
                  <a:lnTo>
                    <a:pt x="37438" y="12268"/>
                  </a:lnTo>
                  <a:lnTo>
                    <a:pt x="41738" y="7083"/>
                  </a:lnTo>
                  <a:lnTo>
                    <a:pt x="50718" y="8221"/>
                  </a:lnTo>
                  <a:cubicBezTo>
                    <a:pt x="55650" y="8853"/>
                    <a:pt x="66907" y="8094"/>
                    <a:pt x="75634" y="6450"/>
                  </a:cubicBezTo>
                  <a:lnTo>
                    <a:pt x="91696" y="3541"/>
                  </a:lnTo>
                  <a:lnTo>
                    <a:pt x="71840" y="1770"/>
                  </a:lnTo>
                  <a:lnTo>
                    <a:pt x="51856" y="0"/>
                  </a:lnTo>
                  <a:lnTo>
                    <a:pt x="58686" y="2150"/>
                  </a:lnTo>
                  <a:lnTo>
                    <a:pt x="65516" y="4300"/>
                  </a:lnTo>
                  <a:lnTo>
                    <a:pt x="32758" y="6956"/>
                  </a:lnTo>
                  <a:lnTo>
                    <a:pt x="0" y="9486"/>
                  </a:lnTo>
                  <a:lnTo>
                    <a:pt x="0" y="141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794135BA-37E2-53DE-132E-30BEB7E96980}"/>
                </a:ext>
              </a:extLst>
            </p:cNvPr>
            <p:cNvSpPr/>
            <p:nvPr/>
          </p:nvSpPr>
          <p:spPr>
            <a:xfrm>
              <a:off x="9713560" y="641371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53F3B50D-7180-547E-D435-6E0E96CA5435}"/>
                </a:ext>
              </a:extLst>
            </p:cNvPr>
            <p:cNvSpPr/>
            <p:nvPr/>
          </p:nvSpPr>
          <p:spPr>
            <a:xfrm>
              <a:off x="9257483" y="646013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AE7B9316-71DC-D8D7-4987-DF5F5BC41721}"/>
                </a:ext>
              </a:extLst>
            </p:cNvPr>
            <p:cNvSpPr/>
            <p:nvPr/>
          </p:nvSpPr>
          <p:spPr>
            <a:xfrm>
              <a:off x="10138777" y="6465570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4 w 13279"/>
                <a:gd name="connsiteY1" fmla="*/ 2403 h 2419"/>
                <a:gd name="connsiteX2" fmla="*/ 13280 w 13279"/>
                <a:gd name="connsiteY2" fmla="*/ 1139 h 2419"/>
                <a:gd name="connsiteX3" fmla="*/ 6704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8C327188-84C4-61C2-05DE-7E76621AF2BD}"/>
                </a:ext>
              </a:extLst>
            </p:cNvPr>
            <p:cNvSpPr/>
            <p:nvPr/>
          </p:nvSpPr>
          <p:spPr>
            <a:xfrm>
              <a:off x="10138904" y="6429145"/>
              <a:ext cx="55902" cy="14924"/>
            </a:xfrm>
            <a:custGeom>
              <a:avLst/>
              <a:gdLst>
                <a:gd name="connsiteX0" fmla="*/ 127 w 55902"/>
                <a:gd name="connsiteY0" fmla="*/ 7462 h 14924"/>
                <a:gd name="connsiteX1" fmla="*/ 11003 w 55902"/>
                <a:gd name="connsiteY1" fmla="*/ 11762 h 14924"/>
                <a:gd name="connsiteX2" fmla="*/ 21880 w 55902"/>
                <a:gd name="connsiteY2" fmla="*/ 14924 h 14924"/>
                <a:gd name="connsiteX3" fmla="*/ 38955 w 55902"/>
                <a:gd name="connsiteY3" fmla="*/ 11130 h 14924"/>
                <a:gd name="connsiteX4" fmla="*/ 55903 w 55902"/>
                <a:gd name="connsiteY4" fmla="*/ 7336 h 14924"/>
                <a:gd name="connsiteX5" fmla="*/ 38829 w 55902"/>
                <a:gd name="connsiteY5" fmla="*/ 3668 h 14924"/>
                <a:gd name="connsiteX6" fmla="*/ 21755 w 55902"/>
                <a:gd name="connsiteY6" fmla="*/ 0 h 14924"/>
                <a:gd name="connsiteX7" fmla="*/ 10877 w 55902"/>
                <a:gd name="connsiteY7" fmla="*/ 3162 h 14924"/>
                <a:gd name="connsiteX8" fmla="*/ 0 w 55902"/>
                <a:gd name="connsiteY8" fmla="*/ 7589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902" h="14924">
                  <a:moveTo>
                    <a:pt x="127" y="7462"/>
                  </a:moveTo>
                  <a:cubicBezTo>
                    <a:pt x="127" y="8095"/>
                    <a:pt x="5059" y="10118"/>
                    <a:pt x="11003" y="11762"/>
                  </a:cubicBezTo>
                  <a:lnTo>
                    <a:pt x="21880" y="14924"/>
                  </a:lnTo>
                  <a:lnTo>
                    <a:pt x="38955" y="11130"/>
                  </a:lnTo>
                  <a:lnTo>
                    <a:pt x="55903" y="7336"/>
                  </a:lnTo>
                  <a:lnTo>
                    <a:pt x="38829" y="3668"/>
                  </a:lnTo>
                  <a:lnTo>
                    <a:pt x="21755" y="0"/>
                  </a:lnTo>
                  <a:lnTo>
                    <a:pt x="10877" y="3162"/>
                  </a:lnTo>
                  <a:cubicBezTo>
                    <a:pt x="4933" y="4933"/>
                    <a:pt x="0" y="6830"/>
                    <a:pt x="0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764B0896-CD36-F546-D7E5-1A4AB5B934EB}"/>
                </a:ext>
              </a:extLst>
            </p:cNvPr>
            <p:cNvSpPr/>
            <p:nvPr/>
          </p:nvSpPr>
          <p:spPr>
            <a:xfrm>
              <a:off x="10138651" y="6421936"/>
              <a:ext cx="13280" cy="2419"/>
            </a:xfrm>
            <a:custGeom>
              <a:avLst/>
              <a:gdLst>
                <a:gd name="connsiteX0" fmla="*/ 0 w 13280"/>
                <a:gd name="connsiteY0" fmla="*/ 1265 h 2419"/>
                <a:gd name="connsiteX1" fmla="*/ 6704 w 13280"/>
                <a:gd name="connsiteY1" fmla="*/ 2403 h 2419"/>
                <a:gd name="connsiteX2" fmla="*/ 13281 w 13280"/>
                <a:gd name="connsiteY2" fmla="*/ 1138 h 2419"/>
                <a:gd name="connsiteX3" fmla="*/ 6704 w 13280"/>
                <a:gd name="connsiteY3" fmla="*/ 0 h 2419"/>
                <a:gd name="connsiteX4" fmla="*/ 0 w 13280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19">
                  <a:moveTo>
                    <a:pt x="0" y="1265"/>
                  </a:moveTo>
                  <a:cubicBezTo>
                    <a:pt x="0" y="1897"/>
                    <a:pt x="3036" y="2530"/>
                    <a:pt x="6704" y="2403"/>
                  </a:cubicBezTo>
                  <a:cubicBezTo>
                    <a:pt x="10371" y="2403"/>
                    <a:pt x="13281" y="1897"/>
                    <a:pt x="13281" y="1138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0F81E77F-3029-099E-CEEE-2E8210FE54A4}"/>
                </a:ext>
              </a:extLst>
            </p:cNvPr>
            <p:cNvSpPr/>
            <p:nvPr/>
          </p:nvSpPr>
          <p:spPr>
            <a:xfrm>
              <a:off x="10165085" y="6419517"/>
              <a:ext cx="13279" cy="2419"/>
            </a:xfrm>
            <a:custGeom>
              <a:avLst/>
              <a:gdLst>
                <a:gd name="connsiteX0" fmla="*/ 0 w 13279"/>
                <a:gd name="connsiteY0" fmla="*/ 1281 h 2419"/>
                <a:gd name="connsiteX1" fmla="*/ 6703 w 13279"/>
                <a:gd name="connsiteY1" fmla="*/ 2419 h 2419"/>
                <a:gd name="connsiteX2" fmla="*/ 13280 w 13279"/>
                <a:gd name="connsiteY2" fmla="*/ 1154 h 2419"/>
                <a:gd name="connsiteX3" fmla="*/ 6703 w 13279"/>
                <a:gd name="connsiteY3" fmla="*/ 16 h 2419"/>
                <a:gd name="connsiteX4" fmla="*/ 0 w 13279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1"/>
                  </a:moveTo>
                  <a:cubicBezTo>
                    <a:pt x="0" y="1914"/>
                    <a:pt x="3035" y="2419"/>
                    <a:pt x="6703" y="2419"/>
                  </a:cubicBezTo>
                  <a:cubicBezTo>
                    <a:pt x="10371" y="2419"/>
                    <a:pt x="13280" y="1914"/>
                    <a:pt x="13280" y="1154"/>
                  </a:cubicBezTo>
                  <a:cubicBezTo>
                    <a:pt x="13280" y="522"/>
                    <a:pt x="10371" y="-110"/>
                    <a:pt x="6703" y="16"/>
                  </a:cubicBezTo>
                  <a:cubicBezTo>
                    <a:pt x="3035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401934B6-D189-7AEC-4F85-4C9D2B80C7CF}"/>
                </a:ext>
              </a:extLst>
            </p:cNvPr>
            <p:cNvSpPr/>
            <p:nvPr/>
          </p:nvSpPr>
          <p:spPr>
            <a:xfrm>
              <a:off x="9779455" y="6434078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6 w 13279"/>
                <a:gd name="connsiteY1" fmla="*/ 2403 h 2402"/>
                <a:gd name="connsiteX2" fmla="*/ 13280 w 13279"/>
                <a:gd name="connsiteY2" fmla="*/ 1264 h 2402"/>
                <a:gd name="connsiteX3" fmla="*/ 6703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3035" y="2403"/>
                    <a:pt x="6576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D53AD616-15C1-C087-1F54-2DFB2DD15BF9}"/>
                </a:ext>
              </a:extLst>
            </p:cNvPr>
            <p:cNvSpPr/>
            <p:nvPr/>
          </p:nvSpPr>
          <p:spPr>
            <a:xfrm>
              <a:off x="9792609" y="6439137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AC26AAC6-312F-2C8E-4D65-E9288D7F9CED}"/>
                </a:ext>
              </a:extLst>
            </p:cNvPr>
            <p:cNvSpPr/>
            <p:nvPr/>
          </p:nvSpPr>
          <p:spPr>
            <a:xfrm>
              <a:off x="9323630" y="6466582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50AD4CEA-ED86-2EFE-2F53-D1E20A28D44A}"/>
                </a:ext>
              </a:extLst>
            </p:cNvPr>
            <p:cNvSpPr/>
            <p:nvPr/>
          </p:nvSpPr>
          <p:spPr>
            <a:xfrm>
              <a:off x="9325654" y="6450773"/>
              <a:ext cx="143302" cy="16364"/>
            </a:xfrm>
            <a:custGeom>
              <a:avLst/>
              <a:gdLst>
                <a:gd name="connsiteX0" fmla="*/ 1897 w 143302"/>
                <a:gd name="connsiteY0" fmla="*/ 6071 h 16364"/>
                <a:gd name="connsiteX1" fmla="*/ 3794 w 143302"/>
                <a:gd name="connsiteY1" fmla="*/ 10751 h 16364"/>
                <a:gd name="connsiteX2" fmla="*/ 20742 w 143302"/>
                <a:gd name="connsiteY2" fmla="*/ 11130 h 16364"/>
                <a:gd name="connsiteX3" fmla="*/ 37817 w 143302"/>
                <a:gd name="connsiteY3" fmla="*/ 11510 h 16364"/>
                <a:gd name="connsiteX4" fmla="*/ 37817 w 143302"/>
                <a:gd name="connsiteY4" fmla="*/ 9359 h 16364"/>
                <a:gd name="connsiteX5" fmla="*/ 37817 w 143302"/>
                <a:gd name="connsiteY5" fmla="*/ 7209 h 16364"/>
                <a:gd name="connsiteX6" fmla="*/ 74242 w 143302"/>
                <a:gd name="connsiteY6" fmla="*/ 8474 h 16364"/>
                <a:gd name="connsiteX7" fmla="*/ 110668 w 143302"/>
                <a:gd name="connsiteY7" fmla="*/ 9612 h 16364"/>
                <a:gd name="connsiteX8" fmla="*/ 126731 w 143302"/>
                <a:gd name="connsiteY8" fmla="*/ 13660 h 16364"/>
                <a:gd name="connsiteX9" fmla="*/ 143299 w 143302"/>
                <a:gd name="connsiteY9" fmla="*/ 16063 h 16364"/>
                <a:gd name="connsiteX10" fmla="*/ 111427 w 143302"/>
                <a:gd name="connsiteY10" fmla="*/ 7209 h 16364"/>
                <a:gd name="connsiteX11" fmla="*/ 79175 w 143302"/>
                <a:gd name="connsiteY11" fmla="*/ 0 h 16364"/>
                <a:gd name="connsiteX12" fmla="*/ 39587 w 143302"/>
                <a:gd name="connsiteY12" fmla="*/ 632 h 16364"/>
                <a:gd name="connsiteX13" fmla="*/ 0 w 143302"/>
                <a:gd name="connsiteY13" fmla="*/ 1265 h 16364"/>
                <a:gd name="connsiteX14" fmla="*/ 1771 w 143302"/>
                <a:gd name="connsiteY14" fmla="*/ 5945 h 1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302" h="16364">
                  <a:moveTo>
                    <a:pt x="1897" y="6071"/>
                  </a:moveTo>
                  <a:lnTo>
                    <a:pt x="3794" y="10751"/>
                  </a:lnTo>
                  <a:lnTo>
                    <a:pt x="20742" y="11130"/>
                  </a:lnTo>
                  <a:lnTo>
                    <a:pt x="37817" y="11510"/>
                  </a:lnTo>
                  <a:lnTo>
                    <a:pt x="37817" y="9359"/>
                  </a:lnTo>
                  <a:cubicBezTo>
                    <a:pt x="37817" y="9359"/>
                    <a:pt x="37817" y="7209"/>
                    <a:pt x="37817" y="7209"/>
                  </a:cubicBezTo>
                  <a:lnTo>
                    <a:pt x="74242" y="8474"/>
                  </a:lnTo>
                  <a:lnTo>
                    <a:pt x="110668" y="9612"/>
                  </a:lnTo>
                  <a:lnTo>
                    <a:pt x="126731" y="13660"/>
                  </a:lnTo>
                  <a:cubicBezTo>
                    <a:pt x="135458" y="15810"/>
                    <a:pt x="143046" y="16948"/>
                    <a:pt x="143299" y="16063"/>
                  </a:cubicBezTo>
                  <a:cubicBezTo>
                    <a:pt x="143552" y="15177"/>
                    <a:pt x="129260" y="11130"/>
                    <a:pt x="111427" y="7209"/>
                  </a:cubicBezTo>
                  <a:lnTo>
                    <a:pt x="79175" y="0"/>
                  </a:lnTo>
                  <a:lnTo>
                    <a:pt x="39587" y="632"/>
                  </a:lnTo>
                  <a:lnTo>
                    <a:pt x="0" y="1265"/>
                  </a:lnTo>
                  <a:lnTo>
                    <a:pt x="1771" y="59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2C37ADE2-E286-F742-02BB-A8568E65B7BF}"/>
                </a:ext>
              </a:extLst>
            </p:cNvPr>
            <p:cNvSpPr/>
            <p:nvPr/>
          </p:nvSpPr>
          <p:spPr>
            <a:xfrm>
              <a:off x="9805889" y="6434584"/>
              <a:ext cx="30608" cy="5944"/>
            </a:xfrm>
            <a:custGeom>
              <a:avLst/>
              <a:gdLst>
                <a:gd name="connsiteX0" fmla="*/ 0 w 30608"/>
                <a:gd name="connsiteY0" fmla="*/ 885 h 5944"/>
                <a:gd name="connsiteX1" fmla="*/ 15304 w 30608"/>
                <a:gd name="connsiteY1" fmla="*/ 3921 h 5944"/>
                <a:gd name="connsiteX2" fmla="*/ 30608 w 30608"/>
                <a:gd name="connsiteY2" fmla="*/ 5944 h 5944"/>
                <a:gd name="connsiteX3" fmla="*/ 21248 w 30608"/>
                <a:gd name="connsiteY3" fmla="*/ 3036 h 5944"/>
                <a:gd name="connsiteX4" fmla="*/ 5945 w 30608"/>
                <a:gd name="connsiteY4" fmla="*/ 0 h 5944"/>
                <a:gd name="connsiteX5" fmla="*/ 0 w 30608"/>
                <a:gd name="connsiteY5" fmla="*/ 1012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944">
                  <a:moveTo>
                    <a:pt x="0" y="885"/>
                  </a:moveTo>
                  <a:cubicBezTo>
                    <a:pt x="0" y="885"/>
                    <a:pt x="6957" y="2909"/>
                    <a:pt x="15304" y="3921"/>
                  </a:cubicBezTo>
                  <a:lnTo>
                    <a:pt x="30608" y="5944"/>
                  </a:lnTo>
                  <a:lnTo>
                    <a:pt x="21248" y="3036"/>
                  </a:lnTo>
                  <a:cubicBezTo>
                    <a:pt x="16063" y="1391"/>
                    <a:pt x="9107" y="0"/>
                    <a:pt x="5945" y="0"/>
                  </a:cubicBezTo>
                  <a:cubicBezTo>
                    <a:pt x="2783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C16CCFEA-1B15-4529-C923-D2190708773A}"/>
                </a:ext>
              </a:extLst>
            </p:cNvPr>
            <p:cNvSpPr/>
            <p:nvPr/>
          </p:nvSpPr>
          <p:spPr>
            <a:xfrm>
              <a:off x="9328933" y="6426489"/>
              <a:ext cx="80323" cy="11003"/>
            </a:xfrm>
            <a:custGeom>
              <a:avLst/>
              <a:gdLst>
                <a:gd name="connsiteX0" fmla="*/ 10 w 80323"/>
                <a:gd name="connsiteY0" fmla="*/ 0 h 11003"/>
                <a:gd name="connsiteX1" fmla="*/ 9875 w 80323"/>
                <a:gd name="connsiteY1" fmla="*/ 4427 h 11003"/>
                <a:gd name="connsiteX2" fmla="*/ 18855 w 80323"/>
                <a:gd name="connsiteY2" fmla="*/ 8221 h 11003"/>
                <a:gd name="connsiteX3" fmla="*/ 49589 w 80323"/>
                <a:gd name="connsiteY3" fmla="*/ 9612 h 11003"/>
                <a:gd name="connsiteX4" fmla="*/ 80323 w 80323"/>
                <a:gd name="connsiteY4" fmla="*/ 11003 h 11003"/>
                <a:gd name="connsiteX5" fmla="*/ 62869 w 80323"/>
                <a:gd name="connsiteY5" fmla="*/ 7462 h 11003"/>
                <a:gd name="connsiteX6" fmla="*/ 22271 w 80323"/>
                <a:gd name="connsiteY6" fmla="*/ 1770 h 11003"/>
                <a:gd name="connsiteX7" fmla="*/ 10 w 80323"/>
                <a:gd name="connsiteY7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323" h="11003">
                  <a:moveTo>
                    <a:pt x="10" y="0"/>
                  </a:moveTo>
                  <a:cubicBezTo>
                    <a:pt x="643" y="253"/>
                    <a:pt x="5069" y="2277"/>
                    <a:pt x="9875" y="4427"/>
                  </a:cubicBezTo>
                  <a:lnTo>
                    <a:pt x="18855" y="8221"/>
                  </a:lnTo>
                  <a:lnTo>
                    <a:pt x="49589" y="9612"/>
                  </a:lnTo>
                  <a:lnTo>
                    <a:pt x="80323" y="11003"/>
                  </a:lnTo>
                  <a:lnTo>
                    <a:pt x="62869" y="7462"/>
                  </a:lnTo>
                  <a:cubicBezTo>
                    <a:pt x="53257" y="5438"/>
                    <a:pt x="35044" y="2909"/>
                    <a:pt x="22271" y="1770"/>
                  </a:cubicBezTo>
                  <a:cubicBezTo>
                    <a:pt x="9623" y="632"/>
                    <a:pt x="-369" y="-127"/>
                    <a:pt x="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F9203CED-93EE-D89C-EC50-3D2693220886}"/>
                </a:ext>
              </a:extLst>
            </p:cNvPr>
            <p:cNvSpPr/>
            <p:nvPr/>
          </p:nvSpPr>
          <p:spPr>
            <a:xfrm>
              <a:off x="9340832" y="6440781"/>
              <a:ext cx="28077" cy="5438"/>
            </a:xfrm>
            <a:custGeom>
              <a:avLst/>
              <a:gdLst>
                <a:gd name="connsiteX0" fmla="*/ 127 w 28077"/>
                <a:gd name="connsiteY0" fmla="*/ 2277 h 5438"/>
                <a:gd name="connsiteX1" fmla="*/ 127 w 28077"/>
                <a:gd name="connsiteY1" fmla="*/ 4680 h 5438"/>
                <a:gd name="connsiteX2" fmla="*/ 14039 w 28077"/>
                <a:gd name="connsiteY2" fmla="*/ 5059 h 5438"/>
                <a:gd name="connsiteX3" fmla="*/ 28078 w 28077"/>
                <a:gd name="connsiteY3" fmla="*/ 5438 h 5438"/>
                <a:gd name="connsiteX4" fmla="*/ 19983 w 28077"/>
                <a:gd name="connsiteY4" fmla="*/ 2783 h 5438"/>
                <a:gd name="connsiteX5" fmla="*/ 5944 w 28077"/>
                <a:gd name="connsiteY5" fmla="*/ 0 h 5438"/>
                <a:gd name="connsiteX6" fmla="*/ 0 w 28077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7" h="5438">
                  <a:moveTo>
                    <a:pt x="127" y="2277"/>
                  </a:moveTo>
                  <a:lnTo>
                    <a:pt x="127" y="4680"/>
                  </a:lnTo>
                  <a:cubicBezTo>
                    <a:pt x="127" y="4680"/>
                    <a:pt x="14039" y="5059"/>
                    <a:pt x="14039" y="5059"/>
                  </a:cubicBezTo>
                  <a:lnTo>
                    <a:pt x="28078" y="5438"/>
                  </a:lnTo>
                  <a:lnTo>
                    <a:pt x="19983" y="2783"/>
                  </a:lnTo>
                  <a:cubicBezTo>
                    <a:pt x="15430" y="1391"/>
                    <a:pt x="9233" y="126"/>
                    <a:pt x="5944" y="0"/>
                  </a:cubicBezTo>
                  <a:cubicBezTo>
                    <a:pt x="2656" y="0"/>
                    <a:pt x="127" y="885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D6AB4075-0C4B-E30F-0FC1-626FF6BCC9D8}"/>
                </a:ext>
              </a:extLst>
            </p:cNvPr>
            <p:cNvSpPr/>
            <p:nvPr/>
          </p:nvSpPr>
          <p:spPr>
            <a:xfrm>
              <a:off x="9341464" y="6414505"/>
              <a:ext cx="53752" cy="13248"/>
            </a:xfrm>
            <a:custGeom>
              <a:avLst/>
              <a:gdLst>
                <a:gd name="connsiteX0" fmla="*/ 127 w 53752"/>
                <a:gd name="connsiteY0" fmla="*/ 727 h 13248"/>
                <a:gd name="connsiteX1" fmla="*/ 13280 w 53752"/>
                <a:gd name="connsiteY1" fmla="*/ 2245 h 13248"/>
                <a:gd name="connsiteX2" fmla="*/ 26560 w 53752"/>
                <a:gd name="connsiteY2" fmla="*/ 2624 h 13248"/>
                <a:gd name="connsiteX3" fmla="*/ 26560 w 53752"/>
                <a:gd name="connsiteY3" fmla="*/ 7936 h 13248"/>
                <a:gd name="connsiteX4" fmla="*/ 26308 w 53752"/>
                <a:gd name="connsiteY4" fmla="*/ 13249 h 13248"/>
                <a:gd name="connsiteX5" fmla="*/ 39967 w 53752"/>
                <a:gd name="connsiteY5" fmla="*/ 11098 h 13248"/>
                <a:gd name="connsiteX6" fmla="*/ 53753 w 53752"/>
                <a:gd name="connsiteY6" fmla="*/ 8948 h 13248"/>
                <a:gd name="connsiteX7" fmla="*/ 45279 w 53752"/>
                <a:gd name="connsiteY7" fmla="*/ 4775 h 13248"/>
                <a:gd name="connsiteX8" fmla="*/ 36931 w 53752"/>
                <a:gd name="connsiteY8" fmla="*/ 474 h 13248"/>
                <a:gd name="connsiteX9" fmla="*/ 18466 w 53752"/>
                <a:gd name="connsiteY9" fmla="*/ 95 h 13248"/>
                <a:gd name="connsiteX10" fmla="*/ 0 w 53752"/>
                <a:gd name="connsiteY10" fmla="*/ 854 h 1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752" h="13248">
                  <a:moveTo>
                    <a:pt x="127" y="727"/>
                  </a:moveTo>
                  <a:cubicBezTo>
                    <a:pt x="127" y="1360"/>
                    <a:pt x="6071" y="2119"/>
                    <a:pt x="13280" y="2245"/>
                  </a:cubicBezTo>
                  <a:lnTo>
                    <a:pt x="26560" y="2624"/>
                  </a:lnTo>
                  <a:lnTo>
                    <a:pt x="26560" y="7936"/>
                  </a:lnTo>
                  <a:cubicBezTo>
                    <a:pt x="26560" y="7936"/>
                    <a:pt x="26308" y="13249"/>
                    <a:pt x="26308" y="13249"/>
                  </a:cubicBezTo>
                  <a:lnTo>
                    <a:pt x="39967" y="11098"/>
                  </a:lnTo>
                  <a:lnTo>
                    <a:pt x="53753" y="8948"/>
                  </a:lnTo>
                  <a:lnTo>
                    <a:pt x="45279" y="4775"/>
                  </a:lnTo>
                  <a:lnTo>
                    <a:pt x="36931" y="474"/>
                  </a:lnTo>
                  <a:lnTo>
                    <a:pt x="18466" y="95"/>
                  </a:lnTo>
                  <a:cubicBezTo>
                    <a:pt x="8347" y="-158"/>
                    <a:pt x="0" y="95"/>
                    <a:pt x="0" y="8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E38A8F57-8A06-3D05-4765-5FBBDDC4F53D}"/>
                </a:ext>
              </a:extLst>
            </p:cNvPr>
            <p:cNvSpPr/>
            <p:nvPr/>
          </p:nvSpPr>
          <p:spPr>
            <a:xfrm>
              <a:off x="10218079" y="6416877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F26E6B03-3F83-3CD9-12FB-3564117C48C7}"/>
                </a:ext>
              </a:extLst>
            </p:cNvPr>
            <p:cNvSpPr/>
            <p:nvPr/>
          </p:nvSpPr>
          <p:spPr>
            <a:xfrm>
              <a:off x="9832702" y="6410806"/>
              <a:ext cx="38828" cy="7462"/>
            </a:xfrm>
            <a:custGeom>
              <a:avLst/>
              <a:gdLst>
                <a:gd name="connsiteX0" fmla="*/ 0 w 38828"/>
                <a:gd name="connsiteY0" fmla="*/ 1771 h 7462"/>
                <a:gd name="connsiteX1" fmla="*/ 8727 w 38828"/>
                <a:gd name="connsiteY1" fmla="*/ 5565 h 7462"/>
                <a:gd name="connsiteX2" fmla="*/ 28205 w 38828"/>
                <a:gd name="connsiteY2" fmla="*/ 7463 h 7462"/>
                <a:gd name="connsiteX3" fmla="*/ 38829 w 38828"/>
                <a:gd name="connsiteY3" fmla="*/ 7463 h 7462"/>
                <a:gd name="connsiteX4" fmla="*/ 31240 w 38828"/>
                <a:gd name="connsiteY4" fmla="*/ 3921 h 7462"/>
                <a:gd name="connsiteX5" fmla="*/ 11889 w 38828"/>
                <a:gd name="connsiteY5" fmla="*/ 0 h 7462"/>
                <a:gd name="connsiteX6" fmla="*/ 0 w 38828"/>
                <a:gd name="connsiteY6" fmla="*/ 1897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28" h="7462">
                  <a:moveTo>
                    <a:pt x="0" y="1771"/>
                  </a:moveTo>
                  <a:cubicBezTo>
                    <a:pt x="0" y="2909"/>
                    <a:pt x="3921" y="4553"/>
                    <a:pt x="8727" y="5565"/>
                  </a:cubicBezTo>
                  <a:cubicBezTo>
                    <a:pt x="13533" y="6577"/>
                    <a:pt x="22260" y="7336"/>
                    <a:pt x="28205" y="7463"/>
                  </a:cubicBezTo>
                  <a:lnTo>
                    <a:pt x="38829" y="7463"/>
                  </a:lnTo>
                  <a:cubicBezTo>
                    <a:pt x="38829" y="7463"/>
                    <a:pt x="31240" y="3921"/>
                    <a:pt x="31240" y="3921"/>
                  </a:cubicBezTo>
                  <a:cubicBezTo>
                    <a:pt x="27193" y="1897"/>
                    <a:pt x="18466" y="127"/>
                    <a:pt x="11889" y="0"/>
                  </a:cubicBezTo>
                  <a:cubicBezTo>
                    <a:pt x="5439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A9DCADCB-613E-5D5F-AB83-C388E739C362}"/>
                </a:ext>
              </a:extLst>
            </p:cNvPr>
            <p:cNvSpPr/>
            <p:nvPr/>
          </p:nvSpPr>
          <p:spPr>
            <a:xfrm>
              <a:off x="9385984" y="6445587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909 h 3667"/>
                <a:gd name="connsiteX2" fmla="*/ 17580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909"/>
                  </a:lnTo>
                  <a:lnTo>
                    <a:pt x="17580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07D29601-1ED3-221E-EE06-02682D9CAB89}"/>
                </a:ext>
              </a:extLst>
            </p:cNvPr>
            <p:cNvSpPr/>
            <p:nvPr/>
          </p:nvSpPr>
          <p:spPr>
            <a:xfrm>
              <a:off x="10253492" y="6432813"/>
              <a:ext cx="35413" cy="3288"/>
            </a:xfrm>
            <a:custGeom>
              <a:avLst/>
              <a:gdLst>
                <a:gd name="connsiteX0" fmla="*/ 8854 w 35413"/>
                <a:gd name="connsiteY0" fmla="*/ 1644 h 3288"/>
                <a:gd name="connsiteX1" fmla="*/ 0 w 35413"/>
                <a:gd name="connsiteY1" fmla="*/ 3288 h 3288"/>
                <a:gd name="connsiteX2" fmla="*/ 17707 w 35413"/>
                <a:gd name="connsiteY2" fmla="*/ 3162 h 3288"/>
                <a:gd name="connsiteX3" fmla="*/ 35414 w 35413"/>
                <a:gd name="connsiteY3" fmla="*/ 3162 h 3288"/>
                <a:gd name="connsiteX4" fmla="*/ 26561 w 35413"/>
                <a:gd name="connsiteY4" fmla="*/ 1518 h 3288"/>
                <a:gd name="connsiteX5" fmla="*/ 17707 w 35413"/>
                <a:gd name="connsiteY5" fmla="*/ 0 h 3288"/>
                <a:gd name="connsiteX6" fmla="*/ 8854 w 35413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288">
                  <a:moveTo>
                    <a:pt x="8854" y="1644"/>
                  </a:moveTo>
                  <a:lnTo>
                    <a:pt x="0" y="3288"/>
                  </a:lnTo>
                  <a:lnTo>
                    <a:pt x="17707" y="3162"/>
                  </a:lnTo>
                  <a:lnTo>
                    <a:pt x="35414" y="3162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F3147EA5-46CC-82B1-3C23-B206A8C8C19E}"/>
                </a:ext>
              </a:extLst>
            </p:cNvPr>
            <p:cNvSpPr/>
            <p:nvPr/>
          </p:nvSpPr>
          <p:spPr>
            <a:xfrm>
              <a:off x="9705845" y="6450014"/>
              <a:ext cx="30607" cy="5944"/>
            </a:xfrm>
            <a:custGeom>
              <a:avLst/>
              <a:gdLst>
                <a:gd name="connsiteX0" fmla="*/ 0 w 30607"/>
                <a:gd name="connsiteY0" fmla="*/ 885 h 5944"/>
                <a:gd name="connsiteX1" fmla="*/ 15304 w 30607"/>
                <a:gd name="connsiteY1" fmla="*/ 3921 h 5944"/>
                <a:gd name="connsiteX2" fmla="*/ 30607 w 30607"/>
                <a:gd name="connsiteY2" fmla="*/ 5945 h 5944"/>
                <a:gd name="connsiteX3" fmla="*/ 21248 w 30607"/>
                <a:gd name="connsiteY3" fmla="*/ 3035 h 5944"/>
                <a:gd name="connsiteX4" fmla="*/ 5944 w 30607"/>
                <a:gd name="connsiteY4" fmla="*/ 0 h 5944"/>
                <a:gd name="connsiteX5" fmla="*/ 0 w 30607"/>
                <a:gd name="connsiteY5" fmla="*/ 1012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944">
                  <a:moveTo>
                    <a:pt x="0" y="885"/>
                  </a:moveTo>
                  <a:cubicBezTo>
                    <a:pt x="0" y="885"/>
                    <a:pt x="6956" y="2909"/>
                    <a:pt x="15304" y="3921"/>
                  </a:cubicBezTo>
                  <a:lnTo>
                    <a:pt x="30607" y="5945"/>
                  </a:lnTo>
                  <a:lnTo>
                    <a:pt x="21248" y="3035"/>
                  </a:lnTo>
                  <a:cubicBezTo>
                    <a:pt x="16063" y="1391"/>
                    <a:pt x="9233" y="0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8A355EEB-569C-0331-F4AE-A9E83D73C3BC}"/>
                </a:ext>
              </a:extLst>
            </p:cNvPr>
            <p:cNvSpPr/>
            <p:nvPr/>
          </p:nvSpPr>
          <p:spPr>
            <a:xfrm>
              <a:off x="9469961" y="6448224"/>
              <a:ext cx="13284" cy="2441"/>
            </a:xfrm>
            <a:custGeom>
              <a:avLst/>
              <a:gdLst>
                <a:gd name="connsiteX0" fmla="*/ 4 w 13284"/>
                <a:gd name="connsiteY0" fmla="*/ 1031 h 2441"/>
                <a:gd name="connsiteX1" fmla="*/ 6707 w 13284"/>
                <a:gd name="connsiteY1" fmla="*/ 19 h 2441"/>
                <a:gd name="connsiteX2" fmla="*/ 13285 w 13284"/>
                <a:gd name="connsiteY2" fmla="*/ 1411 h 2441"/>
                <a:gd name="connsiteX3" fmla="*/ 6581 w 13284"/>
                <a:gd name="connsiteY3" fmla="*/ 2422 h 2441"/>
                <a:gd name="connsiteX4" fmla="*/ 4 w 13284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2441">
                  <a:moveTo>
                    <a:pt x="4" y="1031"/>
                  </a:moveTo>
                  <a:cubicBezTo>
                    <a:pt x="4" y="399"/>
                    <a:pt x="3039" y="-106"/>
                    <a:pt x="6707" y="19"/>
                  </a:cubicBezTo>
                  <a:cubicBezTo>
                    <a:pt x="10375" y="146"/>
                    <a:pt x="13285" y="778"/>
                    <a:pt x="13285" y="1411"/>
                  </a:cubicBezTo>
                  <a:cubicBezTo>
                    <a:pt x="13285" y="2043"/>
                    <a:pt x="10248" y="2549"/>
                    <a:pt x="6581" y="2422"/>
                  </a:cubicBezTo>
                  <a:cubicBezTo>
                    <a:pt x="2913" y="2422"/>
                    <a:pt x="-123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9A1DC663-FE2B-D230-1F3B-D9F0C9F64229}"/>
                </a:ext>
              </a:extLst>
            </p:cNvPr>
            <p:cNvSpPr/>
            <p:nvPr/>
          </p:nvSpPr>
          <p:spPr>
            <a:xfrm>
              <a:off x="9905358" y="6431149"/>
              <a:ext cx="31940" cy="10517"/>
            </a:xfrm>
            <a:custGeom>
              <a:avLst/>
              <a:gdLst>
                <a:gd name="connsiteX0" fmla="*/ 827 w 31940"/>
                <a:gd name="connsiteY0" fmla="*/ 147 h 10517"/>
                <a:gd name="connsiteX1" fmla="*/ 6013 w 31940"/>
                <a:gd name="connsiteY1" fmla="*/ 5712 h 10517"/>
                <a:gd name="connsiteX2" fmla="*/ 15246 w 31940"/>
                <a:gd name="connsiteY2" fmla="*/ 10517 h 10517"/>
                <a:gd name="connsiteX3" fmla="*/ 23594 w 31940"/>
                <a:gd name="connsiteY3" fmla="*/ 6597 h 10517"/>
                <a:gd name="connsiteX4" fmla="*/ 31941 w 31940"/>
                <a:gd name="connsiteY4" fmla="*/ 2676 h 10517"/>
                <a:gd name="connsiteX5" fmla="*/ 18408 w 31940"/>
                <a:gd name="connsiteY5" fmla="*/ 1032 h 10517"/>
                <a:gd name="connsiteX6" fmla="*/ 827 w 31940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40" h="10517">
                  <a:moveTo>
                    <a:pt x="827" y="147"/>
                  </a:moveTo>
                  <a:cubicBezTo>
                    <a:pt x="-1323" y="652"/>
                    <a:pt x="827" y="3055"/>
                    <a:pt x="6013" y="5712"/>
                  </a:cubicBezTo>
                  <a:lnTo>
                    <a:pt x="15246" y="10517"/>
                  </a:lnTo>
                  <a:lnTo>
                    <a:pt x="23594" y="6597"/>
                  </a:lnTo>
                  <a:lnTo>
                    <a:pt x="31941" y="2676"/>
                  </a:lnTo>
                  <a:lnTo>
                    <a:pt x="18408" y="1032"/>
                  </a:lnTo>
                  <a:cubicBezTo>
                    <a:pt x="10946" y="147"/>
                    <a:pt x="3104" y="-233"/>
                    <a:pt x="827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E518ADB9-C48C-BBB7-94BF-5C9B1FBF3477}"/>
                </a:ext>
              </a:extLst>
            </p:cNvPr>
            <p:cNvSpPr/>
            <p:nvPr/>
          </p:nvSpPr>
          <p:spPr>
            <a:xfrm>
              <a:off x="9745560" y="6455452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6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6" y="2530"/>
                  </a:cubicBezTo>
                  <a:cubicBezTo>
                    <a:pt x="10245" y="2530"/>
                    <a:pt x="13280" y="2151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E49C541E-D3EF-0332-3DF1-A1787F94BA38}"/>
                </a:ext>
              </a:extLst>
            </p:cNvPr>
            <p:cNvSpPr/>
            <p:nvPr/>
          </p:nvSpPr>
          <p:spPr>
            <a:xfrm>
              <a:off x="9925410" y="6419027"/>
              <a:ext cx="30607" cy="5817"/>
            </a:xfrm>
            <a:custGeom>
              <a:avLst/>
              <a:gdLst>
                <a:gd name="connsiteX0" fmla="*/ 0 w 30607"/>
                <a:gd name="connsiteY0" fmla="*/ 1012 h 5817"/>
                <a:gd name="connsiteX1" fmla="*/ 15304 w 30607"/>
                <a:gd name="connsiteY1" fmla="*/ 3921 h 5817"/>
                <a:gd name="connsiteX2" fmla="*/ 30607 w 30607"/>
                <a:gd name="connsiteY2" fmla="*/ 5818 h 5817"/>
                <a:gd name="connsiteX3" fmla="*/ 21122 w 30607"/>
                <a:gd name="connsiteY3" fmla="*/ 2909 h 5817"/>
                <a:gd name="connsiteX4" fmla="*/ 5818 w 30607"/>
                <a:gd name="connsiteY4" fmla="*/ 0 h 5817"/>
                <a:gd name="connsiteX5" fmla="*/ 0 w 30607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817">
                  <a:moveTo>
                    <a:pt x="0" y="1012"/>
                  </a:moveTo>
                  <a:cubicBezTo>
                    <a:pt x="0" y="1012"/>
                    <a:pt x="6830" y="2909"/>
                    <a:pt x="15304" y="3921"/>
                  </a:cubicBezTo>
                  <a:lnTo>
                    <a:pt x="30607" y="5818"/>
                  </a:lnTo>
                  <a:lnTo>
                    <a:pt x="21122" y="2909"/>
                  </a:lnTo>
                  <a:cubicBezTo>
                    <a:pt x="15936" y="1391"/>
                    <a:pt x="9107" y="0"/>
                    <a:pt x="5818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DD25D0B-D9D7-0DA5-F896-6B9F3C1232B2}"/>
                </a:ext>
              </a:extLst>
            </p:cNvPr>
            <p:cNvSpPr/>
            <p:nvPr/>
          </p:nvSpPr>
          <p:spPr>
            <a:xfrm>
              <a:off x="9933617" y="6411870"/>
              <a:ext cx="61482" cy="13607"/>
            </a:xfrm>
            <a:custGeom>
              <a:avLst/>
              <a:gdLst>
                <a:gd name="connsiteX0" fmla="*/ 141 w 61482"/>
                <a:gd name="connsiteY0" fmla="*/ 201 h 13607"/>
                <a:gd name="connsiteX1" fmla="*/ 29231 w 61482"/>
                <a:gd name="connsiteY1" fmla="*/ 7284 h 13607"/>
                <a:gd name="connsiteX2" fmla="*/ 61482 w 61482"/>
                <a:gd name="connsiteY2" fmla="*/ 13607 h 13607"/>
                <a:gd name="connsiteX3" fmla="*/ 46432 w 61482"/>
                <a:gd name="connsiteY3" fmla="*/ 8169 h 13607"/>
                <a:gd name="connsiteX4" fmla="*/ 17342 w 61482"/>
                <a:gd name="connsiteY4" fmla="*/ 1086 h 13607"/>
                <a:gd name="connsiteX5" fmla="*/ 141 w 61482"/>
                <a:gd name="connsiteY5" fmla="*/ 201 h 1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82" h="13607">
                  <a:moveTo>
                    <a:pt x="141" y="201"/>
                  </a:moveTo>
                  <a:cubicBezTo>
                    <a:pt x="-1503" y="707"/>
                    <a:pt x="11397" y="3869"/>
                    <a:pt x="29231" y="7284"/>
                  </a:cubicBezTo>
                  <a:lnTo>
                    <a:pt x="61482" y="13607"/>
                  </a:lnTo>
                  <a:lnTo>
                    <a:pt x="46432" y="8169"/>
                  </a:lnTo>
                  <a:cubicBezTo>
                    <a:pt x="38210" y="5134"/>
                    <a:pt x="25057" y="1972"/>
                    <a:pt x="17342" y="1086"/>
                  </a:cubicBezTo>
                  <a:cubicBezTo>
                    <a:pt x="9627" y="201"/>
                    <a:pt x="1911" y="-305"/>
                    <a:pt x="141" y="2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4F11E00-297C-49F2-5C47-16C717F624F2}"/>
                </a:ext>
              </a:extLst>
            </p:cNvPr>
            <p:cNvSpPr/>
            <p:nvPr/>
          </p:nvSpPr>
          <p:spPr>
            <a:xfrm>
              <a:off x="9447199" y="6426363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8CFBFB5A-67C9-B625-0BAD-B69CCEBA3BFE}"/>
                </a:ext>
              </a:extLst>
            </p:cNvPr>
            <p:cNvSpPr/>
            <p:nvPr/>
          </p:nvSpPr>
          <p:spPr>
            <a:xfrm>
              <a:off x="9641216" y="6447219"/>
              <a:ext cx="26559" cy="4830"/>
            </a:xfrm>
            <a:custGeom>
              <a:avLst/>
              <a:gdLst>
                <a:gd name="connsiteX0" fmla="*/ 0 w 26559"/>
                <a:gd name="connsiteY0" fmla="*/ 2162 h 4830"/>
                <a:gd name="connsiteX1" fmla="*/ 13280 w 26559"/>
                <a:gd name="connsiteY1" fmla="*/ 4819 h 4830"/>
                <a:gd name="connsiteX2" fmla="*/ 26560 w 26559"/>
                <a:gd name="connsiteY2" fmla="*/ 2668 h 4830"/>
                <a:gd name="connsiteX3" fmla="*/ 13407 w 26559"/>
                <a:gd name="connsiteY3" fmla="*/ 12 h 4830"/>
                <a:gd name="connsiteX4" fmla="*/ 0 w 26559"/>
                <a:gd name="connsiteY4" fmla="*/ 2162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30">
                  <a:moveTo>
                    <a:pt x="0" y="2162"/>
                  </a:moveTo>
                  <a:cubicBezTo>
                    <a:pt x="0" y="3553"/>
                    <a:pt x="5944" y="4692"/>
                    <a:pt x="13280" y="4819"/>
                  </a:cubicBezTo>
                  <a:cubicBezTo>
                    <a:pt x="20616" y="4944"/>
                    <a:pt x="26433" y="4060"/>
                    <a:pt x="26560" y="2668"/>
                  </a:cubicBezTo>
                  <a:cubicBezTo>
                    <a:pt x="26560" y="1403"/>
                    <a:pt x="20742" y="139"/>
                    <a:pt x="13407" y="12"/>
                  </a:cubicBezTo>
                  <a:cubicBezTo>
                    <a:pt x="6071" y="-114"/>
                    <a:pt x="127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A42907D-ABCD-17E1-2462-08F6A084C923}"/>
                </a:ext>
              </a:extLst>
            </p:cNvPr>
            <p:cNvSpPr/>
            <p:nvPr/>
          </p:nvSpPr>
          <p:spPr>
            <a:xfrm>
              <a:off x="10332921" y="6415233"/>
              <a:ext cx="35413" cy="3415"/>
            </a:xfrm>
            <a:custGeom>
              <a:avLst/>
              <a:gdLst>
                <a:gd name="connsiteX0" fmla="*/ 8853 w 35413"/>
                <a:gd name="connsiteY0" fmla="*/ 1771 h 3415"/>
                <a:gd name="connsiteX1" fmla="*/ 0 w 35413"/>
                <a:gd name="connsiteY1" fmla="*/ 3415 h 3415"/>
                <a:gd name="connsiteX2" fmla="*/ 17706 w 35413"/>
                <a:gd name="connsiteY2" fmla="*/ 3289 h 3415"/>
                <a:gd name="connsiteX3" fmla="*/ 35414 w 35413"/>
                <a:gd name="connsiteY3" fmla="*/ 3162 h 3415"/>
                <a:gd name="connsiteX4" fmla="*/ 26560 w 35413"/>
                <a:gd name="connsiteY4" fmla="*/ 1644 h 3415"/>
                <a:gd name="connsiteX5" fmla="*/ 17706 w 35413"/>
                <a:gd name="connsiteY5" fmla="*/ 0 h 3415"/>
                <a:gd name="connsiteX6" fmla="*/ 8853 w 35413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3" y="1771"/>
                  </a:moveTo>
                  <a:lnTo>
                    <a:pt x="0" y="3415"/>
                  </a:lnTo>
                  <a:lnTo>
                    <a:pt x="17706" y="3289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3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F5B1D114-50A9-F7E2-D348-C287F4FFEF6B}"/>
                </a:ext>
              </a:extLst>
            </p:cNvPr>
            <p:cNvSpPr/>
            <p:nvPr/>
          </p:nvSpPr>
          <p:spPr>
            <a:xfrm>
              <a:off x="9482866" y="6465445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EBB1D029-DB0A-1FFD-2598-525ABDDCEA57}"/>
                </a:ext>
              </a:extLst>
            </p:cNvPr>
            <p:cNvSpPr/>
            <p:nvPr/>
          </p:nvSpPr>
          <p:spPr>
            <a:xfrm>
              <a:off x="9313007" y="6452417"/>
              <a:ext cx="143551" cy="10118"/>
            </a:xfrm>
            <a:custGeom>
              <a:avLst/>
              <a:gdLst>
                <a:gd name="connsiteX0" fmla="*/ 9612 w 143551"/>
                <a:gd name="connsiteY0" fmla="*/ 2656 h 10118"/>
                <a:gd name="connsiteX1" fmla="*/ 0 w 143551"/>
                <a:gd name="connsiteY1" fmla="*/ 5186 h 10118"/>
                <a:gd name="connsiteX2" fmla="*/ 21754 w 143551"/>
                <a:gd name="connsiteY2" fmla="*/ 4174 h 10118"/>
                <a:gd name="connsiteX3" fmla="*/ 43382 w 143551"/>
                <a:gd name="connsiteY3" fmla="*/ 3162 h 10118"/>
                <a:gd name="connsiteX4" fmla="*/ 51223 w 143551"/>
                <a:gd name="connsiteY4" fmla="*/ 5692 h 10118"/>
                <a:gd name="connsiteX5" fmla="*/ 58938 w 143551"/>
                <a:gd name="connsiteY5" fmla="*/ 8221 h 10118"/>
                <a:gd name="connsiteX6" fmla="*/ 101182 w 143551"/>
                <a:gd name="connsiteY6" fmla="*/ 9233 h 10118"/>
                <a:gd name="connsiteX7" fmla="*/ 143552 w 143551"/>
                <a:gd name="connsiteY7" fmla="*/ 10118 h 10118"/>
                <a:gd name="connsiteX8" fmla="*/ 125465 w 143551"/>
                <a:gd name="connsiteY8" fmla="*/ 7588 h 10118"/>
                <a:gd name="connsiteX9" fmla="*/ 107506 w 143551"/>
                <a:gd name="connsiteY9" fmla="*/ 5059 h 10118"/>
                <a:gd name="connsiteX10" fmla="*/ 82464 w 143551"/>
                <a:gd name="connsiteY10" fmla="*/ 5692 h 10118"/>
                <a:gd name="connsiteX11" fmla="*/ 57420 w 143551"/>
                <a:gd name="connsiteY11" fmla="*/ 6324 h 10118"/>
                <a:gd name="connsiteX12" fmla="*/ 57420 w 143551"/>
                <a:gd name="connsiteY12" fmla="*/ 3668 h 10118"/>
                <a:gd name="connsiteX13" fmla="*/ 57547 w 143551"/>
                <a:gd name="connsiteY13" fmla="*/ 885 h 10118"/>
                <a:gd name="connsiteX14" fmla="*/ 38449 w 143551"/>
                <a:gd name="connsiteY14" fmla="*/ 506 h 10118"/>
                <a:gd name="connsiteX15" fmla="*/ 19351 w 143551"/>
                <a:gd name="connsiteY15" fmla="*/ 0 h 10118"/>
                <a:gd name="connsiteX16" fmla="*/ 9612 w 143551"/>
                <a:gd name="connsiteY16" fmla="*/ 2656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551" h="10118">
                  <a:moveTo>
                    <a:pt x="9612" y="2656"/>
                  </a:moveTo>
                  <a:lnTo>
                    <a:pt x="0" y="5186"/>
                  </a:lnTo>
                  <a:lnTo>
                    <a:pt x="21754" y="4174"/>
                  </a:lnTo>
                  <a:lnTo>
                    <a:pt x="43382" y="3162"/>
                  </a:lnTo>
                  <a:lnTo>
                    <a:pt x="51223" y="5692"/>
                  </a:lnTo>
                  <a:lnTo>
                    <a:pt x="58938" y="8221"/>
                  </a:lnTo>
                  <a:lnTo>
                    <a:pt x="101182" y="9233"/>
                  </a:lnTo>
                  <a:lnTo>
                    <a:pt x="143552" y="10118"/>
                  </a:lnTo>
                  <a:lnTo>
                    <a:pt x="125465" y="7588"/>
                  </a:lnTo>
                  <a:lnTo>
                    <a:pt x="107506" y="5059"/>
                  </a:lnTo>
                  <a:lnTo>
                    <a:pt x="82464" y="5692"/>
                  </a:lnTo>
                  <a:lnTo>
                    <a:pt x="57420" y="6324"/>
                  </a:lnTo>
                  <a:lnTo>
                    <a:pt x="57420" y="3668"/>
                  </a:lnTo>
                  <a:lnTo>
                    <a:pt x="57547" y="885"/>
                  </a:lnTo>
                  <a:lnTo>
                    <a:pt x="38449" y="506"/>
                  </a:lnTo>
                  <a:lnTo>
                    <a:pt x="19351" y="0"/>
                  </a:lnTo>
                  <a:lnTo>
                    <a:pt x="961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B9CBDEF-517F-A448-38EC-77035D3451B2}"/>
                </a:ext>
              </a:extLst>
            </p:cNvPr>
            <p:cNvSpPr/>
            <p:nvPr/>
          </p:nvSpPr>
          <p:spPr>
            <a:xfrm>
              <a:off x="10363654" y="6418758"/>
              <a:ext cx="26561" cy="3952"/>
            </a:xfrm>
            <a:custGeom>
              <a:avLst/>
              <a:gdLst>
                <a:gd name="connsiteX0" fmla="*/ 127 w 26561"/>
                <a:gd name="connsiteY0" fmla="*/ 3557 h 3952"/>
                <a:gd name="connsiteX1" fmla="*/ 13407 w 26561"/>
                <a:gd name="connsiteY1" fmla="*/ 3178 h 3952"/>
                <a:gd name="connsiteX2" fmla="*/ 26560 w 26561"/>
                <a:gd name="connsiteY2" fmla="*/ 395 h 3952"/>
                <a:gd name="connsiteX3" fmla="*/ 13280 w 26561"/>
                <a:gd name="connsiteY3" fmla="*/ 775 h 3952"/>
                <a:gd name="connsiteX4" fmla="*/ 0 w 26561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1" h="3952">
                  <a:moveTo>
                    <a:pt x="127" y="3557"/>
                  </a:moveTo>
                  <a:cubicBezTo>
                    <a:pt x="127" y="4190"/>
                    <a:pt x="6071" y="4063"/>
                    <a:pt x="13407" y="3178"/>
                  </a:cubicBezTo>
                  <a:cubicBezTo>
                    <a:pt x="20742" y="2293"/>
                    <a:pt x="26687" y="1028"/>
                    <a:pt x="26560" y="395"/>
                  </a:cubicBezTo>
                  <a:cubicBezTo>
                    <a:pt x="26560" y="-237"/>
                    <a:pt x="20616" y="-111"/>
                    <a:pt x="13280" y="775"/>
                  </a:cubicBezTo>
                  <a:cubicBezTo>
                    <a:pt x="5944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40230BEA-A252-CDF4-4C79-CECF1F7A29BD}"/>
                </a:ext>
              </a:extLst>
            </p:cNvPr>
            <p:cNvSpPr/>
            <p:nvPr/>
          </p:nvSpPr>
          <p:spPr>
            <a:xfrm>
              <a:off x="9509426" y="6461251"/>
              <a:ext cx="13280" cy="2442"/>
            </a:xfrm>
            <a:custGeom>
              <a:avLst/>
              <a:gdLst>
                <a:gd name="connsiteX0" fmla="*/ 0 w 13280"/>
                <a:gd name="connsiteY0" fmla="*/ 1032 h 2442"/>
                <a:gd name="connsiteX1" fmla="*/ 6577 w 13280"/>
                <a:gd name="connsiteY1" fmla="*/ 2423 h 2442"/>
                <a:gd name="connsiteX2" fmla="*/ 13281 w 13280"/>
                <a:gd name="connsiteY2" fmla="*/ 1411 h 2442"/>
                <a:gd name="connsiteX3" fmla="*/ 6704 w 13280"/>
                <a:gd name="connsiteY3" fmla="*/ 20 h 2442"/>
                <a:gd name="connsiteX4" fmla="*/ 127 w 13280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42">
                  <a:moveTo>
                    <a:pt x="0" y="1032"/>
                  </a:moveTo>
                  <a:cubicBezTo>
                    <a:pt x="0" y="1664"/>
                    <a:pt x="2910" y="2296"/>
                    <a:pt x="6577" y="2423"/>
                  </a:cubicBezTo>
                  <a:cubicBezTo>
                    <a:pt x="10245" y="2549"/>
                    <a:pt x="13281" y="2043"/>
                    <a:pt x="13281" y="1411"/>
                  </a:cubicBezTo>
                  <a:cubicBezTo>
                    <a:pt x="13281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6B735562-5868-3D59-AC4A-A3AECAAD8D41}"/>
                </a:ext>
              </a:extLst>
            </p:cNvPr>
            <p:cNvSpPr/>
            <p:nvPr/>
          </p:nvSpPr>
          <p:spPr>
            <a:xfrm>
              <a:off x="9522706" y="6454315"/>
              <a:ext cx="13279" cy="2403"/>
            </a:xfrm>
            <a:custGeom>
              <a:avLst/>
              <a:gdLst>
                <a:gd name="connsiteX0" fmla="*/ 126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1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3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2113A389-6ACD-616F-3B15-A6556BE31E38}"/>
                </a:ext>
              </a:extLst>
            </p:cNvPr>
            <p:cNvSpPr/>
            <p:nvPr/>
          </p:nvSpPr>
          <p:spPr>
            <a:xfrm>
              <a:off x="9536365" y="6460385"/>
              <a:ext cx="25548" cy="12647"/>
            </a:xfrm>
            <a:custGeom>
              <a:avLst/>
              <a:gdLst>
                <a:gd name="connsiteX0" fmla="*/ 0 w 25548"/>
                <a:gd name="connsiteY0" fmla="*/ 2403 h 12647"/>
                <a:gd name="connsiteX1" fmla="*/ 12774 w 25548"/>
                <a:gd name="connsiteY1" fmla="*/ 8727 h 12647"/>
                <a:gd name="connsiteX2" fmla="*/ 25549 w 25548"/>
                <a:gd name="connsiteY2" fmla="*/ 12648 h 12647"/>
                <a:gd name="connsiteX3" fmla="*/ 25549 w 25548"/>
                <a:gd name="connsiteY3" fmla="*/ 10245 h 12647"/>
                <a:gd name="connsiteX4" fmla="*/ 12901 w 25548"/>
                <a:gd name="connsiteY4" fmla="*/ 3921 h 12647"/>
                <a:gd name="connsiteX5" fmla="*/ 127 w 25548"/>
                <a:gd name="connsiteY5" fmla="*/ 0 h 12647"/>
                <a:gd name="connsiteX6" fmla="*/ 127 w 25548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8" h="12647">
                  <a:moveTo>
                    <a:pt x="0" y="2403"/>
                  </a:moveTo>
                  <a:cubicBezTo>
                    <a:pt x="0" y="3668"/>
                    <a:pt x="5692" y="6577"/>
                    <a:pt x="12774" y="8727"/>
                  </a:cubicBezTo>
                  <a:lnTo>
                    <a:pt x="25549" y="12648"/>
                  </a:lnTo>
                  <a:lnTo>
                    <a:pt x="25549" y="10245"/>
                  </a:lnTo>
                  <a:cubicBezTo>
                    <a:pt x="25549" y="8980"/>
                    <a:pt x="19857" y="6071"/>
                    <a:pt x="12901" y="3921"/>
                  </a:cubicBez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C5E8D0B4-3C3A-2C63-666D-6DC146BF379D}"/>
                </a:ext>
              </a:extLst>
            </p:cNvPr>
            <p:cNvSpPr/>
            <p:nvPr/>
          </p:nvSpPr>
          <p:spPr>
            <a:xfrm>
              <a:off x="10403748" y="643496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1833A111-D8D6-598C-EFFF-1C94D559EAA2}"/>
                </a:ext>
              </a:extLst>
            </p:cNvPr>
            <p:cNvSpPr/>
            <p:nvPr/>
          </p:nvSpPr>
          <p:spPr>
            <a:xfrm>
              <a:off x="9383834" y="6448749"/>
              <a:ext cx="41358" cy="5197"/>
            </a:xfrm>
            <a:custGeom>
              <a:avLst/>
              <a:gdLst>
                <a:gd name="connsiteX0" fmla="*/ 0 w 41358"/>
                <a:gd name="connsiteY0" fmla="*/ 2530 h 5197"/>
                <a:gd name="connsiteX1" fmla="*/ 12395 w 41358"/>
                <a:gd name="connsiteY1" fmla="*/ 5185 h 5197"/>
                <a:gd name="connsiteX2" fmla="*/ 33011 w 41358"/>
                <a:gd name="connsiteY2" fmla="*/ 3289 h 5197"/>
                <a:gd name="connsiteX3" fmla="*/ 41358 w 41358"/>
                <a:gd name="connsiteY3" fmla="*/ 1011 h 5197"/>
                <a:gd name="connsiteX4" fmla="*/ 20616 w 41358"/>
                <a:gd name="connsiteY4" fmla="*/ 506 h 5197"/>
                <a:gd name="connsiteX5" fmla="*/ 0 w 41358"/>
                <a:gd name="connsiteY5" fmla="*/ 0 h 5197"/>
                <a:gd name="connsiteX6" fmla="*/ 0 w 41358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197">
                  <a:moveTo>
                    <a:pt x="0" y="2530"/>
                  </a:moveTo>
                  <a:cubicBezTo>
                    <a:pt x="0" y="3921"/>
                    <a:pt x="5565" y="5059"/>
                    <a:pt x="12395" y="5185"/>
                  </a:cubicBezTo>
                  <a:cubicBezTo>
                    <a:pt x="19225" y="5312"/>
                    <a:pt x="28584" y="4426"/>
                    <a:pt x="33011" y="3289"/>
                  </a:cubicBezTo>
                  <a:lnTo>
                    <a:pt x="41358" y="1011"/>
                  </a:lnTo>
                  <a:lnTo>
                    <a:pt x="20616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7B0E1601-C442-962D-FA58-2E9B974D64C6}"/>
                </a:ext>
              </a:extLst>
            </p:cNvPr>
            <p:cNvSpPr/>
            <p:nvPr/>
          </p:nvSpPr>
          <p:spPr>
            <a:xfrm>
              <a:off x="10416901" y="6422948"/>
              <a:ext cx="79069" cy="10370"/>
            </a:xfrm>
            <a:custGeom>
              <a:avLst/>
              <a:gdLst>
                <a:gd name="connsiteX0" fmla="*/ 0 w 79069"/>
                <a:gd name="connsiteY0" fmla="*/ 2656 h 10370"/>
                <a:gd name="connsiteX1" fmla="*/ 0 w 79069"/>
                <a:gd name="connsiteY1" fmla="*/ 5565 h 10370"/>
                <a:gd name="connsiteX2" fmla="*/ 8601 w 79069"/>
                <a:gd name="connsiteY2" fmla="*/ 3921 h 10370"/>
                <a:gd name="connsiteX3" fmla="*/ 17202 w 79069"/>
                <a:gd name="connsiteY3" fmla="*/ 2277 h 10370"/>
                <a:gd name="connsiteX4" fmla="*/ 36173 w 79069"/>
                <a:gd name="connsiteY4" fmla="*/ 6324 h 10370"/>
                <a:gd name="connsiteX5" fmla="*/ 55145 w 79069"/>
                <a:gd name="connsiteY5" fmla="*/ 10371 h 10370"/>
                <a:gd name="connsiteX6" fmla="*/ 46670 w 79069"/>
                <a:gd name="connsiteY6" fmla="*/ 7462 h 10370"/>
                <a:gd name="connsiteX7" fmla="*/ 38196 w 79069"/>
                <a:gd name="connsiteY7" fmla="*/ 4553 h 10370"/>
                <a:gd name="connsiteX8" fmla="*/ 61089 w 79069"/>
                <a:gd name="connsiteY8" fmla="*/ 4300 h 10370"/>
                <a:gd name="connsiteX9" fmla="*/ 78416 w 79069"/>
                <a:gd name="connsiteY9" fmla="*/ 3288 h 10370"/>
                <a:gd name="connsiteX10" fmla="*/ 36426 w 79069"/>
                <a:gd name="connsiteY10" fmla="*/ 1265 h 10370"/>
                <a:gd name="connsiteX11" fmla="*/ 0 w 79069"/>
                <a:gd name="connsiteY11" fmla="*/ 0 h 10370"/>
                <a:gd name="connsiteX12" fmla="*/ 0 w 79069"/>
                <a:gd name="connsiteY12" fmla="*/ 2909 h 1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069" h="10370">
                  <a:moveTo>
                    <a:pt x="0" y="2656"/>
                  </a:moveTo>
                  <a:lnTo>
                    <a:pt x="0" y="5565"/>
                  </a:lnTo>
                  <a:cubicBezTo>
                    <a:pt x="0" y="5565"/>
                    <a:pt x="8601" y="3921"/>
                    <a:pt x="8601" y="3921"/>
                  </a:cubicBezTo>
                  <a:lnTo>
                    <a:pt x="17202" y="2277"/>
                  </a:lnTo>
                  <a:lnTo>
                    <a:pt x="36173" y="6324"/>
                  </a:lnTo>
                  <a:lnTo>
                    <a:pt x="55145" y="10371"/>
                  </a:lnTo>
                  <a:lnTo>
                    <a:pt x="46670" y="7462"/>
                  </a:lnTo>
                  <a:lnTo>
                    <a:pt x="38196" y="4553"/>
                  </a:lnTo>
                  <a:lnTo>
                    <a:pt x="61089" y="4300"/>
                  </a:lnTo>
                  <a:cubicBezTo>
                    <a:pt x="73610" y="4300"/>
                    <a:pt x="81451" y="3668"/>
                    <a:pt x="78416" y="3288"/>
                  </a:cubicBezTo>
                  <a:cubicBezTo>
                    <a:pt x="75381" y="2783"/>
                    <a:pt x="56536" y="1897"/>
                    <a:pt x="36426" y="1265"/>
                  </a:cubicBezTo>
                  <a:lnTo>
                    <a:pt x="0" y="0"/>
                  </a:ln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FDB39F4C-C8D0-30B6-10A1-ABE035DC322A}"/>
                </a:ext>
              </a:extLst>
            </p:cNvPr>
            <p:cNvSpPr/>
            <p:nvPr/>
          </p:nvSpPr>
          <p:spPr>
            <a:xfrm>
              <a:off x="9249388" y="6440402"/>
              <a:ext cx="17833" cy="6450"/>
            </a:xfrm>
            <a:custGeom>
              <a:avLst/>
              <a:gdLst>
                <a:gd name="connsiteX0" fmla="*/ 127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668 h 6450"/>
                <a:gd name="connsiteX4" fmla="*/ 8980 w 17833"/>
                <a:gd name="connsiteY4" fmla="*/ 1770 h 6450"/>
                <a:gd name="connsiteX5" fmla="*/ 253 w 17833"/>
                <a:gd name="connsiteY5" fmla="*/ 0 h 6450"/>
                <a:gd name="connsiteX6" fmla="*/ 127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127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668"/>
                  </a:lnTo>
                  <a:lnTo>
                    <a:pt x="8980" y="1770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8B8C32E5-B105-B7EE-157E-CA02780DBA4F}"/>
                </a:ext>
              </a:extLst>
            </p:cNvPr>
            <p:cNvSpPr/>
            <p:nvPr/>
          </p:nvSpPr>
          <p:spPr>
            <a:xfrm>
              <a:off x="9639950" y="6441540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541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6A9A7E09-2774-F660-2FD9-FF783AE3D77D}"/>
                </a:ext>
              </a:extLst>
            </p:cNvPr>
            <p:cNvSpPr/>
            <p:nvPr/>
          </p:nvSpPr>
          <p:spPr>
            <a:xfrm>
              <a:off x="9189059" y="6442291"/>
              <a:ext cx="94858" cy="13793"/>
            </a:xfrm>
            <a:custGeom>
              <a:avLst/>
              <a:gdLst>
                <a:gd name="connsiteX0" fmla="*/ 127 w 94858"/>
                <a:gd name="connsiteY0" fmla="*/ 3423 h 13793"/>
                <a:gd name="connsiteX1" fmla="*/ 13659 w 94858"/>
                <a:gd name="connsiteY1" fmla="*/ 9747 h 13793"/>
                <a:gd name="connsiteX2" fmla="*/ 27319 w 94858"/>
                <a:gd name="connsiteY2" fmla="*/ 12529 h 13793"/>
                <a:gd name="connsiteX3" fmla="*/ 61088 w 94858"/>
                <a:gd name="connsiteY3" fmla="*/ 13161 h 13793"/>
                <a:gd name="connsiteX4" fmla="*/ 94858 w 94858"/>
                <a:gd name="connsiteY4" fmla="*/ 13794 h 13793"/>
                <a:gd name="connsiteX5" fmla="*/ 68424 w 94858"/>
                <a:gd name="connsiteY5" fmla="*/ 11011 h 13793"/>
                <a:gd name="connsiteX6" fmla="*/ 41991 w 94858"/>
                <a:gd name="connsiteY6" fmla="*/ 8355 h 13793"/>
                <a:gd name="connsiteX7" fmla="*/ 61847 w 94858"/>
                <a:gd name="connsiteY7" fmla="*/ 8608 h 13793"/>
                <a:gd name="connsiteX8" fmla="*/ 81704 w 94858"/>
                <a:gd name="connsiteY8" fmla="*/ 8862 h 13793"/>
                <a:gd name="connsiteX9" fmla="*/ 48567 w 94858"/>
                <a:gd name="connsiteY9" fmla="*/ 4561 h 13793"/>
                <a:gd name="connsiteX10" fmla="*/ 7842 w 94858"/>
                <a:gd name="connsiteY10" fmla="*/ 8 h 13793"/>
                <a:gd name="connsiteX11" fmla="*/ 0 w 94858"/>
                <a:gd name="connsiteY11" fmla="*/ 3296 h 1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858" h="13793">
                  <a:moveTo>
                    <a:pt x="127" y="3423"/>
                  </a:moveTo>
                  <a:cubicBezTo>
                    <a:pt x="127" y="5320"/>
                    <a:pt x="6197" y="8229"/>
                    <a:pt x="13659" y="9747"/>
                  </a:cubicBezTo>
                  <a:lnTo>
                    <a:pt x="27319" y="12529"/>
                  </a:lnTo>
                  <a:lnTo>
                    <a:pt x="61088" y="13161"/>
                  </a:lnTo>
                  <a:lnTo>
                    <a:pt x="94858" y="13794"/>
                  </a:lnTo>
                  <a:lnTo>
                    <a:pt x="68424" y="11011"/>
                  </a:lnTo>
                  <a:lnTo>
                    <a:pt x="41991" y="8355"/>
                  </a:lnTo>
                  <a:lnTo>
                    <a:pt x="61847" y="8608"/>
                  </a:lnTo>
                  <a:lnTo>
                    <a:pt x="81704" y="8862"/>
                  </a:lnTo>
                  <a:lnTo>
                    <a:pt x="48567" y="4561"/>
                  </a:lnTo>
                  <a:cubicBezTo>
                    <a:pt x="30354" y="2284"/>
                    <a:pt x="12015" y="134"/>
                    <a:pt x="7842" y="8"/>
                  </a:cubicBezTo>
                  <a:cubicBezTo>
                    <a:pt x="3541" y="-119"/>
                    <a:pt x="127" y="1273"/>
                    <a:pt x="0" y="32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31A7B416-7801-0D2C-4B6F-98EA992D73CB}"/>
                </a:ext>
              </a:extLst>
            </p:cNvPr>
            <p:cNvSpPr/>
            <p:nvPr/>
          </p:nvSpPr>
          <p:spPr>
            <a:xfrm>
              <a:off x="9766301" y="6456970"/>
              <a:ext cx="30481" cy="5944"/>
            </a:xfrm>
            <a:custGeom>
              <a:avLst/>
              <a:gdLst>
                <a:gd name="connsiteX0" fmla="*/ 0 w 30481"/>
                <a:gd name="connsiteY0" fmla="*/ 1012 h 5944"/>
                <a:gd name="connsiteX1" fmla="*/ 5818 w 30481"/>
                <a:gd name="connsiteY1" fmla="*/ 0 h 5944"/>
                <a:gd name="connsiteX2" fmla="*/ 21122 w 30481"/>
                <a:gd name="connsiteY2" fmla="*/ 3035 h 5944"/>
                <a:gd name="connsiteX3" fmla="*/ 30481 w 30481"/>
                <a:gd name="connsiteY3" fmla="*/ 5945 h 5944"/>
                <a:gd name="connsiteX4" fmla="*/ 15304 w 30481"/>
                <a:gd name="connsiteY4" fmla="*/ 3921 h 5944"/>
                <a:gd name="connsiteX5" fmla="*/ 0 w 30481"/>
                <a:gd name="connsiteY5" fmla="*/ 885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944">
                  <a:moveTo>
                    <a:pt x="0" y="1012"/>
                  </a:moveTo>
                  <a:cubicBezTo>
                    <a:pt x="0" y="1012"/>
                    <a:pt x="2656" y="0"/>
                    <a:pt x="5818" y="0"/>
                  </a:cubicBezTo>
                  <a:cubicBezTo>
                    <a:pt x="9107" y="0"/>
                    <a:pt x="15936" y="1392"/>
                    <a:pt x="21122" y="3035"/>
                  </a:cubicBezTo>
                  <a:lnTo>
                    <a:pt x="30481" y="5945"/>
                  </a:lnTo>
                  <a:lnTo>
                    <a:pt x="15304" y="3921"/>
                  </a:lnTo>
                  <a:cubicBezTo>
                    <a:pt x="6830" y="2783"/>
                    <a:pt x="0" y="1518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8543DBDA-FD98-6417-0335-AC28BE78EB5A}"/>
                </a:ext>
              </a:extLst>
            </p:cNvPr>
            <p:cNvSpPr/>
            <p:nvPr/>
          </p:nvSpPr>
          <p:spPr>
            <a:xfrm>
              <a:off x="9409509" y="6441414"/>
              <a:ext cx="78416" cy="13920"/>
            </a:xfrm>
            <a:custGeom>
              <a:avLst/>
              <a:gdLst>
                <a:gd name="connsiteX0" fmla="*/ 7209 w 78416"/>
                <a:gd name="connsiteY0" fmla="*/ 1391 h 13920"/>
                <a:gd name="connsiteX1" fmla="*/ 0 w 78416"/>
                <a:gd name="connsiteY1" fmla="*/ 2530 h 13920"/>
                <a:gd name="connsiteX2" fmla="*/ 27066 w 78416"/>
                <a:gd name="connsiteY2" fmla="*/ 4427 h 13920"/>
                <a:gd name="connsiteX3" fmla="*/ 54132 w 78416"/>
                <a:gd name="connsiteY3" fmla="*/ 6324 h 13920"/>
                <a:gd name="connsiteX4" fmla="*/ 45911 w 78416"/>
                <a:gd name="connsiteY4" fmla="*/ 9991 h 13920"/>
                <a:gd name="connsiteX5" fmla="*/ 37817 w 78416"/>
                <a:gd name="connsiteY5" fmla="*/ 13660 h 13920"/>
                <a:gd name="connsiteX6" fmla="*/ 50970 w 78416"/>
                <a:gd name="connsiteY6" fmla="*/ 13912 h 13920"/>
                <a:gd name="connsiteX7" fmla="*/ 71333 w 78416"/>
                <a:gd name="connsiteY7" fmla="*/ 11003 h 13920"/>
                <a:gd name="connsiteX8" fmla="*/ 78416 w 78416"/>
                <a:gd name="connsiteY8" fmla="*/ 7842 h 13920"/>
                <a:gd name="connsiteX9" fmla="*/ 46417 w 78416"/>
                <a:gd name="connsiteY9" fmla="*/ 3921 h 13920"/>
                <a:gd name="connsiteX10" fmla="*/ 14419 w 78416"/>
                <a:gd name="connsiteY10" fmla="*/ 0 h 13920"/>
                <a:gd name="connsiteX11" fmla="*/ 7209 w 78416"/>
                <a:gd name="connsiteY11" fmla="*/ 1138 h 1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416" h="13920">
                  <a:moveTo>
                    <a:pt x="7209" y="1391"/>
                  </a:moveTo>
                  <a:lnTo>
                    <a:pt x="0" y="2530"/>
                  </a:lnTo>
                  <a:lnTo>
                    <a:pt x="27066" y="4427"/>
                  </a:lnTo>
                  <a:lnTo>
                    <a:pt x="54132" y="6324"/>
                  </a:lnTo>
                  <a:lnTo>
                    <a:pt x="45911" y="9991"/>
                  </a:lnTo>
                  <a:lnTo>
                    <a:pt x="37817" y="13660"/>
                  </a:lnTo>
                  <a:lnTo>
                    <a:pt x="50970" y="13912"/>
                  </a:lnTo>
                  <a:cubicBezTo>
                    <a:pt x="58306" y="14039"/>
                    <a:pt x="67413" y="12774"/>
                    <a:pt x="71333" y="11003"/>
                  </a:cubicBezTo>
                  <a:lnTo>
                    <a:pt x="78416" y="7842"/>
                  </a:lnTo>
                  <a:lnTo>
                    <a:pt x="46417" y="3921"/>
                  </a:lnTo>
                  <a:lnTo>
                    <a:pt x="14419" y="0"/>
                  </a:lnTo>
                  <a:lnTo>
                    <a:pt x="7209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ADC06B40-AB0D-F371-44C2-253F9E535CF0}"/>
                </a:ext>
              </a:extLst>
            </p:cNvPr>
            <p:cNvSpPr/>
            <p:nvPr/>
          </p:nvSpPr>
          <p:spPr>
            <a:xfrm>
              <a:off x="9589233" y="6450646"/>
              <a:ext cx="26687" cy="5186"/>
            </a:xfrm>
            <a:custGeom>
              <a:avLst/>
              <a:gdLst>
                <a:gd name="connsiteX0" fmla="*/ 0 w 26687"/>
                <a:gd name="connsiteY0" fmla="*/ 2656 h 5186"/>
                <a:gd name="connsiteX1" fmla="*/ 0 w 26687"/>
                <a:gd name="connsiteY1" fmla="*/ 5186 h 5186"/>
                <a:gd name="connsiteX2" fmla="*/ 13281 w 26687"/>
                <a:gd name="connsiteY2" fmla="*/ 3921 h 5186"/>
                <a:gd name="connsiteX3" fmla="*/ 26687 w 26687"/>
                <a:gd name="connsiteY3" fmla="*/ 1644 h 5186"/>
                <a:gd name="connsiteX4" fmla="*/ 13407 w 26687"/>
                <a:gd name="connsiteY4" fmla="*/ 253 h 5186"/>
                <a:gd name="connsiteX5" fmla="*/ 127 w 26687"/>
                <a:gd name="connsiteY5" fmla="*/ 0 h 5186"/>
                <a:gd name="connsiteX6" fmla="*/ 127 w 26687"/>
                <a:gd name="connsiteY6" fmla="*/ 2530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7" h="5186">
                  <a:moveTo>
                    <a:pt x="0" y="2656"/>
                  </a:moveTo>
                  <a:lnTo>
                    <a:pt x="0" y="5186"/>
                  </a:lnTo>
                  <a:cubicBezTo>
                    <a:pt x="0" y="5186"/>
                    <a:pt x="13281" y="3921"/>
                    <a:pt x="13281" y="3921"/>
                  </a:cubicBezTo>
                  <a:cubicBezTo>
                    <a:pt x="20616" y="3289"/>
                    <a:pt x="26561" y="2277"/>
                    <a:pt x="26687" y="1644"/>
                  </a:cubicBezTo>
                  <a:cubicBezTo>
                    <a:pt x="26687" y="1012"/>
                    <a:pt x="20742" y="380"/>
                    <a:pt x="13407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8AB116D-4941-BE8A-C96B-FBE6EE52978B}"/>
                </a:ext>
              </a:extLst>
            </p:cNvPr>
            <p:cNvSpPr/>
            <p:nvPr/>
          </p:nvSpPr>
          <p:spPr>
            <a:xfrm>
              <a:off x="9288723" y="6468986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576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576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B8D56555-62BD-2765-BD78-613189AE30DE}"/>
                </a:ext>
              </a:extLst>
            </p:cNvPr>
            <p:cNvSpPr/>
            <p:nvPr/>
          </p:nvSpPr>
          <p:spPr>
            <a:xfrm>
              <a:off x="9288849" y="6459247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2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2"/>
                  </a:cubicBezTo>
                  <a:cubicBezTo>
                    <a:pt x="13281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1BE2BBB2-94A3-BE76-533C-4F826F7DBFDC}"/>
                </a:ext>
              </a:extLst>
            </p:cNvPr>
            <p:cNvSpPr/>
            <p:nvPr/>
          </p:nvSpPr>
          <p:spPr>
            <a:xfrm>
              <a:off x="10101214" y="6458994"/>
              <a:ext cx="42802" cy="8600"/>
            </a:xfrm>
            <a:custGeom>
              <a:avLst/>
              <a:gdLst>
                <a:gd name="connsiteX0" fmla="*/ 9612 w 42802"/>
                <a:gd name="connsiteY0" fmla="*/ 3035 h 8600"/>
                <a:gd name="connsiteX1" fmla="*/ 0 w 42802"/>
                <a:gd name="connsiteY1" fmla="*/ 5817 h 8600"/>
                <a:gd name="connsiteX2" fmla="*/ 14165 w 42802"/>
                <a:gd name="connsiteY2" fmla="*/ 4173 h 8600"/>
                <a:gd name="connsiteX3" fmla="*/ 28331 w 42802"/>
                <a:gd name="connsiteY3" fmla="*/ 2530 h 8600"/>
                <a:gd name="connsiteX4" fmla="*/ 35034 w 42802"/>
                <a:gd name="connsiteY4" fmla="*/ 5565 h 8600"/>
                <a:gd name="connsiteX5" fmla="*/ 41737 w 42802"/>
                <a:gd name="connsiteY5" fmla="*/ 8600 h 8600"/>
                <a:gd name="connsiteX6" fmla="*/ 42749 w 42802"/>
                <a:gd name="connsiteY6" fmla="*/ 5692 h 8600"/>
                <a:gd name="connsiteX7" fmla="*/ 31366 w 42802"/>
                <a:gd name="connsiteY7" fmla="*/ 1391 h 8600"/>
                <a:gd name="connsiteX8" fmla="*/ 19098 w 42802"/>
                <a:gd name="connsiteY8" fmla="*/ 0 h 8600"/>
                <a:gd name="connsiteX9" fmla="*/ 9486 w 42802"/>
                <a:gd name="connsiteY9" fmla="*/ 2782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2" h="8600">
                  <a:moveTo>
                    <a:pt x="9612" y="3035"/>
                  </a:moveTo>
                  <a:lnTo>
                    <a:pt x="0" y="5817"/>
                  </a:lnTo>
                  <a:lnTo>
                    <a:pt x="14165" y="4173"/>
                  </a:lnTo>
                  <a:lnTo>
                    <a:pt x="28331" y="2530"/>
                  </a:lnTo>
                  <a:lnTo>
                    <a:pt x="35034" y="5565"/>
                  </a:lnTo>
                  <a:lnTo>
                    <a:pt x="41737" y="8600"/>
                  </a:lnTo>
                  <a:lnTo>
                    <a:pt x="42749" y="5692"/>
                  </a:lnTo>
                  <a:cubicBezTo>
                    <a:pt x="43382" y="4047"/>
                    <a:pt x="38322" y="2150"/>
                    <a:pt x="31366" y="1391"/>
                  </a:cubicBezTo>
                  <a:lnTo>
                    <a:pt x="19098" y="0"/>
                  </a:lnTo>
                  <a:lnTo>
                    <a:pt x="9486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A7F2C4EF-9DF4-2AB3-AEFF-98CC2030F560}"/>
                </a:ext>
              </a:extLst>
            </p:cNvPr>
            <p:cNvSpPr/>
            <p:nvPr/>
          </p:nvSpPr>
          <p:spPr>
            <a:xfrm>
              <a:off x="9642101" y="6459121"/>
              <a:ext cx="13153" cy="2548"/>
            </a:xfrm>
            <a:custGeom>
              <a:avLst/>
              <a:gdLst>
                <a:gd name="connsiteX0" fmla="*/ 0 w 13153"/>
                <a:gd name="connsiteY0" fmla="*/ 1138 h 2548"/>
                <a:gd name="connsiteX1" fmla="*/ 6576 w 13153"/>
                <a:gd name="connsiteY1" fmla="*/ 2529 h 2548"/>
                <a:gd name="connsiteX2" fmla="*/ 13153 w 13153"/>
                <a:gd name="connsiteY2" fmla="*/ 1391 h 2548"/>
                <a:gd name="connsiteX3" fmla="*/ 6576 w 13153"/>
                <a:gd name="connsiteY3" fmla="*/ 0 h 2548"/>
                <a:gd name="connsiteX4" fmla="*/ 0 w 13153"/>
                <a:gd name="connsiteY4" fmla="*/ 1011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48">
                  <a:moveTo>
                    <a:pt x="0" y="1138"/>
                  </a:moveTo>
                  <a:cubicBezTo>
                    <a:pt x="0" y="1770"/>
                    <a:pt x="2909" y="2403"/>
                    <a:pt x="6576" y="2529"/>
                  </a:cubicBezTo>
                  <a:cubicBezTo>
                    <a:pt x="10245" y="2656"/>
                    <a:pt x="13153" y="2150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E627788F-E44F-2410-DCD8-DF67D368D2EE}"/>
                </a:ext>
              </a:extLst>
            </p:cNvPr>
            <p:cNvSpPr/>
            <p:nvPr/>
          </p:nvSpPr>
          <p:spPr>
            <a:xfrm>
              <a:off x="9341717" y="6465445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0" y="126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37CA71E5-3A4E-E1B5-76B9-0DF90807EA85}"/>
                </a:ext>
              </a:extLst>
            </p:cNvPr>
            <p:cNvSpPr/>
            <p:nvPr/>
          </p:nvSpPr>
          <p:spPr>
            <a:xfrm>
              <a:off x="10140548" y="6455959"/>
              <a:ext cx="35540" cy="3287"/>
            </a:xfrm>
            <a:custGeom>
              <a:avLst/>
              <a:gdLst>
                <a:gd name="connsiteX0" fmla="*/ 8980 w 35540"/>
                <a:gd name="connsiteY0" fmla="*/ 1644 h 3287"/>
                <a:gd name="connsiteX1" fmla="*/ 0 w 35540"/>
                <a:gd name="connsiteY1" fmla="*/ 3288 h 3287"/>
                <a:gd name="connsiteX2" fmla="*/ 17833 w 35540"/>
                <a:gd name="connsiteY2" fmla="*/ 3288 h 3287"/>
                <a:gd name="connsiteX3" fmla="*/ 35540 w 35540"/>
                <a:gd name="connsiteY3" fmla="*/ 3162 h 3287"/>
                <a:gd name="connsiteX4" fmla="*/ 26687 w 35540"/>
                <a:gd name="connsiteY4" fmla="*/ 1644 h 3287"/>
                <a:gd name="connsiteX5" fmla="*/ 17833 w 35540"/>
                <a:gd name="connsiteY5" fmla="*/ 0 h 3287"/>
                <a:gd name="connsiteX6" fmla="*/ 8980 w 35540"/>
                <a:gd name="connsiteY6" fmla="*/ 164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287">
                  <a:moveTo>
                    <a:pt x="8980" y="1644"/>
                  </a:moveTo>
                  <a:lnTo>
                    <a:pt x="0" y="3288"/>
                  </a:lnTo>
                  <a:lnTo>
                    <a:pt x="17833" y="3288"/>
                  </a:lnTo>
                  <a:lnTo>
                    <a:pt x="35540" y="3162"/>
                  </a:lnTo>
                  <a:lnTo>
                    <a:pt x="26687" y="1644"/>
                  </a:lnTo>
                  <a:lnTo>
                    <a:pt x="17833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5CDDD11C-A821-1EFA-81E9-1F6210F3E521}"/>
                </a:ext>
              </a:extLst>
            </p:cNvPr>
            <p:cNvSpPr/>
            <p:nvPr/>
          </p:nvSpPr>
          <p:spPr>
            <a:xfrm>
              <a:off x="9368277" y="6463528"/>
              <a:ext cx="13279" cy="2422"/>
            </a:xfrm>
            <a:custGeom>
              <a:avLst/>
              <a:gdLst>
                <a:gd name="connsiteX0" fmla="*/ 127 w 13279"/>
                <a:gd name="connsiteY0" fmla="*/ 1032 h 2422"/>
                <a:gd name="connsiteX1" fmla="*/ 6703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0 w 13279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127" y="1032"/>
                  </a:moveTo>
                  <a:cubicBezTo>
                    <a:pt x="127" y="1664"/>
                    <a:pt x="3162" y="2296"/>
                    <a:pt x="6703" y="2423"/>
                  </a:cubicBezTo>
                  <a:cubicBezTo>
                    <a:pt x="10371" y="2423"/>
                    <a:pt x="13280" y="2043"/>
                    <a:pt x="13280" y="1411"/>
                  </a:cubicBezTo>
                  <a:cubicBezTo>
                    <a:pt x="13280" y="778"/>
                    <a:pt x="10371" y="146"/>
                    <a:pt x="6703" y="20"/>
                  </a:cubicBezTo>
                  <a:cubicBezTo>
                    <a:pt x="3035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4DAE0AF-1A95-1E1B-E96A-5880AAC8C855}"/>
                </a:ext>
              </a:extLst>
            </p:cNvPr>
            <p:cNvSpPr/>
            <p:nvPr/>
          </p:nvSpPr>
          <p:spPr>
            <a:xfrm>
              <a:off x="9285814" y="6463800"/>
              <a:ext cx="50844" cy="3414"/>
            </a:xfrm>
            <a:custGeom>
              <a:avLst/>
              <a:gdLst>
                <a:gd name="connsiteX0" fmla="*/ 8095 w 50844"/>
                <a:gd name="connsiteY0" fmla="*/ 1264 h 3414"/>
                <a:gd name="connsiteX1" fmla="*/ 0 w 50844"/>
                <a:gd name="connsiteY1" fmla="*/ 2529 h 3414"/>
                <a:gd name="connsiteX2" fmla="*/ 25422 w 50844"/>
                <a:gd name="connsiteY2" fmla="*/ 2909 h 3414"/>
                <a:gd name="connsiteX3" fmla="*/ 50844 w 50844"/>
                <a:gd name="connsiteY3" fmla="*/ 3414 h 3414"/>
                <a:gd name="connsiteX4" fmla="*/ 33517 w 50844"/>
                <a:gd name="connsiteY4" fmla="*/ 1644 h 3414"/>
                <a:gd name="connsiteX5" fmla="*/ 16189 w 50844"/>
                <a:gd name="connsiteY5" fmla="*/ 0 h 3414"/>
                <a:gd name="connsiteX6" fmla="*/ 8095 w 50844"/>
                <a:gd name="connsiteY6" fmla="*/ 126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414">
                  <a:moveTo>
                    <a:pt x="8095" y="1264"/>
                  </a:moveTo>
                  <a:lnTo>
                    <a:pt x="0" y="2529"/>
                  </a:lnTo>
                  <a:lnTo>
                    <a:pt x="25422" y="2909"/>
                  </a:lnTo>
                  <a:lnTo>
                    <a:pt x="50844" y="3414"/>
                  </a:lnTo>
                  <a:lnTo>
                    <a:pt x="33517" y="1644"/>
                  </a:lnTo>
                  <a:lnTo>
                    <a:pt x="16189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C748223E-8913-B022-E2A5-E2EEC7F3F4FB}"/>
                </a:ext>
              </a:extLst>
            </p:cNvPr>
            <p:cNvSpPr/>
            <p:nvPr/>
          </p:nvSpPr>
          <p:spPr>
            <a:xfrm>
              <a:off x="9405967" y="644217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10C1EE65-0173-C26F-BD79-8063B78B5FB5}"/>
                </a:ext>
              </a:extLst>
            </p:cNvPr>
            <p:cNvSpPr/>
            <p:nvPr/>
          </p:nvSpPr>
          <p:spPr>
            <a:xfrm>
              <a:off x="9303774" y="6449887"/>
              <a:ext cx="39713" cy="6956"/>
            </a:xfrm>
            <a:custGeom>
              <a:avLst/>
              <a:gdLst>
                <a:gd name="connsiteX0" fmla="*/ 0 w 39713"/>
                <a:gd name="connsiteY0" fmla="*/ 3542 h 6956"/>
                <a:gd name="connsiteX1" fmla="*/ 0 w 39713"/>
                <a:gd name="connsiteY1" fmla="*/ 6956 h 6956"/>
                <a:gd name="connsiteX2" fmla="*/ 19856 w 39713"/>
                <a:gd name="connsiteY2" fmla="*/ 6071 h 6956"/>
                <a:gd name="connsiteX3" fmla="*/ 33896 w 39713"/>
                <a:gd name="connsiteY3" fmla="*/ 5186 h 6956"/>
                <a:gd name="connsiteX4" fmla="*/ 39713 w 39713"/>
                <a:gd name="connsiteY4" fmla="*/ 4427 h 6956"/>
                <a:gd name="connsiteX5" fmla="*/ 33896 w 39713"/>
                <a:gd name="connsiteY5" fmla="*/ 3415 h 6956"/>
                <a:gd name="connsiteX6" fmla="*/ 19856 w 39713"/>
                <a:gd name="connsiteY6" fmla="*/ 1897 h 6956"/>
                <a:gd name="connsiteX7" fmla="*/ 0 w 39713"/>
                <a:gd name="connsiteY7" fmla="*/ 0 h 6956"/>
                <a:gd name="connsiteX8" fmla="*/ 0 w 39713"/>
                <a:gd name="connsiteY8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6956">
                  <a:moveTo>
                    <a:pt x="0" y="3542"/>
                  </a:moveTo>
                  <a:lnTo>
                    <a:pt x="0" y="6956"/>
                  </a:lnTo>
                  <a:cubicBezTo>
                    <a:pt x="0" y="6956"/>
                    <a:pt x="19856" y="6071"/>
                    <a:pt x="19856" y="6071"/>
                  </a:cubicBezTo>
                  <a:cubicBezTo>
                    <a:pt x="25295" y="5692"/>
                    <a:pt x="30228" y="5438"/>
                    <a:pt x="33896" y="5186"/>
                  </a:cubicBezTo>
                  <a:cubicBezTo>
                    <a:pt x="37563" y="4933"/>
                    <a:pt x="39713" y="4680"/>
                    <a:pt x="39713" y="4427"/>
                  </a:cubicBezTo>
                  <a:cubicBezTo>
                    <a:pt x="39713" y="4174"/>
                    <a:pt x="37437" y="3794"/>
                    <a:pt x="33896" y="3415"/>
                  </a:cubicBezTo>
                  <a:cubicBezTo>
                    <a:pt x="30228" y="3035"/>
                    <a:pt x="25295" y="2530"/>
                    <a:pt x="19856" y="1897"/>
                  </a:cubicBezTo>
                  <a:lnTo>
                    <a:pt x="0" y="0"/>
                  </a:lnTo>
                  <a:lnTo>
                    <a:pt x="0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9B5D7AA1-B50F-4F45-8105-62AFF06F78C9}"/>
                </a:ext>
              </a:extLst>
            </p:cNvPr>
            <p:cNvSpPr/>
            <p:nvPr/>
          </p:nvSpPr>
          <p:spPr>
            <a:xfrm>
              <a:off x="10171662" y="6473649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576 w 13279"/>
                <a:gd name="connsiteY1" fmla="*/ 2419 h 2435"/>
                <a:gd name="connsiteX2" fmla="*/ 13280 w 13279"/>
                <a:gd name="connsiteY2" fmla="*/ 1155 h 2435"/>
                <a:gd name="connsiteX3" fmla="*/ 6576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2909" y="2546"/>
                    <a:pt x="6576" y="2419"/>
                  </a:cubicBezTo>
                  <a:cubicBezTo>
                    <a:pt x="10245" y="2419"/>
                    <a:pt x="13280" y="1914"/>
                    <a:pt x="13280" y="1155"/>
                  </a:cubicBezTo>
                  <a:cubicBezTo>
                    <a:pt x="13280" y="523"/>
                    <a:pt x="10245" y="-110"/>
                    <a:pt x="6576" y="16"/>
                  </a:cubicBezTo>
                  <a:cubicBezTo>
                    <a:pt x="2909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7BE3D621-DDED-6077-FFAB-4531E8C482DF}"/>
                </a:ext>
              </a:extLst>
            </p:cNvPr>
            <p:cNvSpPr/>
            <p:nvPr/>
          </p:nvSpPr>
          <p:spPr>
            <a:xfrm>
              <a:off x="10184942" y="6458994"/>
              <a:ext cx="13153" cy="2419"/>
            </a:xfrm>
            <a:custGeom>
              <a:avLst/>
              <a:gdLst>
                <a:gd name="connsiteX0" fmla="*/ 0 w 13153"/>
                <a:gd name="connsiteY0" fmla="*/ 1264 h 2419"/>
                <a:gd name="connsiteX1" fmla="*/ 6577 w 13153"/>
                <a:gd name="connsiteY1" fmla="*/ 2403 h 2419"/>
                <a:gd name="connsiteX2" fmla="*/ 13153 w 13153"/>
                <a:gd name="connsiteY2" fmla="*/ 1138 h 2419"/>
                <a:gd name="connsiteX3" fmla="*/ 6577 w 13153"/>
                <a:gd name="connsiteY3" fmla="*/ 0 h 2419"/>
                <a:gd name="connsiteX4" fmla="*/ 0 w 13153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19">
                  <a:moveTo>
                    <a:pt x="0" y="1264"/>
                  </a:moveTo>
                  <a:cubicBezTo>
                    <a:pt x="0" y="1897"/>
                    <a:pt x="2909" y="2530"/>
                    <a:pt x="6577" y="2403"/>
                  </a:cubicBezTo>
                  <a:cubicBezTo>
                    <a:pt x="10245" y="2277"/>
                    <a:pt x="13153" y="1897"/>
                    <a:pt x="13153" y="1138"/>
                  </a:cubicBezTo>
                  <a:cubicBezTo>
                    <a:pt x="13153" y="506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F1FCC11-C205-3919-7937-230EB96BCDAC}"/>
                </a:ext>
              </a:extLst>
            </p:cNvPr>
            <p:cNvSpPr/>
            <p:nvPr/>
          </p:nvSpPr>
          <p:spPr>
            <a:xfrm>
              <a:off x="9445808" y="6442912"/>
              <a:ext cx="30607" cy="6216"/>
            </a:xfrm>
            <a:custGeom>
              <a:avLst/>
              <a:gdLst>
                <a:gd name="connsiteX0" fmla="*/ 0 w 30607"/>
                <a:gd name="connsiteY0" fmla="*/ 1032 h 6216"/>
                <a:gd name="connsiteX1" fmla="*/ 15304 w 30607"/>
                <a:gd name="connsiteY1" fmla="*/ 4194 h 6216"/>
                <a:gd name="connsiteX2" fmla="*/ 30607 w 30607"/>
                <a:gd name="connsiteY2" fmla="*/ 6217 h 6216"/>
                <a:gd name="connsiteX3" fmla="*/ 21248 w 30607"/>
                <a:gd name="connsiteY3" fmla="*/ 3182 h 6216"/>
                <a:gd name="connsiteX4" fmla="*/ 6071 w 30607"/>
                <a:gd name="connsiteY4" fmla="*/ 20 h 6216"/>
                <a:gd name="connsiteX5" fmla="*/ 127 w 30607"/>
                <a:gd name="connsiteY5" fmla="*/ 905 h 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6216">
                  <a:moveTo>
                    <a:pt x="0" y="1032"/>
                  </a:moveTo>
                  <a:cubicBezTo>
                    <a:pt x="0" y="1032"/>
                    <a:pt x="6956" y="3055"/>
                    <a:pt x="15304" y="4194"/>
                  </a:cubicBezTo>
                  <a:lnTo>
                    <a:pt x="30607" y="6217"/>
                  </a:lnTo>
                  <a:lnTo>
                    <a:pt x="21248" y="3182"/>
                  </a:lnTo>
                  <a:cubicBezTo>
                    <a:pt x="16063" y="1537"/>
                    <a:pt x="9233" y="146"/>
                    <a:pt x="6071" y="20"/>
                  </a:cubicBezTo>
                  <a:cubicBezTo>
                    <a:pt x="2909" y="-107"/>
                    <a:pt x="127" y="399"/>
                    <a:pt x="127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BFD74A69-12C3-B44A-4DAC-0FB8DB8E59FF}"/>
                </a:ext>
              </a:extLst>
            </p:cNvPr>
            <p:cNvSpPr/>
            <p:nvPr/>
          </p:nvSpPr>
          <p:spPr>
            <a:xfrm>
              <a:off x="10198095" y="6444449"/>
              <a:ext cx="26560" cy="4932"/>
            </a:xfrm>
            <a:custGeom>
              <a:avLst/>
              <a:gdLst>
                <a:gd name="connsiteX0" fmla="*/ 0 w 26560"/>
                <a:gd name="connsiteY0" fmla="*/ 2530 h 4932"/>
                <a:gd name="connsiteX1" fmla="*/ 13280 w 26560"/>
                <a:gd name="connsiteY1" fmla="*/ 4933 h 4932"/>
                <a:gd name="connsiteX2" fmla="*/ 26561 w 26560"/>
                <a:gd name="connsiteY2" fmla="*/ 2403 h 4932"/>
                <a:gd name="connsiteX3" fmla="*/ 13280 w 26560"/>
                <a:gd name="connsiteY3" fmla="*/ 0 h 4932"/>
                <a:gd name="connsiteX4" fmla="*/ 0 w 26560"/>
                <a:gd name="connsiteY4" fmla="*/ 2403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4932">
                  <a:moveTo>
                    <a:pt x="0" y="2530"/>
                  </a:moveTo>
                  <a:cubicBezTo>
                    <a:pt x="0" y="3921"/>
                    <a:pt x="6071" y="4933"/>
                    <a:pt x="13280" y="4933"/>
                  </a:cubicBezTo>
                  <a:cubicBezTo>
                    <a:pt x="20616" y="4933"/>
                    <a:pt x="26561" y="3794"/>
                    <a:pt x="26561" y="2403"/>
                  </a:cubicBezTo>
                  <a:cubicBezTo>
                    <a:pt x="26561" y="1012"/>
                    <a:pt x="20616" y="0"/>
                    <a:pt x="13280" y="0"/>
                  </a:cubicBezTo>
                  <a:cubicBezTo>
                    <a:pt x="5945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CAD40461-9DD6-52F4-44AE-2789B70410C4}"/>
                </a:ext>
              </a:extLst>
            </p:cNvPr>
            <p:cNvSpPr/>
            <p:nvPr/>
          </p:nvSpPr>
          <p:spPr>
            <a:xfrm>
              <a:off x="9812213" y="6442805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1E10F61A-3685-26EC-1CBF-B014D99F463F}"/>
                </a:ext>
              </a:extLst>
            </p:cNvPr>
            <p:cNvSpPr/>
            <p:nvPr/>
          </p:nvSpPr>
          <p:spPr>
            <a:xfrm>
              <a:off x="9343361" y="6463041"/>
              <a:ext cx="13280" cy="2403"/>
            </a:xfrm>
            <a:custGeom>
              <a:avLst/>
              <a:gdLst>
                <a:gd name="connsiteX0" fmla="*/ 0 w 13280"/>
                <a:gd name="connsiteY0" fmla="*/ 1011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FC27E8D7-F55D-BDC5-8E62-2291AA8E75FE}"/>
                </a:ext>
              </a:extLst>
            </p:cNvPr>
            <p:cNvSpPr/>
            <p:nvPr/>
          </p:nvSpPr>
          <p:spPr>
            <a:xfrm>
              <a:off x="10211502" y="6466203"/>
              <a:ext cx="13279" cy="2419"/>
            </a:xfrm>
            <a:custGeom>
              <a:avLst/>
              <a:gdLst>
                <a:gd name="connsiteX0" fmla="*/ 0 w 13279"/>
                <a:gd name="connsiteY0" fmla="*/ 1264 h 2419"/>
                <a:gd name="connsiteX1" fmla="*/ 6577 w 13279"/>
                <a:gd name="connsiteY1" fmla="*/ 2403 h 2419"/>
                <a:gd name="connsiteX2" fmla="*/ 13280 w 13279"/>
                <a:gd name="connsiteY2" fmla="*/ 1138 h 2419"/>
                <a:gd name="connsiteX3" fmla="*/ 6577 w 13279"/>
                <a:gd name="connsiteY3" fmla="*/ 0 h 2419"/>
                <a:gd name="connsiteX4" fmla="*/ 0 w 13279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4"/>
                  </a:moveTo>
                  <a:cubicBezTo>
                    <a:pt x="0" y="1897"/>
                    <a:pt x="2910" y="2529"/>
                    <a:pt x="6577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969F18FC-DF38-7895-1D74-D87220C3497C}"/>
                </a:ext>
              </a:extLst>
            </p:cNvPr>
            <p:cNvSpPr/>
            <p:nvPr/>
          </p:nvSpPr>
          <p:spPr>
            <a:xfrm>
              <a:off x="9347661" y="6420671"/>
              <a:ext cx="52994" cy="4988"/>
            </a:xfrm>
            <a:custGeom>
              <a:avLst/>
              <a:gdLst>
                <a:gd name="connsiteX0" fmla="*/ 127 w 52994"/>
                <a:gd name="connsiteY0" fmla="*/ 127 h 4988"/>
                <a:gd name="connsiteX1" fmla="*/ 8854 w 52994"/>
                <a:gd name="connsiteY1" fmla="*/ 2656 h 4988"/>
                <a:gd name="connsiteX2" fmla="*/ 35287 w 52994"/>
                <a:gd name="connsiteY2" fmla="*/ 4933 h 4988"/>
                <a:gd name="connsiteX3" fmla="*/ 52994 w 52994"/>
                <a:gd name="connsiteY3" fmla="*/ 3415 h 4988"/>
                <a:gd name="connsiteX4" fmla="*/ 52994 w 52994"/>
                <a:gd name="connsiteY4" fmla="*/ 1518 h 4988"/>
                <a:gd name="connsiteX5" fmla="*/ 26560 w 52994"/>
                <a:gd name="connsiteY5" fmla="*/ 506 h 4988"/>
                <a:gd name="connsiteX6" fmla="*/ 7842 w 52994"/>
                <a:gd name="connsiteY6" fmla="*/ 0 h 4988"/>
                <a:gd name="connsiteX7" fmla="*/ 0 w 52994"/>
                <a:gd name="connsiteY7" fmla="*/ 127 h 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94" h="4988">
                  <a:moveTo>
                    <a:pt x="127" y="127"/>
                  </a:moveTo>
                  <a:cubicBezTo>
                    <a:pt x="127" y="127"/>
                    <a:pt x="4047" y="1644"/>
                    <a:pt x="8854" y="2656"/>
                  </a:cubicBezTo>
                  <a:cubicBezTo>
                    <a:pt x="13660" y="3668"/>
                    <a:pt x="25549" y="4680"/>
                    <a:pt x="35287" y="4933"/>
                  </a:cubicBezTo>
                  <a:cubicBezTo>
                    <a:pt x="45026" y="5186"/>
                    <a:pt x="52994" y="4553"/>
                    <a:pt x="52994" y="3415"/>
                  </a:cubicBezTo>
                  <a:lnTo>
                    <a:pt x="52994" y="1518"/>
                  </a:lnTo>
                  <a:cubicBezTo>
                    <a:pt x="52994" y="1518"/>
                    <a:pt x="26560" y="506"/>
                    <a:pt x="26560" y="506"/>
                  </a:cubicBezTo>
                  <a:cubicBezTo>
                    <a:pt x="19225" y="253"/>
                    <a:pt x="12648" y="127"/>
                    <a:pt x="7842" y="0"/>
                  </a:cubicBezTo>
                  <a:cubicBezTo>
                    <a:pt x="3035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48F00F37-DFD6-8E7B-F3A6-BB067F7093DF}"/>
                </a:ext>
              </a:extLst>
            </p:cNvPr>
            <p:cNvSpPr/>
            <p:nvPr/>
          </p:nvSpPr>
          <p:spPr>
            <a:xfrm>
              <a:off x="9839026" y="6421304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0EED8455-98BA-A2C4-73E9-22A0F1201157}"/>
                </a:ext>
              </a:extLst>
            </p:cNvPr>
            <p:cNvSpPr/>
            <p:nvPr/>
          </p:nvSpPr>
          <p:spPr>
            <a:xfrm>
              <a:off x="9369795" y="6463674"/>
              <a:ext cx="27951" cy="5438"/>
            </a:xfrm>
            <a:custGeom>
              <a:avLst/>
              <a:gdLst>
                <a:gd name="connsiteX0" fmla="*/ 0 w 27951"/>
                <a:gd name="connsiteY0" fmla="*/ 2277 h 5438"/>
                <a:gd name="connsiteX1" fmla="*/ 0 w 27951"/>
                <a:gd name="connsiteY1" fmla="*/ 4680 h 5438"/>
                <a:gd name="connsiteX2" fmla="*/ 13912 w 27951"/>
                <a:gd name="connsiteY2" fmla="*/ 5059 h 5438"/>
                <a:gd name="connsiteX3" fmla="*/ 27952 w 27951"/>
                <a:gd name="connsiteY3" fmla="*/ 5438 h 5438"/>
                <a:gd name="connsiteX4" fmla="*/ 19857 w 27951"/>
                <a:gd name="connsiteY4" fmla="*/ 2782 h 5438"/>
                <a:gd name="connsiteX5" fmla="*/ 5945 w 27951"/>
                <a:gd name="connsiteY5" fmla="*/ 0 h 5438"/>
                <a:gd name="connsiteX6" fmla="*/ 0 w 27951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51" h="5438">
                  <a:moveTo>
                    <a:pt x="0" y="2277"/>
                  </a:moveTo>
                  <a:lnTo>
                    <a:pt x="0" y="4680"/>
                  </a:lnTo>
                  <a:cubicBezTo>
                    <a:pt x="0" y="4680"/>
                    <a:pt x="13912" y="5059"/>
                    <a:pt x="13912" y="5059"/>
                  </a:cubicBezTo>
                  <a:lnTo>
                    <a:pt x="27952" y="5438"/>
                  </a:lnTo>
                  <a:lnTo>
                    <a:pt x="19857" y="2782"/>
                  </a:lnTo>
                  <a:cubicBezTo>
                    <a:pt x="15304" y="1391"/>
                    <a:pt x="9107" y="127"/>
                    <a:pt x="5945" y="0"/>
                  </a:cubicBezTo>
                  <a:cubicBezTo>
                    <a:pt x="2656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5D6268BC-50F4-C3C4-21FC-2FEB99A68A82}"/>
                </a:ext>
              </a:extLst>
            </p:cNvPr>
            <p:cNvSpPr/>
            <p:nvPr/>
          </p:nvSpPr>
          <p:spPr>
            <a:xfrm>
              <a:off x="9369289" y="6444196"/>
              <a:ext cx="35413" cy="3667"/>
            </a:xfrm>
            <a:custGeom>
              <a:avLst/>
              <a:gdLst>
                <a:gd name="connsiteX0" fmla="*/ 8853 w 35413"/>
                <a:gd name="connsiteY0" fmla="*/ 1391 h 3667"/>
                <a:gd name="connsiteX1" fmla="*/ 0 w 35413"/>
                <a:gd name="connsiteY1" fmla="*/ 2909 h 3667"/>
                <a:gd name="connsiteX2" fmla="*/ 17706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897 h 3667"/>
                <a:gd name="connsiteX5" fmla="*/ 17706 w 35413"/>
                <a:gd name="connsiteY5" fmla="*/ 0 h 3667"/>
                <a:gd name="connsiteX6" fmla="*/ 8853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3" y="1391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83211505-5B75-E948-8B4D-BD7833C8ED6A}"/>
                </a:ext>
              </a:extLst>
            </p:cNvPr>
            <p:cNvSpPr/>
            <p:nvPr/>
          </p:nvSpPr>
          <p:spPr>
            <a:xfrm>
              <a:off x="9387122" y="6435343"/>
              <a:ext cx="41358" cy="5197"/>
            </a:xfrm>
            <a:custGeom>
              <a:avLst/>
              <a:gdLst>
                <a:gd name="connsiteX0" fmla="*/ 0 w 41358"/>
                <a:gd name="connsiteY0" fmla="*/ 2403 h 5197"/>
                <a:gd name="connsiteX1" fmla="*/ 12395 w 41358"/>
                <a:gd name="connsiteY1" fmla="*/ 5186 h 5197"/>
                <a:gd name="connsiteX2" fmla="*/ 33137 w 41358"/>
                <a:gd name="connsiteY2" fmla="*/ 3289 h 5197"/>
                <a:gd name="connsiteX3" fmla="*/ 41358 w 41358"/>
                <a:gd name="connsiteY3" fmla="*/ 1012 h 5197"/>
                <a:gd name="connsiteX4" fmla="*/ 20742 w 41358"/>
                <a:gd name="connsiteY4" fmla="*/ 506 h 5197"/>
                <a:gd name="connsiteX5" fmla="*/ 127 w 41358"/>
                <a:gd name="connsiteY5" fmla="*/ 0 h 5197"/>
                <a:gd name="connsiteX6" fmla="*/ 127 w 41358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197">
                  <a:moveTo>
                    <a:pt x="0" y="2403"/>
                  </a:moveTo>
                  <a:cubicBezTo>
                    <a:pt x="0" y="3668"/>
                    <a:pt x="5565" y="4933"/>
                    <a:pt x="12395" y="5186"/>
                  </a:cubicBezTo>
                  <a:cubicBezTo>
                    <a:pt x="19225" y="5312"/>
                    <a:pt x="28584" y="4427"/>
                    <a:pt x="33137" y="3289"/>
                  </a:cubicBezTo>
                  <a:lnTo>
                    <a:pt x="41358" y="1012"/>
                  </a:lnTo>
                  <a:lnTo>
                    <a:pt x="20742" y="506"/>
                  </a:ln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CFA3B357-1C87-E2D1-C8DE-F1056DB409E1}"/>
                </a:ext>
              </a:extLst>
            </p:cNvPr>
            <p:cNvSpPr/>
            <p:nvPr/>
          </p:nvSpPr>
          <p:spPr>
            <a:xfrm>
              <a:off x="9878740" y="6426742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4668A085-3C6A-7DB2-23B4-B9F66209D4E1}"/>
                </a:ext>
              </a:extLst>
            </p:cNvPr>
            <p:cNvSpPr/>
            <p:nvPr/>
          </p:nvSpPr>
          <p:spPr>
            <a:xfrm>
              <a:off x="9413050" y="6418521"/>
              <a:ext cx="47429" cy="6703"/>
            </a:xfrm>
            <a:custGeom>
              <a:avLst/>
              <a:gdLst>
                <a:gd name="connsiteX0" fmla="*/ 7463 w 47429"/>
                <a:gd name="connsiteY0" fmla="*/ 1138 h 6703"/>
                <a:gd name="connsiteX1" fmla="*/ 0 w 47429"/>
                <a:gd name="connsiteY1" fmla="*/ 2277 h 6703"/>
                <a:gd name="connsiteX2" fmla="*/ 23651 w 47429"/>
                <a:gd name="connsiteY2" fmla="*/ 4553 h 6703"/>
                <a:gd name="connsiteX3" fmla="*/ 47429 w 47429"/>
                <a:gd name="connsiteY3" fmla="*/ 6703 h 6703"/>
                <a:gd name="connsiteX4" fmla="*/ 31114 w 47429"/>
                <a:gd name="connsiteY4" fmla="*/ 3289 h 6703"/>
                <a:gd name="connsiteX5" fmla="*/ 14798 w 47429"/>
                <a:gd name="connsiteY5" fmla="*/ 0 h 6703"/>
                <a:gd name="connsiteX6" fmla="*/ 7463 w 47429"/>
                <a:gd name="connsiteY6" fmla="*/ 1138 h 6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9" h="6703">
                  <a:moveTo>
                    <a:pt x="7463" y="1138"/>
                  </a:moveTo>
                  <a:lnTo>
                    <a:pt x="0" y="2277"/>
                  </a:lnTo>
                  <a:lnTo>
                    <a:pt x="23651" y="4553"/>
                  </a:lnTo>
                  <a:lnTo>
                    <a:pt x="47429" y="6703"/>
                  </a:lnTo>
                  <a:lnTo>
                    <a:pt x="31114" y="3289"/>
                  </a:lnTo>
                  <a:lnTo>
                    <a:pt x="14798" y="0"/>
                  </a:lnTo>
                  <a:lnTo>
                    <a:pt x="7463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D291E76F-A283-7C74-657E-39404A991B31}"/>
                </a:ext>
              </a:extLst>
            </p:cNvPr>
            <p:cNvSpPr/>
            <p:nvPr/>
          </p:nvSpPr>
          <p:spPr>
            <a:xfrm>
              <a:off x="9914153" y="6414221"/>
              <a:ext cx="35287" cy="3414"/>
            </a:xfrm>
            <a:custGeom>
              <a:avLst/>
              <a:gdLst>
                <a:gd name="connsiteX0" fmla="*/ 8854 w 35287"/>
                <a:gd name="connsiteY0" fmla="*/ 1518 h 3414"/>
                <a:gd name="connsiteX1" fmla="*/ 0 w 35287"/>
                <a:gd name="connsiteY1" fmla="*/ 3162 h 3414"/>
                <a:gd name="connsiteX2" fmla="*/ 17581 w 35287"/>
                <a:gd name="connsiteY2" fmla="*/ 3288 h 3414"/>
                <a:gd name="connsiteX3" fmla="*/ 35288 w 35287"/>
                <a:gd name="connsiteY3" fmla="*/ 3415 h 3414"/>
                <a:gd name="connsiteX4" fmla="*/ 26434 w 35287"/>
                <a:gd name="connsiteY4" fmla="*/ 1770 h 3414"/>
                <a:gd name="connsiteX5" fmla="*/ 17581 w 35287"/>
                <a:gd name="connsiteY5" fmla="*/ 0 h 3414"/>
                <a:gd name="connsiteX6" fmla="*/ 8854 w 35287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4">
                  <a:moveTo>
                    <a:pt x="8854" y="1518"/>
                  </a:moveTo>
                  <a:lnTo>
                    <a:pt x="0" y="3162"/>
                  </a:lnTo>
                  <a:lnTo>
                    <a:pt x="17581" y="3288"/>
                  </a:lnTo>
                  <a:lnTo>
                    <a:pt x="35288" y="3415"/>
                  </a:lnTo>
                  <a:lnTo>
                    <a:pt x="26434" y="1770"/>
                  </a:lnTo>
                  <a:lnTo>
                    <a:pt x="17581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6BED51BB-B0A6-297D-1DA7-B2138944CECC}"/>
                </a:ext>
              </a:extLst>
            </p:cNvPr>
            <p:cNvSpPr/>
            <p:nvPr/>
          </p:nvSpPr>
          <p:spPr>
            <a:xfrm>
              <a:off x="9618070" y="6447611"/>
              <a:ext cx="49409" cy="10314"/>
            </a:xfrm>
            <a:custGeom>
              <a:avLst/>
              <a:gdLst>
                <a:gd name="connsiteX0" fmla="*/ 17454 w 49409"/>
                <a:gd name="connsiteY0" fmla="*/ 3542 h 10314"/>
                <a:gd name="connsiteX1" fmla="*/ 0 w 49409"/>
                <a:gd name="connsiteY1" fmla="*/ 6956 h 10314"/>
                <a:gd name="connsiteX2" fmla="*/ 22007 w 49409"/>
                <a:gd name="connsiteY2" fmla="*/ 8980 h 10314"/>
                <a:gd name="connsiteX3" fmla="*/ 48314 w 49409"/>
                <a:gd name="connsiteY3" fmla="*/ 10118 h 10314"/>
                <a:gd name="connsiteX4" fmla="*/ 44014 w 49409"/>
                <a:gd name="connsiteY4" fmla="*/ 4680 h 10314"/>
                <a:gd name="connsiteX5" fmla="*/ 35160 w 49409"/>
                <a:gd name="connsiteY5" fmla="*/ 0 h 10314"/>
                <a:gd name="connsiteX6" fmla="*/ 17581 w 49409"/>
                <a:gd name="connsiteY6" fmla="*/ 34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09" h="10314">
                  <a:moveTo>
                    <a:pt x="17454" y="3542"/>
                  </a:moveTo>
                  <a:lnTo>
                    <a:pt x="0" y="6956"/>
                  </a:lnTo>
                  <a:lnTo>
                    <a:pt x="22007" y="8980"/>
                  </a:lnTo>
                  <a:cubicBezTo>
                    <a:pt x="34022" y="10118"/>
                    <a:pt x="45911" y="10624"/>
                    <a:pt x="48314" y="10118"/>
                  </a:cubicBezTo>
                  <a:cubicBezTo>
                    <a:pt x="50844" y="9612"/>
                    <a:pt x="48820" y="7209"/>
                    <a:pt x="44014" y="4680"/>
                  </a:cubicBezTo>
                  <a:lnTo>
                    <a:pt x="35160" y="0"/>
                  </a:lnTo>
                  <a:lnTo>
                    <a:pt x="17581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DD25F603-39FF-7C5A-6706-45D671B372A1}"/>
                </a:ext>
              </a:extLst>
            </p:cNvPr>
            <p:cNvSpPr/>
            <p:nvPr/>
          </p:nvSpPr>
          <p:spPr>
            <a:xfrm>
              <a:off x="9453523" y="6436987"/>
              <a:ext cx="30481" cy="6197"/>
            </a:xfrm>
            <a:custGeom>
              <a:avLst/>
              <a:gdLst>
                <a:gd name="connsiteX0" fmla="*/ 0 w 30481"/>
                <a:gd name="connsiteY0" fmla="*/ 1012 h 6197"/>
                <a:gd name="connsiteX1" fmla="*/ 15177 w 30481"/>
                <a:gd name="connsiteY1" fmla="*/ 4174 h 6197"/>
                <a:gd name="connsiteX2" fmla="*/ 30481 w 30481"/>
                <a:gd name="connsiteY2" fmla="*/ 6198 h 6197"/>
                <a:gd name="connsiteX3" fmla="*/ 21122 w 30481"/>
                <a:gd name="connsiteY3" fmla="*/ 3162 h 6197"/>
                <a:gd name="connsiteX4" fmla="*/ 5945 w 30481"/>
                <a:gd name="connsiteY4" fmla="*/ 0 h 6197"/>
                <a:gd name="connsiteX5" fmla="*/ 0 w 30481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6197">
                  <a:moveTo>
                    <a:pt x="0" y="1012"/>
                  </a:moveTo>
                  <a:cubicBezTo>
                    <a:pt x="0" y="1012"/>
                    <a:pt x="6830" y="3036"/>
                    <a:pt x="15177" y="4174"/>
                  </a:cubicBezTo>
                  <a:lnTo>
                    <a:pt x="30481" y="6198"/>
                  </a:lnTo>
                  <a:lnTo>
                    <a:pt x="21122" y="3162"/>
                  </a:lnTo>
                  <a:cubicBezTo>
                    <a:pt x="15936" y="1518"/>
                    <a:pt x="9107" y="127"/>
                    <a:pt x="5945" y="0"/>
                  </a:cubicBezTo>
                  <a:cubicBezTo>
                    <a:pt x="2656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511B904C-E19A-4C9E-C96B-E2A8BA2844B0}"/>
                </a:ext>
              </a:extLst>
            </p:cNvPr>
            <p:cNvSpPr/>
            <p:nvPr/>
          </p:nvSpPr>
          <p:spPr>
            <a:xfrm>
              <a:off x="9471609" y="6460638"/>
              <a:ext cx="35287" cy="3667"/>
            </a:xfrm>
            <a:custGeom>
              <a:avLst/>
              <a:gdLst>
                <a:gd name="connsiteX0" fmla="*/ 8854 w 35287"/>
                <a:gd name="connsiteY0" fmla="*/ 1391 h 3667"/>
                <a:gd name="connsiteX1" fmla="*/ 0 w 35287"/>
                <a:gd name="connsiteY1" fmla="*/ 2782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391"/>
                  </a:moveTo>
                  <a:lnTo>
                    <a:pt x="0" y="2782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D3EA58E9-DC07-E400-D4DF-749E90A5CE90}"/>
                </a:ext>
              </a:extLst>
            </p:cNvPr>
            <p:cNvSpPr/>
            <p:nvPr/>
          </p:nvSpPr>
          <p:spPr>
            <a:xfrm>
              <a:off x="9488936" y="6470377"/>
              <a:ext cx="17833" cy="6450"/>
            </a:xfrm>
            <a:custGeom>
              <a:avLst/>
              <a:gdLst>
                <a:gd name="connsiteX0" fmla="*/ 0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542 h 6450"/>
                <a:gd name="connsiteX4" fmla="*/ 8854 w 17833"/>
                <a:gd name="connsiteY4" fmla="*/ 1771 h 6450"/>
                <a:gd name="connsiteX5" fmla="*/ 127 w 17833"/>
                <a:gd name="connsiteY5" fmla="*/ 0 h 6450"/>
                <a:gd name="connsiteX6" fmla="*/ 0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0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542"/>
                  </a:lnTo>
                  <a:lnTo>
                    <a:pt x="8854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16DF463D-828C-6A6A-58E5-3FC70CA345AA}"/>
                </a:ext>
              </a:extLst>
            </p:cNvPr>
            <p:cNvSpPr/>
            <p:nvPr/>
          </p:nvSpPr>
          <p:spPr>
            <a:xfrm>
              <a:off x="9791597" y="6459626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6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B169E45B-255D-0C58-CF31-3653A974A088}"/>
                </a:ext>
              </a:extLst>
            </p:cNvPr>
            <p:cNvSpPr/>
            <p:nvPr/>
          </p:nvSpPr>
          <p:spPr>
            <a:xfrm>
              <a:off x="9323884" y="645330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5C7ECEB0-7021-556E-2982-980475EBB490}"/>
                </a:ext>
              </a:extLst>
            </p:cNvPr>
            <p:cNvSpPr/>
            <p:nvPr/>
          </p:nvSpPr>
          <p:spPr>
            <a:xfrm>
              <a:off x="9805003" y="645494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A38CF68-D61F-B313-994E-45AF6D6D1325}"/>
                </a:ext>
              </a:extLst>
            </p:cNvPr>
            <p:cNvSpPr/>
            <p:nvPr/>
          </p:nvSpPr>
          <p:spPr>
            <a:xfrm>
              <a:off x="9345764" y="6460765"/>
              <a:ext cx="50844" cy="3414"/>
            </a:xfrm>
            <a:custGeom>
              <a:avLst/>
              <a:gdLst>
                <a:gd name="connsiteX0" fmla="*/ 7968 w 50844"/>
                <a:gd name="connsiteY0" fmla="*/ 1264 h 3414"/>
                <a:gd name="connsiteX1" fmla="*/ 0 w 50844"/>
                <a:gd name="connsiteY1" fmla="*/ 2529 h 3414"/>
                <a:gd name="connsiteX2" fmla="*/ 25422 w 50844"/>
                <a:gd name="connsiteY2" fmla="*/ 3035 h 3414"/>
                <a:gd name="connsiteX3" fmla="*/ 50844 w 50844"/>
                <a:gd name="connsiteY3" fmla="*/ 3414 h 3414"/>
                <a:gd name="connsiteX4" fmla="*/ 33517 w 50844"/>
                <a:gd name="connsiteY4" fmla="*/ 1770 h 3414"/>
                <a:gd name="connsiteX5" fmla="*/ 16063 w 50844"/>
                <a:gd name="connsiteY5" fmla="*/ 0 h 3414"/>
                <a:gd name="connsiteX6" fmla="*/ 7968 w 50844"/>
                <a:gd name="connsiteY6" fmla="*/ 126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414">
                  <a:moveTo>
                    <a:pt x="7968" y="1264"/>
                  </a:moveTo>
                  <a:lnTo>
                    <a:pt x="0" y="2529"/>
                  </a:lnTo>
                  <a:lnTo>
                    <a:pt x="25422" y="3035"/>
                  </a:lnTo>
                  <a:lnTo>
                    <a:pt x="50844" y="3414"/>
                  </a:lnTo>
                  <a:lnTo>
                    <a:pt x="33517" y="1770"/>
                  </a:lnTo>
                  <a:lnTo>
                    <a:pt x="16063" y="0"/>
                  </a:lnTo>
                  <a:lnTo>
                    <a:pt x="7968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F734CCD4-AE37-AF75-C02A-1A35B9E8C9A4}"/>
                </a:ext>
              </a:extLst>
            </p:cNvPr>
            <p:cNvSpPr/>
            <p:nvPr/>
          </p:nvSpPr>
          <p:spPr>
            <a:xfrm>
              <a:off x="9601707" y="6468609"/>
              <a:ext cx="19398" cy="2568"/>
            </a:xfrm>
            <a:custGeom>
              <a:avLst/>
              <a:gdLst>
                <a:gd name="connsiteX0" fmla="*/ 19398 w 19398"/>
                <a:gd name="connsiteY0" fmla="*/ 2527 h 2568"/>
                <a:gd name="connsiteX1" fmla="*/ 19398 w 19398"/>
                <a:gd name="connsiteY1" fmla="*/ 377 h 2568"/>
                <a:gd name="connsiteX2" fmla="*/ 19398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8" y="2527"/>
                  </a:moveTo>
                  <a:cubicBezTo>
                    <a:pt x="-6529" y="3033"/>
                    <a:pt x="-6403" y="-1267"/>
                    <a:pt x="19398" y="377"/>
                  </a:cubicBezTo>
                  <a:lnTo>
                    <a:pt x="19398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0C4CCF37-A15A-FC43-1B7B-027DA4B7B590}"/>
                </a:ext>
              </a:extLst>
            </p:cNvPr>
            <p:cNvSpPr/>
            <p:nvPr/>
          </p:nvSpPr>
          <p:spPr>
            <a:xfrm>
              <a:off x="9737336" y="6464938"/>
              <a:ext cx="55399" cy="3468"/>
            </a:xfrm>
            <a:custGeom>
              <a:avLst/>
              <a:gdLst>
                <a:gd name="connsiteX0" fmla="*/ 55272 w 55399"/>
                <a:gd name="connsiteY0" fmla="*/ 3035 h 3468"/>
                <a:gd name="connsiteX1" fmla="*/ 2026 w 55399"/>
                <a:gd name="connsiteY1" fmla="*/ 0 h 3468"/>
                <a:gd name="connsiteX2" fmla="*/ 55399 w 55399"/>
                <a:gd name="connsiteY2" fmla="*/ 885 h 3468"/>
                <a:gd name="connsiteX3" fmla="*/ 55399 w 55399"/>
                <a:gd name="connsiteY3" fmla="*/ 3035 h 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99" h="3468">
                  <a:moveTo>
                    <a:pt x="55272" y="3035"/>
                  </a:moveTo>
                  <a:cubicBezTo>
                    <a:pt x="37439" y="4174"/>
                    <a:pt x="-10369" y="3035"/>
                    <a:pt x="2026" y="0"/>
                  </a:cubicBezTo>
                  <a:cubicBezTo>
                    <a:pt x="29850" y="885"/>
                    <a:pt x="36807" y="-1011"/>
                    <a:pt x="55399" y="885"/>
                  </a:cubicBezTo>
                  <a:lnTo>
                    <a:pt x="55399" y="303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445DF555-D262-3863-71CC-23AFDBEBBF2A}"/>
                </a:ext>
              </a:extLst>
            </p:cNvPr>
            <p:cNvSpPr/>
            <p:nvPr/>
          </p:nvSpPr>
          <p:spPr>
            <a:xfrm>
              <a:off x="9856958" y="6450316"/>
              <a:ext cx="35820" cy="2049"/>
            </a:xfrm>
            <a:custGeom>
              <a:avLst/>
              <a:gdLst>
                <a:gd name="connsiteX0" fmla="*/ 280 w 35820"/>
                <a:gd name="connsiteY0" fmla="*/ 1975 h 2049"/>
                <a:gd name="connsiteX1" fmla="*/ 35820 w 35820"/>
                <a:gd name="connsiteY1" fmla="*/ 204 h 2049"/>
                <a:gd name="connsiteX2" fmla="*/ 280 w 35820"/>
                <a:gd name="connsiteY2" fmla="*/ 1975 h 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49">
                  <a:moveTo>
                    <a:pt x="280" y="1975"/>
                  </a:moveTo>
                  <a:cubicBezTo>
                    <a:pt x="-2249" y="78"/>
                    <a:pt x="12549" y="-302"/>
                    <a:pt x="35820" y="204"/>
                  </a:cubicBezTo>
                  <a:cubicBezTo>
                    <a:pt x="28106" y="1216"/>
                    <a:pt x="22541" y="2354"/>
                    <a:pt x="280" y="19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E422E591-1757-D076-1236-00ABEA8937EE}"/>
                </a:ext>
              </a:extLst>
            </p:cNvPr>
            <p:cNvSpPr/>
            <p:nvPr/>
          </p:nvSpPr>
          <p:spPr>
            <a:xfrm>
              <a:off x="9520303" y="6447542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8E436B3D-2B2C-4F40-47FB-AE81826BB712}"/>
                </a:ext>
              </a:extLst>
            </p:cNvPr>
            <p:cNvSpPr/>
            <p:nvPr/>
          </p:nvSpPr>
          <p:spPr>
            <a:xfrm>
              <a:off x="9520429" y="6442483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7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6D59A848-6D54-DCBD-7E1E-7C8F537CB7F3}"/>
                </a:ext>
              </a:extLst>
            </p:cNvPr>
            <p:cNvSpPr/>
            <p:nvPr/>
          </p:nvSpPr>
          <p:spPr>
            <a:xfrm>
              <a:off x="9344499" y="6457982"/>
              <a:ext cx="44899" cy="6577"/>
            </a:xfrm>
            <a:custGeom>
              <a:avLst/>
              <a:gdLst>
                <a:gd name="connsiteX0" fmla="*/ 6956 w 44899"/>
                <a:gd name="connsiteY0" fmla="*/ 1139 h 6577"/>
                <a:gd name="connsiteX1" fmla="*/ 0 w 44899"/>
                <a:gd name="connsiteY1" fmla="*/ 2277 h 6577"/>
                <a:gd name="connsiteX2" fmla="*/ 8727 w 44899"/>
                <a:gd name="connsiteY2" fmla="*/ 4047 h 6577"/>
                <a:gd name="connsiteX3" fmla="*/ 31240 w 44899"/>
                <a:gd name="connsiteY3" fmla="*/ 6197 h 6577"/>
                <a:gd name="connsiteX4" fmla="*/ 44899 w 44899"/>
                <a:gd name="connsiteY4" fmla="*/ 6577 h 6577"/>
                <a:gd name="connsiteX5" fmla="*/ 29343 w 44899"/>
                <a:gd name="connsiteY5" fmla="*/ 3289 h 6577"/>
                <a:gd name="connsiteX6" fmla="*/ 13660 w 44899"/>
                <a:gd name="connsiteY6" fmla="*/ 0 h 6577"/>
                <a:gd name="connsiteX7" fmla="*/ 6830 w 44899"/>
                <a:gd name="connsiteY7" fmla="*/ 1139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577">
                  <a:moveTo>
                    <a:pt x="6956" y="1139"/>
                  </a:moveTo>
                  <a:lnTo>
                    <a:pt x="0" y="2277"/>
                  </a:lnTo>
                  <a:lnTo>
                    <a:pt x="8727" y="4047"/>
                  </a:lnTo>
                  <a:cubicBezTo>
                    <a:pt x="13533" y="5059"/>
                    <a:pt x="23778" y="6071"/>
                    <a:pt x="31240" y="6197"/>
                  </a:cubicBezTo>
                  <a:lnTo>
                    <a:pt x="44899" y="6577"/>
                  </a:lnTo>
                  <a:lnTo>
                    <a:pt x="29343" y="3289"/>
                  </a:lnTo>
                  <a:lnTo>
                    <a:pt x="13660" y="0"/>
                  </a:lnTo>
                  <a:lnTo>
                    <a:pt x="683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F4069B92-827A-840B-C60C-8B6EAF842093}"/>
                </a:ext>
              </a:extLst>
            </p:cNvPr>
            <p:cNvSpPr/>
            <p:nvPr/>
          </p:nvSpPr>
          <p:spPr>
            <a:xfrm>
              <a:off x="9348800" y="6426210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6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DF5FA021-11AD-2963-7413-568E07EBF3EF}"/>
                </a:ext>
              </a:extLst>
            </p:cNvPr>
            <p:cNvSpPr/>
            <p:nvPr/>
          </p:nvSpPr>
          <p:spPr>
            <a:xfrm>
              <a:off x="9390943" y="6445536"/>
              <a:ext cx="33490" cy="11055"/>
            </a:xfrm>
            <a:custGeom>
              <a:avLst/>
              <a:gdLst>
                <a:gd name="connsiteX0" fmla="*/ 606 w 33490"/>
                <a:gd name="connsiteY0" fmla="*/ 51 h 11055"/>
                <a:gd name="connsiteX1" fmla="*/ 14645 w 33490"/>
                <a:gd name="connsiteY1" fmla="*/ 5869 h 11055"/>
                <a:gd name="connsiteX2" fmla="*/ 33364 w 33490"/>
                <a:gd name="connsiteY2" fmla="*/ 11055 h 11055"/>
                <a:gd name="connsiteX3" fmla="*/ 33364 w 33490"/>
                <a:gd name="connsiteY3" fmla="*/ 7135 h 11055"/>
                <a:gd name="connsiteX4" fmla="*/ 33490 w 33490"/>
                <a:gd name="connsiteY4" fmla="*/ 3214 h 11055"/>
                <a:gd name="connsiteX5" fmla="*/ 19451 w 33490"/>
                <a:gd name="connsiteY5" fmla="*/ 1316 h 11055"/>
                <a:gd name="connsiteX6" fmla="*/ 606 w 33490"/>
                <a:gd name="connsiteY6" fmla="*/ 178 h 1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55">
                  <a:moveTo>
                    <a:pt x="606" y="51"/>
                  </a:moveTo>
                  <a:cubicBezTo>
                    <a:pt x="-2050" y="431"/>
                    <a:pt x="4274" y="3087"/>
                    <a:pt x="14645" y="5869"/>
                  </a:cubicBezTo>
                  <a:lnTo>
                    <a:pt x="33364" y="11055"/>
                  </a:lnTo>
                  <a:lnTo>
                    <a:pt x="33364" y="7135"/>
                  </a:lnTo>
                  <a:cubicBezTo>
                    <a:pt x="33364" y="7135"/>
                    <a:pt x="33490" y="3214"/>
                    <a:pt x="33490" y="3214"/>
                  </a:cubicBezTo>
                  <a:lnTo>
                    <a:pt x="19451" y="1316"/>
                  </a:lnTo>
                  <a:cubicBezTo>
                    <a:pt x="11736" y="305"/>
                    <a:pt x="3262" y="-328"/>
                    <a:pt x="606" y="1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7163CE14-C21A-E13B-D70B-4B8A287060F2}"/>
                </a:ext>
              </a:extLst>
            </p:cNvPr>
            <p:cNvSpPr/>
            <p:nvPr/>
          </p:nvSpPr>
          <p:spPr>
            <a:xfrm>
              <a:off x="9389525" y="6414418"/>
              <a:ext cx="177953" cy="19280"/>
            </a:xfrm>
            <a:custGeom>
              <a:avLst/>
              <a:gdLst>
                <a:gd name="connsiteX0" fmla="*/ 7209 w 177953"/>
                <a:gd name="connsiteY0" fmla="*/ 3851 h 19280"/>
                <a:gd name="connsiteX1" fmla="*/ 0 w 177953"/>
                <a:gd name="connsiteY1" fmla="*/ 7013 h 19280"/>
                <a:gd name="connsiteX2" fmla="*/ 13407 w 177953"/>
                <a:gd name="connsiteY2" fmla="*/ 7392 h 19280"/>
                <a:gd name="connsiteX3" fmla="*/ 55144 w 177953"/>
                <a:gd name="connsiteY3" fmla="*/ 13210 h 19280"/>
                <a:gd name="connsiteX4" fmla="*/ 94985 w 177953"/>
                <a:gd name="connsiteY4" fmla="*/ 19028 h 19280"/>
                <a:gd name="connsiteX5" fmla="*/ 106494 w 177953"/>
                <a:gd name="connsiteY5" fmla="*/ 19281 h 19280"/>
                <a:gd name="connsiteX6" fmla="*/ 98779 w 177953"/>
                <a:gd name="connsiteY6" fmla="*/ 16878 h 19280"/>
                <a:gd name="connsiteX7" fmla="*/ 91190 w 177953"/>
                <a:gd name="connsiteY7" fmla="*/ 14475 h 19280"/>
                <a:gd name="connsiteX8" fmla="*/ 134572 w 177953"/>
                <a:gd name="connsiteY8" fmla="*/ 14728 h 19280"/>
                <a:gd name="connsiteX9" fmla="*/ 177954 w 177953"/>
                <a:gd name="connsiteY9" fmla="*/ 14980 h 19280"/>
                <a:gd name="connsiteX10" fmla="*/ 120659 w 177953"/>
                <a:gd name="connsiteY10" fmla="*/ 9542 h 19280"/>
                <a:gd name="connsiteX11" fmla="*/ 63365 w 177953"/>
                <a:gd name="connsiteY11" fmla="*/ 4103 h 19280"/>
                <a:gd name="connsiteX12" fmla="*/ 79554 w 177953"/>
                <a:gd name="connsiteY12" fmla="*/ 8024 h 19280"/>
                <a:gd name="connsiteX13" fmla="*/ 95743 w 177953"/>
                <a:gd name="connsiteY13" fmla="*/ 11945 h 19280"/>
                <a:gd name="connsiteX14" fmla="*/ 87017 w 177953"/>
                <a:gd name="connsiteY14" fmla="*/ 13336 h 19280"/>
                <a:gd name="connsiteX15" fmla="*/ 78416 w 177953"/>
                <a:gd name="connsiteY15" fmla="*/ 14728 h 19280"/>
                <a:gd name="connsiteX16" fmla="*/ 52362 w 177953"/>
                <a:gd name="connsiteY16" fmla="*/ 9036 h 19280"/>
                <a:gd name="connsiteX17" fmla="*/ 26308 w 177953"/>
                <a:gd name="connsiteY17" fmla="*/ 3345 h 19280"/>
                <a:gd name="connsiteX18" fmla="*/ 53626 w 177953"/>
                <a:gd name="connsiteY18" fmla="*/ 2459 h 19280"/>
                <a:gd name="connsiteX19" fmla="*/ 76013 w 177953"/>
                <a:gd name="connsiteY19" fmla="*/ 562 h 19280"/>
                <a:gd name="connsiteX20" fmla="*/ 42749 w 177953"/>
                <a:gd name="connsiteY20" fmla="*/ 183 h 19280"/>
                <a:gd name="connsiteX21" fmla="*/ 14419 w 177953"/>
                <a:gd name="connsiteY21" fmla="*/ 815 h 19280"/>
                <a:gd name="connsiteX22" fmla="*/ 7209 w 177953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9280">
                  <a:moveTo>
                    <a:pt x="7209" y="3851"/>
                  </a:moveTo>
                  <a:lnTo>
                    <a:pt x="0" y="7013"/>
                  </a:lnTo>
                  <a:lnTo>
                    <a:pt x="13407" y="7392"/>
                  </a:lnTo>
                  <a:cubicBezTo>
                    <a:pt x="20742" y="7518"/>
                    <a:pt x="39587" y="10175"/>
                    <a:pt x="55144" y="13210"/>
                  </a:cubicBezTo>
                  <a:cubicBezTo>
                    <a:pt x="70701" y="16245"/>
                    <a:pt x="88661" y="18901"/>
                    <a:pt x="94985" y="19028"/>
                  </a:cubicBezTo>
                  <a:lnTo>
                    <a:pt x="106494" y="19281"/>
                  </a:lnTo>
                  <a:lnTo>
                    <a:pt x="98779" y="16878"/>
                  </a:lnTo>
                  <a:lnTo>
                    <a:pt x="91190" y="14475"/>
                  </a:lnTo>
                  <a:lnTo>
                    <a:pt x="134572" y="14728"/>
                  </a:lnTo>
                  <a:lnTo>
                    <a:pt x="177954" y="14980"/>
                  </a:lnTo>
                  <a:lnTo>
                    <a:pt x="120659" y="9542"/>
                  </a:lnTo>
                  <a:lnTo>
                    <a:pt x="63365" y="4103"/>
                  </a:lnTo>
                  <a:lnTo>
                    <a:pt x="79554" y="8024"/>
                  </a:lnTo>
                  <a:lnTo>
                    <a:pt x="95743" y="11945"/>
                  </a:lnTo>
                  <a:lnTo>
                    <a:pt x="87017" y="13336"/>
                  </a:lnTo>
                  <a:lnTo>
                    <a:pt x="78416" y="14728"/>
                  </a:lnTo>
                  <a:lnTo>
                    <a:pt x="52362" y="9036"/>
                  </a:lnTo>
                  <a:lnTo>
                    <a:pt x="26308" y="3345"/>
                  </a:lnTo>
                  <a:lnTo>
                    <a:pt x="53626" y="2459"/>
                  </a:lnTo>
                  <a:cubicBezTo>
                    <a:pt x="68677" y="1953"/>
                    <a:pt x="78795" y="1068"/>
                    <a:pt x="76013" y="562"/>
                  </a:cubicBezTo>
                  <a:cubicBezTo>
                    <a:pt x="73357" y="56"/>
                    <a:pt x="58432" y="-197"/>
                    <a:pt x="42749" y="183"/>
                  </a:cubicBezTo>
                  <a:lnTo>
                    <a:pt x="14419" y="815"/>
                  </a:lnTo>
                  <a:lnTo>
                    <a:pt x="7209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A724FB84-E1EC-C2C9-DCDA-4122D43F2D51}"/>
                </a:ext>
              </a:extLst>
            </p:cNvPr>
            <p:cNvSpPr/>
            <p:nvPr/>
          </p:nvSpPr>
          <p:spPr>
            <a:xfrm>
              <a:off x="9403944" y="6456970"/>
              <a:ext cx="110667" cy="17453"/>
            </a:xfrm>
            <a:custGeom>
              <a:avLst/>
              <a:gdLst>
                <a:gd name="connsiteX0" fmla="*/ 25801 w 110667"/>
                <a:gd name="connsiteY0" fmla="*/ 12269 h 17453"/>
                <a:gd name="connsiteX1" fmla="*/ 0 w 110667"/>
                <a:gd name="connsiteY1" fmla="*/ 15431 h 17453"/>
                <a:gd name="connsiteX2" fmla="*/ 25801 w 110667"/>
                <a:gd name="connsiteY2" fmla="*/ 13660 h 17453"/>
                <a:gd name="connsiteX3" fmla="*/ 51729 w 110667"/>
                <a:gd name="connsiteY3" fmla="*/ 11889 h 17453"/>
                <a:gd name="connsiteX4" fmla="*/ 81198 w 110667"/>
                <a:gd name="connsiteY4" fmla="*/ 14672 h 17453"/>
                <a:gd name="connsiteX5" fmla="*/ 110668 w 110667"/>
                <a:gd name="connsiteY5" fmla="*/ 17454 h 17453"/>
                <a:gd name="connsiteX6" fmla="*/ 108518 w 110667"/>
                <a:gd name="connsiteY6" fmla="*/ 9107 h 17453"/>
                <a:gd name="connsiteX7" fmla="*/ 106367 w 110667"/>
                <a:gd name="connsiteY7" fmla="*/ 759 h 17453"/>
                <a:gd name="connsiteX8" fmla="*/ 89799 w 110667"/>
                <a:gd name="connsiteY8" fmla="*/ 380 h 17453"/>
                <a:gd name="connsiteX9" fmla="*/ 73230 w 110667"/>
                <a:gd name="connsiteY9" fmla="*/ 0 h 17453"/>
                <a:gd name="connsiteX10" fmla="*/ 73230 w 110667"/>
                <a:gd name="connsiteY10" fmla="*/ 4806 h 17453"/>
                <a:gd name="connsiteX11" fmla="*/ 72978 w 110667"/>
                <a:gd name="connsiteY11" fmla="*/ 9612 h 17453"/>
                <a:gd name="connsiteX12" fmla="*/ 62227 w 110667"/>
                <a:gd name="connsiteY12" fmla="*/ 9359 h 17453"/>
                <a:gd name="connsiteX13" fmla="*/ 25675 w 110667"/>
                <a:gd name="connsiteY13" fmla="*/ 12269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3">
                  <a:moveTo>
                    <a:pt x="25801" y="12269"/>
                  </a:moveTo>
                  <a:lnTo>
                    <a:pt x="0" y="15431"/>
                  </a:lnTo>
                  <a:lnTo>
                    <a:pt x="25801" y="13660"/>
                  </a:lnTo>
                  <a:lnTo>
                    <a:pt x="51729" y="11889"/>
                  </a:lnTo>
                  <a:lnTo>
                    <a:pt x="81198" y="14672"/>
                  </a:lnTo>
                  <a:lnTo>
                    <a:pt x="110668" y="17454"/>
                  </a:lnTo>
                  <a:lnTo>
                    <a:pt x="108518" y="9107"/>
                  </a:lnTo>
                  <a:lnTo>
                    <a:pt x="106367" y="759"/>
                  </a:lnTo>
                  <a:lnTo>
                    <a:pt x="89799" y="380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2"/>
                    <a:pt x="72978" y="9612"/>
                  </a:cubicBezTo>
                  <a:lnTo>
                    <a:pt x="62227" y="9359"/>
                  </a:lnTo>
                  <a:cubicBezTo>
                    <a:pt x="56408" y="9233"/>
                    <a:pt x="39967" y="10498"/>
                    <a:pt x="25675" y="1226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31C479A3-9088-D240-AC1C-0F34144B0792}"/>
                </a:ext>
              </a:extLst>
            </p:cNvPr>
            <p:cNvSpPr/>
            <p:nvPr/>
          </p:nvSpPr>
          <p:spPr>
            <a:xfrm>
              <a:off x="9414568" y="644647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5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5C6B1635-2217-122B-8F74-5324AB9F779B}"/>
                </a:ext>
              </a:extLst>
            </p:cNvPr>
            <p:cNvSpPr/>
            <p:nvPr/>
          </p:nvSpPr>
          <p:spPr>
            <a:xfrm>
              <a:off x="9423674" y="6433951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833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833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059A0E05-7943-467B-F1D4-CA7D601D1D1D}"/>
                </a:ext>
              </a:extLst>
            </p:cNvPr>
            <p:cNvSpPr/>
            <p:nvPr/>
          </p:nvSpPr>
          <p:spPr>
            <a:xfrm>
              <a:off x="9490707" y="6450141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26875A0D-7D11-6A3C-F143-D1CCD287D243}"/>
                </a:ext>
              </a:extLst>
            </p:cNvPr>
            <p:cNvSpPr/>
            <p:nvPr/>
          </p:nvSpPr>
          <p:spPr>
            <a:xfrm>
              <a:off x="9667776" y="645418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BA62900-5EEF-257D-73E3-3447CA2C1A77}"/>
                </a:ext>
              </a:extLst>
            </p:cNvPr>
            <p:cNvSpPr/>
            <p:nvPr/>
          </p:nvSpPr>
          <p:spPr>
            <a:xfrm>
              <a:off x="9530421" y="6451153"/>
              <a:ext cx="26559" cy="7209"/>
            </a:xfrm>
            <a:custGeom>
              <a:avLst/>
              <a:gdLst>
                <a:gd name="connsiteX0" fmla="*/ 0 w 26559"/>
                <a:gd name="connsiteY0" fmla="*/ 4806 h 7209"/>
                <a:gd name="connsiteX1" fmla="*/ 0 w 26559"/>
                <a:gd name="connsiteY1" fmla="*/ 7209 h 7209"/>
                <a:gd name="connsiteX2" fmla="*/ 13280 w 26559"/>
                <a:gd name="connsiteY2" fmla="*/ 6071 h 7209"/>
                <a:gd name="connsiteX3" fmla="*/ 26560 w 26559"/>
                <a:gd name="connsiteY3" fmla="*/ 2403 h 7209"/>
                <a:gd name="connsiteX4" fmla="*/ 26560 w 26559"/>
                <a:gd name="connsiteY4" fmla="*/ 0 h 7209"/>
                <a:gd name="connsiteX5" fmla="*/ 13280 w 26559"/>
                <a:gd name="connsiteY5" fmla="*/ 1138 h 7209"/>
                <a:gd name="connsiteX6" fmla="*/ 0 w 26559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3280" y="6071"/>
                    <a:pt x="13280" y="6071"/>
                  </a:cubicBezTo>
                  <a:cubicBezTo>
                    <a:pt x="20616" y="5438"/>
                    <a:pt x="26560" y="3794"/>
                    <a:pt x="26560" y="2403"/>
                  </a:cubicBezTo>
                  <a:lnTo>
                    <a:pt x="26560" y="0"/>
                  </a:lnTo>
                  <a:cubicBezTo>
                    <a:pt x="26560" y="0"/>
                    <a:pt x="13280" y="1138"/>
                    <a:pt x="13280" y="1138"/>
                  </a:cubicBezTo>
                  <a:cubicBezTo>
                    <a:pt x="5944" y="1770"/>
                    <a:pt x="0" y="3414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E83E9A2-10A5-034A-3294-DE3EBD56B1BB}"/>
                </a:ext>
              </a:extLst>
            </p:cNvPr>
            <p:cNvSpPr/>
            <p:nvPr/>
          </p:nvSpPr>
          <p:spPr>
            <a:xfrm>
              <a:off x="9621485" y="6439263"/>
              <a:ext cx="74874" cy="10371"/>
            </a:xfrm>
            <a:custGeom>
              <a:avLst/>
              <a:gdLst>
                <a:gd name="connsiteX0" fmla="*/ 0 w 74874"/>
                <a:gd name="connsiteY0" fmla="*/ 0 h 10371"/>
                <a:gd name="connsiteX1" fmla="*/ 5438 w 74874"/>
                <a:gd name="connsiteY1" fmla="*/ 1771 h 10371"/>
                <a:gd name="connsiteX2" fmla="*/ 17960 w 74874"/>
                <a:gd name="connsiteY2" fmla="*/ 5186 h 10371"/>
                <a:gd name="connsiteX3" fmla="*/ 49073 w 74874"/>
                <a:gd name="connsiteY3" fmla="*/ 10118 h 10371"/>
                <a:gd name="connsiteX4" fmla="*/ 62606 w 74874"/>
                <a:gd name="connsiteY4" fmla="*/ 10372 h 10371"/>
                <a:gd name="connsiteX5" fmla="*/ 68677 w 74874"/>
                <a:gd name="connsiteY5" fmla="*/ 6198 h 10371"/>
                <a:gd name="connsiteX6" fmla="*/ 74874 w 74874"/>
                <a:gd name="connsiteY6" fmla="*/ 2024 h 10371"/>
                <a:gd name="connsiteX7" fmla="*/ 37310 w 74874"/>
                <a:gd name="connsiteY7" fmla="*/ 759 h 10371"/>
                <a:gd name="connsiteX8" fmla="*/ 10877 w 74874"/>
                <a:gd name="connsiteY8" fmla="*/ 0 h 10371"/>
                <a:gd name="connsiteX9" fmla="*/ 2909 w 74874"/>
                <a:gd name="connsiteY9" fmla="*/ 0 h 10371"/>
                <a:gd name="connsiteX10" fmla="*/ 126 w 74874"/>
                <a:gd name="connsiteY10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74" h="10371">
                  <a:moveTo>
                    <a:pt x="0" y="0"/>
                  </a:moveTo>
                  <a:cubicBezTo>
                    <a:pt x="0" y="0"/>
                    <a:pt x="2150" y="759"/>
                    <a:pt x="5438" y="1771"/>
                  </a:cubicBezTo>
                  <a:cubicBezTo>
                    <a:pt x="8727" y="2656"/>
                    <a:pt x="13280" y="3921"/>
                    <a:pt x="17960" y="5186"/>
                  </a:cubicBezTo>
                  <a:cubicBezTo>
                    <a:pt x="27572" y="7715"/>
                    <a:pt x="41484" y="9865"/>
                    <a:pt x="49073" y="10118"/>
                  </a:cubicBezTo>
                  <a:lnTo>
                    <a:pt x="62606" y="10372"/>
                  </a:lnTo>
                  <a:lnTo>
                    <a:pt x="68677" y="6198"/>
                  </a:lnTo>
                  <a:lnTo>
                    <a:pt x="74874" y="2024"/>
                  </a:lnTo>
                  <a:lnTo>
                    <a:pt x="37310" y="759"/>
                  </a:lnTo>
                  <a:cubicBezTo>
                    <a:pt x="26940" y="506"/>
                    <a:pt x="17580" y="253"/>
                    <a:pt x="10877" y="0"/>
                  </a:cubicBezTo>
                  <a:cubicBezTo>
                    <a:pt x="7462" y="0"/>
                    <a:pt x="4806" y="0"/>
                    <a:pt x="2909" y="0"/>
                  </a:cubicBezTo>
                  <a:cubicBezTo>
                    <a:pt x="1011" y="0"/>
                    <a:pt x="0" y="0"/>
                    <a:pt x="126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AEE29AAA-2439-A307-EA26-291174CF734F}"/>
                </a:ext>
              </a:extLst>
            </p:cNvPr>
            <p:cNvSpPr/>
            <p:nvPr/>
          </p:nvSpPr>
          <p:spPr>
            <a:xfrm>
              <a:off x="9495893" y="6439643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6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126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858A9A0-2A46-6128-4D84-C56137A4C634}"/>
                </a:ext>
              </a:extLst>
            </p:cNvPr>
            <p:cNvSpPr/>
            <p:nvPr/>
          </p:nvSpPr>
          <p:spPr>
            <a:xfrm>
              <a:off x="9570261" y="6447105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3036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812DA59-DCDB-4E06-C0DD-A194915D3DA6}"/>
                </a:ext>
              </a:extLst>
            </p:cNvPr>
            <p:cNvSpPr/>
            <p:nvPr/>
          </p:nvSpPr>
          <p:spPr>
            <a:xfrm>
              <a:off x="9603019" y="6466836"/>
              <a:ext cx="47555" cy="5311"/>
            </a:xfrm>
            <a:custGeom>
              <a:avLst/>
              <a:gdLst>
                <a:gd name="connsiteX0" fmla="*/ 16442 w 47555"/>
                <a:gd name="connsiteY0" fmla="*/ 2656 h 5311"/>
                <a:gd name="connsiteX1" fmla="*/ 32758 w 47555"/>
                <a:gd name="connsiteY1" fmla="*/ 0 h 5311"/>
                <a:gd name="connsiteX2" fmla="*/ 40220 w 47555"/>
                <a:gd name="connsiteY2" fmla="*/ 1518 h 5311"/>
                <a:gd name="connsiteX3" fmla="*/ 47556 w 47555"/>
                <a:gd name="connsiteY3" fmla="*/ 3035 h 5311"/>
                <a:gd name="connsiteX4" fmla="*/ 23778 w 47555"/>
                <a:gd name="connsiteY4" fmla="*/ 4174 h 5311"/>
                <a:gd name="connsiteX5" fmla="*/ 0 w 47555"/>
                <a:gd name="connsiteY5" fmla="*/ 5312 h 5311"/>
                <a:gd name="connsiteX6" fmla="*/ 16442 w 47555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311">
                  <a:moveTo>
                    <a:pt x="16442" y="2656"/>
                  </a:moveTo>
                  <a:lnTo>
                    <a:pt x="32758" y="0"/>
                  </a:lnTo>
                  <a:lnTo>
                    <a:pt x="40220" y="1518"/>
                  </a:lnTo>
                  <a:lnTo>
                    <a:pt x="47556" y="3035"/>
                  </a:lnTo>
                  <a:lnTo>
                    <a:pt x="23778" y="4174"/>
                  </a:lnTo>
                  <a:lnTo>
                    <a:pt x="0" y="5312"/>
                  </a:lnTo>
                  <a:lnTo>
                    <a:pt x="1644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756C0AA6-1D40-D473-F08F-0AED370331D8}"/>
                </a:ext>
              </a:extLst>
            </p:cNvPr>
            <p:cNvSpPr/>
            <p:nvPr/>
          </p:nvSpPr>
          <p:spPr>
            <a:xfrm>
              <a:off x="9622117" y="6444702"/>
              <a:ext cx="71712" cy="9232"/>
            </a:xfrm>
            <a:custGeom>
              <a:avLst/>
              <a:gdLst>
                <a:gd name="connsiteX0" fmla="*/ 8347 w 71712"/>
                <a:gd name="connsiteY0" fmla="*/ 5438 h 9232"/>
                <a:gd name="connsiteX1" fmla="*/ 0 w 71712"/>
                <a:gd name="connsiteY1" fmla="*/ 9233 h 9232"/>
                <a:gd name="connsiteX2" fmla="*/ 24916 w 71712"/>
                <a:gd name="connsiteY2" fmla="*/ 5692 h 9232"/>
                <a:gd name="connsiteX3" fmla="*/ 49832 w 71712"/>
                <a:gd name="connsiteY3" fmla="*/ 2150 h 9232"/>
                <a:gd name="connsiteX4" fmla="*/ 60709 w 71712"/>
                <a:gd name="connsiteY4" fmla="*/ 4174 h 9232"/>
                <a:gd name="connsiteX5" fmla="*/ 71712 w 71712"/>
                <a:gd name="connsiteY5" fmla="*/ 6197 h 9232"/>
                <a:gd name="connsiteX6" fmla="*/ 62606 w 71712"/>
                <a:gd name="connsiteY6" fmla="*/ 3162 h 9232"/>
                <a:gd name="connsiteX7" fmla="*/ 53373 w 71712"/>
                <a:gd name="connsiteY7" fmla="*/ 0 h 9232"/>
                <a:gd name="connsiteX8" fmla="*/ 34908 w 71712"/>
                <a:gd name="connsiteY8" fmla="*/ 885 h 9232"/>
                <a:gd name="connsiteX9" fmla="*/ 8221 w 71712"/>
                <a:gd name="connsiteY9" fmla="*/ 5565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9232">
                  <a:moveTo>
                    <a:pt x="8347" y="5438"/>
                  </a:moveTo>
                  <a:lnTo>
                    <a:pt x="0" y="9233"/>
                  </a:lnTo>
                  <a:lnTo>
                    <a:pt x="24916" y="5692"/>
                  </a:lnTo>
                  <a:lnTo>
                    <a:pt x="49832" y="2150"/>
                  </a:lnTo>
                  <a:lnTo>
                    <a:pt x="60709" y="4174"/>
                  </a:lnTo>
                  <a:lnTo>
                    <a:pt x="71712" y="6197"/>
                  </a:lnTo>
                  <a:lnTo>
                    <a:pt x="62606" y="3162"/>
                  </a:lnTo>
                  <a:lnTo>
                    <a:pt x="53373" y="0"/>
                  </a:lnTo>
                  <a:lnTo>
                    <a:pt x="34908" y="885"/>
                  </a:lnTo>
                  <a:cubicBezTo>
                    <a:pt x="24789" y="1391"/>
                    <a:pt x="12648" y="3415"/>
                    <a:pt x="8221" y="55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1DA598D-F706-C398-DB5A-26CCE074F458}"/>
                </a:ext>
              </a:extLst>
            </p:cNvPr>
            <p:cNvSpPr/>
            <p:nvPr/>
          </p:nvSpPr>
          <p:spPr>
            <a:xfrm>
              <a:off x="9379506" y="6426946"/>
              <a:ext cx="35820" cy="2002"/>
            </a:xfrm>
            <a:custGeom>
              <a:avLst/>
              <a:gdLst>
                <a:gd name="connsiteX0" fmla="*/ 280 w 35820"/>
                <a:gd name="connsiteY0" fmla="*/ 1819 h 2002"/>
                <a:gd name="connsiteX1" fmla="*/ 35820 w 35820"/>
                <a:gd name="connsiteY1" fmla="*/ 428 h 2002"/>
                <a:gd name="connsiteX2" fmla="*/ 280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0" y="1819"/>
                  </a:moveTo>
                  <a:cubicBezTo>
                    <a:pt x="-2249" y="-204"/>
                    <a:pt x="12549" y="-331"/>
                    <a:pt x="35820" y="428"/>
                  </a:cubicBezTo>
                  <a:cubicBezTo>
                    <a:pt x="28106" y="1313"/>
                    <a:pt x="22414" y="2452"/>
                    <a:pt x="280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7CC6C3B5-9F6C-DEB5-6E83-91DFE76948B5}"/>
                </a:ext>
              </a:extLst>
            </p:cNvPr>
            <p:cNvSpPr/>
            <p:nvPr/>
          </p:nvSpPr>
          <p:spPr>
            <a:xfrm>
              <a:off x="9379661" y="6434894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9EF3CC4F-BF47-721A-B527-0BCF47F582D5}"/>
                </a:ext>
              </a:extLst>
            </p:cNvPr>
            <p:cNvSpPr/>
            <p:nvPr/>
          </p:nvSpPr>
          <p:spPr>
            <a:xfrm>
              <a:off x="9379786" y="6429835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7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1F67E2EC-8112-0A57-FE5D-F17DD18A9486}"/>
                </a:ext>
              </a:extLst>
            </p:cNvPr>
            <p:cNvSpPr/>
            <p:nvPr/>
          </p:nvSpPr>
          <p:spPr>
            <a:xfrm>
              <a:off x="9701419" y="6437839"/>
              <a:ext cx="107379" cy="22546"/>
            </a:xfrm>
            <a:custGeom>
              <a:avLst/>
              <a:gdLst>
                <a:gd name="connsiteX0" fmla="*/ 0 w 107379"/>
                <a:gd name="connsiteY0" fmla="*/ 4965 h 22546"/>
                <a:gd name="connsiteX1" fmla="*/ 7715 w 107379"/>
                <a:gd name="connsiteY1" fmla="*/ 6736 h 22546"/>
                <a:gd name="connsiteX2" fmla="*/ 26433 w 107379"/>
                <a:gd name="connsiteY2" fmla="*/ 9772 h 22546"/>
                <a:gd name="connsiteX3" fmla="*/ 52867 w 107379"/>
                <a:gd name="connsiteY3" fmla="*/ 13692 h 22546"/>
                <a:gd name="connsiteX4" fmla="*/ 52867 w 107379"/>
                <a:gd name="connsiteY4" fmla="*/ 16981 h 22546"/>
                <a:gd name="connsiteX5" fmla="*/ 52867 w 107379"/>
                <a:gd name="connsiteY5" fmla="*/ 20270 h 22546"/>
                <a:gd name="connsiteX6" fmla="*/ 36299 w 107379"/>
                <a:gd name="connsiteY6" fmla="*/ 18245 h 22546"/>
                <a:gd name="connsiteX7" fmla="*/ 19730 w 107379"/>
                <a:gd name="connsiteY7" fmla="*/ 16222 h 22546"/>
                <a:gd name="connsiteX8" fmla="*/ 34148 w 107379"/>
                <a:gd name="connsiteY8" fmla="*/ 19384 h 22546"/>
                <a:gd name="connsiteX9" fmla="*/ 48440 w 107379"/>
                <a:gd name="connsiteY9" fmla="*/ 22546 h 22546"/>
                <a:gd name="connsiteX10" fmla="*/ 69688 w 107379"/>
                <a:gd name="connsiteY10" fmla="*/ 21407 h 22546"/>
                <a:gd name="connsiteX11" fmla="*/ 90937 w 107379"/>
                <a:gd name="connsiteY11" fmla="*/ 20270 h 22546"/>
                <a:gd name="connsiteX12" fmla="*/ 84360 w 107379"/>
                <a:gd name="connsiteY12" fmla="*/ 16981 h 22546"/>
                <a:gd name="connsiteX13" fmla="*/ 77657 w 107379"/>
                <a:gd name="connsiteY13" fmla="*/ 13692 h 22546"/>
                <a:gd name="connsiteX14" fmla="*/ 92455 w 107379"/>
                <a:gd name="connsiteY14" fmla="*/ 12301 h 22546"/>
                <a:gd name="connsiteX15" fmla="*/ 107379 w 107379"/>
                <a:gd name="connsiteY15" fmla="*/ 10910 h 22546"/>
                <a:gd name="connsiteX16" fmla="*/ 92328 w 107379"/>
                <a:gd name="connsiteY16" fmla="*/ 7369 h 22546"/>
                <a:gd name="connsiteX17" fmla="*/ 77404 w 107379"/>
                <a:gd name="connsiteY17" fmla="*/ 3827 h 22546"/>
                <a:gd name="connsiteX18" fmla="*/ 86384 w 107379"/>
                <a:gd name="connsiteY18" fmla="*/ 792 h 22546"/>
                <a:gd name="connsiteX19" fmla="*/ 70447 w 107379"/>
                <a:gd name="connsiteY19" fmla="*/ 2942 h 22546"/>
                <a:gd name="connsiteX20" fmla="*/ 45405 w 107379"/>
                <a:gd name="connsiteY20" fmla="*/ 8127 h 22546"/>
                <a:gd name="connsiteX21" fmla="*/ 22766 w 107379"/>
                <a:gd name="connsiteY21" fmla="*/ 6104 h 22546"/>
                <a:gd name="connsiteX22" fmla="*/ 126 w 107379"/>
                <a:gd name="connsiteY22" fmla="*/ 5092 h 2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2546">
                  <a:moveTo>
                    <a:pt x="0" y="4965"/>
                  </a:moveTo>
                  <a:cubicBezTo>
                    <a:pt x="0" y="4965"/>
                    <a:pt x="2909" y="5851"/>
                    <a:pt x="7715" y="6736"/>
                  </a:cubicBezTo>
                  <a:cubicBezTo>
                    <a:pt x="12648" y="7622"/>
                    <a:pt x="19351" y="8633"/>
                    <a:pt x="26433" y="9772"/>
                  </a:cubicBezTo>
                  <a:lnTo>
                    <a:pt x="52867" y="13692"/>
                  </a:lnTo>
                  <a:lnTo>
                    <a:pt x="52867" y="16981"/>
                  </a:lnTo>
                  <a:cubicBezTo>
                    <a:pt x="52867" y="16981"/>
                    <a:pt x="52867" y="20270"/>
                    <a:pt x="52867" y="20270"/>
                  </a:cubicBezTo>
                  <a:lnTo>
                    <a:pt x="36299" y="18245"/>
                  </a:lnTo>
                  <a:lnTo>
                    <a:pt x="19730" y="16222"/>
                  </a:lnTo>
                  <a:lnTo>
                    <a:pt x="34148" y="19384"/>
                  </a:lnTo>
                  <a:lnTo>
                    <a:pt x="48440" y="22546"/>
                  </a:lnTo>
                  <a:lnTo>
                    <a:pt x="69688" y="21407"/>
                  </a:lnTo>
                  <a:lnTo>
                    <a:pt x="90937" y="20270"/>
                  </a:lnTo>
                  <a:lnTo>
                    <a:pt x="84360" y="16981"/>
                  </a:lnTo>
                  <a:lnTo>
                    <a:pt x="77657" y="13692"/>
                  </a:lnTo>
                  <a:lnTo>
                    <a:pt x="92455" y="12301"/>
                  </a:lnTo>
                  <a:lnTo>
                    <a:pt x="107379" y="10910"/>
                  </a:lnTo>
                  <a:lnTo>
                    <a:pt x="92328" y="7369"/>
                  </a:lnTo>
                  <a:lnTo>
                    <a:pt x="77404" y="3827"/>
                  </a:lnTo>
                  <a:lnTo>
                    <a:pt x="86384" y="792"/>
                  </a:lnTo>
                  <a:cubicBezTo>
                    <a:pt x="91316" y="-852"/>
                    <a:pt x="84107" y="160"/>
                    <a:pt x="70447" y="2942"/>
                  </a:cubicBezTo>
                  <a:lnTo>
                    <a:pt x="45405" y="8127"/>
                  </a:lnTo>
                  <a:lnTo>
                    <a:pt x="22766" y="6104"/>
                  </a:lnTo>
                  <a:cubicBezTo>
                    <a:pt x="10245" y="4965"/>
                    <a:pt x="126" y="4586"/>
                    <a:pt x="126" y="50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AA847DB9-BFA2-F299-EF67-06E110B90592}"/>
                </a:ext>
              </a:extLst>
            </p:cNvPr>
            <p:cNvSpPr/>
            <p:nvPr/>
          </p:nvSpPr>
          <p:spPr>
            <a:xfrm>
              <a:off x="9648045" y="6462535"/>
              <a:ext cx="45152" cy="6323"/>
            </a:xfrm>
            <a:custGeom>
              <a:avLst/>
              <a:gdLst>
                <a:gd name="connsiteX0" fmla="*/ 6956 w 45152"/>
                <a:gd name="connsiteY0" fmla="*/ 1012 h 6323"/>
                <a:gd name="connsiteX1" fmla="*/ 0 w 45152"/>
                <a:gd name="connsiteY1" fmla="*/ 2151 h 6323"/>
                <a:gd name="connsiteX2" fmla="*/ 8854 w 45152"/>
                <a:gd name="connsiteY2" fmla="*/ 3921 h 6323"/>
                <a:gd name="connsiteX3" fmla="*/ 31493 w 45152"/>
                <a:gd name="connsiteY3" fmla="*/ 6071 h 6323"/>
                <a:gd name="connsiteX4" fmla="*/ 45153 w 45152"/>
                <a:gd name="connsiteY4" fmla="*/ 6324 h 6323"/>
                <a:gd name="connsiteX5" fmla="*/ 29596 w 45152"/>
                <a:gd name="connsiteY5" fmla="*/ 3162 h 6323"/>
                <a:gd name="connsiteX6" fmla="*/ 13912 w 45152"/>
                <a:gd name="connsiteY6" fmla="*/ 0 h 6323"/>
                <a:gd name="connsiteX7" fmla="*/ 7083 w 45152"/>
                <a:gd name="connsiteY7" fmla="*/ 1139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6323">
                  <a:moveTo>
                    <a:pt x="6956" y="1012"/>
                  </a:moveTo>
                  <a:lnTo>
                    <a:pt x="0" y="2151"/>
                  </a:lnTo>
                  <a:lnTo>
                    <a:pt x="8854" y="3921"/>
                  </a:lnTo>
                  <a:cubicBezTo>
                    <a:pt x="13660" y="4933"/>
                    <a:pt x="23904" y="5818"/>
                    <a:pt x="31493" y="6071"/>
                  </a:cubicBezTo>
                  <a:lnTo>
                    <a:pt x="45153" y="6324"/>
                  </a:lnTo>
                  <a:lnTo>
                    <a:pt x="29596" y="3162"/>
                  </a:lnTo>
                  <a:lnTo>
                    <a:pt x="13912" y="0"/>
                  </a:lnTo>
                  <a:lnTo>
                    <a:pt x="7083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99AA122E-D5FB-5B87-7457-4E228A9D16D3}"/>
                </a:ext>
              </a:extLst>
            </p:cNvPr>
            <p:cNvSpPr/>
            <p:nvPr/>
          </p:nvSpPr>
          <p:spPr>
            <a:xfrm>
              <a:off x="9550657" y="6454344"/>
              <a:ext cx="35455" cy="4240"/>
            </a:xfrm>
            <a:custGeom>
              <a:avLst/>
              <a:gdLst>
                <a:gd name="connsiteX0" fmla="*/ 0 w 35455"/>
                <a:gd name="connsiteY0" fmla="*/ 223 h 4240"/>
                <a:gd name="connsiteX1" fmla="*/ 14039 w 35455"/>
                <a:gd name="connsiteY1" fmla="*/ 3132 h 4240"/>
                <a:gd name="connsiteX2" fmla="*/ 34529 w 35455"/>
                <a:gd name="connsiteY2" fmla="*/ 4018 h 4240"/>
                <a:gd name="connsiteX3" fmla="*/ 20489 w 35455"/>
                <a:gd name="connsiteY3" fmla="*/ 1108 h 4240"/>
                <a:gd name="connsiteX4" fmla="*/ 0 w 35455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5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5" y="4144"/>
                    <a:pt x="30987" y="4523"/>
                    <a:pt x="34529" y="4018"/>
                  </a:cubicBezTo>
                  <a:cubicBezTo>
                    <a:pt x="37943" y="3511"/>
                    <a:pt x="31619" y="2120"/>
                    <a:pt x="20489" y="1108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CB94A4F9-CAE4-7E76-7542-E76E0A246651}"/>
                </a:ext>
              </a:extLst>
            </p:cNvPr>
            <p:cNvSpPr/>
            <p:nvPr/>
          </p:nvSpPr>
          <p:spPr>
            <a:xfrm>
              <a:off x="9623382" y="6445082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909 h 3667"/>
                <a:gd name="connsiteX2" fmla="*/ 17707 w 35413"/>
                <a:gd name="connsiteY2" fmla="*/ 3288 h 3667"/>
                <a:gd name="connsiteX3" fmla="*/ 35414 w 35413"/>
                <a:gd name="connsiteY3" fmla="*/ 3668 h 3667"/>
                <a:gd name="connsiteX4" fmla="*/ 26561 w 35413"/>
                <a:gd name="connsiteY4" fmla="*/ 1770 h 3667"/>
                <a:gd name="connsiteX5" fmla="*/ 17834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909"/>
                  </a:lnTo>
                  <a:lnTo>
                    <a:pt x="17707" y="3288"/>
                  </a:lnTo>
                  <a:lnTo>
                    <a:pt x="35414" y="3668"/>
                  </a:lnTo>
                  <a:lnTo>
                    <a:pt x="26561" y="1770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8799D395-2E2D-CAAC-6002-7AC5FF07E394}"/>
                </a:ext>
              </a:extLst>
            </p:cNvPr>
            <p:cNvSpPr/>
            <p:nvPr/>
          </p:nvSpPr>
          <p:spPr>
            <a:xfrm>
              <a:off x="9861666" y="6460132"/>
              <a:ext cx="35286" cy="3415"/>
            </a:xfrm>
            <a:custGeom>
              <a:avLst/>
              <a:gdLst>
                <a:gd name="connsiteX0" fmla="*/ 8854 w 35286"/>
                <a:gd name="connsiteY0" fmla="*/ 1518 h 3415"/>
                <a:gd name="connsiteX1" fmla="*/ 0 w 35286"/>
                <a:gd name="connsiteY1" fmla="*/ 3035 h 3415"/>
                <a:gd name="connsiteX2" fmla="*/ 17706 w 35286"/>
                <a:gd name="connsiteY2" fmla="*/ 3162 h 3415"/>
                <a:gd name="connsiteX3" fmla="*/ 35287 w 35286"/>
                <a:gd name="connsiteY3" fmla="*/ 3415 h 3415"/>
                <a:gd name="connsiteX4" fmla="*/ 26560 w 35286"/>
                <a:gd name="connsiteY4" fmla="*/ 1771 h 3415"/>
                <a:gd name="connsiteX5" fmla="*/ 17706 w 35286"/>
                <a:gd name="connsiteY5" fmla="*/ 0 h 3415"/>
                <a:gd name="connsiteX6" fmla="*/ 8854 w 3528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518"/>
                  </a:moveTo>
                  <a:lnTo>
                    <a:pt x="0" y="3035"/>
                  </a:lnTo>
                  <a:lnTo>
                    <a:pt x="17706" y="3162"/>
                  </a:lnTo>
                  <a:lnTo>
                    <a:pt x="35287" y="3415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8F2A9C49-1B31-63FE-0FA7-526B22A7BF90}"/>
                </a:ext>
              </a:extLst>
            </p:cNvPr>
            <p:cNvSpPr/>
            <p:nvPr/>
          </p:nvSpPr>
          <p:spPr>
            <a:xfrm>
              <a:off x="10444600" y="6430157"/>
              <a:ext cx="17707" cy="6450"/>
            </a:xfrm>
            <a:custGeom>
              <a:avLst/>
              <a:gdLst>
                <a:gd name="connsiteX0" fmla="*/ 127 w 17707"/>
                <a:gd name="connsiteY0" fmla="*/ 3162 h 6450"/>
                <a:gd name="connsiteX1" fmla="*/ 127 w 17707"/>
                <a:gd name="connsiteY1" fmla="*/ 6450 h 6450"/>
                <a:gd name="connsiteX2" fmla="*/ 8854 w 17707"/>
                <a:gd name="connsiteY2" fmla="*/ 4680 h 6450"/>
                <a:gd name="connsiteX3" fmla="*/ 17707 w 17707"/>
                <a:gd name="connsiteY3" fmla="*/ 3036 h 6450"/>
                <a:gd name="connsiteX4" fmla="*/ 8854 w 17707"/>
                <a:gd name="connsiteY4" fmla="*/ 1518 h 6450"/>
                <a:gd name="connsiteX5" fmla="*/ 0 w 17707"/>
                <a:gd name="connsiteY5" fmla="*/ 0 h 6450"/>
                <a:gd name="connsiteX6" fmla="*/ 127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162"/>
                  </a:moveTo>
                  <a:lnTo>
                    <a:pt x="127" y="6450"/>
                  </a:lnTo>
                  <a:lnTo>
                    <a:pt x="8854" y="4680"/>
                  </a:lnTo>
                  <a:lnTo>
                    <a:pt x="17707" y="3036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3FAC693F-9A18-13F2-9354-A21DAE174091}"/>
                </a:ext>
              </a:extLst>
            </p:cNvPr>
            <p:cNvSpPr/>
            <p:nvPr/>
          </p:nvSpPr>
          <p:spPr>
            <a:xfrm>
              <a:off x="9590498" y="6451911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0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A30475C3-E5E6-E091-8E57-F9918BCB5517}"/>
                </a:ext>
              </a:extLst>
            </p:cNvPr>
            <p:cNvSpPr/>
            <p:nvPr/>
          </p:nvSpPr>
          <p:spPr>
            <a:xfrm>
              <a:off x="9591257" y="6441952"/>
              <a:ext cx="178080" cy="19445"/>
            </a:xfrm>
            <a:custGeom>
              <a:avLst/>
              <a:gdLst>
                <a:gd name="connsiteX0" fmla="*/ 7209 w 178080"/>
                <a:gd name="connsiteY0" fmla="*/ 4268 h 19445"/>
                <a:gd name="connsiteX1" fmla="*/ 0 w 178080"/>
                <a:gd name="connsiteY1" fmla="*/ 7556 h 19445"/>
                <a:gd name="connsiteX2" fmla="*/ 13407 w 178080"/>
                <a:gd name="connsiteY2" fmla="*/ 7809 h 19445"/>
                <a:gd name="connsiteX3" fmla="*/ 55144 w 178080"/>
                <a:gd name="connsiteY3" fmla="*/ 13501 h 19445"/>
                <a:gd name="connsiteX4" fmla="*/ 95111 w 178080"/>
                <a:gd name="connsiteY4" fmla="*/ 19192 h 19445"/>
                <a:gd name="connsiteX5" fmla="*/ 106620 w 178080"/>
                <a:gd name="connsiteY5" fmla="*/ 19445 h 19445"/>
                <a:gd name="connsiteX6" fmla="*/ 98905 w 178080"/>
                <a:gd name="connsiteY6" fmla="*/ 17042 h 19445"/>
                <a:gd name="connsiteX7" fmla="*/ 91316 w 178080"/>
                <a:gd name="connsiteY7" fmla="*/ 14639 h 19445"/>
                <a:gd name="connsiteX8" fmla="*/ 134698 w 178080"/>
                <a:gd name="connsiteY8" fmla="*/ 14639 h 19445"/>
                <a:gd name="connsiteX9" fmla="*/ 178080 w 178080"/>
                <a:gd name="connsiteY9" fmla="*/ 14639 h 19445"/>
                <a:gd name="connsiteX10" fmla="*/ 120659 w 178080"/>
                <a:gd name="connsiteY10" fmla="*/ 9453 h 19445"/>
                <a:gd name="connsiteX11" fmla="*/ 63239 w 178080"/>
                <a:gd name="connsiteY11" fmla="*/ 4268 h 19445"/>
                <a:gd name="connsiteX12" fmla="*/ 79427 w 178080"/>
                <a:gd name="connsiteY12" fmla="*/ 8189 h 19445"/>
                <a:gd name="connsiteX13" fmla="*/ 95617 w 178080"/>
                <a:gd name="connsiteY13" fmla="*/ 12109 h 19445"/>
                <a:gd name="connsiteX14" fmla="*/ 86890 w 178080"/>
                <a:gd name="connsiteY14" fmla="*/ 13501 h 19445"/>
                <a:gd name="connsiteX15" fmla="*/ 78290 w 178080"/>
                <a:gd name="connsiteY15" fmla="*/ 14892 h 19445"/>
                <a:gd name="connsiteX16" fmla="*/ 52235 w 178080"/>
                <a:gd name="connsiteY16" fmla="*/ 9201 h 19445"/>
                <a:gd name="connsiteX17" fmla="*/ 26181 w 178080"/>
                <a:gd name="connsiteY17" fmla="*/ 3509 h 19445"/>
                <a:gd name="connsiteX18" fmla="*/ 53500 w 178080"/>
                <a:gd name="connsiteY18" fmla="*/ 2497 h 19445"/>
                <a:gd name="connsiteX19" fmla="*/ 75886 w 178080"/>
                <a:gd name="connsiteY19" fmla="*/ 473 h 19445"/>
                <a:gd name="connsiteX20" fmla="*/ 42623 w 178080"/>
                <a:gd name="connsiteY20" fmla="*/ 221 h 19445"/>
                <a:gd name="connsiteX21" fmla="*/ 14292 w 178080"/>
                <a:gd name="connsiteY21" fmla="*/ 979 h 19445"/>
                <a:gd name="connsiteX22" fmla="*/ 7083 w 178080"/>
                <a:gd name="connsiteY22" fmla="*/ 4268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445">
                  <a:moveTo>
                    <a:pt x="7209" y="4268"/>
                  </a:moveTo>
                  <a:lnTo>
                    <a:pt x="0" y="7556"/>
                  </a:lnTo>
                  <a:lnTo>
                    <a:pt x="13407" y="7809"/>
                  </a:lnTo>
                  <a:cubicBezTo>
                    <a:pt x="20742" y="7936"/>
                    <a:pt x="39587" y="10592"/>
                    <a:pt x="55144" y="13501"/>
                  </a:cubicBezTo>
                  <a:cubicBezTo>
                    <a:pt x="70700" y="16536"/>
                    <a:pt x="88787" y="19066"/>
                    <a:pt x="95111" y="19192"/>
                  </a:cubicBezTo>
                  <a:lnTo>
                    <a:pt x="106620" y="19445"/>
                  </a:lnTo>
                  <a:lnTo>
                    <a:pt x="98905" y="17042"/>
                  </a:lnTo>
                  <a:lnTo>
                    <a:pt x="91316" y="14639"/>
                  </a:lnTo>
                  <a:lnTo>
                    <a:pt x="134698" y="14639"/>
                  </a:lnTo>
                  <a:cubicBezTo>
                    <a:pt x="134698" y="14639"/>
                    <a:pt x="178080" y="14639"/>
                    <a:pt x="178080" y="14639"/>
                  </a:cubicBezTo>
                  <a:lnTo>
                    <a:pt x="120659" y="9453"/>
                  </a:lnTo>
                  <a:lnTo>
                    <a:pt x="63239" y="4268"/>
                  </a:lnTo>
                  <a:lnTo>
                    <a:pt x="79427" y="8189"/>
                  </a:lnTo>
                  <a:lnTo>
                    <a:pt x="95617" y="12109"/>
                  </a:lnTo>
                  <a:lnTo>
                    <a:pt x="86890" y="13501"/>
                  </a:lnTo>
                  <a:lnTo>
                    <a:pt x="78290" y="14892"/>
                  </a:lnTo>
                  <a:lnTo>
                    <a:pt x="52235" y="9201"/>
                  </a:lnTo>
                  <a:lnTo>
                    <a:pt x="26181" y="3509"/>
                  </a:lnTo>
                  <a:lnTo>
                    <a:pt x="53500" y="2497"/>
                  </a:lnTo>
                  <a:cubicBezTo>
                    <a:pt x="68551" y="1991"/>
                    <a:pt x="78669" y="979"/>
                    <a:pt x="75886" y="473"/>
                  </a:cubicBezTo>
                  <a:cubicBezTo>
                    <a:pt x="73230" y="-32"/>
                    <a:pt x="58306" y="-159"/>
                    <a:pt x="42623" y="221"/>
                  </a:cubicBezTo>
                  <a:lnTo>
                    <a:pt x="14292" y="979"/>
                  </a:lnTo>
                  <a:lnTo>
                    <a:pt x="7083" y="4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8A3F2CF7-BE0A-2474-2D29-ABBDD31CAC84}"/>
                </a:ext>
              </a:extLst>
            </p:cNvPr>
            <p:cNvSpPr/>
            <p:nvPr/>
          </p:nvSpPr>
          <p:spPr>
            <a:xfrm>
              <a:off x="9555843" y="644052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E0EE2022-E589-043D-1B05-DB9BABFCE9E7}"/>
                </a:ext>
              </a:extLst>
            </p:cNvPr>
            <p:cNvSpPr/>
            <p:nvPr/>
          </p:nvSpPr>
          <p:spPr>
            <a:xfrm>
              <a:off x="9616426" y="6474297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7 w 13279"/>
                <a:gd name="connsiteY1" fmla="*/ 2530 h 2529"/>
                <a:gd name="connsiteX2" fmla="*/ 13280 w 13279"/>
                <a:gd name="connsiteY2" fmla="*/ 1392 h 2529"/>
                <a:gd name="connsiteX3" fmla="*/ 6704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1"/>
                    <a:pt x="13280" y="1392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E070325B-5927-5DA3-9DD5-5042C7342CA9}"/>
                </a:ext>
              </a:extLst>
            </p:cNvPr>
            <p:cNvSpPr/>
            <p:nvPr/>
          </p:nvSpPr>
          <p:spPr>
            <a:xfrm>
              <a:off x="10484314" y="6428007"/>
              <a:ext cx="52867" cy="6956"/>
            </a:xfrm>
            <a:custGeom>
              <a:avLst/>
              <a:gdLst>
                <a:gd name="connsiteX0" fmla="*/ 127 w 52867"/>
                <a:gd name="connsiteY0" fmla="*/ 3541 h 6956"/>
                <a:gd name="connsiteX1" fmla="*/ 127 w 52867"/>
                <a:gd name="connsiteY1" fmla="*/ 6956 h 6956"/>
                <a:gd name="connsiteX2" fmla="*/ 26434 w 52867"/>
                <a:gd name="connsiteY2" fmla="*/ 5438 h 6956"/>
                <a:gd name="connsiteX3" fmla="*/ 52867 w 52867"/>
                <a:gd name="connsiteY3" fmla="*/ 3921 h 6956"/>
                <a:gd name="connsiteX4" fmla="*/ 45532 w 52867"/>
                <a:gd name="connsiteY4" fmla="*/ 1897 h 6956"/>
                <a:gd name="connsiteX5" fmla="*/ 19098 w 52867"/>
                <a:gd name="connsiteY5" fmla="*/ 0 h 6956"/>
                <a:gd name="connsiteX6" fmla="*/ 0 w 52867"/>
                <a:gd name="connsiteY6" fmla="*/ 0 h 6956"/>
                <a:gd name="connsiteX7" fmla="*/ 0 w 52867"/>
                <a:gd name="connsiteY7" fmla="*/ 3541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867" h="6956">
                  <a:moveTo>
                    <a:pt x="127" y="3541"/>
                  </a:moveTo>
                  <a:lnTo>
                    <a:pt x="127" y="6956"/>
                  </a:lnTo>
                  <a:cubicBezTo>
                    <a:pt x="127" y="6956"/>
                    <a:pt x="26434" y="5438"/>
                    <a:pt x="26434" y="5438"/>
                  </a:cubicBezTo>
                  <a:lnTo>
                    <a:pt x="52867" y="3921"/>
                  </a:lnTo>
                  <a:lnTo>
                    <a:pt x="45532" y="1897"/>
                  </a:lnTo>
                  <a:cubicBezTo>
                    <a:pt x="41485" y="759"/>
                    <a:pt x="29723" y="0"/>
                    <a:pt x="19098" y="0"/>
                  </a:cubicBezTo>
                  <a:lnTo>
                    <a:pt x="0" y="0"/>
                  </a:lnTo>
                  <a:cubicBezTo>
                    <a:pt x="0" y="0"/>
                    <a:pt x="0" y="3541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9BE34991-DEAF-9EF8-C09C-45EC41E82D85}"/>
                </a:ext>
              </a:extLst>
            </p:cNvPr>
            <p:cNvSpPr/>
            <p:nvPr/>
          </p:nvSpPr>
          <p:spPr>
            <a:xfrm>
              <a:off x="9625533" y="6461903"/>
              <a:ext cx="35286" cy="3541"/>
            </a:xfrm>
            <a:custGeom>
              <a:avLst/>
              <a:gdLst>
                <a:gd name="connsiteX0" fmla="*/ 8853 w 35286"/>
                <a:gd name="connsiteY0" fmla="*/ 1391 h 3541"/>
                <a:gd name="connsiteX1" fmla="*/ 0 w 35286"/>
                <a:gd name="connsiteY1" fmla="*/ 2783 h 3541"/>
                <a:gd name="connsiteX2" fmla="*/ 17706 w 35286"/>
                <a:gd name="connsiteY2" fmla="*/ 3162 h 3541"/>
                <a:gd name="connsiteX3" fmla="*/ 35287 w 35286"/>
                <a:gd name="connsiteY3" fmla="*/ 3542 h 3541"/>
                <a:gd name="connsiteX4" fmla="*/ 26560 w 35286"/>
                <a:gd name="connsiteY4" fmla="*/ 1771 h 3541"/>
                <a:gd name="connsiteX5" fmla="*/ 17706 w 35286"/>
                <a:gd name="connsiteY5" fmla="*/ 0 h 3541"/>
                <a:gd name="connsiteX6" fmla="*/ 8853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287" y="3542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8D102FE1-570D-490D-6D37-AD2926813B7A}"/>
                </a:ext>
              </a:extLst>
            </p:cNvPr>
            <p:cNvSpPr/>
            <p:nvPr/>
          </p:nvSpPr>
          <p:spPr>
            <a:xfrm>
              <a:off x="10497594" y="6423074"/>
              <a:ext cx="13280" cy="2403"/>
            </a:xfrm>
            <a:custGeom>
              <a:avLst/>
              <a:gdLst>
                <a:gd name="connsiteX0" fmla="*/ 0 w 13280"/>
                <a:gd name="connsiteY0" fmla="*/ 1265 h 2403"/>
                <a:gd name="connsiteX1" fmla="*/ 6704 w 13280"/>
                <a:gd name="connsiteY1" fmla="*/ 2403 h 2403"/>
                <a:gd name="connsiteX2" fmla="*/ 13281 w 13280"/>
                <a:gd name="connsiteY2" fmla="*/ 1139 h 2403"/>
                <a:gd name="connsiteX3" fmla="*/ 6704 w 13280"/>
                <a:gd name="connsiteY3" fmla="*/ 0 h 2403"/>
                <a:gd name="connsiteX4" fmla="*/ 127 w 13280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1" y="1771"/>
                    <a:pt x="13281" y="1139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5" y="0"/>
                    <a:pt x="0" y="633"/>
                    <a:pt x="127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8788AB65-7E84-F1C0-A0D9-C04CC29C4F3E}"/>
                </a:ext>
              </a:extLst>
            </p:cNvPr>
            <p:cNvSpPr/>
            <p:nvPr/>
          </p:nvSpPr>
          <p:spPr>
            <a:xfrm>
              <a:off x="9820508" y="6453556"/>
              <a:ext cx="59749" cy="7841"/>
            </a:xfrm>
            <a:custGeom>
              <a:avLst/>
              <a:gdLst>
                <a:gd name="connsiteX0" fmla="*/ 1064 w 59749"/>
                <a:gd name="connsiteY0" fmla="*/ 7083 h 7841"/>
                <a:gd name="connsiteX1" fmla="*/ 9411 w 59749"/>
                <a:gd name="connsiteY1" fmla="*/ 7842 h 7841"/>
                <a:gd name="connsiteX2" fmla="*/ 41536 w 59749"/>
                <a:gd name="connsiteY2" fmla="*/ 4047 h 7841"/>
                <a:gd name="connsiteX3" fmla="*/ 59749 w 59749"/>
                <a:gd name="connsiteY3" fmla="*/ 0 h 7841"/>
                <a:gd name="connsiteX4" fmla="*/ 33189 w 59749"/>
                <a:gd name="connsiteY4" fmla="*/ 3288 h 7841"/>
                <a:gd name="connsiteX5" fmla="*/ 1064 w 59749"/>
                <a:gd name="connsiteY5" fmla="*/ 7083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749" h="7841">
                  <a:moveTo>
                    <a:pt x="1064" y="7083"/>
                  </a:moveTo>
                  <a:cubicBezTo>
                    <a:pt x="-1972" y="7335"/>
                    <a:pt x="1697" y="7715"/>
                    <a:pt x="9411" y="7842"/>
                  </a:cubicBezTo>
                  <a:cubicBezTo>
                    <a:pt x="17000" y="7842"/>
                    <a:pt x="31418" y="6197"/>
                    <a:pt x="41536" y="4047"/>
                  </a:cubicBezTo>
                  <a:lnTo>
                    <a:pt x="59749" y="0"/>
                  </a:lnTo>
                  <a:lnTo>
                    <a:pt x="33189" y="3288"/>
                  </a:lnTo>
                  <a:cubicBezTo>
                    <a:pt x="18517" y="5059"/>
                    <a:pt x="4100" y="6703"/>
                    <a:pt x="1064" y="70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033BE76D-4E0A-9135-0139-E073B2088407}"/>
                </a:ext>
              </a:extLst>
            </p:cNvPr>
            <p:cNvSpPr/>
            <p:nvPr/>
          </p:nvSpPr>
          <p:spPr>
            <a:xfrm>
              <a:off x="9579115" y="6411185"/>
              <a:ext cx="139757" cy="60329"/>
            </a:xfrm>
            <a:custGeom>
              <a:avLst/>
              <a:gdLst>
                <a:gd name="connsiteX0" fmla="*/ 0 w 139757"/>
                <a:gd name="connsiteY0" fmla="*/ 46291 h 60329"/>
                <a:gd name="connsiteX1" fmla="*/ 10498 w 139757"/>
                <a:gd name="connsiteY1" fmla="*/ 55650 h 60329"/>
                <a:gd name="connsiteX2" fmla="*/ 21122 w 139757"/>
                <a:gd name="connsiteY2" fmla="*/ 60330 h 60329"/>
                <a:gd name="connsiteX3" fmla="*/ 15177 w 139757"/>
                <a:gd name="connsiteY3" fmla="*/ 54512 h 60329"/>
                <a:gd name="connsiteX4" fmla="*/ 9359 w 139757"/>
                <a:gd name="connsiteY4" fmla="*/ 48694 h 60329"/>
                <a:gd name="connsiteX5" fmla="*/ 34022 w 139757"/>
                <a:gd name="connsiteY5" fmla="*/ 50464 h 60329"/>
                <a:gd name="connsiteX6" fmla="*/ 58686 w 139757"/>
                <a:gd name="connsiteY6" fmla="*/ 52109 h 60329"/>
                <a:gd name="connsiteX7" fmla="*/ 57041 w 139757"/>
                <a:gd name="connsiteY7" fmla="*/ 47809 h 60329"/>
                <a:gd name="connsiteX8" fmla="*/ 55397 w 139757"/>
                <a:gd name="connsiteY8" fmla="*/ 43508 h 60329"/>
                <a:gd name="connsiteX9" fmla="*/ 38070 w 139757"/>
                <a:gd name="connsiteY9" fmla="*/ 44394 h 60329"/>
                <a:gd name="connsiteX10" fmla="*/ 20616 w 139757"/>
                <a:gd name="connsiteY10" fmla="*/ 45279 h 60329"/>
                <a:gd name="connsiteX11" fmla="*/ 28837 w 139757"/>
                <a:gd name="connsiteY11" fmla="*/ 41612 h 60329"/>
                <a:gd name="connsiteX12" fmla="*/ 37058 w 139757"/>
                <a:gd name="connsiteY12" fmla="*/ 37943 h 60329"/>
                <a:gd name="connsiteX13" fmla="*/ 46038 w 139757"/>
                <a:gd name="connsiteY13" fmla="*/ 39082 h 60329"/>
                <a:gd name="connsiteX14" fmla="*/ 87775 w 139757"/>
                <a:gd name="connsiteY14" fmla="*/ 36426 h 60329"/>
                <a:gd name="connsiteX15" fmla="*/ 120660 w 139757"/>
                <a:gd name="connsiteY15" fmla="*/ 32505 h 60329"/>
                <a:gd name="connsiteX16" fmla="*/ 97261 w 139757"/>
                <a:gd name="connsiteY16" fmla="*/ 28963 h 60329"/>
                <a:gd name="connsiteX17" fmla="*/ 73863 w 139757"/>
                <a:gd name="connsiteY17" fmla="*/ 25295 h 60329"/>
                <a:gd name="connsiteX18" fmla="*/ 67539 w 139757"/>
                <a:gd name="connsiteY18" fmla="*/ 18719 h 60329"/>
                <a:gd name="connsiteX19" fmla="*/ 61342 w 139757"/>
                <a:gd name="connsiteY19" fmla="*/ 12142 h 60329"/>
                <a:gd name="connsiteX20" fmla="*/ 98273 w 139757"/>
                <a:gd name="connsiteY20" fmla="*/ 11383 h 60329"/>
                <a:gd name="connsiteX21" fmla="*/ 135331 w 139757"/>
                <a:gd name="connsiteY21" fmla="*/ 10624 h 60329"/>
                <a:gd name="connsiteX22" fmla="*/ 137607 w 139757"/>
                <a:gd name="connsiteY22" fmla="*/ 5312 h 60329"/>
                <a:gd name="connsiteX23" fmla="*/ 139757 w 139757"/>
                <a:gd name="connsiteY23" fmla="*/ 0 h 60329"/>
                <a:gd name="connsiteX24" fmla="*/ 130398 w 139757"/>
                <a:gd name="connsiteY24" fmla="*/ 2150 h 60329"/>
                <a:gd name="connsiteX25" fmla="*/ 78416 w 139757"/>
                <a:gd name="connsiteY25" fmla="*/ 8980 h 60329"/>
                <a:gd name="connsiteX26" fmla="*/ 22007 w 139757"/>
                <a:gd name="connsiteY26" fmla="*/ 13280 h 60329"/>
                <a:gd name="connsiteX27" fmla="*/ 8221 w 139757"/>
                <a:gd name="connsiteY27" fmla="*/ 13028 h 60329"/>
                <a:gd name="connsiteX28" fmla="*/ 8221 w 139757"/>
                <a:gd name="connsiteY28" fmla="*/ 18087 h 60329"/>
                <a:gd name="connsiteX29" fmla="*/ 7968 w 139757"/>
                <a:gd name="connsiteY29" fmla="*/ 23146 h 60329"/>
                <a:gd name="connsiteX30" fmla="*/ 34529 w 139757"/>
                <a:gd name="connsiteY30" fmla="*/ 22134 h 60329"/>
                <a:gd name="connsiteX31" fmla="*/ 61089 w 139757"/>
                <a:gd name="connsiteY31" fmla="*/ 21122 h 60329"/>
                <a:gd name="connsiteX32" fmla="*/ 61089 w 139757"/>
                <a:gd name="connsiteY32" fmla="*/ 23652 h 60329"/>
                <a:gd name="connsiteX33" fmla="*/ 61089 w 139757"/>
                <a:gd name="connsiteY33" fmla="*/ 26181 h 60329"/>
                <a:gd name="connsiteX34" fmla="*/ 44520 w 139757"/>
                <a:gd name="connsiteY34" fmla="*/ 25928 h 60329"/>
                <a:gd name="connsiteX35" fmla="*/ 27952 w 139757"/>
                <a:gd name="connsiteY35" fmla="*/ 25675 h 60329"/>
                <a:gd name="connsiteX36" fmla="*/ 46038 w 139757"/>
                <a:gd name="connsiteY36" fmla="*/ 28205 h 60329"/>
                <a:gd name="connsiteX37" fmla="*/ 64124 w 139757"/>
                <a:gd name="connsiteY37" fmla="*/ 30734 h 60329"/>
                <a:gd name="connsiteX38" fmla="*/ 37058 w 139757"/>
                <a:gd name="connsiteY38" fmla="*/ 35034 h 60329"/>
                <a:gd name="connsiteX39" fmla="*/ 9992 w 139757"/>
                <a:gd name="connsiteY39" fmla="*/ 39334 h 60329"/>
                <a:gd name="connsiteX40" fmla="*/ 17707 w 139757"/>
                <a:gd name="connsiteY40" fmla="*/ 40979 h 60329"/>
                <a:gd name="connsiteX41" fmla="*/ 25422 w 139757"/>
                <a:gd name="connsiteY41" fmla="*/ 42496 h 60329"/>
                <a:gd name="connsiteX42" fmla="*/ 12774 w 139757"/>
                <a:gd name="connsiteY42" fmla="*/ 42244 h 60329"/>
                <a:gd name="connsiteX43" fmla="*/ 127 w 139757"/>
                <a:gd name="connsiteY43" fmla="*/ 41991 h 60329"/>
                <a:gd name="connsiteX44" fmla="*/ 127 w 139757"/>
                <a:gd name="connsiteY44" fmla="*/ 46670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757" h="60329">
                  <a:moveTo>
                    <a:pt x="0" y="46291"/>
                  </a:moveTo>
                  <a:cubicBezTo>
                    <a:pt x="0" y="48820"/>
                    <a:pt x="4680" y="53121"/>
                    <a:pt x="10498" y="55650"/>
                  </a:cubicBezTo>
                  <a:lnTo>
                    <a:pt x="21122" y="60330"/>
                  </a:lnTo>
                  <a:lnTo>
                    <a:pt x="15177" y="54512"/>
                  </a:lnTo>
                  <a:lnTo>
                    <a:pt x="9359" y="48694"/>
                  </a:lnTo>
                  <a:lnTo>
                    <a:pt x="34022" y="50464"/>
                  </a:lnTo>
                  <a:lnTo>
                    <a:pt x="58686" y="52109"/>
                  </a:lnTo>
                  <a:lnTo>
                    <a:pt x="57041" y="47809"/>
                  </a:lnTo>
                  <a:lnTo>
                    <a:pt x="55397" y="43508"/>
                  </a:lnTo>
                  <a:lnTo>
                    <a:pt x="38070" y="44394"/>
                  </a:lnTo>
                  <a:lnTo>
                    <a:pt x="20616" y="45279"/>
                  </a:lnTo>
                  <a:lnTo>
                    <a:pt x="28837" y="41612"/>
                  </a:lnTo>
                  <a:lnTo>
                    <a:pt x="37058" y="37943"/>
                  </a:lnTo>
                  <a:lnTo>
                    <a:pt x="46038" y="39082"/>
                  </a:lnTo>
                  <a:cubicBezTo>
                    <a:pt x="50971" y="39714"/>
                    <a:pt x="69689" y="38575"/>
                    <a:pt x="87775" y="36426"/>
                  </a:cubicBezTo>
                  <a:lnTo>
                    <a:pt x="120660" y="32505"/>
                  </a:lnTo>
                  <a:lnTo>
                    <a:pt x="97261" y="28963"/>
                  </a:lnTo>
                  <a:lnTo>
                    <a:pt x="73863" y="25295"/>
                  </a:lnTo>
                  <a:lnTo>
                    <a:pt x="67539" y="18719"/>
                  </a:lnTo>
                  <a:lnTo>
                    <a:pt x="61342" y="12142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607" y="5312"/>
                  </a:lnTo>
                  <a:lnTo>
                    <a:pt x="139757" y="0"/>
                  </a:lnTo>
                  <a:lnTo>
                    <a:pt x="130398" y="2150"/>
                  </a:lnTo>
                  <a:cubicBezTo>
                    <a:pt x="125213" y="3415"/>
                    <a:pt x="101814" y="6450"/>
                    <a:pt x="78416" y="8980"/>
                  </a:cubicBezTo>
                  <a:cubicBezTo>
                    <a:pt x="54892" y="11509"/>
                    <a:pt x="29596" y="13407"/>
                    <a:pt x="22007" y="13280"/>
                  </a:cubicBezTo>
                  <a:lnTo>
                    <a:pt x="8221" y="13028"/>
                  </a:lnTo>
                  <a:lnTo>
                    <a:pt x="8221" y="18087"/>
                  </a:lnTo>
                  <a:cubicBezTo>
                    <a:pt x="8221" y="18087"/>
                    <a:pt x="7968" y="23146"/>
                    <a:pt x="7968" y="23146"/>
                  </a:cubicBezTo>
                  <a:lnTo>
                    <a:pt x="34529" y="22134"/>
                  </a:lnTo>
                  <a:lnTo>
                    <a:pt x="61089" y="21122"/>
                  </a:lnTo>
                  <a:lnTo>
                    <a:pt x="61089" y="23652"/>
                  </a:lnTo>
                  <a:cubicBezTo>
                    <a:pt x="61089" y="23652"/>
                    <a:pt x="61089" y="26181"/>
                    <a:pt x="61089" y="26181"/>
                  </a:cubicBezTo>
                  <a:lnTo>
                    <a:pt x="44520" y="25928"/>
                  </a:lnTo>
                  <a:lnTo>
                    <a:pt x="27952" y="25675"/>
                  </a:lnTo>
                  <a:lnTo>
                    <a:pt x="46038" y="28205"/>
                  </a:lnTo>
                  <a:lnTo>
                    <a:pt x="64124" y="30734"/>
                  </a:lnTo>
                  <a:lnTo>
                    <a:pt x="37058" y="35034"/>
                  </a:lnTo>
                  <a:lnTo>
                    <a:pt x="9992" y="39334"/>
                  </a:lnTo>
                  <a:lnTo>
                    <a:pt x="17707" y="40979"/>
                  </a:lnTo>
                  <a:lnTo>
                    <a:pt x="25422" y="42496"/>
                  </a:lnTo>
                  <a:lnTo>
                    <a:pt x="12774" y="42244"/>
                  </a:lnTo>
                  <a:lnTo>
                    <a:pt x="127" y="41991"/>
                  </a:lnTo>
                  <a:lnTo>
                    <a:pt x="127" y="466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83472AAF-2F03-81F8-B285-C0C7A460A4DA}"/>
                </a:ext>
              </a:extLst>
            </p:cNvPr>
            <p:cNvSpPr/>
            <p:nvPr/>
          </p:nvSpPr>
          <p:spPr>
            <a:xfrm>
              <a:off x="9633753" y="6445334"/>
              <a:ext cx="125718" cy="14418"/>
            </a:xfrm>
            <a:custGeom>
              <a:avLst/>
              <a:gdLst>
                <a:gd name="connsiteX0" fmla="*/ 5438 w 125718"/>
                <a:gd name="connsiteY0" fmla="*/ 2783 h 14418"/>
                <a:gd name="connsiteX1" fmla="*/ 0 w 125718"/>
                <a:gd name="connsiteY1" fmla="*/ 5438 h 14418"/>
                <a:gd name="connsiteX2" fmla="*/ 14798 w 125718"/>
                <a:gd name="connsiteY2" fmla="*/ 7463 h 14418"/>
                <a:gd name="connsiteX3" fmla="*/ 29596 w 125718"/>
                <a:gd name="connsiteY3" fmla="*/ 9359 h 14418"/>
                <a:gd name="connsiteX4" fmla="*/ 37311 w 125718"/>
                <a:gd name="connsiteY4" fmla="*/ 8095 h 14418"/>
                <a:gd name="connsiteX5" fmla="*/ 45153 w 125718"/>
                <a:gd name="connsiteY5" fmla="*/ 6830 h 14418"/>
                <a:gd name="connsiteX6" fmla="*/ 59571 w 125718"/>
                <a:gd name="connsiteY6" fmla="*/ 10624 h 14418"/>
                <a:gd name="connsiteX7" fmla="*/ 74116 w 125718"/>
                <a:gd name="connsiteY7" fmla="*/ 14419 h 14418"/>
                <a:gd name="connsiteX8" fmla="*/ 99917 w 125718"/>
                <a:gd name="connsiteY8" fmla="*/ 11383 h 14418"/>
                <a:gd name="connsiteX9" fmla="*/ 125719 w 125718"/>
                <a:gd name="connsiteY9" fmla="*/ 8347 h 14418"/>
                <a:gd name="connsiteX10" fmla="*/ 104470 w 125718"/>
                <a:gd name="connsiteY10" fmla="*/ 7968 h 14418"/>
                <a:gd name="connsiteX11" fmla="*/ 83096 w 125718"/>
                <a:gd name="connsiteY11" fmla="*/ 7463 h 14418"/>
                <a:gd name="connsiteX12" fmla="*/ 78669 w 125718"/>
                <a:gd name="connsiteY12" fmla="*/ 5059 h 14418"/>
                <a:gd name="connsiteX13" fmla="*/ 74369 w 125718"/>
                <a:gd name="connsiteY13" fmla="*/ 2656 h 14418"/>
                <a:gd name="connsiteX14" fmla="*/ 42749 w 125718"/>
                <a:gd name="connsiteY14" fmla="*/ 1391 h 14418"/>
                <a:gd name="connsiteX15" fmla="*/ 11003 w 125718"/>
                <a:gd name="connsiteY15" fmla="*/ 0 h 14418"/>
                <a:gd name="connsiteX16" fmla="*/ 5438 w 125718"/>
                <a:gd name="connsiteY16" fmla="*/ 2783 h 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718" h="14418">
                  <a:moveTo>
                    <a:pt x="5438" y="2783"/>
                  </a:moveTo>
                  <a:lnTo>
                    <a:pt x="0" y="5438"/>
                  </a:lnTo>
                  <a:lnTo>
                    <a:pt x="14798" y="7463"/>
                  </a:lnTo>
                  <a:lnTo>
                    <a:pt x="29596" y="9359"/>
                  </a:lnTo>
                  <a:lnTo>
                    <a:pt x="37311" y="8095"/>
                  </a:lnTo>
                  <a:lnTo>
                    <a:pt x="45153" y="6830"/>
                  </a:lnTo>
                  <a:lnTo>
                    <a:pt x="59571" y="10624"/>
                  </a:lnTo>
                  <a:lnTo>
                    <a:pt x="74116" y="14419"/>
                  </a:lnTo>
                  <a:lnTo>
                    <a:pt x="99917" y="11383"/>
                  </a:lnTo>
                  <a:lnTo>
                    <a:pt x="125719" y="8347"/>
                  </a:lnTo>
                  <a:lnTo>
                    <a:pt x="104470" y="7968"/>
                  </a:lnTo>
                  <a:lnTo>
                    <a:pt x="83096" y="7463"/>
                  </a:lnTo>
                  <a:lnTo>
                    <a:pt x="78669" y="5059"/>
                  </a:lnTo>
                  <a:lnTo>
                    <a:pt x="74369" y="2656"/>
                  </a:lnTo>
                  <a:lnTo>
                    <a:pt x="42749" y="1391"/>
                  </a:lnTo>
                  <a:lnTo>
                    <a:pt x="11003" y="0"/>
                  </a:lnTo>
                  <a:lnTo>
                    <a:pt x="5438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095D7CFF-DEF7-013A-4260-8AE43D82633E}"/>
                </a:ext>
              </a:extLst>
            </p:cNvPr>
            <p:cNvSpPr/>
            <p:nvPr/>
          </p:nvSpPr>
          <p:spPr>
            <a:xfrm>
              <a:off x="9648045" y="6458741"/>
              <a:ext cx="86004" cy="13659"/>
            </a:xfrm>
            <a:custGeom>
              <a:avLst/>
              <a:gdLst>
                <a:gd name="connsiteX0" fmla="*/ 127 w 86004"/>
                <a:gd name="connsiteY0" fmla="*/ 2403 h 13659"/>
                <a:gd name="connsiteX1" fmla="*/ 12901 w 86004"/>
                <a:gd name="connsiteY1" fmla="*/ 5059 h 13659"/>
                <a:gd name="connsiteX2" fmla="*/ 25675 w 86004"/>
                <a:gd name="connsiteY2" fmla="*/ 5312 h 13659"/>
                <a:gd name="connsiteX3" fmla="*/ 17960 w 86004"/>
                <a:gd name="connsiteY3" fmla="*/ 8727 h 13659"/>
                <a:gd name="connsiteX4" fmla="*/ 10245 w 86004"/>
                <a:gd name="connsiteY4" fmla="*/ 12142 h 13659"/>
                <a:gd name="connsiteX5" fmla="*/ 48061 w 86004"/>
                <a:gd name="connsiteY5" fmla="*/ 12901 h 13659"/>
                <a:gd name="connsiteX6" fmla="*/ 86004 w 86004"/>
                <a:gd name="connsiteY6" fmla="*/ 13660 h 13659"/>
                <a:gd name="connsiteX7" fmla="*/ 47556 w 86004"/>
                <a:gd name="connsiteY7" fmla="*/ 6956 h 13659"/>
                <a:gd name="connsiteX8" fmla="*/ 4680 w 86004"/>
                <a:gd name="connsiteY8" fmla="*/ 0 h 13659"/>
                <a:gd name="connsiteX9" fmla="*/ 0 w 86004"/>
                <a:gd name="connsiteY9" fmla="*/ 22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4" h="13659">
                  <a:moveTo>
                    <a:pt x="127" y="2403"/>
                  </a:moveTo>
                  <a:cubicBezTo>
                    <a:pt x="127" y="3794"/>
                    <a:pt x="5818" y="4933"/>
                    <a:pt x="12901" y="5059"/>
                  </a:cubicBezTo>
                  <a:lnTo>
                    <a:pt x="25675" y="5312"/>
                  </a:lnTo>
                  <a:lnTo>
                    <a:pt x="17960" y="8727"/>
                  </a:lnTo>
                  <a:lnTo>
                    <a:pt x="10245" y="12142"/>
                  </a:lnTo>
                  <a:lnTo>
                    <a:pt x="48061" y="12901"/>
                  </a:lnTo>
                  <a:lnTo>
                    <a:pt x="86004" y="13660"/>
                  </a:lnTo>
                  <a:lnTo>
                    <a:pt x="47556" y="6956"/>
                  </a:lnTo>
                  <a:cubicBezTo>
                    <a:pt x="26434" y="3289"/>
                    <a:pt x="7083" y="127"/>
                    <a:pt x="4680" y="0"/>
                  </a:cubicBezTo>
                  <a:cubicBezTo>
                    <a:pt x="2023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EC0072E2-798E-DD67-E764-7EB50749590C}"/>
                </a:ext>
              </a:extLst>
            </p:cNvPr>
            <p:cNvSpPr/>
            <p:nvPr/>
          </p:nvSpPr>
          <p:spPr>
            <a:xfrm>
              <a:off x="9748121" y="6457276"/>
              <a:ext cx="19445" cy="2540"/>
            </a:xfrm>
            <a:custGeom>
              <a:avLst/>
              <a:gdLst>
                <a:gd name="connsiteX0" fmla="*/ 19446 w 19445"/>
                <a:gd name="connsiteY0" fmla="*/ 2477 h 2540"/>
                <a:gd name="connsiteX1" fmla="*/ 19446 w 19445"/>
                <a:gd name="connsiteY1" fmla="*/ 327 h 2540"/>
                <a:gd name="connsiteX2" fmla="*/ 19446 w 19445"/>
                <a:gd name="connsiteY2" fmla="*/ 2477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540">
                  <a:moveTo>
                    <a:pt x="19446" y="2477"/>
                  </a:moveTo>
                  <a:cubicBezTo>
                    <a:pt x="-6482" y="3109"/>
                    <a:pt x="-6482" y="-1192"/>
                    <a:pt x="19446" y="327"/>
                  </a:cubicBezTo>
                  <a:lnTo>
                    <a:pt x="19446" y="24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23606B3-201F-CF47-1BD6-B95FA6F924AD}"/>
                </a:ext>
              </a:extLst>
            </p:cNvPr>
            <p:cNvSpPr/>
            <p:nvPr/>
          </p:nvSpPr>
          <p:spPr>
            <a:xfrm>
              <a:off x="9580032" y="6433445"/>
              <a:ext cx="55238" cy="3631"/>
            </a:xfrm>
            <a:custGeom>
              <a:avLst/>
              <a:gdLst>
                <a:gd name="connsiteX0" fmla="*/ 55239 w 55238"/>
                <a:gd name="connsiteY0" fmla="*/ 3289 h 3631"/>
                <a:gd name="connsiteX1" fmla="*/ 1992 w 55238"/>
                <a:gd name="connsiteY1" fmla="*/ 0 h 3631"/>
                <a:gd name="connsiteX2" fmla="*/ 55239 w 55238"/>
                <a:gd name="connsiteY2" fmla="*/ 1138 h 3631"/>
                <a:gd name="connsiteX3" fmla="*/ 55239 w 55238"/>
                <a:gd name="connsiteY3" fmla="*/ 3289 h 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8" h="3631">
                  <a:moveTo>
                    <a:pt x="55239" y="3289"/>
                  </a:moveTo>
                  <a:cubicBezTo>
                    <a:pt x="37406" y="4300"/>
                    <a:pt x="-10276" y="3035"/>
                    <a:pt x="1992" y="0"/>
                  </a:cubicBezTo>
                  <a:cubicBezTo>
                    <a:pt x="29691" y="1012"/>
                    <a:pt x="36774" y="-885"/>
                    <a:pt x="55239" y="1138"/>
                  </a:cubicBezTo>
                  <a:lnTo>
                    <a:pt x="55239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67358ACA-313E-13CE-C87C-79992AD36396}"/>
                </a:ext>
              </a:extLst>
            </p:cNvPr>
            <p:cNvSpPr/>
            <p:nvPr/>
          </p:nvSpPr>
          <p:spPr>
            <a:xfrm>
              <a:off x="9581364" y="6454898"/>
              <a:ext cx="35820" cy="2003"/>
            </a:xfrm>
            <a:custGeom>
              <a:avLst/>
              <a:gdLst>
                <a:gd name="connsiteX0" fmla="*/ 281 w 35820"/>
                <a:gd name="connsiteY0" fmla="*/ 1820 h 2003"/>
                <a:gd name="connsiteX1" fmla="*/ 35821 w 35820"/>
                <a:gd name="connsiteY1" fmla="*/ 428 h 2003"/>
                <a:gd name="connsiteX2" fmla="*/ 281 w 35820"/>
                <a:gd name="connsiteY2" fmla="*/ 1820 h 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3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28106" y="1314"/>
                    <a:pt x="22414" y="2452"/>
                    <a:pt x="281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7090D8C-602A-EA8E-EF3B-1B572C4C695E}"/>
                </a:ext>
              </a:extLst>
            </p:cNvPr>
            <p:cNvSpPr/>
            <p:nvPr/>
          </p:nvSpPr>
          <p:spPr>
            <a:xfrm>
              <a:off x="9581391" y="6462837"/>
              <a:ext cx="24613" cy="1418"/>
            </a:xfrm>
            <a:custGeom>
              <a:avLst/>
              <a:gdLst>
                <a:gd name="connsiteX0" fmla="*/ 0 w 24613"/>
                <a:gd name="connsiteY0" fmla="*/ 457 h 1418"/>
                <a:gd name="connsiteX1" fmla="*/ 0 w 24613"/>
                <a:gd name="connsiteY1" fmla="*/ 457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7"/>
                  </a:moveTo>
                  <a:cubicBezTo>
                    <a:pt x="21501" y="-1439"/>
                    <a:pt x="42497" y="3367"/>
                    <a:pt x="0" y="4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8A048301-188C-B739-E1B8-B62B34225F36}"/>
                </a:ext>
              </a:extLst>
            </p:cNvPr>
            <p:cNvSpPr/>
            <p:nvPr/>
          </p:nvSpPr>
          <p:spPr>
            <a:xfrm>
              <a:off x="9581518" y="6457778"/>
              <a:ext cx="24613" cy="1418"/>
            </a:xfrm>
            <a:custGeom>
              <a:avLst/>
              <a:gdLst>
                <a:gd name="connsiteX0" fmla="*/ 0 w 24613"/>
                <a:gd name="connsiteY0" fmla="*/ 458 h 1418"/>
                <a:gd name="connsiteX1" fmla="*/ 0 w 24613"/>
                <a:gd name="connsiteY1" fmla="*/ 458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8"/>
                  </a:moveTo>
                  <a:cubicBezTo>
                    <a:pt x="21501" y="-1440"/>
                    <a:pt x="42496" y="3366"/>
                    <a:pt x="0" y="4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BC404F6A-1522-6355-C81C-1C382B27F861}"/>
                </a:ext>
              </a:extLst>
            </p:cNvPr>
            <p:cNvSpPr/>
            <p:nvPr/>
          </p:nvSpPr>
          <p:spPr>
            <a:xfrm>
              <a:off x="9692818" y="644204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F876B39D-1B28-3586-4FBD-5321AF8354B5}"/>
                </a:ext>
              </a:extLst>
            </p:cNvPr>
            <p:cNvSpPr/>
            <p:nvPr/>
          </p:nvSpPr>
          <p:spPr>
            <a:xfrm>
              <a:off x="9755298" y="6424972"/>
              <a:ext cx="23349" cy="2401"/>
            </a:xfrm>
            <a:custGeom>
              <a:avLst/>
              <a:gdLst>
                <a:gd name="connsiteX0" fmla="*/ 0 w 23349"/>
                <a:gd name="connsiteY0" fmla="*/ 1518 h 2401"/>
                <a:gd name="connsiteX1" fmla="*/ 0 w 23349"/>
                <a:gd name="connsiteY1" fmla="*/ 0 h 2401"/>
                <a:gd name="connsiteX2" fmla="*/ 0 w 23349"/>
                <a:gd name="connsiteY2" fmla="*/ 1518 h 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49" h="2401">
                  <a:moveTo>
                    <a:pt x="0" y="1518"/>
                  </a:moveTo>
                  <a:lnTo>
                    <a:pt x="0" y="0"/>
                  </a:lnTo>
                  <a:cubicBezTo>
                    <a:pt x="43256" y="0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12A52219-010C-D350-5D7F-2F0A8DC4CE38}"/>
                </a:ext>
              </a:extLst>
            </p:cNvPr>
            <p:cNvSpPr/>
            <p:nvPr/>
          </p:nvSpPr>
          <p:spPr>
            <a:xfrm>
              <a:off x="9781555" y="6449348"/>
              <a:ext cx="53424" cy="2942"/>
            </a:xfrm>
            <a:custGeom>
              <a:avLst/>
              <a:gdLst>
                <a:gd name="connsiteX0" fmla="*/ 51 w 53424"/>
                <a:gd name="connsiteY0" fmla="*/ 1551 h 2942"/>
                <a:gd name="connsiteX1" fmla="*/ 53424 w 53424"/>
                <a:gd name="connsiteY1" fmla="*/ 919 h 2942"/>
                <a:gd name="connsiteX2" fmla="*/ 44444 w 53424"/>
                <a:gd name="connsiteY2" fmla="*/ 2942 h 2942"/>
                <a:gd name="connsiteX3" fmla="*/ 51 w 53424"/>
                <a:gd name="connsiteY3" fmla="*/ 1551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424" h="2942">
                  <a:moveTo>
                    <a:pt x="51" y="1551"/>
                  </a:moveTo>
                  <a:cubicBezTo>
                    <a:pt x="-328" y="-599"/>
                    <a:pt x="41156" y="-220"/>
                    <a:pt x="53424" y="919"/>
                  </a:cubicBezTo>
                  <a:cubicBezTo>
                    <a:pt x="48618" y="1425"/>
                    <a:pt x="44191" y="1931"/>
                    <a:pt x="44444" y="2942"/>
                  </a:cubicBezTo>
                  <a:cubicBezTo>
                    <a:pt x="31543" y="2310"/>
                    <a:pt x="-1467" y="3069"/>
                    <a:pt x="51" y="15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46D631A9-1432-4A2F-7DC3-51D3D4880E40}"/>
                </a:ext>
              </a:extLst>
            </p:cNvPr>
            <p:cNvSpPr/>
            <p:nvPr/>
          </p:nvSpPr>
          <p:spPr>
            <a:xfrm>
              <a:off x="9790332" y="64554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32048E6B-1FED-2548-17CE-157C2BB399DB}"/>
                </a:ext>
              </a:extLst>
            </p:cNvPr>
            <p:cNvSpPr/>
            <p:nvPr/>
          </p:nvSpPr>
          <p:spPr>
            <a:xfrm>
              <a:off x="9799439" y="6443477"/>
              <a:ext cx="45878" cy="1754"/>
            </a:xfrm>
            <a:custGeom>
              <a:avLst/>
              <a:gdLst>
                <a:gd name="connsiteX0" fmla="*/ 44520 w 45878"/>
                <a:gd name="connsiteY0" fmla="*/ 339 h 1754"/>
                <a:gd name="connsiteX1" fmla="*/ 0 w 45878"/>
                <a:gd name="connsiteY1" fmla="*/ 1098 h 1754"/>
                <a:gd name="connsiteX2" fmla="*/ 44520 w 45878"/>
                <a:gd name="connsiteY2" fmla="*/ 339 h 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78" h="1754">
                  <a:moveTo>
                    <a:pt x="44520" y="339"/>
                  </a:moveTo>
                  <a:cubicBezTo>
                    <a:pt x="53373" y="2995"/>
                    <a:pt x="16694" y="1098"/>
                    <a:pt x="0" y="1098"/>
                  </a:cubicBezTo>
                  <a:cubicBezTo>
                    <a:pt x="1138" y="-419"/>
                    <a:pt x="22259" y="-40"/>
                    <a:pt x="44520" y="3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CB67DB8C-D14C-66B5-CE90-AE484F337C3A}"/>
                </a:ext>
              </a:extLst>
            </p:cNvPr>
            <p:cNvSpPr/>
            <p:nvPr/>
          </p:nvSpPr>
          <p:spPr>
            <a:xfrm>
              <a:off x="9790585" y="6437869"/>
              <a:ext cx="44519" cy="1800"/>
            </a:xfrm>
            <a:custGeom>
              <a:avLst/>
              <a:gdLst>
                <a:gd name="connsiteX0" fmla="*/ 44520 w 44519"/>
                <a:gd name="connsiteY0" fmla="*/ 762 h 1800"/>
                <a:gd name="connsiteX1" fmla="*/ 0 w 44519"/>
                <a:gd name="connsiteY1" fmla="*/ 762 h 1800"/>
                <a:gd name="connsiteX2" fmla="*/ 44520 w 44519"/>
                <a:gd name="connsiteY2" fmla="*/ 762 h 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1800">
                  <a:moveTo>
                    <a:pt x="44520" y="762"/>
                  </a:moveTo>
                  <a:cubicBezTo>
                    <a:pt x="33389" y="2659"/>
                    <a:pt x="18592" y="1521"/>
                    <a:pt x="0" y="762"/>
                  </a:cubicBezTo>
                  <a:cubicBezTo>
                    <a:pt x="10750" y="-124"/>
                    <a:pt x="33769" y="-376"/>
                    <a:pt x="44520" y="7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F4146BC7-2BD1-56C1-2173-A84766CC0EAD}"/>
                </a:ext>
              </a:extLst>
            </p:cNvPr>
            <p:cNvSpPr/>
            <p:nvPr/>
          </p:nvSpPr>
          <p:spPr>
            <a:xfrm>
              <a:off x="9943697" y="6465565"/>
              <a:ext cx="36645" cy="2914"/>
            </a:xfrm>
            <a:custGeom>
              <a:avLst/>
              <a:gdLst>
                <a:gd name="connsiteX0" fmla="*/ 305 w 36645"/>
                <a:gd name="connsiteY0" fmla="*/ 2030 h 2914"/>
                <a:gd name="connsiteX1" fmla="*/ 35845 w 36645"/>
                <a:gd name="connsiteY1" fmla="*/ 132 h 2914"/>
                <a:gd name="connsiteX2" fmla="*/ 26992 w 36645"/>
                <a:gd name="connsiteY2" fmla="*/ 2915 h 2914"/>
                <a:gd name="connsiteX3" fmla="*/ 305 w 36645"/>
                <a:gd name="connsiteY3" fmla="*/ 1903 h 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45" h="2914">
                  <a:moveTo>
                    <a:pt x="305" y="2030"/>
                  </a:moveTo>
                  <a:cubicBezTo>
                    <a:pt x="-2351" y="132"/>
                    <a:pt x="12573" y="-247"/>
                    <a:pt x="35845" y="132"/>
                  </a:cubicBezTo>
                  <a:cubicBezTo>
                    <a:pt x="39513" y="1650"/>
                    <a:pt x="29521" y="2030"/>
                    <a:pt x="26992" y="2915"/>
                  </a:cubicBezTo>
                  <a:cubicBezTo>
                    <a:pt x="12446" y="2915"/>
                    <a:pt x="11435" y="2030"/>
                    <a:pt x="305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6613CE3-9746-B1AF-C71C-83EF3C3F98C5}"/>
                </a:ext>
              </a:extLst>
            </p:cNvPr>
            <p:cNvSpPr/>
            <p:nvPr/>
          </p:nvSpPr>
          <p:spPr>
            <a:xfrm>
              <a:off x="9844030" y="6421235"/>
              <a:ext cx="65399" cy="4764"/>
            </a:xfrm>
            <a:custGeom>
              <a:avLst/>
              <a:gdLst>
                <a:gd name="connsiteX0" fmla="*/ 62282 w 65399"/>
                <a:gd name="connsiteY0" fmla="*/ 827 h 4764"/>
                <a:gd name="connsiteX1" fmla="*/ 55 w 65399"/>
                <a:gd name="connsiteY1" fmla="*/ 1586 h 4764"/>
                <a:gd name="connsiteX2" fmla="*/ 62282 w 65399"/>
                <a:gd name="connsiteY2" fmla="*/ 827 h 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99" h="4764">
                  <a:moveTo>
                    <a:pt x="62282" y="827"/>
                  </a:moveTo>
                  <a:cubicBezTo>
                    <a:pt x="82519" y="6266"/>
                    <a:pt x="-2474" y="5633"/>
                    <a:pt x="55" y="1586"/>
                  </a:cubicBezTo>
                  <a:cubicBezTo>
                    <a:pt x="15612" y="68"/>
                    <a:pt x="33319" y="-690"/>
                    <a:pt x="62282" y="8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802FE2C5-8D45-118C-1143-BA68492471A3}"/>
                </a:ext>
              </a:extLst>
            </p:cNvPr>
            <p:cNvSpPr/>
            <p:nvPr/>
          </p:nvSpPr>
          <p:spPr>
            <a:xfrm>
              <a:off x="9870600" y="6433951"/>
              <a:ext cx="45833" cy="2312"/>
            </a:xfrm>
            <a:custGeom>
              <a:avLst/>
              <a:gdLst>
                <a:gd name="connsiteX0" fmla="*/ 44439 w 45833"/>
                <a:gd name="connsiteY0" fmla="*/ 2024 h 2312"/>
                <a:gd name="connsiteX1" fmla="*/ 45 w 45833"/>
                <a:gd name="connsiteY1" fmla="*/ 0 h 2312"/>
                <a:gd name="connsiteX2" fmla="*/ 44439 w 45833"/>
                <a:gd name="connsiteY2" fmla="*/ 2024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2312">
                  <a:moveTo>
                    <a:pt x="44439" y="2024"/>
                  </a:moveTo>
                  <a:cubicBezTo>
                    <a:pt x="35965" y="2783"/>
                    <a:pt x="-1473" y="2024"/>
                    <a:pt x="45" y="0"/>
                  </a:cubicBezTo>
                  <a:cubicBezTo>
                    <a:pt x="16740" y="506"/>
                    <a:pt x="53419" y="-379"/>
                    <a:pt x="44439" y="2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5F634A07-7A0C-A8F0-0544-6622C35367AD}"/>
                </a:ext>
              </a:extLst>
            </p:cNvPr>
            <p:cNvSpPr/>
            <p:nvPr/>
          </p:nvSpPr>
          <p:spPr>
            <a:xfrm>
              <a:off x="9879246" y="6456545"/>
              <a:ext cx="88996" cy="6822"/>
            </a:xfrm>
            <a:custGeom>
              <a:avLst/>
              <a:gdLst>
                <a:gd name="connsiteX0" fmla="*/ 88913 w 88996"/>
                <a:gd name="connsiteY0" fmla="*/ 6116 h 6822"/>
                <a:gd name="connsiteX1" fmla="*/ 0 w 88996"/>
                <a:gd name="connsiteY1" fmla="*/ 3081 h 6822"/>
                <a:gd name="connsiteX2" fmla="*/ 80060 w 88996"/>
                <a:gd name="connsiteY2" fmla="*/ 172 h 6822"/>
                <a:gd name="connsiteX3" fmla="*/ 88913 w 88996"/>
                <a:gd name="connsiteY3" fmla="*/ 6116 h 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96" h="6822">
                  <a:moveTo>
                    <a:pt x="88913" y="6116"/>
                  </a:moveTo>
                  <a:cubicBezTo>
                    <a:pt x="42875" y="8773"/>
                    <a:pt x="43382" y="3081"/>
                    <a:pt x="0" y="3081"/>
                  </a:cubicBezTo>
                  <a:cubicBezTo>
                    <a:pt x="4932" y="172"/>
                    <a:pt x="36425" y="-334"/>
                    <a:pt x="80060" y="172"/>
                  </a:cubicBezTo>
                  <a:cubicBezTo>
                    <a:pt x="59318" y="2828"/>
                    <a:pt x="90811" y="2955"/>
                    <a:pt x="88913" y="61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F7FB49B9-ADF6-1417-80B0-1DA140B0DAE3}"/>
                </a:ext>
              </a:extLst>
            </p:cNvPr>
            <p:cNvSpPr/>
            <p:nvPr/>
          </p:nvSpPr>
          <p:spPr>
            <a:xfrm>
              <a:off x="9959559" y="643053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0E74084D-7BA2-EA21-9B1D-1AAF40F40A22}"/>
                </a:ext>
              </a:extLst>
            </p:cNvPr>
            <p:cNvSpPr/>
            <p:nvPr/>
          </p:nvSpPr>
          <p:spPr>
            <a:xfrm>
              <a:off x="9941473" y="6467911"/>
              <a:ext cx="45320" cy="2086"/>
            </a:xfrm>
            <a:custGeom>
              <a:avLst/>
              <a:gdLst>
                <a:gd name="connsiteX0" fmla="*/ 44520 w 45320"/>
                <a:gd name="connsiteY0" fmla="*/ 2087 h 2086"/>
                <a:gd name="connsiteX1" fmla="*/ 0 w 45320"/>
                <a:gd name="connsiteY1" fmla="*/ 1707 h 2086"/>
                <a:gd name="connsiteX2" fmla="*/ 44520 w 45320"/>
                <a:gd name="connsiteY2" fmla="*/ 2087 h 2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320" h="2086">
                  <a:moveTo>
                    <a:pt x="44520" y="2087"/>
                  </a:moveTo>
                  <a:lnTo>
                    <a:pt x="0" y="1707"/>
                  </a:lnTo>
                  <a:cubicBezTo>
                    <a:pt x="0" y="-443"/>
                    <a:pt x="52362" y="-822"/>
                    <a:pt x="44520" y="20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E31D2C0E-CC33-5496-6057-97BEE2F8E639}"/>
                </a:ext>
              </a:extLst>
            </p:cNvPr>
            <p:cNvSpPr/>
            <p:nvPr/>
          </p:nvSpPr>
          <p:spPr>
            <a:xfrm>
              <a:off x="9985993" y="64649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58461319-6351-0C7D-59C6-4B5DB9C9C4A6}"/>
                </a:ext>
              </a:extLst>
            </p:cNvPr>
            <p:cNvSpPr/>
            <p:nvPr/>
          </p:nvSpPr>
          <p:spPr>
            <a:xfrm>
              <a:off x="9975121" y="6453885"/>
              <a:ext cx="39474" cy="1567"/>
            </a:xfrm>
            <a:custGeom>
              <a:avLst/>
              <a:gdLst>
                <a:gd name="connsiteX0" fmla="*/ 10873 w 39474"/>
                <a:gd name="connsiteY0" fmla="*/ 1568 h 1567"/>
                <a:gd name="connsiteX1" fmla="*/ 37559 w 39474"/>
                <a:gd name="connsiteY1" fmla="*/ 1568 h 1567"/>
                <a:gd name="connsiteX2" fmla="*/ 10873 w 39474"/>
                <a:gd name="connsiteY2" fmla="*/ 1568 h 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567">
                  <a:moveTo>
                    <a:pt x="10873" y="1568"/>
                  </a:moveTo>
                  <a:cubicBezTo>
                    <a:pt x="-28462" y="303"/>
                    <a:pt x="52737" y="-1215"/>
                    <a:pt x="37559" y="1568"/>
                  </a:cubicBezTo>
                  <a:cubicBezTo>
                    <a:pt x="22382" y="1568"/>
                    <a:pt x="14540" y="177"/>
                    <a:pt x="10873" y="15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32581134-9CBD-D857-E3A1-4737A19BF684}"/>
                </a:ext>
              </a:extLst>
            </p:cNvPr>
            <p:cNvSpPr/>
            <p:nvPr/>
          </p:nvSpPr>
          <p:spPr>
            <a:xfrm>
              <a:off x="9985955" y="6456970"/>
              <a:ext cx="45916" cy="2033"/>
            </a:xfrm>
            <a:custGeom>
              <a:avLst/>
              <a:gdLst>
                <a:gd name="connsiteX0" fmla="*/ 44557 w 45916"/>
                <a:gd name="connsiteY0" fmla="*/ 1644 h 2033"/>
                <a:gd name="connsiteX1" fmla="*/ 38 w 45916"/>
                <a:gd name="connsiteY1" fmla="*/ 0 h 2033"/>
                <a:gd name="connsiteX2" fmla="*/ 44557 w 45916"/>
                <a:gd name="connsiteY2" fmla="*/ 1644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916" h="2033">
                  <a:moveTo>
                    <a:pt x="44557" y="1644"/>
                  </a:moveTo>
                  <a:cubicBezTo>
                    <a:pt x="35957" y="2403"/>
                    <a:pt x="-1354" y="2151"/>
                    <a:pt x="38" y="0"/>
                  </a:cubicBezTo>
                  <a:cubicBezTo>
                    <a:pt x="16732" y="380"/>
                    <a:pt x="53411" y="-759"/>
                    <a:pt x="44557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DD301033-30D5-CD0A-FD45-383290FE12DC}"/>
                </a:ext>
              </a:extLst>
            </p:cNvPr>
            <p:cNvSpPr/>
            <p:nvPr/>
          </p:nvSpPr>
          <p:spPr>
            <a:xfrm>
              <a:off x="9638939" y="6423960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67EC16B6-7607-7272-0CB3-13A7BB524E4D}"/>
                </a:ext>
              </a:extLst>
            </p:cNvPr>
            <p:cNvSpPr/>
            <p:nvPr/>
          </p:nvSpPr>
          <p:spPr>
            <a:xfrm>
              <a:off x="10030601" y="6425857"/>
              <a:ext cx="45794" cy="1911"/>
            </a:xfrm>
            <a:custGeom>
              <a:avLst/>
              <a:gdLst>
                <a:gd name="connsiteX0" fmla="*/ 44432 w 45794"/>
                <a:gd name="connsiteY0" fmla="*/ 1518 h 1911"/>
                <a:gd name="connsiteX1" fmla="*/ 38 w 45794"/>
                <a:gd name="connsiteY1" fmla="*/ 0 h 1911"/>
                <a:gd name="connsiteX2" fmla="*/ 44432 w 45794"/>
                <a:gd name="connsiteY2" fmla="*/ 1518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1911">
                  <a:moveTo>
                    <a:pt x="44432" y="1518"/>
                  </a:moveTo>
                  <a:cubicBezTo>
                    <a:pt x="35958" y="2277"/>
                    <a:pt x="-1353" y="2024"/>
                    <a:pt x="38" y="0"/>
                  </a:cubicBezTo>
                  <a:cubicBezTo>
                    <a:pt x="16733" y="506"/>
                    <a:pt x="53285" y="-885"/>
                    <a:pt x="4443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ACB900A0-1269-3A94-6754-04BC5FBAD8F7}"/>
                </a:ext>
              </a:extLst>
            </p:cNvPr>
            <p:cNvSpPr/>
            <p:nvPr/>
          </p:nvSpPr>
          <p:spPr>
            <a:xfrm>
              <a:off x="9953741" y="642370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34B2BAD3-DCCF-F871-BA90-D72C3E7BB598}"/>
                </a:ext>
              </a:extLst>
            </p:cNvPr>
            <p:cNvSpPr/>
            <p:nvPr/>
          </p:nvSpPr>
          <p:spPr>
            <a:xfrm>
              <a:off x="9667270" y="642535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3BEA5DBE-C4DE-906F-1E98-BDFEE2140857}"/>
                </a:ext>
              </a:extLst>
            </p:cNvPr>
            <p:cNvSpPr/>
            <p:nvPr/>
          </p:nvSpPr>
          <p:spPr>
            <a:xfrm>
              <a:off x="10066008" y="6454898"/>
              <a:ext cx="45833" cy="1988"/>
            </a:xfrm>
            <a:custGeom>
              <a:avLst/>
              <a:gdLst>
                <a:gd name="connsiteX0" fmla="*/ 44439 w 45833"/>
                <a:gd name="connsiteY0" fmla="*/ 1566 h 1988"/>
                <a:gd name="connsiteX1" fmla="*/ 45 w 45833"/>
                <a:gd name="connsiteY1" fmla="*/ 48 h 1988"/>
                <a:gd name="connsiteX2" fmla="*/ 44439 w 45833"/>
                <a:gd name="connsiteY2" fmla="*/ 1566 h 1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1988">
                  <a:moveTo>
                    <a:pt x="44439" y="1566"/>
                  </a:moveTo>
                  <a:cubicBezTo>
                    <a:pt x="35965" y="2325"/>
                    <a:pt x="-1473" y="2198"/>
                    <a:pt x="45" y="48"/>
                  </a:cubicBezTo>
                  <a:cubicBezTo>
                    <a:pt x="16740" y="427"/>
                    <a:pt x="53419" y="-964"/>
                    <a:pt x="44439" y="15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EF0EF936-3CE5-3B3D-6A29-D1A126A4451F}"/>
                </a:ext>
              </a:extLst>
            </p:cNvPr>
            <p:cNvSpPr/>
            <p:nvPr/>
          </p:nvSpPr>
          <p:spPr>
            <a:xfrm>
              <a:off x="10082849" y="6439765"/>
              <a:ext cx="74585" cy="6708"/>
            </a:xfrm>
            <a:custGeom>
              <a:avLst/>
              <a:gdLst>
                <a:gd name="connsiteX0" fmla="*/ 911 w 74585"/>
                <a:gd name="connsiteY0" fmla="*/ 5822 h 6708"/>
                <a:gd name="connsiteX1" fmla="*/ 36451 w 74585"/>
                <a:gd name="connsiteY1" fmla="*/ 4 h 6708"/>
                <a:gd name="connsiteX2" fmla="*/ 911 w 74585"/>
                <a:gd name="connsiteY2" fmla="*/ 5822 h 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585" h="6708">
                  <a:moveTo>
                    <a:pt x="911" y="5822"/>
                  </a:moveTo>
                  <a:cubicBezTo>
                    <a:pt x="-1998" y="2660"/>
                    <a:pt x="152" y="-122"/>
                    <a:pt x="36451" y="4"/>
                  </a:cubicBezTo>
                  <a:cubicBezTo>
                    <a:pt x="107531" y="637"/>
                    <a:pt x="69715" y="9490"/>
                    <a:pt x="911" y="58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FCE010A9-7022-0FEA-9F5C-C4B843828E23}"/>
                </a:ext>
              </a:extLst>
            </p:cNvPr>
            <p:cNvSpPr/>
            <p:nvPr/>
          </p:nvSpPr>
          <p:spPr>
            <a:xfrm>
              <a:off x="10126261" y="6468774"/>
              <a:ext cx="39475" cy="1634"/>
            </a:xfrm>
            <a:custGeom>
              <a:avLst/>
              <a:gdLst>
                <a:gd name="connsiteX0" fmla="*/ 10872 w 39475"/>
                <a:gd name="connsiteY0" fmla="*/ 1603 h 1634"/>
                <a:gd name="connsiteX1" fmla="*/ 37560 w 39475"/>
                <a:gd name="connsiteY1" fmla="*/ 1603 h 1634"/>
                <a:gd name="connsiteX2" fmla="*/ 10872 w 39475"/>
                <a:gd name="connsiteY2" fmla="*/ 1603 h 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5" h="1634">
                  <a:moveTo>
                    <a:pt x="10872" y="1603"/>
                  </a:moveTo>
                  <a:cubicBezTo>
                    <a:pt x="-28462" y="592"/>
                    <a:pt x="52736" y="-1432"/>
                    <a:pt x="37560" y="1603"/>
                  </a:cubicBezTo>
                  <a:cubicBezTo>
                    <a:pt x="22382" y="1856"/>
                    <a:pt x="14667" y="465"/>
                    <a:pt x="10872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2D71A03C-CE2B-EA15-0CA3-9A0C1F9A7A34}"/>
                </a:ext>
              </a:extLst>
            </p:cNvPr>
            <p:cNvSpPr/>
            <p:nvPr/>
          </p:nvSpPr>
          <p:spPr>
            <a:xfrm>
              <a:off x="9402553" y="6445081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C3A9871F-0B12-8F94-7FBE-B2B7EF1BDF5D}"/>
                </a:ext>
              </a:extLst>
            </p:cNvPr>
            <p:cNvSpPr/>
            <p:nvPr/>
          </p:nvSpPr>
          <p:spPr>
            <a:xfrm>
              <a:off x="9296185" y="644925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4E555F58-F5B2-C04F-47E4-7F5126466B83}"/>
                </a:ext>
              </a:extLst>
            </p:cNvPr>
            <p:cNvSpPr/>
            <p:nvPr/>
          </p:nvSpPr>
          <p:spPr>
            <a:xfrm>
              <a:off x="9764628" y="6425207"/>
              <a:ext cx="35822" cy="3179"/>
            </a:xfrm>
            <a:custGeom>
              <a:avLst/>
              <a:gdLst>
                <a:gd name="connsiteX0" fmla="*/ 35823 w 35822"/>
                <a:gd name="connsiteY0" fmla="*/ 3180 h 3179"/>
                <a:gd name="connsiteX1" fmla="*/ 282 w 35822"/>
                <a:gd name="connsiteY1" fmla="*/ 397 h 3179"/>
                <a:gd name="connsiteX2" fmla="*/ 35823 w 35822"/>
                <a:gd name="connsiteY2" fmla="*/ 270 h 3179"/>
                <a:gd name="connsiteX3" fmla="*/ 35823 w 35822"/>
                <a:gd name="connsiteY3" fmla="*/ 3180 h 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3179">
                  <a:moveTo>
                    <a:pt x="35823" y="3180"/>
                  </a:moveTo>
                  <a:cubicBezTo>
                    <a:pt x="12425" y="3053"/>
                    <a:pt x="-2247" y="2294"/>
                    <a:pt x="282" y="397"/>
                  </a:cubicBezTo>
                  <a:cubicBezTo>
                    <a:pt x="8124" y="-109"/>
                    <a:pt x="20266" y="-109"/>
                    <a:pt x="35823" y="270"/>
                  </a:cubicBezTo>
                  <a:lnTo>
                    <a:pt x="35823" y="31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A8BA5460-7872-6D98-D752-6FB041EE85B6}"/>
                </a:ext>
              </a:extLst>
            </p:cNvPr>
            <p:cNvSpPr/>
            <p:nvPr/>
          </p:nvSpPr>
          <p:spPr>
            <a:xfrm>
              <a:off x="9848533" y="6410806"/>
              <a:ext cx="55443" cy="6323"/>
            </a:xfrm>
            <a:custGeom>
              <a:avLst/>
              <a:gdLst>
                <a:gd name="connsiteX0" fmla="*/ 5291 w 55443"/>
                <a:gd name="connsiteY0" fmla="*/ 6071 h 6323"/>
                <a:gd name="connsiteX1" fmla="*/ 49685 w 55443"/>
                <a:gd name="connsiteY1" fmla="*/ 0 h 6323"/>
                <a:gd name="connsiteX2" fmla="*/ 31851 w 55443"/>
                <a:gd name="connsiteY2" fmla="*/ 6324 h 6323"/>
                <a:gd name="connsiteX3" fmla="*/ 5165 w 55443"/>
                <a:gd name="connsiteY3" fmla="*/ 5944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43" h="6323">
                  <a:moveTo>
                    <a:pt x="5291" y="6071"/>
                  </a:moveTo>
                  <a:cubicBezTo>
                    <a:pt x="-16084" y="3541"/>
                    <a:pt x="33116" y="1518"/>
                    <a:pt x="49685" y="0"/>
                  </a:cubicBezTo>
                  <a:cubicBezTo>
                    <a:pt x="70427" y="1771"/>
                    <a:pt x="28184" y="3795"/>
                    <a:pt x="31851" y="6324"/>
                  </a:cubicBezTo>
                  <a:cubicBezTo>
                    <a:pt x="16674" y="6324"/>
                    <a:pt x="8959" y="4806"/>
                    <a:pt x="5165" y="59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A71E39C3-62DD-61BE-3A91-33D1A09BE8FF}"/>
                </a:ext>
              </a:extLst>
            </p:cNvPr>
            <p:cNvSpPr/>
            <p:nvPr/>
          </p:nvSpPr>
          <p:spPr>
            <a:xfrm>
              <a:off x="9375233" y="6446016"/>
              <a:ext cx="27291" cy="1345"/>
            </a:xfrm>
            <a:custGeom>
              <a:avLst/>
              <a:gdLst>
                <a:gd name="connsiteX0" fmla="*/ 0 w 27291"/>
                <a:gd name="connsiteY0" fmla="*/ 963 h 1345"/>
                <a:gd name="connsiteX1" fmla="*/ 26687 w 27291"/>
                <a:gd name="connsiteY1" fmla="*/ 204 h 1345"/>
                <a:gd name="connsiteX2" fmla="*/ 0 w 27291"/>
                <a:gd name="connsiteY2" fmla="*/ 963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345">
                  <a:moveTo>
                    <a:pt x="0" y="963"/>
                  </a:moveTo>
                  <a:cubicBezTo>
                    <a:pt x="3668" y="204"/>
                    <a:pt x="11510" y="-302"/>
                    <a:pt x="26687" y="204"/>
                  </a:cubicBezTo>
                  <a:cubicBezTo>
                    <a:pt x="30734" y="1848"/>
                    <a:pt x="13660" y="1342"/>
                    <a:pt x="0" y="9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E1AE0441-7B10-3492-7B17-63008D78A61C}"/>
                </a:ext>
              </a:extLst>
            </p:cNvPr>
            <p:cNvSpPr/>
            <p:nvPr/>
          </p:nvSpPr>
          <p:spPr>
            <a:xfrm>
              <a:off x="9411245" y="6416075"/>
              <a:ext cx="53835" cy="3204"/>
            </a:xfrm>
            <a:custGeom>
              <a:avLst/>
              <a:gdLst>
                <a:gd name="connsiteX0" fmla="*/ 287 w 53835"/>
                <a:gd name="connsiteY0" fmla="*/ 1181 h 3204"/>
                <a:gd name="connsiteX1" fmla="*/ 53535 w 53835"/>
                <a:gd name="connsiteY1" fmla="*/ 3205 h 3204"/>
                <a:gd name="connsiteX2" fmla="*/ 287 w 53835"/>
                <a:gd name="connsiteY2" fmla="*/ 1181 h 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35" h="3204">
                  <a:moveTo>
                    <a:pt x="287" y="1181"/>
                  </a:moveTo>
                  <a:cubicBezTo>
                    <a:pt x="-4771" y="-1728"/>
                    <a:pt x="58720" y="1434"/>
                    <a:pt x="53535" y="3205"/>
                  </a:cubicBezTo>
                  <a:cubicBezTo>
                    <a:pt x="37978" y="2446"/>
                    <a:pt x="1299" y="2826"/>
                    <a:pt x="287" y="11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B44C0BAD-DE94-E879-1500-34300A87E4EA}"/>
                </a:ext>
              </a:extLst>
            </p:cNvPr>
            <p:cNvSpPr/>
            <p:nvPr/>
          </p:nvSpPr>
          <p:spPr>
            <a:xfrm>
              <a:off x="10296282" y="6436691"/>
              <a:ext cx="54217" cy="2446"/>
            </a:xfrm>
            <a:custGeom>
              <a:avLst/>
              <a:gdLst>
                <a:gd name="connsiteX0" fmla="*/ 845 w 54217"/>
                <a:gd name="connsiteY0" fmla="*/ 2446 h 2446"/>
                <a:gd name="connsiteX1" fmla="*/ 54218 w 54217"/>
                <a:gd name="connsiteY1" fmla="*/ 549 h 2446"/>
                <a:gd name="connsiteX2" fmla="*/ 845 w 54217"/>
                <a:gd name="connsiteY2" fmla="*/ 2446 h 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17" h="2446">
                  <a:moveTo>
                    <a:pt x="845" y="2446"/>
                  </a:moveTo>
                  <a:cubicBezTo>
                    <a:pt x="-6870" y="-210"/>
                    <a:pt x="40432" y="-463"/>
                    <a:pt x="54218" y="549"/>
                  </a:cubicBezTo>
                  <a:cubicBezTo>
                    <a:pt x="53080" y="2446"/>
                    <a:pt x="24243" y="2320"/>
                    <a:pt x="845" y="24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2A543250-2CB9-C944-4517-0A87937A1FEE}"/>
                </a:ext>
              </a:extLst>
            </p:cNvPr>
            <p:cNvSpPr/>
            <p:nvPr/>
          </p:nvSpPr>
          <p:spPr>
            <a:xfrm>
              <a:off x="10296877" y="6430087"/>
              <a:ext cx="62350" cy="3390"/>
            </a:xfrm>
            <a:custGeom>
              <a:avLst/>
              <a:gdLst>
                <a:gd name="connsiteX0" fmla="*/ 124 w 62350"/>
                <a:gd name="connsiteY0" fmla="*/ 2473 h 3390"/>
                <a:gd name="connsiteX1" fmla="*/ 62350 w 62350"/>
                <a:gd name="connsiteY1" fmla="*/ 576 h 3390"/>
                <a:gd name="connsiteX2" fmla="*/ 124 w 62350"/>
                <a:gd name="connsiteY2" fmla="*/ 2473 h 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50" h="3390">
                  <a:moveTo>
                    <a:pt x="124" y="2473"/>
                  </a:moveTo>
                  <a:cubicBezTo>
                    <a:pt x="-2785" y="-56"/>
                    <a:pt x="46415" y="-562"/>
                    <a:pt x="62350" y="576"/>
                  </a:cubicBezTo>
                  <a:cubicBezTo>
                    <a:pt x="62350" y="3991"/>
                    <a:pt x="23522" y="3865"/>
                    <a:pt x="124" y="24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0C6F7B31-B5FA-7F8A-7D40-29134AE18997}"/>
                </a:ext>
              </a:extLst>
            </p:cNvPr>
            <p:cNvSpPr/>
            <p:nvPr/>
          </p:nvSpPr>
          <p:spPr>
            <a:xfrm>
              <a:off x="9433540" y="6421430"/>
              <a:ext cx="126" cy="2150"/>
            </a:xfrm>
            <a:custGeom>
              <a:avLst/>
              <a:gdLst>
                <a:gd name="connsiteX0" fmla="*/ 126 w 126"/>
                <a:gd name="connsiteY0" fmla="*/ 0 h 2150"/>
                <a:gd name="connsiteX1" fmla="*/ 0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126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F0281778-2779-B805-7C37-9F74DFBA8810}"/>
                </a:ext>
              </a:extLst>
            </p:cNvPr>
            <p:cNvSpPr/>
            <p:nvPr/>
          </p:nvSpPr>
          <p:spPr>
            <a:xfrm>
              <a:off x="9420859" y="6444774"/>
              <a:ext cx="17354" cy="2204"/>
            </a:xfrm>
            <a:custGeom>
              <a:avLst/>
              <a:gdLst>
                <a:gd name="connsiteX0" fmla="*/ 16601 w 17354"/>
                <a:gd name="connsiteY0" fmla="*/ 2205 h 2204"/>
                <a:gd name="connsiteX1" fmla="*/ 16601 w 17354"/>
                <a:gd name="connsiteY1" fmla="*/ 2205 h 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54" h="2204">
                  <a:moveTo>
                    <a:pt x="16601" y="2205"/>
                  </a:moveTo>
                  <a:cubicBezTo>
                    <a:pt x="-24124" y="813"/>
                    <a:pt x="23810" y="-1969"/>
                    <a:pt x="16601" y="22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16B84D2-F960-1562-2472-1DBAE6D63876}"/>
                </a:ext>
              </a:extLst>
            </p:cNvPr>
            <p:cNvSpPr/>
            <p:nvPr/>
          </p:nvSpPr>
          <p:spPr>
            <a:xfrm>
              <a:off x="9445875" y="6441033"/>
              <a:ext cx="53939" cy="3367"/>
            </a:xfrm>
            <a:custGeom>
              <a:avLst/>
              <a:gdLst>
                <a:gd name="connsiteX0" fmla="*/ 565 w 53939"/>
                <a:gd name="connsiteY0" fmla="*/ 1772 h 3367"/>
                <a:gd name="connsiteX1" fmla="*/ 53939 w 53939"/>
                <a:gd name="connsiteY1" fmla="*/ 887 h 3367"/>
                <a:gd name="connsiteX2" fmla="*/ 53939 w 53939"/>
                <a:gd name="connsiteY2" fmla="*/ 3037 h 3367"/>
                <a:gd name="connsiteX3" fmla="*/ 565 w 53939"/>
                <a:gd name="connsiteY3" fmla="*/ 1772 h 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39" h="3367">
                  <a:moveTo>
                    <a:pt x="565" y="1772"/>
                  </a:moveTo>
                  <a:cubicBezTo>
                    <a:pt x="-4620" y="-1010"/>
                    <a:pt x="26873" y="128"/>
                    <a:pt x="53939" y="887"/>
                  </a:cubicBezTo>
                  <a:lnTo>
                    <a:pt x="53939" y="3037"/>
                  </a:lnTo>
                  <a:cubicBezTo>
                    <a:pt x="35347" y="4175"/>
                    <a:pt x="28390" y="2025"/>
                    <a:pt x="565" y="17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210B7C08-7837-EE2E-CE67-98311D28217E}"/>
                </a:ext>
              </a:extLst>
            </p:cNvPr>
            <p:cNvSpPr/>
            <p:nvPr/>
          </p:nvSpPr>
          <p:spPr>
            <a:xfrm>
              <a:off x="9447072" y="6458614"/>
              <a:ext cx="17833" cy="2656"/>
            </a:xfrm>
            <a:custGeom>
              <a:avLst/>
              <a:gdLst>
                <a:gd name="connsiteX0" fmla="*/ 17707 w 17833"/>
                <a:gd name="connsiteY0" fmla="*/ 2656 h 2656"/>
                <a:gd name="connsiteX1" fmla="*/ 0 w 17833"/>
                <a:gd name="connsiteY1" fmla="*/ 0 h 2656"/>
                <a:gd name="connsiteX2" fmla="*/ 17834 w 17833"/>
                <a:gd name="connsiteY2" fmla="*/ 1139 h 2656"/>
                <a:gd name="connsiteX3" fmla="*/ 17834 w 17833"/>
                <a:gd name="connsiteY3" fmla="*/ 2530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656">
                  <a:moveTo>
                    <a:pt x="17707" y="2656"/>
                  </a:moveTo>
                  <a:cubicBezTo>
                    <a:pt x="-1138" y="2656"/>
                    <a:pt x="632" y="1265"/>
                    <a:pt x="0" y="0"/>
                  </a:cubicBezTo>
                  <a:cubicBezTo>
                    <a:pt x="7083" y="380"/>
                    <a:pt x="8854" y="885"/>
                    <a:pt x="17834" y="1139"/>
                  </a:cubicBezTo>
                  <a:lnTo>
                    <a:pt x="1783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84CE97E4-BCB6-B871-B0F6-B30FE6B5E597}"/>
                </a:ext>
              </a:extLst>
            </p:cNvPr>
            <p:cNvSpPr/>
            <p:nvPr/>
          </p:nvSpPr>
          <p:spPr>
            <a:xfrm>
              <a:off x="9767060" y="6460132"/>
              <a:ext cx="26687" cy="2403"/>
            </a:xfrm>
            <a:custGeom>
              <a:avLst/>
              <a:gdLst>
                <a:gd name="connsiteX0" fmla="*/ 0 w 26687"/>
                <a:gd name="connsiteY0" fmla="*/ 1265 h 2403"/>
                <a:gd name="connsiteX1" fmla="*/ 8854 w 26687"/>
                <a:gd name="connsiteY1" fmla="*/ 0 h 2403"/>
                <a:gd name="connsiteX2" fmla="*/ 26687 w 26687"/>
                <a:gd name="connsiteY2" fmla="*/ 253 h 2403"/>
                <a:gd name="connsiteX3" fmla="*/ 26687 w 26687"/>
                <a:gd name="connsiteY3" fmla="*/ 2403 h 2403"/>
                <a:gd name="connsiteX4" fmla="*/ 0 w 26687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403">
                  <a:moveTo>
                    <a:pt x="0" y="1265"/>
                  </a:moveTo>
                  <a:cubicBezTo>
                    <a:pt x="1518" y="759"/>
                    <a:pt x="8854" y="633"/>
                    <a:pt x="8854" y="0"/>
                  </a:cubicBezTo>
                  <a:lnTo>
                    <a:pt x="26687" y="253"/>
                  </a:lnTo>
                  <a:lnTo>
                    <a:pt x="26687" y="2403"/>
                  </a:lnTo>
                  <a:cubicBezTo>
                    <a:pt x="12142" y="2403"/>
                    <a:pt x="11130" y="1518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BC2F07D5-62C3-EC6E-9F4E-AA66CFE1AA0F}"/>
                </a:ext>
              </a:extLst>
            </p:cNvPr>
            <p:cNvSpPr/>
            <p:nvPr/>
          </p:nvSpPr>
          <p:spPr>
            <a:xfrm>
              <a:off x="9951464" y="6418648"/>
              <a:ext cx="26560" cy="2276"/>
            </a:xfrm>
            <a:custGeom>
              <a:avLst/>
              <a:gdLst>
                <a:gd name="connsiteX0" fmla="*/ 0 w 26560"/>
                <a:gd name="connsiteY0" fmla="*/ 1391 h 2276"/>
                <a:gd name="connsiteX1" fmla="*/ 8854 w 26560"/>
                <a:gd name="connsiteY1" fmla="*/ 0 h 2276"/>
                <a:gd name="connsiteX2" fmla="*/ 26561 w 26560"/>
                <a:gd name="connsiteY2" fmla="*/ 0 h 2276"/>
                <a:gd name="connsiteX3" fmla="*/ 26561 w 26560"/>
                <a:gd name="connsiteY3" fmla="*/ 2277 h 2276"/>
                <a:gd name="connsiteX4" fmla="*/ 0 w 26560"/>
                <a:gd name="connsiteY4" fmla="*/ 1264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2276">
                  <a:moveTo>
                    <a:pt x="0" y="1391"/>
                  </a:moveTo>
                  <a:cubicBezTo>
                    <a:pt x="1391" y="885"/>
                    <a:pt x="8854" y="759"/>
                    <a:pt x="8854" y="0"/>
                  </a:cubicBezTo>
                  <a:lnTo>
                    <a:pt x="26561" y="0"/>
                  </a:lnTo>
                  <a:cubicBezTo>
                    <a:pt x="26561" y="0"/>
                    <a:pt x="26561" y="2277"/>
                    <a:pt x="26561" y="2277"/>
                  </a:cubicBezTo>
                  <a:cubicBezTo>
                    <a:pt x="12142" y="2277"/>
                    <a:pt x="11003" y="1391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0A979B87-462E-311A-0541-E464303A6F25}"/>
                </a:ext>
              </a:extLst>
            </p:cNvPr>
            <p:cNvSpPr/>
            <p:nvPr/>
          </p:nvSpPr>
          <p:spPr>
            <a:xfrm>
              <a:off x="9351652" y="6462674"/>
              <a:ext cx="45208" cy="2808"/>
            </a:xfrm>
            <a:custGeom>
              <a:avLst/>
              <a:gdLst>
                <a:gd name="connsiteX0" fmla="*/ 689 w 45208"/>
                <a:gd name="connsiteY0" fmla="*/ 1758 h 2808"/>
                <a:gd name="connsiteX1" fmla="*/ 45209 w 45208"/>
                <a:gd name="connsiteY1" fmla="*/ 1379 h 2808"/>
                <a:gd name="connsiteX2" fmla="*/ 689 w 45208"/>
                <a:gd name="connsiteY2" fmla="*/ 1758 h 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08" h="2808">
                  <a:moveTo>
                    <a:pt x="689" y="1758"/>
                  </a:moveTo>
                  <a:cubicBezTo>
                    <a:pt x="-5509" y="-898"/>
                    <a:pt x="31802" y="-139"/>
                    <a:pt x="45209" y="1379"/>
                  </a:cubicBezTo>
                  <a:cubicBezTo>
                    <a:pt x="38505" y="2644"/>
                    <a:pt x="18522" y="3655"/>
                    <a:pt x="689" y="17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93D541D5-C2EE-E88D-3E9A-0489ED182E87}"/>
                </a:ext>
              </a:extLst>
            </p:cNvPr>
            <p:cNvSpPr/>
            <p:nvPr/>
          </p:nvSpPr>
          <p:spPr>
            <a:xfrm>
              <a:off x="10403621" y="6423848"/>
              <a:ext cx="88787" cy="2073"/>
            </a:xfrm>
            <a:custGeom>
              <a:avLst/>
              <a:gdLst>
                <a:gd name="connsiteX0" fmla="*/ 88787 w 88787"/>
                <a:gd name="connsiteY0" fmla="*/ 1883 h 2073"/>
                <a:gd name="connsiteX1" fmla="*/ 0 w 88787"/>
                <a:gd name="connsiteY1" fmla="*/ 1250 h 2073"/>
                <a:gd name="connsiteX2" fmla="*/ 88787 w 88787"/>
                <a:gd name="connsiteY2" fmla="*/ 1883 h 2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787" h="2073">
                  <a:moveTo>
                    <a:pt x="88787" y="1883"/>
                  </a:moveTo>
                  <a:cubicBezTo>
                    <a:pt x="33643" y="2642"/>
                    <a:pt x="38070" y="871"/>
                    <a:pt x="0" y="1250"/>
                  </a:cubicBezTo>
                  <a:cubicBezTo>
                    <a:pt x="24031" y="618"/>
                    <a:pt x="84360" y="-1532"/>
                    <a:pt x="88787" y="18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BDDE433-604C-C015-C0DD-DCAB6B788796}"/>
                </a:ext>
              </a:extLst>
            </p:cNvPr>
            <p:cNvSpPr/>
            <p:nvPr/>
          </p:nvSpPr>
          <p:spPr>
            <a:xfrm>
              <a:off x="9266092" y="6466077"/>
              <a:ext cx="36290" cy="2531"/>
            </a:xfrm>
            <a:custGeom>
              <a:avLst/>
              <a:gdLst>
                <a:gd name="connsiteX0" fmla="*/ 36291 w 36290"/>
                <a:gd name="connsiteY0" fmla="*/ 1518 h 2531"/>
                <a:gd name="connsiteX1" fmla="*/ 751 w 36290"/>
                <a:gd name="connsiteY1" fmla="*/ 0 h 2531"/>
                <a:gd name="connsiteX2" fmla="*/ 36291 w 36290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531">
                  <a:moveTo>
                    <a:pt x="36291" y="1518"/>
                  </a:moveTo>
                  <a:cubicBezTo>
                    <a:pt x="34394" y="3541"/>
                    <a:pt x="-5952" y="2277"/>
                    <a:pt x="751" y="0"/>
                  </a:cubicBezTo>
                  <a:cubicBezTo>
                    <a:pt x="19217" y="127"/>
                    <a:pt x="24023" y="1012"/>
                    <a:pt x="3629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140B9666-BA08-856D-22B8-D9C3283BA456}"/>
                </a:ext>
              </a:extLst>
            </p:cNvPr>
            <p:cNvSpPr/>
            <p:nvPr/>
          </p:nvSpPr>
          <p:spPr>
            <a:xfrm>
              <a:off x="9598213" y="645406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8DEF6619-DC0C-7DE5-D5D1-F2141374544F}"/>
                </a:ext>
              </a:extLst>
            </p:cNvPr>
            <p:cNvSpPr/>
            <p:nvPr/>
          </p:nvSpPr>
          <p:spPr>
            <a:xfrm>
              <a:off x="9630313" y="6459740"/>
              <a:ext cx="31974" cy="2018"/>
            </a:xfrm>
            <a:custGeom>
              <a:avLst/>
              <a:gdLst>
                <a:gd name="connsiteX0" fmla="*/ 3440 w 31974"/>
                <a:gd name="connsiteY0" fmla="*/ 1657 h 2018"/>
                <a:gd name="connsiteX1" fmla="*/ 30127 w 31974"/>
                <a:gd name="connsiteY1" fmla="*/ 1530 h 2018"/>
                <a:gd name="connsiteX2" fmla="*/ 3440 w 31974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4" h="2018">
                  <a:moveTo>
                    <a:pt x="3440" y="1657"/>
                  </a:moveTo>
                  <a:cubicBezTo>
                    <a:pt x="-14266" y="13"/>
                    <a:pt x="42774" y="-1000"/>
                    <a:pt x="30127" y="1530"/>
                  </a:cubicBezTo>
                  <a:cubicBezTo>
                    <a:pt x="28609" y="1783"/>
                    <a:pt x="11155" y="2416"/>
                    <a:pt x="3440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B96526A2-D152-30B0-C848-81D4293A1B57}"/>
                </a:ext>
              </a:extLst>
            </p:cNvPr>
            <p:cNvSpPr/>
            <p:nvPr/>
          </p:nvSpPr>
          <p:spPr>
            <a:xfrm>
              <a:off x="9711410" y="6421177"/>
              <a:ext cx="36311" cy="3266"/>
            </a:xfrm>
            <a:custGeom>
              <a:avLst/>
              <a:gdLst>
                <a:gd name="connsiteX0" fmla="*/ 0 w 36311"/>
                <a:gd name="connsiteY0" fmla="*/ 2909 h 3266"/>
                <a:gd name="connsiteX1" fmla="*/ 0 w 36311"/>
                <a:gd name="connsiteY1" fmla="*/ 0 h 3266"/>
                <a:gd name="connsiteX2" fmla="*/ 35540 w 36311"/>
                <a:gd name="connsiteY2" fmla="*/ 633 h 3266"/>
                <a:gd name="connsiteX3" fmla="*/ 0 w 36311"/>
                <a:gd name="connsiteY3" fmla="*/ 2909 h 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266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633"/>
                    <a:pt x="35540" y="633"/>
                  </a:cubicBezTo>
                  <a:cubicBezTo>
                    <a:pt x="39587" y="3036"/>
                    <a:pt x="27699" y="3795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22732A89-DB12-879F-07FB-863567806CE6}"/>
                </a:ext>
              </a:extLst>
            </p:cNvPr>
            <p:cNvSpPr/>
            <p:nvPr/>
          </p:nvSpPr>
          <p:spPr>
            <a:xfrm>
              <a:off x="9495008" y="644735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3709777F-7649-F7FE-18AE-2CF992D9C8D8}"/>
                </a:ext>
              </a:extLst>
            </p:cNvPr>
            <p:cNvSpPr/>
            <p:nvPr/>
          </p:nvSpPr>
          <p:spPr>
            <a:xfrm>
              <a:off x="10145143" y="6449372"/>
              <a:ext cx="53837" cy="2902"/>
            </a:xfrm>
            <a:custGeom>
              <a:avLst/>
              <a:gdLst>
                <a:gd name="connsiteX0" fmla="*/ 44984 w 53837"/>
                <a:gd name="connsiteY0" fmla="*/ 2792 h 2902"/>
                <a:gd name="connsiteX1" fmla="*/ 465 w 53837"/>
                <a:gd name="connsiteY1" fmla="*/ 769 h 2902"/>
                <a:gd name="connsiteX2" fmla="*/ 53838 w 53837"/>
                <a:gd name="connsiteY2" fmla="*/ 642 h 2902"/>
                <a:gd name="connsiteX3" fmla="*/ 44984 w 53837"/>
                <a:gd name="connsiteY3" fmla="*/ 2792 h 2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37" h="2902">
                  <a:moveTo>
                    <a:pt x="44984" y="2792"/>
                  </a:moveTo>
                  <a:cubicBezTo>
                    <a:pt x="19436" y="3045"/>
                    <a:pt x="-3583" y="3045"/>
                    <a:pt x="465" y="769"/>
                  </a:cubicBezTo>
                  <a:cubicBezTo>
                    <a:pt x="21206" y="516"/>
                    <a:pt x="37143" y="-749"/>
                    <a:pt x="53838" y="642"/>
                  </a:cubicBezTo>
                  <a:cubicBezTo>
                    <a:pt x="49032" y="1274"/>
                    <a:pt x="44605" y="1907"/>
                    <a:pt x="44984" y="27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9B080FE2-F1BC-D829-4A2E-CE81275A42A7}"/>
                </a:ext>
              </a:extLst>
            </p:cNvPr>
            <p:cNvSpPr/>
            <p:nvPr/>
          </p:nvSpPr>
          <p:spPr>
            <a:xfrm>
              <a:off x="10162414" y="6454188"/>
              <a:ext cx="50484" cy="3791"/>
            </a:xfrm>
            <a:custGeom>
              <a:avLst/>
              <a:gdLst>
                <a:gd name="connsiteX0" fmla="*/ 45547 w 50484"/>
                <a:gd name="connsiteY0" fmla="*/ 3668 h 3791"/>
                <a:gd name="connsiteX1" fmla="*/ 1153 w 50484"/>
                <a:gd name="connsiteY1" fmla="*/ 885 h 3791"/>
                <a:gd name="connsiteX2" fmla="*/ 36693 w 50484"/>
                <a:gd name="connsiteY2" fmla="*/ 0 h 3791"/>
                <a:gd name="connsiteX3" fmla="*/ 45547 w 50484"/>
                <a:gd name="connsiteY3" fmla="*/ 3668 h 3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84" h="3791">
                  <a:moveTo>
                    <a:pt x="45547" y="3668"/>
                  </a:moveTo>
                  <a:cubicBezTo>
                    <a:pt x="15192" y="4047"/>
                    <a:pt x="-5171" y="3668"/>
                    <a:pt x="1153" y="885"/>
                  </a:cubicBezTo>
                  <a:cubicBezTo>
                    <a:pt x="17090" y="885"/>
                    <a:pt x="19619" y="0"/>
                    <a:pt x="36693" y="0"/>
                  </a:cubicBezTo>
                  <a:cubicBezTo>
                    <a:pt x="49720" y="1644"/>
                    <a:pt x="55285" y="1264"/>
                    <a:pt x="45547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4F4BFDF-A8D7-128C-93E5-FDB82B8B884F}"/>
                </a:ext>
              </a:extLst>
            </p:cNvPr>
            <p:cNvSpPr/>
            <p:nvPr/>
          </p:nvSpPr>
          <p:spPr>
            <a:xfrm>
              <a:off x="10181274" y="647100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B1C0B01C-0822-826E-2CF4-EE8CF5B3ECE8}"/>
                </a:ext>
              </a:extLst>
            </p:cNvPr>
            <p:cNvSpPr/>
            <p:nvPr/>
          </p:nvSpPr>
          <p:spPr>
            <a:xfrm>
              <a:off x="9409129" y="645924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469B6C7A-E749-2CD9-D81E-FDA63C9D0373}"/>
                </a:ext>
              </a:extLst>
            </p:cNvPr>
            <p:cNvSpPr/>
            <p:nvPr/>
          </p:nvSpPr>
          <p:spPr>
            <a:xfrm>
              <a:off x="9455430" y="6444991"/>
              <a:ext cx="38048" cy="2114"/>
            </a:xfrm>
            <a:custGeom>
              <a:avLst/>
              <a:gdLst>
                <a:gd name="connsiteX0" fmla="*/ 117 w 38048"/>
                <a:gd name="connsiteY0" fmla="*/ 596 h 2114"/>
                <a:gd name="connsiteX1" fmla="*/ 35657 w 38048"/>
                <a:gd name="connsiteY1" fmla="*/ 2114 h 2114"/>
                <a:gd name="connsiteX2" fmla="*/ 117 w 38048"/>
                <a:gd name="connsiteY2" fmla="*/ 596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048" h="2114">
                  <a:moveTo>
                    <a:pt x="117" y="596"/>
                  </a:moveTo>
                  <a:cubicBezTo>
                    <a:pt x="-2793" y="-795"/>
                    <a:pt x="49696" y="470"/>
                    <a:pt x="35657" y="2114"/>
                  </a:cubicBezTo>
                  <a:cubicBezTo>
                    <a:pt x="19721" y="1861"/>
                    <a:pt x="16811" y="850"/>
                    <a:pt x="117" y="5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852BE134-25CA-D417-86F5-178E5985DD16}"/>
                </a:ext>
              </a:extLst>
            </p:cNvPr>
            <p:cNvSpPr/>
            <p:nvPr/>
          </p:nvSpPr>
          <p:spPr>
            <a:xfrm>
              <a:off x="9843722" y="6435973"/>
              <a:ext cx="27302" cy="1520"/>
            </a:xfrm>
            <a:custGeom>
              <a:avLst/>
              <a:gdLst>
                <a:gd name="connsiteX0" fmla="*/ 616 w 27302"/>
                <a:gd name="connsiteY0" fmla="*/ 1267 h 1520"/>
                <a:gd name="connsiteX1" fmla="*/ 27303 w 27302"/>
                <a:gd name="connsiteY1" fmla="*/ 129 h 1520"/>
                <a:gd name="connsiteX2" fmla="*/ 18449 w 27302"/>
                <a:gd name="connsiteY2" fmla="*/ 1520 h 1520"/>
                <a:gd name="connsiteX3" fmla="*/ 616 w 27302"/>
                <a:gd name="connsiteY3" fmla="*/ 1267 h 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520">
                  <a:moveTo>
                    <a:pt x="616" y="1267"/>
                  </a:moveTo>
                  <a:cubicBezTo>
                    <a:pt x="-3431" y="-377"/>
                    <a:pt x="13264" y="3"/>
                    <a:pt x="27303" y="129"/>
                  </a:cubicBezTo>
                  <a:cubicBezTo>
                    <a:pt x="25405" y="761"/>
                    <a:pt x="18449" y="761"/>
                    <a:pt x="18449" y="1520"/>
                  </a:cubicBezTo>
                  <a:lnTo>
                    <a:pt x="616" y="1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02679713-0D37-21C2-386E-E25F39A06746}"/>
                </a:ext>
              </a:extLst>
            </p:cNvPr>
            <p:cNvSpPr/>
            <p:nvPr/>
          </p:nvSpPr>
          <p:spPr>
            <a:xfrm>
              <a:off x="9372054" y="6432339"/>
              <a:ext cx="131840" cy="10013"/>
            </a:xfrm>
            <a:custGeom>
              <a:avLst/>
              <a:gdLst>
                <a:gd name="connsiteX0" fmla="*/ 3052 w 131840"/>
                <a:gd name="connsiteY0" fmla="*/ 5913 h 10013"/>
                <a:gd name="connsiteX1" fmla="*/ 127506 w 131840"/>
                <a:gd name="connsiteY1" fmla="*/ 4522 h 10013"/>
                <a:gd name="connsiteX2" fmla="*/ 3052 w 131840"/>
                <a:gd name="connsiteY2" fmla="*/ 5913 h 1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40" h="10013">
                  <a:moveTo>
                    <a:pt x="3052" y="5913"/>
                  </a:moveTo>
                  <a:cubicBezTo>
                    <a:pt x="-20472" y="-2435"/>
                    <a:pt x="98796" y="-1043"/>
                    <a:pt x="127506" y="4522"/>
                  </a:cubicBezTo>
                  <a:cubicBezTo>
                    <a:pt x="156217" y="12743"/>
                    <a:pt x="34040" y="10466"/>
                    <a:pt x="3052" y="591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4C676CE7-4251-8869-5E3F-1F6D07ED6F64}"/>
                </a:ext>
              </a:extLst>
            </p:cNvPr>
            <p:cNvSpPr/>
            <p:nvPr/>
          </p:nvSpPr>
          <p:spPr>
            <a:xfrm>
              <a:off x="9384593" y="6450394"/>
              <a:ext cx="81723" cy="5353"/>
            </a:xfrm>
            <a:custGeom>
              <a:avLst/>
              <a:gdLst>
                <a:gd name="connsiteX0" fmla="*/ 0 w 81723"/>
                <a:gd name="connsiteY0" fmla="*/ 3921 h 5353"/>
                <a:gd name="connsiteX1" fmla="*/ 0 w 81723"/>
                <a:gd name="connsiteY1" fmla="*/ 1011 h 5353"/>
                <a:gd name="connsiteX2" fmla="*/ 80060 w 81723"/>
                <a:gd name="connsiteY2" fmla="*/ 0 h 5353"/>
                <a:gd name="connsiteX3" fmla="*/ 0 w 81723"/>
                <a:gd name="connsiteY3" fmla="*/ 3921 h 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23" h="5353">
                  <a:moveTo>
                    <a:pt x="0" y="3921"/>
                  </a:moveTo>
                  <a:lnTo>
                    <a:pt x="0" y="1011"/>
                  </a:lnTo>
                  <a:cubicBezTo>
                    <a:pt x="34529" y="1518"/>
                    <a:pt x="53753" y="379"/>
                    <a:pt x="80060" y="0"/>
                  </a:cubicBezTo>
                  <a:cubicBezTo>
                    <a:pt x="90685" y="5691"/>
                    <a:pt x="48821" y="6576"/>
                    <a:pt x="0" y="39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0BCC0473-F268-91D1-19CA-4EF436D3D75C}"/>
                </a:ext>
              </a:extLst>
            </p:cNvPr>
            <p:cNvSpPr/>
            <p:nvPr/>
          </p:nvSpPr>
          <p:spPr>
            <a:xfrm>
              <a:off x="9410394" y="64471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FC9DB9D5-8FC9-4A11-A8CD-DECD6F27A8FA}"/>
                </a:ext>
              </a:extLst>
            </p:cNvPr>
            <p:cNvSpPr/>
            <p:nvPr/>
          </p:nvSpPr>
          <p:spPr>
            <a:xfrm>
              <a:off x="9419374" y="6443058"/>
              <a:ext cx="27273" cy="3541"/>
            </a:xfrm>
            <a:custGeom>
              <a:avLst/>
              <a:gdLst>
                <a:gd name="connsiteX0" fmla="*/ 0 w 27273"/>
                <a:gd name="connsiteY0" fmla="*/ 2909 h 3541"/>
                <a:gd name="connsiteX1" fmla="*/ 0 w 27273"/>
                <a:gd name="connsiteY1" fmla="*/ 0 h 3541"/>
                <a:gd name="connsiteX2" fmla="*/ 26687 w 27273"/>
                <a:gd name="connsiteY2" fmla="*/ 3541 h 3541"/>
                <a:gd name="connsiteX3" fmla="*/ 0 w 27273"/>
                <a:gd name="connsiteY3" fmla="*/ 2909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73" h="3541">
                  <a:moveTo>
                    <a:pt x="0" y="2909"/>
                  </a:moveTo>
                  <a:lnTo>
                    <a:pt x="0" y="0"/>
                  </a:lnTo>
                  <a:cubicBezTo>
                    <a:pt x="23399" y="379"/>
                    <a:pt x="29343" y="1644"/>
                    <a:pt x="26687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EF635E3F-4F60-CC58-211C-94FE3624F60D}"/>
                </a:ext>
              </a:extLst>
            </p:cNvPr>
            <p:cNvSpPr/>
            <p:nvPr/>
          </p:nvSpPr>
          <p:spPr>
            <a:xfrm>
              <a:off x="9897838" y="6416613"/>
              <a:ext cx="23385" cy="2328"/>
            </a:xfrm>
            <a:custGeom>
              <a:avLst/>
              <a:gdLst>
                <a:gd name="connsiteX0" fmla="*/ 0 w 23385"/>
                <a:gd name="connsiteY0" fmla="*/ 1528 h 2328"/>
                <a:gd name="connsiteX1" fmla="*/ 0 w 23385"/>
                <a:gd name="connsiteY1" fmla="*/ 11 h 2328"/>
                <a:gd name="connsiteX2" fmla="*/ 0 w 23385"/>
                <a:gd name="connsiteY2" fmla="*/ 1528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328">
                  <a:moveTo>
                    <a:pt x="0" y="1528"/>
                  </a:moveTo>
                  <a:lnTo>
                    <a:pt x="0" y="11"/>
                  </a:lnTo>
                  <a:cubicBezTo>
                    <a:pt x="43255" y="-242"/>
                    <a:pt x="16315" y="4058"/>
                    <a:pt x="0" y="15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B79F8B1E-F8D2-24B2-E14A-C5E071AA010F}"/>
                </a:ext>
              </a:extLst>
            </p:cNvPr>
            <p:cNvSpPr/>
            <p:nvPr/>
          </p:nvSpPr>
          <p:spPr>
            <a:xfrm>
              <a:off x="9451348" y="6448052"/>
              <a:ext cx="31975" cy="2037"/>
            </a:xfrm>
            <a:custGeom>
              <a:avLst/>
              <a:gdLst>
                <a:gd name="connsiteX0" fmla="*/ 3440 w 31975"/>
                <a:gd name="connsiteY0" fmla="*/ 1582 h 2037"/>
                <a:gd name="connsiteX1" fmla="*/ 30127 w 31975"/>
                <a:gd name="connsiteY1" fmla="*/ 1582 h 2037"/>
                <a:gd name="connsiteX2" fmla="*/ 3440 w 31975"/>
                <a:gd name="connsiteY2" fmla="*/ 1582 h 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37">
                  <a:moveTo>
                    <a:pt x="3440" y="1582"/>
                  </a:moveTo>
                  <a:cubicBezTo>
                    <a:pt x="-14267" y="-62"/>
                    <a:pt x="42775" y="-947"/>
                    <a:pt x="30127" y="1582"/>
                  </a:cubicBezTo>
                  <a:cubicBezTo>
                    <a:pt x="28609" y="1835"/>
                    <a:pt x="11155" y="2467"/>
                    <a:pt x="3440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A9763EB9-C2A7-8540-70EF-5DDFC99925E6}"/>
                </a:ext>
              </a:extLst>
            </p:cNvPr>
            <p:cNvSpPr/>
            <p:nvPr/>
          </p:nvSpPr>
          <p:spPr>
            <a:xfrm>
              <a:off x="9959812" y="644356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B5CF6A08-3FEB-DE7E-5E56-252AEB1652CD}"/>
                </a:ext>
              </a:extLst>
            </p:cNvPr>
            <p:cNvSpPr/>
            <p:nvPr/>
          </p:nvSpPr>
          <p:spPr>
            <a:xfrm>
              <a:off x="9276266" y="6468200"/>
              <a:ext cx="35839" cy="3947"/>
            </a:xfrm>
            <a:custGeom>
              <a:avLst/>
              <a:gdLst>
                <a:gd name="connsiteX0" fmla="*/ 569 w 35839"/>
                <a:gd name="connsiteY0" fmla="*/ 3315 h 3947"/>
                <a:gd name="connsiteX1" fmla="*/ 27255 w 35839"/>
                <a:gd name="connsiteY1" fmla="*/ 280 h 3947"/>
                <a:gd name="connsiteX2" fmla="*/ 27255 w 35839"/>
                <a:gd name="connsiteY2" fmla="*/ 3948 h 3947"/>
                <a:gd name="connsiteX3" fmla="*/ 569 w 35839"/>
                <a:gd name="connsiteY3" fmla="*/ 3315 h 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39" h="3947">
                  <a:moveTo>
                    <a:pt x="569" y="3315"/>
                  </a:moveTo>
                  <a:cubicBezTo>
                    <a:pt x="-1202" y="1165"/>
                    <a:pt x="-443" y="-732"/>
                    <a:pt x="27255" y="280"/>
                  </a:cubicBezTo>
                  <a:cubicBezTo>
                    <a:pt x="38764" y="1544"/>
                    <a:pt x="38638" y="3315"/>
                    <a:pt x="27255" y="3948"/>
                  </a:cubicBezTo>
                  <a:lnTo>
                    <a:pt x="569" y="33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AD87AFA8-3871-9AE6-AED3-58D470C56D46}"/>
                </a:ext>
              </a:extLst>
            </p:cNvPr>
            <p:cNvSpPr/>
            <p:nvPr/>
          </p:nvSpPr>
          <p:spPr>
            <a:xfrm>
              <a:off x="9413935" y="644331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B24EEB3F-97F5-4441-995F-17049FEBA5F6}"/>
                </a:ext>
              </a:extLst>
            </p:cNvPr>
            <p:cNvSpPr/>
            <p:nvPr/>
          </p:nvSpPr>
          <p:spPr>
            <a:xfrm>
              <a:off x="10304463" y="642206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25B6A271-83E4-F333-D9A5-2C9286418F04}"/>
                </a:ext>
              </a:extLst>
            </p:cNvPr>
            <p:cNvSpPr/>
            <p:nvPr/>
          </p:nvSpPr>
          <p:spPr>
            <a:xfrm>
              <a:off x="9440370" y="6441540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7DD2A92-2C20-AFD4-3EF4-C68917C8759B}"/>
                </a:ext>
              </a:extLst>
            </p:cNvPr>
            <p:cNvSpPr/>
            <p:nvPr/>
          </p:nvSpPr>
          <p:spPr>
            <a:xfrm>
              <a:off x="9337543" y="645342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3C848B47-CA0E-DA8A-25C0-959A30308CD3}"/>
                </a:ext>
              </a:extLst>
            </p:cNvPr>
            <p:cNvSpPr/>
            <p:nvPr/>
          </p:nvSpPr>
          <p:spPr>
            <a:xfrm>
              <a:off x="10397297" y="6433319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E798EF8E-9759-2299-9E1A-92917452C0BD}"/>
                </a:ext>
              </a:extLst>
            </p:cNvPr>
            <p:cNvSpPr/>
            <p:nvPr/>
          </p:nvSpPr>
          <p:spPr>
            <a:xfrm>
              <a:off x="9404197" y="6438125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38256974-82BA-BA64-12E2-A7341B3C2CA3}"/>
                </a:ext>
              </a:extLst>
            </p:cNvPr>
            <p:cNvSpPr/>
            <p:nvPr/>
          </p:nvSpPr>
          <p:spPr>
            <a:xfrm>
              <a:off x="10472298" y="6424466"/>
              <a:ext cx="35287" cy="3414"/>
            </a:xfrm>
            <a:custGeom>
              <a:avLst/>
              <a:gdLst>
                <a:gd name="connsiteX0" fmla="*/ 8854 w 35287"/>
                <a:gd name="connsiteY0" fmla="*/ 1644 h 3414"/>
                <a:gd name="connsiteX1" fmla="*/ 0 w 35287"/>
                <a:gd name="connsiteY1" fmla="*/ 3415 h 3414"/>
                <a:gd name="connsiteX2" fmla="*/ 17707 w 35287"/>
                <a:gd name="connsiteY2" fmla="*/ 3162 h 3414"/>
                <a:gd name="connsiteX3" fmla="*/ 35288 w 35287"/>
                <a:gd name="connsiteY3" fmla="*/ 3035 h 3414"/>
                <a:gd name="connsiteX4" fmla="*/ 26561 w 35287"/>
                <a:gd name="connsiteY4" fmla="*/ 1518 h 3414"/>
                <a:gd name="connsiteX5" fmla="*/ 17707 w 35287"/>
                <a:gd name="connsiteY5" fmla="*/ 0 h 3414"/>
                <a:gd name="connsiteX6" fmla="*/ 8854 w 35287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4">
                  <a:moveTo>
                    <a:pt x="8854" y="1644"/>
                  </a:moveTo>
                  <a:lnTo>
                    <a:pt x="0" y="3415"/>
                  </a:lnTo>
                  <a:lnTo>
                    <a:pt x="17707" y="3162"/>
                  </a:lnTo>
                  <a:lnTo>
                    <a:pt x="35288" y="3035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E0F86F7A-CCF9-3E95-15CA-6353639D5D5E}"/>
                </a:ext>
              </a:extLst>
            </p:cNvPr>
            <p:cNvSpPr/>
            <p:nvPr/>
          </p:nvSpPr>
          <p:spPr>
            <a:xfrm>
              <a:off x="9641791" y="6441666"/>
              <a:ext cx="65318" cy="16189"/>
            </a:xfrm>
            <a:custGeom>
              <a:avLst/>
              <a:gdLst>
                <a:gd name="connsiteX0" fmla="*/ 19281 w 65318"/>
                <a:gd name="connsiteY0" fmla="*/ 4174 h 16189"/>
                <a:gd name="connsiteX1" fmla="*/ 3977 w 65318"/>
                <a:gd name="connsiteY1" fmla="*/ 7462 h 16189"/>
                <a:gd name="connsiteX2" fmla="*/ 20672 w 65318"/>
                <a:gd name="connsiteY2" fmla="*/ 6324 h 16189"/>
                <a:gd name="connsiteX3" fmla="*/ 20672 w 65318"/>
                <a:gd name="connsiteY3" fmla="*/ 11256 h 16189"/>
                <a:gd name="connsiteX4" fmla="*/ 20419 w 65318"/>
                <a:gd name="connsiteY4" fmla="*/ 16189 h 16189"/>
                <a:gd name="connsiteX5" fmla="*/ 40656 w 65318"/>
                <a:gd name="connsiteY5" fmla="*/ 15177 h 16189"/>
                <a:gd name="connsiteX6" fmla="*/ 60892 w 65318"/>
                <a:gd name="connsiteY6" fmla="*/ 14166 h 16189"/>
                <a:gd name="connsiteX7" fmla="*/ 47739 w 65318"/>
                <a:gd name="connsiteY7" fmla="*/ 11004 h 16189"/>
                <a:gd name="connsiteX8" fmla="*/ 34585 w 65318"/>
                <a:gd name="connsiteY8" fmla="*/ 7842 h 16189"/>
                <a:gd name="connsiteX9" fmla="*/ 49889 w 65318"/>
                <a:gd name="connsiteY9" fmla="*/ 5312 h 16189"/>
                <a:gd name="connsiteX10" fmla="*/ 65319 w 65318"/>
                <a:gd name="connsiteY10" fmla="*/ 2783 h 16189"/>
                <a:gd name="connsiteX11" fmla="*/ 58109 w 65318"/>
                <a:gd name="connsiteY11" fmla="*/ 1391 h 16189"/>
                <a:gd name="connsiteX12" fmla="*/ 50901 w 65318"/>
                <a:gd name="connsiteY12" fmla="*/ 0 h 16189"/>
                <a:gd name="connsiteX13" fmla="*/ 19155 w 65318"/>
                <a:gd name="connsiteY13" fmla="*/ 4427 h 1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318" h="16189">
                  <a:moveTo>
                    <a:pt x="19281" y="4174"/>
                  </a:moveTo>
                  <a:cubicBezTo>
                    <a:pt x="1701" y="6577"/>
                    <a:pt x="-5003" y="8094"/>
                    <a:pt x="3977" y="7462"/>
                  </a:cubicBezTo>
                  <a:lnTo>
                    <a:pt x="20672" y="6324"/>
                  </a:lnTo>
                  <a:lnTo>
                    <a:pt x="20672" y="11256"/>
                  </a:lnTo>
                  <a:cubicBezTo>
                    <a:pt x="20672" y="11256"/>
                    <a:pt x="20419" y="16189"/>
                    <a:pt x="20419" y="16189"/>
                  </a:cubicBezTo>
                  <a:lnTo>
                    <a:pt x="40656" y="15177"/>
                  </a:lnTo>
                  <a:lnTo>
                    <a:pt x="60892" y="14166"/>
                  </a:lnTo>
                  <a:lnTo>
                    <a:pt x="47739" y="11004"/>
                  </a:lnTo>
                  <a:lnTo>
                    <a:pt x="34585" y="7842"/>
                  </a:lnTo>
                  <a:lnTo>
                    <a:pt x="49889" y="5312"/>
                  </a:lnTo>
                  <a:lnTo>
                    <a:pt x="65319" y="2783"/>
                  </a:lnTo>
                  <a:lnTo>
                    <a:pt x="58109" y="1391"/>
                  </a:lnTo>
                  <a:lnTo>
                    <a:pt x="50901" y="0"/>
                  </a:lnTo>
                  <a:lnTo>
                    <a:pt x="19155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3D9AE5DB-3C57-FC44-051B-73FBE84E998E}"/>
                </a:ext>
              </a:extLst>
            </p:cNvPr>
            <p:cNvSpPr/>
            <p:nvPr/>
          </p:nvSpPr>
          <p:spPr>
            <a:xfrm>
              <a:off x="10269682" y="6436101"/>
              <a:ext cx="36190" cy="3172"/>
            </a:xfrm>
            <a:custGeom>
              <a:avLst/>
              <a:gdLst>
                <a:gd name="connsiteX0" fmla="*/ 0 w 36190"/>
                <a:gd name="connsiteY0" fmla="*/ 3162 h 3172"/>
                <a:gd name="connsiteX1" fmla="*/ 0 w 36190"/>
                <a:gd name="connsiteY1" fmla="*/ 253 h 3172"/>
                <a:gd name="connsiteX2" fmla="*/ 35414 w 36190"/>
                <a:gd name="connsiteY2" fmla="*/ 0 h 3172"/>
                <a:gd name="connsiteX3" fmla="*/ 0 w 36190"/>
                <a:gd name="connsiteY3" fmla="*/ 3162 h 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0" h="3172">
                  <a:moveTo>
                    <a:pt x="0" y="3162"/>
                  </a:moveTo>
                  <a:lnTo>
                    <a:pt x="0" y="253"/>
                  </a:lnTo>
                  <a:cubicBezTo>
                    <a:pt x="0" y="253"/>
                    <a:pt x="35414" y="0"/>
                    <a:pt x="35414" y="0"/>
                  </a:cubicBezTo>
                  <a:cubicBezTo>
                    <a:pt x="39461" y="2277"/>
                    <a:pt x="27699" y="3289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12748BC-000A-96EC-39DE-51AFCF7373DE}"/>
                </a:ext>
              </a:extLst>
            </p:cNvPr>
            <p:cNvSpPr/>
            <p:nvPr/>
          </p:nvSpPr>
          <p:spPr>
            <a:xfrm>
              <a:off x="9325022" y="646240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9E70B9DF-6E71-BEB0-3BC2-41F047C37BE5}"/>
                </a:ext>
              </a:extLst>
            </p:cNvPr>
            <p:cNvSpPr/>
            <p:nvPr/>
          </p:nvSpPr>
          <p:spPr>
            <a:xfrm>
              <a:off x="9369179" y="6446976"/>
              <a:ext cx="27302" cy="1647"/>
            </a:xfrm>
            <a:custGeom>
              <a:avLst/>
              <a:gdLst>
                <a:gd name="connsiteX0" fmla="*/ 616 w 27302"/>
                <a:gd name="connsiteY0" fmla="*/ 1142 h 1647"/>
                <a:gd name="connsiteX1" fmla="*/ 27303 w 27302"/>
                <a:gd name="connsiteY1" fmla="*/ 382 h 1647"/>
                <a:gd name="connsiteX2" fmla="*/ 18323 w 27302"/>
                <a:gd name="connsiteY2" fmla="*/ 1647 h 1647"/>
                <a:gd name="connsiteX3" fmla="*/ 489 w 27302"/>
                <a:gd name="connsiteY3" fmla="*/ 1268 h 1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647">
                  <a:moveTo>
                    <a:pt x="616" y="1142"/>
                  </a:moveTo>
                  <a:cubicBezTo>
                    <a:pt x="-3431" y="-503"/>
                    <a:pt x="13264" y="3"/>
                    <a:pt x="27303" y="382"/>
                  </a:cubicBezTo>
                  <a:cubicBezTo>
                    <a:pt x="25406" y="888"/>
                    <a:pt x="18449" y="888"/>
                    <a:pt x="18323" y="1647"/>
                  </a:cubicBezTo>
                  <a:lnTo>
                    <a:pt x="489" y="1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B4AA9D6A-4688-3F2F-6535-2BEBE64A99F7}"/>
                </a:ext>
              </a:extLst>
            </p:cNvPr>
            <p:cNvSpPr/>
            <p:nvPr/>
          </p:nvSpPr>
          <p:spPr>
            <a:xfrm>
              <a:off x="10456109" y="6427324"/>
              <a:ext cx="23385" cy="2255"/>
            </a:xfrm>
            <a:custGeom>
              <a:avLst/>
              <a:gdLst>
                <a:gd name="connsiteX0" fmla="*/ 0 w 23385"/>
                <a:gd name="connsiteY0" fmla="*/ 1695 h 2255"/>
                <a:gd name="connsiteX1" fmla="*/ 0 w 23385"/>
                <a:gd name="connsiteY1" fmla="*/ 177 h 2255"/>
                <a:gd name="connsiteX2" fmla="*/ 0 w 23385"/>
                <a:gd name="connsiteY2" fmla="*/ 1695 h 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255">
                  <a:moveTo>
                    <a:pt x="0" y="1695"/>
                  </a:moveTo>
                  <a:lnTo>
                    <a:pt x="0" y="177"/>
                  </a:lnTo>
                  <a:cubicBezTo>
                    <a:pt x="43255" y="-961"/>
                    <a:pt x="16315" y="3845"/>
                    <a:pt x="0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BFBA304-33CC-6736-507F-06C996B78A18}"/>
                </a:ext>
              </a:extLst>
            </p:cNvPr>
            <p:cNvSpPr/>
            <p:nvPr/>
          </p:nvSpPr>
          <p:spPr>
            <a:xfrm>
              <a:off x="9633374" y="6434457"/>
              <a:ext cx="23439" cy="2365"/>
            </a:xfrm>
            <a:custGeom>
              <a:avLst/>
              <a:gdLst>
                <a:gd name="connsiteX0" fmla="*/ 0 w 23439"/>
                <a:gd name="connsiteY0" fmla="*/ 1391 h 2365"/>
                <a:gd name="connsiteX1" fmla="*/ 0 w 23439"/>
                <a:gd name="connsiteY1" fmla="*/ 0 h 2365"/>
                <a:gd name="connsiteX2" fmla="*/ 0 w 23439"/>
                <a:gd name="connsiteY2" fmla="*/ 1391 h 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365">
                  <a:moveTo>
                    <a:pt x="0" y="1391"/>
                  </a:moveTo>
                  <a:lnTo>
                    <a:pt x="0" y="0"/>
                  </a:lnTo>
                  <a:cubicBezTo>
                    <a:pt x="43382" y="126"/>
                    <a:pt x="16315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E53A9B7E-48CF-E166-E320-C6AC649BB717}"/>
                </a:ext>
              </a:extLst>
            </p:cNvPr>
            <p:cNvSpPr/>
            <p:nvPr/>
          </p:nvSpPr>
          <p:spPr>
            <a:xfrm>
              <a:off x="9818292" y="6459253"/>
              <a:ext cx="36290" cy="2851"/>
            </a:xfrm>
            <a:custGeom>
              <a:avLst/>
              <a:gdLst>
                <a:gd name="connsiteX0" fmla="*/ 36291 w 36290"/>
                <a:gd name="connsiteY0" fmla="*/ 1638 h 2851"/>
                <a:gd name="connsiteX1" fmla="*/ 751 w 36290"/>
                <a:gd name="connsiteY1" fmla="*/ 373 h 2851"/>
                <a:gd name="connsiteX2" fmla="*/ 36291 w 36290"/>
                <a:gd name="connsiteY2" fmla="*/ 1638 h 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851">
                  <a:moveTo>
                    <a:pt x="36291" y="1638"/>
                  </a:moveTo>
                  <a:cubicBezTo>
                    <a:pt x="34393" y="3788"/>
                    <a:pt x="-5953" y="2903"/>
                    <a:pt x="751" y="373"/>
                  </a:cubicBezTo>
                  <a:cubicBezTo>
                    <a:pt x="18837" y="-765"/>
                    <a:pt x="18205" y="1005"/>
                    <a:pt x="36291" y="16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7B3DB335-641C-A174-6D37-A6E76CB3A863}"/>
                </a:ext>
              </a:extLst>
            </p:cNvPr>
            <p:cNvSpPr/>
            <p:nvPr/>
          </p:nvSpPr>
          <p:spPr>
            <a:xfrm>
              <a:off x="9485142" y="64559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123B85DE-268D-A368-E4FA-6B87FC415FD3}"/>
                </a:ext>
              </a:extLst>
            </p:cNvPr>
            <p:cNvSpPr/>
            <p:nvPr/>
          </p:nvSpPr>
          <p:spPr>
            <a:xfrm>
              <a:off x="9836307" y="6452120"/>
              <a:ext cx="35887" cy="3838"/>
            </a:xfrm>
            <a:custGeom>
              <a:avLst/>
              <a:gdLst>
                <a:gd name="connsiteX0" fmla="*/ 569 w 35887"/>
                <a:gd name="connsiteY0" fmla="*/ 3459 h 3838"/>
                <a:gd name="connsiteX1" fmla="*/ 27255 w 35887"/>
                <a:gd name="connsiteY1" fmla="*/ 170 h 3838"/>
                <a:gd name="connsiteX2" fmla="*/ 27255 w 35887"/>
                <a:gd name="connsiteY2" fmla="*/ 3839 h 3838"/>
                <a:gd name="connsiteX3" fmla="*/ 569 w 35887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87" h="3838">
                  <a:moveTo>
                    <a:pt x="569" y="3459"/>
                  </a:moveTo>
                  <a:cubicBezTo>
                    <a:pt x="-1202" y="1309"/>
                    <a:pt x="-443" y="-588"/>
                    <a:pt x="27255" y="170"/>
                  </a:cubicBezTo>
                  <a:cubicBezTo>
                    <a:pt x="38765" y="1309"/>
                    <a:pt x="38765" y="2953"/>
                    <a:pt x="27255" y="3839"/>
                  </a:cubicBezTo>
                  <a:lnTo>
                    <a:pt x="569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DE9AC1C1-DBB0-85D0-2BBB-5BBE25140C06}"/>
                </a:ext>
              </a:extLst>
            </p:cNvPr>
            <p:cNvSpPr/>
            <p:nvPr/>
          </p:nvSpPr>
          <p:spPr>
            <a:xfrm>
              <a:off x="9368530" y="6418404"/>
              <a:ext cx="112437" cy="21238"/>
            </a:xfrm>
            <a:custGeom>
              <a:avLst/>
              <a:gdLst>
                <a:gd name="connsiteX0" fmla="*/ 0 w 112437"/>
                <a:gd name="connsiteY0" fmla="*/ 117 h 21238"/>
                <a:gd name="connsiteX1" fmla="*/ 26687 w 112437"/>
                <a:gd name="connsiteY1" fmla="*/ 4544 h 21238"/>
                <a:gd name="connsiteX2" fmla="*/ 53500 w 112437"/>
                <a:gd name="connsiteY2" fmla="*/ 7832 h 21238"/>
                <a:gd name="connsiteX3" fmla="*/ 47176 w 112437"/>
                <a:gd name="connsiteY3" fmla="*/ 9603 h 21238"/>
                <a:gd name="connsiteX4" fmla="*/ 40725 w 112437"/>
                <a:gd name="connsiteY4" fmla="*/ 11373 h 21238"/>
                <a:gd name="connsiteX5" fmla="*/ 68297 w 112437"/>
                <a:gd name="connsiteY5" fmla="*/ 16306 h 21238"/>
                <a:gd name="connsiteX6" fmla="*/ 95743 w 112437"/>
                <a:gd name="connsiteY6" fmla="*/ 21238 h 21238"/>
                <a:gd name="connsiteX7" fmla="*/ 86890 w 112437"/>
                <a:gd name="connsiteY7" fmla="*/ 14535 h 21238"/>
                <a:gd name="connsiteX8" fmla="*/ 78163 w 112437"/>
                <a:gd name="connsiteY8" fmla="*/ 7832 h 21238"/>
                <a:gd name="connsiteX9" fmla="*/ 95364 w 112437"/>
                <a:gd name="connsiteY9" fmla="*/ 10109 h 21238"/>
                <a:gd name="connsiteX10" fmla="*/ 112438 w 112437"/>
                <a:gd name="connsiteY10" fmla="*/ 12385 h 21238"/>
                <a:gd name="connsiteX11" fmla="*/ 93973 w 112437"/>
                <a:gd name="connsiteY11" fmla="*/ 7832 h 21238"/>
                <a:gd name="connsiteX12" fmla="*/ 75507 w 112437"/>
                <a:gd name="connsiteY12" fmla="*/ 3279 h 21238"/>
                <a:gd name="connsiteX13" fmla="*/ 60962 w 112437"/>
                <a:gd name="connsiteY13" fmla="*/ 3911 h 21238"/>
                <a:gd name="connsiteX14" fmla="*/ 46290 w 112437"/>
                <a:gd name="connsiteY14" fmla="*/ 4544 h 21238"/>
                <a:gd name="connsiteX15" fmla="*/ 23145 w 112437"/>
                <a:gd name="connsiteY15" fmla="*/ 1761 h 21238"/>
                <a:gd name="connsiteX16" fmla="*/ 0 w 112437"/>
                <a:gd name="connsiteY16" fmla="*/ 244 h 2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437" h="21238">
                  <a:moveTo>
                    <a:pt x="0" y="117"/>
                  </a:moveTo>
                  <a:cubicBezTo>
                    <a:pt x="0" y="749"/>
                    <a:pt x="12015" y="2773"/>
                    <a:pt x="26687" y="4544"/>
                  </a:cubicBezTo>
                  <a:lnTo>
                    <a:pt x="53500" y="7832"/>
                  </a:lnTo>
                  <a:lnTo>
                    <a:pt x="47176" y="9603"/>
                  </a:lnTo>
                  <a:lnTo>
                    <a:pt x="40725" y="11373"/>
                  </a:lnTo>
                  <a:lnTo>
                    <a:pt x="68297" y="16306"/>
                  </a:lnTo>
                  <a:lnTo>
                    <a:pt x="95743" y="21238"/>
                  </a:lnTo>
                  <a:lnTo>
                    <a:pt x="86890" y="14535"/>
                  </a:lnTo>
                  <a:lnTo>
                    <a:pt x="78163" y="7832"/>
                  </a:lnTo>
                  <a:lnTo>
                    <a:pt x="95364" y="10109"/>
                  </a:lnTo>
                  <a:lnTo>
                    <a:pt x="112438" y="12385"/>
                  </a:lnTo>
                  <a:lnTo>
                    <a:pt x="93973" y="7832"/>
                  </a:lnTo>
                  <a:lnTo>
                    <a:pt x="75507" y="3279"/>
                  </a:lnTo>
                  <a:lnTo>
                    <a:pt x="60962" y="3911"/>
                  </a:lnTo>
                  <a:lnTo>
                    <a:pt x="46290" y="4544"/>
                  </a:lnTo>
                  <a:lnTo>
                    <a:pt x="23145" y="1761"/>
                  </a:lnTo>
                  <a:cubicBezTo>
                    <a:pt x="10371" y="244"/>
                    <a:pt x="0" y="-389"/>
                    <a:pt x="0" y="24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83645BA-1C33-7665-9755-E9C3FDF31985}"/>
                </a:ext>
              </a:extLst>
            </p:cNvPr>
            <p:cNvSpPr/>
            <p:nvPr/>
          </p:nvSpPr>
          <p:spPr>
            <a:xfrm>
              <a:off x="9421271" y="6428493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703 w 13279"/>
                <a:gd name="connsiteY1" fmla="*/ 20 h 2442"/>
                <a:gd name="connsiteX2" fmla="*/ 13280 w 13279"/>
                <a:gd name="connsiteY2" fmla="*/ 1411 h 2442"/>
                <a:gd name="connsiteX3" fmla="*/ 6577 w 13279"/>
                <a:gd name="connsiteY3" fmla="*/ 2423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703" y="20"/>
                  </a:cubicBezTo>
                  <a:cubicBezTo>
                    <a:pt x="10371" y="20"/>
                    <a:pt x="13280" y="778"/>
                    <a:pt x="13280" y="1411"/>
                  </a:cubicBezTo>
                  <a:cubicBezTo>
                    <a:pt x="13280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21F9B4B4-A6AF-0D2A-F450-72BC27132E5F}"/>
                </a:ext>
              </a:extLst>
            </p:cNvPr>
            <p:cNvSpPr/>
            <p:nvPr/>
          </p:nvSpPr>
          <p:spPr>
            <a:xfrm>
              <a:off x="9434678" y="6424067"/>
              <a:ext cx="13153" cy="2442"/>
            </a:xfrm>
            <a:custGeom>
              <a:avLst/>
              <a:gdLst>
                <a:gd name="connsiteX0" fmla="*/ 0 w 13153"/>
                <a:gd name="connsiteY0" fmla="*/ 1031 h 2442"/>
                <a:gd name="connsiteX1" fmla="*/ 6577 w 13153"/>
                <a:gd name="connsiteY1" fmla="*/ 20 h 2442"/>
                <a:gd name="connsiteX2" fmla="*/ 13153 w 13153"/>
                <a:gd name="connsiteY2" fmla="*/ 1411 h 2442"/>
                <a:gd name="connsiteX3" fmla="*/ 6577 w 13153"/>
                <a:gd name="connsiteY3" fmla="*/ 2423 h 2442"/>
                <a:gd name="connsiteX4" fmla="*/ 0 w 13153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42">
                  <a:moveTo>
                    <a:pt x="0" y="1031"/>
                  </a:moveTo>
                  <a:cubicBezTo>
                    <a:pt x="0" y="399"/>
                    <a:pt x="2909" y="-107"/>
                    <a:pt x="6577" y="20"/>
                  </a:cubicBezTo>
                  <a:cubicBezTo>
                    <a:pt x="10245" y="146"/>
                    <a:pt x="13153" y="778"/>
                    <a:pt x="13153" y="1411"/>
                  </a:cubicBezTo>
                  <a:cubicBezTo>
                    <a:pt x="13153" y="2043"/>
                    <a:pt x="10245" y="2549"/>
                    <a:pt x="6577" y="2423"/>
                  </a:cubicBezTo>
                  <a:cubicBezTo>
                    <a:pt x="2909" y="2296"/>
                    <a:pt x="0" y="1664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F3B892A-3478-A23E-BE3D-995BF9C563BF}"/>
                </a:ext>
              </a:extLst>
            </p:cNvPr>
            <p:cNvSpPr/>
            <p:nvPr/>
          </p:nvSpPr>
          <p:spPr>
            <a:xfrm>
              <a:off x="9434172" y="6445840"/>
              <a:ext cx="13153" cy="2402"/>
            </a:xfrm>
            <a:custGeom>
              <a:avLst/>
              <a:gdLst>
                <a:gd name="connsiteX0" fmla="*/ 0 w 13153"/>
                <a:gd name="connsiteY0" fmla="*/ 1012 h 2402"/>
                <a:gd name="connsiteX1" fmla="*/ 6576 w 13153"/>
                <a:gd name="connsiteY1" fmla="*/ 2403 h 2402"/>
                <a:gd name="connsiteX2" fmla="*/ 13153 w 13153"/>
                <a:gd name="connsiteY2" fmla="*/ 1391 h 2402"/>
                <a:gd name="connsiteX3" fmla="*/ 6576 w 13153"/>
                <a:gd name="connsiteY3" fmla="*/ 0 h 2402"/>
                <a:gd name="connsiteX4" fmla="*/ 0 w 13153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A3D80A4-6CF2-D90E-C681-9075AF2D41FF}"/>
                </a:ext>
              </a:extLst>
            </p:cNvPr>
            <p:cNvSpPr/>
            <p:nvPr/>
          </p:nvSpPr>
          <p:spPr>
            <a:xfrm>
              <a:off x="10306992" y="6416371"/>
              <a:ext cx="143552" cy="7209"/>
            </a:xfrm>
            <a:custGeom>
              <a:avLst/>
              <a:gdLst>
                <a:gd name="connsiteX0" fmla="*/ 9486 w 143552"/>
                <a:gd name="connsiteY0" fmla="*/ 3162 h 7209"/>
                <a:gd name="connsiteX1" fmla="*/ 0 w 143552"/>
                <a:gd name="connsiteY1" fmla="*/ 6071 h 7209"/>
                <a:gd name="connsiteX2" fmla="*/ 21628 w 143552"/>
                <a:gd name="connsiteY2" fmla="*/ 4427 h 7209"/>
                <a:gd name="connsiteX3" fmla="*/ 43256 w 143552"/>
                <a:gd name="connsiteY3" fmla="*/ 2783 h 7209"/>
                <a:gd name="connsiteX4" fmla="*/ 51097 w 143552"/>
                <a:gd name="connsiteY4" fmla="*/ 5059 h 7209"/>
                <a:gd name="connsiteX5" fmla="*/ 58939 w 143552"/>
                <a:gd name="connsiteY5" fmla="*/ 7209 h 7209"/>
                <a:gd name="connsiteX6" fmla="*/ 101182 w 143552"/>
                <a:gd name="connsiteY6" fmla="*/ 6830 h 7209"/>
                <a:gd name="connsiteX7" fmla="*/ 143552 w 143552"/>
                <a:gd name="connsiteY7" fmla="*/ 6450 h 7209"/>
                <a:gd name="connsiteX8" fmla="*/ 125466 w 143552"/>
                <a:gd name="connsiteY8" fmla="*/ 4553 h 7209"/>
                <a:gd name="connsiteX9" fmla="*/ 107380 w 143552"/>
                <a:gd name="connsiteY9" fmla="*/ 2530 h 7209"/>
                <a:gd name="connsiteX10" fmla="*/ 82337 w 143552"/>
                <a:gd name="connsiteY10" fmla="*/ 4047 h 7209"/>
                <a:gd name="connsiteX11" fmla="*/ 57295 w 143552"/>
                <a:gd name="connsiteY11" fmla="*/ 5439 h 7209"/>
                <a:gd name="connsiteX12" fmla="*/ 57295 w 143552"/>
                <a:gd name="connsiteY12" fmla="*/ 2656 h 7209"/>
                <a:gd name="connsiteX13" fmla="*/ 57295 w 143552"/>
                <a:gd name="connsiteY13" fmla="*/ 0 h 7209"/>
                <a:gd name="connsiteX14" fmla="*/ 38196 w 143552"/>
                <a:gd name="connsiteY14" fmla="*/ 127 h 7209"/>
                <a:gd name="connsiteX15" fmla="*/ 19225 w 143552"/>
                <a:gd name="connsiteY15" fmla="*/ 253 h 7209"/>
                <a:gd name="connsiteX16" fmla="*/ 9486 w 143552"/>
                <a:gd name="connsiteY16" fmla="*/ 3162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552" h="7209">
                  <a:moveTo>
                    <a:pt x="9486" y="3162"/>
                  </a:moveTo>
                  <a:lnTo>
                    <a:pt x="0" y="6071"/>
                  </a:lnTo>
                  <a:lnTo>
                    <a:pt x="21628" y="4427"/>
                  </a:lnTo>
                  <a:lnTo>
                    <a:pt x="43256" y="2783"/>
                  </a:lnTo>
                  <a:lnTo>
                    <a:pt x="51097" y="5059"/>
                  </a:lnTo>
                  <a:lnTo>
                    <a:pt x="58939" y="7209"/>
                  </a:lnTo>
                  <a:lnTo>
                    <a:pt x="101182" y="6830"/>
                  </a:lnTo>
                  <a:lnTo>
                    <a:pt x="143552" y="6450"/>
                  </a:lnTo>
                  <a:lnTo>
                    <a:pt x="125466" y="4553"/>
                  </a:lnTo>
                  <a:lnTo>
                    <a:pt x="107380" y="2530"/>
                  </a:lnTo>
                  <a:lnTo>
                    <a:pt x="82337" y="4047"/>
                  </a:lnTo>
                  <a:lnTo>
                    <a:pt x="57295" y="5439"/>
                  </a:lnTo>
                  <a:lnTo>
                    <a:pt x="57295" y="2656"/>
                  </a:lnTo>
                  <a:lnTo>
                    <a:pt x="57295" y="0"/>
                  </a:lnTo>
                  <a:lnTo>
                    <a:pt x="38196" y="127"/>
                  </a:lnTo>
                  <a:lnTo>
                    <a:pt x="19225" y="253"/>
                  </a:lnTo>
                  <a:lnTo>
                    <a:pt x="948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A530247-5F64-B1B5-FDD9-286567167E4A}"/>
                </a:ext>
              </a:extLst>
            </p:cNvPr>
            <p:cNvSpPr/>
            <p:nvPr/>
          </p:nvSpPr>
          <p:spPr>
            <a:xfrm>
              <a:off x="9647413" y="6452797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52CD358F-9D1F-E606-4075-A0A096AEF569}"/>
                </a:ext>
              </a:extLst>
            </p:cNvPr>
            <p:cNvSpPr/>
            <p:nvPr/>
          </p:nvSpPr>
          <p:spPr>
            <a:xfrm>
              <a:off x="9317686" y="6459880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51E24E68-CB12-82B1-994B-9582782A6343}"/>
                </a:ext>
              </a:extLst>
            </p:cNvPr>
            <p:cNvSpPr/>
            <p:nvPr/>
          </p:nvSpPr>
          <p:spPr>
            <a:xfrm>
              <a:off x="9799565" y="6445840"/>
              <a:ext cx="25548" cy="12394"/>
            </a:xfrm>
            <a:custGeom>
              <a:avLst/>
              <a:gdLst>
                <a:gd name="connsiteX0" fmla="*/ 0 w 25548"/>
                <a:gd name="connsiteY0" fmla="*/ 2403 h 12394"/>
                <a:gd name="connsiteX1" fmla="*/ 12774 w 25548"/>
                <a:gd name="connsiteY1" fmla="*/ 8601 h 12394"/>
                <a:gd name="connsiteX2" fmla="*/ 25549 w 25548"/>
                <a:gd name="connsiteY2" fmla="*/ 12395 h 12394"/>
                <a:gd name="connsiteX3" fmla="*/ 25549 w 25548"/>
                <a:gd name="connsiteY3" fmla="*/ 9992 h 12394"/>
                <a:gd name="connsiteX4" fmla="*/ 12774 w 25548"/>
                <a:gd name="connsiteY4" fmla="*/ 3795 h 12394"/>
                <a:gd name="connsiteX5" fmla="*/ 0 w 25548"/>
                <a:gd name="connsiteY5" fmla="*/ 0 h 12394"/>
                <a:gd name="connsiteX6" fmla="*/ 0 w 25548"/>
                <a:gd name="connsiteY6" fmla="*/ 2403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8" h="12394">
                  <a:moveTo>
                    <a:pt x="0" y="2403"/>
                  </a:moveTo>
                  <a:cubicBezTo>
                    <a:pt x="0" y="3795"/>
                    <a:pt x="5818" y="6577"/>
                    <a:pt x="12774" y="8601"/>
                  </a:cubicBezTo>
                  <a:lnTo>
                    <a:pt x="25549" y="12395"/>
                  </a:lnTo>
                  <a:lnTo>
                    <a:pt x="25549" y="9992"/>
                  </a:lnTo>
                  <a:cubicBezTo>
                    <a:pt x="25549" y="8727"/>
                    <a:pt x="19857" y="5818"/>
                    <a:pt x="12774" y="3795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647B6AE1-BD39-AE1A-AB62-75DF85527ACC}"/>
                </a:ext>
              </a:extLst>
            </p:cNvPr>
            <p:cNvSpPr/>
            <p:nvPr/>
          </p:nvSpPr>
          <p:spPr>
            <a:xfrm>
              <a:off x="9357779" y="6442931"/>
              <a:ext cx="17833" cy="6450"/>
            </a:xfrm>
            <a:custGeom>
              <a:avLst/>
              <a:gdLst>
                <a:gd name="connsiteX0" fmla="*/ 127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668 h 6450"/>
                <a:gd name="connsiteX4" fmla="*/ 8980 w 17833"/>
                <a:gd name="connsiteY4" fmla="*/ 1771 h 6450"/>
                <a:gd name="connsiteX5" fmla="*/ 253 w 17833"/>
                <a:gd name="connsiteY5" fmla="*/ 0 h 6450"/>
                <a:gd name="connsiteX6" fmla="*/ 127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127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668"/>
                  </a:lnTo>
                  <a:lnTo>
                    <a:pt x="8980" y="1771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A63C5E43-359F-F88D-438C-7D99855A40DC}"/>
                </a:ext>
              </a:extLst>
            </p:cNvPr>
            <p:cNvSpPr/>
            <p:nvPr/>
          </p:nvSpPr>
          <p:spPr>
            <a:xfrm>
              <a:off x="10417407" y="6432813"/>
              <a:ext cx="30607" cy="5311"/>
            </a:xfrm>
            <a:custGeom>
              <a:avLst/>
              <a:gdLst>
                <a:gd name="connsiteX0" fmla="*/ 0 w 30607"/>
                <a:gd name="connsiteY0" fmla="*/ 1138 h 5311"/>
                <a:gd name="connsiteX1" fmla="*/ 5817 w 30607"/>
                <a:gd name="connsiteY1" fmla="*/ 0 h 5311"/>
                <a:gd name="connsiteX2" fmla="*/ 21122 w 30607"/>
                <a:gd name="connsiteY2" fmla="*/ 2656 h 5311"/>
                <a:gd name="connsiteX3" fmla="*/ 30607 w 30607"/>
                <a:gd name="connsiteY3" fmla="*/ 5312 h 5311"/>
                <a:gd name="connsiteX4" fmla="*/ 15303 w 30607"/>
                <a:gd name="connsiteY4" fmla="*/ 3794 h 5311"/>
                <a:gd name="connsiteX5" fmla="*/ 0 w 30607"/>
                <a:gd name="connsiteY5" fmla="*/ 113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311">
                  <a:moveTo>
                    <a:pt x="0" y="1138"/>
                  </a:moveTo>
                  <a:cubicBezTo>
                    <a:pt x="0" y="1138"/>
                    <a:pt x="2656" y="0"/>
                    <a:pt x="5817" y="0"/>
                  </a:cubicBezTo>
                  <a:cubicBezTo>
                    <a:pt x="9106" y="0"/>
                    <a:pt x="15936" y="1138"/>
                    <a:pt x="21122" y="2656"/>
                  </a:cubicBezTo>
                  <a:lnTo>
                    <a:pt x="30607" y="5312"/>
                  </a:lnTo>
                  <a:lnTo>
                    <a:pt x="15303" y="3794"/>
                  </a:lnTo>
                  <a:cubicBezTo>
                    <a:pt x="6830" y="2909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7976CB8B-2E73-9117-C066-483E52A08E99}"/>
                </a:ext>
              </a:extLst>
            </p:cNvPr>
            <p:cNvSpPr/>
            <p:nvPr/>
          </p:nvSpPr>
          <p:spPr>
            <a:xfrm>
              <a:off x="9384087" y="6456464"/>
              <a:ext cx="26686" cy="5059"/>
            </a:xfrm>
            <a:custGeom>
              <a:avLst/>
              <a:gdLst>
                <a:gd name="connsiteX0" fmla="*/ 0 w 26686"/>
                <a:gd name="connsiteY0" fmla="*/ 2530 h 5059"/>
                <a:gd name="connsiteX1" fmla="*/ 0 w 26686"/>
                <a:gd name="connsiteY1" fmla="*/ 5059 h 5059"/>
                <a:gd name="connsiteX2" fmla="*/ 13280 w 26686"/>
                <a:gd name="connsiteY2" fmla="*/ 3921 h 5059"/>
                <a:gd name="connsiteX3" fmla="*/ 26687 w 26686"/>
                <a:gd name="connsiteY3" fmla="*/ 1644 h 5059"/>
                <a:gd name="connsiteX4" fmla="*/ 13407 w 26686"/>
                <a:gd name="connsiteY4" fmla="*/ 253 h 5059"/>
                <a:gd name="connsiteX5" fmla="*/ 127 w 26686"/>
                <a:gd name="connsiteY5" fmla="*/ 0 h 5059"/>
                <a:gd name="connsiteX6" fmla="*/ 127 w 26686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6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921"/>
                    <a:pt x="13280" y="3921"/>
                  </a:cubicBezTo>
                  <a:cubicBezTo>
                    <a:pt x="20616" y="3289"/>
                    <a:pt x="26560" y="2277"/>
                    <a:pt x="26687" y="1644"/>
                  </a:cubicBezTo>
                  <a:cubicBezTo>
                    <a:pt x="26687" y="1012"/>
                    <a:pt x="20742" y="379"/>
                    <a:pt x="13407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93C4D87-C46D-9343-57D5-F3789146B653}"/>
                </a:ext>
              </a:extLst>
            </p:cNvPr>
            <p:cNvSpPr/>
            <p:nvPr/>
          </p:nvSpPr>
          <p:spPr>
            <a:xfrm>
              <a:off x="9636030" y="6442172"/>
              <a:ext cx="35413" cy="3667"/>
            </a:xfrm>
            <a:custGeom>
              <a:avLst/>
              <a:gdLst>
                <a:gd name="connsiteX0" fmla="*/ 8980 w 35413"/>
                <a:gd name="connsiteY0" fmla="*/ 1518 h 3667"/>
                <a:gd name="connsiteX1" fmla="*/ 0 w 35413"/>
                <a:gd name="connsiteY1" fmla="*/ 2909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1 w 35413"/>
                <a:gd name="connsiteY4" fmla="*/ 1771 h 3667"/>
                <a:gd name="connsiteX5" fmla="*/ 17834 w 35413"/>
                <a:gd name="connsiteY5" fmla="*/ 0 h 3667"/>
                <a:gd name="connsiteX6" fmla="*/ 8980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F6AE2F2F-0D67-7AAB-EF2A-8B33C949E5C6}"/>
                </a:ext>
              </a:extLst>
            </p:cNvPr>
            <p:cNvSpPr/>
            <p:nvPr/>
          </p:nvSpPr>
          <p:spPr>
            <a:xfrm>
              <a:off x="9780088" y="6450394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F0E21C81-8FB9-FF35-89AB-7E75D1DD5497}"/>
                </a:ext>
              </a:extLst>
            </p:cNvPr>
            <p:cNvSpPr/>
            <p:nvPr/>
          </p:nvSpPr>
          <p:spPr>
            <a:xfrm>
              <a:off x="9410015" y="6421304"/>
              <a:ext cx="35413" cy="3667"/>
            </a:xfrm>
            <a:custGeom>
              <a:avLst/>
              <a:gdLst>
                <a:gd name="connsiteX0" fmla="*/ 8980 w 35413"/>
                <a:gd name="connsiteY0" fmla="*/ 1518 h 3667"/>
                <a:gd name="connsiteX1" fmla="*/ 0 w 35413"/>
                <a:gd name="connsiteY1" fmla="*/ 2909 h 3667"/>
                <a:gd name="connsiteX2" fmla="*/ 17834 w 35413"/>
                <a:gd name="connsiteY2" fmla="*/ 3289 h 3667"/>
                <a:gd name="connsiteX3" fmla="*/ 35414 w 35413"/>
                <a:gd name="connsiteY3" fmla="*/ 3668 h 3667"/>
                <a:gd name="connsiteX4" fmla="*/ 26687 w 35413"/>
                <a:gd name="connsiteY4" fmla="*/ 1897 h 3667"/>
                <a:gd name="connsiteX5" fmla="*/ 17834 w 35413"/>
                <a:gd name="connsiteY5" fmla="*/ 0 h 3667"/>
                <a:gd name="connsiteX6" fmla="*/ 8980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518"/>
                  </a:moveTo>
                  <a:lnTo>
                    <a:pt x="0" y="2909"/>
                  </a:lnTo>
                  <a:lnTo>
                    <a:pt x="17834" y="3289"/>
                  </a:lnTo>
                  <a:lnTo>
                    <a:pt x="35414" y="3668"/>
                  </a:lnTo>
                  <a:lnTo>
                    <a:pt x="26687" y="1897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7CAE9CA-CC3E-8355-7B2C-5CCBD6C7DF45}"/>
                </a:ext>
              </a:extLst>
            </p:cNvPr>
            <p:cNvSpPr/>
            <p:nvPr/>
          </p:nvSpPr>
          <p:spPr>
            <a:xfrm>
              <a:off x="10291182" y="6427501"/>
              <a:ext cx="30734" cy="5312"/>
            </a:xfrm>
            <a:custGeom>
              <a:avLst/>
              <a:gdLst>
                <a:gd name="connsiteX0" fmla="*/ 127 w 30734"/>
                <a:gd name="connsiteY0" fmla="*/ 1012 h 5312"/>
                <a:gd name="connsiteX1" fmla="*/ 15431 w 30734"/>
                <a:gd name="connsiteY1" fmla="*/ 3668 h 5312"/>
                <a:gd name="connsiteX2" fmla="*/ 30735 w 30734"/>
                <a:gd name="connsiteY2" fmla="*/ 5312 h 5312"/>
                <a:gd name="connsiteX3" fmla="*/ 21249 w 30734"/>
                <a:gd name="connsiteY3" fmla="*/ 2656 h 5312"/>
                <a:gd name="connsiteX4" fmla="*/ 5945 w 30734"/>
                <a:gd name="connsiteY4" fmla="*/ 0 h 5312"/>
                <a:gd name="connsiteX5" fmla="*/ 0 w 30734"/>
                <a:gd name="connsiteY5" fmla="*/ 1138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34" h="5312">
                  <a:moveTo>
                    <a:pt x="127" y="1012"/>
                  </a:moveTo>
                  <a:cubicBezTo>
                    <a:pt x="127" y="1012"/>
                    <a:pt x="6957" y="2783"/>
                    <a:pt x="15431" y="3668"/>
                  </a:cubicBezTo>
                  <a:lnTo>
                    <a:pt x="30735" y="5312"/>
                  </a:lnTo>
                  <a:lnTo>
                    <a:pt x="21249" y="2656"/>
                  </a:lnTo>
                  <a:cubicBezTo>
                    <a:pt x="15936" y="1138"/>
                    <a:pt x="9107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3E397D87-6499-E701-E392-E92BE7A0CC5A}"/>
                </a:ext>
              </a:extLst>
            </p:cNvPr>
            <p:cNvSpPr/>
            <p:nvPr/>
          </p:nvSpPr>
          <p:spPr>
            <a:xfrm>
              <a:off x="9422789" y="6441034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783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833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783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2BED4698-892A-B8F8-17C6-466F3EF22D02}"/>
                </a:ext>
              </a:extLst>
            </p:cNvPr>
            <p:cNvSpPr/>
            <p:nvPr/>
          </p:nvSpPr>
          <p:spPr>
            <a:xfrm>
              <a:off x="9527513" y="6435469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853 w 17832"/>
                <a:gd name="connsiteY2" fmla="*/ 5059 h 6450"/>
                <a:gd name="connsiteX3" fmla="*/ 17833 w 17832"/>
                <a:gd name="connsiteY3" fmla="*/ 3668 h 6450"/>
                <a:gd name="connsiteX4" fmla="*/ 8979 w 17832"/>
                <a:gd name="connsiteY4" fmla="*/ 1897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668"/>
                  </a:lnTo>
                  <a:lnTo>
                    <a:pt x="8979" y="1897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4131EA7F-9ED9-2F86-5B39-8A239628C975}"/>
                </a:ext>
              </a:extLst>
            </p:cNvPr>
            <p:cNvSpPr/>
            <p:nvPr/>
          </p:nvSpPr>
          <p:spPr>
            <a:xfrm>
              <a:off x="9441128" y="641535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63D5F1F0-A5C5-27B3-0666-C9B43C7A870E}"/>
                </a:ext>
              </a:extLst>
            </p:cNvPr>
            <p:cNvSpPr/>
            <p:nvPr/>
          </p:nvSpPr>
          <p:spPr>
            <a:xfrm>
              <a:off x="9454535" y="641093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FA0A6310-06FE-932E-81A9-8751DFC8669F}"/>
                </a:ext>
              </a:extLst>
            </p:cNvPr>
            <p:cNvSpPr/>
            <p:nvPr/>
          </p:nvSpPr>
          <p:spPr>
            <a:xfrm>
              <a:off x="10339877" y="6424086"/>
              <a:ext cx="50717" cy="3035"/>
            </a:xfrm>
            <a:custGeom>
              <a:avLst/>
              <a:gdLst>
                <a:gd name="connsiteX0" fmla="*/ 7968 w 50717"/>
                <a:gd name="connsiteY0" fmla="*/ 1518 h 3035"/>
                <a:gd name="connsiteX1" fmla="*/ 0 w 50717"/>
                <a:gd name="connsiteY1" fmla="*/ 3035 h 3035"/>
                <a:gd name="connsiteX2" fmla="*/ 25422 w 50717"/>
                <a:gd name="connsiteY2" fmla="*/ 2656 h 3035"/>
                <a:gd name="connsiteX3" fmla="*/ 50718 w 50717"/>
                <a:gd name="connsiteY3" fmla="*/ 2277 h 3035"/>
                <a:gd name="connsiteX4" fmla="*/ 33390 w 50717"/>
                <a:gd name="connsiteY4" fmla="*/ 1138 h 3035"/>
                <a:gd name="connsiteX5" fmla="*/ 15936 w 50717"/>
                <a:gd name="connsiteY5" fmla="*/ 0 h 3035"/>
                <a:gd name="connsiteX6" fmla="*/ 7968 w 50717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035">
                  <a:moveTo>
                    <a:pt x="7968" y="1518"/>
                  </a:moveTo>
                  <a:lnTo>
                    <a:pt x="0" y="3035"/>
                  </a:lnTo>
                  <a:lnTo>
                    <a:pt x="25422" y="2656"/>
                  </a:lnTo>
                  <a:lnTo>
                    <a:pt x="50718" y="2277"/>
                  </a:lnTo>
                  <a:lnTo>
                    <a:pt x="33390" y="1138"/>
                  </a:lnTo>
                  <a:lnTo>
                    <a:pt x="15936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BA34929A-A47E-9743-8D66-8A740C628E13}"/>
                </a:ext>
              </a:extLst>
            </p:cNvPr>
            <p:cNvSpPr/>
            <p:nvPr/>
          </p:nvSpPr>
          <p:spPr>
            <a:xfrm>
              <a:off x="10226932" y="6404604"/>
              <a:ext cx="177953" cy="18475"/>
            </a:xfrm>
            <a:custGeom>
              <a:avLst/>
              <a:gdLst>
                <a:gd name="connsiteX0" fmla="*/ 7083 w 177953"/>
                <a:gd name="connsiteY0" fmla="*/ 5949 h 18475"/>
                <a:gd name="connsiteX1" fmla="*/ 0 w 177953"/>
                <a:gd name="connsiteY1" fmla="*/ 9364 h 18475"/>
                <a:gd name="connsiteX2" fmla="*/ 13407 w 177953"/>
                <a:gd name="connsiteY2" fmla="*/ 9364 h 18475"/>
                <a:gd name="connsiteX3" fmla="*/ 55271 w 177953"/>
                <a:gd name="connsiteY3" fmla="*/ 13917 h 18475"/>
                <a:gd name="connsiteX4" fmla="*/ 95364 w 177953"/>
                <a:gd name="connsiteY4" fmla="*/ 18470 h 18475"/>
                <a:gd name="connsiteX5" fmla="*/ 106874 w 177953"/>
                <a:gd name="connsiteY5" fmla="*/ 18470 h 18475"/>
                <a:gd name="connsiteX6" fmla="*/ 99158 w 177953"/>
                <a:gd name="connsiteY6" fmla="*/ 16194 h 18475"/>
                <a:gd name="connsiteX7" fmla="*/ 91443 w 177953"/>
                <a:gd name="connsiteY7" fmla="*/ 14044 h 18475"/>
                <a:gd name="connsiteX8" fmla="*/ 134698 w 177953"/>
                <a:gd name="connsiteY8" fmla="*/ 12905 h 18475"/>
                <a:gd name="connsiteX9" fmla="*/ 177954 w 177953"/>
                <a:gd name="connsiteY9" fmla="*/ 11767 h 18475"/>
                <a:gd name="connsiteX10" fmla="*/ 120533 w 177953"/>
                <a:gd name="connsiteY10" fmla="*/ 8100 h 18475"/>
                <a:gd name="connsiteX11" fmla="*/ 63112 w 177953"/>
                <a:gd name="connsiteY11" fmla="*/ 4432 h 18475"/>
                <a:gd name="connsiteX12" fmla="*/ 79427 w 177953"/>
                <a:gd name="connsiteY12" fmla="*/ 7846 h 18475"/>
                <a:gd name="connsiteX13" fmla="*/ 95743 w 177953"/>
                <a:gd name="connsiteY13" fmla="*/ 11262 h 18475"/>
                <a:gd name="connsiteX14" fmla="*/ 87017 w 177953"/>
                <a:gd name="connsiteY14" fmla="*/ 12905 h 18475"/>
                <a:gd name="connsiteX15" fmla="*/ 78416 w 177953"/>
                <a:gd name="connsiteY15" fmla="*/ 14550 h 18475"/>
                <a:gd name="connsiteX16" fmla="*/ 52235 w 177953"/>
                <a:gd name="connsiteY16" fmla="*/ 9617 h 18475"/>
                <a:gd name="connsiteX17" fmla="*/ 26054 w 177953"/>
                <a:gd name="connsiteY17" fmla="*/ 4684 h 18475"/>
                <a:gd name="connsiteX18" fmla="*/ 53246 w 177953"/>
                <a:gd name="connsiteY18" fmla="*/ 2914 h 18475"/>
                <a:gd name="connsiteX19" fmla="*/ 75633 w 177953"/>
                <a:gd name="connsiteY19" fmla="*/ 258 h 18475"/>
                <a:gd name="connsiteX20" fmla="*/ 42496 w 177953"/>
                <a:gd name="connsiteY20" fmla="*/ 890 h 18475"/>
                <a:gd name="connsiteX21" fmla="*/ 14165 w 177953"/>
                <a:gd name="connsiteY21" fmla="*/ 2408 h 18475"/>
                <a:gd name="connsiteX22" fmla="*/ 6956 w 177953"/>
                <a:gd name="connsiteY22" fmla="*/ 5823 h 1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8475">
                  <a:moveTo>
                    <a:pt x="7083" y="5949"/>
                  </a:moveTo>
                  <a:lnTo>
                    <a:pt x="0" y="9364"/>
                  </a:lnTo>
                  <a:lnTo>
                    <a:pt x="13407" y="9364"/>
                  </a:lnTo>
                  <a:cubicBezTo>
                    <a:pt x="20742" y="9364"/>
                    <a:pt x="39587" y="11388"/>
                    <a:pt x="55271" y="13917"/>
                  </a:cubicBezTo>
                  <a:cubicBezTo>
                    <a:pt x="70954" y="16447"/>
                    <a:pt x="88913" y="18597"/>
                    <a:pt x="95364" y="18470"/>
                  </a:cubicBezTo>
                  <a:lnTo>
                    <a:pt x="106874" y="18470"/>
                  </a:lnTo>
                  <a:cubicBezTo>
                    <a:pt x="106874" y="18470"/>
                    <a:pt x="99158" y="16194"/>
                    <a:pt x="99158" y="16194"/>
                  </a:cubicBezTo>
                  <a:lnTo>
                    <a:pt x="91443" y="14044"/>
                  </a:lnTo>
                  <a:lnTo>
                    <a:pt x="134698" y="12905"/>
                  </a:lnTo>
                  <a:lnTo>
                    <a:pt x="177954" y="11767"/>
                  </a:lnTo>
                  <a:lnTo>
                    <a:pt x="120533" y="8100"/>
                  </a:lnTo>
                  <a:lnTo>
                    <a:pt x="63112" y="4432"/>
                  </a:lnTo>
                  <a:lnTo>
                    <a:pt x="79427" y="7846"/>
                  </a:lnTo>
                  <a:lnTo>
                    <a:pt x="95743" y="11262"/>
                  </a:lnTo>
                  <a:lnTo>
                    <a:pt x="87017" y="12905"/>
                  </a:lnTo>
                  <a:lnTo>
                    <a:pt x="78416" y="14550"/>
                  </a:lnTo>
                  <a:lnTo>
                    <a:pt x="52235" y="9617"/>
                  </a:lnTo>
                  <a:lnTo>
                    <a:pt x="26054" y="4684"/>
                  </a:lnTo>
                  <a:lnTo>
                    <a:pt x="53246" y="2914"/>
                  </a:lnTo>
                  <a:cubicBezTo>
                    <a:pt x="68297" y="2029"/>
                    <a:pt x="78290" y="764"/>
                    <a:pt x="75633" y="258"/>
                  </a:cubicBezTo>
                  <a:cubicBezTo>
                    <a:pt x="72977" y="-248"/>
                    <a:pt x="58053" y="5"/>
                    <a:pt x="42496" y="890"/>
                  </a:cubicBezTo>
                  <a:lnTo>
                    <a:pt x="14165" y="2408"/>
                  </a:lnTo>
                  <a:lnTo>
                    <a:pt x="6956" y="58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41CE53E3-DBCA-8F49-E329-83571CDCC6C2}"/>
                </a:ext>
              </a:extLst>
            </p:cNvPr>
            <p:cNvSpPr/>
            <p:nvPr/>
          </p:nvSpPr>
          <p:spPr>
            <a:xfrm>
              <a:off x="9667270" y="6442678"/>
              <a:ext cx="110794" cy="17326"/>
            </a:xfrm>
            <a:custGeom>
              <a:avLst/>
              <a:gdLst>
                <a:gd name="connsiteX0" fmla="*/ 25801 w 110794"/>
                <a:gd name="connsiteY0" fmla="*/ 12647 h 17326"/>
                <a:gd name="connsiteX1" fmla="*/ 0 w 110794"/>
                <a:gd name="connsiteY1" fmla="*/ 15936 h 17326"/>
                <a:gd name="connsiteX2" fmla="*/ 25801 w 110794"/>
                <a:gd name="connsiteY2" fmla="*/ 14039 h 17326"/>
                <a:gd name="connsiteX3" fmla="*/ 51729 w 110794"/>
                <a:gd name="connsiteY3" fmla="*/ 12142 h 17326"/>
                <a:gd name="connsiteX4" fmla="*/ 81198 w 110794"/>
                <a:gd name="connsiteY4" fmla="*/ 14798 h 17326"/>
                <a:gd name="connsiteX5" fmla="*/ 110794 w 110794"/>
                <a:gd name="connsiteY5" fmla="*/ 17327 h 17326"/>
                <a:gd name="connsiteX6" fmla="*/ 108517 w 110794"/>
                <a:gd name="connsiteY6" fmla="*/ 8980 h 17326"/>
                <a:gd name="connsiteX7" fmla="*/ 106367 w 110794"/>
                <a:gd name="connsiteY7" fmla="*/ 632 h 17326"/>
                <a:gd name="connsiteX8" fmla="*/ 89799 w 110794"/>
                <a:gd name="connsiteY8" fmla="*/ 379 h 17326"/>
                <a:gd name="connsiteX9" fmla="*/ 73230 w 110794"/>
                <a:gd name="connsiteY9" fmla="*/ 0 h 17326"/>
                <a:gd name="connsiteX10" fmla="*/ 73230 w 110794"/>
                <a:gd name="connsiteY10" fmla="*/ 4806 h 17326"/>
                <a:gd name="connsiteX11" fmla="*/ 73104 w 110794"/>
                <a:gd name="connsiteY11" fmla="*/ 9612 h 17326"/>
                <a:gd name="connsiteX12" fmla="*/ 62353 w 110794"/>
                <a:gd name="connsiteY12" fmla="*/ 9360 h 17326"/>
                <a:gd name="connsiteX13" fmla="*/ 25801 w 110794"/>
                <a:gd name="connsiteY13" fmla="*/ 12522 h 1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94" h="17326">
                  <a:moveTo>
                    <a:pt x="25801" y="12647"/>
                  </a:moveTo>
                  <a:lnTo>
                    <a:pt x="0" y="15936"/>
                  </a:lnTo>
                  <a:lnTo>
                    <a:pt x="25801" y="14039"/>
                  </a:lnTo>
                  <a:lnTo>
                    <a:pt x="51729" y="12142"/>
                  </a:lnTo>
                  <a:lnTo>
                    <a:pt x="81198" y="14798"/>
                  </a:lnTo>
                  <a:lnTo>
                    <a:pt x="110794" y="17327"/>
                  </a:lnTo>
                  <a:lnTo>
                    <a:pt x="108517" y="8980"/>
                  </a:lnTo>
                  <a:lnTo>
                    <a:pt x="106367" y="632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3104" y="9612"/>
                    <a:pt x="73104" y="9612"/>
                  </a:cubicBezTo>
                  <a:lnTo>
                    <a:pt x="62353" y="9360"/>
                  </a:lnTo>
                  <a:cubicBezTo>
                    <a:pt x="56535" y="9360"/>
                    <a:pt x="40093" y="10624"/>
                    <a:pt x="25801" y="1252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01EE0D6E-B6EF-F77D-8FCD-A6C33853574E}"/>
                </a:ext>
              </a:extLst>
            </p:cNvPr>
            <p:cNvSpPr/>
            <p:nvPr/>
          </p:nvSpPr>
          <p:spPr>
            <a:xfrm>
              <a:off x="9442014" y="6430537"/>
              <a:ext cx="13153" cy="2402"/>
            </a:xfrm>
            <a:custGeom>
              <a:avLst/>
              <a:gdLst>
                <a:gd name="connsiteX0" fmla="*/ 0 w 13153"/>
                <a:gd name="connsiteY0" fmla="*/ 1012 h 2402"/>
                <a:gd name="connsiteX1" fmla="*/ 6576 w 13153"/>
                <a:gd name="connsiteY1" fmla="*/ 2403 h 2402"/>
                <a:gd name="connsiteX2" fmla="*/ 13153 w 13153"/>
                <a:gd name="connsiteY2" fmla="*/ 1391 h 2402"/>
                <a:gd name="connsiteX3" fmla="*/ 6576 w 13153"/>
                <a:gd name="connsiteY3" fmla="*/ 0 h 2402"/>
                <a:gd name="connsiteX4" fmla="*/ 0 w 13153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A61D66B0-FCAA-A384-F217-E1FDED380ED6}"/>
                </a:ext>
              </a:extLst>
            </p:cNvPr>
            <p:cNvSpPr/>
            <p:nvPr/>
          </p:nvSpPr>
          <p:spPr>
            <a:xfrm>
              <a:off x="10319008" y="6432687"/>
              <a:ext cx="13154" cy="2403"/>
            </a:xfrm>
            <a:custGeom>
              <a:avLst/>
              <a:gdLst>
                <a:gd name="connsiteX0" fmla="*/ 0 w 13154"/>
                <a:gd name="connsiteY0" fmla="*/ 1265 h 2403"/>
                <a:gd name="connsiteX1" fmla="*/ 6577 w 13154"/>
                <a:gd name="connsiteY1" fmla="*/ 2403 h 2403"/>
                <a:gd name="connsiteX2" fmla="*/ 13154 w 13154"/>
                <a:gd name="connsiteY2" fmla="*/ 1138 h 2403"/>
                <a:gd name="connsiteX3" fmla="*/ 6577 w 13154"/>
                <a:gd name="connsiteY3" fmla="*/ 0 h 2403"/>
                <a:gd name="connsiteX4" fmla="*/ 0 w 13154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265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154" y="1771"/>
                    <a:pt x="13154" y="1138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94FA60E-F22C-470B-CB81-0BA250C8F6BD}"/>
                </a:ext>
              </a:extLst>
            </p:cNvPr>
            <p:cNvSpPr/>
            <p:nvPr/>
          </p:nvSpPr>
          <p:spPr>
            <a:xfrm>
              <a:off x="9325275" y="6456970"/>
              <a:ext cx="26560" cy="7082"/>
            </a:xfrm>
            <a:custGeom>
              <a:avLst/>
              <a:gdLst>
                <a:gd name="connsiteX0" fmla="*/ 0 w 26560"/>
                <a:gd name="connsiteY0" fmla="*/ 4680 h 7082"/>
                <a:gd name="connsiteX1" fmla="*/ 0 w 26560"/>
                <a:gd name="connsiteY1" fmla="*/ 7083 h 7082"/>
                <a:gd name="connsiteX2" fmla="*/ 13281 w 26560"/>
                <a:gd name="connsiteY2" fmla="*/ 5945 h 7082"/>
                <a:gd name="connsiteX3" fmla="*/ 26561 w 26560"/>
                <a:gd name="connsiteY3" fmla="*/ 2403 h 7082"/>
                <a:gd name="connsiteX4" fmla="*/ 26561 w 26560"/>
                <a:gd name="connsiteY4" fmla="*/ 0 h 7082"/>
                <a:gd name="connsiteX5" fmla="*/ 13407 w 26560"/>
                <a:gd name="connsiteY5" fmla="*/ 1139 h 7082"/>
                <a:gd name="connsiteX6" fmla="*/ 127 w 26560"/>
                <a:gd name="connsiteY6" fmla="*/ 4806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7082">
                  <a:moveTo>
                    <a:pt x="0" y="4680"/>
                  </a:moveTo>
                  <a:lnTo>
                    <a:pt x="0" y="7083"/>
                  </a:lnTo>
                  <a:cubicBezTo>
                    <a:pt x="0" y="7083"/>
                    <a:pt x="13281" y="5945"/>
                    <a:pt x="13281" y="5945"/>
                  </a:cubicBezTo>
                  <a:cubicBezTo>
                    <a:pt x="20616" y="5313"/>
                    <a:pt x="26561" y="3668"/>
                    <a:pt x="26561" y="2403"/>
                  </a:cubicBezTo>
                  <a:lnTo>
                    <a:pt x="26561" y="0"/>
                  </a:lnTo>
                  <a:cubicBezTo>
                    <a:pt x="26561" y="0"/>
                    <a:pt x="13407" y="1139"/>
                    <a:pt x="13407" y="1139"/>
                  </a:cubicBezTo>
                  <a:cubicBezTo>
                    <a:pt x="6071" y="1771"/>
                    <a:pt x="127" y="3415"/>
                    <a:pt x="127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89EE6285-2CA1-7BF6-32DF-EA4E27A519E0}"/>
                </a:ext>
              </a:extLst>
            </p:cNvPr>
            <p:cNvSpPr/>
            <p:nvPr/>
          </p:nvSpPr>
          <p:spPr>
            <a:xfrm>
              <a:off x="9339430" y="6440655"/>
              <a:ext cx="74759" cy="10497"/>
            </a:xfrm>
            <a:custGeom>
              <a:avLst/>
              <a:gdLst>
                <a:gd name="connsiteX0" fmla="*/ 10 w 74759"/>
                <a:gd name="connsiteY0" fmla="*/ 0 h 10497"/>
                <a:gd name="connsiteX1" fmla="*/ 5450 w 74759"/>
                <a:gd name="connsiteY1" fmla="*/ 1770 h 10497"/>
                <a:gd name="connsiteX2" fmla="*/ 17971 w 74759"/>
                <a:gd name="connsiteY2" fmla="*/ 5186 h 10497"/>
                <a:gd name="connsiteX3" fmla="*/ 48958 w 74759"/>
                <a:gd name="connsiteY3" fmla="*/ 10118 h 10497"/>
                <a:gd name="connsiteX4" fmla="*/ 62490 w 74759"/>
                <a:gd name="connsiteY4" fmla="*/ 10498 h 10497"/>
                <a:gd name="connsiteX5" fmla="*/ 68562 w 74759"/>
                <a:gd name="connsiteY5" fmla="*/ 6450 h 10497"/>
                <a:gd name="connsiteX6" fmla="*/ 74759 w 74759"/>
                <a:gd name="connsiteY6" fmla="*/ 2403 h 10497"/>
                <a:gd name="connsiteX7" fmla="*/ 37195 w 74759"/>
                <a:gd name="connsiteY7" fmla="*/ 1012 h 10497"/>
                <a:gd name="connsiteX8" fmla="*/ 10762 w 74759"/>
                <a:gd name="connsiteY8" fmla="*/ 127 h 10497"/>
                <a:gd name="connsiteX9" fmla="*/ 2793 w 74759"/>
                <a:gd name="connsiteY9" fmla="*/ 0 h 10497"/>
                <a:gd name="connsiteX10" fmla="*/ 10 w 74759"/>
                <a:gd name="connsiteY10" fmla="*/ 0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759" h="10497">
                  <a:moveTo>
                    <a:pt x="10" y="0"/>
                  </a:moveTo>
                  <a:cubicBezTo>
                    <a:pt x="10" y="0"/>
                    <a:pt x="2161" y="759"/>
                    <a:pt x="5450" y="1770"/>
                  </a:cubicBezTo>
                  <a:cubicBezTo>
                    <a:pt x="8737" y="2656"/>
                    <a:pt x="13291" y="3921"/>
                    <a:pt x="17971" y="5186"/>
                  </a:cubicBezTo>
                  <a:cubicBezTo>
                    <a:pt x="27583" y="7715"/>
                    <a:pt x="41495" y="9991"/>
                    <a:pt x="48958" y="10118"/>
                  </a:cubicBezTo>
                  <a:lnTo>
                    <a:pt x="62490" y="10498"/>
                  </a:lnTo>
                  <a:lnTo>
                    <a:pt x="68562" y="6450"/>
                  </a:lnTo>
                  <a:lnTo>
                    <a:pt x="74759" y="2403"/>
                  </a:lnTo>
                  <a:lnTo>
                    <a:pt x="37195" y="1012"/>
                  </a:lnTo>
                  <a:cubicBezTo>
                    <a:pt x="26824" y="632"/>
                    <a:pt x="17464" y="379"/>
                    <a:pt x="10762" y="127"/>
                  </a:cubicBezTo>
                  <a:cubicBezTo>
                    <a:pt x="7346" y="127"/>
                    <a:pt x="4691" y="127"/>
                    <a:pt x="2793" y="0"/>
                  </a:cubicBezTo>
                  <a:cubicBezTo>
                    <a:pt x="896" y="0"/>
                    <a:pt x="-115" y="0"/>
                    <a:pt x="1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44F38120-D89D-5604-29D4-F0BC2B337B64}"/>
                </a:ext>
              </a:extLst>
            </p:cNvPr>
            <p:cNvSpPr/>
            <p:nvPr/>
          </p:nvSpPr>
          <p:spPr>
            <a:xfrm>
              <a:off x="9675744" y="6447231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29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90A075E-D284-12E0-C674-F354439D54D5}"/>
                </a:ext>
              </a:extLst>
            </p:cNvPr>
            <p:cNvSpPr/>
            <p:nvPr/>
          </p:nvSpPr>
          <p:spPr>
            <a:xfrm>
              <a:off x="9517647" y="6446346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5466AB4B-7CA8-2032-B020-B3153F115EA0}"/>
                </a:ext>
              </a:extLst>
            </p:cNvPr>
            <p:cNvSpPr/>
            <p:nvPr/>
          </p:nvSpPr>
          <p:spPr>
            <a:xfrm>
              <a:off x="9594925" y="6443465"/>
              <a:ext cx="39714" cy="5284"/>
            </a:xfrm>
            <a:custGeom>
              <a:avLst/>
              <a:gdLst>
                <a:gd name="connsiteX0" fmla="*/ 0 w 39714"/>
                <a:gd name="connsiteY0" fmla="*/ 732 h 5284"/>
                <a:gd name="connsiteX1" fmla="*/ 19857 w 39714"/>
                <a:gd name="connsiteY1" fmla="*/ 3514 h 5284"/>
                <a:gd name="connsiteX2" fmla="*/ 39714 w 39714"/>
                <a:gd name="connsiteY2" fmla="*/ 5285 h 5284"/>
                <a:gd name="connsiteX3" fmla="*/ 39714 w 39714"/>
                <a:gd name="connsiteY3" fmla="*/ 2882 h 5284"/>
                <a:gd name="connsiteX4" fmla="*/ 39714 w 39714"/>
                <a:gd name="connsiteY4" fmla="*/ 479 h 5284"/>
                <a:gd name="connsiteX5" fmla="*/ 19857 w 39714"/>
                <a:gd name="connsiteY5" fmla="*/ 99 h 5284"/>
                <a:gd name="connsiteX6" fmla="*/ 0 w 39714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5284">
                  <a:moveTo>
                    <a:pt x="0" y="732"/>
                  </a:moveTo>
                  <a:cubicBezTo>
                    <a:pt x="0" y="732"/>
                    <a:pt x="8980" y="2502"/>
                    <a:pt x="19857" y="3514"/>
                  </a:cubicBezTo>
                  <a:lnTo>
                    <a:pt x="39714" y="5285"/>
                  </a:lnTo>
                  <a:lnTo>
                    <a:pt x="39714" y="2882"/>
                  </a:lnTo>
                  <a:cubicBezTo>
                    <a:pt x="39714" y="2882"/>
                    <a:pt x="39714" y="479"/>
                    <a:pt x="39714" y="479"/>
                  </a:cubicBezTo>
                  <a:lnTo>
                    <a:pt x="19857" y="99"/>
                  </a:lnTo>
                  <a:cubicBezTo>
                    <a:pt x="8980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093AFE3F-0DB7-0A11-315A-D912C0869AD9}"/>
                </a:ext>
              </a:extLst>
            </p:cNvPr>
            <p:cNvSpPr/>
            <p:nvPr/>
          </p:nvSpPr>
          <p:spPr>
            <a:xfrm>
              <a:off x="9365242" y="6452777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6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0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3035" y="2296"/>
                    <a:pt x="6576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5"/>
                    <a:pt x="6703" y="20"/>
                  </a:cubicBezTo>
                  <a:cubicBezTo>
                    <a:pt x="3162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3ECC55F2-E9CF-058D-3DAB-F3E06CB2725C}"/>
                </a:ext>
              </a:extLst>
            </p:cNvPr>
            <p:cNvSpPr/>
            <p:nvPr/>
          </p:nvSpPr>
          <p:spPr>
            <a:xfrm>
              <a:off x="9969804" y="6397526"/>
              <a:ext cx="139378" cy="62479"/>
            </a:xfrm>
            <a:custGeom>
              <a:avLst/>
              <a:gdLst>
                <a:gd name="connsiteX0" fmla="*/ 0 w 139378"/>
                <a:gd name="connsiteY0" fmla="*/ 48947 h 62479"/>
                <a:gd name="connsiteX1" fmla="*/ 10624 w 139378"/>
                <a:gd name="connsiteY1" fmla="*/ 58053 h 62479"/>
                <a:gd name="connsiteX2" fmla="*/ 21248 w 139378"/>
                <a:gd name="connsiteY2" fmla="*/ 62479 h 62479"/>
                <a:gd name="connsiteX3" fmla="*/ 15304 w 139378"/>
                <a:gd name="connsiteY3" fmla="*/ 56789 h 62479"/>
                <a:gd name="connsiteX4" fmla="*/ 9359 w 139378"/>
                <a:gd name="connsiteY4" fmla="*/ 51097 h 62479"/>
                <a:gd name="connsiteX5" fmla="*/ 34022 w 139378"/>
                <a:gd name="connsiteY5" fmla="*/ 52361 h 62479"/>
                <a:gd name="connsiteX6" fmla="*/ 58812 w 139378"/>
                <a:gd name="connsiteY6" fmla="*/ 53627 h 62479"/>
                <a:gd name="connsiteX7" fmla="*/ 57041 w 139378"/>
                <a:gd name="connsiteY7" fmla="*/ 49326 h 62479"/>
                <a:gd name="connsiteX8" fmla="*/ 55271 w 139378"/>
                <a:gd name="connsiteY8" fmla="*/ 45026 h 62479"/>
                <a:gd name="connsiteX9" fmla="*/ 37943 w 139378"/>
                <a:gd name="connsiteY9" fmla="*/ 46164 h 62479"/>
                <a:gd name="connsiteX10" fmla="*/ 20616 w 139378"/>
                <a:gd name="connsiteY10" fmla="*/ 47302 h 62479"/>
                <a:gd name="connsiteX11" fmla="*/ 28837 w 139378"/>
                <a:gd name="connsiteY11" fmla="*/ 43382 h 62479"/>
                <a:gd name="connsiteX12" fmla="*/ 36931 w 139378"/>
                <a:gd name="connsiteY12" fmla="*/ 39587 h 62479"/>
                <a:gd name="connsiteX13" fmla="*/ 45911 w 139378"/>
                <a:gd name="connsiteY13" fmla="*/ 40599 h 62479"/>
                <a:gd name="connsiteX14" fmla="*/ 87649 w 139378"/>
                <a:gd name="connsiteY14" fmla="*/ 37311 h 62479"/>
                <a:gd name="connsiteX15" fmla="*/ 120407 w 139378"/>
                <a:gd name="connsiteY15" fmla="*/ 32758 h 62479"/>
                <a:gd name="connsiteX16" fmla="*/ 97008 w 139378"/>
                <a:gd name="connsiteY16" fmla="*/ 29596 h 62479"/>
                <a:gd name="connsiteX17" fmla="*/ 73610 w 139378"/>
                <a:gd name="connsiteY17" fmla="*/ 26434 h 62479"/>
                <a:gd name="connsiteX18" fmla="*/ 67286 w 139378"/>
                <a:gd name="connsiteY18" fmla="*/ 19983 h 62479"/>
                <a:gd name="connsiteX19" fmla="*/ 60962 w 139378"/>
                <a:gd name="connsiteY19" fmla="*/ 13533 h 62479"/>
                <a:gd name="connsiteX20" fmla="*/ 97893 w 139378"/>
                <a:gd name="connsiteY20" fmla="*/ 12142 h 62479"/>
                <a:gd name="connsiteX21" fmla="*/ 134951 w 139378"/>
                <a:gd name="connsiteY21" fmla="*/ 10624 h 62479"/>
                <a:gd name="connsiteX22" fmla="*/ 137228 w 139378"/>
                <a:gd name="connsiteY22" fmla="*/ 5312 h 62479"/>
                <a:gd name="connsiteX23" fmla="*/ 139378 w 139378"/>
                <a:gd name="connsiteY23" fmla="*/ 0 h 62479"/>
                <a:gd name="connsiteX24" fmla="*/ 130145 w 139378"/>
                <a:gd name="connsiteY24" fmla="*/ 2403 h 62479"/>
                <a:gd name="connsiteX25" fmla="*/ 78290 w 139378"/>
                <a:gd name="connsiteY25" fmla="*/ 10118 h 62479"/>
                <a:gd name="connsiteX26" fmla="*/ 22007 w 139378"/>
                <a:gd name="connsiteY26" fmla="*/ 15304 h 62479"/>
                <a:gd name="connsiteX27" fmla="*/ 8221 w 139378"/>
                <a:gd name="connsiteY27" fmla="*/ 15304 h 62479"/>
                <a:gd name="connsiteX28" fmla="*/ 8221 w 139378"/>
                <a:gd name="connsiteY28" fmla="*/ 20236 h 62479"/>
                <a:gd name="connsiteX29" fmla="*/ 8221 w 139378"/>
                <a:gd name="connsiteY29" fmla="*/ 25295 h 62479"/>
                <a:gd name="connsiteX30" fmla="*/ 34781 w 139378"/>
                <a:gd name="connsiteY30" fmla="*/ 23904 h 62479"/>
                <a:gd name="connsiteX31" fmla="*/ 61341 w 139378"/>
                <a:gd name="connsiteY31" fmla="*/ 22513 h 62479"/>
                <a:gd name="connsiteX32" fmla="*/ 61341 w 139378"/>
                <a:gd name="connsiteY32" fmla="*/ 25043 h 62479"/>
                <a:gd name="connsiteX33" fmla="*/ 61341 w 139378"/>
                <a:gd name="connsiteY33" fmla="*/ 27572 h 62479"/>
                <a:gd name="connsiteX34" fmla="*/ 44773 w 139378"/>
                <a:gd name="connsiteY34" fmla="*/ 27572 h 62479"/>
                <a:gd name="connsiteX35" fmla="*/ 28204 w 139378"/>
                <a:gd name="connsiteY35" fmla="*/ 27572 h 62479"/>
                <a:gd name="connsiteX36" fmla="*/ 46290 w 139378"/>
                <a:gd name="connsiteY36" fmla="*/ 29722 h 62479"/>
                <a:gd name="connsiteX37" fmla="*/ 64377 w 139378"/>
                <a:gd name="connsiteY37" fmla="*/ 31872 h 62479"/>
                <a:gd name="connsiteX38" fmla="*/ 37438 w 139378"/>
                <a:gd name="connsiteY38" fmla="*/ 36678 h 62479"/>
                <a:gd name="connsiteX39" fmla="*/ 10498 w 139378"/>
                <a:gd name="connsiteY39" fmla="*/ 41485 h 62479"/>
                <a:gd name="connsiteX40" fmla="*/ 18213 w 139378"/>
                <a:gd name="connsiteY40" fmla="*/ 42876 h 62479"/>
                <a:gd name="connsiteX41" fmla="*/ 25928 w 139378"/>
                <a:gd name="connsiteY41" fmla="*/ 44267 h 62479"/>
                <a:gd name="connsiteX42" fmla="*/ 13280 w 139378"/>
                <a:gd name="connsiteY42" fmla="*/ 44267 h 62479"/>
                <a:gd name="connsiteX43" fmla="*/ 632 w 139378"/>
                <a:gd name="connsiteY43" fmla="*/ 44140 h 62479"/>
                <a:gd name="connsiteX44" fmla="*/ 632 w 139378"/>
                <a:gd name="connsiteY44" fmla="*/ 48820 h 6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378" h="62479">
                  <a:moveTo>
                    <a:pt x="0" y="48947"/>
                  </a:moveTo>
                  <a:cubicBezTo>
                    <a:pt x="0" y="51476"/>
                    <a:pt x="4806" y="55650"/>
                    <a:pt x="10624" y="58053"/>
                  </a:cubicBezTo>
                  <a:lnTo>
                    <a:pt x="21248" y="62479"/>
                  </a:lnTo>
                  <a:lnTo>
                    <a:pt x="15304" y="56789"/>
                  </a:lnTo>
                  <a:lnTo>
                    <a:pt x="9359" y="51097"/>
                  </a:lnTo>
                  <a:lnTo>
                    <a:pt x="34022" y="52361"/>
                  </a:lnTo>
                  <a:lnTo>
                    <a:pt x="58812" y="53627"/>
                  </a:lnTo>
                  <a:lnTo>
                    <a:pt x="57041" y="49326"/>
                  </a:lnTo>
                  <a:lnTo>
                    <a:pt x="55271" y="45026"/>
                  </a:lnTo>
                  <a:lnTo>
                    <a:pt x="37943" y="46164"/>
                  </a:lnTo>
                  <a:lnTo>
                    <a:pt x="20616" y="47302"/>
                  </a:lnTo>
                  <a:lnTo>
                    <a:pt x="28837" y="43382"/>
                  </a:lnTo>
                  <a:lnTo>
                    <a:pt x="36931" y="39587"/>
                  </a:lnTo>
                  <a:lnTo>
                    <a:pt x="45911" y="40599"/>
                  </a:lnTo>
                  <a:cubicBezTo>
                    <a:pt x="50844" y="41232"/>
                    <a:pt x="69563" y="39714"/>
                    <a:pt x="87649" y="37311"/>
                  </a:cubicBezTo>
                  <a:lnTo>
                    <a:pt x="120407" y="32758"/>
                  </a:lnTo>
                  <a:lnTo>
                    <a:pt x="97008" y="29596"/>
                  </a:lnTo>
                  <a:lnTo>
                    <a:pt x="73610" y="26434"/>
                  </a:lnTo>
                  <a:lnTo>
                    <a:pt x="67286" y="19983"/>
                  </a:lnTo>
                  <a:lnTo>
                    <a:pt x="60962" y="13533"/>
                  </a:lnTo>
                  <a:lnTo>
                    <a:pt x="97893" y="12142"/>
                  </a:lnTo>
                  <a:lnTo>
                    <a:pt x="134951" y="10624"/>
                  </a:lnTo>
                  <a:lnTo>
                    <a:pt x="137228" y="5312"/>
                  </a:lnTo>
                  <a:lnTo>
                    <a:pt x="139378" y="0"/>
                  </a:lnTo>
                  <a:lnTo>
                    <a:pt x="130145" y="2403"/>
                  </a:lnTo>
                  <a:cubicBezTo>
                    <a:pt x="124960" y="3668"/>
                    <a:pt x="101688" y="7209"/>
                    <a:pt x="78290" y="10118"/>
                  </a:cubicBezTo>
                  <a:cubicBezTo>
                    <a:pt x="54892" y="13027"/>
                    <a:pt x="29596" y="15304"/>
                    <a:pt x="22007" y="15304"/>
                  </a:cubicBezTo>
                  <a:lnTo>
                    <a:pt x="8221" y="15304"/>
                  </a:lnTo>
                  <a:cubicBezTo>
                    <a:pt x="8221" y="15304"/>
                    <a:pt x="8221" y="20236"/>
                    <a:pt x="8221" y="20236"/>
                  </a:cubicBezTo>
                  <a:lnTo>
                    <a:pt x="8221" y="25295"/>
                  </a:lnTo>
                  <a:cubicBezTo>
                    <a:pt x="8221" y="25295"/>
                    <a:pt x="34781" y="23904"/>
                    <a:pt x="34781" y="23904"/>
                  </a:cubicBezTo>
                  <a:lnTo>
                    <a:pt x="61341" y="22513"/>
                  </a:lnTo>
                  <a:lnTo>
                    <a:pt x="61341" y="25043"/>
                  </a:lnTo>
                  <a:cubicBezTo>
                    <a:pt x="61341" y="25043"/>
                    <a:pt x="61341" y="27572"/>
                    <a:pt x="61341" y="27572"/>
                  </a:cubicBezTo>
                  <a:lnTo>
                    <a:pt x="44773" y="27572"/>
                  </a:lnTo>
                  <a:cubicBezTo>
                    <a:pt x="44773" y="27572"/>
                    <a:pt x="28204" y="27572"/>
                    <a:pt x="28204" y="27572"/>
                  </a:cubicBezTo>
                  <a:lnTo>
                    <a:pt x="46290" y="29722"/>
                  </a:lnTo>
                  <a:lnTo>
                    <a:pt x="64377" y="31872"/>
                  </a:lnTo>
                  <a:lnTo>
                    <a:pt x="37438" y="36678"/>
                  </a:lnTo>
                  <a:lnTo>
                    <a:pt x="10498" y="41485"/>
                  </a:lnTo>
                  <a:lnTo>
                    <a:pt x="18213" y="42876"/>
                  </a:lnTo>
                  <a:lnTo>
                    <a:pt x="25928" y="44267"/>
                  </a:lnTo>
                  <a:lnTo>
                    <a:pt x="13280" y="44267"/>
                  </a:lnTo>
                  <a:cubicBezTo>
                    <a:pt x="13280" y="44267"/>
                    <a:pt x="632" y="44140"/>
                    <a:pt x="632" y="44140"/>
                  </a:cubicBezTo>
                  <a:lnTo>
                    <a:pt x="632" y="4882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514EDB5-B87E-1CE5-34EC-F82EB1CBAEF8}"/>
                </a:ext>
              </a:extLst>
            </p:cNvPr>
            <p:cNvSpPr/>
            <p:nvPr/>
          </p:nvSpPr>
          <p:spPr>
            <a:xfrm>
              <a:off x="9516256" y="6437619"/>
              <a:ext cx="47681" cy="5311"/>
            </a:xfrm>
            <a:custGeom>
              <a:avLst/>
              <a:gdLst>
                <a:gd name="connsiteX0" fmla="*/ 16442 w 47681"/>
                <a:gd name="connsiteY0" fmla="*/ 2656 h 5311"/>
                <a:gd name="connsiteX1" fmla="*/ 32884 w 47681"/>
                <a:gd name="connsiteY1" fmla="*/ 0 h 5311"/>
                <a:gd name="connsiteX2" fmla="*/ 40220 w 47681"/>
                <a:gd name="connsiteY2" fmla="*/ 1518 h 5311"/>
                <a:gd name="connsiteX3" fmla="*/ 47681 w 47681"/>
                <a:gd name="connsiteY3" fmla="*/ 3035 h 5311"/>
                <a:gd name="connsiteX4" fmla="*/ 23778 w 47681"/>
                <a:gd name="connsiteY4" fmla="*/ 4174 h 5311"/>
                <a:gd name="connsiteX5" fmla="*/ 0 w 47681"/>
                <a:gd name="connsiteY5" fmla="*/ 5312 h 5311"/>
                <a:gd name="connsiteX6" fmla="*/ 16442 w 47681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1" h="5311">
                  <a:moveTo>
                    <a:pt x="16442" y="2656"/>
                  </a:moveTo>
                  <a:lnTo>
                    <a:pt x="32884" y="0"/>
                  </a:lnTo>
                  <a:lnTo>
                    <a:pt x="40220" y="1518"/>
                  </a:lnTo>
                  <a:lnTo>
                    <a:pt x="47681" y="3035"/>
                  </a:lnTo>
                  <a:lnTo>
                    <a:pt x="23778" y="4174"/>
                  </a:lnTo>
                  <a:lnTo>
                    <a:pt x="0" y="5312"/>
                  </a:lnTo>
                  <a:lnTo>
                    <a:pt x="1644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E1C6D1BE-9E0D-3C8C-3448-EC6B7E74F98E}"/>
                </a:ext>
              </a:extLst>
            </p:cNvPr>
            <p:cNvSpPr/>
            <p:nvPr/>
          </p:nvSpPr>
          <p:spPr>
            <a:xfrm>
              <a:off x="9416971" y="6450267"/>
              <a:ext cx="71713" cy="9359"/>
            </a:xfrm>
            <a:custGeom>
              <a:avLst/>
              <a:gdLst>
                <a:gd name="connsiteX0" fmla="*/ 8348 w 71713"/>
                <a:gd name="connsiteY0" fmla="*/ 5692 h 9359"/>
                <a:gd name="connsiteX1" fmla="*/ 0 w 71713"/>
                <a:gd name="connsiteY1" fmla="*/ 9359 h 9359"/>
                <a:gd name="connsiteX2" fmla="*/ 24916 w 71713"/>
                <a:gd name="connsiteY2" fmla="*/ 5817 h 9359"/>
                <a:gd name="connsiteX3" fmla="*/ 49832 w 71713"/>
                <a:gd name="connsiteY3" fmla="*/ 2277 h 9359"/>
                <a:gd name="connsiteX4" fmla="*/ 60710 w 71713"/>
                <a:gd name="connsiteY4" fmla="*/ 4300 h 9359"/>
                <a:gd name="connsiteX5" fmla="*/ 71713 w 71713"/>
                <a:gd name="connsiteY5" fmla="*/ 6324 h 9359"/>
                <a:gd name="connsiteX6" fmla="*/ 62606 w 71713"/>
                <a:gd name="connsiteY6" fmla="*/ 3162 h 9359"/>
                <a:gd name="connsiteX7" fmla="*/ 53500 w 71713"/>
                <a:gd name="connsiteY7" fmla="*/ 0 h 9359"/>
                <a:gd name="connsiteX8" fmla="*/ 35034 w 71713"/>
                <a:gd name="connsiteY8" fmla="*/ 885 h 9359"/>
                <a:gd name="connsiteX9" fmla="*/ 8348 w 71713"/>
                <a:gd name="connsiteY9" fmla="*/ 543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3" h="9359">
                  <a:moveTo>
                    <a:pt x="8348" y="5692"/>
                  </a:moveTo>
                  <a:lnTo>
                    <a:pt x="0" y="9359"/>
                  </a:lnTo>
                  <a:lnTo>
                    <a:pt x="24916" y="5817"/>
                  </a:lnTo>
                  <a:lnTo>
                    <a:pt x="49832" y="2277"/>
                  </a:lnTo>
                  <a:lnTo>
                    <a:pt x="60710" y="4300"/>
                  </a:lnTo>
                  <a:lnTo>
                    <a:pt x="71713" y="6324"/>
                  </a:lnTo>
                  <a:lnTo>
                    <a:pt x="62606" y="3162"/>
                  </a:lnTo>
                  <a:lnTo>
                    <a:pt x="53500" y="0"/>
                  </a:lnTo>
                  <a:lnTo>
                    <a:pt x="35034" y="885"/>
                  </a:lnTo>
                  <a:cubicBezTo>
                    <a:pt x="24916" y="1391"/>
                    <a:pt x="12774" y="3414"/>
                    <a:pt x="8348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6B56774C-07CA-2686-8C12-AC3530424698}"/>
                </a:ext>
              </a:extLst>
            </p:cNvPr>
            <p:cNvSpPr/>
            <p:nvPr/>
          </p:nvSpPr>
          <p:spPr>
            <a:xfrm>
              <a:off x="9483119" y="6445840"/>
              <a:ext cx="25564" cy="3199"/>
            </a:xfrm>
            <a:custGeom>
              <a:avLst/>
              <a:gdLst>
                <a:gd name="connsiteX0" fmla="*/ 0 w 25564"/>
                <a:gd name="connsiteY0" fmla="*/ 2909 h 3199"/>
                <a:gd name="connsiteX1" fmla="*/ 0 w 25564"/>
                <a:gd name="connsiteY1" fmla="*/ 0 h 3199"/>
                <a:gd name="connsiteX2" fmla="*/ 0 w 25564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99">
                  <a:moveTo>
                    <a:pt x="0" y="2909"/>
                  </a:moveTo>
                  <a:lnTo>
                    <a:pt x="0" y="0"/>
                  </a:lnTo>
                  <a:cubicBezTo>
                    <a:pt x="34148" y="253"/>
                    <a:pt x="34022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3D0450E2-8A34-5F87-91CC-EF58BFE03400}"/>
                </a:ext>
              </a:extLst>
            </p:cNvPr>
            <p:cNvSpPr/>
            <p:nvPr/>
          </p:nvSpPr>
          <p:spPr>
            <a:xfrm>
              <a:off x="10352271" y="6413386"/>
              <a:ext cx="107379" cy="23601"/>
            </a:xfrm>
            <a:custGeom>
              <a:avLst/>
              <a:gdLst>
                <a:gd name="connsiteX0" fmla="*/ 0 w 107379"/>
                <a:gd name="connsiteY0" fmla="*/ 7033 h 23601"/>
                <a:gd name="connsiteX1" fmla="*/ 7842 w 107379"/>
                <a:gd name="connsiteY1" fmla="*/ 8677 h 23601"/>
                <a:gd name="connsiteX2" fmla="*/ 26561 w 107379"/>
                <a:gd name="connsiteY2" fmla="*/ 11207 h 23601"/>
                <a:gd name="connsiteX3" fmla="*/ 53121 w 107379"/>
                <a:gd name="connsiteY3" fmla="*/ 14495 h 23601"/>
                <a:gd name="connsiteX4" fmla="*/ 53121 w 107379"/>
                <a:gd name="connsiteY4" fmla="*/ 17783 h 23601"/>
                <a:gd name="connsiteX5" fmla="*/ 53121 w 107379"/>
                <a:gd name="connsiteY5" fmla="*/ 21072 h 23601"/>
                <a:gd name="connsiteX6" fmla="*/ 36552 w 107379"/>
                <a:gd name="connsiteY6" fmla="*/ 19554 h 23601"/>
                <a:gd name="connsiteX7" fmla="*/ 19984 w 107379"/>
                <a:gd name="connsiteY7" fmla="*/ 18036 h 23601"/>
                <a:gd name="connsiteX8" fmla="*/ 34402 w 107379"/>
                <a:gd name="connsiteY8" fmla="*/ 20819 h 23601"/>
                <a:gd name="connsiteX9" fmla="*/ 48694 w 107379"/>
                <a:gd name="connsiteY9" fmla="*/ 23601 h 23601"/>
                <a:gd name="connsiteX10" fmla="*/ 69942 w 107379"/>
                <a:gd name="connsiteY10" fmla="*/ 21957 h 23601"/>
                <a:gd name="connsiteX11" fmla="*/ 91190 w 107379"/>
                <a:gd name="connsiteY11" fmla="*/ 20313 h 23601"/>
                <a:gd name="connsiteX12" fmla="*/ 84487 w 107379"/>
                <a:gd name="connsiteY12" fmla="*/ 17151 h 23601"/>
                <a:gd name="connsiteX13" fmla="*/ 77784 w 107379"/>
                <a:gd name="connsiteY13" fmla="*/ 13989 h 23601"/>
                <a:gd name="connsiteX14" fmla="*/ 92582 w 107379"/>
                <a:gd name="connsiteY14" fmla="*/ 12218 h 23601"/>
                <a:gd name="connsiteX15" fmla="*/ 107379 w 107379"/>
                <a:gd name="connsiteY15" fmla="*/ 10447 h 23601"/>
                <a:gd name="connsiteX16" fmla="*/ 92328 w 107379"/>
                <a:gd name="connsiteY16" fmla="*/ 7285 h 23601"/>
                <a:gd name="connsiteX17" fmla="*/ 77278 w 107379"/>
                <a:gd name="connsiteY17" fmla="*/ 4124 h 23601"/>
                <a:gd name="connsiteX18" fmla="*/ 86131 w 107379"/>
                <a:gd name="connsiteY18" fmla="*/ 835 h 23601"/>
                <a:gd name="connsiteX19" fmla="*/ 70195 w 107379"/>
                <a:gd name="connsiteY19" fmla="*/ 3365 h 23601"/>
                <a:gd name="connsiteX20" fmla="*/ 45406 w 107379"/>
                <a:gd name="connsiteY20" fmla="*/ 9183 h 23601"/>
                <a:gd name="connsiteX21" fmla="*/ 22766 w 107379"/>
                <a:gd name="connsiteY21" fmla="*/ 7791 h 23601"/>
                <a:gd name="connsiteX22" fmla="*/ 127 w 107379"/>
                <a:gd name="connsiteY22" fmla="*/ 7285 h 2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3601">
                  <a:moveTo>
                    <a:pt x="0" y="7033"/>
                  </a:moveTo>
                  <a:cubicBezTo>
                    <a:pt x="0" y="7033"/>
                    <a:pt x="3035" y="7918"/>
                    <a:pt x="7842" y="8677"/>
                  </a:cubicBezTo>
                  <a:cubicBezTo>
                    <a:pt x="12901" y="9309"/>
                    <a:pt x="19478" y="10321"/>
                    <a:pt x="26561" y="11207"/>
                  </a:cubicBezTo>
                  <a:lnTo>
                    <a:pt x="53121" y="14495"/>
                  </a:lnTo>
                  <a:lnTo>
                    <a:pt x="53121" y="17783"/>
                  </a:lnTo>
                  <a:cubicBezTo>
                    <a:pt x="53121" y="17783"/>
                    <a:pt x="53121" y="21072"/>
                    <a:pt x="53121" y="21072"/>
                  </a:cubicBezTo>
                  <a:lnTo>
                    <a:pt x="36552" y="19554"/>
                  </a:lnTo>
                  <a:lnTo>
                    <a:pt x="19984" y="18036"/>
                  </a:lnTo>
                  <a:lnTo>
                    <a:pt x="34402" y="20819"/>
                  </a:lnTo>
                  <a:lnTo>
                    <a:pt x="48694" y="23601"/>
                  </a:lnTo>
                  <a:lnTo>
                    <a:pt x="69942" y="21957"/>
                  </a:lnTo>
                  <a:lnTo>
                    <a:pt x="91190" y="20313"/>
                  </a:lnTo>
                  <a:lnTo>
                    <a:pt x="84487" y="17151"/>
                  </a:lnTo>
                  <a:lnTo>
                    <a:pt x="77784" y="13989"/>
                  </a:lnTo>
                  <a:lnTo>
                    <a:pt x="92582" y="12218"/>
                  </a:lnTo>
                  <a:lnTo>
                    <a:pt x="107379" y="10447"/>
                  </a:lnTo>
                  <a:lnTo>
                    <a:pt x="92328" y="7285"/>
                  </a:lnTo>
                  <a:lnTo>
                    <a:pt x="77278" y="4124"/>
                  </a:lnTo>
                  <a:lnTo>
                    <a:pt x="86131" y="835"/>
                  </a:lnTo>
                  <a:cubicBezTo>
                    <a:pt x="90937" y="-936"/>
                    <a:pt x="83855" y="203"/>
                    <a:pt x="70195" y="3365"/>
                  </a:cubicBezTo>
                  <a:lnTo>
                    <a:pt x="45406" y="9183"/>
                  </a:lnTo>
                  <a:lnTo>
                    <a:pt x="22766" y="7791"/>
                  </a:lnTo>
                  <a:cubicBezTo>
                    <a:pt x="10245" y="7033"/>
                    <a:pt x="127" y="6780"/>
                    <a:pt x="127" y="72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34FAEB64-7150-4145-3878-CBC1FF65EB15}"/>
                </a:ext>
              </a:extLst>
            </p:cNvPr>
            <p:cNvSpPr/>
            <p:nvPr/>
          </p:nvSpPr>
          <p:spPr>
            <a:xfrm>
              <a:off x="9786032" y="6453556"/>
              <a:ext cx="45152" cy="6323"/>
            </a:xfrm>
            <a:custGeom>
              <a:avLst/>
              <a:gdLst>
                <a:gd name="connsiteX0" fmla="*/ 6957 w 45152"/>
                <a:gd name="connsiteY0" fmla="*/ 1138 h 6323"/>
                <a:gd name="connsiteX1" fmla="*/ 0 w 45152"/>
                <a:gd name="connsiteY1" fmla="*/ 2277 h 6323"/>
                <a:gd name="connsiteX2" fmla="*/ 8854 w 45152"/>
                <a:gd name="connsiteY2" fmla="*/ 4047 h 6323"/>
                <a:gd name="connsiteX3" fmla="*/ 31494 w 45152"/>
                <a:gd name="connsiteY3" fmla="*/ 6071 h 6323"/>
                <a:gd name="connsiteX4" fmla="*/ 45153 w 45152"/>
                <a:gd name="connsiteY4" fmla="*/ 6324 h 6323"/>
                <a:gd name="connsiteX5" fmla="*/ 29469 w 45152"/>
                <a:gd name="connsiteY5" fmla="*/ 3162 h 6323"/>
                <a:gd name="connsiteX6" fmla="*/ 13786 w 45152"/>
                <a:gd name="connsiteY6" fmla="*/ 0 h 6323"/>
                <a:gd name="connsiteX7" fmla="*/ 6957 w 45152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6323">
                  <a:moveTo>
                    <a:pt x="6957" y="1138"/>
                  </a:moveTo>
                  <a:lnTo>
                    <a:pt x="0" y="2277"/>
                  </a:lnTo>
                  <a:lnTo>
                    <a:pt x="8854" y="4047"/>
                  </a:lnTo>
                  <a:cubicBezTo>
                    <a:pt x="13786" y="5059"/>
                    <a:pt x="23904" y="5944"/>
                    <a:pt x="31494" y="6071"/>
                  </a:cubicBezTo>
                  <a:lnTo>
                    <a:pt x="45153" y="6324"/>
                  </a:lnTo>
                  <a:lnTo>
                    <a:pt x="29469" y="3162"/>
                  </a:lnTo>
                  <a:lnTo>
                    <a:pt x="13786" y="0"/>
                  </a:lnTo>
                  <a:lnTo>
                    <a:pt x="695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3B126F50-3567-9390-448E-8B7214CFC38F}"/>
                </a:ext>
              </a:extLst>
            </p:cNvPr>
            <p:cNvSpPr/>
            <p:nvPr/>
          </p:nvSpPr>
          <p:spPr>
            <a:xfrm>
              <a:off x="9345511" y="6459980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7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3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E47C7AB6-369D-AD6D-164F-A8B31B7AAA75}"/>
                </a:ext>
              </a:extLst>
            </p:cNvPr>
            <p:cNvSpPr/>
            <p:nvPr/>
          </p:nvSpPr>
          <p:spPr>
            <a:xfrm>
              <a:off x="9341338" y="6446473"/>
              <a:ext cx="35413" cy="3667"/>
            </a:xfrm>
            <a:custGeom>
              <a:avLst/>
              <a:gdLst>
                <a:gd name="connsiteX0" fmla="*/ 8854 w 35413"/>
                <a:gd name="connsiteY0" fmla="*/ 1391 h 3667"/>
                <a:gd name="connsiteX1" fmla="*/ 0 w 35413"/>
                <a:gd name="connsiteY1" fmla="*/ 2783 h 3667"/>
                <a:gd name="connsiteX2" fmla="*/ 17707 w 35413"/>
                <a:gd name="connsiteY2" fmla="*/ 3162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833 w 35413"/>
                <a:gd name="connsiteY5" fmla="*/ 0 h 3667"/>
                <a:gd name="connsiteX6" fmla="*/ 8854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391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43571566-C193-2B74-C4D6-DD2B4A08E088}"/>
                </a:ext>
              </a:extLst>
            </p:cNvPr>
            <p:cNvSpPr/>
            <p:nvPr/>
          </p:nvSpPr>
          <p:spPr>
            <a:xfrm>
              <a:off x="9354744" y="6441920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3 h 3667"/>
                <a:gd name="connsiteX2" fmla="*/ 17707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7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3"/>
                  </a:lnTo>
                  <a:lnTo>
                    <a:pt x="17707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B0580EA4-BF51-6DCF-921F-D751CB9C6C34}"/>
                </a:ext>
              </a:extLst>
            </p:cNvPr>
            <p:cNvSpPr/>
            <p:nvPr/>
          </p:nvSpPr>
          <p:spPr>
            <a:xfrm>
              <a:off x="9623762" y="6450267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5DEC294-A83C-71E7-F10A-3B574C2DC8FB}"/>
                </a:ext>
              </a:extLst>
            </p:cNvPr>
            <p:cNvSpPr/>
            <p:nvPr/>
          </p:nvSpPr>
          <p:spPr>
            <a:xfrm>
              <a:off x="9385351" y="6457710"/>
              <a:ext cx="13154" cy="2422"/>
            </a:xfrm>
            <a:custGeom>
              <a:avLst/>
              <a:gdLst>
                <a:gd name="connsiteX0" fmla="*/ 0 w 13154"/>
                <a:gd name="connsiteY0" fmla="*/ 1031 h 2422"/>
                <a:gd name="connsiteX1" fmla="*/ 6577 w 13154"/>
                <a:gd name="connsiteY1" fmla="*/ 2422 h 2422"/>
                <a:gd name="connsiteX2" fmla="*/ 13154 w 13154"/>
                <a:gd name="connsiteY2" fmla="*/ 1411 h 2422"/>
                <a:gd name="connsiteX3" fmla="*/ 6577 w 13154"/>
                <a:gd name="connsiteY3" fmla="*/ 19 h 2422"/>
                <a:gd name="connsiteX4" fmla="*/ 0 w 13154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22">
                  <a:moveTo>
                    <a:pt x="0" y="1031"/>
                  </a:moveTo>
                  <a:cubicBezTo>
                    <a:pt x="0" y="1664"/>
                    <a:pt x="2910" y="2296"/>
                    <a:pt x="6577" y="2422"/>
                  </a:cubicBezTo>
                  <a:cubicBezTo>
                    <a:pt x="10245" y="2422"/>
                    <a:pt x="13154" y="2043"/>
                    <a:pt x="13154" y="1411"/>
                  </a:cubicBezTo>
                  <a:cubicBezTo>
                    <a:pt x="13154" y="778"/>
                    <a:pt x="10245" y="146"/>
                    <a:pt x="6577" y="19"/>
                  </a:cubicBezTo>
                  <a:cubicBezTo>
                    <a:pt x="2910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6C419E2-1335-3543-B9F0-76665412A082}"/>
                </a:ext>
              </a:extLst>
            </p:cNvPr>
            <p:cNvSpPr/>
            <p:nvPr/>
          </p:nvSpPr>
          <p:spPr>
            <a:xfrm>
              <a:off x="9386237" y="6448094"/>
              <a:ext cx="178080" cy="19247"/>
            </a:xfrm>
            <a:custGeom>
              <a:avLst/>
              <a:gdLst>
                <a:gd name="connsiteX0" fmla="*/ 7209 w 178080"/>
                <a:gd name="connsiteY0" fmla="*/ 3817 h 19247"/>
                <a:gd name="connsiteX1" fmla="*/ 0 w 178080"/>
                <a:gd name="connsiteY1" fmla="*/ 6979 h 19247"/>
                <a:gd name="connsiteX2" fmla="*/ 13407 w 178080"/>
                <a:gd name="connsiteY2" fmla="*/ 7358 h 19247"/>
                <a:gd name="connsiteX3" fmla="*/ 55144 w 178080"/>
                <a:gd name="connsiteY3" fmla="*/ 13176 h 19247"/>
                <a:gd name="connsiteX4" fmla="*/ 95111 w 178080"/>
                <a:gd name="connsiteY4" fmla="*/ 18995 h 19247"/>
                <a:gd name="connsiteX5" fmla="*/ 106620 w 178080"/>
                <a:gd name="connsiteY5" fmla="*/ 19247 h 19247"/>
                <a:gd name="connsiteX6" fmla="*/ 98905 w 178080"/>
                <a:gd name="connsiteY6" fmla="*/ 16844 h 19247"/>
                <a:gd name="connsiteX7" fmla="*/ 91317 w 178080"/>
                <a:gd name="connsiteY7" fmla="*/ 14441 h 19247"/>
                <a:gd name="connsiteX8" fmla="*/ 134699 w 178080"/>
                <a:gd name="connsiteY8" fmla="*/ 14694 h 19247"/>
                <a:gd name="connsiteX9" fmla="*/ 178080 w 178080"/>
                <a:gd name="connsiteY9" fmla="*/ 14947 h 19247"/>
                <a:gd name="connsiteX10" fmla="*/ 120786 w 178080"/>
                <a:gd name="connsiteY10" fmla="*/ 9509 h 19247"/>
                <a:gd name="connsiteX11" fmla="*/ 63492 w 178080"/>
                <a:gd name="connsiteY11" fmla="*/ 4070 h 19247"/>
                <a:gd name="connsiteX12" fmla="*/ 79681 w 178080"/>
                <a:gd name="connsiteY12" fmla="*/ 7990 h 19247"/>
                <a:gd name="connsiteX13" fmla="*/ 95870 w 178080"/>
                <a:gd name="connsiteY13" fmla="*/ 11911 h 19247"/>
                <a:gd name="connsiteX14" fmla="*/ 87143 w 178080"/>
                <a:gd name="connsiteY14" fmla="*/ 13303 h 19247"/>
                <a:gd name="connsiteX15" fmla="*/ 78543 w 178080"/>
                <a:gd name="connsiteY15" fmla="*/ 14694 h 19247"/>
                <a:gd name="connsiteX16" fmla="*/ 52488 w 178080"/>
                <a:gd name="connsiteY16" fmla="*/ 9002 h 19247"/>
                <a:gd name="connsiteX17" fmla="*/ 26434 w 178080"/>
                <a:gd name="connsiteY17" fmla="*/ 3311 h 19247"/>
                <a:gd name="connsiteX18" fmla="*/ 53753 w 178080"/>
                <a:gd name="connsiteY18" fmla="*/ 2425 h 19247"/>
                <a:gd name="connsiteX19" fmla="*/ 76140 w 178080"/>
                <a:gd name="connsiteY19" fmla="*/ 529 h 19247"/>
                <a:gd name="connsiteX20" fmla="*/ 42876 w 178080"/>
                <a:gd name="connsiteY20" fmla="*/ 275 h 19247"/>
                <a:gd name="connsiteX21" fmla="*/ 14545 w 178080"/>
                <a:gd name="connsiteY21" fmla="*/ 908 h 19247"/>
                <a:gd name="connsiteX22" fmla="*/ 7336 w 178080"/>
                <a:gd name="connsiteY22" fmla="*/ 4070 h 1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247">
                  <a:moveTo>
                    <a:pt x="7209" y="3817"/>
                  </a:moveTo>
                  <a:lnTo>
                    <a:pt x="0" y="6979"/>
                  </a:lnTo>
                  <a:lnTo>
                    <a:pt x="13407" y="7358"/>
                  </a:lnTo>
                  <a:cubicBezTo>
                    <a:pt x="20742" y="7485"/>
                    <a:pt x="39587" y="10141"/>
                    <a:pt x="55144" y="13176"/>
                  </a:cubicBezTo>
                  <a:cubicBezTo>
                    <a:pt x="70701" y="16212"/>
                    <a:pt x="88661" y="18868"/>
                    <a:pt x="95111" y="18995"/>
                  </a:cubicBezTo>
                  <a:lnTo>
                    <a:pt x="106620" y="19247"/>
                  </a:lnTo>
                  <a:lnTo>
                    <a:pt x="98905" y="16844"/>
                  </a:lnTo>
                  <a:lnTo>
                    <a:pt x="91317" y="14441"/>
                  </a:lnTo>
                  <a:lnTo>
                    <a:pt x="134699" y="14694"/>
                  </a:lnTo>
                  <a:lnTo>
                    <a:pt x="178080" y="14947"/>
                  </a:lnTo>
                  <a:lnTo>
                    <a:pt x="120786" y="9509"/>
                  </a:lnTo>
                  <a:lnTo>
                    <a:pt x="63492" y="4070"/>
                  </a:lnTo>
                  <a:lnTo>
                    <a:pt x="79681" y="7990"/>
                  </a:lnTo>
                  <a:lnTo>
                    <a:pt x="95870" y="11911"/>
                  </a:lnTo>
                  <a:lnTo>
                    <a:pt x="87143" y="13303"/>
                  </a:lnTo>
                  <a:lnTo>
                    <a:pt x="78543" y="14694"/>
                  </a:lnTo>
                  <a:lnTo>
                    <a:pt x="52488" y="9002"/>
                  </a:lnTo>
                  <a:lnTo>
                    <a:pt x="26434" y="3311"/>
                  </a:lnTo>
                  <a:lnTo>
                    <a:pt x="53753" y="2425"/>
                  </a:lnTo>
                  <a:cubicBezTo>
                    <a:pt x="68804" y="1920"/>
                    <a:pt x="78922" y="1034"/>
                    <a:pt x="76140" y="529"/>
                  </a:cubicBezTo>
                  <a:cubicBezTo>
                    <a:pt x="73483" y="23"/>
                    <a:pt x="58559" y="-230"/>
                    <a:pt x="42876" y="275"/>
                  </a:cubicBezTo>
                  <a:lnTo>
                    <a:pt x="14545" y="908"/>
                  </a:lnTo>
                  <a:lnTo>
                    <a:pt x="7336" y="40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B8073BA-D944-B33D-841A-0D5CB288CE78}"/>
                </a:ext>
              </a:extLst>
            </p:cNvPr>
            <p:cNvSpPr/>
            <p:nvPr/>
          </p:nvSpPr>
          <p:spPr>
            <a:xfrm>
              <a:off x="9735694" y="6447864"/>
              <a:ext cx="13279" cy="2529"/>
            </a:xfrm>
            <a:custGeom>
              <a:avLst/>
              <a:gdLst>
                <a:gd name="connsiteX0" fmla="*/ 0 w 13279"/>
                <a:gd name="connsiteY0" fmla="*/ 1264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4"/>
                  </a:moveTo>
                  <a:cubicBezTo>
                    <a:pt x="0" y="1897"/>
                    <a:pt x="3035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E7A5B3EB-9F56-5162-E0B6-C6168B8E8ABF}"/>
                </a:ext>
              </a:extLst>
            </p:cNvPr>
            <p:cNvSpPr/>
            <p:nvPr/>
          </p:nvSpPr>
          <p:spPr>
            <a:xfrm>
              <a:off x="9577977" y="6435216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9263B92-F110-00FC-11D3-ED1437C4EF52}"/>
                </a:ext>
              </a:extLst>
            </p:cNvPr>
            <p:cNvSpPr/>
            <p:nvPr/>
          </p:nvSpPr>
          <p:spPr>
            <a:xfrm>
              <a:off x="9763519" y="6453049"/>
              <a:ext cx="35413" cy="3415"/>
            </a:xfrm>
            <a:custGeom>
              <a:avLst/>
              <a:gdLst>
                <a:gd name="connsiteX0" fmla="*/ 8854 w 35413"/>
                <a:gd name="connsiteY0" fmla="*/ 1392 h 3415"/>
                <a:gd name="connsiteX1" fmla="*/ 0 w 35413"/>
                <a:gd name="connsiteY1" fmla="*/ 2910 h 3415"/>
                <a:gd name="connsiteX2" fmla="*/ 17707 w 35413"/>
                <a:gd name="connsiteY2" fmla="*/ 3162 h 3415"/>
                <a:gd name="connsiteX3" fmla="*/ 35414 w 35413"/>
                <a:gd name="connsiteY3" fmla="*/ 3415 h 3415"/>
                <a:gd name="connsiteX4" fmla="*/ 26560 w 35413"/>
                <a:gd name="connsiteY4" fmla="*/ 1771 h 3415"/>
                <a:gd name="connsiteX5" fmla="*/ 17707 w 35413"/>
                <a:gd name="connsiteY5" fmla="*/ 0 h 3415"/>
                <a:gd name="connsiteX6" fmla="*/ 8854 w 35413"/>
                <a:gd name="connsiteY6" fmla="*/ 1392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4" y="1392"/>
                  </a:moveTo>
                  <a:lnTo>
                    <a:pt x="0" y="2910"/>
                  </a:lnTo>
                  <a:lnTo>
                    <a:pt x="17707" y="3162"/>
                  </a:lnTo>
                  <a:lnTo>
                    <a:pt x="35414" y="3415"/>
                  </a:lnTo>
                  <a:lnTo>
                    <a:pt x="26560" y="1771"/>
                  </a:lnTo>
                  <a:lnTo>
                    <a:pt x="17707" y="0"/>
                  </a:lnTo>
                  <a:lnTo>
                    <a:pt x="8854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BFAB3EF0-6AFB-43E4-17EF-99FC5942AFFC}"/>
                </a:ext>
              </a:extLst>
            </p:cNvPr>
            <p:cNvSpPr/>
            <p:nvPr/>
          </p:nvSpPr>
          <p:spPr>
            <a:xfrm>
              <a:off x="10471741" y="6426869"/>
              <a:ext cx="59496" cy="8979"/>
            </a:xfrm>
            <a:custGeom>
              <a:avLst/>
              <a:gdLst>
                <a:gd name="connsiteX0" fmla="*/ 1064 w 59496"/>
                <a:gd name="connsiteY0" fmla="*/ 8348 h 8979"/>
                <a:gd name="connsiteX1" fmla="*/ 9411 w 59496"/>
                <a:gd name="connsiteY1" fmla="*/ 8980 h 8979"/>
                <a:gd name="connsiteX2" fmla="*/ 41410 w 59496"/>
                <a:gd name="connsiteY2" fmla="*/ 4427 h 8979"/>
                <a:gd name="connsiteX3" fmla="*/ 59496 w 59496"/>
                <a:gd name="connsiteY3" fmla="*/ 0 h 8979"/>
                <a:gd name="connsiteX4" fmla="*/ 33062 w 59496"/>
                <a:gd name="connsiteY4" fmla="*/ 3794 h 8979"/>
                <a:gd name="connsiteX5" fmla="*/ 1064 w 59496"/>
                <a:gd name="connsiteY5" fmla="*/ 8348 h 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496" h="8979">
                  <a:moveTo>
                    <a:pt x="1064" y="8348"/>
                  </a:moveTo>
                  <a:cubicBezTo>
                    <a:pt x="-1971" y="8727"/>
                    <a:pt x="1696" y="8980"/>
                    <a:pt x="9411" y="8980"/>
                  </a:cubicBezTo>
                  <a:cubicBezTo>
                    <a:pt x="17000" y="8980"/>
                    <a:pt x="31418" y="6830"/>
                    <a:pt x="41410" y="4427"/>
                  </a:cubicBezTo>
                  <a:lnTo>
                    <a:pt x="59496" y="0"/>
                  </a:lnTo>
                  <a:lnTo>
                    <a:pt x="33062" y="3794"/>
                  </a:lnTo>
                  <a:cubicBezTo>
                    <a:pt x="18518" y="5818"/>
                    <a:pt x="4099" y="7968"/>
                    <a:pt x="1064" y="834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F13BCE93-D4D7-3250-6FF2-D81996925E0B}"/>
                </a:ext>
              </a:extLst>
            </p:cNvPr>
            <p:cNvSpPr/>
            <p:nvPr/>
          </p:nvSpPr>
          <p:spPr>
            <a:xfrm>
              <a:off x="9428607" y="6451279"/>
              <a:ext cx="125844" cy="14544"/>
            </a:xfrm>
            <a:custGeom>
              <a:avLst/>
              <a:gdLst>
                <a:gd name="connsiteX0" fmla="*/ 5565 w 125844"/>
                <a:gd name="connsiteY0" fmla="*/ 2656 h 14544"/>
                <a:gd name="connsiteX1" fmla="*/ 0 w 125844"/>
                <a:gd name="connsiteY1" fmla="*/ 5312 h 14544"/>
                <a:gd name="connsiteX2" fmla="*/ 14798 w 125844"/>
                <a:gd name="connsiteY2" fmla="*/ 7335 h 14544"/>
                <a:gd name="connsiteX3" fmla="*/ 29595 w 125844"/>
                <a:gd name="connsiteY3" fmla="*/ 9359 h 14544"/>
                <a:gd name="connsiteX4" fmla="*/ 37437 w 125844"/>
                <a:gd name="connsiteY4" fmla="*/ 8094 h 14544"/>
                <a:gd name="connsiteX5" fmla="*/ 45153 w 125844"/>
                <a:gd name="connsiteY5" fmla="*/ 6956 h 14544"/>
                <a:gd name="connsiteX6" fmla="*/ 59697 w 125844"/>
                <a:gd name="connsiteY6" fmla="*/ 10750 h 14544"/>
                <a:gd name="connsiteX7" fmla="*/ 74116 w 125844"/>
                <a:gd name="connsiteY7" fmla="*/ 14544 h 14544"/>
                <a:gd name="connsiteX8" fmla="*/ 99917 w 125844"/>
                <a:gd name="connsiteY8" fmla="*/ 11636 h 14544"/>
                <a:gd name="connsiteX9" fmla="*/ 125844 w 125844"/>
                <a:gd name="connsiteY9" fmla="*/ 8726 h 14544"/>
                <a:gd name="connsiteX10" fmla="*/ 104470 w 125844"/>
                <a:gd name="connsiteY10" fmla="*/ 8221 h 14544"/>
                <a:gd name="connsiteX11" fmla="*/ 83096 w 125844"/>
                <a:gd name="connsiteY11" fmla="*/ 7715 h 14544"/>
                <a:gd name="connsiteX12" fmla="*/ 78795 w 125844"/>
                <a:gd name="connsiteY12" fmla="*/ 5312 h 14544"/>
                <a:gd name="connsiteX13" fmla="*/ 74369 w 125844"/>
                <a:gd name="connsiteY13" fmla="*/ 2782 h 14544"/>
                <a:gd name="connsiteX14" fmla="*/ 42875 w 125844"/>
                <a:gd name="connsiteY14" fmla="*/ 1391 h 14544"/>
                <a:gd name="connsiteX15" fmla="*/ 11130 w 125844"/>
                <a:gd name="connsiteY15" fmla="*/ 0 h 14544"/>
                <a:gd name="connsiteX16" fmla="*/ 5565 w 125844"/>
                <a:gd name="connsiteY16" fmla="*/ 265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844" h="14544">
                  <a:moveTo>
                    <a:pt x="5565" y="2656"/>
                  </a:moveTo>
                  <a:lnTo>
                    <a:pt x="0" y="5312"/>
                  </a:lnTo>
                  <a:lnTo>
                    <a:pt x="14798" y="7335"/>
                  </a:lnTo>
                  <a:lnTo>
                    <a:pt x="29595" y="9359"/>
                  </a:lnTo>
                  <a:lnTo>
                    <a:pt x="37437" y="8094"/>
                  </a:lnTo>
                  <a:lnTo>
                    <a:pt x="45153" y="6956"/>
                  </a:lnTo>
                  <a:lnTo>
                    <a:pt x="59697" y="10750"/>
                  </a:lnTo>
                  <a:lnTo>
                    <a:pt x="74116" y="14544"/>
                  </a:lnTo>
                  <a:lnTo>
                    <a:pt x="99917" y="11636"/>
                  </a:lnTo>
                  <a:lnTo>
                    <a:pt x="125844" y="8726"/>
                  </a:lnTo>
                  <a:lnTo>
                    <a:pt x="104470" y="8221"/>
                  </a:lnTo>
                  <a:lnTo>
                    <a:pt x="83096" y="7715"/>
                  </a:lnTo>
                  <a:lnTo>
                    <a:pt x="78795" y="5312"/>
                  </a:lnTo>
                  <a:lnTo>
                    <a:pt x="74369" y="2782"/>
                  </a:lnTo>
                  <a:lnTo>
                    <a:pt x="42875" y="1391"/>
                  </a:lnTo>
                  <a:lnTo>
                    <a:pt x="11130" y="0"/>
                  </a:lnTo>
                  <a:lnTo>
                    <a:pt x="5565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C9E5A7F-3BE0-C9AF-90ED-188972367920}"/>
                </a:ext>
              </a:extLst>
            </p:cNvPr>
            <p:cNvSpPr/>
            <p:nvPr/>
          </p:nvSpPr>
          <p:spPr>
            <a:xfrm>
              <a:off x="9785906" y="6450267"/>
              <a:ext cx="86257" cy="13153"/>
            </a:xfrm>
            <a:custGeom>
              <a:avLst/>
              <a:gdLst>
                <a:gd name="connsiteX0" fmla="*/ 252 w 86257"/>
                <a:gd name="connsiteY0" fmla="*/ 2023 h 13153"/>
                <a:gd name="connsiteX1" fmla="*/ 13027 w 86257"/>
                <a:gd name="connsiteY1" fmla="*/ 4680 h 13153"/>
                <a:gd name="connsiteX2" fmla="*/ 25801 w 86257"/>
                <a:gd name="connsiteY2" fmla="*/ 4933 h 13153"/>
                <a:gd name="connsiteX3" fmla="*/ 18086 w 86257"/>
                <a:gd name="connsiteY3" fmla="*/ 8474 h 13153"/>
                <a:gd name="connsiteX4" fmla="*/ 10371 w 86257"/>
                <a:gd name="connsiteY4" fmla="*/ 12016 h 13153"/>
                <a:gd name="connsiteX5" fmla="*/ 48314 w 86257"/>
                <a:gd name="connsiteY5" fmla="*/ 12648 h 13153"/>
                <a:gd name="connsiteX6" fmla="*/ 86258 w 86257"/>
                <a:gd name="connsiteY6" fmla="*/ 13153 h 13153"/>
                <a:gd name="connsiteX7" fmla="*/ 47681 w 86257"/>
                <a:gd name="connsiteY7" fmla="*/ 6703 h 13153"/>
                <a:gd name="connsiteX8" fmla="*/ 4680 w 86257"/>
                <a:gd name="connsiteY8" fmla="*/ 0 h 13153"/>
                <a:gd name="connsiteX9" fmla="*/ 0 w 86257"/>
                <a:gd name="connsiteY9" fmla="*/ 2403 h 1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7" h="13153">
                  <a:moveTo>
                    <a:pt x="252" y="2023"/>
                  </a:moveTo>
                  <a:cubicBezTo>
                    <a:pt x="252" y="3414"/>
                    <a:pt x="5944" y="4553"/>
                    <a:pt x="13027" y="4680"/>
                  </a:cubicBezTo>
                  <a:lnTo>
                    <a:pt x="25801" y="4933"/>
                  </a:lnTo>
                  <a:lnTo>
                    <a:pt x="18086" y="8474"/>
                  </a:lnTo>
                  <a:lnTo>
                    <a:pt x="10371" y="12016"/>
                  </a:lnTo>
                  <a:lnTo>
                    <a:pt x="48314" y="12648"/>
                  </a:lnTo>
                  <a:lnTo>
                    <a:pt x="86258" y="13153"/>
                  </a:lnTo>
                  <a:lnTo>
                    <a:pt x="47681" y="6703"/>
                  </a:lnTo>
                  <a:cubicBezTo>
                    <a:pt x="26560" y="3035"/>
                    <a:pt x="7209" y="0"/>
                    <a:pt x="4680" y="0"/>
                  </a:cubicBezTo>
                  <a:cubicBezTo>
                    <a:pt x="2023" y="0"/>
                    <a:pt x="126" y="1012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61111409-77EB-5710-91D0-CE501F037700}"/>
                </a:ext>
              </a:extLst>
            </p:cNvPr>
            <p:cNvSpPr/>
            <p:nvPr/>
          </p:nvSpPr>
          <p:spPr>
            <a:xfrm>
              <a:off x="10399353" y="6433324"/>
              <a:ext cx="19445" cy="2506"/>
            </a:xfrm>
            <a:custGeom>
              <a:avLst/>
              <a:gdLst>
                <a:gd name="connsiteX0" fmla="*/ 19446 w 19445"/>
                <a:gd name="connsiteY0" fmla="*/ 2271 h 2506"/>
                <a:gd name="connsiteX1" fmla="*/ 19446 w 19445"/>
                <a:gd name="connsiteY1" fmla="*/ 121 h 2506"/>
                <a:gd name="connsiteX2" fmla="*/ 19446 w 19445"/>
                <a:gd name="connsiteY2" fmla="*/ 2271 h 2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506">
                  <a:moveTo>
                    <a:pt x="19446" y="2271"/>
                  </a:moveTo>
                  <a:cubicBezTo>
                    <a:pt x="-6482" y="3536"/>
                    <a:pt x="-6482" y="-764"/>
                    <a:pt x="19446" y="121"/>
                  </a:cubicBezTo>
                  <a:lnTo>
                    <a:pt x="19446" y="22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4BF629E6-42F6-2164-7256-C1137BF9A8FE}"/>
                </a:ext>
              </a:extLst>
            </p:cNvPr>
            <p:cNvSpPr/>
            <p:nvPr/>
          </p:nvSpPr>
          <p:spPr>
            <a:xfrm>
              <a:off x="9375012" y="6439263"/>
              <a:ext cx="55239" cy="3728"/>
            </a:xfrm>
            <a:custGeom>
              <a:avLst/>
              <a:gdLst>
                <a:gd name="connsiteX0" fmla="*/ 55240 w 55239"/>
                <a:gd name="connsiteY0" fmla="*/ 3415 h 3728"/>
                <a:gd name="connsiteX1" fmla="*/ 1992 w 55239"/>
                <a:gd name="connsiteY1" fmla="*/ 0 h 3728"/>
                <a:gd name="connsiteX2" fmla="*/ 55240 w 55239"/>
                <a:gd name="connsiteY2" fmla="*/ 1265 h 3728"/>
                <a:gd name="connsiteX3" fmla="*/ 55240 w 55239"/>
                <a:gd name="connsiteY3" fmla="*/ 3415 h 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9" h="3728">
                  <a:moveTo>
                    <a:pt x="55240" y="3415"/>
                  </a:moveTo>
                  <a:cubicBezTo>
                    <a:pt x="37406" y="4427"/>
                    <a:pt x="-10276" y="2909"/>
                    <a:pt x="1992" y="0"/>
                  </a:cubicBezTo>
                  <a:cubicBezTo>
                    <a:pt x="29691" y="1012"/>
                    <a:pt x="36774" y="-759"/>
                    <a:pt x="55240" y="1265"/>
                  </a:cubicBezTo>
                  <a:lnTo>
                    <a:pt x="55240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BBD5DFEB-5DBC-2908-2A49-7678041B73EE}"/>
                </a:ext>
              </a:extLst>
            </p:cNvPr>
            <p:cNvSpPr/>
            <p:nvPr/>
          </p:nvSpPr>
          <p:spPr>
            <a:xfrm>
              <a:off x="9376218" y="6460716"/>
              <a:ext cx="35820" cy="2002"/>
            </a:xfrm>
            <a:custGeom>
              <a:avLst/>
              <a:gdLst>
                <a:gd name="connsiteX0" fmla="*/ 281 w 35820"/>
                <a:gd name="connsiteY0" fmla="*/ 1819 h 2002"/>
                <a:gd name="connsiteX1" fmla="*/ 35821 w 35820"/>
                <a:gd name="connsiteY1" fmla="*/ 428 h 2002"/>
                <a:gd name="connsiteX2" fmla="*/ 281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19"/>
                  </a:moveTo>
                  <a:cubicBezTo>
                    <a:pt x="-2249" y="-204"/>
                    <a:pt x="12548" y="-331"/>
                    <a:pt x="35821" y="428"/>
                  </a:cubicBezTo>
                  <a:cubicBezTo>
                    <a:pt x="28105" y="1314"/>
                    <a:pt x="22414" y="2451"/>
                    <a:pt x="281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6AB6C7D0-301A-4CE9-6D4A-E1BA69D7863A}"/>
                </a:ext>
              </a:extLst>
            </p:cNvPr>
            <p:cNvSpPr/>
            <p:nvPr/>
          </p:nvSpPr>
          <p:spPr>
            <a:xfrm>
              <a:off x="9719505" y="6454181"/>
              <a:ext cx="24613" cy="1404"/>
            </a:xfrm>
            <a:custGeom>
              <a:avLst/>
              <a:gdLst>
                <a:gd name="connsiteX0" fmla="*/ 0 w 24613"/>
                <a:gd name="connsiteY0" fmla="*/ 513 h 1404"/>
                <a:gd name="connsiteX1" fmla="*/ 0 w 24613"/>
                <a:gd name="connsiteY1" fmla="*/ 513 h 1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04">
                  <a:moveTo>
                    <a:pt x="0" y="513"/>
                  </a:moveTo>
                  <a:cubicBezTo>
                    <a:pt x="21501" y="-1510"/>
                    <a:pt x="42496" y="3296"/>
                    <a:pt x="0" y="51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BA19B1-7357-14ED-29B3-3DB426133D34}"/>
                </a:ext>
              </a:extLst>
            </p:cNvPr>
            <p:cNvSpPr/>
            <p:nvPr/>
          </p:nvSpPr>
          <p:spPr>
            <a:xfrm>
              <a:off x="9376499" y="6463479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6AD1A7D1-3807-75F1-5402-DF5938B65A3E}"/>
                </a:ext>
              </a:extLst>
            </p:cNvPr>
            <p:cNvSpPr/>
            <p:nvPr/>
          </p:nvSpPr>
          <p:spPr>
            <a:xfrm>
              <a:off x="10283788" y="6431042"/>
              <a:ext cx="53812" cy="2952"/>
            </a:xfrm>
            <a:custGeom>
              <a:avLst/>
              <a:gdLst>
                <a:gd name="connsiteX0" fmla="*/ 565 w 53812"/>
                <a:gd name="connsiteY0" fmla="*/ 2530 h 2952"/>
                <a:gd name="connsiteX1" fmla="*/ 53813 w 53812"/>
                <a:gd name="connsiteY1" fmla="*/ 0 h 2952"/>
                <a:gd name="connsiteX2" fmla="*/ 53813 w 53812"/>
                <a:gd name="connsiteY2" fmla="*/ 2150 h 2952"/>
                <a:gd name="connsiteX3" fmla="*/ 565 w 53812"/>
                <a:gd name="connsiteY3" fmla="*/ 253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12" h="2952">
                  <a:moveTo>
                    <a:pt x="565" y="2530"/>
                  </a:moveTo>
                  <a:cubicBezTo>
                    <a:pt x="-4620" y="0"/>
                    <a:pt x="26873" y="127"/>
                    <a:pt x="53813" y="0"/>
                  </a:cubicBezTo>
                  <a:lnTo>
                    <a:pt x="53813" y="2150"/>
                  </a:lnTo>
                  <a:cubicBezTo>
                    <a:pt x="35347" y="3921"/>
                    <a:pt x="28264" y="2150"/>
                    <a:pt x="565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9E58960B-3D83-CB2A-2E0B-7DEDA0560474}"/>
                </a:ext>
              </a:extLst>
            </p:cNvPr>
            <p:cNvSpPr/>
            <p:nvPr/>
          </p:nvSpPr>
          <p:spPr>
            <a:xfrm>
              <a:off x="9416718" y="6415612"/>
              <a:ext cx="26686" cy="2529"/>
            </a:xfrm>
            <a:custGeom>
              <a:avLst/>
              <a:gdLst>
                <a:gd name="connsiteX0" fmla="*/ 0 w 26686"/>
                <a:gd name="connsiteY0" fmla="*/ 1265 h 2529"/>
                <a:gd name="connsiteX1" fmla="*/ 8853 w 26686"/>
                <a:gd name="connsiteY1" fmla="*/ 0 h 2529"/>
                <a:gd name="connsiteX2" fmla="*/ 26687 w 26686"/>
                <a:gd name="connsiteY2" fmla="*/ 379 h 2529"/>
                <a:gd name="connsiteX3" fmla="*/ 26687 w 26686"/>
                <a:gd name="connsiteY3" fmla="*/ 2530 h 2529"/>
                <a:gd name="connsiteX4" fmla="*/ 0 w 2668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529">
                  <a:moveTo>
                    <a:pt x="0" y="1265"/>
                  </a:moveTo>
                  <a:cubicBezTo>
                    <a:pt x="1518" y="759"/>
                    <a:pt x="8853" y="759"/>
                    <a:pt x="8853" y="0"/>
                  </a:cubicBezTo>
                  <a:lnTo>
                    <a:pt x="26687" y="379"/>
                  </a:lnTo>
                  <a:lnTo>
                    <a:pt x="26687" y="2530"/>
                  </a:lnTo>
                  <a:cubicBezTo>
                    <a:pt x="12141" y="2403"/>
                    <a:pt x="11130" y="1518"/>
                    <a:pt x="0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74C6CFCA-9318-2B1F-34B1-A668878CE7DE}"/>
                </a:ext>
              </a:extLst>
            </p:cNvPr>
            <p:cNvSpPr/>
            <p:nvPr/>
          </p:nvSpPr>
          <p:spPr>
            <a:xfrm>
              <a:off x="10345740" y="6425626"/>
              <a:ext cx="45106" cy="2906"/>
            </a:xfrm>
            <a:custGeom>
              <a:avLst/>
              <a:gdLst>
                <a:gd name="connsiteX0" fmla="*/ 713 w 45106"/>
                <a:gd name="connsiteY0" fmla="*/ 2381 h 2906"/>
                <a:gd name="connsiteX1" fmla="*/ 45106 w 45106"/>
                <a:gd name="connsiteY1" fmla="*/ 610 h 2906"/>
                <a:gd name="connsiteX2" fmla="*/ 713 w 45106"/>
                <a:gd name="connsiteY2" fmla="*/ 2381 h 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06" h="2906">
                  <a:moveTo>
                    <a:pt x="713" y="2381"/>
                  </a:moveTo>
                  <a:cubicBezTo>
                    <a:pt x="-5610" y="-149"/>
                    <a:pt x="31826" y="-528"/>
                    <a:pt x="45106" y="610"/>
                  </a:cubicBezTo>
                  <a:cubicBezTo>
                    <a:pt x="38403" y="2128"/>
                    <a:pt x="18420" y="3772"/>
                    <a:pt x="713" y="23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811A9074-9021-490C-C965-EF0525C05831}"/>
                </a:ext>
              </a:extLst>
            </p:cNvPr>
            <p:cNvSpPr/>
            <p:nvPr/>
          </p:nvSpPr>
          <p:spPr>
            <a:xfrm>
              <a:off x="9393193" y="645987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B59F0950-EC8A-C0A8-06E2-E63E288F862E}"/>
                </a:ext>
              </a:extLst>
            </p:cNvPr>
            <p:cNvSpPr/>
            <p:nvPr/>
          </p:nvSpPr>
          <p:spPr>
            <a:xfrm>
              <a:off x="9550152" y="6448117"/>
              <a:ext cx="27664" cy="3540"/>
            </a:xfrm>
            <a:custGeom>
              <a:avLst/>
              <a:gdLst>
                <a:gd name="connsiteX0" fmla="*/ 0 w 27664"/>
                <a:gd name="connsiteY0" fmla="*/ 2909 h 3540"/>
                <a:gd name="connsiteX1" fmla="*/ 0 w 27664"/>
                <a:gd name="connsiteY1" fmla="*/ 0 h 3540"/>
                <a:gd name="connsiteX2" fmla="*/ 26687 w 27664"/>
                <a:gd name="connsiteY2" fmla="*/ 3541 h 3540"/>
                <a:gd name="connsiteX3" fmla="*/ 0 w 27664"/>
                <a:gd name="connsiteY3" fmla="*/ 2909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540">
                  <a:moveTo>
                    <a:pt x="0" y="2909"/>
                  </a:moveTo>
                  <a:lnTo>
                    <a:pt x="0" y="0"/>
                  </a:lnTo>
                  <a:cubicBezTo>
                    <a:pt x="29722" y="0"/>
                    <a:pt x="28963" y="1643"/>
                    <a:pt x="26687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9E80F674-9665-496E-2929-C8684AE45E54}"/>
                </a:ext>
              </a:extLst>
            </p:cNvPr>
            <p:cNvSpPr/>
            <p:nvPr/>
          </p:nvSpPr>
          <p:spPr>
            <a:xfrm>
              <a:off x="9768262" y="6450795"/>
              <a:ext cx="32010" cy="2077"/>
            </a:xfrm>
            <a:custGeom>
              <a:avLst/>
              <a:gdLst>
                <a:gd name="connsiteX0" fmla="*/ 3479 w 32010"/>
                <a:gd name="connsiteY0" fmla="*/ 1749 h 2077"/>
                <a:gd name="connsiteX1" fmla="*/ 30165 w 32010"/>
                <a:gd name="connsiteY1" fmla="*/ 1496 h 2077"/>
                <a:gd name="connsiteX2" fmla="*/ 3479 w 32010"/>
                <a:gd name="connsiteY2" fmla="*/ 1749 h 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10" h="2077">
                  <a:moveTo>
                    <a:pt x="3479" y="1749"/>
                  </a:moveTo>
                  <a:cubicBezTo>
                    <a:pt x="-14355" y="231"/>
                    <a:pt x="42813" y="-1160"/>
                    <a:pt x="30165" y="1496"/>
                  </a:cubicBezTo>
                  <a:cubicBezTo>
                    <a:pt x="28648" y="1749"/>
                    <a:pt x="11194" y="2508"/>
                    <a:pt x="3479" y="17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E03304A-C9E0-DD84-40E8-C8C3B2ABDEE1}"/>
                </a:ext>
              </a:extLst>
            </p:cNvPr>
            <p:cNvSpPr/>
            <p:nvPr/>
          </p:nvSpPr>
          <p:spPr>
            <a:xfrm>
              <a:off x="10209902" y="6423668"/>
              <a:ext cx="131849" cy="9449"/>
            </a:xfrm>
            <a:custGeom>
              <a:avLst/>
              <a:gdLst>
                <a:gd name="connsiteX0" fmla="*/ 3117 w 131849"/>
                <a:gd name="connsiteY0" fmla="*/ 7501 h 9449"/>
                <a:gd name="connsiteX1" fmla="*/ 127444 w 131849"/>
                <a:gd name="connsiteY1" fmla="*/ 2316 h 9449"/>
                <a:gd name="connsiteX2" fmla="*/ 3117 w 131849"/>
                <a:gd name="connsiteY2" fmla="*/ 7501 h 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49" h="9449">
                  <a:moveTo>
                    <a:pt x="3117" y="7501"/>
                  </a:moveTo>
                  <a:cubicBezTo>
                    <a:pt x="-20661" y="-88"/>
                    <a:pt x="98481" y="-2111"/>
                    <a:pt x="127444" y="2316"/>
                  </a:cubicBezTo>
                  <a:cubicBezTo>
                    <a:pt x="156408" y="9778"/>
                    <a:pt x="34231" y="11169"/>
                    <a:pt x="3117" y="750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A1444150-EAB8-A2BD-4367-080683C73907}"/>
                </a:ext>
              </a:extLst>
            </p:cNvPr>
            <p:cNvSpPr/>
            <p:nvPr/>
          </p:nvSpPr>
          <p:spPr>
            <a:xfrm>
              <a:off x="9593255" y="6446207"/>
              <a:ext cx="31975" cy="2018"/>
            </a:xfrm>
            <a:custGeom>
              <a:avLst/>
              <a:gdLst>
                <a:gd name="connsiteX0" fmla="*/ 3440 w 31975"/>
                <a:gd name="connsiteY0" fmla="*/ 1657 h 2018"/>
                <a:gd name="connsiteX1" fmla="*/ 30127 w 31975"/>
                <a:gd name="connsiteY1" fmla="*/ 1530 h 2018"/>
                <a:gd name="connsiteX2" fmla="*/ 3440 w 31975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18">
                  <a:moveTo>
                    <a:pt x="3440" y="1657"/>
                  </a:moveTo>
                  <a:cubicBezTo>
                    <a:pt x="-14267" y="13"/>
                    <a:pt x="42775" y="-1000"/>
                    <a:pt x="30127" y="1530"/>
                  </a:cubicBezTo>
                  <a:cubicBezTo>
                    <a:pt x="28609" y="1783"/>
                    <a:pt x="11155" y="2416"/>
                    <a:pt x="3440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E9AF7F67-C4C1-0DE0-E066-F39F299E007C}"/>
                </a:ext>
              </a:extLst>
            </p:cNvPr>
            <p:cNvSpPr/>
            <p:nvPr/>
          </p:nvSpPr>
          <p:spPr>
            <a:xfrm>
              <a:off x="9555970" y="644154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26BA1F41-C37B-3943-C36E-C3DBCDF1905E}"/>
                </a:ext>
              </a:extLst>
            </p:cNvPr>
            <p:cNvSpPr/>
            <p:nvPr/>
          </p:nvSpPr>
          <p:spPr>
            <a:xfrm>
              <a:off x="10156556" y="6465950"/>
              <a:ext cx="39570" cy="1660"/>
            </a:xfrm>
            <a:custGeom>
              <a:avLst/>
              <a:gdLst>
                <a:gd name="connsiteX0" fmla="*/ 37619 w 39570"/>
                <a:gd name="connsiteY0" fmla="*/ 0 h 1660"/>
                <a:gd name="connsiteX1" fmla="*/ 1952 w 39570"/>
                <a:gd name="connsiteY1" fmla="*/ 0 h 1660"/>
                <a:gd name="connsiteX2" fmla="*/ 37619 w 39570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70" h="1660">
                  <a:moveTo>
                    <a:pt x="37619" y="0"/>
                  </a:moveTo>
                  <a:cubicBezTo>
                    <a:pt x="51278" y="2150"/>
                    <a:pt x="-11707" y="2277"/>
                    <a:pt x="1952" y="0"/>
                  </a:cubicBezTo>
                  <a:cubicBezTo>
                    <a:pt x="19406" y="1139"/>
                    <a:pt x="13082" y="0"/>
                    <a:pt x="3761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7FA16E87-B2C4-87DC-0950-85E478A38ED2}"/>
                </a:ext>
              </a:extLst>
            </p:cNvPr>
            <p:cNvSpPr/>
            <p:nvPr/>
          </p:nvSpPr>
          <p:spPr>
            <a:xfrm>
              <a:off x="10147488" y="6453691"/>
              <a:ext cx="45169" cy="2140"/>
            </a:xfrm>
            <a:custGeom>
              <a:avLst/>
              <a:gdLst>
                <a:gd name="connsiteX0" fmla="*/ 143 w 45169"/>
                <a:gd name="connsiteY0" fmla="*/ 2141 h 2140"/>
                <a:gd name="connsiteX1" fmla="*/ 44536 w 45169"/>
                <a:gd name="connsiteY1" fmla="*/ 2141 h 2140"/>
                <a:gd name="connsiteX2" fmla="*/ 143 w 45169"/>
                <a:gd name="connsiteY2" fmla="*/ 2141 h 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9" h="2140">
                  <a:moveTo>
                    <a:pt x="143" y="2141"/>
                  </a:moveTo>
                  <a:cubicBezTo>
                    <a:pt x="-3146" y="-389"/>
                    <a:pt x="51619" y="-1021"/>
                    <a:pt x="44536" y="2141"/>
                  </a:cubicBezTo>
                  <a:lnTo>
                    <a:pt x="143" y="2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CEB908CB-FF5C-DAE0-5BEC-1A99F3C0A626}"/>
                </a:ext>
              </a:extLst>
            </p:cNvPr>
            <p:cNvSpPr/>
            <p:nvPr/>
          </p:nvSpPr>
          <p:spPr>
            <a:xfrm>
              <a:off x="10163481" y="6471010"/>
              <a:ext cx="39506" cy="1660"/>
            </a:xfrm>
            <a:custGeom>
              <a:avLst/>
              <a:gdLst>
                <a:gd name="connsiteX0" fmla="*/ 37523 w 39506"/>
                <a:gd name="connsiteY0" fmla="*/ 0 h 1660"/>
                <a:gd name="connsiteX1" fmla="*/ 1983 w 39506"/>
                <a:gd name="connsiteY1" fmla="*/ 0 h 1660"/>
                <a:gd name="connsiteX2" fmla="*/ 37523 w 39506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06" h="1660">
                  <a:moveTo>
                    <a:pt x="37523" y="0"/>
                  </a:moveTo>
                  <a:cubicBezTo>
                    <a:pt x="51309" y="2150"/>
                    <a:pt x="-11803" y="2277"/>
                    <a:pt x="1983" y="0"/>
                  </a:cubicBezTo>
                  <a:cubicBezTo>
                    <a:pt x="19437" y="1138"/>
                    <a:pt x="13113" y="0"/>
                    <a:pt x="3752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9C287EE-5B7A-21CC-A02E-EB1E4C2CB01A}"/>
                </a:ext>
              </a:extLst>
            </p:cNvPr>
            <p:cNvSpPr/>
            <p:nvPr/>
          </p:nvSpPr>
          <p:spPr>
            <a:xfrm>
              <a:off x="9614467" y="6447167"/>
              <a:ext cx="39444" cy="1961"/>
            </a:xfrm>
            <a:custGeom>
              <a:avLst/>
              <a:gdLst>
                <a:gd name="connsiteX0" fmla="*/ 10812 w 39444"/>
                <a:gd name="connsiteY0" fmla="*/ 1456 h 1961"/>
                <a:gd name="connsiteX1" fmla="*/ 37499 w 39444"/>
                <a:gd name="connsiteY1" fmla="*/ 1962 h 1961"/>
                <a:gd name="connsiteX2" fmla="*/ 10812 w 39444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44" h="1961">
                  <a:moveTo>
                    <a:pt x="10812" y="1456"/>
                  </a:moveTo>
                  <a:cubicBezTo>
                    <a:pt x="-28396" y="-441"/>
                    <a:pt x="52803" y="-694"/>
                    <a:pt x="37499" y="1962"/>
                  </a:cubicBezTo>
                  <a:cubicBezTo>
                    <a:pt x="22321" y="1835"/>
                    <a:pt x="14606" y="191"/>
                    <a:pt x="10812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8C8CA03-F619-039F-3E50-A528ADFB3ACB}"/>
                </a:ext>
              </a:extLst>
            </p:cNvPr>
            <p:cNvSpPr/>
            <p:nvPr/>
          </p:nvSpPr>
          <p:spPr>
            <a:xfrm>
              <a:off x="10227691" y="646354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8C08E4C-F512-4542-D708-90298620496A}"/>
                </a:ext>
              </a:extLst>
            </p:cNvPr>
            <p:cNvSpPr/>
            <p:nvPr/>
          </p:nvSpPr>
          <p:spPr>
            <a:xfrm>
              <a:off x="10010224" y="6462171"/>
              <a:ext cx="36279" cy="2008"/>
            </a:xfrm>
            <a:custGeom>
              <a:avLst/>
              <a:gdLst>
                <a:gd name="connsiteX0" fmla="*/ 53 w 36279"/>
                <a:gd name="connsiteY0" fmla="*/ 1881 h 2008"/>
                <a:gd name="connsiteX1" fmla="*/ 35720 w 36279"/>
                <a:gd name="connsiteY1" fmla="*/ 2008 h 2008"/>
                <a:gd name="connsiteX2" fmla="*/ 53 w 36279"/>
                <a:gd name="connsiteY2" fmla="*/ 2008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79" h="2008">
                  <a:moveTo>
                    <a:pt x="53" y="1881"/>
                  </a:moveTo>
                  <a:cubicBezTo>
                    <a:pt x="-1718" y="-522"/>
                    <a:pt x="41664" y="-774"/>
                    <a:pt x="35720" y="2008"/>
                  </a:cubicBezTo>
                  <a:lnTo>
                    <a:pt x="53" y="200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C04A8EC1-A2E5-2D91-B219-89DCE94012D8}"/>
                </a:ext>
              </a:extLst>
            </p:cNvPr>
            <p:cNvSpPr/>
            <p:nvPr/>
          </p:nvSpPr>
          <p:spPr>
            <a:xfrm>
              <a:off x="10369978" y="6467053"/>
              <a:ext cx="53470" cy="2804"/>
            </a:xfrm>
            <a:custGeom>
              <a:avLst/>
              <a:gdLst>
                <a:gd name="connsiteX0" fmla="*/ 53246 w 53470"/>
                <a:gd name="connsiteY0" fmla="*/ 920 h 2804"/>
                <a:gd name="connsiteX1" fmla="*/ 0 w 53470"/>
                <a:gd name="connsiteY1" fmla="*/ 2059 h 2804"/>
                <a:gd name="connsiteX2" fmla="*/ 53246 w 53470"/>
                <a:gd name="connsiteY2" fmla="*/ 920 h 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70" h="2804">
                  <a:moveTo>
                    <a:pt x="53246" y="920"/>
                  </a:moveTo>
                  <a:cubicBezTo>
                    <a:pt x="57294" y="2564"/>
                    <a:pt x="5185" y="3576"/>
                    <a:pt x="0" y="2059"/>
                  </a:cubicBezTo>
                  <a:cubicBezTo>
                    <a:pt x="5438" y="-598"/>
                    <a:pt x="40725" y="-344"/>
                    <a:pt x="53246" y="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DB4ED226-3EBD-34CA-C4EC-66BDE6A3A8EE}"/>
                </a:ext>
              </a:extLst>
            </p:cNvPr>
            <p:cNvSpPr/>
            <p:nvPr/>
          </p:nvSpPr>
          <p:spPr>
            <a:xfrm>
              <a:off x="9503987" y="6450141"/>
              <a:ext cx="63210" cy="2670"/>
            </a:xfrm>
            <a:custGeom>
              <a:avLst/>
              <a:gdLst>
                <a:gd name="connsiteX0" fmla="*/ 35540 w 63210"/>
                <a:gd name="connsiteY0" fmla="*/ 2277 h 2670"/>
                <a:gd name="connsiteX1" fmla="*/ 0 w 63210"/>
                <a:gd name="connsiteY1" fmla="*/ 2277 h 2670"/>
                <a:gd name="connsiteX2" fmla="*/ 26687 w 63210"/>
                <a:gd name="connsiteY2" fmla="*/ 0 h 2670"/>
                <a:gd name="connsiteX3" fmla="*/ 62227 w 63210"/>
                <a:gd name="connsiteY3" fmla="*/ 759 h 2670"/>
                <a:gd name="connsiteX4" fmla="*/ 35540 w 63210"/>
                <a:gd name="connsiteY4" fmla="*/ 2277 h 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10" h="2670">
                  <a:moveTo>
                    <a:pt x="35540" y="2277"/>
                  </a:moveTo>
                  <a:cubicBezTo>
                    <a:pt x="32505" y="3162"/>
                    <a:pt x="13280" y="2277"/>
                    <a:pt x="0" y="2277"/>
                  </a:cubicBezTo>
                  <a:cubicBezTo>
                    <a:pt x="8854" y="1518"/>
                    <a:pt x="24031" y="1391"/>
                    <a:pt x="26687" y="0"/>
                  </a:cubicBezTo>
                  <a:cubicBezTo>
                    <a:pt x="44520" y="1644"/>
                    <a:pt x="37817" y="127"/>
                    <a:pt x="62227" y="759"/>
                  </a:cubicBezTo>
                  <a:cubicBezTo>
                    <a:pt x="71839" y="2909"/>
                    <a:pt x="7083" y="759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47098DBC-28EE-4113-77C0-C096DFA1E34D}"/>
                </a:ext>
              </a:extLst>
            </p:cNvPr>
            <p:cNvSpPr/>
            <p:nvPr/>
          </p:nvSpPr>
          <p:spPr>
            <a:xfrm>
              <a:off x="10492413" y="6469147"/>
              <a:ext cx="39474" cy="1735"/>
            </a:xfrm>
            <a:custGeom>
              <a:avLst/>
              <a:gdLst>
                <a:gd name="connsiteX0" fmla="*/ 10872 w 39474"/>
                <a:gd name="connsiteY0" fmla="*/ 1736 h 1735"/>
                <a:gd name="connsiteX1" fmla="*/ 37559 w 39474"/>
                <a:gd name="connsiteY1" fmla="*/ 1482 h 1735"/>
                <a:gd name="connsiteX2" fmla="*/ 10872 w 39474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735">
                  <a:moveTo>
                    <a:pt x="10872" y="1736"/>
                  </a:moveTo>
                  <a:cubicBezTo>
                    <a:pt x="-28462" y="1103"/>
                    <a:pt x="52736" y="-1680"/>
                    <a:pt x="37559" y="1482"/>
                  </a:cubicBezTo>
                  <a:cubicBezTo>
                    <a:pt x="22382" y="1862"/>
                    <a:pt x="14540" y="470"/>
                    <a:pt x="10872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1FEA21FF-74F7-5B20-C392-DC5F1EB4D804}"/>
                </a:ext>
              </a:extLst>
            </p:cNvPr>
            <p:cNvSpPr/>
            <p:nvPr/>
          </p:nvSpPr>
          <p:spPr>
            <a:xfrm>
              <a:off x="9547660" y="6455919"/>
              <a:ext cx="27407" cy="1346"/>
            </a:xfrm>
            <a:custGeom>
              <a:avLst/>
              <a:gdLst>
                <a:gd name="connsiteX0" fmla="*/ 27408 w 27407"/>
                <a:gd name="connsiteY0" fmla="*/ 925 h 1346"/>
                <a:gd name="connsiteX1" fmla="*/ 27408 w 27407"/>
                <a:gd name="connsiteY1" fmla="*/ 925 h 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07" h="1346">
                  <a:moveTo>
                    <a:pt x="27408" y="925"/>
                  </a:moveTo>
                  <a:cubicBezTo>
                    <a:pt x="-11926" y="2696"/>
                    <a:pt x="-6235" y="-1857"/>
                    <a:pt x="27408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13EA4909-D47F-4907-E1F1-39E9EB960520}"/>
                </a:ext>
              </a:extLst>
            </p:cNvPr>
            <p:cNvSpPr/>
            <p:nvPr/>
          </p:nvSpPr>
          <p:spPr>
            <a:xfrm>
              <a:off x="10520739" y="6434815"/>
              <a:ext cx="24467" cy="1249"/>
            </a:xfrm>
            <a:custGeom>
              <a:avLst/>
              <a:gdLst>
                <a:gd name="connsiteX0" fmla="*/ 0 w 24467"/>
                <a:gd name="connsiteY0" fmla="*/ 907 h 1249"/>
                <a:gd name="connsiteX1" fmla="*/ 0 w 24467"/>
                <a:gd name="connsiteY1" fmla="*/ 907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67" h="1249">
                  <a:moveTo>
                    <a:pt x="0" y="907"/>
                  </a:moveTo>
                  <a:cubicBezTo>
                    <a:pt x="21375" y="-1749"/>
                    <a:pt x="42244" y="2425"/>
                    <a:pt x="0" y="9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83C8BB36-6B8C-796A-CFDA-E82BE8818126}"/>
                </a:ext>
              </a:extLst>
            </p:cNvPr>
            <p:cNvSpPr/>
            <p:nvPr/>
          </p:nvSpPr>
          <p:spPr>
            <a:xfrm>
              <a:off x="9584174" y="6440180"/>
              <a:ext cx="35666" cy="2340"/>
            </a:xfrm>
            <a:custGeom>
              <a:avLst/>
              <a:gdLst>
                <a:gd name="connsiteX0" fmla="*/ 0 w 35666"/>
                <a:gd name="connsiteY0" fmla="*/ 2245 h 2340"/>
                <a:gd name="connsiteX1" fmla="*/ 35667 w 35666"/>
                <a:gd name="connsiteY1" fmla="*/ 95 h 2340"/>
                <a:gd name="connsiteX2" fmla="*/ 0 w 35666"/>
                <a:gd name="connsiteY2" fmla="*/ 2245 h 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6" h="2340">
                  <a:moveTo>
                    <a:pt x="0" y="2245"/>
                  </a:moveTo>
                  <a:cubicBezTo>
                    <a:pt x="1138" y="475"/>
                    <a:pt x="13027" y="-284"/>
                    <a:pt x="35667" y="95"/>
                  </a:cubicBezTo>
                  <a:cubicBezTo>
                    <a:pt x="34528" y="1866"/>
                    <a:pt x="22639" y="2625"/>
                    <a:pt x="0" y="22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73A80999-D86E-358C-3AAE-FAF2D3406496}"/>
                </a:ext>
              </a:extLst>
            </p:cNvPr>
            <p:cNvSpPr/>
            <p:nvPr/>
          </p:nvSpPr>
          <p:spPr>
            <a:xfrm>
              <a:off x="9619461" y="6459896"/>
              <a:ext cx="39249" cy="3464"/>
            </a:xfrm>
            <a:custGeom>
              <a:avLst/>
              <a:gdLst>
                <a:gd name="connsiteX0" fmla="*/ 17707 w 39249"/>
                <a:gd name="connsiteY0" fmla="*/ 3398 h 3464"/>
                <a:gd name="connsiteX1" fmla="*/ 0 w 39249"/>
                <a:gd name="connsiteY1" fmla="*/ 3019 h 3464"/>
                <a:gd name="connsiteX2" fmla="*/ 35540 w 39249"/>
                <a:gd name="connsiteY2" fmla="*/ 110 h 3464"/>
                <a:gd name="connsiteX3" fmla="*/ 26561 w 39249"/>
                <a:gd name="connsiteY3" fmla="*/ 2893 h 3464"/>
                <a:gd name="connsiteX4" fmla="*/ 17707 w 39249"/>
                <a:gd name="connsiteY4" fmla="*/ 3398 h 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49" h="3464">
                  <a:moveTo>
                    <a:pt x="17707" y="3398"/>
                  </a:moveTo>
                  <a:lnTo>
                    <a:pt x="0" y="3019"/>
                  </a:lnTo>
                  <a:cubicBezTo>
                    <a:pt x="18086" y="2766"/>
                    <a:pt x="7463" y="-649"/>
                    <a:pt x="35540" y="110"/>
                  </a:cubicBezTo>
                  <a:cubicBezTo>
                    <a:pt x="53247" y="2766"/>
                    <a:pt x="380" y="1628"/>
                    <a:pt x="26561" y="2893"/>
                  </a:cubicBezTo>
                  <a:cubicBezTo>
                    <a:pt x="28078" y="3525"/>
                    <a:pt x="22892" y="3525"/>
                    <a:pt x="17707" y="33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3219E330-E1D9-C5F5-36A8-0B8D64C35D08}"/>
                </a:ext>
              </a:extLst>
            </p:cNvPr>
            <p:cNvSpPr/>
            <p:nvPr/>
          </p:nvSpPr>
          <p:spPr>
            <a:xfrm>
              <a:off x="9626749" y="6451408"/>
              <a:ext cx="19398" cy="2568"/>
            </a:xfrm>
            <a:custGeom>
              <a:avLst/>
              <a:gdLst>
                <a:gd name="connsiteX0" fmla="*/ 19398 w 19398"/>
                <a:gd name="connsiteY0" fmla="*/ 2527 h 2568"/>
                <a:gd name="connsiteX1" fmla="*/ 19398 w 19398"/>
                <a:gd name="connsiteY1" fmla="*/ 377 h 2568"/>
                <a:gd name="connsiteX2" fmla="*/ 19398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8" y="2527"/>
                  </a:moveTo>
                  <a:cubicBezTo>
                    <a:pt x="-6529" y="3033"/>
                    <a:pt x="-6403" y="-1267"/>
                    <a:pt x="19398" y="377"/>
                  </a:cubicBezTo>
                  <a:lnTo>
                    <a:pt x="19398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176603BF-E817-889F-CE5A-8CD20F995B54}"/>
                </a:ext>
              </a:extLst>
            </p:cNvPr>
            <p:cNvSpPr/>
            <p:nvPr/>
          </p:nvSpPr>
          <p:spPr>
            <a:xfrm>
              <a:off x="9832539" y="6480988"/>
              <a:ext cx="53936" cy="3174"/>
            </a:xfrm>
            <a:custGeom>
              <a:avLst/>
              <a:gdLst>
                <a:gd name="connsiteX0" fmla="*/ 37 w 53936"/>
                <a:gd name="connsiteY0" fmla="*/ 2542 h 3174"/>
                <a:gd name="connsiteX1" fmla="*/ 53410 w 53936"/>
                <a:gd name="connsiteY1" fmla="*/ 3175 h 3174"/>
                <a:gd name="connsiteX2" fmla="*/ 37 w 53936"/>
                <a:gd name="connsiteY2" fmla="*/ 2542 h 3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36" h="3174">
                  <a:moveTo>
                    <a:pt x="37" y="2542"/>
                  </a:moveTo>
                  <a:cubicBezTo>
                    <a:pt x="-1734" y="-1126"/>
                    <a:pt x="60240" y="-746"/>
                    <a:pt x="53410" y="3175"/>
                  </a:cubicBezTo>
                  <a:lnTo>
                    <a:pt x="37" y="2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678F516F-B407-D995-58BA-02253B86D364}"/>
                </a:ext>
              </a:extLst>
            </p:cNvPr>
            <p:cNvSpPr/>
            <p:nvPr/>
          </p:nvSpPr>
          <p:spPr>
            <a:xfrm>
              <a:off x="9850662" y="64603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05ADA275-5881-9577-3DBA-045996806D73}"/>
                </a:ext>
              </a:extLst>
            </p:cNvPr>
            <p:cNvSpPr/>
            <p:nvPr/>
          </p:nvSpPr>
          <p:spPr>
            <a:xfrm>
              <a:off x="9868369" y="6463367"/>
              <a:ext cx="44520" cy="2203"/>
            </a:xfrm>
            <a:custGeom>
              <a:avLst/>
              <a:gdLst>
                <a:gd name="connsiteX0" fmla="*/ 0 w 44520"/>
                <a:gd name="connsiteY0" fmla="*/ 939 h 2203"/>
                <a:gd name="connsiteX1" fmla="*/ 44520 w 44520"/>
                <a:gd name="connsiteY1" fmla="*/ 2203 h 2203"/>
                <a:gd name="connsiteX2" fmla="*/ 0 w 44520"/>
                <a:gd name="connsiteY2" fmla="*/ 939 h 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20" h="2203">
                  <a:moveTo>
                    <a:pt x="0" y="939"/>
                  </a:moveTo>
                  <a:cubicBezTo>
                    <a:pt x="8475" y="-579"/>
                    <a:pt x="44520" y="-325"/>
                    <a:pt x="44520" y="2203"/>
                  </a:cubicBezTo>
                  <a:cubicBezTo>
                    <a:pt x="23778" y="2203"/>
                    <a:pt x="10371" y="1698"/>
                    <a:pt x="0" y="9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AC91736-DB23-FA09-704D-7F306EBF4955}"/>
                </a:ext>
              </a:extLst>
            </p:cNvPr>
            <p:cNvSpPr/>
            <p:nvPr/>
          </p:nvSpPr>
          <p:spPr>
            <a:xfrm>
              <a:off x="9921445" y="6490192"/>
              <a:ext cx="44565" cy="1870"/>
            </a:xfrm>
            <a:custGeom>
              <a:avLst/>
              <a:gdLst>
                <a:gd name="connsiteX0" fmla="*/ 45 w 44565"/>
                <a:gd name="connsiteY0" fmla="*/ 1686 h 1870"/>
                <a:gd name="connsiteX1" fmla="*/ 44565 w 44565"/>
                <a:gd name="connsiteY1" fmla="*/ 548 h 1870"/>
                <a:gd name="connsiteX2" fmla="*/ 45 w 44565"/>
                <a:gd name="connsiteY2" fmla="*/ 1686 h 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65" h="1870">
                  <a:moveTo>
                    <a:pt x="45" y="1686"/>
                  </a:moveTo>
                  <a:cubicBezTo>
                    <a:pt x="-1473" y="-464"/>
                    <a:pt x="36091" y="-211"/>
                    <a:pt x="44565" y="548"/>
                  </a:cubicBezTo>
                  <a:cubicBezTo>
                    <a:pt x="43047" y="2192"/>
                    <a:pt x="21925" y="1939"/>
                    <a:pt x="45" y="168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2064C0DE-9119-E5F3-ECB2-B1FB7613F678}"/>
                </a:ext>
              </a:extLst>
            </p:cNvPr>
            <p:cNvSpPr/>
            <p:nvPr/>
          </p:nvSpPr>
          <p:spPr>
            <a:xfrm>
              <a:off x="10099570" y="6490360"/>
              <a:ext cx="80186" cy="3823"/>
            </a:xfrm>
            <a:custGeom>
              <a:avLst/>
              <a:gdLst>
                <a:gd name="connsiteX0" fmla="*/ 80186 w 80186"/>
                <a:gd name="connsiteY0" fmla="*/ 0 h 3823"/>
                <a:gd name="connsiteX1" fmla="*/ 0 w 80186"/>
                <a:gd name="connsiteY1" fmla="*/ 3794 h 3823"/>
                <a:gd name="connsiteX2" fmla="*/ 80186 w 80186"/>
                <a:gd name="connsiteY2" fmla="*/ 0 h 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186" h="3823">
                  <a:moveTo>
                    <a:pt x="80186" y="0"/>
                  </a:moveTo>
                  <a:cubicBezTo>
                    <a:pt x="72092" y="2656"/>
                    <a:pt x="43887" y="4047"/>
                    <a:pt x="0" y="3794"/>
                  </a:cubicBezTo>
                  <a:cubicBezTo>
                    <a:pt x="11130" y="1264"/>
                    <a:pt x="37563" y="127"/>
                    <a:pt x="8018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612E40AE-582F-83C6-D8AA-FCB4E99439C0}"/>
                </a:ext>
              </a:extLst>
            </p:cNvPr>
            <p:cNvSpPr/>
            <p:nvPr/>
          </p:nvSpPr>
          <p:spPr>
            <a:xfrm>
              <a:off x="10135176" y="6478955"/>
              <a:ext cx="36160" cy="2046"/>
            </a:xfrm>
            <a:custGeom>
              <a:avLst/>
              <a:gdLst>
                <a:gd name="connsiteX0" fmla="*/ 61 w 36160"/>
                <a:gd name="connsiteY0" fmla="*/ 2046 h 2046"/>
                <a:gd name="connsiteX1" fmla="*/ 35601 w 36160"/>
                <a:gd name="connsiteY1" fmla="*/ 2046 h 2046"/>
                <a:gd name="connsiteX2" fmla="*/ 61 w 36160"/>
                <a:gd name="connsiteY2" fmla="*/ 2046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60" h="2046">
                  <a:moveTo>
                    <a:pt x="61" y="2046"/>
                  </a:moveTo>
                  <a:cubicBezTo>
                    <a:pt x="-1837" y="-357"/>
                    <a:pt x="41545" y="-989"/>
                    <a:pt x="35601" y="2046"/>
                  </a:cubicBezTo>
                  <a:lnTo>
                    <a:pt x="61" y="204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D77666E3-BB97-A314-BFCE-5642B6666A59}"/>
                </a:ext>
              </a:extLst>
            </p:cNvPr>
            <p:cNvSpPr/>
            <p:nvPr/>
          </p:nvSpPr>
          <p:spPr>
            <a:xfrm>
              <a:off x="9631350" y="6449508"/>
              <a:ext cx="143425" cy="20489"/>
            </a:xfrm>
            <a:custGeom>
              <a:avLst/>
              <a:gdLst>
                <a:gd name="connsiteX0" fmla="*/ 2024 w 143425"/>
                <a:gd name="connsiteY0" fmla="*/ 11509 h 20489"/>
                <a:gd name="connsiteX1" fmla="*/ 0 w 143425"/>
                <a:gd name="connsiteY1" fmla="*/ 17327 h 20489"/>
                <a:gd name="connsiteX2" fmla="*/ 12648 w 143425"/>
                <a:gd name="connsiteY2" fmla="*/ 17581 h 20489"/>
                <a:gd name="connsiteX3" fmla="*/ 25295 w 143425"/>
                <a:gd name="connsiteY3" fmla="*/ 17833 h 20489"/>
                <a:gd name="connsiteX4" fmla="*/ 17201 w 143425"/>
                <a:gd name="connsiteY4" fmla="*/ 15303 h 20489"/>
                <a:gd name="connsiteX5" fmla="*/ 8980 w 143425"/>
                <a:gd name="connsiteY5" fmla="*/ 12648 h 20489"/>
                <a:gd name="connsiteX6" fmla="*/ 21375 w 143425"/>
                <a:gd name="connsiteY6" fmla="*/ 12900 h 20489"/>
                <a:gd name="connsiteX7" fmla="*/ 49073 w 143425"/>
                <a:gd name="connsiteY7" fmla="*/ 16821 h 20489"/>
                <a:gd name="connsiteX8" fmla="*/ 64377 w 143425"/>
                <a:gd name="connsiteY8" fmla="*/ 20489 h 20489"/>
                <a:gd name="connsiteX9" fmla="*/ 96629 w 143425"/>
                <a:gd name="connsiteY9" fmla="*/ 18339 h 20489"/>
                <a:gd name="connsiteX10" fmla="*/ 128754 w 143425"/>
                <a:gd name="connsiteY10" fmla="*/ 16189 h 20489"/>
                <a:gd name="connsiteX11" fmla="*/ 121419 w 143425"/>
                <a:gd name="connsiteY11" fmla="*/ 10624 h 20489"/>
                <a:gd name="connsiteX12" fmla="*/ 114083 w 143425"/>
                <a:gd name="connsiteY12" fmla="*/ 5059 h 20489"/>
                <a:gd name="connsiteX13" fmla="*/ 128754 w 143425"/>
                <a:gd name="connsiteY13" fmla="*/ 5312 h 20489"/>
                <a:gd name="connsiteX14" fmla="*/ 143426 w 143425"/>
                <a:gd name="connsiteY14" fmla="*/ 5565 h 20489"/>
                <a:gd name="connsiteX15" fmla="*/ 143426 w 143425"/>
                <a:gd name="connsiteY15" fmla="*/ 3162 h 20489"/>
                <a:gd name="connsiteX16" fmla="*/ 143426 w 143425"/>
                <a:gd name="connsiteY16" fmla="*/ 759 h 20489"/>
                <a:gd name="connsiteX17" fmla="*/ 123569 w 143425"/>
                <a:gd name="connsiteY17" fmla="*/ 379 h 20489"/>
                <a:gd name="connsiteX18" fmla="*/ 103712 w 143425"/>
                <a:gd name="connsiteY18" fmla="*/ 0 h 20489"/>
                <a:gd name="connsiteX19" fmla="*/ 105229 w 143425"/>
                <a:gd name="connsiteY19" fmla="*/ 1771 h 20489"/>
                <a:gd name="connsiteX20" fmla="*/ 105229 w 143425"/>
                <a:gd name="connsiteY20" fmla="*/ 6830 h 20489"/>
                <a:gd name="connsiteX21" fmla="*/ 103585 w 143425"/>
                <a:gd name="connsiteY21" fmla="*/ 10118 h 20489"/>
                <a:gd name="connsiteX22" fmla="*/ 83728 w 143425"/>
                <a:gd name="connsiteY22" fmla="*/ 8347 h 20489"/>
                <a:gd name="connsiteX23" fmla="*/ 63871 w 143425"/>
                <a:gd name="connsiteY23" fmla="*/ 6576 h 20489"/>
                <a:gd name="connsiteX24" fmla="*/ 63871 w 143425"/>
                <a:gd name="connsiteY24" fmla="*/ 11509 h 20489"/>
                <a:gd name="connsiteX25" fmla="*/ 63618 w 143425"/>
                <a:gd name="connsiteY25" fmla="*/ 16442 h 20489"/>
                <a:gd name="connsiteX26" fmla="*/ 50085 w 143425"/>
                <a:gd name="connsiteY26" fmla="*/ 14671 h 20489"/>
                <a:gd name="connsiteX27" fmla="*/ 36679 w 143425"/>
                <a:gd name="connsiteY27" fmla="*/ 12900 h 20489"/>
                <a:gd name="connsiteX28" fmla="*/ 45658 w 143425"/>
                <a:gd name="connsiteY28" fmla="*/ 10245 h 20489"/>
                <a:gd name="connsiteX29" fmla="*/ 54638 w 143425"/>
                <a:gd name="connsiteY29" fmla="*/ 7588 h 20489"/>
                <a:gd name="connsiteX30" fmla="*/ 43761 w 143425"/>
                <a:gd name="connsiteY30" fmla="*/ 9106 h 20489"/>
                <a:gd name="connsiteX31" fmla="*/ 32885 w 143425"/>
                <a:gd name="connsiteY31" fmla="*/ 10624 h 20489"/>
                <a:gd name="connsiteX32" fmla="*/ 18466 w 143425"/>
                <a:gd name="connsiteY32" fmla="*/ 8095 h 20489"/>
                <a:gd name="connsiteX33" fmla="*/ 4047 w 143425"/>
                <a:gd name="connsiteY33" fmla="*/ 5565 h 20489"/>
                <a:gd name="connsiteX34" fmla="*/ 2024 w 143425"/>
                <a:gd name="connsiteY34" fmla="*/ 11383 h 2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425" h="20489">
                  <a:moveTo>
                    <a:pt x="2024" y="11509"/>
                  </a:moveTo>
                  <a:lnTo>
                    <a:pt x="0" y="17327"/>
                  </a:lnTo>
                  <a:lnTo>
                    <a:pt x="12648" y="17581"/>
                  </a:lnTo>
                  <a:lnTo>
                    <a:pt x="25295" y="17833"/>
                  </a:lnTo>
                  <a:lnTo>
                    <a:pt x="17201" y="15303"/>
                  </a:lnTo>
                  <a:lnTo>
                    <a:pt x="8980" y="12648"/>
                  </a:lnTo>
                  <a:lnTo>
                    <a:pt x="21375" y="12900"/>
                  </a:lnTo>
                  <a:cubicBezTo>
                    <a:pt x="28204" y="13027"/>
                    <a:pt x="40600" y="14798"/>
                    <a:pt x="49073" y="16821"/>
                  </a:cubicBezTo>
                  <a:lnTo>
                    <a:pt x="64377" y="20489"/>
                  </a:lnTo>
                  <a:lnTo>
                    <a:pt x="96629" y="18339"/>
                  </a:lnTo>
                  <a:lnTo>
                    <a:pt x="128754" y="16189"/>
                  </a:lnTo>
                  <a:lnTo>
                    <a:pt x="121419" y="10624"/>
                  </a:lnTo>
                  <a:lnTo>
                    <a:pt x="114083" y="5059"/>
                  </a:lnTo>
                  <a:lnTo>
                    <a:pt x="128754" y="5312"/>
                  </a:lnTo>
                  <a:lnTo>
                    <a:pt x="143426" y="5565"/>
                  </a:lnTo>
                  <a:lnTo>
                    <a:pt x="143426" y="3162"/>
                  </a:lnTo>
                  <a:cubicBezTo>
                    <a:pt x="143426" y="3162"/>
                    <a:pt x="143426" y="759"/>
                    <a:pt x="143426" y="759"/>
                  </a:cubicBezTo>
                  <a:lnTo>
                    <a:pt x="123569" y="379"/>
                  </a:lnTo>
                  <a:lnTo>
                    <a:pt x="103712" y="0"/>
                  </a:lnTo>
                  <a:lnTo>
                    <a:pt x="105229" y="1771"/>
                  </a:lnTo>
                  <a:cubicBezTo>
                    <a:pt x="105988" y="2782"/>
                    <a:pt x="105988" y="5059"/>
                    <a:pt x="105229" y="6830"/>
                  </a:cubicBezTo>
                  <a:lnTo>
                    <a:pt x="103585" y="10118"/>
                  </a:lnTo>
                  <a:lnTo>
                    <a:pt x="83728" y="8347"/>
                  </a:lnTo>
                  <a:lnTo>
                    <a:pt x="63871" y="6576"/>
                  </a:lnTo>
                  <a:lnTo>
                    <a:pt x="63871" y="11509"/>
                  </a:lnTo>
                  <a:cubicBezTo>
                    <a:pt x="63871" y="11509"/>
                    <a:pt x="63618" y="16442"/>
                    <a:pt x="63618" y="16442"/>
                  </a:cubicBezTo>
                  <a:lnTo>
                    <a:pt x="50085" y="14671"/>
                  </a:lnTo>
                  <a:lnTo>
                    <a:pt x="36679" y="12900"/>
                  </a:lnTo>
                  <a:lnTo>
                    <a:pt x="45658" y="10245"/>
                  </a:lnTo>
                  <a:lnTo>
                    <a:pt x="54638" y="7588"/>
                  </a:lnTo>
                  <a:lnTo>
                    <a:pt x="43761" y="9106"/>
                  </a:lnTo>
                  <a:lnTo>
                    <a:pt x="32885" y="10624"/>
                  </a:lnTo>
                  <a:lnTo>
                    <a:pt x="18466" y="8095"/>
                  </a:lnTo>
                  <a:lnTo>
                    <a:pt x="4047" y="5565"/>
                  </a:lnTo>
                  <a:lnTo>
                    <a:pt x="2024" y="113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DDE1FEE2-A1FB-7712-C628-8F9C746D266C}"/>
                </a:ext>
              </a:extLst>
            </p:cNvPr>
            <p:cNvSpPr/>
            <p:nvPr/>
          </p:nvSpPr>
          <p:spPr>
            <a:xfrm>
              <a:off x="9543828" y="6420671"/>
              <a:ext cx="296463" cy="22386"/>
            </a:xfrm>
            <a:custGeom>
              <a:avLst/>
              <a:gdLst>
                <a:gd name="connsiteX0" fmla="*/ 6324 w 296463"/>
                <a:gd name="connsiteY0" fmla="*/ 8601 h 22386"/>
                <a:gd name="connsiteX1" fmla="*/ 0 w 296463"/>
                <a:gd name="connsiteY1" fmla="*/ 10245 h 22386"/>
                <a:gd name="connsiteX2" fmla="*/ 11509 w 296463"/>
                <a:gd name="connsiteY2" fmla="*/ 13913 h 22386"/>
                <a:gd name="connsiteX3" fmla="*/ 22892 w 296463"/>
                <a:gd name="connsiteY3" fmla="*/ 17581 h 22386"/>
                <a:gd name="connsiteX4" fmla="*/ 16315 w 296463"/>
                <a:gd name="connsiteY4" fmla="*/ 19351 h 22386"/>
                <a:gd name="connsiteX5" fmla="*/ 9739 w 296463"/>
                <a:gd name="connsiteY5" fmla="*/ 21122 h 22386"/>
                <a:gd name="connsiteX6" fmla="*/ 40346 w 296463"/>
                <a:gd name="connsiteY6" fmla="*/ 21754 h 22386"/>
                <a:gd name="connsiteX7" fmla="*/ 70954 w 296463"/>
                <a:gd name="connsiteY7" fmla="*/ 22387 h 22386"/>
                <a:gd name="connsiteX8" fmla="*/ 47556 w 296463"/>
                <a:gd name="connsiteY8" fmla="*/ 19351 h 22386"/>
                <a:gd name="connsiteX9" fmla="*/ 24157 w 296463"/>
                <a:gd name="connsiteY9" fmla="*/ 16316 h 22386"/>
                <a:gd name="connsiteX10" fmla="*/ 32252 w 296463"/>
                <a:gd name="connsiteY10" fmla="*/ 14166 h 22386"/>
                <a:gd name="connsiteX11" fmla="*/ 40346 w 296463"/>
                <a:gd name="connsiteY11" fmla="*/ 11889 h 22386"/>
                <a:gd name="connsiteX12" fmla="*/ 61594 w 296463"/>
                <a:gd name="connsiteY12" fmla="*/ 15557 h 22386"/>
                <a:gd name="connsiteX13" fmla="*/ 82716 w 296463"/>
                <a:gd name="connsiteY13" fmla="*/ 19098 h 22386"/>
                <a:gd name="connsiteX14" fmla="*/ 71459 w 296463"/>
                <a:gd name="connsiteY14" fmla="*/ 15430 h 22386"/>
                <a:gd name="connsiteX15" fmla="*/ 60203 w 296463"/>
                <a:gd name="connsiteY15" fmla="*/ 11763 h 22386"/>
                <a:gd name="connsiteX16" fmla="*/ 83222 w 296463"/>
                <a:gd name="connsiteY16" fmla="*/ 13913 h 22386"/>
                <a:gd name="connsiteX17" fmla="*/ 106115 w 296463"/>
                <a:gd name="connsiteY17" fmla="*/ 15936 h 22386"/>
                <a:gd name="connsiteX18" fmla="*/ 132042 w 296463"/>
                <a:gd name="connsiteY18" fmla="*/ 14039 h 22386"/>
                <a:gd name="connsiteX19" fmla="*/ 157970 w 296463"/>
                <a:gd name="connsiteY19" fmla="*/ 11889 h 22386"/>
                <a:gd name="connsiteX20" fmla="*/ 175930 w 296463"/>
                <a:gd name="connsiteY20" fmla="*/ 15557 h 22386"/>
                <a:gd name="connsiteX21" fmla="*/ 193890 w 296463"/>
                <a:gd name="connsiteY21" fmla="*/ 19225 h 22386"/>
                <a:gd name="connsiteX22" fmla="*/ 245240 w 296463"/>
                <a:gd name="connsiteY22" fmla="*/ 18719 h 22386"/>
                <a:gd name="connsiteX23" fmla="*/ 296463 w 296463"/>
                <a:gd name="connsiteY23" fmla="*/ 18213 h 22386"/>
                <a:gd name="connsiteX24" fmla="*/ 250046 w 296463"/>
                <a:gd name="connsiteY24" fmla="*/ 16695 h 22386"/>
                <a:gd name="connsiteX25" fmla="*/ 203755 w 296463"/>
                <a:gd name="connsiteY25" fmla="*/ 15051 h 22386"/>
                <a:gd name="connsiteX26" fmla="*/ 187060 w 296463"/>
                <a:gd name="connsiteY26" fmla="*/ 12142 h 22386"/>
                <a:gd name="connsiteX27" fmla="*/ 170365 w 296463"/>
                <a:gd name="connsiteY27" fmla="*/ 9360 h 22386"/>
                <a:gd name="connsiteX28" fmla="*/ 193763 w 296463"/>
                <a:gd name="connsiteY28" fmla="*/ 6450 h 22386"/>
                <a:gd name="connsiteX29" fmla="*/ 217161 w 296463"/>
                <a:gd name="connsiteY29" fmla="*/ 3542 h 22386"/>
                <a:gd name="connsiteX30" fmla="*/ 191739 w 296463"/>
                <a:gd name="connsiteY30" fmla="*/ 4680 h 22386"/>
                <a:gd name="connsiteX31" fmla="*/ 166317 w 296463"/>
                <a:gd name="connsiteY31" fmla="*/ 5944 h 22386"/>
                <a:gd name="connsiteX32" fmla="*/ 175930 w 296463"/>
                <a:gd name="connsiteY32" fmla="*/ 3289 h 22386"/>
                <a:gd name="connsiteX33" fmla="*/ 185669 w 296463"/>
                <a:gd name="connsiteY33" fmla="*/ 633 h 22386"/>
                <a:gd name="connsiteX34" fmla="*/ 170998 w 296463"/>
                <a:gd name="connsiteY34" fmla="*/ 380 h 22386"/>
                <a:gd name="connsiteX35" fmla="*/ 156452 w 296463"/>
                <a:gd name="connsiteY35" fmla="*/ 0 h 22386"/>
                <a:gd name="connsiteX36" fmla="*/ 160247 w 296463"/>
                <a:gd name="connsiteY36" fmla="*/ 4047 h 22386"/>
                <a:gd name="connsiteX37" fmla="*/ 164041 w 296463"/>
                <a:gd name="connsiteY37" fmla="*/ 8095 h 22386"/>
                <a:gd name="connsiteX38" fmla="*/ 145576 w 296463"/>
                <a:gd name="connsiteY38" fmla="*/ 8980 h 22386"/>
                <a:gd name="connsiteX39" fmla="*/ 127236 w 296463"/>
                <a:gd name="connsiteY39" fmla="*/ 9739 h 22386"/>
                <a:gd name="connsiteX40" fmla="*/ 136469 w 296463"/>
                <a:gd name="connsiteY40" fmla="*/ 7209 h 22386"/>
                <a:gd name="connsiteX41" fmla="*/ 145828 w 296463"/>
                <a:gd name="connsiteY41" fmla="*/ 4680 h 22386"/>
                <a:gd name="connsiteX42" fmla="*/ 109529 w 296463"/>
                <a:gd name="connsiteY42" fmla="*/ 6450 h 22386"/>
                <a:gd name="connsiteX43" fmla="*/ 73230 w 296463"/>
                <a:gd name="connsiteY43" fmla="*/ 8221 h 22386"/>
                <a:gd name="connsiteX44" fmla="*/ 55017 w 296463"/>
                <a:gd name="connsiteY44" fmla="*/ 6577 h 22386"/>
                <a:gd name="connsiteX45" fmla="*/ 36805 w 296463"/>
                <a:gd name="connsiteY45" fmla="*/ 4933 h 22386"/>
                <a:gd name="connsiteX46" fmla="*/ 46164 w 296463"/>
                <a:gd name="connsiteY46" fmla="*/ 7968 h 22386"/>
                <a:gd name="connsiteX47" fmla="*/ 55650 w 296463"/>
                <a:gd name="connsiteY47" fmla="*/ 10877 h 22386"/>
                <a:gd name="connsiteX48" fmla="*/ 34022 w 296463"/>
                <a:gd name="connsiteY48" fmla="*/ 8980 h 22386"/>
                <a:gd name="connsiteX49" fmla="*/ 12521 w 296463"/>
                <a:gd name="connsiteY49" fmla="*/ 6956 h 22386"/>
                <a:gd name="connsiteX50" fmla="*/ 6324 w 296463"/>
                <a:gd name="connsiteY50" fmla="*/ 8601 h 22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6463" h="22386">
                  <a:moveTo>
                    <a:pt x="6324" y="8601"/>
                  </a:moveTo>
                  <a:lnTo>
                    <a:pt x="0" y="10245"/>
                  </a:lnTo>
                  <a:lnTo>
                    <a:pt x="11509" y="13913"/>
                  </a:lnTo>
                  <a:lnTo>
                    <a:pt x="22892" y="17581"/>
                  </a:lnTo>
                  <a:lnTo>
                    <a:pt x="16315" y="19351"/>
                  </a:lnTo>
                  <a:lnTo>
                    <a:pt x="9739" y="21122"/>
                  </a:lnTo>
                  <a:lnTo>
                    <a:pt x="40346" y="21754"/>
                  </a:lnTo>
                  <a:lnTo>
                    <a:pt x="70954" y="22387"/>
                  </a:lnTo>
                  <a:lnTo>
                    <a:pt x="47556" y="19351"/>
                  </a:lnTo>
                  <a:lnTo>
                    <a:pt x="24157" y="16316"/>
                  </a:lnTo>
                  <a:lnTo>
                    <a:pt x="32252" y="14166"/>
                  </a:lnTo>
                  <a:lnTo>
                    <a:pt x="40346" y="11889"/>
                  </a:lnTo>
                  <a:lnTo>
                    <a:pt x="61594" y="15557"/>
                  </a:lnTo>
                  <a:lnTo>
                    <a:pt x="82716" y="19098"/>
                  </a:lnTo>
                  <a:lnTo>
                    <a:pt x="71459" y="15430"/>
                  </a:lnTo>
                  <a:lnTo>
                    <a:pt x="60203" y="11763"/>
                  </a:lnTo>
                  <a:lnTo>
                    <a:pt x="83222" y="13913"/>
                  </a:lnTo>
                  <a:lnTo>
                    <a:pt x="106115" y="15936"/>
                  </a:lnTo>
                  <a:lnTo>
                    <a:pt x="132042" y="14039"/>
                  </a:lnTo>
                  <a:lnTo>
                    <a:pt x="157970" y="11889"/>
                  </a:lnTo>
                  <a:lnTo>
                    <a:pt x="175930" y="15557"/>
                  </a:lnTo>
                  <a:lnTo>
                    <a:pt x="193890" y="19225"/>
                  </a:lnTo>
                  <a:lnTo>
                    <a:pt x="245240" y="18719"/>
                  </a:lnTo>
                  <a:lnTo>
                    <a:pt x="296463" y="18213"/>
                  </a:lnTo>
                  <a:lnTo>
                    <a:pt x="250046" y="16695"/>
                  </a:lnTo>
                  <a:lnTo>
                    <a:pt x="203755" y="15051"/>
                  </a:lnTo>
                  <a:lnTo>
                    <a:pt x="187060" y="12142"/>
                  </a:lnTo>
                  <a:lnTo>
                    <a:pt x="170365" y="9360"/>
                  </a:lnTo>
                  <a:lnTo>
                    <a:pt x="193763" y="6450"/>
                  </a:lnTo>
                  <a:lnTo>
                    <a:pt x="217161" y="3542"/>
                  </a:lnTo>
                  <a:lnTo>
                    <a:pt x="191739" y="4680"/>
                  </a:lnTo>
                  <a:lnTo>
                    <a:pt x="166317" y="5944"/>
                  </a:lnTo>
                  <a:lnTo>
                    <a:pt x="175930" y="3289"/>
                  </a:lnTo>
                  <a:lnTo>
                    <a:pt x="185669" y="633"/>
                  </a:lnTo>
                  <a:lnTo>
                    <a:pt x="170998" y="380"/>
                  </a:lnTo>
                  <a:lnTo>
                    <a:pt x="156452" y="0"/>
                  </a:lnTo>
                  <a:lnTo>
                    <a:pt x="160247" y="4047"/>
                  </a:lnTo>
                  <a:lnTo>
                    <a:pt x="164041" y="8095"/>
                  </a:lnTo>
                  <a:lnTo>
                    <a:pt x="145576" y="8980"/>
                  </a:lnTo>
                  <a:lnTo>
                    <a:pt x="127236" y="9739"/>
                  </a:lnTo>
                  <a:lnTo>
                    <a:pt x="136469" y="7209"/>
                  </a:lnTo>
                  <a:lnTo>
                    <a:pt x="145828" y="4680"/>
                  </a:lnTo>
                  <a:lnTo>
                    <a:pt x="109529" y="6450"/>
                  </a:lnTo>
                  <a:lnTo>
                    <a:pt x="73230" y="8221"/>
                  </a:lnTo>
                  <a:lnTo>
                    <a:pt x="55017" y="6577"/>
                  </a:lnTo>
                  <a:lnTo>
                    <a:pt x="36805" y="4933"/>
                  </a:lnTo>
                  <a:lnTo>
                    <a:pt x="46164" y="7968"/>
                  </a:lnTo>
                  <a:lnTo>
                    <a:pt x="55650" y="10877"/>
                  </a:lnTo>
                  <a:lnTo>
                    <a:pt x="34022" y="8980"/>
                  </a:lnTo>
                  <a:lnTo>
                    <a:pt x="12521" y="6956"/>
                  </a:lnTo>
                  <a:lnTo>
                    <a:pt x="6324" y="86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0712A576-D6F4-68E8-D18C-C51C741C8B3D}"/>
                </a:ext>
              </a:extLst>
            </p:cNvPr>
            <p:cNvSpPr/>
            <p:nvPr/>
          </p:nvSpPr>
          <p:spPr>
            <a:xfrm>
              <a:off x="9635018" y="6429386"/>
              <a:ext cx="26559" cy="4828"/>
            </a:xfrm>
            <a:custGeom>
              <a:avLst/>
              <a:gdLst>
                <a:gd name="connsiteX0" fmla="*/ 0 w 26559"/>
                <a:gd name="connsiteY0" fmla="*/ 2162 h 4828"/>
                <a:gd name="connsiteX1" fmla="*/ 13280 w 26559"/>
                <a:gd name="connsiteY1" fmla="*/ 12 h 4828"/>
                <a:gd name="connsiteX2" fmla="*/ 26560 w 26559"/>
                <a:gd name="connsiteY2" fmla="*/ 2668 h 4828"/>
                <a:gd name="connsiteX3" fmla="*/ 13153 w 26559"/>
                <a:gd name="connsiteY3" fmla="*/ 4818 h 4828"/>
                <a:gd name="connsiteX4" fmla="*/ 0 w 26559"/>
                <a:gd name="connsiteY4" fmla="*/ 2162 h 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28">
                  <a:moveTo>
                    <a:pt x="0" y="2162"/>
                  </a:moveTo>
                  <a:cubicBezTo>
                    <a:pt x="0" y="771"/>
                    <a:pt x="5944" y="-114"/>
                    <a:pt x="13280" y="12"/>
                  </a:cubicBezTo>
                  <a:cubicBezTo>
                    <a:pt x="20615" y="139"/>
                    <a:pt x="26560" y="1403"/>
                    <a:pt x="26560" y="2668"/>
                  </a:cubicBezTo>
                  <a:cubicBezTo>
                    <a:pt x="26560" y="3933"/>
                    <a:pt x="20489" y="4945"/>
                    <a:pt x="13153" y="4818"/>
                  </a:cubicBezTo>
                  <a:cubicBezTo>
                    <a:pt x="5944" y="4692"/>
                    <a:pt x="0" y="3427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FB7C055A-013C-492E-D20E-64A9E55964C9}"/>
                </a:ext>
              </a:extLst>
            </p:cNvPr>
            <p:cNvSpPr/>
            <p:nvPr/>
          </p:nvSpPr>
          <p:spPr>
            <a:xfrm>
              <a:off x="9594798" y="6446416"/>
              <a:ext cx="48240" cy="4286"/>
            </a:xfrm>
            <a:custGeom>
              <a:avLst/>
              <a:gdLst>
                <a:gd name="connsiteX0" fmla="*/ 0 w 48240"/>
                <a:gd name="connsiteY0" fmla="*/ 309 h 4286"/>
                <a:gd name="connsiteX1" fmla="*/ 20489 w 48240"/>
                <a:gd name="connsiteY1" fmla="*/ 3218 h 4286"/>
                <a:gd name="connsiteX2" fmla="*/ 47429 w 48240"/>
                <a:gd name="connsiteY2" fmla="*/ 3977 h 4286"/>
                <a:gd name="connsiteX3" fmla="*/ 27066 w 48240"/>
                <a:gd name="connsiteY3" fmla="*/ 1068 h 4286"/>
                <a:gd name="connsiteX4" fmla="*/ 0 w 48240"/>
                <a:gd name="connsiteY4" fmla="*/ 309 h 4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40" h="4286">
                  <a:moveTo>
                    <a:pt x="0" y="309"/>
                  </a:moveTo>
                  <a:cubicBezTo>
                    <a:pt x="0" y="309"/>
                    <a:pt x="9107" y="2206"/>
                    <a:pt x="20489" y="3218"/>
                  </a:cubicBezTo>
                  <a:cubicBezTo>
                    <a:pt x="31619" y="4230"/>
                    <a:pt x="43888" y="4610"/>
                    <a:pt x="47429" y="3977"/>
                  </a:cubicBezTo>
                  <a:cubicBezTo>
                    <a:pt x="51097" y="3344"/>
                    <a:pt x="41991" y="2080"/>
                    <a:pt x="27066" y="1068"/>
                  </a:cubicBezTo>
                  <a:cubicBezTo>
                    <a:pt x="12142" y="56"/>
                    <a:pt x="127" y="-323"/>
                    <a:pt x="0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1A0FE00B-99D6-BD6C-0889-F55C99016503}"/>
                </a:ext>
              </a:extLst>
            </p:cNvPr>
            <p:cNvSpPr/>
            <p:nvPr/>
          </p:nvSpPr>
          <p:spPr>
            <a:xfrm>
              <a:off x="9607699" y="6455326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9ABDD372-A2AA-91DF-B2A0-18E7C7182103}"/>
                </a:ext>
              </a:extLst>
            </p:cNvPr>
            <p:cNvSpPr/>
            <p:nvPr/>
          </p:nvSpPr>
          <p:spPr>
            <a:xfrm>
              <a:off x="9634512" y="6453302"/>
              <a:ext cx="13154" cy="2529"/>
            </a:xfrm>
            <a:custGeom>
              <a:avLst/>
              <a:gdLst>
                <a:gd name="connsiteX0" fmla="*/ 0 w 13154"/>
                <a:gd name="connsiteY0" fmla="*/ 1139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52C2DECF-7B7C-FBA5-EEAB-D1D0934F5EF5}"/>
                </a:ext>
              </a:extLst>
            </p:cNvPr>
            <p:cNvSpPr/>
            <p:nvPr/>
          </p:nvSpPr>
          <p:spPr>
            <a:xfrm>
              <a:off x="9777431" y="6460259"/>
              <a:ext cx="56788" cy="12142"/>
            </a:xfrm>
            <a:custGeom>
              <a:avLst/>
              <a:gdLst>
                <a:gd name="connsiteX0" fmla="*/ 1897 w 56788"/>
                <a:gd name="connsiteY0" fmla="*/ 5438 h 12142"/>
                <a:gd name="connsiteX1" fmla="*/ 3542 w 56788"/>
                <a:gd name="connsiteY1" fmla="*/ 10877 h 12142"/>
                <a:gd name="connsiteX2" fmla="*/ 30228 w 56788"/>
                <a:gd name="connsiteY2" fmla="*/ 11510 h 12142"/>
                <a:gd name="connsiteX3" fmla="*/ 56789 w 56788"/>
                <a:gd name="connsiteY3" fmla="*/ 12142 h 12142"/>
                <a:gd name="connsiteX4" fmla="*/ 40094 w 56788"/>
                <a:gd name="connsiteY4" fmla="*/ 10751 h 12142"/>
                <a:gd name="connsiteX5" fmla="*/ 23399 w 56788"/>
                <a:gd name="connsiteY5" fmla="*/ 9359 h 12142"/>
                <a:gd name="connsiteX6" fmla="*/ 28711 w 56788"/>
                <a:gd name="connsiteY6" fmla="*/ 7842 h 12142"/>
                <a:gd name="connsiteX7" fmla="*/ 17075 w 56788"/>
                <a:gd name="connsiteY7" fmla="*/ 3162 h 12142"/>
                <a:gd name="connsiteX8" fmla="*/ 0 w 56788"/>
                <a:gd name="connsiteY8" fmla="*/ 0 h 12142"/>
                <a:gd name="connsiteX9" fmla="*/ 1771 w 56788"/>
                <a:gd name="connsiteY9" fmla="*/ 5438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88" h="12142">
                  <a:moveTo>
                    <a:pt x="1897" y="5438"/>
                  </a:moveTo>
                  <a:lnTo>
                    <a:pt x="3542" y="10877"/>
                  </a:lnTo>
                  <a:lnTo>
                    <a:pt x="30228" y="11510"/>
                  </a:lnTo>
                  <a:lnTo>
                    <a:pt x="56789" y="12142"/>
                  </a:lnTo>
                  <a:lnTo>
                    <a:pt x="40094" y="10751"/>
                  </a:lnTo>
                  <a:lnTo>
                    <a:pt x="23399" y="9359"/>
                  </a:lnTo>
                  <a:lnTo>
                    <a:pt x="28711" y="7842"/>
                  </a:lnTo>
                  <a:cubicBezTo>
                    <a:pt x="31619" y="6956"/>
                    <a:pt x="26434" y="4933"/>
                    <a:pt x="17075" y="3162"/>
                  </a:cubicBezTo>
                  <a:lnTo>
                    <a:pt x="0" y="0"/>
                  </a:lnTo>
                  <a:lnTo>
                    <a:pt x="1771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D3CF54B-CAB7-CE88-B4DC-FC9D544EA9A0}"/>
                </a:ext>
              </a:extLst>
            </p:cNvPr>
            <p:cNvSpPr/>
            <p:nvPr/>
          </p:nvSpPr>
          <p:spPr>
            <a:xfrm>
              <a:off x="9644504" y="6440023"/>
              <a:ext cx="142539" cy="6070"/>
            </a:xfrm>
            <a:custGeom>
              <a:avLst/>
              <a:gdLst>
                <a:gd name="connsiteX0" fmla="*/ 19604 w 142539"/>
                <a:gd name="connsiteY0" fmla="*/ 1518 h 6070"/>
                <a:gd name="connsiteX1" fmla="*/ 0 w 142539"/>
                <a:gd name="connsiteY1" fmla="*/ 3162 h 6070"/>
                <a:gd name="connsiteX2" fmla="*/ 11636 w 142539"/>
                <a:gd name="connsiteY2" fmla="*/ 4553 h 6070"/>
                <a:gd name="connsiteX3" fmla="*/ 23271 w 142539"/>
                <a:gd name="connsiteY3" fmla="*/ 6071 h 6070"/>
                <a:gd name="connsiteX4" fmla="*/ 82969 w 142539"/>
                <a:gd name="connsiteY4" fmla="*/ 5565 h 6070"/>
                <a:gd name="connsiteX5" fmla="*/ 142539 w 142539"/>
                <a:gd name="connsiteY5" fmla="*/ 5059 h 6070"/>
                <a:gd name="connsiteX6" fmla="*/ 90937 w 142539"/>
                <a:gd name="connsiteY6" fmla="*/ 2529 h 6070"/>
                <a:gd name="connsiteX7" fmla="*/ 39208 w 142539"/>
                <a:gd name="connsiteY7" fmla="*/ 0 h 6070"/>
                <a:gd name="connsiteX8" fmla="*/ 19604 w 142539"/>
                <a:gd name="connsiteY8" fmla="*/ 1518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539" h="6070">
                  <a:moveTo>
                    <a:pt x="19604" y="1518"/>
                  </a:moveTo>
                  <a:lnTo>
                    <a:pt x="0" y="3162"/>
                  </a:lnTo>
                  <a:lnTo>
                    <a:pt x="11636" y="4553"/>
                  </a:lnTo>
                  <a:lnTo>
                    <a:pt x="23271" y="6071"/>
                  </a:lnTo>
                  <a:lnTo>
                    <a:pt x="82969" y="5565"/>
                  </a:lnTo>
                  <a:lnTo>
                    <a:pt x="142539" y="5059"/>
                  </a:lnTo>
                  <a:lnTo>
                    <a:pt x="90937" y="2529"/>
                  </a:lnTo>
                  <a:lnTo>
                    <a:pt x="39208" y="0"/>
                  </a:lnTo>
                  <a:lnTo>
                    <a:pt x="1960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4DEDEE34-DC1A-1320-1B18-AA5BB5738F77}"/>
                </a:ext>
              </a:extLst>
            </p:cNvPr>
            <p:cNvSpPr/>
            <p:nvPr/>
          </p:nvSpPr>
          <p:spPr>
            <a:xfrm>
              <a:off x="9674479" y="6442046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703 w 13279"/>
                <a:gd name="connsiteY1" fmla="*/ 0 h 2529"/>
                <a:gd name="connsiteX2" fmla="*/ 13280 w 13279"/>
                <a:gd name="connsiteY2" fmla="*/ 1391 h 2529"/>
                <a:gd name="connsiteX3" fmla="*/ 6703 w 13279"/>
                <a:gd name="connsiteY3" fmla="*/ 2530 h 2529"/>
                <a:gd name="connsiteX4" fmla="*/ 126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506"/>
                    <a:pt x="3035" y="0"/>
                    <a:pt x="6703" y="0"/>
                  </a:cubicBezTo>
                  <a:cubicBezTo>
                    <a:pt x="10370" y="0"/>
                    <a:pt x="13280" y="633"/>
                    <a:pt x="13280" y="1391"/>
                  </a:cubicBezTo>
                  <a:cubicBezTo>
                    <a:pt x="13280" y="2024"/>
                    <a:pt x="10370" y="2530"/>
                    <a:pt x="6703" y="2530"/>
                  </a:cubicBezTo>
                  <a:cubicBezTo>
                    <a:pt x="3035" y="2530"/>
                    <a:pt x="0" y="1897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2E46BDDB-8299-68BD-71B0-5F7ABDBCAB04}"/>
                </a:ext>
              </a:extLst>
            </p:cNvPr>
            <p:cNvSpPr/>
            <p:nvPr/>
          </p:nvSpPr>
          <p:spPr>
            <a:xfrm>
              <a:off x="9660693" y="6466057"/>
              <a:ext cx="13279" cy="2422"/>
            </a:xfrm>
            <a:custGeom>
              <a:avLst/>
              <a:gdLst>
                <a:gd name="connsiteX0" fmla="*/ 0 w 13279"/>
                <a:gd name="connsiteY0" fmla="*/ 1032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704 w 13279"/>
                <a:gd name="connsiteY3" fmla="*/ 20 h 2422"/>
                <a:gd name="connsiteX4" fmla="*/ 127 w 13279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2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1510CEE4-1112-023F-F163-209413ABC905}"/>
                </a:ext>
              </a:extLst>
            </p:cNvPr>
            <p:cNvSpPr/>
            <p:nvPr/>
          </p:nvSpPr>
          <p:spPr>
            <a:xfrm>
              <a:off x="9661957" y="6405621"/>
              <a:ext cx="13280" cy="2422"/>
            </a:xfrm>
            <a:custGeom>
              <a:avLst/>
              <a:gdLst>
                <a:gd name="connsiteX0" fmla="*/ 0 w 13280"/>
                <a:gd name="connsiteY0" fmla="*/ 1012 h 2422"/>
                <a:gd name="connsiteX1" fmla="*/ 6577 w 13280"/>
                <a:gd name="connsiteY1" fmla="*/ 2403 h 2422"/>
                <a:gd name="connsiteX2" fmla="*/ 13281 w 13280"/>
                <a:gd name="connsiteY2" fmla="*/ 1391 h 2422"/>
                <a:gd name="connsiteX3" fmla="*/ 6704 w 13280"/>
                <a:gd name="connsiteY3" fmla="*/ 0 h 2422"/>
                <a:gd name="connsiteX4" fmla="*/ 127 w 13280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529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5C8A218-3AC7-2E9A-FEF5-FE077028338F}"/>
                </a:ext>
              </a:extLst>
            </p:cNvPr>
            <p:cNvSpPr/>
            <p:nvPr/>
          </p:nvSpPr>
          <p:spPr>
            <a:xfrm>
              <a:off x="9918960" y="6445840"/>
              <a:ext cx="30481" cy="5817"/>
            </a:xfrm>
            <a:custGeom>
              <a:avLst/>
              <a:gdLst>
                <a:gd name="connsiteX0" fmla="*/ 0 w 30481"/>
                <a:gd name="connsiteY0" fmla="*/ 1012 h 5817"/>
                <a:gd name="connsiteX1" fmla="*/ 15177 w 30481"/>
                <a:gd name="connsiteY1" fmla="*/ 3920 h 5817"/>
                <a:gd name="connsiteX2" fmla="*/ 30481 w 30481"/>
                <a:gd name="connsiteY2" fmla="*/ 5818 h 5817"/>
                <a:gd name="connsiteX3" fmla="*/ 21122 w 30481"/>
                <a:gd name="connsiteY3" fmla="*/ 2909 h 5817"/>
                <a:gd name="connsiteX4" fmla="*/ 5818 w 30481"/>
                <a:gd name="connsiteY4" fmla="*/ 0 h 5817"/>
                <a:gd name="connsiteX5" fmla="*/ 0 w 30481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817">
                  <a:moveTo>
                    <a:pt x="0" y="1012"/>
                  </a:moveTo>
                  <a:cubicBezTo>
                    <a:pt x="0" y="1012"/>
                    <a:pt x="6830" y="2909"/>
                    <a:pt x="15177" y="3920"/>
                  </a:cubicBezTo>
                  <a:lnTo>
                    <a:pt x="30481" y="5818"/>
                  </a:lnTo>
                  <a:lnTo>
                    <a:pt x="21122" y="2909"/>
                  </a:lnTo>
                  <a:cubicBezTo>
                    <a:pt x="15936" y="1391"/>
                    <a:pt x="8980" y="0"/>
                    <a:pt x="5818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864866D8-80E3-C924-8424-48FA8DC13062}"/>
                </a:ext>
              </a:extLst>
            </p:cNvPr>
            <p:cNvSpPr/>
            <p:nvPr/>
          </p:nvSpPr>
          <p:spPr>
            <a:xfrm>
              <a:off x="9674226" y="6449508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D4134D62-8E92-B852-8056-208DF7DE4C76}"/>
                </a:ext>
              </a:extLst>
            </p:cNvPr>
            <p:cNvSpPr/>
            <p:nvPr/>
          </p:nvSpPr>
          <p:spPr>
            <a:xfrm>
              <a:off x="9632236" y="6403218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1 w 35286"/>
                <a:gd name="connsiteY2" fmla="*/ 3162 h 3541"/>
                <a:gd name="connsiteX3" fmla="*/ 35287 w 35286"/>
                <a:gd name="connsiteY3" fmla="*/ 3541 h 3541"/>
                <a:gd name="connsiteX4" fmla="*/ 26434 w 35286"/>
                <a:gd name="connsiteY4" fmla="*/ 1770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541"/>
                  </a:lnTo>
                  <a:lnTo>
                    <a:pt x="26434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D842BD88-3DEE-3388-202E-43F82CED1D26}"/>
                </a:ext>
              </a:extLst>
            </p:cNvPr>
            <p:cNvSpPr/>
            <p:nvPr/>
          </p:nvSpPr>
          <p:spPr>
            <a:xfrm>
              <a:off x="10170523" y="6460005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2403 h 2403"/>
                <a:gd name="connsiteX2" fmla="*/ 13280 w 13279"/>
                <a:gd name="connsiteY2" fmla="*/ 1139 h 2403"/>
                <a:gd name="connsiteX3" fmla="*/ 6704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4D519D1B-2035-56EE-EEC3-C3C680099186}"/>
                </a:ext>
              </a:extLst>
            </p:cNvPr>
            <p:cNvSpPr/>
            <p:nvPr/>
          </p:nvSpPr>
          <p:spPr>
            <a:xfrm>
              <a:off x="9700534" y="6458614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853 w 17832"/>
                <a:gd name="connsiteY2" fmla="*/ 5059 h 6450"/>
                <a:gd name="connsiteX3" fmla="*/ 17833 w 17832"/>
                <a:gd name="connsiteY3" fmla="*/ 3668 h 6450"/>
                <a:gd name="connsiteX4" fmla="*/ 8979 w 17832"/>
                <a:gd name="connsiteY4" fmla="*/ 1771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668"/>
                  </a:lnTo>
                  <a:lnTo>
                    <a:pt x="8979" y="1771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3D6597A4-4264-C584-F4BE-3E671E7604A2}"/>
                </a:ext>
              </a:extLst>
            </p:cNvPr>
            <p:cNvSpPr/>
            <p:nvPr/>
          </p:nvSpPr>
          <p:spPr>
            <a:xfrm>
              <a:off x="10183803" y="6455073"/>
              <a:ext cx="13406" cy="2403"/>
            </a:xfrm>
            <a:custGeom>
              <a:avLst/>
              <a:gdLst>
                <a:gd name="connsiteX0" fmla="*/ 0 w 13406"/>
                <a:gd name="connsiteY0" fmla="*/ 1264 h 2403"/>
                <a:gd name="connsiteX1" fmla="*/ 6704 w 13406"/>
                <a:gd name="connsiteY1" fmla="*/ 2403 h 2403"/>
                <a:gd name="connsiteX2" fmla="*/ 13407 w 13406"/>
                <a:gd name="connsiteY2" fmla="*/ 1138 h 2403"/>
                <a:gd name="connsiteX3" fmla="*/ 6704 w 13406"/>
                <a:gd name="connsiteY3" fmla="*/ 0 h 2403"/>
                <a:gd name="connsiteX4" fmla="*/ 0 w 1340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138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E0B13E7-8625-05DE-6E94-1CE9F4F3A4B4}"/>
                </a:ext>
              </a:extLst>
            </p:cNvPr>
            <p:cNvSpPr/>
            <p:nvPr/>
          </p:nvSpPr>
          <p:spPr>
            <a:xfrm>
              <a:off x="9713940" y="6455073"/>
              <a:ext cx="13279" cy="2422"/>
            </a:xfrm>
            <a:custGeom>
              <a:avLst/>
              <a:gdLst>
                <a:gd name="connsiteX0" fmla="*/ 0 w 13279"/>
                <a:gd name="connsiteY0" fmla="*/ 1011 h 2422"/>
                <a:gd name="connsiteX1" fmla="*/ 6576 w 13279"/>
                <a:gd name="connsiteY1" fmla="*/ 2403 h 2422"/>
                <a:gd name="connsiteX2" fmla="*/ 13280 w 13279"/>
                <a:gd name="connsiteY2" fmla="*/ 1264 h 2422"/>
                <a:gd name="connsiteX3" fmla="*/ 6703 w 13279"/>
                <a:gd name="connsiteY3" fmla="*/ 0 h 2422"/>
                <a:gd name="connsiteX4" fmla="*/ 0 w 13279"/>
                <a:gd name="connsiteY4" fmla="*/ 1138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1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118" y="2530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162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6732F38-4B0B-28EB-DD01-D74956839923}"/>
                </a:ext>
              </a:extLst>
            </p:cNvPr>
            <p:cNvSpPr/>
            <p:nvPr/>
          </p:nvSpPr>
          <p:spPr>
            <a:xfrm>
              <a:off x="9715815" y="6404671"/>
              <a:ext cx="38723" cy="7147"/>
            </a:xfrm>
            <a:custGeom>
              <a:avLst/>
              <a:gdLst>
                <a:gd name="connsiteX0" fmla="*/ 148 w 38723"/>
                <a:gd name="connsiteY0" fmla="*/ 65 h 7147"/>
                <a:gd name="connsiteX1" fmla="*/ 7863 w 38723"/>
                <a:gd name="connsiteY1" fmla="*/ 3733 h 7147"/>
                <a:gd name="connsiteX2" fmla="*/ 26582 w 38723"/>
                <a:gd name="connsiteY2" fmla="*/ 7147 h 7147"/>
                <a:gd name="connsiteX3" fmla="*/ 38724 w 38723"/>
                <a:gd name="connsiteY3" fmla="*/ 5250 h 7147"/>
                <a:gd name="connsiteX4" fmla="*/ 18867 w 38723"/>
                <a:gd name="connsiteY4" fmla="*/ 1329 h 7147"/>
                <a:gd name="connsiteX5" fmla="*/ 22 w 38723"/>
                <a:gd name="connsiteY5" fmla="*/ 65 h 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23" h="7147">
                  <a:moveTo>
                    <a:pt x="148" y="65"/>
                  </a:moveTo>
                  <a:cubicBezTo>
                    <a:pt x="148" y="65"/>
                    <a:pt x="4195" y="2088"/>
                    <a:pt x="7863" y="3733"/>
                  </a:cubicBezTo>
                  <a:cubicBezTo>
                    <a:pt x="11405" y="5503"/>
                    <a:pt x="19879" y="7021"/>
                    <a:pt x="26582" y="7147"/>
                  </a:cubicBezTo>
                  <a:cubicBezTo>
                    <a:pt x="33285" y="7147"/>
                    <a:pt x="38724" y="6388"/>
                    <a:pt x="38724" y="5250"/>
                  </a:cubicBezTo>
                  <a:cubicBezTo>
                    <a:pt x="38724" y="4112"/>
                    <a:pt x="29871" y="2341"/>
                    <a:pt x="18867" y="1329"/>
                  </a:cubicBezTo>
                  <a:cubicBezTo>
                    <a:pt x="7990" y="317"/>
                    <a:pt x="-484" y="-189"/>
                    <a:pt x="22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0FC3016-C387-0BCD-7F57-E4ED7CB98E04}"/>
                </a:ext>
              </a:extLst>
            </p:cNvPr>
            <p:cNvSpPr/>
            <p:nvPr/>
          </p:nvSpPr>
          <p:spPr>
            <a:xfrm>
              <a:off x="9727094" y="6467468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7E9AE191-28BE-FFE7-0A8A-76C4DC81552E}"/>
                </a:ext>
              </a:extLst>
            </p:cNvPr>
            <p:cNvSpPr/>
            <p:nvPr/>
          </p:nvSpPr>
          <p:spPr>
            <a:xfrm>
              <a:off x="9753528" y="6462029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979 w 17832"/>
                <a:gd name="connsiteY2" fmla="*/ 5059 h 6450"/>
                <a:gd name="connsiteX3" fmla="*/ 17833 w 17832"/>
                <a:gd name="connsiteY3" fmla="*/ 3541 h 6450"/>
                <a:gd name="connsiteX4" fmla="*/ 8979 w 17832"/>
                <a:gd name="connsiteY4" fmla="*/ 1771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979" y="5059"/>
                  </a:lnTo>
                  <a:lnTo>
                    <a:pt x="17833" y="3541"/>
                  </a:lnTo>
                  <a:lnTo>
                    <a:pt x="8979" y="1771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24E56164-7776-495E-D4EC-DE239F2B980D}"/>
                </a:ext>
              </a:extLst>
            </p:cNvPr>
            <p:cNvSpPr/>
            <p:nvPr/>
          </p:nvSpPr>
          <p:spPr>
            <a:xfrm>
              <a:off x="9754160" y="6426616"/>
              <a:ext cx="26559" cy="7841"/>
            </a:xfrm>
            <a:custGeom>
              <a:avLst/>
              <a:gdLst>
                <a:gd name="connsiteX0" fmla="*/ 127 w 26559"/>
                <a:gd name="connsiteY0" fmla="*/ 3541 h 7841"/>
                <a:gd name="connsiteX1" fmla="*/ 13280 w 26559"/>
                <a:gd name="connsiteY1" fmla="*/ 6198 h 7841"/>
                <a:gd name="connsiteX2" fmla="*/ 26433 w 26559"/>
                <a:gd name="connsiteY2" fmla="*/ 7842 h 7841"/>
                <a:gd name="connsiteX3" fmla="*/ 26433 w 26559"/>
                <a:gd name="connsiteY3" fmla="*/ 3921 h 7841"/>
                <a:gd name="connsiteX4" fmla="*/ 26560 w 26559"/>
                <a:gd name="connsiteY4" fmla="*/ 0 h 7841"/>
                <a:gd name="connsiteX5" fmla="*/ 13280 w 26559"/>
                <a:gd name="connsiteY5" fmla="*/ 1265 h 7841"/>
                <a:gd name="connsiteX6" fmla="*/ 0 w 26559"/>
                <a:gd name="connsiteY6" fmla="*/ 3415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841">
                  <a:moveTo>
                    <a:pt x="127" y="3541"/>
                  </a:moveTo>
                  <a:cubicBezTo>
                    <a:pt x="127" y="3541"/>
                    <a:pt x="6071" y="5186"/>
                    <a:pt x="13280" y="6198"/>
                  </a:cubicBezTo>
                  <a:lnTo>
                    <a:pt x="26433" y="7842"/>
                  </a:lnTo>
                  <a:lnTo>
                    <a:pt x="26433" y="3921"/>
                  </a:lnTo>
                  <a:cubicBezTo>
                    <a:pt x="26433" y="3921"/>
                    <a:pt x="26560" y="0"/>
                    <a:pt x="26560" y="0"/>
                  </a:cubicBezTo>
                  <a:lnTo>
                    <a:pt x="13280" y="1265"/>
                  </a:lnTo>
                  <a:cubicBezTo>
                    <a:pt x="6071" y="2024"/>
                    <a:pt x="0" y="2909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D4CABF2-AD8D-AFBA-531B-F10B344DF876}"/>
                </a:ext>
              </a:extLst>
            </p:cNvPr>
            <p:cNvSpPr/>
            <p:nvPr/>
          </p:nvSpPr>
          <p:spPr>
            <a:xfrm>
              <a:off x="9681814" y="6419786"/>
              <a:ext cx="13280" cy="2529"/>
            </a:xfrm>
            <a:custGeom>
              <a:avLst/>
              <a:gdLst>
                <a:gd name="connsiteX0" fmla="*/ 127 w 13280"/>
                <a:gd name="connsiteY0" fmla="*/ 1138 h 2529"/>
                <a:gd name="connsiteX1" fmla="*/ 6704 w 13280"/>
                <a:gd name="connsiteY1" fmla="*/ 2529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0 w 13280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127" y="1138"/>
                  </a:moveTo>
                  <a:cubicBezTo>
                    <a:pt x="127" y="1770"/>
                    <a:pt x="3162" y="2403"/>
                    <a:pt x="6704" y="2529"/>
                  </a:cubicBezTo>
                  <a:cubicBezTo>
                    <a:pt x="10371" y="2529"/>
                    <a:pt x="13281" y="2150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E1DB2C0-AA54-BAC4-1363-15C9C4F9626D}"/>
                </a:ext>
              </a:extLst>
            </p:cNvPr>
            <p:cNvSpPr/>
            <p:nvPr/>
          </p:nvSpPr>
          <p:spPr>
            <a:xfrm>
              <a:off x="9766934" y="6458362"/>
              <a:ext cx="13279" cy="2403"/>
            </a:xfrm>
            <a:custGeom>
              <a:avLst/>
              <a:gdLst>
                <a:gd name="connsiteX0" fmla="*/ 126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138"/>
                  </a:moveTo>
                  <a:cubicBezTo>
                    <a:pt x="126" y="1770"/>
                    <a:pt x="3162" y="2403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E090CB25-1E41-A5CD-D56A-0C3A044097C4}"/>
                </a:ext>
              </a:extLst>
            </p:cNvPr>
            <p:cNvSpPr/>
            <p:nvPr/>
          </p:nvSpPr>
          <p:spPr>
            <a:xfrm>
              <a:off x="9760357" y="6446473"/>
              <a:ext cx="124200" cy="19740"/>
            </a:xfrm>
            <a:custGeom>
              <a:avLst/>
              <a:gdLst>
                <a:gd name="connsiteX0" fmla="*/ 36931 w 124200"/>
                <a:gd name="connsiteY0" fmla="*/ 6198 h 19740"/>
                <a:gd name="connsiteX1" fmla="*/ 0 w 124200"/>
                <a:gd name="connsiteY1" fmla="*/ 9486 h 19740"/>
                <a:gd name="connsiteX2" fmla="*/ 31746 w 124200"/>
                <a:gd name="connsiteY2" fmla="*/ 8474 h 19740"/>
                <a:gd name="connsiteX3" fmla="*/ 63365 w 124200"/>
                <a:gd name="connsiteY3" fmla="*/ 7336 h 19740"/>
                <a:gd name="connsiteX4" fmla="*/ 54638 w 124200"/>
                <a:gd name="connsiteY4" fmla="*/ 13533 h 19740"/>
                <a:gd name="connsiteX5" fmla="*/ 45785 w 124200"/>
                <a:gd name="connsiteY5" fmla="*/ 19731 h 19740"/>
                <a:gd name="connsiteX6" fmla="*/ 53626 w 124200"/>
                <a:gd name="connsiteY6" fmla="*/ 19731 h 19740"/>
                <a:gd name="connsiteX7" fmla="*/ 78163 w 124200"/>
                <a:gd name="connsiteY7" fmla="*/ 17201 h 19740"/>
                <a:gd name="connsiteX8" fmla="*/ 94858 w 124200"/>
                <a:gd name="connsiteY8" fmla="*/ 14418 h 19740"/>
                <a:gd name="connsiteX9" fmla="*/ 88787 w 124200"/>
                <a:gd name="connsiteY9" fmla="*/ 11004 h 19740"/>
                <a:gd name="connsiteX10" fmla="*/ 82716 w 124200"/>
                <a:gd name="connsiteY10" fmla="*/ 7589 h 19740"/>
                <a:gd name="connsiteX11" fmla="*/ 96756 w 124200"/>
                <a:gd name="connsiteY11" fmla="*/ 9360 h 19740"/>
                <a:gd name="connsiteX12" fmla="*/ 110794 w 124200"/>
                <a:gd name="connsiteY12" fmla="*/ 11130 h 19740"/>
                <a:gd name="connsiteX13" fmla="*/ 117497 w 124200"/>
                <a:gd name="connsiteY13" fmla="*/ 9233 h 19740"/>
                <a:gd name="connsiteX14" fmla="*/ 124201 w 124200"/>
                <a:gd name="connsiteY14" fmla="*/ 7336 h 19740"/>
                <a:gd name="connsiteX15" fmla="*/ 112059 w 124200"/>
                <a:gd name="connsiteY15" fmla="*/ 3668 h 19740"/>
                <a:gd name="connsiteX16" fmla="*/ 99917 w 124200"/>
                <a:gd name="connsiteY16" fmla="*/ 0 h 19740"/>
                <a:gd name="connsiteX17" fmla="*/ 99664 w 124200"/>
                <a:gd name="connsiteY17" fmla="*/ 3162 h 19740"/>
                <a:gd name="connsiteX18" fmla="*/ 99411 w 124200"/>
                <a:gd name="connsiteY18" fmla="*/ 6324 h 19740"/>
                <a:gd name="connsiteX19" fmla="*/ 86511 w 124200"/>
                <a:gd name="connsiteY19" fmla="*/ 4680 h 19740"/>
                <a:gd name="connsiteX20" fmla="*/ 73610 w 124200"/>
                <a:gd name="connsiteY20" fmla="*/ 3036 h 19740"/>
                <a:gd name="connsiteX21" fmla="*/ 36805 w 124200"/>
                <a:gd name="connsiteY21" fmla="*/ 6324 h 1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200" h="19740">
                  <a:moveTo>
                    <a:pt x="36931" y="6198"/>
                  </a:moveTo>
                  <a:lnTo>
                    <a:pt x="0" y="9486"/>
                  </a:lnTo>
                  <a:lnTo>
                    <a:pt x="31746" y="8474"/>
                  </a:lnTo>
                  <a:lnTo>
                    <a:pt x="63365" y="7336"/>
                  </a:lnTo>
                  <a:lnTo>
                    <a:pt x="54638" y="13533"/>
                  </a:lnTo>
                  <a:lnTo>
                    <a:pt x="45785" y="19731"/>
                  </a:lnTo>
                  <a:lnTo>
                    <a:pt x="53626" y="19731"/>
                  </a:lnTo>
                  <a:cubicBezTo>
                    <a:pt x="57927" y="19857"/>
                    <a:pt x="68930" y="18719"/>
                    <a:pt x="78163" y="17201"/>
                  </a:cubicBezTo>
                  <a:lnTo>
                    <a:pt x="94858" y="14418"/>
                  </a:lnTo>
                  <a:lnTo>
                    <a:pt x="88787" y="11004"/>
                  </a:lnTo>
                  <a:lnTo>
                    <a:pt x="82716" y="7589"/>
                  </a:lnTo>
                  <a:lnTo>
                    <a:pt x="96756" y="9360"/>
                  </a:lnTo>
                  <a:lnTo>
                    <a:pt x="110794" y="11130"/>
                  </a:lnTo>
                  <a:lnTo>
                    <a:pt x="117497" y="9233"/>
                  </a:lnTo>
                  <a:lnTo>
                    <a:pt x="124201" y="7336"/>
                  </a:lnTo>
                  <a:lnTo>
                    <a:pt x="112059" y="3668"/>
                  </a:lnTo>
                  <a:lnTo>
                    <a:pt x="99917" y="0"/>
                  </a:lnTo>
                  <a:lnTo>
                    <a:pt x="99664" y="3162"/>
                  </a:lnTo>
                  <a:lnTo>
                    <a:pt x="99411" y="6324"/>
                  </a:lnTo>
                  <a:lnTo>
                    <a:pt x="86511" y="4680"/>
                  </a:lnTo>
                  <a:lnTo>
                    <a:pt x="73610" y="3036"/>
                  </a:lnTo>
                  <a:lnTo>
                    <a:pt x="36805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87DF3B8D-A4E2-544F-825F-0AECDB7A9F61}"/>
                </a:ext>
              </a:extLst>
            </p:cNvPr>
            <p:cNvSpPr/>
            <p:nvPr/>
          </p:nvSpPr>
          <p:spPr>
            <a:xfrm>
              <a:off x="9767060" y="6448623"/>
              <a:ext cx="13280" cy="2403"/>
            </a:xfrm>
            <a:custGeom>
              <a:avLst/>
              <a:gdLst>
                <a:gd name="connsiteX0" fmla="*/ 127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138"/>
                  </a:moveTo>
                  <a:cubicBezTo>
                    <a:pt x="127" y="1771"/>
                    <a:pt x="3162" y="2403"/>
                    <a:pt x="6704" y="2403"/>
                  </a:cubicBezTo>
                  <a:cubicBezTo>
                    <a:pt x="10371" y="2403"/>
                    <a:pt x="13281" y="2023"/>
                    <a:pt x="13281" y="1264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2E9C6B95-A210-308C-919A-38C524E8FF17}"/>
                </a:ext>
              </a:extLst>
            </p:cNvPr>
            <p:cNvSpPr/>
            <p:nvPr/>
          </p:nvSpPr>
          <p:spPr>
            <a:xfrm>
              <a:off x="9767566" y="6418774"/>
              <a:ext cx="17706" cy="6450"/>
            </a:xfrm>
            <a:custGeom>
              <a:avLst/>
              <a:gdLst>
                <a:gd name="connsiteX0" fmla="*/ 127 w 17706"/>
                <a:gd name="connsiteY0" fmla="*/ 3162 h 6450"/>
                <a:gd name="connsiteX1" fmla="*/ 0 w 17706"/>
                <a:gd name="connsiteY1" fmla="*/ 6450 h 6450"/>
                <a:gd name="connsiteX2" fmla="*/ 8854 w 17706"/>
                <a:gd name="connsiteY2" fmla="*/ 4933 h 6450"/>
                <a:gd name="connsiteX3" fmla="*/ 17706 w 17706"/>
                <a:gd name="connsiteY3" fmla="*/ 3415 h 6450"/>
                <a:gd name="connsiteX4" fmla="*/ 8979 w 17706"/>
                <a:gd name="connsiteY4" fmla="*/ 1644 h 6450"/>
                <a:gd name="connsiteX5" fmla="*/ 127 w 17706"/>
                <a:gd name="connsiteY5" fmla="*/ 0 h 6450"/>
                <a:gd name="connsiteX6" fmla="*/ 127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127" y="3162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6" y="3415"/>
                  </a:lnTo>
                  <a:lnTo>
                    <a:pt x="8979" y="1644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26CCE5C4-0D53-BE85-62AB-71C316734C60}"/>
                </a:ext>
              </a:extLst>
            </p:cNvPr>
            <p:cNvSpPr/>
            <p:nvPr/>
          </p:nvSpPr>
          <p:spPr>
            <a:xfrm>
              <a:off x="9767820" y="6410680"/>
              <a:ext cx="64882" cy="4806"/>
            </a:xfrm>
            <a:custGeom>
              <a:avLst/>
              <a:gdLst>
                <a:gd name="connsiteX0" fmla="*/ 0 w 64882"/>
                <a:gd name="connsiteY0" fmla="*/ 379 h 4806"/>
                <a:gd name="connsiteX1" fmla="*/ 6450 w 64882"/>
                <a:gd name="connsiteY1" fmla="*/ 1391 h 4806"/>
                <a:gd name="connsiteX2" fmla="*/ 22007 w 64882"/>
                <a:gd name="connsiteY2" fmla="*/ 2909 h 4806"/>
                <a:gd name="connsiteX3" fmla="*/ 44140 w 64882"/>
                <a:gd name="connsiteY3" fmla="*/ 4806 h 4806"/>
                <a:gd name="connsiteX4" fmla="*/ 54512 w 64882"/>
                <a:gd name="connsiteY4" fmla="*/ 3035 h 4806"/>
                <a:gd name="connsiteX5" fmla="*/ 64882 w 64882"/>
                <a:gd name="connsiteY5" fmla="*/ 1265 h 4806"/>
                <a:gd name="connsiteX6" fmla="*/ 32378 w 64882"/>
                <a:gd name="connsiteY6" fmla="*/ 379 h 4806"/>
                <a:gd name="connsiteX7" fmla="*/ 9486 w 64882"/>
                <a:gd name="connsiteY7" fmla="*/ 0 h 4806"/>
                <a:gd name="connsiteX8" fmla="*/ 0 w 64882"/>
                <a:gd name="connsiteY8" fmla="*/ 25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82" h="4806">
                  <a:moveTo>
                    <a:pt x="0" y="379"/>
                  </a:moveTo>
                  <a:cubicBezTo>
                    <a:pt x="0" y="379"/>
                    <a:pt x="2529" y="1012"/>
                    <a:pt x="6450" y="1391"/>
                  </a:cubicBezTo>
                  <a:cubicBezTo>
                    <a:pt x="10497" y="1770"/>
                    <a:pt x="16062" y="2403"/>
                    <a:pt x="22007" y="2909"/>
                  </a:cubicBezTo>
                  <a:lnTo>
                    <a:pt x="44140" y="4806"/>
                  </a:lnTo>
                  <a:lnTo>
                    <a:pt x="54512" y="3035"/>
                  </a:lnTo>
                  <a:lnTo>
                    <a:pt x="64882" y="1265"/>
                  </a:lnTo>
                  <a:lnTo>
                    <a:pt x="32378" y="379"/>
                  </a:lnTo>
                  <a:cubicBezTo>
                    <a:pt x="23525" y="253"/>
                    <a:pt x="15430" y="126"/>
                    <a:pt x="9486" y="0"/>
                  </a:cubicBezTo>
                  <a:cubicBezTo>
                    <a:pt x="3668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2D94B62B-1DDD-2951-9F6B-418A80D91A77}"/>
                </a:ext>
              </a:extLst>
            </p:cNvPr>
            <p:cNvSpPr/>
            <p:nvPr/>
          </p:nvSpPr>
          <p:spPr>
            <a:xfrm>
              <a:off x="9780088" y="6470630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5753F418-C066-0A55-479B-04FE794D311D}"/>
                </a:ext>
              </a:extLst>
            </p:cNvPr>
            <p:cNvSpPr/>
            <p:nvPr/>
          </p:nvSpPr>
          <p:spPr>
            <a:xfrm>
              <a:off x="9708375" y="6412830"/>
              <a:ext cx="13279" cy="2529"/>
            </a:xfrm>
            <a:custGeom>
              <a:avLst/>
              <a:gdLst>
                <a:gd name="connsiteX0" fmla="*/ 127 w 13279"/>
                <a:gd name="connsiteY0" fmla="*/ 1265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265"/>
                  </a:moveTo>
                  <a:cubicBezTo>
                    <a:pt x="127" y="1897"/>
                    <a:pt x="3162" y="2530"/>
                    <a:pt x="6703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5F5BA515-0D65-DBA0-007B-9F82A81F7A09}"/>
                </a:ext>
              </a:extLst>
            </p:cNvPr>
            <p:cNvSpPr/>
            <p:nvPr/>
          </p:nvSpPr>
          <p:spPr>
            <a:xfrm>
              <a:off x="9790964" y="6443184"/>
              <a:ext cx="41542" cy="6324"/>
            </a:xfrm>
            <a:custGeom>
              <a:avLst/>
              <a:gdLst>
                <a:gd name="connsiteX0" fmla="*/ 17581 w 41542"/>
                <a:gd name="connsiteY0" fmla="*/ 1012 h 6324"/>
                <a:gd name="connsiteX1" fmla="*/ 0 w 41542"/>
                <a:gd name="connsiteY1" fmla="*/ 2782 h 6324"/>
                <a:gd name="connsiteX2" fmla="*/ 13786 w 41542"/>
                <a:gd name="connsiteY2" fmla="*/ 4553 h 6324"/>
                <a:gd name="connsiteX3" fmla="*/ 27446 w 41542"/>
                <a:gd name="connsiteY3" fmla="*/ 6324 h 6324"/>
                <a:gd name="connsiteX4" fmla="*/ 36426 w 41542"/>
                <a:gd name="connsiteY4" fmla="*/ 3794 h 6324"/>
                <a:gd name="connsiteX5" fmla="*/ 40220 w 41542"/>
                <a:gd name="connsiteY5" fmla="*/ 253 h 6324"/>
                <a:gd name="connsiteX6" fmla="*/ 17581 w 41542"/>
                <a:gd name="connsiteY6" fmla="*/ 1012 h 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42" h="6324">
                  <a:moveTo>
                    <a:pt x="17581" y="1012"/>
                  </a:moveTo>
                  <a:lnTo>
                    <a:pt x="0" y="2782"/>
                  </a:lnTo>
                  <a:lnTo>
                    <a:pt x="13786" y="4553"/>
                  </a:lnTo>
                  <a:lnTo>
                    <a:pt x="27446" y="6324"/>
                  </a:lnTo>
                  <a:lnTo>
                    <a:pt x="36426" y="3794"/>
                  </a:lnTo>
                  <a:cubicBezTo>
                    <a:pt x="41232" y="2403"/>
                    <a:pt x="43003" y="885"/>
                    <a:pt x="40220" y="253"/>
                  </a:cubicBezTo>
                  <a:cubicBezTo>
                    <a:pt x="37564" y="-253"/>
                    <a:pt x="27320" y="0"/>
                    <a:pt x="17581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96794F5F-1267-6D56-C4CF-668CA760B4E6}"/>
                </a:ext>
              </a:extLst>
            </p:cNvPr>
            <p:cNvSpPr/>
            <p:nvPr/>
          </p:nvSpPr>
          <p:spPr>
            <a:xfrm>
              <a:off x="9789953" y="6405115"/>
              <a:ext cx="50843" cy="3035"/>
            </a:xfrm>
            <a:custGeom>
              <a:avLst/>
              <a:gdLst>
                <a:gd name="connsiteX0" fmla="*/ 7967 w 50843"/>
                <a:gd name="connsiteY0" fmla="*/ 1265 h 3035"/>
                <a:gd name="connsiteX1" fmla="*/ 0 w 50843"/>
                <a:gd name="connsiteY1" fmla="*/ 2656 h 3035"/>
                <a:gd name="connsiteX2" fmla="*/ 25421 w 50843"/>
                <a:gd name="connsiteY2" fmla="*/ 2909 h 3035"/>
                <a:gd name="connsiteX3" fmla="*/ 50843 w 50843"/>
                <a:gd name="connsiteY3" fmla="*/ 3035 h 3035"/>
                <a:gd name="connsiteX4" fmla="*/ 33389 w 50843"/>
                <a:gd name="connsiteY4" fmla="*/ 1518 h 3035"/>
                <a:gd name="connsiteX5" fmla="*/ 16062 w 50843"/>
                <a:gd name="connsiteY5" fmla="*/ 0 h 3035"/>
                <a:gd name="connsiteX6" fmla="*/ 7967 w 50843"/>
                <a:gd name="connsiteY6" fmla="*/ 126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035">
                  <a:moveTo>
                    <a:pt x="7967" y="1265"/>
                  </a:moveTo>
                  <a:lnTo>
                    <a:pt x="0" y="2656"/>
                  </a:lnTo>
                  <a:lnTo>
                    <a:pt x="25421" y="2909"/>
                  </a:lnTo>
                  <a:lnTo>
                    <a:pt x="50843" y="3035"/>
                  </a:lnTo>
                  <a:lnTo>
                    <a:pt x="33389" y="1518"/>
                  </a:lnTo>
                  <a:lnTo>
                    <a:pt x="16062" y="0"/>
                  </a:lnTo>
                  <a:lnTo>
                    <a:pt x="7967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7A250B1B-2A96-4659-615D-9B0CB7ADC00D}"/>
                </a:ext>
              </a:extLst>
            </p:cNvPr>
            <p:cNvSpPr/>
            <p:nvPr/>
          </p:nvSpPr>
          <p:spPr>
            <a:xfrm>
              <a:off x="10149654" y="6453665"/>
              <a:ext cx="13407" cy="2419"/>
            </a:xfrm>
            <a:custGeom>
              <a:avLst/>
              <a:gdLst>
                <a:gd name="connsiteX0" fmla="*/ 0 w 13407"/>
                <a:gd name="connsiteY0" fmla="*/ 1281 h 2419"/>
                <a:gd name="connsiteX1" fmla="*/ 6704 w 13407"/>
                <a:gd name="connsiteY1" fmla="*/ 2419 h 2419"/>
                <a:gd name="connsiteX2" fmla="*/ 13407 w 13407"/>
                <a:gd name="connsiteY2" fmla="*/ 1155 h 2419"/>
                <a:gd name="connsiteX3" fmla="*/ 6704 w 13407"/>
                <a:gd name="connsiteY3" fmla="*/ 16 h 2419"/>
                <a:gd name="connsiteX4" fmla="*/ 0 w 13407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7" h="2419">
                  <a:moveTo>
                    <a:pt x="0" y="1281"/>
                  </a:moveTo>
                  <a:cubicBezTo>
                    <a:pt x="0" y="1914"/>
                    <a:pt x="3036" y="2419"/>
                    <a:pt x="6704" y="2419"/>
                  </a:cubicBezTo>
                  <a:cubicBezTo>
                    <a:pt x="10371" y="2419"/>
                    <a:pt x="13407" y="1914"/>
                    <a:pt x="13407" y="1155"/>
                  </a:cubicBezTo>
                  <a:cubicBezTo>
                    <a:pt x="13407" y="523"/>
                    <a:pt x="10371" y="-110"/>
                    <a:pt x="6704" y="16"/>
                  </a:cubicBezTo>
                  <a:cubicBezTo>
                    <a:pt x="3036" y="16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B1873A58-ADE9-D5A5-2BBE-4BBA4B437CEF}"/>
                </a:ext>
              </a:extLst>
            </p:cNvPr>
            <p:cNvSpPr/>
            <p:nvPr/>
          </p:nvSpPr>
          <p:spPr>
            <a:xfrm>
              <a:off x="9807281" y="642509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6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3"/>
                    <a:pt x="10245" y="0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93E53582-CA1B-0379-85CA-4098648383AA}"/>
                </a:ext>
              </a:extLst>
            </p:cNvPr>
            <p:cNvSpPr/>
            <p:nvPr/>
          </p:nvSpPr>
          <p:spPr>
            <a:xfrm>
              <a:off x="9734935" y="642079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71428628-791C-B834-6CDC-90EE5144E95A}"/>
                </a:ext>
              </a:extLst>
            </p:cNvPr>
            <p:cNvSpPr/>
            <p:nvPr/>
          </p:nvSpPr>
          <p:spPr>
            <a:xfrm>
              <a:off x="9820561" y="6428544"/>
              <a:ext cx="26433" cy="3478"/>
            </a:xfrm>
            <a:custGeom>
              <a:avLst/>
              <a:gdLst>
                <a:gd name="connsiteX0" fmla="*/ 0 w 26433"/>
                <a:gd name="connsiteY0" fmla="*/ 3004 h 3478"/>
                <a:gd name="connsiteX1" fmla="*/ 13153 w 26433"/>
                <a:gd name="connsiteY1" fmla="*/ 3004 h 3478"/>
                <a:gd name="connsiteX2" fmla="*/ 26433 w 26433"/>
                <a:gd name="connsiteY2" fmla="*/ 474 h 3478"/>
                <a:gd name="connsiteX3" fmla="*/ 13153 w 26433"/>
                <a:gd name="connsiteY3" fmla="*/ 474 h 3478"/>
                <a:gd name="connsiteX4" fmla="*/ 0 w 26433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3" h="3478">
                  <a:moveTo>
                    <a:pt x="0" y="3004"/>
                  </a:moveTo>
                  <a:cubicBezTo>
                    <a:pt x="0" y="3636"/>
                    <a:pt x="5944" y="3636"/>
                    <a:pt x="13153" y="3004"/>
                  </a:cubicBezTo>
                  <a:cubicBezTo>
                    <a:pt x="20489" y="2245"/>
                    <a:pt x="26433" y="1107"/>
                    <a:pt x="26433" y="474"/>
                  </a:cubicBezTo>
                  <a:cubicBezTo>
                    <a:pt x="26433" y="-158"/>
                    <a:pt x="20489" y="-158"/>
                    <a:pt x="13153" y="474"/>
                  </a:cubicBezTo>
                  <a:cubicBezTo>
                    <a:pt x="5944" y="1233"/>
                    <a:pt x="0" y="2372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DD4372F2-40D4-74C8-8388-C79B02EA55D1}"/>
                </a:ext>
              </a:extLst>
            </p:cNvPr>
            <p:cNvSpPr/>
            <p:nvPr/>
          </p:nvSpPr>
          <p:spPr>
            <a:xfrm>
              <a:off x="9833840" y="6419092"/>
              <a:ext cx="35512" cy="3981"/>
            </a:xfrm>
            <a:custGeom>
              <a:avLst/>
              <a:gdLst>
                <a:gd name="connsiteX0" fmla="*/ 0 w 35512"/>
                <a:gd name="connsiteY0" fmla="*/ 188 h 3981"/>
                <a:gd name="connsiteX1" fmla="*/ 14165 w 35512"/>
                <a:gd name="connsiteY1" fmla="*/ 2970 h 3981"/>
                <a:gd name="connsiteX2" fmla="*/ 34528 w 35512"/>
                <a:gd name="connsiteY2" fmla="*/ 3729 h 3981"/>
                <a:gd name="connsiteX3" fmla="*/ 20489 w 35512"/>
                <a:gd name="connsiteY3" fmla="*/ 946 h 3981"/>
                <a:gd name="connsiteX4" fmla="*/ 0 w 35512"/>
                <a:gd name="connsiteY4" fmla="*/ 314 h 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12" h="3981">
                  <a:moveTo>
                    <a:pt x="0" y="188"/>
                  </a:moveTo>
                  <a:cubicBezTo>
                    <a:pt x="0" y="188"/>
                    <a:pt x="6450" y="1958"/>
                    <a:pt x="14165" y="2970"/>
                  </a:cubicBezTo>
                  <a:cubicBezTo>
                    <a:pt x="21880" y="3982"/>
                    <a:pt x="31114" y="4235"/>
                    <a:pt x="34528" y="3729"/>
                  </a:cubicBezTo>
                  <a:cubicBezTo>
                    <a:pt x="38070" y="3097"/>
                    <a:pt x="31746" y="1832"/>
                    <a:pt x="20489" y="946"/>
                  </a:cubicBezTo>
                  <a:cubicBezTo>
                    <a:pt x="9359" y="61"/>
                    <a:pt x="0" y="-318"/>
                    <a:pt x="0" y="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F8F5A19-5B41-DA89-ADEA-A1264E50FAAC}"/>
                </a:ext>
              </a:extLst>
            </p:cNvPr>
            <p:cNvSpPr/>
            <p:nvPr/>
          </p:nvSpPr>
          <p:spPr>
            <a:xfrm>
              <a:off x="9840544" y="6468986"/>
              <a:ext cx="62858" cy="5438"/>
            </a:xfrm>
            <a:custGeom>
              <a:avLst/>
              <a:gdLst>
                <a:gd name="connsiteX0" fmla="*/ 17453 w 62858"/>
                <a:gd name="connsiteY0" fmla="*/ 759 h 5438"/>
                <a:gd name="connsiteX1" fmla="*/ 0 w 62858"/>
                <a:gd name="connsiteY1" fmla="*/ 1644 h 5438"/>
                <a:gd name="connsiteX2" fmla="*/ 31366 w 62858"/>
                <a:gd name="connsiteY2" fmla="*/ 3542 h 5438"/>
                <a:gd name="connsiteX3" fmla="*/ 62859 w 62858"/>
                <a:gd name="connsiteY3" fmla="*/ 5438 h 5438"/>
                <a:gd name="connsiteX4" fmla="*/ 48820 w 62858"/>
                <a:gd name="connsiteY4" fmla="*/ 2656 h 5438"/>
                <a:gd name="connsiteX5" fmla="*/ 34907 w 62858"/>
                <a:gd name="connsiteY5" fmla="*/ 0 h 5438"/>
                <a:gd name="connsiteX6" fmla="*/ 17453 w 62858"/>
                <a:gd name="connsiteY6" fmla="*/ 759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58" h="5438">
                  <a:moveTo>
                    <a:pt x="17453" y="759"/>
                  </a:moveTo>
                  <a:lnTo>
                    <a:pt x="0" y="1644"/>
                  </a:lnTo>
                  <a:lnTo>
                    <a:pt x="31366" y="3542"/>
                  </a:lnTo>
                  <a:lnTo>
                    <a:pt x="62859" y="5438"/>
                  </a:lnTo>
                  <a:lnTo>
                    <a:pt x="48820" y="2656"/>
                  </a:lnTo>
                  <a:lnTo>
                    <a:pt x="34907" y="0"/>
                  </a:lnTo>
                  <a:lnTo>
                    <a:pt x="17453" y="7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BCD85478-0AFC-A673-80FE-001FE6C3AE35}"/>
                </a:ext>
              </a:extLst>
            </p:cNvPr>
            <p:cNvSpPr/>
            <p:nvPr/>
          </p:nvSpPr>
          <p:spPr>
            <a:xfrm>
              <a:off x="9842694" y="6412830"/>
              <a:ext cx="35413" cy="3415"/>
            </a:xfrm>
            <a:custGeom>
              <a:avLst/>
              <a:gdLst>
                <a:gd name="connsiteX0" fmla="*/ 8979 w 35413"/>
                <a:gd name="connsiteY0" fmla="*/ 1518 h 3415"/>
                <a:gd name="connsiteX1" fmla="*/ 0 w 35413"/>
                <a:gd name="connsiteY1" fmla="*/ 3036 h 3415"/>
                <a:gd name="connsiteX2" fmla="*/ 17706 w 35413"/>
                <a:gd name="connsiteY2" fmla="*/ 3162 h 3415"/>
                <a:gd name="connsiteX3" fmla="*/ 35414 w 35413"/>
                <a:gd name="connsiteY3" fmla="*/ 3415 h 3415"/>
                <a:gd name="connsiteX4" fmla="*/ 26560 w 35413"/>
                <a:gd name="connsiteY4" fmla="*/ 1644 h 3415"/>
                <a:gd name="connsiteX5" fmla="*/ 17833 w 35413"/>
                <a:gd name="connsiteY5" fmla="*/ 0 h 3415"/>
                <a:gd name="connsiteX6" fmla="*/ 8979 w 35413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979" y="1518"/>
                  </a:moveTo>
                  <a:lnTo>
                    <a:pt x="0" y="3036"/>
                  </a:lnTo>
                  <a:lnTo>
                    <a:pt x="17706" y="3162"/>
                  </a:lnTo>
                  <a:lnTo>
                    <a:pt x="35414" y="3415"/>
                  </a:lnTo>
                  <a:lnTo>
                    <a:pt x="26560" y="1644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5CE9841E-1FB6-07DB-EED8-155E32670436}"/>
                </a:ext>
              </a:extLst>
            </p:cNvPr>
            <p:cNvSpPr/>
            <p:nvPr/>
          </p:nvSpPr>
          <p:spPr>
            <a:xfrm>
              <a:off x="9858756" y="6425983"/>
              <a:ext cx="54385" cy="19730"/>
            </a:xfrm>
            <a:custGeom>
              <a:avLst/>
              <a:gdLst>
                <a:gd name="connsiteX0" fmla="*/ 9612 w 54385"/>
                <a:gd name="connsiteY0" fmla="*/ 12901 h 19730"/>
                <a:gd name="connsiteX1" fmla="*/ 0 w 54385"/>
                <a:gd name="connsiteY1" fmla="*/ 19730 h 19730"/>
                <a:gd name="connsiteX2" fmla="*/ 20490 w 54385"/>
                <a:gd name="connsiteY2" fmla="*/ 16189 h 19730"/>
                <a:gd name="connsiteX3" fmla="*/ 41105 w 54385"/>
                <a:gd name="connsiteY3" fmla="*/ 12648 h 19730"/>
                <a:gd name="connsiteX4" fmla="*/ 32252 w 54385"/>
                <a:gd name="connsiteY4" fmla="*/ 8348 h 19730"/>
                <a:gd name="connsiteX5" fmla="*/ 23399 w 54385"/>
                <a:gd name="connsiteY5" fmla="*/ 4047 h 19730"/>
                <a:gd name="connsiteX6" fmla="*/ 38829 w 54385"/>
                <a:gd name="connsiteY6" fmla="*/ 5944 h 19730"/>
                <a:gd name="connsiteX7" fmla="*/ 54386 w 54385"/>
                <a:gd name="connsiteY7" fmla="*/ 6830 h 19730"/>
                <a:gd name="connsiteX8" fmla="*/ 36805 w 54385"/>
                <a:gd name="connsiteY8" fmla="*/ 2909 h 19730"/>
                <a:gd name="connsiteX9" fmla="*/ 19225 w 54385"/>
                <a:gd name="connsiteY9" fmla="*/ 0 h 19730"/>
                <a:gd name="connsiteX10" fmla="*/ 19225 w 54385"/>
                <a:gd name="connsiteY10" fmla="*/ 3035 h 19730"/>
                <a:gd name="connsiteX11" fmla="*/ 9486 w 54385"/>
                <a:gd name="connsiteY11" fmla="*/ 12901 h 1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385" h="19730">
                  <a:moveTo>
                    <a:pt x="9612" y="12901"/>
                  </a:moveTo>
                  <a:lnTo>
                    <a:pt x="0" y="19730"/>
                  </a:lnTo>
                  <a:lnTo>
                    <a:pt x="20490" y="16189"/>
                  </a:lnTo>
                  <a:lnTo>
                    <a:pt x="41105" y="12648"/>
                  </a:lnTo>
                  <a:lnTo>
                    <a:pt x="32252" y="8348"/>
                  </a:lnTo>
                  <a:lnTo>
                    <a:pt x="23399" y="4047"/>
                  </a:lnTo>
                  <a:lnTo>
                    <a:pt x="38829" y="5944"/>
                  </a:lnTo>
                  <a:cubicBezTo>
                    <a:pt x="47429" y="7083"/>
                    <a:pt x="54386" y="7336"/>
                    <a:pt x="54386" y="6830"/>
                  </a:cubicBezTo>
                  <a:cubicBezTo>
                    <a:pt x="54386" y="6197"/>
                    <a:pt x="46418" y="4553"/>
                    <a:pt x="36805" y="2909"/>
                  </a:cubicBezTo>
                  <a:lnTo>
                    <a:pt x="19225" y="0"/>
                  </a:lnTo>
                  <a:lnTo>
                    <a:pt x="19225" y="3035"/>
                  </a:lnTo>
                  <a:cubicBezTo>
                    <a:pt x="19225" y="4680"/>
                    <a:pt x="14798" y="9106"/>
                    <a:pt x="9486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76971A91-8227-4552-8D89-D5517190C0EF}"/>
                </a:ext>
              </a:extLst>
            </p:cNvPr>
            <p:cNvSpPr/>
            <p:nvPr/>
          </p:nvSpPr>
          <p:spPr>
            <a:xfrm>
              <a:off x="9873807" y="6405020"/>
              <a:ext cx="26434" cy="3478"/>
            </a:xfrm>
            <a:custGeom>
              <a:avLst/>
              <a:gdLst>
                <a:gd name="connsiteX0" fmla="*/ 0 w 26434"/>
                <a:gd name="connsiteY0" fmla="*/ 3004 h 3478"/>
                <a:gd name="connsiteX1" fmla="*/ 13281 w 26434"/>
                <a:gd name="connsiteY1" fmla="*/ 3004 h 3478"/>
                <a:gd name="connsiteX2" fmla="*/ 26434 w 26434"/>
                <a:gd name="connsiteY2" fmla="*/ 474 h 3478"/>
                <a:gd name="connsiteX3" fmla="*/ 13281 w 26434"/>
                <a:gd name="connsiteY3" fmla="*/ 474 h 3478"/>
                <a:gd name="connsiteX4" fmla="*/ 0 w 26434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4" h="3478">
                  <a:moveTo>
                    <a:pt x="0" y="3004"/>
                  </a:moveTo>
                  <a:cubicBezTo>
                    <a:pt x="0" y="3636"/>
                    <a:pt x="5945" y="3636"/>
                    <a:pt x="13281" y="3004"/>
                  </a:cubicBezTo>
                  <a:cubicBezTo>
                    <a:pt x="20616" y="2245"/>
                    <a:pt x="26434" y="1107"/>
                    <a:pt x="26434" y="474"/>
                  </a:cubicBezTo>
                  <a:cubicBezTo>
                    <a:pt x="26434" y="-158"/>
                    <a:pt x="20616" y="-158"/>
                    <a:pt x="13281" y="474"/>
                  </a:cubicBezTo>
                  <a:cubicBezTo>
                    <a:pt x="5945" y="1233"/>
                    <a:pt x="0" y="2372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4BFDE531-4B72-1BD5-0CF2-8FE78BAF545B}"/>
                </a:ext>
              </a:extLst>
            </p:cNvPr>
            <p:cNvSpPr/>
            <p:nvPr/>
          </p:nvSpPr>
          <p:spPr>
            <a:xfrm>
              <a:off x="9886581" y="6445714"/>
              <a:ext cx="38575" cy="4046"/>
            </a:xfrm>
            <a:custGeom>
              <a:avLst/>
              <a:gdLst>
                <a:gd name="connsiteX0" fmla="*/ 0 w 38575"/>
                <a:gd name="connsiteY0" fmla="*/ 1771 h 4046"/>
                <a:gd name="connsiteX1" fmla="*/ 0 w 38575"/>
                <a:gd name="connsiteY1" fmla="*/ 3795 h 4046"/>
                <a:gd name="connsiteX2" fmla="*/ 19351 w 38575"/>
                <a:gd name="connsiteY2" fmla="*/ 4047 h 4046"/>
                <a:gd name="connsiteX3" fmla="*/ 38575 w 38575"/>
                <a:gd name="connsiteY3" fmla="*/ 4047 h 4046"/>
                <a:gd name="connsiteX4" fmla="*/ 31746 w 38575"/>
                <a:gd name="connsiteY4" fmla="*/ 2150 h 4046"/>
                <a:gd name="connsiteX5" fmla="*/ 12521 w 38575"/>
                <a:gd name="connsiteY5" fmla="*/ 0 h 4046"/>
                <a:gd name="connsiteX6" fmla="*/ 0 w 38575"/>
                <a:gd name="connsiteY6" fmla="*/ 1897 h 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575" h="4046">
                  <a:moveTo>
                    <a:pt x="0" y="1771"/>
                  </a:moveTo>
                  <a:lnTo>
                    <a:pt x="0" y="3795"/>
                  </a:lnTo>
                  <a:cubicBezTo>
                    <a:pt x="0" y="3795"/>
                    <a:pt x="19351" y="4047"/>
                    <a:pt x="19351" y="4047"/>
                  </a:cubicBezTo>
                  <a:lnTo>
                    <a:pt x="38575" y="4047"/>
                  </a:lnTo>
                  <a:cubicBezTo>
                    <a:pt x="38575" y="4047"/>
                    <a:pt x="31746" y="2150"/>
                    <a:pt x="31746" y="2150"/>
                  </a:cubicBezTo>
                  <a:cubicBezTo>
                    <a:pt x="27952" y="1012"/>
                    <a:pt x="19351" y="0"/>
                    <a:pt x="12521" y="0"/>
                  </a:cubicBezTo>
                  <a:cubicBezTo>
                    <a:pt x="5692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7EDCF0AF-7760-85FA-1832-C51696DA8B8F}"/>
                </a:ext>
              </a:extLst>
            </p:cNvPr>
            <p:cNvSpPr/>
            <p:nvPr/>
          </p:nvSpPr>
          <p:spPr>
            <a:xfrm>
              <a:off x="9895688" y="6423074"/>
              <a:ext cx="35286" cy="3415"/>
            </a:xfrm>
            <a:custGeom>
              <a:avLst/>
              <a:gdLst>
                <a:gd name="connsiteX0" fmla="*/ 8854 w 35286"/>
                <a:gd name="connsiteY0" fmla="*/ 1518 h 3415"/>
                <a:gd name="connsiteX1" fmla="*/ 0 w 35286"/>
                <a:gd name="connsiteY1" fmla="*/ 3036 h 3415"/>
                <a:gd name="connsiteX2" fmla="*/ 17581 w 35286"/>
                <a:gd name="connsiteY2" fmla="*/ 3289 h 3415"/>
                <a:gd name="connsiteX3" fmla="*/ 35287 w 35286"/>
                <a:gd name="connsiteY3" fmla="*/ 3415 h 3415"/>
                <a:gd name="connsiteX4" fmla="*/ 26433 w 35286"/>
                <a:gd name="connsiteY4" fmla="*/ 1771 h 3415"/>
                <a:gd name="connsiteX5" fmla="*/ 17706 w 35286"/>
                <a:gd name="connsiteY5" fmla="*/ 0 h 3415"/>
                <a:gd name="connsiteX6" fmla="*/ 8854 w 3528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518"/>
                  </a:moveTo>
                  <a:lnTo>
                    <a:pt x="0" y="3036"/>
                  </a:lnTo>
                  <a:lnTo>
                    <a:pt x="17581" y="3289"/>
                  </a:lnTo>
                  <a:lnTo>
                    <a:pt x="35287" y="3415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AB3940D1-A50D-858F-DE5E-F8BA254D66A2}"/>
                </a:ext>
              </a:extLst>
            </p:cNvPr>
            <p:cNvSpPr/>
            <p:nvPr/>
          </p:nvSpPr>
          <p:spPr>
            <a:xfrm>
              <a:off x="9913394" y="6414347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281" y="1265"/>
                  </a:cubicBezTo>
                  <a:cubicBezTo>
                    <a:pt x="13281" y="633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6A8599B9-3E4C-620D-038E-5479765B8B7F}"/>
                </a:ext>
              </a:extLst>
            </p:cNvPr>
            <p:cNvSpPr/>
            <p:nvPr/>
          </p:nvSpPr>
          <p:spPr>
            <a:xfrm>
              <a:off x="9919718" y="6440275"/>
              <a:ext cx="47555" cy="5817"/>
            </a:xfrm>
            <a:custGeom>
              <a:avLst/>
              <a:gdLst>
                <a:gd name="connsiteX0" fmla="*/ 16443 w 47555"/>
                <a:gd name="connsiteY0" fmla="*/ 2909 h 5817"/>
                <a:gd name="connsiteX1" fmla="*/ 0 w 47555"/>
                <a:gd name="connsiteY1" fmla="*/ 5818 h 5817"/>
                <a:gd name="connsiteX2" fmla="*/ 23778 w 47555"/>
                <a:gd name="connsiteY2" fmla="*/ 4300 h 5817"/>
                <a:gd name="connsiteX3" fmla="*/ 47556 w 47555"/>
                <a:gd name="connsiteY3" fmla="*/ 2909 h 5817"/>
                <a:gd name="connsiteX4" fmla="*/ 40220 w 47555"/>
                <a:gd name="connsiteY4" fmla="*/ 1518 h 5817"/>
                <a:gd name="connsiteX5" fmla="*/ 32758 w 47555"/>
                <a:gd name="connsiteY5" fmla="*/ 0 h 5817"/>
                <a:gd name="connsiteX6" fmla="*/ 16443 w 47555"/>
                <a:gd name="connsiteY6" fmla="*/ 2909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817">
                  <a:moveTo>
                    <a:pt x="16443" y="2909"/>
                  </a:moveTo>
                  <a:lnTo>
                    <a:pt x="0" y="5818"/>
                  </a:lnTo>
                  <a:lnTo>
                    <a:pt x="23778" y="4300"/>
                  </a:lnTo>
                  <a:lnTo>
                    <a:pt x="47556" y="2909"/>
                  </a:lnTo>
                  <a:lnTo>
                    <a:pt x="40220" y="1518"/>
                  </a:lnTo>
                  <a:lnTo>
                    <a:pt x="32758" y="0"/>
                  </a:lnTo>
                  <a:lnTo>
                    <a:pt x="16443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F4F163A9-18C4-B7C7-7470-B50257EAA7E3}"/>
                </a:ext>
              </a:extLst>
            </p:cNvPr>
            <p:cNvSpPr/>
            <p:nvPr/>
          </p:nvSpPr>
          <p:spPr>
            <a:xfrm>
              <a:off x="9939323" y="6475056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87BCAA07-0621-9991-4B05-ABAA0E85DB2A}"/>
                </a:ext>
              </a:extLst>
            </p:cNvPr>
            <p:cNvSpPr/>
            <p:nvPr/>
          </p:nvSpPr>
          <p:spPr>
            <a:xfrm>
              <a:off x="9943876" y="6458362"/>
              <a:ext cx="48187" cy="11888"/>
            </a:xfrm>
            <a:custGeom>
              <a:avLst/>
              <a:gdLst>
                <a:gd name="connsiteX0" fmla="*/ 0 w 48187"/>
                <a:gd name="connsiteY0" fmla="*/ 8347 h 11888"/>
                <a:gd name="connsiteX1" fmla="*/ 8854 w 48187"/>
                <a:gd name="connsiteY1" fmla="*/ 11889 h 11888"/>
                <a:gd name="connsiteX2" fmla="*/ 33010 w 48187"/>
                <a:gd name="connsiteY2" fmla="*/ 6071 h 11888"/>
                <a:gd name="connsiteX3" fmla="*/ 48188 w 48187"/>
                <a:gd name="connsiteY3" fmla="*/ 126 h 11888"/>
                <a:gd name="connsiteX4" fmla="*/ 35160 w 48187"/>
                <a:gd name="connsiteY4" fmla="*/ 126 h 11888"/>
                <a:gd name="connsiteX5" fmla="*/ 22134 w 48187"/>
                <a:gd name="connsiteY5" fmla="*/ 0 h 11888"/>
                <a:gd name="connsiteX6" fmla="*/ 22134 w 48187"/>
                <a:gd name="connsiteY6" fmla="*/ 3794 h 11888"/>
                <a:gd name="connsiteX7" fmla="*/ 22134 w 48187"/>
                <a:gd name="connsiteY7" fmla="*/ 7588 h 11888"/>
                <a:gd name="connsiteX8" fmla="*/ 11130 w 48187"/>
                <a:gd name="connsiteY8" fmla="*/ 6197 h 11888"/>
                <a:gd name="connsiteX9" fmla="*/ 127 w 48187"/>
                <a:gd name="connsiteY9" fmla="*/ 4805 h 11888"/>
                <a:gd name="connsiteX10" fmla="*/ 127 w 48187"/>
                <a:gd name="connsiteY10" fmla="*/ 8347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87" h="11888">
                  <a:moveTo>
                    <a:pt x="0" y="8347"/>
                  </a:moveTo>
                  <a:cubicBezTo>
                    <a:pt x="0" y="10245"/>
                    <a:pt x="4047" y="11889"/>
                    <a:pt x="8854" y="11889"/>
                  </a:cubicBezTo>
                  <a:cubicBezTo>
                    <a:pt x="13786" y="11889"/>
                    <a:pt x="24663" y="9233"/>
                    <a:pt x="33010" y="6071"/>
                  </a:cubicBezTo>
                  <a:lnTo>
                    <a:pt x="48188" y="126"/>
                  </a:lnTo>
                  <a:lnTo>
                    <a:pt x="35160" y="126"/>
                  </a:lnTo>
                  <a:cubicBezTo>
                    <a:pt x="35160" y="126"/>
                    <a:pt x="22134" y="0"/>
                    <a:pt x="22134" y="0"/>
                  </a:cubicBezTo>
                  <a:lnTo>
                    <a:pt x="22134" y="3794"/>
                  </a:lnTo>
                  <a:cubicBezTo>
                    <a:pt x="22134" y="3794"/>
                    <a:pt x="22134" y="7588"/>
                    <a:pt x="22134" y="7588"/>
                  </a:cubicBezTo>
                  <a:lnTo>
                    <a:pt x="11130" y="6197"/>
                  </a:lnTo>
                  <a:lnTo>
                    <a:pt x="127" y="4805"/>
                  </a:lnTo>
                  <a:lnTo>
                    <a:pt x="127" y="83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CD7C962C-4256-62FB-2042-1DFCBD0DC1DA}"/>
                </a:ext>
              </a:extLst>
            </p:cNvPr>
            <p:cNvSpPr/>
            <p:nvPr/>
          </p:nvSpPr>
          <p:spPr>
            <a:xfrm>
              <a:off x="10092993" y="6463269"/>
              <a:ext cx="26560" cy="3718"/>
            </a:xfrm>
            <a:custGeom>
              <a:avLst/>
              <a:gdLst>
                <a:gd name="connsiteX0" fmla="*/ 0 w 26560"/>
                <a:gd name="connsiteY0" fmla="*/ 3314 h 3718"/>
                <a:gd name="connsiteX1" fmla="*/ 13280 w 26560"/>
                <a:gd name="connsiteY1" fmla="*/ 3061 h 3718"/>
                <a:gd name="connsiteX2" fmla="*/ 26561 w 26560"/>
                <a:gd name="connsiteY2" fmla="*/ 405 h 3718"/>
                <a:gd name="connsiteX3" fmla="*/ 13280 w 26560"/>
                <a:gd name="connsiteY3" fmla="*/ 658 h 3718"/>
                <a:gd name="connsiteX4" fmla="*/ 0 w 26560"/>
                <a:gd name="connsiteY4" fmla="*/ 3314 h 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718">
                  <a:moveTo>
                    <a:pt x="0" y="3314"/>
                  </a:moveTo>
                  <a:cubicBezTo>
                    <a:pt x="0" y="3946"/>
                    <a:pt x="6071" y="3820"/>
                    <a:pt x="13280" y="3061"/>
                  </a:cubicBezTo>
                  <a:cubicBezTo>
                    <a:pt x="20616" y="2302"/>
                    <a:pt x="26561" y="1037"/>
                    <a:pt x="26561" y="405"/>
                  </a:cubicBezTo>
                  <a:cubicBezTo>
                    <a:pt x="26561" y="-227"/>
                    <a:pt x="20616" y="-101"/>
                    <a:pt x="13280" y="658"/>
                  </a:cubicBezTo>
                  <a:cubicBezTo>
                    <a:pt x="5945" y="1543"/>
                    <a:pt x="0" y="2681"/>
                    <a:pt x="0" y="3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28F79983-7B07-7AFB-158F-F288C3492981}"/>
                </a:ext>
              </a:extLst>
            </p:cNvPr>
            <p:cNvSpPr/>
            <p:nvPr/>
          </p:nvSpPr>
          <p:spPr>
            <a:xfrm>
              <a:off x="10009350" y="6449635"/>
              <a:ext cx="89334" cy="8093"/>
            </a:xfrm>
            <a:custGeom>
              <a:avLst/>
              <a:gdLst>
                <a:gd name="connsiteX0" fmla="*/ 673 w 89334"/>
                <a:gd name="connsiteY0" fmla="*/ 0 h 8093"/>
                <a:gd name="connsiteX1" fmla="*/ 12816 w 89334"/>
                <a:gd name="connsiteY1" fmla="*/ 3414 h 8093"/>
                <a:gd name="connsiteX2" fmla="*/ 59612 w 89334"/>
                <a:gd name="connsiteY2" fmla="*/ 7335 h 8093"/>
                <a:gd name="connsiteX3" fmla="*/ 80607 w 89334"/>
                <a:gd name="connsiteY3" fmla="*/ 8094 h 8093"/>
                <a:gd name="connsiteX4" fmla="*/ 89334 w 89334"/>
                <a:gd name="connsiteY4" fmla="*/ 7968 h 8093"/>
                <a:gd name="connsiteX5" fmla="*/ 86046 w 89334"/>
                <a:gd name="connsiteY5" fmla="*/ 7335 h 8093"/>
                <a:gd name="connsiteX6" fmla="*/ 77065 w 89334"/>
                <a:gd name="connsiteY6" fmla="*/ 6197 h 8093"/>
                <a:gd name="connsiteX7" fmla="*/ 47470 w 89334"/>
                <a:gd name="connsiteY7" fmla="*/ 3288 h 8093"/>
                <a:gd name="connsiteX8" fmla="*/ 673 w 89334"/>
                <a:gd name="connsiteY8" fmla="*/ 126 h 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334" h="8093">
                  <a:moveTo>
                    <a:pt x="673" y="0"/>
                  </a:moveTo>
                  <a:cubicBezTo>
                    <a:pt x="-1983" y="506"/>
                    <a:pt x="3456" y="2023"/>
                    <a:pt x="12816" y="3414"/>
                  </a:cubicBezTo>
                  <a:cubicBezTo>
                    <a:pt x="22175" y="4806"/>
                    <a:pt x="43170" y="6576"/>
                    <a:pt x="59612" y="7335"/>
                  </a:cubicBezTo>
                  <a:cubicBezTo>
                    <a:pt x="67833" y="7588"/>
                    <a:pt x="75295" y="7842"/>
                    <a:pt x="80607" y="8094"/>
                  </a:cubicBezTo>
                  <a:cubicBezTo>
                    <a:pt x="86046" y="8094"/>
                    <a:pt x="89334" y="8094"/>
                    <a:pt x="89334" y="7968"/>
                  </a:cubicBezTo>
                  <a:cubicBezTo>
                    <a:pt x="89334" y="7968"/>
                    <a:pt x="88196" y="7588"/>
                    <a:pt x="86046" y="7335"/>
                  </a:cubicBezTo>
                  <a:cubicBezTo>
                    <a:pt x="83896" y="7083"/>
                    <a:pt x="80734" y="6703"/>
                    <a:pt x="77065" y="6197"/>
                  </a:cubicBezTo>
                  <a:cubicBezTo>
                    <a:pt x="69351" y="5438"/>
                    <a:pt x="58853" y="4426"/>
                    <a:pt x="47470" y="3288"/>
                  </a:cubicBezTo>
                  <a:cubicBezTo>
                    <a:pt x="24451" y="1138"/>
                    <a:pt x="3456" y="-380"/>
                    <a:pt x="673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251CF9CB-59BD-9D06-8F1D-4661F838F681}"/>
                </a:ext>
              </a:extLst>
            </p:cNvPr>
            <p:cNvSpPr/>
            <p:nvPr/>
          </p:nvSpPr>
          <p:spPr>
            <a:xfrm>
              <a:off x="10032537" y="6417509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1897"/>
                    <a:pt x="13407" y="1265"/>
                  </a:cubicBezTo>
                  <a:cubicBezTo>
                    <a:pt x="13407" y="633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C589AE9C-793D-A839-0640-29353CD8AF35}"/>
                </a:ext>
              </a:extLst>
            </p:cNvPr>
            <p:cNvSpPr/>
            <p:nvPr/>
          </p:nvSpPr>
          <p:spPr>
            <a:xfrm>
              <a:off x="10045817" y="6438504"/>
              <a:ext cx="17580" cy="6450"/>
            </a:xfrm>
            <a:custGeom>
              <a:avLst/>
              <a:gdLst>
                <a:gd name="connsiteX0" fmla="*/ 0 w 17580"/>
                <a:gd name="connsiteY0" fmla="*/ 3162 h 6450"/>
                <a:gd name="connsiteX1" fmla="*/ 0 w 17580"/>
                <a:gd name="connsiteY1" fmla="*/ 6450 h 6450"/>
                <a:gd name="connsiteX2" fmla="*/ 8727 w 17580"/>
                <a:gd name="connsiteY2" fmla="*/ 4933 h 6450"/>
                <a:gd name="connsiteX3" fmla="*/ 17581 w 17580"/>
                <a:gd name="connsiteY3" fmla="*/ 3289 h 6450"/>
                <a:gd name="connsiteX4" fmla="*/ 8727 w 17580"/>
                <a:gd name="connsiteY4" fmla="*/ 1644 h 6450"/>
                <a:gd name="connsiteX5" fmla="*/ 0 w 17580"/>
                <a:gd name="connsiteY5" fmla="*/ 0 h 6450"/>
                <a:gd name="connsiteX6" fmla="*/ 0 w 17580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0" h="6450">
                  <a:moveTo>
                    <a:pt x="0" y="3162"/>
                  </a:moveTo>
                  <a:lnTo>
                    <a:pt x="0" y="6450"/>
                  </a:lnTo>
                  <a:lnTo>
                    <a:pt x="8727" y="4933"/>
                  </a:lnTo>
                  <a:lnTo>
                    <a:pt x="17581" y="3289"/>
                  </a:lnTo>
                  <a:lnTo>
                    <a:pt x="8727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BD3AEC5-862A-FA99-6ABE-71ACE72CD951}"/>
                </a:ext>
              </a:extLst>
            </p:cNvPr>
            <p:cNvSpPr/>
            <p:nvPr/>
          </p:nvSpPr>
          <p:spPr>
            <a:xfrm>
              <a:off x="10054544" y="6448243"/>
              <a:ext cx="35413" cy="3161"/>
            </a:xfrm>
            <a:custGeom>
              <a:avLst/>
              <a:gdLst>
                <a:gd name="connsiteX0" fmla="*/ 8854 w 35413"/>
                <a:gd name="connsiteY0" fmla="*/ 1644 h 3161"/>
                <a:gd name="connsiteX1" fmla="*/ 0 w 35413"/>
                <a:gd name="connsiteY1" fmla="*/ 3162 h 3161"/>
                <a:gd name="connsiteX2" fmla="*/ 17706 w 35413"/>
                <a:gd name="connsiteY2" fmla="*/ 3162 h 3161"/>
                <a:gd name="connsiteX3" fmla="*/ 35414 w 35413"/>
                <a:gd name="connsiteY3" fmla="*/ 3162 h 3161"/>
                <a:gd name="connsiteX4" fmla="*/ 26560 w 35413"/>
                <a:gd name="connsiteY4" fmla="*/ 1644 h 3161"/>
                <a:gd name="connsiteX5" fmla="*/ 17706 w 35413"/>
                <a:gd name="connsiteY5" fmla="*/ 0 h 3161"/>
                <a:gd name="connsiteX6" fmla="*/ 8854 w 35413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161">
                  <a:moveTo>
                    <a:pt x="8854" y="1644"/>
                  </a:moveTo>
                  <a:lnTo>
                    <a:pt x="0" y="3162"/>
                  </a:lnTo>
                  <a:lnTo>
                    <a:pt x="17706" y="3162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52A2BFD9-421C-40BC-F80F-FAFEBA81641C}"/>
                </a:ext>
              </a:extLst>
            </p:cNvPr>
            <p:cNvSpPr/>
            <p:nvPr/>
          </p:nvSpPr>
          <p:spPr>
            <a:xfrm>
              <a:off x="10058970" y="6417636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5 h 2403"/>
                <a:gd name="connsiteX3" fmla="*/ 6704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265"/>
                  </a:cubicBezTo>
                  <a:cubicBezTo>
                    <a:pt x="13407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564B0846-A5FD-CFD8-6F3F-E5A7662F5575}"/>
                </a:ext>
              </a:extLst>
            </p:cNvPr>
            <p:cNvSpPr/>
            <p:nvPr/>
          </p:nvSpPr>
          <p:spPr>
            <a:xfrm>
              <a:off x="10085531" y="6444323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B75DD65F-80B6-3C31-4282-4106F19F50E3}"/>
                </a:ext>
              </a:extLst>
            </p:cNvPr>
            <p:cNvSpPr/>
            <p:nvPr/>
          </p:nvSpPr>
          <p:spPr>
            <a:xfrm>
              <a:off x="10125244" y="6417619"/>
              <a:ext cx="13406" cy="2419"/>
            </a:xfrm>
            <a:custGeom>
              <a:avLst/>
              <a:gdLst>
                <a:gd name="connsiteX0" fmla="*/ 0 w 13406"/>
                <a:gd name="connsiteY0" fmla="*/ 1155 h 2419"/>
                <a:gd name="connsiteX1" fmla="*/ 6704 w 13406"/>
                <a:gd name="connsiteY1" fmla="*/ 2419 h 2419"/>
                <a:gd name="connsiteX2" fmla="*/ 13407 w 13406"/>
                <a:gd name="connsiteY2" fmla="*/ 1155 h 2419"/>
                <a:gd name="connsiteX3" fmla="*/ 6704 w 13406"/>
                <a:gd name="connsiteY3" fmla="*/ 16 h 2419"/>
                <a:gd name="connsiteX4" fmla="*/ 0 w 13406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55"/>
                  </a:moveTo>
                  <a:cubicBezTo>
                    <a:pt x="0" y="1787"/>
                    <a:pt x="3036" y="2419"/>
                    <a:pt x="6704" y="2419"/>
                  </a:cubicBezTo>
                  <a:cubicBezTo>
                    <a:pt x="10371" y="2419"/>
                    <a:pt x="13407" y="1913"/>
                    <a:pt x="13407" y="1155"/>
                  </a:cubicBezTo>
                  <a:cubicBezTo>
                    <a:pt x="13407" y="522"/>
                    <a:pt x="10371" y="-110"/>
                    <a:pt x="6704" y="16"/>
                  </a:cubicBezTo>
                  <a:cubicBezTo>
                    <a:pt x="303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C92717CF-DB97-EE36-7C84-0AC6A68A29CA}"/>
                </a:ext>
              </a:extLst>
            </p:cNvPr>
            <p:cNvSpPr/>
            <p:nvPr/>
          </p:nvSpPr>
          <p:spPr>
            <a:xfrm>
              <a:off x="10125244" y="6408023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2403 h 2403"/>
                <a:gd name="connsiteX2" fmla="*/ 13407 w 13406"/>
                <a:gd name="connsiteY2" fmla="*/ 1139 h 2403"/>
                <a:gd name="connsiteX3" fmla="*/ 6704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139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AC459E5F-5085-692A-B6E5-EB48855CAD91}"/>
                </a:ext>
              </a:extLst>
            </p:cNvPr>
            <p:cNvSpPr/>
            <p:nvPr/>
          </p:nvSpPr>
          <p:spPr>
            <a:xfrm>
              <a:off x="10151805" y="6453808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3 w 13279"/>
                <a:gd name="connsiteY1" fmla="*/ 2403 h 2419"/>
                <a:gd name="connsiteX2" fmla="*/ 13280 w 13279"/>
                <a:gd name="connsiteY2" fmla="*/ 1139 h 2419"/>
                <a:gd name="connsiteX3" fmla="*/ 6703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7D49BAC-F2C6-28AC-4460-10392BF5831C}"/>
                </a:ext>
              </a:extLst>
            </p:cNvPr>
            <p:cNvSpPr/>
            <p:nvPr/>
          </p:nvSpPr>
          <p:spPr>
            <a:xfrm>
              <a:off x="10218079" y="6460891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9 h 2403"/>
                <a:gd name="connsiteX3" fmla="*/ 6703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5C5FAB94-4119-2915-85E4-ED4CC5A30D16}"/>
                </a:ext>
              </a:extLst>
            </p:cNvPr>
            <p:cNvSpPr/>
            <p:nvPr/>
          </p:nvSpPr>
          <p:spPr>
            <a:xfrm>
              <a:off x="9341211" y="6420292"/>
              <a:ext cx="41231" cy="4059"/>
            </a:xfrm>
            <a:custGeom>
              <a:avLst/>
              <a:gdLst>
                <a:gd name="connsiteX0" fmla="*/ 0 w 41231"/>
                <a:gd name="connsiteY0" fmla="*/ 2783 h 4059"/>
                <a:gd name="connsiteX1" fmla="*/ 12395 w 41231"/>
                <a:gd name="connsiteY1" fmla="*/ 4047 h 4059"/>
                <a:gd name="connsiteX2" fmla="*/ 33010 w 41231"/>
                <a:gd name="connsiteY2" fmla="*/ 2150 h 4059"/>
                <a:gd name="connsiteX3" fmla="*/ 41232 w 41231"/>
                <a:gd name="connsiteY3" fmla="*/ 0 h 4059"/>
                <a:gd name="connsiteX4" fmla="*/ 20616 w 41231"/>
                <a:gd name="connsiteY4" fmla="*/ 885 h 4059"/>
                <a:gd name="connsiteX5" fmla="*/ 0 w 41231"/>
                <a:gd name="connsiteY5" fmla="*/ 2783 h 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31" h="4059">
                  <a:moveTo>
                    <a:pt x="0" y="2783"/>
                  </a:moveTo>
                  <a:cubicBezTo>
                    <a:pt x="0" y="2783"/>
                    <a:pt x="5692" y="3921"/>
                    <a:pt x="12395" y="4047"/>
                  </a:cubicBezTo>
                  <a:cubicBezTo>
                    <a:pt x="19351" y="4174"/>
                    <a:pt x="28584" y="3289"/>
                    <a:pt x="33010" y="2150"/>
                  </a:cubicBezTo>
                  <a:lnTo>
                    <a:pt x="41232" y="0"/>
                  </a:lnTo>
                  <a:lnTo>
                    <a:pt x="20616" y="885"/>
                  </a:lnTo>
                  <a:cubicBezTo>
                    <a:pt x="9233" y="1391"/>
                    <a:pt x="0" y="2277"/>
                    <a:pt x="0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D17836F3-62F8-A4DF-C1EB-5AFA04C555FA}"/>
                </a:ext>
              </a:extLst>
            </p:cNvPr>
            <p:cNvSpPr/>
            <p:nvPr/>
          </p:nvSpPr>
          <p:spPr>
            <a:xfrm>
              <a:off x="10217952" y="6419786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2403 h 2403"/>
                <a:gd name="connsiteX2" fmla="*/ 13280 w 13279"/>
                <a:gd name="connsiteY2" fmla="*/ 1138 h 2403"/>
                <a:gd name="connsiteX3" fmla="*/ 6704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704" y="0"/>
                  </a:cubicBezTo>
                  <a:cubicBezTo>
                    <a:pt x="3035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4A354D08-47C4-C2A2-5D6F-1E733E20F73D}"/>
                </a:ext>
              </a:extLst>
            </p:cNvPr>
            <p:cNvSpPr/>
            <p:nvPr/>
          </p:nvSpPr>
          <p:spPr>
            <a:xfrm>
              <a:off x="9380925" y="642522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577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5E8BBF6-3D96-433A-A639-4230BC767097}"/>
                </a:ext>
              </a:extLst>
            </p:cNvPr>
            <p:cNvSpPr/>
            <p:nvPr/>
          </p:nvSpPr>
          <p:spPr>
            <a:xfrm>
              <a:off x="9394078" y="6430410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31D551A3-BE50-B7BE-5425-9456B5C98FB9}"/>
                </a:ext>
              </a:extLst>
            </p:cNvPr>
            <p:cNvSpPr/>
            <p:nvPr/>
          </p:nvSpPr>
          <p:spPr>
            <a:xfrm>
              <a:off x="9485686" y="6442425"/>
              <a:ext cx="39478" cy="2097"/>
            </a:xfrm>
            <a:custGeom>
              <a:avLst/>
              <a:gdLst>
                <a:gd name="connsiteX0" fmla="*/ 37526 w 39478"/>
                <a:gd name="connsiteY0" fmla="*/ 759 h 2097"/>
                <a:gd name="connsiteX1" fmla="*/ 1986 w 39478"/>
                <a:gd name="connsiteY1" fmla="*/ 0 h 2097"/>
                <a:gd name="connsiteX2" fmla="*/ 37526 w 39478"/>
                <a:gd name="connsiteY2" fmla="*/ 759 h 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2097">
                  <a:moveTo>
                    <a:pt x="37526" y="759"/>
                  </a:moveTo>
                  <a:cubicBezTo>
                    <a:pt x="51186" y="3289"/>
                    <a:pt x="-11800" y="1771"/>
                    <a:pt x="1986" y="0"/>
                  </a:cubicBezTo>
                  <a:cubicBezTo>
                    <a:pt x="19440" y="1644"/>
                    <a:pt x="13116" y="253"/>
                    <a:pt x="37526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93BB1F73-11A8-505D-5D61-8BEC02BC3752}"/>
                </a:ext>
              </a:extLst>
            </p:cNvPr>
            <p:cNvSpPr/>
            <p:nvPr/>
          </p:nvSpPr>
          <p:spPr>
            <a:xfrm>
              <a:off x="9562800" y="6416734"/>
              <a:ext cx="53740" cy="2277"/>
            </a:xfrm>
            <a:custGeom>
              <a:avLst/>
              <a:gdLst>
                <a:gd name="connsiteX0" fmla="*/ 53373 w 53740"/>
                <a:gd name="connsiteY0" fmla="*/ 16 h 2277"/>
                <a:gd name="connsiteX1" fmla="*/ 0 w 53740"/>
                <a:gd name="connsiteY1" fmla="*/ 1028 h 2277"/>
                <a:gd name="connsiteX2" fmla="*/ 53373 w 53740"/>
                <a:gd name="connsiteY2" fmla="*/ 16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740" h="2277">
                  <a:moveTo>
                    <a:pt x="53373" y="16"/>
                  </a:moveTo>
                  <a:cubicBezTo>
                    <a:pt x="57674" y="3431"/>
                    <a:pt x="23271" y="2293"/>
                    <a:pt x="0" y="1028"/>
                  </a:cubicBezTo>
                  <a:cubicBezTo>
                    <a:pt x="16695" y="522"/>
                    <a:pt x="31114" y="-110"/>
                    <a:pt x="53373" y="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9DAD8014-FB32-8EF9-635C-B0FF87DAEB2C}"/>
                </a:ext>
              </a:extLst>
            </p:cNvPr>
            <p:cNvSpPr/>
            <p:nvPr/>
          </p:nvSpPr>
          <p:spPr>
            <a:xfrm>
              <a:off x="9686352" y="6452137"/>
              <a:ext cx="45169" cy="2556"/>
            </a:xfrm>
            <a:custGeom>
              <a:avLst/>
              <a:gdLst>
                <a:gd name="connsiteX0" fmla="*/ 143 w 45169"/>
                <a:gd name="connsiteY0" fmla="*/ 1671 h 2556"/>
                <a:gd name="connsiteX1" fmla="*/ 44536 w 45169"/>
                <a:gd name="connsiteY1" fmla="*/ 2556 h 2556"/>
                <a:gd name="connsiteX2" fmla="*/ 143 w 45169"/>
                <a:gd name="connsiteY2" fmla="*/ 1671 h 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9" h="2556">
                  <a:moveTo>
                    <a:pt x="143" y="1671"/>
                  </a:moveTo>
                  <a:cubicBezTo>
                    <a:pt x="-3145" y="-858"/>
                    <a:pt x="51619" y="-479"/>
                    <a:pt x="44536" y="2556"/>
                  </a:cubicBezTo>
                  <a:lnTo>
                    <a:pt x="143" y="16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53CCFD7-2A6B-C130-8C11-9A430EAD9106}"/>
                </a:ext>
              </a:extLst>
            </p:cNvPr>
            <p:cNvSpPr/>
            <p:nvPr/>
          </p:nvSpPr>
          <p:spPr>
            <a:xfrm>
              <a:off x="9701962" y="6469491"/>
              <a:ext cx="39478" cy="1994"/>
            </a:xfrm>
            <a:custGeom>
              <a:avLst/>
              <a:gdLst>
                <a:gd name="connsiteX0" fmla="*/ 37526 w 39478"/>
                <a:gd name="connsiteY0" fmla="*/ 633 h 1994"/>
                <a:gd name="connsiteX1" fmla="*/ 1986 w 39478"/>
                <a:gd name="connsiteY1" fmla="*/ 0 h 1994"/>
                <a:gd name="connsiteX2" fmla="*/ 37526 w 39478"/>
                <a:gd name="connsiteY2" fmla="*/ 633 h 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1994">
                  <a:moveTo>
                    <a:pt x="37526" y="633"/>
                  </a:moveTo>
                  <a:cubicBezTo>
                    <a:pt x="51186" y="3036"/>
                    <a:pt x="-11800" y="1897"/>
                    <a:pt x="1986" y="0"/>
                  </a:cubicBezTo>
                  <a:cubicBezTo>
                    <a:pt x="19313" y="1518"/>
                    <a:pt x="13116" y="127"/>
                    <a:pt x="37526" y="6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2B59654B-4D44-59A0-B5CE-F6E4744CD715}"/>
                </a:ext>
              </a:extLst>
            </p:cNvPr>
            <p:cNvSpPr/>
            <p:nvPr/>
          </p:nvSpPr>
          <p:spPr>
            <a:xfrm>
              <a:off x="9711843" y="6419596"/>
              <a:ext cx="39429" cy="1960"/>
            </a:xfrm>
            <a:custGeom>
              <a:avLst/>
              <a:gdLst>
                <a:gd name="connsiteX0" fmla="*/ 10824 w 39429"/>
                <a:gd name="connsiteY0" fmla="*/ 1455 h 1960"/>
                <a:gd name="connsiteX1" fmla="*/ 37511 w 39429"/>
                <a:gd name="connsiteY1" fmla="*/ 1960 h 1960"/>
                <a:gd name="connsiteX2" fmla="*/ 10824 w 39429"/>
                <a:gd name="connsiteY2" fmla="*/ 1455 h 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1960">
                  <a:moveTo>
                    <a:pt x="10824" y="1455"/>
                  </a:moveTo>
                  <a:cubicBezTo>
                    <a:pt x="-28384" y="-316"/>
                    <a:pt x="52688" y="-822"/>
                    <a:pt x="37511" y="1960"/>
                  </a:cubicBezTo>
                  <a:cubicBezTo>
                    <a:pt x="22333" y="1834"/>
                    <a:pt x="14618" y="316"/>
                    <a:pt x="10824" y="14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DD4F9065-73C8-54A1-12AE-CDEB35F8E22C}"/>
                </a:ext>
              </a:extLst>
            </p:cNvPr>
            <p:cNvSpPr/>
            <p:nvPr/>
          </p:nvSpPr>
          <p:spPr>
            <a:xfrm>
              <a:off x="9866254" y="6478733"/>
              <a:ext cx="29580" cy="1762"/>
            </a:xfrm>
            <a:custGeom>
              <a:avLst/>
              <a:gdLst>
                <a:gd name="connsiteX0" fmla="*/ 217 w 29580"/>
                <a:gd name="connsiteY0" fmla="*/ 751 h 1762"/>
                <a:gd name="connsiteX1" fmla="*/ 26904 w 29580"/>
                <a:gd name="connsiteY1" fmla="*/ 1763 h 1762"/>
                <a:gd name="connsiteX2" fmla="*/ 217 w 29580"/>
                <a:gd name="connsiteY2" fmla="*/ 751 h 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80" h="1762">
                  <a:moveTo>
                    <a:pt x="217" y="751"/>
                  </a:moveTo>
                  <a:cubicBezTo>
                    <a:pt x="-3451" y="-767"/>
                    <a:pt x="40690" y="244"/>
                    <a:pt x="26904" y="1763"/>
                  </a:cubicBezTo>
                  <a:cubicBezTo>
                    <a:pt x="12359" y="1763"/>
                    <a:pt x="11727" y="877"/>
                    <a:pt x="217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6CD4C354-E899-28B3-A8A8-10AA3954F4C1}"/>
                </a:ext>
              </a:extLst>
            </p:cNvPr>
            <p:cNvSpPr/>
            <p:nvPr/>
          </p:nvSpPr>
          <p:spPr>
            <a:xfrm>
              <a:off x="9766302" y="646329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15EAA466-C335-C3E1-BE0A-960B38C368B4}"/>
                </a:ext>
              </a:extLst>
            </p:cNvPr>
            <p:cNvSpPr/>
            <p:nvPr/>
          </p:nvSpPr>
          <p:spPr>
            <a:xfrm>
              <a:off x="9778823" y="6426869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41521E6-F083-0B20-1FEB-101DAAEFAB61}"/>
                </a:ext>
              </a:extLst>
            </p:cNvPr>
            <p:cNvSpPr/>
            <p:nvPr/>
          </p:nvSpPr>
          <p:spPr>
            <a:xfrm>
              <a:off x="9882481" y="6415878"/>
              <a:ext cx="36154" cy="2136"/>
            </a:xfrm>
            <a:custGeom>
              <a:avLst/>
              <a:gdLst>
                <a:gd name="connsiteX0" fmla="*/ 53 w 36154"/>
                <a:gd name="connsiteY0" fmla="*/ 1758 h 2136"/>
                <a:gd name="connsiteX1" fmla="*/ 35593 w 36154"/>
                <a:gd name="connsiteY1" fmla="*/ 2137 h 2136"/>
                <a:gd name="connsiteX2" fmla="*/ 53 w 36154"/>
                <a:gd name="connsiteY2" fmla="*/ 1758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54" h="2136">
                  <a:moveTo>
                    <a:pt x="53" y="1758"/>
                  </a:moveTo>
                  <a:cubicBezTo>
                    <a:pt x="-1717" y="-646"/>
                    <a:pt x="41538" y="-646"/>
                    <a:pt x="35593" y="2137"/>
                  </a:cubicBezTo>
                  <a:lnTo>
                    <a:pt x="53" y="17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54CA1E52-1F0D-8B55-629C-576C3F9F0B79}"/>
                </a:ext>
              </a:extLst>
            </p:cNvPr>
            <p:cNvSpPr/>
            <p:nvPr/>
          </p:nvSpPr>
          <p:spPr>
            <a:xfrm>
              <a:off x="9908588" y="6470068"/>
              <a:ext cx="53597" cy="2814"/>
            </a:xfrm>
            <a:custGeom>
              <a:avLst/>
              <a:gdLst>
                <a:gd name="connsiteX0" fmla="*/ 53374 w 53597"/>
                <a:gd name="connsiteY0" fmla="*/ 1447 h 2814"/>
                <a:gd name="connsiteX1" fmla="*/ 0 w 53597"/>
                <a:gd name="connsiteY1" fmla="*/ 1701 h 2814"/>
                <a:gd name="connsiteX2" fmla="*/ 53374 w 53597"/>
                <a:gd name="connsiteY2" fmla="*/ 1447 h 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597" h="2814">
                  <a:moveTo>
                    <a:pt x="53374" y="1447"/>
                  </a:moveTo>
                  <a:cubicBezTo>
                    <a:pt x="57421" y="3092"/>
                    <a:pt x="5186" y="3345"/>
                    <a:pt x="0" y="1701"/>
                  </a:cubicBezTo>
                  <a:cubicBezTo>
                    <a:pt x="5565" y="-956"/>
                    <a:pt x="40726" y="-70"/>
                    <a:pt x="53374" y="14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024B2F5-1437-B5C0-2FAB-8BC15F987637}"/>
                </a:ext>
              </a:extLst>
            </p:cNvPr>
            <p:cNvSpPr/>
            <p:nvPr/>
          </p:nvSpPr>
          <p:spPr>
            <a:xfrm>
              <a:off x="10015588" y="6428260"/>
              <a:ext cx="63209" cy="2909"/>
            </a:xfrm>
            <a:custGeom>
              <a:avLst/>
              <a:gdLst>
                <a:gd name="connsiteX0" fmla="*/ 35540 w 63209"/>
                <a:gd name="connsiteY0" fmla="*/ 2277 h 2909"/>
                <a:gd name="connsiteX1" fmla="*/ 0 w 63209"/>
                <a:gd name="connsiteY1" fmla="*/ 2783 h 2909"/>
                <a:gd name="connsiteX2" fmla="*/ 26687 w 63209"/>
                <a:gd name="connsiteY2" fmla="*/ 0 h 2909"/>
                <a:gd name="connsiteX3" fmla="*/ 62227 w 63209"/>
                <a:gd name="connsiteY3" fmla="*/ 0 h 2909"/>
                <a:gd name="connsiteX4" fmla="*/ 35540 w 63209"/>
                <a:gd name="connsiteY4" fmla="*/ 2150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09" h="2909">
                  <a:moveTo>
                    <a:pt x="35540" y="2277"/>
                  </a:moveTo>
                  <a:cubicBezTo>
                    <a:pt x="32631" y="3289"/>
                    <a:pt x="13407" y="2783"/>
                    <a:pt x="0" y="2783"/>
                  </a:cubicBezTo>
                  <a:cubicBezTo>
                    <a:pt x="8854" y="1897"/>
                    <a:pt x="24031" y="1518"/>
                    <a:pt x="26687" y="0"/>
                  </a:cubicBezTo>
                  <a:cubicBezTo>
                    <a:pt x="44520" y="1265"/>
                    <a:pt x="37817" y="0"/>
                    <a:pt x="62227" y="0"/>
                  </a:cubicBezTo>
                  <a:cubicBezTo>
                    <a:pt x="71839" y="1897"/>
                    <a:pt x="7083" y="1138"/>
                    <a:pt x="35540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ABA91480-C883-BE7F-69D0-8E254D769FE1}"/>
                </a:ext>
              </a:extLst>
            </p:cNvPr>
            <p:cNvSpPr/>
            <p:nvPr/>
          </p:nvSpPr>
          <p:spPr>
            <a:xfrm>
              <a:off x="10031150" y="6473978"/>
              <a:ext cx="39474" cy="1593"/>
            </a:xfrm>
            <a:custGeom>
              <a:avLst/>
              <a:gdLst>
                <a:gd name="connsiteX0" fmla="*/ 10873 w 39474"/>
                <a:gd name="connsiteY0" fmla="*/ 1585 h 1593"/>
                <a:gd name="connsiteX1" fmla="*/ 37559 w 39474"/>
                <a:gd name="connsiteY1" fmla="*/ 1585 h 1593"/>
                <a:gd name="connsiteX2" fmla="*/ 10873 w 39474"/>
                <a:gd name="connsiteY2" fmla="*/ 1585 h 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593">
                  <a:moveTo>
                    <a:pt x="10873" y="1585"/>
                  </a:moveTo>
                  <a:cubicBezTo>
                    <a:pt x="-28462" y="446"/>
                    <a:pt x="52737" y="-1325"/>
                    <a:pt x="37559" y="1585"/>
                  </a:cubicBezTo>
                  <a:cubicBezTo>
                    <a:pt x="22382" y="1712"/>
                    <a:pt x="14540" y="320"/>
                    <a:pt x="10873" y="15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362F42E7-2EE5-56B1-5A53-6FFE7CD97857}"/>
                </a:ext>
              </a:extLst>
            </p:cNvPr>
            <p:cNvSpPr/>
            <p:nvPr/>
          </p:nvSpPr>
          <p:spPr>
            <a:xfrm>
              <a:off x="10059310" y="6433680"/>
              <a:ext cx="27358" cy="1363"/>
            </a:xfrm>
            <a:custGeom>
              <a:avLst/>
              <a:gdLst>
                <a:gd name="connsiteX0" fmla="*/ 27359 w 27358"/>
                <a:gd name="connsiteY0" fmla="*/ 524 h 1363"/>
                <a:gd name="connsiteX1" fmla="*/ 27359 w 27358"/>
                <a:gd name="connsiteY1" fmla="*/ 524 h 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58" h="1363">
                  <a:moveTo>
                    <a:pt x="27359" y="524"/>
                  </a:moveTo>
                  <a:cubicBezTo>
                    <a:pt x="-11849" y="3180"/>
                    <a:pt x="-6284" y="-1500"/>
                    <a:pt x="27359" y="5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22CADE3-2B02-3DE3-77F2-07FC3BA7B228}"/>
                </a:ext>
              </a:extLst>
            </p:cNvPr>
            <p:cNvSpPr/>
            <p:nvPr/>
          </p:nvSpPr>
          <p:spPr>
            <a:xfrm>
              <a:off x="10059982" y="6439919"/>
              <a:ext cx="24453" cy="1282"/>
            </a:xfrm>
            <a:custGeom>
              <a:avLst/>
              <a:gdLst>
                <a:gd name="connsiteX0" fmla="*/ 0 w 24453"/>
                <a:gd name="connsiteY0" fmla="*/ 736 h 1282"/>
                <a:gd name="connsiteX1" fmla="*/ 0 w 24453"/>
                <a:gd name="connsiteY1" fmla="*/ 736 h 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3" h="1282">
                  <a:moveTo>
                    <a:pt x="0" y="736"/>
                  </a:moveTo>
                  <a:cubicBezTo>
                    <a:pt x="21501" y="-1667"/>
                    <a:pt x="42117" y="2760"/>
                    <a:pt x="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D67F5F2D-0050-0B3D-E640-9ABC3B89F4C6}"/>
                </a:ext>
              </a:extLst>
            </p:cNvPr>
            <p:cNvSpPr/>
            <p:nvPr/>
          </p:nvSpPr>
          <p:spPr>
            <a:xfrm>
              <a:off x="10095522" y="6416750"/>
              <a:ext cx="35540" cy="2909"/>
            </a:xfrm>
            <a:custGeom>
              <a:avLst/>
              <a:gdLst>
                <a:gd name="connsiteX0" fmla="*/ 0 w 35540"/>
                <a:gd name="connsiteY0" fmla="*/ 2909 h 2909"/>
                <a:gd name="connsiteX1" fmla="*/ 35540 w 35540"/>
                <a:gd name="connsiteY1" fmla="*/ 0 h 2909"/>
                <a:gd name="connsiteX2" fmla="*/ 0 w 35540"/>
                <a:gd name="connsiteY2" fmla="*/ 2909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2909">
                  <a:moveTo>
                    <a:pt x="0" y="2909"/>
                  </a:moveTo>
                  <a:cubicBezTo>
                    <a:pt x="1139" y="1012"/>
                    <a:pt x="13027" y="127"/>
                    <a:pt x="35540" y="0"/>
                  </a:cubicBezTo>
                  <a:cubicBezTo>
                    <a:pt x="34401" y="1897"/>
                    <a:pt x="22639" y="2783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D4D3FBC-B326-B5D6-D645-3010D0598C15}"/>
                </a:ext>
              </a:extLst>
            </p:cNvPr>
            <p:cNvSpPr/>
            <p:nvPr/>
          </p:nvSpPr>
          <p:spPr>
            <a:xfrm>
              <a:off x="10131062" y="6435592"/>
              <a:ext cx="39290" cy="3671"/>
            </a:xfrm>
            <a:custGeom>
              <a:avLst/>
              <a:gdLst>
                <a:gd name="connsiteX0" fmla="*/ 17707 w 39290"/>
                <a:gd name="connsiteY0" fmla="*/ 3671 h 3671"/>
                <a:gd name="connsiteX1" fmla="*/ 0 w 39290"/>
                <a:gd name="connsiteY1" fmla="*/ 3671 h 3671"/>
                <a:gd name="connsiteX2" fmla="*/ 35540 w 39290"/>
                <a:gd name="connsiteY2" fmla="*/ 4 h 3671"/>
                <a:gd name="connsiteX3" fmla="*/ 26687 w 39290"/>
                <a:gd name="connsiteY3" fmla="*/ 2912 h 3671"/>
                <a:gd name="connsiteX4" fmla="*/ 17833 w 39290"/>
                <a:gd name="connsiteY4" fmla="*/ 3671 h 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90" h="3671">
                  <a:moveTo>
                    <a:pt x="17707" y="3671"/>
                  </a:moveTo>
                  <a:lnTo>
                    <a:pt x="0" y="3671"/>
                  </a:lnTo>
                  <a:cubicBezTo>
                    <a:pt x="18086" y="3039"/>
                    <a:pt x="7336" y="-123"/>
                    <a:pt x="35540" y="4"/>
                  </a:cubicBezTo>
                  <a:cubicBezTo>
                    <a:pt x="53373" y="2280"/>
                    <a:pt x="380" y="2407"/>
                    <a:pt x="26687" y="2912"/>
                  </a:cubicBezTo>
                  <a:cubicBezTo>
                    <a:pt x="28204" y="3545"/>
                    <a:pt x="23019" y="3671"/>
                    <a:pt x="17833" y="36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D28F3636-CEFE-DB0A-68D3-7CE5A020EB28}"/>
                </a:ext>
              </a:extLst>
            </p:cNvPr>
            <p:cNvSpPr/>
            <p:nvPr/>
          </p:nvSpPr>
          <p:spPr>
            <a:xfrm>
              <a:off x="10138177" y="6427472"/>
              <a:ext cx="19445" cy="2499"/>
            </a:xfrm>
            <a:custGeom>
              <a:avLst/>
              <a:gdLst>
                <a:gd name="connsiteX0" fmla="*/ 19446 w 19445"/>
                <a:gd name="connsiteY0" fmla="*/ 2305 h 2499"/>
                <a:gd name="connsiteX1" fmla="*/ 19446 w 19445"/>
                <a:gd name="connsiteY1" fmla="*/ 156 h 2499"/>
                <a:gd name="connsiteX2" fmla="*/ 19446 w 19445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05"/>
                  </a:moveTo>
                  <a:cubicBezTo>
                    <a:pt x="-6482" y="3444"/>
                    <a:pt x="-6482" y="-856"/>
                    <a:pt x="19446" y="156"/>
                  </a:cubicBezTo>
                  <a:lnTo>
                    <a:pt x="19446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3841247C-8162-D683-0D0B-9A80BF237CE5}"/>
                </a:ext>
              </a:extLst>
            </p:cNvPr>
            <p:cNvSpPr/>
            <p:nvPr/>
          </p:nvSpPr>
          <p:spPr>
            <a:xfrm>
              <a:off x="10139916" y="6467729"/>
              <a:ext cx="24506" cy="1249"/>
            </a:xfrm>
            <a:custGeom>
              <a:avLst/>
              <a:gdLst>
                <a:gd name="connsiteX0" fmla="*/ 0 w 24506"/>
                <a:gd name="connsiteY0" fmla="*/ 751 h 1249"/>
                <a:gd name="connsiteX1" fmla="*/ 0 w 24506"/>
                <a:gd name="connsiteY1" fmla="*/ 751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06" h="1249">
                  <a:moveTo>
                    <a:pt x="0" y="751"/>
                  </a:moveTo>
                  <a:cubicBezTo>
                    <a:pt x="21501" y="-1652"/>
                    <a:pt x="42243" y="2648"/>
                    <a:pt x="0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B3AEFCAA-53C6-D1D4-EEA9-260B7B698CC7}"/>
                </a:ext>
              </a:extLst>
            </p:cNvPr>
            <p:cNvSpPr/>
            <p:nvPr/>
          </p:nvSpPr>
          <p:spPr>
            <a:xfrm>
              <a:off x="9310945" y="6449800"/>
              <a:ext cx="53811" cy="3502"/>
            </a:xfrm>
            <a:custGeom>
              <a:avLst/>
              <a:gdLst>
                <a:gd name="connsiteX0" fmla="*/ 37 w 53811"/>
                <a:gd name="connsiteY0" fmla="*/ 2238 h 3502"/>
                <a:gd name="connsiteX1" fmla="*/ 53285 w 53811"/>
                <a:gd name="connsiteY1" fmla="*/ 3502 h 3502"/>
                <a:gd name="connsiteX2" fmla="*/ 37 w 53811"/>
                <a:gd name="connsiteY2" fmla="*/ 2238 h 3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11" h="3502">
                  <a:moveTo>
                    <a:pt x="37" y="2238"/>
                  </a:moveTo>
                  <a:cubicBezTo>
                    <a:pt x="-1733" y="-1431"/>
                    <a:pt x="60114" y="-292"/>
                    <a:pt x="53285" y="3502"/>
                  </a:cubicBezTo>
                  <a:lnTo>
                    <a:pt x="37" y="22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47CBB6B5-556B-EF16-5CE0-612FC3907497}"/>
                </a:ext>
              </a:extLst>
            </p:cNvPr>
            <p:cNvSpPr/>
            <p:nvPr/>
          </p:nvSpPr>
          <p:spPr>
            <a:xfrm>
              <a:off x="10362010" y="643154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760A1832-74DA-8B5E-64E3-804371D13D9C}"/>
                </a:ext>
              </a:extLst>
            </p:cNvPr>
            <p:cNvSpPr/>
            <p:nvPr/>
          </p:nvSpPr>
          <p:spPr>
            <a:xfrm>
              <a:off x="9805383" y="6460006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DF8ADCB2-D5B8-5D65-7744-32D673EB075E}"/>
                </a:ext>
              </a:extLst>
            </p:cNvPr>
            <p:cNvSpPr/>
            <p:nvPr/>
          </p:nvSpPr>
          <p:spPr>
            <a:xfrm>
              <a:off x="10379717" y="6433667"/>
              <a:ext cx="44393" cy="2071"/>
            </a:xfrm>
            <a:custGeom>
              <a:avLst/>
              <a:gdLst>
                <a:gd name="connsiteX0" fmla="*/ 0 w 44393"/>
                <a:gd name="connsiteY0" fmla="*/ 1423 h 2071"/>
                <a:gd name="connsiteX1" fmla="*/ 44394 w 44393"/>
                <a:gd name="connsiteY1" fmla="*/ 1802 h 2071"/>
                <a:gd name="connsiteX2" fmla="*/ 0 w 44393"/>
                <a:gd name="connsiteY2" fmla="*/ 1423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2071">
                  <a:moveTo>
                    <a:pt x="0" y="1423"/>
                  </a:moveTo>
                  <a:cubicBezTo>
                    <a:pt x="8475" y="-348"/>
                    <a:pt x="44394" y="-727"/>
                    <a:pt x="44394" y="1802"/>
                  </a:cubicBezTo>
                  <a:cubicBezTo>
                    <a:pt x="23652" y="2308"/>
                    <a:pt x="10371" y="2055"/>
                    <a:pt x="0" y="14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072202D8-CAD8-7935-CF49-E3EC03BF6B4E}"/>
                </a:ext>
              </a:extLst>
            </p:cNvPr>
            <p:cNvSpPr/>
            <p:nvPr/>
          </p:nvSpPr>
          <p:spPr>
            <a:xfrm>
              <a:off x="9399599" y="6460017"/>
              <a:ext cx="44438" cy="1997"/>
            </a:xfrm>
            <a:custGeom>
              <a:avLst/>
              <a:gdLst>
                <a:gd name="connsiteX0" fmla="*/ 45 w 44438"/>
                <a:gd name="connsiteY0" fmla="*/ 1380 h 1997"/>
                <a:gd name="connsiteX1" fmla="*/ 44439 w 44438"/>
                <a:gd name="connsiteY1" fmla="*/ 1000 h 1997"/>
                <a:gd name="connsiteX2" fmla="*/ 45 w 44438"/>
                <a:gd name="connsiteY2" fmla="*/ 1380 h 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438" h="1997">
                  <a:moveTo>
                    <a:pt x="45" y="1380"/>
                  </a:moveTo>
                  <a:cubicBezTo>
                    <a:pt x="-1473" y="-771"/>
                    <a:pt x="35965" y="-12"/>
                    <a:pt x="44439" y="1000"/>
                  </a:cubicBezTo>
                  <a:cubicBezTo>
                    <a:pt x="42921" y="2518"/>
                    <a:pt x="21799" y="2012"/>
                    <a:pt x="45" y="1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2DABDA4E-BF9B-0068-89AD-3BEC878C72CD}"/>
                </a:ext>
              </a:extLst>
            </p:cNvPr>
            <p:cNvSpPr/>
            <p:nvPr/>
          </p:nvSpPr>
          <p:spPr>
            <a:xfrm>
              <a:off x="9618576" y="6425093"/>
              <a:ext cx="80060" cy="2979"/>
            </a:xfrm>
            <a:custGeom>
              <a:avLst/>
              <a:gdLst>
                <a:gd name="connsiteX0" fmla="*/ 80060 w 80060"/>
                <a:gd name="connsiteY0" fmla="*/ 384 h 2979"/>
                <a:gd name="connsiteX1" fmla="*/ 0 w 80060"/>
                <a:gd name="connsiteY1" fmla="*/ 2408 h 2979"/>
                <a:gd name="connsiteX2" fmla="*/ 80060 w 80060"/>
                <a:gd name="connsiteY2" fmla="*/ 384 h 2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060" h="2979">
                  <a:moveTo>
                    <a:pt x="80060" y="384"/>
                  </a:moveTo>
                  <a:cubicBezTo>
                    <a:pt x="71839" y="3040"/>
                    <a:pt x="43761" y="3546"/>
                    <a:pt x="0" y="2408"/>
                  </a:cubicBezTo>
                  <a:cubicBezTo>
                    <a:pt x="11130" y="131"/>
                    <a:pt x="37438" y="-501"/>
                    <a:pt x="80060" y="3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A455B956-3362-15E6-96FD-748B052A4309}"/>
                </a:ext>
              </a:extLst>
            </p:cNvPr>
            <p:cNvSpPr/>
            <p:nvPr/>
          </p:nvSpPr>
          <p:spPr>
            <a:xfrm>
              <a:off x="9654443" y="6413518"/>
              <a:ext cx="36051" cy="2347"/>
            </a:xfrm>
            <a:custGeom>
              <a:avLst/>
              <a:gdLst>
                <a:gd name="connsiteX0" fmla="*/ 53 w 36051"/>
                <a:gd name="connsiteY0" fmla="*/ 1589 h 2347"/>
                <a:gd name="connsiteX1" fmla="*/ 35466 w 36051"/>
                <a:gd name="connsiteY1" fmla="*/ 2347 h 2347"/>
                <a:gd name="connsiteX2" fmla="*/ 53 w 36051"/>
                <a:gd name="connsiteY2" fmla="*/ 1589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051" h="2347">
                  <a:moveTo>
                    <a:pt x="53" y="1589"/>
                  </a:moveTo>
                  <a:cubicBezTo>
                    <a:pt x="-1718" y="-815"/>
                    <a:pt x="41537" y="-435"/>
                    <a:pt x="35466" y="2347"/>
                  </a:cubicBezTo>
                  <a:lnTo>
                    <a:pt x="53" y="15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4A9C9A9A-E59B-35F4-EC5D-4556A0D9185C}"/>
                </a:ext>
              </a:extLst>
            </p:cNvPr>
            <p:cNvSpPr/>
            <p:nvPr/>
          </p:nvSpPr>
          <p:spPr>
            <a:xfrm>
              <a:off x="9307564" y="6426676"/>
              <a:ext cx="24034" cy="2113"/>
            </a:xfrm>
            <a:custGeom>
              <a:avLst/>
              <a:gdLst>
                <a:gd name="connsiteX0" fmla="*/ 4 w 24034"/>
                <a:gd name="connsiteY0" fmla="*/ 1837 h 2113"/>
                <a:gd name="connsiteX1" fmla="*/ 24034 w 24034"/>
                <a:gd name="connsiteY1" fmla="*/ 193 h 2113"/>
                <a:gd name="connsiteX2" fmla="*/ 4 w 24034"/>
                <a:gd name="connsiteY2" fmla="*/ 1837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34" h="2113">
                  <a:moveTo>
                    <a:pt x="4" y="1837"/>
                  </a:moveTo>
                  <a:cubicBezTo>
                    <a:pt x="-249" y="-440"/>
                    <a:pt x="12019" y="-60"/>
                    <a:pt x="24034" y="193"/>
                  </a:cubicBezTo>
                  <a:cubicBezTo>
                    <a:pt x="20493" y="1711"/>
                    <a:pt x="14169" y="2596"/>
                    <a:pt x="4" y="18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37DBFA90-0C85-7F49-5020-B907C9A06324}"/>
                </a:ext>
              </a:extLst>
            </p:cNvPr>
            <p:cNvSpPr/>
            <p:nvPr/>
          </p:nvSpPr>
          <p:spPr>
            <a:xfrm>
              <a:off x="9319836" y="6415992"/>
              <a:ext cx="15936" cy="1755"/>
            </a:xfrm>
            <a:custGeom>
              <a:avLst/>
              <a:gdLst>
                <a:gd name="connsiteX0" fmla="*/ 15936 w 15936"/>
                <a:gd name="connsiteY0" fmla="*/ 0 h 1755"/>
                <a:gd name="connsiteX1" fmla="*/ 0 w 15936"/>
                <a:gd name="connsiteY1" fmla="*/ 1138 h 1755"/>
                <a:gd name="connsiteX2" fmla="*/ 15936 w 15936"/>
                <a:gd name="connsiteY2" fmla="*/ 0 h 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755">
                  <a:moveTo>
                    <a:pt x="15936" y="0"/>
                  </a:moveTo>
                  <a:cubicBezTo>
                    <a:pt x="15431" y="2656"/>
                    <a:pt x="10118" y="1644"/>
                    <a:pt x="0" y="1138"/>
                  </a:cubicBezTo>
                  <a:cubicBezTo>
                    <a:pt x="2656" y="253"/>
                    <a:pt x="8475" y="0"/>
                    <a:pt x="1593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470E4DD6-F5A8-EC12-C39B-3663BDFF31D7}"/>
                </a:ext>
              </a:extLst>
            </p:cNvPr>
            <p:cNvSpPr/>
            <p:nvPr/>
          </p:nvSpPr>
          <p:spPr>
            <a:xfrm>
              <a:off x="9331852" y="6408277"/>
              <a:ext cx="16857" cy="2298"/>
            </a:xfrm>
            <a:custGeom>
              <a:avLst/>
              <a:gdLst>
                <a:gd name="connsiteX0" fmla="*/ 12016 w 16857"/>
                <a:gd name="connsiteY0" fmla="*/ 0 h 2298"/>
                <a:gd name="connsiteX1" fmla="*/ 0 w 16857"/>
                <a:gd name="connsiteY1" fmla="*/ 1897 h 2298"/>
                <a:gd name="connsiteX2" fmla="*/ 12016 w 16857"/>
                <a:gd name="connsiteY2" fmla="*/ 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57" h="2298">
                  <a:moveTo>
                    <a:pt x="12016" y="0"/>
                  </a:moveTo>
                  <a:cubicBezTo>
                    <a:pt x="24031" y="1138"/>
                    <a:pt x="11257" y="3162"/>
                    <a:pt x="0" y="1897"/>
                  </a:cubicBezTo>
                  <a:cubicBezTo>
                    <a:pt x="380" y="506"/>
                    <a:pt x="13153" y="1644"/>
                    <a:pt x="1201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6DD4112D-E0DD-48E3-3C69-A521BC6F3FF2}"/>
                </a:ext>
              </a:extLst>
            </p:cNvPr>
            <p:cNvSpPr/>
            <p:nvPr/>
          </p:nvSpPr>
          <p:spPr>
            <a:xfrm>
              <a:off x="10172294" y="6395123"/>
              <a:ext cx="8094" cy="2199"/>
            </a:xfrm>
            <a:custGeom>
              <a:avLst/>
              <a:gdLst>
                <a:gd name="connsiteX0" fmla="*/ 0 w 8094"/>
                <a:gd name="connsiteY0" fmla="*/ 759 h 2199"/>
                <a:gd name="connsiteX1" fmla="*/ 4047 w 8094"/>
                <a:gd name="connsiteY1" fmla="*/ 0 h 2199"/>
                <a:gd name="connsiteX2" fmla="*/ 8095 w 8094"/>
                <a:gd name="connsiteY2" fmla="*/ 2150 h 2199"/>
                <a:gd name="connsiteX3" fmla="*/ 127 w 8094"/>
                <a:gd name="connsiteY3" fmla="*/ 759 h 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94" h="2199">
                  <a:moveTo>
                    <a:pt x="0" y="759"/>
                  </a:moveTo>
                  <a:cubicBezTo>
                    <a:pt x="3289" y="759"/>
                    <a:pt x="3668" y="506"/>
                    <a:pt x="4047" y="0"/>
                  </a:cubicBezTo>
                  <a:cubicBezTo>
                    <a:pt x="8727" y="0"/>
                    <a:pt x="7336" y="1391"/>
                    <a:pt x="8095" y="2150"/>
                  </a:cubicBezTo>
                  <a:cubicBezTo>
                    <a:pt x="1264" y="2403"/>
                    <a:pt x="506" y="1644"/>
                    <a:pt x="127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78EFFD47-2233-5264-AF80-A7223928518A}"/>
                </a:ext>
              </a:extLst>
            </p:cNvPr>
            <p:cNvSpPr/>
            <p:nvPr/>
          </p:nvSpPr>
          <p:spPr>
            <a:xfrm>
              <a:off x="9964618" y="639992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28EAE8E2-3328-701F-E6EA-240F6927B9FA}"/>
                </a:ext>
              </a:extLst>
            </p:cNvPr>
            <p:cNvSpPr/>
            <p:nvPr/>
          </p:nvSpPr>
          <p:spPr>
            <a:xfrm>
              <a:off x="10254631" y="64605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59356B9-B3D5-39B8-66E7-63B4DE875E38}"/>
                </a:ext>
              </a:extLst>
            </p:cNvPr>
            <p:cNvSpPr/>
            <p:nvPr/>
          </p:nvSpPr>
          <p:spPr>
            <a:xfrm>
              <a:off x="10219923" y="6385445"/>
              <a:ext cx="35986" cy="4765"/>
            </a:xfrm>
            <a:custGeom>
              <a:avLst/>
              <a:gdLst>
                <a:gd name="connsiteX0" fmla="*/ 35972 w 35986"/>
                <a:gd name="connsiteY0" fmla="*/ 698 h 4765"/>
                <a:gd name="connsiteX1" fmla="*/ 179 w 35986"/>
                <a:gd name="connsiteY1" fmla="*/ 951 h 4765"/>
                <a:gd name="connsiteX2" fmla="*/ 35972 w 35986"/>
                <a:gd name="connsiteY2" fmla="*/ 698 h 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86" h="4765">
                  <a:moveTo>
                    <a:pt x="35972" y="698"/>
                  </a:moveTo>
                  <a:cubicBezTo>
                    <a:pt x="36858" y="5884"/>
                    <a:pt x="-2983" y="6263"/>
                    <a:pt x="179" y="951"/>
                  </a:cubicBezTo>
                  <a:cubicBezTo>
                    <a:pt x="9539" y="319"/>
                    <a:pt x="27751" y="-693"/>
                    <a:pt x="35972" y="6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CA77FC17-7687-427B-E648-AE41018B2122}"/>
                </a:ext>
              </a:extLst>
            </p:cNvPr>
            <p:cNvSpPr/>
            <p:nvPr/>
          </p:nvSpPr>
          <p:spPr>
            <a:xfrm>
              <a:off x="10262852" y="6502755"/>
              <a:ext cx="7968" cy="2214"/>
            </a:xfrm>
            <a:custGeom>
              <a:avLst/>
              <a:gdLst>
                <a:gd name="connsiteX0" fmla="*/ 7968 w 7968"/>
                <a:gd name="connsiteY0" fmla="*/ 2151 h 2214"/>
                <a:gd name="connsiteX1" fmla="*/ 0 w 7968"/>
                <a:gd name="connsiteY1" fmla="*/ 0 h 2214"/>
                <a:gd name="connsiteX2" fmla="*/ 7968 w 7968"/>
                <a:gd name="connsiteY2" fmla="*/ 633 h 2214"/>
                <a:gd name="connsiteX3" fmla="*/ 7968 w 7968"/>
                <a:gd name="connsiteY3" fmla="*/ 202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68" h="2214">
                  <a:moveTo>
                    <a:pt x="7968" y="2151"/>
                  </a:moveTo>
                  <a:cubicBezTo>
                    <a:pt x="-506" y="2530"/>
                    <a:pt x="253" y="1139"/>
                    <a:pt x="0" y="0"/>
                  </a:cubicBezTo>
                  <a:cubicBezTo>
                    <a:pt x="3162" y="127"/>
                    <a:pt x="4047" y="759"/>
                    <a:pt x="7968" y="633"/>
                  </a:cubicBezTo>
                  <a:lnTo>
                    <a:pt x="7968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B278F314-C2AA-1AD5-920B-C2DD6FD2818D}"/>
                </a:ext>
              </a:extLst>
            </p:cNvPr>
            <p:cNvSpPr/>
            <p:nvPr/>
          </p:nvSpPr>
          <p:spPr>
            <a:xfrm>
              <a:off x="9983949" y="6365907"/>
              <a:ext cx="20858" cy="2951"/>
            </a:xfrm>
            <a:custGeom>
              <a:avLst/>
              <a:gdLst>
                <a:gd name="connsiteX0" fmla="*/ 20636 w 20858"/>
                <a:gd name="connsiteY0" fmla="*/ 2277 h 2951"/>
                <a:gd name="connsiteX1" fmla="*/ 779 w 20858"/>
                <a:gd name="connsiteY1" fmla="*/ 0 h 2951"/>
                <a:gd name="connsiteX2" fmla="*/ 20636 w 20858"/>
                <a:gd name="connsiteY2" fmla="*/ 2277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58" h="2951">
                  <a:moveTo>
                    <a:pt x="20636" y="2277"/>
                  </a:moveTo>
                  <a:cubicBezTo>
                    <a:pt x="12794" y="3668"/>
                    <a:pt x="-3774" y="2909"/>
                    <a:pt x="779" y="0"/>
                  </a:cubicBezTo>
                  <a:cubicBezTo>
                    <a:pt x="12035" y="0"/>
                    <a:pt x="22533" y="0"/>
                    <a:pt x="20636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0BC00D48-3F5B-8125-CE2A-2E84A4B91547}"/>
                </a:ext>
              </a:extLst>
            </p:cNvPr>
            <p:cNvSpPr/>
            <p:nvPr/>
          </p:nvSpPr>
          <p:spPr>
            <a:xfrm>
              <a:off x="9988396" y="64256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D5EC92A9-FF31-98A8-AB13-B60293E9C590}"/>
                </a:ext>
              </a:extLst>
            </p:cNvPr>
            <p:cNvSpPr/>
            <p:nvPr/>
          </p:nvSpPr>
          <p:spPr>
            <a:xfrm>
              <a:off x="10243011" y="6416646"/>
              <a:ext cx="17098" cy="1661"/>
            </a:xfrm>
            <a:custGeom>
              <a:avLst/>
              <a:gdLst>
                <a:gd name="connsiteX0" fmla="*/ 17058 w 17098"/>
                <a:gd name="connsiteY0" fmla="*/ 737 h 1661"/>
                <a:gd name="connsiteX1" fmla="*/ 1122 w 17098"/>
                <a:gd name="connsiteY1" fmla="*/ 104 h 1661"/>
                <a:gd name="connsiteX2" fmla="*/ 17058 w 17098"/>
                <a:gd name="connsiteY2" fmla="*/ 737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98" h="1661">
                  <a:moveTo>
                    <a:pt x="17058" y="737"/>
                  </a:moveTo>
                  <a:cubicBezTo>
                    <a:pt x="18196" y="2002"/>
                    <a:pt x="-5329" y="2128"/>
                    <a:pt x="1122" y="104"/>
                  </a:cubicBezTo>
                  <a:cubicBezTo>
                    <a:pt x="9469" y="-275"/>
                    <a:pt x="11620" y="484"/>
                    <a:pt x="17058" y="7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8A973807-1CFD-1F74-A830-94878757B5D5}"/>
                </a:ext>
              </a:extLst>
            </p:cNvPr>
            <p:cNvSpPr/>
            <p:nvPr/>
          </p:nvSpPr>
          <p:spPr>
            <a:xfrm>
              <a:off x="9996617" y="6386378"/>
              <a:ext cx="15936" cy="1344"/>
            </a:xfrm>
            <a:custGeom>
              <a:avLst/>
              <a:gdLst>
                <a:gd name="connsiteX0" fmla="*/ 0 w 15936"/>
                <a:gd name="connsiteY0" fmla="*/ 650 h 1344"/>
                <a:gd name="connsiteX1" fmla="*/ 15936 w 15936"/>
                <a:gd name="connsiteY1" fmla="*/ 18 h 1344"/>
                <a:gd name="connsiteX2" fmla="*/ 0 w 15936"/>
                <a:gd name="connsiteY2" fmla="*/ 650 h 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344">
                  <a:moveTo>
                    <a:pt x="0" y="650"/>
                  </a:moveTo>
                  <a:cubicBezTo>
                    <a:pt x="1139" y="-362"/>
                    <a:pt x="9991" y="144"/>
                    <a:pt x="15936" y="18"/>
                  </a:cubicBezTo>
                  <a:cubicBezTo>
                    <a:pt x="14798" y="1662"/>
                    <a:pt x="5312" y="1662"/>
                    <a:pt x="0" y="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78602228-20B2-FBF4-B390-2A099E1C74DA}"/>
                </a:ext>
              </a:extLst>
            </p:cNvPr>
            <p:cNvSpPr/>
            <p:nvPr/>
          </p:nvSpPr>
          <p:spPr>
            <a:xfrm>
              <a:off x="10260192" y="6424535"/>
              <a:ext cx="11596" cy="2333"/>
            </a:xfrm>
            <a:custGeom>
              <a:avLst/>
              <a:gdLst>
                <a:gd name="connsiteX0" fmla="*/ 7972 w 11596"/>
                <a:gd name="connsiteY0" fmla="*/ 2334 h 2333"/>
                <a:gd name="connsiteX1" fmla="*/ 4 w 11596"/>
                <a:gd name="connsiteY1" fmla="*/ 183 h 2333"/>
                <a:gd name="connsiteX2" fmla="*/ 7972 w 11596"/>
                <a:gd name="connsiteY2" fmla="*/ 2334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96" h="2333">
                  <a:moveTo>
                    <a:pt x="7972" y="2334"/>
                  </a:moveTo>
                  <a:cubicBezTo>
                    <a:pt x="3039" y="2080"/>
                    <a:pt x="-123" y="1448"/>
                    <a:pt x="4" y="183"/>
                  </a:cubicBezTo>
                  <a:cubicBezTo>
                    <a:pt x="13789" y="-576"/>
                    <a:pt x="13663" y="1195"/>
                    <a:pt x="7972" y="23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5C9310F1-E973-DE58-05E7-825581245ADC}"/>
                </a:ext>
              </a:extLst>
            </p:cNvPr>
            <p:cNvSpPr/>
            <p:nvPr/>
          </p:nvSpPr>
          <p:spPr>
            <a:xfrm>
              <a:off x="10306234" y="6430410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6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6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E381ADF8-489A-8B7C-BC3A-9BAD300B4E16}"/>
                </a:ext>
              </a:extLst>
            </p:cNvPr>
            <p:cNvSpPr/>
            <p:nvPr/>
          </p:nvSpPr>
          <p:spPr>
            <a:xfrm>
              <a:off x="10272085" y="6417889"/>
              <a:ext cx="26934" cy="3084"/>
            </a:xfrm>
            <a:custGeom>
              <a:avLst/>
              <a:gdLst>
                <a:gd name="connsiteX0" fmla="*/ 23904 w 26934"/>
                <a:gd name="connsiteY0" fmla="*/ 0 h 3084"/>
                <a:gd name="connsiteX1" fmla="*/ 0 w 26934"/>
                <a:gd name="connsiteY1" fmla="*/ 3035 h 3084"/>
                <a:gd name="connsiteX2" fmla="*/ 23904 w 26934"/>
                <a:gd name="connsiteY2" fmla="*/ 0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34" h="3084">
                  <a:moveTo>
                    <a:pt x="23904" y="0"/>
                  </a:moveTo>
                  <a:cubicBezTo>
                    <a:pt x="34907" y="1518"/>
                    <a:pt x="13407" y="3415"/>
                    <a:pt x="0" y="3035"/>
                  </a:cubicBezTo>
                  <a:cubicBezTo>
                    <a:pt x="506" y="632"/>
                    <a:pt x="17706" y="1264"/>
                    <a:pt x="2390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8333CF75-3780-8740-098E-B0258123B543}"/>
                </a:ext>
              </a:extLst>
            </p:cNvPr>
            <p:cNvSpPr/>
            <p:nvPr/>
          </p:nvSpPr>
          <p:spPr>
            <a:xfrm>
              <a:off x="10276006" y="6404861"/>
              <a:ext cx="15935" cy="2150"/>
            </a:xfrm>
            <a:custGeom>
              <a:avLst/>
              <a:gdLst>
                <a:gd name="connsiteX0" fmla="*/ 15936 w 15935"/>
                <a:gd name="connsiteY0" fmla="*/ 2150 h 2150"/>
                <a:gd name="connsiteX1" fmla="*/ 0 w 15935"/>
                <a:gd name="connsiteY1" fmla="*/ 1518 h 2150"/>
                <a:gd name="connsiteX2" fmla="*/ 15936 w 15935"/>
                <a:gd name="connsiteY2" fmla="*/ 0 h 2150"/>
                <a:gd name="connsiteX3" fmla="*/ 15936 w 15935"/>
                <a:gd name="connsiteY3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5" h="2150">
                  <a:moveTo>
                    <a:pt x="15936" y="2150"/>
                  </a:moveTo>
                  <a:cubicBezTo>
                    <a:pt x="12268" y="1644"/>
                    <a:pt x="6956" y="1391"/>
                    <a:pt x="0" y="1518"/>
                  </a:cubicBezTo>
                  <a:cubicBezTo>
                    <a:pt x="2656" y="506"/>
                    <a:pt x="8474" y="127"/>
                    <a:pt x="15936" y="0"/>
                  </a:cubicBezTo>
                  <a:lnTo>
                    <a:pt x="1593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FB714D34-9A6F-BB73-79B8-7F5380CBFCE5}"/>
                </a:ext>
              </a:extLst>
            </p:cNvPr>
            <p:cNvSpPr/>
            <p:nvPr/>
          </p:nvSpPr>
          <p:spPr>
            <a:xfrm>
              <a:off x="9611075" y="6469239"/>
              <a:ext cx="20123" cy="2655"/>
            </a:xfrm>
            <a:custGeom>
              <a:avLst/>
              <a:gdLst>
                <a:gd name="connsiteX0" fmla="*/ 19896 w 20123"/>
                <a:gd name="connsiteY0" fmla="*/ 2656 h 2655"/>
                <a:gd name="connsiteX1" fmla="*/ 39 w 20123"/>
                <a:gd name="connsiteY1" fmla="*/ 0 h 2655"/>
                <a:gd name="connsiteX2" fmla="*/ 19896 w 20123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23" h="2655">
                  <a:moveTo>
                    <a:pt x="19896" y="2656"/>
                  </a:moveTo>
                  <a:cubicBezTo>
                    <a:pt x="9777" y="2403"/>
                    <a:pt x="-720" y="2150"/>
                    <a:pt x="39" y="0"/>
                  </a:cubicBezTo>
                  <a:cubicBezTo>
                    <a:pt x="11548" y="0"/>
                    <a:pt x="21793" y="379"/>
                    <a:pt x="19896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4168FD2A-F615-3097-2A59-3101E68D2C4E}"/>
                </a:ext>
              </a:extLst>
            </p:cNvPr>
            <p:cNvSpPr/>
            <p:nvPr/>
          </p:nvSpPr>
          <p:spPr>
            <a:xfrm>
              <a:off x="10052000" y="6401920"/>
              <a:ext cx="28251" cy="2941"/>
            </a:xfrm>
            <a:custGeom>
              <a:avLst/>
              <a:gdLst>
                <a:gd name="connsiteX0" fmla="*/ 267 w 28251"/>
                <a:gd name="connsiteY0" fmla="*/ 2183 h 2941"/>
                <a:gd name="connsiteX1" fmla="*/ 28218 w 28251"/>
                <a:gd name="connsiteY1" fmla="*/ 33 h 2941"/>
                <a:gd name="connsiteX2" fmla="*/ 24171 w 28251"/>
                <a:gd name="connsiteY2" fmla="*/ 2942 h 2941"/>
                <a:gd name="connsiteX3" fmla="*/ 267 w 28251"/>
                <a:gd name="connsiteY3" fmla="*/ 2183 h 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51" h="2941">
                  <a:moveTo>
                    <a:pt x="267" y="2183"/>
                  </a:moveTo>
                  <a:cubicBezTo>
                    <a:pt x="-2389" y="-726"/>
                    <a:pt x="15318" y="160"/>
                    <a:pt x="28218" y="33"/>
                  </a:cubicBezTo>
                  <a:cubicBezTo>
                    <a:pt x="28725" y="1298"/>
                    <a:pt x="23286" y="1551"/>
                    <a:pt x="24171" y="2942"/>
                  </a:cubicBezTo>
                  <a:cubicBezTo>
                    <a:pt x="14685" y="2942"/>
                    <a:pt x="12409" y="1677"/>
                    <a:pt x="267" y="21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DD2C8B4C-AC7E-C39C-D890-D3F6F2BE98B7}"/>
                </a:ext>
              </a:extLst>
            </p:cNvPr>
            <p:cNvSpPr/>
            <p:nvPr/>
          </p:nvSpPr>
          <p:spPr>
            <a:xfrm>
              <a:off x="10346201" y="6426363"/>
              <a:ext cx="11888" cy="2150"/>
            </a:xfrm>
            <a:custGeom>
              <a:avLst/>
              <a:gdLst>
                <a:gd name="connsiteX0" fmla="*/ 0 w 11888"/>
                <a:gd name="connsiteY0" fmla="*/ 1518 h 2150"/>
                <a:gd name="connsiteX1" fmla="*/ 3921 w 11888"/>
                <a:gd name="connsiteY1" fmla="*/ 0 h 2150"/>
                <a:gd name="connsiteX2" fmla="*/ 11889 w 11888"/>
                <a:gd name="connsiteY2" fmla="*/ 632 h 2150"/>
                <a:gd name="connsiteX3" fmla="*/ 7968 w 11888"/>
                <a:gd name="connsiteY3" fmla="*/ 2150 h 2150"/>
                <a:gd name="connsiteX4" fmla="*/ 0 w 11888"/>
                <a:gd name="connsiteY4" fmla="*/ 1518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150">
                  <a:moveTo>
                    <a:pt x="0" y="1518"/>
                  </a:moveTo>
                  <a:cubicBezTo>
                    <a:pt x="632" y="885"/>
                    <a:pt x="4047" y="759"/>
                    <a:pt x="3921" y="0"/>
                  </a:cubicBezTo>
                  <a:cubicBezTo>
                    <a:pt x="7083" y="0"/>
                    <a:pt x="7968" y="632"/>
                    <a:pt x="11889" y="632"/>
                  </a:cubicBezTo>
                  <a:cubicBezTo>
                    <a:pt x="11003" y="1265"/>
                    <a:pt x="7842" y="1391"/>
                    <a:pt x="7968" y="2150"/>
                  </a:cubicBezTo>
                  <a:cubicBezTo>
                    <a:pt x="4680" y="2150"/>
                    <a:pt x="392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06160FE1-42DD-11B9-9D31-0463F6E348E6}"/>
                </a:ext>
              </a:extLst>
            </p:cNvPr>
            <p:cNvSpPr/>
            <p:nvPr/>
          </p:nvSpPr>
          <p:spPr>
            <a:xfrm>
              <a:off x="10311605" y="6381403"/>
              <a:ext cx="20310" cy="2210"/>
            </a:xfrm>
            <a:custGeom>
              <a:avLst/>
              <a:gdLst>
                <a:gd name="connsiteX0" fmla="*/ 68 w 20310"/>
                <a:gd name="connsiteY0" fmla="*/ 2210 h 2210"/>
                <a:gd name="connsiteX1" fmla="*/ 20051 w 20310"/>
                <a:gd name="connsiteY1" fmla="*/ 2084 h 2210"/>
                <a:gd name="connsiteX2" fmla="*/ 68 w 20310"/>
                <a:gd name="connsiteY2" fmla="*/ 2084 h 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0" h="2210">
                  <a:moveTo>
                    <a:pt x="68" y="2210"/>
                  </a:moveTo>
                  <a:cubicBezTo>
                    <a:pt x="-1451" y="-319"/>
                    <a:pt x="23086" y="-1078"/>
                    <a:pt x="20051" y="2084"/>
                  </a:cubicBezTo>
                  <a:lnTo>
                    <a:pt x="68" y="208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84DB09D3-F5E4-ED8A-7B65-765A36D6808D}"/>
                </a:ext>
              </a:extLst>
            </p:cNvPr>
            <p:cNvSpPr/>
            <p:nvPr/>
          </p:nvSpPr>
          <p:spPr>
            <a:xfrm>
              <a:off x="10319304" y="6438125"/>
              <a:ext cx="17013" cy="2782"/>
            </a:xfrm>
            <a:custGeom>
              <a:avLst/>
              <a:gdLst>
                <a:gd name="connsiteX0" fmla="*/ 12731 w 17013"/>
                <a:gd name="connsiteY0" fmla="*/ 2783 h 2782"/>
                <a:gd name="connsiteX1" fmla="*/ 715 w 17013"/>
                <a:gd name="connsiteY1" fmla="*/ 0 h 2782"/>
                <a:gd name="connsiteX2" fmla="*/ 16651 w 17013"/>
                <a:gd name="connsiteY2" fmla="*/ 0 h 2782"/>
                <a:gd name="connsiteX3" fmla="*/ 12731 w 17013"/>
                <a:gd name="connsiteY3" fmla="*/ 2783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13" h="2782">
                  <a:moveTo>
                    <a:pt x="12731" y="2783"/>
                  </a:moveTo>
                  <a:cubicBezTo>
                    <a:pt x="6912" y="2150"/>
                    <a:pt x="-2700" y="2277"/>
                    <a:pt x="715" y="0"/>
                  </a:cubicBezTo>
                  <a:lnTo>
                    <a:pt x="16651" y="0"/>
                  </a:lnTo>
                  <a:cubicBezTo>
                    <a:pt x="18296" y="1391"/>
                    <a:pt x="13869" y="1897"/>
                    <a:pt x="12731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B9D6C4BA-AF25-AB24-6492-A85763D0552D}"/>
                </a:ext>
              </a:extLst>
            </p:cNvPr>
            <p:cNvSpPr/>
            <p:nvPr/>
          </p:nvSpPr>
          <p:spPr>
            <a:xfrm>
              <a:off x="10366498" y="6493902"/>
              <a:ext cx="20496" cy="5944"/>
            </a:xfrm>
            <a:custGeom>
              <a:avLst/>
              <a:gdLst>
                <a:gd name="connsiteX0" fmla="*/ 192 w 20496"/>
                <a:gd name="connsiteY0" fmla="*/ 5944 h 5944"/>
                <a:gd name="connsiteX1" fmla="*/ 16129 w 20496"/>
                <a:gd name="connsiteY1" fmla="*/ 0 h 5944"/>
                <a:gd name="connsiteX2" fmla="*/ 192 w 20496"/>
                <a:gd name="connsiteY2" fmla="*/ 5944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96" h="5944">
                  <a:moveTo>
                    <a:pt x="192" y="5944"/>
                  </a:moveTo>
                  <a:cubicBezTo>
                    <a:pt x="-1705" y="2656"/>
                    <a:pt x="10943" y="2023"/>
                    <a:pt x="16129" y="0"/>
                  </a:cubicBezTo>
                  <a:cubicBezTo>
                    <a:pt x="27764" y="2023"/>
                    <a:pt x="13978" y="5944"/>
                    <a:pt x="192" y="59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B7E9C7A3-2BEE-78D1-3E68-D2375FEDECD5}"/>
                </a:ext>
              </a:extLst>
            </p:cNvPr>
            <p:cNvSpPr/>
            <p:nvPr/>
          </p:nvSpPr>
          <p:spPr>
            <a:xfrm>
              <a:off x="10333273" y="6406961"/>
              <a:ext cx="14760" cy="2706"/>
            </a:xfrm>
            <a:custGeom>
              <a:avLst/>
              <a:gdLst>
                <a:gd name="connsiteX0" fmla="*/ 2430 w 14760"/>
                <a:gd name="connsiteY0" fmla="*/ 1948 h 2706"/>
                <a:gd name="connsiteX1" fmla="*/ 14446 w 14760"/>
                <a:gd name="connsiteY1" fmla="*/ 1948 h 2706"/>
                <a:gd name="connsiteX2" fmla="*/ 10398 w 14760"/>
                <a:gd name="connsiteY2" fmla="*/ 2707 h 2706"/>
                <a:gd name="connsiteX3" fmla="*/ 2430 w 14760"/>
                <a:gd name="connsiteY3" fmla="*/ 2074 h 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2706">
                  <a:moveTo>
                    <a:pt x="2430" y="1948"/>
                  </a:moveTo>
                  <a:cubicBezTo>
                    <a:pt x="-7814" y="1316"/>
                    <a:pt x="17861" y="-2100"/>
                    <a:pt x="14446" y="1948"/>
                  </a:cubicBezTo>
                  <a:cubicBezTo>
                    <a:pt x="11031" y="1948"/>
                    <a:pt x="10651" y="2201"/>
                    <a:pt x="10398" y="2707"/>
                  </a:cubicBezTo>
                  <a:cubicBezTo>
                    <a:pt x="6604" y="2327"/>
                    <a:pt x="4201" y="683"/>
                    <a:pt x="2430" y="20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9E9CFFE2-8049-EFC4-CA93-115867EF5808}"/>
                </a:ext>
              </a:extLst>
            </p:cNvPr>
            <p:cNvSpPr/>
            <p:nvPr/>
          </p:nvSpPr>
          <p:spPr>
            <a:xfrm>
              <a:off x="10083254" y="6402518"/>
              <a:ext cx="8726" cy="2498"/>
            </a:xfrm>
            <a:custGeom>
              <a:avLst/>
              <a:gdLst>
                <a:gd name="connsiteX0" fmla="*/ 8727 w 8726"/>
                <a:gd name="connsiteY0" fmla="*/ 2343 h 2498"/>
                <a:gd name="connsiteX1" fmla="*/ 8727 w 8726"/>
                <a:gd name="connsiteY1" fmla="*/ 193 h 2498"/>
                <a:gd name="connsiteX2" fmla="*/ 8727 w 8726"/>
                <a:gd name="connsiteY2" fmla="*/ 2343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" h="2498">
                  <a:moveTo>
                    <a:pt x="8727" y="2343"/>
                  </a:moveTo>
                  <a:cubicBezTo>
                    <a:pt x="-2909" y="3355"/>
                    <a:pt x="-2909" y="-945"/>
                    <a:pt x="8727" y="193"/>
                  </a:cubicBezTo>
                  <a:lnTo>
                    <a:pt x="8727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41189698-5047-12C9-BCEB-DF2B5847AC8E}"/>
                </a:ext>
              </a:extLst>
            </p:cNvPr>
            <p:cNvSpPr/>
            <p:nvPr/>
          </p:nvSpPr>
          <p:spPr>
            <a:xfrm>
              <a:off x="10092107" y="637501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A878EBFE-E538-AB55-CC43-FBCAC7ADE23A}"/>
                </a:ext>
              </a:extLst>
            </p:cNvPr>
            <p:cNvSpPr/>
            <p:nvPr/>
          </p:nvSpPr>
          <p:spPr>
            <a:xfrm>
              <a:off x="10091981" y="639613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AC78F7D1-97B8-3C70-F2CE-05BF1A841B6E}"/>
                </a:ext>
              </a:extLst>
            </p:cNvPr>
            <p:cNvSpPr/>
            <p:nvPr/>
          </p:nvSpPr>
          <p:spPr>
            <a:xfrm>
              <a:off x="10099137" y="6379860"/>
              <a:ext cx="17615" cy="1611"/>
            </a:xfrm>
            <a:custGeom>
              <a:avLst/>
              <a:gdLst>
                <a:gd name="connsiteX0" fmla="*/ 4859 w 17615"/>
                <a:gd name="connsiteY0" fmla="*/ 1603 h 1611"/>
                <a:gd name="connsiteX1" fmla="*/ 16748 w 17615"/>
                <a:gd name="connsiteY1" fmla="*/ 1603 h 1611"/>
                <a:gd name="connsiteX2" fmla="*/ 4859 w 17615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615" h="1611">
                  <a:moveTo>
                    <a:pt x="4859" y="1603"/>
                  </a:moveTo>
                  <a:cubicBezTo>
                    <a:pt x="-12722" y="591"/>
                    <a:pt x="23578" y="-1432"/>
                    <a:pt x="16748" y="1603"/>
                  </a:cubicBezTo>
                  <a:cubicBezTo>
                    <a:pt x="9918" y="1730"/>
                    <a:pt x="6503" y="339"/>
                    <a:pt x="4859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DBE3DF49-9266-9E3D-908C-4859D61D4A54}"/>
                </a:ext>
              </a:extLst>
            </p:cNvPr>
            <p:cNvSpPr/>
            <p:nvPr/>
          </p:nvSpPr>
          <p:spPr>
            <a:xfrm>
              <a:off x="10351133" y="6423804"/>
              <a:ext cx="8727" cy="2499"/>
            </a:xfrm>
            <a:custGeom>
              <a:avLst/>
              <a:gdLst>
                <a:gd name="connsiteX0" fmla="*/ 8727 w 8727"/>
                <a:gd name="connsiteY0" fmla="*/ 2306 h 2499"/>
                <a:gd name="connsiteX1" fmla="*/ 8727 w 8727"/>
                <a:gd name="connsiteY1" fmla="*/ 155 h 2499"/>
                <a:gd name="connsiteX2" fmla="*/ 8727 w 8727"/>
                <a:gd name="connsiteY2" fmla="*/ 2306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7" h="2499">
                  <a:moveTo>
                    <a:pt x="8727" y="2306"/>
                  </a:moveTo>
                  <a:cubicBezTo>
                    <a:pt x="-2909" y="3444"/>
                    <a:pt x="-2909" y="-856"/>
                    <a:pt x="8727" y="155"/>
                  </a:cubicBezTo>
                  <a:lnTo>
                    <a:pt x="8727" y="23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9A0F3A7A-EE8A-2C82-AA41-FBD2421B1879}"/>
                </a:ext>
              </a:extLst>
            </p:cNvPr>
            <p:cNvSpPr/>
            <p:nvPr/>
          </p:nvSpPr>
          <p:spPr>
            <a:xfrm>
              <a:off x="10355064" y="6429769"/>
              <a:ext cx="24778" cy="3629"/>
            </a:xfrm>
            <a:custGeom>
              <a:avLst/>
              <a:gdLst>
                <a:gd name="connsiteX0" fmla="*/ 24779 w 24778"/>
                <a:gd name="connsiteY0" fmla="*/ 2791 h 3629"/>
                <a:gd name="connsiteX1" fmla="*/ 875 w 24778"/>
                <a:gd name="connsiteY1" fmla="*/ 768 h 3629"/>
                <a:gd name="connsiteX2" fmla="*/ 24779 w 24778"/>
                <a:gd name="connsiteY2" fmla="*/ 515 h 3629"/>
                <a:gd name="connsiteX3" fmla="*/ 24779 w 24778"/>
                <a:gd name="connsiteY3" fmla="*/ 2665 h 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78" h="3629">
                  <a:moveTo>
                    <a:pt x="24779" y="2791"/>
                  </a:moveTo>
                  <a:cubicBezTo>
                    <a:pt x="16811" y="4183"/>
                    <a:pt x="-4564" y="4056"/>
                    <a:pt x="875" y="768"/>
                  </a:cubicBezTo>
                  <a:cubicBezTo>
                    <a:pt x="13396" y="1021"/>
                    <a:pt x="16432" y="-876"/>
                    <a:pt x="24779" y="515"/>
                  </a:cubicBezTo>
                  <a:lnTo>
                    <a:pt x="24779" y="26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36A8CCDC-C4A4-CC69-3C91-76864F0D00AF}"/>
                </a:ext>
              </a:extLst>
            </p:cNvPr>
            <p:cNvSpPr/>
            <p:nvPr/>
          </p:nvSpPr>
          <p:spPr>
            <a:xfrm>
              <a:off x="10231043" y="6392340"/>
              <a:ext cx="10923" cy="2909"/>
            </a:xfrm>
            <a:custGeom>
              <a:avLst/>
              <a:gdLst>
                <a:gd name="connsiteX0" fmla="*/ 7525 w 10923"/>
                <a:gd name="connsiteY0" fmla="*/ 2909 h 2909"/>
                <a:gd name="connsiteX1" fmla="*/ 3478 w 10923"/>
                <a:gd name="connsiteY1" fmla="*/ 0 h 2909"/>
                <a:gd name="connsiteX2" fmla="*/ 7525 w 10923"/>
                <a:gd name="connsiteY2" fmla="*/ 2909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23" h="2909">
                  <a:moveTo>
                    <a:pt x="7525" y="2909"/>
                  </a:moveTo>
                  <a:cubicBezTo>
                    <a:pt x="-1834" y="2783"/>
                    <a:pt x="-1581" y="1012"/>
                    <a:pt x="3478" y="0"/>
                  </a:cubicBezTo>
                  <a:cubicBezTo>
                    <a:pt x="12585" y="127"/>
                    <a:pt x="12585" y="1897"/>
                    <a:pt x="7525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3DBF0F4B-E67D-D69E-34F2-6801316FF2FF}"/>
                </a:ext>
              </a:extLst>
            </p:cNvPr>
            <p:cNvSpPr/>
            <p:nvPr/>
          </p:nvSpPr>
          <p:spPr>
            <a:xfrm>
              <a:off x="10394009" y="6422271"/>
              <a:ext cx="11045" cy="1290"/>
            </a:xfrm>
            <a:custGeom>
              <a:avLst/>
              <a:gdLst>
                <a:gd name="connsiteX0" fmla="*/ 0 w 11045"/>
                <a:gd name="connsiteY0" fmla="*/ 803 h 1290"/>
                <a:gd name="connsiteX1" fmla="*/ 0 w 1104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45" h="1290">
                  <a:moveTo>
                    <a:pt x="0" y="803"/>
                  </a:moveTo>
                  <a:cubicBezTo>
                    <a:pt x="9612" y="-1726"/>
                    <a:pt x="19098" y="2701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2576D0CF-DA05-589D-E4A5-D94CB1B92777}"/>
                </a:ext>
              </a:extLst>
            </p:cNvPr>
            <p:cNvSpPr/>
            <p:nvPr/>
          </p:nvSpPr>
          <p:spPr>
            <a:xfrm>
              <a:off x="10393883" y="6417212"/>
              <a:ext cx="11045" cy="1290"/>
            </a:xfrm>
            <a:custGeom>
              <a:avLst/>
              <a:gdLst>
                <a:gd name="connsiteX0" fmla="*/ 0 w 11045"/>
                <a:gd name="connsiteY0" fmla="*/ 803 h 1290"/>
                <a:gd name="connsiteX1" fmla="*/ 0 w 1104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45" h="1290">
                  <a:moveTo>
                    <a:pt x="0" y="803"/>
                  </a:moveTo>
                  <a:cubicBezTo>
                    <a:pt x="9612" y="-1726"/>
                    <a:pt x="19097" y="2700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D68CE3A8-73D5-57F7-ECD7-E0EB27C75C9C}"/>
                </a:ext>
              </a:extLst>
            </p:cNvPr>
            <p:cNvSpPr/>
            <p:nvPr/>
          </p:nvSpPr>
          <p:spPr>
            <a:xfrm>
              <a:off x="9682826" y="6475004"/>
              <a:ext cx="19983" cy="1839"/>
            </a:xfrm>
            <a:custGeom>
              <a:avLst/>
              <a:gdLst>
                <a:gd name="connsiteX0" fmla="*/ 19984 w 19983"/>
                <a:gd name="connsiteY0" fmla="*/ 559 h 1839"/>
                <a:gd name="connsiteX1" fmla="*/ 0 w 19983"/>
                <a:gd name="connsiteY1" fmla="*/ 938 h 1839"/>
                <a:gd name="connsiteX2" fmla="*/ 19984 w 19983"/>
                <a:gd name="connsiteY2" fmla="*/ 559 h 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83" h="1839">
                  <a:moveTo>
                    <a:pt x="19984" y="559"/>
                  </a:moveTo>
                  <a:cubicBezTo>
                    <a:pt x="19477" y="2456"/>
                    <a:pt x="4933" y="1950"/>
                    <a:pt x="0" y="938"/>
                  </a:cubicBezTo>
                  <a:cubicBezTo>
                    <a:pt x="4806" y="53"/>
                    <a:pt x="15177" y="-453"/>
                    <a:pt x="19984" y="5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03E74337-CE16-7E31-43CD-4442289ED50D}"/>
                </a:ext>
              </a:extLst>
            </p:cNvPr>
            <p:cNvSpPr/>
            <p:nvPr/>
          </p:nvSpPr>
          <p:spPr>
            <a:xfrm>
              <a:off x="10127900" y="638664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6ACE8CE7-1198-AE06-9797-49CD86DF6CB5}"/>
                </a:ext>
              </a:extLst>
            </p:cNvPr>
            <p:cNvSpPr/>
            <p:nvPr/>
          </p:nvSpPr>
          <p:spPr>
            <a:xfrm>
              <a:off x="10137766" y="636400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192C0603-DCDB-CFE5-1F60-4F966FB8A481}"/>
                </a:ext>
              </a:extLst>
            </p:cNvPr>
            <p:cNvSpPr/>
            <p:nvPr/>
          </p:nvSpPr>
          <p:spPr>
            <a:xfrm>
              <a:off x="10391479" y="639524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2973C17-84A5-3D4D-A36B-3E34995393BF}"/>
                </a:ext>
              </a:extLst>
            </p:cNvPr>
            <p:cNvSpPr/>
            <p:nvPr/>
          </p:nvSpPr>
          <p:spPr>
            <a:xfrm>
              <a:off x="9711410" y="6457212"/>
              <a:ext cx="11478" cy="3047"/>
            </a:xfrm>
            <a:custGeom>
              <a:avLst/>
              <a:gdLst>
                <a:gd name="connsiteX0" fmla="*/ 0 w 11478"/>
                <a:gd name="connsiteY0" fmla="*/ 2920 h 3047"/>
                <a:gd name="connsiteX1" fmla="*/ 0 w 11478"/>
                <a:gd name="connsiteY1" fmla="*/ 11 h 3047"/>
                <a:gd name="connsiteX2" fmla="*/ 0 w 11478"/>
                <a:gd name="connsiteY2" fmla="*/ 2920 h 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78" h="3047">
                  <a:moveTo>
                    <a:pt x="0" y="2920"/>
                  </a:moveTo>
                  <a:lnTo>
                    <a:pt x="0" y="11"/>
                  </a:lnTo>
                  <a:cubicBezTo>
                    <a:pt x="15304" y="-242"/>
                    <a:pt x="15304" y="3806"/>
                    <a:pt x="0" y="2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D8777C77-6E2E-4D6C-63D5-AB0EF643D629}"/>
                </a:ext>
              </a:extLst>
            </p:cNvPr>
            <p:cNvSpPr/>
            <p:nvPr/>
          </p:nvSpPr>
          <p:spPr>
            <a:xfrm>
              <a:off x="9531559" y="6430273"/>
              <a:ext cx="10490" cy="2271"/>
            </a:xfrm>
            <a:custGeom>
              <a:avLst/>
              <a:gdLst>
                <a:gd name="connsiteX0" fmla="*/ 0 w 10490"/>
                <a:gd name="connsiteY0" fmla="*/ 1402 h 2271"/>
                <a:gd name="connsiteX1" fmla="*/ 0 w 10490"/>
                <a:gd name="connsiteY1" fmla="*/ 11 h 2271"/>
                <a:gd name="connsiteX2" fmla="*/ 0 w 10490"/>
                <a:gd name="connsiteY2" fmla="*/ 1402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90" h="2271">
                  <a:moveTo>
                    <a:pt x="0" y="1402"/>
                  </a:moveTo>
                  <a:lnTo>
                    <a:pt x="0" y="11"/>
                  </a:lnTo>
                  <a:cubicBezTo>
                    <a:pt x="19478" y="-242"/>
                    <a:pt x="7209" y="4058"/>
                    <a:pt x="0" y="14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BAE7E530-CBBF-2389-7FA7-F85111836BA6}"/>
                </a:ext>
              </a:extLst>
            </p:cNvPr>
            <p:cNvSpPr/>
            <p:nvPr/>
          </p:nvSpPr>
          <p:spPr>
            <a:xfrm>
              <a:off x="9542914" y="6454266"/>
              <a:ext cx="23932" cy="2957"/>
            </a:xfrm>
            <a:custGeom>
              <a:avLst/>
              <a:gdLst>
                <a:gd name="connsiteX0" fmla="*/ 28 w 23932"/>
                <a:gd name="connsiteY0" fmla="*/ 1693 h 2957"/>
                <a:gd name="connsiteX1" fmla="*/ 23933 w 23932"/>
                <a:gd name="connsiteY1" fmla="*/ 807 h 2957"/>
                <a:gd name="connsiteX2" fmla="*/ 19885 w 23932"/>
                <a:gd name="connsiteY2" fmla="*/ 2957 h 2957"/>
                <a:gd name="connsiteX3" fmla="*/ 28 w 23932"/>
                <a:gd name="connsiteY3" fmla="*/ 1819 h 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32" h="2957">
                  <a:moveTo>
                    <a:pt x="28" y="1693"/>
                  </a:moveTo>
                  <a:cubicBezTo>
                    <a:pt x="-98" y="-458"/>
                    <a:pt x="18494" y="-331"/>
                    <a:pt x="23933" y="807"/>
                  </a:cubicBezTo>
                  <a:cubicBezTo>
                    <a:pt x="21782" y="1313"/>
                    <a:pt x="19759" y="1945"/>
                    <a:pt x="19885" y="2957"/>
                  </a:cubicBezTo>
                  <a:cubicBezTo>
                    <a:pt x="14067" y="2452"/>
                    <a:pt x="-731" y="3337"/>
                    <a:pt x="28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7F4308DA-5B5F-9DD3-DCB2-E037C10C1B89}"/>
                </a:ext>
              </a:extLst>
            </p:cNvPr>
            <p:cNvSpPr/>
            <p:nvPr/>
          </p:nvSpPr>
          <p:spPr>
            <a:xfrm>
              <a:off x="9546863" y="64603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0F27CDAF-4D95-C5B0-FCDF-629B0E02624A}"/>
                </a:ext>
              </a:extLst>
            </p:cNvPr>
            <p:cNvSpPr/>
            <p:nvPr/>
          </p:nvSpPr>
          <p:spPr>
            <a:xfrm>
              <a:off x="9754412" y="6495435"/>
              <a:ext cx="9586" cy="1424"/>
            </a:xfrm>
            <a:custGeom>
              <a:avLst/>
              <a:gdLst>
                <a:gd name="connsiteX0" fmla="*/ 0 w 9586"/>
                <a:gd name="connsiteY0" fmla="*/ 744 h 1424"/>
                <a:gd name="connsiteX1" fmla="*/ 0 w 9586"/>
                <a:gd name="connsiteY1" fmla="*/ 744 h 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86" h="1424">
                  <a:moveTo>
                    <a:pt x="0" y="744"/>
                  </a:moveTo>
                  <a:cubicBezTo>
                    <a:pt x="12142" y="-1786"/>
                    <a:pt x="13407" y="3147"/>
                    <a:pt x="0" y="7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0131D198-6B47-8DC6-AEB5-686E4050D563}"/>
                </a:ext>
              </a:extLst>
            </p:cNvPr>
            <p:cNvSpPr/>
            <p:nvPr/>
          </p:nvSpPr>
          <p:spPr>
            <a:xfrm>
              <a:off x="9551037" y="6448432"/>
              <a:ext cx="20578" cy="1612"/>
            </a:xfrm>
            <a:custGeom>
              <a:avLst/>
              <a:gdLst>
                <a:gd name="connsiteX0" fmla="*/ 19983 w 20578"/>
                <a:gd name="connsiteY0" fmla="*/ 191 h 1612"/>
                <a:gd name="connsiteX1" fmla="*/ 0 w 20578"/>
                <a:gd name="connsiteY1" fmla="*/ 1203 h 1612"/>
                <a:gd name="connsiteX2" fmla="*/ 19983 w 20578"/>
                <a:gd name="connsiteY2" fmla="*/ 191 h 1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78" h="1612">
                  <a:moveTo>
                    <a:pt x="19983" y="191"/>
                  </a:moveTo>
                  <a:cubicBezTo>
                    <a:pt x="23904" y="2721"/>
                    <a:pt x="7462" y="1077"/>
                    <a:pt x="0" y="1203"/>
                  </a:cubicBezTo>
                  <a:cubicBezTo>
                    <a:pt x="506" y="-314"/>
                    <a:pt x="9991" y="-62"/>
                    <a:pt x="19983" y="1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9FD2591B-4234-DB07-BAE2-7BC2A1928582}"/>
                </a:ext>
              </a:extLst>
            </p:cNvPr>
            <p:cNvSpPr/>
            <p:nvPr/>
          </p:nvSpPr>
          <p:spPr>
            <a:xfrm>
              <a:off x="9547243" y="6442833"/>
              <a:ext cx="19982" cy="1699"/>
            </a:xfrm>
            <a:custGeom>
              <a:avLst/>
              <a:gdLst>
                <a:gd name="connsiteX0" fmla="*/ 19983 w 19982"/>
                <a:gd name="connsiteY0" fmla="*/ 604 h 1699"/>
                <a:gd name="connsiteX1" fmla="*/ 0 w 19982"/>
                <a:gd name="connsiteY1" fmla="*/ 857 h 1699"/>
                <a:gd name="connsiteX2" fmla="*/ 19983 w 19982"/>
                <a:gd name="connsiteY2" fmla="*/ 604 h 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82" h="1699">
                  <a:moveTo>
                    <a:pt x="19983" y="604"/>
                  </a:moveTo>
                  <a:cubicBezTo>
                    <a:pt x="14924" y="2501"/>
                    <a:pt x="8347" y="1490"/>
                    <a:pt x="0" y="857"/>
                  </a:cubicBezTo>
                  <a:cubicBezTo>
                    <a:pt x="4805" y="-28"/>
                    <a:pt x="15177" y="-408"/>
                    <a:pt x="19983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2770D935-7FC8-5535-70B3-979CF51E1C20}"/>
                </a:ext>
              </a:extLst>
            </p:cNvPr>
            <p:cNvSpPr/>
            <p:nvPr/>
          </p:nvSpPr>
          <p:spPr>
            <a:xfrm>
              <a:off x="10191519" y="6385764"/>
              <a:ext cx="15432" cy="2891"/>
            </a:xfrm>
            <a:custGeom>
              <a:avLst/>
              <a:gdLst>
                <a:gd name="connsiteX0" fmla="*/ 7967 w 15432"/>
                <a:gd name="connsiteY0" fmla="*/ 0 h 2891"/>
                <a:gd name="connsiteX1" fmla="*/ 0 w 15432"/>
                <a:gd name="connsiteY1" fmla="*/ 2150 h 2891"/>
                <a:gd name="connsiteX2" fmla="*/ 7967 w 15432"/>
                <a:gd name="connsiteY2" fmla="*/ 0 h 2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32" h="2891">
                  <a:moveTo>
                    <a:pt x="7967" y="0"/>
                  </a:moveTo>
                  <a:cubicBezTo>
                    <a:pt x="24536" y="379"/>
                    <a:pt x="9738" y="4553"/>
                    <a:pt x="0" y="2150"/>
                  </a:cubicBezTo>
                  <a:cubicBezTo>
                    <a:pt x="1264" y="1265"/>
                    <a:pt x="6956" y="1012"/>
                    <a:pt x="796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A0AF1B07-E0FC-9908-4C3B-FF0E7DC1BE47}"/>
                </a:ext>
              </a:extLst>
            </p:cNvPr>
            <p:cNvSpPr/>
            <p:nvPr/>
          </p:nvSpPr>
          <p:spPr>
            <a:xfrm>
              <a:off x="9676630" y="6446720"/>
              <a:ext cx="16541" cy="2915"/>
            </a:xfrm>
            <a:custGeom>
              <a:avLst/>
              <a:gdLst>
                <a:gd name="connsiteX0" fmla="*/ 126 w 16541"/>
                <a:gd name="connsiteY0" fmla="*/ 2030 h 2915"/>
                <a:gd name="connsiteX1" fmla="*/ 16188 w 16541"/>
                <a:gd name="connsiteY1" fmla="*/ 132 h 2915"/>
                <a:gd name="connsiteX2" fmla="*/ 12141 w 16541"/>
                <a:gd name="connsiteY2" fmla="*/ 2915 h 2915"/>
                <a:gd name="connsiteX3" fmla="*/ 126 w 16541"/>
                <a:gd name="connsiteY3" fmla="*/ 1903 h 2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41" h="2915">
                  <a:moveTo>
                    <a:pt x="126" y="2030"/>
                  </a:moveTo>
                  <a:cubicBezTo>
                    <a:pt x="-1013" y="132"/>
                    <a:pt x="5691" y="-247"/>
                    <a:pt x="16188" y="132"/>
                  </a:cubicBezTo>
                  <a:cubicBezTo>
                    <a:pt x="17832" y="1650"/>
                    <a:pt x="13279" y="2030"/>
                    <a:pt x="12141" y="2915"/>
                  </a:cubicBezTo>
                  <a:cubicBezTo>
                    <a:pt x="5691" y="2915"/>
                    <a:pt x="5184" y="2030"/>
                    <a:pt x="126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11299FA4-5592-1D63-8230-4A76EBD7F4CB}"/>
                </a:ext>
              </a:extLst>
            </p:cNvPr>
            <p:cNvSpPr/>
            <p:nvPr/>
          </p:nvSpPr>
          <p:spPr>
            <a:xfrm>
              <a:off x="9571496" y="6425884"/>
              <a:ext cx="29350" cy="4735"/>
            </a:xfrm>
            <a:custGeom>
              <a:avLst/>
              <a:gdLst>
                <a:gd name="connsiteX0" fmla="*/ 27982 w 29350"/>
                <a:gd name="connsiteY0" fmla="*/ 732 h 4735"/>
                <a:gd name="connsiteX1" fmla="*/ 31 w 29350"/>
                <a:gd name="connsiteY1" fmla="*/ 1617 h 4735"/>
                <a:gd name="connsiteX2" fmla="*/ 27982 w 29350"/>
                <a:gd name="connsiteY2" fmla="*/ 732 h 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50" h="4735">
                  <a:moveTo>
                    <a:pt x="27982" y="732"/>
                  </a:moveTo>
                  <a:cubicBezTo>
                    <a:pt x="36962" y="6044"/>
                    <a:pt x="-1234" y="5791"/>
                    <a:pt x="31" y="1617"/>
                  </a:cubicBezTo>
                  <a:cubicBezTo>
                    <a:pt x="6987" y="99"/>
                    <a:pt x="15082" y="-659"/>
                    <a:pt x="27982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4FDCF5D5-D737-8E78-8015-8EA7DA443F9E}"/>
                </a:ext>
              </a:extLst>
            </p:cNvPr>
            <p:cNvSpPr/>
            <p:nvPr/>
          </p:nvSpPr>
          <p:spPr>
            <a:xfrm>
              <a:off x="10211502" y="6397273"/>
              <a:ext cx="15936" cy="1403"/>
            </a:xfrm>
            <a:custGeom>
              <a:avLst/>
              <a:gdLst>
                <a:gd name="connsiteX0" fmla="*/ 15936 w 15936"/>
                <a:gd name="connsiteY0" fmla="*/ 0 h 1403"/>
                <a:gd name="connsiteX1" fmla="*/ 0 w 15936"/>
                <a:gd name="connsiteY1" fmla="*/ 759 h 1403"/>
                <a:gd name="connsiteX2" fmla="*/ 15936 w 15936"/>
                <a:gd name="connsiteY2" fmla="*/ 0 h 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403">
                  <a:moveTo>
                    <a:pt x="15936" y="0"/>
                  </a:moveTo>
                  <a:cubicBezTo>
                    <a:pt x="14798" y="1644"/>
                    <a:pt x="5313" y="1770"/>
                    <a:pt x="0" y="759"/>
                  </a:cubicBezTo>
                  <a:cubicBezTo>
                    <a:pt x="1139" y="-253"/>
                    <a:pt x="9992" y="126"/>
                    <a:pt x="1593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75CDC575-5316-7F9E-245C-D23E7AA81612}"/>
                </a:ext>
              </a:extLst>
            </p:cNvPr>
            <p:cNvSpPr/>
            <p:nvPr/>
          </p:nvSpPr>
          <p:spPr>
            <a:xfrm>
              <a:off x="9583145" y="6438631"/>
              <a:ext cx="20628" cy="2173"/>
            </a:xfrm>
            <a:custGeom>
              <a:avLst/>
              <a:gdLst>
                <a:gd name="connsiteX0" fmla="*/ 20001 w 20628"/>
                <a:gd name="connsiteY0" fmla="*/ 1897 h 2173"/>
                <a:gd name="connsiteX1" fmla="*/ 17 w 20628"/>
                <a:gd name="connsiteY1" fmla="*/ 0 h 2173"/>
                <a:gd name="connsiteX2" fmla="*/ 20001 w 20628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8" h="2173">
                  <a:moveTo>
                    <a:pt x="20001" y="1897"/>
                  </a:moveTo>
                  <a:cubicBezTo>
                    <a:pt x="16207" y="2530"/>
                    <a:pt x="-615" y="2150"/>
                    <a:pt x="17" y="0"/>
                  </a:cubicBezTo>
                  <a:cubicBezTo>
                    <a:pt x="7480" y="506"/>
                    <a:pt x="24048" y="-506"/>
                    <a:pt x="20001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3E2C157E-123B-C3EC-F33C-59C70965E935}"/>
                </a:ext>
              </a:extLst>
            </p:cNvPr>
            <p:cNvSpPr/>
            <p:nvPr/>
          </p:nvSpPr>
          <p:spPr>
            <a:xfrm>
              <a:off x="9586704" y="6461225"/>
              <a:ext cx="40006" cy="6811"/>
            </a:xfrm>
            <a:custGeom>
              <a:avLst/>
              <a:gdLst>
                <a:gd name="connsiteX0" fmla="*/ 39840 w 40006"/>
                <a:gd name="connsiteY0" fmla="*/ 6116 h 6811"/>
                <a:gd name="connsiteX1" fmla="*/ 0 w 40006"/>
                <a:gd name="connsiteY1" fmla="*/ 3081 h 6811"/>
                <a:gd name="connsiteX2" fmla="*/ 36046 w 40006"/>
                <a:gd name="connsiteY2" fmla="*/ 172 h 6811"/>
                <a:gd name="connsiteX3" fmla="*/ 39967 w 40006"/>
                <a:gd name="connsiteY3" fmla="*/ 6116 h 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06" h="6811">
                  <a:moveTo>
                    <a:pt x="39840" y="6116"/>
                  </a:moveTo>
                  <a:cubicBezTo>
                    <a:pt x="19097" y="8773"/>
                    <a:pt x="19477" y="2955"/>
                    <a:pt x="0" y="3081"/>
                  </a:cubicBezTo>
                  <a:cubicBezTo>
                    <a:pt x="2277" y="172"/>
                    <a:pt x="16442" y="-334"/>
                    <a:pt x="36046" y="172"/>
                  </a:cubicBezTo>
                  <a:cubicBezTo>
                    <a:pt x="26687" y="2828"/>
                    <a:pt x="40852" y="2955"/>
                    <a:pt x="39967" y="61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616617D-A0C8-386D-404C-7428EB8F719C}"/>
                </a:ext>
              </a:extLst>
            </p:cNvPr>
            <p:cNvSpPr/>
            <p:nvPr/>
          </p:nvSpPr>
          <p:spPr>
            <a:xfrm>
              <a:off x="9786411" y="6494283"/>
              <a:ext cx="31999" cy="4282"/>
            </a:xfrm>
            <a:custGeom>
              <a:avLst/>
              <a:gdLst>
                <a:gd name="connsiteX0" fmla="*/ 0 w 31999"/>
                <a:gd name="connsiteY0" fmla="*/ 1769 h 4282"/>
                <a:gd name="connsiteX1" fmla="*/ 31999 w 31999"/>
                <a:gd name="connsiteY1" fmla="*/ 757 h 4282"/>
                <a:gd name="connsiteX2" fmla="*/ 31999 w 31999"/>
                <a:gd name="connsiteY2" fmla="*/ 3665 h 4282"/>
                <a:gd name="connsiteX3" fmla="*/ 0 w 31999"/>
                <a:gd name="connsiteY3" fmla="*/ 1642 h 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999" h="4282">
                  <a:moveTo>
                    <a:pt x="0" y="1769"/>
                  </a:moveTo>
                  <a:cubicBezTo>
                    <a:pt x="4680" y="-381"/>
                    <a:pt x="19857" y="-381"/>
                    <a:pt x="31999" y="757"/>
                  </a:cubicBezTo>
                  <a:lnTo>
                    <a:pt x="31999" y="3665"/>
                  </a:lnTo>
                  <a:cubicBezTo>
                    <a:pt x="21248" y="5184"/>
                    <a:pt x="2909" y="3665"/>
                    <a:pt x="0" y="16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451C3378-CC75-4787-0701-D8A496EE4651}"/>
                </a:ext>
              </a:extLst>
            </p:cNvPr>
            <p:cNvSpPr/>
            <p:nvPr/>
          </p:nvSpPr>
          <p:spPr>
            <a:xfrm>
              <a:off x="9798554" y="6486036"/>
              <a:ext cx="13259" cy="1314"/>
            </a:xfrm>
            <a:custGeom>
              <a:avLst/>
              <a:gdLst>
                <a:gd name="connsiteX0" fmla="*/ 0 w 13259"/>
                <a:gd name="connsiteY0" fmla="*/ 657 h 1314"/>
                <a:gd name="connsiteX1" fmla="*/ 0 w 13259"/>
                <a:gd name="connsiteY1" fmla="*/ 657 h 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59" h="1314">
                  <a:moveTo>
                    <a:pt x="0" y="657"/>
                  </a:moveTo>
                  <a:cubicBezTo>
                    <a:pt x="14924" y="-1619"/>
                    <a:pt x="20236" y="2934"/>
                    <a:pt x="0" y="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1528FEDC-ACE7-D808-A5AC-534E11E95006}"/>
                </a:ext>
              </a:extLst>
            </p:cNvPr>
            <p:cNvSpPr/>
            <p:nvPr/>
          </p:nvSpPr>
          <p:spPr>
            <a:xfrm>
              <a:off x="9814869" y="6458615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023673D-E2CA-0001-A945-4F6CFAABD3AB}"/>
                </a:ext>
              </a:extLst>
            </p:cNvPr>
            <p:cNvSpPr/>
            <p:nvPr/>
          </p:nvSpPr>
          <p:spPr>
            <a:xfrm>
              <a:off x="10368424" y="6396612"/>
              <a:ext cx="14278" cy="2241"/>
            </a:xfrm>
            <a:custGeom>
              <a:avLst/>
              <a:gdLst>
                <a:gd name="connsiteX0" fmla="*/ 1554 w 14278"/>
                <a:gd name="connsiteY0" fmla="*/ 2052 h 2241"/>
                <a:gd name="connsiteX1" fmla="*/ 13443 w 14278"/>
                <a:gd name="connsiteY1" fmla="*/ 1293 h 2241"/>
                <a:gd name="connsiteX2" fmla="*/ 1554 w 14278"/>
                <a:gd name="connsiteY2" fmla="*/ 205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78" h="2241">
                  <a:moveTo>
                    <a:pt x="1554" y="2052"/>
                  </a:moveTo>
                  <a:cubicBezTo>
                    <a:pt x="-6414" y="914"/>
                    <a:pt x="19135" y="-1489"/>
                    <a:pt x="13443" y="1293"/>
                  </a:cubicBezTo>
                  <a:cubicBezTo>
                    <a:pt x="12811" y="1546"/>
                    <a:pt x="4969" y="2685"/>
                    <a:pt x="1554" y="20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612D9A56-4866-9DE4-8450-F9D9BAE0E79D}"/>
                </a:ext>
              </a:extLst>
            </p:cNvPr>
            <p:cNvSpPr/>
            <p:nvPr/>
          </p:nvSpPr>
          <p:spPr>
            <a:xfrm>
              <a:off x="10246047" y="6371620"/>
              <a:ext cx="17098" cy="1661"/>
            </a:xfrm>
            <a:custGeom>
              <a:avLst/>
              <a:gdLst>
                <a:gd name="connsiteX0" fmla="*/ 17058 w 17098"/>
                <a:gd name="connsiteY0" fmla="*/ 737 h 1661"/>
                <a:gd name="connsiteX1" fmla="*/ 1122 w 17098"/>
                <a:gd name="connsiteY1" fmla="*/ 104 h 1661"/>
                <a:gd name="connsiteX2" fmla="*/ 17058 w 17098"/>
                <a:gd name="connsiteY2" fmla="*/ 737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98" h="1661">
                  <a:moveTo>
                    <a:pt x="17058" y="737"/>
                  </a:moveTo>
                  <a:cubicBezTo>
                    <a:pt x="18197" y="2002"/>
                    <a:pt x="-5329" y="2128"/>
                    <a:pt x="1122" y="104"/>
                  </a:cubicBezTo>
                  <a:cubicBezTo>
                    <a:pt x="9470" y="-275"/>
                    <a:pt x="11493" y="484"/>
                    <a:pt x="17058" y="7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22F9075-1F8F-885A-24DF-AC8D3F5D9D89}"/>
                </a:ext>
              </a:extLst>
            </p:cNvPr>
            <p:cNvSpPr/>
            <p:nvPr/>
          </p:nvSpPr>
          <p:spPr>
            <a:xfrm>
              <a:off x="9607516" y="6420279"/>
              <a:ext cx="15992" cy="2127"/>
            </a:xfrm>
            <a:custGeom>
              <a:avLst/>
              <a:gdLst>
                <a:gd name="connsiteX0" fmla="*/ 15992 w 15992"/>
                <a:gd name="connsiteY0" fmla="*/ 1024 h 2127"/>
                <a:gd name="connsiteX1" fmla="*/ 56 w 15992"/>
                <a:gd name="connsiteY1" fmla="*/ 12 h 2127"/>
                <a:gd name="connsiteX2" fmla="*/ 15992 w 15992"/>
                <a:gd name="connsiteY2" fmla="*/ 1024 h 2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92" h="2127">
                  <a:moveTo>
                    <a:pt x="15992" y="1024"/>
                  </a:moveTo>
                  <a:cubicBezTo>
                    <a:pt x="15487" y="3048"/>
                    <a:pt x="-1082" y="2036"/>
                    <a:pt x="56" y="12"/>
                  </a:cubicBezTo>
                  <a:cubicBezTo>
                    <a:pt x="8404" y="-114"/>
                    <a:pt x="10554" y="771"/>
                    <a:pt x="15992" y="1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2B9F7F77-43A2-8750-1324-21F1358C3090}"/>
                </a:ext>
              </a:extLst>
            </p:cNvPr>
            <p:cNvSpPr/>
            <p:nvPr/>
          </p:nvSpPr>
          <p:spPr>
            <a:xfrm>
              <a:off x="9822364" y="6484416"/>
              <a:ext cx="16156" cy="2149"/>
            </a:xfrm>
            <a:custGeom>
              <a:avLst/>
              <a:gdLst>
                <a:gd name="connsiteX0" fmla="*/ 93 w 16156"/>
                <a:gd name="connsiteY0" fmla="*/ 1897 h 2149"/>
                <a:gd name="connsiteX1" fmla="*/ 16156 w 16156"/>
                <a:gd name="connsiteY1" fmla="*/ 0 h 2149"/>
                <a:gd name="connsiteX2" fmla="*/ 16156 w 16156"/>
                <a:gd name="connsiteY2" fmla="*/ 2150 h 2149"/>
                <a:gd name="connsiteX3" fmla="*/ 93 w 16156"/>
                <a:gd name="connsiteY3" fmla="*/ 1897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6" h="2149">
                  <a:moveTo>
                    <a:pt x="93" y="1897"/>
                  </a:moveTo>
                  <a:cubicBezTo>
                    <a:pt x="-1044" y="0"/>
                    <a:pt x="8441" y="126"/>
                    <a:pt x="16156" y="0"/>
                  </a:cubicBezTo>
                  <a:lnTo>
                    <a:pt x="16156" y="2150"/>
                  </a:lnTo>
                  <a:cubicBezTo>
                    <a:pt x="16156" y="2150"/>
                    <a:pt x="93" y="1897"/>
                    <a:pt x="93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EC0BBE51-F887-D2B5-2A61-CB34CF3DF7A4}"/>
                </a:ext>
              </a:extLst>
            </p:cNvPr>
            <p:cNvSpPr/>
            <p:nvPr/>
          </p:nvSpPr>
          <p:spPr>
            <a:xfrm>
              <a:off x="9623129" y="6435090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12EB0DA4-A368-D489-9121-8CA5E033A1BC}"/>
                </a:ext>
              </a:extLst>
            </p:cNvPr>
            <p:cNvSpPr/>
            <p:nvPr/>
          </p:nvSpPr>
          <p:spPr>
            <a:xfrm>
              <a:off x="9957662" y="6455809"/>
              <a:ext cx="20346" cy="2046"/>
            </a:xfrm>
            <a:custGeom>
              <a:avLst/>
              <a:gdLst>
                <a:gd name="connsiteX0" fmla="*/ 19984 w 20346"/>
                <a:gd name="connsiteY0" fmla="*/ 2046 h 2046"/>
                <a:gd name="connsiteX1" fmla="*/ 0 w 20346"/>
                <a:gd name="connsiteY1" fmla="*/ 2046 h 2046"/>
                <a:gd name="connsiteX2" fmla="*/ 19984 w 20346"/>
                <a:gd name="connsiteY2" fmla="*/ 2046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46" h="2046">
                  <a:moveTo>
                    <a:pt x="19984" y="2046"/>
                  </a:moveTo>
                  <a:lnTo>
                    <a:pt x="0" y="2046"/>
                  </a:lnTo>
                  <a:cubicBezTo>
                    <a:pt x="0" y="-357"/>
                    <a:pt x="23525" y="-989"/>
                    <a:pt x="19984" y="20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605FBFEE-D686-9EDF-FD97-E9E1A856A871}"/>
                </a:ext>
              </a:extLst>
            </p:cNvPr>
            <p:cNvSpPr/>
            <p:nvPr/>
          </p:nvSpPr>
          <p:spPr>
            <a:xfrm>
              <a:off x="9842034" y="6490211"/>
              <a:ext cx="21930" cy="2552"/>
            </a:xfrm>
            <a:custGeom>
              <a:avLst/>
              <a:gdLst>
                <a:gd name="connsiteX0" fmla="*/ 406 w 21930"/>
                <a:gd name="connsiteY0" fmla="*/ 1540 h 2552"/>
                <a:gd name="connsiteX1" fmla="*/ 20390 w 21930"/>
                <a:gd name="connsiteY1" fmla="*/ 2552 h 2552"/>
                <a:gd name="connsiteX2" fmla="*/ 406 w 21930"/>
                <a:gd name="connsiteY2" fmla="*/ 1540 h 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30" h="2552">
                  <a:moveTo>
                    <a:pt x="406" y="1540"/>
                  </a:moveTo>
                  <a:cubicBezTo>
                    <a:pt x="-4020" y="-989"/>
                    <a:pt x="29369" y="-230"/>
                    <a:pt x="20390" y="2552"/>
                  </a:cubicBezTo>
                  <a:cubicBezTo>
                    <a:pt x="14572" y="2047"/>
                    <a:pt x="-352" y="3185"/>
                    <a:pt x="406" y="154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D7D009D5-AA52-4BB3-E986-AE0A53C126A8}"/>
                </a:ext>
              </a:extLst>
            </p:cNvPr>
            <p:cNvSpPr/>
            <p:nvPr/>
          </p:nvSpPr>
          <p:spPr>
            <a:xfrm>
              <a:off x="9634512" y="646961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64AED8C-2EEB-4CC6-F43C-7CBB2D61D770}"/>
                </a:ext>
              </a:extLst>
            </p:cNvPr>
            <p:cNvSpPr/>
            <p:nvPr/>
          </p:nvSpPr>
          <p:spPr>
            <a:xfrm>
              <a:off x="9752136" y="646835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98F007B-23BC-6439-5A5D-04ABF0889E7F}"/>
                </a:ext>
              </a:extLst>
            </p:cNvPr>
            <p:cNvSpPr/>
            <p:nvPr/>
          </p:nvSpPr>
          <p:spPr>
            <a:xfrm>
              <a:off x="9629793" y="6458625"/>
              <a:ext cx="17725" cy="1760"/>
            </a:xfrm>
            <a:custGeom>
              <a:avLst/>
              <a:gdLst>
                <a:gd name="connsiteX0" fmla="*/ 4846 w 17725"/>
                <a:gd name="connsiteY0" fmla="*/ 1507 h 1760"/>
                <a:gd name="connsiteX1" fmla="*/ 16862 w 17725"/>
                <a:gd name="connsiteY1" fmla="*/ 1761 h 1760"/>
                <a:gd name="connsiteX2" fmla="*/ 4846 w 17725"/>
                <a:gd name="connsiteY2" fmla="*/ 1507 h 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25" h="1760">
                  <a:moveTo>
                    <a:pt x="4846" y="1507"/>
                  </a:moveTo>
                  <a:cubicBezTo>
                    <a:pt x="-12734" y="116"/>
                    <a:pt x="23691" y="-1148"/>
                    <a:pt x="16862" y="1761"/>
                  </a:cubicBezTo>
                  <a:cubicBezTo>
                    <a:pt x="10031" y="1761"/>
                    <a:pt x="6617" y="243"/>
                    <a:pt x="4846" y="15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9172D293-A9B4-6213-C419-B00C4087680C}"/>
                </a:ext>
              </a:extLst>
            </p:cNvPr>
            <p:cNvSpPr/>
            <p:nvPr/>
          </p:nvSpPr>
          <p:spPr>
            <a:xfrm>
              <a:off x="9634614" y="6461650"/>
              <a:ext cx="20513" cy="2174"/>
            </a:xfrm>
            <a:custGeom>
              <a:avLst/>
              <a:gdLst>
                <a:gd name="connsiteX0" fmla="*/ 19882 w 20513"/>
                <a:gd name="connsiteY0" fmla="*/ 1897 h 2174"/>
                <a:gd name="connsiteX1" fmla="*/ 25 w 20513"/>
                <a:gd name="connsiteY1" fmla="*/ 0 h 2174"/>
                <a:gd name="connsiteX2" fmla="*/ 19882 w 20513"/>
                <a:gd name="connsiteY2" fmla="*/ 1897 h 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13" h="2174">
                  <a:moveTo>
                    <a:pt x="19882" y="1897"/>
                  </a:moveTo>
                  <a:cubicBezTo>
                    <a:pt x="16088" y="2530"/>
                    <a:pt x="-734" y="2151"/>
                    <a:pt x="25" y="0"/>
                  </a:cubicBezTo>
                  <a:cubicBezTo>
                    <a:pt x="7487" y="506"/>
                    <a:pt x="23929" y="-506"/>
                    <a:pt x="19882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55E685D-E08F-881E-E996-E16F51366ABE}"/>
                </a:ext>
              </a:extLst>
            </p:cNvPr>
            <p:cNvSpPr/>
            <p:nvPr/>
          </p:nvSpPr>
          <p:spPr>
            <a:xfrm>
              <a:off x="10283215" y="63970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D8F616FB-98C3-7E4B-327D-691984A25490}"/>
                </a:ext>
              </a:extLst>
            </p:cNvPr>
            <p:cNvSpPr/>
            <p:nvPr/>
          </p:nvSpPr>
          <p:spPr>
            <a:xfrm>
              <a:off x="9484383" y="64597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BF349B3-1E94-4492-0322-99ED8352189C}"/>
                </a:ext>
              </a:extLst>
            </p:cNvPr>
            <p:cNvSpPr/>
            <p:nvPr/>
          </p:nvSpPr>
          <p:spPr>
            <a:xfrm>
              <a:off x="10302945" y="63764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98ED5E58-D961-9C05-58B8-D9527BB0F3FC}"/>
                </a:ext>
              </a:extLst>
            </p:cNvPr>
            <p:cNvSpPr/>
            <p:nvPr/>
          </p:nvSpPr>
          <p:spPr>
            <a:xfrm>
              <a:off x="9655111" y="6430663"/>
              <a:ext cx="20628" cy="2173"/>
            </a:xfrm>
            <a:custGeom>
              <a:avLst/>
              <a:gdLst>
                <a:gd name="connsiteX0" fmla="*/ 20001 w 20628"/>
                <a:gd name="connsiteY0" fmla="*/ 1897 h 2173"/>
                <a:gd name="connsiteX1" fmla="*/ 17 w 20628"/>
                <a:gd name="connsiteY1" fmla="*/ 0 h 2173"/>
                <a:gd name="connsiteX2" fmla="*/ 20001 w 20628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8" h="2173">
                  <a:moveTo>
                    <a:pt x="20001" y="1897"/>
                  </a:moveTo>
                  <a:cubicBezTo>
                    <a:pt x="16207" y="2530"/>
                    <a:pt x="-615" y="2150"/>
                    <a:pt x="17" y="0"/>
                  </a:cubicBezTo>
                  <a:cubicBezTo>
                    <a:pt x="7480" y="506"/>
                    <a:pt x="24048" y="-506"/>
                    <a:pt x="20001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591FA057-0FC8-255F-1DC3-B47EBAECC964}"/>
                </a:ext>
              </a:extLst>
            </p:cNvPr>
            <p:cNvSpPr/>
            <p:nvPr/>
          </p:nvSpPr>
          <p:spPr>
            <a:xfrm>
              <a:off x="9512461" y="6450899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BEC9EE94-042B-5C03-1B0A-ABA6C82387AC}"/>
                </a:ext>
              </a:extLst>
            </p:cNvPr>
            <p:cNvSpPr/>
            <p:nvPr/>
          </p:nvSpPr>
          <p:spPr>
            <a:xfrm>
              <a:off x="10303261" y="6365358"/>
              <a:ext cx="11572" cy="3044"/>
            </a:xfrm>
            <a:custGeom>
              <a:avLst/>
              <a:gdLst>
                <a:gd name="connsiteX0" fmla="*/ 11573 w 11572"/>
                <a:gd name="connsiteY0" fmla="*/ 2952 h 3044"/>
                <a:gd name="connsiteX1" fmla="*/ 11573 w 11572"/>
                <a:gd name="connsiteY1" fmla="*/ 43 h 3044"/>
                <a:gd name="connsiteX2" fmla="*/ 11573 w 11572"/>
                <a:gd name="connsiteY2" fmla="*/ 2952 h 3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2" h="3044">
                  <a:moveTo>
                    <a:pt x="11573" y="2952"/>
                  </a:moveTo>
                  <a:cubicBezTo>
                    <a:pt x="-3858" y="3711"/>
                    <a:pt x="-3858" y="-463"/>
                    <a:pt x="11573" y="43"/>
                  </a:cubicBezTo>
                  <a:lnTo>
                    <a:pt x="11573" y="295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04B7A0-5744-AE90-06AB-33FE9148548F}"/>
                </a:ext>
              </a:extLst>
            </p:cNvPr>
            <p:cNvSpPr/>
            <p:nvPr/>
          </p:nvSpPr>
          <p:spPr>
            <a:xfrm>
              <a:off x="9670659" y="6460132"/>
              <a:ext cx="20513" cy="2229"/>
            </a:xfrm>
            <a:custGeom>
              <a:avLst/>
              <a:gdLst>
                <a:gd name="connsiteX0" fmla="*/ 19882 w 20513"/>
                <a:gd name="connsiteY0" fmla="*/ 1897 h 2229"/>
                <a:gd name="connsiteX1" fmla="*/ 25 w 20513"/>
                <a:gd name="connsiteY1" fmla="*/ 0 h 2229"/>
                <a:gd name="connsiteX2" fmla="*/ 19882 w 20513"/>
                <a:gd name="connsiteY2" fmla="*/ 1897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13" h="2229">
                  <a:moveTo>
                    <a:pt x="19882" y="1897"/>
                  </a:moveTo>
                  <a:cubicBezTo>
                    <a:pt x="16088" y="2656"/>
                    <a:pt x="-734" y="2151"/>
                    <a:pt x="25" y="0"/>
                  </a:cubicBezTo>
                  <a:cubicBezTo>
                    <a:pt x="7487" y="506"/>
                    <a:pt x="23929" y="-506"/>
                    <a:pt x="19882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DFC775B2-3CFB-3CAF-9DE1-A528CA4BEF14}"/>
                </a:ext>
              </a:extLst>
            </p:cNvPr>
            <p:cNvSpPr/>
            <p:nvPr/>
          </p:nvSpPr>
          <p:spPr>
            <a:xfrm>
              <a:off x="10314960" y="6369714"/>
              <a:ext cx="10472" cy="2198"/>
            </a:xfrm>
            <a:custGeom>
              <a:avLst/>
              <a:gdLst>
                <a:gd name="connsiteX0" fmla="*/ 0 w 10472"/>
                <a:gd name="connsiteY0" fmla="*/ 1505 h 2198"/>
                <a:gd name="connsiteX1" fmla="*/ 0 w 10472"/>
                <a:gd name="connsiteY1" fmla="*/ 113 h 2198"/>
                <a:gd name="connsiteX2" fmla="*/ 0 w 10472"/>
                <a:gd name="connsiteY2" fmla="*/ 1505 h 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2" h="2198">
                  <a:moveTo>
                    <a:pt x="0" y="1505"/>
                  </a:moveTo>
                  <a:lnTo>
                    <a:pt x="0" y="113"/>
                  </a:lnTo>
                  <a:cubicBezTo>
                    <a:pt x="19351" y="-772"/>
                    <a:pt x="7336" y="3908"/>
                    <a:pt x="0" y="15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9E8B72B7-29B2-29A0-EEDC-64968FA2F255}"/>
                </a:ext>
              </a:extLst>
            </p:cNvPr>
            <p:cNvSpPr/>
            <p:nvPr/>
          </p:nvSpPr>
          <p:spPr>
            <a:xfrm>
              <a:off x="10320905" y="6382855"/>
              <a:ext cx="126" cy="2150"/>
            </a:xfrm>
            <a:custGeom>
              <a:avLst/>
              <a:gdLst>
                <a:gd name="connsiteX0" fmla="*/ 0 w 126"/>
                <a:gd name="connsiteY0" fmla="*/ 0 h 2150"/>
                <a:gd name="connsiteX1" fmla="*/ 127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0" y="0"/>
                  </a:moveTo>
                  <a:lnTo>
                    <a:pt x="127" y="2150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11079243-C75E-A8AB-09E3-17183A3BD3C2}"/>
                </a:ext>
              </a:extLst>
            </p:cNvPr>
            <p:cNvSpPr/>
            <p:nvPr/>
          </p:nvSpPr>
          <p:spPr>
            <a:xfrm>
              <a:off x="9678393" y="6445300"/>
              <a:ext cx="33509" cy="6757"/>
            </a:xfrm>
            <a:custGeom>
              <a:avLst/>
              <a:gdLst>
                <a:gd name="connsiteX0" fmla="*/ 386 w 33509"/>
                <a:gd name="connsiteY0" fmla="*/ 5600 h 6757"/>
                <a:gd name="connsiteX1" fmla="*/ 16449 w 33509"/>
                <a:gd name="connsiteY1" fmla="*/ 35 h 6757"/>
                <a:gd name="connsiteX2" fmla="*/ 386 w 33509"/>
                <a:gd name="connsiteY2" fmla="*/ 5600 h 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509" h="6757">
                  <a:moveTo>
                    <a:pt x="386" y="5600"/>
                  </a:moveTo>
                  <a:cubicBezTo>
                    <a:pt x="-879" y="2438"/>
                    <a:pt x="133" y="-345"/>
                    <a:pt x="16449" y="35"/>
                  </a:cubicBezTo>
                  <a:cubicBezTo>
                    <a:pt x="48321" y="1426"/>
                    <a:pt x="31246" y="9774"/>
                    <a:pt x="386" y="560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52EA31A7-CE49-220E-7C87-6E2D27268E00}"/>
                </a:ext>
              </a:extLst>
            </p:cNvPr>
            <p:cNvSpPr/>
            <p:nvPr/>
          </p:nvSpPr>
          <p:spPr>
            <a:xfrm>
              <a:off x="10318768" y="6394521"/>
              <a:ext cx="24221" cy="4404"/>
            </a:xfrm>
            <a:custGeom>
              <a:avLst/>
              <a:gdLst>
                <a:gd name="connsiteX0" fmla="*/ 4287 w 24221"/>
                <a:gd name="connsiteY0" fmla="*/ 4396 h 4404"/>
                <a:gd name="connsiteX1" fmla="*/ 240 w 24221"/>
                <a:gd name="connsiteY1" fmla="*/ 95 h 4404"/>
                <a:gd name="connsiteX2" fmla="*/ 24144 w 24221"/>
                <a:gd name="connsiteY2" fmla="*/ 601 h 4404"/>
                <a:gd name="connsiteX3" fmla="*/ 4287 w 24221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21" h="4404">
                  <a:moveTo>
                    <a:pt x="4287" y="4396"/>
                  </a:moveTo>
                  <a:cubicBezTo>
                    <a:pt x="-392" y="3637"/>
                    <a:pt x="-266" y="1866"/>
                    <a:pt x="240" y="95"/>
                  </a:cubicBezTo>
                  <a:cubicBezTo>
                    <a:pt x="10105" y="-31"/>
                    <a:pt x="19338" y="-157"/>
                    <a:pt x="24144" y="601"/>
                  </a:cubicBezTo>
                  <a:cubicBezTo>
                    <a:pt x="25030" y="3257"/>
                    <a:pt x="18326" y="4522"/>
                    <a:pt x="4287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3B12D56C-23DC-1798-4DD1-1636B307E911}"/>
                </a:ext>
              </a:extLst>
            </p:cNvPr>
            <p:cNvSpPr/>
            <p:nvPr/>
          </p:nvSpPr>
          <p:spPr>
            <a:xfrm>
              <a:off x="9896447" y="648947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3F91DDB4-730C-BFE2-9788-FB908E3FB3BA}"/>
                </a:ext>
              </a:extLst>
            </p:cNvPr>
            <p:cNvSpPr/>
            <p:nvPr/>
          </p:nvSpPr>
          <p:spPr>
            <a:xfrm>
              <a:off x="10334817" y="63732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ABFAA8A8-C88A-7D6E-FDC2-917563CCD7B5}"/>
                </a:ext>
              </a:extLst>
            </p:cNvPr>
            <p:cNvSpPr/>
            <p:nvPr/>
          </p:nvSpPr>
          <p:spPr>
            <a:xfrm>
              <a:off x="9695348" y="642054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EDB28BB4-3E84-6F06-385E-140E22A8399C}"/>
                </a:ext>
              </a:extLst>
            </p:cNvPr>
            <p:cNvSpPr/>
            <p:nvPr/>
          </p:nvSpPr>
          <p:spPr>
            <a:xfrm>
              <a:off x="10335033" y="6403854"/>
              <a:ext cx="19894" cy="2145"/>
            </a:xfrm>
            <a:custGeom>
              <a:avLst/>
              <a:gdLst>
                <a:gd name="connsiteX0" fmla="*/ 38 w 19894"/>
                <a:gd name="connsiteY0" fmla="*/ 2146 h 2145"/>
                <a:gd name="connsiteX1" fmla="*/ 19895 w 19894"/>
                <a:gd name="connsiteY1" fmla="*/ 501 h 2145"/>
                <a:gd name="connsiteX2" fmla="*/ 38 w 19894"/>
                <a:gd name="connsiteY2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94" h="2145">
                  <a:moveTo>
                    <a:pt x="38" y="2146"/>
                  </a:moveTo>
                  <a:cubicBezTo>
                    <a:pt x="-848" y="-5"/>
                    <a:pt x="14077" y="-511"/>
                    <a:pt x="19895" y="501"/>
                  </a:cubicBezTo>
                  <a:cubicBezTo>
                    <a:pt x="19263" y="2146"/>
                    <a:pt x="9777" y="2146"/>
                    <a:pt x="38" y="21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1547054C-08AE-D097-2BB9-5FB4080D0447}"/>
                </a:ext>
              </a:extLst>
            </p:cNvPr>
            <p:cNvSpPr/>
            <p:nvPr/>
          </p:nvSpPr>
          <p:spPr>
            <a:xfrm>
              <a:off x="9910319" y="6487260"/>
              <a:ext cx="24974" cy="2467"/>
            </a:xfrm>
            <a:custGeom>
              <a:avLst/>
              <a:gdLst>
                <a:gd name="connsiteX0" fmla="*/ 167 w 24974"/>
                <a:gd name="connsiteY0" fmla="*/ 1582 h 2467"/>
                <a:gd name="connsiteX1" fmla="*/ 24198 w 24974"/>
                <a:gd name="connsiteY1" fmla="*/ 2468 h 2467"/>
                <a:gd name="connsiteX2" fmla="*/ 167 w 24974"/>
                <a:gd name="connsiteY2" fmla="*/ 1582 h 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974" h="2467">
                  <a:moveTo>
                    <a:pt x="167" y="1582"/>
                  </a:moveTo>
                  <a:cubicBezTo>
                    <a:pt x="-2615" y="-1200"/>
                    <a:pt x="30395" y="65"/>
                    <a:pt x="24198" y="2468"/>
                  </a:cubicBezTo>
                  <a:cubicBezTo>
                    <a:pt x="17241" y="1962"/>
                    <a:pt x="673" y="3100"/>
                    <a:pt x="167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D0FDC880-9D5D-7874-100C-D898ED6D3435}"/>
                </a:ext>
              </a:extLst>
            </p:cNvPr>
            <p:cNvSpPr/>
            <p:nvPr/>
          </p:nvSpPr>
          <p:spPr>
            <a:xfrm>
              <a:off x="10040591" y="6456650"/>
              <a:ext cx="17725" cy="1593"/>
            </a:xfrm>
            <a:custGeom>
              <a:avLst/>
              <a:gdLst>
                <a:gd name="connsiteX0" fmla="*/ 4846 w 17725"/>
                <a:gd name="connsiteY0" fmla="*/ 1585 h 1593"/>
                <a:gd name="connsiteX1" fmla="*/ 16861 w 17725"/>
                <a:gd name="connsiteY1" fmla="*/ 1585 h 1593"/>
                <a:gd name="connsiteX2" fmla="*/ 4846 w 17725"/>
                <a:gd name="connsiteY2" fmla="*/ 1585 h 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25" h="1593">
                  <a:moveTo>
                    <a:pt x="4846" y="1585"/>
                  </a:moveTo>
                  <a:cubicBezTo>
                    <a:pt x="-12734" y="446"/>
                    <a:pt x="23691" y="-1325"/>
                    <a:pt x="16861" y="1585"/>
                  </a:cubicBezTo>
                  <a:cubicBezTo>
                    <a:pt x="10032" y="1712"/>
                    <a:pt x="6617" y="320"/>
                    <a:pt x="4846" y="15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5D923689-792D-9EEF-9EE5-354F660F33A0}"/>
                </a:ext>
              </a:extLst>
            </p:cNvPr>
            <p:cNvSpPr/>
            <p:nvPr/>
          </p:nvSpPr>
          <p:spPr>
            <a:xfrm>
              <a:off x="9914038" y="6496220"/>
              <a:ext cx="16431" cy="2993"/>
            </a:xfrm>
            <a:custGeom>
              <a:avLst/>
              <a:gdLst>
                <a:gd name="connsiteX0" fmla="*/ 369 w 16431"/>
                <a:gd name="connsiteY0" fmla="*/ 2867 h 2993"/>
                <a:gd name="connsiteX1" fmla="*/ 16431 w 16431"/>
                <a:gd name="connsiteY1" fmla="*/ 85 h 2993"/>
                <a:gd name="connsiteX2" fmla="*/ 16431 w 16431"/>
                <a:gd name="connsiteY2" fmla="*/ 2994 h 2993"/>
                <a:gd name="connsiteX3" fmla="*/ 369 w 16431"/>
                <a:gd name="connsiteY3" fmla="*/ 2867 h 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31" h="2993">
                  <a:moveTo>
                    <a:pt x="369" y="2867"/>
                  </a:moveTo>
                  <a:cubicBezTo>
                    <a:pt x="-1529" y="591"/>
                    <a:pt x="3910" y="-295"/>
                    <a:pt x="16431" y="85"/>
                  </a:cubicBezTo>
                  <a:lnTo>
                    <a:pt x="16431" y="2994"/>
                  </a:lnTo>
                  <a:cubicBezTo>
                    <a:pt x="16431" y="2994"/>
                    <a:pt x="369" y="2867"/>
                    <a:pt x="369" y="286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26700311-5DE8-0B96-655D-CB560FC94072}"/>
                </a:ext>
              </a:extLst>
            </p:cNvPr>
            <p:cNvSpPr/>
            <p:nvPr/>
          </p:nvSpPr>
          <p:spPr>
            <a:xfrm>
              <a:off x="9828275" y="645431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267F8481-6CDB-5F44-EB49-E3B04CCDF2E4}"/>
                </a:ext>
              </a:extLst>
            </p:cNvPr>
            <p:cNvSpPr/>
            <p:nvPr/>
          </p:nvSpPr>
          <p:spPr>
            <a:xfrm>
              <a:off x="9831943" y="64726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FB8C8785-34F3-AC57-532F-C43E13C4A35A}"/>
                </a:ext>
              </a:extLst>
            </p:cNvPr>
            <p:cNvSpPr/>
            <p:nvPr/>
          </p:nvSpPr>
          <p:spPr>
            <a:xfrm>
              <a:off x="9556348" y="6449887"/>
              <a:ext cx="16063" cy="3035"/>
            </a:xfrm>
            <a:custGeom>
              <a:avLst/>
              <a:gdLst>
                <a:gd name="connsiteX0" fmla="*/ 16064 w 16063"/>
                <a:gd name="connsiteY0" fmla="*/ 3035 h 3035"/>
                <a:gd name="connsiteX1" fmla="*/ 128 w 16063"/>
                <a:gd name="connsiteY1" fmla="*/ 506 h 3035"/>
                <a:gd name="connsiteX2" fmla="*/ 16064 w 16063"/>
                <a:gd name="connsiteY2" fmla="*/ 127 h 3035"/>
                <a:gd name="connsiteX3" fmla="*/ 16064 w 16063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63" h="3035">
                  <a:moveTo>
                    <a:pt x="16064" y="3035"/>
                  </a:moveTo>
                  <a:cubicBezTo>
                    <a:pt x="5566" y="3035"/>
                    <a:pt x="-1011" y="2403"/>
                    <a:pt x="128" y="506"/>
                  </a:cubicBezTo>
                  <a:cubicBezTo>
                    <a:pt x="3669" y="0"/>
                    <a:pt x="9108" y="-127"/>
                    <a:pt x="16064" y="127"/>
                  </a:cubicBezTo>
                  <a:lnTo>
                    <a:pt x="16064" y="303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D680DCD5-3FFD-6585-95C6-2343B5F2BC51}"/>
                </a:ext>
              </a:extLst>
            </p:cNvPr>
            <p:cNvSpPr/>
            <p:nvPr/>
          </p:nvSpPr>
          <p:spPr>
            <a:xfrm>
              <a:off x="10358089" y="6385229"/>
              <a:ext cx="8727" cy="2498"/>
            </a:xfrm>
            <a:custGeom>
              <a:avLst/>
              <a:gdLst>
                <a:gd name="connsiteX0" fmla="*/ 8727 w 8727"/>
                <a:gd name="connsiteY0" fmla="*/ 2305 h 2498"/>
                <a:gd name="connsiteX1" fmla="*/ 8727 w 8727"/>
                <a:gd name="connsiteY1" fmla="*/ 156 h 2498"/>
                <a:gd name="connsiteX2" fmla="*/ 8727 w 8727"/>
                <a:gd name="connsiteY2" fmla="*/ 2305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7" h="2498">
                  <a:moveTo>
                    <a:pt x="8727" y="2305"/>
                  </a:moveTo>
                  <a:cubicBezTo>
                    <a:pt x="-2909" y="3444"/>
                    <a:pt x="-2909" y="-856"/>
                    <a:pt x="8727" y="156"/>
                  </a:cubicBezTo>
                  <a:lnTo>
                    <a:pt x="8727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D4454CD2-E90A-516F-5A1F-B2E17740B0D8}"/>
                </a:ext>
              </a:extLst>
            </p:cNvPr>
            <p:cNvSpPr/>
            <p:nvPr/>
          </p:nvSpPr>
          <p:spPr>
            <a:xfrm>
              <a:off x="10362769" y="6375140"/>
              <a:ext cx="12157" cy="1517"/>
            </a:xfrm>
            <a:custGeom>
              <a:avLst/>
              <a:gdLst>
                <a:gd name="connsiteX0" fmla="*/ 0 w 12157"/>
                <a:gd name="connsiteY0" fmla="*/ 1518 h 1517"/>
                <a:gd name="connsiteX1" fmla="*/ 11889 w 12157"/>
                <a:gd name="connsiteY1" fmla="*/ 0 h 1517"/>
                <a:gd name="connsiteX2" fmla="*/ 0 w 12157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57" h="1517">
                  <a:moveTo>
                    <a:pt x="0" y="1518"/>
                  </a:moveTo>
                  <a:cubicBezTo>
                    <a:pt x="1644" y="632"/>
                    <a:pt x="5185" y="0"/>
                    <a:pt x="11889" y="0"/>
                  </a:cubicBezTo>
                  <a:cubicBezTo>
                    <a:pt x="13660" y="1518"/>
                    <a:pt x="6324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4676D199-125D-22B3-5F18-A16FA3B664A2}"/>
                </a:ext>
              </a:extLst>
            </p:cNvPr>
            <p:cNvSpPr/>
            <p:nvPr/>
          </p:nvSpPr>
          <p:spPr>
            <a:xfrm>
              <a:off x="10371116" y="6420246"/>
              <a:ext cx="12015" cy="2195"/>
            </a:xfrm>
            <a:custGeom>
              <a:avLst/>
              <a:gdLst>
                <a:gd name="connsiteX0" fmla="*/ 0 w 12015"/>
                <a:gd name="connsiteY0" fmla="*/ 45 h 2195"/>
                <a:gd name="connsiteX1" fmla="*/ 12016 w 12015"/>
                <a:gd name="connsiteY1" fmla="*/ 678 h 2195"/>
                <a:gd name="connsiteX2" fmla="*/ 4047 w 12015"/>
                <a:gd name="connsiteY2" fmla="*/ 2196 h 2195"/>
                <a:gd name="connsiteX3" fmla="*/ 0 w 12015"/>
                <a:gd name="connsiteY3" fmla="*/ 45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15" h="2195">
                  <a:moveTo>
                    <a:pt x="0" y="45"/>
                  </a:moveTo>
                  <a:cubicBezTo>
                    <a:pt x="6450" y="-207"/>
                    <a:pt x="6830" y="678"/>
                    <a:pt x="12016" y="678"/>
                  </a:cubicBezTo>
                  <a:cubicBezTo>
                    <a:pt x="11003" y="1437"/>
                    <a:pt x="4047" y="1184"/>
                    <a:pt x="4047" y="2196"/>
                  </a:cubicBezTo>
                  <a:cubicBezTo>
                    <a:pt x="-632" y="2196"/>
                    <a:pt x="633" y="931"/>
                    <a:pt x="0" y="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BD03CFC1-B874-72C8-4123-C1D25AB066C5}"/>
                </a:ext>
              </a:extLst>
            </p:cNvPr>
            <p:cNvSpPr/>
            <p:nvPr/>
          </p:nvSpPr>
          <p:spPr>
            <a:xfrm>
              <a:off x="9942485" y="6489222"/>
              <a:ext cx="16062" cy="2276"/>
            </a:xfrm>
            <a:custGeom>
              <a:avLst/>
              <a:gdLst>
                <a:gd name="connsiteX0" fmla="*/ 15936 w 16062"/>
                <a:gd name="connsiteY0" fmla="*/ 2277 h 2276"/>
                <a:gd name="connsiteX1" fmla="*/ 0 w 16062"/>
                <a:gd name="connsiteY1" fmla="*/ 1391 h 2276"/>
                <a:gd name="connsiteX2" fmla="*/ 12015 w 16062"/>
                <a:gd name="connsiteY2" fmla="*/ 0 h 2276"/>
                <a:gd name="connsiteX3" fmla="*/ 16062 w 1606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62" h="2276">
                  <a:moveTo>
                    <a:pt x="15936" y="2277"/>
                  </a:moveTo>
                  <a:cubicBezTo>
                    <a:pt x="12268" y="1643"/>
                    <a:pt x="6956" y="1391"/>
                    <a:pt x="0" y="1391"/>
                  </a:cubicBezTo>
                  <a:cubicBezTo>
                    <a:pt x="759" y="379"/>
                    <a:pt x="11762" y="1264"/>
                    <a:pt x="12015" y="0"/>
                  </a:cubicBezTo>
                  <a:cubicBezTo>
                    <a:pt x="16694" y="126"/>
                    <a:pt x="15303" y="1391"/>
                    <a:pt x="16062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246C8EE7-AAD8-2E90-CB17-CC874B4B3F5E}"/>
                </a:ext>
              </a:extLst>
            </p:cNvPr>
            <p:cNvSpPr/>
            <p:nvPr/>
          </p:nvSpPr>
          <p:spPr>
            <a:xfrm>
              <a:off x="9946162" y="6495799"/>
              <a:ext cx="14918" cy="3044"/>
            </a:xfrm>
            <a:custGeom>
              <a:avLst/>
              <a:gdLst>
                <a:gd name="connsiteX0" fmla="*/ 12259 w 14918"/>
                <a:gd name="connsiteY0" fmla="*/ 3035 h 3044"/>
                <a:gd name="connsiteX1" fmla="*/ 244 w 14918"/>
                <a:gd name="connsiteY1" fmla="*/ 0 h 3044"/>
                <a:gd name="connsiteX2" fmla="*/ 12259 w 14918"/>
                <a:gd name="connsiteY2" fmla="*/ 3035 h 3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18" h="3044">
                  <a:moveTo>
                    <a:pt x="12259" y="3035"/>
                  </a:moveTo>
                  <a:cubicBezTo>
                    <a:pt x="1762" y="3162"/>
                    <a:pt x="-895" y="1897"/>
                    <a:pt x="244" y="0"/>
                  </a:cubicBezTo>
                  <a:cubicBezTo>
                    <a:pt x="10868" y="127"/>
                    <a:pt x="19468" y="1771"/>
                    <a:pt x="12259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DA1C6202-4A66-19EB-5787-D6F3194D1870}"/>
                </a:ext>
              </a:extLst>
            </p:cNvPr>
            <p:cNvSpPr/>
            <p:nvPr/>
          </p:nvSpPr>
          <p:spPr>
            <a:xfrm>
              <a:off x="10374785" y="6382348"/>
              <a:ext cx="23903" cy="4974"/>
            </a:xfrm>
            <a:custGeom>
              <a:avLst/>
              <a:gdLst>
                <a:gd name="connsiteX0" fmla="*/ 0 w 23903"/>
                <a:gd name="connsiteY0" fmla="*/ 3668 h 4974"/>
                <a:gd name="connsiteX1" fmla="*/ 0 w 23903"/>
                <a:gd name="connsiteY1" fmla="*/ 759 h 4974"/>
                <a:gd name="connsiteX2" fmla="*/ 7968 w 23903"/>
                <a:gd name="connsiteY2" fmla="*/ 0 h 4974"/>
                <a:gd name="connsiteX3" fmla="*/ 23904 w 23903"/>
                <a:gd name="connsiteY3" fmla="*/ 4301 h 4974"/>
                <a:gd name="connsiteX4" fmla="*/ 0 w 23903"/>
                <a:gd name="connsiteY4" fmla="*/ 3795 h 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03" h="4974">
                  <a:moveTo>
                    <a:pt x="0" y="3668"/>
                  </a:moveTo>
                  <a:lnTo>
                    <a:pt x="0" y="759"/>
                  </a:lnTo>
                  <a:cubicBezTo>
                    <a:pt x="4553" y="759"/>
                    <a:pt x="7083" y="506"/>
                    <a:pt x="7968" y="0"/>
                  </a:cubicBezTo>
                  <a:cubicBezTo>
                    <a:pt x="20616" y="0"/>
                    <a:pt x="16821" y="3162"/>
                    <a:pt x="23904" y="4301"/>
                  </a:cubicBezTo>
                  <a:cubicBezTo>
                    <a:pt x="20616" y="6071"/>
                    <a:pt x="6324" y="3795"/>
                    <a:pt x="0" y="37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042214B2-DF26-4735-DF7D-F70BF05439AA}"/>
                </a:ext>
              </a:extLst>
            </p:cNvPr>
            <p:cNvSpPr/>
            <p:nvPr/>
          </p:nvSpPr>
          <p:spPr>
            <a:xfrm>
              <a:off x="9698004" y="644912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5A0B3F9F-C710-73D1-1CCB-465EB0F8A7D3}"/>
                </a:ext>
              </a:extLst>
            </p:cNvPr>
            <p:cNvSpPr/>
            <p:nvPr/>
          </p:nvSpPr>
          <p:spPr>
            <a:xfrm>
              <a:off x="10378550" y="6368379"/>
              <a:ext cx="11567" cy="2333"/>
            </a:xfrm>
            <a:custGeom>
              <a:avLst/>
              <a:gdLst>
                <a:gd name="connsiteX0" fmla="*/ 7997 w 11567"/>
                <a:gd name="connsiteY0" fmla="*/ 2334 h 2333"/>
                <a:gd name="connsiteX1" fmla="*/ 29 w 11567"/>
                <a:gd name="connsiteY1" fmla="*/ 183 h 2333"/>
                <a:gd name="connsiteX2" fmla="*/ 7997 w 11567"/>
                <a:gd name="connsiteY2" fmla="*/ 2334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67" h="2333">
                  <a:moveTo>
                    <a:pt x="7997" y="2334"/>
                  </a:moveTo>
                  <a:cubicBezTo>
                    <a:pt x="3064" y="2081"/>
                    <a:pt x="-351" y="1448"/>
                    <a:pt x="29" y="183"/>
                  </a:cubicBezTo>
                  <a:cubicBezTo>
                    <a:pt x="13814" y="-576"/>
                    <a:pt x="13562" y="1195"/>
                    <a:pt x="7997" y="23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E52B5A62-E743-8D76-CF2A-0B52D33D6C2A}"/>
                </a:ext>
              </a:extLst>
            </p:cNvPr>
            <p:cNvSpPr/>
            <p:nvPr/>
          </p:nvSpPr>
          <p:spPr>
            <a:xfrm>
              <a:off x="9256815" y="6419280"/>
              <a:ext cx="29554" cy="2023"/>
            </a:xfrm>
            <a:custGeom>
              <a:avLst/>
              <a:gdLst>
                <a:gd name="connsiteX0" fmla="*/ 29379 w 29554"/>
                <a:gd name="connsiteY0" fmla="*/ 1391 h 2023"/>
                <a:gd name="connsiteX1" fmla="*/ 2818 w 29554"/>
                <a:gd name="connsiteY1" fmla="*/ 0 h 2023"/>
                <a:gd name="connsiteX2" fmla="*/ 20652 w 29554"/>
                <a:gd name="connsiteY2" fmla="*/ 379 h 2023"/>
                <a:gd name="connsiteX3" fmla="*/ 29505 w 29554"/>
                <a:gd name="connsiteY3" fmla="*/ 126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54" h="2023">
                  <a:moveTo>
                    <a:pt x="29379" y="1391"/>
                  </a:moveTo>
                  <a:cubicBezTo>
                    <a:pt x="32667" y="2909"/>
                    <a:pt x="-11347" y="1391"/>
                    <a:pt x="2818" y="0"/>
                  </a:cubicBezTo>
                  <a:lnTo>
                    <a:pt x="20652" y="379"/>
                  </a:lnTo>
                  <a:cubicBezTo>
                    <a:pt x="18754" y="1012"/>
                    <a:pt x="23940" y="1138"/>
                    <a:pt x="29505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D76814D9-0DE1-663F-2ED5-1B1C86E1205D}"/>
                </a:ext>
              </a:extLst>
            </p:cNvPr>
            <p:cNvSpPr/>
            <p:nvPr/>
          </p:nvSpPr>
          <p:spPr>
            <a:xfrm>
              <a:off x="9802284" y="6465318"/>
              <a:ext cx="36948" cy="3288"/>
            </a:xfrm>
            <a:custGeom>
              <a:avLst/>
              <a:gdLst>
                <a:gd name="connsiteX0" fmla="*/ 822 w 36948"/>
                <a:gd name="connsiteY0" fmla="*/ 2782 h 3288"/>
                <a:gd name="connsiteX1" fmla="*/ 9802 w 36948"/>
                <a:gd name="connsiteY1" fmla="*/ 0 h 3288"/>
                <a:gd name="connsiteX2" fmla="*/ 36362 w 36948"/>
                <a:gd name="connsiteY2" fmla="*/ 3289 h 3288"/>
                <a:gd name="connsiteX3" fmla="*/ 822 w 36948"/>
                <a:gd name="connsiteY3" fmla="*/ 2782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48" h="3288">
                  <a:moveTo>
                    <a:pt x="822" y="2782"/>
                  </a:moveTo>
                  <a:cubicBezTo>
                    <a:pt x="-2845" y="1264"/>
                    <a:pt x="6766" y="885"/>
                    <a:pt x="9802" y="0"/>
                  </a:cubicBezTo>
                  <a:cubicBezTo>
                    <a:pt x="33074" y="127"/>
                    <a:pt x="39019" y="1391"/>
                    <a:pt x="36362" y="3289"/>
                  </a:cubicBezTo>
                  <a:lnTo>
                    <a:pt x="822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8E26F96-1775-37AE-D603-FEAC6701054A}"/>
                </a:ext>
              </a:extLst>
            </p:cNvPr>
            <p:cNvSpPr/>
            <p:nvPr/>
          </p:nvSpPr>
          <p:spPr>
            <a:xfrm>
              <a:off x="9810310" y="6440386"/>
              <a:ext cx="55403" cy="3529"/>
            </a:xfrm>
            <a:custGeom>
              <a:avLst/>
              <a:gdLst>
                <a:gd name="connsiteX0" fmla="*/ 2030 w 55403"/>
                <a:gd name="connsiteY0" fmla="*/ 3051 h 3529"/>
                <a:gd name="connsiteX1" fmla="*/ 55403 w 55403"/>
                <a:gd name="connsiteY1" fmla="*/ 901 h 3529"/>
                <a:gd name="connsiteX2" fmla="*/ 55403 w 55403"/>
                <a:gd name="connsiteY2" fmla="*/ 3051 h 3529"/>
                <a:gd name="connsiteX3" fmla="*/ 2030 w 55403"/>
                <a:gd name="connsiteY3" fmla="*/ 3051 h 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03" h="3529">
                  <a:moveTo>
                    <a:pt x="2030" y="3051"/>
                  </a:moveTo>
                  <a:cubicBezTo>
                    <a:pt x="-10492" y="-617"/>
                    <a:pt x="38328" y="-490"/>
                    <a:pt x="55403" y="901"/>
                  </a:cubicBezTo>
                  <a:lnTo>
                    <a:pt x="55403" y="3051"/>
                  </a:lnTo>
                  <a:cubicBezTo>
                    <a:pt x="44526" y="3810"/>
                    <a:pt x="23911" y="3557"/>
                    <a:pt x="2030" y="30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D6260525-8308-6F56-418B-27A6B9529F80}"/>
                </a:ext>
              </a:extLst>
            </p:cNvPr>
            <p:cNvSpPr/>
            <p:nvPr/>
          </p:nvSpPr>
          <p:spPr>
            <a:xfrm>
              <a:off x="9864212" y="6488785"/>
              <a:ext cx="46209" cy="2646"/>
            </a:xfrm>
            <a:custGeom>
              <a:avLst/>
              <a:gdLst>
                <a:gd name="connsiteX0" fmla="*/ 868 w 46209"/>
                <a:gd name="connsiteY0" fmla="*/ 1955 h 2646"/>
                <a:gd name="connsiteX1" fmla="*/ 45388 w 46209"/>
                <a:gd name="connsiteY1" fmla="*/ 2460 h 2646"/>
                <a:gd name="connsiteX2" fmla="*/ 868 w 46209"/>
                <a:gd name="connsiteY2" fmla="*/ 1955 h 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209" h="2646">
                  <a:moveTo>
                    <a:pt x="868" y="1955"/>
                  </a:moveTo>
                  <a:cubicBezTo>
                    <a:pt x="-7985" y="-1081"/>
                    <a:pt x="53989" y="-322"/>
                    <a:pt x="45388" y="2460"/>
                  </a:cubicBezTo>
                  <a:cubicBezTo>
                    <a:pt x="17943" y="2714"/>
                    <a:pt x="28314" y="2839"/>
                    <a:pt x="868" y="1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3CA1BF11-1F15-DD2C-7C6E-F2A0C20232DF}"/>
                </a:ext>
              </a:extLst>
            </p:cNvPr>
            <p:cNvSpPr/>
            <p:nvPr/>
          </p:nvSpPr>
          <p:spPr>
            <a:xfrm>
              <a:off x="9366254" y="641384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2866C29C-21C9-BB0A-8D8F-4F86524B4BCB}"/>
                </a:ext>
              </a:extLst>
            </p:cNvPr>
            <p:cNvSpPr/>
            <p:nvPr/>
          </p:nvSpPr>
          <p:spPr>
            <a:xfrm>
              <a:off x="9927307" y="64965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0BD44FAC-30F6-DFA3-9240-14935FF905F3}"/>
                </a:ext>
              </a:extLst>
            </p:cNvPr>
            <p:cNvSpPr/>
            <p:nvPr/>
          </p:nvSpPr>
          <p:spPr>
            <a:xfrm>
              <a:off x="9782088" y="6426178"/>
              <a:ext cx="80362" cy="4783"/>
            </a:xfrm>
            <a:custGeom>
              <a:avLst/>
              <a:gdLst>
                <a:gd name="connsiteX0" fmla="*/ 80336 w 80362"/>
                <a:gd name="connsiteY0" fmla="*/ 1323 h 4783"/>
                <a:gd name="connsiteX1" fmla="*/ 402 w 80362"/>
                <a:gd name="connsiteY1" fmla="*/ 185 h 4783"/>
                <a:gd name="connsiteX2" fmla="*/ 80336 w 80362"/>
                <a:gd name="connsiteY2" fmla="*/ 1323 h 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62" h="4783">
                  <a:moveTo>
                    <a:pt x="80336" y="1323"/>
                  </a:moveTo>
                  <a:cubicBezTo>
                    <a:pt x="82107" y="6635"/>
                    <a:pt x="-6680" y="5497"/>
                    <a:pt x="402" y="185"/>
                  </a:cubicBezTo>
                  <a:cubicBezTo>
                    <a:pt x="21145" y="-68"/>
                    <a:pt x="61870" y="-321"/>
                    <a:pt x="80336" y="13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8C17DAE7-4E43-0B6A-94B5-1382D0C0BEB1}"/>
                </a:ext>
              </a:extLst>
            </p:cNvPr>
            <p:cNvSpPr/>
            <p:nvPr/>
          </p:nvSpPr>
          <p:spPr>
            <a:xfrm>
              <a:off x="9970398" y="6462662"/>
              <a:ext cx="46662" cy="3048"/>
            </a:xfrm>
            <a:custGeom>
              <a:avLst/>
              <a:gdLst>
                <a:gd name="connsiteX0" fmla="*/ 46202 w 46662"/>
                <a:gd name="connsiteY0" fmla="*/ 2403 h 3048"/>
                <a:gd name="connsiteX1" fmla="*/ 1682 w 46662"/>
                <a:gd name="connsiteY1" fmla="*/ 0 h 3048"/>
                <a:gd name="connsiteX2" fmla="*/ 46202 w 46662"/>
                <a:gd name="connsiteY2" fmla="*/ 2403 h 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662" h="3048">
                  <a:moveTo>
                    <a:pt x="46202" y="2403"/>
                  </a:moveTo>
                  <a:cubicBezTo>
                    <a:pt x="28748" y="3794"/>
                    <a:pt x="-8310" y="2909"/>
                    <a:pt x="1682" y="0"/>
                  </a:cubicBezTo>
                  <a:cubicBezTo>
                    <a:pt x="26977" y="0"/>
                    <a:pt x="50249" y="127"/>
                    <a:pt x="46202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6C4A00ED-6CED-9CC7-C5F2-B756AA9BC4D3}"/>
                </a:ext>
              </a:extLst>
            </p:cNvPr>
            <p:cNvSpPr/>
            <p:nvPr/>
          </p:nvSpPr>
          <p:spPr>
            <a:xfrm>
              <a:off x="9818284" y="640511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F9727E2E-9FD7-C06B-60C0-9EF1DDBBA5C9}"/>
                </a:ext>
              </a:extLst>
            </p:cNvPr>
            <p:cNvSpPr/>
            <p:nvPr/>
          </p:nvSpPr>
          <p:spPr>
            <a:xfrm>
              <a:off x="9832811" y="6457855"/>
              <a:ext cx="38175" cy="1802"/>
            </a:xfrm>
            <a:custGeom>
              <a:avLst/>
              <a:gdLst>
                <a:gd name="connsiteX0" fmla="*/ 38087 w 38175"/>
                <a:gd name="connsiteY0" fmla="*/ 1139 h 1802"/>
                <a:gd name="connsiteX1" fmla="*/ 2547 w 38175"/>
                <a:gd name="connsiteY1" fmla="*/ 0 h 1802"/>
                <a:gd name="connsiteX2" fmla="*/ 38087 w 38175"/>
                <a:gd name="connsiteY2" fmla="*/ 1139 h 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75" h="1802">
                  <a:moveTo>
                    <a:pt x="38087" y="1139"/>
                  </a:moveTo>
                  <a:cubicBezTo>
                    <a:pt x="40617" y="2403"/>
                    <a:pt x="-11998" y="1771"/>
                    <a:pt x="2547" y="0"/>
                  </a:cubicBezTo>
                  <a:cubicBezTo>
                    <a:pt x="21013" y="0"/>
                    <a:pt x="25819" y="759"/>
                    <a:pt x="38087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C5A5E8D2-FF48-7EF3-ABE0-97ED2E4072F6}"/>
                </a:ext>
              </a:extLst>
            </p:cNvPr>
            <p:cNvSpPr/>
            <p:nvPr/>
          </p:nvSpPr>
          <p:spPr>
            <a:xfrm>
              <a:off x="9998767" y="6483278"/>
              <a:ext cx="35666" cy="1380"/>
            </a:xfrm>
            <a:custGeom>
              <a:avLst/>
              <a:gdLst>
                <a:gd name="connsiteX0" fmla="*/ 0 w 35666"/>
                <a:gd name="connsiteY0" fmla="*/ 632 h 1380"/>
                <a:gd name="connsiteX1" fmla="*/ 35667 w 35666"/>
                <a:gd name="connsiteY1" fmla="*/ 126 h 1380"/>
                <a:gd name="connsiteX2" fmla="*/ 0 w 35666"/>
                <a:gd name="connsiteY2" fmla="*/ 632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6" h="1380">
                  <a:moveTo>
                    <a:pt x="0" y="632"/>
                  </a:moveTo>
                  <a:cubicBezTo>
                    <a:pt x="2656" y="-379"/>
                    <a:pt x="22260" y="126"/>
                    <a:pt x="35667" y="126"/>
                  </a:cubicBezTo>
                  <a:cubicBezTo>
                    <a:pt x="33137" y="1771"/>
                    <a:pt x="11889" y="1644"/>
                    <a:pt x="0" y="6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B91D625-B457-48CD-A742-CA1D83129494}"/>
                </a:ext>
              </a:extLst>
            </p:cNvPr>
            <p:cNvSpPr/>
            <p:nvPr/>
          </p:nvSpPr>
          <p:spPr>
            <a:xfrm>
              <a:off x="9870884" y="6466179"/>
              <a:ext cx="25805" cy="2427"/>
            </a:xfrm>
            <a:custGeom>
              <a:avLst/>
              <a:gdLst>
                <a:gd name="connsiteX0" fmla="*/ 17722 w 25805"/>
                <a:gd name="connsiteY0" fmla="*/ 2428 h 2427"/>
                <a:gd name="connsiteX1" fmla="*/ 15 w 25805"/>
                <a:gd name="connsiteY1" fmla="*/ 25 h 2427"/>
                <a:gd name="connsiteX2" fmla="*/ 17722 w 25805"/>
                <a:gd name="connsiteY2" fmla="*/ 2428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05" h="2427">
                  <a:moveTo>
                    <a:pt x="17722" y="2428"/>
                  </a:moveTo>
                  <a:cubicBezTo>
                    <a:pt x="6592" y="2048"/>
                    <a:pt x="-364" y="1289"/>
                    <a:pt x="15" y="25"/>
                  </a:cubicBezTo>
                  <a:cubicBezTo>
                    <a:pt x="30749" y="-229"/>
                    <a:pt x="30370" y="1542"/>
                    <a:pt x="17722" y="24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AED99BE-9B51-5F0F-AF17-51868A07FCF4}"/>
                </a:ext>
              </a:extLst>
            </p:cNvPr>
            <p:cNvSpPr/>
            <p:nvPr/>
          </p:nvSpPr>
          <p:spPr>
            <a:xfrm>
              <a:off x="9897585" y="6460512"/>
              <a:ext cx="60084" cy="2614"/>
            </a:xfrm>
            <a:custGeom>
              <a:avLst/>
              <a:gdLst>
                <a:gd name="connsiteX0" fmla="*/ 53374 w 60084"/>
                <a:gd name="connsiteY0" fmla="*/ 0 h 2614"/>
                <a:gd name="connsiteX1" fmla="*/ 0 w 60084"/>
                <a:gd name="connsiteY1" fmla="*/ 2403 h 2614"/>
                <a:gd name="connsiteX2" fmla="*/ 53374 w 60084"/>
                <a:gd name="connsiteY2" fmla="*/ 0 h 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84" h="2614">
                  <a:moveTo>
                    <a:pt x="53374" y="0"/>
                  </a:moveTo>
                  <a:cubicBezTo>
                    <a:pt x="77784" y="1771"/>
                    <a:pt x="29975" y="3162"/>
                    <a:pt x="0" y="2403"/>
                  </a:cubicBezTo>
                  <a:cubicBezTo>
                    <a:pt x="1139" y="127"/>
                    <a:pt x="39714" y="1138"/>
                    <a:pt x="5337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4E67629C-D27B-E30C-9A09-8683CDDF92C6}"/>
                </a:ext>
              </a:extLst>
            </p:cNvPr>
            <p:cNvSpPr/>
            <p:nvPr/>
          </p:nvSpPr>
          <p:spPr>
            <a:xfrm>
              <a:off x="9906565" y="6447334"/>
              <a:ext cx="35540" cy="2174"/>
            </a:xfrm>
            <a:custGeom>
              <a:avLst/>
              <a:gdLst>
                <a:gd name="connsiteX0" fmla="*/ 35540 w 35540"/>
                <a:gd name="connsiteY0" fmla="*/ 2174 h 2174"/>
                <a:gd name="connsiteX1" fmla="*/ 0 w 35540"/>
                <a:gd name="connsiteY1" fmla="*/ 1162 h 2174"/>
                <a:gd name="connsiteX2" fmla="*/ 35540 w 35540"/>
                <a:gd name="connsiteY2" fmla="*/ 24 h 2174"/>
                <a:gd name="connsiteX3" fmla="*/ 35540 w 35540"/>
                <a:gd name="connsiteY3" fmla="*/ 2174 h 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74">
                  <a:moveTo>
                    <a:pt x="35540" y="2174"/>
                  </a:moveTo>
                  <a:cubicBezTo>
                    <a:pt x="27445" y="1542"/>
                    <a:pt x="15556" y="1162"/>
                    <a:pt x="0" y="1162"/>
                  </a:cubicBezTo>
                  <a:cubicBezTo>
                    <a:pt x="5944" y="277"/>
                    <a:pt x="18845" y="-103"/>
                    <a:pt x="35540" y="24"/>
                  </a:cubicBezTo>
                  <a:lnTo>
                    <a:pt x="35540" y="2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132FF90C-734D-EC85-6053-FCF324EBC8D4}"/>
                </a:ext>
              </a:extLst>
            </p:cNvPr>
            <p:cNvSpPr/>
            <p:nvPr/>
          </p:nvSpPr>
          <p:spPr>
            <a:xfrm>
              <a:off x="10096591" y="6435469"/>
              <a:ext cx="44929" cy="2150"/>
            </a:xfrm>
            <a:custGeom>
              <a:avLst/>
              <a:gdLst>
                <a:gd name="connsiteX0" fmla="*/ 44463 w 44929"/>
                <a:gd name="connsiteY0" fmla="*/ 2150 h 2150"/>
                <a:gd name="connsiteX1" fmla="*/ 70 w 44929"/>
                <a:gd name="connsiteY1" fmla="*/ 0 h 2150"/>
                <a:gd name="connsiteX2" fmla="*/ 44463 w 44929"/>
                <a:gd name="connsiteY2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929" h="2150">
                  <a:moveTo>
                    <a:pt x="44463" y="2150"/>
                  </a:moveTo>
                  <a:cubicBezTo>
                    <a:pt x="21950" y="2150"/>
                    <a:pt x="-1448" y="2024"/>
                    <a:pt x="70" y="0"/>
                  </a:cubicBezTo>
                  <a:cubicBezTo>
                    <a:pt x="25618" y="0"/>
                    <a:pt x="48510" y="0"/>
                    <a:pt x="44463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76E9C874-2F22-7F79-DBEF-54AF9DBFA621}"/>
                </a:ext>
              </a:extLst>
            </p:cNvPr>
            <p:cNvSpPr/>
            <p:nvPr/>
          </p:nvSpPr>
          <p:spPr>
            <a:xfrm>
              <a:off x="10122750" y="6498705"/>
              <a:ext cx="63025" cy="2911"/>
            </a:xfrm>
            <a:custGeom>
              <a:avLst/>
              <a:gdLst>
                <a:gd name="connsiteX0" fmla="*/ 597 w 63025"/>
                <a:gd name="connsiteY0" fmla="*/ 2279 h 2911"/>
                <a:gd name="connsiteX1" fmla="*/ 62950 w 63025"/>
                <a:gd name="connsiteY1" fmla="*/ 3 h 2911"/>
                <a:gd name="connsiteX2" fmla="*/ 54097 w 63025"/>
                <a:gd name="connsiteY2" fmla="*/ 2911 h 2911"/>
                <a:gd name="connsiteX3" fmla="*/ 597 w 63025"/>
                <a:gd name="connsiteY3" fmla="*/ 2279 h 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25" h="2911">
                  <a:moveTo>
                    <a:pt x="597" y="2279"/>
                  </a:moveTo>
                  <a:cubicBezTo>
                    <a:pt x="-5348" y="-630"/>
                    <a:pt x="34366" y="129"/>
                    <a:pt x="62950" y="3"/>
                  </a:cubicBezTo>
                  <a:cubicBezTo>
                    <a:pt x="64088" y="1267"/>
                    <a:pt x="51820" y="1520"/>
                    <a:pt x="54097" y="2911"/>
                  </a:cubicBezTo>
                  <a:cubicBezTo>
                    <a:pt x="32975" y="2911"/>
                    <a:pt x="27789" y="1773"/>
                    <a:pt x="597" y="22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46023BE9-C508-8B04-42B0-66ECAEBA0D2B}"/>
                </a:ext>
              </a:extLst>
            </p:cNvPr>
            <p:cNvSpPr/>
            <p:nvPr/>
          </p:nvSpPr>
          <p:spPr>
            <a:xfrm>
              <a:off x="10095269" y="6469239"/>
              <a:ext cx="26687" cy="2149"/>
            </a:xfrm>
            <a:custGeom>
              <a:avLst/>
              <a:gdLst>
                <a:gd name="connsiteX0" fmla="*/ 0 w 26687"/>
                <a:gd name="connsiteY0" fmla="*/ 1391 h 2149"/>
                <a:gd name="connsiteX1" fmla="*/ 8854 w 26687"/>
                <a:gd name="connsiteY1" fmla="*/ 0 h 2149"/>
                <a:gd name="connsiteX2" fmla="*/ 26687 w 26687"/>
                <a:gd name="connsiteY2" fmla="*/ 759 h 2149"/>
                <a:gd name="connsiteX3" fmla="*/ 17834 w 26687"/>
                <a:gd name="connsiteY3" fmla="*/ 2150 h 2149"/>
                <a:gd name="connsiteX4" fmla="*/ 0 w 26687"/>
                <a:gd name="connsiteY4" fmla="*/ 1391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149">
                  <a:moveTo>
                    <a:pt x="0" y="1391"/>
                  </a:moveTo>
                  <a:cubicBezTo>
                    <a:pt x="1518" y="759"/>
                    <a:pt x="8854" y="632"/>
                    <a:pt x="8854" y="0"/>
                  </a:cubicBezTo>
                  <a:cubicBezTo>
                    <a:pt x="15936" y="127"/>
                    <a:pt x="17707" y="759"/>
                    <a:pt x="26687" y="759"/>
                  </a:cubicBezTo>
                  <a:cubicBezTo>
                    <a:pt x="24790" y="1391"/>
                    <a:pt x="17834" y="1518"/>
                    <a:pt x="17834" y="2150"/>
                  </a:cubicBezTo>
                  <a:cubicBezTo>
                    <a:pt x="10371" y="2023"/>
                    <a:pt x="8980" y="1391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C656F038-4ABB-2E9D-9374-3A318E34FA92}"/>
                </a:ext>
              </a:extLst>
            </p:cNvPr>
            <p:cNvSpPr/>
            <p:nvPr/>
          </p:nvSpPr>
          <p:spPr>
            <a:xfrm>
              <a:off x="9986609" y="6424529"/>
              <a:ext cx="45168" cy="2213"/>
            </a:xfrm>
            <a:custGeom>
              <a:avLst/>
              <a:gdLst>
                <a:gd name="connsiteX0" fmla="*/ 143 w 45168"/>
                <a:gd name="connsiteY0" fmla="*/ 1960 h 2213"/>
                <a:gd name="connsiteX1" fmla="*/ 44535 w 45168"/>
                <a:gd name="connsiteY1" fmla="*/ 2213 h 2213"/>
                <a:gd name="connsiteX2" fmla="*/ 143 w 45168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8" h="2213">
                  <a:moveTo>
                    <a:pt x="143" y="1960"/>
                  </a:moveTo>
                  <a:cubicBezTo>
                    <a:pt x="-3146" y="-569"/>
                    <a:pt x="51618" y="-822"/>
                    <a:pt x="44535" y="2213"/>
                  </a:cubicBezTo>
                  <a:lnTo>
                    <a:pt x="143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B40C9380-F752-9C53-E94D-203C1CE69D75}"/>
                </a:ext>
              </a:extLst>
            </p:cNvPr>
            <p:cNvSpPr/>
            <p:nvPr/>
          </p:nvSpPr>
          <p:spPr>
            <a:xfrm>
              <a:off x="10138058" y="6416211"/>
              <a:ext cx="44859" cy="2999"/>
            </a:xfrm>
            <a:custGeom>
              <a:avLst/>
              <a:gdLst>
                <a:gd name="connsiteX0" fmla="*/ 467 w 44859"/>
                <a:gd name="connsiteY0" fmla="*/ 2310 h 2999"/>
                <a:gd name="connsiteX1" fmla="*/ 44860 w 44859"/>
                <a:gd name="connsiteY1" fmla="*/ 34 h 2999"/>
                <a:gd name="connsiteX2" fmla="*/ 44860 w 44859"/>
                <a:gd name="connsiteY2" fmla="*/ 2942 h 2999"/>
                <a:gd name="connsiteX3" fmla="*/ 467 w 44859"/>
                <a:gd name="connsiteY3" fmla="*/ 2310 h 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59" h="2999">
                  <a:moveTo>
                    <a:pt x="467" y="2310"/>
                  </a:moveTo>
                  <a:cubicBezTo>
                    <a:pt x="-3580" y="34"/>
                    <a:pt x="19312" y="-93"/>
                    <a:pt x="44860" y="34"/>
                  </a:cubicBezTo>
                  <a:lnTo>
                    <a:pt x="44860" y="2942"/>
                  </a:lnTo>
                  <a:cubicBezTo>
                    <a:pt x="23359" y="3322"/>
                    <a:pt x="25636" y="1678"/>
                    <a:pt x="467" y="23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1A5EC7E-5E44-94CE-2215-EBDA5C530623}"/>
                </a:ext>
              </a:extLst>
            </p:cNvPr>
            <p:cNvSpPr/>
            <p:nvPr/>
          </p:nvSpPr>
          <p:spPr>
            <a:xfrm>
              <a:off x="10034444" y="6450390"/>
              <a:ext cx="32856" cy="2659"/>
            </a:xfrm>
            <a:custGeom>
              <a:avLst/>
              <a:gdLst>
                <a:gd name="connsiteX0" fmla="*/ 5428 w 32856"/>
                <a:gd name="connsiteY0" fmla="*/ 1901 h 2659"/>
                <a:gd name="connsiteX1" fmla="*/ 32115 w 32856"/>
                <a:gd name="connsiteY1" fmla="*/ 1901 h 2659"/>
                <a:gd name="connsiteX2" fmla="*/ 23261 w 32856"/>
                <a:gd name="connsiteY2" fmla="*/ 2660 h 2659"/>
                <a:gd name="connsiteX3" fmla="*/ 5428 w 32856"/>
                <a:gd name="connsiteY3" fmla="*/ 1901 h 2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6" h="2659">
                  <a:moveTo>
                    <a:pt x="5428" y="1901"/>
                  </a:moveTo>
                  <a:cubicBezTo>
                    <a:pt x="-17465" y="1015"/>
                    <a:pt x="39957" y="-1893"/>
                    <a:pt x="32115" y="1901"/>
                  </a:cubicBezTo>
                  <a:cubicBezTo>
                    <a:pt x="24273" y="1901"/>
                    <a:pt x="23514" y="2154"/>
                    <a:pt x="23261" y="2660"/>
                  </a:cubicBezTo>
                  <a:cubicBezTo>
                    <a:pt x="14661" y="2281"/>
                    <a:pt x="9602" y="510"/>
                    <a:pt x="5428" y="190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4AF3C904-4EBB-69D3-DA23-BC74ACEA1ACB}"/>
                </a:ext>
              </a:extLst>
            </p:cNvPr>
            <p:cNvSpPr/>
            <p:nvPr/>
          </p:nvSpPr>
          <p:spPr>
            <a:xfrm>
              <a:off x="10192941" y="6499185"/>
              <a:ext cx="19445" cy="2499"/>
            </a:xfrm>
            <a:custGeom>
              <a:avLst/>
              <a:gdLst>
                <a:gd name="connsiteX0" fmla="*/ 19446 w 19445"/>
                <a:gd name="connsiteY0" fmla="*/ 2305 h 2499"/>
                <a:gd name="connsiteX1" fmla="*/ 19446 w 19445"/>
                <a:gd name="connsiteY1" fmla="*/ 156 h 2499"/>
                <a:gd name="connsiteX2" fmla="*/ 19446 w 19445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05"/>
                  </a:moveTo>
                  <a:cubicBezTo>
                    <a:pt x="-6482" y="3444"/>
                    <a:pt x="-6482" y="-856"/>
                    <a:pt x="19446" y="156"/>
                  </a:cubicBezTo>
                  <a:lnTo>
                    <a:pt x="19446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CCBAB029-2F01-3402-6605-0D30EEBB4413}"/>
                </a:ext>
              </a:extLst>
            </p:cNvPr>
            <p:cNvSpPr/>
            <p:nvPr/>
          </p:nvSpPr>
          <p:spPr>
            <a:xfrm>
              <a:off x="10212261" y="64716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BB1E237C-7DB9-EF07-1A79-B4CFD55CEDEB}"/>
                </a:ext>
              </a:extLst>
            </p:cNvPr>
            <p:cNvSpPr/>
            <p:nvPr/>
          </p:nvSpPr>
          <p:spPr>
            <a:xfrm>
              <a:off x="10212387" y="649276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68195F15-6D71-8452-8A43-80EBBDB4D113}"/>
                </a:ext>
              </a:extLst>
            </p:cNvPr>
            <p:cNvSpPr/>
            <p:nvPr/>
          </p:nvSpPr>
          <p:spPr>
            <a:xfrm>
              <a:off x="10228201" y="6476415"/>
              <a:ext cx="39475" cy="1676"/>
            </a:xfrm>
            <a:custGeom>
              <a:avLst/>
              <a:gdLst>
                <a:gd name="connsiteX0" fmla="*/ 10872 w 39475"/>
                <a:gd name="connsiteY0" fmla="*/ 1677 h 1676"/>
                <a:gd name="connsiteX1" fmla="*/ 37560 w 39475"/>
                <a:gd name="connsiteY1" fmla="*/ 1550 h 1676"/>
                <a:gd name="connsiteX2" fmla="*/ 10872 w 39475"/>
                <a:gd name="connsiteY2" fmla="*/ 1677 h 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5" h="1676">
                  <a:moveTo>
                    <a:pt x="10872" y="1677"/>
                  </a:moveTo>
                  <a:cubicBezTo>
                    <a:pt x="-28462" y="918"/>
                    <a:pt x="52736" y="-1612"/>
                    <a:pt x="37560" y="1550"/>
                  </a:cubicBezTo>
                  <a:cubicBezTo>
                    <a:pt x="22382" y="1803"/>
                    <a:pt x="14541" y="412"/>
                    <a:pt x="10872" y="16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2787F778-58AE-3547-06CF-DA4B9532014A}"/>
                </a:ext>
              </a:extLst>
            </p:cNvPr>
            <p:cNvSpPr/>
            <p:nvPr/>
          </p:nvSpPr>
          <p:spPr>
            <a:xfrm>
              <a:off x="10073800" y="6467528"/>
              <a:ext cx="19445" cy="2499"/>
            </a:xfrm>
            <a:custGeom>
              <a:avLst/>
              <a:gdLst>
                <a:gd name="connsiteX0" fmla="*/ 19446 w 19445"/>
                <a:gd name="connsiteY0" fmla="*/ 2343 h 2499"/>
                <a:gd name="connsiteX1" fmla="*/ 19446 w 19445"/>
                <a:gd name="connsiteY1" fmla="*/ 194 h 2499"/>
                <a:gd name="connsiteX2" fmla="*/ 19446 w 19445"/>
                <a:gd name="connsiteY2" fmla="*/ 2343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43"/>
                  </a:moveTo>
                  <a:cubicBezTo>
                    <a:pt x="-6482" y="3355"/>
                    <a:pt x="-6482" y="-945"/>
                    <a:pt x="19446" y="194"/>
                  </a:cubicBezTo>
                  <a:lnTo>
                    <a:pt x="19446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C08C8726-941B-90C7-1FFF-33725D6A6CF6}"/>
                </a:ext>
              </a:extLst>
            </p:cNvPr>
            <p:cNvSpPr/>
            <p:nvPr/>
          </p:nvSpPr>
          <p:spPr>
            <a:xfrm>
              <a:off x="10082404" y="6473700"/>
              <a:ext cx="55361" cy="3515"/>
            </a:xfrm>
            <a:custGeom>
              <a:avLst/>
              <a:gdLst>
                <a:gd name="connsiteX0" fmla="*/ 55362 w 55361"/>
                <a:gd name="connsiteY0" fmla="*/ 2748 h 3515"/>
                <a:gd name="connsiteX1" fmla="*/ 1988 w 55361"/>
                <a:gd name="connsiteY1" fmla="*/ 598 h 3515"/>
                <a:gd name="connsiteX2" fmla="*/ 55362 w 55361"/>
                <a:gd name="connsiteY2" fmla="*/ 598 h 3515"/>
                <a:gd name="connsiteX3" fmla="*/ 55362 w 55361"/>
                <a:gd name="connsiteY3" fmla="*/ 2748 h 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61" h="3515">
                  <a:moveTo>
                    <a:pt x="55362" y="2748"/>
                  </a:moveTo>
                  <a:cubicBezTo>
                    <a:pt x="37528" y="4139"/>
                    <a:pt x="-10280" y="3760"/>
                    <a:pt x="1988" y="598"/>
                  </a:cubicBezTo>
                  <a:cubicBezTo>
                    <a:pt x="29813" y="977"/>
                    <a:pt x="36769" y="-920"/>
                    <a:pt x="55362" y="598"/>
                  </a:cubicBezTo>
                  <a:lnTo>
                    <a:pt x="55362" y="27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843C7D1D-A79D-845F-C7D9-4B539948DFB2}"/>
                </a:ext>
              </a:extLst>
            </p:cNvPr>
            <p:cNvSpPr/>
            <p:nvPr/>
          </p:nvSpPr>
          <p:spPr>
            <a:xfrm>
              <a:off x="10256654" y="6438806"/>
              <a:ext cx="44393" cy="1915"/>
            </a:xfrm>
            <a:custGeom>
              <a:avLst/>
              <a:gdLst>
                <a:gd name="connsiteX0" fmla="*/ 44394 w 44393"/>
                <a:gd name="connsiteY0" fmla="*/ 331 h 1915"/>
                <a:gd name="connsiteX1" fmla="*/ 0 w 44393"/>
                <a:gd name="connsiteY1" fmla="*/ 1343 h 1915"/>
                <a:gd name="connsiteX2" fmla="*/ 44394 w 44393"/>
                <a:gd name="connsiteY2" fmla="*/ 331 h 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915">
                  <a:moveTo>
                    <a:pt x="44394" y="331"/>
                  </a:moveTo>
                  <a:cubicBezTo>
                    <a:pt x="43255" y="2228"/>
                    <a:pt x="11130" y="2228"/>
                    <a:pt x="0" y="1343"/>
                  </a:cubicBezTo>
                  <a:cubicBezTo>
                    <a:pt x="10751" y="205"/>
                    <a:pt x="33643" y="-428"/>
                    <a:pt x="44394" y="33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D98A9661-A579-B607-CAB7-93D80B356CFC}"/>
                </a:ext>
              </a:extLst>
            </p:cNvPr>
            <p:cNvSpPr/>
            <p:nvPr/>
          </p:nvSpPr>
          <p:spPr>
            <a:xfrm>
              <a:off x="10292448" y="648289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C3A788CB-5CBB-FFBD-CCD2-B5174F2143DE}"/>
                </a:ext>
              </a:extLst>
            </p:cNvPr>
            <p:cNvSpPr/>
            <p:nvPr/>
          </p:nvSpPr>
          <p:spPr>
            <a:xfrm>
              <a:off x="10314455" y="646013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78FC57BE-B80E-1407-D47D-EF94FB9F3CF6}"/>
                </a:ext>
              </a:extLst>
            </p:cNvPr>
            <p:cNvSpPr/>
            <p:nvPr/>
          </p:nvSpPr>
          <p:spPr>
            <a:xfrm>
              <a:off x="10164326" y="643913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5B48B9D2-4C11-F885-BF11-1B9EBDE32DE4}"/>
                </a:ext>
              </a:extLst>
            </p:cNvPr>
            <p:cNvSpPr/>
            <p:nvPr/>
          </p:nvSpPr>
          <p:spPr>
            <a:xfrm>
              <a:off x="10253746" y="6388672"/>
              <a:ext cx="71770" cy="4545"/>
            </a:xfrm>
            <a:custGeom>
              <a:avLst/>
              <a:gdLst>
                <a:gd name="connsiteX0" fmla="*/ 70954 w 71770"/>
                <a:gd name="connsiteY0" fmla="*/ 3541 h 4545"/>
                <a:gd name="connsiteX1" fmla="*/ 0 w 71770"/>
                <a:gd name="connsiteY1" fmla="*/ 3289 h 4545"/>
                <a:gd name="connsiteX2" fmla="*/ 62100 w 71770"/>
                <a:gd name="connsiteY2" fmla="*/ 0 h 4545"/>
                <a:gd name="connsiteX3" fmla="*/ 70954 w 71770"/>
                <a:gd name="connsiteY3" fmla="*/ 3541 h 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0" h="4545">
                  <a:moveTo>
                    <a:pt x="70954" y="3541"/>
                  </a:moveTo>
                  <a:cubicBezTo>
                    <a:pt x="51350" y="5312"/>
                    <a:pt x="11762" y="4427"/>
                    <a:pt x="0" y="3289"/>
                  </a:cubicBezTo>
                  <a:cubicBezTo>
                    <a:pt x="5944" y="1012"/>
                    <a:pt x="30734" y="379"/>
                    <a:pt x="62100" y="0"/>
                  </a:cubicBezTo>
                  <a:cubicBezTo>
                    <a:pt x="69563" y="759"/>
                    <a:pt x="73610" y="1897"/>
                    <a:pt x="70954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BDFFD78E-2C97-C7DE-CCB0-E6E5E73AF526}"/>
                </a:ext>
              </a:extLst>
            </p:cNvPr>
            <p:cNvSpPr/>
            <p:nvPr/>
          </p:nvSpPr>
          <p:spPr>
            <a:xfrm>
              <a:off x="10068203" y="6420165"/>
              <a:ext cx="35540" cy="2149"/>
            </a:xfrm>
            <a:custGeom>
              <a:avLst/>
              <a:gdLst>
                <a:gd name="connsiteX0" fmla="*/ 35540 w 35540"/>
                <a:gd name="connsiteY0" fmla="*/ 2150 h 2149"/>
                <a:gd name="connsiteX1" fmla="*/ 0 w 35540"/>
                <a:gd name="connsiteY1" fmla="*/ 1391 h 2149"/>
                <a:gd name="connsiteX2" fmla="*/ 35540 w 35540"/>
                <a:gd name="connsiteY2" fmla="*/ 0 h 2149"/>
                <a:gd name="connsiteX3" fmla="*/ 35540 w 35540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49">
                  <a:moveTo>
                    <a:pt x="35540" y="2150"/>
                  </a:moveTo>
                  <a:cubicBezTo>
                    <a:pt x="27319" y="1518"/>
                    <a:pt x="15556" y="1391"/>
                    <a:pt x="0" y="1391"/>
                  </a:cubicBezTo>
                  <a:cubicBezTo>
                    <a:pt x="5944" y="379"/>
                    <a:pt x="18845" y="0"/>
                    <a:pt x="35540" y="0"/>
                  </a:cubicBezTo>
                  <a:lnTo>
                    <a:pt x="3554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B2C3112D-2848-8678-925B-C2439EE00491}"/>
                </a:ext>
              </a:extLst>
            </p:cNvPr>
            <p:cNvSpPr/>
            <p:nvPr/>
          </p:nvSpPr>
          <p:spPr>
            <a:xfrm>
              <a:off x="10102972" y="6428892"/>
              <a:ext cx="36311" cy="2986"/>
            </a:xfrm>
            <a:custGeom>
              <a:avLst/>
              <a:gdLst>
                <a:gd name="connsiteX0" fmla="*/ 36311 w 36311"/>
                <a:gd name="connsiteY0" fmla="*/ 2909 h 2986"/>
                <a:gd name="connsiteX1" fmla="*/ 771 w 36311"/>
                <a:gd name="connsiteY1" fmla="*/ 0 h 2986"/>
                <a:gd name="connsiteX2" fmla="*/ 36311 w 36311"/>
                <a:gd name="connsiteY2" fmla="*/ 0 h 2986"/>
                <a:gd name="connsiteX3" fmla="*/ 36311 w 36311"/>
                <a:gd name="connsiteY3" fmla="*/ 2909 h 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2986">
                  <a:moveTo>
                    <a:pt x="36311" y="2909"/>
                  </a:moveTo>
                  <a:cubicBezTo>
                    <a:pt x="8613" y="3288"/>
                    <a:pt x="-3276" y="2277"/>
                    <a:pt x="771" y="0"/>
                  </a:cubicBezTo>
                  <a:lnTo>
                    <a:pt x="36311" y="0"/>
                  </a:lnTo>
                  <a:lnTo>
                    <a:pt x="36311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5CDD849-7F6A-41B2-E223-5138EC3E0FA0}"/>
                </a:ext>
              </a:extLst>
            </p:cNvPr>
            <p:cNvSpPr/>
            <p:nvPr/>
          </p:nvSpPr>
          <p:spPr>
            <a:xfrm>
              <a:off x="10226426" y="6420656"/>
              <a:ext cx="23385" cy="2214"/>
            </a:xfrm>
            <a:custGeom>
              <a:avLst/>
              <a:gdLst>
                <a:gd name="connsiteX0" fmla="*/ 0 w 23385"/>
                <a:gd name="connsiteY0" fmla="*/ 1534 h 2214"/>
                <a:gd name="connsiteX1" fmla="*/ 0 w 23385"/>
                <a:gd name="connsiteY1" fmla="*/ 142 h 2214"/>
                <a:gd name="connsiteX2" fmla="*/ 0 w 23385"/>
                <a:gd name="connsiteY2" fmla="*/ 153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214">
                  <a:moveTo>
                    <a:pt x="0" y="1534"/>
                  </a:moveTo>
                  <a:lnTo>
                    <a:pt x="0" y="142"/>
                  </a:lnTo>
                  <a:cubicBezTo>
                    <a:pt x="43256" y="-870"/>
                    <a:pt x="16316" y="3937"/>
                    <a:pt x="0" y="15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E709C7BA-F907-7AA9-2E5C-8A421378E25B}"/>
                </a:ext>
              </a:extLst>
            </p:cNvPr>
            <p:cNvSpPr/>
            <p:nvPr/>
          </p:nvSpPr>
          <p:spPr>
            <a:xfrm>
              <a:off x="10354386" y="6445320"/>
              <a:ext cx="16427" cy="1911"/>
            </a:xfrm>
            <a:custGeom>
              <a:avLst/>
              <a:gdLst>
                <a:gd name="connsiteX0" fmla="*/ 15213 w 16427"/>
                <a:gd name="connsiteY0" fmla="*/ 1911 h 1911"/>
                <a:gd name="connsiteX1" fmla="*/ 15213 w 16427"/>
                <a:gd name="connsiteY1" fmla="*/ 1911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27" h="1911">
                  <a:moveTo>
                    <a:pt x="15213" y="1911"/>
                  </a:moveTo>
                  <a:cubicBezTo>
                    <a:pt x="-23236" y="1911"/>
                    <a:pt x="24446" y="-2389"/>
                    <a:pt x="15213" y="19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B1BDC8DE-CC46-925E-4A71-F31CDC00769D}"/>
                </a:ext>
              </a:extLst>
            </p:cNvPr>
            <p:cNvSpPr/>
            <p:nvPr/>
          </p:nvSpPr>
          <p:spPr>
            <a:xfrm>
              <a:off x="10253237" y="6443908"/>
              <a:ext cx="53376" cy="2968"/>
            </a:xfrm>
            <a:custGeom>
              <a:avLst/>
              <a:gdLst>
                <a:gd name="connsiteX0" fmla="*/ 3 w 53376"/>
                <a:gd name="connsiteY0" fmla="*/ 2185 h 2968"/>
                <a:gd name="connsiteX1" fmla="*/ 53376 w 53376"/>
                <a:gd name="connsiteY1" fmla="*/ 415 h 2968"/>
                <a:gd name="connsiteX2" fmla="*/ 44523 w 53376"/>
                <a:gd name="connsiteY2" fmla="*/ 2691 h 2968"/>
                <a:gd name="connsiteX3" fmla="*/ 129 w 53376"/>
                <a:gd name="connsiteY3" fmla="*/ 2185 h 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76" h="2968">
                  <a:moveTo>
                    <a:pt x="3" y="2185"/>
                  </a:moveTo>
                  <a:cubicBezTo>
                    <a:pt x="-376" y="35"/>
                    <a:pt x="41108" y="-471"/>
                    <a:pt x="53376" y="415"/>
                  </a:cubicBezTo>
                  <a:cubicBezTo>
                    <a:pt x="48570" y="1047"/>
                    <a:pt x="44144" y="1679"/>
                    <a:pt x="44523" y="2691"/>
                  </a:cubicBezTo>
                  <a:cubicBezTo>
                    <a:pt x="31622" y="2312"/>
                    <a:pt x="-1388" y="3830"/>
                    <a:pt x="129" y="21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12DF6361-4843-BEBC-2120-5FDC5687163E}"/>
                </a:ext>
              </a:extLst>
            </p:cNvPr>
            <p:cNvSpPr/>
            <p:nvPr/>
          </p:nvSpPr>
          <p:spPr>
            <a:xfrm>
              <a:off x="10262093" y="645039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11B88D6C-98C2-B705-677B-164CAEDBD5C2}"/>
                </a:ext>
              </a:extLst>
            </p:cNvPr>
            <p:cNvSpPr/>
            <p:nvPr/>
          </p:nvSpPr>
          <p:spPr>
            <a:xfrm>
              <a:off x="9331725" y="6438761"/>
              <a:ext cx="21355" cy="1446"/>
            </a:xfrm>
            <a:custGeom>
              <a:avLst/>
              <a:gdLst>
                <a:gd name="connsiteX0" fmla="*/ 0 w 21355"/>
                <a:gd name="connsiteY0" fmla="*/ 503 h 1446"/>
                <a:gd name="connsiteX1" fmla="*/ 0 w 21355"/>
                <a:gd name="connsiteY1" fmla="*/ 503 h 1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55" h="1446">
                  <a:moveTo>
                    <a:pt x="0" y="503"/>
                  </a:moveTo>
                  <a:cubicBezTo>
                    <a:pt x="27066" y="-1521"/>
                    <a:pt x="29848" y="3412"/>
                    <a:pt x="0" y="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8D85C609-4FB8-88B7-070C-4396AC5A48FD}"/>
                </a:ext>
              </a:extLst>
            </p:cNvPr>
            <p:cNvSpPr/>
            <p:nvPr/>
          </p:nvSpPr>
          <p:spPr>
            <a:xfrm>
              <a:off x="10147971" y="6398917"/>
              <a:ext cx="44432" cy="2908"/>
            </a:xfrm>
            <a:custGeom>
              <a:avLst/>
              <a:gdLst>
                <a:gd name="connsiteX0" fmla="*/ 44433 w 44432"/>
                <a:gd name="connsiteY0" fmla="*/ 2782 h 2908"/>
                <a:gd name="connsiteX1" fmla="*/ 40 w 44432"/>
                <a:gd name="connsiteY1" fmla="*/ 0 h 2908"/>
                <a:gd name="connsiteX2" fmla="*/ 35453 w 44432"/>
                <a:gd name="connsiteY2" fmla="*/ 0 h 2908"/>
                <a:gd name="connsiteX3" fmla="*/ 44307 w 44432"/>
                <a:gd name="connsiteY3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32" h="2908">
                  <a:moveTo>
                    <a:pt x="44433" y="2782"/>
                  </a:moveTo>
                  <a:cubicBezTo>
                    <a:pt x="17493" y="1897"/>
                    <a:pt x="-972" y="3921"/>
                    <a:pt x="40" y="0"/>
                  </a:cubicBezTo>
                  <a:cubicBezTo>
                    <a:pt x="17493" y="1138"/>
                    <a:pt x="11169" y="0"/>
                    <a:pt x="35453" y="0"/>
                  </a:cubicBezTo>
                  <a:cubicBezTo>
                    <a:pt x="42156" y="632"/>
                    <a:pt x="45066" y="1644"/>
                    <a:pt x="44307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91DC06D7-53D8-D83F-5B38-562A39DAE0AF}"/>
                </a:ext>
              </a:extLst>
            </p:cNvPr>
            <p:cNvSpPr/>
            <p:nvPr/>
          </p:nvSpPr>
          <p:spPr>
            <a:xfrm>
              <a:off x="10270946" y="6437746"/>
              <a:ext cx="45752" cy="1770"/>
            </a:xfrm>
            <a:custGeom>
              <a:avLst/>
              <a:gdLst>
                <a:gd name="connsiteX0" fmla="*/ 44394 w 45752"/>
                <a:gd name="connsiteY0" fmla="*/ 0 h 1770"/>
                <a:gd name="connsiteX1" fmla="*/ 0 w 45752"/>
                <a:gd name="connsiteY1" fmla="*/ 1771 h 1770"/>
                <a:gd name="connsiteX2" fmla="*/ 44394 w 45752"/>
                <a:gd name="connsiteY2" fmla="*/ 0 h 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2" h="1770">
                  <a:moveTo>
                    <a:pt x="44394" y="0"/>
                  </a:moveTo>
                  <a:cubicBezTo>
                    <a:pt x="53247" y="2403"/>
                    <a:pt x="16569" y="1265"/>
                    <a:pt x="0" y="1771"/>
                  </a:cubicBezTo>
                  <a:cubicBezTo>
                    <a:pt x="1139" y="127"/>
                    <a:pt x="22134" y="127"/>
                    <a:pt x="4439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E43243DE-52DB-EE41-6D22-C097B358B0DA}"/>
                </a:ext>
              </a:extLst>
            </p:cNvPr>
            <p:cNvSpPr/>
            <p:nvPr/>
          </p:nvSpPr>
          <p:spPr>
            <a:xfrm>
              <a:off x="10262093" y="6432355"/>
              <a:ext cx="44393" cy="1693"/>
            </a:xfrm>
            <a:custGeom>
              <a:avLst/>
              <a:gdLst>
                <a:gd name="connsiteX0" fmla="*/ 44394 w 44393"/>
                <a:gd name="connsiteY0" fmla="*/ 331 h 1693"/>
                <a:gd name="connsiteX1" fmla="*/ 0 w 44393"/>
                <a:gd name="connsiteY1" fmla="*/ 1343 h 1693"/>
                <a:gd name="connsiteX2" fmla="*/ 44394 w 44393"/>
                <a:gd name="connsiteY2" fmla="*/ 331 h 1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693">
                  <a:moveTo>
                    <a:pt x="44394" y="331"/>
                  </a:moveTo>
                  <a:cubicBezTo>
                    <a:pt x="33264" y="2355"/>
                    <a:pt x="18466" y="1596"/>
                    <a:pt x="0" y="1343"/>
                  </a:cubicBezTo>
                  <a:cubicBezTo>
                    <a:pt x="10751" y="205"/>
                    <a:pt x="33643" y="-428"/>
                    <a:pt x="44394" y="33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1DD031A-05DF-450F-C3C8-349B46235503}"/>
                </a:ext>
              </a:extLst>
            </p:cNvPr>
            <p:cNvSpPr/>
            <p:nvPr/>
          </p:nvSpPr>
          <p:spPr>
            <a:xfrm>
              <a:off x="9691933" y="6449129"/>
              <a:ext cx="34521" cy="2885"/>
            </a:xfrm>
            <a:custGeom>
              <a:avLst/>
              <a:gdLst>
                <a:gd name="connsiteX0" fmla="*/ 17833 w 34521"/>
                <a:gd name="connsiteY0" fmla="*/ 0 h 2885"/>
                <a:gd name="connsiteX1" fmla="*/ 0 w 34521"/>
                <a:gd name="connsiteY1" fmla="*/ 1897 h 2885"/>
                <a:gd name="connsiteX2" fmla="*/ 17833 w 34521"/>
                <a:gd name="connsiteY2" fmla="*/ 0 h 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21" h="2885">
                  <a:moveTo>
                    <a:pt x="17833" y="0"/>
                  </a:moveTo>
                  <a:cubicBezTo>
                    <a:pt x="54891" y="1139"/>
                    <a:pt x="21754" y="4553"/>
                    <a:pt x="0" y="1897"/>
                  </a:cubicBezTo>
                  <a:cubicBezTo>
                    <a:pt x="3035" y="1012"/>
                    <a:pt x="15556" y="1012"/>
                    <a:pt x="1783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7548BC8E-D8F3-6479-D707-83ECD364A72F}"/>
                </a:ext>
              </a:extLst>
            </p:cNvPr>
            <p:cNvSpPr/>
            <p:nvPr/>
          </p:nvSpPr>
          <p:spPr>
            <a:xfrm>
              <a:off x="10288599" y="6471135"/>
              <a:ext cx="36696" cy="3121"/>
            </a:xfrm>
            <a:custGeom>
              <a:avLst/>
              <a:gdLst>
                <a:gd name="connsiteX0" fmla="*/ 307 w 36696"/>
                <a:gd name="connsiteY0" fmla="*/ 2403 h 3121"/>
                <a:gd name="connsiteX1" fmla="*/ 35847 w 36696"/>
                <a:gd name="connsiteY1" fmla="*/ 0 h 3121"/>
                <a:gd name="connsiteX2" fmla="*/ 26994 w 36696"/>
                <a:gd name="connsiteY2" fmla="*/ 3036 h 3121"/>
                <a:gd name="connsiteX3" fmla="*/ 307 w 36696"/>
                <a:gd name="connsiteY3" fmla="*/ 2530 h 3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96" h="3121">
                  <a:moveTo>
                    <a:pt x="307" y="2403"/>
                  </a:moveTo>
                  <a:cubicBezTo>
                    <a:pt x="-2348" y="506"/>
                    <a:pt x="12449" y="0"/>
                    <a:pt x="35847" y="0"/>
                  </a:cubicBezTo>
                  <a:cubicBezTo>
                    <a:pt x="39642" y="1518"/>
                    <a:pt x="29650" y="2024"/>
                    <a:pt x="26994" y="3036"/>
                  </a:cubicBezTo>
                  <a:cubicBezTo>
                    <a:pt x="12449" y="3415"/>
                    <a:pt x="11311" y="2403"/>
                    <a:pt x="307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EE301BDD-20DC-02AB-333E-D38DB1C0D798}"/>
                </a:ext>
              </a:extLst>
            </p:cNvPr>
            <p:cNvSpPr/>
            <p:nvPr/>
          </p:nvSpPr>
          <p:spPr>
            <a:xfrm>
              <a:off x="10156990" y="6411185"/>
              <a:ext cx="27291" cy="1518"/>
            </a:xfrm>
            <a:custGeom>
              <a:avLst/>
              <a:gdLst>
                <a:gd name="connsiteX0" fmla="*/ 0 w 27291"/>
                <a:gd name="connsiteY0" fmla="*/ 1518 h 1518"/>
                <a:gd name="connsiteX1" fmla="*/ 26687 w 27291"/>
                <a:gd name="connsiteY1" fmla="*/ 0 h 1518"/>
                <a:gd name="connsiteX2" fmla="*/ 0 w 27291"/>
                <a:gd name="connsiteY2" fmla="*/ 1518 h 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518">
                  <a:moveTo>
                    <a:pt x="0" y="1518"/>
                  </a:moveTo>
                  <a:cubicBezTo>
                    <a:pt x="3668" y="633"/>
                    <a:pt x="11130" y="0"/>
                    <a:pt x="26687" y="0"/>
                  </a:cubicBezTo>
                  <a:cubicBezTo>
                    <a:pt x="30734" y="1518"/>
                    <a:pt x="13660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421FC080-CB5E-353E-B95B-6C2F66E5B13C}"/>
                </a:ext>
              </a:extLst>
            </p:cNvPr>
            <p:cNvSpPr/>
            <p:nvPr/>
          </p:nvSpPr>
          <p:spPr>
            <a:xfrm>
              <a:off x="10186359" y="6420004"/>
              <a:ext cx="33271" cy="2921"/>
            </a:xfrm>
            <a:custGeom>
              <a:avLst/>
              <a:gdLst>
                <a:gd name="connsiteX0" fmla="*/ 32732 w 33271"/>
                <a:gd name="connsiteY0" fmla="*/ 2817 h 2921"/>
                <a:gd name="connsiteX1" fmla="*/ 6045 w 33271"/>
                <a:gd name="connsiteY1" fmla="*/ 35 h 2921"/>
                <a:gd name="connsiteX2" fmla="*/ 32732 w 33271"/>
                <a:gd name="connsiteY2" fmla="*/ 2817 h 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71" h="2921">
                  <a:moveTo>
                    <a:pt x="32732" y="2817"/>
                  </a:moveTo>
                  <a:cubicBezTo>
                    <a:pt x="1239" y="3450"/>
                    <a:pt x="-7235" y="1047"/>
                    <a:pt x="6045" y="35"/>
                  </a:cubicBezTo>
                  <a:cubicBezTo>
                    <a:pt x="29317" y="-218"/>
                    <a:pt x="35261" y="920"/>
                    <a:pt x="32732" y="2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FE32367-CC8A-BFA4-93CD-70596CDDF804}"/>
                </a:ext>
              </a:extLst>
            </p:cNvPr>
            <p:cNvSpPr/>
            <p:nvPr/>
          </p:nvSpPr>
          <p:spPr>
            <a:xfrm>
              <a:off x="10315152" y="6414221"/>
              <a:ext cx="65311" cy="4929"/>
            </a:xfrm>
            <a:custGeom>
              <a:avLst/>
              <a:gdLst>
                <a:gd name="connsiteX0" fmla="*/ 62161 w 65311"/>
                <a:gd name="connsiteY0" fmla="*/ 380 h 4929"/>
                <a:gd name="connsiteX1" fmla="*/ 61 w 65311"/>
                <a:gd name="connsiteY1" fmla="*/ 2277 h 4929"/>
                <a:gd name="connsiteX2" fmla="*/ 62161 w 65311"/>
                <a:gd name="connsiteY2" fmla="*/ 380 h 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11" h="4929">
                  <a:moveTo>
                    <a:pt x="62161" y="380"/>
                  </a:moveTo>
                  <a:cubicBezTo>
                    <a:pt x="82524" y="5439"/>
                    <a:pt x="-2595" y="6577"/>
                    <a:pt x="61" y="2277"/>
                  </a:cubicBezTo>
                  <a:cubicBezTo>
                    <a:pt x="15617" y="507"/>
                    <a:pt x="33325" y="-632"/>
                    <a:pt x="62161" y="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3CDCCA5B-F6F1-038A-B315-87CC9C3CCA96}"/>
                </a:ext>
              </a:extLst>
            </p:cNvPr>
            <p:cNvSpPr/>
            <p:nvPr/>
          </p:nvSpPr>
          <p:spPr>
            <a:xfrm>
              <a:off x="9511450" y="6441147"/>
              <a:ext cx="35540" cy="1445"/>
            </a:xfrm>
            <a:custGeom>
              <a:avLst/>
              <a:gdLst>
                <a:gd name="connsiteX0" fmla="*/ 35540 w 35540"/>
                <a:gd name="connsiteY0" fmla="*/ 394 h 1445"/>
                <a:gd name="connsiteX1" fmla="*/ 0 w 35540"/>
                <a:gd name="connsiteY1" fmla="*/ 394 h 1445"/>
                <a:gd name="connsiteX2" fmla="*/ 35540 w 35540"/>
                <a:gd name="connsiteY2" fmla="*/ 394 h 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1445">
                  <a:moveTo>
                    <a:pt x="35540" y="394"/>
                  </a:moveTo>
                  <a:cubicBezTo>
                    <a:pt x="32884" y="2038"/>
                    <a:pt x="11762" y="1532"/>
                    <a:pt x="0" y="394"/>
                  </a:cubicBezTo>
                  <a:cubicBezTo>
                    <a:pt x="2530" y="-492"/>
                    <a:pt x="22260" y="394"/>
                    <a:pt x="35540" y="39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EE6C81B5-2270-4061-A2F7-96FB9AA0E03E}"/>
                </a:ext>
              </a:extLst>
            </p:cNvPr>
            <p:cNvSpPr/>
            <p:nvPr/>
          </p:nvSpPr>
          <p:spPr>
            <a:xfrm>
              <a:off x="10341862" y="6426954"/>
              <a:ext cx="45794" cy="2034"/>
            </a:xfrm>
            <a:custGeom>
              <a:avLst/>
              <a:gdLst>
                <a:gd name="connsiteX0" fmla="*/ 44432 w 45794"/>
                <a:gd name="connsiteY0" fmla="*/ 1433 h 2034"/>
                <a:gd name="connsiteX1" fmla="*/ 38 w 45794"/>
                <a:gd name="connsiteY1" fmla="*/ 294 h 2034"/>
                <a:gd name="connsiteX2" fmla="*/ 44432 w 45794"/>
                <a:gd name="connsiteY2" fmla="*/ 1433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2034">
                  <a:moveTo>
                    <a:pt x="44432" y="1433"/>
                  </a:moveTo>
                  <a:cubicBezTo>
                    <a:pt x="35958" y="2318"/>
                    <a:pt x="-1353" y="2444"/>
                    <a:pt x="38" y="294"/>
                  </a:cubicBezTo>
                  <a:cubicBezTo>
                    <a:pt x="16733" y="547"/>
                    <a:pt x="53285" y="-1097"/>
                    <a:pt x="44432" y="1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9A4641E8-5B60-C5E6-E260-71C20182B65E}"/>
                </a:ext>
              </a:extLst>
            </p:cNvPr>
            <p:cNvSpPr/>
            <p:nvPr/>
          </p:nvSpPr>
          <p:spPr>
            <a:xfrm>
              <a:off x="10351007" y="6448496"/>
              <a:ext cx="88985" cy="6846"/>
            </a:xfrm>
            <a:custGeom>
              <a:avLst/>
              <a:gdLst>
                <a:gd name="connsiteX0" fmla="*/ 88913 w 88985"/>
                <a:gd name="connsiteY0" fmla="*/ 5692 h 6846"/>
                <a:gd name="connsiteX1" fmla="*/ 0 w 88985"/>
                <a:gd name="connsiteY1" fmla="*/ 4301 h 6846"/>
                <a:gd name="connsiteX2" fmla="*/ 79934 w 88985"/>
                <a:gd name="connsiteY2" fmla="*/ 0 h 6846"/>
                <a:gd name="connsiteX3" fmla="*/ 88913 w 88985"/>
                <a:gd name="connsiteY3" fmla="*/ 5692 h 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85" h="6846">
                  <a:moveTo>
                    <a:pt x="88913" y="5692"/>
                  </a:moveTo>
                  <a:cubicBezTo>
                    <a:pt x="43002" y="9233"/>
                    <a:pt x="43382" y="3415"/>
                    <a:pt x="0" y="4301"/>
                  </a:cubicBezTo>
                  <a:cubicBezTo>
                    <a:pt x="4806" y="1264"/>
                    <a:pt x="36299" y="253"/>
                    <a:pt x="79934" y="0"/>
                  </a:cubicBezTo>
                  <a:cubicBezTo>
                    <a:pt x="59191" y="3035"/>
                    <a:pt x="90684" y="2656"/>
                    <a:pt x="88913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547D36C8-80C4-1B44-2BC3-14F94785FDA4}"/>
                </a:ext>
              </a:extLst>
            </p:cNvPr>
            <p:cNvSpPr/>
            <p:nvPr/>
          </p:nvSpPr>
          <p:spPr>
            <a:xfrm>
              <a:off x="9402805" y="6439059"/>
              <a:ext cx="71080" cy="4682"/>
            </a:xfrm>
            <a:custGeom>
              <a:avLst/>
              <a:gdLst>
                <a:gd name="connsiteX0" fmla="*/ 0 w 71080"/>
                <a:gd name="connsiteY0" fmla="*/ 1217 h 4682"/>
                <a:gd name="connsiteX1" fmla="*/ 71080 w 71080"/>
                <a:gd name="connsiteY1" fmla="*/ 1469 h 4682"/>
                <a:gd name="connsiteX2" fmla="*/ 71080 w 71080"/>
                <a:gd name="connsiteY2" fmla="*/ 4379 h 4682"/>
                <a:gd name="connsiteX3" fmla="*/ 0 w 71080"/>
                <a:gd name="connsiteY3" fmla="*/ 1217 h 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682">
                  <a:moveTo>
                    <a:pt x="0" y="1217"/>
                  </a:moveTo>
                  <a:cubicBezTo>
                    <a:pt x="10371" y="-680"/>
                    <a:pt x="44140" y="-175"/>
                    <a:pt x="71080" y="1469"/>
                  </a:cubicBezTo>
                  <a:lnTo>
                    <a:pt x="71080" y="4379"/>
                  </a:lnTo>
                  <a:cubicBezTo>
                    <a:pt x="47302" y="5517"/>
                    <a:pt x="6577" y="3240"/>
                    <a:pt x="0" y="12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E973353A-6FC3-2DB9-21F2-68A465459BFF}"/>
                </a:ext>
              </a:extLst>
            </p:cNvPr>
            <p:cNvSpPr/>
            <p:nvPr/>
          </p:nvSpPr>
          <p:spPr>
            <a:xfrm>
              <a:off x="9429745" y="6431018"/>
              <a:ext cx="29485" cy="1435"/>
            </a:xfrm>
            <a:custGeom>
              <a:avLst/>
              <a:gdLst>
                <a:gd name="connsiteX0" fmla="*/ 0 w 29485"/>
                <a:gd name="connsiteY0" fmla="*/ 404 h 1435"/>
                <a:gd name="connsiteX1" fmla="*/ 0 w 29485"/>
                <a:gd name="connsiteY1" fmla="*/ 404 h 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5" h="1435">
                  <a:moveTo>
                    <a:pt x="0" y="404"/>
                  </a:moveTo>
                  <a:cubicBezTo>
                    <a:pt x="33010" y="-1366"/>
                    <a:pt x="45153" y="3440"/>
                    <a:pt x="0" y="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5F5D02C1-945A-34AE-E92F-993B32B10E36}"/>
                </a:ext>
              </a:extLst>
            </p:cNvPr>
            <p:cNvSpPr/>
            <p:nvPr/>
          </p:nvSpPr>
          <p:spPr>
            <a:xfrm>
              <a:off x="9604620" y="6459339"/>
              <a:ext cx="53796" cy="3151"/>
            </a:xfrm>
            <a:custGeom>
              <a:avLst/>
              <a:gdLst>
                <a:gd name="connsiteX0" fmla="*/ 53796 w 53796"/>
                <a:gd name="connsiteY0" fmla="*/ 2690 h 3151"/>
                <a:gd name="connsiteX1" fmla="*/ 549 w 53796"/>
                <a:gd name="connsiteY1" fmla="*/ 160 h 3151"/>
                <a:gd name="connsiteX2" fmla="*/ 36089 w 53796"/>
                <a:gd name="connsiteY2" fmla="*/ 160 h 3151"/>
                <a:gd name="connsiteX3" fmla="*/ 53796 w 53796"/>
                <a:gd name="connsiteY3" fmla="*/ 2690 h 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96" h="3151">
                  <a:moveTo>
                    <a:pt x="53796" y="2690"/>
                  </a:moveTo>
                  <a:cubicBezTo>
                    <a:pt x="44437" y="4081"/>
                    <a:pt x="-5775" y="2058"/>
                    <a:pt x="549" y="160"/>
                  </a:cubicBezTo>
                  <a:cubicBezTo>
                    <a:pt x="16485" y="540"/>
                    <a:pt x="19142" y="-345"/>
                    <a:pt x="36089" y="160"/>
                  </a:cubicBezTo>
                  <a:cubicBezTo>
                    <a:pt x="43552" y="919"/>
                    <a:pt x="41275" y="2310"/>
                    <a:pt x="53796" y="2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EF029E18-634B-393C-BFD3-7CF27CA79447}"/>
                </a:ext>
              </a:extLst>
            </p:cNvPr>
            <p:cNvSpPr/>
            <p:nvPr/>
          </p:nvSpPr>
          <p:spPr>
            <a:xfrm>
              <a:off x="9471122" y="6452164"/>
              <a:ext cx="38140" cy="2114"/>
            </a:xfrm>
            <a:custGeom>
              <a:avLst/>
              <a:gdLst>
                <a:gd name="connsiteX0" fmla="*/ 38051 w 38140"/>
                <a:gd name="connsiteY0" fmla="*/ 1518 h 2114"/>
                <a:gd name="connsiteX1" fmla="*/ 2511 w 38140"/>
                <a:gd name="connsiteY1" fmla="*/ 0 h 2114"/>
                <a:gd name="connsiteX2" fmla="*/ 38051 w 38140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0" h="2114">
                  <a:moveTo>
                    <a:pt x="38051" y="1518"/>
                  </a:moveTo>
                  <a:cubicBezTo>
                    <a:pt x="40581" y="2910"/>
                    <a:pt x="-11907" y="1644"/>
                    <a:pt x="2511" y="0"/>
                  </a:cubicBezTo>
                  <a:cubicBezTo>
                    <a:pt x="20976" y="127"/>
                    <a:pt x="25783" y="1012"/>
                    <a:pt x="3805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784817C8-93BA-8AFD-8416-201CDC4CAA89}"/>
                </a:ext>
              </a:extLst>
            </p:cNvPr>
            <p:cNvSpPr/>
            <p:nvPr/>
          </p:nvSpPr>
          <p:spPr>
            <a:xfrm>
              <a:off x="9974467" y="6459563"/>
              <a:ext cx="45274" cy="2213"/>
            </a:xfrm>
            <a:custGeom>
              <a:avLst/>
              <a:gdLst>
                <a:gd name="connsiteX0" fmla="*/ 143 w 45274"/>
                <a:gd name="connsiteY0" fmla="*/ 1961 h 2213"/>
                <a:gd name="connsiteX1" fmla="*/ 44663 w 45274"/>
                <a:gd name="connsiteY1" fmla="*/ 2213 h 2213"/>
                <a:gd name="connsiteX2" fmla="*/ 143 w 45274"/>
                <a:gd name="connsiteY2" fmla="*/ 1961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74" h="2213">
                  <a:moveTo>
                    <a:pt x="143" y="1961"/>
                  </a:moveTo>
                  <a:cubicBezTo>
                    <a:pt x="-3146" y="-569"/>
                    <a:pt x="51619" y="-822"/>
                    <a:pt x="44663" y="2213"/>
                  </a:cubicBezTo>
                  <a:lnTo>
                    <a:pt x="143" y="19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C625FA83-5DE1-558B-AF5B-626B6A32A4BE}"/>
                </a:ext>
              </a:extLst>
            </p:cNvPr>
            <p:cNvSpPr/>
            <p:nvPr/>
          </p:nvSpPr>
          <p:spPr>
            <a:xfrm>
              <a:off x="10394896" y="6407725"/>
              <a:ext cx="35664" cy="1935"/>
            </a:xfrm>
            <a:custGeom>
              <a:avLst/>
              <a:gdLst>
                <a:gd name="connsiteX0" fmla="*/ 35664 w 35664"/>
                <a:gd name="connsiteY0" fmla="*/ 551 h 1935"/>
                <a:gd name="connsiteX1" fmla="*/ 124 w 35664"/>
                <a:gd name="connsiteY1" fmla="*/ 172 h 1935"/>
                <a:gd name="connsiteX2" fmla="*/ 35664 w 35664"/>
                <a:gd name="connsiteY2" fmla="*/ 551 h 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4" h="1935">
                  <a:moveTo>
                    <a:pt x="35664" y="551"/>
                  </a:moveTo>
                  <a:cubicBezTo>
                    <a:pt x="34526" y="2575"/>
                    <a:pt x="-2405" y="2322"/>
                    <a:pt x="124" y="172"/>
                  </a:cubicBezTo>
                  <a:cubicBezTo>
                    <a:pt x="18590" y="-334"/>
                    <a:pt x="23396" y="425"/>
                    <a:pt x="35664" y="5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8792E39-6452-50BE-882D-5D99AF4F7870}"/>
                </a:ext>
              </a:extLst>
            </p:cNvPr>
            <p:cNvSpPr/>
            <p:nvPr/>
          </p:nvSpPr>
          <p:spPr>
            <a:xfrm>
              <a:off x="9482785" y="6430443"/>
              <a:ext cx="35874" cy="2243"/>
            </a:xfrm>
            <a:custGeom>
              <a:avLst/>
              <a:gdLst>
                <a:gd name="connsiteX0" fmla="*/ 207 w 35874"/>
                <a:gd name="connsiteY0" fmla="*/ 1485 h 2243"/>
                <a:gd name="connsiteX1" fmla="*/ 35874 w 35874"/>
                <a:gd name="connsiteY1" fmla="*/ 94 h 2243"/>
                <a:gd name="connsiteX2" fmla="*/ 35874 w 35874"/>
                <a:gd name="connsiteY2" fmla="*/ 2244 h 2243"/>
                <a:gd name="connsiteX3" fmla="*/ 207 w 35874"/>
                <a:gd name="connsiteY3" fmla="*/ 1358 h 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74" h="2243">
                  <a:moveTo>
                    <a:pt x="207" y="1485"/>
                  </a:moveTo>
                  <a:cubicBezTo>
                    <a:pt x="-2322" y="-539"/>
                    <a:pt x="18799" y="94"/>
                    <a:pt x="35874" y="94"/>
                  </a:cubicBezTo>
                  <a:lnTo>
                    <a:pt x="35874" y="2244"/>
                  </a:lnTo>
                  <a:cubicBezTo>
                    <a:pt x="35874" y="2244"/>
                    <a:pt x="207" y="1358"/>
                    <a:pt x="207" y="13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5393684B-ACFE-37F0-3EA8-FAEAF6FBB32D}"/>
                </a:ext>
              </a:extLst>
            </p:cNvPr>
            <p:cNvSpPr/>
            <p:nvPr/>
          </p:nvSpPr>
          <p:spPr>
            <a:xfrm>
              <a:off x="10430687" y="642218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168F27B4-2C20-66B1-37BA-12078D7DB9A4}"/>
                </a:ext>
              </a:extLst>
            </p:cNvPr>
            <p:cNvSpPr/>
            <p:nvPr/>
          </p:nvSpPr>
          <p:spPr>
            <a:xfrm>
              <a:off x="10413233" y="6459376"/>
              <a:ext cx="45297" cy="2274"/>
            </a:xfrm>
            <a:custGeom>
              <a:avLst/>
              <a:gdLst>
                <a:gd name="connsiteX0" fmla="*/ 44520 w 45297"/>
                <a:gd name="connsiteY0" fmla="*/ 1895 h 2274"/>
                <a:gd name="connsiteX1" fmla="*/ 0 w 45297"/>
                <a:gd name="connsiteY1" fmla="*/ 2274 h 2274"/>
                <a:gd name="connsiteX2" fmla="*/ 44520 w 45297"/>
                <a:gd name="connsiteY2" fmla="*/ 1895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97" h="2274">
                  <a:moveTo>
                    <a:pt x="44520" y="1895"/>
                  </a:moveTo>
                  <a:lnTo>
                    <a:pt x="0" y="2274"/>
                  </a:lnTo>
                  <a:cubicBezTo>
                    <a:pt x="0" y="-2"/>
                    <a:pt x="52235" y="-1267"/>
                    <a:pt x="44520" y="18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BA8DE4A9-74F3-3792-A560-562C3A5C0473}"/>
                </a:ext>
              </a:extLst>
            </p:cNvPr>
            <p:cNvSpPr/>
            <p:nvPr/>
          </p:nvSpPr>
          <p:spPr>
            <a:xfrm>
              <a:off x="9767060" y="6460225"/>
              <a:ext cx="54173" cy="3345"/>
            </a:xfrm>
            <a:custGeom>
              <a:avLst/>
              <a:gdLst>
                <a:gd name="connsiteX0" fmla="*/ 0 w 54173"/>
                <a:gd name="connsiteY0" fmla="*/ 1173 h 3345"/>
                <a:gd name="connsiteX1" fmla="*/ 53374 w 54173"/>
                <a:gd name="connsiteY1" fmla="*/ 540 h 3345"/>
                <a:gd name="connsiteX2" fmla="*/ 44520 w 54173"/>
                <a:gd name="connsiteY2" fmla="*/ 3323 h 3345"/>
                <a:gd name="connsiteX3" fmla="*/ 0 w 54173"/>
                <a:gd name="connsiteY3" fmla="*/ 1173 h 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73" h="3345">
                  <a:moveTo>
                    <a:pt x="0" y="1173"/>
                  </a:moveTo>
                  <a:cubicBezTo>
                    <a:pt x="760" y="-725"/>
                    <a:pt x="29723" y="161"/>
                    <a:pt x="53374" y="540"/>
                  </a:cubicBezTo>
                  <a:cubicBezTo>
                    <a:pt x="57041" y="2058"/>
                    <a:pt x="47050" y="2437"/>
                    <a:pt x="44520" y="3323"/>
                  </a:cubicBezTo>
                  <a:cubicBezTo>
                    <a:pt x="15936" y="3576"/>
                    <a:pt x="17075" y="1678"/>
                    <a:pt x="0" y="11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568E18E-522B-E58D-0316-B83E19AFB248}"/>
                </a:ext>
              </a:extLst>
            </p:cNvPr>
            <p:cNvSpPr/>
            <p:nvPr/>
          </p:nvSpPr>
          <p:spPr>
            <a:xfrm>
              <a:off x="9894966" y="6483657"/>
              <a:ext cx="37652" cy="2528"/>
            </a:xfrm>
            <a:custGeom>
              <a:avLst/>
              <a:gdLst>
                <a:gd name="connsiteX0" fmla="*/ 37653 w 37652"/>
                <a:gd name="connsiteY0" fmla="*/ 2529 h 2528"/>
                <a:gd name="connsiteX1" fmla="*/ 2113 w 37652"/>
                <a:gd name="connsiteY1" fmla="*/ 0 h 2528"/>
                <a:gd name="connsiteX2" fmla="*/ 37653 w 37652"/>
                <a:gd name="connsiteY2" fmla="*/ 379 h 2528"/>
                <a:gd name="connsiteX3" fmla="*/ 37653 w 37652"/>
                <a:gd name="connsiteY3" fmla="*/ 2529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52" h="2528">
                  <a:moveTo>
                    <a:pt x="37653" y="2529"/>
                  </a:moveTo>
                  <a:cubicBezTo>
                    <a:pt x="14255" y="2529"/>
                    <a:pt x="-6867" y="2277"/>
                    <a:pt x="2113" y="0"/>
                  </a:cubicBezTo>
                  <a:cubicBezTo>
                    <a:pt x="19946" y="1391"/>
                    <a:pt x="13243" y="0"/>
                    <a:pt x="37653" y="379"/>
                  </a:cubicBezTo>
                  <a:lnTo>
                    <a:pt x="37653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8AB69D2A-142A-D147-8596-AB043FA44544}"/>
                </a:ext>
              </a:extLst>
            </p:cNvPr>
            <p:cNvSpPr/>
            <p:nvPr/>
          </p:nvSpPr>
          <p:spPr>
            <a:xfrm>
              <a:off x="9526331" y="6436841"/>
              <a:ext cx="48749" cy="3055"/>
            </a:xfrm>
            <a:custGeom>
              <a:avLst/>
              <a:gdLst>
                <a:gd name="connsiteX0" fmla="*/ 929 w 48749"/>
                <a:gd name="connsiteY0" fmla="*/ 1284 h 3055"/>
                <a:gd name="connsiteX1" fmla="*/ 45322 w 48749"/>
                <a:gd name="connsiteY1" fmla="*/ 3055 h 3055"/>
                <a:gd name="connsiteX2" fmla="*/ 929 w 48749"/>
                <a:gd name="connsiteY2" fmla="*/ 1284 h 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49" h="3055">
                  <a:moveTo>
                    <a:pt x="929" y="1284"/>
                  </a:moveTo>
                  <a:cubicBezTo>
                    <a:pt x="-9063" y="-1372"/>
                    <a:pt x="65305" y="525"/>
                    <a:pt x="45322" y="3055"/>
                  </a:cubicBezTo>
                  <a:cubicBezTo>
                    <a:pt x="32422" y="2422"/>
                    <a:pt x="-589" y="2928"/>
                    <a:pt x="929" y="12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0FA31B08-DE7A-9349-1372-253B61306E0E}"/>
                </a:ext>
              </a:extLst>
            </p:cNvPr>
            <p:cNvSpPr/>
            <p:nvPr/>
          </p:nvSpPr>
          <p:spPr>
            <a:xfrm>
              <a:off x="10457753" y="64560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3D434DD3-FC7E-FAE0-E706-EE11EB67E201}"/>
                </a:ext>
              </a:extLst>
            </p:cNvPr>
            <p:cNvSpPr/>
            <p:nvPr/>
          </p:nvSpPr>
          <p:spPr>
            <a:xfrm>
              <a:off x="10028110" y="6458360"/>
              <a:ext cx="44393" cy="1823"/>
            </a:xfrm>
            <a:custGeom>
              <a:avLst/>
              <a:gdLst>
                <a:gd name="connsiteX0" fmla="*/ 44394 w 44393"/>
                <a:gd name="connsiteY0" fmla="*/ 634 h 1823"/>
                <a:gd name="connsiteX1" fmla="*/ 0 w 44393"/>
                <a:gd name="connsiteY1" fmla="*/ 1266 h 1823"/>
                <a:gd name="connsiteX2" fmla="*/ 44394 w 44393"/>
                <a:gd name="connsiteY2" fmla="*/ 634 h 1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823">
                  <a:moveTo>
                    <a:pt x="44394" y="634"/>
                  </a:moveTo>
                  <a:cubicBezTo>
                    <a:pt x="36299" y="3037"/>
                    <a:pt x="27699" y="1013"/>
                    <a:pt x="0" y="1266"/>
                  </a:cubicBezTo>
                  <a:cubicBezTo>
                    <a:pt x="8221" y="2"/>
                    <a:pt x="31114" y="-504"/>
                    <a:pt x="44394" y="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35F37772-3617-5868-FC18-CE716CEDD64F}"/>
                </a:ext>
              </a:extLst>
            </p:cNvPr>
            <p:cNvSpPr/>
            <p:nvPr/>
          </p:nvSpPr>
          <p:spPr>
            <a:xfrm>
              <a:off x="10446743" y="6444990"/>
              <a:ext cx="39459" cy="1735"/>
            </a:xfrm>
            <a:custGeom>
              <a:avLst/>
              <a:gdLst>
                <a:gd name="connsiteX0" fmla="*/ 10884 w 39459"/>
                <a:gd name="connsiteY0" fmla="*/ 1736 h 1735"/>
                <a:gd name="connsiteX1" fmla="*/ 37571 w 39459"/>
                <a:gd name="connsiteY1" fmla="*/ 1483 h 1735"/>
                <a:gd name="connsiteX2" fmla="*/ 10884 w 39459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59" h="1735">
                  <a:moveTo>
                    <a:pt x="10884" y="1736"/>
                  </a:moveTo>
                  <a:cubicBezTo>
                    <a:pt x="-28450" y="1103"/>
                    <a:pt x="52622" y="-1679"/>
                    <a:pt x="37571" y="1483"/>
                  </a:cubicBezTo>
                  <a:cubicBezTo>
                    <a:pt x="22393" y="1736"/>
                    <a:pt x="14552" y="471"/>
                    <a:pt x="10884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9DC9B8E0-0DD6-8B5F-29E8-563FE34DEE96}"/>
                </a:ext>
              </a:extLst>
            </p:cNvPr>
            <p:cNvSpPr/>
            <p:nvPr/>
          </p:nvSpPr>
          <p:spPr>
            <a:xfrm>
              <a:off x="10457463" y="6447707"/>
              <a:ext cx="45885" cy="2071"/>
            </a:xfrm>
            <a:custGeom>
              <a:avLst/>
              <a:gdLst>
                <a:gd name="connsiteX0" fmla="*/ 44558 w 45885"/>
                <a:gd name="connsiteY0" fmla="*/ 1421 h 2071"/>
                <a:gd name="connsiteX1" fmla="*/ 38 w 45885"/>
                <a:gd name="connsiteY1" fmla="*/ 410 h 2071"/>
                <a:gd name="connsiteX2" fmla="*/ 44558 w 45885"/>
                <a:gd name="connsiteY2" fmla="*/ 1421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85" h="2071">
                  <a:moveTo>
                    <a:pt x="44558" y="1421"/>
                  </a:moveTo>
                  <a:cubicBezTo>
                    <a:pt x="35958" y="2307"/>
                    <a:pt x="-1353" y="2560"/>
                    <a:pt x="38" y="410"/>
                  </a:cubicBezTo>
                  <a:cubicBezTo>
                    <a:pt x="16733" y="536"/>
                    <a:pt x="53285" y="-1108"/>
                    <a:pt x="44558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0C589560-462C-EF9C-5FF9-30C66DE80CE0}"/>
                </a:ext>
              </a:extLst>
            </p:cNvPr>
            <p:cNvSpPr/>
            <p:nvPr/>
          </p:nvSpPr>
          <p:spPr>
            <a:xfrm>
              <a:off x="9671444" y="644419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23D1648E-4FA6-B0BE-E99D-3A8312CFED17}"/>
                </a:ext>
              </a:extLst>
            </p:cNvPr>
            <p:cNvSpPr/>
            <p:nvPr/>
          </p:nvSpPr>
          <p:spPr>
            <a:xfrm>
              <a:off x="9701371" y="6446905"/>
              <a:ext cx="19398" cy="2540"/>
            </a:xfrm>
            <a:custGeom>
              <a:avLst/>
              <a:gdLst>
                <a:gd name="connsiteX0" fmla="*/ 19398 w 19398"/>
                <a:gd name="connsiteY0" fmla="*/ 2477 h 2540"/>
                <a:gd name="connsiteX1" fmla="*/ 19398 w 19398"/>
                <a:gd name="connsiteY1" fmla="*/ 327 h 2540"/>
                <a:gd name="connsiteX2" fmla="*/ 19398 w 19398"/>
                <a:gd name="connsiteY2" fmla="*/ 2477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40">
                  <a:moveTo>
                    <a:pt x="19398" y="2477"/>
                  </a:moveTo>
                  <a:cubicBezTo>
                    <a:pt x="-6529" y="3109"/>
                    <a:pt x="-6403" y="-1191"/>
                    <a:pt x="19398" y="327"/>
                  </a:cubicBezTo>
                  <a:lnTo>
                    <a:pt x="19398" y="24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C61189E7-3509-1A7A-FF95-58A804673D94}"/>
                </a:ext>
              </a:extLst>
            </p:cNvPr>
            <p:cNvSpPr/>
            <p:nvPr/>
          </p:nvSpPr>
          <p:spPr>
            <a:xfrm>
              <a:off x="10501723" y="6415909"/>
              <a:ext cx="45801" cy="2124"/>
            </a:xfrm>
            <a:custGeom>
              <a:avLst/>
              <a:gdLst>
                <a:gd name="connsiteX0" fmla="*/ 44439 w 45801"/>
                <a:gd name="connsiteY0" fmla="*/ 1474 h 2124"/>
                <a:gd name="connsiteX1" fmla="*/ 45 w 45801"/>
                <a:gd name="connsiteY1" fmla="*/ 462 h 2124"/>
                <a:gd name="connsiteX2" fmla="*/ 44439 w 45801"/>
                <a:gd name="connsiteY2" fmla="*/ 1474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124">
                  <a:moveTo>
                    <a:pt x="44439" y="1474"/>
                  </a:moveTo>
                  <a:cubicBezTo>
                    <a:pt x="35965" y="2359"/>
                    <a:pt x="-1473" y="2612"/>
                    <a:pt x="45" y="462"/>
                  </a:cubicBezTo>
                  <a:cubicBezTo>
                    <a:pt x="16740" y="588"/>
                    <a:pt x="53292" y="-1182"/>
                    <a:pt x="44439" y="14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43BBCE57-F89E-B9EE-B821-AD4585FEC207}"/>
                </a:ext>
              </a:extLst>
            </p:cNvPr>
            <p:cNvSpPr/>
            <p:nvPr/>
          </p:nvSpPr>
          <p:spPr>
            <a:xfrm>
              <a:off x="9185915" y="6392087"/>
              <a:ext cx="38140" cy="2214"/>
            </a:xfrm>
            <a:custGeom>
              <a:avLst/>
              <a:gdLst>
                <a:gd name="connsiteX0" fmla="*/ 38052 w 38140"/>
                <a:gd name="connsiteY0" fmla="*/ 1644 h 2214"/>
                <a:gd name="connsiteX1" fmla="*/ 2511 w 38140"/>
                <a:gd name="connsiteY1" fmla="*/ 0 h 2214"/>
                <a:gd name="connsiteX2" fmla="*/ 38052 w 38140"/>
                <a:gd name="connsiteY2" fmla="*/ 164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0" h="2214">
                  <a:moveTo>
                    <a:pt x="38052" y="1644"/>
                  </a:moveTo>
                  <a:cubicBezTo>
                    <a:pt x="40581" y="3035"/>
                    <a:pt x="-11907" y="1644"/>
                    <a:pt x="2511" y="0"/>
                  </a:cubicBezTo>
                  <a:cubicBezTo>
                    <a:pt x="21104" y="126"/>
                    <a:pt x="25783" y="1012"/>
                    <a:pt x="38052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17818104-5815-6D44-0089-4072BD59DADD}"/>
                </a:ext>
              </a:extLst>
            </p:cNvPr>
            <p:cNvSpPr/>
            <p:nvPr/>
          </p:nvSpPr>
          <p:spPr>
            <a:xfrm>
              <a:off x="9223699" y="6400941"/>
              <a:ext cx="25804" cy="2656"/>
            </a:xfrm>
            <a:custGeom>
              <a:avLst/>
              <a:gdLst>
                <a:gd name="connsiteX0" fmla="*/ 17721 w 25804"/>
                <a:gd name="connsiteY0" fmla="*/ 2656 h 2656"/>
                <a:gd name="connsiteX1" fmla="*/ 15 w 25804"/>
                <a:gd name="connsiteY1" fmla="*/ 0 h 2656"/>
                <a:gd name="connsiteX2" fmla="*/ 17721 w 25804"/>
                <a:gd name="connsiteY2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04" h="2656">
                  <a:moveTo>
                    <a:pt x="17721" y="2656"/>
                  </a:moveTo>
                  <a:cubicBezTo>
                    <a:pt x="6717" y="2150"/>
                    <a:pt x="-365" y="1265"/>
                    <a:pt x="15" y="0"/>
                  </a:cubicBezTo>
                  <a:cubicBezTo>
                    <a:pt x="30748" y="0"/>
                    <a:pt x="30369" y="1897"/>
                    <a:pt x="17721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8681D774-A9DA-9BEE-A2DF-3E2B1EE8E6E1}"/>
                </a:ext>
              </a:extLst>
            </p:cNvPr>
            <p:cNvSpPr/>
            <p:nvPr/>
          </p:nvSpPr>
          <p:spPr>
            <a:xfrm>
              <a:off x="9250527" y="6396388"/>
              <a:ext cx="60084" cy="2201"/>
            </a:xfrm>
            <a:custGeom>
              <a:avLst/>
              <a:gdLst>
                <a:gd name="connsiteX0" fmla="*/ 53373 w 60084"/>
                <a:gd name="connsiteY0" fmla="*/ 0 h 2201"/>
                <a:gd name="connsiteX1" fmla="*/ 0 w 60084"/>
                <a:gd name="connsiteY1" fmla="*/ 1644 h 2201"/>
                <a:gd name="connsiteX2" fmla="*/ 53373 w 60084"/>
                <a:gd name="connsiteY2" fmla="*/ 0 h 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84" h="2201">
                  <a:moveTo>
                    <a:pt x="53373" y="0"/>
                  </a:moveTo>
                  <a:cubicBezTo>
                    <a:pt x="77784" y="2150"/>
                    <a:pt x="29975" y="2783"/>
                    <a:pt x="0" y="1644"/>
                  </a:cubicBezTo>
                  <a:cubicBezTo>
                    <a:pt x="1138" y="-632"/>
                    <a:pt x="39714" y="1012"/>
                    <a:pt x="5337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62A6A047-FEAA-E4F2-6168-4019A352815C}"/>
                </a:ext>
              </a:extLst>
            </p:cNvPr>
            <p:cNvSpPr/>
            <p:nvPr/>
          </p:nvSpPr>
          <p:spPr>
            <a:xfrm>
              <a:off x="9259759" y="6382863"/>
              <a:ext cx="35540" cy="2395"/>
            </a:xfrm>
            <a:custGeom>
              <a:avLst/>
              <a:gdLst>
                <a:gd name="connsiteX0" fmla="*/ 35540 w 35540"/>
                <a:gd name="connsiteY0" fmla="*/ 2395 h 2395"/>
                <a:gd name="connsiteX1" fmla="*/ 0 w 35540"/>
                <a:gd name="connsiteY1" fmla="*/ 751 h 2395"/>
                <a:gd name="connsiteX2" fmla="*/ 35540 w 35540"/>
                <a:gd name="connsiteY2" fmla="*/ 119 h 2395"/>
                <a:gd name="connsiteX3" fmla="*/ 35540 w 35540"/>
                <a:gd name="connsiteY3" fmla="*/ 2268 h 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395">
                  <a:moveTo>
                    <a:pt x="35540" y="2395"/>
                  </a:moveTo>
                  <a:cubicBezTo>
                    <a:pt x="27446" y="1636"/>
                    <a:pt x="15557" y="1130"/>
                    <a:pt x="0" y="751"/>
                  </a:cubicBezTo>
                  <a:cubicBezTo>
                    <a:pt x="5945" y="-8"/>
                    <a:pt x="18845" y="-135"/>
                    <a:pt x="35540" y="119"/>
                  </a:cubicBezTo>
                  <a:lnTo>
                    <a:pt x="35540" y="2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8DD4B7FD-1679-3451-53BC-7AE00A3FF77B}"/>
                </a:ext>
              </a:extLst>
            </p:cNvPr>
            <p:cNvSpPr/>
            <p:nvPr/>
          </p:nvSpPr>
          <p:spPr>
            <a:xfrm>
              <a:off x="9329322" y="6443058"/>
              <a:ext cx="26686" cy="2403"/>
            </a:xfrm>
            <a:custGeom>
              <a:avLst/>
              <a:gdLst>
                <a:gd name="connsiteX0" fmla="*/ 0 w 26686"/>
                <a:gd name="connsiteY0" fmla="*/ 1265 h 2403"/>
                <a:gd name="connsiteX1" fmla="*/ 8980 w 26686"/>
                <a:gd name="connsiteY1" fmla="*/ 0 h 2403"/>
                <a:gd name="connsiteX2" fmla="*/ 26687 w 26686"/>
                <a:gd name="connsiteY2" fmla="*/ 1138 h 2403"/>
                <a:gd name="connsiteX3" fmla="*/ 17707 w 26686"/>
                <a:gd name="connsiteY3" fmla="*/ 2403 h 2403"/>
                <a:gd name="connsiteX4" fmla="*/ 0 w 2668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403">
                  <a:moveTo>
                    <a:pt x="0" y="1265"/>
                  </a:moveTo>
                  <a:cubicBezTo>
                    <a:pt x="1518" y="759"/>
                    <a:pt x="8854" y="759"/>
                    <a:pt x="8980" y="0"/>
                  </a:cubicBezTo>
                  <a:cubicBezTo>
                    <a:pt x="15936" y="379"/>
                    <a:pt x="17834" y="885"/>
                    <a:pt x="26687" y="1138"/>
                  </a:cubicBezTo>
                  <a:cubicBezTo>
                    <a:pt x="24790" y="1644"/>
                    <a:pt x="17834" y="1644"/>
                    <a:pt x="17707" y="2403"/>
                  </a:cubicBezTo>
                  <a:cubicBezTo>
                    <a:pt x="10245" y="2150"/>
                    <a:pt x="8854" y="1518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D86033B8-2777-60C6-B1F0-2A0505998BB8}"/>
                </a:ext>
              </a:extLst>
            </p:cNvPr>
            <p:cNvSpPr/>
            <p:nvPr/>
          </p:nvSpPr>
          <p:spPr>
            <a:xfrm>
              <a:off x="9355084" y="6418015"/>
              <a:ext cx="38023" cy="3541"/>
            </a:xfrm>
            <a:custGeom>
              <a:avLst/>
              <a:gdLst>
                <a:gd name="connsiteX0" fmla="*/ 28244 w 38023"/>
                <a:gd name="connsiteY0" fmla="*/ 3541 h 3541"/>
                <a:gd name="connsiteX1" fmla="*/ 1684 w 38023"/>
                <a:gd name="connsiteY1" fmla="*/ 0 h 3541"/>
                <a:gd name="connsiteX2" fmla="*/ 37224 w 38023"/>
                <a:gd name="connsiteY2" fmla="*/ 885 h 3541"/>
                <a:gd name="connsiteX3" fmla="*/ 28244 w 38023"/>
                <a:gd name="connsiteY3" fmla="*/ 354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23" h="3541">
                  <a:moveTo>
                    <a:pt x="28244" y="3541"/>
                  </a:moveTo>
                  <a:cubicBezTo>
                    <a:pt x="15216" y="2530"/>
                    <a:pt x="-6158" y="2150"/>
                    <a:pt x="1684" y="0"/>
                  </a:cubicBezTo>
                  <a:lnTo>
                    <a:pt x="37224" y="885"/>
                  </a:lnTo>
                  <a:cubicBezTo>
                    <a:pt x="40892" y="2530"/>
                    <a:pt x="30900" y="2656"/>
                    <a:pt x="28244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FEEACB09-929A-64AE-B586-E0C308336917}"/>
                </a:ext>
              </a:extLst>
            </p:cNvPr>
            <p:cNvSpPr/>
            <p:nvPr/>
          </p:nvSpPr>
          <p:spPr>
            <a:xfrm>
              <a:off x="9917554" y="6479230"/>
              <a:ext cx="45788" cy="5578"/>
            </a:xfrm>
            <a:custGeom>
              <a:avLst/>
              <a:gdLst>
                <a:gd name="connsiteX0" fmla="*/ 394 w 45788"/>
                <a:gd name="connsiteY0" fmla="*/ 5565 h 5578"/>
                <a:gd name="connsiteX1" fmla="*/ 36060 w 45788"/>
                <a:gd name="connsiteY1" fmla="*/ 0 h 5578"/>
                <a:gd name="connsiteX2" fmla="*/ 394 w 45788"/>
                <a:gd name="connsiteY2" fmla="*/ 5565 h 5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88" h="5578">
                  <a:moveTo>
                    <a:pt x="394" y="5565"/>
                  </a:moveTo>
                  <a:cubicBezTo>
                    <a:pt x="-3653" y="2277"/>
                    <a:pt x="24551" y="1897"/>
                    <a:pt x="36060" y="0"/>
                  </a:cubicBezTo>
                  <a:cubicBezTo>
                    <a:pt x="61988" y="2403"/>
                    <a:pt x="31255" y="5818"/>
                    <a:pt x="394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1B2EB67F-9144-A29F-2694-F6DDDA72F536}"/>
                </a:ext>
              </a:extLst>
            </p:cNvPr>
            <p:cNvSpPr/>
            <p:nvPr/>
          </p:nvSpPr>
          <p:spPr>
            <a:xfrm>
              <a:off x="9387513" y="6388127"/>
              <a:ext cx="32856" cy="2695"/>
            </a:xfrm>
            <a:custGeom>
              <a:avLst/>
              <a:gdLst>
                <a:gd name="connsiteX0" fmla="*/ 5428 w 32856"/>
                <a:gd name="connsiteY0" fmla="*/ 1557 h 2695"/>
                <a:gd name="connsiteX1" fmla="*/ 32114 w 32856"/>
                <a:gd name="connsiteY1" fmla="*/ 2189 h 2695"/>
                <a:gd name="connsiteX2" fmla="*/ 23261 w 32856"/>
                <a:gd name="connsiteY2" fmla="*/ 2695 h 2695"/>
                <a:gd name="connsiteX3" fmla="*/ 5554 w 32856"/>
                <a:gd name="connsiteY3" fmla="*/ 1557 h 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6" h="2695">
                  <a:moveTo>
                    <a:pt x="5428" y="1557"/>
                  </a:moveTo>
                  <a:cubicBezTo>
                    <a:pt x="-17465" y="292"/>
                    <a:pt x="39956" y="-1478"/>
                    <a:pt x="32114" y="2189"/>
                  </a:cubicBezTo>
                  <a:cubicBezTo>
                    <a:pt x="24399" y="1937"/>
                    <a:pt x="23641" y="2189"/>
                    <a:pt x="23261" y="2695"/>
                  </a:cubicBezTo>
                  <a:cubicBezTo>
                    <a:pt x="14787" y="2063"/>
                    <a:pt x="9601" y="292"/>
                    <a:pt x="5554" y="15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D52925CF-5EB0-DA2D-AEB5-BBDB1B01FE5D}"/>
                </a:ext>
              </a:extLst>
            </p:cNvPr>
            <p:cNvSpPr/>
            <p:nvPr/>
          </p:nvSpPr>
          <p:spPr>
            <a:xfrm>
              <a:off x="9981276" y="6492763"/>
              <a:ext cx="24491" cy="2908"/>
            </a:xfrm>
            <a:custGeom>
              <a:avLst/>
              <a:gdLst>
                <a:gd name="connsiteX0" fmla="*/ 16732 w 24491"/>
                <a:gd name="connsiteY0" fmla="*/ 2909 h 2908"/>
                <a:gd name="connsiteX1" fmla="*/ 7880 w 24491"/>
                <a:gd name="connsiteY1" fmla="*/ 0 h 2908"/>
                <a:gd name="connsiteX2" fmla="*/ 16732 w 24491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91" h="2908">
                  <a:moveTo>
                    <a:pt x="16732" y="2909"/>
                  </a:moveTo>
                  <a:cubicBezTo>
                    <a:pt x="-4009" y="2656"/>
                    <a:pt x="-3630" y="885"/>
                    <a:pt x="7880" y="0"/>
                  </a:cubicBezTo>
                  <a:cubicBezTo>
                    <a:pt x="28242" y="253"/>
                    <a:pt x="28242" y="2023"/>
                    <a:pt x="1673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58DC64C-6E7A-1E70-8CCB-721C72D9725F}"/>
                </a:ext>
              </a:extLst>
            </p:cNvPr>
            <p:cNvSpPr/>
            <p:nvPr/>
          </p:nvSpPr>
          <p:spPr>
            <a:xfrm>
              <a:off x="10113735" y="6475497"/>
              <a:ext cx="25611" cy="3039"/>
            </a:xfrm>
            <a:custGeom>
              <a:avLst/>
              <a:gdLst>
                <a:gd name="connsiteX0" fmla="*/ 0 w 25611"/>
                <a:gd name="connsiteY0" fmla="*/ 2974 h 3039"/>
                <a:gd name="connsiteX1" fmla="*/ 0 w 25611"/>
                <a:gd name="connsiteY1" fmla="*/ 65 h 3039"/>
                <a:gd name="connsiteX2" fmla="*/ 0 w 25611"/>
                <a:gd name="connsiteY2" fmla="*/ 2974 h 3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11" h="3039">
                  <a:moveTo>
                    <a:pt x="0" y="2974"/>
                  </a:moveTo>
                  <a:lnTo>
                    <a:pt x="0" y="65"/>
                  </a:lnTo>
                  <a:cubicBezTo>
                    <a:pt x="34149" y="-567"/>
                    <a:pt x="34149" y="3606"/>
                    <a:pt x="0" y="29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ECE18F48-FC20-3BDF-56C0-D0880D1DDE5F}"/>
                </a:ext>
              </a:extLst>
            </p:cNvPr>
            <p:cNvSpPr/>
            <p:nvPr/>
          </p:nvSpPr>
          <p:spPr>
            <a:xfrm>
              <a:off x="10111154" y="6386676"/>
              <a:ext cx="53171" cy="2765"/>
            </a:xfrm>
            <a:custGeom>
              <a:avLst/>
              <a:gdLst>
                <a:gd name="connsiteX0" fmla="*/ 51 w 53171"/>
                <a:gd name="connsiteY0" fmla="*/ 1996 h 2765"/>
                <a:gd name="connsiteX1" fmla="*/ 53171 w 53171"/>
                <a:gd name="connsiteY1" fmla="*/ 479 h 2765"/>
                <a:gd name="connsiteX2" fmla="*/ 44318 w 53171"/>
                <a:gd name="connsiteY2" fmla="*/ 2629 h 2765"/>
                <a:gd name="connsiteX3" fmla="*/ 51 w 53171"/>
                <a:gd name="connsiteY3" fmla="*/ 1996 h 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71" h="2765">
                  <a:moveTo>
                    <a:pt x="51" y="1996"/>
                  </a:moveTo>
                  <a:cubicBezTo>
                    <a:pt x="-328" y="-154"/>
                    <a:pt x="41029" y="-406"/>
                    <a:pt x="53171" y="479"/>
                  </a:cubicBezTo>
                  <a:cubicBezTo>
                    <a:pt x="48365" y="1111"/>
                    <a:pt x="43939" y="1743"/>
                    <a:pt x="44318" y="2629"/>
                  </a:cubicBezTo>
                  <a:cubicBezTo>
                    <a:pt x="31417" y="2249"/>
                    <a:pt x="-1467" y="3514"/>
                    <a:pt x="51" y="19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B34F9C57-5665-62BB-FBD7-AD031C40D74F}"/>
                </a:ext>
              </a:extLst>
            </p:cNvPr>
            <p:cNvSpPr/>
            <p:nvPr/>
          </p:nvSpPr>
          <p:spPr>
            <a:xfrm>
              <a:off x="10128786" y="6380541"/>
              <a:ext cx="45756" cy="1609"/>
            </a:xfrm>
            <a:custGeom>
              <a:avLst/>
              <a:gdLst>
                <a:gd name="connsiteX0" fmla="*/ 44394 w 45756"/>
                <a:gd name="connsiteY0" fmla="*/ 37 h 1609"/>
                <a:gd name="connsiteX1" fmla="*/ 0 w 45756"/>
                <a:gd name="connsiteY1" fmla="*/ 1555 h 1609"/>
                <a:gd name="connsiteX2" fmla="*/ 44394 w 45756"/>
                <a:gd name="connsiteY2" fmla="*/ 37 h 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6" h="1609">
                  <a:moveTo>
                    <a:pt x="44394" y="37"/>
                  </a:moveTo>
                  <a:cubicBezTo>
                    <a:pt x="53247" y="2440"/>
                    <a:pt x="16695" y="1302"/>
                    <a:pt x="0" y="1555"/>
                  </a:cubicBezTo>
                  <a:cubicBezTo>
                    <a:pt x="1138" y="37"/>
                    <a:pt x="22134" y="-89"/>
                    <a:pt x="44394" y="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A3CC99E0-E9FE-78B8-E653-E2B220D329F7}"/>
                </a:ext>
              </a:extLst>
            </p:cNvPr>
            <p:cNvSpPr/>
            <p:nvPr/>
          </p:nvSpPr>
          <p:spPr>
            <a:xfrm>
              <a:off x="10119932" y="6375097"/>
              <a:ext cx="44393" cy="1749"/>
            </a:xfrm>
            <a:custGeom>
              <a:avLst/>
              <a:gdLst>
                <a:gd name="connsiteX0" fmla="*/ 44394 w 44393"/>
                <a:gd name="connsiteY0" fmla="*/ 422 h 1749"/>
                <a:gd name="connsiteX1" fmla="*/ 0 w 44393"/>
                <a:gd name="connsiteY1" fmla="*/ 1181 h 1749"/>
                <a:gd name="connsiteX2" fmla="*/ 44394 w 44393"/>
                <a:gd name="connsiteY2" fmla="*/ 422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749">
                  <a:moveTo>
                    <a:pt x="44394" y="422"/>
                  </a:moveTo>
                  <a:cubicBezTo>
                    <a:pt x="33264" y="2445"/>
                    <a:pt x="18466" y="1687"/>
                    <a:pt x="0" y="1181"/>
                  </a:cubicBezTo>
                  <a:cubicBezTo>
                    <a:pt x="10750" y="168"/>
                    <a:pt x="33643" y="-464"/>
                    <a:pt x="44394" y="4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0CDE554C-035F-D8A8-2164-8C92905762E7}"/>
                </a:ext>
              </a:extLst>
            </p:cNvPr>
            <p:cNvSpPr/>
            <p:nvPr/>
          </p:nvSpPr>
          <p:spPr>
            <a:xfrm>
              <a:off x="10146314" y="6414076"/>
              <a:ext cx="36686" cy="2972"/>
            </a:xfrm>
            <a:custGeom>
              <a:avLst/>
              <a:gdLst>
                <a:gd name="connsiteX0" fmla="*/ 305 w 36686"/>
                <a:gd name="connsiteY0" fmla="*/ 2295 h 2972"/>
                <a:gd name="connsiteX1" fmla="*/ 35845 w 36686"/>
                <a:gd name="connsiteY1" fmla="*/ 18 h 2972"/>
                <a:gd name="connsiteX2" fmla="*/ 26992 w 36686"/>
                <a:gd name="connsiteY2" fmla="*/ 2927 h 2972"/>
                <a:gd name="connsiteX3" fmla="*/ 305 w 36686"/>
                <a:gd name="connsiteY3" fmla="*/ 2295 h 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86" h="2972">
                  <a:moveTo>
                    <a:pt x="305" y="2295"/>
                  </a:moveTo>
                  <a:cubicBezTo>
                    <a:pt x="-2351" y="398"/>
                    <a:pt x="12574" y="-108"/>
                    <a:pt x="35845" y="18"/>
                  </a:cubicBezTo>
                  <a:cubicBezTo>
                    <a:pt x="39640" y="1536"/>
                    <a:pt x="29521" y="2042"/>
                    <a:pt x="26992" y="2927"/>
                  </a:cubicBezTo>
                  <a:cubicBezTo>
                    <a:pt x="12574" y="3180"/>
                    <a:pt x="11435" y="2295"/>
                    <a:pt x="305" y="22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D5848D3A-1290-2EDE-D85E-C8F0F900874F}"/>
                </a:ext>
              </a:extLst>
            </p:cNvPr>
            <p:cNvSpPr/>
            <p:nvPr/>
          </p:nvSpPr>
          <p:spPr>
            <a:xfrm>
              <a:off x="9925481" y="6418332"/>
              <a:ext cx="65399" cy="4765"/>
            </a:xfrm>
            <a:custGeom>
              <a:avLst/>
              <a:gdLst>
                <a:gd name="connsiteX0" fmla="*/ 62282 w 65399"/>
                <a:gd name="connsiteY0" fmla="*/ 695 h 4765"/>
                <a:gd name="connsiteX1" fmla="*/ 55 w 65399"/>
                <a:gd name="connsiteY1" fmla="*/ 1706 h 4765"/>
                <a:gd name="connsiteX2" fmla="*/ 62282 w 65399"/>
                <a:gd name="connsiteY2" fmla="*/ 695 h 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99" h="4765">
                  <a:moveTo>
                    <a:pt x="62282" y="695"/>
                  </a:moveTo>
                  <a:cubicBezTo>
                    <a:pt x="82519" y="6007"/>
                    <a:pt x="-2474" y="5880"/>
                    <a:pt x="55" y="1706"/>
                  </a:cubicBezTo>
                  <a:cubicBezTo>
                    <a:pt x="15612" y="189"/>
                    <a:pt x="33319" y="-697"/>
                    <a:pt x="62282" y="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ACF7DE3D-2FDA-1A95-E434-CE7E7118C15A}"/>
                </a:ext>
              </a:extLst>
            </p:cNvPr>
            <p:cNvSpPr/>
            <p:nvPr/>
          </p:nvSpPr>
          <p:spPr>
            <a:xfrm>
              <a:off x="10220023" y="6478959"/>
              <a:ext cx="35580" cy="3500"/>
            </a:xfrm>
            <a:custGeom>
              <a:avLst/>
              <a:gdLst>
                <a:gd name="connsiteX0" fmla="*/ 27273 w 35580"/>
                <a:gd name="connsiteY0" fmla="*/ 3433 h 3500"/>
                <a:gd name="connsiteX1" fmla="*/ 586 w 35580"/>
                <a:gd name="connsiteY1" fmla="*/ 651 h 3500"/>
                <a:gd name="connsiteX2" fmla="*/ 27273 w 35580"/>
                <a:gd name="connsiteY2" fmla="*/ 3433 h 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80" h="3500">
                  <a:moveTo>
                    <a:pt x="27273" y="3433"/>
                  </a:moveTo>
                  <a:cubicBezTo>
                    <a:pt x="3875" y="3813"/>
                    <a:pt x="-2070" y="2548"/>
                    <a:pt x="586" y="651"/>
                  </a:cubicBezTo>
                  <a:cubicBezTo>
                    <a:pt x="30181" y="-1246"/>
                    <a:pt x="46497" y="1410"/>
                    <a:pt x="27273" y="3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DE18D422-3846-C8D9-021E-148DB9AC98C0}"/>
                </a:ext>
              </a:extLst>
            </p:cNvPr>
            <p:cNvSpPr/>
            <p:nvPr/>
          </p:nvSpPr>
          <p:spPr>
            <a:xfrm>
              <a:off x="9925916" y="6381572"/>
              <a:ext cx="35413" cy="1379"/>
            </a:xfrm>
            <a:custGeom>
              <a:avLst/>
              <a:gdLst>
                <a:gd name="connsiteX0" fmla="*/ 35414 w 35413"/>
                <a:gd name="connsiteY0" fmla="*/ 144 h 1379"/>
                <a:gd name="connsiteX1" fmla="*/ 0 w 35413"/>
                <a:gd name="connsiteY1" fmla="*/ 523 h 1379"/>
                <a:gd name="connsiteX2" fmla="*/ 35414 w 35413"/>
                <a:gd name="connsiteY2" fmla="*/ 144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13" h="1379">
                  <a:moveTo>
                    <a:pt x="35414" y="144"/>
                  </a:moveTo>
                  <a:cubicBezTo>
                    <a:pt x="32757" y="1788"/>
                    <a:pt x="11762" y="1662"/>
                    <a:pt x="0" y="523"/>
                  </a:cubicBezTo>
                  <a:cubicBezTo>
                    <a:pt x="2529" y="-362"/>
                    <a:pt x="22134" y="144"/>
                    <a:pt x="35414" y="1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0D6B100C-9C36-1FDC-E639-A5E9303B9676}"/>
                </a:ext>
              </a:extLst>
            </p:cNvPr>
            <p:cNvSpPr/>
            <p:nvPr/>
          </p:nvSpPr>
          <p:spPr>
            <a:xfrm>
              <a:off x="10199694" y="6370154"/>
              <a:ext cx="45707" cy="2001"/>
            </a:xfrm>
            <a:custGeom>
              <a:avLst/>
              <a:gdLst>
                <a:gd name="connsiteX0" fmla="*/ 44312 w 45707"/>
                <a:gd name="connsiteY0" fmla="*/ 1445 h 2001"/>
                <a:gd name="connsiteX1" fmla="*/ 45 w 45707"/>
                <a:gd name="connsiteY1" fmla="*/ 180 h 2001"/>
                <a:gd name="connsiteX2" fmla="*/ 44312 w 45707"/>
                <a:gd name="connsiteY2" fmla="*/ 1445 h 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07" h="2001">
                  <a:moveTo>
                    <a:pt x="44312" y="1445"/>
                  </a:moveTo>
                  <a:cubicBezTo>
                    <a:pt x="35838" y="2330"/>
                    <a:pt x="-1473" y="2330"/>
                    <a:pt x="45" y="180"/>
                  </a:cubicBezTo>
                  <a:cubicBezTo>
                    <a:pt x="16614" y="559"/>
                    <a:pt x="53292" y="-1085"/>
                    <a:pt x="44312" y="14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4A67C52D-51EF-569B-0318-38003ECC45AC}"/>
                </a:ext>
              </a:extLst>
            </p:cNvPr>
            <p:cNvSpPr/>
            <p:nvPr/>
          </p:nvSpPr>
          <p:spPr>
            <a:xfrm>
              <a:off x="10208593" y="6391708"/>
              <a:ext cx="88860" cy="6848"/>
            </a:xfrm>
            <a:custGeom>
              <a:avLst/>
              <a:gdLst>
                <a:gd name="connsiteX0" fmla="*/ 88787 w 88860"/>
                <a:gd name="connsiteY0" fmla="*/ 5818 h 6848"/>
                <a:gd name="connsiteX1" fmla="*/ 0 w 88860"/>
                <a:gd name="connsiteY1" fmla="*/ 4047 h 6848"/>
                <a:gd name="connsiteX2" fmla="*/ 79807 w 88860"/>
                <a:gd name="connsiteY2" fmla="*/ 0 h 6848"/>
                <a:gd name="connsiteX3" fmla="*/ 88787 w 88860"/>
                <a:gd name="connsiteY3" fmla="*/ 5818 h 6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60" h="6848">
                  <a:moveTo>
                    <a:pt x="88787" y="5818"/>
                  </a:moveTo>
                  <a:cubicBezTo>
                    <a:pt x="43003" y="9106"/>
                    <a:pt x="43255" y="3415"/>
                    <a:pt x="0" y="4047"/>
                  </a:cubicBezTo>
                  <a:cubicBezTo>
                    <a:pt x="4806" y="1012"/>
                    <a:pt x="36172" y="0"/>
                    <a:pt x="79807" y="0"/>
                  </a:cubicBezTo>
                  <a:cubicBezTo>
                    <a:pt x="59191" y="3035"/>
                    <a:pt x="90557" y="2656"/>
                    <a:pt x="88787" y="58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BD97E62F-8B9A-0693-A98F-360C4262FDC1}"/>
                </a:ext>
              </a:extLst>
            </p:cNvPr>
            <p:cNvSpPr/>
            <p:nvPr/>
          </p:nvSpPr>
          <p:spPr>
            <a:xfrm>
              <a:off x="9504999" y="6473659"/>
              <a:ext cx="71080" cy="4622"/>
            </a:xfrm>
            <a:custGeom>
              <a:avLst/>
              <a:gdLst>
                <a:gd name="connsiteX0" fmla="*/ 0 w 71080"/>
                <a:gd name="connsiteY0" fmla="*/ 1272 h 4622"/>
                <a:gd name="connsiteX1" fmla="*/ 71080 w 71080"/>
                <a:gd name="connsiteY1" fmla="*/ 1397 h 4622"/>
                <a:gd name="connsiteX2" fmla="*/ 71080 w 71080"/>
                <a:gd name="connsiteY2" fmla="*/ 4307 h 4622"/>
                <a:gd name="connsiteX3" fmla="*/ 0 w 71080"/>
                <a:gd name="connsiteY3" fmla="*/ 1272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622">
                  <a:moveTo>
                    <a:pt x="0" y="1272"/>
                  </a:moveTo>
                  <a:cubicBezTo>
                    <a:pt x="10371" y="-626"/>
                    <a:pt x="44140" y="-246"/>
                    <a:pt x="71080" y="1397"/>
                  </a:cubicBezTo>
                  <a:lnTo>
                    <a:pt x="71080" y="4307"/>
                  </a:lnTo>
                  <a:cubicBezTo>
                    <a:pt x="47302" y="5445"/>
                    <a:pt x="6577" y="3295"/>
                    <a:pt x="0" y="12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4A8A133A-EA81-465C-D2B5-3C1E1B765F68}"/>
                </a:ext>
              </a:extLst>
            </p:cNvPr>
            <p:cNvSpPr/>
            <p:nvPr/>
          </p:nvSpPr>
          <p:spPr>
            <a:xfrm>
              <a:off x="10288330" y="6497574"/>
              <a:ext cx="31985" cy="2320"/>
            </a:xfrm>
            <a:custGeom>
              <a:avLst/>
              <a:gdLst>
                <a:gd name="connsiteX0" fmla="*/ 3485 w 31985"/>
                <a:gd name="connsiteY0" fmla="*/ 2145 h 2320"/>
                <a:gd name="connsiteX1" fmla="*/ 30172 w 31985"/>
                <a:gd name="connsiteY1" fmla="*/ 1260 h 2320"/>
                <a:gd name="connsiteX2" fmla="*/ 3485 w 31985"/>
                <a:gd name="connsiteY2" fmla="*/ 2145 h 2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85" h="2320">
                  <a:moveTo>
                    <a:pt x="3485" y="2145"/>
                  </a:moveTo>
                  <a:cubicBezTo>
                    <a:pt x="-14349" y="1007"/>
                    <a:pt x="42693" y="-1522"/>
                    <a:pt x="30172" y="1260"/>
                  </a:cubicBezTo>
                  <a:cubicBezTo>
                    <a:pt x="28654" y="1513"/>
                    <a:pt x="11327" y="2778"/>
                    <a:pt x="3485" y="21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0E7AB317-CFD4-AB03-C110-41E4ACF7A164}"/>
                </a:ext>
              </a:extLst>
            </p:cNvPr>
            <p:cNvSpPr/>
            <p:nvPr/>
          </p:nvSpPr>
          <p:spPr>
            <a:xfrm>
              <a:off x="9573320" y="6486819"/>
              <a:ext cx="38143" cy="2138"/>
            </a:xfrm>
            <a:custGeom>
              <a:avLst/>
              <a:gdLst>
                <a:gd name="connsiteX0" fmla="*/ 38046 w 38143"/>
                <a:gd name="connsiteY0" fmla="*/ 1518 h 2138"/>
                <a:gd name="connsiteX1" fmla="*/ 2506 w 38143"/>
                <a:gd name="connsiteY1" fmla="*/ 0 h 2138"/>
                <a:gd name="connsiteX2" fmla="*/ 38046 w 38143"/>
                <a:gd name="connsiteY2" fmla="*/ 1518 h 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3" h="2138">
                  <a:moveTo>
                    <a:pt x="38046" y="1518"/>
                  </a:moveTo>
                  <a:cubicBezTo>
                    <a:pt x="40703" y="2909"/>
                    <a:pt x="-11912" y="1770"/>
                    <a:pt x="2506" y="0"/>
                  </a:cubicBezTo>
                  <a:cubicBezTo>
                    <a:pt x="20972" y="0"/>
                    <a:pt x="25778" y="1011"/>
                    <a:pt x="38046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E074AAB2-15F1-A084-3D48-8145825B8C40}"/>
                </a:ext>
              </a:extLst>
            </p:cNvPr>
            <p:cNvSpPr/>
            <p:nvPr/>
          </p:nvSpPr>
          <p:spPr>
            <a:xfrm>
              <a:off x="10005334" y="6412532"/>
              <a:ext cx="35550" cy="2112"/>
            </a:xfrm>
            <a:custGeom>
              <a:avLst/>
              <a:gdLst>
                <a:gd name="connsiteX0" fmla="*/ 35550 w 35550"/>
                <a:gd name="connsiteY0" fmla="*/ 930 h 2112"/>
                <a:gd name="connsiteX1" fmla="*/ 137 w 35550"/>
                <a:gd name="connsiteY1" fmla="*/ 45 h 2112"/>
                <a:gd name="connsiteX2" fmla="*/ 35550 w 35550"/>
                <a:gd name="connsiteY2" fmla="*/ 930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50" h="2112">
                  <a:moveTo>
                    <a:pt x="35550" y="930"/>
                  </a:moveTo>
                  <a:cubicBezTo>
                    <a:pt x="34412" y="2954"/>
                    <a:pt x="-2520" y="2195"/>
                    <a:pt x="137" y="45"/>
                  </a:cubicBezTo>
                  <a:cubicBezTo>
                    <a:pt x="18603" y="-208"/>
                    <a:pt x="23408" y="677"/>
                    <a:pt x="35550" y="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8D7B0124-D583-0831-1156-C0F6BD8FCC5F}"/>
                </a:ext>
              </a:extLst>
            </p:cNvPr>
            <p:cNvSpPr/>
            <p:nvPr/>
          </p:nvSpPr>
          <p:spPr>
            <a:xfrm>
              <a:off x="9584979" y="6465042"/>
              <a:ext cx="35873" cy="2298"/>
            </a:xfrm>
            <a:custGeom>
              <a:avLst/>
              <a:gdLst>
                <a:gd name="connsiteX0" fmla="*/ 207 w 35873"/>
                <a:gd name="connsiteY0" fmla="*/ 1540 h 2298"/>
                <a:gd name="connsiteX1" fmla="*/ 35873 w 35873"/>
                <a:gd name="connsiteY1" fmla="*/ 149 h 2298"/>
                <a:gd name="connsiteX2" fmla="*/ 35873 w 35873"/>
                <a:gd name="connsiteY2" fmla="*/ 2299 h 2298"/>
                <a:gd name="connsiteX3" fmla="*/ 207 w 35873"/>
                <a:gd name="connsiteY3" fmla="*/ 154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73" h="2298">
                  <a:moveTo>
                    <a:pt x="207" y="1540"/>
                  </a:moveTo>
                  <a:cubicBezTo>
                    <a:pt x="-2322" y="-483"/>
                    <a:pt x="18799" y="22"/>
                    <a:pt x="35873" y="149"/>
                  </a:cubicBezTo>
                  <a:lnTo>
                    <a:pt x="35873" y="2299"/>
                  </a:lnTo>
                  <a:cubicBezTo>
                    <a:pt x="35873" y="2299"/>
                    <a:pt x="207" y="1540"/>
                    <a:pt x="207" y="154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D8DFF398-7589-9AFD-FB6F-C4C250CCBA92}"/>
                </a:ext>
              </a:extLst>
            </p:cNvPr>
            <p:cNvSpPr/>
            <p:nvPr/>
          </p:nvSpPr>
          <p:spPr>
            <a:xfrm>
              <a:off x="10040884" y="64273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CC217A91-F1F9-0385-9083-523E1DBC77AF}"/>
                </a:ext>
              </a:extLst>
            </p:cNvPr>
            <p:cNvSpPr/>
            <p:nvPr/>
          </p:nvSpPr>
          <p:spPr>
            <a:xfrm>
              <a:off x="10270820" y="6402756"/>
              <a:ext cx="45172" cy="2104"/>
            </a:xfrm>
            <a:custGeom>
              <a:avLst/>
              <a:gdLst>
                <a:gd name="connsiteX0" fmla="*/ 44394 w 45172"/>
                <a:gd name="connsiteY0" fmla="*/ 1852 h 2104"/>
                <a:gd name="connsiteX1" fmla="*/ 0 w 45172"/>
                <a:gd name="connsiteY1" fmla="*/ 2105 h 2104"/>
                <a:gd name="connsiteX2" fmla="*/ 44394 w 45172"/>
                <a:gd name="connsiteY2" fmla="*/ 1852 h 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72" h="2104">
                  <a:moveTo>
                    <a:pt x="44394" y="1852"/>
                  </a:moveTo>
                  <a:lnTo>
                    <a:pt x="0" y="2105"/>
                  </a:lnTo>
                  <a:cubicBezTo>
                    <a:pt x="0" y="-45"/>
                    <a:pt x="52109" y="-1183"/>
                    <a:pt x="44394" y="18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56652B75-1C3D-0A74-607F-EA51844A6713}"/>
                </a:ext>
              </a:extLst>
            </p:cNvPr>
            <p:cNvSpPr/>
            <p:nvPr/>
          </p:nvSpPr>
          <p:spPr>
            <a:xfrm>
              <a:off x="9628652" y="6471364"/>
              <a:ext cx="48783" cy="2933"/>
            </a:xfrm>
            <a:custGeom>
              <a:avLst/>
              <a:gdLst>
                <a:gd name="connsiteX0" fmla="*/ 927 w 48783"/>
                <a:gd name="connsiteY0" fmla="*/ 1289 h 2933"/>
                <a:gd name="connsiteX1" fmla="*/ 45321 w 48783"/>
                <a:gd name="connsiteY1" fmla="*/ 2933 h 2933"/>
                <a:gd name="connsiteX2" fmla="*/ 927 w 48783"/>
                <a:gd name="connsiteY2" fmla="*/ 1289 h 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83" h="2933">
                  <a:moveTo>
                    <a:pt x="927" y="1289"/>
                  </a:moveTo>
                  <a:cubicBezTo>
                    <a:pt x="-9064" y="-1366"/>
                    <a:pt x="65431" y="530"/>
                    <a:pt x="45321" y="2933"/>
                  </a:cubicBezTo>
                  <a:cubicBezTo>
                    <a:pt x="32421" y="2301"/>
                    <a:pt x="-590" y="2933"/>
                    <a:pt x="927" y="1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5DE33B3A-52FF-06AB-EDF4-572489872B47}"/>
                </a:ext>
              </a:extLst>
            </p:cNvPr>
            <p:cNvSpPr/>
            <p:nvPr/>
          </p:nvSpPr>
          <p:spPr>
            <a:xfrm>
              <a:off x="10315213" y="63995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06BD8DE3-841A-CEB4-28CF-5AE1A2386EDD}"/>
                </a:ext>
              </a:extLst>
            </p:cNvPr>
            <p:cNvSpPr/>
            <p:nvPr/>
          </p:nvSpPr>
          <p:spPr>
            <a:xfrm>
              <a:off x="10315466" y="643382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0F2CA0E7-1CB0-F114-9753-58EEDEFAE1F4}"/>
                </a:ext>
              </a:extLst>
            </p:cNvPr>
            <p:cNvSpPr/>
            <p:nvPr/>
          </p:nvSpPr>
          <p:spPr>
            <a:xfrm>
              <a:off x="10304377" y="6388354"/>
              <a:ext cx="39317" cy="1709"/>
            </a:xfrm>
            <a:custGeom>
              <a:avLst/>
              <a:gdLst>
                <a:gd name="connsiteX0" fmla="*/ 10837 w 39317"/>
                <a:gd name="connsiteY0" fmla="*/ 1710 h 1709"/>
                <a:gd name="connsiteX1" fmla="*/ 37397 w 39317"/>
                <a:gd name="connsiteY1" fmla="*/ 1457 h 1709"/>
                <a:gd name="connsiteX2" fmla="*/ 10837 w 39317"/>
                <a:gd name="connsiteY2" fmla="*/ 1710 h 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7" h="1709">
                  <a:moveTo>
                    <a:pt x="10837" y="1710"/>
                  </a:moveTo>
                  <a:cubicBezTo>
                    <a:pt x="-28371" y="951"/>
                    <a:pt x="52574" y="-1579"/>
                    <a:pt x="37397" y="1457"/>
                  </a:cubicBezTo>
                  <a:cubicBezTo>
                    <a:pt x="22220" y="1710"/>
                    <a:pt x="14504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E085EFFD-97D8-0EDE-D8EF-26AC84C00466}"/>
                </a:ext>
              </a:extLst>
            </p:cNvPr>
            <p:cNvSpPr/>
            <p:nvPr/>
          </p:nvSpPr>
          <p:spPr>
            <a:xfrm>
              <a:off x="10315049" y="6391161"/>
              <a:ext cx="45794" cy="2034"/>
            </a:xfrm>
            <a:custGeom>
              <a:avLst/>
              <a:gdLst>
                <a:gd name="connsiteX0" fmla="*/ 44432 w 45794"/>
                <a:gd name="connsiteY0" fmla="*/ 1433 h 2034"/>
                <a:gd name="connsiteX1" fmla="*/ 38 w 45794"/>
                <a:gd name="connsiteY1" fmla="*/ 294 h 2034"/>
                <a:gd name="connsiteX2" fmla="*/ 44432 w 45794"/>
                <a:gd name="connsiteY2" fmla="*/ 1433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2034">
                  <a:moveTo>
                    <a:pt x="44432" y="1433"/>
                  </a:moveTo>
                  <a:cubicBezTo>
                    <a:pt x="35958" y="2318"/>
                    <a:pt x="-1353" y="2444"/>
                    <a:pt x="38" y="294"/>
                  </a:cubicBezTo>
                  <a:cubicBezTo>
                    <a:pt x="16733" y="547"/>
                    <a:pt x="53285" y="-1097"/>
                    <a:pt x="44432" y="1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0E0EF791-A3A7-FE03-4CF3-167EE1721471}"/>
                </a:ext>
              </a:extLst>
            </p:cNvPr>
            <p:cNvSpPr/>
            <p:nvPr/>
          </p:nvSpPr>
          <p:spPr>
            <a:xfrm>
              <a:off x="10085404" y="638222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3DB8586-6ED0-E82E-45D8-E24CC9AF33FD}"/>
                </a:ext>
              </a:extLst>
            </p:cNvPr>
            <p:cNvSpPr/>
            <p:nvPr/>
          </p:nvSpPr>
          <p:spPr>
            <a:xfrm>
              <a:off x="10371622" y="64597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498447BB-2525-FAC4-F8B7-001672BE8882}"/>
                </a:ext>
              </a:extLst>
            </p:cNvPr>
            <p:cNvSpPr/>
            <p:nvPr/>
          </p:nvSpPr>
          <p:spPr>
            <a:xfrm>
              <a:off x="9700280" y="649453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E6002B4F-541C-A786-6F52-10EF6AE34CD0}"/>
                </a:ext>
              </a:extLst>
            </p:cNvPr>
            <p:cNvSpPr/>
            <p:nvPr/>
          </p:nvSpPr>
          <p:spPr>
            <a:xfrm>
              <a:off x="10111926" y="6422204"/>
              <a:ext cx="45794" cy="1962"/>
            </a:xfrm>
            <a:custGeom>
              <a:avLst/>
              <a:gdLst>
                <a:gd name="connsiteX0" fmla="*/ 44432 w 45794"/>
                <a:gd name="connsiteY0" fmla="*/ 1503 h 1962"/>
                <a:gd name="connsiteX1" fmla="*/ 38 w 45794"/>
                <a:gd name="connsiteY1" fmla="*/ 111 h 1962"/>
                <a:gd name="connsiteX2" fmla="*/ 44432 w 45794"/>
                <a:gd name="connsiteY2" fmla="*/ 1503 h 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1962">
                  <a:moveTo>
                    <a:pt x="44432" y="1503"/>
                  </a:moveTo>
                  <a:cubicBezTo>
                    <a:pt x="35958" y="2262"/>
                    <a:pt x="-1353" y="2262"/>
                    <a:pt x="38" y="111"/>
                  </a:cubicBezTo>
                  <a:cubicBezTo>
                    <a:pt x="16733" y="491"/>
                    <a:pt x="53285" y="-1027"/>
                    <a:pt x="44432" y="1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B5E0BEE9-4AE7-BABC-12BB-C1A9BA8A7D00}"/>
                </a:ext>
              </a:extLst>
            </p:cNvPr>
            <p:cNvSpPr/>
            <p:nvPr/>
          </p:nvSpPr>
          <p:spPr>
            <a:xfrm>
              <a:off x="10368840" y="64435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39557AA9-EEDC-D2CC-287C-347CFE1C0AD2}"/>
                </a:ext>
              </a:extLst>
            </p:cNvPr>
            <p:cNvSpPr/>
            <p:nvPr/>
          </p:nvSpPr>
          <p:spPr>
            <a:xfrm>
              <a:off x="9349053" y="64318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E23F262C-9B1D-B5E7-0E74-C754542D4E63}"/>
                </a:ext>
              </a:extLst>
            </p:cNvPr>
            <p:cNvSpPr/>
            <p:nvPr/>
          </p:nvSpPr>
          <p:spPr>
            <a:xfrm>
              <a:off x="9701245" y="6483798"/>
              <a:ext cx="25848" cy="3147"/>
            </a:xfrm>
            <a:custGeom>
              <a:avLst/>
              <a:gdLst>
                <a:gd name="connsiteX0" fmla="*/ 25849 w 25848"/>
                <a:gd name="connsiteY0" fmla="*/ 3147 h 3147"/>
                <a:gd name="connsiteX1" fmla="*/ 25849 w 25848"/>
                <a:gd name="connsiteY1" fmla="*/ 239 h 3147"/>
                <a:gd name="connsiteX2" fmla="*/ 25849 w 25848"/>
                <a:gd name="connsiteY2" fmla="*/ 3147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8" h="3147">
                  <a:moveTo>
                    <a:pt x="25849" y="3147"/>
                  </a:moveTo>
                  <a:cubicBezTo>
                    <a:pt x="-8679" y="3147"/>
                    <a:pt x="-8553" y="-1026"/>
                    <a:pt x="25849" y="239"/>
                  </a:cubicBezTo>
                  <a:lnTo>
                    <a:pt x="25849" y="3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40FF2644-32E7-1050-309F-BE8BB2F1338E}"/>
                </a:ext>
              </a:extLst>
            </p:cNvPr>
            <p:cNvSpPr/>
            <p:nvPr/>
          </p:nvSpPr>
          <p:spPr>
            <a:xfrm>
              <a:off x="9506978" y="6441414"/>
              <a:ext cx="45833" cy="2542"/>
            </a:xfrm>
            <a:custGeom>
              <a:avLst/>
              <a:gdLst>
                <a:gd name="connsiteX0" fmla="*/ 44439 w 45833"/>
                <a:gd name="connsiteY0" fmla="*/ 2403 h 2542"/>
                <a:gd name="connsiteX1" fmla="*/ 45 w 45833"/>
                <a:gd name="connsiteY1" fmla="*/ 0 h 2542"/>
                <a:gd name="connsiteX2" fmla="*/ 44439 w 45833"/>
                <a:gd name="connsiteY2" fmla="*/ 2403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2542">
                  <a:moveTo>
                    <a:pt x="44439" y="2403"/>
                  </a:moveTo>
                  <a:cubicBezTo>
                    <a:pt x="35965" y="2909"/>
                    <a:pt x="-1473" y="2024"/>
                    <a:pt x="45" y="0"/>
                  </a:cubicBezTo>
                  <a:cubicBezTo>
                    <a:pt x="16740" y="759"/>
                    <a:pt x="53419" y="253"/>
                    <a:pt x="44439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225A709-6EB5-5345-521B-CBAFF5712C9F}"/>
                </a:ext>
              </a:extLst>
            </p:cNvPr>
            <p:cNvSpPr/>
            <p:nvPr/>
          </p:nvSpPr>
          <p:spPr>
            <a:xfrm>
              <a:off x="9727094" y="6488337"/>
              <a:ext cx="23439" cy="2401"/>
            </a:xfrm>
            <a:custGeom>
              <a:avLst/>
              <a:gdLst>
                <a:gd name="connsiteX0" fmla="*/ 0 w 23439"/>
                <a:gd name="connsiteY0" fmla="*/ 1518 h 2401"/>
                <a:gd name="connsiteX1" fmla="*/ 0 w 23439"/>
                <a:gd name="connsiteY1" fmla="*/ 0 h 2401"/>
                <a:gd name="connsiteX2" fmla="*/ 0 w 23439"/>
                <a:gd name="connsiteY2" fmla="*/ 1518 h 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401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315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C236EC1-67E4-D935-DE11-BAD3D89F78A9}"/>
                </a:ext>
              </a:extLst>
            </p:cNvPr>
            <p:cNvSpPr/>
            <p:nvPr/>
          </p:nvSpPr>
          <p:spPr>
            <a:xfrm>
              <a:off x="10169511" y="6368310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587683D5-873A-7772-D485-A989903FC5BA}"/>
                </a:ext>
              </a:extLst>
            </p:cNvPr>
            <p:cNvSpPr/>
            <p:nvPr/>
          </p:nvSpPr>
          <p:spPr>
            <a:xfrm>
              <a:off x="9524083" y="6427082"/>
              <a:ext cx="74570" cy="6910"/>
            </a:xfrm>
            <a:custGeom>
              <a:avLst/>
              <a:gdLst>
                <a:gd name="connsiteX0" fmla="*/ 900 w 74570"/>
                <a:gd name="connsiteY0" fmla="*/ 5226 h 6910"/>
                <a:gd name="connsiteX1" fmla="*/ 36566 w 74570"/>
                <a:gd name="connsiteY1" fmla="*/ 167 h 6910"/>
                <a:gd name="connsiteX2" fmla="*/ 900 w 74570"/>
                <a:gd name="connsiteY2" fmla="*/ 5226 h 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570" h="6910">
                  <a:moveTo>
                    <a:pt x="900" y="5226"/>
                  </a:moveTo>
                  <a:cubicBezTo>
                    <a:pt x="-2010" y="2064"/>
                    <a:pt x="267" y="-719"/>
                    <a:pt x="36566" y="167"/>
                  </a:cubicBezTo>
                  <a:cubicBezTo>
                    <a:pt x="107520" y="2570"/>
                    <a:pt x="69577" y="10285"/>
                    <a:pt x="900" y="52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74D776D3-73CC-2903-F7C5-0862CF501E73}"/>
                </a:ext>
              </a:extLst>
            </p:cNvPr>
            <p:cNvSpPr/>
            <p:nvPr/>
          </p:nvSpPr>
          <p:spPr>
            <a:xfrm>
              <a:off x="10164475" y="6379983"/>
              <a:ext cx="53873" cy="4524"/>
            </a:xfrm>
            <a:custGeom>
              <a:avLst/>
              <a:gdLst>
                <a:gd name="connsiteX0" fmla="*/ 9463 w 53873"/>
                <a:gd name="connsiteY0" fmla="*/ 4389 h 4524"/>
                <a:gd name="connsiteX1" fmla="*/ 483 w 53873"/>
                <a:gd name="connsiteY1" fmla="*/ 89 h 4524"/>
                <a:gd name="connsiteX2" fmla="*/ 53730 w 53873"/>
                <a:gd name="connsiteY2" fmla="*/ 722 h 4524"/>
                <a:gd name="connsiteX3" fmla="*/ 9337 w 53873"/>
                <a:gd name="connsiteY3" fmla="*/ 4516 h 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73" h="4524">
                  <a:moveTo>
                    <a:pt x="9463" y="4389"/>
                  </a:moveTo>
                  <a:cubicBezTo>
                    <a:pt x="-908" y="3631"/>
                    <a:pt x="-529" y="1860"/>
                    <a:pt x="483" y="89"/>
                  </a:cubicBezTo>
                  <a:cubicBezTo>
                    <a:pt x="22364" y="-37"/>
                    <a:pt x="42979" y="-164"/>
                    <a:pt x="53730" y="722"/>
                  </a:cubicBezTo>
                  <a:cubicBezTo>
                    <a:pt x="55501" y="3378"/>
                    <a:pt x="40830" y="4643"/>
                    <a:pt x="9337" y="45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00C46EA4-8673-8A9F-0557-0903BE45D74C}"/>
                </a:ext>
              </a:extLst>
            </p:cNvPr>
            <p:cNvSpPr/>
            <p:nvPr/>
          </p:nvSpPr>
          <p:spPr>
            <a:xfrm>
              <a:off x="9749607" y="647202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0A97767C-4A8D-C8C4-F83D-63A22D458F65}"/>
                </a:ext>
              </a:extLst>
            </p:cNvPr>
            <p:cNvSpPr/>
            <p:nvPr/>
          </p:nvSpPr>
          <p:spPr>
            <a:xfrm>
              <a:off x="9771487" y="649289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88DCE448-4C11-4D77-659B-C7BBF1241BDC}"/>
                </a:ext>
              </a:extLst>
            </p:cNvPr>
            <p:cNvSpPr/>
            <p:nvPr/>
          </p:nvSpPr>
          <p:spPr>
            <a:xfrm>
              <a:off x="10200751" y="64111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CBC97CC6-B5BF-99E3-EC6A-6761000281EA}"/>
                </a:ext>
              </a:extLst>
            </p:cNvPr>
            <p:cNvSpPr/>
            <p:nvPr/>
          </p:nvSpPr>
          <p:spPr>
            <a:xfrm>
              <a:off x="10200547" y="6389436"/>
              <a:ext cx="44345" cy="2181"/>
            </a:xfrm>
            <a:custGeom>
              <a:avLst/>
              <a:gdLst>
                <a:gd name="connsiteX0" fmla="*/ 78 w 44345"/>
                <a:gd name="connsiteY0" fmla="*/ 2145 h 2181"/>
                <a:gd name="connsiteX1" fmla="*/ 44345 w 44345"/>
                <a:gd name="connsiteY1" fmla="*/ 501 h 2181"/>
                <a:gd name="connsiteX2" fmla="*/ 78 w 44345"/>
                <a:gd name="connsiteY2" fmla="*/ 2145 h 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45" h="2181">
                  <a:moveTo>
                    <a:pt x="78" y="2145"/>
                  </a:moveTo>
                  <a:cubicBezTo>
                    <a:pt x="-1820" y="-4"/>
                    <a:pt x="31444" y="-510"/>
                    <a:pt x="44345" y="501"/>
                  </a:cubicBezTo>
                  <a:cubicBezTo>
                    <a:pt x="42954" y="2145"/>
                    <a:pt x="21832" y="2272"/>
                    <a:pt x="78" y="21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CDDA198-1E70-1411-D3B8-C4DF5766B987}"/>
                </a:ext>
              </a:extLst>
            </p:cNvPr>
            <p:cNvSpPr/>
            <p:nvPr/>
          </p:nvSpPr>
          <p:spPr>
            <a:xfrm>
              <a:off x="9780347" y="6470544"/>
              <a:ext cx="55475" cy="2868"/>
            </a:xfrm>
            <a:custGeom>
              <a:avLst/>
              <a:gdLst>
                <a:gd name="connsiteX0" fmla="*/ 373 w 55475"/>
                <a:gd name="connsiteY0" fmla="*/ 1351 h 2868"/>
                <a:gd name="connsiteX1" fmla="*/ 53746 w 55475"/>
                <a:gd name="connsiteY1" fmla="*/ 2869 h 2868"/>
                <a:gd name="connsiteX2" fmla="*/ 373 w 55475"/>
                <a:gd name="connsiteY2" fmla="*/ 1351 h 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475" h="2868">
                  <a:moveTo>
                    <a:pt x="373" y="1351"/>
                  </a:moveTo>
                  <a:cubicBezTo>
                    <a:pt x="-5825" y="-1432"/>
                    <a:pt x="67532" y="592"/>
                    <a:pt x="53746" y="2869"/>
                  </a:cubicBezTo>
                  <a:cubicBezTo>
                    <a:pt x="38189" y="2236"/>
                    <a:pt x="1511" y="2869"/>
                    <a:pt x="373" y="13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AEE623B1-0D44-367E-3E61-9CB5044C15FA}"/>
                </a:ext>
              </a:extLst>
            </p:cNvPr>
            <p:cNvSpPr/>
            <p:nvPr/>
          </p:nvSpPr>
          <p:spPr>
            <a:xfrm>
              <a:off x="9566900" y="6456838"/>
              <a:ext cx="39428" cy="2029"/>
            </a:xfrm>
            <a:custGeom>
              <a:avLst/>
              <a:gdLst>
                <a:gd name="connsiteX0" fmla="*/ 10824 w 39428"/>
                <a:gd name="connsiteY0" fmla="*/ 1397 h 2029"/>
                <a:gd name="connsiteX1" fmla="*/ 37510 w 39428"/>
                <a:gd name="connsiteY1" fmla="*/ 2029 h 2029"/>
                <a:gd name="connsiteX2" fmla="*/ 10824 w 39428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2029">
                  <a:moveTo>
                    <a:pt x="10824" y="1397"/>
                  </a:moveTo>
                  <a:cubicBezTo>
                    <a:pt x="-28384" y="-501"/>
                    <a:pt x="52688" y="-627"/>
                    <a:pt x="37510" y="2029"/>
                  </a:cubicBezTo>
                  <a:cubicBezTo>
                    <a:pt x="22333" y="1902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62FA48B7-C76A-7906-887C-D0C9BCD84E1D}"/>
                </a:ext>
              </a:extLst>
            </p:cNvPr>
            <p:cNvSpPr/>
            <p:nvPr/>
          </p:nvSpPr>
          <p:spPr>
            <a:xfrm>
              <a:off x="9788676" y="6479454"/>
              <a:ext cx="36437" cy="3191"/>
            </a:xfrm>
            <a:custGeom>
              <a:avLst/>
              <a:gdLst>
                <a:gd name="connsiteX0" fmla="*/ 771 w 36437"/>
                <a:gd name="connsiteY0" fmla="*/ 2685 h 3191"/>
                <a:gd name="connsiteX1" fmla="*/ 36438 w 36437"/>
                <a:gd name="connsiteY1" fmla="*/ 283 h 3191"/>
                <a:gd name="connsiteX2" fmla="*/ 36438 w 36437"/>
                <a:gd name="connsiteY2" fmla="*/ 3192 h 3191"/>
                <a:gd name="connsiteX3" fmla="*/ 771 w 36437"/>
                <a:gd name="connsiteY3" fmla="*/ 2685 h 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37" h="3191">
                  <a:moveTo>
                    <a:pt x="771" y="2685"/>
                  </a:moveTo>
                  <a:cubicBezTo>
                    <a:pt x="-3276" y="283"/>
                    <a:pt x="8612" y="-477"/>
                    <a:pt x="36438" y="283"/>
                  </a:cubicBezTo>
                  <a:lnTo>
                    <a:pt x="36438" y="3192"/>
                  </a:lnTo>
                  <a:cubicBezTo>
                    <a:pt x="36438" y="3192"/>
                    <a:pt x="771" y="2685"/>
                    <a:pt x="771" y="26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25DDDD17-AB84-A92D-8677-FFD56293C2F6}"/>
                </a:ext>
              </a:extLst>
            </p:cNvPr>
            <p:cNvSpPr/>
            <p:nvPr/>
          </p:nvSpPr>
          <p:spPr>
            <a:xfrm>
              <a:off x="9938311" y="645608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BBBA6E68-029A-272B-6B47-6ABB69549626}"/>
                </a:ext>
              </a:extLst>
            </p:cNvPr>
            <p:cNvSpPr/>
            <p:nvPr/>
          </p:nvSpPr>
          <p:spPr>
            <a:xfrm>
              <a:off x="9722034" y="645545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768E93-E926-EA68-1984-025AAC8008DC}"/>
                </a:ext>
              </a:extLst>
            </p:cNvPr>
            <p:cNvSpPr/>
            <p:nvPr/>
          </p:nvSpPr>
          <p:spPr>
            <a:xfrm>
              <a:off x="9446411" y="6432321"/>
              <a:ext cx="35822" cy="3275"/>
            </a:xfrm>
            <a:custGeom>
              <a:avLst/>
              <a:gdLst>
                <a:gd name="connsiteX0" fmla="*/ 35823 w 35822"/>
                <a:gd name="connsiteY0" fmla="*/ 3275 h 3275"/>
                <a:gd name="connsiteX1" fmla="*/ 282 w 35822"/>
                <a:gd name="connsiteY1" fmla="*/ 239 h 3275"/>
                <a:gd name="connsiteX2" fmla="*/ 35823 w 35822"/>
                <a:gd name="connsiteY2" fmla="*/ 239 h 3275"/>
                <a:gd name="connsiteX3" fmla="*/ 35823 w 35822"/>
                <a:gd name="connsiteY3" fmla="*/ 3149 h 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3275">
                  <a:moveTo>
                    <a:pt x="35823" y="3275"/>
                  </a:moveTo>
                  <a:cubicBezTo>
                    <a:pt x="12424" y="2896"/>
                    <a:pt x="-2247" y="2137"/>
                    <a:pt x="282" y="239"/>
                  </a:cubicBezTo>
                  <a:cubicBezTo>
                    <a:pt x="8124" y="-140"/>
                    <a:pt x="20265" y="-13"/>
                    <a:pt x="35823" y="239"/>
                  </a:cubicBezTo>
                  <a:lnTo>
                    <a:pt x="35823" y="314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9F9566DF-4724-E2DF-8175-DDBDDD9E8A11}"/>
                </a:ext>
              </a:extLst>
            </p:cNvPr>
            <p:cNvSpPr/>
            <p:nvPr/>
          </p:nvSpPr>
          <p:spPr>
            <a:xfrm>
              <a:off x="10252054" y="6370688"/>
              <a:ext cx="19398" cy="2531"/>
            </a:xfrm>
            <a:custGeom>
              <a:avLst/>
              <a:gdLst>
                <a:gd name="connsiteX0" fmla="*/ 19398 w 19398"/>
                <a:gd name="connsiteY0" fmla="*/ 2302 h 2531"/>
                <a:gd name="connsiteX1" fmla="*/ 19398 w 19398"/>
                <a:gd name="connsiteY1" fmla="*/ 152 h 2531"/>
                <a:gd name="connsiteX2" fmla="*/ 19398 w 19398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31">
                  <a:moveTo>
                    <a:pt x="19398" y="2302"/>
                  </a:moveTo>
                  <a:cubicBezTo>
                    <a:pt x="-6403" y="3567"/>
                    <a:pt x="-6529" y="-860"/>
                    <a:pt x="19398" y="152"/>
                  </a:cubicBezTo>
                  <a:lnTo>
                    <a:pt x="19398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751B7FD6-4321-5C97-D436-0F9ED8EED4EB}"/>
                </a:ext>
              </a:extLst>
            </p:cNvPr>
            <p:cNvSpPr/>
            <p:nvPr/>
          </p:nvSpPr>
          <p:spPr>
            <a:xfrm>
              <a:off x="9833840" y="6496240"/>
              <a:ext cx="27302" cy="1332"/>
            </a:xfrm>
            <a:custGeom>
              <a:avLst/>
              <a:gdLst>
                <a:gd name="connsiteX0" fmla="*/ 0 w 27302"/>
                <a:gd name="connsiteY0" fmla="*/ 1203 h 1332"/>
                <a:gd name="connsiteX1" fmla="*/ 26687 w 27302"/>
                <a:gd name="connsiteY1" fmla="*/ 65 h 1332"/>
                <a:gd name="connsiteX2" fmla="*/ 0 w 27302"/>
                <a:gd name="connsiteY2" fmla="*/ 1203 h 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332">
                  <a:moveTo>
                    <a:pt x="0" y="1203"/>
                  </a:moveTo>
                  <a:cubicBezTo>
                    <a:pt x="3668" y="318"/>
                    <a:pt x="11509" y="-188"/>
                    <a:pt x="26687" y="65"/>
                  </a:cubicBezTo>
                  <a:cubicBezTo>
                    <a:pt x="30734" y="1709"/>
                    <a:pt x="14039" y="1330"/>
                    <a:pt x="0" y="12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2C9DFB21-0860-0482-026F-BA2A05075100}"/>
                </a:ext>
              </a:extLst>
            </p:cNvPr>
            <p:cNvSpPr/>
            <p:nvPr/>
          </p:nvSpPr>
          <p:spPr>
            <a:xfrm>
              <a:off x="10280559" y="6405701"/>
              <a:ext cx="26686" cy="2195"/>
            </a:xfrm>
            <a:custGeom>
              <a:avLst/>
              <a:gdLst>
                <a:gd name="connsiteX0" fmla="*/ 0 w 26686"/>
                <a:gd name="connsiteY0" fmla="*/ 45 h 2195"/>
                <a:gd name="connsiteX1" fmla="*/ 26687 w 26686"/>
                <a:gd name="connsiteY1" fmla="*/ 678 h 2195"/>
                <a:gd name="connsiteX2" fmla="*/ 8980 w 26686"/>
                <a:gd name="connsiteY2" fmla="*/ 2196 h 2195"/>
                <a:gd name="connsiteX3" fmla="*/ 127 w 26686"/>
                <a:gd name="connsiteY3" fmla="*/ 45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86" h="2195">
                  <a:moveTo>
                    <a:pt x="0" y="45"/>
                  </a:moveTo>
                  <a:cubicBezTo>
                    <a:pt x="14419" y="-207"/>
                    <a:pt x="15177" y="678"/>
                    <a:pt x="26687" y="678"/>
                  </a:cubicBezTo>
                  <a:cubicBezTo>
                    <a:pt x="24537" y="1437"/>
                    <a:pt x="8980" y="1310"/>
                    <a:pt x="8980" y="2196"/>
                  </a:cubicBezTo>
                  <a:cubicBezTo>
                    <a:pt x="-1391" y="2196"/>
                    <a:pt x="1518" y="931"/>
                    <a:pt x="127" y="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2F830B23-EA13-3F79-290E-F533B5BAB393}"/>
                </a:ext>
              </a:extLst>
            </p:cNvPr>
            <p:cNvSpPr/>
            <p:nvPr/>
          </p:nvSpPr>
          <p:spPr>
            <a:xfrm>
              <a:off x="9851927" y="6473286"/>
              <a:ext cx="35540" cy="2276"/>
            </a:xfrm>
            <a:custGeom>
              <a:avLst/>
              <a:gdLst>
                <a:gd name="connsiteX0" fmla="*/ 35540 w 35540"/>
                <a:gd name="connsiteY0" fmla="*/ 2277 h 2276"/>
                <a:gd name="connsiteX1" fmla="*/ 0 w 35540"/>
                <a:gd name="connsiteY1" fmla="*/ 1138 h 2276"/>
                <a:gd name="connsiteX2" fmla="*/ 26687 w 35540"/>
                <a:gd name="connsiteY2" fmla="*/ 0 h 2276"/>
                <a:gd name="connsiteX3" fmla="*/ 35540 w 35540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276">
                  <a:moveTo>
                    <a:pt x="35540" y="2277"/>
                  </a:moveTo>
                  <a:cubicBezTo>
                    <a:pt x="27445" y="1644"/>
                    <a:pt x="15556" y="1264"/>
                    <a:pt x="0" y="1138"/>
                  </a:cubicBezTo>
                  <a:cubicBezTo>
                    <a:pt x="1897" y="127"/>
                    <a:pt x="26308" y="1138"/>
                    <a:pt x="26687" y="0"/>
                  </a:cubicBezTo>
                  <a:cubicBezTo>
                    <a:pt x="37058" y="252"/>
                    <a:pt x="34149" y="1391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63176884-C8B5-140C-7CE9-1389B7F92BAC}"/>
                </a:ext>
              </a:extLst>
            </p:cNvPr>
            <p:cNvSpPr/>
            <p:nvPr/>
          </p:nvSpPr>
          <p:spPr>
            <a:xfrm>
              <a:off x="9860240" y="6479483"/>
              <a:ext cx="33109" cy="3288"/>
            </a:xfrm>
            <a:custGeom>
              <a:avLst/>
              <a:gdLst>
                <a:gd name="connsiteX0" fmla="*/ 27226 w 33109"/>
                <a:gd name="connsiteY0" fmla="*/ 3289 h 3288"/>
                <a:gd name="connsiteX1" fmla="*/ 540 w 33109"/>
                <a:gd name="connsiteY1" fmla="*/ 0 h 3288"/>
                <a:gd name="connsiteX2" fmla="*/ 27226 w 33109"/>
                <a:gd name="connsiteY2" fmla="*/ 3289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109" h="3288">
                  <a:moveTo>
                    <a:pt x="27226" y="3289"/>
                  </a:moveTo>
                  <a:cubicBezTo>
                    <a:pt x="3955" y="3289"/>
                    <a:pt x="-1990" y="1897"/>
                    <a:pt x="540" y="0"/>
                  </a:cubicBezTo>
                  <a:cubicBezTo>
                    <a:pt x="24191" y="379"/>
                    <a:pt x="43163" y="2150"/>
                    <a:pt x="27226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61685D4A-6F43-A360-AF3D-551A5467B1CF}"/>
                </a:ext>
              </a:extLst>
            </p:cNvPr>
            <p:cNvSpPr/>
            <p:nvPr/>
          </p:nvSpPr>
          <p:spPr>
            <a:xfrm>
              <a:off x="10289159" y="6367674"/>
              <a:ext cx="53247" cy="4773"/>
            </a:xfrm>
            <a:custGeom>
              <a:avLst/>
              <a:gdLst>
                <a:gd name="connsiteX0" fmla="*/ 0 w 53247"/>
                <a:gd name="connsiteY0" fmla="*/ 3798 h 4773"/>
                <a:gd name="connsiteX1" fmla="*/ 0 w 53247"/>
                <a:gd name="connsiteY1" fmla="*/ 889 h 4773"/>
                <a:gd name="connsiteX2" fmla="*/ 17707 w 53247"/>
                <a:gd name="connsiteY2" fmla="*/ 4 h 4773"/>
                <a:gd name="connsiteX3" fmla="*/ 53247 w 53247"/>
                <a:gd name="connsiteY3" fmla="*/ 4051 h 4773"/>
                <a:gd name="connsiteX4" fmla="*/ 0 w 53247"/>
                <a:gd name="connsiteY4" fmla="*/ 3671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4773">
                  <a:moveTo>
                    <a:pt x="0" y="3798"/>
                  </a:moveTo>
                  <a:lnTo>
                    <a:pt x="0" y="889"/>
                  </a:lnTo>
                  <a:cubicBezTo>
                    <a:pt x="10371" y="889"/>
                    <a:pt x="15810" y="636"/>
                    <a:pt x="17707" y="4"/>
                  </a:cubicBezTo>
                  <a:cubicBezTo>
                    <a:pt x="45785" y="-123"/>
                    <a:pt x="37311" y="3039"/>
                    <a:pt x="53247" y="4051"/>
                  </a:cubicBezTo>
                  <a:cubicBezTo>
                    <a:pt x="45911" y="5822"/>
                    <a:pt x="14039" y="3798"/>
                    <a:pt x="0" y="36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0084838-63B4-5F96-551E-E67C737DA34A}"/>
                </a:ext>
              </a:extLst>
            </p:cNvPr>
            <p:cNvSpPr/>
            <p:nvPr/>
          </p:nvSpPr>
          <p:spPr>
            <a:xfrm>
              <a:off x="9842441" y="645216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E9E5C4FB-C9C5-91A0-10F8-66576AB7961D}"/>
                </a:ext>
              </a:extLst>
            </p:cNvPr>
            <p:cNvSpPr/>
            <p:nvPr/>
          </p:nvSpPr>
          <p:spPr>
            <a:xfrm>
              <a:off x="9869454" y="6489830"/>
              <a:ext cx="25907" cy="2427"/>
            </a:xfrm>
            <a:custGeom>
              <a:avLst/>
              <a:gdLst>
                <a:gd name="connsiteX0" fmla="*/ 17886 w 25907"/>
                <a:gd name="connsiteY0" fmla="*/ 2428 h 2427"/>
                <a:gd name="connsiteX1" fmla="*/ 53 w 25907"/>
                <a:gd name="connsiteY1" fmla="*/ 25 h 2427"/>
                <a:gd name="connsiteX2" fmla="*/ 17886 w 25907"/>
                <a:gd name="connsiteY2" fmla="*/ 2428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07" h="2427">
                  <a:moveTo>
                    <a:pt x="17886" y="2428"/>
                  </a:moveTo>
                  <a:cubicBezTo>
                    <a:pt x="6756" y="2048"/>
                    <a:pt x="-706" y="1289"/>
                    <a:pt x="53" y="25"/>
                  </a:cubicBezTo>
                  <a:cubicBezTo>
                    <a:pt x="30914" y="-229"/>
                    <a:pt x="30407" y="1542"/>
                    <a:pt x="17886" y="24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8E353181-D13D-1C0D-ACFB-2BBFF6FBF032}"/>
                </a:ext>
              </a:extLst>
            </p:cNvPr>
            <p:cNvSpPr/>
            <p:nvPr/>
          </p:nvSpPr>
          <p:spPr>
            <a:xfrm>
              <a:off x="9877855" y="645760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3FD9234-C517-3FE2-FACE-F5DDAD7F82F3}"/>
                </a:ext>
              </a:extLst>
            </p:cNvPr>
            <p:cNvSpPr/>
            <p:nvPr/>
          </p:nvSpPr>
          <p:spPr>
            <a:xfrm>
              <a:off x="9530569" y="6418901"/>
              <a:ext cx="55569" cy="6197"/>
            </a:xfrm>
            <a:custGeom>
              <a:avLst/>
              <a:gdLst>
                <a:gd name="connsiteX0" fmla="*/ 5291 w 55569"/>
                <a:gd name="connsiteY0" fmla="*/ 5565 h 6197"/>
                <a:gd name="connsiteX1" fmla="*/ 49811 w 55569"/>
                <a:gd name="connsiteY1" fmla="*/ 0 h 6197"/>
                <a:gd name="connsiteX2" fmla="*/ 31977 w 55569"/>
                <a:gd name="connsiteY2" fmla="*/ 6197 h 6197"/>
                <a:gd name="connsiteX3" fmla="*/ 5291 w 55569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569" h="6197">
                  <a:moveTo>
                    <a:pt x="5291" y="5565"/>
                  </a:moveTo>
                  <a:cubicBezTo>
                    <a:pt x="-16084" y="2783"/>
                    <a:pt x="33116" y="1265"/>
                    <a:pt x="49811" y="0"/>
                  </a:cubicBezTo>
                  <a:cubicBezTo>
                    <a:pt x="70553" y="2024"/>
                    <a:pt x="28310" y="3541"/>
                    <a:pt x="31977" y="6197"/>
                  </a:cubicBezTo>
                  <a:cubicBezTo>
                    <a:pt x="16800" y="6071"/>
                    <a:pt x="8958" y="4427"/>
                    <a:pt x="5291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B77E1FE8-80AE-2DF7-2E49-00156F9F8897}"/>
                </a:ext>
              </a:extLst>
            </p:cNvPr>
            <p:cNvSpPr/>
            <p:nvPr/>
          </p:nvSpPr>
          <p:spPr>
            <a:xfrm>
              <a:off x="10316099" y="6407518"/>
              <a:ext cx="27295" cy="1644"/>
            </a:xfrm>
            <a:custGeom>
              <a:avLst/>
              <a:gdLst>
                <a:gd name="connsiteX0" fmla="*/ 0 w 27295"/>
                <a:gd name="connsiteY0" fmla="*/ 1644 h 1644"/>
                <a:gd name="connsiteX1" fmla="*/ 26687 w 27295"/>
                <a:gd name="connsiteY1" fmla="*/ 0 h 1644"/>
                <a:gd name="connsiteX2" fmla="*/ 0 w 27295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5" h="1644">
                  <a:moveTo>
                    <a:pt x="0" y="1644"/>
                  </a:moveTo>
                  <a:cubicBezTo>
                    <a:pt x="3668" y="759"/>
                    <a:pt x="11509" y="126"/>
                    <a:pt x="26687" y="0"/>
                  </a:cubicBezTo>
                  <a:cubicBezTo>
                    <a:pt x="30734" y="1518"/>
                    <a:pt x="13786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F55DF410-3085-E86B-C036-C921BCC15FC0}"/>
                </a:ext>
              </a:extLst>
            </p:cNvPr>
            <p:cNvSpPr/>
            <p:nvPr/>
          </p:nvSpPr>
          <p:spPr>
            <a:xfrm>
              <a:off x="9905099" y="6464195"/>
              <a:ext cx="45692" cy="2212"/>
            </a:xfrm>
            <a:custGeom>
              <a:avLst/>
              <a:gdLst>
                <a:gd name="connsiteX0" fmla="*/ 328 w 45692"/>
                <a:gd name="connsiteY0" fmla="*/ 1375 h 2212"/>
                <a:gd name="connsiteX1" fmla="*/ 44848 w 45692"/>
                <a:gd name="connsiteY1" fmla="*/ 1755 h 2212"/>
                <a:gd name="connsiteX2" fmla="*/ 328 w 45692"/>
                <a:gd name="connsiteY2" fmla="*/ 1375 h 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692" h="2212">
                  <a:moveTo>
                    <a:pt x="328" y="1375"/>
                  </a:moveTo>
                  <a:cubicBezTo>
                    <a:pt x="-4857" y="-268"/>
                    <a:pt x="53322" y="-774"/>
                    <a:pt x="44848" y="1755"/>
                  </a:cubicBezTo>
                  <a:cubicBezTo>
                    <a:pt x="27774" y="3020"/>
                    <a:pt x="28533" y="1250"/>
                    <a:pt x="328" y="13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715A7B2B-51BD-99C4-6C9E-1525B4EEDA09}"/>
                </a:ext>
              </a:extLst>
            </p:cNvPr>
            <p:cNvSpPr/>
            <p:nvPr/>
          </p:nvSpPr>
          <p:spPr>
            <a:xfrm>
              <a:off x="9927434" y="649415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355DC0CA-D80C-A1DD-FDEA-0F302949FB0C}"/>
                </a:ext>
              </a:extLst>
            </p:cNvPr>
            <p:cNvSpPr/>
            <p:nvPr/>
          </p:nvSpPr>
          <p:spPr>
            <a:xfrm>
              <a:off x="9693071" y="6467529"/>
              <a:ext cx="27291" cy="1250"/>
            </a:xfrm>
            <a:custGeom>
              <a:avLst/>
              <a:gdLst>
                <a:gd name="connsiteX0" fmla="*/ 0 w 27291"/>
                <a:gd name="connsiteY0" fmla="*/ 1078 h 1250"/>
                <a:gd name="connsiteX1" fmla="*/ 26687 w 27291"/>
                <a:gd name="connsiteY1" fmla="*/ 66 h 1250"/>
                <a:gd name="connsiteX2" fmla="*/ 0 w 27291"/>
                <a:gd name="connsiteY2" fmla="*/ 1078 h 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250">
                  <a:moveTo>
                    <a:pt x="0" y="1078"/>
                  </a:moveTo>
                  <a:cubicBezTo>
                    <a:pt x="3668" y="319"/>
                    <a:pt x="11510" y="-187"/>
                    <a:pt x="26687" y="66"/>
                  </a:cubicBezTo>
                  <a:cubicBezTo>
                    <a:pt x="30734" y="1710"/>
                    <a:pt x="13660" y="1204"/>
                    <a:pt x="0" y="107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3655DC54-82D6-9343-CD67-FF2EB3091913}"/>
                </a:ext>
              </a:extLst>
            </p:cNvPr>
            <p:cNvSpPr/>
            <p:nvPr/>
          </p:nvSpPr>
          <p:spPr>
            <a:xfrm>
              <a:off x="9923134" y="6471768"/>
              <a:ext cx="35540" cy="2276"/>
            </a:xfrm>
            <a:custGeom>
              <a:avLst/>
              <a:gdLst>
                <a:gd name="connsiteX0" fmla="*/ 35540 w 35540"/>
                <a:gd name="connsiteY0" fmla="*/ 2277 h 2276"/>
                <a:gd name="connsiteX1" fmla="*/ 0 w 35540"/>
                <a:gd name="connsiteY1" fmla="*/ 1264 h 2276"/>
                <a:gd name="connsiteX2" fmla="*/ 26687 w 35540"/>
                <a:gd name="connsiteY2" fmla="*/ 0 h 2276"/>
                <a:gd name="connsiteX3" fmla="*/ 35540 w 35540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276">
                  <a:moveTo>
                    <a:pt x="35540" y="2277"/>
                  </a:moveTo>
                  <a:cubicBezTo>
                    <a:pt x="19604" y="2277"/>
                    <a:pt x="16695" y="1264"/>
                    <a:pt x="0" y="1264"/>
                  </a:cubicBezTo>
                  <a:cubicBezTo>
                    <a:pt x="1771" y="252"/>
                    <a:pt x="26308" y="1264"/>
                    <a:pt x="26687" y="0"/>
                  </a:cubicBezTo>
                  <a:cubicBezTo>
                    <a:pt x="37184" y="252"/>
                    <a:pt x="34149" y="1391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8F703B28-7C75-97DC-658C-F12811C90B6B}"/>
                </a:ext>
              </a:extLst>
            </p:cNvPr>
            <p:cNvSpPr/>
            <p:nvPr/>
          </p:nvSpPr>
          <p:spPr>
            <a:xfrm>
              <a:off x="9677973" y="6442942"/>
              <a:ext cx="19398" cy="2581"/>
            </a:xfrm>
            <a:custGeom>
              <a:avLst/>
              <a:gdLst>
                <a:gd name="connsiteX0" fmla="*/ 19399 w 19398"/>
                <a:gd name="connsiteY0" fmla="*/ 2519 h 2581"/>
                <a:gd name="connsiteX1" fmla="*/ 19399 w 19398"/>
                <a:gd name="connsiteY1" fmla="*/ 369 h 2581"/>
                <a:gd name="connsiteX2" fmla="*/ 19399 w 19398"/>
                <a:gd name="connsiteY2" fmla="*/ 2519 h 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81">
                  <a:moveTo>
                    <a:pt x="19399" y="2519"/>
                  </a:moveTo>
                  <a:cubicBezTo>
                    <a:pt x="-6530" y="3151"/>
                    <a:pt x="-6403" y="-1276"/>
                    <a:pt x="19399" y="369"/>
                  </a:cubicBezTo>
                  <a:lnTo>
                    <a:pt x="19399" y="251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278DF4A2-7DF7-C9AE-8A26-60EC2B3E2F00}"/>
                </a:ext>
              </a:extLst>
            </p:cNvPr>
            <p:cNvSpPr/>
            <p:nvPr/>
          </p:nvSpPr>
          <p:spPr>
            <a:xfrm>
              <a:off x="9910622" y="6460259"/>
              <a:ext cx="29635" cy="1825"/>
            </a:xfrm>
            <a:custGeom>
              <a:avLst/>
              <a:gdLst>
                <a:gd name="connsiteX0" fmla="*/ 29460 w 29635"/>
                <a:gd name="connsiteY0" fmla="*/ 1012 h 1825"/>
                <a:gd name="connsiteX1" fmla="*/ 2772 w 29635"/>
                <a:gd name="connsiteY1" fmla="*/ 0 h 1825"/>
                <a:gd name="connsiteX2" fmla="*/ 20479 w 29635"/>
                <a:gd name="connsiteY2" fmla="*/ 0 h 1825"/>
                <a:gd name="connsiteX3" fmla="*/ 29333 w 29635"/>
                <a:gd name="connsiteY3" fmla="*/ 1012 h 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35" h="1825">
                  <a:moveTo>
                    <a:pt x="29460" y="1012"/>
                  </a:moveTo>
                  <a:cubicBezTo>
                    <a:pt x="32747" y="2530"/>
                    <a:pt x="-11267" y="1771"/>
                    <a:pt x="2772" y="0"/>
                  </a:cubicBezTo>
                  <a:lnTo>
                    <a:pt x="20479" y="0"/>
                  </a:lnTo>
                  <a:cubicBezTo>
                    <a:pt x="18709" y="759"/>
                    <a:pt x="23895" y="885"/>
                    <a:pt x="29333" y="10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6384698-1F90-EE74-7B53-3D5EE8948604}"/>
                </a:ext>
              </a:extLst>
            </p:cNvPr>
            <p:cNvSpPr/>
            <p:nvPr/>
          </p:nvSpPr>
          <p:spPr>
            <a:xfrm>
              <a:off x="9728943" y="6437519"/>
              <a:ext cx="53862" cy="2883"/>
            </a:xfrm>
            <a:custGeom>
              <a:avLst/>
              <a:gdLst>
                <a:gd name="connsiteX0" fmla="*/ 300 w 53862"/>
                <a:gd name="connsiteY0" fmla="*/ 1239 h 2883"/>
                <a:gd name="connsiteX1" fmla="*/ 53548 w 53862"/>
                <a:gd name="connsiteY1" fmla="*/ 2883 h 2883"/>
                <a:gd name="connsiteX2" fmla="*/ 300 w 53862"/>
                <a:gd name="connsiteY2" fmla="*/ 1239 h 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62" h="2883">
                  <a:moveTo>
                    <a:pt x="300" y="1239"/>
                  </a:moveTo>
                  <a:cubicBezTo>
                    <a:pt x="-4885" y="-1670"/>
                    <a:pt x="58859" y="1239"/>
                    <a:pt x="53548" y="2883"/>
                  </a:cubicBezTo>
                  <a:cubicBezTo>
                    <a:pt x="37991" y="2251"/>
                    <a:pt x="1312" y="2883"/>
                    <a:pt x="300" y="12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D1DF41FC-4EF0-FC27-0CE8-3504ED010D98}"/>
                </a:ext>
              </a:extLst>
            </p:cNvPr>
            <p:cNvSpPr/>
            <p:nvPr/>
          </p:nvSpPr>
          <p:spPr>
            <a:xfrm>
              <a:off x="10367236" y="6387974"/>
              <a:ext cx="39318" cy="1709"/>
            </a:xfrm>
            <a:custGeom>
              <a:avLst/>
              <a:gdLst>
                <a:gd name="connsiteX0" fmla="*/ 10837 w 39318"/>
                <a:gd name="connsiteY0" fmla="*/ 1710 h 1709"/>
                <a:gd name="connsiteX1" fmla="*/ 37397 w 39318"/>
                <a:gd name="connsiteY1" fmla="*/ 1457 h 1709"/>
                <a:gd name="connsiteX2" fmla="*/ 10837 w 39318"/>
                <a:gd name="connsiteY2" fmla="*/ 1710 h 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8" h="1709">
                  <a:moveTo>
                    <a:pt x="10837" y="1710"/>
                  </a:moveTo>
                  <a:cubicBezTo>
                    <a:pt x="-28371" y="951"/>
                    <a:pt x="52575" y="-1579"/>
                    <a:pt x="37397" y="1457"/>
                  </a:cubicBezTo>
                  <a:cubicBezTo>
                    <a:pt x="22220" y="1710"/>
                    <a:pt x="14505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C069E120-F03B-509F-EFDE-D4B3334B456D}"/>
                </a:ext>
              </a:extLst>
            </p:cNvPr>
            <p:cNvSpPr/>
            <p:nvPr/>
          </p:nvSpPr>
          <p:spPr>
            <a:xfrm>
              <a:off x="10367109" y="6382915"/>
              <a:ext cx="39318" cy="1710"/>
            </a:xfrm>
            <a:custGeom>
              <a:avLst/>
              <a:gdLst>
                <a:gd name="connsiteX0" fmla="*/ 10837 w 39318"/>
                <a:gd name="connsiteY0" fmla="*/ 1710 h 1710"/>
                <a:gd name="connsiteX1" fmla="*/ 37397 w 39318"/>
                <a:gd name="connsiteY1" fmla="*/ 1457 h 1710"/>
                <a:gd name="connsiteX2" fmla="*/ 10837 w 39318"/>
                <a:gd name="connsiteY2" fmla="*/ 1710 h 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8" h="1710">
                  <a:moveTo>
                    <a:pt x="10837" y="1710"/>
                  </a:moveTo>
                  <a:cubicBezTo>
                    <a:pt x="-28371" y="951"/>
                    <a:pt x="52575" y="-1578"/>
                    <a:pt x="37397" y="1457"/>
                  </a:cubicBezTo>
                  <a:cubicBezTo>
                    <a:pt x="22220" y="1710"/>
                    <a:pt x="14505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721766AC-EF5B-9B93-08C1-BD884D0D60F0}"/>
                </a:ext>
              </a:extLst>
            </p:cNvPr>
            <p:cNvSpPr/>
            <p:nvPr/>
          </p:nvSpPr>
          <p:spPr>
            <a:xfrm>
              <a:off x="9737379" y="6429045"/>
              <a:ext cx="54217" cy="2474"/>
            </a:xfrm>
            <a:custGeom>
              <a:avLst/>
              <a:gdLst>
                <a:gd name="connsiteX0" fmla="*/ 845 w 54217"/>
                <a:gd name="connsiteY0" fmla="*/ 1871 h 2474"/>
                <a:gd name="connsiteX1" fmla="*/ 54218 w 54217"/>
                <a:gd name="connsiteY1" fmla="*/ 1365 h 2474"/>
                <a:gd name="connsiteX2" fmla="*/ 845 w 54217"/>
                <a:gd name="connsiteY2" fmla="*/ 1871 h 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17" h="2474">
                  <a:moveTo>
                    <a:pt x="845" y="1871"/>
                  </a:moveTo>
                  <a:cubicBezTo>
                    <a:pt x="-6870" y="-1038"/>
                    <a:pt x="40432" y="-26"/>
                    <a:pt x="54218" y="1365"/>
                  </a:cubicBezTo>
                  <a:cubicBezTo>
                    <a:pt x="53080" y="3136"/>
                    <a:pt x="24243" y="2377"/>
                    <a:pt x="845" y="18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3AED90E7-FF1D-DEA7-03BB-AA3B925826FC}"/>
                </a:ext>
              </a:extLst>
            </p:cNvPr>
            <p:cNvSpPr/>
            <p:nvPr/>
          </p:nvSpPr>
          <p:spPr>
            <a:xfrm>
              <a:off x="9738226" y="6422630"/>
              <a:ext cx="62350" cy="3515"/>
            </a:xfrm>
            <a:custGeom>
              <a:avLst/>
              <a:gdLst>
                <a:gd name="connsiteX0" fmla="*/ 124 w 62350"/>
                <a:gd name="connsiteY0" fmla="*/ 1709 h 3515"/>
                <a:gd name="connsiteX1" fmla="*/ 62350 w 62350"/>
                <a:gd name="connsiteY1" fmla="*/ 1329 h 3515"/>
                <a:gd name="connsiteX2" fmla="*/ 124 w 62350"/>
                <a:gd name="connsiteY2" fmla="*/ 1709 h 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50" h="3515">
                  <a:moveTo>
                    <a:pt x="124" y="1709"/>
                  </a:moveTo>
                  <a:cubicBezTo>
                    <a:pt x="-2786" y="-821"/>
                    <a:pt x="46414" y="-188"/>
                    <a:pt x="62350" y="1329"/>
                  </a:cubicBezTo>
                  <a:cubicBezTo>
                    <a:pt x="62350" y="4618"/>
                    <a:pt x="23395" y="3732"/>
                    <a:pt x="124" y="17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65" name="Graphic 3">
            <a:extLst>
              <a:ext uri="{FF2B5EF4-FFF2-40B4-BE49-F238E27FC236}">
                <a16:creationId xmlns:a16="http://schemas.microsoft.com/office/drawing/2014/main" id="{33A35327-28CA-3BAD-39FB-B95670A0FA3F}"/>
              </a:ext>
            </a:extLst>
          </p:cNvPr>
          <p:cNvGrpSpPr/>
          <p:nvPr/>
        </p:nvGrpSpPr>
        <p:grpSpPr>
          <a:xfrm>
            <a:off x="6400800" y="5518217"/>
            <a:ext cx="4931481" cy="969501"/>
            <a:chOff x="10642049" y="6490866"/>
            <a:chExt cx="1279427" cy="151267"/>
          </a:xfrm>
          <a:solidFill>
            <a:srgbClr val="D2C6B3"/>
          </a:solidFill>
        </p:grpSpPr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7D57A13D-7B9B-2753-7E6B-CA8080910B8D}"/>
                </a:ext>
              </a:extLst>
            </p:cNvPr>
            <p:cNvSpPr/>
            <p:nvPr/>
          </p:nvSpPr>
          <p:spPr>
            <a:xfrm>
              <a:off x="10768618" y="6534248"/>
              <a:ext cx="109799" cy="12394"/>
            </a:xfrm>
            <a:custGeom>
              <a:avLst/>
              <a:gdLst>
                <a:gd name="connsiteX0" fmla="*/ 17 w 109799"/>
                <a:gd name="connsiteY0" fmla="*/ 759 h 12394"/>
                <a:gd name="connsiteX1" fmla="*/ 6341 w 109799"/>
                <a:gd name="connsiteY1" fmla="*/ 4553 h 12394"/>
                <a:gd name="connsiteX2" fmla="*/ 11780 w 109799"/>
                <a:gd name="connsiteY2" fmla="*/ 7462 h 12394"/>
                <a:gd name="connsiteX3" fmla="*/ 33407 w 109799"/>
                <a:gd name="connsiteY3" fmla="*/ 6830 h 12394"/>
                <a:gd name="connsiteX4" fmla="*/ 55035 w 109799"/>
                <a:gd name="connsiteY4" fmla="*/ 6197 h 12394"/>
                <a:gd name="connsiteX5" fmla="*/ 62877 w 109799"/>
                <a:gd name="connsiteY5" fmla="*/ 8979 h 12394"/>
                <a:gd name="connsiteX6" fmla="*/ 84757 w 109799"/>
                <a:gd name="connsiteY6" fmla="*/ 12141 h 12394"/>
                <a:gd name="connsiteX7" fmla="*/ 98796 w 109799"/>
                <a:gd name="connsiteY7" fmla="*/ 12395 h 12394"/>
                <a:gd name="connsiteX8" fmla="*/ 77927 w 109799"/>
                <a:gd name="connsiteY8" fmla="*/ 8600 h 12394"/>
                <a:gd name="connsiteX9" fmla="*/ 57185 w 109799"/>
                <a:gd name="connsiteY9" fmla="*/ 4805 h 12394"/>
                <a:gd name="connsiteX10" fmla="*/ 83492 w 109799"/>
                <a:gd name="connsiteY10" fmla="*/ 4047 h 12394"/>
                <a:gd name="connsiteX11" fmla="*/ 109800 w 109799"/>
                <a:gd name="connsiteY11" fmla="*/ 3288 h 12394"/>
                <a:gd name="connsiteX12" fmla="*/ 102591 w 109799"/>
                <a:gd name="connsiteY12" fmla="*/ 1643 h 12394"/>
                <a:gd name="connsiteX13" fmla="*/ 95255 w 109799"/>
                <a:gd name="connsiteY13" fmla="*/ 0 h 12394"/>
                <a:gd name="connsiteX14" fmla="*/ 72489 w 109799"/>
                <a:gd name="connsiteY14" fmla="*/ 1897 h 12394"/>
                <a:gd name="connsiteX15" fmla="*/ 49849 w 109799"/>
                <a:gd name="connsiteY15" fmla="*/ 3794 h 12394"/>
                <a:gd name="connsiteX16" fmla="*/ 24428 w 109799"/>
                <a:gd name="connsiteY16" fmla="*/ 1770 h 12394"/>
                <a:gd name="connsiteX17" fmla="*/ 17 w 109799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4">
                  <a:moveTo>
                    <a:pt x="17" y="759"/>
                  </a:moveTo>
                  <a:cubicBezTo>
                    <a:pt x="17" y="759"/>
                    <a:pt x="3305" y="2909"/>
                    <a:pt x="6341" y="4553"/>
                  </a:cubicBezTo>
                  <a:lnTo>
                    <a:pt x="11780" y="7462"/>
                  </a:lnTo>
                  <a:lnTo>
                    <a:pt x="33407" y="6830"/>
                  </a:lnTo>
                  <a:lnTo>
                    <a:pt x="55035" y="6197"/>
                  </a:lnTo>
                  <a:lnTo>
                    <a:pt x="62877" y="8979"/>
                  </a:lnTo>
                  <a:cubicBezTo>
                    <a:pt x="67176" y="10497"/>
                    <a:pt x="77042" y="11889"/>
                    <a:pt x="84757" y="12141"/>
                  </a:cubicBezTo>
                  <a:lnTo>
                    <a:pt x="98796" y="12395"/>
                  </a:lnTo>
                  <a:lnTo>
                    <a:pt x="77927" y="8600"/>
                  </a:lnTo>
                  <a:lnTo>
                    <a:pt x="57185" y="4805"/>
                  </a:lnTo>
                  <a:lnTo>
                    <a:pt x="83492" y="4047"/>
                  </a:lnTo>
                  <a:lnTo>
                    <a:pt x="109800" y="3288"/>
                  </a:lnTo>
                  <a:lnTo>
                    <a:pt x="102591" y="1643"/>
                  </a:lnTo>
                  <a:lnTo>
                    <a:pt x="95255" y="0"/>
                  </a:lnTo>
                  <a:lnTo>
                    <a:pt x="72489" y="1897"/>
                  </a:lnTo>
                  <a:lnTo>
                    <a:pt x="49849" y="3794"/>
                  </a:lnTo>
                  <a:lnTo>
                    <a:pt x="24428" y="1770"/>
                  </a:lnTo>
                  <a:cubicBezTo>
                    <a:pt x="10388" y="632"/>
                    <a:pt x="-489" y="126"/>
                    <a:pt x="1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7D1028CA-C14D-9FF0-B7D5-8DB54AF70C2B}"/>
                </a:ext>
              </a:extLst>
            </p:cNvPr>
            <p:cNvSpPr/>
            <p:nvPr/>
          </p:nvSpPr>
          <p:spPr>
            <a:xfrm>
              <a:off x="10707293" y="6543481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2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8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371"/>
                    <a:pt x="82210" y="8221"/>
                    <a:pt x="82210" y="7462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8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644"/>
                    <a:pt x="127" y="2530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0DB53B37-77C0-98D9-3248-53ECEF5BCFF3}"/>
                </a:ext>
              </a:extLst>
            </p:cNvPr>
            <p:cNvSpPr/>
            <p:nvPr/>
          </p:nvSpPr>
          <p:spPr>
            <a:xfrm>
              <a:off x="11368517" y="6549805"/>
              <a:ext cx="263199" cy="24283"/>
            </a:xfrm>
            <a:custGeom>
              <a:avLst/>
              <a:gdLst>
                <a:gd name="connsiteX0" fmla="*/ 5565 w 263199"/>
                <a:gd name="connsiteY0" fmla="*/ 11762 h 24283"/>
                <a:gd name="connsiteX1" fmla="*/ 0 w 263199"/>
                <a:gd name="connsiteY1" fmla="*/ 13533 h 24283"/>
                <a:gd name="connsiteX2" fmla="*/ 10245 w 263199"/>
                <a:gd name="connsiteY2" fmla="*/ 16948 h 24283"/>
                <a:gd name="connsiteX3" fmla="*/ 20363 w 263199"/>
                <a:gd name="connsiteY3" fmla="*/ 20489 h 24283"/>
                <a:gd name="connsiteX4" fmla="*/ 14544 w 263199"/>
                <a:gd name="connsiteY4" fmla="*/ 22387 h 24283"/>
                <a:gd name="connsiteX5" fmla="*/ 8727 w 263199"/>
                <a:gd name="connsiteY5" fmla="*/ 24283 h 24283"/>
                <a:gd name="connsiteX6" fmla="*/ 35919 w 263199"/>
                <a:gd name="connsiteY6" fmla="*/ 24283 h 24283"/>
                <a:gd name="connsiteX7" fmla="*/ 63112 w 263199"/>
                <a:gd name="connsiteY7" fmla="*/ 24283 h 24283"/>
                <a:gd name="connsiteX8" fmla="*/ 42243 w 263199"/>
                <a:gd name="connsiteY8" fmla="*/ 21754 h 24283"/>
                <a:gd name="connsiteX9" fmla="*/ 21501 w 263199"/>
                <a:gd name="connsiteY9" fmla="*/ 19225 h 24283"/>
                <a:gd name="connsiteX10" fmla="*/ 28710 w 263199"/>
                <a:gd name="connsiteY10" fmla="*/ 16822 h 24283"/>
                <a:gd name="connsiteX11" fmla="*/ 35793 w 263199"/>
                <a:gd name="connsiteY11" fmla="*/ 14419 h 24283"/>
                <a:gd name="connsiteX12" fmla="*/ 54638 w 263199"/>
                <a:gd name="connsiteY12" fmla="*/ 17581 h 24283"/>
                <a:gd name="connsiteX13" fmla="*/ 73609 w 263199"/>
                <a:gd name="connsiteY13" fmla="*/ 20742 h 24283"/>
                <a:gd name="connsiteX14" fmla="*/ 63491 w 263199"/>
                <a:gd name="connsiteY14" fmla="*/ 17327 h 24283"/>
                <a:gd name="connsiteX15" fmla="*/ 53373 w 263199"/>
                <a:gd name="connsiteY15" fmla="*/ 13912 h 24283"/>
                <a:gd name="connsiteX16" fmla="*/ 73862 w 263199"/>
                <a:gd name="connsiteY16" fmla="*/ 15556 h 24283"/>
                <a:gd name="connsiteX17" fmla="*/ 94225 w 263199"/>
                <a:gd name="connsiteY17" fmla="*/ 17074 h 24283"/>
                <a:gd name="connsiteX18" fmla="*/ 117117 w 263199"/>
                <a:gd name="connsiteY18" fmla="*/ 14544 h 24283"/>
                <a:gd name="connsiteX19" fmla="*/ 140136 w 263199"/>
                <a:gd name="connsiteY19" fmla="*/ 11889 h 24283"/>
                <a:gd name="connsiteX20" fmla="*/ 156199 w 263199"/>
                <a:gd name="connsiteY20" fmla="*/ 15177 h 24283"/>
                <a:gd name="connsiteX21" fmla="*/ 172136 w 263199"/>
                <a:gd name="connsiteY21" fmla="*/ 18339 h 24283"/>
                <a:gd name="connsiteX22" fmla="*/ 217667 w 263199"/>
                <a:gd name="connsiteY22" fmla="*/ 16822 h 24283"/>
                <a:gd name="connsiteX23" fmla="*/ 263199 w 263199"/>
                <a:gd name="connsiteY23" fmla="*/ 15177 h 24283"/>
                <a:gd name="connsiteX24" fmla="*/ 221968 w 263199"/>
                <a:gd name="connsiteY24" fmla="*/ 14671 h 24283"/>
                <a:gd name="connsiteX25" fmla="*/ 180863 w 263199"/>
                <a:gd name="connsiteY25" fmla="*/ 14039 h 24283"/>
                <a:gd name="connsiteX26" fmla="*/ 165938 w 263199"/>
                <a:gd name="connsiteY26" fmla="*/ 11509 h 24283"/>
                <a:gd name="connsiteX27" fmla="*/ 151140 w 263199"/>
                <a:gd name="connsiteY27" fmla="*/ 9106 h 24283"/>
                <a:gd name="connsiteX28" fmla="*/ 171756 w 263199"/>
                <a:gd name="connsiteY28" fmla="*/ 5692 h 24283"/>
                <a:gd name="connsiteX29" fmla="*/ 192498 w 263199"/>
                <a:gd name="connsiteY29" fmla="*/ 2277 h 24283"/>
                <a:gd name="connsiteX30" fmla="*/ 169986 w 263199"/>
                <a:gd name="connsiteY30" fmla="*/ 4047 h 24283"/>
                <a:gd name="connsiteX31" fmla="*/ 147472 w 263199"/>
                <a:gd name="connsiteY31" fmla="*/ 5692 h 24283"/>
                <a:gd name="connsiteX32" fmla="*/ 155946 w 263199"/>
                <a:gd name="connsiteY32" fmla="*/ 2909 h 24283"/>
                <a:gd name="connsiteX33" fmla="*/ 164421 w 263199"/>
                <a:gd name="connsiteY33" fmla="*/ 0 h 24283"/>
                <a:gd name="connsiteX34" fmla="*/ 151520 w 263199"/>
                <a:gd name="connsiteY34" fmla="*/ 0 h 24283"/>
                <a:gd name="connsiteX35" fmla="*/ 138492 w 263199"/>
                <a:gd name="connsiteY35" fmla="*/ 127 h 24283"/>
                <a:gd name="connsiteX36" fmla="*/ 142034 w 263199"/>
                <a:gd name="connsiteY36" fmla="*/ 4047 h 24283"/>
                <a:gd name="connsiteX37" fmla="*/ 145449 w 263199"/>
                <a:gd name="connsiteY37" fmla="*/ 7968 h 24283"/>
                <a:gd name="connsiteX38" fmla="*/ 129133 w 263199"/>
                <a:gd name="connsiteY38" fmla="*/ 9233 h 24283"/>
                <a:gd name="connsiteX39" fmla="*/ 112818 w 263199"/>
                <a:gd name="connsiteY39" fmla="*/ 10498 h 24283"/>
                <a:gd name="connsiteX40" fmla="*/ 120912 w 263199"/>
                <a:gd name="connsiteY40" fmla="*/ 7715 h 24283"/>
                <a:gd name="connsiteX41" fmla="*/ 129133 w 263199"/>
                <a:gd name="connsiteY41" fmla="*/ 4933 h 24283"/>
                <a:gd name="connsiteX42" fmla="*/ 97008 w 263199"/>
                <a:gd name="connsiteY42" fmla="*/ 7588 h 24283"/>
                <a:gd name="connsiteX43" fmla="*/ 65009 w 263199"/>
                <a:gd name="connsiteY43" fmla="*/ 10118 h 24283"/>
                <a:gd name="connsiteX44" fmla="*/ 48693 w 263199"/>
                <a:gd name="connsiteY44" fmla="*/ 8727 h 24283"/>
                <a:gd name="connsiteX45" fmla="*/ 32631 w 263199"/>
                <a:gd name="connsiteY45" fmla="*/ 7462 h 24283"/>
                <a:gd name="connsiteX46" fmla="*/ 40979 w 263199"/>
                <a:gd name="connsiteY46" fmla="*/ 10245 h 24283"/>
                <a:gd name="connsiteX47" fmla="*/ 49326 w 263199"/>
                <a:gd name="connsiteY47" fmla="*/ 13153 h 24283"/>
                <a:gd name="connsiteX48" fmla="*/ 30101 w 263199"/>
                <a:gd name="connsiteY48" fmla="*/ 11509 h 24283"/>
                <a:gd name="connsiteX49" fmla="*/ 11003 w 263199"/>
                <a:gd name="connsiteY49" fmla="*/ 9991 h 24283"/>
                <a:gd name="connsiteX50" fmla="*/ 5565 w 263199"/>
                <a:gd name="connsiteY50" fmla="*/ 11762 h 2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63199" h="24283">
                  <a:moveTo>
                    <a:pt x="5565" y="11762"/>
                  </a:moveTo>
                  <a:lnTo>
                    <a:pt x="0" y="13533"/>
                  </a:lnTo>
                  <a:lnTo>
                    <a:pt x="10245" y="16948"/>
                  </a:lnTo>
                  <a:lnTo>
                    <a:pt x="20363" y="20489"/>
                  </a:lnTo>
                  <a:lnTo>
                    <a:pt x="14544" y="22387"/>
                  </a:lnTo>
                  <a:lnTo>
                    <a:pt x="8727" y="24283"/>
                  </a:lnTo>
                  <a:lnTo>
                    <a:pt x="35919" y="24283"/>
                  </a:lnTo>
                  <a:lnTo>
                    <a:pt x="63112" y="24283"/>
                  </a:lnTo>
                  <a:lnTo>
                    <a:pt x="42243" y="21754"/>
                  </a:lnTo>
                  <a:lnTo>
                    <a:pt x="21501" y="19225"/>
                  </a:lnTo>
                  <a:lnTo>
                    <a:pt x="28710" y="16822"/>
                  </a:lnTo>
                  <a:lnTo>
                    <a:pt x="35793" y="14419"/>
                  </a:lnTo>
                  <a:lnTo>
                    <a:pt x="54638" y="17581"/>
                  </a:lnTo>
                  <a:lnTo>
                    <a:pt x="73609" y="20742"/>
                  </a:lnTo>
                  <a:lnTo>
                    <a:pt x="63491" y="17327"/>
                  </a:lnTo>
                  <a:lnTo>
                    <a:pt x="53373" y="13912"/>
                  </a:lnTo>
                  <a:lnTo>
                    <a:pt x="73862" y="15556"/>
                  </a:lnTo>
                  <a:lnTo>
                    <a:pt x="94225" y="17074"/>
                  </a:lnTo>
                  <a:lnTo>
                    <a:pt x="117117" y="14544"/>
                  </a:lnTo>
                  <a:lnTo>
                    <a:pt x="140136" y="11889"/>
                  </a:lnTo>
                  <a:lnTo>
                    <a:pt x="156199" y="15177"/>
                  </a:lnTo>
                  <a:lnTo>
                    <a:pt x="172136" y="18339"/>
                  </a:lnTo>
                  <a:lnTo>
                    <a:pt x="217667" y="16822"/>
                  </a:lnTo>
                  <a:lnTo>
                    <a:pt x="263199" y="15177"/>
                  </a:lnTo>
                  <a:lnTo>
                    <a:pt x="221968" y="14671"/>
                  </a:lnTo>
                  <a:lnTo>
                    <a:pt x="180863" y="14039"/>
                  </a:lnTo>
                  <a:lnTo>
                    <a:pt x="165938" y="11509"/>
                  </a:lnTo>
                  <a:lnTo>
                    <a:pt x="151140" y="9106"/>
                  </a:lnTo>
                  <a:lnTo>
                    <a:pt x="171756" y="5692"/>
                  </a:lnTo>
                  <a:lnTo>
                    <a:pt x="192498" y="2277"/>
                  </a:lnTo>
                  <a:lnTo>
                    <a:pt x="169986" y="4047"/>
                  </a:lnTo>
                  <a:lnTo>
                    <a:pt x="147472" y="5692"/>
                  </a:lnTo>
                  <a:lnTo>
                    <a:pt x="155946" y="2909"/>
                  </a:lnTo>
                  <a:lnTo>
                    <a:pt x="164421" y="0"/>
                  </a:lnTo>
                  <a:lnTo>
                    <a:pt x="151520" y="0"/>
                  </a:lnTo>
                  <a:lnTo>
                    <a:pt x="138492" y="127"/>
                  </a:lnTo>
                  <a:lnTo>
                    <a:pt x="142034" y="4047"/>
                  </a:lnTo>
                  <a:lnTo>
                    <a:pt x="145449" y="7968"/>
                  </a:lnTo>
                  <a:lnTo>
                    <a:pt x="129133" y="9233"/>
                  </a:lnTo>
                  <a:lnTo>
                    <a:pt x="112818" y="10498"/>
                  </a:lnTo>
                  <a:lnTo>
                    <a:pt x="120912" y="7715"/>
                  </a:lnTo>
                  <a:lnTo>
                    <a:pt x="129133" y="4933"/>
                  </a:lnTo>
                  <a:lnTo>
                    <a:pt x="97008" y="7588"/>
                  </a:lnTo>
                  <a:lnTo>
                    <a:pt x="65009" y="10118"/>
                  </a:lnTo>
                  <a:lnTo>
                    <a:pt x="48693" y="8727"/>
                  </a:lnTo>
                  <a:lnTo>
                    <a:pt x="32631" y="7462"/>
                  </a:lnTo>
                  <a:lnTo>
                    <a:pt x="40979" y="10245"/>
                  </a:lnTo>
                  <a:lnTo>
                    <a:pt x="49326" y="13153"/>
                  </a:lnTo>
                  <a:lnTo>
                    <a:pt x="30101" y="11509"/>
                  </a:lnTo>
                  <a:lnTo>
                    <a:pt x="11003" y="9991"/>
                  </a:lnTo>
                  <a:lnTo>
                    <a:pt x="5565" y="117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C8C6F2FC-949F-1326-1064-73F4505DB40A}"/>
                </a:ext>
              </a:extLst>
            </p:cNvPr>
            <p:cNvSpPr/>
            <p:nvPr/>
          </p:nvSpPr>
          <p:spPr>
            <a:xfrm>
              <a:off x="11449336" y="6559670"/>
              <a:ext cx="23398" cy="4806"/>
            </a:xfrm>
            <a:custGeom>
              <a:avLst/>
              <a:gdLst>
                <a:gd name="connsiteX0" fmla="*/ 0 w 23398"/>
                <a:gd name="connsiteY0" fmla="*/ 2403 h 4806"/>
                <a:gd name="connsiteX1" fmla="*/ 11636 w 23398"/>
                <a:gd name="connsiteY1" fmla="*/ 0 h 4806"/>
                <a:gd name="connsiteX2" fmla="*/ 23399 w 23398"/>
                <a:gd name="connsiteY2" fmla="*/ 2403 h 4806"/>
                <a:gd name="connsiteX3" fmla="*/ 11636 w 23398"/>
                <a:gd name="connsiteY3" fmla="*/ 4806 h 4806"/>
                <a:gd name="connsiteX4" fmla="*/ 0 w 23398"/>
                <a:gd name="connsiteY4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98" h="4806">
                  <a:moveTo>
                    <a:pt x="0" y="2403"/>
                  </a:moveTo>
                  <a:cubicBezTo>
                    <a:pt x="0" y="1012"/>
                    <a:pt x="5313" y="0"/>
                    <a:pt x="11636" y="0"/>
                  </a:cubicBezTo>
                  <a:cubicBezTo>
                    <a:pt x="18086" y="0"/>
                    <a:pt x="23399" y="1012"/>
                    <a:pt x="23399" y="2403"/>
                  </a:cubicBezTo>
                  <a:cubicBezTo>
                    <a:pt x="23399" y="3668"/>
                    <a:pt x="18086" y="4806"/>
                    <a:pt x="11636" y="4806"/>
                  </a:cubicBezTo>
                  <a:cubicBezTo>
                    <a:pt x="5186" y="4806"/>
                    <a:pt x="0" y="366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31444730-5DFF-C07D-245F-BEAE6BDCF830}"/>
                </a:ext>
              </a:extLst>
            </p:cNvPr>
            <p:cNvSpPr/>
            <p:nvPr/>
          </p:nvSpPr>
          <p:spPr>
            <a:xfrm>
              <a:off x="10744731" y="6529523"/>
              <a:ext cx="62479" cy="14590"/>
            </a:xfrm>
            <a:custGeom>
              <a:avLst/>
              <a:gdLst>
                <a:gd name="connsiteX0" fmla="*/ 127 w 62479"/>
                <a:gd name="connsiteY0" fmla="*/ 425 h 14590"/>
                <a:gd name="connsiteX1" fmla="*/ 9233 w 62479"/>
                <a:gd name="connsiteY1" fmla="*/ 2955 h 14590"/>
                <a:gd name="connsiteX2" fmla="*/ 31240 w 62479"/>
                <a:gd name="connsiteY2" fmla="*/ 7888 h 14590"/>
                <a:gd name="connsiteX3" fmla="*/ 62480 w 62479"/>
                <a:gd name="connsiteY3" fmla="*/ 14591 h 14590"/>
                <a:gd name="connsiteX4" fmla="*/ 40093 w 62479"/>
                <a:gd name="connsiteY4" fmla="*/ 7508 h 14590"/>
                <a:gd name="connsiteX5" fmla="*/ 8853 w 62479"/>
                <a:gd name="connsiteY5" fmla="*/ 45 h 14590"/>
                <a:gd name="connsiteX6" fmla="*/ 0 w 62479"/>
                <a:gd name="connsiteY6" fmla="*/ 552 h 1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479" h="14590">
                  <a:moveTo>
                    <a:pt x="127" y="425"/>
                  </a:moveTo>
                  <a:cubicBezTo>
                    <a:pt x="127" y="425"/>
                    <a:pt x="3668" y="1564"/>
                    <a:pt x="9233" y="2955"/>
                  </a:cubicBezTo>
                  <a:cubicBezTo>
                    <a:pt x="15051" y="4219"/>
                    <a:pt x="22892" y="5990"/>
                    <a:pt x="31240" y="7888"/>
                  </a:cubicBezTo>
                  <a:lnTo>
                    <a:pt x="62480" y="14591"/>
                  </a:lnTo>
                  <a:lnTo>
                    <a:pt x="40093" y="7508"/>
                  </a:lnTo>
                  <a:cubicBezTo>
                    <a:pt x="27699" y="3587"/>
                    <a:pt x="13659" y="172"/>
                    <a:pt x="8853" y="45"/>
                  </a:cubicBezTo>
                  <a:cubicBezTo>
                    <a:pt x="4047" y="-80"/>
                    <a:pt x="0" y="45"/>
                    <a:pt x="0" y="5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E4D72E30-8628-30AE-B38E-6C2F964D7BE3}"/>
                </a:ext>
              </a:extLst>
            </p:cNvPr>
            <p:cNvSpPr/>
            <p:nvPr/>
          </p:nvSpPr>
          <p:spPr>
            <a:xfrm>
              <a:off x="10838577" y="6516541"/>
              <a:ext cx="39966" cy="6450"/>
            </a:xfrm>
            <a:custGeom>
              <a:avLst/>
              <a:gdLst>
                <a:gd name="connsiteX0" fmla="*/ 6197 w 39966"/>
                <a:gd name="connsiteY0" fmla="*/ 1139 h 6450"/>
                <a:gd name="connsiteX1" fmla="*/ 0 w 39966"/>
                <a:gd name="connsiteY1" fmla="*/ 2277 h 6450"/>
                <a:gd name="connsiteX2" fmla="*/ 7842 w 39966"/>
                <a:gd name="connsiteY2" fmla="*/ 4047 h 6450"/>
                <a:gd name="connsiteX3" fmla="*/ 27825 w 39966"/>
                <a:gd name="connsiteY3" fmla="*/ 6197 h 6450"/>
                <a:gd name="connsiteX4" fmla="*/ 39967 w 39966"/>
                <a:gd name="connsiteY4" fmla="*/ 6450 h 6450"/>
                <a:gd name="connsiteX5" fmla="*/ 26181 w 39966"/>
                <a:gd name="connsiteY5" fmla="*/ 3162 h 6450"/>
                <a:gd name="connsiteX6" fmla="*/ 12268 w 39966"/>
                <a:gd name="connsiteY6" fmla="*/ 0 h 6450"/>
                <a:gd name="connsiteX7" fmla="*/ 6197 w 39966"/>
                <a:gd name="connsiteY7" fmla="*/ 113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450">
                  <a:moveTo>
                    <a:pt x="6197" y="1139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2" y="5059"/>
                    <a:pt x="21122" y="5944"/>
                    <a:pt x="27825" y="6197"/>
                  </a:cubicBezTo>
                  <a:lnTo>
                    <a:pt x="39967" y="6450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C76776A8-1F1D-B6A8-081E-07FAE990ED06}"/>
                </a:ext>
              </a:extLst>
            </p:cNvPr>
            <p:cNvSpPr/>
            <p:nvPr/>
          </p:nvSpPr>
          <p:spPr>
            <a:xfrm>
              <a:off x="11413922" y="6577731"/>
              <a:ext cx="42968" cy="3592"/>
            </a:xfrm>
            <a:custGeom>
              <a:avLst/>
              <a:gdLst>
                <a:gd name="connsiteX0" fmla="*/ 127 w 42968"/>
                <a:gd name="connsiteY0" fmla="*/ 405 h 3592"/>
                <a:gd name="connsiteX1" fmla="*/ 18339 w 42968"/>
                <a:gd name="connsiteY1" fmla="*/ 2934 h 3592"/>
                <a:gd name="connsiteX2" fmla="*/ 42244 w 42968"/>
                <a:gd name="connsiteY2" fmla="*/ 3188 h 3592"/>
                <a:gd name="connsiteX3" fmla="*/ 24031 w 42968"/>
                <a:gd name="connsiteY3" fmla="*/ 658 h 3592"/>
                <a:gd name="connsiteX4" fmla="*/ 0 w 42968"/>
                <a:gd name="connsiteY4" fmla="*/ 405 h 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8" h="3592">
                  <a:moveTo>
                    <a:pt x="127" y="405"/>
                  </a:moveTo>
                  <a:cubicBezTo>
                    <a:pt x="127" y="405"/>
                    <a:pt x="8221" y="2176"/>
                    <a:pt x="18339" y="2934"/>
                  </a:cubicBezTo>
                  <a:cubicBezTo>
                    <a:pt x="28331" y="3693"/>
                    <a:pt x="39082" y="3820"/>
                    <a:pt x="42244" y="3188"/>
                  </a:cubicBezTo>
                  <a:cubicBezTo>
                    <a:pt x="45532" y="2555"/>
                    <a:pt x="37311" y="1417"/>
                    <a:pt x="24031" y="658"/>
                  </a:cubicBezTo>
                  <a:cubicBezTo>
                    <a:pt x="10751" y="-101"/>
                    <a:pt x="0" y="-228"/>
                    <a:pt x="0" y="4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78FECD2A-0FA7-FD83-1314-C5E78ACD33F5}"/>
                </a:ext>
              </a:extLst>
            </p:cNvPr>
            <p:cNvSpPr/>
            <p:nvPr/>
          </p:nvSpPr>
          <p:spPr>
            <a:xfrm>
              <a:off x="10766485" y="6533013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2"/>
                    <a:pt x="28204" y="2120"/>
                    <a:pt x="18213" y="1109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23B7DBAA-E53A-63C6-28C3-6102B098B753}"/>
                </a:ext>
              </a:extLst>
            </p:cNvPr>
            <p:cNvSpPr/>
            <p:nvPr/>
          </p:nvSpPr>
          <p:spPr>
            <a:xfrm>
              <a:off x="10762817" y="6519450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910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525 w 31366"/>
                <a:gd name="connsiteY4" fmla="*/ 1897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910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E563BEB8-10A6-CA4B-6C23-42808F1BB063}"/>
                </a:ext>
              </a:extLst>
            </p:cNvPr>
            <p:cNvSpPr/>
            <p:nvPr/>
          </p:nvSpPr>
          <p:spPr>
            <a:xfrm>
              <a:off x="11425811" y="6586357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5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3E44B6D0-C35A-7F60-E8C5-52FBC307546A}"/>
                </a:ext>
              </a:extLst>
            </p:cNvPr>
            <p:cNvSpPr/>
            <p:nvPr/>
          </p:nvSpPr>
          <p:spPr>
            <a:xfrm>
              <a:off x="10826561" y="6555243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E7DAE4E0-D791-0B7D-0185-CC2D783D8E37}"/>
                </a:ext>
              </a:extLst>
            </p:cNvPr>
            <p:cNvSpPr/>
            <p:nvPr/>
          </p:nvSpPr>
          <p:spPr>
            <a:xfrm>
              <a:off x="10774706" y="6514897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4414E5E5-96EA-DE41-EFAB-9F8134219284}"/>
                </a:ext>
              </a:extLst>
            </p:cNvPr>
            <p:cNvSpPr/>
            <p:nvPr/>
          </p:nvSpPr>
          <p:spPr>
            <a:xfrm>
              <a:off x="10838830" y="653867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817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D43986AC-8809-C7A9-D511-6D4BE7E54917}"/>
                </a:ext>
              </a:extLst>
            </p:cNvPr>
            <p:cNvSpPr/>
            <p:nvPr/>
          </p:nvSpPr>
          <p:spPr>
            <a:xfrm>
              <a:off x="10855272" y="6604696"/>
              <a:ext cx="11762" cy="2422"/>
            </a:xfrm>
            <a:custGeom>
              <a:avLst/>
              <a:gdLst>
                <a:gd name="connsiteX0" fmla="*/ 0 w 11762"/>
                <a:gd name="connsiteY0" fmla="*/ 1012 h 2422"/>
                <a:gd name="connsiteX1" fmla="*/ 5817 w 11762"/>
                <a:gd name="connsiteY1" fmla="*/ 2403 h 2422"/>
                <a:gd name="connsiteX2" fmla="*/ 11762 w 11762"/>
                <a:gd name="connsiteY2" fmla="*/ 1392 h 2422"/>
                <a:gd name="connsiteX3" fmla="*/ 5817 w 11762"/>
                <a:gd name="connsiteY3" fmla="*/ 0 h 2422"/>
                <a:gd name="connsiteX4" fmla="*/ 0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530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85888112-E2EC-F26A-9724-CDF452B51B20}"/>
                </a:ext>
              </a:extLst>
            </p:cNvPr>
            <p:cNvSpPr/>
            <p:nvPr/>
          </p:nvSpPr>
          <p:spPr>
            <a:xfrm>
              <a:off x="10872599" y="6542595"/>
              <a:ext cx="77024" cy="10497"/>
            </a:xfrm>
            <a:custGeom>
              <a:avLst/>
              <a:gdLst>
                <a:gd name="connsiteX0" fmla="*/ 6577 w 77024"/>
                <a:gd name="connsiteY0" fmla="*/ 2150 h 10497"/>
                <a:gd name="connsiteX1" fmla="*/ 0 w 77024"/>
                <a:gd name="connsiteY1" fmla="*/ 4174 h 10497"/>
                <a:gd name="connsiteX2" fmla="*/ 23525 w 77024"/>
                <a:gd name="connsiteY2" fmla="*/ 7336 h 10497"/>
                <a:gd name="connsiteX3" fmla="*/ 47049 w 77024"/>
                <a:gd name="connsiteY3" fmla="*/ 10498 h 10497"/>
                <a:gd name="connsiteX4" fmla="*/ 40220 w 77024"/>
                <a:gd name="connsiteY4" fmla="*/ 6577 h 10497"/>
                <a:gd name="connsiteX5" fmla="*/ 33390 w 77024"/>
                <a:gd name="connsiteY5" fmla="*/ 2656 h 10497"/>
                <a:gd name="connsiteX6" fmla="*/ 55144 w 77024"/>
                <a:gd name="connsiteY6" fmla="*/ 4806 h 10497"/>
                <a:gd name="connsiteX7" fmla="*/ 77024 w 77024"/>
                <a:gd name="connsiteY7" fmla="*/ 6956 h 10497"/>
                <a:gd name="connsiteX8" fmla="*/ 69816 w 77024"/>
                <a:gd name="connsiteY8" fmla="*/ 5059 h 10497"/>
                <a:gd name="connsiteX9" fmla="*/ 37817 w 77024"/>
                <a:gd name="connsiteY9" fmla="*/ 1644 h 10497"/>
                <a:gd name="connsiteX10" fmla="*/ 13027 w 77024"/>
                <a:gd name="connsiteY10" fmla="*/ 0 h 10497"/>
                <a:gd name="connsiteX11" fmla="*/ 6577 w 77024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024" h="10497">
                  <a:moveTo>
                    <a:pt x="6577" y="2150"/>
                  </a:moveTo>
                  <a:lnTo>
                    <a:pt x="0" y="4174"/>
                  </a:lnTo>
                  <a:lnTo>
                    <a:pt x="23525" y="7336"/>
                  </a:lnTo>
                  <a:lnTo>
                    <a:pt x="47049" y="10498"/>
                  </a:lnTo>
                  <a:lnTo>
                    <a:pt x="40220" y="6577"/>
                  </a:lnTo>
                  <a:lnTo>
                    <a:pt x="33390" y="2656"/>
                  </a:lnTo>
                  <a:lnTo>
                    <a:pt x="55144" y="4806"/>
                  </a:lnTo>
                  <a:lnTo>
                    <a:pt x="77024" y="6956"/>
                  </a:lnTo>
                  <a:lnTo>
                    <a:pt x="69816" y="5059"/>
                  </a:lnTo>
                  <a:cubicBezTo>
                    <a:pt x="65895" y="4047"/>
                    <a:pt x="51476" y="2530"/>
                    <a:pt x="37817" y="1644"/>
                  </a:cubicBezTo>
                  <a:lnTo>
                    <a:pt x="13027" y="0"/>
                  </a:lnTo>
                  <a:lnTo>
                    <a:pt x="6577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29E8EEF1-159E-4692-67B1-FB99A57DBCF7}"/>
                </a:ext>
              </a:extLst>
            </p:cNvPr>
            <p:cNvSpPr/>
            <p:nvPr/>
          </p:nvSpPr>
          <p:spPr>
            <a:xfrm>
              <a:off x="10757880" y="6510850"/>
              <a:ext cx="29725" cy="11002"/>
            </a:xfrm>
            <a:custGeom>
              <a:avLst/>
              <a:gdLst>
                <a:gd name="connsiteX0" fmla="*/ 510 w 29725"/>
                <a:gd name="connsiteY0" fmla="*/ 126 h 11002"/>
                <a:gd name="connsiteX1" fmla="*/ 12905 w 29725"/>
                <a:gd name="connsiteY1" fmla="*/ 5944 h 11002"/>
                <a:gd name="connsiteX2" fmla="*/ 29473 w 29725"/>
                <a:gd name="connsiteY2" fmla="*/ 11003 h 11002"/>
                <a:gd name="connsiteX3" fmla="*/ 29473 w 29725"/>
                <a:gd name="connsiteY3" fmla="*/ 7082 h 11002"/>
                <a:gd name="connsiteX4" fmla="*/ 29726 w 29725"/>
                <a:gd name="connsiteY4" fmla="*/ 3161 h 11002"/>
                <a:gd name="connsiteX5" fmla="*/ 17205 w 29725"/>
                <a:gd name="connsiteY5" fmla="*/ 1265 h 11002"/>
                <a:gd name="connsiteX6" fmla="*/ 510 w 29725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2">
                  <a:moveTo>
                    <a:pt x="510" y="126"/>
                  </a:moveTo>
                  <a:cubicBezTo>
                    <a:pt x="-1767" y="506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5" y="1265"/>
                  </a:lnTo>
                  <a:cubicBezTo>
                    <a:pt x="10375" y="253"/>
                    <a:pt x="2787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02186D6-FB74-7132-B843-ACAC4AE47901}"/>
                </a:ext>
              </a:extLst>
            </p:cNvPr>
            <p:cNvSpPr/>
            <p:nvPr/>
          </p:nvSpPr>
          <p:spPr>
            <a:xfrm>
              <a:off x="10791907" y="6528050"/>
              <a:ext cx="38575" cy="8221"/>
            </a:xfrm>
            <a:custGeom>
              <a:avLst/>
              <a:gdLst>
                <a:gd name="connsiteX0" fmla="*/ 0 w 38575"/>
                <a:gd name="connsiteY0" fmla="*/ 2024 h 8221"/>
                <a:gd name="connsiteX1" fmla="*/ 19225 w 38575"/>
                <a:gd name="connsiteY1" fmla="*/ 6198 h 8221"/>
                <a:gd name="connsiteX2" fmla="*/ 38575 w 38575"/>
                <a:gd name="connsiteY2" fmla="*/ 8221 h 8221"/>
                <a:gd name="connsiteX3" fmla="*/ 23778 w 38575"/>
                <a:gd name="connsiteY3" fmla="*/ 4174 h 8221"/>
                <a:gd name="connsiteX4" fmla="*/ 4553 w 38575"/>
                <a:gd name="connsiteY4" fmla="*/ 0 h 8221"/>
                <a:gd name="connsiteX5" fmla="*/ 127 w 38575"/>
                <a:gd name="connsiteY5" fmla="*/ 2024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575" h="8221">
                  <a:moveTo>
                    <a:pt x="0" y="2024"/>
                  </a:moveTo>
                  <a:cubicBezTo>
                    <a:pt x="0" y="3162"/>
                    <a:pt x="8600" y="5059"/>
                    <a:pt x="19225" y="6198"/>
                  </a:cubicBezTo>
                  <a:lnTo>
                    <a:pt x="38575" y="8221"/>
                  </a:lnTo>
                  <a:lnTo>
                    <a:pt x="23778" y="4174"/>
                  </a:lnTo>
                  <a:cubicBezTo>
                    <a:pt x="15683" y="1897"/>
                    <a:pt x="6956" y="127"/>
                    <a:pt x="4553" y="0"/>
                  </a:cubicBezTo>
                  <a:cubicBezTo>
                    <a:pt x="2150" y="0"/>
                    <a:pt x="127" y="885"/>
                    <a:pt x="127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51EA3CDB-EC64-6310-BA89-E2043F6E3B8C}"/>
                </a:ext>
              </a:extLst>
            </p:cNvPr>
            <p:cNvSpPr/>
            <p:nvPr/>
          </p:nvSpPr>
          <p:spPr>
            <a:xfrm>
              <a:off x="10792287" y="6512620"/>
              <a:ext cx="57673" cy="9485"/>
            </a:xfrm>
            <a:custGeom>
              <a:avLst/>
              <a:gdLst>
                <a:gd name="connsiteX0" fmla="*/ 0 w 57673"/>
                <a:gd name="connsiteY0" fmla="*/ 1897 h 9485"/>
                <a:gd name="connsiteX1" fmla="*/ 6956 w 57673"/>
                <a:gd name="connsiteY1" fmla="*/ 4047 h 9485"/>
                <a:gd name="connsiteX2" fmla="*/ 13912 w 57673"/>
                <a:gd name="connsiteY2" fmla="*/ 5692 h 9485"/>
                <a:gd name="connsiteX3" fmla="*/ 32378 w 57673"/>
                <a:gd name="connsiteY3" fmla="*/ 4680 h 9485"/>
                <a:gd name="connsiteX4" fmla="*/ 50843 w 57673"/>
                <a:gd name="connsiteY4" fmla="*/ 3668 h 9485"/>
                <a:gd name="connsiteX5" fmla="*/ 41105 w 57673"/>
                <a:gd name="connsiteY5" fmla="*/ 6577 h 9485"/>
                <a:gd name="connsiteX6" fmla="*/ 31366 w 57673"/>
                <a:gd name="connsiteY6" fmla="*/ 9486 h 9485"/>
                <a:gd name="connsiteX7" fmla="*/ 44520 w 57673"/>
                <a:gd name="connsiteY7" fmla="*/ 8221 h 9485"/>
                <a:gd name="connsiteX8" fmla="*/ 57674 w 57673"/>
                <a:gd name="connsiteY8" fmla="*/ 6830 h 9485"/>
                <a:gd name="connsiteX9" fmla="*/ 51602 w 57673"/>
                <a:gd name="connsiteY9" fmla="*/ 3415 h 9485"/>
                <a:gd name="connsiteX10" fmla="*/ 45532 w 57673"/>
                <a:gd name="connsiteY10" fmla="*/ 0 h 9485"/>
                <a:gd name="connsiteX11" fmla="*/ 22766 w 57673"/>
                <a:gd name="connsiteY11" fmla="*/ 632 h 9485"/>
                <a:gd name="connsiteX12" fmla="*/ 6703 w 57673"/>
                <a:gd name="connsiteY12" fmla="*/ 1264 h 9485"/>
                <a:gd name="connsiteX13" fmla="*/ 0 w 57673"/>
                <a:gd name="connsiteY13" fmla="*/ 1771 h 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673" h="9485">
                  <a:moveTo>
                    <a:pt x="0" y="1897"/>
                  </a:moveTo>
                  <a:cubicBezTo>
                    <a:pt x="0" y="1897"/>
                    <a:pt x="3162" y="3162"/>
                    <a:pt x="6956" y="4047"/>
                  </a:cubicBezTo>
                  <a:lnTo>
                    <a:pt x="13912" y="5692"/>
                  </a:lnTo>
                  <a:lnTo>
                    <a:pt x="32378" y="4680"/>
                  </a:lnTo>
                  <a:lnTo>
                    <a:pt x="50843" y="3668"/>
                  </a:lnTo>
                  <a:lnTo>
                    <a:pt x="41105" y="6577"/>
                  </a:lnTo>
                  <a:lnTo>
                    <a:pt x="31366" y="9486"/>
                  </a:lnTo>
                  <a:lnTo>
                    <a:pt x="44520" y="8221"/>
                  </a:lnTo>
                  <a:lnTo>
                    <a:pt x="57674" y="6830"/>
                  </a:lnTo>
                  <a:lnTo>
                    <a:pt x="51602" y="3415"/>
                  </a:lnTo>
                  <a:lnTo>
                    <a:pt x="45532" y="0"/>
                  </a:lnTo>
                  <a:lnTo>
                    <a:pt x="22766" y="632"/>
                  </a:lnTo>
                  <a:cubicBezTo>
                    <a:pt x="16569" y="885"/>
                    <a:pt x="10877" y="1138"/>
                    <a:pt x="6703" y="1264"/>
                  </a:cubicBezTo>
                  <a:cubicBezTo>
                    <a:pt x="2529" y="1518"/>
                    <a:pt x="0" y="1644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90F9C9FD-876F-1220-CA93-CD8F89DB10E9}"/>
                </a:ext>
              </a:extLst>
            </p:cNvPr>
            <p:cNvSpPr/>
            <p:nvPr/>
          </p:nvSpPr>
          <p:spPr>
            <a:xfrm>
              <a:off x="11449336" y="6583827"/>
              <a:ext cx="11636" cy="2529"/>
            </a:xfrm>
            <a:custGeom>
              <a:avLst/>
              <a:gdLst>
                <a:gd name="connsiteX0" fmla="*/ 0 w 11636"/>
                <a:gd name="connsiteY0" fmla="*/ 1264 h 2529"/>
                <a:gd name="connsiteX1" fmla="*/ 5818 w 11636"/>
                <a:gd name="connsiteY1" fmla="*/ 2530 h 2529"/>
                <a:gd name="connsiteX2" fmla="*/ 11636 w 11636"/>
                <a:gd name="connsiteY2" fmla="*/ 1264 h 2529"/>
                <a:gd name="connsiteX3" fmla="*/ 5818 w 11636"/>
                <a:gd name="connsiteY3" fmla="*/ 0 h 2529"/>
                <a:gd name="connsiteX4" fmla="*/ 0 w 1163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529">
                  <a:moveTo>
                    <a:pt x="0" y="1264"/>
                  </a:moveTo>
                  <a:cubicBezTo>
                    <a:pt x="0" y="1897"/>
                    <a:pt x="2656" y="2530"/>
                    <a:pt x="5818" y="2530"/>
                  </a:cubicBezTo>
                  <a:cubicBezTo>
                    <a:pt x="9107" y="2530"/>
                    <a:pt x="11636" y="2023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27D59494-4299-8A4C-0CD9-0B211B0FB914}"/>
                </a:ext>
              </a:extLst>
            </p:cNvPr>
            <p:cNvSpPr/>
            <p:nvPr/>
          </p:nvSpPr>
          <p:spPr>
            <a:xfrm>
              <a:off x="10849454" y="6587368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8 w 11635"/>
                <a:gd name="connsiteY1" fmla="*/ 2403 h 2403"/>
                <a:gd name="connsiteX2" fmla="*/ 11636 w 11635"/>
                <a:gd name="connsiteY2" fmla="*/ 1392 h 2403"/>
                <a:gd name="connsiteX3" fmla="*/ 5818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7ABA0BF-3E9C-BD65-9A26-68BDF7E418E5}"/>
                </a:ext>
              </a:extLst>
            </p:cNvPr>
            <p:cNvSpPr/>
            <p:nvPr/>
          </p:nvSpPr>
          <p:spPr>
            <a:xfrm>
              <a:off x="10801898" y="6530707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1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F6AF67FB-DA29-C72C-339A-9DBC957BA760}"/>
                </a:ext>
              </a:extLst>
            </p:cNvPr>
            <p:cNvSpPr/>
            <p:nvPr/>
          </p:nvSpPr>
          <p:spPr>
            <a:xfrm>
              <a:off x="10802657" y="6520621"/>
              <a:ext cx="157970" cy="19444"/>
            </a:xfrm>
            <a:custGeom>
              <a:avLst/>
              <a:gdLst>
                <a:gd name="connsiteX0" fmla="*/ 6324 w 157970"/>
                <a:gd name="connsiteY0" fmla="*/ 4267 h 19444"/>
                <a:gd name="connsiteX1" fmla="*/ 0 w 157970"/>
                <a:gd name="connsiteY1" fmla="*/ 7429 h 19444"/>
                <a:gd name="connsiteX2" fmla="*/ 11889 w 157970"/>
                <a:gd name="connsiteY2" fmla="*/ 7683 h 19444"/>
                <a:gd name="connsiteX3" fmla="*/ 48947 w 157970"/>
                <a:gd name="connsiteY3" fmla="*/ 13501 h 19444"/>
                <a:gd name="connsiteX4" fmla="*/ 84361 w 157970"/>
                <a:gd name="connsiteY4" fmla="*/ 19192 h 19444"/>
                <a:gd name="connsiteX5" fmla="*/ 94606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892 h 19444"/>
                <a:gd name="connsiteX9" fmla="*/ 157971 w 157970"/>
                <a:gd name="connsiteY9" fmla="*/ 15145 h 19444"/>
                <a:gd name="connsiteX10" fmla="*/ 107127 w 157970"/>
                <a:gd name="connsiteY10" fmla="*/ 9707 h 19444"/>
                <a:gd name="connsiteX11" fmla="*/ 56283 w 157970"/>
                <a:gd name="connsiteY11" fmla="*/ 4267 h 19444"/>
                <a:gd name="connsiteX12" fmla="*/ 70575 w 157970"/>
                <a:gd name="connsiteY12" fmla="*/ 8188 h 19444"/>
                <a:gd name="connsiteX13" fmla="*/ 84867 w 157970"/>
                <a:gd name="connsiteY13" fmla="*/ 12109 h 19444"/>
                <a:gd name="connsiteX14" fmla="*/ 77152 w 157970"/>
                <a:gd name="connsiteY14" fmla="*/ 13501 h 19444"/>
                <a:gd name="connsiteX15" fmla="*/ 69437 w 157970"/>
                <a:gd name="connsiteY15" fmla="*/ 14892 h 19444"/>
                <a:gd name="connsiteX16" fmla="*/ 46418 w 157970"/>
                <a:gd name="connsiteY16" fmla="*/ 9200 h 19444"/>
                <a:gd name="connsiteX17" fmla="*/ 23399 w 157970"/>
                <a:gd name="connsiteY17" fmla="*/ 3509 h 19444"/>
                <a:gd name="connsiteX18" fmla="*/ 47682 w 157970"/>
                <a:gd name="connsiteY18" fmla="*/ 2497 h 19444"/>
                <a:gd name="connsiteX19" fmla="*/ 67666 w 157970"/>
                <a:gd name="connsiteY19" fmla="*/ 473 h 19444"/>
                <a:gd name="connsiteX20" fmla="*/ 38196 w 157970"/>
                <a:gd name="connsiteY20" fmla="*/ 221 h 19444"/>
                <a:gd name="connsiteX21" fmla="*/ 13028 w 157970"/>
                <a:gd name="connsiteY21" fmla="*/ 980 h 19444"/>
                <a:gd name="connsiteX22" fmla="*/ 6577 w 157970"/>
                <a:gd name="connsiteY22" fmla="*/ 4267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267"/>
                  </a:moveTo>
                  <a:lnTo>
                    <a:pt x="0" y="7429"/>
                  </a:lnTo>
                  <a:lnTo>
                    <a:pt x="11889" y="7683"/>
                  </a:lnTo>
                  <a:cubicBezTo>
                    <a:pt x="18466" y="7809"/>
                    <a:pt x="35034" y="10466"/>
                    <a:pt x="48947" y="13501"/>
                  </a:cubicBezTo>
                  <a:cubicBezTo>
                    <a:pt x="62733" y="16536"/>
                    <a:pt x="78669" y="19066"/>
                    <a:pt x="84361" y="19192"/>
                  </a:cubicBezTo>
                  <a:lnTo>
                    <a:pt x="94606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1" y="15145"/>
                  </a:lnTo>
                  <a:lnTo>
                    <a:pt x="107127" y="9707"/>
                  </a:lnTo>
                  <a:lnTo>
                    <a:pt x="56283" y="4267"/>
                  </a:lnTo>
                  <a:lnTo>
                    <a:pt x="70575" y="8188"/>
                  </a:lnTo>
                  <a:lnTo>
                    <a:pt x="84867" y="12109"/>
                  </a:lnTo>
                  <a:lnTo>
                    <a:pt x="77152" y="13501"/>
                  </a:lnTo>
                  <a:lnTo>
                    <a:pt x="69437" y="14892"/>
                  </a:lnTo>
                  <a:lnTo>
                    <a:pt x="46418" y="9200"/>
                  </a:lnTo>
                  <a:lnTo>
                    <a:pt x="23399" y="3509"/>
                  </a:lnTo>
                  <a:lnTo>
                    <a:pt x="47682" y="2497"/>
                  </a:lnTo>
                  <a:cubicBezTo>
                    <a:pt x="61089" y="1991"/>
                    <a:pt x="69942" y="1106"/>
                    <a:pt x="67666" y="473"/>
                  </a:cubicBezTo>
                  <a:cubicBezTo>
                    <a:pt x="65263" y="-32"/>
                    <a:pt x="52109" y="-159"/>
                    <a:pt x="38196" y="221"/>
                  </a:cubicBezTo>
                  <a:lnTo>
                    <a:pt x="13028" y="980"/>
                  </a:lnTo>
                  <a:lnTo>
                    <a:pt x="6577" y="4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D9DF848D-AFD6-DDFA-5F2B-6F3EDD02252B}"/>
                </a:ext>
              </a:extLst>
            </p:cNvPr>
            <p:cNvSpPr/>
            <p:nvPr/>
          </p:nvSpPr>
          <p:spPr>
            <a:xfrm>
              <a:off x="11458063" y="6569409"/>
              <a:ext cx="126477" cy="6577"/>
            </a:xfrm>
            <a:custGeom>
              <a:avLst/>
              <a:gdLst>
                <a:gd name="connsiteX0" fmla="*/ 17327 w 126477"/>
                <a:gd name="connsiteY0" fmla="*/ 2150 h 6577"/>
                <a:gd name="connsiteX1" fmla="*/ 0 w 126477"/>
                <a:gd name="connsiteY1" fmla="*/ 4174 h 6577"/>
                <a:gd name="connsiteX2" fmla="*/ 10371 w 126477"/>
                <a:gd name="connsiteY2" fmla="*/ 5312 h 6577"/>
                <a:gd name="connsiteX3" fmla="*/ 20616 w 126477"/>
                <a:gd name="connsiteY3" fmla="*/ 6577 h 6577"/>
                <a:gd name="connsiteX4" fmla="*/ 73610 w 126477"/>
                <a:gd name="connsiteY4" fmla="*/ 4806 h 6577"/>
                <a:gd name="connsiteX5" fmla="*/ 126477 w 126477"/>
                <a:gd name="connsiteY5" fmla="*/ 2909 h 6577"/>
                <a:gd name="connsiteX6" fmla="*/ 80566 w 126477"/>
                <a:gd name="connsiteY6" fmla="*/ 1518 h 6577"/>
                <a:gd name="connsiteX7" fmla="*/ 34655 w 126477"/>
                <a:gd name="connsiteY7" fmla="*/ 0 h 6577"/>
                <a:gd name="connsiteX8" fmla="*/ 17327 w 126477"/>
                <a:gd name="connsiteY8" fmla="*/ 2150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477" h="6577">
                  <a:moveTo>
                    <a:pt x="17327" y="2150"/>
                  </a:moveTo>
                  <a:lnTo>
                    <a:pt x="0" y="4174"/>
                  </a:lnTo>
                  <a:lnTo>
                    <a:pt x="10371" y="5312"/>
                  </a:lnTo>
                  <a:lnTo>
                    <a:pt x="20616" y="6577"/>
                  </a:lnTo>
                  <a:lnTo>
                    <a:pt x="73610" y="4806"/>
                  </a:lnTo>
                  <a:lnTo>
                    <a:pt x="126477" y="2909"/>
                  </a:lnTo>
                  <a:lnTo>
                    <a:pt x="80566" y="1518"/>
                  </a:lnTo>
                  <a:lnTo>
                    <a:pt x="34655" y="0"/>
                  </a:lnTo>
                  <a:lnTo>
                    <a:pt x="173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8FF85202-C512-4468-F818-7710C1B87509}"/>
                </a:ext>
              </a:extLst>
            </p:cNvPr>
            <p:cNvSpPr/>
            <p:nvPr/>
          </p:nvSpPr>
          <p:spPr>
            <a:xfrm>
              <a:off x="11484624" y="657168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0 h 2403"/>
                <a:gd name="connsiteX2" fmla="*/ 11762 w 11762"/>
                <a:gd name="connsiteY2" fmla="*/ 1139 h 2403"/>
                <a:gd name="connsiteX3" fmla="*/ 5944 w 11762"/>
                <a:gd name="connsiteY3" fmla="*/ 2403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632"/>
                    <a:pt x="2656" y="0"/>
                    <a:pt x="5944" y="0"/>
                  </a:cubicBezTo>
                  <a:cubicBezTo>
                    <a:pt x="9233" y="0"/>
                    <a:pt x="11762" y="506"/>
                    <a:pt x="11762" y="1139"/>
                  </a:cubicBezTo>
                  <a:cubicBezTo>
                    <a:pt x="11762" y="1771"/>
                    <a:pt x="9106" y="2403"/>
                    <a:pt x="5944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C23E9D59-FC43-940E-BE6F-891C9CD21316}"/>
                </a:ext>
              </a:extLst>
            </p:cNvPr>
            <p:cNvSpPr/>
            <p:nvPr/>
          </p:nvSpPr>
          <p:spPr>
            <a:xfrm>
              <a:off x="10883983" y="6596095"/>
              <a:ext cx="30227" cy="8600"/>
            </a:xfrm>
            <a:custGeom>
              <a:avLst/>
              <a:gdLst>
                <a:gd name="connsiteX0" fmla="*/ 0 w 30227"/>
                <a:gd name="connsiteY0" fmla="*/ 4301 h 8600"/>
                <a:gd name="connsiteX1" fmla="*/ 0 w 30227"/>
                <a:gd name="connsiteY1" fmla="*/ 8600 h 8600"/>
                <a:gd name="connsiteX2" fmla="*/ 15050 w 30227"/>
                <a:gd name="connsiteY2" fmla="*/ 7842 h 8600"/>
                <a:gd name="connsiteX3" fmla="*/ 30228 w 30227"/>
                <a:gd name="connsiteY3" fmla="*/ 5186 h 8600"/>
                <a:gd name="connsiteX4" fmla="*/ 15177 w 30227"/>
                <a:gd name="connsiteY4" fmla="*/ 1644 h 8600"/>
                <a:gd name="connsiteX5" fmla="*/ 126 w 30227"/>
                <a:gd name="connsiteY5" fmla="*/ 0 h 8600"/>
                <a:gd name="connsiteX6" fmla="*/ 126 w 30227"/>
                <a:gd name="connsiteY6" fmla="*/ 4301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27" h="8600">
                  <a:moveTo>
                    <a:pt x="0" y="4301"/>
                  </a:moveTo>
                  <a:lnTo>
                    <a:pt x="0" y="8600"/>
                  </a:lnTo>
                  <a:cubicBezTo>
                    <a:pt x="0" y="8600"/>
                    <a:pt x="15050" y="7842"/>
                    <a:pt x="15050" y="7842"/>
                  </a:cubicBezTo>
                  <a:cubicBezTo>
                    <a:pt x="23398" y="7336"/>
                    <a:pt x="30228" y="6197"/>
                    <a:pt x="30228" y="5186"/>
                  </a:cubicBezTo>
                  <a:cubicBezTo>
                    <a:pt x="30228" y="4174"/>
                    <a:pt x="23525" y="2530"/>
                    <a:pt x="15177" y="1644"/>
                  </a:cubicBezTo>
                  <a:lnTo>
                    <a:pt x="126" y="0"/>
                  </a:lnTo>
                  <a:lnTo>
                    <a:pt x="126" y="43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998DEC91-0321-DD40-7C4C-B3C688F12BBC}"/>
                </a:ext>
              </a:extLst>
            </p:cNvPr>
            <p:cNvSpPr/>
            <p:nvPr/>
          </p:nvSpPr>
          <p:spPr>
            <a:xfrm>
              <a:off x="10752572" y="6540572"/>
              <a:ext cx="98146" cy="17453"/>
            </a:xfrm>
            <a:custGeom>
              <a:avLst/>
              <a:gdLst>
                <a:gd name="connsiteX0" fmla="*/ 22892 w 98146"/>
                <a:gd name="connsiteY0" fmla="*/ 12521 h 17453"/>
                <a:gd name="connsiteX1" fmla="*/ 0 w 98146"/>
                <a:gd name="connsiteY1" fmla="*/ 15683 h 17453"/>
                <a:gd name="connsiteX2" fmla="*/ 22892 w 98146"/>
                <a:gd name="connsiteY2" fmla="*/ 13912 h 17453"/>
                <a:gd name="connsiteX3" fmla="*/ 45911 w 98146"/>
                <a:gd name="connsiteY3" fmla="*/ 12141 h 17453"/>
                <a:gd name="connsiteX4" fmla="*/ 71966 w 98146"/>
                <a:gd name="connsiteY4" fmla="*/ 14798 h 17453"/>
                <a:gd name="connsiteX5" fmla="*/ 98147 w 98146"/>
                <a:gd name="connsiteY5" fmla="*/ 17453 h 17453"/>
                <a:gd name="connsiteX6" fmla="*/ 96249 w 98146"/>
                <a:gd name="connsiteY6" fmla="*/ 9106 h 17453"/>
                <a:gd name="connsiteX7" fmla="*/ 94478 w 98146"/>
                <a:gd name="connsiteY7" fmla="*/ 759 h 17453"/>
                <a:gd name="connsiteX8" fmla="*/ 79807 w 98146"/>
                <a:gd name="connsiteY8" fmla="*/ 379 h 17453"/>
                <a:gd name="connsiteX9" fmla="*/ 65135 w 98146"/>
                <a:gd name="connsiteY9" fmla="*/ 0 h 17453"/>
                <a:gd name="connsiteX10" fmla="*/ 65135 w 98146"/>
                <a:gd name="connsiteY10" fmla="*/ 4805 h 17453"/>
                <a:gd name="connsiteX11" fmla="*/ 64883 w 98146"/>
                <a:gd name="connsiteY11" fmla="*/ 9612 h 17453"/>
                <a:gd name="connsiteX12" fmla="*/ 55397 w 98146"/>
                <a:gd name="connsiteY12" fmla="*/ 9359 h 17453"/>
                <a:gd name="connsiteX13" fmla="*/ 23019 w 98146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6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2"/>
                  </a:lnTo>
                  <a:lnTo>
                    <a:pt x="45911" y="12141"/>
                  </a:lnTo>
                  <a:lnTo>
                    <a:pt x="71966" y="14798"/>
                  </a:lnTo>
                  <a:lnTo>
                    <a:pt x="98147" y="17453"/>
                  </a:lnTo>
                  <a:lnTo>
                    <a:pt x="96249" y="9106"/>
                  </a:lnTo>
                  <a:lnTo>
                    <a:pt x="94478" y="759"/>
                  </a:lnTo>
                  <a:lnTo>
                    <a:pt x="79807" y="379"/>
                  </a:lnTo>
                  <a:lnTo>
                    <a:pt x="65135" y="0"/>
                  </a:lnTo>
                  <a:lnTo>
                    <a:pt x="65135" y="4805"/>
                  </a:lnTo>
                  <a:cubicBezTo>
                    <a:pt x="65135" y="4805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1" y="9233"/>
                    <a:pt x="35667" y="10624"/>
                    <a:pt x="23019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ACB9E574-EE15-1200-8CE4-4FDBFCAEC815}"/>
                </a:ext>
              </a:extLst>
            </p:cNvPr>
            <p:cNvSpPr/>
            <p:nvPr/>
          </p:nvSpPr>
          <p:spPr>
            <a:xfrm>
              <a:off x="10734486" y="651856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F9A50B03-D6BF-9CBA-6529-CB2B0E29243E}"/>
                </a:ext>
              </a:extLst>
            </p:cNvPr>
            <p:cNvSpPr/>
            <p:nvPr/>
          </p:nvSpPr>
          <p:spPr>
            <a:xfrm>
              <a:off x="11472861" y="6595969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817 w 11762"/>
                <a:gd name="connsiteY1" fmla="*/ 2403 h 2419"/>
                <a:gd name="connsiteX2" fmla="*/ 11762 w 11762"/>
                <a:gd name="connsiteY2" fmla="*/ 1139 h 2419"/>
                <a:gd name="connsiteX3" fmla="*/ 5817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817" y="2403"/>
                  </a:cubicBezTo>
                  <a:cubicBezTo>
                    <a:pt x="8979" y="2277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2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6FDB603D-937E-A7C2-270F-F942A63A9AC4}"/>
                </a:ext>
              </a:extLst>
            </p:cNvPr>
            <p:cNvSpPr/>
            <p:nvPr/>
          </p:nvSpPr>
          <p:spPr>
            <a:xfrm>
              <a:off x="11177283" y="6580539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3" y="2023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B182CDBF-9B60-D9DD-E393-D21F0442A7D7}"/>
                </a:ext>
              </a:extLst>
            </p:cNvPr>
            <p:cNvSpPr/>
            <p:nvPr/>
          </p:nvSpPr>
          <p:spPr>
            <a:xfrm>
              <a:off x="10873611" y="655891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6CCF496A-710F-013D-DA3F-93FCCD838209}"/>
                </a:ext>
              </a:extLst>
            </p:cNvPr>
            <p:cNvSpPr/>
            <p:nvPr/>
          </p:nvSpPr>
          <p:spPr>
            <a:xfrm>
              <a:off x="10770026" y="6559164"/>
              <a:ext cx="23651" cy="5059"/>
            </a:xfrm>
            <a:custGeom>
              <a:avLst/>
              <a:gdLst>
                <a:gd name="connsiteX0" fmla="*/ 0 w 23651"/>
                <a:gd name="connsiteY0" fmla="*/ 3415 h 5059"/>
                <a:gd name="connsiteX1" fmla="*/ 11762 w 23651"/>
                <a:gd name="connsiteY1" fmla="*/ 4806 h 5059"/>
                <a:gd name="connsiteX2" fmla="*/ 23525 w 23651"/>
                <a:gd name="connsiteY2" fmla="*/ 5059 h 5059"/>
                <a:gd name="connsiteX3" fmla="*/ 23525 w 23651"/>
                <a:gd name="connsiteY3" fmla="*/ 2530 h 5059"/>
                <a:gd name="connsiteX4" fmla="*/ 23651 w 23651"/>
                <a:gd name="connsiteY4" fmla="*/ 0 h 5059"/>
                <a:gd name="connsiteX5" fmla="*/ 11889 w 23651"/>
                <a:gd name="connsiteY5" fmla="*/ 1139 h 5059"/>
                <a:gd name="connsiteX6" fmla="*/ 127 w 23651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9">
                  <a:moveTo>
                    <a:pt x="0" y="3415"/>
                  </a:moveTo>
                  <a:cubicBezTo>
                    <a:pt x="0" y="3415"/>
                    <a:pt x="5185" y="4680"/>
                    <a:pt x="11762" y="4806"/>
                  </a:cubicBezTo>
                  <a:lnTo>
                    <a:pt x="23525" y="5059"/>
                  </a:lnTo>
                  <a:lnTo>
                    <a:pt x="23525" y="2530"/>
                  </a:lnTo>
                  <a:cubicBezTo>
                    <a:pt x="23525" y="2530"/>
                    <a:pt x="23651" y="0"/>
                    <a:pt x="23651" y="0"/>
                  </a:cubicBezTo>
                  <a:lnTo>
                    <a:pt x="11889" y="1139"/>
                  </a:lnTo>
                  <a:cubicBezTo>
                    <a:pt x="5438" y="1771"/>
                    <a:pt x="127" y="2783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5C64A77B-C251-F51B-3321-BB6C36EA4412}"/>
                </a:ext>
              </a:extLst>
            </p:cNvPr>
            <p:cNvSpPr/>
            <p:nvPr/>
          </p:nvSpPr>
          <p:spPr>
            <a:xfrm>
              <a:off x="10824791" y="655309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F6B4BABA-04F8-2DF1-7F38-264C69D71632}"/>
                </a:ext>
              </a:extLst>
            </p:cNvPr>
            <p:cNvSpPr/>
            <p:nvPr/>
          </p:nvSpPr>
          <p:spPr>
            <a:xfrm>
              <a:off x="11484624" y="6578894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D8F27CCA-7BB5-5B53-5770-321C4F230A70}"/>
                </a:ext>
              </a:extLst>
            </p:cNvPr>
            <p:cNvSpPr/>
            <p:nvPr/>
          </p:nvSpPr>
          <p:spPr>
            <a:xfrm>
              <a:off x="10886765" y="6544366"/>
              <a:ext cx="42117" cy="10497"/>
            </a:xfrm>
            <a:custGeom>
              <a:avLst/>
              <a:gdLst>
                <a:gd name="connsiteX0" fmla="*/ 11130 w 42117"/>
                <a:gd name="connsiteY0" fmla="*/ 6324 h 10497"/>
                <a:gd name="connsiteX1" fmla="*/ 0 w 42117"/>
                <a:gd name="connsiteY1" fmla="*/ 8727 h 10497"/>
                <a:gd name="connsiteX2" fmla="*/ 20995 w 42117"/>
                <a:gd name="connsiteY2" fmla="*/ 9612 h 10497"/>
                <a:gd name="connsiteX3" fmla="*/ 41864 w 42117"/>
                <a:gd name="connsiteY3" fmla="*/ 10497 h 10497"/>
                <a:gd name="connsiteX4" fmla="*/ 41991 w 42117"/>
                <a:gd name="connsiteY4" fmla="*/ 7209 h 10497"/>
                <a:gd name="connsiteX5" fmla="*/ 42117 w 42117"/>
                <a:gd name="connsiteY5" fmla="*/ 3794 h 10497"/>
                <a:gd name="connsiteX6" fmla="*/ 23778 w 42117"/>
                <a:gd name="connsiteY6" fmla="*/ 1897 h 10497"/>
                <a:gd name="connsiteX7" fmla="*/ 5565 w 42117"/>
                <a:gd name="connsiteY7" fmla="*/ 0 h 10497"/>
                <a:gd name="connsiteX8" fmla="*/ 13912 w 42117"/>
                <a:gd name="connsiteY8" fmla="*/ 1897 h 10497"/>
                <a:gd name="connsiteX9" fmla="*/ 22260 w 42117"/>
                <a:gd name="connsiteY9" fmla="*/ 3921 h 10497"/>
                <a:gd name="connsiteX10" fmla="*/ 11130 w 42117"/>
                <a:gd name="connsiteY10" fmla="*/ 63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117" h="10497">
                  <a:moveTo>
                    <a:pt x="11130" y="6324"/>
                  </a:moveTo>
                  <a:lnTo>
                    <a:pt x="0" y="8727"/>
                  </a:lnTo>
                  <a:lnTo>
                    <a:pt x="20995" y="9612"/>
                  </a:lnTo>
                  <a:lnTo>
                    <a:pt x="41864" y="10497"/>
                  </a:lnTo>
                  <a:lnTo>
                    <a:pt x="41991" y="7209"/>
                  </a:lnTo>
                  <a:lnTo>
                    <a:pt x="42117" y="3794"/>
                  </a:lnTo>
                  <a:lnTo>
                    <a:pt x="23778" y="1897"/>
                  </a:lnTo>
                  <a:lnTo>
                    <a:pt x="5565" y="0"/>
                  </a:lnTo>
                  <a:lnTo>
                    <a:pt x="13912" y="1897"/>
                  </a:lnTo>
                  <a:lnTo>
                    <a:pt x="22260" y="3921"/>
                  </a:lnTo>
                  <a:lnTo>
                    <a:pt x="11130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5340C112-31D7-E9A4-50D9-F68401123036}"/>
                </a:ext>
              </a:extLst>
            </p:cNvPr>
            <p:cNvSpPr/>
            <p:nvPr/>
          </p:nvSpPr>
          <p:spPr>
            <a:xfrm>
              <a:off x="10885879" y="6537702"/>
              <a:ext cx="52994" cy="4513"/>
            </a:xfrm>
            <a:custGeom>
              <a:avLst/>
              <a:gdLst>
                <a:gd name="connsiteX0" fmla="*/ 127 w 52994"/>
                <a:gd name="connsiteY0" fmla="*/ 593 h 4513"/>
                <a:gd name="connsiteX1" fmla="*/ 9359 w 52994"/>
                <a:gd name="connsiteY1" fmla="*/ 3122 h 4513"/>
                <a:gd name="connsiteX2" fmla="*/ 18718 w 52994"/>
                <a:gd name="connsiteY2" fmla="*/ 4513 h 4513"/>
                <a:gd name="connsiteX3" fmla="*/ 35920 w 52994"/>
                <a:gd name="connsiteY3" fmla="*/ 2743 h 4513"/>
                <a:gd name="connsiteX4" fmla="*/ 52994 w 52994"/>
                <a:gd name="connsiteY4" fmla="*/ 973 h 4513"/>
                <a:gd name="connsiteX5" fmla="*/ 26561 w 52994"/>
                <a:gd name="connsiteY5" fmla="*/ 214 h 4513"/>
                <a:gd name="connsiteX6" fmla="*/ 0 w 52994"/>
                <a:gd name="connsiteY6" fmla="*/ 593 h 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94" h="4513">
                  <a:moveTo>
                    <a:pt x="127" y="593"/>
                  </a:moveTo>
                  <a:cubicBezTo>
                    <a:pt x="127" y="593"/>
                    <a:pt x="4301" y="2364"/>
                    <a:pt x="9359" y="3122"/>
                  </a:cubicBezTo>
                  <a:lnTo>
                    <a:pt x="18718" y="4513"/>
                  </a:lnTo>
                  <a:lnTo>
                    <a:pt x="35920" y="2743"/>
                  </a:lnTo>
                  <a:lnTo>
                    <a:pt x="52994" y="973"/>
                  </a:lnTo>
                  <a:lnTo>
                    <a:pt x="26561" y="214"/>
                  </a:lnTo>
                  <a:cubicBezTo>
                    <a:pt x="12016" y="-166"/>
                    <a:pt x="127" y="-40"/>
                    <a:pt x="0" y="59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DB860EEE-818C-F5A3-D05C-9AC4B05C2750}"/>
                </a:ext>
              </a:extLst>
            </p:cNvPr>
            <p:cNvSpPr/>
            <p:nvPr/>
          </p:nvSpPr>
          <p:spPr>
            <a:xfrm>
              <a:off x="10902195" y="6605834"/>
              <a:ext cx="11763" cy="2403"/>
            </a:xfrm>
            <a:custGeom>
              <a:avLst/>
              <a:gdLst>
                <a:gd name="connsiteX0" fmla="*/ 127 w 11763"/>
                <a:gd name="connsiteY0" fmla="*/ 1012 h 2403"/>
                <a:gd name="connsiteX1" fmla="*/ 5945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3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7BDA26DD-7086-9231-1E4F-EF7F77528D48}"/>
                </a:ext>
              </a:extLst>
            </p:cNvPr>
            <p:cNvSpPr/>
            <p:nvPr/>
          </p:nvSpPr>
          <p:spPr>
            <a:xfrm>
              <a:off x="10832885" y="6540572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8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6024225-05F8-1A96-F70D-74F00B5E0D37}"/>
                </a:ext>
              </a:extLst>
            </p:cNvPr>
            <p:cNvSpPr/>
            <p:nvPr/>
          </p:nvSpPr>
          <p:spPr>
            <a:xfrm>
              <a:off x="10838577" y="6544745"/>
              <a:ext cx="48314" cy="9739"/>
            </a:xfrm>
            <a:custGeom>
              <a:avLst/>
              <a:gdLst>
                <a:gd name="connsiteX0" fmla="*/ 759 w 48314"/>
                <a:gd name="connsiteY0" fmla="*/ 5818 h 9739"/>
                <a:gd name="connsiteX1" fmla="*/ 1644 w 48314"/>
                <a:gd name="connsiteY1" fmla="*/ 9739 h 9739"/>
                <a:gd name="connsiteX2" fmla="*/ 7715 w 48314"/>
                <a:gd name="connsiteY2" fmla="*/ 6956 h 9739"/>
                <a:gd name="connsiteX3" fmla="*/ 13660 w 48314"/>
                <a:gd name="connsiteY3" fmla="*/ 4047 h 9739"/>
                <a:gd name="connsiteX4" fmla="*/ 30987 w 48314"/>
                <a:gd name="connsiteY4" fmla="*/ 4554 h 9739"/>
                <a:gd name="connsiteX5" fmla="*/ 48314 w 48314"/>
                <a:gd name="connsiteY5" fmla="*/ 4933 h 9739"/>
                <a:gd name="connsiteX6" fmla="*/ 41484 w 48314"/>
                <a:gd name="connsiteY6" fmla="*/ 2403 h 9739"/>
                <a:gd name="connsiteX7" fmla="*/ 34655 w 48314"/>
                <a:gd name="connsiteY7" fmla="*/ 0 h 9739"/>
                <a:gd name="connsiteX8" fmla="*/ 17327 w 48314"/>
                <a:gd name="connsiteY8" fmla="*/ 885 h 9739"/>
                <a:gd name="connsiteX9" fmla="*/ 0 w 48314"/>
                <a:gd name="connsiteY9" fmla="*/ 1771 h 9739"/>
                <a:gd name="connsiteX10" fmla="*/ 759 w 48314"/>
                <a:gd name="connsiteY10" fmla="*/ 5818 h 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14" h="9739">
                  <a:moveTo>
                    <a:pt x="759" y="5818"/>
                  </a:moveTo>
                  <a:lnTo>
                    <a:pt x="1644" y="9739"/>
                  </a:lnTo>
                  <a:lnTo>
                    <a:pt x="7715" y="6956"/>
                  </a:lnTo>
                  <a:lnTo>
                    <a:pt x="13660" y="4047"/>
                  </a:lnTo>
                  <a:lnTo>
                    <a:pt x="30987" y="4554"/>
                  </a:lnTo>
                  <a:lnTo>
                    <a:pt x="48314" y="4933"/>
                  </a:lnTo>
                  <a:lnTo>
                    <a:pt x="41484" y="2403"/>
                  </a:lnTo>
                  <a:lnTo>
                    <a:pt x="34655" y="0"/>
                  </a:lnTo>
                  <a:lnTo>
                    <a:pt x="17327" y="885"/>
                  </a:lnTo>
                  <a:lnTo>
                    <a:pt x="0" y="1771"/>
                  </a:lnTo>
                  <a:lnTo>
                    <a:pt x="759" y="58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FF1CDF6C-E5AD-190F-3A5C-D4F753200FE9}"/>
                </a:ext>
              </a:extLst>
            </p:cNvPr>
            <p:cNvSpPr/>
            <p:nvPr/>
          </p:nvSpPr>
          <p:spPr>
            <a:xfrm>
              <a:off x="10892709" y="6578136"/>
              <a:ext cx="31366" cy="3667"/>
            </a:xfrm>
            <a:custGeom>
              <a:avLst/>
              <a:gdLst>
                <a:gd name="connsiteX0" fmla="*/ 7842 w 31366"/>
                <a:gd name="connsiteY0" fmla="*/ 1391 h 3667"/>
                <a:gd name="connsiteX1" fmla="*/ 0 w 31366"/>
                <a:gd name="connsiteY1" fmla="*/ 2783 h 3667"/>
                <a:gd name="connsiteX2" fmla="*/ 15684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771 h 3667"/>
                <a:gd name="connsiteX5" fmla="*/ 15810 w 31366"/>
                <a:gd name="connsiteY5" fmla="*/ 0 h 3667"/>
                <a:gd name="connsiteX6" fmla="*/ 7842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391"/>
                  </a:moveTo>
                  <a:lnTo>
                    <a:pt x="0" y="2783"/>
                  </a:lnTo>
                  <a:lnTo>
                    <a:pt x="15684" y="3289"/>
                  </a:lnTo>
                  <a:lnTo>
                    <a:pt x="31367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57CD4E88-11DB-1997-B9B6-3BE0DC9DDEB4}"/>
                </a:ext>
              </a:extLst>
            </p:cNvPr>
            <p:cNvSpPr/>
            <p:nvPr/>
          </p:nvSpPr>
          <p:spPr>
            <a:xfrm>
              <a:off x="10793045" y="65814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CE67ED6F-F43F-06AF-5F9C-ADF47C217C54}"/>
                </a:ext>
              </a:extLst>
            </p:cNvPr>
            <p:cNvSpPr/>
            <p:nvPr/>
          </p:nvSpPr>
          <p:spPr>
            <a:xfrm>
              <a:off x="10769922" y="6512115"/>
              <a:ext cx="53098" cy="7342"/>
            </a:xfrm>
            <a:custGeom>
              <a:avLst/>
              <a:gdLst>
                <a:gd name="connsiteX0" fmla="*/ 990 w 53098"/>
                <a:gd name="connsiteY0" fmla="*/ 6450 h 7342"/>
                <a:gd name="connsiteX1" fmla="*/ 8325 w 53098"/>
                <a:gd name="connsiteY1" fmla="*/ 7335 h 7342"/>
                <a:gd name="connsiteX2" fmla="*/ 36909 w 53098"/>
                <a:gd name="connsiteY2" fmla="*/ 3794 h 7342"/>
                <a:gd name="connsiteX3" fmla="*/ 53098 w 53098"/>
                <a:gd name="connsiteY3" fmla="*/ 0 h 7342"/>
                <a:gd name="connsiteX4" fmla="*/ 29447 w 53098"/>
                <a:gd name="connsiteY4" fmla="*/ 2909 h 7342"/>
                <a:gd name="connsiteX5" fmla="*/ 863 w 53098"/>
                <a:gd name="connsiteY5" fmla="*/ 6450 h 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098" h="7342">
                  <a:moveTo>
                    <a:pt x="990" y="6450"/>
                  </a:moveTo>
                  <a:cubicBezTo>
                    <a:pt x="-1793" y="6703"/>
                    <a:pt x="1495" y="7083"/>
                    <a:pt x="8325" y="7335"/>
                  </a:cubicBezTo>
                  <a:cubicBezTo>
                    <a:pt x="15028" y="7462"/>
                    <a:pt x="27929" y="5944"/>
                    <a:pt x="36909" y="3794"/>
                  </a:cubicBezTo>
                  <a:lnTo>
                    <a:pt x="53098" y="0"/>
                  </a:lnTo>
                  <a:lnTo>
                    <a:pt x="29447" y="2909"/>
                  </a:lnTo>
                  <a:cubicBezTo>
                    <a:pt x="16419" y="4553"/>
                    <a:pt x="3518" y="6071"/>
                    <a:pt x="863" y="64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4903D1A9-6124-5A37-7FB0-AB1276C655F5}"/>
                </a:ext>
              </a:extLst>
            </p:cNvPr>
            <p:cNvSpPr/>
            <p:nvPr/>
          </p:nvSpPr>
          <p:spPr>
            <a:xfrm>
              <a:off x="11508148" y="6587748"/>
              <a:ext cx="15809" cy="6450"/>
            </a:xfrm>
            <a:custGeom>
              <a:avLst/>
              <a:gdLst>
                <a:gd name="connsiteX0" fmla="*/ 0 w 15809"/>
                <a:gd name="connsiteY0" fmla="*/ 3289 h 6450"/>
                <a:gd name="connsiteX1" fmla="*/ 127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289 h 6450"/>
                <a:gd name="connsiteX4" fmla="*/ 7842 w 15809"/>
                <a:gd name="connsiteY4" fmla="*/ 1644 h 6450"/>
                <a:gd name="connsiteX5" fmla="*/ 0 w 15809"/>
                <a:gd name="connsiteY5" fmla="*/ 0 h 6450"/>
                <a:gd name="connsiteX6" fmla="*/ 0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289"/>
                  </a:moveTo>
                  <a:lnTo>
                    <a:pt x="127" y="6450"/>
                  </a:lnTo>
                  <a:lnTo>
                    <a:pt x="7842" y="4933"/>
                  </a:lnTo>
                  <a:lnTo>
                    <a:pt x="15810" y="3289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CF8F0B4-7971-9E4A-C647-BF59F57C46EF}"/>
                </a:ext>
              </a:extLst>
            </p:cNvPr>
            <p:cNvSpPr/>
            <p:nvPr/>
          </p:nvSpPr>
          <p:spPr>
            <a:xfrm>
              <a:off x="10863493" y="6519851"/>
              <a:ext cx="75507" cy="14650"/>
            </a:xfrm>
            <a:custGeom>
              <a:avLst/>
              <a:gdLst>
                <a:gd name="connsiteX0" fmla="*/ 0 w 75507"/>
                <a:gd name="connsiteY0" fmla="*/ 231 h 14650"/>
                <a:gd name="connsiteX1" fmla="*/ 22260 w 75507"/>
                <a:gd name="connsiteY1" fmla="*/ 8074 h 14650"/>
                <a:gd name="connsiteX2" fmla="*/ 44773 w 75507"/>
                <a:gd name="connsiteY2" fmla="*/ 14650 h 14650"/>
                <a:gd name="connsiteX3" fmla="*/ 60203 w 75507"/>
                <a:gd name="connsiteY3" fmla="*/ 11615 h 14650"/>
                <a:gd name="connsiteX4" fmla="*/ 75507 w 75507"/>
                <a:gd name="connsiteY4" fmla="*/ 8579 h 14650"/>
                <a:gd name="connsiteX5" fmla="*/ 60457 w 75507"/>
                <a:gd name="connsiteY5" fmla="*/ 9970 h 14650"/>
                <a:gd name="connsiteX6" fmla="*/ 45406 w 75507"/>
                <a:gd name="connsiteY6" fmla="*/ 11362 h 14650"/>
                <a:gd name="connsiteX7" fmla="*/ 22767 w 75507"/>
                <a:gd name="connsiteY7" fmla="*/ 5164 h 14650"/>
                <a:gd name="connsiteX8" fmla="*/ 0 w 75507"/>
                <a:gd name="connsiteY8" fmla="*/ 106 h 14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507" h="14650">
                  <a:moveTo>
                    <a:pt x="0" y="231"/>
                  </a:moveTo>
                  <a:cubicBezTo>
                    <a:pt x="0" y="864"/>
                    <a:pt x="9992" y="4405"/>
                    <a:pt x="22260" y="8074"/>
                  </a:cubicBezTo>
                  <a:lnTo>
                    <a:pt x="44773" y="14650"/>
                  </a:lnTo>
                  <a:lnTo>
                    <a:pt x="60203" y="11615"/>
                  </a:lnTo>
                  <a:lnTo>
                    <a:pt x="75507" y="8579"/>
                  </a:lnTo>
                  <a:lnTo>
                    <a:pt x="60457" y="9970"/>
                  </a:lnTo>
                  <a:lnTo>
                    <a:pt x="45406" y="11362"/>
                  </a:lnTo>
                  <a:lnTo>
                    <a:pt x="22767" y="5164"/>
                  </a:lnTo>
                  <a:cubicBezTo>
                    <a:pt x="10245" y="1750"/>
                    <a:pt x="0" y="-527"/>
                    <a:pt x="0" y="1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1443B24-B39B-ACBD-AACE-A426891ADCC4}"/>
                </a:ext>
              </a:extLst>
            </p:cNvPr>
            <p:cNvSpPr/>
            <p:nvPr/>
          </p:nvSpPr>
          <p:spPr>
            <a:xfrm>
              <a:off x="11519911" y="6583701"/>
              <a:ext cx="11888" cy="2419"/>
            </a:xfrm>
            <a:custGeom>
              <a:avLst/>
              <a:gdLst>
                <a:gd name="connsiteX0" fmla="*/ 0 w 11888"/>
                <a:gd name="connsiteY0" fmla="*/ 1264 h 2419"/>
                <a:gd name="connsiteX1" fmla="*/ 5945 w 11888"/>
                <a:gd name="connsiteY1" fmla="*/ 2403 h 2419"/>
                <a:gd name="connsiteX2" fmla="*/ 11889 w 11888"/>
                <a:gd name="connsiteY2" fmla="*/ 1139 h 2419"/>
                <a:gd name="connsiteX3" fmla="*/ 5945 w 11888"/>
                <a:gd name="connsiteY3" fmla="*/ 0 h 2419"/>
                <a:gd name="connsiteX4" fmla="*/ 0 w 11888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64"/>
                  </a:moveTo>
                  <a:cubicBezTo>
                    <a:pt x="0" y="1897"/>
                    <a:pt x="2656" y="2530"/>
                    <a:pt x="5945" y="2403"/>
                  </a:cubicBezTo>
                  <a:cubicBezTo>
                    <a:pt x="9233" y="2403"/>
                    <a:pt x="11889" y="1897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7A82767E-C6CC-DC37-E97E-B843D3025B90}"/>
                </a:ext>
              </a:extLst>
            </p:cNvPr>
            <p:cNvSpPr/>
            <p:nvPr/>
          </p:nvSpPr>
          <p:spPr>
            <a:xfrm>
              <a:off x="11225321" y="6579588"/>
              <a:ext cx="34299" cy="7021"/>
            </a:xfrm>
            <a:custGeom>
              <a:avLst/>
              <a:gdLst>
                <a:gd name="connsiteX0" fmla="*/ 24 w 34299"/>
                <a:gd name="connsiteY0" fmla="*/ 65 h 7021"/>
                <a:gd name="connsiteX1" fmla="*/ 6854 w 34299"/>
                <a:gd name="connsiteY1" fmla="*/ 3733 h 7021"/>
                <a:gd name="connsiteX2" fmla="*/ 23549 w 34299"/>
                <a:gd name="connsiteY2" fmla="*/ 7021 h 7021"/>
                <a:gd name="connsiteX3" fmla="*/ 34299 w 34299"/>
                <a:gd name="connsiteY3" fmla="*/ 4998 h 7021"/>
                <a:gd name="connsiteX4" fmla="*/ 16719 w 34299"/>
                <a:gd name="connsiteY4" fmla="*/ 1204 h 7021"/>
                <a:gd name="connsiteX5" fmla="*/ 24 w 34299"/>
                <a:gd name="connsiteY5" fmla="*/ 65 h 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9" h="7021">
                  <a:moveTo>
                    <a:pt x="24" y="65"/>
                  </a:moveTo>
                  <a:cubicBezTo>
                    <a:pt x="24" y="65"/>
                    <a:pt x="3692" y="1963"/>
                    <a:pt x="6854" y="3733"/>
                  </a:cubicBezTo>
                  <a:cubicBezTo>
                    <a:pt x="10016" y="5377"/>
                    <a:pt x="17604" y="6895"/>
                    <a:pt x="23549" y="7021"/>
                  </a:cubicBezTo>
                  <a:cubicBezTo>
                    <a:pt x="29493" y="7021"/>
                    <a:pt x="34299" y="6262"/>
                    <a:pt x="34299" y="4998"/>
                  </a:cubicBezTo>
                  <a:cubicBezTo>
                    <a:pt x="34299" y="3859"/>
                    <a:pt x="26331" y="2089"/>
                    <a:pt x="16719" y="1204"/>
                  </a:cubicBezTo>
                  <a:cubicBezTo>
                    <a:pt x="6980" y="318"/>
                    <a:pt x="-482" y="-188"/>
                    <a:pt x="24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84F7F7F3-9C85-C723-C3F3-0EB88EEB7AA5}"/>
                </a:ext>
              </a:extLst>
            </p:cNvPr>
            <p:cNvSpPr/>
            <p:nvPr/>
          </p:nvSpPr>
          <p:spPr>
            <a:xfrm>
              <a:off x="10941276" y="6607225"/>
              <a:ext cx="31366" cy="6323"/>
            </a:xfrm>
            <a:custGeom>
              <a:avLst/>
              <a:gdLst>
                <a:gd name="connsiteX0" fmla="*/ 127 w 31366"/>
                <a:gd name="connsiteY0" fmla="*/ 3162 h 6323"/>
                <a:gd name="connsiteX1" fmla="*/ 127 w 31366"/>
                <a:gd name="connsiteY1" fmla="*/ 6324 h 6323"/>
                <a:gd name="connsiteX2" fmla="*/ 15683 w 31366"/>
                <a:gd name="connsiteY2" fmla="*/ 5438 h 6323"/>
                <a:gd name="connsiteX3" fmla="*/ 31366 w 31366"/>
                <a:gd name="connsiteY3" fmla="*/ 3921 h 6323"/>
                <a:gd name="connsiteX4" fmla="*/ 15683 w 31366"/>
                <a:gd name="connsiteY4" fmla="*/ 1644 h 6323"/>
                <a:gd name="connsiteX5" fmla="*/ 0 w 31366"/>
                <a:gd name="connsiteY5" fmla="*/ 0 h 6323"/>
                <a:gd name="connsiteX6" fmla="*/ 0 w 31366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6323">
                  <a:moveTo>
                    <a:pt x="127" y="3162"/>
                  </a:moveTo>
                  <a:lnTo>
                    <a:pt x="127" y="6324"/>
                  </a:lnTo>
                  <a:cubicBezTo>
                    <a:pt x="127" y="6324"/>
                    <a:pt x="15683" y="5438"/>
                    <a:pt x="15683" y="5438"/>
                  </a:cubicBezTo>
                  <a:cubicBezTo>
                    <a:pt x="24283" y="4933"/>
                    <a:pt x="31366" y="4301"/>
                    <a:pt x="31366" y="3921"/>
                  </a:cubicBezTo>
                  <a:cubicBezTo>
                    <a:pt x="31366" y="3542"/>
                    <a:pt x="24410" y="2530"/>
                    <a:pt x="15683" y="1644"/>
                  </a:cubicBez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A98CF000-3EFD-660A-A1F1-81762D1DCBF1}"/>
                </a:ext>
              </a:extLst>
            </p:cNvPr>
            <p:cNvSpPr/>
            <p:nvPr/>
          </p:nvSpPr>
          <p:spPr>
            <a:xfrm>
              <a:off x="10816949" y="6565109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945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7" y="2402"/>
                    <a:pt x="11762" y="2023"/>
                    <a:pt x="11762" y="1391"/>
                  </a:cubicBezTo>
                  <a:cubicBezTo>
                    <a:pt x="11762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578326E-60A0-D93F-186A-2CD28DD27821}"/>
                </a:ext>
              </a:extLst>
            </p:cNvPr>
            <p:cNvSpPr/>
            <p:nvPr/>
          </p:nvSpPr>
          <p:spPr>
            <a:xfrm>
              <a:off x="10757379" y="6539054"/>
              <a:ext cx="88280" cy="16695"/>
            </a:xfrm>
            <a:custGeom>
              <a:avLst/>
              <a:gdLst>
                <a:gd name="connsiteX0" fmla="*/ 127 w 88280"/>
                <a:gd name="connsiteY0" fmla="*/ 2024 h 16695"/>
                <a:gd name="connsiteX1" fmla="*/ 127 w 88280"/>
                <a:gd name="connsiteY1" fmla="*/ 0 h 16695"/>
                <a:gd name="connsiteX2" fmla="*/ 18592 w 88280"/>
                <a:gd name="connsiteY2" fmla="*/ 506 h 16695"/>
                <a:gd name="connsiteX3" fmla="*/ 36931 w 88280"/>
                <a:gd name="connsiteY3" fmla="*/ 1012 h 16695"/>
                <a:gd name="connsiteX4" fmla="*/ 30607 w 88280"/>
                <a:gd name="connsiteY4" fmla="*/ 2910 h 16695"/>
                <a:gd name="connsiteX5" fmla="*/ 24283 w 88280"/>
                <a:gd name="connsiteY5" fmla="*/ 4806 h 16695"/>
                <a:gd name="connsiteX6" fmla="*/ 56282 w 88280"/>
                <a:gd name="connsiteY6" fmla="*/ 4554 h 16695"/>
                <a:gd name="connsiteX7" fmla="*/ 88281 w 88280"/>
                <a:gd name="connsiteY7" fmla="*/ 4301 h 16695"/>
                <a:gd name="connsiteX8" fmla="*/ 66147 w 88280"/>
                <a:gd name="connsiteY8" fmla="*/ 6577 h 16695"/>
                <a:gd name="connsiteX9" fmla="*/ 44140 w 88280"/>
                <a:gd name="connsiteY9" fmla="*/ 8854 h 16695"/>
                <a:gd name="connsiteX10" fmla="*/ 59950 w 88280"/>
                <a:gd name="connsiteY10" fmla="*/ 11257 h 16695"/>
                <a:gd name="connsiteX11" fmla="*/ 75633 w 88280"/>
                <a:gd name="connsiteY11" fmla="*/ 13660 h 16695"/>
                <a:gd name="connsiteX12" fmla="*/ 67033 w 88280"/>
                <a:gd name="connsiteY12" fmla="*/ 15177 h 16695"/>
                <a:gd name="connsiteX13" fmla="*/ 58432 w 88280"/>
                <a:gd name="connsiteY13" fmla="*/ 16695 h 16695"/>
                <a:gd name="connsiteX14" fmla="*/ 29216 w 88280"/>
                <a:gd name="connsiteY14" fmla="*/ 10245 h 16695"/>
                <a:gd name="connsiteX15" fmla="*/ 0 w 88280"/>
                <a:gd name="connsiteY15" fmla="*/ 1771 h 1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280" h="16695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18592" y="506"/>
                    <a:pt x="18592" y="506"/>
                  </a:cubicBezTo>
                  <a:lnTo>
                    <a:pt x="36931" y="1012"/>
                  </a:lnTo>
                  <a:lnTo>
                    <a:pt x="30607" y="2910"/>
                  </a:lnTo>
                  <a:lnTo>
                    <a:pt x="24283" y="4806"/>
                  </a:lnTo>
                  <a:lnTo>
                    <a:pt x="56282" y="4554"/>
                  </a:lnTo>
                  <a:lnTo>
                    <a:pt x="88281" y="4301"/>
                  </a:lnTo>
                  <a:lnTo>
                    <a:pt x="66147" y="6577"/>
                  </a:lnTo>
                  <a:lnTo>
                    <a:pt x="44140" y="8854"/>
                  </a:lnTo>
                  <a:lnTo>
                    <a:pt x="59950" y="11257"/>
                  </a:lnTo>
                  <a:lnTo>
                    <a:pt x="75633" y="13660"/>
                  </a:lnTo>
                  <a:lnTo>
                    <a:pt x="67033" y="15177"/>
                  </a:lnTo>
                  <a:lnTo>
                    <a:pt x="58432" y="16695"/>
                  </a:lnTo>
                  <a:lnTo>
                    <a:pt x="29216" y="10245"/>
                  </a:lnTo>
                  <a:cubicBezTo>
                    <a:pt x="13153" y="6704"/>
                    <a:pt x="0" y="2910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582D9BAE-7C13-8558-DDF8-167C53049762}"/>
                </a:ext>
              </a:extLst>
            </p:cNvPr>
            <p:cNvSpPr/>
            <p:nvPr/>
          </p:nvSpPr>
          <p:spPr>
            <a:xfrm>
              <a:off x="11531799" y="6595716"/>
              <a:ext cx="11635" cy="2419"/>
            </a:xfrm>
            <a:custGeom>
              <a:avLst/>
              <a:gdLst>
                <a:gd name="connsiteX0" fmla="*/ 0 w 11635"/>
                <a:gd name="connsiteY0" fmla="*/ 1264 h 2419"/>
                <a:gd name="connsiteX1" fmla="*/ 5818 w 11635"/>
                <a:gd name="connsiteY1" fmla="*/ 2403 h 2419"/>
                <a:gd name="connsiteX2" fmla="*/ 11636 w 11635"/>
                <a:gd name="connsiteY2" fmla="*/ 1138 h 2419"/>
                <a:gd name="connsiteX3" fmla="*/ 5818 w 11635"/>
                <a:gd name="connsiteY3" fmla="*/ 0 h 2419"/>
                <a:gd name="connsiteX4" fmla="*/ 0 w 11635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6" y="2403"/>
                    <a:pt x="11636" y="1771"/>
                    <a:pt x="11636" y="1138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3C725A06-6567-9F6C-3784-393F42F2564D}"/>
                </a:ext>
              </a:extLst>
            </p:cNvPr>
            <p:cNvSpPr/>
            <p:nvPr/>
          </p:nvSpPr>
          <p:spPr>
            <a:xfrm>
              <a:off x="10949498" y="660229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60"/>
                    <a:pt x="9233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7E42C0C0-83FC-BF94-347D-B7DF6D4B45F1}"/>
                </a:ext>
              </a:extLst>
            </p:cNvPr>
            <p:cNvSpPr/>
            <p:nvPr/>
          </p:nvSpPr>
          <p:spPr>
            <a:xfrm>
              <a:off x="10828585" y="6570041"/>
              <a:ext cx="27065" cy="6197"/>
            </a:xfrm>
            <a:custGeom>
              <a:avLst/>
              <a:gdLst>
                <a:gd name="connsiteX0" fmla="*/ 0 w 27065"/>
                <a:gd name="connsiteY0" fmla="*/ 1012 h 6197"/>
                <a:gd name="connsiteX1" fmla="*/ 13532 w 27065"/>
                <a:gd name="connsiteY1" fmla="*/ 4174 h 6197"/>
                <a:gd name="connsiteX2" fmla="*/ 27066 w 27065"/>
                <a:gd name="connsiteY2" fmla="*/ 6197 h 6197"/>
                <a:gd name="connsiteX3" fmla="*/ 18718 w 27065"/>
                <a:gd name="connsiteY3" fmla="*/ 3162 h 6197"/>
                <a:gd name="connsiteX4" fmla="*/ 5312 w 27065"/>
                <a:gd name="connsiteY4" fmla="*/ 0 h 6197"/>
                <a:gd name="connsiteX5" fmla="*/ 126 w 27065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197">
                  <a:moveTo>
                    <a:pt x="0" y="1012"/>
                  </a:moveTo>
                  <a:cubicBezTo>
                    <a:pt x="0" y="1012"/>
                    <a:pt x="6071" y="3035"/>
                    <a:pt x="13532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4" y="127"/>
                    <a:pt x="5312" y="0"/>
                  </a:cubicBezTo>
                  <a:cubicBezTo>
                    <a:pt x="2403" y="0"/>
                    <a:pt x="126" y="380"/>
                    <a:pt x="126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D3E5DD90-DC78-7358-B543-21DC635E49A4}"/>
                </a:ext>
              </a:extLst>
            </p:cNvPr>
            <p:cNvSpPr/>
            <p:nvPr/>
          </p:nvSpPr>
          <p:spPr>
            <a:xfrm>
              <a:off x="10846418" y="651540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A469BDBB-0952-27E8-BA00-C90F5F3B0D45}"/>
                </a:ext>
              </a:extLst>
            </p:cNvPr>
            <p:cNvSpPr/>
            <p:nvPr/>
          </p:nvSpPr>
          <p:spPr>
            <a:xfrm>
              <a:off x="10883729" y="654980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F6CB424A-0CF0-F550-13FA-C58AE142B76A}"/>
                </a:ext>
              </a:extLst>
            </p:cNvPr>
            <p:cNvSpPr/>
            <p:nvPr/>
          </p:nvSpPr>
          <p:spPr>
            <a:xfrm>
              <a:off x="10747134" y="656080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6" y="379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59C025B4-5DA5-F853-DE84-BE49B1440CFF}"/>
                </a:ext>
              </a:extLst>
            </p:cNvPr>
            <p:cNvSpPr/>
            <p:nvPr/>
          </p:nvSpPr>
          <p:spPr>
            <a:xfrm>
              <a:off x="11140352" y="6579653"/>
              <a:ext cx="31366" cy="3541"/>
            </a:xfrm>
            <a:custGeom>
              <a:avLst/>
              <a:gdLst>
                <a:gd name="connsiteX0" fmla="*/ 7842 w 31366"/>
                <a:gd name="connsiteY0" fmla="*/ 1391 h 3541"/>
                <a:gd name="connsiteX1" fmla="*/ 0 w 31366"/>
                <a:gd name="connsiteY1" fmla="*/ 2909 h 3541"/>
                <a:gd name="connsiteX2" fmla="*/ 15683 w 31366"/>
                <a:gd name="connsiteY2" fmla="*/ 3162 h 3541"/>
                <a:gd name="connsiteX3" fmla="*/ 31367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842 w 3136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7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CB8444A0-DBDD-CABF-E3FD-ABECD672AA47}"/>
                </a:ext>
              </a:extLst>
            </p:cNvPr>
            <p:cNvSpPr/>
            <p:nvPr/>
          </p:nvSpPr>
          <p:spPr>
            <a:xfrm>
              <a:off x="10840474" y="6562579"/>
              <a:ext cx="35160" cy="11635"/>
            </a:xfrm>
            <a:custGeom>
              <a:avLst/>
              <a:gdLst>
                <a:gd name="connsiteX0" fmla="*/ 0 w 35160"/>
                <a:gd name="connsiteY0" fmla="*/ 3668 h 11635"/>
                <a:gd name="connsiteX1" fmla="*/ 17580 w 35160"/>
                <a:gd name="connsiteY1" fmla="*/ 8221 h 11635"/>
                <a:gd name="connsiteX2" fmla="*/ 35160 w 35160"/>
                <a:gd name="connsiteY2" fmla="*/ 11636 h 11635"/>
                <a:gd name="connsiteX3" fmla="*/ 34401 w 35160"/>
                <a:gd name="connsiteY3" fmla="*/ 5817 h 11635"/>
                <a:gd name="connsiteX4" fmla="*/ 33643 w 35160"/>
                <a:gd name="connsiteY4" fmla="*/ 0 h 11635"/>
                <a:gd name="connsiteX5" fmla="*/ 27572 w 35160"/>
                <a:gd name="connsiteY5" fmla="*/ 2909 h 11635"/>
                <a:gd name="connsiteX6" fmla="*/ 21501 w 35160"/>
                <a:gd name="connsiteY6" fmla="*/ 5817 h 11635"/>
                <a:gd name="connsiteX7" fmla="*/ 10750 w 35160"/>
                <a:gd name="connsiteY7" fmla="*/ 4173 h 11635"/>
                <a:gd name="connsiteX8" fmla="*/ 0 w 35160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60" h="11635">
                  <a:moveTo>
                    <a:pt x="0" y="3668"/>
                  </a:moveTo>
                  <a:cubicBezTo>
                    <a:pt x="0" y="3668"/>
                    <a:pt x="7842" y="6324"/>
                    <a:pt x="17580" y="8221"/>
                  </a:cubicBezTo>
                  <a:lnTo>
                    <a:pt x="35160" y="11636"/>
                  </a:lnTo>
                  <a:lnTo>
                    <a:pt x="34401" y="5817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7"/>
                  </a:lnTo>
                  <a:lnTo>
                    <a:pt x="10750" y="4173"/>
                  </a:lnTo>
                  <a:cubicBezTo>
                    <a:pt x="4932" y="3289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029ADC44-D2BA-021D-AEF9-A5C27A98DD4B}"/>
                </a:ext>
              </a:extLst>
            </p:cNvPr>
            <p:cNvSpPr/>
            <p:nvPr/>
          </p:nvSpPr>
          <p:spPr>
            <a:xfrm>
              <a:off x="11555324" y="6590025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162 h 6450"/>
                <a:gd name="connsiteX4" fmla="*/ 7842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162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5B589074-3EB4-615D-E4EA-1AEA12C8E8E4}"/>
                </a:ext>
              </a:extLst>
            </p:cNvPr>
            <p:cNvSpPr/>
            <p:nvPr/>
          </p:nvSpPr>
          <p:spPr>
            <a:xfrm>
              <a:off x="11555197" y="6554105"/>
              <a:ext cx="23525" cy="7842"/>
            </a:xfrm>
            <a:custGeom>
              <a:avLst/>
              <a:gdLst>
                <a:gd name="connsiteX0" fmla="*/ 0 w 23525"/>
                <a:gd name="connsiteY0" fmla="*/ 4047 h 7842"/>
                <a:gd name="connsiteX1" fmla="*/ 11763 w 23525"/>
                <a:gd name="connsiteY1" fmla="*/ 6450 h 7842"/>
                <a:gd name="connsiteX2" fmla="*/ 23525 w 23525"/>
                <a:gd name="connsiteY2" fmla="*/ 7842 h 7842"/>
                <a:gd name="connsiteX3" fmla="*/ 23525 w 23525"/>
                <a:gd name="connsiteY3" fmla="*/ 3921 h 7842"/>
                <a:gd name="connsiteX4" fmla="*/ 23525 w 23525"/>
                <a:gd name="connsiteY4" fmla="*/ 0 h 7842"/>
                <a:gd name="connsiteX5" fmla="*/ 11763 w 23525"/>
                <a:gd name="connsiteY5" fmla="*/ 1518 h 7842"/>
                <a:gd name="connsiteX6" fmla="*/ 0 w 23525"/>
                <a:gd name="connsiteY6" fmla="*/ 4047 h 7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5" h="7842">
                  <a:moveTo>
                    <a:pt x="0" y="4047"/>
                  </a:moveTo>
                  <a:cubicBezTo>
                    <a:pt x="0" y="4047"/>
                    <a:pt x="5313" y="5565"/>
                    <a:pt x="11763" y="6450"/>
                  </a:cubicBezTo>
                  <a:lnTo>
                    <a:pt x="23525" y="7842"/>
                  </a:lnTo>
                  <a:lnTo>
                    <a:pt x="23525" y="3921"/>
                  </a:lnTo>
                  <a:cubicBezTo>
                    <a:pt x="23525" y="3921"/>
                    <a:pt x="23525" y="0"/>
                    <a:pt x="23525" y="0"/>
                  </a:cubicBezTo>
                  <a:lnTo>
                    <a:pt x="11763" y="1518"/>
                  </a:lnTo>
                  <a:cubicBezTo>
                    <a:pt x="5313" y="2403"/>
                    <a:pt x="0" y="3542"/>
                    <a:pt x="0" y="40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AE792C42-C390-8A48-9141-DB579EA7A3F0}"/>
                </a:ext>
              </a:extLst>
            </p:cNvPr>
            <p:cNvSpPr/>
            <p:nvPr/>
          </p:nvSpPr>
          <p:spPr>
            <a:xfrm>
              <a:off x="10955315" y="658762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E9D783A8-4C72-D91E-03AB-46D9681A7EE8}"/>
                </a:ext>
              </a:extLst>
            </p:cNvPr>
            <p:cNvSpPr/>
            <p:nvPr/>
          </p:nvSpPr>
          <p:spPr>
            <a:xfrm>
              <a:off x="10955822" y="6569662"/>
              <a:ext cx="14038" cy="9359"/>
            </a:xfrm>
            <a:custGeom>
              <a:avLst/>
              <a:gdLst>
                <a:gd name="connsiteX0" fmla="*/ 759 w 14038"/>
                <a:gd name="connsiteY0" fmla="*/ 4680 h 9359"/>
                <a:gd name="connsiteX1" fmla="*/ 1644 w 14038"/>
                <a:gd name="connsiteY1" fmla="*/ 9359 h 9359"/>
                <a:gd name="connsiteX2" fmla="*/ 7842 w 14038"/>
                <a:gd name="connsiteY2" fmla="*/ 6324 h 9359"/>
                <a:gd name="connsiteX3" fmla="*/ 14039 w 14038"/>
                <a:gd name="connsiteY3" fmla="*/ 3289 h 9359"/>
                <a:gd name="connsiteX4" fmla="*/ 6956 w 14038"/>
                <a:gd name="connsiteY4" fmla="*/ 1644 h 9359"/>
                <a:gd name="connsiteX5" fmla="*/ 0 w 14038"/>
                <a:gd name="connsiteY5" fmla="*/ 0 h 9359"/>
                <a:gd name="connsiteX6" fmla="*/ 759 w 14038"/>
                <a:gd name="connsiteY6" fmla="*/ 4680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38" h="9359">
                  <a:moveTo>
                    <a:pt x="759" y="4680"/>
                  </a:moveTo>
                  <a:lnTo>
                    <a:pt x="1644" y="9359"/>
                  </a:lnTo>
                  <a:lnTo>
                    <a:pt x="7842" y="6324"/>
                  </a:lnTo>
                  <a:lnTo>
                    <a:pt x="14039" y="3289"/>
                  </a:lnTo>
                  <a:lnTo>
                    <a:pt x="6956" y="1644"/>
                  </a:lnTo>
                  <a:lnTo>
                    <a:pt x="0" y="0"/>
                  </a:lnTo>
                  <a:lnTo>
                    <a:pt x="759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0FC3BB75-8720-FA7B-B39A-4A884ABEE9A9}"/>
                </a:ext>
              </a:extLst>
            </p:cNvPr>
            <p:cNvSpPr/>
            <p:nvPr/>
          </p:nvSpPr>
          <p:spPr>
            <a:xfrm>
              <a:off x="10770405" y="656624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3B38F6BB-C721-DF83-961F-7813E814D226}"/>
                </a:ext>
              </a:extLst>
            </p:cNvPr>
            <p:cNvSpPr/>
            <p:nvPr/>
          </p:nvSpPr>
          <p:spPr>
            <a:xfrm>
              <a:off x="10770912" y="654928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7 w 11762"/>
                <a:gd name="connsiteY1" fmla="*/ 2422 h 2441"/>
                <a:gd name="connsiteX2" fmla="*/ 11762 w 11762"/>
                <a:gd name="connsiteY2" fmla="*/ 1411 h 2441"/>
                <a:gd name="connsiteX3" fmla="*/ 5944 w 11762"/>
                <a:gd name="connsiteY3" fmla="*/ 20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1663"/>
                    <a:pt x="2529" y="2296"/>
                    <a:pt x="5817" y="2422"/>
                  </a:cubicBezTo>
                  <a:cubicBezTo>
                    <a:pt x="9106" y="2548"/>
                    <a:pt x="11762" y="2043"/>
                    <a:pt x="11762" y="1411"/>
                  </a:cubicBezTo>
                  <a:cubicBezTo>
                    <a:pt x="11762" y="778"/>
                    <a:pt x="9106" y="145"/>
                    <a:pt x="5944" y="20"/>
                  </a:cubicBezTo>
                  <a:cubicBezTo>
                    <a:pt x="2782" y="-107"/>
                    <a:pt x="126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3CE684BA-1060-DE85-7BDE-9825591C1709}"/>
                </a:ext>
              </a:extLst>
            </p:cNvPr>
            <p:cNvSpPr/>
            <p:nvPr/>
          </p:nvSpPr>
          <p:spPr>
            <a:xfrm>
              <a:off x="11567086" y="6585851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8EBAE853-684F-8FEB-4210-86F5F06CD649}"/>
                </a:ext>
              </a:extLst>
            </p:cNvPr>
            <p:cNvSpPr/>
            <p:nvPr/>
          </p:nvSpPr>
          <p:spPr>
            <a:xfrm>
              <a:off x="11561142" y="6571938"/>
              <a:ext cx="110287" cy="20868"/>
            </a:xfrm>
            <a:custGeom>
              <a:avLst/>
              <a:gdLst>
                <a:gd name="connsiteX0" fmla="*/ 32631 w 110287"/>
                <a:gd name="connsiteY0" fmla="*/ 7715 h 20868"/>
                <a:gd name="connsiteX1" fmla="*/ 0 w 110287"/>
                <a:gd name="connsiteY1" fmla="*/ 11762 h 20868"/>
                <a:gd name="connsiteX2" fmla="*/ 28078 w 110287"/>
                <a:gd name="connsiteY2" fmla="*/ 9991 h 20868"/>
                <a:gd name="connsiteX3" fmla="*/ 56156 w 110287"/>
                <a:gd name="connsiteY3" fmla="*/ 8221 h 20868"/>
                <a:gd name="connsiteX4" fmla="*/ 48567 w 110287"/>
                <a:gd name="connsiteY4" fmla="*/ 14544 h 20868"/>
                <a:gd name="connsiteX5" fmla="*/ 40852 w 110287"/>
                <a:gd name="connsiteY5" fmla="*/ 20868 h 20868"/>
                <a:gd name="connsiteX6" fmla="*/ 47808 w 110287"/>
                <a:gd name="connsiteY6" fmla="*/ 20868 h 20868"/>
                <a:gd name="connsiteX7" fmla="*/ 69563 w 110287"/>
                <a:gd name="connsiteY7" fmla="*/ 17581 h 20868"/>
                <a:gd name="connsiteX8" fmla="*/ 84360 w 110287"/>
                <a:gd name="connsiteY8" fmla="*/ 14419 h 20868"/>
                <a:gd name="connsiteX9" fmla="*/ 78922 w 110287"/>
                <a:gd name="connsiteY9" fmla="*/ 11130 h 20868"/>
                <a:gd name="connsiteX10" fmla="*/ 73483 w 110287"/>
                <a:gd name="connsiteY10" fmla="*/ 7842 h 20868"/>
                <a:gd name="connsiteX11" fmla="*/ 85878 w 110287"/>
                <a:gd name="connsiteY11" fmla="*/ 9359 h 20868"/>
                <a:gd name="connsiteX12" fmla="*/ 98399 w 110287"/>
                <a:gd name="connsiteY12" fmla="*/ 10877 h 20868"/>
                <a:gd name="connsiteX13" fmla="*/ 104344 w 110287"/>
                <a:gd name="connsiteY13" fmla="*/ 8854 h 20868"/>
                <a:gd name="connsiteX14" fmla="*/ 110288 w 110287"/>
                <a:gd name="connsiteY14" fmla="*/ 6830 h 20868"/>
                <a:gd name="connsiteX15" fmla="*/ 99411 w 110287"/>
                <a:gd name="connsiteY15" fmla="*/ 3415 h 20868"/>
                <a:gd name="connsiteX16" fmla="*/ 88534 w 110287"/>
                <a:gd name="connsiteY16" fmla="*/ 0 h 20868"/>
                <a:gd name="connsiteX17" fmla="*/ 88281 w 110287"/>
                <a:gd name="connsiteY17" fmla="*/ 3162 h 20868"/>
                <a:gd name="connsiteX18" fmla="*/ 88281 w 110287"/>
                <a:gd name="connsiteY18" fmla="*/ 6324 h 20868"/>
                <a:gd name="connsiteX19" fmla="*/ 76645 w 110287"/>
                <a:gd name="connsiteY19" fmla="*/ 4933 h 20868"/>
                <a:gd name="connsiteX20" fmla="*/ 65135 w 110287"/>
                <a:gd name="connsiteY20" fmla="*/ 3541 h 20868"/>
                <a:gd name="connsiteX21" fmla="*/ 32505 w 110287"/>
                <a:gd name="connsiteY21" fmla="*/ 7588 h 2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287" h="20868">
                  <a:moveTo>
                    <a:pt x="32631" y="7715"/>
                  </a:moveTo>
                  <a:lnTo>
                    <a:pt x="0" y="11762"/>
                  </a:lnTo>
                  <a:lnTo>
                    <a:pt x="28078" y="9991"/>
                  </a:lnTo>
                  <a:lnTo>
                    <a:pt x="56156" y="8221"/>
                  </a:lnTo>
                  <a:lnTo>
                    <a:pt x="48567" y="14544"/>
                  </a:lnTo>
                  <a:lnTo>
                    <a:pt x="40852" y="20868"/>
                  </a:lnTo>
                  <a:lnTo>
                    <a:pt x="47808" y="20868"/>
                  </a:lnTo>
                  <a:cubicBezTo>
                    <a:pt x="51603" y="20868"/>
                    <a:pt x="61341" y="19351"/>
                    <a:pt x="69563" y="17581"/>
                  </a:cubicBezTo>
                  <a:lnTo>
                    <a:pt x="84360" y="14419"/>
                  </a:lnTo>
                  <a:lnTo>
                    <a:pt x="78922" y="11130"/>
                  </a:lnTo>
                  <a:lnTo>
                    <a:pt x="73483" y="7842"/>
                  </a:lnTo>
                  <a:lnTo>
                    <a:pt x="85878" y="9359"/>
                  </a:lnTo>
                  <a:lnTo>
                    <a:pt x="98399" y="10877"/>
                  </a:lnTo>
                  <a:lnTo>
                    <a:pt x="104344" y="8854"/>
                  </a:lnTo>
                  <a:lnTo>
                    <a:pt x="110288" y="6830"/>
                  </a:lnTo>
                  <a:lnTo>
                    <a:pt x="99411" y="3415"/>
                  </a:lnTo>
                  <a:lnTo>
                    <a:pt x="88534" y="0"/>
                  </a:lnTo>
                  <a:lnTo>
                    <a:pt x="88281" y="3162"/>
                  </a:lnTo>
                  <a:lnTo>
                    <a:pt x="88281" y="6324"/>
                  </a:lnTo>
                  <a:cubicBezTo>
                    <a:pt x="88281" y="6324"/>
                    <a:pt x="76645" y="4933"/>
                    <a:pt x="76645" y="4933"/>
                  </a:cubicBezTo>
                  <a:lnTo>
                    <a:pt x="65135" y="3541"/>
                  </a:lnTo>
                  <a:lnTo>
                    <a:pt x="32505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E1490B02-4160-3E1D-3274-4A82295BF004}"/>
                </a:ext>
              </a:extLst>
            </p:cNvPr>
            <p:cNvSpPr/>
            <p:nvPr/>
          </p:nvSpPr>
          <p:spPr>
            <a:xfrm>
              <a:off x="11566960" y="6576112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4 w 11762"/>
                <a:gd name="connsiteY1" fmla="*/ 2403 h 2403"/>
                <a:gd name="connsiteX2" fmla="*/ 11762 w 11762"/>
                <a:gd name="connsiteY2" fmla="*/ 1138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770"/>
                    <a:pt x="11762" y="1138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7CA5CAF0-2893-A988-E057-2C9C41E03A9C}"/>
                </a:ext>
              </a:extLst>
            </p:cNvPr>
            <p:cNvSpPr/>
            <p:nvPr/>
          </p:nvSpPr>
          <p:spPr>
            <a:xfrm>
              <a:off x="11071675" y="6573583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5059 h 6450"/>
                <a:gd name="connsiteX3" fmla="*/ 15683 w 15683"/>
                <a:gd name="connsiteY3" fmla="*/ 3541 h 6450"/>
                <a:gd name="connsiteX4" fmla="*/ 7968 w 15683"/>
                <a:gd name="connsiteY4" fmla="*/ 1771 h 6450"/>
                <a:gd name="connsiteX5" fmla="*/ 127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683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77AAF830-621C-BE89-391D-4F37D2654084}"/>
                </a:ext>
              </a:extLst>
            </p:cNvPr>
            <p:cNvSpPr/>
            <p:nvPr/>
          </p:nvSpPr>
          <p:spPr>
            <a:xfrm>
              <a:off x="11271509" y="6585598"/>
              <a:ext cx="57673" cy="4426"/>
            </a:xfrm>
            <a:custGeom>
              <a:avLst/>
              <a:gdLst>
                <a:gd name="connsiteX0" fmla="*/ 0 w 57673"/>
                <a:gd name="connsiteY0" fmla="*/ 126 h 4426"/>
                <a:gd name="connsiteX1" fmla="*/ 5818 w 57673"/>
                <a:gd name="connsiteY1" fmla="*/ 1138 h 4426"/>
                <a:gd name="connsiteX2" fmla="*/ 19604 w 57673"/>
                <a:gd name="connsiteY2" fmla="*/ 2656 h 4426"/>
                <a:gd name="connsiteX3" fmla="*/ 39208 w 57673"/>
                <a:gd name="connsiteY3" fmla="*/ 4426 h 4426"/>
                <a:gd name="connsiteX4" fmla="*/ 48441 w 57673"/>
                <a:gd name="connsiteY4" fmla="*/ 2656 h 4426"/>
                <a:gd name="connsiteX5" fmla="*/ 57674 w 57673"/>
                <a:gd name="connsiteY5" fmla="*/ 885 h 4426"/>
                <a:gd name="connsiteX6" fmla="*/ 28837 w 57673"/>
                <a:gd name="connsiteY6" fmla="*/ 252 h 4426"/>
                <a:gd name="connsiteX7" fmla="*/ 8475 w 57673"/>
                <a:gd name="connsiteY7" fmla="*/ 0 h 4426"/>
                <a:gd name="connsiteX8" fmla="*/ 0 w 57673"/>
                <a:gd name="connsiteY8" fmla="*/ 252 h 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673" h="4426">
                  <a:moveTo>
                    <a:pt x="0" y="126"/>
                  </a:moveTo>
                  <a:cubicBezTo>
                    <a:pt x="0" y="126"/>
                    <a:pt x="2151" y="759"/>
                    <a:pt x="5818" y="1138"/>
                  </a:cubicBezTo>
                  <a:cubicBezTo>
                    <a:pt x="9359" y="1644"/>
                    <a:pt x="14292" y="2150"/>
                    <a:pt x="19604" y="2656"/>
                  </a:cubicBezTo>
                  <a:lnTo>
                    <a:pt x="39208" y="4426"/>
                  </a:lnTo>
                  <a:lnTo>
                    <a:pt x="48441" y="2656"/>
                  </a:lnTo>
                  <a:lnTo>
                    <a:pt x="57674" y="885"/>
                  </a:lnTo>
                  <a:lnTo>
                    <a:pt x="28837" y="252"/>
                  </a:lnTo>
                  <a:cubicBezTo>
                    <a:pt x="20869" y="252"/>
                    <a:pt x="13660" y="0"/>
                    <a:pt x="8475" y="0"/>
                  </a:cubicBezTo>
                  <a:cubicBezTo>
                    <a:pt x="3289" y="0"/>
                    <a:pt x="0" y="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82AC1A9A-EF6F-51B5-974F-4BC414B5FF2E}"/>
                </a:ext>
              </a:extLst>
            </p:cNvPr>
            <p:cNvSpPr/>
            <p:nvPr/>
          </p:nvSpPr>
          <p:spPr>
            <a:xfrm>
              <a:off x="10967963" y="6553979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AFD446E5-0B82-FBC7-ABDD-A30C7A812D1E}"/>
                </a:ext>
              </a:extLst>
            </p:cNvPr>
            <p:cNvSpPr/>
            <p:nvPr/>
          </p:nvSpPr>
          <p:spPr>
            <a:xfrm>
              <a:off x="10968216" y="6539054"/>
              <a:ext cx="23398" cy="8347"/>
            </a:xfrm>
            <a:custGeom>
              <a:avLst/>
              <a:gdLst>
                <a:gd name="connsiteX0" fmla="*/ 0 w 23398"/>
                <a:gd name="connsiteY0" fmla="*/ 2403 h 8347"/>
                <a:gd name="connsiteX1" fmla="*/ 11636 w 23398"/>
                <a:gd name="connsiteY1" fmla="*/ 6577 h 8347"/>
                <a:gd name="connsiteX2" fmla="*/ 23398 w 23398"/>
                <a:gd name="connsiteY2" fmla="*/ 8348 h 8347"/>
                <a:gd name="connsiteX3" fmla="*/ 23398 w 23398"/>
                <a:gd name="connsiteY3" fmla="*/ 5945 h 8347"/>
                <a:gd name="connsiteX4" fmla="*/ 11762 w 23398"/>
                <a:gd name="connsiteY4" fmla="*/ 1771 h 8347"/>
                <a:gd name="connsiteX5" fmla="*/ 0 w 23398"/>
                <a:gd name="connsiteY5" fmla="*/ 0 h 8347"/>
                <a:gd name="connsiteX6" fmla="*/ 0 w 23398"/>
                <a:gd name="connsiteY6" fmla="*/ 2403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98" h="8347">
                  <a:moveTo>
                    <a:pt x="0" y="2403"/>
                  </a:moveTo>
                  <a:cubicBezTo>
                    <a:pt x="0" y="3795"/>
                    <a:pt x="5185" y="5692"/>
                    <a:pt x="11636" y="6577"/>
                  </a:cubicBezTo>
                  <a:lnTo>
                    <a:pt x="23398" y="8348"/>
                  </a:lnTo>
                  <a:lnTo>
                    <a:pt x="23398" y="5945"/>
                  </a:lnTo>
                  <a:cubicBezTo>
                    <a:pt x="23398" y="4554"/>
                    <a:pt x="18213" y="2656"/>
                    <a:pt x="11762" y="177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200F79B-3F4F-6644-E6FA-53CC6A0CF156}"/>
                </a:ext>
              </a:extLst>
            </p:cNvPr>
            <p:cNvSpPr/>
            <p:nvPr/>
          </p:nvSpPr>
          <p:spPr>
            <a:xfrm>
              <a:off x="10869812" y="6583239"/>
              <a:ext cx="34410" cy="10282"/>
            </a:xfrm>
            <a:custGeom>
              <a:avLst/>
              <a:gdLst>
                <a:gd name="connsiteX0" fmla="*/ 763 w 34410"/>
                <a:gd name="connsiteY0" fmla="*/ 82 h 10282"/>
                <a:gd name="connsiteX1" fmla="*/ 12146 w 34410"/>
                <a:gd name="connsiteY1" fmla="*/ 6026 h 10282"/>
                <a:gd name="connsiteX2" fmla="*/ 33648 w 34410"/>
                <a:gd name="connsiteY2" fmla="*/ 10200 h 10282"/>
                <a:gd name="connsiteX3" fmla="*/ 22264 w 34410"/>
                <a:gd name="connsiteY3" fmla="*/ 4256 h 10282"/>
                <a:gd name="connsiteX4" fmla="*/ 763 w 34410"/>
                <a:gd name="connsiteY4" fmla="*/ 82 h 1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10" h="10282">
                  <a:moveTo>
                    <a:pt x="763" y="82"/>
                  </a:moveTo>
                  <a:cubicBezTo>
                    <a:pt x="-2019" y="588"/>
                    <a:pt x="3040" y="3244"/>
                    <a:pt x="12146" y="6026"/>
                  </a:cubicBezTo>
                  <a:cubicBezTo>
                    <a:pt x="21126" y="8809"/>
                    <a:pt x="30865" y="10706"/>
                    <a:pt x="33648" y="10200"/>
                  </a:cubicBezTo>
                  <a:cubicBezTo>
                    <a:pt x="36430" y="9694"/>
                    <a:pt x="31371" y="7039"/>
                    <a:pt x="22264" y="4256"/>
                  </a:cubicBezTo>
                  <a:cubicBezTo>
                    <a:pt x="13285" y="1473"/>
                    <a:pt x="3546" y="-424"/>
                    <a:pt x="763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89695E96-4097-A269-B34A-FC3B2A57C6F2}"/>
                </a:ext>
              </a:extLst>
            </p:cNvPr>
            <p:cNvSpPr/>
            <p:nvPr/>
          </p:nvSpPr>
          <p:spPr>
            <a:xfrm>
              <a:off x="10881580" y="6516415"/>
              <a:ext cx="23651" cy="7209"/>
            </a:xfrm>
            <a:custGeom>
              <a:avLst/>
              <a:gdLst>
                <a:gd name="connsiteX0" fmla="*/ 0 w 23651"/>
                <a:gd name="connsiteY0" fmla="*/ 4806 h 7209"/>
                <a:gd name="connsiteX1" fmla="*/ 0 w 23651"/>
                <a:gd name="connsiteY1" fmla="*/ 7209 h 7209"/>
                <a:gd name="connsiteX2" fmla="*/ 11762 w 23651"/>
                <a:gd name="connsiteY2" fmla="*/ 6071 h 7209"/>
                <a:gd name="connsiteX3" fmla="*/ 23651 w 23651"/>
                <a:gd name="connsiteY3" fmla="*/ 2403 h 7209"/>
                <a:gd name="connsiteX4" fmla="*/ 23651 w 23651"/>
                <a:gd name="connsiteY4" fmla="*/ 0 h 7209"/>
                <a:gd name="connsiteX5" fmla="*/ 11889 w 23651"/>
                <a:gd name="connsiteY5" fmla="*/ 1139 h 7209"/>
                <a:gd name="connsiteX6" fmla="*/ 0 w 23651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1762" y="6071"/>
                    <a:pt x="11762" y="6071"/>
                  </a:cubicBezTo>
                  <a:cubicBezTo>
                    <a:pt x="18213" y="5438"/>
                    <a:pt x="23525" y="3794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139"/>
                    <a:pt x="11889" y="1139"/>
                  </a:cubicBezTo>
                  <a:cubicBezTo>
                    <a:pt x="5438" y="1771"/>
                    <a:pt x="126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6127F373-0B0C-D7C8-F86E-DD1AC81C9C88}"/>
                </a:ext>
              </a:extLst>
            </p:cNvPr>
            <p:cNvSpPr/>
            <p:nvPr/>
          </p:nvSpPr>
          <p:spPr>
            <a:xfrm>
              <a:off x="10840600" y="651641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21D86078-4B41-0BD5-42DB-7D1A33B05278}"/>
                </a:ext>
              </a:extLst>
            </p:cNvPr>
            <p:cNvSpPr/>
            <p:nvPr/>
          </p:nvSpPr>
          <p:spPr>
            <a:xfrm>
              <a:off x="10781915" y="657864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3DC8B37-FDC7-916C-96BE-36C0B316B4EB}"/>
                </a:ext>
              </a:extLst>
            </p:cNvPr>
            <p:cNvSpPr/>
            <p:nvPr/>
          </p:nvSpPr>
          <p:spPr>
            <a:xfrm>
              <a:off x="10785813" y="6571807"/>
              <a:ext cx="42636" cy="5316"/>
            </a:xfrm>
            <a:custGeom>
              <a:avLst/>
              <a:gdLst>
                <a:gd name="connsiteX0" fmla="*/ 782 w 42636"/>
                <a:gd name="connsiteY0" fmla="*/ 131 h 5316"/>
                <a:gd name="connsiteX1" fmla="*/ 14315 w 42636"/>
                <a:gd name="connsiteY1" fmla="*/ 3166 h 5316"/>
                <a:gd name="connsiteX2" fmla="*/ 41255 w 42636"/>
                <a:gd name="connsiteY2" fmla="*/ 5316 h 5316"/>
                <a:gd name="connsiteX3" fmla="*/ 27722 w 42636"/>
                <a:gd name="connsiteY3" fmla="*/ 2281 h 5316"/>
                <a:gd name="connsiteX4" fmla="*/ 782 w 42636"/>
                <a:gd name="connsiteY4" fmla="*/ 131 h 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636" h="5316">
                  <a:moveTo>
                    <a:pt x="782" y="131"/>
                  </a:moveTo>
                  <a:cubicBezTo>
                    <a:pt x="-2253" y="636"/>
                    <a:pt x="3817" y="2028"/>
                    <a:pt x="14315" y="3166"/>
                  </a:cubicBezTo>
                  <a:cubicBezTo>
                    <a:pt x="24686" y="4305"/>
                    <a:pt x="36954" y="5189"/>
                    <a:pt x="41255" y="5316"/>
                  </a:cubicBezTo>
                  <a:cubicBezTo>
                    <a:pt x="45555" y="5316"/>
                    <a:pt x="39484" y="4052"/>
                    <a:pt x="27722" y="2281"/>
                  </a:cubicBezTo>
                  <a:cubicBezTo>
                    <a:pt x="15959" y="636"/>
                    <a:pt x="3691" y="-375"/>
                    <a:pt x="782" y="1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264CC360-37AF-2D78-CF39-6852483EED7D}"/>
                </a:ext>
              </a:extLst>
            </p:cNvPr>
            <p:cNvSpPr/>
            <p:nvPr/>
          </p:nvSpPr>
          <p:spPr>
            <a:xfrm>
              <a:off x="11578975" y="6597866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97DD965B-1831-E694-910C-6212CA04DF95}"/>
                </a:ext>
              </a:extLst>
            </p:cNvPr>
            <p:cNvSpPr/>
            <p:nvPr/>
          </p:nvSpPr>
          <p:spPr>
            <a:xfrm>
              <a:off x="10974919" y="6585092"/>
              <a:ext cx="31366" cy="3668"/>
            </a:xfrm>
            <a:custGeom>
              <a:avLst/>
              <a:gdLst>
                <a:gd name="connsiteX0" fmla="*/ 7842 w 31366"/>
                <a:gd name="connsiteY0" fmla="*/ 1391 h 3668"/>
                <a:gd name="connsiteX1" fmla="*/ 0 w 31366"/>
                <a:gd name="connsiteY1" fmla="*/ 2783 h 3668"/>
                <a:gd name="connsiteX2" fmla="*/ 15684 w 31366"/>
                <a:gd name="connsiteY2" fmla="*/ 3162 h 3668"/>
                <a:gd name="connsiteX3" fmla="*/ 31367 w 31366"/>
                <a:gd name="connsiteY3" fmla="*/ 3668 h 3668"/>
                <a:gd name="connsiteX4" fmla="*/ 23652 w 31366"/>
                <a:gd name="connsiteY4" fmla="*/ 1771 h 3668"/>
                <a:gd name="connsiteX5" fmla="*/ 15684 w 31366"/>
                <a:gd name="connsiteY5" fmla="*/ 0 h 3668"/>
                <a:gd name="connsiteX6" fmla="*/ 7842 w 31366"/>
                <a:gd name="connsiteY6" fmla="*/ 1391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1"/>
                  </a:moveTo>
                  <a:lnTo>
                    <a:pt x="0" y="2783"/>
                  </a:lnTo>
                  <a:lnTo>
                    <a:pt x="15684" y="3162"/>
                  </a:lnTo>
                  <a:lnTo>
                    <a:pt x="31367" y="3668"/>
                  </a:lnTo>
                  <a:lnTo>
                    <a:pt x="23652" y="1771"/>
                  </a:lnTo>
                  <a:lnTo>
                    <a:pt x="15684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03205BFC-AAE8-0357-5F00-5E89B361B5F0}"/>
                </a:ext>
              </a:extLst>
            </p:cNvPr>
            <p:cNvSpPr/>
            <p:nvPr/>
          </p:nvSpPr>
          <p:spPr>
            <a:xfrm>
              <a:off x="10975046" y="6578136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40 w 45152"/>
                <a:gd name="connsiteY2" fmla="*/ 2909 h 3288"/>
                <a:gd name="connsiteX3" fmla="*/ 45153 w 45152"/>
                <a:gd name="connsiteY3" fmla="*/ 3289 h 3288"/>
                <a:gd name="connsiteX4" fmla="*/ 29723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40" y="2909"/>
                  </a:lnTo>
                  <a:lnTo>
                    <a:pt x="45153" y="3289"/>
                  </a:lnTo>
                  <a:lnTo>
                    <a:pt x="29723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0F9B82E1-4DA1-4F2E-1391-08D70C5D818C}"/>
                </a:ext>
              </a:extLst>
            </p:cNvPr>
            <p:cNvSpPr/>
            <p:nvPr/>
          </p:nvSpPr>
          <p:spPr>
            <a:xfrm>
              <a:off x="10791780" y="658129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BB713014-4793-2E27-BE92-83817223A5AA}"/>
                </a:ext>
              </a:extLst>
            </p:cNvPr>
            <p:cNvSpPr/>
            <p:nvPr/>
          </p:nvSpPr>
          <p:spPr>
            <a:xfrm>
              <a:off x="11588082" y="6569721"/>
              <a:ext cx="36893" cy="6391"/>
            </a:xfrm>
            <a:custGeom>
              <a:avLst/>
              <a:gdLst>
                <a:gd name="connsiteX0" fmla="*/ 15556 w 36893"/>
                <a:gd name="connsiteY0" fmla="*/ 1206 h 6391"/>
                <a:gd name="connsiteX1" fmla="*/ 0 w 36893"/>
                <a:gd name="connsiteY1" fmla="*/ 3356 h 6391"/>
                <a:gd name="connsiteX2" fmla="*/ 12268 w 36893"/>
                <a:gd name="connsiteY2" fmla="*/ 4874 h 6391"/>
                <a:gd name="connsiteX3" fmla="*/ 24410 w 36893"/>
                <a:gd name="connsiteY3" fmla="*/ 6392 h 6391"/>
                <a:gd name="connsiteX4" fmla="*/ 32378 w 36893"/>
                <a:gd name="connsiteY4" fmla="*/ 3735 h 6391"/>
                <a:gd name="connsiteX5" fmla="*/ 35667 w 36893"/>
                <a:gd name="connsiteY5" fmla="*/ 194 h 6391"/>
                <a:gd name="connsiteX6" fmla="*/ 15556 w 36893"/>
                <a:gd name="connsiteY6" fmla="*/ 1459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3" h="6391">
                  <a:moveTo>
                    <a:pt x="15556" y="1206"/>
                  </a:moveTo>
                  <a:lnTo>
                    <a:pt x="0" y="3356"/>
                  </a:lnTo>
                  <a:lnTo>
                    <a:pt x="12268" y="4874"/>
                  </a:lnTo>
                  <a:lnTo>
                    <a:pt x="24410" y="6392"/>
                  </a:lnTo>
                  <a:lnTo>
                    <a:pt x="32378" y="3735"/>
                  </a:lnTo>
                  <a:cubicBezTo>
                    <a:pt x="36678" y="2218"/>
                    <a:pt x="38196" y="700"/>
                    <a:pt x="35667" y="194"/>
                  </a:cubicBezTo>
                  <a:cubicBezTo>
                    <a:pt x="33264" y="-312"/>
                    <a:pt x="24283" y="194"/>
                    <a:pt x="15556" y="145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17F3F0F-CC81-60BC-4E17-9C2B5D78AB23}"/>
                </a:ext>
              </a:extLst>
            </p:cNvPr>
            <p:cNvSpPr/>
            <p:nvPr/>
          </p:nvSpPr>
          <p:spPr>
            <a:xfrm>
              <a:off x="11291113" y="6579653"/>
              <a:ext cx="45279" cy="2782"/>
            </a:xfrm>
            <a:custGeom>
              <a:avLst/>
              <a:gdLst>
                <a:gd name="connsiteX0" fmla="*/ 7209 w 45279"/>
                <a:gd name="connsiteY0" fmla="*/ 1391 h 2782"/>
                <a:gd name="connsiteX1" fmla="*/ 0 w 45279"/>
                <a:gd name="connsiteY1" fmla="*/ 2783 h 2782"/>
                <a:gd name="connsiteX2" fmla="*/ 22640 w 45279"/>
                <a:gd name="connsiteY2" fmla="*/ 2783 h 2782"/>
                <a:gd name="connsiteX3" fmla="*/ 45279 w 45279"/>
                <a:gd name="connsiteY3" fmla="*/ 2783 h 2782"/>
                <a:gd name="connsiteX4" fmla="*/ 29723 w 45279"/>
                <a:gd name="connsiteY4" fmla="*/ 1391 h 2782"/>
                <a:gd name="connsiteX5" fmla="*/ 14292 w 45279"/>
                <a:gd name="connsiteY5" fmla="*/ 0 h 2782"/>
                <a:gd name="connsiteX6" fmla="*/ 7209 w 45279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79" h="2782">
                  <a:moveTo>
                    <a:pt x="7209" y="1391"/>
                  </a:moveTo>
                  <a:lnTo>
                    <a:pt x="0" y="2783"/>
                  </a:lnTo>
                  <a:lnTo>
                    <a:pt x="22640" y="2783"/>
                  </a:lnTo>
                  <a:lnTo>
                    <a:pt x="45279" y="2783"/>
                  </a:lnTo>
                  <a:lnTo>
                    <a:pt x="29723" y="1391"/>
                  </a:lnTo>
                  <a:lnTo>
                    <a:pt x="14292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71A17061-1C20-4FB7-9849-C985178FD6A3}"/>
                </a:ext>
              </a:extLst>
            </p:cNvPr>
            <p:cNvSpPr/>
            <p:nvPr/>
          </p:nvSpPr>
          <p:spPr>
            <a:xfrm>
              <a:off x="10991362" y="6548793"/>
              <a:ext cx="104461" cy="16695"/>
            </a:xfrm>
            <a:custGeom>
              <a:avLst/>
              <a:gdLst>
                <a:gd name="connsiteX0" fmla="*/ 0 w 104461"/>
                <a:gd name="connsiteY0" fmla="*/ 6956 h 16695"/>
                <a:gd name="connsiteX1" fmla="*/ 11383 w 104461"/>
                <a:gd name="connsiteY1" fmla="*/ 8348 h 16695"/>
                <a:gd name="connsiteX2" fmla="*/ 22766 w 104461"/>
                <a:gd name="connsiteY2" fmla="*/ 8600 h 16695"/>
                <a:gd name="connsiteX3" fmla="*/ 16062 w 104461"/>
                <a:gd name="connsiteY3" fmla="*/ 12648 h 16695"/>
                <a:gd name="connsiteX4" fmla="*/ 9359 w 104461"/>
                <a:gd name="connsiteY4" fmla="*/ 16695 h 16695"/>
                <a:gd name="connsiteX5" fmla="*/ 19351 w 104461"/>
                <a:gd name="connsiteY5" fmla="*/ 14545 h 16695"/>
                <a:gd name="connsiteX6" fmla="*/ 29343 w 104461"/>
                <a:gd name="connsiteY6" fmla="*/ 12395 h 16695"/>
                <a:gd name="connsiteX7" fmla="*/ 64630 w 104461"/>
                <a:gd name="connsiteY7" fmla="*/ 12395 h 16695"/>
                <a:gd name="connsiteX8" fmla="*/ 103837 w 104461"/>
                <a:gd name="connsiteY8" fmla="*/ 11889 h 16695"/>
                <a:gd name="connsiteX9" fmla="*/ 94858 w 104461"/>
                <a:gd name="connsiteY9" fmla="*/ 5818 h 16695"/>
                <a:gd name="connsiteX10" fmla="*/ 81831 w 104461"/>
                <a:gd name="connsiteY10" fmla="*/ 506 h 16695"/>
                <a:gd name="connsiteX11" fmla="*/ 69056 w 104461"/>
                <a:gd name="connsiteY11" fmla="*/ 253 h 16695"/>
                <a:gd name="connsiteX12" fmla="*/ 56408 w 104461"/>
                <a:gd name="connsiteY12" fmla="*/ 0 h 16695"/>
                <a:gd name="connsiteX13" fmla="*/ 62732 w 104461"/>
                <a:gd name="connsiteY13" fmla="*/ 5312 h 16695"/>
                <a:gd name="connsiteX14" fmla="*/ 69056 w 104461"/>
                <a:gd name="connsiteY14" fmla="*/ 10624 h 16695"/>
                <a:gd name="connsiteX15" fmla="*/ 34528 w 104461"/>
                <a:gd name="connsiteY15" fmla="*/ 8348 h 16695"/>
                <a:gd name="connsiteX16" fmla="*/ 10245 w 104461"/>
                <a:gd name="connsiteY16" fmla="*/ 7083 h 16695"/>
                <a:gd name="connsiteX17" fmla="*/ 127 w 104461"/>
                <a:gd name="connsiteY17" fmla="*/ 7209 h 1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461" h="16695">
                  <a:moveTo>
                    <a:pt x="0" y="6956"/>
                  </a:moveTo>
                  <a:cubicBezTo>
                    <a:pt x="0" y="6956"/>
                    <a:pt x="5185" y="8221"/>
                    <a:pt x="11383" y="8348"/>
                  </a:cubicBezTo>
                  <a:lnTo>
                    <a:pt x="22766" y="8600"/>
                  </a:lnTo>
                  <a:lnTo>
                    <a:pt x="16062" y="12648"/>
                  </a:lnTo>
                  <a:lnTo>
                    <a:pt x="9359" y="16695"/>
                  </a:lnTo>
                  <a:lnTo>
                    <a:pt x="19351" y="14545"/>
                  </a:lnTo>
                  <a:lnTo>
                    <a:pt x="29343" y="12395"/>
                  </a:lnTo>
                  <a:lnTo>
                    <a:pt x="64630" y="12395"/>
                  </a:lnTo>
                  <a:cubicBezTo>
                    <a:pt x="83980" y="12521"/>
                    <a:pt x="101688" y="12269"/>
                    <a:pt x="103837" y="11889"/>
                  </a:cubicBezTo>
                  <a:cubicBezTo>
                    <a:pt x="106114" y="11510"/>
                    <a:pt x="101941" y="8727"/>
                    <a:pt x="94858" y="5818"/>
                  </a:cubicBezTo>
                  <a:lnTo>
                    <a:pt x="81831" y="506"/>
                  </a:lnTo>
                  <a:lnTo>
                    <a:pt x="69056" y="253"/>
                  </a:lnTo>
                  <a:lnTo>
                    <a:pt x="56408" y="0"/>
                  </a:lnTo>
                  <a:lnTo>
                    <a:pt x="62732" y="5312"/>
                  </a:lnTo>
                  <a:lnTo>
                    <a:pt x="69056" y="10624"/>
                  </a:lnTo>
                  <a:lnTo>
                    <a:pt x="34528" y="8348"/>
                  </a:lnTo>
                  <a:cubicBezTo>
                    <a:pt x="25042" y="7715"/>
                    <a:pt x="16442" y="7209"/>
                    <a:pt x="10245" y="7083"/>
                  </a:cubicBezTo>
                  <a:cubicBezTo>
                    <a:pt x="4047" y="6956"/>
                    <a:pt x="127" y="6956"/>
                    <a:pt x="127" y="72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4160BDA3-8E8A-F23F-9224-AEE9B01C046F}"/>
                </a:ext>
              </a:extLst>
            </p:cNvPr>
            <p:cNvSpPr/>
            <p:nvPr/>
          </p:nvSpPr>
          <p:spPr>
            <a:xfrm>
              <a:off x="10986556" y="6536145"/>
              <a:ext cx="78036" cy="16456"/>
            </a:xfrm>
            <a:custGeom>
              <a:avLst/>
              <a:gdLst>
                <a:gd name="connsiteX0" fmla="*/ 17327 w 78036"/>
                <a:gd name="connsiteY0" fmla="*/ 1518 h 16456"/>
                <a:gd name="connsiteX1" fmla="*/ 0 w 78036"/>
                <a:gd name="connsiteY1" fmla="*/ 3289 h 16456"/>
                <a:gd name="connsiteX2" fmla="*/ 20489 w 78036"/>
                <a:gd name="connsiteY2" fmla="*/ 5438 h 16456"/>
                <a:gd name="connsiteX3" fmla="*/ 40979 w 78036"/>
                <a:gd name="connsiteY3" fmla="*/ 7589 h 16456"/>
                <a:gd name="connsiteX4" fmla="*/ 33896 w 78036"/>
                <a:gd name="connsiteY4" fmla="*/ 12016 h 16456"/>
                <a:gd name="connsiteX5" fmla="*/ 26687 w 78036"/>
                <a:gd name="connsiteY5" fmla="*/ 16442 h 16456"/>
                <a:gd name="connsiteX6" fmla="*/ 33010 w 78036"/>
                <a:gd name="connsiteY6" fmla="*/ 16442 h 16456"/>
                <a:gd name="connsiteX7" fmla="*/ 58686 w 78036"/>
                <a:gd name="connsiteY7" fmla="*/ 9612 h 16456"/>
                <a:gd name="connsiteX8" fmla="*/ 78036 w 78036"/>
                <a:gd name="connsiteY8" fmla="*/ 2530 h 16456"/>
                <a:gd name="connsiteX9" fmla="*/ 59950 w 78036"/>
                <a:gd name="connsiteY9" fmla="*/ 3542 h 16456"/>
                <a:gd name="connsiteX10" fmla="*/ 41864 w 78036"/>
                <a:gd name="connsiteY10" fmla="*/ 4553 h 16456"/>
                <a:gd name="connsiteX11" fmla="*/ 38196 w 78036"/>
                <a:gd name="connsiteY11" fmla="*/ 2277 h 16456"/>
                <a:gd name="connsiteX12" fmla="*/ 34528 w 78036"/>
                <a:gd name="connsiteY12" fmla="*/ 0 h 16456"/>
                <a:gd name="connsiteX13" fmla="*/ 17201 w 78036"/>
                <a:gd name="connsiteY13" fmla="*/ 1771 h 1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036" h="16456">
                  <a:moveTo>
                    <a:pt x="17327" y="1518"/>
                  </a:moveTo>
                  <a:lnTo>
                    <a:pt x="0" y="3289"/>
                  </a:lnTo>
                  <a:lnTo>
                    <a:pt x="20489" y="5438"/>
                  </a:lnTo>
                  <a:lnTo>
                    <a:pt x="40979" y="7589"/>
                  </a:lnTo>
                  <a:lnTo>
                    <a:pt x="33896" y="12016"/>
                  </a:lnTo>
                  <a:lnTo>
                    <a:pt x="26687" y="16442"/>
                  </a:lnTo>
                  <a:lnTo>
                    <a:pt x="33010" y="16442"/>
                  </a:lnTo>
                  <a:cubicBezTo>
                    <a:pt x="36552" y="16695"/>
                    <a:pt x="48061" y="13533"/>
                    <a:pt x="58686" y="9612"/>
                  </a:cubicBezTo>
                  <a:lnTo>
                    <a:pt x="78036" y="2530"/>
                  </a:lnTo>
                  <a:lnTo>
                    <a:pt x="59950" y="3542"/>
                  </a:lnTo>
                  <a:lnTo>
                    <a:pt x="41864" y="4553"/>
                  </a:lnTo>
                  <a:lnTo>
                    <a:pt x="38196" y="2277"/>
                  </a:lnTo>
                  <a:lnTo>
                    <a:pt x="34528" y="0"/>
                  </a:lnTo>
                  <a:lnTo>
                    <a:pt x="17201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7D5BAEF8-08E9-BF73-0A79-A5ED0B84DF8B}"/>
                </a:ext>
              </a:extLst>
            </p:cNvPr>
            <p:cNvSpPr/>
            <p:nvPr/>
          </p:nvSpPr>
          <p:spPr>
            <a:xfrm>
              <a:off x="10985923" y="6562319"/>
              <a:ext cx="79553" cy="7595"/>
            </a:xfrm>
            <a:custGeom>
              <a:avLst/>
              <a:gdLst>
                <a:gd name="connsiteX0" fmla="*/ 27951 w 79553"/>
                <a:gd name="connsiteY0" fmla="*/ 3549 h 7595"/>
                <a:gd name="connsiteX1" fmla="*/ 0 w 79553"/>
                <a:gd name="connsiteY1" fmla="*/ 7595 h 7595"/>
                <a:gd name="connsiteX2" fmla="*/ 26180 w 79553"/>
                <a:gd name="connsiteY2" fmla="*/ 6963 h 7595"/>
                <a:gd name="connsiteX3" fmla="*/ 65894 w 79553"/>
                <a:gd name="connsiteY3" fmla="*/ 3295 h 7595"/>
                <a:gd name="connsiteX4" fmla="*/ 79554 w 79553"/>
                <a:gd name="connsiteY4" fmla="*/ 260 h 7595"/>
                <a:gd name="connsiteX5" fmla="*/ 67665 w 79553"/>
                <a:gd name="connsiteY5" fmla="*/ 7 h 7595"/>
                <a:gd name="connsiteX6" fmla="*/ 27824 w 79553"/>
                <a:gd name="connsiteY6" fmla="*/ 3674 h 7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553" h="7595">
                  <a:moveTo>
                    <a:pt x="27951" y="3549"/>
                  </a:moveTo>
                  <a:lnTo>
                    <a:pt x="0" y="7595"/>
                  </a:lnTo>
                  <a:lnTo>
                    <a:pt x="26180" y="6963"/>
                  </a:lnTo>
                  <a:cubicBezTo>
                    <a:pt x="40472" y="6584"/>
                    <a:pt x="58432" y="4940"/>
                    <a:pt x="65894" y="3295"/>
                  </a:cubicBezTo>
                  <a:lnTo>
                    <a:pt x="79554" y="260"/>
                  </a:lnTo>
                  <a:lnTo>
                    <a:pt x="67665" y="7"/>
                  </a:lnTo>
                  <a:cubicBezTo>
                    <a:pt x="61088" y="-120"/>
                    <a:pt x="43128" y="1525"/>
                    <a:pt x="27824" y="36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611ACE43-BB5A-3A05-02B4-B371E07D6035}"/>
                </a:ext>
              </a:extLst>
            </p:cNvPr>
            <p:cNvSpPr/>
            <p:nvPr/>
          </p:nvSpPr>
          <p:spPr>
            <a:xfrm>
              <a:off x="10887270" y="656928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2B629EF7-9218-9492-13CE-521C8401B5A2}"/>
                </a:ext>
              </a:extLst>
            </p:cNvPr>
            <p:cNvSpPr/>
            <p:nvPr/>
          </p:nvSpPr>
          <p:spPr>
            <a:xfrm>
              <a:off x="10887524" y="6562100"/>
              <a:ext cx="35286" cy="5410"/>
            </a:xfrm>
            <a:custGeom>
              <a:avLst/>
              <a:gdLst>
                <a:gd name="connsiteX0" fmla="*/ 127 w 35286"/>
                <a:gd name="connsiteY0" fmla="*/ 731 h 5410"/>
                <a:gd name="connsiteX1" fmla="*/ 17707 w 35286"/>
                <a:gd name="connsiteY1" fmla="*/ 3514 h 5410"/>
                <a:gd name="connsiteX2" fmla="*/ 35287 w 35286"/>
                <a:gd name="connsiteY2" fmla="*/ 5411 h 5410"/>
                <a:gd name="connsiteX3" fmla="*/ 35287 w 35286"/>
                <a:gd name="connsiteY3" fmla="*/ 3009 h 5410"/>
                <a:gd name="connsiteX4" fmla="*/ 35287 w 35286"/>
                <a:gd name="connsiteY4" fmla="*/ 605 h 5410"/>
                <a:gd name="connsiteX5" fmla="*/ 17707 w 35286"/>
                <a:gd name="connsiteY5" fmla="*/ 99 h 5410"/>
                <a:gd name="connsiteX6" fmla="*/ 0 w 35286"/>
                <a:gd name="connsiteY6" fmla="*/ 605 h 5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410">
                  <a:moveTo>
                    <a:pt x="127" y="731"/>
                  </a:moveTo>
                  <a:cubicBezTo>
                    <a:pt x="127" y="731"/>
                    <a:pt x="8095" y="2502"/>
                    <a:pt x="17707" y="3514"/>
                  </a:cubicBezTo>
                  <a:lnTo>
                    <a:pt x="35287" y="5411"/>
                  </a:lnTo>
                  <a:lnTo>
                    <a:pt x="35287" y="3009"/>
                  </a:lnTo>
                  <a:cubicBezTo>
                    <a:pt x="35287" y="3009"/>
                    <a:pt x="35287" y="605"/>
                    <a:pt x="35287" y="605"/>
                  </a:cubicBezTo>
                  <a:lnTo>
                    <a:pt x="17707" y="99"/>
                  </a:lnTo>
                  <a:cubicBezTo>
                    <a:pt x="8095" y="-153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FD5F7096-951C-48B1-0FAD-9E39939A3CE6}"/>
                </a:ext>
              </a:extLst>
            </p:cNvPr>
            <p:cNvSpPr/>
            <p:nvPr/>
          </p:nvSpPr>
          <p:spPr>
            <a:xfrm>
              <a:off x="11602501" y="6600143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2403 h 2403"/>
                <a:gd name="connsiteX2" fmla="*/ 11889 w 11888"/>
                <a:gd name="connsiteY2" fmla="*/ 1139 h 2403"/>
                <a:gd name="connsiteX3" fmla="*/ 5944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4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3F4E3AFF-0B3B-8422-C3E6-C1D961709A5E}"/>
                </a:ext>
              </a:extLst>
            </p:cNvPr>
            <p:cNvSpPr/>
            <p:nvPr/>
          </p:nvSpPr>
          <p:spPr>
            <a:xfrm>
              <a:off x="11106962" y="658028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F2767C91-B21F-3EC6-884F-B4AFF9723346}"/>
                </a:ext>
              </a:extLst>
            </p:cNvPr>
            <p:cNvSpPr/>
            <p:nvPr/>
          </p:nvSpPr>
          <p:spPr>
            <a:xfrm>
              <a:off x="11002618" y="657434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65D87BF-814C-0F75-4184-83FC69BC9645}"/>
                </a:ext>
              </a:extLst>
            </p:cNvPr>
            <p:cNvSpPr/>
            <p:nvPr/>
          </p:nvSpPr>
          <p:spPr>
            <a:xfrm>
              <a:off x="11020072" y="659925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579E9D2B-400D-6FAB-DF3A-227819BDC2AC}"/>
                </a:ext>
              </a:extLst>
            </p:cNvPr>
            <p:cNvSpPr/>
            <p:nvPr/>
          </p:nvSpPr>
          <p:spPr>
            <a:xfrm>
              <a:off x="10778120" y="6537789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9E19EFAA-6064-024D-3237-F5E562269CD1}"/>
                </a:ext>
              </a:extLst>
            </p:cNvPr>
            <p:cNvSpPr/>
            <p:nvPr/>
          </p:nvSpPr>
          <p:spPr>
            <a:xfrm>
              <a:off x="10817834" y="655043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B2F5E13C-64CC-0AA3-DB44-CD588B68B25B}"/>
                </a:ext>
              </a:extLst>
            </p:cNvPr>
            <p:cNvSpPr/>
            <p:nvPr/>
          </p:nvSpPr>
          <p:spPr>
            <a:xfrm>
              <a:off x="11118598" y="6583732"/>
              <a:ext cx="23651" cy="3352"/>
            </a:xfrm>
            <a:custGeom>
              <a:avLst/>
              <a:gdLst>
                <a:gd name="connsiteX0" fmla="*/ 0 w 23651"/>
                <a:gd name="connsiteY0" fmla="*/ 2877 h 3352"/>
                <a:gd name="connsiteX1" fmla="*/ 11762 w 23651"/>
                <a:gd name="connsiteY1" fmla="*/ 2877 h 3352"/>
                <a:gd name="connsiteX2" fmla="*/ 23651 w 23651"/>
                <a:gd name="connsiteY2" fmla="*/ 474 h 3352"/>
                <a:gd name="connsiteX3" fmla="*/ 11889 w 23651"/>
                <a:gd name="connsiteY3" fmla="*/ 474 h 3352"/>
                <a:gd name="connsiteX4" fmla="*/ 127 w 23651"/>
                <a:gd name="connsiteY4" fmla="*/ 2877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2">
                  <a:moveTo>
                    <a:pt x="0" y="2877"/>
                  </a:moveTo>
                  <a:cubicBezTo>
                    <a:pt x="0" y="3510"/>
                    <a:pt x="5312" y="3510"/>
                    <a:pt x="11762" y="2877"/>
                  </a:cubicBezTo>
                  <a:cubicBezTo>
                    <a:pt x="18213" y="2245"/>
                    <a:pt x="23651" y="1107"/>
                    <a:pt x="23651" y="474"/>
                  </a:cubicBezTo>
                  <a:cubicBezTo>
                    <a:pt x="23651" y="-158"/>
                    <a:pt x="18339" y="-158"/>
                    <a:pt x="11889" y="474"/>
                  </a:cubicBezTo>
                  <a:cubicBezTo>
                    <a:pt x="5438" y="1107"/>
                    <a:pt x="127" y="2245"/>
                    <a:pt x="127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B6026162-42C6-C334-06F3-1CACD9C7ED36}"/>
                </a:ext>
              </a:extLst>
            </p:cNvPr>
            <p:cNvSpPr/>
            <p:nvPr/>
          </p:nvSpPr>
          <p:spPr>
            <a:xfrm>
              <a:off x="11014633" y="6566752"/>
              <a:ext cx="62100" cy="10624"/>
            </a:xfrm>
            <a:custGeom>
              <a:avLst/>
              <a:gdLst>
                <a:gd name="connsiteX0" fmla="*/ 380 w 62100"/>
                <a:gd name="connsiteY0" fmla="*/ 2151 h 10624"/>
                <a:gd name="connsiteX1" fmla="*/ 16822 w 62100"/>
                <a:gd name="connsiteY1" fmla="*/ 7336 h 10624"/>
                <a:gd name="connsiteX2" fmla="*/ 33010 w 62100"/>
                <a:gd name="connsiteY2" fmla="*/ 10624 h 10624"/>
                <a:gd name="connsiteX3" fmla="*/ 47556 w 62100"/>
                <a:gd name="connsiteY3" fmla="*/ 7336 h 10624"/>
                <a:gd name="connsiteX4" fmla="*/ 62101 w 62100"/>
                <a:gd name="connsiteY4" fmla="*/ 4047 h 10624"/>
                <a:gd name="connsiteX5" fmla="*/ 40726 w 62100"/>
                <a:gd name="connsiteY5" fmla="*/ 5186 h 10624"/>
                <a:gd name="connsiteX6" fmla="*/ 19478 w 62100"/>
                <a:gd name="connsiteY6" fmla="*/ 6324 h 10624"/>
                <a:gd name="connsiteX7" fmla="*/ 27952 w 62100"/>
                <a:gd name="connsiteY7" fmla="*/ 3668 h 10624"/>
                <a:gd name="connsiteX8" fmla="*/ 36552 w 62100"/>
                <a:gd name="connsiteY8" fmla="*/ 1012 h 10624"/>
                <a:gd name="connsiteX9" fmla="*/ 18213 w 62100"/>
                <a:gd name="connsiteY9" fmla="*/ 506 h 10624"/>
                <a:gd name="connsiteX10" fmla="*/ 0 w 62100"/>
                <a:gd name="connsiteY10" fmla="*/ 0 h 10624"/>
                <a:gd name="connsiteX11" fmla="*/ 380 w 62100"/>
                <a:gd name="connsiteY11" fmla="*/ 1771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00" h="10624">
                  <a:moveTo>
                    <a:pt x="380" y="2151"/>
                  </a:moveTo>
                  <a:cubicBezTo>
                    <a:pt x="632" y="3162"/>
                    <a:pt x="8095" y="5439"/>
                    <a:pt x="16822" y="7336"/>
                  </a:cubicBezTo>
                  <a:lnTo>
                    <a:pt x="33010" y="10624"/>
                  </a:lnTo>
                  <a:lnTo>
                    <a:pt x="47556" y="7336"/>
                  </a:lnTo>
                  <a:lnTo>
                    <a:pt x="62101" y="4047"/>
                  </a:lnTo>
                  <a:lnTo>
                    <a:pt x="40726" y="5186"/>
                  </a:lnTo>
                  <a:lnTo>
                    <a:pt x="19478" y="6324"/>
                  </a:lnTo>
                  <a:lnTo>
                    <a:pt x="27952" y="3668"/>
                  </a:lnTo>
                  <a:lnTo>
                    <a:pt x="36552" y="1012"/>
                  </a:lnTo>
                  <a:lnTo>
                    <a:pt x="18213" y="506"/>
                  </a:lnTo>
                  <a:lnTo>
                    <a:pt x="0" y="0"/>
                  </a:lnTo>
                  <a:lnTo>
                    <a:pt x="380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244A0B88-86A5-F331-4281-E52F7A079754}"/>
                </a:ext>
              </a:extLst>
            </p:cNvPr>
            <p:cNvSpPr/>
            <p:nvPr/>
          </p:nvSpPr>
          <p:spPr>
            <a:xfrm>
              <a:off x="11015265" y="6572192"/>
              <a:ext cx="71965" cy="9611"/>
            </a:xfrm>
            <a:custGeom>
              <a:avLst/>
              <a:gdLst>
                <a:gd name="connsiteX0" fmla="*/ 6198 w 71965"/>
                <a:gd name="connsiteY0" fmla="*/ 1643 h 9611"/>
                <a:gd name="connsiteX1" fmla="*/ 0 w 71965"/>
                <a:gd name="connsiteY1" fmla="*/ 2782 h 9611"/>
                <a:gd name="connsiteX2" fmla="*/ 28964 w 71965"/>
                <a:gd name="connsiteY2" fmla="*/ 6197 h 9611"/>
                <a:gd name="connsiteX3" fmla="*/ 57927 w 71965"/>
                <a:gd name="connsiteY3" fmla="*/ 9612 h 9611"/>
                <a:gd name="connsiteX4" fmla="*/ 64883 w 71965"/>
                <a:gd name="connsiteY4" fmla="*/ 7462 h 9611"/>
                <a:gd name="connsiteX5" fmla="*/ 71966 w 71965"/>
                <a:gd name="connsiteY5" fmla="*/ 5312 h 9611"/>
                <a:gd name="connsiteX6" fmla="*/ 58812 w 71965"/>
                <a:gd name="connsiteY6" fmla="*/ 4932 h 9611"/>
                <a:gd name="connsiteX7" fmla="*/ 45659 w 71965"/>
                <a:gd name="connsiteY7" fmla="*/ 4553 h 9611"/>
                <a:gd name="connsiteX8" fmla="*/ 52994 w 71965"/>
                <a:gd name="connsiteY8" fmla="*/ 2277 h 9611"/>
                <a:gd name="connsiteX9" fmla="*/ 60330 w 71965"/>
                <a:gd name="connsiteY9" fmla="*/ 0 h 9611"/>
                <a:gd name="connsiteX10" fmla="*/ 36426 w 71965"/>
                <a:gd name="connsiteY10" fmla="*/ 0 h 9611"/>
                <a:gd name="connsiteX11" fmla="*/ 6198 w 71965"/>
                <a:gd name="connsiteY11" fmla="*/ 1391 h 9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965" h="9611">
                  <a:moveTo>
                    <a:pt x="6198" y="1643"/>
                  </a:moveTo>
                  <a:lnTo>
                    <a:pt x="0" y="2782"/>
                  </a:lnTo>
                  <a:lnTo>
                    <a:pt x="28964" y="6197"/>
                  </a:lnTo>
                  <a:lnTo>
                    <a:pt x="57927" y="9612"/>
                  </a:lnTo>
                  <a:lnTo>
                    <a:pt x="64883" y="7462"/>
                  </a:lnTo>
                  <a:lnTo>
                    <a:pt x="71966" y="5312"/>
                  </a:lnTo>
                  <a:lnTo>
                    <a:pt x="58812" y="4932"/>
                  </a:lnTo>
                  <a:lnTo>
                    <a:pt x="45659" y="4553"/>
                  </a:lnTo>
                  <a:lnTo>
                    <a:pt x="52994" y="2277"/>
                  </a:lnTo>
                  <a:lnTo>
                    <a:pt x="60330" y="0"/>
                  </a:lnTo>
                  <a:lnTo>
                    <a:pt x="36426" y="0"/>
                  </a:lnTo>
                  <a:cubicBezTo>
                    <a:pt x="23146" y="252"/>
                    <a:pt x="9612" y="885"/>
                    <a:pt x="6198" y="139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5E0C58E6-2AC1-346C-A332-802EC53F5D66}"/>
                </a:ext>
              </a:extLst>
            </p:cNvPr>
            <p:cNvSpPr/>
            <p:nvPr/>
          </p:nvSpPr>
          <p:spPr>
            <a:xfrm>
              <a:off x="10915728" y="6535892"/>
              <a:ext cx="124327" cy="59950"/>
            </a:xfrm>
            <a:custGeom>
              <a:avLst/>
              <a:gdLst>
                <a:gd name="connsiteX0" fmla="*/ 0 w 124327"/>
                <a:gd name="connsiteY0" fmla="*/ 45911 h 59950"/>
                <a:gd name="connsiteX1" fmla="*/ 9233 w 124327"/>
                <a:gd name="connsiteY1" fmla="*/ 55271 h 59950"/>
                <a:gd name="connsiteX2" fmla="*/ 18593 w 124327"/>
                <a:gd name="connsiteY2" fmla="*/ 59951 h 59950"/>
                <a:gd name="connsiteX3" fmla="*/ 13407 w 124327"/>
                <a:gd name="connsiteY3" fmla="*/ 54133 h 59950"/>
                <a:gd name="connsiteX4" fmla="*/ 8221 w 124327"/>
                <a:gd name="connsiteY4" fmla="*/ 48314 h 59950"/>
                <a:gd name="connsiteX5" fmla="*/ 29975 w 124327"/>
                <a:gd name="connsiteY5" fmla="*/ 50085 h 59950"/>
                <a:gd name="connsiteX6" fmla="*/ 51856 w 124327"/>
                <a:gd name="connsiteY6" fmla="*/ 51856 h 59950"/>
                <a:gd name="connsiteX7" fmla="*/ 50339 w 124327"/>
                <a:gd name="connsiteY7" fmla="*/ 47556 h 59950"/>
                <a:gd name="connsiteX8" fmla="*/ 48821 w 124327"/>
                <a:gd name="connsiteY8" fmla="*/ 43256 h 59950"/>
                <a:gd name="connsiteX9" fmla="*/ 33390 w 124327"/>
                <a:gd name="connsiteY9" fmla="*/ 44141 h 59950"/>
                <a:gd name="connsiteX10" fmla="*/ 17960 w 124327"/>
                <a:gd name="connsiteY10" fmla="*/ 44900 h 59950"/>
                <a:gd name="connsiteX11" fmla="*/ 25295 w 124327"/>
                <a:gd name="connsiteY11" fmla="*/ 41232 h 59950"/>
                <a:gd name="connsiteX12" fmla="*/ 32631 w 124327"/>
                <a:gd name="connsiteY12" fmla="*/ 37564 h 59950"/>
                <a:gd name="connsiteX13" fmla="*/ 40600 w 124327"/>
                <a:gd name="connsiteY13" fmla="*/ 38703 h 59950"/>
                <a:gd name="connsiteX14" fmla="*/ 77657 w 124327"/>
                <a:gd name="connsiteY14" fmla="*/ 36173 h 59950"/>
                <a:gd name="connsiteX15" fmla="*/ 106874 w 124327"/>
                <a:gd name="connsiteY15" fmla="*/ 32379 h 59950"/>
                <a:gd name="connsiteX16" fmla="*/ 86131 w 124327"/>
                <a:gd name="connsiteY16" fmla="*/ 28711 h 59950"/>
                <a:gd name="connsiteX17" fmla="*/ 65389 w 124327"/>
                <a:gd name="connsiteY17" fmla="*/ 25043 h 59950"/>
                <a:gd name="connsiteX18" fmla="*/ 59824 w 124327"/>
                <a:gd name="connsiteY18" fmla="*/ 18466 h 59950"/>
                <a:gd name="connsiteX19" fmla="*/ 54386 w 124327"/>
                <a:gd name="connsiteY19" fmla="*/ 11889 h 59950"/>
                <a:gd name="connsiteX20" fmla="*/ 87270 w 124327"/>
                <a:gd name="connsiteY20" fmla="*/ 11257 h 59950"/>
                <a:gd name="connsiteX21" fmla="*/ 120154 w 124327"/>
                <a:gd name="connsiteY21" fmla="*/ 10624 h 59950"/>
                <a:gd name="connsiteX22" fmla="*/ 122304 w 124327"/>
                <a:gd name="connsiteY22" fmla="*/ 5313 h 59950"/>
                <a:gd name="connsiteX23" fmla="*/ 124327 w 124327"/>
                <a:gd name="connsiteY23" fmla="*/ 0 h 59950"/>
                <a:gd name="connsiteX24" fmla="*/ 115980 w 124327"/>
                <a:gd name="connsiteY24" fmla="*/ 2151 h 59950"/>
                <a:gd name="connsiteX25" fmla="*/ 69689 w 124327"/>
                <a:gd name="connsiteY25" fmla="*/ 8854 h 59950"/>
                <a:gd name="connsiteX26" fmla="*/ 19605 w 124327"/>
                <a:gd name="connsiteY26" fmla="*/ 13028 h 59950"/>
                <a:gd name="connsiteX27" fmla="*/ 7336 w 124327"/>
                <a:gd name="connsiteY27" fmla="*/ 12774 h 59950"/>
                <a:gd name="connsiteX28" fmla="*/ 7336 w 124327"/>
                <a:gd name="connsiteY28" fmla="*/ 17834 h 59950"/>
                <a:gd name="connsiteX29" fmla="*/ 7083 w 124327"/>
                <a:gd name="connsiteY29" fmla="*/ 22893 h 59950"/>
                <a:gd name="connsiteX30" fmla="*/ 30734 w 124327"/>
                <a:gd name="connsiteY30" fmla="*/ 22008 h 59950"/>
                <a:gd name="connsiteX31" fmla="*/ 54386 w 124327"/>
                <a:gd name="connsiteY31" fmla="*/ 21122 h 59950"/>
                <a:gd name="connsiteX32" fmla="*/ 54386 w 124327"/>
                <a:gd name="connsiteY32" fmla="*/ 23652 h 59950"/>
                <a:gd name="connsiteX33" fmla="*/ 54259 w 124327"/>
                <a:gd name="connsiteY33" fmla="*/ 26181 h 59950"/>
                <a:gd name="connsiteX34" fmla="*/ 39587 w 124327"/>
                <a:gd name="connsiteY34" fmla="*/ 25802 h 59950"/>
                <a:gd name="connsiteX35" fmla="*/ 24916 w 124327"/>
                <a:gd name="connsiteY35" fmla="*/ 25422 h 59950"/>
                <a:gd name="connsiteX36" fmla="*/ 40979 w 124327"/>
                <a:gd name="connsiteY36" fmla="*/ 27952 h 59950"/>
                <a:gd name="connsiteX37" fmla="*/ 57041 w 124327"/>
                <a:gd name="connsiteY37" fmla="*/ 30481 h 59950"/>
                <a:gd name="connsiteX38" fmla="*/ 33011 w 124327"/>
                <a:gd name="connsiteY38" fmla="*/ 34781 h 59950"/>
                <a:gd name="connsiteX39" fmla="*/ 8980 w 124327"/>
                <a:gd name="connsiteY39" fmla="*/ 39082 h 59950"/>
                <a:gd name="connsiteX40" fmla="*/ 15810 w 124327"/>
                <a:gd name="connsiteY40" fmla="*/ 40726 h 59950"/>
                <a:gd name="connsiteX41" fmla="*/ 22640 w 124327"/>
                <a:gd name="connsiteY41" fmla="*/ 42370 h 59950"/>
                <a:gd name="connsiteX42" fmla="*/ 11383 w 124327"/>
                <a:gd name="connsiteY42" fmla="*/ 42117 h 59950"/>
                <a:gd name="connsiteX43" fmla="*/ 253 w 124327"/>
                <a:gd name="connsiteY43" fmla="*/ 41865 h 59950"/>
                <a:gd name="connsiteX44" fmla="*/ 253 w 124327"/>
                <a:gd name="connsiteY44" fmla="*/ 46544 h 59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327" h="59950">
                  <a:moveTo>
                    <a:pt x="0" y="45911"/>
                  </a:moveTo>
                  <a:cubicBezTo>
                    <a:pt x="0" y="48441"/>
                    <a:pt x="4047" y="52742"/>
                    <a:pt x="9233" y="55271"/>
                  </a:cubicBezTo>
                  <a:lnTo>
                    <a:pt x="18593" y="59951"/>
                  </a:lnTo>
                  <a:lnTo>
                    <a:pt x="13407" y="54133"/>
                  </a:lnTo>
                  <a:lnTo>
                    <a:pt x="8221" y="48314"/>
                  </a:lnTo>
                  <a:lnTo>
                    <a:pt x="29975" y="50085"/>
                  </a:lnTo>
                  <a:lnTo>
                    <a:pt x="51856" y="51856"/>
                  </a:lnTo>
                  <a:lnTo>
                    <a:pt x="50339" y="47556"/>
                  </a:lnTo>
                  <a:lnTo>
                    <a:pt x="48821" y="43256"/>
                  </a:lnTo>
                  <a:lnTo>
                    <a:pt x="33390" y="44141"/>
                  </a:lnTo>
                  <a:lnTo>
                    <a:pt x="17960" y="44900"/>
                  </a:lnTo>
                  <a:lnTo>
                    <a:pt x="25295" y="41232"/>
                  </a:lnTo>
                  <a:lnTo>
                    <a:pt x="32631" y="37564"/>
                  </a:lnTo>
                  <a:lnTo>
                    <a:pt x="40600" y="38703"/>
                  </a:lnTo>
                  <a:cubicBezTo>
                    <a:pt x="45026" y="39335"/>
                    <a:pt x="61594" y="38196"/>
                    <a:pt x="77657" y="36173"/>
                  </a:cubicBezTo>
                  <a:lnTo>
                    <a:pt x="106874" y="32379"/>
                  </a:lnTo>
                  <a:lnTo>
                    <a:pt x="86131" y="28711"/>
                  </a:lnTo>
                  <a:lnTo>
                    <a:pt x="65389" y="25043"/>
                  </a:lnTo>
                  <a:lnTo>
                    <a:pt x="59824" y="18466"/>
                  </a:lnTo>
                  <a:lnTo>
                    <a:pt x="54386" y="11889"/>
                  </a:lnTo>
                  <a:lnTo>
                    <a:pt x="87270" y="11257"/>
                  </a:lnTo>
                  <a:lnTo>
                    <a:pt x="120154" y="10624"/>
                  </a:lnTo>
                  <a:lnTo>
                    <a:pt x="122304" y="5313"/>
                  </a:lnTo>
                  <a:lnTo>
                    <a:pt x="124327" y="0"/>
                  </a:lnTo>
                  <a:lnTo>
                    <a:pt x="115980" y="2151"/>
                  </a:lnTo>
                  <a:cubicBezTo>
                    <a:pt x="111301" y="3415"/>
                    <a:pt x="90558" y="6324"/>
                    <a:pt x="69689" y="8854"/>
                  </a:cubicBezTo>
                  <a:cubicBezTo>
                    <a:pt x="48821" y="11383"/>
                    <a:pt x="26308" y="13154"/>
                    <a:pt x="19605" y="13028"/>
                  </a:cubicBezTo>
                  <a:lnTo>
                    <a:pt x="7336" y="12774"/>
                  </a:lnTo>
                  <a:lnTo>
                    <a:pt x="7336" y="17834"/>
                  </a:lnTo>
                  <a:cubicBezTo>
                    <a:pt x="7336" y="17834"/>
                    <a:pt x="7083" y="22893"/>
                    <a:pt x="7083" y="22893"/>
                  </a:cubicBezTo>
                  <a:lnTo>
                    <a:pt x="30734" y="22008"/>
                  </a:lnTo>
                  <a:lnTo>
                    <a:pt x="54386" y="21122"/>
                  </a:lnTo>
                  <a:lnTo>
                    <a:pt x="54386" y="23652"/>
                  </a:lnTo>
                  <a:cubicBezTo>
                    <a:pt x="54386" y="23652"/>
                    <a:pt x="54259" y="26181"/>
                    <a:pt x="54259" y="26181"/>
                  </a:cubicBezTo>
                  <a:lnTo>
                    <a:pt x="39587" y="25802"/>
                  </a:lnTo>
                  <a:lnTo>
                    <a:pt x="24916" y="25422"/>
                  </a:lnTo>
                  <a:lnTo>
                    <a:pt x="40979" y="27952"/>
                  </a:lnTo>
                  <a:lnTo>
                    <a:pt x="57041" y="30481"/>
                  </a:lnTo>
                  <a:lnTo>
                    <a:pt x="33011" y="34781"/>
                  </a:lnTo>
                  <a:lnTo>
                    <a:pt x="8980" y="39082"/>
                  </a:lnTo>
                  <a:lnTo>
                    <a:pt x="15810" y="40726"/>
                  </a:lnTo>
                  <a:lnTo>
                    <a:pt x="22640" y="42370"/>
                  </a:lnTo>
                  <a:lnTo>
                    <a:pt x="11383" y="42117"/>
                  </a:lnTo>
                  <a:lnTo>
                    <a:pt x="253" y="41865"/>
                  </a:lnTo>
                  <a:lnTo>
                    <a:pt x="253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F27F74E4-329E-0B15-530D-B5E1618AEE41}"/>
                </a:ext>
              </a:extLst>
            </p:cNvPr>
            <p:cNvSpPr/>
            <p:nvPr/>
          </p:nvSpPr>
          <p:spPr>
            <a:xfrm>
              <a:off x="10929009" y="6550690"/>
              <a:ext cx="42243" cy="5185"/>
            </a:xfrm>
            <a:custGeom>
              <a:avLst/>
              <a:gdLst>
                <a:gd name="connsiteX0" fmla="*/ 14671 w 42243"/>
                <a:gd name="connsiteY0" fmla="*/ 2656 h 5185"/>
                <a:gd name="connsiteX1" fmla="*/ 29216 w 42243"/>
                <a:gd name="connsiteY1" fmla="*/ 0 h 5185"/>
                <a:gd name="connsiteX2" fmla="*/ 35793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173 h 5185"/>
                <a:gd name="connsiteX5" fmla="*/ 0 w 42243"/>
                <a:gd name="connsiteY5" fmla="*/ 5185 h 5185"/>
                <a:gd name="connsiteX6" fmla="*/ 14671 w 42243"/>
                <a:gd name="connsiteY6" fmla="*/ 265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671" y="2656"/>
                  </a:moveTo>
                  <a:lnTo>
                    <a:pt x="29216" y="0"/>
                  </a:lnTo>
                  <a:lnTo>
                    <a:pt x="35793" y="1518"/>
                  </a:lnTo>
                  <a:lnTo>
                    <a:pt x="42243" y="3035"/>
                  </a:lnTo>
                  <a:lnTo>
                    <a:pt x="21122" y="4173"/>
                  </a:lnTo>
                  <a:lnTo>
                    <a:pt x="0" y="5185"/>
                  </a:lnTo>
                  <a:lnTo>
                    <a:pt x="14671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F03304FE-34E7-60B0-07D3-D46254652EE6}"/>
                </a:ext>
              </a:extLst>
            </p:cNvPr>
            <p:cNvSpPr/>
            <p:nvPr/>
          </p:nvSpPr>
          <p:spPr>
            <a:xfrm>
              <a:off x="11130487" y="6574245"/>
              <a:ext cx="31561" cy="4240"/>
            </a:xfrm>
            <a:custGeom>
              <a:avLst/>
              <a:gdLst>
                <a:gd name="connsiteX0" fmla="*/ 127 w 31561"/>
                <a:gd name="connsiteY0" fmla="*/ 223 h 4240"/>
                <a:gd name="connsiteX1" fmla="*/ 12648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127" y="223"/>
                  </a:moveTo>
                  <a:cubicBezTo>
                    <a:pt x="127" y="223"/>
                    <a:pt x="5817" y="1993"/>
                    <a:pt x="12648" y="3132"/>
                  </a:cubicBezTo>
                  <a:cubicBezTo>
                    <a:pt x="19477" y="4144"/>
                    <a:pt x="27699" y="4523"/>
                    <a:pt x="30734" y="4018"/>
                  </a:cubicBezTo>
                  <a:cubicBezTo>
                    <a:pt x="33769" y="3385"/>
                    <a:pt x="28204" y="2120"/>
                    <a:pt x="18213" y="1109"/>
                  </a:cubicBezTo>
                  <a:cubicBezTo>
                    <a:pt x="8347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38CA246-E720-1D1A-0732-515CAA509F0F}"/>
                </a:ext>
              </a:extLst>
            </p:cNvPr>
            <p:cNvSpPr/>
            <p:nvPr/>
          </p:nvSpPr>
          <p:spPr>
            <a:xfrm>
              <a:off x="11025763" y="6591795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77665CD7-7F5D-2150-D98A-C27AFF9F9509}"/>
                </a:ext>
              </a:extLst>
            </p:cNvPr>
            <p:cNvSpPr/>
            <p:nvPr/>
          </p:nvSpPr>
          <p:spPr>
            <a:xfrm>
              <a:off x="11020072" y="6585118"/>
              <a:ext cx="70574" cy="2629"/>
            </a:xfrm>
            <a:custGeom>
              <a:avLst/>
              <a:gdLst>
                <a:gd name="connsiteX0" fmla="*/ 14545 w 70574"/>
                <a:gd name="connsiteY0" fmla="*/ 226 h 2629"/>
                <a:gd name="connsiteX1" fmla="*/ 0 w 70574"/>
                <a:gd name="connsiteY1" fmla="*/ 1112 h 2629"/>
                <a:gd name="connsiteX2" fmla="*/ 35288 w 70574"/>
                <a:gd name="connsiteY2" fmla="*/ 1871 h 2629"/>
                <a:gd name="connsiteX3" fmla="*/ 70575 w 70574"/>
                <a:gd name="connsiteY3" fmla="*/ 2630 h 2629"/>
                <a:gd name="connsiteX4" fmla="*/ 49706 w 70574"/>
                <a:gd name="connsiteY4" fmla="*/ 985 h 2629"/>
                <a:gd name="connsiteX5" fmla="*/ 14419 w 70574"/>
                <a:gd name="connsiteY5" fmla="*/ 226 h 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574" h="2629">
                  <a:moveTo>
                    <a:pt x="14545" y="226"/>
                  </a:moveTo>
                  <a:lnTo>
                    <a:pt x="0" y="1112"/>
                  </a:lnTo>
                  <a:lnTo>
                    <a:pt x="35288" y="1871"/>
                  </a:lnTo>
                  <a:lnTo>
                    <a:pt x="70575" y="2630"/>
                  </a:lnTo>
                  <a:lnTo>
                    <a:pt x="49706" y="985"/>
                  </a:lnTo>
                  <a:cubicBezTo>
                    <a:pt x="38323" y="100"/>
                    <a:pt x="22387" y="-279"/>
                    <a:pt x="14419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48170337-4496-F3D3-FEA1-011A4AC82EE7}"/>
                </a:ext>
              </a:extLst>
            </p:cNvPr>
            <p:cNvSpPr/>
            <p:nvPr/>
          </p:nvSpPr>
          <p:spPr>
            <a:xfrm>
              <a:off x="11632476" y="6594325"/>
              <a:ext cx="55902" cy="4932"/>
            </a:xfrm>
            <a:custGeom>
              <a:avLst/>
              <a:gdLst>
                <a:gd name="connsiteX0" fmla="*/ 15430 w 55902"/>
                <a:gd name="connsiteY0" fmla="*/ 1138 h 4932"/>
                <a:gd name="connsiteX1" fmla="*/ 0 w 55902"/>
                <a:gd name="connsiteY1" fmla="*/ 2403 h 4932"/>
                <a:gd name="connsiteX2" fmla="*/ 27951 w 55902"/>
                <a:gd name="connsiteY2" fmla="*/ 3668 h 4932"/>
                <a:gd name="connsiteX3" fmla="*/ 55903 w 55902"/>
                <a:gd name="connsiteY3" fmla="*/ 4932 h 4932"/>
                <a:gd name="connsiteX4" fmla="*/ 43382 w 55902"/>
                <a:gd name="connsiteY4" fmla="*/ 2403 h 4932"/>
                <a:gd name="connsiteX5" fmla="*/ 30861 w 55902"/>
                <a:gd name="connsiteY5" fmla="*/ 0 h 4932"/>
                <a:gd name="connsiteX6" fmla="*/ 15430 w 55902"/>
                <a:gd name="connsiteY6" fmla="*/ 113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902" h="4932">
                  <a:moveTo>
                    <a:pt x="15430" y="1138"/>
                  </a:moveTo>
                  <a:lnTo>
                    <a:pt x="0" y="2403"/>
                  </a:lnTo>
                  <a:lnTo>
                    <a:pt x="27951" y="3668"/>
                  </a:lnTo>
                  <a:lnTo>
                    <a:pt x="55903" y="4932"/>
                  </a:lnTo>
                  <a:lnTo>
                    <a:pt x="43382" y="2403"/>
                  </a:lnTo>
                  <a:lnTo>
                    <a:pt x="30861" y="0"/>
                  </a:lnTo>
                  <a:lnTo>
                    <a:pt x="154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8B7920C1-B0D4-3A15-970E-A9D0079D58FE}"/>
                </a:ext>
              </a:extLst>
            </p:cNvPr>
            <p:cNvSpPr/>
            <p:nvPr/>
          </p:nvSpPr>
          <p:spPr>
            <a:xfrm>
              <a:off x="11338163" y="6586989"/>
              <a:ext cx="31492" cy="3288"/>
            </a:xfrm>
            <a:custGeom>
              <a:avLst/>
              <a:gdLst>
                <a:gd name="connsiteX0" fmla="*/ 7968 w 31492"/>
                <a:gd name="connsiteY0" fmla="*/ 1644 h 3288"/>
                <a:gd name="connsiteX1" fmla="*/ 0 w 31492"/>
                <a:gd name="connsiteY1" fmla="*/ 3162 h 3288"/>
                <a:gd name="connsiteX2" fmla="*/ 15810 w 31492"/>
                <a:gd name="connsiteY2" fmla="*/ 3289 h 3288"/>
                <a:gd name="connsiteX3" fmla="*/ 31493 w 31492"/>
                <a:gd name="connsiteY3" fmla="*/ 3289 h 3288"/>
                <a:gd name="connsiteX4" fmla="*/ 23651 w 31492"/>
                <a:gd name="connsiteY4" fmla="*/ 1644 h 3288"/>
                <a:gd name="connsiteX5" fmla="*/ 15810 w 31492"/>
                <a:gd name="connsiteY5" fmla="*/ 0 h 3288"/>
                <a:gd name="connsiteX6" fmla="*/ 7968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8" y="1644"/>
                  </a:moveTo>
                  <a:lnTo>
                    <a:pt x="0" y="3162"/>
                  </a:lnTo>
                  <a:lnTo>
                    <a:pt x="15810" y="3289"/>
                  </a:lnTo>
                  <a:lnTo>
                    <a:pt x="31493" y="3289"/>
                  </a:lnTo>
                  <a:lnTo>
                    <a:pt x="23651" y="1644"/>
                  </a:lnTo>
                  <a:lnTo>
                    <a:pt x="15810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609C7475-249C-4230-0035-1E0C3511AFC7}"/>
                </a:ext>
              </a:extLst>
            </p:cNvPr>
            <p:cNvSpPr/>
            <p:nvPr/>
          </p:nvSpPr>
          <p:spPr>
            <a:xfrm>
              <a:off x="10853375" y="654411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5627B71E-D2F3-6ABE-378C-6B705697D65C}"/>
                </a:ext>
              </a:extLst>
            </p:cNvPr>
            <p:cNvSpPr/>
            <p:nvPr/>
          </p:nvSpPr>
          <p:spPr>
            <a:xfrm>
              <a:off x="11648159" y="6551196"/>
              <a:ext cx="48187" cy="20110"/>
            </a:xfrm>
            <a:custGeom>
              <a:avLst/>
              <a:gdLst>
                <a:gd name="connsiteX0" fmla="*/ 8347 w 48187"/>
                <a:gd name="connsiteY0" fmla="*/ 13153 h 20110"/>
                <a:gd name="connsiteX1" fmla="*/ 0 w 48187"/>
                <a:gd name="connsiteY1" fmla="*/ 20110 h 20110"/>
                <a:gd name="connsiteX2" fmla="*/ 18213 w 48187"/>
                <a:gd name="connsiteY2" fmla="*/ 16189 h 20110"/>
                <a:gd name="connsiteX3" fmla="*/ 36426 w 48187"/>
                <a:gd name="connsiteY3" fmla="*/ 12269 h 20110"/>
                <a:gd name="connsiteX4" fmla="*/ 28584 w 48187"/>
                <a:gd name="connsiteY4" fmla="*/ 8095 h 20110"/>
                <a:gd name="connsiteX5" fmla="*/ 20616 w 48187"/>
                <a:gd name="connsiteY5" fmla="*/ 3921 h 20110"/>
                <a:gd name="connsiteX6" fmla="*/ 34401 w 48187"/>
                <a:gd name="connsiteY6" fmla="*/ 5565 h 20110"/>
                <a:gd name="connsiteX7" fmla="*/ 48188 w 48187"/>
                <a:gd name="connsiteY7" fmla="*/ 6071 h 20110"/>
                <a:gd name="connsiteX8" fmla="*/ 32505 w 48187"/>
                <a:gd name="connsiteY8" fmla="*/ 2530 h 20110"/>
                <a:gd name="connsiteX9" fmla="*/ 16822 w 48187"/>
                <a:gd name="connsiteY9" fmla="*/ 0 h 20110"/>
                <a:gd name="connsiteX10" fmla="*/ 16822 w 48187"/>
                <a:gd name="connsiteY10" fmla="*/ 3035 h 20110"/>
                <a:gd name="connsiteX11" fmla="*/ 8474 w 48187"/>
                <a:gd name="connsiteY11" fmla="*/ 13028 h 2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87" h="20110">
                  <a:moveTo>
                    <a:pt x="8347" y="13153"/>
                  </a:moveTo>
                  <a:lnTo>
                    <a:pt x="0" y="20110"/>
                  </a:lnTo>
                  <a:lnTo>
                    <a:pt x="18213" y="16189"/>
                  </a:lnTo>
                  <a:lnTo>
                    <a:pt x="36426" y="12269"/>
                  </a:lnTo>
                  <a:lnTo>
                    <a:pt x="28584" y="8095"/>
                  </a:lnTo>
                  <a:lnTo>
                    <a:pt x="20616" y="3921"/>
                  </a:lnTo>
                  <a:lnTo>
                    <a:pt x="34401" y="5565"/>
                  </a:lnTo>
                  <a:cubicBezTo>
                    <a:pt x="41991" y="6450"/>
                    <a:pt x="48188" y="6704"/>
                    <a:pt x="48188" y="6071"/>
                  </a:cubicBezTo>
                  <a:cubicBezTo>
                    <a:pt x="48188" y="5438"/>
                    <a:pt x="41105" y="3921"/>
                    <a:pt x="32505" y="2530"/>
                  </a:cubicBezTo>
                  <a:lnTo>
                    <a:pt x="16822" y="0"/>
                  </a:lnTo>
                  <a:lnTo>
                    <a:pt x="16822" y="3035"/>
                  </a:lnTo>
                  <a:cubicBezTo>
                    <a:pt x="16822" y="4680"/>
                    <a:pt x="13027" y="9233"/>
                    <a:pt x="8474" y="130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CAAC632-E2C4-8907-384D-EA57A652DDA3}"/>
                </a:ext>
              </a:extLst>
            </p:cNvPr>
            <p:cNvSpPr/>
            <p:nvPr/>
          </p:nvSpPr>
          <p:spPr>
            <a:xfrm>
              <a:off x="11049162" y="6592428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C5B9EFA3-46B7-7985-6136-9B72D906997B}"/>
                </a:ext>
              </a:extLst>
            </p:cNvPr>
            <p:cNvSpPr/>
            <p:nvPr/>
          </p:nvSpPr>
          <p:spPr>
            <a:xfrm>
              <a:off x="11066742" y="6613929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1560BE5C-1A9C-C186-4FD3-E62FBF7020E2}"/>
                </a:ext>
              </a:extLst>
            </p:cNvPr>
            <p:cNvSpPr/>
            <p:nvPr/>
          </p:nvSpPr>
          <p:spPr>
            <a:xfrm>
              <a:off x="11060798" y="6596001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465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535E9CBE-E393-7FB7-DB30-2D35FD317AD7}"/>
                </a:ext>
              </a:extLst>
            </p:cNvPr>
            <p:cNvSpPr/>
            <p:nvPr/>
          </p:nvSpPr>
          <p:spPr>
            <a:xfrm>
              <a:off x="11057509" y="6577757"/>
              <a:ext cx="45025" cy="3287"/>
            </a:xfrm>
            <a:custGeom>
              <a:avLst/>
              <a:gdLst>
                <a:gd name="connsiteX0" fmla="*/ 7209 w 45025"/>
                <a:gd name="connsiteY0" fmla="*/ 1264 h 3287"/>
                <a:gd name="connsiteX1" fmla="*/ 0 w 45025"/>
                <a:gd name="connsiteY1" fmla="*/ 2529 h 3287"/>
                <a:gd name="connsiteX2" fmla="*/ 22513 w 45025"/>
                <a:gd name="connsiteY2" fmla="*/ 2909 h 3287"/>
                <a:gd name="connsiteX3" fmla="*/ 45026 w 45025"/>
                <a:gd name="connsiteY3" fmla="*/ 3288 h 3287"/>
                <a:gd name="connsiteX4" fmla="*/ 29596 w 45025"/>
                <a:gd name="connsiteY4" fmla="*/ 1643 h 3287"/>
                <a:gd name="connsiteX5" fmla="*/ 14292 w 45025"/>
                <a:gd name="connsiteY5" fmla="*/ 0 h 3287"/>
                <a:gd name="connsiteX6" fmla="*/ 7209 w 45025"/>
                <a:gd name="connsiteY6" fmla="*/ 126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287">
                  <a:moveTo>
                    <a:pt x="7209" y="1264"/>
                  </a:moveTo>
                  <a:lnTo>
                    <a:pt x="0" y="2529"/>
                  </a:lnTo>
                  <a:lnTo>
                    <a:pt x="22513" y="2909"/>
                  </a:lnTo>
                  <a:lnTo>
                    <a:pt x="45026" y="3288"/>
                  </a:lnTo>
                  <a:lnTo>
                    <a:pt x="29596" y="1643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1EDF44B5-7E23-8E06-E8AD-D73EE745F5F9}"/>
                </a:ext>
              </a:extLst>
            </p:cNvPr>
            <p:cNvSpPr/>
            <p:nvPr/>
          </p:nvSpPr>
          <p:spPr>
            <a:xfrm>
              <a:off x="11672948" y="6570421"/>
              <a:ext cx="34275" cy="4173"/>
            </a:xfrm>
            <a:custGeom>
              <a:avLst/>
              <a:gdLst>
                <a:gd name="connsiteX0" fmla="*/ 0 w 34275"/>
                <a:gd name="connsiteY0" fmla="*/ 2150 h 4173"/>
                <a:gd name="connsiteX1" fmla="*/ 0 w 34275"/>
                <a:gd name="connsiteY1" fmla="*/ 4174 h 4173"/>
                <a:gd name="connsiteX2" fmla="*/ 17202 w 34275"/>
                <a:gd name="connsiteY2" fmla="*/ 4047 h 4173"/>
                <a:gd name="connsiteX3" fmla="*/ 34276 w 34275"/>
                <a:gd name="connsiteY3" fmla="*/ 4047 h 4173"/>
                <a:gd name="connsiteX4" fmla="*/ 28205 w 34275"/>
                <a:gd name="connsiteY4" fmla="*/ 1897 h 4173"/>
                <a:gd name="connsiteX5" fmla="*/ 11130 w 34275"/>
                <a:gd name="connsiteY5" fmla="*/ 0 h 4173"/>
                <a:gd name="connsiteX6" fmla="*/ 127 w 34275"/>
                <a:gd name="connsiteY6" fmla="*/ 2150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75" h="4173">
                  <a:moveTo>
                    <a:pt x="0" y="2150"/>
                  </a:moveTo>
                  <a:lnTo>
                    <a:pt x="0" y="4174"/>
                  </a:lnTo>
                  <a:cubicBezTo>
                    <a:pt x="0" y="4174"/>
                    <a:pt x="17202" y="4047"/>
                    <a:pt x="17202" y="4047"/>
                  </a:cubicBezTo>
                  <a:lnTo>
                    <a:pt x="34276" y="4047"/>
                  </a:lnTo>
                  <a:cubicBezTo>
                    <a:pt x="34276" y="4047"/>
                    <a:pt x="28205" y="1897"/>
                    <a:pt x="28205" y="1897"/>
                  </a:cubicBezTo>
                  <a:cubicBezTo>
                    <a:pt x="24790" y="759"/>
                    <a:pt x="17202" y="0"/>
                    <a:pt x="11130" y="0"/>
                  </a:cubicBezTo>
                  <a:cubicBezTo>
                    <a:pt x="5059" y="0"/>
                    <a:pt x="0" y="1012"/>
                    <a:pt x="127" y="21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77CBF2A5-BAD6-FB05-6474-2AB11450A005}"/>
                </a:ext>
              </a:extLst>
            </p:cNvPr>
            <p:cNvSpPr/>
            <p:nvPr/>
          </p:nvSpPr>
          <p:spPr>
            <a:xfrm>
              <a:off x="11074078" y="654207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8 w 11762"/>
                <a:gd name="connsiteY1" fmla="*/ 2423 h 2441"/>
                <a:gd name="connsiteX2" fmla="*/ 11762 w 11762"/>
                <a:gd name="connsiteY2" fmla="*/ 1411 h 2441"/>
                <a:gd name="connsiteX3" fmla="*/ 5945 w 11762"/>
                <a:gd name="connsiteY3" fmla="*/ 20 h 2441"/>
                <a:gd name="connsiteX4" fmla="*/ 127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548"/>
                    <a:pt x="11636" y="2043"/>
                    <a:pt x="11762" y="1411"/>
                  </a:cubicBezTo>
                  <a:cubicBezTo>
                    <a:pt x="11762" y="778"/>
                    <a:pt x="9233" y="145"/>
                    <a:pt x="5945" y="20"/>
                  </a:cubicBezTo>
                  <a:cubicBezTo>
                    <a:pt x="2656" y="-107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97B275BB-FA32-453F-721C-2719A96EB6DC}"/>
                </a:ext>
              </a:extLst>
            </p:cNvPr>
            <p:cNvSpPr/>
            <p:nvPr/>
          </p:nvSpPr>
          <p:spPr>
            <a:xfrm>
              <a:off x="11090267" y="6611273"/>
              <a:ext cx="31619" cy="7082"/>
            </a:xfrm>
            <a:custGeom>
              <a:avLst/>
              <a:gdLst>
                <a:gd name="connsiteX0" fmla="*/ 126 w 31619"/>
                <a:gd name="connsiteY0" fmla="*/ 5438 h 7082"/>
                <a:gd name="connsiteX1" fmla="*/ 15810 w 31619"/>
                <a:gd name="connsiteY1" fmla="*/ 6704 h 7082"/>
                <a:gd name="connsiteX2" fmla="*/ 31493 w 31619"/>
                <a:gd name="connsiteY2" fmla="*/ 7083 h 7082"/>
                <a:gd name="connsiteX3" fmla="*/ 31493 w 31619"/>
                <a:gd name="connsiteY3" fmla="*/ 3542 h 7082"/>
                <a:gd name="connsiteX4" fmla="*/ 31619 w 31619"/>
                <a:gd name="connsiteY4" fmla="*/ 0 h 7082"/>
                <a:gd name="connsiteX5" fmla="*/ 15810 w 31619"/>
                <a:gd name="connsiteY5" fmla="*/ 2277 h 7082"/>
                <a:gd name="connsiteX6" fmla="*/ 0 w 31619"/>
                <a:gd name="connsiteY6" fmla="*/ 5438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19" h="7082">
                  <a:moveTo>
                    <a:pt x="126" y="5438"/>
                  </a:moveTo>
                  <a:cubicBezTo>
                    <a:pt x="126" y="5438"/>
                    <a:pt x="7083" y="6577"/>
                    <a:pt x="15810" y="6704"/>
                  </a:cubicBezTo>
                  <a:lnTo>
                    <a:pt x="31493" y="7083"/>
                  </a:lnTo>
                  <a:lnTo>
                    <a:pt x="31493" y="3542"/>
                  </a:lnTo>
                  <a:cubicBezTo>
                    <a:pt x="31493" y="3542"/>
                    <a:pt x="31619" y="0"/>
                    <a:pt x="31619" y="0"/>
                  </a:cubicBezTo>
                  <a:lnTo>
                    <a:pt x="15810" y="2277"/>
                  </a:lnTo>
                  <a:cubicBezTo>
                    <a:pt x="7083" y="3542"/>
                    <a:pt x="0" y="5059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885DFDFB-095B-0D19-1727-5E093D747C4A}"/>
                </a:ext>
              </a:extLst>
            </p:cNvPr>
            <p:cNvSpPr/>
            <p:nvPr/>
          </p:nvSpPr>
          <p:spPr>
            <a:xfrm>
              <a:off x="11185504" y="6578768"/>
              <a:ext cx="31366" cy="3541"/>
            </a:xfrm>
            <a:custGeom>
              <a:avLst/>
              <a:gdLst>
                <a:gd name="connsiteX0" fmla="*/ 7842 w 31366"/>
                <a:gd name="connsiteY0" fmla="*/ 1518 h 3541"/>
                <a:gd name="connsiteX1" fmla="*/ 0 w 31366"/>
                <a:gd name="connsiteY1" fmla="*/ 3035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683 w 31366"/>
                <a:gd name="connsiteY5" fmla="*/ 0 h 3541"/>
                <a:gd name="connsiteX6" fmla="*/ 7842 w 31366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FC7CD3A5-A8B0-8F09-5AC2-7443A15A3DE2}"/>
                </a:ext>
              </a:extLst>
            </p:cNvPr>
            <p:cNvSpPr/>
            <p:nvPr/>
          </p:nvSpPr>
          <p:spPr>
            <a:xfrm>
              <a:off x="11085208" y="6563211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02382239-8F9E-DDD6-CB8B-D18F1A3E0725}"/>
                </a:ext>
              </a:extLst>
            </p:cNvPr>
            <p:cNvSpPr/>
            <p:nvPr/>
          </p:nvSpPr>
          <p:spPr>
            <a:xfrm>
              <a:off x="11085713" y="654727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78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7B36EB4C-D269-7B6A-3EA6-FE63F2D8FBC7}"/>
                </a:ext>
              </a:extLst>
            </p:cNvPr>
            <p:cNvSpPr/>
            <p:nvPr/>
          </p:nvSpPr>
          <p:spPr>
            <a:xfrm>
              <a:off x="10859319" y="658825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91F577C7-D570-27D0-EEC8-5C027DA52F7C}"/>
                </a:ext>
              </a:extLst>
            </p:cNvPr>
            <p:cNvSpPr/>
            <p:nvPr/>
          </p:nvSpPr>
          <p:spPr>
            <a:xfrm>
              <a:off x="10859446" y="6581032"/>
              <a:ext cx="23524" cy="4956"/>
            </a:xfrm>
            <a:custGeom>
              <a:avLst/>
              <a:gdLst>
                <a:gd name="connsiteX0" fmla="*/ 0 w 23524"/>
                <a:gd name="connsiteY0" fmla="*/ 2163 h 4956"/>
                <a:gd name="connsiteX1" fmla="*/ 11762 w 23524"/>
                <a:gd name="connsiteY1" fmla="*/ 4945 h 4956"/>
                <a:gd name="connsiteX2" fmla="*/ 23525 w 23524"/>
                <a:gd name="connsiteY2" fmla="*/ 2795 h 4956"/>
                <a:gd name="connsiteX3" fmla="*/ 11889 w 23524"/>
                <a:gd name="connsiteY3" fmla="*/ 12 h 4956"/>
                <a:gd name="connsiteX4" fmla="*/ 0 w 23524"/>
                <a:gd name="connsiteY4" fmla="*/ 2163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956">
                  <a:moveTo>
                    <a:pt x="0" y="2163"/>
                  </a:moveTo>
                  <a:cubicBezTo>
                    <a:pt x="0" y="3427"/>
                    <a:pt x="5312" y="4691"/>
                    <a:pt x="11762" y="4945"/>
                  </a:cubicBezTo>
                  <a:cubicBezTo>
                    <a:pt x="18213" y="5071"/>
                    <a:pt x="23525" y="4186"/>
                    <a:pt x="23525" y="2795"/>
                  </a:cubicBezTo>
                  <a:cubicBezTo>
                    <a:pt x="23525" y="1404"/>
                    <a:pt x="18339" y="265"/>
                    <a:pt x="11889" y="12"/>
                  </a:cubicBezTo>
                  <a:cubicBezTo>
                    <a:pt x="5438" y="-114"/>
                    <a:pt x="126" y="771"/>
                    <a:pt x="0" y="216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C1C64BF2-A24F-4F53-A250-85956E1D7705}"/>
                </a:ext>
              </a:extLst>
            </p:cNvPr>
            <p:cNvSpPr/>
            <p:nvPr/>
          </p:nvSpPr>
          <p:spPr>
            <a:xfrm>
              <a:off x="10819100" y="654967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44BC4002-06F0-4161-47B1-9F27B5D8B453}"/>
                </a:ext>
              </a:extLst>
            </p:cNvPr>
            <p:cNvSpPr/>
            <p:nvPr/>
          </p:nvSpPr>
          <p:spPr>
            <a:xfrm>
              <a:off x="11401148" y="6588001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818 w 11762"/>
                <a:gd name="connsiteY1" fmla="*/ 2529 h 2528"/>
                <a:gd name="connsiteX2" fmla="*/ 11762 w 11762"/>
                <a:gd name="connsiteY2" fmla="*/ 1264 h 2528"/>
                <a:gd name="connsiteX3" fmla="*/ 5818 w 11762"/>
                <a:gd name="connsiteY3" fmla="*/ 0 h 2528"/>
                <a:gd name="connsiteX4" fmla="*/ 0 w 11762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818" y="2529"/>
                  </a:cubicBezTo>
                  <a:cubicBezTo>
                    <a:pt x="9107" y="2529"/>
                    <a:pt x="11762" y="2023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1E7D0B16-D494-EB7C-6B82-F56F482291C5}"/>
                </a:ext>
              </a:extLst>
            </p:cNvPr>
            <p:cNvSpPr/>
            <p:nvPr/>
          </p:nvSpPr>
          <p:spPr>
            <a:xfrm>
              <a:off x="11096843" y="6571433"/>
              <a:ext cx="23651" cy="5185"/>
            </a:xfrm>
            <a:custGeom>
              <a:avLst/>
              <a:gdLst>
                <a:gd name="connsiteX0" fmla="*/ 0 w 23651"/>
                <a:gd name="connsiteY0" fmla="*/ 2656 h 5185"/>
                <a:gd name="connsiteX1" fmla="*/ 0 w 23651"/>
                <a:gd name="connsiteY1" fmla="*/ 5185 h 5185"/>
                <a:gd name="connsiteX2" fmla="*/ 11762 w 23651"/>
                <a:gd name="connsiteY2" fmla="*/ 3921 h 5185"/>
                <a:gd name="connsiteX3" fmla="*/ 23651 w 23651"/>
                <a:gd name="connsiteY3" fmla="*/ 1643 h 5185"/>
                <a:gd name="connsiteX4" fmla="*/ 11889 w 23651"/>
                <a:gd name="connsiteY4" fmla="*/ 252 h 5185"/>
                <a:gd name="connsiteX5" fmla="*/ 127 w 23651"/>
                <a:gd name="connsiteY5" fmla="*/ 0 h 5185"/>
                <a:gd name="connsiteX6" fmla="*/ 127 w 23651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2" y="3921"/>
                    <a:pt x="11762" y="3921"/>
                  </a:cubicBezTo>
                  <a:cubicBezTo>
                    <a:pt x="18213" y="3288"/>
                    <a:pt x="23525" y="2150"/>
                    <a:pt x="23651" y="1643"/>
                  </a:cubicBezTo>
                  <a:cubicBezTo>
                    <a:pt x="23651" y="1011"/>
                    <a:pt x="18339" y="506"/>
                    <a:pt x="11889" y="252"/>
                  </a:cubicBezTo>
                  <a:lnTo>
                    <a:pt x="127" y="0"/>
                  </a:lnTo>
                  <a:lnTo>
                    <a:pt x="127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BB7F857C-2114-3B48-16BA-74560BFA8446}"/>
                </a:ext>
              </a:extLst>
            </p:cNvPr>
            <p:cNvSpPr/>
            <p:nvPr/>
          </p:nvSpPr>
          <p:spPr>
            <a:xfrm>
              <a:off x="11702291" y="6564223"/>
              <a:ext cx="42117" cy="6323"/>
            </a:xfrm>
            <a:custGeom>
              <a:avLst/>
              <a:gdLst>
                <a:gd name="connsiteX0" fmla="*/ 14419 w 42117"/>
                <a:gd name="connsiteY0" fmla="*/ 3162 h 6323"/>
                <a:gd name="connsiteX1" fmla="*/ 0 w 42117"/>
                <a:gd name="connsiteY1" fmla="*/ 6324 h 6323"/>
                <a:gd name="connsiteX2" fmla="*/ 21122 w 42117"/>
                <a:gd name="connsiteY2" fmla="*/ 4553 h 6323"/>
                <a:gd name="connsiteX3" fmla="*/ 42117 w 42117"/>
                <a:gd name="connsiteY3" fmla="*/ 2656 h 6323"/>
                <a:gd name="connsiteX4" fmla="*/ 35540 w 42117"/>
                <a:gd name="connsiteY4" fmla="*/ 1391 h 6323"/>
                <a:gd name="connsiteX5" fmla="*/ 28964 w 42117"/>
                <a:gd name="connsiteY5" fmla="*/ 0 h 6323"/>
                <a:gd name="connsiteX6" fmla="*/ 14419 w 42117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7" h="6323">
                  <a:moveTo>
                    <a:pt x="14419" y="3162"/>
                  </a:moveTo>
                  <a:lnTo>
                    <a:pt x="0" y="6324"/>
                  </a:lnTo>
                  <a:lnTo>
                    <a:pt x="21122" y="4553"/>
                  </a:lnTo>
                  <a:lnTo>
                    <a:pt x="42117" y="2656"/>
                  </a:lnTo>
                  <a:lnTo>
                    <a:pt x="35540" y="1391"/>
                  </a:lnTo>
                  <a:lnTo>
                    <a:pt x="28964" y="0"/>
                  </a:lnTo>
                  <a:lnTo>
                    <a:pt x="14419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11C856BF-2876-D0CC-9BC8-661DE49C4CE0}"/>
                </a:ext>
              </a:extLst>
            </p:cNvPr>
            <p:cNvSpPr/>
            <p:nvPr/>
          </p:nvSpPr>
          <p:spPr>
            <a:xfrm>
              <a:off x="11108353" y="6583954"/>
              <a:ext cx="11888" cy="2528"/>
            </a:xfrm>
            <a:custGeom>
              <a:avLst/>
              <a:gdLst>
                <a:gd name="connsiteX0" fmla="*/ 0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6071 w 11888"/>
                <a:gd name="connsiteY3" fmla="*/ 0 h 2528"/>
                <a:gd name="connsiteX4" fmla="*/ 127 w 11888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0" y="1138"/>
                  </a:moveTo>
                  <a:cubicBezTo>
                    <a:pt x="0" y="1770"/>
                    <a:pt x="2656" y="2403"/>
                    <a:pt x="5944" y="2529"/>
                  </a:cubicBezTo>
                  <a:cubicBezTo>
                    <a:pt x="9233" y="2529"/>
                    <a:pt x="11762" y="2150"/>
                    <a:pt x="11889" y="1391"/>
                  </a:cubicBezTo>
                  <a:cubicBezTo>
                    <a:pt x="11889" y="759"/>
                    <a:pt x="9233" y="127"/>
                    <a:pt x="6071" y="0"/>
                  </a:cubicBezTo>
                  <a:cubicBezTo>
                    <a:pt x="2782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6007480D-F1F5-5CC9-3001-DDD834BA7B2E}"/>
                </a:ext>
              </a:extLst>
            </p:cNvPr>
            <p:cNvSpPr/>
            <p:nvPr/>
          </p:nvSpPr>
          <p:spPr>
            <a:xfrm>
              <a:off x="10883476" y="656219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F908A32B-2AAA-60C5-88CD-CBA8800A3920}"/>
                </a:ext>
              </a:extLst>
            </p:cNvPr>
            <p:cNvSpPr/>
            <p:nvPr/>
          </p:nvSpPr>
          <p:spPr>
            <a:xfrm>
              <a:off x="10995535" y="6553220"/>
              <a:ext cx="36678" cy="5311"/>
            </a:xfrm>
            <a:custGeom>
              <a:avLst/>
              <a:gdLst>
                <a:gd name="connsiteX0" fmla="*/ 0 w 36678"/>
                <a:gd name="connsiteY0" fmla="*/ 3288 h 5311"/>
                <a:gd name="connsiteX1" fmla="*/ 18339 w 36678"/>
                <a:gd name="connsiteY1" fmla="*/ 4805 h 5311"/>
                <a:gd name="connsiteX2" fmla="*/ 36679 w 36678"/>
                <a:gd name="connsiteY2" fmla="*/ 5312 h 5311"/>
                <a:gd name="connsiteX3" fmla="*/ 29343 w 36678"/>
                <a:gd name="connsiteY3" fmla="*/ 2656 h 5311"/>
                <a:gd name="connsiteX4" fmla="*/ 22008 w 36678"/>
                <a:gd name="connsiteY4" fmla="*/ 0 h 5311"/>
                <a:gd name="connsiteX5" fmla="*/ 11003 w 36678"/>
                <a:gd name="connsiteY5" fmla="*/ 1138 h 5311"/>
                <a:gd name="connsiteX6" fmla="*/ 0 w 36678"/>
                <a:gd name="connsiteY6" fmla="*/ 328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8" h="5311">
                  <a:moveTo>
                    <a:pt x="0" y="3288"/>
                  </a:moveTo>
                  <a:cubicBezTo>
                    <a:pt x="0" y="3288"/>
                    <a:pt x="8221" y="4553"/>
                    <a:pt x="18339" y="4805"/>
                  </a:cubicBezTo>
                  <a:lnTo>
                    <a:pt x="36679" y="5312"/>
                  </a:lnTo>
                  <a:lnTo>
                    <a:pt x="29343" y="2656"/>
                  </a:lnTo>
                  <a:lnTo>
                    <a:pt x="22008" y="0"/>
                  </a:lnTo>
                  <a:lnTo>
                    <a:pt x="11003" y="1138"/>
                  </a:lnTo>
                  <a:cubicBezTo>
                    <a:pt x="4933" y="1770"/>
                    <a:pt x="0" y="2782"/>
                    <a:pt x="0" y="328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29C8F880-9569-98F4-C874-9F51F6BF6236}"/>
                </a:ext>
              </a:extLst>
            </p:cNvPr>
            <p:cNvSpPr/>
            <p:nvPr/>
          </p:nvSpPr>
          <p:spPr>
            <a:xfrm>
              <a:off x="10996168" y="6531086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3"/>
                    <a:pt x="2656" y="2277"/>
                    <a:pt x="5817" y="2403"/>
                  </a:cubicBezTo>
                  <a:cubicBezTo>
                    <a:pt x="8979" y="2529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425F44ED-9672-B348-056C-B86ACE16B39D}"/>
                </a:ext>
              </a:extLst>
            </p:cNvPr>
            <p:cNvSpPr/>
            <p:nvPr/>
          </p:nvSpPr>
          <p:spPr>
            <a:xfrm>
              <a:off x="11720251" y="6599131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2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68B6E041-079E-F485-422B-A0395EF570C6}"/>
                </a:ext>
              </a:extLst>
            </p:cNvPr>
            <p:cNvSpPr/>
            <p:nvPr/>
          </p:nvSpPr>
          <p:spPr>
            <a:xfrm>
              <a:off x="11724045" y="6581677"/>
              <a:ext cx="42496" cy="12527"/>
            </a:xfrm>
            <a:custGeom>
              <a:avLst/>
              <a:gdLst>
                <a:gd name="connsiteX0" fmla="*/ 0 w 42496"/>
                <a:gd name="connsiteY0" fmla="*/ 9106 h 12527"/>
                <a:gd name="connsiteX1" fmla="*/ 7842 w 42496"/>
                <a:gd name="connsiteY1" fmla="*/ 12521 h 12527"/>
                <a:gd name="connsiteX2" fmla="*/ 29090 w 42496"/>
                <a:gd name="connsiteY2" fmla="*/ 6197 h 12527"/>
                <a:gd name="connsiteX3" fmla="*/ 42496 w 42496"/>
                <a:gd name="connsiteY3" fmla="*/ 0 h 12527"/>
                <a:gd name="connsiteX4" fmla="*/ 30987 w 42496"/>
                <a:gd name="connsiteY4" fmla="*/ 0 h 12527"/>
                <a:gd name="connsiteX5" fmla="*/ 19477 w 42496"/>
                <a:gd name="connsiteY5" fmla="*/ 252 h 12527"/>
                <a:gd name="connsiteX6" fmla="*/ 19477 w 42496"/>
                <a:gd name="connsiteY6" fmla="*/ 4047 h 12527"/>
                <a:gd name="connsiteX7" fmla="*/ 19477 w 42496"/>
                <a:gd name="connsiteY7" fmla="*/ 7842 h 12527"/>
                <a:gd name="connsiteX8" fmla="*/ 9738 w 42496"/>
                <a:gd name="connsiteY8" fmla="*/ 6703 h 12527"/>
                <a:gd name="connsiteX9" fmla="*/ 0 w 42496"/>
                <a:gd name="connsiteY9" fmla="*/ 5565 h 12527"/>
                <a:gd name="connsiteX10" fmla="*/ 0 w 42496"/>
                <a:gd name="connsiteY10" fmla="*/ 9106 h 1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96" h="12527">
                  <a:moveTo>
                    <a:pt x="0" y="9106"/>
                  </a:moveTo>
                  <a:cubicBezTo>
                    <a:pt x="0" y="11003"/>
                    <a:pt x="3541" y="12648"/>
                    <a:pt x="7842" y="12521"/>
                  </a:cubicBezTo>
                  <a:cubicBezTo>
                    <a:pt x="12268" y="12521"/>
                    <a:pt x="21880" y="9612"/>
                    <a:pt x="29090" y="6197"/>
                  </a:cubicBezTo>
                  <a:lnTo>
                    <a:pt x="42496" y="0"/>
                  </a:lnTo>
                  <a:lnTo>
                    <a:pt x="30987" y="0"/>
                  </a:lnTo>
                  <a:cubicBezTo>
                    <a:pt x="30987" y="0"/>
                    <a:pt x="19477" y="252"/>
                    <a:pt x="19477" y="252"/>
                  </a:cubicBezTo>
                  <a:lnTo>
                    <a:pt x="19477" y="4047"/>
                  </a:lnTo>
                  <a:cubicBezTo>
                    <a:pt x="19477" y="4047"/>
                    <a:pt x="19477" y="7842"/>
                    <a:pt x="19477" y="7842"/>
                  </a:cubicBezTo>
                  <a:lnTo>
                    <a:pt x="9738" y="6703"/>
                  </a:lnTo>
                  <a:lnTo>
                    <a:pt x="0" y="5565"/>
                  </a:lnTo>
                  <a:lnTo>
                    <a:pt x="0" y="91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CF57231B-9F84-DE9F-C4C0-AF7581DF8C2A}"/>
                </a:ext>
              </a:extLst>
            </p:cNvPr>
            <p:cNvSpPr/>
            <p:nvPr/>
          </p:nvSpPr>
          <p:spPr>
            <a:xfrm>
              <a:off x="11137443" y="6616459"/>
              <a:ext cx="11888" cy="2528"/>
            </a:xfrm>
            <a:custGeom>
              <a:avLst/>
              <a:gdLst>
                <a:gd name="connsiteX0" fmla="*/ 127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5944 w 11888"/>
                <a:gd name="connsiteY3" fmla="*/ 0 h 2528"/>
                <a:gd name="connsiteX4" fmla="*/ 0 w 11888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127" y="1138"/>
                  </a:moveTo>
                  <a:cubicBezTo>
                    <a:pt x="127" y="1770"/>
                    <a:pt x="2656" y="2403"/>
                    <a:pt x="5944" y="2529"/>
                  </a:cubicBezTo>
                  <a:cubicBezTo>
                    <a:pt x="9233" y="2529"/>
                    <a:pt x="11889" y="2150"/>
                    <a:pt x="11889" y="1391"/>
                  </a:cubicBezTo>
                  <a:cubicBezTo>
                    <a:pt x="11889" y="759"/>
                    <a:pt x="9233" y="126"/>
                    <a:pt x="5944" y="0"/>
                  </a:cubicBezTo>
                  <a:cubicBezTo>
                    <a:pt x="2656" y="0"/>
                    <a:pt x="127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6BAF90BF-13EA-4BF7-F142-22A597E89D0D}"/>
                </a:ext>
              </a:extLst>
            </p:cNvPr>
            <p:cNvSpPr/>
            <p:nvPr/>
          </p:nvSpPr>
          <p:spPr>
            <a:xfrm>
              <a:off x="11137696" y="6609123"/>
              <a:ext cx="27065" cy="6070"/>
            </a:xfrm>
            <a:custGeom>
              <a:avLst/>
              <a:gdLst>
                <a:gd name="connsiteX0" fmla="*/ 0 w 27065"/>
                <a:gd name="connsiteY0" fmla="*/ 1012 h 6070"/>
                <a:gd name="connsiteX1" fmla="*/ 13532 w 27065"/>
                <a:gd name="connsiteY1" fmla="*/ 4047 h 6070"/>
                <a:gd name="connsiteX2" fmla="*/ 27066 w 27065"/>
                <a:gd name="connsiteY2" fmla="*/ 6071 h 6070"/>
                <a:gd name="connsiteX3" fmla="*/ 18718 w 27065"/>
                <a:gd name="connsiteY3" fmla="*/ 3162 h 6070"/>
                <a:gd name="connsiteX4" fmla="*/ 5185 w 27065"/>
                <a:gd name="connsiteY4" fmla="*/ 0 h 6070"/>
                <a:gd name="connsiteX5" fmla="*/ 0 w 27065"/>
                <a:gd name="connsiteY5" fmla="*/ 1012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070">
                  <a:moveTo>
                    <a:pt x="0" y="1012"/>
                  </a:moveTo>
                  <a:cubicBezTo>
                    <a:pt x="0" y="1012"/>
                    <a:pt x="6071" y="3035"/>
                    <a:pt x="13532" y="4047"/>
                  </a:cubicBezTo>
                  <a:lnTo>
                    <a:pt x="27066" y="6071"/>
                  </a:lnTo>
                  <a:lnTo>
                    <a:pt x="18718" y="3162"/>
                  </a:lnTo>
                  <a:cubicBezTo>
                    <a:pt x="14165" y="1518"/>
                    <a:pt x="7967" y="127"/>
                    <a:pt x="5185" y="0"/>
                  </a:cubicBezTo>
                  <a:cubicBezTo>
                    <a:pt x="2277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94A655-3997-B6B7-38FB-F87DFFE700C8}"/>
                </a:ext>
              </a:extLst>
            </p:cNvPr>
            <p:cNvSpPr/>
            <p:nvPr/>
          </p:nvSpPr>
          <p:spPr>
            <a:xfrm>
              <a:off x="10896124" y="6564349"/>
              <a:ext cx="164041" cy="33263"/>
            </a:xfrm>
            <a:custGeom>
              <a:avLst/>
              <a:gdLst>
                <a:gd name="connsiteX0" fmla="*/ 1518 w 164041"/>
                <a:gd name="connsiteY0" fmla="*/ 21501 h 33263"/>
                <a:gd name="connsiteX1" fmla="*/ 3162 w 164041"/>
                <a:gd name="connsiteY1" fmla="*/ 26181 h 33263"/>
                <a:gd name="connsiteX2" fmla="*/ 24283 w 164041"/>
                <a:gd name="connsiteY2" fmla="*/ 27066 h 33263"/>
                <a:gd name="connsiteX3" fmla="*/ 45532 w 164041"/>
                <a:gd name="connsiteY3" fmla="*/ 27952 h 33263"/>
                <a:gd name="connsiteX4" fmla="*/ 45532 w 164041"/>
                <a:gd name="connsiteY4" fmla="*/ 25422 h 33263"/>
                <a:gd name="connsiteX5" fmla="*/ 45658 w 164041"/>
                <a:gd name="connsiteY5" fmla="*/ 22893 h 33263"/>
                <a:gd name="connsiteX6" fmla="*/ 63239 w 164041"/>
                <a:gd name="connsiteY6" fmla="*/ 26308 h 33263"/>
                <a:gd name="connsiteX7" fmla="*/ 80819 w 164041"/>
                <a:gd name="connsiteY7" fmla="*/ 28332 h 33263"/>
                <a:gd name="connsiteX8" fmla="*/ 80819 w 164041"/>
                <a:gd name="connsiteY8" fmla="*/ 26940 h 33263"/>
                <a:gd name="connsiteX9" fmla="*/ 111174 w 164041"/>
                <a:gd name="connsiteY9" fmla="*/ 30102 h 33263"/>
                <a:gd name="connsiteX10" fmla="*/ 141528 w 164041"/>
                <a:gd name="connsiteY10" fmla="*/ 33264 h 33263"/>
                <a:gd name="connsiteX11" fmla="*/ 136595 w 164041"/>
                <a:gd name="connsiteY11" fmla="*/ 30102 h 33263"/>
                <a:gd name="connsiteX12" fmla="*/ 131663 w 164041"/>
                <a:gd name="connsiteY12" fmla="*/ 26940 h 33263"/>
                <a:gd name="connsiteX13" fmla="*/ 147852 w 164041"/>
                <a:gd name="connsiteY13" fmla="*/ 19478 h 33263"/>
                <a:gd name="connsiteX14" fmla="*/ 164042 w 164041"/>
                <a:gd name="connsiteY14" fmla="*/ 12016 h 33263"/>
                <a:gd name="connsiteX15" fmla="*/ 154935 w 164041"/>
                <a:gd name="connsiteY15" fmla="*/ 12395 h 33263"/>
                <a:gd name="connsiteX16" fmla="*/ 119648 w 164041"/>
                <a:gd name="connsiteY16" fmla="*/ 8348 h 33263"/>
                <a:gd name="connsiteX17" fmla="*/ 93340 w 164041"/>
                <a:gd name="connsiteY17" fmla="*/ 3795 h 33263"/>
                <a:gd name="connsiteX18" fmla="*/ 101182 w 164041"/>
                <a:gd name="connsiteY18" fmla="*/ 2403 h 33263"/>
                <a:gd name="connsiteX19" fmla="*/ 109023 w 164041"/>
                <a:gd name="connsiteY19" fmla="*/ 1012 h 33263"/>
                <a:gd name="connsiteX20" fmla="*/ 88155 w 164041"/>
                <a:gd name="connsiteY20" fmla="*/ 506 h 33263"/>
                <a:gd name="connsiteX21" fmla="*/ 67286 w 164041"/>
                <a:gd name="connsiteY21" fmla="*/ 0 h 33263"/>
                <a:gd name="connsiteX22" fmla="*/ 73863 w 164041"/>
                <a:gd name="connsiteY22" fmla="*/ 3668 h 33263"/>
                <a:gd name="connsiteX23" fmla="*/ 80314 w 164041"/>
                <a:gd name="connsiteY23" fmla="*/ 7336 h 33263"/>
                <a:gd name="connsiteX24" fmla="*/ 68804 w 164041"/>
                <a:gd name="connsiteY24" fmla="*/ 8475 h 33263"/>
                <a:gd name="connsiteX25" fmla="*/ 57168 w 164041"/>
                <a:gd name="connsiteY25" fmla="*/ 9612 h 33263"/>
                <a:gd name="connsiteX26" fmla="*/ 58939 w 164041"/>
                <a:gd name="connsiteY26" fmla="*/ 7716 h 33263"/>
                <a:gd name="connsiteX27" fmla="*/ 59318 w 164041"/>
                <a:gd name="connsiteY27" fmla="*/ 3289 h 33263"/>
                <a:gd name="connsiteX28" fmla="*/ 57927 w 164041"/>
                <a:gd name="connsiteY28" fmla="*/ 885 h 33263"/>
                <a:gd name="connsiteX29" fmla="*/ 28964 w 164041"/>
                <a:gd name="connsiteY29" fmla="*/ 8854 h 33263"/>
                <a:gd name="connsiteX30" fmla="*/ 0 w 164041"/>
                <a:gd name="connsiteY30" fmla="*/ 16822 h 33263"/>
                <a:gd name="connsiteX31" fmla="*/ 1518 w 164041"/>
                <a:gd name="connsiteY31" fmla="*/ 21501 h 3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4041" h="33263">
                  <a:moveTo>
                    <a:pt x="1518" y="21501"/>
                  </a:moveTo>
                  <a:lnTo>
                    <a:pt x="3162" y="26181"/>
                  </a:lnTo>
                  <a:lnTo>
                    <a:pt x="24283" y="27066"/>
                  </a:lnTo>
                  <a:lnTo>
                    <a:pt x="45532" y="27952"/>
                  </a:lnTo>
                  <a:lnTo>
                    <a:pt x="45532" y="25422"/>
                  </a:lnTo>
                  <a:cubicBezTo>
                    <a:pt x="45532" y="25422"/>
                    <a:pt x="45658" y="22893"/>
                    <a:pt x="45658" y="22893"/>
                  </a:cubicBezTo>
                  <a:lnTo>
                    <a:pt x="63239" y="26308"/>
                  </a:lnTo>
                  <a:cubicBezTo>
                    <a:pt x="72978" y="28205"/>
                    <a:pt x="80819" y="29090"/>
                    <a:pt x="80819" y="28332"/>
                  </a:cubicBezTo>
                  <a:lnTo>
                    <a:pt x="80819" y="26940"/>
                  </a:lnTo>
                  <a:cubicBezTo>
                    <a:pt x="80819" y="26940"/>
                    <a:pt x="111174" y="30102"/>
                    <a:pt x="111174" y="30102"/>
                  </a:cubicBezTo>
                  <a:lnTo>
                    <a:pt x="141528" y="33264"/>
                  </a:lnTo>
                  <a:lnTo>
                    <a:pt x="136595" y="30102"/>
                  </a:lnTo>
                  <a:lnTo>
                    <a:pt x="131663" y="26940"/>
                  </a:lnTo>
                  <a:lnTo>
                    <a:pt x="147852" y="19478"/>
                  </a:lnTo>
                  <a:lnTo>
                    <a:pt x="164042" y="12016"/>
                  </a:lnTo>
                  <a:lnTo>
                    <a:pt x="154935" y="12395"/>
                  </a:lnTo>
                  <a:cubicBezTo>
                    <a:pt x="150002" y="12648"/>
                    <a:pt x="134067" y="10751"/>
                    <a:pt x="119648" y="8348"/>
                  </a:cubicBezTo>
                  <a:lnTo>
                    <a:pt x="93340" y="3795"/>
                  </a:lnTo>
                  <a:lnTo>
                    <a:pt x="101182" y="2403"/>
                  </a:lnTo>
                  <a:lnTo>
                    <a:pt x="109023" y="1012"/>
                  </a:lnTo>
                  <a:lnTo>
                    <a:pt x="88155" y="506"/>
                  </a:lnTo>
                  <a:lnTo>
                    <a:pt x="67286" y="0"/>
                  </a:lnTo>
                  <a:lnTo>
                    <a:pt x="73863" y="3668"/>
                  </a:lnTo>
                  <a:lnTo>
                    <a:pt x="80314" y="7336"/>
                  </a:lnTo>
                  <a:lnTo>
                    <a:pt x="68804" y="8475"/>
                  </a:lnTo>
                  <a:lnTo>
                    <a:pt x="57168" y="9612"/>
                  </a:lnTo>
                  <a:lnTo>
                    <a:pt x="58939" y="7716"/>
                  </a:lnTo>
                  <a:cubicBezTo>
                    <a:pt x="59950" y="6704"/>
                    <a:pt x="60077" y="4680"/>
                    <a:pt x="59318" y="3289"/>
                  </a:cubicBezTo>
                  <a:lnTo>
                    <a:pt x="57927" y="885"/>
                  </a:lnTo>
                  <a:lnTo>
                    <a:pt x="28964" y="8854"/>
                  </a:lnTo>
                  <a:lnTo>
                    <a:pt x="0" y="16822"/>
                  </a:lnTo>
                  <a:lnTo>
                    <a:pt x="1518" y="215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DA58793B-DAC7-AC93-EF49-DAC7DE29334F}"/>
                </a:ext>
              </a:extLst>
            </p:cNvPr>
            <p:cNvSpPr/>
            <p:nvPr/>
          </p:nvSpPr>
          <p:spPr>
            <a:xfrm>
              <a:off x="10906622" y="6579760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944 w 11762"/>
                <a:gd name="connsiteY1" fmla="*/ 20 h 2442"/>
                <a:gd name="connsiteX2" fmla="*/ 11762 w 11762"/>
                <a:gd name="connsiteY2" fmla="*/ 1411 h 2442"/>
                <a:gd name="connsiteX3" fmla="*/ 5944 w 11762"/>
                <a:gd name="connsiteY3" fmla="*/ 2423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944" y="20"/>
                  </a:cubicBezTo>
                  <a:cubicBezTo>
                    <a:pt x="9233" y="20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944" y="2423"/>
                  </a:cubicBezTo>
                  <a:cubicBezTo>
                    <a:pt x="2656" y="2423"/>
                    <a:pt x="127" y="1790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4B7D4F34-73A3-5B13-34AB-3D515D00BEF4}"/>
                </a:ext>
              </a:extLst>
            </p:cNvPr>
            <p:cNvSpPr/>
            <p:nvPr/>
          </p:nvSpPr>
          <p:spPr>
            <a:xfrm>
              <a:off x="10930020" y="6578641"/>
              <a:ext cx="82464" cy="10751"/>
            </a:xfrm>
            <a:custGeom>
              <a:avLst/>
              <a:gdLst>
                <a:gd name="connsiteX0" fmla="*/ 127 w 82464"/>
                <a:gd name="connsiteY0" fmla="*/ 4174 h 10751"/>
                <a:gd name="connsiteX1" fmla="*/ 19478 w 82464"/>
                <a:gd name="connsiteY1" fmla="*/ 1012 h 10751"/>
                <a:gd name="connsiteX2" fmla="*/ 38829 w 82464"/>
                <a:gd name="connsiteY2" fmla="*/ 0 h 10751"/>
                <a:gd name="connsiteX3" fmla="*/ 60709 w 82464"/>
                <a:gd name="connsiteY3" fmla="*/ 2024 h 10751"/>
                <a:gd name="connsiteX4" fmla="*/ 82464 w 82464"/>
                <a:gd name="connsiteY4" fmla="*/ 6071 h 10751"/>
                <a:gd name="connsiteX5" fmla="*/ 69942 w 82464"/>
                <a:gd name="connsiteY5" fmla="*/ 9486 h 10751"/>
                <a:gd name="connsiteX6" fmla="*/ 57421 w 82464"/>
                <a:gd name="connsiteY6" fmla="*/ 10751 h 10751"/>
                <a:gd name="connsiteX7" fmla="*/ 28711 w 82464"/>
                <a:gd name="connsiteY7" fmla="*/ 8475 h 10751"/>
                <a:gd name="connsiteX8" fmla="*/ 0 w 82464"/>
                <a:gd name="connsiteY8" fmla="*/ 6198 h 10751"/>
                <a:gd name="connsiteX9" fmla="*/ 0 w 82464"/>
                <a:gd name="connsiteY9" fmla="*/ 4047 h 1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4" h="10751">
                  <a:moveTo>
                    <a:pt x="127" y="4174"/>
                  </a:moveTo>
                  <a:cubicBezTo>
                    <a:pt x="127" y="3036"/>
                    <a:pt x="8854" y="1644"/>
                    <a:pt x="19478" y="1012"/>
                  </a:cubicBezTo>
                  <a:lnTo>
                    <a:pt x="38829" y="0"/>
                  </a:lnTo>
                  <a:lnTo>
                    <a:pt x="60709" y="2024"/>
                  </a:lnTo>
                  <a:cubicBezTo>
                    <a:pt x="72725" y="3162"/>
                    <a:pt x="82590" y="4933"/>
                    <a:pt x="82464" y="6071"/>
                  </a:cubicBezTo>
                  <a:cubicBezTo>
                    <a:pt x="82464" y="7209"/>
                    <a:pt x="76772" y="8727"/>
                    <a:pt x="69942" y="9486"/>
                  </a:cubicBezTo>
                  <a:lnTo>
                    <a:pt x="57421" y="10751"/>
                  </a:lnTo>
                  <a:lnTo>
                    <a:pt x="28711" y="8475"/>
                  </a:lnTo>
                  <a:lnTo>
                    <a:pt x="0" y="6198"/>
                  </a:lnTo>
                  <a:lnTo>
                    <a:pt x="0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BE5C986C-7C81-A71B-6436-4B23D3F0429B}"/>
                </a:ext>
              </a:extLst>
            </p:cNvPr>
            <p:cNvSpPr/>
            <p:nvPr/>
          </p:nvSpPr>
          <p:spPr>
            <a:xfrm>
              <a:off x="10984405" y="6575082"/>
              <a:ext cx="43888" cy="5329"/>
            </a:xfrm>
            <a:custGeom>
              <a:avLst/>
              <a:gdLst>
                <a:gd name="connsiteX0" fmla="*/ 14925 w 43888"/>
                <a:gd name="connsiteY0" fmla="*/ 144 h 5329"/>
                <a:gd name="connsiteX1" fmla="*/ 36805 w 43888"/>
                <a:gd name="connsiteY1" fmla="*/ 1156 h 5329"/>
                <a:gd name="connsiteX2" fmla="*/ 43888 w 43888"/>
                <a:gd name="connsiteY2" fmla="*/ 2800 h 5329"/>
                <a:gd name="connsiteX3" fmla="*/ 36805 w 43888"/>
                <a:gd name="connsiteY3" fmla="*/ 4065 h 5329"/>
                <a:gd name="connsiteX4" fmla="*/ 29723 w 43888"/>
                <a:gd name="connsiteY4" fmla="*/ 5330 h 5329"/>
                <a:gd name="connsiteX5" fmla="*/ 14798 w 43888"/>
                <a:gd name="connsiteY5" fmla="*/ 3053 h 5329"/>
                <a:gd name="connsiteX6" fmla="*/ 0 w 43888"/>
                <a:gd name="connsiteY6" fmla="*/ 777 h 5329"/>
                <a:gd name="connsiteX7" fmla="*/ 14925 w 43888"/>
                <a:gd name="connsiteY7" fmla="*/ 144 h 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8" h="5329">
                  <a:moveTo>
                    <a:pt x="14925" y="144"/>
                  </a:moveTo>
                  <a:cubicBezTo>
                    <a:pt x="23019" y="-235"/>
                    <a:pt x="33011" y="144"/>
                    <a:pt x="36805" y="1156"/>
                  </a:cubicBezTo>
                  <a:lnTo>
                    <a:pt x="43888" y="2800"/>
                  </a:lnTo>
                  <a:lnTo>
                    <a:pt x="36805" y="4065"/>
                  </a:lnTo>
                  <a:lnTo>
                    <a:pt x="29723" y="5330"/>
                  </a:lnTo>
                  <a:lnTo>
                    <a:pt x="14798" y="3053"/>
                  </a:lnTo>
                  <a:lnTo>
                    <a:pt x="0" y="777"/>
                  </a:lnTo>
                  <a:lnTo>
                    <a:pt x="14925" y="1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158A489C-0248-6304-F5BB-06EBA745AE76}"/>
                </a:ext>
              </a:extLst>
            </p:cNvPr>
            <p:cNvSpPr/>
            <p:nvPr/>
          </p:nvSpPr>
          <p:spPr>
            <a:xfrm>
              <a:off x="11007677" y="6544270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9E28A35E-5E7B-3F61-FCB1-83BC35CEA468}"/>
                </a:ext>
              </a:extLst>
            </p:cNvPr>
            <p:cNvSpPr/>
            <p:nvPr/>
          </p:nvSpPr>
          <p:spPr>
            <a:xfrm>
              <a:off x="10739418" y="6567375"/>
              <a:ext cx="36552" cy="5449"/>
            </a:xfrm>
            <a:custGeom>
              <a:avLst/>
              <a:gdLst>
                <a:gd name="connsiteX0" fmla="*/ 0 w 36552"/>
                <a:gd name="connsiteY0" fmla="*/ 2034 h 5449"/>
                <a:gd name="connsiteX1" fmla="*/ 0 w 36552"/>
                <a:gd name="connsiteY1" fmla="*/ 4437 h 5449"/>
                <a:gd name="connsiteX2" fmla="*/ 18213 w 36552"/>
                <a:gd name="connsiteY2" fmla="*/ 4943 h 5449"/>
                <a:gd name="connsiteX3" fmla="*/ 36552 w 36552"/>
                <a:gd name="connsiteY3" fmla="*/ 5449 h 5449"/>
                <a:gd name="connsiteX4" fmla="*/ 29343 w 36552"/>
                <a:gd name="connsiteY4" fmla="*/ 2919 h 5449"/>
                <a:gd name="connsiteX5" fmla="*/ 11130 w 36552"/>
                <a:gd name="connsiteY5" fmla="*/ 11 h 5449"/>
                <a:gd name="connsiteX6" fmla="*/ 0 w 36552"/>
                <a:gd name="connsiteY6" fmla="*/ 2161 h 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552" h="5449">
                  <a:moveTo>
                    <a:pt x="0" y="2034"/>
                  </a:moveTo>
                  <a:lnTo>
                    <a:pt x="0" y="4437"/>
                  </a:lnTo>
                  <a:cubicBezTo>
                    <a:pt x="0" y="4437"/>
                    <a:pt x="18213" y="4943"/>
                    <a:pt x="18213" y="4943"/>
                  </a:cubicBezTo>
                  <a:lnTo>
                    <a:pt x="36552" y="5449"/>
                  </a:lnTo>
                  <a:lnTo>
                    <a:pt x="29343" y="2919"/>
                  </a:lnTo>
                  <a:cubicBezTo>
                    <a:pt x="25422" y="1528"/>
                    <a:pt x="17202" y="137"/>
                    <a:pt x="11130" y="11"/>
                  </a:cubicBezTo>
                  <a:cubicBezTo>
                    <a:pt x="5059" y="-116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53FEBF1E-DB49-1954-0F33-81FA188E4729}"/>
                </a:ext>
              </a:extLst>
            </p:cNvPr>
            <p:cNvSpPr/>
            <p:nvPr/>
          </p:nvSpPr>
          <p:spPr>
            <a:xfrm>
              <a:off x="10905610" y="6555370"/>
              <a:ext cx="49073" cy="7968"/>
            </a:xfrm>
            <a:custGeom>
              <a:avLst/>
              <a:gdLst>
                <a:gd name="connsiteX0" fmla="*/ 11510 w 49073"/>
                <a:gd name="connsiteY0" fmla="*/ 2150 h 7968"/>
                <a:gd name="connsiteX1" fmla="*/ 0 w 49073"/>
                <a:gd name="connsiteY1" fmla="*/ 4174 h 7968"/>
                <a:gd name="connsiteX2" fmla="*/ 17960 w 49073"/>
                <a:gd name="connsiteY2" fmla="*/ 6071 h 7968"/>
                <a:gd name="connsiteX3" fmla="*/ 35920 w 49073"/>
                <a:gd name="connsiteY3" fmla="*/ 7968 h 7968"/>
                <a:gd name="connsiteX4" fmla="*/ 42496 w 49073"/>
                <a:gd name="connsiteY4" fmla="*/ 5944 h 7968"/>
                <a:gd name="connsiteX5" fmla="*/ 49073 w 49073"/>
                <a:gd name="connsiteY5" fmla="*/ 4047 h 7968"/>
                <a:gd name="connsiteX6" fmla="*/ 36047 w 49073"/>
                <a:gd name="connsiteY6" fmla="*/ 2023 h 7968"/>
                <a:gd name="connsiteX7" fmla="*/ 23146 w 49073"/>
                <a:gd name="connsiteY7" fmla="*/ 0 h 7968"/>
                <a:gd name="connsiteX8" fmla="*/ 11510 w 49073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968">
                  <a:moveTo>
                    <a:pt x="11510" y="2150"/>
                  </a:moveTo>
                  <a:lnTo>
                    <a:pt x="0" y="4174"/>
                  </a:lnTo>
                  <a:lnTo>
                    <a:pt x="17960" y="6071"/>
                  </a:lnTo>
                  <a:lnTo>
                    <a:pt x="35920" y="7968"/>
                  </a:lnTo>
                  <a:lnTo>
                    <a:pt x="42496" y="5944"/>
                  </a:lnTo>
                  <a:lnTo>
                    <a:pt x="49073" y="4047"/>
                  </a:lnTo>
                  <a:lnTo>
                    <a:pt x="36047" y="2023"/>
                  </a:lnTo>
                  <a:lnTo>
                    <a:pt x="23146" y="0"/>
                  </a:lnTo>
                  <a:lnTo>
                    <a:pt x="1151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361777C7-7D51-8A8E-C9BF-4DEDA5DB5D81}"/>
                </a:ext>
              </a:extLst>
            </p:cNvPr>
            <p:cNvSpPr/>
            <p:nvPr/>
          </p:nvSpPr>
          <p:spPr>
            <a:xfrm>
              <a:off x="10945197" y="655853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656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F702E4D-DF26-0E3D-581F-1D7AA4C1DB07}"/>
                </a:ext>
              </a:extLst>
            </p:cNvPr>
            <p:cNvSpPr/>
            <p:nvPr/>
          </p:nvSpPr>
          <p:spPr>
            <a:xfrm>
              <a:off x="11019439" y="6535513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253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253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50E078C5-133A-3453-A68A-CF1861AAD0BB}"/>
                </a:ext>
              </a:extLst>
            </p:cNvPr>
            <p:cNvSpPr/>
            <p:nvPr/>
          </p:nvSpPr>
          <p:spPr>
            <a:xfrm>
              <a:off x="11015898" y="6526406"/>
              <a:ext cx="45025" cy="3288"/>
            </a:xfrm>
            <a:custGeom>
              <a:avLst/>
              <a:gdLst>
                <a:gd name="connsiteX0" fmla="*/ 7083 w 45025"/>
                <a:gd name="connsiteY0" fmla="*/ 1265 h 3288"/>
                <a:gd name="connsiteX1" fmla="*/ 0 w 45025"/>
                <a:gd name="connsiteY1" fmla="*/ 2530 h 3288"/>
                <a:gd name="connsiteX2" fmla="*/ 22513 w 45025"/>
                <a:gd name="connsiteY2" fmla="*/ 2910 h 3288"/>
                <a:gd name="connsiteX3" fmla="*/ 45026 w 45025"/>
                <a:gd name="connsiteY3" fmla="*/ 3289 h 3288"/>
                <a:gd name="connsiteX4" fmla="*/ 29595 w 45025"/>
                <a:gd name="connsiteY4" fmla="*/ 1644 h 3288"/>
                <a:gd name="connsiteX5" fmla="*/ 14165 w 45025"/>
                <a:gd name="connsiteY5" fmla="*/ 0 h 3288"/>
                <a:gd name="connsiteX6" fmla="*/ 7083 w 45025"/>
                <a:gd name="connsiteY6" fmla="*/ 1265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288">
                  <a:moveTo>
                    <a:pt x="7083" y="1265"/>
                  </a:moveTo>
                  <a:lnTo>
                    <a:pt x="0" y="2530"/>
                  </a:lnTo>
                  <a:lnTo>
                    <a:pt x="22513" y="2910"/>
                  </a:lnTo>
                  <a:lnTo>
                    <a:pt x="45026" y="3289"/>
                  </a:lnTo>
                  <a:lnTo>
                    <a:pt x="29595" y="1644"/>
                  </a:lnTo>
                  <a:lnTo>
                    <a:pt x="14165" y="0"/>
                  </a:lnTo>
                  <a:lnTo>
                    <a:pt x="7083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30A0E3AB-0B7C-7B01-94BD-46A7287A5492}"/>
                </a:ext>
              </a:extLst>
            </p:cNvPr>
            <p:cNvSpPr/>
            <p:nvPr/>
          </p:nvSpPr>
          <p:spPr>
            <a:xfrm>
              <a:off x="11743776" y="6599242"/>
              <a:ext cx="23524" cy="3952"/>
            </a:xfrm>
            <a:custGeom>
              <a:avLst/>
              <a:gdLst>
                <a:gd name="connsiteX0" fmla="*/ 0 w 23524"/>
                <a:gd name="connsiteY0" fmla="*/ 3557 h 3952"/>
                <a:gd name="connsiteX1" fmla="*/ 11762 w 23524"/>
                <a:gd name="connsiteY1" fmla="*/ 3177 h 3952"/>
                <a:gd name="connsiteX2" fmla="*/ 23525 w 23524"/>
                <a:gd name="connsiteY2" fmla="*/ 395 h 3952"/>
                <a:gd name="connsiteX3" fmla="*/ 11762 w 23524"/>
                <a:gd name="connsiteY3" fmla="*/ 774 h 3952"/>
                <a:gd name="connsiteX4" fmla="*/ 0 w 23524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3952">
                  <a:moveTo>
                    <a:pt x="0" y="3557"/>
                  </a:moveTo>
                  <a:cubicBezTo>
                    <a:pt x="0" y="4190"/>
                    <a:pt x="5312" y="4063"/>
                    <a:pt x="11762" y="3177"/>
                  </a:cubicBezTo>
                  <a:cubicBezTo>
                    <a:pt x="18213" y="2292"/>
                    <a:pt x="23525" y="1028"/>
                    <a:pt x="23525" y="395"/>
                  </a:cubicBezTo>
                  <a:cubicBezTo>
                    <a:pt x="23525" y="-237"/>
                    <a:pt x="18213" y="-111"/>
                    <a:pt x="11762" y="774"/>
                  </a:cubicBezTo>
                  <a:cubicBezTo>
                    <a:pt x="5312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B8D2FF70-0330-FF1E-16FA-5BF358460097}"/>
                </a:ext>
              </a:extLst>
            </p:cNvPr>
            <p:cNvSpPr/>
            <p:nvPr/>
          </p:nvSpPr>
          <p:spPr>
            <a:xfrm>
              <a:off x="10956960" y="656359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809A820A-49B7-682A-69FA-54A72D9CDA58}"/>
                </a:ext>
              </a:extLst>
            </p:cNvPr>
            <p:cNvSpPr/>
            <p:nvPr/>
          </p:nvSpPr>
          <p:spPr>
            <a:xfrm>
              <a:off x="10957339" y="6545884"/>
              <a:ext cx="31126" cy="8247"/>
            </a:xfrm>
            <a:custGeom>
              <a:avLst/>
              <a:gdLst>
                <a:gd name="connsiteX0" fmla="*/ 0 w 31126"/>
                <a:gd name="connsiteY0" fmla="*/ 2656 h 8247"/>
                <a:gd name="connsiteX1" fmla="*/ 12395 w 31126"/>
                <a:gd name="connsiteY1" fmla="*/ 7083 h 8247"/>
                <a:gd name="connsiteX2" fmla="*/ 30354 w 31126"/>
                <a:gd name="connsiteY2" fmla="*/ 7968 h 8247"/>
                <a:gd name="connsiteX3" fmla="*/ 17960 w 31126"/>
                <a:gd name="connsiteY3" fmla="*/ 3541 h 8247"/>
                <a:gd name="connsiteX4" fmla="*/ 127 w 31126"/>
                <a:gd name="connsiteY4" fmla="*/ 0 h 8247"/>
                <a:gd name="connsiteX5" fmla="*/ 127 w 31126"/>
                <a:gd name="connsiteY5" fmla="*/ 2530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26" h="8247">
                  <a:moveTo>
                    <a:pt x="0" y="2656"/>
                  </a:moveTo>
                  <a:cubicBezTo>
                    <a:pt x="0" y="4047"/>
                    <a:pt x="5565" y="6071"/>
                    <a:pt x="12395" y="7083"/>
                  </a:cubicBezTo>
                  <a:cubicBezTo>
                    <a:pt x="19351" y="8095"/>
                    <a:pt x="27445" y="8600"/>
                    <a:pt x="30354" y="7968"/>
                  </a:cubicBezTo>
                  <a:cubicBezTo>
                    <a:pt x="33264" y="7462"/>
                    <a:pt x="27699" y="5438"/>
                    <a:pt x="17960" y="3541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E1455F4-EF66-B29B-6BF7-E891F78258BC}"/>
                </a:ext>
              </a:extLst>
            </p:cNvPr>
            <p:cNvSpPr/>
            <p:nvPr/>
          </p:nvSpPr>
          <p:spPr>
            <a:xfrm>
              <a:off x="10764153" y="6556887"/>
              <a:ext cx="34330" cy="8864"/>
            </a:xfrm>
            <a:custGeom>
              <a:avLst/>
              <a:gdLst>
                <a:gd name="connsiteX0" fmla="*/ 55 w 34330"/>
                <a:gd name="connsiteY0" fmla="*/ 2403 h 8864"/>
                <a:gd name="connsiteX1" fmla="*/ 6885 w 34330"/>
                <a:gd name="connsiteY1" fmla="*/ 6830 h 8864"/>
                <a:gd name="connsiteX2" fmla="*/ 24465 w 34330"/>
                <a:gd name="connsiteY2" fmla="*/ 8854 h 8864"/>
                <a:gd name="connsiteX3" fmla="*/ 34331 w 34330"/>
                <a:gd name="connsiteY3" fmla="*/ 6577 h 8864"/>
                <a:gd name="connsiteX4" fmla="*/ 34331 w 34330"/>
                <a:gd name="connsiteY4" fmla="*/ 4047 h 8864"/>
                <a:gd name="connsiteX5" fmla="*/ 23706 w 34330"/>
                <a:gd name="connsiteY5" fmla="*/ 5185 h 8864"/>
                <a:gd name="connsiteX6" fmla="*/ 12956 w 34330"/>
                <a:gd name="connsiteY6" fmla="*/ 6324 h 8864"/>
                <a:gd name="connsiteX7" fmla="*/ 7011 w 34330"/>
                <a:gd name="connsiteY7" fmla="*/ 3162 h 8864"/>
                <a:gd name="connsiteX8" fmla="*/ 1194 w 34330"/>
                <a:gd name="connsiteY8" fmla="*/ 0 h 8864"/>
                <a:gd name="connsiteX9" fmla="*/ 182 w 34330"/>
                <a:gd name="connsiteY9" fmla="*/ 2530 h 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330" h="8864">
                  <a:moveTo>
                    <a:pt x="55" y="2403"/>
                  </a:moveTo>
                  <a:cubicBezTo>
                    <a:pt x="-451" y="3794"/>
                    <a:pt x="2585" y="5818"/>
                    <a:pt x="6885" y="6830"/>
                  </a:cubicBezTo>
                  <a:cubicBezTo>
                    <a:pt x="11185" y="7842"/>
                    <a:pt x="19027" y="8727"/>
                    <a:pt x="24465" y="8854"/>
                  </a:cubicBezTo>
                  <a:cubicBezTo>
                    <a:pt x="29903" y="8980"/>
                    <a:pt x="34331" y="7968"/>
                    <a:pt x="34331" y="6577"/>
                  </a:cubicBezTo>
                  <a:lnTo>
                    <a:pt x="34331" y="4047"/>
                  </a:lnTo>
                  <a:cubicBezTo>
                    <a:pt x="34331" y="4047"/>
                    <a:pt x="23706" y="5185"/>
                    <a:pt x="23706" y="5185"/>
                  </a:cubicBezTo>
                  <a:lnTo>
                    <a:pt x="12956" y="6324"/>
                  </a:lnTo>
                  <a:lnTo>
                    <a:pt x="7011" y="3162"/>
                  </a:lnTo>
                  <a:lnTo>
                    <a:pt x="1194" y="0"/>
                  </a:lnTo>
                  <a:lnTo>
                    <a:pt x="182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EC39E6E4-6E31-4A31-576B-0D378E1B6E63}"/>
                </a:ext>
              </a:extLst>
            </p:cNvPr>
            <p:cNvSpPr/>
            <p:nvPr/>
          </p:nvSpPr>
          <p:spPr>
            <a:xfrm>
              <a:off x="10759782" y="6535513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1A2B1198-72D5-A675-9387-1DF6A235F5F2}"/>
                </a:ext>
              </a:extLst>
            </p:cNvPr>
            <p:cNvSpPr/>
            <p:nvPr/>
          </p:nvSpPr>
          <p:spPr>
            <a:xfrm>
              <a:off x="10968848" y="6559144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127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423"/>
                    <a:pt x="11762" y="2043"/>
                    <a:pt x="11762" y="1411"/>
                  </a:cubicBezTo>
                  <a:cubicBezTo>
                    <a:pt x="11762" y="778"/>
                    <a:pt x="9107" y="146"/>
                    <a:pt x="5945" y="20"/>
                  </a:cubicBezTo>
                  <a:cubicBezTo>
                    <a:pt x="2783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7BF159BB-7C87-083A-5571-A0196F4AD695}"/>
                </a:ext>
              </a:extLst>
            </p:cNvPr>
            <p:cNvSpPr/>
            <p:nvPr/>
          </p:nvSpPr>
          <p:spPr>
            <a:xfrm>
              <a:off x="11043091" y="653956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E9A49F10-2512-50B8-AE96-A0DD955EFEEE}"/>
                </a:ext>
              </a:extLst>
            </p:cNvPr>
            <p:cNvSpPr/>
            <p:nvPr/>
          </p:nvSpPr>
          <p:spPr>
            <a:xfrm>
              <a:off x="11001602" y="6543461"/>
              <a:ext cx="11770" cy="2442"/>
            </a:xfrm>
            <a:custGeom>
              <a:avLst/>
              <a:gdLst>
                <a:gd name="connsiteX0" fmla="*/ 4 w 11770"/>
                <a:gd name="connsiteY0" fmla="*/ 1032 h 2442"/>
                <a:gd name="connsiteX1" fmla="*/ 5948 w 11770"/>
                <a:gd name="connsiteY1" fmla="*/ 20 h 2442"/>
                <a:gd name="connsiteX2" fmla="*/ 11767 w 11770"/>
                <a:gd name="connsiteY2" fmla="*/ 1411 h 2442"/>
                <a:gd name="connsiteX3" fmla="*/ 5822 w 11770"/>
                <a:gd name="connsiteY3" fmla="*/ 2423 h 2442"/>
                <a:gd name="connsiteX4" fmla="*/ 4 w 11770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2">
                  <a:moveTo>
                    <a:pt x="4" y="1032"/>
                  </a:moveTo>
                  <a:cubicBezTo>
                    <a:pt x="4" y="399"/>
                    <a:pt x="2660" y="-107"/>
                    <a:pt x="5948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640" y="2043"/>
                    <a:pt x="9110" y="2549"/>
                    <a:pt x="5822" y="2423"/>
                  </a:cubicBezTo>
                  <a:cubicBezTo>
                    <a:pt x="2534" y="2423"/>
                    <a:pt x="-122" y="1664"/>
                    <a:pt x="4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7F782C7D-4F56-DFF0-68BD-5144ABFB06DC}"/>
                </a:ext>
              </a:extLst>
            </p:cNvPr>
            <p:cNvSpPr/>
            <p:nvPr/>
          </p:nvSpPr>
          <p:spPr>
            <a:xfrm>
              <a:off x="11053967" y="6563085"/>
              <a:ext cx="43508" cy="13659"/>
            </a:xfrm>
            <a:custGeom>
              <a:avLst/>
              <a:gdLst>
                <a:gd name="connsiteX0" fmla="*/ 127 w 43508"/>
                <a:gd name="connsiteY0" fmla="*/ 6577 h 13659"/>
                <a:gd name="connsiteX1" fmla="*/ 21755 w 43508"/>
                <a:gd name="connsiteY1" fmla="*/ 10750 h 13659"/>
                <a:gd name="connsiteX2" fmla="*/ 43508 w 43508"/>
                <a:gd name="connsiteY2" fmla="*/ 13660 h 13659"/>
                <a:gd name="connsiteX3" fmla="*/ 42370 w 43508"/>
                <a:gd name="connsiteY3" fmla="*/ 6830 h 13659"/>
                <a:gd name="connsiteX4" fmla="*/ 41358 w 43508"/>
                <a:gd name="connsiteY4" fmla="*/ 0 h 13659"/>
                <a:gd name="connsiteX5" fmla="*/ 27446 w 43508"/>
                <a:gd name="connsiteY5" fmla="*/ 759 h 13659"/>
                <a:gd name="connsiteX6" fmla="*/ 13407 w 43508"/>
                <a:gd name="connsiteY6" fmla="*/ 1518 h 13659"/>
                <a:gd name="connsiteX7" fmla="*/ 20490 w 43508"/>
                <a:gd name="connsiteY7" fmla="*/ 5565 h 13659"/>
                <a:gd name="connsiteX8" fmla="*/ 27573 w 43508"/>
                <a:gd name="connsiteY8" fmla="*/ 9612 h 13659"/>
                <a:gd name="connsiteX9" fmla="*/ 13786 w 43508"/>
                <a:gd name="connsiteY9" fmla="*/ 7588 h 13659"/>
                <a:gd name="connsiteX10" fmla="*/ 0 w 43508"/>
                <a:gd name="connsiteY10" fmla="*/ 6704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508" h="13659">
                  <a:moveTo>
                    <a:pt x="127" y="6577"/>
                  </a:moveTo>
                  <a:cubicBezTo>
                    <a:pt x="127" y="7336"/>
                    <a:pt x="9866" y="9107"/>
                    <a:pt x="21755" y="10750"/>
                  </a:cubicBezTo>
                  <a:lnTo>
                    <a:pt x="43508" y="13660"/>
                  </a:lnTo>
                  <a:lnTo>
                    <a:pt x="42370" y="6830"/>
                  </a:lnTo>
                  <a:lnTo>
                    <a:pt x="41358" y="0"/>
                  </a:lnTo>
                  <a:lnTo>
                    <a:pt x="27446" y="759"/>
                  </a:lnTo>
                  <a:lnTo>
                    <a:pt x="13407" y="1518"/>
                  </a:lnTo>
                  <a:lnTo>
                    <a:pt x="20490" y="5565"/>
                  </a:lnTo>
                  <a:lnTo>
                    <a:pt x="27573" y="9612"/>
                  </a:lnTo>
                  <a:lnTo>
                    <a:pt x="13786" y="7588"/>
                  </a:lnTo>
                  <a:cubicBezTo>
                    <a:pt x="6324" y="6450"/>
                    <a:pt x="127" y="6071"/>
                    <a:pt x="0" y="67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6EDFDD1F-8FD8-4E57-A545-F1574A65537E}"/>
                </a:ext>
              </a:extLst>
            </p:cNvPr>
            <p:cNvSpPr/>
            <p:nvPr/>
          </p:nvSpPr>
          <p:spPr>
            <a:xfrm>
              <a:off x="11054221" y="6554990"/>
              <a:ext cx="35413" cy="4806"/>
            </a:xfrm>
            <a:custGeom>
              <a:avLst/>
              <a:gdLst>
                <a:gd name="connsiteX0" fmla="*/ 127 w 35413"/>
                <a:gd name="connsiteY0" fmla="*/ 3035 h 4806"/>
                <a:gd name="connsiteX1" fmla="*/ 17707 w 35413"/>
                <a:gd name="connsiteY1" fmla="*/ 4427 h 4806"/>
                <a:gd name="connsiteX2" fmla="*/ 35414 w 35413"/>
                <a:gd name="connsiteY2" fmla="*/ 4806 h 4806"/>
                <a:gd name="connsiteX3" fmla="*/ 35414 w 35413"/>
                <a:gd name="connsiteY3" fmla="*/ 2403 h 4806"/>
                <a:gd name="connsiteX4" fmla="*/ 35414 w 35413"/>
                <a:gd name="connsiteY4" fmla="*/ 0 h 4806"/>
                <a:gd name="connsiteX5" fmla="*/ 17707 w 35413"/>
                <a:gd name="connsiteY5" fmla="*/ 1012 h 4806"/>
                <a:gd name="connsiteX6" fmla="*/ 0 w 35413"/>
                <a:gd name="connsiteY6" fmla="*/ 2910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4806">
                  <a:moveTo>
                    <a:pt x="127" y="3035"/>
                  </a:moveTo>
                  <a:cubicBezTo>
                    <a:pt x="127" y="3035"/>
                    <a:pt x="8095" y="4174"/>
                    <a:pt x="17707" y="4427"/>
                  </a:cubicBezTo>
                  <a:lnTo>
                    <a:pt x="35414" y="4806"/>
                  </a:lnTo>
                  <a:lnTo>
                    <a:pt x="35414" y="2403"/>
                  </a:lnTo>
                  <a:cubicBezTo>
                    <a:pt x="35414" y="2403"/>
                    <a:pt x="35414" y="0"/>
                    <a:pt x="35414" y="0"/>
                  </a:cubicBezTo>
                  <a:lnTo>
                    <a:pt x="17707" y="1012"/>
                  </a:lnTo>
                  <a:cubicBezTo>
                    <a:pt x="7968" y="1518"/>
                    <a:pt x="127" y="2403"/>
                    <a:pt x="0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582CDE4-FBFA-CE1C-9002-E5255FC28F80}"/>
                </a:ext>
              </a:extLst>
            </p:cNvPr>
            <p:cNvSpPr/>
            <p:nvPr/>
          </p:nvSpPr>
          <p:spPr>
            <a:xfrm>
              <a:off x="11054474" y="6549532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4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2AD38FF-EE03-82B0-7645-017BBEA7CB79}"/>
                </a:ext>
              </a:extLst>
            </p:cNvPr>
            <p:cNvSpPr/>
            <p:nvPr/>
          </p:nvSpPr>
          <p:spPr>
            <a:xfrm>
              <a:off x="11781913" y="6572450"/>
              <a:ext cx="79237" cy="7202"/>
            </a:xfrm>
            <a:custGeom>
              <a:avLst/>
              <a:gdLst>
                <a:gd name="connsiteX0" fmla="*/ 565 w 79237"/>
                <a:gd name="connsiteY0" fmla="*/ 247 h 7202"/>
                <a:gd name="connsiteX1" fmla="*/ 11315 w 79237"/>
                <a:gd name="connsiteY1" fmla="*/ 3409 h 7202"/>
                <a:gd name="connsiteX2" fmla="*/ 52800 w 79237"/>
                <a:gd name="connsiteY2" fmla="*/ 6697 h 7202"/>
                <a:gd name="connsiteX3" fmla="*/ 71519 w 79237"/>
                <a:gd name="connsiteY3" fmla="*/ 7203 h 7202"/>
                <a:gd name="connsiteX4" fmla="*/ 79234 w 79237"/>
                <a:gd name="connsiteY4" fmla="*/ 6950 h 7202"/>
                <a:gd name="connsiteX5" fmla="*/ 76325 w 79237"/>
                <a:gd name="connsiteY5" fmla="*/ 6317 h 7202"/>
                <a:gd name="connsiteX6" fmla="*/ 68357 w 79237"/>
                <a:gd name="connsiteY6" fmla="*/ 5306 h 7202"/>
                <a:gd name="connsiteX7" fmla="*/ 42049 w 79237"/>
                <a:gd name="connsiteY7" fmla="*/ 2650 h 7202"/>
                <a:gd name="connsiteX8" fmla="*/ 565 w 79237"/>
                <a:gd name="connsiteY8" fmla="*/ 120 h 7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37" h="7202">
                  <a:moveTo>
                    <a:pt x="565" y="247"/>
                  </a:moveTo>
                  <a:cubicBezTo>
                    <a:pt x="-1711" y="752"/>
                    <a:pt x="3095" y="2144"/>
                    <a:pt x="11315" y="3409"/>
                  </a:cubicBezTo>
                  <a:cubicBezTo>
                    <a:pt x="19537" y="4673"/>
                    <a:pt x="38255" y="6191"/>
                    <a:pt x="52800" y="6697"/>
                  </a:cubicBezTo>
                  <a:cubicBezTo>
                    <a:pt x="60136" y="6950"/>
                    <a:pt x="66712" y="7076"/>
                    <a:pt x="71519" y="7203"/>
                  </a:cubicBezTo>
                  <a:cubicBezTo>
                    <a:pt x="76325" y="7203"/>
                    <a:pt x="79360" y="7203"/>
                    <a:pt x="79234" y="6950"/>
                  </a:cubicBezTo>
                  <a:cubicBezTo>
                    <a:pt x="79234" y="6950"/>
                    <a:pt x="78222" y="6697"/>
                    <a:pt x="76325" y="6317"/>
                  </a:cubicBezTo>
                  <a:cubicBezTo>
                    <a:pt x="74427" y="6065"/>
                    <a:pt x="71645" y="5685"/>
                    <a:pt x="68357" y="5306"/>
                  </a:cubicBezTo>
                  <a:cubicBezTo>
                    <a:pt x="61527" y="4673"/>
                    <a:pt x="52168" y="3662"/>
                    <a:pt x="42049" y="2650"/>
                  </a:cubicBezTo>
                  <a:cubicBezTo>
                    <a:pt x="21560" y="752"/>
                    <a:pt x="2968" y="-386"/>
                    <a:pt x="565" y="12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4888DF94-8538-4D55-AD46-AAE175949CDB}"/>
                </a:ext>
              </a:extLst>
            </p:cNvPr>
            <p:cNvSpPr/>
            <p:nvPr/>
          </p:nvSpPr>
          <p:spPr>
            <a:xfrm>
              <a:off x="10786468" y="657080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99C27577-3262-D5AB-D18A-8B68DCA45DE7}"/>
                </a:ext>
              </a:extLst>
            </p:cNvPr>
            <p:cNvSpPr/>
            <p:nvPr/>
          </p:nvSpPr>
          <p:spPr>
            <a:xfrm>
              <a:off x="10786847" y="6553852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18418115-B807-859D-39DD-B6ABF5EF2C1D}"/>
                </a:ext>
              </a:extLst>
            </p:cNvPr>
            <p:cNvSpPr/>
            <p:nvPr/>
          </p:nvSpPr>
          <p:spPr>
            <a:xfrm>
              <a:off x="10954430" y="6546769"/>
              <a:ext cx="76392" cy="14038"/>
            </a:xfrm>
            <a:custGeom>
              <a:avLst/>
              <a:gdLst>
                <a:gd name="connsiteX0" fmla="*/ 0 w 76392"/>
                <a:gd name="connsiteY0" fmla="*/ 2530 h 14038"/>
                <a:gd name="connsiteX1" fmla="*/ 11383 w 76392"/>
                <a:gd name="connsiteY1" fmla="*/ 5185 h 14038"/>
                <a:gd name="connsiteX2" fmla="*/ 22767 w 76392"/>
                <a:gd name="connsiteY2" fmla="*/ 5438 h 14038"/>
                <a:gd name="connsiteX3" fmla="*/ 15936 w 76392"/>
                <a:gd name="connsiteY3" fmla="*/ 8854 h 14038"/>
                <a:gd name="connsiteX4" fmla="*/ 9107 w 76392"/>
                <a:gd name="connsiteY4" fmla="*/ 12268 h 14038"/>
                <a:gd name="connsiteX5" fmla="*/ 42749 w 76392"/>
                <a:gd name="connsiteY5" fmla="*/ 13153 h 14038"/>
                <a:gd name="connsiteX6" fmla="*/ 76393 w 76392"/>
                <a:gd name="connsiteY6" fmla="*/ 14039 h 14038"/>
                <a:gd name="connsiteX7" fmla="*/ 42370 w 76392"/>
                <a:gd name="connsiteY7" fmla="*/ 7083 h 14038"/>
                <a:gd name="connsiteX8" fmla="*/ 4301 w 76392"/>
                <a:gd name="connsiteY8" fmla="*/ 0 h 14038"/>
                <a:gd name="connsiteX9" fmla="*/ 127 w 76392"/>
                <a:gd name="connsiteY9" fmla="*/ 227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92" h="14038">
                  <a:moveTo>
                    <a:pt x="0" y="2530"/>
                  </a:moveTo>
                  <a:cubicBezTo>
                    <a:pt x="0" y="3921"/>
                    <a:pt x="5059" y="5059"/>
                    <a:pt x="11383" y="5185"/>
                  </a:cubicBezTo>
                  <a:lnTo>
                    <a:pt x="22767" y="5438"/>
                  </a:lnTo>
                  <a:lnTo>
                    <a:pt x="15936" y="8854"/>
                  </a:lnTo>
                  <a:lnTo>
                    <a:pt x="9107" y="12268"/>
                  </a:lnTo>
                  <a:lnTo>
                    <a:pt x="42749" y="13153"/>
                  </a:lnTo>
                  <a:lnTo>
                    <a:pt x="76393" y="14039"/>
                  </a:lnTo>
                  <a:lnTo>
                    <a:pt x="42370" y="7083"/>
                  </a:lnTo>
                  <a:cubicBezTo>
                    <a:pt x="23651" y="3289"/>
                    <a:pt x="6577" y="127"/>
                    <a:pt x="4301" y="0"/>
                  </a:cubicBezTo>
                  <a:cubicBezTo>
                    <a:pt x="2024" y="0"/>
                    <a:pt x="253" y="1011"/>
                    <a:pt x="127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A5B0F89-5564-20DC-71B4-E2969566E8C3}"/>
                </a:ext>
              </a:extLst>
            </p:cNvPr>
            <p:cNvSpPr/>
            <p:nvPr/>
          </p:nvSpPr>
          <p:spPr>
            <a:xfrm>
              <a:off x="10992121" y="6566879"/>
              <a:ext cx="23903" cy="7462"/>
            </a:xfrm>
            <a:custGeom>
              <a:avLst/>
              <a:gdLst>
                <a:gd name="connsiteX0" fmla="*/ 0 w 23903"/>
                <a:gd name="connsiteY0" fmla="*/ 3668 h 7462"/>
                <a:gd name="connsiteX1" fmla="*/ 0 w 23903"/>
                <a:gd name="connsiteY1" fmla="*/ 7463 h 7462"/>
                <a:gd name="connsiteX2" fmla="*/ 11889 w 23903"/>
                <a:gd name="connsiteY2" fmla="*/ 6197 h 7462"/>
                <a:gd name="connsiteX3" fmla="*/ 23904 w 23903"/>
                <a:gd name="connsiteY3" fmla="*/ 4933 h 7462"/>
                <a:gd name="connsiteX4" fmla="*/ 17201 w 23903"/>
                <a:gd name="connsiteY4" fmla="*/ 2530 h 7462"/>
                <a:gd name="connsiteX5" fmla="*/ 5312 w 23903"/>
                <a:gd name="connsiteY5" fmla="*/ 0 h 7462"/>
                <a:gd name="connsiteX6" fmla="*/ 0 w 23903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3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197"/>
                    <a:pt x="11889" y="6197"/>
                  </a:cubicBezTo>
                  <a:lnTo>
                    <a:pt x="23904" y="4933"/>
                  </a:lnTo>
                  <a:lnTo>
                    <a:pt x="17201" y="2530"/>
                  </a:lnTo>
                  <a:cubicBezTo>
                    <a:pt x="13533" y="1265"/>
                    <a:pt x="8221" y="0"/>
                    <a:pt x="5312" y="0"/>
                  </a:cubicBezTo>
                  <a:cubicBezTo>
                    <a:pt x="2403" y="0"/>
                    <a:pt x="127" y="1518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FD26A641-096D-CDFF-E9CD-2D09E76E6CAB}"/>
                </a:ext>
              </a:extLst>
            </p:cNvPr>
            <p:cNvSpPr/>
            <p:nvPr/>
          </p:nvSpPr>
          <p:spPr>
            <a:xfrm>
              <a:off x="10798989" y="6532351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049530C1-84AB-3A20-4AFB-6050DFA30DE6}"/>
                </a:ext>
              </a:extLst>
            </p:cNvPr>
            <p:cNvSpPr/>
            <p:nvPr/>
          </p:nvSpPr>
          <p:spPr>
            <a:xfrm>
              <a:off x="11004010" y="6560030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FE184784-6296-B55B-96D4-54B37C2BF1AC}"/>
                </a:ext>
              </a:extLst>
            </p:cNvPr>
            <p:cNvSpPr/>
            <p:nvPr/>
          </p:nvSpPr>
          <p:spPr>
            <a:xfrm>
              <a:off x="10939506" y="656624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A9862575-0639-3359-E409-CC278179EB33}"/>
                </a:ext>
              </a:extLst>
            </p:cNvPr>
            <p:cNvSpPr/>
            <p:nvPr/>
          </p:nvSpPr>
          <p:spPr>
            <a:xfrm>
              <a:off x="10812017" y="6543101"/>
              <a:ext cx="121671" cy="25801"/>
            </a:xfrm>
            <a:custGeom>
              <a:avLst/>
              <a:gdLst>
                <a:gd name="connsiteX0" fmla="*/ 2277 w 121671"/>
                <a:gd name="connsiteY0" fmla="*/ 7968 h 25801"/>
                <a:gd name="connsiteX1" fmla="*/ 0 w 121671"/>
                <a:gd name="connsiteY1" fmla="*/ 15936 h 25801"/>
                <a:gd name="connsiteX2" fmla="*/ 19730 w 121671"/>
                <a:gd name="connsiteY2" fmla="*/ 18466 h 25801"/>
                <a:gd name="connsiteX3" fmla="*/ 39461 w 121671"/>
                <a:gd name="connsiteY3" fmla="*/ 20996 h 25801"/>
                <a:gd name="connsiteX4" fmla="*/ 55903 w 121671"/>
                <a:gd name="connsiteY4" fmla="*/ 20237 h 25801"/>
                <a:gd name="connsiteX5" fmla="*/ 72218 w 121671"/>
                <a:gd name="connsiteY5" fmla="*/ 19478 h 25801"/>
                <a:gd name="connsiteX6" fmla="*/ 65768 w 121671"/>
                <a:gd name="connsiteY6" fmla="*/ 21501 h 25801"/>
                <a:gd name="connsiteX7" fmla="*/ 59318 w 121671"/>
                <a:gd name="connsiteY7" fmla="*/ 23525 h 25801"/>
                <a:gd name="connsiteX8" fmla="*/ 90557 w 121671"/>
                <a:gd name="connsiteY8" fmla="*/ 24663 h 25801"/>
                <a:gd name="connsiteX9" fmla="*/ 121671 w 121671"/>
                <a:gd name="connsiteY9" fmla="*/ 25802 h 25801"/>
                <a:gd name="connsiteX10" fmla="*/ 106999 w 121671"/>
                <a:gd name="connsiteY10" fmla="*/ 24284 h 25801"/>
                <a:gd name="connsiteX11" fmla="*/ 92328 w 121671"/>
                <a:gd name="connsiteY11" fmla="*/ 22767 h 25801"/>
                <a:gd name="connsiteX12" fmla="*/ 92328 w 121671"/>
                <a:gd name="connsiteY12" fmla="*/ 19605 h 25801"/>
                <a:gd name="connsiteX13" fmla="*/ 92455 w 121671"/>
                <a:gd name="connsiteY13" fmla="*/ 16443 h 25801"/>
                <a:gd name="connsiteX14" fmla="*/ 74874 w 121671"/>
                <a:gd name="connsiteY14" fmla="*/ 14545 h 25801"/>
                <a:gd name="connsiteX15" fmla="*/ 57294 w 121671"/>
                <a:gd name="connsiteY15" fmla="*/ 12648 h 25801"/>
                <a:gd name="connsiteX16" fmla="*/ 57294 w 121671"/>
                <a:gd name="connsiteY16" fmla="*/ 9866 h 25801"/>
                <a:gd name="connsiteX17" fmla="*/ 57420 w 121671"/>
                <a:gd name="connsiteY17" fmla="*/ 7083 h 25801"/>
                <a:gd name="connsiteX18" fmla="*/ 75001 w 121671"/>
                <a:gd name="connsiteY18" fmla="*/ 10498 h 25801"/>
                <a:gd name="connsiteX19" fmla="*/ 92581 w 121671"/>
                <a:gd name="connsiteY19" fmla="*/ 13913 h 25801"/>
                <a:gd name="connsiteX20" fmla="*/ 92581 w 121671"/>
                <a:gd name="connsiteY20" fmla="*/ 11383 h 25801"/>
                <a:gd name="connsiteX21" fmla="*/ 80818 w 121671"/>
                <a:gd name="connsiteY21" fmla="*/ 6957 h 25801"/>
                <a:gd name="connsiteX22" fmla="*/ 68930 w 121671"/>
                <a:gd name="connsiteY22" fmla="*/ 5186 h 25801"/>
                <a:gd name="connsiteX23" fmla="*/ 76012 w 121671"/>
                <a:gd name="connsiteY23" fmla="*/ 2530 h 25801"/>
                <a:gd name="connsiteX24" fmla="*/ 64123 w 121671"/>
                <a:gd name="connsiteY24" fmla="*/ 4174 h 25801"/>
                <a:gd name="connsiteX25" fmla="*/ 45278 w 121671"/>
                <a:gd name="connsiteY25" fmla="*/ 8475 h 25801"/>
                <a:gd name="connsiteX26" fmla="*/ 51350 w 121671"/>
                <a:gd name="connsiteY26" fmla="*/ 11889 h 25801"/>
                <a:gd name="connsiteX27" fmla="*/ 57547 w 121671"/>
                <a:gd name="connsiteY27" fmla="*/ 15304 h 25801"/>
                <a:gd name="connsiteX28" fmla="*/ 50464 w 121671"/>
                <a:gd name="connsiteY28" fmla="*/ 17454 h 25801"/>
                <a:gd name="connsiteX29" fmla="*/ 43508 w 121671"/>
                <a:gd name="connsiteY29" fmla="*/ 19605 h 25801"/>
                <a:gd name="connsiteX30" fmla="*/ 27192 w 121671"/>
                <a:gd name="connsiteY30" fmla="*/ 16443 h 25801"/>
                <a:gd name="connsiteX31" fmla="*/ 10750 w 121671"/>
                <a:gd name="connsiteY31" fmla="*/ 13281 h 25801"/>
                <a:gd name="connsiteX32" fmla="*/ 18972 w 121671"/>
                <a:gd name="connsiteY32" fmla="*/ 10751 h 25801"/>
                <a:gd name="connsiteX33" fmla="*/ 28583 w 121671"/>
                <a:gd name="connsiteY33" fmla="*/ 4427 h 25801"/>
                <a:gd name="connsiteX34" fmla="*/ 30101 w 121671"/>
                <a:gd name="connsiteY34" fmla="*/ 633 h 25801"/>
                <a:gd name="connsiteX35" fmla="*/ 17453 w 121671"/>
                <a:gd name="connsiteY35" fmla="*/ 380 h 25801"/>
                <a:gd name="connsiteX36" fmla="*/ 4805 w 121671"/>
                <a:gd name="connsiteY36" fmla="*/ 0 h 25801"/>
                <a:gd name="connsiteX37" fmla="*/ 2403 w 121671"/>
                <a:gd name="connsiteY37" fmla="*/ 7968 h 2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1671" h="25801">
                  <a:moveTo>
                    <a:pt x="2277" y="7968"/>
                  </a:moveTo>
                  <a:lnTo>
                    <a:pt x="0" y="15936"/>
                  </a:lnTo>
                  <a:lnTo>
                    <a:pt x="19730" y="18466"/>
                  </a:lnTo>
                  <a:lnTo>
                    <a:pt x="39461" y="20996"/>
                  </a:lnTo>
                  <a:lnTo>
                    <a:pt x="55903" y="20237"/>
                  </a:lnTo>
                  <a:lnTo>
                    <a:pt x="72218" y="19478"/>
                  </a:lnTo>
                  <a:lnTo>
                    <a:pt x="65768" y="21501"/>
                  </a:lnTo>
                  <a:lnTo>
                    <a:pt x="59318" y="23525"/>
                  </a:lnTo>
                  <a:lnTo>
                    <a:pt x="90557" y="24663"/>
                  </a:lnTo>
                  <a:lnTo>
                    <a:pt x="121671" y="25802"/>
                  </a:lnTo>
                  <a:lnTo>
                    <a:pt x="106999" y="24284"/>
                  </a:lnTo>
                  <a:lnTo>
                    <a:pt x="92328" y="22767"/>
                  </a:lnTo>
                  <a:lnTo>
                    <a:pt x="92328" y="19605"/>
                  </a:lnTo>
                  <a:cubicBezTo>
                    <a:pt x="92328" y="19605"/>
                    <a:pt x="92455" y="16443"/>
                    <a:pt x="92455" y="16443"/>
                  </a:cubicBezTo>
                  <a:lnTo>
                    <a:pt x="74874" y="14545"/>
                  </a:lnTo>
                  <a:lnTo>
                    <a:pt x="57294" y="12648"/>
                  </a:lnTo>
                  <a:lnTo>
                    <a:pt x="57294" y="9866"/>
                  </a:lnTo>
                  <a:cubicBezTo>
                    <a:pt x="57294" y="9866"/>
                    <a:pt x="57420" y="7083"/>
                    <a:pt x="57420" y="7083"/>
                  </a:cubicBezTo>
                  <a:lnTo>
                    <a:pt x="75001" y="10498"/>
                  </a:lnTo>
                  <a:lnTo>
                    <a:pt x="92581" y="13913"/>
                  </a:lnTo>
                  <a:lnTo>
                    <a:pt x="92581" y="11383"/>
                  </a:lnTo>
                  <a:cubicBezTo>
                    <a:pt x="92581" y="9992"/>
                    <a:pt x="87396" y="7968"/>
                    <a:pt x="80818" y="6957"/>
                  </a:cubicBezTo>
                  <a:lnTo>
                    <a:pt x="68930" y="5186"/>
                  </a:lnTo>
                  <a:lnTo>
                    <a:pt x="76012" y="2530"/>
                  </a:lnTo>
                  <a:cubicBezTo>
                    <a:pt x="79807" y="1012"/>
                    <a:pt x="74495" y="1771"/>
                    <a:pt x="64123" y="4174"/>
                  </a:cubicBezTo>
                  <a:lnTo>
                    <a:pt x="45278" y="8475"/>
                  </a:lnTo>
                  <a:lnTo>
                    <a:pt x="51350" y="11889"/>
                  </a:lnTo>
                  <a:lnTo>
                    <a:pt x="57547" y="15304"/>
                  </a:lnTo>
                  <a:lnTo>
                    <a:pt x="50464" y="17454"/>
                  </a:lnTo>
                  <a:lnTo>
                    <a:pt x="43508" y="19605"/>
                  </a:lnTo>
                  <a:lnTo>
                    <a:pt x="27192" y="16443"/>
                  </a:lnTo>
                  <a:lnTo>
                    <a:pt x="10750" y="13281"/>
                  </a:lnTo>
                  <a:lnTo>
                    <a:pt x="18972" y="10751"/>
                  </a:lnTo>
                  <a:cubicBezTo>
                    <a:pt x="23525" y="9360"/>
                    <a:pt x="27824" y="6577"/>
                    <a:pt x="28583" y="4427"/>
                  </a:cubicBezTo>
                  <a:lnTo>
                    <a:pt x="30101" y="633"/>
                  </a:lnTo>
                  <a:lnTo>
                    <a:pt x="17453" y="380"/>
                  </a:lnTo>
                  <a:lnTo>
                    <a:pt x="4805" y="0"/>
                  </a:lnTo>
                  <a:lnTo>
                    <a:pt x="2403" y="79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0ED728F3-57E0-8113-DA81-509B2F18549A}"/>
                </a:ext>
              </a:extLst>
            </p:cNvPr>
            <p:cNvSpPr/>
            <p:nvPr/>
          </p:nvSpPr>
          <p:spPr>
            <a:xfrm>
              <a:off x="10810752" y="6532856"/>
              <a:ext cx="53247" cy="7090"/>
            </a:xfrm>
            <a:custGeom>
              <a:avLst/>
              <a:gdLst>
                <a:gd name="connsiteX0" fmla="*/ 0 w 53247"/>
                <a:gd name="connsiteY0" fmla="*/ 5692 h 7090"/>
                <a:gd name="connsiteX1" fmla="*/ 10371 w 53247"/>
                <a:gd name="connsiteY1" fmla="*/ 7083 h 7090"/>
                <a:gd name="connsiteX2" fmla="*/ 36931 w 53247"/>
                <a:gd name="connsiteY2" fmla="*/ 3668 h 7090"/>
                <a:gd name="connsiteX3" fmla="*/ 53247 w 53247"/>
                <a:gd name="connsiteY3" fmla="*/ 0 h 7090"/>
                <a:gd name="connsiteX4" fmla="*/ 26687 w 53247"/>
                <a:gd name="connsiteY4" fmla="*/ 2277 h 7090"/>
                <a:gd name="connsiteX5" fmla="*/ 127 w 53247"/>
                <a:gd name="connsiteY5" fmla="*/ 5692 h 7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247" h="7090">
                  <a:moveTo>
                    <a:pt x="0" y="5692"/>
                  </a:moveTo>
                  <a:cubicBezTo>
                    <a:pt x="0" y="5692"/>
                    <a:pt x="4680" y="6957"/>
                    <a:pt x="10371" y="7083"/>
                  </a:cubicBezTo>
                  <a:cubicBezTo>
                    <a:pt x="16063" y="7209"/>
                    <a:pt x="27952" y="5692"/>
                    <a:pt x="36931" y="3668"/>
                  </a:cubicBezTo>
                  <a:lnTo>
                    <a:pt x="53247" y="0"/>
                  </a:lnTo>
                  <a:lnTo>
                    <a:pt x="26687" y="2277"/>
                  </a:lnTo>
                  <a:cubicBezTo>
                    <a:pt x="12016" y="3542"/>
                    <a:pt x="127" y="5059"/>
                    <a:pt x="127" y="56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5789A56F-39E8-66B5-227A-7C803F57D615}"/>
                </a:ext>
              </a:extLst>
            </p:cNvPr>
            <p:cNvSpPr/>
            <p:nvPr/>
          </p:nvSpPr>
          <p:spPr>
            <a:xfrm>
              <a:off x="11090014" y="6534501"/>
              <a:ext cx="41231" cy="11636"/>
            </a:xfrm>
            <a:custGeom>
              <a:avLst/>
              <a:gdLst>
                <a:gd name="connsiteX0" fmla="*/ 1012 w 41231"/>
                <a:gd name="connsiteY0" fmla="*/ 5438 h 11636"/>
                <a:gd name="connsiteX1" fmla="*/ 0 w 41231"/>
                <a:gd name="connsiteY1" fmla="*/ 10877 h 11636"/>
                <a:gd name="connsiteX2" fmla="*/ 20616 w 41231"/>
                <a:gd name="connsiteY2" fmla="*/ 11257 h 11636"/>
                <a:gd name="connsiteX3" fmla="*/ 41232 w 41231"/>
                <a:gd name="connsiteY3" fmla="*/ 11636 h 11636"/>
                <a:gd name="connsiteX4" fmla="*/ 28331 w 41231"/>
                <a:gd name="connsiteY4" fmla="*/ 9612 h 11636"/>
                <a:gd name="connsiteX5" fmla="*/ 8727 w 41231"/>
                <a:gd name="connsiteY5" fmla="*/ 3794 h 11636"/>
                <a:gd name="connsiteX6" fmla="*/ 2150 w 41231"/>
                <a:gd name="connsiteY6" fmla="*/ 0 h 11636"/>
                <a:gd name="connsiteX7" fmla="*/ 1012 w 41231"/>
                <a:gd name="connsiteY7" fmla="*/ 543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31" h="11636">
                  <a:moveTo>
                    <a:pt x="1012" y="5438"/>
                  </a:moveTo>
                  <a:lnTo>
                    <a:pt x="0" y="10877"/>
                  </a:lnTo>
                  <a:lnTo>
                    <a:pt x="20616" y="11257"/>
                  </a:lnTo>
                  <a:lnTo>
                    <a:pt x="41232" y="11636"/>
                  </a:lnTo>
                  <a:lnTo>
                    <a:pt x="28331" y="9612"/>
                  </a:lnTo>
                  <a:cubicBezTo>
                    <a:pt x="21248" y="8475"/>
                    <a:pt x="12395" y="5818"/>
                    <a:pt x="8727" y="3794"/>
                  </a:cubicBezTo>
                  <a:lnTo>
                    <a:pt x="2150" y="0"/>
                  </a:lnTo>
                  <a:lnTo>
                    <a:pt x="1012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D0F55586-240F-B359-23E4-CC73768FE623}"/>
                </a:ext>
              </a:extLst>
            </p:cNvPr>
            <p:cNvSpPr/>
            <p:nvPr/>
          </p:nvSpPr>
          <p:spPr>
            <a:xfrm>
              <a:off x="11813970" y="6561061"/>
              <a:ext cx="15683" cy="6449"/>
            </a:xfrm>
            <a:custGeom>
              <a:avLst/>
              <a:gdLst>
                <a:gd name="connsiteX0" fmla="*/ 0 w 15683"/>
                <a:gd name="connsiteY0" fmla="*/ 3288 h 6449"/>
                <a:gd name="connsiteX1" fmla="*/ 127 w 15683"/>
                <a:gd name="connsiteY1" fmla="*/ 6450 h 6449"/>
                <a:gd name="connsiteX2" fmla="*/ 7842 w 15683"/>
                <a:gd name="connsiteY2" fmla="*/ 4806 h 6449"/>
                <a:gd name="connsiteX3" fmla="*/ 15683 w 15683"/>
                <a:gd name="connsiteY3" fmla="*/ 3035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288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288"/>
                  </a:moveTo>
                  <a:lnTo>
                    <a:pt x="127" y="6450"/>
                  </a:lnTo>
                  <a:lnTo>
                    <a:pt x="7842" y="4806"/>
                  </a:lnTo>
                  <a:lnTo>
                    <a:pt x="15683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A3EFB6B9-ED22-A8BB-6C48-FD52ED5C1BBF}"/>
                </a:ext>
              </a:extLst>
            </p:cNvPr>
            <p:cNvSpPr/>
            <p:nvPr/>
          </p:nvSpPr>
          <p:spPr>
            <a:xfrm>
              <a:off x="10821882" y="6566626"/>
              <a:ext cx="27066" cy="6197"/>
            </a:xfrm>
            <a:custGeom>
              <a:avLst/>
              <a:gdLst>
                <a:gd name="connsiteX0" fmla="*/ 0 w 27066"/>
                <a:gd name="connsiteY0" fmla="*/ 1011 h 6197"/>
                <a:gd name="connsiteX1" fmla="*/ 13533 w 27066"/>
                <a:gd name="connsiteY1" fmla="*/ 4173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312 w 27066"/>
                <a:gd name="connsiteY4" fmla="*/ 0 h 6197"/>
                <a:gd name="connsiteX5" fmla="*/ 127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1"/>
                  </a:moveTo>
                  <a:cubicBezTo>
                    <a:pt x="0" y="1011"/>
                    <a:pt x="6071" y="3035"/>
                    <a:pt x="13533" y="4173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6"/>
                    <a:pt x="5312" y="0"/>
                  </a:cubicBezTo>
                  <a:cubicBezTo>
                    <a:pt x="2403" y="0"/>
                    <a:pt x="127" y="379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1F737706-F15F-D302-5FF1-2D10D7C4710F}"/>
                </a:ext>
              </a:extLst>
            </p:cNvPr>
            <p:cNvSpPr/>
            <p:nvPr/>
          </p:nvSpPr>
          <p:spPr>
            <a:xfrm>
              <a:off x="10822767" y="6525900"/>
              <a:ext cx="36678" cy="5311"/>
            </a:xfrm>
            <a:custGeom>
              <a:avLst/>
              <a:gdLst>
                <a:gd name="connsiteX0" fmla="*/ 127 w 36678"/>
                <a:gd name="connsiteY0" fmla="*/ 3289 h 5311"/>
                <a:gd name="connsiteX1" fmla="*/ 18339 w 36678"/>
                <a:gd name="connsiteY1" fmla="*/ 4806 h 5311"/>
                <a:gd name="connsiteX2" fmla="*/ 36679 w 36678"/>
                <a:gd name="connsiteY2" fmla="*/ 5312 h 5311"/>
                <a:gd name="connsiteX3" fmla="*/ 29343 w 36678"/>
                <a:gd name="connsiteY3" fmla="*/ 2656 h 5311"/>
                <a:gd name="connsiteX4" fmla="*/ 22007 w 36678"/>
                <a:gd name="connsiteY4" fmla="*/ 0 h 5311"/>
                <a:gd name="connsiteX5" fmla="*/ 11003 w 36678"/>
                <a:gd name="connsiteY5" fmla="*/ 1139 h 5311"/>
                <a:gd name="connsiteX6" fmla="*/ 0 w 36678"/>
                <a:gd name="connsiteY6" fmla="*/ 3289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8" h="5311">
                  <a:moveTo>
                    <a:pt x="127" y="3289"/>
                  </a:moveTo>
                  <a:cubicBezTo>
                    <a:pt x="127" y="3289"/>
                    <a:pt x="8347" y="4553"/>
                    <a:pt x="18339" y="4806"/>
                  </a:cubicBezTo>
                  <a:lnTo>
                    <a:pt x="36679" y="5312"/>
                  </a:lnTo>
                  <a:lnTo>
                    <a:pt x="29343" y="2656"/>
                  </a:lnTo>
                  <a:lnTo>
                    <a:pt x="22007" y="0"/>
                  </a:lnTo>
                  <a:lnTo>
                    <a:pt x="11003" y="1139"/>
                  </a:lnTo>
                  <a:cubicBezTo>
                    <a:pt x="4933" y="1771"/>
                    <a:pt x="0" y="2783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07E38ABA-6C36-2875-3498-57A398F21AFF}"/>
                </a:ext>
              </a:extLst>
            </p:cNvPr>
            <p:cNvSpPr/>
            <p:nvPr/>
          </p:nvSpPr>
          <p:spPr>
            <a:xfrm>
              <a:off x="11027534" y="6565488"/>
              <a:ext cx="11635" cy="2422"/>
            </a:xfrm>
            <a:custGeom>
              <a:avLst/>
              <a:gdLst>
                <a:gd name="connsiteX0" fmla="*/ 0 w 11635"/>
                <a:gd name="connsiteY0" fmla="*/ 1012 h 2422"/>
                <a:gd name="connsiteX1" fmla="*/ 5818 w 11635"/>
                <a:gd name="connsiteY1" fmla="*/ 2403 h 2422"/>
                <a:gd name="connsiteX2" fmla="*/ 11636 w 11635"/>
                <a:gd name="connsiteY2" fmla="*/ 1391 h 2422"/>
                <a:gd name="connsiteX3" fmla="*/ 5818 w 11635"/>
                <a:gd name="connsiteY3" fmla="*/ 0 h 2422"/>
                <a:gd name="connsiteX4" fmla="*/ 0 w 11635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22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30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790879E7-30F4-5271-1717-DB74609E8FF9}"/>
                </a:ext>
              </a:extLst>
            </p:cNvPr>
            <p:cNvSpPr/>
            <p:nvPr/>
          </p:nvSpPr>
          <p:spPr>
            <a:xfrm>
              <a:off x="11821939" y="6570421"/>
              <a:ext cx="31366" cy="3414"/>
            </a:xfrm>
            <a:custGeom>
              <a:avLst/>
              <a:gdLst>
                <a:gd name="connsiteX0" fmla="*/ 7842 w 31366"/>
                <a:gd name="connsiteY0" fmla="*/ 1771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035 h 3414"/>
                <a:gd name="connsiteX4" fmla="*/ 23525 w 31366"/>
                <a:gd name="connsiteY4" fmla="*/ 1518 h 3414"/>
                <a:gd name="connsiteX5" fmla="*/ 15683 w 31366"/>
                <a:gd name="connsiteY5" fmla="*/ 0 h 3414"/>
                <a:gd name="connsiteX6" fmla="*/ 7842 w 31366"/>
                <a:gd name="connsiteY6" fmla="*/ 177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771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52C02F90-B9D8-A57A-DD97-0B0E84794253}"/>
                </a:ext>
              </a:extLst>
            </p:cNvPr>
            <p:cNvSpPr/>
            <p:nvPr/>
          </p:nvSpPr>
          <p:spPr>
            <a:xfrm>
              <a:off x="11050932" y="657332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9653D873-ACB3-E690-E09A-F092F3F1CF53}"/>
                </a:ext>
              </a:extLst>
            </p:cNvPr>
            <p:cNvSpPr/>
            <p:nvPr/>
          </p:nvSpPr>
          <p:spPr>
            <a:xfrm>
              <a:off x="11124669" y="656814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46DBAF0C-2242-CB1B-60E8-94C4108E455B}"/>
                </a:ext>
              </a:extLst>
            </p:cNvPr>
            <p:cNvSpPr/>
            <p:nvPr/>
          </p:nvSpPr>
          <p:spPr>
            <a:xfrm>
              <a:off x="11120875" y="6560176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651 w 31366"/>
                <a:gd name="connsiteY4" fmla="*/ 1771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91E98358-4AE4-8CFC-7B10-CC0C83EBF590}"/>
                </a:ext>
              </a:extLst>
            </p:cNvPr>
            <p:cNvSpPr/>
            <p:nvPr/>
          </p:nvSpPr>
          <p:spPr>
            <a:xfrm>
              <a:off x="10985797" y="6594052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7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656" y="2296"/>
                    <a:pt x="5817" y="2423"/>
                  </a:cubicBezTo>
                  <a:cubicBezTo>
                    <a:pt x="9106" y="2423"/>
                    <a:pt x="11636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9A13CC7-9B9B-E6FE-DD79-649DC3EB3726}"/>
                </a:ext>
              </a:extLst>
            </p:cNvPr>
            <p:cNvSpPr/>
            <p:nvPr/>
          </p:nvSpPr>
          <p:spPr>
            <a:xfrm>
              <a:off x="11328550" y="6578081"/>
              <a:ext cx="46974" cy="8149"/>
            </a:xfrm>
            <a:custGeom>
              <a:avLst/>
              <a:gdLst>
                <a:gd name="connsiteX0" fmla="*/ 20616 w 46974"/>
                <a:gd name="connsiteY0" fmla="*/ 3596 h 8149"/>
                <a:gd name="connsiteX1" fmla="*/ 0 w 46974"/>
                <a:gd name="connsiteY1" fmla="*/ 7896 h 8149"/>
                <a:gd name="connsiteX2" fmla="*/ 18086 w 46974"/>
                <a:gd name="connsiteY2" fmla="*/ 7896 h 8149"/>
                <a:gd name="connsiteX3" fmla="*/ 36047 w 46974"/>
                <a:gd name="connsiteY3" fmla="*/ 8149 h 8149"/>
                <a:gd name="connsiteX4" fmla="*/ 43129 w 46974"/>
                <a:gd name="connsiteY4" fmla="*/ 4481 h 8149"/>
                <a:gd name="connsiteX5" fmla="*/ 45658 w 46974"/>
                <a:gd name="connsiteY5" fmla="*/ 54 h 8149"/>
                <a:gd name="connsiteX6" fmla="*/ 20616 w 46974"/>
                <a:gd name="connsiteY6" fmla="*/ 3596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74" h="8149">
                  <a:moveTo>
                    <a:pt x="20616" y="3596"/>
                  </a:moveTo>
                  <a:lnTo>
                    <a:pt x="0" y="7896"/>
                  </a:lnTo>
                  <a:lnTo>
                    <a:pt x="18086" y="7896"/>
                  </a:lnTo>
                  <a:cubicBezTo>
                    <a:pt x="18086" y="7896"/>
                    <a:pt x="36047" y="8149"/>
                    <a:pt x="36047" y="8149"/>
                  </a:cubicBezTo>
                  <a:lnTo>
                    <a:pt x="43129" y="4481"/>
                  </a:lnTo>
                  <a:cubicBezTo>
                    <a:pt x="46923" y="2458"/>
                    <a:pt x="48188" y="434"/>
                    <a:pt x="45658" y="54"/>
                  </a:cubicBezTo>
                  <a:cubicBezTo>
                    <a:pt x="43255" y="-325"/>
                    <a:pt x="31999" y="1319"/>
                    <a:pt x="20616" y="35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A331DFC7-D981-12B0-5D37-B26B89943B09}"/>
                </a:ext>
              </a:extLst>
            </p:cNvPr>
            <p:cNvSpPr/>
            <p:nvPr/>
          </p:nvSpPr>
          <p:spPr>
            <a:xfrm>
              <a:off x="11062315" y="658812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F86DF30E-CCCC-AF00-6A07-9A48DFBD245E}"/>
                </a:ext>
              </a:extLst>
            </p:cNvPr>
            <p:cNvSpPr/>
            <p:nvPr/>
          </p:nvSpPr>
          <p:spPr>
            <a:xfrm>
              <a:off x="11137063" y="6535892"/>
              <a:ext cx="15683" cy="6450"/>
            </a:xfrm>
            <a:custGeom>
              <a:avLst/>
              <a:gdLst>
                <a:gd name="connsiteX0" fmla="*/ 127 w 15683"/>
                <a:gd name="connsiteY0" fmla="*/ 3289 h 6450"/>
                <a:gd name="connsiteX1" fmla="*/ 0 w 15683"/>
                <a:gd name="connsiteY1" fmla="*/ 6450 h 6450"/>
                <a:gd name="connsiteX2" fmla="*/ 7842 w 15683"/>
                <a:gd name="connsiteY2" fmla="*/ 5059 h 6450"/>
                <a:gd name="connsiteX3" fmla="*/ 15684 w 15683"/>
                <a:gd name="connsiteY3" fmla="*/ 3668 h 6450"/>
                <a:gd name="connsiteX4" fmla="*/ 7968 w 15683"/>
                <a:gd name="connsiteY4" fmla="*/ 1771 h 6450"/>
                <a:gd name="connsiteX5" fmla="*/ 127 w 15683"/>
                <a:gd name="connsiteY5" fmla="*/ 0 h 6450"/>
                <a:gd name="connsiteX6" fmla="*/ 127 w 15683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684" y="3668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639CF3E6-8A79-5528-176B-C0694703F21E}"/>
                </a:ext>
              </a:extLst>
            </p:cNvPr>
            <p:cNvSpPr/>
            <p:nvPr/>
          </p:nvSpPr>
          <p:spPr>
            <a:xfrm>
              <a:off x="10869691" y="6530707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6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34FF84FD-B1B4-4771-09C3-09DE482BEEF5}"/>
                </a:ext>
              </a:extLst>
            </p:cNvPr>
            <p:cNvSpPr/>
            <p:nvPr/>
          </p:nvSpPr>
          <p:spPr>
            <a:xfrm>
              <a:off x="10869943" y="65243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2D1B4B5D-B76D-0D48-1ECA-C836804FB2B1}"/>
                </a:ext>
              </a:extLst>
            </p:cNvPr>
            <p:cNvSpPr/>
            <p:nvPr/>
          </p:nvSpPr>
          <p:spPr>
            <a:xfrm>
              <a:off x="11144146" y="6572824"/>
              <a:ext cx="31493" cy="3540"/>
            </a:xfrm>
            <a:custGeom>
              <a:avLst/>
              <a:gdLst>
                <a:gd name="connsiteX0" fmla="*/ 7968 w 31493"/>
                <a:gd name="connsiteY0" fmla="*/ 1391 h 3540"/>
                <a:gd name="connsiteX1" fmla="*/ 0 w 31493"/>
                <a:gd name="connsiteY1" fmla="*/ 2782 h 3540"/>
                <a:gd name="connsiteX2" fmla="*/ 15810 w 31493"/>
                <a:gd name="connsiteY2" fmla="*/ 3162 h 3540"/>
                <a:gd name="connsiteX3" fmla="*/ 31494 w 31493"/>
                <a:gd name="connsiteY3" fmla="*/ 3541 h 3540"/>
                <a:gd name="connsiteX4" fmla="*/ 23651 w 31493"/>
                <a:gd name="connsiteY4" fmla="*/ 1771 h 3540"/>
                <a:gd name="connsiteX5" fmla="*/ 15810 w 31493"/>
                <a:gd name="connsiteY5" fmla="*/ 0 h 3540"/>
                <a:gd name="connsiteX6" fmla="*/ 7968 w 31493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540">
                  <a:moveTo>
                    <a:pt x="7968" y="1391"/>
                  </a:moveTo>
                  <a:lnTo>
                    <a:pt x="0" y="2782"/>
                  </a:lnTo>
                  <a:lnTo>
                    <a:pt x="15810" y="3162"/>
                  </a:lnTo>
                  <a:lnTo>
                    <a:pt x="31494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9080A5E-68A9-7CDB-8B66-BE87DD7F2428}"/>
                </a:ext>
              </a:extLst>
            </p:cNvPr>
            <p:cNvSpPr/>
            <p:nvPr/>
          </p:nvSpPr>
          <p:spPr>
            <a:xfrm>
              <a:off x="11352201" y="6588633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8 w 11635"/>
                <a:gd name="connsiteY1" fmla="*/ 2403 h 2403"/>
                <a:gd name="connsiteX2" fmla="*/ 11636 w 11635"/>
                <a:gd name="connsiteY2" fmla="*/ 1264 h 2403"/>
                <a:gd name="connsiteX3" fmla="*/ 5818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636" y="1897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70003AE4-4424-D523-835C-50A88325681A}"/>
                </a:ext>
              </a:extLst>
            </p:cNvPr>
            <p:cNvSpPr/>
            <p:nvPr/>
          </p:nvSpPr>
          <p:spPr>
            <a:xfrm>
              <a:off x="11021842" y="6568271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945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7" y="2402"/>
                    <a:pt x="11762" y="2023"/>
                    <a:pt x="11762" y="1391"/>
                  </a:cubicBezTo>
                  <a:cubicBezTo>
                    <a:pt x="11762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CAED7880-1D8F-CE2B-FF45-71B0B4C8ECC8}"/>
                </a:ext>
              </a:extLst>
            </p:cNvPr>
            <p:cNvSpPr/>
            <p:nvPr/>
          </p:nvSpPr>
          <p:spPr>
            <a:xfrm>
              <a:off x="11060418" y="654740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6485C2E8-7F27-7016-69F3-78EA4F3C7A54}"/>
                </a:ext>
              </a:extLst>
            </p:cNvPr>
            <p:cNvSpPr/>
            <p:nvPr/>
          </p:nvSpPr>
          <p:spPr>
            <a:xfrm>
              <a:off x="10764461" y="6569914"/>
              <a:ext cx="106113" cy="20236"/>
            </a:xfrm>
            <a:custGeom>
              <a:avLst/>
              <a:gdLst>
                <a:gd name="connsiteX0" fmla="*/ 8094 w 106113"/>
                <a:gd name="connsiteY0" fmla="*/ 2403 h 20236"/>
                <a:gd name="connsiteX1" fmla="*/ 0 w 106113"/>
                <a:gd name="connsiteY1" fmla="*/ 4806 h 20236"/>
                <a:gd name="connsiteX2" fmla="*/ 12521 w 106113"/>
                <a:gd name="connsiteY2" fmla="*/ 5059 h 20236"/>
                <a:gd name="connsiteX3" fmla="*/ 24916 w 106113"/>
                <a:gd name="connsiteY3" fmla="*/ 5313 h 20236"/>
                <a:gd name="connsiteX4" fmla="*/ 24916 w 106113"/>
                <a:gd name="connsiteY4" fmla="*/ 8980 h 20236"/>
                <a:gd name="connsiteX5" fmla="*/ 24789 w 106113"/>
                <a:gd name="connsiteY5" fmla="*/ 12648 h 20236"/>
                <a:gd name="connsiteX6" fmla="*/ 39461 w 106113"/>
                <a:gd name="connsiteY6" fmla="*/ 13281 h 20236"/>
                <a:gd name="connsiteX7" fmla="*/ 68804 w 106113"/>
                <a:gd name="connsiteY7" fmla="*/ 13913 h 20236"/>
                <a:gd name="connsiteX8" fmla="*/ 83601 w 106113"/>
                <a:gd name="connsiteY8" fmla="*/ 13913 h 20236"/>
                <a:gd name="connsiteX9" fmla="*/ 83728 w 106113"/>
                <a:gd name="connsiteY9" fmla="*/ 17075 h 20236"/>
                <a:gd name="connsiteX10" fmla="*/ 83728 w 106113"/>
                <a:gd name="connsiteY10" fmla="*/ 20237 h 20236"/>
                <a:gd name="connsiteX11" fmla="*/ 94985 w 106113"/>
                <a:gd name="connsiteY11" fmla="*/ 16948 h 20236"/>
                <a:gd name="connsiteX12" fmla="*/ 106114 w 106113"/>
                <a:gd name="connsiteY12" fmla="*/ 13660 h 20236"/>
                <a:gd name="connsiteX13" fmla="*/ 94985 w 106113"/>
                <a:gd name="connsiteY13" fmla="*/ 11004 h 20236"/>
                <a:gd name="connsiteX14" fmla="*/ 83728 w 106113"/>
                <a:gd name="connsiteY14" fmla="*/ 8348 h 20236"/>
                <a:gd name="connsiteX15" fmla="*/ 69689 w 106113"/>
                <a:gd name="connsiteY15" fmla="*/ 10878 h 20236"/>
                <a:gd name="connsiteX16" fmla="*/ 55650 w 106113"/>
                <a:gd name="connsiteY16" fmla="*/ 13407 h 20236"/>
                <a:gd name="connsiteX17" fmla="*/ 35793 w 106113"/>
                <a:gd name="connsiteY17" fmla="*/ 6704 h 20236"/>
                <a:gd name="connsiteX18" fmla="*/ 16062 w 106113"/>
                <a:gd name="connsiteY18" fmla="*/ 0 h 20236"/>
                <a:gd name="connsiteX19" fmla="*/ 8094 w 106113"/>
                <a:gd name="connsiteY19" fmla="*/ 2403 h 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6113" h="20236">
                  <a:moveTo>
                    <a:pt x="8094" y="2403"/>
                  </a:moveTo>
                  <a:lnTo>
                    <a:pt x="0" y="4806"/>
                  </a:lnTo>
                  <a:lnTo>
                    <a:pt x="12521" y="5059"/>
                  </a:lnTo>
                  <a:lnTo>
                    <a:pt x="24916" y="5313"/>
                  </a:lnTo>
                  <a:lnTo>
                    <a:pt x="24916" y="8980"/>
                  </a:lnTo>
                  <a:cubicBezTo>
                    <a:pt x="24916" y="8980"/>
                    <a:pt x="24789" y="12648"/>
                    <a:pt x="24789" y="12648"/>
                  </a:cubicBezTo>
                  <a:lnTo>
                    <a:pt x="39461" y="13281"/>
                  </a:lnTo>
                  <a:cubicBezTo>
                    <a:pt x="47429" y="13660"/>
                    <a:pt x="60709" y="13913"/>
                    <a:pt x="68804" y="13913"/>
                  </a:cubicBezTo>
                  <a:lnTo>
                    <a:pt x="83601" y="13913"/>
                  </a:lnTo>
                  <a:cubicBezTo>
                    <a:pt x="83601" y="13913"/>
                    <a:pt x="83728" y="17075"/>
                    <a:pt x="83728" y="17075"/>
                  </a:cubicBezTo>
                  <a:lnTo>
                    <a:pt x="83728" y="20237"/>
                  </a:lnTo>
                  <a:cubicBezTo>
                    <a:pt x="83728" y="20237"/>
                    <a:pt x="94985" y="16948"/>
                    <a:pt x="94985" y="16948"/>
                  </a:cubicBezTo>
                  <a:lnTo>
                    <a:pt x="106114" y="13660"/>
                  </a:lnTo>
                  <a:lnTo>
                    <a:pt x="94985" y="11004"/>
                  </a:lnTo>
                  <a:lnTo>
                    <a:pt x="83728" y="8348"/>
                  </a:lnTo>
                  <a:lnTo>
                    <a:pt x="69689" y="10878"/>
                  </a:lnTo>
                  <a:lnTo>
                    <a:pt x="55650" y="13407"/>
                  </a:lnTo>
                  <a:lnTo>
                    <a:pt x="35793" y="6704"/>
                  </a:lnTo>
                  <a:lnTo>
                    <a:pt x="16062" y="0"/>
                  </a:lnTo>
                  <a:lnTo>
                    <a:pt x="809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CBC6065C-1445-1EAC-047C-B64CDB76E755}"/>
                </a:ext>
              </a:extLst>
            </p:cNvPr>
            <p:cNvSpPr/>
            <p:nvPr/>
          </p:nvSpPr>
          <p:spPr>
            <a:xfrm>
              <a:off x="10760541" y="6546769"/>
              <a:ext cx="52016" cy="12031"/>
            </a:xfrm>
            <a:custGeom>
              <a:avLst/>
              <a:gdLst>
                <a:gd name="connsiteX0" fmla="*/ 17706 w 52016"/>
                <a:gd name="connsiteY0" fmla="*/ 1770 h 12031"/>
                <a:gd name="connsiteX1" fmla="*/ 0 w 52016"/>
                <a:gd name="connsiteY1" fmla="*/ 3668 h 12031"/>
                <a:gd name="connsiteX2" fmla="*/ 14671 w 52016"/>
                <a:gd name="connsiteY2" fmla="*/ 4047 h 12031"/>
                <a:gd name="connsiteX3" fmla="*/ 29343 w 52016"/>
                <a:gd name="connsiteY3" fmla="*/ 4426 h 12031"/>
                <a:gd name="connsiteX4" fmla="*/ 29343 w 52016"/>
                <a:gd name="connsiteY4" fmla="*/ 8094 h 12031"/>
                <a:gd name="connsiteX5" fmla="*/ 29216 w 52016"/>
                <a:gd name="connsiteY5" fmla="*/ 11762 h 12031"/>
                <a:gd name="connsiteX6" fmla="*/ 40979 w 52016"/>
                <a:gd name="connsiteY6" fmla="*/ 12016 h 12031"/>
                <a:gd name="connsiteX7" fmla="*/ 51982 w 52016"/>
                <a:gd name="connsiteY7" fmla="*/ 10497 h 12031"/>
                <a:gd name="connsiteX8" fmla="*/ 43382 w 52016"/>
                <a:gd name="connsiteY8" fmla="*/ 4300 h 12031"/>
                <a:gd name="connsiteX9" fmla="*/ 35414 w 52016"/>
                <a:gd name="connsiteY9" fmla="*/ 0 h 12031"/>
                <a:gd name="connsiteX10" fmla="*/ 17706 w 52016"/>
                <a:gd name="connsiteY10" fmla="*/ 1897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016" h="12031">
                  <a:moveTo>
                    <a:pt x="17706" y="1770"/>
                  </a:moveTo>
                  <a:lnTo>
                    <a:pt x="0" y="3668"/>
                  </a:lnTo>
                  <a:lnTo>
                    <a:pt x="14671" y="4047"/>
                  </a:lnTo>
                  <a:lnTo>
                    <a:pt x="29343" y="4426"/>
                  </a:lnTo>
                  <a:lnTo>
                    <a:pt x="29343" y="8094"/>
                  </a:lnTo>
                  <a:cubicBezTo>
                    <a:pt x="29343" y="8094"/>
                    <a:pt x="29216" y="11762"/>
                    <a:pt x="29216" y="11762"/>
                  </a:cubicBezTo>
                  <a:lnTo>
                    <a:pt x="40979" y="12016"/>
                  </a:lnTo>
                  <a:cubicBezTo>
                    <a:pt x="47429" y="12141"/>
                    <a:pt x="52488" y="11509"/>
                    <a:pt x="51982" y="10497"/>
                  </a:cubicBezTo>
                  <a:cubicBezTo>
                    <a:pt x="51602" y="9486"/>
                    <a:pt x="47681" y="6703"/>
                    <a:pt x="43382" y="4300"/>
                  </a:cubicBezTo>
                  <a:lnTo>
                    <a:pt x="35414" y="0"/>
                  </a:lnTo>
                  <a:lnTo>
                    <a:pt x="17706" y="1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E5744114-363D-CE2C-E75D-CAF0316D01B1}"/>
                </a:ext>
              </a:extLst>
            </p:cNvPr>
            <p:cNvSpPr/>
            <p:nvPr/>
          </p:nvSpPr>
          <p:spPr>
            <a:xfrm>
              <a:off x="11314890" y="6595889"/>
              <a:ext cx="23525" cy="3575"/>
            </a:xfrm>
            <a:custGeom>
              <a:avLst/>
              <a:gdLst>
                <a:gd name="connsiteX0" fmla="*/ 0 w 23525"/>
                <a:gd name="connsiteY0" fmla="*/ 3116 h 3575"/>
                <a:gd name="connsiteX1" fmla="*/ 11763 w 23525"/>
                <a:gd name="connsiteY1" fmla="*/ 2989 h 3575"/>
                <a:gd name="connsiteX2" fmla="*/ 23525 w 23525"/>
                <a:gd name="connsiteY2" fmla="*/ 459 h 3575"/>
                <a:gd name="connsiteX3" fmla="*/ 11763 w 23525"/>
                <a:gd name="connsiteY3" fmla="*/ 586 h 3575"/>
                <a:gd name="connsiteX4" fmla="*/ 0 w 23525"/>
                <a:gd name="connsiteY4" fmla="*/ 3116 h 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575">
                  <a:moveTo>
                    <a:pt x="0" y="3116"/>
                  </a:moveTo>
                  <a:cubicBezTo>
                    <a:pt x="0" y="3748"/>
                    <a:pt x="5313" y="3748"/>
                    <a:pt x="11763" y="2989"/>
                  </a:cubicBezTo>
                  <a:cubicBezTo>
                    <a:pt x="18213" y="2230"/>
                    <a:pt x="23525" y="1092"/>
                    <a:pt x="23525" y="459"/>
                  </a:cubicBezTo>
                  <a:cubicBezTo>
                    <a:pt x="23525" y="-173"/>
                    <a:pt x="18213" y="-173"/>
                    <a:pt x="11763" y="586"/>
                  </a:cubicBezTo>
                  <a:cubicBezTo>
                    <a:pt x="5313" y="1345"/>
                    <a:pt x="0" y="2483"/>
                    <a:pt x="0" y="311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49C6CA82-343A-494C-5CCA-7DBA3F92FE2B}"/>
                </a:ext>
              </a:extLst>
            </p:cNvPr>
            <p:cNvSpPr/>
            <p:nvPr/>
          </p:nvSpPr>
          <p:spPr>
            <a:xfrm>
              <a:off x="11071421" y="657674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A42583C3-7D7E-4ED9-4AC7-1C16AFA6738F}"/>
                </a:ext>
              </a:extLst>
            </p:cNvPr>
            <p:cNvSpPr/>
            <p:nvPr/>
          </p:nvSpPr>
          <p:spPr>
            <a:xfrm>
              <a:off x="11109618" y="6581803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127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1B3D6F3E-9F19-E36E-451E-4D68B1AC8198}"/>
                </a:ext>
              </a:extLst>
            </p:cNvPr>
            <p:cNvSpPr/>
            <p:nvPr/>
          </p:nvSpPr>
          <p:spPr>
            <a:xfrm>
              <a:off x="11044356" y="6605202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82BC376A-DC9F-2714-643B-2734BE82393C}"/>
                </a:ext>
              </a:extLst>
            </p:cNvPr>
            <p:cNvSpPr/>
            <p:nvPr/>
          </p:nvSpPr>
          <p:spPr>
            <a:xfrm>
              <a:off x="10777361" y="6586167"/>
              <a:ext cx="71713" cy="7778"/>
            </a:xfrm>
            <a:custGeom>
              <a:avLst/>
              <a:gdLst>
                <a:gd name="connsiteX0" fmla="*/ 0 w 71713"/>
                <a:gd name="connsiteY0" fmla="*/ 63 h 7778"/>
                <a:gd name="connsiteX1" fmla="*/ 6704 w 71713"/>
                <a:gd name="connsiteY1" fmla="*/ 1581 h 7778"/>
                <a:gd name="connsiteX2" fmla="*/ 22640 w 71713"/>
                <a:gd name="connsiteY2" fmla="*/ 3984 h 7778"/>
                <a:gd name="connsiteX3" fmla="*/ 58559 w 71713"/>
                <a:gd name="connsiteY3" fmla="*/ 7399 h 7778"/>
                <a:gd name="connsiteX4" fmla="*/ 71713 w 71713"/>
                <a:gd name="connsiteY4" fmla="*/ 7778 h 7778"/>
                <a:gd name="connsiteX5" fmla="*/ 65389 w 71713"/>
                <a:gd name="connsiteY5" fmla="*/ 5502 h 7778"/>
                <a:gd name="connsiteX6" fmla="*/ 29596 w 71713"/>
                <a:gd name="connsiteY6" fmla="*/ 1328 h 7778"/>
                <a:gd name="connsiteX7" fmla="*/ 8727 w 71713"/>
                <a:gd name="connsiteY7" fmla="*/ 190 h 7778"/>
                <a:gd name="connsiteX8" fmla="*/ 0 w 71713"/>
                <a:gd name="connsiteY8" fmla="*/ 190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13" h="7778">
                  <a:moveTo>
                    <a:pt x="0" y="63"/>
                  </a:moveTo>
                  <a:cubicBezTo>
                    <a:pt x="0" y="63"/>
                    <a:pt x="2530" y="822"/>
                    <a:pt x="6704" y="1581"/>
                  </a:cubicBezTo>
                  <a:cubicBezTo>
                    <a:pt x="11003" y="2213"/>
                    <a:pt x="16569" y="3099"/>
                    <a:pt x="22640" y="3984"/>
                  </a:cubicBezTo>
                  <a:cubicBezTo>
                    <a:pt x="35161" y="5628"/>
                    <a:pt x="51350" y="7273"/>
                    <a:pt x="58559" y="7399"/>
                  </a:cubicBezTo>
                  <a:lnTo>
                    <a:pt x="71713" y="7778"/>
                  </a:lnTo>
                  <a:lnTo>
                    <a:pt x="65389" y="5502"/>
                  </a:lnTo>
                  <a:cubicBezTo>
                    <a:pt x="61848" y="4237"/>
                    <a:pt x="45659" y="2340"/>
                    <a:pt x="29596" y="1328"/>
                  </a:cubicBezTo>
                  <a:cubicBezTo>
                    <a:pt x="21375" y="949"/>
                    <a:pt x="14040" y="442"/>
                    <a:pt x="8727" y="190"/>
                  </a:cubicBezTo>
                  <a:cubicBezTo>
                    <a:pt x="3415" y="-63"/>
                    <a:pt x="0" y="-63"/>
                    <a:pt x="0" y="19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032E28BE-AC5E-7C05-3856-1EF361B4E095}"/>
                </a:ext>
              </a:extLst>
            </p:cNvPr>
            <p:cNvSpPr/>
            <p:nvPr/>
          </p:nvSpPr>
          <p:spPr>
            <a:xfrm>
              <a:off x="10777868" y="656068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965D8B4E-949B-7F27-27BA-56F0BF323139}"/>
                </a:ext>
              </a:extLst>
            </p:cNvPr>
            <p:cNvSpPr/>
            <p:nvPr/>
          </p:nvSpPr>
          <p:spPr>
            <a:xfrm>
              <a:off x="11326653" y="6602546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C2BFF825-70BC-F025-AD7E-6EC940A24D29}"/>
                </a:ext>
              </a:extLst>
            </p:cNvPr>
            <p:cNvSpPr/>
            <p:nvPr/>
          </p:nvSpPr>
          <p:spPr>
            <a:xfrm>
              <a:off x="11383568" y="6583068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162 h 3288"/>
                <a:gd name="connsiteX2" fmla="*/ 15683 w 31366"/>
                <a:gd name="connsiteY2" fmla="*/ 3289 h 3288"/>
                <a:gd name="connsiteX3" fmla="*/ 31366 w 31366"/>
                <a:gd name="connsiteY3" fmla="*/ 3289 h 3288"/>
                <a:gd name="connsiteX4" fmla="*/ 23525 w 31366"/>
                <a:gd name="connsiteY4" fmla="*/ 1644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162"/>
                  </a:lnTo>
                  <a:lnTo>
                    <a:pt x="15683" y="3289"/>
                  </a:lnTo>
                  <a:lnTo>
                    <a:pt x="31366" y="3289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1B78172F-64F6-BAD0-11FA-71FD84F4EF8C}"/>
                </a:ext>
              </a:extLst>
            </p:cNvPr>
            <p:cNvSpPr/>
            <p:nvPr/>
          </p:nvSpPr>
          <p:spPr>
            <a:xfrm>
              <a:off x="11095073" y="6574701"/>
              <a:ext cx="11763" cy="2549"/>
            </a:xfrm>
            <a:custGeom>
              <a:avLst/>
              <a:gdLst>
                <a:gd name="connsiteX0" fmla="*/ 0 w 11763"/>
                <a:gd name="connsiteY0" fmla="*/ 1158 h 2549"/>
                <a:gd name="connsiteX1" fmla="*/ 5818 w 11763"/>
                <a:gd name="connsiteY1" fmla="*/ 2549 h 2549"/>
                <a:gd name="connsiteX2" fmla="*/ 11763 w 11763"/>
                <a:gd name="connsiteY2" fmla="*/ 1411 h 2549"/>
                <a:gd name="connsiteX3" fmla="*/ 5945 w 11763"/>
                <a:gd name="connsiteY3" fmla="*/ 19 h 2549"/>
                <a:gd name="connsiteX4" fmla="*/ 127 w 11763"/>
                <a:gd name="connsiteY4" fmla="*/ 1031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49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763" y="2170"/>
                    <a:pt x="11763" y="1411"/>
                  </a:cubicBezTo>
                  <a:cubicBezTo>
                    <a:pt x="11763" y="778"/>
                    <a:pt x="9107" y="146"/>
                    <a:pt x="5945" y="19"/>
                  </a:cubicBezTo>
                  <a:cubicBezTo>
                    <a:pt x="2783" y="-106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81DDD45D-F076-813E-8BCE-C27C559BB82A}"/>
                </a:ext>
              </a:extLst>
            </p:cNvPr>
            <p:cNvSpPr/>
            <p:nvPr/>
          </p:nvSpPr>
          <p:spPr>
            <a:xfrm>
              <a:off x="10801393" y="6561947"/>
              <a:ext cx="48946" cy="8093"/>
            </a:xfrm>
            <a:custGeom>
              <a:avLst/>
              <a:gdLst>
                <a:gd name="connsiteX0" fmla="*/ 127 w 48946"/>
                <a:gd name="connsiteY0" fmla="*/ 0 h 8093"/>
                <a:gd name="connsiteX1" fmla="*/ 17960 w 48946"/>
                <a:gd name="connsiteY1" fmla="*/ 4553 h 8093"/>
                <a:gd name="connsiteX2" fmla="*/ 35793 w 48946"/>
                <a:gd name="connsiteY2" fmla="*/ 8094 h 8093"/>
                <a:gd name="connsiteX3" fmla="*/ 42370 w 48946"/>
                <a:gd name="connsiteY3" fmla="*/ 6956 h 8093"/>
                <a:gd name="connsiteX4" fmla="*/ 48947 w 48946"/>
                <a:gd name="connsiteY4" fmla="*/ 5817 h 8093"/>
                <a:gd name="connsiteX5" fmla="*/ 24537 w 48946"/>
                <a:gd name="connsiteY5" fmla="*/ 2529 h 8093"/>
                <a:gd name="connsiteX6" fmla="*/ 0 w 48946"/>
                <a:gd name="connsiteY6" fmla="*/ 252 h 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946" h="8093">
                  <a:moveTo>
                    <a:pt x="127" y="0"/>
                  </a:moveTo>
                  <a:cubicBezTo>
                    <a:pt x="127" y="0"/>
                    <a:pt x="8221" y="2529"/>
                    <a:pt x="17960" y="4553"/>
                  </a:cubicBezTo>
                  <a:lnTo>
                    <a:pt x="35793" y="8094"/>
                  </a:lnTo>
                  <a:lnTo>
                    <a:pt x="42370" y="6956"/>
                  </a:lnTo>
                  <a:lnTo>
                    <a:pt x="48947" y="5817"/>
                  </a:lnTo>
                  <a:lnTo>
                    <a:pt x="24537" y="2529"/>
                  </a:lnTo>
                  <a:cubicBezTo>
                    <a:pt x="11003" y="759"/>
                    <a:pt x="0" y="-38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35E1FBDA-D8BE-E03E-FF1C-77C4784C93CB}"/>
                </a:ext>
              </a:extLst>
            </p:cNvPr>
            <p:cNvSpPr/>
            <p:nvPr/>
          </p:nvSpPr>
          <p:spPr>
            <a:xfrm>
              <a:off x="11354819" y="6593546"/>
              <a:ext cx="42661" cy="6976"/>
            </a:xfrm>
            <a:custGeom>
              <a:avLst/>
              <a:gdLst>
                <a:gd name="connsiteX0" fmla="*/ 292 w 42661"/>
                <a:gd name="connsiteY0" fmla="*/ 146 h 6976"/>
                <a:gd name="connsiteX1" fmla="*/ 19642 w 42661"/>
                <a:gd name="connsiteY1" fmla="*/ 3941 h 6976"/>
                <a:gd name="connsiteX2" fmla="*/ 42661 w 42661"/>
                <a:gd name="connsiteY2" fmla="*/ 6977 h 6976"/>
                <a:gd name="connsiteX3" fmla="*/ 42661 w 42661"/>
                <a:gd name="connsiteY3" fmla="*/ 4826 h 6976"/>
                <a:gd name="connsiteX4" fmla="*/ 23310 w 42661"/>
                <a:gd name="connsiteY4" fmla="*/ 1032 h 6976"/>
                <a:gd name="connsiteX5" fmla="*/ 292 w 42661"/>
                <a:gd name="connsiteY5" fmla="*/ 146 h 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61" h="6976">
                  <a:moveTo>
                    <a:pt x="292" y="146"/>
                  </a:moveTo>
                  <a:cubicBezTo>
                    <a:pt x="-1732" y="526"/>
                    <a:pt x="6995" y="2297"/>
                    <a:pt x="19642" y="3941"/>
                  </a:cubicBezTo>
                  <a:lnTo>
                    <a:pt x="42661" y="6977"/>
                  </a:lnTo>
                  <a:lnTo>
                    <a:pt x="42661" y="4826"/>
                  </a:lnTo>
                  <a:cubicBezTo>
                    <a:pt x="42661" y="3688"/>
                    <a:pt x="33934" y="1917"/>
                    <a:pt x="23310" y="1032"/>
                  </a:cubicBezTo>
                  <a:cubicBezTo>
                    <a:pt x="12686" y="146"/>
                    <a:pt x="2315" y="-233"/>
                    <a:pt x="292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4790B109-487F-F05F-356C-E9DDEC90E2F1}"/>
                </a:ext>
              </a:extLst>
            </p:cNvPr>
            <p:cNvSpPr/>
            <p:nvPr/>
          </p:nvSpPr>
          <p:spPr>
            <a:xfrm>
              <a:off x="11118725" y="656814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C65BE76-CD12-9DAF-3B80-E5F44904684A}"/>
                </a:ext>
              </a:extLst>
            </p:cNvPr>
            <p:cNvSpPr/>
            <p:nvPr/>
          </p:nvSpPr>
          <p:spPr>
            <a:xfrm>
              <a:off x="10825424" y="6542342"/>
              <a:ext cx="23524" cy="5059"/>
            </a:xfrm>
            <a:custGeom>
              <a:avLst/>
              <a:gdLst>
                <a:gd name="connsiteX0" fmla="*/ 0 w 23524"/>
                <a:gd name="connsiteY0" fmla="*/ 2530 h 5059"/>
                <a:gd name="connsiteX1" fmla="*/ 0 w 23524"/>
                <a:gd name="connsiteY1" fmla="*/ 5059 h 5059"/>
                <a:gd name="connsiteX2" fmla="*/ 11636 w 23524"/>
                <a:gd name="connsiteY2" fmla="*/ 3921 h 5059"/>
                <a:gd name="connsiteX3" fmla="*/ 23525 w 23524"/>
                <a:gd name="connsiteY3" fmla="*/ 1644 h 5059"/>
                <a:gd name="connsiteX4" fmla="*/ 11762 w 23524"/>
                <a:gd name="connsiteY4" fmla="*/ 253 h 5059"/>
                <a:gd name="connsiteX5" fmla="*/ 126 w 23524"/>
                <a:gd name="connsiteY5" fmla="*/ 0 h 5059"/>
                <a:gd name="connsiteX6" fmla="*/ 126 w 23524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1636" y="3921"/>
                    <a:pt x="11636" y="3921"/>
                  </a:cubicBezTo>
                  <a:cubicBezTo>
                    <a:pt x="18086" y="3289"/>
                    <a:pt x="23525" y="2277"/>
                    <a:pt x="23525" y="1644"/>
                  </a:cubicBezTo>
                  <a:cubicBezTo>
                    <a:pt x="23525" y="1012"/>
                    <a:pt x="18213" y="506"/>
                    <a:pt x="11762" y="253"/>
                  </a:cubicBezTo>
                  <a:lnTo>
                    <a:pt x="126" y="0"/>
                  </a:lnTo>
                  <a:lnTo>
                    <a:pt x="126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0BE5A091-FF54-4617-8A2D-EE6504B03B94}"/>
                </a:ext>
              </a:extLst>
            </p:cNvPr>
            <p:cNvSpPr/>
            <p:nvPr/>
          </p:nvSpPr>
          <p:spPr>
            <a:xfrm>
              <a:off x="11103041" y="6613929"/>
              <a:ext cx="11888" cy="2403"/>
            </a:xfrm>
            <a:custGeom>
              <a:avLst/>
              <a:gdLst>
                <a:gd name="connsiteX0" fmla="*/ 0 w 11888"/>
                <a:gd name="connsiteY0" fmla="*/ 1011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6071 w 11888"/>
                <a:gd name="connsiteY3" fmla="*/ 0 h 2403"/>
                <a:gd name="connsiteX4" fmla="*/ 127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1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3" y="2023"/>
                    <a:pt x="11889" y="1391"/>
                  </a:cubicBezTo>
                  <a:cubicBezTo>
                    <a:pt x="11889" y="759"/>
                    <a:pt x="9233" y="127"/>
                    <a:pt x="6071" y="0"/>
                  </a:cubicBezTo>
                  <a:cubicBezTo>
                    <a:pt x="2783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1C67BE90-FCA6-F9D7-CD87-818595B248A8}"/>
                </a:ext>
              </a:extLst>
            </p:cNvPr>
            <p:cNvSpPr/>
            <p:nvPr/>
          </p:nvSpPr>
          <p:spPr>
            <a:xfrm>
              <a:off x="11103294" y="6604822"/>
              <a:ext cx="36678" cy="4312"/>
            </a:xfrm>
            <a:custGeom>
              <a:avLst/>
              <a:gdLst>
                <a:gd name="connsiteX0" fmla="*/ 0 w 36678"/>
                <a:gd name="connsiteY0" fmla="*/ 3035 h 4312"/>
                <a:gd name="connsiteX1" fmla="*/ 11130 w 36678"/>
                <a:gd name="connsiteY1" fmla="*/ 4301 h 4312"/>
                <a:gd name="connsiteX2" fmla="*/ 29469 w 36678"/>
                <a:gd name="connsiteY2" fmla="*/ 2277 h 4312"/>
                <a:gd name="connsiteX3" fmla="*/ 36679 w 36678"/>
                <a:gd name="connsiteY3" fmla="*/ 0 h 4312"/>
                <a:gd name="connsiteX4" fmla="*/ 18339 w 36678"/>
                <a:gd name="connsiteY4" fmla="*/ 1012 h 4312"/>
                <a:gd name="connsiteX5" fmla="*/ 0 w 36678"/>
                <a:gd name="connsiteY5" fmla="*/ 3035 h 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78" h="4312">
                  <a:moveTo>
                    <a:pt x="0" y="3035"/>
                  </a:moveTo>
                  <a:cubicBezTo>
                    <a:pt x="0" y="3035"/>
                    <a:pt x="5059" y="4047"/>
                    <a:pt x="11130" y="4301"/>
                  </a:cubicBezTo>
                  <a:cubicBezTo>
                    <a:pt x="17201" y="4427"/>
                    <a:pt x="25549" y="3542"/>
                    <a:pt x="29469" y="2277"/>
                  </a:cubicBezTo>
                  <a:lnTo>
                    <a:pt x="36679" y="0"/>
                  </a:lnTo>
                  <a:lnTo>
                    <a:pt x="18339" y="1012"/>
                  </a:lnTo>
                  <a:cubicBezTo>
                    <a:pt x="8221" y="1518"/>
                    <a:pt x="0" y="2403"/>
                    <a:pt x="0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8A4DE33F-2A7D-89B5-504A-6A455F36D985}"/>
                </a:ext>
              </a:extLst>
            </p:cNvPr>
            <p:cNvSpPr/>
            <p:nvPr/>
          </p:nvSpPr>
          <p:spPr>
            <a:xfrm>
              <a:off x="11104053" y="657269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F882E74C-4E36-64AD-605F-9DCEA2090091}"/>
                </a:ext>
              </a:extLst>
            </p:cNvPr>
            <p:cNvSpPr/>
            <p:nvPr/>
          </p:nvSpPr>
          <p:spPr>
            <a:xfrm>
              <a:off x="11405322" y="6580285"/>
              <a:ext cx="68044" cy="10624"/>
            </a:xfrm>
            <a:custGeom>
              <a:avLst/>
              <a:gdLst>
                <a:gd name="connsiteX0" fmla="*/ 8221 w 68044"/>
                <a:gd name="connsiteY0" fmla="*/ 1644 h 10624"/>
                <a:gd name="connsiteX1" fmla="*/ 0 w 68044"/>
                <a:gd name="connsiteY1" fmla="*/ 3289 h 10624"/>
                <a:gd name="connsiteX2" fmla="*/ 13786 w 68044"/>
                <a:gd name="connsiteY2" fmla="*/ 3289 h 10624"/>
                <a:gd name="connsiteX3" fmla="*/ 27572 w 68044"/>
                <a:gd name="connsiteY3" fmla="*/ 3415 h 10624"/>
                <a:gd name="connsiteX4" fmla="*/ 27572 w 68044"/>
                <a:gd name="connsiteY4" fmla="*/ 6957 h 10624"/>
                <a:gd name="connsiteX5" fmla="*/ 27572 w 68044"/>
                <a:gd name="connsiteY5" fmla="*/ 10624 h 10624"/>
                <a:gd name="connsiteX6" fmla="*/ 47809 w 68044"/>
                <a:gd name="connsiteY6" fmla="*/ 10624 h 10624"/>
                <a:gd name="connsiteX7" fmla="*/ 68045 w 68044"/>
                <a:gd name="connsiteY7" fmla="*/ 10624 h 10624"/>
                <a:gd name="connsiteX8" fmla="*/ 42244 w 68044"/>
                <a:gd name="connsiteY8" fmla="*/ 5313 h 10624"/>
                <a:gd name="connsiteX9" fmla="*/ 16442 w 68044"/>
                <a:gd name="connsiteY9" fmla="*/ 0 h 10624"/>
                <a:gd name="connsiteX10" fmla="*/ 8221 w 68044"/>
                <a:gd name="connsiteY10" fmla="*/ 1644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044" h="10624">
                  <a:moveTo>
                    <a:pt x="8221" y="1644"/>
                  </a:moveTo>
                  <a:lnTo>
                    <a:pt x="0" y="3289"/>
                  </a:lnTo>
                  <a:lnTo>
                    <a:pt x="13786" y="3289"/>
                  </a:lnTo>
                  <a:lnTo>
                    <a:pt x="27572" y="3415"/>
                  </a:lnTo>
                  <a:lnTo>
                    <a:pt x="27572" y="6957"/>
                  </a:lnTo>
                  <a:lnTo>
                    <a:pt x="27572" y="10624"/>
                  </a:lnTo>
                  <a:lnTo>
                    <a:pt x="47809" y="10624"/>
                  </a:lnTo>
                  <a:lnTo>
                    <a:pt x="68045" y="10624"/>
                  </a:lnTo>
                  <a:lnTo>
                    <a:pt x="42244" y="5313"/>
                  </a:lnTo>
                  <a:lnTo>
                    <a:pt x="16442" y="0"/>
                  </a:lnTo>
                  <a:lnTo>
                    <a:pt x="8221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A5DE6F1-6B3F-BBF8-30E5-42843B940069}"/>
                </a:ext>
              </a:extLst>
            </p:cNvPr>
            <p:cNvSpPr/>
            <p:nvPr/>
          </p:nvSpPr>
          <p:spPr>
            <a:xfrm>
              <a:off x="11138455" y="6609882"/>
              <a:ext cx="11888" cy="2403"/>
            </a:xfrm>
            <a:custGeom>
              <a:avLst/>
              <a:gdLst>
                <a:gd name="connsiteX0" fmla="*/ 126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391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054B7540-BA5E-7E28-85CE-A72C2BC6DD27}"/>
                </a:ext>
              </a:extLst>
            </p:cNvPr>
            <p:cNvSpPr/>
            <p:nvPr/>
          </p:nvSpPr>
          <p:spPr>
            <a:xfrm>
              <a:off x="10871841" y="6567891"/>
              <a:ext cx="38575" cy="8221"/>
            </a:xfrm>
            <a:custGeom>
              <a:avLst/>
              <a:gdLst>
                <a:gd name="connsiteX0" fmla="*/ 0 w 38575"/>
                <a:gd name="connsiteY0" fmla="*/ 2023 h 8221"/>
                <a:gd name="connsiteX1" fmla="*/ 19225 w 38575"/>
                <a:gd name="connsiteY1" fmla="*/ 6197 h 8221"/>
                <a:gd name="connsiteX2" fmla="*/ 38575 w 38575"/>
                <a:gd name="connsiteY2" fmla="*/ 8221 h 8221"/>
                <a:gd name="connsiteX3" fmla="*/ 23778 w 38575"/>
                <a:gd name="connsiteY3" fmla="*/ 4174 h 8221"/>
                <a:gd name="connsiteX4" fmla="*/ 4553 w 38575"/>
                <a:gd name="connsiteY4" fmla="*/ 0 h 8221"/>
                <a:gd name="connsiteX5" fmla="*/ 0 w 38575"/>
                <a:gd name="connsiteY5" fmla="*/ 2023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575" h="8221">
                  <a:moveTo>
                    <a:pt x="0" y="2023"/>
                  </a:moveTo>
                  <a:cubicBezTo>
                    <a:pt x="0" y="3162"/>
                    <a:pt x="8600" y="5059"/>
                    <a:pt x="19225" y="6197"/>
                  </a:cubicBezTo>
                  <a:lnTo>
                    <a:pt x="38575" y="8221"/>
                  </a:lnTo>
                  <a:lnTo>
                    <a:pt x="23778" y="4174"/>
                  </a:lnTo>
                  <a:cubicBezTo>
                    <a:pt x="15683" y="1897"/>
                    <a:pt x="6956" y="0"/>
                    <a:pt x="4553" y="0"/>
                  </a:cubicBezTo>
                  <a:cubicBezTo>
                    <a:pt x="2150" y="0"/>
                    <a:pt x="127" y="885"/>
                    <a:pt x="0" y="20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BC0C3D63-FE12-3582-4D85-400983FA1994}"/>
                </a:ext>
              </a:extLst>
            </p:cNvPr>
            <p:cNvSpPr/>
            <p:nvPr/>
          </p:nvSpPr>
          <p:spPr>
            <a:xfrm>
              <a:off x="11150344" y="661494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60"/>
                    <a:pt x="9106" y="127"/>
                    <a:pt x="5944" y="0"/>
                  </a:cubicBezTo>
                  <a:cubicBezTo>
                    <a:pt x="2656" y="0"/>
                    <a:pt x="126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02AF1DD-7FF0-E001-7E31-3CAC5AD2B5E6}"/>
                </a:ext>
              </a:extLst>
            </p:cNvPr>
            <p:cNvSpPr/>
            <p:nvPr/>
          </p:nvSpPr>
          <p:spPr>
            <a:xfrm>
              <a:off x="10883223" y="658762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783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9A6F0E52-A475-9F43-091F-B40A896E197B}"/>
                </a:ext>
              </a:extLst>
            </p:cNvPr>
            <p:cNvSpPr/>
            <p:nvPr/>
          </p:nvSpPr>
          <p:spPr>
            <a:xfrm>
              <a:off x="11011092" y="658939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D20D017-2F49-7D2E-20A6-70D318B7D585}"/>
                </a:ext>
              </a:extLst>
            </p:cNvPr>
            <p:cNvSpPr/>
            <p:nvPr/>
          </p:nvSpPr>
          <p:spPr>
            <a:xfrm>
              <a:off x="10907127" y="6568883"/>
              <a:ext cx="11762" cy="2422"/>
            </a:xfrm>
            <a:custGeom>
              <a:avLst/>
              <a:gdLst>
                <a:gd name="connsiteX0" fmla="*/ 0 w 11762"/>
                <a:gd name="connsiteY0" fmla="*/ 1031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0 w 11762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1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423"/>
                    <a:pt x="11762" y="2043"/>
                    <a:pt x="11762" y="1411"/>
                  </a:cubicBezTo>
                  <a:cubicBezTo>
                    <a:pt x="11762" y="778"/>
                    <a:pt x="9107" y="146"/>
                    <a:pt x="5945" y="20"/>
                  </a:cubicBezTo>
                  <a:cubicBezTo>
                    <a:pt x="2783" y="-107"/>
                    <a:pt x="127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8D3AFE40-3C80-E7DD-0D5F-1CB9487B4CB1}"/>
                </a:ext>
              </a:extLst>
            </p:cNvPr>
            <p:cNvSpPr/>
            <p:nvPr/>
          </p:nvSpPr>
          <p:spPr>
            <a:xfrm>
              <a:off x="11305784" y="6563896"/>
              <a:ext cx="99917" cy="20058"/>
            </a:xfrm>
            <a:custGeom>
              <a:avLst/>
              <a:gdLst>
                <a:gd name="connsiteX0" fmla="*/ 0 w 99917"/>
                <a:gd name="connsiteY0" fmla="*/ 580 h 20058"/>
                <a:gd name="connsiteX1" fmla="*/ 23778 w 99917"/>
                <a:gd name="connsiteY1" fmla="*/ 4628 h 20058"/>
                <a:gd name="connsiteX2" fmla="*/ 47682 w 99917"/>
                <a:gd name="connsiteY2" fmla="*/ 7411 h 20058"/>
                <a:gd name="connsiteX3" fmla="*/ 42117 w 99917"/>
                <a:gd name="connsiteY3" fmla="*/ 9307 h 20058"/>
                <a:gd name="connsiteX4" fmla="*/ 36426 w 99917"/>
                <a:gd name="connsiteY4" fmla="*/ 11205 h 20058"/>
                <a:gd name="connsiteX5" fmla="*/ 60962 w 99917"/>
                <a:gd name="connsiteY5" fmla="*/ 15631 h 20058"/>
                <a:gd name="connsiteX6" fmla="*/ 85372 w 99917"/>
                <a:gd name="connsiteY6" fmla="*/ 20058 h 20058"/>
                <a:gd name="connsiteX7" fmla="*/ 77404 w 99917"/>
                <a:gd name="connsiteY7" fmla="*/ 13481 h 20058"/>
                <a:gd name="connsiteX8" fmla="*/ 69436 w 99917"/>
                <a:gd name="connsiteY8" fmla="*/ 6904 h 20058"/>
                <a:gd name="connsiteX9" fmla="*/ 84740 w 99917"/>
                <a:gd name="connsiteY9" fmla="*/ 8802 h 20058"/>
                <a:gd name="connsiteX10" fmla="*/ 99917 w 99917"/>
                <a:gd name="connsiteY10" fmla="*/ 10699 h 20058"/>
                <a:gd name="connsiteX11" fmla="*/ 83475 w 99917"/>
                <a:gd name="connsiteY11" fmla="*/ 6399 h 20058"/>
                <a:gd name="connsiteX12" fmla="*/ 67033 w 99917"/>
                <a:gd name="connsiteY12" fmla="*/ 2098 h 20058"/>
                <a:gd name="connsiteX13" fmla="*/ 54132 w 99917"/>
                <a:gd name="connsiteY13" fmla="*/ 2983 h 20058"/>
                <a:gd name="connsiteX14" fmla="*/ 41232 w 99917"/>
                <a:gd name="connsiteY14" fmla="*/ 3869 h 20058"/>
                <a:gd name="connsiteX15" fmla="*/ 20616 w 99917"/>
                <a:gd name="connsiteY15" fmla="*/ 1466 h 20058"/>
                <a:gd name="connsiteX16" fmla="*/ 0 w 99917"/>
                <a:gd name="connsiteY16" fmla="*/ 328 h 2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917" h="20058">
                  <a:moveTo>
                    <a:pt x="0" y="580"/>
                  </a:moveTo>
                  <a:cubicBezTo>
                    <a:pt x="0" y="1213"/>
                    <a:pt x="10750" y="3110"/>
                    <a:pt x="23778" y="4628"/>
                  </a:cubicBezTo>
                  <a:lnTo>
                    <a:pt x="47682" y="7411"/>
                  </a:lnTo>
                  <a:lnTo>
                    <a:pt x="42117" y="9307"/>
                  </a:lnTo>
                  <a:lnTo>
                    <a:pt x="36426" y="11205"/>
                  </a:lnTo>
                  <a:lnTo>
                    <a:pt x="60962" y="15631"/>
                  </a:lnTo>
                  <a:lnTo>
                    <a:pt x="85372" y="20058"/>
                  </a:lnTo>
                  <a:lnTo>
                    <a:pt x="77404" y="13481"/>
                  </a:lnTo>
                  <a:lnTo>
                    <a:pt x="69436" y="6904"/>
                  </a:lnTo>
                  <a:lnTo>
                    <a:pt x="84740" y="8802"/>
                  </a:lnTo>
                  <a:lnTo>
                    <a:pt x="99917" y="10699"/>
                  </a:lnTo>
                  <a:lnTo>
                    <a:pt x="83475" y="6399"/>
                  </a:lnTo>
                  <a:lnTo>
                    <a:pt x="67033" y="2098"/>
                  </a:lnTo>
                  <a:lnTo>
                    <a:pt x="54132" y="2983"/>
                  </a:lnTo>
                  <a:lnTo>
                    <a:pt x="41232" y="3869"/>
                  </a:lnTo>
                  <a:lnTo>
                    <a:pt x="20616" y="1466"/>
                  </a:lnTo>
                  <a:cubicBezTo>
                    <a:pt x="9233" y="201"/>
                    <a:pt x="0" y="-431"/>
                    <a:pt x="0" y="3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89AE7AA-C000-78E5-CF89-64716C0C999C}"/>
                </a:ext>
              </a:extLst>
            </p:cNvPr>
            <p:cNvSpPr/>
            <p:nvPr/>
          </p:nvSpPr>
          <p:spPr>
            <a:xfrm>
              <a:off x="11352708" y="6573583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0 h 2403"/>
                <a:gd name="connsiteX2" fmla="*/ 11889 w 11888"/>
                <a:gd name="connsiteY2" fmla="*/ 1264 h 2403"/>
                <a:gd name="connsiteX3" fmla="*/ 5944 w 11888"/>
                <a:gd name="connsiteY3" fmla="*/ 2403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4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1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1A57F57F-8232-AF0C-DFC1-331D224D54B9}"/>
                </a:ext>
              </a:extLst>
            </p:cNvPr>
            <p:cNvSpPr/>
            <p:nvPr/>
          </p:nvSpPr>
          <p:spPr>
            <a:xfrm>
              <a:off x="10891950" y="6530074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142DB45F-664C-D84D-0C55-B045BA61DB4E}"/>
                </a:ext>
              </a:extLst>
            </p:cNvPr>
            <p:cNvSpPr/>
            <p:nvPr/>
          </p:nvSpPr>
          <p:spPr>
            <a:xfrm>
              <a:off x="11322763" y="6631616"/>
              <a:ext cx="28552" cy="10517"/>
            </a:xfrm>
            <a:custGeom>
              <a:avLst/>
              <a:gdLst>
                <a:gd name="connsiteX0" fmla="*/ 728 w 28552"/>
                <a:gd name="connsiteY0" fmla="*/ 146 h 10517"/>
                <a:gd name="connsiteX1" fmla="*/ 5408 w 28552"/>
                <a:gd name="connsiteY1" fmla="*/ 5711 h 10517"/>
                <a:gd name="connsiteX2" fmla="*/ 13628 w 28552"/>
                <a:gd name="connsiteY2" fmla="*/ 10518 h 10517"/>
                <a:gd name="connsiteX3" fmla="*/ 21091 w 28552"/>
                <a:gd name="connsiteY3" fmla="*/ 6597 h 10517"/>
                <a:gd name="connsiteX4" fmla="*/ 28553 w 28552"/>
                <a:gd name="connsiteY4" fmla="*/ 2676 h 10517"/>
                <a:gd name="connsiteX5" fmla="*/ 16538 w 28552"/>
                <a:gd name="connsiteY5" fmla="*/ 1032 h 10517"/>
                <a:gd name="connsiteX6" fmla="*/ 728 w 28552"/>
                <a:gd name="connsiteY6" fmla="*/ 146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52" h="10517">
                  <a:moveTo>
                    <a:pt x="728" y="146"/>
                  </a:moveTo>
                  <a:cubicBezTo>
                    <a:pt x="-1169" y="653"/>
                    <a:pt x="728" y="3056"/>
                    <a:pt x="5408" y="5711"/>
                  </a:cubicBezTo>
                  <a:lnTo>
                    <a:pt x="13628" y="10518"/>
                  </a:lnTo>
                  <a:lnTo>
                    <a:pt x="21091" y="6597"/>
                  </a:lnTo>
                  <a:lnTo>
                    <a:pt x="28553" y="2676"/>
                  </a:lnTo>
                  <a:lnTo>
                    <a:pt x="16538" y="1032"/>
                  </a:lnTo>
                  <a:cubicBezTo>
                    <a:pt x="9961" y="146"/>
                    <a:pt x="2878" y="-233"/>
                    <a:pt x="728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01DC3BCC-3731-64FA-59F4-70437B51D9CA}"/>
                </a:ext>
              </a:extLst>
            </p:cNvPr>
            <p:cNvSpPr/>
            <p:nvPr/>
          </p:nvSpPr>
          <p:spPr>
            <a:xfrm>
              <a:off x="11340566" y="6619494"/>
              <a:ext cx="27318" cy="5691"/>
            </a:xfrm>
            <a:custGeom>
              <a:avLst/>
              <a:gdLst>
                <a:gd name="connsiteX0" fmla="*/ 0 w 27318"/>
                <a:gd name="connsiteY0" fmla="*/ 1011 h 5691"/>
                <a:gd name="connsiteX1" fmla="*/ 13660 w 27318"/>
                <a:gd name="connsiteY1" fmla="*/ 3921 h 5691"/>
                <a:gd name="connsiteX2" fmla="*/ 27319 w 27318"/>
                <a:gd name="connsiteY2" fmla="*/ 5692 h 5691"/>
                <a:gd name="connsiteX3" fmla="*/ 18845 w 27318"/>
                <a:gd name="connsiteY3" fmla="*/ 2909 h 5691"/>
                <a:gd name="connsiteX4" fmla="*/ 5185 w 27318"/>
                <a:gd name="connsiteY4" fmla="*/ 0 h 5691"/>
                <a:gd name="connsiteX5" fmla="*/ 0 w 27318"/>
                <a:gd name="connsiteY5" fmla="*/ 1011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18" h="5691">
                  <a:moveTo>
                    <a:pt x="0" y="1011"/>
                  </a:moveTo>
                  <a:cubicBezTo>
                    <a:pt x="0" y="1011"/>
                    <a:pt x="6071" y="2909"/>
                    <a:pt x="13660" y="3921"/>
                  </a:cubicBezTo>
                  <a:lnTo>
                    <a:pt x="27319" y="5692"/>
                  </a:lnTo>
                  <a:lnTo>
                    <a:pt x="18845" y="2909"/>
                  </a:lnTo>
                  <a:cubicBezTo>
                    <a:pt x="14292" y="1391"/>
                    <a:pt x="8095" y="0"/>
                    <a:pt x="5185" y="0"/>
                  </a:cubicBezTo>
                  <a:cubicBezTo>
                    <a:pt x="2403" y="0"/>
                    <a:pt x="0" y="506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97CAF7B5-0CE0-B4A0-40F3-2A5B62CE52CC}"/>
                </a:ext>
              </a:extLst>
            </p:cNvPr>
            <p:cNvSpPr/>
            <p:nvPr/>
          </p:nvSpPr>
          <p:spPr>
            <a:xfrm>
              <a:off x="11348021" y="6612517"/>
              <a:ext cx="54898" cy="13427"/>
            </a:xfrm>
            <a:custGeom>
              <a:avLst/>
              <a:gdLst>
                <a:gd name="connsiteX0" fmla="*/ 133 w 54898"/>
                <a:gd name="connsiteY0" fmla="*/ 146 h 13427"/>
                <a:gd name="connsiteX1" fmla="*/ 26062 w 54898"/>
                <a:gd name="connsiteY1" fmla="*/ 7229 h 13427"/>
                <a:gd name="connsiteX2" fmla="*/ 54898 w 54898"/>
                <a:gd name="connsiteY2" fmla="*/ 13427 h 13427"/>
                <a:gd name="connsiteX3" fmla="*/ 41491 w 54898"/>
                <a:gd name="connsiteY3" fmla="*/ 8114 h 13427"/>
                <a:gd name="connsiteX4" fmla="*/ 15564 w 54898"/>
                <a:gd name="connsiteY4" fmla="*/ 1032 h 13427"/>
                <a:gd name="connsiteX5" fmla="*/ 260 w 54898"/>
                <a:gd name="connsiteY5" fmla="*/ 146 h 1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898" h="13427">
                  <a:moveTo>
                    <a:pt x="133" y="146"/>
                  </a:moveTo>
                  <a:cubicBezTo>
                    <a:pt x="-1385" y="653"/>
                    <a:pt x="10252" y="3815"/>
                    <a:pt x="26062" y="7229"/>
                  </a:cubicBezTo>
                  <a:lnTo>
                    <a:pt x="54898" y="13427"/>
                  </a:lnTo>
                  <a:lnTo>
                    <a:pt x="41491" y="8114"/>
                  </a:lnTo>
                  <a:cubicBezTo>
                    <a:pt x="34156" y="5206"/>
                    <a:pt x="22393" y="1917"/>
                    <a:pt x="15564" y="1032"/>
                  </a:cubicBezTo>
                  <a:cubicBezTo>
                    <a:pt x="8733" y="146"/>
                    <a:pt x="1777" y="-233"/>
                    <a:pt x="260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9CEDA269-1202-F8DD-99D1-FD75C212F8F5}"/>
                </a:ext>
              </a:extLst>
            </p:cNvPr>
            <p:cNvSpPr/>
            <p:nvPr/>
          </p:nvSpPr>
          <p:spPr>
            <a:xfrm>
              <a:off x="10927364" y="6522233"/>
              <a:ext cx="23524" cy="11762"/>
            </a:xfrm>
            <a:custGeom>
              <a:avLst/>
              <a:gdLst>
                <a:gd name="connsiteX0" fmla="*/ 252 w 23524"/>
                <a:gd name="connsiteY0" fmla="*/ 4173 h 11762"/>
                <a:gd name="connsiteX1" fmla="*/ 0 w 23524"/>
                <a:gd name="connsiteY1" fmla="*/ 8221 h 11762"/>
                <a:gd name="connsiteX2" fmla="*/ 11762 w 23524"/>
                <a:gd name="connsiteY2" fmla="*/ 9991 h 11762"/>
                <a:gd name="connsiteX3" fmla="*/ 23525 w 23524"/>
                <a:gd name="connsiteY3" fmla="*/ 11762 h 11762"/>
                <a:gd name="connsiteX4" fmla="*/ 23525 w 23524"/>
                <a:gd name="connsiteY4" fmla="*/ 9738 h 11762"/>
                <a:gd name="connsiteX5" fmla="*/ 11889 w 23524"/>
                <a:gd name="connsiteY5" fmla="*/ 3921 h 11762"/>
                <a:gd name="connsiteX6" fmla="*/ 632 w 23524"/>
                <a:gd name="connsiteY6" fmla="*/ 0 h 11762"/>
                <a:gd name="connsiteX7" fmla="*/ 379 w 23524"/>
                <a:gd name="connsiteY7" fmla="*/ 4047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24" h="11762">
                  <a:moveTo>
                    <a:pt x="252" y="4173"/>
                  </a:moveTo>
                  <a:lnTo>
                    <a:pt x="0" y="8221"/>
                  </a:lnTo>
                  <a:lnTo>
                    <a:pt x="11762" y="9991"/>
                  </a:lnTo>
                  <a:lnTo>
                    <a:pt x="23525" y="11762"/>
                  </a:lnTo>
                  <a:lnTo>
                    <a:pt x="23525" y="9738"/>
                  </a:lnTo>
                  <a:cubicBezTo>
                    <a:pt x="23271" y="8727"/>
                    <a:pt x="18086" y="6071"/>
                    <a:pt x="11889" y="3921"/>
                  </a:cubicBezTo>
                  <a:lnTo>
                    <a:pt x="632" y="0"/>
                  </a:lnTo>
                  <a:lnTo>
                    <a:pt x="379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4093A44-9BB4-FAE5-DE70-6672885AC473}"/>
                </a:ext>
              </a:extLst>
            </p:cNvPr>
            <p:cNvSpPr/>
            <p:nvPr/>
          </p:nvSpPr>
          <p:spPr>
            <a:xfrm>
              <a:off x="11058395" y="6569693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466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36F9EDC9-BD44-B87E-C203-A2093BAFFDD5}"/>
                </a:ext>
              </a:extLst>
            </p:cNvPr>
            <p:cNvSpPr/>
            <p:nvPr/>
          </p:nvSpPr>
          <p:spPr>
            <a:xfrm>
              <a:off x="10935332" y="6518691"/>
              <a:ext cx="45025" cy="3415"/>
            </a:xfrm>
            <a:custGeom>
              <a:avLst/>
              <a:gdLst>
                <a:gd name="connsiteX0" fmla="*/ 7209 w 45025"/>
                <a:gd name="connsiteY0" fmla="*/ 1391 h 3415"/>
                <a:gd name="connsiteX1" fmla="*/ 0 w 45025"/>
                <a:gd name="connsiteY1" fmla="*/ 2656 h 3415"/>
                <a:gd name="connsiteX2" fmla="*/ 22513 w 45025"/>
                <a:gd name="connsiteY2" fmla="*/ 3035 h 3415"/>
                <a:gd name="connsiteX3" fmla="*/ 45026 w 45025"/>
                <a:gd name="connsiteY3" fmla="*/ 3415 h 3415"/>
                <a:gd name="connsiteX4" fmla="*/ 29722 w 45025"/>
                <a:gd name="connsiteY4" fmla="*/ 1771 h 3415"/>
                <a:gd name="connsiteX5" fmla="*/ 14291 w 45025"/>
                <a:gd name="connsiteY5" fmla="*/ 0 h 3415"/>
                <a:gd name="connsiteX6" fmla="*/ 7209 w 45025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5">
                  <a:moveTo>
                    <a:pt x="7209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5"/>
                  </a:lnTo>
                  <a:lnTo>
                    <a:pt x="29722" y="1771"/>
                  </a:lnTo>
                  <a:lnTo>
                    <a:pt x="14291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6DFF88B8-0508-2BB0-B33F-67451AFFF38C}"/>
                </a:ext>
              </a:extLst>
            </p:cNvPr>
            <p:cNvSpPr/>
            <p:nvPr/>
          </p:nvSpPr>
          <p:spPr>
            <a:xfrm>
              <a:off x="10966572" y="6546137"/>
              <a:ext cx="11635" cy="2402"/>
            </a:xfrm>
            <a:custGeom>
              <a:avLst/>
              <a:gdLst>
                <a:gd name="connsiteX0" fmla="*/ 0 w 11635"/>
                <a:gd name="connsiteY0" fmla="*/ 1011 h 2402"/>
                <a:gd name="connsiteX1" fmla="*/ 5818 w 11635"/>
                <a:gd name="connsiteY1" fmla="*/ 2402 h 2402"/>
                <a:gd name="connsiteX2" fmla="*/ 11636 w 11635"/>
                <a:gd name="connsiteY2" fmla="*/ 1391 h 2402"/>
                <a:gd name="connsiteX3" fmla="*/ 5818 w 11635"/>
                <a:gd name="connsiteY3" fmla="*/ 0 h 2402"/>
                <a:gd name="connsiteX4" fmla="*/ 0 w 11635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011"/>
                  </a:moveTo>
                  <a:cubicBezTo>
                    <a:pt x="0" y="1643"/>
                    <a:pt x="2530" y="2277"/>
                    <a:pt x="5818" y="2402"/>
                  </a:cubicBezTo>
                  <a:cubicBezTo>
                    <a:pt x="9107" y="2402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465A778F-B947-420E-C608-086386A43328}"/>
                </a:ext>
              </a:extLst>
            </p:cNvPr>
            <p:cNvSpPr/>
            <p:nvPr/>
          </p:nvSpPr>
          <p:spPr>
            <a:xfrm>
              <a:off x="11364470" y="6590657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265 h 2403"/>
                <a:gd name="connsiteX3" fmla="*/ 5817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636" y="1897"/>
                    <a:pt x="11636" y="1265"/>
                  </a:cubicBezTo>
                  <a:cubicBezTo>
                    <a:pt x="11636" y="632"/>
                    <a:pt x="8979" y="0"/>
                    <a:pt x="5817" y="0"/>
                  </a:cubicBezTo>
                  <a:cubicBezTo>
                    <a:pt x="252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25450495-11EA-47FF-51E9-3356A48F2121}"/>
                </a:ext>
              </a:extLst>
            </p:cNvPr>
            <p:cNvSpPr/>
            <p:nvPr/>
          </p:nvSpPr>
          <p:spPr>
            <a:xfrm>
              <a:off x="11231669" y="6494281"/>
              <a:ext cx="126603" cy="8347"/>
            </a:xfrm>
            <a:custGeom>
              <a:avLst/>
              <a:gdLst>
                <a:gd name="connsiteX0" fmla="*/ 8474 w 126603"/>
                <a:gd name="connsiteY0" fmla="*/ 2656 h 8347"/>
                <a:gd name="connsiteX1" fmla="*/ 0 w 126603"/>
                <a:gd name="connsiteY1" fmla="*/ 5312 h 8347"/>
                <a:gd name="connsiteX2" fmla="*/ 19098 w 126603"/>
                <a:gd name="connsiteY2" fmla="*/ 4174 h 8347"/>
                <a:gd name="connsiteX3" fmla="*/ 38196 w 126603"/>
                <a:gd name="connsiteY3" fmla="*/ 2909 h 8347"/>
                <a:gd name="connsiteX4" fmla="*/ 45153 w 126603"/>
                <a:gd name="connsiteY4" fmla="*/ 5312 h 8347"/>
                <a:gd name="connsiteX5" fmla="*/ 51982 w 126603"/>
                <a:gd name="connsiteY5" fmla="*/ 7715 h 8347"/>
                <a:gd name="connsiteX6" fmla="*/ 89293 w 126603"/>
                <a:gd name="connsiteY6" fmla="*/ 8095 h 8347"/>
                <a:gd name="connsiteX7" fmla="*/ 126604 w 126603"/>
                <a:gd name="connsiteY7" fmla="*/ 8348 h 8347"/>
                <a:gd name="connsiteX8" fmla="*/ 110668 w 126603"/>
                <a:gd name="connsiteY8" fmla="*/ 6197 h 8347"/>
                <a:gd name="connsiteX9" fmla="*/ 94858 w 126603"/>
                <a:gd name="connsiteY9" fmla="*/ 3921 h 8347"/>
                <a:gd name="connsiteX10" fmla="*/ 72725 w 126603"/>
                <a:gd name="connsiteY10" fmla="*/ 4933 h 8347"/>
                <a:gd name="connsiteX11" fmla="*/ 50591 w 126603"/>
                <a:gd name="connsiteY11" fmla="*/ 5818 h 8347"/>
                <a:gd name="connsiteX12" fmla="*/ 50591 w 126603"/>
                <a:gd name="connsiteY12" fmla="*/ 3162 h 8347"/>
                <a:gd name="connsiteX13" fmla="*/ 50718 w 126603"/>
                <a:gd name="connsiteY13" fmla="*/ 506 h 8347"/>
                <a:gd name="connsiteX14" fmla="*/ 33896 w 126603"/>
                <a:gd name="connsiteY14" fmla="*/ 253 h 8347"/>
                <a:gd name="connsiteX15" fmla="*/ 17074 w 126603"/>
                <a:gd name="connsiteY15" fmla="*/ 0 h 8347"/>
                <a:gd name="connsiteX16" fmla="*/ 8474 w 126603"/>
                <a:gd name="connsiteY16" fmla="*/ 2656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03" h="8347">
                  <a:moveTo>
                    <a:pt x="8474" y="2656"/>
                  </a:moveTo>
                  <a:lnTo>
                    <a:pt x="0" y="5312"/>
                  </a:lnTo>
                  <a:lnTo>
                    <a:pt x="19098" y="4174"/>
                  </a:lnTo>
                  <a:lnTo>
                    <a:pt x="38196" y="2909"/>
                  </a:lnTo>
                  <a:lnTo>
                    <a:pt x="45153" y="5312"/>
                  </a:lnTo>
                  <a:lnTo>
                    <a:pt x="51982" y="7715"/>
                  </a:lnTo>
                  <a:lnTo>
                    <a:pt x="89293" y="8095"/>
                  </a:lnTo>
                  <a:lnTo>
                    <a:pt x="126604" y="8348"/>
                  </a:lnTo>
                  <a:lnTo>
                    <a:pt x="110668" y="6197"/>
                  </a:lnTo>
                  <a:lnTo>
                    <a:pt x="94858" y="3921"/>
                  </a:lnTo>
                  <a:lnTo>
                    <a:pt x="72725" y="4933"/>
                  </a:lnTo>
                  <a:lnTo>
                    <a:pt x="50591" y="5818"/>
                  </a:lnTo>
                  <a:lnTo>
                    <a:pt x="50591" y="3162"/>
                  </a:lnTo>
                  <a:lnTo>
                    <a:pt x="50718" y="506"/>
                  </a:lnTo>
                  <a:lnTo>
                    <a:pt x="33896" y="253"/>
                  </a:lnTo>
                  <a:lnTo>
                    <a:pt x="17074" y="0"/>
                  </a:lnTo>
                  <a:lnTo>
                    <a:pt x="8474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E6C997BF-2412-352D-5872-005226506F63}"/>
                </a:ext>
              </a:extLst>
            </p:cNvPr>
            <p:cNvSpPr/>
            <p:nvPr/>
          </p:nvSpPr>
          <p:spPr>
            <a:xfrm>
              <a:off x="10951268" y="6510596"/>
              <a:ext cx="101217" cy="9233"/>
            </a:xfrm>
            <a:custGeom>
              <a:avLst/>
              <a:gdLst>
                <a:gd name="connsiteX0" fmla="*/ 127 w 101217"/>
                <a:gd name="connsiteY0" fmla="*/ 253 h 9233"/>
                <a:gd name="connsiteX1" fmla="*/ 7209 w 101217"/>
                <a:gd name="connsiteY1" fmla="*/ 2024 h 9233"/>
                <a:gd name="connsiteX2" fmla="*/ 24158 w 101217"/>
                <a:gd name="connsiteY2" fmla="*/ 5186 h 9233"/>
                <a:gd name="connsiteX3" fmla="*/ 48188 w 101217"/>
                <a:gd name="connsiteY3" fmla="*/ 9233 h 9233"/>
                <a:gd name="connsiteX4" fmla="*/ 76140 w 101217"/>
                <a:gd name="connsiteY4" fmla="*/ 7209 h 9233"/>
                <a:gd name="connsiteX5" fmla="*/ 101056 w 101217"/>
                <a:gd name="connsiteY5" fmla="*/ 4427 h 9233"/>
                <a:gd name="connsiteX6" fmla="*/ 48947 w 101217"/>
                <a:gd name="connsiteY6" fmla="*/ 1518 h 9233"/>
                <a:gd name="connsiteX7" fmla="*/ 14419 w 101217"/>
                <a:gd name="connsiteY7" fmla="*/ 253 h 9233"/>
                <a:gd name="connsiteX8" fmla="*/ 3921 w 101217"/>
                <a:gd name="connsiteY8" fmla="*/ 0 h 9233"/>
                <a:gd name="connsiteX9" fmla="*/ 0 w 101217"/>
                <a:gd name="connsiteY9" fmla="*/ 127 h 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217" h="9233">
                  <a:moveTo>
                    <a:pt x="127" y="253"/>
                  </a:moveTo>
                  <a:cubicBezTo>
                    <a:pt x="127" y="253"/>
                    <a:pt x="2783" y="1139"/>
                    <a:pt x="7209" y="2024"/>
                  </a:cubicBezTo>
                  <a:cubicBezTo>
                    <a:pt x="11763" y="2910"/>
                    <a:pt x="17707" y="3922"/>
                    <a:pt x="24158" y="5186"/>
                  </a:cubicBezTo>
                  <a:lnTo>
                    <a:pt x="48188" y="9233"/>
                  </a:lnTo>
                  <a:lnTo>
                    <a:pt x="76140" y="7209"/>
                  </a:lnTo>
                  <a:cubicBezTo>
                    <a:pt x="91570" y="6071"/>
                    <a:pt x="102700" y="4806"/>
                    <a:pt x="101056" y="4427"/>
                  </a:cubicBezTo>
                  <a:cubicBezTo>
                    <a:pt x="99285" y="4047"/>
                    <a:pt x="75886" y="2783"/>
                    <a:pt x="48947" y="1518"/>
                  </a:cubicBezTo>
                  <a:cubicBezTo>
                    <a:pt x="35540" y="1012"/>
                    <a:pt x="23272" y="506"/>
                    <a:pt x="14419" y="253"/>
                  </a:cubicBezTo>
                  <a:cubicBezTo>
                    <a:pt x="9992" y="253"/>
                    <a:pt x="6450" y="127"/>
                    <a:pt x="3921" y="0"/>
                  </a:cubicBezTo>
                  <a:cubicBezTo>
                    <a:pt x="1392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ADC4E700-7EF3-3F20-51BA-6E5E5B634E25}"/>
                </a:ext>
              </a:extLst>
            </p:cNvPr>
            <p:cNvSpPr/>
            <p:nvPr/>
          </p:nvSpPr>
          <p:spPr>
            <a:xfrm>
              <a:off x="11538882" y="6600269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8114E5AE-7D68-DA98-A907-BAE6DEF5AAD5}"/>
                </a:ext>
              </a:extLst>
            </p:cNvPr>
            <p:cNvSpPr/>
            <p:nvPr/>
          </p:nvSpPr>
          <p:spPr>
            <a:xfrm>
              <a:off x="11387995" y="658585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ECDD5C9F-BD8F-BEA0-D9A0-9F2607A37F44}"/>
                </a:ext>
              </a:extLst>
            </p:cNvPr>
            <p:cNvSpPr/>
            <p:nvPr/>
          </p:nvSpPr>
          <p:spPr>
            <a:xfrm>
              <a:off x="11399884" y="6578768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ABEE8402-74D1-F970-325D-0EB430125010}"/>
                </a:ext>
              </a:extLst>
            </p:cNvPr>
            <p:cNvSpPr/>
            <p:nvPr/>
          </p:nvSpPr>
          <p:spPr>
            <a:xfrm>
              <a:off x="10982382" y="6522106"/>
              <a:ext cx="31240" cy="3667"/>
            </a:xfrm>
            <a:custGeom>
              <a:avLst/>
              <a:gdLst>
                <a:gd name="connsiteX0" fmla="*/ 7842 w 31240"/>
                <a:gd name="connsiteY0" fmla="*/ 1391 h 3667"/>
                <a:gd name="connsiteX1" fmla="*/ 0 w 31240"/>
                <a:gd name="connsiteY1" fmla="*/ 2782 h 3667"/>
                <a:gd name="connsiteX2" fmla="*/ 15556 w 31240"/>
                <a:gd name="connsiteY2" fmla="*/ 3162 h 3667"/>
                <a:gd name="connsiteX3" fmla="*/ 31240 w 31240"/>
                <a:gd name="connsiteY3" fmla="*/ 3668 h 3667"/>
                <a:gd name="connsiteX4" fmla="*/ 23525 w 31240"/>
                <a:gd name="connsiteY4" fmla="*/ 1771 h 3667"/>
                <a:gd name="connsiteX5" fmla="*/ 15683 w 31240"/>
                <a:gd name="connsiteY5" fmla="*/ 0 h 3667"/>
                <a:gd name="connsiteX6" fmla="*/ 7842 w 31240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667">
                  <a:moveTo>
                    <a:pt x="7842" y="1391"/>
                  </a:moveTo>
                  <a:lnTo>
                    <a:pt x="0" y="2782"/>
                  </a:lnTo>
                  <a:lnTo>
                    <a:pt x="15556" y="3162"/>
                  </a:lnTo>
                  <a:lnTo>
                    <a:pt x="31240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86D5240D-7525-C4F4-2528-BA82ABED28E9}"/>
                </a:ext>
              </a:extLst>
            </p:cNvPr>
            <p:cNvSpPr/>
            <p:nvPr/>
          </p:nvSpPr>
          <p:spPr>
            <a:xfrm>
              <a:off x="11013116" y="6564223"/>
              <a:ext cx="11888" cy="2403"/>
            </a:xfrm>
            <a:custGeom>
              <a:avLst/>
              <a:gdLst>
                <a:gd name="connsiteX0" fmla="*/ 127 w 11888"/>
                <a:gd name="connsiteY0" fmla="*/ 1011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5945 w 11888"/>
                <a:gd name="connsiteY3" fmla="*/ 0 h 2403"/>
                <a:gd name="connsiteX4" fmla="*/ 0 w 11888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6"/>
                    <a:pt x="5945" y="0"/>
                  </a:cubicBezTo>
                  <a:cubicBezTo>
                    <a:pt x="2783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BCAA851-B532-354B-07E3-5045A7529FEB}"/>
                </a:ext>
              </a:extLst>
            </p:cNvPr>
            <p:cNvSpPr/>
            <p:nvPr/>
          </p:nvSpPr>
          <p:spPr>
            <a:xfrm>
              <a:off x="11012357" y="6556255"/>
              <a:ext cx="42117" cy="6702"/>
            </a:xfrm>
            <a:custGeom>
              <a:avLst/>
              <a:gdLst>
                <a:gd name="connsiteX0" fmla="*/ 6577 w 42117"/>
                <a:gd name="connsiteY0" fmla="*/ 1138 h 6702"/>
                <a:gd name="connsiteX1" fmla="*/ 0 w 42117"/>
                <a:gd name="connsiteY1" fmla="*/ 2403 h 6702"/>
                <a:gd name="connsiteX2" fmla="*/ 20996 w 42117"/>
                <a:gd name="connsiteY2" fmla="*/ 4553 h 6702"/>
                <a:gd name="connsiteX3" fmla="*/ 42117 w 42117"/>
                <a:gd name="connsiteY3" fmla="*/ 6703 h 6702"/>
                <a:gd name="connsiteX4" fmla="*/ 27699 w 42117"/>
                <a:gd name="connsiteY4" fmla="*/ 3414 h 6702"/>
                <a:gd name="connsiteX5" fmla="*/ 13280 w 42117"/>
                <a:gd name="connsiteY5" fmla="*/ 0 h 6702"/>
                <a:gd name="connsiteX6" fmla="*/ 6577 w 42117"/>
                <a:gd name="connsiteY6" fmla="*/ 1138 h 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7" h="6702">
                  <a:moveTo>
                    <a:pt x="6577" y="1138"/>
                  </a:moveTo>
                  <a:lnTo>
                    <a:pt x="0" y="2403"/>
                  </a:lnTo>
                  <a:lnTo>
                    <a:pt x="20996" y="4553"/>
                  </a:lnTo>
                  <a:lnTo>
                    <a:pt x="42117" y="6703"/>
                  </a:lnTo>
                  <a:lnTo>
                    <a:pt x="27699" y="3414"/>
                  </a:lnTo>
                  <a:lnTo>
                    <a:pt x="13280" y="0"/>
                  </a:lnTo>
                  <a:lnTo>
                    <a:pt x="657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85E05696-B571-0200-8288-624E321C1804}"/>
                </a:ext>
              </a:extLst>
            </p:cNvPr>
            <p:cNvSpPr/>
            <p:nvPr/>
          </p:nvSpPr>
          <p:spPr>
            <a:xfrm>
              <a:off x="11411899" y="6584713"/>
              <a:ext cx="22892" cy="12141"/>
            </a:xfrm>
            <a:custGeom>
              <a:avLst/>
              <a:gdLst>
                <a:gd name="connsiteX0" fmla="*/ 127 w 22892"/>
                <a:gd name="connsiteY0" fmla="*/ 2403 h 12141"/>
                <a:gd name="connsiteX1" fmla="*/ 11509 w 22892"/>
                <a:gd name="connsiteY1" fmla="*/ 8474 h 12141"/>
                <a:gd name="connsiteX2" fmla="*/ 22892 w 22892"/>
                <a:gd name="connsiteY2" fmla="*/ 12141 h 12141"/>
                <a:gd name="connsiteX3" fmla="*/ 22892 w 22892"/>
                <a:gd name="connsiteY3" fmla="*/ 9738 h 12141"/>
                <a:gd name="connsiteX4" fmla="*/ 11509 w 22892"/>
                <a:gd name="connsiteY4" fmla="*/ 3668 h 12141"/>
                <a:gd name="connsiteX5" fmla="*/ 0 w 22892"/>
                <a:gd name="connsiteY5" fmla="*/ 0 h 12141"/>
                <a:gd name="connsiteX6" fmla="*/ 0 w 22892"/>
                <a:gd name="connsiteY6" fmla="*/ 2403 h 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92" h="12141">
                  <a:moveTo>
                    <a:pt x="127" y="2403"/>
                  </a:moveTo>
                  <a:cubicBezTo>
                    <a:pt x="127" y="3794"/>
                    <a:pt x="5312" y="6450"/>
                    <a:pt x="11509" y="8474"/>
                  </a:cubicBezTo>
                  <a:lnTo>
                    <a:pt x="22892" y="12141"/>
                  </a:lnTo>
                  <a:lnTo>
                    <a:pt x="22892" y="9738"/>
                  </a:lnTo>
                  <a:cubicBezTo>
                    <a:pt x="22892" y="8474"/>
                    <a:pt x="17706" y="5692"/>
                    <a:pt x="11509" y="3668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923FE747-B36A-24EF-5325-A9A9C4074C09}"/>
                </a:ext>
              </a:extLst>
            </p:cNvPr>
            <p:cNvSpPr/>
            <p:nvPr/>
          </p:nvSpPr>
          <p:spPr>
            <a:xfrm>
              <a:off x="11423408" y="6605202"/>
              <a:ext cx="11635" cy="2529"/>
            </a:xfrm>
            <a:custGeom>
              <a:avLst/>
              <a:gdLst>
                <a:gd name="connsiteX0" fmla="*/ 0 w 11635"/>
                <a:gd name="connsiteY0" fmla="*/ 1264 h 2529"/>
                <a:gd name="connsiteX1" fmla="*/ 5818 w 11635"/>
                <a:gd name="connsiteY1" fmla="*/ 2530 h 2529"/>
                <a:gd name="connsiteX2" fmla="*/ 11636 w 11635"/>
                <a:gd name="connsiteY2" fmla="*/ 1264 h 2529"/>
                <a:gd name="connsiteX3" fmla="*/ 5818 w 11635"/>
                <a:gd name="connsiteY3" fmla="*/ 0 h 2529"/>
                <a:gd name="connsiteX4" fmla="*/ 0 w 11635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29">
                  <a:moveTo>
                    <a:pt x="0" y="1264"/>
                  </a:moveTo>
                  <a:cubicBezTo>
                    <a:pt x="0" y="1897"/>
                    <a:pt x="2656" y="2530"/>
                    <a:pt x="5818" y="2530"/>
                  </a:cubicBezTo>
                  <a:cubicBezTo>
                    <a:pt x="9107" y="2530"/>
                    <a:pt x="11636" y="2023"/>
                    <a:pt x="11636" y="1264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56B1BBA3-3D59-AD25-F725-6058BA53CB78}"/>
                </a:ext>
              </a:extLst>
            </p:cNvPr>
            <p:cNvSpPr/>
            <p:nvPr/>
          </p:nvSpPr>
          <p:spPr>
            <a:xfrm>
              <a:off x="11010333" y="650402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402C40-E73D-449E-DE7C-63B65DC51F6D}"/>
                </a:ext>
              </a:extLst>
            </p:cNvPr>
            <p:cNvSpPr/>
            <p:nvPr/>
          </p:nvSpPr>
          <p:spPr>
            <a:xfrm>
              <a:off x="11435171" y="6609376"/>
              <a:ext cx="15683" cy="6449"/>
            </a:xfrm>
            <a:custGeom>
              <a:avLst/>
              <a:gdLst>
                <a:gd name="connsiteX0" fmla="*/ 0 w 15683"/>
                <a:gd name="connsiteY0" fmla="*/ 3162 h 6449"/>
                <a:gd name="connsiteX1" fmla="*/ 0 w 15683"/>
                <a:gd name="connsiteY1" fmla="*/ 6450 h 6449"/>
                <a:gd name="connsiteX2" fmla="*/ 7842 w 15683"/>
                <a:gd name="connsiteY2" fmla="*/ 4805 h 6449"/>
                <a:gd name="connsiteX3" fmla="*/ 15683 w 15683"/>
                <a:gd name="connsiteY3" fmla="*/ 3162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162"/>
                  </a:moveTo>
                  <a:lnTo>
                    <a:pt x="0" y="6450"/>
                  </a:lnTo>
                  <a:lnTo>
                    <a:pt x="7842" y="4805"/>
                  </a:lnTo>
                  <a:lnTo>
                    <a:pt x="15683" y="3162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0EB6E04-7784-7AC5-AE57-38066CBFA4BB}"/>
                </a:ext>
              </a:extLst>
            </p:cNvPr>
            <p:cNvSpPr/>
            <p:nvPr/>
          </p:nvSpPr>
          <p:spPr>
            <a:xfrm>
              <a:off x="11305279" y="652324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415 h 6450"/>
                <a:gd name="connsiteX4" fmla="*/ 7967 w 15809"/>
                <a:gd name="connsiteY4" fmla="*/ 1644 h 6450"/>
                <a:gd name="connsiteX5" fmla="*/ 126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415"/>
                  </a:lnTo>
                  <a:lnTo>
                    <a:pt x="7967" y="1644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82260F-5AA0-AEE5-C4C2-7A7BC742A7B7}"/>
                </a:ext>
              </a:extLst>
            </p:cNvPr>
            <p:cNvSpPr/>
            <p:nvPr/>
          </p:nvSpPr>
          <p:spPr>
            <a:xfrm>
              <a:off x="11015645" y="6515529"/>
              <a:ext cx="211343" cy="34907"/>
            </a:xfrm>
            <a:custGeom>
              <a:avLst/>
              <a:gdLst>
                <a:gd name="connsiteX0" fmla="*/ 11762 w 211343"/>
                <a:gd name="connsiteY0" fmla="*/ 9233 h 34907"/>
                <a:gd name="connsiteX1" fmla="*/ 0 w 211343"/>
                <a:gd name="connsiteY1" fmla="*/ 9612 h 34907"/>
                <a:gd name="connsiteX2" fmla="*/ 29343 w 211343"/>
                <a:gd name="connsiteY2" fmla="*/ 11257 h 34907"/>
                <a:gd name="connsiteX3" fmla="*/ 58686 w 211343"/>
                <a:gd name="connsiteY3" fmla="*/ 12901 h 34907"/>
                <a:gd name="connsiteX4" fmla="*/ 56662 w 211343"/>
                <a:gd name="connsiteY4" fmla="*/ 15304 h 34907"/>
                <a:gd name="connsiteX5" fmla="*/ 66654 w 211343"/>
                <a:gd name="connsiteY5" fmla="*/ 20996 h 34907"/>
                <a:gd name="connsiteX6" fmla="*/ 78669 w 211343"/>
                <a:gd name="connsiteY6" fmla="*/ 24284 h 34907"/>
                <a:gd name="connsiteX7" fmla="*/ 86763 w 211343"/>
                <a:gd name="connsiteY7" fmla="*/ 23399 h 34907"/>
                <a:gd name="connsiteX8" fmla="*/ 111806 w 211343"/>
                <a:gd name="connsiteY8" fmla="*/ 25169 h 34907"/>
                <a:gd name="connsiteX9" fmla="*/ 128754 w 211343"/>
                <a:gd name="connsiteY9" fmla="*/ 27825 h 34907"/>
                <a:gd name="connsiteX10" fmla="*/ 108138 w 211343"/>
                <a:gd name="connsiteY10" fmla="*/ 27446 h 34907"/>
                <a:gd name="connsiteX11" fmla="*/ 87522 w 211343"/>
                <a:gd name="connsiteY11" fmla="*/ 26940 h 34907"/>
                <a:gd name="connsiteX12" fmla="*/ 87522 w 211343"/>
                <a:gd name="connsiteY12" fmla="*/ 29090 h 34907"/>
                <a:gd name="connsiteX13" fmla="*/ 105482 w 211343"/>
                <a:gd name="connsiteY13" fmla="*/ 33137 h 34907"/>
                <a:gd name="connsiteX14" fmla="*/ 123569 w 211343"/>
                <a:gd name="connsiteY14" fmla="*/ 34908 h 34907"/>
                <a:gd name="connsiteX15" fmla="*/ 130272 w 211343"/>
                <a:gd name="connsiteY15" fmla="*/ 31493 h 34907"/>
                <a:gd name="connsiteX16" fmla="*/ 136975 w 211343"/>
                <a:gd name="connsiteY16" fmla="*/ 28078 h 34907"/>
                <a:gd name="connsiteX17" fmla="*/ 147472 w 211343"/>
                <a:gd name="connsiteY17" fmla="*/ 29596 h 34907"/>
                <a:gd name="connsiteX18" fmla="*/ 157970 w 211343"/>
                <a:gd name="connsiteY18" fmla="*/ 31114 h 34907"/>
                <a:gd name="connsiteX19" fmla="*/ 157970 w 211343"/>
                <a:gd name="connsiteY19" fmla="*/ 29723 h 34907"/>
                <a:gd name="connsiteX20" fmla="*/ 134699 w 211343"/>
                <a:gd name="connsiteY20" fmla="*/ 23019 h 34907"/>
                <a:gd name="connsiteX21" fmla="*/ 111300 w 211343"/>
                <a:gd name="connsiteY21" fmla="*/ 17707 h 34907"/>
                <a:gd name="connsiteX22" fmla="*/ 93719 w 211343"/>
                <a:gd name="connsiteY22" fmla="*/ 17327 h 34907"/>
                <a:gd name="connsiteX23" fmla="*/ 76140 w 211343"/>
                <a:gd name="connsiteY23" fmla="*/ 16948 h 34907"/>
                <a:gd name="connsiteX24" fmla="*/ 76140 w 211343"/>
                <a:gd name="connsiteY24" fmla="*/ 13154 h 34907"/>
                <a:gd name="connsiteX25" fmla="*/ 76265 w 211343"/>
                <a:gd name="connsiteY25" fmla="*/ 9359 h 34907"/>
                <a:gd name="connsiteX26" fmla="*/ 108518 w 211343"/>
                <a:gd name="connsiteY26" fmla="*/ 10751 h 34907"/>
                <a:gd name="connsiteX27" fmla="*/ 154935 w 211343"/>
                <a:gd name="connsiteY27" fmla="*/ 14545 h 34907"/>
                <a:gd name="connsiteX28" fmla="*/ 168847 w 211343"/>
                <a:gd name="connsiteY28" fmla="*/ 16948 h 34907"/>
                <a:gd name="connsiteX29" fmla="*/ 190095 w 211343"/>
                <a:gd name="connsiteY29" fmla="*/ 14672 h 34907"/>
                <a:gd name="connsiteX30" fmla="*/ 211344 w 211343"/>
                <a:gd name="connsiteY30" fmla="*/ 12395 h 34907"/>
                <a:gd name="connsiteX31" fmla="*/ 185795 w 211343"/>
                <a:gd name="connsiteY31" fmla="*/ 13280 h 34907"/>
                <a:gd name="connsiteX32" fmla="*/ 160373 w 211343"/>
                <a:gd name="connsiteY32" fmla="*/ 14165 h 34907"/>
                <a:gd name="connsiteX33" fmla="*/ 152912 w 211343"/>
                <a:gd name="connsiteY33" fmla="*/ 9107 h 34907"/>
                <a:gd name="connsiteX34" fmla="*/ 145449 w 211343"/>
                <a:gd name="connsiteY34" fmla="*/ 4047 h 34907"/>
                <a:gd name="connsiteX35" fmla="*/ 134446 w 211343"/>
                <a:gd name="connsiteY35" fmla="*/ 3794 h 34907"/>
                <a:gd name="connsiteX36" fmla="*/ 123442 w 211343"/>
                <a:gd name="connsiteY36" fmla="*/ 5945 h 34907"/>
                <a:gd name="connsiteX37" fmla="*/ 123442 w 211343"/>
                <a:gd name="connsiteY37" fmla="*/ 8348 h 34907"/>
                <a:gd name="connsiteX38" fmla="*/ 110415 w 211343"/>
                <a:gd name="connsiteY38" fmla="*/ 8095 h 34907"/>
                <a:gd name="connsiteX39" fmla="*/ 97388 w 211343"/>
                <a:gd name="connsiteY39" fmla="*/ 7842 h 34907"/>
                <a:gd name="connsiteX40" fmla="*/ 103079 w 211343"/>
                <a:gd name="connsiteY40" fmla="*/ 4933 h 34907"/>
                <a:gd name="connsiteX41" fmla="*/ 108770 w 211343"/>
                <a:gd name="connsiteY41" fmla="*/ 2024 h 34907"/>
                <a:gd name="connsiteX42" fmla="*/ 80946 w 211343"/>
                <a:gd name="connsiteY42" fmla="*/ 1012 h 34907"/>
                <a:gd name="connsiteX43" fmla="*/ 53121 w 211343"/>
                <a:gd name="connsiteY43" fmla="*/ 0 h 34907"/>
                <a:gd name="connsiteX44" fmla="*/ 53121 w 211343"/>
                <a:gd name="connsiteY44" fmla="*/ 2277 h 34907"/>
                <a:gd name="connsiteX45" fmla="*/ 53121 w 211343"/>
                <a:gd name="connsiteY45" fmla="*/ 4553 h 34907"/>
                <a:gd name="connsiteX46" fmla="*/ 63998 w 211343"/>
                <a:gd name="connsiteY46" fmla="*/ 3415 h 34907"/>
                <a:gd name="connsiteX47" fmla="*/ 75001 w 211343"/>
                <a:gd name="connsiteY47" fmla="*/ 2277 h 34907"/>
                <a:gd name="connsiteX48" fmla="*/ 82084 w 211343"/>
                <a:gd name="connsiteY48" fmla="*/ 4806 h 34907"/>
                <a:gd name="connsiteX49" fmla="*/ 89166 w 211343"/>
                <a:gd name="connsiteY49" fmla="*/ 7336 h 34907"/>
                <a:gd name="connsiteX50" fmla="*/ 56283 w 211343"/>
                <a:gd name="connsiteY50" fmla="*/ 8095 h 34907"/>
                <a:gd name="connsiteX51" fmla="*/ 11762 w 211343"/>
                <a:gd name="connsiteY51" fmla="*/ 9233 h 3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1343" h="34907">
                  <a:moveTo>
                    <a:pt x="11762" y="9233"/>
                  </a:moveTo>
                  <a:lnTo>
                    <a:pt x="0" y="9612"/>
                  </a:lnTo>
                  <a:lnTo>
                    <a:pt x="29343" y="11257"/>
                  </a:lnTo>
                  <a:lnTo>
                    <a:pt x="58686" y="12901"/>
                  </a:lnTo>
                  <a:lnTo>
                    <a:pt x="56662" y="15304"/>
                  </a:lnTo>
                  <a:cubicBezTo>
                    <a:pt x="55524" y="16569"/>
                    <a:pt x="60077" y="19098"/>
                    <a:pt x="66654" y="20996"/>
                  </a:cubicBezTo>
                  <a:lnTo>
                    <a:pt x="78669" y="24284"/>
                  </a:lnTo>
                  <a:lnTo>
                    <a:pt x="86763" y="23399"/>
                  </a:lnTo>
                  <a:cubicBezTo>
                    <a:pt x="91190" y="22892"/>
                    <a:pt x="102446" y="23778"/>
                    <a:pt x="111806" y="25169"/>
                  </a:cubicBezTo>
                  <a:lnTo>
                    <a:pt x="128754" y="27825"/>
                  </a:lnTo>
                  <a:lnTo>
                    <a:pt x="108138" y="27446"/>
                  </a:lnTo>
                  <a:lnTo>
                    <a:pt x="87522" y="26940"/>
                  </a:lnTo>
                  <a:lnTo>
                    <a:pt x="87522" y="29090"/>
                  </a:lnTo>
                  <a:cubicBezTo>
                    <a:pt x="87522" y="30228"/>
                    <a:pt x="95490" y="32126"/>
                    <a:pt x="105482" y="33137"/>
                  </a:cubicBezTo>
                  <a:lnTo>
                    <a:pt x="123569" y="34908"/>
                  </a:lnTo>
                  <a:lnTo>
                    <a:pt x="130272" y="31493"/>
                  </a:lnTo>
                  <a:lnTo>
                    <a:pt x="136975" y="28078"/>
                  </a:lnTo>
                  <a:lnTo>
                    <a:pt x="147472" y="29596"/>
                  </a:lnTo>
                  <a:lnTo>
                    <a:pt x="157970" y="31114"/>
                  </a:lnTo>
                  <a:lnTo>
                    <a:pt x="157970" y="29723"/>
                  </a:lnTo>
                  <a:cubicBezTo>
                    <a:pt x="157970" y="28964"/>
                    <a:pt x="147472" y="26054"/>
                    <a:pt x="134699" y="23019"/>
                  </a:cubicBezTo>
                  <a:lnTo>
                    <a:pt x="111300" y="17707"/>
                  </a:lnTo>
                  <a:lnTo>
                    <a:pt x="93719" y="17327"/>
                  </a:lnTo>
                  <a:lnTo>
                    <a:pt x="76140" y="16948"/>
                  </a:lnTo>
                  <a:lnTo>
                    <a:pt x="76140" y="13154"/>
                  </a:lnTo>
                  <a:cubicBezTo>
                    <a:pt x="76140" y="13154"/>
                    <a:pt x="76265" y="9359"/>
                    <a:pt x="76265" y="9359"/>
                  </a:cubicBezTo>
                  <a:lnTo>
                    <a:pt x="108518" y="10751"/>
                  </a:lnTo>
                  <a:cubicBezTo>
                    <a:pt x="126351" y="11510"/>
                    <a:pt x="147220" y="13280"/>
                    <a:pt x="154935" y="14545"/>
                  </a:cubicBezTo>
                  <a:lnTo>
                    <a:pt x="168847" y="16948"/>
                  </a:lnTo>
                  <a:lnTo>
                    <a:pt x="190095" y="14672"/>
                  </a:lnTo>
                  <a:lnTo>
                    <a:pt x="211344" y="12395"/>
                  </a:lnTo>
                  <a:lnTo>
                    <a:pt x="185795" y="13280"/>
                  </a:lnTo>
                  <a:lnTo>
                    <a:pt x="160373" y="14165"/>
                  </a:lnTo>
                  <a:lnTo>
                    <a:pt x="152912" y="9107"/>
                  </a:lnTo>
                  <a:lnTo>
                    <a:pt x="145449" y="4047"/>
                  </a:lnTo>
                  <a:lnTo>
                    <a:pt x="134446" y="3794"/>
                  </a:lnTo>
                  <a:cubicBezTo>
                    <a:pt x="128501" y="3668"/>
                    <a:pt x="123442" y="4680"/>
                    <a:pt x="123442" y="5945"/>
                  </a:cubicBezTo>
                  <a:lnTo>
                    <a:pt x="123442" y="8348"/>
                  </a:lnTo>
                  <a:cubicBezTo>
                    <a:pt x="123442" y="8348"/>
                    <a:pt x="110415" y="8095"/>
                    <a:pt x="110415" y="8095"/>
                  </a:cubicBezTo>
                  <a:lnTo>
                    <a:pt x="97388" y="7842"/>
                  </a:lnTo>
                  <a:lnTo>
                    <a:pt x="103079" y="4933"/>
                  </a:lnTo>
                  <a:lnTo>
                    <a:pt x="108770" y="2024"/>
                  </a:lnTo>
                  <a:lnTo>
                    <a:pt x="80946" y="1012"/>
                  </a:lnTo>
                  <a:lnTo>
                    <a:pt x="53121" y="0"/>
                  </a:lnTo>
                  <a:lnTo>
                    <a:pt x="53121" y="2277"/>
                  </a:lnTo>
                  <a:cubicBezTo>
                    <a:pt x="53121" y="2277"/>
                    <a:pt x="53121" y="4553"/>
                    <a:pt x="53121" y="4553"/>
                  </a:cubicBezTo>
                  <a:lnTo>
                    <a:pt x="63998" y="3415"/>
                  </a:lnTo>
                  <a:lnTo>
                    <a:pt x="75001" y="2277"/>
                  </a:lnTo>
                  <a:lnTo>
                    <a:pt x="82084" y="4806"/>
                  </a:lnTo>
                  <a:lnTo>
                    <a:pt x="89166" y="7336"/>
                  </a:lnTo>
                  <a:lnTo>
                    <a:pt x="56283" y="8095"/>
                  </a:lnTo>
                  <a:cubicBezTo>
                    <a:pt x="38322" y="8475"/>
                    <a:pt x="18213" y="8980"/>
                    <a:pt x="11762" y="92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8A4AAA9A-359A-65EA-A82C-F4BB0CE43555}"/>
                </a:ext>
              </a:extLst>
            </p:cNvPr>
            <p:cNvSpPr/>
            <p:nvPr/>
          </p:nvSpPr>
          <p:spPr>
            <a:xfrm>
              <a:off x="11139087" y="652411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7 w 11762"/>
                <a:gd name="connsiteY1" fmla="*/ 19 h 2441"/>
                <a:gd name="connsiteX2" fmla="*/ 11762 w 11762"/>
                <a:gd name="connsiteY2" fmla="*/ 1411 h 2441"/>
                <a:gd name="connsiteX3" fmla="*/ 5817 w 11762"/>
                <a:gd name="connsiteY3" fmla="*/ 2422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399"/>
                    <a:pt x="2656" y="-106"/>
                    <a:pt x="5817" y="19"/>
                  </a:cubicBezTo>
                  <a:cubicBezTo>
                    <a:pt x="9106" y="19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817" y="2422"/>
                  </a:cubicBezTo>
                  <a:cubicBezTo>
                    <a:pt x="2656" y="2422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2F48A903-ED99-ADAC-3CDD-3D2E5023F3DC}"/>
                </a:ext>
              </a:extLst>
            </p:cNvPr>
            <p:cNvSpPr/>
            <p:nvPr/>
          </p:nvSpPr>
          <p:spPr>
            <a:xfrm>
              <a:off x="11017795" y="6518185"/>
              <a:ext cx="31240" cy="3540"/>
            </a:xfrm>
            <a:custGeom>
              <a:avLst/>
              <a:gdLst>
                <a:gd name="connsiteX0" fmla="*/ 7842 w 31240"/>
                <a:gd name="connsiteY0" fmla="*/ 1391 h 3540"/>
                <a:gd name="connsiteX1" fmla="*/ 0 w 31240"/>
                <a:gd name="connsiteY1" fmla="*/ 2782 h 3540"/>
                <a:gd name="connsiteX2" fmla="*/ 15557 w 31240"/>
                <a:gd name="connsiteY2" fmla="*/ 3162 h 3540"/>
                <a:gd name="connsiteX3" fmla="*/ 31240 w 31240"/>
                <a:gd name="connsiteY3" fmla="*/ 3541 h 3540"/>
                <a:gd name="connsiteX4" fmla="*/ 23525 w 31240"/>
                <a:gd name="connsiteY4" fmla="*/ 1771 h 3540"/>
                <a:gd name="connsiteX5" fmla="*/ 15683 w 31240"/>
                <a:gd name="connsiteY5" fmla="*/ 0 h 3540"/>
                <a:gd name="connsiteX6" fmla="*/ 7842 w 31240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540">
                  <a:moveTo>
                    <a:pt x="7842" y="1391"/>
                  </a:moveTo>
                  <a:lnTo>
                    <a:pt x="0" y="2782"/>
                  </a:lnTo>
                  <a:lnTo>
                    <a:pt x="15557" y="3162"/>
                  </a:lnTo>
                  <a:lnTo>
                    <a:pt x="31240" y="3541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AED96A31-F808-8B07-11CB-D47D2F6B3300}"/>
                </a:ext>
              </a:extLst>
            </p:cNvPr>
            <p:cNvSpPr/>
            <p:nvPr/>
          </p:nvSpPr>
          <p:spPr>
            <a:xfrm>
              <a:off x="11321088" y="6507561"/>
              <a:ext cx="83853" cy="12142"/>
            </a:xfrm>
            <a:custGeom>
              <a:avLst/>
              <a:gdLst>
                <a:gd name="connsiteX0" fmla="*/ 126 w 83853"/>
                <a:gd name="connsiteY0" fmla="*/ 3289 h 12142"/>
                <a:gd name="connsiteX1" fmla="*/ 12141 w 83853"/>
                <a:gd name="connsiteY1" fmla="*/ 9486 h 12142"/>
                <a:gd name="connsiteX2" fmla="*/ 24157 w 83853"/>
                <a:gd name="connsiteY2" fmla="*/ 12142 h 12142"/>
                <a:gd name="connsiteX3" fmla="*/ 54005 w 83853"/>
                <a:gd name="connsiteY3" fmla="*/ 12142 h 12142"/>
                <a:gd name="connsiteX4" fmla="*/ 83854 w 83853"/>
                <a:gd name="connsiteY4" fmla="*/ 12142 h 12142"/>
                <a:gd name="connsiteX5" fmla="*/ 60456 w 83853"/>
                <a:gd name="connsiteY5" fmla="*/ 9992 h 12142"/>
                <a:gd name="connsiteX6" fmla="*/ 37058 w 83853"/>
                <a:gd name="connsiteY6" fmla="*/ 7842 h 12142"/>
                <a:gd name="connsiteX7" fmla="*/ 54638 w 83853"/>
                <a:gd name="connsiteY7" fmla="*/ 7842 h 12142"/>
                <a:gd name="connsiteX8" fmla="*/ 72218 w 83853"/>
                <a:gd name="connsiteY8" fmla="*/ 7463 h 12142"/>
                <a:gd name="connsiteX9" fmla="*/ 42875 w 83853"/>
                <a:gd name="connsiteY9" fmla="*/ 3795 h 12142"/>
                <a:gd name="connsiteX10" fmla="*/ 6830 w 83853"/>
                <a:gd name="connsiteY10" fmla="*/ 0 h 12142"/>
                <a:gd name="connsiteX11" fmla="*/ 0 w 83853"/>
                <a:gd name="connsiteY11" fmla="*/ 3415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853" h="12142">
                  <a:moveTo>
                    <a:pt x="126" y="3289"/>
                  </a:moveTo>
                  <a:cubicBezTo>
                    <a:pt x="126" y="5186"/>
                    <a:pt x="5565" y="7968"/>
                    <a:pt x="12141" y="9486"/>
                  </a:cubicBezTo>
                  <a:lnTo>
                    <a:pt x="24157" y="12142"/>
                  </a:lnTo>
                  <a:lnTo>
                    <a:pt x="54005" y="12142"/>
                  </a:lnTo>
                  <a:cubicBezTo>
                    <a:pt x="54005" y="12142"/>
                    <a:pt x="83854" y="12142"/>
                    <a:pt x="83854" y="12142"/>
                  </a:cubicBezTo>
                  <a:lnTo>
                    <a:pt x="60456" y="9992"/>
                  </a:lnTo>
                  <a:lnTo>
                    <a:pt x="37058" y="7842"/>
                  </a:lnTo>
                  <a:lnTo>
                    <a:pt x="54638" y="7842"/>
                  </a:lnTo>
                  <a:cubicBezTo>
                    <a:pt x="54638" y="7842"/>
                    <a:pt x="72218" y="7463"/>
                    <a:pt x="72218" y="7463"/>
                  </a:cubicBezTo>
                  <a:lnTo>
                    <a:pt x="42875" y="3795"/>
                  </a:lnTo>
                  <a:cubicBezTo>
                    <a:pt x="26813" y="1771"/>
                    <a:pt x="10497" y="127"/>
                    <a:pt x="6830" y="0"/>
                  </a:cubicBezTo>
                  <a:cubicBezTo>
                    <a:pt x="3035" y="0"/>
                    <a:pt x="0" y="1392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C3E1956F-E4B3-385A-F57F-607B93303807}"/>
                </a:ext>
              </a:extLst>
            </p:cNvPr>
            <p:cNvSpPr/>
            <p:nvPr/>
          </p:nvSpPr>
          <p:spPr>
            <a:xfrm>
              <a:off x="11328930" y="6512241"/>
              <a:ext cx="27065" cy="5691"/>
            </a:xfrm>
            <a:custGeom>
              <a:avLst/>
              <a:gdLst>
                <a:gd name="connsiteX0" fmla="*/ 0 w 27065"/>
                <a:gd name="connsiteY0" fmla="*/ 1012 h 5691"/>
                <a:gd name="connsiteX1" fmla="*/ 5185 w 27065"/>
                <a:gd name="connsiteY1" fmla="*/ 0 h 5691"/>
                <a:gd name="connsiteX2" fmla="*/ 18718 w 27065"/>
                <a:gd name="connsiteY2" fmla="*/ 2910 h 5691"/>
                <a:gd name="connsiteX3" fmla="*/ 27066 w 27065"/>
                <a:gd name="connsiteY3" fmla="*/ 5692 h 5691"/>
                <a:gd name="connsiteX4" fmla="*/ 13659 w 27065"/>
                <a:gd name="connsiteY4" fmla="*/ 3921 h 5691"/>
                <a:gd name="connsiteX5" fmla="*/ 126 w 27065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691">
                  <a:moveTo>
                    <a:pt x="0" y="1012"/>
                  </a:moveTo>
                  <a:cubicBezTo>
                    <a:pt x="0" y="1012"/>
                    <a:pt x="2403" y="0"/>
                    <a:pt x="5185" y="0"/>
                  </a:cubicBezTo>
                  <a:cubicBezTo>
                    <a:pt x="8094" y="0"/>
                    <a:pt x="14165" y="1392"/>
                    <a:pt x="18718" y="2910"/>
                  </a:cubicBezTo>
                  <a:lnTo>
                    <a:pt x="27066" y="5692"/>
                  </a:lnTo>
                  <a:lnTo>
                    <a:pt x="13659" y="3921"/>
                  </a:lnTo>
                  <a:cubicBezTo>
                    <a:pt x="6197" y="2910"/>
                    <a:pt x="126" y="1518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2AA6B5C9-E9CD-B7C5-BBD3-4B32A9C31071}"/>
                </a:ext>
              </a:extLst>
            </p:cNvPr>
            <p:cNvSpPr/>
            <p:nvPr/>
          </p:nvSpPr>
          <p:spPr>
            <a:xfrm>
              <a:off x="11364217" y="658977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ABBAFF7E-8555-4861-9D39-E7196DC3C6EA}"/>
                </a:ext>
              </a:extLst>
            </p:cNvPr>
            <p:cNvSpPr/>
            <p:nvPr/>
          </p:nvSpPr>
          <p:spPr>
            <a:xfrm>
              <a:off x="11358399" y="6582183"/>
              <a:ext cx="58812" cy="2529"/>
            </a:xfrm>
            <a:custGeom>
              <a:avLst/>
              <a:gdLst>
                <a:gd name="connsiteX0" fmla="*/ 14672 w 58812"/>
                <a:gd name="connsiteY0" fmla="*/ 1138 h 2529"/>
                <a:gd name="connsiteX1" fmla="*/ 0 w 58812"/>
                <a:gd name="connsiteY1" fmla="*/ 2277 h 2529"/>
                <a:gd name="connsiteX2" fmla="*/ 29469 w 58812"/>
                <a:gd name="connsiteY2" fmla="*/ 2403 h 2529"/>
                <a:gd name="connsiteX3" fmla="*/ 58812 w 58812"/>
                <a:gd name="connsiteY3" fmla="*/ 2530 h 2529"/>
                <a:gd name="connsiteX4" fmla="*/ 44141 w 58812"/>
                <a:gd name="connsiteY4" fmla="*/ 1264 h 2529"/>
                <a:gd name="connsiteX5" fmla="*/ 29469 w 58812"/>
                <a:gd name="connsiteY5" fmla="*/ 0 h 2529"/>
                <a:gd name="connsiteX6" fmla="*/ 14672 w 58812"/>
                <a:gd name="connsiteY6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812" h="2529">
                  <a:moveTo>
                    <a:pt x="14672" y="1138"/>
                  </a:moveTo>
                  <a:lnTo>
                    <a:pt x="0" y="2277"/>
                  </a:lnTo>
                  <a:lnTo>
                    <a:pt x="29469" y="2403"/>
                  </a:lnTo>
                  <a:lnTo>
                    <a:pt x="58812" y="2530"/>
                  </a:lnTo>
                  <a:lnTo>
                    <a:pt x="44141" y="1264"/>
                  </a:lnTo>
                  <a:lnTo>
                    <a:pt x="29469" y="0"/>
                  </a:lnTo>
                  <a:lnTo>
                    <a:pt x="14672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103F5B48-6533-1191-B250-3F2EF925E7F8}"/>
                </a:ext>
              </a:extLst>
            </p:cNvPr>
            <p:cNvSpPr/>
            <p:nvPr/>
          </p:nvSpPr>
          <p:spPr>
            <a:xfrm>
              <a:off x="11060545" y="655574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6B7BA17-6003-7C31-860F-4B7BAD416555}"/>
                </a:ext>
              </a:extLst>
            </p:cNvPr>
            <p:cNvSpPr/>
            <p:nvPr/>
          </p:nvSpPr>
          <p:spPr>
            <a:xfrm>
              <a:off x="11458695" y="6573709"/>
              <a:ext cx="23525" cy="5185"/>
            </a:xfrm>
            <a:custGeom>
              <a:avLst/>
              <a:gdLst>
                <a:gd name="connsiteX0" fmla="*/ 0 w 23525"/>
                <a:gd name="connsiteY0" fmla="*/ 2656 h 5185"/>
                <a:gd name="connsiteX1" fmla="*/ 0 w 23525"/>
                <a:gd name="connsiteY1" fmla="*/ 5185 h 5185"/>
                <a:gd name="connsiteX2" fmla="*/ 11763 w 23525"/>
                <a:gd name="connsiteY2" fmla="*/ 3668 h 5185"/>
                <a:gd name="connsiteX3" fmla="*/ 23525 w 23525"/>
                <a:gd name="connsiteY3" fmla="*/ 1011 h 5185"/>
                <a:gd name="connsiteX4" fmla="*/ 11763 w 23525"/>
                <a:gd name="connsiteY4" fmla="*/ 0 h 5185"/>
                <a:gd name="connsiteX5" fmla="*/ 0 w 23525"/>
                <a:gd name="connsiteY5" fmla="*/ 0 h 5185"/>
                <a:gd name="connsiteX6" fmla="*/ 0 w 23525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5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3" y="3668"/>
                    <a:pt x="11763" y="3668"/>
                  </a:cubicBezTo>
                  <a:cubicBezTo>
                    <a:pt x="18213" y="2782"/>
                    <a:pt x="23525" y="1644"/>
                    <a:pt x="23525" y="1011"/>
                  </a:cubicBezTo>
                  <a:cubicBezTo>
                    <a:pt x="23525" y="379"/>
                    <a:pt x="18213" y="0"/>
                    <a:pt x="11763" y="0"/>
                  </a:cubicBezTo>
                  <a:lnTo>
                    <a:pt x="0" y="0"/>
                  </a:lnTo>
                  <a:cubicBezTo>
                    <a:pt x="0" y="0"/>
                    <a:pt x="0" y="2529"/>
                    <a:pt x="0" y="25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88FAAF6-A9BF-5163-CE86-012C6DB1D6D2}"/>
                </a:ext>
              </a:extLst>
            </p:cNvPr>
            <p:cNvSpPr/>
            <p:nvPr/>
          </p:nvSpPr>
          <p:spPr>
            <a:xfrm>
              <a:off x="11470584" y="6627066"/>
              <a:ext cx="11763" cy="2435"/>
            </a:xfrm>
            <a:custGeom>
              <a:avLst/>
              <a:gdLst>
                <a:gd name="connsiteX0" fmla="*/ 0 w 11763"/>
                <a:gd name="connsiteY0" fmla="*/ 1282 h 2435"/>
                <a:gd name="connsiteX1" fmla="*/ 5818 w 11763"/>
                <a:gd name="connsiteY1" fmla="*/ 2419 h 2435"/>
                <a:gd name="connsiteX2" fmla="*/ 11763 w 11763"/>
                <a:gd name="connsiteY2" fmla="*/ 1155 h 2435"/>
                <a:gd name="connsiteX3" fmla="*/ 5818 w 11763"/>
                <a:gd name="connsiteY3" fmla="*/ 16 h 2435"/>
                <a:gd name="connsiteX4" fmla="*/ 0 w 11763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35">
                  <a:moveTo>
                    <a:pt x="0" y="1282"/>
                  </a:moveTo>
                  <a:cubicBezTo>
                    <a:pt x="0" y="1914"/>
                    <a:pt x="2656" y="2546"/>
                    <a:pt x="5818" y="2419"/>
                  </a:cubicBezTo>
                  <a:cubicBezTo>
                    <a:pt x="9107" y="2419"/>
                    <a:pt x="11763" y="1914"/>
                    <a:pt x="11763" y="1155"/>
                  </a:cubicBezTo>
                  <a:cubicBezTo>
                    <a:pt x="11763" y="522"/>
                    <a:pt x="9107" y="-110"/>
                    <a:pt x="5818" y="16"/>
                  </a:cubicBezTo>
                  <a:cubicBezTo>
                    <a:pt x="2530" y="16"/>
                    <a:pt x="0" y="522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09DA9BD7-B5F5-7554-6369-DC8464FF0604}"/>
                </a:ext>
              </a:extLst>
            </p:cNvPr>
            <p:cNvSpPr/>
            <p:nvPr/>
          </p:nvSpPr>
          <p:spPr>
            <a:xfrm>
              <a:off x="11466537" y="6599637"/>
              <a:ext cx="31492" cy="3288"/>
            </a:xfrm>
            <a:custGeom>
              <a:avLst/>
              <a:gdLst>
                <a:gd name="connsiteX0" fmla="*/ 7967 w 31492"/>
                <a:gd name="connsiteY0" fmla="*/ 1644 h 3288"/>
                <a:gd name="connsiteX1" fmla="*/ 0 w 31492"/>
                <a:gd name="connsiteY1" fmla="*/ 3289 h 3288"/>
                <a:gd name="connsiteX2" fmla="*/ 15810 w 31492"/>
                <a:gd name="connsiteY2" fmla="*/ 3162 h 3288"/>
                <a:gd name="connsiteX3" fmla="*/ 31493 w 31492"/>
                <a:gd name="connsiteY3" fmla="*/ 3162 h 3288"/>
                <a:gd name="connsiteX4" fmla="*/ 23651 w 31492"/>
                <a:gd name="connsiteY4" fmla="*/ 1518 h 3288"/>
                <a:gd name="connsiteX5" fmla="*/ 15810 w 31492"/>
                <a:gd name="connsiteY5" fmla="*/ 0 h 3288"/>
                <a:gd name="connsiteX6" fmla="*/ 7967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7" y="1644"/>
                  </a:moveTo>
                  <a:lnTo>
                    <a:pt x="0" y="3289"/>
                  </a:lnTo>
                  <a:lnTo>
                    <a:pt x="15810" y="3162"/>
                  </a:lnTo>
                  <a:lnTo>
                    <a:pt x="31493" y="3162"/>
                  </a:lnTo>
                  <a:lnTo>
                    <a:pt x="23651" y="1518"/>
                  </a:lnTo>
                  <a:lnTo>
                    <a:pt x="15810" y="0"/>
                  </a:lnTo>
                  <a:lnTo>
                    <a:pt x="796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3183620F-C871-9996-15FF-50E4A89A32A6}"/>
                </a:ext>
              </a:extLst>
            </p:cNvPr>
            <p:cNvSpPr/>
            <p:nvPr/>
          </p:nvSpPr>
          <p:spPr>
            <a:xfrm>
              <a:off x="11094820" y="6590530"/>
              <a:ext cx="11888" cy="2403"/>
            </a:xfrm>
            <a:custGeom>
              <a:avLst/>
              <a:gdLst>
                <a:gd name="connsiteX0" fmla="*/ 127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392 h 2403"/>
                <a:gd name="connsiteX3" fmla="*/ 5944 w 11888"/>
                <a:gd name="connsiteY3" fmla="*/ 0 h 2403"/>
                <a:gd name="connsiteX4" fmla="*/ 0 w 11888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889" y="2024"/>
                    <a:pt x="11889" y="1392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0DBD416F-BFC6-5E9C-FD4B-86ADA444B193}"/>
                </a:ext>
              </a:extLst>
            </p:cNvPr>
            <p:cNvSpPr/>
            <p:nvPr/>
          </p:nvSpPr>
          <p:spPr>
            <a:xfrm>
              <a:off x="11505872" y="6581044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139 h 2403"/>
                <a:gd name="connsiteX3" fmla="*/ 5817 w 11635"/>
                <a:gd name="connsiteY3" fmla="*/ 0 h 2403"/>
                <a:gd name="connsiteX4" fmla="*/ 0 w 11635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636" y="1771"/>
                    <a:pt x="11636" y="1139"/>
                  </a:cubicBezTo>
                  <a:cubicBezTo>
                    <a:pt x="11636" y="506"/>
                    <a:pt x="8979" y="0"/>
                    <a:pt x="5817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7B97AA18-C153-487F-6BA8-9C3FE657DF13}"/>
                </a:ext>
              </a:extLst>
            </p:cNvPr>
            <p:cNvSpPr/>
            <p:nvPr/>
          </p:nvSpPr>
          <p:spPr>
            <a:xfrm>
              <a:off x="11118598" y="6583701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944 w 11762"/>
                <a:gd name="connsiteY1" fmla="*/ 2530 h 2529"/>
                <a:gd name="connsiteX2" fmla="*/ 11762 w 11762"/>
                <a:gd name="connsiteY2" fmla="*/ 1391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106" y="2530"/>
                    <a:pt x="11762" y="2150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09936749-0D00-4BAD-EFEA-A09BCF1A27CE}"/>
                </a:ext>
              </a:extLst>
            </p:cNvPr>
            <p:cNvSpPr/>
            <p:nvPr/>
          </p:nvSpPr>
          <p:spPr>
            <a:xfrm>
              <a:off x="11517761" y="6631635"/>
              <a:ext cx="11762" cy="2529"/>
            </a:xfrm>
            <a:custGeom>
              <a:avLst/>
              <a:gdLst>
                <a:gd name="connsiteX0" fmla="*/ 0 w 11762"/>
                <a:gd name="connsiteY0" fmla="*/ 1392 h 2529"/>
                <a:gd name="connsiteX1" fmla="*/ 5944 w 11762"/>
                <a:gd name="connsiteY1" fmla="*/ 2530 h 2529"/>
                <a:gd name="connsiteX2" fmla="*/ 11762 w 11762"/>
                <a:gd name="connsiteY2" fmla="*/ 1265 h 2529"/>
                <a:gd name="connsiteX3" fmla="*/ 5944 w 11762"/>
                <a:gd name="connsiteY3" fmla="*/ 0 h 2529"/>
                <a:gd name="connsiteX4" fmla="*/ 0 w 11762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392"/>
                  </a:moveTo>
                  <a:cubicBezTo>
                    <a:pt x="0" y="2024"/>
                    <a:pt x="2782" y="2530"/>
                    <a:pt x="5944" y="2530"/>
                  </a:cubicBezTo>
                  <a:cubicBezTo>
                    <a:pt x="9106" y="2530"/>
                    <a:pt x="11762" y="2024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2AEB6802-4525-2F00-0B13-6B0A182757D1}"/>
                </a:ext>
              </a:extLst>
            </p:cNvPr>
            <p:cNvSpPr/>
            <p:nvPr/>
          </p:nvSpPr>
          <p:spPr>
            <a:xfrm>
              <a:off x="11529396" y="6580792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818 w 11762"/>
                <a:gd name="connsiteY1" fmla="*/ 2403 h 2419"/>
                <a:gd name="connsiteX2" fmla="*/ 11762 w 11762"/>
                <a:gd name="connsiteY2" fmla="*/ 1138 h 2419"/>
                <a:gd name="connsiteX3" fmla="*/ 5818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29"/>
                    <a:pt x="5818" y="2403"/>
                  </a:cubicBezTo>
                  <a:cubicBezTo>
                    <a:pt x="9107" y="2403"/>
                    <a:pt x="11762" y="1770"/>
                    <a:pt x="11762" y="1138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DF08294E-E286-0E2B-DE49-D62849ECFF77}"/>
                </a:ext>
              </a:extLst>
            </p:cNvPr>
            <p:cNvSpPr/>
            <p:nvPr/>
          </p:nvSpPr>
          <p:spPr>
            <a:xfrm>
              <a:off x="11399251" y="6503261"/>
              <a:ext cx="52487" cy="4553"/>
            </a:xfrm>
            <a:custGeom>
              <a:avLst/>
              <a:gdLst>
                <a:gd name="connsiteX0" fmla="*/ 0 w 52487"/>
                <a:gd name="connsiteY0" fmla="*/ 2656 h 4553"/>
                <a:gd name="connsiteX1" fmla="*/ 8727 w 52487"/>
                <a:gd name="connsiteY1" fmla="*/ 4553 h 4553"/>
                <a:gd name="connsiteX2" fmla="*/ 35034 w 52487"/>
                <a:gd name="connsiteY2" fmla="*/ 2277 h 4553"/>
                <a:gd name="connsiteX3" fmla="*/ 52488 w 52487"/>
                <a:gd name="connsiteY3" fmla="*/ 0 h 4553"/>
                <a:gd name="connsiteX4" fmla="*/ 26307 w 52487"/>
                <a:gd name="connsiteY4" fmla="*/ 379 h 4553"/>
                <a:gd name="connsiteX5" fmla="*/ 127 w 52487"/>
                <a:gd name="connsiteY5" fmla="*/ 759 h 4553"/>
                <a:gd name="connsiteX6" fmla="*/ 127 w 52487"/>
                <a:gd name="connsiteY6" fmla="*/ 265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87" h="4553">
                  <a:moveTo>
                    <a:pt x="0" y="2656"/>
                  </a:moveTo>
                  <a:cubicBezTo>
                    <a:pt x="0" y="3668"/>
                    <a:pt x="3921" y="4553"/>
                    <a:pt x="8727" y="4553"/>
                  </a:cubicBezTo>
                  <a:cubicBezTo>
                    <a:pt x="13659" y="4553"/>
                    <a:pt x="25422" y="3541"/>
                    <a:pt x="35034" y="2277"/>
                  </a:cubicBezTo>
                  <a:lnTo>
                    <a:pt x="52488" y="0"/>
                  </a:lnTo>
                  <a:lnTo>
                    <a:pt x="26307" y="379"/>
                  </a:lnTo>
                  <a:lnTo>
                    <a:pt x="127" y="759"/>
                  </a:lnTo>
                  <a:lnTo>
                    <a:pt x="127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E18A047-03D0-C12C-E2BC-3C3910D8ACF3}"/>
                </a:ext>
              </a:extLst>
            </p:cNvPr>
            <p:cNvSpPr/>
            <p:nvPr/>
          </p:nvSpPr>
          <p:spPr>
            <a:xfrm>
              <a:off x="11541412" y="662923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2403 h 2403"/>
                <a:gd name="connsiteX2" fmla="*/ 11762 w 11762"/>
                <a:gd name="connsiteY2" fmla="*/ 1139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42F810BC-AB8E-979A-58D6-F33CAC1F69C6}"/>
                </a:ext>
              </a:extLst>
            </p:cNvPr>
            <p:cNvSpPr/>
            <p:nvPr/>
          </p:nvSpPr>
          <p:spPr>
            <a:xfrm>
              <a:off x="11406966" y="6526659"/>
              <a:ext cx="45025" cy="2908"/>
            </a:xfrm>
            <a:custGeom>
              <a:avLst/>
              <a:gdLst>
                <a:gd name="connsiteX0" fmla="*/ 7083 w 45025"/>
                <a:gd name="connsiteY0" fmla="*/ 1518 h 2908"/>
                <a:gd name="connsiteX1" fmla="*/ 0 w 45025"/>
                <a:gd name="connsiteY1" fmla="*/ 2909 h 2908"/>
                <a:gd name="connsiteX2" fmla="*/ 22513 w 45025"/>
                <a:gd name="connsiteY2" fmla="*/ 2783 h 2908"/>
                <a:gd name="connsiteX3" fmla="*/ 45026 w 45025"/>
                <a:gd name="connsiteY3" fmla="*/ 2530 h 2908"/>
                <a:gd name="connsiteX4" fmla="*/ 29595 w 45025"/>
                <a:gd name="connsiteY4" fmla="*/ 1265 h 2908"/>
                <a:gd name="connsiteX5" fmla="*/ 14165 w 45025"/>
                <a:gd name="connsiteY5" fmla="*/ 0 h 2908"/>
                <a:gd name="connsiteX6" fmla="*/ 7083 w 45025"/>
                <a:gd name="connsiteY6" fmla="*/ 1518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2908">
                  <a:moveTo>
                    <a:pt x="7083" y="1518"/>
                  </a:moveTo>
                  <a:lnTo>
                    <a:pt x="0" y="2909"/>
                  </a:lnTo>
                  <a:lnTo>
                    <a:pt x="22513" y="2783"/>
                  </a:lnTo>
                  <a:lnTo>
                    <a:pt x="45026" y="2530"/>
                  </a:lnTo>
                  <a:lnTo>
                    <a:pt x="29595" y="1265"/>
                  </a:lnTo>
                  <a:lnTo>
                    <a:pt x="14165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AAE5324B-827E-7199-49F4-FE7523CACCA6}"/>
                </a:ext>
              </a:extLst>
            </p:cNvPr>
            <p:cNvSpPr/>
            <p:nvPr/>
          </p:nvSpPr>
          <p:spPr>
            <a:xfrm>
              <a:off x="11551530" y="6573076"/>
              <a:ext cx="37943" cy="5186"/>
            </a:xfrm>
            <a:custGeom>
              <a:avLst/>
              <a:gdLst>
                <a:gd name="connsiteX0" fmla="*/ 7209 w 37943"/>
                <a:gd name="connsiteY0" fmla="*/ 2783 h 5186"/>
                <a:gd name="connsiteX1" fmla="*/ 0 w 37943"/>
                <a:gd name="connsiteY1" fmla="*/ 5186 h 5186"/>
                <a:gd name="connsiteX2" fmla="*/ 11762 w 37943"/>
                <a:gd name="connsiteY2" fmla="*/ 5186 h 5186"/>
                <a:gd name="connsiteX3" fmla="*/ 30734 w 37943"/>
                <a:gd name="connsiteY3" fmla="*/ 2530 h 5186"/>
                <a:gd name="connsiteX4" fmla="*/ 37943 w 37943"/>
                <a:gd name="connsiteY4" fmla="*/ 0 h 5186"/>
                <a:gd name="connsiteX5" fmla="*/ 26308 w 37943"/>
                <a:gd name="connsiteY5" fmla="*/ 0 h 5186"/>
                <a:gd name="connsiteX6" fmla="*/ 7209 w 37943"/>
                <a:gd name="connsiteY6" fmla="*/ 2656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943" h="5186">
                  <a:moveTo>
                    <a:pt x="7209" y="2783"/>
                  </a:moveTo>
                  <a:lnTo>
                    <a:pt x="0" y="5186"/>
                  </a:lnTo>
                  <a:lnTo>
                    <a:pt x="11762" y="5186"/>
                  </a:lnTo>
                  <a:cubicBezTo>
                    <a:pt x="18213" y="5186"/>
                    <a:pt x="26813" y="3921"/>
                    <a:pt x="30734" y="2530"/>
                  </a:cubicBezTo>
                  <a:lnTo>
                    <a:pt x="37943" y="0"/>
                  </a:lnTo>
                  <a:lnTo>
                    <a:pt x="26308" y="0"/>
                  </a:lnTo>
                  <a:cubicBezTo>
                    <a:pt x="19857" y="0"/>
                    <a:pt x="11257" y="1265"/>
                    <a:pt x="7209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82625020-9F78-51C0-D9D8-AB4DACE9BB1A}"/>
                </a:ext>
              </a:extLst>
            </p:cNvPr>
            <p:cNvSpPr/>
            <p:nvPr/>
          </p:nvSpPr>
          <p:spPr>
            <a:xfrm>
              <a:off x="11422649" y="6512747"/>
              <a:ext cx="35161" cy="6956"/>
            </a:xfrm>
            <a:custGeom>
              <a:avLst/>
              <a:gdLst>
                <a:gd name="connsiteX0" fmla="*/ 0 w 35161"/>
                <a:gd name="connsiteY0" fmla="*/ 3541 h 6956"/>
                <a:gd name="connsiteX1" fmla="*/ 0 w 35161"/>
                <a:gd name="connsiteY1" fmla="*/ 6956 h 6956"/>
                <a:gd name="connsiteX2" fmla="*/ 17581 w 35161"/>
                <a:gd name="connsiteY2" fmla="*/ 5565 h 6956"/>
                <a:gd name="connsiteX3" fmla="*/ 35161 w 35161"/>
                <a:gd name="connsiteY3" fmla="*/ 3541 h 6956"/>
                <a:gd name="connsiteX4" fmla="*/ 17581 w 35161"/>
                <a:gd name="connsiteY4" fmla="*/ 1391 h 6956"/>
                <a:gd name="connsiteX5" fmla="*/ 0 w 35161"/>
                <a:gd name="connsiteY5" fmla="*/ 0 h 6956"/>
                <a:gd name="connsiteX6" fmla="*/ 0 w 35161"/>
                <a:gd name="connsiteY6" fmla="*/ 3541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61" h="6956">
                  <a:moveTo>
                    <a:pt x="0" y="3541"/>
                  </a:moveTo>
                  <a:lnTo>
                    <a:pt x="0" y="6956"/>
                  </a:lnTo>
                  <a:cubicBezTo>
                    <a:pt x="0" y="6956"/>
                    <a:pt x="17581" y="5565"/>
                    <a:pt x="17581" y="5565"/>
                  </a:cubicBezTo>
                  <a:cubicBezTo>
                    <a:pt x="27320" y="4806"/>
                    <a:pt x="35161" y="3921"/>
                    <a:pt x="35161" y="3541"/>
                  </a:cubicBezTo>
                  <a:cubicBezTo>
                    <a:pt x="35161" y="3162"/>
                    <a:pt x="27193" y="2150"/>
                    <a:pt x="17581" y="1391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0FECC24-6919-199D-8272-0B494BEDE65E}"/>
                </a:ext>
              </a:extLst>
            </p:cNvPr>
            <p:cNvSpPr/>
            <p:nvPr/>
          </p:nvSpPr>
          <p:spPr>
            <a:xfrm>
              <a:off x="11150976" y="6508194"/>
              <a:ext cx="93846" cy="10370"/>
            </a:xfrm>
            <a:custGeom>
              <a:avLst/>
              <a:gdLst>
                <a:gd name="connsiteX0" fmla="*/ 127 w 93846"/>
                <a:gd name="connsiteY0" fmla="*/ 5438 h 10370"/>
                <a:gd name="connsiteX1" fmla="*/ 127 w 93846"/>
                <a:gd name="connsiteY1" fmla="*/ 6830 h 10370"/>
                <a:gd name="connsiteX2" fmla="*/ 28710 w 93846"/>
                <a:gd name="connsiteY2" fmla="*/ 5944 h 10370"/>
                <a:gd name="connsiteX3" fmla="*/ 57420 w 93846"/>
                <a:gd name="connsiteY3" fmla="*/ 5059 h 10370"/>
                <a:gd name="connsiteX4" fmla="*/ 64630 w 93846"/>
                <a:gd name="connsiteY4" fmla="*/ 7588 h 10370"/>
                <a:gd name="connsiteX5" fmla="*/ 82843 w 93846"/>
                <a:gd name="connsiteY5" fmla="*/ 10370 h 10370"/>
                <a:gd name="connsiteX6" fmla="*/ 93846 w 93846"/>
                <a:gd name="connsiteY6" fmla="*/ 10370 h 10370"/>
                <a:gd name="connsiteX7" fmla="*/ 70195 w 93846"/>
                <a:gd name="connsiteY7" fmla="*/ 5312 h 10370"/>
                <a:gd name="connsiteX8" fmla="*/ 46544 w 93846"/>
                <a:gd name="connsiteY8" fmla="*/ 0 h 10370"/>
                <a:gd name="connsiteX9" fmla="*/ 23271 w 93846"/>
                <a:gd name="connsiteY9" fmla="*/ 2150 h 10370"/>
                <a:gd name="connsiteX10" fmla="*/ 0 w 93846"/>
                <a:gd name="connsiteY10" fmla="*/ 5564 h 1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846" h="10370">
                  <a:moveTo>
                    <a:pt x="127" y="5438"/>
                  </a:moveTo>
                  <a:lnTo>
                    <a:pt x="127" y="6830"/>
                  </a:lnTo>
                  <a:cubicBezTo>
                    <a:pt x="127" y="6830"/>
                    <a:pt x="28710" y="5944"/>
                    <a:pt x="28710" y="5944"/>
                  </a:cubicBezTo>
                  <a:lnTo>
                    <a:pt x="57420" y="5059"/>
                  </a:lnTo>
                  <a:lnTo>
                    <a:pt x="64630" y="7588"/>
                  </a:lnTo>
                  <a:cubicBezTo>
                    <a:pt x="68551" y="8979"/>
                    <a:pt x="76772" y="10245"/>
                    <a:pt x="82843" y="10370"/>
                  </a:cubicBezTo>
                  <a:lnTo>
                    <a:pt x="93846" y="10370"/>
                  </a:lnTo>
                  <a:cubicBezTo>
                    <a:pt x="93846" y="10370"/>
                    <a:pt x="70195" y="5312"/>
                    <a:pt x="70195" y="5312"/>
                  </a:cubicBezTo>
                  <a:lnTo>
                    <a:pt x="46544" y="0"/>
                  </a:lnTo>
                  <a:lnTo>
                    <a:pt x="23271" y="2150"/>
                  </a:lnTo>
                  <a:cubicBezTo>
                    <a:pt x="10497" y="3288"/>
                    <a:pt x="127" y="4805"/>
                    <a:pt x="0" y="55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76790DC-48AB-0E34-363F-A38710FCE134}"/>
                </a:ext>
              </a:extLst>
            </p:cNvPr>
            <p:cNvSpPr/>
            <p:nvPr/>
          </p:nvSpPr>
          <p:spPr>
            <a:xfrm>
              <a:off x="11446174" y="6498708"/>
              <a:ext cx="95111" cy="11129"/>
            </a:xfrm>
            <a:custGeom>
              <a:avLst/>
              <a:gdLst>
                <a:gd name="connsiteX0" fmla="*/ 127 w 95111"/>
                <a:gd name="connsiteY0" fmla="*/ 126 h 11129"/>
                <a:gd name="connsiteX1" fmla="*/ 8980 w 95111"/>
                <a:gd name="connsiteY1" fmla="*/ 3035 h 11129"/>
                <a:gd name="connsiteX2" fmla="*/ 49453 w 95111"/>
                <a:gd name="connsiteY2" fmla="*/ 8347 h 11129"/>
                <a:gd name="connsiteX3" fmla="*/ 81199 w 95111"/>
                <a:gd name="connsiteY3" fmla="*/ 11129 h 11129"/>
                <a:gd name="connsiteX4" fmla="*/ 88155 w 95111"/>
                <a:gd name="connsiteY4" fmla="*/ 8726 h 11129"/>
                <a:gd name="connsiteX5" fmla="*/ 95111 w 95111"/>
                <a:gd name="connsiteY5" fmla="*/ 6324 h 11129"/>
                <a:gd name="connsiteX6" fmla="*/ 79807 w 95111"/>
                <a:gd name="connsiteY6" fmla="*/ 6324 h 11129"/>
                <a:gd name="connsiteX7" fmla="*/ 32126 w 95111"/>
                <a:gd name="connsiteY7" fmla="*/ 3035 h 11129"/>
                <a:gd name="connsiteX8" fmla="*/ 9359 w 95111"/>
                <a:gd name="connsiteY8" fmla="*/ 759 h 11129"/>
                <a:gd name="connsiteX9" fmla="*/ 0 w 95111"/>
                <a:gd name="connsiteY9" fmla="*/ 0 h 1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111" h="11129">
                  <a:moveTo>
                    <a:pt x="127" y="126"/>
                  </a:moveTo>
                  <a:cubicBezTo>
                    <a:pt x="127" y="126"/>
                    <a:pt x="4174" y="1643"/>
                    <a:pt x="8980" y="3035"/>
                  </a:cubicBezTo>
                  <a:cubicBezTo>
                    <a:pt x="13660" y="4426"/>
                    <a:pt x="31873" y="6830"/>
                    <a:pt x="49453" y="8347"/>
                  </a:cubicBezTo>
                  <a:lnTo>
                    <a:pt x="81199" y="11129"/>
                  </a:lnTo>
                  <a:lnTo>
                    <a:pt x="88155" y="8726"/>
                  </a:lnTo>
                  <a:lnTo>
                    <a:pt x="95111" y="6324"/>
                  </a:lnTo>
                  <a:lnTo>
                    <a:pt x="79807" y="6324"/>
                  </a:lnTo>
                  <a:cubicBezTo>
                    <a:pt x="71333" y="6324"/>
                    <a:pt x="49959" y="4932"/>
                    <a:pt x="32126" y="3035"/>
                  </a:cubicBezTo>
                  <a:cubicBezTo>
                    <a:pt x="23146" y="2150"/>
                    <a:pt x="15177" y="1391"/>
                    <a:pt x="9359" y="759"/>
                  </a:cubicBezTo>
                  <a:cubicBezTo>
                    <a:pt x="3542" y="25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0F2BCA27-9A70-F8F9-647A-A63C8DBC54D1}"/>
                </a:ext>
              </a:extLst>
            </p:cNvPr>
            <p:cNvSpPr/>
            <p:nvPr/>
          </p:nvSpPr>
          <p:spPr>
            <a:xfrm>
              <a:off x="11446047" y="6490866"/>
              <a:ext cx="27066" cy="5565"/>
            </a:xfrm>
            <a:custGeom>
              <a:avLst/>
              <a:gdLst>
                <a:gd name="connsiteX0" fmla="*/ 0 w 27066"/>
                <a:gd name="connsiteY0" fmla="*/ 1139 h 5565"/>
                <a:gd name="connsiteX1" fmla="*/ 13533 w 27066"/>
                <a:gd name="connsiteY1" fmla="*/ 3921 h 5565"/>
                <a:gd name="connsiteX2" fmla="*/ 27066 w 27066"/>
                <a:gd name="connsiteY2" fmla="*/ 5565 h 5565"/>
                <a:gd name="connsiteX3" fmla="*/ 18719 w 27066"/>
                <a:gd name="connsiteY3" fmla="*/ 2783 h 5565"/>
                <a:gd name="connsiteX4" fmla="*/ 5186 w 27066"/>
                <a:gd name="connsiteY4" fmla="*/ 0 h 5565"/>
                <a:gd name="connsiteX5" fmla="*/ 0 w 27066"/>
                <a:gd name="connsiteY5" fmla="*/ 1012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565">
                  <a:moveTo>
                    <a:pt x="0" y="1139"/>
                  </a:moveTo>
                  <a:cubicBezTo>
                    <a:pt x="0" y="1139"/>
                    <a:pt x="6071" y="3036"/>
                    <a:pt x="13533" y="3921"/>
                  </a:cubicBezTo>
                  <a:lnTo>
                    <a:pt x="27066" y="5565"/>
                  </a:lnTo>
                  <a:lnTo>
                    <a:pt x="18719" y="2783"/>
                  </a:lnTo>
                  <a:cubicBezTo>
                    <a:pt x="14166" y="1265"/>
                    <a:pt x="7968" y="0"/>
                    <a:pt x="5186" y="0"/>
                  </a:cubicBezTo>
                  <a:cubicBezTo>
                    <a:pt x="2403" y="0"/>
                    <a:pt x="0" y="506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86DA5B3B-D98E-90BA-7AEC-39090DC99A64}"/>
                </a:ext>
              </a:extLst>
            </p:cNvPr>
            <p:cNvSpPr/>
            <p:nvPr/>
          </p:nvSpPr>
          <p:spPr>
            <a:xfrm>
              <a:off x="11162359" y="6536651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945 w 11762"/>
                <a:gd name="connsiteY3" fmla="*/ 0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9107" y="2402"/>
                    <a:pt x="11762" y="2023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783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9DBE3164-F1BE-E632-FC34-B71791D5057F}"/>
                </a:ext>
              </a:extLst>
            </p:cNvPr>
            <p:cNvSpPr/>
            <p:nvPr/>
          </p:nvSpPr>
          <p:spPr>
            <a:xfrm>
              <a:off x="11588461" y="661443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DA1CB896-BF5F-CB6D-006F-683112266839}"/>
                </a:ext>
              </a:extLst>
            </p:cNvPr>
            <p:cNvSpPr/>
            <p:nvPr/>
          </p:nvSpPr>
          <p:spPr>
            <a:xfrm>
              <a:off x="11457810" y="6524872"/>
              <a:ext cx="11762" cy="2419"/>
            </a:xfrm>
            <a:custGeom>
              <a:avLst/>
              <a:gdLst>
                <a:gd name="connsiteX0" fmla="*/ 0 w 11762"/>
                <a:gd name="connsiteY0" fmla="*/ 1155 h 2419"/>
                <a:gd name="connsiteX1" fmla="*/ 5817 w 11762"/>
                <a:gd name="connsiteY1" fmla="*/ 2419 h 2419"/>
                <a:gd name="connsiteX2" fmla="*/ 11762 w 11762"/>
                <a:gd name="connsiteY2" fmla="*/ 1155 h 2419"/>
                <a:gd name="connsiteX3" fmla="*/ 5817 w 11762"/>
                <a:gd name="connsiteY3" fmla="*/ 16 h 2419"/>
                <a:gd name="connsiteX4" fmla="*/ 0 w 11762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155"/>
                  </a:moveTo>
                  <a:cubicBezTo>
                    <a:pt x="0" y="1787"/>
                    <a:pt x="2656" y="2419"/>
                    <a:pt x="5817" y="2419"/>
                  </a:cubicBezTo>
                  <a:cubicBezTo>
                    <a:pt x="9106" y="2419"/>
                    <a:pt x="11762" y="1914"/>
                    <a:pt x="11762" y="1155"/>
                  </a:cubicBezTo>
                  <a:cubicBezTo>
                    <a:pt x="11762" y="523"/>
                    <a:pt x="9106" y="-110"/>
                    <a:pt x="5817" y="16"/>
                  </a:cubicBezTo>
                  <a:cubicBezTo>
                    <a:pt x="2656" y="16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A18526C-088C-BD81-FA42-83A3F60FAF34}"/>
                </a:ext>
              </a:extLst>
            </p:cNvPr>
            <p:cNvSpPr/>
            <p:nvPr/>
          </p:nvSpPr>
          <p:spPr>
            <a:xfrm>
              <a:off x="11184113" y="6539054"/>
              <a:ext cx="77909" cy="8221"/>
            </a:xfrm>
            <a:custGeom>
              <a:avLst/>
              <a:gdLst>
                <a:gd name="connsiteX0" fmla="*/ 12268 w 77909"/>
                <a:gd name="connsiteY0" fmla="*/ 2277 h 8221"/>
                <a:gd name="connsiteX1" fmla="*/ 0 w 77909"/>
                <a:gd name="connsiteY1" fmla="*/ 4554 h 8221"/>
                <a:gd name="connsiteX2" fmla="*/ 18972 w 77909"/>
                <a:gd name="connsiteY2" fmla="*/ 6450 h 8221"/>
                <a:gd name="connsiteX3" fmla="*/ 38070 w 77909"/>
                <a:gd name="connsiteY3" fmla="*/ 8221 h 8221"/>
                <a:gd name="connsiteX4" fmla="*/ 30102 w 77909"/>
                <a:gd name="connsiteY4" fmla="*/ 5439 h 8221"/>
                <a:gd name="connsiteX5" fmla="*/ 22260 w 77909"/>
                <a:gd name="connsiteY5" fmla="*/ 2656 h 8221"/>
                <a:gd name="connsiteX6" fmla="*/ 50085 w 77909"/>
                <a:gd name="connsiteY6" fmla="*/ 4680 h 8221"/>
                <a:gd name="connsiteX7" fmla="*/ 77910 w 77909"/>
                <a:gd name="connsiteY7" fmla="*/ 6577 h 8221"/>
                <a:gd name="connsiteX8" fmla="*/ 51097 w 77909"/>
                <a:gd name="connsiteY8" fmla="*/ 3289 h 8221"/>
                <a:gd name="connsiteX9" fmla="*/ 24410 w 77909"/>
                <a:gd name="connsiteY9" fmla="*/ 0 h 8221"/>
                <a:gd name="connsiteX10" fmla="*/ 12268 w 77909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909" h="8221">
                  <a:moveTo>
                    <a:pt x="12268" y="2277"/>
                  </a:moveTo>
                  <a:lnTo>
                    <a:pt x="0" y="4554"/>
                  </a:lnTo>
                  <a:lnTo>
                    <a:pt x="18972" y="6450"/>
                  </a:lnTo>
                  <a:lnTo>
                    <a:pt x="38070" y="8221"/>
                  </a:lnTo>
                  <a:lnTo>
                    <a:pt x="30102" y="5439"/>
                  </a:lnTo>
                  <a:lnTo>
                    <a:pt x="22260" y="2656"/>
                  </a:lnTo>
                  <a:lnTo>
                    <a:pt x="50085" y="4680"/>
                  </a:lnTo>
                  <a:lnTo>
                    <a:pt x="77910" y="6577"/>
                  </a:lnTo>
                  <a:lnTo>
                    <a:pt x="51097" y="3289"/>
                  </a:lnTo>
                  <a:lnTo>
                    <a:pt x="24410" y="0"/>
                  </a:lnTo>
                  <a:lnTo>
                    <a:pt x="1226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99A6FF5E-426C-C05F-25B8-EB2605E61437}"/>
                </a:ext>
              </a:extLst>
            </p:cNvPr>
            <p:cNvSpPr/>
            <p:nvPr/>
          </p:nvSpPr>
          <p:spPr>
            <a:xfrm>
              <a:off x="11611860" y="6592428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411C8EB-EE73-BD82-0765-299C88E8805C}"/>
                </a:ext>
              </a:extLst>
            </p:cNvPr>
            <p:cNvSpPr/>
            <p:nvPr/>
          </p:nvSpPr>
          <p:spPr>
            <a:xfrm>
              <a:off x="11481335" y="6524763"/>
              <a:ext cx="24915" cy="4805"/>
            </a:xfrm>
            <a:custGeom>
              <a:avLst/>
              <a:gdLst>
                <a:gd name="connsiteX0" fmla="*/ 0 w 24915"/>
                <a:gd name="connsiteY0" fmla="*/ 2403 h 4805"/>
                <a:gd name="connsiteX1" fmla="*/ 0 w 24915"/>
                <a:gd name="connsiteY1" fmla="*/ 4805 h 4805"/>
                <a:gd name="connsiteX2" fmla="*/ 12395 w 24915"/>
                <a:gd name="connsiteY2" fmla="*/ 4805 h 4805"/>
                <a:gd name="connsiteX3" fmla="*/ 24916 w 24915"/>
                <a:gd name="connsiteY3" fmla="*/ 4805 h 4805"/>
                <a:gd name="connsiteX4" fmla="*/ 17706 w 24915"/>
                <a:gd name="connsiteY4" fmla="*/ 2403 h 4805"/>
                <a:gd name="connsiteX5" fmla="*/ 5312 w 24915"/>
                <a:gd name="connsiteY5" fmla="*/ 0 h 4805"/>
                <a:gd name="connsiteX6" fmla="*/ 127 w 24915"/>
                <a:gd name="connsiteY6" fmla="*/ 2403 h 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4805">
                  <a:moveTo>
                    <a:pt x="0" y="2403"/>
                  </a:moveTo>
                  <a:lnTo>
                    <a:pt x="0" y="4805"/>
                  </a:lnTo>
                  <a:cubicBezTo>
                    <a:pt x="0" y="4805"/>
                    <a:pt x="12395" y="4805"/>
                    <a:pt x="12395" y="4805"/>
                  </a:cubicBezTo>
                  <a:lnTo>
                    <a:pt x="24916" y="4805"/>
                  </a:lnTo>
                  <a:cubicBezTo>
                    <a:pt x="24916" y="4805"/>
                    <a:pt x="17706" y="2403"/>
                    <a:pt x="17706" y="2403"/>
                  </a:cubicBezTo>
                  <a:cubicBezTo>
                    <a:pt x="13660" y="1138"/>
                    <a:pt x="8095" y="0"/>
                    <a:pt x="5312" y="0"/>
                  </a:cubicBezTo>
                  <a:cubicBezTo>
                    <a:pt x="2403" y="0"/>
                    <a:pt x="127" y="1138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68F26F41-F35A-7EDB-A30A-ABC2E585AEE5}"/>
                </a:ext>
              </a:extLst>
            </p:cNvPr>
            <p:cNvSpPr/>
            <p:nvPr/>
          </p:nvSpPr>
          <p:spPr>
            <a:xfrm>
              <a:off x="11197899" y="6517932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5 h 2403"/>
                <a:gd name="connsiteX3" fmla="*/ 5945 w 11763"/>
                <a:gd name="connsiteY3" fmla="*/ 0 h 2403"/>
                <a:gd name="connsiteX4" fmla="*/ 127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3" y="2024"/>
                    <a:pt x="11763" y="1265"/>
                  </a:cubicBezTo>
                  <a:cubicBezTo>
                    <a:pt x="11763" y="632"/>
                    <a:pt x="9107" y="0"/>
                    <a:pt x="5945" y="0"/>
                  </a:cubicBezTo>
                  <a:cubicBezTo>
                    <a:pt x="265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004E01BD-82A3-42A4-818C-A1394D366438}"/>
                </a:ext>
              </a:extLst>
            </p:cNvPr>
            <p:cNvSpPr/>
            <p:nvPr/>
          </p:nvSpPr>
          <p:spPr>
            <a:xfrm>
              <a:off x="11209788" y="6503640"/>
              <a:ext cx="11762" cy="2403"/>
            </a:xfrm>
            <a:custGeom>
              <a:avLst/>
              <a:gdLst>
                <a:gd name="connsiteX0" fmla="*/ 127 w 11762"/>
                <a:gd name="connsiteY0" fmla="*/ 1139 h 2403"/>
                <a:gd name="connsiteX1" fmla="*/ 5945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139"/>
                  </a:moveTo>
                  <a:cubicBezTo>
                    <a:pt x="127" y="1771"/>
                    <a:pt x="2783" y="2403"/>
                    <a:pt x="5945" y="2403"/>
                  </a:cubicBezTo>
                  <a:cubicBezTo>
                    <a:pt x="9233" y="2403"/>
                    <a:pt x="11762" y="2024"/>
                    <a:pt x="11762" y="1265"/>
                  </a:cubicBezTo>
                  <a:cubicBezTo>
                    <a:pt x="11762" y="632"/>
                    <a:pt x="9233" y="0"/>
                    <a:pt x="5945" y="0"/>
                  </a:cubicBezTo>
                  <a:cubicBezTo>
                    <a:pt x="2783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BA5AA9E2-4729-1BC8-046A-C4CC975364A3}"/>
                </a:ext>
              </a:extLst>
            </p:cNvPr>
            <p:cNvSpPr/>
            <p:nvPr/>
          </p:nvSpPr>
          <p:spPr>
            <a:xfrm>
              <a:off x="11635258" y="6575227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8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0"/>
                    <a:pt x="11889" y="1138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64704AB3-73AF-D000-A1FF-9A99DC31BC8A}"/>
                </a:ext>
              </a:extLst>
            </p:cNvPr>
            <p:cNvSpPr/>
            <p:nvPr/>
          </p:nvSpPr>
          <p:spPr>
            <a:xfrm>
              <a:off x="11233060" y="6528177"/>
              <a:ext cx="40893" cy="10112"/>
            </a:xfrm>
            <a:custGeom>
              <a:avLst/>
              <a:gdLst>
                <a:gd name="connsiteX0" fmla="*/ 6956 w 40893"/>
                <a:gd name="connsiteY0" fmla="*/ 2151 h 10112"/>
                <a:gd name="connsiteX1" fmla="*/ 0 w 40893"/>
                <a:gd name="connsiteY1" fmla="*/ 4301 h 10112"/>
                <a:gd name="connsiteX2" fmla="*/ 17833 w 40893"/>
                <a:gd name="connsiteY2" fmla="*/ 7589 h 10112"/>
                <a:gd name="connsiteX3" fmla="*/ 40220 w 40893"/>
                <a:gd name="connsiteY3" fmla="*/ 9992 h 10112"/>
                <a:gd name="connsiteX4" fmla="*/ 29343 w 40893"/>
                <a:gd name="connsiteY4" fmla="*/ 4553 h 10112"/>
                <a:gd name="connsiteX5" fmla="*/ 13912 w 40893"/>
                <a:gd name="connsiteY5" fmla="*/ 0 h 10112"/>
                <a:gd name="connsiteX6" fmla="*/ 6956 w 40893"/>
                <a:gd name="connsiteY6" fmla="*/ 2151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93" h="10112">
                  <a:moveTo>
                    <a:pt x="6956" y="2151"/>
                  </a:moveTo>
                  <a:lnTo>
                    <a:pt x="0" y="4301"/>
                  </a:lnTo>
                  <a:lnTo>
                    <a:pt x="17833" y="7589"/>
                  </a:lnTo>
                  <a:cubicBezTo>
                    <a:pt x="27445" y="9359"/>
                    <a:pt x="37563" y="10498"/>
                    <a:pt x="40220" y="9992"/>
                  </a:cubicBezTo>
                  <a:cubicBezTo>
                    <a:pt x="42749" y="9486"/>
                    <a:pt x="37943" y="7083"/>
                    <a:pt x="29343" y="4553"/>
                  </a:cubicBezTo>
                  <a:lnTo>
                    <a:pt x="13912" y="0"/>
                  </a:lnTo>
                  <a:lnTo>
                    <a:pt x="6956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B8AA8837-6DC5-5F35-8EFA-6D1A36604D32}"/>
                </a:ext>
              </a:extLst>
            </p:cNvPr>
            <p:cNvSpPr/>
            <p:nvPr/>
          </p:nvSpPr>
          <p:spPr>
            <a:xfrm>
              <a:off x="11233313" y="6508953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7 w 11635"/>
                <a:gd name="connsiteY1" fmla="*/ 2403 h 2403"/>
                <a:gd name="connsiteX2" fmla="*/ 11636 w 11635"/>
                <a:gd name="connsiteY2" fmla="*/ 1264 h 2403"/>
                <a:gd name="connsiteX3" fmla="*/ 5817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0"/>
                    <a:pt x="2529" y="2403"/>
                    <a:pt x="5817" y="2403"/>
                  </a:cubicBezTo>
                  <a:cubicBezTo>
                    <a:pt x="9106" y="2403"/>
                    <a:pt x="11636" y="1897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9C5F4B12-A00B-D6E4-E0A6-66005E51C7D9}"/>
                </a:ext>
              </a:extLst>
            </p:cNvPr>
            <p:cNvSpPr/>
            <p:nvPr/>
          </p:nvSpPr>
          <p:spPr>
            <a:xfrm>
              <a:off x="11244696" y="6521221"/>
              <a:ext cx="23524" cy="4932"/>
            </a:xfrm>
            <a:custGeom>
              <a:avLst/>
              <a:gdLst>
                <a:gd name="connsiteX0" fmla="*/ 0 w 23524"/>
                <a:gd name="connsiteY0" fmla="*/ 2403 h 4932"/>
                <a:gd name="connsiteX1" fmla="*/ 0 w 23524"/>
                <a:gd name="connsiteY1" fmla="*/ 4933 h 4932"/>
                <a:gd name="connsiteX2" fmla="*/ 11762 w 23524"/>
                <a:gd name="connsiteY2" fmla="*/ 3668 h 4932"/>
                <a:gd name="connsiteX3" fmla="*/ 23525 w 23524"/>
                <a:gd name="connsiteY3" fmla="*/ 1264 h 4932"/>
                <a:gd name="connsiteX4" fmla="*/ 11889 w 23524"/>
                <a:gd name="connsiteY4" fmla="*/ 0 h 4932"/>
                <a:gd name="connsiteX5" fmla="*/ 127 w 23524"/>
                <a:gd name="connsiteY5" fmla="*/ 0 h 4932"/>
                <a:gd name="connsiteX6" fmla="*/ 127 w 23524"/>
                <a:gd name="connsiteY6" fmla="*/ 2403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4932">
                  <a:moveTo>
                    <a:pt x="0" y="2403"/>
                  </a:moveTo>
                  <a:lnTo>
                    <a:pt x="0" y="4933"/>
                  </a:lnTo>
                  <a:cubicBezTo>
                    <a:pt x="0" y="4933"/>
                    <a:pt x="11762" y="3668"/>
                    <a:pt x="11762" y="3668"/>
                  </a:cubicBezTo>
                  <a:cubicBezTo>
                    <a:pt x="18213" y="2909"/>
                    <a:pt x="23525" y="1897"/>
                    <a:pt x="23525" y="1264"/>
                  </a:cubicBezTo>
                  <a:cubicBezTo>
                    <a:pt x="23525" y="632"/>
                    <a:pt x="18339" y="127"/>
                    <a:pt x="11889" y="0"/>
                  </a:cubicBezTo>
                  <a:lnTo>
                    <a:pt x="127" y="0"/>
                  </a:lnTo>
                  <a:cubicBezTo>
                    <a:pt x="127" y="0"/>
                    <a:pt x="127" y="2403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1985AEF6-D404-8CEC-B956-7EC4C7CA0B8E}"/>
                </a:ext>
              </a:extLst>
            </p:cNvPr>
            <p:cNvSpPr/>
            <p:nvPr/>
          </p:nvSpPr>
          <p:spPr>
            <a:xfrm>
              <a:off x="11268220" y="6516668"/>
              <a:ext cx="11763" cy="2403"/>
            </a:xfrm>
            <a:custGeom>
              <a:avLst/>
              <a:gdLst>
                <a:gd name="connsiteX0" fmla="*/ 127 w 11763"/>
                <a:gd name="connsiteY0" fmla="*/ 1138 h 2403"/>
                <a:gd name="connsiteX1" fmla="*/ 5945 w 11763"/>
                <a:gd name="connsiteY1" fmla="*/ 2403 h 2403"/>
                <a:gd name="connsiteX2" fmla="*/ 11763 w 11763"/>
                <a:gd name="connsiteY2" fmla="*/ 1264 h 2403"/>
                <a:gd name="connsiteX3" fmla="*/ 5945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138"/>
                  </a:moveTo>
                  <a:cubicBezTo>
                    <a:pt x="127" y="1771"/>
                    <a:pt x="2783" y="2403"/>
                    <a:pt x="5945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3C874A00-12ED-5B0C-65FC-538D4F70670C}"/>
                </a:ext>
              </a:extLst>
            </p:cNvPr>
            <p:cNvSpPr/>
            <p:nvPr/>
          </p:nvSpPr>
          <p:spPr>
            <a:xfrm>
              <a:off x="11559498" y="6499340"/>
              <a:ext cx="31239" cy="3288"/>
            </a:xfrm>
            <a:custGeom>
              <a:avLst/>
              <a:gdLst>
                <a:gd name="connsiteX0" fmla="*/ 7842 w 31239"/>
                <a:gd name="connsiteY0" fmla="*/ 1644 h 3288"/>
                <a:gd name="connsiteX1" fmla="*/ 0 w 31239"/>
                <a:gd name="connsiteY1" fmla="*/ 3289 h 3288"/>
                <a:gd name="connsiteX2" fmla="*/ 15683 w 31239"/>
                <a:gd name="connsiteY2" fmla="*/ 3162 h 3288"/>
                <a:gd name="connsiteX3" fmla="*/ 31240 w 31239"/>
                <a:gd name="connsiteY3" fmla="*/ 3035 h 3288"/>
                <a:gd name="connsiteX4" fmla="*/ 23525 w 31239"/>
                <a:gd name="connsiteY4" fmla="*/ 1518 h 3288"/>
                <a:gd name="connsiteX5" fmla="*/ 15683 w 31239"/>
                <a:gd name="connsiteY5" fmla="*/ 0 h 3288"/>
                <a:gd name="connsiteX6" fmla="*/ 7842 w 31239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240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1919A63A-5F3A-7A87-53EE-F55729CB0EF4}"/>
                </a:ext>
              </a:extLst>
            </p:cNvPr>
            <p:cNvSpPr/>
            <p:nvPr/>
          </p:nvSpPr>
          <p:spPr>
            <a:xfrm>
              <a:off x="11571260" y="6518564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3 w 31366"/>
                <a:gd name="connsiteY2" fmla="*/ 3289 h 3288"/>
                <a:gd name="connsiteX3" fmla="*/ 31366 w 31366"/>
                <a:gd name="connsiteY3" fmla="*/ 3162 h 3288"/>
                <a:gd name="connsiteX4" fmla="*/ 23525 w 31366"/>
                <a:gd name="connsiteY4" fmla="*/ 1644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BD350E83-2C75-92EB-682F-77131200CA15}"/>
                </a:ext>
              </a:extLst>
            </p:cNvPr>
            <p:cNvSpPr/>
            <p:nvPr/>
          </p:nvSpPr>
          <p:spPr>
            <a:xfrm>
              <a:off x="11291492" y="6539180"/>
              <a:ext cx="35161" cy="6956"/>
            </a:xfrm>
            <a:custGeom>
              <a:avLst/>
              <a:gdLst>
                <a:gd name="connsiteX0" fmla="*/ 0 w 35161"/>
                <a:gd name="connsiteY0" fmla="*/ 4680 h 6956"/>
                <a:gd name="connsiteX1" fmla="*/ 0 w 35161"/>
                <a:gd name="connsiteY1" fmla="*/ 6830 h 6956"/>
                <a:gd name="connsiteX2" fmla="*/ 17581 w 35161"/>
                <a:gd name="connsiteY2" fmla="*/ 6957 h 6956"/>
                <a:gd name="connsiteX3" fmla="*/ 35161 w 35161"/>
                <a:gd name="connsiteY3" fmla="*/ 6957 h 6956"/>
                <a:gd name="connsiteX4" fmla="*/ 35161 w 35161"/>
                <a:gd name="connsiteY4" fmla="*/ 3542 h 6956"/>
                <a:gd name="connsiteX5" fmla="*/ 35161 w 35161"/>
                <a:gd name="connsiteY5" fmla="*/ 0 h 6956"/>
                <a:gd name="connsiteX6" fmla="*/ 17581 w 35161"/>
                <a:gd name="connsiteY6" fmla="*/ 1139 h 6956"/>
                <a:gd name="connsiteX7" fmla="*/ 0 w 35161"/>
                <a:gd name="connsiteY7" fmla="*/ 4554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61" h="6956">
                  <a:moveTo>
                    <a:pt x="0" y="4680"/>
                  </a:moveTo>
                  <a:lnTo>
                    <a:pt x="0" y="6830"/>
                  </a:lnTo>
                  <a:cubicBezTo>
                    <a:pt x="0" y="6830"/>
                    <a:pt x="17581" y="6957"/>
                    <a:pt x="17581" y="6957"/>
                  </a:cubicBezTo>
                  <a:lnTo>
                    <a:pt x="35161" y="6957"/>
                  </a:lnTo>
                  <a:cubicBezTo>
                    <a:pt x="35161" y="6957"/>
                    <a:pt x="35161" y="3542"/>
                    <a:pt x="35161" y="3542"/>
                  </a:cubicBezTo>
                  <a:lnTo>
                    <a:pt x="35161" y="0"/>
                  </a:lnTo>
                  <a:cubicBezTo>
                    <a:pt x="35161" y="0"/>
                    <a:pt x="17581" y="1139"/>
                    <a:pt x="17581" y="1139"/>
                  </a:cubicBezTo>
                  <a:cubicBezTo>
                    <a:pt x="7968" y="1771"/>
                    <a:pt x="0" y="3289"/>
                    <a:pt x="0" y="45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11B1C910-F034-6167-7B8A-D7CF824EF9B5}"/>
                </a:ext>
              </a:extLst>
            </p:cNvPr>
            <p:cNvSpPr/>
            <p:nvPr/>
          </p:nvSpPr>
          <p:spPr>
            <a:xfrm>
              <a:off x="11287825" y="6516288"/>
              <a:ext cx="31239" cy="3415"/>
            </a:xfrm>
            <a:custGeom>
              <a:avLst/>
              <a:gdLst>
                <a:gd name="connsiteX0" fmla="*/ 7842 w 31239"/>
                <a:gd name="connsiteY0" fmla="*/ 1518 h 3415"/>
                <a:gd name="connsiteX1" fmla="*/ 0 w 31239"/>
                <a:gd name="connsiteY1" fmla="*/ 3035 h 3415"/>
                <a:gd name="connsiteX2" fmla="*/ 15556 w 31239"/>
                <a:gd name="connsiteY2" fmla="*/ 3162 h 3415"/>
                <a:gd name="connsiteX3" fmla="*/ 31240 w 31239"/>
                <a:gd name="connsiteY3" fmla="*/ 3415 h 3415"/>
                <a:gd name="connsiteX4" fmla="*/ 23398 w 31239"/>
                <a:gd name="connsiteY4" fmla="*/ 1644 h 3415"/>
                <a:gd name="connsiteX5" fmla="*/ 15683 w 31239"/>
                <a:gd name="connsiteY5" fmla="*/ 0 h 3415"/>
                <a:gd name="connsiteX6" fmla="*/ 7842 w 31239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415">
                  <a:moveTo>
                    <a:pt x="7842" y="1518"/>
                  </a:moveTo>
                  <a:lnTo>
                    <a:pt x="0" y="3035"/>
                  </a:lnTo>
                  <a:lnTo>
                    <a:pt x="15556" y="3162"/>
                  </a:lnTo>
                  <a:lnTo>
                    <a:pt x="31240" y="3415"/>
                  </a:lnTo>
                  <a:lnTo>
                    <a:pt x="23398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FDE6BE02-ADB5-A73B-1CCE-CEDC5FF15F8F}"/>
                </a:ext>
              </a:extLst>
            </p:cNvPr>
            <p:cNvSpPr/>
            <p:nvPr/>
          </p:nvSpPr>
          <p:spPr>
            <a:xfrm>
              <a:off x="11587070" y="6528303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035 h 6450"/>
                <a:gd name="connsiteX4" fmla="*/ 7715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035"/>
                  </a:lnTo>
                  <a:lnTo>
                    <a:pt x="7715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562D56C4-C7BF-FFF3-6889-A80E6205C261}"/>
                </a:ext>
              </a:extLst>
            </p:cNvPr>
            <p:cNvSpPr/>
            <p:nvPr/>
          </p:nvSpPr>
          <p:spPr>
            <a:xfrm>
              <a:off x="10705760" y="6514773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DB3C6F1A-1A06-566B-F2A7-09A899A5126C}"/>
                </a:ext>
              </a:extLst>
            </p:cNvPr>
            <p:cNvSpPr/>
            <p:nvPr/>
          </p:nvSpPr>
          <p:spPr>
            <a:xfrm>
              <a:off x="10713207" y="6521601"/>
              <a:ext cx="49103" cy="3616"/>
            </a:xfrm>
            <a:custGeom>
              <a:avLst/>
              <a:gdLst>
                <a:gd name="connsiteX0" fmla="*/ 48978 w 49103"/>
                <a:gd name="connsiteY0" fmla="*/ 3288 h 3616"/>
                <a:gd name="connsiteX1" fmla="*/ 1801 w 49103"/>
                <a:gd name="connsiteY1" fmla="*/ 0 h 3616"/>
                <a:gd name="connsiteX2" fmla="*/ 49103 w 49103"/>
                <a:gd name="connsiteY2" fmla="*/ 1138 h 3616"/>
                <a:gd name="connsiteX3" fmla="*/ 49103 w 49103"/>
                <a:gd name="connsiteY3" fmla="*/ 3288 h 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616">
                  <a:moveTo>
                    <a:pt x="48978" y="3288"/>
                  </a:moveTo>
                  <a:cubicBezTo>
                    <a:pt x="33168" y="4300"/>
                    <a:pt x="-9203" y="2909"/>
                    <a:pt x="1801" y="0"/>
                  </a:cubicBezTo>
                  <a:cubicBezTo>
                    <a:pt x="26464" y="1011"/>
                    <a:pt x="32661" y="-885"/>
                    <a:pt x="49103" y="1138"/>
                  </a:cubicBezTo>
                  <a:lnTo>
                    <a:pt x="49103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CEDA77D9-A898-C492-CAC7-3EE6F63D889A}"/>
                </a:ext>
              </a:extLst>
            </p:cNvPr>
            <p:cNvSpPr/>
            <p:nvPr/>
          </p:nvSpPr>
          <p:spPr>
            <a:xfrm>
              <a:off x="10793675" y="6533694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3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7F9B7422-3611-A059-4739-6DC81283062A}"/>
                </a:ext>
              </a:extLst>
            </p:cNvPr>
            <p:cNvSpPr/>
            <p:nvPr/>
          </p:nvSpPr>
          <p:spPr>
            <a:xfrm>
              <a:off x="10877931" y="6558025"/>
              <a:ext cx="21595" cy="3161"/>
            </a:xfrm>
            <a:custGeom>
              <a:avLst/>
              <a:gdLst>
                <a:gd name="connsiteX0" fmla="*/ 14778 w 21595"/>
                <a:gd name="connsiteY0" fmla="*/ 3162 h 3161"/>
                <a:gd name="connsiteX1" fmla="*/ 6937 w 21595"/>
                <a:gd name="connsiteY1" fmla="*/ 0 h 3161"/>
                <a:gd name="connsiteX2" fmla="*/ 14778 w 21595"/>
                <a:gd name="connsiteY2" fmla="*/ 3162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5" h="3161">
                  <a:moveTo>
                    <a:pt x="14778" y="3162"/>
                  </a:moveTo>
                  <a:cubicBezTo>
                    <a:pt x="-3561" y="2530"/>
                    <a:pt x="-3181" y="760"/>
                    <a:pt x="6937" y="0"/>
                  </a:cubicBezTo>
                  <a:cubicBezTo>
                    <a:pt x="24897" y="633"/>
                    <a:pt x="24897" y="2403"/>
                    <a:pt x="14778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3445BC7F-8B70-6150-D2B9-F0F0CCA0FE0B}"/>
                </a:ext>
              </a:extLst>
            </p:cNvPr>
            <p:cNvSpPr/>
            <p:nvPr/>
          </p:nvSpPr>
          <p:spPr>
            <a:xfrm>
              <a:off x="10793804" y="6541642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7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3984CBD5-6FD4-0CC7-23B0-9C0E87D25ED9}"/>
                </a:ext>
              </a:extLst>
            </p:cNvPr>
            <p:cNvSpPr/>
            <p:nvPr/>
          </p:nvSpPr>
          <p:spPr>
            <a:xfrm>
              <a:off x="10793930" y="6536456"/>
              <a:ext cx="21839" cy="1461"/>
            </a:xfrm>
            <a:custGeom>
              <a:avLst/>
              <a:gdLst>
                <a:gd name="connsiteX0" fmla="*/ 0 w 21839"/>
                <a:gd name="connsiteY0" fmla="*/ 448 h 1461"/>
                <a:gd name="connsiteX1" fmla="*/ 0 w 21839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1">
                  <a:moveTo>
                    <a:pt x="0" y="448"/>
                  </a:moveTo>
                  <a:cubicBezTo>
                    <a:pt x="19098" y="-1449"/>
                    <a:pt x="37691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25F0108C-D20F-B5DB-42BD-30570548D282}"/>
                </a:ext>
              </a:extLst>
            </p:cNvPr>
            <p:cNvSpPr/>
            <p:nvPr/>
          </p:nvSpPr>
          <p:spPr>
            <a:xfrm>
              <a:off x="10856790" y="6568776"/>
              <a:ext cx="22718" cy="3192"/>
            </a:xfrm>
            <a:custGeom>
              <a:avLst/>
              <a:gdLst>
                <a:gd name="connsiteX0" fmla="*/ 0 w 22718"/>
                <a:gd name="connsiteY0" fmla="*/ 2909 h 3192"/>
                <a:gd name="connsiteX1" fmla="*/ 0 w 22718"/>
                <a:gd name="connsiteY1" fmla="*/ 0 h 3192"/>
                <a:gd name="connsiteX2" fmla="*/ 0 w 22718"/>
                <a:gd name="connsiteY2" fmla="*/ 2909 h 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92">
                  <a:moveTo>
                    <a:pt x="0" y="2909"/>
                  </a:moveTo>
                  <a:lnTo>
                    <a:pt x="0" y="0"/>
                  </a:lnTo>
                  <a:cubicBezTo>
                    <a:pt x="30355" y="127"/>
                    <a:pt x="30228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39C47E64-16DF-758B-256E-B2F5C9FFFD6A}"/>
                </a:ext>
              </a:extLst>
            </p:cNvPr>
            <p:cNvSpPr/>
            <p:nvPr/>
          </p:nvSpPr>
          <p:spPr>
            <a:xfrm>
              <a:off x="10757250" y="6549630"/>
              <a:ext cx="32597" cy="3083"/>
            </a:xfrm>
            <a:custGeom>
              <a:avLst/>
              <a:gdLst>
                <a:gd name="connsiteX0" fmla="*/ 255 w 32597"/>
                <a:gd name="connsiteY0" fmla="*/ 1819 h 3083"/>
                <a:gd name="connsiteX1" fmla="*/ 31875 w 32597"/>
                <a:gd name="connsiteY1" fmla="*/ 428 h 3083"/>
                <a:gd name="connsiteX2" fmla="*/ 23907 w 32597"/>
                <a:gd name="connsiteY2" fmla="*/ 3084 h 3083"/>
                <a:gd name="connsiteX3" fmla="*/ 255 w 32597"/>
                <a:gd name="connsiteY3" fmla="*/ 1819 h 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97" h="3083">
                  <a:moveTo>
                    <a:pt x="255" y="1819"/>
                  </a:moveTo>
                  <a:cubicBezTo>
                    <a:pt x="-2022" y="-205"/>
                    <a:pt x="11132" y="-330"/>
                    <a:pt x="31875" y="428"/>
                  </a:cubicBezTo>
                  <a:cubicBezTo>
                    <a:pt x="35162" y="2072"/>
                    <a:pt x="26310" y="2198"/>
                    <a:pt x="23907" y="3084"/>
                  </a:cubicBezTo>
                  <a:cubicBezTo>
                    <a:pt x="11132" y="3084"/>
                    <a:pt x="10120" y="207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DFECBE5B-E24C-3A7B-C6F9-E366DE3E35B9}"/>
                </a:ext>
              </a:extLst>
            </p:cNvPr>
            <p:cNvSpPr/>
            <p:nvPr/>
          </p:nvSpPr>
          <p:spPr>
            <a:xfrm>
              <a:off x="10950852" y="6575404"/>
              <a:ext cx="31543" cy="3743"/>
            </a:xfrm>
            <a:custGeom>
              <a:avLst/>
              <a:gdLst>
                <a:gd name="connsiteX0" fmla="*/ 24067 w 31543"/>
                <a:gd name="connsiteY0" fmla="*/ 3744 h 3743"/>
                <a:gd name="connsiteX1" fmla="*/ 542 w 31543"/>
                <a:gd name="connsiteY1" fmla="*/ 202 h 3743"/>
                <a:gd name="connsiteX2" fmla="*/ 24067 w 31543"/>
                <a:gd name="connsiteY2" fmla="*/ 3744 h 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43" h="3743">
                  <a:moveTo>
                    <a:pt x="24067" y="3744"/>
                  </a:moveTo>
                  <a:cubicBezTo>
                    <a:pt x="3325" y="3491"/>
                    <a:pt x="-1861" y="2100"/>
                    <a:pt x="542" y="202"/>
                  </a:cubicBezTo>
                  <a:cubicBezTo>
                    <a:pt x="26850" y="-809"/>
                    <a:pt x="41269" y="2226"/>
                    <a:pt x="24067" y="37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E3B7060E-5AD8-5FA8-50F8-B07365FC67D8}"/>
                </a:ext>
              </a:extLst>
            </p:cNvPr>
            <p:cNvSpPr/>
            <p:nvPr/>
          </p:nvSpPr>
          <p:spPr>
            <a:xfrm>
              <a:off x="11193425" y="6588203"/>
              <a:ext cx="28380" cy="2023"/>
            </a:xfrm>
            <a:custGeom>
              <a:avLst/>
              <a:gdLst>
                <a:gd name="connsiteX0" fmla="*/ 3082 w 28380"/>
                <a:gd name="connsiteY0" fmla="*/ 1695 h 2023"/>
                <a:gd name="connsiteX1" fmla="*/ 26733 w 28380"/>
                <a:gd name="connsiteY1" fmla="*/ 1442 h 2023"/>
                <a:gd name="connsiteX2" fmla="*/ 3082 w 28380"/>
                <a:gd name="connsiteY2" fmla="*/ 169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23">
                  <a:moveTo>
                    <a:pt x="3082" y="1695"/>
                  </a:moveTo>
                  <a:cubicBezTo>
                    <a:pt x="-12727" y="177"/>
                    <a:pt x="37990" y="-1087"/>
                    <a:pt x="26733" y="1442"/>
                  </a:cubicBezTo>
                  <a:cubicBezTo>
                    <a:pt x="25469" y="1695"/>
                    <a:pt x="9913" y="2454"/>
                    <a:pt x="3082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25B7686C-646E-3DBE-5EB8-A89F3E042E0C}"/>
                </a:ext>
              </a:extLst>
            </p:cNvPr>
            <p:cNvSpPr/>
            <p:nvPr/>
          </p:nvSpPr>
          <p:spPr>
            <a:xfrm>
              <a:off x="11020578" y="6559008"/>
              <a:ext cx="40171" cy="2432"/>
            </a:xfrm>
            <a:custGeom>
              <a:avLst/>
              <a:gdLst>
                <a:gd name="connsiteX0" fmla="*/ 39461 w 40171"/>
                <a:gd name="connsiteY0" fmla="*/ 2433 h 2432"/>
                <a:gd name="connsiteX1" fmla="*/ 0 w 40171"/>
                <a:gd name="connsiteY1" fmla="*/ 1421 h 2432"/>
                <a:gd name="connsiteX2" fmla="*/ 39461 w 40171"/>
                <a:gd name="connsiteY2" fmla="*/ 2433 h 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71" h="2432">
                  <a:moveTo>
                    <a:pt x="39461" y="2433"/>
                  </a:moveTo>
                  <a:lnTo>
                    <a:pt x="0" y="1421"/>
                  </a:lnTo>
                  <a:cubicBezTo>
                    <a:pt x="0" y="-729"/>
                    <a:pt x="46417" y="-476"/>
                    <a:pt x="39461" y="2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E5F331B6-5208-2113-A73C-6259ABCC1BF1}"/>
                </a:ext>
              </a:extLst>
            </p:cNvPr>
            <p:cNvSpPr/>
            <p:nvPr/>
          </p:nvSpPr>
          <p:spPr>
            <a:xfrm>
              <a:off x="11060165" y="655638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E51B5FE-78A4-58D2-0ECB-A6214C665574}"/>
                </a:ext>
              </a:extLst>
            </p:cNvPr>
            <p:cNvSpPr/>
            <p:nvPr/>
          </p:nvSpPr>
          <p:spPr>
            <a:xfrm>
              <a:off x="10986302" y="656422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B32C942E-15E8-B4F2-1835-9617AFC0A6E1}"/>
                </a:ext>
              </a:extLst>
            </p:cNvPr>
            <p:cNvSpPr/>
            <p:nvPr/>
          </p:nvSpPr>
          <p:spPr>
            <a:xfrm>
              <a:off x="11050820" y="6545454"/>
              <a:ext cx="34966" cy="2074"/>
            </a:xfrm>
            <a:custGeom>
              <a:avLst/>
              <a:gdLst>
                <a:gd name="connsiteX0" fmla="*/ 9598 w 34966"/>
                <a:gd name="connsiteY0" fmla="*/ 1442 h 2074"/>
                <a:gd name="connsiteX1" fmla="*/ 33249 w 34966"/>
                <a:gd name="connsiteY1" fmla="*/ 2074 h 2074"/>
                <a:gd name="connsiteX2" fmla="*/ 9598 w 34966"/>
                <a:gd name="connsiteY2" fmla="*/ 1442 h 2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74">
                  <a:moveTo>
                    <a:pt x="9598" y="1442"/>
                  </a:moveTo>
                  <a:cubicBezTo>
                    <a:pt x="-25184" y="-456"/>
                    <a:pt x="46782" y="-709"/>
                    <a:pt x="33249" y="2074"/>
                  </a:cubicBezTo>
                  <a:cubicBezTo>
                    <a:pt x="19716" y="1948"/>
                    <a:pt x="12886" y="303"/>
                    <a:pt x="9598" y="14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5986BB9-D5B3-498F-5FD7-A42B89C412EE}"/>
                </a:ext>
              </a:extLst>
            </p:cNvPr>
            <p:cNvSpPr/>
            <p:nvPr/>
          </p:nvSpPr>
          <p:spPr>
            <a:xfrm>
              <a:off x="11060375" y="6548414"/>
              <a:ext cx="40616" cy="2590"/>
            </a:xfrm>
            <a:custGeom>
              <a:avLst/>
              <a:gdLst>
                <a:gd name="connsiteX0" fmla="*/ 39378 w 40616"/>
                <a:gd name="connsiteY0" fmla="*/ 2403 h 2590"/>
                <a:gd name="connsiteX1" fmla="*/ 43 w 40616"/>
                <a:gd name="connsiteY1" fmla="*/ 0 h 2590"/>
                <a:gd name="connsiteX2" fmla="*/ 39378 w 40616"/>
                <a:gd name="connsiteY2" fmla="*/ 2403 h 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590">
                  <a:moveTo>
                    <a:pt x="39378" y="2403"/>
                  </a:moveTo>
                  <a:cubicBezTo>
                    <a:pt x="31788" y="3035"/>
                    <a:pt x="-1349" y="2023"/>
                    <a:pt x="43" y="0"/>
                  </a:cubicBezTo>
                  <a:cubicBezTo>
                    <a:pt x="14841" y="632"/>
                    <a:pt x="47345" y="126"/>
                    <a:pt x="3937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3F91255B-8D16-3A88-9F87-E7B50F226A60}"/>
                </a:ext>
              </a:extLst>
            </p:cNvPr>
            <p:cNvSpPr/>
            <p:nvPr/>
          </p:nvSpPr>
          <p:spPr>
            <a:xfrm>
              <a:off x="10963789" y="656700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9DCF98A6-8D04-431B-CA83-2AB2C15BE3FA}"/>
                </a:ext>
              </a:extLst>
            </p:cNvPr>
            <p:cNvSpPr/>
            <p:nvPr/>
          </p:nvSpPr>
          <p:spPr>
            <a:xfrm>
              <a:off x="11033352" y="657560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F9B77D9E-B076-3E35-7C97-E85C35040B01}"/>
                </a:ext>
              </a:extLst>
            </p:cNvPr>
            <p:cNvSpPr/>
            <p:nvPr/>
          </p:nvSpPr>
          <p:spPr>
            <a:xfrm>
              <a:off x="11019187" y="655891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7EB35E07-1059-A800-25ED-C42BBF0F659D}"/>
                </a:ext>
              </a:extLst>
            </p:cNvPr>
            <p:cNvSpPr/>
            <p:nvPr/>
          </p:nvSpPr>
          <p:spPr>
            <a:xfrm>
              <a:off x="11131330" y="6547907"/>
              <a:ext cx="40615" cy="2477"/>
            </a:xfrm>
            <a:custGeom>
              <a:avLst/>
              <a:gdLst>
                <a:gd name="connsiteX0" fmla="*/ 39377 w 40615"/>
                <a:gd name="connsiteY0" fmla="*/ 2277 h 2477"/>
                <a:gd name="connsiteX1" fmla="*/ 43 w 40615"/>
                <a:gd name="connsiteY1" fmla="*/ 0 h 2477"/>
                <a:gd name="connsiteX2" fmla="*/ 39377 w 40615"/>
                <a:gd name="connsiteY2" fmla="*/ 2277 h 2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5" h="2477">
                  <a:moveTo>
                    <a:pt x="39377" y="2277"/>
                  </a:moveTo>
                  <a:cubicBezTo>
                    <a:pt x="31788" y="2910"/>
                    <a:pt x="-1349" y="2024"/>
                    <a:pt x="43" y="0"/>
                  </a:cubicBezTo>
                  <a:cubicBezTo>
                    <a:pt x="14840" y="632"/>
                    <a:pt x="47345" y="0"/>
                    <a:pt x="39377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75F86179-F821-D2AE-09D1-0FB38D6783D8}"/>
                </a:ext>
              </a:extLst>
            </p:cNvPr>
            <p:cNvSpPr/>
            <p:nvPr/>
          </p:nvSpPr>
          <p:spPr>
            <a:xfrm>
              <a:off x="11146533" y="6533522"/>
              <a:ext cx="66143" cy="6797"/>
            </a:xfrm>
            <a:custGeom>
              <a:avLst/>
              <a:gdLst>
                <a:gd name="connsiteX0" fmla="*/ 774 w 66143"/>
                <a:gd name="connsiteY0" fmla="*/ 5280 h 6797"/>
                <a:gd name="connsiteX1" fmla="*/ 32394 w 66143"/>
                <a:gd name="connsiteY1" fmla="*/ 94 h 6797"/>
                <a:gd name="connsiteX2" fmla="*/ 774 w 66143"/>
                <a:gd name="connsiteY2" fmla="*/ 5280 h 6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143" h="6797">
                  <a:moveTo>
                    <a:pt x="774" y="5280"/>
                  </a:moveTo>
                  <a:cubicBezTo>
                    <a:pt x="-1754" y="2118"/>
                    <a:pt x="269" y="-538"/>
                    <a:pt x="32394" y="94"/>
                  </a:cubicBezTo>
                  <a:cubicBezTo>
                    <a:pt x="95380" y="2118"/>
                    <a:pt x="61737" y="10086"/>
                    <a:pt x="774" y="52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C5D3AA4D-53D5-BB5E-9396-83BDADEAB594}"/>
                </a:ext>
              </a:extLst>
            </p:cNvPr>
            <p:cNvSpPr/>
            <p:nvPr/>
          </p:nvSpPr>
          <p:spPr>
            <a:xfrm>
              <a:off x="10824538" y="6509964"/>
              <a:ext cx="47302" cy="5607"/>
            </a:xfrm>
            <a:custGeom>
              <a:avLst/>
              <a:gdLst>
                <a:gd name="connsiteX0" fmla="*/ 127 w 47302"/>
                <a:gd name="connsiteY0" fmla="*/ 3289 h 5607"/>
                <a:gd name="connsiteX1" fmla="*/ 127 w 47302"/>
                <a:gd name="connsiteY1" fmla="*/ 380 h 5607"/>
                <a:gd name="connsiteX2" fmla="*/ 15936 w 47302"/>
                <a:gd name="connsiteY2" fmla="*/ 0 h 5607"/>
                <a:gd name="connsiteX3" fmla="*/ 47302 w 47302"/>
                <a:gd name="connsiteY3" fmla="*/ 5186 h 5607"/>
                <a:gd name="connsiteX4" fmla="*/ 0 w 47302"/>
                <a:gd name="connsiteY4" fmla="*/ 3289 h 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02" h="5607">
                  <a:moveTo>
                    <a:pt x="127" y="3289"/>
                  </a:moveTo>
                  <a:lnTo>
                    <a:pt x="127" y="380"/>
                  </a:lnTo>
                  <a:cubicBezTo>
                    <a:pt x="9359" y="759"/>
                    <a:pt x="14292" y="632"/>
                    <a:pt x="15936" y="0"/>
                  </a:cubicBezTo>
                  <a:cubicBezTo>
                    <a:pt x="40979" y="759"/>
                    <a:pt x="33264" y="3668"/>
                    <a:pt x="47302" y="5186"/>
                  </a:cubicBezTo>
                  <a:cubicBezTo>
                    <a:pt x="40725" y="6704"/>
                    <a:pt x="12521" y="3668"/>
                    <a:pt x="0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95B8B2B-AD5D-4823-30B0-168EDFC155F7}"/>
                </a:ext>
              </a:extLst>
            </p:cNvPr>
            <p:cNvSpPr/>
            <p:nvPr/>
          </p:nvSpPr>
          <p:spPr>
            <a:xfrm>
              <a:off x="10884109" y="650098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B478AF7A-E32D-B838-93C4-8175E000FCE6}"/>
                </a:ext>
              </a:extLst>
            </p:cNvPr>
            <p:cNvSpPr/>
            <p:nvPr/>
          </p:nvSpPr>
          <p:spPr>
            <a:xfrm>
              <a:off x="10893609" y="6527792"/>
              <a:ext cx="34966" cy="2028"/>
            </a:xfrm>
            <a:custGeom>
              <a:avLst/>
              <a:gdLst>
                <a:gd name="connsiteX0" fmla="*/ 9598 w 34966"/>
                <a:gd name="connsiteY0" fmla="*/ 1397 h 2028"/>
                <a:gd name="connsiteX1" fmla="*/ 33249 w 34966"/>
                <a:gd name="connsiteY1" fmla="*/ 2029 h 2028"/>
                <a:gd name="connsiteX2" fmla="*/ 9598 w 34966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8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842" y="1776"/>
                    <a:pt x="12886" y="258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97A01ED0-E105-80DB-0032-651B83861E30}"/>
                </a:ext>
              </a:extLst>
            </p:cNvPr>
            <p:cNvSpPr/>
            <p:nvPr/>
          </p:nvSpPr>
          <p:spPr>
            <a:xfrm>
              <a:off x="11210938" y="6508375"/>
              <a:ext cx="47670" cy="3033"/>
            </a:xfrm>
            <a:custGeom>
              <a:avLst/>
              <a:gdLst>
                <a:gd name="connsiteX0" fmla="*/ 494 w 47670"/>
                <a:gd name="connsiteY0" fmla="*/ 1842 h 3033"/>
                <a:gd name="connsiteX1" fmla="*/ 47670 w 47670"/>
                <a:gd name="connsiteY1" fmla="*/ 451 h 3033"/>
                <a:gd name="connsiteX2" fmla="*/ 47670 w 47670"/>
                <a:gd name="connsiteY2" fmla="*/ 2601 h 3033"/>
                <a:gd name="connsiteX3" fmla="*/ 494 w 47670"/>
                <a:gd name="connsiteY3" fmla="*/ 1842 h 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70" h="3033">
                  <a:moveTo>
                    <a:pt x="494" y="1842"/>
                  </a:moveTo>
                  <a:cubicBezTo>
                    <a:pt x="-4059" y="-814"/>
                    <a:pt x="23766" y="71"/>
                    <a:pt x="47670" y="451"/>
                  </a:cubicBezTo>
                  <a:lnTo>
                    <a:pt x="47670" y="2601"/>
                  </a:lnTo>
                  <a:cubicBezTo>
                    <a:pt x="31228" y="3866"/>
                    <a:pt x="25030" y="1969"/>
                    <a:pt x="494" y="18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680BB34A-557C-8A0F-2A42-A926442AAC32}"/>
                </a:ext>
              </a:extLst>
            </p:cNvPr>
            <p:cNvSpPr/>
            <p:nvPr/>
          </p:nvSpPr>
          <p:spPr>
            <a:xfrm>
              <a:off x="11332598" y="6584586"/>
              <a:ext cx="15809" cy="2403"/>
            </a:xfrm>
            <a:custGeom>
              <a:avLst/>
              <a:gdLst>
                <a:gd name="connsiteX0" fmla="*/ 15810 w 15809"/>
                <a:gd name="connsiteY0" fmla="*/ 2277 h 2403"/>
                <a:gd name="connsiteX1" fmla="*/ 0 w 15809"/>
                <a:gd name="connsiteY1" fmla="*/ 0 h 2403"/>
                <a:gd name="connsiteX2" fmla="*/ 15810 w 15809"/>
                <a:gd name="connsiteY2" fmla="*/ 885 h 2403"/>
                <a:gd name="connsiteX3" fmla="*/ 15810 w 15809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403">
                  <a:moveTo>
                    <a:pt x="15810" y="2277"/>
                  </a:moveTo>
                  <a:cubicBezTo>
                    <a:pt x="-1012" y="2530"/>
                    <a:pt x="632" y="1138"/>
                    <a:pt x="0" y="0"/>
                  </a:cubicBezTo>
                  <a:cubicBezTo>
                    <a:pt x="6324" y="253"/>
                    <a:pt x="7842" y="759"/>
                    <a:pt x="15810" y="885"/>
                  </a:cubicBezTo>
                  <a:lnTo>
                    <a:pt x="1581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C442A218-100E-F580-8710-1643DEC631B2}"/>
                </a:ext>
              </a:extLst>
            </p:cNvPr>
            <p:cNvSpPr/>
            <p:nvPr/>
          </p:nvSpPr>
          <p:spPr>
            <a:xfrm>
              <a:off x="10926653" y="6512747"/>
              <a:ext cx="63813" cy="6956"/>
            </a:xfrm>
            <a:custGeom>
              <a:avLst/>
              <a:gdLst>
                <a:gd name="connsiteX0" fmla="*/ 458 w 63813"/>
                <a:gd name="connsiteY0" fmla="*/ 4553 h 6956"/>
                <a:gd name="connsiteX1" fmla="*/ 24235 w 63813"/>
                <a:gd name="connsiteY1" fmla="*/ 0 h 6956"/>
                <a:gd name="connsiteX2" fmla="*/ 63570 w 63813"/>
                <a:gd name="connsiteY2" fmla="*/ 1011 h 6956"/>
                <a:gd name="connsiteX3" fmla="*/ 39792 w 63813"/>
                <a:gd name="connsiteY3" fmla="*/ 6956 h 6956"/>
                <a:gd name="connsiteX4" fmla="*/ 8299 w 63813"/>
                <a:gd name="connsiteY4" fmla="*/ 6197 h 6956"/>
                <a:gd name="connsiteX5" fmla="*/ 458 w 63813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813" h="6956">
                  <a:moveTo>
                    <a:pt x="458" y="4553"/>
                  </a:moveTo>
                  <a:cubicBezTo>
                    <a:pt x="-4349" y="1518"/>
                    <a:pt x="30433" y="3162"/>
                    <a:pt x="24235" y="0"/>
                  </a:cubicBezTo>
                  <a:lnTo>
                    <a:pt x="63570" y="1011"/>
                  </a:lnTo>
                  <a:cubicBezTo>
                    <a:pt x="66478" y="4300"/>
                    <a:pt x="42448" y="4300"/>
                    <a:pt x="39792" y="6956"/>
                  </a:cubicBezTo>
                  <a:lnTo>
                    <a:pt x="8299" y="6197"/>
                  </a:lnTo>
                  <a:cubicBezTo>
                    <a:pt x="9564" y="5438"/>
                    <a:pt x="6276" y="4806"/>
                    <a:pt x="458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80B1B57D-94EC-9933-7BAE-6C7AD246613F}"/>
                </a:ext>
              </a:extLst>
            </p:cNvPr>
            <p:cNvSpPr/>
            <p:nvPr/>
          </p:nvSpPr>
          <p:spPr>
            <a:xfrm>
              <a:off x="11363964" y="6619114"/>
              <a:ext cx="23777" cy="2288"/>
            </a:xfrm>
            <a:custGeom>
              <a:avLst/>
              <a:gdLst>
                <a:gd name="connsiteX0" fmla="*/ 0 w 23777"/>
                <a:gd name="connsiteY0" fmla="*/ 1391 h 2288"/>
                <a:gd name="connsiteX1" fmla="*/ 7968 w 23777"/>
                <a:gd name="connsiteY1" fmla="*/ 0 h 2288"/>
                <a:gd name="connsiteX2" fmla="*/ 23778 w 23777"/>
                <a:gd name="connsiteY2" fmla="*/ 0 h 2288"/>
                <a:gd name="connsiteX3" fmla="*/ 23778 w 23777"/>
                <a:gd name="connsiteY3" fmla="*/ 2277 h 2288"/>
                <a:gd name="connsiteX4" fmla="*/ 0 w 23777"/>
                <a:gd name="connsiteY4" fmla="*/ 1391 h 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288">
                  <a:moveTo>
                    <a:pt x="0" y="1391"/>
                  </a:moveTo>
                  <a:cubicBezTo>
                    <a:pt x="1265" y="759"/>
                    <a:pt x="7968" y="759"/>
                    <a:pt x="7968" y="0"/>
                  </a:cubicBezTo>
                  <a:lnTo>
                    <a:pt x="23778" y="0"/>
                  </a:lnTo>
                  <a:cubicBezTo>
                    <a:pt x="23778" y="0"/>
                    <a:pt x="23778" y="2277"/>
                    <a:pt x="23778" y="2277"/>
                  </a:cubicBezTo>
                  <a:cubicBezTo>
                    <a:pt x="10878" y="2403"/>
                    <a:pt x="9866" y="1518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3CBC6840-7B90-0D21-8AC5-C9A05B9B4D14}"/>
                </a:ext>
              </a:extLst>
            </p:cNvPr>
            <p:cNvSpPr/>
            <p:nvPr/>
          </p:nvSpPr>
          <p:spPr>
            <a:xfrm>
              <a:off x="10950509" y="6527145"/>
              <a:ext cx="24184" cy="1308"/>
            </a:xfrm>
            <a:custGeom>
              <a:avLst/>
              <a:gdLst>
                <a:gd name="connsiteX0" fmla="*/ 0 w 24184"/>
                <a:gd name="connsiteY0" fmla="*/ 1032 h 1308"/>
                <a:gd name="connsiteX1" fmla="*/ 23651 w 24184"/>
                <a:gd name="connsiteY1" fmla="*/ 146 h 1308"/>
                <a:gd name="connsiteX2" fmla="*/ 0 w 24184"/>
                <a:gd name="connsiteY2" fmla="*/ 1032 h 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84" h="1308">
                  <a:moveTo>
                    <a:pt x="0" y="1032"/>
                  </a:moveTo>
                  <a:cubicBezTo>
                    <a:pt x="3289" y="146"/>
                    <a:pt x="9866" y="-233"/>
                    <a:pt x="23651" y="146"/>
                  </a:cubicBezTo>
                  <a:cubicBezTo>
                    <a:pt x="27193" y="1791"/>
                    <a:pt x="12395" y="1285"/>
                    <a:pt x="0" y="10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EAEA27F8-D4D1-60C0-C5B3-1D468B2FCDF2}"/>
                </a:ext>
              </a:extLst>
            </p:cNvPr>
            <p:cNvSpPr/>
            <p:nvPr/>
          </p:nvSpPr>
          <p:spPr>
            <a:xfrm>
              <a:off x="10980733" y="6510850"/>
              <a:ext cx="34975" cy="2132"/>
            </a:xfrm>
            <a:custGeom>
              <a:avLst/>
              <a:gdLst>
                <a:gd name="connsiteX0" fmla="*/ 33268 w 34975"/>
                <a:gd name="connsiteY0" fmla="*/ 759 h 2132"/>
                <a:gd name="connsiteX1" fmla="*/ 1775 w 34975"/>
                <a:gd name="connsiteY1" fmla="*/ 0 h 2132"/>
                <a:gd name="connsiteX2" fmla="*/ 33268 w 34975"/>
                <a:gd name="connsiteY2" fmla="*/ 759 h 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5" h="2132">
                  <a:moveTo>
                    <a:pt x="33268" y="759"/>
                  </a:moveTo>
                  <a:cubicBezTo>
                    <a:pt x="45283" y="3289"/>
                    <a:pt x="-10494" y="1897"/>
                    <a:pt x="1775" y="0"/>
                  </a:cubicBezTo>
                  <a:cubicBezTo>
                    <a:pt x="17205" y="1644"/>
                    <a:pt x="11640" y="127"/>
                    <a:pt x="33268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E7083220-3D87-8B75-272E-7F29AB867017}"/>
                </a:ext>
              </a:extLst>
            </p:cNvPr>
            <p:cNvSpPr/>
            <p:nvPr/>
          </p:nvSpPr>
          <p:spPr>
            <a:xfrm>
              <a:off x="11265823" y="6504152"/>
              <a:ext cx="39960" cy="2725"/>
            </a:xfrm>
            <a:custGeom>
              <a:avLst/>
              <a:gdLst>
                <a:gd name="connsiteX0" fmla="*/ 627 w 39960"/>
                <a:gd name="connsiteY0" fmla="*/ 1892 h 2725"/>
                <a:gd name="connsiteX1" fmla="*/ 39961 w 39960"/>
                <a:gd name="connsiteY1" fmla="*/ 880 h 2725"/>
                <a:gd name="connsiteX2" fmla="*/ 627 w 39960"/>
                <a:gd name="connsiteY2" fmla="*/ 1892 h 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960" h="2725">
                  <a:moveTo>
                    <a:pt x="627" y="1892"/>
                  </a:moveTo>
                  <a:cubicBezTo>
                    <a:pt x="-4938" y="-638"/>
                    <a:pt x="28072" y="-258"/>
                    <a:pt x="39961" y="880"/>
                  </a:cubicBezTo>
                  <a:cubicBezTo>
                    <a:pt x="34016" y="2271"/>
                    <a:pt x="16310" y="3662"/>
                    <a:pt x="627" y="18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0B7DF16C-AEDE-1DBF-B4CD-90855F169990}"/>
                </a:ext>
              </a:extLst>
            </p:cNvPr>
            <p:cNvSpPr/>
            <p:nvPr/>
          </p:nvSpPr>
          <p:spPr>
            <a:xfrm>
              <a:off x="11037652" y="6509964"/>
              <a:ext cx="63570" cy="5059"/>
            </a:xfrm>
            <a:custGeom>
              <a:avLst/>
              <a:gdLst>
                <a:gd name="connsiteX0" fmla="*/ 0 w 63570"/>
                <a:gd name="connsiteY0" fmla="*/ 2910 h 5059"/>
                <a:gd name="connsiteX1" fmla="*/ 0 w 63570"/>
                <a:gd name="connsiteY1" fmla="*/ 0 h 5059"/>
                <a:gd name="connsiteX2" fmla="*/ 55271 w 63570"/>
                <a:gd name="connsiteY2" fmla="*/ 0 h 5059"/>
                <a:gd name="connsiteX3" fmla="*/ 55271 w 63570"/>
                <a:gd name="connsiteY3" fmla="*/ 5059 h 5059"/>
                <a:gd name="connsiteX4" fmla="*/ 127 w 63570"/>
                <a:gd name="connsiteY4" fmla="*/ 303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70" h="5059">
                  <a:moveTo>
                    <a:pt x="0" y="2910"/>
                  </a:moveTo>
                  <a:lnTo>
                    <a:pt x="0" y="0"/>
                  </a:lnTo>
                  <a:cubicBezTo>
                    <a:pt x="29596" y="253"/>
                    <a:pt x="28963" y="632"/>
                    <a:pt x="55271" y="0"/>
                  </a:cubicBezTo>
                  <a:cubicBezTo>
                    <a:pt x="66401" y="1265"/>
                    <a:pt x="66274" y="4427"/>
                    <a:pt x="55271" y="5059"/>
                  </a:cubicBezTo>
                  <a:cubicBezTo>
                    <a:pt x="34276" y="4554"/>
                    <a:pt x="10245" y="4174"/>
                    <a:pt x="127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0C4D2FA7-4DE2-D165-5014-0668EBF1469A}"/>
                </a:ext>
              </a:extLst>
            </p:cNvPr>
            <p:cNvSpPr/>
            <p:nvPr/>
          </p:nvSpPr>
          <p:spPr>
            <a:xfrm>
              <a:off x="11029811" y="6514644"/>
              <a:ext cx="67167" cy="6198"/>
            </a:xfrm>
            <a:custGeom>
              <a:avLst/>
              <a:gdLst>
                <a:gd name="connsiteX0" fmla="*/ 7715 w 67167"/>
                <a:gd name="connsiteY0" fmla="*/ 5565 h 6198"/>
                <a:gd name="connsiteX1" fmla="*/ 0 w 67167"/>
                <a:gd name="connsiteY1" fmla="*/ 1012 h 6198"/>
                <a:gd name="connsiteX2" fmla="*/ 15810 w 67167"/>
                <a:gd name="connsiteY2" fmla="*/ 0 h 6198"/>
                <a:gd name="connsiteX3" fmla="*/ 62985 w 67167"/>
                <a:gd name="connsiteY3" fmla="*/ 6198 h 6198"/>
                <a:gd name="connsiteX4" fmla="*/ 31493 w 67167"/>
                <a:gd name="connsiteY4" fmla="*/ 1771 h 6198"/>
                <a:gd name="connsiteX5" fmla="*/ 7715 w 67167"/>
                <a:gd name="connsiteY5" fmla="*/ 5565 h 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167" h="6198">
                  <a:moveTo>
                    <a:pt x="7715" y="5565"/>
                  </a:moveTo>
                  <a:cubicBezTo>
                    <a:pt x="13280" y="3921"/>
                    <a:pt x="15304" y="2783"/>
                    <a:pt x="0" y="1012"/>
                  </a:cubicBezTo>
                  <a:cubicBezTo>
                    <a:pt x="2023" y="253"/>
                    <a:pt x="15810" y="1012"/>
                    <a:pt x="15810" y="0"/>
                  </a:cubicBezTo>
                  <a:cubicBezTo>
                    <a:pt x="34528" y="1771"/>
                    <a:pt x="81325" y="4301"/>
                    <a:pt x="62985" y="6198"/>
                  </a:cubicBezTo>
                  <a:cubicBezTo>
                    <a:pt x="40346" y="5565"/>
                    <a:pt x="25549" y="4427"/>
                    <a:pt x="31493" y="1771"/>
                  </a:cubicBezTo>
                  <a:cubicBezTo>
                    <a:pt x="7842" y="1139"/>
                    <a:pt x="42496" y="7463"/>
                    <a:pt x="7715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081BE323-CBAC-45E7-7957-368B552A1673}"/>
                </a:ext>
              </a:extLst>
            </p:cNvPr>
            <p:cNvSpPr/>
            <p:nvPr/>
          </p:nvSpPr>
          <p:spPr>
            <a:xfrm>
              <a:off x="11466790" y="657699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8C4919F0-4AE3-5537-A2CF-A7E30F7263C9}"/>
                </a:ext>
              </a:extLst>
            </p:cNvPr>
            <p:cNvSpPr/>
            <p:nvPr/>
          </p:nvSpPr>
          <p:spPr>
            <a:xfrm>
              <a:off x="11458948" y="6610325"/>
              <a:ext cx="24574" cy="3097"/>
            </a:xfrm>
            <a:custGeom>
              <a:avLst/>
              <a:gdLst>
                <a:gd name="connsiteX0" fmla="*/ 0 w 24574"/>
                <a:gd name="connsiteY0" fmla="*/ 3097 h 3097"/>
                <a:gd name="connsiteX1" fmla="*/ 0 w 24574"/>
                <a:gd name="connsiteY1" fmla="*/ 189 h 3097"/>
                <a:gd name="connsiteX2" fmla="*/ 23778 w 24574"/>
                <a:gd name="connsiteY2" fmla="*/ 3097 h 3097"/>
                <a:gd name="connsiteX3" fmla="*/ 0 w 24574"/>
                <a:gd name="connsiteY3" fmla="*/ 3097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74" h="3097">
                  <a:moveTo>
                    <a:pt x="0" y="3097"/>
                  </a:moveTo>
                  <a:lnTo>
                    <a:pt x="0" y="189"/>
                  </a:lnTo>
                  <a:cubicBezTo>
                    <a:pt x="26308" y="-570"/>
                    <a:pt x="25675" y="1074"/>
                    <a:pt x="23778" y="3097"/>
                  </a:cubicBezTo>
                  <a:lnTo>
                    <a:pt x="0" y="30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6CF2DF3C-A5FC-DEF6-2284-7B1E30C4DFDE}"/>
                </a:ext>
              </a:extLst>
            </p:cNvPr>
            <p:cNvSpPr/>
            <p:nvPr/>
          </p:nvSpPr>
          <p:spPr>
            <a:xfrm>
              <a:off x="11068639" y="653475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D93B3EBB-F33F-609E-8B91-9BE0761E4AA7}"/>
                </a:ext>
              </a:extLst>
            </p:cNvPr>
            <p:cNvSpPr/>
            <p:nvPr/>
          </p:nvSpPr>
          <p:spPr>
            <a:xfrm>
              <a:off x="11495321" y="6581339"/>
              <a:ext cx="28355" cy="2248"/>
            </a:xfrm>
            <a:custGeom>
              <a:avLst/>
              <a:gdLst>
                <a:gd name="connsiteX0" fmla="*/ 3088 w 28355"/>
                <a:gd name="connsiteY0" fmla="*/ 2108 h 2248"/>
                <a:gd name="connsiteX1" fmla="*/ 26740 w 28355"/>
                <a:gd name="connsiteY1" fmla="*/ 1349 h 2248"/>
                <a:gd name="connsiteX2" fmla="*/ 3088 w 28355"/>
                <a:gd name="connsiteY2" fmla="*/ 2108 h 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55" h="2248">
                  <a:moveTo>
                    <a:pt x="3088" y="2108"/>
                  </a:moveTo>
                  <a:cubicBezTo>
                    <a:pt x="-12721" y="970"/>
                    <a:pt x="37870" y="-1559"/>
                    <a:pt x="26740" y="1349"/>
                  </a:cubicBezTo>
                  <a:cubicBezTo>
                    <a:pt x="25475" y="1603"/>
                    <a:pt x="9919" y="2615"/>
                    <a:pt x="3088" y="21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9E7357D-772B-A491-3A3F-174EAA7DD764}"/>
                </a:ext>
              </a:extLst>
            </p:cNvPr>
            <p:cNvSpPr/>
            <p:nvPr/>
          </p:nvSpPr>
          <p:spPr>
            <a:xfrm>
              <a:off x="11498409" y="6595084"/>
              <a:ext cx="32205" cy="3073"/>
            </a:xfrm>
            <a:custGeom>
              <a:avLst/>
              <a:gdLst>
                <a:gd name="connsiteX0" fmla="*/ 0 w 32205"/>
                <a:gd name="connsiteY0" fmla="*/ 2909 h 3073"/>
                <a:gd name="connsiteX1" fmla="*/ 0 w 32205"/>
                <a:gd name="connsiteY1" fmla="*/ 0 h 3073"/>
                <a:gd name="connsiteX2" fmla="*/ 31493 w 32205"/>
                <a:gd name="connsiteY2" fmla="*/ 0 h 3073"/>
                <a:gd name="connsiteX3" fmla="*/ 0 w 32205"/>
                <a:gd name="connsiteY3" fmla="*/ 3035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5" h="3073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493" y="0"/>
                    <a:pt x="31493" y="0"/>
                  </a:cubicBezTo>
                  <a:cubicBezTo>
                    <a:pt x="35161" y="2277"/>
                    <a:pt x="24663" y="3288"/>
                    <a:pt x="0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BDE4FB46-B5C2-E4CC-474F-6259477ADC44}"/>
                </a:ext>
              </a:extLst>
            </p:cNvPr>
            <p:cNvSpPr/>
            <p:nvPr/>
          </p:nvSpPr>
          <p:spPr>
            <a:xfrm>
              <a:off x="10913392" y="6505032"/>
              <a:ext cx="954352" cy="93466"/>
            </a:xfrm>
            <a:custGeom>
              <a:avLst/>
              <a:gdLst>
                <a:gd name="connsiteX0" fmla="*/ 47995 w 954352"/>
                <a:gd name="connsiteY0" fmla="*/ 36551 h 93466"/>
                <a:gd name="connsiteX1" fmla="*/ 32186 w 954352"/>
                <a:gd name="connsiteY1" fmla="*/ 38322 h 93466"/>
                <a:gd name="connsiteX2" fmla="*/ 55710 w 954352"/>
                <a:gd name="connsiteY2" fmla="*/ 45532 h 93466"/>
                <a:gd name="connsiteX3" fmla="*/ 40027 w 954352"/>
                <a:gd name="connsiteY3" fmla="*/ 43634 h 93466"/>
                <a:gd name="connsiteX4" fmla="*/ 31932 w 954352"/>
                <a:gd name="connsiteY4" fmla="*/ 50717 h 93466"/>
                <a:gd name="connsiteX5" fmla="*/ 110727 w 954352"/>
                <a:gd name="connsiteY5" fmla="*/ 54132 h 93466"/>
                <a:gd name="connsiteX6" fmla="*/ 126411 w 954352"/>
                <a:gd name="connsiteY6" fmla="*/ 58179 h 93466"/>
                <a:gd name="connsiteX7" fmla="*/ 284002 w 954352"/>
                <a:gd name="connsiteY7" fmla="*/ 63998 h 93466"/>
                <a:gd name="connsiteX8" fmla="*/ 236699 w 954352"/>
                <a:gd name="connsiteY8" fmla="*/ 61594 h 93466"/>
                <a:gd name="connsiteX9" fmla="*/ 252382 w 954352"/>
                <a:gd name="connsiteY9" fmla="*/ 64882 h 93466"/>
                <a:gd name="connsiteX10" fmla="*/ 181175 w 954352"/>
                <a:gd name="connsiteY10" fmla="*/ 73483 h 93466"/>
                <a:gd name="connsiteX11" fmla="*/ 149556 w 954352"/>
                <a:gd name="connsiteY11" fmla="*/ 77783 h 93466"/>
                <a:gd name="connsiteX12" fmla="*/ 220636 w 954352"/>
                <a:gd name="connsiteY12" fmla="*/ 75760 h 93466"/>
                <a:gd name="connsiteX13" fmla="*/ 291717 w 954352"/>
                <a:gd name="connsiteY13" fmla="*/ 75760 h 93466"/>
                <a:gd name="connsiteX14" fmla="*/ 315368 w 954352"/>
                <a:gd name="connsiteY14" fmla="*/ 77657 h 93466"/>
                <a:gd name="connsiteX15" fmla="*/ 370638 w 954352"/>
                <a:gd name="connsiteY15" fmla="*/ 77657 h 93466"/>
                <a:gd name="connsiteX16" fmla="*/ 386448 w 954352"/>
                <a:gd name="connsiteY16" fmla="*/ 71965 h 93466"/>
                <a:gd name="connsiteX17" fmla="*/ 354829 w 954352"/>
                <a:gd name="connsiteY17" fmla="*/ 78795 h 93466"/>
                <a:gd name="connsiteX18" fmla="*/ 362671 w 954352"/>
                <a:gd name="connsiteY18" fmla="*/ 83348 h 93466"/>
                <a:gd name="connsiteX19" fmla="*/ 394164 w 954352"/>
                <a:gd name="connsiteY19" fmla="*/ 83728 h 93466"/>
                <a:gd name="connsiteX20" fmla="*/ 402132 w 954352"/>
                <a:gd name="connsiteY20" fmla="*/ 80186 h 93466"/>
                <a:gd name="connsiteX21" fmla="*/ 425783 w 954352"/>
                <a:gd name="connsiteY21" fmla="*/ 81957 h 93466"/>
                <a:gd name="connsiteX22" fmla="*/ 354576 w 954352"/>
                <a:gd name="connsiteY22" fmla="*/ 87649 h 93466"/>
                <a:gd name="connsiteX23" fmla="*/ 401879 w 954352"/>
                <a:gd name="connsiteY23" fmla="*/ 89672 h 93466"/>
                <a:gd name="connsiteX24" fmla="*/ 465117 w 954352"/>
                <a:gd name="connsiteY24" fmla="*/ 87901 h 93466"/>
                <a:gd name="connsiteX25" fmla="*/ 496737 w 954352"/>
                <a:gd name="connsiteY25" fmla="*/ 82969 h 93466"/>
                <a:gd name="connsiteX26" fmla="*/ 654707 w 954352"/>
                <a:gd name="connsiteY26" fmla="*/ 93466 h 93466"/>
                <a:gd name="connsiteX27" fmla="*/ 694168 w 954352"/>
                <a:gd name="connsiteY27" fmla="*/ 93214 h 93466"/>
                <a:gd name="connsiteX28" fmla="*/ 686200 w 954352"/>
                <a:gd name="connsiteY28" fmla="*/ 87396 h 93466"/>
                <a:gd name="connsiteX29" fmla="*/ 764996 w 954352"/>
                <a:gd name="connsiteY29" fmla="*/ 75760 h 93466"/>
                <a:gd name="connsiteX30" fmla="*/ 867569 w 954352"/>
                <a:gd name="connsiteY30" fmla="*/ 76139 h 93466"/>
                <a:gd name="connsiteX31" fmla="*/ 954332 w 954352"/>
                <a:gd name="connsiteY31" fmla="*/ 72977 h 93466"/>
                <a:gd name="connsiteX32" fmla="*/ 891220 w 954352"/>
                <a:gd name="connsiteY32" fmla="*/ 69309 h 93466"/>
                <a:gd name="connsiteX33" fmla="*/ 875410 w 954352"/>
                <a:gd name="connsiteY33" fmla="*/ 72345 h 93466"/>
                <a:gd name="connsiteX34" fmla="*/ 820140 w 954352"/>
                <a:gd name="connsiteY34" fmla="*/ 72218 h 93466"/>
                <a:gd name="connsiteX35" fmla="*/ 835949 w 954352"/>
                <a:gd name="connsiteY35" fmla="*/ 69183 h 93466"/>
                <a:gd name="connsiteX36" fmla="*/ 875283 w 954352"/>
                <a:gd name="connsiteY36" fmla="*/ 67285 h 93466"/>
                <a:gd name="connsiteX37" fmla="*/ 867315 w 954352"/>
                <a:gd name="connsiteY37" fmla="*/ 60836 h 93466"/>
                <a:gd name="connsiteX38" fmla="*/ 883125 w 954352"/>
                <a:gd name="connsiteY38" fmla="*/ 59950 h 93466"/>
                <a:gd name="connsiteX39" fmla="*/ 898935 w 954352"/>
                <a:gd name="connsiteY39" fmla="*/ 61973 h 93466"/>
                <a:gd name="connsiteX40" fmla="*/ 898935 w 954352"/>
                <a:gd name="connsiteY40" fmla="*/ 56915 h 93466"/>
                <a:gd name="connsiteX41" fmla="*/ 930427 w 954352"/>
                <a:gd name="connsiteY41" fmla="*/ 55144 h 93466"/>
                <a:gd name="connsiteX42" fmla="*/ 867315 w 954352"/>
                <a:gd name="connsiteY42" fmla="*/ 51476 h 93466"/>
                <a:gd name="connsiteX43" fmla="*/ 788394 w 954352"/>
                <a:gd name="connsiteY43" fmla="*/ 46417 h 93466"/>
                <a:gd name="connsiteX44" fmla="*/ 819886 w 954352"/>
                <a:gd name="connsiteY44" fmla="*/ 44646 h 93466"/>
                <a:gd name="connsiteX45" fmla="*/ 756774 w 954352"/>
                <a:gd name="connsiteY45" fmla="*/ 43761 h 93466"/>
                <a:gd name="connsiteX46" fmla="*/ 748806 w 954352"/>
                <a:gd name="connsiteY46" fmla="*/ 39461 h 93466"/>
                <a:gd name="connsiteX47" fmla="*/ 930048 w 954352"/>
                <a:gd name="connsiteY47" fmla="*/ 28836 h 93466"/>
                <a:gd name="connsiteX48" fmla="*/ 732996 w 954352"/>
                <a:gd name="connsiteY48" fmla="*/ 36678 h 93466"/>
                <a:gd name="connsiteX49" fmla="*/ 717187 w 954352"/>
                <a:gd name="connsiteY49" fmla="*/ 30228 h 93466"/>
                <a:gd name="connsiteX50" fmla="*/ 669884 w 954352"/>
                <a:gd name="connsiteY50" fmla="*/ 31998 h 93466"/>
                <a:gd name="connsiteX51" fmla="*/ 646233 w 954352"/>
                <a:gd name="connsiteY51" fmla="*/ 30734 h 93466"/>
                <a:gd name="connsiteX52" fmla="*/ 646233 w 954352"/>
                <a:gd name="connsiteY52" fmla="*/ 27824 h 93466"/>
                <a:gd name="connsiteX53" fmla="*/ 693409 w 954352"/>
                <a:gd name="connsiteY53" fmla="*/ 19477 h 93466"/>
                <a:gd name="connsiteX54" fmla="*/ 677726 w 954352"/>
                <a:gd name="connsiteY54" fmla="*/ 27572 h 93466"/>
                <a:gd name="connsiteX55" fmla="*/ 622455 w 954352"/>
                <a:gd name="connsiteY55" fmla="*/ 9738 h 93466"/>
                <a:gd name="connsiteX56" fmla="*/ 590963 w 954352"/>
                <a:gd name="connsiteY56" fmla="*/ 12774 h 93466"/>
                <a:gd name="connsiteX57" fmla="*/ 488769 w 954352"/>
                <a:gd name="connsiteY57" fmla="*/ 6324 h 93466"/>
                <a:gd name="connsiteX58" fmla="*/ 512293 w 954352"/>
                <a:gd name="connsiteY58" fmla="*/ 5564 h 93466"/>
                <a:gd name="connsiteX59" fmla="*/ 425910 w 954352"/>
                <a:gd name="connsiteY59" fmla="*/ 7335 h 93466"/>
                <a:gd name="connsiteX60" fmla="*/ 425910 w 954352"/>
                <a:gd name="connsiteY60" fmla="*/ 0 h 93466"/>
                <a:gd name="connsiteX61" fmla="*/ 394416 w 954352"/>
                <a:gd name="connsiteY61" fmla="*/ 5438 h 93466"/>
                <a:gd name="connsiteX62" fmla="*/ 417942 w 954352"/>
                <a:gd name="connsiteY62" fmla="*/ 7842 h 93466"/>
                <a:gd name="connsiteX63" fmla="*/ 386448 w 954352"/>
                <a:gd name="connsiteY63" fmla="*/ 11129 h 93466"/>
                <a:gd name="connsiteX64" fmla="*/ 339272 w 954352"/>
                <a:gd name="connsiteY64" fmla="*/ 13407 h 93466"/>
                <a:gd name="connsiteX65" fmla="*/ 370638 w 954352"/>
                <a:gd name="connsiteY65" fmla="*/ 15303 h 93466"/>
                <a:gd name="connsiteX66" fmla="*/ 354829 w 954352"/>
                <a:gd name="connsiteY66" fmla="*/ 18718 h 93466"/>
                <a:gd name="connsiteX67" fmla="*/ 323336 w 954352"/>
                <a:gd name="connsiteY67" fmla="*/ 18972 h 93466"/>
                <a:gd name="connsiteX68" fmla="*/ 401752 w 954352"/>
                <a:gd name="connsiteY68" fmla="*/ 29469 h 93466"/>
                <a:gd name="connsiteX69" fmla="*/ 370259 w 954352"/>
                <a:gd name="connsiteY69" fmla="*/ 31998 h 93466"/>
                <a:gd name="connsiteX70" fmla="*/ 276034 w 954352"/>
                <a:gd name="connsiteY70" fmla="*/ 21627 h 93466"/>
                <a:gd name="connsiteX71" fmla="*/ 284002 w 954352"/>
                <a:gd name="connsiteY71" fmla="*/ 19604 h 93466"/>
                <a:gd name="connsiteX72" fmla="*/ 252509 w 954352"/>
                <a:gd name="connsiteY72" fmla="*/ 21122 h 93466"/>
                <a:gd name="connsiteX73" fmla="*/ 276034 w 954352"/>
                <a:gd name="connsiteY73" fmla="*/ 23018 h 93466"/>
                <a:gd name="connsiteX74" fmla="*/ 260224 w 954352"/>
                <a:gd name="connsiteY74" fmla="*/ 27066 h 93466"/>
                <a:gd name="connsiteX75" fmla="*/ 330925 w 954352"/>
                <a:gd name="connsiteY75" fmla="*/ 34148 h 93466"/>
                <a:gd name="connsiteX76" fmla="*/ 252256 w 954352"/>
                <a:gd name="connsiteY76" fmla="*/ 31998 h 93466"/>
                <a:gd name="connsiteX77" fmla="*/ 244414 w 954352"/>
                <a:gd name="connsiteY77" fmla="*/ 34022 h 93466"/>
                <a:gd name="connsiteX78" fmla="*/ 181429 w 954352"/>
                <a:gd name="connsiteY78" fmla="*/ 32631 h 93466"/>
                <a:gd name="connsiteX79" fmla="*/ 158030 w 954352"/>
                <a:gd name="connsiteY79" fmla="*/ 24030 h 93466"/>
                <a:gd name="connsiteX80" fmla="*/ 110727 w 954352"/>
                <a:gd name="connsiteY80" fmla="*/ 23651 h 93466"/>
                <a:gd name="connsiteX81" fmla="*/ 110727 w 954352"/>
                <a:gd name="connsiteY81" fmla="*/ 28710 h 93466"/>
                <a:gd name="connsiteX82" fmla="*/ 47615 w 954352"/>
                <a:gd name="connsiteY82" fmla="*/ 27066 h 93466"/>
                <a:gd name="connsiteX83" fmla="*/ 63172 w 954352"/>
                <a:gd name="connsiteY83" fmla="*/ 33263 h 93466"/>
                <a:gd name="connsiteX84" fmla="*/ 186 w 954352"/>
                <a:gd name="connsiteY84" fmla="*/ 27951 h 93466"/>
                <a:gd name="connsiteX85" fmla="*/ 47362 w 954352"/>
                <a:gd name="connsiteY85" fmla="*/ 35666 h 9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954352" h="93466">
                  <a:moveTo>
                    <a:pt x="47995" y="36551"/>
                  </a:moveTo>
                  <a:cubicBezTo>
                    <a:pt x="38130" y="36551"/>
                    <a:pt x="31806" y="37058"/>
                    <a:pt x="32186" y="38322"/>
                  </a:cubicBezTo>
                  <a:cubicBezTo>
                    <a:pt x="65323" y="39208"/>
                    <a:pt x="77717" y="45152"/>
                    <a:pt x="55710" y="45532"/>
                  </a:cubicBezTo>
                  <a:cubicBezTo>
                    <a:pt x="54698" y="44646"/>
                    <a:pt x="53434" y="43761"/>
                    <a:pt x="40027" y="43634"/>
                  </a:cubicBezTo>
                  <a:cubicBezTo>
                    <a:pt x="60516" y="48188"/>
                    <a:pt x="44833" y="47555"/>
                    <a:pt x="31932" y="50717"/>
                  </a:cubicBezTo>
                  <a:cubicBezTo>
                    <a:pt x="64184" y="50717"/>
                    <a:pt x="55837" y="52741"/>
                    <a:pt x="110727" y="54132"/>
                  </a:cubicBezTo>
                  <a:cubicBezTo>
                    <a:pt x="103771" y="56282"/>
                    <a:pt x="123123" y="56662"/>
                    <a:pt x="126411" y="58179"/>
                  </a:cubicBezTo>
                  <a:cubicBezTo>
                    <a:pt x="195088" y="59824"/>
                    <a:pt x="243655" y="58558"/>
                    <a:pt x="284002" y="63998"/>
                  </a:cubicBezTo>
                  <a:cubicBezTo>
                    <a:pt x="267560" y="63239"/>
                    <a:pt x="261362" y="61847"/>
                    <a:pt x="236699" y="61594"/>
                  </a:cubicBezTo>
                  <a:cubicBezTo>
                    <a:pt x="226708" y="63744"/>
                    <a:pt x="261995" y="62732"/>
                    <a:pt x="252382" y="64882"/>
                  </a:cubicBezTo>
                  <a:cubicBezTo>
                    <a:pt x="188005" y="62732"/>
                    <a:pt x="137667" y="67665"/>
                    <a:pt x="181175" y="73483"/>
                  </a:cubicBezTo>
                  <a:cubicBezTo>
                    <a:pt x="156892" y="73357"/>
                    <a:pt x="162077" y="76645"/>
                    <a:pt x="149556" y="77783"/>
                  </a:cubicBezTo>
                  <a:cubicBezTo>
                    <a:pt x="185982" y="78669"/>
                    <a:pt x="178267" y="74368"/>
                    <a:pt x="220636" y="75760"/>
                  </a:cubicBezTo>
                  <a:cubicBezTo>
                    <a:pt x="242264" y="79807"/>
                    <a:pt x="275907" y="76898"/>
                    <a:pt x="291717" y="75760"/>
                  </a:cubicBezTo>
                  <a:cubicBezTo>
                    <a:pt x="291717" y="77024"/>
                    <a:pt x="313471" y="76645"/>
                    <a:pt x="315368" y="77657"/>
                  </a:cubicBezTo>
                  <a:cubicBezTo>
                    <a:pt x="326624" y="76519"/>
                    <a:pt x="353564" y="79427"/>
                    <a:pt x="370638" y="77657"/>
                  </a:cubicBezTo>
                  <a:cubicBezTo>
                    <a:pt x="366339" y="75001"/>
                    <a:pt x="361153" y="72977"/>
                    <a:pt x="386448" y="71965"/>
                  </a:cubicBezTo>
                  <a:cubicBezTo>
                    <a:pt x="389737" y="74874"/>
                    <a:pt x="399222" y="80818"/>
                    <a:pt x="354829" y="78795"/>
                  </a:cubicBezTo>
                  <a:cubicBezTo>
                    <a:pt x="354450" y="80566"/>
                    <a:pt x="368362" y="81198"/>
                    <a:pt x="362671" y="83348"/>
                  </a:cubicBezTo>
                  <a:lnTo>
                    <a:pt x="394164" y="83728"/>
                  </a:lnTo>
                  <a:cubicBezTo>
                    <a:pt x="398464" y="82716"/>
                    <a:pt x="385057" y="79807"/>
                    <a:pt x="402132" y="80186"/>
                  </a:cubicBezTo>
                  <a:cubicBezTo>
                    <a:pt x="402132" y="81451"/>
                    <a:pt x="423886" y="80818"/>
                    <a:pt x="425783" y="81957"/>
                  </a:cubicBezTo>
                  <a:cubicBezTo>
                    <a:pt x="431348" y="86890"/>
                    <a:pt x="354703" y="83475"/>
                    <a:pt x="354576" y="87649"/>
                  </a:cubicBezTo>
                  <a:cubicBezTo>
                    <a:pt x="355208" y="89545"/>
                    <a:pt x="380883" y="89419"/>
                    <a:pt x="401879" y="89672"/>
                  </a:cubicBezTo>
                  <a:cubicBezTo>
                    <a:pt x="392393" y="84613"/>
                    <a:pt x="436154" y="88281"/>
                    <a:pt x="465117" y="87901"/>
                  </a:cubicBezTo>
                  <a:cubicBezTo>
                    <a:pt x="475489" y="86257"/>
                    <a:pt x="485607" y="84739"/>
                    <a:pt x="496737" y="82969"/>
                  </a:cubicBezTo>
                  <a:cubicBezTo>
                    <a:pt x="560229" y="85751"/>
                    <a:pt x="641174" y="86383"/>
                    <a:pt x="654707" y="93466"/>
                  </a:cubicBezTo>
                  <a:lnTo>
                    <a:pt x="694168" y="93214"/>
                  </a:lnTo>
                  <a:cubicBezTo>
                    <a:pt x="706310" y="90811"/>
                    <a:pt x="699101" y="89166"/>
                    <a:pt x="686200" y="87396"/>
                  </a:cubicBezTo>
                  <a:cubicBezTo>
                    <a:pt x="727558" y="84866"/>
                    <a:pt x="722246" y="78289"/>
                    <a:pt x="764996" y="75760"/>
                  </a:cubicBezTo>
                  <a:cubicBezTo>
                    <a:pt x="791682" y="80439"/>
                    <a:pt x="826084" y="73104"/>
                    <a:pt x="867569" y="76139"/>
                  </a:cubicBezTo>
                  <a:cubicBezTo>
                    <a:pt x="885655" y="71965"/>
                    <a:pt x="916135" y="74874"/>
                    <a:pt x="954332" y="72977"/>
                  </a:cubicBezTo>
                  <a:cubicBezTo>
                    <a:pt x="955217" y="69436"/>
                    <a:pt x="928024" y="68930"/>
                    <a:pt x="891220" y="69309"/>
                  </a:cubicBezTo>
                  <a:cubicBezTo>
                    <a:pt x="880343" y="69942"/>
                    <a:pt x="889954" y="72091"/>
                    <a:pt x="875410" y="72345"/>
                  </a:cubicBezTo>
                  <a:cubicBezTo>
                    <a:pt x="848091" y="71586"/>
                    <a:pt x="838226" y="73609"/>
                    <a:pt x="820140" y="72218"/>
                  </a:cubicBezTo>
                  <a:cubicBezTo>
                    <a:pt x="831016" y="71712"/>
                    <a:pt x="821025" y="69436"/>
                    <a:pt x="835949" y="69183"/>
                  </a:cubicBezTo>
                  <a:cubicBezTo>
                    <a:pt x="855300" y="69183"/>
                    <a:pt x="868454" y="68424"/>
                    <a:pt x="875283" y="67285"/>
                  </a:cubicBezTo>
                  <a:cubicBezTo>
                    <a:pt x="863016" y="65135"/>
                    <a:pt x="858715" y="61341"/>
                    <a:pt x="867315" y="60836"/>
                  </a:cubicBezTo>
                  <a:cubicBezTo>
                    <a:pt x="870983" y="62100"/>
                    <a:pt x="875537" y="60456"/>
                    <a:pt x="883125" y="59950"/>
                  </a:cubicBezTo>
                  <a:cubicBezTo>
                    <a:pt x="882493" y="61215"/>
                    <a:pt x="889070" y="61720"/>
                    <a:pt x="898935" y="61973"/>
                  </a:cubicBezTo>
                  <a:cubicBezTo>
                    <a:pt x="894887" y="59570"/>
                    <a:pt x="891725" y="58812"/>
                    <a:pt x="898935" y="56915"/>
                  </a:cubicBezTo>
                  <a:cubicBezTo>
                    <a:pt x="910445" y="57926"/>
                    <a:pt x="934096" y="57294"/>
                    <a:pt x="930427" y="55144"/>
                  </a:cubicBezTo>
                  <a:cubicBezTo>
                    <a:pt x="905764" y="54259"/>
                    <a:pt x="886667" y="52867"/>
                    <a:pt x="867315" y="51476"/>
                  </a:cubicBezTo>
                  <a:cubicBezTo>
                    <a:pt x="885655" y="45152"/>
                    <a:pt x="820266" y="47555"/>
                    <a:pt x="788394" y="46417"/>
                  </a:cubicBezTo>
                  <a:cubicBezTo>
                    <a:pt x="806480" y="46417"/>
                    <a:pt x="817990" y="45911"/>
                    <a:pt x="819886" y="44646"/>
                  </a:cubicBezTo>
                  <a:cubicBezTo>
                    <a:pt x="797500" y="43255"/>
                    <a:pt x="774860" y="46037"/>
                    <a:pt x="756774" y="43761"/>
                  </a:cubicBezTo>
                  <a:cubicBezTo>
                    <a:pt x="790543" y="43507"/>
                    <a:pt x="757660" y="39967"/>
                    <a:pt x="748806" y="39461"/>
                  </a:cubicBezTo>
                  <a:cubicBezTo>
                    <a:pt x="797374" y="35034"/>
                    <a:pt x="883125" y="33516"/>
                    <a:pt x="930048" y="28836"/>
                  </a:cubicBezTo>
                  <a:cubicBezTo>
                    <a:pt x="848597" y="30228"/>
                    <a:pt x="806606" y="34907"/>
                    <a:pt x="732996" y="36678"/>
                  </a:cubicBezTo>
                  <a:cubicBezTo>
                    <a:pt x="732364" y="34022"/>
                    <a:pt x="720475" y="32631"/>
                    <a:pt x="717187" y="30228"/>
                  </a:cubicBezTo>
                  <a:cubicBezTo>
                    <a:pt x="692144" y="30228"/>
                    <a:pt x="686326" y="31493"/>
                    <a:pt x="669884" y="31998"/>
                  </a:cubicBezTo>
                  <a:cubicBezTo>
                    <a:pt x="672161" y="29090"/>
                    <a:pt x="666849" y="30354"/>
                    <a:pt x="646233" y="30734"/>
                  </a:cubicBezTo>
                  <a:cubicBezTo>
                    <a:pt x="663687" y="28710"/>
                    <a:pt x="663687" y="27951"/>
                    <a:pt x="646233" y="27824"/>
                  </a:cubicBezTo>
                  <a:cubicBezTo>
                    <a:pt x="665331" y="25295"/>
                    <a:pt x="668493" y="21501"/>
                    <a:pt x="693409" y="19477"/>
                  </a:cubicBezTo>
                  <a:cubicBezTo>
                    <a:pt x="700238" y="22892"/>
                    <a:pt x="687212" y="24283"/>
                    <a:pt x="677726" y="27572"/>
                  </a:cubicBezTo>
                  <a:cubicBezTo>
                    <a:pt x="727937" y="27319"/>
                    <a:pt x="629411" y="12900"/>
                    <a:pt x="622455" y="9738"/>
                  </a:cubicBezTo>
                  <a:cubicBezTo>
                    <a:pt x="593618" y="10750"/>
                    <a:pt x="613223" y="11509"/>
                    <a:pt x="590963" y="12774"/>
                  </a:cubicBezTo>
                  <a:cubicBezTo>
                    <a:pt x="544166" y="14418"/>
                    <a:pt x="513052" y="9233"/>
                    <a:pt x="488769" y="6324"/>
                  </a:cubicBezTo>
                  <a:cubicBezTo>
                    <a:pt x="499899" y="7209"/>
                    <a:pt x="507740" y="7083"/>
                    <a:pt x="512293" y="5564"/>
                  </a:cubicBezTo>
                  <a:cubicBezTo>
                    <a:pt x="475235" y="4426"/>
                    <a:pt x="459931" y="6956"/>
                    <a:pt x="425910" y="7335"/>
                  </a:cubicBezTo>
                  <a:cubicBezTo>
                    <a:pt x="443616" y="5564"/>
                    <a:pt x="447537" y="1391"/>
                    <a:pt x="425910" y="0"/>
                  </a:cubicBezTo>
                  <a:cubicBezTo>
                    <a:pt x="436407" y="4047"/>
                    <a:pt x="384045" y="1518"/>
                    <a:pt x="394416" y="5438"/>
                  </a:cubicBezTo>
                  <a:cubicBezTo>
                    <a:pt x="391128" y="7209"/>
                    <a:pt x="430083" y="5438"/>
                    <a:pt x="417942" y="7842"/>
                  </a:cubicBezTo>
                  <a:cubicBezTo>
                    <a:pt x="388219" y="7083"/>
                    <a:pt x="366212" y="8979"/>
                    <a:pt x="386448" y="11129"/>
                  </a:cubicBezTo>
                  <a:cubicBezTo>
                    <a:pt x="380251" y="13027"/>
                    <a:pt x="338387" y="10877"/>
                    <a:pt x="339272" y="13407"/>
                  </a:cubicBezTo>
                  <a:cubicBezTo>
                    <a:pt x="333707" y="15303"/>
                    <a:pt x="376330" y="13407"/>
                    <a:pt x="370638" y="15303"/>
                  </a:cubicBezTo>
                  <a:cubicBezTo>
                    <a:pt x="371650" y="17201"/>
                    <a:pt x="366339" y="18339"/>
                    <a:pt x="354829" y="18718"/>
                  </a:cubicBezTo>
                  <a:cubicBezTo>
                    <a:pt x="352552" y="16948"/>
                    <a:pt x="319795" y="17706"/>
                    <a:pt x="323336" y="18972"/>
                  </a:cubicBezTo>
                  <a:cubicBezTo>
                    <a:pt x="383919" y="19856"/>
                    <a:pt x="359635" y="27319"/>
                    <a:pt x="401752" y="29469"/>
                  </a:cubicBezTo>
                  <a:cubicBezTo>
                    <a:pt x="376836" y="28836"/>
                    <a:pt x="398843" y="33010"/>
                    <a:pt x="370259" y="31998"/>
                  </a:cubicBezTo>
                  <a:cubicBezTo>
                    <a:pt x="353564" y="27445"/>
                    <a:pt x="326119" y="23904"/>
                    <a:pt x="276034" y="21627"/>
                  </a:cubicBezTo>
                  <a:cubicBezTo>
                    <a:pt x="276413" y="20742"/>
                    <a:pt x="286278" y="20868"/>
                    <a:pt x="284002" y="19604"/>
                  </a:cubicBezTo>
                  <a:cubicBezTo>
                    <a:pt x="259086" y="18086"/>
                    <a:pt x="235814" y="20363"/>
                    <a:pt x="252509" y="21122"/>
                  </a:cubicBezTo>
                  <a:cubicBezTo>
                    <a:pt x="254785" y="19477"/>
                    <a:pt x="273757" y="22386"/>
                    <a:pt x="276034" y="23018"/>
                  </a:cubicBezTo>
                  <a:cubicBezTo>
                    <a:pt x="255797" y="22766"/>
                    <a:pt x="260224" y="25169"/>
                    <a:pt x="260224" y="27066"/>
                  </a:cubicBezTo>
                  <a:cubicBezTo>
                    <a:pt x="295258" y="28710"/>
                    <a:pt x="332063" y="29975"/>
                    <a:pt x="330925" y="34148"/>
                  </a:cubicBezTo>
                  <a:cubicBezTo>
                    <a:pt x="301456" y="34655"/>
                    <a:pt x="280461" y="33516"/>
                    <a:pt x="252256" y="31998"/>
                  </a:cubicBezTo>
                  <a:cubicBezTo>
                    <a:pt x="250991" y="32757"/>
                    <a:pt x="253521" y="34148"/>
                    <a:pt x="244414" y="34022"/>
                  </a:cubicBezTo>
                  <a:cubicBezTo>
                    <a:pt x="230629" y="31493"/>
                    <a:pt x="202424" y="33516"/>
                    <a:pt x="181429" y="32631"/>
                  </a:cubicBezTo>
                  <a:cubicBezTo>
                    <a:pt x="155880" y="29342"/>
                    <a:pt x="167010" y="27698"/>
                    <a:pt x="158030" y="24030"/>
                  </a:cubicBezTo>
                  <a:cubicBezTo>
                    <a:pt x="138679" y="23398"/>
                    <a:pt x="119961" y="23018"/>
                    <a:pt x="110727" y="23651"/>
                  </a:cubicBezTo>
                  <a:lnTo>
                    <a:pt x="110727" y="28710"/>
                  </a:lnTo>
                  <a:cubicBezTo>
                    <a:pt x="110727" y="28710"/>
                    <a:pt x="47615" y="27066"/>
                    <a:pt x="47615" y="27066"/>
                  </a:cubicBezTo>
                  <a:cubicBezTo>
                    <a:pt x="37624" y="30101"/>
                    <a:pt x="69117" y="30481"/>
                    <a:pt x="63172" y="33263"/>
                  </a:cubicBezTo>
                  <a:cubicBezTo>
                    <a:pt x="39268" y="31745"/>
                    <a:pt x="44833" y="28204"/>
                    <a:pt x="186" y="27951"/>
                  </a:cubicBezTo>
                  <a:cubicBezTo>
                    <a:pt x="-2596" y="31745"/>
                    <a:pt x="26367" y="33516"/>
                    <a:pt x="47362" y="356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E7B27BEF-1462-3C6F-186E-2ECC0590C6C9}"/>
                </a:ext>
              </a:extLst>
            </p:cNvPr>
            <p:cNvSpPr/>
            <p:nvPr/>
          </p:nvSpPr>
          <p:spPr>
            <a:xfrm>
              <a:off x="11179054" y="6526781"/>
              <a:ext cx="47964" cy="2790"/>
            </a:xfrm>
            <a:custGeom>
              <a:avLst/>
              <a:gdLst>
                <a:gd name="connsiteX0" fmla="*/ 0 w 47964"/>
                <a:gd name="connsiteY0" fmla="*/ 2408 h 2790"/>
                <a:gd name="connsiteX1" fmla="*/ 47302 w 47964"/>
                <a:gd name="connsiteY1" fmla="*/ 384 h 2790"/>
                <a:gd name="connsiteX2" fmla="*/ 0 w 47964"/>
                <a:gd name="connsiteY2" fmla="*/ 2408 h 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64" h="2790">
                  <a:moveTo>
                    <a:pt x="0" y="2408"/>
                  </a:moveTo>
                  <a:cubicBezTo>
                    <a:pt x="1012" y="131"/>
                    <a:pt x="17834" y="-501"/>
                    <a:pt x="47302" y="384"/>
                  </a:cubicBezTo>
                  <a:cubicBezTo>
                    <a:pt x="52488" y="3420"/>
                    <a:pt x="26308" y="2913"/>
                    <a:pt x="0" y="24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E7F418CE-BCFB-FD8E-B122-A358FD122E0C}"/>
                </a:ext>
              </a:extLst>
            </p:cNvPr>
            <p:cNvSpPr/>
            <p:nvPr/>
          </p:nvSpPr>
          <p:spPr>
            <a:xfrm>
              <a:off x="11233738" y="6515656"/>
              <a:ext cx="16855" cy="3161"/>
            </a:xfrm>
            <a:custGeom>
              <a:avLst/>
              <a:gdLst>
                <a:gd name="connsiteX0" fmla="*/ 586 w 16855"/>
                <a:gd name="connsiteY0" fmla="*/ 0 h 3161"/>
                <a:gd name="connsiteX1" fmla="*/ 16269 w 16855"/>
                <a:gd name="connsiteY1" fmla="*/ 3162 h 3161"/>
                <a:gd name="connsiteX2" fmla="*/ 586 w 16855"/>
                <a:gd name="connsiteY2" fmla="*/ 0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55" h="3161">
                  <a:moveTo>
                    <a:pt x="586" y="0"/>
                  </a:moveTo>
                  <a:cubicBezTo>
                    <a:pt x="14373" y="380"/>
                    <a:pt x="18547" y="1518"/>
                    <a:pt x="16269" y="3162"/>
                  </a:cubicBezTo>
                  <a:cubicBezTo>
                    <a:pt x="2484" y="2783"/>
                    <a:pt x="-1690" y="1644"/>
                    <a:pt x="58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DDC54075-872D-2034-D9F1-C4D6DAB660A6}"/>
                </a:ext>
              </a:extLst>
            </p:cNvPr>
            <p:cNvSpPr/>
            <p:nvPr/>
          </p:nvSpPr>
          <p:spPr>
            <a:xfrm>
              <a:off x="11126572" y="6503388"/>
              <a:ext cx="21961" cy="2403"/>
            </a:xfrm>
            <a:custGeom>
              <a:avLst/>
              <a:gdLst>
                <a:gd name="connsiteX0" fmla="*/ 13653 w 21961"/>
                <a:gd name="connsiteY0" fmla="*/ 2403 h 2403"/>
                <a:gd name="connsiteX1" fmla="*/ 5812 w 21961"/>
                <a:gd name="connsiteY1" fmla="*/ 0 h 2403"/>
                <a:gd name="connsiteX2" fmla="*/ 21621 w 21961"/>
                <a:gd name="connsiteY2" fmla="*/ 379 h 2403"/>
                <a:gd name="connsiteX3" fmla="*/ 13653 w 21961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61" h="2403">
                  <a:moveTo>
                    <a:pt x="13653" y="2403"/>
                  </a:moveTo>
                  <a:cubicBezTo>
                    <a:pt x="-2789" y="1644"/>
                    <a:pt x="-3042" y="885"/>
                    <a:pt x="5812" y="0"/>
                  </a:cubicBezTo>
                  <a:lnTo>
                    <a:pt x="21621" y="379"/>
                  </a:lnTo>
                  <a:cubicBezTo>
                    <a:pt x="23898" y="1644"/>
                    <a:pt x="14033" y="1391"/>
                    <a:pt x="1365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DAB68D97-EBE7-074D-C565-6785BCF9AEB4}"/>
                </a:ext>
              </a:extLst>
            </p:cNvPr>
            <p:cNvSpPr/>
            <p:nvPr/>
          </p:nvSpPr>
          <p:spPr>
            <a:xfrm>
              <a:off x="11130422" y="6535956"/>
              <a:ext cx="129743" cy="9884"/>
            </a:xfrm>
            <a:custGeom>
              <a:avLst/>
              <a:gdLst>
                <a:gd name="connsiteX0" fmla="*/ 1076 w 129743"/>
                <a:gd name="connsiteY0" fmla="*/ 4616 h 9884"/>
                <a:gd name="connsiteX1" fmla="*/ 127047 w 129743"/>
                <a:gd name="connsiteY1" fmla="*/ 2719 h 9884"/>
                <a:gd name="connsiteX2" fmla="*/ 1076 w 129743"/>
                <a:gd name="connsiteY2" fmla="*/ 4616 h 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743" h="9884">
                  <a:moveTo>
                    <a:pt x="1076" y="4616"/>
                  </a:moveTo>
                  <a:cubicBezTo>
                    <a:pt x="-10307" y="-823"/>
                    <a:pt x="71145" y="-1455"/>
                    <a:pt x="127047" y="2719"/>
                  </a:cubicBezTo>
                  <a:cubicBezTo>
                    <a:pt x="150572" y="13343"/>
                    <a:pt x="12712" y="10560"/>
                    <a:pt x="1076" y="46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C10BAAC-CBBD-5061-361E-D22B441A34A2}"/>
                </a:ext>
              </a:extLst>
            </p:cNvPr>
            <p:cNvSpPr/>
            <p:nvPr/>
          </p:nvSpPr>
          <p:spPr>
            <a:xfrm>
              <a:off x="11577584" y="66239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25AAB01F-4437-CCC1-C58C-77B86C35E638}"/>
                </a:ext>
              </a:extLst>
            </p:cNvPr>
            <p:cNvSpPr/>
            <p:nvPr/>
          </p:nvSpPr>
          <p:spPr>
            <a:xfrm>
              <a:off x="11616350" y="6606720"/>
              <a:ext cx="24219" cy="1644"/>
            </a:xfrm>
            <a:custGeom>
              <a:avLst/>
              <a:gdLst>
                <a:gd name="connsiteX0" fmla="*/ 569 w 24219"/>
                <a:gd name="connsiteY0" fmla="*/ 1644 h 1644"/>
                <a:gd name="connsiteX1" fmla="*/ 24220 w 24219"/>
                <a:gd name="connsiteY1" fmla="*/ 0 h 1644"/>
                <a:gd name="connsiteX2" fmla="*/ 16378 w 24219"/>
                <a:gd name="connsiteY2" fmla="*/ 1518 h 1644"/>
                <a:gd name="connsiteX3" fmla="*/ 569 w 24219"/>
                <a:gd name="connsiteY3" fmla="*/ 1518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19" h="1644">
                  <a:moveTo>
                    <a:pt x="569" y="1644"/>
                  </a:moveTo>
                  <a:cubicBezTo>
                    <a:pt x="-3099" y="127"/>
                    <a:pt x="11699" y="127"/>
                    <a:pt x="24220" y="0"/>
                  </a:cubicBezTo>
                  <a:cubicBezTo>
                    <a:pt x="22576" y="632"/>
                    <a:pt x="16378" y="759"/>
                    <a:pt x="16378" y="1518"/>
                  </a:cubicBezTo>
                  <a:lnTo>
                    <a:pt x="56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50D0CC3-2398-6884-7DE1-2D82DC55BEAA}"/>
                </a:ext>
              </a:extLst>
            </p:cNvPr>
            <p:cNvSpPr/>
            <p:nvPr/>
          </p:nvSpPr>
          <p:spPr>
            <a:xfrm>
              <a:off x="11494109" y="6508953"/>
              <a:ext cx="72322" cy="6561"/>
            </a:xfrm>
            <a:custGeom>
              <a:avLst/>
              <a:gdLst>
                <a:gd name="connsiteX0" fmla="*/ 0 w 72322"/>
                <a:gd name="connsiteY0" fmla="*/ 6197 h 6561"/>
                <a:gd name="connsiteX1" fmla="*/ 0 w 72322"/>
                <a:gd name="connsiteY1" fmla="*/ 3288 h 6561"/>
                <a:gd name="connsiteX2" fmla="*/ 70827 w 72322"/>
                <a:gd name="connsiteY2" fmla="*/ 0 h 6561"/>
                <a:gd name="connsiteX3" fmla="*/ 0 w 72322"/>
                <a:gd name="connsiteY3" fmla="*/ 6197 h 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22" h="6561">
                  <a:moveTo>
                    <a:pt x="0" y="6197"/>
                  </a:moveTo>
                  <a:lnTo>
                    <a:pt x="0" y="3288"/>
                  </a:lnTo>
                  <a:cubicBezTo>
                    <a:pt x="30481" y="2909"/>
                    <a:pt x="47429" y="1264"/>
                    <a:pt x="70827" y="0"/>
                  </a:cubicBezTo>
                  <a:cubicBezTo>
                    <a:pt x="80313" y="5438"/>
                    <a:pt x="43255" y="7462"/>
                    <a:pt x="0" y="61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41603D27-83F4-4B8A-8E74-160335B85CB2}"/>
                </a:ext>
              </a:extLst>
            </p:cNvPr>
            <p:cNvSpPr/>
            <p:nvPr/>
          </p:nvSpPr>
          <p:spPr>
            <a:xfrm>
              <a:off x="11502540" y="6588491"/>
              <a:ext cx="287264" cy="14662"/>
            </a:xfrm>
            <a:custGeom>
              <a:avLst/>
              <a:gdLst>
                <a:gd name="connsiteX0" fmla="*/ 1814 w 287264"/>
                <a:gd name="connsiteY0" fmla="*/ 10514 h 14662"/>
                <a:gd name="connsiteX1" fmla="*/ 9656 w 287264"/>
                <a:gd name="connsiteY1" fmla="*/ 1028 h 14662"/>
                <a:gd name="connsiteX2" fmla="*/ 143848 w 287264"/>
                <a:gd name="connsiteY2" fmla="*/ 3810 h 14662"/>
                <a:gd name="connsiteX3" fmla="*/ 238453 w 287264"/>
                <a:gd name="connsiteY3" fmla="*/ 16 h 14662"/>
                <a:gd name="connsiteX4" fmla="*/ 285882 w 287264"/>
                <a:gd name="connsiteY4" fmla="*/ 10514 h 14662"/>
                <a:gd name="connsiteX5" fmla="*/ 222770 w 287264"/>
                <a:gd name="connsiteY5" fmla="*/ 14055 h 14662"/>
                <a:gd name="connsiteX6" fmla="*/ 136007 w 287264"/>
                <a:gd name="connsiteY6" fmla="*/ 11146 h 14662"/>
                <a:gd name="connsiteX7" fmla="*/ 1814 w 287264"/>
                <a:gd name="connsiteY7" fmla="*/ 10514 h 1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264" h="14662">
                  <a:moveTo>
                    <a:pt x="1814" y="10514"/>
                  </a:moveTo>
                  <a:cubicBezTo>
                    <a:pt x="-7671" y="5960"/>
                    <a:pt x="23821" y="3810"/>
                    <a:pt x="9656" y="1028"/>
                  </a:cubicBezTo>
                  <a:cubicBezTo>
                    <a:pt x="49117" y="269"/>
                    <a:pt x="135248" y="-489"/>
                    <a:pt x="143848" y="3810"/>
                  </a:cubicBezTo>
                  <a:cubicBezTo>
                    <a:pt x="176100" y="2546"/>
                    <a:pt x="188242" y="-237"/>
                    <a:pt x="238453" y="16"/>
                  </a:cubicBezTo>
                  <a:cubicBezTo>
                    <a:pt x="249963" y="3557"/>
                    <a:pt x="295748" y="7099"/>
                    <a:pt x="285882" y="10514"/>
                  </a:cubicBezTo>
                  <a:cubicBezTo>
                    <a:pt x="262863" y="5708"/>
                    <a:pt x="269820" y="12664"/>
                    <a:pt x="222770" y="14055"/>
                  </a:cubicBezTo>
                  <a:cubicBezTo>
                    <a:pt x="178376" y="15446"/>
                    <a:pt x="166614" y="14435"/>
                    <a:pt x="136007" y="11146"/>
                  </a:cubicBezTo>
                  <a:cubicBezTo>
                    <a:pt x="102743" y="13676"/>
                    <a:pt x="17244" y="14182"/>
                    <a:pt x="1814" y="105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077B793B-686C-C963-5BB5-5260054DF1E8}"/>
                </a:ext>
              </a:extLst>
            </p:cNvPr>
            <p:cNvSpPr/>
            <p:nvPr/>
          </p:nvSpPr>
          <p:spPr>
            <a:xfrm>
              <a:off x="11552921" y="6496684"/>
              <a:ext cx="12647" cy="2276"/>
            </a:xfrm>
            <a:custGeom>
              <a:avLst/>
              <a:gdLst>
                <a:gd name="connsiteX0" fmla="*/ 0 w 12647"/>
                <a:gd name="connsiteY0" fmla="*/ 0 h 2276"/>
                <a:gd name="connsiteX1" fmla="*/ 0 w 12647"/>
                <a:gd name="connsiteY1" fmla="*/ 2276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276">
                  <a:moveTo>
                    <a:pt x="0" y="0"/>
                  </a:moveTo>
                  <a:lnTo>
                    <a:pt x="0" y="2276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76724A6-5847-3B54-3EE0-0671443E463A}"/>
                </a:ext>
              </a:extLst>
            </p:cNvPr>
            <p:cNvSpPr/>
            <p:nvPr/>
          </p:nvSpPr>
          <p:spPr>
            <a:xfrm>
              <a:off x="10797328" y="6562199"/>
              <a:ext cx="109799" cy="12395"/>
            </a:xfrm>
            <a:custGeom>
              <a:avLst/>
              <a:gdLst>
                <a:gd name="connsiteX0" fmla="*/ 17 w 109799"/>
                <a:gd name="connsiteY0" fmla="*/ 759 h 12395"/>
                <a:gd name="connsiteX1" fmla="*/ 6341 w 109799"/>
                <a:gd name="connsiteY1" fmla="*/ 4553 h 12395"/>
                <a:gd name="connsiteX2" fmla="*/ 11779 w 109799"/>
                <a:gd name="connsiteY2" fmla="*/ 7463 h 12395"/>
                <a:gd name="connsiteX3" fmla="*/ 33407 w 109799"/>
                <a:gd name="connsiteY3" fmla="*/ 6830 h 12395"/>
                <a:gd name="connsiteX4" fmla="*/ 55035 w 109799"/>
                <a:gd name="connsiteY4" fmla="*/ 6197 h 12395"/>
                <a:gd name="connsiteX5" fmla="*/ 62877 w 109799"/>
                <a:gd name="connsiteY5" fmla="*/ 8980 h 12395"/>
                <a:gd name="connsiteX6" fmla="*/ 84757 w 109799"/>
                <a:gd name="connsiteY6" fmla="*/ 12142 h 12395"/>
                <a:gd name="connsiteX7" fmla="*/ 98796 w 109799"/>
                <a:gd name="connsiteY7" fmla="*/ 12395 h 12395"/>
                <a:gd name="connsiteX8" fmla="*/ 77927 w 109799"/>
                <a:gd name="connsiteY8" fmla="*/ 8600 h 12395"/>
                <a:gd name="connsiteX9" fmla="*/ 57185 w 109799"/>
                <a:gd name="connsiteY9" fmla="*/ 4806 h 12395"/>
                <a:gd name="connsiteX10" fmla="*/ 83492 w 109799"/>
                <a:gd name="connsiteY10" fmla="*/ 4047 h 12395"/>
                <a:gd name="connsiteX11" fmla="*/ 109799 w 109799"/>
                <a:gd name="connsiteY11" fmla="*/ 3289 h 12395"/>
                <a:gd name="connsiteX12" fmla="*/ 102590 w 109799"/>
                <a:gd name="connsiteY12" fmla="*/ 1644 h 12395"/>
                <a:gd name="connsiteX13" fmla="*/ 95255 w 109799"/>
                <a:gd name="connsiteY13" fmla="*/ 0 h 12395"/>
                <a:gd name="connsiteX14" fmla="*/ 72488 w 109799"/>
                <a:gd name="connsiteY14" fmla="*/ 1897 h 12395"/>
                <a:gd name="connsiteX15" fmla="*/ 49849 w 109799"/>
                <a:gd name="connsiteY15" fmla="*/ 3794 h 12395"/>
                <a:gd name="connsiteX16" fmla="*/ 24427 w 109799"/>
                <a:gd name="connsiteY16" fmla="*/ 1771 h 12395"/>
                <a:gd name="connsiteX17" fmla="*/ 17 w 109799"/>
                <a:gd name="connsiteY17" fmla="*/ 632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5">
                  <a:moveTo>
                    <a:pt x="17" y="759"/>
                  </a:moveTo>
                  <a:cubicBezTo>
                    <a:pt x="17" y="759"/>
                    <a:pt x="3305" y="2910"/>
                    <a:pt x="6341" y="4553"/>
                  </a:cubicBezTo>
                  <a:lnTo>
                    <a:pt x="11779" y="7463"/>
                  </a:lnTo>
                  <a:lnTo>
                    <a:pt x="33407" y="6830"/>
                  </a:lnTo>
                  <a:lnTo>
                    <a:pt x="55035" y="6197"/>
                  </a:lnTo>
                  <a:lnTo>
                    <a:pt x="62877" y="8980"/>
                  </a:lnTo>
                  <a:cubicBezTo>
                    <a:pt x="67176" y="10498"/>
                    <a:pt x="77042" y="11889"/>
                    <a:pt x="84757" y="12142"/>
                  </a:cubicBezTo>
                  <a:lnTo>
                    <a:pt x="98796" y="12395"/>
                  </a:lnTo>
                  <a:lnTo>
                    <a:pt x="77927" y="8600"/>
                  </a:lnTo>
                  <a:lnTo>
                    <a:pt x="57185" y="4806"/>
                  </a:lnTo>
                  <a:lnTo>
                    <a:pt x="83492" y="4047"/>
                  </a:lnTo>
                  <a:lnTo>
                    <a:pt x="109799" y="3289"/>
                  </a:lnTo>
                  <a:lnTo>
                    <a:pt x="102590" y="1644"/>
                  </a:lnTo>
                  <a:lnTo>
                    <a:pt x="95255" y="0"/>
                  </a:lnTo>
                  <a:lnTo>
                    <a:pt x="72488" y="1897"/>
                  </a:lnTo>
                  <a:lnTo>
                    <a:pt x="49849" y="3794"/>
                  </a:lnTo>
                  <a:lnTo>
                    <a:pt x="24427" y="1771"/>
                  </a:lnTo>
                  <a:cubicBezTo>
                    <a:pt x="10388" y="632"/>
                    <a:pt x="-489" y="127"/>
                    <a:pt x="1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852C926-99AD-EC70-3347-7D3D328A605D}"/>
                </a:ext>
              </a:extLst>
            </p:cNvPr>
            <p:cNvSpPr/>
            <p:nvPr/>
          </p:nvSpPr>
          <p:spPr>
            <a:xfrm>
              <a:off x="10875888" y="6575986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2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5 w 82210"/>
                <a:gd name="connsiteY7" fmla="*/ 7588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1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6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371"/>
                    <a:pt x="82210" y="8221"/>
                    <a:pt x="82210" y="7462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5" y="7588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1"/>
                  </a:lnTo>
                  <a:cubicBezTo>
                    <a:pt x="8600" y="1518"/>
                    <a:pt x="127" y="2403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7D7FA99E-0AA7-54BD-E2C7-3139DB9F6105}"/>
                </a:ext>
              </a:extLst>
            </p:cNvPr>
            <p:cNvSpPr/>
            <p:nvPr/>
          </p:nvSpPr>
          <p:spPr>
            <a:xfrm>
              <a:off x="10867288" y="6544366"/>
              <a:ext cx="39966" cy="6450"/>
            </a:xfrm>
            <a:custGeom>
              <a:avLst/>
              <a:gdLst>
                <a:gd name="connsiteX0" fmla="*/ 6197 w 39966"/>
                <a:gd name="connsiteY0" fmla="*/ 1138 h 6450"/>
                <a:gd name="connsiteX1" fmla="*/ 0 w 39966"/>
                <a:gd name="connsiteY1" fmla="*/ 2277 h 6450"/>
                <a:gd name="connsiteX2" fmla="*/ 7842 w 39966"/>
                <a:gd name="connsiteY2" fmla="*/ 4047 h 6450"/>
                <a:gd name="connsiteX3" fmla="*/ 27824 w 39966"/>
                <a:gd name="connsiteY3" fmla="*/ 6197 h 6450"/>
                <a:gd name="connsiteX4" fmla="*/ 39967 w 39966"/>
                <a:gd name="connsiteY4" fmla="*/ 6450 h 6450"/>
                <a:gd name="connsiteX5" fmla="*/ 26181 w 39966"/>
                <a:gd name="connsiteY5" fmla="*/ 3162 h 6450"/>
                <a:gd name="connsiteX6" fmla="*/ 12268 w 39966"/>
                <a:gd name="connsiteY6" fmla="*/ 0 h 6450"/>
                <a:gd name="connsiteX7" fmla="*/ 6197 w 39966"/>
                <a:gd name="connsiteY7" fmla="*/ 113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450">
                  <a:moveTo>
                    <a:pt x="6197" y="1138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1" y="5059"/>
                    <a:pt x="21122" y="6071"/>
                    <a:pt x="27824" y="6197"/>
                  </a:cubicBezTo>
                  <a:lnTo>
                    <a:pt x="39967" y="6450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07F11FBC-620C-A672-6AFC-4020B5BC3B7C}"/>
                </a:ext>
              </a:extLst>
            </p:cNvPr>
            <p:cNvSpPr/>
            <p:nvPr/>
          </p:nvSpPr>
          <p:spPr>
            <a:xfrm>
              <a:off x="10822135" y="6575762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477" y="4144"/>
                    <a:pt x="27572" y="4523"/>
                    <a:pt x="30734" y="4018"/>
                  </a:cubicBezTo>
                  <a:cubicBezTo>
                    <a:pt x="33769" y="3512"/>
                    <a:pt x="28204" y="2120"/>
                    <a:pt x="18213" y="1109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00919E00-6967-1D1F-A311-9BE4AA170CD1}"/>
                </a:ext>
              </a:extLst>
            </p:cNvPr>
            <p:cNvSpPr/>
            <p:nvPr/>
          </p:nvSpPr>
          <p:spPr>
            <a:xfrm>
              <a:off x="11068383" y="6569283"/>
              <a:ext cx="29599" cy="11002"/>
            </a:xfrm>
            <a:custGeom>
              <a:avLst/>
              <a:gdLst>
                <a:gd name="connsiteX0" fmla="*/ 510 w 29599"/>
                <a:gd name="connsiteY0" fmla="*/ 126 h 11002"/>
                <a:gd name="connsiteX1" fmla="*/ 12905 w 29599"/>
                <a:gd name="connsiteY1" fmla="*/ 5944 h 11002"/>
                <a:gd name="connsiteX2" fmla="*/ 29473 w 29599"/>
                <a:gd name="connsiteY2" fmla="*/ 11003 h 11002"/>
                <a:gd name="connsiteX3" fmla="*/ 29473 w 29599"/>
                <a:gd name="connsiteY3" fmla="*/ 7082 h 11002"/>
                <a:gd name="connsiteX4" fmla="*/ 29600 w 29599"/>
                <a:gd name="connsiteY4" fmla="*/ 3161 h 11002"/>
                <a:gd name="connsiteX5" fmla="*/ 17078 w 29599"/>
                <a:gd name="connsiteY5" fmla="*/ 1264 h 11002"/>
                <a:gd name="connsiteX6" fmla="*/ 383 w 29599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99" h="11002">
                  <a:moveTo>
                    <a:pt x="510" y="126"/>
                  </a:moveTo>
                  <a:cubicBezTo>
                    <a:pt x="-1767" y="506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600" y="3161"/>
                    <a:pt x="29600" y="3161"/>
                  </a:cubicBezTo>
                  <a:lnTo>
                    <a:pt x="17078" y="1264"/>
                  </a:lnTo>
                  <a:cubicBezTo>
                    <a:pt x="10248" y="252"/>
                    <a:pt x="2660" y="-253"/>
                    <a:pt x="383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CB98CF1E-B149-8C0A-C56A-B9E93708A4DE}"/>
                </a:ext>
              </a:extLst>
            </p:cNvPr>
            <p:cNvSpPr/>
            <p:nvPr/>
          </p:nvSpPr>
          <p:spPr>
            <a:xfrm>
              <a:off x="11270244" y="6581044"/>
              <a:ext cx="31366" cy="3415"/>
            </a:xfrm>
            <a:custGeom>
              <a:avLst/>
              <a:gdLst>
                <a:gd name="connsiteX0" fmla="*/ 7842 w 31366"/>
                <a:gd name="connsiteY0" fmla="*/ 1518 h 3415"/>
                <a:gd name="connsiteX1" fmla="*/ 0 w 31366"/>
                <a:gd name="connsiteY1" fmla="*/ 3036 h 3415"/>
                <a:gd name="connsiteX2" fmla="*/ 15683 w 31366"/>
                <a:gd name="connsiteY2" fmla="*/ 3289 h 3415"/>
                <a:gd name="connsiteX3" fmla="*/ 31366 w 31366"/>
                <a:gd name="connsiteY3" fmla="*/ 3415 h 3415"/>
                <a:gd name="connsiteX4" fmla="*/ 23651 w 31366"/>
                <a:gd name="connsiteY4" fmla="*/ 1771 h 3415"/>
                <a:gd name="connsiteX5" fmla="*/ 15810 w 31366"/>
                <a:gd name="connsiteY5" fmla="*/ 0 h 3415"/>
                <a:gd name="connsiteX6" fmla="*/ 7842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518"/>
                  </a:moveTo>
                  <a:lnTo>
                    <a:pt x="0" y="3036"/>
                  </a:lnTo>
                  <a:lnTo>
                    <a:pt x="15683" y="3289"/>
                  </a:lnTo>
                  <a:lnTo>
                    <a:pt x="31366" y="3415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A00CBE34-DB58-6290-DBE9-B8EDBD9556D0}"/>
                </a:ext>
              </a:extLst>
            </p:cNvPr>
            <p:cNvSpPr/>
            <p:nvPr/>
          </p:nvSpPr>
          <p:spPr>
            <a:xfrm>
              <a:off x="10858434" y="6563623"/>
              <a:ext cx="157970" cy="19445"/>
            </a:xfrm>
            <a:custGeom>
              <a:avLst/>
              <a:gdLst>
                <a:gd name="connsiteX0" fmla="*/ 6324 w 157970"/>
                <a:gd name="connsiteY0" fmla="*/ 4015 h 19445"/>
                <a:gd name="connsiteX1" fmla="*/ 0 w 157970"/>
                <a:gd name="connsiteY1" fmla="*/ 7303 h 19445"/>
                <a:gd name="connsiteX2" fmla="*/ 11889 w 157970"/>
                <a:gd name="connsiteY2" fmla="*/ 7556 h 19445"/>
                <a:gd name="connsiteX3" fmla="*/ 48947 w 157970"/>
                <a:gd name="connsiteY3" fmla="*/ 13374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892 h 19445"/>
                <a:gd name="connsiteX9" fmla="*/ 157970 w 157970"/>
                <a:gd name="connsiteY9" fmla="*/ 15145 h 19445"/>
                <a:gd name="connsiteX10" fmla="*/ 107126 w 157970"/>
                <a:gd name="connsiteY10" fmla="*/ 9706 h 19445"/>
                <a:gd name="connsiteX11" fmla="*/ 56283 w 157970"/>
                <a:gd name="connsiteY11" fmla="*/ 4268 h 19445"/>
                <a:gd name="connsiteX12" fmla="*/ 70575 w 157970"/>
                <a:gd name="connsiteY12" fmla="*/ 8189 h 19445"/>
                <a:gd name="connsiteX13" fmla="*/ 84866 w 157970"/>
                <a:gd name="connsiteY13" fmla="*/ 12109 h 19445"/>
                <a:gd name="connsiteX14" fmla="*/ 77151 w 157970"/>
                <a:gd name="connsiteY14" fmla="*/ 13500 h 19445"/>
                <a:gd name="connsiteX15" fmla="*/ 69436 w 157970"/>
                <a:gd name="connsiteY15" fmla="*/ 14892 h 19445"/>
                <a:gd name="connsiteX16" fmla="*/ 46417 w 157970"/>
                <a:gd name="connsiteY16" fmla="*/ 9201 h 19445"/>
                <a:gd name="connsiteX17" fmla="*/ 23398 w 157970"/>
                <a:gd name="connsiteY17" fmla="*/ 3509 h 19445"/>
                <a:gd name="connsiteX18" fmla="*/ 47556 w 157970"/>
                <a:gd name="connsiteY18" fmla="*/ 2497 h 19445"/>
                <a:gd name="connsiteX19" fmla="*/ 67413 w 157970"/>
                <a:gd name="connsiteY19" fmla="*/ 474 h 19445"/>
                <a:gd name="connsiteX20" fmla="*/ 37943 w 157970"/>
                <a:gd name="connsiteY20" fmla="*/ 220 h 19445"/>
                <a:gd name="connsiteX21" fmla="*/ 12774 w 157970"/>
                <a:gd name="connsiteY21" fmla="*/ 979 h 19445"/>
                <a:gd name="connsiteX22" fmla="*/ 6324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015"/>
                  </a:moveTo>
                  <a:lnTo>
                    <a:pt x="0" y="7303"/>
                  </a:lnTo>
                  <a:lnTo>
                    <a:pt x="11889" y="7556"/>
                  </a:lnTo>
                  <a:cubicBezTo>
                    <a:pt x="18465" y="7683"/>
                    <a:pt x="35034" y="10339"/>
                    <a:pt x="48947" y="13374"/>
                  </a:cubicBezTo>
                  <a:cubicBezTo>
                    <a:pt x="62732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6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6" y="12109"/>
                  </a:lnTo>
                  <a:lnTo>
                    <a:pt x="77151" y="13500"/>
                  </a:lnTo>
                  <a:lnTo>
                    <a:pt x="69436" y="14892"/>
                  </a:lnTo>
                  <a:lnTo>
                    <a:pt x="46417" y="9201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413" y="474"/>
                  </a:cubicBezTo>
                  <a:cubicBezTo>
                    <a:pt x="65010" y="-33"/>
                    <a:pt x="51855" y="-159"/>
                    <a:pt x="37943" y="220"/>
                  </a:cubicBezTo>
                  <a:lnTo>
                    <a:pt x="12774" y="979"/>
                  </a:lnTo>
                  <a:lnTo>
                    <a:pt x="6324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D797AB5A-9D4F-3C06-B4E7-3F6BF7FED637}"/>
                </a:ext>
              </a:extLst>
            </p:cNvPr>
            <p:cNvSpPr/>
            <p:nvPr/>
          </p:nvSpPr>
          <p:spPr>
            <a:xfrm>
              <a:off x="10781156" y="6568523"/>
              <a:ext cx="98145" cy="17453"/>
            </a:xfrm>
            <a:custGeom>
              <a:avLst/>
              <a:gdLst>
                <a:gd name="connsiteX0" fmla="*/ 22892 w 98145"/>
                <a:gd name="connsiteY0" fmla="*/ 12521 h 17453"/>
                <a:gd name="connsiteX1" fmla="*/ 0 w 98145"/>
                <a:gd name="connsiteY1" fmla="*/ 15683 h 17453"/>
                <a:gd name="connsiteX2" fmla="*/ 22892 w 98145"/>
                <a:gd name="connsiteY2" fmla="*/ 13913 h 17453"/>
                <a:gd name="connsiteX3" fmla="*/ 45911 w 98145"/>
                <a:gd name="connsiteY3" fmla="*/ 12142 h 17453"/>
                <a:gd name="connsiteX4" fmla="*/ 71966 w 98145"/>
                <a:gd name="connsiteY4" fmla="*/ 14798 h 17453"/>
                <a:gd name="connsiteX5" fmla="*/ 98146 w 98145"/>
                <a:gd name="connsiteY5" fmla="*/ 17454 h 17453"/>
                <a:gd name="connsiteX6" fmla="*/ 96249 w 98145"/>
                <a:gd name="connsiteY6" fmla="*/ 9107 h 17453"/>
                <a:gd name="connsiteX7" fmla="*/ 94478 w 98145"/>
                <a:gd name="connsiteY7" fmla="*/ 759 h 17453"/>
                <a:gd name="connsiteX8" fmla="*/ 79807 w 98145"/>
                <a:gd name="connsiteY8" fmla="*/ 380 h 17453"/>
                <a:gd name="connsiteX9" fmla="*/ 65135 w 98145"/>
                <a:gd name="connsiteY9" fmla="*/ 0 h 17453"/>
                <a:gd name="connsiteX10" fmla="*/ 65135 w 98145"/>
                <a:gd name="connsiteY10" fmla="*/ 4806 h 17453"/>
                <a:gd name="connsiteX11" fmla="*/ 64883 w 98145"/>
                <a:gd name="connsiteY11" fmla="*/ 9612 h 17453"/>
                <a:gd name="connsiteX12" fmla="*/ 55397 w 98145"/>
                <a:gd name="connsiteY12" fmla="*/ 9359 h 17453"/>
                <a:gd name="connsiteX13" fmla="*/ 23018 w 98145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5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3"/>
                  </a:lnTo>
                  <a:lnTo>
                    <a:pt x="45911" y="12142"/>
                  </a:lnTo>
                  <a:lnTo>
                    <a:pt x="71966" y="14798"/>
                  </a:lnTo>
                  <a:lnTo>
                    <a:pt x="98146" y="17454"/>
                  </a:lnTo>
                  <a:lnTo>
                    <a:pt x="96249" y="9107"/>
                  </a:lnTo>
                  <a:lnTo>
                    <a:pt x="94478" y="759"/>
                  </a:lnTo>
                  <a:lnTo>
                    <a:pt x="79807" y="380"/>
                  </a:lnTo>
                  <a:lnTo>
                    <a:pt x="65135" y="0"/>
                  </a:lnTo>
                  <a:lnTo>
                    <a:pt x="65135" y="4806"/>
                  </a:lnTo>
                  <a:cubicBezTo>
                    <a:pt x="65135" y="4806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1" y="9233"/>
                    <a:pt x="35666" y="10624"/>
                    <a:pt x="23018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7254468-1623-A463-1C10-D95C666B6158}"/>
                </a:ext>
              </a:extLst>
            </p:cNvPr>
            <p:cNvSpPr/>
            <p:nvPr/>
          </p:nvSpPr>
          <p:spPr>
            <a:xfrm>
              <a:off x="10798736" y="6587116"/>
              <a:ext cx="23651" cy="5058"/>
            </a:xfrm>
            <a:custGeom>
              <a:avLst/>
              <a:gdLst>
                <a:gd name="connsiteX0" fmla="*/ 0 w 23651"/>
                <a:gd name="connsiteY0" fmla="*/ 3414 h 5058"/>
                <a:gd name="connsiteX1" fmla="*/ 11762 w 23651"/>
                <a:gd name="connsiteY1" fmla="*/ 4806 h 5058"/>
                <a:gd name="connsiteX2" fmla="*/ 23525 w 23651"/>
                <a:gd name="connsiteY2" fmla="*/ 5059 h 5058"/>
                <a:gd name="connsiteX3" fmla="*/ 23525 w 23651"/>
                <a:gd name="connsiteY3" fmla="*/ 2529 h 5058"/>
                <a:gd name="connsiteX4" fmla="*/ 23651 w 23651"/>
                <a:gd name="connsiteY4" fmla="*/ 0 h 5058"/>
                <a:gd name="connsiteX5" fmla="*/ 11889 w 23651"/>
                <a:gd name="connsiteY5" fmla="*/ 1138 h 5058"/>
                <a:gd name="connsiteX6" fmla="*/ 127 w 23651"/>
                <a:gd name="connsiteY6" fmla="*/ 3414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8">
                  <a:moveTo>
                    <a:pt x="0" y="3414"/>
                  </a:moveTo>
                  <a:cubicBezTo>
                    <a:pt x="0" y="3414"/>
                    <a:pt x="5186" y="4680"/>
                    <a:pt x="11762" y="4806"/>
                  </a:cubicBezTo>
                  <a:lnTo>
                    <a:pt x="23525" y="5059"/>
                  </a:lnTo>
                  <a:lnTo>
                    <a:pt x="23525" y="2529"/>
                  </a:lnTo>
                  <a:cubicBezTo>
                    <a:pt x="23525" y="2529"/>
                    <a:pt x="23651" y="0"/>
                    <a:pt x="23651" y="0"/>
                  </a:cubicBezTo>
                  <a:lnTo>
                    <a:pt x="11889" y="1138"/>
                  </a:lnTo>
                  <a:cubicBezTo>
                    <a:pt x="5438" y="1770"/>
                    <a:pt x="127" y="2782"/>
                    <a:pt x="127" y="34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8437D8EA-2D67-D30D-B3CA-2BCC8CD27776}"/>
                </a:ext>
              </a:extLst>
            </p:cNvPr>
            <p:cNvSpPr/>
            <p:nvPr/>
          </p:nvSpPr>
          <p:spPr>
            <a:xfrm>
              <a:off x="10993385" y="65857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9485C06-B400-F526-D774-DB7022C57E96}"/>
                </a:ext>
              </a:extLst>
            </p:cNvPr>
            <p:cNvSpPr/>
            <p:nvPr/>
          </p:nvSpPr>
          <p:spPr>
            <a:xfrm>
              <a:off x="10888536" y="6583321"/>
              <a:ext cx="31366" cy="3668"/>
            </a:xfrm>
            <a:custGeom>
              <a:avLst/>
              <a:gdLst>
                <a:gd name="connsiteX0" fmla="*/ 7968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968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968" y="1392"/>
                  </a:moveTo>
                  <a:lnTo>
                    <a:pt x="0" y="2783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8B9F76D7-539A-3FE3-3F42-9AF57DC34401}"/>
                </a:ext>
              </a:extLst>
            </p:cNvPr>
            <p:cNvSpPr/>
            <p:nvPr/>
          </p:nvSpPr>
          <p:spPr>
            <a:xfrm>
              <a:off x="11150217" y="6578515"/>
              <a:ext cx="11888" cy="2528"/>
            </a:xfrm>
            <a:custGeom>
              <a:avLst/>
              <a:gdLst>
                <a:gd name="connsiteX0" fmla="*/ 0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6071 w 11888"/>
                <a:gd name="connsiteY3" fmla="*/ 0 h 2528"/>
                <a:gd name="connsiteX4" fmla="*/ 127 w 11888"/>
                <a:gd name="connsiteY4" fmla="*/ 1011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0" y="1138"/>
                  </a:moveTo>
                  <a:cubicBezTo>
                    <a:pt x="0" y="1770"/>
                    <a:pt x="2656" y="2403"/>
                    <a:pt x="5944" y="2529"/>
                  </a:cubicBezTo>
                  <a:cubicBezTo>
                    <a:pt x="9233" y="2529"/>
                    <a:pt x="11889" y="2150"/>
                    <a:pt x="11889" y="1391"/>
                  </a:cubicBezTo>
                  <a:cubicBezTo>
                    <a:pt x="11889" y="759"/>
                    <a:pt x="9233" y="126"/>
                    <a:pt x="6071" y="0"/>
                  </a:cubicBezTo>
                  <a:cubicBezTo>
                    <a:pt x="2782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2ADB08A-C7DB-ED23-3175-9F76BAF0486D}"/>
                </a:ext>
              </a:extLst>
            </p:cNvPr>
            <p:cNvSpPr/>
            <p:nvPr/>
          </p:nvSpPr>
          <p:spPr>
            <a:xfrm>
              <a:off x="10931412" y="6526154"/>
              <a:ext cx="191233" cy="57167"/>
            </a:xfrm>
            <a:custGeom>
              <a:avLst/>
              <a:gdLst>
                <a:gd name="connsiteX0" fmla="*/ 12648 w 191233"/>
                <a:gd name="connsiteY0" fmla="*/ 30354 h 57167"/>
                <a:gd name="connsiteX1" fmla="*/ 0 w 191233"/>
                <a:gd name="connsiteY1" fmla="*/ 33264 h 57167"/>
                <a:gd name="connsiteX2" fmla="*/ 12015 w 191233"/>
                <a:gd name="connsiteY2" fmla="*/ 39081 h 57167"/>
                <a:gd name="connsiteX3" fmla="*/ 24030 w 191233"/>
                <a:gd name="connsiteY3" fmla="*/ 44899 h 57167"/>
                <a:gd name="connsiteX4" fmla="*/ 38196 w 191233"/>
                <a:gd name="connsiteY4" fmla="*/ 45279 h 57167"/>
                <a:gd name="connsiteX5" fmla="*/ 83095 w 191233"/>
                <a:gd name="connsiteY5" fmla="*/ 51350 h 57167"/>
                <a:gd name="connsiteX6" fmla="*/ 113830 w 191233"/>
                <a:gd name="connsiteY6" fmla="*/ 57167 h 57167"/>
                <a:gd name="connsiteX7" fmla="*/ 134698 w 191233"/>
                <a:gd name="connsiteY7" fmla="*/ 55144 h 57167"/>
                <a:gd name="connsiteX8" fmla="*/ 155567 w 191233"/>
                <a:gd name="connsiteY8" fmla="*/ 53121 h 57167"/>
                <a:gd name="connsiteX9" fmla="*/ 140895 w 191233"/>
                <a:gd name="connsiteY9" fmla="*/ 52614 h 57167"/>
                <a:gd name="connsiteX10" fmla="*/ 126224 w 191233"/>
                <a:gd name="connsiteY10" fmla="*/ 50211 h 57167"/>
                <a:gd name="connsiteX11" fmla="*/ 158729 w 191233"/>
                <a:gd name="connsiteY11" fmla="*/ 46290 h 57167"/>
                <a:gd name="connsiteX12" fmla="*/ 191234 w 191233"/>
                <a:gd name="connsiteY12" fmla="*/ 44267 h 57167"/>
                <a:gd name="connsiteX13" fmla="*/ 161764 w 191233"/>
                <a:gd name="connsiteY13" fmla="*/ 45026 h 57167"/>
                <a:gd name="connsiteX14" fmla="*/ 114968 w 191233"/>
                <a:gd name="connsiteY14" fmla="*/ 46670 h 57167"/>
                <a:gd name="connsiteX15" fmla="*/ 97640 w 191233"/>
                <a:gd name="connsiteY15" fmla="*/ 47556 h 57167"/>
                <a:gd name="connsiteX16" fmla="*/ 123948 w 191233"/>
                <a:gd name="connsiteY16" fmla="*/ 41358 h 57167"/>
                <a:gd name="connsiteX17" fmla="*/ 150381 w 191233"/>
                <a:gd name="connsiteY17" fmla="*/ 35160 h 57167"/>
                <a:gd name="connsiteX18" fmla="*/ 150381 w 191233"/>
                <a:gd name="connsiteY18" fmla="*/ 30607 h 57167"/>
                <a:gd name="connsiteX19" fmla="*/ 150634 w 191233"/>
                <a:gd name="connsiteY19" fmla="*/ 26054 h 57167"/>
                <a:gd name="connsiteX20" fmla="*/ 160373 w 191233"/>
                <a:gd name="connsiteY20" fmla="*/ 26308 h 57167"/>
                <a:gd name="connsiteX21" fmla="*/ 170111 w 191233"/>
                <a:gd name="connsiteY21" fmla="*/ 26560 h 57167"/>
                <a:gd name="connsiteX22" fmla="*/ 169353 w 191233"/>
                <a:gd name="connsiteY22" fmla="*/ 21122 h 57167"/>
                <a:gd name="connsiteX23" fmla="*/ 168594 w 191233"/>
                <a:gd name="connsiteY23" fmla="*/ 15683 h 57167"/>
                <a:gd name="connsiteX24" fmla="*/ 153923 w 191233"/>
                <a:gd name="connsiteY24" fmla="*/ 12141 h 57167"/>
                <a:gd name="connsiteX25" fmla="*/ 139125 w 191233"/>
                <a:gd name="connsiteY25" fmla="*/ 8600 h 57167"/>
                <a:gd name="connsiteX26" fmla="*/ 146967 w 191233"/>
                <a:gd name="connsiteY26" fmla="*/ 6197 h 57167"/>
                <a:gd name="connsiteX27" fmla="*/ 154808 w 191233"/>
                <a:gd name="connsiteY27" fmla="*/ 3794 h 57167"/>
                <a:gd name="connsiteX28" fmla="*/ 141148 w 191233"/>
                <a:gd name="connsiteY28" fmla="*/ 5185 h 57167"/>
                <a:gd name="connsiteX29" fmla="*/ 127489 w 191233"/>
                <a:gd name="connsiteY29" fmla="*/ 6576 h 57167"/>
                <a:gd name="connsiteX30" fmla="*/ 127489 w 191233"/>
                <a:gd name="connsiteY30" fmla="*/ 4047 h 57167"/>
                <a:gd name="connsiteX31" fmla="*/ 127489 w 191233"/>
                <a:gd name="connsiteY31" fmla="*/ 1518 h 57167"/>
                <a:gd name="connsiteX32" fmla="*/ 98779 w 191233"/>
                <a:gd name="connsiteY32" fmla="*/ 759 h 57167"/>
                <a:gd name="connsiteX33" fmla="*/ 70068 w 191233"/>
                <a:gd name="connsiteY33" fmla="*/ 0 h 57167"/>
                <a:gd name="connsiteX34" fmla="*/ 61594 w 191233"/>
                <a:gd name="connsiteY34" fmla="*/ 2530 h 57167"/>
                <a:gd name="connsiteX35" fmla="*/ 53120 w 191233"/>
                <a:gd name="connsiteY35" fmla="*/ 5059 h 57167"/>
                <a:gd name="connsiteX36" fmla="*/ 67665 w 191233"/>
                <a:gd name="connsiteY36" fmla="*/ 3541 h 57167"/>
                <a:gd name="connsiteX37" fmla="*/ 82210 w 191233"/>
                <a:gd name="connsiteY37" fmla="*/ 2023 h 57167"/>
                <a:gd name="connsiteX38" fmla="*/ 105103 w 191233"/>
                <a:gd name="connsiteY38" fmla="*/ 7715 h 57167"/>
                <a:gd name="connsiteX39" fmla="*/ 139378 w 191233"/>
                <a:gd name="connsiteY39" fmla="*/ 13660 h 57167"/>
                <a:gd name="connsiteX40" fmla="*/ 150761 w 191233"/>
                <a:gd name="connsiteY40" fmla="*/ 13912 h 57167"/>
                <a:gd name="connsiteX41" fmla="*/ 150761 w 191233"/>
                <a:gd name="connsiteY41" fmla="*/ 16442 h 57167"/>
                <a:gd name="connsiteX42" fmla="*/ 150761 w 191233"/>
                <a:gd name="connsiteY42" fmla="*/ 18972 h 57167"/>
                <a:gd name="connsiteX43" fmla="*/ 128247 w 191233"/>
                <a:gd name="connsiteY43" fmla="*/ 16948 h 57167"/>
                <a:gd name="connsiteX44" fmla="*/ 105735 w 191233"/>
                <a:gd name="connsiteY44" fmla="*/ 14924 h 57167"/>
                <a:gd name="connsiteX45" fmla="*/ 98146 w 191233"/>
                <a:gd name="connsiteY45" fmla="*/ 17201 h 57167"/>
                <a:gd name="connsiteX46" fmla="*/ 76519 w 191233"/>
                <a:gd name="connsiteY46" fmla="*/ 19098 h 57167"/>
                <a:gd name="connsiteX47" fmla="*/ 62479 w 191233"/>
                <a:gd name="connsiteY47" fmla="*/ 18718 h 57167"/>
                <a:gd name="connsiteX48" fmla="*/ 77783 w 191233"/>
                <a:gd name="connsiteY48" fmla="*/ 17074 h 57167"/>
                <a:gd name="connsiteX49" fmla="*/ 93087 w 191233"/>
                <a:gd name="connsiteY49" fmla="*/ 15430 h 57167"/>
                <a:gd name="connsiteX50" fmla="*/ 72725 w 191233"/>
                <a:gd name="connsiteY50" fmla="*/ 11509 h 57167"/>
                <a:gd name="connsiteX51" fmla="*/ 52361 w 191233"/>
                <a:gd name="connsiteY51" fmla="*/ 7588 h 57167"/>
                <a:gd name="connsiteX52" fmla="*/ 61088 w 191233"/>
                <a:gd name="connsiteY52" fmla="*/ 10877 h 57167"/>
                <a:gd name="connsiteX53" fmla="*/ 69942 w 191233"/>
                <a:gd name="connsiteY53" fmla="*/ 14165 h 57167"/>
                <a:gd name="connsiteX54" fmla="*/ 49579 w 191233"/>
                <a:gd name="connsiteY54" fmla="*/ 13660 h 57167"/>
                <a:gd name="connsiteX55" fmla="*/ 29216 w 191233"/>
                <a:gd name="connsiteY55" fmla="*/ 13153 h 57167"/>
                <a:gd name="connsiteX56" fmla="*/ 52867 w 191233"/>
                <a:gd name="connsiteY56" fmla="*/ 19224 h 57167"/>
                <a:gd name="connsiteX57" fmla="*/ 83475 w 191233"/>
                <a:gd name="connsiteY57" fmla="*/ 28078 h 57167"/>
                <a:gd name="connsiteX58" fmla="*/ 90431 w 191233"/>
                <a:gd name="connsiteY58" fmla="*/ 30861 h 57167"/>
                <a:gd name="connsiteX59" fmla="*/ 58053 w 191233"/>
                <a:gd name="connsiteY59" fmla="*/ 29090 h 57167"/>
                <a:gd name="connsiteX60" fmla="*/ 25675 w 191233"/>
                <a:gd name="connsiteY60" fmla="*/ 27319 h 57167"/>
                <a:gd name="connsiteX61" fmla="*/ 12900 w 191233"/>
                <a:gd name="connsiteY61" fmla="*/ 30228 h 5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91233" h="57167">
                  <a:moveTo>
                    <a:pt x="12648" y="30354"/>
                  </a:moveTo>
                  <a:lnTo>
                    <a:pt x="0" y="33264"/>
                  </a:lnTo>
                  <a:lnTo>
                    <a:pt x="12015" y="39081"/>
                  </a:lnTo>
                  <a:lnTo>
                    <a:pt x="24030" y="44899"/>
                  </a:lnTo>
                  <a:lnTo>
                    <a:pt x="38196" y="45279"/>
                  </a:lnTo>
                  <a:cubicBezTo>
                    <a:pt x="46037" y="45532"/>
                    <a:pt x="66274" y="48188"/>
                    <a:pt x="83095" y="51350"/>
                  </a:cubicBezTo>
                  <a:lnTo>
                    <a:pt x="113830" y="57167"/>
                  </a:lnTo>
                  <a:lnTo>
                    <a:pt x="134698" y="55144"/>
                  </a:lnTo>
                  <a:lnTo>
                    <a:pt x="155567" y="53121"/>
                  </a:lnTo>
                  <a:lnTo>
                    <a:pt x="140895" y="52614"/>
                  </a:lnTo>
                  <a:cubicBezTo>
                    <a:pt x="132801" y="52362"/>
                    <a:pt x="126224" y="51350"/>
                    <a:pt x="126224" y="50211"/>
                  </a:cubicBezTo>
                  <a:cubicBezTo>
                    <a:pt x="126224" y="49200"/>
                    <a:pt x="140895" y="47429"/>
                    <a:pt x="158729" y="46290"/>
                  </a:cubicBezTo>
                  <a:lnTo>
                    <a:pt x="191234" y="44267"/>
                  </a:lnTo>
                  <a:lnTo>
                    <a:pt x="161764" y="45026"/>
                  </a:lnTo>
                  <a:cubicBezTo>
                    <a:pt x="145575" y="45405"/>
                    <a:pt x="124453" y="46164"/>
                    <a:pt x="114968" y="46670"/>
                  </a:cubicBezTo>
                  <a:lnTo>
                    <a:pt x="97640" y="47556"/>
                  </a:lnTo>
                  <a:lnTo>
                    <a:pt x="123948" y="41358"/>
                  </a:lnTo>
                  <a:lnTo>
                    <a:pt x="150381" y="35160"/>
                  </a:lnTo>
                  <a:lnTo>
                    <a:pt x="150381" y="30607"/>
                  </a:lnTo>
                  <a:cubicBezTo>
                    <a:pt x="150381" y="30607"/>
                    <a:pt x="150634" y="26054"/>
                    <a:pt x="150634" y="26054"/>
                  </a:cubicBezTo>
                  <a:lnTo>
                    <a:pt x="160373" y="26308"/>
                  </a:lnTo>
                  <a:lnTo>
                    <a:pt x="170111" y="26560"/>
                  </a:lnTo>
                  <a:lnTo>
                    <a:pt x="169353" y="21122"/>
                  </a:lnTo>
                  <a:lnTo>
                    <a:pt x="168594" y="15683"/>
                  </a:lnTo>
                  <a:lnTo>
                    <a:pt x="153923" y="12141"/>
                  </a:lnTo>
                  <a:lnTo>
                    <a:pt x="139125" y="8600"/>
                  </a:lnTo>
                  <a:lnTo>
                    <a:pt x="146967" y="6197"/>
                  </a:lnTo>
                  <a:lnTo>
                    <a:pt x="154808" y="3794"/>
                  </a:lnTo>
                  <a:lnTo>
                    <a:pt x="141148" y="5185"/>
                  </a:lnTo>
                  <a:lnTo>
                    <a:pt x="127489" y="6576"/>
                  </a:lnTo>
                  <a:lnTo>
                    <a:pt x="127489" y="4047"/>
                  </a:lnTo>
                  <a:cubicBezTo>
                    <a:pt x="127489" y="4047"/>
                    <a:pt x="127489" y="1518"/>
                    <a:pt x="127489" y="1518"/>
                  </a:cubicBezTo>
                  <a:lnTo>
                    <a:pt x="98779" y="759"/>
                  </a:lnTo>
                  <a:lnTo>
                    <a:pt x="70068" y="0"/>
                  </a:lnTo>
                  <a:lnTo>
                    <a:pt x="61594" y="2530"/>
                  </a:lnTo>
                  <a:lnTo>
                    <a:pt x="53120" y="5059"/>
                  </a:lnTo>
                  <a:lnTo>
                    <a:pt x="67665" y="3541"/>
                  </a:lnTo>
                  <a:lnTo>
                    <a:pt x="82210" y="2023"/>
                  </a:lnTo>
                  <a:lnTo>
                    <a:pt x="105103" y="7715"/>
                  </a:lnTo>
                  <a:cubicBezTo>
                    <a:pt x="117750" y="10877"/>
                    <a:pt x="133180" y="13533"/>
                    <a:pt x="139378" y="13660"/>
                  </a:cubicBezTo>
                  <a:lnTo>
                    <a:pt x="150761" y="13912"/>
                  </a:lnTo>
                  <a:lnTo>
                    <a:pt x="150761" y="16442"/>
                  </a:lnTo>
                  <a:cubicBezTo>
                    <a:pt x="150761" y="16442"/>
                    <a:pt x="150761" y="18972"/>
                    <a:pt x="150761" y="18972"/>
                  </a:cubicBezTo>
                  <a:lnTo>
                    <a:pt x="128247" y="16948"/>
                  </a:lnTo>
                  <a:lnTo>
                    <a:pt x="105735" y="14924"/>
                  </a:lnTo>
                  <a:lnTo>
                    <a:pt x="98146" y="17201"/>
                  </a:lnTo>
                  <a:cubicBezTo>
                    <a:pt x="93973" y="18465"/>
                    <a:pt x="84234" y="19351"/>
                    <a:pt x="76519" y="19098"/>
                  </a:cubicBezTo>
                  <a:lnTo>
                    <a:pt x="62479" y="18718"/>
                  </a:lnTo>
                  <a:lnTo>
                    <a:pt x="77783" y="17074"/>
                  </a:lnTo>
                  <a:lnTo>
                    <a:pt x="93087" y="15430"/>
                  </a:lnTo>
                  <a:lnTo>
                    <a:pt x="72725" y="11509"/>
                  </a:lnTo>
                  <a:lnTo>
                    <a:pt x="52361" y="7588"/>
                  </a:lnTo>
                  <a:lnTo>
                    <a:pt x="61088" y="10877"/>
                  </a:lnTo>
                  <a:lnTo>
                    <a:pt x="69942" y="14165"/>
                  </a:lnTo>
                  <a:lnTo>
                    <a:pt x="49579" y="13660"/>
                  </a:lnTo>
                  <a:lnTo>
                    <a:pt x="29216" y="13153"/>
                  </a:lnTo>
                  <a:lnTo>
                    <a:pt x="52867" y="19224"/>
                  </a:lnTo>
                  <a:cubicBezTo>
                    <a:pt x="65894" y="22513"/>
                    <a:pt x="79681" y="26560"/>
                    <a:pt x="83475" y="28078"/>
                  </a:cubicBezTo>
                  <a:lnTo>
                    <a:pt x="90431" y="30861"/>
                  </a:lnTo>
                  <a:lnTo>
                    <a:pt x="58053" y="29090"/>
                  </a:lnTo>
                  <a:lnTo>
                    <a:pt x="25675" y="27319"/>
                  </a:lnTo>
                  <a:lnTo>
                    <a:pt x="12900" y="3022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1B0CF8AF-D0C3-6A50-7B59-2778AA8B2598}"/>
                </a:ext>
              </a:extLst>
            </p:cNvPr>
            <p:cNvSpPr/>
            <p:nvPr/>
          </p:nvSpPr>
          <p:spPr>
            <a:xfrm>
              <a:off x="11156920" y="65735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569A6B0B-485D-0DEE-C844-8D55F504508B}"/>
                </a:ext>
              </a:extLst>
            </p:cNvPr>
            <p:cNvSpPr/>
            <p:nvPr/>
          </p:nvSpPr>
          <p:spPr>
            <a:xfrm>
              <a:off x="10939379" y="6592554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5F58C01-C7BA-604E-875B-FCA345E805E1}"/>
                </a:ext>
              </a:extLst>
            </p:cNvPr>
            <p:cNvSpPr/>
            <p:nvPr/>
          </p:nvSpPr>
          <p:spPr>
            <a:xfrm>
              <a:off x="11173489" y="6575986"/>
              <a:ext cx="35413" cy="11635"/>
            </a:xfrm>
            <a:custGeom>
              <a:avLst/>
              <a:gdLst>
                <a:gd name="connsiteX0" fmla="*/ 253 w 35413"/>
                <a:gd name="connsiteY0" fmla="*/ 3794 h 11635"/>
                <a:gd name="connsiteX1" fmla="*/ 17834 w 35413"/>
                <a:gd name="connsiteY1" fmla="*/ 8221 h 11635"/>
                <a:gd name="connsiteX2" fmla="*/ 35414 w 35413"/>
                <a:gd name="connsiteY2" fmla="*/ 11636 h 11635"/>
                <a:gd name="connsiteX3" fmla="*/ 34529 w 35413"/>
                <a:gd name="connsiteY3" fmla="*/ 5817 h 11635"/>
                <a:gd name="connsiteX4" fmla="*/ 33643 w 35413"/>
                <a:gd name="connsiteY4" fmla="*/ 0 h 11635"/>
                <a:gd name="connsiteX5" fmla="*/ 27572 w 35413"/>
                <a:gd name="connsiteY5" fmla="*/ 2909 h 11635"/>
                <a:gd name="connsiteX6" fmla="*/ 21501 w 35413"/>
                <a:gd name="connsiteY6" fmla="*/ 5817 h 11635"/>
                <a:gd name="connsiteX7" fmla="*/ 10751 w 35413"/>
                <a:gd name="connsiteY7" fmla="*/ 4300 h 11635"/>
                <a:gd name="connsiteX8" fmla="*/ 0 w 35413"/>
                <a:gd name="connsiteY8" fmla="*/ 3794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413" h="11635">
                  <a:moveTo>
                    <a:pt x="253" y="3794"/>
                  </a:moveTo>
                  <a:cubicBezTo>
                    <a:pt x="253" y="3794"/>
                    <a:pt x="8095" y="6324"/>
                    <a:pt x="17834" y="8221"/>
                  </a:cubicBezTo>
                  <a:lnTo>
                    <a:pt x="35414" y="11636"/>
                  </a:lnTo>
                  <a:lnTo>
                    <a:pt x="34529" y="5817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7"/>
                  </a:lnTo>
                  <a:lnTo>
                    <a:pt x="10751" y="4300"/>
                  </a:lnTo>
                  <a:cubicBezTo>
                    <a:pt x="4933" y="3414"/>
                    <a:pt x="0" y="3162"/>
                    <a:pt x="0" y="379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729D08BD-2B45-A911-D138-518863E6EDAB}"/>
                </a:ext>
              </a:extLst>
            </p:cNvPr>
            <p:cNvSpPr/>
            <p:nvPr/>
          </p:nvSpPr>
          <p:spPr>
            <a:xfrm>
              <a:off x="11192208" y="6574341"/>
              <a:ext cx="23651" cy="7335"/>
            </a:xfrm>
            <a:custGeom>
              <a:avLst/>
              <a:gdLst>
                <a:gd name="connsiteX0" fmla="*/ 0 w 23651"/>
                <a:gd name="connsiteY0" fmla="*/ 4933 h 7335"/>
                <a:gd name="connsiteX1" fmla="*/ 0 w 23651"/>
                <a:gd name="connsiteY1" fmla="*/ 7336 h 7335"/>
                <a:gd name="connsiteX2" fmla="*/ 11762 w 23651"/>
                <a:gd name="connsiteY2" fmla="*/ 6071 h 7335"/>
                <a:gd name="connsiteX3" fmla="*/ 23651 w 23651"/>
                <a:gd name="connsiteY3" fmla="*/ 2403 h 7335"/>
                <a:gd name="connsiteX4" fmla="*/ 23651 w 23651"/>
                <a:gd name="connsiteY4" fmla="*/ 0 h 7335"/>
                <a:gd name="connsiteX5" fmla="*/ 11889 w 23651"/>
                <a:gd name="connsiteY5" fmla="*/ 1264 h 7335"/>
                <a:gd name="connsiteX6" fmla="*/ 0 w 23651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438"/>
                    <a:pt x="23525" y="3668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264"/>
                    <a:pt x="11889" y="1264"/>
                  </a:cubicBezTo>
                  <a:cubicBezTo>
                    <a:pt x="5438" y="2023"/>
                    <a:pt x="126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1B82C6CA-BFEC-C340-929E-BAFF98BAB026}"/>
                </a:ext>
              </a:extLst>
            </p:cNvPr>
            <p:cNvSpPr/>
            <p:nvPr/>
          </p:nvSpPr>
          <p:spPr>
            <a:xfrm>
              <a:off x="11404183" y="6576112"/>
              <a:ext cx="66527" cy="9232"/>
            </a:xfrm>
            <a:custGeom>
              <a:avLst/>
              <a:gdLst>
                <a:gd name="connsiteX0" fmla="*/ 0 w 66527"/>
                <a:gd name="connsiteY0" fmla="*/ 126 h 9232"/>
                <a:gd name="connsiteX1" fmla="*/ 16063 w 66527"/>
                <a:gd name="connsiteY1" fmla="*/ 4932 h 9232"/>
                <a:gd name="connsiteX2" fmla="*/ 43761 w 66527"/>
                <a:gd name="connsiteY2" fmla="*/ 9233 h 9232"/>
                <a:gd name="connsiteX3" fmla="*/ 55777 w 66527"/>
                <a:gd name="connsiteY3" fmla="*/ 9233 h 9232"/>
                <a:gd name="connsiteX4" fmla="*/ 61089 w 66527"/>
                <a:gd name="connsiteY4" fmla="*/ 5059 h 9232"/>
                <a:gd name="connsiteX5" fmla="*/ 66527 w 66527"/>
                <a:gd name="connsiteY5" fmla="*/ 759 h 9232"/>
                <a:gd name="connsiteX6" fmla="*/ 33138 w 66527"/>
                <a:gd name="connsiteY6" fmla="*/ 252 h 9232"/>
                <a:gd name="connsiteX7" fmla="*/ 9612 w 66527"/>
                <a:gd name="connsiteY7" fmla="*/ 0 h 9232"/>
                <a:gd name="connsiteX8" fmla="*/ 2530 w 66527"/>
                <a:gd name="connsiteY8" fmla="*/ 0 h 9232"/>
                <a:gd name="connsiteX9" fmla="*/ 0 w 66527"/>
                <a:gd name="connsiteY9" fmla="*/ 126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9232">
                  <a:moveTo>
                    <a:pt x="0" y="126"/>
                  </a:moveTo>
                  <a:cubicBezTo>
                    <a:pt x="0" y="126"/>
                    <a:pt x="7463" y="2529"/>
                    <a:pt x="16063" y="4932"/>
                  </a:cubicBezTo>
                  <a:cubicBezTo>
                    <a:pt x="24663" y="7209"/>
                    <a:pt x="37059" y="9233"/>
                    <a:pt x="43761" y="9233"/>
                  </a:cubicBezTo>
                  <a:lnTo>
                    <a:pt x="55777" y="9233"/>
                  </a:lnTo>
                  <a:cubicBezTo>
                    <a:pt x="55777" y="9233"/>
                    <a:pt x="61089" y="5059"/>
                    <a:pt x="61089" y="5059"/>
                  </a:cubicBezTo>
                  <a:lnTo>
                    <a:pt x="66527" y="759"/>
                  </a:lnTo>
                  <a:lnTo>
                    <a:pt x="33138" y="252"/>
                  </a:lnTo>
                  <a:cubicBezTo>
                    <a:pt x="23904" y="252"/>
                    <a:pt x="15557" y="126"/>
                    <a:pt x="9612" y="0"/>
                  </a:cubicBezTo>
                  <a:cubicBezTo>
                    <a:pt x="6577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1ECBE5A6-38F2-6BC0-151E-056342807C76}"/>
                </a:ext>
              </a:extLst>
            </p:cNvPr>
            <p:cNvSpPr/>
            <p:nvPr/>
          </p:nvSpPr>
          <p:spPr>
            <a:xfrm>
              <a:off x="11099247" y="6588127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D49404C4-FD9C-80A4-3274-75F01F4029DB}"/>
                </a:ext>
              </a:extLst>
            </p:cNvPr>
            <p:cNvSpPr/>
            <p:nvPr/>
          </p:nvSpPr>
          <p:spPr>
            <a:xfrm>
              <a:off x="11220791" y="6582310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945 w 11763"/>
                <a:gd name="connsiteY1" fmla="*/ 2403 h 2403"/>
                <a:gd name="connsiteX2" fmla="*/ 11763 w 11763"/>
                <a:gd name="connsiteY2" fmla="*/ 1264 h 2403"/>
                <a:gd name="connsiteX3" fmla="*/ 5945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3" y="1897"/>
                    <a:pt x="11763" y="1264"/>
                  </a:cubicBezTo>
                  <a:cubicBezTo>
                    <a:pt x="11763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C82327B-C696-64F4-E57B-BB198394AE99}"/>
                </a:ext>
              </a:extLst>
            </p:cNvPr>
            <p:cNvSpPr/>
            <p:nvPr/>
          </p:nvSpPr>
          <p:spPr>
            <a:xfrm>
              <a:off x="10916234" y="6590052"/>
              <a:ext cx="35286" cy="5411"/>
            </a:xfrm>
            <a:custGeom>
              <a:avLst/>
              <a:gdLst>
                <a:gd name="connsiteX0" fmla="*/ 127 w 35286"/>
                <a:gd name="connsiteY0" fmla="*/ 732 h 5411"/>
                <a:gd name="connsiteX1" fmla="*/ 17706 w 35286"/>
                <a:gd name="connsiteY1" fmla="*/ 3514 h 5411"/>
                <a:gd name="connsiteX2" fmla="*/ 35287 w 35286"/>
                <a:gd name="connsiteY2" fmla="*/ 5411 h 5411"/>
                <a:gd name="connsiteX3" fmla="*/ 35287 w 35286"/>
                <a:gd name="connsiteY3" fmla="*/ 3008 h 5411"/>
                <a:gd name="connsiteX4" fmla="*/ 35287 w 35286"/>
                <a:gd name="connsiteY4" fmla="*/ 605 h 5411"/>
                <a:gd name="connsiteX5" fmla="*/ 17706 w 35286"/>
                <a:gd name="connsiteY5" fmla="*/ 99 h 5411"/>
                <a:gd name="connsiteX6" fmla="*/ 0 w 35286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411">
                  <a:moveTo>
                    <a:pt x="127" y="732"/>
                  </a:moveTo>
                  <a:cubicBezTo>
                    <a:pt x="127" y="732"/>
                    <a:pt x="8094" y="2502"/>
                    <a:pt x="17706" y="3514"/>
                  </a:cubicBezTo>
                  <a:lnTo>
                    <a:pt x="35287" y="5411"/>
                  </a:lnTo>
                  <a:lnTo>
                    <a:pt x="35287" y="3008"/>
                  </a:lnTo>
                  <a:cubicBezTo>
                    <a:pt x="35287" y="3008"/>
                    <a:pt x="35287" y="605"/>
                    <a:pt x="35287" y="605"/>
                  </a:cubicBezTo>
                  <a:lnTo>
                    <a:pt x="17706" y="99"/>
                  </a:lnTo>
                  <a:cubicBezTo>
                    <a:pt x="8094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E78162D3-8F22-A11B-9C64-72028496EC94}"/>
                </a:ext>
              </a:extLst>
            </p:cNvPr>
            <p:cNvSpPr/>
            <p:nvPr/>
          </p:nvSpPr>
          <p:spPr>
            <a:xfrm>
              <a:off x="11427329" y="6587621"/>
              <a:ext cx="11888" cy="2529"/>
            </a:xfrm>
            <a:custGeom>
              <a:avLst/>
              <a:gdLst>
                <a:gd name="connsiteX0" fmla="*/ 0 w 11888"/>
                <a:gd name="connsiteY0" fmla="*/ 1264 h 2529"/>
                <a:gd name="connsiteX1" fmla="*/ 5945 w 11888"/>
                <a:gd name="connsiteY1" fmla="*/ 2530 h 2529"/>
                <a:gd name="connsiteX2" fmla="*/ 11889 w 11888"/>
                <a:gd name="connsiteY2" fmla="*/ 1264 h 2529"/>
                <a:gd name="connsiteX3" fmla="*/ 5945 w 11888"/>
                <a:gd name="connsiteY3" fmla="*/ 0 h 2529"/>
                <a:gd name="connsiteX4" fmla="*/ 0 w 11888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0" y="1264"/>
                  </a:moveTo>
                  <a:cubicBezTo>
                    <a:pt x="0" y="1897"/>
                    <a:pt x="2656" y="2530"/>
                    <a:pt x="5945" y="2530"/>
                  </a:cubicBezTo>
                  <a:cubicBezTo>
                    <a:pt x="9233" y="2530"/>
                    <a:pt x="11889" y="2023"/>
                    <a:pt x="11889" y="1264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EE4C171D-D10B-EEA8-844E-5AB98ADEE212}"/>
                </a:ext>
              </a:extLst>
            </p:cNvPr>
            <p:cNvSpPr/>
            <p:nvPr/>
          </p:nvSpPr>
          <p:spPr>
            <a:xfrm>
              <a:off x="11019313" y="6537663"/>
              <a:ext cx="124454" cy="60456"/>
            </a:xfrm>
            <a:custGeom>
              <a:avLst/>
              <a:gdLst>
                <a:gd name="connsiteX0" fmla="*/ 0 w 124454"/>
                <a:gd name="connsiteY0" fmla="*/ 46418 h 60456"/>
                <a:gd name="connsiteX1" fmla="*/ 9233 w 124454"/>
                <a:gd name="connsiteY1" fmla="*/ 55777 h 60456"/>
                <a:gd name="connsiteX2" fmla="*/ 18593 w 124454"/>
                <a:gd name="connsiteY2" fmla="*/ 60457 h 60456"/>
                <a:gd name="connsiteX3" fmla="*/ 13407 w 124454"/>
                <a:gd name="connsiteY3" fmla="*/ 54638 h 60456"/>
                <a:gd name="connsiteX4" fmla="*/ 8221 w 124454"/>
                <a:gd name="connsiteY4" fmla="*/ 48820 h 60456"/>
                <a:gd name="connsiteX5" fmla="*/ 30102 w 124454"/>
                <a:gd name="connsiteY5" fmla="*/ 50591 h 60456"/>
                <a:gd name="connsiteX6" fmla="*/ 51983 w 124454"/>
                <a:gd name="connsiteY6" fmla="*/ 52235 h 60456"/>
                <a:gd name="connsiteX7" fmla="*/ 50464 w 124454"/>
                <a:gd name="connsiteY7" fmla="*/ 47935 h 60456"/>
                <a:gd name="connsiteX8" fmla="*/ 48947 w 124454"/>
                <a:gd name="connsiteY8" fmla="*/ 43635 h 60456"/>
                <a:gd name="connsiteX9" fmla="*/ 33517 w 124454"/>
                <a:gd name="connsiteY9" fmla="*/ 44520 h 60456"/>
                <a:gd name="connsiteX10" fmla="*/ 18086 w 124454"/>
                <a:gd name="connsiteY10" fmla="*/ 45406 h 60456"/>
                <a:gd name="connsiteX11" fmla="*/ 25422 w 124454"/>
                <a:gd name="connsiteY11" fmla="*/ 41737 h 60456"/>
                <a:gd name="connsiteX12" fmla="*/ 32758 w 124454"/>
                <a:gd name="connsiteY12" fmla="*/ 38070 h 60456"/>
                <a:gd name="connsiteX13" fmla="*/ 40726 w 124454"/>
                <a:gd name="connsiteY13" fmla="*/ 39208 h 60456"/>
                <a:gd name="connsiteX14" fmla="*/ 77784 w 124454"/>
                <a:gd name="connsiteY14" fmla="*/ 36552 h 60456"/>
                <a:gd name="connsiteX15" fmla="*/ 107000 w 124454"/>
                <a:gd name="connsiteY15" fmla="*/ 32631 h 60456"/>
                <a:gd name="connsiteX16" fmla="*/ 86258 w 124454"/>
                <a:gd name="connsiteY16" fmla="*/ 28964 h 60456"/>
                <a:gd name="connsiteX17" fmla="*/ 65515 w 124454"/>
                <a:gd name="connsiteY17" fmla="*/ 25295 h 60456"/>
                <a:gd name="connsiteX18" fmla="*/ 59950 w 124454"/>
                <a:gd name="connsiteY18" fmla="*/ 18719 h 60456"/>
                <a:gd name="connsiteX19" fmla="*/ 54512 w 124454"/>
                <a:gd name="connsiteY19" fmla="*/ 12142 h 60456"/>
                <a:gd name="connsiteX20" fmla="*/ 87396 w 124454"/>
                <a:gd name="connsiteY20" fmla="*/ 11383 h 60456"/>
                <a:gd name="connsiteX21" fmla="*/ 120280 w 124454"/>
                <a:gd name="connsiteY21" fmla="*/ 10624 h 60456"/>
                <a:gd name="connsiteX22" fmla="*/ 122430 w 124454"/>
                <a:gd name="connsiteY22" fmla="*/ 5313 h 60456"/>
                <a:gd name="connsiteX23" fmla="*/ 124454 w 124454"/>
                <a:gd name="connsiteY23" fmla="*/ 0 h 60456"/>
                <a:gd name="connsiteX24" fmla="*/ 116106 w 124454"/>
                <a:gd name="connsiteY24" fmla="*/ 2151 h 60456"/>
                <a:gd name="connsiteX25" fmla="*/ 69942 w 124454"/>
                <a:gd name="connsiteY25" fmla="*/ 8980 h 60456"/>
                <a:gd name="connsiteX26" fmla="*/ 19857 w 124454"/>
                <a:gd name="connsiteY26" fmla="*/ 13154 h 60456"/>
                <a:gd name="connsiteX27" fmla="*/ 7589 w 124454"/>
                <a:gd name="connsiteY27" fmla="*/ 12901 h 60456"/>
                <a:gd name="connsiteX28" fmla="*/ 7589 w 124454"/>
                <a:gd name="connsiteY28" fmla="*/ 17960 h 60456"/>
                <a:gd name="connsiteX29" fmla="*/ 7336 w 124454"/>
                <a:gd name="connsiteY29" fmla="*/ 23019 h 60456"/>
                <a:gd name="connsiteX30" fmla="*/ 30987 w 124454"/>
                <a:gd name="connsiteY30" fmla="*/ 22007 h 60456"/>
                <a:gd name="connsiteX31" fmla="*/ 54638 w 124454"/>
                <a:gd name="connsiteY31" fmla="*/ 20996 h 60456"/>
                <a:gd name="connsiteX32" fmla="*/ 54638 w 124454"/>
                <a:gd name="connsiteY32" fmla="*/ 23525 h 60456"/>
                <a:gd name="connsiteX33" fmla="*/ 54638 w 124454"/>
                <a:gd name="connsiteY33" fmla="*/ 26054 h 60456"/>
                <a:gd name="connsiteX34" fmla="*/ 39967 w 124454"/>
                <a:gd name="connsiteY34" fmla="*/ 25675 h 60456"/>
                <a:gd name="connsiteX35" fmla="*/ 25295 w 124454"/>
                <a:gd name="connsiteY35" fmla="*/ 25295 h 60456"/>
                <a:gd name="connsiteX36" fmla="*/ 41358 w 124454"/>
                <a:gd name="connsiteY36" fmla="*/ 27825 h 60456"/>
                <a:gd name="connsiteX37" fmla="*/ 57421 w 124454"/>
                <a:gd name="connsiteY37" fmla="*/ 30355 h 60456"/>
                <a:gd name="connsiteX38" fmla="*/ 33390 w 124454"/>
                <a:gd name="connsiteY38" fmla="*/ 34655 h 60456"/>
                <a:gd name="connsiteX39" fmla="*/ 9359 w 124454"/>
                <a:gd name="connsiteY39" fmla="*/ 38955 h 60456"/>
                <a:gd name="connsiteX40" fmla="*/ 16189 w 124454"/>
                <a:gd name="connsiteY40" fmla="*/ 40600 h 60456"/>
                <a:gd name="connsiteX41" fmla="*/ 23019 w 124454"/>
                <a:gd name="connsiteY41" fmla="*/ 42117 h 60456"/>
                <a:gd name="connsiteX42" fmla="*/ 11762 w 124454"/>
                <a:gd name="connsiteY42" fmla="*/ 41864 h 60456"/>
                <a:gd name="connsiteX43" fmla="*/ 633 w 124454"/>
                <a:gd name="connsiteY43" fmla="*/ 41612 h 60456"/>
                <a:gd name="connsiteX44" fmla="*/ 633 w 124454"/>
                <a:gd name="connsiteY44" fmla="*/ 46291 h 60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454" h="60456">
                  <a:moveTo>
                    <a:pt x="0" y="46418"/>
                  </a:moveTo>
                  <a:cubicBezTo>
                    <a:pt x="0" y="48947"/>
                    <a:pt x="4047" y="53247"/>
                    <a:pt x="9233" y="55777"/>
                  </a:cubicBezTo>
                  <a:lnTo>
                    <a:pt x="18593" y="60457"/>
                  </a:lnTo>
                  <a:lnTo>
                    <a:pt x="13407" y="54638"/>
                  </a:lnTo>
                  <a:lnTo>
                    <a:pt x="8221" y="48820"/>
                  </a:lnTo>
                  <a:lnTo>
                    <a:pt x="30102" y="50591"/>
                  </a:lnTo>
                  <a:lnTo>
                    <a:pt x="51983" y="52235"/>
                  </a:lnTo>
                  <a:lnTo>
                    <a:pt x="50464" y="47935"/>
                  </a:lnTo>
                  <a:lnTo>
                    <a:pt x="48947" y="43635"/>
                  </a:lnTo>
                  <a:lnTo>
                    <a:pt x="33517" y="44520"/>
                  </a:lnTo>
                  <a:lnTo>
                    <a:pt x="18086" y="45406"/>
                  </a:lnTo>
                  <a:lnTo>
                    <a:pt x="25422" y="41737"/>
                  </a:lnTo>
                  <a:lnTo>
                    <a:pt x="32758" y="38070"/>
                  </a:lnTo>
                  <a:lnTo>
                    <a:pt x="40726" y="39208"/>
                  </a:lnTo>
                  <a:cubicBezTo>
                    <a:pt x="45153" y="39841"/>
                    <a:pt x="61721" y="38702"/>
                    <a:pt x="77784" y="36552"/>
                  </a:cubicBezTo>
                  <a:lnTo>
                    <a:pt x="107000" y="32631"/>
                  </a:lnTo>
                  <a:lnTo>
                    <a:pt x="86258" y="28964"/>
                  </a:lnTo>
                  <a:lnTo>
                    <a:pt x="65515" y="25295"/>
                  </a:lnTo>
                  <a:lnTo>
                    <a:pt x="59950" y="18719"/>
                  </a:lnTo>
                  <a:lnTo>
                    <a:pt x="54512" y="12142"/>
                  </a:lnTo>
                  <a:lnTo>
                    <a:pt x="87396" y="11383"/>
                  </a:lnTo>
                  <a:lnTo>
                    <a:pt x="120280" y="10624"/>
                  </a:lnTo>
                  <a:lnTo>
                    <a:pt x="122430" y="5313"/>
                  </a:lnTo>
                  <a:lnTo>
                    <a:pt x="124454" y="0"/>
                  </a:lnTo>
                  <a:lnTo>
                    <a:pt x="116106" y="2151"/>
                  </a:lnTo>
                  <a:cubicBezTo>
                    <a:pt x="111427" y="3415"/>
                    <a:pt x="90811" y="6450"/>
                    <a:pt x="69942" y="8980"/>
                  </a:cubicBezTo>
                  <a:cubicBezTo>
                    <a:pt x="49073" y="11510"/>
                    <a:pt x="26561" y="13407"/>
                    <a:pt x="19857" y="13154"/>
                  </a:cubicBezTo>
                  <a:lnTo>
                    <a:pt x="7589" y="12901"/>
                  </a:lnTo>
                  <a:lnTo>
                    <a:pt x="7589" y="17960"/>
                  </a:lnTo>
                  <a:cubicBezTo>
                    <a:pt x="7589" y="17960"/>
                    <a:pt x="7336" y="23019"/>
                    <a:pt x="7336" y="23019"/>
                  </a:cubicBezTo>
                  <a:lnTo>
                    <a:pt x="30987" y="22007"/>
                  </a:lnTo>
                  <a:lnTo>
                    <a:pt x="54638" y="20996"/>
                  </a:lnTo>
                  <a:lnTo>
                    <a:pt x="54638" y="23525"/>
                  </a:lnTo>
                  <a:cubicBezTo>
                    <a:pt x="54638" y="23525"/>
                    <a:pt x="54638" y="26054"/>
                    <a:pt x="54638" y="26054"/>
                  </a:cubicBezTo>
                  <a:lnTo>
                    <a:pt x="39967" y="25675"/>
                  </a:lnTo>
                  <a:lnTo>
                    <a:pt x="25295" y="25295"/>
                  </a:lnTo>
                  <a:lnTo>
                    <a:pt x="41358" y="27825"/>
                  </a:lnTo>
                  <a:lnTo>
                    <a:pt x="57421" y="30355"/>
                  </a:lnTo>
                  <a:lnTo>
                    <a:pt x="33390" y="34655"/>
                  </a:lnTo>
                  <a:lnTo>
                    <a:pt x="9359" y="38955"/>
                  </a:lnTo>
                  <a:lnTo>
                    <a:pt x="16189" y="40600"/>
                  </a:lnTo>
                  <a:lnTo>
                    <a:pt x="23019" y="42117"/>
                  </a:lnTo>
                  <a:lnTo>
                    <a:pt x="11762" y="41864"/>
                  </a:lnTo>
                  <a:lnTo>
                    <a:pt x="633" y="41612"/>
                  </a:lnTo>
                  <a:lnTo>
                    <a:pt x="633" y="462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26DE659B-66D2-76D5-1F15-0DEB78877218}"/>
                </a:ext>
              </a:extLst>
            </p:cNvPr>
            <p:cNvSpPr/>
            <p:nvPr/>
          </p:nvSpPr>
          <p:spPr>
            <a:xfrm>
              <a:off x="10994650" y="6539054"/>
              <a:ext cx="42243" cy="5312"/>
            </a:xfrm>
            <a:custGeom>
              <a:avLst/>
              <a:gdLst>
                <a:gd name="connsiteX0" fmla="*/ 14544 w 42243"/>
                <a:gd name="connsiteY0" fmla="*/ 2656 h 5312"/>
                <a:gd name="connsiteX1" fmla="*/ 29090 w 42243"/>
                <a:gd name="connsiteY1" fmla="*/ 0 h 5312"/>
                <a:gd name="connsiteX2" fmla="*/ 35666 w 42243"/>
                <a:gd name="connsiteY2" fmla="*/ 1518 h 5312"/>
                <a:gd name="connsiteX3" fmla="*/ 42243 w 42243"/>
                <a:gd name="connsiteY3" fmla="*/ 3036 h 5312"/>
                <a:gd name="connsiteX4" fmla="*/ 21122 w 42243"/>
                <a:gd name="connsiteY4" fmla="*/ 4174 h 5312"/>
                <a:gd name="connsiteX5" fmla="*/ 0 w 42243"/>
                <a:gd name="connsiteY5" fmla="*/ 5313 h 5312"/>
                <a:gd name="connsiteX6" fmla="*/ 14544 w 42243"/>
                <a:gd name="connsiteY6" fmla="*/ 2656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312">
                  <a:moveTo>
                    <a:pt x="14544" y="2656"/>
                  </a:moveTo>
                  <a:lnTo>
                    <a:pt x="29090" y="0"/>
                  </a:lnTo>
                  <a:lnTo>
                    <a:pt x="35666" y="1518"/>
                  </a:lnTo>
                  <a:lnTo>
                    <a:pt x="42243" y="3036"/>
                  </a:lnTo>
                  <a:lnTo>
                    <a:pt x="21122" y="4174"/>
                  </a:lnTo>
                  <a:lnTo>
                    <a:pt x="0" y="5313"/>
                  </a:lnTo>
                  <a:lnTo>
                    <a:pt x="14544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FD997AE5-4D59-1421-F147-4202434C8308}"/>
                </a:ext>
              </a:extLst>
            </p:cNvPr>
            <p:cNvSpPr/>
            <p:nvPr/>
          </p:nvSpPr>
          <p:spPr>
            <a:xfrm>
              <a:off x="11273659" y="6566500"/>
              <a:ext cx="63744" cy="9991"/>
            </a:xfrm>
            <a:custGeom>
              <a:avLst/>
              <a:gdLst>
                <a:gd name="connsiteX0" fmla="*/ 7335 w 63744"/>
                <a:gd name="connsiteY0" fmla="*/ 6197 h 9991"/>
                <a:gd name="connsiteX1" fmla="*/ 0 w 63744"/>
                <a:gd name="connsiteY1" fmla="*/ 9991 h 9991"/>
                <a:gd name="connsiteX2" fmla="*/ 22134 w 63744"/>
                <a:gd name="connsiteY2" fmla="*/ 6197 h 9991"/>
                <a:gd name="connsiteX3" fmla="*/ 44267 w 63744"/>
                <a:gd name="connsiteY3" fmla="*/ 2277 h 9991"/>
                <a:gd name="connsiteX4" fmla="*/ 54005 w 63744"/>
                <a:gd name="connsiteY4" fmla="*/ 4173 h 9991"/>
                <a:gd name="connsiteX5" fmla="*/ 63744 w 63744"/>
                <a:gd name="connsiteY5" fmla="*/ 6071 h 9991"/>
                <a:gd name="connsiteX6" fmla="*/ 55650 w 63744"/>
                <a:gd name="connsiteY6" fmla="*/ 3035 h 9991"/>
                <a:gd name="connsiteX7" fmla="*/ 47429 w 63744"/>
                <a:gd name="connsiteY7" fmla="*/ 0 h 9991"/>
                <a:gd name="connsiteX8" fmla="*/ 31113 w 63744"/>
                <a:gd name="connsiteY8" fmla="*/ 1138 h 9991"/>
                <a:gd name="connsiteX9" fmla="*/ 7462 w 63744"/>
                <a:gd name="connsiteY9" fmla="*/ 6071 h 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44" h="9991">
                  <a:moveTo>
                    <a:pt x="7335" y="6197"/>
                  </a:moveTo>
                  <a:lnTo>
                    <a:pt x="0" y="9991"/>
                  </a:lnTo>
                  <a:lnTo>
                    <a:pt x="22134" y="6197"/>
                  </a:lnTo>
                  <a:lnTo>
                    <a:pt x="44267" y="2277"/>
                  </a:lnTo>
                  <a:lnTo>
                    <a:pt x="54005" y="4173"/>
                  </a:lnTo>
                  <a:lnTo>
                    <a:pt x="63744" y="6071"/>
                  </a:lnTo>
                  <a:lnTo>
                    <a:pt x="55650" y="3035"/>
                  </a:lnTo>
                  <a:lnTo>
                    <a:pt x="47429" y="0"/>
                  </a:lnTo>
                  <a:lnTo>
                    <a:pt x="31113" y="1138"/>
                  </a:lnTo>
                  <a:cubicBezTo>
                    <a:pt x="22134" y="1771"/>
                    <a:pt x="11383" y="4047"/>
                    <a:pt x="7462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678D76F8-6102-3C7E-A176-5BC82116F429}"/>
                </a:ext>
              </a:extLst>
            </p:cNvPr>
            <p:cNvSpPr/>
            <p:nvPr/>
          </p:nvSpPr>
          <p:spPr>
            <a:xfrm>
              <a:off x="11071042" y="654373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3"/>
                    <a:pt x="2656" y="2277"/>
                    <a:pt x="5818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903C0DDE-011E-A436-6280-3214831B3946}"/>
                </a:ext>
              </a:extLst>
            </p:cNvPr>
            <p:cNvSpPr/>
            <p:nvPr/>
          </p:nvSpPr>
          <p:spPr>
            <a:xfrm>
              <a:off x="11053083" y="6554990"/>
              <a:ext cx="164040" cy="33263"/>
            </a:xfrm>
            <a:custGeom>
              <a:avLst/>
              <a:gdLst>
                <a:gd name="connsiteX0" fmla="*/ 1770 w 164040"/>
                <a:gd name="connsiteY0" fmla="*/ 21755 h 33263"/>
                <a:gd name="connsiteX1" fmla="*/ 3414 w 164040"/>
                <a:gd name="connsiteY1" fmla="*/ 26434 h 33263"/>
                <a:gd name="connsiteX2" fmla="*/ 24537 w 164040"/>
                <a:gd name="connsiteY2" fmla="*/ 27320 h 33263"/>
                <a:gd name="connsiteX3" fmla="*/ 45785 w 164040"/>
                <a:gd name="connsiteY3" fmla="*/ 28205 h 33263"/>
                <a:gd name="connsiteX4" fmla="*/ 45785 w 164040"/>
                <a:gd name="connsiteY4" fmla="*/ 25675 h 33263"/>
                <a:gd name="connsiteX5" fmla="*/ 45785 w 164040"/>
                <a:gd name="connsiteY5" fmla="*/ 23146 h 33263"/>
                <a:gd name="connsiteX6" fmla="*/ 63365 w 164040"/>
                <a:gd name="connsiteY6" fmla="*/ 26561 h 33263"/>
                <a:gd name="connsiteX7" fmla="*/ 80945 w 164040"/>
                <a:gd name="connsiteY7" fmla="*/ 28584 h 33263"/>
                <a:gd name="connsiteX8" fmla="*/ 80945 w 164040"/>
                <a:gd name="connsiteY8" fmla="*/ 27193 h 33263"/>
                <a:gd name="connsiteX9" fmla="*/ 111300 w 164040"/>
                <a:gd name="connsiteY9" fmla="*/ 30228 h 33263"/>
                <a:gd name="connsiteX10" fmla="*/ 141781 w 164040"/>
                <a:gd name="connsiteY10" fmla="*/ 33264 h 33263"/>
                <a:gd name="connsiteX11" fmla="*/ 136848 w 164040"/>
                <a:gd name="connsiteY11" fmla="*/ 30102 h 33263"/>
                <a:gd name="connsiteX12" fmla="*/ 131916 w 164040"/>
                <a:gd name="connsiteY12" fmla="*/ 26940 h 33263"/>
                <a:gd name="connsiteX13" fmla="*/ 147978 w 164040"/>
                <a:gd name="connsiteY13" fmla="*/ 19351 h 33263"/>
                <a:gd name="connsiteX14" fmla="*/ 164041 w 164040"/>
                <a:gd name="connsiteY14" fmla="*/ 11762 h 33263"/>
                <a:gd name="connsiteX15" fmla="*/ 154935 w 164040"/>
                <a:gd name="connsiteY15" fmla="*/ 12142 h 33263"/>
                <a:gd name="connsiteX16" fmla="*/ 119647 w 164040"/>
                <a:gd name="connsiteY16" fmla="*/ 8221 h 33263"/>
                <a:gd name="connsiteX17" fmla="*/ 93340 w 164040"/>
                <a:gd name="connsiteY17" fmla="*/ 3795 h 33263"/>
                <a:gd name="connsiteX18" fmla="*/ 101182 w 164040"/>
                <a:gd name="connsiteY18" fmla="*/ 2403 h 33263"/>
                <a:gd name="connsiteX19" fmla="*/ 109023 w 164040"/>
                <a:gd name="connsiteY19" fmla="*/ 1012 h 33263"/>
                <a:gd name="connsiteX20" fmla="*/ 88154 w 164040"/>
                <a:gd name="connsiteY20" fmla="*/ 506 h 33263"/>
                <a:gd name="connsiteX21" fmla="*/ 67285 w 164040"/>
                <a:gd name="connsiteY21" fmla="*/ 0 h 33263"/>
                <a:gd name="connsiteX22" fmla="*/ 73862 w 164040"/>
                <a:gd name="connsiteY22" fmla="*/ 3668 h 33263"/>
                <a:gd name="connsiteX23" fmla="*/ 80313 w 164040"/>
                <a:gd name="connsiteY23" fmla="*/ 7336 h 33263"/>
                <a:gd name="connsiteX24" fmla="*/ 68804 w 164040"/>
                <a:gd name="connsiteY24" fmla="*/ 8600 h 33263"/>
                <a:gd name="connsiteX25" fmla="*/ 57167 w 164040"/>
                <a:gd name="connsiteY25" fmla="*/ 9866 h 33263"/>
                <a:gd name="connsiteX26" fmla="*/ 58938 w 164040"/>
                <a:gd name="connsiteY26" fmla="*/ 7968 h 33263"/>
                <a:gd name="connsiteX27" fmla="*/ 59318 w 164040"/>
                <a:gd name="connsiteY27" fmla="*/ 3542 h 33263"/>
                <a:gd name="connsiteX28" fmla="*/ 57926 w 164040"/>
                <a:gd name="connsiteY28" fmla="*/ 1139 h 33263"/>
                <a:gd name="connsiteX29" fmla="*/ 28963 w 164040"/>
                <a:gd name="connsiteY29" fmla="*/ 9107 h 33263"/>
                <a:gd name="connsiteX30" fmla="*/ 0 w 164040"/>
                <a:gd name="connsiteY30" fmla="*/ 17075 h 33263"/>
                <a:gd name="connsiteX31" fmla="*/ 1518 w 164040"/>
                <a:gd name="connsiteY31" fmla="*/ 21755 h 3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4040" h="33263">
                  <a:moveTo>
                    <a:pt x="1770" y="21755"/>
                  </a:moveTo>
                  <a:lnTo>
                    <a:pt x="3414" y="26434"/>
                  </a:lnTo>
                  <a:lnTo>
                    <a:pt x="24537" y="27320"/>
                  </a:lnTo>
                  <a:lnTo>
                    <a:pt x="45785" y="28205"/>
                  </a:lnTo>
                  <a:lnTo>
                    <a:pt x="45785" y="25675"/>
                  </a:lnTo>
                  <a:cubicBezTo>
                    <a:pt x="45785" y="25675"/>
                    <a:pt x="45785" y="23146"/>
                    <a:pt x="45785" y="23146"/>
                  </a:cubicBezTo>
                  <a:lnTo>
                    <a:pt x="63365" y="26561"/>
                  </a:lnTo>
                  <a:cubicBezTo>
                    <a:pt x="73104" y="28457"/>
                    <a:pt x="80945" y="29343"/>
                    <a:pt x="80945" y="28584"/>
                  </a:cubicBezTo>
                  <a:lnTo>
                    <a:pt x="80945" y="27193"/>
                  </a:lnTo>
                  <a:cubicBezTo>
                    <a:pt x="80945" y="27193"/>
                    <a:pt x="111300" y="30228"/>
                    <a:pt x="111300" y="30228"/>
                  </a:cubicBezTo>
                  <a:lnTo>
                    <a:pt x="141781" y="33264"/>
                  </a:lnTo>
                  <a:lnTo>
                    <a:pt x="136848" y="30102"/>
                  </a:lnTo>
                  <a:lnTo>
                    <a:pt x="131916" y="26940"/>
                  </a:lnTo>
                  <a:lnTo>
                    <a:pt x="147978" y="19351"/>
                  </a:lnTo>
                  <a:lnTo>
                    <a:pt x="164041" y="11762"/>
                  </a:lnTo>
                  <a:lnTo>
                    <a:pt x="154935" y="12142"/>
                  </a:lnTo>
                  <a:cubicBezTo>
                    <a:pt x="150002" y="12395"/>
                    <a:pt x="134066" y="10624"/>
                    <a:pt x="119647" y="8221"/>
                  </a:cubicBezTo>
                  <a:lnTo>
                    <a:pt x="93340" y="3795"/>
                  </a:lnTo>
                  <a:lnTo>
                    <a:pt x="101182" y="2403"/>
                  </a:lnTo>
                  <a:lnTo>
                    <a:pt x="109023" y="1012"/>
                  </a:lnTo>
                  <a:lnTo>
                    <a:pt x="88154" y="506"/>
                  </a:lnTo>
                  <a:lnTo>
                    <a:pt x="67285" y="0"/>
                  </a:lnTo>
                  <a:lnTo>
                    <a:pt x="73862" y="3668"/>
                  </a:lnTo>
                  <a:lnTo>
                    <a:pt x="80313" y="7336"/>
                  </a:lnTo>
                  <a:lnTo>
                    <a:pt x="68804" y="8600"/>
                  </a:lnTo>
                  <a:lnTo>
                    <a:pt x="57167" y="9866"/>
                  </a:lnTo>
                  <a:lnTo>
                    <a:pt x="58938" y="7968"/>
                  </a:lnTo>
                  <a:cubicBezTo>
                    <a:pt x="59950" y="6830"/>
                    <a:pt x="60077" y="4933"/>
                    <a:pt x="59318" y="3542"/>
                  </a:cubicBezTo>
                  <a:lnTo>
                    <a:pt x="57926" y="1139"/>
                  </a:lnTo>
                  <a:lnTo>
                    <a:pt x="28963" y="9107"/>
                  </a:lnTo>
                  <a:lnTo>
                    <a:pt x="0" y="17075"/>
                  </a:lnTo>
                  <a:lnTo>
                    <a:pt x="1518" y="2175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9A27723A-8582-F487-940B-9ECCAECD9580}"/>
                </a:ext>
              </a:extLst>
            </p:cNvPr>
            <p:cNvSpPr/>
            <p:nvPr/>
          </p:nvSpPr>
          <p:spPr>
            <a:xfrm>
              <a:off x="11063833" y="6570654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944 w 11762"/>
                <a:gd name="connsiteY1" fmla="*/ 19 h 2441"/>
                <a:gd name="connsiteX2" fmla="*/ 11762 w 11762"/>
                <a:gd name="connsiteY2" fmla="*/ 1411 h 2441"/>
                <a:gd name="connsiteX3" fmla="*/ 5944 w 11762"/>
                <a:gd name="connsiteY3" fmla="*/ 2422 h 2441"/>
                <a:gd name="connsiteX4" fmla="*/ 127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399"/>
                    <a:pt x="2656" y="-106"/>
                    <a:pt x="5944" y="19"/>
                  </a:cubicBezTo>
                  <a:cubicBezTo>
                    <a:pt x="9233" y="19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944" y="2422"/>
                  </a:cubicBezTo>
                  <a:cubicBezTo>
                    <a:pt x="2656" y="2422"/>
                    <a:pt x="127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F613D583-E83C-6396-D06C-E6E4475FE21E}"/>
                </a:ext>
              </a:extLst>
            </p:cNvPr>
            <p:cNvSpPr/>
            <p:nvPr/>
          </p:nvSpPr>
          <p:spPr>
            <a:xfrm>
              <a:off x="11087358" y="6569409"/>
              <a:ext cx="82463" cy="10624"/>
            </a:xfrm>
            <a:custGeom>
              <a:avLst/>
              <a:gdLst>
                <a:gd name="connsiteX0" fmla="*/ 0 w 82463"/>
                <a:gd name="connsiteY0" fmla="*/ 4301 h 10624"/>
                <a:gd name="connsiteX1" fmla="*/ 19351 w 82463"/>
                <a:gd name="connsiteY1" fmla="*/ 1139 h 10624"/>
                <a:gd name="connsiteX2" fmla="*/ 38702 w 82463"/>
                <a:gd name="connsiteY2" fmla="*/ 0 h 10624"/>
                <a:gd name="connsiteX3" fmla="*/ 60583 w 82463"/>
                <a:gd name="connsiteY3" fmla="*/ 1897 h 10624"/>
                <a:gd name="connsiteX4" fmla="*/ 82464 w 82463"/>
                <a:gd name="connsiteY4" fmla="*/ 5945 h 10624"/>
                <a:gd name="connsiteX5" fmla="*/ 69942 w 82463"/>
                <a:gd name="connsiteY5" fmla="*/ 9359 h 10624"/>
                <a:gd name="connsiteX6" fmla="*/ 57421 w 82463"/>
                <a:gd name="connsiteY6" fmla="*/ 10624 h 10624"/>
                <a:gd name="connsiteX7" fmla="*/ 28711 w 82463"/>
                <a:gd name="connsiteY7" fmla="*/ 8474 h 10624"/>
                <a:gd name="connsiteX8" fmla="*/ 0 w 82463"/>
                <a:gd name="connsiteY8" fmla="*/ 6324 h 10624"/>
                <a:gd name="connsiteX9" fmla="*/ 0 w 82463"/>
                <a:gd name="connsiteY9" fmla="*/ 4174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3" h="10624">
                  <a:moveTo>
                    <a:pt x="0" y="4301"/>
                  </a:moveTo>
                  <a:cubicBezTo>
                    <a:pt x="0" y="3162"/>
                    <a:pt x="8727" y="1771"/>
                    <a:pt x="19351" y="1139"/>
                  </a:cubicBezTo>
                  <a:lnTo>
                    <a:pt x="38702" y="0"/>
                  </a:lnTo>
                  <a:lnTo>
                    <a:pt x="60583" y="1897"/>
                  </a:lnTo>
                  <a:cubicBezTo>
                    <a:pt x="72598" y="3035"/>
                    <a:pt x="82464" y="4806"/>
                    <a:pt x="82464" y="5945"/>
                  </a:cubicBezTo>
                  <a:cubicBezTo>
                    <a:pt x="82464" y="7083"/>
                    <a:pt x="76772" y="8727"/>
                    <a:pt x="69942" y="9359"/>
                  </a:cubicBezTo>
                  <a:lnTo>
                    <a:pt x="57421" y="10624"/>
                  </a:lnTo>
                  <a:lnTo>
                    <a:pt x="28711" y="8474"/>
                  </a:lnTo>
                  <a:lnTo>
                    <a:pt x="0" y="6324"/>
                  </a:lnTo>
                  <a:lnTo>
                    <a:pt x="0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C77DDB0F-CDD8-5C9A-B571-0025353E74DF}"/>
                </a:ext>
              </a:extLst>
            </p:cNvPr>
            <p:cNvSpPr/>
            <p:nvPr/>
          </p:nvSpPr>
          <p:spPr>
            <a:xfrm>
              <a:off x="11141617" y="6565847"/>
              <a:ext cx="43887" cy="5205"/>
            </a:xfrm>
            <a:custGeom>
              <a:avLst/>
              <a:gdLst>
                <a:gd name="connsiteX0" fmla="*/ 14924 w 43887"/>
                <a:gd name="connsiteY0" fmla="*/ 146 h 5205"/>
                <a:gd name="connsiteX1" fmla="*/ 36805 w 43887"/>
                <a:gd name="connsiteY1" fmla="*/ 1032 h 5205"/>
                <a:gd name="connsiteX2" fmla="*/ 43887 w 43887"/>
                <a:gd name="connsiteY2" fmla="*/ 2676 h 5205"/>
                <a:gd name="connsiteX3" fmla="*/ 36805 w 43887"/>
                <a:gd name="connsiteY3" fmla="*/ 3941 h 5205"/>
                <a:gd name="connsiteX4" fmla="*/ 29722 w 43887"/>
                <a:gd name="connsiteY4" fmla="*/ 5206 h 5205"/>
                <a:gd name="connsiteX5" fmla="*/ 14798 w 43887"/>
                <a:gd name="connsiteY5" fmla="*/ 2929 h 5205"/>
                <a:gd name="connsiteX6" fmla="*/ 0 w 43887"/>
                <a:gd name="connsiteY6" fmla="*/ 653 h 5205"/>
                <a:gd name="connsiteX7" fmla="*/ 14924 w 43887"/>
                <a:gd name="connsiteY7" fmla="*/ 21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7" h="5205">
                  <a:moveTo>
                    <a:pt x="14924" y="146"/>
                  </a:moveTo>
                  <a:cubicBezTo>
                    <a:pt x="23018" y="-233"/>
                    <a:pt x="33010" y="146"/>
                    <a:pt x="36805" y="1032"/>
                  </a:cubicBezTo>
                  <a:lnTo>
                    <a:pt x="43887" y="2676"/>
                  </a:lnTo>
                  <a:lnTo>
                    <a:pt x="36805" y="3941"/>
                  </a:lnTo>
                  <a:lnTo>
                    <a:pt x="29722" y="5206"/>
                  </a:lnTo>
                  <a:lnTo>
                    <a:pt x="14798" y="2929"/>
                  </a:lnTo>
                  <a:lnTo>
                    <a:pt x="0" y="653"/>
                  </a:lnTo>
                  <a:lnTo>
                    <a:pt x="14924" y="2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19153B18-0A92-1EED-B256-F0932070BDF8}"/>
                </a:ext>
              </a:extLst>
            </p:cNvPr>
            <p:cNvSpPr/>
            <p:nvPr/>
          </p:nvSpPr>
          <p:spPr>
            <a:xfrm>
              <a:off x="11062821" y="6546263"/>
              <a:ext cx="49073" cy="7968"/>
            </a:xfrm>
            <a:custGeom>
              <a:avLst/>
              <a:gdLst>
                <a:gd name="connsiteX0" fmla="*/ 11510 w 49073"/>
                <a:gd name="connsiteY0" fmla="*/ 2151 h 7968"/>
                <a:gd name="connsiteX1" fmla="*/ 0 w 49073"/>
                <a:gd name="connsiteY1" fmla="*/ 4174 h 7968"/>
                <a:gd name="connsiteX2" fmla="*/ 17960 w 49073"/>
                <a:gd name="connsiteY2" fmla="*/ 6071 h 7968"/>
                <a:gd name="connsiteX3" fmla="*/ 35920 w 49073"/>
                <a:gd name="connsiteY3" fmla="*/ 7968 h 7968"/>
                <a:gd name="connsiteX4" fmla="*/ 42497 w 49073"/>
                <a:gd name="connsiteY4" fmla="*/ 5945 h 7968"/>
                <a:gd name="connsiteX5" fmla="*/ 49073 w 49073"/>
                <a:gd name="connsiteY5" fmla="*/ 3921 h 7968"/>
                <a:gd name="connsiteX6" fmla="*/ 36047 w 49073"/>
                <a:gd name="connsiteY6" fmla="*/ 2024 h 7968"/>
                <a:gd name="connsiteX7" fmla="*/ 23146 w 49073"/>
                <a:gd name="connsiteY7" fmla="*/ 0 h 7968"/>
                <a:gd name="connsiteX8" fmla="*/ 11510 w 49073"/>
                <a:gd name="connsiteY8" fmla="*/ 2151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968">
                  <a:moveTo>
                    <a:pt x="11510" y="2151"/>
                  </a:moveTo>
                  <a:lnTo>
                    <a:pt x="0" y="4174"/>
                  </a:lnTo>
                  <a:lnTo>
                    <a:pt x="17960" y="6071"/>
                  </a:lnTo>
                  <a:lnTo>
                    <a:pt x="35920" y="7968"/>
                  </a:lnTo>
                  <a:lnTo>
                    <a:pt x="42497" y="5945"/>
                  </a:lnTo>
                  <a:lnTo>
                    <a:pt x="49073" y="3921"/>
                  </a:lnTo>
                  <a:lnTo>
                    <a:pt x="36047" y="2024"/>
                  </a:lnTo>
                  <a:lnTo>
                    <a:pt x="23146" y="0"/>
                  </a:lnTo>
                  <a:lnTo>
                    <a:pt x="11510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A606BF06-21F3-D48A-4FCF-9FB5AA81D1FD}"/>
                </a:ext>
              </a:extLst>
            </p:cNvPr>
            <p:cNvSpPr/>
            <p:nvPr/>
          </p:nvSpPr>
          <p:spPr>
            <a:xfrm>
              <a:off x="11299461" y="6603937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0 h 2403"/>
                <a:gd name="connsiteX2" fmla="*/ 11762 w 11762"/>
                <a:gd name="connsiteY2" fmla="*/ 1265 h 2403"/>
                <a:gd name="connsiteX3" fmla="*/ 5818 w 11762"/>
                <a:gd name="connsiteY3" fmla="*/ 2403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6" y="0"/>
                    <a:pt x="11762" y="633"/>
                    <a:pt x="11762" y="1265"/>
                  </a:cubicBezTo>
                  <a:cubicBezTo>
                    <a:pt x="11762" y="1897"/>
                    <a:pt x="9106" y="2403"/>
                    <a:pt x="5818" y="2403"/>
                  </a:cubicBezTo>
                  <a:cubicBezTo>
                    <a:pt x="2530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42DD2D-5B63-65F9-B4EF-72769DC8EDCB}"/>
                </a:ext>
              </a:extLst>
            </p:cNvPr>
            <p:cNvSpPr/>
            <p:nvPr/>
          </p:nvSpPr>
          <p:spPr>
            <a:xfrm>
              <a:off x="11111642" y="6537789"/>
              <a:ext cx="76265" cy="13659"/>
            </a:xfrm>
            <a:custGeom>
              <a:avLst/>
              <a:gdLst>
                <a:gd name="connsiteX0" fmla="*/ 0 w 76265"/>
                <a:gd name="connsiteY0" fmla="*/ 2403 h 13659"/>
                <a:gd name="connsiteX1" fmla="*/ 11383 w 76265"/>
                <a:gd name="connsiteY1" fmla="*/ 5059 h 13659"/>
                <a:gd name="connsiteX2" fmla="*/ 22766 w 76265"/>
                <a:gd name="connsiteY2" fmla="*/ 5312 h 13659"/>
                <a:gd name="connsiteX3" fmla="*/ 15936 w 76265"/>
                <a:gd name="connsiteY3" fmla="*/ 8854 h 13659"/>
                <a:gd name="connsiteX4" fmla="*/ 9106 w 76265"/>
                <a:gd name="connsiteY4" fmla="*/ 12269 h 13659"/>
                <a:gd name="connsiteX5" fmla="*/ 42623 w 76265"/>
                <a:gd name="connsiteY5" fmla="*/ 13028 h 13659"/>
                <a:gd name="connsiteX6" fmla="*/ 76265 w 76265"/>
                <a:gd name="connsiteY6" fmla="*/ 13660 h 13659"/>
                <a:gd name="connsiteX7" fmla="*/ 42243 w 76265"/>
                <a:gd name="connsiteY7" fmla="*/ 6956 h 13659"/>
                <a:gd name="connsiteX8" fmla="*/ 4173 w 76265"/>
                <a:gd name="connsiteY8" fmla="*/ 0 h 13659"/>
                <a:gd name="connsiteX9" fmla="*/ 0 w 76265"/>
                <a:gd name="connsiteY9" fmla="*/ 22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65" h="13659">
                  <a:moveTo>
                    <a:pt x="0" y="2403"/>
                  </a:moveTo>
                  <a:cubicBezTo>
                    <a:pt x="0" y="3794"/>
                    <a:pt x="5059" y="4933"/>
                    <a:pt x="11383" y="5059"/>
                  </a:cubicBezTo>
                  <a:lnTo>
                    <a:pt x="22766" y="5312"/>
                  </a:lnTo>
                  <a:lnTo>
                    <a:pt x="15936" y="8854"/>
                  </a:lnTo>
                  <a:lnTo>
                    <a:pt x="9106" y="12269"/>
                  </a:lnTo>
                  <a:lnTo>
                    <a:pt x="42623" y="13028"/>
                  </a:lnTo>
                  <a:lnTo>
                    <a:pt x="76265" y="13660"/>
                  </a:lnTo>
                  <a:lnTo>
                    <a:pt x="42243" y="6956"/>
                  </a:lnTo>
                  <a:cubicBezTo>
                    <a:pt x="23525" y="3162"/>
                    <a:pt x="6450" y="127"/>
                    <a:pt x="4173" y="0"/>
                  </a:cubicBezTo>
                  <a:cubicBezTo>
                    <a:pt x="1897" y="0"/>
                    <a:pt x="126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4DAC8591-4451-EE48-8B06-E5AE7F97841B}"/>
                </a:ext>
              </a:extLst>
            </p:cNvPr>
            <p:cNvSpPr/>
            <p:nvPr/>
          </p:nvSpPr>
          <p:spPr>
            <a:xfrm>
              <a:off x="11186769" y="6583827"/>
              <a:ext cx="23904" cy="7461"/>
            </a:xfrm>
            <a:custGeom>
              <a:avLst/>
              <a:gdLst>
                <a:gd name="connsiteX0" fmla="*/ 0 w 23904"/>
                <a:gd name="connsiteY0" fmla="*/ 3668 h 7461"/>
                <a:gd name="connsiteX1" fmla="*/ 0 w 23904"/>
                <a:gd name="connsiteY1" fmla="*/ 7462 h 7461"/>
                <a:gd name="connsiteX2" fmla="*/ 11889 w 23904"/>
                <a:gd name="connsiteY2" fmla="*/ 6197 h 7461"/>
                <a:gd name="connsiteX3" fmla="*/ 23904 w 23904"/>
                <a:gd name="connsiteY3" fmla="*/ 4933 h 7461"/>
                <a:gd name="connsiteX4" fmla="*/ 17202 w 23904"/>
                <a:gd name="connsiteY4" fmla="*/ 2530 h 7461"/>
                <a:gd name="connsiteX5" fmla="*/ 5313 w 23904"/>
                <a:gd name="connsiteY5" fmla="*/ 0 h 7461"/>
                <a:gd name="connsiteX6" fmla="*/ 0 w 23904"/>
                <a:gd name="connsiteY6" fmla="*/ 3668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4" h="7461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1889" y="6197"/>
                    <a:pt x="11889" y="6197"/>
                  </a:cubicBezTo>
                  <a:lnTo>
                    <a:pt x="23904" y="4933"/>
                  </a:lnTo>
                  <a:lnTo>
                    <a:pt x="17202" y="2530"/>
                  </a:lnTo>
                  <a:cubicBezTo>
                    <a:pt x="13533" y="1264"/>
                    <a:pt x="8095" y="127"/>
                    <a:pt x="5313" y="0"/>
                  </a:cubicBezTo>
                  <a:cubicBezTo>
                    <a:pt x="2403" y="0"/>
                    <a:pt x="127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D5880794-02A8-2A1D-7F2C-6E1C6046508F}"/>
                </a:ext>
              </a:extLst>
            </p:cNvPr>
            <p:cNvSpPr/>
            <p:nvPr/>
          </p:nvSpPr>
          <p:spPr>
            <a:xfrm>
              <a:off x="11245708" y="658964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D106B266-E8C6-E106-2317-45C19C597A16}"/>
                </a:ext>
              </a:extLst>
            </p:cNvPr>
            <p:cNvSpPr/>
            <p:nvPr/>
          </p:nvSpPr>
          <p:spPr>
            <a:xfrm>
              <a:off x="11250261" y="6566247"/>
              <a:ext cx="138746" cy="23398"/>
            </a:xfrm>
            <a:custGeom>
              <a:avLst/>
              <a:gdLst>
                <a:gd name="connsiteX0" fmla="*/ 506 w 138746"/>
                <a:gd name="connsiteY0" fmla="*/ 12269 h 23398"/>
                <a:gd name="connsiteX1" fmla="*/ 1012 w 138746"/>
                <a:gd name="connsiteY1" fmla="*/ 20363 h 23398"/>
                <a:gd name="connsiteX2" fmla="*/ 15936 w 138746"/>
                <a:gd name="connsiteY2" fmla="*/ 19477 h 23398"/>
                <a:gd name="connsiteX3" fmla="*/ 30861 w 138746"/>
                <a:gd name="connsiteY3" fmla="*/ 18466 h 23398"/>
                <a:gd name="connsiteX4" fmla="*/ 30861 w 138746"/>
                <a:gd name="connsiteY4" fmla="*/ 20742 h 23398"/>
                <a:gd name="connsiteX5" fmla="*/ 30861 w 138746"/>
                <a:gd name="connsiteY5" fmla="*/ 23019 h 23398"/>
                <a:gd name="connsiteX6" fmla="*/ 48568 w 138746"/>
                <a:gd name="connsiteY6" fmla="*/ 23019 h 23398"/>
                <a:gd name="connsiteX7" fmla="*/ 66274 w 138746"/>
                <a:gd name="connsiteY7" fmla="*/ 23398 h 23398"/>
                <a:gd name="connsiteX8" fmla="*/ 66274 w 138746"/>
                <a:gd name="connsiteY8" fmla="*/ 20110 h 23398"/>
                <a:gd name="connsiteX9" fmla="*/ 66274 w 138746"/>
                <a:gd name="connsiteY9" fmla="*/ 16948 h 23398"/>
                <a:gd name="connsiteX10" fmla="*/ 92835 w 138746"/>
                <a:gd name="connsiteY10" fmla="*/ 16948 h 23398"/>
                <a:gd name="connsiteX11" fmla="*/ 129007 w 138746"/>
                <a:gd name="connsiteY11" fmla="*/ 17201 h 23398"/>
                <a:gd name="connsiteX12" fmla="*/ 138746 w 138746"/>
                <a:gd name="connsiteY12" fmla="*/ 17581 h 23398"/>
                <a:gd name="connsiteX13" fmla="*/ 121166 w 138746"/>
                <a:gd name="connsiteY13" fmla="*/ 12269 h 23398"/>
                <a:gd name="connsiteX14" fmla="*/ 103585 w 138746"/>
                <a:gd name="connsiteY14" fmla="*/ 6956 h 23398"/>
                <a:gd name="connsiteX15" fmla="*/ 109909 w 138746"/>
                <a:gd name="connsiteY15" fmla="*/ 3668 h 23398"/>
                <a:gd name="connsiteX16" fmla="*/ 116233 w 138746"/>
                <a:gd name="connsiteY16" fmla="*/ 380 h 23398"/>
                <a:gd name="connsiteX17" fmla="*/ 94352 w 138746"/>
                <a:gd name="connsiteY17" fmla="*/ 380 h 23398"/>
                <a:gd name="connsiteX18" fmla="*/ 72471 w 138746"/>
                <a:gd name="connsiteY18" fmla="*/ 0 h 23398"/>
                <a:gd name="connsiteX19" fmla="*/ 69689 w 138746"/>
                <a:gd name="connsiteY19" fmla="*/ 7588 h 23398"/>
                <a:gd name="connsiteX20" fmla="*/ 66907 w 138746"/>
                <a:gd name="connsiteY20" fmla="*/ 15304 h 23398"/>
                <a:gd name="connsiteX21" fmla="*/ 55271 w 138746"/>
                <a:gd name="connsiteY21" fmla="*/ 17581 h 23398"/>
                <a:gd name="connsiteX22" fmla="*/ 43635 w 138746"/>
                <a:gd name="connsiteY22" fmla="*/ 19857 h 23398"/>
                <a:gd name="connsiteX23" fmla="*/ 24916 w 138746"/>
                <a:gd name="connsiteY23" fmla="*/ 16442 h 23398"/>
                <a:gd name="connsiteX24" fmla="*/ 6197 w 138746"/>
                <a:gd name="connsiteY24" fmla="*/ 12901 h 23398"/>
                <a:gd name="connsiteX25" fmla="*/ 12269 w 138746"/>
                <a:gd name="connsiteY25" fmla="*/ 9866 h 23398"/>
                <a:gd name="connsiteX26" fmla="*/ 18213 w 138746"/>
                <a:gd name="connsiteY26" fmla="*/ 6830 h 23398"/>
                <a:gd name="connsiteX27" fmla="*/ 9107 w 138746"/>
                <a:gd name="connsiteY27" fmla="*/ 5565 h 23398"/>
                <a:gd name="connsiteX28" fmla="*/ 0 w 138746"/>
                <a:gd name="connsiteY28" fmla="*/ 4301 h 23398"/>
                <a:gd name="connsiteX29" fmla="*/ 506 w 138746"/>
                <a:gd name="connsiteY29" fmla="*/ 12395 h 23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8746" h="23398">
                  <a:moveTo>
                    <a:pt x="506" y="12269"/>
                  </a:moveTo>
                  <a:lnTo>
                    <a:pt x="1012" y="20363"/>
                  </a:lnTo>
                  <a:lnTo>
                    <a:pt x="15936" y="19477"/>
                  </a:lnTo>
                  <a:lnTo>
                    <a:pt x="30861" y="18466"/>
                  </a:lnTo>
                  <a:lnTo>
                    <a:pt x="30861" y="20742"/>
                  </a:lnTo>
                  <a:cubicBezTo>
                    <a:pt x="30861" y="20742"/>
                    <a:pt x="30861" y="23019"/>
                    <a:pt x="30861" y="23019"/>
                  </a:cubicBezTo>
                  <a:lnTo>
                    <a:pt x="48568" y="23019"/>
                  </a:lnTo>
                  <a:cubicBezTo>
                    <a:pt x="48568" y="23019"/>
                    <a:pt x="66274" y="23398"/>
                    <a:pt x="66274" y="23398"/>
                  </a:cubicBezTo>
                  <a:lnTo>
                    <a:pt x="66274" y="20110"/>
                  </a:lnTo>
                  <a:cubicBezTo>
                    <a:pt x="66274" y="20110"/>
                    <a:pt x="66274" y="16948"/>
                    <a:pt x="66274" y="16948"/>
                  </a:cubicBezTo>
                  <a:lnTo>
                    <a:pt x="92835" y="16948"/>
                  </a:lnTo>
                  <a:cubicBezTo>
                    <a:pt x="107379" y="16948"/>
                    <a:pt x="123695" y="16948"/>
                    <a:pt x="129007" y="17201"/>
                  </a:cubicBezTo>
                  <a:lnTo>
                    <a:pt x="138746" y="17581"/>
                  </a:lnTo>
                  <a:lnTo>
                    <a:pt x="121166" y="12269"/>
                  </a:lnTo>
                  <a:lnTo>
                    <a:pt x="103585" y="6956"/>
                  </a:lnTo>
                  <a:lnTo>
                    <a:pt x="109909" y="3668"/>
                  </a:lnTo>
                  <a:lnTo>
                    <a:pt x="116233" y="380"/>
                  </a:lnTo>
                  <a:lnTo>
                    <a:pt x="94352" y="380"/>
                  </a:lnTo>
                  <a:cubicBezTo>
                    <a:pt x="94352" y="380"/>
                    <a:pt x="72471" y="0"/>
                    <a:pt x="72471" y="0"/>
                  </a:cubicBezTo>
                  <a:lnTo>
                    <a:pt x="69689" y="7588"/>
                  </a:lnTo>
                  <a:lnTo>
                    <a:pt x="66907" y="15304"/>
                  </a:lnTo>
                  <a:lnTo>
                    <a:pt x="55271" y="17581"/>
                  </a:lnTo>
                  <a:lnTo>
                    <a:pt x="43635" y="19857"/>
                  </a:lnTo>
                  <a:lnTo>
                    <a:pt x="24916" y="16442"/>
                  </a:lnTo>
                  <a:lnTo>
                    <a:pt x="6197" y="12901"/>
                  </a:lnTo>
                  <a:lnTo>
                    <a:pt x="12269" y="9866"/>
                  </a:lnTo>
                  <a:lnTo>
                    <a:pt x="18213" y="6830"/>
                  </a:lnTo>
                  <a:lnTo>
                    <a:pt x="9107" y="5565"/>
                  </a:lnTo>
                  <a:lnTo>
                    <a:pt x="0" y="4301"/>
                  </a:lnTo>
                  <a:lnTo>
                    <a:pt x="506" y="1239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95240B9B-A15E-AFDE-2A20-C2840071F3E4}"/>
                </a:ext>
              </a:extLst>
            </p:cNvPr>
            <p:cNvSpPr/>
            <p:nvPr/>
          </p:nvSpPr>
          <p:spPr>
            <a:xfrm>
              <a:off x="11370288" y="6592428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6071 w 11888"/>
                <a:gd name="connsiteY3" fmla="*/ 0 h 2403"/>
                <a:gd name="connsiteX4" fmla="*/ 127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889" y="1264"/>
                  </a:cubicBezTo>
                  <a:cubicBezTo>
                    <a:pt x="11889" y="632"/>
                    <a:pt x="9233" y="0"/>
                    <a:pt x="6071" y="0"/>
                  </a:cubicBezTo>
                  <a:cubicBezTo>
                    <a:pt x="2783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A2710641-7194-33E7-1B4A-5E75F950D80F}"/>
                </a:ext>
              </a:extLst>
            </p:cNvPr>
            <p:cNvSpPr/>
            <p:nvPr/>
          </p:nvSpPr>
          <p:spPr>
            <a:xfrm>
              <a:off x="11394659" y="6592554"/>
              <a:ext cx="54563" cy="9123"/>
            </a:xfrm>
            <a:custGeom>
              <a:avLst/>
              <a:gdLst>
                <a:gd name="connsiteX0" fmla="*/ 165 w 54563"/>
                <a:gd name="connsiteY0" fmla="*/ 632 h 9123"/>
                <a:gd name="connsiteX1" fmla="*/ 24702 w 54563"/>
                <a:gd name="connsiteY1" fmla="*/ 5692 h 9123"/>
                <a:gd name="connsiteX2" fmla="*/ 53791 w 54563"/>
                <a:gd name="connsiteY2" fmla="*/ 8979 h 9123"/>
                <a:gd name="connsiteX3" fmla="*/ 40132 w 54563"/>
                <a:gd name="connsiteY3" fmla="*/ 3921 h 9123"/>
                <a:gd name="connsiteX4" fmla="*/ 10031 w 54563"/>
                <a:gd name="connsiteY4" fmla="*/ 0 h 9123"/>
                <a:gd name="connsiteX5" fmla="*/ 38 w 54563"/>
                <a:gd name="connsiteY5" fmla="*/ 632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563" h="9123">
                  <a:moveTo>
                    <a:pt x="165" y="632"/>
                  </a:moveTo>
                  <a:cubicBezTo>
                    <a:pt x="165" y="632"/>
                    <a:pt x="11801" y="3289"/>
                    <a:pt x="24702" y="5692"/>
                  </a:cubicBezTo>
                  <a:cubicBezTo>
                    <a:pt x="37729" y="8095"/>
                    <a:pt x="50756" y="9612"/>
                    <a:pt x="53791" y="8979"/>
                  </a:cubicBezTo>
                  <a:cubicBezTo>
                    <a:pt x="56827" y="8347"/>
                    <a:pt x="50629" y="6071"/>
                    <a:pt x="40132" y="3921"/>
                  </a:cubicBezTo>
                  <a:cubicBezTo>
                    <a:pt x="29634" y="1771"/>
                    <a:pt x="16101" y="0"/>
                    <a:pt x="10031" y="0"/>
                  </a:cubicBezTo>
                  <a:cubicBezTo>
                    <a:pt x="4086" y="0"/>
                    <a:pt x="-467" y="252"/>
                    <a:pt x="38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0258006E-1DA2-586D-423F-76FBDE47A598}"/>
                </a:ext>
              </a:extLst>
            </p:cNvPr>
            <p:cNvSpPr/>
            <p:nvPr/>
          </p:nvSpPr>
          <p:spPr>
            <a:xfrm>
              <a:off x="11216618" y="6570673"/>
              <a:ext cx="83854" cy="8347"/>
            </a:xfrm>
            <a:custGeom>
              <a:avLst/>
              <a:gdLst>
                <a:gd name="connsiteX0" fmla="*/ 127 w 83854"/>
                <a:gd name="connsiteY0" fmla="*/ 5945 h 8347"/>
                <a:gd name="connsiteX1" fmla="*/ 11130 w 83854"/>
                <a:gd name="connsiteY1" fmla="*/ 8348 h 8347"/>
                <a:gd name="connsiteX2" fmla="*/ 29595 w 83854"/>
                <a:gd name="connsiteY2" fmla="*/ 6198 h 8347"/>
                <a:gd name="connsiteX3" fmla="*/ 36805 w 83854"/>
                <a:gd name="connsiteY3" fmla="*/ 3922 h 8347"/>
                <a:gd name="connsiteX4" fmla="*/ 60329 w 83854"/>
                <a:gd name="connsiteY4" fmla="*/ 4301 h 8347"/>
                <a:gd name="connsiteX5" fmla="*/ 83855 w 83854"/>
                <a:gd name="connsiteY5" fmla="*/ 4554 h 8347"/>
                <a:gd name="connsiteX6" fmla="*/ 77151 w 83854"/>
                <a:gd name="connsiteY6" fmla="*/ 2277 h 8347"/>
                <a:gd name="connsiteX7" fmla="*/ 70574 w 83854"/>
                <a:gd name="connsiteY7" fmla="*/ 0 h 8347"/>
                <a:gd name="connsiteX8" fmla="*/ 55903 w 83854"/>
                <a:gd name="connsiteY8" fmla="*/ 506 h 8347"/>
                <a:gd name="connsiteX9" fmla="*/ 20616 w 83854"/>
                <a:gd name="connsiteY9" fmla="*/ 2403 h 8347"/>
                <a:gd name="connsiteX10" fmla="*/ 0 w 83854"/>
                <a:gd name="connsiteY10" fmla="*/ 6071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54" h="8347">
                  <a:moveTo>
                    <a:pt x="127" y="5945"/>
                  </a:moveTo>
                  <a:cubicBezTo>
                    <a:pt x="127" y="7083"/>
                    <a:pt x="5059" y="8221"/>
                    <a:pt x="11130" y="8348"/>
                  </a:cubicBezTo>
                  <a:cubicBezTo>
                    <a:pt x="17201" y="8348"/>
                    <a:pt x="25422" y="7463"/>
                    <a:pt x="29595" y="6198"/>
                  </a:cubicBezTo>
                  <a:lnTo>
                    <a:pt x="36805" y="3922"/>
                  </a:lnTo>
                  <a:lnTo>
                    <a:pt x="60329" y="4301"/>
                  </a:lnTo>
                  <a:lnTo>
                    <a:pt x="83855" y="4554"/>
                  </a:lnTo>
                  <a:lnTo>
                    <a:pt x="77151" y="2277"/>
                  </a:lnTo>
                  <a:lnTo>
                    <a:pt x="70574" y="0"/>
                  </a:lnTo>
                  <a:lnTo>
                    <a:pt x="55903" y="506"/>
                  </a:lnTo>
                  <a:cubicBezTo>
                    <a:pt x="47808" y="760"/>
                    <a:pt x="31998" y="1644"/>
                    <a:pt x="20616" y="2403"/>
                  </a:cubicBezTo>
                  <a:cubicBezTo>
                    <a:pt x="9359" y="3289"/>
                    <a:pt x="0" y="4933"/>
                    <a:pt x="0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440020E-26A7-A713-071F-39BF281DBB09}"/>
                </a:ext>
              </a:extLst>
            </p:cNvPr>
            <p:cNvSpPr/>
            <p:nvPr/>
          </p:nvSpPr>
          <p:spPr>
            <a:xfrm>
              <a:off x="11217250" y="6536018"/>
              <a:ext cx="81324" cy="18971"/>
            </a:xfrm>
            <a:custGeom>
              <a:avLst/>
              <a:gdLst>
                <a:gd name="connsiteX0" fmla="*/ 0 w 81324"/>
                <a:gd name="connsiteY0" fmla="*/ 14292 h 18971"/>
                <a:gd name="connsiteX1" fmla="*/ 0 w 81324"/>
                <a:gd name="connsiteY1" fmla="*/ 18972 h 18971"/>
                <a:gd name="connsiteX2" fmla="*/ 14671 w 81324"/>
                <a:gd name="connsiteY2" fmla="*/ 18213 h 18971"/>
                <a:gd name="connsiteX3" fmla="*/ 29469 w 81324"/>
                <a:gd name="connsiteY3" fmla="*/ 17454 h 18971"/>
                <a:gd name="connsiteX4" fmla="*/ 33264 w 81324"/>
                <a:gd name="connsiteY4" fmla="*/ 12269 h 18971"/>
                <a:gd name="connsiteX5" fmla="*/ 37058 w 81324"/>
                <a:gd name="connsiteY5" fmla="*/ 7083 h 18971"/>
                <a:gd name="connsiteX6" fmla="*/ 45026 w 81324"/>
                <a:gd name="connsiteY6" fmla="*/ 8221 h 18971"/>
                <a:gd name="connsiteX7" fmla="*/ 67159 w 81324"/>
                <a:gd name="connsiteY7" fmla="*/ 6324 h 18971"/>
                <a:gd name="connsiteX8" fmla="*/ 81325 w 81324"/>
                <a:gd name="connsiteY8" fmla="*/ 3289 h 18971"/>
                <a:gd name="connsiteX9" fmla="*/ 63618 w 81324"/>
                <a:gd name="connsiteY9" fmla="*/ 1644 h 18971"/>
                <a:gd name="connsiteX10" fmla="*/ 45911 w 81324"/>
                <a:gd name="connsiteY10" fmla="*/ 0 h 18971"/>
                <a:gd name="connsiteX11" fmla="*/ 51982 w 81324"/>
                <a:gd name="connsiteY11" fmla="*/ 2151 h 18971"/>
                <a:gd name="connsiteX12" fmla="*/ 58053 w 81324"/>
                <a:gd name="connsiteY12" fmla="*/ 4301 h 18971"/>
                <a:gd name="connsiteX13" fmla="*/ 29090 w 81324"/>
                <a:gd name="connsiteY13" fmla="*/ 7083 h 18971"/>
                <a:gd name="connsiteX14" fmla="*/ 0 w 81324"/>
                <a:gd name="connsiteY14" fmla="*/ 9866 h 18971"/>
                <a:gd name="connsiteX15" fmla="*/ 0 w 81324"/>
                <a:gd name="connsiteY15" fmla="*/ 14545 h 18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324" h="18971">
                  <a:moveTo>
                    <a:pt x="0" y="14292"/>
                  </a:moveTo>
                  <a:lnTo>
                    <a:pt x="0" y="18972"/>
                  </a:lnTo>
                  <a:cubicBezTo>
                    <a:pt x="0" y="18972"/>
                    <a:pt x="14671" y="18213"/>
                    <a:pt x="14671" y="18213"/>
                  </a:cubicBezTo>
                  <a:lnTo>
                    <a:pt x="29469" y="17454"/>
                  </a:lnTo>
                  <a:lnTo>
                    <a:pt x="33264" y="12269"/>
                  </a:lnTo>
                  <a:lnTo>
                    <a:pt x="37058" y="7083"/>
                  </a:lnTo>
                  <a:lnTo>
                    <a:pt x="45026" y="8221"/>
                  </a:lnTo>
                  <a:cubicBezTo>
                    <a:pt x="49452" y="8854"/>
                    <a:pt x="59318" y="7968"/>
                    <a:pt x="67159" y="6324"/>
                  </a:cubicBezTo>
                  <a:lnTo>
                    <a:pt x="81325" y="3289"/>
                  </a:lnTo>
                  <a:lnTo>
                    <a:pt x="63618" y="1644"/>
                  </a:lnTo>
                  <a:lnTo>
                    <a:pt x="45911" y="0"/>
                  </a:lnTo>
                  <a:lnTo>
                    <a:pt x="51982" y="2151"/>
                  </a:lnTo>
                  <a:lnTo>
                    <a:pt x="58053" y="4301"/>
                  </a:lnTo>
                  <a:lnTo>
                    <a:pt x="29090" y="7083"/>
                  </a:lnTo>
                  <a:lnTo>
                    <a:pt x="0" y="9866"/>
                  </a:lnTo>
                  <a:lnTo>
                    <a:pt x="0" y="145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2D9288C-EF2C-7C7B-B964-67990DBEC030}"/>
                </a:ext>
              </a:extLst>
            </p:cNvPr>
            <p:cNvSpPr/>
            <p:nvPr/>
          </p:nvSpPr>
          <p:spPr>
            <a:xfrm>
              <a:off x="11228759" y="6566879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DED6F5E1-9339-BFE3-DA08-F8854EAC356B}"/>
                </a:ext>
              </a:extLst>
            </p:cNvPr>
            <p:cNvSpPr/>
            <p:nvPr/>
          </p:nvSpPr>
          <p:spPr>
            <a:xfrm>
              <a:off x="11304520" y="6597739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5 h 2403"/>
                <a:gd name="connsiteX3" fmla="*/ 5817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04BB3CAA-89E6-F122-3B7C-C12B686A1B8D}"/>
                </a:ext>
              </a:extLst>
            </p:cNvPr>
            <p:cNvSpPr/>
            <p:nvPr/>
          </p:nvSpPr>
          <p:spPr>
            <a:xfrm>
              <a:off x="11252285" y="6564856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29" y="2403"/>
                    <a:pt x="5817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9B4F4CAB-D1C4-E903-7CD0-CBBF4D7B6CD7}"/>
                </a:ext>
              </a:extLst>
            </p:cNvPr>
            <p:cNvSpPr/>
            <p:nvPr/>
          </p:nvSpPr>
          <p:spPr>
            <a:xfrm>
              <a:off x="11275936" y="6557900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0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754A814-8385-7DAC-3FC3-31FD2321EA69}"/>
                </a:ext>
              </a:extLst>
            </p:cNvPr>
            <p:cNvSpPr/>
            <p:nvPr/>
          </p:nvSpPr>
          <p:spPr>
            <a:xfrm>
              <a:off x="11287572" y="6562958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6" y="2403"/>
                    <a:pt x="11636" y="1897"/>
                    <a:pt x="11636" y="1265"/>
                  </a:cubicBezTo>
                  <a:cubicBezTo>
                    <a:pt x="11636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BA88541C-10A1-1533-8172-A465A88E9FAA}"/>
                </a:ext>
              </a:extLst>
            </p:cNvPr>
            <p:cNvSpPr/>
            <p:nvPr/>
          </p:nvSpPr>
          <p:spPr>
            <a:xfrm>
              <a:off x="11363458" y="6603052"/>
              <a:ext cx="11635" cy="2402"/>
            </a:xfrm>
            <a:custGeom>
              <a:avLst/>
              <a:gdLst>
                <a:gd name="connsiteX0" fmla="*/ 0 w 11635"/>
                <a:gd name="connsiteY0" fmla="*/ 1138 h 2402"/>
                <a:gd name="connsiteX1" fmla="*/ 5818 w 11635"/>
                <a:gd name="connsiteY1" fmla="*/ 2402 h 2402"/>
                <a:gd name="connsiteX2" fmla="*/ 11636 w 11635"/>
                <a:gd name="connsiteY2" fmla="*/ 1264 h 2402"/>
                <a:gd name="connsiteX3" fmla="*/ 5818 w 11635"/>
                <a:gd name="connsiteY3" fmla="*/ 0 h 2402"/>
                <a:gd name="connsiteX4" fmla="*/ 0 w 11635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8980" y="2402"/>
                    <a:pt x="11636" y="1897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90A358F8-ED8D-2BE3-C5D1-4064E830875A}"/>
                </a:ext>
              </a:extLst>
            </p:cNvPr>
            <p:cNvSpPr/>
            <p:nvPr/>
          </p:nvSpPr>
          <p:spPr>
            <a:xfrm>
              <a:off x="11365229" y="6585851"/>
              <a:ext cx="127618" cy="14783"/>
            </a:xfrm>
            <a:custGeom>
              <a:avLst/>
              <a:gdLst>
                <a:gd name="connsiteX0" fmla="*/ 1644 w 127618"/>
                <a:gd name="connsiteY0" fmla="*/ 7589 h 14783"/>
                <a:gd name="connsiteX1" fmla="*/ 3414 w 127618"/>
                <a:gd name="connsiteY1" fmla="*/ 12269 h 14783"/>
                <a:gd name="connsiteX2" fmla="*/ 18592 w 127618"/>
                <a:gd name="connsiteY2" fmla="*/ 12269 h 14783"/>
                <a:gd name="connsiteX3" fmla="*/ 33769 w 127618"/>
                <a:gd name="connsiteY3" fmla="*/ 12395 h 14783"/>
                <a:gd name="connsiteX4" fmla="*/ 33769 w 127618"/>
                <a:gd name="connsiteY4" fmla="*/ 10245 h 14783"/>
                <a:gd name="connsiteX5" fmla="*/ 33769 w 127618"/>
                <a:gd name="connsiteY5" fmla="*/ 8095 h 14783"/>
                <a:gd name="connsiteX6" fmla="*/ 66147 w 127618"/>
                <a:gd name="connsiteY6" fmla="*/ 8475 h 14783"/>
                <a:gd name="connsiteX7" fmla="*/ 98652 w 127618"/>
                <a:gd name="connsiteY7" fmla="*/ 8854 h 14783"/>
                <a:gd name="connsiteX8" fmla="*/ 112944 w 127618"/>
                <a:gd name="connsiteY8" fmla="*/ 12521 h 14783"/>
                <a:gd name="connsiteX9" fmla="*/ 127615 w 127618"/>
                <a:gd name="connsiteY9" fmla="*/ 14419 h 14783"/>
                <a:gd name="connsiteX10" fmla="*/ 99158 w 127618"/>
                <a:gd name="connsiteY10" fmla="*/ 6450 h 14783"/>
                <a:gd name="connsiteX11" fmla="*/ 70321 w 127618"/>
                <a:gd name="connsiteY11" fmla="*/ 0 h 14783"/>
                <a:gd name="connsiteX12" fmla="*/ 35160 w 127618"/>
                <a:gd name="connsiteY12" fmla="*/ 1518 h 14783"/>
                <a:gd name="connsiteX13" fmla="*/ 0 w 127618"/>
                <a:gd name="connsiteY13" fmla="*/ 2910 h 14783"/>
                <a:gd name="connsiteX14" fmla="*/ 1644 w 127618"/>
                <a:gd name="connsiteY14" fmla="*/ 7589 h 1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7618" h="14783">
                  <a:moveTo>
                    <a:pt x="1644" y="7589"/>
                  </a:moveTo>
                  <a:lnTo>
                    <a:pt x="3414" y="12269"/>
                  </a:lnTo>
                  <a:lnTo>
                    <a:pt x="18592" y="12269"/>
                  </a:lnTo>
                  <a:cubicBezTo>
                    <a:pt x="18592" y="12269"/>
                    <a:pt x="33769" y="12395"/>
                    <a:pt x="33769" y="12395"/>
                  </a:cubicBezTo>
                  <a:lnTo>
                    <a:pt x="33769" y="10245"/>
                  </a:lnTo>
                  <a:cubicBezTo>
                    <a:pt x="33769" y="10245"/>
                    <a:pt x="33769" y="8095"/>
                    <a:pt x="33769" y="8095"/>
                  </a:cubicBezTo>
                  <a:lnTo>
                    <a:pt x="66147" y="8475"/>
                  </a:lnTo>
                  <a:lnTo>
                    <a:pt x="98652" y="8854"/>
                  </a:lnTo>
                  <a:lnTo>
                    <a:pt x="112944" y="12521"/>
                  </a:lnTo>
                  <a:cubicBezTo>
                    <a:pt x="120786" y="14545"/>
                    <a:pt x="127489" y="15304"/>
                    <a:pt x="127615" y="14419"/>
                  </a:cubicBezTo>
                  <a:cubicBezTo>
                    <a:pt x="127868" y="13533"/>
                    <a:pt x="114968" y="9866"/>
                    <a:pt x="99158" y="6450"/>
                  </a:cubicBezTo>
                  <a:lnTo>
                    <a:pt x="70321" y="0"/>
                  </a:lnTo>
                  <a:lnTo>
                    <a:pt x="35160" y="1518"/>
                  </a:lnTo>
                  <a:lnTo>
                    <a:pt x="0" y="2910"/>
                  </a:lnTo>
                  <a:lnTo>
                    <a:pt x="1644" y="75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8E55C2AA-4343-09C0-BED9-4A6B5FBDFDBD}"/>
                </a:ext>
              </a:extLst>
            </p:cNvPr>
            <p:cNvSpPr/>
            <p:nvPr/>
          </p:nvSpPr>
          <p:spPr>
            <a:xfrm>
              <a:off x="11299334" y="6558152"/>
              <a:ext cx="27066" cy="5818"/>
            </a:xfrm>
            <a:custGeom>
              <a:avLst/>
              <a:gdLst>
                <a:gd name="connsiteX0" fmla="*/ 0 w 27066"/>
                <a:gd name="connsiteY0" fmla="*/ 1012 h 5818"/>
                <a:gd name="connsiteX1" fmla="*/ 13533 w 27066"/>
                <a:gd name="connsiteY1" fmla="*/ 3921 h 5818"/>
                <a:gd name="connsiteX2" fmla="*/ 27066 w 27066"/>
                <a:gd name="connsiteY2" fmla="*/ 5818 h 5818"/>
                <a:gd name="connsiteX3" fmla="*/ 18718 w 27066"/>
                <a:gd name="connsiteY3" fmla="*/ 2910 h 5818"/>
                <a:gd name="connsiteX4" fmla="*/ 5186 w 27066"/>
                <a:gd name="connsiteY4" fmla="*/ 0 h 5818"/>
                <a:gd name="connsiteX5" fmla="*/ 0 w 27066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818">
                  <a:moveTo>
                    <a:pt x="0" y="1012"/>
                  </a:moveTo>
                  <a:cubicBezTo>
                    <a:pt x="0" y="1012"/>
                    <a:pt x="6197" y="2910"/>
                    <a:pt x="13533" y="3921"/>
                  </a:cubicBezTo>
                  <a:lnTo>
                    <a:pt x="27066" y="5818"/>
                  </a:lnTo>
                  <a:lnTo>
                    <a:pt x="18718" y="2910"/>
                  </a:lnTo>
                  <a:cubicBezTo>
                    <a:pt x="14165" y="1265"/>
                    <a:pt x="7968" y="0"/>
                    <a:pt x="5186" y="0"/>
                  </a:cubicBezTo>
                  <a:cubicBezTo>
                    <a:pt x="240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CAA17345-7D9B-89F5-A43D-665FA31A76CF}"/>
                </a:ext>
              </a:extLst>
            </p:cNvPr>
            <p:cNvSpPr/>
            <p:nvPr/>
          </p:nvSpPr>
          <p:spPr>
            <a:xfrm>
              <a:off x="10757758" y="6556129"/>
              <a:ext cx="44267" cy="14671"/>
            </a:xfrm>
            <a:custGeom>
              <a:avLst/>
              <a:gdLst>
                <a:gd name="connsiteX0" fmla="*/ 11003 w 44267"/>
                <a:gd name="connsiteY0" fmla="*/ 2150 h 14671"/>
                <a:gd name="connsiteX1" fmla="*/ 0 w 44267"/>
                <a:gd name="connsiteY1" fmla="*/ 4300 h 14671"/>
                <a:gd name="connsiteX2" fmla="*/ 22134 w 44267"/>
                <a:gd name="connsiteY2" fmla="*/ 9486 h 14671"/>
                <a:gd name="connsiteX3" fmla="*/ 44267 w 44267"/>
                <a:gd name="connsiteY3" fmla="*/ 14671 h 14671"/>
                <a:gd name="connsiteX4" fmla="*/ 44267 w 44267"/>
                <a:gd name="connsiteY4" fmla="*/ 11257 h 14671"/>
                <a:gd name="connsiteX5" fmla="*/ 33137 w 44267"/>
                <a:gd name="connsiteY5" fmla="*/ 3921 h 14671"/>
                <a:gd name="connsiteX6" fmla="*/ 22134 w 44267"/>
                <a:gd name="connsiteY6" fmla="*/ 0 h 14671"/>
                <a:gd name="connsiteX7" fmla="*/ 11130 w 44267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67" h="14671">
                  <a:moveTo>
                    <a:pt x="11003" y="2150"/>
                  </a:moveTo>
                  <a:lnTo>
                    <a:pt x="0" y="4300"/>
                  </a:lnTo>
                  <a:lnTo>
                    <a:pt x="22134" y="9486"/>
                  </a:lnTo>
                  <a:lnTo>
                    <a:pt x="44267" y="14671"/>
                  </a:lnTo>
                  <a:lnTo>
                    <a:pt x="44267" y="11257"/>
                  </a:lnTo>
                  <a:cubicBezTo>
                    <a:pt x="44140" y="9359"/>
                    <a:pt x="39208" y="6071"/>
                    <a:pt x="33137" y="3921"/>
                  </a:cubicBezTo>
                  <a:lnTo>
                    <a:pt x="22134" y="0"/>
                  </a:lnTo>
                  <a:lnTo>
                    <a:pt x="1113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E89AE238-8A70-3B41-3268-2B778CCBD6E6}"/>
                </a:ext>
              </a:extLst>
            </p:cNvPr>
            <p:cNvSpPr/>
            <p:nvPr/>
          </p:nvSpPr>
          <p:spPr>
            <a:xfrm>
              <a:off x="11369909" y="6568523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5 h 2403"/>
                <a:gd name="connsiteX3" fmla="*/ 5817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DCADCE3D-EC42-CC87-54BB-F82FEDD01728}"/>
                </a:ext>
              </a:extLst>
            </p:cNvPr>
            <p:cNvSpPr/>
            <p:nvPr/>
          </p:nvSpPr>
          <p:spPr>
            <a:xfrm>
              <a:off x="11446047" y="6572548"/>
              <a:ext cx="100170" cy="18993"/>
            </a:xfrm>
            <a:custGeom>
              <a:avLst/>
              <a:gdLst>
                <a:gd name="connsiteX0" fmla="*/ 0 w 100170"/>
                <a:gd name="connsiteY0" fmla="*/ 275 h 18993"/>
                <a:gd name="connsiteX1" fmla="*/ 23904 w 100170"/>
                <a:gd name="connsiteY1" fmla="*/ 4070 h 18993"/>
                <a:gd name="connsiteX2" fmla="*/ 47809 w 100170"/>
                <a:gd name="connsiteY2" fmla="*/ 6599 h 18993"/>
                <a:gd name="connsiteX3" fmla="*/ 42244 w 100170"/>
                <a:gd name="connsiteY3" fmla="*/ 8496 h 18993"/>
                <a:gd name="connsiteX4" fmla="*/ 36552 w 100170"/>
                <a:gd name="connsiteY4" fmla="*/ 10393 h 18993"/>
                <a:gd name="connsiteX5" fmla="*/ 61089 w 100170"/>
                <a:gd name="connsiteY5" fmla="*/ 14694 h 18993"/>
                <a:gd name="connsiteX6" fmla="*/ 85625 w 100170"/>
                <a:gd name="connsiteY6" fmla="*/ 18994 h 18993"/>
                <a:gd name="connsiteX7" fmla="*/ 77657 w 100170"/>
                <a:gd name="connsiteY7" fmla="*/ 12543 h 18993"/>
                <a:gd name="connsiteX8" fmla="*/ 69689 w 100170"/>
                <a:gd name="connsiteY8" fmla="*/ 6093 h 18993"/>
                <a:gd name="connsiteX9" fmla="*/ 84993 w 100170"/>
                <a:gd name="connsiteY9" fmla="*/ 7864 h 18993"/>
                <a:gd name="connsiteX10" fmla="*/ 100171 w 100170"/>
                <a:gd name="connsiteY10" fmla="*/ 9635 h 18993"/>
                <a:gd name="connsiteX11" fmla="*/ 83602 w 100170"/>
                <a:gd name="connsiteY11" fmla="*/ 5587 h 18993"/>
                <a:gd name="connsiteX12" fmla="*/ 67160 w 100170"/>
                <a:gd name="connsiteY12" fmla="*/ 1413 h 18993"/>
                <a:gd name="connsiteX13" fmla="*/ 54259 w 100170"/>
                <a:gd name="connsiteY13" fmla="*/ 2425 h 18993"/>
                <a:gd name="connsiteX14" fmla="*/ 41358 w 100170"/>
                <a:gd name="connsiteY14" fmla="*/ 3437 h 18993"/>
                <a:gd name="connsiteX15" fmla="*/ 20742 w 100170"/>
                <a:gd name="connsiteY15" fmla="*/ 1287 h 18993"/>
                <a:gd name="connsiteX16" fmla="*/ 127 w 100170"/>
                <a:gd name="connsiteY16" fmla="*/ 275 h 18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170" h="18993">
                  <a:moveTo>
                    <a:pt x="0" y="275"/>
                  </a:moveTo>
                  <a:cubicBezTo>
                    <a:pt x="0" y="908"/>
                    <a:pt x="10751" y="2679"/>
                    <a:pt x="23904" y="4070"/>
                  </a:cubicBezTo>
                  <a:lnTo>
                    <a:pt x="47809" y="6599"/>
                  </a:lnTo>
                  <a:lnTo>
                    <a:pt x="42244" y="8496"/>
                  </a:lnTo>
                  <a:lnTo>
                    <a:pt x="36552" y="10393"/>
                  </a:lnTo>
                  <a:lnTo>
                    <a:pt x="61089" y="14694"/>
                  </a:lnTo>
                  <a:lnTo>
                    <a:pt x="85625" y="18994"/>
                  </a:lnTo>
                  <a:lnTo>
                    <a:pt x="77657" y="12543"/>
                  </a:lnTo>
                  <a:lnTo>
                    <a:pt x="69689" y="6093"/>
                  </a:lnTo>
                  <a:lnTo>
                    <a:pt x="84993" y="7864"/>
                  </a:lnTo>
                  <a:lnTo>
                    <a:pt x="100171" y="9635"/>
                  </a:lnTo>
                  <a:lnTo>
                    <a:pt x="83602" y="5587"/>
                  </a:lnTo>
                  <a:lnTo>
                    <a:pt x="67160" y="1413"/>
                  </a:lnTo>
                  <a:lnTo>
                    <a:pt x="54259" y="2425"/>
                  </a:lnTo>
                  <a:lnTo>
                    <a:pt x="41358" y="3437"/>
                  </a:lnTo>
                  <a:lnTo>
                    <a:pt x="20742" y="1287"/>
                  </a:lnTo>
                  <a:cubicBezTo>
                    <a:pt x="9360" y="149"/>
                    <a:pt x="127" y="-357"/>
                    <a:pt x="127" y="27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97B52FAF-499F-D61D-D58D-4A403BB26897}"/>
                </a:ext>
              </a:extLst>
            </p:cNvPr>
            <p:cNvSpPr/>
            <p:nvPr/>
          </p:nvSpPr>
          <p:spPr>
            <a:xfrm>
              <a:off x="10693283" y="6585147"/>
              <a:ext cx="28302" cy="10569"/>
            </a:xfrm>
            <a:custGeom>
              <a:avLst/>
              <a:gdLst>
                <a:gd name="connsiteX0" fmla="*/ 730 w 28302"/>
                <a:gd name="connsiteY0" fmla="*/ 198 h 10569"/>
                <a:gd name="connsiteX1" fmla="*/ 5283 w 28302"/>
                <a:gd name="connsiteY1" fmla="*/ 5763 h 10569"/>
                <a:gd name="connsiteX2" fmla="*/ 13378 w 28302"/>
                <a:gd name="connsiteY2" fmla="*/ 10570 h 10569"/>
                <a:gd name="connsiteX3" fmla="*/ 20840 w 28302"/>
                <a:gd name="connsiteY3" fmla="*/ 6775 h 10569"/>
                <a:gd name="connsiteX4" fmla="*/ 28302 w 28302"/>
                <a:gd name="connsiteY4" fmla="*/ 2980 h 10569"/>
                <a:gd name="connsiteX5" fmla="*/ 16287 w 28302"/>
                <a:gd name="connsiteY5" fmla="*/ 1210 h 10569"/>
                <a:gd name="connsiteX6" fmla="*/ 604 w 28302"/>
                <a:gd name="connsiteY6" fmla="*/ 198 h 1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02" h="10569">
                  <a:moveTo>
                    <a:pt x="730" y="198"/>
                  </a:moveTo>
                  <a:cubicBezTo>
                    <a:pt x="-1167" y="577"/>
                    <a:pt x="730" y="3107"/>
                    <a:pt x="5283" y="5763"/>
                  </a:cubicBezTo>
                  <a:lnTo>
                    <a:pt x="13378" y="10570"/>
                  </a:lnTo>
                  <a:lnTo>
                    <a:pt x="20840" y="6775"/>
                  </a:lnTo>
                  <a:lnTo>
                    <a:pt x="28302" y="2980"/>
                  </a:lnTo>
                  <a:lnTo>
                    <a:pt x="16287" y="1210"/>
                  </a:lnTo>
                  <a:cubicBezTo>
                    <a:pt x="9710" y="198"/>
                    <a:pt x="2627" y="-307"/>
                    <a:pt x="604" y="19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460A9624-3B97-FE2F-53A8-2278B122D7FD}"/>
                </a:ext>
              </a:extLst>
            </p:cNvPr>
            <p:cNvSpPr/>
            <p:nvPr/>
          </p:nvSpPr>
          <p:spPr>
            <a:xfrm>
              <a:off x="10711341" y="6573329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5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185" y="0"/>
                  </a:cubicBezTo>
                  <a:cubicBezTo>
                    <a:pt x="2403" y="0"/>
                    <a:pt x="0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A9C2AAFF-2B0F-3E44-35A7-93AECB326C62}"/>
                </a:ext>
              </a:extLst>
            </p:cNvPr>
            <p:cNvSpPr/>
            <p:nvPr/>
          </p:nvSpPr>
          <p:spPr>
            <a:xfrm>
              <a:off x="11504986" y="6598230"/>
              <a:ext cx="11635" cy="2419"/>
            </a:xfrm>
            <a:custGeom>
              <a:avLst/>
              <a:gdLst>
                <a:gd name="connsiteX0" fmla="*/ 0 w 11635"/>
                <a:gd name="connsiteY0" fmla="*/ 1281 h 2419"/>
                <a:gd name="connsiteX1" fmla="*/ 5818 w 11635"/>
                <a:gd name="connsiteY1" fmla="*/ 2419 h 2419"/>
                <a:gd name="connsiteX2" fmla="*/ 11636 w 11635"/>
                <a:gd name="connsiteY2" fmla="*/ 1154 h 2419"/>
                <a:gd name="connsiteX3" fmla="*/ 5818 w 11635"/>
                <a:gd name="connsiteY3" fmla="*/ 16 h 2419"/>
                <a:gd name="connsiteX4" fmla="*/ 0 w 11635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81"/>
                  </a:moveTo>
                  <a:cubicBezTo>
                    <a:pt x="0" y="1913"/>
                    <a:pt x="2656" y="2419"/>
                    <a:pt x="5818" y="2419"/>
                  </a:cubicBezTo>
                  <a:cubicBezTo>
                    <a:pt x="9106" y="2419"/>
                    <a:pt x="11636" y="1913"/>
                    <a:pt x="11636" y="1154"/>
                  </a:cubicBezTo>
                  <a:cubicBezTo>
                    <a:pt x="11636" y="522"/>
                    <a:pt x="8980" y="-110"/>
                    <a:pt x="5818" y="16"/>
                  </a:cubicBezTo>
                  <a:cubicBezTo>
                    <a:pt x="2530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AF4B2FE7-7E59-B598-FAE6-EF9542C8C34B}"/>
                </a:ext>
              </a:extLst>
            </p:cNvPr>
            <p:cNvSpPr/>
            <p:nvPr/>
          </p:nvSpPr>
          <p:spPr>
            <a:xfrm>
              <a:off x="11528511" y="6593313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818 w 11762"/>
                <a:gd name="connsiteY1" fmla="*/ 2403 h 2419"/>
                <a:gd name="connsiteX2" fmla="*/ 11762 w 11762"/>
                <a:gd name="connsiteY2" fmla="*/ 1138 h 2419"/>
                <a:gd name="connsiteX3" fmla="*/ 5818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7" y="2403"/>
                    <a:pt x="11762" y="1771"/>
                    <a:pt x="11762" y="1138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334A74C-A835-F45C-2100-841BF3A818CA}"/>
                </a:ext>
              </a:extLst>
            </p:cNvPr>
            <p:cNvSpPr/>
            <p:nvPr/>
          </p:nvSpPr>
          <p:spPr>
            <a:xfrm>
              <a:off x="11540273" y="6585977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FE8979BD-1CE6-34F2-6171-A3638DD2E8CE}"/>
                </a:ext>
              </a:extLst>
            </p:cNvPr>
            <p:cNvSpPr/>
            <p:nvPr/>
          </p:nvSpPr>
          <p:spPr>
            <a:xfrm>
              <a:off x="10773821" y="6559544"/>
              <a:ext cx="22512" cy="12647"/>
            </a:xfrm>
            <a:custGeom>
              <a:avLst/>
              <a:gdLst>
                <a:gd name="connsiteX0" fmla="*/ 0 w 22512"/>
                <a:gd name="connsiteY0" fmla="*/ 2403 h 12647"/>
                <a:gd name="connsiteX1" fmla="*/ 11257 w 22512"/>
                <a:gd name="connsiteY1" fmla="*/ 8727 h 12647"/>
                <a:gd name="connsiteX2" fmla="*/ 22513 w 22512"/>
                <a:gd name="connsiteY2" fmla="*/ 12648 h 12647"/>
                <a:gd name="connsiteX3" fmla="*/ 22513 w 22512"/>
                <a:gd name="connsiteY3" fmla="*/ 10245 h 12647"/>
                <a:gd name="connsiteX4" fmla="*/ 11383 w 22512"/>
                <a:gd name="connsiteY4" fmla="*/ 3921 h 12647"/>
                <a:gd name="connsiteX5" fmla="*/ 0 w 22512"/>
                <a:gd name="connsiteY5" fmla="*/ 0 h 12647"/>
                <a:gd name="connsiteX6" fmla="*/ 0 w 22512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2" h="12647">
                  <a:moveTo>
                    <a:pt x="0" y="2403"/>
                  </a:moveTo>
                  <a:cubicBezTo>
                    <a:pt x="0" y="3794"/>
                    <a:pt x="5059" y="6576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79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E8BE5A90-3DE0-F8A1-998D-88109B72BCBD}"/>
                </a:ext>
              </a:extLst>
            </p:cNvPr>
            <p:cNvSpPr/>
            <p:nvPr/>
          </p:nvSpPr>
          <p:spPr>
            <a:xfrm>
              <a:off x="10862355" y="656536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D08BFC84-6B9E-F776-DA93-36BE8E87A865}"/>
                </a:ext>
              </a:extLst>
            </p:cNvPr>
            <p:cNvSpPr/>
            <p:nvPr/>
          </p:nvSpPr>
          <p:spPr>
            <a:xfrm>
              <a:off x="10840221" y="6593566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818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530" y="2277"/>
                    <a:pt x="5818" y="2402"/>
                  </a:cubicBezTo>
                  <a:cubicBezTo>
                    <a:pt x="9106" y="2402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4DB68795-4BDB-46CC-25D3-6635912E6E05}"/>
                </a:ext>
              </a:extLst>
            </p:cNvPr>
            <p:cNvSpPr/>
            <p:nvPr/>
          </p:nvSpPr>
          <p:spPr>
            <a:xfrm>
              <a:off x="10840474" y="6583954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817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529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EABB4565-C974-FE9D-6B38-0FFE1A786327}"/>
                </a:ext>
              </a:extLst>
            </p:cNvPr>
            <p:cNvSpPr/>
            <p:nvPr/>
          </p:nvSpPr>
          <p:spPr>
            <a:xfrm>
              <a:off x="11104812" y="6581803"/>
              <a:ext cx="31366" cy="3541"/>
            </a:xfrm>
            <a:custGeom>
              <a:avLst/>
              <a:gdLst>
                <a:gd name="connsiteX0" fmla="*/ 7968 w 31366"/>
                <a:gd name="connsiteY0" fmla="*/ 1392 h 3541"/>
                <a:gd name="connsiteX1" fmla="*/ 0 w 31366"/>
                <a:gd name="connsiteY1" fmla="*/ 2910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8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8" y="1392"/>
                  </a:moveTo>
                  <a:lnTo>
                    <a:pt x="0" y="2910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01F8DCF6-F1D9-0B4C-39AD-26577E5C28C1}"/>
                </a:ext>
              </a:extLst>
            </p:cNvPr>
            <p:cNvSpPr/>
            <p:nvPr/>
          </p:nvSpPr>
          <p:spPr>
            <a:xfrm>
              <a:off x="10867667" y="6558405"/>
              <a:ext cx="11635" cy="2529"/>
            </a:xfrm>
            <a:custGeom>
              <a:avLst/>
              <a:gdLst>
                <a:gd name="connsiteX0" fmla="*/ 0 w 11635"/>
                <a:gd name="connsiteY0" fmla="*/ 1139 h 2529"/>
                <a:gd name="connsiteX1" fmla="*/ 5818 w 11635"/>
                <a:gd name="connsiteY1" fmla="*/ 2530 h 2529"/>
                <a:gd name="connsiteX2" fmla="*/ 11636 w 11635"/>
                <a:gd name="connsiteY2" fmla="*/ 1391 h 2529"/>
                <a:gd name="connsiteX3" fmla="*/ 5818 w 11635"/>
                <a:gd name="connsiteY3" fmla="*/ 0 h 2529"/>
                <a:gd name="connsiteX4" fmla="*/ 0 w 11635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636" y="2150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D7C7684E-A662-2C9E-7A3D-CB923D6CAFBB}"/>
                </a:ext>
              </a:extLst>
            </p:cNvPr>
            <p:cNvSpPr/>
            <p:nvPr/>
          </p:nvSpPr>
          <p:spPr>
            <a:xfrm>
              <a:off x="10887397" y="659002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4EA3AF74-C983-F1BE-2CA6-453A157CFB75}"/>
                </a:ext>
              </a:extLst>
            </p:cNvPr>
            <p:cNvSpPr/>
            <p:nvPr/>
          </p:nvSpPr>
          <p:spPr>
            <a:xfrm>
              <a:off x="10752319" y="6584459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1 h 2529"/>
                <a:gd name="connsiteX3" fmla="*/ 5945 w 11762"/>
                <a:gd name="connsiteY3" fmla="*/ 0 h 2529"/>
                <a:gd name="connsiteX4" fmla="*/ 127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0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5406CCEF-FC49-1159-D2C9-EB134E877D36}"/>
                </a:ext>
              </a:extLst>
            </p:cNvPr>
            <p:cNvSpPr/>
            <p:nvPr/>
          </p:nvSpPr>
          <p:spPr>
            <a:xfrm>
              <a:off x="10910796" y="6588127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7A2EF1FD-C774-42EB-6510-344AC8EC8086}"/>
                </a:ext>
              </a:extLst>
            </p:cNvPr>
            <p:cNvSpPr/>
            <p:nvPr/>
          </p:nvSpPr>
          <p:spPr>
            <a:xfrm>
              <a:off x="10958351" y="6574847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AE3BCEB-1718-726A-D76A-EF2B4699BB55}"/>
                </a:ext>
              </a:extLst>
            </p:cNvPr>
            <p:cNvSpPr/>
            <p:nvPr/>
          </p:nvSpPr>
          <p:spPr>
            <a:xfrm>
              <a:off x="11138834" y="6584206"/>
              <a:ext cx="11888" cy="2529"/>
            </a:xfrm>
            <a:custGeom>
              <a:avLst/>
              <a:gdLst>
                <a:gd name="connsiteX0" fmla="*/ 127 w 11888"/>
                <a:gd name="connsiteY0" fmla="*/ 1139 h 2529"/>
                <a:gd name="connsiteX1" fmla="*/ 5945 w 11888"/>
                <a:gd name="connsiteY1" fmla="*/ 2530 h 2529"/>
                <a:gd name="connsiteX2" fmla="*/ 11889 w 11888"/>
                <a:gd name="connsiteY2" fmla="*/ 1392 h 2529"/>
                <a:gd name="connsiteX3" fmla="*/ 5945 w 11888"/>
                <a:gd name="connsiteY3" fmla="*/ 0 h 2529"/>
                <a:gd name="connsiteX4" fmla="*/ 0 w 11888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127" y="1139"/>
                  </a:moveTo>
                  <a:cubicBezTo>
                    <a:pt x="127" y="1771"/>
                    <a:pt x="2783" y="2403"/>
                    <a:pt x="5945" y="2530"/>
                  </a:cubicBezTo>
                  <a:cubicBezTo>
                    <a:pt x="9233" y="2530"/>
                    <a:pt x="11889" y="2151"/>
                    <a:pt x="11889" y="1392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75F41451-3F8B-57E9-6687-84BFDDD1B731}"/>
                </a:ext>
              </a:extLst>
            </p:cNvPr>
            <p:cNvSpPr/>
            <p:nvPr/>
          </p:nvSpPr>
          <p:spPr>
            <a:xfrm>
              <a:off x="11017543" y="6559398"/>
              <a:ext cx="11762" cy="2422"/>
            </a:xfrm>
            <a:custGeom>
              <a:avLst/>
              <a:gdLst>
                <a:gd name="connsiteX0" fmla="*/ 126 w 11762"/>
                <a:gd name="connsiteY0" fmla="*/ 1031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6" y="1031"/>
                  </a:moveTo>
                  <a:cubicBezTo>
                    <a:pt x="126" y="1664"/>
                    <a:pt x="2656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126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2E89F3B1-A42F-265C-5B1A-A765D4A4C2FE}"/>
                </a:ext>
              </a:extLst>
            </p:cNvPr>
            <p:cNvSpPr/>
            <p:nvPr/>
          </p:nvSpPr>
          <p:spPr>
            <a:xfrm>
              <a:off x="11205740" y="6577757"/>
              <a:ext cx="31366" cy="3540"/>
            </a:xfrm>
            <a:custGeom>
              <a:avLst/>
              <a:gdLst>
                <a:gd name="connsiteX0" fmla="*/ 7842 w 31366"/>
                <a:gd name="connsiteY0" fmla="*/ 1518 h 3540"/>
                <a:gd name="connsiteX1" fmla="*/ 0 w 31366"/>
                <a:gd name="connsiteY1" fmla="*/ 2909 h 3540"/>
                <a:gd name="connsiteX2" fmla="*/ 15684 w 31366"/>
                <a:gd name="connsiteY2" fmla="*/ 3288 h 3540"/>
                <a:gd name="connsiteX3" fmla="*/ 31367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842 w 31366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518"/>
                  </a:moveTo>
                  <a:lnTo>
                    <a:pt x="0" y="2909"/>
                  </a:lnTo>
                  <a:lnTo>
                    <a:pt x="15684" y="3288"/>
                  </a:lnTo>
                  <a:lnTo>
                    <a:pt x="31367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94B885AD-CE27-7478-F404-55451F80F6CE}"/>
                </a:ext>
              </a:extLst>
            </p:cNvPr>
            <p:cNvSpPr/>
            <p:nvPr/>
          </p:nvSpPr>
          <p:spPr>
            <a:xfrm>
              <a:off x="10849452" y="6576316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7EEE52EC-63D2-FD4E-6C5C-4D69A834447F}"/>
                </a:ext>
              </a:extLst>
            </p:cNvPr>
            <p:cNvSpPr/>
            <p:nvPr/>
          </p:nvSpPr>
          <p:spPr>
            <a:xfrm>
              <a:off x="10849454" y="6584264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3291009D-9E1F-5170-DDCE-4F1A811D0E2A}"/>
                </a:ext>
              </a:extLst>
            </p:cNvPr>
            <p:cNvSpPr/>
            <p:nvPr/>
          </p:nvSpPr>
          <p:spPr>
            <a:xfrm>
              <a:off x="10849580" y="6579205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8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03B8C2FE-0BE3-B02E-DD06-10F33E8530FD}"/>
                </a:ext>
              </a:extLst>
            </p:cNvPr>
            <p:cNvSpPr/>
            <p:nvPr/>
          </p:nvSpPr>
          <p:spPr>
            <a:xfrm>
              <a:off x="11190057" y="6582183"/>
              <a:ext cx="22718" cy="3110"/>
            </a:xfrm>
            <a:custGeom>
              <a:avLst/>
              <a:gdLst>
                <a:gd name="connsiteX0" fmla="*/ 0 w 22718"/>
                <a:gd name="connsiteY0" fmla="*/ 2909 h 3110"/>
                <a:gd name="connsiteX1" fmla="*/ 0 w 22718"/>
                <a:gd name="connsiteY1" fmla="*/ 0 h 3110"/>
                <a:gd name="connsiteX2" fmla="*/ 0 w 22718"/>
                <a:gd name="connsiteY2" fmla="*/ 2909 h 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10">
                  <a:moveTo>
                    <a:pt x="0" y="2909"/>
                  </a:moveTo>
                  <a:lnTo>
                    <a:pt x="0" y="0"/>
                  </a:lnTo>
                  <a:cubicBezTo>
                    <a:pt x="30355" y="0"/>
                    <a:pt x="30228" y="4047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8B73C6A9-B847-3E40-68FD-1BEC2EEA172D}"/>
                </a:ext>
              </a:extLst>
            </p:cNvPr>
            <p:cNvSpPr/>
            <p:nvPr/>
          </p:nvSpPr>
          <p:spPr>
            <a:xfrm>
              <a:off x="11121001" y="655777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EA3A3F1A-833A-00C9-A0BF-2C5C5BE08CF7}"/>
                </a:ext>
              </a:extLst>
            </p:cNvPr>
            <p:cNvSpPr/>
            <p:nvPr/>
          </p:nvSpPr>
          <p:spPr>
            <a:xfrm>
              <a:off x="11228127" y="65923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34788FAA-0EC8-EA30-583E-3645F3E1ABE6}"/>
                </a:ext>
              </a:extLst>
            </p:cNvPr>
            <p:cNvSpPr/>
            <p:nvPr/>
          </p:nvSpPr>
          <p:spPr>
            <a:xfrm>
              <a:off x="11176398" y="654955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D1E2E982-C551-F5DC-90AC-4C38736EE560}"/>
                </a:ext>
              </a:extLst>
            </p:cNvPr>
            <p:cNvSpPr/>
            <p:nvPr/>
          </p:nvSpPr>
          <p:spPr>
            <a:xfrm>
              <a:off x="11338795" y="658635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69D1F024-19A6-253D-BD39-3FB86EC7CD3A}"/>
                </a:ext>
              </a:extLst>
            </p:cNvPr>
            <p:cNvSpPr/>
            <p:nvPr/>
          </p:nvSpPr>
          <p:spPr>
            <a:xfrm>
              <a:off x="11262778" y="6549133"/>
              <a:ext cx="31749" cy="3075"/>
            </a:xfrm>
            <a:custGeom>
              <a:avLst/>
              <a:gdLst>
                <a:gd name="connsiteX0" fmla="*/ 31750 w 31749"/>
                <a:gd name="connsiteY0" fmla="*/ 3075 h 3075"/>
                <a:gd name="connsiteX1" fmla="*/ 257 w 31749"/>
                <a:gd name="connsiteY1" fmla="*/ 419 h 3075"/>
                <a:gd name="connsiteX2" fmla="*/ 31750 w 31749"/>
                <a:gd name="connsiteY2" fmla="*/ 166 h 3075"/>
                <a:gd name="connsiteX3" fmla="*/ 31750 w 31749"/>
                <a:gd name="connsiteY3" fmla="*/ 3075 h 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9" h="3075">
                  <a:moveTo>
                    <a:pt x="31750" y="3075"/>
                  </a:moveTo>
                  <a:cubicBezTo>
                    <a:pt x="11007" y="3075"/>
                    <a:pt x="-2019" y="2316"/>
                    <a:pt x="257" y="419"/>
                  </a:cubicBezTo>
                  <a:cubicBezTo>
                    <a:pt x="7213" y="-87"/>
                    <a:pt x="17964" y="-87"/>
                    <a:pt x="31750" y="166"/>
                  </a:cubicBezTo>
                  <a:lnTo>
                    <a:pt x="31750" y="307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F1D537F0-BB7D-8F8D-65F7-8500F33003BE}"/>
                </a:ext>
              </a:extLst>
            </p:cNvPr>
            <p:cNvSpPr/>
            <p:nvPr/>
          </p:nvSpPr>
          <p:spPr>
            <a:xfrm>
              <a:off x="11522693" y="659685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84BDD45B-FC7E-18D4-75B9-EE5A4375D3B3}"/>
                </a:ext>
              </a:extLst>
            </p:cNvPr>
            <p:cNvSpPr/>
            <p:nvPr/>
          </p:nvSpPr>
          <p:spPr>
            <a:xfrm>
              <a:off x="11473114" y="6592554"/>
              <a:ext cx="15809" cy="2213"/>
            </a:xfrm>
            <a:custGeom>
              <a:avLst/>
              <a:gdLst>
                <a:gd name="connsiteX0" fmla="*/ 15810 w 15809"/>
                <a:gd name="connsiteY0" fmla="*/ 2150 h 2213"/>
                <a:gd name="connsiteX1" fmla="*/ 0 w 15809"/>
                <a:gd name="connsiteY1" fmla="*/ 0 h 2213"/>
                <a:gd name="connsiteX2" fmla="*/ 15810 w 15809"/>
                <a:gd name="connsiteY2" fmla="*/ 632 h 2213"/>
                <a:gd name="connsiteX3" fmla="*/ 15810 w 15809"/>
                <a:gd name="connsiteY3" fmla="*/ 215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213">
                  <a:moveTo>
                    <a:pt x="15810" y="2150"/>
                  </a:moveTo>
                  <a:cubicBezTo>
                    <a:pt x="-1011" y="2530"/>
                    <a:pt x="632" y="1138"/>
                    <a:pt x="0" y="0"/>
                  </a:cubicBezTo>
                  <a:cubicBezTo>
                    <a:pt x="6324" y="127"/>
                    <a:pt x="7968" y="759"/>
                    <a:pt x="15810" y="632"/>
                  </a:cubicBezTo>
                  <a:lnTo>
                    <a:pt x="1581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514B74AD-920A-E6A7-B360-1FCA7EE6A3D4}"/>
                </a:ext>
              </a:extLst>
            </p:cNvPr>
            <p:cNvSpPr/>
            <p:nvPr/>
          </p:nvSpPr>
          <p:spPr>
            <a:xfrm>
              <a:off x="10734486" y="6573456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8 w 23777"/>
                <a:gd name="connsiteY1" fmla="*/ 0 h 2529"/>
                <a:gd name="connsiteX2" fmla="*/ 23778 w 23777"/>
                <a:gd name="connsiteY2" fmla="*/ 379 h 2529"/>
                <a:gd name="connsiteX3" fmla="*/ 23778 w 23777"/>
                <a:gd name="connsiteY3" fmla="*/ 2530 h 2529"/>
                <a:gd name="connsiteX4" fmla="*/ 126 w 23777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4" y="759"/>
                    <a:pt x="7968" y="759"/>
                    <a:pt x="7968" y="0"/>
                  </a:cubicBezTo>
                  <a:lnTo>
                    <a:pt x="23778" y="379"/>
                  </a:lnTo>
                  <a:lnTo>
                    <a:pt x="23778" y="2530"/>
                  </a:lnTo>
                  <a:cubicBezTo>
                    <a:pt x="10877" y="2530"/>
                    <a:pt x="9865" y="1518"/>
                    <a:pt x="126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79D62D1A-1458-3865-4F95-28167B6CCA35}"/>
                </a:ext>
              </a:extLst>
            </p:cNvPr>
            <p:cNvSpPr/>
            <p:nvPr/>
          </p:nvSpPr>
          <p:spPr>
            <a:xfrm>
              <a:off x="10820179" y="6590657"/>
              <a:ext cx="32183" cy="2531"/>
            </a:xfrm>
            <a:custGeom>
              <a:avLst/>
              <a:gdLst>
                <a:gd name="connsiteX0" fmla="*/ 32184 w 32183"/>
                <a:gd name="connsiteY0" fmla="*/ 1518 h 2531"/>
                <a:gd name="connsiteX1" fmla="*/ 690 w 32183"/>
                <a:gd name="connsiteY1" fmla="*/ 0 h 2531"/>
                <a:gd name="connsiteX2" fmla="*/ 32184 w 32183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3" h="2531">
                  <a:moveTo>
                    <a:pt x="32184" y="1518"/>
                  </a:moveTo>
                  <a:cubicBezTo>
                    <a:pt x="30540" y="3542"/>
                    <a:pt x="-5380" y="2277"/>
                    <a:pt x="690" y="0"/>
                  </a:cubicBezTo>
                  <a:cubicBezTo>
                    <a:pt x="17133" y="0"/>
                    <a:pt x="21306" y="1012"/>
                    <a:pt x="32184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1ECECD0D-AB98-9E8C-8B3F-FFD20B584D46}"/>
                </a:ext>
              </a:extLst>
            </p:cNvPr>
            <p:cNvSpPr/>
            <p:nvPr/>
          </p:nvSpPr>
          <p:spPr>
            <a:xfrm>
              <a:off x="10857123" y="6558899"/>
              <a:ext cx="28379" cy="2017"/>
            </a:xfrm>
            <a:custGeom>
              <a:avLst/>
              <a:gdLst>
                <a:gd name="connsiteX0" fmla="*/ 3082 w 28379"/>
                <a:gd name="connsiteY0" fmla="*/ 1656 h 2017"/>
                <a:gd name="connsiteX1" fmla="*/ 26733 w 28379"/>
                <a:gd name="connsiteY1" fmla="*/ 1530 h 2017"/>
                <a:gd name="connsiteX2" fmla="*/ 3082 w 28379"/>
                <a:gd name="connsiteY2" fmla="*/ 1656 h 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2017">
                  <a:moveTo>
                    <a:pt x="3082" y="1656"/>
                  </a:moveTo>
                  <a:cubicBezTo>
                    <a:pt x="-12727" y="12"/>
                    <a:pt x="37989" y="-999"/>
                    <a:pt x="26733" y="1530"/>
                  </a:cubicBezTo>
                  <a:cubicBezTo>
                    <a:pt x="25468" y="1783"/>
                    <a:pt x="9912" y="2415"/>
                    <a:pt x="3082" y="1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C96AECF-C020-AA82-3ED9-41E01F3A5861}"/>
                </a:ext>
              </a:extLst>
            </p:cNvPr>
            <p:cNvSpPr/>
            <p:nvPr/>
          </p:nvSpPr>
          <p:spPr>
            <a:xfrm>
              <a:off x="10859825" y="6572192"/>
              <a:ext cx="32289" cy="3290"/>
            </a:xfrm>
            <a:custGeom>
              <a:avLst/>
              <a:gdLst>
                <a:gd name="connsiteX0" fmla="*/ 0 w 32289"/>
                <a:gd name="connsiteY0" fmla="*/ 2909 h 3290"/>
                <a:gd name="connsiteX1" fmla="*/ 0 w 32289"/>
                <a:gd name="connsiteY1" fmla="*/ 0 h 3290"/>
                <a:gd name="connsiteX2" fmla="*/ 31619 w 32289"/>
                <a:gd name="connsiteY2" fmla="*/ 759 h 3290"/>
                <a:gd name="connsiteX3" fmla="*/ 0 w 32289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9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619" y="759"/>
                    <a:pt x="31619" y="759"/>
                  </a:cubicBezTo>
                  <a:cubicBezTo>
                    <a:pt x="35161" y="3162"/>
                    <a:pt x="24663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AB23E19A-1218-A4FF-FFB0-08B1863A5993}"/>
                </a:ext>
              </a:extLst>
            </p:cNvPr>
            <p:cNvSpPr/>
            <p:nvPr/>
          </p:nvSpPr>
          <p:spPr>
            <a:xfrm>
              <a:off x="10947221" y="65837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1BC0015F-E733-52B7-8307-845925F23DA0}"/>
                </a:ext>
              </a:extLst>
            </p:cNvPr>
            <p:cNvSpPr/>
            <p:nvPr/>
          </p:nvSpPr>
          <p:spPr>
            <a:xfrm>
              <a:off x="11054826" y="6572674"/>
              <a:ext cx="24311" cy="1540"/>
            </a:xfrm>
            <a:custGeom>
              <a:avLst/>
              <a:gdLst>
                <a:gd name="connsiteX0" fmla="*/ 533 w 24311"/>
                <a:gd name="connsiteY0" fmla="*/ 1161 h 1540"/>
                <a:gd name="connsiteX1" fmla="*/ 24311 w 24311"/>
                <a:gd name="connsiteY1" fmla="*/ 276 h 1540"/>
                <a:gd name="connsiteX2" fmla="*/ 16343 w 24311"/>
                <a:gd name="connsiteY2" fmla="*/ 1541 h 1540"/>
                <a:gd name="connsiteX3" fmla="*/ 533 w 24311"/>
                <a:gd name="connsiteY3" fmla="*/ 1161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11" h="1540">
                  <a:moveTo>
                    <a:pt x="533" y="1161"/>
                  </a:moveTo>
                  <a:cubicBezTo>
                    <a:pt x="-3008" y="-482"/>
                    <a:pt x="11789" y="23"/>
                    <a:pt x="24311" y="276"/>
                  </a:cubicBezTo>
                  <a:cubicBezTo>
                    <a:pt x="22667" y="782"/>
                    <a:pt x="16343" y="782"/>
                    <a:pt x="16343" y="1541"/>
                  </a:cubicBezTo>
                  <a:lnTo>
                    <a:pt x="533" y="11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19AD4A42-DCB8-AFCF-2FF3-7D92395BA493}"/>
                </a:ext>
              </a:extLst>
            </p:cNvPr>
            <p:cNvSpPr/>
            <p:nvPr/>
          </p:nvSpPr>
          <p:spPr>
            <a:xfrm>
              <a:off x="11191323" y="6579906"/>
              <a:ext cx="20816" cy="2402"/>
            </a:xfrm>
            <a:custGeom>
              <a:avLst/>
              <a:gdLst>
                <a:gd name="connsiteX0" fmla="*/ 0 w 20816"/>
                <a:gd name="connsiteY0" fmla="*/ 1518 h 2402"/>
                <a:gd name="connsiteX1" fmla="*/ 0 w 20816"/>
                <a:gd name="connsiteY1" fmla="*/ 0 h 2402"/>
                <a:gd name="connsiteX2" fmla="*/ 0 w 20816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402">
                  <a:moveTo>
                    <a:pt x="0" y="1518"/>
                  </a:moveTo>
                  <a:lnTo>
                    <a:pt x="0" y="0"/>
                  </a:lnTo>
                  <a:cubicBezTo>
                    <a:pt x="38575" y="0"/>
                    <a:pt x="14418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FD8069EE-9CCD-8DC7-E770-F3821805B1B5}"/>
                </a:ext>
              </a:extLst>
            </p:cNvPr>
            <p:cNvSpPr/>
            <p:nvPr/>
          </p:nvSpPr>
          <p:spPr>
            <a:xfrm>
              <a:off x="11073066" y="6600775"/>
              <a:ext cx="20762" cy="2384"/>
            </a:xfrm>
            <a:custGeom>
              <a:avLst/>
              <a:gdLst>
                <a:gd name="connsiteX0" fmla="*/ 0 w 20762"/>
                <a:gd name="connsiteY0" fmla="*/ 1392 h 2384"/>
                <a:gd name="connsiteX1" fmla="*/ 0 w 20762"/>
                <a:gd name="connsiteY1" fmla="*/ 0 h 2384"/>
                <a:gd name="connsiteX2" fmla="*/ 0 w 20762"/>
                <a:gd name="connsiteY2" fmla="*/ 1392 h 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84">
                  <a:moveTo>
                    <a:pt x="0" y="1392"/>
                  </a:moveTo>
                  <a:lnTo>
                    <a:pt x="0" y="0"/>
                  </a:lnTo>
                  <a:cubicBezTo>
                    <a:pt x="38450" y="253"/>
                    <a:pt x="14419" y="4174"/>
                    <a:pt x="0" y="13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0B6D6E54-344B-BD86-129A-2029E4F0EA6E}"/>
                </a:ext>
              </a:extLst>
            </p:cNvPr>
            <p:cNvSpPr/>
            <p:nvPr/>
          </p:nvSpPr>
          <p:spPr>
            <a:xfrm>
              <a:off x="11080468" y="6595412"/>
              <a:ext cx="32185" cy="2922"/>
            </a:xfrm>
            <a:custGeom>
              <a:avLst/>
              <a:gdLst>
                <a:gd name="connsiteX0" fmla="*/ 32185 w 32185"/>
                <a:gd name="connsiteY0" fmla="*/ 1822 h 2922"/>
                <a:gd name="connsiteX1" fmla="*/ 692 w 32185"/>
                <a:gd name="connsiteY1" fmla="*/ 305 h 2922"/>
                <a:gd name="connsiteX2" fmla="*/ 32185 w 32185"/>
                <a:gd name="connsiteY2" fmla="*/ 1822 h 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5" h="2922">
                  <a:moveTo>
                    <a:pt x="32185" y="1822"/>
                  </a:moveTo>
                  <a:cubicBezTo>
                    <a:pt x="30414" y="3972"/>
                    <a:pt x="-5378" y="2708"/>
                    <a:pt x="692" y="305"/>
                  </a:cubicBezTo>
                  <a:cubicBezTo>
                    <a:pt x="16755" y="-707"/>
                    <a:pt x="16123" y="1063"/>
                    <a:pt x="32185" y="18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6D592754-B7B9-5E75-DAC6-B183B8F29044}"/>
                </a:ext>
              </a:extLst>
            </p:cNvPr>
            <p:cNvSpPr/>
            <p:nvPr/>
          </p:nvSpPr>
          <p:spPr>
            <a:xfrm>
              <a:off x="11089382" y="657699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9F861C19-F3D6-8381-17D7-13568C73106C}"/>
                </a:ext>
              </a:extLst>
            </p:cNvPr>
            <p:cNvSpPr/>
            <p:nvPr/>
          </p:nvSpPr>
          <p:spPr>
            <a:xfrm>
              <a:off x="11096440" y="6588411"/>
              <a:ext cx="31896" cy="3890"/>
            </a:xfrm>
            <a:custGeom>
              <a:avLst/>
              <a:gdLst>
                <a:gd name="connsiteX0" fmla="*/ 530 w 31896"/>
                <a:gd name="connsiteY0" fmla="*/ 3385 h 3890"/>
                <a:gd name="connsiteX1" fmla="*/ 24308 w 31896"/>
                <a:gd name="connsiteY1" fmla="*/ 223 h 3890"/>
                <a:gd name="connsiteX2" fmla="*/ 24308 w 31896"/>
                <a:gd name="connsiteY2" fmla="*/ 3890 h 3890"/>
                <a:gd name="connsiteX3" fmla="*/ 656 w 31896"/>
                <a:gd name="connsiteY3" fmla="*/ 3385 h 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890">
                  <a:moveTo>
                    <a:pt x="530" y="3385"/>
                  </a:moveTo>
                  <a:cubicBezTo>
                    <a:pt x="-1115" y="1234"/>
                    <a:pt x="-356" y="-663"/>
                    <a:pt x="24308" y="223"/>
                  </a:cubicBezTo>
                  <a:cubicBezTo>
                    <a:pt x="34426" y="1361"/>
                    <a:pt x="34426" y="3132"/>
                    <a:pt x="24308" y="3890"/>
                  </a:cubicBezTo>
                  <a:lnTo>
                    <a:pt x="656" y="33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34CBEB5-767E-2BC3-0FF7-053DA6D98C66}"/>
                </a:ext>
              </a:extLst>
            </p:cNvPr>
            <p:cNvSpPr/>
            <p:nvPr/>
          </p:nvSpPr>
          <p:spPr>
            <a:xfrm>
              <a:off x="11312994" y="6503615"/>
              <a:ext cx="39207" cy="5213"/>
            </a:xfrm>
            <a:custGeom>
              <a:avLst/>
              <a:gdLst>
                <a:gd name="connsiteX0" fmla="*/ 0 w 39207"/>
                <a:gd name="connsiteY0" fmla="*/ 5085 h 5213"/>
                <a:gd name="connsiteX1" fmla="*/ 0 w 39207"/>
                <a:gd name="connsiteY1" fmla="*/ 25 h 5213"/>
                <a:gd name="connsiteX2" fmla="*/ 39208 w 39207"/>
                <a:gd name="connsiteY2" fmla="*/ 2555 h 5213"/>
                <a:gd name="connsiteX3" fmla="*/ 0 w 39207"/>
                <a:gd name="connsiteY3" fmla="*/ 5085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07" h="5213">
                  <a:moveTo>
                    <a:pt x="0" y="5085"/>
                  </a:moveTo>
                  <a:lnTo>
                    <a:pt x="0" y="25"/>
                  </a:lnTo>
                  <a:cubicBezTo>
                    <a:pt x="28457" y="-354"/>
                    <a:pt x="3668" y="3693"/>
                    <a:pt x="39208" y="2555"/>
                  </a:cubicBezTo>
                  <a:cubicBezTo>
                    <a:pt x="37563" y="4579"/>
                    <a:pt x="25422" y="5590"/>
                    <a:pt x="0" y="50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2D07EEA2-D076-60DE-0E17-124F7FB35F6A}"/>
                </a:ext>
              </a:extLst>
            </p:cNvPr>
            <p:cNvSpPr/>
            <p:nvPr/>
          </p:nvSpPr>
          <p:spPr>
            <a:xfrm>
              <a:off x="11222815" y="6556382"/>
              <a:ext cx="105482" cy="26433"/>
            </a:xfrm>
            <a:custGeom>
              <a:avLst/>
              <a:gdLst>
                <a:gd name="connsiteX0" fmla="*/ 632 w 105482"/>
                <a:gd name="connsiteY0" fmla="*/ 2909 h 26433"/>
                <a:gd name="connsiteX1" fmla="*/ 7336 w 105482"/>
                <a:gd name="connsiteY1" fmla="*/ 8979 h 26433"/>
                <a:gd name="connsiteX2" fmla="*/ 13280 w 105482"/>
                <a:gd name="connsiteY2" fmla="*/ 12141 h 26433"/>
                <a:gd name="connsiteX3" fmla="*/ 30607 w 105482"/>
                <a:gd name="connsiteY3" fmla="*/ 12395 h 26433"/>
                <a:gd name="connsiteX4" fmla="*/ 48061 w 105482"/>
                <a:gd name="connsiteY4" fmla="*/ 12648 h 26433"/>
                <a:gd name="connsiteX5" fmla="*/ 40725 w 105482"/>
                <a:gd name="connsiteY5" fmla="*/ 14924 h 26433"/>
                <a:gd name="connsiteX6" fmla="*/ 33390 w 105482"/>
                <a:gd name="connsiteY6" fmla="*/ 17201 h 26433"/>
                <a:gd name="connsiteX7" fmla="*/ 46544 w 105482"/>
                <a:gd name="connsiteY7" fmla="*/ 17453 h 26433"/>
                <a:gd name="connsiteX8" fmla="*/ 59697 w 105482"/>
                <a:gd name="connsiteY8" fmla="*/ 17706 h 26433"/>
                <a:gd name="connsiteX9" fmla="*/ 52741 w 105482"/>
                <a:gd name="connsiteY9" fmla="*/ 19983 h 26433"/>
                <a:gd name="connsiteX10" fmla="*/ 45785 w 105482"/>
                <a:gd name="connsiteY10" fmla="*/ 22134 h 26433"/>
                <a:gd name="connsiteX11" fmla="*/ 25675 w 105482"/>
                <a:gd name="connsiteY11" fmla="*/ 20489 h 26433"/>
                <a:gd name="connsiteX12" fmla="*/ 5438 w 105482"/>
                <a:gd name="connsiteY12" fmla="*/ 18845 h 26433"/>
                <a:gd name="connsiteX13" fmla="*/ 26054 w 105482"/>
                <a:gd name="connsiteY13" fmla="*/ 22639 h 26433"/>
                <a:gd name="connsiteX14" fmla="*/ 46670 w 105482"/>
                <a:gd name="connsiteY14" fmla="*/ 26433 h 26433"/>
                <a:gd name="connsiteX15" fmla="*/ 76140 w 105482"/>
                <a:gd name="connsiteY15" fmla="*/ 25675 h 26433"/>
                <a:gd name="connsiteX16" fmla="*/ 105482 w 105482"/>
                <a:gd name="connsiteY16" fmla="*/ 23271 h 26433"/>
                <a:gd name="connsiteX17" fmla="*/ 70195 w 105482"/>
                <a:gd name="connsiteY17" fmla="*/ 15683 h 26433"/>
                <a:gd name="connsiteX18" fmla="*/ 35160 w 105482"/>
                <a:gd name="connsiteY18" fmla="*/ 9486 h 26433"/>
                <a:gd name="connsiteX19" fmla="*/ 35160 w 105482"/>
                <a:gd name="connsiteY19" fmla="*/ 6324 h 26433"/>
                <a:gd name="connsiteX20" fmla="*/ 35160 w 105482"/>
                <a:gd name="connsiteY20" fmla="*/ 3288 h 26433"/>
                <a:gd name="connsiteX21" fmla="*/ 17581 w 105482"/>
                <a:gd name="connsiteY21" fmla="*/ 1643 h 26433"/>
                <a:gd name="connsiteX22" fmla="*/ 0 w 105482"/>
                <a:gd name="connsiteY22" fmla="*/ 0 h 26433"/>
                <a:gd name="connsiteX23" fmla="*/ 885 w 105482"/>
                <a:gd name="connsiteY23" fmla="*/ 2909 h 2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482" h="26433">
                  <a:moveTo>
                    <a:pt x="632" y="2909"/>
                  </a:moveTo>
                  <a:cubicBezTo>
                    <a:pt x="1138" y="4553"/>
                    <a:pt x="4047" y="7335"/>
                    <a:pt x="7336" y="8979"/>
                  </a:cubicBezTo>
                  <a:lnTo>
                    <a:pt x="13280" y="12141"/>
                  </a:lnTo>
                  <a:lnTo>
                    <a:pt x="30607" y="12395"/>
                  </a:lnTo>
                  <a:lnTo>
                    <a:pt x="48061" y="12648"/>
                  </a:lnTo>
                  <a:lnTo>
                    <a:pt x="40725" y="14924"/>
                  </a:lnTo>
                  <a:lnTo>
                    <a:pt x="33390" y="17201"/>
                  </a:lnTo>
                  <a:lnTo>
                    <a:pt x="46544" y="17453"/>
                  </a:lnTo>
                  <a:lnTo>
                    <a:pt x="59697" y="17706"/>
                  </a:lnTo>
                  <a:lnTo>
                    <a:pt x="52741" y="19983"/>
                  </a:lnTo>
                  <a:lnTo>
                    <a:pt x="45785" y="22134"/>
                  </a:lnTo>
                  <a:lnTo>
                    <a:pt x="25675" y="20489"/>
                  </a:lnTo>
                  <a:lnTo>
                    <a:pt x="5438" y="18845"/>
                  </a:lnTo>
                  <a:lnTo>
                    <a:pt x="26054" y="22639"/>
                  </a:lnTo>
                  <a:lnTo>
                    <a:pt x="46670" y="26433"/>
                  </a:lnTo>
                  <a:lnTo>
                    <a:pt x="76140" y="25675"/>
                  </a:lnTo>
                  <a:cubicBezTo>
                    <a:pt x="92328" y="25169"/>
                    <a:pt x="105608" y="24157"/>
                    <a:pt x="105482" y="23271"/>
                  </a:cubicBezTo>
                  <a:cubicBezTo>
                    <a:pt x="105482" y="22386"/>
                    <a:pt x="89672" y="18972"/>
                    <a:pt x="70195" y="15683"/>
                  </a:cubicBezTo>
                  <a:lnTo>
                    <a:pt x="35160" y="9486"/>
                  </a:lnTo>
                  <a:lnTo>
                    <a:pt x="35160" y="6324"/>
                  </a:lnTo>
                  <a:cubicBezTo>
                    <a:pt x="35160" y="6324"/>
                    <a:pt x="35160" y="3288"/>
                    <a:pt x="35160" y="3288"/>
                  </a:cubicBezTo>
                  <a:lnTo>
                    <a:pt x="17581" y="1643"/>
                  </a:lnTo>
                  <a:lnTo>
                    <a:pt x="0" y="0"/>
                  </a:lnTo>
                  <a:lnTo>
                    <a:pt x="885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5DEFEB29-CABB-96DC-F5B1-7A22FD409FCE}"/>
                </a:ext>
              </a:extLst>
            </p:cNvPr>
            <p:cNvSpPr/>
            <p:nvPr/>
          </p:nvSpPr>
          <p:spPr>
            <a:xfrm>
              <a:off x="11030316" y="6546011"/>
              <a:ext cx="11763" cy="2403"/>
            </a:xfrm>
            <a:custGeom>
              <a:avLst/>
              <a:gdLst>
                <a:gd name="connsiteX0" fmla="*/ 127 w 11763"/>
                <a:gd name="connsiteY0" fmla="*/ 1011 h 2403"/>
                <a:gd name="connsiteX1" fmla="*/ 5945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3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9A04BB9-9B2D-8D82-00F0-C0EBBAEEE7BD}"/>
                </a:ext>
              </a:extLst>
            </p:cNvPr>
            <p:cNvSpPr/>
            <p:nvPr/>
          </p:nvSpPr>
          <p:spPr>
            <a:xfrm>
              <a:off x="11188161" y="6590910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2023"/>
                    <a:pt x="11762" y="1264"/>
                  </a:cubicBezTo>
                  <a:cubicBezTo>
                    <a:pt x="11762" y="506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7588E786-7332-17CB-15AE-3D46D2C04987}"/>
                </a:ext>
              </a:extLst>
            </p:cNvPr>
            <p:cNvSpPr/>
            <p:nvPr/>
          </p:nvSpPr>
          <p:spPr>
            <a:xfrm>
              <a:off x="11079769" y="6567764"/>
              <a:ext cx="19603" cy="7347"/>
            </a:xfrm>
            <a:custGeom>
              <a:avLst/>
              <a:gdLst>
                <a:gd name="connsiteX0" fmla="*/ 0 w 19603"/>
                <a:gd name="connsiteY0" fmla="*/ 3542 h 7347"/>
                <a:gd name="connsiteX1" fmla="*/ 0 w 19603"/>
                <a:gd name="connsiteY1" fmla="*/ 7083 h 7347"/>
                <a:gd name="connsiteX2" fmla="*/ 9739 w 19603"/>
                <a:gd name="connsiteY2" fmla="*/ 7336 h 7347"/>
                <a:gd name="connsiteX3" fmla="*/ 19604 w 19603"/>
                <a:gd name="connsiteY3" fmla="*/ 5312 h 7347"/>
                <a:gd name="connsiteX4" fmla="*/ 9865 w 19603"/>
                <a:gd name="connsiteY4" fmla="*/ 1518 h 7347"/>
                <a:gd name="connsiteX5" fmla="*/ 127 w 19603"/>
                <a:gd name="connsiteY5" fmla="*/ 0 h 7347"/>
                <a:gd name="connsiteX6" fmla="*/ 127 w 19603"/>
                <a:gd name="connsiteY6" fmla="*/ 3542 h 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03" h="7347">
                  <a:moveTo>
                    <a:pt x="0" y="3542"/>
                  </a:moveTo>
                  <a:lnTo>
                    <a:pt x="0" y="7083"/>
                  </a:lnTo>
                  <a:cubicBezTo>
                    <a:pt x="0" y="7083"/>
                    <a:pt x="9739" y="7336"/>
                    <a:pt x="9739" y="7336"/>
                  </a:cubicBezTo>
                  <a:cubicBezTo>
                    <a:pt x="15177" y="7463"/>
                    <a:pt x="19604" y="6577"/>
                    <a:pt x="19604" y="5312"/>
                  </a:cubicBezTo>
                  <a:cubicBezTo>
                    <a:pt x="19604" y="4047"/>
                    <a:pt x="15303" y="2403"/>
                    <a:pt x="9865" y="1518"/>
                  </a:cubicBezTo>
                  <a:lnTo>
                    <a:pt x="127" y="0"/>
                  </a:lnTo>
                  <a:lnTo>
                    <a:pt x="127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568EF068-62BF-D614-214F-FB5F7A632E32}"/>
                </a:ext>
              </a:extLst>
            </p:cNvPr>
            <p:cNvSpPr/>
            <p:nvPr/>
          </p:nvSpPr>
          <p:spPr>
            <a:xfrm>
              <a:off x="11068134" y="6542342"/>
              <a:ext cx="49452" cy="12900"/>
            </a:xfrm>
            <a:custGeom>
              <a:avLst/>
              <a:gdLst>
                <a:gd name="connsiteX0" fmla="*/ 7209 w 49452"/>
                <a:gd name="connsiteY0" fmla="*/ 8475 h 12900"/>
                <a:gd name="connsiteX1" fmla="*/ 0 w 49452"/>
                <a:gd name="connsiteY1" fmla="*/ 12142 h 12900"/>
                <a:gd name="connsiteX2" fmla="*/ 12900 w 49452"/>
                <a:gd name="connsiteY2" fmla="*/ 12521 h 12900"/>
                <a:gd name="connsiteX3" fmla="*/ 25928 w 49452"/>
                <a:gd name="connsiteY3" fmla="*/ 12901 h 12900"/>
                <a:gd name="connsiteX4" fmla="*/ 25928 w 49452"/>
                <a:gd name="connsiteY4" fmla="*/ 10371 h 12900"/>
                <a:gd name="connsiteX5" fmla="*/ 25928 w 49452"/>
                <a:gd name="connsiteY5" fmla="*/ 7842 h 12900"/>
                <a:gd name="connsiteX6" fmla="*/ 37690 w 49452"/>
                <a:gd name="connsiteY6" fmla="*/ 9612 h 12900"/>
                <a:gd name="connsiteX7" fmla="*/ 49452 w 49452"/>
                <a:gd name="connsiteY7" fmla="*/ 11383 h 12900"/>
                <a:gd name="connsiteX8" fmla="*/ 49452 w 49452"/>
                <a:gd name="connsiteY8" fmla="*/ 9107 h 12900"/>
                <a:gd name="connsiteX9" fmla="*/ 31998 w 49452"/>
                <a:gd name="connsiteY9" fmla="*/ 3415 h 12900"/>
                <a:gd name="connsiteX10" fmla="*/ 14418 w 49452"/>
                <a:gd name="connsiteY10" fmla="*/ 0 h 12900"/>
                <a:gd name="connsiteX11" fmla="*/ 14418 w 49452"/>
                <a:gd name="connsiteY11" fmla="*/ 2530 h 12900"/>
                <a:gd name="connsiteX12" fmla="*/ 7083 w 49452"/>
                <a:gd name="connsiteY12" fmla="*/ 8727 h 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452" h="12900">
                  <a:moveTo>
                    <a:pt x="7209" y="8475"/>
                  </a:moveTo>
                  <a:lnTo>
                    <a:pt x="0" y="12142"/>
                  </a:lnTo>
                  <a:lnTo>
                    <a:pt x="12900" y="12521"/>
                  </a:lnTo>
                  <a:lnTo>
                    <a:pt x="25928" y="12901"/>
                  </a:lnTo>
                  <a:lnTo>
                    <a:pt x="25928" y="10371"/>
                  </a:lnTo>
                  <a:cubicBezTo>
                    <a:pt x="25928" y="10371"/>
                    <a:pt x="25928" y="7842"/>
                    <a:pt x="25928" y="7842"/>
                  </a:cubicBezTo>
                  <a:lnTo>
                    <a:pt x="37690" y="9612"/>
                  </a:lnTo>
                  <a:lnTo>
                    <a:pt x="49452" y="11383"/>
                  </a:lnTo>
                  <a:lnTo>
                    <a:pt x="49452" y="9107"/>
                  </a:lnTo>
                  <a:cubicBezTo>
                    <a:pt x="49452" y="7842"/>
                    <a:pt x="41611" y="5313"/>
                    <a:pt x="31998" y="3415"/>
                  </a:cubicBezTo>
                  <a:lnTo>
                    <a:pt x="14418" y="0"/>
                  </a:lnTo>
                  <a:lnTo>
                    <a:pt x="14418" y="2530"/>
                  </a:lnTo>
                  <a:cubicBezTo>
                    <a:pt x="14418" y="3921"/>
                    <a:pt x="11003" y="6704"/>
                    <a:pt x="7083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96CF3F09-8B16-1E01-DA9B-456708B960FB}"/>
                </a:ext>
              </a:extLst>
            </p:cNvPr>
            <p:cNvSpPr/>
            <p:nvPr/>
          </p:nvSpPr>
          <p:spPr>
            <a:xfrm>
              <a:off x="11153126" y="6551682"/>
              <a:ext cx="11762" cy="2548"/>
            </a:xfrm>
            <a:custGeom>
              <a:avLst/>
              <a:gdLst>
                <a:gd name="connsiteX0" fmla="*/ 0 w 11762"/>
                <a:gd name="connsiteY0" fmla="*/ 1158 h 2548"/>
                <a:gd name="connsiteX1" fmla="*/ 5818 w 11762"/>
                <a:gd name="connsiteY1" fmla="*/ 2549 h 2548"/>
                <a:gd name="connsiteX2" fmla="*/ 11762 w 11762"/>
                <a:gd name="connsiteY2" fmla="*/ 1411 h 2548"/>
                <a:gd name="connsiteX3" fmla="*/ 5945 w 11762"/>
                <a:gd name="connsiteY3" fmla="*/ 19 h 2548"/>
                <a:gd name="connsiteX4" fmla="*/ 127 w 11762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8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762" y="2170"/>
                    <a:pt x="11762" y="1411"/>
                  </a:cubicBezTo>
                  <a:cubicBezTo>
                    <a:pt x="11762" y="779"/>
                    <a:pt x="9107" y="146"/>
                    <a:pt x="5945" y="19"/>
                  </a:cubicBezTo>
                  <a:cubicBezTo>
                    <a:pt x="2783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D28C716-184D-46F6-2123-091FE2C6F3B9}"/>
                </a:ext>
              </a:extLst>
            </p:cNvPr>
            <p:cNvSpPr/>
            <p:nvPr/>
          </p:nvSpPr>
          <p:spPr>
            <a:xfrm>
              <a:off x="11235210" y="6562958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4FD2E6D1-609A-B6E3-CF4E-6F160143125D}"/>
                </a:ext>
              </a:extLst>
            </p:cNvPr>
            <p:cNvSpPr/>
            <p:nvPr/>
          </p:nvSpPr>
          <p:spPr>
            <a:xfrm>
              <a:off x="11239271" y="6558475"/>
              <a:ext cx="41284" cy="4412"/>
            </a:xfrm>
            <a:custGeom>
              <a:avLst/>
              <a:gdLst>
                <a:gd name="connsiteX0" fmla="*/ 872 w 41284"/>
                <a:gd name="connsiteY0" fmla="*/ 309 h 4412"/>
                <a:gd name="connsiteX1" fmla="*/ 14658 w 41284"/>
                <a:gd name="connsiteY1" fmla="*/ 3345 h 4412"/>
                <a:gd name="connsiteX2" fmla="*/ 40459 w 41284"/>
                <a:gd name="connsiteY2" fmla="*/ 4104 h 4412"/>
                <a:gd name="connsiteX3" fmla="*/ 26546 w 41284"/>
                <a:gd name="connsiteY3" fmla="*/ 1068 h 4412"/>
                <a:gd name="connsiteX4" fmla="*/ 872 w 41284"/>
                <a:gd name="connsiteY4" fmla="*/ 309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4" h="4412">
                  <a:moveTo>
                    <a:pt x="872" y="309"/>
                  </a:moveTo>
                  <a:cubicBezTo>
                    <a:pt x="-2417" y="942"/>
                    <a:pt x="3907" y="2333"/>
                    <a:pt x="14658" y="3345"/>
                  </a:cubicBezTo>
                  <a:cubicBezTo>
                    <a:pt x="25535" y="4356"/>
                    <a:pt x="37044" y="4736"/>
                    <a:pt x="40459" y="4104"/>
                  </a:cubicBezTo>
                  <a:cubicBezTo>
                    <a:pt x="43621" y="3471"/>
                    <a:pt x="37424" y="2080"/>
                    <a:pt x="26546" y="1068"/>
                  </a:cubicBezTo>
                  <a:cubicBezTo>
                    <a:pt x="15543" y="56"/>
                    <a:pt x="4160" y="-324"/>
                    <a:pt x="872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F08EC731-B779-AA39-A421-4B136A86FFF4}"/>
                </a:ext>
              </a:extLst>
            </p:cNvPr>
            <p:cNvSpPr/>
            <p:nvPr/>
          </p:nvSpPr>
          <p:spPr>
            <a:xfrm>
              <a:off x="11464260" y="6586989"/>
              <a:ext cx="11636" cy="2419"/>
            </a:xfrm>
            <a:custGeom>
              <a:avLst/>
              <a:gdLst>
                <a:gd name="connsiteX0" fmla="*/ 0 w 11636"/>
                <a:gd name="connsiteY0" fmla="*/ 1264 h 2419"/>
                <a:gd name="connsiteX1" fmla="*/ 5818 w 11636"/>
                <a:gd name="connsiteY1" fmla="*/ 2403 h 2419"/>
                <a:gd name="connsiteX2" fmla="*/ 11636 w 11636"/>
                <a:gd name="connsiteY2" fmla="*/ 1138 h 2419"/>
                <a:gd name="connsiteX3" fmla="*/ 5818 w 11636"/>
                <a:gd name="connsiteY3" fmla="*/ 0 h 2419"/>
                <a:gd name="connsiteX4" fmla="*/ 0 w 11636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7" y="2403"/>
                    <a:pt x="11636" y="1897"/>
                    <a:pt x="11636" y="1138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7C380087-1AC8-4477-520B-E63252B1665A}"/>
                </a:ext>
              </a:extLst>
            </p:cNvPr>
            <p:cNvSpPr/>
            <p:nvPr/>
          </p:nvSpPr>
          <p:spPr>
            <a:xfrm>
              <a:off x="10729048" y="6589266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BB4C9C66-EF18-0EF5-A283-8C033EEDE4F0}"/>
                </a:ext>
              </a:extLst>
            </p:cNvPr>
            <p:cNvSpPr/>
            <p:nvPr/>
          </p:nvSpPr>
          <p:spPr>
            <a:xfrm>
              <a:off x="11499674" y="6591795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4 w 11762"/>
                <a:gd name="connsiteY1" fmla="*/ 2403 h 2403"/>
                <a:gd name="connsiteX2" fmla="*/ 11762 w 11762"/>
                <a:gd name="connsiteY2" fmla="*/ 1138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138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582728E3-D20D-2CAA-272A-5D271D502A66}"/>
                </a:ext>
              </a:extLst>
            </p:cNvPr>
            <p:cNvSpPr/>
            <p:nvPr/>
          </p:nvSpPr>
          <p:spPr>
            <a:xfrm>
              <a:off x="11499674" y="6584443"/>
              <a:ext cx="11762" cy="2435"/>
            </a:xfrm>
            <a:custGeom>
              <a:avLst/>
              <a:gdLst>
                <a:gd name="connsiteX0" fmla="*/ 0 w 11762"/>
                <a:gd name="connsiteY0" fmla="*/ 1281 h 2435"/>
                <a:gd name="connsiteX1" fmla="*/ 5944 w 11762"/>
                <a:gd name="connsiteY1" fmla="*/ 2419 h 2435"/>
                <a:gd name="connsiteX2" fmla="*/ 11762 w 11762"/>
                <a:gd name="connsiteY2" fmla="*/ 1155 h 2435"/>
                <a:gd name="connsiteX3" fmla="*/ 5944 w 11762"/>
                <a:gd name="connsiteY3" fmla="*/ 16 h 2435"/>
                <a:gd name="connsiteX4" fmla="*/ 0 w 11762"/>
                <a:gd name="connsiteY4" fmla="*/ 1281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35">
                  <a:moveTo>
                    <a:pt x="0" y="1281"/>
                  </a:moveTo>
                  <a:cubicBezTo>
                    <a:pt x="0" y="1914"/>
                    <a:pt x="2656" y="2546"/>
                    <a:pt x="5944" y="2419"/>
                  </a:cubicBezTo>
                  <a:cubicBezTo>
                    <a:pt x="9233" y="2419"/>
                    <a:pt x="11762" y="1914"/>
                    <a:pt x="11762" y="1155"/>
                  </a:cubicBezTo>
                  <a:cubicBezTo>
                    <a:pt x="11762" y="522"/>
                    <a:pt x="9106" y="-110"/>
                    <a:pt x="5944" y="16"/>
                  </a:cubicBezTo>
                  <a:cubicBezTo>
                    <a:pt x="2656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689D9909-34B8-C55F-1D73-2DAD74F16E91}"/>
                </a:ext>
              </a:extLst>
            </p:cNvPr>
            <p:cNvSpPr/>
            <p:nvPr/>
          </p:nvSpPr>
          <p:spPr>
            <a:xfrm>
              <a:off x="10843636" y="656384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2 h 6450"/>
                <a:gd name="connsiteX4" fmla="*/ 7967 w 15809"/>
                <a:gd name="connsiteY4" fmla="*/ 1771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2"/>
                  </a:lnTo>
                  <a:lnTo>
                    <a:pt x="7967" y="1771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2BCB1C5D-8253-E0B5-17DB-B8AF64F32558}"/>
                </a:ext>
              </a:extLst>
            </p:cNvPr>
            <p:cNvSpPr/>
            <p:nvPr/>
          </p:nvSpPr>
          <p:spPr>
            <a:xfrm>
              <a:off x="10752572" y="6587349"/>
              <a:ext cx="11762" cy="2441"/>
            </a:xfrm>
            <a:custGeom>
              <a:avLst/>
              <a:gdLst>
                <a:gd name="connsiteX0" fmla="*/ 127 w 11762"/>
                <a:gd name="connsiteY0" fmla="*/ 1031 h 2441"/>
                <a:gd name="connsiteX1" fmla="*/ 5944 w 11762"/>
                <a:gd name="connsiteY1" fmla="*/ 2422 h 2441"/>
                <a:gd name="connsiteX2" fmla="*/ 11762 w 11762"/>
                <a:gd name="connsiteY2" fmla="*/ 1411 h 2441"/>
                <a:gd name="connsiteX3" fmla="*/ 5944 w 11762"/>
                <a:gd name="connsiteY3" fmla="*/ 19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127" y="1031"/>
                  </a:moveTo>
                  <a:cubicBezTo>
                    <a:pt x="127" y="1664"/>
                    <a:pt x="2782" y="2296"/>
                    <a:pt x="5944" y="2422"/>
                  </a:cubicBezTo>
                  <a:cubicBezTo>
                    <a:pt x="9106" y="2549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19"/>
                  </a:cubicBezTo>
                  <a:cubicBezTo>
                    <a:pt x="2656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1AC03726-630D-2F53-F785-F5CAF4CE614E}"/>
                </a:ext>
              </a:extLst>
            </p:cNvPr>
            <p:cNvSpPr/>
            <p:nvPr/>
          </p:nvSpPr>
          <p:spPr>
            <a:xfrm>
              <a:off x="11523958" y="6581298"/>
              <a:ext cx="45531" cy="8473"/>
            </a:xfrm>
            <a:custGeom>
              <a:avLst/>
              <a:gdLst>
                <a:gd name="connsiteX0" fmla="*/ 12648 w 45531"/>
                <a:gd name="connsiteY0" fmla="*/ 1012 h 8473"/>
                <a:gd name="connsiteX1" fmla="*/ 0 w 45531"/>
                <a:gd name="connsiteY1" fmla="*/ 2023 h 8473"/>
                <a:gd name="connsiteX2" fmla="*/ 9991 w 45531"/>
                <a:gd name="connsiteY2" fmla="*/ 5312 h 8473"/>
                <a:gd name="connsiteX3" fmla="*/ 20109 w 45531"/>
                <a:gd name="connsiteY3" fmla="*/ 8474 h 8473"/>
                <a:gd name="connsiteX4" fmla="*/ 32757 w 45531"/>
                <a:gd name="connsiteY4" fmla="*/ 7588 h 8473"/>
                <a:gd name="connsiteX5" fmla="*/ 45532 w 45531"/>
                <a:gd name="connsiteY5" fmla="*/ 6577 h 8473"/>
                <a:gd name="connsiteX6" fmla="*/ 35540 w 45531"/>
                <a:gd name="connsiteY6" fmla="*/ 3289 h 8473"/>
                <a:gd name="connsiteX7" fmla="*/ 25422 w 45531"/>
                <a:gd name="connsiteY7" fmla="*/ 0 h 8473"/>
                <a:gd name="connsiteX8" fmla="*/ 12648 w 45531"/>
                <a:gd name="connsiteY8" fmla="*/ 1012 h 8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1" h="8473">
                  <a:moveTo>
                    <a:pt x="12648" y="1012"/>
                  </a:moveTo>
                  <a:lnTo>
                    <a:pt x="0" y="2023"/>
                  </a:lnTo>
                  <a:lnTo>
                    <a:pt x="9991" y="5312"/>
                  </a:lnTo>
                  <a:lnTo>
                    <a:pt x="20109" y="8474"/>
                  </a:lnTo>
                  <a:lnTo>
                    <a:pt x="32757" y="7588"/>
                  </a:lnTo>
                  <a:lnTo>
                    <a:pt x="45532" y="6577"/>
                  </a:lnTo>
                  <a:lnTo>
                    <a:pt x="35540" y="3289"/>
                  </a:lnTo>
                  <a:lnTo>
                    <a:pt x="25422" y="0"/>
                  </a:lnTo>
                  <a:lnTo>
                    <a:pt x="12648" y="101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5AC1EFA1-2749-9F2F-66E9-782183E2D1D4}"/>
                </a:ext>
              </a:extLst>
            </p:cNvPr>
            <p:cNvSpPr/>
            <p:nvPr/>
          </p:nvSpPr>
          <p:spPr>
            <a:xfrm>
              <a:off x="10760667" y="6579906"/>
              <a:ext cx="45025" cy="3414"/>
            </a:xfrm>
            <a:custGeom>
              <a:avLst/>
              <a:gdLst>
                <a:gd name="connsiteX0" fmla="*/ 7209 w 45025"/>
                <a:gd name="connsiteY0" fmla="*/ 1391 h 3414"/>
                <a:gd name="connsiteX1" fmla="*/ 0 w 45025"/>
                <a:gd name="connsiteY1" fmla="*/ 2656 h 3414"/>
                <a:gd name="connsiteX2" fmla="*/ 22513 w 45025"/>
                <a:gd name="connsiteY2" fmla="*/ 3035 h 3414"/>
                <a:gd name="connsiteX3" fmla="*/ 45026 w 45025"/>
                <a:gd name="connsiteY3" fmla="*/ 3414 h 3414"/>
                <a:gd name="connsiteX4" fmla="*/ 29595 w 45025"/>
                <a:gd name="connsiteY4" fmla="*/ 1771 h 3414"/>
                <a:gd name="connsiteX5" fmla="*/ 14291 w 45025"/>
                <a:gd name="connsiteY5" fmla="*/ 0 h 3414"/>
                <a:gd name="connsiteX6" fmla="*/ 7209 w 45025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4">
                  <a:moveTo>
                    <a:pt x="7209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4"/>
                  </a:lnTo>
                  <a:lnTo>
                    <a:pt x="29595" y="1771"/>
                  </a:lnTo>
                  <a:lnTo>
                    <a:pt x="14291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D8B69813-840A-C8A9-9D92-C47846121BB5}"/>
                </a:ext>
              </a:extLst>
            </p:cNvPr>
            <p:cNvSpPr/>
            <p:nvPr/>
          </p:nvSpPr>
          <p:spPr>
            <a:xfrm>
              <a:off x="11546724" y="6591542"/>
              <a:ext cx="11635" cy="2403"/>
            </a:xfrm>
            <a:custGeom>
              <a:avLst/>
              <a:gdLst>
                <a:gd name="connsiteX0" fmla="*/ 0 w 11635"/>
                <a:gd name="connsiteY0" fmla="*/ 1264 h 2403"/>
                <a:gd name="connsiteX1" fmla="*/ 5818 w 11635"/>
                <a:gd name="connsiteY1" fmla="*/ 2403 h 2403"/>
                <a:gd name="connsiteX2" fmla="*/ 11636 w 11635"/>
                <a:gd name="connsiteY2" fmla="*/ 1139 h 2403"/>
                <a:gd name="connsiteX3" fmla="*/ 5818 w 11635"/>
                <a:gd name="connsiteY3" fmla="*/ 0 h 2403"/>
                <a:gd name="connsiteX4" fmla="*/ 0 w 11635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636" y="1771"/>
                    <a:pt x="11636" y="1139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F92FA38-4F8F-FE2D-8FDB-94B633DAA9D2}"/>
                </a:ext>
              </a:extLst>
            </p:cNvPr>
            <p:cNvSpPr/>
            <p:nvPr/>
          </p:nvSpPr>
          <p:spPr>
            <a:xfrm>
              <a:off x="11056245" y="6581930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944 w 11762"/>
                <a:gd name="connsiteY1" fmla="*/ 2530 h 2529"/>
                <a:gd name="connsiteX2" fmla="*/ 11762 w 11762"/>
                <a:gd name="connsiteY2" fmla="*/ 1391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106" y="2530"/>
                    <a:pt x="11762" y="2151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FC954621-96A7-49D1-797C-2A10E50C0EE8}"/>
                </a:ext>
              </a:extLst>
            </p:cNvPr>
            <p:cNvSpPr/>
            <p:nvPr/>
          </p:nvSpPr>
          <p:spPr>
            <a:xfrm>
              <a:off x="10776477" y="6541837"/>
              <a:ext cx="31239" cy="3667"/>
            </a:xfrm>
            <a:custGeom>
              <a:avLst/>
              <a:gdLst>
                <a:gd name="connsiteX0" fmla="*/ 7842 w 31239"/>
                <a:gd name="connsiteY0" fmla="*/ 1518 h 3667"/>
                <a:gd name="connsiteX1" fmla="*/ 0 w 31239"/>
                <a:gd name="connsiteY1" fmla="*/ 2909 h 3667"/>
                <a:gd name="connsiteX2" fmla="*/ 15683 w 31239"/>
                <a:gd name="connsiteY2" fmla="*/ 3289 h 3667"/>
                <a:gd name="connsiteX3" fmla="*/ 31240 w 31239"/>
                <a:gd name="connsiteY3" fmla="*/ 3668 h 3667"/>
                <a:gd name="connsiteX4" fmla="*/ 23525 w 31239"/>
                <a:gd name="connsiteY4" fmla="*/ 1897 h 3667"/>
                <a:gd name="connsiteX5" fmla="*/ 15683 w 31239"/>
                <a:gd name="connsiteY5" fmla="*/ 0 h 3667"/>
                <a:gd name="connsiteX6" fmla="*/ 7842 w 31239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240" y="3668"/>
                  </a:lnTo>
                  <a:lnTo>
                    <a:pt x="23525" y="1897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81917E69-B5AC-A015-3055-0CB3524C2080}"/>
                </a:ext>
              </a:extLst>
            </p:cNvPr>
            <p:cNvSpPr/>
            <p:nvPr/>
          </p:nvSpPr>
          <p:spPr>
            <a:xfrm>
              <a:off x="10799748" y="658610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B45CC2D5-DB50-5FDD-8165-4EFCFE2CE03E}"/>
                </a:ext>
              </a:extLst>
            </p:cNvPr>
            <p:cNvSpPr/>
            <p:nvPr/>
          </p:nvSpPr>
          <p:spPr>
            <a:xfrm>
              <a:off x="10791401" y="656953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DB5584D5-FD7A-CEDF-A307-F4D06EE605D0}"/>
                </a:ext>
              </a:extLst>
            </p:cNvPr>
            <p:cNvSpPr/>
            <p:nvPr/>
          </p:nvSpPr>
          <p:spPr>
            <a:xfrm>
              <a:off x="11126819" y="6586230"/>
              <a:ext cx="11888" cy="2403"/>
            </a:xfrm>
            <a:custGeom>
              <a:avLst/>
              <a:gdLst>
                <a:gd name="connsiteX0" fmla="*/ 127 w 11888"/>
                <a:gd name="connsiteY0" fmla="*/ 1012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5945 w 11888"/>
                <a:gd name="connsiteY3" fmla="*/ 0 h 2403"/>
                <a:gd name="connsiteX4" fmla="*/ 0 w 11888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68D6468A-9C51-68AE-1014-C52E7050BD4F}"/>
                </a:ext>
              </a:extLst>
            </p:cNvPr>
            <p:cNvSpPr/>
            <p:nvPr/>
          </p:nvSpPr>
          <p:spPr>
            <a:xfrm>
              <a:off x="11010966" y="6571938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5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185" y="0"/>
                  </a:cubicBezTo>
                  <a:cubicBezTo>
                    <a:pt x="2277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5EB41127-BBA0-F233-C7B1-7868C291FB3E}"/>
                </a:ext>
              </a:extLst>
            </p:cNvPr>
            <p:cNvSpPr/>
            <p:nvPr/>
          </p:nvSpPr>
          <p:spPr>
            <a:xfrm>
              <a:off x="10870449" y="658306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6389B2AA-4261-8701-B4C4-45246BB1D22C}"/>
                </a:ext>
              </a:extLst>
            </p:cNvPr>
            <p:cNvSpPr/>
            <p:nvPr/>
          </p:nvSpPr>
          <p:spPr>
            <a:xfrm>
              <a:off x="11162233" y="6578389"/>
              <a:ext cx="23524" cy="11635"/>
            </a:xfrm>
            <a:custGeom>
              <a:avLst/>
              <a:gdLst>
                <a:gd name="connsiteX0" fmla="*/ 252 w 23524"/>
                <a:gd name="connsiteY0" fmla="*/ 4047 h 11635"/>
                <a:gd name="connsiteX1" fmla="*/ 0 w 23524"/>
                <a:gd name="connsiteY1" fmla="*/ 8094 h 11635"/>
                <a:gd name="connsiteX2" fmla="*/ 11762 w 23524"/>
                <a:gd name="connsiteY2" fmla="*/ 9865 h 11635"/>
                <a:gd name="connsiteX3" fmla="*/ 23525 w 23524"/>
                <a:gd name="connsiteY3" fmla="*/ 11636 h 11635"/>
                <a:gd name="connsiteX4" fmla="*/ 23525 w 23524"/>
                <a:gd name="connsiteY4" fmla="*/ 9612 h 11635"/>
                <a:gd name="connsiteX5" fmla="*/ 11888 w 23524"/>
                <a:gd name="connsiteY5" fmla="*/ 3794 h 11635"/>
                <a:gd name="connsiteX6" fmla="*/ 506 w 23524"/>
                <a:gd name="connsiteY6" fmla="*/ 0 h 11635"/>
                <a:gd name="connsiteX7" fmla="*/ 252 w 23524"/>
                <a:gd name="connsiteY7" fmla="*/ 4047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24" h="11635">
                  <a:moveTo>
                    <a:pt x="252" y="4047"/>
                  </a:moveTo>
                  <a:lnTo>
                    <a:pt x="0" y="8094"/>
                  </a:lnTo>
                  <a:lnTo>
                    <a:pt x="11762" y="9865"/>
                  </a:lnTo>
                  <a:lnTo>
                    <a:pt x="23525" y="11636"/>
                  </a:lnTo>
                  <a:lnTo>
                    <a:pt x="23525" y="9612"/>
                  </a:lnTo>
                  <a:cubicBezTo>
                    <a:pt x="23271" y="8600"/>
                    <a:pt x="18086" y="5944"/>
                    <a:pt x="11888" y="3794"/>
                  </a:cubicBezTo>
                  <a:lnTo>
                    <a:pt x="506" y="0"/>
                  </a:lnTo>
                  <a:lnTo>
                    <a:pt x="252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691683A2-4F59-D475-C25C-2190F635F651}"/>
                </a:ext>
              </a:extLst>
            </p:cNvPr>
            <p:cNvSpPr/>
            <p:nvPr/>
          </p:nvSpPr>
          <p:spPr>
            <a:xfrm>
              <a:off x="11664221" y="6561694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945 w 11763"/>
                <a:gd name="connsiteY1" fmla="*/ 2403 h 2403"/>
                <a:gd name="connsiteX2" fmla="*/ 11763 w 11763"/>
                <a:gd name="connsiteY2" fmla="*/ 1138 h 2403"/>
                <a:gd name="connsiteX3" fmla="*/ 5945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3" y="1771"/>
                    <a:pt x="11763" y="1138"/>
                  </a:cubicBezTo>
                  <a:cubicBezTo>
                    <a:pt x="11763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A363F62E-F11C-FA97-3C11-B70820A7905B}"/>
                </a:ext>
              </a:extLst>
            </p:cNvPr>
            <p:cNvSpPr/>
            <p:nvPr/>
          </p:nvSpPr>
          <p:spPr>
            <a:xfrm>
              <a:off x="10901689" y="6588127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162 h 3668"/>
                <a:gd name="connsiteX3" fmla="*/ 31366 w 31366"/>
                <a:gd name="connsiteY3" fmla="*/ 3668 h 3668"/>
                <a:gd name="connsiteX4" fmla="*/ 23525 w 31366"/>
                <a:gd name="connsiteY4" fmla="*/ 1771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3BF8DBCE-FEAF-6D8B-ECA3-94EEEA5C3610}"/>
                </a:ext>
              </a:extLst>
            </p:cNvPr>
            <p:cNvSpPr/>
            <p:nvPr/>
          </p:nvSpPr>
          <p:spPr>
            <a:xfrm>
              <a:off x="11059027" y="6580539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39 w 45152"/>
                <a:gd name="connsiteY2" fmla="*/ 2909 h 3288"/>
                <a:gd name="connsiteX3" fmla="*/ 45153 w 45152"/>
                <a:gd name="connsiteY3" fmla="*/ 3289 h 3288"/>
                <a:gd name="connsiteX4" fmla="*/ 29722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39" y="2909"/>
                  </a:lnTo>
                  <a:lnTo>
                    <a:pt x="45153" y="3289"/>
                  </a:lnTo>
                  <a:lnTo>
                    <a:pt x="29722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EC0132BD-C4FC-2470-A423-9DF042A6B123}"/>
                </a:ext>
              </a:extLst>
            </p:cNvPr>
            <p:cNvSpPr/>
            <p:nvPr/>
          </p:nvSpPr>
          <p:spPr>
            <a:xfrm>
              <a:off x="11074837" y="6572571"/>
              <a:ext cx="101238" cy="9106"/>
            </a:xfrm>
            <a:custGeom>
              <a:avLst/>
              <a:gdLst>
                <a:gd name="connsiteX0" fmla="*/ 127 w 101238"/>
                <a:gd name="connsiteY0" fmla="*/ 127 h 9106"/>
                <a:gd name="connsiteX1" fmla="*/ 7209 w 101238"/>
                <a:gd name="connsiteY1" fmla="*/ 1897 h 9106"/>
                <a:gd name="connsiteX2" fmla="*/ 24158 w 101238"/>
                <a:gd name="connsiteY2" fmla="*/ 5059 h 9106"/>
                <a:gd name="connsiteX3" fmla="*/ 48188 w 101238"/>
                <a:gd name="connsiteY3" fmla="*/ 9107 h 9106"/>
                <a:gd name="connsiteX4" fmla="*/ 76140 w 101238"/>
                <a:gd name="connsiteY4" fmla="*/ 7083 h 9106"/>
                <a:gd name="connsiteX5" fmla="*/ 101055 w 101238"/>
                <a:gd name="connsiteY5" fmla="*/ 4301 h 9106"/>
                <a:gd name="connsiteX6" fmla="*/ 48947 w 101238"/>
                <a:gd name="connsiteY6" fmla="*/ 1518 h 9106"/>
                <a:gd name="connsiteX7" fmla="*/ 14419 w 101238"/>
                <a:gd name="connsiteY7" fmla="*/ 253 h 9106"/>
                <a:gd name="connsiteX8" fmla="*/ 3921 w 101238"/>
                <a:gd name="connsiteY8" fmla="*/ 0 h 9106"/>
                <a:gd name="connsiteX9" fmla="*/ 0 w 101238"/>
                <a:gd name="connsiteY9" fmla="*/ 127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238" h="9106">
                  <a:moveTo>
                    <a:pt x="127" y="127"/>
                  </a:moveTo>
                  <a:cubicBezTo>
                    <a:pt x="127" y="127"/>
                    <a:pt x="2783" y="1012"/>
                    <a:pt x="7209" y="1897"/>
                  </a:cubicBezTo>
                  <a:cubicBezTo>
                    <a:pt x="11762" y="2783"/>
                    <a:pt x="17707" y="3794"/>
                    <a:pt x="24158" y="5059"/>
                  </a:cubicBezTo>
                  <a:lnTo>
                    <a:pt x="48188" y="9107"/>
                  </a:lnTo>
                  <a:lnTo>
                    <a:pt x="76140" y="7083"/>
                  </a:lnTo>
                  <a:cubicBezTo>
                    <a:pt x="91570" y="5945"/>
                    <a:pt x="102826" y="4553"/>
                    <a:pt x="101055" y="4301"/>
                  </a:cubicBezTo>
                  <a:cubicBezTo>
                    <a:pt x="99284" y="3921"/>
                    <a:pt x="75886" y="2656"/>
                    <a:pt x="48947" y="1518"/>
                  </a:cubicBezTo>
                  <a:cubicBezTo>
                    <a:pt x="35540" y="1012"/>
                    <a:pt x="23272" y="632"/>
                    <a:pt x="14419" y="253"/>
                  </a:cubicBezTo>
                  <a:cubicBezTo>
                    <a:pt x="9991" y="253"/>
                    <a:pt x="6450" y="127"/>
                    <a:pt x="3921" y="0"/>
                  </a:cubicBezTo>
                  <a:cubicBezTo>
                    <a:pt x="1391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EB8EC2A0-4233-E5F5-7589-FC75274DCF61}"/>
                </a:ext>
              </a:extLst>
            </p:cNvPr>
            <p:cNvSpPr/>
            <p:nvPr/>
          </p:nvSpPr>
          <p:spPr>
            <a:xfrm>
              <a:off x="10928882" y="6592712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339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5EE1B1CE-BA6F-9E41-FCC4-17CF8FB82F6C}"/>
                </a:ext>
              </a:extLst>
            </p:cNvPr>
            <p:cNvSpPr/>
            <p:nvPr/>
          </p:nvSpPr>
          <p:spPr>
            <a:xfrm>
              <a:off x="11699509" y="6558911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2403 h 2403"/>
                <a:gd name="connsiteX2" fmla="*/ 11889 w 11888"/>
                <a:gd name="connsiteY2" fmla="*/ 1139 h 2403"/>
                <a:gd name="connsiteX3" fmla="*/ 5944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4" y="0"/>
                  </a:cubicBezTo>
                  <a:cubicBezTo>
                    <a:pt x="2656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E5397300-C489-8B12-F609-B0446BC5AB1B}"/>
                </a:ext>
              </a:extLst>
            </p:cNvPr>
            <p:cNvSpPr/>
            <p:nvPr/>
          </p:nvSpPr>
          <p:spPr>
            <a:xfrm>
              <a:off x="11106077" y="6583827"/>
              <a:ext cx="31366" cy="3540"/>
            </a:xfrm>
            <a:custGeom>
              <a:avLst/>
              <a:gdLst>
                <a:gd name="connsiteX0" fmla="*/ 7842 w 31366"/>
                <a:gd name="connsiteY0" fmla="*/ 1391 h 3540"/>
                <a:gd name="connsiteX1" fmla="*/ 0 w 31366"/>
                <a:gd name="connsiteY1" fmla="*/ 2909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1 h 3540"/>
                <a:gd name="connsiteX5" fmla="*/ 15683 w 31366"/>
                <a:gd name="connsiteY5" fmla="*/ 0 h 3540"/>
                <a:gd name="connsiteX6" fmla="*/ 7842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5FF3DF62-21DA-4F19-07E7-9D69B1670A71}"/>
                </a:ext>
              </a:extLst>
            </p:cNvPr>
            <p:cNvSpPr/>
            <p:nvPr/>
          </p:nvSpPr>
          <p:spPr>
            <a:xfrm>
              <a:off x="11031582" y="6577757"/>
              <a:ext cx="29469" cy="8220"/>
            </a:xfrm>
            <a:custGeom>
              <a:avLst/>
              <a:gdLst>
                <a:gd name="connsiteX0" fmla="*/ 8221 w 29469"/>
                <a:gd name="connsiteY0" fmla="*/ 4173 h 8220"/>
                <a:gd name="connsiteX1" fmla="*/ 0 w 29469"/>
                <a:gd name="connsiteY1" fmla="*/ 8221 h 8220"/>
                <a:gd name="connsiteX2" fmla="*/ 14798 w 29469"/>
                <a:gd name="connsiteY2" fmla="*/ 5691 h 8220"/>
                <a:gd name="connsiteX3" fmla="*/ 29469 w 29469"/>
                <a:gd name="connsiteY3" fmla="*/ 3035 h 8220"/>
                <a:gd name="connsiteX4" fmla="*/ 22892 w 29469"/>
                <a:gd name="connsiteY4" fmla="*/ 1518 h 8220"/>
                <a:gd name="connsiteX5" fmla="*/ 16315 w 29469"/>
                <a:gd name="connsiteY5" fmla="*/ 0 h 8220"/>
                <a:gd name="connsiteX6" fmla="*/ 8221 w 29469"/>
                <a:gd name="connsiteY6" fmla="*/ 4173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69" h="8220">
                  <a:moveTo>
                    <a:pt x="8221" y="4173"/>
                  </a:moveTo>
                  <a:lnTo>
                    <a:pt x="0" y="8221"/>
                  </a:lnTo>
                  <a:lnTo>
                    <a:pt x="14798" y="5691"/>
                  </a:lnTo>
                  <a:lnTo>
                    <a:pt x="29469" y="3035"/>
                  </a:lnTo>
                  <a:lnTo>
                    <a:pt x="22892" y="1518"/>
                  </a:lnTo>
                  <a:lnTo>
                    <a:pt x="16315" y="0"/>
                  </a:lnTo>
                  <a:lnTo>
                    <a:pt x="8221" y="417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E7AD9E3-C198-2B1E-65C2-7B53F72794BB}"/>
                </a:ext>
              </a:extLst>
            </p:cNvPr>
            <p:cNvSpPr/>
            <p:nvPr/>
          </p:nvSpPr>
          <p:spPr>
            <a:xfrm>
              <a:off x="11734669" y="6551322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8980" y="0"/>
                    <a:pt x="5818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9DC215E8-6EAC-BB1C-8196-E0BDF009EBE8}"/>
                </a:ext>
              </a:extLst>
            </p:cNvPr>
            <p:cNvSpPr/>
            <p:nvPr/>
          </p:nvSpPr>
          <p:spPr>
            <a:xfrm>
              <a:off x="10829470" y="658003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6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3D7E608-5768-F05B-0D0E-83DC298C31CA}"/>
                </a:ext>
              </a:extLst>
            </p:cNvPr>
            <p:cNvSpPr/>
            <p:nvPr/>
          </p:nvSpPr>
          <p:spPr>
            <a:xfrm>
              <a:off x="10984152" y="6582942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782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771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782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4B80B22C-8CD4-907D-AE3E-342E6CA3B075}"/>
                </a:ext>
              </a:extLst>
            </p:cNvPr>
            <p:cNvSpPr/>
            <p:nvPr/>
          </p:nvSpPr>
          <p:spPr>
            <a:xfrm>
              <a:off x="10995283" y="6560789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0 h 2442"/>
                <a:gd name="connsiteX2" fmla="*/ 11762 w 11762"/>
                <a:gd name="connsiteY2" fmla="*/ 1411 h 2442"/>
                <a:gd name="connsiteX3" fmla="*/ 5817 w 11762"/>
                <a:gd name="connsiteY3" fmla="*/ 2423 h 2442"/>
                <a:gd name="connsiteX4" fmla="*/ 0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817" y="20"/>
                  </a:cubicBezTo>
                  <a:cubicBezTo>
                    <a:pt x="9106" y="20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817" y="2423"/>
                  </a:cubicBezTo>
                  <a:cubicBezTo>
                    <a:pt x="2530" y="2423"/>
                    <a:pt x="0" y="1790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3C4264D8-6B83-F7A8-CC0F-8B5BEF7BD88E}"/>
                </a:ext>
              </a:extLst>
            </p:cNvPr>
            <p:cNvSpPr/>
            <p:nvPr/>
          </p:nvSpPr>
          <p:spPr>
            <a:xfrm>
              <a:off x="11141490" y="6579780"/>
              <a:ext cx="31366" cy="3540"/>
            </a:xfrm>
            <a:custGeom>
              <a:avLst/>
              <a:gdLst>
                <a:gd name="connsiteX0" fmla="*/ 7842 w 31366"/>
                <a:gd name="connsiteY0" fmla="*/ 1391 h 3540"/>
                <a:gd name="connsiteX1" fmla="*/ 0 w 31366"/>
                <a:gd name="connsiteY1" fmla="*/ 2909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1 h 3540"/>
                <a:gd name="connsiteX5" fmla="*/ 15810 w 31366"/>
                <a:gd name="connsiteY5" fmla="*/ 0 h 3540"/>
                <a:gd name="connsiteX6" fmla="*/ 7842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6258B99-91D4-FC1F-DBB0-2909FE92223B}"/>
                </a:ext>
              </a:extLst>
            </p:cNvPr>
            <p:cNvSpPr/>
            <p:nvPr/>
          </p:nvSpPr>
          <p:spPr>
            <a:xfrm>
              <a:off x="11000089" y="657421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AF23A995-4741-9FB6-6648-7CFD9BEE35C2}"/>
                </a:ext>
              </a:extLst>
            </p:cNvPr>
            <p:cNvSpPr/>
            <p:nvPr/>
          </p:nvSpPr>
          <p:spPr>
            <a:xfrm>
              <a:off x="11769957" y="6555749"/>
              <a:ext cx="11766" cy="2403"/>
            </a:xfrm>
            <a:custGeom>
              <a:avLst/>
              <a:gdLst>
                <a:gd name="connsiteX0" fmla="*/ 127 w 11766"/>
                <a:gd name="connsiteY0" fmla="*/ 1265 h 2403"/>
                <a:gd name="connsiteX1" fmla="*/ 5944 w 11766"/>
                <a:gd name="connsiteY1" fmla="*/ 2403 h 2403"/>
                <a:gd name="connsiteX2" fmla="*/ 11762 w 11766"/>
                <a:gd name="connsiteY2" fmla="*/ 1139 h 2403"/>
                <a:gd name="connsiteX3" fmla="*/ 5817 w 11766"/>
                <a:gd name="connsiteY3" fmla="*/ 0 h 2403"/>
                <a:gd name="connsiteX4" fmla="*/ 0 w 1176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6" h="2403">
                  <a:moveTo>
                    <a:pt x="127" y="1265"/>
                  </a:moveTo>
                  <a:cubicBezTo>
                    <a:pt x="127" y="1897"/>
                    <a:pt x="2782" y="2403"/>
                    <a:pt x="5944" y="2403"/>
                  </a:cubicBezTo>
                  <a:cubicBezTo>
                    <a:pt x="9233" y="2403"/>
                    <a:pt x="11889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583999E7-6769-350F-50CE-09D68971FF69}"/>
                </a:ext>
              </a:extLst>
            </p:cNvPr>
            <p:cNvSpPr/>
            <p:nvPr/>
          </p:nvSpPr>
          <p:spPr>
            <a:xfrm>
              <a:off x="11012103" y="6567259"/>
              <a:ext cx="11767" cy="2403"/>
            </a:xfrm>
            <a:custGeom>
              <a:avLst/>
              <a:gdLst>
                <a:gd name="connsiteX0" fmla="*/ 0 w 11767"/>
                <a:gd name="connsiteY0" fmla="*/ 1012 h 2403"/>
                <a:gd name="connsiteX1" fmla="*/ 5818 w 11767"/>
                <a:gd name="connsiteY1" fmla="*/ 2403 h 2403"/>
                <a:gd name="connsiteX2" fmla="*/ 11763 w 11767"/>
                <a:gd name="connsiteY2" fmla="*/ 1391 h 2403"/>
                <a:gd name="connsiteX3" fmla="*/ 5945 w 11767"/>
                <a:gd name="connsiteY3" fmla="*/ 0 h 2403"/>
                <a:gd name="connsiteX4" fmla="*/ 0 w 11767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7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E8347433-2425-49DB-D06D-36D64EBFCDE3}"/>
                </a:ext>
              </a:extLst>
            </p:cNvPr>
            <p:cNvSpPr/>
            <p:nvPr/>
          </p:nvSpPr>
          <p:spPr>
            <a:xfrm>
              <a:off x="11817132" y="6555243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544BEE2A-521F-70E8-716E-5F248397EA81}"/>
                </a:ext>
              </a:extLst>
            </p:cNvPr>
            <p:cNvSpPr/>
            <p:nvPr/>
          </p:nvSpPr>
          <p:spPr>
            <a:xfrm>
              <a:off x="11077872" y="6602292"/>
              <a:ext cx="31492" cy="3541"/>
            </a:xfrm>
            <a:custGeom>
              <a:avLst/>
              <a:gdLst>
                <a:gd name="connsiteX0" fmla="*/ 7968 w 31492"/>
                <a:gd name="connsiteY0" fmla="*/ 1392 h 3541"/>
                <a:gd name="connsiteX1" fmla="*/ 0 w 31492"/>
                <a:gd name="connsiteY1" fmla="*/ 2783 h 3541"/>
                <a:gd name="connsiteX2" fmla="*/ 15683 w 31492"/>
                <a:gd name="connsiteY2" fmla="*/ 3162 h 3541"/>
                <a:gd name="connsiteX3" fmla="*/ 31493 w 31492"/>
                <a:gd name="connsiteY3" fmla="*/ 3542 h 3541"/>
                <a:gd name="connsiteX4" fmla="*/ 23651 w 31492"/>
                <a:gd name="connsiteY4" fmla="*/ 1771 h 3541"/>
                <a:gd name="connsiteX5" fmla="*/ 15810 w 31492"/>
                <a:gd name="connsiteY5" fmla="*/ 0 h 3541"/>
                <a:gd name="connsiteX6" fmla="*/ 7968 w 31492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1">
                  <a:moveTo>
                    <a:pt x="7968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493" y="3542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811EE341-946F-D774-6420-D2853E2542F0}"/>
                </a:ext>
              </a:extLst>
            </p:cNvPr>
            <p:cNvSpPr/>
            <p:nvPr/>
          </p:nvSpPr>
          <p:spPr>
            <a:xfrm>
              <a:off x="11082299" y="658597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53CC519A-615C-0665-414B-F02BF25B4ECF}"/>
                </a:ext>
              </a:extLst>
            </p:cNvPr>
            <p:cNvSpPr/>
            <p:nvPr/>
          </p:nvSpPr>
          <p:spPr>
            <a:xfrm>
              <a:off x="11848246" y="6539434"/>
              <a:ext cx="31492" cy="3415"/>
            </a:xfrm>
            <a:custGeom>
              <a:avLst/>
              <a:gdLst>
                <a:gd name="connsiteX0" fmla="*/ 7842 w 31492"/>
                <a:gd name="connsiteY0" fmla="*/ 1771 h 3415"/>
                <a:gd name="connsiteX1" fmla="*/ 0 w 31492"/>
                <a:gd name="connsiteY1" fmla="*/ 3415 h 3415"/>
                <a:gd name="connsiteX2" fmla="*/ 15683 w 31492"/>
                <a:gd name="connsiteY2" fmla="*/ 3289 h 3415"/>
                <a:gd name="connsiteX3" fmla="*/ 31493 w 31492"/>
                <a:gd name="connsiteY3" fmla="*/ 3035 h 3415"/>
                <a:gd name="connsiteX4" fmla="*/ 23525 w 31492"/>
                <a:gd name="connsiteY4" fmla="*/ 1518 h 3415"/>
                <a:gd name="connsiteX5" fmla="*/ 15683 w 31492"/>
                <a:gd name="connsiteY5" fmla="*/ 0 h 3415"/>
                <a:gd name="connsiteX6" fmla="*/ 7842 w 31492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415">
                  <a:moveTo>
                    <a:pt x="7842" y="1771"/>
                  </a:moveTo>
                  <a:lnTo>
                    <a:pt x="0" y="3415"/>
                  </a:lnTo>
                  <a:lnTo>
                    <a:pt x="15683" y="3289"/>
                  </a:lnTo>
                  <a:lnTo>
                    <a:pt x="31493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CED5D500-5CB6-AD08-BF3B-F97E2645B12B}"/>
                </a:ext>
              </a:extLst>
            </p:cNvPr>
            <p:cNvSpPr/>
            <p:nvPr/>
          </p:nvSpPr>
          <p:spPr>
            <a:xfrm>
              <a:off x="11105824" y="6584080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818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6" y="2402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EE7E43AD-0702-289A-0B07-8D289FC1724F}"/>
                </a:ext>
              </a:extLst>
            </p:cNvPr>
            <p:cNvSpPr/>
            <p:nvPr/>
          </p:nvSpPr>
          <p:spPr>
            <a:xfrm>
              <a:off x="11117206" y="6606087"/>
              <a:ext cx="11763" cy="2548"/>
            </a:xfrm>
            <a:custGeom>
              <a:avLst/>
              <a:gdLst>
                <a:gd name="connsiteX0" fmla="*/ 0 w 11763"/>
                <a:gd name="connsiteY0" fmla="*/ 1138 h 2548"/>
                <a:gd name="connsiteX1" fmla="*/ 5818 w 11763"/>
                <a:gd name="connsiteY1" fmla="*/ 2529 h 2548"/>
                <a:gd name="connsiteX2" fmla="*/ 11763 w 11763"/>
                <a:gd name="connsiteY2" fmla="*/ 1391 h 2548"/>
                <a:gd name="connsiteX3" fmla="*/ 5945 w 11763"/>
                <a:gd name="connsiteY3" fmla="*/ 0 h 2548"/>
                <a:gd name="connsiteX4" fmla="*/ 0 w 11763"/>
                <a:gd name="connsiteY4" fmla="*/ 1011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48">
                  <a:moveTo>
                    <a:pt x="0" y="1138"/>
                  </a:moveTo>
                  <a:cubicBezTo>
                    <a:pt x="0" y="1770"/>
                    <a:pt x="2530" y="2403"/>
                    <a:pt x="5818" y="2529"/>
                  </a:cubicBezTo>
                  <a:cubicBezTo>
                    <a:pt x="9107" y="2656"/>
                    <a:pt x="11636" y="2150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1100B15F-4C7B-3231-3C05-AD66D6A7DC37}"/>
                </a:ext>
              </a:extLst>
            </p:cNvPr>
            <p:cNvSpPr/>
            <p:nvPr/>
          </p:nvSpPr>
          <p:spPr>
            <a:xfrm>
              <a:off x="11007298" y="6545125"/>
              <a:ext cx="93972" cy="10876"/>
            </a:xfrm>
            <a:custGeom>
              <a:avLst/>
              <a:gdLst>
                <a:gd name="connsiteX0" fmla="*/ 126 w 93972"/>
                <a:gd name="connsiteY0" fmla="*/ 5185 h 10876"/>
                <a:gd name="connsiteX1" fmla="*/ 126 w 93972"/>
                <a:gd name="connsiteY1" fmla="*/ 6576 h 10876"/>
                <a:gd name="connsiteX2" fmla="*/ 28710 w 93972"/>
                <a:gd name="connsiteY2" fmla="*/ 5817 h 10876"/>
                <a:gd name="connsiteX3" fmla="*/ 57420 w 93972"/>
                <a:gd name="connsiteY3" fmla="*/ 5059 h 10876"/>
                <a:gd name="connsiteX4" fmla="*/ 64630 w 93972"/>
                <a:gd name="connsiteY4" fmla="*/ 7715 h 10876"/>
                <a:gd name="connsiteX5" fmla="*/ 82843 w 93972"/>
                <a:gd name="connsiteY5" fmla="*/ 10624 h 10876"/>
                <a:gd name="connsiteX6" fmla="*/ 93973 w 93972"/>
                <a:gd name="connsiteY6" fmla="*/ 10877 h 10876"/>
                <a:gd name="connsiteX7" fmla="*/ 70321 w 93972"/>
                <a:gd name="connsiteY7" fmla="*/ 5438 h 10876"/>
                <a:gd name="connsiteX8" fmla="*/ 46669 w 93972"/>
                <a:gd name="connsiteY8" fmla="*/ 0 h 10876"/>
                <a:gd name="connsiteX9" fmla="*/ 23271 w 93972"/>
                <a:gd name="connsiteY9" fmla="*/ 2023 h 10876"/>
                <a:gd name="connsiteX10" fmla="*/ 0 w 93972"/>
                <a:gd name="connsiteY10" fmla="*/ 5312 h 1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972" h="10876">
                  <a:moveTo>
                    <a:pt x="126" y="5185"/>
                  </a:moveTo>
                  <a:lnTo>
                    <a:pt x="126" y="6576"/>
                  </a:lnTo>
                  <a:cubicBezTo>
                    <a:pt x="126" y="6576"/>
                    <a:pt x="28710" y="5817"/>
                    <a:pt x="28710" y="5817"/>
                  </a:cubicBezTo>
                  <a:lnTo>
                    <a:pt x="57420" y="5059"/>
                  </a:lnTo>
                  <a:lnTo>
                    <a:pt x="64630" y="7715"/>
                  </a:lnTo>
                  <a:cubicBezTo>
                    <a:pt x="68551" y="9106"/>
                    <a:pt x="76771" y="10498"/>
                    <a:pt x="82843" y="10624"/>
                  </a:cubicBezTo>
                  <a:lnTo>
                    <a:pt x="93973" y="10877"/>
                  </a:lnTo>
                  <a:lnTo>
                    <a:pt x="70321" y="5438"/>
                  </a:lnTo>
                  <a:lnTo>
                    <a:pt x="46669" y="0"/>
                  </a:lnTo>
                  <a:lnTo>
                    <a:pt x="23271" y="2023"/>
                  </a:lnTo>
                  <a:cubicBezTo>
                    <a:pt x="10497" y="3162"/>
                    <a:pt x="0" y="4680"/>
                    <a:pt x="0" y="53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BBDFBE48-4F3B-3383-622B-D0589497A990}"/>
                </a:ext>
              </a:extLst>
            </p:cNvPr>
            <p:cNvSpPr/>
            <p:nvPr/>
          </p:nvSpPr>
          <p:spPr>
            <a:xfrm>
              <a:off x="11129095" y="6592036"/>
              <a:ext cx="23651" cy="4830"/>
            </a:xfrm>
            <a:custGeom>
              <a:avLst/>
              <a:gdLst>
                <a:gd name="connsiteX0" fmla="*/ 127 w 23651"/>
                <a:gd name="connsiteY0" fmla="*/ 2163 h 4830"/>
                <a:gd name="connsiteX1" fmla="*/ 11889 w 23651"/>
                <a:gd name="connsiteY1" fmla="*/ 4818 h 4830"/>
                <a:gd name="connsiteX2" fmla="*/ 23652 w 23651"/>
                <a:gd name="connsiteY2" fmla="*/ 2668 h 4830"/>
                <a:gd name="connsiteX3" fmla="*/ 11889 w 23651"/>
                <a:gd name="connsiteY3" fmla="*/ 12 h 4830"/>
                <a:gd name="connsiteX4" fmla="*/ 0 w 23651"/>
                <a:gd name="connsiteY4" fmla="*/ 2163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4830">
                  <a:moveTo>
                    <a:pt x="127" y="2163"/>
                  </a:moveTo>
                  <a:cubicBezTo>
                    <a:pt x="127" y="3554"/>
                    <a:pt x="5439" y="4692"/>
                    <a:pt x="11889" y="4818"/>
                  </a:cubicBezTo>
                  <a:cubicBezTo>
                    <a:pt x="18339" y="4945"/>
                    <a:pt x="23652" y="4059"/>
                    <a:pt x="23652" y="2668"/>
                  </a:cubicBezTo>
                  <a:cubicBezTo>
                    <a:pt x="23652" y="1277"/>
                    <a:pt x="18466" y="138"/>
                    <a:pt x="11889" y="12"/>
                  </a:cubicBezTo>
                  <a:cubicBezTo>
                    <a:pt x="5439" y="-114"/>
                    <a:pt x="0" y="771"/>
                    <a:pt x="0" y="216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3459E939-E8FB-668B-54E7-07F6C076E06F}"/>
                </a:ext>
              </a:extLst>
            </p:cNvPr>
            <p:cNvSpPr/>
            <p:nvPr/>
          </p:nvSpPr>
          <p:spPr>
            <a:xfrm>
              <a:off x="11129728" y="656776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18BF8FED-688B-458A-724C-BAE98DC1C058}"/>
                </a:ext>
              </a:extLst>
            </p:cNvPr>
            <p:cNvSpPr/>
            <p:nvPr/>
          </p:nvSpPr>
          <p:spPr>
            <a:xfrm>
              <a:off x="11141111" y="658496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1EA868-D2C1-FDE7-278B-0B6EF93F1DB4}"/>
                </a:ext>
              </a:extLst>
            </p:cNvPr>
            <p:cNvSpPr/>
            <p:nvPr/>
          </p:nvSpPr>
          <p:spPr>
            <a:xfrm>
              <a:off x="11152620" y="6600143"/>
              <a:ext cx="47175" cy="4822"/>
            </a:xfrm>
            <a:custGeom>
              <a:avLst/>
              <a:gdLst>
                <a:gd name="connsiteX0" fmla="*/ 0 w 47175"/>
                <a:gd name="connsiteY0" fmla="*/ 380 h 4822"/>
                <a:gd name="connsiteX1" fmla="*/ 7842 w 47175"/>
                <a:gd name="connsiteY1" fmla="*/ 2783 h 4822"/>
                <a:gd name="connsiteX2" fmla="*/ 31366 w 47175"/>
                <a:gd name="connsiteY2" fmla="*/ 4806 h 4822"/>
                <a:gd name="connsiteX3" fmla="*/ 47176 w 47175"/>
                <a:gd name="connsiteY3" fmla="*/ 3162 h 4822"/>
                <a:gd name="connsiteX4" fmla="*/ 47176 w 47175"/>
                <a:gd name="connsiteY4" fmla="*/ 1265 h 4822"/>
                <a:gd name="connsiteX5" fmla="*/ 23651 w 47175"/>
                <a:gd name="connsiteY5" fmla="*/ 380 h 4822"/>
                <a:gd name="connsiteX6" fmla="*/ 7083 w 47175"/>
                <a:gd name="connsiteY6" fmla="*/ 0 h 4822"/>
                <a:gd name="connsiteX7" fmla="*/ 127 w 47175"/>
                <a:gd name="connsiteY7" fmla="*/ 253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75" h="4822">
                  <a:moveTo>
                    <a:pt x="0" y="380"/>
                  </a:moveTo>
                  <a:cubicBezTo>
                    <a:pt x="0" y="380"/>
                    <a:pt x="3414" y="1771"/>
                    <a:pt x="7842" y="2783"/>
                  </a:cubicBezTo>
                  <a:cubicBezTo>
                    <a:pt x="12141" y="3794"/>
                    <a:pt x="22766" y="4680"/>
                    <a:pt x="31366" y="4806"/>
                  </a:cubicBezTo>
                  <a:cubicBezTo>
                    <a:pt x="39967" y="4933"/>
                    <a:pt x="47176" y="4301"/>
                    <a:pt x="47176" y="3162"/>
                  </a:cubicBezTo>
                  <a:lnTo>
                    <a:pt x="47176" y="1265"/>
                  </a:lnTo>
                  <a:cubicBezTo>
                    <a:pt x="47176" y="1265"/>
                    <a:pt x="23651" y="380"/>
                    <a:pt x="23651" y="380"/>
                  </a:cubicBezTo>
                  <a:cubicBezTo>
                    <a:pt x="17201" y="253"/>
                    <a:pt x="11256" y="127"/>
                    <a:pt x="7083" y="0"/>
                  </a:cubicBezTo>
                  <a:cubicBezTo>
                    <a:pt x="2782" y="0"/>
                    <a:pt x="127" y="0"/>
                    <a:pt x="127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22E9D0FD-4CFA-ECE5-44B0-D6C699BAEC9A}"/>
                </a:ext>
              </a:extLst>
            </p:cNvPr>
            <p:cNvSpPr/>
            <p:nvPr/>
          </p:nvSpPr>
          <p:spPr>
            <a:xfrm>
              <a:off x="11151608" y="6570167"/>
              <a:ext cx="78036" cy="8221"/>
            </a:xfrm>
            <a:custGeom>
              <a:avLst/>
              <a:gdLst>
                <a:gd name="connsiteX0" fmla="*/ 12268 w 78036"/>
                <a:gd name="connsiteY0" fmla="*/ 2277 h 8221"/>
                <a:gd name="connsiteX1" fmla="*/ 0 w 78036"/>
                <a:gd name="connsiteY1" fmla="*/ 4427 h 8221"/>
                <a:gd name="connsiteX2" fmla="*/ 18972 w 78036"/>
                <a:gd name="connsiteY2" fmla="*/ 6450 h 8221"/>
                <a:gd name="connsiteX3" fmla="*/ 38070 w 78036"/>
                <a:gd name="connsiteY3" fmla="*/ 8221 h 8221"/>
                <a:gd name="connsiteX4" fmla="*/ 30102 w 78036"/>
                <a:gd name="connsiteY4" fmla="*/ 5438 h 8221"/>
                <a:gd name="connsiteX5" fmla="*/ 22260 w 78036"/>
                <a:gd name="connsiteY5" fmla="*/ 2656 h 8221"/>
                <a:gd name="connsiteX6" fmla="*/ 50211 w 78036"/>
                <a:gd name="connsiteY6" fmla="*/ 4680 h 8221"/>
                <a:gd name="connsiteX7" fmla="*/ 78036 w 78036"/>
                <a:gd name="connsiteY7" fmla="*/ 6704 h 8221"/>
                <a:gd name="connsiteX8" fmla="*/ 51223 w 78036"/>
                <a:gd name="connsiteY8" fmla="*/ 3289 h 8221"/>
                <a:gd name="connsiteX9" fmla="*/ 24410 w 78036"/>
                <a:gd name="connsiteY9" fmla="*/ 0 h 8221"/>
                <a:gd name="connsiteX10" fmla="*/ 12268 w 78036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036" h="8221">
                  <a:moveTo>
                    <a:pt x="12268" y="2277"/>
                  </a:moveTo>
                  <a:lnTo>
                    <a:pt x="0" y="4427"/>
                  </a:lnTo>
                  <a:lnTo>
                    <a:pt x="18972" y="6450"/>
                  </a:lnTo>
                  <a:lnTo>
                    <a:pt x="38070" y="8221"/>
                  </a:lnTo>
                  <a:lnTo>
                    <a:pt x="30102" y="5438"/>
                  </a:lnTo>
                  <a:lnTo>
                    <a:pt x="22260" y="2656"/>
                  </a:lnTo>
                  <a:lnTo>
                    <a:pt x="50211" y="4680"/>
                  </a:lnTo>
                  <a:lnTo>
                    <a:pt x="78036" y="6704"/>
                  </a:lnTo>
                  <a:lnTo>
                    <a:pt x="51223" y="3289"/>
                  </a:lnTo>
                  <a:lnTo>
                    <a:pt x="24410" y="0"/>
                  </a:lnTo>
                  <a:lnTo>
                    <a:pt x="1226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D7F87CFC-D69E-1D20-F5F9-BF0105ACB806}"/>
                </a:ext>
              </a:extLst>
            </p:cNvPr>
            <p:cNvSpPr/>
            <p:nvPr/>
          </p:nvSpPr>
          <p:spPr>
            <a:xfrm>
              <a:off x="11054347" y="655499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7EF495F8-04D8-6DC6-4F62-DAC6A0777D52}"/>
                </a:ext>
              </a:extLst>
            </p:cNvPr>
            <p:cNvSpPr/>
            <p:nvPr/>
          </p:nvSpPr>
          <p:spPr>
            <a:xfrm>
              <a:off x="11066489" y="654069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A007F054-C4EB-FB64-E7E2-446A7B10546C}"/>
                </a:ext>
              </a:extLst>
            </p:cNvPr>
            <p:cNvSpPr/>
            <p:nvPr/>
          </p:nvSpPr>
          <p:spPr>
            <a:xfrm>
              <a:off x="11188287" y="6583447"/>
              <a:ext cx="11888" cy="2403"/>
            </a:xfrm>
            <a:custGeom>
              <a:avLst/>
              <a:gdLst>
                <a:gd name="connsiteX0" fmla="*/ 0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265 h 2403"/>
                <a:gd name="connsiteX3" fmla="*/ 6071 w 11888"/>
                <a:gd name="connsiteY3" fmla="*/ 0 h 2403"/>
                <a:gd name="connsiteX4" fmla="*/ 126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4"/>
                    <a:pt x="11889" y="1265"/>
                  </a:cubicBezTo>
                  <a:cubicBezTo>
                    <a:pt x="11889" y="633"/>
                    <a:pt x="9233" y="0"/>
                    <a:pt x="6071" y="0"/>
                  </a:cubicBezTo>
                  <a:cubicBezTo>
                    <a:pt x="2782" y="0"/>
                    <a:pt x="126" y="380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F8A5A2F3-ACAC-2B5C-FE7D-FB30C41820C8}"/>
                </a:ext>
              </a:extLst>
            </p:cNvPr>
            <p:cNvSpPr/>
            <p:nvPr/>
          </p:nvSpPr>
          <p:spPr>
            <a:xfrm>
              <a:off x="11200682" y="6559291"/>
              <a:ext cx="40893" cy="10247"/>
            </a:xfrm>
            <a:custGeom>
              <a:avLst/>
              <a:gdLst>
                <a:gd name="connsiteX0" fmla="*/ 6956 w 40893"/>
                <a:gd name="connsiteY0" fmla="*/ 2150 h 10247"/>
                <a:gd name="connsiteX1" fmla="*/ 0 w 40893"/>
                <a:gd name="connsiteY1" fmla="*/ 4300 h 10247"/>
                <a:gd name="connsiteX2" fmla="*/ 17833 w 40893"/>
                <a:gd name="connsiteY2" fmla="*/ 7715 h 10247"/>
                <a:gd name="connsiteX3" fmla="*/ 40220 w 40893"/>
                <a:gd name="connsiteY3" fmla="*/ 10118 h 10247"/>
                <a:gd name="connsiteX4" fmla="*/ 29343 w 40893"/>
                <a:gd name="connsiteY4" fmla="*/ 4680 h 10247"/>
                <a:gd name="connsiteX5" fmla="*/ 13912 w 40893"/>
                <a:gd name="connsiteY5" fmla="*/ 0 h 10247"/>
                <a:gd name="connsiteX6" fmla="*/ 6956 w 40893"/>
                <a:gd name="connsiteY6" fmla="*/ 2150 h 1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93" h="10247">
                  <a:moveTo>
                    <a:pt x="6956" y="2150"/>
                  </a:moveTo>
                  <a:lnTo>
                    <a:pt x="0" y="4300"/>
                  </a:lnTo>
                  <a:lnTo>
                    <a:pt x="17833" y="7715"/>
                  </a:lnTo>
                  <a:cubicBezTo>
                    <a:pt x="27572" y="9612"/>
                    <a:pt x="37690" y="10624"/>
                    <a:pt x="40220" y="10118"/>
                  </a:cubicBezTo>
                  <a:cubicBezTo>
                    <a:pt x="42749" y="9612"/>
                    <a:pt x="37943" y="7209"/>
                    <a:pt x="29343" y="4680"/>
                  </a:cubicBezTo>
                  <a:lnTo>
                    <a:pt x="13912" y="0"/>
                  </a:lnTo>
                  <a:lnTo>
                    <a:pt x="695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01993FF2-ACC1-D2A4-0E26-A884AF67B475}"/>
                </a:ext>
              </a:extLst>
            </p:cNvPr>
            <p:cNvSpPr/>
            <p:nvPr/>
          </p:nvSpPr>
          <p:spPr>
            <a:xfrm>
              <a:off x="11089761" y="6546137"/>
              <a:ext cx="11762" cy="2421"/>
            </a:xfrm>
            <a:custGeom>
              <a:avLst/>
              <a:gdLst>
                <a:gd name="connsiteX0" fmla="*/ 127 w 11762"/>
                <a:gd name="connsiteY0" fmla="*/ 1011 h 2421"/>
                <a:gd name="connsiteX1" fmla="*/ 5945 w 11762"/>
                <a:gd name="connsiteY1" fmla="*/ 2402 h 2421"/>
                <a:gd name="connsiteX2" fmla="*/ 11762 w 11762"/>
                <a:gd name="connsiteY2" fmla="*/ 1391 h 2421"/>
                <a:gd name="connsiteX3" fmla="*/ 5945 w 11762"/>
                <a:gd name="connsiteY3" fmla="*/ 0 h 2421"/>
                <a:gd name="connsiteX4" fmla="*/ 0 w 11762"/>
                <a:gd name="connsiteY4" fmla="*/ 1011 h 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1">
                  <a:moveTo>
                    <a:pt x="127" y="1011"/>
                  </a:moveTo>
                  <a:cubicBezTo>
                    <a:pt x="127" y="1643"/>
                    <a:pt x="2656" y="2277"/>
                    <a:pt x="5945" y="2402"/>
                  </a:cubicBezTo>
                  <a:cubicBezTo>
                    <a:pt x="9233" y="2529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76FC82F5-8059-BE2F-B502-FBDCD03EF385}"/>
                </a:ext>
              </a:extLst>
            </p:cNvPr>
            <p:cNvSpPr/>
            <p:nvPr/>
          </p:nvSpPr>
          <p:spPr>
            <a:xfrm>
              <a:off x="11210547" y="6597613"/>
              <a:ext cx="42243" cy="6450"/>
            </a:xfrm>
            <a:custGeom>
              <a:avLst/>
              <a:gdLst>
                <a:gd name="connsiteX0" fmla="*/ 6704 w 42243"/>
                <a:gd name="connsiteY0" fmla="*/ 1265 h 6450"/>
                <a:gd name="connsiteX1" fmla="*/ 0 w 42243"/>
                <a:gd name="connsiteY1" fmla="*/ 2530 h 6450"/>
                <a:gd name="connsiteX2" fmla="*/ 21122 w 42243"/>
                <a:gd name="connsiteY2" fmla="*/ 4554 h 6450"/>
                <a:gd name="connsiteX3" fmla="*/ 42244 w 42243"/>
                <a:gd name="connsiteY3" fmla="*/ 6450 h 6450"/>
                <a:gd name="connsiteX4" fmla="*/ 27825 w 42243"/>
                <a:gd name="connsiteY4" fmla="*/ 3289 h 6450"/>
                <a:gd name="connsiteX5" fmla="*/ 13281 w 42243"/>
                <a:gd name="connsiteY5" fmla="*/ 0 h 6450"/>
                <a:gd name="connsiteX6" fmla="*/ 6704 w 42243"/>
                <a:gd name="connsiteY6" fmla="*/ 1265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6450">
                  <a:moveTo>
                    <a:pt x="6704" y="1265"/>
                  </a:moveTo>
                  <a:lnTo>
                    <a:pt x="0" y="2530"/>
                  </a:lnTo>
                  <a:lnTo>
                    <a:pt x="21122" y="4554"/>
                  </a:lnTo>
                  <a:lnTo>
                    <a:pt x="42244" y="6450"/>
                  </a:lnTo>
                  <a:lnTo>
                    <a:pt x="27825" y="3289"/>
                  </a:lnTo>
                  <a:lnTo>
                    <a:pt x="13281" y="0"/>
                  </a:lnTo>
                  <a:lnTo>
                    <a:pt x="6704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52B70586-1849-C84D-A52F-1239C584E43F}"/>
                </a:ext>
              </a:extLst>
            </p:cNvPr>
            <p:cNvSpPr/>
            <p:nvPr/>
          </p:nvSpPr>
          <p:spPr>
            <a:xfrm>
              <a:off x="11211685" y="6588760"/>
              <a:ext cx="11888" cy="2403"/>
            </a:xfrm>
            <a:custGeom>
              <a:avLst/>
              <a:gdLst>
                <a:gd name="connsiteX0" fmla="*/ 0 w 11888"/>
                <a:gd name="connsiteY0" fmla="*/ 1011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1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119F3863-46CB-B590-2AA5-645B96B56920}"/>
                </a:ext>
              </a:extLst>
            </p:cNvPr>
            <p:cNvSpPr/>
            <p:nvPr/>
          </p:nvSpPr>
          <p:spPr>
            <a:xfrm>
              <a:off x="11101271" y="6558405"/>
              <a:ext cx="23524" cy="5059"/>
            </a:xfrm>
            <a:custGeom>
              <a:avLst/>
              <a:gdLst>
                <a:gd name="connsiteX0" fmla="*/ 0 w 23524"/>
                <a:gd name="connsiteY0" fmla="*/ 2530 h 5059"/>
                <a:gd name="connsiteX1" fmla="*/ 0 w 23524"/>
                <a:gd name="connsiteY1" fmla="*/ 5059 h 5059"/>
                <a:gd name="connsiteX2" fmla="*/ 11762 w 23524"/>
                <a:gd name="connsiteY2" fmla="*/ 3794 h 5059"/>
                <a:gd name="connsiteX3" fmla="*/ 23525 w 23524"/>
                <a:gd name="connsiteY3" fmla="*/ 1518 h 5059"/>
                <a:gd name="connsiteX4" fmla="*/ 11762 w 23524"/>
                <a:gd name="connsiteY4" fmla="*/ 253 h 5059"/>
                <a:gd name="connsiteX5" fmla="*/ 0 w 23524"/>
                <a:gd name="connsiteY5" fmla="*/ 0 h 5059"/>
                <a:gd name="connsiteX6" fmla="*/ 0 w 23524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1762" y="3794"/>
                    <a:pt x="11762" y="3794"/>
                  </a:cubicBezTo>
                  <a:cubicBezTo>
                    <a:pt x="18213" y="3162"/>
                    <a:pt x="23525" y="2023"/>
                    <a:pt x="23525" y="1518"/>
                  </a:cubicBezTo>
                  <a:cubicBezTo>
                    <a:pt x="23525" y="885"/>
                    <a:pt x="18339" y="380"/>
                    <a:pt x="11762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A69209F2-E483-D091-C6F1-6BAC1765B0F8}"/>
                </a:ext>
              </a:extLst>
            </p:cNvPr>
            <p:cNvSpPr/>
            <p:nvPr/>
          </p:nvSpPr>
          <p:spPr>
            <a:xfrm>
              <a:off x="11232554" y="6589012"/>
              <a:ext cx="43995" cy="10136"/>
            </a:xfrm>
            <a:custGeom>
              <a:avLst/>
              <a:gdLst>
                <a:gd name="connsiteX0" fmla="*/ 15556 w 43995"/>
                <a:gd name="connsiteY0" fmla="*/ 3542 h 10136"/>
                <a:gd name="connsiteX1" fmla="*/ 0 w 43995"/>
                <a:gd name="connsiteY1" fmla="*/ 7083 h 10136"/>
                <a:gd name="connsiteX2" fmla="*/ 19604 w 43995"/>
                <a:gd name="connsiteY2" fmla="*/ 8980 h 10136"/>
                <a:gd name="connsiteX3" fmla="*/ 43002 w 43995"/>
                <a:gd name="connsiteY3" fmla="*/ 9992 h 10136"/>
                <a:gd name="connsiteX4" fmla="*/ 39081 w 43995"/>
                <a:gd name="connsiteY4" fmla="*/ 4554 h 10136"/>
                <a:gd name="connsiteX5" fmla="*/ 31240 w 43995"/>
                <a:gd name="connsiteY5" fmla="*/ 0 h 10136"/>
                <a:gd name="connsiteX6" fmla="*/ 15683 w 43995"/>
                <a:gd name="connsiteY6" fmla="*/ 3542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95" h="10136">
                  <a:moveTo>
                    <a:pt x="15556" y="3542"/>
                  </a:moveTo>
                  <a:lnTo>
                    <a:pt x="0" y="7083"/>
                  </a:lnTo>
                  <a:lnTo>
                    <a:pt x="19604" y="8980"/>
                  </a:lnTo>
                  <a:cubicBezTo>
                    <a:pt x="30228" y="9992"/>
                    <a:pt x="40852" y="10371"/>
                    <a:pt x="43002" y="9992"/>
                  </a:cubicBezTo>
                  <a:cubicBezTo>
                    <a:pt x="45278" y="9486"/>
                    <a:pt x="43508" y="7083"/>
                    <a:pt x="39081" y="4554"/>
                  </a:cubicBezTo>
                  <a:lnTo>
                    <a:pt x="31240" y="0"/>
                  </a:lnTo>
                  <a:lnTo>
                    <a:pt x="15683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0A6C920A-B438-CD63-BC5C-EC61CAFA55FB}"/>
                </a:ext>
              </a:extLst>
            </p:cNvPr>
            <p:cNvSpPr/>
            <p:nvPr/>
          </p:nvSpPr>
          <p:spPr>
            <a:xfrm>
              <a:off x="11124795" y="6554105"/>
              <a:ext cx="11762" cy="2549"/>
            </a:xfrm>
            <a:custGeom>
              <a:avLst/>
              <a:gdLst>
                <a:gd name="connsiteX0" fmla="*/ 127 w 11762"/>
                <a:gd name="connsiteY0" fmla="*/ 1139 h 2549"/>
                <a:gd name="connsiteX1" fmla="*/ 5944 w 11762"/>
                <a:gd name="connsiteY1" fmla="*/ 2530 h 2549"/>
                <a:gd name="connsiteX2" fmla="*/ 11762 w 11762"/>
                <a:gd name="connsiteY2" fmla="*/ 1392 h 2549"/>
                <a:gd name="connsiteX3" fmla="*/ 5944 w 11762"/>
                <a:gd name="connsiteY3" fmla="*/ 0 h 2549"/>
                <a:gd name="connsiteX4" fmla="*/ 0 w 11762"/>
                <a:gd name="connsiteY4" fmla="*/ 101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9">
                  <a:moveTo>
                    <a:pt x="127" y="1139"/>
                  </a:moveTo>
                  <a:cubicBezTo>
                    <a:pt x="127" y="1771"/>
                    <a:pt x="2782" y="2403"/>
                    <a:pt x="5944" y="2530"/>
                  </a:cubicBezTo>
                  <a:cubicBezTo>
                    <a:pt x="9106" y="2656"/>
                    <a:pt x="11762" y="2151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19376E20-626E-4EE4-895E-0FE160EEC30A}"/>
                </a:ext>
              </a:extLst>
            </p:cNvPr>
            <p:cNvSpPr/>
            <p:nvPr/>
          </p:nvSpPr>
          <p:spPr>
            <a:xfrm>
              <a:off x="11243305" y="6583701"/>
              <a:ext cx="31366" cy="3541"/>
            </a:xfrm>
            <a:custGeom>
              <a:avLst/>
              <a:gdLst>
                <a:gd name="connsiteX0" fmla="*/ 7842 w 31366"/>
                <a:gd name="connsiteY0" fmla="*/ 1518 h 3541"/>
                <a:gd name="connsiteX1" fmla="*/ 0 w 31366"/>
                <a:gd name="connsiteY1" fmla="*/ 3035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683 w 31366"/>
                <a:gd name="connsiteY5" fmla="*/ 0 h 3541"/>
                <a:gd name="connsiteX6" fmla="*/ 7842 w 31366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E503C3B2-F931-B486-98B8-CC0043F7E453}"/>
                </a:ext>
              </a:extLst>
            </p:cNvPr>
            <p:cNvSpPr/>
            <p:nvPr/>
          </p:nvSpPr>
          <p:spPr>
            <a:xfrm>
              <a:off x="11255067" y="6579021"/>
              <a:ext cx="31492" cy="3540"/>
            </a:xfrm>
            <a:custGeom>
              <a:avLst/>
              <a:gdLst>
                <a:gd name="connsiteX0" fmla="*/ 7842 w 31492"/>
                <a:gd name="connsiteY0" fmla="*/ 1518 h 3540"/>
                <a:gd name="connsiteX1" fmla="*/ 0 w 31492"/>
                <a:gd name="connsiteY1" fmla="*/ 3035 h 3540"/>
                <a:gd name="connsiteX2" fmla="*/ 15683 w 31492"/>
                <a:gd name="connsiteY2" fmla="*/ 3289 h 3540"/>
                <a:gd name="connsiteX3" fmla="*/ 31493 w 31492"/>
                <a:gd name="connsiteY3" fmla="*/ 3541 h 3540"/>
                <a:gd name="connsiteX4" fmla="*/ 23525 w 31492"/>
                <a:gd name="connsiteY4" fmla="*/ 1771 h 3540"/>
                <a:gd name="connsiteX5" fmla="*/ 15810 w 31492"/>
                <a:gd name="connsiteY5" fmla="*/ 0 h 3540"/>
                <a:gd name="connsiteX6" fmla="*/ 7842 w 31492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0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493" y="3541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76EE5390-654C-88AF-2084-53000E5044AD}"/>
                </a:ext>
              </a:extLst>
            </p:cNvPr>
            <p:cNvSpPr/>
            <p:nvPr/>
          </p:nvSpPr>
          <p:spPr>
            <a:xfrm>
              <a:off x="11258988" y="6570673"/>
              <a:ext cx="35413" cy="7083"/>
            </a:xfrm>
            <a:custGeom>
              <a:avLst/>
              <a:gdLst>
                <a:gd name="connsiteX0" fmla="*/ 127 w 35413"/>
                <a:gd name="connsiteY0" fmla="*/ 4427 h 7083"/>
                <a:gd name="connsiteX1" fmla="*/ 127 w 35413"/>
                <a:gd name="connsiteY1" fmla="*/ 6577 h 7083"/>
                <a:gd name="connsiteX2" fmla="*/ 17707 w 35413"/>
                <a:gd name="connsiteY2" fmla="*/ 6830 h 7083"/>
                <a:gd name="connsiteX3" fmla="*/ 35414 w 35413"/>
                <a:gd name="connsiteY3" fmla="*/ 7083 h 7083"/>
                <a:gd name="connsiteX4" fmla="*/ 35414 w 35413"/>
                <a:gd name="connsiteY4" fmla="*/ 3542 h 7083"/>
                <a:gd name="connsiteX5" fmla="*/ 35414 w 35413"/>
                <a:gd name="connsiteY5" fmla="*/ 0 h 7083"/>
                <a:gd name="connsiteX6" fmla="*/ 17707 w 35413"/>
                <a:gd name="connsiteY6" fmla="*/ 1139 h 7083"/>
                <a:gd name="connsiteX7" fmla="*/ 0 w 35413"/>
                <a:gd name="connsiteY7" fmla="*/ 4427 h 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13" h="7083">
                  <a:moveTo>
                    <a:pt x="127" y="4427"/>
                  </a:moveTo>
                  <a:lnTo>
                    <a:pt x="127" y="6577"/>
                  </a:lnTo>
                  <a:cubicBezTo>
                    <a:pt x="127" y="6577"/>
                    <a:pt x="17707" y="6830"/>
                    <a:pt x="17707" y="6830"/>
                  </a:cubicBezTo>
                  <a:lnTo>
                    <a:pt x="35414" y="7083"/>
                  </a:lnTo>
                  <a:lnTo>
                    <a:pt x="35414" y="3542"/>
                  </a:lnTo>
                  <a:cubicBezTo>
                    <a:pt x="35414" y="3542"/>
                    <a:pt x="35414" y="0"/>
                    <a:pt x="35414" y="0"/>
                  </a:cubicBezTo>
                  <a:lnTo>
                    <a:pt x="17707" y="1139"/>
                  </a:lnTo>
                  <a:cubicBezTo>
                    <a:pt x="7968" y="1771"/>
                    <a:pt x="0" y="3289"/>
                    <a:pt x="0" y="44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F2C29CFC-B588-64B6-E58C-B78BB1E176D7}"/>
                </a:ext>
              </a:extLst>
            </p:cNvPr>
            <p:cNvSpPr/>
            <p:nvPr/>
          </p:nvSpPr>
          <p:spPr>
            <a:xfrm>
              <a:off x="11144526" y="6553979"/>
              <a:ext cx="31366" cy="3540"/>
            </a:xfrm>
            <a:custGeom>
              <a:avLst/>
              <a:gdLst>
                <a:gd name="connsiteX0" fmla="*/ 7842 w 31366"/>
                <a:gd name="connsiteY0" fmla="*/ 1518 h 3540"/>
                <a:gd name="connsiteX1" fmla="*/ 0 w 31366"/>
                <a:gd name="connsiteY1" fmla="*/ 2909 h 3540"/>
                <a:gd name="connsiteX2" fmla="*/ 15683 w 31366"/>
                <a:gd name="connsiteY2" fmla="*/ 3288 h 3540"/>
                <a:gd name="connsiteX3" fmla="*/ 31366 w 31366"/>
                <a:gd name="connsiteY3" fmla="*/ 3541 h 3540"/>
                <a:gd name="connsiteX4" fmla="*/ 23525 w 31366"/>
                <a:gd name="connsiteY4" fmla="*/ 1897 h 3540"/>
                <a:gd name="connsiteX5" fmla="*/ 15683 w 31366"/>
                <a:gd name="connsiteY5" fmla="*/ 0 h 3540"/>
                <a:gd name="connsiteX6" fmla="*/ 7842 w 31366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6" y="3541"/>
                  </a:lnTo>
                  <a:lnTo>
                    <a:pt x="23525" y="1897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D228A900-11B0-BAF1-9595-7AF5E80A4CD9}"/>
                </a:ext>
              </a:extLst>
            </p:cNvPr>
            <p:cNvSpPr/>
            <p:nvPr/>
          </p:nvSpPr>
          <p:spPr>
            <a:xfrm>
              <a:off x="11270371" y="6606593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075B5571-A650-E7B3-2B05-BD0A79872B69}"/>
                </a:ext>
              </a:extLst>
            </p:cNvPr>
            <p:cNvSpPr/>
            <p:nvPr/>
          </p:nvSpPr>
          <p:spPr>
            <a:xfrm>
              <a:off x="11015028" y="6582810"/>
              <a:ext cx="34966" cy="2029"/>
            </a:xfrm>
            <a:custGeom>
              <a:avLst/>
              <a:gdLst>
                <a:gd name="connsiteX0" fmla="*/ 9598 w 34966"/>
                <a:gd name="connsiteY0" fmla="*/ 1396 h 2029"/>
                <a:gd name="connsiteX1" fmla="*/ 33249 w 34966"/>
                <a:gd name="connsiteY1" fmla="*/ 2029 h 2029"/>
                <a:gd name="connsiteX2" fmla="*/ 9598 w 34966"/>
                <a:gd name="connsiteY2" fmla="*/ 1396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9">
                  <a:moveTo>
                    <a:pt x="9598" y="1396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716" y="1903"/>
                    <a:pt x="12885" y="258"/>
                    <a:pt x="9598" y="1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764C0EE7-2649-DC9F-A583-D5F31E1D6CF1}"/>
                </a:ext>
              </a:extLst>
            </p:cNvPr>
            <p:cNvSpPr/>
            <p:nvPr/>
          </p:nvSpPr>
          <p:spPr>
            <a:xfrm>
              <a:off x="11041194" y="6546184"/>
              <a:ext cx="39460" cy="1880"/>
            </a:xfrm>
            <a:custGeom>
              <a:avLst/>
              <a:gdLst>
                <a:gd name="connsiteX0" fmla="*/ 39461 w 39460"/>
                <a:gd name="connsiteY0" fmla="*/ 838 h 1880"/>
                <a:gd name="connsiteX1" fmla="*/ 0 w 39460"/>
                <a:gd name="connsiteY1" fmla="*/ 586 h 1880"/>
                <a:gd name="connsiteX2" fmla="*/ 39461 w 39460"/>
                <a:gd name="connsiteY2" fmla="*/ 838 h 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880">
                  <a:moveTo>
                    <a:pt x="39461" y="838"/>
                  </a:moveTo>
                  <a:cubicBezTo>
                    <a:pt x="38449" y="2609"/>
                    <a:pt x="9865" y="1850"/>
                    <a:pt x="0" y="586"/>
                  </a:cubicBezTo>
                  <a:cubicBezTo>
                    <a:pt x="9486" y="-173"/>
                    <a:pt x="29975" y="-300"/>
                    <a:pt x="39461" y="8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D7B6E61E-7A4D-549B-6DEE-EEF5DD401314}"/>
                </a:ext>
              </a:extLst>
            </p:cNvPr>
            <p:cNvSpPr/>
            <p:nvPr/>
          </p:nvSpPr>
          <p:spPr>
            <a:xfrm>
              <a:off x="11071675" y="659053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523D7A3E-3387-EE81-9EDE-DD2C89BB95F0}"/>
                </a:ext>
              </a:extLst>
            </p:cNvPr>
            <p:cNvSpPr/>
            <p:nvPr/>
          </p:nvSpPr>
          <p:spPr>
            <a:xfrm>
              <a:off x="11091911" y="6568397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BF248929-16C7-75AF-763B-D3946889E7A1}"/>
                </a:ext>
              </a:extLst>
            </p:cNvPr>
            <p:cNvSpPr/>
            <p:nvPr/>
          </p:nvSpPr>
          <p:spPr>
            <a:xfrm>
              <a:off x="11083058" y="6558532"/>
              <a:ext cx="20762" cy="2490"/>
            </a:xfrm>
            <a:custGeom>
              <a:avLst/>
              <a:gdLst>
                <a:gd name="connsiteX0" fmla="*/ 0 w 20762"/>
                <a:gd name="connsiteY0" fmla="*/ 1518 h 2490"/>
                <a:gd name="connsiteX1" fmla="*/ 0 w 20762"/>
                <a:gd name="connsiteY1" fmla="*/ 0 h 2490"/>
                <a:gd name="connsiteX2" fmla="*/ 0 w 20762"/>
                <a:gd name="connsiteY2" fmla="*/ 1518 h 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90">
                  <a:moveTo>
                    <a:pt x="0" y="1518"/>
                  </a:moveTo>
                  <a:lnTo>
                    <a:pt x="0" y="0"/>
                  </a:lnTo>
                  <a:cubicBezTo>
                    <a:pt x="38449" y="253"/>
                    <a:pt x="14418" y="4300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D9AB716D-1E0E-583D-65BC-E5FE4890C356}"/>
                </a:ext>
              </a:extLst>
            </p:cNvPr>
            <p:cNvSpPr/>
            <p:nvPr/>
          </p:nvSpPr>
          <p:spPr>
            <a:xfrm>
              <a:off x="11182722" y="6568295"/>
              <a:ext cx="18983" cy="1467"/>
            </a:xfrm>
            <a:custGeom>
              <a:avLst/>
              <a:gdLst>
                <a:gd name="connsiteX0" fmla="*/ 0 w 18983"/>
                <a:gd name="connsiteY0" fmla="*/ 608 h 1467"/>
                <a:gd name="connsiteX1" fmla="*/ 0 w 18983"/>
                <a:gd name="connsiteY1" fmla="*/ 608 h 1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3" h="1467">
                  <a:moveTo>
                    <a:pt x="0" y="608"/>
                  </a:moveTo>
                  <a:cubicBezTo>
                    <a:pt x="24030" y="-1669"/>
                    <a:pt x="26560" y="3390"/>
                    <a:pt x="0" y="6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E878049D-3DE9-DA4E-DD2C-8F2B8F00CEA1}"/>
                </a:ext>
              </a:extLst>
            </p:cNvPr>
            <p:cNvSpPr/>
            <p:nvPr/>
          </p:nvSpPr>
          <p:spPr>
            <a:xfrm>
              <a:off x="11198025" y="6592933"/>
              <a:ext cx="30633" cy="2865"/>
            </a:xfrm>
            <a:custGeom>
              <a:avLst/>
              <a:gdLst>
                <a:gd name="connsiteX0" fmla="*/ 15810 w 30633"/>
                <a:gd name="connsiteY0" fmla="*/ 0 h 2865"/>
                <a:gd name="connsiteX1" fmla="*/ 0 w 30633"/>
                <a:gd name="connsiteY1" fmla="*/ 1897 h 2865"/>
                <a:gd name="connsiteX2" fmla="*/ 15810 w 30633"/>
                <a:gd name="connsiteY2" fmla="*/ 0 h 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633" h="2865">
                  <a:moveTo>
                    <a:pt x="15810" y="0"/>
                  </a:moveTo>
                  <a:cubicBezTo>
                    <a:pt x="48694" y="1012"/>
                    <a:pt x="19351" y="4554"/>
                    <a:pt x="0" y="1897"/>
                  </a:cubicBezTo>
                  <a:cubicBezTo>
                    <a:pt x="2656" y="1012"/>
                    <a:pt x="13786" y="1012"/>
                    <a:pt x="1581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023B08A-99B9-3D29-4857-1B8270AC8A1E}"/>
                </a:ext>
              </a:extLst>
            </p:cNvPr>
            <p:cNvSpPr/>
            <p:nvPr/>
          </p:nvSpPr>
          <p:spPr>
            <a:xfrm>
              <a:off x="11162050" y="6555349"/>
              <a:ext cx="57964" cy="4878"/>
            </a:xfrm>
            <a:custGeom>
              <a:avLst/>
              <a:gdLst>
                <a:gd name="connsiteX0" fmla="*/ 55200 w 57964"/>
                <a:gd name="connsiteY0" fmla="*/ 1033 h 4878"/>
                <a:gd name="connsiteX1" fmla="*/ 56 w 57964"/>
                <a:gd name="connsiteY1" fmla="*/ 1412 h 4878"/>
                <a:gd name="connsiteX2" fmla="*/ 55200 w 57964"/>
                <a:gd name="connsiteY2" fmla="*/ 1033 h 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4" h="4878">
                  <a:moveTo>
                    <a:pt x="55200" y="1033"/>
                  </a:moveTo>
                  <a:cubicBezTo>
                    <a:pt x="73160" y="6598"/>
                    <a:pt x="-2347" y="5586"/>
                    <a:pt x="56" y="1412"/>
                  </a:cubicBezTo>
                  <a:cubicBezTo>
                    <a:pt x="13842" y="21"/>
                    <a:pt x="29652" y="-738"/>
                    <a:pt x="55200" y="10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8948E9AB-DA4E-4C3D-6FC4-52B9067A3BB5}"/>
                </a:ext>
              </a:extLst>
            </p:cNvPr>
            <p:cNvSpPr/>
            <p:nvPr/>
          </p:nvSpPr>
          <p:spPr>
            <a:xfrm>
              <a:off x="11350431" y="6593313"/>
              <a:ext cx="31619" cy="1380"/>
            </a:xfrm>
            <a:custGeom>
              <a:avLst/>
              <a:gdLst>
                <a:gd name="connsiteX0" fmla="*/ 31619 w 31619"/>
                <a:gd name="connsiteY0" fmla="*/ 127 h 1380"/>
                <a:gd name="connsiteX1" fmla="*/ 0 w 31619"/>
                <a:gd name="connsiteY1" fmla="*/ 632 h 1380"/>
                <a:gd name="connsiteX2" fmla="*/ 31619 w 31619"/>
                <a:gd name="connsiteY2" fmla="*/ 127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1380">
                  <a:moveTo>
                    <a:pt x="31619" y="127"/>
                  </a:moveTo>
                  <a:cubicBezTo>
                    <a:pt x="29343" y="1771"/>
                    <a:pt x="10498" y="1644"/>
                    <a:pt x="0" y="632"/>
                  </a:cubicBezTo>
                  <a:cubicBezTo>
                    <a:pt x="2277" y="-380"/>
                    <a:pt x="19730" y="127"/>
                    <a:pt x="31619" y="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D68BE66A-ED88-0645-853A-1BC294008DD4}"/>
                </a:ext>
              </a:extLst>
            </p:cNvPr>
            <p:cNvSpPr/>
            <p:nvPr/>
          </p:nvSpPr>
          <p:spPr>
            <a:xfrm>
              <a:off x="11245834" y="6567852"/>
              <a:ext cx="63112" cy="4403"/>
            </a:xfrm>
            <a:custGeom>
              <a:avLst/>
              <a:gdLst>
                <a:gd name="connsiteX0" fmla="*/ 0 w 63112"/>
                <a:gd name="connsiteY0" fmla="*/ 1557 h 4403"/>
                <a:gd name="connsiteX1" fmla="*/ 63112 w 63112"/>
                <a:gd name="connsiteY1" fmla="*/ 924 h 4403"/>
                <a:gd name="connsiteX2" fmla="*/ 63112 w 63112"/>
                <a:gd name="connsiteY2" fmla="*/ 3833 h 4403"/>
                <a:gd name="connsiteX3" fmla="*/ 0 w 63112"/>
                <a:gd name="connsiteY3" fmla="*/ 1557 h 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403">
                  <a:moveTo>
                    <a:pt x="0" y="1557"/>
                  </a:moveTo>
                  <a:cubicBezTo>
                    <a:pt x="9233" y="-467"/>
                    <a:pt x="39208" y="-341"/>
                    <a:pt x="63112" y="924"/>
                  </a:cubicBezTo>
                  <a:lnTo>
                    <a:pt x="63112" y="3833"/>
                  </a:lnTo>
                  <a:cubicBezTo>
                    <a:pt x="41991" y="5351"/>
                    <a:pt x="5944" y="3581"/>
                    <a:pt x="0" y="15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49C1336F-7985-81EF-5916-1448746478F4}"/>
                </a:ext>
              </a:extLst>
            </p:cNvPr>
            <p:cNvSpPr/>
            <p:nvPr/>
          </p:nvSpPr>
          <p:spPr>
            <a:xfrm>
              <a:off x="11269612" y="6559719"/>
              <a:ext cx="26192" cy="1355"/>
            </a:xfrm>
            <a:custGeom>
              <a:avLst/>
              <a:gdLst>
                <a:gd name="connsiteX0" fmla="*/ 0 w 26192"/>
                <a:gd name="connsiteY0" fmla="*/ 583 h 1355"/>
                <a:gd name="connsiteX1" fmla="*/ 0 w 26192"/>
                <a:gd name="connsiteY1" fmla="*/ 583 h 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2" h="1355">
                  <a:moveTo>
                    <a:pt x="0" y="583"/>
                  </a:moveTo>
                  <a:cubicBezTo>
                    <a:pt x="29343" y="-1568"/>
                    <a:pt x="40093" y="3112"/>
                    <a:pt x="0" y="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BADE488D-B053-52E6-C230-7C72757899F5}"/>
                </a:ext>
              </a:extLst>
            </p:cNvPr>
            <p:cNvSpPr/>
            <p:nvPr/>
          </p:nvSpPr>
          <p:spPr>
            <a:xfrm>
              <a:off x="11301484" y="653222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08197EB9-15CF-E9B6-F1AD-098138CB2B3D}"/>
                </a:ext>
              </a:extLst>
            </p:cNvPr>
            <p:cNvSpPr/>
            <p:nvPr/>
          </p:nvSpPr>
          <p:spPr>
            <a:xfrm>
              <a:off x="11306475" y="6580400"/>
              <a:ext cx="33918" cy="1761"/>
            </a:xfrm>
            <a:custGeom>
              <a:avLst/>
              <a:gdLst>
                <a:gd name="connsiteX0" fmla="*/ 33837 w 33918"/>
                <a:gd name="connsiteY0" fmla="*/ 1024 h 1761"/>
                <a:gd name="connsiteX1" fmla="*/ 2218 w 33918"/>
                <a:gd name="connsiteY1" fmla="*/ 12 h 1761"/>
                <a:gd name="connsiteX2" fmla="*/ 33837 w 33918"/>
                <a:gd name="connsiteY2" fmla="*/ 1024 h 1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918" h="1761">
                  <a:moveTo>
                    <a:pt x="33837" y="1024"/>
                  </a:moveTo>
                  <a:cubicBezTo>
                    <a:pt x="36114" y="2289"/>
                    <a:pt x="-10556" y="1910"/>
                    <a:pt x="2218" y="12"/>
                  </a:cubicBezTo>
                  <a:cubicBezTo>
                    <a:pt x="18660" y="-114"/>
                    <a:pt x="22961" y="771"/>
                    <a:pt x="33837" y="1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2E2B1E74-6A6B-C50C-2F8E-CB21DEB501D7}"/>
                </a:ext>
              </a:extLst>
            </p:cNvPr>
            <p:cNvSpPr/>
            <p:nvPr/>
          </p:nvSpPr>
          <p:spPr>
            <a:xfrm>
              <a:off x="11232934" y="6549931"/>
              <a:ext cx="31618" cy="2321"/>
            </a:xfrm>
            <a:custGeom>
              <a:avLst/>
              <a:gdLst>
                <a:gd name="connsiteX0" fmla="*/ 31618 w 31618"/>
                <a:gd name="connsiteY0" fmla="*/ 1264 h 2321"/>
                <a:gd name="connsiteX1" fmla="*/ 126 w 31618"/>
                <a:gd name="connsiteY1" fmla="*/ 0 h 2321"/>
                <a:gd name="connsiteX2" fmla="*/ 31618 w 31618"/>
                <a:gd name="connsiteY2" fmla="*/ 1264 h 2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8" h="2321">
                  <a:moveTo>
                    <a:pt x="31618" y="1264"/>
                  </a:moveTo>
                  <a:cubicBezTo>
                    <a:pt x="30606" y="3289"/>
                    <a:pt x="-2278" y="2150"/>
                    <a:pt x="126" y="0"/>
                  </a:cubicBezTo>
                  <a:cubicBezTo>
                    <a:pt x="16567" y="0"/>
                    <a:pt x="20741" y="885"/>
                    <a:pt x="31618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0F9AE12-C151-935A-C6BE-1732179FEC48}"/>
                </a:ext>
              </a:extLst>
            </p:cNvPr>
            <p:cNvSpPr/>
            <p:nvPr/>
          </p:nvSpPr>
          <p:spPr>
            <a:xfrm>
              <a:off x="11316725" y="6558152"/>
              <a:ext cx="31808" cy="2150"/>
            </a:xfrm>
            <a:custGeom>
              <a:avLst/>
              <a:gdLst>
                <a:gd name="connsiteX0" fmla="*/ 189 w 31808"/>
                <a:gd name="connsiteY0" fmla="*/ 1897 h 2150"/>
                <a:gd name="connsiteX1" fmla="*/ 31809 w 31808"/>
                <a:gd name="connsiteY1" fmla="*/ 0 h 2150"/>
                <a:gd name="connsiteX2" fmla="*/ 31809 w 31808"/>
                <a:gd name="connsiteY2" fmla="*/ 2151 h 2150"/>
                <a:gd name="connsiteX3" fmla="*/ 189 w 31808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150">
                  <a:moveTo>
                    <a:pt x="189" y="1897"/>
                  </a:moveTo>
                  <a:cubicBezTo>
                    <a:pt x="-2087" y="0"/>
                    <a:pt x="16631" y="253"/>
                    <a:pt x="31809" y="0"/>
                  </a:cubicBezTo>
                  <a:lnTo>
                    <a:pt x="31809" y="2151"/>
                  </a:lnTo>
                  <a:cubicBezTo>
                    <a:pt x="31809" y="2151"/>
                    <a:pt x="189" y="1897"/>
                    <a:pt x="189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FE2C4D8E-28C5-E078-A80B-7223A1CD8730}"/>
                </a:ext>
              </a:extLst>
            </p:cNvPr>
            <p:cNvSpPr/>
            <p:nvPr/>
          </p:nvSpPr>
          <p:spPr>
            <a:xfrm>
              <a:off x="11355427" y="6563898"/>
              <a:ext cx="43227" cy="2475"/>
            </a:xfrm>
            <a:custGeom>
              <a:avLst/>
              <a:gdLst>
                <a:gd name="connsiteX0" fmla="*/ 822 w 43227"/>
                <a:gd name="connsiteY0" fmla="*/ 1590 h 2475"/>
                <a:gd name="connsiteX1" fmla="*/ 40156 w 43227"/>
                <a:gd name="connsiteY1" fmla="*/ 2475 h 2475"/>
                <a:gd name="connsiteX2" fmla="*/ 822 w 43227"/>
                <a:gd name="connsiteY2" fmla="*/ 1590 h 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27" h="2475">
                  <a:moveTo>
                    <a:pt x="822" y="1590"/>
                  </a:moveTo>
                  <a:cubicBezTo>
                    <a:pt x="-8032" y="-940"/>
                    <a:pt x="57990" y="-308"/>
                    <a:pt x="40156" y="2475"/>
                  </a:cubicBezTo>
                  <a:cubicBezTo>
                    <a:pt x="28647" y="1970"/>
                    <a:pt x="-570" y="3107"/>
                    <a:pt x="822" y="15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5196B64-EC57-51CC-D9B3-A673273B2AB1}"/>
                </a:ext>
              </a:extLst>
            </p:cNvPr>
            <p:cNvSpPr/>
            <p:nvPr/>
          </p:nvSpPr>
          <p:spPr>
            <a:xfrm>
              <a:off x="11492591" y="659343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11F33C1B-DDCB-317E-499C-CAF54B907B86}"/>
                </a:ext>
              </a:extLst>
            </p:cNvPr>
            <p:cNvSpPr/>
            <p:nvPr/>
          </p:nvSpPr>
          <p:spPr>
            <a:xfrm>
              <a:off x="11419361" y="658623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365B2837-B7A9-F467-7E91-DF98F7352669}"/>
                </a:ext>
              </a:extLst>
            </p:cNvPr>
            <p:cNvSpPr/>
            <p:nvPr/>
          </p:nvSpPr>
          <p:spPr>
            <a:xfrm>
              <a:off x="11327496" y="6560682"/>
              <a:ext cx="40616" cy="2129"/>
            </a:xfrm>
            <a:custGeom>
              <a:avLst/>
              <a:gdLst>
                <a:gd name="connsiteX0" fmla="*/ 39378 w 40616"/>
                <a:gd name="connsiteY0" fmla="*/ 1771 h 2129"/>
                <a:gd name="connsiteX1" fmla="*/ 43 w 40616"/>
                <a:gd name="connsiteY1" fmla="*/ 0 h 2129"/>
                <a:gd name="connsiteX2" fmla="*/ 39378 w 40616"/>
                <a:gd name="connsiteY2" fmla="*/ 1771 h 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129">
                  <a:moveTo>
                    <a:pt x="39378" y="1771"/>
                  </a:moveTo>
                  <a:cubicBezTo>
                    <a:pt x="31788" y="2530"/>
                    <a:pt x="-1349" y="2150"/>
                    <a:pt x="43" y="0"/>
                  </a:cubicBezTo>
                  <a:cubicBezTo>
                    <a:pt x="14841" y="506"/>
                    <a:pt x="47346" y="-759"/>
                    <a:pt x="39378" y="17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628E5246-6E63-C204-9E99-7D7A6A603B38}"/>
                </a:ext>
              </a:extLst>
            </p:cNvPr>
            <p:cNvSpPr/>
            <p:nvPr/>
          </p:nvSpPr>
          <p:spPr>
            <a:xfrm>
              <a:off x="11420057" y="6575160"/>
              <a:ext cx="22955" cy="3019"/>
            </a:xfrm>
            <a:custGeom>
              <a:avLst/>
              <a:gdLst>
                <a:gd name="connsiteX0" fmla="*/ 22955 w 22955"/>
                <a:gd name="connsiteY0" fmla="*/ 2976 h 3019"/>
                <a:gd name="connsiteX1" fmla="*/ 22955 w 22955"/>
                <a:gd name="connsiteY1" fmla="*/ 67 h 3019"/>
                <a:gd name="connsiteX2" fmla="*/ 22955 w 22955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5" h="3019">
                  <a:moveTo>
                    <a:pt x="22955" y="2976"/>
                  </a:moveTo>
                  <a:cubicBezTo>
                    <a:pt x="-7652" y="3482"/>
                    <a:pt x="-7652" y="-565"/>
                    <a:pt x="22955" y="67"/>
                  </a:cubicBezTo>
                  <a:lnTo>
                    <a:pt x="22955" y="297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FD18FC75-FED6-457B-CE65-E26DF7C49746}"/>
                </a:ext>
              </a:extLst>
            </p:cNvPr>
            <p:cNvSpPr/>
            <p:nvPr/>
          </p:nvSpPr>
          <p:spPr>
            <a:xfrm>
              <a:off x="11443012" y="6579466"/>
              <a:ext cx="20799" cy="2284"/>
            </a:xfrm>
            <a:custGeom>
              <a:avLst/>
              <a:gdLst>
                <a:gd name="connsiteX0" fmla="*/ 0 w 20799"/>
                <a:gd name="connsiteY0" fmla="*/ 1579 h 2284"/>
                <a:gd name="connsiteX1" fmla="*/ 0 w 20799"/>
                <a:gd name="connsiteY1" fmla="*/ 61 h 2284"/>
                <a:gd name="connsiteX2" fmla="*/ 0 w 20799"/>
                <a:gd name="connsiteY2" fmla="*/ 1579 h 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99" h="2284">
                  <a:moveTo>
                    <a:pt x="0" y="1579"/>
                  </a:moveTo>
                  <a:lnTo>
                    <a:pt x="0" y="61"/>
                  </a:lnTo>
                  <a:cubicBezTo>
                    <a:pt x="38450" y="-571"/>
                    <a:pt x="14545" y="3982"/>
                    <a:pt x="0" y="15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FE7B65E3-BA5B-6653-DE0C-C77822E40EC5}"/>
                </a:ext>
              </a:extLst>
            </p:cNvPr>
            <p:cNvSpPr/>
            <p:nvPr/>
          </p:nvSpPr>
          <p:spPr>
            <a:xfrm>
              <a:off x="11454901" y="6592807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CA1C8E76-3A29-B59C-3A3F-F50685194B58}"/>
                </a:ext>
              </a:extLst>
            </p:cNvPr>
            <p:cNvSpPr/>
            <p:nvPr/>
          </p:nvSpPr>
          <p:spPr>
            <a:xfrm>
              <a:off x="10782822" y="6563465"/>
              <a:ext cx="47904" cy="4885"/>
            </a:xfrm>
            <a:custGeom>
              <a:avLst/>
              <a:gdLst>
                <a:gd name="connsiteX0" fmla="*/ 8326 w 47904"/>
                <a:gd name="connsiteY0" fmla="*/ 4553 h 4885"/>
                <a:gd name="connsiteX1" fmla="*/ 485 w 47904"/>
                <a:gd name="connsiteY1" fmla="*/ 0 h 4885"/>
                <a:gd name="connsiteX2" fmla="*/ 47787 w 47904"/>
                <a:gd name="connsiteY2" fmla="*/ 1897 h 4885"/>
                <a:gd name="connsiteX3" fmla="*/ 8200 w 47904"/>
                <a:gd name="connsiteY3" fmla="*/ 4553 h 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04" h="4885">
                  <a:moveTo>
                    <a:pt x="8326" y="4553"/>
                  </a:moveTo>
                  <a:cubicBezTo>
                    <a:pt x="-781" y="3414"/>
                    <a:pt x="-527" y="1770"/>
                    <a:pt x="485" y="0"/>
                  </a:cubicBezTo>
                  <a:cubicBezTo>
                    <a:pt x="19962" y="379"/>
                    <a:pt x="38301" y="885"/>
                    <a:pt x="47787" y="1897"/>
                  </a:cubicBezTo>
                  <a:cubicBezTo>
                    <a:pt x="49305" y="4553"/>
                    <a:pt x="36151" y="5438"/>
                    <a:pt x="8200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9A9B36E2-C63C-AA08-A875-9FB231022542}"/>
                </a:ext>
              </a:extLst>
            </p:cNvPr>
            <p:cNvSpPr/>
            <p:nvPr/>
          </p:nvSpPr>
          <p:spPr>
            <a:xfrm>
              <a:off x="11462743" y="65629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08518524-50A2-9071-44F4-82A2A5546358}"/>
                </a:ext>
              </a:extLst>
            </p:cNvPr>
            <p:cNvSpPr/>
            <p:nvPr/>
          </p:nvSpPr>
          <p:spPr>
            <a:xfrm>
              <a:off x="11482473" y="658319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37E9216B-5916-82B1-F445-1B0B557ADB0A}"/>
                </a:ext>
              </a:extLst>
            </p:cNvPr>
            <p:cNvSpPr/>
            <p:nvPr/>
          </p:nvSpPr>
          <p:spPr>
            <a:xfrm>
              <a:off x="10712226" y="658155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1807E3FD-E978-2490-5D13-7DC3DD1AA624}"/>
                </a:ext>
              </a:extLst>
            </p:cNvPr>
            <p:cNvSpPr/>
            <p:nvPr/>
          </p:nvSpPr>
          <p:spPr>
            <a:xfrm>
              <a:off x="10814607" y="6574403"/>
              <a:ext cx="39526" cy="2136"/>
            </a:xfrm>
            <a:custGeom>
              <a:avLst/>
              <a:gdLst>
                <a:gd name="connsiteX0" fmla="*/ 66 w 39526"/>
                <a:gd name="connsiteY0" fmla="*/ 1583 h 2136"/>
                <a:gd name="connsiteX1" fmla="*/ 39527 w 39526"/>
                <a:gd name="connsiteY1" fmla="*/ 1077 h 2136"/>
                <a:gd name="connsiteX2" fmla="*/ 66 w 39526"/>
                <a:gd name="connsiteY2" fmla="*/ 1583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26" h="2136">
                  <a:moveTo>
                    <a:pt x="66" y="1583"/>
                  </a:moveTo>
                  <a:cubicBezTo>
                    <a:pt x="-1578" y="-568"/>
                    <a:pt x="28018" y="-314"/>
                    <a:pt x="39527" y="1077"/>
                  </a:cubicBezTo>
                  <a:cubicBezTo>
                    <a:pt x="38262" y="2594"/>
                    <a:pt x="19417" y="2215"/>
                    <a:pt x="66" y="1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5B4EA230-F235-27F0-9144-237B9C8E1BA4}"/>
                </a:ext>
              </a:extLst>
            </p:cNvPr>
            <p:cNvSpPr/>
            <p:nvPr/>
          </p:nvSpPr>
          <p:spPr>
            <a:xfrm>
              <a:off x="11489976" y="6560410"/>
              <a:ext cx="49156" cy="2486"/>
            </a:xfrm>
            <a:custGeom>
              <a:avLst/>
              <a:gdLst>
                <a:gd name="connsiteX0" fmla="*/ 339 w 49156"/>
                <a:gd name="connsiteY0" fmla="*/ 1663 h 2486"/>
                <a:gd name="connsiteX1" fmla="*/ 47642 w 49156"/>
                <a:gd name="connsiteY1" fmla="*/ 2296 h 2486"/>
                <a:gd name="connsiteX2" fmla="*/ 339 w 49156"/>
                <a:gd name="connsiteY2" fmla="*/ 1663 h 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56" h="2486">
                  <a:moveTo>
                    <a:pt x="339" y="1663"/>
                  </a:moveTo>
                  <a:cubicBezTo>
                    <a:pt x="-5226" y="-993"/>
                    <a:pt x="59783" y="-234"/>
                    <a:pt x="47642" y="2296"/>
                  </a:cubicBezTo>
                  <a:cubicBezTo>
                    <a:pt x="33856" y="1916"/>
                    <a:pt x="1351" y="3307"/>
                    <a:pt x="339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C9F30A83-7855-5844-B2A4-44092410F682}"/>
                </a:ext>
              </a:extLst>
            </p:cNvPr>
            <p:cNvSpPr/>
            <p:nvPr/>
          </p:nvSpPr>
          <p:spPr>
            <a:xfrm>
              <a:off x="11497444" y="6569244"/>
              <a:ext cx="32205" cy="3073"/>
            </a:xfrm>
            <a:custGeom>
              <a:avLst/>
              <a:gdLst>
                <a:gd name="connsiteX0" fmla="*/ 712 w 32205"/>
                <a:gd name="connsiteY0" fmla="*/ 3073 h 3073"/>
                <a:gd name="connsiteX1" fmla="*/ 32205 w 32205"/>
                <a:gd name="connsiteY1" fmla="*/ 38 h 3073"/>
                <a:gd name="connsiteX2" fmla="*/ 32205 w 32205"/>
                <a:gd name="connsiteY2" fmla="*/ 2947 h 3073"/>
                <a:gd name="connsiteX3" fmla="*/ 712 w 32205"/>
                <a:gd name="connsiteY3" fmla="*/ 2947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5" h="3073">
                  <a:moveTo>
                    <a:pt x="712" y="3073"/>
                  </a:moveTo>
                  <a:cubicBezTo>
                    <a:pt x="-2956" y="797"/>
                    <a:pt x="7542" y="-215"/>
                    <a:pt x="32205" y="38"/>
                  </a:cubicBezTo>
                  <a:lnTo>
                    <a:pt x="32205" y="2947"/>
                  </a:lnTo>
                  <a:cubicBezTo>
                    <a:pt x="32205" y="2947"/>
                    <a:pt x="712" y="2947"/>
                    <a:pt x="712" y="29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6771C543-743F-10E2-5003-0D986E9A172C}"/>
                </a:ext>
              </a:extLst>
            </p:cNvPr>
            <p:cNvSpPr/>
            <p:nvPr/>
          </p:nvSpPr>
          <p:spPr>
            <a:xfrm>
              <a:off x="11528448" y="6595307"/>
              <a:ext cx="17263" cy="2499"/>
            </a:xfrm>
            <a:custGeom>
              <a:avLst/>
              <a:gdLst>
                <a:gd name="connsiteX0" fmla="*/ 17264 w 17263"/>
                <a:gd name="connsiteY0" fmla="*/ 2305 h 2499"/>
                <a:gd name="connsiteX1" fmla="*/ 17264 w 17263"/>
                <a:gd name="connsiteY1" fmla="*/ 156 h 2499"/>
                <a:gd name="connsiteX2" fmla="*/ 17264 w 17263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3" h="2499">
                  <a:moveTo>
                    <a:pt x="17264" y="2305"/>
                  </a:moveTo>
                  <a:cubicBezTo>
                    <a:pt x="-5755" y="3444"/>
                    <a:pt x="-5755" y="-856"/>
                    <a:pt x="17264" y="156"/>
                  </a:cubicBezTo>
                  <a:lnTo>
                    <a:pt x="17264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6C785E4B-CDA9-CA34-AADF-879E2748FFF6}"/>
                </a:ext>
              </a:extLst>
            </p:cNvPr>
            <p:cNvSpPr/>
            <p:nvPr/>
          </p:nvSpPr>
          <p:spPr>
            <a:xfrm>
              <a:off x="11537743" y="6585092"/>
              <a:ext cx="24220" cy="1644"/>
            </a:xfrm>
            <a:custGeom>
              <a:avLst/>
              <a:gdLst>
                <a:gd name="connsiteX0" fmla="*/ 0 w 24220"/>
                <a:gd name="connsiteY0" fmla="*/ 1644 h 1644"/>
                <a:gd name="connsiteX1" fmla="*/ 23652 w 24220"/>
                <a:gd name="connsiteY1" fmla="*/ 0 h 1644"/>
                <a:gd name="connsiteX2" fmla="*/ 0 w 24220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20" h="1644">
                  <a:moveTo>
                    <a:pt x="0" y="1644"/>
                  </a:moveTo>
                  <a:cubicBezTo>
                    <a:pt x="3289" y="759"/>
                    <a:pt x="10245" y="127"/>
                    <a:pt x="23652" y="0"/>
                  </a:cubicBezTo>
                  <a:cubicBezTo>
                    <a:pt x="27320" y="1518"/>
                    <a:pt x="1252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8DD30957-0358-87FD-D565-7593915388F1}"/>
                </a:ext>
              </a:extLst>
            </p:cNvPr>
            <p:cNvSpPr/>
            <p:nvPr/>
          </p:nvSpPr>
          <p:spPr>
            <a:xfrm>
              <a:off x="10783306" y="6578136"/>
              <a:ext cx="23651" cy="2403"/>
            </a:xfrm>
            <a:custGeom>
              <a:avLst/>
              <a:gdLst>
                <a:gd name="connsiteX0" fmla="*/ 0 w 23651"/>
                <a:gd name="connsiteY0" fmla="*/ 127 h 2403"/>
                <a:gd name="connsiteX1" fmla="*/ 23651 w 23651"/>
                <a:gd name="connsiteY1" fmla="*/ 1391 h 2403"/>
                <a:gd name="connsiteX2" fmla="*/ 7842 w 23651"/>
                <a:gd name="connsiteY2" fmla="*/ 2403 h 2403"/>
                <a:gd name="connsiteX3" fmla="*/ 0 w 23651"/>
                <a:gd name="connsiteY3" fmla="*/ 0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51" h="2403">
                  <a:moveTo>
                    <a:pt x="0" y="127"/>
                  </a:moveTo>
                  <a:cubicBezTo>
                    <a:pt x="12774" y="127"/>
                    <a:pt x="13407" y="1139"/>
                    <a:pt x="23651" y="1391"/>
                  </a:cubicBezTo>
                  <a:cubicBezTo>
                    <a:pt x="21628" y="2150"/>
                    <a:pt x="7842" y="1391"/>
                    <a:pt x="7842" y="2403"/>
                  </a:cubicBezTo>
                  <a:cubicBezTo>
                    <a:pt x="-1391" y="2023"/>
                    <a:pt x="1264" y="885"/>
                    <a:pt x="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D33F372A-2F21-8927-0EB6-DBF2CB811908}"/>
                </a:ext>
              </a:extLst>
            </p:cNvPr>
            <p:cNvSpPr/>
            <p:nvPr/>
          </p:nvSpPr>
          <p:spPr>
            <a:xfrm>
              <a:off x="11553427" y="6561694"/>
              <a:ext cx="31619" cy="2149"/>
            </a:xfrm>
            <a:custGeom>
              <a:avLst/>
              <a:gdLst>
                <a:gd name="connsiteX0" fmla="*/ 31493 w 31619"/>
                <a:gd name="connsiteY0" fmla="*/ 2150 h 2149"/>
                <a:gd name="connsiteX1" fmla="*/ 0 w 31619"/>
                <a:gd name="connsiteY1" fmla="*/ 1644 h 2149"/>
                <a:gd name="connsiteX2" fmla="*/ 23651 w 31619"/>
                <a:gd name="connsiteY2" fmla="*/ 0 h 2149"/>
                <a:gd name="connsiteX3" fmla="*/ 31619 w 31619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49">
                  <a:moveTo>
                    <a:pt x="31493" y="2150"/>
                  </a:moveTo>
                  <a:cubicBezTo>
                    <a:pt x="24283" y="1644"/>
                    <a:pt x="13786" y="1518"/>
                    <a:pt x="0" y="1644"/>
                  </a:cubicBezTo>
                  <a:cubicBezTo>
                    <a:pt x="1644" y="506"/>
                    <a:pt x="23271" y="1264"/>
                    <a:pt x="23651" y="0"/>
                  </a:cubicBezTo>
                  <a:cubicBezTo>
                    <a:pt x="32884" y="0"/>
                    <a:pt x="30228" y="1264"/>
                    <a:pt x="31619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A03F0373-C484-C9C4-A15D-4D8DA7E780A0}"/>
                </a:ext>
              </a:extLst>
            </p:cNvPr>
            <p:cNvSpPr/>
            <p:nvPr/>
          </p:nvSpPr>
          <p:spPr>
            <a:xfrm>
              <a:off x="10782897" y="6536145"/>
              <a:ext cx="29317" cy="3541"/>
            </a:xfrm>
            <a:custGeom>
              <a:avLst/>
              <a:gdLst>
                <a:gd name="connsiteX0" fmla="*/ 24060 w 29317"/>
                <a:gd name="connsiteY0" fmla="*/ 3542 h 3541"/>
                <a:gd name="connsiteX1" fmla="*/ 536 w 29317"/>
                <a:gd name="connsiteY1" fmla="*/ 0 h 3541"/>
                <a:gd name="connsiteX2" fmla="*/ 24060 w 29317"/>
                <a:gd name="connsiteY2" fmla="*/ 354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7" h="3541">
                  <a:moveTo>
                    <a:pt x="24060" y="3542"/>
                  </a:moveTo>
                  <a:cubicBezTo>
                    <a:pt x="3444" y="3289"/>
                    <a:pt x="-1868" y="1897"/>
                    <a:pt x="536" y="0"/>
                  </a:cubicBezTo>
                  <a:cubicBezTo>
                    <a:pt x="21531" y="632"/>
                    <a:pt x="38226" y="2656"/>
                    <a:pt x="24060" y="35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E8444F7E-713F-3E4E-981A-647FAE6498D1}"/>
                </a:ext>
              </a:extLst>
            </p:cNvPr>
            <p:cNvSpPr/>
            <p:nvPr/>
          </p:nvSpPr>
          <p:spPr>
            <a:xfrm>
              <a:off x="10782674" y="6560555"/>
              <a:ext cx="47302" cy="5607"/>
            </a:xfrm>
            <a:custGeom>
              <a:avLst/>
              <a:gdLst>
                <a:gd name="connsiteX0" fmla="*/ 127 w 47302"/>
                <a:gd name="connsiteY0" fmla="*/ 3289 h 5607"/>
                <a:gd name="connsiteX1" fmla="*/ 127 w 47302"/>
                <a:gd name="connsiteY1" fmla="*/ 380 h 5607"/>
                <a:gd name="connsiteX2" fmla="*/ 15936 w 47302"/>
                <a:gd name="connsiteY2" fmla="*/ 0 h 5607"/>
                <a:gd name="connsiteX3" fmla="*/ 47302 w 47302"/>
                <a:gd name="connsiteY3" fmla="*/ 5186 h 5607"/>
                <a:gd name="connsiteX4" fmla="*/ 0 w 47302"/>
                <a:gd name="connsiteY4" fmla="*/ 3289 h 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02" h="5607">
                  <a:moveTo>
                    <a:pt x="127" y="3289"/>
                  </a:moveTo>
                  <a:lnTo>
                    <a:pt x="127" y="380"/>
                  </a:lnTo>
                  <a:cubicBezTo>
                    <a:pt x="9359" y="759"/>
                    <a:pt x="14292" y="632"/>
                    <a:pt x="15936" y="0"/>
                  </a:cubicBezTo>
                  <a:cubicBezTo>
                    <a:pt x="40852" y="759"/>
                    <a:pt x="33264" y="3668"/>
                    <a:pt x="47302" y="5186"/>
                  </a:cubicBezTo>
                  <a:cubicBezTo>
                    <a:pt x="40725" y="6704"/>
                    <a:pt x="12521" y="3668"/>
                    <a:pt x="0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62717207-7590-8C20-B9C2-F88E9DEE681F}"/>
                </a:ext>
              </a:extLst>
            </p:cNvPr>
            <p:cNvSpPr/>
            <p:nvPr/>
          </p:nvSpPr>
          <p:spPr>
            <a:xfrm>
              <a:off x="10791088" y="6546643"/>
              <a:ext cx="22953" cy="2529"/>
            </a:xfrm>
            <a:custGeom>
              <a:avLst/>
              <a:gdLst>
                <a:gd name="connsiteX0" fmla="*/ 15743 w 22953"/>
                <a:gd name="connsiteY0" fmla="*/ 2530 h 2529"/>
                <a:gd name="connsiteX1" fmla="*/ 59 w 22953"/>
                <a:gd name="connsiteY1" fmla="*/ 0 h 2529"/>
                <a:gd name="connsiteX2" fmla="*/ 15743 w 22953"/>
                <a:gd name="connsiteY2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3" h="2529">
                  <a:moveTo>
                    <a:pt x="15743" y="2530"/>
                  </a:moveTo>
                  <a:cubicBezTo>
                    <a:pt x="5878" y="2023"/>
                    <a:pt x="-699" y="1138"/>
                    <a:pt x="59" y="0"/>
                  </a:cubicBezTo>
                  <a:cubicBezTo>
                    <a:pt x="27378" y="0"/>
                    <a:pt x="26999" y="1771"/>
                    <a:pt x="15743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6F6561EF-258D-75B6-833B-C6AEA91C125C}"/>
                </a:ext>
              </a:extLst>
            </p:cNvPr>
            <p:cNvSpPr/>
            <p:nvPr/>
          </p:nvSpPr>
          <p:spPr>
            <a:xfrm>
              <a:off x="11583557" y="6533615"/>
              <a:ext cx="56147" cy="7570"/>
            </a:xfrm>
            <a:custGeom>
              <a:avLst/>
              <a:gdLst>
                <a:gd name="connsiteX0" fmla="*/ 1236 w 56147"/>
                <a:gd name="connsiteY0" fmla="*/ 6198 h 7570"/>
                <a:gd name="connsiteX1" fmla="*/ 48539 w 56147"/>
                <a:gd name="connsiteY1" fmla="*/ 0 h 7570"/>
                <a:gd name="connsiteX2" fmla="*/ 40697 w 56147"/>
                <a:gd name="connsiteY2" fmla="*/ 7336 h 7570"/>
                <a:gd name="connsiteX3" fmla="*/ 1236 w 56147"/>
                <a:gd name="connsiteY3" fmla="*/ 6198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47" h="7570">
                  <a:moveTo>
                    <a:pt x="1236" y="6198"/>
                  </a:moveTo>
                  <a:cubicBezTo>
                    <a:pt x="-5593" y="2277"/>
                    <a:pt x="16666" y="759"/>
                    <a:pt x="48539" y="0"/>
                  </a:cubicBezTo>
                  <a:cubicBezTo>
                    <a:pt x="46262" y="2910"/>
                    <a:pt x="71557" y="5818"/>
                    <a:pt x="40697" y="7336"/>
                  </a:cubicBezTo>
                  <a:cubicBezTo>
                    <a:pt x="15402" y="8221"/>
                    <a:pt x="16414" y="6324"/>
                    <a:pt x="1236" y="61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AEA1943B-57AE-53DE-B1F1-C6148C2FE632}"/>
                </a:ext>
              </a:extLst>
            </p:cNvPr>
            <p:cNvSpPr/>
            <p:nvPr/>
          </p:nvSpPr>
          <p:spPr>
            <a:xfrm>
              <a:off x="10814672" y="6581674"/>
              <a:ext cx="24177" cy="1290"/>
            </a:xfrm>
            <a:custGeom>
              <a:avLst/>
              <a:gdLst>
                <a:gd name="connsiteX0" fmla="*/ 0 w 24177"/>
                <a:gd name="connsiteY0" fmla="*/ 1014 h 1290"/>
                <a:gd name="connsiteX1" fmla="*/ 23651 w 24177"/>
                <a:gd name="connsiteY1" fmla="*/ 129 h 1290"/>
                <a:gd name="connsiteX2" fmla="*/ 0 w 24177"/>
                <a:gd name="connsiteY2" fmla="*/ 1014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290">
                  <a:moveTo>
                    <a:pt x="0" y="1014"/>
                  </a:moveTo>
                  <a:cubicBezTo>
                    <a:pt x="3289" y="255"/>
                    <a:pt x="10245" y="-250"/>
                    <a:pt x="23651" y="129"/>
                  </a:cubicBezTo>
                  <a:cubicBezTo>
                    <a:pt x="27193" y="1773"/>
                    <a:pt x="12142" y="1267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3C85D29F-BCE8-DC0D-6E15-FC3E9E04ABE1}"/>
                </a:ext>
              </a:extLst>
            </p:cNvPr>
            <p:cNvSpPr/>
            <p:nvPr/>
          </p:nvSpPr>
          <p:spPr>
            <a:xfrm>
              <a:off x="11600302" y="6551669"/>
              <a:ext cx="40500" cy="2179"/>
            </a:xfrm>
            <a:custGeom>
              <a:avLst/>
              <a:gdLst>
                <a:gd name="connsiteX0" fmla="*/ 301 w 40500"/>
                <a:gd name="connsiteY0" fmla="*/ 1803 h 2179"/>
                <a:gd name="connsiteX1" fmla="*/ 39762 w 40500"/>
                <a:gd name="connsiteY1" fmla="*/ 1551 h 2179"/>
                <a:gd name="connsiteX2" fmla="*/ 301 w 40500"/>
                <a:gd name="connsiteY2" fmla="*/ 1803 h 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00" h="2179">
                  <a:moveTo>
                    <a:pt x="301" y="1803"/>
                  </a:moveTo>
                  <a:cubicBezTo>
                    <a:pt x="-4379" y="285"/>
                    <a:pt x="47224" y="-1232"/>
                    <a:pt x="39762" y="1551"/>
                  </a:cubicBezTo>
                  <a:cubicBezTo>
                    <a:pt x="24711" y="3068"/>
                    <a:pt x="25343" y="1298"/>
                    <a:pt x="301" y="1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5EFCDA03-9AE5-E99A-41CF-D2D235A3524D}"/>
                </a:ext>
              </a:extLst>
            </p:cNvPr>
            <p:cNvSpPr/>
            <p:nvPr/>
          </p:nvSpPr>
          <p:spPr>
            <a:xfrm>
              <a:off x="10842245" y="65515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EFA18409-F5A4-468A-DDE5-6F417569BD3D}"/>
                </a:ext>
              </a:extLst>
            </p:cNvPr>
            <p:cNvSpPr/>
            <p:nvPr/>
          </p:nvSpPr>
          <p:spPr>
            <a:xfrm>
              <a:off x="11616413" y="6559037"/>
              <a:ext cx="31619" cy="2190"/>
            </a:xfrm>
            <a:custGeom>
              <a:avLst/>
              <a:gdLst>
                <a:gd name="connsiteX0" fmla="*/ 31493 w 31619"/>
                <a:gd name="connsiteY0" fmla="*/ 2150 h 2190"/>
                <a:gd name="connsiteX1" fmla="*/ 0 w 31619"/>
                <a:gd name="connsiteY1" fmla="*/ 1644 h 2190"/>
                <a:gd name="connsiteX2" fmla="*/ 23651 w 31619"/>
                <a:gd name="connsiteY2" fmla="*/ 0 h 2190"/>
                <a:gd name="connsiteX3" fmla="*/ 31619 w 31619"/>
                <a:gd name="connsiteY3" fmla="*/ 2150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90">
                  <a:moveTo>
                    <a:pt x="31493" y="2150"/>
                  </a:moveTo>
                  <a:cubicBezTo>
                    <a:pt x="17327" y="2403"/>
                    <a:pt x="14798" y="1391"/>
                    <a:pt x="0" y="1644"/>
                  </a:cubicBezTo>
                  <a:cubicBezTo>
                    <a:pt x="1644" y="632"/>
                    <a:pt x="23272" y="1139"/>
                    <a:pt x="23651" y="0"/>
                  </a:cubicBezTo>
                  <a:cubicBezTo>
                    <a:pt x="32884" y="0"/>
                    <a:pt x="30228" y="1265"/>
                    <a:pt x="31619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C5F781F3-0521-8C13-9A88-8145FD4AF966}"/>
                </a:ext>
              </a:extLst>
            </p:cNvPr>
            <p:cNvSpPr/>
            <p:nvPr/>
          </p:nvSpPr>
          <p:spPr>
            <a:xfrm>
              <a:off x="10929022" y="6568138"/>
              <a:ext cx="34966" cy="2029"/>
            </a:xfrm>
            <a:custGeom>
              <a:avLst/>
              <a:gdLst>
                <a:gd name="connsiteX0" fmla="*/ 9598 w 34966"/>
                <a:gd name="connsiteY0" fmla="*/ 1397 h 2029"/>
                <a:gd name="connsiteX1" fmla="*/ 33249 w 34966"/>
                <a:gd name="connsiteY1" fmla="*/ 2029 h 2029"/>
                <a:gd name="connsiteX2" fmla="*/ 9598 w 34966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9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842" y="1902"/>
                    <a:pt x="12886" y="258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AFDBDCCA-63FD-A3E2-54FA-44CEB50B3AAA}"/>
                </a:ext>
              </a:extLst>
            </p:cNvPr>
            <p:cNvSpPr/>
            <p:nvPr/>
          </p:nvSpPr>
          <p:spPr>
            <a:xfrm>
              <a:off x="11128478" y="6583811"/>
              <a:ext cx="34966" cy="1913"/>
            </a:xfrm>
            <a:custGeom>
              <a:avLst/>
              <a:gdLst>
                <a:gd name="connsiteX0" fmla="*/ 9598 w 34966"/>
                <a:gd name="connsiteY0" fmla="*/ 1407 h 1913"/>
                <a:gd name="connsiteX1" fmla="*/ 33249 w 34966"/>
                <a:gd name="connsiteY1" fmla="*/ 1913 h 1913"/>
                <a:gd name="connsiteX2" fmla="*/ 9598 w 34966"/>
                <a:gd name="connsiteY2" fmla="*/ 1407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1913">
                  <a:moveTo>
                    <a:pt x="9598" y="1407"/>
                  </a:moveTo>
                  <a:cubicBezTo>
                    <a:pt x="-25184" y="-363"/>
                    <a:pt x="46782" y="-742"/>
                    <a:pt x="33249" y="1913"/>
                  </a:cubicBezTo>
                  <a:cubicBezTo>
                    <a:pt x="19716" y="1787"/>
                    <a:pt x="12886" y="270"/>
                    <a:pt x="9598" y="14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9D716E7-8385-51AE-7512-E495CC0D1B43}"/>
                </a:ext>
              </a:extLst>
            </p:cNvPr>
            <p:cNvSpPr/>
            <p:nvPr/>
          </p:nvSpPr>
          <p:spPr>
            <a:xfrm>
              <a:off x="11050348" y="6574595"/>
              <a:ext cx="63940" cy="6829"/>
            </a:xfrm>
            <a:custGeom>
              <a:avLst/>
              <a:gdLst>
                <a:gd name="connsiteX0" fmla="*/ 457 w 63940"/>
                <a:gd name="connsiteY0" fmla="*/ 4553 h 6829"/>
                <a:gd name="connsiteX1" fmla="*/ 24235 w 63940"/>
                <a:gd name="connsiteY1" fmla="*/ 0 h 6829"/>
                <a:gd name="connsiteX2" fmla="*/ 63696 w 63940"/>
                <a:gd name="connsiteY2" fmla="*/ 885 h 6829"/>
                <a:gd name="connsiteX3" fmla="*/ 39919 w 63940"/>
                <a:gd name="connsiteY3" fmla="*/ 6830 h 6829"/>
                <a:gd name="connsiteX4" fmla="*/ 8426 w 63940"/>
                <a:gd name="connsiteY4" fmla="*/ 6071 h 6829"/>
                <a:gd name="connsiteX5" fmla="*/ 584 w 63940"/>
                <a:gd name="connsiteY5" fmla="*/ 4426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940" h="6829">
                  <a:moveTo>
                    <a:pt x="457" y="4553"/>
                  </a:moveTo>
                  <a:cubicBezTo>
                    <a:pt x="-4348" y="1518"/>
                    <a:pt x="30433" y="3162"/>
                    <a:pt x="24235" y="0"/>
                  </a:cubicBezTo>
                  <a:lnTo>
                    <a:pt x="63696" y="885"/>
                  </a:lnTo>
                  <a:cubicBezTo>
                    <a:pt x="66606" y="4173"/>
                    <a:pt x="42575" y="4300"/>
                    <a:pt x="39919" y="6830"/>
                  </a:cubicBezTo>
                  <a:lnTo>
                    <a:pt x="8426" y="6071"/>
                  </a:lnTo>
                  <a:cubicBezTo>
                    <a:pt x="9691" y="5312"/>
                    <a:pt x="6402" y="4680"/>
                    <a:pt x="584" y="44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65C89F75-778B-022C-1D73-2A0083CEABF6}"/>
                </a:ext>
              </a:extLst>
            </p:cNvPr>
            <p:cNvSpPr/>
            <p:nvPr/>
          </p:nvSpPr>
          <p:spPr>
            <a:xfrm>
              <a:off x="11185504" y="6582991"/>
              <a:ext cx="24216" cy="1261"/>
            </a:xfrm>
            <a:custGeom>
              <a:avLst/>
              <a:gdLst>
                <a:gd name="connsiteX0" fmla="*/ 0 w 24216"/>
                <a:gd name="connsiteY0" fmla="*/ 1089 h 1261"/>
                <a:gd name="connsiteX1" fmla="*/ 23651 w 24216"/>
                <a:gd name="connsiteY1" fmla="*/ 77 h 1261"/>
                <a:gd name="connsiteX2" fmla="*/ 0 w 24216"/>
                <a:gd name="connsiteY2" fmla="*/ 1089 h 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16" h="1261">
                  <a:moveTo>
                    <a:pt x="0" y="1089"/>
                  </a:moveTo>
                  <a:cubicBezTo>
                    <a:pt x="3289" y="204"/>
                    <a:pt x="9866" y="-176"/>
                    <a:pt x="23651" y="77"/>
                  </a:cubicBezTo>
                  <a:cubicBezTo>
                    <a:pt x="27320" y="1721"/>
                    <a:pt x="12395" y="1215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815D5674-BB7A-83F1-4574-BDDAA1DFCCD6}"/>
                </a:ext>
              </a:extLst>
            </p:cNvPr>
            <p:cNvSpPr/>
            <p:nvPr/>
          </p:nvSpPr>
          <p:spPr>
            <a:xfrm>
              <a:off x="11710479" y="6532489"/>
              <a:ext cx="40487" cy="2139"/>
            </a:xfrm>
            <a:custGeom>
              <a:avLst/>
              <a:gdLst>
                <a:gd name="connsiteX0" fmla="*/ 286 w 40487"/>
                <a:gd name="connsiteY0" fmla="*/ 1885 h 2139"/>
                <a:gd name="connsiteX1" fmla="*/ 39747 w 40487"/>
                <a:gd name="connsiteY1" fmla="*/ 1506 h 2139"/>
                <a:gd name="connsiteX2" fmla="*/ 286 w 40487"/>
                <a:gd name="connsiteY2" fmla="*/ 1885 h 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87" h="2139">
                  <a:moveTo>
                    <a:pt x="286" y="1885"/>
                  </a:moveTo>
                  <a:cubicBezTo>
                    <a:pt x="-4268" y="368"/>
                    <a:pt x="47208" y="-1277"/>
                    <a:pt x="39747" y="1506"/>
                  </a:cubicBezTo>
                  <a:cubicBezTo>
                    <a:pt x="24569" y="3024"/>
                    <a:pt x="25201" y="1253"/>
                    <a:pt x="286" y="1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1654F7E2-7B46-35E0-533F-C193B1051C60}"/>
                </a:ext>
              </a:extLst>
            </p:cNvPr>
            <p:cNvSpPr/>
            <p:nvPr/>
          </p:nvSpPr>
          <p:spPr>
            <a:xfrm>
              <a:off x="11687240" y="6536272"/>
              <a:ext cx="63263" cy="4150"/>
            </a:xfrm>
            <a:custGeom>
              <a:avLst/>
              <a:gdLst>
                <a:gd name="connsiteX0" fmla="*/ 62986 w 63263"/>
                <a:gd name="connsiteY0" fmla="*/ 2782 h 4150"/>
                <a:gd name="connsiteX1" fmla="*/ 0 w 63263"/>
                <a:gd name="connsiteY1" fmla="*/ 3415 h 4150"/>
                <a:gd name="connsiteX2" fmla="*/ 55145 w 63263"/>
                <a:gd name="connsiteY2" fmla="*/ 0 h 4150"/>
                <a:gd name="connsiteX3" fmla="*/ 63113 w 63263"/>
                <a:gd name="connsiteY3" fmla="*/ 2782 h 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63" h="4150">
                  <a:moveTo>
                    <a:pt x="62986" y="2782"/>
                  </a:moveTo>
                  <a:cubicBezTo>
                    <a:pt x="41612" y="4553"/>
                    <a:pt x="24537" y="4426"/>
                    <a:pt x="0" y="3415"/>
                  </a:cubicBezTo>
                  <a:cubicBezTo>
                    <a:pt x="885" y="885"/>
                    <a:pt x="25928" y="253"/>
                    <a:pt x="55145" y="0"/>
                  </a:cubicBezTo>
                  <a:cubicBezTo>
                    <a:pt x="54133" y="1264"/>
                    <a:pt x="64631" y="1391"/>
                    <a:pt x="63113" y="27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676FA6A6-AC3C-4B9A-40AF-40C46F1B77D7}"/>
                </a:ext>
              </a:extLst>
            </p:cNvPr>
            <p:cNvSpPr/>
            <p:nvPr/>
          </p:nvSpPr>
          <p:spPr>
            <a:xfrm>
              <a:off x="10945481" y="6582562"/>
              <a:ext cx="19067" cy="3068"/>
            </a:xfrm>
            <a:custGeom>
              <a:avLst/>
              <a:gdLst>
                <a:gd name="connsiteX0" fmla="*/ 19067 w 19067"/>
                <a:gd name="connsiteY0" fmla="*/ 2530 h 3068"/>
                <a:gd name="connsiteX1" fmla="*/ 3384 w 19067"/>
                <a:gd name="connsiteY1" fmla="*/ 0 h 3068"/>
                <a:gd name="connsiteX2" fmla="*/ 19067 w 19067"/>
                <a:gd name="connsiteY2" fmla="*/ 2530 h 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7" h="3068">
                  <a:moveTo>
                    <a:pt x="19067" y="2530"/>
                  </a:moveTo>
                  <a:cubicBezTo>
                    <a:pt x="15399" y="4427"/>
                    <a:pt x="-8758" y="759"/>
                    <a:pt x="3384" y="0"/>
                  </a:cubicBezTo>
                  <a:cubicBezTo>
                    <a:pt x="4396" y="0"/>
                    <a:pt x="18434" y="2910"/>
                    <a:pt x="19067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C0D2C809-59AA-C02D-67F2-A8E965D9FBFA}"/>
                </a:ext>
              </a:extLst>
            </p:cNvPr>
            <p:cNvSpPr/>
            <p:nvPr/>
          </p:nvSpPr>
          <p:spPr>
            <a:xfrm>
              <a:off x="10799997" y="6586736"/>
              <a:ext cx="34974" cy="2132"/>
            </a:xfrm>
            <a:custGeom>
              <a:avLst/>
              <a:gdLst>
                <a:gd name="connsiteX0" fmla="*/ 33268 w 34974"/>
                <a:gd name="connsiteY0" fmla="*/ 759 h 2132"/>
                <a:gd name="connsiteX1" fmla="*/ 1775 w 34974"/>
                <a:gd name="connsiteY1" fmla="*/ 0 h 2132"/>
                <a:gd name="connsiteX2" fmla="*/ 33268 w 34974"/>
                <a:gd name="connsiteY2" fmla="*/ 759 h 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4" h="2132">
                  <a:moveTo>
                    <a:pt x="33268" y="759"/>
                  </a:moveTo>
                  <a:cubicBezTo>
                    <a:pt x="45283" y="3289"/>
                    <a:pt x="-10494" y="1897"/>
                    <a:pt x="1775" y="0"/>
                  </a:cubicBezTo>
                  <a:cubicBezTo>
                    <a:pt x="17205" y="1644"/>
                    <a:pt x="11640" y="127"/>
                    <a:pt x="33268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8EDA2635-53C2-5FB7-0723-DA3FBB168132}"/>
                </a:ext>
              </a:extLst>
            </p:cNvPr>
            <p:cNvSpPr/>
            <p:nvPr/>
          </p:nvSpPr>
          <p:spPr>
            <a:xfrm>
              <a:off x="10809993" y="657016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F988112-3AA6-3D56-4718-9BA15B1C0C5B}"/>
                </a:ext>
              </a:extLst>
            </p:cNvPr>
            <p:cNvSpPr/>
            <p:nvPr/>
          </p:nvSpPr>
          <p:spPr>
            <a:xfrm>
              <a:off x="11742258" y="652893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2B99956D-98A5-B8F3-B15C-2B7E694B1DA7}"/>
                </a:ext>
              </a:extLst>
            </p:cNvPr>
            <p:cNvSpPr/>
            <p:nvPr/>
          </p:nvSpPr>
          <p:spPr>
            <a:xfrm>
              <a:off x="10964169" y="6599637"/>
              <a:ext cx="78795" cy="3415"/>
            </a:xfrm>
            <a:custGeom>
              <a:avLst/>
              <a:gdLst>
                <a:gd name="connsiteX0" fmla="*/ 78795 w 78795"/>
                <a:gd name="connsiteY0" fmla="*/ 3415 h 3415"/>
                <a:gd name="connsiteX1" fmla="*/ 0 w 78795"/>
                <a:gd name="connsiteY1" fmla="*/ 0 h 3415"/>
                <a:gd name="connsiteX2" fmla="*/ 78795 w 78795"/>
                <a:gd name="connsiteY2" fmla="*/ 3415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95" h="3415">
                  <a:moveTo>
                    <a:pt x="78795" y="3415"/>
                  </a:moveTo>
                  <a:cubicBezTo>
                    <a:pt x="29848" y="2403"/>
                    <a:pt x="33769" y="759"/>
                    <a:pt x="0" y="0"/>
                  </a:cubicBezTo>
                  <a:cubicBezTo>
                    <a:pt x="21375" y="127"/>
                    <a:pt x="75001" y="0"/>
                    <a:pt x="78795" y="341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0E6A4FD6-2783-5315-12CA-EFC2D2A8FD0D}"/>
                </a:ext>
              </a:extLst>
            </p:cNvPr>
            <p:cNvSpPr/>
            <p:nvPr/>
          </p:nvSpPr>
          <p:spPr>
            <a:xfrm>
              <a:off x="10843829" y="6565361"/>
              <a:ext cx="28248" cy="3199"/>
            </a:xfrm>
            <a:custGeom>
              <a:avLst/>
              <a:gdLst>
                <a:gd name="connsiteX0" fmla="*/ 5625 w 28248"/>
                <a:gd name="connsiteY0" fmla="*/ 2910 h 3199"/>
                <a:gd name="connsiteX1" fmla="*/ 5625 w 28248"/>
                <a:gd name="connsiteY1" fmla="*/ 0 h 3199"/>
                <a:gd name="connsiteX2" fmla="*/ 5625 w 28248"/>
                <a:gd name="connsiteY2" fmla="*/ 2910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48" h="3199">
                  <a:moveTo>
                    <a:pt x="5625" y="2910"/>
                  </a:moveTo>
                  <a:cubicBezTo>
                    <a:pt x="6384" y="1012"/>
                    <a:pt x="-7402" y="1139"/>
                    <a:pt x="5625" y="0"/>
                  </a:cubicBezTo>
                  <a:cubicBezTo>
                    <a:pt x="35853" y="253"/>
                    <a:pt x="35726" y="4301"/>
                    <a:pt x="5625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297B61E7-36CB-8D05-7A8A-0AD5500287F5}"/>
                </a:ext>
              </a:extLst>
            </p:cNvPr>
            <p:cNvSpPr/>
            <p:nvPr/>
          </p:nvSpPr>
          <p:spPr>
            <a:xfrm>
              <a:off x="11764637" y="6555358"/>
              <a:ext cx="17334" cy="2463"/>
            </a:xfrm>
            <a:custGeom>
              <a:avLst/>
              <a:gdLst>
                <a:gd name="connsiteX0" fmla="*/ 9492 w 17334"/>
                <a:gd name="connsiteY0" fmla="*/ 2415 h 2463"/>
                <a:gd name="connsiteX1" fmla="*/ 17335 w 17334"/>
                <a:gd name="connsiteY1" fmla="*/ 139 h 2463"/>
                <a:gd name="connsiteX2" fmla="*/ 17335 w 17334"/>
                <a:gd name="connsiteY2" fmla="*/ 1530 h 2463"/>
                <a:gd name="connsiteX3" fmla="*/ 9492 w 17334"/>
                <a:gd name="connsiteY3" fmla="*/ 2288 h 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34" h="2463">
                  <a:moveTo>
                    <a:pt x="9492" y="2415"/>
                  </a:moveTo>
                  <a:cubicBezTo>
                    <a:pt x="-5937" y="2921"/>
                    <a:pt x="-2017" y="-747"/>
                    <a:pt x="17335" y="139"/>
                  </a:cubicBezTo>
                  <a:lnTo>
                    <a:pt x="17335" y="1530"/>
                  </a:lnTo>
                  <a:cubicBezTo>
                    <a:pt x="10504" y="1530"/>
                    <a:pt x="9746" y="1909"/>
                    <a:pt x="9492" y="2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30A5F61B-726E-A02C-4F0C-D57545CC31F8}"/>
                </a:ext>
              </a:extLst>
            </p:cNvPr>
            <p:cNvSpPr/>
            <p:nvPr/>
          </p:nvSpPr>
          <p:spPr>
            <a:xfrm>
              <a:off x="10856916" y="6585977"/>
              <a:ext cx="63602" cy="5059"/>
            </a:xfrm>
            <a:custGeom>
              <a:avLst/>
              <a:gdLst>
                <a:gd name="connsiteX0" fmla="*/ 0 w 63602"/>
                <a:gd name="connsiteY0" fmla="*/ 2909 h 5059"/>
                <a:gd name="connsiteX1" fmla="*/ 0 w 63602"/>
                <a:gd name="connsiteY1" fmla="*/ 0 h 5059"/>
                <a:gd name="connsiteX2" fmla="*/ 55271 w 63602"/>
                <a:gd name="connsiteY2" fmla="*/ 0 h 5059"/>
                <a:gd name="connsiteX3" fmla="*/ 55144 w 63602"/>
                <a:gd name="connsiteY3" fmla="*/ 5059 h 5059"/>
                <a:gd name="connsiteX4" fmla="*/ 0 w 63602"/>
                <a:gd name="connsiteY4" fmla="*/ 2909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02" h="5059">
                  <a:moveTo>
                    <a:pt x="0" y="2909"/>
                  </a:moveTo>
                  <a:lnTo>
                    <a:pt x="0" y="0"/>
                  </a:lnTo>
                  <a:cubicBezTo>
                    <a:pt x="29595" y="380"/>
                    <a:pt x="28963" y="632"/>
                    <a:pt x="55271" y="0"/>
                  </a:cubicBezTo>
                  <a:cubicBezTo>
                    <a:pt x="66401" y="1265"/>
                    <a:pt x="66401" y="4427"/>
                    <a:pt x="55144" y="5059"/>
                  </a:cubicBezTo>
                  <a:cubicBezTo>
                    <a:pt x="34149" y="4553"/>
                    <a:pt x="10118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E54BD347-4A9F-B85F-46E7-C8D2142408D8}"/>
                </a:ext>
              </a:extLst>
            </p:cNvPr>
            <p:cNvSpPr/>
            <p:nvPr/>
          </p:nvSpPr>
          <p:spPr>
            <a:xfrm>
              <a:off x="11153379" y="6576112"/>
              <a:ext cx="67286" cy="6070"/>
            </a:xfrm>
            <a:custGeom>
              <a:avLst/>
              <a:gdLst>
                <a:gd name="connsiteX0" fmla="*/ 7842 w 67286"/>
                <a:gd name="connsiteY0" fmla="*/ 5691 h 6070"/>
                <a:gd name="connsiteX1" fmla="*/ 0 w 67286"/>
                <a:gd name="connsiteY1" fmla="*/ 1138 h 6070"/>
                <a:gd name="connsiteX2" fmla="*/ 15810 w 67286"/>
                <a:gd name="connsiteY2" fmla="*/ 0 h 6070"/>
                <a:gd name="connsiteX3" fmla="*/ 63112 w 67286"/>
                <a:gd name="connsiteY3" fmla="*/ 6071 h 6070"/>
                <a:gd name="connsiteX4" fmla="*/ 31619 w 67286"/>
                <a:gd name="connsiteY4" fmla="*/ 1770 h 6070"/>
                <a:gd name="connsiteX5" fmla="*/ 7842 w 67286"/>
                <a:gd name="connsiteY5" fmla="*/ 5691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86" h="6070">
                  <a:moveTo>
                    <a:pt x="7842" y="5691"/>
                  </a:moveTo>
                  <a:cubicBezTo>
                    <a:pt x="13407" y="3921"/>
                    <a:pt x="15430" y="2909"/>
                    <a:pt x="0" y="1138"/>
                  </a:cubicBezTo>
                  <a:cubicBezTo>
                    <a:pt x="2023" y="379"/>
                    <a:pt x="15810" y="1011"/>
                    <a:pt x="15810" y="0"/>
                  </a:cubicBezTo>
                  <a:cubicBezTo>
                    <a:pt x="34528" y="1644"/>
                    <a:pt x="81451" y="3921"/>
                    <a:pt x="63112" y="6071"/>
                  </a:cubicBezTo>
                  <a:cubicBezTo>
                    <a:pt x="40346" y="5565"/>
                    <a:pt x="25675" y="4426"/>
                    <a:pt x="31619" y="1770"/>
                  </a:cubicBezTo>
                  <a:cubicBezTo>
                    <a:pt x="7968" y="1264"/>
                    <a:pt x="42623" y="7462"/>
                    <a:pt x="7842" y="5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73706D2D-A72E-C0C9-C659-D2E39DA3334C}"/>
                </a:ext>
              </a:extLst>
            </p:cNvPr>
            <p:cNvSpPr/>
            <p:nvPr/>
          </p:nvSpPr>
          <p:spPr>
            <a:xfrm>
              <a:off x="11018304" y="6576187"/>
              <a:ext cx="161794" cy="11755"/>
            </a:xfrm>
            <a:custGeom>
              <a:avLst/>
              <a:gdLst>
                <a:gd name="connsiteX0" fmla="*/ 49197 w 161794"/>
                <a:gd name="connsiteY0" fmla="*/ 2707 h 11755"/>
                <a:gd name="connsiteX1" fmla="*/ 159359 w 161794"/>
                <a:gd name="connsiteY1" fmla="*/ 5237 h 11755"/>
                <a:gd name="connsiteX2" fmla="*/ 25040 w 161794"/>
                <a:gd name="connsiteY2" fmla="*/ 8652 h 11755"/>
                <a:gd name="connsiteX3" fmla="*/ 40849 w 161794"/>
                <a:gd name="connsiteY3" fmla="*/ 4732 h 11755"/>
                <a:gd name="connsiteX4" fmla="*/ 1515 w 161794"/>
                <a:gd name="connsiteY4" fmla="*/ 1570 h 11755"/>
                <a:gd name="connsiteX5" fmla="*/ 20992 w 161794"/>
                <a:gd name="connsiteY5" fmla="*/ 558 h 11755"/>
                <a:gd name="connsiteX6" fmla="*/ 49197 w 161794"/>
                <a:gd name="connsiteY6" fmla="*/ 2707 h 1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94" h="11755">
                  <a:moveTo>
                    <a:pt x="49197" y="2707"/>
                  </a:moveTo>
                  <a:cubicBezTo>
                    <a:pt x="83978" y="3466"/>
                    <a:pt x="114586" y="1695"/>
                    <a:pt x="159359" y="5237"/>
                  </a:cubicBezTo>
                  <a:cubicBezTo>
                    <a:pt x="176939" y="12952"/>
                    <a:pt x="95993" y="13458"/>
                    <a:pt x="25040" y="8652"/>
                  </a:cubicBezTo>
                  <a:cubicBezTo>
                    <a:pt x="35917" y="8019"/>
                    <a:pt x="29719" y="5364"/>
                    <a:pt x="40849" y="4732"/>
                  </a:cubicBezTo>
                  <a:cubicBezTo>
                    <a:pt x="38193" y="2961"/>
                    <a:pt x="6321" y="3213"/>
                    <a:pt x="1515" y="1570"/>
                  </a:cubicBezTo>
                  <a:cubicBezTo>
                    <a:pt x="-4303" y="-454"/>
                    <a:pt x="7586" y="-201"/>
                    <a:pt x="20992" y="558"/>
                  </a:cubicBezTo>
                  <a:cubicBezTo>
                    <a:pt x="34399" y="1316"/>
                    <a:pt x="49197" y="2707"/>
                    <a:pt x="49197" y="27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283A61C1-F4EA-9910-DED8-AFE2991DDFBB}"/>
                </a:ext>
              </a:extLst>
            </p:cNvPr>
            <p:cNvSpPr/>
            <p:nvPr/>
          </p:nvSpPr>
          <p:spPr>
            <a:xfrm>
              <a:off x="11789110" y="6541204"/>
              <a:ext cx="24951" cy="3035"/>
            </a:xfrm>
            <a:custGeom>
              <a:avLst/>
              <a:gdLst>
                <a:gd name="connsiteX0" fmla="*/ 16386 w 24951"/>
                <a:gd name="connsiteY0" fmla="*/ 3035 h 3035"/>
                <a:gd name="connsiteX1" fmla="*/ 577 w 24951"/>
                <a:gd name="connsiteY1" fmla="*/ 252 h 3035"/>
                <a:gd name="connsiteX2" fmla="*/ 24228 w 24951"/>
                <a:gd name="connsiteY2" fmla="*/ 0 h 3035"/>
                <a:gd name="connsiteX3" fmla="*/ 16386 w 24951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51" h="3035">
                  <a:moveTo>
                    <a:pt x="16386" y="3035"/>
                  </a:moveTo>
                  <a:cubicBezTo>
                    <a:pt x="2600" y="3035"/>
                    <a:pt x="-1700" y="2023"/>
                    <a:pt x="577" y="252"/>
                  </a:cubicBezTo>
                  <a:lnTo>
                    <a:pt x="24228" y="0"/>
                  </a:lnTo>
                  <a:cubicBezTo>
                    <a:pt x="27516" y="1518"/>
                    <a:pt x="18663" y="2023"/>
                    <a:pt x="16386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E6929071-C33E-465C-F1BA-C86C264FE650}"/>
                </a:ext>
              </a:extLst>
            </p:cNvPr>
            <p:cNvSpPr/>
            <p:nvPr/>
          </p:nvSpPr>
          <p:spPr>
            <a:xfrm>
              <a:off x="11796599" y="6556389"/>
              <a:ext cx="79978" cy="5177"/>
            </a:xfrm>
            <a:custGeom>
              <a:avLst/>
              <a:gdLst>
                <a:gd name="connsiteX0" fmla="*/ 32676 w 79978"/>
                <a:gd name="connsiteY0" fmla="*/ 5178 h 5177"/>
                <a:gd name="connsiteX1" fmla="*/ 1056 w 79978"/>
                <a:gd name="connsiteY1" fmla="*/ 1131 h 5177"/>
                <a:gd name="connsiteX2" fmla="*/ 79978 w 79978"/>
                <a:gd name="connsiteY2" fmla="*/ 1636 h 5177"/>
                <a:gd name="connsiteX3" fmla="*/ 32676 w 79978"/>
                <a:gd name="connsiteY3" fmla="*/ 5051 h 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978" h="5177">
                  <a:moveTo>
                    <a:pt x="32676" y="5178"/>
                  </a:moveTo>
                  <a:cubicBezTo>
                    <a:pt x="45070" y="1510"/>
                    <a:pt x="-8050" y="4546"/>
                    <a:pt x="1056" y="1131"/>
                  </a:cubicBezTo>
                  <a:cubicBezTo>
                    <a:pt x="37482" y="-2158"/>
                    <a:pt x="40517" y="2901"/>
                    <a:pt x="79978" y="1636"/>
                  </a:cubicBezTo>
                  <a:cubicBezTo>
                    <a:pt x="74413" y="3660"/>
                    <a:pt x="62903" y="5051"/>
                    <a:pt x="32676" y="50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C8839919-C3F5-0FBE-0210-2B0A0761E09A}"/>
                </a:ext>
              </a:extLst>
            </p:cNvPr>
            <p:cNvSpPr/>
            <p:nvPr/>
          </p:nvSpPr>
          <p:spPr>
            <a:xfrm>
              <a:off x="11036008" y="656574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6A48879-F3C1-B008-02BD-C8AC5D90887C}"/>
                </a:ext>
              </a:extLst>
            </p:cNvPr>
            <p:cNvSpPr/>
            <p:nvPr/>
          </p:nvSpPr>
          <p:spPr>
            <a:xfrm>
              <a:off x="11805623" y="6549856"/>
              <a:ext cx="18985" cy="1418"/>
            </a:xfrm>
            <a:custGeom>
              <a:avLst/>
              <a:gdLst>
                <a:gd name="connsiteX0" fmla="*/ 0 w 18985"/>
                <a:gd name="connsiteY0" fmla="*/ 961 h 1418"/>
                <a:gd name="connsiteX1" fmla="*/ 0 w 18985"/>
                <a:gd name="connsiteY1" fmla="*/ 961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5" h="1418">
                  <a:moveTo>
                    <a:pt x="0" y="961"/>
                  </a:moveTo>
                  <a:cubicBezTo>
                    <a:pt x="23904" y="-1948"/>
                    <a:pt x="26687" y="2858"/>
                    <a:pt x="0" y="96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A1AA2A03-4611-3F92-AC26-EF65FF2E986D}"/>
                </a:ext>
              </a:extLst>
            </p:cNvPr>
            <p:cNvSpPr/>
            <p:nvPr/>
          </p:nvSpPr>
          <p:spPr>
            <a:xfrm>
              <a:off x="11035376" y="6563853"/>
              <a:ext cx="48088" cy="2792"/>
            </a:xfrm>
            <a:custGeom>
              <a:avLst/>
              <a:gdLst>
                <a:gd name="connsiteX0" fmla="*/ 0 w 48088"/>
                <a:gd name="connsiteY0" fmla="*/ 2267 h 2792"/>
                <a:gd name="connsiteX1" fmla="*/ 47429 w 48088"/>
                <a:gd name="connsiteY1" fmla="*/ 497 h 2792"/>
                <a:gd name="connsiteX2" fmla="*/ 0 w 48088"/>
                <a:gd name="connsiteY2" fmla="*/ 2267 h 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88" h="2792">
                  <a:moveTo>
                    <a:pt x="0" y="2267"/>
                  </a:moveTo>
                  <a:cubicBezTo>
                    <a:pt x="1012" y="-9"/>
                    <a:pt x="17833" y="-515"/>
                    <a:pt x="47429" y="497"/>
                  </a:cubicBezTo>
                  <a:cubicBezTo>
                    <a:pt x="52614" y="3533"/>
                    <a:pt x="26308" y="2900"/>
                    <a:pt x="0" y="226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07F39D78-CDC4-AFBC-12B4-F5477517FE23}"/>
                </a:ext>
              </a:extLst>
            </p:cNvPr>
            <p:cNvSpPr/>
            <p:nvPr/>
          </p:nvSpPr>
          <p:spPr>
            <a:xfrm>
              <a:off x="11090268" y="6552840"/>
              <a:ext cx="16944" cy="3288"/>
            </a:xfrm>
            <a:custGeom>
              <a:avLst/>
              <a:gdLst>
                <a:gd name="connsiteX0" fmla="*/ 631 w 16944"/>
                <a:gd name="connsiteY0" fmla="*/ 0 h 3288"/>
                <a:gd name="connsiteX1" fmla="*/ 16314 w 16944"/>
                <a:gd name="connsiteY1" fmla="*/ 3289 h 3288"/>
                <a:gd name="connsiteX2" fmla="*/ 631 w 16944"/>
                <a:gd name="connsiteY2" fmla="*/ 0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44" h="3288">
                  <a:moveTo>
                    <a:pt x="631" y="0"/>
                  </a:moveTo>
                  <a:cubicBezTo>
                    <a:pt x="14417" y="506"/>
                    <a:pt x="18717" y="1644"/>
                    <a:pt x="16314" y="3289"/>
                  </a:cubicBezTo>
                  <a:cubicBezTo>
                    <a:pt x="2528" y="2783"/>
                    <a:pt x="-1772" y="1644"/>
                    <a:pt x="631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5403EAF1-D003-1B71-0B03-76BA9CF30D65}"/>
                </a:ext>
              </a:extLst>
            </p:cNvPr>
            <p:cNvSpPr/>
            <p:nvPr/>
          </p:nvSpPr>
          <p:spPr>
            <a:xfrm>
              <a:off x="11082122" y="6595964"/>
              <a:ext cx="47858" cy="3166"/>
            </a:xfrm>
            <a:custGeom>
              <a:avLst/>
              <a:gdLst>
                <a:gd name="connsiteX0" fmla="*/ 39891 w 47858"/>
                <a:gd name="connsiteY0" fmla="*/ 3166 h 3166"/>
                <a:gd name="connsiteX1" fmla="*/ 430 w 47858"/>
                <a:gd name="connsiteY1" fmla="*/ 4 h 3166"/>
                <a:gd name="connsiteX2" fmla="*/ 47859 w 47858"/>
                <a:gd name="connsiteY2" fmla="*/ 1143 h 3166"/>
                <a:gd name="connsiteX3" fmla="*/ 39891 w 47858"/>
                <a:gd name="connsiteY3" fmla="*/ 3166 h 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8" h="3166">
                  <a:moveTo>
                    <a:pt x="39891" y="3166"/>
                  </a:moveTo>
                  <a:cubicBezTo>
                    <a:pt x="17125" y="2787"/>
                    <a:pt x="-3238" y="2281"/>
                    <a:pt x="430" y="4"/>
                  </a:cubicBezTo>
                  <a:cubicBezTo>
                    <a:pt x="18896" y="257"/>
                    <a:pt x="33061" y="-628"/>
                    <a:pt x="47859" y="1143"/>
                  </a:cubicBezTo>
                  <a:cubicBezTo>
                    <a:pt x="43559" y="1648"/>
                    <a:pt x="39638" y="2155"/>
                    <a:pt x="39891" y="31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09B9113C-6EE3-21B6-D874-251AFF47C09B}"/>
                </a:ext>
              </a:extLst>
            </p:cNvPr>
            <p:cNvSpPr/>
            <p:nvPr/>
          </p:nvSpPr>
          <p:spPr>
            <a:xfrm>
              <a:off x="11075216" y="6575470"/>
              <a:ext cx="39755" cy="2286"/>
            </a:xfrm>
            <a:custGeom>
              <a:avLst/>
              <a:gdLst>
                <a:gd name="connsiteX0" fmla="*/ 0 w 39755"/>
                <a:gd name="connsiteY0" fmla="*/ 642 h 2286"/>
                <a:gd name="connsiteX1" fmla="*/ 39461 w 39755"/>
                <a:gd name="connsiteY1" fmla="*/ 2287 h 2286"/>
                <a:gd name="connsiteX2" fmla="*/ 0 w 39755"/>
                <a:gd name="connsiteY2" fmla="*/ 642 h 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755" h="2286">
                  <a:moveTo>
                    <a:pt x="0" y="642"/>
                  </a:moveTo>
                  <a:cubicBezTo>
                    <a:pt x="11509" y="-243"/>
                    <a:pt x="43128" y="-623"/>
                    <a:pt x="39461" y="2287"/>
                  </a:cubicBezTo>
                  <a:cubicBezTo>
                    <a:pt x="20995" y="2160"/>
                    <a:pt x="9233" y="1401"/>
                    <a:pt x="0" y="6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6A30CB2A-40CB-2605-F746-82AA03734AFE}"/>
                </a:ext>
              </a:extLst>
            </p:cNvPr>
            <p:cNvSpPr/>
            <p:nvPr/>
          </p:nvSpPr>
          <p:spPr>
            <a:xfrm>
              <a:off x="10945963" y="6579653"/>
              <a:ext cx="21961" cy="2403"/>
            </a:xfrm>
            <a:custGeom>
              <a:avLst/>
              <a:gdLst>
                <a:gd name="connsiteX0" fmla="*/ 13653 w 21961"/>
                <a:gd name="connsiteY0" fmla="*/ 2403 h 2403"/>
                <a:gd name="connsiteX1" fmla="*/ 5812 w 21961"/>
                <a:gd name="connsiteY1" fmla="*/ 0 h 2403"/>
                <a:gd name="connsiteX2" fmla="*/ 21621 w 21961"/>
                <a:gd name="connsiteY2" fmla="*/ 380 h 2403"/>
                <a:gd name="connsiteX3" fmla="*/ 13653 w 21961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61" h="2403">
                  <a:moveTo>
                    <a:pt x="13653" y="2403"/>
                  </a:moveTo>
                  <a:cubicBezTo>
                    <a:pt x="-2789" y="1644"/>
                    <a:pt x="-3042" y="885"/>
                    <a:pt x="5812" y="0"/>
                  </a:cubicBezTo>
                  <a:lnTo>
                    <a:pt x="21621" y="380"/>
                  </a:lnTo>
                  <a:cubicBezTo>
                    <a:pt x="23898" y="1644"/>
                    <a:pt x="14032" y="1391"/>
                    <a:pt x="1365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765DC13F-24C2-104D-B2C8-AB6E851E23CC}"/>
                </a:ext>
              </a:extLst>
            </p:cNvPr>
            <p:cNvSpPr/>
            <p:nvPr/>
          </p:nvSpPr>
          <p:spPr>
            <a:xfrm>
              <a:off x="11097186" y="6601373"/>
              <a:ext cx="44865" cy="3955"/>
            </a:xfrm>
            <a:custGeom>
              <a:avLst/>
              <a:gdLst>
                <a:gd name="connsiteX0" fmla="*/ 40384 w 44865"/>
                <a:gd name="connsiteY0" fmla="*/ 3955 h 3955"/>
                <a:gd name="connsiteX1" fmla="*/ 1049 w 44865"/>
                <a:gd name="connsiteY1" fmla="*/ 160 h 3955"/>
                <a:gd name="connsiteX2" fmla="*/ 32668 w 44865"/>
                <a:gd name="connsiteY2" fmla="*/ 160 h 3955"/>
                <a:gd name="connsiteX3" fmla="*/ 40510 w 44865"/>
                <a:gd name="connsiteY3" fmla="*/ 3955 h 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65" h="3955">
                  <a:moveTo>
                    <a:pt x="40384" y="3955"/>
                  </a:moveTo>
                  <a:cubicBezTo>
                    <a:pt x="13444" y="3702"/>
                    <a:pt x="-4642" y="2690"/>
                    <a:pt x="1049" y="160"/>
                  </a:cubicBezTo>
                  <a:cubicBezTo>
                    <a:pt x="15215" y="540"/>
                    <a:pt x="17491" y="-345"/>
                    <a:pt x="32668" y="160"/>
                  </a:cubicBezTo>
                  <a:cubicBezTo>
                    <a:pt x="44178" y="2185"/>
                    <a:pt x="49111" y="1931"/>
                    <a:pt x="40510" y="3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87C0AD88-2FFF-DCD1-DF80-581679B37C51}"/>
                </a:ext>
              </a:extLst>
            </p:cNvPr>
            <p:cNvSpPr/>
            <p:nvPr/>
          </p:nvSpPr>
          <p:spPr>
            <a:xfrm>
              <a:off x="11097920" y="6567092"/>
              <a:ext cx="129989" cy="9931"/>
            </a:xfrm>
            <a:custGeom>
              <a:avLst/>
              <a:gdLst>
                <a:gd name="connsiteX0" fmla="*/ 1074 w 129989"/>
                <a:gd name="connsiteY0" fmla="*/ 4593 h 9931"/>
                <a:gd name="connsiteX1" fmla="*/ 127299 w 129989"/>
                <a:gd name="connsiteY1" fmla="*/ 2822 h 9931"/>
                <a:gd name="connsiteX2" fmla="*/ 1074 w 129989"/>
                <a:gd name="connsiteY2" fmla="*/ 4593 h 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989" h="9931">
                  <a:moveTo>
                    <a:pt x="1074" y="4593"/>
                  </a:moveTo>
                  <a:cubicBezTo>
                    <a:pt x="-10309" y="-846"/>
                    <a:pt x="71269" y="-1478"/>
                    <a:pt x="127299" y="2822"/>
                  </a:cubicBezTo>
                  <a:cubicBezTo>
                    <a:pt x="150823" y="13573"/>
                    <a:pt x="12710" y="10411"/>
                    <a:pt x="1074" y="45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D4AF8136-74A9-42AC-1613-6EC049CCD369}"/>
                </a:ext>
              </a:extLst>
            </p:cNvPr>
            <p:cNvSpPr/>
            <p:nvPr/>
          </p:nvSpPr>
          <p:spPr>
            <a:xfrm>
              <a:off x="11852926" y="6552081"/>
              <a:ext cx="47520" cy="3052"/>
            </a:xfrm>
            <a:custGeom>
              <a:avLst/>
              <a:gdLst>
                <a:gd name="connsiteX0" fmla="*/ 47302 w 47520"/>
                <a:gd name="connsiteY0" fmla="*/ 2782 h 3052"/>
                <a:gd name="connsiteX1" fmla="*/ 0 w 47520"/>
                <a:gd name="connsiteY1" fmla="*/ 2656 h 3052"/>
                <a:gd name="connsiteX2" fmla="*/ 39461 w 47520"/>
                <a:gd name="connsiteY2" fmla="*/ 0 h 3052"/>
                <a:gd name="connsiteX3" fmla="*/ 47429 w 47520"/>
                <a:gd name="connsiteY3" fmla="*/ 2782 h 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20" h="3052">
                  <a:moveTo>
                    <a:pt x="47302" y="2782"/>
                  </a:moveTo>
                  <a:cubicBezTo>
                    <a:pt x="27951" y="3035"/>
                    <a:pt x="9233" y="3289"/>
                    <a:pt x="0" y="2656"/>
                  </a:cubicBezTo>
                  <a:cubicBezTo>
                    <a:pt x="5185" y="1139"/>
                    <a:pt x="20995" y="506"/>
                    <a:pt x="39461" y="0"/>
                  </a:cubicBezTo>
                  <a:cubicBezTo>
                    <a:pt x="45405" y="632"/>
                    <a:pt x="48061" y="1518"/>
                    <a:pt x="47429" y="27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10699F-24E6-3B8C-734C-AFE8FB470CBD}"/>
                </a:ext>
              </a:extLst>
            </p:cNvPr>
            <p:cNvSpPr/>
            <p:nvPr/>
          </p:nvSpPr>
          <p:spPr>
            <a:xfrm>
              <a:off x="11004447" y="6531086"/>
              <a:ext cx="55339" cy="3865"/>
            </a:xfrm>
            <a:custGeom>
              <a:avLst/>
              <a:gdLst>
                <a:gd name="connsiteX0" fmla="*/ 55339 w 55339"/>
                <a:gd name="connsiteY0" fmla="*/ 3541 h 3865"/>
                <a:gd name="connsiteX1" fmla="*/ 195 w 55339"/>
                <a:gd name="connsiteY1" fmla="*/ 0 h 3865"/>
                <a:gd name="connsiteX2" fmla="*/ 55339 w 55339"/>
                <a:gd name="connsiteY2" fmla="*/ 3541 h 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39" h="3865">
                  <a:moveTo>
                    <a:pt x="55339" y="3541"/>
                  </a:moveTo>
                  <a:cubicBezTo>
                    <a:pt x="35989" y="4680"/>
                    <a:pt x="-3093" y="2656"/>
                    <a:pt x="195" y="0"/>
                  </a:cubicBezTo>
                  <a:cubicBezTo>
                    <a:pt x="28399" y="252"/>
                    <a:pt x="50406" y="252"/>
                    <a:pt x="55339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422E5671-9D02-2720-7003-F1479E3354E2}"/>
                </a:ext>
              </a:extLst>
            </p:cNvPr>
            <p:cNvSpPr/>
            <p:nvPr/>
          </p:nvSpPr>
          <p:spPr>
            <a:xfrm>
              <a:off x="11150036" y="6588658"/>
              <a:ext cx="35769" cy="4402"/>
            </a:xfrm>
            <a:custGeom>
              <a:avLst/>
              <a:gdLst>
                <a:gd name="connsiteX0" fmla="*/ 3723 w 35769"/>
                <a:gd name="connsiteY0" fmla="*/ 3897 h 4402"/>
                <a:gd name="connsiteX1" fmla="*/ 35342 w 35769"/>
                <a:gd name="connsiteY1" fmla="*/ 228 h 4402"/>
                <a:gd name="connsiteX2" fmla="*/ 27374 w 35769"/>
                <a:gd name="connsiteY2" fmla="*/ 4402 h 4402"/>
                <a:gd name="connsiteX3" fmla="*/ 3723 w 35769"/>
                <a:gd name="connsiteY3" fmla="*/ 3897 h 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69" h="4402">
                  <a:moveTo>
                    <a:pt x="3723" y="3897"/>
                  </a:moveTo>
                  <a:cubicBezTo>
                    <a:pt x="-6396" y="2506"/>
                    <a:pt x="4102" y="-910"/>
                    <a:pt x="35342" y="228"/>
                  </a:cubicBezTo>
                  <a:cubicBezTo>
                    <a:pt x="36354" y="1999"/>
                    <a:pt x="36227" y="3770"/>
                    <a:pt x="27374" y="4402"/>
                  </a:cubicBezTo>
                  <a:lnTo>
                    <a:pt x="3723" y="3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5C244AA0-9FE5-C247-C3B2-66B0A7FE805F}"/>
                </a:ext>
              </a:extLst>
            </p:cNvPr>
            <p:cNvSpPr/>
            <p:nvPr/>
          </p:nvSpPr>
          <p:spPr>
            <a:xfrm>
              <a:off x="11313302" y="6573360"/>
              <a:ext cx="63815" cy="7829"/>
            </a:xfrm>
            <a:custGeom>
              <a:avLst/>
              <a:gdLst>
                <a:gd name="connsiteX0" fmla="*/ 63816 w 63815"/>
                <a:gd name="connsiteY0" fmla="*/ 7810 h 7829"/>
                <a:gd name="connsiteX1" fmla="*/ 704 w 63815"/>
                <a:gd name="connsiteY1" fmla="*/ 1487 h 7829"/>
                <a:gd name="connsiteX2" fmla="*/ 63816 w 63815"/>
                <a:gd name="connsiteY2" fmla="*/ 475 h 7829"/>
                <a:gd name="connsiteX3" fmla="*/ 63816 w 63815"/>
                <a:gd name="connsiteY3" fmla="*/ 7810 h 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5" h="7829">
                  <a:moveTo>
                    <a:pt x="63816" y="7810"/>
                  </a:moveTo>
                  <a:cubicBezTo>
                    <a:pt x="16766" y="8064"/>
                    <a:pt x="-4229" y="5787"/>
                    <a:pt x="704" y="1487"/>
                  </a:cubicBezTo>
                  <a:cubicBezTo>
                    <a:pt x="20434" y="475"/>
                    <a:pt x="39532" y="-663"/>
                    <a:pt x="63816" y="475"/>
                  </a:cubicBezTo>
                  <a:cubicBezTo>
                    <a:pt x="58883" y="4016"/>
                    <a:pt x="58883" y="4143"/>
                    <a:pt x="63816" y="78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A4B5FB8D-FD2D-7DA1-508D-DDB65F21B427}"/>
                </a:ext>
              </a:extLst>
            </p:cNvPr>
            <p:cNvSpPr/>
            <p:nvPr/>
          </p:nvSpPr>
          <p:spPr>
            <a:xfrm>
              <a:off x="11106860" y="6536433"/>
              <a:ext cx="39436" cy="3411"/>
            </a:xfrm>
            <a:custGeom>
              <a:avLst/>
              <a:gdLst>
                <a:gd name="connsiteX0" fmla="*/ 7944 w 39436"/>
                <a:gd name="connsiteY0" fmla="*/ 3127 h 3411"/>
                <a:gd name="connsiteX1" fmla="*/ 102 w 39436"/>
                <a:gd name="connsiteY1" fmla="*/ 92 h 3411"/>
                <a:gd name="connsiteX2" fmla="*/ 39437 w 39436"/>
                <a:gd name="connsiteY2" fmla="*/ 3127 h 3411"/>
                <a:gd name="connsiteX3" fmla="*/ 7944 w 39436"/>
                <a:gd name="connsiteY3" fmla="*/ 3127 h 3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36" h="3411">
                  <a:moveTo>
                    <a:pt x="7944" y="3127"/>
                  </a:moveTo>
                  <a:cubicBezTo>
                    <a:pt x="1746" y="2368"/>
                    <a:pt x="-530" y="1356"/>
                    <a:pt x="102" y="92"/>
                  </a:cubicBezTo>
                  <a:cubicBezTo>
                    <a:pt x="22742" y="-288"/>
                    <a:pt x="35895" y="471"/>
                    <a:pt x="39437" y="3127"/>
                  </a:cubicBezTo>
                  <a:cubicBezTo>
                    <a:pt x="32228" y="3506"/>
                    <a:pt x="21730" y="3506"/>
                    <a:pt x="7944" y="3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AC47D492-7B71-ABA5-3C46-A9B8D0A81F37}"/>
                </a:ext>
              </a:extLst>
            </p:cNvPr>
            <p:cNvSpPr/>
            <p:nvPr/>
          </p:nvSpPr>
          <p:spPr>
            <a:xfrm>
              <a:off x="11169821" y="6541580"/>
              <a:ext cx="39460" cy="5279"/>
            </a:xfrm>
            <a:custGeom>
              <a:avLst/>
              <a:gdLst>
                <a:gd name="connsiteX0" fmla="*/ 0 w 39460"/>
                <a:gd name="connsiteY0" fmla="*/ 5063 h 5279"/>
                <a:gd name="connsiteX1" fmla="*/ 0 w 39460"/>
                <a:gd name="connsiteY1" fmla="*/ 3 h 5279"/>
                <a:gd name="connsiteX2" fmla="*/ 39461 w 39460"/>
                <a:gd name="connsiteY2" fmla="*/ 2913 h 5279"/>
                <a:gd name="connsiteX3" fmla="*/ 0 w 39460"/>
                <a:gd name="connsiteY3" fmla="*/ 5063 h 5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60" h="5279">
                  <a:moveTo>
                    <a:pt x="0" y="5063"/>
                  </a:moveTo>
                  <a:lnTo>
                    <a:pt x="0" y="3"/>
                  </a:lnTo>
                  <a:cubicBezTo>
                    <a:pt x="28711" y="-123"/>
                    <a:pt x="3668" y="3671"/>
                    <a:pt x="39461" y="2913"/>
                  </a:cubicBezTo>
                  <a:cubicBezTo>
                    <a:pt x="37817" y="4936"/>
                    <a:pt x="25675" y="5695"/>
                    <a:pt x="0" y="50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A939A8CA-BD8D-300E-2169-585332832C22}"/>
                </a:ext>
              </a:extLst>
            </p:cNvPr>
            <p:cNvSpPr/>
            <p:nvPr/>
          </p:nvSpPr>
          <p:spPr>
            <a:xfrm>
              <a:off x="10803652" y="6570673"/>
              <a:ext cx="109799" cy="12395"/>
            </a:xfrm>
            <a:custGeom>
              <a:avLst/>
              <a:gdLst>
                <a:gd name="connsiteX0" fmla="*/ 17 w 109799"/>
                <a:gd name="connsiteY0" fmla="*/ 760 h 12395"/>
                <a:gd name="connsiteX1" fmla="*/ 6341 w 109799"/>
                <a:gd name="connsiteY1" fmla="*/ 4554 h 12395"/>
                <a:gd name="connsiteX2" fmla="*/ 11779 w 109799"/>
                <a:gd name="connsiteY2" fmla="*/ 7463 h 12395"/>
                <a:gd name="connsiteX3" fmla="*/ 33407 w 109799"/>
                <a:gd name="connsiteY3" fmla="*/ 6830 h 12395"/>
                <a:gd name="connsiteX4" fmla="*/ 55035 w 109799"/>
                <a:gd name="connsiteY4" fmla="*/ 6198 h 12395"/>
                <a:gd name="connsiteX5" fmla="*/ 62876 w 109799"/>
                <a:gd name="connsiteY5" fmla="*/ 8980 h 12395"/>
                <a:gd name="connsiteX6" fmla="*/ 84757 w 109799"/>
                <a:gd name="connsiteY6" fmla="*/ 12142 h 12395"/>
                <a:gd name="connsiteX7" fmla="*/ 98796 w 109799"/>
                <a:gd name="connsiteY7" fmla="*/ 12395 h 12395"/>
                <a:gd name="connsiteX8" fmla="*/ 77927 w 109799"/>
                <a:gd name="connsiteY8" fmla="*/ 8601 h 12395"/>
                <a:gd name="connsiteX9" fmla="*/ 57185 w 109799"/>
                <a:gd name="connsiteY9" fmla="*/ 4806 h 12395"/>
                <a:gd name="connsiteX10" fmla="*/ 83492 w 109799"/>
                <a:gd name="connsiteY10" fmla="*/ 4047 h 12395"/>
                <a:gd name="connsiteX11" fmla="*/ 109799 w 109799"/>
                <a:gd name="connsiteY11" fmla="*/ 3289 h 12395"/>
                <a:gd name="connsiteX12" fmla="*/ 102590 w 109799"/>
                <a:gd name="connsiteY12" fmla="*/ 1644 h 12395"/>
                <a:gd name="connsiteX13" fmla="*/ 95255 w 109799"/>
                <a:gd name="connsiteY13" fmla="*/ 0 h 12395"/>
                <a:gd name="connsiteX14" fmla="*/ 72488 w 109799"/>
                <a:gd name="connsiteY14" fmla="*/ 1897 h 12395"/>
                <a:gd name="connsiteX15" fmla="*/ 49849 w 109799"/>
                <a:gd name="connsiteY15" fmla="*/ 3795 h 12395"/>
                <a:gd name="connsiteX16" fmla="*/ 24427 w 109799"/>
                <a:gd name="connsiteY16" fmla="*/ 1771 h 12395"/>
                <a:gd name="connsiteX17" fmla="*/ 17 w 109799"/>
                <a:gd name="connsiteY17" fmla="*/ 633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5">
                  <a:moveTo>
                    <a:pt x="17" y="760"/>
                  </a:moveTo>
                  <a:cubicBezTo>
                    <a:pt x="17" y="760"/>
                    <a:pt x="3305" y="2910"/>
                    <a:pt x="6341" y="4554"/>
                  </a:cubicBezTo>
                  <a:lnTo>
                    <a:pt x="11779" y="7463"/>
                  </a:lnTo>
                  <a:lnTo>
                    <a:pt x="33407" y="6830"/>
                  </a:lnTo>
                  <a:lnTo>
                    <a:pt x="55035" y="6198"/>
                  </a:lnTo>
                  <a:lnTo>
                    <a:pt x="62876" y="8980"/>
                  </a:lnTo>
                  <a:cubicBezTo>
                    <a:pt x="67176" y="10498"/>
                    <a:pt x="77042" y="11889"/>
                    <a:pt x="84757" y="12142"/>
                  </a:cubicBezTo>
                  <a:lnTo>
                    <a:pt x="98796" y="12395"/>
                  </a:lnTo>
                  <a:lnTo>
                    <a:pt x="77927" y="8601"/>
                  </a:lnTo>
                  <a:lnTo>
                    <a:pt x="57185" y="4806"/>
                  </a:lnTo>
                  <a:lnTo>
                    <a:pt x="83492" y="4047"/>
                  </a:lnTo>
                  <a:lnTo>
                    <a:pt x="109799" y="3289"/>
                  </a:lnTo>
                  <a:lnTo>
                    <a:pt x="102590" y="1644"/>
                  </a:lnTo>
                  <a:lnTo>
                    <a:pt x="95255" y="0"/>
                  </a:lnTo>
                  <a:lnTo>
                    <a:pt x="72488" y="1897"/>
                  </a:lnTo>
                  <a:lnTo>
                    <a:pt x="49849" y="3795"/>
                  </a:lnTo>
                  <a:lnTo>
                    <a:pt x="24427" y="1771"/>
                  </a:lnTo>
                  <a:cubicBezTo>
                    <a:pt x="10515" y="633"/>
                    <a:pt x="-489" y="127"/>
                    <a:pt x="17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02866B38-F255-9BD3-0121-4C694BFFF2D2}"/>
                </a:ext>
              </a:extLst>
            </p:cNvPr>
            <p:cNvSpPr/>
            <p:nvPr/>
          </p:nvSpPr>
          <p:spPr>
            <a:xfrm>
              <a:off x="10908139" y="6569155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3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9 h 15177"/>
                <a:gd name="connsiteX8" fmla="*/ 30607 w 82210"/>
                <a:gd name="connsiteY8" fmla="*/ 3795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6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245"/>
                    <a:pt x="82210" y="8221"/>
                    <a:pt x="82210" y="7463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9"/>
                  </a:lnTo>
                  <a:lnTo>
                    <a:pt x="30607" y="3795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518"/>
                    <a:pt x="127" y="2403"/>
                    <a:pt x="127" y="303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2D5031A8-BE44-9A12-E361-AC8BE16BB414}"/>
                </a:ext>
              </a:extLst>
            </p:cNvPr>
            <p:cNvSpPr/>
            <p:nvPr/>
          </p:nvSpPr>
          <p:spPr>
            <a:xfrm>
              <a:off x="11372058" y="6582942"/>
              <a:ext cx="40093" cy="5818"/>
            </a:xfrm>
            <a:custGeom>
              <a:avLst/>
              <a:gdLst>
                <a:gd name="connsiteX0" fmla="*/ 6071 w 40093"/>
                <a:gd name="connsiteY0" fmla="*/ 1139 h 5818"/>
                <a:gd name="connsiteX1" fmla="*/ 0 w 40093"/>
                <a:gd name="connsiteY1" fmla="*/ 2403 h 5818"/>
                <a:gd name="connsiteX2" fmla="*/ 7842 w 40093"/>
                <a:gd name="connsiteY2" fmla="*/ 4047 h 5818"/>
                <a:gd name="connsiteX3" fmla="*/ 27952 w 40093"/>
                <a:gd name="connsiteY3" fmla="*/ 5818 h 5818"/>
                <a:gd name="connsiteX4" fmla="*/ 40093 w 40093"/>
                <a:gd name="connsiteY4" fmla="*/ 5818 h 5818"/>
                <a:gd name="connsiteX5" fmla="*/ 26181 w 40093"/>
                <a:gd name="connsiteY5" fmla="*/ 2909 h 5818"/>
                <a:gd name="connsiteX6" fmla="*/ 12269 w 40093"/>
                <a:gd name="connsiteY6" fmla="*/ 0 h 5818"/>
                <a:gd name="connsiteX7" fmla="*/ 6197 w 40093"/>
                <a:gd name="connsiteY7" fmla="*/ 1264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093" h="5818">
                  <a:moveTo>
                    <a:pt x="6071" y="1139"/>
                  </a:moveTo>
                  <a:lnTo>
                    <a:pt x="0" y="2403"/>
                  </a:lnTo>
                  <a:lnTo>
                    <a:pt x="7842" y="4047"/>
                  </a:lnTo>
                  <a:cubicBezTo>
                    <a:pt x="12142" y="4933"/>
                    <a:pt x="21248" y="5692"/>
                    <a:pt x="27952" y="5818"/>
                  </a:cubicBezTo>
                  <a:lnTo>
                    <a:pt x="40093" y="5818"/>
                  </a:lnTo>
                  <a:cubicBezTo>
                    <a:pt x="40093" y="5818"/>
                    <a:pt x="26181" y="2909"/>
                    <a:pt x="26181" y="2909"/>
                  </a:cubicBezTo>
                  <a:lnTo>
                    <a:pt x="12269" y="0"/>
                  </a:lnTo>
                  <a:lnTo>
                    <a:pt x="6197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7B60EA54-44A6-FEA0-3ED9-7E66A0CE0CAB}"/>
                </a:ext>
              </a:extLst>
            </p:cNvPr>
            <p:cNvSpPr/>
            <p:nvPr/>
          </p:nvSpPr>
          <p:spPr>
            <a:xfrm>
              <a:off x="10967331" y="6558688"/>
              <a:ext cx="31561" cy="4296"/>
            </a:xfrm>
            <a:custGeom>
              <a:avLst/>
              <a:gdLst>
                <a:gd name="connsiteX0" fmla="*/ 0 w 31561"/>
                <a:gd name="connsiteY0" fmla="*/ 223 h 4296"/>
                <a:gd name="connsiteX1" fmla="*/ 12521 w 31561"/>
                <a:gd name="connsiteY1" fmla="*/ 3132 h 4296"/>
                <a:gd name="connsiteX2" fmla="*/ 30734 w 31561"/>
                <a:gd name="connsiteY2" fmla="*/ 4018 h 4296"/>
                <a:gd name="connsiteX3" fmla="*/ 18213 w 31561"/>
                <a:gd name="connsiteY3" fmla="*/ 1108 h 4296"/>
                <a:gd name="connsiteX4" fmla="*/ 0 w 31561"/>
                <a:gd name="connsiteY4" fmla="*/ 223 h 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96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650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DB69974E-FC83-CC7F-097B-102AB094B60A}"/>
                </a:ext>
              </a:extLst>
            </p:cNvPr>
            <p:cNvSpPr/>
            <p:nvPr/>
          </p:nvSpPr>
          <p:spPr>
            <a:xfrm>
              <a:off x="10963663" y="6545125"/>
              <a:ext cx="31492" cy="3667"/>
            </a:xfrm>
            <a:custGeom>
              <a:avLst/>
              <a:gdLst>
                <a:gd name="connsiteX0" fmla="*/ 7968 w 31492"/>
                <a:gd name="connsiteY0" fmla="*/ 1518 h 3667"/>
                <a:gd name="connsiteX1" fmla="*/ 0 w 31492"/>
                <a:gd name="connsiteY1" fmla="*/ 2909 h 3667"/>
                <a:gd name="connsiteX2" fmla="*/ 15683 w 31492"/>
                <a:gd name="connsiteY2" fmla="*/ 3289 h 3667"/>
                <a:gd name="connsiteX3" fmla="*/ 31493 w 31492"/>
                <a:gd name="connsiteY3" fmla="*/ 3668 h 3667"/>
                <a:gd name="connsiteX4" fmla="*/ 23651 w 31492"/>
                <a:gd name="connsiteY4" fmla="*/ 1897 h 3667"/>
                <a:gd name="connsiteX5" fmla="*/ 15810 w 31492"/>
                <a:gd name="connsiteY5" fmla="*/ 0 h 3667"/>
                <a:gd name="connsiteX6" fmla="*/ 7968 w 31492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493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3A371695-6884-239A-F3F9-AC24392FAC53}"/>
                </a:ext>
              </a:extLst>
            </p:cNvPr>
            <p:cNvSpPr/>
            <p:nvPr/>
          </p:nvSpPr>
          <p:spPr>
            <a:xfrm>
              <a:off x="10975552" y="6540698"/>
              <a:ext cx="31366" cy="3541"/>
            </a:xfrm>
            <a:custGeom>
              <a:avLst/>
              <a:gdLst>
                <a:gd name="connsiteX0" fmla="*/ 7968 w 31366"/>
                <a:gd name="connsiteY0" fmla="*/ 1392 h 3541"/>
                <a:gd name="connsiteX1" fmla="*/ 0 w 31366"/>
                <a:gd name="connsiteY1" fmla="*/ 2783 h 3541"/>
                <a:gd name="connsiteX2" fmla="*/ 15683 w 31366"/>
                <a:gd name="connsiteY2" fmla="*/ 3162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8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8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8004A5AA-98F2-294F-7001-D01F229232CF}"/>
                </a:ext>
              </a:extLst>
            </p:cNvPr>
            <p:cNvSpPr/>
            <p:nvPr/>
          </p:nvSpPr>
          <p:spPr>
            <a:xfrm>
              <a:off x="10907634" y="6579021"/>
              <a:ext cx="77024" cy="10497"/>
            </a:xfrm>
            <a:custGeom>
              <a:avLst/>
              <a:gdLst>
                <a:gd name="connsiteX0" fmla="*/ 6576 w 77024"/>
                <a:gd name="connsiteY0" fmla="*/ 2150 h 10497"/>
                <a:gd name="connsiteX1" fmla="*/ 0 w 77024"/>
                <a:gd name="connsiteY1" fmla="*/ 4174 h 10497"/>
                <a:gd name="connsiteX2" fmla="*/ 23525 w 77024"/>
                <a:gd name="connsiteY2" fmla="*/ 7336 h 10497"/>
                <a:gd name="connsiteX3" fmla="*/ 47049 w 77024"/>
                <a:gd name="connsiteY3" fmla="*/ 10498 h 10497"/>
                <a:gd name="connsiteX4" fmla="*/ 40220 w 77024"/>
                <a:gd name="connsiteY4" fmla="*/ 6577 h 10497"/>
                <a:gd name="connsiteX5" fmla="*/ 33389 w 77024"/>
                <a:gd name="connsiteY5" fmla="*/ 2656 h 10497"/>
                <a:gd name="connsiteX6" fmla="*/ 55144 w 77024"/>
                <a:gd name="connsiteY6" fmla="*/ 4806 h 10497"/>
                <a:gd name="connsiteX7" fmla="*/ 77024 w 77024"/>
                <a:gd name="connsiteY7" fmla="*/ 6956 h 10497"/>
                <a:gd name="connsiteX8" fmla="*/ 69815 w 77024"/>
                <a:gd name="connsiteY8" fmla="*/ 5059 h 10497"/>
                <a:gd name="connsiteX9" fmla="*/ 37817 w 77024"/>
                <a:gd name="connsiteY9" fmla="*/ 1644 h 10497"/>
                <a:gd name="connsiteX10" fmla="*/ 13027 w 77024"/>
                <a:gd name="connsiteY10" fmla="*/ 0 h 10497"/>
                <a:gd name="connsiteX11" fmla="*/ 6576 w 77024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024" h="10497">
                  <a:moveTo>
                    <a:pt x="6576" y="2150"/>
                  </a:moveTo>
                  <a:lnTo>
                    <a:pt x="0" y="4174"/>
                  </a:lnTo>
                  <a:lnTo>
                    <a:pt x="23525" y="7336"/>
                  </a:lnTo>
                  <a:lnTo>
                    <a:pt x="47049" y="10498"/>
                  </a:lnTo>
                  <a:lnTo>
                    <a:pt x="40220" y="6577"/>
                  </a:lnTo>
                  <a:lnTo>
                    <a:pt x="33389" y="2656"/>
                  </a:lnTo>
                  <a:lnTo>
                    <a:pt x="55144" y="4806"/>
                  </a:lnTo>
                  <a:lnTo>
                    <a:pt x="77024" y="6956"/>
                  </a:lnTo>
                  <a:lnTo>
                    <a:pt x="69815" y="5059"/>
                  </a:lnTo>
                  <a:cubicBezTo>
                    <a:pt x="65894" y="4047"/>
                    <a:pt x="51476" y="2530"/>
                    <a:pt x="37817" y="1644"/>
                  </a:cubicBezTo>
                  <a:lnTo>
                    <a:pt x="13027" y="0"/>
                  </a:lnTo>
                  <a:lnTo>
                    <a:pt x="6576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38EA4018-1399-80B8-39EA-3D779690FA29}"/>
                </a:ext>
              </a:extLst>
            </p:cNvPr>
            <p:cNvSpPr/>
            <p:nvPr/>
          </p:nvSpPr>
          <p:spPr>
            <a:xfrm>
              <a:off x="11108349" y="6587242"/>
              <a:ext cx="29725" cy="11003"/>
            </a:xfrm>
            <a:custGeom>
              <a:avLst/>
              <a:gdLst>
                <a:gd name="connsiteX0" fmla="*/ 510 w 29725"/>
                <a:gd name="connsiteY0" fmla="*/ 126 h 11003"/>
                <a:gd name="connsiteX1" fmla="*/ 12904 w 29725"/>
                <a:gd name="connsiteY1" fmla="*/ 5944 h 11003"/>
                <a:gd name="connsiteX2" fmla="*/ 29599 w 29725"/>
                <a:gd name="connsiteY2" fmla="*/ 11003 h 11003"/>
                <a:gd name="connsiteX3" fmla="*/ 29599 w 29725"/>
                <a:gd name="connsiteY3" fmla="*/ 7083 h 11003"/>
                <a:gd name="connsiteX4" fmla="*/ 29726 w 29725"/>
                <a:gd name="connsiteY4" fmla="*/ 3162 h 11003"/>
                <a:gd name="connsiteX5" fmla="*/ 17205 w 29725"/>
                <a:gd name="connsiteY5" fmla="*/ 1264 h 11003"/>
                <a:gd name="connsiteX6" fmla="*/ 510 w 29725"/>
                <a:gd name="connsiteY6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3">
                  <a:moveTo>
                    <a:pt x="510" y="126"/>
                  </a:moveTo>
                  <a:cubicBezTo>
                    <a:pt x="-1767" y="506"/>
                    <a:pt x="3798" y="3162"/>
                    <a:pt x="12904" y="5944"/>
                  </a:cubicBezTo>
                  <a:lnTo>
                    <a:pt x="29599" y="11003"/>
                  </a:lnTo>
                  <a:lnTo>
                    <a:pt x="29599" y="7083"/>
                  </a:lnTo>
                  <a:cubicBezTo>
                    <a:pt x="29599" y="7083"/>
                    <a:pt x="29726" y="3162"/>
                    <a:pt x="29726" y="3162"/>
                  </a:cubicBezTo>
                  <a:lnTo>
                    <a:pt x="17205" y="1264"/>
                  </a:lnTo>
                  <a:cubicBezTo>
                    <a:pt x="10375" y="252"/>
                    <a:pt x="2786" y="-253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4C2999E7-A8A4-6248-F6B7-FAE8D85A752A}"/>
                </a:ext>
              </a:extLst>
            </p:cNvPr>
            <p:cNvSpPr/>
            <p:nvPr/>
          </p:nvSpPr>
          <p:spPr>
            <a:xfrm>
              <a:off x="10997812" y="6589645"/>
              <a:ext cx="31366" cy="3668"/>
            </a:xfrm>
            <a:custGeom>
              <a:avLst/>
              <a:gdLst>
                <a:gd name="connsiteX0" fmla="*/ 7967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967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967" y="1392"/>
                  </a:moveTo>
                  <a:lnTo>
                    <a:pt x="0" y="2783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7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7DE89438-FC63-5CEA-9606-B4C4DD705BD9}"/>
                </a:ext>
              </a:extLst>
            </p:cNvPr>
            <p:cNvSpPr/>
            <p:nvPr/>
          </p:nvSpPr>
          <p:spPr>
            <a:xfrm>
              <a:off x="11002744" y="6556508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2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2BD499CA-7D39-15BA-3B8B-9A6D757D3708}"/>
                </a:ext>
              </a:extLst>
            </p:cNvPr>
            <p:cNvSpPr/>
            <p:nvPr/>
          </p:nvSpPr>
          <p:spPr>
            <a:xfrm>
              <a:off x="11003630" y="6546549"/>
              <a:ext cx="157970" cy="19444"/>
            </a:xfrm>
            <a:custGeom>
              <a:avLst/>
              <a:gdLst>
                <a:gd name="connsiteX0" fmla="*/ 6324 w 157970"/>
                <a:gd name="connsiteY0" fmla="*/ 4142 h 19444"/>
                <a:gd name="connsiteX1" fmla="*/ 0 w 157970"/>
                <a:gd name="connsiteY1" fmla="*/ 7430 h 19444"/>
                <a:gd name="connsiteX2" fmla="*/ 11889 w 157970"/>
                <a:gd name="connsiteY2" fmla="*/ 7683 h 19444"/>
                <a:gd name="connsiteX3" fmla="*/ 48947 w 157970"/>
                <a:gd name="connsiteY3" fmla="*/ 13501 h 19444"/>
                <a:gd name="connsiteX4" fmla="*/ 84360 w 157970"/>
                <a:gd name="connsiteY4" fmla="*/ 19192 h 19444"/>
                <a:gd name="connsiteX5" fmla="*/ 94605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639 h 19444"/>
                <a:gd name="connsiteX9" fmla="*/ 157970 w 157970"/>
                <a:gd name="connsiteY9" fmla="*/ 14892 h 19444"/>
                <a:gd name="connsiteX10" fmla="*/ 107127 w 157970"/>
                <a:gd name="connsiteY10" fmla="*/ 9580 h 19444"/>
                <a:gd name="connsiteX11" fmla="*/ 56283 w 157970"/>
                <a:gd name="connsiteY11" fmla="*/ 4268 h 19444"/>
                <a:gd name="connsiteX12" fmla="*/ 70575 w 157970"/>
                <a:gd name="connsiteY12" fmla="*/ 8189 h 19444"/>
                <a:gd name="connsiteX13" fmla="*/ 84867 w 157970"/>
                <a:gd name="connsiteY13" fmla="*/ 12110 h 19444"/>
                <a:gd name="connsiteX14" fmla="*/ 77152 w 157970"/>
                <a:gd name="connsiteY14" fmla="*/ 13501 h 19444"/>
                <a:gd name="connsiteX15" fmla="*/ 69436 w 157970"/>
                <a:gd name="connsiteY15" fmla="*/ 14892 h 19444"/>
                <a:gd name="connsiteX16" fmla="*/ 46417 w 157970"/>
                <a:gd name="connsiteY16" fmla="*/ 9200 h 19444"/>
                <a:gd name="connsiteX17" fmla="*/ 23399 w 157970"/>
                <a:gd name="connsiteY17" fmla="*/ 3509 h 19444"/>
                <a:gd name="connsiteX18" fmla="*/ 47556 w 157970"/>
                <a:gd name="connsiteY18" fmla="*/ 2497 h 19444"/>
                <a:gd name="connsiteX19" fmla="*/ 67413 w 157970"/>
                <a:gd name="connsiteY19" fmla="*/ 473 h 19444"/>
                <a:gd name="connsiteX20" fmla="*/ 37943 w 157970"/>
                <a:gd name="connsiteY20" fmla="*/ 221 h 19444"/>
                <a:gd name="connsiteX21" fmla="*/ 12774 w 157970"/>
                <a:gd name="connsiteY21" fmla="*/ 980 h 19444"/>
                <a:gd name="connsiteX22" fmla="*/ 6324 w 157970"/>
                <a:gd name="connsiteY22" fmla="*/ 4142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142"/>
                  </a:moveTo>
                  <a:lnTo>
                    <a:pt x="0" y="7430"/>
                  </a:lnTo>
                  <a:lnTo>
                    <a:pt x="11889" y="7683"/>
                  </a:lnTo>
                  <a:cubicBezTo>
                    <a:pt x="18466" y="7809"/>
                    <a:pt x="35034" y="10466"/>
                    <a:pt x="48947" y="13501"/>
                  </a:cubicBezTo>
                  <a:cubicBezTo>
                    <a:pt x="62733" y="16536"/>
                    <a:pt x="78669" y="19066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639"/>
                  </a:lnTo>
                  <a:cubicBezTo>
                    <a:pt x="119521" y="14639"/>
                    <a:pt x="157970" y="14892"/>
                    <a:pt x="157970" y="14892"/>
                  </a:cubicBezTo>
                  <a:lnTo>
                    <a:pt x="107127" y="9580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7" y="12110"/>
                  </a:lnTo>
                  <a:lnTo>
                    <a:pt x="77152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9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413" y="473"/>
                  </a:cubicBezTo>
                  <a:cubicBezTo>
                    <a:pt x="65010" y="-32"/>
                    <a:pt x="51856" y="-159"/>
                    <a:pt x="37943" y="221"/>
                  </a:cubicBezTo>
                  <a:lnTo>
                    <a:pt x="12774" y="980"/>
                  </a:lnTo>
                  <a:lnTo>
                    <a:pt x="6324" y="41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62403010-0B53-7B22-DC3C-3A864A6E42E5}"/>
                </a:ext>
              </a:extLst>
            </p:cNvPr>
            <p:cNvSpPr/>
            <p:nvPr/>
          </p:nvSpPr>
          <p:spPr>
            <a:xfrm>
              <a:off x="11225218" y="6562199"/>
              <a:ext cx="98273" cy="17074"/>
            </a:xfrm>
            <a:custGeom>
              <a:avLst/>
              <a:gdLst>
                <a:gd name="connsiteX0" fmla="*/ 22892 w 98273"/>
                <a:gd name="connsiteY0" fmla="*/ 13028 h 17074"/>
                <a:gd name="connsiteX1" fmla="*/ 0 w 98273"/>
                <a:gd name="connsiteY1" fmla="*/ 16442 h 17074"/>
                <a:gd name="connsiteX2" fmla="*/ 22892 w 98273"/>
                <a:gd name="connsiteY2" fmla="*/ 14419 h 17074"/>
                <a:gd name="connsiteX3" fmla="*/ 45911 w 98273"/>
                <a:gd name="connsiteY3" fmla="*/ 12395 h 17074"/>
                <a:gd name="connsiteX4" fmla="*/ 72092 w 98273"/>
                <a:gd name="connsiteY4" fmla="*/ 14798 h 17074"/>
                <a:gd name="connsiteX5" fmla="*/ 98273 w 98273"/>
                <a:gd name="connsiteY5" fmla="*/ 17075 h 17074"/>
                <a:gd name="connsiteX6" fmla="*/ 96249 w 98273"/>
                <a:gd name="connsiteY6" fmla="*/ 8727 h 17074"/>
                <a:gd name="connsiteX7" fmla="*/ 94352 w 98273"/>
                <a:gd name="connsiteY7" fmla="*/ 380 h 17074"/>
                <a:gd name="connsiteX8" fmla="*/ 79681 w 98273"/>
                <a:gd name="connsiteY8" fmla="*/ 380 h 17074"/>
                <a:gd name="connsiteX9" fmla="*/ 65010 w 98273"/>
                <a:gd name="connsiteY9" fmla="*/ 0 h 17074"/>
                <a:gd name="connsiteX10" fmla="*/ 65010 w 98273"/>
                <a:gd name="connsiteY10" fmla="*/ 4806 h 17074"/>
                <a:gd name="connsiteX11" fmla="*/ 65010 w 98273"/>
                <a:gd name="connsiteY11" fmla="*/ 9612 h 17074"/>
                <a:gd name="connsiteX12" fmla="*/ 55524 w 98273"/>
                <a:gd name="connsiteY12" fmla="*/ 9612 h 17074"/>
                <a:gd name="connsiteX13" fmla="*/ 23146 w 98273"/>
                <a:gd name="connsiteY13" fmla="*/ 12774 h 1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273" h="17074">
                  <a:moveTo>
                    <a:pt x="22892" y="13028"/>
                  </a:moveTo>
                  <a:lnTo>
                    <a:pt x="0" y="16442"/>
                  </a:lnTo>
                  <a:lnTo>
                    <a:pt x="22892" y="14419"/>
                  </a:lnTo>
                  <a:lnTo>
                    <a:pt x="45911" y="12395"/>
                  </a:lnTo>
                  <a:lnTo>
                    <a:pt x="72092" y="14798"/>
                  </a:lnTo>
                  <a:lnTo>
                    <a:pt x="98273" y="17075"/>
                  </a:lnTo>
                  <a:lnTo>
                    <a:pt x="96249" y="8727"/>
                  </a:lnTo>
                  <a:lnTo>
                    <a:pt x="94352" y="380"/>
                  </a:lnTo>
                  <a:lnTo>
                    <a:pt x="79681" y="380"/>
                  </a:lnTo>
                  <a:cubicBezTo>
                    <a:pt x="79681" y="380"/>
                    <a:pt x="65010" y="0"/>
                    <a:pt x="65010" y="0"/>
                  </a:cubicBezTo>
                  <a:lnTo>
                    <a:pt x="65010" y="4806"/>
                  </a:lnTo>
                  <a:cubicBezTo>
                    <a:pt x="65010" y="4806"/>
                    <a:pt x="65010" y="9612"/>
                    <a:pt x="65010" y="9612"/>
                  </a:cubicBezTo>
                  <a:lnTo>
                    <a:pt x="55524" y="9612"/>
                  </a:lnTo>
                  <a:cubicBezTo>
                    <a:pt x="50338" y="9486"/>
                    <a:pt x="35793" y="10877"/>
                    <a:pt x="23146" y="127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82FC863D-2C0C-E332-3E37-FA792D53C083}"/>
                </a:ext>
              </a:extLst>
            </p:cNvPr>
            <p:cNvSpPr/>
            <p:nvPr/>
          </p:nvSpPr>
          <p:spPr>
            <a:xfrm>
              <a:off x="11015013" y="6535007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8979" y="2529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8D2737B4-20F0-311C-C908-E60C3474E3AD}"/>
                </a:ext>
              </a:extLst>
            </p:cNvPr>
            <p:cNvSpPr/>
            <p:nvPr/>
          </p:nvSpPr>
          <p:spPr>
            <a:xfrm>
              <a:off x="10943806" y="6570167"/>
              <a:ext cx="23651" cy="5059"/>
            </a:xfrm>
            <a:custGeom>
              <a:avLst/>
              <a:gdLst>
                <a:gd name="connsiteX0" fmla="*/ 0 w 23651"/>
                <a:gd name="connsiteY0" fmla="*/ 3415 h 5059"/>
                <a:gd name="connsiteX1" fmla="*/ 11762 w 23651"/>
                <a:gd name="connsiteY1" fmla="*/ 4806 h 5059"/>
                <a:gd name="connsiteX2" fmla="*/ 23525 w 23651"/>
                <a:gd name="connsiteY2" fmla="*/ 5059 h 5059"/>
                <a:gd name="connsiteX3" fmla="*/ 23525 w 23651"/>
                <a:gd name="connsiteY3" fmla="*/ 2530 h 5059"/>
                <a:gd name="connsiteX4" fmla="*/ 23651 w 23651"/>
                <a:gd name="connsiteY4" fmla="*/ 0 h 5059"/>
                <a:gd name="connsiteX5" fmla="*/ 11889 w 23651"/>
                <a:gd name="connsiteY5" fmla="*/ 1139 h 5059"/>
                <a:gd name="connsiteX6" fmla="*/ 127 w 23651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9">
                  <a:moveTo>
                    <a:pt x="0" y="3415"/>
                  </a:moveTo>
                  <a:cubicBezTo>
                    <a:pt x="0" y="3415"/>
                    <a:pt x="5185" y="4680"/>
                    <a:pt x="11762" y="4806"/>
                  </a:cubicBezTo>
                  <a:lnTo>
                    <a:pt x="23525" y="5059"/>
                  </a:lnTo>
                  <a:lnTo>
                    <a:pt x="23525" y="2530"/>
                  </a:lnTo>
                  <a:cubicBezTo>
                    <a:pt x="23525" y="2530"/>
                    <a:pt x="23651" y="0"/>
                    <a:pt x="23651" y="0"/>
                  </a:cubicBezTo>
                  <a:lnTo>
                    <a:pt x="11889" y="1139"/>
                  </a:lnTo>
                  <a:cubicBezTo>
                    <a:pt x="5438" y="1771"/>
                    <a:pt x="127" y="2783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5246E600-C1F7-EC4C-1263-4F519142F1BC}"/>
                </a:ext>
              </a:extLst>
            </p:cNvPr>
            <p:cNvSpPr/>
            <p:nvPr/>
          </p:nvSpPr>
          <p:spPr>
            <a:xfrm>
              <a:off x="11025637" y="657889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4CD6A6DE-46CE-A92E-ACAA-D65C96AF9689}"/>
                </a:ext>
              </a:extLst>
            </p:cNvPr>
            <p:cNvSpPr/>
            <p:nvPr/>
          </p:nvSpPr>
          <p:spPr>
            <a:xfrm>
              <a:off x="11033731" y="6566373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651 w 31366"/>
                <a:gd name="connsiteY4" fmla="*/ 1771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4847792-1179-4B7D-3533-894977EE4A58}"/>
                </a:ext>
              </a:extLst>
            </p:cNvPr>
            <p:cNvSpPr/>
            <p:nvPr/>
          </p:nvSpPr>
          <p:spPr>
            <a:xfrm>
              <a:off x="11003756" y="6552821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127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6" y="2423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3A341B50-C561-CD79-E2D7-E70B4FE9ED6B}"/>
                </a:ext>
              </a:extLst>
            </p:cNvPr>
            <p:cNvSpPr/>
            <p:nvPr/>
          </p:nvSpPr>
          <p:spPr>
            <a:xfrm>
              <a:off x="11050322" y="6528557"/>
              <a:ext cx="52971" cy="7342"/>
            </a:xfrm>
            <a:custGeom>
              <a:avLst/>
              <a:gdLst>
                <a:gd name="connsiteX0" fmla="*/ 990 w 52971"/>
                <a:gd name="connsiteY0" fmla="*/ 6450 h 7342"/>
                <a:gd name="connsiteX1" fmla="*/ 8325 w 52971"/>
                <a:gd name="connsiteY1" fmla="*/ 7335 h 7342"/>
                <a:gd name="connsiteX2" fmla="*/ 36783 w 52971"/>
                <a:gd name="connsiteY2" fmla="*/ 3794 h 7342"/>
                <a:gd name="connsiteX3" fmla="*/ 52972 w 52971"/>
                <a:gd name="connsiteY3" fmla="*/ 0 h 7342"/>
                <a:gd name="connsiteX4" fmla="*/ 29447 w 52971"/>
                <a:gd name="connsiteY4" fmla="*/ 3035 h 7342"/>
                <a:gd name="connsiteX5" fmla="*/ 990 w 52971"/>
                <a:gd name="connsiteY5" fmla="*/ 6576 h 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71" h="7342">
                  <a:moveTo>
                    <a:pt x="990" y="6450"/>
                  </a:moveTo>
                  <a:cubicBezTo>
                    <a:pt x="-1793" y="6703"/>
                    <a:pt x="1495" y="7083"/>
                    <a:pt x="8325" y="7335"/>
                  </a:cubicBezTo>
                  <a:cubicBezTo>
                    <a:pt x="15028" y="7462"/>
                    <a:pt x="27929" y="5944"/>
                    <a:pt x="36783" y="3794"/>
                  </a:cubicBezTo>
                  <a:lnTo>
                    <a:pt x="52972" y="0"/>
                  </a:lnTo>
                  <a:lnTo>
                    <a:pt x="29447" y="3035"/>
                  </a:lnTo>
                  <a:cubicBezTo>
                    <a:pt x="16419" y="4680"/>
                    <a:pt x="3645" y="6197"/>
                    <a:pt x="990" y="657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5E0804D8-03F9-A80A-12A9-EDD05476E526}"/>
                </a:ext>
              </a:extLst>
            </p:cNvPr>
            <p:cNvSpPr/>
            <p:nvPr/>
          </p:nvSpPr>
          <p:spPr>
            <a:xfrm>
              <a:off x="11027787" y="6536525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49803707-C8A7-A829-F7AF-32DE7B326169}"/>
                </a:ext>
              </a:extLst>
            </p:cNvPr>
            <p:cNvSpPr/>
            <p:nvPr/>
          </p:nvSpPr>
          <p:spPr>
            <a:xfrm>
              <a:off x="11097222" y="6539180"/>
              <a:ext cx="88155" cy="16568"/>
            </a:xfrm>
            <a:custGeom>
              <a:avLst/>
              <a:gdLst>
                <a:gd name="connsiteX0" fmla="*/ 1 w 88155"/>
                <a:gd name="connsiteY0" fmla="*/ 2024 h 16568"/>
                <a:gd name="connsiteX1" fmla="*/ 1 w 88155"/>
                <a:gd name="connsiteY1" fmla="*/ 0 h 16568"/>
                <a:gd name="connsiteX2" fmla="*/ 18466 w 88155"/>
                <a:gd name="connsiteY2" fmla="*/ 380 h 16568"/>
                <a:gd name="connsiteX3" fmla="*/ 36805 w 88155"/>
                <a:gd name="connsiteY3" fmla="*/ 759 h 16568"/>
                <a:gd name="connsiteX4" fmla="*/ 30482 w 88155"/>
                <a:gd name="connsiteY4" fmla="*/ 2656 h 16568"/>
                <a:gd name="connsiteX5" fmla="*/ 24158 w 88155"/>
                <a:gd name="connsiteY5" fmla="*/ 4554 h 16568"/>
                <a:gd name="connsiteX6" fmla="*/ 56157 w 88155"/>
                <a:gd name="connsiteY6" fmla="*/ 4301 h 16568"/>
                <a:gd name="connsiteX7" fmla="*/ 88155 w 88155"/>
                <a:gd name="connsiteY7" fmla="*/ 3921 h 16568"/>
                <a:gd name="connsiteX8" fmla="*/ 66022 w 88155"/>
                <a:gd name="connsiteY8" fmla="*/ 6324 h 16568"/>
                <a:gd name="connsiteX9" fmla="*/ 44015 w 88155"/>
                <a:gd name="connsiteY9" fmla="*/ 8727 h 16568"/>
                <a:gd name="connsiteX10" fmla="*/ 59824 w 88155"/>
                <a:gd name="connsiteY10" fmla="*/ 11130 h 16568"/>
                <a:gd name="connsiteX11" fmla="*/ 75508 w 88155"/>
                <a:gd name="connsiteY11" fmla="*/ 13407 h 16568"/>
                <a:gd name="connsiteX12" fmla="*/ 66907 w 88155"/>
                <a:gd name="connsiteY12" fmla="*/ 15051 h 16568"/>
                <a:gd name="connsiteX13" fmla="*/ 58307 w 88155"/>
                <a:gd name="connsiteY13" fmla="*/ 16569 h 16568"/>
                <a:gd name="connsiteX14" fmla="*/ 29091 w 88155"/>
                <a:gd name="connsiteY14" fmla="*/ 10245 h 16568"/>
                <a:gd name="connsiteX15" fmla="*/ 1 w 88155"/>
                <a:gd name="connsiteY15" fmla="*/ 1897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155" h="16568">
                  <a:moveTo>
                    <a:pt x="1" y="2024"/>
                  </a:moveTo>
                  <a:lnTo>
                    <a:pt x="1" y="0"/>
                  </a:lnTo>
                  <a:cubicBezTo>
                    <a:pt x="1" y="0"/>
                    <a:pt x="18466" y="380"/>
                    <a:pt x="18466" y="380"/>
                  </a:cubicBezTo>
                  <a:lnTo>
                    <a:pt x="36805" y="759"/>
                  </a:lnTo>
                  <a:lnTo>
                    <a:pt x="30482" y="2656"/>
                  </a:lnTo>
                  <a:lnTo>
                    <a:pt x="24158" y="4554"/>
                  </a:lnTo>
                  <a:lnTo>
                    <a:pt x="56157" y="4301"/>
                  </a:lnTo>
                  <a:lnTo>
                    <a:pt x="88155" y="3921"/>
                  </a:lnTo>
                  <a:lnTo>
                    <a:pt x="66022" y="6324"/>
                  </a:lnTo>
                  <a:lnTo>
                    <a:pt x="44015" y="8727"/>
                  </a:lnTo>
                  <a:lnTo>
                    <a:pt x="59824" y="11130"/>
                  </a:lnTo>
                  <a:lnTo>
                    <a:pt x="75508" y="13407"/>
                  </a:lnTo>
                  <a:lnTo>
                    <a:pt x="66907" y="15051"/>
                  </a:lnTo>
                  <a:lnTo>
                    <a:pt x="58307" y="16569"/>
                  </a:lnTo>
                  <a:lnTo>
                    <a:pt x="29091" y="10245"/>
                  </a:lnTo>
                  <a:cubicBezTo>
                    <a:pt x="13028" y="6704"/>
                    <a:pt x="-126" y="3035"/>
                    <a:pt x="1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999252B7-8077-C409-9BBA-A7EACD64AB5F}"/>
                </a:ext>
              </a:extLst>
            </p:cNvPr>
            <p:cNvSpPr/>
            <p:nvPr/>
          </p:nvSpPr>
          <p:spPr>
            <a:xfrm>
              <a:off x="11039423" y="6541583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312 w 27066"/>
                <a:gd name="connsiteY4" fmla="*/ 0 h 6197"/>
                <a:gd name="connsiteX5" fmla="*/ 127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312" y="0"/>
                  </a:cubicBezTo>
                  <a:cubicBezTo>
                    <a:pt x="2403" y="0"/>
                    <a:pt x="127" y="380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ABE9E5F0-B7B2-6725-05A8-20CF990DF693}"/>
                </a:ext>
              </a:extLst>
            </p:cNvPr>
            <p:cNvSpPr/>
            <p:nvPr/>
          </p:nvSpPr>
          <p:spPr>
            <a:xfrm>
              <a:off x="11197014" y="659154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6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6" y="380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C4E6F42E-6B6E-629F-E514-C73D125E9D11}"/>
                </a:ext>
              </a:extLst>
            </p:cNvPr>
            <p:cNvSpPr/>
            <p:nvPr/>
          </p:nvSpPr>
          <p:spPr>
            <a:xfrm>
              <a:off x="11084576" y="657547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3F531B91-758B-10D5-5767-7358FEBCD579}"/>
                </a:ext>
              </a:extLst>
            </p:cNvPr>
            <p:cNvSpPr/>
            <p:nvPr/>
          </p:nvSpPr>
          <p:spPr>
            <a:xfrm>
              <a:off x="11051185" y="6533995"/>
              <a:ext cx="35161" cy="11635"/>
            </a:xfrm>
            <a:custGeom>
              <a:avLst/>
              <a:gdLst>
                <a:gd name="connsiteX0" fmla="*/ 0 w 35161"/>
                <a:gd name="connsiteY0" fmla="*/ 3668 h 11635"/>
                <a:gd name="connsiteX1" fmla="*/ 17581 w 35161"/>
                <a:gd name="connsiteY1" fmla="*/ 8221 h 11635"/>
                <a:gd name="connsiteX2" fmla="*/ 35161 w 35161"/>
                <a:gd name="connsiteY2" fmla="*/ 11636 h 11635"/>
                <a:gd name="connsiteX3" fmla="*/ 34401 w 35161"/>
                <a:gd name="connsiteY3" fmla="*/ 5818 h 11635"/>
                <a:gd name="connsiteX4" fmla="*/ 33643 w 35161"/>
                <a:gd name="connsiteY4" fmla="*/ 0 h 11635"/>
                <a:gd name="connsiteX5" fmla="*/ 27572 w 35161"/>
                <a:gd name="connsiteY5" fmla="*/ 2909 h 11635"/>
                <a:gd name="connsiteX6" fmla="*/ 21501 w 35161"/>
                <a:gd name="connsiteY6" fmla="*/ 5818 h 11635"/>
                <a:gd name="connsiteX7" fmla="*/ 10750 w 35161"/>
                <a:gd name="connsiteY7" fmla="*/ 4174 h 11635"/>
                <a:gd name="connsiteX8" fmla="*/ 0 w 35161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61" h="11635">
                  <a:moveTo>
                    <a:pt x="0" y="3668"/>
                  </a:moveTo>
                  <a:cubicBezTo>
                    <a:pt x="0" y="3668"/>
                    <a:pt x="7842" y="6324"/>
                    <a:pt x="17581" y="8221"/>
                  </a:cubicBezTo>
                  <a:lnTo>
                    <a:pt x="35161" y="11636"/>
                  </a:lnTo>
                  <a:lnTo>
                    <a:pt x="34401" y="5818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8"/>
                  </a:lnTo>
                  <a:lnTo>
                    <a:pt x="10750" y="4174"/>
                  </a:lnTo>
                  <a:cubicBezTo>
                    <a:pt x="4933" y="3289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A499DDE2-8474-E102-C0D8-9BDBBC0AD027}"/>
                </a:ext>
              </a:extLst>
            </p:cNvPr>
            <p:cNvSpPr/>
            <p:nvPr/>
          </p:nvSpPr>
          <p:spPr>
            <a:xfrm>
              <a:off x="11050169" y="6564142"/>
              <a:ext cx="34410" cy="10281"/>
            </a:xfrm>
            <a:custGeom>
              <a:avLst/>
              <a:gdLst>
                <a:gd name="connsiteX0" fmla="*/ 763 w 34410"/>
                <a:gd name="connsiteY0" fmla="*/ 82 h 10281"/>
                <a:gd name="connsiteX1" fmla="*/ 12146 w 34410"/>
                <a:gd name="connsiteY1" fmla="*/ 6026 h 10281"/>
                <a:gd name="connsiteX2" fmla="*/ 33648 w 34410"/>
                <a:gd name="connsiteY2" fmla="*/ 10200 h 10281"/>
                <a:gd name="connsiteX3" fmla="*/ 22264 w 34410"/>
                <a:gd name="connsiteY3" fmla="*/ 4255 h 10281"/>
                <a:gd name="connsiteX4" fmla="*/ 763 w 34410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10" h="10281">
                  <a:moveTo>
                    <a:pt x="763" y="82"/>
                  </a:moveTo>
                  <a:cubicBezTo>
                    <a:pt x="-2019" y="588"/>
                    <a:pt x="3040" y="3244"/>
                    <a:pt x="12146" y="6026"/>
                  </a:cubicBezTo>
                  <a:cubicBezTo>
                    <a:pt x="21127" y="8809"/>
                    <a:pt x="30865" y="10706"/>
                    <a:pt x="33648" y="10200"/>
                  </a:cubicBezTo>
                  <a:cubicBezTo>
                    <a:pt x="36430" y="9694"/>
                    <a:pt x="31371" y="7038"/>
                    <a:pt x="22264" y="4255"/>
                  </a:cubicBezTo>
                  <a:cubicBezTo>
                    <a:pt x="13284" y="1473"/>
                    <a:pt x="3546" y="-425"/>
                    <a:pt x="763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EF0A35F4-0394-8F2D-78C6-6B1232BF49D1}"/>
                </a:ext>
              </a:extLst>
            </p:cNvPr>
            <p:cNvSpPr/>
            <p:nvPr/>
          </p:nvSpPr>
          <p:spPr>
            <a:xfrm>
              <a:off x="11232301" y="6592174"/>
              <a:ext cx="23651" cy="7335"/>
            </a:xfrm>
            <a:custGeom>
              <a:avLst/>
              <a:gdLst>
                <a:gd name="connsiteX0" fmla="*/ 0 w 23651"/>
                <a:gd name="connsiteY0" fmla="*/ 4933 h 7335"/>
                <a:gd name="connsiteX1" fmla="*/ 0 w 23651"/>
                <a:gd name="connsiteY1" fmla="*/ 7336 h 7335"/>
                <a:gd name="connsiteX2" fmla="*/ 11762 w 23651"/>
                <a:gd name="connsiteY2" fmla="*/ 6071 h 7335"/>
                <a:gd name="connsiteX3" fmla="*/ 23651 w 23651"/>
                <a:gd name="connsiteY3" fmla="*/ 2403 h 7335"/>
                <a:gd name="connsiteX4" fmla="*/ 23651 w 23651"/>
                <a:gd name="connsiteY4" fmla="*/ 0 h 7335"/>
                <a:gd name="connsiteX5" fmla="*/ 11889 w 23651"/>
                <a:gd name="connsiteY5" fmla="*/ 1265 h 7335"/>
                <a:gd name="connsiteX6" fmla="*/ 0 w 23651"/>
                <a:gd name="connsiteY6" fmla="*/ 5059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313"/>
                    <a:pt x="23525" y="3668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265"/>
                    <a:pt x="11889" y="1265"/>
                  </a:cubicBezTo>
                  <a:cubicBezTo>
                    <a:pt x="5438" y="2024"/>
                    <a:pt x="127" y="3668"/>
                    <a:pt x="0" y="505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2166E875-BFB0-D037-2AB6-E700DE4D9DA8}"/>
                </a:ext>
              </a:extLst>
            </p:cNvPr>
            <p:cNvSpPr/>
            <p:nvPr/>
          </p:nvSpPr>
          <p:spPr>
            <a:xfrm>
              <a:off x="11120748" y="6532730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60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9544D58C-4CE3-87F9-9477-74173C1D1D26}"/>
                </a:ext>
              </a:extLst>
            </p:cNvPr>
            <p:cNvSpPr/>
            <p:nvPr/>
          </p:nvSpPr>
          <p:spPr>
            <a:xfrm>
              <a:off x="11131751" y="6586609"/>
              <a:ext cx="66527" cy="10244"/>
            </a:xfrm>
            <a:custGeom>
              <a:avLst/>
              <a:gdLst>
                <a:gd name="connsiteX0" fmla="*/ 127 w 66527"/>
                <a:gd name="connsiteY0" fmla="*/ 127 h 10244"/>
                <a:gd name="connsiteX1" fmla="*/ 16063 w 66527"/>
                <a:gd name="connsiteY1" fmla="*/ 5186 h 10244"/>
                <a:gd name="connsiteX2" fmla="*/ 43635 w 66527"/>
                <a:gd name="connsiteY2" fmla="*/ 9992 h 10244"/>
                <a:gd name="connsiteX3" fmla="*/ 55650 w 66527"/>
                <a:gd name="connsiteY3" fmla="*/ 10245 h 10244"/>
                <a:gd name="connsiteX4" fmla="*/ 61089 w 66527"/>
                <a:gd name="connsiteY4" fmla="*/ 6071 h 10244"/>
                <a:gd name="connsiteX5" fmla="*/ 66527 w 66527"/>
                <a:gd name="connsiteY5" fmla="*/ 1897 h 10244"/>
                <a:gd name="connsiteX6" fmla="*/ 33137 w 66527"/>
                <a:gd name="connsiteY6" fmla="*/ 759 h 10244"/>
                <a:gd name="connsiteX7" fmla="*/ 9612 w 66527"/>
                <a:gd name="connsiteY7" fmla="*/ 0 h 10244"/>
                <a:gd name="connsiteX8" fmla="*/ 2530 w 66527"/>
                <a:gd name="connsiteY8" fmla="*/ 0 h 10244"/>
                <a:gd name="connsiteX9" fmla="*/ 0 w 66527"/>
                <a:gd name="connsiteY9" fmla="*/ 0 h 10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244">
                  <a:moveTo>
                    <a:pt x="127" y="127"/>
                  </a:moveTo>
                  <a:cubicBezTo>
                    <a:pt x="127" y="127"/>
                    <a:pt x="7463" y="2656"/>
                    <a:pt x="16063" y="5186"/>
                  </a:cubicBezTo>
                  <a:cubicBezTo>
                    <a:pt x="24537" y="7716"/>
                    <a:pt x="37058" y="9866"/>
                    <a:pt x="43635" y="9992"/>
                  </a:cubicBezTo>
                  <a:lnTo>
                    <a:pt x="55650" y="10245"/>
                  </a:lnTo>
                  <a:lnTo>
                    <a:pt x="61089" y="6071"/>
                  </a:lnTo>
                  <a:lnTo>
                    <a:pt x="66527" y="1897"/>
                  </a:lnTo>
                  <a:lnTo>
                    <a:pt x="33137" y="759"/>
                  </a:lnTo>
                  <a:cubicBezTo>
                    <a:pt x="23904" y="506"/>
                    <a:pt x="15556" y="253"/>
                    <a:pt x="9612" y="0"/>
                  </a:cubicBezTo>
                  <a:cubicBezTo>
                    <a:pt x="6577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00201B6A-D556-3B59-F473-5C1B4908A9E2}"/>
                </a:ext>
              </a:extLst>
            </p:cNvPr>
            <p:cNvSpPr/>
            <p:nvPr/>
          </p:nvSpPr>
          <p:spPr>
            <a:xfrm>
              <a:off x="11131498" y="6581278"/>
              <a:ext cx="11763" cy="2568"/>
            </a:xfrm>
            <a:custGeom>
              <a:avLst/>
              <a:gdLst>
                <a:gd name="connsiteX0" fmla="*/ 0 w 11763"/>
                <a:gd name="connsiteY0" fmla="*/ 1158 h 2568"/>
                <a:gd name="connsiteX1" fmla="*/ 5818 w 11763"/>
                <a:gd name="connsiteY1" fmla="*/ 2549 h 2568"/>
                <a:gd name="connsiteX2" fmla="*/ 11763 w 11763"/>
                <a:gd name="connsiteY2" fmla="*/ 1410 h 2568"/>
                <a:gd name="connsiteX3" fmla="*/ 5945 w 11763"/>
                <a:gd name="connsiteY3" fmla="*/ 19 h 2568"/>
                <a:gd name="connsiteX4" fmla="*/ 127 w 11763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68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676"/>
                    <a:pt x="11763" y="2169"/>
                    <a:pt x="11763" y="1410"/>
                  </a:cubicBezTo>
                  <a:cubicBezTo>
                    <a:pt x="11763" y="778"/>
                    <a:pt x="9107" y="146"/>
                    <a:pt x="5945" y="19"/>
                  </a:cubicBezTo>
                  <a:cubicBezTo>
                    <a:pt x="2783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B38994F9-1B7D-ECCC-F127-AB64B8694BB2}"/>
                </a:ext>
              </a:extLst>
            </p:cNvPr>
            <p:cNvSpPr/>
            <p:nvPr/>
          </p:nvSpPr>
          <p:spPr>
            <a:xfrm>
              <a:off x="11067754" y="6550184"/>
              <a:ext cx="11762" cy="2422"/>
            </a:xfrm>
            <a:custGeom>
              <a:avLst/>
              <a:gdLst>
                <a:gd name="connsiteX0" fmla="*/ 127 w 11762"/>
                <a:gd name="connsiteY0" fmla="*/ 1012 h 2422"/>
                <a:gd name="connsiteX1" fmla="*/ 5945 w 11762"/>
                <a:gd name="connsiteY1" fmla="*/ 2403 h 2422"/>
                <a:gd name="connsiteX2" fmla="*/ 11762 w 11762"/>
                <a:gd name="connsiteY2" fmla="*/ 1392 h 2422"/>
                <a:gd name="connsiteX3" fmla="*/ 5945 w 11762"/>
                <a:gd name="connsiteY3" fmla="*/ 0 h 2422"/>
                <a:gd name="connsiteX4" fmla="*/ 0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530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72D4AA28-6E56-A82D-DE39-D2E1942CB153}"/>
                </a:ext>
              </a:extLst>
            </p:cNvPr>
            <p:cNvSpPr/>
            <p:nvPr/>
          </p:nvSpPr>
          <p:spPr>
            <a:xfrm>
              <a:off x="11067880" y="6542876"/>
              <a:ext cx="35286" cy="5284"/>
            </a:xfrm>
            <a:custGeom>
              <a:avLst/>
              <a:gdLst>
                <a:gd name="connsiteX0" fmla="*/ 127 w 35286"/>
                <a:gd name="connsiteY0" fmla="*/ 732 h 5284"/>
                <a:gd name="connsiteX1" fmla="*/ 17706 w 35286"/>
                <a:gd name="connsiteY1" fmla="*/ 3514 h 5284"/>
                <a:gd name="connsiteX2" fmla="*/ 35287 w 35286"/>
                <a:gd name="connsiteY2" fmla="*/ 5285 h 5284"/>
                <a:gd name="connsiteX3" fmla="*/ 35287 w 35286"/>
                <a:gd name="connsiteY3" fmla="*/ 2881 h 5284"/>
                <a:gd name="connsiteX4" fmla="*/ 35287 w 35286"/>
                <a:gd name="connsiteY4" fmla="*/ 478 h 5284"/>
                <a:gd name="connsiteX5" fmla="*/ 17706 w 35286"/>
                <a:gd name="connsiteY5" fmla="*/ 99 h 5284"/>
                <a:gd name="connsiteX6" fmla="*/ 0 w 35286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284">
                  <a:moveTo>
                    <a:pt x="127" y="732"/>
                  </a:moveTo>
                  <a:cubicBezTo>
                    <a:pt x="127" y="732"/>
                    <a:pt x="8095" y="2502"/>
                    <a:pt x="17706" y="3514"/>
                  </a:cubicBezTo>
                  <a:lnTo>
                    <a:pt x="35287" y="5285"/>
                  </a:lnTo>
                  <a:lnTo>
                    <a:pt x="35287" y="2881"/>
                  </a:lnTo>
                  <a:cubicBezTo>
                    <a:pt x="35287" y="2881"/>
                    <a:pt x="35287" y="478"/>
                    <a:pt x="35287" y="478"/>
                  </a:cubicBezTo>
                  <a:lnTo>
                    <a:pt x="17706" y="99"/>
                  </a:lnTo>
                  <a:cubicBezTo>
                    <a:pt x="8095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166273D3-1E79-55ED-92D1-60A1DEB1D6BD}"/>
                </a:ext>
              </a:extLst>
            </p:cNvPr>
            <p:cNvSpPr/>
            <p:nvPr/>
          </p:nvSpPr>
          <p:spPr>
            <a:xfrm>
              <a:off x="11154770" y="6598751"/>
              <a:ext cx="11888" cy="2529"/>
            </a:xfrm>
            <a:custGeom>
              <a:avLst/>
              <a:gdLst>
                <a:gd name="connsiteX0" fmla="*/ 0 w 11888"/>
                <a:gd name="connsiteY0" fmla="*/ 1139 h 2529"/>
                <a:gd name="connsiteX1" fmla="*/ 5944 w 11888"/>
                <a:gd name="connsiteY1" fmla="*/ 2530 h 2529"/>
                <a:gd name="connsiteX2" fmla="*/ 11889 w 11888"/>
                <a:gd name="connsiteY2" fmla="*/ 1391 h 2529"/>
                <a:gd name="connsiteX3" fmla="*/ 5944 w 11888"/>
                <a:gd name="connsiteY3" fmla="*/ 0 h 2529"/>
                <a:gd name="connsiteX4" fmla="*/ 0 w 11888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233" y="2530"/>
                    <a:pt x="11889" y="2150"/>
                    <a:pt x="11889" y="1391"/>
                  </a:cubicBezTo>
                  <a:cubicBezTo>
                    <a:pt x="11889" y="632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0A48C260-B796-9D5F-78B3-5F8469AB10FA}"/>
                </a:ext>
              </a:extLst>
            </p:cNvPr>
            <p:cNvSpPr/>
            <p:nvPr/>
          </p:nvSpPr>
          <p:spPr>
            <a:xfrm>
              <a:off x="11313879" y="6584080"/>
              <a:ext cx="63744" cy="9864"/>
            </a:xfrm>
            <a:custGeom>
              <a:avLst/>
              <a:gdLst>
                <a:gd name="connsiteX0" fmla="*/ 7335 w 63744"/>
                <a:gd name="connsiteY0" fmla="*/ 6071 h 9864"/>
                <a:gd name="connsiteX1" fmla="*/ 0 w 63744"/>
                <a:gd name="connsiteY1" fmla="*/ 9865 h 9864"/>
                <a:gd name="connsiteX2" fmla="*/ 22134 w 63744"/>
                <a:gd name="connsiteY2" fmla="*/ 5944 h 9864"/>
                <a:gd name="connsiteX3" fmla="*/ 44267 w 63744"/>
                <a:gd name="connsiteY3" fmla="*/ 2023 h 9864"/>
                <a:gd name="connsiteX4" fmla="*/ 54005 w 63744"/>
                <a:gd name="connsiteY4" fmla="*/ 3921 h 9864"/>
                <a:gd name="connsiteX5" fmla="*/ 63744 w 63744"/>
                <a:gd name="connsiteY5" fmla="*/ 5817 h 9864"/>
                <a:gd name="connsiteX6" fmla="*/ 55650 w 63744"/>
                <a:gd name="connsiteY6" fmla="*/ 2909 h 9864"/>
                <a:gd name="connsiteX7" fmla="*/ 47429 w 63744"/>
                <a:gd name="connsiteY7" fmla="*/ 0 h 9864"/>
                <a:gd name="connsiteX8" fmla="*/ 30986 w 63744"/>
                <a:gd name="connsiteY8" fmla="*/ 1138 h 9864"/>
                <a:gd name="connsiteX9" fmla="*/ 7335 w 63744"/>
                <a:gd name="connsiteY9" fmla="*/ 6071 h 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44" h="9864">
                  <a:moveTo>
                    <a:pt x="7335" y="6071"/>
                  </a:moveTo>
                  <a:lnTo>
                    <a:pt x="0" y="9865"/>
                  </a:lnTo>
                  <a:lnTo>
                    <a:pt x="22134" y="5944"/>
                  </a:lnTo>
                  <a:lnTo>
                    <a:pt x="44267" y="2023"/>
                  </a:lnTo>
                  <a:lnTo>
                    <a:pt x="54005" y="3921"/>
                  </a:lnTo>
                  <a:lnTo>
                    <a:pt x="63744" y="5817"/>
                  </a:lnTo>
                  <a:lnTo>
                    <a:pt x="55650" y="2909"/>
                  </a:lnTo>
                  <a:lnTo>
                    <a:pt x="47429" y="0"/>
                  </a:lnTo>
                  <a:lnTo>
                    <a:pt x="30986" y="1138"/>
                  </a:lnTo>
                  <a:cubicBezTo>
                    <a:pt x="22007" y="1770"/>
                    <a:pt x="11256" y="4047"/>
                    <a:pt x="7335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FB329017-2477-9C02-A009-A7C15ECFC39A}"/>
                </a:ext>
              </a:extLst>
            </p:cNvPr>
            <p:cNvSpPr/>
            <p:nvPr/>
          </p:nvSpPr>
          <p:spPr>
            <a:xfrm>
              <a:off x="11161726" y="656207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265"/>
                  </a:cubicBezTo>
                  <a:cubicBezTo>
                    <a:pt x="11762" y="633"/>
                    <a:pt x="9107" y="0"/>
                    <a:pt x="5945" y="0"/>
                  </a:cubicBezTo>
                  <a:cubicBezTo>
                    <a:pt x="2783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5E262AB7-6BC8-73C5-2FB0-820C71F5B368}"/>
                </a:ext>
              </a:extLst>
            </p:cNvPr>
            <p:cNvSpPr/>
            <p:nvPr/>
          </p:nvSpPr>
          <p:spPr>
            <a:xfrm>
              <a:off x="11161853" y="6554853"/>
              <a:ext cx="23524" cy="4827"/>
            </a:xfrm>
            <a:custGeom>
              <a:avLst/>
              <a:gdLst>
                <a:gd name="connsiteX0" fmla="*/ 0 w 23524"/>
                <a:gd name="connsiteY0" fmla="*/ 2161 h 4827"/>
                <a:gd name="connsiteX1" fmla="*/ 11762 w 23524"/>
                <a:gd name="connsiteY1" fmla="*/ 4817 h 4827"/>
                <a:gd name="connsiteX2" fmla="*/ 23525 w 23524"/>
                <a:gd name="connsiteY2" fmla="*/ 2667 h 4827"/>
                <a:gd name="connsiteX3" fmla="*/ 11889 w 23524"/>
                <a:gd name="connsiteY3" fmla="*/ 11 h 4827"/>
                <a:gd name="connsiteX4" fmla="*/ 0 w 23524"/>
                <a:gd name="connsiteY4" fmla="*/ 2161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27">
                  <a:moveTo>
                    <a:pt x="0" y="2161"/>
                  </a:moveTo>
                  <a:cubicBezTo>
                    <a:pt x="0" y="3426"/>
                    <a:pt x="5312" y="4691"/>
                    <a:pt x="11762" y="4817"/>
                  </a:cubicBezTo>
                  <a:cubicBezTo>
                    <a:pt x="18213" y="4943"/>
                    <a:pt x="23525" y="3932"/>
                    <a:pt x="23525" y="2667"/>
                  </a:cubicBezTo>
                  <a:cubicBezTo>
                    <a:pt x="23525" y="1276"/>
                    <a:pt x="18339" y="137"/>
                    <a:pt x="11889" y="11"/>
                  </a:cubicBezTo>
                  <a:cubicBezTo>
                    <a:pt x="5438" y="-115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E601646C-0A1A-3F59-CCA4-5ABDD7AC0A64}"/>
                </a:ext>
              </a:extLst>
            </p:cNvPr>
            <p:cNvSpPr/>
            <p:nvPr/>
          </p:nvSpPr>
          <p:spPr>
            <a:xfrm>
              <a:off x="11238245" y="6539813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945 w 11762"/>
                <a:gd name="connsiteY3" fmla="*/ 0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9107" y="2402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783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AD5E4FB5-37AE-DD68-75E3-40BF1A0CCC6C}"/>
                </a:ext>
              </a:extLst>
            </p:cNvPr>
            <p:cNvSpPr/>
            <p:nvPr/>
          </p:nvSpPr>
          <p:spPr>
            <a:xfrm>
              <a:off x="11198405" y="6537284"/>
              <a:ext cx="163661" cy="32251"/>
            </a:xfrm>
            <a:custGeom>
              <a:avLst/>
              <a:gdLst>
                <a:gd name="connsiteX0" fmla="*/ 1644 w 163661"/>
                <a:gd name="connsiteY0" fmla="*/ 22134 h 32251"/>
                <a:gd name="connsiteX1" fmla="*/ 3289 w 163661"/>
                <a:gd name="connsiteY1" fmla="*/ 26813 h 32251"/>
                <a:gd name="connsiteX2" fmla="*/ 24410 w 163661"/>
                <a:gd name="connsiteY2" fmla="*/ 27572 h 32251"/>
                <a:gd name="connsiteX3" fmla="*/ 45658 w 163661"/>
                <a:gd name="connsiteY3" fmla="*/ 28204 h 32251"/>
                <a:gd name="connsiteX4" fmla="*/ 45658 w 163661"/>
                <a:gd name="connsiteY4" fmla="*/ 25675 h 32251"/>
                <a:gd name="connsiteX5" fmla="*/ 45658 w 163661"/>
                <a:gd name="connsiteY5" fmla="*/ 23145 h 32251"/>
                <a:gd name="connsiteX6" fmla="*/ 63239 w 163661"/>
                <a:gd name="connsiteY6" fmla="*/ 26433 h 32251"/>
                <a:gd name="connsiteX7" fmla="*/ 80819 w 163661"/>
                <a:gd name="connsiteY7" fmla="*/ 28331 h 32251"/>
                <a:gd name="connsiteX8" fmla="*/ 80819 w 163661"/>
                <a:gd name="connsiteY8" fmla="*/ 26940 h 32251"/>
                <a:gd name="connsiteX9" fmla="*/ 111173 w 163661"/>
                <a:gd name="connsiteY9" fmla="*/ 29595 h 32251"/>
                <a:gd name="connsiteX10" fmla="*/ 141655 w 163661"/>
                <a:gd name="connsiteY10" fmla="*/ 32252 h 32251"/>
                <a:gd name="connsiteX11" fmla="*/ 136722 w 163661"/>
                <a:gd name="connsiteY11" fmla="*/ 29090 h 32251"/>
                <a:gd name="connsiteX12" fmla="*/ 131789 w 163661"/>
                <a:gd name="connsiteY12" fmla="*/ 26054 h 32251"/>
                <a:gd name="connsiteX13" fmla="*/ 147726 w 163661"/>
                <a:gd name="connsiteY13" fmla="*/ 18339 h 32251"/>
                <a:gd name="connsiteX14" fmla="*/ 163662 w 163661"/>
                <a:gd name="connsiteY14" fmla="*/ 10624 h 32251"/>
                <a:gd name="connsiteX15" fmla="*/ 154682 w 163661"/>
                <a:gd name="connsiteY15" fmla="*/ 11130 h 32251"/>
                <a:gd name="connsiteX16" fmla="*/ 119395 w 163661"/>
                <a:gd name="connsiteY16" fmla="*/ 7588 h 32251"/>
                <a:gd name="connsiteX17" fmla="*/ 93087 w 163661"/>
                <a:gd name="connsiteY17" fmla="*/ 3541 h 32251"/>
                <a:gd name="connsiteX18" fmla="*/ 100929 w 163661"/>
                <a:gd name="connsiteY18" fmla="*/ 2023 h 32251"/>
                <a:gd name="connsiteX19" fmla="*/ 108644 w 163661"/>
                <a:gd name="connsiteY19" fmla="*/ 506 h 32251"/>
                <a:gd name="connsiteX20" fmla="*/ 87775 w 163661"/>
                <a:gd name="connsiteY20" fmla="*/ 252 h 32251"/>
                <a:gd name="connsiteX21" fmla="*/ 67033 w 163661"/>
                <a:gd name="connsiteY21" fmla="*/ 0 h 32251"/>
                <a:gd name="connsiteX22" fmla="*/ 73610 w 163661"/>
                <a:gd name="connsiteY22" fmla="*/ 3668 h 32251"/>
                <a:gd name="connsiteX23" fmla="*/ 80186 w 163661"/>
                <a:gd name="connsiteY23" fmla="*/ 7335 h 32251"/>
                <a:gd name="connsiteX24" fmla="*/ 68677 w 163661"/>
                <a:gd name="connsiteY24" fmla="*/ 8600 h 32251"/>
                <a:gd name="connsiteX25" fmla="*/ 57167 w 163661"/>
                <a:gd name="connsiteY25" fmla="*/ 9865 h 32251"/>
                <a:gd name="connsiteX26" fmla="*/ 58812 w 163661"/>
                <a:gd name="connsiteY26" fmla="*/ 7842 h 32251"/>
                <a:gd name="connsiteX27" fmla="*/ 59191 w 163661"/>
                <a:gd name="connsiteY27" fmla="*/ 3414 h 32251"/>
                <a:gd name="connsiteX28" fmla="*/ 57800 w 163661"/>
                <a:gd name="connsiteY28" fmla="*/ 1011 h 32251"/>
                <a:gd name="connsiteX29" fmla="*/ 28963 w 163661"/>
                <a:gd name="connsiteY29" fmla="*/ 9233 h 32251"/>
                <a:gd name="connsiteX30" fmla="*/ 0 w 163661"/>
                <a:gd name="connsiteY30" fmla="*/ 17454 h 32251"/>
                <a:gd name="connsiteX31" fmla="*/ 1518 w 163661"/>
                <a:gd name="connsiteY31" fmla="*/ 22134 h 3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3661" h="32251">
                  <a:moveTo>
                    <a:pt x="1644" y="22134"/>
                  </a:moveTo>
                  <a:lnTo>
                    <a:pt x="3289" y="26813"/>
                  </a:lnTo>
                  <a:lnTo>
                    <a:pt x="24410" y="27572"/>
                  </a:lnTo>
                  <a:lnTo>
                    <a:pt x="45658" y="28204"/>
                  </a:lnTo>
                  <a:lnTo>
                    <a:pt x="45658" y="25675"/>
                  </a:lnTo>
                  <a:cubicBezTo>
                    <a:pt x="45658" y="25675"/>
                    <a:pt x="45658" y="23145"/>
                    <a:pt x="45658" y="23145"/>
                  </a:cubicBezTo>
                  <a:lnTo>
                    <a:pt x="63239" y="26433"/>
                  </a:lnTo>
                  <a:cubicBezTo>
                    <a:pt x="72977" y="28204"/>
                    <a:pt x="80819" y="29090"/>
                    <a:pt x="80819" y="28331"/>
                  </a:cubicBezTo>
                  <a:lnTo>
                    <a:pt x="80819" y="26940"/>
                  </a:lnTo>
                  <a:cubicBezTo>
                    <a:pt x="80819" y="26940"/>
                    <a:pt x="111173" y="29595"/>
                    <a:pt x="111173" y="29595"/>
                  </a:cubicBezTo>
                  <a:lnTo>
                    <a:pt x="141655" y="32252"/>
                  </a:lnTo>
                  <a:lnTo>
                    <a:pt x="136722" y="29090"/>
                  </a:lnTo>
                  <a:lnTo>
                    <a:pt x="131789" y="26054"/>
                  </a:lnTo>
                  <a:lnTo>
                    <a:pt x="147726" y="18339"/>
                  </a:lnTo>
                  <a:lnTo>
                    <a:pt x="163662" y="10624"/>
                  </a:lnTo>
                  <a:lnTo>
                    <a:pt x="154682" y="11130"/>
                  </a:lnTo>
                  <a:cubicBezTo>
                    <a:pt x="149749" y="11509"/>
                    <a:pt x="133813" y="9865"/>
                    <a:pt x="119395" y="7588"/>
                  </a:cubicBezTo>
                  <a:lnTo>
                    <a:pt x="93087" y="3541"/>
                  </a:lnTo>
                  <a:lnTo>
                    <a:pt x="100929" y="2023"/>
                  </a:lnTo>
                  <a:lnTo>
                    <a:pt x="108644" y="506"/>
                  </a:lnTo>
                  <a:lnTo>
                    <a:pt x="87775" y="252"/>
                  </a:lnTo>
                  <a:lnTo>
                    <a:pt x="67033" y="0"/>
                  </a:lnTo>
                  <a:lnTo>
                    <a:pt x="73610" y="3668"/>
                  </a:lnTo>
                  <a:lnTo>
                    <a:pt x="80186" y="7335"/>
                  </a:lnTo>
                  <a:lnTo>
                    <a:pt x="68677" y="8600"/>
                  </a:lnTo>
                  <a:lnTo>
                    <a:pt x="57167" y="9865"/>
                  </a:lnTo>
                  <a:lnTo>
                    <a:pt x="58812" y="7842"/>
                  </a:lnTo>
                  <a:cubicBezTo>
                    <a:pt x="59824" y="6703"/>
                    <a:pt x="59950" y="4806"/>
                    <a:pt x="59191" y="3414"/>
                  </a:cubicBezTo>
                  <a:lnTo>
                    <a:pt x="57800" y="1011"/>
                  </a:lnTo>
                  <a:lnTo>
                    <a:pt x="28963" y="9233"/>
                  </a:lnTo>
                  <a:lnTo>
                    <a:pt x="0" y="17454"/>
                  </a:lnTo>
                  <a:lnTo>
                    <a:pt x="1518" y="2213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111AE1EE-0220-FC36-C185-D8435A3E3861}"/>
                </a:ext>
              </a:extLst>
            </p:cNvPr>
            <p:cNvSpPr/>
            <p:nvPr/>
          </p:nvSpPr>
          <p:spPr>
            <a:xfrm>
              <a:off x="11209029" y="6553093"/>
              <a:ext cx="11636" cy="2403"/>
            </a:xfrm>
            <a:custGeom>
              <a:avLst/>
              <a:gdLst>
                <a:gd name="connsiteX0" fmla="*/ 0 w 11636"/>
                <a:gd name="connsiteY0" fmla="*/ 1138 h 2403"/>
                <a:gd name="connsiteX1" fmla="*/ 5818 w 11636"/>
                <a:gd name="connsiteY1" fmla="*/ 0 h 2403"/>
                <a:gd name="connsiteX2" fmla="*/ 11636 w 11636"/>
                <a:gd name="connsiteY2" fmla="*/ 1264 h 2403"/>
                <a:gd name="connsiteX3" fmla="*/ 5818 w 11636"/>
                <a:gd name="connsiteY3" fmla="*/ 2403 h 2403"/>
                <a:gd name="connsiteX4" fmla="*/ 0 w 1163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7" y="0"/>
                    <a:pt x="11636" y="632"/>
                    <a:pt x="11636" y="1264"/>
                  </a:cubicBezTo>
                  <a:cubicBezTo>
                    <a:pt x="11636" y="1897"/>
                    <a:pt x="8980" y="2403"/>
                    <a:pt x="5818" y="2403"/>
                  </a:cubicBezTo>
                  <a:cubicBezTo>
                    <a:pt x="253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22D0923A-BE3E-DC14-AACD-8C808746BDE1}"/>
                </a:ext>
              </a:extLst>
            </p:cNvPr>
            <p:cNvSpPr/>
            <p:nvPr/>
          </p:nvSpPr>
          <p:spPr>
            <a:xfrm>
              <a:off x="11232428" y="6551576"/>
              <a:ext cx="82462" cy="10371"/>
            </a:xfrm>
            <a:custGeom>
              <a:avLst/>
              <a:gdLst>
                <a:gd name="connsiteX0" fmla="*/ 0 w 82462"/>
                <a:gd name="connsiteY0" fmla="*/ 4553 h 10371"/>
                <a:gd name="connsiteX1" fmla="*/ 19351 w 82462"/>
                <a:gd name="connsiteY1" fmla="*/ 1264 h 10371"/>
                <a:gd name="connsiteX2" fmla="*/ 38702 w 82462"/>
                <a:gd name="connsiteY2" fmla="*/ 0 h 10371"/>
                <a:gd name="connsiteX3" fmla="*/ 60582 w 82462"/>
                <a:gd name="connsiteY3" fmla="*/ 1644 h 10371"/>
                <a:gd name="connsiteX4" fmla="*/ 82463 w 82462"/>
                <a:gd name="connsiteY4" fmla="*/ 5438 h 10371"/>
                <a:gd name="connsiteX5" fmla="*/ 69942 w 82462"/>
                <a:gd name="connsiteY5" fmla="*/ 8979 h 10371"/>
                <a:gd name="connsiteX6" fmla="*/ 57547 w 82462"/>
                <a:gd name="connsiteY6" fmla="*/ 10371 h 10371"/>
                <a:gd name="connsiteX7" fmla="*/ 28836 w 82462"/>
                <a:gd name="connsiteY7" fmla="*/ 8474 h 10371"/>
                <a:gd name="connsiteX8" fmla="*/ 127 w 82462"/>
                <a:gd name="connsiteY8" fmla="*/ 6576 h 10371"/>
                <a:gd name="connsiteX9" fmla="*/ 127 w 82462"/>
                <a:gd name="connsiteY9" fmla="*/ 4426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2" h="10371">
                  <a:moveTo>
                    <a:pt x="0" y="4553"/>
                  </a:moveTo>
                  <a:cubicBezTo>
                    <a:pt x="0" y="3414"/>
                    <a:pt x="8727" y="1897"/>
                    <a:pt x="19351" y="1264"/>
                  </a:cubicBezTo>
                  <a:lnTo>
                    <a:pt x="38702" y="0"/>
                  </a:lnTo>
                  <a:lnTo>
                    <a:pt x="60582" y="1644"/>
                  </a:lnTo>
                  <a:cubicBezTo>
                    <a:pt x="72598" y="2529"/>
                    <a:pt x="82463" y="4300"/>
                    <a:pt x="82463" y="5438"/>
                  </a:cubicBezTo>
                  <a:cubicBezTo>
                    <a:pt x="82463" y="6576"/>
                    <a:pt x="76898" y="8221"/>
                    <a:pt x="69942" y="8979"/>
                  </a:cubicBezTo>
                  <a:lnTo>
                    <a:pt x="57547" y="10371"/>
                  </a:lnTo>
                  <a:lnTo>
                    <a:pt x="28836" y="8474"/>
                  </a:lnTo>
                  <a:lnTo>
                    <a:pt x="127" y="6576"/>
                  </a:lnTo>
                  <a:lnTo>
                    <a:pt x="127" y="442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E4601BB7-D3B3-9280-E54F-A65353A60040}"/>
                </a:ext>
              </a:extLst>
            </p:cNvPr>
            <p:cNvSpPr/>
            <p:nvPr/>
          </p:nvSpPr>
          <p:spPr>
            <a:xfrm>
              <a:off x="11286560" y="6547424"/>
              <a:ext cx="43888" cy="5162"/>
            </a:xfrm>
            <a:custGeom>
              <a:avLst/>
              <a:gdLst>
                <a:gd name="connsiteX0" fmla="*/ 14924 w 43888"/>
                <a:gd name="connsiteY0" fmla="*/ 231 h 5162"/>
                <a:gd name="connsiteX1" fmla="*/ 36805 w 43888"/>
                <a:gd name="connsiteY1" fmla="*/ 863 h 5162"/>
                <a:gd name="connsiteX2" fmla="*/ 43888 w 43888"/>
                <a:gd name="connsiteY2" fmla="*/ 2381 h 5162"/>
                <a:gd name="connsiteX3" fmla="*/ 36805 w 43888"/>
                <a:gd name="connsiteY3" fmla="*/ 3772 h 5162"/>
                <a:gd name="connsiteX4" fmla="*/ 29723 w 43888"/>
                <a:gd name="connsiteY4" fmla="*/ 5163 h 5162"/>
                <a:gd name="connsiteX5" fmla="*/ 14798 w 43888"/>
                <a:gd name="connsiteY5" fmla="*/ 3139 h 5162"/>
                <a:gd name="connsiteX6" fmla="*/ 0 w 43888"/>
                <a:gd name="connsiteY6" fmla="*/ 1115 h 5162"/>
                <a:gd name="connsiteX7" fmla="*/ 14924 w 43888"/>
                <a:gd name="connsiteY7" fmla="*/ 231 h 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8" h="5162">
                  <a:moveTo>
                    <a:pt x="14924" y="231"/>
                  </a:moveTo>
                  <a:cubicBezTo>
                    <a:pt x="23019" y="-276"/>
                    <a:pt x="32885" y="104"/>
                    <a:pt x="36805" y="863"/>
                  </a:cubicBezTo>
                  <a:lnTo>
                    <a:pt x="43888" y="2381"/>
                  </a:lnTo>
                  <a:lnTo>
                    <a:pt x="36805" y="3772"/>
                  </a:lnTo>
                  <a:lnTo>
                    <a:pt x="29723" y="5163"/>
                  </a:lnTo>
                  <a:lnTo>
                    <a:pt x="14798" y="3139"/>
                  </a:lnTo>
                  <a:lnTo>
                    <a:pt x="0" y="1115"/>
                  </a:lnTo>
                  <a:lnTo>
                    <a:pt x="14924" y="23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39D47D98-142D-6F21-FE57-75163A89373D}"/>
                </a:ext>
              </a:extLst>
            </p:cNvPr>
            <p:cNvSpPr/>
            <p:nvPr/>
          </p:nvSpPr>
          <p:spPr>
            <a:xfrm>
              <a:off x="11395836" y="6602799"/>
              <a:ext cx="49199" cy="7588"/>
            </a:xfrm>
            <a:custGeom>
              <a:avLst/>
              <a:gdLst>
                <a:gd name="connsiteX0" fmla="*/ 11509 w 49199"/>
                <a:gd name="connsiteY0" fmla="*/ 2403 h 7588"/>
                <a:gd name="connsiteX1" fmla="*/ 0 w 49199"/>
                <a:gd name="connsiteY1" fmla="*/ 4680 h 7588"/>
                <a:gd name="connsiteX2" fmla="*/ 17960 w 49199"/>
                <a:gd name="connsiteY2" fmla="*/ 6197 h 7588"/>
                <a:gd name="connsiteX3" fmla="*/ 36172 w 49199"/>
                <a:gd name="connsiteY3" fmla="*/ 7588 h 7588"/>
                <a:gd name="connsiteX4" fmla="*/ 42623 w 49199"/>
                <a:gd name="connsiteY4" fmla="*/ 5565 h 7588"/>
                <a:gd name="connsiteX5" fmla="*/ 49200 w 49199"/>
                <a:gd name="connsiteY5" fmla="*/ 3415 h 7588"/>
                <a:gd name="connsiteX6" fmla="*/ 36046 w 49199"/>
                <a:gd name="connsiteY6" fmla="*/ 1644 h 7588"/>
                <a:gd name="connsiteX7" fmla="*/ 23019 w 49199"/>
                <a:gd name="connsiteY7" fmla="*/ 0 h 7588"/>
                <a:gd name="connsiteX8" fmla="*/ 11509 w 49199"/>
                <a:gd name="connsiteY8" fmla="*/ 2403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99" h="7588">
                  <a:moveTo>
                    <a:pt x="11509" y="2403"/>
                  </a:moveTo>
                  <a:lnTo>
                    <a:pt x="0" y="4680"/>
                  </a:lnTo>
                  <a:lnTo>
                    <a:pt x="17960" y="6197"/>
                  </a:lnTo>
                  <a:lnTo>
                    <a:pt x="36172" y="7588"/>
                  </a:lnTo>
                  <a:lnTo>
                    <a:pt x="42623" y="5565"/>
                  </a:lnTo>
                  <a:lnTo>
                    <a:pt x="49200" y="3415"/>
                  </a:lnTo>
                  <a:lnTo>
                    <a:pt x="36046" y="1644"/>
                  </a:lnTo>
                  <a:lnTo>
                    <a:pt x="23019" y="0"/>
                  </a:lnTo>
                  <a:lnTo>
                    <a:pt x="11509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D0B6AEEE-D1E7-D1E1-4507-6C18FEAD4661}"/>
                </a:ext>
              </a:extLst>
            </p:cNvPr>
            <p:cNvSpPr/>
            <p:nvPr/>
          </p:nvSpPr>
          <p:spPr>
            <a:xfrm>
              <a:off x="11285042" y="6557393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636" y="1897"/>
                    <a:pt x="11636" y="1265"/>
                  </a:cubicBezTo>
                  <a:cubicBezTo>
                    <a:pt x="11636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8F35C016-7874-B9BE-D22D-DDC040EFA996}"/>
                </a:ext>
              </a:extLst>
            </p:cNvPr>
            <p:cNvSpPr/>
            <p:nvPr/>
          </p:nvSpPr>
          <p:spPr>
            <a:xfrm>
              <a:off x="11296678" y="6562453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8AD051E1-7E27-57A8-4392-D20CE2F8AA72}"/>
                </a:ext>
              </a:extLst>
            </p:cNvPr>
            <p:cNvSpPr/>
            <p:nvPr/>
          </p:nvSpPr>
          <p:spPr>
            <a:xfrm>
              <a:off x="11296931" y="6544745"/>
              <a:ext cx="31252" cy="7933"/>
            </a:xfrm>
            <a:custGeom>
              <a:avLst/>
              <a:gdLst>
                <a:gd name="connsiteX0" fmla="*/ 0 w 31252"/>
                <a:gd name="connsiteY0" fmla="*/ 2656 h 7933"/>
                <a:gd name="connsiteX1" fmla="*/ 12521 w 31252"/>
                <a:gd name="connsiteY1" fmla="*/ 6956 h 7933"/>
                <a:gd name="connsiteX2" fmla="*/ 30481 w 31252"/>
                <a:gd name="connsiteY2" fmla="*/ 7589 h 7933"/>
                <a:gd name="connsiteX3" fmla="*/ 17960 w 31252"/>
                <a:gd name="connsiteY3" fmla="*/ 3289 h 7933"/>
                <a:gd name="connsiteX4" fmla="*/ 0 w 31252"/>
                <a:gd name="connsiteY4" fmla="*/ 0 h 7933"/>
                <a:gd name="connsiteX5" fmla="*/ 0 w 31252"/>
                <a:gd name="connsiteY5" fmla="*/ 253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52" h="7933">
                  <a:moveTo>
                    <a:pt x="0" y="2656"/>
                  </a:moveTo>
                  <a:cubicBezTo>
                    <a:pt x="0" y="4047"/>
                    <a:pt x="5565" y="5945"/>
                    <a:pt x="12521" y="6956"/>
                  </a:cubicBezTo>
                  <a:cubicBezTo>
                    <a:pt x="19477" y="7968"/>
                    <a:pt x="27572" y="8221"/>
                    <a:pt x="30481" y="7589"/>
                  </a:cubicBezTo>
                  <a:cubicBezTo>
                    <a:pt x="33390" y="6956"/>
                    <a:pt x="27825" y="5059"/>
                    <a:pt x="17960" y="3289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85F4154D-2CC1-A1B0-1AED-308F3400937B}"/>
                </a:ext>
              </a:extLst>
            </p:cNvPr>
            <p:cNvSpPr/>
            <p:nvPr/>
          </p:nvSpPr>
          <p:spPr>
            <a:xfrm>
              <a:off x="11308567" y="6557646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8980" y="2403"/>
                    <a:pt x="11763" y="1897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920F5D83-B9B1-76F2-3863-02F6A79213A7}"/>
                </a:ext>
              </a:extLst>
            </p:cNvPr>
            <p:cNvSpPr/>
            <p:nvPr/>
          </p:nvSpPr>
          <p:spPr>
            <a:xfrm>
              <a:off x="11318685" y="6592933"/>
              <a:ext cx="111932" cy="13406"/>
            </a:xfrm>
            <a:custGeom>
              <a:avLst/>
              <a:gdLst>
                <a:gd name="connsiteX0" fmla="*/ 4806 w 111932"/>
                <a:gd name="connsiteY0" fmla="*/ 2783 h 13406"/>
                <a:gd name="connsiteX1" fmla="*/ 0 w 111932"/>
                <a:gd name="connsiteY1" fmla="*/ 5565 h 13406"/>
                <a:gd name="connsiteX2" fmla="*/ 13153 w 111932"/>
                <a:gd name="connsiteY2" fmla="*/ 7336 h 13406"/>
                <a:gd name="connsiteX3" fmla="*/ 26307 w 111932"/>
                <a:gd name="connsiteY3" fmla="*/ 9107 h 13406"/>
                <a:gd name="connsiteX4" fmla="*/ 33264 w 111932"/>
                <a:gd name="connsiteY4" fmla="*/ 7716 h 13406"/>
                <a:gd name="connsiteX5" fmla="*/ 40093 w 111932"/>
                <a:gd name="connsiteY5" fmla="*/ 6324 h 13406"/>
                <a:gd name="connsiteX6" fmla="*/ 53120 w 111932"/>
                <a:gd name="connsiteY6" fmla="*/ 9866 h 13406"/>
                <a:gd name="connsiteX7" fmla="*/ 66021 w 111932"/>
                <a:gd name="connsiteY7" fmla="*/ 13407 h 13406"/>
                <a:gd name="connsiteX8" fmla="*/ 88913 w 111932"/>
                <a:gd name="connsiteY8" fmla="*/ 9992 h 13406"/>
                <a:gd name="connsiteX9" fmla="*/ 111932 w 111932"/>
                <a:gd name="connsiteY9" fmla="*/ 6577 h 13406"/>
                <a:gd name="connsiteX10" fmla="*/ 92961 w 111932"/>
                <a:gd name="connsiteY10" fmla="*/ 6450 h 13406"/>
                <a:gd name="connsiteX11" fmla="*/ 73862 w 111932"/>
                <a:gd name="connsiteY11" fmla="*/ 6450 h 13406"/>
                <a:gd name="connsiteX12" fmla="*/ 69942 w 111932"/>
                <a:gd name="connsiteY12" fmla="*/ 4047 h 13406"/>
                <a:gd name="connsiteX13" fmla="*/ 66021 w 111932"/>
                <a:gd name="connsiteY13" fmla="*/ 1771 h 13406"/>
                <a:gd name="connsiteX14" fmla="*/ 37943 w 111932"/>
                <a:gd name="connsiteY14" fmla="*/ 885 h 13406"/>
                <a:gd name="connsiteX15" fmla="*/ 9738 w 111932"/>
                <a:gd name="connsiteY15" fmla="*/ 0 h 13406"/>
                <a:gd name="connsiteX16" fmla="*/ 4806 w 111932"/>
                <a:gd name="connsiteY16" fmla="*/ 2783 h 1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932" h="13406">
                  <a:moveTo>
                    <a:pt x="4806" y="2783"/>
                  </a:moveTo>
                  <a:lnTo>
                    <a:pt x="0" y="5565"/>
                  </a:lnTo>
                  <a:lnTo>
                    <a:pt x="13153" y="7336"/>
                  </a:lnTo>
                  <a:lnTo>
                    <a:pt x="26307" y="9107"/>
                  </a:lnTo>
                  <a:lnTo>
                    <a:pt x="33264" y="7716"/>
                  </a:lnTo>
                  <a:lnTo>
                    <a:pt x="40093" y="6324"/>
                  </a:lnTo>
                  <a:lnTo>
                    <a:pt x="53120" y="9866"/>
                  </a:lnTo>
                  <a:lnTo>
                    <a:pt x="66021" y="13407"/>
                  </a:lnTo>
                  <a:lnTo>
                    <a:pt x="88913" y="9992"/>
                  </a:lnTo>
                  <a:lnTo>
                    <a:pt x="111932" y="6577"/>
                  </a:lnTo>
                  <a:lnTo>
                    <a:pt x="92961" y="6450"/>
                  </a:lnTo>
                  <a:lnTo>
                    <a:pt x="73862" y="6450"/>
                  </a:lnTo>
                  <a:lnTo>
                    <a:pt x="69942" y="4047"/>
                  </a:lnTo>
                  <a:lnTo>
                    <a:pt x="66021" y="1771"/>
                  </a:lnTo>
                  <a:lnTo>
                    <a:pt x="37943" y="885"/>
                  </a:lnTo>
                  <a:lnTo>
                    <a:pt x="9738" y="0"/>
                  </a:lnTo>
                  <a:lnTo>
                    <a:pt x="4806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0C36BB49-0A9D-99BC-4390-5650D3BF1057}"/>
                </a:ext>
              </a:extLst>
            </p:cNvPr>
            <p:cNvSpPr/>
            <p:nvPr/>
          </p:nvSpPr>
          <p:spPr>
            <a:xfrm>
              <a:off x="11331712" y="6596728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0 h 2402"/>
                <a:gd name="connsiteX2" fmla="*/ 11762 w 11762"/>
                <a:gd name="connsiteY2" fmla="*/ 1264 h 2402"/>
                <a:gd name="connsiteX3" fmla="*/ 5818 w 11762"/>
                <a:gd name="connsiteY3" fmla="*/ 2402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8980" y="0"/>
                    <a:pt x="11762" y="632"/>
                    <a:pt x="11762" y="1264"/>
                  </a:cubicBezTo>
                  <a:cubicBezTo>
                    <a:pt x="11762" y="1897"/>
                    <a:pt x="9107" y="2402"/>
                    <a:pt x="5818" y="2402"/>
                  </a:cubicBezTo>
                  <a:cubicBezTo>
                    <a:pt x="2530" y="2402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7976E088-48A6-CD90-2039-36F5B5D81653}"/>
                </a:ext>
              </a:extLst>
            </p:cNvPr>
            <p:cNvSpPr/>
            <p:nvPr/>
          </p:nvSpPr>
          <p:spPr>
            <a:xfrm>
              <a:off x="11378762" y="6601787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0 h 2403"/>
                <a:gd name="connsiteX2" fmla="*/ 11889 w 11888"/>
                <a:gd name="connsiteY2" fmla="*/ 1265 h 2403"/>
                <a:gd name="connsiteX3" fmla="*/ 5944 w 11888"/>
                <a:gd name="connsiteY3" fmla="*/ 2403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5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6FB12A6B-AE06-DDEA-B3C8-6692BCE9A7ED}"/>
                </a:ext>
              </a:extLst>
            </p:cNvPr>
            <p:cNvSpPr/>
            <p:nvPr/>
          </p:nvSpPr>
          <p:spPr>
            <a:xfrm>
              <a:off x="11070916" y="6540319"/>
              <a:ext cx="43381" cy="13659"/>
            </a:xfrm>
            <a:custGeom>
              <a:avLst/>
              <a:gdLst>
                <a:gd name="connsiteX0" fmla="*/ 0 w 43381"/>
                <a:gd name="connsiteY0" fmla="*/ 6577 h 13659"/>
                <a:gd name="connsiteX1" fmla="*/ 21628 w 43381"/>
                <a:gd name="connsiteY1" fmla="*/ 10750 h 13659"/>
                <a:gd name="connsiteX2" fmla="*/ 43382 w 43381"/>
                <a:gd name="connsiteY2" fmla="*/ 13660 h 13659"/>
                <a:gd name="connsiteX3" fmla="*/ 42244 w 43381"/>
                <a:gd name="connsiteY3" fmla="*/ 6830 h 13659"/>
                <a:gd name="connsiteX4" fmla="*/ 41232 w 43381"/>
                <a:gd name="connsiteY4" fmla="*/ 0 h 13659"/>
                <a:gd name="connsiteX5" fmla="*/ 27319 w 43381"/>
                <a:gd name="connsiteY5" fmla="*/ 759 h 13659"/>
                <a:gd name="connsiteX6" fmla="*/ 13280 w 43381"/>
                <a:gd name="connsiteY6" fmla="*/ 1518 h 13659"/>
                <a:gd name="connsiteX7" fmla="*/ 20363 w 43381"/>
                <a:gd name="connsiteY7" fmla="*/ 5565 h 13659"/>
                <a:gd name="connsiteX8" fmla="*/ 27445 w 43381"/>
                <a:gd name="connsiteY8" fmla="*/ 9612 h 13659"/>
                <a:gd name="connsiteX9" fmla="*/ 13660 w 43381"/>
                <a:gd name="connsiteY9" fmla="*/ 7588 h 13659"/>
                <a:gd name="connsiteX10" fmla="*/ 0 w 43381"/>
                <a:gd name="connsiteY10" fmla="*/ 6703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381" h="13659">
                  <a:moveTo>
                    <a:pt x="0" y="6577"/>
                  </a:moveTo>
                  <a:cubicBezTo>
                    <a:pt x="0" y="7336"/>
                    <a:pt x="9739" y="9233"/>
                    <a:pt x="21628" y="10750"/>
                  </a:cubicBezTo>
                  <a:lnTo>
                    <a:pt x="43382" y="13660"/>
                  </a:lnTo>
                  <a:lnTo>
                    <a:pt x="42244" y="6830"/>
                  </a:lnTo>
                  <a:lnTo>
                    <a:pt x="41232" y="0"/>
                  </a:lnTo>
                  <a:lnTo>
                    <a:pt x="27319" y="759"/>
                  </a:lnTo>
                  <a:lnTo>
                    <a:pt x="13280" y="1518"/>
                  </a:lnTo>
                  <a:lnTo>
                    <a:pt x="20363" y="5565"/>
                  </a:lnTo>
                  <a:lnTo>
                    <a:pt x="27445" y="9612"/>
                  </a:lnTo>
                  <a:lnTo>
                    <a:pt x="13660" y="7588"/>
                  </a:lnTo>
                  <a:cubicBezTo>
                    <a:pt x="6197" y="6450"/>
                    <a:pt x="0" y="6071"/>
                    <a:pt x="0" y="67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58A818C2-A7B2-864E-110C-A3BFCFDF9517}"/>
                </a:ext>
              </a:extLst>
            </p:cNvPr>
            <p:cNvSpPr/>
            <p:nvPr/>
          </p:nvSpPr>
          <p:spPr>
            <a:xfrm>
              <a:off x="11444530" y="6593819"/>
              <a:ext cx="76645" cy="12015"/>
            </a:xfrm>
            <a:custGeom>
              <a:avLst/>
              <a:gdLst>
                <a:gd name="connsiteX0" fmla="*/ 0 w 76645"/>
                <a:gd name="connsiteY0" fmla="*/ 2277 h 12015"/>
                <a:gd name="connsiteX1" fmla="*/ 11383 w 76645"/>
                <a:gd name="connsiteY1" fmla="*/ 4680 h 12015"/>
                <a:gd name="connsiteX2" fmla="*/ 22767 w 76645"/>
                <a:gd name="connsiteY2" fmla="*/ 4680 h 12015"/>
                <a:gd name="connsiteX3" fmla="*/ 15936 w 76645"/>
                <a:gd name="connsiteY3" fmla="*/ 8348 h 12015"/>
                <a:gd name="connsiteX4" fmla="*/ 9233 w 76645"/>
                <a:gd name="connsiteY4" fmla="*/ 12016 h 12015"/>
                <a:gd name="connsiteX5" fmla="*/ 42876 w 76645"/>
                <a:gd name="connsiteY5" fmla="*/ 12016 h 12015"/>
                <a:gd name="connsiteX6" fmla="*/ 76645 w 76645"/>
                <a:gd name="connsiteY6" fmla="*/ 11889 h 12015"/>
                <a:gd name="connsiteX7" fmla="*/ 42370 w 76645"/>
                <a:gd name="connsiteY7" fmla="*/ 5945 h 12015"/>
                <a:gd name="connsiteX8" fmla="*/ 4047 w 76645"/>
                <a:gd name="connsiteY8" fmla="*/ 0 h 12015"/>
                <a:gd name="connsiteX9" fmla="*/ 0 w 76645"/>
                <a:gd name="connsiteY9" fmla="*/ 2403 h 1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645" h="12015">
                  <a:moveTo>
                    <a:pt x="0" y="2277"/>
                  </a:moveTo>
                  <a:cubicBezTo>
                    <a:pt x="0" y="3668"/>
                    <a:pt x="5186" y="4680"/>
                    <a:pt x="11383" y="4680"/>
                  </a:cubicBezTo>
                  <a:lnTo>
                    <a:pt x="22767" y="4680"/>
                  </a:lnTo>
                  <a:cubicBezTo>
                    <a:pt x="22767" y="4680"/>
                    <a:pt x="15936" y="8348"/>
                    <a:pt x="15936" y="8348"/>
                  </a:cubicBezTo>
                  <a:lnTo>
                    <a:pt x="9233" y="12016"/>
                  </a:lnTo>
                  <a:lnTo>
                    <a:pt x="42876" y="12016"/>
                  </a:lnTo>
                  <a:cubicBezTo>
                    <a:pt x="42876" y="12016"/>
                    <a:pt x="76645" y="11889"/>
                    <a:pt x="76645" y="11889"/>
                  </a:cubicBezTo>
                  <a:lnTo>
                    <a:pt x="42370" y="5945"/>
                  </a:lnTo>
                  <a:cubicBezTo>
                    <a:pt x="23525" y="2656"/>
                    <a:pt x="6324" y="0"/>
                    <a:pt x="4047" y="0"/>
                  </a:cubicBezTo>
                  <a:cubicBezTo>
                    <a:pt x="1771" y="0"/>
                    <a:pt x="0" y="1139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B04B21FD-BD5D-6215-F328-2701C19370C9}"/>
                </a:ext>
              </a:extLst>
            </p:cNvPr>
            <p:cNvSpPr/>
            <p:nvPr/>
          </p:nvSpPr>
          <p:spPr>
            <a:xfrm>
              <a:off x="11331965" y="6565235"/>
              <a:ext cx="23904" cy="7462"/>
            </a:xfrm>
            <a:custGeom>
              <a:avLst/>
              <a:gdLst>
                <a:gd name="connsiteX0" fmla="*/ 0 w 23904"/>
                <a:gd name="connsiteY0" fmla="*/ 3668 h 7462"/>
                <a:gd name="connsiteX1" fmla="*/ 0 w 23904"/>
                <a:gd name="connsiteY1" fmla="*/ 7463 h 7462"/>
                <a:gd name="connsiteX2" fmla="*/ 11889 w 23904"/>
                <a:gd name="connsiteY2" fmla="*/ 6071 h 7462"/>
                <a:gd name="connsiteX3" fmla="*/ 23904 w 23904"/>
                <a:gd name="connsiteY3" fmla="*/ 4554 h 7462"/>
                <a:gd name="connsiteX4" fmla="*/ 17074 w 23904"/>
                <a:gd name="connsiteY4" fmla="*/ 2277 h 7462"/>
                <a:gd name="connsiteX5" fmla="*/ 5185 w 23904"/>
                <a:gd name="connsiteY5" fmla="*/ 0 h 7462"/>
                <a:gd name="connsiteX6" fmla="*/ 0 w 23904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4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071"/>
                    <a:pt x="11889" y="6071"/>
                  </a:cubicBezTo>
                  <a:lnTo>
                    <a:pt x="23904" y="4554"/>
                  </a:lnTo>
                  <a:lnTo>
                    <a:pt x="17074" y="2277"/>
                  </a:lnTo>
                  <a:cubicBezTo>
                    <a:pt x="13407" y="1012"/>
                    <a:pt x="7968" y="0"/>
                    <a:pt x="5185" y="0"/>
                  </a:cubicBezTo>
                  <a:cubicBezTo>
                    <a:pt x="2277" y="0"/>
                    <a:pt x="0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C89356B1-195C-9B21-0DB3-06EA7A32278C}"/>
                </a:ext>
              </a:extLst>
            </p:cNvPr>
            <p:cNvSpPr/>
            <p:nvPr/>
          </p:nvSpPr>
          <p:spPr>
            <a:xfrm>
              <a:off x="11343728" y="655802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CD8F7C00-595F-6B40-A1D5-579281F56205}"/>
                </a:ext>
              </a:extLst>
            </p:cNvPr>
            <p:cNvSpPr/>
            <p:nvPr/>
          </p:nvSpPr>
          <p:spPr>
            <a:xfrm>
              <a:off x="11367252" y="6562958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8980" y="2403"/>
                    <a:pt x="11636" y="1897"/>
                    <a:pt x="11636" y="1265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D118191F-03CB-7199-8BF8-F66DE8234D9B}"/>
                </a:ext>
              </a:extLst>
            </p:cNvPr>
            <p:cNvSpPr/>
            <p:nvPr/>
          </p:nvSpPr>
          <p:spPr>
            <a:xfrm>
              <a:off x="11390777" y="6570421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107" y="127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F1BBD62C-7EE2-CFB9-4F2E-9ABD23DD953F}"/>
                </a:ext>
              </a:extLst>
            </p:cNvPr>
            <p:cNvSpPr/>
            <p:nvPr/>
          </p:nvSpPr>
          <p:spPr>
            <a:xfrm>
              <a:off x="11395204" y="6546137"/>
              <a:ext cx="138492" cy="23524"/>
            </a:xfrm>
            <a:custGeom>
              <a:avLst/>
              <a:gdLst>
                <a:gd name="connsiteX0" fmla="*/ 506 w 138492"/>
                <a:gd name="connsiteY0" fmla="*/ 13153 h 23524"/>
                <a:gd name="connsiteX1" fmla="*/ 1138 w 138492"/>
                <a:gd name="connsiteY1" fmla="*/ 21248 h 23524"/>
                <a:gd name="connsiteX2" fmla="*/ 16062 w 138492"/>
                <a:gd name="connsiteY2" fmla="*/ 20109 h 23524"/>
                <a:gd name="connsiteX3" fmla="*/ 30987 w 138492"/>
                <a:gd name="connsiteY3" fmla="*/ 18972 h 23524"/>
                <a:gd name="connsiteX4" fmla="*/ 30987 w 138492"/>
                <a:gd name="connsiteY4" fmla="*/ 21248 h 23524"/>
                <a:gd name="connsiteX5" fmla="*/ 30987 w 138492"/>
                <a:gd name="connsiteY5" fmla="*/ 23525 h 23524"/>
                <a:gd name="connsiteX6" fmla="*/ 48567 w 138492"/>
                <a:gd name="connsiteY6" fmla="*/ 23525 h 23524"/>
                <a:gd name="connsiteX7" fmla="*/ 66274 w 138492"/>
                <a:gd name="connsiteY7" fmla="*/ 23525 h 23524"/>
                <a:gd name="connsiteX8" fmla="*/ 66274 w 138492"/>
                <a:gd name="connsiteY8" fmla="*/ 20363 h 23524"/>
                <a:gd name="connsiteX9" fmla="*/ 66274 w 138492"/>
                <a:gd name="connsiteY9" fmla="*/ 17074 h 23524"/>
                <a:gd name="connsiteX10" fmla="*/ 92708 w 138492"/>
                <a:gd name="connsiteY10" fmla="*/ 16694 h 23524"/>
                <a:gd name="connsiteX11" fmla="*/ 128880 w 138492"/>
                <a:gd name="connsiteY11" fmla="*/ 16694 h 23524"/>
                <a:gd name="connsiteX12" fmla="*/ 138493 w 138492"/>
                <a:gd name="connsiteY12" fmla="*/ 17074 h 23524"/>
                <a:gd name="connsiteX13" fmla="*/ 120912 w 138492"/>
                <a:gd name="connsiteY13" fmla="*/ 12015 h 23524"/>
                <a:gd name="connsiteX14" fmla="*/ 103205 w 138492"/>
                <a:gd name="connsiteY14" fmla="*/ 6830 h 23524"/>
                <a:gd name="connsiteX15" fmla="*/ 109529 w 138492"/>
                <a:gd name="connsiteY15" fmla="*/ 3414 h 23524"/>
                <a:gd name="connsiteX16" fmla="*/ 115726 w 138492"/>
                <a:gd name="connsiteY16" fmla="*/ 0 h 23524"/>
                <a:gd name="connsiteX17" fmla="*/ 93973 w 138492"/>
                <a:gd name="connsiteY17" fmla="*/ 0 h 23524"/>
                <a:gd name="connsiteX18" fmla="*/ 72218 w 138492"/>
                <a:gd name="connsiteY18" fmla="*/ 126 h 23524"/>
                <a:gd name="connsiteX19" fmla="*/ 69563 w 138492"/>
                <a:gd name="connsiteY19" fmla="*/ 7842 h 23524"/>
                <a:gd name="connsiteX20" fmla="*/ 66906 w 138492"/>
                <a:gd name="connsiteY20" fmla="*/ 15556 h 23524"/>
                <a:gd name="connsiteX21" fmla="*/ 55397 w 138492"/>
                <a:gd name="connsiteY21" fmla="*/ 17960 h 23524"/>
                <a:gd name="connsiteX22" fmla="*/ 43887 w 138492"/>
                <a:gd name="connsiteY22" fmla="*/ 20363 h 23524"/>
                <a:gd name="connsiteX23" fmla="*/ 25169 w 138492"/>
                <a:gd name="connsiteY23" fmla="*/ 17201 h 23524"/>
                <a:gd name="connsiteX24" fmla="*/ 6450 w 138492"/>
                <a:gd name="connsiteY24" fmla="*/ 14039 h 23524"/>
                <a:gd name="connsiteX25" fmla="*/ 12395 w 138492"/>
                <a:gd name="connsiteY25" fmla="*/ 10877 h 23524"/>
                <a:gd name="connsiteX26" fmla="*/ 18213 w 138492"/>
                <a:gd name="connsiteY26" fmla="*/ 7715 h 23524"/>
                <a:gd name="connsiteX27" fmla="*/ 9106 w 138492"/>
                <a:gd name="connsiteY27" fmla="*/ 6576 h 23524"/>
                <a:gd name="connsiteX28" fmla="*/ 0 w 138492"/>
                <a:gd name="connsiteY28" fmla="*/ 5438 h 23524"/>
                <a:gd name="connsiteX29" fmla="*/ 632 w 138492"/>
                <a:gd name="connsiteY29" fmla="*/ 13532 h 23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8492" h="23524">
                  <a:moveTo>
                    <a:pt x="506" y="13153"/>
                  </a:moveTo>
                  <a:lnTo>
                    <a:pt x="1138" y="21248"/>
                  </a:lnTo>
                  <a:lnTo>
                    <a:pt x="16062" y="20109"/>
                  </a:lnTo>
                  <a:lnTo>
                    <a:pt x="30987" y="18972"/>
                  </a:lnTo>
                  <a:lnTo>
                    <a:pt x="30987" y="21248"/>
                  </a:lnTo>
                  <a:cubicBezTo>
                    <a:pt x="30987" y="21248"/>
                    <a:pt x="30987" y="23525"/>
                    <a:pt x="30987" y="23525"/>
                  </a:cubicBezTo>
                  <a:lnTo>
                    <a:pt x="48567" y="23525"/>
                  </a:lnTo>
                  <a:cubicBezTo>
                    <a:pt x="48567" y="23525"/>
                    <a:pt x="66274" y="23525"/>
                    <a:pt x="66274" y="23525"/>
                  </a:cubicBezTo>
                  <a:lnTo>
                    <a:pt x="66274" y="20363"/>
                  </a:lnTo>
                  <a:cubicBezTo>
                    <a:pt x="66274" y="20363"/>
                    <a:pt x="66274" y="17074"/>
                    <a:pt x="66274" y="17074"/>
                  </a:cubicBezTo>
                  <a:lnTo>
                    <a:pt x="92708" y="16694"/>
                  </a:lnTo>
                  <a:cubicBezTo>
                    <a:pt x="107253" y="16442"/>
                    <a:pt x="123568" y="16442"/>
                    <a:pt x="128880" y="16694"/>
                  </a:cubicBezTo>
                  <a:lnTo>
                    <a:pt x="138493" y="17074"/>
                  </a:lnTo>
                  <a:lnTo>
                    <a:pt x="120912" y="12015"/>
                  </a:lnTo>
                  <a:lnTo>
                    <a:pt x="103205" y="6830"/>
                  </a:lnTo>
                  <a:lnTo>
                    <a:pt x="109529" y="3414"/>
                  </a:lnTo>
                  <a:lnTo>
                    <a:pt x="115726" y="0"/>
                  </a:lnTo>
                  <a:lnTo>
                    <a:pt x="93973" y="0"/>
                  </a:lnTo>
                  <a:cubicBezTo>
                    <a:pt x="93973" y="0"/>
                    <a:pt x="72218" y="126"/>
                    <a:pt x="72218" y="126"/>
                  </a:cubicBezTo>
                  <a:lnTo>
                    <a:pt x="69563" y="7842"/>
                  </a:lnTo>
                  <a:lnTo>
                    <a:pt x="66906" y="15556"/>
                  </a:lnTo>
                  <a:lnTo>
                    <a:pt x="55397" y="17960"/>
                  </a:lnTo>
                  <a:lnTo>
                    <a:pt x="43887" y="20363"/>
                  </a:lnTo>
                  <a:lnTo>
                    <a:pt x="25169" y="17201"/>
                  </a:lnTo>
                  <a:lnTo>
                    <a:pt x="6450" y="14039"/>
                  </a:lnTo>
                  <a:lnTo>
                    <a:pt x="12395" y="10877"/>
                  </a:lnTo>
                  <a:lnTo>
                    <a:pt x="18213" y="7715"/>
                  </a:lnTo>
                  <a:lnTo>
                    <a:pt x="9106" y="6576"/>
                  </a:lnTo>
                  <a:lnTo>
                    <a:pt x="0" y="5438"/>
                  </a:lnTo>
                  <a:lnTo>
                    <a:pt x="632" y="1353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6294D692-A027-F2AF-0546-5913B54B44C1}"/>
                </a:ext>
              </a:extLst>
            </p:cNvPr>
            <p:cNvSpPr/>
            <p:nvPr/>
          </p:nvSpPr>
          <p:spPr>
            <a:xfrm>
              <a:off x="11484876" y="6558279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0 h 2403"/>
                <a:gd name="connsiteX2" fmla="*/ 11762 w 11762"/>
                <a:gd name="connsiteY2" fmla="*/ 1139 h 2403"/>
                <a:gd name="connsiteX3" fmla="*/ 5945 w 11762"/>
                <a:gd name="connsiteY3" fmla="*/ 2403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632"/>
                    <a:pt x="2656" y="0"/>
                    <a:pt x="5945" y="0"/>
                  </a:cubicBezTo>
                  <a:cubicBezTo>
                    <a:pt x="9233" y="0"/>
                    <a:pt x="11762" y="506"/>
                    <a:pt x="11762" y="1139"/>
                  </a:cubicBezTo>
                  <a:cubicBezTo>
                    <a:pt x="11762" y="1771"/>
                    <a:pt x="9107" y="2403"/>
                    <a:pt x="5945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A26FBB8A-8801-F6DD-0773-4AEC63C8E596}"/>
                </a:ext>
              </a:extLst>
            </p:cNvPr>
            <p:cNvSpPr/>
            <p:nvPr/>
          </p:nvSpPr>
          <p:spPr>
            <a:xfrm>
              <a:off x="11390903" y="653892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8F6691D9-7798-D3E4-41C7-773F99A63BB8}"/>
                </a:ext>
              </a:extLst>
            </p:cNvPr>
            <p:cNvSpPr/>
            <p:nvPr/>
          </p:nvSpPr>
          <p:spPr>
            <a:xfrm>
              <a:off x="11326400" y="6566192"/>
              <a:ext cx="46974" cy="8149"/>
            </a:xfrm>
            <a:custGeom>
              <a:avLst/>
              <a:gdLst>
                <a:gd name="connsiteX0" fmla="*/ 20616 w 46974"/>
                <a:gd name="connsiteY0" fmla="*/ 3596 h 8149"/>
                <a:gd name="connsiteX1" fmla="*/ 0 w 46974"/>
                <a:gd name="connsiteY1" fmla="*/ 7896 h 8149"/>
                <a:gd name="connsiteX2" fmla="*/ 18086 w 46974"/>
                <a:gd name="connsiteY2" fmla="*/ 7896 h 8149"/>
                <a:gd name="connsiteX3" fmla="*/ 36046 w 46974"/>
                <a:gd name="connsiteY3" fmla="*/ 8149 h 8149"/>
                <a:gd name="connsiteX4" fmla="*/ 43128 w 46974"/>
                <a:gd name="connsiteY4" fmla="*/ 4481 h 8149"/>
                <a:gd name="connsiteX5" fmla="*/ 45658 w 46974"/>
                <a:gd name="connsiteY5" fmla="*/ 54 h 8149"/>
                <a:gd name="connsiteX6" fmla="*/ 20616 w 46974"/>
                <a:gd name="connsiteY6" fmla="*/ 3596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74" h="8149">
                  <a:moveTo>
                    <a:pt x="20616" y="3596"/>
                  </a:moveTo>
                  <a:lnTo>
                    <a:pt x="0" y="7896"/>
                  </a:lnTo>
                  <a:lnTo>
                    <a:pt x="18086" y="7896"/>
                  </a:lnTo>
                  <a:cubicBezTo>
                    <a:pt x="18086" y="7896"/>
                    <a:pt x="36046" y="8149"/>
                    <a:pt x="36046" y="8149"/>
                  </a:cubicBezTo>
                  <a:lnTo>
                    <a:pt x="43128" y="4481"/>
                  </a:lnTo>
                  <a:cubicBezTo>
                    <a:pt x="46923" y="2458"/>
                    <a:pt x="48188" y="434"/>
                    <a:pt x="45658" y="54"/>
                  </a:cubicBezTo>
                  <a:cubicBezTo>
                    <a:pt x="43255" y="-325"/>
                    <a:pt x="31998" y="1319"/>
                    <a:pt x="20616" y="35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9AA2A301-263F-C979-0C6E-1F39EF4C69C9}"/>
                </a:ext>
              </a:extLst>
            </p:cNvPr>
            <p:cNvSpPr/>
            <p:nvPr/>
          </p:nvSpPr>
          <p:spPr>
            <a:xfrm>
              <a:off x="11402540" y="6584839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944 w 11762"/>
                <a:gd name="connsiteY1" fmla="*/ 2529 h 2528"/>
                <a:gd name="connsiteX2" fmla="*/ 11762 w 11762"/>
                <a:gd name="connsiteY2" fmla="*/ 1264 h 2528"/>
                <a:gd name="connsiteX3" fmla="*/ 5944 w 11762"/>
                <a:gd name="connsiteY3" fmla="*/ 0 h 2528"/>
                <a:gd name="connsiteX4" fmla="*/ 0 w 11762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944" y="2529"/>
                  </a:cubicBezTo>
                  <a:cubicBezTo>
                    <a:pt x="9233" y="2529"/>
                    <a:pt x="11762" y="2023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0009A05B-4FE8-0AA0-4311-921166CBEA45}"/>
                </a:ext>
              </a:extLst>
            </p:cNvPr>
            <p:cNvSpPr/>
            <p:nvPr/>
          </p:nvSpPr>
          <p:spPr>
            <a:xfrm>
              <a:off x="11410381" y="6542975"/>
              <a:ext cx="31366" cy="3287"/>
            </a:xfrm>
            <a:custGeom>
              <a:avLst/>
              <a:gdLst>
                <a:gd name="connsiteX0" fmla="*/ 7842 w 31366"/>
                <a:gd name="connsiteY0" fmla="*/ 1643 h 3287"/>
                <a:gd name="connsiteX1" fmla="*/ 0 w 31366"/>
                <a:gd name="connsiteY1" fmla="*/ 3162 h 3287"/>
                <a:gd name="connsiteX2" fmla="*/ 15810 w 31366"/>
                <a:gd name="connsiteY2" fmla="*/ 3288 h 3287"/>
                <a:gd name="connsiteX3" fmla="*/ 31366 w 31366"/>
                <a:gd name="connsiteY3" fmla="*/ 3288 h 3287"/>
                <a:gd name="connsiteX4" fmla="*/ 23525 w 31366"/>
                <a:gd name="connsiteY4" fmla="*/ 1643 h 3287"/>
                <a:gd name="connsiteX5" fmla="*/ 15810 w 31366"/>
                <a:gd name="connsiteY5" fmla="*/ 0 h 3287"/>
                <a:gd name="connsiteX6" fmla="*/ 7842 w 31366"/>
                <a:gd name="connsiteY6" fmla="*/ 1643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7">
                  <a:moveTo>
                    <a:pt x="7842" y="1643"/>
                  </a:moveTo>
                  <a:lnTo>
                    <a:pt x="0" y="3162"/>
                  </a:lnTo>
                  <a:lnTo>
                    <a:pt x="15810" y="3288"/>
                  </a:lnTo>
                  <a:lnTo>
                    <a:pt x="31366" y="3288"/>
                  </a:lnTo>
                  <a:lnTo>
                    <a:pt x="23525" y="1643"/>
                  </a:lnTo>
                  <a:lnTo>
                    <a:pt x="15810" y="0"/>
                  </a:lnTo>
                  <a:lnTo>
                    <a:pt x="7842" y="16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21F4D7D7-6346-B295-1791-1A5092DDDF51}"/>
                </a:ext>
              </a:extLst>
            </p:cNvPr>
            <p:cNvSpPr/>
            <p:nvPr/>
          </p:nvSpPr>
          <p:spPr>
            <a:xfrm>
              <a:off x="11427037" y="6584965"/>
              <a:ext cx="54437" cy="9123"/>
            </a:xfrm>
            <a:custGeom>
              <a:avLst/>
              <a:gdLst>
                <a:gd name="connsiteX0" fmla="*/ 38 w 54437"/>
                <a:gd name="connsiteY0" fmla="*/ 633 h 9123"/>
                <a:gd name="connsiteX1" fmla="*/ 24575 w 54437"/>
                <a:gd name="connsiteY1" fmla="*/ 5692 h 9123"/>
                <a:gd name="connsiteX2" fmla="*/ 53665 w 54437"/>
                <a:gd name="connsiteY2" fmla="*/ 8980 h 9123"/>
                <a:gd name="connsiteX3" fmla="*/ 40006 w 54437"/>
                <a:gd name="connsiteY3" fmla="*/ 3921 h 9123"/>
                <a:gd name="connsiteX4" fmla="*/ 10031 w 54437"/>
                <a:gd name="connsiteY4" fmla="*/ 0 h 9123"/>
                <a:gd name="connsiteX5" fmla="*/ 38 w 54437"/>
                <a:gd name="connsiteY5" fmla="*/ 633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437" h="9123">
                  <a:moveTo>
                    <a:pt x="38" y="633"/>
                  </a:moveTo>
                  <a:cubicBezTo>
                    <a:pt x="38" y="633"/>
                    <a:pt x="11675" y="3289"/>
                    <a:pt x="24575" y="5692"/>
                  </a:cubicBezTo>
                  <a:cubicBezTo>
                    <a:pt x="37603" y="8095"/>
                    <a:pt x="50629" y="9612"/>
                    <a:pt x="53665" y="8980"/>
                  </a:cubicBezTo>
                  <a:cubicBezTo>
                    <a:pt x="56701" y="8348"/>
                    <a:pt x="50504" y="6071"/>
                    <a:pt x="40006" y="3921"/>
                  </a:cubicBezTo>
                  <a:cubicBezTo>
                    <a:pt x="29508" y="1771"/>
                    <a:pt x="15975" y="0"/>
                    <a:pt x="10031" y="0"/>
                  </a:cubicBezTo>
                  <a:cubicBezTo>
                    <a:pt x="4086" y="0"/>
                    <a:pt x="-467" y="253"/>
                    <a:pt x="38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8EF1A5B2-6903-67AC-C048-03AE03BD6425}"/>
                </a:ext>
              </a:extLst>
            </p:cNvPr>
            <p:cNvSpPr/>
            <p:nvPr/>
          </p:nvSpPr>
          <p:spPr>
            <a:xfrm>
              <a:off x="10667453" y="6582689"/>
              <a:ext cx="83728" cy="7853"/>
            </a:xfrm>
            <a:custGeom>
              <a:avLst/>
              <a:gdLst>
                <a:gd name="connsiteX0" fmla="*/ 0 w 83728"/>
                <a:gd name="connsiteY0" fmla="*/ 5438 h 7853"/>
                <a:gd name="connsiteX1" fmla="*/ 11004 w 83728"/>
                <a:gd name="connsiteY1" fmla="*/ 7842 h 7853"/>
                <a:gd name="connsiteX2" fmla="*/ 29469 w 83728"/>
                <a:gd name="connsiteY2" fmla="*/ 5818 h 7853"/>
                <a:gd name="connsiteX3" fmla="*/ 36679 w 83728"/>
                <a:gd name="connsiteY3" fmla="*/ 3542 h 7853"/>
                <a:gd name="connsiteX4" fmla="*/ 60203 w 83728"/>
                <a:gd name="connsiteY4" fmla="*/ 4174 h 7853"/>
                <a:gd name="connsiteX5" fmla="*/ 83729 w 83728"/>
                <a:gd name="connsiteY5" fmla="*/ 4806 h 7853"/>
                <a:gd name="connsiteX6" fmla="*/ 77152 w 83728"/>
                <a:gd name="connsiteY6" fmla="*/ 2403 h 7853"/>
                <a:gd name="connsiteX7" fmla="*/ 70575 w 83728"/>
                <a:gd name="connsiteY7" fmla="*/ 0 h 7853"/>
                <a:gd name="connsiteX8" fmla="*/ 55904 w 83728"/>
                <a:gd name="connsiteY8" fmla="*/ 253 h 7853"/>
                <a:gd name="connsiteX9" fmla="*/ 20616 w 83728"/>
                <a:gd name="connsiteY9" fmla="*/ 1897 h 7853"/>
                <a:gd name="connsiteX10" fmla="*/ 0 w 83728"/>
                <a:gd name="connsiteY10" fmla="*/ 5438 h 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728" h="7853">
                  <a:moveTo>
                    <a:pt x="0" y="5438"/>
                  </a:moveTo>
                  <a:cubicBezTo>
                    <a:pt x="0" y="6577"/>
                    <a:pt x="4933" y="7716"/>
                    <a:pt x="11004" y="7842"/>
                  </a:cubicBezTo>
                  <a:cubicBezTo>
                    <a:pt x="17075" y="7968"/>
                    <a:pt x="25295" y="7083"/>
                    <a:pt x="29469" y="5818"/>
                  </a:cubicBezTo>
                  <a:lnTo>
                    <a:pt x="36679" y="3542"/>
                  </a:lnTo>
                  <a:lnTo>
                    <a:pt x="60203" y="4174"/>
                  </a:lnTo>
                  <a:lnTo>
                    <a:pt x="83729" y="4806"/>
                  </a:lnTo>
                  <a:lnTo>
                    <a:pt x="77152" y="2403"/>
                  </a:lnTo>
                  <a:lnTo>
                    <a:pt x="70575" y="0"/>
                  </a:lnTo>
                  <a:lnTo>
                    <a:pt x="55904" y="253"/>
                  </a:lnTo>
                  <a:cubicBezTo>
                    <a:pt x="47809" y="380"/>
                    <a:pt x="31999" y="1139"/>
                    <a:pt x="20616" y="1897"/>
                  </a:cubicBezTo>
                  <a:cubicBezTo>
                    <a:pt x="9360" y="2656"/>
                    <a:pt x="0" y="4174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6014FA21-CE92-0416-30E4-EA720D1C34CD}"/>
                </a:ext>
              </a:extLst>
            </p:cNvPr>
            <p:cNvSpPr/>
            <p:nvPr/>
          </p:nvSpPr>
          <p:spPr>
            <a:xfrm>
              <a:off x="11550518" y="6590910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8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8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744EF19C-2766-A764-901E-44BC5101CF59}"/>
                </a:ext>
              </a:extLst>
            </p:cNvPr>
            <p:cNvSpPr/>
            <p:nvPr/>
          </p:nvSpPr>
          <p:spPr>
            <a:xfrm>
              <a:off x="11373576" y="654778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3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A47D97DC-5B08-2C47-5E7E-8C421029EFC7}"/>
                </a:ext>
              </a:extLst>
            </p:cNvPr>
            <p:cNvSpPr/>
            <p:nvPr/>
          </p:nvSpPr>
          <p:spPr>
            <a:xfrm>
              <a:off x="11449589" y="6577757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818 w 11762"/>
                <a:gd name="connsiteY3" fmla="*/ 0 h 2402"/>
                <a:gd name="connsiteX4" fmla="*/ 0 w 11762"/>
                <a:gd name="connsiteY4" fmla="*/ 1264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8980" y="2402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F3F69C5C-D237-144A-54BC-A4639B93C040}"/>
                </a:ext>
              </a:extLst>
            </p:cNvPr>
            <p:cNvSpPr/>
            <p:nvPr/>
          </p:nvSpPr>
          <p:spPr>
            <a:xfrm>
              <a:off x="10702993" y="657674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57C596C8-6029-5718-6C5D-6C31B2303A11}"/>
                </a:ext>
              </a:extLst>
            </p:cNvPr>
            <p:cNvSpPr/>
            <p:nvPr/>
          </p:nvSpPr>
          <p:spPr>
            <a:xfrm>
              <a:off x="10722091" y="6593566"/>
              <a:ext cx="31492" cy="3667"/>
            </a:xfrm>
            <a:custGeom>
              <a:avLst/>
              <a:gdLst>
                <a:gd name="connsiteX0" fmla="*/ 7968 w 31492"/>
                <a:gd name="connsiteY0" fmla="*/ 1391 h 3667"/>
                <a:gd name="connsiteX1" fmla="*/ 0 w 31492"/>
                <a:gd name="connsiteY1" fmla="*/ 2909 h 3667"/>
                <a:gd name="connsiteX2" fmla="*/ 15810 w 31492"/>
                <a:gd name="connsiteY2" fmla="*/ 3288 h 3667"/>
                <a:gd name="connsiteX3" fmla="*/ 31493 w 31492"/>
                <a:gd name="connsiteY3" fmla="*/ 3668 h 3667"/>
                <a:gd name="connsiteX4" fmla="*/ 23651 w 31492"/>
                <a:gd name="connsiteY4" fmla="*/ 1770 h 3667"/>
                <a:gd name="connsiteX5" fmla="*/ 15810 w 31492"/>
                <a:gd name="connsiteY5" fmla="*/ 0 h 3667"/>
                <a:gd name="connsiteX6" fmla="*/ 7968 w 31492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667">
                  <a:moveTo>
                    <a:pt x="7968" y="1391"/>
                  </a:moveTo>
                  <a:lnTo>
                    <a:pt x="0" y="2909"/>
                  </a:lnTo>
                  <a:lnTo>
                    <a:pt x="15810" y="3288"/>
                  </a:lnTo>
                  <a:lnTo>
                    <a:pt x="31493" y="3668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3EB3654D-AF67-5FCC-57D8-06BAE22FB740}"/>
                </a:ext>
              </a:extLst>
            </p:cNvPr>
            <p:cNvSpPr/>
            <p:nvPr/>
          </p:nvSpPr>
          <p:spPr>
            <a:xfrm>
              <a:off x="10726645" y="657004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7CE4A651-E9DC-0E7D-D758-D6E5A21FF993}"/>
                </a:ext>
              </a:extLst>
            </p:cNvPr>
            <p:cNvSpPr/>
            <p:nvPr/>
          </p:nvSpPr>
          <p:spPr>
            <a:xfrm>
              <a:off x="10738407" y="6575227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BEA52688-CBE1-F865-65F1-27CFF63F1C28}"/>
                </a:ext>
              </a:extLst>
            </p:cNvPr>
            <p:cNvSpPr/>
            <p:nvPr/>
          </p:nvSpPr>
          <p:spPr>
            <a:xfrm>
              <a:off x="11508527" y="6582290"/>
              <a:ext cx="11636" cy="2422"/>
            </a:xfrm>
            <a:custGeom>
              <a:avLst/>
              <a:gdLst>
                <a:gd name="connsiteX0" fmla="*/ 0 w 11636"/>
                <a:gd name="connsiteY0" fmla="*/ 1284 h 2422"/>
                <a:gd name="connsiteX1" fmla="*/ 5818 w 11636"/>
                <a:gd name="connsiteY1" fmla="*/ 2423 h 2422"/>
                <a:gd name="connsiteX2" fmla="*/ 11636 w 11636"/>
                <a:gd name="connsiteY2" fmla="*/ 1157 h 2422"/>
                <a:gd name="connsiteX3" fmla="*/ 5818 w 11636"/>
                <a:gd name="connsiteY3" fmla="*/ 19 h 2422"/>
                <a:gd name="connsiteX4" fmla="*/ 0 w 11636"/>
                <a:gd name="connsiteY4" fmla="*/ 1284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22">
                  <a:moveTo>
                    <a:pt x="0" y="1284"/>
                  </a:moveTo>
                  <a:cubicBezTo>
                    <a:pt x="0" y="1916"/>
                    <a:pt x="2656" y="2423"/>
                    <a:pt x="5818" y="2423"/>
                  </a:cubicBezTo>
                  <a:cubicBezTo>
                    <a:pt x="9107" y="2423"/>
                    <a:pt x="11636" y="1916"/>
                    <a:pt x="11636" y="1157"/>
                  </a:cubicBezTo>
                  <a:cubicBezTo>
                    <a:pt x="11636" y="398"/>
                    <a:pt x="8980" y="-107"/>
                    <a:pt x="5818" y="19"/>
                  </a:cubicBezTo>
                  <a:cubicBezTo>
                    <a:pt x="2530" y="19"/>
                    <a:pt x="0" y="525"/>
                    <a:pt x="0" y="128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1D997642-0460-035B-FE71-635F46280A02}"/>
                </a:ext>
              </a:extLst>
            </p:cNvPr>
            <p:cNvSpPr/>
            <p:nvPr/>
          </p:nvSpPr>
          <p:spPr>
            <a:xfrm>
              <a:off x="10750043" y="6570528"/>
              <a:ext cx="27192" cy="6216"/>
            </a:xfrm>
            <a:custGeom>
              <a:avLst/>
              <a:gdLst>
                <a:gd name="connsiteX0" fmla="*/ 127 w 27192"/>
                <a:gd name="connsiteY0" fmla="*/ 1031 h 6216"/>
                <a:gd name="connsiteX1" fmla="*/ 13660 w 27192"/>
                <a:gd name="connsiteY1" fmla="*/ 4193 h 6216"/>
                <a:gd name="connsiteX2" fmla="*/ 27193 w 27192"/>
                <a:gd name="connsiteY2" fmla="*/ 6217 h 6216"/>
                <a:gd name="connsiteX3" fmla="*/ 18845 w 27192"/>
                <a:gd name="connsiteY3" fmla="*/ 3182 h 6216"/>
                <a:gd name="connsiteX4" fmla="*/ 5312 w 27192"/>
                <a:gd name="connsiteY4" fmla="*/ 20 h 6216"/>
                <a:gd name="connsiteX5" fmla="*/ 0 w 27192"/>
                <a:gd name="connsiteY5" fmla="*/ 905 h 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6216">
                  <a:moveTo>
                    <a:pt x="127" y="1031"/>
                  </a:moveTo>
                  <a:cubicBezTo>
                    <a:pt x="127" y="1031"/>
                    <a:pt x="6197" y="3055"/>
                    <a:pt x="13660" y="4193"/>
                  </a:cubicBezTo>
                  <a:lnTo>
                    <a:pt x="27193" y="6217"/>
                  </a:lnTo>
                  <a:lnTo>
                    <a:pt x="18845" y="3182"/>
                  </a:lnTo>
                  <a:cubicBezTo>
                    <a:pt x="14292" y="1537"/>
                    <a:pt x="8221" y="146"/>
                    <a:pt x="5312" y="20"/>
                  </a:cubicBezTo>
                  <a:cubicBezTo>
                    <a:pt x="2403" y="-107"/>
                    <a:pt x="127" y="399"/>
                    <a:pt x="0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011DA995-89E2-0C84-B2BC-05958FC7F18B}"/>
                </a:ext>
              </a:extLst>
            </p:cNvPr>
            <p:cNvSpPr/>
            <p:nvPr/>
          </p:nvSpPr>
          <p:spPr>
            <a:xfrm>
              <a:off x="11517887" y="6548034"/>
              <a:ext cx="35665" cy="10751"/>
            </a:xfrm>
            <a:custGeom>
              <a:avLst/>
              <a:gdLst>
                <a:gd name="connsiteX0" fmla="*/ 4047 w 35665"/>
                <a:gd name="connsiteY0" fmla="*/ 6324 h 10751"/>
                <a:gd name="connsiteX1" fmla="*/ 0 w 35665"/>
                <a:gd name="connsiteY1" fmla="*/ 10751 h 10751"/>
                <a:gd name="connsiteX2" fmla="*/ 14924 w 35665"/>
                <a:gd name="connsiteY2" fmla="*/ 9612 h 10751"/>
                <a:gd name="connsiteX3" fmla="*/ 29595 w 35665"/>
                <a:gd name="connsiteY3" fmla="*/ 8474 h 10751"/>
                <a:gd name="connsiteX4" fmla="*/ 32631 w 35665"/>
                <a:gd name="connsiteY4" fmla="*/ 4301 h 10751"/>
                <a:gd name="connsiteX5" fmla="*/ 35666 w 35665"/>
                <a:gd name="connsiteY5" fmla="*/ 0 h 10751"/>
                <a:gd name="connsiteX6" fmla="*/ 21880 w 35665"/>
                <a:gd name="connsiteY6" fmla="*/ 1012 h 10751"/>
                <a:gd name="connsiteX7" fmla="*/ 8221 w 35665"/>
                <a:gd name="connsiteY7" fmla="*/ 2024 h 10751"/>
                <a:gd name="connsiteX8" fmla="*/ 4047 w 35665"/>
                <a:gd name="connsiteY8" fmla="*/ 6324 h 1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665" h="10751">
                  <a:moveTo>
                    <a:pt x="4047" y="6324"/>
                  </a:moveTo>
                  <a:lnTo>
                    <a:pt x="0" y="10751"/>
                  </a:lnTo>
                  <a:lnTo>
                    <a:pt x="14924" y="9612"/>
                  </a:lnTo>
                  <a:lnTo>
                    <a:pt x="29595" y="8474"/>
                  </a:lnTo>
                  <a:lnTo>
                    <a:pt x="32631" y="4301"/>
                  </a:lnTo>
                  <a:lnTo>
                    <a:pt x="35666" y="0"/>
                  </a:lnTo>
                  <a:lnTo>
                    <a:pt x="21880" y="1012"/>
                  </a:lnTo>
                  <a:lnTo>
                    <a:pt x="8221" y="2024"/>
                  </a:lnTo>
                  <a:lnTo>
                    <a:pt x="4047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BDE80B4F-6D0B-F466-1891-DBB3B7BB87D6}"/>
                </a:ext>
              </a:extLst>
            </p:cNvPr>
            <p:cNvSpPr/>
            <p:nvPr/>
          </p:nvSpPr>
          <p:spPr>
            <a:xfrm>
              <a:off x="11531926" y="6553220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7 w 11762"/>
                <a:gd name="connsiteY1" fmla="*/ 0 h 2403"/>
                <a:gd name="connsiteX2" fmla="*/ 11762 w 11762"/>
                <a:gd name="connsiteY2" fmla="*/ 1138 h 2403"/>
                <a:gd name="connsiteX3" fmla="*/ 5817 w 11762"/>
                <a:gd name="connsiteY3" fmla="*/ 2403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632"/>
                    <a:pt x="2656" y="0"/>
                    <a:pt x="5817" y="0"/>
                  </a:cubicBezTo>
                  <a:cubicBezTo>
                    <a:pt x="9106" y="0"/>
                    <a:pt x="11762" y="506"/>
                    <a:pt x="11762" y="1138"/>
                  </a:cubicBezTo>
                  <a:cubicBezTo>
                    <a:pt x="11762" y="1770"/>
                    <a:pt x="9106" y="2403"/>
                    <a:pt x="5817" y="2403"/>
                  </a:cubicBezTo>
                  <a:cubicBezTo>
                    <a:pt x="2530" y="2403"/>
                    <a:pt x="0" y="1897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FBA503EE-97BB-3EE2-C869-32585AE507C9}"/>
                </a:ext>
              </a:extLst>
            </p:cNvPr>
            <p:cNvSpPr/>
            <p:nvPr/>
          </p:nvSpPr>
          <p:spPr>
            <a:xfrm>
              <a:off x="11531799" y="6536398"/>
              <a:ext cx="24915" cy="4806"/>
            </a:xfrm>
            <a:custGeom>
              <a:avLst/>
              <a:gdLst>
                <a:gd name="connsiteX0" fmla="*/ 0 w 24915"/>
                <a:gd name="connsiteY0" fmla="*/ 2403 h 4806"/>
                <a:gd name="connsiteX1" fmla="*/ 0 w 24915"/>
                <a:gd name="connsiteY1" fmla="*/ 4806 h 4806"/>
                <a:gd name="connsiteX2" fmla="*/ 12395 w 24915"/>
                <a:gd name="connsiteY2" fmla="*/ 4806 h 4806"/>
                <a:gd name="connsiteX3" fmla="*/ 24916 w 24915"/>
                <a:gd name="connsiteY3" fmla="*/ 4806 h 4806"/>
                <a:gd name="connsiteX4" fmla="*/ 17707 w 24915"/>
                <a:gd name="connsiteY4" fmla="*/ 2403 h 4806"/>
                <a:gd name="connsiteX5" fmla="*/ 5185 w 24915"/>
                <a:gd name="connsiteY5" fmla="*/ 0 h 4806"/>
                <a:gd name="connsiteX6" fmla="*/ 0 w 24915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2395" y="4806"/>
                    <a:pt x="12395" y="4806"/>
                  </a:cubicBezTo>
                  <a:lnTo>
                    <a:pt x="24916" y="4806"/>
                  </a:lnTo>
                  <a:cubicBezTo>
                    <a:pt x="24916" y="4806"/>
                    <a:pt x="17707" y="2403"/>
                    <a:pt x="17707" y="2403"/>
                  </a:cubicBezTo>
                  <a:cubicBezTo>
                    <a:pt x="13660" y="1138"/>
                    <a:pt x="8095" y="0"/>
                    <a:pt x="5185" y="0"/>
                  </a:cubicBezTo>
                  <a:cubicBezTo>
                    <a:pt x="2277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95EE9B16-BA27-DC28-4EB5-6593F2C83DAA}"/>
                </a:ext>
              </a:extLst>
            </p:cNvPr>
            <p:cNvSpPr/>
            <p:nvPr/>
          </p:nvSpPr>
          <p:spPr>
            <a:xfrm>
              <a:off x="10764967" y="6566739"/>
              <a:ext cx="34402" cy="7855"/>
            </a:xfrm>
            <a:custGeom>
              <a:avLst/>
              <a:gdLst>
                <a:gd name="connsiteX0" fmla="*/ 127 w 34402"/>
                <a:gd name="connsiteY0" fmla="*/ 1784 h 7855"/>
                <a:gd name="connsiteX1" fmla="*/ 7842 w 34402"/>
                <a:gd name="connsiteY1" fmla="*/ 5579 h 7855"/>
                <a:gd name="connsiteX2" fmla="*/ 25042 w 34402"/>
                <a:gd name="connsiteY2" fmla="*/ 7603 h 7855"/>
                <a:gd name="connsiteX3" fmla="*/ 34402 w 34402"/>
                <a:gd name="connsiteY3" fmla="*/ 7856 h 7855"/>
                <a:gd name="connsiteX4" fmla="*/ 27699 w 34402"/>
                <a:gd name="connsiteY4" fmla="*/ 4061 h 7855"/>
                <a:gd name="connsiteX5" fmla="*/ 10498 w 34402"/>
                <a:gd name="connsiteY5" fmla="*/ 14 h 7855"/>
                <a:gd name="connsiteX6" fmla="*/ 0 w 34402"/>
                <a:gd name="connsiteY6" fmla="*/ 1784 h 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02" h="7855">
                  <a:moveTo>
                    <a:pt x="127" y="1784"/>
                  </a:moveTo>
                  <a:cubicBezTo>
                    <a:pt x="127" y="2923"/>
                    <a:pt x="3668" y="4567"/>
                    <a:pt x="7842" y="5579"/>
                  </a:cubicBezTo>
                  <a:cubicBezTo>
                    <a:pt x="12142" y="6591"/>
                    <a:pt x="19857" y="7476"/>
                    <a:pt x="25042" y="7603"/>
                  </a:cubicBezTo>
                  <a:lnTo>
                    <a:pt x="34402" y="7856"/>
                  </a:lnTo>
                  <a:lnTo>
                    <a:pt x="27699" y="4061"/>
                  </a:lnTo>
                  <a:cubicBezTo>
                    <a:pt x="24031" y="2038"/>
                    <a:pt x="16315" y="140"/>
                    <a:pt x="10498" y="14"/>
                  </a:cubicBezTo>
                  <a:cubicBezTo>
                    <a:pt x="4806" y="-112"/>
                    <a:pt x="0" y="647"/>
                    <a:pt x="0" y="178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B635268A-64A7-8BF3-D0C9-C88A85A67B66}"/>
                </a:ext>
              </a:extLst>
            </p:cNvPr>
            <p:cNvSpPr/>
            <p:nvPr/>
          </p:nvSpPr>
          <p:spPr>
            <a:xfrm>
              <a:off x="10791780" y="6544745"/>
              <a:ext cx="44267" cy="14671"/>
            </a:xfrm>
            <a:custGeom>
              <a:avLst/>
              <a:gdLst>
                <a:gd name="connsiteX0" fmla="*/ 11003 w 44267"/>
                <a:gd name="connsiteY0" fmla="*/ 2151 h 14671"/>
                <a:gd name="connsiteX1" fmla="*/ 0 w 44267"/>
                <a:gd name="connsiteY1" fmla="*/ 4301 h 14671"/>
                <a:gd name="connsiteX2" fmla="*/ 22134 w 44267"/>
                <a:gd name="connsiteY2" fmla="*/ 9486 h 14671"/>
                <a:gd name="connsiteX3" fmla="*/ 44267 w 44267"/>
                <a:gd name="connsiteY3" fmla="*/ 14672 h 14671"/>
                <a:gd name="connsiteX4" fmla="*/ 44267 w 44267"/>
                <a:gd name="connsiteY4" fmla="*/ 11257 h 14671"/>
                <a:gd name="connsiteX5" fmla="*/ 33137 w 44267"/>
                <a:gd name="connsiteY5" fmla="*/ 3921 h 14671"/>
                <a:gd name="connsiteX6" fmla="*/ 22134 w 44267"/>
                <a:gd name="connsiteY6" fmla="*/ 0 h 14671"/>
                <a:gd name="connsiteX7" fmla="*/ 11130 w 44267"/>
                <a:gd name="connsiteY7" fmla="*/ 2151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67" h="14671">
                  <a:moveTo>
                    <a:pt x="11003" y="2151"/>
                  </a:moveTo>
                  <a:lnTo>
                    <a:pt x="0" y="4301"/>
                  </a:lnTo>
                  <a:lnTo>
                    <a:pt x="22134" y="9486"/>
                  </a:lnTo>
                  <a:lnTo>
                    <a:pt x="44267" y="14672"/>
                  </a:lnTo>
                  <a:lnTo>
                    <a:pt x="44267" y="11257"/>
                  </a:lnTo>
                  <a:cubicBezTo>
                    <a:pt x="44140" y="9359"/>
                    <a:pt x="39208" y="6071"/>
                    <a:pt x="33137" y="3921"/>
                  </a:cubicBezTo>
                  <a:lnTo>
                    <a:pt x="22134" y="0"/>
                  </a:lnTo>
                  <a:lnTo>
                    <a:pt x="11130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8F7FAF1A-04EC-0A8A-CD63-E974218D3B1B}"/>
                </a:ext>
              </a:extLst>
            </p:cNvPr>
            <p:cNvSpPr/>
            <p:nvPr/>
          </p:nvSpPr>
          <p:spPr>
            <a:xfrm>
              <a:off x="11563292" y="6559417"/>
              <a:ext cx="31366" cy="3414"/>
            </a:xfrm>
            <a:custGeom>
              <a:avLst/>
              <a:gdLst>
                <a:gd name="connsiteX0" fmla="*/ 7842 w 31366"/>
                <a:gd name="connsiteY0" fmla="*/ 1644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162 h 3414"/>
                <a:gd name="connsiteX4" fmla="*/ 23525 w 31366"/>
                <a:gd name="connsiteY4" fmla="*/ 1644 h 3414"/>
                <a:gd name="connsiteX5" fmla="*/ 15683 w 31366"/>
                <a:gd name="connsiteY5" fmla="*/ 0 h 3414"/>
                <a:gd name="connsiteX6" fmla="*/ 7842 w 3136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644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083AFF93-4943-4718-0088-B3BE7ACFC4CD}"/>
                </a:ext>
              </a:extLst>
            </p:cNvPr>
            <p:cNvSpPr/>
            <p:nvPr/>
          </p:nvSpPr>
          <p:spPr>
            <a:xfrm>
              <a:off x="11578849" y="6538413"/>
              <a:ext cx="27066" cy="5447"/>
            </a:xfrm>
            <a:custGeom>
              <a:avLst/>
              <a:gdLst>
                <a:gd name="connsiteX0" fmla="*/ 0 w 27066"/>
                <a:gd name="connsiteY0" fmla="*/ 1147 h 5447"/>
                <a:gd name="connsiteX1" fmla="*/ 13533 w 27066"/>
                <a:gd name="connsiteY1" fmla="*/ 3803 h 5447"/>
                <a:gd name="connsiteX2" fmla="*/ 27066 w 27066"/>
                <a:gd name="connsiteY2" fmla="*/ 5447 h 5447"/>
                <a:gd name="connsiteX3" fmla="*/ 18719 w 27066"/>
                <a:gd name="connsiteY3" fmla="*/ 2665 h 5447"/>
                <a:gd name="connsiteX4" fmla="*/ 5186 w 27066"/>
                <a:gd name="connsiteY4" fmla="*/ 9 h 5447"/>
                <a:gd name="connsiteX5" fmla="*/ 0 w 27066"/>
                <a:gd name="connsiteY5" fmla="*/ 1147 h 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447">
                  <a:moveTo>
                    <a:pt x="0" y="1147"/>
                  </a:moveTo>
                  <a:cubicBezTo>
                    <a:pt x="0" y="1147"/>
                    <a:pt x="6198" y="2918"/>
                    <a:pt x="13533" y="3803"/>
                  </a:cubicBezTo>
                  <a:lnTo>
                    <a:pt x="27066" y="5447"/>
                  </a:lnTo>
                  <a:lnTo>
                    <a:pt x="18719" y="2665"/>
                  </a:lnTo>
                  <a:cubicBezTo>
                    <a:pt x="14166" y="1147"/>
                    <a:pt x="7968" y="-118"/>
                    <a:pt x="5186" y="9"/>
                  </a:cubicBezTo>
                  <a:cubicBezTo>
                    <a:pt x="2403" y="9"/>
                    <a:pt x="0" y="515"/>
                    <a:pt x="0" y="1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4D429FE9-E561-751D-E36F-6605E5B84B00}"/>
                </a:ext>
              </a:extLst>
            </p:cNvPr>
            <p:cNvSpPr/>
            <p:nvPr/>
          </p:nvSpPr>
          <p:spPr>
            <a:xfrm>
              <a:off x="10820491" y="658205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DEC2F1D2-AC01-3F12-A39A-1A2009745D9D}"/>
                </a:ext>
              </a:extLst>
            </p:cNvPr>
            <p:cNvSpPr/>
            <p:nvPr/>
          </p:nvSpPr>
          <p:spPr>
            <a:xfrm>
              <a:off x="10973022" y="6557773"/>
              <a:ext cx="99790" cy="21121"/>
            </a:xfrm>
            <a:custGeom>
              <a:avLst/>
              <a:gdLst>
                <a:gd name="connsiteX0" fmla="*/ 127 w 99790"/>
                <a:gd name="connsiteY0" fmla="*/ 0 h 21121"/>
                <a:gd name="connsiteX1" fmla="*/ 23904 w 99790"/>
                <a:gd name="connsiteY1" fmla="*/ 4426 h 21121"/>
                <a:gd name="connsiteX2" fmla="*/ 47682 w 99790"/>
                <a:gd name="connsiteY2" fmla="*/ 7715 h 21121"/>
                <a:gd name="connsiteX3" fmla="*/ 41991 w 99790"/>
                <a:gd name="connsiteY3" fmla="*/ 9486 h 21121"/>
                <a:gd name="connsiteX4" fmla="*/ 36299 w 99790"/>
                <a:gd name="connsiteY4" fmla="*/ 11257 h 21121"/>
                <a:gd name="connsiteX5" fmla="*/ 60709 w 99790"/>
                <a:gd name="connsiteY5" fmla="*/ 16189 h 21121"/>
                <a:gd name="connsiteX6" fmla="*/ 85119 w 99790"/>
                <a:gd name="connsiteY6" fmla="*/ 21122 h 21121"/>
                <a:gd name="connsiteX7" fmla="*/ 77278 w 99790"/>
                <a:gd name="connsiteY7" fmla="*/ 14419 h 21121"/>
                <a:gd name="connsiteX8" fmla="*/ 69563 w 99790"/>
                <a:gd name="connsiteY8" fmla="*/ 7715 h 21121"/>
                <a:gd name="connsiteX9" fmla="*/ 84740 w 99790"/>
                <a:gd name="connsiteY9" fmla="*/ 9991 h 21121"/>
                <a:gd name="connsiteX10" fmla="*/ 99791 w 99790"/>
                <a:gd name="connsiteY10" fmla="*/ 12268 h 21121"/>
                <a:gd name="connsiteX11" fmla="*/ 83348 w 99790"/>
                <a:gd name="connsiteY11" fmla="*/ 7715 h 21121"/>
                <a:gd name="connsiteX12" fmla="*/ 67033 w 99790"/>
                <a:gd name="connsiteY12" fmla="*/ 3162 h 21121"/>
                <a:gd name="connsiteX13" fmla="*/ 54132 w 99790"/>
                <a:gd name="connsiteY13" fmla="*/ 3794 h 21121"/>
                <a:gd name="connsiteX14" fmla="*/ 41105 w 99790"/>
                <a:gd name="connsiteY14" fmla="*/ 4426 h 21121"/>
                <a:gd name="connsiteX15" fmla="*/ 20616 w 99790"/>
                <a:gd name="connsiteY15" fmla="*/ 1771 h 21121"/>
                <a:gd name="connsiteX16" fmla="*/ 0 w 99790"/>
                <a:gd name="connsiteY16" fmla="*/ 252 h 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790" h="21121">
                  <a:moveTo>
                    <a:pt x="127" y="0"/>
                  </a:moveTo>
                  <a:cubicBezTo>
                    <a:pt x="127" y="632"/>
                    <a:pt x="10750" y="2656"/>
                    <a:pt x="23904" y="4426"/>
                  </a:cubicBezTo>
                  <a:lnTo>
                    <a:pt x="47682" y="7715"/>
                  </a:lnTo>
                  <a:lnTo>
                    <a:pt x="41991" y="9486"/>
                  </a:lnTo>
                  <a:lnTo>
                    <a:pt x="36299" y="11257"/>
                  </a:lnTo>
                  <a:lnTo>
                    <a:pt x="60709" y="16189"/>
                  </a:lnTo>
                  <a:lnTo>
                    <a:pt x="85119" y="21122"/>
                  </a:lnTo>
                  <a:lnTo>
                    <a:pt x="77278" y="14419"/>
                  </a:lnTo>
                  <a:lnTo>
                    <a:pt x="69563" y="7715"/>
                  </a:lnTo>
                  <a:lnTo>
                    <a:pt x="84740" y="9991"/>
                  </a:lnTo>
                  <a:lnTo>
                    <a:pt x="99791" y="12268"/>
                  </a:lnTo>
                  <a:lnTo>
                    <a:pt x="83348" y="7715"/>
                  </a:lnTo>
                  <a:lnTo>
                    <a:pt x="67033" y="3162"/>
                  </a:lnTo>
                  <a:lnTo>
                    <a:pt x="54132" y="3794"/>
                  </a:lnTo>
                  <a:lnTo>
                    <a:pt x="41105" y="4426"/>
                  </a:lnTo>
                  <a:lnTo>
                    <a:pt x="20616" y="1771"/>
                  </a:lnTo>
                  <a:cubicBezTo>
                    <a:pt x="9359" y="252"/>
                    <a:pt x="127" y="-38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48D1AFDC-0092-D614-DA5F-3DF2F7284F6A}"/>
                </a:ext>
              </a:extLst>
            </p:cNvPr>
            <p:cNvSpPr/>
            <p:nvPr/>
          </p:nvSpPr>
          <p:spPr>
            <a:xfrm>
              <a:off x="11637788" y="6559796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0 h 2403"/>
                <a:gd name="connsiteX2" fmla="*/ 11889 w 11888"/>
                <a:gd name="connsiteY2" fmla="*/ 1139 h 2403"/>
                <a:gd name="connsiteX3" fmla="*/ 5944 w 11888"/>
                <a:gd name="connsiteY3" fmla="*/ 2403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632"/>
                    <a:pt x="2656" y="0"/>
                    <a:pt x="5944" y="0"/>
                  </a:cubicBezTo>
                  <a:cubicBezTo>
                    <a:pt x="9233" y="0"/>
                    <a:pt x="11889" y="506"/>
                    <a:pt x="11889" y="1139"/>
                  </a:cubicBezTo>
                  <a:cubicBezTo>
                    <a:pt x="11889" y="1771"/>
                    <a:pt x="9233" y="2403"/>
                    <a:pt x="5944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C05B9208-EE39-F370-553B-3C9E6394EC84}"/>
                </a:ext>
              </a:extLst>
            </p:cNvPr>
            <p:cNvSpPr/>
            <p:nvPr/>
          </p:nvSpPr>
          <p:spPr>
            <a:xfrm>
              <a:off x="11649550" y="6554863"/>
              <a:ext cx="11635" cy="2403"/>
            </a:xfrm>
            <a:custGeom>
              <a:avLst/>
              <a:gdLst>
                <a:gd name="connsiteX0" fmla="*/ 0 w 11635"/>
                <a:gd name="connsiteY0" fmla="*/ 1265 h 2403"/>
                <a:gd name="connsiteX1" fmla="*/ 5818 w 11635"/>
                <a:gd name="connsiteY1" fmla="*/ 0 h 2403"/>
                <a:gd name="connsiteX2" fmla="*/ 11636 w 11635"/>
                <a:gd name="connsiteY2" fmla="*/ 1139 h 2403"/>
                <a:gd name="connsiteX3" fmla="*/ 5818 w 11635"/>
                <a:gd name="connsiteY3" fmla="*/ 2403 h 2403"/>
                <a:gd name="connsiteX4" fmla="*/ 0 w 11635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5"/>
                  </a:moveTo>
                  <a:cubicBezTo>
                    <a:pt x="0" y="633"/>
                    <a:pt x="2656" y="0"/>
                    <a:pt x="5818" y="0"/>
                  </a:cubicBezTo>
                  <a:cubicBezTo>
                    <a:pt x="9107" y="0"/>
                    <a:pt x="11636" y="506"/>
                    <a:pt x="11636" y="1139"/>
                  </a:cubicBezTo>
                  <a:cubicBezTo>
                    <a:pt x="11636" y="1771"/>
                    <a:pt x="8980" y="2403"/>
                    <a:pt x="5818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0DFFD855-BC19-06A2-76B4-CEC0E3131389}"/>
                </a:ext>
              </a:extLst>
            </p:cNvPr>
            <p:cNvSpPr/>
            <p:nvPr/>
          </p:nvSpPr>
          <p:spPr>
            <a:xfrm>
              <a:off x="11614136" y="6542975"/>
              <a:ext cx="11762" cy="2402"/>
            </a:xfrm>
            <a:custGeom>
              <a:avLst/>
              <a:gdLst>
                <a:gd name="connsiteX0" fmla="*/ 0 w 11762"/>
                <a:gd name="connsiteY0" fmla="*/ 1264 h 2402"/>
                <a:gd name="connsiteX1" fmla="*/ 5817 w 11762"/>
                <a:gd name="connsiteY1" fmla="*/ 2402 h 2402"/>
                <a:gd name="connsiteX2" fmla="*/ 11762 w 11762"/>
                <a:gd name="connsiteY2" fmla="*/ 1138 h 2402"/>
                <a:gd name="connsiteX3" fmla="*/ 5817 w 11762"/>
                <a:gd name="connsiteY3" fmla="*/ 0 h 2402"/>
                <a:gd name="connsiteX4" fmla="*/ 0 w 11762"/>
                <a:gd name="connsiteY4" fmla="*/ 1264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264"/>
                  </a:moveTo>
                  <a:cubicBezTo>
                    <a:pt x="0" y="1897"/>
                    <a:pt x="2656" y="2402"/>
                    <a:pt x="5817" y="2402"/>
                  </a:cubicBezTo>
                  <a:cubicBezTo>
                    <a:pt x="9106" y="2402"/>
                    <a:pt x="11762" y="1770"/>
                    <a:pt x="11762" y="1138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872E045C-0D83-C5D3-F112-39A05DB298C5}"/>
                </a:ext>
              </a:extLst>
            </p:cNvPr>
            <p:cNvSpPr/>
            <p:nvPr/>
          </p:nvSpPr>
          <p:spPr>
            <a:xfrm>
              <a:off x="11124163" y="6581551"/>
              <a:ext cx="27065" cy="6070"/>
            </a:xfrm>
            <a:custGeom>
              <a:avLst/>
              <a:gdLst>
                <a:gd name="connsiteX0" fmla="*/ 0 w 27065"/>
                <a:gd name="connsiteY0" fmla="*/ 885 h 6070"/>
                <a:gd name="connsiteX1" fmla="*/ 13533 w 27065"/>
                <a:gd name="connsiteY1" fmla="*/ 4047 h 6070"/>
                <a:gd name="connsiteX2" fmla="*/ 27066 w 27065"/>
                <a:gd name="connsiteY2" fmla="*/ 6071 h 6070"/>
                <a:gd name="connsiteX3" fmla="*/ 18718 w 27065"/>
                <a:gd name="connsiteY3" fmla="*/ 3035 h 6070"/>
                <a:gd name="connsiteX4" fmla="*/ 5185 w 27065"/>
                <a:gd name="connsiteY4" fmla="*/ 0 h 6070"/>
                <a:gd name="connsiteX5" fmla="*/ 0 w 27065"/>
                <a:gd name="connsiteY5" fmla="*/ 1011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070">
                  <a:moveTo>
                    <a:pt x="0" y="885"/>
                  </a:moveTo>
                  <a:cubicBezTo>
                    <a:pt x="0" y="885"/>
                    <a:pt x="6071" y="2909"/>
                    <a:pt x="13533" y="4047"/>
                  </a:cubicBezTo>
                  <a:lnTo>
                    <a:pt x="27066" y="6071"/>
                  </a:lnTo>
                  <a:lnTo>
                    <a:pt x="18718" y="3035"/>
                  </a:lnTo>
                  <a:cubicBezTo>
                    <a:pt x="14165" y="1391"/>
                    <a:pt x="8094" y="0"/>
                    <a:pt x="5185" y="0"/>
                  </a:cubicBezTo>
                  <a:cubicBezTo>
                    <a:pt x="2403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8A8AF5A1-B60E-78FF-441C-4C6FF08C09AA}"/>
                </a:ext>
              </a:extLst>
            </p:cNvPr>
            <p:cNvSpPr/>
            <p:nvPr/>
          </p:nvSpPr>
          <p:spPr>
            <a:xfrm>
              <a:off x="11131617" y="6574468"/>
              <a:ext cx="54392" cy="14291"/>
            </a:xfrm>
            <a:custGeom>
              <a:avLst/>
              <a:gdLst>
                <a:gd name="connsiteX0" fmla="*/ 134 w 54392"/>
                <a:gd name="connsiteY0" fmla="*/ 252 h 14291"/>
                <a:gd name="connsiteX1" fmla="*/ 25810 w 54392"/>
                <a:gd name="connsiteY1" fmla="*/ 7715 h 14291"/>
                <a:gd name="connsiteX2" fmla="*/ 54393 w 54392"/>
                <a:gd name="connsiteY2" fmla="*/ 14292 h 14291"/>
                <a:gd name="connsiteX3" fmla="*/ 41113 w 54392"/>
                <a:gd name="connsiteY3" fmla="*/ 8727 h 14291"/>
                <a:gd name="connsiteX4" fmla="*/ 15312 w 54392"/>
                <a:gd name="connsiteY4" fmla="*/ 1264 h 14291"/>
                <a:gd name="connsiteX5" fmla="*/ 134 w 54392"/>
                <a:gd name="connsiteY5" fmla="*/ 126 h 1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92" h="14291">
                  <a:moveTo>
                    <a:pt x="134" y="252"/>
                  </a:moveTo>
                  <a:cubicBezTo>
                    <a:pt x="-1383" y="632"/>
                    <a:pt x="10126" y="4047"/>
                    <a:pt x="25810" y="7715"/>
                  </a:cubicBezTo>
                  <a:lnTo>
                    <a:pt x="54393" y="14292"/>
                  </a:lnTo>
                  <a:lnTo>
                    <a:pt x="41113" y="8727"/>
                  </a:lnTo>
                  <a:cubicBezTo>
                    <a:pt x="33778" y="5690"/>
                    <a:pt x="22141" y="2276"/>
                    <a:pt x="15312" y="1264"/>
                  </a:cubicBezTo>
                  <a:cubicBezTo>
                    <a:pt x="8482" y="252"/>
                    <a:pt x="1652" y="-254"/>
                    <a:pt x="134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63BA2EDD-6586-5113-B895-0CB43D92010B}"/>
                </a:ext>
              </a:extLst>
            </p:cNvPr>
            <p:cNvSpPr/>
            <p:nvPr/>
          </p:nvSpPr>
          <p:spPr>
            <a:xfrm>
              <a:off x="10871587" y="6547655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8 w 11635"/>
                <a:gd name="connsiteY1" fmla="*/ 2403 h 2403"/>
                <a:gd name="connsiteX2" fmla="*/ 11636 w 11635"/>
                <a:gd name="connsiteY2" fmla="*/ 1391 h 2403"/>
                <a:gd name="connsiteX3" fmla="*/ 5818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F58D571C-EFF2-2E8B-30B7-5AA092193160}"/>
                </a:ext>
              </a:extLst>
            </p:cNvPr>
            <p:cNvSpPr/>
            <p:nvPr/>
          </p:nvSpPr>
          <p:spPr>
            <a:xfrm>
              <a:off x="10756240" y="656877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1936E3F6-A3DB-2746-E8D8-0713446B5CC2}"/>
                </a:ext>
              </a:extLst>
            </p:cNvPr>
            <p:cNvSpPr/>
            <p:nvPr/>
          </p:nvSpPr>
          <p:spPr>
            <a:xfrm>
              <a:off x="11066742" y="657383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60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5C4C0562-A6CE-62D1-7E0A-F99CB993FE8C}"/>
                </a:ext>
              </a:extLst>
            </p:cNvPr>
            <p:cNvSpPr/>
            <p:nvPr/>
          </p:nvSpPr>
          <p:spPr>
            <a:xfrm>
              <a:off x="10780144" y="6568018"/>
              <a:ext cx="22512" cy="12647"/>
            </a:xfrm>
            <a:custGeom>
              <a:avLst/>
              <a:gdLst>
                <a:gd name="connsiteX0" fmla="*/ 0 w 22512"/>
                <a:gd name="connsiteY0" fmla="*/ 2403 h 12647"/>
                <a:gd name="connsiteX1" fmla="*/ 11257 w 22512"/>
                <a:gd name="connsiteY1" fmla="*/ 8727 h 12647"/>
                <a:gd name="connsiteX2" fmla="*/ 22513 w 22512"/>
                <a:gd name="connsiteY2" fmla="*/ 12648 h 12647"/>
                <a:gd name="connsiteX3" fmla="*/ 22513 w 22512"/>
                <a:gd name="connsiteY3" fmla="*/ 10245 h 12647"/>
                <a:gd name="connsiteX4" fmla="*/ 11383 w 22512"/>
                <a:gd name="connsiteY4" fmla="*/ 3921 h 12647"/>
                <a:gd name="connsiteX5" fmla="*/ 0 w 22512"/>
                <a:gd name="connsiteY5" fmla="*/ 0 h 12647"/>
                <a:gd name="connsiteX6" fmla="*/ 0 w 22512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2" h="12647">
                  <a:moveTo>
                    <a:pt x="0" y="2403"/>
                  </a:moveTo>
                  <a:cubicBezTo>
                    <a:pt x="0" y="3794"/>
                    <a:pt x="5059" y="6577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79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434D844A-B1C9-7337-F0EF-FE2F9FD0B276}"/>
                </a:ext>
              </a:extLst>
            </p:cNvPr>
            <p:cNvSpPr/>
            <p:nvPr/>
          </p:nvSpPr>
          <p:spPr>
            <a:xfrm>
              <a:off x="10791148" y="6589012"/>
              <a:ext cx="11762" cy="2422"/>
            </a:xfrm>
            <a:custGeom>
              <a:avLst/>
              <a:gdLst>
                <a:gd name="connsiteX0" fmla="*/ 0 w 11762"/>
                <a:gd name="connsiteY0" fmla="*/ 1012 h 2422"/>
                <a:gd name="connsiteX1" fmla="*/ 5818 w 11762"/>
                <a:gd name="connsiteY1" fmla="*/ 2403 h 2422"/>
                <a:gd name="connsiteX2" fmla="*/ 11762 w 11762"/>
                <a:gd name="connsiteY2" fmla="*/ 1392 h 2422"/>
                <a:gd name="connsiteX3" fmla="*/ 5944 w 11762"/>
                <a:gd name="connsiteY3" fmla="*/ 0 h 2422"/>
                <a:gd name="connsiteX4" fmla="*/ 127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30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CDE0C3E6-4BE2-1411-13F0-AD233A605730}"/>
                </a:ext>
              </a:extLst>
            </p:cNvPr>
            <p:cNvSpPr/>
            <p:nvPr/>
          </p:nvSpPr>
          <p:spPr>
            <a:xfrm>
              <a:off x="11107088" y="6578894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4EC4C2CF-3538-B613-6092-789D56B0876F}"/>
                </a:ext>
              </a:extLst>
            </p:cNvPr>
            <p:cNvSpPr/>
            <p:nvPr/>
          </p:nvSpPr>
          <p:spPr>
            <a:xfrm>
              <a:off x="11719998" y="6546137"/>
              <a:ext cx="15683" cy="6449"/>
            </a:xfrm>
            <a:custGeom>
              <a:avLst/>
              <a:gdLst>
                <a:gd name="connsiteX0" fmla="*/ 0 w 15683"/>
                <a:gd name="connsiteY0" fmla="*/ 3288 h 6449"/>
                <a:gd name="connsiteX1" fmla="*/ 0 w 15683"/>
                <a:gd name="connsiteY1" fmla="*/ 6450 h 6449"/>
                <a:gd name="connsiteX2" fmla="*/ 7842 w 15683"/>
                <a:gd name="connsiteY2" fmla="*/ 4805 h 6449"/>
                <a:gd name="connsiteX3" fmla="*/ 15683 w 15683"/>
                <a:gd name="connsiteY3" fmla="*/ 3035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288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288"/>
                  </a:moveTo>
                  <a:lnTo>
                    <a:pt x="0" y="6450"/>
                  </a:lnTo>
                  <a:lnTo>
                    <a:pt x="7842" y="4805"/>
                  </a:lnTo>
                  <a:lnTo>
                    <a:pt x="15683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61774F9D-7142-74B9-C8CF-60BDEC05C85C}"/>
                </a:ext>
              </a:extLst>
            </p:cNvPr>
            <p:cNvSpPr/>
            <p:nvPr/>
          </p:nvSpPr>
          <p:spPr>
            <a:xfrm>
              <a:off x="11735554" y="6529948"/>
              <a:ext cx="84360" cy="11762"/>
            </a:xfrm>
            <a:custGeom>
              <a:avLst/>
              <a:gdLst>
                <a:gd name="connsiteX0" fmla="*/ 0 w 84360"/>
                <a:gd name="connsiteY0" fmla="*/ 3415 h 11762"/>
                <a:gd name="connsiteX1" fmla="*/ 12269 w 84360"/>
                <a:gd name="connsiteY1" fmla="*/ 9359 h 11762"/>
                <a:gd name="connsiteX2" fmla="*/ 24410 w 84360"/>
                <a:gd name="connsiteY2" fmla="*/ 11762 h 11762"/>
                <a:gd name="connsiteX3" fmla="*/ 54385 w 84360"/>
                <a:gd name="connsiteY3" fmla="*/ 11257 h 11762"/>
                <a:gd name="connsiteX4" fmla="*/ 84361 w 84360"/>
                <a:gd name="connsiteY4" fmla="*/ 10750 h 11762"/>
                <a:gd name="connsiteX5" fmla="*/ 60836 w 84360"/>
                <a:gd name="connsiteY5" fmla="*/ 8980 h 11762"/>
                <a:gd name="connsiteX6" fmla="*/ 37311 w 84360"/>
                <a:gd name="connsiteY6" fmla="*/ 7209 h 11762"/>
                <a:gd name="connsiteX7" fmla="*/ 55018 w 84360"/>
                <a:gd name="connsiteY7" fmla="*/ 6830 h 11762"/>
                <a:gd name="connsiteX8" fmla="*/ 72725 w 84360"/>
                <a:gd name="connsiteY8" fmla="*/ 6324 h 11762"/>
                <a:gd name="connsiteX9" fmla="*/ 43256 w 84360"/>
                <a:gd name="connsiteY9" fmla="*/ 3162 h 11762"/>
                <a:gd name="connsiteX10" fmla="*/ 6956 w 84360"/>
                <a:gd name="connsiteY10" fmla="*/ 0 h 11762"/>
                <a:gd name="connsiteX11" fmla="*/ 127 w 84360"/>
                <a:gd name="connsiteY11" fmla="*/ 3542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360" h="11762">
                  <a:moveTo>
                    <a:pt x="0" y="3415"/>
                  </a:moveTo>
                  <a:cubicBezTo>
                    <a:pt x="0" y="5312"/>
                    <a:pt x="5565" y="7968"/>
                    <a:pt x="12269" y="9359"/>
                  </a:cubicBezTo>
                  <a:lnTo>
                    <a:pt x="24410" y="11762"/>
                  </a:lnTo>
                  <a:lnTo>
                    <a:pt x="54385" y="11257"/>
                  </a:lnTo>
                  <a:lnTo>
                    <a:pt x="84361" y="10750"/>
                  </a:lnTo>
                  <a:lnTo>
                    <a:pt x="60836" y="8980"/>
                  </a:lnTo>
                  <a:lnTo>
                    <a:pt x="37311" y="7209"/>
                  </a:lnTo>
                  <a:lnTo>
                    <a:pt x="55018" y="6830"/>
                  </a:lnTo>
                  <a:lnTo>
                    <a:pt x="72725" y="6324"/>
                  </a:lnTo>
                  <a:lnTo>
                    <a:pt x="43256" y="3162"/>
                  </a:lnTo>
                  <a:cubicBezTo>
                    <a:pt x="27066" y="1391"/>
                    <a:pt x="10751" y="0"/>
                    <a:pt x="6956" y="0"/>
                  </a:cubicBezTo>
                  <a:cubicBezTo>
                    <a:pt x="3162" y="0"/>
                    <a:pt x="127" y="1644"/>
                    <a:pt x="127" y="354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4AD31331-7F3D-59C9-291C-79F02676E1E6}"/>
                </a:ext>
              </a:extLst>
            </p:cNvPr>
            <p:cNvSpPr/>
            <p:nvPr/>
          </p:nvSpPr>
          <p:spPr>
            <a:xfrm>
              <a:off x="11743396" y="6534501"/>
              <a:ext cx="27192" cy="5312"/>
            </a:xfrm>
            <a:custGeom>
              <a:avLst/>
              <a:gdLst>
                <a:gd name="connsiteX0" fmla="*/ 0 w 27192"/>
                <a:gd name="connsiteY0" fmla="*/ 1139 h 5312"/>
                <a:gd name="connsiteX1" fmla="*/ 5186 w 27192"/>
                <a:gd name="connsiteY1" fmla="*/ 0 h 5312"/>
                <a:gd name="connsiteX2" fmla="*/ 18845 w 27192"/>
                <a:gd name="connsiteY2" fmla="*/ 2656 h 5312"/>
                <a:gd name="connsiteX3" fmla="*/ 27193 w 27192"/>
                <a:gd name="connsiteY3" fmla="*/ 5313 h 5312"/>
                <a:gd name="connsiteX4" fmla="*/ 13660 w 27192"/>
                <a:gd name="connsiteY4" fmla="*/ 3668 h 5312"/>
                <a:gd name="connsiteX5" fmla="*/ 0 w 27192"/>
                <a:gd name="connsiteY5" fmla="*/ 1012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2">
                  <a:moveTo>
                    <a:pt x="0" y="1139"/>
                  </a:moveTo>
                  <a:cubicBezTo>
                    <a:pt x="0" y="1139"/>
                    <a:pt x="2403" y="0"/>
                    <a:pt x="5186" y="0"/>
                  </a:cubicBezTo>
                  <a:cubicBezTo>
                    <a:pt x="8095" y="0"/>
                    <a:pt x="14165" y="1139"/>
                    <a:pt x="18845" y="2656"/>
                  </a:cubicBezTo>
                  <a:lnTo>
                    <a:pt x="27193" y="5313"/>
                  </a:lnTo>
                  <a:lnTo>
                    <a:pt x="13660" y="3668"/>
                  </a:lnTo>
                  <a:cubicBezTo>
                    <a:pt x="6197" y="2783"/>
                    <a:pt x="0" y="1644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C846E8AB-44FE-62C3-12A1-209BE03CD975}"/>
                </a:ext>
              </a:extLst>
            </p:cNvPr>
            <p:cNvSpPr/>
            <p:nvPr/>
          </p:nvSpPr>
          <p:spPr>
            <a:xfrm>
              <a:off x="11743649" y="6558658"/>
              <a:ext cx="23524" cy="5311"/>
            </a:xfrm>
            <a:custGeom>
              <a:avLst/>
              <a:gdLst>
                <a:gd name="connsiteX0" fmla="*/ 0 w 23524"/>
                <a:gd name="connsiteY0" fmla="*/ 2782 h 5311"/>
                <a:gd name="connsiteX1" fmla="*/ 0 w 23524"/>
                <a:gd name="connsiteY1" fmla="*/ 5312 h 5311"/>
                <a:gd name="connsiteX2" fmla="*/ 11762 w 23524"/>
                <a:gd name="connsiteY2" fmla="*/ 3668 h 5311"/>
                <a:gd name="connsiteX3" fmla="*/ 23525 w 23524"/>
                <a:gd name="connsiteY3" fmla="*/ 1011 h 5311"/>
                <a:gd name="connsiteX4" fmla="*/ 11762 w 23524"/>
                <a:gd name="connsiteY4" fmla="*/ 0 h 5311"/>
                <a:gd name="connsiteX5" fmla="*/ 0 w 23524"/>
                <a:gd name="connsiteY5" fmla="*/ 0 h 5311"/>
                <a:gd name="connsiteX6" fmla="*/ 0 w 23524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311">
                  <a:moveTo>
                    <a:pt x="0" y="2782"/>
                  </a:moveTo>
                  <a:lnTo>
                    <a:pt x="0" y="5312"/>
                  </a:lnTo>
                  <a:cubicBezTo>
                    <a:pt x="0" y="5312"/>
                    <a:pt x="11762" y="3668"/>
                    <a:pt x="11762" y="3668"/>
                  </a:cubicBezTo>
                  <a:cubicBezTo>
                    <a:pt x="18213" y="2782"/>
                    <a:pt x="23525" y="1518"/>
                    <a:pt x="23525" y="1011"/>
                  </a:cubicBezTo>
                  <a:cubicBezTo>
                    <a:pt x="23525" y="379"/>
                    <a:pt x="18213" y="0"/>
                    <a:pt x="11762" y="0"/>
                  </a:cubicBezTo>
                  <a:lnTo>
                    <a:pt x="0" y="0"/>
                  </a:lnTo>
                  <a:cubicBezTo>
                    <a:pt x="0" y="0"/>
                    <a:pt x="0" y="2656"/>
                    <a:pt x="0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A16A4E61-4FB6-27BE-AC44-0459293A0254}"/>
                </a:ext>
              </a:extLst>
            </p:cNvPr>
            <p:cNvSpPr/>
            <p:nvPr/>
          </p:nvSpPr>
          <p:spPr>
            <a:xfrm>
              <a:off x="10985417" y="657661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398F47F-96A1-E5DF-2CB3-013D3F8A6D4A}"/>
                </a:ext>
              </a:extLst>
            </p:cNvPr>
            <p:cNvSpPr/>
            <p:nvPr/>
          </p:nvSpPr>
          <p:spPr>
            <a:xfrm>
              <a:off x="11053967" y="6571306"/>
              <a:ext cx="11763" cy="2422"/>
            </a:xfrm>
            <a:custGeom>
              <a:avLst/>
              <a:gdLst>
                <a:gd name="connsiteX0" fmla="*/ 0 w 11763"/>
                <a:gd name="connsiteY0" fmla="*/ 1011 h 2422"/>
                <a:gd name="connsiteX1" fmla="*/ 5818 w 11763"/>
                <a:gd name="connsiteY1" fmla="*/ 2403 h 2422"/>
                <a:gd name="connsiteX2" fmla="*/ 11763 w 11763"/>
                <a:gd name="connsiteY2" fmla="*/ 1391 h 2422"/>
                <a:gd name="connsiteX3" fmla="*/ 5818 w 11763"/>
                <a:gd name="connsiteY3" fmla="*/ 0 h 2422"/>
                <a:gd name="connsiteX4" fmla="*/ 0 w 11763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529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A2A93B6E-DC2C-3718-4C8B-C473C29C1E5E}"/>
                </a:ext>
              </a:extLst>
            </p:cNvPr>
            <p:cNvSpPr/>
            <p:nvPr/>
          </p:nvSpPr>
          <p:spPr>
            <a:xfrm>
              <a:off x="10834276" y="6584713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4 w 31366"/>
                <a:gd name="connsiteY2" fmla="*/ 3162 h 3540"/>
                <a:gd name="connsiteX3" fmla="*/ 31367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4" y="3162"/>
                  </a:lnTo>
                  <a:lnTo>
                    <a:pt x="31367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FC976C4E-59C9-D536-B3BD-9D4CBF4C7642}"/>
                </a:ext>
              </a:extLst>
            </p:cNvPr>
            <p:cNvSpPr/>
            <p:nvPr/>
          </p:nvSpPr>
          <p:spPr>
            <a:xfrm>
              <a:off x="10873990" y="6566733"/>
              <a:ext cx="11635" cy="2549"/>
            </a:xfrm>
            <a:custGeom>
              <a:avLst/>
              <a:gdLst>
                <a:gd name="connsiteX0" fmla="*/ 0 w 11635"/>
                <a:gd name="connsiteY0" fmla="*/ 1158 h 2549"/>
                <a:gd name="connsiteX1" fmla="*/ 5818 w 11635"/>
                <a:gd name="connsiteY1" fmla="*/ 2549 h 2549"/>
                <a:gd name="connsiteX2" fmla="*/ 11636 w 11635"/>
                <a:gd name="connsiteY2" fmla="*/ 1411 h 2549"/>
                <a:gd name="connsiteX3" fmla="*/ 5818 w 11635"/>
                <a:gd name="connsiteY3" fmla="*/ 19 h 2549"/>
                <a:gd name="connsiteX4" fmla="*/ 0 w 11635"/>
                <a:gd name="connsiteY4" fmla="*/ 1031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49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636" y="2170"/>
                    <a:pt x="11636" y="1411"/>
                  </a:cubicBezTo>
                  <a:cubicBezTo>
                    <a:pt x="11636" y="778"/>
                    <a:pt x="9107" y="146"/>
                    <a:pt x="5818" y="19"/>
                  </a:cubicBezTo>
                  <a:cubicBezTo>
                    <a:pt x="2530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1A1A30CB-0D5F-8C99-A284-6F319434899A}"/>
                </a:ext>
              </a:extLst>
            </p:cNvPr>
            <p:cNvSpPr/>
            <p:nvPr/>
          </p:nvSpPr>
          <p:spPr>
            <a:xfrm>
              <a:off x="11032594" y="6572950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4F95FC1B-46BF-2266-6552-8EE14305651C}"/>
                </a:ext>
              </a:extLst>
            </p:cNvPr>
            <p:cNvSpPr/>
            <p:nvPr/>
          </p:nvSpPr>
          <p:spPr>
            <a:xfrm>
              <a:off x="10897515" y="656751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60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CAE9A2DD-B0BA-D0E6-85C0-998C5B20F367}"/>
                </a:ext>
              </a:extLst>
            </p:cNvPr>
            <p:cNvSpPr/>
            <p:nvPr/>
          </p:nvSpPr>
          <p:spPr>
            <a:xfrm>
              <a:off x="11056118" y="6571160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0B1120D9-0082-799D-C349-C8DE2BC14662}"/>
                </a:ext>
              </a:extLst>
            </p:cNvPr>
            <p:cNvSpPr/>
            <p:nvPr/>
          </p:nvSpPr>
          <p:spPr>
            <a:xfrm>
              <a:off x="11821939" y="6547655"/>
              <a:ext cx="45152" cy="3035"/>
            </a:xfrm>
            <a:custGeom>
              <a:avLst/>
              <a:gdLst>
                <a:gd name="connsiteX0" fmla="*/ 7083 w 45152"/>
                <a:gd name="connsiteY0" fmla="*/ 1518 h 3035"/>
                <a:gd name="connsiteX1" fmla="*/ 0 w 45152"/>
                <a:gd name="connsiteY1" fmla="*/ 3035 h 3035"/>
                <a:gd name="connsiteX2" fmla="*/ 22639 w 45152"/>
                <a:gd name="connsiteY2" fmla="*/ 2656 h 3035"/>
                <a:gd name="connsiteX3" fmla="*/ 45153 w 45152"/>
                <a:gd name="connsiteY3" fmla="*/ 2150 h 3035"/>
                <a:gd name="connsiteX4" fmla="*/ 29722 w 45152"/>
                <a:gd name="connsiteY4" fmla="*/ 1138 h 3035"/>
                <a:gd name="connsiteX5" fmla="*/ 14292 w 45152"/>
                <a:gd name="connsiteY5" fmla="*/ 0 h 3035"/>
                <a:gd name="connsiteX6" fmla="*/ 7083 w 45152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035">
                  <a:moveTo>
                    <a:pt x="7083" y="1518"/>
                  </a:moveTo>
                  <a:lnTo>
                    <a:pt x="0" y="3035"/>
                  </a:lnTo>
                  <a:lnTo>
                    <a:pt x="22639" y="2656"/>
                  </a:lnTo>
                  <a:lnTo>
                    <a:pt x="45153" y="2150"/>
                  </a:lnTo>
                  <a:lnTo>
                    <a:pt x="29722" y="1138"/>
                  </a:lnTo>
                  <a:lnTo>
                    <a:pt x="14292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F267A265-6D0E-AA9A-1985-FAE0D7850470}"/>
                </a:ext>
              </a:extLst>
            </p:cNvPr>
            <p:cNvSpPr/>
            <p:nvPr/>
          </p:nvSpPr>
          <p:spPr>
            <a:xfrm>
              <a:off x="11836357" y="6557393"/>
              <a:ext cx="37943" cy="5312"/>
            </a:xfrm>
            <a:custGeom>
              <a:avLst/>
              <a:gdLst>
                <a:gd name="connsiteX0" fmla="*/ 7209 w 37943"/>
                <a:gd name="connsiteY0" fmla="*/ 2783 h 5312"/>
                <a:gd name="connsiteX1" fmla="*/ 0 w 37943"/>
                <a:gd name="connsiteY1" fmla="*/ 5313 h 5312"/>
                <a:gd name="connsiteX2" fmla="*/ 11762 w 37943"/>
                <a:gd name="connsiteY2" fmla="*/ 5313 h 5312"/>
                <a:gd name="connsiteX3" fmla="*/ 30734 w 37943"/>
                <a:gd name="connsiteY3" fmla="*/ 2530 h 5312"/>
                <a:gd name="connsiteX4" fmla="*/ 37943 w 37943"/>
                <a:gd name="connsiteY4" fmla="*/ 0 h 5312"/>
                <a:gd name="connsiteX5" fmla="*/ 26307 w 37943"/>
                <a:gd name="connsiteY5" fmla="*/ 0 h 5312"/>
                <a:gd name="connsiteX6" fmla="*/ 7209 w 37943"/>
                <a:gd name="connsiteY6" fmla="*/ 2783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943" h="5312">
                  <a:moveTo>
                    <a:pt x="7209" y="2783"/>
                  </a:moveTo>
                  <a:lnTo>
                    <a:pt x="0" y="5313"/>
                  </a:lnTo>
                  <a:lnTo>
                    <a:pt x="11762" y="5313"/>
                  </a:lnTo>
                  <a:cubicBezTo>
                    <a:pt x="18213" y="5059"/>
                    <a:pt x="26687" y="3921"/>
                    <a:pt x="30734" y="2530"/>
                  </a:cubicBezTo>
                  <a:lnTo>
                    <a:pt x="37943" y="0"/>
                  </a:lnTo>
                  <a:lnTo>
                    <a:pt x="26307" y="0"/>
                  </a:lnTo>
                  <a:cubicBezTo>
                    <a:pt x="19857" y="253"/>
                    <a:pt x="11256" y="1392"/>
                    <a:pt x="7209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AF8DD490-F89A-20FD-0883-0E156A4E8DBA}"/>
                </a:ext>
              </a:extLst>
            </p:cNvPr>
            <p:cNvSpPr/>
            <p:nvPr/>
          </p:nvSpPr>
          <p:spPr>
            <a:xfrm>
              <a:off x="11837368" y="6533742"/>
              <a:ext cx="35414" cy="6956"/>
            </a:xfrm>
            <a:custGeom>
              <a:avLst/>
              <a:gdLst>
                <a:gd name="connsiteX0" fmla="*/ 127 w 35414"/>
                <a:gd name="connsiteY0" fmla="*/ 3542 h 6956"/>
                <a:gd name="connsiteX1" fmla="*/ 127 w 35414"/>
                <a:gd name="connsiteY1" fmla="*/ 6956 h 6956"/>
                <a:gd name="connsiteX2" fmla="*/ 17834 w 35414"/>
                <a:gd name="connsiteY2" fmla="*/ 5312 h 6956"/>
                <a:gd name="connsiteX3" fmla="*/ 35414 w 35414"/>
                <a:gd name="connsiteY3" fmla="*/ 3035 h 6956"/>
                <a:gd name="connsiteX4" fmla="*/ 17707 w 35414"/>
                <a:gd name="connsiteY4" fmla="*/ 1139 h 6956"/>
                <a:gd name="connsiteX5" fmla="*/ 0 w 35414"/>
                <a:gd name="connsiteY5" fmla="*/ 0 h 6956"/>
                <a:gd name="connsiteX6" fmla="*/ 0 w 35414"/>
                <a:gd name="connsiteY6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6956">
                  <a:moveTo>
                    <a:pt x="127" y="3542"/>
                  </a:moveTo>
                  <a:lnTo>
                    <a:pt x="127" y="6956"/>
                  </a:lnTo>
                  <a:cubicBezTo>
                    <a:pt x="127" y="6956"/>
                    <a:pt x="17834" y="5312"/>
                    <a:pt x="17834" y="5312"/>
                  </a:cubicBezTo>
                  <a:cubicBezTo>
                    <a:pt x="27573" y="4427"/>
                    <a:pt x="35414" y="3415"/>
                    <a:pt x="35414" y="3035"/>
                  </a:cubicBezTo>
                  <a:cubicBezTo>
                    <a:pt x="35414" y="2656"/>
                    <a:pt x="27446" y="1771"/>
                    <a:pt x="17707" y="1139"/>
                  </a:cubicBezTo>
                  <a:lnTo>
                    <a:pt x="0" y="0"/>
                  </a:lnTo>
                  <a:lnTo>
                    <a:pt x="0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E05B1CF9-2F08-A4CF-314A-12F602A67494}"/>
                </a:ext>
              </a:extLst>
            </p:cNvPr>
            <p:cNvSpPr/>
            <p:nvPr/>
          </p:nvSpPr>
          <p:spPr>
            <a:xfrm>
              <a:off x="10992373" y="6563465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6A50593B-751A-8CE7-962A-38E08A1DCA74}"/>
                </a:ext>
              </a:extLst>
            </p:cNvPr>
            <p:cNvSpPr/>
            <p:nvPr/>
          </p:nvSpPr>
          <p:spPr>
            <a:xfrm>
              <a:off x="11872909" y="6545252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818 w 11763"/>
                <a:gd name="connsiteY1" fmla="*/ 2403 h 2403"/>
                <a:gd name="connsiteX2" fmla="*/ 11763 w 11763"/>
                <a:gd name="connsiteY2" fmla="*/ 1138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3" y="1770"/>
                    <a:pt x="11763" y="1138"/>
                  </a:cubicBezTo>
                  <a:cubicBezTo>
                    <a:pt x="11763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0A35DF31-046B-BC45-2116-E2458D0B2FD8}"/>
                </a:ext>
              </a:extLst>
            </p:cNvPr>
            <p:cNvSpPr/>
            <p:nvPr/>
          </p:nvSpPr>
          <p:spPr>
            <a:xfrm>
              <a:off x="11016404" y="654221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60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DBBDFB27-C4F1-5793-3313-46C174A2B8F8}"/>
                </a:ext>
              </a:extLst>
            </p:cNvPr>
            <p:cNvSpPr/>
            <p:nvPr/>
          </p:nvSpPr>
          <p:spPr>
            <a:xfrm>
              <a:off x="11896434" y="6544872"/>
              <a:ext cx="25042" cy="4932"/>
            </a:xfrm>
            <a:custGeom>
              <a:avLst/>
              <a:gdLst>
                <a:gd name="connsiteX0" fmla="*/ 0 w 25042"/>
                <a:gd name="connsiteY0" fmla="*/ 2530 h 4932"/>
                <a:gd name="connsiteX1" fmla="*/ 0 w 25042"/>
                <a:gd name="connsiteY1" fmla="*/ 4933 h 4932"/>
                <a:gd name="connsiteX2" fmla="*/ 12521 w 25042"/>
                <a:gd name="connsiteY2" fmla="*/ 4806 h 4932"/>
                <a:gd name="connsiteX3" fmla="*/ 25042 w 25042"/>
                <a:gd name="connsiteY3" fmla="*/ 4806 h 4932"/>
                <a:gd name="connsiteX4" fmla="*/ 17706 w 25042"/>
                <a:gd name="connsiteY4" fmla="*/ 2277 h 4932"/>
                <a:gd name="connsiteX5" fmla="*/ 5312 w 25042"/>
                <a:gd name="connsiteY5" fmla="*/ 0 h 4932"/>
                <a:gd name="connsiteX6" fmla="*/ 127 w 25042"/>
                <a:gd name="connsiteY6" fmla="*/ 2530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42" h="4932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521" y="4806"/>
                    <a:pt x="12521" y="4806"/>
                  </a:cubicBezTo>
                  <a:lnTo>
                    <a:pt x="25042" y="4806"/>
                  </a:lnTo>
                  <a:cubicBezTo>
                    <a:pt x="25042" y="4806"/>
                    <a:pt x="17706" y="2277"/>
                    <a:pt x="17706" y="2277"/>
                  </a:cubicBezTo>
                  <a:cubicBezTo>
                    <a:pt x="13659" y="1012"/>
                    <a:pt x="8094" y="0"/>
                    <a:pt x="5312" y="0"/>
                  </a:cubicBezTo>
                  <a:cubicBezTo>
                    <a:pt x="2403" y="0"/>
                    <a:pt x="127" y="1139"/>
                    <a:pt x="127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BAB4D420-70C0-1223-BDC5-0090F7E2995E}"/>
                </a:ext>
              </a:extLst>
            </p:cNvPr>
            <p:cNvSpPr/>
            <p:nvPr/>
          </p:nvSpPr>
          <p:spPr>
            <a:xfrm>
              <a:off x="11051565" y="6547907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656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6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8336E0AB-5048-2418-F994-A2F5EDF7A992}"/>
                </a:ext>
              </a:extLst>
            </p:cNvPr>
            <p:cNvSpPr/>
            <p:nvPr/>
          </p:nvSpPr>
          <p:spPr>
            <a:xfrm>
              <a:off x="11083184" y="6536018"/>
              <a:ext cx="31366" cy="3541"/>
            </a:xfrm>
            <a:custGeom>
              <a:avLst/>
              <a:gdLst>
                <a:gd name="connsiteX0" fmla="*/ 7967 w 31366"/>
                <a:gd name="connsiteY0" fmla="*/ 1392 h 3541"/>
                <a:gd name="connsiteX1" fmla="*/ 0 w 31366"/>
                <a:gd name="connsiteY1" fmla="*/ 2783 h 3541"/>
                <a:gd name="connsiteX2" fmla="*/ 15683 w 31366"/>
                <a:gd name="connsiteY2" fmla="*/ 3162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7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7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7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92970391-FEDB-4589-F70F-C9D21F5BD188}"/>
                </a:ext>
              </a:extLst>
            </p:cNvPr>
            <p:cNvSpPr/>
            <p:nvPr/>
          </p:nvSpPr>
          <p:spPr>
            <a:xfrm>
              <a:off x="11225805" y="6589771"/>
              <a:ext cx="58098" cy="16568"/>
            </a:xfrm>
            <a:custGeom>
              <a:avLst/>
              <a:gdLst>
                <a:gd name="connsiteX0" fmla="*/ 17119 w 58098"/>
                <a:gd name="connsiteY0" fmla="*/ 4680 h 16568"/>
                <a:gd name="connsiteX1" fmla="*/ 3587 w 58098"/>
                <a:gd name="connsiteY1" fmla="*/ 7968 h 16568"/>
                <a:gd name="connsiteX2" fmla="*/ 18385 w 58098"/>
                <a:gd name="connsiteY2" fmla="*/ 6704 h 16568"/>
                <a:gd name="connsiteX3" fmla="*/ 18385 w 58098"/>
                <a:gd name="connsiteY3" fmla="*/ 11636 h 16568"/>
                <a:gd name="connsiteX4" fmla="*/ 18258 w 58098"/>
                <a:gd name="connsiteY4" fmla="*/ 16569 h 16568"/>
                <a:gd name="connsiteX5" fmla="*/ 36218 w 58098"/>
                <a:gd name="connsiteY5" fmla="*/ 15431 h 16568"/>
                <a:gd name="connsiteX6" fmla="*/ 54178 w 58098"/>
                <a:gd name="connsiteY6" fmla="*/ 14292 h 16568"/>
                <a:gd name="connsiteX7" fmla="*/ 42415 w 58098"/>
                <a:gd name="connsiteY7" fmla="*/ 11130 h 16568"/>
                <a:gd name="connsiteX8" fmla="*/ 30653 w 58098"/>
                <a:gd name="connsiteY8" fmla="*/ 8095 h 16568"/>
                <a:gd name="connsiteX9" fmla="*/ 44312 w 58098"/>
                <a:gd name="connsiteY9" fmla="*/ 5438 h 16568"/>
                <a:gd name="connsiteX10" fmla="*/ 58099 w 58098"/>
                <a:gd name="connsiteY10" fmla="*/ 2783 h 16568"/>
                <a:gd name="connsiteX11" fmla="*/ 51775 w 58098"/>
                <a:gd name="connsiteY11" fmla="*/ 1392 h 16568"/>
                <a:gd name="connsiteX12" fmla="*/ 45451 w 58098"/>
                <a:gd name="connsiteY12" fmla="*/ 0 h 16568"/>
                <a:gd name="connsiteX13" fmla="*/ 17246 w 58098"/>
                <a:gd name="connsiteY13" fmla="*/ 4680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098" h="16568">
                  <a:moveTo>
                    <a:pt x="17119" y="4680"/>
                  </a:moveTo>
                  <a:cubicBezTo>
                    <a:pt x="1563" y="7209"/>
                    <a:pt x="-4508" y="8727"/>
                    <a:pt x="3587" y="7968"/>
                  </a:cubicBezTo>
                  <a:lnTo>
                    <a:pt x="18385" y="6704"/>
                  </a:lnTo>
                  <a:lnTo>
                    <a:pt x="18385" y="11636"/>
                  </a:lnTo>
                  <a:cubicBezTo>
                    <a:pt x="18385" y="11636"/>
                    <a:pt x="18258" y="16569"/>
                    <a:pt x="18258" y="16569"/>
                  </a:cubicBezTo>
                  <a:lnTo>
                    <a:pt x="36218" y="15431"/>
                  </a:lnTo>
                  <a:lnTo>
                    <a:pt x="54178" y="14292"/>
                  </a:lnTo>
                  <a:lnTo>
                    <a:pt x="42415" y="11130"/>
                  </a:lnTo>
                  <a:lnTo>
                    <a:pt x="30653" y="8095"/>
                  </a:lnTo>
                  <a:lnTo>
                    <a:pt x="44312" y="5438"/>
                  </a:lnTo>
                  <a:lnTo>
                    <a:pt x="58099" y="2783"/>
                  </a:lnTo>
                  <a:lnTo>
                    <a:pt x="51775" y="1392"/>
                  </a:lnTo>
                  <a:lnTo>
                    <a:pt x="45451" y="0"/>
                  </a:lnTo>
                  <a:lnTo>
                    <a:pt x="17246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07D47B30-28F3-5263-9708-8DC2792231C5}"/>
                </a:ext>
              </a:extLst>
            </p:cNvPr>
            <p:cNvSpPr/>
            <p:nvPr/>
          </p:nvSpPr>
          <p:spPr>
            <a:xfrm>
              <a:off x="10986160" y="6531215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72095D7C-24F3-B777-C1F1-5763286A0523}"/>
                </a:ext>
              </a:extLst>
            </p:cNvPr>
            <p:cNvSpPr/>
            <p:nvPr/>
          </p:nvSpPr>
          <p:spPr>
            <a:xfrm>
              <a:off x="10993734" y="6537789"/>
              <a:ext cx="49104" cy="3741"/>
            </a:xfrm>
            <a:custGeom>
              <a:avLst/>
              <a:gdLst>
                <a:gd name="connsiteX0" fmla="*/ 48978 w 49104"/>
                <a:gd name="connsiteY0" fmla="*/ 3415 h 3741"/>
                <a:gd name="connsiteX1" fmla="*/ 1801 w 49104"/>
                <a:gd name="connsiteY1" fmla="*/ 0 h 3741"/>
                <a:gd name="connsiteX2" fmla="*/ 49104 w 49104"/>
                <a:gd name="connsiteY2" fmla="*/ 1139 h 3741"/>
                <a:gd name="connsiteX3" fmla="*/ 49104 w 49104"/>
                <a:gd name="connsiteY3" fmla="*/ 3289 h 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4" h="3741">
                  <a:moveTo>
                    <a:pt x="48978" y="3415"/>
                  </a:moveTo>
                  <a:cubicBezTo>
                    <a:pt x="33168" y="4426"/>
                    <a:pt x="-9203" y="3035"/>
                    <a:pt x="1801" y="0"/>
                  </a:cubicBezTo>
                  <a:cubicBezTo>
                    <a:pt x="26464" y="1012"/>
                    <a:pt x="32661" y="-759"/>
                    <a:pt x="49104" y="1139"/>
                  </a:cubicBezTo>
                  <a:lnTo>
                    <a:pt x="49104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337ABB69-3E48-7649-F93D-7AD7E52B0861}"/>
                </a:ext>
              </a:extLst>
            </p:cNvPr>
            <p:cNvSpPr/>
            <p:nvPr/>
          </p:nvSpPr>
          <p:spPr>
            <a:xfrm>
              <a:off x="10994648" y="6559368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02259C93-2CC8-34F3-566E-41CC1BD41EDF}"/>
                </a:ext>
              </a:extLst>
            </p:cNvPr>
            <p:cNvSpPr/>
            <p:nvPr/>
          </p:nvSpPr>
          <p:spPr>
            <a:xfrm>
              <a:off x="10994650" y="6567316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7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80A4BAD5-88BA-8A1F-A588-D38699E7A752}"/>
                </a:ext>
              </a:extLst>
            </p:cNvPr>
            <p:cNvSpPr/>
            <p:nvPr/>
          </p:nvSpPr>
          <p:spPr>
            <a:xfrm>
              <a:off x="10994776" y="6562257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5097C18A-52A8-7F48-C069-49BCE95B0A69}"/>
                </a:ext>
              </a:extLst>
            </p:cNvPr>
            <p:cNvSpPr/>
            <p:nvPr/>
          </p:nvSpPr>
          <p:spPr>
            <a:xfrm>
              <a:off x="11067501" y="6540192"/>
              <a:ext cx="22718" cy="3153"/>
            </a:xfrm>
            <a:custGeom>
              <a:avLst/>
              <a:gdLst>
                <a:gd name="connsiteX0" fmla="*/ 0 w 22718"/>
                <a:gd name="connsiteY0" fmla="*/ 2909 h 3153"/>
                <a:gd name="connsiteX1" fmla="*/ 0 w 22718"/>
                <a:gd name="connsiteY1" fmla="*/ 0 h 3153"/>
                <a:gd name="connsiteX2" fmla="*/ 0 w 22718"/>
                <a:gd name="connsiteY2" fmla="*/ 2909 h 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53">
                  <a:moveTo>
                    <a:pt x="0" y="2909"/>
                  </a:moveTo>
                  <a:lnTo>
                    <a:pt x="0" y="0"/>
                  </a:lnTo>
                  <a:cubicBezTo>
                    <a:pt x="30355" y="127"/>
                    <a:pt x="30228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80FFD546-993A-3E81-5FCA-FE50C1EE745B}"/>
                </a:ext>
              </a:extLst>
            </p:cNvPr>
            <p:cNvSpPr/>
            <p:nvPr/>
          </p:nvSpPr>
          <p:spPr>
            <a:xfrm>
              <a:off x="11176396" y="6540388"/>
              <a:ext cx="32471" cy="3093"/>
            </a:xfrm>
            <a:custGeom>
              <a:avLst/>
              <a:gdLst>
                <a:gd name="connsiteX0" fmla="*/ 255 w 32471"/>
                <a:gd name="connsiteY0" fmla="*/ 1828 h 3093"/>
                <a:gd name="connsiteX1" fmla="*/ 31748 w 32471"/>
                <a:gd name="connsiteY1" fmla="*/ 310 h 3093"/>
                <a:gd name="connsiteX2" fmla="*/ 23906 w 32471"/>
                <a:gd name="connsiteY2" fmla="*/ 3093 h 3093"/>
                <a:gd name="connsiteX3" fmla="*/ 255 w 32471"/>
                <a:gd name="connsiteY3" fmla="*/ 195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3093">
                  <a:moveTo>
                    <a:pt x="255" y="1828"/>
                  </a:moveTo>
                  <a:cubicBezTo>
                    <a:pt x="-2021" y="-69"/>
                    <a:pt x="11133" y="-322"/>
                    <a:pt x="31748" y="310"/>
                  </a:cubicBezTo>
                  <a:cubicBezTo>
                    <a:pt x="35036" y="1954"/>
                    <a:pt x="26183" y="2081"/>
                    <a:pt x="23906" y="3093"/>
                  </a:cubicBezTo>
                  <a:cubicBezTo>
                    <a:pt x="11133" y="3093"/>
                    <a:pt x="10121" y="2081"/>
                    <a:pt x="255" y="195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CE8D980E-2F58-8CE7-428D-A86E3C006ECA}"/>
                </a:ext>
              </a:extLst>
            </p:cNvPr>
            <p:cNvSpPr/>
            <p:nvPr/>
          </p:nvSpPr>
          <p:spPr>
            <a:xfrm>
              <a:off x="11131209" y="6556173"/>
              <a:ext cx="31543" cy="3623"/>
            </a:xfrm>
            <a:custGeom>
              <a:avLst/>
              <a:gdLst>
                <a:gd name="connsiteX0" fmla="*/ 24067 w 31543"/>
                <a:gd name="connsiteY0" fmla="*/ 3624 h 3623"/>
                <a:gd name="connsiteX1" fmla="*/ 542 w 31543"/>
                <a:gd name="connsiteY1" fmla="*/ 209 h 3623"/>
                <a:gd name="connsiteX2" fmla="*/ 24067 w 31543"/>
                <a:gd name="connsiteY2" fmla="*/ 3624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43" h="3623">
                  <a:moveTo>
                    <a:pt x="24067" y="3624"/>
                  </a:moveTo>
                  <a:cubicBezTo>
                    <a:pt x="3325" y="3371"/>
                    <a:pt x="-1861" y="1979"/>
                    <a:pt x="542" y="209"/>
                  </a:cubicBezTo>
                  <a:cubicBezTo>
                    <a:pt x="26850" y="-803"/>
                    <a:pt x="41269" y="2106"/>
                    <a:pt x="24067" y="36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5D1BCCCA-3EC9-55DD-9E30-7EF578904B73}"/>
                </a:ext>
              </a:extLst>
            </p:cNvPr>
            <p:cNvSpPr/>
            <p:nvPr/>
          </p:nvSpPr>
          <p:spPr>
            <a:xfrm>
              <a:off x="11326021" y="656270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F0184C87-27B2-FDE9-78D4-0920EC5D3450}"/>
                </a:ext>
              </a:extLst>
            </p:cNvPr>
            <p:cNvSpPr/>
            <p:nvPr/>
          </p:nvSpPr>
          <p:spPr>
            <a:xfrm>
              <a:off x="11373197" y="657320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F13AF506-F3AC-F73A-E78C-73651EF860A2}"/>
                </a:ext>
              </a:extLst>
            </p:cNvPr>
            <p:cNvSpPr/>
            <p:nvPr/>
          </p:nvSpPr>
          <p:spPr>
            <a:xfrm>
              <a:off x="11509666" y="660393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5228802D-955F-9C45-D4C6-C7DAFA8129D4}"/>
                </a:ext>
              </a:extLst>
            </p:cNvPr>
            <p:cNvSpPr/>
            <p:nvPr/>
          </p:nvSpPr>
          <p:spPr>
            <a:xfrm>
              <a:off x="11475770" y="654790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2E77A896-2E0B-B91D-9F41-8631F17AD424}"/>
                </a:ext>
              </a:extLst>
            </p:cNvPr>
            <p:cNvSpPr/>
            <p:nvPr/>
          </p:nvSpPr>
          <p:spPr>
            <a:xfrm>
              <a:off x="11483612" y="656599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0D8BA72B-4056-85E0-40F1-B9DE27C718FD}"/>
                </a:ext>
              </a:extLst>
            </p:cNvPr>
            <p:cNvSpPr/>
            <p:nvPr/>
          </p:nvSpPr>
          <p:spPr>
            <a:xfrm>
              <a:off x="10760414" y="65962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02677934-27C4-D127-F42B-F3C8EB55059F}"/>
                </a:ext>
              </a:extLst>
            </p:cNvPr>
            <p:cNvSpPr/>
            <p:nvPr/>
          </p:nvSpPr>
          <p:spPr>
            <a:xfrm>
              <a:off x="11554818" y="658901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B2491C8C-38C6-7F05-E65A-4DE8E8DC8C73}"/>
                </a:ext>
              </a:extLst>
            </p:cNvPr>
            <p:cNvSpPr/>
            <p:nvPr/>
          </p:nvSpPr>
          <p:spPr>
            <a:xfrm>
              <a:off x="10779124" y="6567385"/>
              <a:ext cx="49357" cy="6197"/>
            </a:xfrm>
            <a:custGeom>
              <a:avLst/>
              <a:gdLst>
                <a:gd name="connsiteX0" fmla="*/ 4688 w 49357"/>
                <a:gd name="connsiteY0" fmla="*/ 5565 h 6197"/>
                <a:gd name="connsiteX1" fmla="*/ 44276 w 49357"/>
                <a:gd name="connsiteY1" fmla="*/ 0 h 6197"/>
                <a:gd name="connsiteX2" fmla="*/ 28340 w 49357"/>
                <a:gd name="connsiteY2" fmla="*/ 6197 h 6197"/>
                <a:gd name="connsiteX3" fmla="*/ 4688 w 49357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57" h="6197">
                  <a:moveTo>
                    <a:pt x="4688" y="5565"/>
                  </a:moveTo>
                  <a:cubicBezTo>
                    <a:pt x="-14283" y="2782"/>
                    <a:pt x="29478" y="1264"/>
                    <a:pt x="44276" y="0"/>
                  </a:cubicBezTo>
                  <a:cubicBezTo>
                    <a:pt x="62615" y="2023"/>
                    <a:pt x="25178" y="3541"/>
                    <a:pt x="28340" y="6197"/>
                  </a:cubicBezTo>
                  <a:cubicBezTo>
                    <a:pt x="14933" y="6071"/>
                    <a:pt x="7977" y="4426"/>
                    <a:pt x="4688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0A1D3E65-4B8B-9223-F2AB-4DA6B264952C}"/>
                </a:ext>
              </a:extLst>
            </p:cNvPr>
            <p:cNvSpPr/>
            <p:nvPr/>
          </p:nvSpPr>
          <p:spPr>
            <a:xfrm>
              <a:off x="11562407" y="6540066"/>
              <a:ext cx="24177" cy="1644"/>
            </a:xfrm>
            <a:custGeom>
              <a:avLst/>
              <a:gdLst>
                <a:gd name="connsiteX0" fmla="*/ 0 w 24177"/>
                <a:gd name="connsiteY0" fmla="*/ 1644 h 1644"/>
                <a:gd name="connsiteX1" fmla="*/ 23651 w 24177"/>
                <a:gd name="connsiteY1" fmla="*/ 0 h 1644"/>
                <a:gd name="connsiteX2" fmla="*/ 0 w 24177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644">
                  <a:moveTo>
                    <a:pt x="0" y="1644"/>
                  </a:moveTo>
                  <a:cubicBezTo>
                    <a:pt x="3289" y="759"/>
                    <a:pt x="10245" y="127"/>
                    <a:pt x="23651" y="0"/>
                  </a:cubicBezTo>
                  <a:cubicBezTo>
                    <a:pt x="27193" y="1518"/>
                    <a:pt x="1214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74A373D5-A20D-5F2E-FEE6-B03740B46511}"/>
                </a:ext>
              </a:extLst>
            </p:cNvPr>
            <p:cNvSpPr/>
            <p:nvPr/>
          </p:nvSpPr>
          <p:spPr>
            <a:xfrm>
              <a:off x="11602822" y="6537788"/>
              <a:ext cx="15362" cy="2025"/>
            </a:xfrm>
            <a:custGeom>
              <a:avLst/>
              <a:gdLst>
                <a:gd name="connsiteX0" fmla="*/ 14730 w 15362"/>
                <a:gd name="connsiteY0" fmla="*/ 2025 h 2025"/>
                <a:gd name="connsiteX1" fmla="*/ 14730 w 15362"/>
                <a:gd name="connsiteY1" fmla="*/ 2025 h 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62" h="2025">
                  <a:moveTo>
                    <a:pt x="14730" y="2025"/>
                  </a:moveTo>
                  <a:cubicBezTo>
                    <a:pt x="-21317" y="1772"/>
                    <a:pt x="20927" y="-2402"/>
                    <a:pt x="14730" y="2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99B4F39E-78B8-FF2E-25A8-E666B87C3EFD}"/>
                </a:ext>
              </a:extLst>
            </p:cNvPr>
            <p:cNvSpPr/>
            <p:nvPr/>
          </p:nvSpPr>
          <p:spPr>
            <a:xfrm>
              <a:off x="11624875" y="6532730"/>
              <a:ext cx="47820" cy="2923"/>
            </a:xfrm>
            <a:custGeom>
              <a:avLst/>
              <a:gdLst>
                <a:gd name="connsiteX0" fmla="*/ 518 w 47820"/>
                <a:gd name="connsiteY0" fmla="*/ 2656 h 2923"/>
                <a:gd name="connsiteX1" fmla="*/ 47820 w 47820"/>
                <a:gd name="connsiteY1" fmla="*/ 0 h 2923"/>
                <a:gd name="connsiteX2" fmla="*/ 47820 w 47820"/>
                <a:gd name="connsiteY2" fmla="*/ 2151 h 2923"/>
                <a:gd name="connsiteX3" fmla="*/ 518 w 47820"/>
                <a:gd name="connsiteY3" fmla="*/ 2530 h 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20" h="2923">
                  <a:moveTo>
                    <a:pt x="518" y="2656"/>
                  </a:moveTo>
                  <a:cubicBezTo>
                    <a:pt x="-4162" y="127"/>
                    <a:pt x="23789" y="253"/>
                    <a:pt x="47820" y="0"/>
                  </a:cubicBezTo>
                  <a:lnTo>
                    <a:pt x="47820" y="2151"/>
                  </a:lnTo>
                  <a:cubicBezTo>
                    <a:pt x="31378" y="3922"/>
                    <a:pt x="25180" y="2024"/>
                    <a:pt x="51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C891401D-1A70-CD29-350E-A4C432C0CD04}"/>
                </a:ext>
              </a:extLst>
            </p:cNvPr>
            <p:cNvSpPr/>
            <p:nvPr/>
          </p:nvSpPr>
          <p:spPr>
            <a:xfrm>
              <a:off x="10839841" y="6540825"/>
              <a:ext cx="15809" cy="2656"/>
            </a:xfrm>
            <a:custGeom>
              <a:avLst/>
              <a:gdLst>
                <a:gd name="connsiteX0" fmla="*/ 15684 w 15809"/>
                <a:gd name="connsiteY0" fmla="*/ 2530 h 2656"/>
                <a:gd name="connsiteX1" fmla="*/ 0 w 15809"/>
                <a:gd name="connsiteY1" fmla="*/ 0 h 2656"/>
                <a:gd name="connsiteX2" fmla="*/ 15810 w 15809"/>
                <a:gd name="connsiteY2" fmla="*/ 1139 h 2656"/>
                <a:gd name="connsiteX3" fmla="*/ 15810 w 15809"/>
                <a:gd name="connsiteY3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656">
                  <a:moveTo>
                    <a:pt x="15684" y="2530"/>
                  </a:moveTo>
                  <a:cubicBezTo>
                    <a:pt x="-1138" y="2530"/>
                    <a:pt x="633" y="1139"/>
                    <a:pt x="0" y="0"/>
                  </a:cubicBezTo>
                  <a:cubicBezTo>
                    <a:pt x="6198" y="253"/>
                    <a:pt x="7842" y="885"/>
                    <a:pt x="15810" y="1139"/>
                  </a:cubicBezTo>
                  <a:lnTo>
                    <a:pt x="15810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9D0D8DEC-D80B-49CF-B721-988B543CA7DF}"/>
                </a:ext>
              </a:extLst>
            </p:cNvPr>
            <p:cNvSpPr/>
            <p:nvPr/>
          </p:nvSpPr>
          <p:spPr>
            <a:xfrm>
              <a:off x="11633361" y="6546896"/>
              <a:ext cx="23651" cy="2109"/>
            </a:xfrm>
            <a:custGeom>
              <a:avLst/>
              <a:gdLst>
                <a:gd name="connsiteX0" fmla="*/ 0 w 23651"/>
                <a:gd name="connsiteY0" fmla="*/ 1518 h 2109"/>
                <a:gd name="connsiteX1" fmla="*/ 7842 w 23651"/>
                <a:gd name="connsiteY1" fmla="*/ 0 h 2109"/>
                <a:gd name="connsiteX2" fmla="*/ 23651 w 23651"/>
                <a:gd name="connsiteY2" fmla="*/ 0 h 2109"/>
                <a:gd name="connsiteX3" fmla="*/ 23651 w 23651"/>
                <a:gd name="connsiteY3" fmla="*/ 2023 h 2109"/>
                <a:gd name="connsiteX4" fmla="*/ 0 w 23651"/>
                <a:gd name="connsiteY4" fmla="*/ 1518 h 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2109">
                  <a:moveTo>
                    <a:pt x="0" y="1518"/>
                  </a:moveTo>
                  <a:cubicBezTo>
                    <a:pt x="1264" y="885"/>
                    <a:pt x="7842" y="759"/>
                    <a:pt x="7842" y="0"/>
                  </a:cubicBezTo>
                  <a:lnTo>
                    <a:pt x="23651" y="0"/>
                  </a:lnTo>
                  <a:cubicBezTo>
                    <a:pt x="23651" y="0"/>
                    <a:pt x="23651" y="2023"/>
                    <a:pt x="23651" y="2023"/>
                  </a:cubicBezTo>
                  <a:cubicBezTo>
                    <a:pt x="10877" y="2403"/>
                    <a:pt x="9865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32887AF2-66AD-5681-4672-72506057562A}"/>
                </a:ext>
              </a:extLst>
            </p:cNvPr>
            <p:cNvSpPr/>
            <p:nvPr/>
          </p:nvSpPr>
          <p:spPr>
            <a:xfrm>
              <a:off x="11147308" y="6581551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8 w 23777"/>
                <a:gd name="connsiteY1" fmla="*/ 0 h 2529"/>
                <a:gd name="connsiteX2" fmla="*/ 23778 w 23777"/>
                <a:gd name="connsiteY2" fmla="*/ 379 h 2529"/>
                <a:gd name="connsiteX3" fmla="*/ 23778 w 23777"/>
                <a:gd name="connsiteY3" fmla="*/ 2530 h 2529"/>
                <a:gd name="connsiteX4" fmla="*/ 127 w 23777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5" y="759"/>
                    <a:pt x="7968" y="759"/>
                    <a:pt x="7968" y="0"/>
                  </a:cubicBezTo>
                  <a:lnTo>
                    <a:pt x="23778" y="379"/>
                  </a:lnTo>
                  <a:lnTo>
                    <a:pt x="23778" y="2530"/>
                  </a:lnTo>
                  <a:cubicBezTo>
                    <a:pt x="10878" y="2530"/>
                    <a:pt x="9866" y="1518"/>
                    <a:pt x="127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7BC5120C-1686-0F90-9D5E-AB616E2D82E6}"/>
                </a:ext>
              </a:extLst>
            </p:cNvPr>
            <p:cNvSpPr/>
            <p:nvPr/>
          </p:nvSpPr>
          <p:spPr>
            <a:xfrm>
              <a:off x="10965376" y="6573709"/>
              <a:ext cx="32183" cy="2531"/>
            </a:xfrm>
            <a:custGeom>
              <a:avLst/>
              <a:gdLst>
                <a:gd name="connsiteX0" fmla="*/ 32183 w 32183"/>
                <a:gd name="connsiteY0" fmla="*/ 1518 h 2531"/>
                <a:gd name="connsiteX1" fmla="*/ 690 w 32183"/>
                <a:gd name="connsiteY1" fmla="*/ 0 h 2531"/>
                <a:gd name="connsiteX2" fmla="*/ 32183 w 32183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3" h="2531">
                  <a:moveTo>
                    <a:pt x="32183" y="1518"/>
                  </a:moveTo>
                  <a:cubicBezTo>
                    <a:pt x="30539" y="3541"/>
                    <a:pt x="-5381" y="2277"/>
                    <a:pt x="690" y="0"/>
                  </a:cubicBezTo>
                  <a:cubicBezTo>
                    <a:pt x="17132" y="0"/>
                    <a:pt x="21432" y="1011"/>
                    <a:pt x="32183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97012B30-2670-B8F4-D1A9-FE0F1AEF85D9}"/>
                </a:ext>
              </a:extLst>
            </p:cNvPr>
            <p:cNvSpPr/>
            <p:nvPr/>
          </p:nvSpPr>
          <p:spPr>
            <a:xfrm>
              <a:off x="11751744" y="656194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4D986072-F4F5-FD54-B07B-508D447FB192}"/>
                </a:ext>
              </a:extLst>
            </p:cNvPr>
            <p:cNvSpPr/>
            <p:nvPr/>
          </p:nvSpPr>
          <p:spPr>
            <a:xfrm>
              <a:off x="11130866" y="6580658"/>
              <a:ext cx="24532" cy="3421"/>
            </a:xfrm>
            <a:custGeom>
              <a:avLst/>
              <a:gdLst>
                <a:gd name="connsiteX0" fmla="*/ 0 w 24532"/>
                <a:gd name="connsiteY0" fmla="*/ 2916 h 3421"/>
                <a:gd name="connsiteX1" fmla="*/ 0 w 24532"/>
                <a:gd name="connsiteY1" fmla="*/ 7 h 3421"/>
                <a:gd name="connsiteX2" fmla="*/ 23651 w 24532"/>
                <a:gd name="connsiteY2" fmla="*/ 3422 h 3421"/>
                <a:gd name="connsiteX3" fmla="*/ 0 w 24532"/>
                <a:gd name="connsiteY3" fmla="*/ 2916 h 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32" h="3421">
                  <a:moveTo>
                    <a:pt x="0" y="2916"/>
                  </a:moveTo>
                  <a:lnTo>
                    <a:pt x="0" y="7"/>
                  </a:lnTo>
                  <a:cubicBezTo>
                    <a:pt x="26434" y="-120"/>
                    <a:pt x="25675" y="1525"/>
                    <a:pt x="23651" y="3422"/>
                  </a:cubicBezTo>
                  <a:lnTo>
                    <a:pt x="0" y="291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3359B1DC-E191-CC72-F528-FFEE83138EBB}"/>
                </a:ext>
              </a:extLst>
            </p:cNvPr>
            <p:cNvSpPr/>
            <p:nvPr/>
          </p:nvSpPr>
          <p:spPr>
            <a:xfrm>
              <a:off x="10863446" y="6567395"/>
              <a:ext cx="28379" cy="2089"/>
            </a:xfrm>
            <a:custGeom>
              <a:avLst/>
              <a:gdLst>
                <a:gd name="connsiteX0" fmla="*/ 3082 w 28379"/>
                <a:gd name="connsiteY0" fmla="*/ 1634 h 2089"/>
                <a:gd name="connsiteX1" fmla="*/ 26733 w 28379"/>
                <a:gd name="connsiteY1" fmla="*/ 1634 h 2089"/>
                <a:gd name="connsiteX2" fmla="*/ 3082 w 28379"/>
                <a:gd name="connsiteY2" fmla="*/ 1634 h 2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2089">
                  <a:moveTo>
                    <a:pt x="3082" y="1634"/>
                  </a:moveTo>
                  <a:cubicBezTo>
                    <a:pt x="-12727" y="-10"/>
                    <a:pt x="37989" y="-1022"/>
                    <a:pt x="26733" y="1634"/>
                  </a:cubicBezTo>
                  <a:cubicBezTo>
                    <a:pt x="25468" y="1887"/>
                    <a:pt x="9912" y="2519"/>
                    <a:pt x="3082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5F2ACA44-9B82-46AD-9CEE-9A2513E4CB2C}"/>
                </a:ext>
              </a:extLst>
            </p:cNvPr>
            <p:cNvSpPr/>
            <p:nvPr/>
          </p:nvSpPr>
          <p:spPr>
            <a:xfrm>
              <a:off x="10866149" y="6580665"/>
              <a:ext cx="32289" cy="3290"/>
            </a:xfrm>
            <a:custGeom>
              <a:avLst/>
              <a:gdLst>
                <a:gd name="connsiteX0" fmla="*/ 0 w 32289"/>
                <a:gd name="connsiteY0" fmla="*/ 2909 h 3290"/>
                <a:gd name="connsiteX1" fmla="*/ 0 w 32289"/>
                <a:gd name="connsiteY1" fmla="*/ 0 h 3290"/>
                <a:gd name="connsiteX2" fmla="*/ 31619 w 32289"/>
                <a:gd name="connsiteY2" fmla="*/ 759 h 3290"/>
                <a:gd name="connsiteX3" fmla="*/ 0 w 32289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9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619" y="759"/>
                    <a:pt x="31619" y="759"/>
                  </a:cubicBezTo>
                  <a:cubicBezTo>
                    <a:pt x="35161" y="3162"/>
                    <a:pt x="24663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DF1468A3-A190-A4D4-86E6-A46470DBF58B}"/>
                </a:ext>
              </a:extLst>
            </p:cNvPr>
            <p:cNvSpPr/>
            <p:nvPr/>
          </p:nvSpPr>
          <p:spPr>
            <a:xfrm>
              <a:off x="11092417" y="65666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5B9BCA22-FA32-609E-023A-B35CC0B8D20D}"/>
                </a:ext>
              </a:extLst>
            </p:cNvPr>
            <p:cNvSpPr/>
            <p:nvPr/>
          </p:nvSpPr>
          <p:spPr>
            <a:xfrm>
              <a:off x="11020550" y="6556864"/>
              <a:ext cx="24184" cy="1540"/>
            </a:xfrm>
            <a:custGeom>
              <a:avLst/>
              <a:gdLst>
                <a:gd name="connsiteX0" fmla="*/ 533 w 24184"/>
                <a:gd name="connsiteY0" fmla="*/ 1161 h 1540"/>
                <a:gd name="connsiteX1" fmla="*/ 24184 w 24184"/>
                <a:gd name="connsiteY1" fmla="*/ 276 h 1540"/>
                <a:gd name="connsiteX2" fmla="*/ 16216 w 24184"/>
                <a:gd name="connsiteY2" fmla="*/ 1541 h 1540"/>
                <a:gd name="connsiteX3" fmla="*/ 407 w 24184"/>
                <a:gd name="connsiteY3" fmla="*/ 1161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4" h="1540">
                  <a:moveTo>
                    <a:pt x="533" y="1161"/>
                  </a:moveTo>
                  <a:cubicBezTo>
                    <a:pt x="-3008" y="-482"/>
                    <a:pt x="11790" y="23"/>
                    <a:pt x="24184" y="276"/>
                  </a:cubicBezTo>
                  <a:cubicBezTo>
                    <a:pt x="22540" y="782"/>
                    <a:pt x="16216" y="782"/>
                    <a:pt x="16216" y="1541"/>
                  </a:cubicBezTo>
                  <a:lnTo>
                    <a:pt x="407" y="11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3D02F982-5830-C1EE-32F9-7A298FBBDB39}"/>
                </a:ext>
              </a:extLst>
            </p:cNvPr>
            <p:cNvSpPr/>
            <p:nvPr/>
          </p:nvSpPr>
          <p:spPr>
            <a:xfrm>
              <a:off x="11068766" y="6538042"/>
              <a:ext cx="20762" cy="2436"/>
            </a:xfrm>
            <a:custGeom>
              <a:avLst/>
              <a:gdLst>
                <a:gd name="connsiteX0" fmla="*/ 0 w 20762"/>
                <a:gd name="connsiteY0" fmla="*/ 1518 h 2436"/>
                <a:gd name="connsiteX1" fmla="*/ 0 w 20762"/>
                <a:gd name="connsiteY1" fmla="*/ 0 h 2436"/>
                <a:gd name="connsiteX2" fmla="*/ 0 w 20762"/>
                <a:gd name="connsiteY2" fmla="*/ 1518 h 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36">
                  <a:moveTo>
                    <a:pt x="0" y="1518"/>
                  </a:moveTo>
                  <a:lnTo>
                    <a:pt x="0" y="0"/>
                  </a:lnTo>
                  <a:cubicBezTo>
                    <a:pt x="38449" y="252"/>
                    <a:pt x="14419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703D3E09-767D-0C88-83FA-356FF14D95FD}"/>
                </a:ext>
              </a:extLst>
            </p:cNvPr>
            <p:cNvSpPr/>
            <p:nvPr/>
          </p:nvSpPr>
          <p:spPr>
            <a:xfrm>
              <a:off x="11218262" y="6583195"/>
              <a:ext cx="20816" cy="2347"/>
            </a:xfrm>
            <a:custGeom>
              <a:avLst/>
              <a:gdLst>
                <a:gd name="connsiteX0" fmla="*/ 0 w 20816"/>
                <a:gd name="connsiteY0" fmla="*/ 1391 h 2347"/>
                <a:gd name="connsiteX1" fmla="*/ 0 w 20816"/>
                <a:gd name="connsiteY1" fmla="*/ 0 h 2347"/>
                <a:gd name="connsiteX2" fmla="*/ 0 w 20816"/>
                <a:gd name="connsiteY2" fmla="*/ 1391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347">
                  <a:moveTo>
                    <a:pt x="0" y="1391"/>
                  </a:moveTo>
                  <a:lnTo>
                    <a:pt x="0" y="0"/>
                  </a:lnTo>
                  <a:cubicBezTo>
                    <a:pt x="38575" y="0"/>
                    <a:pt x="14418" y="4173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16271FED-F5EF-4F0C-551B-A4822621270B}"/>
                </a:ext>
              </a:extLst>
            </p:cNvPr>
            <p:cNvSpPr/>
            <p:nvPr/>
          </p:nvSpPr>
          <p:spPr>
            <a:xfrm>
              <a:off x="11225977" y="660077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13A15D84-6995-2C1D-9B4C-9CEA9C9CAED4}"/>
                </a:ext>
              </a:extLst>
            </p:cNvPr>
            <p:cNvSpPr/>
            <p:nvPr/>
          </p:nvSpPr>
          <p:spPr>
            <a:xfrm>
              <a:off x="11225567" y="6577710"/>
              <a:ext cx="32282" cy="2868"/>
            </a:xfrm>
            <a:custGeom>
              <a:avLst/>
              <a:gdLst>
                <a:gd name="connsiteX0" fmla="*/ 32283 w 32282"/>
                <a:gd name="connsiteY0" fmla="*/ 1690 h 2868"/>
                <a:gd name="connsiteX1" fmla="*/ 663 w 32282"/>
                <a:gd name="connsiteY1" fmla="*/ 425 h 2868"/>
                <a:gd name="connsiteX2" fmla="*/ 32283 w 32282"/>
                <a:gd name="connsiteY2" fmla="*/ 1690 h 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2" h="2868">
                  <a:moveTo>
                    <a:pt x="32283" y="1690"/>
                  </a:moveTo>
                  <a:cubicBezTo>
                    <a:pt x="30639" y="3840"/>
                    <a:pt x="-5281" y="2828"/>
                    <a:pt x="663" y="425"/>
                  </a:cubicBezTo>
                  <a:cubicBezTo>
                    <a:pt x="16726" y="-839"/>
                    <a:pt x="16093" y="1058"/>
                    <a:pt x="32283" y="1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508D9E43-C671-8A88-BF65-755D5AECE3AC}"/>
                </a:ext>
              </a:extLst>
            </p:cNvPr>
            <p:cNvSpPr/>
            <p:nvPr/>
          </p:nvSpPr>
          <p:spPr>
            <a:xfrm>
              <a:off x="11217882" y="6605075"/>
              <a:ext cx="15809" cy="2529"/>
            </a:xfrm>
            <a:custGeom>
              <a:avLst/>
              <a:gdLst>
                <a:gd name="connsiteX0" fmla="*/ 15810 w 15809"/>
                <a:gd name="connsiteY0" fmla="*/ 2403 h 2529"/>
                <a:gd name="connsiteX1" fmla="*/ 0 w 15809"/>
                <a:gd name="connsiteY1" fmla="*/ 0 h 2529"/>
                <a:gd name="connsiteX2" fmla="*/ 15810 w 15809"/>
                <a:gd name="connsiteY2" fmla="*/ 1012 h 2529"/>
                <a:gd name="connsiteX3" fmla="*/ 15810 w 1580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529">
                  <a:moveTo>
                    <a:pt x="15810" y="2403"/>
                  </a:moveTo>
                  <a:cubicBezTo>
                    <a:pt x="-1012" y="2403"/>
                    <a:pt x="632" y="1139"/>
                    <a:pt x="0" y="0"/>
                  </a:cubicBezTo>
                  <a:cubicBezTo>
                    <a:pt x="6197" y="253"/>
                    <a:pt x="7842" y="885"/>
                    <a:pt x="15810" y="1012"/>
                  </a:cubicBezTo>
                  <a:lnTo>
                    <a:pt x="1581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CD1BFE11-E85A-ACEE-2C6D-71CE8C703B79}"/>
                </a:ext>
              </a:extLst>
            </p:cNvPr>
            <p:cNvSpPr/>
            <p:nvPr/>
          </p:nvSpPr>
          <p:spPr>
            <a:xfrm>
              <a:off x="11123404" y="656561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7892DF08-445E-1D64-E601-EECA66F55BA0}"/>
                </a:ext>
              </a:extLst>
            </p:cNvPr>
            <p:cNvSpPr/>
            <p:nvPr/>
          </p:nvSpPr>
          <p:spPr>
            <a:xfrm>
              <a:off x="11241636" y="6570629"/>
              <a:ext cx="31896" cy="3838"/>
            </a:xfrm>
            <a:custGeom>
              <a:avLst/>
              <a:gdLst>
                <a:gd name="connsiteX0" fmla="*/ 530 w 31896"/>
                <a:gd name="connsiteY0" fmla="*/ 3459 h 3838"/>
                <a:gd name="connsiteX1" fmla="*/ 24307 w 31896"/>
                <a:gd name="connsiteY1" fmla="*/ 170 h 3838"/>
                <a:gd name="connsiteX2" fmla="*/ 24307 w 31896"/>
                <a:gd name="connsiteY2" fmla="*/ 3839 h 3838"/>
                <a:gd name="connsiteX3" fmla="*/ 656 w 31896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838">
                  <a:moveTo>
                    <a:pt x="530" y="3459"/>
                  </a:moveTo>
                  <a:cubicBezTo>
                    <a:pt x="-1115" y="1309"/>
                    <a:pt x="-355" y="-588"/>
                    <a:pt x="24307" y="170"/>
                  </a:cubicBezTo>
                  <a:cubicBezTo>
                    <a:pt x="34426" y="1309"/>
                    <a:pt x="34426" y="3080"/>
                    <a:pt x="24307" y="3839"/>
                  </a:cubicBezTo>
                  <a:lnTo>
                    <a:pt x="656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E6C485A7-F3D7-88DF-BDF7-8B05F439631E}"/>
                </a:ext>
              </a:extLst>
            </p:cNvPr>
            <p:cNvSpPr/>
            <p:nvPr/>
          </p:nvSpPr>
          <p:spPr>
            <a:xfrm>
              <a:off x="10852110" y="6576365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3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9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245"/>
                    <a:pt x="82210" y="8221"/>
                    <a:pt x="82210" y="7463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9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518"/>
                    <a:pt x="127" y="2403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E4662B8F-AF6A-B711-26E5-916C54B9BA2F}"/>
                </a:ext>
              </a:extLst>
            </p:cNvPr>
            <p:cNvSpPr/>
            <p:nvPr/>
          </p:nvSpPr>
          <p:spPr>
            <a:xfrm>
              <a:off x="11273912" y="6560021"/>
              <a:ext cx="95237" cy="22921"/>
            </a:xfrm>
            <a:custGeom>
              <a:avLst/>
              <a:gdLst>
                <a:gd name="connsiteX0" fmla="*/ 0 w 95237"/>
                <a:gd name="connsiteY0" fmla="*/ 5720 h 22921"/>
                <a:gd name="connsiteX1" fmla="*/ 23525 w 95237"/>
                <a:gd name="connsiteY1" fmla="*/ 10400 h 22921"/>
                <a:gd name="connsiteX2" fmla="*/ 47050 w 95237"/>
                <a:gd name="connsiteY2" fmla="*/ 14067 h 22921"/>
                <a:gd name="connsiteX3" fmla="*/ 47050 w 95237"/>
                <a:gd name="connsiteY3" fmla="*/ 17356 h 22921"/>
                <a:gd name="connsiteX4" fmla="*/ 47050 w 95237"/>
                <a:gd name="connsiteY4" fmla="*/ 20645 h 22921"/>
                <a:gd name="connsiteX5" fmla="*/ 32378 w 95237"/>
                <a:gd name="connsiteY5" fmla="*/ 18747 h 22921"/>
                <a:gd name="connsiteX6" fmla="*/ 17707 w 95237"/>
                <a:gd name="connsiteY6" fmla="*/ 16850 h 22921"/>
                <a:gd name="connsiteX7" fmla="*/ 30481 w 95237"/>
                <a:gd name="connsiteY7" fmla="*/ 19886 h 22921"/>
                <a:gd name="connsiteX8" fmla="*/ 43129 w 95237"/>
                <a:gd name="connsiteY8" fmla="*/ 22921 h 22921"/>
                <a:gd name="connsiteX9" fmla="*/ 61974 w 95237"/>
                <a:gd name="connsiteY9" fmla="*/ 21657 h 22921"/>
                <a:gd name="connsiteX10" fmla="*/ 80819 w 95237"/>
                <a:gd name="connsiteY10" fmla="*/ 20265 h 22921"/>
                <a:gd name="connsiteX11" fmla="*/ 74875 w 95237"/>
                <a:gd name="connsiteY11" fmla="*/ 16976 h 22921"/>
                <a:gd name="connsiteX12" fmla="*/ 68930 w 95237"/>
                <a:gd name="connsiteY12" fmla="*/ 13814 h 22921"/>
                <a:gd name="connsiteX13" fmla="*/ 82084 w 95237"/>
                <a:gd name="connsiteY13" fmla="*/ 12171 h 22921"/>
                <a:gd name="connsiteX14" fmla="*/ 95238 w 95237"/>
                <a:gd name="connsiteY14" fmla="*/ 10652 h 22921"/>
                <a:gd name="connsiteX15" fmla="*/ 81831 w 95237"/>
                <a:gd name="connsiteY15" fmla="*/ 7238 h 22921"/>
                <a:gd name="connsiteX16" fmla="*/ 68551 w 95237"/>
                <a:gd name="connsiteY16" fmla="*/ 3823 h 22921"/>
                <a:gd name="connsiteX17" fmla="*/ 76519 w 95237"/>
                <a:gd name="connsiteY17" fmla="*/ 788 h 22921"/>
                <a:gd name="connsiteX18" fmla="*/ 62353 w 95237"/>
                <a:gd name="connsiteY18" fmla="*/ 3064 h 22921"/>
                <a:gd name="connsiteX19" fmla="*/ 40220 w 95237"/>
                <a:gd name="connsiteY19" fmla="*/ 8376 h 22921"/>
                <a:gd name="connsiteX20" fmla="*/ 20110 w 95237"/>
                <a:gd name="connsiteY20" fmla="*/ 6606 h 22921"/>
                <a:gd name="connsiteX21" fmla="*/ 0 w 95237"/>
                <a:gd name="connsiteY21" fmla="*/ 5720 h 2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237" h="22921">
                  <a:moveTo>
                    <a:pt x="0" y="5720"/>
                  </a:moveTo>
                  <a:cubicBezTo>
                    <a:pt x="0" y="5720"/>
                    <a:pt x="10498" y="8376"/>
                    <a:pt x="23525" y="10400"/>
                  </a:cubicBezTo>
                  <a:lnTo>
                    <a:pt x="47050" y="14067"/>
                  </a:lnTo>
                  <a:lnTo>
                    <a:pt x="47050" y="17356"/>
                  </a:lnTo>
                  <a:cubicBezTo>
                    <a:pt x="47050" y="17356"/>
                    <a:pt x="47050" y="20645"/>
                    <a:pt x="47050" y="20645"/>
                  </a:cubicBezTo>
                  <a:lnTo>
                    <a:pt x="32378" y="18747"/>
                  </a:lnTo>
                  <a:lnTo>
                    <a:pt x="17707" y="16850"/>
                  </a:lnTo>
                  <a:lnTo>
                    <a:pt x="30481" y="19886"/>
                  </a:lnTo>
                  <a:lnTo>
                    <a:pt x="43129" y="22921"/>
                  </a:lnTo>
                  <a:lnTo>
                    <a:pt x="61974" y="21657"/>
                  </a:lnTo>
                  <a:lnTo>
                    <a:pt x="80819" y="20265"/>
                  </a:lnTo>
                  <a:lnTo>
                    <a:pt x="74875" y="16976"/>
                  </a:lnTo>
                  <a:lnTo>
                    <a:pt x="68930" y="13814"/>
                  </a:lnTo>
                  <a:lnTo>
                    <a:pt x="82084" y="12171"/>
                  </a:lnTo>
                  <a:lnTo>
                    <a:pt x="95238" y="10652"/>
                  </a:lnTo>
                  <a:lnTo>
                    <a:pt x="81831" y="7238"/>
                  </a:lnTo>
                  <a:lnTo>
                    <a:pt x="68551" y="3823"/>
                  </a:lnTo>
                  <a:lnTo>
                    <a:pt x="76519" y="788"/>
                  </a:lnTo>
                  <a:cubicBezTo>
                    <a:pt x="80819" y="-857"/>
                    <a:pt x="74495" y="155"/>
                    <a:pt x="62353" y="3064"/>
                  </a:cubicBezTo>
                  <a:lnTo>
                    <a:pt x="40220" y="8376"/>
                  </a:lnTo>
                  <a:lnTo>
                    <a:pt x="20110" y="6606"/>
                  </a:lnTo>
                  <a:cubicBezTo>
                    <a:pt x="8980" y="5594"/>
                    <a:pt x="0" y="5214"/>
                    <a:pt x="0" y="572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36427E61-D698-7EC8-D80D-FC5C2B8D6729}"/>
                </a:ext>
              </a:extLst>
            </p:cNvPr>
            <p:cNvSpPr/>
            <p:nvPr/>
          </p:nvSpPr>
          <p:spPr>
            <a:xfrm>
              <a:off x="11034743" y="6534881"/>
              <a:ext cx="39966" cy="6323"/>
            </a:xfrm>
            <a:custGeom>
              <a:avLst/>
              <a:gdLst>
                <a:gd name="connsiteX0" fmla="*/ 6071 w 39966"/>
                <a:gd name="connsiteY0" fmla="*/ 1011 h 6323"/>
                <a:gd name="connsiteX1" fmla="*/ 0 w 39966"/>
                <a:gd name="connsiteY1" fmla="*/ 2150 h 6323"/>
                <a:gd name="connsiteX2" fmla="*/ 7842 w 39966"/>
                <a:gd name="connsiteY2" fmla="*/ 3921 h 6323"/>
                <a:gd name="connsiteX3" fmla="*/ 27825 w 39966"/>
                <a:gd name="connsiteY3" fmla="*/ 6071 h 6323"/>
                <a:gd name="connsiteX4" fmla="*/ 39967 w 39966"/>
                <a:gd name="connsiteY4" fmla="*/ 6324 h 6323"/>
                <a:gd name="connsiteX5" fmla="*/ 26181 w 39966"/>
                <a:gd name="connsiteY5" fmla="*/ 3162 h 6323"/>
                <a:gd name="connsiteX6" fmla="*/ 12268 w 39966"/>
                <a:gd name="connsiteY6" fmla="*/ 0 h 6323"/>
                <a:gd name="connsiteX7" fmla="*/ 6197 w 39966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323">
                  <a:moveTo>
                    <a:pt x="6071" y="1011"/>
                  </a:moveTo>
                  <a:lnTo>
                    <a:pt x="0" y="2150"/>
                  </a:lnTo>
                  <a:lnTo>
                    <a:pt x="7842" y="3921"/>
                  </a:lnTo>
                  <a:cubicBezTo>
                    <a:pt x="12141" y="4933"/>
                    <a:pt x="21122" y="5817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98BD7BA1-57BD-DE83-2178-917F9F03A4BE}"/>
                </a:ext>
              </a:extLst>
            </p:cNvPr>
            <p:cNvSpPr/>
            <p:nvPr/>
          </p:nvSpPr>
          <p:spPr>
            <a:xfrm>
              <a:off x="11210168" y="6577347"/>
              <a:ext cx="31561" cy="4077"/>
            </a:xfrm>
            <a:custGeom>
              <a:avLst/>
              <a:gdLst>
                <a:gd name="connsiteX0" fmla="*/ 0 w 31561"/>
                <a:gd name="connsiteY0" fmla="*/ 283 h 4077"/>
                <a:gd name="connsiteX1" fmla="*/ 12521 w 31561"/>
                <a:gd name="connsiteY1" fmla="*/ 3065 h 4077"/>
                <a:gd name="connsiteX2" fmla="*/ 30734 w 31561"/>
                <a:gd name="connsiteY2" fmla="*/ 3824 h 4077"/>
                <a:gd name="connsiteX3" fmla="*/ 18213 w 31561"/>
                <a:gd name="connsiteY3" fmla="*/ 1042 h 4077"/>
                <a:gd name="connsiteX4" fmla="*/ 0 w 31561"/>
                <a:gd name="connsiteY4" fmla="*/ 283 h 4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077">
                  <a:moveTo>
                    <a:pt x="0" y="283"/>
                  </a:moveTo>
                  <a:cubicBezTo>
                    <a:pt x="0" y="283"/>
                    <a:pt x="5565" y="2053"/>
                    <a:pt x="12521" y="3065"/>
                  </a:cubicBezTo>
                  <a:cubicBezTo>
                    <a:pt x="19351" y="4077"/>
                    <a:pt x="27572" y="4330"/>
                    <a:pt x="30734" y="3824"/>
                  </a:cubicBezTo>
                  <a:cubicBezTo>
                    <a:pt x="33769" y="3192"/>
                    <a:pt x="28204" y="1927"/>
                    <a:pt x="18213" y="1042"/>
                  </a:cubicBezTo>
                  <a:cubicBezTo>
                    <a:pt x="8221" y="156"/>
                    <a:pt x="0" y="-350"/>
                    <a:pt x="0" y="2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4A782340-3BD8-97D0-FBFF-1AE856195E62}"/>
                </a:ext>
              </a:extLst>
            </p:cNvPr>
            <p:cNvSpPr/>
            <p:nvPr/>
          </p:nvSpPr>
          <p:spPr>
            <a:xfrm>
              <a:off x="11405954" y="6581551"/>
              <a:ext cx="31492" cy="3288"/>
            </a:xfrm>
            <a:custGeom>
              <a:avLst/>
              <a:gdLst>
                <a:gd name="connsiteX0" fmla="*/ 7968 w 31492"/>
                <a:gd name="connsiteY0" fmla="*/ 1644 h 3288"/>
                <a:gd name="connsiteX1" fmla="*/ 0 w 31492"/>
                <a:gd name="connsiteY1" fmla="*/ 3289 h 3288"/>
                <a:gd name="connsiteX2" fmla="*/ 15810 w 31492"/>
                <a:gd name="connsiteY2" fmla="*/ 3289 h 3288"/>
                <a:gd name="connsiteX3" fmla="*/ 31493 w 31492"/>
                <a:gd name="connsiteY3" fmla="*/ 3289 h 3288"/>
                <a:gd name="connsiteX4" fmla="*/ 23651 w 31492"/>
                <a:gd name="connsiteY4" fmla="*/ 1644 h 3288"/>
                <a:gd name="connsiteX5" fmla="*/ 15810 w 31492"/>
                <a:gd name="connsiteY5" fmla="*/ 0 h 3288"/>
                <a:gd name="connsiteX6" fmla="*/ 7968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8" y="1644"/>
                  </a:moveTo>
                  <a:lnTo>
                    <a:pt x="0" y="3289"/>
                  </a:lnTo>
                  <a:lnTo>
                    <a:pt x="15810" y="3289"/>
                  </a:lnTo>
                  <a:lnTo>
                    <a:pt x="31493" y="3289"/>
                  </a:lnTo>
                  <a:lnTo>
                    <a:pt x="23651" y="1644"/>
                  </a:lnTo>
                  <a:lnTo>
                    <a:pt x="15810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0CAF6B82-63BB-4E0B-B389-86456E4EAA89}"/>
                </a:ext>
              </a:extLst>
            </p:cNvPr>
            <p:cNvSpPr/>
            <p:nvPr/>
          </p:nvSpPr>
          <p:spPr>
            <a:xfrm>
              <a:off x="11113033" y="6594831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771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BB86DB7D-1FD8-34B3-6910-DF07DC9C00C5}"/>
                </a:ext>
              </a:extLst>
            </p:cNvPr>
            <p:cNvSpPr/>
            <p:nvPr/>
          </p:nvSpPr>
          <p:spPr>
            <a:xfrm>
              <a:off x="11045490" y="6531592"/>
              <a:ext cx="29726" cy="11002"/>
            </a:xfrm>
            <a:custGeom>
              <a:avLst/>
              <a:gdLst>
                <a:gd name="connsiteX0" fmla="*/ 510 w 29726"/>
                <a:gd name="connsiteY0" fmla="*/ 126 h 11002"/>
                <a:gd name="connsiteX1" fmla="*/ 12905 w 29726"/>
                <a:gd name="connsiteY1" fmla="*/ 5944 h 11002"/>
                <a:gd name="connsiteX2" fmla="*/ 29473 w 29726"/>
                <a:gd name="connsiteY2" fmla="*/ 11003 h 11002"/>
                <a:gd name="connsiteX3" fmla="*/ 29473 w 29726"/>
                <a:gd name="connsiteY3" fmla="*/ 7082 h 11002"/>
                <a:gd name="connsiteX4" fmla="*/ 29726 w 29726"/>
                <a:gd name="connsiteY4" fmla="*/ 3161 h 11002"/>
                <a:gd name="connsiteX5" fmla="*/ 17204 w 29726"/>
                <a:gd name="connsiteY5" fmla="*/ 1264 h 11002"/>
                <a:gd name="connsiteX6" fmla="*/ 510 w 29726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6" h="11002">
                  <a:moveTo>
                    <a:pt x="510" y="126"/>
                  </a:moveTo>
                  <a:cubicBezTo>
                    <a:pt x="-1767" y="505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4" y="1264"/>
                  </a:lnTo>
                  <a:cubicBezTo>
                    <a:pt x="10375" y="253"/>
                    <a:pt x="2786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7EBD0904-21AA-96D5-1D79-D3C66AF0105F}"/>
                </a:ext>
              </a:extLst>
            </p:cNvPr>
            <p:cNvSpPr/>
            <p:nvPr/>
          </p:nvSpPr>
          <p:spPr>
            <a:xfrm>
              <a:off x="11016910" y="6554358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968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253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968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D05B2716-EE06-85AE-2E8E-C4EBE69AB924}"/>
                </a:ext>
              </a:extLst>
            </p:cNvPr>
            <p:cNvSpPr/>
            <p:nvPr/>
          </p:nvSpPr>
          <p:spPr>
            <a:xfrm>
              <a:off x="11246593" y="6581803"/>
              <a:ext cx="31366" cy="3415"/>
            </a:xfrm>
            <a:custGeom>
              <a:avLst/>
              <a:gdLst>
                <a:gd name="connsiteX0" fmla="*/ 7842 w 31366"/>
                <a:gd name="connsiteY0" fmla="*/ 1392 h 3415"/>
                <a:gd name="connsiteX1" fmla="*/ 0 w 31366"/>
                <a:gd name="connsiteY1" fmla="*/ 2910 h 3415"/>
                <a:gd name="connsiteX2" fmla="*/ 15683 w 31366"/>
                <a:gd name="connsiteY2" fmla="*/ 3162 h 3415"/>
                <a:gd name="connsiteX3" fmla="*/ 31366 w 31366"/>
                <a:gd name="connsiteY3" fmla="*/ 3415 h 3415"/>
                <a:gd name="connsiteX4" fmla="*/ 23525 w 31366"/>
                <a:gd name="connsiteY4" fmla="*/ 1644 h 3415"/>
                <a:gd name="connsiteX5" fmla="*/ 15683 w 31366"/>
                <a:gd name="connsiteY5" fmla="*/ 0 h 3415"/>
                <a:gd name="connsiteX6" fmla="*/ 7842 w 31366"/>
                <a:gd name="connsiteY6" fmla="*/ 1392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392"/>
                  </a:moveTo>
                  <a:lnTo>
                    <a:pt x="0" y="2910"/>
                  </a:lnTo>
                  <a:lnTo>
                    <a:pt x="15683" y="3162"/>
                  </a:lnTo>
                  <a:lnTo>
                    <a:pt x="31366" y="3415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B59C8092-ABDA-2B37-854F-D98FCFAF296D}"/>
                </a:ext>
              </a:extLst>
            </p:cNvPr>
            <p:cNvSpPr/>
            <p:nvPr/>
          </p:nvSpPr>
          <p:spPr>
            <a:xfrm>
              <a:off x="11245454" y="6574847"/>
              <a:ext cx="11636" cy="2403"/>
            </a:xfrm>
            <a:custGeom>
              <a:avLst/>
              <a:gdLst>
                <a:gd name="connsiteX0" fmla="*/ 0 w 11636"/>
                <a:gd name="connsiteY0" fmla="*/ 1139 h 2403"/>
                <a:gd name="connsiteX1" fmla="*/ 5818 w 11636"/>
                <a:gd name="connsiteY1" fmla="*/ 2403 h 2403"/>
                <a:gd name="connsiteX2" fmla="*/ 11636 w 11636"/>
                <a:gd name="connsiteY2" fmla="*/ 1265 h 2403"/>
                <a:gd name="connsiteX3" fmla="*/ 5818 w 11636"/>
                <a:gd name="connsiteY3" fmla="*/ 0 h 2403"/>
                <a:gd name="connsiteX4" fmla="*/ 0 w 1163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636" y="1897"/>
                    <a:pt x="11636" y="1265"/>
                  </a:cubicBezTo>
                  <a:cubicBezTo>
                    <a:pt x="11636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3C657F77-9025-9684-DFD9-D2452CF9F2BE}"/>
                </a:ext>
              </a:extLst>
            </p:cNvPr>
            <p:cNvSpPr/>
            <p:nvPr/>
          </p:nvSpPr>
          <p:spPr>
            <a:xfrm>
              <a:off x="11246340" y="6564111"/>
              <a:ext cx="157970" cy="18957"/>
            </a:xfrm>
            <a:custGeom>
              <a:avLst/>
              <a:gdLst>
                <a:gd name="connsiteX0" fmla="*/ 6324 w 157970"/>
                <a:gd name="connsiteY0" fmla="*/ 4918 h 18957"/>
                <a:gd name="connsiteX1" fmla="*/ 0 w 157970"/>
                <a:gd name="connsiteY1" fmla="*/ 8206 h 18957"/>
                <a:gd name="connsiteX2" fmla="*/ 11889 w 157970"/>
                <a:gd name="connsiteY2" fmla="*/ 8206 h 18957"/>
                <a:gd name="connsiteX3" fmla="*/ 48947 w 157970"/>
                <a:gd name="connsiteY3" fmla="*/ 13771 h 18957"/>
                <a:gd name="connsiteX4" fmla="*/ 84487 w 157970"/>
                <a:gd name="connsiteY4" fmla="*/ 18957 h 18957"/>
                <a:gd name="connsiteX5" fmla="*/ 94731 w 157970"/>
                <a:gd name="connsiteY5" fmla="*/ 18957 h 18957"/>
                <a:gd name="connsiteX6" fmla="*/ 87902 w 157970"/>
                <a:gd name="connsiteY6" fmla="*/ 16681 h 18957"/>
                <a:gd name="connsiteX7" fmla="*/ 81072 w 157970"/>
                <a:gd name="connsiteY7" fmla="*/ 14404 h 18957"/>
                <a:gd name="connsiteX8" fmla="*/ 119521 w 157970"/>
                <a:gd name="connsiteY8" fmla="*/ 13898 h 18957"/>
                <a:gd name="connsiteX9" fmla="*/ 157970 w 157970"/>
                <a:gd name="connsiteY9" fmla="*/ 13266 h 18957"/>
                <a:gd name="connsiteX10" fmla="*/ 107000 w 157970"/>
                <a:gd name="connsiteY10" fmla="*/ 8839 h 18957"/>
                <a:gd name="connsiteX11" fmla="*/ 56029 w 157970"/>
                <a:gd name="connsiteY11" fmla="*/ 4285 h 18957"/>
                <a:gd name="connsiteX12" fmla="*/ 70448 w 157970"/>
                <a:gd name="connsiteY12" fmla="*/ 7954 h 18957"/>
                <a:gd name="connsiteX13" fmla="*/ 84867 w 157970"/>
                <a:gd name="connsiteY13" fmla="*/ 11621 h 18957"/>
                <a:gd name="connsiteX14" fmla="*/ 77152 w 157970"/>
                <a:gd name="connsiteY14" fmla="*/ 13139 h 18957"/>
                <a:gd name="connsiteX15" fmla="*/ 69563 w 157970"/>
                <a:gd name="connsiteY15" fmla="*/ 14657 h 18957"/>
                <a:gd name="connsiteX16" fmla="*/ 46417 w 157970"/>
                <a:gd name="connsiteY16" fmla="*/ 9345 h 18957"/>
                <a:gd name="connsiteX17" fmla="*/ 23272 w 157970"/>
                <a:gd name="connsiteY17" fmla="*/ 3906 h 18957"/>
                <a:gd name="connsiteX18" fmla="*/ 47429 w 157970"/>
                <a:gd name="connsiteY18" fmla="*/ 2641 h 18957"/>
                <a:gd name="connsiteX19" fmla="*/ 67286 w 157970"/>
                <a:gd name="connsiteY19" fmla="*/ 365 h 18957"/>
                <a:gd name="connsiteX20" fmla="*/ 37817 w 157970"/>
                <a:gd name="connsiteY20" fmla="*/ 491 h 18957"/>
                <a:gd name="connsiteX21" fmla="*/ 12648 w 157970"/>
                <a:gd name="connsiteY21" fmla="*/ 1503 h 18957"/>
                <a:gd name="connsiteX22" fmla="*/ 6197 w 157970"/>
                <a:gd name="connsiteY22" fmla="*/ 4792 h 18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8957">
                  <a:moveTo>
                    <a:pt x="6324" y="4918"/>
                  </a:moveTo>
                  <a:lnTo>
                    <a:pt x="0" y="8206"/>
                  </a:lnTo>
                  <a:lnTo>
                    <a:pt x="11889" y="8206"/>
                  </a:lnTo>
                  <a:cubicBezTo>
                    <a:pt x="18466" y="8459"/>
                    <a:pt x="35161" y="10989"/>
                    <a:pt x="48947" y="13771"/>
                  </a:cubicBezTo>
                  <a:cubicBezTo>
                    <a:pt x="62860" y="16554"/>
                    <a:pt x="78795" y="18957"/>
                    <a:pt x="84487" y="18957"/>
                  </a:cubicBezTo>
                  <a:lnTo>
                    <a:pt x="94731" y="18957"/>
                  </a:lnTo>
                  <a:cubicBezTo>
                    <a:pt x="94731" y="18957"/>
                    <a:pt x="87902" y="16681"/>
                    <a:pt x="87902" y="16681"/>
                  </a:cubicBezTo>
                  <a:lnTo>
                    <a:pt x="81072" y="14404"/>
                  </a:lnTo>
                  <a:lnTo>
                    <a:pt x="119521" y="13898"/>
                  </a:lnTo>
                  <a:lnTo>
                    <a:pt x="157970" y="13266"/>
                  </a:lnTo>
                  <a:lnTo>
                    <a:pt x="107000" y="8839"/>
                  </a:lnTo>
                  <a:lnTo>
                    <a:pt x="56029" y="4285"/>
                  </a:lnTo>
                  <a:lnTo>
                    <a:pt x="70448" y="7954"/>
                  </a:lnTo>
                  <a:lnTo>
                    <a:pt x="84867" y="11621"/>
                  </a:lnTo>
                  <a:lnTo>
                    <a:pt x="77152" y="13139"/>
                  </a:lnTo>
                  <a:lnTo>
                    <a:pt x="69563" y="14657"/>
                  </a:lnTo>
                  <a:lnTo>
                    <a:pt x="46417" y="9345"/>
                  </a:lnTo>
                  <a:lnTo>
                    <a:pt x="23272" y="3906"/>
                  </a:lnTo>
                  <a:lnTo>
                    <a:pt x="47429" y="2641"/>
                  </a:lnTo>
                  <a:cubicBezTo>
                    <a:pt x="60709" y="1882"/>
                    <a:pt x="69689" y="871"/>
                    <a:pt x="67286" y="365"/>
                  </a:cubicBezTo>
                  <a:cubicBezTo>
                    <a:pt x="64883" y="-141"/>
                    <a:pt x="51730" y="-141"/>
                    <a:pt x="37817" y="491"/>
                  </a:cubicBezTo>
                  <a:lnTo>
                    <a:pt x="12648" y="1503"/>
                  </a:lnTo>
                  <a:lnTo>
                    <a:pt x="6197" y="47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E5AEFB37-077A-DF68-DA0D-8C9DC76AAE67}"/>
                </a:ext>
              </a:extLst>
            </p:cNvPr>
            <p:cNvSpPr/>
            <p:nvPr/>
          </p:nvSpPr>
          <p:spPr>
            <a:xfrm>
              <a:off x="11057004" y="6542722"/>
              <a:ext cx="98145" cy="17453"/>
            </a:xfrm>
            <a:custGeom>
              <a:avLst/>
              <a:gdLst>
                <a:gd name="connsiteX0" fmla="*/ 22892 w 98145"/>
                <a:gd name="connsiteY0" fmla="*/ 12521 h 17453"/>
                <a:gd name="connsiteX1" fmla="*/ 0 w 98145"/>
                <a:gd name="connsiteY1" fmla="*/ 15683 h 17453"/>
                <a:gd name="connsiteX2" fmla="*/ 22892 w 98145"/>
                <a:gd name="connsiteY2" fmla="*/ 13912 h 17453"/>
                <a:gd name="connsiteX3" fmla="*/ 45911 w 98145"/>
                <a:gd name="connsiteY3" fmla="*/ 12141 h 17453"/>
                <a:gd name="connsiteX4" fmla="*/ 71966 w 98145"/>
                <a:gd name="connsiteY4" fmla="*/ 14798 h 17453"/>
                <a:gd name="connsiteX5" fmla="*/ 98146 w 98145"/>
                <a:gd name="connsiteY5" fmla="*/ 17454 h 17453"/>
                <a:gd name="connsiteX6" fmla="*/ 96249 w 98145"/>
                <a:gd name="connsiteY6" fmla="*/ 9106 h 17453"/>
                <a:gd name="connsiteX7" fmla="*/ 94352 w 98145"/>
                <a:gd name="connsiteY7" fmla="*/ 759 h 17453"/>
                <a:gd name="connsiteX8" fmla="*/ 79681 w 98145"/>
                <a:gd name="connsiteY8" fmla="*/ 379 h 17453"/>
                <a:gd name="connsiteX9" fmla="*/ 65009 w 98145"/>
                <a:gd name="connsiteY9" fmla="*/ 0 h 17453"/>
                <a:gd name="connsiteX10" fmla="*/ 65009 w 98145"/>
                <a:gd name="connsiteY10" fmla="*/ 4806 h 17453"/>
                <a:gd name="connsiteX11" fmla="*/ 64756 w 98145"/>
                <a:gd name="connsiteY11" fmla="*/ 9612 h 17453"/>
                <a:gd name="connsiteX12" fmla="*/ 55271 w 98145"/>
                <a:gd name="connsiteY12" fmla="*/ 9359 h 17453"/>
                <a:gd name="connsiteX13" fmla="*/ 22892 w 98145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5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2"/>
                  </a:lnTo>
                  <a:lnTo>
                    <a:pt x="45911" y="12141"/>
                  </a:lnTo>
                  <a:lnTo>
                    <a:pt x="71966" y="14798"/>
                  </a:lnTo>
                  <a:lnTo>
                    <a:pt x="98146" y="17454"/>
                  </a:lnTo>
                  <a:lnTo>
                    <a:pt x="96249" y="9106"/>
                  </a:lnTo>
                  <a:lnTo>
                    <a:pt x="94352" y="759"/>
                  </a:lnTo>
                  <a:lnTo>
                    <a:pt x="79681" y="379"/>
                  </a:lnTo>
                  <a:lnTo>
                    <a:pt x="65009" y="0"/>
                  </a:lnTo>
                  <a:lnTo>
                    <a:pt x="65009" y="4806"/>
                  </a:lnTo>
                  <a:cubicBezTo>
                    <a:pt x="65009" y="4806"/>
                    <a:pt x="64756" y="9612"/>
                    <a:pt x="64756" y="9612"/>
                  </a:cubicBezTo>
                  <a:lnTo>
                    <a:pt x="55271" y="9359"/>
                  </a:lnTo>
                  <a:cubicBezTo>
                    <a:pt x="50085" y="9359"/>
                    <a:pt x="35540" y="10624"/>
                    <a:pt x="22892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273DA8E6-2D57-6329-1672-2B7111CF3098}"/>
                </a:ext>
              </a:extLst>
            </p:cNvPr>
            <p:cNvSpPr/>
            <p:nvPr/>
          </p:nvSpPr>
          <p:spPr>
            <a:xfrm>
              <a:off x="11152494" y="6589139"/>
              <a:ext cx="11888" cy="2422"/>
            </a:xfrm>
            <a:custGeom>
              <a:avLst/>
              <a:gdLst>
                <a:gd name="connsiteX0" fmla="*/ 0 w 11888"/>
                <a:gd name="connsiteY0" fmla="*/ 1012 h 2422"/>
                <a:gd name="connsiteX1" fmla="*/ 5944 w 11888"/>
                <a:gd name="connsiteY1" fmla="*/ 2403 h 2422"/>
                <a:gd name="connsiteX2" fmla="*/ 11889 w 11888"/>
                <a:gd name="connsiteY2" fmla="*/ 1391 h 2422"/>
                <a:gd name="connsiteX3" fmla="*/ 5944 w 11888"/>
                <a:gd name="connsiteY3" fmla="*/ 0 h 2422"/>
                <a:gd name="connsiteX4" fmla="*/ 0 w 11888"/>
                <a:gd name="connsiteY4" fmla="*/ 1139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22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530"/>
                    <a:pt x="11889" y="2024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6355FE94-62DC-C5CD-49F3-20EDB4632E09}"/>
                </a:ext>
              </a:extLst>
            </p:cNvPr>
            <p:cNvSpPr/>
            <p:nvPr/>
          </p:nvSpPr>
          <p:spPr>
            <a:xfrm>
              <a:off x="11006538" y="6546643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B658F58B-7361-E373-6C23-EA4CB253C373}"/>
                </a:ext>
              </a:extLst>
            </p:cNvPr>
            <p:cNvSpPr/>
            <p:nvPr/>
          </p:nvSpPr>
          <p:spPr>
            <a:xfrm>
              <a:off x="11052450" y="6553852"/>
              <a:ext cx="46796" cy="6576"/>
            </a:xfrm>
            <a:custGeom>
              <a:avLst/>
              <a:gdLst>
                <a:gd name="connsiteX0" fmla="*/ 0 w 46796"/>
                <a:gd name="connsiteY0" fmla="*/ 3162 h 6576"/>
                <a:gd name="connsiteX1" fmla="*/ 0 w 46796"/>
                <a:gd name="connsiteY1" fmla="*/ 6576 h 6576"/>
                <a:gd name="connsiteX2" fmla="*/ 23272 w 46796"/>
                <a:gd name="connsiteY2" fmla="*/ 5944 h 6576"/>
                <a:gd name="connsiteX3" fmla="*/ 46797 w 46796"/>
                <a:gd name="connsiteY3" fmla="*/ 5312 h 6576"/>
                <a:gd name="connsiteX4" fmla="*/ 40346 w 46796"/>
                <a:gd name="connsiteY4" fmla="*/ 3035 h 6576"/>
                <a:gd name="connsiteX5" fmla="*/ 16948 w 46796"/>
                <a:gd name="connsiteY5" fmla="*/ 379 h 6576"/>
                <a:gd name="connsiteX6" fmla="*/ 0 w 46796"/>
                <a:gd name="connsiteY6" fmla="*/ 0 h 6576"/>
                <a:gd name="connsiteX7" fmla="*/ 0 w 46796"/>
                <a:gd name="connsiteY7" fmla="*/ 3414 h 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96" h="6576">
                  <a:moveTo>
                    <a:pt x="0" y="3162"/>
                  </a:moveTo>
                  <a:lnTo>
                    <a:pt x="0" y="6576"/>
                  </a:lnTo>
                  <a:cubicBezTo>
                    <a:pt x="0" y="6576"/>
                    <a:pt x="23272" y="5944"/>
                    <a:pt x="23272" y="5944"/>
                  </a:cubicBezTo>
                  <a:lnTo>
                    <a:pt x="46797" y="5312"/>
                  </a:lnTo>
                  <a:lnTo>
                    <a:pt x="40346" y="3035"/>
                  </a:lnTo>
                  <a:cubicBezTo>
                    <a:pt x="36805" y="1771"/>
                    <a:pt x="26308" y="506"/>
                    <a:pt x="16948" y="379"/>
                  </a:cubicBezTo>
                  <a:lnTo>
                    <a:pt x="0" y="0"/>
                  </a:lnTo>
                  <a:lnTo>
                    <a:pt x="0" y="341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9D178C88-375F-5C19-6925-C27F239C2433}"/>
                </a:ext>
              </a:extLst>
            </p:cNvPr>
            <p:cNvSpPr/>
            <p:nvPr/>
          </p:nvSpPr>
          <p:spPr>
            <a:xfrm>
              <a:off x="11014633" y="6534122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7 w 31366"/>
                <a:gd name="connsiteY3" fmla="*/ 3541 h 3540"/>
                <a:gd name="connsiteX4" fmla="*/ 23651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7" y="3541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0E1D5E0D-75A4-A210-9CB9-B3E23E111B2A}"/>
                </a:ext>
              </a:extLst>
            </p:cNvPr>
            <p:cNvSpPr/>
            <p:nvPr/>
          </p:nvSpPr>
          <p:spPr>
            <a:xfrm>
              <a:off x="11064213" y="6549299"/>
              <a:ext cx="11762" cy="2402"/>
            </a:xfrm>
            <a:custGeom>
              <a:avLst/>
              <a:gdLst>
                <a:gd name="connsiteX0" fmla="*/ 126 w 11762"/>
                <a:gd name="connsiteY0" fmla="*/ 1011 h 2402"/>
                <a:gd name="connsiteX1" fmla="*/ 5944 w 11762"/>
                <a:gd name="connsiteY1" fmla="*/ 2402 h 2402"/>
                <a:gd name="connsiteX2" fmla="*/ 11762 w 11762"/>
                <a:gd name="connsiteY2" fmla="*/ 1391 h 2402"/>
                <a:gd name="connsiteX3" fmla="*/ 5944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126" y="1011"/>
                  </a:moveTo>
                  <a:cubicBezTo>
                    <a:pt x="126" y="1643"/>
                    <a:pt x="2782" y="2277"/>
                    <a:pt x="5944" y="2402"/>
                  </a:cubicBezTo>
                  <a:cubicBezTo>
                    <a:pt x="9233" y="2402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C0825C31-619F-8B42-D331-F0D49B14C640}"/>
                </a:ext>
              </a:extLst>
            </p:cNvPr>
            <p:cNvSpPr/>
            <p:nvPr/>
          </p:nvSpPr>
          <p:spPr>
            <a:xfrm>
              <a:off x="11379686" y="6574974"/>
              <a:ext cx="52954" cy="8347"/>
            </a:xfrm>
            <a:custGeom>
              <a:avLst/>
              <a:gdLst>
                <a:gd name="connsiteX0" fmla="*/ 973 w 52954"/>
                <a:gd name="connsiteY0" fmla="*/ 7588 h 8347"/>
                <a:gd name="connsiteX1" fmla="*/ 8309 w 52954"/>
                <a:gd name="connsiteY1" fmla="*/ 8347 h 8347"/>
                <a:gd name="connsiteX2" fmla="*/ 36766 w 52954"/>
                <a:gd name="connsiteY2" fmla="*/ 4174 h 8347"/>
                <a:gd name="connsiteX3" fmla="*/ 52955 w 52954"/>
                <a:gd name="connsiteY3" fmla="*/ 0 h 8347"/>
                <a:gd name="connsiteX4" fmla="*/ 29430 w 52954"/>
                <a:gd name="connsiteY4" fmla="*/ 3542 h 8347"/>
                <a:gd name="connsiteX5" fmla="*/ 973 w 52954"/>
                <a:gd name="connsiteY5" fmla="*/ 7715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54" h="8347">
                  <a:moveTo>
                    <a:pt x="973" y="7588"/>
                  </a:moveTo>
                  <a:cubicBezTo>
                    <a:pt x="-1809" y="7968"/>
                    <a:pt x="1605" y="8221"/>
                    <a:pt x="8309" y="8347"/>
                  </a:cubicBezTo>
                  <a:cubicBezTo>
                    <a:pt x="15011" y="8347"/>
                    <a:pt x="27912" y="6577"/>
                    <a:pt x="36766" y="4174"/>
                  </a:cubicBezTo>
                  <a:lnTo>
                    <a:pt x="52955" y="0"/>
                  </a:lnTo>
                  <a:lnTo>
                    <a:pt x="29430" y="3542"/>
                  </a:lnTo>
                  <a:cubicBezTo>
                    <a:pt x="16403" y="5438"/>
                    <a:pt x="3629" y="7336"/>
                    <a:pt x="973" y="77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97E7FBC7-339D-81D4-BA60-935E1BFE230D}"/>
                </a:ext>
              </a:extLst>
            </p:cNvPr>
            <p:cNvSpPr/>
            <p:nvPr/>
          </p:nvSpPr>
          <p:spPr>
            <a:xfrm>
              <a:off x="11288836" y="6535386"/>
              <a:ext cx="191360" cy="56155"/>
            </a:xfrm>
            <a:custGeom>
              <a:avLst/>
              <a:gdLst>
                <a:gd name="connsiteX0" fmla="*/ 12648 w 191360"/>
                <a:gd name="connsiteY0" fmla="*/ 31366 h 56155"/>
                <a:gd name="connsiteX1" fmla="*/ 0 w 191360"/>
                <a:gd name="connsiteY1" fmla="*/ 34402 h 56155"/>
                <a:gd name="connsiteX2" fmla="*/ 12142 w 191360"/>
                <a:gd name="connsiteY2" fmla="*/ 39967 h 56155"/>
                <a:gd name="connsiteX3" fmla="*/ 24284 w 191360"/>
                <a:gd name="connsiteY3" fmla="*/ 45532 h 56155"/>
                <a:gd name="connsiteX4" fmla="*/ 38450 w 191360"/>
                <a:gd name="connsiteY4" fmla="*/ 45532 h 56155"/>
                <a:gd name="connsiteX5" fmla="*/ 83476 w 191360"/>
                <a:gd name="connsiteY5" fmla="*/ 50971 h 56155"/>
                <a:gd name="connsiteX6" fmla="*/ 114336 w 191360"/>
                <a:gd name="connsiteY6" fmla="*/ 56156 h 56155"/>
                <a:gd name="connsiteX7" fmla="*/ 135204 w 191360"/>
                <a:gd name="connsiteY7" fmla="*/ 53626 h 56155"/>
                <a:gd name="connsiteX8" fmla="*/ 156073 w 191360"/>
                <a:gd name="connsiteY8" fmla="*/ 51097 h 56155"/>
                <a:gd name="connsiteX9" fmla="*/ 141276 w 191360"/>
                <a:gd name="connsiteY9" fmla="*/ 51097 h 56155"/>
                <a:gd name="connsiteX10" fmla="*/ 126604 w 191360"/>
                <a:gd name="connsiteY10" fmla="*/ 48947 h 56155"/>
                <a:gd name="connsiteX11" fmla="*/ 158982 w 191360"/>
                <a:gd name="connsiteY11" fmla="*/ 44267 h 56155"/>
                <a:gd name="connsiteX12" fmla="*/ 191360 w 191360"/>
                <a:gd name="connsiteY12" fmla="*/ 41485 h 56155"/>
                <a:gd name="connsiteX13" fmla="*/ 161892 w 191360"/>
                <a:gd name="connsiteY13" fmla="*/ 43003 h 56155"/>
                <a:gd name="connsiteX14" fmla="*/ 115095 w 191360"/>
                <a:gd name="connsiteY14" fmla="*/ 45785 h 56155"/>
                <a:gd name="connsiteX15" fmla="*/ 97768 w 191360"/>
                <a:gd name="connsiteY15" fmla="*/ 47050 h 56155"/>
                <a:gd name="connsiteX16" fmla="*/ 123948 w 191360"/>
                <a:gd name="connsiteY16" fmla="*/ 40346 h 56155"/>
                <a:gd name="connsiteX17" fmla="*/ 150255 w 191360"/>
                <a:gd name="connsiteY17" fmla="*/ 33517 h 56155"/>
                <a:gd name="connsiteX18" fmla="*/ 150255 w 191360"/>
                <a:gd name="connsiteY18" fmla="*/ 28963 h 56155"/>
                <a:gd name="connsiteX19" fmla="*/ 150255 w 191360"/>
                <a:gd name="connsiteY19" fmla="*/ 24410 h 56155"/>
                <a:gd name="connsiteX20" fmla="*/ 159994 w 191360"/>
                <a:gd name="connsiteY20" fmla="*/ 24410 h 56155"/>
                <a:gd name="connsiteX21" fmla="*/ 169733 w 191360"/>
                <a:gd name="connsiteY21" fmla="*/ 24410 h 56155"/>
                <a:gd name="connsiteX22" fmla="*/ 168848 w 191360"/>
                <a:gd name="connsiteY22" fmla="*/ 18972 h 56155"/>
                <a:gd name="connsiteX23" fmla="*/ 167836 w 191360"/>
                <a:gd name="connsiteY23" fmla="*/ 13533 h 56155"/>
                <a:gd name="connsiteX24" fmla="*/ 153038 w 191360"/>
                <a:gd name="connsiteY24" fmla="*/ 10245 h 56155"/>
                <a:gd name="connsiteX25" fmla="*/ 138240 w 191360"/>
                <a:gd name="connsiteY25" fmla="*/ 6956 h 56155"/>
                <a:gd name="connsiteX26" fmla="*/ 146082 w 191360"/>
                <a:gd name="connsiteY26" fmla="*/ 4301 h 56155"/>
                <a:gd name="connsiteX27" fmla="*/ 153797 w 191360"/>
                <a:gd name="connsiteY27" fmla="*/ 1771 h 56155"/>
                <a:gd name="connsiteX28" fmla="*/ 140264 w 191360"/>
                <a:gd name="connsiteY28" fmla="*/ 3542 h 56155"/>
                <a:gd name="connsiteX29" fmla="*/ 126731 w 191360"/>
                <a:gd name="connsiteY29" fmla="*/ 5312 h 56155"/>
                <a:gd name="connsiteX30" fmla="*/ 126731 w 191360"/>
                <a:gd name="connsiteY30" fmla="*/ 2783 h 56155"/>
                <a:gd name="connsiteX31" fmla="*/ 126731 w 191360"/>
                <a:gd name="connsiteY31" fmla="*/ 253 h 56155"/>
                <a:gd name="connsiteX32" fmla="*/ 98147 w 191360"/>
                <a:gd name="connsiteY32" fmla="*/ 253 h 56155"/>
                <a:gd name="connsiteX33" fmla="*/ 69437 w 191360"/>
                <a:gd name="connsiteY33" fmla="*/ 0 h 56155"/>
                <a:gd name="connsiteX34" fmla="*/ 60962 w 191360"/>
                <a:gd name="connsiteY34" fmla="*/ 2783 h 56155"/>
                <a:gd name="connsiteX35" fmla="*/ 52488 w 191360"/>
                <a:gd name="connsiteY35" fmla="*/ 5565 h 56155"/>
                <a:gd name="connsiteX36" fmla="*/ 67034 w 191360"/>
                <a:gd name="connsiteY36" fmla="*/ 3794 h 56155"/>
                <a:gd name="connsiteX37" fmla="*/ 81451 w 191360"/>
                <a:gd name="connsiteY37" fmla="*/ 2024 h 56155"/>
                <a:gd name="connsiteX38" fmla="*/ 104470 w 191360"/>
                <a:gd name="connsiteY38" fmla="*/ 7209 h 56155"/>
                <a:gd name="connsiteX39" fmla="*/ 138873 w 191360"/>
                <a:gd name="connsiteY39" fmla="*/ 12395 h 56155"/>
                <a:gd name="connsiteX40" fmla="*/ 150255 w 191360"/>
                <a:gd name="connsiteY40" fmla="*/ 12395 h 56155"/>
                <a:gd name="connsiteX41" fmla="*/ 150255 w 191360"/>
                <a:gd name="connsiteY41" fmla="*/ 15051 h 56155"/>
                <a:gd name="connsiteX42" fmla="*/ 150255 w 191360"/>
                <a:gd name="connsiteY42" fmla="*/ 17581 h 56155"/>
                <a:gd name="connsiteX43" fmla="*/ 127743 w 191360"/>
                <a:gd name="connsiteY43" fmla="*/ 16063 h 56155"/>
                <a:gd name="connsiteX44" fmla="*/ 105229 w 191360"/>
                <a:gd name="connsiteY44" fmla="*/ 14545 h 56155"/>
                <a:gd name="connsiteX45" fmla="*/ 97768 w 191360"/>
                <a:gd name="connsiteY45" fmla="*/ 17075 h 56155"/>
                <a:gd name="connsiteX46" fmla="*/ 76140 w 191360"/>
                <a:gd name="connsiteY46" fmla="*/ 19477 h 56155"/>
                <a:gd name="connsiteX47" fmla="*/ 62101 w 191360"/>
                <a:gd name="connsiteY47" fmla="*/ 19477 h 56155"/>
                <a:gd name="connsiteX48" fmla="*/ 77404 w 191360"/>
                <a:gd name="connsiteY48" fmla="*/ 17454 h 56155"/>
                <a:gd name="connsiteX49" fmla="*/ 92708 w 191360"/>
                <a:gd name="connsiteY49" fmla="*/ 15556 h 56155"/>
                <a:gd name="connsiteX50" fmla="*/ 72219 w 191360"/>
                <a:gd name="connsiteY50" fmla="*/ 12016 h 56155"/>
                <a:gd name="connsiteX51" fmla="*/ 51856 w 191360"/>
                <a:gd name="connsiteY51" fmla="*/ 8474 h 56155"/>
                <a:gd name="connsiteX52" fmla="*/ 60583 w 191360"/>
                <a:gd name="connsiteY52" fmla="*/ 11510 h 56155"/>
                <a:gd name="connsiteX53" fmla="*/ 69437 w 191360"/>
                <a:gd name="connsiteY53" fmla="*/ 14545 h 56155"/>
                <a:gd name="connsiteX54" fmla="*/ 49073 w 191360"/>
                <a:gd name="connsiteY54" fmla="*/ 14545 h 56155"/>
                <a:gd name="connsiteX55" fmla="*/ 28711 w 191360"/>
                <a:gd name="connsiteY55" fmla="*/ 14165 h 56155"/>
                <a:gd name="connsiteX56" fmla="*/ 52488 w 191360"/>
                <a:gd name="connsiteY56" fmla="*/ 19857 h 56155"/>
                <a:gd name="connsiteX57" fmla="*/ 83222 w 191360"/>
                <a:gd name="connsiteY57" fmla="*/ 28078 h 56155"/>
                <a:gd name="connsiteX58" fmla="*/ 90178 w 191360"/>
                <a:gd name="connsiteY58" fmla="*/ 30734 h 56155"/>
                <a:gd name="connsiteX59" fmla="*/ 57800 w 191360"/>
                <a:gd name="connsiteY59" fmla="*/ 29596 h 56155"/>
                <a:gd name="connsiteX60" fmla="*/ 25422 w 191360"/>
                <a:gd name="connsiteY60" fmla="*/ 28331 h 56155"/>
                <a:gd name="connsiteX61" fmla="*/ 12774 w 191360"/>
                <a:gd name="connsiteY61" fmla="*/ 31493 h 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91360" h="56155">
                  <a:moveTo>
                    <a:pt x="12648" y="31366"/>
                  </a:moveTo>
                  <a:lnTo>
                    <a:pt x="0" y="34402"/>
                  </a:lnTo>
                  <a:lnTo>
                    <a:pt x="12142" y="39967"/>
                  </a:lnTo>
                  <a:lnTo>
                    <a:pt x="24284" y="45532"/>
                  </a:lnTo>
                  <a:lnTo>
                    <a:pt x="38450" y="45532"/>
                  </a:lnTo>
                  <a:cubicBezTo>
                    <a:pt x="46291" y="45785"/>
                    <a:pt x="66527" y="48188"/>
                    <a:pt x="83476" y="50971"/>
                  </a:cubicBezTo>
                  <a:lnTo>
                    <a:pt x="114336" y="56156"/>
                  </a:lnTo>
                  <a:lnTo>
                    <a:pt x="135204" y="53626"/>
                  </a:lnTo>
                  <a:lnTo>
                    <a:pt x="156073" y="51097"/>
                  </a:lnTo>
                  <a:lnTo>
                    <a:pt x="141276" y="51097"/>
                  </a:lnTo>
                  <a:cubicBezTo>
                    <a:pt x="133181" y="50971"/>
                    <a:pt x="126604" y="50085"/>
                    <a:pt x="126604" y="48947"/>
                  </a:cubicBezTo>
                  <a:cubicBezTo>
                    <a:pt x="126604" y="47935"/>
                    <a:pt x="141149" y="45785"/>
                    <a:pt x="158982" y="44267"/>
                  </a:cubicBezTo>
                  <a:lnTo>
                    <a:pt x="191360" y="41485"/>
                  </a:lnTo>
                  <a:lnTo>
                    <a:pt x="161892" y="43003"/>
                  </a:lnTo>
                  <a:cubicBezTo>
                    <a:pt x="145702" y="43761"/>
                    <a:pt x="124707" y="45026"/>
                    <a:pt x="115095" y="45785"/>
                  </a:cubicBezTo>
                  <a:lnTo>
                    <a:pt x="97768" y="47050"/>
                  </a:lnTo>
                  <a:lnTo>
                    <a:pt x="123948" y="40346"/>
                  </a:lnTo>
                  <a:lnTo>
                    <a:pt x="150255" y="33517"/>
                  </a:lnTo>
                  <a:lnTo>
                    <a:pt x="150255" y="28963"/>
                  </a:lnTo>
                  <a:cubicBezTo>
                    <a:pt x="150255" y="28963"/>
                    <a:pt x="150255" y="24410"/>
                    <a:pt x="150255" y="24410"/>
                  </a:cubicBezTo>
                  <a:lnTo>
                    <a:pt x="159994" y="24410"/>
                  </a:lnTo>
                  <a:cubicBezTo>
                    <a:pt x="159994" y="24410"/>
                    <a:pt x="169733" y="24410"/>
                    <a:pt x="169733" y="24410"/>
                  </a:cubicBezTo>
                  <a:lnTo>
                    <a:pt x="168848" y="18972"/>
                  </a:lnTo>
                  <a:lnTo>
                    <a:pt x="167836" y="13533"/>
                  </a:lnTo>
                  <a:lnTo>
                    <a:pt x="153038" y="10245"/>
                  </a:lnTo>
                  <a:lnTo>
                    <a:pt x="138240" y="6956"/>
                  </a:lnTo>
                  <a:lnTo>
                    <a:pt x="146082" y="4301"/>
                  </a:lnTo>
                  <a:lnTo>
                    <a:pt x="153797" y="1771"/>
                  </a:lnTo>
                  <a:lnTo>
                    <a:pt x="140264" y="3542"/>
                  </a:lnTo>
                  <a:lnTo>
                    <a:pt x="126731" y="5312"/>
                  </a:lnTo>
                  <a:lnTo>
                    <a:pt x="126731" y="2783"/>
                  </a:lnTo>
                  <a:cubicBezTo>
                    <a:pt x="126731" y="2783"/>
                    <a:pt x="126731" y="253"/>
                    <a:pt x="126731" y="253"/>
                  </a:cubicBezTo>
                  <a:lnTo>
                    <a:pt x="98147" y="253"/>
                  </a:lnTo>
                  <a:cubicBezTo>
                    <a:pt x="98147" y="253"/>
                    <a:pt x="69437" y="0"/>
                    <a:pt x="69437" y="0"/>
                  </a:cubicBezTo>
                  <a:lnTo>
                    <a:pt x="60962" y="2783"/>
                  </a:lnTo>
                  <a:lnTo>
                    <a:pt x="52488" y="5565"/>
                  </a:lnTo>
                  <a:lnTo>
                    <a:pt x="67034" y="3794"/>
                  </a:lnTo>
                  <a:lnTo>
                    <a:pt x="81451" y="2024"/>
                  </a:lnTo>
                  <a:lnTo>
                    <a:pt x="104470" y="7209"/>
                  </a:lnTo>
                  <a:cubicBezTo>
                    <a:pt x="117245" y="10118"/>
                    <a:pt x="132675" y="12395"/>
                    <a:pt x="138873" y="12395"/>
                  </a:cubicBezTo>
                  <a:lnTo>
                    <a:pt x="150255" y="12395"/>
                  </a:lnTo>
                  <a:cubicBezTo>
                    <a:pt x="150255" y="12395"/>
                    <a:pt x="150255" y="15051"/>
                    <a:pt x="150255" y="15051"/>
                  </a:cubicBezTo>
                  <a:lnTo>
                    <a:pt x="150255" y="17581"/>
                  </a:lnTo>
                  <a:cubicBezTo>
                    <a:pt x="150255" y="17581"/>
                    <a:pt x="127743" y="16063"/>
                    <a:pt x="127743" y="16063"/>
                  </a:cubicBezTo>
                  <a:lnTo>
                    <a:pt x="105229" y="14545"/>
                  </a:lnTo>
                  <a:lnTo>
                    <a:pt x="97768" y="17075"/>
                  </a:lnTo>
                  <a:cubicBezTo>
                    <a:pt x="93594" y="18466"/>
                    <a:pt x="83855" y="19477"/>
                    <a:pt x="76140" y="19477"/>
                  </a:cubicBezTo>
                  <a:lnTo>
                    <a:pt x="62101" y="19477"/>
                  </a:lnTo>
                  <a:cubicBezTo>
                    <a:pt x="62101" y="19477"/>
                    <a:pt x="77404" y="17454"/>
                    <a:pt x="77404" y="17454"/>
                  </a:cubicBezTo>
                  <a:lnTo>
                    <a:pt x="92708" y="15556"/>
                  </a:lnTo>
                  <a:lnTo>
                    <a:pt x="72219" y="12016"/>
                  </a:lnTo>
                  <a:lnTo>
                    <a:pt x="51856" y="8474"/>
                  </a:lnTo>
                  <a:lnTo>
                    <a:pt x="60583" y="11510"/>
                  </a:lnTo>
                  <a:lnTo>
                    <a:pt x="69437" y="14545"/>
                  </a:lnTo>
                  <a:lnTo>
                    <a:pt x="49073" y="14545"/>
                  </a:lnTo>
                  <a:cubicBezTo>
                    <a:pt x="49073" y="14545"/>
                    <a:pt x="28711" y="14165"/>
                    <a:pt x="28711" y="14165"/>
                  </a:cubicBezTo>
                  <a:lnTo>
                    <a:pt x="52488" y="19857"/>
                  </a:lnTo>
                  <a:cubicBezTo>
                    <a:pt x="65515" y="22892"/>
                    <a:pt x="79428" y="26561"/>
                    <a:pt x="83222" y="28078"/>
                  </a:cubicBezTo>
                  <a:lnTo>
                    <a:pt x="90178" y="30734"/>
                  </a:lnTo>
                  <a:lnTo>
                    <a:pt x="57800" y="29596"/>
                  </a:lnTo>
                  <a:lnTo>
                    <a:pt x="25422" y="28331"/>
                  </a:lnTo>
                  <a:lnTo>
                    <a:pt x="12774" y="3149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1A7B13A3-F15E-C2BC-E1A6-B8C85FACD615}"/>
                </a:ext>
              </a:extLst>
            </p:cNvPr>
            <p:cNvSpPr/>
            <p:nvPr/>
          </p:nvSpPr>
          <p:spPr>
            <a:xfrm>
              <a:off x="11234704" y="6592933"/>
              <a:ext cx="88534" cy="16189"/>
            </a:xfrm>
            <a:custGeom>
              <a:avLst/>
              <a:gdLst>
                <a:gd name="connsiteX0" fmla="*/ 127 w 88534"/>
                <a:gd name="connsiteY0" fmla="*/ 2024 h 16189"/>
                <a:gd name="connsiteX1" fmla="*/ 127 w 88534"/>
                <a:gd name="connsiteY1" fmla="*/ 0 h 16189"/>
                <a:gd name="connsiteX2" fmla="*/ 18592 w 88534"/>
                <a:gd name="connsiteY2" fmla="*/ 253 h 16189"/>
                <a:gd name="connsiteX3" fmla="*/ 36931 w 88534"/>
                <a:gd name="connsiteY3" fmla="*/ 506 h 16189"/>
                <a:gd name="connsiteX4" fmla="*/ 30607 w 88534"/>
                <a:gd name="connsiteY4" fmla="*/ 2530 h 16189"/>
                <a:gd name="connsiteX5" fmla="*/ 24283 w 88534"/>
                <a:gd name="connsiteY5" fmla="*/ 4554 h 16189"/>
                <a:gd name="connsiteX6" fmla="*/ 56408 w 88534"/>
                <a:gd name="connsiteY6" fmla="*/ 4047 h 16189"/>
                <a:gd name="connsiteX7" fmla="*/ 88534 w 88534"/>
                <a:gd name="connsiteY7" fmla="*/ 3415 h 16189"/>
                <a:gd name="connsiteX8" fmla="*/ 66401 w 88534"/>
                <a:gd name="connsiteY8" fmla="*/ 6071 h 16189"/>
                <a:gd name="connsiteX9" fmla="*/ 44267 w 88534"/>
                <a:gd name="connsiteY9" fmla="*/ 8600 h 16189"/>
                <a:gd name="connsiteX10" fmla="*/ 60077 w 88534"/>
                <a:gd name="connsiteY10" fmla="*/ 10751 h 16189"/>
                <a:gd name="connsiteX11" fmla="*/ 75886 w 88534"/>
                <a:gd name="connsiteY11" fmla="*/ 12901 h 16189"/>
                <a:gd name="connsiteX12" fmla="*/ 67286 w 88534"/>
                <a:gd name="connsiteY12" fmla="*/ 14545 h 16189"/>
                <a:gd name="connsiteX13" fmla="*/ 58686 w 88534"/>
                <a:gd name="connsiteY13" fmla="*/ 16189 h 16189"/>
                <a:gd name="connsiteX14" fmla="*/ 29343 w 88534"/>
                <a:gd name="connsiteY14" fmla="*/ 10119 h 16189"/>
                <a:gd name="connsiteX15" fmla="*/ 0 w 88534"/>
                <a:gd name="connsiteY15" fmla="*/ 2024 h 1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34" h="16189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18592" y="253"/>
                    <a:pt x="18592" y="253"/>
                  </a:cubicBezTo>
                  <a:lnTo>
                    <a:pt x="36931" y="506"/>
                  </a:lnTo>
                  <a:lnTo>
                    <a:pt x="30607" y="2530"/>
                  </a:lnTo>
                  <a:lnTo>
                    <a:pt x="24283" y="4554"/>
                  </a:lnTo>
                  <a:lnTo>
                    <a:pt x="56408" y="4047"/>
                  </a:lnTo>
                  <a:lnTo>
                    <a:pt x="88534" y="3415"/>
                  </a:lnTo>
                  <a:lnTo>
                    <a:pt x="66401" y="6071"/>
                  </a:lnTo>
                  <a:lnTo>
                    <a:pt x="44267" y="8600"/>
                  </a:lnTo>
                  <a:lnTo>
                    <a:pt x="60077" y="10751"/>
                  </a:lnTo>
                  <a:lnTo>
                    <a:pt x="75886" y="12901"/>
                  </a:lnTo>
                  <a:lnTo>
                    <a:pt x="67286" y="14545"/>
                  </a:lnTo>
                  <a:lnTo>
                    <a:pt x="58686" y="16189"/>
                  </a:lnTo>
                  <a:lnTo>
                    <a:pt x="29343" y="10119"/>
                  </a:lnTo>
                  <a:cubicBezTo>
                    <a:pt x="13280" y="6704"/>
                    <a:pt x="0" y="3035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DFB49F1B-C6AC-68FF-042B-0502F5DFEDC2}"/>
                </a:ext>
              </a:extLst>
            </p:cNvPr>
            <p:cNvSpPr/>
            <p:nvPr/>
          </p:nvSpPr>
          <p:spPr>
            <a:xfrm>
              <a:off x="11098994" y="6571919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7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656" y="2296"/>
                    <a:pt x="5817" y="2423"/>
                  </a:cubicBezTo>
                  <a:cubicBezTo>
                    <a:pt x="9106" y="2423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67E91D1D-2C21-3381-8F2B-4E7048D73409}"/>
                </a:ext>
              </a:extLst>
            </p:cNvPr>
            <p:cNvSpPr/>
            <p:nvPr/>
          </p:nvSpPr>
          <p:spPr>
            <a:xfrm>
              <a:off x="11065477" y="654322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A6AF5CB7-612E-1252-9B9D-899C7C9F39C7}"/>
                </a:ext>
              </a:extLst>
            </p:cNvPr>
            <p:cNvSpPr/>
            <p:nvPr/>
          </p:nvSpPr>
          <p:spPr>
            <a:xfrm>
              <a:off x="11106962" y="6566879"/>
              <a:ext cx="45152" cy="3161"/>
            </a:xfrm>
            <a:custGeom>
              <a:avLst/>
              <a:gdLst>
                <a:gd name="connsiteX0" fmla="*/ 7209 w 45152"/>
                <a:gd name="connsiteY0" fmla="*/ 1265 h 3161"/>
                <a:gd name="connsiteX1" fmla="*/ 0 w 45152"/>
                <a:gd name="connsiteY1" fmla="*/ 2530 h 3161"/>
                <a:gd name="connsiteX2" fmla="*/ 22513 w 45152"/>
                <a:gd name="connsiteY2" fmla="*/ 2910 h 3161"/>
                <a:gd name="connsiteX3" fmla="*/ 45153 w 45152"/>
                <a:gd name="connsiteY3" fmla="*/ 3162 h 3161"/>
                <a:gd name="connsiteX4" fmla="*/ 29723 w 45152"/>
                <a:gd name="connsiteY4" fmla="*/ 1644 h 3161"/>
                <a:gd name="connsiteX5" fmla="*/ 14292 w 45152"/>
                <a:gd name="connsiteY5" fmla="*/ 0 h 3161"/>
                <a:gd name="connsiteX6" fmla="*/ 7209 w 45152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161">
                  <a:moveTo>
                    <a:pt x="7209" y="1265"/>
                  </a:moveTo>
                  <a:lnTo>
                    <a:pt x="0" y="2530"/>
                  </a:lnTo>
                  <a:lnTo>
                    <a:pt x="22513" y="2910"/>
                  </a:lnTo>
                  <a:lnTo>
                    <a:pt x="45153" y="3162"/>
                  </a:lnTo>
                  <a:lnTo>
                    <a:pt x="29723" y="1644"/>
                  </a:lnTo>
                  <a:lnTo>
                    <a:pt x="14292" y="0"/>
                  </a:lnTo>
                  <a:lnTo>
                    <a:pt x="7209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46927D39-697E-65E9-FA7F-81ED66CC6344}"/>
                </a:ext>
              </a:extLst>
            </p:cNvPr>
            <p:cNvSpPr/>
            <p:nvPr/>
          </p:nvSpPr>
          <p:spPr>
            <a:xfrm>
              <a:off x="11122392" y="6577124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633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B23C5BF0-1235-174E-BB79-016764386E23}"/>
                </a:ext>
              </a:extLst>
            </p:cNvPr>
            <p:cNvSpPr/>
            <p:nvPr/>
          </p:nvSpPr>
          <p:spPr>
            <a:xfrm>
              <a:off x="11132384" y="6536018"/>
              <a:ext cx="49453" cy="12774"/>
            </a:xfrm>
            <a:custGeom>
              <a:avLst/>
              <a:gdLst>
                <a:gd name="connsiteX0" fmla="*/ 7209 w 49453"/>
                <a:gd name="connsiteY0" fmla="*/ 8600 h 12774"/>
                <a:gd name="connsiteX1" fmla="*/ 0 w 49453"/>
                <a:gd name="connsiteY1" fmla="*/ 12269 h 12774"/>
                <a:gd name="connsiteX2" fmla="*/ 12901 w 49453"/>
                <a:gd name="connsiteY2" fmla="*/ 12521 h 12774"/>
                <a:gd name="connsiteX3" fmla="*/ 25928 w 49453"/>
                <a:gd name="connsiteY3" fmla="*/ 12774 h 12774"/>
                <a:gd name="connsiteX4" fmla="*/ 25928 w 49453"/>
                <a:gd name="connsiteY4" fmla="*/ 10245 h 12774"/>
                <a:gd name="connsiteX5" fmla="*/ 25928 w 49453"/>
                <a:gd name="connsiteY5" fmla="*/ 7716 h 12774"/>
                <a:gd name="connsiteX6" fmla="*/ 37691 w 49453"/>
                <a:gd name="connsiteY6" fmla="*/ 9486 h 12774"/>
                <a:gd name="connsiteX7" fmla="*/ 49453 w 49453"/>
                <a:gd name="connsiteY7" fmla="*/ 11257 h 12774"/>
                <a:gd name="connsiteX8" fmla="*/ 49453 w 49453"/>
                <a:gd name="connsiteY8" fmla="*/ 8980 h 12774"/>
                <a:gd name="connsiteX9" fmla="*/ 31999 w 49453"/>
                <a:gd name="connsiteY9" fmla="*/ 3415 h 12774"/>
                <a:gd name="connsiteX10" fmla="*/ 14545 w 49453"/>
                <a:gd name="connsiteY10" fmla="*/ 0 h 12774"/>
                <a:gd name="connsiteX11" fmla="*/ 14545 w 49453"/>
                <a:gd name="connsiteY11" fmla="*/ 2530 h 12774"/>
                <a:gd name="connsiteX12" fmla="*/ 7209 w 49453"/>
                <a:gd name="connsiteY12" fmla="*/ 8727 h 1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453" h="12774">
                  <a:moveTo>
                    <a:pt x="7209" y="8600"/>
                  </a:moveTo>
                  <a:lnTo>
                    <a:pt x="0" y="12269"/>
                  </a:lnTo>
                  <a:lnTo>
                    <a:pt x="12901" y="12521"/>
                  </a:lnTo>
                  <a:lnTo>
                    <a:pt x="25928" y="12774"/>
                  </a:lnTo>
                  <a:lnTo>
                    <a:pt x="25928" y="10245"/>
                  </a:lnTo>
                  <a:cubicBezTo>
                    <a:pt x="25928" y="10245"/>
                    <a:pt x="25928" y="7716"/>
                    <a:pt x="25928" y="7716"/>
                  </a:cubicBezTo>
                  <a:lnTo>
                    <a:pt x="37691" y="9486"/>
                  </a:lnTo>
                  <a:lnTo>
                    <a:pt x="49453" y="11257"/>
                  </a:lnTo>
                  <a:lnTo>
                    <a:pt x="49453" y="8980"/>
                  </a:lnTo>
                  <a:cubicBezTo>
                    <a:pt x="49453" y="7716"/>
                    <a:pt x="41612" y="5186"/>
                    <a:pt x="31999" y="3415"/>
                  </a:cubicBezTo>
                  <a:lnTo>
                    <a:pt x="14545" y="0"/>
                  </a:lnTo>
                  <a:lnTo>
                    <a:pt x="14545" y="2530"/>
                  </a:lnTo>
                  <a:cubicBezTo>
                    <a:pt x="14545" y="3921"/>
                    <a:pt x="11257" y="6704"/>
                    <a:pt x="7209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0F4D5BC1-03A6-ED16-9904-BA6CE67A44B2}"/>
                </a:ext>
              </a:extLst>
            </p:cNvPr>
            <p:cNvSpPr/>
            <p:nvPr/>
          </p:nvSpPr>
          <p:spPr>
            <a:xfrm>
              <a:off x="11169062" y="6536777"/>
              <a:ext cx="23524" cy="7335"/>
            </a:xfrm>
            <a:custGeom>
              <a:avLst/>
              <a:gdLst>
                <a:gd name="connsiteX0" fmla="*/ 0 w 23524"/>
                <a:gd name="connsiteY0" fmla="*/ 4933 h 7335"/>
                <a:gd name="connsiteX1" fmla="*/ 0 w 23524"/>
                <a:gd name="connsiteY1" fmla="*/ 7336 h 7335"/>
                <a:gd name="connsiteX2" fmla="*/ 11762 w 23524"/>
                <a:gd name="connsiteY2" fmla="*/ 6071 h 7335"/>
                <a:gd name="connsiteX3" fmla="*/ 23525 w 23524"/>
                <a:gd name="connsiteY3" fmla="*/ 2403 h 7335"/>
                <a:gd name="connsiteX4" fmla="*/ 23525 w 23524"/>
                <a:gd name="connsiteY4" fmla="*/ 0 h 7335"/>
                <a:gd name="connsiteX5" fmla="*/ 11762 w 23524"/>
                <a:gd name="connsiteY5" fmla="*/ 1265 h 7335"/>
                <a:gd name="connsiteX6" fmla="*/ 0 w 23524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438"/>
                    <a:pt x="23525" y="3668"/>
                    <a:pt x="23525" y="2403"/>
                  </a:cubicBezTo>
                  <a:lnTo>
                    <a:pt x="23525" y="0"/>
                  </a:lnTo>
                  <a:cubicBezTo>
                    <a:pt x="23525" y="0"/>
                    <a:pt x="11762" y="1265"/>
                    <a:pt x="11762" y="1265"/>
                  </a:cubicBezTo>
                  <a:cubicBezTo>
                    <a:pt x="5312" y="2024"/>
                    <a:pt x="0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E84DB90C-7120-7F86-FA9F-02EA69AEF33F}"/>
                </a:ext>
              </a:extLst>
            </p:cNvPr>
            <p:cNvSpPr/>
            <p:nvPr/>
          </p:nvSpPr>
          <p:spPr>
            <a:xfrm>
              <a:off x="11145664" y="6597107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7565D9C5-2DBF-F0EB-059A-7C35FA2EF56E}"/>
                </a:ext>
              </a:extLst>
            </p:cNvPr>
            <p:cNvSpPr/>
            <p:nvPr/>
          </p:nvSpPr>
          <p:spPr>
            <a:xfrm>
              <a:off x="11082172" y="6563970"/>
              <a:ext cx="66527" cy="10371"/>
            </a:xfrm>
            <a:custGeom>
              <a:avLst/>
              <a:gdLst>
                <a:gd name="connsiteX0" fmla="*/ 127 w 66527"/>
                <a:gd name="connsiteY0" fmla="*/ 127 h 10371"/>
                <a:gd name="connsiteX1" fmla="*/ 16062 w 66527"/>
                <a:gd name="connsiteY1" fmla="*/ 5312 h 10371"/>
                <a:gd name="connsiteX2" fmla="*/ 43635 w 66527"/>
                <a:gd name="connsiteY2" fmla="*/ 10118 h 10371"/>
                <a:gd name="connsiteX3" fmla="*/ 55650 w 66527"/>
                <a:gd name="connsiteY3" fmla="*/ 10371 h 10371"/>
                <a:gd name="connsiteX4" fmla="*/ 61089 w 66527"/>
                <a:gd name="connsiteY4" fmla="*/ 6197 h 10371"/>
                <a:gd name="connsiteX5" fmla="*/ 66527 w 66527"/>
                <a:gd name="connsiteY5" fmla="*/ 2023 h 10371"/>
                <a:gd name="connsiteX6" fmla="*/ 33137 w 66527"/>
                <a:gd name="connsiteY6" fmla="*/ 759 h 10371"/>
                <a:gd name="connsiteX7" fmla="*/ 9612 w 66527"/>
                <a:gd name="connsiteY7" fmla="*/ 0 h 10371"/>
                <a:gd name="connsiteX8" fmla="*/ 2530 w 66527"/>
                <a:gd name="connsiteY8" fmla="*/ 0 h 10371"/>
                <a:gd name="connsiteX9" fmla="*/ 0 w 66527"/>
                <a:gd name="connsiteY9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371">
                  <a:moveTo>
                    <a:pt x="127" y="127"/>
                  </a:moveTo>
                  <a:cubicBezTo>
                    <a:pt x="127" y="127"/>
                    <a:pt x="7462" y="2656"/>
                    <a:pt x="16062" y="5312"/>
                  </a:cubicBezTo>
                  <a:cubicBezTo>
                    <a:pt x="24537" y="7842"/>
                    <a:pt x="36931" y="9991"/>
                    <a:pt x="43635" y="10118"/>
                  </a:cubicBezTo>
                  <a:lnTo>
                    <a:pt x="55650" y="10371"/>
                  </a:lnTo>
                  <a:lnTo>
                    <a:pt x="61089" y="6197"/>
                  </a:lnTo>
                  <a:lnTo>
                    <a:pt x="66527" y="2023"/>
                  </a:lnTo>
                  <a:lnTo>
                    <a:pt x="33137" y="759"/>
                  </a:lnTo>
                  <a:cubicBezTo>
                    <a:pt x="23904" y="506"/>
                    <a:pt x="15683" y="253"/>
                    <a:pt x="9612" y="0"/>
                  </a:cubicBezTo>
                  <a:cubicBezTo>
                    <a:pt x="6576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90EE5D56-08CB-FAD2-A1CE-637EF6DD9EB1}"/>
                </a:ext>
              </a:extLst>
            </p:cNvPr>
            <p:cNvSpPr/>
            <p:nvPr/>
          </p:nvSpPr>
          <p:spPr>
            <a:xfrm>
              <a:off x="11082046" y="6558658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8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127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29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4AAF5CEC-02DC-0702-0B32-6FD3BE69959A}"/>
                </a:ext>
              </a:extLst>
            </p:cNvPr>
            <p:cNvSpPr/>
            <p:nvPr/>
          </p:nvSpPr>
          <p:spPr>
            <a:xfrm>
              <a:off x="11169695" y="6563717"/>
              <a:ext cx="11762" cy="2529"/>
            </a:xfrm>
            <a:custGeom>
              <a:avLst/>
              <a:gdLst>
                <a:gd name="connsiteX0" fmla="*/ 127 w 11762"/>
                <a:gd name="connsiteY0" fmla="*/ 1139 h 2529"/>
                <a:gd name="connsiteX1" fmla="*/ 5945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127" y="1139"/>
                  </a:moveTo>
                  <a:cubicBezTo>
                    <a:pt x="127" y="1771"/>
                    <a:pt x="2783" y="2403"/>
                    <a:pt x="5945" y="2530"/>
                  </a:cubicBezTo>
                  <a:cubicBezTo>
                    <a:pt x="9233" y="2530"/>
                    <a:pt x="11762" y="2151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E23A22A2-CCD9-D07D-966F-1168EBFBC1F6}"/>
                </a:ext>
              </a:extLst>
            </p:cNvPr>
            <p:cNvSpPr/>
            <p:nvPr/>
          </p:nvSpPr>
          <p:spPr>
            <a:xfrm>
              <a:off x="11105191" y="6576093"/>
              <a:ext cx="11762" cy="2548"/>
            </a:xfrm>
            <a:custGeom>
              <a:avLst/>
              <a:gdLst>
                <a:gd name="connsiteX0" fmla="*/ 0 w 11762"/>
                <a:gd name="connsiteY0" fmla="*/ 1157 h 2548"/>
                <a:gd name="connsiteX1" fmla="*/ 5817 w 11762"/>
                <a:gd name="connsiteY1" fmla="*/ 2548 h 2548"/>
                <a:gd name="connsiteX2" fmla="*/ 11762 w 11762"/>
                <a:gd name="connsiteY2" fmla="*/ 1410 h 2548"/>
                <a:gd name="connsiteX3" fmla="*/ 5944 w 11762"/>
                <a:gd name="connsiteY3" fmla="*/ 19 h 2548"/>
                <a:gd name="connsiteX4" fmla="*/ 0 w 11762"/>
                <a:gd name="connsiteY4" fmla="*/ 1157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8">
                  <a:moveTo>
                    <a:pt x="0" y="1157"/>
                  </a:moveTo>
                  <a:cubicBezTo>
                    <a:pt x="0" y="1790"/>
                    <a:pt x="2656" y="2423"/>
                    <a:pt x="5817" y="2548"/>
                  </a:cubicBezTo>
                  <a:cubicBezTo>
                    <a:pt x="9106" y="2548"/>
                    <a:pt x="11762" y="2169"/>
                    <a:pt x="11762" y="1410"/>
                  </a:cubicBezTo>
                  <a:cubicBezTo>
                    <a:pt x="11762" y="652"/>
                    <a:pt x="9106" y="145"/>
                    <a:pt x="5944" y="19"/>
                  </a:cubicBezTo>
                  <a:cubicBezTo>
                    <a:pt x="2782" y="-107"/>
                    <a:pt x="0" y="398"/>
                    <a:pt x="0" y="11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5377D053-956F-0159-9505-AD56290FC435}"/>
                </a:ext>
              </a:extLst>
            </p:cNvPr>
            <p:cNvSpPr/>
            <p:nvPr/>
          </p:nvSpPr>
          <p:spPr>
            <a:xfrm>
              <a:off x="11235463" y="6532224"/>
              <a:ext cx="123947" cy="61974"/>
            </a:xfrm>
            <a:custGeom>
              <a:avLst/>
              <a:gdLst>
                <a:gd name="connsiteX0" fmla="*/ 0 w 123947"/>
                <a:gd name="connsiteY0" fmla="*/ 48188 h 61974"/>
                <a:gd name="connsiteX1" fmla="*/ 9359 w 123947"/>
                <a:gd name="connsiteY1" fmla="*/ 57420 h 61974"/>
                <a:gd name="connsiteX2" fmla="*/ 18718 w 123947"/>
                <a:gd name="connsiteY2" fmla="*/ 61974 h 61974"/>
                <a:gd name="connsiteX3" fmla="*/ 13407 w 123947"/>
                <a:gd name="connsiteY3" fmla="*/ 56156 h 61974"/>
                <a:gd name="connsiteX4" fmla="*/ 8221 w 123947"/>
                <a:gd name="connsiteY4" fmla="*/ 50338 h 61974"/>
                <a:gd name="connsiteX5" fmla="*/ 30102 w 123947"/>
                <a:gd name="connsiteY5" fmla="*/ 51856 h 61974"/>
                <a:gd name="connsiteX6" fmla="*/ 52109 w 123947"/>
                <a:gd name="connsiteY6" fmla="*/ 53374 h 61974"/>
                <a:gd name="connsiteX7" fmla="*/ 50591 w 123947"/>
                <a:gd name="connsiteY7" fmla="*/ 49073 h 61974"/>
                <a:gd name="connsiteX8" fmla="*/ 49073 w 123947"/>
                <a:gd name="connsiteY8" fmla="*/ 44773 h 61974"/>
                <a:gd name="connsiteX9" fmla="*/ 33643 w 123947"/>
                <a:gd name="connsiteY9" fmla="*/ 45785 h 61974"/>
                <a:gd name="connsiteX10" fmla="*/ 18213 w 123947"/>
                <a:gd name="connsiteY10" fmla="*/ 46797 h 61974"/>
                <a:gd name="connsiteX11" fmla="*/ 25549 w 123947"/>
                <a:gd name="connsiteY11" fmla="*/ 43003 h 61974"/>
                <a:gd name="connsiteX12" fmla="*/ 32884 w 123947"/>
                <a:gd name="connsiteY12" fmla="*/ 39208 h 61974"/>
                <a:gd name="connsiteX13" fmla="*/ 40852 w 123947"/>
                <a:gd name="connsiteY13" fmla="*/ 40346 h 61974"/>
                <a:gd name="connsiteX14" fmla="*/ 77910 w 123947"/>
                <a:gd name="connsiteY14" fmla="*/ 37184 h 61974"/>
                <a:gd name="connsiteX15" fmla="*/ 107000 w 123947"/>
                <a:gd name="connsiteY15" fmla="*/ 33010 h 61974"/>
                <a:gd name="connsiteX16" fmla="*/ 86258 w 123947"/>
                <a:gd name="connsiteY16" fmla="*/ 29596 h 61974"/>
                <a:gd name="connsiteX17" fmla="*/ 65515 w 123947"/>
                <a:gd name="connsiteY17" fmla="*/ 26181 h 61974"/>
                <a:gd name="connsiteX18" fmla="*/ 59950 w 123947"/>
                <a:gd name="connsiteY18" fmla="*/ 19604 h 61974"/>
                <a:gd name="connsiteX19" fmla="*/ 54385 w 123947"/>
                <a:gd name="connsiteY19" fmla="*/ 13028 h 61974"/>
                <a:gd name="connsiteX20" fmla="*/ 87143 w 123947"/>
                <a:gd name="connsiteY20" fmla="*/ 11889 h 61974"/>
                <a:gd name="connsiteX21" fmla="*/ 120027 w 123947"/>
                <a:gd name="connsiteY21" fmla="*/ 10624 h 61974"/>
                <a:gd name="connsiteX22" fmla="*/ 122050 w 123947"/>
                <a:gd name="connsiteY22" fmla="*/ 5312 h 61974"/>
                <a:gd name="connsiteX23" fmla="*/ 123948 w 123947"/>
                <a:gd name="connsiteY23" fmla="*/ 0 h 61974"/>
                <a:gd name="connsiteX24" fmla="*/ 115726 w 123947"/>
                <a:gd name="connsiteY24" fmla="*/ 2277 h 61974"/>
                <a:gd name="connsiteX25" fmla="*/ 69689 w 123947"/>
                <a:gd name="connsiteY25" fmla="*/ 9739 h 61974"/>
                <a:gd name="connsiteX26" fmla="*/ 19730 w 123947"/>
                <a:gd name="connsiteY26" fmla="*/ 14545 h 61974"/>
                <a:gd name="connsiteX27" fmla="*/ 7462 w 123947"/>
                <a:gd name="connsiteY27" fmla="*/ 14545 h 61974"/>
                <a:gd name="connsiteX28" fmla="*/ 7462 w 123947"/>
                <a:gd name="connsiteY28" fmla="*/ 19351 h 61974"/>
                <a:gd name="connsiteX29" fmla="*/ 7462 w 123947"/>
                <a:gd name="connsiteY29" fmla="*/ 24410 h 61974"/>
                <a:gd name="connsiteX30" fmla="*/ 30987 w 123947"/>
                <a:gd name="connsiteY30" fmla="*/ 23272 h 61974"/>
                <a:gd name="connsiteX31" fmla="*/ 54512 w 123947"/>
                <a:gd name="connsiteY31" fmla="*/ 22134 h 61974"/>
                <a:gd name="connsiteX32" fmla="*/ 54512 w 123947"/>
                <a:gd name="connsiteY32" fmla="*/ 24663 h 61974"/>
                <a:gd name="connsiteX33" fmla="*/ 54512 w 123947"/>
                <a:gd name="connsiteY33" fmla="*/ 27193 h 61974"/>
                <a:gd name="connsiteX34" fmla="*/ 39840 w 123947"/>
                <a:gd name="connsiteY34" fmla="*/ 27193 h 61974"/>
                <a:gd name="connsiteX35" fmla="*/ 25169 w 123947"/>
                <a:gd name="connsiteY35" fmla="*/ 26813 h 61974"/>
                <a:gd name="connsiteX36" fmla="*/ 41232 w 123947"/>
                <a:gd name="connsiteY36" fmla="*/ 29090 h 61974"/>
                <a:gd name="connsiteX37" fmla="*/ 57294 w 123947"/>
                <a:gd name="connsiteY37" fmla="*/ 31366 h 61974"/>
                <a:gd name="connsiteX38" fmla="*/ 33264 w 123947"/>
                <a:gd name="connsiteY38" fmla="*/ 35920 h 61974"/>
                <a:gd name="connsiteX39" fmla="*/ 9233 w 123947"/>
                <a:gd name="connsiteY39" fmla="*/ 40473 h 61974"/>
                <a:gd name="connsiteX40" fmla="*/ 16063 w 123947"/>
                <a:gd name="connsiteY40" fmla="*/ 41991 h 61974"/>
                <a:gd name="connsiteX41" fmla="*/ 22892 w 123947"/>
                <a:gd name="connsiteY41" fmla="*/ 43508 h 61974"/>
                <a:gd name="connsiteX42" fmla="*/ 11636 w 123947"/>
                <a:gd name="connsiteY42" fmla="*/ 43508 h 61974"/>
                <a:gd name="connsiteX43" fmla="*/ 506 w 123947"/>
                <a:gd name="connsiteY43" fmla="*/ 43129 h 61974"/>
                <a:gd name="connsiteX44" fmla="*/ 506 w 123947"/>
                <a:gd name="connsiteY44" fmla="*/ 47809 h 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3947" h="61974">
                  <a:moveTo>
                    <a:pt x="0" y="48188"/>
                  </a:moveTo>
                  <a:cubicBezTo>
                    <a:pt x="0" y="50718"/>
                    <a:pt x="4174" y="54892"/>
                    <a:pt x="9359" y="57420"/>
                  </a:cubicBezTo>
                  <a:lnTo>
                    <a:pt x="18718" y="61974"/>
                  </a:lnTo>
                  <a:lnTo>
                    <a:pt x="13407" y="56156"/>
                  </a:lnTo>
                  <a:lnTo>
                    <a:pt x="8221" y="50338"/>
                  </a:lnTo>
                  <a:lnTo>
                    <a:pt x="30102" y="51856"/>
                  </a:lnTo>
                  <a:lnTo>
                    <a:pt x="52109" y="53374"/>
                  </a:lnTo>
                  <a:lnTo>
                    <a:pt x="50591" y="49073"/>
                  </a:lnTo>
                  <a:lnTo>
                    <a:pt x="49073" y="44773"/>
                  </a:lnTo>
                  <a:lnTo>
                    <a:pt x="33643" y="45785"/>
                  </a:lnTo>
                  <a:lnTo>
                    <a:pt x="18213" y="46797"/>
                  </a:lnTo>
                  <a:lnTo>
                    <a:pt x="25549" y="43003"/>
                  </a:lnTo>
                  <a:lnTo>
                    <a:pt x="32884" y="39208"/>
                  </a:lnTo>
                  <a:lnTo>
                    <a:pt x="40852" y="40346"/>
                  </a:lnTo>
                  <a:cubicBezTo>
                    <a:pt x="45279" y="40979"/>
                    <a:pt x="61848" y="39587"/>
                    <a:pt x="77910" y="37184"/>
                  </a:cubicBezTo>
                  <a:lnTo>
                    <a:pt x="107000" y="33010"/>
                  </a:lnTo>
                  <a:lnTo>
                    <a:pt x="86258" y="29596"/>
                  </a:lnTo>
                  <a:lnTo>
                    <a:pt x="65515" y="26181"/>
                  </a:lnTo>
                  <a:lnTo>
                    <a:pt x="59950" y="19604"/>
                  </a:lnTo>
                  <a:lnTo>
                    <a:pt x="54385" y="13028"/>
                  </a:lnTo>
                  <a:lnTo>
                    <a:pt x="87143" y="11889"/>
                  </a:lnTo>
                  <a:lnTo>
                    <a:pt x="120027" y="10624"/>
                  </a:lnTo>
                  <a:lnTo>
                    <a:pt x="122050" y="5312"/>
                  </a:lnTo>
                  <a:lnTo>
                    <a:pt x="123948" y="0"/>
                  </a:lnTo>
                  <a:lnTo>
                    <a:pt x="115726" y="2277"/>
                  </a:lnTo>
                  <a:cubicBezTo>
                    <a:pt x="111173" y="3668"/>
                    <a:pt x="90431" y="6956"/>
                    <a:pt x="69689" y="9739"/>
                  </a:cubicBezTo>
                  <a:cubicBezTo>
                    <a:pt x="48947" y="12521"/>
                    <a:pt x="26433" y="14672"/>
                    <a:pt x="19730" y="14545"/>
                  </a:cubicBezTo>
                  <a:lnTo>
                    <a:pt x="7462" y="14545"/>
                  </a:lnTo>
                  <a:cubicBezTo>
                    <a:pt x="7462" y="14545"/>
                    <a:pt x="7462" y="19351"/>
                    <a:pt x="7462" y="19351"/>
                  </a:cubicBezTo>
                  <a:lnTo>
                    <a:pt x="7462" y="24410"/>
                  </a:lnTo>
                  <a:cubicBezTo>
                    <a:pt x="7462" y="24410"/>
                    <a:pt x="30987" y="23272"/>
                    <a:pt x="30987" y="23272"/>
                  </a:cubicBezTo>
                  <a:lnTo>
                    <a:pt x="54512" y="22134"/>
                  </a:lnTo>
                  <a:lnTo>
                    <a:pt x="54512" y="24663"/>
                  </a:lnTo>
                  <a:cubicBezTo>
                    <a:pt x="54512" y="24663"/>
                    <a:pt x="54512" y="27193"/>
                    <a:pt x="54512" y="27193"/>
                  </a:cubicBezTo>
                  <a:lnTo>
                    <a:pt x="39840" y="27193"/>
                  </a:lnTo>
                  <a:cubicBezTo>
                    <a:pt x="39840" y="27193"/>
                    <a:pt x="25169" y="26813"/>
                    <a:pt x="25169" y="26813"/>
                  </a:cubicBezTo>
                  <a:lnTo>
                    <a:pt x="41232" y="29090"/>
                  </a:lnTo>
                  <a:lnTo>
                    <a:pt x="57294" y="31366"/>
                  </a:lnTo>
                  <a:lnTo>
                    <a:pt x="33264" y="35920"/>
                  </a:lnTo>
                  <a:lnTo>
                    <a:pt x="9233" y="40473"/>
                  </a:lnTo>
                  <a:lnTo>
                    <a:pt x="16063" y="41991"/>
                  </a:lnTo>
                  <a:lnTo>
                    <a:pt x="22892" y="43508"/>
                  </a:lnTo>
                  <a:lnTo>
                    <a:pt x="11636" y="43508"/>
                  </a:lnTo>
                  <a:cubicBezTo>
                    <a:pt x="11636" y="43508"/>
                    <a:pt x="506" y="43129"/>
                    <a:pt x="506" y="43129"/>
                  </a:cubicBezTo>
                  <a:lnTo>
                    <a:pt x="506" y="478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83E903A6-D402-FA17-2237-1E0462A7D03F}"/>
                </a:ext>
              </a:extLst>
            </p:cNvPr>
            <p:cNvSpPr/>
            <p:nvPr/>
          </p:nvSpPr>
          <p:spPr>
            <a:xfrm>
              <a:off x="11233439" y="6551955"/>
              <a:ext cx="42243" cy="5565"/>
            </a:xfrm>
            <a:custGeom>
              <a:avLst/>
              <a:gdLst>
                <a:gd name="connsiteX0" fmla="*/ 14672 w 42243"/>
                <a:gd name="connsiteY0" fmla="*/ 2783 h 5565"/>
                <a:gd name="connsiteX1" fmla="*/ 29090 w 42243"/>
                <a:gd name="connsiteY1" fmla="*/ 0 h 5565"/>
                <a:gd name="connsiteX2" fmla="*/ 35667 w 42243"/>
                <a:gd name="connsiteY2" fmla="*/ 1391 h 5565"/>
                <a:gd name="connsiteX3" fmla="*/ 42244 w 42243"/>
                <a:gd name="connsiteY3" fmla="*/ 2909 h 5565"/>
                <a:gd name="connsiteX4" fmla="*/ 21122 w 42243"/>
                <a:gd name="connsiteY4" fmla="*/ 4174 h 5565"/>
                <a:gd name="connsiteX5" fmla="*/ 0 w 42243"/>
                <a:gd name="connsiteY5" fmla="*/ 5565 h 5565"/>
                <a:gd name="connsiteX6" fmla="*/ 14672 w 42243"/>
                <a:gd name="connsiteY6" fmla="*/ 2783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565">
                  <a:moveTo>
                    <a:pt x="14672" y="2783"/>
                  </a:moveTo>
                  <a:lnTo>
                    <a:pt x="29090" y="0"/>
                  </a:lnTo>
                  <a:lnTo>
                    <a:pt x="35667" y="1391"/>
                  </a:lnTo>
                  <a:lnTo>
                    <a:pt x="42244" y="2909"/>
                  </a:lnTo>
                  <a:lnTo>
                    <a:pt x="21122" y="4174"/>
                  </a:lnTo>
                  <a:lnTo>
                    <a:pt x="0" y="5565"/>
                  </a:lnTo>
                  <a:lnTo>
                    <a:pt x="14672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3AA76AA7-36B0-7986-DF93-BF7B79E7FA5D}"/>
                </a:ext>
              </a:extLst>
            </p:cNvPr>
            <p:cNvSpPr/>
            <p:nvPr/>
          </p:nvSpPr>
          <p:spPr>
            <a:xfrm>
              <a:off x="11216997" y="6560582"/>
              <a:ext cx="31562" cy="4020"/>
            </a:xfrm>
            <a:custGeom>
              <a:avLst/>
              <a:gdLst>
                <a:gd name="connsiteX0" fmla="*/ 0 w 31562"/>
                <a:gd name="connsiteY0" fmla="*/ 226 h 4020"/>
                <a:gd name="connsiteX1" fmla="*/ 12521 w 31562"/>
                <a:gd name="connsiteY1" fmla="*/ 3009 h 4020"/>
                <a:gd name="connsiteX2" fmla="*/ 30734 w 31562"/>
                <a:gd name="connsiteY2" fmla="*/ 3767 h 4020"/>
                <a:gd name="connsiteX3" fmla="*/ 18213 w 31562"/>
                <a:gd name="connsiteY3" fmla="*/ 985 h 4020"/>
                <a:gd name="connsiteX4" fmla="*/ 0 w 31562"/>
                <a:gd name="connsiteY4" fmla="*/ 226 h 4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020">
                  <a:moveTo>
                    <a:pt x="0" y="226"/>
                  </a:moveTo>
                  <a:cubicBezTo>
                    <a:pt x="0" y="226"/>
                    <a:pt x="5565" y="2124"/>
                    <a:pt x="12521" y="3009"/>
                  </a:cubicBezTo>
                  <a:cubicBezTo>
                    <a:pt x="19351" y="4021"/>
                    <a:pt x="27572" y="4274"/>
                    <a:pt x="30734" y="3767"/>
                  </a:cubicBezTo>
                  <a:cubicBezTo>
                    <a:pt x="33770" y="3135"/>
                    <a:pt x="28205" y="1871"/>
                    <a:pt x="18213" y="985"/>
                  </a:cubicBezTo>
                  <a:cubicBezTo>
                    <a:pt x="8221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558182ED-542A-6D16-B07B-0524A6A8F5A7}"/>
                </a:ext>
              </a:extLst>
            </p:cNvPr>
            <p:cNvSpPr/>
            <p:nvPr/>
          </p:nvSpPr>
          <p:spPr>
            <a:xfrm>
              <a:off x="11217250" y="6545252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7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530" y="2403"/>
                    <a:pt x="5818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97C9EBA4-F6D7-F900-C961-9469C352CFDA}"/>
                </a:ext>
              </a:extLst>
            </p:cNvPr>
            <p:cNvSpPr/>
            <p:nvPr/>
          </p:nvSpPr>
          <p:spPr>
            <a:xfrm>
              <a:off x="11376359" y="6592174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2403 h 2403"/>
                <a:gd name="connsiteX2" fmla="*/ 11889 w 11888"/>
                <a:gd name="connsiteY2" fmla="*/ 1265 h 2403"/>
                <a:gd name="connsiteX3" fmla="*/ 5944 w 11888"/>
                <a:gd name="connsiteY3" fmla="*/ 0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5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782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491C3FA1-FD20-1B11-5F6B-00A0B464E92E}"/>
                </a:ext>
              </a:extLst>
            </p:cNvPr>
            <p:cNvSpPr/>
            <p:nvPr/>
          </p:nvSpPr>
          <p:spPr>
            <a:xfrm>
              <a:off x="11309832" y="655587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1D5349D9-B9B2-E25D-83AC-DCAF55E34A64}"/>
                </a:ext>
              </a:extLst>
            </p:cNvPr>
            <p:cNvSpPr/>
            <p:nvPr/>
          </p:nvSpPr>
          <p:spPr>
            <a:xfrm>
              <a:off x="11287066" y="6590025"/>
              <a:ext cx="36804" cy="5059"/>
            </a:xfrm>
            <a:custGeom>
              <a:avLst/>
              <a:gdLst>
                <a:gd name="connsiteX0" fmla="*/ 126 w 36804"/>
                <a:gd name="connsiteY0" fmla="*/ 3542 h 5059"/>
                <a:gd name="connsiteX1" fmla="*/ 18465 w 36804"/>
                <a:gd name="connsiteY1" fmla="*/ 4806 h 5059"/>
                <a:gd name="connsiteX2" fmla="*/ 36805 w 36804"/>
                <a:gd name="connsiteY2" fmla="*/ 5059 h 5059"/>
                <a:gd name="connsiteX3" fmla="*/ 29469 w 36804"/>
                <a:gd name="connsiteY3" fmla="*/ 2530 h 5059"/>
                <a:gd name="connsiteX4" fmla="*/ 22007 w 36804"/>
                <a:gd name="connsiteY4" fmla="*/ 0 h 5059"/>
                <a:gd name="connsiteX5" fmla="*/ 11003 w 36804"/>
                <a:gd name="connsiteY5" fmla="*/ 1264 h 5059"/>
                <a:gd name="connsiteX6" fmla="*/ 0 w 36804"/>
                <a:gd name="connsiteY6" fmla="*/ 3668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04" h="5059">
                  <a:moveTo>
                    <a:pt x="126" y="3542"/>
                  </a:moveTo>
                  <a:cubicBezTo>
                    <a:pt x="126" y="3542"/>
                    <a:pt x="8347" y="4680"/>
                    <a:pt x="18465" y="4806"/>
                  </a:cubicBezTo>
                  <a:lnTo>
                    <a:pt x="36805" y="5059"/>
                  </a:lnTo>
                  <a:lnTo>
                    <a:pt x="29469" y="2530"/>
                  </a:lnTo>
                  <a:lnTo>
                    <a:pt x="22007" y="0"/>
                  </a:lnTo>
                  <a:lnTo>
                    <a:pt x="11003" y="1264"/>
                  </a:lnTo>
                  <a:cubicBezTo>
                    <a:pt x="4932" y="2023"/>
                    <a:pt x="0" y="3035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C217464B-EDE1-0278-C7F8-1002BEE0658F}"/>
                </a:ext>
              </a:extLst>
            </p:cNvPr>
            <p:cNvSpPr/>
            <p:nvPr/>
          </p:nvSpPr>
          <p:spPr>
            <a:xfrm>
              <a:off x="11287445" y="656801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5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0376FFDB-9D58-DDF3-D5E1-AD5FDC295EDD}"/>
                </a:ext>
              </a:extLst>
            </p:cNvPr>
            <p:cNvSpPr/>
            <p:nvPr/>
          </p:nvSpPr>
          <p:spPr>
            <a:xfrm>
              <a:off x="11299081" y="6581166"/>
              <a:ext cx="31562" cy="3986"/>
            </a:xfrm>
            <a:custGeom>
              <a:avLst/>
              <a:gdLst>
                <a:gd name="connsiteX0" fmla="*/ 0 w 31562"/>
                <a:gd name="connsiteY0" fmla="*/ 258 h 3986"/>
                <a:gd name="connsiteX1" fmla="*/ 12522 w 31562"/>
                <a:gd name="connsiteY1" fmla="*/ 3040 h 3986"/>
                <a:gd name="connsiteX2" fmla="*/ 30735 w 31562"/>
                <a:gd name="connsiteY2" fmla="*/ 3673 h 3986"/>
                <a:gd name="connsiteX3" fmla="*/ 18213 w 31562"/>
                <a:gd name="connsiteY3" fmla="*/ 890 h 3986"/>
                <a:gd name="connsiteX4" fmla="*/ 0 w 31562"/>
                <a:gd name="connsiteY4" fmla="*/ 258 h 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3986">
                  <a:moveTo>
                    <a:pt x="0" y="258"/>
                  </a:moveTo>
                  <a:cubicBezTo>
                    <a:pt x="0" y="258"/>
                    <a:pt x="5565" y="2029"/>
                    <a:pt x="12522" y="3040"/>
                  </a:cubicBezTo>
                  <a:cubicBezTo>
                    <a:pt x="19478" y="3925"/>
                    <a:pt x="27573" y="4305"/>
                    <a:pt x="30735" y="3673"/>
                  </a:cubicBezTo>
                  <a:cubicBezTo>
                    <a:pt x="33770" y="3040"/>
                    <a:pt x="28205" y="1775"/>
                    <a:pt x="18213" y="890"/>
                  </a:cubicBezTo>
                  <a:cubicBezTo>
                    <a:pt x="8221" y="5"/>
                    <a:pt x="0" y="-248"/>
                    <a:pt x="0" y="2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419B8464-6076-D21F-7B98-4064CF5A3969}"/>
                </a:ext>
              </a:extLst>
            </p:cNvPr>
            <p:cNvSpPr/>
            <p:nvPr/>
          </p:nvSpPr>
          <p:spPr>
            <a:xfrm>
              <a:off x="11299334" y="6556129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E73775AC-E72C-40CE-4C2F-CE984EFED5CD}"/>
                </a:ext>
              </a:extLst>
            </p:cNvPr>
            <p:cNvSpPr/>
            <p:nvPr/>
          </p:nvSpPr>
          <p:spPr>
            <a:xfrm>
              <a:off x="11303522" y="6551484"/>
              <a:ext cx="41284" cy="4230"/>
            </a:xfrm>
            <a:custGeom>
              <a:avLst/>
              <a:gdLst>
                <a:gd name="connsiteX0" fmla="*/ 872 w 41284"/>
                <a:gd name="connsiteY0" fmla="*/ 345 h 4230"/>
                <a:gd name="connsiteX1" fmla="*/ 14657 w 41284"/>
                <a:gd name="connsiteY1" fmla="*/ 3254 h 4230"/>
                <a:gd name="connsiteX2" fmla="*/ 40459 w 41284"/>
                <a:gd name="connsiteY2" fmla="*/ 3886 h 4230"/>
                <a:gd name="connsiteX3" fmla="*/ 26546 w 41284"/>
                <a:gd name="connsiteY3" fmla="*/ 978 h 4230"/>
                <a:gd name="connsiteX4" fmla="*/ 872 w 41284"/>
                <a:gd name="connsiteY4" fmla="*/ 345 h 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4" h="4230">
                  <a:moveTo>
                    <a:pt x="872" y="345"/>
                  </a:moveTo>
                  <a:cubicBezTo>
                    <a:pt x="-2417" y="978"/>
                    <a:pt x="3907" y="2242"/>
                    <a:pt x="14657" y="3254"/>
                  </a:cubicBezTo>
                  <a:cubicBezTo>
                    <a:pt x="25534" y="4265"/>
                    <a:pt x="37044" y="4519"/>
                    <a:pt x="40459" y="3886"/>
                  </a:cubicBezTo>
                  <a:cubicBezTo>
                    <a:pt x="43621" y="3254"/>
                    <a:pt x="37423" y="1989"/>
                    <a:pt x="26546" y="978"/>
                  </a:cubicBezTo>
                  <a:cubicBezTo>
                    <a:pt x="15543" y="-34"/>
                    <a:pt x="4160" y="-288"/>
                    <a:pt x="872" y="34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42F6928E-69C1-62ED-7144-BBAB5B9E8297}"/>
                </a:ext>
              </a:extLst>
            </p:cNvPr>
            <p:cNvSpPr/>
            <p:nvPr/>
          </p:nvSpPr>
          <p:spPr>
            <a:xfrm>
              <a:off x="11331839" y="6548414"/>
              <a:ext cx="49073" cy="7588"/>
            </a:xfrm>
            <a:custGeom>
              <a:avLst/>
              <a:gdLst>
                <a:gd name="connsiteX0" fmla="*/ 11636 w 49073"/>
                <a:gd name="connsiteY0" fmla="*/ 2277 h 7588"/>
                <a:gd name="connsiteX1" fmla="*/ 0 w 49073"/>
                <a:gd name="connsiteY1" fmla="*/ 4553 h 7588"/>
                <a:gd name="connsiteX2" fmla="*/ 17960 w 49073"/>
                <a:gd name="connsiteY2" fmla="*/ 6071 h 7588"/>
                <a:gd name="connsiteX3" fmla="*/ 36046 w 49073"/>
                <a:gd name="connsiteY3" fmla="*/ 7588 h 7588"/>
                <a:gd name="connsiteX4" fmla="*/ 42496 w 49073"/>
                <a:gd name="connsiteY4" fmla="*/ 5565 h 7588"/>
                <a:gd name="connsiteX5" fmla="*/ 49073 w 49073"/>
                <a:gd name="connsiteY5" fmla="*/ 3414 h 7588"/>
                <a:gd name="connsiteX6" fmla="*/ 36046 w 49073"/>
                <a:gd name="connsiteY6" fmla="*/ 1644 h 7588"/>
                <a:gd name="connsiteX7" fmla="*/ 23019 w 49073"/>
                <a:gd name="connsiteY7" fmla="*/ 0 h 7588"/>
                <a:gd name="connsiteX8" fmla="*/ 11636 w 49073"/>
                <a:gd name="connsiteY8" fmla="*/ 2277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588">
                  <a:moveTo>
                    <a:pt x="11636" y="2277"/>
                  </a:moveTo>
                  <a:lnTo>
                    <a:pt x="0" y="4553"/>
                  </a:lnTo>
                  <a:lnTo>
                    <a:pt x="17960" y="6071"/>
                  </a:lnTo>
                  <a:lnTo>
                    <a:pt x="36046" y="7588"/>
                  </a:lnTo>
                  <a:lnTo>
                    <a:pt x="42496" y="5565"/>
                  </a:lnTo>
                  <a:lnTo>
                    <a:pt x="49073" y="3414"/>
                  </a:lnTo>
                  <a:lnTo>
                    <a:pt x="36046" y="1644"/>
                  </a:lnTo>
                  <a:lnTo>
                    <a:pt x="23019" y="0"/>
                  </a:lnTo>
                  <a:lnTo>
                    <a:pt x="1163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88A13B89-40F6-4FE2-12D1-2F5EF3A26779}"/>
                </a:ext>
              </a:extLst>
            </p:cNvPr>
            <p:cNvSpPr/>
            <p:nvPr/>
          </p:nvSpPr>
          <p:spPr>
            <a:xfrm>
              <a:off x="11310970" y="6572317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933 h 6450"/>
                <a:gd name="connsiteX3" fmla="*/ 15684 w 15683"/>
                <a:gd name="connsiteY3" fmla="*/ 3415 h 6450"/>
                <a:gd name="connsiteX4" fmla="*/ 7842 w 15683"/>
                <a:gd name="connsiteY4" fmla="*/ 1644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684" y="3415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3CEEFD07-327F-50E7-48D9-93943D926C7A}"/>
                </a:ext>
              </a:extLst>
            </p:cNvPr>
            <p:cNvSpPr/>
            <p:nvPr/>
          </p:nvSpPr>
          <p:spPr>
            <a:xfrm>
              <a:off x="11307049" y="6562958"/>
              <a:ext cx="45152" cy="2909"/>
            </a:xfrm>
            <a:custGeom>
              <a:avLst/>
              <a:gdLst>
                <a:gd name="connsiteX0" fmla="*/ 7209 w 45152"/>
                <a:gd name="connsiteY0" fmla="*/ 1391 h 2909"/>
                <a:gd name="connsiteX1" fmla="*/ 0 w 45152"/>
                <a:gd name="connsiteY1" fmla="*/ 2783 h 2909"/>
                <a:gd name="connsiteX2" fmla="*/ 22640 w 45152"/>
                <a:gd name="connsiteY2" fmla="*/ 2910 h 2909"/>
                <a:gd name="connsiteX3" fmla="*/ 45153 w 45152"/>
                <a:gd name="connsiteY3" fmla="*/ 2910 h 2909"/>
                <a:gd name="connsiteX4" fmla="*/ 29723 w 45152"/>
                <a:gd name="connsiteY4" fmla="*/ 1518 h 2909"/>
                <a:gd name="connsiteX5" fmla="*/ 14292 w 45152"/>
                <a:gd name="connsiteY5" fmla="*/ 0 h 2909"/>
                <a:gd name="connsiteX6" fmla="*/ 7209 w 45152"/>
                <a:gd name="connsiteY6" fmla="*/ 1391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2909">
                  <a:moveTo>
                    <a:pt x="7209" y="1391"/>
                  </a:moveTo>
                  <a:lnTo>
                    <a:pt x="0" y="2783"/>
                  </a:lnTo>
                  <a:lnTo>
                    <a:pt x="22640" y="2910"/>
                  </a:lnTo>
                  <a:lnTo>
                    <a:pt x="45153" y="2910"/>
                  </a:lnTo>
                  <a:lnTo>
                    <a:pt x="29723" y="1518"/>
                  </a:lnTo>
                  <a:lnTo>
                    <a:pt x="14292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327E2645-539C-4E6C-4348-8535D0A1CBFF}"/>
                </a:ext>
              </a:extLst>
            </p:cNvPr>
            <p:cNvSpPr/>
            <p:nvPr/>
          </p:nvSpPr>
          <p:spPr>
            <a:xfrm>
              <a:off x="11435297" y="6596475"/>
              <a:ext cx="31252" cy="7560"/>
            </a:xfrm>
            <a:custGeom>
              <a:avLst/>
              <a:gdLst>
                <a:gd name="connsiteX0" fmla="*/ 0 w 31252"/>
                <a:gd name="connsiteY0" fmla="*/ 2530 h 7560"/>
                <a:gd name="connsiteX1" fmla="*/ 12521 w 31252"/>
                <a:gd name="connsiteY1" fmla="*/ 6703 h 7560"/>
                <a:gd name="connsiteX2" fmla="*/ 30481 w 31252"/>
                <a:gd name="connsiteY2" fmla="*/ 7209 h 7560"/>
                <a:gd name="connsiteX3" fmla="*/ 17960 w 31252"/>
                <a:gd name="connsiteY3" fmla="*/ 3035 h 7560"/>
                <a:gd name="connsiteX4" fmla="*/ 0 w 31252"/>
                <a:gd name="connsiteY4" fmla="*/ 0 h 7560"/>
                <a:gd name="connsiteX5" fmla="*/ 0 w 31252"/>
                <a:gd name="connsiteY5" fmla="*/ 2530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52" h="7560">
                  <a:moveTo>
                    <a:pt x="0" y="2530"/>
                  </a:moveTo>
                  <a:cubicBezTo>
                    <a:pt x="0" y="3921"/>
                    <a:pt x="5692" y="5817"/>
                    <a:pt x="12521" y="6703"/>
                  </a:cubicBezTo>
                  <a:cubicBezTo>
                    <a:pt x="19477" y="7588"/>
                    <a:pt x="27572" y="7842"/>
                    <a:pt x="30481" y="7209"/>
                  </a:cubicBezTo>
                  <a:cubicBezTo>
                    <a:pt x="33390" y="6577"/>
                    <a:pt x="27825" y="4680"/>
                    <a:pt x="17960" y="3035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F43BA41C-37F0-AA9A-333A-AEBD9C7A4847}"/>
                </a:ext>
              </a:extLst>
            </p:cNvPr>
            <p:cNvSpPr/>
            <p:nvPr/>
          </p:nvSpPr>
          <p:spPr>
            <a:xfrm>
              <a:off x="11334495" y="6575859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836E2353-315A-5A9B-E3A8-F757CBAA54F5}"/>
                </a:ext>
              </a:extLst>
            </p:cNvPr>
            <p:cNvSpPr/>
            <p:nvPr/>
          </p:nvSpPr>
          <p:spPr>
            <a:xfrm>
              <a:off x="11283904" y="6567764"/>
              <a:ext cx="111678" cy="13659"/>
            </a:xfrm>
            <a:custGeom>
              <a:avLst/>
              <a:gdLst>
                <a:gd name="connsiteX0" fmla="*/ 4932 w 111678"/>
                <a:gd name="connsiteY0" fmla="*/ 2783 h 13659"/>
                <a:gd name="connsiteX1" fmla="*/ 0 w 111678"/>
                <a:gd name="connsiteY1" fmla="*/ 5565 h 13659"/>
                <a:gd name="connsiteX2" fmla="*/ 13153 w 111678"/>
                <a:gd name="connsiteY2" fmla="*/ 7336 h 13659"/>
                <a:gd name="connsiteX3" fmla="*/ 26307 w 111678"/>
                <a:gd name="connsiteY3" fmla="*/ 9107 h 13659"/>
                <a:gd name="connsiteX4" fmla="*/ 33264 w 111678"/>
                <a:gd name="connsiteY4" fmla="*/ 7842 h 13659"/>
                <a:gd name="connsiteX5" fmla="*/ 40093 w 111678"/>
                <a:gd name="connsiteY5" fmla="*/ 6450 h 13659"/>
                <a:gd name="connsiteX6" fmla="*/ 52994 w 111678"/>
                <a:gd name="connsiteY6" fmla="*/ 10118 h 13659"/>
                <a:gd name="connsiteX7" fmla="*/ 65894 w 111678"/>
                <a:gd name="connsiteY7" fmla="*/ 13660 h 13659"/>
                <a:gd name="connsiteX8" fmla="*/ 88787 w 111678"/>
                <a:gd name="connsiteY8" fmla="*/ 10245 h 13659"/>
                <a:gd name="connsiteX9" fmla="*/ 111679 w 111678"/>
                <a:gd name="connsiteY9" fmla="*/ 6830 h 13659"/>
                <a:gd name="connsiteX10" fmla="*/ 92834 w 111678"/>
                <a:gd name="connsiteY10" fmla="*/ 6704 h 13659"/>
                <a:gd name="connsiteX11" fmla="*/ 73736 w 111678"/>
                <a:gd name="connsiteY11" fmla="*/ 6704 h 13659"/>
                <a:gd name="connsiteX12" fmla="*/ 69942 w 111678"/>
                <a:gd name="connsiteY12" fmla="*/ 4301 h 13659"/>
                <a:gd name="connsiteX13" fmla="*/ 66021 w 111678"/>
                <a:gd name="connsiteY13" fmla="*/ 1897 h 13659"/>
                <a:gd name="connsiteX14" fmla="*/ 37943 w 111678"/>
                <a:gd name="connsiteY14" fmla="*/ 1012 h 13659"/>
                <a:gd name="connsiteX15" fmla="*/ 9738 w 111678"/>
                <a:gd name="connsiteY15" fmla="*/ 0 h 13659"/>
                <a:gd name="connsiteX16" fmla="*/ 4932 w 111678"/>
                <a:gd name="connsiteY16" fmla="*/ 2783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678" h="13659">
                  <a:moveTo>
                    <a:pt x="4932" y="2783"/>
                  </a:moveTo>
                  <a:lnTo>
                    <a:pt x="0" y="5565"/>
                  </a:lnTo>
                  <a:lnTo>
                    <a:pt x="13153" y="7336"/>
                  </a:lnTo>
                  <a:lnTo>
                    <a:pt x="26307" y="9107"/>
                  </a:lnTo>
                  <a:lnTo>
                    <a:pt x="33264" y="7842"/>
                  </a:lnTo>
                  <a:lnTo>
                    <a:pt x="40093" y="6450"/>
                  </a:lnTo>
                  <a:lnTo>
                    <a:pt x="52994" y="10118"/>
                  </a:lnTo>
                  <a:lnTo>
                    <a:pt x="65894" y="13660"/>
                  </a:lnTo>
                  <a:lnTo>
                    <a:pt x="88787" y="10245"/>
                  </a:lnTo>
                  <a:lnTo>
                    <a:pt x="111679" y="6830"/>
                  </a:lnTo>
                  <a:lnTo>
                    <a:pt x="92834" y="6704"/>
                  </a:lnTo>
                  <a:lnTo>
                    <a:pt x="73736" y="6704"/>
                  </a:lnTo>
                  <a:lnTo>
                    <a:pt x="69942" y="4301"/>
                  </a:lnTo>
                  <a:lnTo>
                    <a:pt x="66021" y="1897"/>
                  </a:lnTo>
                  <a:lnTo>
                    <a:pt x="37943" y="1012"/>
                  </a:lnTo>
                  <a:lnTo>
                    <a:pt x="9738" y="0"/>
                  </a:lnTo>
                  <a:lnTo>
                    <a:pt x="4932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C05B4259-9C4B-ECE7-C4A2-E0AB0EDCA453}"/>
                </a:ext>
              </a:extLst>
            </p:cNvPr>
            <p:cNvSpPr/>
            <p:nvPr/>
          </p:nvSpPr>
          <p:spPr>
            <a:xfrm>
              <a:off x="11281880" y="6574595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0 h 2402"/>
                <a:gd name="connsiteX2" fmla="*/ 11762 w 11762"/>
                <a:gd name="connsiteY2" fmla="*/ 1264 h 2402"/>
                <a:gd name="connsiteX3" fmla="*/ 5818 w 11762"/>
                <a:gd name="connsiteY3" fmla="*/ 2402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7" y="0"/>
                    <a:pt x="11762" y="632"/>
                    <a:pt x="11762" y="1264"/>
                  </a:cubicBezTo>
                  <a:cubicBezTo>
                    <a:pt x="11762" y="1897"/>
                    <a:pt x="9107" y="2402"/>
                    <a:pt x="5818" y="2402"/>
                  </a:cubicBezTo>
                  <a:cubicBezTo>
                    <a:pt x="2530" y="2402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B2CFFDF4-7873-BB37-EADB-2FDC4C6F0373}"/>
                </a:ext>
              </a:extLst>
            </p:cNvPr>
            <p:cNvSpPr/>
            <p:nvPr/>
          </p:nvSpPr>
          <p:spPr>
            <a:xfrm>
              <a:off x="11343981" y="6576871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0 h 2403"/>
                <a:gd name="connsiteX2" fmla="*/ 11889 w 11888"/>
                <a:gd name="connsiteY2" fmla="*/ 1264 h 2403"/>
                <a:gd name="connsiteX3" fmla="*/ 5944 w 11888"/>
                <a:gd name="connsiteY3" fmla="*/ 2403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4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5E9E2280-7B3D-6F23-A3A3-ACA3F1A617B9}"/>
                </a:ext>
              </a:extLst>
            </p:cNvPr>
            <p:cNvSpPr/>
            <p:nvPr/>
          </p:nvSpPr>
          <p:spPr>
            <a:xfrm>
              <a:off x="11458948" y="6585598"/>
              <a:ext cx="43761" cy="13659"/>
            </a:xfrm>
            <a:custGeom>
              <a:avLst/>
              <a:gdLst>
                <a:gd name="connsiteX0" fmla="*/ 0 w 43761"/>
                <a:gd name="connsiteY0" fmla="*/ 7588 h 13659"/>
                <a:gd name="connsiteX1" fmla="*/ 21880 w 43761"/>
                <a:gd name="connsiteY1" fmla="*/ 11256 h 13659"/>
                <a:gd name="connsiteX2" fmla="*/ 43761 w 43761"/>
                <a:gd name="connsiteY2" fmla="*/ 13659 h 13659"/>
                <a:gd name="connsiteX3" fmla="*/ 42496 w 43761"/>
                <a:gd name="connsiteY3" fmla="*/ 6830 h 13659"/>
                <a:gd name="connsiteX4" fmla="*/ 41232 w 43761"/>
                <a:gd name="connsiteY4" fmla="*/ 0 h 13659"/>
                <a:gd name="connsiteX5" fmla="*/ 27320 w 43761"/>
                <a:gd name="connsiteY5" fmla="*/ 1138 h 13659"/>
                <a:gd name="connsiteX6" fmla="*/ 13280 w 43761"/>
                <a:gd name="connsiteY6" fmla="*/ 2277 h 13659"/>
                <a:gd name="connsiteX7" fmla="*/ 20489 w 43761"/>
                <a:gd name="connsiteY7" fmla="*/ 6071 h 13659"/>
                <a:gd name="connsiteX8" fmla="*/ 27699 w 43761"/>
                <a:gd name="connsiteY8" fmla="*/ 9865 h 13659"/>
                <a:gd name="connsiteX9" fmla="*/ 13913 w 43761"/>
                <a:gd name="connsiteY9" fmla="*/ 8221 h 13659"/>
                <a:gd name="connsiteX10" fmla="*/ 127 w 43761"/>
                <a:gd name="connsiteY10" fmla="*/ 7715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761" h="13659">
                  <a:moveTo>
                    <a:pt x="0" y="7588"/>
                  </a:moveTo>
                  <a:cubicBezTo>
                    <a:pt x="0" y="8347"/>
                    <a:pt x="9739" y="9991"/>
                    <a:pt x="21880" y="11256"/>
                  </a:cubicBezTo>
                  <a:lnTo>
                    <a:pt x="43761" y="13659"/>
                  </a:lnTo>
                  <a:lnTo>
                    <a:pt x="42496" y="6830"/>
                  </a:lnTo>
                  <a:lnTo>
                    <a:pt x="41232" y="0"/>
                  </a:lnTo>
                  <a:lnTo>
                    <a:pt x="27320" y="1138"/>
                  </a:lnTo>
                  <a:lnTo>
                    <a:pt x="13280" y="2277"/>
                  </a:lnTo>
                  <a:lnTo>
                    <a:pt x="20489" y="6071"/>
                  </a:lnTo>
                  <a:lnTo>
                    <a:pt x="27699" y="9865"/>
                  </a:lnTo>
                  <a:lnTo>
                    <a:pt x="13913" y="8221"/>
                  </a:lnTo>
                  <a:cubicBezTo>
                    <a:pt x="6324" y="7335"/>
                    <a:pt x="127" y="7083"/>
                    <a:pt x="127" y="77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6762905A-7C3B-CBF6-912B-BCCE19989DCC}"/>
                </a:ext>
              </a:extLst>
            </p:cNvPr>
            <p:cNvSpPr/>
            <p:nvPr/>
          </p:nvSpPr>
          <p:spPr>
            <a:xfrm>
              <a:off x="11346004" y="6590657"/>
              <a:ext cx="35413" cy="4679"/>
            </a:xfrm>
            <a:custGeom>
              <a:avLst/>
              <a:gdLst>
                <a:gd name="connsiteX0" fmla="*/ 127 w 35413"/>
                <a:gd name="connsiteY0" fmla="*/ 3668 h 4679"/>
                <a:gd name="connsiteX1" fmla="*/ 17707 w 35413"/>
                <a:gd name="connsiteY1" fmla="*/ 4680 h 4679"/>
                <a:gd name="connsiteX2" fmla="*/ 35414 w 35413"/>
                <a:gd name="connsiteY2" fmla="*/ 4680 h 4679"/>
                <a:gd name="connsiteX3" fmla="*/ 35414 w 35413"/>
                <a:gd name="connsiteY3" fmla="*/ 2403 h 4679"/>
                <a:gd name="connsiteX4" fmla="*/ 35414 w 35413"/>
                <a:gd name="connsiteY4" fmla="*/ 0 h 4679"/>
                <a:gd name="connsiteX5" fmla="*/ 17707 w 35413"/>
                <a:gd name="connsiteY5" fmla="*/ 1265 h 4679"/>
                <a:gd name="connsiteX6" fmla="*/ 0 w 35413"/>
                <a:gd name="connsiteY6" fmla="*/ 3542 h 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4679">
                  <a:moveTo>
                    <a:pt x="127" y="3668"/>
                  </a:moveTo>
                  <a:cubicBezTo>
                    <a:pt x="127" y="3668"/>
                    <a:pt x="8095" y="4680"/>
                    <a:pt x="17707" y="4680"/>
                  </a:cubicBezTo>
                  <a:lnTo>
                    <a:pt x="35414" y="4680"/>
                  </a:lnTo>
                  <a:cubicBezTo>
                    <a:pt x="35414" y="4680"/>
                    <a:pt x="35414" y="2403"/>
                    <a:pt x="35414" y="2403"/>
                  </a:cubicBezTo>
                  <a:lnTo>
                    <a:pt x="35414" y="0"/>
                  </a:lnTo>
                  <a:cubicBezTo>
                    <a:pt x="35414" y="0"/>
                    <a:pt x="17707" y="1265"/>
                    <a:pt x="17707" y="1265"/>
                  </a:cubicBezTo>
                  <a:cubicBezTo>
                    <a:pt x="7968" y="2024"/>
                    <a:pt x="0" y="3035"/>
                    <a:pt x="0" y="354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C3B779ED-33A7-6AE3-918A-6188D8C8DE97}"/>
                </a:ext>
              </a:extLst>
            </p:cNvPr>
            <p:cNvSpPr/>
            <p:nvPr/>
          </p:nvSpPr>
          <p:spPr>
            <a:xfrm>
              <a:off x="11346131" y="658559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E8578172-DF0E-433F-F51E-0E762FC68773}"/>
                </a:ext>
              </a:extLst>
            </p:cNvPr>
            <p:cNvSpPr/>
            <p:nvPr/>
          </p:nvSpPr>
          <p:spPr>
            <a:xfrm>
              <a:off x="11004389" y="6540572"/>
              <a:ext cx="76266" cy="13785"/>
            </a:xfrm>
            <a:custGeom>
              <a:avLst/>
              <a:gdLst>
                <a:gd name="connsiteX0" fmla="*/ 0 w 76266"/>
                <a:gd name="connsiteY0" fmla="*/ 2277 h 13785"/>
                <a:gd name="connsiteX1" fmla="*/ 11383 w 76266"/>
                <a:gd name="connsiteY1" fmla="*/ 4932 h 13785"/>
                <a:gd name="connsiteX2" fmla="*/ 22766 w 76266"/>
                <a:gd name="connsiteY2" fmla="*/ 5185 h 13785"/>
                <a:gd name="connsiteX3" fmla="*/ 15936 w 76266"/>
                <a:gd name="connsiteY3" fmla="*/ 8600 h 13785"/>
                <a:gd name="connsiteX4" fmla="*/ 9107 w 76266"/>
                <a:gd name="connsiteY4" fmla="*/ 12015 h 13785"/>
                <a:gd name="connsiteX5" fmla="*/ 42623 w 76266"/>
                <a:gd name="connsiteY5" fmla="*/ 12900 h 13785"/>
                <a:gd name="connsiteX6" fmla="*/ 76266 w 76266"/>
                <a:gd name="connsiteY6" fmla="*/ 13786 h 13785"/>
                <a:gd name="connsiteX7" fmla="*/ 42244 w 76266"/>
                <a:gd name="connsiteY7" fmla="*/ 6956 h 13785"/>
                <a:gd name="connsiteX8" fmla="*/ 4174 w 76266"/>
                <a:gd name="connsiteY8" fmla="*/ 0 h 13785"/>
                <a:gd name="connsiteX9" fmla="*/ 0 w 76266"/>
                <a:gd name="connsiteY9" fmla="*/ 2277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66" h="13785">
                  <a:moveTo>
                    <a:pt x="0" y="2277"/>
                  </a:moveTo>
                  <a:cubicBezTo>
                    <a:pt x="0" y="3668"/>
                    <a:pt x="5059" y="4805"/>
                    <a:pt x="11383" y="4932"/>
                  </a:cubicBezTo>
                  <a:lnTo>
                    <a:pt x="22766" y="5185"/>
                  </a:lnTo>
                  <a:lnTo>
                    <a:pt x="15936" y="8600"/>
                  </a:lnTo>
                  <a:lnTo>
                    <a:pt x="9107" y="12015"/>
                  </a:lnTo>
                  <a:lnTo>
                    <a:pt x="42623" y="12900"/>
                  </a:lnTo>
                  <a:lnTo>
                    <a:pt x="76266" y="13786"/>
                  </a:lnTo>
                  <a:lnTo>
                    <a:pt x="42244" y="6956"/>
                  </a:lnTo>
                  <a:cubicBezTo>
                    <a:pt x="23525" y="3162"/>
                    <a:pt x="6450" y="0"/>
                    <a:pt x="4174" y="0"/>
                  </a:cubicBezTo>
                  <a:cubicBezTo>
                    <a:pt x="1897" y="0"/>
                    <a:pt x="127" y="1011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EFA9AEF6-AE62-F88B-0679-69D58BF0480A}"/>
                </a:ext>
              </a:extLst>
            </p:cNvPr>
            <p:cNvSpPr/>
            <p:nvPr/>
          </p:nvSpPr>
          <p:spPr>
            <a:xfrm>
              <a:off x="11282260" y="6543228"/>
              <a:ext cx="23903" cy="7462"/>
            </a:xfrm>
            <a:custGeom>
              <a:avLst/>
              <a:gdLst>
                <a:gd name="connsiteX0" fmla="*/ 0 w 23903"/>
                <a:gd name="connsiteY0" fmla="*/ 3668 h 7462"/>
                <a:gd name="connsiteX1" fmla="*/ 0 w 23903"/>
                <a:gd name="connsiteY1" fmla="*/ 7463 h 7462"/>
                <a:gd name="connsiteX2" fmla="*/ 11889 w 23903"/>
                <a:gd name="connsiteY2" fmla="*/ 6071 h 7462"/>
                <a:gd name="connsiteX3" fmla="*/ 23904 w 23903"/>
                <a:gd name="connsiteY3" fmla="*/ 4680 h 7462"/>
                <a:gd name="connsiteX4" fmla="*/ 17201 w 23903"/>
                <a:gd name="connsiteY4" fmla="*/ 2403 h 7462"/>
                <a:gd name="connsiteX5" fmla="*/ 5312 w 23903"/>
                <a:gd name="connsiteY5" fmla="*/ 0 h 7462"/>
                <a:gd name="connsiteX6" fmla="*/ 127 w 23903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3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071"/>
                    <a:pt x="11889" y="6071"/>
                  </a:cubicBezTo>
                  <a:lnTo>
                    <a:pt x="23904" y="4680"/>
                  </a:lnTo>
                  <a:lnTo>
                    <a:pt x="17201" y="2403"/>
                  </a:lnTo>
                  <a:cubicBezTo>
                    <a:pt x="13533" y="1139"/>
                    <a:pt x="8094" y="0"/>
                    <a:pt x="5312" y="0"/>
                  </a:cubicBezTo>
                  <a:cubicBezTo>
                    <a:pt x="2529" y="0"/>
                    <a:pt x="127" y="1644"/>
                    <a:pt x="127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E16EB584-EE01-EC78-B0B2-CBDACFBDA688}"/>
                </a:ext>
              </a:extLst>
            </p:cNvPr>
            <p:cNvSpPr/>
            <p:nvPr/>
          </p:nvSpPr>
          <p:spPr>
            <a:xfrm>
              <a:off x="11381544" y="6570041"/>
              <a:ext cx="41231" cy="10877"/>
            </a:xfrm>
            <a:custGeom>
              <a:avLst/>
              <a:gdLst>
                <a:gd name="connsiteX0" fmla="*/ 1012 w 41231"/>
                <a:gd name="connsiteY0" fmla="*/ 5438 h 10877"/>
                <a:gd name="connsiteX1" fmla="*/ 0 w 41231"/>
                <a:gd name="connsiteY1" fmla="*/ 10878 h 10877"/>
                <a:gd name="connsiteX2" fmla="*/ 20616 w 41231"/>
                <a:gd name="connsiteY2" fmla="*/ 10878 h 10877"/>
                <a:gd name="connsiteX3" fmla="*/ 41232 w 41231"/>
                <a:gd name="connsiteY3" fmla="*/ 10878 h 10877"/>
                <a:gd name="connsiteX4" fmla="*/ 28331 w 41231"/>
                <a:gd name="connsiteY4" fmla="*/ 9107 h 10877"/>
                <a:gd name="connsiteX5" fmla="*/ 8600 w 41231"/>
                <a:gd name="connsiteY5" fmla="*/ 3668 h 10877"/>
                <a:gd name="connsiteX6" fmla="*/ 1897 w 41231"/>
                <a:gd name="connsiteY6" fmla="*/ 0 h 10877"/>
                <a:gd name="connsiteX7" fmla="*/ 885 w 41231"/>
                <a:gd name="connsiteY7" fmla="*/ 5438 h 1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31" h="10877">
                  <a:moveTo>
                    <a:pt x="1012" y="5438"/>
                  </a:moveTo>
                  <a:lnTo>
                    <a:pt x="0" y="10878"/>
                  </a:lnTo>
                  <a:lnTo>
                    <a:pt x="20616" y="10878"/>
                  </a:lnTo>
                  <a:cubicBezTo>
                    <a:pt x="20616" y="10878"/>
                    <a:pt x="41232" y="10878"/>
                    <a:pt x="41232" y="10878"/>
                  </a:cubicBezTo>
                  <a:lnTo>
                    <a:pt x="28331" y="9107"/>
                  </a:lnTo>
                  <a:cubicBezTo>
                    <a:pt x="21122" y="8095"/>
                    <a:pt x="12395" y="5692"/>
                    <a:pt x="8600" y="3668"/>
                  </a:cubicBezTo>
                  <a:lnTo>
                    <a:pt x="1897" y="0"/>
                  </a:lnTo>
                  <a:lnTo>
                    <a:pt x="885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101544EA-80F8-70DA-37F0-F83E01EDAFBD}"/>
                </a:ext>
              </a:extLst>
            </p:cNvPr>
            <p:cNvSpPr/>
            <p:nvPr/>
          </p:nvSpPr>
          <p:spPr>
            <a:xfrm>
              <a:off x="11340945" y="6548540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5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5"/>
                  </a:cubicBezTo>
                  <a:cubicBezTo>
                    <a:pt x="11763" y="633"/>
                    <a:pt x="9107" y="0"/>
                    <a:pt x="5818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C9E3885B-4A8D-8990-33A6-48981144CC99}"/>
                </a:ext>
              </a:extLst>
            </p:cNvPr>
            <p:cNvSpPr/>
            <p:nvPr/>
          </p:nvSpPr>
          <p:spPr>
            <a:xfrm>
              <a:off x="10741063" y="6568883"/>
              <a:ext cx="11762" cy="2442"/>
            </a:xfrm>
            <a:custGeom>
              <a:avLst/>
              <a:gdLst>
                <a:gd name="connsiteX0" fmla="*/ 0 w 11762"/>
                <a:gd name="connsiteY0" fmla="*/ 1031 h 2442"/>
                <a:gd name="connsiteX1" fmla="*/ 5945 w 11762"/>
                <a:gd name="connsiteY1" fmla="*/ 20 h 2442"/>
                <a:gd name="connsiteX2" fmla="*/ 11762 w 11762"/>
                <a:gd name="connsiteY2" fmla="*/ 1411 h 2442"/>
                <a:gd name="connsiteX3" fmla="*/ 5945 w 11762"/>
                <a:gd name="connsiteY3" fmla="*/ 2423 h 2442"/>
                <a:gd name="connsiteX4" fmla="*/ 127 w 11762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1"/>
                  </a:moveTo>
                  <a:cubicBezTo>
                    <a:pt x="0" y="399"/>
                    <a:pt x="2656" y="-107"/>
                    <a:pt x="5945" y="20"/>
                  </a:cubicBezTo>
                  <a:cubicBezTo>
                    <a:pt x="9233" y="146"/>
                    <a:pt x="11762" y="652"/>
                    <a:pt x="11762" y="1411"/>
                  </a:cubicBezTo>
                  <a:cubicBezTo>
                    <a:pt x="11762" y="2043"/>
                    <a:pt x="9107" y="2549"/>
                    <a:pt x="5945" y="2423"/>
                  </a:cubicBezTo>
                  <a:cubicBezTo>
                    <a:pt x="2656" y="2423"/>
                    <a:pt x="0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7434BB76-E557-984B-2965-42F6E9811FA9}"/>
                </a:ext>
              </a:extLst>
            </p:cNvPr>
            <p:cNvSpPr/>
            <p:nvPr/>
          </p:nvSpPr>
          <p:spPr>
            <a:xfrm>
              <a:off x="11416831" y="6602925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0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549605BD-5AAA-A13F-9158-801DDEDED32F}"/>
                </a:ext>
              </a:extLst>
            </p:cNvPr>
            <p:cNvSpPr/>
            <p:nvPr/>
          </p:nvSpPr>
          <p:spPr>
            <a:xfrm>
              <a:off x="11412910" y="6594704"/>
              <a:ext cx="31493" cy="3288"/>
            </a:xfrm>
            <a:custGeom>
              <a:avLst/>
              <a:gdLst>
                <a:gd name="connsiteX0" fmla="*/ 7842 w 31493"/>
                <a:gd name="connsiteY0" fmla="*/ 1644 h 3288"/>
                <a:gd name="connsiteX1" fmla="*/ 0 w 31493"/>
                <a:gd name="connsiteY1" fmla="*/ 3289 h 3288"/>
                <a:gd name="connsiteX2" fmla="*/ 15684 w 31493"/>
                <a:gd name="connsiteY2" fmla="*/ 3289 h 3288"/>
                <a:gd name="connsiteX3" fmla="*/ 31494 w 31493"/>
                <a:gd name="connsiteY3" fmla="*/ 3289 h 3288"/>
                <a:gd name="connsiteX4" fmla="*/ 23525 w 31493"/>
                <a:gd name="connsiteY4" fmla="*/ 1644 h 3288"/>
                <a:gd name="connsiteX5" fmla="*/ 15684 w 31493"/>
                <a:gd name="connsiteY5" fmla="*/ 0 h 3288"/>
                <a:gd name="connsiteX6" fmla="*/ 7842 w 31493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288">
                  <a:moveTo>
                    <a:pt x="7842" y="1644"/>
                  </a:moveTo>
                  <a:lnTo>
                    <a:pt x="0" y="3289"/>
                  </a:lnTo>
                  <a:lnTo>
                    <a:pt x="15684" y="3289"/>
                  </a:lnTo>
                  <a:lnTo>
                    <a:pt x="31494" y="3289"/>
                  </a:lnTo>
                  <a:lnTo>
                    <a:pt x="23525" y="1644"/>
                  </a:lnTo>
                  <a:lnTo>
                    <a:pt x="15684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612033AB-EBE8-0FD7-DDBE-211FA7DBA570}"/>
                </a:ext>
              </a:extLst>
            </p:cNvPr>
            <p:cNvSpPr/>
            <p:nvPr/>
          </p:nvSpPr>
          <p:spPr>
            <a:xfrm>
              <a:off x="11352581" y="6563211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782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C5416478-3FDF-8B6C-A54E-851AA7DF2A6B}"/>
                </a:ext>
              </a:extLst>
            </p:cNvPr>
            <p:cNvSpPr/>
            <p:nvPr/>
          </p:nvSpPr>
          <p:spPr>
            <a:xfrm>
              <a:off x="11428720" y="6570547"/>
              <a:ext cx="15683" cy="6449"/>
            </a:xfrm>
            <a:custGeom>
              <a:avLst/>
              <a:gdLst>
                <a:gd name="connsiteX0" fmla="*/ 0 w 15683"/>
                <a:gd name="connsiteY0" fmla="*/ 3162 h 6449"/>
                <a:gd name="connsiteX1" fmla="*/ 0 w 15683"/>
                <a:gd name="connsiteY1" fmla="*/ 6450 h 6449"/>
                <a:gd name="connsiteX2" fmla="*/ 7842 w 15683"/>
                <a:gd name="connsiteY2" fmla="*/ 4806 h 6449"/>
                <a:gd name="connsiteX3" fmla="*/ 15684 w 15683"/>
                <a:gd name="connsiteY3" fmla="*/ 3288 h 6449"/>
                <a:gd name="connsiteX4" fmla="*/ 7842 w 15683"/>
                <a:gd name="connsiteY4" fmla="*/ 1644 h 6449"/>
                <a:gd name="connsiteX5" fmla="*/ 0 w 15683"/>
                <a:gd name="connsiteY5" fmla="*/ 0 h 6449"/>
                <a:gd name="connsiteX6" fmla="*/ 0 w 15683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4" y="3288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E206D0B2-506E-BB5D-8C12-C4314C6C3F79}"/>
                </a:ext>
              </a:extLst>
            </p:cNvPr>
            <p:cNvSpPr/>
            <p:nvPr/>
          </p:nvSpPr>
          <p:spPr>
            <a:xfrm>
              <a:off x="10768888" y="6565993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162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A583D0C6-6064-5D68-4D96-DDFC637A0A31}"/>
                </a:ext>
              </a:extLst>
            </p:cNvPr>
            <p:cNvSpPr/>
            <p:nvPr/>
          </p:nvSpPr>
          <p:spPr>
            <a:xfrm>
              <a:off x="11109998" y="6539307"/>
              <a:ext cx="81703" cy="18718"/>
            </a:xfrm>
            <a:custGeom>
              <a:avLst/>
              <a:gdLst>
                <a:gd name="connsiteX0" fmla="*/ 0 w 81703"/>
                <a:gd name="connsiteY0" fmla="*/ 14039 h 18718"/>
                <a:gd name="connsiteX1" fmla="*/ 0 w 81703"/>
                <a:gd name="connsiteY1" fmla="*/ 18718 h 18718"/>
                <a:gd name="connsiteX2" fmla="*/ 14671 w 81703"/>
                <a:gd name="connsiteY2" fmla="*/ 18086 h 18718"/>
                <a:gd name="connsiteX3" fmla="*/ 29469 w 81703"/>
                <a:gd name="connsiteY3" fmla="*/ 17454 h 18718"/>
                <a:gd name="connsiteX4" fmla="*/ 33389 w 81703"/>
                <a:gd name="connsiteY4" fmla="*/ 12269 h 18718"/>
                <a:gd name="connsiteX5" fmla="*/ 37310 w 81703"/>
                <a:gd name="connsiteY5" fmla="*/ 7083 h 18718"/>
                <a:gd name="connsiteX6" fmla="*/ 45278 w 81703"/>
                <a:gd name="connsiteY6" fmla="*/ 8221 h 18718"/>
                <a:gd name="connsiteX7" fmla="*/ 67412 w 81703"/>
                <a:gd name="connsiteY7" fmla="*/ 6450 h 18718"/>
                <a:gd name="connsiteX8" fmla="*/ 81704 w 81703"/>
                <a:gd name="connsiteY8" fmla="*/ 3542 h 18718"/>
                <a:gd name="connsiteX9" fmla="*/ 63998 w 81703"/>
                <a:gd name="connsiteY9" fmla="*/ 1771 h 18718"/>
                <a:gd name="connsiteX10" fmla="*/ 46290 w 81703"/>
                <a:gd name="connsiteY10" fmla="*/ 0 h 18718"/>
                <a:gd name="connsiteX11" fmla="*/ 52361 w 81703"/>
                <a:gd name="connsiteY11" fmla="*/ 2150 h 18718"/>
                <a:gd name="connsiteX12" fmla="*/ 58432 w 81703"/>
                <a:gd name="connsiteY12" fmla="*/ 4301 h 18718"/>
                <a:gd name="connsiteX13" fmla="*/ 29342 w 81703"/>
                <a:gd name="connsiteY13" fmla="*/ 6830 h 18718"/>
                <a:gd name="connsiteX14" fmla="*/ 252 w 81703"/>
                <a:gd name="connsiteY14" fmla="*/ 9359 h 18718"/>
                <a:gd name="connsiteX15" fmla="*/ 252 w 81703"/>
                <a:gd name="connsiteY15" fmla="*/ 14039 h 1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703" h="18718">
                  <a:moveTo>
                    <a:pt x="0" y="14039"/>
                  </a:moveTo>
                  <a:lnTo>
                    <a:pt x="0" y="18718"/>
                  </a:lnTo>
                  <a:cubicBezTo>
                    <a:pt x="0" y="18718"/>
                    <a:pt x="14671" y="18086"/>
                    <a:pt x="14671" y="18086"/>
                  </a:cubicBezTo>
                  <a:lnTo>
                    <a:pt x="29469" y="17454"/>
                  </a:lnTo>
                  <a:lnTo>
                    <a:pt x="33389" y="12269"/>
                  </a:lnTo>
                  <a:lnTo>
                    <a:pt x="37310" y="7083"/>
                  </a:lnTo>
                  <a:lnTo>
                    <a:pt x="45278" y="8221"/>
                  </a:lnTo>
                  <a:cubicBezTo>
                    <a:pt x="49706" y="8854"/>
                    <a:pt x="59697" y="8221"/>
                    <a:pt x="67412" y="6450"/>
                  </a:cubicBezTo>
                  <a:lnTo>
                    <a:pt x="81704" y="3542"/>
                  </a:lnTo>
                  <a:lnTo>
                    <a:pt x="63998" y="1771"/>
                  </a:lnTo>
                  <a:lnTo>
                    <a:pt x="46290" y="0"/>
                  </a:lnTo>
                  <a:lnTo>
                    <a:pt x="52361" y="2150"/>
                  </a:lnTo>
                  <a:lnTo>
                    <a:pt x="58432" y="4301"/>
                  </a:lnTo>
                  <a:lnTo>
                    <a:pt x="29342" y="6830"/>
                  </a:lnTo>
                  <a:lnTo>
                    <a:pt x="252" y="9359"/>
                  </a:lnTo>
                  <a:lnTo>
                    <a:pt x="252" y="140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DD6925BC-2EFD-DFD7-F241-B0C9E351561F}"/>
                </a:ext>
              </a:extLst>
            </p:cNvPr>
            <p:cNvSpPr/>
            <p:nvPr/>
          </p:nvSpPr>
          <p:spPr>
            <a:xfrm>
              <a:off x="11110250" y="6540698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FBA6C2F7-FC43-13D2-9818-CCB8D0668C3D}"/>
                </a:ext>
              </a:extLst>
            </p:cNvPr>
            <p:cNvSpPr/>
            <p:nvPr/>
          </p:nvSpPr>
          <p:spPr>
            <a:xfrm>
              <a:off x="10705396" y="658749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64E89681-D138-E107-146E-013B80B15C89}"/>
                </a:ext>
              </a:extLst>
            </p:cNvPr>
            <p:cNvSpPr/>
            <p:nvPr/>
          </p:nvSpPr>
          <p:spPr>
            <a:xfrm>
              <a:off x="11487532" y="6593060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D9E69741-0C4A-5F33-C8AC-F296833C44A5}"/>
                </a:ext>
              </a:extLst>
            </p:cNvPr>
            <p:cNvSpPr/>
            <p:nvPr/>
          </p:nvSpPr>
          <p:spPr>
            <a:xfrm>
              <a:off x="11487912" y="6556634"/>
              <a:ext cx="49705" cy="14924"/>
            </a:xfrm>
            <a:custGeom>
              <a:avLst/>
              <a:gdLst>
                <a:gd name="connsiteX0" fmla="*/ 0 w 49705"/>
                <a:gd name="connsiteY0" fmla="*/ 7463 h 14924"/>
                <a:gd name="connsiteX1" fmla="*/ 9738 w 49705"/>
                <a:gd name="connsiteY1" fmla="*/ 11762 h 14924"/>
                <a:gd name="connsiteX2" fmla="*/ 19477 w 49705"/>
                <a:gd name="connsiteY2" fmla="*/ 14924 h 14924"/>
                <a:gd name="connsiteX3" fmla="*/ 34655 w 49705"/>
                <a:gd name="connsiteY3" fmla="*/ 11130 h 14924"/>
                <a:gd name="connsiteX4" fmla="*/ 49706 w 49705"/>
                <a:gd name="connsiteY4" fmla="*/ 7336 h 14924"/>
                <a:gd name="connsiteX5" fmla="*/ 34655 w 49705"/>
                <a:gd name="connsiteY5" fmla="*/ 3668 h 14924"/>
                <a:gd name="connsiteX6" fmla="*/ 19477 w 49705"/>
                <a:gd name="connsiteY6" fmla="*/ 0 h 14924"/>
                <a:gd name="connsiteX7" fmla="*/ 9865 w 49705"/>
                <a:gd name="connsiteY7" fmla="*/ 3162 h 14924"/>
                <a:gd name="connsiteX8" fmla="*/ 252 w 49705"/>
                <a:gd name="connsiteY8" fmla="*/ 7589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705" h="14924">
                  <a:moveTo>
                    <a:pt x="0" y="7463"/>
                  </a:moveTo>
                  <a:cubicBezTo>
                    <a:pt x="0" y="8095"/>
                    <a:pt x="4300" y="10118"/>
                    <a:pt x="9738" y="11762"/>
                  </a:cubicBezTo>
                  <a:lnTo>
                    <a:pt x="19477" y="14924"/>
                  </a:lnTo>
                  <a:lnTo>
                    <a:pt x="34655" y="11130"/>
                  </a:lnTo>
                  <a:lnTo>
                    <a:pt x="49706" y="7336"/>
                  </a:lnTo>
                  <a:lnTo>
                    <a:pt x="34655" y="3668"/>
                  </a:lnTo>
                  <a:lnTo>
                    <a:pt x="19477" y="0"/>
                  </a:lnTo>
                  <a:lnTo>
                    <a:pt x="9865" y="3162"/>
                  </a:lnTo>
                  <a:cubicBezTo>
                    <a:pt x="4553" y="4933"/>
                    <a:pt x="252" y="6830"/>
                    <a:pt x="252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76BE9E07-8444-3B23-3040-F53F7BDAD823}"/>
                </a:ext>
              </a:extLst>
            </p:cNvPr>
            <p:cNvSpPr/>
            <p:nvPr/>
          </p:nvSpPr>
          <p:spPr>
            <a:xfrm>
              <a:off x="11487532" y="6549425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106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0F26B94B-9FB1-3D18-C6A8-E71B2152A199}"/>
                </a:ext>
              </a:extLst>
            </p:cNvPr>
            <p:cNvSpPr/>
            <p:nvPr/>
          </p:nvSpPr>
          <p:spPr>
            <a:xfrm>
              <a:off x="11510930" y="6546880"/>
              <a:ext cx="11763" cy="2419"/>
            </a:xfrm>
            <a:custGeom>
              <a:avLst/>
              <a:gdLst>
                <a:gd name="connsiteX0" fmla="*/ 0 w 11763"/>
                <a:gd name="connsiteY0" fmla="*/ 1281 h 2419"/>
                <a:gd name="connsiteX1" fmla="*/ 5945 w 11763"/>
                <a:gd name="connsiteY1" fmla="*/ 2419 h 2419"/>
                <a:gd name="connsiteX2" fmla="*/ 11763 w 11763"/>
                <a:gd name="connsiteY2" fmla="*/ 1154 h 2419"/>
                <a:gd name="connsiteX3" fmla="*/ 5945 w 11763"/>
                <a:gd name="connsiteY3" fmla="*/ 16 h 2419"/>
                <a:gd name="connsiteX4" fmla="*/ 0 w 11763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19">
                  <a:moveTo>
                    <a:pt x="0" y="1281"/>
                  </a:moveTo>
                  <a:cubicBezTo>
                    <a:pt x="0" y="1913"/>
                    <a:pt x="2656" y="2419"/>
                    <a:pt x="5945" y="2419"/>
                  </a:cubicBezTo>
                  <a:cubicBezTo>
                    <a:pt x="9233" y="2419"/>
                    <a:pt x="11763" y="1913"/>
                    <a:pt x="11763" y="1154"/>
                  </a:cubicBezTo>
                  <a:cubicBezTo>
                    <a:pt x="11763" y="522"/>
                    <a:pt x="9107" y="-110"/>
                    <a:pt x="5945" y="16"/>
                  </a:cubicBezTo>
                  <a:cubicBezTo>
                    <a:pt x="265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2AFF5D2A-C7E0-C193-B724-DA7E55081B2E}"/>
                </a:ext>
              </a:extLst>
            </p:cNvPr>
            <p:cNvSpPr/>
            <p:nvPr/>
          </p:nvSpPr>
          <p:spPr>
            <a:xfrm>
              <a:off x="11168683" y="6561440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2024"/>
                    <a:pt x="11762" y="1265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570763B4-61F7-5C41-9CE1-07942A4716FC}"/>
                </a:ext>
              </a:extLst>
            </p:cNvPr>
            <p:cNvSpPr/>
            <p:nvPr/>
          </p:nvSpPr>
          <p:spPr>
            <a:xfrm>
              <a:off x="11180319" y="6566500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7 w 11635"/>
                <a:gd name="connsiteY1" fmla="*/ 2403 h 2403"/>
                <a:gd name="connsiteX2" fmla="*/ 11636 w 11635"/>
                <a:gd name="connsiteY2" fmla="*/ 1264 h 2403"/>
                <a:gd name="connsiteX3" fmla="*/ 5817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1"/>
                    <a:pt x="2529" y="2403"/>
                    <a:pt x="5817" y="2403"/>
                  </a:cubicBezTo>
                  <a:cubicBezTo>
                    <a:pt x="9106" y="2403"/>
                    <a:pt x="11636" y="2023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2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A3868476-96D9-C61C-80EB-AC4D3384B159}"/>
                </a:ext>
              </a:extLst>
            </p:cNvPr>
            <p:cNvSpPr/>
            <p:nvPr/>
          </p:nvSpPr>
          <p:spPr>
            <a:xfrm>
              <a:off x="10764082" y="6593692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8 w 11635"/>
                <a:gd name="connsiteY1" fmla="*/ 2403 h 2403"/>
                <a:gd name="connsiteX2" fmla="*/ 11636 w 11635"/>
                <a:gd name="connsiteY2" fmla="*/ 1392 h 2403"/>
                <a:gd name="connsiteX3" fmla="*/ 5818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5C195B8B-A24D-A878-224C-BFE11F4C9AAE}"/>
                </a:ext>
              </a:extLst>
            </p:cNvPr>
            <p:cNvSpPr/>
            <p:nvPr/>
          </p:nvSpPr>
          <p:spPr>
            <a:xfrm>
              <a:off x="10765852" y="6577882"/>
              <a:ext cx="127113" cy="16309"/>
            </a:xfrm>
            <a:custGeom>
              <a:avLst/>
              <a:gdLst>
                <a:gd name="connsiteX0" fmla="*/ 1644 w 127113"/>
                <a:gd name="connsiteY0" fmla="*/ 6198 h 16309"/>
                <a:gd name="connsiteX1" fmla="*/ 3289 w 127113"/>
                <a:gd name="connsiteY1" fmla="*/ 10878 h 16309"/>
                <a:gd name="connsiteX2" fmla="*/ 18339 w 127113"/>
                <a:gd name="connsiteY2" fmla="*/ 11257 h 16309"/>
                <a:gd name="connsiteX3" fmla="*/ 33517 w 127113"/>
                <a:gd name="connsiteY3" fmla="*/ 11636 h 16309"/>
                <a:gd name="connsiteX4" fmla="*/ 33517 w 127113"/>
                <a:gd name="connsiteY4" fmla="*/ 9486 h 16309"/>
                <a:gd name="connsiteX5" fmla="*/ 33517 w 127113"/>
                <a:gd name="connsiteY5" fmla="*/ 7336 h 16309"/>
                <a:gd name="connsiteX6" fmla="*/ 65895 w 127113"/>
                <a:gd name="connsiteY6" fmla="*/ 8475 h 16309"/>
                <a:gd name="connsiteX7" fmla="*/ 98273 w 127113"/>
                <a:gd name="connsiteY7" fmla="*/ 9612 h 16309"/>
                <a:gd name="connsiteX8" fmla="*/ 112439 w 127113"/>
                <a:gd name="connsiteY8" fmla="*/ 13660 h 16309"/>
                <a:gd name="connsiteX9" fmla="*/ 127110 w 127113"/>
                <a:gd name="connsiteY9" fmla="*/ 15936 h 16309"/>
                <a:gd name="connsiteX10" fmla="*/ 98905 w 127113"/>
                <a:gd name="connsiteY10" fmla="*/ 7083 h 16309"/>
                <a:gd name="connsiteX11" fmla="*/ 70321 w 127113"/>
                <a:gd name="connsiteY11" fmla="*/ 0 h 16309"/>
                <a:gd name="connsiteX12" fmla="*/ 35160 w 127113"/>
                <a:gd name="connsiteY12" fmla="*/ 759 h 16309"/>
                <a:gd name="connsiteX13" fmla="*/ 0 w 127113"/>
                <a:gd name="connsiteY13" fmla="*/ 1518 h 16309"/>
                <a:gd name="connsiteX14" fmla="*/ 1518 w 127113"/>
                <a:gd name="connsiteY14" fmla="*/ 6198 h 1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7113" h="16309">
                  <a:moveTo>
                    <a:pt x="1644" y="6198"/>
                  </a:moveTo>
                  <a:lnTo>
                    <a:pt x="3289" y="10878"/>
                  </a:lnTo>
                  <a:lnTo>
                    <a:pt x="18339" y="11257"/>
                  </a:lnTo>
                  <a:lnTo>
                    <a:pt x="33517" y="11636"/>
                  </a:lnTo>
                  <a:lnTo>
                    <a:pt x="33517" y="9486"/>
                  </a:lnTo>
                  <a:cubicBezTo>
                    <a:pt x="33517" y="9486"/>
                    <a:pt x="33517" y="7336"/>
                    <a:pt x="33517" y="7336"/>
                  </a:cubicBezTo>
                  <a:lnTo>
                    <a:pt x="65895" y="8475"/>
                  </a:lnTo>
                  <a:lnTo>
                    <a:pt x="98273" y="9612"/>
                  </a:lnTo>
                  <a:lnTo>
                    <a:pt x="112439" y="13660"/>
                  </a:lnTo>
                  <a:cubicBezTo>
                    <a:pt x="120280" y="15810"/>
                    <a:pt x="126856" y="16948"/>
                    <a:pt x="127110" y="15936"/>
                  </a:cubicBezTo>
                  <a:cubicBezTo>
                    <a:pt x="127363" y="15051"/>
                    <a:pt x="114588" y="11003"/>
                    <a:pt x="98905" y="7083"/>
                  </a:cubicBezTo>
                  <a:lnTo>
                    <a:pt x="70321" y="0"/>
                  </a:lnTo>
                  <a:lnTo>
                    <a:pt x="35160" y="759"/>
                  </a:lnTo>
                  <a:lnTo>
                    <a:pt x="0" y="1518"/>
                  </a:lnTo>
                  <a:lnTo>
                    <a:pt x="1518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26E32FEB-84C9-6DC7-5FC0-E82897DA86AA}"/>
                </a:ext>
              </a:extLst>
            </p:cNvPr>
            <p:cNvSpPr/>
            <p:nvPr/>
          </p:nvSpPr>
          <p:spPr>
            <a:xfrm>
              <a:off x="11192208" y="6561947"/>
              <a:ext cx="27065" cy="5944"/>
            </a:xfrm>
            <a:custGeom>
              <a:avLst/>
              <a:gdLst>
                <a:gd name="connsiteX0" fmla="*/ 0 w 27065"/>
                <a:gd name="connsiteY0" fmla="*/ 885 h 5944"/>
                <a:gd name="connsiteX1" fmla="*/ 13532 w 27065"/>
                <a:gd name="connsiteY1" fmla="*/ 3921 h 5944"/>
                <a:gd name="connsiteX2" fmla="*/ 27066 w 27065"/>
                <a:gd name="connsiteY2" fmla="*/ 5944 h 5944"/>
                <a:gd name="connsiteX3" fmla="*/ 18718 w 27065"/>
                <a:gd name="connsiteY3" fmla="*/ 3035 h 5944"/>
                <a:gd name="connsiteX4" fmla="*/ 5185 w 27065"/>
                <a:gd name="connsiteY4" fmla="*/ 0 h 5944"/>
                <a:gd name="connsiteX5" fmla="*/ 0 w 27065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944">
                  <a:moveTo>
                    <a:pt x="0" y="885"/>
                  </a:moveTo>
                  <a:cubicBezTo>
                    <a:pt x="0" y="885"/>
                    <a:pt x="6071" y="2909"/>
                    <a:pt x="13532" y="3921"/>
                  </a:cubicBezTo>
                  <a:lnTo>
                    <a:pt x="27066" y="5944"/>
                  </a:lnTo>
                  <a:lnTo>
                    <a:pt x="18718" y="3035"/>
                  </a:lnTo>
                  <a:cubicBezTo>
                    <a:pt x="14165" y="1391"/>
                    <a:pt x="7968" y="0"/>
                    <a:pt x="5185" y="0"/>
                  </a:cubicBezTo>
                  <a:cubicBezTo>
                    <a:pt x="2403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7F55EA58-614B-2250-77E3-C15CEB2A2F93}"/>
                </a:ext>
              </a:extLst>
            </p:cNvPr>
            <p:cNvSpPr/>
            <p:nvPr/>
          </p:nvSpPr>
          <p:spPr>
            <a:xfrm>
              <a:off x="10768876" y="6553627"/>
              <a:ext cx="71218" cy="10849"/>
            </a:xfrm>
            <a:custGeom>
              <a:avLst/>
              <a:gdLst>
                <a:gd name="connsiteX0" fmla="*/ 12 w 71218"/>
                <a:gd name="connsiteY0" fmla="*/ 99 h 10849"/>
                <a:gd name="connsiteX1" fmla="*/ 8739 w 71218"/>
                <a:gd name="connsiteY1" fmla="*/ 4525 h 10849"/>
                <a:gd name="connsiteX2" fmla="*/ 16580 w 71218"/>
                <a:gd name="connsiteY2" fmla="*/ 8320 h 10849"/>
                <a:gd name="connsiteX3" fmla="*/ 43900 w 71218"/>
                <a:gd name="connsiteY3" fmla="*/ 9585 h 10849"/>
                <a:gd name="connsiteX4" fmla="*/ 71219 w 71218"/>
                <a:gd name="connsiteY4" fmla="*/ 10849 h 10849"/>
                <a:gd name="connsiteX5" fmla="*/ 55789 w 71218"/>
                <a:gd name="connsiteY5" fmla="*/ 7308 h 10849"/>
                <a:gd name="connsiteX6" fmla="*/ 19742 w 71218"/>
                <a:gd name="connsiteY6" fmla="*/ 1617 h 10849"/>
                <a:gd name="connsiteX7" fmla="*/ 12 w 71218"/>
                <a:gd name="connsiteY7" fmla="*/ 99 h 10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18" h="10849">
                  <a:moveTo>
                    <a:pt x="12" y="99"/>
                  </a:moveTo>
                  <a:cubicBezTo>
                    <a:pt x="12" y="99"/>
                    <a:pt x="4565" y="2375"/>
                    <a:pt x="8739" y="4525"/>
                  </a:cubicBezTo>
                  <a:lnTo>
                    <a:pt x="16580" y="8320"/>
                  </a:lnTo>
                  <a:lnTo>
                    <a:pt x="43900" y="9585"/>
                  </a:lnTo>
                  <a:lnTo>
                    <a:pt x="71219" y="10849"/>
                  </a:lnTo>
                  <a:lnTo>
                    <a:pt x="55789" y="7308"/>
                  </a:lnTo>
                  <a:cubicBezTo>
                    <a:pt x="47314" y="5411"/>
                    <a:pt x="31125" y="2755"/>
                    <a:pt x="19742" y="1617"/>
                  </a:cubicBezTo>
                  <a:cubicBezTo>
                    <a:pt x="8486" y="478"/>
                    <a:pt x="-367" y="-281"/>
                    <a:pt x="12" y="9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3D84C7C6-A2D3-C399-A948-82DAA660E85C}"/>
                </a:ext>
              </a:extLst>
            </p:cNvPr>
            <p:cNvSpPr/>
            <p:nvPr/>
          </p:nvSpPr>
          <p:spPr>
            <a:xfrm>
              <a:off x="10779386" y="6567638"/>
              <a:ext cx="24915" cy="5438"/>
            </a:xfrm>
            <a:custGeom>
              <a:avLst/>
              <a:gdLst>
                <a:gd name="connsiteX0" fmla="*/ 0 w 24915"/>
                <a:gd name="connsiteY0" fmla="*/ 2530 h 5438"/>
                <a:gd name="connsiteX1" fmla="*/ 0 w 24915"/>
                <a:gd name="connsiteY1" fmla="*/ 4933 h 5438"/>
                <a:gd name="connsiteX2" fmla="*/ 12395 w 24915"/>
                <a:gd name="connsiteY2" fmla="*/ 5186 h 5438"/>
                <a:gd name="connsiteX3" fmla="*/ 24916 w 24915"/>
                <a:gd name="connsiteY3" fmla="*/ 5438 h 5438"/>
                <a:gd name="connsiteX4" fmla="*/ 17706 w 24915"/>
                <a:gd name="connsiteY4" fmla="*/ 2783 h 5438"/>
                <a:gd name="connsiteX5" fmla="*/ 5312 w 24915"/>
                <a:gd name="connsiteY5" fmla="*/ 0 h 5438"/>
                <a:gd name="connsiteX6" fmla="*/ 127 w 24915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5438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395" y="5186"/>
                    <a:pt x="12395" y="5186"/>
                  </a:cubicBezTo>
                  <a:lnTo>
                    <a:pt x="24916" y="5438"/>
                  </a:lnTo>
                  <a:lnTo>
                    <a:pt x="17706" y="2783"/>
                  </a:lnTo>
                  <a:cubicBezTo>
                    <a:pt x="13786" y="1392"/>
                    <a:pt x="8221" y="127"/>
                    <a:pt x="5312" y="0"/>
                  </a:cubicBezTo>
                  <a:cubicBezTo>
                    <a:pt x="2403" y="0"/>
                    <a:pt x="127" y="1012"/>
                    <a:pt x="127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2A3E836F-93FC-02C6-E778-F6F5E7377811}"/>
                </a:ext>
              </a:extLst>
            </p:cNvPr>
            <p:cNvSpPr/>
            <p:nvPr/>
          </p:nvSpPr>
          <p:spPr>
            <a:xfrm>
              <a:off x="10780144" y="6541631"/>
              <a:ext cx="47682" cy="13106"/>
            </a:xfrm>
            <a:custGeom>
              <a:avLst/>
              <a:gdLst>
                <a:gd name="connsiteX0" fmla="*/ 0 w 47682"/>
                <a:gd name="connsiteY0" fmla="*/ 712 h 13106"/>
                <a:gd name="connsiteX1" fmla="*/ 11762 w 47682"/>
                <a:gd name="connsiteY1" fmla="*/ 2229 h 13106"/>
                <a:gd name="connsiteX2" fmla="*/ 23525 w 47682"/>
                <a:gd name="connsiteY2" fmla="*/ 2482 h 13106"/>
                <a:gd name="connsiteX3" fmla="*/ 23525 w 47682"/>
                <a:gd name="connsiteY3" fmla="*/ 7794 h 13106"/>
                <a:gd name="connsiteX4" fmla="*/ 23271 w 47682"/>
                <a:gd name="connsiteY4" fmla="*/ 13107 h 13106"/>
                <a:gd name="connsiteX5" fmla="*/ 35414 w 47682"/>
                <a:gd name="connsiteY5" fmla="*/ 10956 h 13106"/>
                <a:gd name="connsiteX6" fmla="*/ 47682 w 47682"/>
                <a:gd name="connsiteY6" fmla="*/ 8806 h 13106"/>
                <a:gd name="connsiteX7" fmla="*/ 40220 w 47682"/>
                <a:gd name="connsiteY7" fmla="*/ 4632 h 13106"/>
                <a:gd name="connsiteX8" fmla="*/ 32884 w 47682"/>
                <a:gd name="connsiteY8" fmla="*/ 459 h 13106"/>
                <a:gd name="connsiteX9" fmla="*/ 16442 w 47682"/>
                <a:gd name="connsiteY9" fmla="*/ 79 h 13106"/>
                <a:gd name="connsiteX10" fmla="*/ 0 w 47682"/>
                <a:gd name="connsiteY10" fmla="*/ 838 h 1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682" h="13106">
                  <a:moveTo>
                    <a:pt x="0" y="712"/>
                  </a:moveTo>
                  <a:cubicBezTo>
                    <a:pt x="0" y="1345"/>
                    <a:pt x="5312" y="2103"/>
                    <a:pt x="11762" y="2229"/>
                  </a:cubicBezTo>
                  <a:lnTo>
                    <a:pt x="23525" y="2482"/>
                  </a:lnTo>
                  <a:lnTo>
                    <a:pt x="23525" y="7794"/>
                  </a:lnTo>
                  <a:cubicBezTo>
                    <a:pt x="23525" y="7794"/>
                    <a:pt x="23271" y="13107"/>
                    <a:pt x="23271" y="13107"/>
                  </a:cubicBezTo>
                  <a:lnTo>
                    <a:pt x="35414" y="10956"/>
                  </a:lnTo>
                  <a:lnTo>
                    <a:pt x="47682" y="8806"/>
                  </a:lnTo>
                  <a:lnTo>
                    <a:pt x="40220" y="4632"/>
                  </a:lnTo>
                  <a:lnTo>
                    <a:pt x="32884" y="459"/>
                  </a:lnTo>
                  <a:lnTo>
                    <a:pt x="16442" y="79"/>
                  </a:lnTo>
                  <a:cubicBezTo>
                    <a:pt x="7462" y="-174"/>
                    <a:pt x="0" y="206"/>
                    <a:pt x="0" y="8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4849FBBB-9BFB-988D-E130-BD32479C6BE0}"/>
                </a:ext>
              </a:extLst>
            </p:cNvPr>
            <p:cNvSpPr/>
            <p:nvPr/>
          </p:nvSpPr>
          <p:spPr>
            <a:xfrm>
              <a:off x="11557980" y="6544366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8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6" y="2403"/>
                    <a:pt x="11762" y="1771"/>
                    <a:pt x="11762" y="1138"/>
                  </a:cubicBezTo>
                  <a:cubicBezTo>
                    <a:pt x="11762" y="506"/>
                    <a:pt x="9106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694DEAC8-6CEC-210C-E0F3-A440D135D729}"/>
                </a:ext>
              </a:extLst>
            </p:cNvPr>
            <p:cNvSpPr/>
            <p:nvPr/>
          </p:nvSpPr>
          <p:spPr>
            <a:xfrm>
              <a:off x="11215986" y="6538295"/>
              <a:ext cx="34401" cy="7462"/>
            </a:xfrm>
            <a:custGeom>
              <a:avLst/>
              <a:gdLst>
                <a:gd name="connsiteX0" fmla="*/ 126 w 34401"/>
                <a:gd name="connsiteY0" fmla="*/ 1771 h 7462"/>
                <a:gd name="connsiteX1" fmla="*/ 7842 w 34401"/>
                <a:gd name="connsiteY1" fmla="*/ 5565 h 7462"/>
                <a:gd name="connsiteX2" fmla="*/ 25042 w 34401"/>
                <a:gd name="connsiteY2" fmla="*/ 7463 h 7462"/>
                <a:gd name="connsiteX3" fmla="*/ 34401 w 34401"/>
                <a:gd name="connsiteY3" fmla="*/ 7463 h 7462"/>
                <a:gd name="connsiteX4" fmla="*/ 27698 w 34401"/>
                <a:gd name="connsiteY4" fmla="*/ 3921 h 7462"/>
                <a:gd name="connsiteX5" fmla="*/ 10497 w 34401"/>
                <a:gd name="connsiteY5" fmla="*/ 0 h 7462"/>
                <a:gd name="connsiteX6" fmla="*/ 0 w 34401"/>
                <a:gd name="connsiteY6" fmla="*/ 1771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01" h="7462">
                  <a:moveTo>
                    <a:pt x="126" y="1771"/>
                  </a:moveTo>
                  <a:cubicBezTo>
                    <a:pt x="126" y="2910"/>
                    <a:pt x="3668" y="4554"/>
                    <a:pt x="7842" y="5565"/>
                  </a:cubicBezTo>
                  <a:cubicBezTo>
                    <a:pt x="12141" y="6577"/>
                    <a:pt x="19856" y="7336"/>
                    <a:pt x="25042" y="7463"/>
                  </a:cubicBezTo>
                  <a:lnTo>
                    <a:pt x="34401" y="7463"/>
                  </a:lnTo>
                  <a:cubicBezTo>
                    <a:pt x="34401" y="7463"/>
                    <a:pt x="27698" y="3921"/>
                    <a:pt x="27698" y="3921"/>
                  </a:cubicBezTo>
                  <a:cubicBezTo>
                    <a:pt x="24030" y="1897"/>
                    <a:pt x="16315" y="127"/>
                    <a:pt x="10497" y="0"/>
                  </a:cubicBezTo>
                  <a:cubicBezTo>
                    <a:pt x="4805" y="0"/>
                    <a:pt x="0" y="759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1AB6B36E-EFDA-7AF9-A1B6-878EBAA652BA}"/>
                </a:ext>
              </a:extLst>
            </p:cNvPr>
            <p:cNvSpPr/>
            <p:nvPr/>
          </p:nvSpPr>
          <p:spPr>
            <a:xfrm>
              <a:off x="10819352" y="6572697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3480B520-9E5B-E196-170D-CA9928478A1D}"/>
                </a:ext>
              </a:extLst>
            </p:cNvPr>
            <p:cNvSpPr/>
            <p:nvPr/>
          </p:nvSpPr>
          <p:spPr>
            <a:xfrm>
              <a:off x="11589473" y="6560176"/>
              <a:ext cx="31366" cy="3414"/>
            </a:xfrm>
            <a:custGeom>
              <a:avLst/>
              <a:gdLst>
                <a:gd name="connsiteX0" fmla="*/ 7842 w 31366"/>
                <a:gd name="connsiteY0" fmla="*/ 1644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162 h 3414"/>
                <a:gd name="connsiteX4" fmla="*/ 23398 w 31366"/>
                <a:gd name="connsiteY4" fmla="*/ 1644 h 3414"/>
                <a:gd name="connsiteX5" fmla="*/ 15556 w 31366"/>
                <a:gd name="connsiteY5" fmla="*/ 0 h 3414"/>
                <a:gd name="connsiteX6" fmla="*/ 7842 w 3136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644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398" y="1644"/>
                  </a:lnTo>
                  <a:lnTo>
                    <a:pt x="15556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27A2CDBA-59E9-F663-A4A1-F5C91BA9C316}"/>
                </a:ext>
              </a:extLst>
            </p:cNvPr>
            <p:cNvSpPr/>
            <p:nvPr/>
          </p:nvSpPr>
          <p:spPr>
            <a:xfrm>
              <a:off x="11103294" y="6577124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6 w 27066"/>
                <a:gd name="connsiteY4" fmla="*/ 0 h 6197"/>
                <a:gd name="connsiteX5" fmla="*/ 0 w 27066"/>
                <a:gd name="connsiteY5" fmla="*/ 1012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7968" y="127"/>
                    <a:pt x="5186" y="0"/>
                  </a:cubicBezTo>
                  <a:cubicBezTo>
                    <a:pt x="240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FD59F696-2B72-3BFF-8E6A-3B0143E4EA79}"/>
                </a:ext>
              </a:extLst>
            </p:cNvPr>
            <p:cNvSpPr/>
            <p:nvPr/>
          </p:nvSpPr>
          <p:spPr>
            <a:xfrm>
              <a:off x="10893843" y="6575207"/>
              <a:ext cx="11770" cy="2442"/>
            </a:xfrm>
            <a:custGeom>
              <a:avLst/>
              <a:gdLst>
                <a:gd name="connsiteX0" fmla="*/ 4 w 11770"/>
                <a:gd name="connsiteY0" fmla="*/ 1031 h 2442"/>
                <a:gd name="connsiteX1" fmla="*/ 5949 w 11770"/>
                <a:gd name="connsiteY1" fmla="*/ 20 h 2442"/>
                <a:gd name="connsiteX2" fmla="*/ 11767 w 11770"/>
                <a:gd name="connsiteY2" fmla="*/ 1411 h 2442"/>
                <a:gd name="connsiteX3" fmla="*/ 5823 w 11770"/>
                <a:gd name="connsiteY3" fmla="*/ 2423 h 2442"/>
                <a:gd name="connsiteX4" fmla="*/ 4 w 11770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2">
                  <a:moveTo>
                    <a:pt x="4" y="1031"/>
                  </a:moveTo>
                  <a:cubicBezTo>
                    <a:pt x="4" y="399"/>
                    <a:pt x="2661" y="-107"/>
                    <a:pt x="5949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767" y="2043"/>
                    <a:pt x="9111" y="2549"/>
                    <a:pt x="5823" y="2423"/>
                  </a:cubicBezTo>
                  <a:cubicBezTo>
                    <a:pt x="2534" y="2423"/>
                    <a:pt x="-122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0B615C6A-0928-DD8E-E626-2C4B88DA92D3}"/>
                </a:ext>
              </a:extLst>
            </p:cNvPr>
            <p:cNvSpPr/>
            <p:nvPr/>
          </p:nvSpPr>
          <p:spPr>
            <a:xfrm>
              <a:off x="11280391" y="6558638"/>
              <a:ext cx="28302" cy="10517"/>
            </a:xfrm>
            <a:custGeom>
              <a:avLst/>
              <a:gdLst>
                <a:gd name="connsiteX0" fmla="*/ 730 w 28302"/>
                <a:gd name="connsiteY0" fmla="*/ 147 h 10517"/>
                <a:gd name="connsiteX1" fmla="*/ 5283 w 28302"/>
                <a:gd name="connsiteY1" fmla="*/ 5711 h 10517"/>
                <a:gd name="connsiteX2" fmla="*/ 13378 w 28302"/>
                <a:gd name="connsiteY2" fmla="*/ 10517 h 10517"/>
                <a:gd name="connsiteX3" fmla="*/ 20840 w 28302"/>
                <a:gd name="connsiteY3" fmla="*/ 6596 h 10517"/>
                <a:gd name="connsiteX4" fmla="*/ 28302 w 28302"/>
                <a:gd name="connsiteY4" fmla="*/ 2676 h 10517"/>
                <a:gd name="connsiteX5" fmla="*/ 16287 w 28302"/>
                <a:gd name="connsiteY5" fmla="*/ 1031 h 10517"/>
                <a:gd name="connsiteX6" fmla="*/ 604 w 28302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02" h="10517">
                  <a:moveTo>
                    <a:pt x="730" y="147"/>
                  </a:moveTo>
                  <a:cubicBezTo>
                    <a:pt x="-1167" y="652"/>
                    <a:pt x="730" y="3055"/>
                    <a:pt x="5283" y="5711"/>
                  </a:cubicBezTo>
                  <a:lnTo>
                    <a:pt x="13378" y="10517"/>
                  </a:lnTo>
                  <a:lnTo>
                    <a:pt x="20840" y="6596"/>
                  </a:lnTo>
                  <a:lnTo>
                    <a:pt x="28302" y="2676"/>
                  </a:lnTo>
                  <a:lnTo>
                    <a:pt x="16287" y="1031"/>
                  </a:lnTo>
                  <a:cubicBezTo>
                    <a:pt x="9710" y="147"/>
                    <a:pt x="2628" y="-233"/>
                    <a:pt x="604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C8D5B6B4-E75B-DA20-1801-51A9EB35957D}"/>
                </a:ext>
              </a:extLst>
            </p:cNvPr>
            <p:cNvSpPr/>
            <p:nvPr/>
          </p:nvSpPr>
          <p:spPr>
            <a:xfrm>
              <a:off x="11138455" y="6582689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7 w 11762"/>
                <a:gd name="connsiteY1" fmla="*/ 2530 h 2529"/>
                <a:gd name="connsiteX2" fmla="*/ 11762 w 11762"/>
                <a:gd name="connsiteY2" fmla="*/ 1392 h 2529"/>
                <a:gd name="connsiteX3" fmla="*/ 5817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29" y="2403"/>
                    <a:pt x="5817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DB6E0364-F086-0A71-57C0-2E83F5175200}"/>
                </a:ext>
              </a:extLst>
            </p:cNvPr>
            <p:cNvSpPr/>
            <p:nvPr/>
          </p:nvSpPr>
          <p:spPr>
            <a:xfrm>
              <a:off x="11298196" y="6546516"/>
              <a:ext cx="27065" cy="5818"/>
            </a:xfrm>
            <a:custGeom>
              <a:avLst/>
              <a:gdLst>
                <a:gd name="connsiteX0" fmla="*/ 0 w 27065"/>
                <a:gd name="connsiteY0" fmla="*/ 1012 h 5818"/>
                <a:gd name="connsiteX1" fmla="*/ 13532 w 27065"/>
                <a:gd name="connsiteY1" fmla="*/ 3921 h 5818"/>
                <a:gd name="connsiteX2" fmla="*/ 27066 w 27065"/>
                <a:gd name="connsiteY2" fmla="*/ 5818 h 5818"/>
                <a:gd name="connsiteX3" fmla="*/ 18718 w 27065"/>
                <a:gd name="connsiteY3" fmla="*/ 2909 h 5818"/>
                <a:gd name="connsiteX4" fmla="*/ 5185 w 27065"/>
                <a:gd name="connsiteY4" fmla="*/ 0 h 5818"/>
                <a:gd name="connsiteX5" fmla="*/ 0 w 27065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818">
                  <a:moveTo>
                    <a:pt x="0" y="1012"/>
                  </a:moveTo>
                  <a:cubicBezTo>
                    <a:pt x="0" y="1012"/>
                    <a:pt x="6071" y="2909"/>
                    <a:pt x="13532" y="3921"/>
                  </a:cubicBezTo>
                  <a:lnTo>
                    <a:pt x="27066" y="5818"/>
                  </a:lnTo>
                  <a:lnTo>
                    <a:pt x="18718" y="2909"/>
                  </a:lnTo>
                  <a:cubicBezTo>
                    <a:pt x="14165" y="1391"/>
                    <a:pt x="8094" y="0"/>
                    <a:pt x="5185" y="0"/>
                  </a:cubicBezTo>
                  <a:cubicBezTo>
                    <a:pt x="240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D2D9159B-A6A4-F229-AFF2-FF14DB2299C5}"/>
                </a:ext>
              </a:extLst>
            </p:cNvPr>
            <p:cNvSpPr/>
            <p:nvPr/>
          </p:nvSpPr>
          <p:spPr>
            <a:xfrm>
              <a:off x="11305650" y="6539463"/>
              <a:ext cx="54392" cy="13629"/>
            </a:xfrm>
            <a:custGeom>
              <a:avLst/>
              <a:gdLst>
                <a:gd name="connsiteX0" fmla="*/ 134 w 54392"/>
                <a:gd name="connsiteY0" fmla="*/ 223 h 13629"/>
                <a:gd name="connsiteX1" fmla="*/ 25809 w 54392"/>
                <a:gd name="connsiteY1" fmla="*/ 7433 h 13629"/>
                <a:gd name="connsiteX2" fmla="*/ 54393 w 54392"/>
                <a:gd name="connsiteY2" fmla="*/ 13630 h 13629"/>
                <a:gd name="connsiteX3" fmla="*/ 41113 w 54392"/>
                <a:gd name="connsiteY3" fmla="*/ 8191 h 13629"/>
                <a:gd name="connsiteX4" fmla="*/ 15312 w 54392"/>
                <a:gd name="connsiteY4" fmla="*/ 1109 h 13629"/>
                <a:gd name="connsiteX5" fmla="*/ 134 w 54392"/>
                <a:gd name="connsiteY5" fmla="*/ 223 h 1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92" h="13629">
                  <a:moveTo>
                    <a:pt x="134" y="223"/>
                  </a:moveTo>
                  <a:cubicBezTo>
                    <a:pt x="-1383" y="729"/>
                    <a:pt x="10126" y="3891"/>
                    <a:pt x="25809" y="7433"/>
                  </a:cubicBezTo>
                  <a:lnTo>
                    <a:pt x="54393" y="13630"/>
                  </a:lnTo>
                  <a:lnTo>
                    <a:pt x="41113" y="8191"/>
                  </a:lnTo>
                  <a:cubicBezTo>
                    <a:pt x="33777" y="5282"/>
                    <a:pt x="22141" y="1993"/>
                    <a:pt x="15312" y="1109"/>
                  </a:cubicBezTo>
                  <a:cubicBezTo>
                    <a:pt x="8482" y="97"/>
                    <a:pt x="1652" y="-283"/>
                    <a:pt x="134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3973A78A-5582-EF1A-FCEA-051D81100E20}"/>
                </a:ext>
              </a:extLst>
            </p:cNvPr>
            <p:cNvSpPr/>
            <p:nvPr/>
          </p:nvSpPr>
          <p:spPr>
            <a:xfrm>
              <a:off x="10873864" y="655347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C6500289-81E8-5286-7A04-553014DEAB17}"/>
                </a:ext>
              </a:extLst>
            </p:cNvPr>
            <p:cNvSpPr/>
            <p:nvPr/>
          </p:nvSpPr>
          <p:spPr>
            <a:xfrm>
              <a:off x="11045874" y="6574329"/>
              <a:ext cx="23524" cy="4830"/>
            </a:xfrm>
            <a:custGeom>
              <a:avLst/>
              <a:gdLst>
                <a:gd name="connsiteX0" fmla="*/ 0 w 23524"/>
                <a:gd name="connsiteY0" fmla="*/ 2162 h 4830"/>
                <a:gd name="connsiteX1" fmla="*/ 11762 w 23524"/>
                <a:gd name="connsiteY1" fmla="*/ 4818 h 4830"/>
                <a:gd name="connsiteX2" fmla="*/ 23525 w 23524"/>
                <a:gd name="connsiteY2" fmla="*/ 2668 h 4830"/>
                <a:gd name="connsiteX3" fmla="*/ 11889 w 23524"/>
                <a:gd name="connsiteY3" fmla="*/ 12 h 4830"/>
                <a:gd name="connsiteX4" fmla="*/ 0 w 23524"/>
                <a:gd name="connsiteY4" fmla="*/ 2162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30">
                  <a:moveTo>
                    <a:pt x="0" y="2162"/>
                  </a:moveTo>
                  <a:cubicBezTo>
                    <a:pt x="0" y="3553"/>
                    <a:pt x="5312" y="4692"/>
                    <a:pt x="11762" y="4818"/>
                  </a:cubicBezTo>
                  <a:cubicBezTo>
                    <a:pt x="18213" y="4945"/>
                    <a:pt x="23525" y="4059"/>
                    <a:pt x="23525" y="2668"/>
                  </a:cubicBezTo>
                  <a:cubicBezTo>
                    <a:pt x="23525" y="1403"/>
                    <a:pt x="18339" y="139"/>
                    <a:pt x="11889" y="12"/>
                  </a:cubicBezTo>
                  <a:cubicBezTo>
                    <a:pt x="5438" y="-115"/>
                    <a:pt x="0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6A34FAE3-AA82-ED5B-19F8-A24E4696248B}"/>
                </a:ext>
              </a:extLst>
            </p:cNvPr>
            <p:cNvSpPr/>
            <p:nvPr/>
          </p:nvSpPr>
          <p:spPr>
            <a:xfrm>
              <a:off x="11659921" y="6542722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3 w 31366"/>
                <a:gd name="connsiteY2" fmla="*/ 3162 h 3288"/>
                <a:gd name="connsiteX3" fmla="*/ 31366 w 31366"/>
                <a:gd name="connsiteY3" fmla="*/ 3035 h 3288"/>
                <a:gd name="connsiteX4" fmla="*/ 23525 w 31366"/>
                <a:gd name="connsiteY4" fmla="*/ 1518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366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8CC51CF8-343B-5E27-2A03-400615EEFA76}"/>
                </a:ext>
              </a:extLst>
            </p:cNvPr>
            <p:cNvSpPr/>
            <p:nvPr/>
          </p:nvSpPr>
          <p:spPr>
            <a:xfrm>
              <a:off x="10905231" y="6592428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ACAE311D-4F3C-7671-28ED-6EC12B1D1A36}"/>
                </a:ext>
              </a:extLst>
            </p:cNvPr>
            <p:cNvSpPr/>
            <p:nvPr/>
          </p:nvSpPr>
          <p:spPr>
            <a:xfrm>
              <a:off x="10754722" y="6579653"/>
              <a:ext cx="127236" cy="9991"/>
            </a:xfrm>
            <a:custGeom>
              <a:avLst/>
              <a:gdLst>
                <a:gd name="connsiteX0" fmla="*/ 8474 w 127236"/>
                <a:gd name="connsiteY0" fmla="*/ 2530 h 9991"/>
                <a:gd name="connsiteX1" fmla="*/ 0 w 127236"/>
                <a:gd name="connsiteY1" fmla="*/ 5186 h 9991"/>
                <a:gd name="connsiteX2" fmla="*/ 19225 w 127236"/>
                <a:gd name="connsiteY2" fmla="*/ 4174 h 9991"/>
                <a:gd name="connsiteX3" fmla="*/ 38323 w 127236"/>
                <a:gd name="connsiteY3" fmla="*/ 3162 h 9991"/>
                <a:gd name="connsiteX4" fmla="*/ 45279 w 127236"/>
                <a:gd name="connsiteY4" fmla="*/ 5565 h 9991"/>
                <a:gd name="connsiteX5" fmla="*/ 52235 w 127236"/>
                <a:gd name="connsiteY5" fmla="*/ 8095 h 9991"/>
                <a:gd name="connsiteX6" fmla="*/ 89673 w 127236"/>
                <a:gd name="connsiteY6" fmla="*/ 8980 h 9991"/>
                <a:gd name="connsiteX7" fmla="*/ 127236 w 127236"/>
                <a:gd name="connsiteY7" fmla="*/ 9991 h 9991"/>
                <a:gd name="connsiteX8" fmla="*/ 111300 w 127236"/>
                <a:gd name="connsiteY8" fmla="*/ 7463 h 9991"/>
                <a:gd name="connsiteX9" fmla="*/ 95364 w 127236"/>
                <a:gd name="connsiteY9" fmla="*/ 4933 h 9991"/>
                <a:gd name="connsiteX10" fmla="*/ 73104 w 127236"/>
                <a:gd name="connsiteY10" fmla="*/ 5565 h 9991"/>
                <a:gd name="connsiteX11" fmla="*/ 50844 w 127236"/>
                <a:gd name="connsiteY11" fmla="*/ 6197 h 9991"/>
                <a:gd name="connsiteX12" fmla="*/ 50844 w 127236"/>
                <a:gd name="connsiteY12" fmla="*/ 3542 h 9991"/>
                <a:gd name="connsiteX13" fmla="*/ 50971 w 127236"/>
                <a:gd name="connsiteY13" fmla="*/ 759 h 9991"/>
                <a:gd name="connsiteX14" fmla="*/ 34022 w 127236"/>
                <a:gd name="connsiteY14" fmla="*/ 380 h 9991"/>
                <a:gd name="connsiteX15" fmla="*/ 17074 w 127236"/>
                <a:gd name="connsiteY15" fmla="*/ 0 h 9991"/>
                <a:gd name="connsiteX16" fmla="*/ 8474 w 127236"/>
                <a:gd name="connsiteY16" fmla="*/ 2530 h 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236" h="9991">
                  <a:moveTo>
                    <a:pt x="8474" y="2530"/>
                  </a:moveTo>
                  <a:lnTo>
                    <a:pt x="0" y="5186"/>
                  </a:lnTo>
                  <a:lnTo>
                    <a:pt x="19225" y="4174"/>
                  </a:lnTo>
                  <a:lnTo>
                    <a:pt x="38323" y="3162"/>
                  </a:lnTo>
                  <a:lnTo>
                    <a:pt x="45279" y="5565"/>
                  </a:lnTo>
                  <a:lnTo>
                    <a:pt x="52235" y="8095"/>
                  </a:lnTo>
                  <a:lnTo>
                    <a:pt x="89673" y="8980"/>
                  </a:lnTo>
                  <a:lnTo>
                    <a:pt x="127236" y="9991"/>
                  </a:lnTo>
                  <a:lnTo>
                    <a:pt x="111300" y="7463"/>
                  </a:lnTo>
                  <a:lnTo>
                    <a:pt x="95364" y="4933"/>
                  </a:lnTo>
                  <a:lnTo>
                    <a:pt x="73104" y="5565"/>
                  </a:lnTo>
                  <a:lnTo>
                    <a:pt x="50844" y="6197"/>
                  </a:lnTo>
                  <a:lnTo>
                    <a:pt x="50844" y="3542"/>
                  </a:lnTo>
                  <a:lnTo>
                    <a:pt x="50971" y="759"/>
                  </a:lnTo>
                  <a:lnTo>
                    <a:pt x="34022" y="380"/>
                  </a:lnTo>
                  <a:lnTo>
                    <a:pt x="17074" y="0"/>
                  </a:lnTo>
                  <a:lnTo>
                    <a:pt x="847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27BC2B4B-C5D4-3374-4B1C-F745A87262B4}"/>
                </a:ext>
              </a:extLst>
            </p:cNvPr>
            <p:cNvSpPr/>
            <p:nvPr/>
          </p:nvSpPr>
          <p:spPr>
            <a:xfrm>
              <a:off x="11687366" y="6546121"/>
              <a:ext cx="23524" cy="3952"/>
            </a:xfrm>
            <a:custGeom>
              <a:avLst/>
              <a:gdLst>
                <a:gd name="connsiteX0" fmla="*/ 0 w 23524"/>
                <a:gd name="connsiteY0" fmla="*/ 3557 h 3952"/>
                <a:gd name="connsiteX1" fmla="*/ 11762 w 23524"/>
                <a:gd name="connsiteY1" fmla="*/ 3178 h 3952"/>
                <a:gd name="connsiteX2" fmla="*/ 23525 w 23524"/>
                <a:gd name="connsiteY2" fmla="*/ 395 h 3952"/>
                <a:gd name="connsiteX3" fmla="*/ 11762 w 23524"/>
                <a:gd name="connsiteY3" fmla="*/ 775 h 3952"/>
                <a:gd name="connsiteX4" fmla="*/ 0 w 23524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3952">
                  <a:moveTo>
                    <a:pt x="0" y="3557"/>
                  </a:moveTo>
                  <a:cubicBezTo>
                    <a:pt x="0" y="4189"/>
                    <a:pt x="5312" y="4063"/>
                    <a:pt x="11762" y="3178"/>
                  </a:cubicBezTo>
                  <a:cubicBezTo>
                    <a:pt x="18213" y="2293"/>
                    <a:pt x="23525" y="1027"/>
                    <a:pt x="23525" y="395"/>
                  </a:cubicBezTo>
                  <a:cubicBezTo>
                    <a:pt x="23525" y="-237"/>
                    <a:pt x="18213" y="-111"/>
                    <a:pt x="11762" y="775"/>
                  </a:cubicBezTo>
                  <a:cubicBezTo>
                    <a:pt x="5312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A29339E3-DCD4-A734-E5FE-B09B46A6BE6F}"/>
                </a:ext>
              </a:extLst>
            </p:cNvPr>
            <p:cNvSpPr/>
            <p:nvPr/>
          </p:nvSpPr>
          <p:spPr>
            <a:xfrm>
              <a:off x="10928882" y="6588234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423 h 2442"/>
                <a:gd name="connsiteX2" fmla="*/ 11762 w 11762"/>
                <a:gd name="connsiteY2" fmla="*/ 1411 h 2442"/>
                <a:gd name="connsiteX3" fmla="*/ 5944 w 11762"/>
                <a:gd name="connsiteY3" fmla="*/ 20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1664"/>
                    <a:pt x="2530" y="2296"/>
                    <a:pt x="5817" y="2423"/>
                  </a:cubicBezTo>
                  <a:cubicBezTo>
                    <a:pt x="9106" y="2549"/>
                    <a:pt x="11762" y="2044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C66A8B99-E430-CD54-FBD5-CE1734CA3551}"/>
                </a:ext>
              </a:extLst>
            </p:cNvPr>
            <p:cNvSpPr/>
            <p:nvPr/>
          </p:nvSpPr>
          <p:spPr>
            <a:xfrm>
              <a:off x="10940644" y="6581298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5EF1607E-5EE0-7A30-77C2-E837A8919851}"/>
                </a:ext>
              </a:extLst>
            </p:cNvPr>
            <p:cNvSpPr/>
            <p:nvPr/>
          </p:nvSpPr>
          <p:spPr>
            <a:xfrm>
              <a:off x="10952786" y="6587495"/>
              <a:ext cx="22513" cy="12647"/>
            </a:xfrm>
            <a:custGeom>
              <a:avLst/>
              <a:gdLst>
                <a:gd name="connsiteX0" fmla="*/ 0 w 22513"/>
                <a:gd name="connsiteY0" fmla="*/ 2403 h 12647"/>
                <a:gd name="connsiteX1" fmla="*/ 11257 w 22513"/>
                <a:gd name="connsiteY1" fmla="*/ 8727 h 12647"/>
                <a:gd name="connsiteX2" fmla="*/ 22513 w 22513"/>
                <a:gd name="connsiteY2" fmla="*/ 12648 h 12647"/>
                <a:gd name="connsiteX3" fmla="*/ 22513 w 22513"/>
                <a:gd name="connsiteY3" fmla="*/ 10245 h 12647"/>
                <a:gd name="connsiteX4" fmla="*/ 11383 w 22513"/>
                <a:gd name="connsiteY4" fmla="*/ 3921 h 12647"/>
                <a:gd name="connsiteX5" fmla="*/ 0 w 22513"/>
                <a:gd name="connsiteY5" fmla="*/ 0 h 12647"/>
                <a:gd name="connsiteX6" fmla="*/ 0 w 22513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3" h="12647">
                  <a:moveTo>
                    <a:pt x="0" y="2403"/>
                  </a:moveTo>
                  <a:cubicBezTo>
                    <a:pt x="0" y="3668"/>
                    <a:pt x="5059" y="6577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80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493EC540-57F8-EE7C-B301-2A4E58D165CD}"/>
                </a:ext>
              </a:extLst>
            </p:cNvPr>
            <p:cNvSpPr/>
            <p:nvPr/>
          </p:nvSpPr>
          <p:spPr>
            <a:xfrm>
              <a:off x="11722780" y="6562326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818 w 11763"/>
                <a:gd name="connsiteY1" fmla="*/ 2403 h 2403"/>
                <a:gd name="connsiteX2" fmla="*/ 11763 w 11763"/>
                <a:gd name="connsiteY2" fmla="*/ 1139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3" y="1771"/>
                    <a:pt x="11763" y="1139"/>
                  </a:cubicBezTo>
                  <a:cubicBezTo>
                    <a:pt x="11763" y="506"/>
                    <a:pt x="8980" y="0"/>
                    <a:pt x="5818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BFDF72D3-38E4-F5B8-739D-D86768FD6428}"/>
                </a:ext>
              </a:extLst>
            </p:cNvPr>
            <p:cNvSpPr/>
            <p:nvPr/>
          </p:nvSpPr>
          <p:spPr>
            <a:xfrm>
              <a:off x="10817582" y="6575859"/>
              <a:ext cx="36677" cy="5197"/>
            </a:xfrm>
            <a:custGeom>
              <a:avLst/>
              <a:gdLst>
                <a:gd name="connsiteX0" fmla="*/ 0 w 36677"/>
                <a:gd name="connsiteY0" fmla="*/ 2530 h 5197"/>
                <a:gd name="connsiteX1" fmla="*/ 11003 w 36677"/>
                <a:gd name="connsiteY1" fmla="*/ 5185 h 5197"/>
                <a:gd name="connsiteX2" fmla="*/ 29342 w 36677"/>
                <a:gd name="connsiteY2" fmla="*/ 3289 h 5197"/>
                <a:gd name="connsiteX3" fmla="*/ 36678 w 36677"/>
                <a:gd name="connsiteY3" fmla="*/ 1012 h 5197"/>
                <a:gd name="connsiteX4" fmla="*/ 18339 w 36677"/>
                <a:gd name="connsiteY4" fmla="*/ 506 h 5197"/>
                <a:gd name="connsiteX5" fmla="*/ 0 w 36677"/>
                <a:gd name="connsiteY5" fmla="*/ 0 h 5197"/>
                <a:gd name="connsiteX6" fmla="*/ 0 w 36677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7" h="5197">
                  <a:moveTo>
                    <a:pt x="0" y="2530"/>
                  </a:moveTo>
                  <a:cubicBezTo>
                    <a:pt x="0" y="3921"/>
                    <a:pt x="4932" y="5059"/>
                    <a:pt x="11003" y="5185"/>
                  </a:cubicBezTo>
                  <a:cubicBezTo>
                    <a:pt x="17074" y="5312"/>
                    <a:pt x="25295" y="4426"/>
                    <a:pt x="29342" y="3289"/>
                  </a:cubicBezTo>
                  <a:lnTo>
                    <a:pt x="36678" y="1012"/>
                  </a:lnTo>
                  <a:lnTo>
                    <a:pt x="18339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B403D12C-7A5C-BB99-0BFF-A992E2673E66}"/>
                </a:ext>
              </a:extLst>
            </p:cNvPr>
            <p:cNvSpPr/>
            <p:nvPr/>
          </p:nvSpPr>
          <p:spPr>
            <a:xfrm>
              <a:off x="11734416" y="6550310"/>
              <a:ext cx="70254" cy="10371"/>
            </a:xfrm>
            <a:custGeom>
              <a:avLst/>
              <a:gdLst>
                <a:gd name="connsiteX0" fmla="*/ 0 w 70254"/>
                <a:gd name="connsiteY0" fmla="*/ 2656 h 10371"/>
                <a:gd name="connsiteX1" fmla="*/ 0 w 70254"/>
                <a:gd name="connsiteY1" fmla="*/ 5565 h 10371"/>
                <a:gd name="connsiteX2" fmla="*/ 7588 w 70254"/>
                <a:gd name="connsiteY2" fmla="*/ 3921 h 10371"/>
                <a:gd name="connsiteX3" fmla="*/ 15177 w 70254"/>
                <a:gd name="connsiteY3" fmla="*/ 2277 h 10371"/>
                <a:gd name="connsiteX4" fmla="*/ 31998 w 70254"/>
                <a:gd name="connsiteY4" fmla="*/ 6324 h 10371"/>
                <a:gd name="connsiteX5" fmla="*/ 48820 w 70254"/>
                <a:gd name="connsiteY5" fmla="*/ 10371 h 10371"/>
                <a:gd name="connsiteX6" fmla="*/ 41358 w 70254"/>
                <a:gd name="connsiteY6" fmla="*/ 7463 h 10371"/>
                <a:gd name="connsiteX7" fmla="*/ 33896 w 70254"/>
                <a:gd name="connsiteY7" fmla="*/ 4553 h 10371"/>
                <a:gd name="connsiteX8" fmla="*/ 54259 w 70254"/>
                <a:gd name="connsiteY8" fmla="*/ 4301 h 10371"/>
                <a:gd name="connsiteX9" fmla="*/ 69689 w 70254"/>
                <a:gd name="connsiteY9" fmla="*/ 3289 h 10371"/>
                <a:gd name="connsiteX10" fmla="*/ 32378 w 70254"/>
                <a:gd name="connsiteY10" fmla="*/ 1265 h 10371"/>
                <a:gd name="connsiteX11" fmla="*/ 127 w 70254"/>
                <a:gd name="connsiteY11" fmla="*/ 0 h 10371"/>
                <a:gd name="connsiteX12" fmla="*/ 127 w 70254"/>
                <a:gd name="connsiteY12" fmla="*/ 291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254" h="10371">
                  <a:moveTo>
                    <a:pt x="0" y="2656"/>
                  </a:moveTo>
                  <a:lnTo>
                    <a:pt x="0" y="5565"/>
                  </a:lnTo>
                  <a:cubicBezTo>
                    <a:pt x="0" y="5565"/>
                    <a:pt x="7588" y="3921"/>
                    <a:pt x="7588" y="3921"/>
                  </a:cubicBezTo>
                  <a:lnTo>
                    <a:pt x="15177" y="2277"/>
                  </a:lnTo>
                  <a:lnTo>
                    <a:pt x="31998" y="6324"/>
                  </a:lnTo>
                  <a:lnTo>
                    <a:pt x="48820" y="10371"/>
                  </a:lnTo>
                  <a:lnTo>
                    <a:pt x="41358" y="7463"/>
                  </a:lnTo>
                  <a:lnTo>
                    <a:pt x="33896" y="4553"/>
                  </a:lnTo>
                  <a:lnTo>
                    <a:pt x="54259" y="4301"/>
                  </a:lnTo>
                  <a:cubicBezTo>
                    <a:pt x="65389" y="4301"/>
                    <a:pt x="72345" y="3668"/>
                    <a:pt x="69689" y="3289"/>
                  </a:cubicBezTo>
                  <a:cubicBezTo>
                    <a:pt x="66906" y="2783"/>
                    <a:pt x="50211" y="1897"/>
                    <a:pt x="32378" y="1265"/>
                  </a:cubicBezTo>
                  <a:lnTo>
                    <a:pt x="127" y="0"/>
                  </a:lnTo>
                  <a:lnTo>
                    <a:pt x="127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5AD74E2D-E997-4C25-F69B-CCE1B98B144E}"/>
                </a:ext>
              </a:extLst>
            </p:cNvPr>
            <p:cNvSpPr/>
            <p:nvPr/>
          </p:nvSpPr>
          <p:spPr>
            <a:xfrm>
              <a:off x="10698187" y="656776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967 w 15809"/>
                <a:gd name="connsiteY2" fmla="*/ 5059 h 6450"/>
                <a:gd name="connsiteX3" fmla="*/ 15810 w 15809"/>
                <a:gd name="connsiteY3" fmla="*/ 3542 h 6450"/>
                <a:gd name="connsiteX4" fmla="*/ 7967 w 15809"/>
                <a:gd name="connsiteY4" fmla="*/ 1771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967" y="5059"/>
                  </a:lnTo>
                  <a:lnTo>
                    <a:pt x="15810" y="3542"/>
                  </a:lnTo>
                  <a:lnTo>
                    <a:pt x="7967" y="1771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F01FD03B-0458-F40D-D3E7-46E594CDF278}"/>
                </a:ext>
              </a:extLst>
            </p:cNvPr>
            <p:cNvSpPr/>
            <p:nvPr/>
          </p:nvSpPr>
          <p:spPr>
            <a:xfrm>
              <a:off x="11044735" y="6568650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7C665D58-402F-870B-3E13-2A49E44945BF}"/>
                </a:ext>
              </a:extLst>
            </p:cNvPr>
            <p:cNvSpPr/>
            <p:nvPr/>
          </p:nvSpPr>
          <p:spPr>
            <a:xfrm>
              <a:off x="10644687" y="6570033"/>
              <a:ext cx="83981" cy="13540"/>
            </a:xfrm>
            <a:custGeom>
              <a:avLst/>
              <a:gdLst>
                <a:gd name="connsiteX0" fmla="*/ 0 w 83981"/>
                <a:gd name="connsiteY0" fmla="*/ 3296 h 13540"/>
                <a:gd name="connsiteX1" fmla="*/ 12016 w 83981"/>
                <a:gd name="connsiteY1" fmla="*/ 9620 h 13540"/>
                <a:gd name="connsiteX2" fmla="*/ 24031 w 83981"/>
                <a:gd name="connsiteY2" fmla="*/ 12403 h 13540"/>
                <a:gd name="connsiteX3" fmla="*/ 54006 w 83981"/>
                <a:gd name="connsiteY3" fmla="*/ 12908 h 13540"/>
                <a:gd name="connsiteX4" fmla="*/ 83981 w 83981"/>
                <a:gd name="connsiteY4" fmla="*/ 13541 h 13540"/>
                <a:gd name="connsiteX5" fmla="*/ 60583 w 83981"/>
                <a:gd name="connsiteY5" fmla="*/ 10885 h 13540"/>
                <a:gd name="connsiteX6" fmla="*/ 37184 w 83981"/>
                <a:gd name="connsiteY6" fmla="*/ 8229 h 13540"/>
                <a:gd name="connsiteX7" fmla="*/ 54892 w 83981"/>
                <a:gd name="connsiteY7" fmla="*/ 8229 h 13540"/>
                <a:gd name="connsiteX8" fmla="*/ 72598 w 83981"/>
                <a:gd name="connsiteY8" fmla="*/ 8608 h 13540"/>
                <a:gd name="connsiteX9" fmla="*/ 43256 w 83981"/>
                <a:gd name="connsiteY9" fmla="*/ 4435 h 13540"/>
                <a:gd name="connsiteX10" fmla="*/ 7083 w 83981"/>
                <a:gd name="connsiteY10" fmla="*/ 7 h 13540"/>
                <a:gd name="connsiteX11" fmla="*/ 127 w 83981"/>
                <a:gd name="connsiteY11" fmla="*/ 3296 h 1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981" h="13540">
                  <a:moveTo>
                    <a:pt x="0" y="3296"/>
                  </a:moveTo>
                  <a:cubicBezTo>
                    <a:pt x="0" y="5193"/>
                    <a:pt x="5313" y="8102"/>
                    <a:pt x="12016" y="9620"/>
                  </a:cubicBezTo>
                  <a:lnTo>
                    <a:pt x="24031" y="12403"/>
                  </a:lnTo>
                  <a:lnTo>
                    <a:pt x="54006" y="12908"/>
                  </a:lnTo>
                  <a:lnTo>
                    <a:pt x="83981" y="13541"/>
                  </a:lnTo>
                  <a:lnTo>
                    <a:pt x="60583" y="10885"/>
                  </a:lnTo>
                  <a:lnTo>
                    <a:pt x="37184" y="8229"/>
                  </a:lnTo>
                  <a:lnTo>
                    <a:pt x="54892" y="8229"/>
                  </a:lnTo>
                  <a:cubicBezTo>
                    <a:pt x="54892" y="8229"/>
                    <a:pt x="72598" y="8608"/>
                    <a:pt x="72598" y="8608"/>
                  </a:cubicBezTo>
                  <a:lnTo>
                    <a:pt x="43256" y="4435"/>
                  </a:lnTo>
                  <a:cubicBezTo>
                    <a:pt x="27066" y="2158"/>
                    <a:pt x="10877" y="134"/>
                    <a:pt x="7083" y="7"/>
                  </a:cubicBezTo>
                  <a:cubicBezTo>
                    <a:pt x="3289" y="-119"/>
                    <a:pt x="253" y="1399"/>
                    <a:pt x="127" y="32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102BBAB2-4EE6-59CA-947F-9F99A848268B}"/>
                </a:ext>
              </a:extLst>
            </p:cNvPr>
            <p:cNvSpPr/>
            <p:nvPr/>
          </p:nvSpPr>
          <p:spPr>
            <a:xfrm>
              <a:off x="11156794" y="6584322"/>
              <a:ext cx="27066" cy="5955"/>
            </a:xfrm>
            <a:custGeom>
              <a:avLst/>
              <a:gdLst>
                <a:gd name="connsiteX0" fmla="*/ 0 w 27066"/>
                <a:gd name="connsiteY0" fmla="*/ 896 h 5955"/>
                <a:gd name="connsiteX1" fmla="*/ 5186 w 27066"/>
                <a:gd name="connsiteY1" fmla="*/ 11 h 5955"/>
                <a:gd name="connsiteX2" fmla="*/ 18719 w 27066"/>
                <a:gd name="connsiteY2" fmla="*/ 3046 h 5955"/>
                <a:gd name="connsiteX3" fmla="*/ 27066 w 27066"/>
                <a:gd name="connsiteY3" fmla="*/ 5956 h 5955"/>
                <a:gd name="connsiteX4" fmla="*/ 13533 w 27066"/>
                <a:gd name="connsiteY4" fmla="*/ 3932 h 5955"/>
                <a:gd name="connsiteX5" fmla="*/ 0 w 27066"/>
                <a:gd name="connsiteY5" fmla="*/ 896 h 5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955">
                  <a:moveTo>
                    <a:pt x="0" y="896"/>
                  </a:moveTo>
                  <a:cubicBezTo>
                    <a:pt x="0" y="896"/>
                    <a:pt x="2403" y="-116"/>
                    <a:pt x="5186" y="11"/>
                  </a:cubicBezTo>
                  <a:cubicBezTo>
                    <a:pt x="8095" y="11"/>
                    <a:pt x="14165" y="1402"/>
                    <a:pt x="18719" y="3046"/>
                  </a:cubicBezTo>
                  <a:lnTo>
                    <a:pt x="27066" y="5956"/>
                  </a:lnTo>
                  <a:lnTo>
                    <a:pt x="13533" y="3932"/>
                  </a:lnTo>
                  <a:cubicBezTo>
                    <a:pt x="6071" y="2794"/>
                    <a:pt x="0" y="1402"/>
                    <a:pt x="0" y="8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86DE620C-C32C-BB37-30F5-B48D724B667C}"/>
                </a:ext>
              </a:extLst>
            </p:cNvPr>
            <p:cNvSpPr/>
            <p:nvPr/>
          </p:nvSpPr>
          <p:spPr>
            <a:xfrm>
              <a:off x="10840221" y="6568650"/>
              <a:ext cx="69562" cy="13794"/>
            </a:xfrm>
            <a:custGeom>
              <a:avLst/>
              <a:gdLst>
                <a:gd name="connsiteX0" fmla="*/ 6450 w 69562"/>
                <a:gd name="connsiteY0" fmla="*/ 1264 h 13794"/>
                <a:gd name="connsiteX1" fmla="*/ 0 w 69562"/>
                <a:gd name="connsiteY1" fmla="*/ 2403 h 13794"/>
                <a:gd name="connsiteX2" fmla="*/ 24030 w 69562"/>
                <a:gd name="connsiteY2" fmla="*/ 4301 h 13794"/>
                <a:gd name="connsiteX3" fmla="*/ 48061 w 69562"/>
                <a:gd name="connsiteY3" fmla="*/ 6197 h 13794"/>
                <a:gd name="connsiteX4" fmla="*/ 40725 w 69562"/>
                <a:gd name="connsiteY4" fmla="*/ 9866 h 13794"/>
                <a:gd name="connsiteX5" fmla="*/ 33516 w 69562"/>
                <a:gd name="connsiteY5" fmla="*/ 13533 h 13794"/>
                <a:gd name="connsiteX6" fmla="*/ 45279 w 69562"/>
                <a:gd name="connsiteY6" fmla="*/ 13786 h 13794"/>
                <a:gd name="connsiteX7" fmla="*/ 63365 w 69562"/>
                <a:gd name="connsiteY7" fmla="*/ 10877 h 13794"/>
                <a:gd name="connsiteX8" fmla="*/ 69563 w 69562"/>
                <a:gd name="connsiteY8" fmla="*/ 7715 h 13794"/>
                <a:gd name="connsiteX9" fmla="*/ 41232 w 69562"/>
                <a:gd name="connsiteY9" fmla="*/ 3794 h 13794"/>
                <a:gd name="connsiteX10" fmla="*/ 12901 w 69562"/>
                <a:gd name="connsiteY10" fmla="*/ 0 h 13794"/>
                <a:gd name="connsiteX11" fmla="*/ 6450 w 69562"/>
                <a:gd name="connsiteY11" fmla="*/ 1139 h 13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9562" h="13794">
                  <a:moveTo>
                    <a:pt x="6450" y="1264"/>
                  </a:moveTo>
                  <a:lnTo>
                    <a:pt x="0" y="2403"/>
                  </a:lnTo>
                  <a:lnTo>
                    <a:pt x="24030" y="4301"/>
                  </a:lnTo>
                  <a:lnTo>
                    <a:pt x="48061" y="6197"/>
                  </a:lnTo>
                  <a:lnTo>
                    <a:pt x="40725" y="9866"/>
                  </a:lnTo>
                  <a:lnTo>
                    <a:pt x="33516" y="13533"/>
                  </a:lnTo>
                  <a:lnTo>
                    <a:pt x="45279" y="13786"/>
                  </a:lnTo>
                  <a:cubicBezTo>
                    <a:pt x="51729" y="13912"/>
                    <a:pt x="59950" y="12648"/>
                    <a:pt x="63365" y="10877"/>
                  </a:cubicBezTo>
                  <a:lnTo>
                    <a:pt x="69563" y="7715"/>
                  </a:lnTo>
                  <a:lnTo>
                    <a:pt x="41232" y="3794"/>
                  </a:lnTo>
                  <a:lnTo>
                    <a:pt x="12901" y="0"/>
                  </a:lnTo>
                  <a:lnTo>
                    <a:pt x="645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F83F11C1-2490-A82F-F2B0-10A2F3532FB7}"/>
                </a:ext>
              </a:extLst>
            </p:cNvPr>
            <p:cNvSpPr/>
            <p:nvPr/>
          </p:nvSpPr>
          <p:spPr>
            <a:xfrm>
              <a:off x="10999709" y="6577630"/>
              <a:ext cx="23651" cy="5185"/>
            </a:xfrm>
            <a:custGeom>
              <a:avLst/>
              <a:gdLst>
                <a:gd name="connsiteX0" fmla="*/ 0 w 23651"/>
                <a:gd name="connsiteY0" fmla="*/ 2656 h 5185"/>
                <a:gd name="connsiteX1" fmla="*/ 0 w 23651"/>
                <a:gd name="connsiteY1" fmla="*/ 5185 h 5185"/>
                <a:gd name="connsiteX2" fmla="*/ 11762 w 23651"/>
                <a:gd name="connsiteY2" fmla="*/ 3921 h 5185"/>
                <a:gd name="connsiteX3" fmla="*/ 23651 w 23651"/>
                <a:gd name="connsiteY3" fmla="*/ 1644 h 5185"/>
                <a:gd name="connsiteX4" fmla="*/ 11889 w 23651"/>
                <a:gd name="connsiteY4" fmla="*/ 252 h 5185"/>
                <a:gd name="connsiteX5" fmla="*/ 127 w 23651"/>
                <a:gd name="connsiteY5" fmla="*/ 0 h 5185"/>
                <a:gd name="connsiteX6" fmla="*/ 127 w 23651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2" y="3921"/>
                    <a:pt x="11762" y="3921"/>
                  </a:cubicBezTo>
                  <a:cubicBezTo>
                    <a:pt x="18213" y="3289"/>
                    <a:pt x="23651" y="2277"/>
                    <a:pt x="23651" y="1644"/>
                  </a:cubicBezTo>
                  <a:cubicBezTo>
                    <a:pt x="23651" y="1011"/>
                    <a:pt x="18339" y="379"/>
                    <a:pt x="11889" y="252"/>
                  </a:cubicBezTo>
                  <a:lnTo>
                    <a:pt x="127" y="0"/>
                  </a:lnTo>
                  <a:lnTo>
                    <a:pt x="127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86C07D15-7CC5-C5D8-C6B8-267A4D863ED0}"/>
                </a:ext>
              </a:extLst>
            </p:cNvPr>
            <p:cNvSpPr/>
            <p:nvPr/>
          </p:nvSpPr>
          <p:spPr>
            <a:xfrm>
              <a:off x="10732969" y="659622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817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114E101F-E385-35BF-AE15-946C4AB744B0}"/>
                </a:ext>
              </a:extLst>
            </p:cNvPr>
            <p:cNvSpPr/>
            <p:nvPr/>
          </p:nvSpPr>
          <p:spPr>
            <a:xfrm>
              <a:off x="10733221" y="658660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FA8DFED6-30E3-65C6-863D-AB2197802090}"/>
                </a:ext>
              </a:extLst>
            </p:cNvPr>
            <p:cNvSpPr/>
            <p:nvPr/>
          </p:nvSpPr>
          <p:spPr>
            <a:xfrm>
              <a:off x="11454269" y="6586483"/>
              <a:ext cx="37981" cy="8601"/>
            </a:xfrm>
            <a:custGeom>
              <a:avLst/>
              <a:gdLst>
                <a:gd name="connsiteX0" fmla="*/ 8474 w 37981"/>
                <a:gd name="connsiteY0" fmla="*/ 3036 h 8601"/>
                <a:gd name="connsiteX1" fmla="*/ 0 w 37981"/>
                <a:gd name="connsiteY1" fmla="*/ 5818 h 8601"/>
                <a:gd name="connsiteX2" fmla="*/ 12648 w 37981"/>
                <a:gd name="connsiteY2" fmla="*/ 4174 h 8601"/>
                <a:gd name="connsiteX3" fmla="*/ 25169 w 37981"/>
                <a:gd name="connsiteY3" fmla="*/ 2530 h 8601"/>
                <a:gd name="connsiteX4" fmla="*/ 31114 w 37981"/>
                <a:gd name="connsiteY4" fmla="*/ 5565 h 8601"/>
                <a:gd name="connsiteX5" fmla="*/ 37058 w 37981"/>
                <a:gd name="connsiteY5" fmla="*/ 8601 h 8601"/>
                <a:gd name="connsiteX6" fmla="*/ 37943 w 37981"/>
                <a:gd name="connsiteY6" fmla="*/ 5692 h 8601"/>
                <a:gd name="connsiteX7" fmla="*/ 27825 w 37981"/>
                <a:gd name="connsiteY7" fmla="*/ 1392 h 8601"/>
                <a:gd name="connsiteX8" fmla="*/ 16948 w 37981"/>
                <a:gd name="connsiteY8" fmla="*/ 0 h 8601"/>
                <a:gd name="connsiteX9" fmla="*/ 8474 w 37981"/>
                <a:gd name="connsiteY9" fmla="*/ 2910 h 8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981" h="8601">
                  <a:moveTo>
                    <a:pt x="8474" y="3036"/>
                  </a:moveTo>
                  <a:lnTo>
                    <a:pt x="0" y="5818"/>
                  </a:lnTo>
                  <a:lnTo>
                    <a:pt x="12648" y="4174"/>
                  </a:lnTo>
                  <a:lnTo>
                    <a:pt x="25169" y="2530"/>
                  </a:lnTo>
                  <a:lnTo>
                    <a:pt x="31114" y="5565"/>
                  </a:lnTo>
                  <a:lnTo>
                    <a:pt x="37058" y="8601"/>
                  </a:lnTo>
                  <a:lnTo>
                    <a:pt x="37943" y="5692"/>
                  </a:lnTo>
                  <a:cubicBezTo>
                    <a:pt x="38449" y="4047"/>
                    <a:pt x="33896" y="2151"/>
                    <a:pt x="27825" y="1392"/>
                  </a:cubicBezTo>
                  <a:lnTo>
                    <a:pt x="16948" y="0"/>
                  </a:lnTo>
                  <a:lnTo>
                    <a:pt x="8474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C907079C-7290-C239-ADDF-396F50A23E15}"/>
                </a:ext>
              </a:extLst>
            </p:cNvPr>
            <p:cNvSpPr/>
            <p:nvPr/>
          </p:nvSpPr>
          <p:spPr>
            <a:xfrm>
              <a:off x="11046632" y="6586211"/>
              <a:ext cx="11635" cy="2549"/>
            </a:xfrm>
            <a:custGeom>
              <a:avLst/>
              <a:gdLst>
                <a:gd name="connsiteX0" fmla="*/ 0 w 11635"/>
                <a:gd name="connsiteY0" fmla="*/ 1157 h 2549"/>
                <a:gd name="connsiteX1" fmla="*/ 5817 w 11635"/>
                <a:gd name="connsiteY1" fmla="*/ 2549 h 2549"/>
                <a:gd name="connsiteX2" fmla="*/ 11636 w 11635"/>
                <a:gd name="connsiteY2" fmla="*/ 1411 h 2549"/>
                <a:gd name="connsiteX3" fmla="*/ 5817 w 11635"/>
                <a:gd name="connsiteY3" fmla="*/ 20 h 2549"/>
                <a:gd name="connsiteX4" fmla="*/ 0 w 11635"/>
                <a:gd name="connsiteY4" fmla="*/ 103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49">
                  <a:moveTo>
                    <a:pt x="0" y="1157"/>
                  </a:moveTo>
                  <a:cubicBezTo>
                    <a:pt x="0" y="1790"/>
                    <a:pt x="2530" y="2423"/>
                    <a:pt x="5817" y="2549"/>
                  </a:cubicBezTo>
                  <a:cubicBezTo>
                    <a:pt x="9106" y="2549"/>
                    <a:pt x="11636" y="2169"/>
                    <a:pt x="11636" y="1411"/>
                  </a:cubicBezTo>
                  <a:cubicBezTo>
                    <a:pt x="11636" y="778"/>
                    <a:pt x="9106" y="146"/>
                    <a:pt x="5817" y="20"/>
                  </a:cubicBezTo>
                  <a:cubicBezTo>
                    <a:pt x="2530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600AC12A-6B30-C1B4-A782-AF9EBA8CA8F6}"/>
                </a:ext>
              </a:extLst>
            </p:cNvPr>
            <p:cNvSpPr/>
            <p:nvPr/>
          </p:nvSpPr>
          <p:spPr>
            <a:xfrm>
              <a:off x="10780144" y="659255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CE5BB8CE-6A49-D2F7-DCC2-3A2A429F6EAD}"/>
                </a:ext>
              </a:extLst>
            </p:cNvPr>
            <p:cNvSpPr/>
            <p:nvPr/>
          </p:nvSpPr>
          <p:spPr>
            <a:xfrm>
              <a:off x="11489303" y="6583447"/>
              <a:ext cx="31492" cy="3288"/>
            </a:xfrm>
            <a:custGeom>
              <a:avLst/>
              <a:gdLst>
                <a:gd name="connsiteX0" fmla="*/ 7842 w 31492"/>
                <a:gd name="connsiteY0" fmla="*/ 1644 h 3288"/>
                <a:gd name="connsiteX1" fmla="*/ 0 w 31492"/>
                <a:gd name="connsiteY1" fmla="*/ 3289 h 3288"/>
                <a:gd name="connsiteX2" fmla="*/ 15683 w 31492"/>
                <a:gd name="connsiteY2" fmla="*/ 3162 h 3288"/>
                <a:gd name="connsiteX3" fmla="*/ 31493 w 31492"/>
                <a:gd name="connsiteY3" fmla="*/ 3162 h 3288"/>
                <a:gd name="connsiteX4" fmla="*/ 23525 w 31492"/>
                <a:gd name="connsiteY4" fmla="*/ 1644 h 3288"/>
                <a:gd name="connsiteX5" fmla="*/ 15683 w 31492"/>
                <a:gd name="connsiteY5" fmla="*/ 0 h 3288"/>
                <a:gd name="connsiteX6" fmla="*/ 7842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493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897C97B4-E1CC-9B06-C7F5-2B9B2097CE9A}"/>
                </a:ext>
              </a:extLst>
            </p:cNvPr>
            <p:cNvSpPr/>
            <p:nvPr/>
          </p:nvSpPr>
          <p:spPr>
            <a:xfrm>
              <a:off x="10803542" y="6590783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39BCC7EB-FC44-10CB-FC70-543D36BE36A2}"/>
                </a:ext>
              </a:extLst>
            </p:cNvPr>
            <p:cNvSpPr/>
            <p:nvPr/>
          </p:nvSpPr>
          <p:spPr>
            <a:xfrm>
              <a:off x="10730439" y="6591037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39 w 45152"/>
                <a:gd name="connsiteY2" fmla="*/ 2909 h 3288"/>
                <a:gd name="connsiteX3" fmla="*/ 45153 w 45152"/>
                <a:gd name="connsiteY3" fmla="*/ 3289 h 3288"/>
                <a:gd name="connsiteX4" fmla="*/ 29722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39" y="2909"/>
                  </a:lnTo>
                  <a:lnTo>
                    <a:pt x="45153" y="3289"/>
                  </a:lnTo>
                  <a:lnTo>
                    <a:pt x="29722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F1C4D11C-915D-2CDF-2E1F-1E3C914DA084}"/>
                </a:ext>
              </a:extLst>
            </p:cNvPr>
            <p:cNvSpPr/>
            <p:nvPr/>
          </p:nvSpPr>
          <p:spPr>
            <a:xfrm>
              <a:off x="10837186" y="656915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99B3FAE1-069B-E799-1775-4698751194A4}"/>
                </a:ext>
              </a:extLst>
            </p:cNvPr>
            <p:cNvSpPr/>
            <p:nvPr/>
          </p:nvSpPr>
          <p:spPr>
            <a:xfrm>
              <a:off x="10746501" y="6577124"/>
              <a:ext cx="35287" cy="6956"/>
            </a:xfrm>
            <a:custGeom>
              <a:avLst/>
              <a:gdLst>
                <a:gd name="connsiteX0" fmla="*/ 0 w 35287"/>
                <a:gd name="connsiteY0" fmla="*/ 3542 h 6956"/>
                <a:gd name="connsiteX1" fmla="*/ 0 w 35287"/>
                <a:gd name="connsiteY1" fmla="*/ 6957 h 6956"/>
                <a:gd name="connsiteX2" fmla="*/ 17581 w 35287"/>
                <a:gd name="connsiteY2" fmla="*/ 5945 h 6956"/>
                <a:gd name="connsiteX3" fmla="*/ 35288 w 35287"/>
                <a:gd name="connsiteY3" fmla="*/ 4301 h 6956"/>
                <a:gd name="connsiteX4" fmla="*/ 17707 w 35287"/>
                <a:gd name="connsiteY4" fmla="*/ 1771 h 6956"/>
                <a:gd name="connsiteX5" fmla="*/ 127 w 35287"/>
                <a:gd name="connsiteY5" fmla="*/ 0 h 6956"/>
                <a:gd name="connsiteX6" fmla="*/ 127 w 35287"/>
                <a:gd name="connsiteY6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6956">
                  <a:moveTo>
                    <a:pt x="0" y="3542"/>
                  </a:moveTo>
                  <a:lnTo>
                    <a:pt x="0" y="6957"/>
                  </a:lnTo>
                  <a:cubicBezTo>
                    <a:pt x="0" y="6957"/>
                    <a:pt x="17581" y="5945"/>
                    <a:pt x="17581" y="5945"/>
                  </a:cubicBezTo>
                  <a:cubicBezTo>
                    <a:pt x="27320" y="5438"/>
                    <a:pt x="35288" y="4680"/>
                    <a:pt x="35288" y="4301"/>
                  </a:cubicBezTo>
                  <a:cubicBezTo>
                    <a:pt x="35288" y="3921"/>
                    <a:pt x="27446" y="2783"/>
                    <a:pt x="17707" y="1771"/>
                  </a:cubicBezTo>
                  <a:lnTo>
                    <a:pt x="127" y="0"/>
                  </a:lnTo>
                  <a:lnTo>
                    <a:pt x="127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77753099-D245-E227-41C9-3041C376E16C}"/>
                </a:ext>
              </a:extLst>
            </p:cNvPr>
            <p:cNvSpPr/>
            <p:nvPr/>
          </p:nvSpPr>
          <p:spPr>
            <a:xfrm>
              <a:off x="11516875" y="6601138"/>
              <a:ext cx="11762" cy="2419"/>
            </a:xfrm>
            <a:custGeom>
              <a:avLst/>
              <a:gdLst>
                <a:gd name="connsiteX0" fmla="*/ 0 w 11762"/>
                <a:gd name="connsiteY0" fmla="*/ 1281 h 2419"/>
                <a:gd name="connsiteX1" fmla="*/ 5818 w 11762"/>
                <a:gd name="connsiteY1" fmla="*/ 2419 h 2419"/>
                <a:gd name="connsiteX2" fmla="*/ 11762 w 11762"/>
                <a:gd name="connsiteY2" fmla="*/ 1154 h 2419"/>
                <a:gd name="connsiteX3" fmla="*/ 5818 w 11762"/>
                <a:gd name="connsiteY3" fmla="*/ 16 h 2419"/>
                <a:gd name="connsiteX4" fmla="*/ 0 w 11762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81"/>
                  </a:moveTo>
                  <a:cubicBezTo>
                    <a:pt x="0" y="1914"/>
                    <a:pt x="2656" y="2419"/>
                    <a:pt x="5818" y="2419"/>
                  </a:cubicBezTo>
                  <a:cubicBezTo>
                    <a:pt x="9106" y="2419"/>
                    <a:pt x="11762" y="1914"/>
                    <a:pt x="11762" y="1154"/>
                  </a:cubicBezTo>
                  <a:cubicBezTo>
                    <a:pt x="11762" y="522"/>
                    <a:pt x="9106" y="-110"/>
                    <a:pt x="5818" y="16"/>
                  </a:cubicBezTo>
                  <a:cubicBezTo>
                    <a:pt x="2530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1EB7F939-2704-EAAE-129A-49BC05F24451}"/>
                </a:ext>
              </a:extLst>
            </p:cNvPr>
            <p:cNvSpPr/>
            <p:nvPr/>
          </p:nvSpPr>
          <p:spPr>
            <a:xfrm>
              <a:off x="11528637" y="6586483"/>
              <a:ext cx="11635" cy="2419"/>
            </a:xfrm>
            <a:custGeom>
              <a:avLst/>
              <a:gdLst>
                <a:gd name="connsiteX0" fmla="*/ 0 w 11635"/>
                <a:gd name="connsiteY0" fmla="*/ 1265 h 2419"/>
                <a:gd name="connsiteX1" fmla="*/ 5818 w 11635"/>
                <a:gd name="connsiteY1" fmla="*/ 2403 h 2419"/>
                <a:gd name="connsiteX2" fmla="*/ 11636 w 11635"/>
                <a:gd name="connsiteY2" fmla="*/ 1139 h 2419"/>
                <a:gd name="connsiteX3" fmla="*/ 5818 w 11635"/>
                <a:gd name="connsiteY3" fmla="*/ 0 h 2419"/>
                <a:gd name="connsiteX4" fmla="*/ 0 w 11635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65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6" y="2403"/>
                    <a:pt x="11636" y="1771"/>
                    <a:pt x="11636" y="1139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3A958B2D-26C8-A2B4-9645-FDA9E8B971B3}"/>
                </a:ext>
              </a:extLst>
            </p:cNvPr>
            <p:cNvSpPr/>
            <p:nvPr/>
          </p:nvSpPr>
          <p:spPr>
            <a:xfrm>
              <a:off x="10872346" y="6569914"/>
              <a:ext cx="27192" cy="6198"/>
            </a:xfrm>
            <a:custGeom>
              <a:avLst/>
              <a:gdLst>
                <a:gd name="connsiteX0" fmla="*/ 127 w 27192"/>
                <a:gd name="connsiteY0" fmla="*/ 1012 h 6198"/>
                <a:gd name="connsiteX1" fmla="*/ 13660 w 27192"/>
                <a:gd name="connsiteY1" fmla="*/ 4174 h 6198"/>
                <a:gd name="connsiteX2" fmla="*/ 27193 w 27192"/>
                <a:gd name="connsiteY2" fmla="*/ 6198 h 6198"/>
                <a:gd name="connsiteX3" fmla="*/ 18845 w 27192"/>
                <a:gd name="connsiteY3" fmla="*/ 3162 h 6198"/>
                <a:gd name="connsiteX4" fmla="*/ 5313 w 27192"/>
                <a:gd name="connsiteY4" fmla="*/ 0 h 6198"/>
                <a:gd name="connsiteX5" fmla="*/ 0 w 27192"/>
                <a:gd name="connsiteY5" fmla="*/ 885 h 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6198">
                  <a:moveTo>
                    <a:pt x="127" y="1012"/>
                  </a:moveTo>
                  <a:cubicBezTo>
                    <a:pt x="127" y="1012"/>
                    <a:pt x="6197" y="3036"/>
                    <a:pt x="13660" y="4174"/>
                  </a:cubicBezTo>
                  <a:lnTo>
                    <a:pt x="27193" y="6198"/>
                  </a:lnTo>
                  <a:lnTo>
                    <a:pt x="18845" y="3162"/>
                  </a:lnTo>
                  <a:cubicBezTo>
                    <a:pt x="14292" y="1518"/>
                    <a:pt x="8221" y="127"/>
                    <a:pt x="5313" y="0"/>
                  </a:cubicBezTo>
                  <a:cubicBezTo>
                    <a:pt x="2530" y="0"/>
                    <a:pt x="127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09C21834-FB7B-0AC6-DCBF-7C11C2EC3D62}"/>
                </a:ext>
              </a:extLst>
            </p:cNvPr>
            <p:cNvSpPr/>
            <p:nvPr/>
          </p:nvSpPr>
          <p:spPr>
            <a:xfrm>
              <a:off x="11540273" y="6571938"/>
              <a:ext cx="23651" cy="4932"/>
            </a:xfrm>
            <a:custGeom>
              <a:avLst/>
              <a:gdLst>
                <a:gd name="connsiteX0" fmla="*/ 0 w 23651"/>
                <a:gd name="connsiteY0" fmla="*/ 2530 h 4932"/>
                <a:gd name="connsiteX1" fmla="*/ 11889 w 23651"/>
                <a:gd name="connsiteY1" fmla="*/ 4933 h 4932"/>
                <a:gd name="connsiteX2" fmla="*/ 23651 w 23651"/>
                <a:gd name="connsiteY2" fmla="*/ 2403 h 4932"/>
                <a:gd name="connsiteX3" fmla="*/ 11889 w 23651"/>
                <a:gd name="connsiteY3" fmla="*/ 0 h 4932"/>
                <a:gd name="connsiteX4" fmla="*/ 127 w 23651"/>
                <a:gd name="connsiteY4" fmla="*/ 2530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4932">
                  <a:moveTo>
                    <a:pt x="0" y="2530"/>
                  </a:moveTo>
                  <a:cubicBezTo>
                    <a:pt x="0" y="3921"/>
                    <a:pt x="5313" y="4933"/>
                    <a:pt x="11889" y="4933"/>
                  </a:cubicBezTo>
                  <a:cubicBezTo>
                    <a:pt x="18339" y="4933"/>
                    <a:pt x="23651" y="3794"/>
                    <a:pt x="23651" y="2403"/>
                  </a:cubicBezTo>
                  <a:cubicBezTo>
                    <a:pt x="23651" y="1012"/>
                    <a:pt x="18339" y="0"/>
                    <a:pt x="11889" y="0"/>
                  </a:cubicBezTo>
                  <a:cubicBezTo>
                    <a:pt x="5438" y="0"/>
                    <a:pt x="127" y="1138"/>
                    <a:pt x="127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CB4B68BA-08A5-8D9C-D518-FFB3C336F018}"/>
                </a:ext>
              </a:extLst>
            </p:cNvPr>
            <p:cNvSpPr/>
            <p:nvPr/>
          </p:nvSpPr>
          <p:spPr>
            <a:xfrm>
              <a:off x="11197773" y="6570041"/>
              <a:ext cx="11762" cy="2529"/>
            </a:xfrm>
            <a:custGeom>
              <a:avLst/>
              <a:gdLst>
                <a:gd name="connsiteX0" fmla="*/ 0 w 11762"/>
                <a:gd name="connsiteY0" fmla="*/ 1265 h 2529"/>
                <a:gd name="connsiteX1" fmla="*/ 5817 w 11762"/>
                <a:gd name="connsiteY1" fmla="*/ 2530 h 2529"/>
                <a:gd name="connsiteX2" fmla="*/ 11762 w 11762"/>
                <a:gd name="connsiteY2" fmla="*/ 1392 h 2529"/>
                <a:gd name="connsiteX3" fmla="*/ 5817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265"/>
                  </a:moveTo>
                  <a:cubicBezTo>
                    <a:pt x="0" y="1897"/>
                    <a:pt x="2656" y="2530"/>
                    <a:pt x="5817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632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4E77BF6B-4902-6DB2-2024-B94B8CC55875}"/>
                </a:ext>
              </a:extLst>
            </p:cNvPr>
            <p:cNvSpPr/>
            <p:nvPr/>
          </p:nvSpPr>
          <p:spPr>
            <a:xfrm>
              <a:off x="10781535" y="659027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A0A52781-EA6C-AAEA-8276-A588D63C1A8B}"/>
                </a:ext>
              </a:extLst>
            </p:cNvPr>
            <p:cNvSpPr/>
            <p:nvPr/>
          </p:nvSpPr>
          <p:spPr>
            <a:xfrm>
              <a:off x="11552162" y="659369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D62139EA-9948-21C6-0B22-AADB489694C9}"/>
                </a:ext>
              </a:extLst>
            </p:cNvPr>
            <p:cNvSpPr/>
            <p:nvPr/>
          </p:nvSpPr>
          <p:spPr>
            <a:xfrm>
              <a:off x="10785583" y="6547781"/>
              <a:ext cx="47049" cy="4981"/>
            </a:xfrm>
            <a:custGeom>
              <a:avLst/>
              <a:gdLst>
                <a:gd name="connsiteX0" fmla="*/ 0 w 47049"/>
                <a:gd name="connsiteY0" fmla="*/ 253 h 4981"/>
                <a:gd name="connsiteX1" fmla="*/ 7715 w 47049"/>
                <a:gd name="connsiteY1" fmla="*/ 2656 h 4981"/>
                <a:gd name="connsiteX2" fmla="*/ 31240 w 47049"/>
                <a:gd name="connsiteY2" fmla="*/ 4933 h 4981"/>
                <a:gd name="connsiteX3" fmla="*/ 47049 w 47049"/>
                <a:gd name="connsiteY3" fmla="*/ 3415 h 4981"/>
                <a:gd name="connsiteX4" fmla="*/ 47049 w 47049"/>
                <a:gd name="connsiteY4" fmla="*/ 1518 h 4981"/>
                <a:gd name="connsiteX5" fmla="*/ 23525 w 47049"/>
                <a:gd name="connsiteY5" fmla="*/ 506 h 4981"/>
                <a:gd name="connsiteX6" fmla="*/ 6956 w 47049"/>
                <a:gd name="connsiteY6" fmla="*/ 0 h 4981"/>
                <a:gd name="connsiteX7" fmla="*/ 0 w 47049"/>
                <a:gd name="connsiteY7" fmla="*/ 127 h 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49" h="4981">
                  <a:moveTo>
                    <a:pt x="0" y="253"/>
                  </a:moveTo>
                  <a:cubicBezTo>
                    <a:pt x="0" y="253"/>
                    <a:pt x="3415" y="1771"/>
                    <a:pt x="7715" y="2656"/>
                  </a:cubicBezTo>
                  <a:cubicBezTo>
                    <a:pt x="12016" y="3668"/>
                    <a:pt x="22513" y="4680"/>
                    <a:pt x="31240" y="4933"/>
                  </a:cubicBezTo>
                  <a:cubicBezTo>
                    <a:pt x="39841" y="5186"/>
                    <a:pt x="46923" y="4427"/>
                    <a:pt x="47049" y="3415"/>
                  </a:cubicBezTo>
                  <a:lnTo>
                    <a:pt x="47049" y="1518"/>
                  </a:lnTo>
                  <a:cubicBezTo>
                    <a:pt x="47049" y="1518"/>
                    <a:pt x="23525" y="506"/>
                    <a:pt x="23525" y="506"/>
                  </a:cubicBezTo>
                  <a:cubicBezTo>
                    <a:pt x="17074" y="380"/>
                    <a:pt x="11257" y="127"/>
                    <a:pt x="6956" y="0"/>
                  </a:cubicBezTo>
                  <a:cubicBezTo>
                    <a:pt x="2656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3C325CCF-C445-7F3A-0BB4-3F6C1D5D752A}"/>
                </a:ext>
              </a:extLst>
            </p:cNvPr>
            <p:cNvSpPr/>
            <p:nvPr/>
          </p:nvSpPr>
          <p:spPr>
            <a:xfrm>
              <a:off x="11221677" y="6548793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127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0BCEFFDB-F8B0-05BD-7124-9585B2360D56}"/>
                </a:ext>
              </a:extLst>
            </p:cNvPr>
            <p:cNvSpPr/>
            <p:nvPr/>
          </p:nvSpPr>
          <p:spPr>
            <a:xfrm>
              <a:off x="10805060" y="6590530"/>
              <a:ext cx="24916" cy="5438"/>
            </a:xfrm>
            <a:custGeom>
              <a:avLst/>
              <a:gdLst>
                <a:gd name="connsiteX0" fmla="*/ 0 w 24916"/>
                <a:gd name="connsiteY0" fmla="*/ 2530 h 5438"/>
                <a:gd name="connsiteX1" fmla="*/ 0 w 24916"/>
                <a:gd name="connsiteY1" fmla="*/ 4933 h 5438"/>
                <a:gd name="connsiteX2" fmla="*/ 12395 w 24916"/>
                <a:gd name="connsiteY2" fmla="*/ 5186 h 5438"/>
                <a:gd name="connsiteX3" fmla="*/ 24916 w 24916"/>
                <a:gd name="connsiteY3" fmla="*/ 5438 h 5438"/>
                <a:gd name="connsiteX4" fmla="*/ 17707 w 24916"/>
                <a:gd name="connsiteY4" fmla="*/ 2783 h 5438"/>
                <a:gd name="connsiteX5" fmla="*/ 5313 w 24916"/>
                <a:gd name="connsiteY5" fmla="*/ 0 h 5438"/>
                <a:gd name="connsiteX6" fmla="*/ 0 w 24916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6" h="5438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395" y="5186"/>
                    <a:pt x="12395" y="5186"/>
                  </a:cubicBezTo>
                  <a:lnTo>
                    <a:pt x="24916" y="5438"/>
                  </a:lnTo>
                  <a:lnTo>
                    <a:pt x="17707" y="2783"/>
                  </a:lnTo>
                  <a:cubicBezTo>
                    <a:pt x="13786" y="1392"/>
                    <a:pt x="8221" y="127"/>
                    <a:pt x="5313" y="0"/>
                  </a:cubicBezTo>
                  <a:cubicBezTo>
                    <a:pt x="2403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D48E398B-9CC4-8EA8-FB10-999048934693}"/>
                </a:ext>
              </a:extLst>
            </p:cNvPr>
            <p:cNvSpPr/>
            <p:nvPr/>
          </p:nvSpPr>
          <p:spPr>
            <a:xfrm>
              <a:off x="10804554" y="6571306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30C02FBD-ED7B-90EC-2D13-D4750E6B5513}"/>
                </a:ext>
              </a:extLst>
            </p:cNvPr>
            <p:cNvSpPr/>
            <p:nvPr/>
          </p:nvSpPr>
          <p:spPr>
            <a:xfrm>
              <a:off x="10820491" y="6562199"/>
              <a:ext cx="36677" cy="5323"/>
            </a:xfrm>
            <a:custGeom>
              <a:avLst/>
              <a:gdLst>
                <a:gd name="connsiteX0" fmla="*/ 0 w 36677"/>
                <a:gd name="connsiteY0" fmla="*/ 2656 h 5323"/>
                <a:gd name="connsiteX1" fmla="*/ 11003 w 36677"/>
                <a:gd name="connsiteY1" fmla="*/ 5312 h 5323"/>
                <a:gd name="connsiteX2" fmla="*/ 29343 w 36677"/>
                <a:gd name="connsiteY2" fmla="*/ 3289 h 5323"/>
                <a:gd name="connsiteX3" fmla="*/ 36678 w 36677"/>
                <a:gd name="connsiteY3" fmla="*/ 1012 h 5323"/>
                <a:gd name="connsiteX4" fmla="*/ 18339 w 36677"/>
                <a:gd name="connsiteY4" fmla="*/ 506 h 5323"/>
                <a:gd name="connsiteX5" fmla="*/ 0 w 36677"/>
                <a:gd name="connsiteY5" fmla="*/ 0 h 5323"/>
                <a:gd name="connsiteX6" fmla="*/ 0 w 36677"/>
                <a:gd name="connsiteY6" fmla="*/ 2403 h 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7" h="5323">
                  <a:moveTo>
                    <a:pt x="0" y="2656"/>
                  </a:moveTo>
                  <a:cubicBezTo>
                    <a:pt x="0" y="3921"/>
                    <a:pt x="4933" y="5186"/>
                    <a:pt x="11003" y="5312"/>
                  </a:cubicBezTo>
                  <a:cubicBezTo>
                    <a:pt x="17074" y="5438"/>
                    <a:pt x="25295" y="4553"/>
                    <a:pt x="29343" y="3289"/>
                  </a:cubicBezTo>
                  <a:lnTo>
                    <a:pt x="36678" y="1012"/>
                  </a:lnTo>
                  <a:lnTo>
                    <a:pt x="18339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B290D914-0C5B-BCD5-EB5E-164C05203FBC}"/>
                </a:ext>
              </a:extLst>
            </p:cNvPr>
            <p:cNvSpPr/>
            <p:nvPr/>
          </p:nvSpPr>
          <p:spPr>
            <a:xfrm>
              <a:off x="11256838" y="6554231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265 h 2403"/>
                <a:gd name="connsiteX3" fmla="*/ 5817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636" y="1897"/>
                    <a:pt x="11636" y="1265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9E88F2CE-C562-3832-FDE1-14A2DA78FEE1}"/>
                </a:ext>
              </a:extLst>
            </p:cNvPr>
            <p:cNvSpPr/>
            <p:nvPr/>
          </p:nvSpPr>
          <p:spPr>
            <a:xfrm>
              <a:off x="10843510" y="6545504"/>
              <a:ext cx="42116" cy="6830"/>
            </a:xfrm>
            <a:custGeom>
              <a:avLst/>
              <a:gdLst>
                <a:gd name="connsiteX0" fmla="*/ 6576 w 42116"/>
                <a:gd name="connsiteY0" fmla="*/ 1265 h 6830"/>
                <a:gd name="connsiteX1" fmla="*/ 0 w 42116"/>
                <a:gd name="connsiteY1" fmla="*/ 2403 h 6830"/>
                <a:gd name="connsiteX2" fmla="*/ 20995 w 42116"/>
                <a:gd name="connsiteY2" fmla="*/ 4554 h 6830"/>
                <a:gd name="connsiteX3" fmla="*/ 42116 w 42116"/>
                <a:gd name="connsiteY3" fmla="*/ 6830 h 6830"/>
                <a:gd name="connsiteX4" fmla="*/ 27572 w 42116"/>
                <a:gd name="connsiteY4" fmla="*/ 3415 h 6830"/>
                <a:gd name="connsiteX5" fmla="*/ 13280 w 42116"/>
                <a:gd name="connsiteY5" fmla="*/ 0 h 6830"/>
                <a:gd name="connsiteX6" fmla="*/ 6576 w 42116"/>
                <a:gd name="connsiteY6" fmla="*/ 1265 h 6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6" h="6830">
                  <a:moveTo>
                    <a:pt x="6576" y="1265"/>
                  </a:moveTo>
                  <a:lnTo>
                    <a:pt x="0" y="2403"/>
                  </a:lnTo>
                  <a:lnTo>
                    <a:pt x="20995" y="4554"/>
                  </a:lnTo>
                  <a:lnTo>
                    <a:pt x="42116" y="6830"/>
                  </a:lnTo>
                  <a:lnTo>
                    <a:pt x="27572" y="3415"/>
                  </a:lnTo>
                  <a:lnTo>
                    <a:pt x="13280" y="0"/>
                  </a:lnTo>
                  <a:lnTo>
                    <a:pt x="6576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FC069ACF-CB22-9F90-7A6C-09863E56A707}"/>
                </a:ext>
              </a:extLst>
            </p:cNvPr>
            <p:cNvSpPr/>
            <p:nvPr/>
          </p:nvSpPr>
          <p:spPr>
            <a:xfrm>
              <a:off x="11288330" y="6541837"/>
              <a:ext cx="31239" cy="3415"/>
            </a:xfrm>
            <a:custGeom>
              <a:avLst/>
              <a:gdLst>
                <a:gd name="connsiteX0" fmla="*/ 7842 w 31239"/>
                <a:gd name="connsiteY0" fmla="*/ 1518 h 3415"/>
                <a:gd name="connsiteX1" fmla="*/ 0 w 31239"/>
                <a:gd name="connsiteY1" fmla="*/ 3035 h 3415"/>
                <a:gd name="connsiteX2" fmla="*/ 15556 w 31239"/>
                <a:gd name="connsiteY2" fmla="*/ 3162 h 3415"/>
                <a:gd name="connsiteX3" fmla="*/ 31240 w 31239"/>
                <a:gd name="connsiteY3" fmla="*/ 3415 h 3415"/>
                <a:gd name="connsiteX4" fmla="*/ 23398 w 31239"/>
                <a:gd name="connsiteY4" fmla="*/ 1644 h 3415"/>
                <a:gd name="connsiteX5" fmla="*/ 15683 w 31239"/>
                <a:gd name="connsiteY5" fmla="*/ 0 h 3415"/>
                <a:gd name="connsiteX6" fmla="*/ 7842 w 31239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415">
                  <a:moveTo>
                    <a:pt x="7842" y="1518"/>
                  </a:moveTo>
                  <a:lnTo>
                    <a:pt x="0" y="3035"/>
                  </a:lnTo>
                  <a:lnTo>
                    <a:pt x="15556" y="3162"/>
                  </a:lnTo>
                  <a:lnTo>
                    <a:pt x="31240" y="3415"/>
                  </a:lnTo>
                  <a:lnTo>
                    <a:pt x="23398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5F545BD8-6405-597C-4AE7-61EE86F758B7}"/>
                </a:ext>
              </a:extLst>
            </p:cNvPr>
            <p:cNvSpPr/>
            <p:nvPr/>
          </p:nvSpPr>
          <p:spPr>
            <a:xfrm>
              <a:off x="11025258" y="6574720"/>
              <a:ext cx="43746" cy="10243"/>
            </a:xfrm>
            <a:custGeom>
              <a:avLst/>
              <a:gdLst>
                <a:gd name="connsiteX0" fmla="*/ 15556 w 43746"/>
                <a:gd name="connsiteY0" fmla="*/ 3415 h 10243"/>
                <a:gd name="connsiteX1" fmla="*/ 0 w 43746"/>
                <a:gd name="connsiteY1" fmla="*/ 6830 h 10243"/>
                <a:gd name="connsiteX2" fmla="*/ 19477 w 43746"/>
                <a:gd name="connsiteY2" fmla="*/ 8854 h 10243"/>
                <a:gd name="connsiteX3" fmla="*/ 42749 w 43746"/>
                <a:gd name="connsiteY3" fmla="*/ 10119 h 10243"/>
                <a:gd name="connsiteX4" fmla="*/ 38955 w 43746"/>
                <a:gd name="connsiteY4" fmla="*/ 4680 h 10243"/>
                <a:gd name="connsiteX5" fmla="*/ 31113 w 43746"/>
                <a:gd name="connsiteY5" fmla="*/ 0 h 10243"/>
                <a:gd name="connsiteX6" fmla="*/ 15556 w 43746"/>
                <a:gd name="connsiteY6" fmla="*/ 3415 h 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46" h="10243">
                  <a:moveTo>
                    <a:pt x="15556" y="3415"/>
                  </a:moveTo>
                  <a:lnTo>
                    <a:pt x="0" y="6830"/>
                  </a:lnTo>
                  <a:lnTo>
                    <a:pt x="19477" y="8854"/>
                  </a:lnTo>
                  <a:cubicBezTo>
                    <a:pt x="30102" y="9992"/>
                    <a:pt x="40725" y="10498"/>
                    <a:pt x="42749" y="10119"/>
                  </a:cubicBezTo>
                  <a:cubicBezTo>
                    <a:pt x="45026" y="9612"/>
                    <a:pt x="43255" y="7209"/>
                    <a:pt x="38955" y="4680"/>
                  </a:cubicBezTo>
                  <a:lnTo>
                    <a:pt x="31113" y="0"/>
                  </a:lnTo>
                  <a:lnTo>
                    <a:pt x="15556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2DDF3E44-2FF1-5B0B-69EC-AA57AF4A0BDE}"/>
                </a:ext>
              </a:extLst>
            </p:cNvPr>
            <p:cNvSpPr/>
            <p:nvPr/>
          </p:nvSpPr>
          <p:spPr>
            <a:xfrm>
              <a:off x="10879302" y="6563970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846 w 27066"/>
                <a:gd name="connsiteY3" fmla="*/ 3162 h 6197"/>
                <a:gd name="connsiteX4" fmla="*/ 5313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846" y="3162"/>
                  </a:lnTo>
                  <a:cubicBezTo>
                    <a:pt x="14292" y="1518"/>
                    <a:pt x="8221" y="127"/>
                    <a:pt x="5313" y="0"/>
                  </a:cubicBezTo>
                  <a:cubicBezTo>
                    <a:pt x="2403" y="0"/>
                    <a:pt x="127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C928D975-E23B-A632-89AD-D76C43A5C9F9}"/>
                </a:ext>
              </a:extLst>
            </p:cNvPr>
            <p:cNvSpPr/>
            <p:nvPr/>
          </p:nvSpPr>
          <p:spPr>
            <a:xfrm>
              <a:off x="10895239" y="6587621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2E728BF4-48E9-B6A7-3A8F-467E2EA2D4A9}"/>
                </a:ext>
              </a:extLst>
            </p:cNvPr>
            <p:cNvSpPr/>
            <p:nvPr/>
          </p:nvSpPr>
          <p:spPr>
            <a:xfrm>
              <a:off x="10910669" y="6597360"/>
              <a:ext cx="15809" cy="6450"/>
            </a:xfrm>
            <a:custGeom>
              <a:avLst/>
              <a:gdLst>
                <a:gd name="connsiteX0" fmla="*/ 0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842 w 15809"/>
                <a:gd name="connsiteY4" fmla="*/ 1770 h 6450"/>
                <a:gd name="connsiteX5" fmla="*/ 127 w 15809"/>
                <a:gd name="connsiteY5" fmla="*/ 0 h 6450"/>
                <a:gd name="connsiteX6" fmla="*/ 0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842" y="1770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2E05C8CA-B089-1289-8648-263E020276BC}"/>
                </a:ext>
              </a:extLst>
            </p:cNvPr>
            <p:cNvSpPr/>
            <p:nvPr/>
          </p:nvSpPr>
          <p:spPr>
            <a:xfrm>
              <a:off x="11179307" y="6586989"/>
              <a:ext cx="11888" cy="2403"/>
            </a:xfrm>
            <a:custGeom>
              <a:avLst/>
              <a:gdLst>
                <a:gd name="connsiteX0" fmla="*/ 0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6E6C6746-F8F0-E511-746B-C7B875FB6216}"/>
                </a:ext>
              </a:extLst>
            </p:cNvPr>
            <p:cNvSpPr/>
            <p:nvPr/>
          </p:nvSpPr>
          <p:spPr>
            <a:xfrm>
              <a:off x="10764208" y="658053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5CF9D9F1-05B3-C532-F4A6-00D87480EF50}"/>
                </a:ext>
              </a:extLst>
            </p:cNvPr>
            <p:cNvSpPr/>
            <p:nvPr/>
          </p:nvSpPr>
          <p:spPr>
            <a:xfrm>
              <a:off x="11191323" y="6582310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30" y="2403"/>
                    <a:pt x="5817" y="2403"/>
                  </a:cubicBezTo>
                  <a:cubicBezTo>
                    <a:pt x="9106" y="2403"/>
                    <a:pt x="11762" y="2023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3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111D90CF-47D4-47F6-69D2-2A308EB36C4A}"/>
                </a:ext>
              </a:extLst>
            </p:cNvPr>
            <p:cNvSpPr/>
            <p:nvPr/>
          </p:nvSpPr>
          <p:spPr>
            <a:xfrm>
              <a:off x="10783685" y="6587875"/>
              <a:ext cx="45025" cy="3414"/>
            </a:xfrm>
            <a:custGeom>
              <a:avLst/>
              <a:gdLst>
                <a:gd name="connsiteX0" fmla="*/ 7083 w 45025"/>
                <a:gd name="connsiteY0" fmla="*/ 1391 h 3414"/>
                <a:gd name="connsiteX1" fmla="*/ 0 w 45025"/>
                <a:gd name="connsiteY1" fmla="*/ 2656 h 3414"/>
                <a:gd name="connsiteX2" fmla="*/ 22513 w 45025"/>
                <a:gd name="connsiteY2" fmla="*/ 3035 h 3414"/>
                <a:gd name="connsiteX3" fmla="*/ 45026 w 45025"/>
                <a:gd name="connsiteY3" fmla="*/ 3414 h 3414"/>
                <a:gd name="connsiteX4" fmla="*/ 29723 w 45025"/>
                <a:gd name="connsiteY4" fmla="*/ 1770 h 3414"/>
                <a:gd name="connsiteX5" fmla="*/ 14292 w 45025"/>
                <a:gd name="connsiteY5" fmla="*/ 0 h 3414"/>
                <a:gd name="connsiteX6" fmla="*/ 7083 w 45025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4">
                  <a:moveTo>
                    <a:pt x="7083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4"/>
                  </a:lnTo>
                  <a:lnTo>
                    <a:pt x="29723" y="1770"/>
                  </a:lnTo>
                  <a:lnTo>
                    <a:pt x="14292" y="0"/>
                  </a:lnTo>
                  <a:lnTo>
                    <a:pt x="708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6EB11477-63C7-776F-4458-CE747FDCC6E1}"/>
                </a:ext>
              </a:extLst>
            </p:cNvPr>
            <p:cNvSpPr/>
            <p:nvPr/>
          </p:nvSpPr>
          <p:spPr>
            <a:xfrm>
              <a:off x="11010697" y="6595718"/>
              <a:ext cx="17216" cy="2569"/>
            </a:xfrm>
            <a:custGeom>
              <a:avLst/>
              <a:gdLst>
                <a:gd name="connsiteX0" fmla="*/ 17217 w 17216"/>
                <a:gd name="connsiteY0" fmla="*/ 2527 h 2569"/>
                <a:gd name="connsiteX1" fmla="*/ 17217 w 17216"/>
                <a:gd name="connsiteY1" fmla="*/ 377 h 2569"/>
                <a:gd name="connsiteX2" fmla="*/ 17217 w 17216"/>
                <a:gd name="connsiteY2" fmla="*/ 2527 h 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9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49009054-1EB1-0632-C9AC-3DB9980B58FA}"/>
                </a:ext>
              </a:extLst>
            </p:cNvPr>
            <p:cNvSpPr/>
            <p:nvPr/>
          </p:nvSpPr>
          <p:spPr>
            <a:xfrm>
              <a:off x="11131127" y="6592174"/>
              <a:ext cx="49065" cy="3575"/>
            </a:xfrm>
            <a:custGeom>
              <a:avLst/>
              <a:gdLst>
                <a:gd name="connsiteX0" fmla="*/ 49066 w 49065"/>
                <a:gd name="connsiteY0" fmla="*/ 3162 h 3575"/>
                <a:gd name="connsiteX1" fmla="*/ 1763 w 49065"/>
                <a:gd name="connsiteY1" fmla="*/ 0 h 3575"/>
                <a:gd name="connsiteX2" fmla="*/ 49066 w 49065"/>
                <a:gd name="connsiteY2" fmla="*/ 1012 h 3575"/>
                <a:gd name="connsiteX3" fmla="*/ 49066 w 49065"/>
                <a:gd name="connsiteY3" fmla="*/ 3162 h 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65" h="3575">
                  <a:moveTo>
                    <a:pt x="49066" y="3162"/>
                  </a:moveTo>
                  <a:cubicBezTo>
                    <a:pt x="33256" y="4301"/>
                    <a:pt x="-9114" y="3035"/>
                    <a:pt x="1763" y="0"/>
                  </a:cubicBezTo>
                  <a:cubicBezTo>
                    <a:pt x="26426" y="885"/>
                    <a:pt x="32750" y="-885"/>
                    <a:pt x="49066" y="1012"/>
                  </a:cubicBezTo>
                  <a:lnTo>
                    <a:pt x="4906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EFE6A30D-E210-3596-273A-266C0A4D837F}"/>
                </a:ext>
              </a:extLst>
            </p:cNvPr>
            <p:cNvSpPr/>
            <p:nvPr/>
          </p:nvSpPr>
          <p:spPr>
            <a:xfrm>
              <a:off x="11237358" y="6577727"/>
              <a:ext cx="31874" cy="2050"/>
            </a:xfrm>
            <a:custGeom>
              <a:avLst/>
              <a:gdLst>
                <a:gd name="connsiteX0" fmla="*/ 255 w 31874"/>
                <a:gd name="connsiteY0" fmla="*/ 1927 h 2050"/>
                <a:gd name="connsiteX1" fmla="*/ 31874 w 31874"/>
                <a:gd name="connsiteY1" fmla="*/ 282 h 2050"/>
                <a:gd name="connsiteX2" fmla="*/ 255 w 31874"/>
                <a:gd name="connsiteY2" fmla="*/ 1927 h 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50">
                  <a:moveTo>
                    <a:pt x="255" y="1927"/>
                  </a:moveTo>
                  <a:cubicBezTo>
                    <a:pt x="-2021" y="30"/>
                    <a:pt x="11132" y="-350"/>
                    <a:pt x="31874" y="282"/>
                  </a:cubicBezTo>
                  <a:cubicBezTo>
                    <a:pt x="25045" y="1294"/>
                    <a:pt x="19986" y="2432"/>
                    <a:pt x="255" y="19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F57B6D1E-5A19-D7D9-9B81-0603324CEA00}"/>
                </a:ext>
              </a:extLst>
            </p:cNvPr>
            <p:cNvSpPr/>
            <p:nvPr/>
          </p:nvSpPr>
          <p:spPr>
            <a:xfrm>
              <a:off x="10938620" y="6574525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9AA36B67-0005-4AE6-1A8C-996FCF9865BC}"/>
                </a:ext>
              </a:extLst>
            </p:cNvPr>
            <p:cNvSpPr/>
            <p:nvPr/>
          </p:nvSpPr>
          <p:spPr>
            <a:xfrm>
              <a:off x="10938747" y="6569466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8307694A-7798-5972-E310-C08633C5D63B}"/>
                </a:ext>
              </a:extLst>
            </p:cNvPr>
            <p:cNvSpPr/>
            <p:nvPr/>
          </p:nvSpPr>
          <p:spPr>
            <a:xfrm>
              <a:off x="10782547" y="6585345"/>
              <a:ext cx="39966" cy="6323"/>
            </a:xfrm>
            <a:custGeom>
              <a:avLst/>
              <a:gdLst>
                <a:gd name="connsiteX0" fmla="*/ 6197 w 39966"/>
                <a:gd name="connsiteY0" fmla="*/ 1012 h 6323"/>
                <a:gd name="connsiteX1" fmla="*/ 0 w 39966"/>
                <a:gd name="connsiteY1" fmla="*/ 2150 h 6323"/>
                <a:gd name="connsiteX2" fmla="*/ 7842 w 39966"/>
                <a:gd name="connsiteY2" fmla="*/ 3921 h 6323"/>
                <a:gd name="connsiteX3" fmla="*/ 27825 w 39966"/>
                <a:gd name="connsiteY3" fmla="*/ 6071 h 6323"/>
                <a:gd name="connsiteX4" fmla="*/ 39967 w 39966"/>
                <a:gd name="connsiteY4" fmla="*/ 6324 h 6323"/>
                <a:gd name="connsiteX5" fmla="*/ 26181 w 39966"/>
                <a:gd name="connsiteY5" fmla="*/ 3162 h 6323"/>
                <a:gd name="connsiteX6" fmla="*/ 12268 w 39966"/>
                <a:gd name="connsiteY6" fmla="*/ 0 h 6323"/>
                <a:gd name="connsiteX7" fmla="*/ 6197 w 39966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323">
                  <a:moveTo>
                    <a:pt x="6197" y="1012"/>
                  </a:moveTo>
                  <a:lnTo>
                    <a:pt x="0" y="2150"/>
                  </a:lnTo>
                  <a:lnTo>
                    <a:pt x="7842" y="3921"/>
                  </a:lnTo>
                  <a:cubicBezTo>
                    <a:pt x="12141" y="4933"/>
                    <a:pt x="21122" y="5944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5F0DBC9A-70FC-1DFD-241B-CBB6E027E4F2}"/>
                </a:ext>
              </a:extLst>
            </p:cNvPr>
            <p:cNvSpPr/>
            <p:nvPr/>
          </p:nvSpPr>
          <p:spPr>
            <a:xfrm>
              <a:off x="10786468" y="6553503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7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477" y="4144"/>
                    <a:pt x="27572" y="4523"/>
                    <a:pt x="30734" y="4017"/>
                  </a:cubicBezTo>
                  <a:cubicBezTo>
                    <a:pt x="33769" y="3512"/>
                    <a:pt x="28204" y="2120"/>
                    <a:pt x="18213" y="1108"/>
                  </a:cubicBezTo>
                  <a:cubicBezTo>
                    <a:pt x="8221" y="96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94B49C66-2A66-E9F9-9648-BD16223C856F}"/>
                </a:ext>
              </a:extLst>
            </p:cNvPr>
            <p:cNvSpPr/>
            <p:nvPr/>
          </p:nvSpPr>
          <p:spPr>
            <a:xfrm>
              <a:off x="10823902" y="6572571"/>
              <a:ext cx="29725" cy="11002"/>
            </a:xfrm>
            <a:custGeom>
              <a:avLst/>
              <a:gdLst>
                <a:gd name="connsiteX0" fmla="*/ 510 w 29725"/>
                <a:gd name="connsiteY0" fmla="*/ 126 h 11002"/>
                <a:gd name="connsiteX1" fmla="*/ 12904 w 29725"/>
                <a:gd name="connsiteY1" fmla="*/ 5944 h 11002"/>
                <a:gd name="connsiteX2" fmla="*/ 29473 w 29725"/>
                <a:gd name="connsiteY2" fmla="*/ 11003 h 11002"/>
                <a:gd name="connsiteX3" fmla="*/ 29473 w 29725"/>
                <a:gd name="connsiteY3" fmla="*/ 7082 h 11002"/>
                <a:gd name="connsiteX4" fmla="*/ 29726 w 29725"/>
                <a:gd name="connsiteY4" fmla="*/ 3161 h 11002"/>
                <a:gd name="connsiteX5" fmla="*/ 17205 w 29725"/>
                <a:gd name="connsiteY5" fmla="*/ 1264 h 11002"/>
                <a:gd name="connsiteX6" fmla="*/ 510 w 29725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2">
                  <a:moveTo>
                    <a:pt x="510" y="126"/>
                  </a:moveTo>
                  <a:cubicBezTo>
                    <a:pt x="-1767" y="505"/>
                    <a:pt x="3798" y="3161"/>
                    <a:pt x="12904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5" y="1264"/>
                  </a:lnTo>
                  <a:cubicBezTo>
                    <a:pt x="10375" y="253"/>
                    <a:pt x="2786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398B012D-E0B9-70B5-643A-33E495A7ABE8}"/>
                </a:ext>
              </a:extLst>
            </p:cNvPr>
            <p:cNvSpPr/>
            <p:nvPr/>
          </p:nvSpPr>
          <p:spPr>
            <a:xfrm>
              <a:off x="10822767" y="6541363"/>
              <a:ext cx="157970" cy="19445"/>
            </a:xfrm>
            <a:custGeom>
              <a:avLst/>
              <a:gdLst>
                <a:gd name="connsiteX0" fmla="*/ 6324 w 157970"/>
                <a:gd name="connsiteY0" fmla="*/ 4014 h 19445"/>
                <a:gd name="connsiteX1" fmla="*/ 0 w 157970"/>
                <a:gd name="connsiteY1" fmla="*/ 7303 h 19445"/>
                <a:gd name="connsiteX2" fmla="*/ 11889 w 157970"/>
                <a:gd name="connsiteY2" fmla="*/ 7556 h 19445"/>
                <a:gd name="connsiteX3" fmla="*/ 48947 w 157970"/>
                <a:gd name="connsiteY3" fmla="*/ 13374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892 h 19445"/>
                <a:gd name="connsiteX9" fmla="*/ 157970 w 157970"/>
                <a:gd name="connsiteY9" fmla="*/ 15145 h 19445"/>
                <a:gd name="connsiteX10" fmla="*/ 107126 w 157970"/>
                <a:gd name="connsiteY10" fmla="*/ 9706 h 19445"/>
                <a:gd name="connsiteX11" fmla="*/ 56283 w 157970"/>
                <a:gd name="connsiteY11" fmla="*/ 4268 h 19445"/>
                <a:gd name="connsiteX12" fmla="*/ 70575 w 157970"/>
                <a:gd name="connsiteY12" fmla="*/ 8188 h 19445"/>
                <a:gd name="connsiteX13" fmla="*/ 84867 w 157970"/>
                <a:gd name="connsiteY13" fmla="*/ 12109 h 19445"/>
                <a:gd name="connsiteX14" fmla="*/ 77151 w 157970"/>
                <a:gd name="connsiteY14" fmla="*/ 13500 h 19445"/>
                <a:gd name="connsiteX15" fmla="*/ 69436 w 157970"/>
                <a:gd name="connsiteY15" fmla="*/ 14892 h 19445"/>
                <a:gd name="connsiteX16" fmla="*/ 46417 w 157970"/>
                <a:gd name="connsiteY16" fmla="*/ 9200 h 19445"/>
                <a:gd name="connsiteX17" fmla="*/ 23398 w 157970"/>
                <a:gd name="connsiteY17" fmla="*/ 3509 h 19445"/>
                <a:gd name="connsiteX18" fmla="*/ 47556 w 157970"/>
                <a:gd name="connsiteY18" fmla="*/ 2497 h 19445"/>
                <a:gd name="connsiteX19" fmla="*/ 67539 w 157970"/>
                <a:gd name="connsiteY19" fmla="*/ 473 h 19445"/>
                <a:gd name="connsiteX20" fmla="*/ 38070 w 157970"/>
                <a:gd name="connsiteY20" fmla="*/ 220 h 19445"/>
                <a:gd name="connsiteX21" fmla="*/ 12901 w 157970"/>
                <a:gd name="connsiteY21" fmla="*/ 979 h 19445"/>
                <a:gd name="connsiteX22" fmla="*/ 6450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014"/>
                  </a:moveTo>
                  <a:lnTo>
                    <a:pt x="0" y="7303"/>
                  </a:lnTo>
                  <a:lnTo>
                    <a:pt x="11889" y="7556"/>
                  </a:lnTo>
                  <a:cubicBezTo>
                    <a:pt x="18466" y="7683"/>
                    <a:pt x="35034" y="10338"/>
                    <a:pt x="48947" y="13374"/>
                  </a:cubicBezTo>
                  <a:cubicBezTo>
                    <a:pt x="62733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6"/>
                  </a:lnTo>
                  <a:lnTo>
                    <a:pt x="56283" y="4268"/>
                  </a:lnTo>
                  <a:lnTo>
                    <a:pt x="70575" y="8188"/>
                  </a:lnTo>
                  <a:lnTo>
                    <a:pt x="84867" y="12109"/>
                  </a:lnTo>
                  <a:lnTo>
                    <a:pt x="77151" y="13500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539" y="473"/>
                  </a:cubicBezTo>
                  <a:cubicBezTo>
                    <a:pt x="65136" y="-32"/>
                    <a:pt x="51982" y="-159"/>
                    <a:pt x="38070" y="220"/>
                  </a:cubicBezTo>
                  <a:lnTo>
                    <a:pt x="12901" y="979"/>
                  </a:lnTo>
                  <a:lnTo>
                    <a:pt x="6450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1C8E75F2-80C5-272F-A6D7-98EFC0F5102F}"/>
                </a:ext>
              </a:extLst>
            </p:cNvPr>
            <p:cNvSpPr/>
            <p:nvPr/>
          </p:nvSpPr>
          <p:spPr>
            <a:xfrm>
              <a:off x="10835288" y="6583954"/>
              <a:ext cx="98146" cy="17453"/>
            </a:xfrm>
            <a:custGeom>
              <a:avLst/>
              <a:gdLst>
                <a:gd name="connsiteX0" fmla="*/ 22892 w 98146"/>
                <a:gd name="connsiteY0" fmla="*/ 12395 h 17453"/>
                <a:gd name="connsiteX1" fmla="*/ 0 w 98146"/>
                <a:gd name="connsiteY1" fmla="*/ 15556 h 17453"/>
                <a:gd name="connsiteX2" fmla="*/ 22892 w 98146"/>
                <a:gd name="connsiteY2" fmla="*/ 13786 h 17453"/>
                <a:gd name="connsiteX3" fmla="*/ 45911 w 98146"/>
                <a:gd name="connsiteY3" fmla="*/ 12015 h 17453"/>
                <a:gd name="connsiteX4" fmla="*/ 71966 w 98146"/>
                <a:gd name="connsiteY4" fmla="*/ 14798 h 17453"/>
                <a:gd name="connsiteX5" fmla="*/ 98147 w 98146"/>
                <a:gd name="connsiteY5" fmla="*/ 17454 h 17453"/>
                <a:gd name="connsiteX6" fmla="*/ 96249 w 98146"/>
                <a:gd name="connsiteY6" fmla="*/ 9106 h 17453"/>
                <a:gd name="connsiteX7" fmla="*/ 94479 w 98146"/>
                <a:gd name="connsiteY7" fmla="*/ 759 h 17453"/>
                <a:gd name="connsiteX8" fmla="*/ 79807 w 98146"/>
                <a:gd name="connsiteY8" fmla="*/ 379 h 17453"/>
                <a:gd name="connsiteX9" fmla="*/ 65136 w 98146"/>
                <a:gd name="connsiteY9" fmla="*/ 0 h 17453"/>
                <a:gd name="connsiteX10" fmla="*/ 65136 w 98146"/>
                <a:gd name="connsiteY10" fmla="*/ 4806 h 17453"/>
                <a:gd name="connsiteX11" fmla="*/ 64883 w 98146"/>
                <a:gd name="connsiteY11" fmla="*/ 9612 h 17453"/>
                <a:gd name="connsiteX12" fmla="*/ 55397 w 98146"/>
                <a:gd name="connsiteY12" fmla="*/ 9359 h 17453"/>
                <a:gd name="connsiteX13" fmla="*/ 23019 w 98146"/>
                <a:gd name="connsiteY13" fmla="*/ 12268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6" h="17453">
                  <a:moveTo>
                    <a:pt x="22892" y="12395"/>
                  </a:moveTo>
                  <a:lnTo>
                    <a:pt x="0" y="15556"/>
                  </a:lnTo>
                  <a:lnTo>
                    <a:pt x="22892" y="13786"/>
                  </a:lnTo>
                  <a:lnTo>
                    <a:pt x="45911" y="12015"/>
                  </a:lnTo>
                  <a:lnTo>
                    <a:pt x="71966" y="14798"/>
                  </a:lnTo>
                  <a:lnTo>
                    <a:pt x="98147" y="17454"/>
                  </a:lnTo>
                  <a:lnTo>
                    <a:pt x="96249" y="9106"/>
                  </a:lnTo>
                  <a:lnTo>
                    <a:pt x="94479" y="759"/>
                  </a:lnTo>
                  <a:lnTo>
                    <a:pt x="79807" y="379"/>
                  </a:lnTo>
                  <a:lnTo>
                    <a:pt x="65136" y="0"/>
                  </a:lnTo>
                  <a:lnTo>
                    <a:pt x="65136" y="4806"/>
                  </a:lnTo>
                  <a:cubicBezTo>
                    <a:pt x="65136" y="4806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2" y="9233"/>
                    <a:pt x="35667" y="10624"/>
                    <a:pt x="23019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E5C4EC7E-535F-817C-8DA2-E02F8891011A}"/>
                </a:ext>
              </a:extLst>
            </p:cNvPr>
            <p:cNvSpPr/>
            <p:nvPr/>
          </p:nvSpPr>
          <p:spPr>
            <a:xfrm>
              <a:off x="10844901" y="65735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6D898CF9-9802-A052-D37A-7788A4ECE5FB}"/>
                </a:ext>
              </a:extLst>
            </p:cNvPr>
            <p:cNvSpPr/>
            <p:nvPr/>
          </p:nvSpPr>
          <p:spPr>
            <a:xfrm>
              <a:off x="10852995" y="6561061"/>
              <a:ext cx="31239" cy="3667"/>
            </a:xfrm>
            <a:custGeom>
              <a:avLst/>
              <a:gdLst>
                <a:gd name="connsiteX0" fmla="*/ 7842 w 31239"/>
                <a:gd name="connsiteY0" fmla="*/ 1391 h 3667"/>
                <a:gd name="connsiteX1" fmla="*/ 0 w 31239"/>
                <a:gd name="connsiteY1" fmla="*/ 2782 h 3667"/>
                <a:gd name="connsiteX2" fmla="*/ 15556 w 31239"/>
                <a:gd name="connsiteY2" fmla="*/ 3162 h 3667"/>
                <a:gd name="connsiteX3" fmla="*/ 31240 w 31239"/>
                <a:gd name="connsiteY3" fmla="*/ 3668 h 3667"/>
                <a:gd name="connsiteX4" fmla="*/ 23525 w 31239"/>
                <a:gd name="connsiteY4" fmla="*/ 1770 h 3667"/>
                <a:gd name="connsiteX5" fmla="*/ 15683 w 31239"/>
                <a:gd name="connsiteY5" fmla="*/ 0 h 3667"/>
                <a:gd name="connsiteX6" fmla="*/ 7842 w 31239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667">
                  <a:moveTo>
                    <a:pt x="7842" y="1391"/>
                  </a:moveTo>
                  <a:lnTo>
                    <a:pt x="0" y="2782"/>
                  </a:lnTo>
                  <a:lnTo>
                    <a:pt x="15556" y="3162"/>
                  </a:lnTo>
                  <a:lnTo>
                    <a:pt x="31240" y="3668"/>
                  </a:lnTo>
                  <a:lnTo>
                    <a:pt x="23525" y="1770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5904723F-A6FA-5CB7-3E9A-6F550047F0C5}"/>
                </a:ext>
              </a:extLst>
            </p:cNvPr>
            <p:cNvSpPr/>
            <p:nvPr/>
          </p:nvSpPr>
          <p:spPr>
            <a:xfrm>
              <a:off x="10912313" y="65771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ABEF3E51-374F-788A-8601-6642F6559447}"/>
                </a:ext>
              </a:extLst>
            </p:cNvPr>
            <p:cNvSpPr/>
            <p:nvPr/>
          </p:nvSpPr>
          <p:spPr>
            <a:xfrm>
              <a:off x="11069398" y="65814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6CE698ED-DA14-D97C-DE73-5D15E03A1ADE}"/>
                </a:ext>
              </a:extLst>
            </p:cNvPr>
            <p:cNvSpPr/>
            <p:nvPr/>
          </p:nvSpPr>
          <p:spPr>
            <a:xfrm>
              <a:off x="10947474" y="6578262"/>
              <a:ext cx="23651" cy="7209"/>
            </a:xfrm>
            <a:custGeom>
              <a:avLst/>
              <a:gdLst>
                <a:gd name="connsiteX0" fmla="*/ 0 w 23651"/>
                <a:gd name="connsiteY0" fmla="*/ 4806 h 7209"/>
                <a:gd name="connsiteX1" fmla="*/ 0 w 23651"/>
                <a:gd name="connsiteY1" fmla="*/ 7209 h 7209"/>
                <a:gd name="connsiteX2" fmla="*/ 11762 w 23651"/>
                <a:gd name="connsiteY2" fmla="*/ 6071 h 7209"/>
                <a:gd name="connsiteX3" fmla="*/ 23651 w 23651"/>
                <a:gd name="connsiteY3" fmla="*/ 2403 h 7209"/>
                <a:gd name="connsiteX4" fmla="*/ 23651 w 23651"/>
                <a:gd name="connsiteY4" fmla="*/ 0 h 7209"/>
                <a:gd name="connsiteX5" fmla="*/ 11889 w 23651"/>
                <a:gd name="connsiteY5" fmla="*/ 1138 h 7209"/>
                <a:gd name="connsiteX6" fmla="*/ 0 w 23651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1762" y="6071"/>
                    <a:pt x="11762" y="6071"/>
                  </a:cubicBezTo>
                  <a:cubicBezTo>
                    <a:pt x="18213" y="5438"/>
                    <a:pt x="23525" y="3794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138"/>
                    <a:pt x="11889" y="1138"/>
                  </a:cubicBezTo>
                  <a:cubicBezTo>
                    <a:pt x="5438" y="1771"/>
                    <a:pt x="127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178A789B-5DC9-D7F6-91B4-64A55EBCC165}"/>
                </a:ext>
              </a:extLst>
            </p:cNvPr>
            <p:cNvSpPr/>
            <p:nvPr/>
          </p:nvSpPr>
          <p:spPr>
            <a:xfrm>
              <a:off x="11028420" y="6566373"/>
              <a:ext cx="66527" cy="10371"/>
            </a:xfrm>
            <a:custGeom>
              <a:avLst/>
              <a:gdLst>
                <a:gd name="connsiteX0" fmla="*/ 127 w 66527"/>
                <a:gd name="connsiteY0" fmla="*/ 0 h 10371"/>
                <a:gd name="connsiteX1" fmla="*/ 16062 w 66527"/>
                <a:gd name="connsiteY1" fmla="*/ 5185 h 10371"/>
                <a:gd name="connsiteX2" fmla="*/ 43635 w 66527"/>
                <a:gd name="connsiteY2" fmla="*/ 10118 h 10371"/>
                <a:gd name="connsiteX3" fmla="*/ 55650 w 66527"/>
                <a:gd name="connsiteY3" fmla="*/ 10371 h 10371"/>
                <a:gd name="connsiteX4" fmla="*/ 61089 w 66527"/>
                <a:gd name="connsiteY4" fmla="*/ 6324 h 10371"/>
                <a:gd name="connsiteX5" fmla="*/ 66527 w 66527"/>
                <a:gd name="connsiteY5" fmla="*/ 2277 h 10371"/>
                <a:gd name="connsiteX6" fmla="*/ 33137 w 66527"/>
                <a:gd name="connsiteY6" fmla="*/ 1012 h 10371"/>
                <a:gd name="connsiteX7" fmla="*/ 9612 w 66527"/>
                <a:gd name="connsiteY7" fmla="*/ 253 h 10371"/>
                <a:gd name="connsiteX8" fmla="*/ 2530 w 66527"/>
                <a:gd name="connsiteY8" fmla="*/ 253 h 10371"/>
                <a:gd name="connsiteX9" fmla="*/ 0 w 66527"/>
                <a:gd name="connsiteY9" fmla="*/ 253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371">
                  <a:moveTo>
                    <a:pt x="127" y="0"/>
                  </a:moveTo>
                  <a:cubicBezTo>
                    <a:pt x="127" y="0"/>
                    <a:pt x="7462" y="2530"/>
                    <a:pt x="16062" y="5185"/>
                  </a:cubicBezTo>
                  <a:cubicBezTo>
                    <a:pt x="24537" y="7715"/>
                    <a:pt x="36931" y="9991"/>
                    <a:pt x="43635" y="10118"/>
                  </a:cubicBezTo>
                  <a:lnTo>
                    <a:pt x="55650" y="10371"/>
                  </a:lnTo>
                  <a:lnTo>
                    <a:pt x="61089" y="6324"/>
                  </a:lnTo>
                  <a:lnTo>
                    <a:pt x="66527" y="2277"/>
                  </a:lnTo>
                  <a:lnTo>
                    <a:pt x="33137" y="1012"/>
                  </a:lnTo>
                  <a:cubicBezTo>
                    <a:pt x="23904" y="759"/>
                    <a:pt x="15683" y="379"/>
                    <a:pt x="9612" y="253"/>
                  </a:cubicBezTo>
                  <a:cubicBezTo>
                    <a:pt x="6576" y="253"/>
                    <a:pt x="4174" y="253"/>
                    <a:pt x="2530" y="253"/>
                  </a:cubicBezTo>
                  <a:cubicBezTo>
                    <a:pt x="885" y="253"/>
                    <a:pt x="0" y="253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0CE00084-3ABB-85FF-F13D-FB71EAB02D47}"/>
                </a:ext>
              </a:extLst>
            </p:cNvPr>
            <p:cNvSpPr/>
            <p:nvPr/>
          </p:nvSpPr>
          <p:spPr>
            <a:xfrm>
              <a:off x="10916993" y="6566626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E453EEA8-DF19-4EA2-7987-22DA7099EBA5}"/>
                </a:ext>
              </a:extLst>
            </p:cNvPr>
            <p:cNvSpPr/>
            <p:nvPr/>
          </p:nvSpPr>
          <p:spPr>
            <a:xfrm>
              <a:off x="10983014" y="657408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B3B8F8E2-4E0A-AAEE-DC4F-C6850F2491B7}"/>
                </a:ext>
              </a:extLst>
            </p:cNvPr>
            <p:cNvSpPr/>
            <p:nvPr/>
          </p:nvSpPr>
          <p:spPr>
            <a:xfrm>
              <a:off x="11011851" y="6593945"/>
              <a:ext cx="42243" cy="5185"/>
            </a:xfrm>
            <a:custGeom>
              <a:avLst/>
              <a:gdLst>
                <a:gd name="connsiteX0" fmla="*/ 14544 w 42243"/>
                <a:gd name="connsiteY0" fmla="*/ 2530 h 5185"/>
                <a:gd name="connsiteX1" fmla="*/ 29090 w 42243"/>
                <a:gd name="connsiteY1" fmla="*/ 0 h 5185"/>
                <a:gd name="connsiteX2" fmla="*/ 35667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047 h 5185"/>
                <a:gd name="connsiteX5" fmla="*/ 0 w 42243"/>
                <a:gd name="connsiteY5" fmla="*/ 5185 h 5185"/>
                <a:gd name="connsiteX6" fmla="*/ 14544 w 42243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544" y="2530"/>
                  </a:moveTo>
                  <a:lnTo>
                    <a:pt x="29090" y="0"/>
                  </a:lnTo>
                  <a:lnTo>
                    <a:pt x="35667" y="1518"/>
                  </a:lnTo>
                  <a:lnTo>
                    <a:pt x="42243" y="3035"/>
                  </a:lnTo>
                  <a:lnTo>
                    <a:pt x="21122" y="4047"/>
                  </a:lnTo>
                  <a:lnTo>
                    <a:pt x="0" y="5185"/>
                  </a:lnTo>
                  <a:lnTo>
                    <a:pt x="1454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9C68B2A8-C5D8-8DD6-E6CC-20102934C46F}"/>
                </a:ext>
              </a:extLst>
            </p:cNvPr>
            <p:cNvSpPr/>
            <p:nvPr/>
          </p:nvSpPr>
          <p:spPr>
            <a:xfrm>
              <a:off x="11028925" y="6571433"/>
              <a:ext cx="63618" cy="9359"/>
            </a:xfrm>
            <a:custGeom>
              <a:avLst/>
              <a:gdLst>
                <a:gd name="connsiteX0" fmla="*/ 7463 w 63618"/>
                <a:gd name="connsiteY0" fmla="*/ 5691 h 9359"/>
                <a:gd name="connsiteX1" fmla="*/ 0 w 63618"/>
                <a:gd name="connsiteY1" fmla="*/ 9359 h 9359"/>
                <a:gd name="connsiteX2" fmla="*/ 22134 w 63618"/>
                <a:gd name="connsiteY2" fmla="*/ 5817 h 9359"/>
                <a:gd name="connsiteX3" fmla="*/ 44267 w 63618"/>
                <a:gd name="connsiteY3" fmla="*/ 2277 h 9359"/>
                <a:gd name="connsiteX4" fmla="*/ 53879 w 63618"/>
                <a:gd name="connsiteY4" fmla="*/ 4300 h 9359"/>
                <a:gd name="connsiteX5" fmla="*/ 63618 w 63618"/>
                <a:gd name="connsiteY5" fmla="*/ 6324 h 9359"/>
                <a:gd name="connsiteX6" fmla="*/ 55524 w 63618"/>
                <a:gd name="connsiteY6" fmla="*/ 3162 h 9359"/>
                <a:gd name="connsiteX7" fmla="*/ 47429 w 63618"/>
                <a:gd name="connsiteY7" fmla="*/ 0 h 9359"/>
                <a:gd name="connsiteX8" fmla="*/ 30987 w 63618"/>
                <a:gd name="connsiteY8" fmla="*/ 885 h 9359"/>
                <a:gd name="connsiteX9" fmla="*/ 7209 w 63618"/>
                <a:gd name="connsiteY9" fmla="*/ 5564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18" h="9359">
                  <a:moveTo>
                    <a:pt x="7463" y="5691"/>
                  </a:moveTo>
                  <a:lnTo>
                    <a:pt x="0" y="9359"/>
                  </a:lnTo>
                  <a:lnTo>
                    <a:pt x="22134" y="5817"/>
                  </a:lnTo>
                  <a:lnTo>
                    <a:pt x="44267" y="2277"/>
                  </a:lnTo>
                  <a:lnTo>
                    <a:pt x="53879" y="4300"/>
                  </a:lnTo>
                  <a:lnTo>
                    <a:pt x="63618" y="6324"/>
                  </a:lnTo>
                  <a:lnTo>
                    <a:pt x="55524" y="3162"/>
                  </a:lnTo>
                  <a:lnTo>
                    <a:pt x="47429" y="0"/>
                  </a:lnTo>
                  <a:lnTo>
                    <a:pt x="30987" y="885"/>
                  </a:lnTo>
                  <a:cubicBezTo>
                    <a:pt x="22007" y="1391"/>
                    <a:pt x="11257" y="3414"/>
                    <a:pt x="7209" y="55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DABDAC45-F591-3A46-F3C5-F9105D20F775}"/>
                </a:ext>
              </a:extLst>
            </p:cNvPr>
            <p:cNvSpPr/>
            <p:nvPr/>
          </p:nvSpPr>
          <p:spPr>
            <a:xfrm>
              <a:off x="10813785" y="6554056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63BFBDD1-C490-37E4-388F-EC19747B4592}"/>
                </a:ext>
              </a:extLst>
            </p:cNvPr>
            <p:cNvSpPr/>
            <p:nvPr/>
          </p:nvSpPr>
          <p:spPr>
            <a:xfrm>
              <a:off x="10813914" y="6562004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A248E34E-663D-D971-FE49-2F5AECF931D9}"/>
                </a:ext>
              </a:extLst>
            </p:cNvPr>
            <p:cNvSpPr/>
            <p:nvPr/>
          </p:nvSpPr>
          <p:spPr>
            <a:xfrm>
              <a:off x="10814040" y="6556945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8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4B2CC598-8963-72C0-99FC-25AABE2283B3}"/>
                </a:ext>
              </a:extLst>
            </p:cNvPr>
            <p:cNvSpPr/>
            <p:nvPr/>
          </p:nvSpPr>
          <p:spPr>
            <a:xfrm>
              <a:off x="11099247" y="6565328"/>
              <a:ext cx="95237" cy="22419"/>
            </a:xfrm>
            <a:custGeom>
              <a:avLst/>
              <a:gdLst>
                <a:gd name="connsiteX0" fmla="*/ 127 w 95237"/>
                <a:gd name="connsiteY0" fmla="*/ 4586 h 22419"/>
                <a:gd name="connsiteX1" fmla="*/ 23525 w 95237"/>
                <a:gd name="connsiteY1" fmla="*/ 9519 h 22419"/>
                <a:gd name="connsiteX2" fmla="*/ 46923 w 95237"/>
                <a:gd name="connsiteY2" fmla="*/ 13566 h 22419"/>
                <a:gd name="connsiteX3" fmla="*/ 46923 w 95237"/>
                <a:gd name="connsiteY3" fmla="*/ 16855 h 22419"/>
                <a:gd name="connsiteX4" fmla="*/ 46797 w 95237"/>
                <a:gd name="connsiteY4" fmla="*/ 20143 h 22419"/>
                <a:gd name="connsiteX5" fmla="*/ 32126 w 95237"/>
                <a:gd name="connsiteY5" fmla="*/ 18119 h 22419"/>
                <a:gd name="connsiteX6" fmla="*/ 17454 w 95237"/>
                <a:gd name="connsiteY6" fmla="*/ 16096 h 22419"/>
                <a:gd name="connsiteX7" fmla="*/ 30228 w 95237"/>
                <a:gd name="connsiteY7" fmla="*/ 19258 h 22419"/>
                <a:gd name="connsiteX8" fmla="*/ 42876 w 95237"/>
                <a:gd name="connsiteY8" fmla="*/ 22420 h 22419"/>
                <a:gd name="connsiteX9" fmla="*/ 61721 w 95237"/>
                <a:gd name="connsiteY9" fmla="*/ 21408 h 22419"/>
                <a:gd name="connsiteX10" fmla="*/ 80693 w 95237"/>
                <a:gd name="connsiteY10" fmla="*/ 20270 h 22419"/>
                <a:gd name="connsiteX11" fmla="*/ 74874 w 95237"/>
                <a:gd name="connsiteY11" fmla="*/ 16981 h 22419"/>
                <a:gd name="connsiteX12" fmla="*/ 68930 w 95237"/>
                <a:gd name="connsiteY12" fmla="*/ 13693 h 22419"/>
                <a:gd name="connsiteX13" fmla="*/ 82084 w 95237"/>
                <a:gd name="connsiteY13" fmla="*/ 12302 h 22419"/>
                <a:gd name="connsiteX14" fmla="*/ 95238 w 95237"/>
                <a:gd name="connsiteY14" fmla="*/ 10910 h 22419"/>
                <a:gd name="connsiteX15" fmla="*/ 81958 w 95237"/>
                <a:gd name="connsiteY15" fmla="*/ 7369 h 22419"/>
                <a:gd name="connsiteX16" fmla="*/ 68677 w 95237"/>
                <a:gd name="connsiteY16" fmla="*/ 3827 h 22419"/>
                <a:gd name="connsiteX17" fmla="*/ 76645 w 95237"/>
                <a:gd name="connsiteY17" fmla="*/ 792 h 22419"/>
                <a:gd name="connsiteX18" fmla="*/ 62480 w 95237"/>
                <a:gd name="connsiteY18" fmla="*/ 2943 h 22419"/>
                <a:gd name="connsiteX19" fmla="*/ 40220 w 95237"/>
                <a:gd name="connsiteY19" fmla="*/ 8001 h 22419"/>
                <a:gd name="connsiteX20" fmla="*/ 20110 w 95237"/>
                <a:gd name="connsiteY20" fmla="*/ 5978 h 22419"/>
                <a:gd name="connsiteX21" fmla="*/ 0 w 95237"/>
                <a:gd name="connsiteY21" fmla="*/ 4839 h 2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237" h="22419">
                  <a:moveTo>
                    <a:pt x="127" y="4586"/>
                  </a:moveTo>
                  <a:cubicBezTo>
                    <a:pt x="127" y="4586"/>
                    <a:pt x="10624" y="7369"/>
                    <a:pt x="23525" y="9519"/>
                  </a:cubicBezTo>
                  <a:lnTo>
                    <a:pt x="46923" y="13566"/>
                  </a:lnTo>
                  <a:lnTo>
                    <a:pt x="46923" y="16855"/>
                  </a:lnTo>
                  <a:cubicBezTo>
                    <a:pt x="46923" y="16855"/>
                    <a:pt x="46797" y="20143"/>
                    <a:pt x="46797" y="20143"/>
                  </a:cubicBezTo>
                  <a:lnTo>
                    <a:pt x="32126" y="18119"/>
                  </a:lnTo>
                  <a:lnTo>
                    <a:pt x="17454" y="16096"/>
                  </a:lnTo>
                  <a:lnTo>
                    <a:pt x="30228" y="19258"/>
                  </a:lnTo>
                  <a:lnTo>
                    <a:pt x="42876" y="22420"/>
                  </a:lnTo>
                  <a:lnTo>
                    <a:pt x="61721" y="21408"/>
                  </a:lnTo>
                  <a:lnTo>
                    <a:pt x="80693" y="20270"/>
                  </a:lnTo>
                  <a:lnTo>
                    <a:pt x="74874" y="16981"/>
                  </a:lnTo>
                  <a:lnTo>
                    <a:pt x="68930" y="13693"/>
                  </a:lnTo>
                  <a:lnTo>
                    <a:pt x="82084" y="12302"/>
                  </a:lnTo>
                  <a:lnTo>
                    <a:pt x="95238" y="10910"/>
                  </a:lnTo>
                  <a:lnTo>
                    <a:pt x="81958" y="7369"/>
                  </a:lnTo>
                  <a:lnTo>
                    <a:pt x="68677" y="3827"/>
                  </a:lnTo>
                  <a:lnTo>
                    <a:pt x="76645" y="792"/>
                  </a:lnTo>
                  <a:cubicBezTo>
                    <a:pt x="81072" y="-852"/>
                    <a:pt x="74622" y="160"/>
                    <a:pt x="62480" y="2943"/>
                  </a:cubicBezTo>
                  <a:lnTo>
                    <a:pt x="40220" y="8001"/>
                  </a:lnTo>
                  <a:lnTo>
                    <a:pt x="20110" y="5978"/>
                  </a:lnTo>
                  <a:cubicBezTo>
                    <a:pt x="9107" y="4839"/>
                    <a:pt x="127" y="4334"/>
                    <a:pt x="0" y="48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35098823-61C7-2932-3908-9A650B14858A}"/>
                </a:ext>
              </a:extLst>
            </p:cNvPr>
            <p:cNvSpPr/>
            <p:nvPr/>
          </p:nvSpPr>
          <p:spPr>
            <a:xfrm>
              <a:off x="11051818" y="6589645"/>
              <a:ext cx="39967" cy="6323"/>
            </a:xfrm>
            <a:custGeom>
              <a:avLst/>
              <a:gdLst>
                <a:gd name="connsiteX0" fmla="*/ 6197 w 39967"/>
                <a:gd name="connsiteY0" fmla="*/ 1012 h 6323"/>
                <a:gd name="connsiteX1" fmla="*/ 0 w 39967"/>
                <a:gd name="connsiteY1" fmla="*/ 2151 h 6323"/>
                <a:gd name="connsiteX2" fmla="*/ 7842 w 39967"/>
                <a:gd name="connsiteY2" fmla="*/ 3922 h 6323"/>
                <a:gd name="connsiteX3" fmla="*/ 27825 w 39967"/>
                <a:gd name="connsiteY3" fmla="*/ 6071 h 6323"/>
                <a:gd name="connsiteX4" fmla="*/ 39967 w 39967"/>
                <a:gd name="connsiteY4" fmla="*/ 6324 h 6323"/>
                <a:gd name="connsiteX5" fmla="*/ 26181 w 39967"/>
                <a:gd name="connsiteY5" fmla="*/ 3162 h 6323"/>
                <a:gd name="connsiteX6" fmla="*/ 12269 w 39967"/>
                <a:gd name="connsiteY6" fmla="*/ 0 h 6323"/>
                <a:gd name="connsiteX7" fmla="*/ 6197 w 39967"/>
                <a:gd name="connsiteY7" fmla="*/ 1139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7" h="6323">
                  <a:moveTo>
                    <a:pt x="6197" y="1012"/>
                  </a:moveTo>
                  <a:lnTo>
                    <a:pt x="0" y="2151"/>
                  </a:lnTo>
                  <a:lnTo>
                    <a:pt x="7842" y="3922"/>
                  </a:lnTo>
                  <a:cubicBezTo>
                    <a:pt x="12142" y="4933"/>
                    <a:pt x="21122" y="5818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9" y="0"/>
                  </a:lnTo>
                  <a:lnTo>
                    <a:pt x="6197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9E924A49-FB0D-64B4-E4EC-D68502E500C0}"/>
                </a:ext>
              </a:extLst>
            </p:cNvPr>
            <p:cNvSpPr/>
            <p:nvPr/>
          </p:nvSpPr>
          <p:spPr>
            <a:xfrm>
              <a:off x="10965433" y="6581327"/>
              <a:ext cx="31562" cy="4240"/>
            </a:xfrm>
            <a:custGeom>
              <a:avLst/>
              <a:gdLst>
                <a:gd name="connsiteX0" fmla="*/ 0 w 31562"/>
                <a:gd name="connsiteY0" fmla="*/ 223 h 4240"/>
                <a:gd name="connsiteX1" fmla="*/ 12522 w 31562"/>
                <a:gd name="connsiteY1" fmla="*/ 3132 h 4240"/>
                <a:gd name="connsiteX2" fmla="*/ 30735 w 31562"/>
                <a:gd name="connsiteY2" fmla="*/ 4018 h 4240"/>
                <a:gd name="connsiteX3" fmla="*/ 18213 w 31562"/>
                <a:gd name="connsiteY3" fmla="*/ 1109 h 4240"/>
                <a:gd name="connsiteX4" fmla="*/ 0 w 31562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240">
                  <a:moveTo>
                    <a:pt x="0" y="223"/>
                  </a:moveTo>
                  <a:cubicBezTo>
                    <a:pt x="0" y="223"/>
                    <a:pt x="5565" y="2120"/>
                    <a:pt x="12522" y="3132"/>
                  </a:cubicBezTo>
                  <a:cubicBezTo>
                    <a:pt x="19351" y="4144"/>
                    <a:pt x="27573" y="4523"/>
                    <a:pt x="30735" y="4018"/>
                  </a:cubicBezTo>
                  <a:cubicBezTo>
                    <a:pt x="33770" y="3512"/>
                    <a:pt x="28205" y="2120"/>
                    <a:pt x="18213" y="1109"/>
                  </a:cubicBezTo>
                  <a:cubicBezTo>
                    <a:pt x="8221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518DA6AA-F391-000F-9365-D76480216247}"/>
                </a:ext>
              </a:extLst>
            </p:cNvPr>
            <p:cNvSpPr/>
            <p:nvPr/>
          </p:nvSpPr>
          <p:spPr>
            <a:xfrm>
              <a:off x="11030064" y="6572192"/>
              <a:ext cx="31492" cy="3540"/>
            </a:xfrm>
            <a:custGeom>
              <a:avLst/>
              <a:gdLst>
                <a:gd name="connsiteX0" fmla="*/ 7968 w 31492"/>
                <a:gd name="connsiteY0" fmla="*/ 1391 h 3540"/>
                <a:gd name="connsiteX1" fmla="*/ 0 w 31492"/>
                <a:gd name="connsiteY1" fmla="*/ 2782 h 3540"/>
                <a:gd name="connsiteX2" fmla="*/ 15810 w 31492"/>
                <a:gd name="connsiteY2" fmla="*/ 3162 h 3540"/>
                <a:gd name="connsiteX3" fmla="*/ 31493 w 31492"/>
                <a:gd name="connsiteY3" fmla="*/ 3541 h 3540"/>
                <a:gd name="connsiteX4" fmla="*/ 23651 w 31492"/>
                <a:gd name="connsiteY4" fmla="*/ 1770 h 3540"/>
                <a:gd name="connsiteX5" fmla="*/ 15810 w 31492"/>
                <a:gd name="connsiteY5" fmla="*/ 0 h 3540"/>
                <a:gd name="connsiteX6" fmla="*/ 7968 w 31492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0">
                  <a:moveTo>
                    <a:pt x="7968" y="1391"/>
                  </a:moveTo>
                  <a:lnTo>
                    <a:pt x="0" y="2782"/>
                  </a:lnTo>
                  <a:lnTo>
                    <a:pt x="15810" y="3162"/>
                  </a:lnTo>
                  <a:lnTo>
                    <a:pt x="31493" y="3541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66A44D75-4B28-6921-5D46-928962602ED8}"/>
                </a:ext>
              </a:extLst>
            </p:cNvPr>
            <p:cNvSpPr/>
            <p:nvPr/>
          </p:nvSpPr>
          <p:spPr>
            <a:xfrm>
              <a:off x="11241534" y="6587621"/>
              <a:ext cx="31366" cy="3415"/>
            </a:xfrm>
            <a:custGeom>
              <a:avLst/>
              <a:gdLst>
                <a:gd name="connsiteX0" fmla="*/ 7842 w 31366"/>
                <a:gd name="connsiteY0" fmla="*/ 1518 h 3415"/>
                <a:gd name="connsiteX1" fmla="*/ 0 w 31366"/>
                <a:gd name="connsiteY1" fmla="*/ 3035 h 3415"/>
                <a:gd name="connsiteX2" fmla="*/ 15683 w 31366"/>
                <a:gd name="connsiteY2" fmla="*/ 3289 h 3415"/>
                <a:gd name="connsiteX3" fmla="*/ 31367 w 31366"/>
                <a:gd name="connsiteY3" fmla="*/ 3415 h 3415"/>
                <a:gd name="connsiteX4" fmla="*/ 23525 w 31366"/>
                <a:gd name="connsiteY4" fmla="*/ 1771 h 3415"/>
                <a:gd name="connsiteX5" fmla="*/ 15683 w 31366"/>
                <a:gd name="connsiteY5" fmla="*/ 0 h 3415"/>
                <a:gd name="connsiteX6" fmla="*/ 7842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7" y="3415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18A09232-06E4-C092-0E59-5BD966FABB2B}"/>
                </a:ext>
              </a:extLst>
            </p:cNvPr>
            <p:cNvSpPr/>
            <p:nvPr/>
          </p:nvSpPr>
          <p:spPr>
            <a:xfrm>
              <a:off x="11759079" y="6557520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680 h 6450"/>
                <a:gd name="connsiteX3" fmla="*/ 15684 w 15683"/>
                <a:gd name="connsiteY3" fmla="*/ 3035 h 6450"/>
                <a:gd name="connsiteX4" fmla="*/ 7842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680"/>
                  </a:lnTo>
                  <a:lnTo>
                    <a:pt x="15684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247707FA-3578-697F-A3BD-C0C52169AAEB}"/>
                </a:ext>
              </a:extLst>
            </p:cNvPr>
            <p:cNvSpPr/>
            <p:nvPr/>
          </p:nvSpPr>
          <p:spPr>
            <a:xfrm>
              <a:off x="11000848" y="6579021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1F5D5F45-CA55-BED1-A342-6D3237F43495}"/>
                </a:ext>
              </a:extLst>
            </p:cNvPr>
            <p:cNvSpPr/>
            <p:nvPr/>
          </p:nvSpPr>
          <p:spPr>
            <a:xfrm>
              <a:off x="11001733" y="6568935"/>
              <a:ext cx="157970" cy="19445"/>
            </a:xfrm>
            <a:custGeom>
              <a:avLst/>
              <a:gdLst>
                <a:gd name="connsiteX0" fmla="*/ 6324 w 157970"/>
                <a:gd name="connsiteY0" fmla="*/ 4268 h 19445"/>
                <a:gd name="connsiteX1" fmla="*/ 0 w 157970"/>
                <a:gd name="connsiteY1" fmla="*/ 7430 h 19445"/>
                <a:gd name="connsiteX2" fmla="*/ 11889 w 157970"/>
                <a:gd name="connsiteY2" fmla="*/ 7683 h 19445"/>
                <a:gd name="connsiteX3" fmla="*/ 48947 w 157970"/>
                <a:gd name="connsiteY3" fmla="*/ 13501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639 h 19445"/>
                <a:gd name="connsiteX9" fmla="*/ 157970 w 157970"/>
                <a:gd name="connsiteY9" fmla="*/ 14892 h 19445"/>
                <a:gd name="connsiteX10" fmla="*/ 107126 w 157970"/>
                <a:gd name="connsiteY10" fmla="*/ 9580 h 19445"/>
                <a:gd name="connsiteX11" fmla="*/ 56282 w 157970"/>
                <a:gd name="connsiteY11" fmla="*/ 4268 h 19445"/>
                <a:gd name="connsiteX12" fmla="*/ 70574 w 157970"/>
                <a:gd name="connsiteY12" fmla="*/ 8188 h 19445"/>
                <a:gd name="connsiteX13" fmla="*/ 84866 w 157970"/>
                <a:gd name="connsiteY13" fmla="*/ 12109 h 19445"/>
                <a:gd name="connsiteX14" fmla="*/ 77151 w 157970"/>
                <a:gd name="connsiteY14" fmla="*/ 13501 h 19445"/>
                <a:gd name="connsiteX15" fmla="*/ 69436 w 157970"/>
                <a:gd name="connsiteY15" fmla="*/ 14892 h 19445"/>
                <a:gd name="connsiteX16" fmla="*/ 46417 w 157970"/>
                <a:gd name="connsiteY16" fmla="*/ 9200 h 19445"/>
                <a:gd name="connsiteX17" fmla="*/ 23398 w 157970"/>
                <a:gd name="connsiteY17" fmla="*/ 3509 h 19445"/>
                <a:gd name="connsiteX18" fmla="*/ 47681 w 157970"/>
                <a:gd name="connsiteY18" fmla="*/ 2498 h 19445"/>
                <a:gd name="connsiteX19" fmla="*/ 67665 w 157970"/>
                <a:gd name="connsiteY19" fmla="*/ 473 h 19445"/>
                <a:gd name="connsiteX20" fmla="*/ 38196 w 157970"/>
                <a:gd name="connsiteY20" fmla="*/ 220 h 19445"/>
                <a:gd name="connsiteX21" fmla="*/ 13027 w 157970"/>
                <a:gd name="connsiteY21" fmla="*/ 979 h 19445"/>
                <a:gd name="connsiteX22" fmla="*/ 6576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268"/>
                  </a:moveTo>
                  <a:lnTo>
                    <a:pt x="0" y="7430"/>
                  </a:lnTo>
                  <a:lnTo>
                    <a:pt x="11889" y="7683"/>
                  </a:lnTo>
                  <a:cubicBezTo>
                    <a:pt x="18465" y="7809"/>
                    <a:pt x="35034" y="10465"/>
                    <a:pt x="48947" y="13501"/>
                  </a:cubicBezTo>
                  <a:cubicBezTo>
                    <a:pt x="62732" y="16536"/>
                    <a:pt x="78669" y="19066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639"/>
                  </a:lnTo>
                  <a:cubicBezTo>
                    <a:pt x="119521" y="14639"/>
                    <a:pt x="157970" y="14892"/>
                    <a:pt x="157970" y="14892"/>
                  </a:cubicBezTo>
                  <a:lnTo>
                    <a:pt x="107126" y="9580"/>
                  </a:lnTo>
                  <a:lnTo>
                    <a:pt x="56282" y="4268"/>
                  </a:lnTo>
                  <a:lnTo>
                    <a:pt x="70574" y="8188"/>
                  </a:lnTo>
                  <a:lnTo>
                    <a:pt x="84866" y="12109"/>
                  </a:lnTo>
                  <a:lnTo>
                    <a:pt x="77151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681" y="2498"/>
                  </a:lnTo>
                  <a:cubicBezTo>
                    <a:pt x="61088" y="1991"/>
                    <a:pt x="69942" y="1106"/>
                    <a:pt x="67665" y="473"/>
                  </a:cubicBezTo>
                  <a:cubicBezTo>
                    <a:pt x="65262" y="-32"/>
                    <a:pt x="52109" y="-159"/>
                    <a:pt x="38196" y="220"/>
                  </a:cubicBezTo>
                  <a:lnTo>
                    <a:pt x="13027" y="979"/>
                  </a:lnTo>
                  <a:lnTo>
                    <a:pt x="6576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519D2398-1416-FB86-B9B1-3DBCC5F82C25}"/>
                </a:ext>
              </a:extLst>
            </p:cNvPr>
            <p:cNvSpPr/>
            <p:nvPr/>
          </p:nvSpPr>
          <p:spPr>
            <a:xfrm>
              <a:off x="10970240" y="656751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60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7AEC521F-4176-2613-8C47-D2F88EB10155}"/>
                </a:ext>
              </a:extLst>
            </p:cNvPr>
            <p:cNvSpPr/>
            <p:nvPr/>
          </p:nvSpPr>
          <p:spPr>
            <a:xfrm>
              <a:off x="11023740" y="660140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CFF51E8B-A49B-7BA6-BB98-433F30638F40}"/>
                </a:ext>
              </a:extLst>
            </p:cNvPr>
            <p:cNvSpPr/>
            <p:nvPr/>
          </p:nvSpPr>
          <p:spPr>
            <a:xfrm>
              <a:off x="11794367" y="6555358"/>
              <a:ext cx="46796" cy="6968"/>
            </a:xfrm>
            <a:custGeom>
              <a:avLst/>
              <a:gdLst>
                <a:gd name="connsiteX0" fmla="*/ 0 w 46796"/>
                <a:gd name="connsiteY0" fmla="*/ 3553 h 6968"/>
                <a:gd name="connsiteX1" fmla="*/ 0 w 46796"/>
                <a:gd name="connsiteY1" fmla="*/ 6968 h 6968"/>
                <a:gd name="connsiteX2" fmla="*/ 23398 w 46796"/>
                <a:gd name="connsiteY2" fmla="*/ 5451 h 6968"/>
                <a:gd name="connsiteX3" fmla="*/ 46797 w 46796"/>
                <a:gd name="connsiteY3" fmla="*/ 3933 h 6968"/>
                <a:gd name="connsiteX4" fmla="*/ 40346 w 46796"/>
                <a:gd name="connsiteY4" fmla="*/ 1909 h 6968"/>
                <a:gd name="connsiteX5" fmla="*/ 16948 w 46796"/>
                <a:gd name="connsiteY5" fmla="*/ 12 h 6968"/>
                <a:gd name="connsiteX6" fmla="*/ 0 w 46796"/>
                <a:gd name="connsiteY6" fmla="*/ 12 h 6968"/>
                <a:gd name="connsiteX7" fmla="*/ 0 w 46796"/>
                <a:gd name="connsiteY7" fmla="*/ 3553 h 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96" h="6968">
                  <a:moveTo>
                    <a:pt x="0" y="3553"/>
                  </a:moveTo>
                  <a:lnTo>
                    <a:pt x="0" y="6968"/>
                  </a:lnTo>
                  <a:cubicBezTo>
                    <a:pt x="0" y="6968"/>
                    <a:pt x="23398" y="5451"/>
                    <a:pt x="23398" y="5451"/>
                  </a:cubicBezTo>
                  <a:lnTo>
                    <a:pt x="46797" y="3933"/>
                  </a:lnTo>
                  <a:lnTo>
                    <a:pt x="40346" y="1909"/>
                  </a:lnTo>
                  <a:cubicBezTo>
                    <a:pt x="36805" y="771"/>
                    <a:pt x="26308" y="-115"/>
                    <a:pt x="16948" y="12"/>
                  </a:cubicBezTo>
                  <a:lnTo>
                    <a:pt x="0" y="12"/>
                  </a:lnTo>
                  <a:cubicBezTo>
                    <a:pt x="0" y="12"/>
                    <a:pt x="0" y="3553"/>
                    <a:pt x="0" y="35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6E299268-B6A3-4FF4-2F06-DAA07F202DDD}"/>
                </a:ext>
              </a:extLst>
            </p:cNvPr>
            <p:cNvSpPr/>
            <p:nvPr/>
          </p:nvSpPr>
          <p:spPr>
            <a:xfrm>
              <a:off x="11031961" y="6588886"/>
              <a:ext cx="31240" cy="3668"/>
            </a:xfrm>
            <a:custGeom>
              <a:avLst/>
              <a:gdLst>
                <a:gd name="connsiteX0" fmla="*/ 7842 w 31240"/>
                <a:gd name="connsiteY0" fmla="*/ 1392 h 3668"/>
                <a:gd name="connsiteX1" fmla="*/ 0 w 31240"/>
                <a:gd name="connsiteY1" fmla="*/ 2910 h 3668"/>
                <a:gd name="connsiteX2" fmla="*/ 15557 w 31240"/>
                <a:gd name="connsiteY2" fmla="*/ 3289 h 3668"/>
                <a:gd name="connsiteX3" fmla="*/ 31240 w 31240"/>
                <a:gd name="connsiteY3" fmla="*/ 3668 h 3668"/>
                <a:gd name="connsiteX4" fmla="*/ 23525 w 31240"/>
                <a:gd name="connsiteY4" fmla="*/ 1771 h 3668"/>
                <a:gd name="connsiteX5" fmla="*/ 15683 w 31240"/>
                <a:gd name="connsiteY5" fmla="*/ 0 h 3668"/>
                <a:gd name="connsiteX6" fmla="*/ 7842 w 31240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668">
                  <a:moveTo>
                    <a:pt x="7842" y="1392"/>
                  </a:moveTo>
                  <a:lnTo>
                    <a:pt x="0" y="2910"/>
                  </a:lnTo>
                  <a:lnTo>
                    <a:pt x="15557" y="3289"/>
                  </a:lnTo>
                  <a:lnTo>
                    <a:pt x="31240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8B11BD5C-A0A8-01C0-EBD8-02CDCAD3BA0D}"/>
                </a:ext>
              </a:extLst>
            </p:cNvPr>
            <p:cNvSpPr/>
            <p:nvPr/>
          </p:nvSpPr>
          <p:spPr>
            <a:xfrm>
              <a:off x="11806002" y="6550437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783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410A090B-B16B-E27F-0AC8-694B896FDF5A}"/>
                </a:ext>
              </a:extLst>
            </p:cNvPr>
            <p:cNvSpPr/>
            <p:nvPr/>
          </p:nvSpPr>
          <p:spPr>
            <a:xfrm>
              <a:off x="11205004" y="6581044"/>
              <a:ext cx="53097" cy="7722"/>
            </a:xfrm>
            <a:custGeom>
              <a:avLst/>
              <a:gdLst>
                <a:gd name="connsiteX0" fmla="*/ 989 w 53097"/>
                <a:gd name="connsiteY0" fmla="*/ 6957 h 7722"/>
                <a:gd name="connsiteX1" fmla="*/ 8325 w 53097"/>
                <a:gd name="connsiteY1" fmla="*/ 7716 h 7722"/>
                <a:gd name="connsiteX2" fmla="*/ 36909 w 53097"/>
                <a:gd name="connsiteY2" fmla="*/ 3921 h 7722"/>
                <a:gd name="connsiteX3" fmla="*/ 53098 w 53097"/>
                <a:gd name="connsiteY3" fmla="*/ 0 h 7722"/>
                <a:gd name="connsiteX4" fmla="*/ 29447 w 53097"/>
                <a:gd name="connsiteY4" fmla="*/ 3162 h 7722"/>
                <a:gd name="connsiteX5" fmla="*/ 863 w 53097"/>
                <a:gd name="connsiteY5" fmla="*/ 6830 h 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097" h="7722">
                  <a:moveTo>
                    <a:pt x="989" y="6957"/>
                  </a:moveTo>
                  <a:cubicBezTo>
                    <a:pt x="-1793" y="7209"/>
                    <a:pt x="1496" y="7589"/>
                    <a:pt x="8325" y="7716"/>
                  </a:cubicBezTo>
                  <a:cubicBezTo>
                    <a:pt x="15028" y="7842"/>
                    <a:pt x="27929" y="6198"/>
                    <a:pt x="36909" y="3921"/>
                  </a:cubicBezTo>
                  <a:lnTo>
                    <a:pt x="53098" y="0"/>
                  </a:lnTo>
                  <a:lnTo>
                    <a:pt x="29447" y="3162"/>
                  </a:lnTo>
                  <a:cubicBezTo>
                    <a:pt x="16420" y="4806"/>
                    <a:pt x="3519" y="6577"/>
                    <a:pt x="863" y="68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53D7C9B2-3EA7-6245-BEE2-BB63D39791B2}"/>
                </a:ext>
              </a:extLst>
            </p:cNvPr>
            <p:cNvSpPr/>
            <p:nvPr/>
          </p:nvSpPr>
          <p:spPr>
            <a:xfrm>
              <a:off x="10990855" y="6538422"/>
              <a:ext cx="124454" cy="60076"/>
            </a:xfrm>
            <a:custGeom>
              <a:avLst/>
              <a:gdLst>
                <a:gd name="connsiteX0" fmla="*/ 0 w 124454"/>
                <a:gd name="connsiteY0" fmla="*/ 46038 h 60076"/>
                <a:gd name="connsiteX1" fmla="*/ 9233 w 124454"/>
                <a:gd name="connsiteY1" fmla="*/ 55397 h 60076"/>
                <a:gd name="connsiteX2" fmla="*/ 18593 w 124454"/>
                <a:gd name="connsiteY2" fmla="*/ 60077 h 60076"/>
                <a:gd name="connsiteX3" fmla="*/ 13407 w 124454"/>
                <a:gd name="connsiteY3" fmla="*/ 54259 h 60076"/>
                <a:gd name="connsiteX4" fmla="*/ 8221 w 124454"/>
                <a:gd name="connsiteY4" fmla="*/ 48441 h 60076"/>
                <a:gd name="connsiteX5" fmla="*/ 30102 w 124454"/>
                <a:gd name="connsiteY5" fmla="*/ 50212 h 60076"/>
                <a:gd name="connsiteX6" fmla="*/ 51983 w 124454"/>
                <a:gd name="connsiteY6" fmla="*/ 51983 h 60076"/>
                <a:gd name="connsiteX7" fmla="*/ 50464 w 124454"/>
                <a:gd name="connsiteY7" fmla="*/ 47682 h 60076"/>
                <a:gd name="connsiteX8" fmla="*/ 48947 w 124454"/>
                <a:gd name="connsiteY8" fmla="*/ 43382 h 60076"/>
                <a:gd name="connsiteX9" fmla="*/ 33517 w 124454"/>
                <a:gd name="connsiteY9" fmla="*/ 44267 h 60076"/>
                <a:gd name="connsiteX10" fmla="*/ 18086 w 124454"/>
                <a:gd name="connsiteY10" fmla="*/ 45153 h 60076"/>
                <a:gd name="connsiteX11" fmla="*/ 25422 w 124454"/>
                <a:gd name="connsiteY11" fmla="*/ 41485 h 60076"/>
                <a:gd name="connsiteX12" fmla="*/ 32758 w 124454"/>
                <a:gd name="connsiteY12" fmla="*/ 37817 h 60076"/>
                <a:gd name="connsiteX13" fmla="*/ 40726 w 124454"/>
                <a:gd name="connsiteY13" fmla="*/ 38955 h 60076"/>
                <a:gd name="connsiteX14" fmla="*/ 77784 w 124454"/>
                <a:gd name="connsiteY14" fmla="*/ 36299 h 60076"/>
                <a:gd name="connsiteX15" fmla="*/ 107000 w 124454"/>
                <a:gd name="connsiteY15" fmla="*/ 32505 h 60076"/>
                <a:gd name="connsiteX16" fmla="*/ 86258 w 124454"/>
                <a:gd name="connsiteY16" fmla="*/ 28837 h 60076"/>
                <a:gd name="connsiteX17" fmla="*/ 65515 w 124454"/>
                <a:gd name="connsiteY17" fmla="*/ 25169 h 60076"/>
                <a:gd name="connsiteX18" fmla="*/ 59950 w 124454"/>
                <a:gd name="connsiteY18" fmla="*/ 18593 h 60076"/>
                <a:gd name="connsiteX19" fmla="*/ 54512 w 124454"/>
                <a:gd name="connsiteY19" fmla="*/ 12016 h 60076"/>
                <a:gd name="connsiteX20" fmla="*/ 87396 w 124454"/>
                <a:gd name="connsiteY20" fmla="*/ 11383 h 60076"/>
                <a:gd name="connsiteX21" fmla="*/ 120280 w 124454"/>
                <a:gd name="connsiteY21" fmla="*/ 10624 h 60076"/>
                <a:gd name="connsiteX22" fmla="*/ 122430 w 124454"/>
                <a:gd name="connsiteY22" fmla="*/ 5313 h 60076"/>
                <a:gd name="connsiteX23" fmla="*/ 124454 w 124454"/>
                <a:gd name="connsiteY23" fmla="*/ 0 h 60076"/>
                <a:gd name="connsiteX24" fmla="*/ 116106 w 124454"/>
                <a:gd name="connsiteY24" fmla="*/ 2151 h 60076"/>
                <a:gd name="connsiteX25" fmla="*/ 69816 w 124454"/>
                <a:gd name="connsiteY25" fmla="*/ 8854 h 60076"/>
                <a:gd name="connsiteX26" fmla="*/ 19730 w 124454"/>
                <a:gd name="connsiteY26" fmla="*/ 13028 h 60076"/>
                <a:gd name="connsiteX27" fmla="*/ 7463 w 124454"/>
                <a:gd name="connsiteY27" fmla="*/ 12774 h 60076"/>
                <a:gd name="connsiteX28" fmla="*/ 7463 w 124454"/>
                <a:gd name="connsiteY28" fmla="*/ 17834 h 60076"/>
                <a:gd name="connsiteX29" fmla="*/ 7209 w 124454"/>
                <a:gd name="connsiteY29" fmla="*/ 22892 h 60076"/>
                <a:gd name="connsiteX30" fmla="*/ 30861 w 124454"/>
                <a:gd name="connsiteY30" fmla="*/ 21881 h 60076"/>
                <a:gd name="connsiteX31" fmla="*/ 54512 w 124454"/>
                <a:gd name="connsiteY31" fmla="*/ 20996 h 60076"/>
                <a:gd name="connsiteX32" fmla="*/ 54512 w 124454"/>
                <a:gd name="connsiteY32" fmla="*/ 23525 h 60076"/>
                <a:gd name="connsiteX33" fmla="*/ 54386 w 124454"/>
                <a:gd name="connsiteY33" fmla="*/ 26054 h 60076"/>
                <a:gd name="connsiteX34" fmla="*/ 39714 w 124454"/>
                <a:gd name="connsiteY34" fmla="*/ 25802 h 60076"/>
                <a:gd name="connsiteX35" fmla="*/ 25043 w 124454"/>
                <a:gd name="connsiteY35" fmla="*/ 25422 h 60076"/>
                <a:gd name="connsiteX36" fmla="*/ 41105 w 124454"/>
                <a:gd name="connsiteY36" fmla="*/ 27952 h 60076"/>
                <a:gd name="connsiteX37" fmla="*/ 57168 w 124454"/>
                <a:gd name="connsiteY37" fmla="*/ 30481 h 60076"/>
                <a:gd name="connsiteX38" fmla="*/ 33137 w 124454"/>
                <a:gd name="connsiteY38" fmla="*/ 34781 h 60076"/>
                <a:gd name="connsiteX39" fmla="*/ 9107 w 124454"/>
                <a:gd name="connsiteY39" fmla="*/ 39082 h 60076"/>
                <a:gd name="connsiteX40" fmla="*/ 15936 w 124454"/>
                <a:gd name="connsiteY40" fmla="*/ 40726 h 60076"/>
                <a:gd name="connsiteX41" fmla="*/ 22767 w 124454"/>
                <a:gd name="connsiteY41" fmla="*/ 42370 h 60076"/>
                <a:gd name="connsiteX42" fmla="*/ 11510 w 124454"/>
                <a:gd name="connsiteY42" fmla="*/ 42117 h 60076"/>
                <a:gd name="connsiteX43" fmla="*/ 380 w 124454"/>
                <a:gd name="connsiteY43" fmla="*/ 41864 h 60076"/>
                <a:gd name="connsiteX44" fmla="*/ 380 w 124454"/>
                <a:gd name="connsiteY44" fmla="*/ 46544 h 6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454" h="60076">
                  <a:moveTo>
                    <a:pt x="0" y="46038"/>
                  </a:moveTo>
                  <a:cubicBezTo>
                    <a:pt x="0" y="48568"/>
                    <a:pt x="4047" y="52867"/>
                    <a:pt x="9233" y="55397"/>
                  </a:cubicBezTo>
                  <a:lnTo>
                    <a:pt x="18593" y="60077"/>
                  </a:lnTo>
                  <a:lnTo>
                    <a:pt x="13407" y="54259"/>
                  </a:lnTo>
                  <a:lnTo>
                    <a:pt x="8221" y="48441"/>
                  </a:lnTo>
                  <a:lnTo>
                    <a:pt x="30102" y="50212"/>
                  </a:lnTo>
                  <a:lnTo>
                    <a:pt x="51983" y="51983"/>
                  </a:lnTo>
                  <a:lnTo>
                    <a:pt x="50464" y="47682"/>
                  </a:lnTo>
                  <a:lnTo>
                    <a:pt x="48947" y="43382"/>
                  </a:lnTo>
                  <a:lnTo>
                    <a:pt x="33517" y="44267"/>
                  </a:lnTo>
                  <a:lnTo>
                    <a:pt x="18086" y="45153"/>
                  </a:lnTo>
                  <a:lnTo>
                    <a:pt x="25422" y="41485"/>
                  </a:lnTo>
                  <a:lnTo>
                    <a:pt x="32758" y="37817"/>
                  </a:lnTo>
                  <a:lnTo>
                    <a:pt x="40726" y="38955"/>
                  </a:lnTo>
                  <a:cubicBezTo>
                    <a:pt x="45153" y="39587"/>
                    <a:pt x="61721" y="38450"/>
                    <a:pt x="77784" y="36299"/>
                  </a:cubicBezTo>
                  <a:lnTo>
                    <a:pt x="107000" y="32505"/>
                  </a:lnTo>
                  <a:lnTo>
                    <a:pt x="86258" y="28837"/>
                  </a:lnTo>
                  <a:lnTo>
                    <a:pt x="65515" y="25169"/>
                  </a:lnTo>
                  <a:lnTo>
                    <a:pt x="59950" y="18593"/>
                  </a:lnTo>
                  <a:lnTo>
                    <a:pt x="54512" y="12016"/>
                  </a:lnTo>
                  <a:lnTo>
                    <a:pt x="87396" y="11383"/>
                  </a:lnTo>
                  <a:lnTo>
                    <a:pt x="120280" y="10624"/>
                  </a:lnTo>
                  <a:lnTo>
                    <a:pt x="122430" y="5313"/>
                  </a:lnTo>
                  <a:lnTo>
                    <a:pt x="124454" y="0"/>
                  </a:lnTo>
                  <a:lnTo>
                    <a:pt x="116106" y="2151"/>
                  </a:lnTo>
                  <a:cubicBezTo>
                    <a:pt x="111427" y="3415"/>
                    <a:pt x="90685" y="6450"/>
                    <a:pt x="69816" y="8854"/>
                  </a:cubicBezTo>
                  <a:cubicBezTo>
                    <a:pt x="48947" y="11383"/>
                    <a:pt x="26434" y="13280"/>
                    <a:pt x="19730" y="13028"/>
                  </a:cubicBezTo>
                  <a:lnTo>
                    <a:pt x="7463" y="12774"/>
                  </a:lnTo>
                  <a:lnTo>
                    <a:pt x="7463" y="17834"/>
                  </a:lnTo>
                  <a:cubicBezTo>
                    <a:pt x="7463" y="17834"/>
                    <a:pt x="7209" y="22892"/>
                    <a:pt x="7209" y="22892"/>
                  </a:cubicBezTo>
                  <a:lnTo>
                    <a:pt x="30861" y="21881"/>
                  </a:lnTo>
                  <a:lnTo>
                    <a:pt x="54512" y="20996"/>
                  </a:lnTo>
                  <a:lnTo>
                    <a:pt x="54512" y="23525"/>
                  </a:lnTo>
                  <a:cubicBezTo>
                    <a:pt x="54512" y="23525"/>
                    <a:pt x="54386" y="26054"/>
                    <a:pt x="54386" y="26054"/>
                  </a:cubicBezTo>
                  <a:lnTo>
                    <a:pt x="39714" y="25802"/>
                  </a:lnTo>
                  <a:lnTo>
                    <a:pt x="25043" y="25422"/>
                  </a:lnTo>
                  <a:lnTo>
                    <a:pt x="41105" y="27952"/>
                  </a:lnTo>
                  <a:lnTo>
                    <a:pt x="57168" y="30481"/>
                  </a:lnTo>
                  <a:lnTo>
                    <a:pt x="33137" y="34781"/>
                  </a:lnTo>
                  <a:lnTo>
                    <a:pt x="9107" y="39082"/>
                  </a:lnTo>
                  <a:lnTo>
                    <a:pt x="15936" y="40726"/>
                  </a:lnTo>
                  <a:lnTo>
                    <a:pt x="22767" y="42370"/>
                  </a:lnTo>
                  <a:lnTo>
                    <a:pt x="11510" y="42117"/>
                  </a:lnTo>
                  <a:lnTo>
                    <a:pt x="380" y="41864"/>
                  </a:lnTo>
                  <a:lnTo>
                    <a:pt x="380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153B1628-3DCF-79A7-74F8-1AF9E4FF570E}"/>
                </a:ext>
              </a:extLst>
            </p:cNvPr>
            <p:cNvSpPr/>
            <p:nvPr/>
          </p:nvSpPr>
          <p:spPr>
            <a:xfrm>
              <a:off x="11039296" y="6572444"/>
              <a:ext cx="111553" cy="14418"/>
            </a:xfrm>
            <a:custGeom>
              <a:avLst/>
              <a:gdLst>
                <a:gd name="connsiteX0" fmla="*/ 4806 w 111553"/>
                <a:gd name="connsiteY0" fmla="*/ 2656 h 14418"/>
                <a:gd name="connsiteX1" fmla="*/ 0 w 111553"/>
                <a:gd name="connsiteY1" fmla="*/ 5313 h 14418"/>
                <a:gd name="connsiteX2" fmla="*/ 13028 w 111553"/>
                <a:gd name="connsiteY2" fmla="*/ 7336 h 14418"/>
                <a:gd name="connsiteX3" fmla="*/ 26181 w 111553"/>
                <a:gd name="connsiteY3" fmla="*/ 9359 h 14418"/>
                <a:gd name="connsiteX4" fmla="*/ 33137 w 111553"/>
                <a:gd name="connsiteY4" fmla="*/ 8095 h 14418"/>
                <a:gd name="connsiteX5" fmla="*/ 39967 w 111553"/>
                <a:gd name="connsiteY5" fmla="*/ 6830 h 14418"/>
                <a:gd name="connsiteX6" fmla="*/ 52867 w 111553"/>
                <a:gd name="connsiteY6" fmla="*/ 10624 h 14418"/>
                <a:gd name="connsiteX7" fmla="*/ 65642 w 111553"/>
                <a:gd name="connsiteY7" fmla="*/ 14419 h 14418"/>
                <a:gd name="connsiteX8" fmla="*/ 88661 w 111553"/>
                <a:gd name="connsiteY8" fmla="*/ 11510 h 14418"/>
                <a:gd name="connsiteX9" fmla="*/ 111553 w 111553"/>
                <a:gd name="connsiteY9" fmla="*/ 8475 h 14418"/>
                <a:gd name="connsiteX10" fmla="*/ 92708 w 111553"/>
                <a:gd name="connsiteY10" fmla="*/ 7968 h 14418"/>
                <a:gd name="connsiteX11" fmla="*/ 73737 w 111553"/>
                <a:gd name="connsiteY11" fmla="*/ 7589 h 14418"/>
                <a:gd name="connsiteX12" fmla="*/ 69816 w 111553"/>
                <a:gd name="connsiteY12" fmla="*/ 5186 h 14418"/>
                <a:gd name="connsiteX13" fmla="*/ 66022 w 111553"/>
                <a:gd name="connsiteY13" fmla="*/ 2656 h 14418"/>
                <a:gd name="connsiteX14" fmla="*/ 37943 w 111553"/>
                <a:gd name="connsiteY14" fmla="*/ 1391 h 14418"/>
                <a:gd name="connsiteX15" fmla="*/ 9739 w 111553"/>
                <a:gd name="connsiteY15" fmla="*/ 0 h 14418"/>
                <a:gd name="connsiteX16" fmla="*/ 4806 w 111553"/>
                <a:gd name="connsiteY16" fmla="*/ 2656 h 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553" h="14418">
                  <a:moveTo>
                    <a:pt x="4806" y="2656"/>
                  </a:moveTo>
                  <a:lnTo>
                    <a:pt x="0" y="5313"/>
                  </a:lnTo>
                  <a:lnTo>
                    <a:pt x="13028" y="7336"/>
                  </a:lnTo>
                  <a:lnTo>
                    <a:pt x="26181" y="9359"/>
                  </a:lnTo>
                  <a:lnTo>
                    <a:pt x="33137" y="8095"/>
                  </a:lnTo>
                  <a:lnTo>
                    <a:pt x="39967" y="6830"/>
                  </a:lnTo>
                  <a:lnTo>
                    <a:pt x="52867" y="10624"/>
                  </a:lnTo>
                  <a:lnTo>
                    <a:pt x="65642" y="14419"/>
                  </a:lnTo>
                  <a:lnTo>
                    <a:pt x="88661" y="11510"/>
                  </a:lnTo>
                  <a:lnTo>
                    <a:pt x="111553" y="8475"/>
                  </a:lnTo>
                  <a:lnTo>
                    <a:pt x="92708" y="7968"/>
                  </a:lnTo>
                  <a:lnTo>
                    <a:pt x="73737" y="7589"/>
                  </a:lnTo>
                  <a:lnTo>
                    <a:pt x="69816" y="5186"/>
                  </a:lnTo>
                  <a:lnTo>
                    <a:pt x="66022" y="2656"/>
                  </a:lnTo>
                  <a:lnTo>
                    <a:pt x="37943" y="1391"/>
                  </a:lnTo>
                  <a:lnTo>
                    <a:pt x="9739" y="0"/>
                  </a:lnTo>
                  <a:lnTo>
                    <a:pt x="4806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45597104-D44F-05A4-63D3-9D04EBB8FFC6}"/>
                </a:ext>
              </a:extLst>
            </p:cNvPr>
            <p:cNvSpPr/>
            <p:nvPr/>
          </p:nvSpPr>
          <p:spPr>
            <a:xfrm>
              <a:off x="11051944" y="6585851"/>
              <a:ext cx="76392" cy="13786"/>
            </a:xfrm>
            <a:custGeom>
              <a:avLst/>
              <a:gdLst>
                <a:gd name="connsiteX0" fmla="*/ 0 w 76392"/>
                <a:gd name="connsiteY0" fmla="*/ 2403 h 13786"/>
                <a:gd name="connsiteX1" fmla="*/ 11383 w 76392"/>
                <a:gd name="connsiteY1" fmla="*/ 5059 h 13786"/>
                <a:gd name="connsiteX2" fmla="*/ 22766 w 76392"/>
                <a:gd name="connsiteY2" fmla="*/ 5313 h 13786"/>
                <a:gd name="connsiteX3" fmla="*/ 15936 w 76392"/>
                <a:gd name="connsiteY3" fmla="*/ 8727 h 13786"/>
                <a:gd name="connsiteX4" fmla="*/ 9107 w 76392"/>
                <a:gd name="connsiteY4" fmla="*/ 12142 h 13786"/>
                <a:gd name="connsiteX5" fmla="*/ 42749 w 76392"/>
                <a:gd name="connsiteY5" fmla="*/ 13028 h 13786"/>
                <a:gd name="connsiteX6" fmla="*/ 76392 w 76392"/>
                <a:gd name="connsiteY6" fmla="*/ 13786 h 13786"/>
                <a:gd name="connsiteX7" fmla="*/ 42244 w 76392"/>
                <a:gd name="connsiteY7" fmla="*/ 6956 h 13786"/>
                <a:gd name="connsiteX8" fmla="*/ 4174 w 76392"/>
                <a:gd name="connsiteY8" fmla="*/ 0 h 13786"/>
                <a:gd name="connsiteX9" fmla="*/ 0 w 76392"/>
                <a:gd name="connsiteY9" fmla="*/ 2277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92" h="13786">
                  <a:moveTo>
                    <a:pt x="0" y="2403"/>
                  </a:moveTo>
                  <a:cubicBezTo>
                    <a:pt x="0" y="3794"/>
                    <a:pt x="5059" y="4933"/>
                    <a:pt x="11383" y="5059"/>
                  </a:cubicBezTo>
                  <a:lnTo>
                    <a:pt x="22766" y="5313"/>
                  </a:lnTo>
                  <a:lnTo>
                    <a:pt x="15936" y="8727"/>
                  </a:lnTo>
                  <a:lnTo>
                    <a:pt x="9107" y="12142"/>
                  </a:lnTo>
                  <a:lnTo>
                    <a:pt x="42749" y="13028"/>
                  </a:lnTo>
                  <a:lnTo>
                    <a:pt x="76392" y="13786"/>
                  </a:lnTo>
                  <a:lnTo>
                    <a:pt x="42244" y="6956"/>
                  </a:lnTo>
                  <a:cubicBezTo>
                    <a:pt x="23525" y="3162"/>
                    <a:pt x="6324" y="0"/>
                    <a:pt x="4174" y="0"/>
                  </a:cubicBezTo>
                  <a:cubicBezTo>
                    <a:pt x="1897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FCFCA055-B5A1-9C3E-B930-05BF8D192EE2}"/>
                </a:ext>
              </a:extLst>
            </p:cNvPr>
            <p:cNvSpPr/>
            <p:nvPr/>
          </p:nvSpPr>
          <p:spPr>
            <a:xfrm>
              <a:off x="11140716" y="6584462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EC6B6E99-30E0-8170-FA2B-65DC44B05B5A}"/>
                </a:ext>
              </a:extLst>
            </p:cNvPr>
            <p:cNvSpPr/>
            <p:nvPr/>
          </p:nvSpPr>
          <p:spPr>
            <a:xfrm>
              <a:off x="10991837" y="6560428"/>
              <a:ext cx="49103" cy="3742"/>
            </a:xfrm>
            <a:custGeom>
              <a:avLst/>
              <a:gdLst>
                <a:gd name="connsiteX0" fmla="*/ 48977 w 49103"/>
                <a:gd name="connsiteY0" fmla="*/ 3415 h 3742"/>
                <a:gd name="connsiteX1" fmla="*/ 1801 w 49103"/>
                <a:gd name="connsiteY1" fmla="*/ 0 h 3742"/>
                <a:gd name="connsiteX2" fmla="*/ 49103 w 49103"/>
                <a:gd name="connsiteY2" fmla="*/ 1139 h 3742"/>
                <a:gd name="connsiteX3" fmla="*/ 49103 w 49103"/>
                <a:gd name="connsiteY3" fmla="*/ 3289 h 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742">
                  <a:moveTo>
                    <a:pt x="48977" y="3415"/>
                  </a:moveTo>
                  <a:cubicBezTo>
                    <a:pt x="33167" y="4427"/>
                    <a:pt x="-9202" y="3036"/>
                    <a:pt x="1801" y="0"/>
                  </a:cubicBezTo>
                  <a:cubicBezTo>
                    <a:pt x="26464" y="1012"/>
                    <a:pt x="32661" y="-759"/>
                    <a:pt x="49103" y="1139"/>
                  </a:cubicBezTo>
                  <a:lnTo>
                    <a:pt x="49103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BBA5E61B-6502-1B16-7557-A85A92F338A3}"/>
                </a:ext>
              </a:extLst>
            </p:cNvPr>
            <p:cNvSpPr/>
            <p:nvPr/>
          </p:nvSpPr>
          <p:spPr>
            <a:xfrm>
              <a:off x="10992751" y="6582008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5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2" y="-205"/>
                    <a:pt x="11132" y="-330"/>
                    <a:pt x="31875" y="428"/>
                  </a:cubicBezTo>
                  <a:cubicBezTo>
                    <a:pt x="24918" y="1313"/>
                    <a:pt x="19986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02B02153-5DA0-AE68-41DB-171CBE999E92}"/>
                </a:ext>
              </a:extLst>
            </p:cNvPr>
            <p:cNvSpPr/>
            <p:nvPr/>
          </p:nvSpPr>
          <p:spPr>
            <a:xfrm>
              <a:off x="10992753" y="6589829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8C6E3035-C4B7-796A-5045-26E9AFCB1933}"/>
                </a:ext>
              </a:extLst>
            </p:cNvPr>
            <p:cNvSpPr/>
            <p:nvPr/>
          </p:nvSpPr>
          <p:spPr>
            <a:xfrm>
              <a:off x="10992879" y="6584770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E65F229B-9111-A345-57D9-FDD3776665CC}"/>
                </a:ext>
              </a:extLst>
            </p:cNvPr>
            <p:cNvSpPr/>
            <p:nvPr/>
          </p:nvSpPr>
          <p:spPr>
            <a:xfrm>
              <a:off x="11091785" y="656915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C666AAC6-6A99-6AB6-F29C-F7B6E4AE6926}"/>
                </a:ext>
              </a:extLst>
            </p:cNvPr>
            <p:cNvSpPr/>
            <p:nvPr/>
          </p:nvSpPr>
          <p:spPr>
            <a:xfrm>
              <a:off x="11147308" y="6552208"/>
              <a:ext cx="20762" cy="2402"/>
            </a:xfrm>
            <a:custGeom>
              <a:avLst/>
              <a:gdLst>
                <a:gd name="connsiteX0" fmla="*/ 0 w 20762"/>
                <a:gd name="connsiteY0" fmla="*/ 1518 h 2402"/>
                <a:gd name="connsiteX1" fmla="*/ 0 w 20762"/>
                <a:gd name="connsiteY1" fmla="*/ 0 h 2402"/>
                <a:gd name="connsiteX2" fmla="*/ 0 w 20762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02">
                  <a:moveTo>
                    <a:pt x="0" y="1518"/>
                  </a:moveTo>
                  <a:lnTo>
                    <a:pt x="0" y="0"/>
                  </a:lnTo>
                  <a:cubicBezTo>
                    <a:pt x="38450" y="0"/>
                    <a:pt x="1441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95E13DE2-D1BF-E4F4-AEBB-11E87323DD49}"/>
                </a:ext>
              </a:extLst>
            </p:cNvPr>
            <p:cNvSpPr/>
            <p:nvPr/>
          </p:nvSpPr>
          <p:spPr>
            <a:xfrm>
              <a:off x="11170406" y="6576728"/>
              <a:ext cx="47476" cy="3051"/>
            </a:xfrm>
            <a:custGeom>
              <a:avLst/>
              <a:gdLst>
                <a:gd name="connsiteX0" fmla="*/ 48 w 47476"/>
                <a:gd name="connsiteY0" fmla="*/ 1534 h 3051"/>
                <a:gd name="connsiteX1" fmla="*/ 47477 w 47476"/>
                <a:gd name="connsiteY1" fmla="*/ 1028 h 3051"/>
                <a:gd name="connsiteX2" fmla="*/ 39509 w 47476"/>
                <a:gd name="connsiteY2" fmla="*/ 3052 h 3051"/>
                <a:gd name="connsiteX3" fmla="*/ 48 w 47476"/>
                <a:gd name="connsiteY3" fmla="*/ 1534 h 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76" h="3051">
                  <a:moveTo>
                    <a:pt x="48" y="1534"/>
                  </a:moveTo>
                  <a:cubicBezTo>
                    <a:pt x="-331" y="-616"/>
                    <a:pt x="36600" y="-237"/>
                    <a:pt x="47477" y="1028"/>
                  </a:cubicBezTo>
                  <a:cubicBezTo>
                    <a:pt x="43177" y="1534"/>
                    <a:pt x="39256" y="2040"/>
                    <a:pt x="39509" y="3052"/>
                  </a:cubicBezTo>
                  <a:cubicBezTo>
                    <a:pt x="28000" y="2419"/>
                    <a:pt x="-1343" y="3052"/>
                    <a:pt x="48" y="15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2AA56DD2-4073-EA79-AF95-0775CA420AEE}"/>
                </a:ext>
              </a:extLst>
            </p:cNvPr>
            <p:cNvSpPr/>
            <p:nvPr/>
          </p:nvSpPr>
          <p:spPr>
            <a:xfrm>
              <a:off x="11178169" y="6582815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7C648772-57AA-342E-1894-98B9590D3668}"/>
                </a:ext>
              </a:extLst>
            </p:cNvPr>
            <p:cNvSpPr/>
            <p:nvPr/>
          </p:nvSpPr>
          <p:spPr>
            <a:xfrm>
              <a:off x="11186390" y="6570967"/>
              <a:ext cx="40663" cy="1717"/>
            </a:xfrm>
            <a:custGeom>
              <a:avLst/>
              <a:gdLst>
                <a:gd name="connsiteX0" fmla="*/ 39461 w 40663"/>
                <a:gd name="connsiteY0" fmla="*/ 340 h 1717"/>
                <a:gd name="connsiteX1" fmla="*/ 0 w 40663"/>
                <a:gd name="connsiteY1" fmla="*/ 1098 h 1717"/>
                <a:gd name="connsiteX2" fmla="*/ 39461 w 40663"/>
                <a:gd name="connsiteY2" fmla="*/ 340 h 1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63" h="1717">
                  <a:moveTo>
                    <a:pt x="39461" y="340"/>
                  </a:moveTo>
                  <a:cubicBezTo>
                    <a:pt x="47302" y="2995"/>
                    <a:pt x="14798" y="972"/>
                    <a:pt x="0" y="1098"/>
                  </a:cubicBezTo>
                  <a:cubicBezTo>
                    <a:pt x="1012" y="-419"/>
                    <a:pt x="19730" y="-40"/>
                    <a:pt x="39461" y="34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33327B87-D219-85BF-8C93-2158E7EB3F7C}"/>
                </a:ext>
              </a:extLst>
            </p:cNvPr>
            <p:cNvSpPr/>
            <p:nvPr/>
          </p:nvSpPr>
          <p:spPr>
            <a:xfrm>
              <a:off x="11178675" y="6565408"/>
              <a:ext cx="39460" cy="1659"/>
            </a:xfrm>
            <a:custGeom>
              <a:avLst/>
              <a:gdLst>
                <a:gd name="connsiteX0" fmla="*/ 39461 w 39460"/>
                <a:gd name="connsiteY0" fmla="*/ 712 h 1659"/>
                <a:gd name="connsiteX1" fmla="*/ 0 w 39460"/>
                <a:gd name="connsiteY1" fmla="*/ 712 h 1659"/>
                <a:gd name="connsiteX2" fmla="*/ 39461 w 39460"/>
                <a:gd name="connsiteY2" fmla="*/ 712 h 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659">
                  <a:moveTo>
                    <a:pt x="39461" y="712"/>
                  </a:moveTo>
                  <a:cubicBezTo>
                    <a:pt x="29595" y="2483"/>
                    <a:pt x="16442" y="1344"/>
                    <a:pt x="0" y="712"/>
                  </a:cubicBezTo>
                  <a:cubicBezTo>
                    <a:pt x="9612" y="-173"/>
                    <a:pt x="29975" y="-299"/>
                    <a:pt x="39461" y="7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9D1C887E-C09E-CA54-0C04-298D30741D64}"/>
                </a:ext>
              </a:extLst>
            </p:cNvPr>
            <p:cNvSpPr/>
            <p:nvPr/>
          </p:nvSpPr>
          <p:spPr>
            <a:xfrm>
              <a:off x="11314383" y="6593181"/>
              <a:ext cx="32598" cy="3041"/>
            </a:xfrm>
            <a:custGeom>
              <a:avLst/>
              <a:gdLst>
                <a:gd name="connsiteX0" fmla="*/ 255 w 32598"/>
                <a:gd name="connsiteY0" fmla="*/ 2029 h 3041"/>
                <a:gd name="connsiteX1" fmla="*/ 31874 w 32598"/>
                <a:gd name="connsiteY1" fmla="*/ 132 h 3041"/>
                <a:gd name="connsiteX2" fmla="*/ 24033 w 32598"/>
                <a:gd name="connsiteY2" fmla="*/ 3041 h 3041"/>
                <a:gd name="connsiteX3" fmla="*/ 255 w 32598"/>
                <a:gd name="connsiteY3" fmla="*/ 2029 h 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98" h="3041">
                  <a:moveTo>
                    <a:pt x="255" y="2029"/>
                  </a:moveTo>
                  <a:cubicBezTo>
                    <a:pt x="-2021" y="132"/>
                    <a:pt x="11132" y="-247"/>
                    <a:pt x="31874" y="132"/>
                  </a:cubicBezTo>
                  <a:cubicBezTo>
                    <a:pt x="35163" y="1650"/>
                    <a:pt x="26309" y="2029"/>
                    <a:pt x="24033" y="3041"/>
                  </a:cubicBezTo>
                  <a:cubicBezTo>
                    <a:pt x="11132" y="3041"/>
                    <a:pt x="10120" y="2156"/>
                    <a:pt x="255" y="202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74956015-5667-76D0-6349-7ED59411819E}"/>
                </a:ext>
              </a:extLst>
            </p:cNvPr>
            <p:cNvSpPr/>
            <p:nvPr/>
          </p:nvSpPr>
          <p:spPr>
            <a:xfrm>
              <a:off x="11226174" y="6548627"/>
              <a:ext cx="57964" cy="4845"/>
            </a:xfrm>
            <a:custGeom>
              <a:avLst/>
              <a:gdLst>
                <a:gd name="connsiteX0" fmla="*/ 55200 w 57964"/>
                <a:gd name="connsiteY0" fmla="*/ 925 h 4845"/>
                <a:gd name="connsiteX1" fmla="*/ 56 w 57964"/>
                <a:gd name="connsiteY1" fmla="*/ 1557 h 4845"/>
                <a:gd name="connsiteX2" fmla="*/ 55200 w 57964"/>
                <a:gd name="connsiteY2" fmla="*/ 925 h 4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4" h="4845">
                  <a:moveTo>
                    <a:pt x="55200" y="925"/>
                  </a:moveTo>
                  <a:cubicBezTo>
                    <a:pt x="73160" y="6363"/>
                    <a:pt x="-2347" y="5731"/>
                    <a:pt x="56" y="1557"/>
                  </a:cubicBezTo>
                  <a:cubicBezTo>
                    <a:pt x="13842" y="40"/>
                    <a:pt x="29652" y="-719"/>
                    <a:pt x="55200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DA256DD5-0174-F308-30CA-8119F3CEFB2D}"/>
                </a:ext>
              </a:extLst>
            </p:cNvPr>
            <p:cNvSpPr/>
            <p:nvPr/>
          </p:nvSpPr>
          <p:spPr>
            <a:xfrm>
              <a:off x="11249712" y="6561440"/>
              <a:ext cx="40615" cy="2312"/>
            </a:xfrm>
            <a:custGeom>
              <a:avLst/>
              <a:gdLst>
                <a:gd name="connsiteX0" fmla="*/ 39377 w 40615"/>
                <a:gd name="connsiteY0" fmla="*/ 2024 h 2312"/>
                <a:gd name="connsiteX1" fmla="*/ 43 w 40615"/>
                <a:gd name="connsiteY1" fmla="*/ 0 h 2312"/>
                <a:gd name="connsiteX2" fmla="*/ 39377 w 40615"/>
                <a:gd name="connsiteY2" fmla="*/ 2024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5" h="2312">
                  <a:moveTo>
                    <a:pt x="39377" y="2024"/>
                  </a:moveTo>
                  <a:cubicBezTo>
                    <a:pt x="31788" y="2783"/>
                    <a:pt x="-1349" y="2024"/>
                    <a:pt x="43" y="0"/>
                  </a:cubicBezTo>
                  <a:cubicBezTo>
                    <a:pt x="14840" y="632"/>
                    <a:pt x="47345" y="-379"/>
                    <a:pt x="39377" y="2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161E4D7F-7E2A-FD5D-92A5-D67E3CADD8A7}"/>
                </a:ext>
              </a:extLst>
            </p:cNvPr>
            <p:cNvSpPr/>
            <p:nvPr/>
          </p:nvSpPr>
          <p:spPr>
            <a:xfrm>
              <a:off x="11257217" y="6584144"/>
              <a:ext cx="78992" cy="6838"/>
            </a:xfrm>
            <a:custGeom>
              <a:avLst/>
              <a:gdLst>
                <a:gd name="connsiteX0" fmla="*/ 78923 w 78992"/>
                <a:gd name="connsiteY0" fmla="*/ 6133 h 6838"/>
                <a:gd name="connsiteX1" fmla="*/ 0 w 78992"/>
                <a:gd name="connsiteY1" fmla="*/ 2971 h 6838"/>
                <a:gd name="connsiteX2" fmla="*/ 71080 w 78992"/>
                <a:gd name="connsiteY2" fmla="*/ 189 h 6838"/>
                <a:gd name="connsiteX3" fmla="*/ 78923 w 78992"/>
                <a:gd name="connsiteY3" fmla="*/ 6133 h 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992" h="6838">
                  <a:moveTo>
                    <a:pt x="78923" y="6133"/>
                  </a:moveTo>
                  <a:cubicBezTo>
                    <a:pt x="38070" y="8789"/>
                    <a:pt x="38450" y="3098"/>
                    <a:pt x="0" y="2971"/>
                  </a:cubicBezTo>
                  <a:cubicBezTo>
                    <a:pt x="4301" y="62"/>
                    <a:pt x="32378" y="-317"/>
                    <a:pt x="71080" y="189"/>
                  </a:cubicBezTo>
                  <a:cubicBezTo>
                    <a:pt x="52615" y="2845"/>
                    <a:pt x="80566" y="2971"/>
                    <a:pt x="78923" y="61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B45A1BFC-FD55-EEB6-ED97-41828CF05E1C}"/>
                </a:ext>
              </a:extLst>
            </p:cNvPr>
            <p:cNvSpPr/>
            <p:nvPr/>
          </p:nvSpPr>
          <p:spPr>
            <a:xfrm>
              <a:off x="11328550" y="65580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1668132D-7170-C308-9929-478B215F82EB}"/>
                </a:ext>
              </a:extLst>
            </p:cNvPr>
            <p:cNvSpPr/>
            <p:nvPr/>
          </p:nvSpPr>
          <p:spPr>
            <a:xfrm>
              <a:off x="11312361" y="6595526"/>
              <a:ext cx="40273" cy="2086"/>
            </a:xfrm>
            <a:custGeom>
              <a:avLst/>
              <a:gdLst>
                <a:gd name="connsiteX0" fmla="*/ 39587 w 40273"/>
                <a:gd name="connsiteY0" fmla="*/ 2087 h 2086"/>
                <a:gd name="connsiteX1" fmla="*/ 0 w 40273"/>
                <a:gd name="connsiteY1" fmla="*/ 1707 h 2086"/>
                <a:gd name="connsiteX2" fmla="*/ 39587 w 40273"/>
                <a:gd name="connsiteY2" fmla="*/ 2087 h 2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73" h="2086">
                  <a:moveTo>
                    <a:pt x="39587" y="2087"/>
                  </a:moveTo>
                  <a:lnTo>
                    <a:pt x="0" y="1707"/>
                  </a:lnTo>
                  <a:cubicBezTo>
                    <a:pt x="0" y="-442"/>
                    <a:pt x="46417" y="-822"/>
                    <a:pt x="39587" y="20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609C8025-28CD-D429-C8A0-D54339A8BEE3}"/>
                </a:ext>
              </a:extLst>
            </p:cNvPr>
            <p:cNvSpPr/>
            <p:nvPr/>
          </p:nvSpPr>
          <p:spPr>
            <a:xfrm>
              <a:off x="11351949" y="659255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98142ED8-103D-3D71-188A-BE3494BFC52D}"/>
                </a:ext>
              </a:extLst>
            </p:cNvPr>
            <p:cNvSpPr/>
            <p:nvPr/>
          </p:nvSpPr>
          <p:spPr>
            <a:xfrm>
              <a:off x="11342429" y="6581525"/>
              <a:ext cx="35011" cy="1669"/>
            </a:xfrm>
            <a:custGeom>
              <a:avLst/>
              <a:gdLst>
                <a:gd name="connsiteX0" fmla="*/ 9646 w 35011"/>
                <a:gd name="connsiteY0" fmla="*/ 1543 h 1669"/>
                <a:gd name="connsiteX1" fmla="*/ 33297 w 35011"/>
                <a:gd name="connsiteY1" fmla="*/ 1670 h 1669"/>
                <a:gd name="connsiteX2" fmla="*/ 9646 w 35011"/>
                <a:gd name="connsiteY2" fmla="*/ 1543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1" h="1669">
                  <a:moveTo>
                    <a:pt x="9646" y="1543"/>
                  </a:moveTo>
                  <a:cubicBezTo>
                    <a:pt x="-25261" y="278"/>
                    <a:pt x="46830" y="-1240"/>
                    <a:pt x="33297" y="1670"/>
                  </a:cubicBezTo>
                  <a:cubicBezTo>
                    <a:pt x="19765" y="1670"/>
                    <a:pt x="12934" y="278"/>
                    <a:pt x="9646" y="15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AAF65F08-B9E0-61A1-86F6-BBC615CBC600}"/>
                </a:ext>
              </a:extLst>
            </p:cNvPr>
            <p:cNvSpPr/>
            <p:nvPr/>
          </p:nvSpPr>
          <p:spPr>
            <a:xfrm>
              <a:off x="11351907" y="6584586"/>
              <a:ext cx="40738" cy="2033"/>
            </a:xfrm>
            <a:custGeom>
              <a:avLst/>
              <a:gdLst>
                <a:gd name="connsiteX0" fmla="*/ 39503 w 40738"/>
                <a:gd name="connsiteY0" fmla="*/ 1644 h 2033"/>
                <a:gd name="connsiteX1" fmla="*/ 42 w 40738"/>
                <a:gd name="connsiteY1" fmla="*/ 0 h 2033"/>
                <a:gd name="connsiteX2" fmla="*/ 39503 w 40738"/>
                <a:gd name="connsiteY2" fmla="*/ 1644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38" h="2033">
                  <a:moveTo>
                    <a:pt x="39503" y="1644"/>
                  </a:moveTo>
                  <a:cubicBezTo>
                    <a:pt x="31914" y="2403"/>
                    <a:pt x="-1349" y="2150"/>
                    <a:pt x="42" y="0"/>
                  </a:cubicBezTo>
                  <a:cubicBezTo>
                    <a:pt x="14840" y="379"/>
                    <a:pt x="47471" y="-759"/>
                    <a:pt x="39503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8B14778B-645E-F865-BBE1-2E69E65EC0A4}"/>
                </a:ext>
              </a:extLst>
            </p:cNvPr>
            <p:cNvSpPr/>
            <p:nvPr/>
          </p:nvSpPr>
          <p:spPr>
            <a:xfrm>
              <a:off x="11044103" y="655106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CF68CF16-45F8-0D3C-76CE-30E6ED24E852}"/>
                </a:ext>
              </a:extLst>
            </p:cNvPr>
            <p:cNvSpPr/>
            <p:nvPr/>
          </p:nvSpPr>
          <p:spPr>
            <a:xfrm>
              <a:off x="11391620" y="6553343"/>
              <a:ext cx="40616" cy="1943"/>
            </a:xfrm>
            <a:custGeom>
              <a:avLst/>
              <a:gdLst>
                <a:gd name="connsiteX0" fmla="*/ 39378 w 40616"/>
                <a:gd name="connsiteY0" fmla="*/ 1520 h 1943"/>
                <a:gd name="connsiteX1" fmla="*/ 43 w 40616"/>
                <a:gd name="connsiteY1" fmla="*/ 3 h 1943"/>
                <a:gd name="connsiteX2" fmla="*/ 39378 w 40616"/>
                <a:gd name="connsiteY2" fmla="*/ 1520 h 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1943">
                  <a:moveTo>
                    <a:pt x="39378" y="1520"/>
                  </a:moveTo>
                  <a:cubicBezTo>
                    <a:pt x="31788" y="2280"/>
                    <a:pt x="-1349" y="2153"/>
                    <a:pt x="43" y="3"/>
                  </a:cubicBezTo>
                  <a:cubicBezTo>
                    <a:pt x="14841" y="383"/>
                    <a:pt x="47345" y="-882"/>
                    <a:pt x="39378" y="15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EE14C901-78FF-03ED-A6BE-AF7C36A8481F}"/>
                </a:ext>
              </a:extLst>
            </p:cNvPr>
            <p:cNvSpPr/>
            <p:nvPr/>
          </p:nvSpPr>
          <p:spPr>
            <a:xfrm>
              <a:off x="11323365" y="65513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EC337F73-D341-F326-90C5-24F92B9306EF}"/>
                </a:ext>
              </a:extLst>
            </p:cNvPr>
            <p:cNvSpPr/>
            <p:nvPr/>
          </p:nvSpPr>
          <p:spPr>
            <a:xfrm>
              <a:off x="11069145" y="655246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444A74BC-C55B-BB7B-DE34-BA380B7CBE48}"/>
                </a:ext>
              </a:extLst>
            </p:cNvPr>
            <p:cNvSpPr/>
            <p:nvPr/>
          </p:nvSpPr>
          <p:spPr>
            <a:xfrm>
              <a:off x="11422994" y="6582514"/>
              <a:ext cx="40731" cy="1988"/>
            </a:xfrm>
            <a:custGeom>
              <a:avLst/>
              <a:gdLst>
                <a:gd name="connsiteX0" fmla="*/ 39496 w 40731"/>
                <a:gd name="connsiteY0" fmla="*/ 1566 h 1988"/>
                <a:gd name="connsiteX1" fmla="*/ 35 w 40731"/>
                <a:gd name="connsiteY1" fmla="*/ 48 h 1988"/>
                <a:gd name="connsiteX2" fmla="*/ 39496 w 40731"/>
                <a:gd name="connsiteY2" fmla="*/ 1566 h 1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31" h="1988">
                  <a:moveTo>
                    <a:pt x="39496" y="1566"/>
                  </a:moveTo>
                  <a:cubicBezTo>
                    <a:pt x="31907" y="2325"/>
                    <a:pt x="-1230" y="2198"/>
                    <a:pt x="35" y="48"/>
                  </a:cubicBezTo>
                  <a:cubicBezTo>
                    <a:pt x="14833" y="428"/>
                    <a:pt x="47464" y="-964"/>
                    <a:pt x="39496" y="15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B70EF605-32E9-18C9-0E5C-FED875AE9029}"/>
                </a:ext>
              </a:extLst>
            </p:cNvPr>
            <p:cNvSpPr/>
            <p:nvPr/>
          </p:nvSpPr>
          <p:spPr>
            <a:xfrm>
              <a:off x="11438007" y="6567259"/>
              <a:ext cx="66323" cy="6651"/>
            </a:xfrm>
            <a:custGeom>
              <a:avLst/>
              <a:gdLst>
                <a:gd name="connsiteX0" fmla="*/ 832 w 66323"/>
                <a:gd name="connsiteY0" fmla="*/ 5817 h 6651"/>
                <a:gd name="connsiteX1" fmla="*/ 32452 w 66323"/>
                <a:gd name="connsiteY1" fmla="*/ 0 h 6651"/>
                <a:gd name="connsiteX2" fmla="*/ 832 w 66323"/>
                <a:gd name="connsiteY2" fmla="*/ 5817 h 6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23" h="6651">
                  <a:moveTo>
                    <a:pt x="832" y="5817"/>
                  </a:moveTo>
                  <a:cubicBezTo>
                    <a:pt x="-1824" y="2656"/>
                    <a:pt x="199" y="0"/>
                    <a:pt x="32452" y="0"/>
                  </a:cubicBezTo>
                  <a:cubicBezTo>
                    <a:pt x="95564" y="506"/>
                    <a:pt x="62047" y="9359"/>
                    <a:pt x="832" y="5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55E00013-E815-54F0-3A03-3BE23853DAA3}"/>
                </a:ext>
              </a:extLst>
            </p:cNvPr>
            <p:cNvSpPr/>
            <p:nvPr/>
          </p:nvSpPr>
          <p:spPr>
            <a:xfrm>
              <a:off x="11476622" y="6596243"/>
              <a:ext cx="35012" cy="1654"/>
            </a:xfrm>
            <a:custGeom>
              <a:avLst/>
              <a:gdLst>
                <a:gd name="connsiteX0" fmla="*/ 9646 w 35012"/>
                <a:gd name="connsiteY0" fmla="*/ 1623 h 1654"/>
                <a:gd name="connsiteX1" fmla="*/ 33297 w 35012"/>
                <a:gd name="connsiteY1" fmla="*/ 1623 h 1654"/>
                <a:gd name="connsiteX2" fmla="*/ 9646 w 35012"/>
                <a:gd name="connsiteY2" fmla="*/ 1623 h 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2" h="1654">
                  <a:moveTo>
                    <a:pt x="9646" y="1623"/>
                  </a:moveTo>
                  <a:cubicBezTo>
                    <a:pt x="-25262" y="738"/>
                    <a:pt x="46830" y="-1538"/>
                    <a:pt x="33297" y="1623"/>
                  </a:cubicBezTo>
                  <a:cubicBezTo>
                    <a:pt x="19764" y="1877"/>
                    <a:pt x="12934" y="486"/>
                    <a:pt x="9646" y="16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8D511058-AC95-2F1F-D79D-5FBD7BD5F97B}"/>
                </a:ext>
              </a:extLst>
            </p:cNvPr>
            <p:cNvSpPr/>
            <p:nvPr/>
          </p:nvSpPr>
          <p:spPr>
            <a:xfrm>
              <a:off x="10834150" y="657206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1A83832A-83AC-38ED-6FD4-13EE0125CBAF}"/>
                </a:ext>
              </a:extLst>
            </p:cNvPr>
            <p:cNvSpPr/>
            <p:nvPr/>
          </p:nvSpPr>
          <p:spPr>
            <a:xfrm>
              <a:off x="10739672" y="657649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91AF76C2-5550-4597-8437-537358204DBA}"/>
                </a:ext>
              </a:extLst>
            </p:cNvPr>
            <p:cNvSpPr/>
            <p:nvPr/>
          </p:nvSpPr>
          <p:spPr>
            <a:xfrm>
              <a:off x="11155652" y="6552682"/>
              <a:ext cx="31876" cy="3193"/>
            </a:xfrm>
            <a:custGeom>
              <a:avLst/>
              <a:gdLst>
                <a:gd name="connsiteX0" fmla="*/ 31750 w 31876"/>
                <a:gd name="connsiteY0" fmla="*/ 3067 h 3193"/>
                <a:gd name="connsiteX1" fmla="*/ 257 w 31876"/>
                <a:gd name="connsiteY1" fmla="*/ 285 h 3193"/>
                <a:gd name="connsiteX2" fmla="*/ 31877 w 31876"/>
                <a:gd name="connsiteY2" fmla="*/ 285 h 3193"/>
                <a:gd name="connsiteX3" fmla="*/ 31877 w 31876"/>
                <a:gd name="connsiteY3" fmla="*/ 3194 h 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76" h="3193">
                  <a:moveTo>
                    <a:pt x="31750" y="3067"/>
                  </a:moveTo>
                  <a:cubicBezTo>
                    <a:pt x="11008" y="2941"/>
                    <a:pt x="-2020" y="2056"/>
                    <a:pt x="257" y="285"/>
                  </a:cubicBezTo>
                  <a:cubicBezTo>
                    <a:pt x="7213" y="-95"/>
                    <a:pt x="18090" y="-95"/>
                    <a:pt x="31877" y="285"/>
                  </a:cubicBezTo>
                  <a:lnTo>
                    <a:pt x="31877" y="319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39414141-C016-7562-E1C5-4E33811BC39B}"/>
                </a:ext>
              </a:extLst>
            </p:cNvPr>
            <p:cNvSpPr/>
            <p:nvPr/>
          </p:nvSpPr>
          <p:spPr>
            <a:xfrm>
              <a:off x="11230132" y="6538295"/>
              <a:ext cx="49242" cy="6323"/>
            </a:xfrm>
            <a:custGeom>
              <a:avLst/>
              <a:gdLst>
                <a:gd name="connsiteX0" fmla="*/ 4699 w 49242"/>
                <a:gd name="connsiteY0" fmla="*/ 5945 h 6323"/>
                <a:gd name="connsiteX1" fmla="*/ 44159 w 49242"/>
                <a:gd name="connsiteY1" fmla="*/ 0 h 6323"/>
                <a:gd name="connsiteX2" fmla="*/ 28350 w 49242"/>
                <a:gd name="connsiteY2" fmla="*/ 6324 h 6323"/>
                <a:gd name="connsiteX3" fmla="*/ 4699 w 49242"/>
                <a:gd name="connsiteY3" fmla="*/ 5945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242" h="6323">
                  <a:moveTo>
                    <a:pt x="4699" y="5945"/>
                  </a:moveTo>
                  <a:cubicBezTo>
                    <a:pt x="-14273" y="3415"/>
                    <a:pt x="29361" y="1392"/>
                    <a:pt x="44159" y="0"/>
                  </a:cubicBezTo>
                  <a:cubicBezTo>
                    <a:pt x="62499" y="1771"/>
                    <a:pt x="25061" y="3795"/>
                    <a:pt x="28350" y="6324"/>
                  </a:cubicBezTo>
                  <a:cubicBezTo>
                    <a:pt x="14943" y="6324"/>
                    <a:pt x="7987" y="4806"/>
                    <a:pt x="4699" y="59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2DAC7FEE-55C5-ED3B-34D0-F464EF0BE23C}"/>
                </a:ext>
              </a:extLst>
            </p:cNvPr>
            <p:cNvSpPr/>
            <p:nvPr/>
          </p:nvSpPr>
          <p:spPr>
            <a:xfrm>
              <a:off x="10809866" y="6573074"/>
              <a:ext cx="24177" cy="1290"/>
            </a:xfrm>
            <a:custGeom>
              <a:avLst/>
              <a:gdLst>
                <a:gd name="connsiteX0" fmla="*/ 0 w 24177"/>
                <a:gd name="connsiteY0" fmla="*/ 1014 h 1290"/>
                <a:gd name="connsiteX1" fmla="*/ 23651 w 24177"/>
                <a:gd name="connsiteY1" fmla="*/ 129 h 1290"/>
                <a:gd name="connsiteX2" fmla="*/ 0 w 24177"/>
                <a:gd name="connsiteY2" fmla="*/ 1014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290">
                  <a:moveTo>
                    <a:pt x="0" y="1014"/>
                  </a:moveTo>
                  <a:cubicBezTo>
                    <a:pt x="3289" y="255"/>
                    <a:pt x="10245" y="-250"/>
                    <a:pt x="23651" y="129"/>
                  </a:cubicBezTo>
                  <a:cubicBezTo>
                    <a:pt x="27193" y="1773"/>
                    <a:pt x="12142" y="1267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FCADBCCC-F7BD-C38A-944A-4EFC75E5C145}"/>
                </a:ext>
              </a:extLst>
            </p:cNvPr>
            <p:cNvSpPr/>
            <p:nvPr/>
          </p:nvSpPr>
          <p:spPr>
            <a:xfrm>
              <a:off x="10841983" y="6543056"/>
              <a:ext cx="47839" cy="3081"/>
            </a:xfrm>
            <a:custGeom>
              <a:avLst/>
              <a:gdLst>
                <a:gd name="connsiteX0" fmla="*/ 261 w 47839"/>
                <a:gd name="connsiteY0" fmla="*/ 1184 h 3081"/>
                <a:gd name="connsiteX1" fmla="*/ 47564 w 47839"/>
                <a:gd name="connsiteY1" fmla="*/ 3082 h 3081"/>
                <a:gd name="connsiteX2" fmla="*/ 261 w 47839"/>
                <a:gd name="connsiteY2" fmla="*/ 1184 h 3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839" h="3081">
                  <a:moveTo>
                    <a:pt x="261" y="1184"/>
                  </a:moveTo>
                  <a:cubicBezTo>
                    <a:pt x="-4292" y="-1725"/>
                    <a:pt x="52244" y="1437"/>
                    <a:pt x="47564" y="3082"/>
                  </a:cubicBezTo>
                  <a:cubicBezTo>
                    <a:pt x="33778" y="2322"/>
                    <a:pt x="1273" y="2828"/>
                    <a:pt x="261" y="11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910B4E02-C35B-0C6E-641B-7EB6F00017F5}"/>
                </a:ext>
              </a:extLst>
            </p:cNvPr>
            <p:cNvSpPr/>
            <p:nvPr/>
          </p:nvSpPr>
          <p:spPr>
            <a:xfrm>
              <a:off x="11627278" y="6564053"/>
              <a:ext cx="48072" cy="2446"/>
            </a:xfrm>
            <a:custGeom>
              <a:avLst/>
              <a:gdLst>
                <a:gd name="connsiteX0" fmla="*/ 770 w 48072"/>
                <a:gd name="connsiteY0" fmla="*/ 2446 h 2446"/>
                <a:gd name="connsiteX1" fmla="*/ 48073 w 48072"/>
                <a:gd name="connsiteY1" fmla="*/ 549 h 2446"/>
                <a:gd name="connsiteX2" fmla="*/ 770 w 48072"/>
                <a:gd name="connsiteY2" fmla="*/ 2446 h 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72" h="2446">
                  <a:moveTo>
                    <a:pt x="770" y="2446"/>
                  </a:moveTo>
                  <a:cubicBezTo>
                    <a:pt x="-6186" y="-210"/>
                    <a:pt x="35931" y="-463"/>
                    <a:pt x="48073" y="549"/>
                  </a:cubicBezTo>
                  <a:cubicBezTo>
                    <a:pt x="47062" y="2446"/>
                    <a:pt x="21513" y="2193"/>
                    <a:pt x="770" y="24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E60D8525-51EE-521F-5D54-6FEB01E1C599}"/>
                </a:ext>
              </a:extLst>
            </p:cNvPr>
            <p:cNvSpPr/>
            <p:nvPr/>
          </p:nvSpPr>
          <p:spPr>
            <a:xfrm>
              <a:off x="11627933" y="6557449"/>
              <a:ext cx="55259" cy="3390"/>
            </a:xfrm>
            <a:custGeom>
              <a:avLst/>
              <a:gdLst>
                <a:gd name="connsiteX0" fmla="*/ 116 w 55259"/>
                <a:gd name="connsiteY0" fmla="*/ 2473 h 3390"/>
                <a:gd name="connsiteX1" fmla="*/ 55260 w 55259"/>
                <a:gd name="connsiteY1" fmla="*/ 576 h 3390"/>
                <a:gd name="connsiteX2" fmla="*/ 116 w 55259"/>
                <a:gd name="connsiteY2" fmla="*/ 2473 h 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259" h="3390">
                  <a:moveTo>
                    <a:pt x="116" y="2473"/>
                  </a:moveTo>
                  <a:cubicBezTo>
                    <a:pt x="-2540" y="-56"/>
                    <a:pt x="41221" y="-562"/>
                    <a:pt x="55260" y="576"/>
                  </a:cubicBezTo>
                  <a:cubicBezTo>
                    <a:pt x="55260" y="3991"/>
                    <a:pt x="20732" y="3864"/>
                    <a:pt x="116" y="24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7451159F-35C1-9590-27F4-EC8B67F75993}"/>
                </a:ext>
              </a:extLst>
            </p:cNvPr>
            <p:cNvSpPr/>
            <p:nvPr/>
          </p:nvSpPr>
          <p:spPr>
            <a:xfrm>
              <a:off x="10861722" y="6548413"/>
              <a:ext cx="126" cy="2150"/>
            </a:xfrm>
            <a:custGeom>
              <a:avLst/>
              <a:gdLst>
                <a:gd name="connsiteX0" fmla="*/ 127 w 126"/>
                <a:gd name="connsiteY0" fmla="*/ 0 h 2150"/>
                <a:gd name="connsiteX1" fmla="*/ 0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127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C999EDD7-E83C-8920-BF0D-89232BCF1CBE}"/>
                </a:ext>
              </a:extLst>
            </p:cNvPr>
            <p:cNvSpPr/>
            <p:nvPr/>
          </p:nvSpPr>
          <p:spPr>
            <a:xfrm>
              <a:off x="10850432" y="6571829"/>
              <a:ext cx="15360" cy="2259"/>
            </a:xfrm>
            <a:custGeom>
              <a:avLst/>
              <a:gdLst>
                <a:gd name="connsiteX0" fmla="*/ 14705 w 15360"/>
                <a:gd name="connsiteY0" fmla="*/ 2259 h 2259"/>
                <a:gd name="connsiteX1" fmla="*/ 14705 w 15360"/>
                <a:gd name="connsiteY1" fmla="*/ 2259 h 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60" h="2259">
                  <a:moveTo>
                    <a:pt x="14705" y="2259"/>
                  </a:moveTo>
                  <a:cubicBezTo>
                    <a:pt x="-21341" y="868"/>
                    <a:pt x="21028" y="-2041"/>
                    <a:pt x="14705" y="22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6B8E516F-942E-0F03-F14E-B8557B143382}"/>
                </a:ext>
              </a:extLst>
            </p:cNvPr>
            <p:cNvSpPr/>
            <p:nvPr/>
          </p:nvSpPr>
          <p:spPr>
            <a:xfrm>
              <a:off x="10872613" y="6568128"/>
              <a:ext cx="47794" cy="3268"/>
            </a:xfrm>
            <a:custGeom>
              <a:avLst/>
              <a:gdLst>
                <a:gd name="connsiteX0" fmla="*/ 492 w 47794"/>
                <a:gd name="connsiteY0" fmla="*/ 1786 h 3268"/>
                <a:gd name="connsiteX1" fmla="*/ 47794 w 47794"/>
                <a:gd name="connsiteY1" fmla="*/ 775 h 3268"/>
                <a:gd name="connsiteX2" fmla="*/ 47794 w 47794"/>
                <a:gd name="connsiteY2" fmla="*/ 2925 h 3268"/>
                <a:gd name="connsiteX3" fmla="*/ 492 w 47794"/>
                <a:gd name="connsiteY3" fmla="*/ 1661 h 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94" h="3268">
                  <a:moveTo>
                    <a:pt x="492" y="1786"/>
                  </a:moveTo>
                  <a:cubicBezTo>
                    <a:pt x="-4061" y="-996"/>
                    <a:pt x="23890" y="143"/>
                    <a:pt x="47794" y="775"/>
                  </a:cubicBezTo>
                  <a:lnTo>
                    <a:pt x="47794" y="2925"/>
                  </a:lnTo>
                  <a:cubicBezTo>
                    <a:pt x="31226" y="4064"/>
                    <a:pt x="25155" y="2040"/>
                    <a:pt x="492" y="166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541F1E26-359C-61FC-1541-37E6CBC19AA4}"/>
                </a:ext>
              </a:extLst>
            </p:cNvPr>
            <p:cNvSpPr/>
            <p:nvPr/>
          </p:nvSpPr>
          <p:spPr>
            <a:xfrm>
              <a:off x="10873611" y="6585724"/>
              <a:ext cx="15809" cy="2529"/>
            </a:xfrm>
            <a:custGeom>
              <a:avLst/>
              <a:gdLst>
                <a:gd name="connsiteX0" fmla="*/ 15683 w 15809"/>
                <a:gd name="connsiteY0" fmla="*/ 2530 h 2529"/>
                <a:gd name="connsiteX1" fmla="*/ 0 w 15809"/>
                <a:gd name="connsiteY1" fmla="*/ 0 h 2529"/>
                <a:gd name="connsiteX2" fmla="*/ 15810 w 15809"/>
                <a:gd name="connsiteY2" fmla="*/ 1139 h 2529"/>
                <a:gd name="connsiteX3" fmla="*/ 15810 w 1580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529">
                  <a:moveTo>
                    <a:pt x="15683" y="2530"/>
                  </a:moveTo>
                  <a:cubicBezTo>
                    <a:pt x="-1139" y="2530"/>
                    <a:pt x="632" y="1139"/>
                    <a:pt x="0" y="0"/>
                  </a:cubicBezTo>
                  <a:cubicBezTo>
                    <a:pt x="6197" y="253"/>
                    <a:pt x="7842" y="885"/>
                    <a:pt x="15810" y="1139"/>
                  </a:cubicBezTo>
                  <a:lnTo>
                    <a:pt x="1581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E57CA331-24FA-EE3A-3A86-0654723A16F0}"/>
                </a:ext>
              </a:extLst>
            </p:cNvPr>
            <p:cNvSpPr/>
            <p:nvPr/>
          </p:nvSpPr>
          <p:spPr>
            <a:xfrm>
              <a:off x="11157552" y="6587368"/>
              <a:ext cx="23777" cy="2403"/>
            </a:xfrm>
            <a:custGeom>
              <a:avLst/>
              <a:gdLst>
                <a:gd name="connsiteX0" fmla="*/ 0 w 23777"/>
                <a:gd name="connsiteY0" fmla="*/ 1265 h 2403"/>
                <a:gd name="connsiteX1" fmla="*/ 7968 w 23777"/>
                <a:gd name="connsiteY1" fmla="*/ 0 h 2403"/>
                <a:gd name="connsiteX2" fmla="*/ 23778 w 23777"/>
                <a:gd name="connsiteY2" fmla="*/ 253 h 2403"/>
                <a:gd name="connsiteX3" fmla="*/ 23778 w 23777"/>
                <a:gd name="connsiteY3" fmla="*/ 2403 h 2403"/>
                <a:gd name="connsiteX4" fmla="*/ 0 w 23777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403">
                  <a:moveTo>
                    <a:pt x="0" y="1265"/>
                  </a:moveTo>
                  <a:cubicBezTo>
                    <a:pt x="1265" y="759"/>
                    <a:pt x="7842" y="759"/>
                    <a:pt x="7968" y="0"/>
                  </a:cubicBezTo>
                  <a:lnTo>
                    <a:pt x="23778" y="253"/>
                  </a:lnTo>
                  <a:lnTo>
                    <a:pt x="23778" y="2403"/>
                  </a:lnTo>
                  <a:cubicBezTo>
                    <a:pt x="10878" y="2403"/>
                    <a:pt x="9866" y="1392"/>
                    <a:pt x="0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DC9C7251-B7A2-7E17-045E-CFD68E916EDB}"/>
                </a:ext>
              </a:extLst>
            </p:cNvPr>
            <p:cNvSpPr/>
            <p:nvPr/>
          </p:nvSpPr>
          <p:spPr>
            <a:xfrm>
              <a:off x="11321341" y="6546263"/>
              <a:ext cx="23651" cy="2287"/>
            </a:xfrm>
            <a:custGeom>
              <a:avLst/>
              <a:gdLst>
                <a:gd name="connsiteX0" fmla="*/ 127 w 23651"/>
                <a:gd name="connsiteY0" fmla="*/ 1392 h 2287"/>
                <a:gd name="connsiteX1" fmla="*/ 7968 w 23651"/>
                <a:gd name="connsiteY1" fmla="*/ 0 h 2287"/>
                <a:gd name="connsiteX2" fmla="*/ 23651 w 23651"/>
                <a:gd name="connsiteY2" fmla="*/ 0 h 2287"/>
                <a:gd name="connsiteX3" fmla="*/ 23651 w 23651"/>
                <a:gd name="connsiteY3" fmla="*/ 2277 h 2287"/>
                <a:gd name="connsiteX4" fmla="*/ 0 w 23651"/>
                <a:gd name="connsiteY4" fmla="*/ 1265 h 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2287">
                  <a:moveTo>
                    <a:pt x="127" y="1392"/>
                  </a:moveTo>
                  <a:cubicBezTo>
                    <a:pt x="1391" y="885"/>
                    <a:pt x="7968" y="759"/>
                    <a:pt x="7968" y="0"/>
                  </a:cubicBezTo>
                  <a:lnTo>
                    <a:pt x="23651" y="0"/>
                  </a:lnTo>
                  <a:cubicBezTo>
                    <a:pt x="23651" y="0"/>
                    <a:pt x="23651" y="2277"/>
                    <a:pt x="23651" y="2277"/>
                  </a:cubicBezTo>
                  <a:cubicBezTo>
                    <a:pt x="10877" y="2403"/>
                    <a:pt x="9866" y="1392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E901420A-D175-9310-C78B-9AABBFA88C53}"/>
                </a:ext>
              </a:extLst>
            </p:cNvPr>
            <p:cNvSpPr/>
            <p:nvPr/>
          </p:nvSpPr>
          <p:spPr>
            <a:xfrm>
              <a:off x="10788881" y="6589770"/>
              <a:ext cx="40083" cy="2814"/>
            </a:xfrm>
            <a:custGeom>
              <a:avLst/>
              <a:gdLst>
                <a:gd name="connsiteX0" fmla="*/ 622 w 40083"/>
                <a:gd name="connsiteY0" fmla="*/ 1772 h 2814"/>
                <a:gd name="connsiteX1" fmla="*/ 40083 w 40083"/>
                <a:gd name="connsiteY1" fmla="*/ 1267 h 2814"/>
                <a:gd name="connsiteX2" fmla="*/ 622 w 40083"/>
                <a:gd name="connsiteY2" fmla="*/ 1772 h 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83" h="2814">
                  <a:moveTo>
                    <a:pt x="622" y="1772"/>
                  </a:moveTo>
                  <a:cubicBezTo>
                    <a:pt x="-4943" y="-884"/>
                    <a:pt x="28321" y="-125"/>
                    <a:pt x="40083" y="1267"/>
                  </a:cubicBezTo>
                  <a:cubicBezTo>
                    <a:pt x="34139" y="2658"/>
                    <a:pt x="16306" y="3670"/>
                    <a:pt x="622" y="17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A14CE55B-EF82-8E71-1379-968257B49093}"/>
                </a:ext>
              </a:extLst>
            </p:cNvPr>
            <p:cNvSpPr/>
            <p:nvPr/>
          </p:nvSpPr>
          <p:spPr>
            <a:xfrm>
              <a:off x="11722528" y="6551211"/>
              <a:ext cx="78921" cy="2064"/>
            </a:xfrm>
            <a:custGeom>
              <a:avLst/>
              <a:gdLst>
                <a:gd name="connsiteX0" fmla="*/ 78922 w 78921"/>
                <a:gd name="connsiteY0" fmla="*/ 1883 h 2064"/>
                <a:gd name="connsiteX1" fmla="*/ 0 w 78921"/>
                <a:gd name="connsiteY1" fmla="*/ 1251 h 2064"/>
                <a:gd name="connsiteX2" fmla="*/ 78922 w 78921"/>
                <a:gd name="connsiteY2" fmla="*/ 1883 h 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921" h="2064">
                  <a:moveTo>
                    <a:pt x="78922" y="1883"/>
                  </a:moveTo>
                  <a:cubicBezTo>
                    <a:pt x="29975" y="2642"/>
                    <a:pt x="33896" y="744"/>
                    <a:pt x="0" y="1251"/>
                  </a:cubicBezTo>
                  <a:cubicBezTo>
                    <a:pt x="21375" y="618"/>
                    <a:pt x="74874" y="-1532"/>
                    <a:pt x="78922" y="18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1AFCEDBE-265B-DFF9-1B61-4274E3A621BD}"/>
                </a:ext>
              </a:extLst>
            </p:cNvPr>
            <p:cNvSpPr/>
            <p:nvPr/>
          </p:nvSpPr>
          <p:spPr>
            <a:xfrm>
              <a:off x="10712952" y="6593313"/>
              <a:ext cx="32158" cy="2562"/>
            </a:xfrm>
            <a:custGeom>
              <a:avLst/>
              <a:gdLst>
                <a:gd name="connsiteX0" fmla="*/ 32158 w 32158"/>
                <a:gd name="connsiteY0" fmla="*/ 1518 h 2562"/>
                <a:gd name="connsiteX1" fmla="*/ 665 w 32158"/>
                <a:gd name="connsiteY1" fmla="*/ 0 h 2562"/>
                <a:gd name="connsiteX2" fmla="*/ 32158 w 32158"/>
                <a:gd name="connsiteY2" fmla="*/ 1518 h 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58" h="2562">
                  <a:moveTo>
                    <a:pt x="32158" y="1518"/>
                  </a:moveTo>
                  <a:cubicBezTo>
                    <a:pt x="30514" y="3541"/>
                    <a:pt x="-5279" y="2403"/>
                    <a:pt x="665" y="0"/>
                  </a:cubicBezTo>
                  <a:cubicBezTo>
                    <a:pt x="17107" y="0"/>
                    <a:pt x="21281" y="1012"/>
                    <a:pt x="32158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CDDF32D9-8CAA-B5AD-0424-D6F76B4619F9}"/>
                </a:ext>
              </a:extLst>
            </p:cNvPr>
            <p:cNvSpPr/>
            <p:nvPr/>
          </p:nvSpPr>
          <p:spPr>
            <a:xfrm>
              <a:off x="11007677" y="658104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48612641-85ED-396F-791E-32C35A53DA1C}"/>
                </a:ext>
              </a:extLst>
            </p:cNvPr>
            <p:cNvSpPr/>
            <p:nvPr/>
          </p:nvSpPr>
          <p:spPr>
            <a:xfrm>
              <a:off x="11036088" y="6586723"/>
              <a:ext cx="28380" cy="2018"/>
            </a:xfrm>
            <a:custGeom>
              <a:avLst/>
              <a:gdLst>
                <a:gd name="connsiteX0" fmla="*/ 3082 w 28380"/>
                <a:gd name="connsiteY0" fmla="*/ 1657 h 2018"/>
                <a:gd name="connsiteX1" fmla="*/ 26733 w 28380"/>
                <a:gd name="connsiteY1" fmla="*/ 1530 h 2018"/>
                <a:gd name="connsiteX2" fmla="*/ 3082 w 28380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18">
                  <a:moveTo>
                    <a:pt x="3082" y="1657"/>
                  </a:moveTo>
                  <a:cubicBezTo>
                    <a:pt x="-12727" y="13"/>
                    <a:pt x="37990" y="-1000"/>
                    <a:pt x="26733" y="1530"/>
                  </a:cubicBezTo>
                  <a:cubicBezTo>
                    <a:pt x="25469" y="1783"/>
                    <a:pt x="9913" y="2416"/>
                    <a:pt x="3082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7803F232-7F5F-80E2-8E4E-3C2E19C2EAA6}"/>
                </a:ext>
              </a:extLst>
            </p:cNvPr>
            <p:cNvSpPr/>
            <p:nvPr/>
          </p:nvSpPr>
          <p:spPr>
            <a:xfrm>
              <a:off x="11108353" y="6548414"/>
              <a:ext cx="32162" cy="3290"/>
            </a:xfrm>
            <a:custGeom>
              <a:avLst/>
              <a:gdLst>
                <a:gd name="connsiteX0" fmla="*/ 0 w 32162"/>
                <a:gd name="connsiteY0" fmla="*/ 2909 h 3290"/>
                <a:gd name="connsiteX1" fmla="*/ 0 w 32162"/>
                <a:gd name="connsiteY1" fmla="*/ 0 h 3290"/>
                <a:gd name="connsiteX2" fmla="*/ 31493 w 32162"/>
                <a:gd name="connsiteY2" fmla="*/ 759 h 3290"/>
                <a:gd name="connsiteX3" fmla="*/ 0 w 32162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62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493" y="759"/>
                    <a:pt x="31493" y="759"/>
                  </a:cubicBezTo>
                  <a:cubicBezTo>
                    <a:pt x="35034" y="3162"/>
                    <a:pt x="24537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9B2DBDAD-196F-D732-FFD7-F9273C31BE18}"/>
                </a:ext>
              </a:extLst>
            </p:cNvPr>
            <p:cNvSpPr/>
            <p:nvPr/>
          </p:nvSpPr>
          <p:spPr>
            <a:xfrm>
              <a:off x="10916107" y="657446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A7AB195B-6B02-E61D-B5E6-398AB2214413}"/>
                </a:ext>
              </a:extLst>
            </p:cNvPr>
            <p:cNvSpPr/>
            <p:nvPr/>
          </p:nvSpPr>
          <p:spPr>
            <a:xfrm>
              <a:off x="11493302" y="6576735"/>
              <a:ext cx="47730" cy="2918"/>
            </a:xfrm>
            <a:custGeom>
              <a:avLst/>
              <a:gdLst>
                <a:gd name="connsiteX0" fmla="*/ 39889 w 47730"/>
                <a:gd name="connsiteY0" fmla="*/ 2792 h 2918"/>
                <a:gd name="connsiteX1" fmla="*/ 428 w 47730"/>
                <a:gd name="connsiteY1" fmla="*/ 769 h 2918"/>
                <a:gd name="connsiteX2" fmla="*/ 47730 w 47730"/>
                <a:gd name="connsiteY2" fmla="*/ 642 h 2918"/>
                <a:gd name="connsiteX3" fmla="*/ 39889 w 47730"/>
                <a:gd name="connsiteY3" fmla="*/ 2919 h 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30" h="2918">
                  <a:moveTo>
                    <a:pt x="39889" y="2792"/>
                  </a:moveTo>
                  <a:cubicBezTo>
                    <a:pt x="17249" y="3045"/>
                    <a:pt x="-3240" y="3045"/>
                    <a:pt x="428" y="769"/>
                  </a:cubicBezTo>
                  <a:cubicBezTo>
                    <a:pt x="18894" y="516"/>
                    <a:pt x="32933" y="-749"/>
                    <a:pt x="47730" y="642"/>
                  </a:cubicBezTo>
                  <a:cubicBezTo>
                    <a:pt x="43430" y="1274"/>
                    <a:pt x="39510" y="1907"/>
                    <a:pt x="39889" y="29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80B70F3C-7551-548F-2185-5727C38E349F}"/>
                </a:ext>
              </a:extLst>
            </p:cNvPr>
            <p:cNvSpPr/>
            <p:nvPr/>
          </p:nvSpPr>
          <p:spPr>
            <a:xfrm>
              <a:off x="11508532" y="6581677"/>
              <a:ext cx="44732" cy="3840"/>
            </a:xfrm>
            <a:custGeom>
              <a:avLst/>
              <a:gdLst>
                <a:gd name="connsiteX0" fmla="*/ 40468 w 44732"/>
                <a:gd name="connsiteY0" fmla="*/ 3668 h 3840"/>
                <a:gd name="connsiteX1" fmla="*/ 1008 w 44732"/>
                <a:gd name="connsiteY1" fmla="*/ 885 h 3840"/>
                <a:gd name="connsiteX2" fmla="*/ 32500 w 44732"/>
                <a:gd name="connsiteY2" fmla="*/ 0 h 3840"/>
                <a:gd name="connsiteX3" fmla="*/ 40468 w 44732"/>
                <a:gd name="connsiteY3" fmla="*/ 3541 h 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32" h="3840">
                  <a:moveTo>
                    <a:pt x="40468" y="3668"/>
                  </a:moveTo>
                  <a:cubicBezTo>
                    <a:pt x="13529" y="4173"/>
                    <a:pt x="-4557" y="3668"/>
                    <a:pt x="1008" y="885"/>
                  </a:cubicBezTo>
                  <a:cubicBezTo>
                    <a:pt x="15173" y="885"/>
                    <a:pt x="17450" y="0"/>
                    <a:pt x="32500" y="0"/>
                  </a:cubicBezTo>
                  <a:cubicBezTo>
                    <a:pt x="44010" y="1643"/>
                    <a:pt x="48943" y="1264"/>
                    <a:pt x="40468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13B6DEC7-0D8C-2373-CA30-DC5925CAA99A}"/>
                </a:ext>
              </a:extLst>
            </p:cNvPr>
            <p:cNvSpPr/>
            <p:nvPr/>
          </p:nvSpPr>
          <p:spPr>
            <a:xfrm>
              <a:off x="11525476" y="659849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48B633E6-85AC-1687-13BF-AEA76C289709}"/>
                </a:ext>
              </a:extLst>
            </p:cNvPr>
            <p:cNvSpPr/>
            <p:nvPr/>
          </p:nvSpPr>
          <p:spPr>
            <a:xfrm>
              <a:off x="10839968" y="658623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34D31094-3A07-4ECA-AD21-C6100FDBA7BA}"/>
                </a:ext>
              </a:extLst>
            </p:cNvPr>
            <p:cNvSpPr/>
            <p:nvPr/>
          </p:nvSpPr>
          <p:spPr>
            <a:xfrm>
              <a:off x="10881090" y="6572101"/>
              <a:ext cx="33740" cy="2114"/>
            </a:xfrm>
            <a:custGeom>
              <a:avLst/>
              <a:gdLst>
                <a:gd name="connsiteX0" fmla="*/ 110 w 33740"/>
                <a:gd name="connsiteY0" fmla="*/ 596 h 2114"/>
                <a:gd name="connsiteX1" fmla="*/ 31602 w 33740"/>
                <a:gd name="connsiteY1" fmla="*/ 2114 h 2114"/>
                <a:gd name="connsiteX2" fmla="*/ 110 w 33740"/>
                <a:gd name="connsiteY2" fmla="*/ 596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740" h="2114">
                  <a:moveTo>
                    <a:pt x="110" y="596"/>
                  </a:moveTo>
                  <a:cubicBezTo>
                    <a:pt x="-2547" y="-795"/>
                    <a:pt x="44123" y="470"/>
                    <a:pt x="31602" y="2114"/>
                  </a:cubicBezTo>
                  <a:cubicBezTo>
                    <a:pt x="17437" y="1861"/>
                    <a:pt x="14907" y="850"/>
                    <a:pt x="110" y="5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C02C8118-08A5-5015-3B52-3C717DFE3B55}"/>
                </a:ext>
              </a:extLst>
            </p:cNvPr>
            <p:cNvSpPr/>
            <p:nvPr/>
          </p:nvSpPr>
          <p:spPr>
            <a:xfrm>
              <a:off x="11225819" y="6563335"/>
              <a:ext cx="24187" cy="1520"/>
            </a:xfrm>
            <a:custGeom>
              <a:avLst/>
              <a:gdLst>
                <a:gd name="connsiteX0" fmla="*/ 537 w 24187"/>
                <a:gd name="connsiteY0" fmla="*/ 1267 h 1520"/>
                <a:gd name="connsiteX1" fmla="*/ 24188 w 24187"/>
                <a:gd name="connsiteY1" fmla="*/ 129 h 1520"/>
                <a:gd name="connsiteX2" fmla="*/ 16221 w 24187"/>
                <a:gd name="connsiteY2" fmla="*/ 1520 h 1520"/>
                <a:gd name="connsiteX3" fmla="*/ 411 w 24187"/>
                <a:gd name="connsiteY3" fmla="*/ 1267 h 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7" h="1520">
                  <a:moveTo>
                    <a:pt x="537" y="1267"/>
                  </a:moveTo>
                  <a:cubicBezTo>
                    <a:pt x="-3004" y="-377"/>
                    <a:pt x="11667" y="3"/>
                    <a:pt x="24188" y="129"/>
                  </a:cubicBezTo>
                  <a:cubicBezTo>
                    <a:pt x="22544" y="761"/>
                    <a:pt x="16346" y="761"/>
                    <a:pt x="16221" y="1520"/>
                  </a:cubicBezTo>
                  <a:lnTo>
                    <a:pt x="411" y="1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FB0A761B-51F9-B7D2-D022-7F167842A9F7}"/>
                </a:ext>
              </a:extLst>
            </p:cNvPr>
            <p:cNvSpPr/>
            <p:nvPr/>
          </p:nvSpPr>
          <p:spPr>
            <a:xfrm>
              <a:off x="10807160" y="6559558"/>
              <a:ext cx="116952" cy="9964"/>
            </a:xfrm>
            <a:custGeom>
              <a:avLst/>
              <a:gdLst>
                <a:gd name="connsiteX0" fmla="*/ 2706 w 116952"/>
                <a:gd name="connsiteY0" fmla="*/ 5930 h 9964"/>
                <a:gd name="connsiteX1" fmla="*/ 113122 w 116952"/>
                <a:gd name="connsiteY1" fmla="*/ 4412 h 9964"/>
                <a:gd name="connsiteX2" fmla="*/ 2706 w 116952"/>
                <a:gd name="connsiteY2" fmla="*/ 5930 h 9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952" h="9964">
                  <a:moveTo>
                    <a:pt x="2706" y="5930"/>
                  </a:moveTo>
                  <a:cubicBezTo>
                    <a:pt x="-18162" y="-2292"/>
                    <a:pt x="87700" y="-1153"/>
                    <a:pt x="113122" y="4412"/>
                  </a:cubicBezTo>
                  <a:cubicBezTo>
                    <a:pt x="138543" y="12633"/>
                    <a:pt x="30153" y="10483"/>
                    <a:pt x="2706" y="5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78C38574-3434-6C67-00AC-8331842B01B6}"/>
                </a:ext>
              </a:extLst>
            </p:cNvPr>
            <p:cNvSpPr/>
            <p:nvPr/>
          </p:nvSpPr>
          <p:spPr>
            <a:xfrm>
              <a:off x="10818214" y="6577377"/>
              <a:ext cx="72535" cy="5389"/>
            </a:xfrm>
            <a:custGeom>
              <a:avLst/>
              <a:gdLst>
                <a:gd name="connsiteX0" fmla="*/ 0 w 72535"/>
                <a:gd name="connsiteY0" fmla="*/ 4047 h 5389"/>
                <a:gd name="connsiteX1" fmla="*/ 0 w 72535"/>
                <a:gd name="connsiteY1" fmla="*/ 1139 h 5389"/>
                <a:gd name="connsiteX2" fmla="*/ 71080 w 72535"/>
                <a:gd name="connsiteY2" fmla="*/ 0 h 5389"/>
                <a:gd name="connsiteX3" fmla="*/ 0 w 72535"/>
                <a:gd name="connsiteY3" fmla="*/ 4047 h 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35" h="5389">
                  <a:moveTo>
                    <a:pt x="0" y="4047"/>
                  </a:moveTo>
                  <a:lnTo>
                    <a:pt x="0" y="1139"/>
                  </a:lnTo>
                  <a:cubicBezTo>
                    <a:pt x="30607" y="1518"/>
                    <a:pt x="47681" y="380"/>
                    <a:pt x="71080" y="0"/>
                  </a:cubicBezTo>
                  <a:cubicBezTo>
                    <a:pt x="80439" y="5692"/>
                    <a:pt x="43255" y="6577"/>
                    <a:pt x="0" y="40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42D55682-76EF-3A2B-E192-E75BE65957B2}"/>
                </a:ext>
              </a:extLst>
            </p:cNvPr>
            <p:cNvSpPr/>
            <p:nvPr/>
          </p:nvSpPr>
          <p:spPr>
            <a:xfrm>
              <a:off x="10841106" y="657421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9017620A-5E94-CEC2-DAD3-82D924AC4C90}"/>
                </a:ext>
              </a:extLst>
            </p:cNvPr>
            <p:cNvSpPr/>
            <p:nvPr/>
          </p:nvSpPr>
          <p:spPr>
            <a:xfrm>
              <a:off x="10849075" y="6570041"/>
              <a:ext cx="24186" cy="3541"/>
            </a:xfrm>
            <a:custGeom>
              <a:avLst/>
              <a:gdLst>
                <a:gd name="connsiteX0" fmla="*/ 0 w 24186"/>
                <a:gd name="connsiteY0" fmla="*/ 2910 h 3541"/>
                <a:gd name="connsiteX1" fmla="*/ 0 w 24186"/>
                <a:gd name="connsiteY1" fmla="*/ 0 h 3541"/>
                <a:gd name="connsiteX2" fmla="*/ 23651 w 24186"/>
                <a:gd name="connsiteY2" fmla="*/ 3542 h 3541"/>
                <a:gd name="connsiteX3" fmla="*/ 0 w 24186"/>
                <a:gd name="connsiteY3" fmla="*/ 2910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6" h="3541">
                  <a:moveTo>
                    <a:pt x="0" y="2910"/>
                  </a:moveTo>
                  <a:lnTo>
                    <a:pt x="0" y="0"/>
                  </a:lnTo>
                  <a:cubicBezTo>
                    <a:pt x="20742" y="253"/>
                    <a:pt x="26054" y="1644"/>
                    <a:pt x="23651" y="3542"/>
                  </a:cubicBezTo>
                  <a:lnTo>
                    <a:pt x="0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D83A2FC6-59A5-F998-0543-F95F903776F3}"/>
                </a:ext>
              </a:extLst>
            </p:cNvPr>
            <p:cNvSpPr/>
            <p:nvPr/>
          </p:nvSpPr>
          <p:spPr>
            <a:xfrm>
              <a:off x="11273912" y="6544229"/>
              <a:ext cx="20762" cy="2328"/>
            </a:xfrm>
            <a:custGeom>
              <a:avLst/>
              <a:gdLst>
                <a:gd name="connsiteX0" fmla="*/ 0 w 20762"/>
                <a:gd name="connsiteY0" fmla="*/ 1528 h 2328"/>
                <a:gd name="connsiteX1" fmla="*/ 0 w 20762"/>
                <a:gd name="connsiteY1" fmla="*/ 11 h 2328"/>
                <a:gd name="connsiteX2" fmla="*/ 0 w 20762"/>
                <a:gd name="connsiteY2" fmla="*/ 1528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28">
                  <a:moveTo>
                    <a:pt x="0" y="1528"/>
                  </a:moveTo>
                  <a:lnTo>
                    <a:pt x="0" y="11"/>
                  </a:lnTo>
                  <a:cubicBezTo>
                    <a:pt x="38450" y="-242"/>
                    <a:pt x="14419" y="4058"/>
                    <a:pt x="0" y="15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BEF2B0A8-8111-0B23-7D45-C8D1B73042E5}"/>
                </a:ext>
              </a:extLst>
            </p:cNvPr>
            <p:cNvSpPr/>
            <p:nvPr/>
          </p:nvSpPr>
          <p:spPr>
            <a:xfrm>
              <a:off x="10877485" y="6575162"/>
              <a:ext cx="28380" cy="2038"/>
            </a:xfrm>
            <a:custGeom>
              <a:avLst/>
              <a:gdLst>
                <a:gd name="connsiteX0" fmla="*/ 3082 w 28380"/>
                <a:gd name="connsiteY0" fmla="*/ 1582 h 2038"/>
                <a:gd name="connsiteX1" fmla="*/ 26733 w 28380"/>
                <a:gd name="connsiteY1" fmla="*/ 1582 h 2038"/>
                <a:gd name="connsiteX2" fmla="*/ 3082 w 28380"/>
                <a:gd name="connsiteY2" fmla="*/ 1582 h 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38">
                  <a:moveTo>
                    <a:pt x="3082" y="1582"/>
                  </a:moveTo>
                  <a:cubicBezTo>
                    <a:pt x="-12727" y="-62"/>
                    <a:pt x="37990" y="-947"/>
                    <a:pt x="26733" y="1582"/>
                  </a:cubicBezTo>
                  <a:cubicBezTo>
                    <a:pt x="25469" y="1835"/>
                    <a:pt x="9912" y="2468"/>
                    <a:pt x="3082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AE452CBD-8240-A4CE-EE81-65E9AC28B62F}"/>
                </a:ext>
              </a:extLst>
            </p:cNvPr>
            <p:cNvSpPr/>
            <p:nvPr/>
          </p:nvSpPr>
          <p:spPr>
            <a:xfrm>
              <a:off x="11328677" y="6571053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7A29B6B8-E6EF-BB9A-C5EA-229BB00DACB9}"/>
                </a:ext>
              </a:extLst>
            </p:cNvPr>
            <p:cNvSpPr/>
            <p:nvPr/>
          </p:nvSpPr>
          <p:spPr>
            <a:xfrm>
              <a:off x="10721941" y="6595563"/>
              <a:ext cx="31896" cy="3947"/>
            </a:xfrm>
            <a:custGeom>
              <a:avLst/>
              <a:gdLst>
                <a:gd name="connsiteX0" fmla="*/ 530 w 31896"/>
                <a:gd name="connsiteY0" fmla="*/ 3315 h 3947"/>
                <a:gd name="connsiteX1" fmla="*/ 24308 w 31896"/>
                <a:gd name="connsiteY1" fmla="*/ 280 h 3947"/>
                <a:gd name="connsiteX2" fmla="*/ 24308 w 31896"/>
                <a:gd name="connsiteY2" fmla="*/ 3948 h 3947"/>
                <a:gd name="connsiteX3" fmla="*/ 656 w 31896"/>
                <a:gd name="connsiteY3" fmla="*/ 3315 h 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947">
                  <a:moveTo>
                    <a:pt x="530" y="3315"/>
                  </a:moveTo>
                  <a:cubicBezTo>
                    <a:pt x="-1115" y="1165"/>
                    <a:pt x="-356" y="-732"/>
                    <a:pt x="24308" y="280"/>
                  </a:cubicBezTo>
                  <a:cubicBezTo>
                    <a:pt x="34426" y="1544"/>
                    <a:pt x="34426" y="3189"/>
                    <a:pt x="24308" y="3948"/>
                  </a:cubicBezTo>
                  <a:lnTo>
                    <a:pt x="656" y="33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2D3AABDF-A913-E055-366E-43BAFCD6DC1B}"/>
                </a:ext>
              </a:extLst>
            </p:cNvPr>
            <p:cNvSpPr/>
            <p:nvPr/>
          </p:nvSpPr>
          <p:spPr>
            <a:xfrm>
              <a:off x="10844269" y="657042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D6378B98-45A9-B76E-B7CD-1600645A47CD}"/>
                </a:ext>
              </a:extLst>
            </p:cNvPr>
            <p:cNvSpPr/>
            <p:nvPr/>
          </p:nvSpPr>
          <p:spPr>
            <a:xfrm>
              <a:off x="11634626" y="654942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8980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8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2CF88C47-634E-A7CB-0127-56B3867BF4E2}"/>
                </a:ext>
              </a:extLst>
            </p:cNvPr>
            <p:cNvSpPr/>
            <p:nvPr/>
          </p:nvSpPr>
          <p:spPr>
            <a:xfrm>
              <a:off x="10867667" y="6568504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5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3" y="2296"/>
                    <a:pt x="5945" y="2423"/>
                  </a:cubicBezTo>
                  <a:cubicBezTo>
                    <a:pt x="9233" y="2423"/>
                    <a:pt x="11762" y="2044"/>
                    <a:pt x="11762" y="1411"/>
                  </a:cubicBezTo>
                  <a:cubicBezTo>
                    <a:pt x="11762" y="778"/>
                    <a:pt x="9233" y="146"/>
                    <a:pt x="5945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FBFA9EE0-6BC1-6595-8A75-FAC3D94070CB}"/>
                </a:ext>
              </a:extLst>
            </p:cNvPr>
            <p:cNvSpPr/>
            <p:nvPr/>
          </p:nvSpPr>
          <p:spPr>
            <a:xfrm>
              <a:off x="10776477" y="658066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548B3D80-F5FF-3F4E-48B0-3F9C190FFB79}"/>
                </a:ext>
              </a:extLst>
            </p:cNvPr>
            <p:cNvSpPr/>
            <p:nvPr/>
          </p:nvSpPr>
          <p:spPr>
            <a:xfrm>
              <a:off x="11716962" y="656068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8979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96509838-0880-EBD5-0FD5-371D75CD7F07}"/>
                </a:ext>
              </a:extLst>
            </p:cNvPr>
            <p:cNvSpPr/>
            <p:nvPr/>
          </p:nvSpPr>
          <p:spPr>
            <a:xfrm>
              <a:off x="10835542" y="656523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656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77D9CCBE-1650-F16E-7551-4DC6B0337786}"/>
                </a:ext>
              </a:extLst>
            </p:cNvPr>
            <p:cNvSpPr/>
            <p:nvPr/>
          </p:nvSpPr>
          <p:spPr>
            <a:xfrm>
              <a:off x="11783616" y="6551828"/>
              <a:ext cx="31366" cy="3415"/>
            </a:xfrm>
            <a:custGeom>
              <a:avLst/>
              <a:gdLst>
                <a:gd name="connsiteX0" fmla="*/ 7842 w 31366"/>
                <a:gd name="connsiteY0" fmla="*/ 1771 h 3415"/>
                <a:gd name="connsiteX1" fmla="*/ 0 w 31366"/>
                <a:gd name="connsiteY1" fmla="*/ 3415 h 3415"/>
                <a:gd name="connsiteX2" fmla="*/ 15684 w 31366"/>
                <a:gd name="connsiteY2" fmla="*/ 3289 h 3415"/>
                <a:gd name="connsiteX3" fmla="*/ 31367 w 31366"/>
                <a:gd name="connsiteY3" fmla="*/ 3035 h 3415"/>
                <a:gd name="connsiteX4" fmla="*/ 23525 w 31366"/>
                <a:gd name="connsiteY4" fmla="*/ 1518 h 3415"/>
                <a:gd name="connsiteX5" fmla="*/ 15684 w 31366"/>
                <a:gd name="connsiteY5" fmla="*/ 0 h 3415"/>
                <a:gd name="connsiteX6" fmla="*/ 7842 w 31366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771"/>
                  </a:moveTo>
                  <a:lnTo>
                    <a:pt x="0" y="3415"/>
                  </a:lnTo>
                  <a:lnTo>
                    <a:pt x="15684" y="3289"/>
                  </a:lnTo>
                  <a:lnTo>
                    <a:pt x="31367" y="3035"/>
                  </a:lnTo>
                  <a:lnTo>
                    <a:pt x="23525" y="1518"/>
                  </a:lnTo>
                  <a:lnTo>
                    <a:pt x="15684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00210F7A-F47C-E9A9-8AC3-E6B5C6295F7C}"/>
                </a:ext>
              </a:extLst>
            </p:cNvPr>
            <p:cNvSpPr/>
            <p:nvPr/>
          </p:nvSpPr>
          <p:spPr>
            <a:xfrm>
              <a:off x="11046460" y="6568397"/>
              <a:ext cx="58224" cy="16442"/>
            </a:xfrm>
            <a:custGeom>
              <a:avLst/>
              <a:gdLst>
                <a:gd name="connsiteX0" fmla="*/ 17120 w 58224"/>
                <a:gd name="connsiteY0" fmla="*/ 4554 h 16442"/>
                <a:gd name="connsiteX1" fmla="*/ 3586 w 58224"/>
                <a:gd name="connsiteY1" fmla="*/ 7716 h 16442"/>
                <a:gd name="connsiteX2" fmla="*/ 18385 w 58224"/>
                <a:gd name="connsiteY2" fmla="*/ 6577 h 16442"/>
                <a:gd name="connsiteX3" fmla="*/ 18385 w 58224"/>
                <a:gd name="connsiteY3" fmla="*/ 11510 h 16442"/>
                <a:gd name="connsiteX4" fmla="*/ 18132 w 58224"/>
                <a:gd name="connsiteY4" fmla="*/ 16443 h 16442"/>
                <a:gd name="connsiteX5" fmla="*/ 36091 w 58224"/>
                <a:gd name="connsiteY5" fmla="*/ 15431 h 16442"/>
                <a:gd name="connsiteX6" fmla="*/ 54052 w 58224"/>
                <a:gd name="connsiteY6" fmla="*/ 14419 h 16442"/>
                <a:gd name="connsiteX7" fmla="*/ 42415 w 58224"/>
                <a:gd name="connsiteY7" fmla="*/ 11257 h 16442"/>
                <a:gd name="connsiteX8" fmla="*/ 30779 w 58224"/>
                <a:gd name="connsiteY8" fmla="*/ 8095 h 16442"/>
                <a:gd name="connsiteX9" fmla="*/ 44439 w 58224"/>
                <a:gd name="connsiteY9" fmla="*/ 5565 h 16442"/>
                <a:gd name="connsiteX10" fmla="*/ 58225 w 58224"/>
                <a:gd name="connsiteY10" fmla="*/ 3036 h 16442"/>
                <a:gd name="connsiteX11" fmla="*/ 51901 w 58224"/>
                <a:gd name="connsiteY11" fmla="*/ 1518 h 16442"/>
                <a:gd name="connsiteX12" fmla="*/ 45577 w 58224"/>
                <a:gd name="connsiteY12" fmla="*/ 0 h 16442"/>
                <a:gd name="connsiteX13" fmla="*/ 17373 w 58224"/>
                <a:gd name="connsiteY13" fmla="*/ 4427 h 16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24" h="16442">
                  <a:moveTo>
                    <a:pt x="17120" y="4554"/>
                  </a:moveTo>
                  <a:cubicBezTo>
                    <a:pt x="1563" y="6957"/>
                    <a:pt x="-4508" y="8475"/>
                    <a:pt x="3586" y="7716"/>
                  </a:cubicBezTo>
                  <a:lnTo>
                    <a:pt x="18385" y="6577"/>
                  </a:lnTo>
                  <a:lnTo>
                    <a:pt x="18385" y="11510"/>
                  </a:lnTo>
                  <a:cubicBezTo>
                    <a:pt x="18385" y="11510"/>
                    <a:pt x="18132" y="16443"/>
                    <a:pt x="18132" y="16443"/>
                  </a:cubicBezTo>
                  <a:lnTo>
                    <a:pt x="36091" y="15431"/>
                  </a:lnTo>
                  <a:lnTo>
                    <a:pt x="54052" y="14419"/>
                  </a:lnTo>
                  <a:lnTo>
                    <a:pt x="42415" y="11257"/>
                  </a:lnTo>
                  <a:lnTo>
                    <a:pt x="30779" y="8095"/>
                  </a:lnTo>
                  <a:lnTo>
                    <a:pt x="44439" y="5565"/>
                  </a:lnTo>
                  <a:lnTo>
                    <a:pt x="58225" y="3036"/>
                  </a:lnTo>
                  <a:lnTo>
                    <a:pt x="51901" y="1518"/>
                  </a:lnTo>
                  <a:lnTo>
                    <a:pt x="45577" y="0"/>
                  </a:lnTo>
                  <a:lnTo>
                    <a:pt x="17373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FC4F40A6-4F51-C106-18FC-67189E53E9E9}"/>
                </a:ext>
              </a:extLst>
            </p:cNvPr>
            <p:cNvSpPr/>
            <p:nvPr/>
          </p:nvSpPr>
          <p:spPr>
            <a:xfrm>
              <a:off x="11603765" y="6563590"/>
              <a:ext cx="32204" cy="3172"/>
            </a:xfrm>
            <a:custGeom>
              <a:avLst/>
              <a:gdLst>
                <a:gd name="connsiteX0" fmla="*/ 0 w 32204"/>
                <a:gd name="connsiteY0" fmla="*/ 3162 h 3172"/>
                <a:gd name="connsiteX1" fmla="*/ 0 w 32204"/>
                <a:gd name="connsiteY1" fmla="*/ 253 h 3172"/>
                <a:gd name="connsiteX2" fmla="*/ 31493 w 32204"/>
                <a:gd name="connsiteY2" fmla="*/ 0 h 3172"/>
                <a:gd name="connsiteX3" fmla="*/ 0 w 32204"/>
                <a:gd name="connsiteY3" fmla="*/ 3162 h 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4" h="3172">
                  <a:moveTo>
                    <a:pt x="0" y="3162"/>
                  </a:moveTo>
                  <a:lnTo>
                    <a:pt x="0" y="253"/>
                  </a:lnTo>
                  <a:cubicBezTo>
                    <a:pt x="0" y="253"/>
                    <a:pt x="31493" y="0"/>
                    <a:pt x="31493" y="0"/>
                  </a:cubicBezTo>
                  <a:cubicBezTo>
                    <a:pt x="35160" y="2277"/>
                    <a:pt x="24663" y="3289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D16AFBDA-38C3-9E08-AB31-5A315C0EC471}"/>
                </a:ext>
              </a:extLst>
            </p:cNvPr>
            <p:cNvSpPr/>
            <p:nvPr/>
          </p:nvSpPr>
          <p:spPr>
            <a:xfrm>
              <a:off x="10765220" y="658951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4ADFFE6F-DC9C-4A00-3146-AB3F859DEC65}"/>
                </a:ext>
              </a:extLst>
            </p:cNvPr>
            <p:cNvSpPr/>
            <p:nvPr/>
          </p:nvSpPr>
          <p:spPr>
            <a:xfrm>
              <a:off x="10804527" y="6574065"/>
              <a:ext cx="24184" cy="1540"/>
            </a:xfrm>
            <a:custGeom>
              <a:avLst/>
              <a:gdLst>
                <a:gd name="connsiteX0" fmla="*/ 533 w 24184"/>
                <a:gd name="connsiteY0" fmla="*/ 1162 h 1540"/>
                <a:gd name="connsiteX1" fmla="*/ 24184 w 24184"/>
                <a:gd name="connsiteY1" fmla="*/ 276 h 1540"/>
                <a:gd name="connsiteX2" fmla="*/ 16217 w 24184"/>
                <a:gd name="connsiteY2" fmla="*/ 1541 h 1540"/>
                <a:gd name="connsiteX3" fmla="*/ 407 w 24184"/>
                <a:gd name="connsiteY3" fmla="*/ 1162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4" h="1540">
                  <a:moveTo>
                    <a:pt x="533" y="1162"/>
                  </a:moveTo>
                  <a:cubicBezTo>
                    <a:pt x="-3008" y="-483"/>
                    <a:pt x="11790" y="23"/>
                    <a:pt x="24184" y="276"/>
                  </a:cubicBezTo>
                  <a:cubicBezTo>
                    <a:pt x="22541" y="782"/>
                    <a:pt x="16217" y="782"/>
                    <a:pt x="16217" y="1541"/>
                  </a:cubicBezTo>
                  <a:lnTo>
                    <a:pt x="407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33B6C0FD-98E3-C77B-F5A8-C841C3F32F71}"/>
                </a:ext>
              </a:extLst>
            </p:cNvPr>
            <p:cNvSpPr/>
            <p:nvPr/>
          </p:nvSpPr>
          <p:spPr>
            <a:xfrm>
              <a:off x="11769198" y="6554690"/>
              <a:ext cx="20798" cy="2299"/>
            </a:xfrm>
            <a:custGeom>
              <a:avLst/>
              <a:gdLst>
                <a:gd name="connsiteX0" fmla="*/ 0 w 20798"/>
                <a:gd name="connsiteY0" fmla="*/ 1691 h 2299"/>
                <a:gd name="connsiteX1" fmla="*/ 0 w 20798"/>
                <a:gd name="connsiteY1" fmla="*/ 173 h 2299"/>
                <a:gd name="connsiteX2" fmla="*/ 0 w 20798"/>
                <a:gd name="connsiteY2" fmla="*/ 1691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98" h="2299">
                  <a:moveTo>
                    <a:pt x="0" y="1691"/>
                  </a:moveTo>
                  <a:lnTo>
                    <a:pt x="0" y="173"/>
                  </a:lnTo>
                  <a:cubicBezTo>
                    <a:pt x="38449" y="-965"/>
                    <a:pt x="14544" y="3968"/>
                    <a:pt x="0" y="1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17AF2C09-563D-27D1-FDFC-5D6B541FC768}"/>
                </a:ext>
              </a:extLst>
            </p:cNvPr>
            <p:cNvSpPr/>
            <p:nvPr/>
          </p:nvSpPr>
          <p:spPr>
            <a:xfrm>
              <a:off x="11039043" y="6561567"/>
              <a:ext cx="20762" cy="2384"/>
            </a:xfrm>
            <a:custGeom>
              <a:avLst/>
              <a:gdLst>
                <a:gd name="connsiteX0" fmla="*/ 0 w 20762"/>
                <a:gd name="connsiteY0" fmla="*/ 1391 h 2384"/>
                <a:gd name="connsiteX1" fmla="*/ 0 w 20762"/>
                <a:gd name="connsiteY1" fmla="*/ 0 h 2384"/>
                <a:gd name="connsiteX2" fmla="*/ 0 w 20762"/>
                <a:gd name="connsiteY2" fmla="*/ 1391 h 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84">
                  <a:moveTo>
                    <a:pt x="0" y="1391"/>
                  </a:moveTo>
                  <a:lnTo>
                    <a:pt x="0" y="0"/>
                  </a:lnTo>
                  <a:cubicBezTo>
                    <a:pt x="38450" y="253"/>
                    <a:pt x="14419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8F6E9995-AA05-4CD2-EF2B-3D2D50BAEB33}"/>
                </a:ext>
              </a:extLst>
            </p:cNvPr>
            <p:cNvSpPr/>
            <p:nvPr/>
          </p:nvSpPr>
          <p:spPr>
            <a:xfrm>
              <a:off x="11202927" y="6586743"/>
              <a:ext cx="32282" cy="2816"/>
            </a:xfrm>
            <a:custGeom>
              <a:avLst/>
              <a:gdLst>
                <a:gd name="connsiteX0" fmla="*/ 32283 w 32282"/>
                <a:gd name="connsiteY0" fmla="*/ 1638 h 2816"/>
                <a:gd name="connsiteX1" fmla="*/ 663 w 32282"/>
                <a:gd name="connsiteY1" fmla="*/ 373 h 2816"/>
                <a:gd name="connsiteX2" fmla="*/ 32283 w 32282"/>
                <a:gd name="connsiteY2" fmla="*/ 1638 h 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2" h="2816">
                  <a:moveTo>
                    <a:pt x="32283" y="1638"/>
                  </a:moveTo>
                  <a:cubicBezTo>
                    <a:pt x="30638" y="3788"/>
                    <a:pt x="-5281" y="2776"/>
                    <a:pt x="663" y="373"/>
                  </a:cubicBezTo>
                  <a:cubicBezTo>
                    <a:pt x="16726" y="-765"/>
                    <a:pt x="16094" y="1005"/>
                    <a:pt x="32283" y="16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B5FA03B3-1D84-691C-1FC0-158B0B4DB611}"/>
                </a:ext>
              </a:extLst>
            </p:cNvPr>
            <p:cNvSpPr/>
            <p:nvPr/>
          </p:nvSpPr>
          <p:spPr>
            <a:xfrm>
              <a:off x="10907381" y="65829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B3F6BE5E-69ED-27AE-A28F-8EC827537698}"/>
                </a:ext>
              </a:extLst>
            </p:cNvPr>
            <p:cNvSpPr/>
            <p:nvPr/>
          </p:nvSpPr>
          <p:spPr>
            <a:xfrm>
              <a:off x="11218997" y="6579523"/>
              <a:ext cx="31896" cy="3797"/>
            </a:xfrm>
            <a:custGeom>
              <a:avLst/>
              <a:gdLst>
                <a:gd name="connsiteX0" fmla="*/ 530 w 31896"/>
                <a:gd name="connsiteY0" fmla="*/ 3418 h 3797"/>
                <a:gd name="connsiteX1" fmla="*/ 24308 w 31896"/>
                <a:gd name="connsiteY1" fmla="*/ 130 h 3797"/>
                <a:gd name="connsiteX2" fmla="*/ 24308 w 31896"/>
                <a:gd name="connsiteY2" fmla="*/ 3797 h 3797"/>
                <a:gd name="connsiteX3" fmla="*/ 656 w 31896"/>
                <a:gd name="connsiteY3" fmla="*/ 3418 h 3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797">
                  <a:moveTo>
                    <a:pt x="530" y="3418"/>
                  </a:moveTo>
                  <a:cubicBezTo>
                    <a:pt x="-1115" y="1268"/>
                    <a:pt x="-356" y="-502"/>
                    <a:pt x="24308" y="130"/>
                  </a:cubicBezTo>
                  <a:cubicBezTo>
                    <a:pt x="34426" y="1268"/>
                    <a:pt x="34426" y="3039"/>
                    <a:pt x="24308" y="3797"/>
                  </a:cubicBezTo>
                  <a:lnTo>
                    <a:pt x="656" y="34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928C64F2-8C61-6727-9E61-68CD98343BAA}"/>
                </a:ext>
              </a:extLst>
            </p:cNvPr>
            <p:cNvSpPr/>
            <p:nvPr/>
          </p:nvSpPr>
          <p:spPr>
            <a:xfrm>
              <a:off x="10803796" y="6545514"/>
              <a:ext cx="99790" cy="21112"/>
            </a:xfrm>
            <a:custGeom>
              <a:avLst/>
              <a:gdLst>
                <a:gd name="connsiteX0" fmla="*/ 253 w 99790"/>
                <a:gd name="connsiteY0" fmla="*/ 117 h 21112"/>
                <a:gd name="connsiteX1" fmla="*/ 24031 w 99790"/>
                <a:gd name="connsiteY1" fmla="*/ 4544 h 21112"/>
                <a:gd name="connsiteX2" fmla="*/ 47808 w 99790"/>
                <a:gd name="connsiteY2" fmla="*/ 7706 h 21112"/>
                <a:gd name="connsiteX3" fmla="*/ 42117 w 99790"/>
                <a:gd name="connsiteY3" fmla="*/ 9476 h 21112"/>
                <a:gd name="connsiteX4" fmla="*/ 36426 w 99790"/>
                <a:gd name="connsiteY4" fmla="*/ 11247 h 21112"/>
                <a:gd name="connsiteX5" fmla="*/ 60836 w 99790"/>
                <a:gd name="connsiteY5" fmla="*/ 16180 h 21112"/>
                <a:gd name="connsiteX6" fmla="*/ 85119 w 99790"/>
                <a:gd name="connsiteY6" fmla="*/ 21112 h 21112"/>
                <a:gd name="connsiteX7" fmla="*/ 77278 w 99790"/>
                <a:gd name="connsiteY7" fmla="*/ 14409 h 21112"/>
                <a:gd name="connsiteX8" fmla="*/ 69563 w 99790"/>
                <a:gd name="connsiteY8" fmla="*/ 7706 h 21112"/>
                <a:gd name="connsiteX9" fmla="*/ 84740 w 99790"/>
                <a:gd name="connsiteY9" fmla="*/ 9982 h 21112"/>
                <a:gd name="connsiteX10" fmla="*/ 99791 w 99790"/>
                <a:gd name="connsiteY10" fmla="*/ 12259 h 21112"/>
                <a:gd name="connsiteX11" fmla="*/ 83349 w 99790"/>
                <a:gd name="connsiteY11" fmla="*/ 7706 h 21112"/>
                <a:gd name="connsiteX12" fmla="*/ 67033 w 99790"/>
                <a:gd name="connsiteY12" fmla="*/ 3152 h 21112"/>
                <a:gd name="connsiteX13" fmla="*/ 54132 w 99790"/>
                <a:gd name="connsiteY13" fmla="*/ 3785 h 21112"/>
                <a:gd name="connsiteX14" fmla="*/ 41105 w 99790"/>
                <a:gd name="connsiteY14" fmla="*/ 4417 h 21112"/>
                <a:gd name="connsiteX15" fmla="*/ 20616 w 99790"/>
                <a:gd name="connsiteY15" fmla="*/ 1761 h 21112"/>
                <a:gd name="connsiteX16" fmla="*/ 0 w 99790"/>
                <a:gd name="connsiteY16" fmla="*/ 243 h 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790" h="21112">
                  <a:moveTo>
                    <a:pt x="253" y="117"/>
                  </a:moveTo>
                  <a:cubicBezTo>
                    <a:pt x="253" y="749"/>
                    <a:pt x="10877" y="2773"/>
                    <a:pt x="24031" y="4544"/>
                  </a:cubicBezTo>
                  <a:lnTo>
                    <a:pt x="47808" y="7706"/>
                  </a:lnTo>
                  <a:lnTo>
                    <a:pt x="42117" y="9476"/>
                  </a:lnTo>
                  <a:lnTo>
                    <a:pt x="36426" y="11247"/>
                  </a:lnTo>
                  <a:lnTo>
                    <a:pt x="60836" y="16180"/>
                  </a:lnTo>
                  <a:lnTo>
                    <a:pt x="85119" y="21112"/>
                  </a:lnTo>
                  <a:lnTo>
                    <a:pt x="77278" y="14409"/>
                  </a:lnTo>
                  <a:lnTo>
                    <a:pt x="69563" y="7706"/>
                  </a:lnTo>
                  <a:lnTo>
                    <a:pt x="84740" y="9982"/>
                  </a:lnTo>
                  <a:lnTo>
                    <a:pt x="99791" y="12259"/>
                  </a:lnTo>
                  <a:lnTo>
                    <a:pt x="83349" y="7706"/>
                  </a:lnTo>
                  <a:lnTo>
                    <a:pt x="67033" y="3152"/>
                  </a:lnTo>
                  <a:lnTo>
                    <a:pt x="54132" y="3785"/>
                  </a:lnTo>
                  <a:lnTo>
                    <a:pt x="41105" y="4417"/>
                  </a:lnTo>
                  <a:lnTo>
                    <a:pt x="20616" y="1761"/>
                  </a:lnTo>
                  <a:cubicBezTo>
                    <a:pt x="9359" y="243"/>
                    <a:pt x="127" y="-389"/>
                    <a:pt x="0" y="24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92C76A96-CDC9-9509-89A5-6C604D8A7E62}"/>
                </a:ext>
              </a:extLst>
            </p:cNvPr>
            <p:cNvSpPr/>
            <p:nvPr/>
          </p:nvSpPr>
          <p:spPr>
            <a:xfrm>
              <a:off x="10850715" y="6555603"/>
              <a:ext cx="11770" cy="2441"/>
            </a:xfrm>
            <a:custGeom>
              <a:avLst/>
              <a:gdLst>
                <a:gd name="connsiteX0" fmla="*/ 4 w 11770"/>
                <a:gd name="connsiteY0" fmla="*/ 1031 h 2441"/>
                <a:gd name="connsiteX1" fmla="*/ 5948 w 11770"/>
                <a:gd name="connsiteY1" fmla="*/ 20 h 2441"/>
                <a:gd name="connsiteX2" fmla="*/ 11767 w 11770"/>
                <a:gd name="connsiteY2" fmla="*/ 1411 h 2441"/>
                <a:gd name="connsiteX3" fmla="*/ 5822 w 11770"/>
                <a:gd name="connsiteY3" fmla="*/ 2422 h 2441"/>
                <a:gd name="connsiteX4" fmla="*/ 4 w 11770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1">
                  <a:moveTo>
                    <a:pt x="4" y="1031"/>
                  </a:moveTo>
                  <a:cubicBezTo>
                    <a:pt x="4" y="399"/>
                    <a:pt x="2660" y="-107"/>
                    <a:pt x="5948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767" y="2043"/>
                    <a:pt x="9110" y="2548"/>
                    <a:pt x="5822" y="2422"/>
                  </a:cubicBezTo>
                  <a:cubicBezTo>
                    <a:pt x="2533" y="2422"/>
                    <a:pt x="-122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ACD7881C-5C4B-6EC4-9959-3B6851B40E43}"/>
                </a:ext>
              </a:extLst>
            </p:cNvPr>
            <p:cNvSpPr/>
            <p:nvPr/>
          </p:nvSpPr>
          <p:spPr>
            <a:xfrm>
              <a:off x="10862734" y="6551050"/>
              <a:ext cx="11636" cy="2442"/>
            </a:xfrm>
            <a:custGeom>
              <a:avLst/>
              <a:gdLst>
                <a:gd name="connsiteX0" fmla="*/ 0 w 11636"/>
                <a:gd name="connsiteY0" fmla="*/ 1032 h 2442"/>
                <a:gd name="connsiteX1" fmla="*/ 5818 w 11636"/>
                <a:gd name="connsiteY1" fmla="*/ 20 h 2442"/>
                <a:gd name="connsiteX2" fmla="*/ 11636 w 11636"/>
                <a:gd name="connsiteY2" fmla="*/ 1411 h 2442"/>
                <a:gd name="connsiteX3" fmla="*/ 5818 w 11636"/>
                <a:gd name="connsiteY3" fmla="*/ 2423 h 2442"/>
                <a:gd name="connsiteX4" fmla="*/ 0 w 11636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42">
                  <a:moveTo>
                    <a:pt x="0" y="1032"/>
                  </a:moveTo>
                  <a:cubicBezTo>
                    <a:pt x="0" y="399"/>
                    <a:pt x="2656" y="-107"/>
                    <a:pt x="5818" y="20"/>
                  </a:cubicBezTo>
                  <a:cubicBezTo>
                    <a:pt x="8980" y="146"/>
                    <a:pt x="11636" y="778"/>
                    <a:pt x="11636" y="1411"/>
                  </a:cubicBezTo>
                  <a:cubicBezTo>
                    <a:pt x="11636" y="2044"/>
                    <a:pt x="8980" y="2549"/>
                    <a:pt x="5818" y="2423"/>
                  </a:cubicBezTo>
                  <a:cubicBezTo>
                    <a:pt x="2530" y="2423"/>
                    <a:pt x="0" y="1790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94D17822-D071-F1ED-C6D4-46841D8659CA}"/>
                </a:ext>
              </a:extLst>
            </p:cNvPr>
            <p:cNvSpPr/>
            <p:nvPr/>
          </p:nvSpPr>
          <p:spPr>
            <a:xfrm>
              <a:off x="10862101" y="6572950"/>
              <a:ext cx="11635" cy="2422"/>
            </a:xfrm>
            <a:custGeom>
              <a:avLst/>
              <a:gdLst>
                <a:gd name="connsiteX0" fmla="*/ 0 w 11635"/>
                <a:gd name="connsiteY0" fmla="*/ 1011 h 2422"/>
                <a:gd name="connsiteX1" fmla="*/ 5818 w 11635"/>
                <a:gd name="connsiteY1" fmla="*/ 2403 h 2422"/>
                <a:gd name="connsiteX2" fmla="*/ 11636 w 11635"/>
                <a:gd name="connsiteY2" fmla="*/ 1391 h 2422"/>
                <a:gd name="connsiteX3" fmla="*/ 5818 w 11635"/>
                <a:gd name="connsiteY3" fmla="*/ 0 h 2422"/>
                <a:gd name="connsiteX4" fmla="*/ 0 w 11635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529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1A0DA8A5-C1A8-FF23-C844-E162C9DDA7B9}"/>
                </a:ext>
              </a:extLst>
            </p:cNvPr>
            <p:cNvSpPr/>
            <p:nvPr/>
          </p:nvSpPr>
          <p:spPr>
            <a:xfrm>
              <a:off x="11636902" y="6543734"/>
              <a:ext cx="127362" cy="7208"/>
            </a:xfrm>
            <a:custGeom>
              <a:avLst/>
              <a:gdLst>
                <a:gd name="connsiteX0" fmla="*/ 8474 w 127362"/>
                <a:gd name="connsiteY0" fmla="*/ 3162 h 7208"/>
                <a:gd name="connsiteX1" fmla="*/ 0 w 127362"/>
                <a:gd name="connsiteY1" fmla="*/ 6071 h 7208"/>
                <a:gd name="connsiteX2" fmla="*/ 19225 w 127362"/>
                <a:gd name="connsiteY2" fmla="*/ 4426 h 7208"/>
                <a:gd name="connsiteX3" fmla="*/ 38323 w 127362"/>
                <a:gd name="connsiteY3" fmla="*/ 2782 h 7208"/>
                <a:gd name="connsiteX4" fmla="*/ 45279 w 127362"/>
                <a:gd name="connsiteY4" fmla="*/ 5059 h 7208"/>
                <a:gd name="connsiteX5" fmla="*/ 52235 w 127362"/>
                <a:gd name="connsiteY5" fmla="*/ 7209 h 7208"/>
                <a:gd name="connsiteX6" fmla="*/ 89799 w 127362"/>
                <a:gd name="connsiteY6" fmla="*/ 6830 h 7208"/>
                <a:gd name="connsiteX7" fmla="*/ 127363 w 127362"/>
                <a:gd name="connsiteY7" fmla="*/ 6450 h 7208"/>
                <a:gd name="connsiteX8" fmla="*/ 111300 w 127362"/>
                <a:gd name="connsiteY8" fmla="*/ 4553 h 7208"/>
                <a:gd name="connsiteX9" fmla="*/ 95238 w 127362"/>
                <a:gd name="connsiteY9" fmla="*/ 2529 h 7208"/>
                <a:gd name="connsiteX10" fmla="*/ 73104 w 127362"/>
                <a:gd name="connsiteY10" fmla="*/ 4047 h 7208"/>
                <a:gd name="connsiteX11" fmla="*/ 50844 w 127362"/>
                <a:gd name="connsiteY11" fmla="*/ 5438 h 7208"/>
                <a:gd name="connsiteX12" fmla="*/ 50844 w 127362"/>
                <a:gd name="connsiteY12" fmla="*/ 2656 h 7208"/>
                <a:gd name="connsiteX13" fmla="*/ 50844 w 127362"/>
                <a:gd name="connsiteY13" fmla="*/ 0 h 7208"/>
                <a:gd name="connsiteX14" fmla="*/ 33896 w 127362"/>
                <a:gd name="connsiteY14" fmla="*/ 126 h 7208"/>
                <a:gd name="connsiteX15" fmla="*/ 16948 w 127362"/>
                <a:gd name="connsiteY15" fmla="*/ 252 h 7208"/>
                <a:gd name="connsiteX16" fmla="*/ 8474 w 127362"/>
                <a:gd name="connsiteY16" fmla="*/ 3162 h 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362" h="7208">
                  <a:moveTo>
                    <a:pt x="8474" y="3162"/>
                  </a:moveTo>
                  <a:lnTo>
                    <a:pt x="0" y="6071"/>
                  </a:lnTo>
                  <a:lnTo>
                    <a:pt x="19225" y="4426"/>
                  </a:lnTo>
                  <a:lnTo>
                    <a:pt x="38323" y="2782"/>
                  </a:lnTo>
                  <a:lnTo>
                    <a:pt x="45279" y="5059"/>
                  </a:lnTo>
                  <a:lnTo>
                    <a:pt x="52235" y="7209"/>
                  </a:lnTo>
                  <a:lnTo>
                    <a:pt x="89799" y="6830"/>
                  </a:lnTo>
                  <a:lnTo>
                    <a:pt x="127363" y="6450"/>
                  </a:lnTo>
                  <a:lnTo>
                    <a:pt x="111300" y="4553"/>
                  </a:lnTo>
                  <a:lnTo>
                    <a:pt x="95238" y="2529"/>
                  </a:lnTo>
                  <a:lnTo>
                    <a:pt x="73104" y="4047"/>
                  </a:lnTo>
                  <a:lnTo>
                    <a:pt x="50844" y="5438"/>
                  </a:lnTo>
                  <a:lnTo>
                    <a:pt x="50844" y="2656"/>
                  </a:lnTo>
                  <a:lnTo>
                    <a:pt x="50844" y="0"/>
                  </a:lnTo>
                  <a:lnTo>
                    <a:pt x="33896" y="126"/>
                  </a:lnTo>
                  <a:lnTo>
                    <a:pt x="16948" y="252"/>
                  </a:lnTo>
                  <a:lnTo>
                    <a:pt x="8474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77C72695-06FA-8221-BD1E-89AE94D91E01}"/>
                </a:ext>
              </a:extLst>
            </p:cNvPr>
            <p:cNvSpPr/>
            <p:nvPr/>
          </p:nvSpPr>
          <p:spPr>
            <a:xfrm>
              <a:off x="11051439" y="6579887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423 h 2442"/>
                <a:gd name="connsiteX2" fmla="*/ 11762 w 11762"/>
                <a:gd name="connsiteY2" fmla="*/ 1411 h 2442"/>
                <a:gd name="connsiteX3" fmla="*/ 5944 w 11762"/>
                <a:gd name="connsiteY3" fmla="*/ 20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1664"/>
                    <a:pt x="2529" y="2296"/>
                    <a:pt x="5817" y="2423"/>
                  </a:cubicBezTo>
                  <a:cubicBezTo>
                    <a:pt x="9106" y="2549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00D32494-4B68-ACBF-7C63-56E9B573E716}"/>
                </a:ext>
              </a:extLst>
            </p:cNvPr>
            <p:cNvSpPr/>
            <p:nvPr/>
          </p:nvSpPr>
          <p:spPr>
            <a:xfrm>
              <a:off x="10758770" y="6587116"/>
              <a:ext cx="11762" cy="2403"/>
            </a:xfrm>
            <a:custGeom>
              <a:avLst/>
              <a:gdLst>
                <a:gd name="connsiteX0" fmla="*/ 127 w 11762"/>
                <a:gd name="connsiteY0" fmla="*/ 1011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1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372A4C90-14C9-E2F7-FE82-7E8C8D128BDA}"/>
                </a:ext>
              </a:extLst>
            </p:cNvPr>
            <p:cNvSpPr/>
            <p:nvPr/>
          </p:nvSpPr>
          <p:spPr>
            <a:xfrm>
              <a:off x="11186516" y="6573203"/>
              <a:ext cx="22765" cy="12521"/>
            </a:xfrm>
            <a:custGeom>
              <a:avLst/>
              <a:gdLst>
                <a:gd name="connsiteX0" fmla="*/ 0 w 22765"/>
                <a:gd name="connsiteY0" fmla="*/ 2403 h 12521"/>
                <a:gd name="connsiteX1" fmla="*/ 11383 w 22765"/>
                <a:gd name="connsiteY1" fmla="*/ 8727 h 12521"/>
                <a:gd name="connsiteX2" fmla="*/ 22766 w 22765"/>
                <a:gd name="connsiteY2" fmla="*/ 12521 h 12521"/>
                <a:gd name="connsiteX3" fmla="*/ 22766 w 22765"/>
                <a:gd name="connsiteY3" fmla="*/ 10118 h 12521"/>
                <a:gd name="connsiteX4" fmla="*/ 11509 w 22765"/>
                <a:gd name="connsiteY4" fmla="*/ 3794 h 12521"/>
                <a:gd name="connsiteX5" fmla="*/ 127 w 22765"/>
                <a:gd name="connsiteY5" fmla="*/ 0 h 12521"/>
                <a:gd name="connsiteX6" fmla="*/ 127 w 22765"/>
                <a:gd name="connsiteY6" fmla="*/ 2403 h 1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65" h="12521">
                  <a:moveTo>
                    <a:pt x="0" y="2403"/>
                  </a:moveTo>
                  <a:cubicBezTo>
                    <a:pt x="0" y="3794"/>
                    <a:pt x="5059" y="6577"/>
                    <a:pt x="11383" y="8727"/>
                  </a:cubicBezTo>
                  <a:lnTo>
                    <a:pt x="22766" y="12521"/>
                  </a:lnTo>
                  <a:lnTo>
                    <a:pt x="22766" y="10118"/>
                  </a:lnTo>
                  <a:cubicBezTo>
                    <a:pt x="22766" y="8854"/>
                    <a:pt x="17706" y="5945"/>
                    <a:pt x="11509" y="3794"/>
                  </a:cubicBez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FB57FC0A-0CE5-8FC6-7D22-839F134B26A6}"/>
                </a:ext>
              </a:extLst>
            </p:cNvPr>
            <p:cNvSpPr/>
            <p:nvPr/>
          </p:nvSpPr>
          <p:spPr>
            <a:xfrm>
              <a:off x="10794436" y="6570041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897 h 6450"/>
                <a:gd name="connsiteX5" fmla="*/ 127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897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395543AD-633C-4818-FCE3-77C2A6286479}"/>
                </a:ext>
              </a:extLst>
            </p:cNvPr>
            <p:cNvSpPr/>
            <p:nvPr/>
          </p:nvSpPr>
          <p:spPr>
            <a:xfrm>
              <a:off x="11734922" y="6560176"/>
              <a:ext cx="27192" cy="5311"/>
            </a:xfrm>
            <a:custGeom>
              <a:avLst/>
              <a:gdLst>
                <a:gd name="connsiteX0" fmla="*/ 0 w 27192"/>
                <a:gd name="connsiteY0" fmla="*/ 1138 h 5311"/>
                <a:gd name="connsiteX1" fmla="*/ 5185 w 27192"/>
                <a:gd name="connsiteY1" fmla="*/ 0 h 5311"/>
                <a:gd name="connsiteX2" fmla="*/ 18845 w 27192"/>
                <a:gd name="connsiteY2" fmla="*/ 2656 h 5311"/>
                <a:gd name="connsiteX3" fmla="*/ 27193 w 27192"/>
                <a:gd name="connsiteY3" fmla="*/ 5312 h 5311"/>
                <a:gd name="connsiteX4" fmla="*/ 13660 w 27192"/>
                <a:gd name="connsiteY4" fmla="*/ 3668 h 5311"/>
                <a:gd name="connsiteX5" fmla="*/ 0 w 27192"/>
                <a:gd name="connsiteY5" fmla="*/ 1011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1">
                  <a:moveTo>
                    <a:pt x="0" y="1138"/>
                  </a:moveTo>
                  <a:cubicBezTo>
                    <a:pt x="0" y="1138"/>
                    <a:pt x="2403" y="0"/>
                    <a:pt x="5185" y="0"/>
                  </a:cubicBezTo>
                  <a:cubicBezTo>
                    <a:pt x="8095" y="0"/>
                    <a:pt x="14165" y="1138"/>
                    <a:pt x="18845" y="2656"/>
                  </a:cubicBezTo>
                  <a:lnTo>
                    <a:pt x="27193" y="5312"/>
                  </a:lnTo>
                  <a:lnTo>
                    <a:pt x="13660" y="3668"/>
                  </a:lnTo>
                  <a:cubicBezTo>
                    <a:pt x="6197" y="2782"/>
                    <a:pt x="0" y="1644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15C474C2-D617-DF2E-6E00-7FFF771EF649}"/>
                </a:ext>
              </a:extLst>
            </p:cNvPr>
            <p:cNvSpPr/>
            <p:nvPr/>
          </p:nvSpPr>
          <p:spPr>
            <a:xfrm>
              <a:off x="10817708" y="6583447"/>
              <a:ext cx="23651" cy="5186"/>
            </a:xfrm>
            <a:custGeom>
              <a:avLst/>
              <a:gdLst>
                <a:gd name="connsiteX0" fmla="*/ 0 w 23651"/>
                <a:gd name="connsiteY0" fmla="*/ 2656 h 5186"/>
                <a:gd name="connsiteX1" fmla="*/ 0 w 23651"/>
                <a:gd name="connsiteY1" fmla="*/ 5186 h 5186"/>
                <a:gd name="connsiteX2" fmla="*/ 11762 w 23651"/>
                <a:gd name="connsiteY2" fmla="*/ 3921 h 5186"/>
                <a:gd name="connsiteX3" fmla="*/ 23651 w 23651"/>
                <a:gd name="connsiteY3" fmla="*/ 1644 h 5186"/>
                <a:gd name="connsiteX4" fmla="*/ 11889 w 23651"/>
                <a:gd name="connsiteY4" fmla="*/ 253 h 5186"/>
                <a:gd name="connsiteX5" fmla="*/ 127 w 23651"/>
                <a:gd name="connsiteY5" fmla="*/ 0 h 5186"/>
                <a:gd name="connsiteX6" fmla="*/ 127 w 23651"/>
                <a:gd name="connsiteY6" fmla="*/ 2530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6">
                  <a:moveTo>
                    <a:pt x="0" y="2656"/>
                  </a:moveTo>
                  <a:lnTo>
                    <a:pt x="0" y="5186"/>
                  </a:lnTo>
                  <a:cubicBezTo>
                    <a:pt x="0" y="5186"/>
                    <a:pt x="11762" y="3921"/>
                    <a:pt x="11762" y="3921"/>
                  </a:cubicBezTo>
                  <a:cubicBezTo>
                    <a:pt x="18213" y="3289"/>
                    <a:pt x="23651" y="2277"/>
                    <a:pt x="23651" y="1644"/>
                  </a:cubicBezTo>
                  <a:cubicBezTo>
                    <a:pt x="23651" y="1012"/>
                    <a:pt x="18339" y="380"/>
                    <a:pt x="11889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826AE126-1A76-0F4D-BF46-2B0715F9C954}"/>
                </a:ext>
              </a:extLst>
            </p:cNvPr>
            <p:cNvSpPr/>
            <p:nvPr/>
          </p:nvSpPr>
          <p:spPr>
            <a:xfrm>
              <a:off x="11041320" y="6569282"/>
              <a:ext cx="31493" cy="3668"/>
            </a:xfrm>
            <a:custGeom>
              <a:avLst/>
              <a:gdLst>
                <a:gd name="connsiteX0" fmla="*/ 7968 w 31493"/>
                <a:gd name="connsiteY0" fmla="*/ 1391 h 3668"/>
                <a:gd name="connsiteX1" fmla="*/ 0 w 31493"/>
                <a:gd name="connsiteY1" fmla="*/ 2783 h 3668"/>
                <a:gd name="connsiteX2" fmla="*/ 15810 w 31493"/>
                <a:gd name="connsiteY2" fmla="*/ 3162 h 3668"/>
                <a:gd name="connsiteX3" fmla="*/ 31494 w 31493"/>
                <a:gd name="connsiteY3" fmla="*/ 3668 h 3668"/>
                <a:gd name="connsiteX4" fmla="*/ 23525 w 31493"/>
                <a:gd name="connsiteY4" fmla="*/ 1771 h 3668"/>
                <a:gd name="connsiteX5" fmla="*/ 15810 w 31493"/>
                <a:gd name="connsiteY5" fmla="*/ 0 h 3668"/>
                <a:gd name="connsiteX6" fmla="*/ 7968 w 31493"/>
                <a:gd name="connsiteY6" fmla="*/ 1391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668">
                  <a:moveTo>
                    <a:pt x="7968" y="1391"/>
                  </a:moveTo>
                  <a:lnTo>
                    <a:pt x="0" y="2783"/>
                  </a:lnTo>
                  <a:lnTo>
                    <a:pt x="15810" y="3162"/>
                  </a:lnTo>
                  <a:lnTo>
                    <a:pt x="31494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44D9A6EB-49F4-7D94-C5E1-365077CC43DE}"/>
                </a:ext>
              </a:extLst>
            </p:cNvPr>
            <p:cNvSpPr/>
            <p:nvPr/>
          </p:nvSpPr>
          <p:spPr>
            <a:xfrm>
              <a:off x="11169189" y="6577757"/>
              <a:ext cx="11635" cy="2402"/>
            </a:xfrm>
            <a:custGeom>
              <a:avLst/>
              <a:gdLst>
                <a:gd name="connsiteX0" fmla="*/ 0 w 11635"/>
                <a:gd name="connsiteY0" fmla="*/ 1011 h 2402"/>
                <a:gd name="connsiteX1" fmla="*/ 5817 w 11635"/>
                <a:gd name="connsiteY1" fmla="*/ 2402 h 2402"/>
                <a:gd name="connsiteX2" fmla="*/ 11636 w 11635"/>
                <a:gd name="connsiteY2" fmla="*/ 1264 h 2402"/>
                <a:gd name="connsiteX3" fmla="*/ 5817 w 11635"/>
                <a:gd name="connsiteY3" fmla="*/ 0 h 2402"/>
                <a:gd name="connsiteX4" fmla="*/ 0 w 11635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011"/>
                  </a:moveTo>
                  <a:cubicBezTo>
                    <a:pt x="0" y="1643"/>
                    <a:pt x="2530" y="2277"/>
                    <a:pt x="5817" y="2402"/>
                  </a:cubicBezTo>
                  <a:cubicBezTo>
                    <a:pt x="9106" y="2402"/>
                    <a:pt x="11636" y="1897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3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201302C0-27AD-0C9D-FB30-681BAD102663}"/>
                </a:ext>
              </a:extLst>
            </p:cNvPr>
            <p:cNvSpPr/>
            <p:nvPr/>
          </p:nvSpPr>
          <p:spPr>
            <a:xfrm>
              <a:off x="10840853" y="6548414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782 h 3667"/>
                <a:gd name="connsiteX2" fmla="*/ 15810 w 31366"/>
                <a:gd name="connsiteY2" fmla="*/ 3288 h 3667"/>
                <a:gd name="connsiteX3" fmla="*/ 31366 w 31366"/>
                <a:gd name="connsiteY3" fmla="*/ 3668 h 3667"/>
                <a:gd name="connsiteX4" fmla="*/ 23651 w 31366"/>
                <a:gd name="connsiteY4" fmla="*/ 1770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782"/>
                  </a:lnTo>
                  <a:lnTo>
                    <a:pt x="15810" y="3288"/>
                  </a:lnTo>
                  <a:lnTo>
                    <a:pt x="31366" y="3668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B56E9A0F-CA24-C6DF-D27E-8B976CD19B50}"/>
                </a:ext>
              </a:extLst>
            </p:cNvPr>
            <p:cNvSpPr/>
            <p:nvPr/>
          </p:nvSpPr>
          <p:spPr>
            <a:xfrm>
              <a:off x="11622863" y="6554990"/>
              <a:ext cx="27192" cy="5312"/>
            </a:xfrm>
            <a:custGeom>
              <a:avLst/>
              <a:gdLst>
                <a:gd name="connsiteX0" fmla="*/ 0 w 27192"/>
                <a:gd name="connsiteY0" fmla="*/ 1012 h 5312"/>
                <a:gd name="connsiteX1" fmla="*/ 13660 w 27192"/>
                <a:gd name="connsiteY1" fmla="*/ 3668 h 5312"/>
                <a:gd name="connsiteX2" fmla="*/ 27192 w 27192"/>
                <a:gd name="connsiteY2" fmla="*/ 5313 h 5312"/>
                <a:gd name="connsiteX3" fmla="*/ 18845 w 27192"/>
                <a:gd name="connsiteY3" fmla="*/ 2656 h 5312"/>
                <a:gd name="connsiteX4" fmla="*/ 5185 w 27192"/>
                <a:gd name="connsiteY4" fmla="*/ 0 h 5312"/>
                <a:gd name="connsiteX5" fmla="*/ 0 w 27192"/>
                <a:gd name="connsiteY5" fmla="*/ 1139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2">
                  <a:moveTo>
                    <a:pt x="0" y="1012"/>
                  </a:moveTo>
                  <a:cubicBezTo>
                    <a:pt x="0" y="1012"/>
                    <a:pt x="6071" y="2783"/>
                    <a:pt x="13660" y="3668"/>
                  </a:cubicBezTo>
                  <a:lnTo>
                    <a:pt x="27192" y="5313"/>
                  </a:lnTo>
                  <a:lnTo>
                    <a:pt x="18845" y="2656"/>
                  </a:lnTo>
                  <a:cubicBezTo>
                    <a:pt x="14165" y="1139"/>
                    <a:pt x="8095" y="0"/>
                    <a:pt x="5185" y="0"/>
                  </a:cubicBezTo>
                  <a:cubicBezTo>
                    <a:pt x="2277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0BEA1AC1-F8CA-3089-23A5-FA27B67142E9}"/>
                </a:ext>
              </a:extLst>
            </p:cNvPr>
            <p:cNvSpPr/>
            <p:nvPr/>
          </p:nvSpPr>
          <p:spPr>
            <a:xfrm>
              <a:off x="10852110" y="6568144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6DA2BFE9-DC4D-C160-CE74-CC33ADEF23E4}"/>
                </a:ext>
              </a:extLst>
            </p:cNvPr>
            <p:cNvSpPr/>
            <p:nvPr/>
          </p:nvSpPr>
          <p:spPr>
            <a:xfrm>
              <a:off x="10945071" y="6562579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2 h 6450"/>
                <a:gd name="connsiteX3" fmla="*/ 15810 w 15809"/>
                <a:gd name="connsiteY3" fmla="*/ 3541 h 6450"/>
                <a:gd name="connsiteX4" fmla="*/ 7968 w 15809"/>
                <a:gd name="connsiteY4" fmla="*/ 1770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4932"/>
                  </a:lnTo>
                  <a:lnTo>
                    <a:pt x="15810" y="3541"/>
                  </a:lnTo>
                  <a:lnTo>
                    <a:pt x="7968" y="1770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55D4CF3A-DA9E-C377-E4C5-B4FAA3D1534B}"/>
                </a:ext>
              </a:extLst>
            </p:cNvPr>
            <p:cNvSpPr/>
            <p:nvPr/>
          </p:nvSpPr>
          <p:spPr>
            <a:xfrm>
              <a:off x="10868552" y="654246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D43DF918-3520-4F20-573B-E341B2782349}"/>
                </a:ext>
              </a:extLst>
            </p:cNvPr>
            <p:cNvSpPr/>
            <p:nvPr/>
          </p:nvSpPr>
          <p:spPr>
            <a:xfrm>
              <a:off x="10880441" y="653791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48DC773D-88A9-D265-B6D7-30B7C0D0BAF0}"/>
                </a:ext>
              </a:extLst>
            </p:cNvPr>
            <p:cNvSpPr/>
            <p:nvPr/>
          </p:nvSpPr>
          <p:spPr>
            <a:xfrm>
              <a:off x="11665992" y="6551449"/>
              <a:ext cx="45152" cy="3035"/>
            </a:xfrm>
            <a:custGeom>
              <a:avLst/>
              <a:gdLst>
                <a:gd name="connsiteX0" fmla="*/ 7083 w 45152"/>
                <a:gd name="connsiteY0" fmla="*/ 1518 h 3035"/>
                <a:gd name="connsiteX1" fmla="*/ 0 w 45152"/>
                <a:gd name="connsiteY1" fmla="*/ 3035 h 3035"/>
                <a:gd name="connsiteX2" fmla="*/ 22640 w 45152"/>
                <a:gd name="connsiteY2" fmla="*/ 2656 h 3035"/>
                <a:gd name="connsiteX3" fmla="*/ 45153 w 45152"/>
                <a:gd name="connsiteY3" fmla="*/ 2277 h 3035"/>
                <a:gd name="connsiteX4" fmla="*/ 29723 w 45152"/>
                <a:gd name="connsiteY4" fmla="*/ 1138 h 3035"/>
                <a:gd name="connsiteX5" fmla="*/ 14292 w 45152"/>
                <a:gd name="connsiteY5" fmla="*/ 0 h 3035"/>
                <a:gd name="connsiteX6" fmla="*/ 7083 w 45152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035">
                  <a:moveTo>
                    <a:pt x="7083" y="1518"/>
                  </a:moveTo>
                  <a:lnTo>
                    <a:pt x="0" y="3035"/>
                  </a:lnTo>
                  <a:lnTo>
                    <a:pt x="22640" y="2656"/>
                  </a:lnTo>
                  <a:lnTo>
                    <a:pt x="45153" y="2277"/>
                  </a:lnTo>
                  <a:lnTo>
                    <a:pt x="29723" y="1138"/>
                  </a:lnTo>
                  <a:lnTo>
                    <a:pt x="14292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1049388A-6E86-97E1-A879-78243AB0C5A9}"/>
                </a:ext>
              </a:extLst>
            </p:cNvPr>
            <p:cNvSpPr/>
            <p:nvPr/>
          </p:nvSpPr>
          <p:spPr>
            <a:xfrm>
              <a:off x="11565822" y="6531998"/>
              <a:ext cx="158096" cy="18439"/>
            </a:xfrm>
            <a:custGeom>
              <a:avLst/>
              <a:gdLst>
                <a:gd name="connsiteX0" fmla="*/ 6197 w 158096"/>
                <a:gd name="connsiteY0" fmla="*/ 5918 h 18439"/>
                <a:gd name="connsiteX1" fmla="*/ 0 w 158096"/>
                <a:gd name="connsiteY1" fmla="*/ 9333 h 18439"/>
                <a:gd name="connsiteX2" fmla="*/ 11889 w 158096"/>
                <a:gd name="connsiteY2" fmla="*/ 9333 h 18439"/>
                <a:gd name="connsiteX3" fmla="*/ 49073 w 158096"/>
                <a:gd name="connsiteY3" fmla="*/ 13886 h 18439"/>
                <a:gd name="connsiteX4" fmla="*/ 84613 w 158096"/>
                <a:gd name="connsiteY4" fmla="*/ 18439 h 18439"/>
                <a:gd name="connsiteX5" fmla="*/ 94858 w 158096"/>
                <a:gd name="connsiteY5" fmla="*/ 18439 h 18439"/>
                <a:gd name="connsiteX6" fmla="*/ 88029 w 158096"/>
                <a:gd name="connsiteY6" fmla="*/ 16163 h 18439"/>
                <a:gd name="connsiteX7" fmla="*/ 81198 w 158096"/>
                <a:gd name="connsiteY7" fmla="*/ 14013 h 18439"/>
                <a:gd name="connsiteX8" fmla="*/ 119648 w 158096"/>
                <a:gd name="connsiteY8" fmla="*/ 12874 h 18439"/>
                <a:gd name="connsiteX9" fmla="*/ 158097 w 158096"/>
                <a:gd name="connsiteY9" fmla="*/ 11736 h 18439"/>
                <a:gd name="connsiteX10" fmla="*/ 107126 w 158096"/>
                <a:gd name="connsiteY10" fmla="*/ 8068 h 18439"/>
                <a:gd name="connsiteX11" fmla="*/ 56156 w 158096"/>
                <a:gd name="connsiteY11" fmla="*/ 4400 h 18439"/>
                <a:gd name="connsiteX12" fmla="*/ 70575 w 158096"/>
                <a:gd name="connsiteY12" fmla="*/ 7816 h 18439"/>
                <a:gd name="connsiteX13" fmla="*/ 84992 w 158096"/>
                <a:gd name="connsiteY13" fmla="*/ 11230 h 18439"/>
                <a:gd name="connsiteX14" fmla="*/ 77278 w 158096"/>
                <a:gd name="connsiteY14" fmla="*/ 12874 h 18439"/>
                <a:gd name="connsiteX15" fmla="*/ 69689 w 158096"/>
                <a:gd name="connsiteY15" fmla="*/ 14519 h 18439"/>
                <a:gd name="connsiteX16" fmla="*/ 46417 w 158096"/>
                <a:gd name="connsiteY16" fmla="*/ 9586 h 18439"/>
                <a:gd name="connsiteX17" fmla="*/ 23272 w 158096"/>
                <a:gd name="connsiteY17" fmla="*/ 4654 h 18439"/>
                <a:gd name="connsiteX18" fmla="*/ 47429 w 158096"/>
                <a:gd name="connsiteY18" fmla="*/ 2883 h 18439"/>
                <a:gd name="connsiteX19" fmla="*/ 67286 w 158096"/>
                <a:gd name="connsiteY19" fmla="*/ 226 h 18439"/>
                <a:gd name="connsiteX20" fmla="*/ 37817 w 158096"/>
                <a:gd name="connsiteY20" fmla="*/ 985 h 18439"/>
                <a:gd name="connsiteX21" fmla="*/ 12774 w 158096"/>
                <a:gd name="connsiteY21" fmla="*/ 2503 h 18439"/>
                <a:gd name="connsiteX22" fmla="*/ 6450 w 158096"/>
                <a:gd name="connsiteY22" fmla="*/ 5918 h 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8096" h="18439">
                  <a:moveTo>
                    <a:pt x="6197" y="5918"/>
                  </a:moveTo>
                  <a:lnTo>
                    <a:pt x="0" y="9333"/>
                  </a:lnTo>
                  <a:lnTo>
                    <a:pt x="11889" y="9333"/>
                  </a:lnTo>
                  <a:cubicBezTo>
                    <a:pt x="18466" y="9333"/>
                    <a:pt x="35160" y="11357"/>
                    <a:pt x="49073" y="13886"/>
                  </a:cubicBezTo>
                  <a:cubicBezTo>
                    <a:pt x="62985" y="16416"/>
                    <a:pt x="79048" y="18439"/>
                    <a:pt x="84613" y="18439"/>
                  </a:cubicBezTo>
                  <a:lnTo>
                    <a:pt x="94858" y="18439"/>
                  </a:lnTo>
                  <a:cubicBezTo>
                    <a:pt x="94858" y="18439"/>
                    <a:pt x="88029" y="16163"/>
                    <a:pt x="88029" y="16163"/>
                  </a:cubicBezTo>
                  <a:lnTo>
                    <a:pt x="81198" y="14013"/>
                  </a:lnTo>
                  <a:lnTo>
                    <a:pt x="119648" y="12874"/>
                  </a:lnTo>
                  <a:lnTo>
                    <a:pt x="158097" y="11736"/>
                  </a:lnTo>
                  <a:lnTo>
                    <a:pt x="107126" y="8068"/>
                  </a:lnTo>
                  <a:lnTo>
                    <a:pt x="56156" y="4400"/>
                  </a:lnTo>
                  <a:lnTo>
                    <a:pt x="70575" y="7816"/>
                  </a:lnTo>
                  <a:lnTo>
                    <a:pt x="84992" y="11230"/>
                  </a:lnTo>
                  <a:lnTo>
                    <a:pt x="77278" y="12874"/>
                  </a:lnTo>
                  <a:lnTo>
                    <a:pt x="69689" y="14519"/>
                  </a:lnTo>
                  <a:lnTo>
                    <a:pt x="46417" y="9586"/>
                  </a:lnTo>
                  <a:lnTo>
                    <a:pt x="23272" y="4654"/>
                  </a:lnTo>
                  <a:lnTo>
                    <a:pt x="47429" y="2883"/>
                  </a:lnTo>
                  <a:cubicBezTo>
                    <a:pt x="60709" y="1871"/>
                    <a:pt x="69689" y="732"/>
                    <a:pt x="67286" y="226"/>
                  </a:cubicBezTo>
                  <a:cubicBezTo>
                    <a:pt x="64883" y="-279"/>
                    <a:pt x="51603" y="100"/>
                    <a:pt x="37817" y="985"/>
                  </a:cubicBezTo>
                  <a:lnTo>
                    <a:pt x="12774" y="2503"/>
                  </a:lnTo>
                  <a:lnTo>
                    <a:pt x="6450" y="59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D0D4A39B-7B54-A321-2539-7F8B9AB09BD3}"/>
                </a:ext>
              </a:extLst>
            </p:cNvPr>
            <p:cNvSpPr/>
            <p:nvPr/>
          </p:nvSpPr>
          <p:spPr>
            <a:xfrm>
              <a:off x="11069018" y="6569914"/>
              <a:ext cx="98273" cy="17453"/>
            </a:xfrm>
            <a:custGeom>
              <a:avLst/>
              <a:gdLst>
                <a:gd name="connsiteX0" fmla="*/ 22892 w 98273"/>
                <a:gd name="connsiteY0" fmla="*/ 12522 h 17453"/>
                <a:gd name="connsiteX1" fmla="*/ 0 w 98273"/>
                <a:gd name="connsiteY1" fmla="*/ 15684 h 17453"/>
                <a:gd name="connsiteX2" fmla="*/ 22892 w 98273"/>
                <a:gd name="connsiteY2" fmla="*/ 13913 h 17453"/>
                <a:gd name="connsiteX3" fmla="*/ 45911 w 98273"/>
                <a:gd name="connsiteY3" fmla="*/ 12142 h 17453"/>
                <a:gd name="connsiteX4" fmla="*/ 72092 w 98273"/>
                <a:gd name="connsiteY4" fmla="*/ 14798 h 17453"/>
                <a:gd name="connsiteX5" fmla="*/ 98273 w 98273"/>
                <a:gd name="connsiteY5" fmla="*/ 17454 h 17453"/>
                <a:gd name="connsiteX6" fmla="*/ 96376 w 98273"/>
                <a:gd name="connsiteY6" fmla="*/ 9107 h 17453"/>
                <a:gd name="connsiteX7" fmla="*/ 94479 w 98273"/>
                <a:gd name="connsiteY7" fmla="*/ 759 h 17453"/>
                <a:gd name="connsiteX8" fmla="*/ 79807 w 98273"/>
                <a:gd name="connsiteY8" fmla="*/ 380 h 17453"/>
                <a:gd name="connsiteX9" fmla="*/ 65136 w 98273"/>
                <a:gd name="connsiteY9" fmla="*/ 0 h 17453"/>
                <a:gd name="connsiteX10" fmla="*/ 65136 w 98273"/>
                <a:gd name="connsiteY10" fmla="*/ 4806 h 17453"/>
                <a:gd name="connsiteX11" fmla="*/ 64883 w 98273"/>
                <a:gd name="connsiteY11" fmla="*/ 9612 h 17453"/>
                <a:gd name="connsiteX12" fmla="*/ 55397 w 98273"/>
                <a:gd name="connsiteY12" fmla="*/ 9360 h 17453"/>
                <a:gd name="connsiteX13" fmla="*/ 23019 w 98273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273" h="17453">
                  <a:moveTo>
                    <a:pt x="22892" y="12522"/>
                  </a:moveTo>
                  <a:lnTo>
                    <a:pt x="0" y="15684"/>
                  </a:lnTo>
                  <a:lnTo>
                    <a:pt x="22892" y="13913"/>
                  </a:lnTo>
                  <a:lnTo>
                    <a:pt x="45911" y="12142"/>
                  </a:lnTo>
                  <a:lnTo>
                    <a:pt x="72092" y="14798"/>
                  </a:lnTo>
                  <a:lnTo>
                    <a:pt x="98273" y="17454"/>
                  </a:lnTo>
                  <a:lnTo>
                    <a:pt x="96376" y="9107"/>
                  </a:lnTo>
                  <a:lnTo>
                    <a:pt x="94479" y="759"/>
                  </a:lnTo>
                  <a:lnTo>
                    <a:pt x="79807" y="380"/>
                  </a:lnTo>
                  <a:lnTo>
                    <a:pt x="65136" y="0"/>
                  </a:lnTo>
                  <a:lnTo>
                    <a:pt x="65136" y="4806"/>
                  </a:lnTo>
                  <a:cubicBezTo>
                    <a:pt x="65136" y="4806"/>
                    <a:pt x="64883" y="9612"/>
                    <a:pt x="64883" y="9612"/>
                  </a:cubicBezTo>
                  <a:lnTo>
                    <a:pt x="55397" y="9360"/>
                  </a:lnTo>
                  <a:cubicBezTo>
                    <a:pt x="50212" y="9360"/>
                    <a:pt x="35540" y="10624"/>
                    <a:pt x="23019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7B7DFC1A-8AD1-3B66-DA0A-B11AC74DEA81}"/>
                </a:ext>
              </a:extLst>
            </p:cNvPr>
            <p:cNvSpPr/>
            <p:nvPr/>
          </p:nvSpPr>
          <p:spPr>
            <a:xfrm>
              <a:off x="10869184" y="655764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99ADC6C5-3448-04AF-37FC-E325DA56F453}"/>
                </a:ext>
              </a:extLst>
            </p:cNvPr>
            <p:cNvSpPr/>
            <p:nvPr/>
          </p:nvSpPr>
          <p:spPr>
            <a:xfrm>
              <a:off x="11647527" y="6560049"/>
              <a:ext cx="11635" cy="2403"/>
            </a:xfrm>
            <a:custGeom>
              <a:avLst/>
              <a:gdLst>
                <a:gd name="connsiteX0" fmla="*/ 0 w 11635"/>
                <a:gd name="connsiteY0" fmla="*/ 1264 h 2403"/>
                <a:gd name="connsiteX1" fmla="*/ 5817 w 11635"/>
                <a:gd name="connsiteY1" fmla="*/ 2403 h 2403"/>
                <a:gd name="connsiteX2" fmla="*/ 11636 w 11635"/>
                <a:gd name="connsiteY2" fmla="*/ 1138 h 2403"/>
                <a:gd name="connsiteX3" fmla="*/ 5817 w 11635"/>
                <a:gd name="connsiteY3" fmla="*/ 0 h 2403"/>
                <a:gd name="connsiteX4" fmla="*/ 0 w 11635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4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636" y="1771"/>
                    <a:pt x="11636" y="1138"/>
                  </a:cubicBezTo>
                  <a:cubicBezTo>
                    <a:pt x="11636" y="506"/>
                    <a:pt x="8979" y="0"/>
                    <a:pt x="5817" y="0"/>
                  </a:cubicBezTo>
                  <a:cubicBezTo>
                    <a:pt x="2529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1159BAD4-CE44-9451-199C-3ABBD444B19A}"/>
                </a:ext>
              </a:extLst>
            </p:cNvPr>
            <p:cNvSpPr/>
            <p:nvPr/>
          </p:nvSpPr>
          <p:spPr>
            <a:xfrm>
              <a:off x="10765473" y="6584080"/>
              <a:ext cx="23651" cy="7208"/>
            </a:xfrm>
            <a:custGeom>
              <a:avLst/>
              <a:gdLst>
                <a:gd name="connsiteX0" fmla="*/ 0 w 23651"/>
                <a:gd name="connsiteY0" fmla="*/ 4805 h 7208"/>
                <a:gd name="connsiteX1" fmla="*/ 0 w 23651"/>
                <a:gd name="connsiteY1" fmla="*/ 7209 h 7208"/>
                <a:gd name="connsiteX2" fmla="*/ 11763 w 23651"/>
                <a:gd name="connsiteY2" fmla="*/ 6071 h 7208"/>
                <a:gd name="connsiteX3" fmla="*/ 23652 w 23651"/>
                <a:gd name="connsiteY3" fmla="*/ 2402 h 7208"/>
                <a:gd name="connsiteX4" fmla="*/ 23652 w 23651"/>
                <a:gd name="connsiteY4" fmla="*/ 0 h 7208"/>
                <a:gd name="connsiteX5" fmla="*/ 11889 w 23651"/>
                <a:gd name="connsiteY5" fmla="*/ 1138 h 7208"/>
                <a:gd name="connsiteX6" fmla="*/ 0 w 23651"/>
                <a:gd name="connsiteY6" fmla="*/ 4805 h 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8">
                  <a:moveTo>
                    <a:pt x="0" y="4805"/>
                  </a:moveTo>
                  <a:lnTo>
                    <a:pt x="0" y="7209"/>
                  </a:lnTo>
                  <a:cubicBezTo>
                    <a:pt x="0" y="7209"/>
                    <a:pt x="11763" y="6071"/>
                    <a:pt x="11763" y="6071"/>
                  </a:cubicBezTo>
                  <a:cubicBezTo>
                    <a:pt x="18213" y="5438"/>
                    <a:pt x="23525" y="3794"/>
                    <a:pt x="23652" y="2402"/>
                  </a:cubicBezTo>
                  <a:lnTo>
                    <a:pt x="23652" y="0"/>
                  </a:lnTo>
                  <a:cubicBezTo>
                    <a:pt x="23652" y="0"/>
                    <a:pt x="11889" y="1138"/>
                    <a:pt x="11889" y="1138"/>
                  </a:cubicBezTo>
                  <a:cubicBezTo>
                    <a:pt x="5439" y="1770"/>
                    <a:pt x="127" y="3414"/>
                    <a:pt x="0" y="48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DCAFD9CA-A159-C4BE-C85F-E173284FDFBF}"/>
                </a:ext>
              </a:extLst>
            </p:cNvPr>
            <p:cNvSpPr/>
            <p:nvPr/>
          </p:nvSpPr>
          <p:spPr>
            <a:xfrm>
              <a:off x="10777994" y="6567764"/>
              <a:ext cx="66526" cy="10371"/>
            </a:xfrm>
            <a:custGeom>
              <a:avLst/>
              <a:gdLst>
                <a:gd name="connsiteX0" fmla="*/ 126 w 66526"/>
                <a:gd name="connsiteY0" fmla="*/ 0 h 10371"/>
                <a:gd name="connsiteX1" fmla="*/ 16062 w 66526"/>
                <a:gd name="connsiteY1" fmla="*/ 5186 h 10371"/>
                <a:gd name="connsiteX2" fmla="*/ 43634 w 66526"/>
                <a:gd name="connsiteY2" fmla="*/ 10118 h 10371"/>
                <a:gd name="connsiteX3" fmla="*/ 55650 w 66526"/>
                <a:gd name="connsiteY3" fmla="*/ 10371 h 10371"/>
                <a:gd name="connsiteX4" fmla="*/ 61088 w 66526"/>
                <a:gd name="connsiteY4" fmla="*/ 6324 h 10371"/>
                <a:gd name="connsiteX5" fmla="*/ 66526 w 66526"/>
                <a:gd name="connsiteY5" fmla="*/ 2277 h 10371"/>
                <a:gd name="connsiteX6" fmla="*/ 33137 w 66526"/>
                <a:gd name="connsiteY6" fmla="*/ 885 h 10371"/>
                <a:gd name="connsiteX7" fmla="*/ 9612 w 66526"/>
                <a:gd name="connsiteY7" fmla="*/ 127 h 10371"/>
                <a:gd name="connsiteX8" fmla="*/ 2529 w 66526"/>
                <a:gd name="connsiteY8" fmla="*/ 127 h 10371"/>
                <a:gd name="connsiteX9" fmla="*/ 0 w 66526"/>
                <a:gd name="connsiteY9" fmla="*/ 127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6" h="10371">
                  <a:moveTo>
                    <a:pt x="126" y="0"/>
                  </a:moveTo>
                  <a:cubicBezTo>
                    <a:pt x="126" y="0"/>
                    <a:pt x="7462" y="2530"/>
                    <a:pt x="16062" y="5186"/>
                  </a:cubicBezTo>
                  <a:cubicBezTo>
                    <a:pt x="24537" y="7715"/>
                    <a:pt x="36931" y="9992"/>
                    <a:pt x="43634" y="10118"/>
                  </a:cubicBezTo>
                  <a:lnTo>
                    <a:pt x="55650" y="10371"/>
                  </a:lnTo>
                  <a:lnTo>
                    <a:pt x="61088" y="6324"/>
                  </a:lnTo>
                  <a:lnTo>
                    <a:pt x="66526" y="2277"/>
                  </a:lnTo>
                  <a:lnTo>
                    <a:pt x="33137" y="885"/>
                  </a:lnTo>
                  <a:cubicBezTo>
                    <a:pt x="23904" y="632"/>
                    <a:pt x="15683" y="253"/>
                    <a:pt x="9612" y="127"/>
                  </a:cubicBezTo>
                  <a:cubicBezTo>
                    <a:pt x="6576" y="127"/>
                    <a:pt x="4173" y="127"/>
                    <a:pt x="2529" y="127"/>
                  </a:cubicBezTo>
                  <a:cubicBezTo>
                    <a:pt x="885" y="127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99CF43B8-8766-9A44-765F-72AA0D01A084}"/>
                </a:ext>
              </a:extLst>
            </p:cNvPr>
            <p:cNvSpPr/>
            <p:nvPr/>
          </p:nvSpPr>
          <p:spPr>
            <a:xfrm>
              <a:off x="11076607" y="657446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AE45E9CD-F424-2B2C-02CF-4CC83022FA11}"/>
                </a:ext>
              </a:extLst>
            </p:cNvPr>
            <p:cNvSpPr/>
            <p:nvPr/>
          </p:nvSpPr>
          <p:spPr>
            <a:xfrm>
              <a:off x="10936217" y="6573310"/>
              <a:ext cx="11763" cy="2422"/>
            </a:xfrm>
            <a:custGeom>
              <a:avLst/>
              <a:gdLst>
                <a:gd name="connsiteX0" fmla="*/ 127 w 11763"/>
                <a:gd name="connsiteY0" fmla="*/ 1032 h 2422"/>
                <a:gd name="connsiteX1" fmla="*/ 5945 w 11763"/>
                <a:gd name="connsiteY1" fmla="*/ 2423 h 2422"/>
                <a:gd name="connsiteX2" fmla="*/ 11763 w 11763"/>
                <a:gd name="connsiteY2" fmla="*/ 1411 h 2422"/>
                <a:gd name="connsiteX3" fmla="*/ 5945 w 11763"/>
                <a:gd name="connsiteY3" fmla="*/ 20 h 2422"/>
                <a:gd name="connsiteX4" fmla="*/ 0 w 11763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22">
                  <a:moveTo>
                    <a:pt x="127" y="1032"/>
                  </a:moveTo>
                  <a:cubicBezTo>
                    <a:pt x="127" y="1664"/>
                    <a:pt x="2783" y="2296"/>
                    <a:pt x="5945" y="2423"/>
                  </a:cubicBezTo>
                  <a:cubicBezTo>
                    <a:pt x="9233" y="2423"/>
                    <a:pt x="11763" y="2044"/>
                    <a:pt x="11763" y="1411"/>
                  </a:cubicBezTo>
                  <a:cubicBezTo>
                    <a:pt x="11763" y="778"/>
                    <a:pt x="9233" y="146"/>
                    <a:pt x="5945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BAE884B2-9FDB-9A5B-5BCC-253029CEB8C5}"/>
                </a:ext>
              </a:extLst>
            </p:cNvPr>
            <p:cNvSpPr/>
            <p:nvPr/>
          </p:nvSpPr>
          <p:spPr>
            <a:xfrm>
              <a:off x="11004768" y="6570574"/>
              <a:ext cx="35286" cy="5285"/>
            </a:xfrm>
            <a:custGeom>
              <a:avLst/>
              <a:gdLst>
                <a:gd name="connsiteX0" fmla="*/ 127 w 35286"/>
                <a:gd name="connsiteY0" fmla="*/ 605 h 5285"/>
                <a:gd name="connsiteX1" fmla="*/ 17706 w 35286"/>
                <a:gd name="connsiteY1" fmla="*/ 3388 h 5285"/>
                <a:gd name="connsiteX2" fmla="*/ 35287 w 35286"/>
                <a:gd name="connsiteY2" fmla="*/ 5285 h 5285"/>
                <a:gd name="connsiteX3" fmla="*/ 35287 w 35286"/>
                <a:gd name="connsiteY3" fmla="*/ 2882 h 5285"/>
                <a:gd name="connsiteX4" fmla="*/ 35287 w 35286"/>
                <a:gd name="connsiteY4" fmla="*/ 479 h 5285"/>
                <a:gd name="connsiteX5" fmla="*/ 17706 w 35286"/>
                <a:gd name="connsiteY5" fmla="*/ 99 h 5285"/>
                <a:gd name="connsiteX6" fmla="*/ 0 w 35286"/>
                <a:gd name="connsiteY6" fmla="*/ 605 h 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285">
                  <a:moveTo>
                    <a:pt x="127" y="605"/>
                  </a:moveTo>
                  <a:cubicBezTo>
                    <a:pt x="127" y="605"/>
                    <a:pt x="8094" y="2376"/>
                    <a:pt x="17706" y="3388"/>
                  </a:cubicBezTo>
                  <a:lnTo>
                    <a:pt x="35287" y="5285"/>
                  </a:lnTo>
                  <a:lnTo>
                    <a:pt x="35287" y="2882"/>
                  </a:lnTo>
                  <a:cubicBezTo>
                    <a:pt x="35287" y="2882"/>
                    <a:pt x="35287" y="479"/>
                    <a:pt x="35287" y="479"/>
                  </a:cubicBezTo>
                  <a:lnTo>
                    <a:pt x="17706" y="99"/>
                  </a:lnTo>
                  <a:cubicBezTo>
                    <a:pt x="8094" y="-153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8EE600E6-45A9-897F-CCFC-200A4D20C87D}"/>
                </a:ext>
              </a:extLst>
            </p:cNvPr>
            <p:cNvSpPr/>
            <p:nvPr/>
          </p:nvSpPr>
          <p:spPr>
            <a:xfrm>
              <a:off x="10801013" y="658003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AB33AC52-CF11-E5BA-D30B-0EF7494F6D45}"/>
                </a:ext>
              </a:extLst>
            </p:cNvPr>
            <p:cNvSpPr/>
            <p:nvPr/>
          </p:nvSpPr>
          <p:spPr>
            <a:xfrm>
              <a:off x="11337657" y="6525142"/>
              <a:ext cx="123694" cy="62353"/>
            </a:xfrm>
            <a:custGeom>
              <a:avLst/>
              <a:gdLst>
                <a:gd name="connsiteX0" fmla="*/ 0 w 123694"/>
                <a:gd name="connsiteY0" fmla="*/ 48820 h 62353"/>
                <a:gd name="connsiteX1" fmla="*/ 9486 w 123694"/>
                <a:gd name="connsiteY1" fmla="*/ 57927 h 62353"/>
                <a:gd name="connsiteX2" fmla="*/ 18972 w 123694"/>
                <a:gd name="connsiteY2" fmla="*/ 62353 h 62353"/>
                <a:gd name="connsiteX3" fmla="*/ 13659 w 123694"/>
                <a:gd name="connsiteY3" fmla="*/ 56662 h 62353"/>
                <a:gd name="connsiteX4" fmla="*/ 8347 w 123694"/>
                <a:gd name="connsiteY4" fmla="*/ 50971 h 62353"/>
                <a:gd name="connsiteX5" fmla="*/ 30228 w 123694"/>
                <a:gd name="connsiteY5" fmla="*/ 52235 h 62353"/>
                <a:gd name="connsiteX6" fmla="*/ 52235 w 123694"/>
                <a:gd name="connsiteY6" fmla="*/ 53500 h 62353"/>
                <a:gd name="connsiteX7" fmla="*/ 50717 w 123694"/>
                <a:gd name="connsiteY7" fmla="*/ 49200 h 62353"/>
                <a:gd name="connsiteX8" fmla="*/ 49199 w 123694"/>
                <a:gd name="connsiteY8" fmla="*/ 44899 h 62353"/>
                <a:gd name="connsiteX9" fmla="*/ 33896 w 123694"/>
                <a:gd name="connsiteY9" fmla="*/ 46038 h 62353"/>
                <a:gd name="connsiteX10" fmla="*/ 18465 w 123694"/>
                <a:gd name="connsiteY10" fmla="*/ 47176 h 62353"/>
                <a:gd name="connsiteX11" fmla="*/ 25801 w 123694"/>
                <a:gd name="connsiteY11" fmla="*/ 43382 h 62353"/>
                <a:gd name="connsiteX12" fmla="*/ 33010 w 123694"/>
                <a:gd name="connsiteY12" fmla="*/ 39587 h 62353"/>
                <a:gd name="connsiteX13" fmla="*/ 40979 w 123694"/>
                <a:gd name="connsiteY13" fmla="*/ 40600 h 62353"/>
                <a:gd name="connsiteX14" fmla="*/ 77910 w 123694"/>
                <a:gd name="connsiteY14" fmla="*/ 37184 h 62353"/>
                <a:gd name="connsiteX15" fmla="*/ 106999 w 123694"/>
                <a:gd name="connsiteY15" fmla="*/ 32631 h 62353"/>
                <a:gd name="connsiteX16" fmla="*/ 86257 w 123694"/>
                <a:gd name="connsiteY16" fmla="*/ 29469 h 62353"/>
                <a:gd name="connsiteX17" fmla="*/ 65389 w 123694"/>
                <a:gd name="connsiteY17" fmla="*/ 26308 h 62353"/>
                <a:gd name="connsiteX18" fmla="*/ 59697 w 123694"/>
                <a:gd name="connsiteY18" fmla="*/ 19857 h 62353"/>
                <a:gd name="connsiteX19" fmla="*/ 54132 w 123694"/>
                <a:gd name="connsiteY19" fmla="*/ 13407 h 62353"/>
                <a:gd name="connsiteX20" fmla="*/ 86890 w 123694"/>
                <a:gd name="connsiteY20" fmla="*/ 12016 h 62353"/>
                <a:gd name="connsiteX21" fmla="*/ 119774 w 123694"/>
                <a:gd name="connsiteY21" fmla="*/ 10624 h 62353"/>
                <a:gd name="connsiteX22" fmla="*/ 121798 w 123694"/>
                <a:gd name="connsiteY22" fmla="*/ 5312 h 62353"/>
                <a:gd name="connsiteX23" fmla="*/ 123694 w 123694"/>
                <a:gd name="connsiteY23" fmla="*/ 0 h 62353"/>
                <a:gd name="connsiteX24" fmla="*/ 115474 w 123694"/>
                <a:gd name="connsiteY24" fmla="*/ 2403 h 62353"/>
                <a:gd name="connsiteX25" fmla="*/ 69436 w 123694"/>
                <a:gd name="connsiteY25" fmla="*/ 10245 h 62353"/>
                <a:gd name="connsiteX26" fmla="*/ 19477 w 123694"/>
                <a:gd name="connsiteY26" fmla="*/ 15431 h 62353"/>
                <a:gd name="connsiteX27" fmla="*/ 7209 w 123694"/>
                <a:gd name="connsiteY27" fmla="*/ 15431 h 62353"/>
                <a:gd name="connsiteX28" fmla="*/ 7209 w 123694"/>
                <a:gd name="connsiteY28" fmla="*/ 20363 h 62353"/>
                <a:gd name="connsiteX29" fmla="*/ 7209 w 123694"/>
                <a:gd name="connsiteY29" fmla="*/ 25422 h 62353"/>
                <a:gd name="connsiteX30" fmla="*/ 30734 w 123694"/>
                <a:gd name="connsiteY30" fmla="*/ 24031 h 62353"/>
                <a:gd name="connsiteX31" fmla="*/ 54259 w 123694"/>
                <a:gd name="connsiteY31" fmla="*/ 22639 h 62353"/>
                <a:gd name="connsiteX32" fmla="*/ 54259 w 123694"/>
                <a:gd name="connsiteY32" fmla="*/ 25169 h 62353"/>
                <a:gd name="connsiteX33" fmla="*/ 54259 w 123694"/>
                <a:gd name="connsiteY33" fmla="*/ 27699 h 62353"/>
                <a:gd name="connsiteX34" fmla="*/ 39587 w 123694"/>
                <a:gd name="connsiteY34" fmla="*/ 27699 h 62353"/>
                <a:gd name="connsiteX35" fmla="*/ 24916 w 123694"/>
                <a:gd name="connsiteY35" fmla="*/ 27699 h 62353"/>
                <a:gd name="connsiteX36" fmla="*/ 40979 w 123694"/>
                <a:gd name="connsiteY36" fmla="*/ 29848 h 62353"/>
                <a:gd name="connsiteX37" fmla="*/ 57041 w 123694"/>
                <a:gd name="connsiteY37" fmla="*/ 31999 h 62353"/>
                <a:gd name="connsiteX38" fmla="*/ 33137 w 123694"/>
                <a:gd name="connsiteY38" fmla="*/ 36805 h 62353"/>
                <a:gd name="connsiteX39" fmla="*/ 9233 w 123694"/>
                <a:gd name="connsiteY39" fmla="*/ 41611 h 62353"/>
                <a:gd name="connsiteX40" fmla="*/ 16062 w 123694"/>
                <a:gd name="connsiteY40" fmla="*/ 43003 h 62353"/>
                <a:gd name="connsiteX41" fmla="*/ 22892 w 123694"/>
                <a:gd name="connsiteY41" fmla="*/ 44394 h 62353"/>
                <a:gd name="connsiteX42" fmla="*/ 11636 w 123694"/>
                <a:gd name="connsiteY42" fmla="*/ 44394 h 62353"/>
                <a:gd name="connsiteX43" fmla="*/ 506 w 123694"/>
                <a:gd name="connsiteY43" fmla="*/ 44267 h 62353"/>
                <a:gd name="connsiteX44" fmla="*/ 506 w 123694"/>
                <a:gd name="connsiteY44" fmla="*/ 48947 h 62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3694" h="62353">
                  <a:moveTo>
                    <a:pt x="0" y="48820"/>
                  </a:moveTo>
                  <a:cubicBezTo>
                    <a:pt x="0" y="51350"/>
                    <a:pt x="4173" y="55524"/>
                    <a:pt x="9486" y="57927"/>
                  </a:cubicBezTo>
                  <a:lnTo>
                    <a:pt x="18972" y="62353"/>
                  </a:lnTo>
                  <a:lnTo>
                    <a:pt x="13659" y="56662"/>
                  </a:lnTo>
                  <a:lnTo>
                    <a:pt x="8347" y="50971"/>
                  </a:lnTo>
                  <a:lnTo>
                    <a:pt x="30228" y="52235"/>
                  </a:lnTo>
                  <a:lnTo>
                    <a:pt x="52235" y="53500"/>
                  </a:lnTo>
                  <a:lnTo>
                    <a:pt x="50717" y="49200"/>
                  </a:lnTo>
                  <a:lnTo>
                    <a:pt x="49199" y="44899"/>
                  </a:lnTo>
                  <a:lnTo>
                    <a:pt x="33896" y="46038"/>
                  </a:lnTo>
                  <a:lnTo>
                    <a:pt x="18465" y="47176"/>
                  </a:lnTo>
                  <a:lnTo>
                    <a:pt x="25801" y="43382"/>
                  </a:lnTo>
                  <a:lnTo>
                    <a:pt x="33010" y="39587"/>
                  </a:lnTo>
                  <a:lnTo>
                    <a:pt x="40979" y="40600"/>
                  </a:lnTo>
                  <a:cubicBezTo>
                    <a:pt x="45405" y="41232"/>
                    <a:pt x="61973" y="39714"/>
                    <a:pt x="77910" y="37184"/>
                  </a:cubicBezTo>
                  <a:lnTo>
                    <a:pt x="106999" y="32631"/>
                  </a:lnTo>
                  <a:lnTo>
                    <a:pt x="86257" y="29469"/>
                  </a:lnTo>
                  <a:lnTo>
                    <a:pt x="65389" y="26308"/>
                  </a:lnTo>
                  <a:lnTo>
                    <a:pt x="59697" y="19857"/>
                  </a:lnTo>
                  <a:lnTo>
                    <a:pt x="54132" y="13407"/>
                  </a:lnTo>
                  <a:lnTo>
                    <a:pt x="86890" y="12016"/>
                  </a:lnTo>
                  <a:lnTo>
                    <a:pt x="119774" y="10624"/>
                  </a:lnTo>
                  <a:lnTo>
                    <a:pt x="121798" y="5312"/>
                  </a:lnTo>
                  <a:lnTo>
                    <a:pt x="123694" y="0"/>
                  </a:lnTo>
                  <a:lnTo>
                    <a:pt x="115474" y="2403"/>
                  </a:lnTo>
                  <a:cubicBezTo>
                    <a:pt x="110920" y="3668"/>
                    <a:pt x="90304" y="7209"/>
                    <a:pt x="69436" y="10245"/>
                  </a:cubicBezTo>
                  <a:cubicBezTo>
                    <a:pt x="48693" y="13153"/>
                    <a:pt x="26307" y="15431"/>
                    <a:pt x="19477" y="15431"/>
                  </a:cubicBezTo>
                  <a:lnTo>
                    <a:pt x="7209" y="15431"/>
                  </a:lnTo>
                  <a:cubicBezTo>
                    <a:pt x="7209" y="15431"/>
                    <a:pt x="7209" y="20363"/>
                    <a:pt x="7209" y="20363"/>
                  </a:cubicBezTo>
                  <a:lnTo>
                    <a:pt x="7209" y="25422"/>
                  </a:lnTo>
                  <a:cubicBezTo>
                    <a:pt x="7209" y="25422"/>
                    <a:pt x="30734" y="24031"/>
                    <a:pt x="30734" y="24031"/>
                  </a:cubicBezTo>
                  <a:lnTo>
                    <a:pt x="54259" y="22639"/>
                  </a:lnTo>
                  <a:lnTo>
                    <a:pt x="54259" y="25169"/>
                  </a:lnTo>
                  <a:cubicBezTo>
                    <a:pt x="54259" y="25169"/>
                    <a:pt x="54259" y="27699"/>
                    <a:pt x="54259" y="27699"/>
                  </a:cubicBezTo>
                  <a:lnTo>
                    <a:pt x="39587" y="27699"/>
                  </a:lnTo>
                  <a:cubicBezTo>
                    <a:pt x="39587" y="27699"/>
                    <a:pt x="24916" y="27699"/>
                    <a:pt x="24916" y="27699"/>
                  </a:cubicBezTo>
                  <a:lnTo>
                    <a:pt x="40979" y="29848"/>
                  </a:lnTo>
                  <a:lnTo>
                    <a:pt x="57041" y="31999"/>
                  </a:lnTo>
                  <a:lnTo>
                    <a:pt x="33137" y="36805"/>
                  </a:lnTo>
                  <a:lnTo>
                    <a:pt x="9233" y="41611"/>
                  </a:lnTo>
                  <a:lnTo>
                    <a:pt x="16062" y="43003"/>
                  </a:lnTo>
                  <a:lnTo>
                    <a:pt x="22892" y="44394"/>
                  </a:lnTo>
                  <a:lnTo>
                    <a:pt x="11636" y="44394"/>
                  </a:lnTo>
                  <a:cubicBezTo>
                    <a:pt x="11636" y="44394"/>
                    <a:pt x="506" y="44267"/>
                    <a:pt x="506" y="44267"/>
                  </a:cubicBezTo>
                  <a:lnTo>
                    <a:pt x="506" y="489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CBBAB6C8-E9AC-6F78-9FF7-7D5C4A50210A}"/>
                </a:ext>
              </a:extLst>
            </p:cNvPr>
            <p:cNvSpPr/>
            <p:nvPr/>
          </p:nvSpPr>
          <p:spPr>
            <a:xfrm>
              <a:off x="10935079" y="6564729"/>
              <a:ext cx="42243" cy="5185"/>
            </a:xfrm>
            <a:custGeom>
              <a:avLst/>
              <a:gdLst>
                <a:gd name="connsiteX0" fmla="*/ 14544 w 42243"/>
                <a:gd name="connsiteY0" fmla="*/ 2530 h 5185"/>
                <a:gd name="connsiteX1" fmla="*/ 29216 w 42243"/>
                <a:gd name="connsiteY1" fmla="*/ 0 h 5185"/>
                <a:gd name="connsiteX2" fmla="*/ 35667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047 h 5185"/>
                <a:gd name="connsiteX5" fmla="*/ 0 w 42243"/>
                <a:gd name="connsiteY5" fmla="*/ 5185 h 5185"/>
                <a:gd name="connsiteX6" fmla="*/ 14544 w 42243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544" y="2530"/>
                  </a:moveTo>
                  <a:lnTo>
                    <a:pt x="29216" y="0"/>
                  </a:lnTo>
                  <a:lnTo>
                    <a:pt x="35667" y="1518"/>
                  </a:lnTo>
                  <a:lnTo>
                    <a:pt x="42243" y="3035"/>
                  </a:lnTo>
                  <a:lnTo>
                    <a:pt x="21122" y="4047"/>
                  </a:lnTo>
                  <a:lnTo>
                    <a:pt x="0" y="5185"/>
                  </a:lnTo>
                  <a:lnTo>
                    <a:pt x="1454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BC8441BB-9287-ECDA-8566-B0849AF999F9}"/>
                </a:ext>
              </a:extLst>
            </p:cNvPr>
            <p:cNvSpPr/>
            <p:nvPr/>
          </p:nvSpPr>
          <p:spPr>
            <a:xfrm>
              <a:off x="10846924" y="6577250"/>
              <a:ext cx="63618" cy="9359"/>
            </a:xfrm>
            <a:custGeom>
              <a:avLst/>
              <a:gdLst>
                <a:gd name="connsiteX0" fmla="*/ 7463 w 63618"/>
                <a:gd name="connsiteY0" fmla="*/ 5692 h 9359"/>
                <a:gd name="connsiteX1" fmla="*/ 0 w 63618"/>
                <a:gd name="connsiteY1" fmla="*/ 9359 h 9359"/>
                <a:gd name="connsiteX2" fmla="*/ 22134 w 63618"/>
                <a:gd name="connsiteY2" fmla="*/ 5818 h 9359"/>
                <a:gd name="connsiteX3" fmla="*/ 44267 w 63618"/>
                <a:gd name="connsiteY3" fmla="*/ 2277 h 9359"/>
                <a:gd name="connsiteX4" fmla="*/ 53879 w 63618"/>
                <a:gd name="connsiteY4" fmla="*/ 4301 h 9359"/>
                <a:gd name="connsiteX5" fmla="*/ 63618 w 63618"/>
                <a:gd name="connsiteY5" fmla="*/ 6324 h 9359"/>
                <a:gd name="connsiteX6" fmla="*/ 55524 w 63618"/>
                <a:gd name="connsiteY6" fmla="*/ 3162 h 9359"/>
                <a:gd name="connsiteX7" fmla="*/ 47429 w 63618"/>
                <a:gd name="connsiteY7" fmla="*/ 0 h 9359"/>
                <a:gd name="connsiteX8" fmla="*/ 31114 w 63618"/>
                <a:gd name="connsiteY8" fmla="*/ 885 h 9359"/>
                <a:gd name="connsiteX9" fmla="*/ 7336 w 63618"/>
                <a:gd name="connsiteY9" fmla="*/ 543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18" h="9359">
                  <a:moveTo>
                    <a:pt x="7463" y="5692"/>
                  </a:moveTo>
                  <a:lnTo>
                    <a:pt x="0" y="9359"/>
                  </a:lnTo>
                  <a:lnTo>
                    <a:pt x="22134" y="5818"/>
                  </a:lnTo>
                  <a:lnTo>
                    <a:pt x="44267" y="2277"/>
                  </a:lnTo>
                  <a:lnTo>
                    <a:pt x="53879" y="4301"/>
                  </a:lnTo>
                  <a:lnTo>
                    <a:pt x="63618" y="6324"/>
                  </a:lnTo>
                  <a:lnTo>
                    <a:pt x="55524" y="3162"/>
                  </a:lnTo>
                  <a:lnTo>
                    <a:pt x="47429" y="0"/>
                  </a:lnTo>
                  <a:lnTo>
                    <a:pt x="31114" y="885"/>
                  </a:lnTo>
                  <a:cubicBezTo>
                    <a:pt x="22134" y="1391"/>
                    <a:pt x="11383" y="3415"/>
                    <a:pt x="7336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59C18CB8-1D25-C597-6823-3A8802DF5E39}"/>
                </a:ext>
              </a:extLst>
            </p:cNvPr>
            <p:cNvSpPr/>
            <p:nvPr/>
          </p:nvSpPr>
          <p:spPr>
            <a:xfrm>
              <a:off x="10905610" y="6572824"/>
              <a:ext cx="22718" cy="3198"/>
            </a:xfrm>
            <a:custGeom>
              <a:avLst/>
              <a:gdLst>
                <a:gd name="connsiteX0" fmla="*/ 0 w 22718"/>
                <a:gd name="connsiteY0" fmla="*/ 2909 h 3198"/>
                <a:gd name="connsiteX1" fmla="*/ 0 w 22718"/>
                <a:gd name="connsiteY1" fmla="*/ 0 h 3198"/>
                <a:gd name="connsiteX2" fmla="*/ 0 w 22718"/>
                <a:gd name="connsiteY2" fmla="*/ 2909 h 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98">
                  <a:moveTo>
                    <a:pt x="0" y="2909"/>
                  </a:moveTo>
                  <a:lnTo>
                    <a:pt x="0" y="0"/>
                  </a:lnTo>
                  <a:cubicBezTo>
                    <a:pt x="30355" y="252"/>
                    <a:pt x="30228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7184282B-C908-16E1-26C0-D695D2E508D2}"/>
                </a:ext>
              </a:extLst>
            </p:cNvPr>
            <p:cNvSpPr/>
            <p:nvPr/>
          </p:nvSpPr>
          <p:spPr>
            <a:xfrm>
              <a:off x="11676995" y="6540875"/>
              <a:ext cx="95364" cy="23474"/>
            </a:xfrm>
            <a:custGeom>
              <a:avLst/>
              <a:gdLst>
                <a:gd name="connsiteX0" fmla="*/ 127 w 95364"/>
                <a:gd name="connsiteY0" fmla="*/ 6906 h 23474"/>
                <a:gd name="connsiteX1" fmla="*/ 23651 w 95364"/>
                <a:gd name="connsiteY1" fmla="*/ 11080 h 23474"/>
                <a:gd name="connsiteX2" fmla="*/ 47177 w 95364"/>
                <a:gd name="connsiteY2" fmla="*/ 14368 h 23474"/>
                <a:gd name="connsiteX3" fmla="*/ 47177 w 95364"/>
                <a:gd name="connsiteY3" fmla="*/ 17657 h 23474"/>
                <a:gd name="connsiteX4" fmla="*/ 47177 w 95364"/>
                <a:gd name="connsiteY4" fmla="*/ 20946 h 23474"/>
                <a:gd name="connsiteX5" fmla="*/ 32378 w 95364"/>
                <a:gd name="connsiteY5" fmla="*/ 19428 h 23474"/>
                <a:gd name="connsiteX6" fmla="*/ 17707 w 95364"/>
                <a:gd name="connsiteY6" fmla="*/ 17910 h 23474"/>
                <a:gd name="connsiteX7" fmla="*/ 30481 w 95364"/>
                <a:gd name="connsiteY7" fmla="*/ 20692 h 23474"/>
                <a:gd name="connsiteX8" fmla="*/ 43256 w 95364"/>
                <a:gd name="connsiteY8" fmla="*/ 23474 h 23474"/>
                <a:gd name="connsiteX9" fmla="*/ 62101 w 95364"/>
                <a:gd name="connsiteY9" fmla="*/ 21831 h 23474"/>
                <a:gd name="connsiteX10" fmla="*/ 80946 w 95364"/>
                <a:gd name="connsiteY10" fmla="*/ 20187 h 23474"/>
                <a:gd name="connsiteX11" fmla="*/ 75001 w 95364"/>
                <a:gd name="connsiteY11" fmla="*/ 17025 h 23474"/>
                <a:gd name="connsiteX12" fmla="*/ 69057 w 95364"/>
                <a:gd name="connsiteY12" fmla="*/ 13863 h 23474"/>
                <a:gd name="connsiteX13" fmla="*/ 82210 w 95364"/>
                <a:gd name="connsiteY13" fmla="*/ 12092 h 23474"/>
                <a:gd name="connsiteX14" fmla="*/ 95364 w 95364"/>
                <a:gd name="connsiteY14" fmla="*/ 10321 h 23474"/>
                <a:gd name="connsiteX15" fmla="*/ 81958 w 95364"/>
                <a:gd name="connsiteY15" fmla="*/ 7159 h 23474"/>
                <a:gd name="connsiteX16" fmla="*/ 68551 w 95364"/>
                <a:gd name="connsiteY16" fmla="*/ 3997 h 23474"/>
                <a:gd name="connsiteX17" fmla="*/ 76393 w 95364"/>
                <a:gd name="connsiteY17" fmla="*/ 835 h 23474"/>
                <a:gd name="connsiteX18" fmla="*/ 62227 w 95364"/>
                <a:gd name="connsiteY18" fmla="*/ 3365 h 23474"/>
                <a:gd name="connsiteX19" fmla="*/ 40220 w 95364"/>
                <a:gd name="connsiteY19" fmla="*/ 9183 h 23474"/>
                <a:gd name="connsiteX20" fmla="*/ 20110 w 95364"/>
                <a:gd name="connsiteY20" fmla="*/ 7791 h 23474"/>
                <a:gd name="connsiteX21" fmla="*/ 0 w 95364"/>
                <a:gd name="connsiteY21" fmla="*/ 7286 h 2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364" h="23474">
                  <a:moveTo>
                    <a:pt x="127" y="6906"/>
                  </a:moveTo>
                  <a:cubicBezTo>
                    <a:pt x="127" y="6906"/>
                    <a:pt x="10751" y="9309"/>
                    <a:pt x="23651" y="11080"/>
                  </a:cubicBezTo>
                  <a:lnTo>
                    <a:pt x="47177" y="14368"/>
                  </a:lnTo>
                  <a:lnTo>
                    <a:pt x="47177" y="17657"/>
                  </a:lnTo>
                  <a:cubicBezTo>
                    <a:pt x="47177" y="17657"/>
                    <a:pt x="47177" y="20946"/>
                    <a:pt x="47177" y="20946"/>
                  </a:cubicBezTo>
                  <a:lnTo>
                    <a:pt x="32378" y="19428"/>
                  </a:lnTo>
                  <a:lnTo>
                    <a:pt x="17707" y="17910"/>
                  </a:lnTo>
                  <a:lnTo>
                    <a:pt x="30481" y="20692"/>
                  </a:lnTo>
                  <a:lnTo>
                    <a:pt x="43256" y="23474"/>
                  </a:lnTo>
                  <a:lnTo>
                    <a:pt x="62101" y="21831"/>
                  </a:lnTo>
                  <a:lnTo>
                    <a:pt x="80946" y="20187"/>
                  </a:lnTo>
                  <a:lnTo>
                    <a:pt x="75001" y="17025"/>
                  </a:lnTo>
                  <a:lnTo>
                    <a:pt x="69057" y="13863"/>
                  </a:lnTo>
                  <a:lnTo>
                    <a:pt x="82210" y="12092"/>
                  </a:lnTo>
                  <a:lnTo>
                    <a:pt x="95364" y="10321"/>
                  </a:lnTo>
                  <a:lnTo>
                    <a:pt x="81958" y="7159"/>
                  </a:lnTo>
                  <a:lnTo>
                    <a:pt x="68551" y="3997"/>
                  </a:lnTo>
                  <a:lnTo>
                    <a:pt x="76393" y="835"/>
                  </a:lnTo>
                  <a:cubicBezTo>
                    <a:pt x="80693" y="-936"/>
                    <a:pt x="74369" y="203"/>
                    <a:pt x="62227" y="3365"/>
                  </a:cubicBezTo>
                  <a:lnTo>
                    <a:pt x="40220" y="9183"/>
                  </a:lnTo>
                  <a:lnTo>
                    <a:pt x="20110" y="7791"/>
                  </a:lnTo>
                  <a:cubicBezTo>
                    <a:pt x="8980" y="7033"/>
                    <a:pt x="0" y="6780"/>
                    <a:pt x="0" y="728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E43E8D6E-5C6E-24DB-DE5F-913F08E7084B}"/>
                </a:ext>
              </a:extLst>
            </p:cNvPr>
            <p:cNvSpPr/>
            <p:nvPr/>
          </p:nvSpPr>
          <p:spPr>
            <a:xfrm>
              <a:off x="11174374" y="6580919"/>
              <a:ext cx="40093" cy="6323"/>
            </a:xfrm>
            <a:custGeom>
              <a:avLst/>
              <a:gdLst>
                <a:gd name="connsiteX0" fmla="*/ 6197 w 40093"/>
                <a:gd name="connsiteY0" fmla="*/ 1138 h 6323"/>
                <a:gd name="connsiteX1" fmla="*/ 0 w 40093"/>
                <a:gd name="connsiteY1" fmla="*/ 2277 h 6323"/>
                <a:gd name="connsiteX2" fmla="*/ 7842 w 40093"/>
                <a:gd name="connsiteY2" fmla="*/ 4047 h 6323"/>
                <a:gd name="connsiteX3" fmla="*/ 27952 w 40093"/>
                <a:gd name="connsiteY3" fmla="*/ 6071 h 6323"/>
                <a:gd name="connsiteX4" fmla="*/ 40093 w 40093"/>
                <a:gd name="connsiteY4" fmla="*/ 6324 h 6323"/>
                <a:gd name="connsiteX5" fmla="*/ 26181 w 40093"/>
                <a:gd name="connsiteY5" fmla="*/ 3162 h 6323"/>
                <a:gd name="connsiteX6" fmla="*/ 12269 w 40093"/>
                <a:gd name="connsiteY6" fmla="*/ 0 h 6323"/>
                <a:gd name="connsiteX7" fmla="*/ 6197 w 40093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093" h="6323">
                  <a:moveTo>
                    <a:pt x="6197" y="1138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2" y="5059"/>
                    <a:pt x="21248" y="5944"/>
                    <a:pt x="27952" y="6071"/>
                  </a:cubicBezTo>
                  <a:lnTo>
                    <a:pt x="40093" y="6324"/>
                  </a:lnTo>
                  <a:lnTo>
                    <a:pt x="26181" y="3162"/>
                  </a:lnTo>
                  <a:lnTo>
                    <a:pt x="12269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70D6CC1F-81A9-D3F2-1AFE-7FC8F82B458F}"/>
                </a:ext>
              </a:extLst>
            </p:cNvPr>
            <p:cNvSpPr/>
            <p:nvPr/>
          </p:nvSpPr>
          <p:spPr>
            <a:xfrm>
              <a:off x="10783433" y="6587145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E38032DA-E06C-B1F7-2519-1FE92869C944}"/>
                </a:ext>
              </a:extLst>
            </p:cNvPr>
            <p:cNvSpPr/>
            <p:nvPr/>
          </p:nvSpPr>
          <p:spPr>
            <a:xfrm>
              <a:off x="10779765" y="6573583"/>
              <a:ext cx="31493" cy="3667"/>
            </a:xfrm>
            <a:custGeom>
              <a:avLst/>
              <a:gdLst>
                <a:gd name="connsiteX0" fmla="*/ 7968 w 31493"/>
                <a:gd name="connsiteY0" fmla="*/ 1518 h 3667"/>
                <a:gd name="connsiteX1" fmla="*/ 0 w 31493"/>
                <a:gd name="connsiteY1" fmla="*/ 2909 h 3667"/>
                <a:gd name="connsiteX2" fmla="*/ 15684 w 31493"/>
                <a:gd name="connsiteY2" fmla="*/ 3289 h 3667"/>
                <a:gd name="connsiteX3" fmla="*/ 31494 w 31493"/>
                <a:gd name="connsiteY3" fmla="*/ 3668 h 3667"/>
                <a:gd name="connsiteX4" fmla="*/ 23651 w 31493"/>
                <a:gd name="connsiteY4" fmla="*/ 1897 h 3667"/>
                <a:gd name="connsiteX5" fmla="*/ 15810 w 31493"/>
                <a:gd name="connsiteY5" fmla="*/ 0 h 3667"/>
                <a:gd name="connsiteX6" fmla="*/ 7968 w 3149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667">
                  <a:moveTo>
                    <a:pt x="7968" y="1518"/>
                  </a:moveTo>
                  <a:lnTo>
                    <a:pt x="0" y="2909"/>
                  </a:lnTo>
                  <a:lnTo>
                    <a:pt x="15684" y="3289"/>
                  </a:lnTo>
                  <a:lnTo>
                    <a:pt x="31494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84D1360C-6FD3-F2F8-C0B6-A5F3B38CCC82}"/>
                </a:ext>
              </a:extLst>
            </p:cNvPr>
            <p:cNvSpPr/>
            <p:nvPr/>
          </p:nvSpPr>
          <p:spPr>
            <a:xfrm>
              <a:off x="10791654" y="6569030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8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586FD0FD-0EB0-D696-D659-E2F94731D1CF}"/>
                </a:ext>
              </a:extLst>
            </p:cNvPr>
            <p:cNvSpPr/>
            <p:nvPr/>
          </p:nvSpPr>
          <p:spPr>
            <a:xfrm>
              <a:off x="11030443" y="6577377"/>
              <a:ext cx="31366" cy="3667"/>
            </a:xfrm>
            <a:custGeom>
              <a:avLst/>
              <a:gdLst>
                <a:gd name="connsiteX0" fmla="*/ 7842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771 h 3667"/>
                <a:gd name="connsiteX5" fmla="*/ 15683 w 31366"/>
                <a:gd name="connsiteY5" fmla="*/ 0 h 3667"/>
                <a:gd name="connsiteX6" fmla="*/ 7842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03C6BF0B-40C4-5AC7-56EB-386CE514030F}"/>
                </a:ext>
              </a:extLst>
            </p:cNvPr>
            <p:cNvSpPr/>
            <p:nvPr/>
          </p:nvSpPr>
          <p:spPr>
            <a:xfrm>
              <a:off x="10818846" y="6584839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8 w 11635"/>
                <a:gd name="connsiteY1" fmla="*/ 2403 h 2403"/>
                <a:gd name="connsiteX2" fmla="*/ 11636 w 11635"/>
                <a:gd name="connsiteY2" fmla="*/ 1391 h 2403"/>
                <a:gd name="connsiteX3" fmla="*/ 5818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3"/>
                    <a:pt x="2530" y="2277"/>
                    <a:pt x="5818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F275CD9B-E6AE-0CDC-1769-0862DA0ED953}"/>
                </a:ext>
              </a:extLst>
            </p:cNvPr>
            <p:cNvSpPr/>
            <p:nvPr/>
          </p:nvSpPr>
          <p:spPr>
            <a:xfrm>
              <a:off x="10819732" y="6575006"/>
              <a:ext cx="157970" cy="19444"/>
            </a:xfrm>
            <a:custGeom>
              <a:avLst/>
              <a:gdLst>
                <a:gd name="connsiteX0" fmla="*/ 6324 w 157970"/>
                <a:gd name="connsiteY0" fmla="*/ 4015 h 19444"/>
                <a:gd name="connsiteX1" fmla="*/ 0 w 157970"/>
                <a:gd name="connsiteY1" fmla="*/ 7304 h 19444"/>
                <a:gd name="connsiteX2" fmla="*/ 11889 w 157970"/>
                <a:gd name="connsiteY2" fmla="*/ 7556 h 19444"/>
                <a:gd name="connsiteX3" fmla="*/ 48947 w 157970"/>
                <a:gd name="connsiteY3" fmla="*/ 13374 h 19444"/>
                <a:gd name="connsiteX4" fmla="*/ 84360 w 157970"/>
                <a:gd name="connsiteY4" fmla="*/ 19192 h 19444"/>
                <a:gd name="connsiteX5" fmla="*/ 94605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892 h 19444"/>
                <a:gd name="connsiteX9" fmla="*/ 157970 w 157970"/>
                <a:gd name="connsiteY9" fmla="*/ 15145 h 19444"/>
                <a:gd name="connsiteX10" fmla="*/ 107126 w 157970"/>
                <a:gd name="connsiteY10" fmla="*/ 9707 h 19444"/>
                <a:gd name="connsiteX11" fmla="*/ 56283 w 157970"/>
                <a:gd name="connsiteY11" fmla="*/ 4268 h 19444"/>
                <a:gd name="connsiteX12" fmla="*/ 70575 w 157970"/>
                <a:gd name="connsiteY12" fmla="*/ 8189 h 19444"/>
                <a:gd name="connsiteX13" fmla="*/ 84866 w 157970"/>
                <a:gd name="connsiteY13" fmla="*/ 12110 h 19444"/>
                <a:gd name="connsiteX14" fmla="*/ 77151 w 157970"/>
                <a:gd name="connsiteY14" fmla="*/ 13501 h 19444"/>
                <a:gd name="connsiteX15" fmla="*/ 69436 w 157970"/>
                <a:gd name="connsiteY15" fmla="*/ 14892 h 19444"/>
                <a:gd name="connsiteX16" fmla="*/ 46417 w 157970"/>
                <a:gd name="connsiteY16" fmla="*/ 9200 h 19444"/>
                <a:gd name="connsiteX17" fmla="*/ 23398 w 157970"/>
                <a:gd name="connsiteY17" fmla="*/ 3509 h 19444"/>
                <a:gd name="connsiteX18" fmla="*/ 47556 w 157970"/>
                <a:gd name="connsiteY18" fmla="*/ 2497 h 19444"/>
                <a:gd name="connsiteX19" fmla="*/ 67413 w 157970"/>
                <a:gd name="connsiteY19" fmla="*/ 473 h 19444"/>
                <a:gd name="connsiteX20" fmla="*/ 37943 w 157970"/>
                <a:gd name="connsiteY20" fmla="*/ 221 h 19444"/>
                <a:gd name="connsiteX21" fmla="*/ 12774 w 157970"/>
                <a:gd name="connsiteY21" fmla="*/ 980 h 19444"/>
                <a:gd name="connsiteX22" fmla="*/ 6324 w 157970"/>
                <a:gd name="connsiteY22" fmla="*/ 4142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015"/>
                  </a:moveTo>
                  <a:lnTo>
                    <a:pt x="0" y="7304"/>
                  </a:lnTo>
                  <a:lnTo>
                    <a:pt x="11889" y="7556"/>
                  </a:lnTo>
                  <a:cubicBezTo>
                    <a:pt x="18465" y="7683"/>
                    <a:pt x="35034" y="10339"/>
                    <a:pt x="48947" y="13374"/>
                  </a:cubicBezTo>
                  <a:cubicBezTo>
                    <a:pt x="62732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7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6" y="12110"/>
                  </a:lnTo>
                  <a:lnTo>
                    <a:pt x="77151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5" y="1106"/>
                    <a:pt x="67413" y="473"/>
                  </a:cubicBezTo>
                  <a:cubicBezTo>
                    <a:pt x="65010" y="-32"/>
                    <a:pt x="51855" y="-159"/>
                    <a:pt x="37943" y="221"/>
                  </a:cubicBezTo>
                  <a:lnTo>
                    <a:pt x="12774" y="980"/>
                  </a:lnTo>
                  <a:lnTo>
                    <a:pt x="6324" y="41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B9B487D4-7E89-077C-D489-637442870C68}"/>
                </a:ext>
              </a:extLst>
            </p:cNvPr>
            <p:cNvSpPr/>
            <p:nvPr/>
          </p:nvSpPr>
          <p:spPr>
            <a:xfrm>
              <a:off x="11129728" y="6575227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3D4ECEB7-B183-8A57-4E11-24ADAD96C1A7}"/>
                </a:ext>
              </a:extLst>
            </p:cNvPr>
            <p:cNvSpPr/>
            <p:nvPr/>
          </p:nvSpPr>
          <p:spPr>
            <a:xfrm>
              <a:off x="10989844" y="656219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8F7413E2-FEDE-50D3-BCF8-B0EED451D37A}"/>
                </a:ext>
              </a:extLst>
            </p:cNvPr>
            <p:cNvSpPr/>
            <p:nvPr/>
          </p:nvSpPr>
          <p:spPr>
            <a:xfrm>
              <a:off x="11154391" y="6580285"/>
              <a:ext cx="31493" cy="3541"/>
            </a:xfrm>
            <a:custGeom>
              <a:avLst/>
              <a:gdLst>
                <a:gd name="connsiteX0" fmla="*/ 7968 w 31493"/>
                <a:gd name="connsiteY0" fmla="*/ 1518 h 3541"/>
                <a:gd name="connsiteX1" fmla="*/ 0 w 31493"/>
                <a:gd name="connsiteY1" fmla="*/ 2910 h 3541"/>
                <a:gd name="connsiteX2" fmla="*/ 15684 w 31493"/>
                <a:gd name="connsiteY2" fmla="*/ 3289 h 3541"/>
                <a:gd name="connsiteX3" fmla="*/ 31494 w 31493"/>
                <a:gd name="connsiteY3" fmla="*/ 3542 h 3541"/>
                <a:gd name="connsiteX4" fmla="*/ 23652 w 31493"/>
                <a:gd name="connsiteY4" fmla="*/ 1771 h 3541"/>
                <a:gd name="connsiteX5" fmla="*/ 15810 w 31493"/>
                <a:gd name="connsiteY5" fmla="*/ 0 h 3541"/>
                <a:gd name="connsiteX6" fmla="*/ 7968 w 3149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541">
                  <a:moveTo>
                    <a:pt x="7968" y="1518"/>
                  </a:moveTo>
                  <a:lnTo>
                    <a:pt x="0" y="2910"/>
                  </a:lnTo>
                  <a:lnTo>
                    <a:pt x="15684" y="3289"/>
                  </a:lnTo>
                  <a:lnTo>
                    <a:pt x="31494" y="3542"/>
                  </a:lnTo>
                  <a:lnTo>
                    <a:pt x="23652" y="1771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E059C079-0A7A-AC52-CAFD-55494574B508}"/>
                </a:ext>
              </a:extLst>
            </p:cNvPr>
            <p:cNvSpPr/>
            <p:nvPr/>
          </p:nvSpPr>
          <p:spPr>
            <a:xfrm>
              <a:off x="11783075" y="6554231"/>
              <a:ext cx="52650" cy="8980"/>
            </a:xfrm>
            <a:custGeom>
              <a:avLst/>
              <a:gdLst>
                <a:gd name="connsiteX0" fmla="*/ 921 w 52650"/>
                <a:gd name="connsiteY0" fmla="*/ 8348 h 8980"/>
                <a:gd name="connsiteX1" fmla="*/ 8257 w 52650"/>
                <a:gd name="connsiteY1" fmla="*/ 8980 h 8980"/>
                <a:gd name="connsiteX2" fmla="*/ 36587 w 52650"/>
                <a:gd name="connsiteY2" fmla="*/ 4427 h 8980"/>
                <a:gd name="connsiteX3" fmla="*/ 52650 w 52650"/>
                <a:gd name="connsiteY3" fmla="*/ 0 h 8980"/>
                <a:gd name="connsiteX4" fmla="*/ 29125 w 52650"/>
                <a:gd name="connsiteY4" fmla="*/ 3794 h 8980"/>
                <a:gd name="connsiteX5" fmla="*/ 794 w 52650"/>
                <a:gd name="connsiteY5" fmla="*/ 8348 h 8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50" h="8980">
                  <a:moveTo>
                    <a:pt x="921" y="8348"/>
                  </a:moveTo>
                  <a:cubicBezTo>
                    <a:pt x="-1736" y="8727"/>
                    <a:pt x="1553" y="8980"/>
                    <a:pt x="8257" y="8980"/>
                  </a:cubicBezTo>
                  <a:cubicBezTo>
                    <a:pt x="14959" y="8980"/>
                    <a:pt x="27734" y="6830"/>
                    <a:pt x="36587" y="4427"/>
                  </a:cubicBezTo>
                  <a:lnTo>
                    <a:pt x="52650" y="0"/>
                  </a:lnTo>
                  <a:lnTo>
                    <a:pt x="29125" y="3794"/>
                  </a:lnTo>
                  <a:cubicBezTo>
                    <a:pt x="16225" y="5818"/>
                    <a:pt x="3450" y="7968"/>
                    <a:pt x="794" y="834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3E265276-DB04-5BD8-D6D4-CB182A218F02}"/>
                </a:ext>
              </a:extLst>
            </p:cNvPr>
            <p:cNvSpPr/>
            <p:nvPr/>
          </p:nvSpPr>
          <p:spPr>
            <a:xfrm>
              <a:off x="10857169" y="6578262"/>
              <a:ext cx="111679" cy="14544"/>
            </a:xfrm>
            <a:custGeom>
              <a:avLst/>
              <a:gdLst>
                <a:gd name="connsiteX0" fmla="*/ 4933 w 111679"/>
                <a:gd name="connsiteY0" fmla="*/ 2656 h 14544"/>
                <a:gd name="connsiteX1" fmla="*/ 0 w 111679"/>
                <a:gd name="connsiteY1" fmla="*/ 5438 h 14544"/>
                <a:gd name="connsiteX2" fmla="*/ 13154 w 111679"/>
                <a:gd name="connsiteY2" fmla="*/ 7462 h 14544"/>
                <a:gd name="connsiteX3" fmla="*/ 26308 w 111679"/>
                <a:gd name="connsiteY3" fmla="*/ 9359 h 14544"/>
                <a:gd name="connsiteX4" fmla="*/ 33264 w 111679"/>
                <a:gd name="connsiteY4" fmla="*/ 8221 h 14544"/>
                <a:gd name="connsiteX5" fmla="*/ 40094 w 111679"/>
                <a:gd name="connsiteY5" fmla="*/ 6956 h 14544"/>
                <a:gd name="connsiteX6" fmla="*/ 52994 w 111679"/>
                <a:gd name="connsiteY6" fmla="*/ 10750 h 14544"/>
                <a:gd name="connsiteX7" fmla="*/ 65768 w 111679"/>
                <a:gd name="connsiteY7" fmla="*/ 14544 h 14544"/>
                <a:gd name="connsiteX8" fmla="*/ 88661 w 111679"/>
                <a:gd name="connsiteY8" fmla="*/ 11636 h 14544"/>
                <a:gd name="connsiteX9" fmla="*/ 111680 w 111679"/>
                <a:gd name="connsiteY9" fmla="*/ 8727 h 14544"/>
                <a:gd name="connsiteX10" fmla="*/ 92708 w 111679"/>
                <a:gd name="connsiteY10" fmla="*/ 8221 h 14544"/>
                <a:gd name="connsiteX11" fmla="*/ 73737 w 111679"/>
                <a:gd name="connsiteY11" fmla="*/ 7715 h 14544"/>
                <a:gd name="connsiteX12" fmla="*/ 69942 w 111679"/>
                <a:gd name="connsiteY12" fmla="*/ 5312 h 14544"/>
                <a:gd name="connsiteX13" fmla="*/ 66022 w 111679"/>
                <a:gd name="connsiteY13" fmla="*/ 2782 h 14544"/>
                <a:gd name="connsiteX14" fmla="*/ 38070 w 111679"/>
                <a:gd name="connsiteY14" fmla="*/ 1391 h 14544"/>
                <a:gd name="connsiteX15" fmla="*/ 9866 w 111679"/>
                <a:gd name="connsiteY15" fmla="*/ 0 h 14544"/>
                <a:gd name="connsiteX16" fmla="*/ 4933 w 111679"/>
                <a:gd name="connsiteY16" fmla="*/ 265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679" h="14544">
                  <a:moveTo>
                    <a:pt x="4933" y="2656"/>
                  </a:moveTo>
                  <a:lnTo>
                    <a:pt x="0" y="5438"/>
                  </a:lnTo>
                  <a:lnTo>
                    <a:pt x="13154" y="7462"/>
                  </a:lnTo>
                  <a:lnTo>
                    <a:pt x="26308" y="9359"/>
                  </a:lnTo>
                  <a:lnTo>
                    <a:pt x="33264" y="8221"/>
                  </a:lnTo>
                  <a:lnTo>
                    <a:pt x="40094" y="6956"/>
                  </a:lnTo>
                  <a:lnTo>
                    <a:pt x="52994" y="10750"/>
                  </a:lnTo>
                  <a:lnTo>
                    <a:pt x="65768" y="14544"/>
                  </a:lnTo>
                  <a:lnTo>
                    <a:pt x="88661" y="11636"/>
                  </a:lnTo>
                  <a:lnTo>
                    <a:pt x="111680" y="8727"/>
                  </a:lnTo>
                  <a:lnTo>
                    <a:pt x="92708" y="8221"/>
                  </a:lnTo>
                  <a:lnTo>
                    <a:pt x="73737" y="7715"/>
                  </a:lnTo>
                  <a:lnTo>
                    <a:pt x="69942" y="5312"/>
                  </a:lnTo>
                  <a:lnTo>
                    <a:pt x="66022" y="2782"/>
                  </a:lnTo>
                  <a:lnTo>
                    <a:pt x="38070" y="1391"/>
                  </a:lnTo>
                  <a:lnTo>
                    <a:pt x="9866" y="0"/>
                  </a:lnTo>
                  <a:lnTo>
                    <a:pt x="4933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0D5A34D1-2524-80DF-9979-99E738AB2706}"/>
                </a:ext>
              </a:extLst>
            </p:cNvPr>
            <p:cNvSpPr/>
            <p:nvPr/>
          </p:nvSpPr>
          <p:spPr>
            <a:xfrm>
              <a:off x="11174501" y="6577377"/>
              <a:ext cx="76518" cy="13406"/>
            </a:xfrm>
            <a:custGeom>
              <a:avLst/>
              <a:gdLst>
                <a:gd name="connsiteX0" fmla="*/ 0 w 76518"/>
                <a:gd name="connsiteY0" fmla="*/ 2277 h 13406"/>
                <a:gd name="connsiteX1" fmla="*/ 11383 w 76518"/>
                <a:gd name="connsiteY1" fmla="*/ 4933 h 13406"/>
                <a:gd name="connsiteX2" fmla="*/ 22766 w 76518"/>
                <a:gd name="connsiteY2" fmla="*/ 5185 h 13406"/>
                <a:gd name="connsiteX3" fmla="*/ 15936 w 76518"/>
                <a:gd name="connsiteY3" fmla="*/ 8727 h 13406"/>
                <a:gd name="connsiteX4" fmla="*/ 9106 w 76518"/>
                <a:gd name="connsiteY4" fmla="*/ 12268 h 13406"/>
                <a:gd name="connsiteX5" fmla="*/ 42749 w 76518"/>
                <a:gd name="connsiteY5" fmla="*/ 12901 h 13406"/>
                <a:gd name="connsiteX6" fmla="*/ 76519 w 76518"/>
                <a:gd name="connsiteY6" fmla="*/ 13407 h 13406"/>
                <a:gd name="connsiteX7" fmla="*/ 42370 w 76518"/>
                <a:gd name="connsiteY7" fmla="*/ 6830 h 13406"/>
                <a:gd name="connsiteX8" fmla="*/ 4301 w 76518"/>
                <a:gd name="connsiteY8" fmla="*/ 0 h 13406"/>
                <a:gd name="connsiteX9" fmla="*/ 127 w 76518"/>
                <a:gd name="connsiteY9" fmla="*/ 2403 h 1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518" h="13406">
                  <a:moveTo>
                    <a:pt x="0" y="2277"/>
                  </a:moveTo>
                  <a:cubicBezTo>
                    <a:pt x="0" y="3668"/>
                    <a:pt x="5059" y="4806"/>
                    <a:pt x="11383" y="4933"/>
                  </a:cubicBezTo>
                  <a:lnTo>
                    <a:pt x="22766" y="5185"/>
                  </a:lnTo>
                  <a:lnTo>
                    <a:pt x="15936" y="8727"/>
                  </a:lnTo>
                  <a:lnTo>
                    <a:pt x="9106" y="12268"/>
                  </a:lnTo>
                  <a:lnTo>
                    <a:pt x="42749" y="12901"/>
                  </a:lnTo>
                  <a:lnTo>
                    <a:pt x="76519" y="13407"/>
                  </a:lnTo>
                  <a:lnTo>
                    <a:pt x="42370" y="6830"/>
                  </a:lnTo>
                  <a:cubicBezTo>
                    <a:pt x="23651" y="3162"/>
                    <a:pt x="6450" y="127"/>
                    <a:pt x="4301" y="0"/>
                  </a:cubicBezTo>
                  <a:cubicBezTo>
                    <a:pt x="2023" y="0"/>
                    <a:pt x="253" y="1012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6CCB9DAB-4A1E-6214-C994-1745B2CA5CF1}"/>
                </a:ext>
              </a:extLst>
            </p:cNvPr>
            <p:cNvSpPr/>
            <p:nvPr/>
          </p:nvSpPr>
          <p:spPr>
            <a:xfrm>
              <a:off x="11718923" y="6560687"/>
              <a:ext cx="17263" cy="2505"/>
            </a:xfrm>
            <a:custGeom>
              <a:avLst/>
              <a:gdLst>
                <a:gd name="connsiteX0" fmla="*/ 17264 w 17263"/>
                <a:gd name="connsiteY0" fmla="*/ 2271 h 2505"/>
                <a:gd name="connsiteX1" fmla="*/ 17264 w 17263"/>
                <a:gd name="connsiteY1" fmla="*/ 121 h 2505"/>
                <a:gd name="connsiteX2" fmla="*/ 17264 w 17263"/>
                <a:gd name="connsiteY2" fmla="*/ 2271 h 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3" h="2505">
                  <a:moveTo>
                    <a:pt x="17264" y="2271"/>
                  </a:moveTo>
                  <a:cubicBezTo>
                    <a:pt x="-5755" y="3536"/>
                    <a:pt x="-5755" y="-764"/>
                    <a:pt x="17264" y="121"/>
                  </a:cubicBezTo>
                  <a:lnTo>
                    <a:pt x="17264" y="22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120FAC98-0A39-5C37-F011-E864C283F281}"/>
                </a:ext>
              </a:extLst>
            </p:cNvPr>
            <p:cNvSpPr/>
            <p:nvPr/>
          </p:nvSpPr>
          <p:spPr>
            <a:xfrm>
              <a:off x="10809836" y="6566247"/>
              <a:ext cx="49103" cy="3741"/>
            </a:xfrm>
            <a:custGeom>
              <a:avLst/>
              <a:gdLst>
                <a:gd name="connsiteX0" fmla="*/ 48977 w 49103"/>
                <a:gd name="connsiteY0" fmla="*/ 3415 h 3741"/>
                <a:gd name="connsiteX1" fmla="*/ 1801 w 49103"/>
                <a:gd name="connsiteY1" fmla="*/ 0 h 3741"/>
                <a:gd name="connsiteX2" fmla="*/ 49103 w 49103"/>
                <a:gd name="connsiteY2" fmla="*/ 1139 h 3741"/>
                <a:gd name="connsiteX3" fmla="*/ 49103 w 49103"/>
                <a:gd name="connsiteY3" fmla="*/ 3289 h 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741">
                  <a:moveTo>
                    <a:pt x="48977" y="3415"/>
                  </a:moveTo>
                  <a:cubicBezTo>
                    <a:pt x="33167" y="4426"/>
                    <a:pt x="-9202" y="3035"/>
                    <a:pt x="1801" y="0"/>
                  </a:cubicBezTo>
                  <a:cubicBezTo>
                    <a:pt x="26464" y="1012"/>
                    <a:pt x="32661" y="-759"/>
                    <a:pt x="49103" y="1139"/>
                  </a:cubicBezTo>
                  <a:lnTo>
                    <a:pt x="49103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040FDBE2-1865-662C-7625-5353C0874A68}"/>
                </a:ext>
              </a:extLst>
            </p:cNvPr>
            <p:cNvSpPr/>
            <p:nvPr/>
          </p:nvSpPr>
          <p:spPr>
            <a:xfrm>
              <a:off x="10810750" y="6587825"/>
              <a:ext cx="31747" cy="2002"/>
            </a:xfrm>
            <a:custGeom>
              <a:avLst/>
              <a:gdLst>
                <a:gd name="connsiteX0" fmla="*/ 255 w 31747"/>
                <a:gd name="connsiteY0" fmla="*/ 1819 h 2002"/>
                <a:gd name="connsiteX1" fmla="*/ 31748 w 31747"/>
                <a:gd name="connsiteY1" fmla="*/ 428 h 2002"/>
                <a:gd name="connsiteX2" fmla="*/ 255 w 31747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747" h="2002">
                  <a:moveTo>
                    <a:pt x="255" y="1819"/>
                  </a:moveTo>
                  <a:cubicBezTo>
                    <a:pt x="-2021" y="-204"/>
                    <a:pt x="11132" y="-331"/>
                    <a:pt x="31748" y="428"/>
                  </a:cubicBezTo>
                  <a:cubicBezTo>
                    <a:pt x="24792" y="1314"/>
                    <a:pt x="19859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373A97D8-0CF4-A265-EEC2-6360244F0A14}"/>
                </a:ext>
              </a:extLst>
            </p:cNvPr>
            <p:cNvSpPr/>
            <p:nvPr/>
          </p:nvSpPr>
          <p:spPr>
            <a:xfrm>
              <a:off x="11115309" y="6581427"/>
              <a:ext cx="21838" cy="1447"/>
            </a:xfrm>
            <a:custGeom>
              <a:avLst/>
              <a:gdLst>
                <a:gd name="connsiteX0" fmla="*/ 0 w 21838"/>
                <a:gd name="connsiteY0" fmla="*/ 503 h 1447"/>
                <a:gd name="connsiteX1" fmla="*/ 0 w 21838"/>
                <a:gd name="connsiteY1" fmla="*/ 503 h 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47">
                  <a:moveTo>
                    <a:pt x="0" y="503"/>
                  </a:moveTo>
                  <a:cubicBezTo>
                    <a:pt x="19098" y="-1521"/>
                    <a:pt x="37690" y="3412"/>
                    <a:pt x="0" y="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844696D5-5C0F-8111-D653-58A25E066896}"/>
                </a:ext>
              </a:extLst>
            </p:cNvPr>
            <p:cNvSpPr/>
            <p:nvPr/>
          </p:nvSpPr>
          <p:spPr>
            <a:xfrm>
              <a:off x="10810878" y="6590588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7BB3B40E-F1BA-2911-02BC-686E2A343BC3}"/>
                </a:ext>
              </a:extLst>
            </p:cNvPr>
            <p:cNvSpPr/>
            <p:nvPr/>
          </p:nvSpPr>
          <p:spPr>
            <a:xfrm>
              <a:off x="11616274" y="6558279"/>
              <a:ext cx="47820" cy="2923"/>
            </a:xfrm>
            <a:custGeom>
              <a:avLst/>
              <a:gdLst>
                <a:gd name="connsiteX0" fmla="*/ 518 w 47820"/>
                <a:gd name="connsiteY0" fmla="*/ 2656 h 2923"/>
                <a:gd name="connsiteX1" fmla="*/ 47821 w 47820"/>
                <a:gd name="connsiteY1" fmla="*/ 0 h 2923"/>
                <a:gd name="connsiteX2" fmla="*/ 47821 w 47820"/>
                <a:gd name="connsiteY2" fmla="*/ 2150 h 2923"/>
                <a:gd name="connsiteX3" fmla="*/ 518 w 47820"/>
                <a:gd name="connsiteY3" fmla="*/ 2530 h 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20" h="2923">
                  <a:moveTo>
                    <a:pt x="518" y="2656"/>
                  </a:moveTo>
                  <a:cubicBezTo>
                    <a:pt x="-4162" y="127"/>
                    <a:pt x="23790" y="253"/>
                    <a:pt x="47821" y="0"/>
                  </a:cubicBezTo>
                  <a:lnTo>
                    <a:pt x="47821" y="2150"/>
                  </a:lnTo>
                  <a:cubicBezTo>
                    <a:pt x="31378" y="3921"/>
                    <a:pt x="25181" y="2024"/>
                    <a:pt x="51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06DE9CB3-3301-B315-0660-E6ACA29D146E}"/>
                </a:ext>
              </a:extLst>
            </p:cNvPr>
            <p:cNvSpPr/>
            <p:nvPr/>
          </p:nvSpPr>
          <p:spPr>
            <a:xfrm>
              <a:off x="10846798" y="6542722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7 w 23777"/>
                <a:gd name="connsiteY1" fmla="*/ 0 h 2529"/>
                <a:gd name="connsiteX2" fmla="*/ 23777 w 23777"/>
                <a:gd name="connsiteY2" fmla="*/ 379 h 2529"/>
                <a:gd name="connsiteX3" fmla="*/ 23777 w 23777"/>
                <a:gd name="connsiteY3" fmla="*/ 2530 h 2529"/>
                <a:gd name="connsiteX4" fmla="*/ 126 w 23777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4" y="759"/>
                    <a:pt x="7842" y="759"/>
                    <a:pt x="7967" y="0"/>
                  </a:cubicBezTo>
                  <a:lnTo>
                    <a:pt x="23777" y="379"/>
                  </a:lnTo>
                  <a:lnTo>
                    <a:pt x="23777" y="2530"/>
                  </a:lnTo>
                  <a:cubicBezTo>
                    <a:pt x="10877" y="2530"/>
                    <a:pt x="9865" y="1518"/>
                    <a:pt x="126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22CAC606-7944-12E4-3645-0CDBC38BCAB2}"/>
                </a:ext>
              </a:extLst>
            </p:cNvPr>
            <p:cNvSpPr/>
            <p:nvPr/>
          </p:nvSpPr>
          <p:spPr>
            <a:xfrm>
              <a:off x="11671312" y="6553045"/>
              <a:ext cx="40085" cy="2850"/>
            </a:xfrm>
            <a:custGeom>
              <a:avLst/>
              <a:gdLst>
                <a:gd name="connsiteX0" fmla="*/ 625 w 40085"/>
                <a:gd name="connsiteY0" fmla="*/ 2325 h 2850"/>
                <a:gd name="connsiteX1" fmla="*/ 40085 w 40085"/>
                <a:gd name="connsiteY1" fmla="*/ 554 h 2850"/>
                <a:gd name="connsiteX2" fmla="*/ 625 w 40085"/>
                <a:gd name="connsiteY2" fmla="*/ 2325 h 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85" h="2850">
                  <a:moveTo>
                    <a:pt x="625" y="2325"/>
                  </a:moveTo>
                  <a:cubicBezTo>
                    <a:pt x="-4941" y="-205"/>
                    <a:pt x="28197" y="-458"/>
                    <a:pt x="40085" y="554"/>
                  </a:cubicBezTo>
                  <a:cubicBezTo>
                    <a:pt x="34141" y="2072"/>
                    <a:pt x="16434" y="3716"/>
                    <a:pt x="625" y="23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96B5C8CC-7C58-0162-3665-921025B68BA9}"/>
                </a:ext>
              </a:extLst>
            </p:cNvPr>
            <p:cNvSpPr/>
            <p:nvPr/>
          </p:nvSpPr>
          <p:spPr>
            <a:xfrm>
              <a:off x="10825676" y="6586989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3EF7AE6D-23AE-8B4A-AA2E-E932BA2F78E1}"/>
                </a:ext>
              </a:extLst>
            </p:cNvPr>
            <p:cNvSpPr/>
            <p:nvPr/>
          </p:nvSpPr>
          <p:spPr>
            <a:xfrm>
              <a:off x="10965054" y="6575100"/>
              <a:ext cx="24531" cy="3540"/>
            </a:xfrm>
            <a:custGeom>
              <a:avLst/>
              <a:gdLst>
                <a:gd name="connsiteX0" fmla="*/ 0 w 24531"/>
                <a:gd name="connsiteY0" fmla="*/ 2909 h 3540"/>
                <a:gd name="connsiteX1" fmla="*/ 0 w 24531"/>
                <a:gd name="connsiteY1" fmla="*/ 0 h 3540"/>
                <a:gd name="connsiteX2" fmla="*/ 23651 w 24531"/>
                <a:gd name="connsiteY2" fmla="*/ 3541 h 3540"/>
                <a:gd name="connsiteX3" fmla="*/ 0 w 24531"/>
                <a:gd name="connsiteY3" fmla="*/ 2909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31" h="3540">
                  <a:moveTo>
                    <a:pt x="0" y="2909"/>
                  </a:moveTo>
                  <a:lnTo>
                    <a:pt x="0" y="0"/>
                  </a:lnTo>
                  <a:cubicBezTo>
                    <a:pt x="26434" y="0"/>
                    <a:pt x="25675" y="1644"/>
                    <a:pt x="23651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51BB98CA-8593-DA3F-1983-D6DD5B8A7831}"/>
                </a:ext>
              </a:extLst>
            </p:cNvPr>
            <p:cNvSpPr/>
            <p:nvPr/>
          </p:nvSpPr>
          <p:spPr>
            <a:xfrm>
              <a:off x="11158644" y="6578211"/>
              <a:ext cx="28380" cy="2023"/>
            </a:xfrm>
            <a:custGeom>
              <a:avLst/>
              <a:gdLst>
                <a:gd name="connsiteX0" fmla="*/ 3082 w 28380"/>
                <a:gd name="connsiteY0" fmla="*/ 1695 h 2023"/>
                <a:gd name="connsiteX1" fmla="*/ 26733 w 28380"/>
                <a:gd name="connsiteY1" fmla="*/ 1442 h 2023"/>
                <a:gd name="connsiteX2" fmla="*/ 3082 w 28380"/>
                <a:gd name="connsiteY2" fmla="*/ 169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23">
                  <a:moveTo>
                    <a:pt x="3082" y="1695"/>
                  </a:moveTo>
                  <a:cubicBezTo>
                    <a:pt x="-12727" y="177"/>
                    <a:pt x="37990" y="-1088"/>
                    <a:pt x="26733" y="1442"/>
                  </a:cubicBezTo>
                  <a:cubicBezTo>
                    <a:pt x="25469" y="1695"/>
                    <a:pt x="9913" y="2454"/>
                    <a:pt x="3082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5494A8A8-D1AD-D545-6CED-B3F796DFA5D1}"/>
                </a:ext>
              </a:extLst>
            </p:cNvPr>
            <p:cNvSpPr/>
            <p:nvPr/>
          </p:nvSpPr>
          <p:spPr>
            <a:xfrm>
              <a:off x="11550656" y="6550974"/>
              <a:ext cx="116961" cy="9475"/>
            </a:xfrm>
            <a:custGeom>
              <a:avLst/>
              <a:gdLst>
                <a:gd name="connsiteX0" fmla="*/ 2771 w 116961"/>
                <a:gd name="connsiteY0" fmla="*/ 7558 h 9475"/>
                <a:gd name="connsiteX1" fmla="*/ 113059 w 116961"/>
                <a:gd name="connsiteY1" fmla="*/ 2372 h 9475"/>
                <a:gd name="connsiteX2" fmla="*/ 2771 w 116961"/>
                <a:gd name="connsiteY2" fmla="*/ 7558 h 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961" h="9475">
                  <a:moveTo>
                    <a:pt x="2771" y="7558"/>
                  </a:moveTo>
                  <a:cubicBezTo>
                    <a:pt x="-18351" y="-32"/>
                    <a:pt x="87385" y="-2181"/>
                    <a:pt x="113059" y="2372"/>
                  </a:cubicBezTo>
                  <a:cubicBezTo>
                    <a:pt x="138734" y="9707"/>
                    <a:pt x="30343" y="11225"/>
                    <a:pt x="2771" y="75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6F12B76F-6B38-C35A-6CD8-B8F3499ED0F5}"/>
                </a:ext>
              </a:extLst>
            </p:cNvPr>
            <p:cNvSpPr/>
            <p:nvPr/>
          </p:nvSpPr>
          <p:spPr>
            <a:xfrm>
              <a:off x="11003330" y="6573243"/>
              <a:ext cx="28379" cy="1965"/>
            </a:xfrm>
            <a:custGeom>
              <a:avLst/>
              <a:gdLst>
                <a:gd name="connsiteX0" fmla="*/ 3082 w 28379"/>
                <a:gd name="connsiteY0" fmla="*/ 1604 h 1965"/>
                <a:gd name="connsiteX1" fmla="*/ 26733 w 28379"/>
                <a:gd name="connsiteY1" fmla="*/ 1478 h 1965"/>
                <a:gd name="connsiteX2" fmla="*/ 3082 w 28379"/>
                <a:gd name="connsiteY2" fmla="*/ 1604 h 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1965">
                  <a:moveTo>
                    <a:pt x="3082" y="1604"/>
                  </a:moveTo>
                  <a:cubicBezTo>
                    <a:pt x="-12727" y="-40"/>
                    <a:pt x="37989" y="-925"/>
                    <a:pt x="26733" y="1478"/>
                  </a:cubicBezTo>
                  <a:cubicBezTo>
                    <a:pt x="25468" y="1731"/>
                    <a:pt x="9912" y="2363"/>
                    <a:pt x="3082" y="1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82392F32-6E56-9C62-D882-19CBA9D8F674}"/>
                </a:ext>
              </a:extLst>
            </p:cNvPr>
            <p:cNvSpPr/>
            <p:nvPr/>
          </p:nvSpPr>
          <p:spPr>
            <a:xfrm>
              <a:off x="10970366" y="656852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7221BF6A-E576-7AEE-496D-BBFDE652995B}"/>
                </a:ext>
              </a:extLst>
            </p:cNvPr>
            <p:cNvSpPr/>
            <p:nvPr/>
          </p:nvSpPr>
          <p:spPr>
            <a:xfrm>
              <a:off x="11503502" y="6593440"/>
              <a:ext cx="35094" cy="1660"/>
            </a:xfrm>
            <a:custGeom>
              <a:avLst/>
              <a:gdLst>
                <a:gd name="connsiteX0" fmla="*/ 33357 w 35094"/>
                <a:gd name="connsiteY0" fmla="*/ 0 h 1660"/>
                <a:gd name="connsiteX1" fmla="*/ 1738 w 35094"/>
                <a:gd name="connsiteY1" fmla="*/ 0 h 1660"/>
                <a:gd name="connsiteX2" fmla="*/ 33357 w 35094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1660">
                  <a:moveTo>
                    <a:pt x="33357" y="0"/>
                  </a:moveTo>
                  <a:cubicBezTo>
                    <a:pt x="45498" y="2150"/>
                    <a:pt x="-10405" y="2277"/>
                    <a:pt x="1738" y="0"/>
                  </a:cubicBezTo>
                  <a:cubicBezTo>
                    <a:pt x="17294" y="1138"/>
                    <a:pt x="11602" y="0"/>
                    <a:pt x="3335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56E152DC-C1D0-2877-EB59-DAEF262BD689}"/>
                </a:ext>
              </a:extLst>
            </p:cNvPr>
            <p:cNvSpPr/>
            <p:nvPr/>
          </p:nvSpPr>
          <p:spPr>
            <a:xfrm>
              <a:off x="11495375" y="6581161"/>
              <a:ext cx="40133" cy="2159"/>
            </a:xfrm>
            <a:custGeom>
              <a:avLst/>
              <a:gdLst>
                <a:gd name="connsiteX0" fmla="*/ 126 w 40133"/>
                <a:gd name="connsiteY0" fmla="*/ 2159 h 2159"/>
                <a:gd name="connsiteX1" fmla="*/ 39587 w 40133"/>
                <a:gd name="connsiteY1" fmla="*/ 2034 h 2159"/>
                <a:gd name="connsiteX2" fmla="*/ 126 w 40133"/>
                <a:gd name="connsiteY2" fmla="*/ 2034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33" h="2159">
                  <a:moveTo>
                    <a:pt x="126" y="2159"/>
                  </a:moveTo>
                  <a:cubicBezTo>
                    <a:pt x="-2783" y="-369"/>
                    <a:pt x="45784" y="-1003"/>
                    <a:pt x="39587" y="2034"/>
                  </a:cubicBezTo>
                  <a:lnTo>
                    <a:pt x="126" y="203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700FF947-30E0-D8B1-5B4F-B75A396FDED6}"/>
                </a:ext>
              </a:extLst>
            </p:cNvPr>
            <p:cNvSpPr/>
            <p:nvPr/>
          </p:nvSpPr>
          <p:spPr>
            <a:xfrm>
              <a:off x="11509573" y="6598372"/>
              <a:ext cx="35094" cy="1726"/>
            </a:xfrm>
            <a:custGeom>
              <a:avLst/>
              <a:gdLst>
                <a:gd name="connsiteX0" fmla="*/ 33357 w 35094"/>
                <a:gd name="connsiteY0" fmla="*/ 0 h 1726"/>
                <a:gd name="connsiteX1" fmla="*/ 1738 w 35094"/>
                <a:gd name="connsiteY1" fmla="*/ 127 h 1726"/>
                <a:gd name="connsiteX2" fmla="*/ 33357 w 35094"/>
                <a:gd name="connsiteY2" fmla="*/ 0 h 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1726">
                  <a:moveTo>
                    <a:pt x="33357" y="0"/>
                  </a:moveTo>
                  <a:cubicBezTo>
                    <a:pt x="45499" y="2151"/>
                    <a:pt x="-10405" y="2403"/>
                    <a:pt x="1738" y="127"/>
                  </a:cubicBezTo>
                  <a:cubicBezTo>
                    <a:pt x="17167" y="1265"/>
                    <a:pt x="11602" y="127"/>
                    <a:pt x="3335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03C692BD-E017-654F-67BA-78B99935A1EE}"/>
                </a:ext>
              </a:extLst>
            </p:cNvPr>
            <p:cNvSpPr/>
            <p:nvPr/>
          </p:nvSpPr>
          <p:spPr>
            <a:xfrm>
              <a:off x="11022110" y="6574165"/>
              <a:ext cx="34966" cy="2073"/>
            </a:xfrm>
            <a:custGeom>
              <a:avLst/>
              <a:gdLst>
                <a:gd name="connsiteX0" fmla="*/ 9598 w 34966"/>
                <a:gd name="connsiteY0" fmla="*/ 1441 h 2073"/>
                <a:gd name="connsiteX1" fmla="*/ 33249 w 34966"/>
                <a:gd name="connsiteY1" fmla="*/ 2074 h 2073"/>
                <a:gd name="connsiteX2" fmla="*/ 9598 w 34966"/>
                <a:gd name="connsiteY2" fmla="*/ 1441 h 2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73">
                  <a:moveTo>
                    <a:pt x="9598" y="1441"/>
                  </a:moveTo>
                  <a:cubicBezTo>
                    <a:pt x="-25184" y="-455"/>
                    <a:pt x="46782" y="-709"/>
                    <a:pt x="33249" y="2074"/>
                  </a:cubicBezTo>
                  <a:cubicBezTo>
                    <a:pt x="19716" y="1948"/>
                    <a:pt x="12885" y="303"/>
                    <a:pt x="9598" y="14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D8B8BBA5-9049-DF78-E574-50D6CE723DC8}"/>
                </a:ext>
              </a:extLst>
            </p:cNvPr>
            <p:cNvSpPr/>
            <p:nvPr/>
          </p:nvSpPr>
          <p:spPr>
            <a:xfrm>
              <a:off x="11566581" y="659103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60FDB851-34B8-688D-75CC-FA977B3F86C8}"/>
                </a:ext>
              </a:extLst>
            </p:cNvPr>
            <p:cNvSpPr/>
            <p:nvPr/>
          </p:nvSpPr>
          <p:spPr>
            <a:xfrm>
              <a:off x="11373532" y="6589787"/>
              <a:ext cx="32167" cy="2008"/>
            </a:xfrm>
            <a:custGeom>
              <a:avLst/>
              <a:gdLst>
                <a:gd name="connsiteX0" fmla="*/ 44 w 32167"/>
                <a:gd name="connsiteY0" fmla="*/ 1882 h 2008"/>
                <a:gd name="connsiteX1" fmla="*/ 31663 w 32167"/>
                <a:gd name="connsiteY1" fmla="*/ 2008 h 2008"/>
                <a:gd name="connsiteX2" fmla="*/ 44 w 32167"/>
                <a:gd name="connsiteY2" fmla="*/ 2008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67" h="2008">
                  <a:moveTo>
                    <a:pt x="44" y="1882"/>
                  </a:moveTo>
                  <a:cubicBezTo>
                    <a:pt x="-1474" y="-521"/>
                    <a:pt x="36975" y="-775"/>
                    <a:pt x="31663" y="2008"/>
                  </a:cubicBezTo>
                  <a:lnTo>
                    <a:pt x="44" y="200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54950102-01B4-8256-D300-1A9F07391D7D}"/>
                </a:ext>
              </a:extLst>
            </p:cNvPr>
            <p:cNvSpPr/>
            <p:nvPr/>
          </p:nvSpPr>
          <p:spPr>
            <a:xfrm>
              <a:off x="11692805" y="6594520"/>
              <a:ext cx="47509" cy="2737"/>
            </a:xfrm>
            <a:custGeom>
              <a:avLst/>
              <a:gdLst>
                <a:gd name="connsiteX0" fmla="*/ 47302 w 47509"/>
                <a:gd name="connsiteY0" fmla="*/ 816 h 2737"/>
                <a:gd name="connsiteX1" fmla="*/ 0 w 47509"/>
                <a:gd name="connsiteY1" fmla="*/ 2081 h 2737"/>
                <a:gd name="connsiteX2" fmla="*/ 47302 w 47509"/>
                <a:gd name="connsiteY2" fmla="*/ 816 h 2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09" h="2737">
                  <a:moveTo>
                    <a:pt x="47302" y="816"/>
                  </a:moveTo>
                  <a:cubicBezTo>
                    <a:pt x="50971" y="2460"/>
                    <a:pt x="4680" y="3472"/>
                    <a:pt x="0" y="2081"/>
                  </a:cubicBezTo>
                  <a:cubicBezTo>
                    <a:pt x="4933" y="-575"/>
                    <a:pt x="36173" y="-322"/>
                    <a:pt x="47302" y="8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BCACC9E3-7DFD-D77F-4A3F-7E85E5C3FAEB}"/>
                </a:ext>
              </a:extLst>
            </p:cNvPr>
            <p:cNvSpPr/>
            <p:nvPr/>
          </p:nvSpPr>
          <p:spPr>
            <a:xfrm>
              <a:off x="10924202" y="6577124"/>
              <a:ext cx="56132" cy="2670"/>
            </a:xfrm>
            <a:custGeom>
              <a:avLst/>
              <a:gdLst>
                <a:gd name="connsiteX0" fmla="*/ 31493 w 56132"/>
                <a:gd name="connsiteY0" fmla="*/ 2277 h 2670"/>
                <a:gd name="connsiteX1" fmla="*/ 0 w 56132"/>
                <a:gd name="connsiteY1" fmla="*/ 2277 h 2670"/>
                <a:gd name="connsiteX2" fmla="*/ 23651 w 56132"/>
                <a:gd name="connsiteY2" fmla="*/ 0 h 2670"/>
                <a:gd name="connsiteX3" fmla="*/ 55271 w 56132"/>
                <a:gd name="connsiteY3" fmla="*/ 759 h 2670"/>
                <a:gd name="connsiteX4" fmla="*/ 31493 w 56132"/>
                <a:gd name="connsiteY4" fmla="*/ 2277 h 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32" h="2670">
                  <a:moveTo>
                    <a:pt x="31493" y="2277"/>
                  </a:moveTo>
                  <a:cubicBezTo>
                    <a:pt x="28836" y="3162"/>
                    <a:pt x="11762" y="2277"/>
                    <a:pt x="0" y="2277"/>
                  </a:cubicBezTo>
                  <a:cubicBezTo>
                    <a:pt x="7842" y="1518"/>
                    <a:pt x="21375" y="1392"/>
                    <a:pt x="23651" y="0"/>
                  </a:cubicBezTo>
                  <a:cubicBezTo>
                    <a:pt x="39461" y="1644"/>
                    <a:pt x="33516" y="127"/>
                    <a:pt x="55271" y="759"/>
                  </a:cubicBezTo>
                  <a:cubicBezTo>
                    <a:pt x="63744" y="2910"/>
                    <a:pt x="6324" y="759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9BE977F8-FA56-68F1-3E2A-D50844A25860}"/>
                </a:ext>
              </a:extLst>
            </p:cNvPr>
            <p:cNvSpPr/>
            <p:nvPr/>
          </p:nvSpPr>
          <p:spPr>
            <a:xfrm>
              <a:off x="11801530" y="6596510"/>
              <a:ext cx="34996" cy="1735"/>
            </a:xfrm>
            <a:custGeom>
              <a:avLst/>
              <a:gdLst>
                <a:gd name="connsiteX0" fmla="*/ 9658 w 34996"/>
                <a:gd name="connsiteY0" fmla="*/ 1736 h 1735"/>
                <a:gd name="connsiteX1" fmla="*/ 33309 w 34996"/>
                <a:gd name="connsiteY1" fmla="*/ 1483 h 1735"/>
                <a:gd name="connsiteX2" fmla="*/ 9658 w 34996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735">
                  <a:moveTo>
                    <a:pt x="9658" y="1736"/>
                  </a:moveTo>
                  <a:cubicBezTo>
                    <a:pt x="-25250" y="1103"/>
                    <a:pt x="46716" y="-1679"/>
                    <a:pt x="33309" y="1483"/>
                  </a:cubicBezTo>
                  <a:cubicBezTo>
                    <a:pt x="19903" y="1736"/>
                    <a:pt x="12946" y="471"/>
                    <a:pt x="9658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A114D54-C9B2-BEEE-1932-B84095F1F17B}"/>
                </a:ext>
              </a:extLst>
            </p:cNvPr>
            <p:cNvSpPr/>
            <p:nvPr/>
          </p:nvSpPr>
          <p:spPr>
            <a:xfrm>
              <a:off x="10962867" y="6582902"/>
              <a:ext cx="24320" cy="1347"/>
            </a:xfrm>
            <a:custGeom>
              <a:avLst/>
              <a:gdLst>
                <a:gd name="connsiteX0" fmla="*/ 24321 w 24320"/>
                <a:gd name="connsiteY0" fmla="*/ 925 h 1347"/>
                <a:gd name="connsiteX1" fmla="*/ 24321 w 24320"/>
                <a:gd name="connsiteY1" fmla="*/ 925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20" h="1347">
                  <a:moveTo>
                    <a:pt x="24321" y="925"/>
                  </a:moveTo>
                  <a:cubicBezTo>
                    <a:pt x="-10587" y="2696"/>
                    <a:pt x="-5528" y="-1858"/>
                    <a:pt x="24321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6173FD79-866B-E90F-3696-539692C044C0}"/>
                </a:ext>
              </a:extLst>
            </p:cNvPr>
            <p:cNvSpPr/>
            <p:nvPr/>
          </p:nvSpPr>
          <p:spPr>
            <a:xfrm>
              <a:off x="11826618" y="6562195"/>
              <a:ext cx="21692" cy="1276"/>
            </a:xfrm>
            <a:custGeom>
              <a:avLst/>
              <a:gdLst>
                <a:gd name="connsiteX0" fmla="*/ 0 w 21692"/>
                <a:gd name="connsiteY0" fmla="*/ 889 h 1276"/>
                <a:gd name="connsiteX1" fmla="*/ 0 w 21692"/>
                <a:gd name="connsiteY1" fmla="*/ 889 h 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92" h="1276">
                  <a:moveTo>
                    <a:pt x="0" y="889"/>
                  </a:moveTo>
                  <a:cubicBezTo>
                    <a:pt x="18972" y="-1767"/>
                    <a:pt x="37438" y="2534"/>
                    <a:pt x="0" y="8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A6D48377-F602-848D-2E84-AC09D180D97E}"/>
                </a:ext>
              </a:extLst>
            </p:cNvPr>
            <p:cNvSpPr/>
            <p:nvPr/>
          </p:nvSpPr>
          <p:spPr>
            <a:xfrm>
              <a:off x="10995409" y="6567163"/>
              <a:ext cx="31619" cy="2341"/>
            </a:xfrm>
            <a:custGeom>
              <a:avLst/>
              <a:gdLst>
                <a:gd name="connsiteX0" fmla="*/ 0 w 31619"/>
                <a:gd name="connsiteY0" fmla="*/ 2246 h 2341"/>
                <a:gd name="connsiteX1" fmla="*/ 31619 w 31619"/>
                <a:gd name="connsiteY1" fmla="*/ 96 h 2341"/>
                <a:gd name="connsiteX2" fmla="*/ 0 w 31619"/>
                <a:gd name="connsiteY2" fmla="*/ 2246 h 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2341">
                  <a:moveTo>
                    <a:pt x="0" y="2246"/>
                  </a:moveTo>
                  <a:cubicBezTo>
                    <a:pt x="1011" y="475"/>
                    <a:pt x="11636" y="-284"/>
                    <a:pt x="31619" y="96"/>
                  </a:cubicBezTo>
                  <a:cubicBezTo>
                    <a:pt x="30607" y="1866"/>
                    <a:pt x="19983" y="2625"/>
                    <a:pt x="0" y="22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B45D07C4-505A-9DBB-7530-F100CE247F48}"/>
                </a:ext>
              </a:extLst>
            </p:cNvPr>
            <p:cNvSpPr/>
            <p:nvPr/>
          </p:nvSpPr>
          <p:spPr>
            <a:xfrm>
              <a:off x="11026395" y="6586909"/>
              <a:ext cx="34899" cy="3435"/>
            </a:xfrm>
            <a:custGeom>
              <a:avLst/>
              <a:gdLst>
                <a:gd name="connsiteX0" fmla="*/ 15810 w 34899"/>
                <a:gd name="connsiteY0" fmla="*/ 3369 h 3435"/>
                <a:gd name="connsiteX1" fmla="*/ 0 w 34899"/>
                <a:gd name="connsiteY1" fmla="*/ 2989 h 3435"/>
                <a:gd name="connsiteX2" fmla="*/ 31619 w 34899"/>
                <a:gd name="connsiteY2" fmla="*/ 81 h 3435"/>
                <a:gd name="connsiteX3" fmla="*/ 23651 w 34899"/>
                <a:gd name="connsiteY3" fmla="*/ 2863 h 3435"/>
                <a:gd name="connsiteX4" fmla="*/ 15810 w 34899"/>
                <a:gd name="connsiteY4" fmla="*/ 3369 h 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99" h="3435">
                  <a:moveTo>
                    <a:pt x="15810" y="3369"/>
                  </a:moveTo>
                  <a:lnTo>
                    <a:pt x="0" y="2989"/>
                  </a:lnTo>
                  <a:cubicBezTo>
                    <a:pt x="16063" y="2736"/>
                    <a:pt x="6704" y="-552"/>
                    <a:pt x="31619" y="81"/>
                  </a:cubicBezTo>
                  <a:cubicBezTo>
                    <a:pt x="47303" y="2863"/>
                    <a:pt x="380" y="1598"/>
                    <a:pt x="23651" y="2863"/>
                  </a:cubicBezTo>
                  <a:cubicBezTo>
                    <a:pt x="24916" y="3496"/>
                    <a:pt x="20363" y="3496"/>
                    <a:pt x="15810" y="336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17E09152-5266-D8BC-66A6-E5FBEAF4365D}"/>
                </a:ext>
              </a:extLst>
            </p:cNvPr>
            <p:cNvSpPr/>
            <p:nvPr/>
          </p:nvSpPr>
          <p:spPr>
            <a:xfrm>
              <a:off x="11033083" y="6578518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79576EEF-3355-C8C1-E9ED-2AAA11B54786}"/>
                </a:ext>
              </a:extLst>
            </p:cNvPr>
            <p:cNvSpPr/>
            <p:nvPr/>
          </p:nvSpPr>
          <p:spPr>
            <a:xfrm>
              <a:off x="11215443" y="6608407"/>
              <a:ext cx="47932" cy="3245"/>
            </a:xfrm>
            <a:custGeom>
              <a:avLst/>
              <a:gdLst>
                <a:gd name="connsiteX0" fmla="*/ 36 w 47932"/>
                <a:gd name="connsiteY0" fmla="*/ 2486 h 3245"/>
                <a:gd name="connsiteX1" fmla="*/ 47465 w 47932"/>
                <a:gd name="connsiteY1" fmla="*/ 3245 h 3245"/>
                <a:gd name="connsiteX2" fmla="*/ 36 w 47932"/>
                <a:gd name="connsiteY2" fmla="*/ 2486 h 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32" h="3245">
                  <a:moveTo>
                    <a:pt x="36" y="2486"/>
                  </a:moveTo>
                  <a:cubicBezTo>
                    <a:pt x="-1608" y="-1182"/>
                    <a:pt x="53536" y="-676"/>
                    <a:pt x="47465" y="3245"/>
                  </a:cubicBezTo>
                  <a:lnTo>
                    <a:pt x="36" y="248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AA2FCF5D-CCD8-F3F9-D507-13A0C89EE349}"/>
                </a:ext>
              </a:extLst>
            </p:cNvPr>
            <p:cNvSpPr/>
            <p:nvPr/>
          </p:nvSpPr>
          <p:spPr>
            <a:xfrm>
              <a:off x="11231669" y="6587874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6BC017B0-E4B2-21BC-2EDE-A658EE67908A}"/>
                </a:ext>
              </a:extLst>
            </p:cNvPr>
            <p:cNvSpPr/>
            <p:nvPr/>
          </p:nvSpPr>
          <p:spPr>
            <a:xfrm>
              <a:off x="11247478" y="6590893"/>
              <a:ext cx="39460" cy="2167"/>
            </a:xfrm>
            <a:custGeom>
              <a:avLst/>
              <a:gdLst>
                <a:gd name="connsiteX0" fmla="*/ 0 w 39460"/>
                <a:gd name="connsiteY0" fmla="*/ 903 h 2167"/>
                <a:gd name="connsiteX1" fmla="*/ 39461 w 39460"/>
                <a:gd name="connsiteY1" fmla="*/ 2167 h 2167"/>
                <a:gd name="connsiteX2" fmla="*/ 0 w 39460"/>
                <a:gd name="connsiteY2" fmla="*/ 903 h 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167">
                  <a:moveTo>
                    <a:pt x="0" y="903"/>
                  </a:moveTo>
                  <a:cubicBezTo>
                    <a:pt x="7588" y="-615"/>
                    <a:pt x="39461" y="-236"/>
                    <a:pt x="39461" y="2167"/>
                  </a:cubicBezTo>
                  <a:cubicBezTo>
                    <a:pt x="20995" y="2167"/>
                    <a:pt x="9233" y="1662"/>
                    <a:pt x="0" y="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6EB3BC0C-D2A5-6D96-4204-BCC82F09CC4C}"/>
                </a:ext>
              </a:extLst>
            </p:cNvPr>
            <p:cNvSpPr/>
            <p:nvPr/>
          </p:nvSpPr>
          <p:spPr>
            <a:xfrm>
              <a:off x="11294485" y="6617705"/>
              <a:ext cx="39629" cy="1943"/>
            </a:xfrm>
            <a:custGeom>
              <a:avLst/>
              <a:gdLst>
                <a:gd name="connsiteX0" fmla="*/ 42 w 39629"/>
                <a:gd name="connsiteY0" fmla="*/ 1663 h 1943"/>
                <a:gd name="connsiteX1" fmla="*/ 39630 w 39629"/>
                <a:gd name="connsiteY1" fmla="*/ 651 h 1943"/>
                <a:gd name="connsiteX2" fmla="*/ 42 w 39629"/>
                <a:gd name="connsiteY2" fmla="*/ 1663 h 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9" h="1943">
                  <a:moveTo>
                    <a:pt x="42" y="1663"/>
                  </a:moveTo>
                  <a:cubicBezTo>
                    <a:pt x="-1349" y="-487"/>
                    <a:pt x="32041" y="-235"/>
                    <a:pt x="39630" y="651"/>
                  </a:cubicBezTo>
                  <a:cubicBezTo>
                    <a:pt x="38365" y="2295"/>
                    <a:pt x="19520" y="2042"/>
                    <a:pt x="42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46E5F389-D56D-968F-001E-089E156C5F55}"/>
                </a:ext>
              </a:extLst>
            </p:cNvPr>
            <p:cNvSpPr/>
            <p:nvPr/>
          </p:nvSpPr>
          <p:spPr>
            <a:xfrm>
              <a:off x="11452878" y="6617850"/>
              <a:ext cx="71206" cy="3803"/>
            </a:xfrm>
            <a:custGeom>
              <a:avLst/>
              <a:gdLst>
                <a:gd name="connsiteX0" fmla="*/ 71207 w 71206"/>
                <a:gd name="connsiteY0" fmla="*/ 0 h 3803"/>
                <a:gd name="connsiteX1" fmla="*/ 0 w 71206"/>
                <a:gd name="connsiteY1" fmla="*/ 3794 h 3803"/>
                <a:gd name="connsiteX2" fmla="*/ 71207 w 71206"/>
                <a:gd name="connsiteY2" fmla="*/ 0 h 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206" h="3803">
                  <a:moveTo>
                    <a:pt x="71207" y="0"/>
                  </a:moveTo>
                  <a:cubicBezTo>
                    <a:pt x="63998" y="2782"/>
                    <a:pt x="38955" y="3921"/>
                    <a:pt x="0" y="3794"/>
                  </a:cubicBezTo>
                  <a:cubicBezTo>
                    <a:pt x="9865" y="1391"/>
                    <a:pt x="33264" y="0"/>
                    <a:pt x="7120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AFC57508-CDAE-8EA2-DD1C-C87D46EBC09E}"/>
                </a:ext>
              </a:extLst>
            </p:cNvPr>
            <p:cNvSpPr/>
            <p:nvPr/>
          </p:nvSpPr>
          <p:spPr>
            <a:xfrm>
              <a:off x="11484446" y="6606444"/>
              <a:ext cx="32152" cy="2046"/>
            </a:xfrm>
            <a:custGeom>
              <a:avLst/>
              <a:gdLst>
                <a:gd name="connsiteX0" fmla="*/ 51 w 32152"/>
                <a:gd name="connsiteY0" fmla="*/ 2047 h 2046"/>
                <a:gd name="connsiteX1" fmla="*/ 31671 w 32152"/>
                <a:gd name="connsiteY1" fmla="*/ 2047 h 2046"/>
                <a:gd name="connsiteX2" fmla="*/ 51 w 32152"/>
                <a:gd name="connsiteY2" fmla="*/ 2047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52" h="2046">
                  <a:moveTo>
                    <a:pt x="51" y="2047"/>
                  </a:moveTo>
                  <a:cubicBezTo>
                    <a:pt x="-1593" y="-357"/>
                    <a:pt x="36856" y="-990"/>
                    <a:pt x="31671" y="2047"/>
                  </a:cubicBezTo>
                  <a:lnTo>
                    <a:pt x="51" y="2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6310992B-5284-4541-AB2A-BA7A2F40E5C2}"/>
                </a:ext>
              </a:extLst>
            </p:cNvPr>
            <p:cNvSpPr/>
            <p:nvPr/>
          </p:nvSpPr>
          <p:spPr>
            <a:xfrm>
              <a:off x="11036893" y="6576491"/>
              <a:ext cx="127362" cy="20489"/>
            </a:xfrm>
            <a:custGeom>
              <a:avLst/>
              <a:gdLst>
                <a:gd name="connsiteX0" fmla="*/ 1897 w 127362"/>
                <a:gd name="connsiteY0" fmla="*/ 11636 h 20489"/>
                <a:gd name="connsiteX1" fmla="*/ 0 w 127362"/>
                <a:gd name="connsiteY1" fmla="*/ 17454 h 20489"/>
                <a:gd name="connsiteX2" fmla="*/ 11257 w 127362"/>
                <a:gd name="connsiteY2" fmla="*/ 17707 h 20489"/>
                <a:gd name="connsiteX3" fmla="*/ 22513 w 127362"/>
                <a:gd name="connsiteY3" fmla="*/ 17960 h 20489"/>
                <a:gd name="connsiteX4" fmla="*/ 15304 w 127362"/>
                <a:gd name="connsiteY4" fmla="*/ 15304 h 20489"/>
                <a:gd name="connsiteX5" fmla="*/ 8095 w 127362"/>
                <a:gd name="connsiteY5" fmla="*/ 12648 h 20489"/>
                <a:gd name="connsiteX6" fmla="*/ 19098 w 127362"/>
                <a:gd name="connsiteY6" fmla="*/ 12901 h 20489"/>
                <a:gd name="connsiteX7" fmla="*/ 43635 w 127362"/>
                <a:gd name="connsiteY7" fmla="*/ 16822 h 20489"/>
                <a:gd name="connsiteX8" fmla="*/ 57168 w 127362"/>
                <a:gd name="connsiteY8" fmla="*/ 20489 h 20489"/>
                <a:gd name="connsiteX9" fmla="*/ 85752 w 127362"/>
                <a:gd name="connsiteY9" fmla="*/ 18339 h 20489"/>
                <a:gd name="connsiteX10" fmla="*/ 114335 w 127362"/>
                <a:gd name="connsiteY10" fmla="*/ 16189 h 20489"/>
                <a:gd name="connsiteX11" fmla="*/ 107759 w 127362"/>
                <a:gd name="connsiteY11" fmla="*/ 10624 h 20489"/>
                <a:gd name="connsiteX12" fmla="*/ 101309 w 127362"/>
                <a:gd name="connsiteY12" fmla="*/ 5059 h 20489"/>
                <a:gd name="connsiteX13" fmla="*/ 114335 w 127362"/>
                <a:gd name="connsiteY13" fmla="*/ 5312 h 20489"/>
                <a:gd name="connsiteX14" fmla="*/ 127363 w 127362"/>
                <a:gd name="connsiteY14" fmla="*/ 5565 h 20489"/>
                <a:gd name="connsiteX15" fmla="*/ 127363 w 127362"/>
                <a:gd name="connsiteY15" fmla="*/ 3162 h 20489"/>
                <a:gd name="connsiteX16" fmla="*/ 127363 w 127362"/>
                <a:gd name="connsiteY16" fmla="*/ 759 h 20489"/>
                <a:gd name="connsiteX17" fmla="*/ 109656 w 127362"/>
                <a:gd name="connsiteY17" fmla="*/ 380 h 20489"/>
                <a:gd name="connsiteX18" fmla="*/ 92076 w 127362"/>
                <a:gd name="connsiteY18" fmla="*/ 0 h 20489"/>
                <a:gd name="connsiteX19" fmla="*/ 93467 w 127362"/>
                <a:gd name="connsiteY19" fmla="*/ 1897 h 20489"/>
                <a:gd name="connsiteX20" fmla="*/ 93467 w 127362"/>
                <a:gd name="connsiteY20" fmla="*/ 6956 h 20489"/>
                <a:gd name="connsiteX21" fmla="*/ 91949 w 127362"/>
                <a:gd name="connsiteY21" fmla="*/ 10245 h 20489"/>
                <a:gd name="connsiteX22" fmla="*/ 74369 w 127362"/>
                <a:gd name="connsiteY22" fmla="*/ 8474 h 20489"/>
                <a:gd name="connsiteX23" fmla="*/ 56788 w 127362"/>
                <a:gd name="connsiteY23" fmla="*/ 6704 h 20489"/>
                <a:gd name="connsiteX24" fmla="*/ 56788 w 127362"/>
                <a:gd name="connsiteY24" fmla="*/ 11636 h 20489"/>
                <a:gd name="connsiteX25" fmla="*/ 56536 w 127362"/>
                <a:gd name="connsiteY25" fmla="*/ 16569 h 20489"/>
                <a:gd name="connsiteX26" fmla="*/ 44520 w 127362"/>
                <a:gd name="connsiteY26" fmla="*/ 14798 h 20489"/>
                <a:gd name="connsiteX27" fmla="*/ 32631 w 127362"/>
                <a:gd name="connsiteY27" fmla="*/ 13028 h 20489"/>
                <a:gd name="connsiteX28" fmla="*/ 40600 w 127362"/>
                <a:gd name="connsiteY28" fmla="*/ 10371 h 20489"/>
                <a:gd name="connsiteX29" fmla="*/ 48568 w 127362"/>
                <a:gd name="connsiteY29" fmla="*/ 7715 h 20489"/>
                <a:gd name="connsiteX30" fmla="*/ 38955 w 127362"/>
                <a:gd name="connsiteY30" fmla="*/ 9233 h 20489"/>
                <a:gd name="connsiteX31" fmla="*/ 29343 w 127362"/>
                <a:gd name="connsiteY31" fmla="*/ 10751 h 20489"/>
                <a:gd name="connsiteX32" fmla="*/ 16569 w 127362"/>
                <a:gd name="connsiteY32" fmla="*/ 8221 h 20489"/>
                <a:gd name="connsiteX33" fmla="*/ 3794 w 127362"/>
                <a:gd name="connsiteY33" fmla="*/ 5692 h 20489"/>
                <a:gd name="connsiteX34" fmla="*/ 2024 w 127362"/>
                <a:gd name="connsiteY34" fmla="*/ 11510 h 2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7362" h="20489">
                  <a:moveTo>
                    <a:pt x="1897" y="11636"/>
                  </a:moveTo>
                  <a:lnTo>
                    <a:pt x="0" y="17454"/>
                  </a:lnTo>
                  <a:lnTo>
                    <a:pt x="11257" y="17707"/>
                  </a:lnTo>
                  <a:lnTo>
                    <a:pt x="22513" y="17960"/>
                  </a:lnTo>
                  <a:lnTo>
                    <a:pt x="15304" y="15304"/>
                  </a:lnTo>
                  <a:lnTo>
                    <a:pt x="8095" y="12648"/>
                  </a:lnTo>
                  <a:lnTo>
                    <a:pt x="19098" y="12901"/>
                  </a:lnTo>
                  <a:cubicBezTo>
                    <a:pt x="25169" y="13028"/>
                    <a:pt x="36172" y="14798"/>
                    <a:pt x="43635" y="16822"/>
                  </a:cubicBezTo>
                  <a:lnTo>
                    <a:pt x="57168" y="20489"/>
                  </a:lnTo>
                  <a:lnTo>
                    <a:pt x="85752" y="18339"/>
                  </a:lnTo>
                  <a:lnTo>
                    <a:pt x="114335" y="16189"/>
                  </a:lnTo>
                  <a:lnTo>
                    <a:pt x="107759" y="10624"/>
                  </a:lnTo>
                  <a:lnTo>
                    <a:pt x="101309" y="5059"/>
                  </a:lnTo>
                  <a:lnTo>
                    <a:pt x="114335" y="5312"/>
                  </a:lnTo>
                  <a:lnTo>
                    <a:pt x="127363" y="5565"/>
                  </a:lnTo>
                  <a:lnTo>
                    <a:pt x="127363" y="3162"/>
                  </a:lnTo>
                  <a:cubicBezTo>
                    <a:pt x="127363" y="3162"/>
                    <a:pt x="127363" y="759"/>
                    <a:pt x="127363" y="759"/>
                  </a:cubicBezTo>
                  <a:lnTo>
                    <a:pt x="109656" y="380"/>
                  </a:lnTo>
                  <a:lnTo>
                    <a:pt x="92076" y="0"/>
                  </a:lnTo>
                  <a:lnTo>
                    <a:pt x="93467" y="1897"/>
                  </a:lnTo>
                  <a:cubicBezTo>
                    <a:pt x="94226" y="2909"/>
                    <a:pt x="94099" y="5186"/>
                    <a:pt x="93467" y="6956"/>
                  </a:cubicBezTo>
                  <a:lnTo>
                    <a:pt x="91949" y="10245"/>
                  </a:lnTo>
                  <a:lnTo>
                    <a:pt x="74369" y="8474"/>
                  </a:lnTo>
                  <a:lnTo>
                    <a:pt x="56788" y="6704"/>
                  </a:lnTo>
                  <a:lnTo>
                    <a:pt x="56788" y="11636"/>
                  </a:lnTo>
                  <a:cubicBezTo>
                    <a:pt x="56788" y="11636"/>
                    <a:pt x="56536" y="16569"/>
                    <a:pt x="56536" y="16569"/>
                  </a:cubicBezTo>
                  <a:lnTo>
                    <a:pt x="44520" y="14798"/>
                  </a:lnTo>
                  <a:lnTo>
                    <a:pt x="32631" y="13028"/>
                  </a:lnTo>
                  <a:lnTo>
                    <a:pt x="40600" y="10371"/>
                  </a:lnTo>
                  <a:lnTo>
                    <a:pt x="48568" y="7715"/>
                  </a:lnTo>
                  <a:lnTo>
                    <a:pt x="38955" y="9233"/>
                  </a:lnTo>
                  <a:lnTo>
                    <a:pt x="29343" y="10751"/>
                  </a:lnTo>
                  <a:lnTo>
                    <a:pt x="16569" y="8221"/>
                  </a:lnTo>
                  <a:lnTo>
                    <a:pt x="3794" y="5692"/>
                  </a:lnTo>
                  <a:lnTo>
                    <a:pt x="2024" y="115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A1189C12-53C8-68B3-29C8-D135B94490C2}"/>
                </a:ext>
              </a:extLst>
            </p:cNvPr>
            <p:cNvSpPr/>
            <p:nvPr/>
          </p:nvSpPr>
          <p:spPr>
            <a:xfrm>
              <a:off x="10959616" y="6547907"/>
              <a:ext cx="263072" cy="22133"/>
            </a:xfrm>
            <a:custGeom>
              <a:avLst/>
              <a:gdLst>
                <a:gd name="connsiteX0" fmla="*/ 5565 w 263072"/>
                <a:gd name="connsiteY0" fmla="*/ 8348 h 22133"/>
                <a:gd name="connsiteX1" fmla="*/ 0 w 263072"/>
                <a:gd name="connsiteY1" fmla="*/ 10118 h 22133"/>
                <a:gd name="connsiteX2" fmla="*/ 10118 w 263072"/>
                <a:gd name="connsiteY2" fmla="*/ 13660 h 22133"/>
                <a:gd name="connsiteX3" fmla="*/ 20236 w 263072"/>
                <a:gd name="connsiteY3" fmla="*/ 17327 h 22133"/>
                <a:gd name="connsiteX4" fmla="*/ 14419 w 263072"/>
                <a:gd name="connsiteY4" fmla="*/ 19098 h 22133"/>
                <a:gd name="connsiteX5" fmla="*/ 8600 w 263072"/>
                <a:gd name="connsiteY5" fmla="*/ 20996 h 22133"/>
                <a:gd name="connsiteX6" fmla="*/ 35793 w 263072"/>
                <a:gd name="connsiteY6" fmla="*/ 21501 h 22133"/>
                <a:gd name="connsiteX7" fmla="*/ 62859 w 263072"/>
                <a:gd name="connsiteY7" fmla="*/ 22134 h 22133"/>
                <a:gd name="connsiteX8" fmla="*/ 42117 w 263072"/>
                <a:gd name="connsiteY8" fmla="*/ 19098 h 22133"/>
                <a:gd name="connsiteX9" fmla="*/ 21375 w 263072"/>
                <a:gd name="connsiteY9" fmla="*/ 16063 h 22133"/>
                <a:gd name="connsiteX10" fmla="*/ 28584 w 263072"/>
                <a:gd name="connsiteY10" fmla="*/ 13913 h 22133"/>
                <a:gd name="connsiteX11" fmla="*/ 35793 w 263072"/>
                <a:gd name="connsiteY11" fmla="*/ 11636 h 22133"/>
                <a:gd name="connsiteX12" fmla="*/ 54638 w 263072"/>
                <a:gd name="connsiteY12" fmla="*/ 15304 h 22133"/>
                <a:gd name="connsiteX13" fmla="*/ 73357 w 263072"/>
                <a:gd name="connsiteY13" fmla="*/ 18972 h 22133"/>
                <a:gd name="connsiteX14" fmla="*/ 63365 w 263072"/>
                <a:gd name="connsiteY14" fmla="*/ 15304 h 22133"/>
                <a:gd name="connsiteX15" fmla="*/ 53373 w 263072"/>
                <a:gd name="connsiteY15" fmla="*/ 11510 h 22133"/>
                <a:gd name="connsiteX16" fmla="*/ 73737 w 263072"/>
                <a:gd name="connsiteY16" fmla="*/ 13660 h 22133"/>
                <a:gd name="connsiteX17" fmla="*/ 94226 w 263072"/>
                <a:gd name="connsiteY17" fmla="*/ 15810 h 22133"/>
                <a:gd name="connsiteX18" fmla="*/ 117118 w 263072"/>
                <a:gd name="connsiteY18" fmla="*/ 13786 h 22133"/>
                <a:gd name="connsiteX19" fmla="*/ 140137 w 263072"/>
                <a:gd name="connsiteY19" fmla="*/ 11889 h 22133"/>
                <a:gd name="connsiteX20" fmla="*/ 156073 w 263072"/>
                <a:gd name="connsiteY20" fmla="*/ 15557 h 22133"/>
                <a:gd name="connsiteX21" fmla="*/ 172009 w 263072"/>
                <a:gd name="connsiteY21" fmla="*/ 19225 h 22133"/>
                <a:gd name="connsiteX22" fmla="*/ 217541 w 263072"/>
                <a:gd name="connsiteY22" fmla="*/ 18845 h 22133"/>
                <a:gd name="connsiteX23" fmla="*/ 263073 w 263072"/>
                <a:gd name="connsiteY23" fmla="*/ 18466 h 22133"/>
                <a:gd name="connsiteX24" fmla="*/ 221968 w 263072"/>
                <a:gd name="connsiteY24" fmla="*/ 16822 h 22133"/>
                <a:gd name="connsiteX25" fmla="*/ 180863 w 263072"/>
                <a:gd name="connsiteY25" fmla="*/ 15051 h 22133"/>
                <a:gd name="connsiteX26" fmla="*/ 166065 w 263072"/>
                <a:gd name="connsiteY26" fmla="*/ 12142 h 22133"/>
                <a:gd name="connsiteX27" fmla="*/ 151266 w 263072"/>
                <a:gd name="connsiteY27" fmla="*/ 9359 h 22133"/>
                <a:gd name="connsiteX28" fmla="*/ 172009 w 263072"/>
                <a:gd name="connsiteY28" fmla="*/ 6450 h 22133"/>
                <a:gd name="connsiteX29" fmla="*/ 192751 w 263072"/>
                <a:gd name="connsiteY29" fmla="*/ 3542 h 22133"/>
                <a:gd name="connsiteX30" fmla="*/ 170238 w 263072"/>
                <a:gd name="connsiteY30" fmla="*/ 4680 h 22133"/>
                <a:gd name="connsiteX31" fmla="*/ 147599 w 263072"/>
                <a:gd name="connsiteY31" fmla="*/ 5818 h 22133"/>
                <a:gd name="connsiteX32" fmla="*/ 156199 w 263072"/>
                <a:gd name="connsiteY32" fmla="*/ 3162 h 22133"/>
                <a:gd name="connsiteX33" fmla="*/ 164800 w 263072"/>
                <a:gd name="connsiteY33" fmla="*/ 506 h 22133"/>
                <a:gd name="connsiteX34" fmla="*/ 151899 w 263072"/>
                <a:gd name="connsiteY34" fmla="*/ 253 h 22133"/>
                <a:gd name="connsiteX35" fmla="*/ 138872 w 263072"/>
                <a:gd name="connsiteY35" fmla="*/ 0 h 22133"/>
                <a:gd name="connsiteX36" fmla="*/ 142287 w 263072"/>
                <a:gd name="connsiteY36" fmla="*/ 4047 h 22133"/>
                <a:gd name="connsiteX37" fmla="*/ 145576 w 263072"/>
                <a:gd name="connsiteY37" fmla="*/ 8095 h 22133"/>
                <a:gd name="connsiteX38" fmla="*/ 129260 w 263072"/>
                <a:gd name="connsiteY38" fmla="*/ 8854 h 22133"/>
                <a:gd name="connsiteX39" fmla="*/ 112818 w 263072"/>
                <a:gd name="connsiteY39" fmla="*/ 9612 h 22133"/>
                <a:gd name="connsiteX40" fmla="*/ 121039 w 263072"/>
                <a:gd name="connsiteY40" fmla="*/ 7083 h 22133"/>
                <a:gd name="connsiteX41" fmla="*/ 129386 w 263072"/>
                <a:gd name="connsiteY41" fmla="*/ 4554 h 22133"/>
                <a:gd name="connsiteX42" fmla="*/ 97261 w 263072"/>
                <a:gd name="connsiteY42" fmla="*/ 6324 h 22133"/>
                <a:gd name="connsiteX43" fmla="*/ 65010 w 263072"/>
                <a:gd name="connsiteY43" fmla="*/ 8095 h 22133"/>
                <a:gd name="connsiteX44" fmla="*/ 48820 w 263072"/>
                <a:gd name="connsiteY44" fmla="*/ 6324 h 22133"/>
                <a:gd name="connsiteX45" fmla="*/ 32757 w 263072"/>
                <a:gd name="connsiteY45" fmla="*/ 4680 h 22133"/>
                <a:gd name="connsiteX46" fmla="*/ 40979 w 263072"/>
                <a:gd name="connsiteY46" fmla="*/ 7716 h 22133"/>
                <a:gd name="connsiteX47" fmla="*/ 49452 w 263072"/>
                <a:gd name="connsiteY47" fmla="*/ 10751 h 22133"/>
                <a:gd name="connsiteX48" fmla="*/ 30228 w 263072"/>
                <a:gd name="connsiteY48" fmla="*/ 8727 h 22133"/>
                <a:gd name="connsiteX49" fmla="*/ 11130 w 263072"/>
                <a:gd name="connsiteY49" fmla="*/ 6704 h 22133"/>
                <a:gd name="connsiteX50" fmla="*/ 5565 w 263072"/>
                <a:gd name="connsiteY50" fmla="*/ 8348 h 2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63072" h="22133">
                  <a:moveTo>
                    <a:pt x="5565" y="8348"/>
                  </a:moveTo>
                  <a:lnTo>
                    <a:pt x="0" y="10118"/>
                  </a:lnTo>
                  <a:lnTo>
                    <a:pt x="10118" y="13660"/>
                  </a:lnTo>
                  <a:lnTo>
                    <a:pt x="20236" y="17327"/>
                  </a:lnTo>
                  <a:lnTo>
                    <a:pt x="14419" y="19098"/>
                  </a:lnTo>
                  <a:lnTo>
                    <a:pt x="8600" y="20996"/>
                  </a:lnTo>
                  <a:lnTo>
                    <a:pt x="35793" y="21501"/>
                  </a:lnTo>
                  <a:lnTo>
                    <a:pt x="62859" y="22134"/>
                  </a:lnTo>
                  <a:lnTo>
                    <a:pt x="42117" y="19098"/>
                  </a:lnTo>
                  <a:lnTo>
                    <a:pt x="21375" y="16063"/>
                  </a:lnTo>
                  <a:lnTo>
                    <a:pt x="28584" y="13913"/>
                  </a:lnTo>
                  <a:lnTo>
                    <a:pt x="35793" y="11636"/>
                  </a:lnTo>
                  <a:lnTo>
                    <a:pt x="54638" y="15304"/>
                  </a:lnTo>
                  <a:lnTo>
                    <a:pt x="73357" y="18972"/>
                  </a:lnTo>
                  <a:lnTo>
                    <a:pt x="63365" y="15304"/>
                  </a:lnTo>
                  <a:lnTo>
                    <a:pt x="53373" y="11510"/>
                  </a:lnTo>
                  <a:lnTo>
                    <a:pt x="73737" y="13660"/>
                  </a:lnTo>
                  <a:lnTo>
                    <a:pt x="94226" y="15810"/>
                  </a:lnTo>
                  <a:lnTo>
                    <a:pt x="117118" y="13786"/>
                  </a:lnTo>
                  <a:lnTo>
                    <a:pt x="140137" y="11889"/>
                  </a:lnTo>
                  <a:lnTo>
                    <a:pt x="156073" y="15557"/>
                  </a:lnTo>
                  <a:lnTo>
                    <a:pt x="172009" y="19225"/>
                  </a:lnTo>
                  <a:lnTo>
                    <a:pt x="217541" y="18845"/>
                  </a:lnTo>
                  <a:lnTo>
                    <a:pt x="263073" y="18466"/>
                  </a:lnTo>
                  <a:lnTo>
                    <a:pt x="221968" y="16822"/>
                  </a:lnTo>
                  <a:lnTo>
                    <a:pt x="180863" y="15051"/>
                  </a:lnTo>
                  <a:lnTo>
                    <a:pt x="166065" y="12142"/>
                  </a:lnTo>
                  <a:lnTo>
                    <a:pt x="151266" y="9359"/>
                  </a:lnTo>
                  <a:lnTo>
                    <a:pt x="172009" y="6450"/>
                  </a:lnTo>
                  <a:lnTo>
                    <a:pt x="192751" y="3542"/>
                  </a:lnTo>
                  <a:lnTo>
                    <a:pt x="170238" y="4680"/>
                  </a:lnTo>
                  <a:lnTo>
                    <a:pt x="147599" y="5818"/>
                  </a:lnTo>
                  <a:lnTo>
                    <a:pt x="156199" y="3162"/>
                  </a:lnTo>
                  <a:lnTo>
                    <a:pt x="164800" y="506"/>
                  </a:lnTo>
                  <a:lnTo>
                    <a:pt x="151899" y="253"/>
                  </a:lnTo>
                  <a:lnTo>
                    <a:pt x="138872" y="0"/>
                  </a:lnTo>
                  <a:lnTo>
                    <a:pt x="142287" y="4047"/>
                  </a:lnTo>
                  <a:lnTo>
                    <a:pt x="145576" y="8095"/>
                  </a:lnTo>
                  <a:lnTo>
                    <a:pt x="129260" y="8854"/>
                  </a:lnTo>
                  <a:lnTo>
                    <a:pt x="112818" y="9612"/>
                  </a:lnTo>
                  <a:lnTo>
                    <a:pt x="121039" y="7083"/>
                  </a:lnTo>
                  <a:lnTo>
                    <a:pt x="129386" y="4554"/>
                  </a:lnTo>
                  <a:lnTo>
                    <a:pt x="97261" y="6324"/>
                  </a:lnTo>
                  <a:lnTo>
                    <a:pt x="65010" y="8095"/>
                  </a:lnTo>
                  <a:lnTo>
                    <a:pt x="48820" y="6324"/>
                  </a:lnTo>
                  <a:lnTo>
                    <a:pt x="32757" y="4680"/>
                  </a:lnTo>
                  <a:lnTo>
                    <a:pt x="40979" y="7716"/>
                  </a:lnTo>
                  <a:lnTo>
                    <a:pt x="49452" y="10751"/>
                  </a:lnTo>
                  <a:lnTo>
                    <a:pt x="30228" y="8727"/>
                  </a:lnTo>
                  <a:lnTo>
                    <a:pt x="11130" y="6704"/>
                  </a:lnTo>
                  <a:lnTo>
                    <a:pt x="5565" y="83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71DB6EE1-EC6E-4CAE-D6CE-14659718079F}"/>
                </a:ext>
              </a:extLst>
            </p:cNvPr>
            <p:cNvSpPr/>
            <p:nvPr/>
          </p:nvSpPr>
          <p:spPr>
            <a:xfrm>
              <a:off x="11040435" y="6556370"/>
              <a:ext cx="23524" cy="4828"/>
            </a:xfrm>
            <a:custGeom>
              <a:avLst/>
              <a:gdLst>
                <a:gd name="connsiteX0" fmla="*/ 0 w 23524"/>
                <a:gd name="connsiteY0" fmla="*/ 2162 h 4828"/>
                <a:gd name="connsiteX1" fmla="*/ 11762 w 23524"/>
                <a:gd name="connsiteY1" fmla="*/ 12 h 4828"/>
                <a:gd name="connsiteX2" fmla="*/ 23525 w 23524"/>
                <a:gd name="connsiteY2" fmla="*/ 2668 h 4828"/>
                <a:gd name="connsiteX3" fmla="*/ 11636 w 23524"/>
                <a:gd name="connsiteY3" fmla="*/ 4817 h 4828"/>
                <a:gd name="connsiteX4" fmla="*/ 0 w 23524"/>
                <a:gd name="connsiteY4" fmla="*/ 2162 h 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28">
                  <a:moveTo>
                    <a:pt x="0" y="2162"/>
                  </a:moveTo>
                  <a:cubicBezTo>
                    <a:pt x="0" y="771"/>
                    <a:pt x="5312" y="-115"/>
                    <a:pt x="11762" y="12"/>
                  </a:cubicBezTo>
                  <a:cubicBezTo>
                    <a:pt x="18213" y="138"/>
                    <a:pt x="23525" y="1403"/>
                    <a:pt x="23525" y="2668"/>
                  </a:cubicBezTo>
                  <a:cubicBezTo>
                    <a:pt x="23525" y="3933"/>
                    <a:pt x="18086" y="4944"/>
                    <a:pt x="11636" y="4817"/>
                  </a:cubicBezTo>
                  <a:cubicBezTo>
                    <a:pt x="5185" y="4692"/>
                    <a:pt x="0" y="3426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FF9C695B-54C7-06FF-8E0A-74843607017E}"/>
                </a:ext>
              </a:extLst>
            </p:cNvPr>
            <p:cNvSpPr/>
            <p:nvPr/>
          </p:nvSpPr>
          <p:spPr>
            <a:xfrm>
              <a:off x="11004768" y="6573359"/>
              <a:ext cx="42722" cy="4326"/>
            </a:xfrm>
            <a:custGeom>
              <a:avLst/>
              <a:gdLst>
                <a:gd name="connsiteX0" fmla="*/ 0 w 42722"/>
                <a:gd name="connsiteY0" fmla="*/ 350 h 4326"/>
                <a:gd name="connsiteX1" fmla="*/ 18086 w 42722"/>
                <a:gd name="connsiteY1" fmla="*/ 3259 h 4326"/>
                <a:gd name="connsiteX2" fmla="*/ 41991 w 42722"/>
                <a:gd name="connsiteY2" fmla="*/ 4018 h 4326"/>
                <a:gd name="connsiteX3" fmla="*/ 23904 w 42722"/>
                <a:gd name="connsiteY3" fmla="*/ 1109 h 4326"/>
                <a:gd name="connsiteX4" fmla="*/ 0 w 42722"/>
                <a:gd name="connsiteY4" fmla="*/ 223 h 4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22" h="4326">
                  <a:moveTo>
                    <a:pt x="0" y="350"/>
                  </a:moveTo>
                  <a:cubicBezTo>
                    <a:pt x="0" y="350"/>
                    <a:pt x="8094" y="2247"/>
                    <a:pt x="18086" y="3259"/>
                  </a:cubicBezTo>
                  <a:cubicBezTo>
                    <a:pt x="27951" y="4271"/>
                    <a:pt x="38829" y="4650"/>
                    <a:pt x="41991" y="4018"/>
                  </a:cubicBezTo>
                  <a:cubicBezTo>
                    <a:pt x="45278" y="3385"/>
                    <a:pt x="37184" y="2120"/>
                    <a:pt x="23904" y="1109"/>
                  </a:cubicBezTo>
                  <a:cubicBezTo>
                    <a:pt x="10750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304A6468-F4DD-D376-E56C-35392F2DFF8B}"/>
                </a:ext>
              </a:extLst>
            </p:cNvPr>
            <p:cNvSpPr/>
            <p:nvPr/>
          </p:nvSpPr>
          <p:spPr>
            <a:xfrm>
              <a:off x="11016151" y="6582436"/>
              <a:ext cx="11762" cy="2403"/>
            </a:xfrm>
            <a:custGeom>
              <a:avLst/>
              <a:gdLst>
                <a:gd name="connsiteX0" fmla="*/ 127 w 11762"/>
                <a:gd name="connsiteY0" fmla="*/ 1011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022DA18B-D30B-811A-D617-06077E5E751B}"/>
                </a:ext>
              </a:extLst>
            </p:cNvPr>
            <p:cNvSpPr/>
            <p:nvPr/>
          </p:nvSpPr>
          <p:spPr>
            <a:xfrm>
              <a:off x="11039929" y="6580539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1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90368A25-8B97-4522-6BCA-07CF97893312}"/>
                </a:ext>
              </a:extLst>
            </p:cNvPr>
            <p:cNvSpPr/>
            <p:nvPr/>
          </p:nvSpPr>
          <p:spPr>
            <a:xfrm>
              <a:off x="11166659" y="6587368"/>
              <a:ext cx="50211" cy="12395"/>
            </a:xfrm>
            <a:custGeom>
              <a:avLst/>
              <a:gdLst>
                <a:gd name="connsiteX0" fmla="*/ 1644 w 50211"/>
                <a:gd name="connsiteY0" fmla="*/ 5692 h 12395"/>
                <a:gd name="connsiteX1" fmla="*/ 3035 w 50211"/>
                <a:gd name="connsiteY1" fmla="*/ 11130 h 12395"/>
                <a:gd name="connsiteX2" fmla="*/ 26687 w 50211"/>
                <a:gd name="connsiteY2" fmla="*/ 11762 h 12395"/>
                <a:gd name="connsiteX3" fmla="*/ 50211 w 50211"/>
                <a:gd name="connsiteY3" fmla="*/ 12395 h 12395"/>
                <a:gd name="connsiteX4" fmla="*/ 35414 w 50211"/>
                <a:gd name="connsiteY4" fmla="*/ 10878 h 12395"/>
                <a:gd name="connsiteX5" fmla="*/ 20616 w 50211"/>
                <a:gd name="connsiteY5" fmla="*/ 9360 h 12395"/>
                <a:gd name="connsiteX6" fmla="*/ 25422 w 50211"/>
                <a:gd name="connsiteY6" fmla="*/ 7842 h 12395"/>
                <a:gd name="connsiteX7" fmla="*/ 15177 w 50211"/>
                <a:gd name="connsiteY7" fmla="*/ 3162 h 12395"/>
                <a:gd name="connsiteX8" fmla="*/ 0 w 50211"/>
                <a:gd name="connsiteY8" fmla="*/ 0 h 12395"/>
                <a:gd name="connsiteX9" fmla="*/ 1518 w 50211"/>
                <a:gd name="connsiteY9" fmla="*/ 5438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11" h="12395">
                  <a:moveTo>
                    <a:pt x="1644" y="5692"/>
                  </a:moveTo>
                  <a:lnTo>
                    <a:pt x="3035" y="11130"/>
                  </a:lnTo>
                  <a:lnTo>
                    <a:pt x="26687" y="11762"/>
                  </a:lnTo>
                  <a:lnTo>
                    <a:pt x="50211" y="12395"/>
                  </a:lnTo>
                  <a:lnTo>
                    <a:pt x="35414" y="10878"/>
                  </a:lnTo>
                  <a:lnTo>
                    <a:pt x="20616" y="9360"/>
                  </a:lnTo>
                  <a:lnTo>
                    <a:pt x="25422" y="7842"/>
                  </a:lnTo>
                  <a:cubicBezTo>
                    <a:pt x="28078" y="6957"/>
                    <a:pt x="23398" y="4933"/>
                    <a:pt x="15177" y="3162"/>
                  </a:cubicBezTo>
                  <a:lnTo>
                    <a:pt x="0" y="0"/>
                  </a:lnTo>
                  <a:lnTo>
                    <a:pt x="1518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808AC0F4-5FBF-02CF-AB63-9EDBE1B13979}"/>
                </a:ext>
              </a:extLst>
            </p:cNvPr>
            <p:cNvSpPr/>
            <p:nvPr/>
          </p:nvSpPr>
          <p:spPr>
            <a:xfrm>
              <a:off x="11048909" y="6567132"/>
              <a:ext cx="126477" cy="6070"/>
            </a:xfrm>
            <a:custGeom>
              <a:avLst/>
              <a:gdLst>
                <a:gd name="connsiteX0" fmla="*/ 17327 w 126477"/>
                <a:gd name="connsiteY0" fmla="*/ 1518 h 6070"/>
                <a:gd name="connsiteX1" fmla="*/ 0 w 126477"/>
                <a:gd name="connsiteY1" fmla="*/ 3035 h 6070"/>
                <a:gd name="connsiteX2" fmla="*/ 10245 w 126477"/>
                <a:gd name="connsiteY2" fmla="*/ 4553 h 6070"/>
                <a:gd name="connsiteX3" fmla="*/ 20616 w 126477"/>
                <a:gd name="connsiteY3" fmla="*/ 6071 h 6070"/>
                <a:gd name="connsiteX4" fmla="*/ 73610 w 126477"/>
                <a:gd name="connsiteY4" fmla="*/ 5692 h 6070"/>
                <a:gd name="connsiteX5" fmla="*/ 126477 w 126477"/>
                <a:gd name="connsiteY5" fmla="*/ 5312 h 6070"/>
                <a:gd name="connsiteX6" fmla="*/ 80566 w 126477"/>
                <a:gd name="connsiteY6" fmla="*/ 2656 h 6070"/>
                <a:gd name="connsiteX7" fmla="*/ 34781 w 126477"/>
                <a:gd name="connsiteY7" fmla="*/ 0 h 6070"/>
                <a:gd name="connsiteX8" fmla="*/ 17327 w 126477"/>
                <a:gd name="connsiteY8" fmla="*/ 1518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477" h="6070">
                  <a:moveTo>
                    <a:pt x="17327" y="1518"/>
                  </a:moveTo>
                  <a:lnTo>
                    <a:pt x="0" y="3035"/>
                  </a:lnTo>
                  <a:lnTo>
                    <a:pt x="10245" y="4553"/>
                  </a:lnTo>
                  <a:lnTo>
                    <a:pt x="20616" y="6071"/>
                  </a:lnTo>
                  <a:lnTo>
                    <a:pt x="73610" y="5692"/>
                  </a:lnTo>
                  <a:lnTo>
                    <a:pt x="126477" y="5312"/>
                  </a:lnTo>
                  <a:lnTo>
                    <a:pt x="80566" y="2656"/>
                  </a:lnTo>
                  <a:lnTo>
                    <a:pt x="34781" y="0"/>
                  </a:lnTo>
                  <a:lnTo>
                    <a:pt x="173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0100550C-4732-E77E-BEFB-34DE795AFDA2}"/>
                </a:ext>
              </a:extLst>
            </p:cNvPr>
            <p:cNvSpPr/>
            <p:nvPr/>
          </p:nvSpPr>
          <p:spPr>
            <a:xfrm>
              <a:off x="11075469" y="6569262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945 w 11762"/>
                <a:gd name="connsiteY1" fmla="*/ 20 h 2442"/>
                <a:gd name="connsiteX2" fmla="*/ 11762 w 11762"/>
                <a:gd name="connsiteY2" fmla="*/ 1411 h 2442"/>
                <a:gd name="connsiteX3" fmla="*/ 5945 w 11762"/>
                <a:gd name="connsiteY3" fmla="*/ 2423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945" y="20"/>
                  </a:cubicBezTo>
                  <a:cubicBezTo>
                    <a:pt x="9233" y="20"/>
                    <a:pt x="11762" y="652"/>
                    <a:pt x="11762" y="1411"/>
                  </a:cubicBezTo>
                  <a:cubicBezTo>
                    <a:pt x="11762" y="2044"/>
                    <a:pt x="9107" y="2549"/>
                    <a:pt x="5945" y="2423"/>
                  </a:cubicBezTo>
                  <a:cubicBezTo>
                    <a:pt x="2656" y="2423"/>
                    <a:pt x="0" y="1790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181311C0-D63A-AA51-2DA0-988364895138}"/>
                </a:ext>
              </a:extLst>
            </p:cNvPr>
            <p:cNvSpPr/>
            <p:nvPr/>
          </p:nvSpPr>
          <p:spPr>
            <a:xfrm>
              <a:off x="11063074" y="659318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99D993DF-091C-6F0A-BBEB-FB8F07BB805C}"/>
                </a:ext>
              </a:extLst>
            </p:cNvPr>
            <p:cNvSpPr/>
            <p:nvPr/>
          </p:nvSpPr>
          <p:spPr>
            <a:xfrm>
              <a:off x="11064592" y="653273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60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3D3B6999-BDC0-D5A5-5120-4C8E8B9B5CB1}"/>
                </a:ext>
              </a:extLst>
            </p:cNvPr>
            <p:cNvSpPr/>
            <p:nvPr/>
          </p:nvSpPr>
          <p:spPr>
            <a:xfrm>
              <a:off x="11292504" y="6573456"/>
              <a:ext cx="27065" cy="5818"/>
            </a:xfrm>
            <a:custGeom>
              <a:avLst/>
              <a:gdLst>
                <a:gd name="connsiteX0" fmla="*/ 0 w 27065"/>
                <a:gd name="connsiteY0" fmla="*/ 1012 h 5818"/>
                <a:gd name="connsiteX1" fmla="*/ 13533 w 27065"/>
                <a:gd name="connsiteY1" fmla="*/ 3921 h 5818"/>
                <a:gd name="connsiteX2" fmla="*/ 27066 w 27065"/>
                <a:gd name="connsiteY2" fmla="*/ 5818 h 5818"/>
                <a:gd name="connsiteX3" fmla="*/ 18718 w 27065"/>
                <a:gd name="connsiteY3" fmla="*/ 2909 h 5818"/>
                <a:gd name="connsiteX4" fmla="*/ 5185 w 27065"/>
                <a:gd name="connsiteY4" fmla="*/ 0 h 5818"/>
                <a:gd name="connsiteX5" fmla="*/ 0 w 27065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818">
                  <a:moveTo>
                    <a:pt x="0" y="1012"/>
                  </a:moveTo>
                  <a:cubicBezTo>
                    <a:pt x="0" y="1012"/>
                    <a:pt x="6071" y="2909"/>
                    <a:pt x="13533" y="3921"/>
                  </a:cubicBezTo>
                  <a:lnTo>
                    <a:pt x="27066" y="5818"/>
                  </a:lnTo>
                  <a:lnTo>
                    <a:pt x="18718" y="2909"/>
                  </a:lnTo>
                  <a:cubicBezTo>
                    <a:pt x="14165" y="1391"/>
                    <a:pt x="7968" y="0"/>
                    <a:pt x="5185" y="0"/>
                  </a:cubicBezTo>
                  <a:cubicBezTo>
                    <a:pt x="2403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82978749-5E91-24A8-E359-305B30159DF8}"/>
                </a:ext>
              </a:extLst>
            </p:cNvPr>
            <p:cNvSpPr/>
            <p:nvPr/>
          </p:nvSpPr>
          <p:spPr>
            <a:xfrm>
              <a:off x="11075216" y="6576618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1EB718D3-FE10-DE99-C536-5EE0FBE09911}"/>
                </a:ext>
              </a:extLst>
            </p:cNvPr>
            <p:cNvSpPr/>
            <p:nvPr/>
          </p:nvSpPr>
          <p:spPr>
            <a:xfrm>
              <a:off x="11038158" y="6530201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4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4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83C849AB-3561-8204-A7AA-B93817A51E50}"/>
                </a:ext>
              </a:extLst>
            </p:cNvPr>
            <p:cNvSpPr/>
            <p:nvPr/>
          </p:nvSpPr>
          <p:spPr>
            <a:xfrm>
              <a:off x="11515863" y="658749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380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4B5479AA-3346-149A-6D6F-3BBD4663C1BF}"/>
                </a:ext>
              </a:extLst>
            </p:cNvPr>
            <p:cNvSpPr/>
            <p:nvPr/>
          </p:nvSpPr>
          <p:spPr>
            <a:xfrm>
              <a:off x="11098488" y="6585851"/>
              <a:ext cx="15809" cy="6450"/>
            </a:xfrm>
            <a:custGeom>
              <a:avLst/>
              <a:gdLst>
                <a:gd name="connsiteX0" fmla="*/ 0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0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AD31461F-259D-E3B8-EA69-84CE52B939D3}"/>
                </a:ext>
              </a:extLst>
            </p:cNvPr>
            <p:cNvSpPr/>
            <p:nvPr/>
          </p:nvSpPr>
          <p:spPr>
            <a:xfrm>
              <a:off x="11527625" y="6582562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C93059B7-8BC3-7861-5EA6-2BD9D768E06F}"/>
                </a:ext>
              </a:extLst>
            </p:cNvPr>
            <p:cNvSpPr/>
            <p:nvPr/>
          </p:nvSpPr>
          <p:spPr>
            <a:xfrm>
              <a:off x="11110503" y="6582037"/>
              <a:ext cx="11762" cy="2549"/>
            </a:xfrm>
            <a:custGeom>
              <a:avLst/>
              <a:gdLst>
                <a:gd name="connsiteX0" fmla="*/ 0 w 11762"/>
                <a:gd name="connsiteY0" fmla="*/ 1158 h 2549"/>
                <a:gd name="connsiteX1" fmla="*/ 5818 w 11762"/>
                <a:gd name="connsiteY1" fmla="*/ 2549 h 2549"/>
                <a:gd name="connsiteX2" fmla="*/ 11762 w 11762"/>
                <a:gd name="connsiteY2" fmla="*/ 1411 h 2549"/>
                <a:gd name="connsiteX3" fmla="*/ 5944 w 11762"/>
                <a:gd name="connsiteY3" fmla="*/ 20 h 2549"/>
                <a:gd name="connsiteX4" fmla="*/ 0 w 11762"/>
                <a:gd name="connsiteY4" fmla="*/ 103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9">
                  <a:moveTo>
                    <a:pt x="0" y="1158"/>
                  </a:moveTo>
                  <a:cubicBezTo>
                    <a:pt x="0" y="1790"/>
                    <a:pt x="2656" y="2423"/>
                    <a:pt x="5818" y="2549"/>
                  </a:cubicBezTo>
                  <a:cubicBezTo>
                    <a:pt x="9106" y="2549"/>
                    <a:pt x="11762" y="2169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AB8D2001-3F3E-7061-5AB4-9794A38D885A}"/>
                </a:ext>
              </a:extLst>
            </p:cNvPr>
            <p:cNvSpPr/>
            <p:nvPr/>
          </p:nvSpPr>
          <p:spPr>
            <a:xfrm>
              <a:off x="11112376" y="6531907"/>
              <a:ext cx="34299" cy="7159"/>
            </a:xfrm>
            <a:custGeom>
              <a:avLst/>
              <a:gdLst>
                <a:gd name="connsiteX0" fmla="*/ 150 w 34299"/>
                <a:gd name="connsiteY0" fmla="*/ 64 h 7159"/>
                <a:gd name="connsiteX1" fmla="*/ 6980 w 34299"/>
                <a:gd name="connsiteY1" fmla="*/ 3733 h 7159"/>
                <a:gd name="connsiteX2" fmla="*/ 23549 w 34299"/>
                <a:gd name="connsiteY2" fmla="*/ 7147 h 7159"/>
                <a:gd name="connsiteX3" fmla="*/ 34299 w 34299"/>
                <a:gd name="connsiteY3" fmla="*/ 5250 h 7159"/>
                <a:gd name="connsiteX4" fmla="*/ 16719 w 34299"/>
                <a:gd name="connsiteY4" fmla="*/ 1329 h 7159"/>
                <a:gd name="connsiteX5" fmla="*/ 24 w 34299"/>
                <a:gd name="connsiteY5" fmla="*/ 64 h 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9" h="7159">
                  <a:moveTo>
                    <a:pt x="150" y="64"/>
                  </a:moveTo>
                  <a:cubicBezTo>
                    <a:pt x="150" y="64"/>
                    <a:pt x="3818" y="2088"/>
                    <a:pt x="6980" y="3733"/>
                  </a:cubicBezTo>
                  <a:cubicBezTo>
                    <a:pt x="10142" y="5503"/>
                    <a:pt x="17604" y="7021"/>
                    <a:pt x="23549" y="7147"/>
                  </a:cubicBezTo>
                  <a:cubicBezTo>
                    <a:pt x="29493" y="7274"/>
                    <a:pt x="34299" y="6388"/>
                    <a:pt x="34299" y="5250"/>
                  </a:cubicBezTo>
                  <a:cubicBezTo>
                    <a:pt x="34299" y="4112"/>
                    <a:pt x="26458" y="2342"/>
                    <a:pt x="16719" y="1329"/>
                  </a:cubicBezTo>
                  <a:cubicBezTo>
                    <a:pt x="6980" y="317"/>
                    <a:pt x="-482" y="-188"/>
                    <a:pt x="24" y="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AD3D80CC-5375-5A6D-373A-7BB6E5D5D74E}"/>
                </a:ext>
              </a:extLst>
            </p:cNvPr>
            <p:cNvSpPr/>
            <p:nvPr/>
          </p:nvSpPr>
          <p:spPr>
            <a:xfrm>
              <a:off x="11122012" y="6594451"/>
              <a:ext cx="11763" cy="2529"/>
            </a:xfrm>
            <a:custGeom>
              <a:avLst/>
              <a:gdLst>
                <a:gd name="connsiteX0" fmla="*/ 0 w 11763"/>
                <a:gd name="connsiteY0" fmla="*/ 1139 h 2529"/>
                <a:gd name="connsiteX1" fmla="*/ 5818 w 11763"/>
                <a:gd name="connsiteY1" fmla="*/ 2530 h 2529"/>
                <a:gd name="connsiteX2" fmla="*/ 11763 w 11763"/>
                <a:gd name="connsiteY2" fmla="*/ 1392 h 2529"/>
                <a:gd name="connsiteX3" fmla="*/ 5945 w 11763"/>
                <a:gd name="connsiteY3" fmla="*/ 0 h 2529"/>
                <a:gd name="connsiteX4" fmla="*/ 127 w 1176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636" y="2151"/>
                    <a:pt x="11763" y="1392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44FD4AA4-2E14-69A4-D3D2-AFA19A822703}"/>
                </a:ext>
              </a:extLst>
            </p:cNvPr>
            <p:cNvSpPr/>
            <p:nvPr/>
          </p:nvSpPr>
          <p:spPr>
            <a:xfrm>
              <a:off x="11145538" y="6589266"/>
              <a:ext cx="15809" cy="6450"/>
            </a:xfrm>
            <a:custGeom>
              <a:avLst/>
              <a:gdLst>
                <a:gd name="connsiteX0" fmla="*/ 0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126 w 15809"/>
                <a:gd name="connsiteY5" fmla="*/ 0 h 6450"/>
                <a:gd name="connsiteX6" fmla="*/ 0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126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E7B7418C-EA5B-4B3B-62AC-0210A9E48B1D}"/>
                </a:ext>
              </a:extLst>
            </p:cNvPr>
            <p:cNvSpPr/>
            <p:nvPr/>
          </p:nvSpPr>
          <p:spPr>
            <a:xfrm>
              <a:off x="11146423" y="6553979"/>
              <a:ext cx="23651" cy="7841"/>
            </a:xfrm>
            <a:custGeom>
              <a:avLst/>
              <a:gdLst>
                <a:gd name="connsiteX0" fmla="*/ 0 w 23651"/>
                <a:gd name="connsiteY0" fmla="*/ 3414 h 7841"/>
                <a:gd name="connsiteX1" fmla="*/ 11762 w 23651"/>
                <a:gd name="connsiteY1" fmla="*/ 6071 h 7841"/>
                <a:gd name="connsiteX2" fmla="*/ 23525 w 23651"/>
                <a:gd name="connsiteY2" fmla="*/ 7842 h 7841"/>
                <a:gd name="connsiteX3" fmla="*/ 23525 w 23651"/>
                <a:gd name="connsiteY3" fmla="*/ 3921 h 7841"/>
                <a:gd name="connsiteX4" fmla="*/ 23651 w 23651"/>
                <a:gd name="connsiteY4" fmla="*/ 0 h 7841"/>
                <a:gd name="connsiteX5" fmla="*/ 11888 w 23651"/>
                <a:gd name="connsiteY5" fmla="*/ 1264 h 7841"/>
                <a:gd name="connsiteX6" fmla="*/ 126 w 23651"/>
                <a:gd name="connsiteY6" fmla="*/ 3414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841">
                  <a:moveTo>
                    <a:pt x="0" y="3414"/>
                  </a:moveTo>
                  <a:cubicBezTo>
                    <a:pt x="0" y="3414"/>
                    <a:pt x="5312" y="5185"/>
                    <a:pt x="11762" y="6071"/>
                  </a:cubicBezTo>
                  <a:lnTo>
                    <a:pt x="23525" y="7842"/>
                  </a:lnTo>
                  <a:lnTo>
                    <a:pt x="23525" y="3921"/>
                  </a:lnTo>
                  <a:cubicBezTo>
                    <a:pt x="23525" y="3921"/>
                    <a:pt x="23651" y="0"/>
                    <a:pt x="23651" y="0"/>
                  </a:cubicBezTo>
                  <a:lnTo>
                    <a:pt x="11888" y="1264"/>
                  </a:lnTo>
                  <a:cubicBezTo>
                    <a:pt x="5438" y="1897"/>
                    <a:pt x="126" y="2909"/>
                    <a:pt x="126" y="34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26FAEFA9-8E3D-480F-0064-8DD7F90AAC47}"/>
                </a:ext>
              </a:extLst>
            </p:cNvPr>
            <p:cNvSpPr/>
            <p:nvPr/>
          </p:nvSpPr>
          <p:spPr>
            <a:xfrm>
              <a:off x="11082172" y="654702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5FB2DAEB-5C6D-4D1B-B7D7-6910C7F02513}"/>
                </a:ext>
              </a:extLst>
            </p:cNvPr>
            <p:cNvSpPr/>
            <p:nvPr/>
          </p:nvSpPr>
          <p:spPr>
            <a:xfrm>
              <a:off x="11157552" y="6585598"/>
              <a:ext cx="11763" cy="2528"/>
            </a:xfrm>
            <a:custGeom>
              <a:avLst/>
              <a:gdLst>
                <a:gd name="connsiteX0" fmla="*/ 0 w 11763"/>
                <a:gd name="connsiteY0" fmla="*/ 1138 h 2528"/>
                <a:gd name="connsiteX1" fmla="*/ 5818 w 11763"/>
                <a:gd name="connsiteY1" fmla="*/ 2529 h 2528"/>
                <a:gd name="connsiteX2" fmla="*/ 11763 w 11763"/>
                <a:gd name="connsiteY2" fmla="*/ 1391 h 2528"/>
                <a:gd name="connsiteX3" fmla="*/ 5945 w 11763"/>
                <a:gd name="connsiteY3" fmla="*/ 0 h 2528"/>
                <a:gd name="connsiteX4" fmla="*/ 0 w 11763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28">
                  <a:moveTo>
                    <a:pt x="0" y="1138"/>
                  </a:moveTo>
                  <a:cubicBezTo>
                    <a:pt x="0" y="1770"/>
                    <a:pt x="2656" y="2403"/>
                    <a:pt x="5818" y="2529"/>
                  </a:cubicBezTo>
                  <a:cubicBezTo>
                    <a:pt x="9107" y="2529"/>
                    <a:pt x="11763" y="2150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118C00A2-E714-1693-9620-C3A68FC2AEEA}"/>
                </a:ext>
              </a:extLst>
            </p:cNvPr>
            <p:cNvSpPr/>
            <p:nvPr/>
          </p:nvSpPr>
          <p:spPr>
            <a:xfrm>
              <a:off x="11151735" y="6573835"/>
              <a:ext cx="110541" cy="19763"/>
            </a:xfrm>
            <a:custGeom>
              <a:avLst/>
              <a:gdLst>
                <a:gd name="connsiteX0" fmla="*/ 32757 w 110541"/>
                <a:gd name="connsiteY0" fmla="*/ 6198 h 19763"/>
                <a:gd name="connsiteX1" fmla="*/ 0 w 110541"/>
                <a:gd name="connsiteY1" fmla="*/ 9360 h 19763"/>
                <a:gd name="connsiteX2" fmla="*/ 28204 w 110541"/>
                <a:gd name="connsiteY2" fmla="*/ 8348 h 19763"/>
                <a:gd name="connsiteX3" fmla="*/ 56283 w 110541"/>
                <a:gd name="connsiteY3" fmla="*/ 7336 h 19763"/>
                <a:gd name="connsiteX4" fmla="*/ 48441 w 110541"/>
                <a:gd name="connsiteY4" fmla="*/ 13533 h 19763"/>
                <a:gd name="connsiteX5" fmla="*/ 40599 w 110541"/>
                <a:gd name="connsiteY5" fmla="*/ 19731 h 19763"/>
                <a:gd name="connsiteX6" fmla="*/ 47556 w 110541"/>
                <a:gd name="connsiteY6" fmla="*/ 19731 h 19763"/>
                <a:gd name="connsiteX7" fmla="*/ 69436 w 110541"/>
                <a:gd name="connsiteY7" fmla="*/ 17202 h 19763"/>
                <a:gd name="connsiteX8" fmla="*/ 84360 w 110541"/>
                <a:gd name="connsiteY8" fmla="*/ 14419 h 19763"/>
                <a:gd name="connsiteX9" fmla="*/ 79048 w 110541"/>
                <a:gd name="connsiteY9" fmla="*/ 11004 h 19763"/>
                <a:gd name="connsiteX10" fmla="*/ 73737 w 110541"/>
                <a:gd name="connsiteY10" fmla="*/ 7589 h 19763"/>
                <a:gd name="connsiteX11" fmla="*/ 86131 w 110541"/>
                <a:gd name="connsiteY11" fmla="*/ 9360 h 19763"/>
                <a:gd name="connsiteX12" fmla="*/ 98652 w 110541"/>
                <a:gd name="connsiteY12" fmla="*/ 11130 h 19763"/>
                <a:gd name="connsiteX13" fmla="*/ 104596 w 110541"/>
                <a:gd name="connsiteY13" fmla="*/ 9233 h 19763"/>
                <a:gd name="connsiteX14" fmla="*/ 110541 w 110541"/>
                <a:gd name="connsiteY14" fmla="*/ 7336 h 19763"/>
                <a:gd name="connsiteX15" fmla="*/ 99791 w 110541"/>
                <a:gd name="connsiteY15" fmla="*/ 3668 h 19763"/>
                <a:gd name="connsiteX16" fmla="*/ 89040 w 110541"/>
                <a:gd name="connsiteY16" fmla="*/ 0 h 19763"/>
                <a:gd name="connsiteX17" fmla="*/ 88787 w 110541"/>
                <a:gd name="connsiteY17" fmla="*/ 3162 h 19763"/>
                <a:gd name="connsiteX18" fmla="*/ 88534 w 110541"/>
                <a:gd name="connsiteY18" fmla="*/ 6324 h 19763"/>
                <a:gd name="connsiteX19" fmla="*/ 77024 w 110541"/>
                <a:gd name="connsiteY19" fmla="*/ 4680 h 19763"/>
                <a:gd name="connsiteX20" fmla="*/ 65642 w 110541"/>
                <a:gd name="connsiteY20" fmla="*/ 3036 h 19763"/>
                <a:gd name="connsiteX21" fmla="*/ 32884 w 110541"/>
                <a:gd name="connsiteY21" fmla="*/ 6198 h 1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41" h="19763">
                  <a:moveTo>
                    <a:pt x="32757" y="6198"/>
                  </a:moveTo>
                  <a:lnTo>
                    <a:pt x="0" y="9360"/>
                  </a:lnTo>
                  <a:lnTo>
                    <a:pt x="28204" y="8348"/>
                  </a:lnTo>
                  <a:lnTo>
                    <a:pt x="56283" y="7336"/>
                  </a:lnTo>
                  <a:lnTo>
                    <a:pt x="48441" y="13533"/>
                  </a:lnTo>
                  <a:lnTo>
                    <a:pt x="40599" y="19731"/>
                  </a:lnTo>
                  <a:lnTo>
                    <a:pt x="47556" y="19731"/>
                  </a:lnTo>
                  <a:cubicBezTo>
                    <a:pt x="51350" y="19984"/>
                    <a:pt x="61215" y="18719"/>
                    <a:pt x="69436" y="17202"/>
                  </a:cubicBezTo>
                  <a:lnTo>
                    <a:pt x="84360" y="14419"/>
                  </a:lnTo>
                  <a:lnTo>
                    <a:pt x="79048" y="11004"/>
                  </a:lnTo>
                  <a:lnTo>
                    <a:pt x="73737" y="7589"/>
                  </a:lnTo>
                  <a:lnTo>
                    <a:pt x="86131" y="9360"/>
                  </a:lnTo>
                  <a:lnTo>
                    <a:pt x="98652" y="11130"/>
                  </a:lnTo>
                  <a:lnTo>
                    <a:pt x="104596" y="9233"/>
                  </a:lnTo>
                  <a:lnTo>
                    <a:pt x="110541" y="7336"/>
                  </a:lnTo>
                  <a:lnTo>
                    <a:pt x="99791" y="3668"/>
                  </a:lnTo>
                  <a:lnTo>
                    <a:pt x="89040" y="0"/>
                  </a:lnTo>
                  <a:lnTo>
                    <a:pt x="88787" y="3162"/>
                  </a:lnTo>
                  <a:lnTo>
                    <a:pt x="88534" y="6324"/>
                  </a:lnTo>
                  <a:lnTo>
                    <a:pt x="77024" y="4680"/>
                  </a:lnTo>
                  <a:lnTo>
                    <a:pt x="65642" y="3036"/>
                  </a:lnTo>
                  <a:lnTo>
                    <a:pt x="32884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903321D1-FD29-1816-DC09-FFE1163A12F6}"/>
                </a:ext>
              </a:extLst>
            </p:cNvPr>
            <p:cNvSpPr/>
            <p:nvPr/>
          </p:nvSpPr>
          <p:spPr>
            <a:xfrm>
              <a:off x="11157679" y="6575986"/>
              <a:ext cx="11762" cy="2529"/>
            </a:xfrm>
            <a:custGeom>
              <a:avLst/>
              <a:gdLst>
                <a:gd name="connsiteX0" fmla="*/ 0 w 11762"/>
                <a:gd name="connsiteY0" fmla="*/ 1138 h 2529"/>
                <a:gd name="connsiteX1" fmla="*/ 5818 w 11762"/>
                <a:gd name="connsiteY1" fmla="*/ 2530 h 2529"/>
                <a:gd name="connsiteX2" fmla="*/ 11762 w 11762"/>
                <a:gd name="connsiteY2" fmla="*/ 1391 h 2529"/>
                <a:gd name="connsiteX3" fmla="*/ 5945 w 11762"/>
                <a:gd name="connsiteY3" fmla="*/ 0 h 2529"/>
                <a:gd name="connsiteX4" fmla="*/ 0 w 11762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8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636" y="2150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DECD2C38-8E30-C4E7-95AB-604B73B26A92}"/>
                </a:ext>
              </a:extLst>
            </p:cNvPr>
            <p:cNvSpPr/>
            <p:nvPr/>
          </p:nvSpPr>
          <p:spPr>
            <a:xfrm>
              <a:off x="11158185" y="6546011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968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0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968" y="5059"/>
                  </a:lnTo>
                  <a:lnTo>
                    <a:pt x="15810" y="3541"/>
                  </a:lnTo>
                  <a:lnTo>
                    <a:pt x="7968" y="1770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37421988-E03D-ECA1-9BFC-CFCB01648C6E}"/>
                </a:ext>
              </a:extLst>
            </p:cNvPr>
            <p:cNvSpPr/>
            <p:nvPr/>
          </p:nvSpPr>
          <p:spPr>
            <a:xfrm>
              <a:off x="11158565" y="6537916"/>
              <a:ext cx="57547" cy="4806"/>
            </a:xfrm>
            <a:custGeom>
              <a:avLst/>
              <a:gdLst>
                <a:gd name="connsiteX0" fmla="*/ 0 w 57547"/>
                <a:gd name="connsiteY0" fmla="*/ 379 h 4806"/>
                <a:gd name="connsiteX1" fmla="*/ 5692 w 57547"/>
                <a:gd name="connsiteY1" fmla="*/ 1391 h 4806"/>
                <a:gd name="connsiteX2" fmla="*/ 19478 w 57547"/>
                <a:gd name="connsiteY2" fmla="*/ 2909 h 4806"/>
                <a:gd name="connsiteX3" fmla="*/ 39082 w 57547"/>
                <a:gd name="connsiteY3" fmla="*/ 4806 h 4806"/>
                <a:gd name="connsiteX4" fmla="*/ 48314 w 57547"/>
                <a:gd name="connsiteY4" fmla="*/ 3035 h 4806"/>
                <a:gd name="connsiteX5" fmla="*/ 57547 w 57547"/>
                <a:gd name="connsiteY5" fmla="*/ 1264 h 4806"/>
                <a:gd name="connsiteX6" fmla="*/ 28711 w 57547"/>
                <a:gd name="connsiteY6" fmla="*/ 379 h 4806"/>
                <a:gd name="connsiteX7" fmla="*/ 8474 w 57547"/>
                <a:gd name="connsiteY7" fmla="*/ 0 h 4806"/>
                <a:gd name="connsiteX8" fmla="*/ 0 w 57547"/>
                <a:gd name="connsiteY8" fmla="*/ 25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547" h="4806">
                  <a:moveTo>
                    <a:pt x="0" y="379"/>
                  </a:moveTo>
                  <a:cubicBezTo>
                    <a:pt x="0" y="379"/>
                    <a:pt x="2150" y="1012"/>
                    <a:pt x="5692" y="1391"/>
                  </a:cubicBezTo>
                  <a:cubicBezTo>
                    <a:pt x="9359" y="1771"/>
                    <a:pt x="14165" y="2403"/>
                    <a:pt x="19478" y="2909"/>
                  </a:cubicBezTo>
                  <a:lnTo>
                    <a:pt x="39082" y="4806"/>
                  </a:lnTo>
                  <a:lnTo>
                    <a:pt x="48314" y="3035"/>
                  </a:lnTo>
                  <a:lnTo>
                    <a:pt x="57547" y="1264"/>
                  </a:lnTo>
                  <a:lnTo>
                    <a:pt x="28711" y="379"/>
                  </a:lnTo>
                  <a:cubicBezTo>
                    <a:pt x="20742" y="253"/>
                    <a:pt x="13660" y="0"/>
                    <a:pt x="8474" y="0"/>
                  </a:cubicBezTo>
                  <a:cubicBezTo>
                    <a:pt x="3289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64F72374-EB50-DEE9-E88D-1BFA5779D6CB}"/>
                </a:ext>
              </a:extLst>
            </p:cNvPr>
            <p:cNvSpPr/>
            <p:nvPr/>
          </p:nvSpPr>
          <p:spPr>
            <a:xfrm>
              <a:off x="11168936" y="6597866"/>
              <a:ext cx="11888" cy="2529"/>
            </a:xfrm>
            <a:custGeom>
              <a:avLst/>
              <a:gdLst>
                <a:gd name="connsiteX0" fmla="*/ 127 w 11888"/>
                <a:gd name="connsiteY0" fmla="*/ 1264 h 2529"/>
                <a:gd name="connsiteX1" fmla="*/ 5945 w 11888"/>
                <a:gd name="connsiteY1" fmla="*/ 2530 h 2529"/>
                <a:gd name="connsiteX2" fmla="*/ 11889 w 11888"/>
                <a:gd name="connsiteY2" fmla="*/ 1391 h 2529"/>
                <a:gd name="connsiteX3" fmla="*/ 5945 w 11888"/>
                <a:gd name="connsiteY3" fmla="*/ 0 h 2529"/>
                <a:gd name="connsiteX4" fmla="*/ 0 w 11888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127" y="1264"/>
                  </a:moveTo>
                  <a:cubicBezTo>
                    <a:pt x="127" y="1897"/>
                    <a:pt x="2656" y="2530"/>
                    <a:pt x="5945" y="2530"/>
                  </a:cubicBezTo>
                  <a:cubicBezTo>
                    <a:pt x="9233" y="2530"/>
                    <a:pt x="11889" y="2150"/>
                    <a:pt x="11889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0106DB69-CA91-14E5-EE87-6F515ACD7800}"/>
                </a:ext>
              </a:extLst>
            </p:cNvPr>
            <p:cNvSpPr/>
            <p:nvPr/>
          </p:nvSpPr>
          <p:spPr>
            <a:xfrm>
              <a:off x="11105697" y="6540319"/>
              <a:ext cx="11762" cy="2422"/>
            </a:xfrm>
            <a:custGeom>
              <a:avLst/>
              <a:gdLst>
                <a:gd name="connsiteX0" fmla="*/ 127 w 11762"/>
                <a:gd name="connsiteY0" fmla="*/ 1012 h 2422"/>
                <a:gd name="connsiteX1" fmla="*/ 5945 w 11762"/>
                <a:gd name="connsiteY1" fmla="*/ 2403 h 2422"/>
                <a:gd name="connsiteX2" fmla="*/ 11762 w 11762"/>
                <a:gd name="connsiteY2" fmla="*/ 1391 h 2422"/>
                <a:gd name="connsiteX3" fmla="*/ 5945 w 11762"/>
                <a:gd name="connsiteY3" fmla="*/ 0 h 2422"/>
                <a:gd name="connsiteX4" fmla="*/ 0 w 11762"/>
                <a:gd name="connsiteY4" fmla="*/ 1138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530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9106F52D-4FFC-6703-4469-C5F42A317DCA}"/>
                </a:ext>
              </a:extLst>
            </p:cNvPr>
            <p:cNvSpPr/>
            <p:nvPr/>
          </p:nvSpPr>
          <p:spPr>
            <a:xfrm>
              <a:off x="11178801" y="6570542"/>
              <a:ext cx="36862" cy="6202"/>
            </a:xfrm>
            <a:custGeom>
              <a:avLst/>
              <a:gdLst>
                <a:gd name="connsiteX0" fmla="*/ 15683 w 36862"/>
                <a:gd name="connsiteY0" fmla="*/ 1016 h 6202"/>
                <a:gd name="connsiteX1" fmla="*/ 0 w 36862"/>
                <a:gd name="connsiteY1" fmla="*/ 2661 h 6202"/>
                <a:gd name="connsiteX2" fmla="*/ 12141 w 36862"/>
                <a:gd name="connsiteY2" fmla="*/ 4432 h 6202"/>
                <a:gd name="connsiteX3" fmla="*/ 24283 w 36862"/>
                <a:gd name="connsiteY3" fmla="*/ 6202 h 6202"/>
                <a:gd name="connsiteX4" fmla="*/ 32252 w 36862"/>
                <a:gd name="connsiteY4" fmla="*/ 3673 h 6202"/>
                <a:gd name="connsiteX5" fmla="*/ 35666 w 36862"/>
                <a:gd name="connsiteY5" fmla="*/ 258 h 6202"/>
                <a:gd name="connsiteX6" fmla="*/ 15556 w 36862"/>
                <a:gd name="connsiteY6" fmla="*/ 891 h 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62" h="6202">
                  <a:moveTo>
                    <a:pt x="15683" y="1016"/>
                  </a:moveTo>
                  <a:lnTo>
                    <a:pt x="0" y="2661"/>
                  </a:lnTo>
                  <a:lnTo>
                    <a:pt x="12141" y="4432"/>
                  </a:lnTo>
                  <a:lnTo>
                    <a:pt x="24283" y="6202"/>
                  </a:lnTo>
                  <a:lnTo>
                    <a:pt x="32252" y="3673"/>
                  </a:lnTo>
                  <a:cubicBezTo>
                    <a:pt x="36551" y="2282"/>
                    <a:pt x="38196" y="764"/>
                    <a:pt x="35666" y="258"/>
                  </a:cubicBezTo>
                  <a:cubicBezTo>
                    <a:pt x="33263" y="-248"/>
                    <a:pt x="24283" y="5"/>
                    <a:pt x="15556" y="89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4142AB1D-977E-78E3-E0EC-383425253EAC}"/>
                </a:ext>
              </a:extLst>
            </p:cNvPr>
            <p:cNvSpPr/>
            <p:nvPr/>
          </p:nvSpPr>
          <p:spPr>
            <a:xfrm>
              <a:off x="11178168" y="6532477"/>
              <a:ext cx="45025" cy="3161"/>
            </a:xfrm>
            <a:custGeom>
              <a:avLst/>
              <a:gdLst>
                <a:gd name="connsiteX0" fmla="*/ 7083 w 45025"/>
                <a:gd name="connsiteY0" fmla="*/ 1264 h 3161"/>
                <a:gd name="connsiteX1" fmla="*/ 0 w 45025"/>
                <a:gd name="connsiteY1" fmla="*/ 2656 h 3161"/>
                <a:gd name="connsiteX2" fmla="*/ 22513 w 45025"/>
                <a:gd name="connsiteY2" fmla="*/ 2909 h 3161"/>
                <a:gd name="connsiteX3" fmla="*/ 45026 w 45025"/>
                <a:gd name="connsiteY3" fmla="*/ 3162 h 3161"/>
                <a:gd name="connsiteX4" fmla="*/ 29596 w 45025"/>
                <a:gd name="connsiteY4" fmla="*/ 1518 h 3161"/>
                <a:gd name="connsiteX5" fmla="*/ 14292 w 45025"/>
                <a:gd name="connsiteY5" fmla="*/ 0 h 3161"/>
                <a:gd name="connsiteX6" fmla="*/ 7083 w 45025"/>
                <a:gd name="connsiteY6" fmla="*/ 126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161">
                  <a:moveTo>
                    <a:pt x="7083" y="1264"/>
                  </a:moveTo>
                  <a:lnTo>
                    <a:pt x="0" y="2656"/>
                  </a:lnTo>
                  <a:lnTo>
                    <a:pt x="22513" y="2909"/>
                  </a:lnTo>
                  <a:lnTo>
                    <a:pt x="45026" y="3162"/>
                  </a:lnTo>
                  <a:lnTo>
                    <a:pt x="29596" y="1518"/>
                  </a:lnTo>
                  <a:lnTo>
                    <a:pt x="14292" y="0"/>
                  </a:lnTo>
                  <a:lnTo>
                    <a:pt x="7083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35EEFAEF-6FFA-A157-CF4C-EA75CC4055EB}"/>
                </a:ext>
              </a:extLst>
            </p:cNvPr>
            <p:cNvSpPr/>
            <p:nvPr/>
          </p:nvSpPr>
          <p:spPr>
            <a:xfrm>
              <a:off x="11497271" y="6581155"/>
              <a:ext cx="11888" cy="2419"/>
            </a:xfrm>
            <a:custGeom>
              <a:avLst/>
              <a:gdLst>
                <a:gd name="connsiteX0" fmla="*/ 0 w 11888"/>
                <a:gd name="connsiteY0" fmla="*/ 1282 h 2419"/>
                <a:gd name="connsiteX1" fmla="*/ 5944 w 11888"/>
                <a:gd name="connsiteY1" fmla="*/ 2419 h 2419"/>
                <a:gd name="connsiteX2" fmla="*/ 11889 w 11888"/>
                <a:gd name="connsiteY2" fmla="*/ 1155 h 2419"/>
                <a:gd name="connsiteX3" fmla="*/ 5944 w 11888"/>
                <a:gd name="connsiteY3" fmla="*/ 16 h 2419"/>
                <a:gd name="connsiteX4" fmla="*/ 0 w 11888"/>
                <a:gd name="connsiteY4" fmla="*/ 1282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82"/>
                  </a:moveTo>
                  <a:cubicBezTo>
                    <a:pt x="0" y="1914"/>
                    <a:pt x="2656" y="2419"/>
                    <a:pt x="5944" y="2419"/>
                  </a:cubicBezTo>
                  <a:cubicBezTo>
                    <a:pt x="9233" y="2419"/>
                    <a:pt x="11889" y="1914"/>
                    <a:pt x="11889" y="1155"/>
                  </a:cubicBezTo>
                  <a:cubicBezTo>
                    <a:pt x="11889" y="523"/>
                    <a:pt x="9233" y="-110"/>
                    <a:pt x="5944" y="16"/>
                  </a:cubicBezTo>
                  <a:cubicBezTo>
                    <a:pt x="2656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5C80E2AD-9D7E-1E36-87DA-CE31CA2CEBFE}"/>
                </a:ext>
              </a:extLst>
            </p:cNvPr>
            <p:cNvSpPr/>
            <p:nvPr/>
          </p:nvSpPr>
          <p:spPr>
            <a:xfrm>
              <a:off x="11193472" y="6552334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818 w 11762"/>
                <a:gd name="connsiteY1" fmla="*/ 2529 h 2528"/>
                <a:gd name="connsiteX2" fmla="*/ 11762 w 11762"/>
                <a:gd name="connsiteY2" fmla="*/ 1391 h 2528"/>
                <a:gd name="connsiteX3" fmla="*/ 5944 w 11762"/>
                <a:gd name="connsiteY3" fmla="*/ 0 h 2528"/>
                <a:gd name="connsiteX4" fmla="*/ 0 w 11762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818" y="2529"/>
                  </a:cubicBezTo>
                  <a:cubicBezTo>
                    <a:pt x="9106" y="2529"/>
                    <a:pt x="11762" y="2150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324502DD-FD63-4389-3B45-86847F64CB18}"/>
                </a:ext>
              </a:extLst>
            </p:cNvPr>
            <p:cNvSpPr/>
            <p:nvPr/>
          </p:nvSpPr>
          <p:spPr>
            <a:xfrm>
              <a:off x="11129222" y="6547907"/>
              <a:ext cx="11636" cy="2549"/>
            </a:xfrm>
            <a:custGeom>
              <a:avLst/>
              <a:gdLst>
                <a:gd name="connsiteX0" fmla="*/ 0 w 11636"/>
                <a:gd name="connsiteY0" fmla="*/ 1139 h 2549"/>
                <a:gd name="connsiteX1" fmla="*/ 5818 w 11636"/>
                <a:gd name="connsiteY1" fmla="*/ 2530 h 2549"/>
                <a:gd name="connsiteX2" fmla="*/ 11636 w 11636"/>
                <a:gd name="connsiteY2" fmla="*/ 1392 h 2549"/>
                <a:gd name="connsiteX3" fmla="*/ 5818 w 11636"/>
                <a:gd name="connsiteY3" fmla="*/ 0 h 2549"/>
                <a:gd name="connsiteX4" fmla="*/ 0 w 11636"/>
                <a:gd name="connsiteY4" fmla="*/ 1139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54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656"/>
                    <a:pt x="11636" y="2151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78007096-EF99-916F-20D2-7F9734A835C5}"/>
                </a:ext>
              </a:extLst>
            </p:cNvPr>
            <p:cNvSpPr/>
            <p:nvPr/>
          </p:nvSpPr>
          <p:spPr>
            <a:xfrm>
              <a:off x="11205108" y="6555907"/>
              <a:ext cx="23525" cy="3478"/>
            </a:xfrm>
            <a:custGeom>
              <a:avLst/>
              <a:gdLst>
                <a:gd name="connsiteX0" fmla="*/ 0 w 23525"/>
                <a:gd name="connsiteY0" fmla="*/ 3004 h 3478"/>
                <a:gd name="connsiteX1" fmla="*/ 11636 w 23525"/>
                <a:gd name="connsiteY1" fmla="*/ 3004 h 3478"/>
                <a:gd name="connsiteX2" fmla="*/ 23525 w 23525"/>
                <a:gd name="connsiteY2" fmla="*/ 475 h 3478"/>
                <a:gd name="connsiteX3" fmla="*/ 11762 w 23525"/>
                <a:gd name="connsiteY3" fmla="*/ 475 h 3478"/>
                <a:gd name="connsiteX4" fmla="*/ 0 w 23525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478">
                  <a:moveTo>
                    <a:pt x="0" y="3004"/>
                  </a:moveTo>
                  <a:cubicBezTo>
                    <a:pt x="0" y="3637"/>
                    <a:pt x="5313" y="3637"/>
                    <a:pt x="11636" y="3004"/>
                  </a:cubicBezTo>
                  <a:cubicBezTo>
                    <a:pt x="18086" y="2371"/>
                    <a:pt x="23525" y="1107"/>
                    <a:pt x="23525" y="475"/>
                  </a:cubicBezTo>
                  <a:cubicBezTo>
                    <a:pt x="23525" y="-158"/>
                    <a:pt x="18213" y="-158"/>
                    <a:pt x="11762" y="475"/>
                  </a:cubicBezTo>
                  <a:cubicBezTo>
                    <a:pt x="5313" y="1234"/>
                    <a:pt x="0" y="2245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8BD9AB0D-7CA6-30DD-564F-11C321F57643}"/>
                </a:ext>
              </a:extLst>
            </p:cNvPr>
            <p:cNvSpPr/>
            <p:nvPr/>
          </p:nvSpPr>
          <p:spPr>
            <a:xfrm>
              <a:off x="11216997" y="6546416"/>
              <a:ext cx="31562" cy="4020"/>
            </a:xfrm>
            <a:custGeom>
              <a:avLst/>
              <a:gdLst>
                <a:gd name="connsiteX0" fmla="*/ 127 w 31562"/>
                <a:gd name="connsiteY0" fmla="*/ 226 h 4020"/>
                <a:gd name="connsiteX1" fmla="*/ 12648 w 31562"/>
                <a:gd name="connsiteY1" fmla="*/ 3009 h 4020"/>
                <a:gd name="connsiteX2" fmla="*/ 30734 w 31562"/>
                <a:gd name="connsiteY2" fmla="*/ 3767 h 4020"/>
                <a:gd name="connsiteX3" fmla="*/ 18213 w 31562"/>
                <a:gd name="connsiteY3" fmla="*/ 985 h 4020"/>
                <a:gd name="connsiteX4" fmla="*/ 0 w 31562"/>
                <a:gd name="connsiteY4" fmla="*/ 226 h 4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020">
                  <a:moveTo>
                    <a:pt x="127" y="226"/>
                  </a:moveTo>
                  <a:cubicBezTo>
                    <a:pt x="127" y="226"/>
                    <a:pt x="5818" y="1997"/>
                    <a:pt x="12648" y="3009"/>
                  </a:cubicBezTo>
                  <a:cubicBezTo>
                    <a:pt x="19478" y="4021"/>
                    <a:pt x="27699" y="4274"/>
                    <a:pt x="30734" y="3767"/>
                  </a:cubicBezTo>
                  <a:cubicBezTo>
                    <a:pt x="33770" y="3135"/>
                    <a:pt x="28205" y="1871"/>
                    <a:pt x="18213" y="985"/>
                  </a:cubicBezTo>
                  <a:cubicBezTo>
                    <a:pt x="8348" y="100"/>
                    <a:pt x="127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36FCE660-5EB2-3110-93D4-70AC1B2A1E00}"/>
                </a:ext>
              </a:extLst>
            </p:cNvPr>
            <p:cNvSpPr/>
            <p:nvPr/>
          </p:nvSpPr>
          <p:spPr>
            <a:xfrm>
              <a:off x="11222689" y="6596475"/>
              <a:ext cx="55902" cy="5438"/>
            </a:xfrm>
            <a:custGeom>
              <a:avLst/>
              <a:gdLst>
                <a:gd name="connsiteX0" fmla="*/ 15431 w 55902"/>
                <a:gd name="connsiteY0" fmla="*/ 759 h 5438"/>
                <a:gd name="connsiteX1" fmla="*/ 0 w 55902"/>
                <a:gd name="connsiteY1" fmla="*/ 1644 h 5438"/>
                <a:gd name="connsiteX2" fmla="*/ 27952 w 55902"/>
                <a:gd name="connsiteY2" fmla="*/ 3541 h 5438"/>
                <a:gd name="connsiteX3" fmla="*/ 55903 w 55902"/>
                <a:gd name="connsiteY3" fmla="*/ 5438 h 5438"/>
                <a:gd name="connsiteX4" fmla="*/ 43382 w 55902"/>
                <a:gd name="connsiteY4" fmla="*/ 2656 h 5438"/>
                <a:gd name="connsiteX5" fmla="*/ 30987 w 55902"/>
                <a:gd name="connsiteY5" fmla="*/ 0 h 5438"/>
                <a:gd name="connsiteX6" fmla="*/ 15431 w 55902"/>
                <a:gd name="connsiteY6" fmla="*/ 759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902" h="5438">
                  <a:moveTo>
                    <a:pt x="15431" y="759"/>
                  </a:moveTo>
                  <a:lnTo>
                    <a:pt x="0" y="1644"/>
                  </a:lnTo>
                  <a:lnTo>
                    <a:pt x="27952" y="3541"/>
                  </a:lnTo>
                  <a:lnTo>
                    <a:pt x="55903" y="5438"/>
                  </a:lnTo>
                  <a:lnTo>
                    <a:pt x="43382" y="2656"/>
                  </a:lnTo>
                  <a:lnTo>
                    <a:pt x="30987" y="0"/>
                  </a:lnTo>
                  <a:lnTo>
                    <a:pt x="15431" y="7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A6BEA1FA-E196-A332-4E10-0D02B603638B}"/>
                </a:ext>
              </a:extLst>
            </p:cNvPr>
            <p:cNvSpPr/>
            <p:nvPr/>
          </p:nvSpPr>
          <p:spPr>
            <a:xfrm>
              <a:off x="11224965" y="6540319"/>
              <a:ext cx="31366" cy="3415"/>
            </a:xfrm>
            <a:custGeom>
              <a:avLst/>
              <a:gdLst>
                <a:gd name="connsiteX0" fmla="*/ 7968 w 31366"/>
                <a:gd name="connsiteY0" fmla="*/ 1518 h 3415"/>
                <a:gd name="connsiteX1" fmla="*/ 0 w 31366"/>
                <a:gd name="connsiteY1" fmla="*/ 2909 h 3415"/>
                <a:gd name="connsiteX2" fmla="*/ 15683 w 31366"/>
                <a:gd name="connsiteY2" fmla="*/ 3162 h 3415"/>
                <a:gd name="connsiteX3" fmla="*/ 31366 w 31366"/>
                <a:gd name="connsiteY3" fmla="*/ 3415 h 3415"/>
                <a:gd name="connsiteX4" fmla="*/ 23525 w 31366"/>
                <a:gd name="connsiteY4" fmla="*/ 1644 h 3415"/>
                <a:gd name="connsiteX5" fmla="*/ 15810 w 31366"/>
                <a:gd name="connsiteY5" fmla="*/ 0 h 3415"/>
                <a:gd name="connsiteX6" fmla="*/ 7968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968" y="1518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415"/>
                  </a:lnTo>
                  <a:lnTo>
                    <a:pt x="23525" y="1644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D395BE9A-A844-F263-DC08-937E63EE7C64}"/>
                </a:ext>
              </a:extLst>
            </p:cNvPr>
            <p:cNvSpPr/>
            <p:nvPr/>
          </p:nvSpPr>
          <p:spPr>
            <a:xfrm>
              <a:off x="11239131" y="6553726"/>
              <a:ext cx="48314" cy="19477"/>
            </a:xfrm>
            <a:custGeom>
              <a:avLst/>
              <a:gdLst>
                <a:gd name="connsiteX0" fmla="*/ 8475 w 48314"/>
                <a:gd name="connsiteY0" fmla="*/ 12648 h 19477"/>
                <a:gd name="connsiteX1" fmla="*/ 0 w 48314"/>
                <a:gd name="connsiteY1" fmla="*/ 19477 h 19477"/>
                <a:gd name="connsiteX2" fmla="*/ 18213 w 48314"/>
                <a:gd name="connsiteY2" fmla="*/ 16063 h 19477"/>
                <a:gd name="connsiteX3" fmla="*/ 36552 w 48314"/>
                <a:gd name="connsiteY3" fmla="*/ 12648 h 19477"/>
                <a:gd name="connsiteX4" fmla="*/ 28711 w 48314"/>
                <a:gd name="connsiteY4" fmla="*/ 8347 h 19477"/>
                <a:gd name="connsiteX5" fmla="*/ 20869 w 48314"/>
                <a:gd name="connsiteY5" fmla="*/ 4047 h 19477"/>
                <a:gd name="connsiteX6" fmla="*/ 34529 w 48314"/>
                <a:gd name="connsiteY6" fmla="*/ 5944 h 19477"/>
                <a:gd name="connsiteX7" fmla="*/ 48314 w 48314"/>
                <a:gd name="connsiteY7" fmla="*/ 6830 h 19477"/>
                <a:gd name="connsiteX8" fmla="*/ 32758 w 48314"/>
                <a:gd name="connsiteY8" fmla="*/ 2909 h 19477"/>
                <a:gd name="connsiteX9" fmla="*/ 17201 w 48314"/>
                <a:gd name="connsiteY9" fmla="*/ 0 h 19477"/>
                <a:gd name="connsiteX10" fmla="*/ 17201 w 48314"/>
                <a:gd name="connsiteY10" fmla="*/ 3035 h 19477"/>
                <a:gd name="connsiteX11" fmla="*/ 8475 w 48314"/>
                <a:gd name="connsiteY11" fmla="*/ 12901 h 1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314" h="19477">
                  <a:moveTo>
                    <a:pt x="8475" y="12648"/>
                  </a:moveTo>
                  <a:lnTo>
                    <a:pt x="0" y="19477"/>
                  </a:lnTo>
                  <a:lnTo>
                    <a:pt x="18213" y="16063"/>
                  </a:lnTo>
                  <a:lnTo>
                    <a:pt x="36552" y="12648"/>
                  </a:lnTo>
                  <a:lnTo>
                    <a:pt x="28711" y="8347"/>
                  </a:lnTo>
                  <a:lnTo>
                    <a:pt x="20869" y="4047"/>
                  </a:lnTo>
                  <a:lnTo>
                    <a:pt x="34529" y="5944"/>
                  </a:lnTo>
                  <a:cubicBezTo>
                    <a:pt x="42117" y="7083"/>
                    <a:pt x="48314" y="7336"/>
                    <a:pt x="48314" y="6830"/>
                  </a:cubicBezTo>
                  <a:cubicBezTo>
                    <a:pt x="48314" y="6197"/>
                    <a:pt x="41232" y="4553"/>
                    <a:pt x="32758" y="2909"/>
                  </a:cubicBezTo>
                  <a:lnTo>
                    <a:pt x="17201" y="0"/>
                  </a:lnTo>
                  <a:lnTo>
                    <a:pt x="17201" y="3035"/>
                  </a:lnTo>
                  <a:cubicBezTo>
                    <a:pt x="17201" y="4680"/>
                    <a:pt x="13280" y="9106"/>
                    <a:pt x="8475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E7C0B9A1-CE83-250B-2AD8-E21C24CB5360}"/>
                </a:ext>
              </a:extLst>
            </p:cNvPr>
            <p:cNvSpPr/>
            <p:nvPr/>
          </p:nvSpPr>
          <p:spPr>
            <a:xfrm>
              <a:off x="11252537" y="6532509"/>
              <a:ext cx="23525" cy="3478"/>
            </a:xfrm>
            <a:custGeom>
              <a:avLst/>
              <a:gdLst>
                <a:gd name="connsiteX0" fmla="*/ 0 w 23525"/>
                <a:gd name="connsiteY0" fmla="*/ 3004 h 3478"/>
                <a:gd name="connsiteX1" fmla="*/ 11762 w 23525"/>
                <a:gd name="connsiteY1" fmla="*/ 3004 h 3478"/>
                <a:gd name="connsiteX2" fmla="*/ 23525 w 23525"/>
                <a:gd name="connsiteY2" fmla="*/ 474 h 3478"/>
                <a:gd name="connsiteX3" fmla="*/ 11889 w 23525"/>
                <a:gd name="connsiteY3" fmla="*/ 474 h 3478"/>
                <a:gd name="connsiteX4" fmla="*/ 127 w 23525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478">
                  <a:moveTo>
                    <a:pt x="0" y="3004"/>
                  </a:moveTo>
                  <a:cubicBezTo>
                    <a:pt x="0" y="3636"/>
                    <a:pt x="5313" y="3636"/>
                    <a:pt x="11762" y="3004"/>
                  </a:cubicBezTo>
                  <a:cubicBezTo>
                    <a:pt x="18213" y="2245"/>
                    <a:pt x="23525" y="1106"/>
                    <a:pt x="23525" y="474"/>
                  </a:cubicBezTo>
                  <a:cubicBezTo>
                    <a:pt x="23525" y="-158"/>
                    <a:pt x="18339" y="-158"/>
                    <a:pt x="11889" y="474"/>
                  </a:cubicBezTo>
                  <a:cubicBezTo>
                    <a:pt x="5438" y="1233"/>
                    <a:pt x="127" y="2372"/>
                    <a:pt x="127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D4E8AECC-C58E-AB4F-8DC6-87364C46FA04}"/>
                </a:ext>
              </a:extLst>
            </p:cNvPr>
            <p:cNvSpPr/>
            <p:nvPr/>
          </p:nvSpPr>
          <p:spPr>
            <a:xfrm>
              <a:off x="11263667" y="6573076"/>
              <a:ext cx="34275" cy="4173"/>
            </a:xfrm>
            <a:custGeom>
              <a:avLst/>
              <a:gdLst>
                <a:gd name="connsiteX0" fmla="*/ 127 w 34275"/>
                <a:gd name="connsiteY0" fmla="*/ 1897 h 4173"/>
                <a:gd name="connsiteX1" fmla="*/ 127 w 34275"/>
                <a:gd name="connsiteY1" fmla="*/ 3921 h 4173"/>
                <a:gd name="connsiteX2" fmla="*/ 17201 w 34275"/>
                <a:gd name="connsiteY2" fmla="*/ 4174 h 4173"/>
                <a:gd name="connsiteX3" fmla="*/ 34276 w 34275"/>
                <a:gd name="connsiteY3" fmla="*/ 4174 h 4173"/>
                <a:gd name="connsiteX4" fmla="*/ 28205 w 34275"/>
                <a:gd name="connsiteY4" fmla="*/ 2277 h 4173"/>
                <a:gd name="connsiteX5" fmla="*/ 11130 w 34275"/>
                <a:gd name="connsiteY5" fmla="*/ 0 h 4173"/>
                <a:gd name="connsiteX6" fmla="*/ 0 w 34275"/>
                <a:gd name="connsiteY6" fmla="*/ 1897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75" h="4173">
                  <a:moveTo>
                    <a:pt x="127" y="1897"/>
                  </a:moveTo>
                  <a:lnTo>
                    <a:pt x="127" y="3921"/>
                  </a:lnTo>
                  <a:cubicBezTo>
                    <a:pt x="127" y="3921"/>
                    <a:pt x="17201" y="4174"/>
                    <a:pt x="17201" y="4174"/>
                  </a:cubicBezTo>
                  <a:lnTo>
                    <a:pt x="34276" y="4174"/>
                  </a:lnTo>
                  <a:cubicBezTo>
                    <a:pt x="34276" y="4174"/>
                    <a:pt x="28205" y="2277"/>
                    <a:pt x="28205" y="2277"/>
                  </a:cubicBezTo>
                  <a:cubicBezTo>
                    <a:pt x="24916" y="1139"/>
                    <a:pt x="17201" y="127"/>
                    <a:pt x="11130" y="0"/>
                  </a:cubicBezTo>
                  <a:cubicBezTo>
                    <a:pt x="5059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6175C86E-17BF-C7BF-3364-CA3373068276}"/>
                </a:ext>
              </a:extLst>
            </p:cNvPr>
            <p:cNvSpPr/>
            <p:nvPr/>
          </p:nvSpPr>
          <p:spPr>
            <a:xfrm>
              <a:off x="11271889" y="6550690"/>
              <a:ext cx="31366" cy="3414"/>
            </a:xfrm>
            <a:custGeom>
              <a:avLst/>
              <a:gdLst>
                <a:gd name="connsiteX0" fmla="*/ 7842 w 31366"/>
                <a:gd name="connsiteY0" fmla="*/ 1518 h 3414"/>
                <a:gd name="connsiteX1" fmla="*/ 0 w 31366"/>
                <a:gd name="connsiteY1" fmla="*/ 3035 h 3414"/>
                <a:gd name="connsiteX2" fmla="*/ 15683 w 31366"/>
                <a:gd name="connsiteY2" fmla="*/ 3162 h 3414"/>
                <a:gd name="connsiteX3" fmla="*/ 31366 w 31366"/>
                <a:gd name="connsiteY3" fmla="*/ 3414 h 3414"/>
                <a:gd name="connsiteX4" fmla="*/ 23525 w 31366"/>
                <a:gd name="connsiteY4" fmla="*/ 1644 h 3414"/>
                <a:gd name="connsiteX5" fmla="*/ 15683 w 31366"/>
                <a:gd name="connsiteY5" fmla="*/ 0 h 3414"/>
                <a:gd name="connsiteX6" fmla="*/ 7842 w 31366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518"/>
                  </a:moveTo>
                  <a:lnTo>
                    <a:pt x="0" y="3035"/>
                  </a:lnTo>
                  <a:lnTo>
                    <a:pt x="15683" y="3162"/>
                  </a:lnTo>
                  <a:lnTo>
                    <a:pt x="31366" y="3414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DC6D5D47-A7A2-B070-B422-50239EDA866C}"/>
                </a:ext>
              </a:extLst>
            </p:cNvPr>
            <p:cNvSpPr/>
            <p:nvPr/>
          </p:nvSpPr>
          <p:spPr>
            <a:xfrm>
              <a:off x="11287698" y="6541837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7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E3472F59-F547-B97C-B34A-3E6D82D03117}"/>
                </a:ext>
              </a:extLst>
            </p:cNvPr>
            <p:cNvSpPr/>
            <p:nvPr/>
          </p:nvSpPr>
          <p:spPr>
            <a:xfrm>
              <a:off x="11293137" y="6567891"/>
              <a:ext cx="42243" cy="5691"/>
            </a:xfrm>
            <a:custGeom>
              <a:avLst/>
              <a:gdLst>
                <a:gd name="connsiteX0" fmla="*/ 14545 w 42243"/>
                <a:gd name="connsiteY0" fmla="*/ 2909 h 5691"/>
                <a:gd name="connsiteX1" fmla="*/ 0 w 42243"/>
                <a:gd name="connsiteY1" fmla="*/ 5692 h 5691"/>
                <a:gd name="connsiteX2" fmla="*/ 21122 w 42243"/>
                <a:gd name="connsiteY2" fmla="*/ 4301 h 5691"/>
                <a:gd name="connsiteX3" fmla="*/ 42243 w 42243"/>
                <a:gd name="connsiteY3" fmla="*/ 2909 h 5691"/>
                <a:gd name="connsiteX4" fmla="*/ 35667 w 42243"/>
                <a:gd name="connsiteY4" fmla="*/ 1391 h 5691"/>
                <a:gd name="connsiteX5" fmla="*/ 29090 w 42243"/>
                <a:gd name="connsiteY5" fmla="*/ 0 h 5691"/>
                <a:gd name="connsiteX6" fmla="*/ 14545 w 42243"/>
                <a:gd name="connsiteY6" fmla="*/ 2909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691">
                  <a:moveTo>
                    <a:pt x="14545" y="2909"/>
                  </a:moveTo>
                  <a:lnTo>
                    <a:pt x="0" y="5692"/>
                  </a:lnTo>
                  <a:lnTo>
                    <a:pt x="21122" y="4301"/>
                  </a:lnTo>
                  <a:lnTo>
                    <a:pt x="42243" y="2909"/>
                  </a:lnTo>
                  <a:lnTo>
                    <a:pt x="35667" y="1391"/>
                  </a:lnTo>
                  <a:lnTo>
                    <a:pt x="29090" y="0"/>
                  </a:lnTo>
                  <a:lnTo>
                    <a:pt x="14545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89EEA35F-3AB3-C2E1-5076-D9F9C752992C}"/>
                </a:ext>
              </a:extLst>
            </p:cNvPr>
            <p:cNvSpPr/>
            <p:nvPr/>
          </p:nvSpPr>
          <p:spPr>
            <a:xfrm>
              <a:off x="11310464" y="6602672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9BB3C4CF-2C3D-911C-AE80-D8C410F3BE5A}"/>
                </a:ext>
              </a:extLst>
            </p:cNvPr>
            <p:cNvSpPr/>
            <p:nvPr/>
          </p:nvSpPr>
          <p:spPr>
            <a:xfrm>
              <a:off x="11314638" y="6585977"/>
              <a:ext cx="42749" cy="11888"/>
            </a:xfrm>
            <a:custGeom>
              <a:avLst/>
              <a:gdLst>
                <a:gd name="connsiteX0" fmla="*/ 0 w 42749"/>
                <a:gd name="connsiteY0" fmla="*/ 8221 h 11888"/>
                <a:gd name="connsiteX1" fmla="*/ 7842 w 42749"/>
                <a:gd name="connsiteY1" fmla="*/ 11889 h 11888"/>
                <a:gd name="connsiteX2" fmla="*/ 29216 w 42749"/>
                <a:gd name="connsiteY2" fmla="*/ 6071 h 11888"/>
                <a:gd name="connsiteX3" fmla="*/ 42749 w 42749"/>
                <a:gd name="connsiteY3" fmla="*/ 127 h 11888"/>
                <a:gd name="connsiteX4" fmla="*/ 31240 w 42749"/>
                <a:gd name="connsiteY4" fmla="*/ 127 h 11888"/>
                <a:gd name="connsiteX5" fmla="*/ 19730 w 42749"/>
                <a:gd name="connsiteY5" fmla="*/ 0 h 11888"/>
                <a:gd name="connsiteX6" fmla="*/ 19730 w 42749"/>
                <a:gd name="connsiteY6" fmla="*/ 3794 h 11888"/>
                <a:gd name="connsiteX7" fmla="*/ 19730 w 42749"/>
                <a:gd name="connsiteY7" fmla="*/ 7589 h 11888"/>
                <a:gd name="connsiteX8" fmla="*/ 9991 w 42749"/>
                <a:gd name="connsiteY8" fmla="*/ 6197 h 11888"/>
                <a:gd name="connsiteX9" fmla="*/ 252 w 42749"/>
                <a:gd name="connsiteY9" fmla="*/ 4806 h 11888"/>
                <a:gd name="connsiteX10" fmla="*/ 252 w 42749"/>
                <a:gd name="connsiteY10" fmla="*/ 8348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749" h="11888">
                  <a:moveTo>
                    <a:pt x="0" y="8221"/>
                  </a:moveTo>
                  <a:cubicBezTo>
                    <a:pt x="0" y="10118"/>
                    <a:pt x="3541" y="11762"/>
                    <a:pt x="7842" y="11889"/>
                  </a:cubicBezTo>
                  <a:cubicBezTo>
                    <a:pt x="12268" y="11889"/>
                    <a:pt x="21880" y="9359"/>
                    <a:pt x="29216" y="6071"/>
                  </a:cubicBezTo>
                  <a:lnTo>
                    <a:pt x="42749" y="127"/>
                  </a:lnTo>
                  <a:lnTo>
                    <a:pt x="31240" y="127"/>
                  </a:lnTo>
                  <a:cubicBezTo>
                    <a:pt x="31240" y="127"/>
                    <a:pt x="19730" y="0"/>
                    <a:pt x="19730" y="0"/>
                  </a:cubicBezTo>
                  <a:lnTo>
                    <a:pt x="19730" y="3794"/>
                  </a:lnTo>
                  <a:cubicBezTo>
                    <a:pt x="19730" y="3794"/>
                    <a:pt x="19730" y="7589"/>
                    <a:pt x="19730" y="7589"/>
                  </a:cubicBezTo>
                  <a:lnTo>
                    <a:pt x="9991" y="6197"/>
                  </a:lnTo>
                  <a:lnTo>
                    <a:pt x="252" y="4806"/>
                  </a:lnTo>
                  <a:lnTo>
                    <a:pt x="252" y="83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414B4371-49F2-4310-19EA-29AD8615BDA6}"/>
                </a:ext>
              </a:extLst>
            </p:cNvPr>
            <p:cNvSpPr/>
            <p:nvPr/>
          </p:nvSpPr>
          <p:spPr>
            <a:xfrm>
              <a:off x="11447059" y="6590632"/>
              <a:ext cx="23651" cy="3845"/>
            </a:xfrm>
            <a:custGeom>
              <a:avLst/>
              <a:gdLst>
                <a:gd name="connsiteX0" fmla="*/ 0 w 23651"/>
                <a:gd name="connsiteY0" fmla="*/ 3440 h 3845"/>
                <a:gd name="connsiteX1" fmla="*/ 11889 w 23651"/>
                <a:gd name="connsiteY1" fmla="*/ 3187 h 3845"/>
                <a:gd name="connsiteX2" fmla="*/ 23651 w 23651"/>
                <a:gd name="connsiteY2" fmla="*/ 405 h 3845"/>
                <a:gd name="connsiteX3" fmla="*/ 11889 w 23651"/>
                <a:gd name="connsiteY3" fmla="*/ 657 h 3845"/>
                <a:gd name="connsiteX4" fmla="*/ 0 w 23651"/>
                <a:gd name="connsiteY4" fmla="*/ 3314 h 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845">
                  <a:moveTo>
                    <a:pt x="0" y="3440"/>
                  </a:moveTo>
                  <a:cubicBezTo>
                    <a:pt x="0" y="4073"/>
                    <a:pt x="5312" y="3946"/>
                    <a:pt x="11889" y="3187"/>
                  </a:cubicBezTo>
                  <a:cubicBezTo>
                    <a:pt x="18339" y="2428"/>
                    <a:pt x="23651" y="1164"/>
                    <a:pt x="23651" y="405"/>
                  </a:cubicBezTo>
                  <a:cubicBezTo>
                    <a:pt x="23651" y="-227"/>
                    <a:pt x="18339" y="-101"/>
                    <a:pt x="11889" y="657"/>
                  </a:cubicBezTo>
                  <a:cubicBezTo>
                    <a:pt x="5438" y="1543"/>
                    <a:pt x="0" y="2682"/>
                    <a:pt x="0" y="3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ACAB6029-F23B-2F25-297C-124583965FFF}"/>
                </a:ext>
              </a:extLst>
            </p:cNvPr>
            <p:cNvSpPr/>
            <p:nvPr/>
          </p:nvSpPr>
          <p:spPr>
            <a:xfrm>
              <a:off x="11372758" y="6577250"/>
              <a:ext cx="79360" cy="8094"/>
            </a:xfrm>
            <a:custGeom>
              <a:avLst/>
              <a:gdLst>
                <a:gd name="connsiteX0" fmla="*/ 565 w 79360"/>
                <a:gd name="connsiteY0" fmla="*/ 0 h 8094"/>
                <a:gd name="connsiteX1" fmla="*/ 11316 w 79360"/>
                <a:gd name="connsiteY1" fmla="*/ 3415 h 8094"/>
                <a:gd name="connsiteX2" fmla="*/ 52800 w 79360"/>
                <a:gd name="connsiteY2" fmla="*/ 7336 h 8094"/>
                <a:gd name="connsiteX3" fmla="*/ 71519 w 79360"/>
                <a:gd name="connsiteY3" fmla="*/ 8095 h 8094"/>
                <a:gd name="connsiteX4" fmla="*/ 79361 w 79360"/>
                <a:gd name="connsiteY4" fmla="*/ 7968 h 8094"/>
                <a:gd name="connsiteX5" fmla="*/ 76451 w 79360"/>
                <a:gd name="connsiteY5" fmla="*/ 7336 h 8094"/>
                <a:gd name="connsiteX6" fmla="*/ 68484 w 79360"/>
                <a:gd name="connsiteY6" fmla="*/ 6197 h 8094"/>
                <a:gd name="connsiteX7" fmla="*/ 42177 w 79360"/>
                <a:gd name="connsiteY7" fmla="*/ 3289 h 8094"/>
                <a:gd name="connsiteX8" fmla="*/ 692 w 79360"/>
                <a:gd name="connsiteY8" fmla="*/ 127 h 8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60" h="8094">
                  <a:moveTo>
                    <a:pt x="565" y="0"/>
                  </a:moveTo>
                  <a:cubicBezTo>
                    <a:pt x="-1711" y="506"/>
                    <a:pt x="3095" y="2024"/>
                    <a:pt x="11316" y="3415"/>
                  </a:cubicBezTo>
                  <a:cubicBezTo>
                    <a:pt x="19537" y="4806"/>
                    <a:pt x="38256" y="6577"/>
                    <a:pt x="52800" y="7336"/>
                  </a:cubicBezTo>
                  <a:cubicBezTo>
                    <a:pt x="60136" y="7589"/>
                    <a:pt x="66713" y="7842"/>
                    <a:pt x="71519" y="8095"/>
                  </a:cubicBezTo>
                  <a:cubicBezTo>
                    <a:pt x="76326" y="8095"/>
                    <a:pt x="79361" y="8095"/>
                    <a:pt x="79361" y="7968"/>
                  </a:cubicBezTo>
                  <a:cubicBezTo>
                    <a:pt x="79361" y="7968"/>
                    <a:pt x="78349" y="7589"/>
                    <a:pt x="76451" y="7336"/>
                  </a:cubicBezTo>
                  <a:cubicBezTo>
                    <a:pt x="74555" y="7083"/>
                    <a:pt x="71772" y="6704"/>
                    <a:pt x="68484" y="6197"/>
                  </a:cubicBezTo>
                  <a:cubicBezTo>
                    <a:pt x="61654" y="5438"/>
                    <a:pt x="52295" y="4427"/>
                    <a:pt x="42177" y="3289"/>
                  </a:cubicBezTo>
                  <a:cubicBezTo>
                    <a:pt x="21687" y="1265"/>
                    <a:pt x="3095" y="-253"/>
                    <a:pt x="692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E1F5F0FA-B87E-5663-960B-4FB1C93F8FE4}"/>
                </a:ext>
              </a:extLst>
            </p:cNvPr>
            <p:cNvSpPr/>
            <p:nvPr/>
          </p:nvSpPr>
          <p:spPr>
            <a:xfrm>
              <a:off x="11393307" y="6545125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3CDBC3DE-187A-0298-6D09-15F0A58C5EEB}"/>
                </a:ext>
              </a:extLst>
            </p:cNvPr>
            <p:cNvSpPr/>
            <p:nvPr/>
          </p:nvSpPr>
          <p:spPr>
            <a:xfrm>
              <a:off x="11405069" y="6566120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162 h 6450"/>
                <a:gd name="connsiteX4" fmla="*/ 7842 w 15683"/>
                <a:gd name="connsiteY4" fmla="*/ 1644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162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811CFF3A-4B50-F075-6F9F-07B628C0AC1D}"/>
                </a:ext>
              </a:extLst>
            </p:cNvPr>
            <p:cNvSpPr/>
            <p:nvPr/>
          </p:nvSpPr>
          <p:spPr>
            <a:xfrm>
              <a:off x="11412910" y="6575732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4 w 31366"/>
                <a:gd name="connsiteY2" fmla="*/ 3289 h 3288"/>
                <a:gd name="connsiteX3" fmla="*/ 31367 w 31366"/>
                <a:gd name="connsiteY3" fmla="*/ 3289 h 3288"/>
                <a:gd name="connsiteX4" fmla="*/ 23525 w 31366"/>
                <a:gd name="connsiteY4" fmla="*/ 1644 h 3288"/>
                <a:gd name="connsiteX5" fmla="*/ 15684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4" y="3289"/>
                  </a:lnTo>
                  <a:lnTo>
                    <a:pt x="31367" y="3289"/>
                  </a:lnTo>
                  <a:lnTo>
                    <a:pt x="23525" y="1644"/>
                  </a:lnTo>
                  <a:lnTo>
                    <a:pt x="15684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12754FEC-7182-2765-2169-08499CFC0AFC}"/>
                </a:ext>
              </a:extLst>
            </p:cNvPr>
            <p:cNvSpPr/>
            <p:nvPr/>
          </p:nvSpPr>
          <p:spPr>
            <a:xfrm>
              <a:off x="11416831" y="6545125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4E6B6DBC-B838-234F-13D2-8A31A7493B62}"/>
                </a:ext>
              </a:extLst>
            </p:cNvPr>
            <p:cNvSpPr/>
            <p:nvPr/>
          </p:nvSpPr>
          <p:spPr>
            <a:xfrm>
              <a:off x="11440357" y="6571812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DB29CAB6-B057-624C-BA86-A5F7E6731D3E}"/>
                </a:ext>
              </a:extLst>
            </p:cNvPr>
            <p:cNvSpPr/>
            <p:nvPr/>
          </p:nvSpPr>
          <p:spPr>
            <a:xfrm>
              <a:off x="11475517" y="6545109"/>
              <a:ext cx="11888" cy="2419"/>
            </a:xfrm>
            <a:custGeom>
              <a:avLst/>
              <a:gdLst>
                <a:gd name="connsiteX0" fmla="*/ 0 w 11888"/>
                <a:gd name="connsiteY0" fmla="*/ 1281 h 2419"/>
                <a:gd name="connsiteX1" fmla="*/ 5945 w 11888"/>
                <a:gd name="connsiteY1" fmla="*/ 2419 h 2419"/>
                <a:gd name="connsiteX2" fmla="*/ 11889 w 11888"/>
                <a:gd name="connsiteY2" fmla="*/ 1154 h 2419"/>
                <a:gd name="connsiteX3" fmla="*/ 5945 w 11888"/>
                <a:gd name="connsiteY3" fmla="*/ 16 h 2419"/>
                <a:gd name="connsiteX4" fmla="*/ 0 w 11888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81"/>
                  </a:moveTo>
                  <a:cubicBezTo>
                    <a:pt x="0" y="1913"/>
                    <a:pt x="2656" y="2419"/>
                    <a:pt x="5945" y="2419"/>
                  </a:cubicBezTo>
                  <a:cubicBezTo>
                    <a:pt x="9233" y="2419"/>
                    <a:pt x="11889" y="1787"/>
                    <a:pt x="11889" y="1154"/>
                  </a:cubicBezTo>
                  <a:cubicBezTo>
                    <a:pt x="11889" y="522"/>
                    <a:pt x="9233" y="-110"/>
                    <a:pt x="5945" y="16"/>
                  </a:cubicBezTo>
                  <a:cubicBezTo>
                    <a:pt x="265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55E765AC-392D-2051-1D34-C19A8AEFD8D6}"/>
                </a:ext>
              </a:extLst>
            </p:cNvPr>
            <p:cNvSpPr/>
            <p:nvPr/>
          </p:nvSpPr>
          <p:spPr>
            <a:xfrm>
              <a:off x="11475517" y="6535386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FB5213D7-A0F6-344E-F1B0-B4D4608F052C}"/>
                </a:ext>
              </a:extLst>
            </p:cNvPr>
            <p:cNvSpPr/>
            <p:nvPr/>
          </p:nvSpPr>
          <p:spPr>
            <a:xfrm>
              <a:off x="11499168" y="6581298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945 w 11762"/>
                <a:gd name="connsiteY1" fmla="*/ 2403 h 2419"/>
                <a:gd name="connsiteX2" fmla="*/ 11762 w 11762"/>
                <a:gd name="connsiteY2" fmla="*/ 1139 h 2419"/>
                <a:gd name="connsiteX3" fmla="*/ 5945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945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3BB92AE3-7D25-4868-8543-80D5FCCA94AF}"/>
                </a:ext>
              </a:extLst>
            </p:cNvPr>
            <p:cNvSpPr/>
            <p:nvPr/>
          </p:nvSpPr>
          <p:spPr>
            <a:xfrm>
              <a:off x="11558107" y="6588254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2403 h 2403"/>
                <a:gd name="connsiteX2" fmla="*/ 11762 w 11762"/>
                <a:gd name="connsiteY2" fmla="*/ 1139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782" y="2403"/>
                    <a:pt x="5944" y="2403"/>
                  </a:cubicBezTo>
                  <a:cubicBezTo>
                    <a:pt x="9106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2C650F20-46AD-F39C-90C3-556EE9B905D7}"/>
                </a:ext>
              </a:extLst>
            </p:cNvPr>
            <p:cNvSpPr/>
            <p:nvPr/>
          </p:nvSpPr>
          <p:spPr>
            <a:xfrm>
              <a:off x="10779639" y="6547528"/>
              <a:ext cx="36677" cy="4059"/>
            </a:xfrm>
            <a:custGeom>
              <a:avLst/>
              <a:gdLst>
                <a:gd name="connsiteX0" fmla="*/ 126 w 36677"/>
                <a:gd name="connsiteY0" fmla="*/ 2782 h 4059"/>
                <a:gd name="connsiteX1" fmla="*/ 11129 w 36677"/>
                <a:gd name="connsiteY1" fmla="*/ 4047 h 4059"/>
                <a:gd name="connsiteX2" fmla="*/ 29469 w 36677"/>
                <a:gd name="connsiteY2" fmla="*/ 2150 h 4059"/>
                <a:gd name="connsiteX3" fmla="*/ 36678 w 36677"/>
                <a:gd name="connsiteY3" fmla="*/ 0 h 4059"/>
                <a:gd name="connsiteX4" fmla="*/ 18339 w 36677"/>
                <a:gd name="connsiteY4" fmla="*/ 1011 h 4059"/>
                <a:gd name="connsiteX5" fmla="*/ 0 w 36677"/>
                <a:gd name="connsiteY5" fmla="*/ 2909 h 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77" h="4059">
                  <a:moveTo>
                    <a:pt x="126" y="2782"/>
                  </a:moveTo>
                  <a:cubicBezTo>
                    <a:pt x="126" y="2782"/>
                    <a:pt x="5185" y="3921"/>
                    <a:pt x="11129" y="4047"/>
                  </a:cubicBezTo>
                  <a:cubicBezTo>
                    <a:pt x="17201" y="4173"/>
                    <a:pt x="25421" y="3289"/>
                    <a:pt x="29469" y="2150"/>
                  </a:cubicBezTo>
                  <a:lnTo>
                    <a:pt x="36678" y="0"/>
                  </a:lnTo>
                  <a:lnTo>
                    <a:pt x="18339" y="1011"/>
                  </a:lnTo>
                  <a:cubicBezTo>
                    <a:pt x="8221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02443C9C-3E56-212A-D021-19625C28A22B}"/>
                </a:ext>
              </a:extLst>
            </p:cNvPr>
            <p:cNvSpPr/>
            <p:nvPr/>
          </p:nvSpPr>
          <p:spPr>
            <a:xfrm>
              <a:off x="11557854" y="6547148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783" y="2403"/>
                    <a:pt x="5945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520158AB-6892-1CB0-BBA5-59F4FAAFCC83}"/>
                </a:ext>
              </a:extLst>
            </p:cNvPr>
            <p:cNvSpPr/>
            <p:nvPr/>
          </p:nvSpPr>
          <p:spPr>
            <a:xfrm>
              <a:off x="10814926" y="6552334"/>
              <a:ext cx="11888" cy="2403"/>
            </a:xfrm>
            <a:custGeom>
              <a:avLst/>
              <a:gdLst>
                <a:gd name="connsiteX0" fmla="*/ 127 w 11888"/>
                <a:gd name="connsiteY0" fmla="*/ 1011 h 2403"/>
                <a:gd name="connsiteX1" fmla="*/ 5944 w 11888"/>
                <a:gd name="connsiteY1" fmla="*/ 2403 h 2403"/>
                <a:gd name="connsiteX2" fmla="*/ 11889 w 11888"/>
                <a:gd name="connsiteY2" fmla="*/ 1391 h 2403"/>
                <a:gd name="connsiteX3" fmla="*/ 5944 w 11888"/>
                <a:gd name="connsiteY3" fmla="*/ 0 h 2403"/>
                <a:gd name="connsiteX4" fmla="*/ 0 w 11888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1"/>
                  </a:moveTo>
                  <a:cubicBezTo>
                    <a:pt x="127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92482E8C-00D7-1F8C-7986-D1BA00749C68}"/>
                </a:ext>
              </a:extLst>
            </p:cNvPr>
            <p:cNvSpPr/>
            <p:nvPr/>
          </p:nvSpPr>
          <p:spPr>
            <a:xfrm>
              <a:off x="10826688" y="655752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B59264E0-A8CF-E523-43FC-C773BECB0CBB}"/>
                </a:ext>
              </a:extLst>
            </p:cNvPr>
            <p:cNvSpPr/>
            <p:nvPr/>
          </p:nvSpPr>
          <p:spPr>
            <a:xfrm>
              <a:off x="10907916" y="6569409"/>
              <a:ext cx="35067" cy="2097"/>
            </a:xfrm>
            <a:custGeom>
              <a:avLst/>
              <a:gdLst>
                <a:gd name="connsiteX0" fmla="*/ 33360 w 35067"/>
                <a:gd name="connsiteY0" fmla="*/ 759 h 2097"/>
                <a:gd name="connsiteX1" fmla="*/ 1741 w 35067"/>
                <a:gd name="connsiteY1" fmla="*/ 0 h 2097"/>
                <a:gd name="connsiteX2" fmla="*/ 33360 w 35067"/>
                <a:gd name="connsiteY2" fmla="*/ 759 h 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67" h="2097">
                  <a:moveTo>
                    <a:pt x="33360" y="759"/>
                  </a:moveTo>
                  <a:cubicBezTo>
                    <a:pt x="45376" y="3289"/>
                    <a:pt x="-10401" y="1771"/>
                    <a:pt x="1741" y="0"/>
                  </a:cubicBezTo>
                  <a:cubicBezTo>
                    <a:pt x="17172" y="1644"/>
                    <a:pt x="11606" y="253"/>
                    <a:pt x="33360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D5553DB4-789D-9508-C94A-EB9D465BB273}"/>
                </a:ext>
              </a:extLst>
            </p:cNvPr>
            <p:cNvSpPr/>
            <p:nvPr/>
          </p:nvSpPr>
          <p:spPr>
            <a:xfrm>
              <a:off x="10976438" y="6543720"/>
              <a:ext cx="47751" cy="2274"/>
            </a:xfrm>
            <a:custGeom>
              <a:avLst/>
              <a:gdLst>
                <a:gd name="connsiteX0" fmla="*/ 47429 w 47751"/>
                <a:gd name="connsiteY0" fmla="*/ 14 h 2274"/>
                <a:gd name="connsiteX1" fmla="*/ 0 w 47751"/>
                <a:gd name="connsiteY1" fmla="*/ 1025 h 2274"/>
                <a:gd name="connsiteX2" fmla="*/ 47429 w 47751"/>
                <a:gd name="connsiteY2" fmla="*/ 14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51" h="2274">
                  <a:moveTo>
                    <a:pt x="47429" y="14"/>
                  </a:moveTo>
                  <a:cubicBezTo>
                    <a:pt x="51223" y="3428"/>
                    <a:pt x="20742" y="2291"/>
                    <a:pt x="0" y="1025"/>
                  </a:cubicBezTo>
                  <a:cubicBezTo>
                    <a:pt x="14798" y="646"/>
                    <a:pt x="27572" y="-113"/>
                    <a:pt x="47429" y="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D77C9B33-C010-83A9-A944-147A79103F11}"/>
                </a:ext>
              </a:extLst>
            </p:cNvPr>
            <p:cNvSpPr/>
            <p:nvPr/>
          </p:nvSpPr>
          <p:spPr>
            <a:xfrm>
              <a:off x="11085968" y="6579288"/>
              <a:ext cx="40153" cy="2514"/>
            </a:xfrm>
            <a:custGeom>
              <a:avLst/>
              <a:gdLst>
                <a:gd name="connsiteX0" fmla="*/ 125 w 40153"/>
                <a:gd name="connsiteY0" fmla="*/ 1630 h 2514"/>
                <a:gd name="connsiteX1" fmla="*/ 39586 w 40153"/>
                <a:gd name="connsiteY1" fmla="*/ 2515 h 2514"/>
                <a:gd name="connsiteX2" fmla="*/ 125 w 40153"/>
                <a:gd name="connsiteY2" fmla="*/ 1630 h 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53" h="2514">
                  <a:moveTo>
                    <a:pt x="125" y="1630"/>
                  </a:moveTo>
                  <a:cubicBezTo>
                    <a:pt x="-2783" y="-899"/>
                    <a:pt x="45910" y="-394"/>
                    <a:pt x="39586" y="2515"/>
                  </a:cubicBezTo>
                  <a:lnTo>
                    <a:pt x="125" y="16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D747A684-41D8-40E3-8AF4-34D0CA46B81D}"/>
                </a:ext>
              </a:extLst>
            </p:cNvPr>
            <p:cNvSpPr/>
            <p:nvPr/>
          </p:nvSpPr>
          <p:spPr>
            <a:xfrm>
              <a:off x="11099659" y="6596602"/>
              <a:ext cx="35094" cy="2076"/>
            </a:xfrm>
            <a:custGeom>
              <a:avLst/>
              <a:gdLst>
                <a:gd name="connsiteX0" fmla="*/ 33357 w 35094"/>
                <a:gd name="connsiteY0" fmla="*/ 759 h 2076"/>
                <a:gd name="connsiteX1" fmla="*/ 1737 w 35094"/>
                <a:gd name="connsiteY1" fmla="*/ 0 h 2076"/>
                <a:gd name="connsiteX2" fmla="*/ 33357 w 35094"/>
                <a:gd name="connsiteY2" fmla="*/ 759 h 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2076">
                  <a:moveTo>
                    <a:pt x="33357" y="759"/>
                  </a:moveTo>
                  <a:cubicBezTo>
                    <a:pt x="45499" y="3162"/>
                    <a:pt x="-10404" y="1897"/>
                    <a:pt x="1737" y="0"/>
                  </a:cubicBezTo>
                  <a:cubicBezTo>
                    <a:pt x="17168" y="1518"/>
                    <a:pt x="11603" y="127"/>
                    <a:pt x="33357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90702706-64AB-613E-A439-852E55AC56B1}"/>
                </a:ext>
              </a:extLst>
            </p:cNvPr>
            <p:cNvSpPr/>
            <p:nvPr/>
          </p:nvSpPr>
          <p:spPr>
            <a:xfrm>
              <a:off x="11108747" y="6546753"/>
              <a:ext cx="34966" cy="1913"/>
            </a:xfrm>
            <a:custGeom>
              <a:avLst/>
              <a:gdLst>
                <a:gd name="connsiteX0" fmla="*/ 9598 w 34966"/>
                <a:gd name="connsiteY0" fmla="*/ 1407 h 1913"/>
                <a:gd name="connsiteX1" fmla="*/ 33249 w 34966"/>
                <a:gd name="connsiteY1" fmla="*/ 1913 h 1913"/>
                <a:gd name="connsiteX2" fmla="*/ 9598 w 34966"/>
                <a:gd name="connsiteY2" fmla="*/ 1407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1913">
                  <a:moveTo>
                    <a:pt x="9598" y="1407"/>
                  </a:moveTo>
                  <a:cubicBezTo>
                    <a:pt x="-25184" y="-363"/>
                    <a:pt x="46782" y="-742"/>
                    <a:pt x="33249" y="1913"/>
                  </a:cubicBezTo>
                  <a:cubicBezTo>
                    <a:pt x="19842" y="1786"/>
                    <a:pt x="12886" y="269"/>
                    <a:pt x="9598" y="14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59F9FB95-6706-E29C-B373-5D820041C0AB}"/>
                </a:ext>
              </a:extLst>
            </p:cNvPr>
            <p:cNvSpPr/>
            <p:nvPr/>
          </p:nvSpPr>
          <p:spPr>
            <a:xfrm>
              <a:off x="11245511" y="6606227"/>
              <a:ext cx="26315" cy="1883"/>
            </a:xfrm>
            <a:custGeom>
              <a:avLst/>
              <a:gdLst>
                <a:gd name="connsiteX0" fmla="*/ 197 w 26315"/>
                <a:gd name="connsiteY0" fmla="*/ 746 h 1883"/>
                <a:gd name="connsiteX1" fmla="*/ 23974 w 26315"/>
                <a:gd name="connsiteY1" fmla="*/ 1884 h 1883"/>
                <a:gd name="connsiteX2" fmla="*/ 197 w 26315"/>
                <a:gd name="connsiteY2" fmla="*/ 746 h 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15" h="1883">
                  <a:moveTo>
                    <a:pt x="197" y="746"/>
                  </a:moveTo>
                  <a:cubicBezTo>
                    <a:pt x="-3092" y="-772"/>
                    <a:pt x="36116" y="240"/>
                    <a:pt x="23974" y="1884"/>
                  </a:cubicBezTo>
                  <a:cubicBezTo>
                    <a:pt x="11074" y="1884"/>
                    <a:pt x="10441" y="998"/>
                    <a:pt x="197" y="7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390C9651-3813-98C1-617E-2D44A2030294}"/>
                </a:ext>
              </a:extLst>
            </p:cNvPr>
            <p:cNvSpPr/>
            <p:nvPr/>
          </p:nvSpPr>
          <p:spPr>
            <a:xfrm>
              <a:off x="11156920" y="659065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C5B2FCF0-DE9B-EF76-79F5-39D56CFEC080}"/>
                </a:ext>
              </a:extLst>
            </p:cNvPr>
            <p:cNvSpPr/>
            <p:nvPr/>
          </p:nvSpPr>
          <p:spPr>
            <a:xfrm>
              <a:off x="11168177" y="6554231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F2B61669-90B8-3EAA-B9C5-E1D9D8A0A07A}"/>
                </a:ext>
              </a:extLst>
            </p:cNvPr>
            <p:cNvSpPr/>
            <p:nvPr/>
          </p:nvSpPr>
          <p:spPr>
            <a:xfrm>
              <a:off x="11260209" y="6543368"/>
              <a:ext cx="32042" cy="2136"/>
            </a:xfrm>
            <a:custGeom>
              <a:avLst/>
              <a:gdLst>
                <a:gd name="connsiteX0" fmla="*/ 44 w 32042"/>
                <a:gd name="connsiteY0" fmla="*/ 1758 h 2136"/>
                <a:gd name="connsiteX1" fmla="*/ 31537 w 32042"/>
                <a:gd name="connsiteY1" fmla="*/ 2137 h 2136"/>
                <a:gd name="connsiteX2" fmla="*/ 44 w 32042"/>
                <a:gd name="connsiteY2" fmla="*/ 1758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42" h="2136">
                  <a:moveTo>
                    <a:pt x="44" y="1758"/>
                  </a:moveTo>
                  <a:cubicBezTo>
                    <a:pt x="-1474" y="-646"/>
                    <a:pt x="36849" y="-646"/>
                    <a:pt x="31537" y="2137"/>
                  </a:cubicBezTo>
                  <a:lnTo>
                    <a:pt x="44" y="17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0E1CBC21-1376-531C-D0D8-AE8E47E60DC9}"/>
                </a:ext>
              </a:extLst>
            </p:cNvPr>
            <p:cNvSpPr/>
            <p:nvPr/>
          </p:nvSpPr>
          <p:spPr>
            <a:xfrm>
              <a:off x="11283145" y="6597727"/>
              <a:ext cx="47621" cy="2720"/>
            </a:xfrm>
            <a:custGeom>
              <a:avLst/>
              <a:gdLst>
                <a:gd name="connsiteX0" fmla="*/ 47429 w 47621"/>
                <a:gd name="connsiteY0" fmla="*/ 1404 h 2720"/>
                <a:gd name="connsiteX1" fmla="*/ 0 w 47621"/>
                <a:gd name="connsiteY1" fmla="*/ 1657 h 2720"/>
                <a:gd name="connsiteX2" fmla="*/ 47429 w 47621"/>
                <a:gd name="connsiteY2" fmla="*/ 1404 h 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1" h="2720">
                  <a:moveTo>
                    <a:pt x="47429" y="1404"/>
                  </a:moveTo>
                  <a:cubicBezTo>
                    <a:pt x="50970" y="3048"/>
                    <a:pt x="4553" y="3175"/>
                    <a:pt x="0" y="1657"/>
                  </a:cubicBezTo>
                  <a:cubicBezTo>
                    <a:pt x="4932" y="-998"/>
                    <a:pt x="36299" y="13"/>
                    <a:pt x="47429" y="1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CDA47735-C541-E6CF-39BF-DBCFCE290148}"/>
                </a:ext>
              </a:extLst>
            </p:cNvPr>
            <p:cNvSpPr/>
            <p:nvPr/>
          </p:nvSpPr>
          <p:spPr>
            <a:xfrm>
              <a:off x="11378256" y="6555875"/>
              <a:ext cx="56005" cy="2800"/>
            </a:xfrm>
            <a:custGeom>
              <a:avLst/>
              <a:gdLst>
                <a:gd name="connsiteX0" fmla="*/ 31493 w 56005"/>
                <a:gd name="connsiteY0" fmla="*/ 2150 h 2800"/>
                <a:gd name="connsiteX1" fmla="*/ 0 w 56005"/>
                <a:gd name="connsiteY1" fmla="*/ 2783 h 2800"/>
                <a:gd name="connsiteX2" fmla="*/ 23651 w 56005"/>
                <a:gd name="connsiteY2" fmla="*/ 0 h 2800"/>
                <a:gd name="connsiteX3" fmla="*/ 55144 w 56005"/>
                <a:gd name="connsiteY3" fmla="*/ 0 h 2800"/>
                <a:gd name="connsiteX4" fmla="*/ 31493 w 56005"/>
                <a:gd name="connsiteY4" fmla="*/ 2150 h 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005" h="2800">
                  <a:moveTo>
                    <a:pt x="31493" y="2150"/>
                  </a:moveTo>
                  <a:cubicBezTo>
                    <a:pt x="28837" y="3162"/>
                    <a:pt x="11762" y="2656"/>
                    <a:pt x="0" y="2783"/>
                  </a:cubicBezTo>
                  <a:cubicBezTo>
                    <a:pt x="7842" y="1897"/>
                    <a:pt x="21375" y="1518"/>
                    <a:pt x="23651" y="0"/>
                  </a:cubicBezTo>
                  <a:cubicBezTo>
                    <a:pt x="39461" y="1265"/>
                    <a:pt x="33517" y="0"/>
                    <a:pt x="55144" y="0"/>
                  </a:cubicBezTo>
                  <a:cubicBezTo>
                    <a:pt x="63618" y="1897"/>
                    <a:pt x="6197" y="1139"/>
                    <a:pt x="31493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9FEDB755-0823-10FF-7E2A-994A85C1FE78}"/>
                </a:ext>
              </a:extLst>
            </p:cNvPr>
            <p:cNvSpPr/>
            <p:nvPr/>
          </p:nvSpPr>
          <p:spPr>
            <a:xfrm>
              <a:off x="11392134" y="6601594"/>
              <a:ext cx="35012" cy="1592"/>
            </a:xfrm>
            <a:custGeom>
              <a:avLst/>
              <a:gdLst>
                <a:gd name="connsiteX0" fmla="*/ 9646 w 35012"/>
                <a:gd name="connsiteY0" fmla="*/ 1584 h 1592"/>
                <a:gd name="connsiteX1" fmla="*/ 33298 w 35012"/>
                <a:gd name="connsiteY1" fmla="*/ 1584 h 1592"/>
                <a:gd name="connsiteX2" fmla="*/ 9646 w 35012"/>
                <a:gd name="connsiteY2" fmla="*/ 1584 h 1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2" h="1592">
                  <a:moveTo>
                    <a:pt x="9646" y="1584"/>
                  </a:moveTo>
                  <a:cubicBezTo>
                    <a:pt x="-25261" y="446"/>
                    <a:pt x="46830" y="-1324"/>
                    <a:pt x="33298" y="1584"/>
                  </a:cubicBezTo>
                  <a:cubicBezTo>
                    <a:pt x="19765" y="1711"/>
                    <a:pt x="12808" y="320"/>
                    <a:pt x="9646" y="15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3741A7D4-AA7F-109D-4433-35BF6301D63C}"/>
                </a:ext>
              </a:extLst>
            </p:cNvPr>
            <p:cNvSpPr/>
            <p:nvPr/>
          </p:nvSpPr>
          <p:spPr>
            <a:xfrm>
              <a:off x="11417096" y="6561170"/>
              <a:ext cx="24271" cy="1363"/>
            </a:xfrm>
            <a:custGeom>
              <a:avLst/>
              <a:gdLst>
                <a:gd name="connsiteX0" fmla="*/ 24271 w 24271"/>
                <a:gd name="connsiteY0" fmla="*/ 524 h 1363"/>
                <a:gd name="connsiteX1" fmla="*/ 24271 w 24271"/>
                <a:gd name="connsiteY1" fmla="*/ 524 h 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71" h="1363">
                  <a:moveTo>
                    <a:pt x="24271" y="524"/>
                  </a:moveTo>
                  <a:cubicBezTo>
                    <a:pt x="-10510" y="3180"/>
                    <a:pt x="-5577" y="-1500"/>
                    <a:pt x="24271" y="5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B3566570-5D0A-B403-FA2F-368098802925}"/>
                </a:ext>
              </a:extLst>
            </p:cNvPr>
            <p:cNvSpPr/>
            <p:nvPr/>
          </p:nvSpPr>
          <p:spPr>
            <a:xfrm>
              <a:off x="11417717" y="6567535"/>
              <a:ext cx="21732" cy="1282"/>
            </a:xfrm>
            <a:custGeom>
              <a:avLst/>
              <a:gdLst>
                <a:gd name="connsiteX0" fmla="*/ 0 w 21732"/>
                <a:gd name="connsiteY0" fmla="*/ 736 h 1282"/>
                <a:gd name="connsiteX1" fmla="*/ 0 w 21732"/>
                <a:gd name="connsiteY1" fmla="*/ 736 h 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32" h="1282">
                  <a:moveTo>
                    <a:pt x="0" y="736"/>
                  </a:moveTo>
                  <a:cubicBezTo>
                    <a:pt x="19098" y="-1667"/>
                    <a:pt x="37438" y="2759"/>
                    <a:pt x="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D4280C4A-EE70-CEB1-9AC4-8EF6D706CC19}"/>
                </a:ext>
              </a:extLst>
            </p:cNvPr>
            <p:cNvSpPr/>
            <p:nvPr/>
          </p:nvSpPr>
          <p:spPr>
            <a:xfrm>
              <a:off x="11449209" y="6544240"/>
              <a:ext cx="31493" cy="2908"/>
            </a:xfrm>
            <a:custGeom>
              <a:avLst/>
              <a:gdLst>
                <a:gd name="connsiteX0" fmla="*/ 0 w 31493"/>
                <a:gd name="connsiteY0" fmla="*/ 2909 h 2908"/>
                <a:gd name="connsiteX1" fmla="*/ 31494 w 31493"/>
                <a:gd name="connsiteY1" fmla="*/ 0 h 2908"/>
                <a:gd name="connsiteX2" fmla="*/ 0 w 31493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3" h="2908">
                  <a:moveTo>
                    <a:pt x="0" y="2909"/>
                  </a:moveTo>
                  <a:cubicBezTo>
                    <a:pt x="1012" y="1012"/>
                    <a:pt x="11510" y="127"/>
                    <a:pt x="31494" y="0"/>
                  </a:cubicBezTo>
                  <a:cubicBezTo>
                    <a:pt x="30481" y="1897"/>
                    <a:pt x="19984" y="2909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7A553F4A-A70C-3DB4-ACF6-DAC1EF8D65F4}"/>
                </a:ext>
              </a:extLst>
            </p:cNvPr>
            <p:cNvSpPr/>
            <p:nvPr/>
          </p:nvSpPr>
          <p:spPr>
            <a:xfrm>
              <a:off x="11480703" y="6563085"/>
              <a:ext cx="34821" cy="3667"/>
            </a:xfrm>
            <a:custGeom>
              <a:avLst/>
              <a:gdLst>
                <a:gd name="connsiteX0" fmla="*/ 15810 w 34821"/>
                <a:gd name="connsiteY0" fmla="*/ 3668 h 3667"/>
                <a:gd name="connsiteX1" fmla="*/ 0 w 34821"/>
                <a:gd name="connsiteY1" fmla="*/ 3668 h 3667"/>
                <a:gd name="connsiteX2" fmla="*/ 31493 w 34821"/>
                <a:gd name="connsiteY2" fmla="*/ 0 h 3667"/>
                <a:gd name="connsiteX3" fmla="*/ 23651 w 34821"/>
                <a:gd name="connsiteY3" fmla="*/ 2909 h 3667"/>
                <a:gd name="connsiteX4" fmla="*/ 15810 w 34821"/>
                <a:gd name="connsiteY4" fmla="*/ 366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1" h="3667">
                  <a:moveTo>
                    <a:pt x="15810" y="3668"/>
                  </a:moveTo>
                  <a:lnTo>
                    <a:pt x="0" y="3668"/>
                  </a:lnTo>
                  <a:cubicBezTo>
                    <a:pt x="16062" y="3035"/>
                    <a:pt x="6576" y="0"/>
                    <a:pt x="31493" y="0"/>
                  </a:cubicBezTo>
                  <a:cubicBezTo>
                    <a:pt x="47302" y="2277"/>
                    <a:pt x="379" y="2403"/>
                    <a:pt x="23651" y="2909"/>
                  </a:cubicBezTo>
                  <a:cubicBezTo>
                    <a:pt x="25042" y="3542"/>
                    <a:pt x="20363" y="3668"/>
                    <a:pt x="15810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303DC0BB-9C8A-5DD9-C7D9-B2EDA9AB3B6C}"/>
                </a:ext>
              </a:extLst>
            </p:cNvPr>
            <p:cNvSpPr/>
            <p:nvPr/>
          </p:nvSpPr>
          <p:spPr>
            <a:xfrm>
              <a:off x="11487090" y="6554961"/>
              <a:ext cx="17264" cy="2499"/>
            </a:xfrm>
            <a:custGeom>
              <a:avLst/>
              <a:gdLst>
                <a:gd name="connsiteX0" fmla="*/ 17264 w 17264"/>
                <a:gd name="connsiteY0" fmla="*/ 2305 h 2499"/>
                <a:gd name="connsiteX1" fmla="*/ 17264 w 17264"/>
                <a:gd name="connsiteY1" fmla="*/ 156 h 2499"/>
                <a:gd name="connsiteX2" fmla="*/ 17264 w 17264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499">
                  <a:moveTo>
                    <a:pt x="17264" y="2305"/>
                  </a:moveTo>
                  <a:cubicBezTo>
                    <a:pt x="-5755" y="3444"/>
                    <a:pt x="-5755" y="-856"/>
                    <a:pt x="17264" y="156"/>
                  </a:cubicBezTo>
                  <a:lnTo>
                    <a:pt x="17264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2D390DCD-A624-4ADA-ED34-FD08A2B0268E}"/>
                </a:ext>
              </a:extLst>
            </p:cNvPr>
            <p:cNvSpPr/>
            <p:nvPr/>
          </p:nvSpPr>
          <p:spPr>
            <a:xfrm>
              <a:off x="11488671" y="6595218"/>
              <a:ext cx="21785" cy="1249"/>
            </a:xfrm>
            <a:custGeom>
              <a:avLst/>
              <a:gdLst>
                <a:gd name="connsiteX0" fmla="*/ 0 w 21785"/>
                <a:gd name="connsiteY0" fmla="*/ 751 h 1249"/>
                <a:gd name="connsiteX1" fmla="*/ 0 w 21785"/>
                <a:gd name="connsiteY1" fmla="*/ 751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85" h="1249">
                  <a:moveTo>
                    <a:pt x="0" y="751"/>
                  </a:moveTo>
                  <a:cubicBezTo>
                    <a:pt x="19097" y="-1651"/>
                    <a:pt x="37563" y="2648"/>
                    <a:pt x="0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14223601-3D1C-F915-FAED-3A6C0E9FD166}"/>
                </a:ext>
              </a:extLst>
            </p:cNvPr>
            <p:cNvSpPr/>
            <p:nvPr/>
          </p:nvSpPr>
          <p:spPr>
            <a:xfrm>
              <a:off x="10752920" y="6576987"/>
              <a:ext cx="47784" cy="3424"/>
            </a:xfrm>
            <a:custGeom>
              <a:avLst/>
              <a:gdLst>
                <a:gd name="connsiteX0" fmla="*/ 31 w 47784"/>
                <a:gd name="connsiteY0" fmla="*/ 2287 h 3424"/>
                <a:gd name="connsiteX1" fmla="*/ 47333 w 47784"/>
                <a:gd name="connsiteY1" fmla="*/ 3425 h 3424"/>
                <a:gd name="connsiteX2" fmla="*/ 31 w 47784"/>
                <a:gd name="connsiteY2" fmla="*/ 2287 h 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84" h="3424">
                  <a:moveTo>
                    <a:pt x="31" y="2287"/>
                  </a:moveTo>
                  <a:cubicBezTo>
                    <a:pt x="-1487" y="-1381"/>
                    <a:pt x="53278" y="-369"/>
                    <a:pt x="47333" y="3425"/>
                  </a:cubicBezTo>
                  <a:lnTo>
                    <a:pt x="31" y="228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71E50DAE-0C99-D776-5429-02CA8A240DEA}"/>
                </a:ext>
              </a:extLst>
            </p:cNvPr>
            <p:cNvSpPr/>
            <p:nvPr/>
          </p:nvSpPr>
          <p:spPr>
            <a:xfrm>
              <a:off x="11685722" y="655891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F83EC407-CD3C-92ED-8113-DC3B1247C68C}"/>
                </a:ext>
              </a:extLst>
            </p:cNvPr>
            <p:cNvSpPr/>
            <p:nvPr/>
          </p:nvSpPr>
          <p:spPr>
            <a:xfrm>
              <a:off x="11191575" y="658736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EBFB5FEC-AC0C-D1E9-342B-7F04CD9147B5}"/>
                </a:ext>
              </a:extLst>
            </p:cNvPr>
            <p:cNvSpPr/>
            <p:nvPr/>
          </p:nvSpPr>
          <p:spPr>
            <a:xfrm>
              <a:off x="11701532" y="6561030"/>
              <a:ext cx="39460" cy="2015"/>
            </a:xfrm>
            <a:custGeom>
              <a:avLst/>
              <a:gdLst>
                <a:gd name="connsiteX0" fmla="*/ 0 w 39460"/>
                <a:gd name="connsiteY0" fmla="*/ 1423 h 2015"/>
                <a:gd name="connsiteX1" fmla="*/ 39461 w 39460"/>
                <a:gd name="connsiteY1" fmla="*/ 1802 h 2015"/>
                <a:gd name="connsiteX2" fmla="*/ 0 w 39460"/>
                <a:gd name="connsiteY2" fmla="*/ 1423 h 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015">
                  <a:moveTo>
                    <a:pt x="0" y="1423"/>
                  </a:moveTo>
                  <a:cubicBezTo>
                    <a:pt x="7463" y="-348"/>
                    <a:pt x="39461" y="-727"/>
                    <a:pt x="39461" y="1802"/>
                  </a:cubicBezTo>
                  <a:cubicBezTo>
                    <a:pt x="20996" y="2182"/>
                    <a:pt x="9233" y="2055"/>
                    <a:pt x="0" y="14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B0F5B065-978E-C7E9-0530-3B6E782A99E0}"/>
                </a:ext>
              </a:extLst>
            </p:cNvPr>
            <p:cNvSpPr/>
            <p:nvPr/>
          </p:nvSpPr>
          <p:spPr>
            <a:xfrm>
              <a:off x="10831459" y="6587114"/>
              <a:ext cx="39496" cy="1898"/>
            </a:xfrm>
            <a:custGeom>
              <a:avLst/>
              <a:gdLst>
                <a:gd name="connsiteX0" fmla="*/ 35 w 39496"/>
                <a:gd name="connsiteY0" fmla="*/ 1393 h 1898"/>
                <a:gd name="connsiteX1" fmla="*/ 39496 w 39496"/>
                <a:gd name="connsiteY1" fmla="*/ 887 h 1898"/>
                <a:gd name="connsiteX2" fmla="*/ 35 w 39496"/>
                <a:gd name="connsiteY2" fmla="*/ 1393 h 1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96" h="1898">
                  <a:moveTo>
                    <a:pt x="35" y="1393"/>
                  </a:moveTo>
                  <a:cubicBezTo>
                    <a:pt x="-1229" y="-757"/>
                    <a:pt x="31908" y="2"/>
                    <a:pt x="39496" y="887"/>
                  </a:cubicBezTo>
                  <a:cubicBezTo>
                    <a:pt x="38105" y="2405"/>
                    <a:pt x="19386" y="1899"/>
                    <a:pt x="35" y="13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1DDE75A0-F67F-4F72-A181-0ABC49898AD2}"/>
                </a:ext>
              </a:extLst>
            </p:cNvPr>
            <p:cNvSpPr/>
            <p:nvPr/>
          </p:nvSpPr>
          <p:spPr>
            <a:xfrm>
              <a:off x="11026016" y="6552120"/>
              <a:ext cx="71080" cy="2940"/>
            </a:xfrm>
            <a:custGeom>
              <a:avLst/>
              <a:gdLst>
                <a:gd name="connsiteX0" fmla="*/ 71080 w 71080"/>
                <a:gd name="connsiteY0" fmla="*/ 467 h 2940"/>
                <a:gd name="connsiteX1" fmla="*/ 0 w 71080"/>
                <a:gd name="connsiteY1" fmla="*/ 2364 h 2940"/>
                <a:gd name="connsiteX2" fmla="*/ 71080 w 71080"/>
                <a:gd name="connsiteY2" fmla="*/ 467 h 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080" h="2940">
                  <a:moveTo>
                    <a:pt x="71080" y="467"/>
                  </a:moveTo>
                  <a:cubicBezTo>
                    <a:pt x="63744" y="2996"/>
                    <a:pt x="38829" y="3503"/>
                    <a:pt x="0" y="2364"/>
                  </a:cubicBezTo>
                  <a:cubicBezTo>
                    <a:pt x="9991" y="88"/>
                    <a:pt x="33264" y="-545"/>
                    <a:pt x="71080" y="46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57BEA370-F37A-3FD4-F6F8-138AE9551C2D}"/>
                </a:ext>
              </a:extLst>
            </p:cNvPr>
            <p:cNvSpPr/>
            <p:nvPr/>
          </p:nvSpPr>
          <p:spPr>
            <a:xfrm>
              <a:off x="11057838" y="6540628"/>
              <a:ext cx="32048" cy="2347"/>
            </a:xfrm>
            <a:custGeom>
              <a:avLst/>
              <a:gdLst>
                <a:gd name="connsiteX0" fmla="*/ 51 w 32048"/>
                <a:gd name="connsiteY0" fmla="*/ 1588 h 2347"/>
                <a:gd name="connsiteX1" fmla="*/ 31544 w 32048"/>
                <a:gd name="connsiteY1" fmla="*/ 2348 h 2347"/>
                <a:gd name="connsiteX2" fmla="*/ 51 w 32048"/>
                <a:gd name="connsiteY2" fmla="*/ 1588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48" h="2347">
                  <a:moveTo>
                    <a:pt x="51" y="1588"/>
                  </a:moveTo>
                  <a:cubicBezTo>
                    <a:pt x="-1593" y="-814"/>
                    <a:pt x="36856" y="-435"/>
                    <a:pt x="31544" y="2348"/>
                  </a:cubicBezTo>
                  <a:lnTo>
                    <a:pt x="51" y="1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6092E3D2-47C4-77E6-210A-3C4AC1B44753}"/>
                </a:ext>
              </a:extLst>
            </p:cNvPr>
            <p:cNvSpPr/>
            <p:nvPr/>
          </p:nvSpPr>
          <p:spPr>
            <a:xfrm>
              <a:off x="10749785" y="6553912"/>
              <a:ext cx="21252" cy="2113"/>
            </a:xfrm>
            <a:custGeom>
              <a:avLst/>
              <a:gdLst>
                <a:gd name="connsiteX0" fmla="*/ 4 w 21252"/>
                <a:gd name="connsiteY0" fmla="*/ 1837 h 2113"/>
                <a:gd name="connsiteX1" fmla="*/ 21252 w 21252"/>
                <a:gd name="connsiteY1" fmla="*/ 193 h 2113"/>
                <a:gd name="connsiteX2" fmla="*/ 4 w 21252"/>
                <a:gd name="connsiteY2" fmla="*/ 1837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52" h="2113">
                  <a:moveTo>
                    <a:pt x="4" y="1837"/>
                  </a:moveTo>
                  <a:cubicBezTo>
                    <a:pt x="-248" y="-440"/>
                    <a:pt x="10629" y="-60"/>
                    <a:pt x="21252" y="193"/>
                  </a:cubicBezTo>
                  <a:cubicBezTo>
                    <a:pt x="18090" y="1711"/>
                    <a:pt x="12525" y="2596"/>
                    <a:pt x="4" y="18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6416080B-713E-CAB5-278A-B1233688F401}"/>
                </a:ext>
              </a:extLst>
            </p:cNvPr>
            <p:cNvSpPr/>
            <p:nvPr/>
          </p:nvSpPr>
          <p:spPr>
            <a:xfrm>
              <a:off x="10760793" y="6543228"/>
              <a:ext cx="14165" cy="1755"/>
            </a:xfrm>
            <a:custGeom>
              <a:avLst/>
              <a:gdLst>
                <a:gd name="connsiteX0" fmla="*/ 14165 w 14165"/>
                <a:gd name="connsiteY0" fmla="*/ 0 h 1755"/>
                <a:gd name="connsiteX1" fmla="*/ 0 w 14165"/>
                <a:gd name="connsiteY1" fmla="*/ 1139 h 1755"/>
                <a:gd name="connsiteX2" fmla="*/ 14165 w 14165"/>
                <a:gd name="connsiteY2" fmla="*/ 0 h 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755">
                  <a:moveTo>
                    <a:pt x="14165" y="0"/>
                  </a:moveTo>
                  <a:cubicBezTo>
                    <a:pt x="13660" y="2656"/>
                    <a:pt x="8980" y="1644"/>
                    <a:pt x="0" y="1139"/>
                  </a:cubicBezTo>
                  <a:cubicBezTo>
                    <a:pt x="2403" y="253"/>
                    <a:pt x="7589" y="0"/>
                    <a:pt x="14165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CA3B2662-BE4F-6A3F-0622-14E64824E70B}"/>
                </a:ext>
              </a:extLst>
            </p:cNvPr>
            <p:cNvSpPr/>
            <p:nvPr/>
          </p:nvSpPr>
          <p:spPr>
            <a:xfrm>
              <a:off x="10771544" y="6535386"/>
              <a:ext cx="14911" cy="2299"/>
            </a:xfrm>
            <a:custGeom>
              <a:avLst/>
              <a:gdLst>
                <a:gd name="connsiteX0" fmla="*/ 10624 w 14911"/>
                <a:gd name="connsiteY0" fmla="*/ 0 h 2299"/>
                <a:gd name="connsiteX1" fmla="*/ 0 w 14911"/>
                <a:gd name="connsiteY1" fmla="*/ 1897 h 2299"/>
                <a:gd name="connsiteX2" fmla="*/ 10624 w 14911"/>
                <a:gd name="connsiteY2" fmla="*/ 0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11" h="2299">
                  <a:moveTo>
                    <a:pt x="10624" y="0"/>
                  </a:moveTo>
                  <a:cubicBezTo>
                    <a:pt x="21248" y="1139"/>
                    <a:pt x="9991" y="3162"/>
                    <a:pt x="0" y="1897"/>
                  </a:cubicBezTo>
                  <a:cubicBezTo>
                    <a:pt x="379" y="506"/>
                    <a:pt x="11636" y="1644"/>
                    <a:pt x="1062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602D47EC-ADF1-0EFB-5698-9E2B246A3C5B}"/>
                </a:ext>
              </a:extLst>
            </p:cNvPr>
            <p:cNvSpPr/>
            <p:nvPr/>
          </p:nvSpPr>
          <p:spPr>
            <a:xfrm>
              <a:off x="11517381" y="6522612"/>
              <a:ext cx="7082" cy="2199"/>
            </a:xfrm>
            <a:custGeom>
              <a:avLst/>
              <a:gdLst>
                <a:gd name="connsiteX0" fmla="*/ 0 w 7082"/>
                <a:gd name="connsiteY0" fmla="*/ 759 h 2199"/>
                <a:gd name="connsiteX1" fmla="*/ 3542 w 7082"/>
                <a:gd name="connsiteY1" fmla="*/ 0 h 2199"/>
                <a:gd name="connsiteX2" fmla="*/ 7083 w 7082"/>
                <a:gd name="connsiteY2" fmla="*/ 2151 h 2199"/>
                <a:gd name="connsiteX3" fmla="*/ 0 w 7082"/>
                <a:gd name="connsiteY3" fmla="*/ 759 h 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2" h="2199">
                  <a:moveTo>
                    <a:pt x="0" y="759"/>
                  </a:moveTo>
                  <a:cubicBezTo>
                    <a:pt x="2910" y="759"/>
                    <a:pt x="3289" y="506"/>
                    <a:pt x="3542" y="0"/>
                  </a:cubicBezTo>
                  <a:cubicBezTo>
                    <a:pt x="7715" y="0"/>
                    <a:pt x="6450" y="1392"/>
                    <a:pt x="7083" y="2151"/>
                  </a:cubicBezTo>
                  <a:cubicBezTo>
                    <a:pt x="1012" y="2403"/>
                    <a:pt x="380" y="1644"/>
                    <a:pt x="0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773F2CFB-14CD-CE84-9D35-12CD52F9AF6C}"/>
                </a:ext>
              </a:extLst>
            </p:cNvPr>
            <p:cNvSpPr/>
            <p:nvPr/>
          </p:nvSpPr>
          <p:spPr>
            <a:xfrm>
              <a:off x="11333103" y="652754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EE84BD6E-41CA-FA27-0906-48FE55BD0297}"/>
                </a:ext>
              </a:extLst>
            </p:cNvPr>
            <p:cNvSpPr/>
            <p:nvPr/>
          </p:nvSpPr>
          <p:spPr>
            <a:xfrm>
              <a:off x="11590485" y="658787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092821ED-9941-20FF-71C5-0B14158CB116}"/>
                </a:ext>
              </a:extLst>
            </p:cNvPr>
            <p:cNvSpPr/>
            <p:nvPr/>
          </p:nvSpPr>
          <p:spPr>
            <a:xfrm>
              <a:off x="11559595" y="6512807"/>
              <a:ext cx="31913" cy="4764"/>
            </a:xfrm>
            <a:custGeom>
              <a:avLst/>
              <a:gdLst>
                <a:gd name="connsiteX0" fmla="*/ 31902 w 31913"/>
                <a:gd name="connsiteY0" fmla="*/ 698 h 4764"/>
                <a:gd name="connsiteX1" fmla="*/ 156 w 31913"/>
                <a:gd name="connsiteY1" fmla="*/ 951 h 4764"/>
                <a:gd name="connsiteX2" fmla="*/ 31902 w 31913"/>
                <a:gd name="connsiteY2" fmla="*/ 698 h 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13" h="4764">
                  <a:moveTo>
                    <a:pt x="31902" y="698"/>
                  </a:moveTo>
                  <a:cubicBezTo>
                    <a:pt x="32661" y="5884"/>
                    <a:pt x="-2627" y="6263"/>
                    <a:pt x="156" y="951"/>
                  </a:cubicBezTo>
                  <a:cubicBezTo>
                    <a:pt x="8377" y="319"/>
                    <a:pt x="24566" y="-693"/>
                    <a:pt x="31902" y="6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E71DB5B7-21B2-7D22-DCD9-94D1C596C773}"/>
                </a:ext>
              </a:extLst>
            </p:cNvPr>
            <p:cNvSpPr/>
            <p:nvPr/>
          </p:nvSpPr>
          <p:spPr>
            <a:xfrm>
              <a:off x="11597947" y="6630118"/>
              <a:ext cx="7082" cy="2214"/>
            </a:xfrm>
            <a:custGeom>
              <a:avLst/>
              <a:gdLst>
                <a:gd name="connsiteX0" fmla="*/ 7083 w 7082"/>
                <a:gd name="connsiteY0" fmla="*/ 2151 h 2214"/>
                <a:gd name="connsiteX1" fmla="*/ 0 w 7082"/>
                <a:gd name="connsiteY1" fmla="*/ 0 h 2214"/>
                <a:gd name="connsiteX2" fmla="*/ 7083 w 7082"/>
                <a:gd name="connsiteY2" fmla="*/ 632 h 2214"/>
                <a:gd name="connsiteX3" fmla="*/ 7083 w 7082"/>
                <a:gd name="connsiteY3" fmla="*/ 202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2" h="2214">
                  <a:moveTo>
                    <a:pt x="7083" y="2151"/>
                  </a:moveTo>
                  <a:cubicBezTo>
                    <a:pt x="-506" y="2530"/>
                    <a:pt x="253" y="1139"/>
                    <a:pt x="0" y="0"/>
                  </a:cubicBezTo>
                  <a:cubicBezTo>
                    <a:pt x="2783" y="127"/>
                    <a:pt x="3542" y="759"/>
                    <a:pt x="7083" y="632"/>
                  </a:cubicBezTo>
                  <a:lnTo>
                    <a:pt x="7083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6986E8FF-9826-7C8D-49FE-6DB9D1AF3DB1}"/>
                </a:ext>
              </a:extLst>
            </p:cNvPr>
            <p:cNvSpPr/>
            <p:nvPr/>
          </p:nvSpPr>
          <p:spPr>
            <a:xfrm>
              <a:off x="11350369" y="6493396"/>
              <a:ext cx="18465" cy="2952"/>
            </a:xfrm>
            <a:custGeom>
              <a:avLst/>
              <a:gdLst>
                <a:gd name="connsiteX0" fmla="*/ 18274 w 18465"/>
                <a:gd name="connsiteY0" fmla="*/ 2277 h 2952"/>
                <a:gd name="connsiteX1" fmla="*/ 694 w 18465"/>
                <a:gd name="connsiteY1" fmla="*/ 0 h 2952"/>
                <a:gd name="connsiteX2" fmla="*/ 18274 w 18465"/>
                <a:gd name="connsiteY2" fmla="*/ 2277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65" h="2952">
                  <a:moveTo>
                    <a:pt x="18274" y="2277"/>
                  </a:moveTo>
                  <a:cubicBezTo>
                    <a:pt x="11318" y="3668"/>
                    <a:pt x="-3353" y="2910"/>
                    <a:pt x="694" y="0"/>
                  </a:cubicBezTo>
                  <a:cubicBezTo>
                    <a:pt x="10686" y="0"/>
                    <a:pt x="19918" y="0"/>
                    <a:pt x="18274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F8815FEA-3759-E068-A5F7-8476E1FA0731}"/>
                </a:ext>
              </a:extLst>
            </p:cNvPr>
            <p:cNvSpPr/>
            <p:nvPr/>
          </p:nvSpPr>
          <p:spPr>
            <a:xfrm>
              <a:off x="11354099" y="65532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339B34BD-4E1E-38BE-C7A1-C87F68305D05}"/>
                </a:ext>
              </a:extLst>
            </p:cNvPr>
            <p:cNvSpPr/>
            <p:nvPr/>
          </p:nvSpPr>
          <p:spPr>
            <a:xfrm>
              <a:off x="11580141" y="6544009"/>
              <a:ext cx="15186" cy="1661"/>
            </a:xfrm>
            <a:custGeom>
              <a:avLst/>
              <a:gdLst>
                <a:gd name="connsiteX0" fmla="*/ 15151 w 15186"/>
                <a:gd name="connsiteY0" fmla="*/ 736 h 1661"/>
                <a:gd name="connsiteX1" fmla="*/ 985 w 15186"/>
                <a:gd name="connsiteY1" fmla="*/ 104 h 1661"/>
                <a:gd name="connsiteX2" fmla="*/ 15151 w 15186"/>
                <a:gd name="connsiteY2" fmla="*/ 736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6" h="1661">
                  <a:moveTo>
                    <a:pt x="15151" y="736"/>
                  </a:moveTo>
                  <a:cubicBezTo>
                    <a:pt x="16162" y="2002"/>
                    <a:pt x="-4706" y="2128"/>
                    <a:pt x="985" y="104"/>
                  </a:cubicBezTo>
                  <a:cubicBezTo>
                    <a:pt x="8320" y="-275"/>
                    <a:pt x="10345" y="484"/>
                    <a:pt x="15151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D8DD246B-CC1A-3A3B-7565-D62ADB1318FD}"/>
                </a:ext>
              </a:extLst>
            </p:cNvPr>
            <p:cNvSpPr/>
            <p:nvPr/>
          </p:nvSpPr>
          <p:spPr>
            <a:xfrm>
              <a:off x="11361435" y="6513994"/>
              <a:ext cx="14165" cy="1343"/>
            </a:xfrm>
            <a:custGeom>
              <a:avLst/>
              <a:gdLst>
                <a:gd name="connsiteX0" fmla="*/ 0 w 14165"/>
                <a:gd name="connsiteY0" fmla="*/ 650 h 1343"/>
                <a:gd name="connsiteX1" fmla="*/ 14165 w 14165"/>
                <a:gd name="connsiteY1" fmla="*/ 17 h 1343"/>
                <a:gd name="connsiteX2" fmla="*/ 0 w 14165"/>
                <a:gd name="connsiteY2" fmla="*/ 650 h 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343">
                  <a:moveTo>
                    <a:pt x="0" y="650"/>
                  </a:moveTo>
                  <a:cubicBezTo>
                    <a:pt x="1011" y="-362"/>
                    <a:pt x="8853" y="144"/>
                    <a:pt x="14165" y="17"/>
                  </a:cubicBezTo>
                  <a:cubicBezTo>
                    <a:pt x="13153" y="1662"/>
                    <a:pt x="4805" y="1662"/>
                    <a:pt x="0" y="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22838412-77BF-2635-6E00-82FE57842D3F}"/>
                </a:ext>
              </a:extLst>
            </p:cNvPr>
            <p:cNvSpPr/>
            <p:nvPr/>
          </p:nvSpPr>
          <p:spPr>
            <a:xfrm>
              <a:off x="11595287" y="6551898"/>
              <a:ext cx="10257" cy="2333"/>
            </a:xfrm>
            <a:custGeom>
              <a:avLst/>
              <a:gdLst>
                <a:gd name="connsiteX0" fmla="*/ 7087 w 10257"/>
                <a:gd name="connsiteY0" fmla="*/ 2333 h 2333"/>
                <a:gd name="connsiteX1" fmla="*/ 4 w 10257"/>
                <a:gd name="connsiteY1" fmla="*/ 183 h 2333"/>
                <a:gd name="connsiteX2" fmla="*/ 7087 w 10257"/>
                <a:gd name="connsiteY2" fmla="*/ 2333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57" h="2333">
                  <a:moveTo>
                    <a:pt x="7087" y="2333"/>
                  </a:moveTo>
                  <a:cubicBezTo>
                    <a:pt x="2660" y="2081"/>
                    <a:pt x="-122" y="1448"/>
                    <a:pt x="4" y="183"/>
                  </a:cubicBezTo>
                  <a:cubicBezTo>
                    <a:pt x="12272" y="-576"/>
                    <a:pt x="12019" y="1195"/>
                    <a:pt x="7087" y="23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C533A141-5987-9283-EA1D-DAF1D014EEED}"/>
                </a:ext>
              </a:extLst>
            </p:cNvPr>
            <p:cNvSpPr/>
            <p:nvPr/>
          </p:nvSpPr>
          <p:spPr>
            <a:xfrm>
              <a:off x="11636270" y="655777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25BE50D0-B664-A208-F243-A2BCD15B01A9}"/>
                </a:ext>
              </a:extLst>
            </p:cNvPr>
            <p:cNvSpPr/>
            <p:nvPr/>
          </p:nvSpPr>
          <p:spPr>
            <a:xfrm>
              <a:off x="11605788" y="6545252"/>
              <a:ext cx="23935" cy="3084"/>
            </a:xfrm>
            <a:custGeom>
              <a:avLst/>
              <a:gdLst>
                <a:gd name="connsiteX0" fmla="*/ 21249 w 23935"/>
                <a:gd name="connsiteY0" fmla="*/ 0 h 3084"/>
                <a:gd name="connsiteX1" fmla="*/ 0 w 23935"/>
                <a:gd name="connsiteY1" fmla="*/ 3035 h 3084"/>
                <a:gd name="connsiteX2" fmla="*/ 21249 w 23935"/>
                <a:gd name="connsiteY2" fmla="*/ 0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35" h="3084">
                  <a:moveTo>
                    <a:pt x="21249" y="0"/>
                  </a:moveTo>
                  <a:cubicBezTo>
                    <a:pt x="30987" y="1518"/>
                    <a:pt x="12016" y="3414"/>
                    <a:pt x="0" y="3035"/>
                  </a:cubicBezTo>
                  <a:cubicBezTo>
                    <a:pt x="506" y="759"/>
                    <a:pt x="15810" y="1264"/>
                    <a:pt x="2124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C2EE0DCE-F6DC-4479-F00C-973D6CEA4451}"/>
                </a:ext>
              </a:extLst>
            </p:cNvPr>
            <p:cNvSpPr/>
            <p:nvPr/>
          </p:nvSpPr>
          <p:spPr>
            <a:xfrm>
              <a:off x="11609330" y="6532224"/>
              <a:ext cx="14165" cy="2149"/>
            </a:xfrm>
            <a:custGeom>
              <a:avLst/>
              <a:gdLst>
                <a:gd name="connsiteX0" fmla="*/ 14165 w 14165"/>
                <a:gd name="connsiteY0" fmla="*/ 2150 h 2149"/>
                <a:gd name="connsiteX1" fmla="*/ 0 w 14165"/>
                <a:gd name="connsiteY1" fmla="*/ 1518 h 2149"/>
                <a:gd name="connsiteX2" fmla="*/ 14165 w 14165"/>
                <a:gd name="connsiteY2" fmla="*/ 0 h 2149"/>
                <a:gd name="connsiteX3" fmla="*/ 14165 w 14165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65" h="2149">
                  <a:moveTo>
                    <a:pt x="14165" y="2150"/>
                  </a:moveTo>
                  <a:cubicBezTo>
                    <a:pt x="10877" y="1644"/>
                    <a:pt x="6197" y="1391"/>
                    <a:pt x="0" y="1518"/>
                  </a:cubicBezTo>
                  <a:cubicBezTo>
                    <a:pt x="2403" y="506"/>
                    <a:pt x="7462" y="127"/>
                    <a:pt x="14165" y="0"/>
                  </a:cubicBezTo>
                  <a:lnTo>
                    <a:pt x="1416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E06C78A0-78B0-481A-052A-A0195B3C2496}"/>
                </a:ext>
              </a:extLst>
            </p:cNvPr>
            <p:cNvSpPr/>
            <p:nvPr/>
          </p:nvSpPr>
          <p:spPr>
            <a:xfrm>
              <a:off x="11019143" y="6596348"/>
              <a:ext cx="17843" cy="2656"/>
            </a:xfrm>
            <a:custGeom>
              <a:avLst/>
              <a:gdLst>
                <a:gd name="connsiteX0" fmla="*/ 17624 w 17843"/>
                <a:gd name="connsiteY0" fmla="*/ 2656 h 2656"/>
                <a:gd name="connsiteX1" fmla="*/ 43 w 17843"/>
                <a:gd name="connsiteY1" fmla="*/ 0 h 2656"/>
                <a:gd name="connsiteX2" fmla="*/ 17624 w 17843"/>
                <a:gd name="connsiteY2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3" h="2656">
                  <a:moveTo>
                    <a:pt x="17624" y="2656"/>
                  </a:moveTo>
                  <a:cubicBezTo>
                    <a:pt x="8644" y="2403"/>
                    <a:pt x="-716" y="2023"/>
                    <a:pt x="43" y="0"/>
                  </a:cubicBezTo>
                  <a:cubicBezTo>
                    <a:pt x="10162" y="0"/>
                    <a:pt x="19395" y="380"/>
                    <a:pt x="17624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33AB302C-E78F-687A-6EF0-E7A00A10259C}"/>
                </a:ext>
              </a:extLst>
            </p:cNvPr>
            <p:cNvSpPr/>
            <p:nvPr/>
          </p:nvSpPr>
          <p:spPr>
            <a:xfrm>
              <a:off x="11410516" y="6529409"/>
              <a:ext cx="25055" cy="2942"/>
            </a:xfrm>
            <a:custGeom>
              <a:avLst/>
              <a:gdLst>
                <a:gd name="connsiteX0" fmla="*/ 245 w 25055"/>
                <a:gd name="connsiteY0" fmla="*/ 2183 h 2942"/>
                <a:gd name="connsiteX1" fmla="*/ 25035 w 25055"/>
                <a:gd name="connsiteY1" fmla="*/ 33 h 2942"/>
                <a:gd name="connsiteX2" fmla="*/ 21493 w 25055"/>
                <a:gd name="connsiteY2" fmla="*/ 2942 h 2942"/>
                <a:gd name="connsiteX3" fmla="*/ 245 w 25055"/>
                <a:gd name="connsiteY3" fmla="*/ 2183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55" h="2942">
                  <a:moveTo>
                    <a:pt x="245" y="2183"/>
                  </a:moveTo>
                  <a:cubicBezTo>
                    <a:pt x="-2158" y="-726"/>
                    <a:pt x="13651" y="159"/>
                    <a:pt x="25035" y="33"/>
                  </a:cubicBezTo>
                  <a:cubicBezTo>
                    <a:pt x="25414" y="1298"/>
                    <a:pt x="20607" y="1551"/>
                    <a:pt x="21493" y="2942"/>
                  </a:cubicBezTo>
                  <a:cubicBezTo>
                    <a:pt x="13146" y="2942"/>
                    <a:pt x="10996" y="1678"/>
                    <a:pt x="245" y="21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D35D2E9B-4816-DB18-964C-C5486BA7879D}"/>
                </a:ext>
              </a:extLst>
            </p:cNvPr>
            <p:cNvSpPr/>
            <p:nvPr/>
          </p:nvSpPr>
          <p:spPr>
            <a:xfrm>
              <a:off x="11671683" y="6553726"/>
              <a:ext cx="10624" cy="2149"/>
            </a:xfrm>
            <a:custGeom>
              <a:avLst/>
              <a:gdLst>
                <a:gd name="connsiteX0" fmla="*/ 0 w 10624"/>
                <a:gd name="connsiteY0" fmla="*/ 1518 h 2149"/>
                <a:gd name="connsiteX1" fmla="*/ 3542 w 10624"/>
                <a:gd name="connsiteY1" fmla="*/ 0 h 2149"/>
                <a:gd name="connsiteX2" fmla="*/ 10624 w 10624"/>
                <a:gd name="connsiteY2" fmla="*/ 632 h 2149"/>
                <a:gd name="connsiteX3" fmla="*/ 7083 w 10624"/>
                <a:gd name="connsiteY3" fmla="*/ 2150 h 2149"/>
                <a:gd name="connsiteX4" fmla="*/ 0 w 10624"/>
                <a:gd name="connsiteY4" fmla="*/ 1518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4" h="2149">
                  <a:moveTo>
                    <a:pt x="0" y="1518"/>
                  </a:moveTo>
                  <a:cubicBezTo>
                    <a:pt x="0" y="1518"/>
                    <a:pt x="3542" y="759"/>
                    <a:pt x="3542" y="0"/>
                  </a:cubicBezTo>
                  <a:cubicBezTo>
                    <a:pt x="6324" y="127"/>
                    <a:pt x="7083" y="759"/>
                    <a:pt x="10624" y="632"/>
                  </a:cubicBezTo>
                  <a:cubicBezTo>
                    <a:pt x="9866" y="1264"/>
                    <a:pt x="7083" y="1391"/>
                    <a:pt x="7083" y="2150"/>
                  </a:cubicBezTo>
                  <a:cubicBezTo>
                    <a:pt x="4174" y="2150"/>
                    <a:pt x="3542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3A702BDB-1305-5E80-FC6B-92475819BA84}"/>
                </a:ext>
              </a:extLst>
            </p:cNvPr>
            <p:cNvSpPr/>
            <p:nvPr/>
          </p:nvSpPr>
          <p:spPr>
            <a:xfrm>
              <a:off x="11640886" y="6508766"/>
              <a:ext cx="18015" cy="2210"/>
            </a:xfrm>
            <a:custGeom>
              <a:avLst/>
              <a:gdLst>
                <a:gd name="connsiteX0" fmla="*/ 64 w 18015"/>
                <a:gd name="connsiteY0" fmla="*/ 2210 h 2210"/>
                <a:gd name="connsiteX1" fmla="*/ 17771 w 18015"/>
                <a:gd name="connsiteY1" fmla="*/ 2084 h 2210"/>
                <a:gd name="connsiteX2" fmla="*/ 64 w 18015"/>
                <a:gd name="connsiteY2" fmla="*/ 2084 h 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15" h="2210">
                  <a:moveTo>
                    <a:pt x="64" y="2210"/>
                  </a:moveTo>
                  <a:cubicBezTo>
                    <a:pt x="-1327" y="-319"/>
                    <a:pt x="20553" y="-1078"/>
                    <a:pt x="17771" y="2084"/>
                  </a:cubicBezTo>
                  <a:lnTo>
                    <a:pt x="64" y="208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58B5EF26-13A4-2451-9B51-0F5E6CF82DDB}"/>
                </a:ext>
              </a:extLst>
            </p:cNvPr>
            <p:cNvSpPr/>
            <p:nvPr/>
          </p:nvSpPr>
          <p:spPr>
            <a:xfrm>
              <a:off x="11647858" y="6565488"/>
              <a:ext cx="15182" cy="2782"/>
            </a:xfrm>
            <a:custGeom>
              <a:avLst/>
              <a:gdLst>
                <a:gd name="connsiteX0" fmla="*/ 11305 w 15182"/>
                <a:gd name="connsiteY0" fmla="*/ 2783 h 2782"/>
                <a:gd name="connsiteX1" fmla="*/ 680 w 15182"/>
                <a:gd name="connsiteY1" fmla="*/ 0 h 2782"/>
                <a:gd name="connsiteX2" fmla="*/ 14846 w 15182"/>
                <a:gd name="connsiteY2" fmla="*/ 0 h 2782"/>
                <a:gd name="connsiteX3" fmla="*/ 11305 w 15182"/>
                <a:gd name="connsiteY3" fmla="*/ 2783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82" h="2782">
                  <a:moveTo>
                    <a:pt x="11305" y="2783"/>
                  </a:moveTo>
                  <a:cubicBezTo>
                    <a:pt x="6119" y="2150"/>
                    <a:pt x="-2482" y="2277"/>
                    <a:pt x="680" y="0"/>
                  </a:cubicBezTo>
                  <a:lnTo>
                    <a:pt x="14846" y="0"/>
                  </a:lnTo>
                  <a:cubicBezTo>
                    <a:pt x="16363" y="1391"/>
                    <a:pt x="12317" y="1897"/>
                    <a:pt x="11305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B38E8A21-CC25-55E6-F35C-DB5EBB4ABC12}"/>
                </a:ext>
              </a:extLst>
            </p:cNvPr>
            <p:cNvSpPr/>
            <p:nvPr/>
          </p:nvSpPr>
          <p:spPr>
            <a:xfrm>
              <a:off x="11689858" y="6621264"/>
              <a:ext cx="18226" cy="5944"/>
            </a:xfrm>
            <a:custGeom>
              <a:avLst/>
              <a:gdLst>
                <a:gd name="connsiteX0" fmla="*/ 164 w 18226"/>
                <a:gd name="connsiteY0" fmla="*/ 5945 h 5944"/>
                <a:gd name="connsiteX1" fmla="*/ 14330 w 18226"/>
                <a:gd name="connsiteY1" fmla="*/ 0 h 5944"/>
                <a:gd name="connsiteX2" fmla="*/ 164 w 18226"/>
                <a:gd name="connsiteY2" fmla="*/ 5945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6" h="5944">
                  <a:moveTo>
                    <a:pt x="164" y="5945"/>
                  </a:moveTo>
                  <a:cubicBezTo>
                    <a:pt x="-1480" y="2656"/>
                    <a:pt x="9650" y="2024"/>
                    <a:pt x="14330" y="0"/>
                  </a:cubicBezTo>
                  <a:cubicBezTo>
                    <a:pt x="24701" y="2024"/>
                    <a:pt x="12432" y="5945"/>
                    <a:pt x="164" y="59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DBA6CBC6-CEA7-BB06-1905-1F9E0FBA6382}"/>
                </a:ext>
              </a:extLst>
            </p:cNvPr>
            <p:cNvSpPr/>
            <p:nvPr/>
          </p:nvSpPr>
          <p:spPr>
            <a:xfrm>
              <a:off x="11660160" y="6534324"/>
              <a:ext cx="13069" cy="2706"/>
            </a:xfrm>
            <a:custGeom>
              <a:avLst/>
              <a:gdLst>
                <a:gd name="connsiteX0" fmla="*/ 2165 w 13069"/>
                <a:gd name="connsiteY0" fmla="*/ 1948 h 2706"/>
                <a:gd name="connsiteX1" fmla="*/ 12788 w 13069"/>
                <a:gd name="connsiteY1" fmla="*/ 1948 h 2706"/>
                <a:gd name="connsiteX2" fmla="*/ 9247 w 13069"/>
                <a:gd name="connsiteY2" fmla="*/ 2707 h 2706"/>
                <a:gd name="connsiteX3" fmla="*/ 2165 w 13069"/>
                <a:gd name="connsiteY3" fmla="*/ 2074 h 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9" h="2706">
                  <a:moveTo>
                    <a:pt x="2165" y="1948"/>
                  </a:moveTo>
                  <a:cubicBezTo>
                    <a:pt x="-6942" y="1316"/>
                    <a:pt x="15824" y="-2100"/>
                    <a:pt x="12788" y="1948"/>
                  </a:cubicBezTo>
                  <a:cubicBezTo>
                    <a:pt x="9753" y="1948"/>
                    <a:pt x="9374" y="2201"/>
                    <a:pt x="9247" y="2707"/>
                  </a:cubicBezTo>
                  <a:cubicBezTo>
                    <a:pt x="5832" y="2328"/>
                    <a:pt x="3809" y="683"/>
                    <a:pt x="2165" y="20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FEF23D83-C474-A2CD-5C31-0C4418B312CB}"/>
                </a:ext>
              </a:extLst>
            </p:cNvPr>
            <p:cNvSpPr/>
            <p:nvPr/>
          </p:nvSpPr>
          <p:spPr>
            <a:xfrm>
              <a:off x="11438364" y="6530007"/>
              <a:ext cx="7683" cy="2499"/>
            </a:xfrm>
            <a:custGeom>
              <a:avLst/>
              <a:gdLst>
                <a:gd name="connsiteX0" fmla="*/ 7683 w 7683"/>
                <a:gd name="connsiteY0" fmla="*/ 2343 h 2499"/>
                <a:gd name="connsiteX1" fmla="*/ 7683 w 7683"/>
                <a:gd name="connsiteY1" fmla="*/ 194 h 2499"/>
                <a:gd name="connsiteX2" fmla="*/ 7683 w 7683"/>
                <a:gd name="connsiteY2" fmla="*/ 2343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83" h="2499">
                  <a:moveTo>
                    <a:pt x="7683" y="2343"/>
                  </a:moveTo>
                  <a:cubicBezTo>
                    <a:pt x="-2561" y="3355"/>
                    <a:pt x="-2561" y="-945"/>
                    <a:pt x="7683" y="194"/>
                  </a:cubicBezTo>
                  <a:lnTo>
                    <a:pt x="7683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6FF2C587-2C4A-C6F8-846E-EC0F73AA6E51}"/>
                </a:ext>
              </a:extLst>
            </p:cNvPr>
            <p:cNvSpPr/>
            <p:nvPr/>
          </p:nvSpPr>
          <p:spPr>
            <a:xfrm>
              <a:off x="11446048" y="650250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46301A70-6E9A-BFC2-0CF2-37E92160A02E}"/>
                </a:ext>
              </a:extLst>
            </p:cNvPr>
            <p:cNvSpPr/>
            <p:nvPr/>
          </p:nvSpPr>
          <p:spPr>
            <a:xfrm>
              <a:off x="11446048" y="652362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8BACEEA6-AFE0-E104-F11B-0427DE470E1B}"/>
                </a:ext>
              </a:extLst>
            </p:cNvPr>
            <p:cNvSpPr/>
            <p:nvPr/>
          </p:nvSpPr>
          <p:spPr>
            <a:xfrm>
              <a:off x="11452374" y="6507476"/>
              <a:ext cx="15666" cy="1611"/>
            </a:xfrm>
            <a:custGeom>
              <a:avLst/>
              <a:gdLst>
                <a:gd name="connsiteX0" fmla="*/ 4298 w 15666"/>
                <a:gd name="connsiteY0" fmla="*/ 1603 h 1611"/>
                <a:gd name="connsiteX1" fmla="*/ 14923 w 15666"/>
                <a:gd name="connsiteY1" fmla="*/ 1603 h 1611"/>
                <a:gd name="connsiteX2" fmla="*/ 4298 w 15666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66" h="1611">
                  <a:moveTo>
                    <a:pt x="4298" y="1603"/>
                  </a:moveTo>
                  <a:cubicBezTo>
                    <a:pt x="-11258" y="592"/>
                    <a:pt x="20867" y="-1432"/>
                    <a:pt x="14923" y="1603"/>
                  </a:cubicBezTo>
                  <a:cubicBezTo>
                    <a:pt x="8851" y="1730"/>
                    <a:pt x="5816" y="339"/>
                    <a:pt x="4298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25AE4731-3F3D-880A-D3E4-41D0FC81B7A8}"/>
                </a:ext>
              </a:extLst>
            </p:cNvPr>
            <p:cNvSpPr/>
            <p:nvPr/>
          </p:nvSpPr>
          <p:spPr>
            <a:xfrm>
              <a:off x="11676047" y="6551167"/>
              <a:ext cx="7778" cy="2499"/>
            </a:xfrm>
            <a:custGeom>
              <a:avLst/>
              <a:gdLst>
                <a:gd name="connsiteX0" fmla="*/ 7778 w 7778"/>
                <a:gd name="connsiteY0" fmla="*/ 2305 h 2499"/>
                <a:gd name="connsiteX1" fmla="*/ 7778 w 7778"/>
                <a:gd name="connsiteY1" fmla="*/ 156 h 2499"/>
                <a:gd name="connsiteX2" fmla="*/ 7778 w 7778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78" h="2499">
                  <a:moveTo>
                    <a:pt x="7778" y="2305"/>
                  </a:moveTo>
                  <a:cubicBezTo>
                    <a:pt x="-2593" y="3444"/>
                    <a:pt x="-2593" y="-856"/>
                    <a:pt x="7778" y="156"/>
                  </a:cubicBezTo>
                  <a:lnTo>
                    <a:pt x="7778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549B966D-E8F4-439E-A2AF-FE8452C690F9}"/>
                </a:ext>
              </a:extLst>
            </p:cNvPr>
            <p:cNvSpPr/>
            <p:nvPr/>
          </p:nvSpPr>
          <p:spPr>
            <a:xfrm>
              <a:off x="11679513" y="6557178"/>
              <a:ext cx="22018" cy="3582"/>
            </a:xfrm>
            <a:custGeom>
              <a:avLst/>
              <a:gdLst>
                <a:gd name="connsiteX0" fmla="*/ 22018 w 22018"/>
                <a:gd name="connsiteY0" fmla="*/ 2745 h 3582"/>
                <a:gd name="connsiteX1" fmla="*/ 770 w 22018"/>
                <a:gd name="connsiteY1" fmla="*/ 721 h 3582"/>
                <a:gd name="connsiteX2" fmla="*/ 22018 w 22018"/>
                <a:gd name="connsiteY2" fmla="*/ 595 h 3582"/>
                <a:gd name="connsiteX3" fmla="*/ 22018 w 22018"/>
                <a:gd name="connsiteY3" fmla="*/ 2745 h 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18" h="3582">
                  <a:moveTo>
                    <a:pt x="22018" y="2745"/>
                  </a:moveTo>
                  <a:cubicBezTo>
                    <a:pt x="14936" y="4136"/>
                    <a:pt x="-4036" y="4009"/>
                    <a:pt x="770" y="721"/>
                  </a:cubicBezTo>
                  <a:cubicBezTo>
                    <a:pt x="11774" y="974"/>
                    <a:pt x="14557" y="-923"/>
                    <a:pt x="22018" y="595"/>
                  </a:cubicBezTo>
                  <a:lnTo>
                    <a:pt x="22018" y="27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8EC8EA6F-0061-FA37-2A7B-6A73C6CF4EFC}"/>
                </a:ext>
              </a:extLst>
            </p:cNvPr>
            <p:cNvSpPr/>
            <p:nvPr/>
          </p:nvSpPr>
          <p:spPr>
            <a:xfrm>
              <a:off x="11569418" y="6519703"/>
              <a:ext cx="9714" cy="2908"/>
            </a:xfrm>
            <a:custGeom>
              <a:avLst/>
              <a:gdLst>
                <a:gd name="connsiteX0" fmla="*/ 6648 w 9714"/>
                <a:gd name="connsiteY0" fmla="*/ 2909 h 2908"/>
                <a:gd name="connsiteX1" fmla="*/ 3106 w 9714"/>
                <a:gd name="connsiteY1" fmla="*/ 0 h 2908"/>
                <a:gd name="connsiteX2" fmla="*/ 6648 w 9714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14" h="2908">
                  <a:moveTo>
                    <a:pt x="6648" y="2909"/>
                  </a:moveTo>
                  <a:cubicBezTo>
                    <a:pt x="-1573" y="2782"/>
                    <a:pt x="-1447" y="1012"/>
                    <a:pt x="3106" y="0"/>
                  </a:cubicBezTo>
                  <a:cubicBezTo>
                    <a:pt x="11201" y="127"/>
                    <a:pt x="11201" y="1897"/>
                    <a:pt x="6648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02703580-8305-E26A-3124-E0F0EB91C91A}"/>
                </a:ext>
              </a:extLst>
            </p:cNvPr>
            <p:cNvSpPr/>
            <p:nvPr/>
          </p:nvSpPr>
          <p:spPr>
            <a:xfrm>
              <a:off x="11714053" y="6549634"/>
              <a:ext cx="9785" cy="1291"/>
            </a:xfrm>
            <a:custGeom>
              <a:avLst/>
              <a:gdLst>
                <a:gd name="connsiteX0" fmla="*/ 0 w 9785"/>
                <a:gd name="connsiteY0" fmla="*/ 803 h 1291"/>
                <a:gd name="connsiteX1" fmla="*/ 0 w 9785"/>
                <a:gd name="connsiteY1" fmla="*/ 803 h 1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5" h="1291">
                  <a:moveTo>
                    <a:pt x="0" y="803"/>
                  </a:moveTo>
                  <a:cubicBezTo>
                    <a:pt x="8475" y="-1726"/>
                    <a:pt x="16948" y="2701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F99D51AC-6273-64B3-935D-4F34C6644839}"/>
                </a:ext>
              </a:extLst>
            </p:cNvPr>
            <p:cNvSpPr/>
            <p:nvPr/>
          </p:nvSpPr>
          <p:spPr>
            <a:xfrm>
              <a:off x="11714053" y="6544575"/>
              <a:ext cx="9785" cy="1290"/>
            </a:xfrm>
            <a:custGeom>
              <a:avLst/>
              <a:gdLst>
                <a:gd name="connsiteX0" fmla="*/ 0 w 9785"/>
                <a:gd name="connsiteY0" fmla="*/ 803 h 1290"/>
                <a:gd name="connsiteX1" fmla="*/ 0 w 978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5" h="1290">
                  <a:moveTo>
                    <a:pt x="0" y="803"/>
                  </a:moveTo>
                  <a:cubicBezTo>
                    <a:pt x="8475" y="-1726"/>
                    <a:pt x="16948" y="2700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299AC660-E69E-176A-AE1F-F922DCA9118C}"/>
                </a:ext>
              </a:extLst>
            </p:cNvPr>
            <p:cNvSpPr/>
            <p:nvPr/>
          </p:nvSpPr>
          <p:spPr>
            <a:xfrm>
              <a:off x="11082678" y="6602195"/>
              <a:ext cx="17707" cy="1870"/>
            </a:xfrm>
            <a:custGeom>
              <a:avLst/>
              <a:gdLst>
                <a:gd name="connsiteX0" fmla="*/ 17707 w 17707"/>
                <a:gd name="connsiteY0" fmla="*/ 604 h 1870"/>
                <a:gd name="connsiteX1" fmla="*/ 0 w 17707"/>
                <a:gd name="connsiteY1" fmla="*/ 857 h 1870"/>
                <a:gd name="connsiteX2" fmla="*/ 17707 w 17707"/>
                <a:gd name="connsiteY2" fmla="*/ 604 h 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07" h="1870">
                  <a:moveTo>
                    <a:pt x="17707" y="604"/>
                  </a:moveTo>
                  <a:cubicBezTo>
                    <a:pt x="17201" y="2501"/>
                    <a:pt x="4427" y="1995"/>
                    <a:pt x="0" y="857"/>
                  </a:cubicBezTo>
                  <a:cubicBezTo>
                    <a:pt x="4301" y="-28"/>
                    <a:pt x="13407" y="-408"/>
                    <a:pt x="17707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B4EB1E9B-39C5-7923-0FD3-1901B37EE976}"/>
                </a:ext>
              </a:extLst>
            </p:cNvPr>
            <p:cNvSpPr/>
            <p:nvPr/>
          </p:nvSpPr>
          <p:spPr>
            <a:xfrm>
              <a:off x="11477794" y="65141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85E527A9-A389-F2A6-F418-07E891255605}"/>
                </a:ext>
              </a:extLst>
            </p:cNvPr>
            <p:cNvSpPr/>
            <p:nvPr/>
          </p:nvSpPr>
          <p:spPr>
            <a:xfrm>
              <a:off x="11486647" y="649149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7474BEE3-E192-19B8-2568-9C392FAB87AF}"/>
                </a:ext>
              </a:extLst>
            </p:cNvPr>
            <p:cNvSpPr/>
            <p:nvPr/>
          </p:nvSpPr>
          <p:spPr>
            <a:xfrm>
              <a:off x="11711777" y="65226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178D9FB8-52B0-44CF-9D0A-40DD2517B720}"/>
                </a:ext>
              </a:extLst>
            </p:cNvPr>
            <p:cNvSpPr/>
            <p:nvPr/>
          </p:nvSpPr>
          <p:spPr>
            <a:xfrm>
              <a:off x="11108227" y="6584448"/>
              <a:ext cx="10197" cy="3047"/>
            </a:xfrm>
            <a:custGeom>
              <a:avLst/>
              <a:gdLst>
                <a:gd name="connsiteX0" fmla="*/ 0 w 10197"/>
                <a:gd name="connsiteY0" fmla="*/ 2920 h 3047"/>
                <a:gd name="connsiteX1" fmla="*/ 0 w 10197"/>
                <a:gd name="connsiteY1" fmla="*/ 11 h 3047"/>
                <a:gd name="connsiteX2" fmla="*/ 0 w 10197"/>
                <a:gd name="connsiteY2" fmla="*/ 2920 h 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7" h="3047">
                  <a:moveTo>
                    <a:pt x="0" y="2920"/>
                  </a:moveTo>
                  <a:lnTo>
                    <a:pt x="0" y="11"/>
                  </a:lnTo>
                  <a:cubicBezTo>
                    <a:pt x="13660" y="-242"/>
                    <a:pt x="13533" y="3806"/>
                    <a:pt x="0" y="2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00E47CD9-8681-06DE-66BD-BE0494C003DA}"/>
                </a:ext>
              </a:extLst>
            </p:cNvPr>
            <p:cNvSpPr/>
            <p:nvPr/>
          </p:nvSpPr>
          <p:spPr>
            <a:xfrm>
              <a:off x="10948739" y="6557256"/>
              <a:ext cx="9342" cy="2271"/>
            </a:xfrm>
            <a:custGeom>
              <a:avLst/>
              <a:gdLst>
                <a:gd name="connsiteX0" fmla="*/ 0 w 9342"/>
                <a:gd name="connsiteY0" fmla="*/ 1403 h 2271"/>
                <a:gd name="connsiteX1" fmla="*/ 0 w 9342"/>
                <a:gd name="connsiteY1" fmla="*/ 11 h 2271"/>
                <a:gd name="connsiteX2" fmla="*/ 0 w 9342"/>
                <a:gd name="connsiteY2" fmla="*/ 1403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42" h="2271">
                  <a:moveTo>
                    <a:pt x="0" y="1403"/>
                  </a:moveTo>
                  <a:lnTo>
                    <a:pt x="0" y="11"/>
                  </a:lnTo>
                  <a:cubicBezTo>
                    <a:pt x="17327" y="-242"/>
                    <a:pt x="6450" y="4058"/>
                    <a:pt x="0" y="1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74D89C9C-A081-D908-8BA2-F1EC656955EC}"/>
                </a:ext>
              </a:extLst>
            </p:cNvPr>
            <p:cNvSpPr/>
            <p:nvPr/>
          </p:nvSpPr>
          <p:spPr>
            <a:xfrm>
              <a:off x="10958708" y="6581250"/>
              <a:ext cx="21270" cy="2956"/>
            </a:xfrm>
            <a:custGeom>
              <a:avLst/>
              <a:gdLst>
                <a:gd name="connsiteX0" fmla="*/ 22 w 21270"/>
                <a:gd name="connsiteY0" fmla="*/ 1692 h 2956"/>
                <a:gd name="connsiteX1" fmla="*/ 21270 w 21270"/>
                <a:gd name="connsiteY1" fmla="*/ 807 h 2956"/>
                <a:gd name="connsiteX2" fmla="*/ 17729 w 21270"/>
                <a:gd name="connsiteY2" fmla="*/ 2957 h 2956"/>
                <a:gd name="connsiteX3" fmla="*/ 22 w 21270"/>
                <a:gd name="connsiteY3" fmla="*/ 1819 h 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70" h="2956">
                  <a:moveTo>
                    <a:pt x="22" y="1692"/>
                  </a:moveTo>
                  <a:cubicBezTo>
                    <a:pt x="22" y="-458"/>
                    <a:pt x="16464" y="-331"/>
                    <a:pt x="21270" y="807"/>
                  </a:cubicBezTo>
                  <a:cubicBezTo>
                    <a:pt x="19373" y="1312"/>
                    <a:pt x="17603" y="1946"/>
                    <a:pt x="17729" y="2957"/>
                  </a:cubicBezTo>
                  <a:cubicBezTo>
                    <a:pt x="12543" y="2451"/>
                    <a:pt x="-610" y="3337"/>
                    <a:pt x="22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D6282988-5412-D6F4-E6D4-D812964D7D3A}"/>
                </a:ext>
              </a:extLst>
            </p:cNvPr>
            <p:cNvSpPr/>
            <p:nvPr/>
          </p:nvSpPr>
          <p:spPr>
            <a:xfrm>
              <a:off x="10962019" y="6587495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666AB57A-4194-5B94-F323-2E99D5C5623E}"/>
                </a:ext>
              </a:extLst>
            </p:cNvPr>
            <p:cNvSpPr/>
            <p:nvPr/>
          </p:nvSpPr>
          <p:spPr>
            <a:xfrm>
              <a:off x="11146043" y="6622734"/>
              <a:ext cx="8541" cy="1424"/>
            </a:xfrm>
            <a:custGeom>
              <a:avLst/>
              <a:gdLst>
                <a:gd name="connsiteX0" fmla="*/ 0 w 8541"/>
                <a:gd name="connsiteY0" fmla="*/ 681 h 1424"/>
                <a:gd name="connsiteX1" fmla="*/ 0 w 8541"/>
                <a:gd name="connsiteY1" fmla="*/ 681 h 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41" h="1424">
                  <a:moveTo>
                    <a:pt x="0" y="681"/>
                  </a:moveTo>
                  <a:cubicBezTo>
                    <a:pt x="10877" y="-1723"/>
                    <a:pt x="11889" y="3210"/>
                    <a:pt x="0" y="6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DFB1BA98-FB42-CDA1-1E61-179036A1FD3D}"/>
                </a:ext>
              </a:extLst>
            </p:cNvPr>
            <p:cNvSpPr/>
            <p:nvPr/>
          </p:nvSpPr>
          <p:spPr>
            <a:xfrm>
              <a:off x="10965940" y="6575415"/>
              <a:ext cx="18218" cy="1612"/>
            </a:xfrm>
            <a:custGeom>
              <a:avLst/>
              <a:gdLst>
                <a:gd name="connsiteX0" fmla="*/ 17706 w 18218"/>
                <a:gd name="connsiteY0" fmla="*/ 191 h 1612"/>
                <a:gd name="connsiteX1" fmla="*/ 0 w 18218"/>
                <a:gd name="connsiteY1" fmla="*/ 1203 h 1612"/>
                <a:gd name="connsiteX2" fmla="*/ 17706 w 18218"/>
                <a:gd name="connsiteY2" fmla="*/ 191 h 1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18" h="1612">
                  <a:moveTo>
                    <a:pt x="17706" y="191"/>
                  </a:moveTo>
                  <a:cubicBezTo>
                    <a:pt x="21122" y="2721"/>
                    <a:pt x="6577" y="1076"/>
                    <a:pt x="0" y="1203"/>
                  </a:cubicBezTo>
                  <a:cubicBezTo>
                    <a:pt x="506" y="-315"/>
                    <a:pt x="8854" y="-62"/>
                    <a:pt x="17706" y="1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4686441C-7699-0621-4E57-F7E93732EC83}"/>
                </a:ext>
              </a:extLst>
            </p:cNvPr>
            <p:cNvSpPr/>
            <p:nvPr/>
          </p:nvSpPr>
          <p:spPr>
            <a:xfrm>
              <a:off x="10962525" y="6569816"/>
              <a:ext cx="17707" cy="1699"/>
            </a:xfrm>
            <a:custGeom>
              <a:avLst/>
              <a:gdLst>
                <a:gd name="connsiteX0" fmla="*/ 17707 w 17707"/>
                <a:gd name="connsiteY0" fmla="*/ 604 h 1699"/>
                <a:gd name="connsiteX1" fmla="*/ 0 w 17707"/>
                <a:gd name="connsiteY1" fmla="*/ 857 h 1699"/>
                <a:gd name="connsiteX2" fmla="*/ 17707 w 17707"/>
                <a:gd name="connsiteY2" fmla="*/ 604 h 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07" h="1699">
                  <a:moveTo>
                    <a:pt x="17707" y="604"/>
                  </a:moveTo>
                  <a:cubicBezTo>
                    <a:pt x="13280" y="2501"/>
                    <a:pt x="7336" y="1490"/>
                    <a:pt x="0" y="857"/>
                  </a:cubicBezTo>
                  <a:cubicBezTo>
                    <a:pt x="4301" y="-28"/>
                    <a:pt x="13407" y="-408"/>
                    <a:pt x="17707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F77F87DF-9A72-EE72-4D0A-D8D9360D558C}"/>
                </a:ext>
              </a:extLst>
            </p:cNvPr>
            <p:cNvSpPr/>
            <p:nvPr/>
          </p:nvSpPr>
          <p:spPr>
            <a:xfrm>
              <a:off x="11534329" y="6513126"/>
              <a:ext cx="13708" cy="2952"/>
            </a:xfrm>
            <a:custGeom>
              <a:avLst/>
              <a:gdLst>
                <a:gd name="connsiteX0" fmla="*/ 7083 w 13708"/>
                <a:gd name="connsiteY0" fmla="*/ 0 h 2952"/>
                <a:gd name="connsiteX1" fmla="*/ 0 w 13708"/>
                <a:gd name="connsiteY1" fmla="*/ 2277 h 2952"/>
                <a:gd name="connsiteX2" fmla="*/ 7083 w 13708"/>
                <a:gd name="connsiteY2" fmla="*/ 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08" h="2952">
                  <a:moveTo>
                    <a:pt x="7083" y="0"/>
                  </a:moveTo>
                  <a:cubicBezTo>
                    <a:pt x="21754" y="380"/>
                    <a:pt x="8727" y="4554"/>
                    <a:pt x="0" y="2277"/>
                  </a:cubicBezTo>
                  <a:cubicBezTo>
                    <a:pt x="1138" y="1265"/>
                    <a:pt x="6197" y="1139"/>
                    <a:pt x="708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5B142D38-12CA-7BD3-9ACF-85584CEE0A42}"/>
                </a:ext>
              </a:extLst>
            </p:cNvPr>
            <p:cNvSpPr/>
            <p:nvPr/>
          </p:nvSpPr>
          <p:spPr>
            <a:xfrm>
              <a:off x="11077240" y="6573830"/>
              <a:ext cx="14586" cy="2914"/>
            </a:xfrm>
            <a:custGeom>
              <a:avLst/>
              <a:gdLst>
                <a:gd name="connsiteX0" fmla="*/ 127 w 14586"/>
                <a:gd name="connsiteY0" fmla="*/ 2030 h 2914"/>
                <a:gd name="connsiteX1" fmla="*/ 14292 w 14586"/>
                <a:gd name="connsiteY1" fmla="*/ 132 h 2914"/>
                <a:gd name="connsiteX2" fmla="*/ 10624 w 14586"/>
                <a:gd name="connsiteY2" fmla="*/ 2915 h 2914"/>
                <a:gd name="connsiteX3" fmla="*/ 0 w 14586"/>
                <a:gd name="connsiteY3" fmla="*/ 1903 h 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86" h="2914">
                  <a:moveTo>
                    <a:pt x="127" y="2030"/>
                  </a:moveTo>
                  <a:cubicBezTo>
                    <a:pt x="-885" y="132"/>
                    <a:pt x="5059" y="-247"/>
                    <a:pt x="14292" y="132"/>
                  </a:cubicBezTo>
                  <a:cubicBezTo>
                    <a:pt x="15683" y="1650"/>
                    <a:pt x="11762" y="2030"/>
                    <a:pt x="10624" y="2915"/>
                  </a:cubicBezTo>
                  <a:cubicBezTo>
                    <a:pt x="4806" y="2915"/>
                    <a:pt x="4426" y="2030"/>
                    <a:pt x="0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C47DC1D8-892B-DD1F-4E57-094FBD8AD436}"/>
                </a:ext>
              </a:extLst>
            </p:cNvPr>
            <p:cNvSpPr/>
            <p:nvPr/>
          </p:nvSpPr>
          <p:spPr>
            <a:xfrm>
              <a:off x="10984251" y="6552867"/>
              <a:ext cx="26031" cy="4686"/>
            </a:xfrm>
            <a:custGeom>
              <a:avLst/>
              <a:gdLst>
                <a:gd name="connsiteX0" fmla="*/ 24817 w 26031"/>
                <a:gd name="connsiteY0" fmla="*/ 732 h 4686"/>
                <a:gd name="connsiteX1" fmla="*/ 28 w 26031"/>
                <a:gd name="connsiteY1" fmla="*/ 1617 h 4686"/>
                <a:gd name="connsiteX2" fmla="*/ 24817 w 26031"/>
                <a:gd name="connsiteY2" fmla="*/ 732 h 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031" h="4686">
                  <a:moveTo>
                    <a:pt x="24817" y="732"/>
                  </a:moveTo>
                  <a:cubicBezTo>
                    <a:pt x="32785" y="6043"/>
                    <a:pt x="-1111" y="5664"/>
                    <a:pt x="28" y="1617"/>
                  </a:cubicBezTo>
                  <a:cubicBezTo>
                    <a:pt x="6225" y="99"/>
                    <a:pt x="13435" y="-659"/>
                    <a:pt x="24817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114BEAF1-2709-ADBE-8046-877C40038F22}"/>
                </a:ext>
              </a:extLst>
            </p:cNvPr>
            <p:cNvSpPr/>
            <p:nvPr/>
          </p:nvSpPr>
          <p:spPr>
            <a:xfrm>
              <a:off x="11552035" y="6524636"/>
              <a:ext cx="14165" cy="1403"/>
            </a:xfrm>
            <a:custGeom>
              <a:avLst/>
              <a:gdLst>
                <a:gd name="connsiteX0" fmla="*/ 14165 w 14165"/>
                <a:gd name="connsiteY0" fmla="*/ 0 h 1403"/>
                <a:gd name="connsiteX1" fmla="*/ 0 w 14165"/>
                <a:gd name="connsiteY1" fmla="*/ 759 h 1403"/>
                <a:gd name="connsiteX2" fmla="*/ 14165 w 14165"/>
                <a:gd name="connsiteY2" fmla="*/ 0 h 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403">
                  <a:moveTo>
                    <a:pt x="14165" y="0"/>
                  </a:moveTo>
                  <a:cubicBezTo>
                    <a:pt x="13154" y="1644"/>
                    <a:pt x="4680" y="1770"/>
                    <a:pt x="0" y="759"/>
                  </a:cubicBezTo>
                  <a:cubicBezTo>
                    <a:pt x="1012" y="-253"/>
                    <a:pt x="8854" y="127"/>
                    <a:pt x="14165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AE846C09-8AF6-64C9-D74D-8FBC183340F6}"/>
                </a:ext>
              </a:extLst>
            </p:cNvPr>
            <p:cNvSpPr/>
            <p:nvPr/>
          </p:nvSpPr>
          <p:spPr>
            <a:xfrm>
              <a:off x="10994504" y="6565741"/>
              <a:ext cx="18273" cy="2173"/>
            </a:xfrm>
            <a:custGeom>
              <a:avLst/>
              <a:gdLst>
                <a:gd name="connsiteX0" fmla="*/ 17726 w 18273"/>
                <a:gd name="connsiteY0" fmla="*/ 1897 h 2173"/>
                <a:gd name="connsiteX1" fmla="*/ 20 w 18273"/>
                <a:gd name="connsiteY1" fmla="*/ 0 h 2173"/>
                <a:gd name="connsiteX2" fmla="*/ 17726 w 18273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3" h="2173">
                  <a:moveTo>
                    <a:pt x="17726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722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F4528F79-6990-C640-640C-98EE26C98FFA}"/>
                </a:ext>
              </a:extLst>
            </p:cNvPr>
            <p:cNvSpPr/>
            <p:nvPr/>
          </p:nvSpPr>
          <p:spPr>
            <a:xfrm>
              <a:off x="10997432" y="6588266"/>
              <a:ext cx="35446" cy="6754"/>
            </a:xfrm>
            <a:custGeom>
              <a:avLst/>
              <a:gdLst>
                <a:gd name="connsiteX0" fmla="*/ 35287 w 35446"/>
                <a:gd name="connsiteY0" fmla="*/ 6059 h 6754"/>
                <a:gd name="connsiteX1" fmla="*/ 0 w 35446"/>
                <a:gd name="connsiteY1" fmla="*/ 3023 h 6754"/>
                <a:gd name="connsiteX2" fmla="*/ 31999 w 35446"/>
                <a:gd name="connsiteY2" fmla="*/ 241 h 6754"/>
                <a:gd name="connsiteX3" fmla="*/ 35414 w 35446"/>
                <a:gd name="connsiteY3" fmla="*/ 6185 h 6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46" h="6754">
                  <a:moveTo>
                    <a:pt x="35287" y="6059"/>
                  </a:moveTo>
                  <a:cubicBezTo>
                    <a:pt x="16948" y="8715"/>
                    <a:pt x="17201" y="2897"/>
                    <a:pt x="0" y="3023"/>
                  </a:cubicBezTo>
                  <a:cubicBezTo>
                    <a:pt x="2023" y="115"/>
                    <a:pt x="14545" y="-391"/>
                    <a:pt x="31999" y="241"/>
                  </a:cubicBezTo>
                  <a:cubicBezTo>
                    <a:pt x="23651" y="2897"/>
                    <a:pt x="36172" y="3023"/>
                    <a:pt x="35414" y="61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8D449E32-B060-F3A2-ABAF-B9895648AD52}"/>
                </a:ext>
              </a:extLst>
            </p:cNvPr>
            <p:cNvSpPr/>
            <p:nvPr/>
          </p:nvSpPr>
          <p:spPr>
            <a:xfrm>
              <a:off x="11174501" y="6621543"/>
              <a:ext cx="28457" cy="4384"/>
            </a:xfrm>
            <a:custGeom>
              <a:avLst/>
              <a:gdLst>
                <a:gd name="connsiteX0" fmla="*/ 0 w 28457"/>
                <a:gd name="connsiteY0" fmla="*/ 1745 h 4384"/>
                <a:gd name="connsiteX1" fmla="*/ 28457 w 28457"/>
                <a:gd name="connsiteY1" fmla="*/ 859 h 4384"/>
                <a:gd name="connsiteX2" fmla="*/ 28457 w 28457"/>
                <a:gd name="connsiteY2" fmla="*/ 3768 h 4384"/>
                <a:gd name="connsiteX3" fmla="*/ 0 w 28457"/>
                <a:gd name="connsiteY3" fmla="*/ 1745 h 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57" h="4384">
                  <a:moveTo>
                    <a:pt x="0" y="1745"/>
                  </a:moveTo>
                  <a:cubicBezTo>
                    <a:pt x="4174" y="-405"/>
                    <a:pt x="17707" y="-405"/>
                    <a:pt x="28457" y="859"/>
                  </a:cubicBezTo>
                  <a:lnTo>
                    <a:pt x="28457" y="3768"/>
                  </a:lnTo>
                  <a:cubicBezTo>
                    <a:pt x="18845" y="5286"/>
                    <a:pt x="2656" y="3768"/>
                    <a:pt x="0" y="17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86EFD284-2E9B-3EFF-2837-66A26BAC5431}"/>
                </a:ext>
              </a:extLst>
            </p:cNvPr>
            <p:cNvSpPr/>
            <p:nvPr/>
          </p:nvSpPr>
          <p:spPr>
            <a:xfrm>
              <a:off x="11185251" y="6613398"/>
              <a:ext cx="11780" cy="1314"/>
            </a:xfrm>
            <a:custGeom>
              <a:avLst/>
              <a:gdLst>
                <a:gd name="connsiteX0" fmla="*/ 0 w 11780"/>
                <a:gd name="connsiteY0" fmla="*/ 657 h 1314"/>
                <a:gd name="connsiteX1" fmla="*/ 0 w 11780"/>
                <a:gd name="connsiteY1" fmla="*/ 657 h 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80" h="1314">
                  <a:moveTo>
                    <a:pt x="0" y="657"/>
                  </a:moveTo>
                  <a:cubicBezTo>
                    <a:pt x="13281" y="-1620"/>
                    <a:pt x="17960" y="2934"/>
                    <a:pt x="0" y="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8DA3AD8A-0ACD-0DE6-3EE8-21EFE09EBFE5}"/>
                </a:ext>
              </a:extLst>
            </p:cNvPr>
            <p:cNvSpPr/>
            <p:nvPr/>
          </p:nvSpPr>
          <p:spPr>
            <a:xfrm>
              <a:off x="11200049" y="658597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719471D6-7B36-8902-32B5-29869DB66E0A}"/>
                </a:ext>
              </a:extLst>
            </p:cNvPr>
            <p:cNvSpPr/>
            <p:nvPr/>
          </p:nvSpPr>
          <p:spPr>
            <a:xfrm>
              <a:off x="11691420" y="6523975"/>
              <a:ext cx="12719" cy="2241"/>
            </a:xfrm>
            <a:custGeom>
              <a:avLst/>
              <a:gdLst>
                <a:gd name="connsiteX0" fmla="*/ 1385 w 12719"/>
                <a:gd name="connsiteY0" fmla="*/ 2052 h 2241"/>
                <a:gd name="connsiteX1" fmla="*/ 12009 w 12719"/>
                <a:gd name="connsiteY1" fmla="*/ 1294 h 2241"/>
                <a:gd name="connsiteX2" fmla="*/ 1385 w 12719"/>
                <a:gd name="connsiteY2" fmla="*/ 205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9" h="2241">
                  <a:moveTo>
                    <a:pt x="1385" y="2052"/>
                  </a:moveTo>
                  <a:cubicBezTo>
                    <a:pt x="-5698" y="914"/>
                    <a:pt x="16942" y="-1489"/>
                    <a:pt x="12009" y="1294"/>
                  </a:cubicBezTo>
                  <a:cubicBezTo>
                    <a:pt x="11377" y="1547"/>
                    <a:pt x="4547" y="2685"/>
                    <a:pt x="1385" y="20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92EE7BEA-1D78-60A5-EB99-819A81FEE4E9}"/>
                </a:ext>
              </a:extLst>
            </p:cNvPr>
            <p:cNvSpPr/>
            <p:nvPr/>
          </p:nvSpPr>
          <p:spPr>
            <a:xfrm>
              <a:off x="11582670" y="6498983"/>
              <a:ext cx="15186" cy="1660"/>
            </a:xfrm>
            <a:custGeom>
              <a:avLst/>
              <a:gdLst>
                <a:gd name="connsiteX0" fmla="*/ 15150 w 15186"/>
                <a:gd name="connsiteY0" fmla="*/ 736 h 1660"/>
                <a:gd name="connsiteX1" fmla="*/ 985 w 15186"/>
                <a:gd name="connsiteY1" fmla="*/ 104 h 1660"/>
                <a:gd name="connsiteX2" fmla="*/ 15150 w 15186"/>
                <a:gd name="connsiteY2" fmla="*/ 736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6" h="1660">
                  <a:moveTo>
                    <a:pt x="15150" y="736"/>
                  </a:moveTo>
                  <a:cubicBezTo>
                    <a:pt x="16163" y="2002"/>
                    <a:pt x="-4706" y="2127"/>
                    <a:pt x="985" y="104"/>
                  </a:cubicBezTo>
                  <a:cubicBezTo>
                    <a:pt x="8321" y="-275"/>
                    <a:pt x="10218" y="484"/>
                    <a:pt x="1515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CBC88F8D-D2DE-1E6F-683D-86D38D374CD8}"/>
                </a:ext>
              </a:extLst>
            </p:cNvPr>
            <p:cNvSpPr/>
            <p:nvPr/>
          </p:nvSpPr>
          <p:spPr>
            <a:xfrm>
              <a:off x="11016101" y="6547275"/>
              <a:ext cx="14215" cy="2234"/>
            </a:xfrm>
            <a:custGeom>
              <a:avLst/>
              <a:gdLst>
                <a:gd name="connsiteX0" fmla="*/ 14215 w 14215"/>
                <a:gd name="connsiteY0" fmla="*/ 1139 h 2234"/>
                <a:gd name="connsiteX1" fmla="*/ 50 w 14215"/>
                <a:gd name="connsiteY1" fmla="*/ 0 h 2234"/>
                <a:gd name="connsiteX2" fmla="*/ 14215 w 14215"/>
                <a:gd name="connsiteY2" fmla="*/ 1139 h 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15" h="2234">
                  <a:moveTo>
                    <a:pt x="14215" y="1139"/>
                  </a:moveTo>
                  <a:cubicBezTo>
                    <a:pt x="13710" y="3162"/>
                    <a:pt x="-961" y="2150"/>
                    <a:pt x="50" y="0"/>
                  </a:cubicBezTo>
                  <a:cubicBezTo>
                    <a:pt x="7386" y="0"/>
                    <a:pt x="9283" y="759"/>
                    <a:pt x="14215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FF704055-E0DC-258B-3A91-3F3A297DBD46}"/>
                </a:ext>
              </a:extLst>
            </p:cNvPr>
            <p:cNvSpPr/>
            <p:nvPr/>
          </p:nvSpPr>
          <p:spPr>
            <a:xfrm>
              <a:off x="11206543" y="6611905"/>
              <a:ext cx="14374" cy="2150"/>
            </a:xfrm>
            <a:custGeom>
              <a:avLst/>
              <a:gdLst>
                <a:gd name="connsiteX0" fmla="*/ 83 w 14374"/>
                <a:gd name="connsiteY0" fmla="*/ 1897 h 2150"/>
                <a:gd name="connsiteX1" fmla="*/ 14375 w 14374"/>
                <a:gd name="connsiteY1" fmla="*/ 0 h 2150"/>
                <a:gd name="connsiteX2" fmla="*/ 14375 w 14374"/>
                <a:gd name="connsiteY2" fmla="*/ 2151 h 2150"/>
                <a:gd name="connsiteX3" fmla="*/ 83 w 14374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74" h="2150">
                  <a:moveTo>
                    <a:pt x="83" y="1897"/>
                  </a:moveTo>
                  <a:cubicBezTo>
                    <a:pt x="-929" y="0"/>
                    <a:pt x="7545" y="127"/>
                    <a:pt x="14375" y="0"/>
                  </a:cubicBezTo>
                  <a:lnTo>
                    <a:pt x="14375" y="2151"/>
                  </a:lnTo>
                  <a:cubicBezTo>
                    <a:pt x="14375" y="2151"/>
                    <a:pt x="83" y="1897"/>
                    <a:pt x="83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840C3AAD-104B-8B79-7C97-970662420F54}"/>
                </a:ext>
              </a:extLst>
            </p:cNvPr>
            <p:cNvSpPr/>
            <p:nvPr/>
          </p:nvSpPr>
          <p:spPr>
            <a:xfrm>
              <a:off x="11029937" y="6562199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C4119115-5E56-AC0F-A7B9-BA1DA83474C8}"/>
                </a:ext>
              </a:extLst>
            </p:cNvPr>
            <p:cNvSpPr/>
            <p:nvPr/>
          </p:nvSpPr>
          <p:spPr>
            <a:xfrm>
              <a:off x="11326779" y="6583475"/>
              <a:ext cx="18033" cy="1996"/>
            </a:xfrm>
            <a:custGeom>
              <a:avLst/>
              <a:gdLst>
                <a:gd name="connsiteX0" fmla="*/ 17707 w 18033"/>
                <a:gd name="connsiteY0" fmla="*/ 1997 h 1996"/>
                <a:gd name="connsiteX1" fmla="*/ 0 w 18033"/>
                <a:gd name="connsiteY1" fmla="*/ 1997 h 1996"/>
                <a:gd name="connsiteX2" fmla="*/ 17707 w 18033"/>
                <a:gd name="connsiteY2" fmla="*/ 1997 h 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33" h="1996">
                  <a:moveTo>
                    <a:pt x="17707" y="1997"/>
                  </a:moveTo>
                  <a:lnTo>
                    <a:pt x="0" y="1997"/>
                  </a:lnTo>
                  <a:cubicBezTo>
                    <a:pt x="0" y="-406"/>
                    <a:pt x="20869" y="-913"/>
                    <a:pt x="17707" y="19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E082A9D6-FDA7-2955-1BB3-4FD5930BAE22}"/>
                </a:ext>
              </a:extLst>
            </p:cNvPr>
            <p:cNvSpPr/>
            <p:nvPr/>
          </p:nvSpPr>
          <p:spPr>
            <a:xfrm>
              <a:off x="11223975" y="6617700"/>
              <a:ext cx="19469" cy="2552"/>
            </a:xfrm>
            <a:custGeom>
              <a:avLst/>
              <a:gdLst>
                <a:gd name="connsiteX0" fmla="*/ 358 w 19469"/>
                <a:gd name="connsiteY0" fmla="*/ 1541 h 2552"/>
                <a:gd name="connsiteX1" fmla="*/ 18065 w 19469"/>
                <a:gd name="connsiteY1" fmla="*/ 2553 h 2552"/>
                <a:gd name="connsiteX2" fmla="*/ 358 w 19469"/>
                <a:gd name="connsiteY2" fmla="*/ 1541 h 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69" h="2552">
                  <a:moveTo>
                    <a:pt x="358" y="1541"/>
                  </a:moveTo>
                  <a:cubicBezTo>
                    <a:pt x="-3562" y="-989"/>
                    <a:pt x="26159" y="-230"/>
                    <a:pt x="18065" y="2553"/>
                  </a:cubicBezTo>
                  <a:cubicBezTo>
                    <a:pt x="12879" y="2046"/>
                    <a:pt x="-274" y="3059"/>
                    <a:pt x="358" y="1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DC2ECF57-47AA-9124-E199-C7BD67CD8661}"/>
                </a:ext>
              </a:extLst>
            </p:cNvPr>
            <p:cNvSpPr/>
            <p:nvPr/>
          </p:nvSpPr>
          <p:spPr>
            <a:xfrm>
              <a:off x="11039802" y="659672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C0DC8A69-EF21-591C-3CAB-07F5F8601FF3}"/>
                </a:ext>
              </a:extLst>
            </p:cNvPr>
            <p:cNvSpPr/>
            <p:nvPr/>
          </p:nvSpPr>
          <p:spPr>
            <a:xfrm>
              <a:off x="11144273" y="659559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46378CDC-990C-0287-ABFE-248D15D97306}"/>
                </a:ext>
              </a:extLst>
            </p:cNvPr>
            <p:cNvSpPr/>
            <p:nvPr/>
          </p:nvSpPr>
          <p:spPr>
            <a:xfrm>
              <a:off x="11035769" y="6585734"/>
              <a:ext cx="15681" cy="1760"/>
            </a:xfrm>
            <a:custGeom>
              <a:avLst/>
              <a:gdLst>
                <a:gd name="connsiteX0" fmla="*/ 4286 w 15681"/>
                <a:gd name="connsiteY0" fmla="*/ 1508 h 1760"/>
                <a:gd name="connsiteX1" fmla="*/ 14911 w 15681"/>
                <a:gd name="connsiteY1" fmla="*/ 1760 h 1760"/>
                <a:gd name="connsiteX2" fmla="*/ 4286 w 15681"/>
                <a:gd name="connsiteY2" fmla="*/ 1508 h 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1" h="1760">
                  <a:moveTo>
                    <a:pt x="4286" y="1508"/>
                  </a:moveTo>
                  <a:cubicBezTo>
                    <a:pt x="-11270" y="116"/>
                    <a:pt x="20981" y="-1148"/>
                    <a:pt x="14911" y="1760"/>
                  </a:cubicBezTo>
                  <a:cubicBezTo>
                    <a:pt x="8839" y="1760"/>
                    <a:pt x="5804" y="243"/>
                    <a:pt x="4286" y="15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FCBE6C83-A175-0C9E-277A-4532ADEF9FE1}"/>
                </a:ext>
              </a:extLst>
            </p:cNvPr>
            <p:cNvSpPr/>
            <p:nvPr/>
          </p:nvSpPr>
          <p:spPr>
            <a:xfrm>
              <a:off x="11039909" y="6588633"/>
              <a:ext cx="18270" cy="2173"/>
            </a:xfrm>
            <a:custGeom>
              <a:avLst/>
              <a:gdLst>
                <a:gd name="connsiteX0" fmla="*/ 17727 w 18270"/>
                <a:gd name="connsiteY0" fmla="*/ 1897 h 2173"/>
                <a:gd name="connsiteX1" fmla="*/ 20 w 18270"/>
                <a:gd name="connsiteY1" fmla="*/ 0 h 2173"/>
                <a:gd name="connsiteX2" fmla="*/ 17727 w 18270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0" h="2173">
                  <a:moveTo>
                    <a:pt x="17727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597" y="506"/>
                    <a:pt x="21268" y="-506"/>
                    <a:pt x="17727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7F447473-7862-3698-7317-88D746862DE3}"/>
                </a:ext>
              </a:extLst>
            </p:cNvPr>
            <p:cNvSpPr/>
            <p:nvPr/>
          </p:nvSpPr>
          <p:spPr>
            <a:xfrm>
              <a:off x="11615654" y="6524383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7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7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9B137D72-A266-6CBB-C9C1-D05E36235029}"/>
                </a:ext>
              </a:extLst>
            </p:cNvPr>
            <p:cNvSpPr/>
            <p:nvPr/>
          </p:nvSpPr>
          <p:spPr>
            <a:xfrm>
              <a:off x="10906622" y="6586736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FD346EC8-FA4D-C60C-D161-F354CA0EB86A}"/>
                </a:ext>
              </a:extLst>
            </p:cNvPr>
            <p:cNvSpPr/>
            <p:nvPr/>
          </p:nvSpPr>
          <p:spPr>
            <a:xfrm>
              <a:off x="11633234" y="650376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6733EB00-2AD2-745A-FE2B-7762A2C2A6C2}"/>
                </a:ext>
              </a:extLst>
            </p:cNvPr>
            <p:cNvSpPr/>
            <p:nvPr/>
          </p:nvSpPr>
          <p:spPr>
            <a:xfrm>
              <a:off x="11058375" y="6557773"/>
              <a:ext cx="18273" cy="2173"/>
            </a:xfrm>
            <a:custGeom>
              <a:avLst/>
              <a:gdLst>
                <a:gd name="connsiteX0" fmla="*/ 17726 w 18273"/>
                <a:gd name="connsiteY0" fmla="*/ 1897 h 2173"/>
                <a:gd name="connsiteX1" fmla="*/ 20 w 18273"/>
                <a:gd name="connsiteY1" fmla="*/ 0 h 2173"/>
                <a:gd name="connsiteX2" fmla="*/ 17726 w 18273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3" h="2173">
                  <a:moveTo>
                    <a:pt x="17726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722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10AB3C1C-BCAC-2BCF-462A-D1107A653F52}"/>
                </a:ext>
              </a:extLst>
            </p:cNvPr>
            <p:cNvSpPr/>
            <p:nvPr/>
          </p:nvSpPr>
          <p:spPr>
            <a:xfrm>
              <a:off x="10931664" y="657788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3B85FA81-ED9E-AE3F-E579-088DCCFBFE9B}"/>
                </a:ext>
              </a:extLst>
            </p:cNvPr>
            <p:cNvSpPr/>
            <p:nvPr/>
          </p:nvSpPr>
          <p:spPr>
            <a:xfrm>
              <a:off x="11633440" y="6492721"/>
              <a:ext cx="10291" cy="3043"/>
            </a:xfrm>
            <a:custGeom>
              <a:avLst/>
              <a:gdLst>
                <a:gd name="connsiteX0" fmla="*/ 10292 w 10291"/>
                <a:gd name="connsiteY0" fmla="*/ 2951 h 3043"/>
                <a:gd name="connsiteX1" fmla="*/ 10292 w 10291"/>
                <a:gd name="connsiteY1" fmla="*/ 43 h 3043"/>
                <a:gd name="connsiteX2" fmla="*/ 10292 w 10291"/>
                <a:gd name="connsiteY2" fmla="*/ 2951 h 3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1" h="3043">
                  <a:moveTo>
                    <a:pt x="10292" y="2951"/>
                  </a:moveTo>
                  <a:cubicBezTo>
                    <a:pt x="-3367" y="3710"/>
                    <a:pt x="-3494" y="-463"/>
                    <a:pt x="10292" y="43"/>
                  </a:cubicBezTo>
                  <a:lnTo>
                    <a:pt x="10292" y="29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C890D2E4-8649-A342-69EE-233FBD4659CC}"/>
                </a:ext>
              </a:extLst>
            </p:cNvPr>
            <p:cNvSpPr/>
            <p:nvPr/>
          </p:nvSpPr>
          <p:spPr>
            <a:xfrm>
              <a:off x="11071908" y="6587242"/>
              <a:ext cx="18269" cy="2173"/>
            </a:xfrm>
            <a:custGeom>
              <a:avLst/>
              <a:gdLst>
                <a:gd name="connsiteX0" fmla="*/ 17726 w 18269"/>
                <a:gd name="connsiteY0" fmla="*/ 1897 h 2173"/>
                <a:gd name="connsiteX1" fmla="*/ 20 w 18269"/>
                <a:gd name="connsiteY1" fmla="*/ 0 h 2173"/>
                <a:gd name="connsiteX2" fmla="*/ 17726 w 18269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69" h="2173">
                  <a:moveTo>
                    <a:pt x="17726" y="1897"/>
                  </a:moveTo>
                  <a:cubicBezTo>
                    <a:pt x="14312" y="2529"/>
                    <a:pt x="-613" y="2150"/>
                    <a:pt x="20" y="0"/>
                  </a:cubicBezTo>
                  <a:cubicBezTo>
                    <a:pt x="6596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3F357558-79DB-1D4E-890A-E518C7D50697}"/>
                </a:ext>
              </a:extLst>
            </p:cNvPr>
            <p:cNvSpPr/>
            <p:nvPr/>
          </p:nvSpPr>
          <p:spPr>
            <a:xfrm>
              <a:off x="11643732" y="6497077"/>
              <a:ext cx="9288" cy="2198"/>
            </a:xfrm>
            <a:custGeom>
              <a:avLst/>
              <a:gdLst>
                <a:gd name="connsiteX0" fmla="*/ 0 w 9288"/>
                <a:gd name="connsiteY0" fmla="*/ 1505 h 2198"/>
                <a:gd name="connsiteX1" fmla="*/ 0 w 9288"/>
                <a:gd name="connsiteY1" fmla="*/ 113 h 2198"/>
                <a:gd name="connsiteX2" fmla="*/ 0 w 9288"/>
                <a:gd name="connsiteY2" fmla="*/ 1505 h 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8" h="2198">
                  <a:moveTo>
                    <a:pt x="0" y="1505"/>
                  </a:moveTo>
                  <a:lnTo>
                    <a:pt x="0" y="113"/>
                  </a:lnTo>
                  <a:cubicBezTo>
                    <a:pt x="17202" y="-772"/>
                    <a:pt x="6450" y="3908"/>
                    <a:pt x="0" y="15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6F71E3C5-C205-A50F-FA92-44E7B3773D87}"/>
                </a:ext>
              </a:extLst>
            </p:cNvPr>
            <p:cNvSpPr/>
            <p:nvPr/>
          </p:nvSpPr>
          <p:spPr>
            <a:xfrm>
              <a:off x="11649170" y="6510217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F211C9BE-CA89-7396-3C8C-06C7700623BB}"/>
                </a:ext>
              </a:extLst>
            </p:cNvPr>
            <p:cNvSpPr/>
            <p:nvPr/>
          </p:nvSpPr>
          <p:spPr>
            <a:xfrm>
              <a:off x="11078923" y="6572511"/>
              <a:ext cx="29763" cy="6717"/>
            </a:xfrm>
            <a:custGeom>
              <a:avLst/>
              <a:gdLst>
                <a:gd name="connsiteX0" fmla="*/ 340 w 29763"/>
                <a:gd name="connsiteY0" fmla="*/ 5498 h 6717"/>
                <a:gd name="connsiteX1" fmla="*/ 14632 w 29763"/>
                <a:gd name="connsiteY1" fmla="*/ 60 h 6717"/>
                <a:gd name="connsiteX2" fmla="*/ 340 w 29763"/>
                <a:gd name="connsiteY2" fmla="*/ 5498 h 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63" h="6717">
                  <a:moveTo>
                    <a:pt x="340" y="5498"/>
                  </a:moveTo>
                  <a:cubicBezTo>
                    <a:pt x="-798" y="2336"/>
                    <a:pt x="214" y="-446"/>
                    <a:pt x="14632" y="60"/>
                  </a:cubicBezTo>
                  <a:cubicBezTo>
                    <a:pt x="42963" y="1451"/>
                    <a:pt x="27659" y="9799"/>
                    <a:pt x="340" y="54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86B3C6C8-6594-D06B-3550-E6DD07E68A9F}"/>
                </a:ext>
              </a:extLst>
            </p:cNvPr>
            <p:cNvSpPr/>
            <p:nvPr/>
          </p:nvSpPr>
          <p:spPr>
            <a:xfrm>
              <a:off x="11647276" y="6521884"/>
              <a:ext cx="21563" cy="4404"/>
            </a:xfrm>
            <a:custGeom>
              <a:avLst/>
              <a:gdLst>
                <a:gd name="connsiteX0" fmla="*/ 3791 w 21563"/>
                <a:gd name="connsiteY0" fmla="*/ 4396 h 4404"/>
                <a:gd name="connsiteX1" fmla="*/ 250 w 21563"/>
                <a:gd name="connsiteY1" fmla="*/ 96 h 4404"/>
                <a:gd name="connsiteX2" fmla="*/ 21498 w 21563"/>
                <a:gd name="connsiteY2" fmla="*/ 601 h 4404"/>
                <a:gd name="connsiteX3" fmla="*/ 3791 w 21563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63" h="4404">
                  <a:moveTo>
                    <a:pt x="3791" y="4396"/>
                  </a:moveTo>
                  <a:cubicBezTo>
                    <a:pt x="-383" y="3637"/>
                    <a:pt x="-256" y="1867"/>
                    <a:pt x="250" y="96"/>
                  </a:cubicBezTo>
                  <a:cubicBezTo>
                    <a:pt x="8977" y="-31"/>
                    <a:pt x="17198" y="-157"/>
                    <a:pt x="21498" y="601"/>
                  </a:cubicBezTo>
                  <a:cubicBezTo>
                    <a:pt x="22257" y="3258"/>
                    <a:pt x="16439" y="4522"/>
                    <a:pt x="3791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DF3A9059-6DA8-59D8-054A-F520E54E619D}"/>
                </a:ext>
              </a:extLst>
            </p:cNvPr>
            <p:cNvSpPr/>
            <p:nvPr/>
          </p:nvSpPr>
          <p:spPr>
            <a:xfrm>
              <a:off x="11272268" y="66169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10F2E56D-4E67-7A2D-3F64-D9E21005A5B1}"/>
                </a:ext>
              </a:extLst>
            </p:cNvPr>
            <p:cNvSpPr/>
            <p:nvPr/>
          </p:nvSpPr>
          <p:spPr>
            <a:xfrm>
              <a:off x="11661439" y="65006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8135FF2A-0D61-F582-018A-4ED95B785884}"/>
                </a:ext>
              </a:extLst>
            </p:cNvPr>
            <p:cNvSpPr/>
            <p:nvPr/>
          </p:nvSpPr>
          <p:spPr>
            <a:xfrm>
              <a:off x="11094061" y="654778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F08AA4E6-0378-8B2A-3787-0AF1E4E79EB2}"/>
                </a:ext>
              </a:extLst>
            </p:cNvPr>
            <p:cNvSpPr/>
            <p:nvPr/>
          </p:nvSpPr>
          <p:spPr>
            <a:xfrm>
              <a:off x="11661661" y="6531344"/>
              <a:ext cx="17737" cy="2145"/>
            </a:xfrm>
            <a:custGeom>
              <a:avLst/>
              <a:gdLst>
                <a:gd name="connsiteX0" fmla="*/ 31 w 17737"/>
                <a:gd name="connsiteY0" fmla="*/ 2146 h 2145"/>
                <a:gd name="connsiteX1" fmla="*/ 17738 w 17737"/>
                <a:gd name="connsiteY1" fmla="*/ 502 h 2145"/>
                <a:gd name="connsiteX2" fmla="*/ 31 w 17737"/>
                <a:gd name="connsiteY2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37" h="2145">
                  <a:moveTo>
                    <a:pt x="31" y="2146"/>
                  </a:moveTo>
                  <a:cubicBezTo>
                    <a:pt x="-728" y="-5"/>
                    <a:pt x="12552" y="-511"/>
                    <a:pt x="17738" y="502"/>
                  </a:cubicBezTo>
                  <a:cubicBezTo>
                    <a:pt x="17232" y="2146"/>
                    <a:pt x="8758" y="2146"/>
                    <a:pt x="31" y="21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FBDD0C21-632F-73E3-5554-2BA0594715A2}"/>
                </a:ext>
              </a:extLst>
            </p:cNvPr>
            <p:cNvSpPr/>
            <p:nvPr/>
          </p:nvSpPr>
          <p:spPr>
            <a:xfrm>
              <a:off x="11284634" y="6614884"/>
              <a:ext cx="22203" cy="2586"/>
            </a:xfrm>
            <a:custGeom>
              <a:avLst/>
              <a:gdLst>
                <a:gd name="connsiteX0" fmla="*/ 155 w 22203"/>
                <a:gd name="connsiteY0" fmla="*/ 1575 h 2586"/>
                <a:gd name="connsiteX1" fmla="*/ 21530 w 22203"/>
                <a:gd name="connsiteY1" fmla="*/ 2586 h 2586"/>
                <a:gd name="connsiteX2" fmla="*/ 155 w 22203"/>
                <a:gd name="connsiteY2" fmla="*/ 1575 h 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203" h="2586">
                  <a:moveTo>
                    <a:pt x="155" y="1575"/>
                  </a:moveTo>
                  <a:cubicBezTo>
                    <a:pt x="-2374" y="-1208"/>
                    <a:pt x="26969" y="56"/>
                    <a:pt x="21530" y="2586"/>
                  </a:cubicBezTo>
                  <a:cubicBezTo>
                    <a:pt x="15332" y="2080"/>
                    <a:pt x="661" y="3218"/>
                    <a:pt x="155" y="15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FBFF470C-79D8-A999-C419-7BB159A06832}"/>
                </a:ext>
              </a:extLst>
            </p:cNvPr>
            <p:cNvSpPr/>
            <p:nvPr/>
          </p:nvSpPr>
          <p:spPr>
            <a:xfrm>
              <a:off x="11400481" y="6584248"/>
              <a:ext cx="15727" cy="1611"/>
            </a:xfrm>
            <a:custGeom>
              <a:avLst/>
              <a:gdLst>
                <a:gd name="connsiteX0" fmla="*/ 4335 w 15727"/>
                <a:gd name="connsiteY0" fmla="*/ 1603 h 1611"/>
                <a:gd name="connsiteX1" fmla="*/ 14959 w 15727"/>
                <a:gd name="connsiteY1" fmla="*/ 1603 h 1611"/>
                <a:gd name="connsiteX2" fmla="*/ 4335 w 15727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27" h="1611">
                  <a:moveTo>
                    <a:pt x="4335" y="1603"/>
                  </a:moveTo>
                  <a:cubicBezTo>
                    <a:pt x="-11349" y="592"/>
                    <a:pt x="21030" y="-1432"/>
                    <a:pt x="14959" y="1603"/>
                  </a:cubicBezTo>
                  <a:cubicBezTo>
                    <a:pt x="8888" y="1730"/>
                    <a:pt x="5853" y="339"/>
                    <a:pt x="4335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6143D266-57E6-AB17-EEF7-4CD3D00A0749}"/>
                </a:ext>
              </a:extLst>
            </p:cNvPr>
            <p:cNvSpPr/>
            <p:nvPr/>
          </p:nvSpPr>
          <p:spPr>
            <a:xfrm>
              <a:off x="11287889" y="6623836"/>
              <a:ext cx="14606" cy="2993"/>
            </a:xfrm>
            <a:custGeom>
              <a:avLst/>
              <a:gdLst>
                <a:gd name="connsiteX0" fmla="*/ 315 w 14606"/>
                <a:gd name="connsiteY0" fmla="*/ 2868 h 2993"/>
                <a:gd name="connsiteX1" fmla="*/ 14607 w 14606"/>
                <a:gd name="connsiteY1" fmla="*/ 85 h 2993"/>
                <a:gd name="connsiteX2" fmla="*/ 14607 w 14606"/>
                <a:gd name="connsiteY2" fmla="*/ 2994 h 2993"/>
                <a:gd name="connsiteX3" fmla="*/ 315 w 14606"/>
                <a:gd name="connsiteY3" fmla="*/ 2868 h 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6" h="2993">
                  <a:moveTo>
                    <a:pt x="315" y="2868"/>
                  </a:moveTo>
                  <a:cubicBezTo>
                    <a:pt x="-1330" y="590"/>
                    <a:pt x="3477" y="-294"/>
                    <a:pt x="14607" y="85"/>
                  </a:cubicBezTo>
                  <a:lnTo>
                    <a:pt x="14607" y="2994"/>
                  </a:lnTo>
                  <a:cubicBezTo>
                    <a:pt x="14607" y="2994"/>
                    <a:pt x="315" y="2868"/>
                    <a:pt x="315" y="28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1929C9C1-715B-815D-F3E2-558F4E1A6AE5}"/>
                </a:ext>
              </a:extLst>
            </p:cNvPr>
            <p:cNvSpPr/>
            <p:nvPr/>
          </p:nvSpPr>
          <p:spPr>
            <a:xfrm>
              <a:off x="11211938" y="658167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DA793B0C-BA55-C9FA-4FAF-64740FC33B03}"/>
                </a:ext>
              </a:extLst>
            </p:cNvPr>
            <p:cNvSpPr/>
            <p:nvPr/>
          </p:nvSpPr>
          <p:spPr>
            <a:xfrm>
              <a:off x="11215100" y="66000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677CC674-9CED-B23B-EA23-A12511017143}"/>
                </a:ext>
              </a:extLst>
            </p:cNvPr>
            <p:cNvSpPr/>
            <p:nvPr/>
          </p:nvSpPr>
          <p:spPr>
            <a:xfrm>
              <a:off x="10970505" y="6576997"/>
              <a:ext cx="14279" cy="3035"/>
            </a:xfrm>
            <a:custGeom>
              <a:avLst/>
              <a:gdLst>
                <a:gd name="connsiteX0" fmla="*/ 14279 w 14279"/>
                <a:gd name="connsiteY0" fmla="*/ 3036 h 3035"/>
                <a:gd name="connsiteX1" fmla="*/ 114 w 14279"/>
                <a:gd name="connsiteY1" fmla="*/ 506 h 3035"/>
                <a:gd name="connsiteX2" fmla="*/ 14279 w 14279"/>
                <a:gd name="connsiteY2" fmla="*/ 126 h 3035"/>
                <a:gd name="connsiteX3" fmla="*/ 14279 w 14279"/>
                <a:gd name="connsiteY3" fmla="*/ 3036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79" h="3035">
                  <a:moveTo>
                    <a:pt x="14279" y="3036"/>
                  </a:moveTo>
                  <a:cubicBezTo>
                    <a:pt x="4920" y="3036"/>
                    <a:pt x="-898" y="2403"/>
                    <a:pt x="114" y="506"/>
                  </a:cubicBezTo>
                  <a:cubicBezTo>
                    <a:pt x="3276" y="0"/>
                    <a:pt x="8082" y="-126"/>
                    <a:pt x="14279" y="126"/>
                  </a:cubicBezTo>
                  <a:lnTo>
                    <a:pt x="14279" y="303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C1DA3E8C-D9F5-A601-41B8-433DA75F4EC7}"/>
                </a:ext>
              </a:extLst>
            </p:cNvPr>
            <p:cNvSpPr/>
            <p:nvPr/>
          </p:nvSpPr>
          <p:spPr>
            <a:xfrm>
              <a:off x="11682165" y="6512718"/>
              <a:ext cx="7731" cy="2498"/>
            </a:xfrm>
            <a:custGeom>
              <a:avLst/>
              <a:gdLst>
                <a:gd name="connsiteX0" fmla="*/ 7731 w 7731"/>
                <a:gd name="connsiteY0" fmla="*/ 2305 h 2498"/>
                <a:gd name="connsiteX1" fmla="*/ 7731 w 7731"/>
                <a:gd name="connsiteY1" fmla="*/ 156 h 2498"/>
                <a:gd name="connsiteX2" fmla="*/ 7731 w 7731"/>
                <a:gd name="connsiteY2" fmla="*/ 2305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31" h="2498">
                  <a:moveTo>
                    <a:pt x="7731" y="2305"/>
                  </a:moveTo>
                  <a:cubicBezTo>
                    <a:pt x="-2514" y="3443"/>
                    <a:pt x="-2640" y="-856"/>
                    <a:pt x="7731" y="156"/>
                  </a:cubicBezTo>
                  <a:lnTo>
                    <a:pt x="7731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499CB512-440C-FA5C-7DBE-C5DE919282DD}"/>
                </a:ext>
              </a:extLst>
            </p:cNvPr>
            <p:cNvSpPr/>
            <p:nvPr/>
          </p:nvSpPr>
          <p:spPr>
            <a:xfrm>
              <a:off x="11686229" y="6502502"/>
              <a:ext cx="10880" cy="1517"/>
            </a:xfrm>
            <a:custGeom>
              <a:avLst/>
              <a:gdLst>
                <a:gd name="connsiteX0" fmla="*/ 0 w 10880"/>
                <a:gd name="connsiteY0" fmla="*/ 1518 h 1517"/>
                <a:gd name="connsiteX1" fmla="*/ 10624 w 10880"/>
                <a:gd name="connsiteY1" fmla="*/ 0 h 1517"/>
                <a:gd name="connsiteX2" fmla="*/ 0 w 10880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80" h="1517">
                  <a:moveTo>
                    <a:pt x="0" y="1518"/>
                  </a:moveTo>
                  <a:cubicBezTo>
                    <a:pt x="1518" y="632"/>
                    <a:pt x="4553" y="0"/>
                    <a:pt x="10624" y="0"/>
                  </a:cubicBezTo>
                  <a:cubicBezTo>
                    <a:pt x="12268" y="1518"/>
                    <a:pt x="569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CE6ACF30-FF02-0DEB-5BF8-C0EEFDBD08E1}"/>
                </a:ext>
              </a:extLst>
            </p:cNvPr>
            <p:cNvSpPr/>
            <p:nvPr/>
          </p:nvSpPr>
          <p:spPr>
            <a:xfrm>
              <a:off x="11693690" y="6547609"/>
              <a:ext cx="10624" cy="2195"/>
            </a:xfrm>
            <a:custGeom>
              <a:avLst/>
              <a:gdLst>
                <a:gd name="connsiteX0" fmla="*/ 0 w 10624"/>
                <a:gd name="connsiteY0" fmla="*/ 46 h 2195"/>
                <a:gd name="connsiteX1" fmla="*/ 10624 w 10624"/>
                <a:gd name="connsiteY1" fmla="*/ 678 h 2195"/>
                <a:gd name="connsiteX2" fmla="*/ 3542 w 10624"/>
                <a:gd name="connsiteY2" fmla="*/ 2195 h 2195"/>
                <a:gd name="connsiteX3" fmla="*/ 0 w 10624"/>
                <a:gd name="connsiteY3" fmla="*/ 46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24" h="2195">
                  <a:moveTo>
                    <a:pt x="0" y="46"/>
                  </a:moveTo>
                  <a:cubicBezTo>
                    <a:pt x="5818" y="-208"/>
                    <a:pt x="6071" y="678"/>
                    <a:pt x="10624" y="678"/>
                  </a:cubicBezTo>
                  <a:cubicBezTo>
                    <a:pt x="9739" y="1437"/>
                    <a:pt x="3542" y="1183"/>
                    <a:pt x="3542" y="2195"/>
                  </a:cubicBezTo>
                  <a:cubicBezTo>
                    <a:pt x="-632" y="2195"/>
                    <a:pt x="506" y="930"/>
                    <a:pt x="0" y="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FFDBD71B-3931-46EF-D692-C6AF46CD640E}"/>
                </a:ext>
              </a:extLst>
            </p:cNvPr>
            <p:cNvSpPr/>
            <p:nvPr/>
          </p:nvSpPr>
          <p:spPr>
            <a:xfrm>
              <a:off x="11313246" y="6616838"/>
              <a:ext cx="14166" cy="2276"/>
            </a:xfrm>
            <a:custGeom>
              <a:avLst/>
              <a:gdLst>
                <a:gd name="connsiteX0" fmla="*/ 14166 w 14166"/>
                <a:gd name="connsiteY0" fmla="*/ 2277 h 2276"/>
                <a:gd name="connsiteX1" fmla="*/ 0 w 14166"/>
                <a:gd name="connsiteY1" fmla="*/ 1391 h 2276"/>
                <a:gd name="connsiteX2" fmla="*/ 10624 w 14166"/>
                <a:gd name="connsiteY2" fmla="*/ 0 h 2276"/>
                <a:gd name="connsiteX3" fmla="*/ 14166 w 14166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66" h="2276">
                  <a:moveTo>
                    <a:pt x="14166" y="2277"/>
                  </a:moveTo>
                  <a:cubicBezTo>
                    <a:pt x="10878" y="1644"/>
                    <a:pt x="6198" y="1391"/>
                    <a:pt x="0" y="1391"/>
                  </a:cubicBezTo>
                  <a:cubicBezTo>
                    <a:pt x="760" y="380"/>
                    <a:pt x="10498" y="1264"/>
                    <a:pt x="10624" y="0"/>
                  </a:cubicBezTo>
                  <a:cubicBezTo>
                    <a:pt x="14798" y="127"/>
                    <a:pt x="13533" y="1391"/>
                    <a:pt x="14166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E228446C-33B4-C08B-5738-C497235DCEEB}"/>
                </a:ext>
              </a:extLst>
            </p:cNvPr>
            <p:cNvSpPr/>
            <p:nvPr/>
          </p:nvSpPr>
          <p:spPr>
            <a:xfrm>
              <a:off x="11316440" y="6623288"/>
              <a:ext cx="13243" cy="3035"/>
            </a:xfrm>
            <a:custGeom>
              <a:avLst/>
              <a:gdLst>
                <a:gd name="connsiteX0" fmla="*/ 10846 w 13243"/>
                <a:gd name="connsiteY0" fmla="*/ 3035 h 3035"/>
                <a:gd name="connsiteX1" fmla="*/ 221 w 13243"/>
                <a:gd name="connsiteY1" fmla="*/ 0 h 3035"/>
                <a:gd name="connsiteX2" fmla="*/ 10846 w 13243"/>
                <a:gd name="connsiteY2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43" h="3035">
                  <a:moveTo>
                    <a:pt x="10846" y="3035"/>
                  </a:moveTo>
                  <a:cubicBezTo>
                    <a:pt x="1487" y="3035"/>
                    <a:pt x="-791" y="1897"/>
                    <a:pt x="221" y="0"/>
                  </a:cubicBezTo>
                  <a:cubicBezTo>
                    <a:pt x="9707" y="127"/>
                    <a:pt x="17296" y="1897"/>
                    <a:pt x="10846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A8741E89-30D7-BF12-40CF-6537A7CF4309}"/>
                </a:ext>
              </a:extLst>
            </p:cNvPr>
            <p:cNvSpPr/>
            <p:nvPr/>
          </p:nvSpPr>
          <p:spPr>
            <a:xfrm>
              <a:off x="11696979" y="6509838"/>
              <a:ext cx="21248" cy="4870"/>
            </a:xfrm>
            <a:custGeom>
              <a:avLst/>
              <a:gdLst>
                <a:gd name="connsiteX0" fmla="*/ 0 w 21248"/>
                <a:gd name="connsiteY0" fmla="*/ 3668 h 4870"/>
                <a:gd name="connsiteX1" fmla="*/ 0 w 21248"/>
                <a:gd name="connsiteY1" fmla="*/ 759 h 4870"/>
                <a:gd name="connsiteX2" fmla="*/ 7083 w 21248"/>
                <a:gd name="connsiteY2" fmla="*/ 0 h 4870"/>
                <a:gd name="connsiteX3" fmla="*/ 21248 w 21248"/>
                <a:gd name="connsiteY3" fmla="*/ 4174 h 4870"/>
                <a:gd name="connsiteX4" fmla="*/ 0 w 21248"/>
                <a:gd name="connsiteY4" fmla="*/ 3668 h 4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48" h="4870">
                  <a:moveTo>
                    <a:pt x="0" y="3668"/>
                  </a:moveTo>
                  <a:lnTo>
                    <a:pt x="0" y="759"/>
                  </a:lnTo>
                  <a:cubicBezTo>
                    <a:pt x="4047" y="759"/>
                    <a:pt x="6324" y="506"/>
                    <a:pt x="7083" y="0"/>
                  </a:cubicBezTo>
                  <a:cubicBezTo>
                    <a:pt x="18339" y="0"/>
                    <a:pt x="14924" y="3162"/>
                    <a:pt x="21248" y="4174"/>
                  </a:cubicBezTo>
                  <a:cubicBezTo>
                    <a:pt x="18339" y="5945"/>
                    <a:pt x="5565" y="3795"/>
                    <a:pt x="0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C3EE2D2D-1DC7-1120-E94F-35E724933257}"/>
                </a:ext>
              </a:extLst>
            </p:cNvPr>
            <p:cNvSpPr/>
            <p:nvPr/>
          </p:nvSpPr>
          <p:spPr>
            <a:xfrm>
              <a:off x="11096338" y="657636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7B4844FC-ECD0-FD33-18FE-FAE05C29F618}"/>
                </a:ext>
              </a:extLst>
            </p:cNvPr>
            <p:cNvSpPr/>
            <p:nvPr/>
          </p:nvSpPr>
          <p:spPr>
            <a:xfrm>
              <a:off x="11700252" y="6495742"/>
              <a:ext cx="10269" cy="2333"/>
            </a:xfrm>
            <a:custGeom>
              <a:avLst/>
              <a:gdLst>
                <a:gd name="connsiteX0" fmla="*/ 7098 w 10269"/>
                <a:gd name="connsiteY0" fmla="*/ 2333 h 2333"/>
                <a:gd name="connsiteX1" fmla="*/ 15 w 10269"/>
                <a:gd name="connsiteY1" fmla="*/ 183 h 2333"/>
                <a:gd name="connsiteX2" fmla="*/ 7098 w 10269"/>
                <a:gd name="connsiteY2" fmla="*/ 2333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69" h="2333">
                  <a:moveTo>
                    <a:pt x="7098" y="2333"/>
                  </a:moveTo>
                  <a:cubicBezTo>
                    <a:pt x="2672" y="2081"/>
                    <a:pt x="-238" y="1448"/>
                    <a:pt x="15" y="183"/>
                  </a:cubicBezTo>
                  <a:cubicBezTo>
                    <a:pt x="12283" y="-576"/>
                    <a:pt x="12031" y="1195"/>
                    <a:pt x="7098" y="23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56C9CF02-B803-3CA9-3A55-D4371AB96756}"/>
                </a:ext>
              </a:extLst>
            </p:cNvPr>
            <p:cNvSpPr/>
            <p:nvPr/>
          </p:nvSpPr>
          <p:spPr>
            <a:xfrm>
              <a:off x="10704812" y="6546643"/>
              <a:ext cx="26288" cy="1923"/>
            </a:xfrm>
            <a:custGeom>
              <a:avLst/>
              <a:gdLst>
                <a:gd name="connsiteX0" fmla="*/ 26133 w 26288"/>
                <a:gd name="connsiteY0" fmla="*/ 1264 h 1923"/>
                <a:gd name="connsiteX1" fmla="*/ 2482 w 26288"/>
                <a:gd name="connsiteY1" fmla="*/ 0 h 1923"/>
                <a:gd name="connsiteX2" fmla="*/ 18291 w 26288"/>
                <a:gd name="connsiteY2" fmla="*/ 379 h 1923"/>
                <a:gd name="connsiteX3" fmla="*/ 26133 w 26288"/>
                <a:gd name="connsiteY3" fmla="*/ 1264 h 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88" h="1923">
                  <a:moveTo>
                    <a:pt x="26133" y="1264"/>
                  </a:moveTo>
                  <a:cubicBezTo>
                    <a:pt x="29042" y="2782"/>
                    <a:pt x="-10039" y="1391"/>
                    <a:pt x="2482" y="0"/>
                  </a:cubicBezTo>
                  <a:lnTo>
                    <a:pt x="18291" y="379"/>
                  </a:lnTo>
                  <a:cubicBezTo>
                    <a:pt x="16647" y="1012"/>
                    <a:pt x="21200" y="1138"/>
                    <a:pt x="26133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285D5BEE-6CDB-2422-9BD6-FA251BA2E7C2}"/>
                </a:ext>
              </a:extLst>
            </p:cNvPr>
            <p:cNvSpPr/>
            <p:nvPr/>
          </p:nvSpPr>
          <p:spPr>
            <a:xfrm>
              <a:off x="11188686" y="6592554"/>
              <a:ext cx="32853" cy="3414"/>
            </a:xfrm>
            <a:custGeom>
              <a:avLst/>
              <a:gdLst>
                <a:gd name="connsiteX0" fmla="*/ 739 w 32853"/>
                <a:gd name="connsiteY0" fmla="*/ 2782 h 3414"/>
                <a:gd name="connsiteX1" fmla="*/ 8707 w 32853"/>
                <a:gd name="connsiteY1" fmla="*/ 0 h 3414"/>
                <a:gd name="connsiteX2" fmla="*/ 32358 w 32853"/>
                <a:gd name="connsiteY2" fmla="*/ 3414 h 3414"/>
                <a:gd name="connsiteX3" fmla="*/ 739 w 32853"/>
                <a:gd name="connsiteY3" fmla="*/ 2782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3" h="3414">
                  <a:moveTo>
                    <a:pt x="739" y="2782"/>
                  </a:moveTo>
                  <a:cubicBezTo>
                    <a:pt x="-2550" y="1138"/>
                    <a:pt x="6051" y="885"/>
                    <a:pt x="8707" y="0"/>
                  </a:cubicBezTo>
                  <a:cubicBezTo>
                    <a:pt x="29449" y="252"/>
                    <a:pt x="34635" y="1518"/>
                    <a:pt x="32358" y="3414"/>
                  </a:cubicBezTo>
                  <a:lnTo>
                    <a:pt x="739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2F47CCE6-AFC8-B8E0-4863-B77F17572EB3}"/>
                </a:ext>
              </a:extLst>
            </p:cNvPr>
            <p:cNvSpPr/>
            <p:nvPr/>
          </p:nvSpPr>
          <p:spPr>
            <a:xfrm>
              <a:off x="11195968" y="6567831"/>
              <a:ext cx="49233" cy="3533"/>
            </a:xfrm>
            <a:custGeom>
              <a:avLst/>
              <a:gdLst>
                <a:gd name="connsiteX0" fmla="*/ 1805 w 49233"/>
                <a:gd name="connsiteY0" fmla="*/ 2969 h 3533"/>
                <a:gd name="connsiteX1" fmla="*/ 49234 w 49233"/>
                <a:gd name="connsiteY1" fmla="*/ 945 h 3533"/>
                <a:gd name="connsiteX2" fmla="*/ 49234 w 49233"/>
                <a:gd name="connsiteY2" fmla="*/ 3095 h 3533"/>
                <a:gd name="connsiteX3" fmla="*/ 1805 w 49233"/>
                <a:gd name="connsiteY3" fmla="*/ 3095 h 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233" h="3533">
                  <a:moveTo>
                    <a:pt x="1805" y="2969"/>
                  </a:moveTo>
                  <a:cubicBezTo>
                    <a:pt x="-9326" y="-699"/>
                    <a:pt x="34056" y="-446"/>
                    <a:pt x="49234" y="945"/>
                  </a:cubicBezTo>
                  <a:lnTo>
                    <a:pt x="49234" y="3095"/>
                  </a:lnTo>
                  <a:cubicBezTo>
                    <a:pt x="39621" y="3854"/>
                    <a:pt x="21282" y="3475"/>
                    <a:pt x="1805" y="30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429B8ABD-B48A-1563-2C89-F7902AE55E50}"/>
                </a:ext>
              </a:extLst>
            </p:cNvPr>
            <p:cNvSpPr/>
            <p:nvPr/>
          </p:nvSpPr>
          <p:spPr>
            <a:xfrm>
              <a:off x="11243676" y="6616327"/>
              <a:ext cx="41075" cy="2623"/>
            </a:xfrm>
            <a:custGeom>
              <a:avLst/>
              <a:gdLst>
                <a:gd name="connsiteX0" fmla="*/ 768 w 41075"/>
                <a:gd name="connsiteY0" fmla="*/ 1902 h 2623"/>
                <a:gd name="connsiteX1" fmla="*/ 40354 w 41075"/>
                <a:gd name="connsiteY1" fmla="*/ 2535 h 2623"/>
                <a:gd name="connsiteX2" fmla="*/ 768 w 41075"/>
                <a:gd name="connsiteY2" fmla="*/ 1902 h 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075" h="2623">
                  <a:moveTo>
                    <a:pt x="768" y="1902"/>
                  </a:moveTo>
                  <a:cubicBezTo>
                    <a:pt x="-7075" y="-1133"/>
                    <a:pt x="47943" y="-248"/>
                    <a:pt x="40354" y="2535"/>
                  </a:cubicBezTo>
                  <a:cubicBezTo>
                    <a:pt x="15944" y="2661"/>
                    <a:pt x="25178" y="2787"/>
                    <a:pt x="768" y="19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AFA84EA3-C81F-DD86-C0D7-210C9BC5742D}"/>
                </a:ext>
              </a:extLst>
            </p:cNvPr>
            <p:cNvSpPr/>
            <p:nvPr/>
          </p:nvSpPr>
          <p:spPr>
            <a:xfrm>
              <a:off x="10802025" y="654095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4718AE2E-DA1D-8B9A-59CE-C249742ADE3E}"/>
                </a:ext>
              </a:extLst>
            </p:cNvPr>
            <p:cNvSpPr/>
            <p:nvPr/>
          </p:nvSpPr>
          <p:spPr>
            <a:xfrm>
              <a:off x="11299713" y="662404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79D10916-F7D1-FEB6-6514-324C809F5B11}"/>
                </a:ext>
              </a:extLst>
            </p:cNvPr>
            <p:cNvSpPr/>
            <p:nvPr/>
          </p:nvSpPr>
          <p:spPr>
            <a:xfrm>
              <a:off x="11171104" y="6553600"/>
              <a:ext cx="71336" cy="4756"/>
            </a:xfrm>
            <a:custGeom>
              <a:avLst/>
              <a:gdLst>
                <a:gd name="connsiteX0" fmla="*/ 71315 w 71336"/>
                <a:gd name="connsiteY0" fmla="*/ 1390 h 4756"/>
                <a:gd name="connsiteX1" fmla="*/ 361 w 71336"/>
                <a:gd name="connsiteY1" fmla="*/ 126 h 4756"/>
                <a:gd name="connsiteX2" fmla="*/ 71315 w 71336"/>
                <a:gd name="connsiteY2" fmla="*/ 1390 h 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336" h="4756">
                  <a:moveTo>
                    <a:pt x="71315" y="1390"/>
                  </a:moveTo>
                  <a:cubicBezTo>
                    <a:pt x="72833" y="6703"/>
                    <a:pt x="-5963" y="5311"/>
                    <a:pt x="361" y="126"/>
                  </a:cubicBezTo>
                  <a:cubicBezTo>
                    <a:pt x="18701" y="-128"/>
                    <a:pt x="54873" y="-128"/>
                    <a:pt x="71315" y="13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9053C0BE-434B-FCFC-D50A-17C10BC46290}"/>
                </a:ext>
              </a:extLst>
            </p:cNvPr>
            <p:cNvSpPr/>
            <p:nvPr/>
          </p:nvSpPr>
          <p:spPr>
            <a:xfrm>
              <a:off x="11338153" y="6590278"/>
              <a:ext cx="41411" cy="3048"/>
            </a:xfrm>
            <a:custGeom>
              <a:avLst/>
              <a:gdLst>
                <a:gd name="connsiteX0" fmla="*/ 40988 w 41411"/>
                <a:gd name="connsiteY0" fmla="*/ 2403 h 3048"/>
                <a:gd name="connsiteX1" fmla="*/ 1528 w 41411"/>
                <a:gd name="connsiteY1" fmla="*/ 0 h 3048"/>
                <a:gd name="connsiteX2" fmla="*/ 40988 w 41411"/>
                <a:gd name="connsiteY2" fmla="*/ 2403 h 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11" h="3048">
                  <a:moveTo>
                    <a:pt x="40988" y="2403"/>
                  </a:moveTo>
                  <a:cubicBezTo>
                    <a:pt x="25432" y="3794"/>
                    <a:pt x="-7453" y="2909"/>
                    <a:pt x="1528" y="0"/>
                  </a:cubicBezTo>
                  <a:cubicBezTo>
                    <a:pt x="23914" y="0"/>
                    <a:pt x="44656" y="127"/>
                    <a:pt x="4098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C8F26003-6984-D1DF-3CBF-5CB6F08CA3EB}"/>
                </a:ext>
              </a:extLst>
            </p:cNvPr>
            <p:cNvSpPr/>
            <p:nvPr/>
          </p:nvSpPr>
          <p:spPr>
            <a:xfrm>
              <a:off x="11203338" y="653247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4EBB96C6-49E1-4C02-DDC8-295892C086EA}"/>
                </a:ext>
              </a:extLst>
            </p:cNvPr>
            <p:cNvSpPr/>
            <p:nvPr/>
          </p:nvSpPr>
          <p:spPr>
            <a:xfrm>
              <a:off x="11215918" y="6585218"/>
              <a:ext cx="33918" cy="1978"/>
            </a:xfrm>
            <a:custGeom>
              <a:avLst/>
              <a:gdLst>
                <a:gd name="connsiteX0" fmla="*/ 33837 w 33918"/>
                <a:gd name="connsiteY0" fmla="*/ 1264 h 1978"/>
                <a:gd name="connsiteX1" fmla="*/ 2218 w 33918"/>
                <a:gd name="connsiteY1" fmla="*/ 0 h 1978"/>
                <a:gd name="connsiteX2" fmla="*/ 33837 w 33918"/>
                <a:gd name="connsiteY2" fmla="*/ 1264 h 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918" h="1978">
                  <a:moveTo>
                    <a:pt x="33837" y="1264"/>
                  </a:moveTo>
                  <a:cubicBezTo>
                    <a:pt x="36114" y="2656"/>
                    <a:pt x="-10556" y="1897"/>
                    <a:pt x="2218" y="0"/>
                  </a:cubicBezTo>
                  <a:cubicBezTo>
                    <a:pt x="18660" y="0"/>
                    <a:pt x="22961" y="759"/>
                    <a:pt x="33837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73144AD1-FBD0-A2EC-1614-F0C599EFA616}"/>
                </a:ext>
              </a:extLst>
            </p:cNvPr>
            <p:cNvSpPr/>
            <p:nvPr/>
          </p:nvSpPr>
          <p:spPr>
            <a:xfrm>
              <a:off x="11363205" y="6610893"/>
              <a:ext cx="31619" cy="1380"/>
            </a:xfrm>
            <a:custGeom>
              <a:avLst/>
              <a:gdLst>
                <a:gd name="connsiteX0" fmla="*/ 0 w 31619"/>
                <a:gd name="connsiteY0" fmla="*/ 633 h 1380"/>
                <a:gd name="connsiteX1" fmla="*/ 31619 w 31619"/>
                <a:gd name="connsiteY1" fmla="*/ 126 h 1380"/>
                <a:gd name="connsiteX2" fmla="*/ 0 w 31619"/>
                <a:gd name="connsiteY2" fmla="*/ 633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1380">
                  <a:moveTo>
                    <a:pt x="0" y="633"/>
                  </a:moveTo>
                  <a:cubicBezTo>
                    <a:pt x="2277" y="-379"/>
                    <a:pt x="19857" y="126"/>
                    <a:pt x="31619" y="126"/>
                  </a:cubicBezTo>
                  <a:cubicBezTo>
                    <a:pt x="29343" y="1771"/>
                    <a:pt x="10498" y="1645"/>
                    <a:pt x="0" y="6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B4F6D1B0-BD4D-0EC5-3951-EA95D379328A}"/>
                </a:ext>
              </a:extLst>
            </p:cNvPr>
            <p:cNvSpPr/>
            <p:nvPr/>
          </p:nvSpPr>
          <p:spPr>
            <a:xfrm>
              <a:off x="11249621" y="6593668"/>
              <a:ext cx="22929" cy="2427"/>
            </a:xfrm>
            <a:custGeom>
              <a:avLst/>
              <a:gdLst>
                <a:gd name="connsiteX0" fmla="*/ 15817 w 22929"/>
                <a:gd name="connsiteY0" fmla="*/ 2427 h 2427"/>
                <a:gd name="connsiteX1" fmla="*/ 7 w 22929"/>
                <a:gd name="connsiteY1" fmla="*/ 24 h 2427"/>
                <a:gd name="connsiteX2" fmla="*/ 15817 w 22929"/>
                <a:gd name="connsiteY2" fmla="*/ 2427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29" h="2427">
                  <a:moveTo>
                    <a:pt x="15817" y="2427"/>
                  </a:moveTo>
                  <a:cubicBezTo>
                    <a:pt x="5952" y="1922"/>
                    <a:pt x="-246" y="1290"/>
                    <a:pt x="7" y="24"/>
                  </a:cubicBezTo>
                  <a:cubicBezTo>
                    <a:pt x="27326" y="-228"/>
                    <a:pt x="26947" y="1542"/>
                    <a:pt x="15817" y="24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A656AEE8-0F36-6A35-6DFB-A8EDB70A138D}"/>
                </a:ext>
              </a:extLst>
            </p:cNvPr>
            <p:cNvSpPr/>
            <p:nvPr/>
          </p:nvSpPr>
          <p:spPr>
            <a:xfrm>
              <a:off x="11273406" y="6588001"/>
              <a:ext cx="53420" cy="2614"/>
            </a:xfrm>
            <a:custGeom>
              <a:avLst/>
              <a:gdLst>
                <a:gd name="connsiteX0" fmla="*/ 47429 w 53420"/>
                <a:gd name="connsiteY0" fmla="*/ 0 h 2614"/>
                <a:gd name="connsiteX1" fmla="*/ 0 w 53420"/>
                <a:gd name="connsiteY1" fmla="*/ 2403 h 2614"/>
                <a:gd name="connsiteX2" fmla="*/ 47429 w 53420"/>
                <a:gd name="connsiteY2" fmla="*/ 0 h 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20" h="2614">
                  <a:moveTo>
                    <a:pt x="47429" y="0"/>
                  </a:moveTo>
                  <a:cubicBezTo>
                    <a:pt x="69183" y="1770"/>
                    <a:pt x="26687" y="3162"/>
                    <a:pt x="0" y="2403"/>
                  </a:cubicBezTo>
                  <a:cubicBezTo>
                    <a:pt x="1012" y="126"/>
                    <a:pt x="35287" y="1138"/>
                    <a:pt x="4742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DDC2A0D1-2B24-EF1F-B985-034E4D26310B}"/>
                </a:ext>
              </a:extLst>
            </p:cNvPr>
            <p:cNvSpPr/>
            <p:nvPr/>
          </p:nvSpPr>
          <p:spPr>
            <a:xfrm>
              <a:off x="11281501" y="6574847"/>
              <a:ext cx="31619" cy="2149"/>
            </a:xfrm>
            <a:custGeom>
              <a:avLst/>
              <a:gdLst>
                <a:gd name="connsiteX0" fmla="*/ 31493 w 31619"/>
                <a:gd name="connsiteY0" fmla="*/ 2150 h 2149"/>
                <a:gd name="connsiteX1" fmla="*/ 0 w 31619"/>
                <a:gd name="connsiteY1" fmla="*/ 1139 h 2149"/>
                <a:gd name="connsiteX2" fmla="*/ 31619 w 31619"/>
                <a:gd name="connsiteY2" fmla="*/ 0 h 2149"/>
                <a:gd name="connsiteX3" fmla="*/ 31619 w 31619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49">
                  <a:moveTo>
                    <a:pt x="31493" y="2150"/>
                  </a:moveTo>
                  <a:cubicBezTo>
                    <a:pt x="24283" y="1518"/>
                    <a:pt x="13786" y="1139"/>
                    <a:pt x="0" y="1139"/>
                  </a:cubicBezTo>
                  <a:cubicBezTo>
                    <a:pt x="5312" y="253"/>
                    <a:pt x="16821" y="0"/>
                    <a:pt x="31619" y="0"/>
                  </a:cubicBezTo>
                  <a:lnTo>
                    <a:pt x="31619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DF0594B6-4FAC-E4B7-FA7F-940C2E2A305B}"/>
                </a:ext>
              </a:extLst>
            </p:cNvPr>
            <p:cNvSpPr/>
            <p:nvPr/>
          </p:nvSpPr>
          <p:spPr>
            <a:xfrm>
              <a:off x="11450166" y="6562951"/>
              <a:ext cx="39918" cy="2158"/>
            </a:xfrm>
            <a:custGeom>
              <a:avLst/>
              <a:gdLst>
                <a:gd name="connsiteX0" fmla="*/ 39516 w 39918"/>
                <a:gd name="connsiteY0" fmla="*/ 2158 h 2158"/>
                <a:gd name="connsiteX1" fmla="*/ 55 w 39918"/>
                <a:gd name="connsiteY1" fmla="*/ 8 h 2158"/>
                <a:gd name="connsiteX2" fmla="*/ 39516 w 39918"/>
                <a:gd name="connsiteY2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918" h="2158">
                  <a:moveTo>
                    <a:pt x="39516" y="2158"/>
                  </a:moveTo>
                  <a:cubicBezTo>
                    <a:pt x="19533" y="2158"/>
                    <a:pt x="-1209" y="2158"/>
                    <a:pt x="55" y="8"/>
                  </a:cubicBezTo>
                  <a:cubicBezTo>
                    <a:pt x="22695" y="8"/>
                    <a:pt x="43058" y="-245"/>
                    <a:pt x="39516" y="21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CAF439E9-EC6A-3ABF-E806-52D78543FAE4}"/>
                </a:ext>
              </a:extLst>
            </p:cNvPr>
            <p:cNvSpPr/>
            <p:nvPr/>
          </p:nvSpPr>
          <p:spPr>
            <a:xfrm>
              <a:off x="11473463" y="6626070"/>
              <a:ext cx="56000" cy="2909"/>
            </a:xfrm>
            <a:custGeom>
              <a:avLst/>
              <a:gdLst>
                <a:gd name="connsiteX0" fmla="*/ 536 w 56000"/>
                <a:gd name="connsiteY0" fmla="*/ 2403 h 2909"/>
                <a:gd name="connsiteX1" fmla="*/ 55933 w 56000"/>
                <a:gd name="connsiteY1" fmla="*/ 0 h 2909"/>
                <a:gd name="connsiteX2" fmla="*/ 48092 w 56000"/>
                <a:gd name="connsiteY2" fmla="*/ 2910 h 2909"/>
                <a:gd name="connsiteX3" fmla="*/ 663 w 56000"/>
                <a:gd name="connsiteY3" fmla="*/ 2277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000" h="2909">
                  <a:moveTo>
                    <a:pt x="536" y="2403"/>
                  </a:moveTo>
                  <a:cubicBezTo>
                    <a:pt x="-4776" y="-506"/>
                    <a:pt x="30511" y="253"/>
                    <a:pt x="55933" y="0"/>
                  </a:cubicBezTo>
                  <a:cubicBezTo>
                    <a:pt x="56946" y="1265"/>
                    <a:pt x="46069" y="1644"/>
                    <a:pt x="48092" y="2910"/>
                  </a:cubicBezTo>
                  <a:cubicBezTo>
                    <a:pt x="29374" y="2910"/>
                    <a:pt x="24694" y="1771"/>
                    <a:pt x="66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99B1DD0F-05F0-2BBD-36A9-B2EECEE91BC8}"/>
                </a:ext>
              </a:extLst>
            </p:cNvPr>
            <p:cNvSpPr/>
            <p:nvPr/>
          </p:nvSpPr>
          <p:spPr>
            <a:xfrm>
              <a:off x="11449083" y="6596854"/>
              <a:ext cx="23777" cy="2276"/>
            </a:xfrm>
            <a:custGeom>
              <a:avLst/>
              <a:gdLst>
                <a:gd name="connsiteX0" fmla="*/ 0 w 23777"/>
                <a:gd name="connsiteY0" fmla="*/ 1392 h 2276"/>
                <a:gd name="connsiteX1" fmla="*/ 7968 w 23777"/>
                <a:gd name="connsiteY1" fmla="*/ 0 h 2276"/>
                <a:gd name="connsiteX2" fmla="*/ 23778 w 23777"/>
                <a:gd name="connsiteY2" fmla="*/ 759 h 2276"/>
                <a:gd name="connsiteX3" fmla="*/ 15936 w 23777"/>
                <a:gd name="connsiteY3" fmla="*/ 2277 h 2276"/>
                <a:gd name="connsiteX4" fmla="*/ 126 w 23777"/>
                <a:gd name="connsiteY4" fmla="*/ 1518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276">
                  <a:moveTo>
                    <a:pt x="0" y="1392"/>
                  </a:moveTo>
                  <a:cubicBezTo>
                    <a:pt x="1391" y="759"/>
                    <a:pt x="7968" y="633"/>
                    <a:pt x="7968" y="0"/>
                  </a:cubicBezTo>
                  <a:cubicBezTo>
                    <a:pt x="14165" y="127"/>
                    <a:pt x="15936" y="759"/>
                    <a:pt x="23778" y="759"/>
                  </a:cubicBezTo>
                  <a:cubicBezTo>
                    <a:pt x="22134" y="1392"/>
                    <a:pt x="15936" y="1518"/>
                    <a:pt x="15936" y="2277"/>
                  </a:cubicBezTo>
                  <a:cubicBezTo>
                    <a:pt x="9359" y="2277"/>
                    <a:pt x="7968" y="1518"/>
                    <a:pt x="126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5C42668B-91F0-05E8-4AB3-5E62D06BE62D}"/>
                </a:ext>
              </a:extLst>
            </p:cNvPr>
            <p:cNvSpPr/>
            <p:nvPr/>
          </p:nvSpPr>
          <p:spPr>
            <a:xfrm>
              <a:off x="11352582" y="6552145"/>
              <a:ext cx="40028" cy="2213"/>
            </a:xfrm>
            <a:custGeom>
              <a:avLst/>
              <a:gdLst>
                <a:gd name="connsiteX0" fmla="*/ 126 w 40028"/>
                <a:gd name="connsiteY0" fmla="*/ 1960 h 2213"/>
                <a:gd name="connsiteX1" fmla="*/ 39460 w 40028"/>
                <a:gd name="connsiteY1" fmla="*/ 2213 h 2213"/>
                <a:gd name="connsiteX2" fmla="*/ 126 w 40028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28" h="2213">
                  <a:moveTo>
                    <a:pt x="126" y="1960"/>
                  </a:moveTo>
                  <a:cubicBezTo>
                    <a:pt x="-2784" y="-569"/>
                    <a:pt x="45784" y="-822"/>
                    <a:pt x="39460" y="2213"/>
                  </a:cubicBezTo>
                  <a:lnTo>
                    <a:pt x="126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3ADAA245-F132-FBD4-57A7-0AF51A4263CD}"/>
                </a:ext>
              </a:extLst>
            </p:cNvPr>
            <p:cNvSpPr/>
            <p:nvPr/>
          </p:nvSpPr>
          <p:spPr>
            <a:xfrm>
              <a:off x="11486849" y="6543701"/>
              <a:ext cx="39765" cy="2999"/>
            </a:xfrm>
            <a:custGeom>
              <a:avLst/>
              <a:gdLst>
                <a:gd name="connsiteX0" fmla="*/ 430 w 39765"/>
                <a:gd name="connsiteY0" fmla="*/ 2310 h 2999"/>
                <a:gd name="connsiteX1" fmla="*/ 39765 w 39765"/>
                <a:gd name="connsiteY1" fmla="*/ 34 h 2999"/>
                <a:gd name="connsiteX2" fmla="*/ 39765 w 39765"/>
                <a:gd name="connsiteY2" fmla="*/ 2942 h 2999"/>
                <a:gd name="connsiteX3" fmla="*/ 430 w 39765"/>
                <a:gd name="connsiteY3" fmla="*/ 2310 h 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5" h="2999">
                  <a:moveTo>
                    <a:pt x="430" y="2310"/>
                  </a:moveTo>
                  <a:cubicBezTo>
                    <a:pt x="-3238" y="34"/>
                    <a:pt x="17125" y="-93"/>
                    <a:pt x="39765" y="34"/>
                  </a:cubicBezTo>
                  <a:lnTo>
                    <a:pt x="39765" y="2942"/>
                  </a:lnTo>
                  <a:cubicBezTo>
                    <a:pt x="20793" y="3321"/>
                    <a:pt x="22690" y="1677"/>
                    <a:pt x="430" y="23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4E65E9A3-9F95-886F-04D7-E8E4A99855C0}"/>
                </a:ext>
              </a:extLst>
            </p:cNvPr>
            <p:cNvSpPr/>
            <p:nvPr/>
          </p:nvSpPr>
          <p:spPr>
            <a:xfrm>
              <a:off x="11395048" y="6578039"/>
              <a:ext cx="29144" cy="2626"/>
            </a:xfrm>
            <a:custGeom>
              <a:avLst/>
              <a:gdLst>
                <a:gd name="connsiteX0" fmla="*/ 4836 w 29144"/>
                <a:gd name="connsiteY0" fmla="*/ 1868 h 2626"/>
                <a:gd name="connsiteX1" fmla="*/ 28487 w 29144"/>
                <a:gd name="connsiteY1" fmla="*/ 1868 h 2626"/>
                <a:gd name="connsiteX2" fmla="*/ 20646 w 29144"/>
                <a:gd name="connsiteY2" fmla="*/ 2627 h 2626"/>
                <a:gd name="connsiteX3" fmla="*/ 4836 w 29144"/>
                <a:gd name="connsiteY3" fmla="*/ 1868 h 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44" h="2626">
                  <a:moveTo>
                    <a:pt x="4836" y="1868"/>
                  </a:moveTo>
                  <a:cubicBezTo>
                    <a:pt x="-15527" y="1109"/>
                    <a:pt x="35443" y="-1926"/>
                    <a:pt x="28487" y="1868"/>
                  </a:cubicBezTo>
                  <a:cubicBezTo>
                    <a:pt x="21531" y="1868"/>
                    <a:pt x="20899" y="2120"/>
                    <a:pt x="20646" y="2627"/>
                  </a:cubicBezTo>
                  <a:cubicBezTo>
                    <a:pt x="13056" y="2247"/>
                    <a:pt x="8503" y="603"/>
                    <a:pt x="4836" y="18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115944E6-2A9E-0AE4-73F5-04342243485E}"/>
                </a:ext>
              </a:extLst>
            </p:cNvPr>
            <p:cNvSpPr/>
            <p:nvPr/>
          </p:nvSpPr>
          <p:spPr>
            <a:xfrm>
              <a:off x="11535783" y="6626677"/>
              <a:ext cx="17264" cy="2531"/>
            </a:xfrm>
            <a:custGeom>
              <a:avLst/>
              <a:gdLst>
                <a:gd name="connsiteX0" fmla="*/ 17264 w 17264"/>
                <a:gd name="connsiteY0" fmla="*/ 2302 h 2531"/>
                <a:gd name="connsiteX1" fmla="*/ 17264 w 17264"/>
                <a:gd name="connsiteY1" fmla="*/ 152 h 2531"/>
                <a:gd name="connsiteX2" fmla="*/ 17264 w 17264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531">
                  <a:moveTo>
                    <a:pt x="17264" y="2302"/>
                  </a:moveTo>
                  <a:cubicBezTo>
                    <a:pt x="-5755" y="3567"/>
                    <a:pt x="-5755" y="-860"/>
                    <a:pt x="17264" y="152"/>
                  </a:cubicBezTo>
                  <a:lnTo>
                    <a:pt x="17264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EAF7E536-0B2F-4FA6-551E-9EC767AB980C}"/>
                </a:ext>
              </a:extLst>
            </p:cNvPr>
            <p:cNvSpPr/>
            <p:nvPr/>
          </p:nvSpPr>
          <p:spPr>
            <a:xfrm>
              <a:off x="11552921" y="65990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D61E9922-D42B-34AE-7F6F-F1E5B699C8D7}"/>
                </a:ext>
              </a:extLst>
            </p:cNvPr>
            <p:cNvSpPr/>
            <p:nvPr/>
          </p:nvSpPr>
          <p:spPr>
            <a:xfrm>
              <a:off x="11553048" y="66201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BB6169A1-A251-432D-EC90-7C0A003951FC}"/>
                </a:ext>
              </a:extLst>
            </p:cNvPr>
            <p:cNvSpPr/>
            <p:nvPr/>
          </p:nvSpPr>
          <p:spPr>
            <a:xfrm>
              <a:off x="11567041" y="6603778"/>
              <a:ext cx="34996" cy="1676"/>
            </a:xfrm>
            <a:custGeom>
              <a:avLst/>
              <a:gdLst>
                <a:gd name="connsiteX0" fmla="*/ 9658 w 34996"/>
                <a:gd name="connsiteY0" fmla="*/ 1676 h 1676"/>
                <a:gd name="connsiteX1" fmla="*/ 33309 w 34996"/>
                <a:gd name="connsiteY1" fmla="*/ 1551 h 1676"/>
                <a:gd name="connsiteX2" fmla="*/ 9658 w 34996"/>
                <a:gd name="connsiteY2" fmla="*/ 1676 h 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676">
                  <a:moveTo>
                    <a:pt x="9658" y="1676"/>
                  </a:moveTo>
                  <a:cubicBezTo>
                    <a:pt x="-25250" y="918"/>
                    <a:pt x="46716" y="-1611"/>
                    <a:pt x="33309" y="1551"/>
                  </a:cubicBezTo>
                  <a:cubicBezTo>
                    <a:pt x="19776" y="1803"/>
                    <a:pt x="12947" y="412"/>
                    <a:pt x="9658" y="16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D07AF8FC-5AF9-E1D8-149A-9351D93C714B}"/>
                </a:ext>
              </a:extLst>
            </p:cNvPr>
            <p:cNvSpPr/>
            <p:nvPr/>
          </p:nvSpPr>
          <p:spPr>
            <a:xfrm>
              <a:off x="11429922" y="6595016"/>
              <a:ext cx="17264" cy="2499"/>
            </a:xfrm>
            <a:custGeom>
              <a:avLst/>
              <a:gdLst>
                <a:gd name="connsiteX0" fmla="*/ 17264 w 17264"/>
                <a:gd name="connsiteY0" fmla="*/ 2344 h 2499"/>
                <a:gd name="connsiteX1" fmla="*/ 17264 w 17264"/>
                <a:gd name="connsiteY1" fmla="*/ 193 h 2499"/>
                <a:gd name="connsiteX2" fmla="*/ 17264 w 17264"/>
                <a:gd name="connsiteY2" fmla="*/ 2344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499">
                  <a:moveTo>
                    <a:pt x="17264" y="2344"/>
                  </a:moveTo>
                  <a:cubicBezTo>
                    <a:pt x="-5755" y="3355"/>
                    <a:pt x="-5755" y="-945"/>
                    <a:pt x="17264" y="193"/>
                  </a:cubicBezTo>
                  <a:lnTo>
                    <a:pt x="17264" y="23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6E426478-15F8-0083-0118-A50761395CB6}"/>
                </a:ext>
              </a:extLst>
            </p:cNvPr>
            <p:cNvSpPr/>
            <p:nvPr/>
          </p:nvSpPr>
          <p:spPr>
            <a:xfrm>
              <a:off x="11437586" y="6601063"/>
              <a:ext cx="49187" cy="3602"/>
            </a:xfrm>
            <a:custGeom>
              <a:avLst/>
              <a:gdLst>
                <a:gd name="connsiteX0" fmla="*/ 49188 w 49187"/>
                <a:gd name="connsiteY0" fmla="*/ 2748 h 3602"/>
                <a:gd name="connsiteX1" fmla="*/ 1759 w 49187"/>
                <a:gd name="connsiteY1" fmla="*/ 598 h 3602"/>
                <a:gd name="connsiteX2" fmla="*/ 49188 w 49187"/>
                <a:gd name="connsiteY2" fmla="*/ 598 h 3602"/>
                <a:gd name="connsiteX3" fmla="*/ 49188 w 49187"/>
                <a:gd name="connsiteY3" fmla="*/ 2748 h 3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7" h="3602">
                  <a:moveTo>
                    <a:pt x="49188" y="2748"/>
                  </a:moveTo>
                  <a:cubicBezTo>
                    <a:pt x="33378" y="4266"/>
                    <a:pt x="-9118" y="3886"/>
                    <a:pt x="1759" y="598"/>
                  </a:cubicBezTo>
                  <a:cubicBezTo>
                    <a:pt x="26422" y="977"/>
                    <a:pt x="32619" y="-920"/>
                    <a:pt x="49188" y="598"/>
                  </a:cubicBezTo>
                  <a:lnTo>
                    <a:pt x="49188" y="27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D8B03341-90BD-7093-7B18-C1E2D8C2A805}"/>
                </a:ext>
              </a:extLst>
            </p:cNvPr>
            <p:cNvSpPr/>
            <p:nvPr/>
          </p:nvSpPr>
          <p:spPr>
            <a:xfrm>
              <a:off x="11592129" y="6566113"/>
              <a:ext cx="39460" cy="2025"/>
            </a:xfrm>
            <a:custGeom>
              <a:avLst/>
              <a:gdLst>
                <a:gd name="connsiteX0" fmla="*/ 39461 w 39460"/>
                <a:gd name="connsiteY0" fmla="*/ 387 h 2025"/>
                <a:gd name="connsiteX1" fmla="*/ 0 w 39460"/>
                <a:gd name="connsiteY1" fmla="*/ 1398 h 2025"/>
                <a:gd name="connsiteX2" fmla="*/ 39461 w 39460"/>
                <a:gd name="connsiteY2" fmla="*/ 387 h 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025">
                  <a:moveTo>
                    <a:pt x="39461" y="387"/>
                  </a:moveTo>
                  <a:cubicBezTo>
                    <a:pt x="38449" y="2284"/>
                    <a:pt x="9865" y="2410"/>
                    <a:pt x="0" y="1398"/>
                  </a:cubicBezTo>
                  <a:cubicBezTo>
                    <a:pt x="9486" y="261"/>
                    <a:pt x="29848" y="-498"/>
                    <a:pt x="39461" y="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A64CCB8F-45BE-CEE3-5C53-1B3A44E41527}"/>
                </a:ext>
              </a:extLst>
            </p:cNvPr>
            <p:cNvSpPr/>
            <p:nvPr/>
          </p:nvSpPr>
          <p:spPr>
            <a:xfrm>
              <a:off x="11624001" y="6610261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6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6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E2C13A78-8F9D-5A37-0CC3-491471074F64}"/>
                </a:ext>
              </a:extLst>
            </p:cNvPr>
            <p:cNvSpPr/>
            <p:nvPr/>
          </p:nvSpPr>
          <p:spPr>
            <a:xfrm>
              <a:off x="11643605" y="658749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4FFF6C46-B4A0-1AF2-8DFB-4F31C00ACB32}"/>
                </a:ext>
              </a:extLst>
            </p:cNvPr>
            <p:cNvSpPr/>
            <p:nvPr/>
          </p:nvSpPr>
          <p:spPr>
            <a:xfrm>
              <a:off x="11510298" y="65666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16A54B78-B290-2B4A-D3E8-4E4016441C56}"/>
                </a:ext>
              </a:extLst>
            </p:cNvPr>
            <p:cNvSpPr/>
            <p:nvPr/>
          </p:nvSpPr>
          <p:spPr>
            <a:xfrm>
              <a:off x="11589473" y="6516036"/>
              <a:ext cx="63789" cy="4530"/>
            </a:xfrm>
            <a:custGeom>
              <a:avLst/>
              <a:gdLst>
                <a:gd name="connsiteX0" fmla="*/ 62985 w 63789"/>
                <a:gd name="connsiteY0" fmla="*/ 3541 h 4530"/>
                <a:gd name="connsiteX1" fmla="*/ 0 w 63789"/>
                <a:gd name="connsiteY1" fmla="*/ 3288 h 4530"/>
                <a:gd name="connsiteX2" fmla="*/ 55144 w 63789"/>
                <a:gd name="connsiteY2" fmla="*/ 0 h 4530"/>
                <a:gd name="connsiteX3" fmla="*/ 63112 w 63789"/>
                <a:gd name="connsiteY3" fmla="*/ 3541 h 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789" h="4530">
                  <a:moveTo>
                    <a:pt x="62985" y="3541"/>
                  </a:moveTo>
                  <a:cubicBezTo>
                    <a:pt x="45658" y="5185"/>
                    <a:pt x="10498" y="4553"/>
                    <a:pt x="0" y="3288"/>
                  </a:cubicBezTo>
                  <a:cubicBezTo>
                    <a:pt x="5185" y="1011"/>
                    <a:pt x="27193" y="252"/>
                    <a:pt x="55144" y="0"/>
                  </a:cubicBezTo>
                  <a:cubicBezTo>
                    <a:pt x="61721" y="759"/>
                    <a:pt x="65389" y="1897"/>
                    <a:pt x="63112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A1F84E76-D3B5-24F4-AF68-0DA9D7C17EA9}"/>
                </a:ext>
              </a:extLst>
            </p:cNvPr>
            <p:cNvSpPr/>
            <p:nvPr/>
          </p:nvSpPr>
          <p:spPr>
            <a:xfrm>
              <a:off x="11425052" y="6547655"/>
              <a:ext cx="31492" cy="2149"/>
            </a:xfrm>
            <a:custGeom>
              <a:avLst/>
              <a:gdLst>
                <a:gd name="connsiteX0" fmla="*/ 31493 w 31492"/>
                <a:gd name="connsiteY0" fmla="*/ 2150 h 2149"/>
                <a:gd name="connsiteX1" fmla="*/ 0 w 31492"/>
                <a:gd name="connsiteY1" fmla="*/ 1391 h 2149"/>
                <a:gd name="connsiteX2" fmla="*/ 31493 w 31492"/>
                <a:gd name="connsiteY2" fmla="*/ 0 h 2149"/>
                <a:gd name="connsiteX3" fmla="*/ 31493 w 31492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92" h="2149">
                  <a:moveTo>
                    <a:pt x="31493" y="2150"/>
                  </a:moveTo>
                  <a:cubicBezTo>
                    <a:pt x="24283" y="1518"/>
                    <a:pt x="13786" y="1391"/>
                    <a:pt x="0" y="1391"/>
                  </a:cubicBezTo>
                  <a:cubicBezTo>
                    <a:pt x="5312" y="379"/>
                    <a:pt x="16695" y="0"/>
                    <a:pt x="31493" y="0"/>
                  </a:cubicBezTo>
                  <a:lnTo>
                    <a:pt x="31493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AEA275AE-9A35-EC05-5C07-482BE70D410A}"/>
                </a:ext>
              </a:extLst>
            </p:cNvPr>
            <p:cNvSpPr/>
            <p:nvPr/>
          </p:nvSpPr>
          <p:spPr>
            <a:xfrm>
              <a:off x="11455833" y="6556508"/>
              <a:ext cx="32204" cy="2867"/>
            </a:xfrm>
            <a:custGeom>
              <a:avLst/>
              <a:gdLst>
                <a:gd name="connsiteX0" fmla="*/ 32205 w 32204"/>
                <a:gd name="connsiteY0" fmla="*/ 2783 h 2867"/>
                <a:gd name="connsiteX1" fmla="*/ 712 w 32204"/>
                <a:gd name="connsiteY1" fmla="*/ 0 h 2867"/>
                <a:gd name="connsiteX2" fmla="*/ 32205 w 32204"/>
                <a:gd name="connsiteY2" fmla="*/ 0 h 2867"/>
                <a:gd name="connsiteX3" fmla="*/ 32205 w 32204"/>
                <a:gd name="connsiteY3" fmla="*/ 2783 h 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4" h="2867">
                  <a:moveTo>
                    <a:pt x="32205" y="2783"/>
                  </a:moveTo>
                  <a:cubicBezTo>
                    <a:pt x="7542" y="3162"/>
                    <a:pt x="-2955" y="2277"/>
                    <a:pt x="712" y="0"/>
                  </a:cubicBezTo>
                  <a:lnTo>
                    <a:pt x="32205" y="0"/>
                  </a:lnTo>
                  <a:cubicBezTo>
                    <a:pt x="32205" y="0"/>
                    <a:pt x="32205" y="2783"/>
                    <a:pt x="32205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A956A0C7-F12E-10E7-244D-126B45192011}"/>
                </a:ext>
              </a:extLst>
            </p:cNvPr>
            <p:cNvSpPr/>
            <p:nvPr/>
          </p:nvSpPr>
          <p:spPr>
            <a:xfrm>
              <a:off x="11565442" y="6548018"/>
              <a:ext cx="20762" cy="2214"/>
            </a:xfrm>
            <a:custGeom>
              <a:avLst/>
              <a:gdLst>
                <a:gd name="connsiteX0" fmla="*/ 0 w 20762"/>
                <a:gd name="connsiteY0" fmla="*/ 1533 h 2214"/>
                <a:gd name="connsiteX1" fmla="*/ 0 w 20762"/>
                <a:gd name="connsiteY1" fmla="*/ 142 h 2214"/>
                <a:gd name="connsiteX2" fmla="*/ 0 w 20762"/>
                <a:gd name="connsiteY2" fmla="*/ 1533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214">
                  <a:moveTo>
                    <a:pt x="0" y="1533"/>
                  </a:moveTo>
                  <a:lnTo>
                    <a:pt x="0" y="142"/>
                  </a:lnTo>
                  <a:cubicBezTo>
                    <a:pt x="38450" y="-870"/>
                    <a:pt x="14419" y="3936"/>
                    <a:pt x="0" y="15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D2870A38-972D-B021-8117-27841B557476}"/>
                </a:ext>
              </a:extLst>
            </p:cNvPr>
            <p:cNvSpPr/>
            <p:nvPr/>
          </p:nvSpPr>
          <p:spPr>
            <a:xfrm>
              <a:off x="11678918" y="6572683"/>
              <a:ext cx="14591" cy="1911"/>
            </a:xfrm>
            <a:custGeom>
              <a:avLst/>
              <a:gdLst>
                <a:gd name="connsiteX0" fmla="*/ 13508 w 14591"/>
                <a:gd name="connsiteY0" fmla="*/ 1911 h 1911"/>
                <a:gd name="connsiteX1" fmla="*/ 13508 w 14591"/>
                <a:gd name="connsiteY1" fmla="*/ 1911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91" h="1911">
                  <a:moveTo>
                    <a:pt x="13508" y="1911"/>
                  </a:moveTo>
                  <a:cubicBezTo>
                    <a:pt x="-20641" y="1911"/>
                    <a:pt x="21729" y="-2389"/>
                    <a:pt x="13508" y="19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BD0A087D-1D42-8361-708E-C10B472752D4}"/>
                </a:ext>
              </a:extLst>
            </p:cNvPr>
            <p:cNvSpPr/>
            <p:nvPr/>
          </p:nvSpPr>
          <p:spPr>
            <a:xfrm>
              <a:off x="11589180" y="6571270"/>
              <a:ext cx="47342" cy="3032"/>
            </a:xfrm>
            <a:custGeom>
              <a:avLst/>
              <a:gdLst>
                <a:gd name="connsiteX0" fmla="*/ 40 w 47342"/>
                <a:gd name="connsiteY0" fmla="*/ 2186 h 3032"/>
                <a:gd name="connsiteX1" fmla="*/ 47343 w 47342"/>
                <a:gd name="connsiteY1" fmla="*/ 415 h 3032"/>
                <a:gd name="connsiteX2" fmla="*/ 39501 w 47342"/>
                <a:gd name="connsiteY2" fmla="*/ 2691 h 3032"/>
                <a:gd name="connsiteX3" fmla="*/ 40 w 47342"/>
                <a:gd name="connsiteY3" fmla="*/ 2312 h 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42" h="3032">
                  <a:moveTo>
                    <a:pt x="40" y="2186"/>
                  </a:moveTo>
                  <a:cubicBezTo>
                    <a:pt x="-339" y="36"/>
                    <a:pt x="36465" y="-471"/>
                    <a:pt x="47343" y="415"/>
                  </a:cubicBezTo>
                  <a:cubicBezTo>
                    <a:pt x="43042" y="1047"/>
                    <a:pt x="39122" y="1680"/>
                    <a:pt x="39501" y="2691"/>
                  </a:cubicBezTo>
                  <a:cubicBezTo>
                    <a:pt x="27992" y="2439"/>
                    <a:pt x="-1225" y="3830"/>
                    <a:pt x="40" y="23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695D0ECA-D8FE-04E7-EEA4-0D7CA22C70C6}"/>
                </a:ext>
              </a:extLst>
            </p:cNvPr>
            <p:cNvSpPr/>
            <p:nvPr/>
          </p:nvSpPr>
          <p:spPr>
            <a:xfrm>
              <a:off x="11597062" y="657788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28D44738-D5A9-44FF-3DD5-E55197E72036}"/>
                </a:ext>
              </a:extLst>
            </p:cNvPr>
            <p:cNvSpPr/>
            <p:nvPr/>
          </p:nvSpPr>
          <p:spPr>
            <a:xfrm>
              <a:off x="10771291" y="6565950"/>
              <a:ext cx="18983" cy="1476"/>
            </a:xfrm>
            <a:custGeom>
              <a:avLst/>
              <a:gdLst>
                <a:gd name="connsiteX0" fmla="*/ 0 w 18983"/>
                <a:gd name="connsiteY0" fmla="*/ 549 h 1476"/>
                <a:gd name="connsiteX1" fmla="*/ 0 w 18983"/>
                <a:gd name="connsiteY1" fmla="*/ 549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3" h="1476">
                  <a:moveTo>
                    <a:pt x="0" y="549"/>
                  </a:moveTo>
                  <a:cubicBezTo>
                    <a:pt x="24031" y="-1601"/>
                    <a:pt x="26560" y="3458"/>
                    <a:pt x="0" y="5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55B67B4A-E77C-54C2-34AD-8F6289B11A85}"/>
                </a:ext>
              </a:extLst>
            </p:cNvPr>
            <p:cNvSpPr/>
            <p:nvPr/>
          </p:nvSpPr>
          <p:spPr>
            <a:xfrm>
              <a:off x="11495835" y="6526406"/>
              <a:ext cx="39597" cy="2909"/>
            </a:xfrm>
            <a:custGeom>
              <a:avLst/>
              <a:gdLst>
                <a:gd name="connsiteX0" fmla="*/ 39379 w 39597"/>
                <a:gd name="connsiteY0" fmla="*/ 2783 h 2909"/>
                <a:gd name="connsiteX1" fmla="*/ 44 w 39597"/>
                <a:gd name="connsiteY1" fmla="*/ 0 h 2909"/>
                <a:gd name="connsiteX2" fmla="*/ 31538 w 39597"/>
                <a:gd name="connsiteY2" fmla="*/ 0 h 2909"/>
                <a:gd name="connsiteX3" fmla="*/ 39506 w 39597"/>
                <a:gd name="connsiteY3" fmla="*/ 2910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97" h="2909">
                  <a:moveTo>
                    <a:pt x="39379" y="2783"/>
                  </a:moveTo>
                  <a:cubicBezTo>
                    <a:pt x="15475" y="1897"/>
                    <a:pt x="-967" y="3922"/>
                    <a:pt x="44" y="0"/>
                  </a:cubicBezTo>
                  <a:cubicBezTo>
                    <a:pt x="15475" y="1139"/>
                    <a:pt x="9910" y="0"/>
                    <a:pt x="31538" y="0"/>
                  </a:cubicBezTo>
                  <a:cubicBezTo>
                    <a:pt x="37482" y="633"/>
                    <a:pt x="40138" y="1644"/>
                    <a:pt x="39506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235AA2D5-AA6E-39DB-B431-193CD6129D53}"/>
                </a:ext>
              </a:extLst>
            </p:cNvPr>
            <p:cNvSpPr/>
            <p:nvPr/>
          </p:nvSpPr>
          <p:spPr>
            <a:xfrm>
              <a:off x="11604904" y="6565109"/>
              <a:ext cx="40663" cy="1770"/>
            </a:xfrm>
            <a:custGeom>
              <a:avLst/>
              <a:gdLst>
                <a:gd name="connsiteX0" fmla="*/ 39461 w 40663"/>
                <a:gd name="connsiteY0" fmla="*/ 0 h 1770"/>
                <a:gd name="connsiteX1" fmla="*/ 0 w 40663"/>
                <a:gd name="connsiteY1" fmla="*/ 1770 h 1770"/>
                <a:gd name="connsiteX2" fmla="*/ 39461 w 40663"/>
                <a:gd name="connsiteY2" fmla="*/ 0 h 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63" h="1770">
                  <a:moveTo>
                    <a:pt x="39461" y="0"/>
                  </a:moveTo>
                  <a:cubicBezTo>
                    <a:pt x="47302" y="2402"/>
                    <a:pt x="14798" y="1391"/>
                    <a:pt x="0" y="1770"/>
                  </a:cubicBezTo>
                  <a:cubicBezTo>
                    <a:pt x="1011" y="252"/>
                    <a:pt x="19604" y="126"/>
                    <a:pt x="39461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56E13FFE-2E75-0C54-ED71-CE20DE6D193A}"/>
                </a:ext>
              </a:extLst>
            </p:cNvPr>
            <p:cNvSpPr/>
            <p:nvPr/>
          </p:nvSpPr>
          <p:spPr>
            <a:xfrm>
              <a:off x="11596936" y="6559662"/>
              <a:ext cx="39460" cy="1799"/>
            </a:xfrm>
            <a:custGeom>
              <a:avLst/>
              <a:gdLst>
                <a:gd name="connsiteX0" fmla="*/ 39461 w 39460"/>
                <a:gd name="connsiteY0" fmla="*/ 387 h 1799"/>
                <a:gd name="connsiteX1" fmla="*/ 0 w 39460"/>
                <a:gd name="connsiteY1" fmla="*/ 1399 h 1799"/>
                <a:gd name="connsiteX2" fmla="*/ 39461 w 39460"/>
                <a:gd name="connsiteY2" fmla="*/ 387 h 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799">
                  <a:moveTo>
                    <a:pt x="39461" y="387"/>
                  </a:moveTo>
                  <a:cubicBezTo>
                    <a:pt x="29595" y="2410"/>
                    <a:pt x="16442" y="1778"/>
                    <a:pt x="0" y="1399"/>
                  </a:cubicBezTo>
                  <a:cubicBezTo>
                    <a:pt x="9486" y="261"/>
                    <a:pt x="29848" y="-498"/>
                    <a:pt x="39461" y="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DEA994CB-09A4-640B-5170-4DC63B8B0849}"/>
                </a:ext>
              </a:extLst>
            </p:cNvPr>
            <p:cNvSpPr/>
            <p:nvPr/>
          </p:nvSpPr>
          <p:spPr>
            <a:xfrm>
              <a:off x="11090899" y="6576365"/>
              <a:ext cx="30632" cy="2858"/>
            </a:xfrm>
            <a:custGeom>
              <a:avLst/>
              <a:gdLst>
                <a:gd name="connsiteX0" fmla="*/ 15810 w 30632"/>
                <a:gd name="connsiteY0" fmla="*/ 0 h 2858"/>
                <a:gd name="connsiteX1" fmla="*/ 0 w 30632"/>
                <a:gd name="connsiteY1" fmla="*/ 1771 h 2858"/>
                <a:gd name="connsiteX2" fmla="*/ 15810 w 30632"/>
                <a:gd name="connsiteY2" fmla="*/ 0 h 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632" h="2858">
                  <a:moveTo>
                    <a:pt x="15810" y="0"/>
                  </a:moveTo>
                  <a:cubicBezTo>
                    <a:pt x="48693" y="1265"/>
                    <a:pt x="19351" y="4554"/>
                    <a:pt x="0" y="1771"/>
                  </a:cubicBezTo>
                  <a:cubicBezTo>
                    <a:pt x="2656" y="885"/>
                    <a:pt x="13786" y="1012"/>
                    <a:pt x="1581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60C955CA-6A08-9305-498D-906B7306B4E4}"/>
                </a:ext>
              </a:extLst>
            </p:cNvPr>
            <p:cNvSpPr/>
            <p:nvPr/>
          </p:nvSpPr>
          <p:spPr>
            <a:xfrm>
              <a:off x="11620686" y="6598609"/>
              <a:ext cx="32496" cy="3136"/>
            </a:xfrm>
            <a:custGeom>
              <a:avLst/>
              <a:gdLst>
                <a:gd name="connsiteX0" fmla="*/ 280 w 32496"/>
                <a:gd name="connsiteY0" fmla="*/ 2419 h 3136"/>
                <a:gd name="connsiteX1" fmla="*/ 31773 w 32496"/>
                <a:gd name="connsiteY1" fmla="*/ 16 h 3136"/>
                <a:gd name="connsiteX2" fmla="*/ 23931 w 32496"/>
                <a:gd name="connsiteY2" fmla="*/ 3051 h 3136"/>
                <a:gd name="connsiteX3" fmla="*/ 280 w 32496"/>
                <a:gd name="connsiteY3" fmla="*/ 2545 h 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96" h="3136">
                  <a:moveTo>
                    <a:pt x="280" y="2419"/>
                  </a:moveTo>
                  <a:cubicBezTo>
                    <a:pt x="-2123" y="521"/>
                    <a:pt x="11157" y="-111"/>
                    <a:pt x="31773" y="16"/>
                  </a:cubicBezTo>
                  <a:cubicBezTo>
                    <a:pt x="35061" y="1533"/>
                    <a:pt x="26208" y="2040"/>
                    <a:pt x="23931" y="3051"/>
                  </a:cubicBezTo>
                  <a:cubicBezTo>
                    <a:pt x="11031" y="3431"/>
                    <a:pt x="10019" y="2419"/>
                    <a:pt x="280" y="25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75D5658B-8AE3-CA24-A0CA-B4F8A2589E09}"/>
                </a:ext>
              </a:extLst>
            </p:cNvPr>
            <p:cNvSpPr/>
            <p:nvPr/>
          </p:nvSpPr>
          <p:spPr>
            <a:xfrm>
              <a:off x="11503722" y="6538675"/>
              <a:ext cx="24177" cy="1517"/>
            </a:xfrm>
            <a:custGeom>
              <a:avLst/>
              <a:gdLst>
                <a:gd name="connsiteX0" fmla="*/ 0 w 24177"/>
                <a:gd name="connsiteY0" fmla="*/ 1518 h 1517"/>
                <a:gd name="connsiteX1" fmla="*/ 23651 w 24177"/>
                <a:gd name="connsiteY1" fmla="*/ 0 h 1517"/>
                <a:gd name="connsiteX2" fmla="*/ 0 w 24177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517">
                  <a:moveTo>
                    <a:pt x="0" y="1518"/>
                  </a:moveTo>
                  <a:cubicBezTo>
                    <a:pt x="3288" y="632"/>
                    <a:pt x="9865" y="0"/>
                    <a:pt x="23651" y="0"/>
                  </a:cubicBezTo>
                  <a:cubicBezTo>
                    <a:pt x="27192" y="1518"/>
                    <a:pt x="1214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805BED01-0157-8813-D046-E869290C5518}"/>
                </a:ext>
              </a:extLst>
            </p:cNvPr>
            <p:cNvSpPr/>
            <p:nvPr/>
          </p:nvSpPr>
          <p:spPr>
            <a:xfrm>
              <a:off x="11529853" y="6547334"/>
              <a:ext cx="29501" cy="2989"/>
            </a:xfrm>
            <a:custGeom>
              <a:avLst/>
              <a:gdLst>
                <a:gd name="connsiteX0" fmla="*/ 29013 w 29501"/>
                <a:gd name="connsiteY0" fmla="*/ 2850 h 2989"/>
                <a:gd name="connsiteX1" fmla="*/ 5362 w 29501"/>
                <a:gd name="connsiteY1" fmla="*/ 67 h 2989"/>
                <a:gd name="connsiteX2" fmla="*/ 29013 w 29501"/>
                <a:gd name="connsiteY2" fmla="*/ 2850 h 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01" h="2989">
                  <a:moveTo>
                    <a:pt x="29013" y="2850"/>
                  </a:moveTo>
                  <a:cubicBezTo>
                    <a:pt x="1061" y="3608"/>
                    <a:pt x="-6400" y="1079"/>
                    <a:pt x="5362" y="67"/>
                  </a:cubicBezTo>
                  <a:cubicBezTo>
                    <a:pt x="25978" y="-312"/>
                    <a:pt x="31290" y="953"/>
                    <a:pt x="29013" y="28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FDC38A66-546B-5056-2486-AA374816F593}"/>
                </a:ext>
              </a:extLst>
            </p:cNvPr>
            <p:cNvSpPr/>
            <p:nvPr/>
          </p:nvSpPr>
          <p:spPr>
            <a:xfrm>
              <a:off x="11644061" y="6541583"/>
              <a:ext cx="57995" cy="4929"/>
            </a:xfrm>
            <a:custGeom>
              <a:avLst/>
              <a:gdLst>
                <a:gd name="connsiteX0" fmla="*/ 55194 w 57995"/>
                <a:gd name="connsiteY0" fmla="*/ 380 h 4929"/>
                <a:gd name="connsiteX1" fmla="*/ 51 w 57995"/>
                <a:gd name="connsiteY1" fmla="*/ 2277 h 4929"/>
                <a:gd name="connsiteX2" fmla="*/ 55194 w 57995"/>
                <a:gd name="connsiteY2" fmla="*/ 380 h 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95" h="4929">
                  <a:moveTo>
                    <a:pt x="55194" y="380"/>
                  </a:moveTo>
                  <a:cubicBezTo>
                    <a:pt x="73281" y="5439"/>
                    <a:pt x="-2226" y="6577"/>
                    <a:pt x="51" y="2277"/>
                  </a:cubicBezTo>
                  <a:cubicBezTo>
                    <a:pt x="13836" y="507"/>
                    <a:pt x="29520" y="-632"/>
                    <a:pt x="55194" y="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FC4A9713-67EA-B575-8B98-7818972612B0}"/>
                </a:ext>
              </a:extLst>
            </p:cNvPr>
            <p:cNvSpPr/>
            <p:nvPr/>
          </p:nvSpPr>
          <p:spPr>
            <a:xfrm>
              <a:off x="10930905" y="6568130"/>
              <a:ext cx="31492" cy="1445"/>
            </a:xfrm>
            <a:custGeom>
              <a:avLst/>
              <a:gdLst>
                <a:gd name="connsiteX0" fmla="*/ 31493 w 31492"/>
                <a:gd name="connsiteY0" fmla="*/ 394 h 1445"/>
                <a:gd name="connsiteX1" fmla="*/ 0 w 31492"/>
                <a:gd name="connsiteY1" fmla="*/ 394 h 1445"/>
                <a:gd name="connsiteX2" fmla="*/ 31493 w 31492"/>
                <a:gd name="connsiteY2" fmla="*/ 394 h 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2" h="1445">
                  <a:moveTo>
                    <a:pt x="31493" y="394"/>
                  </a:moveTo>
                  <a:cubicBezTo>
                    <a:pt x="29090" y="2038"/>
                    <a:pt x="10371" y="1532"/>
                    <a:pt x="0" y="394"/>
                  </a:cubicBezTo>
                  <a:cubicBezTo>
                    <a:pt x="2277" y="-492"/>
                    <a:pt x="19730" y="394"/>
                    <a:pt x="31493" y="39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42A0ECB6-8F21-4908-3D44-BA8F34166CC8}"/>
                </a:ext>
              </a:extLst>
            </p:cNvPr>
            <p:cNvSpPr/>
            <p:nvPr/>
          </p:nvSpPr>
          <p:spPr>
            <a:xfrm>
              <a:off x="11667854" y="6554317"/>
              <a:ext cx="40698" cy="2034"/>
            </a:xfrm>
            <a:custGeom>
              <a:avLst/>
              <a:gdLst>
                <a:gd name="connsiteX0" fmla="*/ 39496 w 40698"/>
                <a:gd name="connsiteY0" fmla="*/ 1432 h 2034"/>
                <a:gd name="connsiteX1" fmla="*/ 35 w 40698"/>
                <a:gd name="connsiteY1" fmla="*/ 294 h 2034"/>
                <a:gd name="connsiteX2" fmla="*/ 39496 w 40698"/>
                <a:gd name="connsiteY2" fmla="*/ 1432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34">
                  <a:moveTo>
                    <a:pt x="39496" y="1432"/>
                  </a:moveTo>
                  <a:cubicBezTo>
                    <a:pt x="31908" y="2318"/>
                    <a:pt x="-1230" y="2444"/>
                    <a:pt x="35" y="294"/>
                  </a:cubicBezTo>
                  <a:cubicBezTo>
                    <a:pt x="14833" y="547"/>
                    <a:pt x="47338" y="-1097"/>
                    <a:pt x="39496" y="14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EE541498-A95A-8F22-8E0C-7B699D5BE704}"/>
                </a:ext>
              </a:extLst>
            </p:cNvPr>
            <p:cNvSpPr/>
            <p:nvPr/>
          </p:nvSpPr>
          <p:spPr>
            <a:xfrm>
              <a:off x="11675984" y="6575859"/>
              <a:ext cx="78982" cy="6846"/>
            </a:xfrm>
            <a:custGeom>
              <a:avLst/>
              <a:gdLst>
                <a:gd name="connsiteX0" fmla="*/ 78922 w 78982"/>
                <a:gd name="connsiteY0" fmla="*/ 5692 h 6846"/>
                <a:gd name="connsiteX1" fmla="*/ 0 w 78982"/>
                <a:gd name="connsiteY1" fmla="*/ 4300 h 6846"/>
                <a:gd name="connsiteX2" fmla="*/ 70954 w 78982"/>
                <a:gd name="connsiteY2" fmla="*/ 0 h 6846"/>
                <a:gd name="connsiteX3" fmla="*/ 78922 w 78982"/>
                <a:gd name="connsiteY3" fmla="*/ 5692 h 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982" h="6846">
                  <a:moveTo>
                    <a:pt x="78922" y="5692"/>
                  </a:moveTo>
                  <a:cubicBezTo>
                    <a:pt x="38196" y="9233"/>
                    <a:pt x="38449" y="3415"/>
                    <a:pt x="0" y="4300"/>
                  </a:cubicBezTo>
                  <a:cubicBezTo>
                    <a:pt x="4300" y="1264"/>
                    <a:pt x="32252" y="253"/>
                    <a:pt x="70954" y="0"/>
                  </a:cubicBezTo>
                  <a:cubicBezTo>
                    <a:pt x="52614" y="3035"/>
                    <a:pt x="80439" y="2656"/>
                    <a:pt x="78922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321F2E12-9669-80D5-F386-A41CD4F231E5}"/>
                </a:ext>
              </a:extLst>
            </p:cNvPr>
            <p:cNvSpPr/>
            <p:nvPr/>
          </p:nvSpPr>
          <p:spPr>
            <a:xfrm>
              <a:off x="10834403" y="6566063"/>
              <a:ext cx="63112" cy="4673"/>
            </a:xfrm>
            <a:custGeom>
              <a:avLst/>
              <a:gdLst>
                <a:gd name="connsiteX0" fmla="*/ 0 w 63112"/>
                <a:gd name="connsiteY0" fmla="*/ 1323 h 4673"/>
                <a:gd name="connsiteX1" fmla="*/ 63112 w 63112"/>
                <a:gd name="connsiteY1" fmla="*/ 1448 h 4673"/>
                <a:gd name="connsiteX2" fmla="*/ 63112 w 63112"/>
                <a:gd name="connsiteY2" fmla="*/ 4358 h 4673"/>
                <a:gd name="connsiteX3" fmla="*/ 0 w 63112"/>
                <a:gd name="connsiteY3" fmla="*/ 1323 h 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673">
                  <a:moveTo>
                    <a:pt x="0" y="1323"/>
                  </a:moveTo>
                  <a:cubicBezTo>
                    <a:pt x="9233" y="-702"/>
                    <a:pt x="39208" y="-195"/>
                    <a:pt x="63112" y="1448"/>
                  </a:cubicBezTo>
                  <a:lnTo>
                    <a:pt x="63112" y="4358"/>
                  </a:lnTo>
                  <a:cubicBezTo>
                    <a:pt x="41991" y="5496"/>
                    <a:pt x="5945" y="3346"/>
                    <a:pt x="0" y="13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59F07E01-31FC-0BCE-F668-D80F8579F884}"/>
                </a:ext>
              </a:extLst>
            </p:cNvPr>
            <p:cNvSpPr/>
            <p:nvPr/>
          </p:nvSpPr>
          <p:spPr>
            <a:xfrm>
              <a:off x="10858307" y="6558128"/>
              <a:ext cx="26192" cy="1435"/>
            </a:xfrm>
            <a:custGeom>
              <a:avLst/>
              <a:gdLst>
                <a:gd name="connsiteX0" fmla="*/ 0 w 26192"/>
                <a:gd name="connsiteY0" fmla="*/ 404 h 1435"/>
                <a:gd name="connsiteX1" fmla="*/ 0 w 26192"/>
                <a:gd name="connsiteY1" fmla="*/ 404 h 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2" h="1435">
                  <a:moveTo>
                    <a:pt x="0" y="404"/>
                  </a:moveTo>
                  <a:cubicBezTo>
                    <a:pt x="29343" y="-1367"/>
                    <a:pt x="40093" y="3440"/>
                    <a:pt x="0" y="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83DDD321-7EA2-78B1-AF0A-4847947DE262}"/>
                </a:ext>
              </a:extLst>
            </p:cNvPr>
            <p:cNvSpPr/>
            <p:nvPr/>
          </p:nvSpPr>
          <p:spPr>
            <a:xfrm>
              <a:off x="11013269" y="6586337"/>
              <a:ext cx="47781" cy="3246"/>
            </a:xfrm>
            <a:custGeom>
              <a:avLst/>
              <a:gdLst>
                <a:gd name="connsiteX0" fmla="*/ 47782 w 47781"/>
                <a:gd name="connsiteY0" fmla="*/ 2802 h 3246"/>
                <a:gd name="connsiteX1" fmla="*/ 478 w 47781"/>
                <a:gd name="connsiteY1" fmla="*/ 146 h 3246"/>
                <a:gd name="connsiteX2" fmla="*/ 31972 w 47781"/>
                <a:gd name="connsiteY2" fmla="*/ 146 h 3246"/>
                <a:gd name="connsiteX3" fmla="*/ 47782 w 47781"/>
                <a:gd name="connsiteY3" fmla="*/ 2676 h 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81" h="3246">
                  <a:moveTo>
                    <a:pt x="47782" y="2802"/>
                  </a:moveTo>
                  <a:cubicBezTo>
                    <a:pt x="39560" y="4193"/>
                    <a:pt x="-5087" y="2043"/>
                    <a:pt x="478" y="146"/>
                  </a:cubicBezTo>
                  <a:cubicBezTo>
                    <a:pt x="14644" y="652"/>
                    <a:pt x="16921" y="-360"/>
                    <a:pt x="31972" y="146"/>
                  </a:cubicBezTo>
                  <a:cubicBezTo>
                    <a:pt x="38548" y="905"/>
                    <a:pt x="36525" y="2297"/>
                    <a:pt x="47782" y="26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30975F3F-DC2F-F528-A9BA-A5C53D45A423}"/>
                </a:ext>
              </a:extLst>
            </p:cNvPr>
            <p:cNvSpPr/>
            <p:nvPr/>
          </p:nvSpPr>
          <p:spPr>
            <a:xfrm>
              <a:off x="10895004" y="6579148"/>
              <a:ext cx="33832" cy="2114"/>
            </a:xfrm>
            <a:custGeom>
              <a:avLst/>
              <a:gdLst>
                <a:gd name="connsiteX0" fmla="*/ 33752 w 33832"/>
                <a:gd name="connsiteY0" fmla="*/ 1518 h 2114"/>
                <a:gd name="connsiteX1" fmla="*/ 2259 w 33832"/>
                <a:gd name="connsiteY1" fmla="*/ 0 h 2114"/>
                <a:gd name="connsiteX2" fmla="*/ 33752 w 33832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114">
                  <a:moveTo>
                    <a:pt x="33752" y="1518"/>
                  </a:moveTo>
                  <a:cubicBezTo>
                    <a:pt x="36028" y="2909"/>
                    <a:pt x="-10642" y="1644"/>
                    <a:pt x="2259" y="0"/>
                  </a:cubicBezTo>
                  <a:cubicBezTo>
                    <a:pt x="18701" y="0"/>
                    <a:pt x="22875" y="1011"/>
                    <a:pt x="3375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AA831CDD-FB0E-01FB-CA0B-0D72D5F5C9D1}"/>
                </a:ext>
              </a:extLst>
            </p:cNvPr>
            <p:cNvSpPr/>
            <p:nvPr/>
          </p:nvSpPr>
          <p:spPr>
            <a:xfrm>
              <a:off x="11341705" y="6587179"/>
              <a:ext cx="40153" cy="2213"/>
            </a:xfrm>
            <a:custGeom>
              <a:avLst/>
              <a:gdLst>
                <a:gd name="connsiteX0" fmla="*/ 125 w 40153"/>
                <a:gd name="connsiteY0" fmla="*/ 1960 h 2213"/>
                <a:gd name="connsiteX1" fmla="*/ 39586 w 40153"/>
                <a:gd name="connsiteY1" fmla="*/ 2213 h 2213"/>
                <a:gd name="connsiteX2" fmla="*/ 125 w 40153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53" h="2213">
                  <a:moveTo>
                    <a:pt x="125" y="1960"/>
                  </a:moveTo>
                  <a:cubicBezTo>
                    <a:pt x="-2783" y="-569"/>
                    <a:pt x="45910" y="-822"/>
                    <a:pt x="39586" y="2213"/>
                  </a:cubicBezTo>
                  <a:lnTo>
                    <a:pt x="125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80CEEBD5-A679-DC95-21AA-DDCA22B7D927}"/>
                </a:ext>
              </a:extLst>
            </p:cNvPr>
            <p:cNvSpPr/>
            <p:nvPr/>
          </p:nvSpPr>
          <p:spPr>
            <a:xfrm>
              <a:off x="11714952" y="6535088"/>
              <a:ext cx="31606" cy="1935"/>
            </a:xfrm>
            <a:custGeom>
              <a:avLst/>
              <a:gdLst>
                <a:gd name="connsiteX0" fmla="*/ 31606 w 31606"/>
                <a:gd name="connsiteY0" fmla="*/ 552 h 1935"/>
                <a:gd name="connsiteX1" fmla="*/ 113 w 31606"/>
                <a:gd name="connsiteY1" fmla="*/ 172 h 1935"/>
                <a:gd name="connsiteX2" fmla="*/ 31606 w 31606"/>
                <a:gd name="connsiteY2" fmla="*/ 552 h 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06" h="1935">
                  <a:moveTo>
                    <a:pt x="31606" y="552"/>
                  </a:moveTo>
                  <a:cubicBezTo>
                    <a:pt x="30595" y="2575"/>
                    <a:pt x="-2163" y="2323"/>
                    <a:pt x="113" y="172"/>
                  </a:cubicBezTo>
                  <a:cubicBezTo>
                    <a:pt x="16555" y="-334"/>
                    <a:pt x="20856" y="425"/>
                    <a:pt x="31606" y="5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60F0E38A-CDAC-09DF-1EF5-5D1F3B312299}"/>
                </a:ext>
              </a:extLst>
            </p:cNvPr>
            <p:cNvSpPr/>
            <p:nvPr/>
          </p:nvSpPr>
          <p:spPr>
            <a:xfrm>
              <a:off x="10905421" y="6557371"/>
              <a:ext cx="31808" cy="2298"/>
            </a:xfrm>
            <a:custGeom>
              <a:avLst/>
              <a:gdLst>
                <a:gd name="connsiteX0" fmla="*/ 189 w 31808"/>
                <a:gd name="connsiteY0" fmla="*/ 1540 h 2298"/>
                <a:gd name="connsiteX1" fmla="*/ 31809 w 31808"/>
                <a:gd name="connsiteY1" fmla="*/ 149 h 2298"/>
                <a:gd name="connsiteX2" fmla="*/ 31809 w 31808"/>
                <a:gd name="connsiteY2" fmla="*/ 2299 h 2298"/>
                <a:gd name="connsiteX3" fmla="*/ 189 w 31808"/>
                <a:gd name="connsiteY3" fmla="*/ 154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298">
                  <a:moveTo>
                    <a:pt x="189" y="1540"/>
                  </a:moveTo>
                  <a:cubicBezTo>
                    <a:pt x="-2087" y="-483"/>
                    <a:pt x="16631" y="22"/>
                    <a:pt x="31809" y="149"/>
                  </a:cubicBezTo>
                  <a:lnTo>
                    <a:pt x="31809" y="2299"/>
                  </a:lnTo>
                  <a:cubicBezTo>
                    <a:pt x="31809" y="2299"/>
                    <a:pt x="189" y="1540"/>
                    <a:pt x="189" y="154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731F911A-E58C-544D-B503-97856EF4FA0F}"/>
                </a:ext>
              </a:extLst>
            </p:cNvPr>
            <p:cNvSpPr/>
            <p:nvPr/>
          </p:nvSpPr>
          <p:spPr>
            <a:xfrm>
              <a:off x="11746684" y="654955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818BEEE4-135C-0691-6FBB-F02850DB5ADC}"/>
                </a:ext>
              </a:extLst>
            </p:cNvPr>
            <p:cNvSpPr/>
            <p:nvPr/>
          </p:nvSpPr>
          <p:spPr>
            <a:xfrm>
              <a:off x="11731255" y="6586738"/>
              <a:ext cx="40148" cy="2274"/>
            </a:xfrm>
            <a:custGeom>
              <a:avLst/>
              <a:gdLst>
                <a:gd name="connsiteX0" fmla="*/ 39461 w 40148"/>
                <a:gd name="connsiteY0" fmla="*/ 1895 h 2274"/>
                <a:gd name="connsiteX1" fmla="*/ 0 w 40148"/>
                <a:gd name="connsiteY1" fmla="*/ 2274 h 2274"/>
                <a:gd name="connsiteX2" fmla="*/ 39461 w 40148"/>
                <a:gd name="connsiteY2" fmla="*/ 1895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48" h="2274">
                  <a:moveTo>
                    <a:pt x="39461" y="1895"/>
                  </a:moveTo>
                  <a:lnTo>
                    <a:pt x="0" y="2274"/>
                  </a:lnTo>
                  <a:cubicBezTo>
                    <a:pt x="0" y="-2"/>
                    <a:pt x="46290" y="-1267"/>
                    <a:pt x="39461" y="18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31C89A91-B6C0-67AF-17FA-C23E531C815A}"/>
                </a:ext>
              </a:extLst>
            </p:cNvPr>
            <p:cNvSpPr/>
            <p:nvPr/>
          </p:nvSpPr>
          <p:spPr>
            <a:xfrm>
              <a:off x="11157552" y="6587568"/>
              <a:ext cx="48152" cy="3348"/>
            </a:xfrm>
            <a:custGeom>
              <a:avLst/>
              <a:gdLst>
                <a:gd name="connsiteX0" fmla="*/ 0 w 48152"/>
                <a:gd name="connsiteY0" fmla="*/ 1065 h 3348"/>
                <a:gd name="connsiteX1" fmla="*/ 47429 w 48152"/>
                <a:gd name="connsiteY1" fmla="*/ 559 h 3348"/>
                <a:gd name="connsiteX2" fmla="*/ 39462 w 48152"/>
                <a:gd name="connsiteY2" fmla="*/ 3342 h 3348"/>
                <a:gd name="connsiteX3" fmla="*/ 0 w 48152"/>
                <a:gd name="connsiteY3" fmla="*/ 1065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52" h="3348">
                  <a:moveTo>
                    <a:pt x="0" y="1065"/>
                  </a:moveTo>
                  <a:cubicBezTo>
                    <a:pt x="759" y="-705"/>
                    <a:pt x="26434" y="180"/>
                    <a:pt x="47429" y="559"/>
                  </a:cubicBezTo>
                  <a:cubicBezTo>
                    <a:pt x="50718" y="2077"/>
                    <a:pt x="41864" y="2330"/>
                    <a:pt x="39462" y="3342"/>
                  </a:cubicBezTo>
                  <a:cubicBezTo>
                    <a:pt x="14166" y="3469"/>
                    <a:pt x="15177" y="1698"/>
                    <a:pt x="0" y="10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D508CC7D-7216-457C-E69E-E3ED9D9DEBCB}"/>
                </a:ext>
              </a:extLst>
            </p:cNvPr>
            <p:cNvSpPr/>
            <p:nvPr/>
          </p:nvSpPr>
          <p:spPr>
            <a:xfrm>
              <a:off x="11271033" y="6611146"/>
              <a:ext cx="33486" cy="2529"/>
            </a:xfrm>
            <a:custGeom>
              <a:avLst/>
              <a:gdLst>
                <a:gd name="connsiteX0" fmla="*/ 33487 w 33486"/>
                <a:gd name="connsiteY0" fmla="*/ 2530 h 2529"/>
                <a:gd name="connsiteX1" fmla="*/ 1868 w 33486"/>
                <a:gd name="connsiteY1" fmla="*/ 0 h 2529"/>
                <a:gd name="connsiteX2" fmla="*/ 33487 w 33486"/>
                <a:gd name="connsiteY2" fmla="*/ 380 h 2529"/>
                <a:gd name="connsiteX3" fmla="*/ 33487 w 33486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6" h="2529">
                  <a:moveTo>
                    <a:pt x="33487" y="2530"/>
                  </a:moveTo>
                  <a:cubicBezTo>
                    <a:pt x="12744" y="2530"/>
                    <a:pt x="-6101" y="2277"/>
                    <a:pt x="1868" y="0"/>
                  </a:cubicBezTo>
                  <a:cubicBezTo>
                    <a:pt x="17677" y="1518"/>
                    <a:pt x="11732" y="0"/>
                    <a:pt x="33487" y="380"/>
                  </a:cubicBezTo>
                  <a:lnTo>
                    <a:pt x="3348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669D20F4-9F69-D50D-F9A3-82195CC19152}"/>
                </a:ext>
              </a:extLst>
            </p:cNvPr>
            <p:cNvSpPr/>
            <p:nvPr/>
          </p:nvSpPr>
          <p:spPr>
            <a:xfrm>
              <a:off x="10944123" y="6563824"/>
              <a:ext cx="43228" cy="3054"/>
            </a:xfrm>
            <a:custGeom>
              <a:avLst/>
              <a:gdLst>
                <a:gd name="connsiteX0" fmla="*/ 821 w 43228"/>
                <a:gd name="connsiteY0" fmla="*/ 1285 h 3054"/>
                <a:gd name="connsiteX1" fmla="*/ 40156 w 43228"/>
                <a:gd name="connsiteY1" fmla="*/ 3055 h 3054"/>
                <a:gd name="connsiteX2" fmla="*/ 821 w 43228"/>
                <a:gd name="connsiteY2" fmla="*/ 1285 h 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28" h="3054">
                  <a:moveTo>
                    <a:pt x="821" y="1285"/>
                  </a:moveTo>
                  <a:cubicBezTo>
                    <a:pt x="-8031" y="-1372"/>
                    <a:pt x="57989" y="525"/>
                    <a:pt x="40156" y="3055"/>
                  </a:cubicBezTo>
                  <a:cubicBezTo>
                    <a:pt x="28647" y="2422"/>
                    <a:pt x="-570" y="2928"/>
                    <a:pt x="821" y="12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4161DC03-8CF9-E96E-F792-3227E95C960C}"/>
                </a:ext>
              </a:extLst>
            </p:cNvPr>
            <p:cNvSpPr/>
            <p:nvPr/>
          </p:nvSpPr>
          <p:spPr>
            <a:xfrm>
              <a:off x="11770715" y="658357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0088E432-6342-2AC0-BD63-7AADAB29A053}"/>
                </a:ext>
              </a:extLst>
            </p:cNvPr>
            <p:cNvSpPr/>
            <p:nvPr/>
          </p:nvSpPr>
          <p:spPr>
            <a:xfrm>
              <a:off x="11389259" y="6585883"/>
              <a:ext cx="39460" cy="1789"/>
            </a:xfrm>
            <a:custGeom>
              <a:avLst/>
              <a:gdLst>
                <a:gd name="connsiteX0" fmla="*/ 39461 w 39460"/>
                <a:gd name="connsiteY0" fmla="*/ 600 h 1789"/>
                <a:gd name="connsiteX1" fmla="*/ 0 w 39460"/>
                <a:gd name="connsiteY1" fmla="*/ 1233 h 1789"/>
                <a:gd name="connsiteX2" fmla="*/ 39461 w 39460"/>
                <a:gd name="connsiteY2" fmla="*/ 600 h 1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789">
                  <a:moveTo>
                    <a:pt x="39461" y="600"/>
                  </a:moveTo>
                  <a:cubicBezTo>
                    <a:pt x="32252" y="3003"/>
                    <a:pt x="24663" y="980"/>
                    <a:pt x="0" y="1233"/>
                  </a:cubicBezTo>
                  <a:cubicBezTo>
                    <a:pt x="7209" y="94"/>
                    <a:pt x="27699" y="-538"/>
                    <a:pt x="39461" y="60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930EB927-1F10-B750-E036-769ED94C4901}"/>
                </a:ext>
              </a:extLst>
            </p:cNvPr>
            <p:cNvSpPr/>
            <p:nvPr/>
          </p:nvSpPr>
          <p:spPr>
            <a:xfrm>
              <a:off x="11760931" y="6572353"/>
              <a:ext cx="34996" cy="1735"/>
            </a:xfrm>
            <a:custGeom>
              <a:avLst/>
              <a:gdLst>
                <a:gd name="connsiteX0" fmla="*/ 9658 w 34996"/>
                <a:gd name="connsiteY0" fmla="*/ 1736 h 1735"/>
                <a:gd name="connsiteX1" fmla="*/ 33309 w 34996"/>
                <a:gd name="connsiteY1" fmla="*/ 1482 h 1735"/>
                <a:gd name="connsiteX2" fmla="*/ 9658 w 34996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735">
                  <a:moveTo>
                    <a:pt x="9658" y="1736"/>
                  </a:moveTo>
                  <a:cubicBezTo>
                    <a:pt x="-25250" y="1103"/>
                    <a:pt x="46716" y="-1680"/>
                    <a:pt x="33309" y="1482"/>
                  </a:cubicBezTo>
                  <a:cubicBezTo>
                    <a:pt x="19776" y="1736"/>
                    <a:pt x="12947" y="471"/>
                    <a:pt x="9658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A34B53A9-B327-E012-D797-2BD3CC968EAB}"/>
                </a:ext>
              </a:extLst>
            </p:cNvPr>
            <p:cNvSpPr/>
            <p:nvPr/>
          </p:nvSpPr>
          <p:spPr>
            <a:xfrm>
              <a:off x="11770554" y="6575070"/>
              <a:ext cx="40698" cy="2072"/>
            </a:xfrm>
            <a:custGeom>
              <a:avLst/>
              <a:gdLst>
                <a:gd name="connsiteX0" fmla="*/ 39496 w 40698"/>
                <a:gd name="connsiteY0" fmla="*/ 1421 h 2072"/>
                <a:gd name="connsiteX1" fmla="*/ 35 w 40698"/>
                <a:gd name="connsiteY1" fmla="*/ 409 h 2072"/>
                <a:gd name="connsiteX2" fmla="*/ 39496 w 40698"/>
                <a:gd name="connsiteY2" fmla="*/ 1421 h 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72">
                  <a:moveTo>
                    <a:pt x="39496" y="1421"/>
                  </a:moveTo>
                  <a:cubicBezTo>
                    <a:pt x="31908" y="2307"/>
                    <a:pt x="-1229" y="2560"/>
                    <a:pt x="35" y="409"/>
                  </a:cubicBezTo>
                  <a:cubicBezTo>
                    <a:pt x="14833" y="536"/>
                    <a:pt x="47338" y="-1108"/>
                    <a:pt x="39496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ADBA1E8C-1697-8358-356E-FF2B64453430}"/>
                </a:ext>
              </a:extLst>
            </p:cNvPr>
            <p:cNvSpPr/>
            <p:nvPr/>
          </p:nvSpPr>
          <p:spPr>
            <a:xfrm>
              <a:off x="11072687" y="6571306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0DC6276A-19E8-4922-F90A-03DFD60952E9}"/>
                </a:ext>
              </a:extLst>
            </p:cNvPr>
            <p:cNvSpPr/>
            <p:nvPr/>
          </p:nvSpPr>
          <p:spPr>
            <a:xfrm>
              <a:off x="11099357" y="6574091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D3CC34AE-7722-141C-E550-323B48A56229}"/>
                </a:ext>
              </a:extLst>
            </p:cNvPr>
            <p:cNvSpPr/>
            <p:nvPr/>
          </p:nvSpPr>
          <p:spPr>
            <a:xfrm>
              <a:off x="11809635" y="6543324"/>
              <a:ext cx="40699" cy="2072"/>
            </a:xfrm>
            <a:custGeom>
              <a:avLst/>
              <a:gdLst>
                <a:gd name="connsiteX0" fmla="*/ 39497 w 40699"/>
                <a:gd name="connsiteY0" fmla="*/ 1421 h 2072"/>
                <a:gd name="connsiteX1" fmla="*/ 35 w 40699"/>
                <a:gd name="connsiteY1" fmla="*/ 410 h 2072"/>
                <a:gd name="connsiteX2" fmla="*/ 39497 w 40699"/>
                <a:gd name="connsiteY2" fmla="*/ 1421 h 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9" h="2072">
                  <a:moveTo>
                    <a:pt x="39497" y="1421"/>
                  </a:moveTo>
                  <a:cubicBezTo>
                    <a:pt x="31908" y="2307"/>
                    <a:pt x="-1229" y="2560"/>
                    <a:pt x="35" y="410"/>
                  </a:cubicBezTo>
                  <a:cubicBezTo>
                    <a:pt x="14834" y="536"/>
                    <a:pt x="47338" y="-1108"/>
                    <a:pt x="39497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1A0FA201-2209-2B5C-9C0E-394BAF72721F}"/>
                </a:ext>
              </a:extLst>
            </p:cNvPr>
            <p:cNvSpPr/>
            <p:nvPr/>
          </p:nvSpPr>
          <p:spPr>
            <a:xfrm>
              <a:off x="10642049" y="6519577"/>
              <a:ext cx="33832" cy="2083"/>
            </a:xfrm>
            <a:custGeom>
              <a:avLst/>
              <a:gdLst>
                <a:gd name="connsiteX0" fmla="*/ 33752 w 33832"/>
                <a:gd name="connsiteY0" fmla="*/ 1518 h 2083"/>
                <a:gd name="connsiteX1" fmla="*/ 2259 w 33832"/>
                <a:gd name="connsiteY1" fmla="*/ 0 h 2083"/>
                <a:gd name="connsiteX2" fmla="*/ 33752 w 33832"/>
                <a:gd name="connsiteY2" fmla="*/ 1518 h 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083">
                  <a:moveTo>
                    <a:pt x="33752" y="1518"/>
                  </a:moveTo>
                  <a:cubicBezTo>
                    <a:pt x="36028" y="2783"/>
                    <a:pt x="-10642" y="1771"/>
                    <a:pt x="2259" y="0"/>
                  </a:cubicBezTo>
                  <a:cubicBezTo>
                    <a:pt x="18701" y="0"/>
                    <a:pt x="23001" y="1012"/>
                    <a:pt x="3375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C422D4F3-83A5-D4E0-C69C-E45505533FBB}"/>
                </a:ext>
              </a:extLst>
            </p:cNvPr>
            <p:cNvSpPr/>
            <p:nvPr/>
          </p:nvSpPr>
          <p:spPr>
            <a:xfrm>
              <a:off x="10675531" y="6528430"/>
              <a:ext cx="22910" cy="2529"/>
            </a:xfrm>
            <a:custGeom>
              <a:avLst/>
              <a:gdLst>
                <a:gd name="connsiteX0" fmla="*/ 15699 w 22910"/>
                <a:gd name="connsiteY0" fmla="*/ 2530 h 2529"/>
                <a:gd name="connsiteX1" fmla="*/ 16 w 22910"/>
                <a:gd name="connsiteY1" fmla="*/ 0 h 2529"/>
                <a:gd name="connsiteX2" fmla="*/ 15699 w 22910"/>
                <a:gd name="connsiteY2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10" h="2529">
                  <a:moveTo>
                    <a:pt x="15699" y="2530"/>
                  </a:moveTo>
                  <a:cubicBezTo>
                    <a:pt x="5961" y="2023"/>
                    <a:pt x="-363" y="1138"/>
                    <a:pt x="16" y="0"/>
                  </a:cubicBezTo>
                  <a:cubicBezTo>
                    <a:pt x="27336" y="0"/>
                    <a:pt x="26956" y="1771"/>
                    <a:pt x="15699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52503A14-2621-62A1-7711-17478A2F963A}"/>
                </a:ext>
              </a:extLst>
            </p:cNvPr>
            <p:cNvSpPr/>
            <p:nvPr/>
          </p:nvSpPr>
          <p:spPr>
            <a:xfrm>
              <a:off x="10699325" y="6523624"/>
              <a:ext cx="53372" cy="2297"/>
            </a:xfrm>
            <a:custGeom>
              <a:avLst/>
              <a:gdLst>
                <a:gd name="connsiteX0" fmla="*/ 47429 w 53372"/>
                <a:gd name="connsiteY0" fmla="*/ 0 h 2297"/>
                <a:gd name="connsiteX1" fmla="*/ 0 w 53372"/>
                <a:gd name="connsiteY1" fmla="*/ 1771 h 2297"/>
                <a:gd name="connsiteX2" fmla="*/ 47429 w 53372"/>
                <a:gd name="connsiteY2" fmla="*/ 0 h 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372" h="2297">
                  <a:moveTo>
                    <a:pt x="47429" y="0"/>
                  </a:moveTo>
                  <a:cubicBezTo>
                    <a:pt x="69057" y="2150"/>
                    <a:pt x="26687" y="2909"/>
                    <a:pt x="0" y="1771"/>
                  </a:cubicBezTo>
                  <a:cubicBezTo>
                    <a:pt x="1012" y="-506"/>
                    <a:pt x="35161" y="1012"/>
                    <a:pt x="4742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97678BCF-378D-4363-C23C-5A1EA40E842F}"/>
                </a:ext>
              </a:extLst>
            </p:cNvPr>
            <p:cNvSpPr/>
            <p:nvPr/>
          </p:nvSpPr>
          <p:spPr>
            <a:xfrm>
              <a:off x="10707547" y="6510142"/>
              <a:ext cx="31619" cy="2351"/>
            </a:xfrm>
            <a:custGeom>
              <a:avLst/>
              <a:gdLst>
                <a:gd name="connsiteX0" fmla="*/ 31493 w 31619"/>
                <a:gd name="connsiteY0" fmla="*/ 2352 h 2351"/>
                <a:gd name="connsiteX1" fmla="*/ 0 w 31619"/>
                <a:gd name="connsiteY1" fmla="*/ 834 h 2351"/>
                <a:gd name="connsiteX2" fmla="*/ 31619 w 31619"/>
                <a:gd name="connsiteY2" fmla="*/ 202 h 2351"/>
                <a:gd name="connsiteX3" fmla="*/ 31619 w 31619"/>
                <a:gd name="connsiteY3" fmla="*/ 2352 h 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351">
                  <a:moveTo>
                    <a:pt x="31493" y="2352"/>
                  </a:moveTo>
                  <a:cubicBezTo>
                    <a:pt x="24283" y="1593"/>
                    <a:pt x="13786" y="1087"/>
                    <a:pt x="0" y="834"/>
                  </a:cubicBezTo>
                  <a:cubicBezTo>
                    <a:pt x="5312" y="-51"/>
                    <a:pt x="16821" y="-178"/>
                    <a:pt x="31619" y="202"/>
                  </a:cubicBezTo>
                  <a:lnTo>
                    <a:pt x="31619" y="235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43162E7F-013C-3851-8C38-03079F4D4AD4}"/>
                </a:ext>
              </a:extLst>
            </p:cNvPr>
            <p:cNvSpPr/>
            <p:nvPr/>
          </p:nvSpPr>
          <p:spPr>
            <a:xfrm>
              <a:off x="10769141" y="6570294"/>
              <a:ext cx="23777" cy="2403"/>
            </a:xfrm>
            <a:custGeom>
              <a:avLst/>
              <a:gdLst>
                <a:gd name="connsiteX0" fmla="*/ 0 w 23777"/>
                <a:gd name="connsiteY0" fmla="*/ 1264 h 2403"/>
                <a:gd name="connsiteX1" fmla="*/ 7968 w 23777"/>
                <a:gd name="connsiteY1" fmla="*/ 0 h 2403"/>
                <a:gd name="connsiteX2" fmla="*/ 23778 w 23777"/>
                <a:gd name="connsiteY2" fmla="*/ 1139 h 2403"/>
                <a:gd name="connsiteX3" fmla="*/ 15810 w 23777"/>
                <a:gd name="connsiteY3" fmla="*/ 2403 h 2403"/>
                <a:gd name="connsiteX4" fmla="*/ 0 w 23777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403">
                  <a:moveTo>
                    <a:pt x="0" y="1264"/>
                  </a:moveTo>
                  <a:cubicBezTo>
                    <a:pt x="1264" y="759"/>
                    <a:pt x="7968" y="759"/>
                    <a:pt x="7968" y="0"/>
                  </a:cubicBezTo>
                  <a:cubicBezTo>
                    <a:pt x="14165" y="253"/>
                    <a:pt x="15810" y="885"/>
                    <a:pt x="23778" y="1139"/>
                  </a:cubicBezTo>
                  <a:cubicBezTo>
                    <a:pt x="22134" y="1644"/>
                    <a:pt x="15810" y="1644"/>
                    <a:pt x="15810" y="2403"/>
                  </a:cubicBezTo>
                  <a:cubicBezTo>
                    <a:pt x="9233" y="2150"/>
                    <a:pt x="7968" y="1518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29942B6A-D7A9-CFCB-2A8D-C852FE9BEC1E}"/>
                </a:ext>
              </a:extLst>
            </p:cNvPr>
            <p:cNvSpPr/>
            <p:nvPr/>
          </p:nvSpPr>
          <p:spPr>
            <a:xfrm>
              <a:off x="10792017" y="6545125"/>
              <a:ext cx="33742" cy="3540"/>
            </a:xfrm>
            <a:custGeom>
              <a:avLst/>
              <a:gdLst>
                <a:gd name="connsiteX0" fmla="*/ 25059 w 33742"/>
                <a:gd name="connsiteY0" fmla="*/ 3541 h 3540"/>
                <a:gd name="connsiteX1" fmla="*/ 1534 w 33742"/>
                <a:gd name="connsiteY1" fmla="*/ 0 h 3540"/>
                <a:gd name="connsiteX2" fmla="*/ 33027 w 33742"/>
                <a:gd name="connsiteY2" fmla="*/ 759 h 3540"/>
                <a:gd name="connsiteX3" fmla="*/ 25059 w 33742"/>
                <a:gd name="connsiteY3" fmla="*/ 3414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42" h="3540">
                  <a:moveTo>
                    <a:pt x="25059" y="3541"/>
                  </a:moveTo>
                  <a:cubicBezTo>
                    <a:pt x="13549" y="2656"/>
                    <a:pt x="-5549" y="2150"/>
                    <a:pt x="1534" y="0"/>
                  </a:cubicBezTo>
                  <a:lnTo>
                    <a:pt x="33027" y="759"/>
                  </a:lnTo>
                  <a:cubicBezTo>
                    <a:pt x="36315" y="2403"/>
                    <a:pt x="27335" y="2530"/>
                    <a:pt x="25059" y="34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E3401C9D-91E7-0EF8-2AC7-2948B7817D9E}"/>
                </a:ext>
              </a:extLst>
            </p:cNvPr>
            <p:cNvSpPr/>
            <p:nvPr/>
          </p:nvSpPr>
          <p:spPr>
            <a:xfrm>
              <a:off x="11291026" y="6606973"/>
              <a:ext cx="40715" cy="5467"/>
            </a:xfrm>
            <a:custGeom>
              <a:avLst/>
              <a:gdLst>
                <a:gd name="connsiteX0" fmla="*/ 340 w 40715"/>
                <a:gd name="connsiteY0" fmla="*/ 5438 h 5467"/>
                <a:gd name="connsiteX1" fmla="*/ 32086 w 40715"/>
                <a:gd name="connsiteY1" fmla="*/ 0 h 5467"/>
                <a:gd name="connsiteX2" fmla="*/ 340 w 40715"/>
                <a:gd name="connsiteY2" fmla="*/ 5438 h 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15" h="5467">
                  <a:moveTo>
                    <a:pt x="340" y="5438"/>
                  </a:moveTo>
                  <a:cubicBezTo>
                    <a:pt x="-3201" y="2150"/>
                    <a:pt x="21841" y="1770"/>
                    <a:pt x="32086" y="0"/>
                  </a:cubicBezTo>
                  <a:cubicBezTo>
                    <a:pt x="55105" y="2403"/>
                    <a:pt x="27785" y="5817"/>
                    <a:pt x="340" y="54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D443374F-A0D4-EA65-E9DD-8D08A26CED01}"/>
                </a:ext>
              </a:extLst>
            </p:cNvPr>
            <p:cNvSpPr/>
            <p:nvPr/>
          </p:nvSpPr>
          <p:spPr>
            <a:xfrm>
              <a:off x="10820967" y="6515185"/>
              <a:ext cx="29144" cy="2747"/>
            </a:xfrm>
            <a:custGeom>
              <a:avLst/>
              <a:gdLst>
                <a:gd name="connsiteX0" fmla="*/ 4836 w 29144"/>
                <a:gd name="connsiteY0" fmla="*/ 1609 h 2747"/>
                <a:gd name="connsiteX1" fmla="*/ 28487 w 29144"/>
                <a:gd name="connsiteY1" fmla="*/ 2242 h 2747"/>
                <a:gd name="connsiteX2" fmla="*/ 20519 w 29144"/>
                <a:gd name="connsiteY2" fmla="*/ 2747 h 2747"/>
                <a:gd name="connsiteX3" fmla="*/ 4836 w 29144"/>
                <a:gd name="connsiteY3" fmla="*/ 1609 h 2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44" h="2747">
                  <a:moveTo>
                    <a:pt x="4836" y="1609"/>
                  </a:moveTo>
                  <a:cubicBezTo>
                    <a:pt x="-15527" y="344"/>
                    <a:pt x="35443" y="-1553"/>
                    <a:pt x="28487" y="2242"/>
                  </a:cubicBezTo>
                  <a:cubicBezTo>
                    <a:pt x="21658" y="1988"/>
                    <a:pt x="20899" y="2242"/>
                    <a:pt x="20519" y="2747"/>
                  </a:cubicBezTo>
                  <a:cubicBezTo>
                    <a:pt x="12931" y="2115"/>
                    <a:pt x="8378" y="471"/>
                    <a:pt x="4836" y="16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9778B3B9-FB3D-B4E7-D4F7-DD135711013E}"/>
                </a:ext>
              </a:extLst>
            </p:cNvPr>
            <p:cNvSpPr/>
            <p:nvPr/>
          </p:nvSpPr>
          <p:spPr>
            <a:xfrm>
              <a:off x="11347701" y="6620253"/>
              <a:ext cx="21781" cy="2908"/>
            </a:xfrm>
            <a:custGeom>
              <a:avLst/>
              <a:gdLst>
                <a:gd name="connsiteX0" fmla="*/ 14872 w 21781"/>
                <a:gd name="connsiteY0" fmla="*/ 2909 h 2908"/>
                <a:gd name="connsiteX1" fmla="*/ 7030 w 21781"/>
                <a:gd name="connsiteY1" fmla="*/ 0 h 2908"/>
                <a:gd name="connsiteX2" fmla="*/ 14872 w 21781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1" h="2908">
                  <a:moveTo>
                    <a:pt x="14872" y="2909"/>
                  </a:moveTo>
                  <a:cubicBezTo>
                    <a:pt x="-3594" y="2656"/>
                    <a:pt x="-3215" y="885"/>
                    <a:pt x="7030" y="0"/>
                  </a:cubicBezTo>
                  <a:cubicBezTo>
                    <a:pt x="25116" y="252"/>
                    <a:pt x="25116" y="2023"/>
                    <a:pt x="1487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B56046D7-37C8-49B4-8C55-950D41F6B4DD}"/>
                </a:ext>
              </a:extLst>
            </p:cNvPr>
            <p:cNvSpPr/>
            <p:nvPr/>
          </p:nvSpPr>
          <p:spPr>
            <a:xfrm>
              <a:off x="11465399" y="6602985"/>
              <a:ext cx="22766" cy="3019"/>
            </a:xfrm>
            <a:custGeom>
              <a:avLst/>
              <a:gdLst>
                <a:gd name="connsiteX0" fmla="*/ 0 w 22766"/>
                <a:gd name="connsiteY0" fmla="*/ 2976 h 3019"/>
                <a:gd name="connsiteX1" fmla="*/ 0 w 22766"/>
                <a:gd name="connsiteY1" fmla="*/ 67 h 3019"/>
                <a:gd name="connsiteX2" fmla="*/ 0 w 22766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66" h="3019">
                  <a:moveTo>
                    <a:pt x="0" y="2976"/>
                  </a:moveTo>
                  <a:lnTo>
                    <a:pt x="0" y="67"/>
                  </a:lnTo>
                  <a:cubicBezTo>
                    <a:pt x="30355" y="-566"/>
                    <a:pt x="30355" y="3482"/>
                    <a:pt x="0" y="29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2E95ECEF-515D-A5E6-3DA0-7814B7320082}"/>
                </a:ext>
              </a:extLst>
            </p:cNvPr>
            <p:cNvSpPr/>
            <p:nvPr/>
          </p:nvSpPr>
          <p:spPr>
            <a:xfrm>
              <a:off x="11462956" y="6514199"/>
              <a:ext cx="47215" cy="2786"/>
            </a:xfrm>
            <a:custGeom>
              <a:avLst/>
              <a:gdLst>
                <a:gd name="connsiteX0" fmla="*/ 40 w 47215"/>
                <a:gd name="connsiteY0" fmla="*/ 2089 h 2786"/>
                <a:gd name="connsiteX1" fmla="*/ 47216 w 47215"/>
                <a:gd name="connsiteY1" fmla="*/ 445 h 2786"/>
                <a:gd name="connsiteX2" fmla="*/ 39374 w 47215"/>
                <a:gd name="connsiteY2" fmla="*/ 2596 h 2786"/>
                <a:gd name="connsiteX3" fmla="*/ 40 w 47215"/>
                <a:gd name="connsiteY3" fmla="*/ 1963 h 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15" h="2786">
                  <a:moveTo>
                    <a:pt x="40" y="2089"/>
                  </a:moveTo>
                  <a:cubicBezTo>
                    <a:pt x="-339" y="-61"/>
                    <a:pt x="36465" y="-440"/>
                    <a:pt x="47216" y="445"/>
                  </a:cubicBezTo>
                  <a:cubicBezTo>
                    <a:pt x="42916" y="1078"/>
                    <a:pt x="38995" y="1710"/>
                    <a:pt x="39374" y="2596"/>
                  </a:cubicBezTo>
                  <a:cubicBezTo>
                    <a:pt x="27992" y="2216"/>
                    <a:pt x="-1225" y="3607"/>
                    <a:pt x="40" y="19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D8562121-E721-3411-B162-0ADE8B3D5F22}"/>
                </a:ext>
              </a:extLst>
            </p:cNvPr>
            <p:cNvSpPr/>
            <p:nvPr/>
          </p:nvSpPr>
          <p:spPr>
            <a:xfrm>
              <a:off x="11478679" y="6508030"/>
              <a:ext cx="40541" cy="1557"/>
            </a:xfrm>
            <a:custGeom>
              <a:avLst/>
              <a:gdLst>
                <a:gd name="connsiteX0" fmla="*/ 39334 w 40541"/>
                <a:gd name="connsiteY0" fmla="*/ 37 h 1557"/>
                <a:gd name="connsiteX1" fmla="*/ 0 w 40541"/>
                <a:gd name="connsiteY1" fmla="*/ 1555 h 1557"/>
                <a:gd name="connsiteX2" fmla="*/ 39334 w 40541"/>
                <a:gd name="connsiteY2" fmla="*/ 37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41" h="1557">
                  <a:moveTo>
                    <a:pt x="39334" y="37"/>
                  </a:moveTo>
                  <a:cubicBezTo>
                    <a:pt x="47177" y="2440"/>
                    <a:pt x="14798" y="1175"/>
                    <a:pt x="0" y="1555"/>
                  </a:cubicBezTo>
                  <a:cubicBezTo>
                    <a:pt x="1012" y="37"/>
                    <a:pt x="19604" y="-89"/>
                    <a:pt x="39334" y="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63EA9EE2-AA2C-7719-440F-74956895DD08}"/>
                </a:ext>
              </a:extLst>
            </p:cNvPr>
            <p:cNvSpPr/>
            <p:nvPr/>
          </p:nvSpPr>
          <p:spPr>
            <a:xfrm>
              <a:off x="11470837" y="6502617"/>
              <a:ext cx="39334" cy="1687"/>
            </a:xfrm>
            <a:custGeom>
              <a:avLst/>
              <a:gdLst>
                <a:gd name="connsiteX0" fmla="*/ 39334 w 39334"/>
                <a:gd name="connsiteY0" fmla="*/ 391 h 1687"/>
                <a:gd name="connsiteX1" fmla="*/ 0 w 39334"/>
                <a:gd name="connsiteY1" fmla="*/ 1276 h 1687"/>
                <a:gd name="connsiteX2" fmla="*/ 39334 w 39334"/>
                <a:gd name="connsiteY2" fmla="*/ 391 h 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34" h="1687">
                  <a:moveTo>
                    <a:pt x="39334" y="391"/>
                  </a:moveTo>
                  <a:cubicBezTo>
                    <a:pt x="29469" y="2415"/>
                    <a:pt x="16315" y="1529"/>
                    <a:pt x="0" y="1276"/>
                  </a:cubicBezTo>
                  <a:cubicBezTo>
                    <a:pt x="9486" y="264"/>
                    <a:pt x="29848" y="-495"/>
                    <a:pt x="39334" y="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CAFA1075-4D07-0607-C3FD-E27BD6229EE7}"/>
                </a:ext>
              </a:extLst>
            </p:cNvPr>
            <p:cNvSpPr/>
            <p:nvPr/>
          </p:nvSpPr>
          <p:spPr>
            <a:xfrm>
              <a:off x="11494360" y="6541565"/>
              <a:ext cx="32471" cy="2973"/>
            </a:xfrm>
            <a:custGeom>
              <a:avLst/>
              <a:gdLst>
                <a:gd name="connsiteX0" fmla="*/ 255 w 32471"/>
                <a:gd name="connsiteY0" fmla="*/ 2295 h 2973"/>
                <a:gd name="connsiteX1" fmla="*/ 31748 w 32471"/>
                <a:gd name="connsiteY1" fmla="*/ 18 h 2973"/>
                <a:gd name="connsiteX2" fmla="*/ 23906 w 32471"/>
                <a:gd name="connsiteY2" fmla="*/ 2928 h 2973"/>
                <a:gd name="connsiteX3" fmla="*/ 255 w 32471"/>
                <a:gd name="connsiteY3" fmla="*/ 2295 h 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2973">
                  <a:moveTo>
                    <a:pt x="255" y="2295"/>
                  </a:moveTo>
                  <a:cubicBezTo>
                    <a:pt x="-2021" y="398"/>
                    <a:pt x="11132" y="-108"/>
                    <a:pt x="31748" y="18"/>
                  </a:cubicBezTo>
                  <a:cubicBezTo>
                    <a:pt x="35036" y="1536"/>
                    <a:pt x="26183" y="2042"/>
                    <a:pt x="23906" y="2928"/>
                  </a:cubicBezTo>
                  <a:cubicBezTo>
                    <a:pt x="11132" y="3180"/>
                    <a:pt x="10121" y="2295"/>
                    <a:pt x="255" y="22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A523FADC-E412-67B7-316A-82669F2A7931}"/>
                </a:ext>
              </a:extLst>
            </p:cNvPr>
            <p:cNvSpPr/>
            <p:nvPr/>
          </p:nvSpPr>
          <p:spPr>
            <a:xfrm>
              <a:off x="11298398" y="6545911"/>
              <a:ext cx="57963" cy="4784"/>
            </a:xfrm>
            <a:custGeom>
              <a:avLst/>
              <a:gdLst>
                <a:gd name="connsiteX0" fmla="*/ 55195 w 57963"/>
                <a:gd name="connsiteY0" fmla="*/ 732 h 4784"/>
                <a:gd name="connsiteX1" fmla="*/ 51 w 57963"/>
                <a:gd name="connsiteY1" fmla="*/ 1617 h 4784"/>
                <a:gd name="connsiteX2" fmla="*/ 55195 w 57963"/>
                <a:gd name="connsiteY2" fmla="*/ 732 h 4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3" h="4784">
                  <a:moveTo>
                    <a:pt x="55195" y="732"/>
                  </a:moveTo>
                  <a:cubicBezTo>
                    <a:pt x="73155" y="6043"/>
                    <a:pt x="-2226" y="5917"/>
                    <a:pt x="51" y="1617"/>
                  </a:cubicBezTo>
                  <a:cubicBezTo>
                    <a:pt x="13837" y="99"/>
                    <a:pt x="29647" y="-659"/>
                    <a:pt x="55195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37BFD8E0-14BF-4375-EEFF-7B441793696D}"/>
                </a:ext>
              </a:extLst>
            </p:cNvPr>
            <p:cNvSpPr/>
            <p:nvPr/>
          </p:nvSpPr>
          <p:spPr>
            <a:xfrm>
              <a:off x="11559848" y="6606448"/>
              <a:ext cx="31579" cy="3500"/>
            </a:xfrm>
            <a:custGeom>
              <a:avLst/>
              <a:gdLst>
                <a:gd name="connsiteX0" fmla="*/ 24186 w 31579"/>
                <a:gd name="connsiteY0" fmla="*/ 3434 h 3500"/>
                <a:gd name="connsiteX1" fmla="*/ 535 w 31579"/>
                <a:gd name="connsiteY1" fmla="*/ 651 h 3500"/>
                <a:gd name="connsiteX2" fmla="*/ 24186 w 31579"/>
                <a:gd name="connsiteY2" fmla="*/ 3434 h 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79" h="3500">
                  <a:moveTo>
                    <a:pt x="24186" y="3434"/>
                  </a:moveTo>
                  <a:cubicBezTo>
                    <a:pt x="3444" y="3813"/>
                    <a:pt x="-1868" y="2548"/>
                    <a:pt x="535" y="651"/>
                  </a:cubicBezTo>
                  <a:cubicBezTo>
                    <a:pt x="26843" y="-1246"/>
                    <a:pt x="41261" y="1410"/>
                    <a:pt x="24186" y="34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20B2099D-ADF3-E8F3-1DA2-31F3DD840EB3}"/>
                </a:ext>
              </a:extLst>
            </p:cNvPr>
            <p:cNvSpPr/>
            <p:nvPr/>
          </p:nvSpPr>
          <p:spPr>
            <a:xfrm>
              <a:off x="11298828" y="6509188"/>
              <a:ext cx="31366" cy="1330"/>
            </a:xfrm>
            <a:custGeom>
              <a:avLst/>
              <a:gdLst>
                <a:gd name="connsiteX0" fmla="*/ 31366 w 31366"/>
                <a:gd name="connsiteY0" fmla="*/ 144 h 1330"/>
                <a:gd name="connsiteX1" fmla="*/ 0 w 31366"/>
                <a:gd name="connsiteY1" fmla="*/ 524 h 1330"/>
                <a:gd name="connsiteX2" fmla="*/ 31366 w 31366"/>
                <a:gd name="connsiteY2" fmla="*/ 144 h 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66" h="1330">
                  <a:moveTo>
                    <a:pt x="31366" y="144"/>
                  </a:moveTo>
                  <a:cubicBezTo>
                    <a:pt x="29090" y="1788"/>
                    <a:pt x="10371" y="1535"/>
                    <a:pt x="0" y="524"/>
                  </a:cubicBezTo>
                  <a:cubicBezTo>
                    <a:pt x="2277" y="-362"/>
                    <a:pt x="19604" y="144"/>
                    <a:pt x="31366" y="1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BDF1774B-4E61-EF10-B1B1-39A4E17EC030}"/>
                </a:ext>
              </a:extLst>
            </p:cNvPr>
            <p:cNvSpPr/>
            <p:nvPr/>
          </p:nvSpPr>
          <p:spPr>
            <a:xfrm>
              <a:off x="11541503" y="6497472"/>
              <a:ext cx="40576" cy="1990"/>
            </a:xfrm>
            <a:custGeom>
              <a:avLst/>
              <a:gdLst>
                <a:gd name="connsiteX0" fmla="*/ 39370 w 40576"/>
                <a:gd name="connsiteY0" fmla="*/ 1489 h 1990"/>
                <a:gd name="connsiteX1" fmla="*/ 35 w 40576"/>
                <a:gd name="connsiteY1" fmla="*/ 224 h 1990"/>
                <a:gd name="connsiteX2" fmla="*/ 39370 w 40576"/>
                <a:gd name="connsiteY2" fmla="*/ 1489 h 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76" h="1990">
                  <a:moveTo>
                    <a:pt x="39370" y="1489"/>
                  </a:moveTo>
                  <a:cubicBezTo>
                    <a:pt x="31907" y="2248"/>
                    <a:pt x="-1230" y="2374"/>
                    <a:pt x="35" y="224"/>
                  </a:cubicBezTo>
                  <a:cubicBezTo>
                    <a:pt x="14833" y="477"/>
                    <a:pt x="47211" y="-1041"/>
                    <a:pt x="39370" y="14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8C779504-0592-88F0-5E95-E15816202890}"/>
                </a:ext>
              </a:extLst>
            </p:cNvPr>
            <p:cNvSpPr/>
            <p:nvPr/>
          </p:nvSpPr>
          <p:spPr>
            <a:xfrm>
              <a:off x="11549507" y="6519197"/>
              <a:ext cx="78855" cy="6774"/>
            </a:xfrm>
            <a:custGeom>
              <a:avLst/>
              <a:gdLst>
                <a:gd name="connsiteX0" fmla="*/ 78795 w 78855"/>
                <a:gd name="connsiteY0" fmla="*/ 5691 h 6774"/>
                <a:gd name="connsiteX1" fmla="*/ 0 w 78855"/>
                <a:gd name="connsiteY1" fmla="*/ 4047 h 6774"/>
                <a:gd name="connsiteX2" fmla="*/ 70827 w 78855"/>
                <a:gd name="connsiteY2" fmla="*/ 0 h 6774"/>
                <a:gd name="connsiteX3" fmla="*/ 78795 w 78855"/>
                <a:gd name="connsiteY3" fmla="*/ 5817 h 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55" h="6774">
                  <a:moveTo>
                    <a:pt x="78795" y="5691"/>
                  </a:moveTo>
                  <a:cubicBezTo>
                    <a:pt x="38069" y="9106"/>
                    <a:pt x="38449" y="3288"/>
                    <a:pt x="0" y="4047"/>
                  </a:cubicBezTo>
                  <a:cubicBezTo>
                    <a:pt x="4300" y="1011"/>
                    <a:pt x="32125" y="0"/>
                    <a:pt x="70827" y="0"/>
                  </a:cubicBezTo>
                  <a:cubicBezTo>
                    <a:pt x="52488" y="3035"/>
                    <a:pt x="80313" y="2656"/>
                    <a:pt x="78795" y="5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D2157D0A-B0CD-A2A2-B25B-BC777C2EF7A2}"/>
                </a:ext>
              </a:extLst>
            </p:cNvPr>
            <p:cNvSpPr/>
            <p:nvPr/>
          </p:nvSpPr>
          <p:spPr>
            <a:xfrm>
              <a:off x="10924835" y="6600768"/>
              <a:ext cx="63112" cy="4623"/>
            </a:xfrm>
            <a:custGeom>
              <a:avLst/>
              <a:gdLst>
                <a:gd name="connsiteX0" fmla="*/ 0 w 63112"/>
                <a:gd name="connsiteY0" fmla="*/ 1272 h 4623"/>
                <a:gd name="connsiteX1" fmla="*/ 63112 w 63112"/>
                <a:gd name="connsiteY1" fmla="*/ 1398 h 4623"/>
                <a:gd name="connsiteX2" fmla="*/ 63112 w 63112"/>
                <a:gd name="connsiteY2" fmla="*/ 4307 h 4623"/>
                <a:gd name="connsiteX3" fmla="*/ 0 w 63112"/>
                <a:gd name="connsiteY3" fmla="*/ 1272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623">
                  <a:moveTo>
                    <a:pt x="0" y="1272"/>
                  </a:moveTo>
                  <a:cubicBezTo>
                    <a:pt x="9233" y="-626"/>
                    <a:pt x="39208" y="-246"/>
                    <a:pt x="63112" y="1398"/>
                  </a:cubicBezTo>
                  <a:lnTo>
                    <a:pt x="63112" y="4307"/>
                  </a:lnTo>
                  <a:cubicBezTo>
                    <a:pt x="41991" y="5446"/>
                    <a:pt x="5817" y="3295"/>
                    <a:pt x="0" y="12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E49A153E-7D10-19BB-9664-CF3613845B18}"/>
                </a:ext>
              </a:extLst>
            </p:cNvPr>
            <p:cNvSpPr/>
            <p:nvPr/>
          </p:nvSpPr>
          <p:spPr>
            <a:xfrm>
              <a:off x="11620534" y="6624881"/>
              <a:ext cx="28355" cy="2329"/>
            </a:xfrm>
            <a:custGeom>
              <a:avLst/>
              <a:gdLst>
                <a:gd name="connsiteX0" fmla="*/ 3088 w 28355"/>
                <a:gd name="connsiteY0" fmla="*/ 2202 h 2329"/>
                <a:gd name="connsiteX1" fmla="*/ 26740 w 28355"/>
                <a:gd name="connsiteY1" fmla="*/ 1316 h 2329"/>
                <a:gd name="connsiteX2" fmla="*/ 3088 w 28355"/>
                <a:gd name="connsiteY2" fmla="*/ 2202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55" h="2329">
                  <a:moveTo>
                    <a:pt x="3088" y="2202"/>
                  </a:moveTo>
                  <a:cubicBezTo>
                    <a:pt x="-12721" y="1064"/>
                    <a:pt x="37870" y="-1593"/>
                    <a:pt x="26740" y="1316"/>
                  </a:cubicBezTo>
                  <a:cubicBezTo>
                    <a:pt x="25475" y="1569"/>
                    <a:pt x="9918" y="2707"/>
                    <a:pt x="3088" y="22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51EA7CA7-BBBB-089C-BC79-C80AC73D7EEE}"/>
                </a:ext>
              </a:extLst>
            </p:cNvPr>
            <p:cNvSpPr/>
            <p:nvPr/>
          </p:nvSpPr>
          <p:spPr>
            <a:xfrm>
              <a:off x="10985435" y="6613802"/>
              <a:ext cx="33832" cy="2114"/>
            </a:xfrm>
            <a:custGeom>
              <a:avLst/>
              <a:gdLst>
                <a:gd name="connsiteX0" fmla="*/ 33751 w 33832"/>
                <a:gd name="connsiteY0" fmla="*/ 1518 h 2114"/>
                <a:gd name="connsiteX1" fmla="*/ 2259 w 33832"/>
                <a:gd name="connsiteY1" fmla="*/ 0 h 2114"/>
                <a:gd name="connsiteX2" fmla="*/ 33751 w 33832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114">
                  <a:moveTo>
                    <a:pt x="33751" y="1518"/>
                  </a:moveTo>
                  <a:cubicBezTo>
                    <a:pt x="36029" y="2909"/>
                    <a:pt x="-10642" y="1644"/>
                    <a:pt x="2259" y="0"/>
                  </a:cubicBezTo>
                  <a:cubicBezTo>
                    <a:pt x="18701" y="0"/>
                    <a:pt x="22874" y="1012"/>
                    <a:pt x="3375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4FB56FCF-2E74-077C-A6D7-0389D0C672BE}"/>
                </a:ext>
              </a:extLst>
            </p:cNvPr>
            <p:cNvSpPr/>
            <p:nvPr/>
          </p:nvSpPr>
          <p:spPr>
            <a:xfrm>
              <a:off x="11369163" y="6540147"/>
              <a:ext cx="31606" cy="2112"/>
            </a:xfrm>
            <a:custGeom>
              <a:avLst/>
              <a:gdLst>
                <a:gd name="connsiteX0" fmla="*/ 31606 w 31606"/>
                <a:gd name="connsiteY0" fmla="*/ 930 h 2112"/>
                <a:gd name="connsiteX1" fmla="*/ 113 w 31606"/>
                <a:gd name="connsiteY1" fmla="*/ 45 h 2112"/>
                <a:gd name="connsiteX2" fmla="*/ 31606 w 31606"/>
                <a:gd name="connsiteY2" fmla="*/ 930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06" h="2112">
                  <a:moveTo>
                    <a:pt x="31606" y="930"/>
                  </a:moveTo>
                  <a:cubicBezTo>
                    <a:pt x="30594" y="2954"/>
                    <a:pt x="-2164" y="2195"/>
                    <a:pt x="113" y="45"/>
                  </a:cubicBezTo>
                  <a:cubicBezTo>
                    <a:pt x="16555" y="-208"/>
                    <a:pt x="20729" y="677"/>
                    <a:pt x="31606" y="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F5ED775C-BB2A-F393-4AFB-490D1B3E24A1}"/>
                </a:ext>
              </a:extLst>
            </p:cNvPr>
            <p:cNvSpPr/>
            <p:nvPr/>
          </p:nvSpPr>
          <p:spPr>
            <a:xfrm>
              <a:off x="10995852" y="6592025"/>
              <a:ext cx="31808" cy="2299"/>
            </a:xfrm>
            <a:custGeom>
              <a:avLst/>
              <a:gdLst>
                <a:gd name="connsiteX0" fmla="*/ 189 w 31808"/>
                <a:gd name="connsiteY0" fmla="*/ 1541 h 2299"/>
                <a:gd name="connsiteX1" fmla="*/ 31809 w 31808"/>
                <a:gd name="connsiteY1" fmla="*/ 149 h 2299"/>
                <a:gd name="connsiteX2" fmla="*/ 31809 w 31808"/>
                <a:gd name="connsiteY2" fmla="*/ 2300 h 2299"/>
                <a:gd name="connsiteX3" fmla="*/ 189 w 31808"/>
                <a:gd name="connsiteY3" fmla="*/ 1541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299">
                  <a:moveTo>
                    <a:pt x="189" y="1541"/>
                  </a:moveTo>
                  <a:cubicBezTo>
                    <a:pt x="-2087" y="-483"/>
                    <a:pt x="16631" y="22"/>
                    <a:pt x="31809" y="149"/>
                  </a:cubicBezTo>
                  <a:lnTo>
                    <a:pt x="31809" y="2300"/>
                  </a:lnTo>
                  <a:cubicBezTo>
                    <a:pt x="31809" y="2300"/>
                    <a:pt x="189" y="1541"/>
                    <a:pt x="189" y="1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EFEA6863-BEE2-8CDD-475B-15800F3646B2}"/>
                </a:ext>
              </a:extLst>
            </p:cNvPr>
            <p:cNvSpPr/>
            <p:nvPr/>
          </p:nvSpPr>
          <p:spPr>
            <a:xfrm>
              <a:off x="11400769" y="65548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6AC9DE97-3A8E-0B01-AF68-3E15D829EEA2}"/>
                </a:ext>
              </a:extLst>
            </p:cNvPr>
            <p:cNvSpPr/>
            <p:nvPr/>
          </p:nvSpPr>
          <p:spPr>
            <a:xfrm>
              <a:off x="11604651" y="6530169"/>
              <a:ext cx="40148" cy="2181"/>
            </a:xfrm>
            <a:custGeom>
              <a:avLst/>
              <a:gdLst>
                <a:gd name="connsiteX0" fmla="*/ 39461 w 40148"/>
                <a:gd name="connsiteY0" fmla="*/ 1802 h 2181"/>
                <a:gd name="connsiteX1" fmla="*/ 0 w 40148"/>
                <a:gd name="connsiteY1" fmla="*/ 2182 h 2181"/>
                <a:gd name="connsiteX2" fmla="*/ 39461 w 40148"/>
                <a:gd name="connsiteY2" fmla="*/ 1802 h 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48" h="2181">
                  <a:moveTo>
                    <a:pt x="39461" y="1802"/>
                  </a:moveTo>
                  <a:lnTo>
                    <a:pt x="0" y="2182"/>
                  </a:lnTo>
                  <a:cubicBezTo>
                    <a:pt x="0" y="32"/>
                    <a:pt x="46290" y="-1233"/>
                    <a:pt x="39461" y="18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A2C4D174-CA4B-7AF2-67A8-915634B46990}"/>
                </a:ext>
              </a:extLst>
            </p:cNvPr>
            <p:cNvSpPr/>
            <p:nvPr/>
          </p:nvSpPr>
          <p:spPr>
            <a:xfrm>
              <a:off x="11034556" y="6598347"/>
              <a:ext cx="43347" cy="2933"/>
            </a:xfrm>
            <a:custGeom>
              <a:avLst/>
              <a:gdLst>
                <a:gd name="connsiteX0" fmla="*/ 820 w 43347"/>
                <a:gd name="connsiteY0" fmla="*/ 1289 h 2933"/>
                <a:gd name="connsiteX1" fmla="*/ 40281 w 43347"/>
                <a:gd name="connsiteY1" fmla="*/ 2934 h 2933"/>
                <a:gd name="connsiteX2" fmla="*/ 820 w 43347"/>
                <a:gd name="connsiteY2" fmla="*/ 1289 h 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347" h="2933">
                  <a:moveTo>
                    <a:pt x="820" y="1289"/>
                  </a:moveTo>
                  <a:cubicBezTo>
                    <a:pt x="-8034" y="-1367"/>
                    <a:pt x="58115" y="531"/>
                    <a:pt x="40281" y="2934"/>
                  </a:cubicBezTo>
                  <a:cubicBezTo>
                    <a:pt x="28772" y="2302"/>
                    <a:pt x="-444" y="2807"/>
                    <a:pt x="820" y="1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27B57EA3-AC76-D5E1-849B-23DB3359E564}"/>
                </a:ext>
              </a:extLst>
            </p:cNvPr>
            <p:cNvSpPr/>
            <p:nvPr/>
          </p:nvSpPr>
          <p:spPr>
            <a:xfrm>
              <a:off x="11644111" y="65269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6B163379-5A7C-8C20-0128-5AB2B2190048}"/>
                </a:ext>
              </a:extLst>
            </p:cNvPr>
            <p:cNvSpPr/>
            <p:nvPr/>
          </p:nvSpPr>
          <p:spPr>
            <a:xfrm>
              <a:off x="11644364" y="656118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47B8036E-F6E1-5409-ACAE-60C4393807EC}"/>
                </a:ext>
              </a:extLst>
            </p:cNvPr>
            <p:cNvSpPr/>
            <p:nvPr/>
          </p:nvSpPr>
          <p:spPr>
            <a:xfrm>
              <a:off x="11634375" y="6515717"/>
              <a:ext cx="34950" cy="1710"/>
            </a:xfrm>
            <a:custGeom>
              <a:avLst/>
              <a:gdLst>
                <a:gd name="connsiteX0" fmla="*/ 9610 w 34950"/>
                <a:gd name="connsiteY0" fmla="*/ 1710 h 1710"/>
                <a:gd name="connsiteX1" fmla="*/ 33261 w 34950"/>
                <a:gd name="connsiteY1" fmla="*/ 1457 h 1710"/>
                <a:gd name="connsiteX2" fmla="*/ 9610 w 34950"/>
                <a:gd name="connsiteY2" fmla="*/ 1710 h 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10">
                  <a:moveTo>
                    <a:pt x="9610" y="1710"/>
                  </a:moveTo>
                  <a:cubicBezTo>
                    <a:pt x="-25172" y="951"/>
                    <a:pt x="46667" y="-1578"/>
                    <a:pt x="33261" y="1457"/>
                  </a:cubicBezTo>
                  <a:cubicBezTo>
                    <a:pt x="19854" y="1710"/>
                    <a:pt x="12898" y="445"/>
                    <a:pt x="9610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4AC57E0D-B1AA-9321-684A-F09E3122A8B0}"/>
                </a:ext>
              </a:extLst>
            </p:cNvPr>
            <p:cNvSpPr/>
            <p:nvPr/>
          </p:nvSpPr>
          <p:spPr>
            <a:xfrm>
              <a:off x="11643950" y="6518650"/>
              <a:ext cx="40698" cy="2033"/>
            </a:xfrm>
            <a:custGeom>
              <a:avLst/>
              <a:gdLst>
                <a:gd name="connsiteX0" fmla="*/ 39496 w 40698"/>
                <a:gd name="connsiteY0" fmla="*/ 1432 h 2033"/>
                <a:gd name="connsiteX1" fmla="*/ 35 w 40698"/>
                <a:gd name="connsiteY1" fmla="*/ 294 h 2033"/>
                <a:gd name="connsiteX2" fmla="*/ 39496 w 40698"/>
                <a:gd name="connsiteY2" fmla="*/ 1432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33">
                  <a:moveTo>
                    <a:pt x="39496" y="1432"/>
                  </a:moveTo>
                  <a:cubicBezTo>
                    <a:pt x="31908" y="2317"/>
                    <a:pt x="-1229" y="2444"/>
                    <a:pt x="35" y="294"/>
                  </a:cubicBezTo>
                  <a:cubicBezTo>
                    <a:pt x="14833" y="547"/>
                    <a:pt x="47338" y="-1097"/>
                    <a:pt x="39496" y="14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D3F3006A-D376-4E68-1B75-6EDF0DB4271D}"/>
                </a:ext>
              </a:extLst>
            </p:cNvPr>
            <p:cNvSpPr/>
            <p:nvPr/>
          </p:nvSpPr>
          <p:spPr>
            <a:xfrm>
              <a:off x="11440103" y="65098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C3BA34E3-A59E-C86E-65EE-A3DB12702293}"/>
                </a:ext>
              </a:extLst>
            </p:cNvPr>
            <p:cNvSpPr/>
            <p:nvPr/>
          </p:nvSpPr>
          <p:spPr>
            <a:xfrm>
              <a:off x="11694323" y="65871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F706B67D-C7B3-8412-B301-D728A16DA98E}"/>
                </a:ext>
              </a:extLst>
            </p:cNvPr>
            <p:cNvSpPr/>
            <p:nvPr/>
          </p:nvSpPr>
          <p:spPr>
            <a:xfrm>
              <a:off x="11097982" y="662164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AB8B043A-009A-CCFD-0176-1626F6EC8CD2}"/>
                </a:ext>
              </a:extLst>
            </p:cNvPr>
            <p:cNvSpPr/>
            <p:nvPr/>
          </p:nvSpPr>
          <p:spPr>
            <a:xfrm>
              <a:off x="11463719" y="6549647"/>
              <a:ext cx="40698" cy="2009"/>
            </a:xfrm>
            <a:custGeom>
              <a:avLst/>
              <a:gdLst>
                <a:gd name="connsiteX0" fmla="*/ 39496 w 40698"/>
                <a:gd name="connsiteY0" fmla="*/ 1549 h 2009"/>
                <a:gd name="connsiteX1" fmla="*/ 35 w 40698"/>
                <a:gd name="connsiteY1" fmla="*/ 158 h 2009"/>
                <a:gd name="connsiteX2" fmla="*/ 39496 w 40698"/>
                <a:gd name="connsiteY2" fmla="*/ 154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09">
                  <a:moveTo>
                    <a:pt x="39496" y="1549"/>
                  </a:moveTo>
                  <a:cubicBezTo>
                    <a:pt x="31908" y="2308"/>
                    <a:pt x="-1229" y="2308"/>
                    <a:pt x="35" y="158"/>
                  </a:cubicBezTo>
                  <a:cubicBezTo>
                    <a:pt x="14833" y="411"/>
                    <a:pt x="47338" y="-980"/>
                    <a:pt x="39496" y="15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ACB7BBF9-E461-EE76-ECA3-EB3867F65C61}"/>
                </a:ext>
              </a:extLst>
            </p:cNvPr>
            <p:cNvSpPr/>
            <p:nvPr/>
          </p:nvSpPr>
          <p:spPr>
            <a:xfrm>
              <a:off x="11691793" y="65709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55F842C3-A1F1-DC8E-57AD-23BC17BDC56B}"/>
                </a:ext>
              </a:extLst>
            </p:cNvPr>
            <p:cNvSpPr/>
            <p:nvPr/>
          </p:nvSpPr>
          <p:spPr>
            <a:xfrm>
              <a:off x="10786595" y="6558911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DD5BD837-F83B-AE00-D7E2-6A8334A14D59}"/>
                </a:ext>
              </a:extLst>
            </p:cNvPr>
            <p:cNvSpPr/>
            <p:nvPr/>
          </p:nvSpPr>
          <p:spPr>
            <a:xfrm>
              <a:off x="11098930" y="6611034"/>
              <a:ext cx="22956" cy="3147"/>
            </a:xfrm>
            <a:custGeom>
              <a:avLst/>
              <a:gdLst>
                <a:gd name="connsiteX0" fmla="*/ 22956 w 22956"/>
                <a:gd name="connsiteY0" fmla="*/ 3147 h 3147"/>
                <a:gd name="connsiteX1" fmla="*/ 22956 w 22956"/>
                <a:gd name="connsiteY1" fmla="*/ 239 h 3147"/>
                <a:gd name="connsiteX2" fmla="*/ 22956 w 22956"/>
                <a:gd name="connsiteY2" fmla="*/ 3147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6" h="3147">
                  <a:moveTo>
                    <a:pt x="22956" y="3147"/>
                  </a:moveTo>
                  <a:cubicBezTo>
                    <a:pt x="-7652" y="3147"/>
                    <a:pt x="-7652" y="-1026"/>
                    <a:pt x="22956" y="239"/>
                  </a:cubicBezTo>
                  <a:lnTo>
                    <a:pt x="22956" y="3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69D1E69D-DF21-A8B3-A6B6-0B2D568E39B0}"/>
                </a:ext>
              </a:extLst>
            </p:cNvPr>
            <p:cNvSpPr/>
            <p:nvPr/>
          </p:nvSpPr>
          <p:spPr>
            <a:xfrm>
              <a:off x="10926815" y="6568397"/>
              <a:ext cx="40616" cy="2542"/>
            </a:xfrm>
            <a:custGeom>
              <a:avLst/>
              <a:gdLst>
                <a:gd name="connsiteX0" fmla="*/ 39378 w 40616"/>
                <a:gd name="connsiteY0" fmla="*/ 2403 h 2542"/>
                <a:gd name="connsiteX1" fmla="*/ 43 w 40616"/>
                <a:gd name="connsiteY1" fmla="*/ 0 h 2542"/>
                <a:gd name="connsiteX2" fmla="*/ 39378 w 40616"/>
                <a:gd name="connsiteY2" fmla="*/ 2403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542">
                  <a:moveTo>
                    <a:pt x="39378" y="2403"/>
                  </a:moveTo>
                  <a:cubicBezTo>
                    <a:pt x="31788" y="2910"/>
                    <a:pt x="-1349" y="2024"/>
                    <a:pt x="43" y="0"/>
                  </a:cubicBezTo>
                  <a:cubicBezTo>
                    <a:pt x="14841" y="759"/>
                    <a:pt x="47345" y="253"/>
                    <a:pt x="3937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9589B0A7-BB84-A530-5D08-B046120A8E94}"/>
                </a:ext>
              </a:extLst>
            </p:cNvPr>
            <p:cNvSpPr/>
            <p:nvPr/>
          </p:nvSpPr>
          <p:spPr>
            <a:xfrm>
              <a:off x="11121887" y="6615573"/>
              <a:ext cx="20816" cy="2418"/>
            </a:xfrm>
            <a:custGeom>
              <a:avLst/>
              <a:gdLst>
                <a:gd name="connsiteX0" fmla="*/ 0 w 20816"/>
                <a:gd name="connsiteY0" fmla="*/ 1518 h 2418"/>
                <a:gd name="connsiteX1" fmla="*/ 0 w 20816"/>
                <a:gd name="connsiteY1" fmla="*/ 0 h 2418"/>
                <a:gd name="connsiteX2" fmla="*/ 0 w 20816"/>
                <a:gd name="connsiteY2" fmla="*/ 1518 h 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418">
                  <a:moveTo>
                    <a:pt x="0" y="1518"/>
                  </a:moveTo>
                  <a:lnTo>
                    <a:pt x="0" y="0"/>
                  </a:lnTo>
                  <a:cubicBezTo>
                    <a:pt x="38575" y="127"/>
                    <a:pt x="14418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A802F2FB-7930-5762-DE84-0E435E47F841}"/>
                </a:ext>
              </a:extLst>
            </p:cNvPr>
            <p:cNvSpPr/>
            <p:nvPr/>
          </p:nvSpPr>
          <p:spPr>
            <a:xfrm>
              <a:off x="11514725" y="6495799"/>
              <a:ext cx="126" cy="2150"/>
            </a:xfrm>
            <a:custGeom>
              <a:avLst/>
              <a:gdLst>
                <a:gd name="connsiteX0" fmla="*/ 0 w 126"/>
                <a:gd name="connsiteY0" fmla="*/ 0 h 2150"/>
                <a:gd name="connsiteX1" fmla="*/ 126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0" y="0"/>
                  </a:moveTo>
                  <a:lnTo>
                    <a:pt x="126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56F2D4C7-B2CD-0B52-0BC4-66A4A7FB0B10}"/>
                </a:ext>
              </a:extLst>
            </p:cNvPr>
            <p:cNvSpPr/>
            <p:nvPr/>
          </p:nvSpPr>
          <p:spPr>
            <a:xfrm>
              <a:off x="10942020" y="6554065"/>
              <a:ext cx="66228" cy="6911"/>
            </a:xfrm>
            <a:custGeom>
              <a:avLst/>
              <a:gdLst>
                <a:gd name="connsiteX0" fmla="*/ 774 w 66228"/>
                <a:gd name="connsiteY0" fmla="*/ 5226 h 6911"/>
                <a:gd name="connsiteX1" fmla="*/ 32520 w 66228"/>
                <a:gd name="connsiteY1" fmla="*/ 167 h 6911"/>
                <a:gd name="connsiteX2" fmla="*/ 774 w 66228"/>
                <a:gd name="connsiteY2" fmla="*/ 5226 h 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228" h="6911">
                  <a:moveTo>
                    <a:pt x="774" y="5226"/>
                  </a:moveTo>
                  <a:cubicBezTo>
                    <a:pt x="-1756" y="2064"/>
                    <a:pt x="268" y="-719"/>
                    <a:pt x="32520" y="167"/>
                  </a:cubicBezTo>
                  <a:cubicBezTo>
                    <a:pt x="95505" y="2570"/>
                    <a:pt x="61736" y="10285"/>
                    <a:pt x="774" y="52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012B647E-75DC-BF78-5BFA-81A672920849}"/>
                </a:ext>
              </a:extLst>
            </p:cNvPr>
            <p:cNvSpPr/>
            <p:nvPr/>
          </p:nvSpPr>
          <p:spPr>
            <a:xfrm>
              <a:off x="11510395" y="6507466"/>
              <a:ext cx="47848" cy="4404"/>
            </a:xfrm>
            <a:custGeom>
              <a:avLst/>
              <a:gdLst>
                <a:gd name="connsiteX0" fmla="*/ 8377 w 47848"/>
                <a:gd name="connsiteY0" fmla="*/ 4396 h 4404"/>
                <a:gd name="connsiteX1" fmla="*/ 409 w 47848"/>
                <a:gd name="connsiteY1" fmla="*/ 95 h 4404"/>
                <a:gd name="connsiteX2" fmla="*/ 47712 w 47848"/>
                <a:gd name="connsiteY2" fmla="*/ 602 h 4404"/>
                <a:gd name="connsiteX3" fmla="*/ 8377 w 47848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48" h="4404">
                  <a:moveTo>
                    <a:pt x="8377" y="4396"/>
                  </a:moveTo>
                  <a:cubicBezTo>
                    <a:pt x="-729" y="3637"/>
                    <a:pt x="-476" y="1866"/>
                    <a:pt x="409" y="95"/>
                  </a:cubicBezTo>
                  <a:cubicBezTo>
                    <a:pt x="19760" y="-31"/>
                    <a:pt x="38099" y="-157"/>
                    <a:pt x="47712" y="602"/>
                  </a:cubicBezTo>
                  <a:cubicBezTo>
                    <a:pt x="49356" y="3131"/>
                    <a:pt x="36202" y="4523"/>
                    <a:pt x="8377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4B73CFC8-DD6E-1B52-6694-C531CD3D038C}"/>
                </a:ext>
              </a:extLst>
            </p:cNvPr>
            <p:cNvSpPr/>
            <p:nvPr/>
          </p:nvSpPr>
          <p:spPr>
            <a:xfrm>
              <a:off x="11141870" y="6599257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1F0256A6-58F6-85C3-FF06-28146D0263EA}"/>
                </a:ext>
              </a:extLst>
            </p:cNvPr>
            <p:cNvSpPr/>
            <p:nvPr/>
          </p:nvSpPr>
          <p:spPr>
            <a:xfrm>
              <a:off x="11161221" y="6620126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C83B0CC7-F14B-2B84-8B5D-6B6597FB8852}"/>
                </a:ext>
              </a:extLst>
            </p:cNvPr>
            <p:cNvSpPr/>
            <p:nvPr/>
          </p:nvSpPr>
          <p:spPr>
            <a:xfrm>
              <a:off x="11542550" y="65386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7586C5D4-2588-2C5C-3664-603651E87BA6}"/>
                </a:ext>
              </a:extLst>
            </p:cNvPr>
            <p:cNvSpPr/>
            <p:nvPr/>
          </p:nvSpPr>
          <p:spPr>
            <a:xfrm>
              <a:off x="11542358" y="6516703"/>
              <a:ext cx="39400" cy="2241"/>
            </a:xfrm>
            <a:custGeom>
              <a:avLst/>
              <a:gdLst>
                <a:gd name="connsiteX0" fmla="*/ 66 w 39400"/>
                <a:gd name="connsiteY0" fmla="*/ 2242 h 2241"/>
                <a:gd name="connsiteX1" fmla="*/ 39400 w 39400"/>
                <a:gd name="connsiteY1" fmla="*/ 471 h 2241"/>
                <a:gd name="connsiteX2" fmla="*/ 66 w 39400"/>
                <a:gd name="connsiteY2" fmla="*/ 224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00" h="2241">
                  <a:moveTo>
                    <a:pt x="66" y="2242"/>
                  </a:moveTo>
                  <a:cubicBezTo>
                    <a:pt x="-1578" y="92"/>
                    <a:pt x="27891" y="-541"/>
                    <a:pt x="39400" y="471"/>
                  </a:cubicBezTo>
                  <a:cubicBezTo>
                    <a:pt x="38135" y="2115"/>
                    <a:pt x="19417" y="2242"/>
                    <a:pt x="66" y="22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C2CF4477-11AC-738C-F2C4-153650326306}"/>
                </a:ext>
              </a:extLst>
            </p:cNvPr>
            <p:cNvSpPr/>
            <p:nvPr/>
          </p:nvSpPr>
          <p:spPr>
            <a:xfrm>
              <a:off x="11169356" y="6597814"/>
              <a:ext cx="49279" cy="2960"/>
            </a:xfrm>
            <a:custGeom>
              <a:avLst/>
              <a:gdLst>
                <a:gd name="connsiteX0" fmla="*/ 338 w 49279"/>
                <a:gd name="connsiteY0" fmla="*/ 1316 h 2960"/>
                <a:gd name="connsiteX1" fmla="*/ 47767 w 49279"/>
                <a:gd name="connsiteY1" fmla="*/ 2961 h 2960"/>
                <a:gd name="connsiteX2" fmla="*/ 338 w 49279"/>
                <a:gd name="connsiteY2" fmla="*/ 1316 h 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79" h="2960">
                  <a:moveTo>
                    <a:pt x="338" y="1316"/>
                  </a:moveTo>
                  <a:cubicBezTo>
                    <a:pt x="-5227" y="-1466"/>
                    <a:pt x="59909" y="684"/>
                    <a:pt x="47767" y="2961"/>
                  </a:cubicBezTo>
                  <a:cubicBezTo>
                    <a:pt x="33982" y="2202"/>
                    <a:pt x="1350" y="2961"/>
                    <a:pt x="338" y="13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B2072807-E6DE-EA90-C466-C1A2799FA68E}"/>
                </a:ext>
              </a:extLst>
            </p:cNvPr>
            <p:cNvSpPr/>
            <p:nvPr/>
          </p:nvSpPr>
          <p:spPr>
            <a:xfrm>
              <a:off x="10979867" y="6583822"/>
              <a:ext cx="34966" cy="2028"/>
            </a:xfrm>
            <a:custGeom>
              <a:avLst/>
              <a:gdLst>
                <a:gd name="connsiteX0" fmla="*/ 9598 w 34966"/>
                <a:gd name="connsiteY0" fmla="*/ 1397 h 2028"/>
                <a:gd name="connsiteX1" fmla="*/ 33249 w 34966"/>
                <a:gd name="connsiteY1" fmla="*/ 2029 h 2028"/>
                <a:gd name="connsiteX2" fmla="*/ 9598 w 34966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8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716" y="1902"/>
                    <a:pt x="12886" y="259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07A31876-C720-7560-3A84-15B8BFEF09E7}"/>
                </a:ext>
              </a:extLst>
            </p:cNvPr>
            <p:cNvSpPr/>
            <p:nvPr/>
          </p:nvSpPr>
          <p:spPr>
            <a:xfrm>
              <a:off x="11176613" y="6606868"/>
              <a:ext cx="32288" cy="3267"/>
            </a:xfrm>
            <a:custGeom>
              <a:avLst/>
              <a:gdLst>
                <a:gd name="connsiteX0" fmla="*/ 670 w 32288"/>
                <a:gd name="connsiteY0" fmla="*/ 2634 h 3267"/>
                <a:gd name="connsiteX1" fmla="*/ 32289 w 32288"/>
                <a:gd name="connsiteY1" fmla="*/ 358 h 3267"/>
                <a:gd name="connsiteX2" fmla="*/ 32289 w 32288"/>
                <a:gd name="connsiteY2" fmla="*/ 3267 h 3267"/>
                <a:gd name="connsiteX3" fmla="*/ 670 w 32288"/>
                <a:gd name="connsiteY3" fmla="*/ 2634 h 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8" h="3267">
                  <a:moveTo>
                    <a:pt x="670" y="2634"/>
                  </a:moveTo>
                  <a:cubicBezTo>
                    <a:pt x="-2871" y="231"/>
                    <a:pt x="7626" y="-528"/>
                    <a:pt x="32289" y="358"/>
                  </a:cubicBezTo>
                  <a:lnTo>
                    <a:pt x="32289" y="3267"/>
                  </a:lnTo>
                  <a:cubicBezTo>
                    <a:pt x="32289" y="3267"/>
                    <a:pt x="670" y="2634"/>
                    <a:pt x="670" y="263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1EC7B901-230E-35FF-EB65-12B928F0EC43}"/>
                </a:ext>
              </a:extLst>
            </p:cNvPr>
            <p:cNvSpPr/>
            <p:nvPr/>
          </p:nvSpPr>
          <p:spPr>
            <a:xfrm>
              <a:off x="11309705" y="65837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C58188A0-1BA0-90FB-988D-D16742740D44}"/>
                </a:ext>
              </a:extLst>
            </p:cNvPr>
            <p:cNvSpPr/>
            <p:nvPr/>
          </p:nvSpPr>
          <p:spPr>
            <a:xfrm>
              <a:off x="11117586" y="658268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F7C3550B-48E9-0CB1-1347-5A79BE8EC765}"/>
                </a:ext>
              </a:extLst>
            </p:cNvPr>
            <p:cNvSpPr/>
            <p:nvPr/>
          </p:nvSpPr>
          <p:spPr>
            <a:xfrm>
              <a:off x="10873101" y="6559259"/>
              <a:ext cx="31876" cy="3320"/>
            </a:xfrm>
            <a:custGeom>
              <a:avLst/>
              <a:gdLst>
                <a:gd name="connsiteX0" fmla="*/ 31750 w 31876"/>
                <a:gd name="connsiteY0" fmla="*/ 3320 h 3320"/>
                <a:gd name="connsiteX1" fmla="*/ 257 w 31876"/>
                <a:gd name="connsiteY1" fmla="*/ 285 h 3320"/>
                <a:gd name="connsiteX2" fmla="*/ 31877 w 31876"/>
                <a:gd name="connsiteY2" fmla="*/ 285 h 3320"/>
                <a:gd name="connsiteX3" fmla="*/ 31877 w 31876"/>
                <a:gd name="connsiteY3" fmla="*/ 3194 h 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76" h="3320">
                  <a:moveTo>
                    <a:pt x="31750" y="3320"/>
                  </a:moveTo>
                  <a:cubicBezTo>
                    <a:pt x="11007" y="3067"/>
                    <a:pt x="-2019" y="2182"/>
                    <a:pt x="257" y="285"/>
                  </a:cubicBezTo>
                  <a:cubicBezTo>
                    <a:pt x="7213" y="-95"/>
                    <a:pt x="18090" y="-95"/>
                    <a:pt x="31877" y="285"/>
                  </a:cubicBezTo>
                  <a:lnTo>
                    <a:pt x="31877" y="319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EC4AC2A0-4CB6-51F6-258A-B0727B132028}"/>
                </a:ext>
              </a:extLst>
            </p:cNvPr>
            <p:cNvSpPr/>
            <p:nvPr/>
          </p:nvSpPr>
          <p:spPr>
            <a:xfrm>
              <a:off x="11588066" y="6498050"/>
              <a:ext cx="17216" cy="2531"/>
            </a:xfrm>
            <a:custGeom>
              <a:avLst/>
              <a:gdLst>
                <a:gd name="connsiteX0" fmla="*/ 17217 w 17216"/>
                <a:gd name="connsiteY0" fmla="*/ 2302 h 2531"/>
                <a:gd name="connsiteX1" fmla="*/ 17217 w 17216"/>
                <a:gd name="connsiteY1" fmla="*/ 152 h 2531"/>
                <a:gd name="connsiteX2" fmla="*/ 17217 w 17216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31">
                  <a:moveTo>
                    <a:pt x="17217" y="2302"/>
                  </a:moveTo>
                  <a:cubicBezTo>
                    <a:pt x="-5676" y="3567"/>
                    <a:pt x="-5802" y="-860"/>
                    <a:pt x="17217" y="152"/>
                  </a:cubicBezTo>
                  <a:lnTo>
                    <a:pt x="17217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11B0DA09-5AD9-D069-3374-99449038E21B}"/>
                </a:ext>
              </a:extLst>
            </p:cNvPr>
            <p:cNvSpPr/>
            <p:nvPr/>
          </p:nvSpPr>
          <p:spPr>
            <a:xfrm>
              <a:off x="11216618" y="6623843"/>
              <a:ext cx="24342" cy="1315"/>
            </a:xfrm>
            <a:custGeom>
              <a:avLst/>
              <a:gdLst>
                <a:gd name="connsiteX0" fmla="*/ 0 w 24342"/>
                <a:gd name="connsiteY0" fmla="*/ 1089 h 1315"/>
                <a:gd name="connsiteX1" fmla="*/ 23778 w 24342"/>
                <a:gd name="connsiteY1" fmla="*/ 77 h 1315"/>
                <a:gd name="connsiteX2" fmla="*/ 0 w 24342"/>
                <a:gd name="connsiteY2" fmla="*/ 1089 h 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42" h="1315">
                  <a:moveTo>
                    <a:pt x="0" y="1089"/>
                  </a:moveTo>
                  <a:cubicBezTo>
                    <a:pt x="3289" y="204"/>
                    <a:pt x="10245" y="-176"/>
                    <a:pt x="23778" y="77"/>
                  </a:cubicBezTo>
                  <a:cubicBezTo>
                    <a:pt x="27445" y="1721"/>
                    <a:pt x="12521" y="1342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877FC6E1-95B6-41E2-61E3-5B37AC3E93B7}"/>
                </a:ext>
              </a:extLst>
            </p:cNvPr>
            <p:cNvSpPr/>
            <p:nvPr/>
          </p:nvSpPr>
          <p:spPr>
            <a:xfrm>
              <a:off x="11613377" y="6533024"/>
              <a:ext cx="23651" cy="2235"/>
            </a:xfrm>
            <a:custGeom>
              <a:avLst/>
              <a:gdLst>
                <a:gd name="connsiteX0" fmla="*/ 0 w 23651"/>
                <a:gd name="connsiteY0" fmla="*/ 86 h 2235"/>
                <a:gd name="connsiteX1" fmla="*/ 23651 w 23651"/>
                <a:gd name="connsiteY1" fmla="*/ 591 h 2235"/>
                <a:gd name="connsiteX2" fmla="*/ 7842 w 23651"/>
                <a:gd name="connsiteY2" fmla="*/ 2236 h 2235"/>
                <a:gd name="connsiteX3" fmla="*/ 0 w 23651"/>
                <a:gd name="connsiteY3" fmla="*/ 86 h 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51" h="2235">
                  <a:moveTo>
                    <a:pt x="0" y="86"/>
                  </a:moveTo>
                  <a:cubicBezTo>
                    <a:pt x="12774" y="-294"/>
                    <a:pt x="13533" y="718"/>
                    <a:pt x="23651" y="591"/>
                  </a:cubicBezTo>
                  <a:cubicBezTo>
                    <a:pt x="21754" y="1350"/>
                    <a:pt x="7842" y="1224"/>
                    <a:pt x="7842" y="2236"/>
                  </a:cubicBezTo>
                  <a:cubicBezTo>
                    <a:pt x="-1391" y="2236"/>
                    <a:pt x="1264" y="971"/>
                    <a:pt x="0" y="8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A5548B2E-BA94-519C-B30A-BFED2D043736}"/>
                </a:ext>
              </a:extLst>
            </p:cNvPr>
            <p:cNvSpPr/>
            <p:nvPr/>
          </p:nvSpPr>
          <p:spPr>
            <a:xfrm>
              <a:off x="11232807" y="6600649"/>
              <a:ext cx="31619" cy="2403"/>
            </a:xfrm>
            <a:custGeom>
              <a:avLst/>
              <a:gdLst>
                <a:gd name="connsiteX0" fmla="*/ 31619 w 31619"/>
                <a:gd name="connsiteY0" fmla="*/ 2403 h 2403"/>
                <a:gd name="connsiteX1" fmla="*/ 0 w 31619"/>
                <a:gd name="connsiteY1" fmla="*/ 1138 h 2403"/>
                <a:gd name="connsiteX2" fmla="*/ 23651 w 31619"/>
                <a:gd name="connsiteY2" fmla="*/ 0 h 2403"/>
                <a:gd name="connsiteX3" fmla="*/ 31493 w 31619"/>
                <a:gd name="connsiteY3" fmla="*/ 2277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403">
                  <a:moveTo>
                    <a:pt x="31619" y="2403"/>
                  </a:moveTo>
                  <a:cubicBezTo>
                    <a:pt x="24410" y="1770"/>
                    <a:pt x="13913" y="1391"/>
                    <a:pt x="0" y="1138"/>
                  </a:cubicBezTo>
                  <a:cubicBezTo>
                    <a:pt x="1644" y="126"/>
                    <a:pt x="23399" y="1138"/>
                    <a:pt x="23651" y="0"/>
                  </a:cubicBezTo>
                  <a:cubicBezTo>
                    <a:pt x="32885" y="252"/>
                    <a:pt x="30228" y="1391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DDBBE8B3-F8CF-26EB-17B5-D133055EEC80}"/>
                </a:ext>
              </a:extLst>
            </p:cNvPr>
            <p:cNvSpPr/>
            <p:nvPr/>
          </p:nvSpPr>
          <p:spPr>
            <a:xfrm>
              <a:off x="11240113" y="6606973"/>
              <a:ext cx="29495" cy="3287"/>
            </a:xfrm>
            <a:custGeom>
              <a:avLst/>
              <a:gdLst>
                <a:gd name="connsiteX0" fmla="*/ 24186 w 29495"/>
                <a:gd name="connsiteY0" fmla="*/ 3288 h 3287"/>
                <a:gd name="connsiteX1" fmla="*/ 535 w 29495"/>
                <a:gd name="connsiteY1" fmla="*/ 0 h 3287"/>
                <a:gd name="connsiteX2" fmla="*/ 24186 w 29495"/>
                <a:gd name="connsiteY2" fmla="*/ 3288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95" h="3287">
                  <a:moveTo>
                    <a:pt x="24186" y="3288"/>
                  </a:moveTo>
                  <a:cubicBezTo>
                    <a:pt x="3445" y="3288"/>
                    <a:pt x="-1868" y="1897"/>
                    <a:pt x="535" y="0"/>
                  </a:cubicBezTo>
                  <a:cubicBezTo>
                    <a:pt x="21657" y="379"/>
                    <a:pt x="38478" y="2277"/>
                    <a:pt x="24186" y="3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4D6C7701-CA32-F414-3D1E-EF6E00E1D104}"/>
                </a:ext>
              </a:extLst>
            </p:cNvPr>
            <p:cNvSpPr/>
            <p:nvPr/>
          </p:nvSpPr>
          <p:spPr>
            <a:xfrm>
              <a:off x="11620966" y="6495036"/>
              <a:ext cx="47176" cy="4773"/>
            </a:xfrm>
            <a:custGeom>
              <a:avLst/>
              <a:gdLst>
                <a:gd name="connsiteX0" fmla="*/ 0 w 47176"/>
                <a:gd name="connsiteY0" fmla="*/ 3798 h 4773"/>
                <a:gd name="connsiteX1" fmla="*/ 0 w 47176"/>
                <a:gd name="connsiteY1" fmla="*/ 889 h 4773"/>
                <a:gd name="connsiteX2" fmla="*/ 15683 w 47176"/>
                <a:gd name="connsiteY2" fmla="*/ 4 h 4773"/>
                <a:gd name="connsiteX3" fmla="*/ 47177 w 47176"/>
                <a:gd name="connsiteY3" fmla="*/ 4051 h 4773"/>
                <a:gd name="connsiteX4" fmla="*/ 0 w 47176"/>
                <a:gd name="connsiteY4" fmla="*/ 3672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76" h="4773">
                  <a:moveTo>
                    <a:pt x="0" y="3798"/>
                  </a:moveTo>
                  <a:lnTo>
                    <a:pt x="0" y="889"/>
                  </a:lnTo>
                  <a:cubicBezTo>
                    <a:pt x="9107" y="889"/>
                    <a:pt x="14039" y="636"/>
                    <a:pt x="15683" y="4"/>
                  </a:cubicBezTo>
                  <a:cubicBezTo>
                    <a:pt x="40600" y="-123"/>
                    <a:pt x="33137" y="3039"/>
                    <a:pt x="47177" y="4051"/>
                  </a:cubicBezTo>
                  <a:cubicBezTo>
                    <a:pt x="40600" y="5822"/>
                    <a:pt x="12395" y="3798"/>
                    <a:pt x="0" y="36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FCD37E39-0101-3378-2F12-B7C377A9DD21}"/>
                </a:ext>
              </a:extLst>
            </p:cNvPr>
            <p:cNvSpPr/>
            <p:nvPr/>
          </p:nvSpPr>
          <p:spPr>
            <a:xfrm>
              <a:off x="11224459" y="657952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2BAF35CD-D51E-7D37-BD76-6EFA72D9CB8C}"/>
                </a:ext>
              </a:extLst>
            </p:cNvPr>
            <p:cNvSpPr/>
            <p:nvPr/>
          </p:nvSpPr>
          <p:spPr>
            <a:xfrm>
              <a:off x="11248322" y="6617319"/>
              <a:ext cx="22999" cy="2427"/>
            </a:xfrm>
            <a:custGeom>
              <a:avLst/>
              <a:gdLst>
                <a:gd name="connsiteX0" fmla="*/ 15852 w 22999"/>
                <a:gd name="connsiteY0" fmla="*/ 2427 h 2427"/>
                <a:gd name="connsiteX1" fmla="*/ 42 w 22999"/>
                <a:gd name="connsiteY1" fmla="*/ 24 h 2427"/>
                <a:gd name="connsiteX2" fmla="*/ 15852 w 22999"/>
                <a:gd name="connsiteY2" fmla="*/ 2427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99" h="2427">
                  <a:moveTo>
                    <a:pt x="15852" y="2427"/>
                  </a:moveTo>
                  <a:cubicBezTo>
                    <a:pt x="5986" y="1922"/>
                    <a:pt x="-591" y="1290"/>
                    <a:pt x="42" y="24"/>
                  </a:cubicBezTo>
                  <a:cubicBezTo>
                    <a:pt x="27487" y="-228"/>
                    <a:pt x="26981" y="1543"/>
                    <a:pt x="15852" y="24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1DA7B69D-DB31-ED33-EEE6-821E9D16D721}"/>
                </a:ext>
              </a:extLst>
            </p:cNvPr>
            <p:cNvSpPr/>
            <p:nvPr/>
          </p:nvSpPr>
          <p:spPr>
            <a:xfrm>
              <a:off x="11255952" y="658521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A13E32AF-B266-9B47-1D67-B9A4AC14B1BF}"/>
                </a:ext>
              </a:extLst>
            </p:cNvPr>
            <p:cNvSpPr/>
            <p:nvPr/>
          </p:nvSpPr>
          <p:spPr>
            <a:xfrm>
              <a:off x="10947845" y="6545884"/>
              <a:ext cx="49357" cy="6197"/>
            </a:xfrm>
            <a:custGeom>
              <a:avLst/>
              <a:gdLst>
                <a:gd name="connsiteX0" fmla="*/ 4688 w 49357"/>
                <a:gd name="connsiteY0" fmla="*/ 5565 h 6197"/>
                <a:gd name="connsiteX1" fmla="*/ 44276 w 49357"/>
                <a:gd name="connsiteY1" fmla="*/ 0 h 6197"/>
                <a:gd name="connsiteX2" fmla="*/ 28340 w 49357"/>
                <a:gd name="connsiteY2" fmla="*/ 6197 h 6197"/>
                <a:gd name="connsiteX3" fmla="*/ 4688 w 49357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57" h="6197">
                  <a:moveTo>
                    <a:pt x="4688" y="5565"/>
                  </a:moveTo>
                  <a:cubicBezTo>
                    <a:pt x="-14283" y="2782"/>
                    <a:pt x="29478" y="1264"/>
                    <a:pt x="44276" y="0"/>
                  </a:cubicBezTo>
                  <a:cubicBezTo>
                    <a:pt x="62615" y="2023"/>
                    <a:pt x="25178" y="3541"/>
                    <a:pt x="28340" y="6197"/>
                  </a:cubicBezTo>
                  <a:cubicBezTo>
                    <a:pt x="14807" y="6071"/>
                    <a:pt x="7977" y="4426"/>
                    <a:pt x="4688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7869C00C-E3E1-7A89-4E11-9A6CAD7D3FFA}"/>
                </a:ext>
              </a:extLst>
            </p:cNvPr>
            <p:cNvSpPr/>
            <p:nvPr/>
          </p:nvSpPr>
          <p:spPr>
            <a:xfrm>
              <a:off x="11644870" y="6534881"/>
              <a:ext cx="24177" cy="1644"/>
            </a:xfrm>
            <a:custGeom>
              <a:avLst/>
              <a:gdLst>
                <a:gd name="connsiteX0" fmla="*/ 0 w 24177"/>
                <a:gd name="connsiteY0" fmla="*/ 1644 h 1644"/>
                <a:gd name="connsiteX1" fmla="*/ 23651 w 24177"/>
                <a:gd name="connsiteY1" fmla="*/ 0 h 1644"/>
                <a:gd name="connsiteX2" fmla="*/ 0 w 24177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644">
                  <a:moveTo>
                    <a:pt x="0" y="1644"/>
                  </a:moveTo>
                  <a:cubicBezTo>
                    <a:pt x="3289" y="759"/>
                    <a:pt x="10118" y="127"/>
                    <a:pt x="23651" y="0"/>
                  </a:cubicBezTo>
                  <a:cubicBezTo>
                    <a:pt x="27193" y="1518"/>
                    <a:pt x="1214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C86A2C5D-3268-504F-4A69-B8F12A300E0A}"/>
                </a:ext>
              </a:extLst>
            </p:cNvPr>
            <p:cNvSpPr/>
            <p:nvPr/>
          </p:nvSpPr>
          <p:spPr>
            <a:xfrm>
              <a:off x="11280062" y="6591684"/>
              <a:ext cx="40522" cy="2194"/>
            </a:xfrm>
            <a:custGeom>
              <a:avLst/>
              <a:gdLst>
                <a:gd name="connsiteX0" fmla="*/ 300 w 40522"/>
                <a:gd name="connsiteY0" fmla="*/ 1376 h 2194"/>
                <a:gd name="connsiteX1" fmla="*/ 39761 w 40522"/>
                <a:gd name="connsiteY1" fmla="*/ 1755 h 2194"/>
                <a:gd name="connsiteX2" fmla="*/ 300 w 40522"/>
                <a:gd name="connsiteY2" fmla="*/ 1376 h 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22" h="2194">
                  <a:moveTo>
                    <a:pt x="300" y="1376"/>
                  </a:moveTo>
                  <a:cubicBezTo>
                    <a:pt x="-4380" y="-269"/>
                    <a:pt x="47350" y="-774"/>
                    <a:pt x="39761" y="1755"/>
                  </a:cubicBezTo>
                  <a:cubicBezTo>
                    <a:pt x="24583" y="3020"/>
                    <a:pt x="25216" y="1122"/>
                    <a:pt x="300" y="13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604A3322-2DB7-EA1C-055F-EF79ADAA5BE4}"/>
                </a:ext>
              </a:extLst>
            </p:cNvPr>
            <p:cNvSpPr/>
            <p:nvPr/>
          </p:nvSpPr>
          <p:spPr>
            <a:xfrm>
              <a:off x="11299840" y="662177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2E2A10A9-045B-5189-7F34-1B9D67320F80}"/>
                </a:ext>
              </a:extLst>
            </p:cNvPr>
            <p:cNvSpPr/>
            <p:nvPr/>
          </p:nvSpPr>
          <p:spPr>
            <a:xfrm>
              <a:off x="11091911" y="6594702"/>
              <a:ext cx="24303" cy="1290"/>
            </a:xfrm>
            <a:custGeom>
              <a:avLst/>
              <a:gdLst>
                <a:gd name="connsiteX0" fmla="*/ 0 w 24303"/>
                <a:gd name="connsiteY0" fmla="*/ 1015 h 1290"/>
                <a:gd name="connsiteX1" fmla="*/ 23778 w 24303"/>
                <a:gd name="connsiteY1" fmla="*/ 129 h 1290"/>
                <a:gd name="connsiteX2" fmla="*/ 0 w 24303"/>
                <a:gd name="connsiteY2" fmla="*/ 1015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03" h="1290">
                  <a:moveTo>
                    <a:pt x="0" y="1015"/>
                  </a:moveTo>
                  <a:cubicBezTo>
                    <a:pt x="3289" y="256"/>
                    <a:pt x="10245" y="-251"/>
                    <a:pt x="23778" y="129"/>
                  </a:cubicBezTo>
                  <a:cubicBezTo>
                    <a:pt x="27320" y="1773"/>
                    <a:pt x="12269" y="1267"/>
                    <a:pt x="0" y="101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09F6F456-18CA-9138-2714-43DD27F6728C}"/>
                </a:ext>
              </a:extLst>
            </p:cNvPr>
            <p:cNvSpPr/>
            <p:nvPr/>
          </p:nvSpPr>
          <p:spPr>
            <a:xfrm>
              <a:off x="11296045" y="6599384"/>
              <a:ext cx="31619" cy="2276"/>
            </a:xfrm>
            <a:custGeom>
              <a:avLst/>
              <a:gdLst>
                <a:gd name="connsiteX0" fmla="*/ 31619 w 31619"/>
                <a:gd name="connsiteY0" fmla="*/ 2277 h 2276"/>
                <a:gd name="connsiteX1" fmla="*/ 0 w 31619"/>
                <a:gd name="connsiteY1" fmla="*/ 1265 h 2276"/>
                <a:gd name="connsiteX2" fmla="*/ 23651 w 31619"/>
                <a:gd name="connsiteY2" fmla="*/ 0 h 2276"/>
                <a:gd name="connsiteX3" fmla="*/ 31493 w 31619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276">
                  <a:moveTo>
                    <a:pt x="31619" y="2277"/>
                  </a:moveTo>
                  <a:cubicBezTo>
                    <a:pt x="17454" y="2277"/>
                    <a:pt x="14798" y="1265"/>
                    <a:pt x="0" y="1265"/>
                  </a:cubicBezTo>
                  <a:cubicBezTo>
                    <a:pt x="1644" y="253"/>
                    <a:pt x="23399" y="1265"/>
                    <a:pt x="23651" y="0"/>
                  </a:cubicBezTo>
                  <a:cubicBezTo>
                    <a:pt x="32885" y="253"/>
                    <a:pt x="30228" y="1391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5F114E61-A481-79B3-5BA5-36F9EB265BDD}"/>
                </a:ext>
              </a:extLst>
            </p:cNvPr>
            <p:cNvSpPr/>
            <p:nvPr/>
          </p:nvSpPr>
          <p:spPr>
            <a:xfrm>
              <a:off x="11078615" y="6570170"/>
              <a:ext cx="17217" cy="2568"/>
            </a:xfrm>
            <a:custGeom>
              <a:avLst/>
              <a:gdLst>
                <a:gd name="connsiteX0" fmla="*/ 17217 w 17217"/>
                <a:gd name="connsiteY0" fmla="*/ 2527 h 2568"/>
                <a:gd name="connsiteX1" fmla="*/ 17217 w 17217"/>
                <a:gd name="connsiteY1" fmla="*/ 377 h 2568"/>
                <a:gd name="connsiteX2" fmla="*/ 17217 w 17217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7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71105086-5B8E-1789-A84E-F8AC87886684}"/>
                </a:ext>
              </a:extLst>
            </p:cNvPr>
            <p:cNvSpPr/>
            <p:nvPr/>
          </p:nvSpPr>
          <p:spPr>
            <a:xfrm>
              <a:off x="11285090" y="6587748"/>
              <a:ext cx="26288" cy="1793"/>
            </a:xfrm>
            <a:custGeom>
              <a:avLst/>
              <a:gdLst>
                <a:gd name="connsiteX0" fmla="*/ 26133 w 26288"/>
                <a:gd name="connsiteY0" fmla="*/ 1012 h 1793"/>
                <a:gd name="connsiteX1" fmla="*/ 2482 w 26288"/>
                <a:gd name="connsiteY1" fmla="*/ 0 h 1793"/>
                <a:gd name="connsiteX2" fmla="*/ 18291 w 26288"/>
                <a:gd name="connsiteY2" fmla="*/ 0 h 1793"/>
                <a:gd name="connsiteX3" fmla="*/ 26133 w 26288"/>
                <a:gd name="connsiteY3" fmla="*/ 1012 h 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88" h="1793">
                  <a:moveTo>
                    <a:pt x="26133" y="1012"/>
                  </a:moveTo>
                  <a:cubicBezTo>
                    <a:pt x="29042" y="2530"/>
                    <a:pt x="-10039" y="1644"/>
                    <a:pt x="2482" y="0"/>
                  </a:cubicBezTo>
                  <a:lnTo>
                    <a:pt x="18291" y="0"/>
                  </a:lnTo>
                  <a:cubicBezTo>
                    <a:pt x="16647" y="759"/>
                    <a:pt x="21327" y="885"/>
                    <a:pt x="26133" y="10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D6D9247C-F8B6-3F87-4775-CE56FDE55D70}"/>
                </a:ext>
              </a:extLst>
            </p:cNvPr>
            <p:cNvSpPr/>
            <p:nvPr/>
          </p:nvSpPr>
          <p:spPr>
            <a:xfrm>
              <a:off x="11123902" y="6564632"/>
              <a:ext cx="47839" cy="3005"/>
            </a:xfrm>
            <a:custGeom>
              <a:avLst/>
              <a:gdLst>
                <a:gd name="connsiteX0" fmla="*/ 261 w 47839"/>
                <a:gd name="connsiteY0" fmla="*/ 1236 h 3005"/>
                <a:gd name="connsiteX1" fmla="*/ 47564 w 47839"/>
                <a:gd name="connsiteY1" fmla="*/ 3006 h 3005"/>
                <a:gd name="connsiteX2" fmla="*/ 261 w 47839"/>
                <a:gd name="connsiteY2" fmla="*/ 1236 h 3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839" h="3005">
                  <a:moveTo>
                    <a:pt x="261" y="1236"/>
                  </a:moveTo>
                  <a:cubicBezTo>
                    <a:pt x="-4292" y="-1674"/>
                    <a:pt x="52243" y="1236"/>
                    <a:pt x="47564" y="3006"/>
                  </a:cubicBezTo>
                  <a:cubicBezTo>
                    <a:pt x="33777" y="2374"/>
                    <a:pt x="1273" y="2879"/>
                    <a:pt x="261" y="12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CF8909C2-EDB1-3087-DB87-F7A782634F96}"/>
                </a:ext>
              </a:extLst>
            </p:cNvPr>
            <p:cNvSpPr/>
            <p:nvPr/>
          </p:nvSpPr>
          <p:spPr>
            <a:xfrm>
              <a:off x="11690278" y="6515281"/>
              <a:ext cx="34950" cy="1765"/>
            </a:xfrm>
            <a:custGeom>
              <a:avLst/>
              <a:gdLst>
                <a:gd name="connsiteX0" fmla="*/ 9610 w 34950"/>
                <a:gd name="connsiteY0" fmla="*/ 1766 h 1765"/>
                <a:gd name="connsiteX1" fmla="*/ 33261 w 34950"/>
                <a:gd name="connsiteY1" fmla="*/ 1513 h 1765"/>
                <a:gd name="connsiteX2" fmla="*/ 9610 w 34950"/>
                <a:gd name="connsiteY2" fmla="*/ 1766 h 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65">
                  <a:moveTo>
                    <a:pt x="9610" y="1766"/>
                  </a:moveTo>
                  <a:cubicBezTo>
                    <a:pt x="-25172" y="1007"/>
                    <a:pt x="46667" y="-1649"/>
                    <a:pt x="33261" y="1513"/>
                  </a:cubicBezTo>
                  <a:cubicBezTo>
                    <a:pt x="19854" y="1766"/>
                    <a:pt x="12898" y="501"/>
                    <a:pt x="9610" y="17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2B83FDDC-2D47-3990-506A-694387E15309}"/>
                </a:ext>
              </a:extLst>
            </p:cNvPr>
            <p:cNvSpPr/>
            <p:nvPr/>
          </p:nvSpPr>
          <p:spPr>
            <a:xfrm>
              <a:off x="11690152" y="6510222"/>
              <a:ext cx="34950" cy="1766"/>
            </a:xfrm>
            <a:custGeom>
              <a:avLst/>
              <a:gdLst>
                <a:gd name="connsiteX0" fmla="*/ 9610 w 34950"/>
                <a:gd name="connsiteY0" fmla="*/ 1766 h 1766"/>
                <a:gd name="connsiteX1" fmla="*/ 33261 w 34950"/>
                <a:gd name="connsiteY1" fmla="*/ 1513 h 1766"/>
                <a:gd name="connsiteX2" fmla="*/ 9610 w 34950"/>
                <a:gd name="connsiteY2" fmla="*/ 1766 h 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66">
                  <a:moveTo>
                    <a:pt x="9610" y="1766"/>
                  </a:moveTo>
                  <a:cubicBezTo>
                    <a:pt x="-25172" y="1007"/>
                    <a:pt x="46667" y="-1649"/>
                    <a:pt x="33261" y="1513"/>
                  </a:cubicBezTo>
                  <a:cubicBezTo>
                    <a:pt x="19854" y="1766"/>
                    <a:pt x="12897" y="501"/>
                    <a:pt x="9610" y="17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7F784B5F-8D4F-8158-B360-E7A30B51294C}"/>
                </a:ext>
              </a:extLst>
            </p:cNvPr>
            <p:cNvSpPr/>
            <p:nvPr/>
          </p:nvSpPr>
          <p:spPr>
            <a:xfrm>
              <a:off x="11131385" y="6556211"/>
              <a:ext cx="48048" cy="2540"/>
            </a:xfrm>
            <a:custGeom>
              <a:avLst/>
              <a:gdLst>
                <a:gd name="connsiteX0" fmla="*/ 746 w 48048"/>
                <a:gd name="connsiteY0" fmla="*/ 1814 h 2540"/>
                <a:gd name="connsiteX1" fmla="*/ 48049 w 48048"/>
                <a:gd name="connsiteY1" fmla="*/ 1435 h 2540"/>
                <a:gd name="connsiteX2" fmla="*/ 746 w 48048"/>
                <a:gd name="connsiteY2" fmla="*/ 1814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48" h="2540">
                  <a:moveTo>
                    <a:pt x="746" y="1814"/>
                  </a:moveTo>
                  <a:cubicBezTo>
                    <a:pt x="-6084" y="-1095"/>
                    <a:pt x="35907" y="44"/>
                    <a:pt x="48049" y="1435"/>
                  </a:cubicBezTo>
                  <a:cubicBezTo>
                    <a:pt x="47037" y="3333"/>
                    <a:pt x="21362" y="2321"/>
                    <a:pt x="746" y="18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5CB2AFAA-E36D-F0D4-295A-AC2D9C3FF8B0}"/>
                </a:ext>
              </a:extLst>
            </p:cNvPr>
            <p:cNvSpPr/>
            <p:nvPr/>
          </p:nvSpPr>
          <p:spPr>
            <a:xfrm>
              <a:off x="11132151" y="6549925"/>
              <a:ext cx="55376" cy="3576"/>
            </a:xfrm>
            <a:custGeom>
              <a:avLst/>
              <a:gdLst>
                <a:gd name="connsiteX0" fmla="*/ 106 w 55376"/>
                <a:gd name="connsiteY0" fmla="*/ 1650 h 3576"/>
                <a:gd name="connsiteX1" fmla="*/ 55377 w 55376"/>
                <a:gd name="connsiteY1" fmla="*/ 1397 h 3576"/>
                <a:gd name="connsiteX2" fmla="*/ 106 w 55376"/>
                <a:gd name="connsiteY2" fmla="*/ 1650 h 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76" h="3576">
                  <a:moveTo>
                    <a:pt x="106" y="1650"/>
                  </a:moveTo>
                  <a:cubicBezTo>
                    <a:pt x="-2423" y="-879"/>
                    <a:pt x="41211" y="-121"/>
                    <a:pt x="55377" y="1397"/>
                  </a:cubicBezTo>
                  <a:cubicBezTo>
                    <a:pt x="55377" y="4812"/>
                    <a:pt x="20848" y="3674"/>
                    <a:pt x="106" y="1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636" name="Group 3635">
            <a:extLst>
              <a:ext uri="{FF2B5EF4-FFF2-40B4-BE49-F238E27FC236}">
                <a16:creationId xmlns:a16="http://schemas.microsoft.com/office/drawing/2014/main" id="{2D799908-2C02-83C1-0173-B4BBBB1FB043}"/>
              </a:ext>
            </a:extLst>
          </p:cNvPr>
          <p:cNvGrpSpPr/>
          <p:nvPr/>
        </p:nvGrpSpPr>
        <p:grpSpPr>
          <a:xfrm>
            <a:off x="3319010" y="-3118574"/>
            <a:ext cx="6934052" cy="8476149"/>
            <a:chOff x="3319010" y="-3440161"/>
            <a:chExt cx="6934052" cy="8797737"/>
          </a:xfrm>
        </p:grpSpPr>
        <p:grpSp>
          <p:nvGrpSpPr>
            <p:cNvPr id="2724" name="Graphic 3">
              <a:extLst>
                <a:ext uri="{FF2B5EF4-FFF2-40B4-BE49-F238E27FC236}">
                  <a16:creationId xmlns:a16="http://schemas.microsoft.com/office/drawing/2014/main" id="{45174C6F-8085-01ED-20C2-25B0C38E50D6}"/>
                </a:ext>
              </a:extLst>
            </p:cNvPr>
            <p:cNvGrpSpPr/>
            <p:nvPr/>
          </p:nvGrpSpPr>
          <p:grpSpPr>
            <a:xfrm>
              <a:off x="3319010" y="-542206"/>
              <a:ext cx="4717808" cy="5899782"/>
              <a:chOff x="9756091" y="5029889"/>
              <a:chExt cx="1274869" cy="1430936"/>
            </a:xfrm>
          </p:grpSpPr>
          <p:grpSp>
            <p:nvGrpSpPr>
              <p:cNvPr id="2725" name="Graphic 3">
                <a:extLst>
                  <a:ext uri="{FF2B5EF4-FFF2-40B4-BE49-F238E27FC236}">
                    <a16:creationId xmlns:a16="http://schemas.microsoft.com/office/drawing/2014/main" id="{B7AD2A6F-EFD0-6369-BE5E-FA9672ADCD19}"/>
                  </a:ext>
                </a:extLst>
              </p:cNvPr>
              <p:cNvGrpSpPr/>
              <p:nvPr/>
            </p:nvGrpSpPr>
            <p:grpSpPr>
              <a:xfrm>
                <a:off x="9756091" y="5897469"/>
                <a:ext cx="414245" cy="563356"/>
                <a:chOff x="9756091" y="5897469"/>
                <a:chExt cx="414245" cy="563356"/>
              </a:xfrm>
              <a:solidFill>
                <a:srgbClr val="475847"/>
              </a:solidFill>
            </p:grpSpPr>
            <p:sp>
              <p:nvSpPr>
                <p:cNvPr id="2744" name="Freeform: Shape 2743">
                  <a:extLst>
                    <a:ext uri="{FF2B5EF4-FFF2-40B4-BE49-F238E27FC236}">
                      <a16:creationId xmlns:a16="http://schemas.microsoft.com/office/drawing/2014/main" id="{D3213978-7D2C-543A-8B51-61D01DF9941C}"/>
                    </a:ext>
                  </a:extLst>
                </p:cNvPr>
                <p:cNvSpPr/>
                <p:nvPr/>
              </p:nvSpPr>
              <p:spPr>
                <a:xfrm>
                  <a:off x="9756091" y="5897469"/>
                  <a:ext cx="414245" cy="563356"/>
                </a:xfrm>
                <a:custGeom>
                  <a:avLst/>
                  <a:gdLst>
                    <a:gd name="connsiteX0" fmla="*/ 409753 w 414245"/>
                    <a:gd name="connsiteY0" fmla="*/ 163374 h 563356"/>
                    <a:gd name="connsiteX1" fmla="*/ 406085 w 414245"/>
                    <a:gd name="connsiteY1" fmla="*/ 161224 h 563356"/>
                    <a:gd name="connsiteX2" fmla="*/ 408109 w 414245"/>
                    <a:gd name="connsiteY2" fmla="*/ 164639 h 563356"/>
                    <a:gd name="connsiteX3" fmla="*/ 412156 w 414245"/>
                    <a:gd name="connsiteY3" fmla="*/ 179437 h 563356"/>
                    <a:gd name="connsiteX4" fmla="*/ 411271 w 414245"/>
                    <a:gd name="connsiteY4" fmla="*/ 182093 h 563356"/>
                    <a:gd name="connsiteX5" fmla="*/ 399255 w 414245"/>
                    <a:gd name="connsiteY5" fmla="*/ 157303 h 563356"/>
                    <a:gd name="connsiteX6" fmla="*/ 400520 w 414245"/>
                    <a:gd name="connsiteY6" fmla="*/ 157809 h 563356"/>
                    <a:gd name="connsiteX7" fmla="*/ 377248 w 414245"/>
                    <a:gd name="connsiteY7" fmla="*/ 143770 h 563356"/>
                    <a:gd name="connsiteX8" fmla="*/ 367004 w 414245"/>
                    <a:gd name="connsiteY8" fmla="*/ 137952 h 563356"/>
                    <a:gd name="connsiteX9" fmla="*/ 361565 w 414245"/>
                    <a:gd name="connsiteY9" fmla="*/ 133905 h 563356"/>
                    <a:gd name="connsiteX10" fmla="*/ 353091 w 414245"/>
                    <a:gd name="connsiteY10" fmla="*/ 127075 h 563356"/>
                    <a:gd name="connsiteX11" fmla="*/ 355115 w 414245"/>
                    <a:gd name="connsiteY11" fmla="*/ 128720 h 563356"/>
                    <a:gd name="connsiteX12" fmla="*/ 359035 w 414245"/>
                    <a:gd name="connsiteY12" fmla="*/ 130237 h 563356"/>
                    <a:gd name="connsiteX13" fmla="*/ 351067 w 414245"/>
                    <a:gd name="connsiteY13" fmla="*/ 124293 h 563356"/>
                    <a:gd name="connsiteX14" fmla="*/ 344491 w 414245"/>
                    <a:gd name="connsiteY14" fmla="*/ 116957 h 563356"/>
                    <a:gd name="connsiteX15" fmla="*/ 353977 w 414245"/>
                    <a:gd name="connsiteY15" fmla="*/ 121131 h 563356"/>
                    <a:gd name="connsiteX16" fmla="*/ 335890 w 414245"/>
                    <a:gd name="connsiteY16" fmla="*/ 104942 h 563356"/>
                    <a:gd name="connsiteX17" fmla="*/ 335005 w 414245"/>
                    <a:gd name="connsiteY17" fmla="*/ 99630 h 563356"/>
                    <a:gd name="connsiteX18" fmla="*/ 330578 w 414245"/>
                    <a:gd name="connsiteY18" fmla="*/ 96468 h 563356"/>
                    <a:gd name="connsiteX19" fmla="*/ 318689 w 414245"/>
                    <a:gd name="connsiteY19" fmla="*/ 73828 h 563356"/>
                    <a:gd name="connsiteX20" fmla="*/ 309457 w 414245"/>
                    <a:gd name="connsiteY20" fmla="*/ 62698 h 563356"/>
                    <a:gd name="connsiteX21" fmla="*/ 302500 w 414245"/>
                    <a:gd name="connsiteY21" fmla="*/ 39680 h 563356"/>
                    <a:gd name="connsiteX22" fmla="*/ 312745 w 414245"/>
                    <a:gd name="connsiteY22" fmla="*/ 60801 h 563356"/>
                    <a:gd name="connsiteX23" fmla="*/ 318310 w 414245"/>
                    <a:gd name="connsiteY23" fmla="*/ 68516 h 563356"/>
                    <a:gd name="connsiteX24" fmla="*/ 326910 w 414245"/>
                    <a:gd name="connsiteY24" fmla="*/ 80531 h 563356"/>
                    <a:gd name="connsiteX25" fmla="*/ 339432 w 414245"/>
                    <a:gd name="connsiteY25" fmla="*/ 96974 h 563356"/>
                    <a:gd name="connsiteX26" fmla="*/ 354103 w 414245"/>
                    <a:gd name="connsiteY26" fmla="*/ 114174 h 563356"/>
                    <a:gd name="connsiteX27" fmla="*/ 348032 w 414245"/>
                    <a:gd name="connsiteY27" fmla="*/ 105448 h 563356"/>
                    <a:gd name="connsiteX28" fmla="*/ 345502 w 414245"/>
                    <a:gd name="connsiteY28" fmla="*/ 98618 h 563356"/>
                    <a:gd name="connsiteX29" fmla="*/ 341708 w 414245"/>
                    <a:gd name="connsiteY29" fmla="*/ 95456 h 563356"/>
                    <a:gd name="connsiteX30" fmla="*/ 322610 w 414245"/>
                    <a:gd name="connsiteY30" fmla="*/ 64342 h 563356"/>
                    <a:gd name="connsiteX31" fmla="*/ 328681 w 414245"/>
                    <a:gd name="connsiteY31" fmla="*/ 79267 h 563356"/>
                    <a:gd name="connsiteX32" fmla="*/ 335131 w 414245"/>
                    <a:gd name="connsiteY32" fmla="*/ 86476 h 563356"/>
                    <a:gd name="connsiteX33" fmla="*/ 340823 w 414245"/>
                    <a:gd name="connsiteY33" fmla="*/ 95962 h 563356"/>
                    <a:gd name="connsiteX34" fmla="*/ 329440 w 414245"/>
                    <a:gd name="connsiteY34" fmla="*/ 80658 h 563356"/>
                    <a:gd name="connsiteX35" fmla="*/ 319321 w 414245"/>
                    <a:gd name="connsiteY35" fmla="*/ 66872 h 563356"/>
                    <a:gd name="connsiteX36" fmla="*/ 316539 w 414245"/>
                    <a:gd name="connsiteY36" fmla="*/ 64342 h 563356"/>
                    <a:gd name="connsiteX37" fmla="*/ 308571 w 414245"/>
                    <a:gd name="connsiteY37" fmla="*/ 47648 h 563356"/>
                    <a:gd name="connsiteX38" fmla="*/ 304524 w 414245"/>
                    <a:gd name="connsiteY38" fmla="*/ 44106 h 563356"/>
                    <a:gd name="connsiteX39" fmla="*/ 295923 w 414245"/>
                    <a:gd name="connsiteY39" fmla="*/ 21340 h 563356"/>
                    <a:gd name="connsiteX40" fmla="*/ 277332 w 414245"/>
                    <a:gd name="connsiteY40" fmla="*/ 7175 h 563356"/>
                    <a:gd name="connsiteX41" fmla="*/ 291623 w 414245"/>
                    <a:gd name="connsiteY41" fmla="*/ 14005 h 563356"/>
                    <a:gd name="connsiteX42" fmla="*/ 299212 w 414245"/>
                    <a:gd name="connsiteY42" fmla="*/ 22478 h 563356"/>
                    <a:gd name="connsiteX43" fmla="*/ 295165 w 414245"/>
                    <a:gd name="connsiteY43" fmla="*/ 15649 h 563356"/>
                    <a:gd name="connsiteX44" fmla="*/ 296935 w 414245"/>
                    <a:gd name="connsiteY44" fmla="*/ 15143 h 563356"/>
                    <a:gd name="connsiteX45" fmla="*/ 307686 w 414245"/>
                    <a:gd name="connsiteY45" fmla="*/ 32470 h 563356"/>
                    <a:gd name="connsiteX46" fmla="*/ 312113 w 414245"/>
                    <a:gd name="connsiteY46" fmla="*/ 46383 h 563356"/>
                    <a:gd name="connsiteX47" fmla="*/ 306548 w 414245"/>
                    <a:gd name="connsiteY47" fmla="*/ 34367 h 563356"/>
                    <a:gd name="connsiteX48" fmla="*/ 303133 w 414245"/>
                    <a:gd name="connsiteY48" fmla="*/ 27664 h 563356"/>
                    <a:gd name="connsiteX49" fmla="*/ 309330 w 414245"/>
                    <a:gd name="connsiteY49" fmla="*/ 44106 h 563356"/>
                    <a:gd name="connsiteX50" fmla="*/ 314136 w 414245"/>
                    <a:gd name="connsiteY50" fmla="*/ 54730 h 563356"/>
                    <a:gd name="connsiteX51" fmla="*/ 314010 w 414245"/>
                    <a:gd name="connsiteY51" fmla="*/ 45497 h 563356"/>
                    <a:gd name="connsiteX52" fmla="*/ 308191 w 414245"/>
                    <a:gd name="connsiteY52" fmla="*/ 30953 h 563356"/>
                    <a:gd name="connsiteX53" fmla="*/ 306295 w 414245"/>
                    <a:gd name="connsiteY53" fmla="*/ 25135 h 563356"/>
                    <a:gd name="connsiteX54" fmla="*/ 299085 w 414245"/>
                    <a:gd name="connsiteY54" fmla="*/ 12993 h 563356"/>
                    <a:gd name="connsiteX55" fmla="*/ 294911 w 414245"/>
                    <a:gd name="connsiteY55" fmla="*/ 11475 h 563356"/>
                    <a:gd name="connsiteX56" fmla="*/ 290738 w 414245"/>
                    <a:gd name="connsiteY56" fmla="*/ 9325 h 563356"/>
                    <a:gd name="connsiteX57" fmla="*/ 278090 w 414245"/>
                    <a:gd name="connsiteY57" fmla="*/ 4266 h 563356"/>
                    <a:gd name="connsiteX58" fmla="*/ 258866 w 414245"/>
                    <a:gd name="connsiteY58" fmla="*/ 219 h 563356"/>
                    <a:gd name="connsiteX59" fmla="*/ 237238 w 414245"/>
                    <a:gd name="connsiteY59" fmla="*/ 2748 h 563356"/>
                    <a:gd name="connsiteX60" fmla="*/ 218014 w 414245"/>
                    <a:gd name="connsiteY60" fmla="*/ 19190 h 563356"/>
                    <a:gd name="connsiteX61" fmla="*/ 207136 w 414245"/>
                    <a:gd name="connsiteY61" fmla="*/ 36518 h 563356"/>
                    <a:gd name="connsiteX62" fmla="*/ 207895 w 414245"/>
                    <a:gd name="connsiteY62" fmla="*/ 31838 h 563356"/>
                    <a:gd name="connsiteX63" fmla="*/ 199674 w 414245"/>
                    <a:gd name="connsiteY63" fmla="*/ 42083 h 563356"/>
                    <a:gd name="connsiteX64" fmla="*/ 194741 w 414245"/>
                    <a:gd name="connsiteY64" fmla="*/ 46762 h 563356"/>
                    <a:gd name="connsiteX65" fmla="*/ 188418 w 414245"/>
                    <a:gd name="connsiteY65" fmla="*/ 52454 h 563356"/>
                    <a:gd name="connsiteX66" fmla="*/ 164513 w 414245"/>
                    <a:gd name="connsiteY66" fmla="*/ 76105 h 563356"/>
                    <a:gd name="connsiteX67" fmla="*/ 122397 w 414245"/>
                    <a:gd name="connsiteY67" fmla="*/ 114174 h 563356"/>
                    <a:gd name="connsiteX68" fmla="*/ 105702 w 414245"/>
                    <a:gd name="connsiteY68" fmla="*/ 124546 h 563356"/>
                    <a:gd name="connsiteX69" fmla="*/ 99883 w 414245"/>
                    <a:gd name="connsiteY69" fmla="*/ 125178 h 563356"/>
                    <a:gd name="connsiteX70" fmla="*/ 92547 w 414245"/>
                    <a:gd name="connsiteY70" fmla="*/ 132767 h 563356"/>
                    <a:gd name="connsiteX71" fmla="*/ 66241 w 414245"/>
                    <a:gd name="connsiteY71" fmla="*/ 148830 h 563356"/>
                    <a:gd name="connsiteX72" fmla="*/ 36518 w 414245"/>
                    <a:gd name="connsiteY72" fmla="*/ 176022 h 563356"/>
                    <a:gd name="connsiteX73" fmla="*/ 38795 w 414245"/>
                    <a:gd name="connsiteY73" fmla="*/ 178931 h 563356"/>
                    <a:gd name="connsiteX74" fmla="*/ 27159 w 414245"/>
                    <a:gd name="connsiteY74" fmla="*/ 185129 h 563356"/>
                    <a:gd name="connsiteX75" fmla="*/ 18179 w 414245"/>
                    <a:gd name="connsiteY75" fmla="*/ 191073 h 563356"/>
                    <a:gd name="connsiteX76" fmla="*/ 6796 w 414245"/>
                    <a:gd name="connsiteY76" fmla="*/ 203468 h 563356"/>
                    <a:gd name="connsiteX77" fmla="*/ 1231 w 414245"/>
                    <a:gd name="connsiteY77" fmla="*/ 237996 h 563356"/>
                    <a:gd name="connsiteX78" fmla="*/ 5279 w 414245"/>
                    <a:gd name="connsiteY78" fmla="*/ 250517 h 563356"/>
                    <a:gd name="connsiteX79" fmla="*/ 8061 w 414245"/>
                    <a:gd name="connsiteY79" fmla="*/ 259371 h 563356"/>
                    <a:gd name="connsiteX80" fmla="*/ 1863 w 414245"/>
                    <a:gd name="connsiteY80" fmla="*/ 245838 h 563356"/>
                    <a:gd name="connsiteX81" fmla="*/ 12740 w 414245"/>
                    <a:gd name="connsiteY81" fmla="*/ 273536 h 563356"/>
                    <a:gd name="connsiteX82" fmla="*/ 33988 w 414245"/>
                    <a:gd name="connsiteY82" fmla="*/ 324633 h 563356"/>
                    <a:gd name="connsiteX83" fmla="*/ 36391 w 414245"/>
                    <a:gd name="connsiteY83" fmla="*/ 323621 h 563356"/>
                    <a:gd name="connsiteX84" fmla="*/ 39807 w 414245"/>
                    <a:gd name="connsiteY84" fmla="*/ 331589 h 563356"/>
                    <a:gd name="connsiteX85" fmla="*/ 41324 w 414245"/>
                    <a:gd name="connsiteY85" fmla="*/ 335889 h 563356"/>
                    <a:gd name="connsiteX86" fmla="*/ 46004 w 414245"/>
                    <a:gd name="connsiteY86" fmla="*/ 342087 h 563356"/>
                    <a:gd name="connsiteX87" fmla="*/ 52328 w 414245"/>
                    <a:gd name="connsiteY87" fmla="*/ 345628 h 563356"/>
                    <a:gd name="connsiteX88" fmla="*/ 66241 w 414245"/>
                    <a:gd name="connsiteY88" fmla="*/ 353596 h 563356"/>
                    <a:gd name="connsiteX89" fmla="*/ 73449 w 414245"/>
                    <a:gd name="connsiteY89" fmla="*/ 355494 h 563356"/>
                    <a:gd name="connsiteX90" fmla="*/ 73956 w 414245"/>
                    <a:gd name="connsiteY90" fmla="*/ 355746 h 563356"/>
                    <a:gd name="connsiteX91" fmla="*/ 77370 w 414245"/>
                    <a:gd name="connsiteY91" fmla="*/ 356885 h 563356"/>
                    <a:gd name="connsiteX92" fmla="*/ 77370 w 414245"/>
                    <a:gd name="connsiteY92" fmla="*/ 356885 h 563356"/>
                    <a:gd name="connsiteX93" fmla="*/ 79900 w 414245"/>
                    <a:gd name="connsiteY93" fmla="*/ 357264 h 563356"/>
                    <a:gd name="connsiteX94" fmla="*/ 88374 w 414245"/>
                    <a:gd name="connsiteY94" fmla="*/ 359667 h 563356"/>
                    <a:gd name="connsiteX95" fmla="*/ 101148 w 414245"/>
                    <a:gd name="connsiteY95" fmla="*/ 379398 h 563356"/>
                    <a:gd name="connsiteX96" fmla="*/ 118728 w 414245"/>
                    <a:gd name="connsiteY96" fmla="*/ 425562 h 563356"/>
                    <a:gd name="connsiteX97" fmla="*/ 139344 w 414245"/>
                    <a:gd name="connsiteY97" fmla="*/ 468058 h 563356"/>
                    <a:gd name="connsiteX98" fmla="*/ 142127 w 414245"/>
                    <a:gd name="connsiteY98" fmla="*/ 477544 h 563356"/>
                    <a:gd name="connsiteX99" fmla="*/ 153383 w 414245"/>
                    <a:gd name="connsiteY99" fmla="*/ 499045 h 563356"/>
                    <a:gd name="connsiteX100" fmla="*/ 162995 w 414245"/>
                    <a:gd name="connsiteY100" fmla="*/ 513084 h 563356"/>
                    <a:gd name="connsiteX101" fmla="*/ 161478 w 414245"/>
                    <a:gd name="connsiteY101" fmla="*/ 507519 h 563356"/>
                    <a:gd name="connsiteX102" fmla="*/ 177920 w 414245"/>
                    <a:gd name="connsiteY102" fmla="*/ 530285 h 563356"/>
                    <a:gd name="connsiteX103" fmla="*/ 175264 w 414245"/>
                    <a:gd name="connsiteY103" fmla="*/ 532815 h 563356"/>
                    <a:gd name="connsiteX104" fmla="*/ 190821 w 414245"/>
                    <a:gd name="connsiteY104" fmla="*/ 546221 h 563356"/>
                    <a:gd name="connsiteX105" fmla="*/ 199674 w 414245"/>
                    <a:gd name="connsiteY105" fmla="*/ 550269 h 563356"/>
                    <a:gd name="connsiteX106" fmla="*/ 252668 w 414245"/>
                    <a:gd name="connsiteY106" fmla="*/ 562790 h 563356"/>
                    <a:gd name="connsiteX107" fmla="*/ 302500 w 414245"/>
                    <a:gd name="connsiteY107" fmla="*/ 542301 h 563356"/>
                    <a:gd name="connsiteX108" fmla="*/ 325266 w 414245"/>
                    <a:gd name="connsiteY108" fmla="*/ 517384 h 563356"/>
                    <a:gd name="connsiteX109" fmla="*/ 336396 w 414245"/>
                    <a:gd name="connsiteY109" fmla="*/ 501701 h 563356"/>
                    <a:gd name="connsiteX110" fmla="*/ 340949 w 414245"/>
                    <a:gd name="connsiteY110" fmla="*/ 486777 h 563356"/>
                    <a:gd name="connsiteX111" fmla="*/ 346261 w 414245"/>
                    <a:gd name="connsiteY111" fmla="*/ 468058 h 563356"/>
                    <a:gd name="connsiteX112" fmla="*/ 345376 w 414245"/>
                    <a:gd name="connsiteY112" fmla="*/ 453514 h 563356"/>
                    <a:gd name="connsiteX113" fmla="*/ 344111 w 414245"/>
                    <a:gd name="connsiteY113" fmla="*/ 428344 h 563356"/>
                    <a:gd name="connsiteX114" fmla="*/ 346514 w 414245"/>
                    <a:gd name="connsiteY114" fmla="*/ 445166 h 563356"/>
                    <a:gd name="connsiteX115" fmla="*/ 346641 w 414245"/>
                    <a:gd name="connsiteY115" fmla="*/ 427965 h 563356"/>
                    <a:gd name="connsiteX116" fmla="*/ 342214 w 414245"/>
                    <a:gd name="connsiteY116" fmla="*/ 416203 h 563356"/>
                    <a:gd name="connsiteX117" fmla="*/ 336143 w 414245"/>
                    <a:gd name="connsiteY117" fmla="*/ 394954 h 563356"/>
                    <a:gd name="connsiteX118" fmla="*/ 322736 w 414245"/>
                    <a:gd name="connsiteY118" fmla="*/ 349676 h 563356"/>
                    <a:gd name="connsiteX119" fmla="*/ 323116 w 414245"/>
                    <a:gd name="connsiteY119" fmla="*/ 344490 h 563356"/>
                    <a:gd name="connsiteX120" fmla="*/ 311986 w 414245"/>
                    <a:gd name="connsiteY120" fmla="*/ 305914 h 563356"/>
                    <a:gd name="connsiteX121" fmla="*/ 316413 w 414245"/>
                    <a:gd name="connsiteY121" fmla="*/ 330578 h 563356"/>
                    <a:gd name="connsiteX122" fmla="*/ 312618 w 414245"/>
                    <a:gd name="connsiteY122" fmla="*/ 326277 h 563356"/>
                    <a:gd name="connsiteX123" fmla="*/ 309583 w 414245"/>
                    <a:gd name="connsiteY123" fmla="*/ 311606 h 563356"/>
                    <a:gd name="connsiteX124" fmla="*/ 310469 w 414245"/>
                    <a:gd name="connsiteY124" fmla="*/ 321724 h 563356"/>
                    <a:gd name="connsiteX125" fmla="*/ 308444 w 414245"/>
                    <a:gd name="connsiteY125" fmla="*/ 310594 h 563356"/>
                    <a:gd name="connsiteX126" fmla="*/ 307812 w 414245"/>
                    <a:gd name="connsiteY126" fmla="*/ 303132 h 563356"/>
                    <a:gd name="connsiteX127" fmla="*/ 308444 w 414245"/>
                    <a:gd name="connsiteY127" fmla="*/ 305282 h 563356"/>
                    <a:gd name="connsiteX128" fmla="*/ 309330 w 414245"/>
                    <a:gd name="connsiteY128" fmla="*/ 307685 h 563356"/>
                    <a:gd name="connsiteX129" fmla="*/ 310594 w 414245"/>
                    <a:gd name="connsiteY129" fmla="*/ 309835 h 563356"/>
                    <a:gd name="connsiteX130" fmla="*/ 311480 w 414245"/>
                    <a:gd name="connsiteY130" fmla="*/ 307559 h 563356"/>
                    <a:gd name="connsiteX131" fmla="*/ 312113 w 414245"/>
                    <a:gd name="connsiteY131" fmla="*/ 304017 h 563356"/>
                    <a:gd name="connsiteX132" fmla="*/ 312872 w 414245"/>
                    <a:gd name="connsiteY132" fmla="*/ 303891 h 563356"/>
                    <a:gd name="connsiteX133" fmla="*/ 314010 w 414245"/>
                    <a:gd name="connsiteY133" fmla="*/ 305535 h 563356"/>
                    <a:gd name="connsiteX134" fmla="*/ 313251 w 414245"/>
                    <a:gd name="connsiteY134" fmla="*/ 299717 h 563356"/>
                    <a:gd name="connsiteX135" fmla="*/ 314768 w 414245"/>
                    <a:gd name="connsiteY135" fmla="*/ 295037 h 563356"/>
                    <a:gd name="connsiteX136" fmla="*/ 315148 w 414245"/>
                    <a:gd name="connsiteY136" fmla="*/ 289599 h 563356"/>
                    <a:gd name="connsiteX137" fmla="*/ 321599 w 414245"/>
                    <a:gd name="connsiteY137" fmla="*/ 282390 h 563356"/>
                    <a:gd name="connsiteX138" fmla="*/ 348159 w 414245"/>
                    <a:gd name="connsiteY138" fmla="*/ 267212 h 563356"/>
                    <a:gd name="connsiteX139" fmla="*/ 331590 w 414245"/>
                    <a:gd name="connsiteY139" fmla="*/ 278089 h 563356"/>
                    <a:gd name="connsiteX140" fmla="*/ 323369 w 414245"/>
                    <a:gd name="connsiteY140" fmla="*/ 284540 h 563356"/>
                    <a:gd name="connsiteX141" fmla="*/ 319575 w 414245"/>
                    <a:gd name="connsiteY141" fmla="*/ 288587 h 563356"/>
                    <a:gd name="connsiteX142" fmla="*/ 329693 w 414245"/>
                    <a:gd name="connsiteY142" fmla="*/ 280745 h 563356"/>
                    <a:gd name="connsiteX143" fmla="*/ 338799 w 414245"/>
                    <a:gd name="connsiteY143" fmla="*/ 274422 h 563356"/>
                    <a:gd name="connsiteX144" fmla="*/ 361692 w 414245"/>
                    <a:gd name="connsiteY144" fmla="*/ 262533 h 563356"/>
                    <a:gd name="connsiteX145" fmla="*/ 360806 w 414245"/>
                    <a:gd name="connsiteY145" fmla="*/ 260636 h 563356"/>
                    <a:gd name="connsiteX146" fmla="*/ 335005 w 414245"/>
                    <a:gd name="connsiteY146" fmla="*/ 272145 h 563356"/>
                    <a:gd name="connsiteX147" fmla="*/ 351194 w 414245"/>
                    <a:gd name="connsiteY147" fmla="*/ 262785 h 563356"/>
                    <a:gd name="connsiteX148" fmla="*/ 349803 w 414245"/>
                    <a:gd name="connsiteY148" fmla="*/ 260003 h 563356"/>
                    <a:gd name="connsiteX149" fmla="*/ 332728 w 414245"/>
                    <a:gd name="connsiteY149" fmla="*/ 268730 h 563356"/>
                    <a:gd name="connsiteX150" fmla="*/ 325266 w 414245"/>
                    <a:gd name="connsiteY150" fmla="*/ 275307 h 563356"/>
                    <a:gd name="connsiteX151" fmla="*/ 314010 w 414245"/>
                    <a:gd name="connsiteY151" fmla="*/ 283022 h 563356"/>
                    <a:gd name="connsiteX152" fmla="*/ 311733 w 414245"/>
                    <a:gd name="connsiteY152" fmla="*/ 290231 h 563356"/>
                    <a:gd name="connsiteX153" fmla="*/ 309836 w 414245"/>
                    <a:gd name="connsiteY153" fmla="*/ 292128 h 563356"/>
                    <a:gd name="connsiteX154" fmla="*/ 308191 w 414245"/>
                    <a:gd name="connsiteY154" fmla="*/ 296428 h 563356"/>
                    <a:gd name="connsiteX155" fmla="*/ 314895 w 414245"/>
                    <a:gd name="connsiteY155" fmla="*/ 280872 h 563356"/>
                    <a:gd name="connsiteX156" fmla="*/ 315401 w 414245"/>
                    <a:gd name="connsiteY156" fmla="*/ 277710 h 563356"/>
                    <a:gd name="connsiteX157" fmla="*/ 339052 w 414245"/>
                    <a:gd name="connsiteY157" fmla="*/ 260636 h 563356"/>
                    <a:gd name="connsiteX158" fmla="*/ 320080 w 414245"/>
                    <a:gd name="connsiteY158" fmla="*/ 272777 h 563356"/>
                    <a:gd name="connsiteX159" fmla="*/ 311101 w 414245"/>
                    <a:gd name="connsiteY159" fmla="*/ 279228 h 563356"/>
                    <a:gd name="connsiteX160" fmla="*/ 304777 w 414245"/>
                    <a:gd name="connsiteY160" fmla="*/ 286310 h 563356"/>
                    <a:gd name="connsiteX161" fmla="*/ 307559 w 414245"/>
                    <a:gd name="connsiteY161" fmla="*/ 278216 h 563356"/>
                    <a:gd name="connsiteX162" fmla="*/ 307559 w 414245"/>
                    <a:gd name="connsiteY162" fmla="*/ 278216 h 563356"/>
                    <a:gd name="connsiteX163" fmla="*/ 309710 w 414245"/>
                    <a:gd name="connsiteY163" fmla="*/ 275813 h 563356"/>
                    <a:gd name="connsiteX164" fmla="*/ 333361 w 414245"/>
                    <a:gd name="connsiteY164" fmla="*/ 259371 h 563356"/>
                    <a:gd name="connsiteX165" fmla="*/ 338041 w 414245"/>
                    <a:gd name="connsiteY165" fmla="*/ 258865 h 563356"/>
                    <a:gd name="connsiteX166" fmla="*/ 352712 w 414245"/>
                    <a:gd name="connsiteY166" fmla="*/ 249632 h 563356"/>
                    <a:gd name="connsiteX167" fmla="*/ 372822 w 414245"/>
                    <a:gd name="connsiteY167" fmla="*/ 240272 h 563356"/>
                    <a:gd name="connsiteX168" fmla="*/ 373960 w 414245"/>
                    <a:gd name="connsiteY168" fmla="*/ 241158 h 563356"/>
                    <a:gd name="connsiteX169" fmla="*/ 360933 w 414245"/>
                    <a:gd name="connsiteY169" fmla="*/ 249126 h 563356"/>
                    <a:gd name="connsiteX170" fmla="*/ 370166 w 414245"/>
                    <a:gd name="connsiteY170" fmla="*/ 244952 h 563356"/>
                    <a:gd name="connsiteX171" fmla="*/ 366371 w 414245"/>
                    <a:gd name="connsiteY171" fmla="*/ 248999 h 563356"/>
                    <a:gd name="connsiteX172" fmla="*/ 344111 w 414245"/>
                    <a:gd name="connsiteY172" fmla="*/ 259750 h 563356"/>
                    <a:gd name="connsiteX173" fmla="*/ 340823 w 414245"/>
                    <a:gd name="connsiteY173" fmla="*/ 263797 h 563356"/>
                    <a:gd name="connsiteX174" fmla="*/ 358277 w 414245"/>
                    <a:gd name="connsiteY174" fmla="*/ 255323 h 563356"/>
                    <a:gd name="connsiteX175" fmla="*/ 353344 w 414245"/>
                    <a:gd name="connsiteY175" fmla="*/ 256335 h 563356"/>
                    <a:gd name="connsiteX176" fmla="*/ 381422 w 414245"/>
                    <a:gd name="connsiteY176" fmla="*/ 243182 h 563356"/>
                    <a:gd name="connsiteX177" fmla="*/ 372695 w 414245"/>
                    <a:gd name="connsiteY177" fmla="*/ 251529 h 563356"/>
                    <a:gd name="connsiteX178" fmla="*/ 360427 w 414245"/>
                    <a:gd name="connsiteY178" fmla="*/ 260130 h 563356"/>
                    <a:gd name="connsiteX179" fmla="*/ 384837 w 414245"/>
                    <a:gd name="connsiteY179" fmla="*/ 248620 h 563356"/>
                    <a:gd name="connsiteX180" fmla="*/ 394955 w 414245"/>
                    <a:gd name="connsiteY180" fmla="*/ 236099 h 563356"/>
                    <a:gd name="connsiteX181" fmla="*/ 405959 w 414245"/>
                    <a:gd name="connsiteY181" fmla="*/ 214345 h 563356"/>
                    <a:gd name="connsiteX182" fmla="*/ 393184 w 414245"/>
                    <a:gd name="connsiteY182" fmla="*/ 231672 h 563356"/>
                    <a:gd name="connsiteX183" fmla="*/ 395082 w 414245"/>
                    <a:gd name="connsiteY183" fmla="*/ 233443 h 563356"/>
                    <a:gd name="connsiteX184" fmla="*/ 371304 w 414245"/>
                    <a:gd name="connsiteY184" fmla="*/ 247229 h 563356"/>
                    <a:gd name="connsiteX185" fmla="*/ 380031 w 414245"/>
                    <a:gd name="connsiteY185" fmla="*/ 240020 h 563356"/>
                    <a:gd name="connsiteX186" fmla="*/ 383952 w 414245"/>
                    <a:gd name="connsiteY186" fmla="*/ 236352 h 563356"/>
                    <a:gd name="connsiteX187" fmla="*/ 393943 w 414245"/>
                    <a:gd name="connsiteY187" fmla="*/ 225222 h 563356"/>
                    <a:gd name="connsiteX188" fmla="*/ 392426 w 414245"/>
                    <a:gd name="connsiteY188" fmla="*/ 224083 h 563356"/>
                    <a:gd name="connsiteX189" fmla="*/ 408614 w 414245"/>
                    <a:gd name="connsiteY189" fmla="*/ 193097 h 563356"/>
                    <a:gd name="connsiteX190" fmla="*/ 408614 w 414245"/>
                    <a:gd name="connsiteY190" fmla="*/ 192843 h 563356"/>
                    <a:gd name="connsiteX191" fmla="*/ 408741 w 414245"/>
                    <a:gd name="connsiteY191" fmla="*/ 192843 h 563356"/>
                    <a:gd name="connsiteX192" fmla="*/ 413421 w 414245"/>
                    <a:gd name="connsiteY192" fmla="*/ 184243 h 563356"/>
                    <a:gd name="connsiteX193" fmla="*/ 409880 w 414245"/>
                    <a:gd name="connsiteY193" fmla="*/ 163248 h 563356"/>
                    <a:gd name="connsiteX194" fmla="*/ 379019 w 414245"/>
                    <a:gd name="connsiteY194" fmla="*/ 145288 h 563356"/>
                    <a:gd name="connsiteX195" fmla="*/ 382308 w 414245"/>
                    <a:gd name="connsiteY195" fmla="*/ 147565 h 563356"/>
                    <a:gd name="connsiteX196" fmla="*/ 379651 w 414245"/>
                    <a:gd name="connsiteY196" fmla="*/ 146047 h 563356"/>
                    <a:gd name="connsiteX197" fmla="*/ 379019 w 414245"/>
                    <a:gd name="connsiteY197" fmla="*/ 145288 h 563356"/>
                    <a:gd name="connsiteX198" fmla="*/ 310974 w 414245"/>
                    <a:gd name="connsiteY198" fmla="*/ 70034 h 563356"/>
                    <a:gd name="connsiteX199" fmla="*/ 325140 w 414245"/>
                    <a:gd name="connsiteY199" fmla="*/ 87994 h 563356"/>
                    <a:gd name="connsiteX200" fmla="*/ 328428 w 414245"/>
                    <a:gd name="connsiteY200" fmla="*/ 96594 h 563356"/>
                    <a:gd name="connsiteX201" fmla="*/ 312239 w 414245"/>
                    <a:gd name="connsiteY201" fmla="*/ 73702 h 563356"/>
                    <a:gd name="connsiteX202" fmla="*/ 300730 w 414245"/>
                    <a:gd name="connsiteY202" fmla="*/ 54224 h 563356"/>
                    <a:gd name="connsiteX203" fmla="*/ 299718 w 414245"/>
                    <a:gd name="connsiteY203" fmla="*/ 51062 h 563356"/>
                    <a:gd name="connsiteX204" fmla="*/ 310848 w 414245"/>
                    <a:gd name="connsiteY204" fmla="*/ 70034 h 563356"/>
                    <a:gd name="connsiteX205" fmla="*/ 378513 w 414245"/>
                    <a:gd name="connsiteY205" fmla="*/ 236605 h 563356"/>
                    <a:gd name="connsiteX206" fmla="*/ 384837 w 414245"/>
                    <a:gd name="connsiteY206" fmla="*/ 231799 h 563356"/>
                    <a:gd name="connsiteX207" fmla="*/ 378513 w 414245"/>
                    <a:gd name="connsiteY207" fmla="*/ 236605 h 563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</a:cxnLst>
                  <a:rect l="l" t="t" r="r" b="b"/>
                  <a:pathLst>
                    <a:path w="414245" h="563356">
                      <a:moveTo>
                        <a:pt x="409753" y="163374"/>
                      </a:moveTo>
                      <a:cubicBezTo>
                        <a:pt x="410892" y="165777"/>
                        <a:pt x="408109" y="162742"/>
                        <a:pt x="406085" y="161224"/>
                      </a:cubicBezTo>
                      <a:cubicBezTo>
                        <a:pt x="403682" y="159960"/>
                        <a:pt x="403176" y="158948"/>
                        <a:pt x="408109" y="164639"/>
                      </a:cubicBezTo>
                      <a:cubicBezTo>
                        <a:pt x="412283" y="168307"/>
                        <a:pt x="413295" y="175769"/>
                        <a:pt x="412156" y="179437"/>
                      </a:cubicBezTo>
                      <a:cubicBezTo>
                        <a:pt x="411903" y="180828"/>
                        <a:pt x="411524" y="181587"/>
                        <a:pt x="411271" y="182093"/>
                      </a:cubicBezTo>
                      <a:cubicBezTo>
                        <a:pt x="413168" y="169698"/>
                        <a:pt x="408362" y="163248"/>
                        <a:pt x="399255" y="157303"/>
                      </a:cubicBezTo>
                      <a:cubicBezTo>
                        <a:pt x="399635" y="157430"/>
                        <a:pt x="400267" y="157809"/>
                        <a:pt x="400520" y="157809"/>
                      </a:cubicBezTo>
                      <a:cubicBezTo>
                        <a:pt x="395208" y="152877"/>
                        <a:pt x="386102" y="148576"/>
                        <a:pt x="377248" y="143770"/>
                      </a:cubicBezTo>
                      <a:cubicBezTo>
                        <a:pt x="373707" y="141873"/>
                        <a:pt x="370292" y="139976"/>
                        <a:pt x="367004" y="137952"/>
                      </a:cubicBezTo>
                      <a:cubicBezTo>
                        <a:pt x="365233" y="136687"/>
                        <a:pt x="363336" y="135423"/>
                        <a:pt x="361565" y="133905"/>
                      </a:cubicBezTo>
                      <a:cubicBezTo>
                        <a:pt x="358403" y="131376"/>
                        <a:pt x="355620" y="129225"/>
                        <a:pt x="353091" y="127075"/>
                      </a:cubicBezTo>
                      <a:cubicBezTo>
                        <a:pt x="353724" y="127581"/>
                        <a:pt x="354482" y="128214"/>
                        <a:pt x="355115" y="128720"/>
                      </a:cubicBezTo>
                      <a:cubicBezTo>
                        <a:pt x="361185" y="133273"/>
                        <a:pt x="365106" y="135802"/>
                        <a:pt x="359035" y="130237"/>
                      </a:cubicBezTo>
                      <a:cubicBezTo>
                        <a:pt x="360174" y="131628"/>
                        <a:pt x="355368" y="128214"/>
                        <a:pt x="351067" y="124293"/>
                      </a:cubicBezTo>
                      <a:cubicBezTo>
                        <a:pt x="346641" y="120372"/>
                        <a:pt x="342973" y="115819"/>
                        <a:pt x="344491" y="116957"/>
                      </a:cubicBezTo>
                      <a:cubicBezTo>
                        <a:pt x="347905" y="119866"/>
                        <a:pt x="370166" y="135929"/>
                        <a:pt x="353977" y="121131"/>
                      </a:cubicBezTo>
                      <a:cubicBezTo>
                        <a:pt x="352458" y="122269"/>
                        <a:pt x="342467" y="114428"/>
                        <a:pt x="335890" y="104942"/>
                      </a:cubicBezTo>
                      <a:cubicBezTo>
                        <a:pt x="336143" y="103804"/>
                        <a:pt x="338546" y="105448"/>
                        <a:pt x="335005" y="99630"/>
                      </a:cubicBezTo>
                      <a:cubicBezTo>
                        <a:pt x="330451" y="94823"/>
                        <a:pt x="335005" y="102665"/>
                        <a:pt x="330578" y="96468"/>
                      </a:cubicBezTo>
                      <a:cubicBezTo>
                        <a:pt x="328681" y="90523"/>
                        <a:pt x="318563" y="76105"/>
                        <a:pt x="318689" y="73828"/>
                      </a:cubicBezTo>
                      <a:cubicBezTo>
                        <a:pt x="312872" y="65987"/>
                        <a:pt x="312239" y="66619"/>
                        <a:pt x="309457" y="62698"/>
                      </a:cubicBezTo>
                      <a:cubicBezTo>
                        <a:pt x="302627" y="49798"/>
                        <a:pt x="305409" y="49671"/>
                        <a:pt x="302500" y="39680"/>
                      </a:cubicBezTo>
                      <a:cubicBezTo>
                        <a:pt x="306421" y="50683"/>
                        <a:pt x="309457" y="55742"/>
                        <a:pt x="312745" y="60801"/>
                      </a:cubicBezTo>
                      <a:cubicBezTo>
                        <a:pt x="314389" y="63331"/>
                        <a:pt x="316286" y="65607"/>
                        <a:pt x="318310" y="68516"/>
                      </a:cubicBezTo>
                      <a:cubicBezTo>
                        <a:pt x="320713" y="71678"/>
                        <a:pt x="323622" y="75472"/>
                        <a:pt x="326910" y="80531"/>
                      </a:cubicBezTo>
                      <a:cubicBezTo>
                        <a:pt x="327669" y="79267"/>
                        <a:pt x="333867" y="87867"/>
                        <a:pt x="339432" y="96974"/>
                      </a:cubicBezTo>
                      <a:cubicBezTo>
                        <a:pt x="344743" y="105954"/>
                        <a:pt x="351447" y="113036"/>
                        <a:pt x="354103" y="114174"/>
                      </a:cubicBezTo>
                      <a:cubicBezTo>
                        <a:pt x="344997" y="105068"/>
                        <a:pt x="346894" y="104815"/>
                        <a:pt x="348032" y="105448"/>
                      </a:cubicBezTo>
                      <a:cubicBezTo>
                        <a:pt x="349550" y="105827"/>
                        <a:pt x="351067" y="107218"/>
                        <a:pt x="345502" y="98618"/>
                      </a:cubicBezTo>
                      <a:cubicBezTo>
                        <a:pt x="344617" y="98239"/>
                        <a:pt x="344743" y="100136"/>
                        <a:pt x="341708" y="95456"/>
                      </a:cubicBezTo>
                      <a:cubicBezTo>
                        <a:pt x="341329" y="92041"/>
                        <a:pt x="335384" y="79899"/>
                        <a:pt x="322610" y="64342"/>
                      </a:cubicBezTo>
                      <a:cubicBezTo>
                        <a:pt x="328681" y="75220"/>
                        <a:pt x="326657" y="73069"/>
                        <a:pt x="328681" y="79267"/>
                      </a:cubicBezTo>
                      <a:cubicBezTo>
                        <a:pt x="327669" y="76864"/>
                        <a:pt x="331590" y="81417"/>
                        <a:pt x="335131" y="86476"/>
                      </a:cubicBezTo>
                      <a:cubicBezTo>
                        <a:pt x="338673" y="91662"/>
                        <a:pt x="341708" y="96847"/>
                        <a:pt x="340823" y="95962"/>
                      </a:cubicBezTo>
                      <a:cubicBezTo>
                        <a:pt x="338673" y="94950"/>
                        <a:pt x="334120" y="87615"/>
                        <a:pt x="329440" y="80658"/>
                      </a:cubicBezTo>
                      <a:cubicBezTo>
                        <a:pt x="324761" y="73702"/>
                        <a:pt x="319828" y="67251"/>
                        <a:pt x="319321" y="66872"/>
                      </a:cubicBezTo>
                      <a:cubicBezTo>
                        <a:pt x="321851" y="71425"/>
                        <a:pt x="319575" y="68643"/>
                        <a:pt x="316539" y="64342"/>
                      </a:cubicBezTo>
                      <a:cubicBezTo>
                        <a:pt x="313504" y="59916"/>
                        <a:pt x="310215" y="52959"/>
                        <a:pt x="308571" y="47648"/>
                      </a:cubicBezTo>
                      <a:cubicBezTo>
                        <a:pt x="305029" y="41450"/>
                        <a:pt x="307053" y="49924"/>
                        <a:pt x="304524" y="44106"/>
                      </a:cubicBezTo>
                      <a:cubicBezTo>
                        <a:pt x="302879" y="38541"/>
                        <a:pt x="301615" y="29941"/>
                        <a:pt x="295923" y="21340"/>
                      </a:cubicBezTo>
                      <a:cubicBezTo>
                        <a:pt x="289979" y="12360"/>
                        <a:pt x="280619" y="8946"/>
                        <a:pt x="277332" y="7175"/>
                      </a:cubicBezTo>
                      <a:cubicBezTo>
                        <a:pt x="281378" y="7554"/>
                        <a:pt x="287196" y="10210"/>
                        <a:pt x="291623" y="14005"/>
                      </a:cubicBezTo>
                      <a:cubicBezTo>
                        <a:pt x="296050" y="17799"/>
                        <a:pt x="298326" y="21973"/>
                        <a:pt x="299212" y="22478"/>
                      </a:cubicBezTo>
                      <a:cubicBezTo>
                        <a:pt x="295038" y="16281"/>
                        <a:pt x="294152" y="15649"/>
                        <a:pt x="295165" y="15649"/>
                      </a:cubicBezTo>
                      <a:cubicBezTo>
                        <a:pt x="296050" y="15649"/>
                        <a:pt x="298073" y="16913"/>
                        <a:pt x="296935" y="15143"/>
                      </a:cubicBezTo>
                      <a:cubicBezTo>
                        <a:pt x="302247" y="20961"/>
                        <a:pt x="305409" y="27411"/>
                        <a:pt x="307686" y="32470"/>
                      </a:cubicBezTo>
                      <a:cubicBezTo>
                        <a:pt x="309962" y="37656"/>
                        <a:pt x="311353" y="42083"/>
                        <a:pt x="312113" y="46383"/>
                      </a:cubicBezTo>
                      <a:cubicBezTo>
                        <a:pt x="311606" y="46762"/>
                        <a:pt x="309077" y="40818"/>
                        <a:pt x="306548" y="34367"/>
                      </a:cubicBezTo>
                      <a:cubicBezTo>
                        <a:pt x="304018" y="27917"/>
                        <a:pt x="300603" y="21846"/>
                        <a:pt x="303133" y="27664"/>
                      </a:cubicBezTo>
                      <a:cubicBezTo>
                        <a:pt x="307053" y="36012"/>
                        <a:pt x="307939" y="40312"/>
                        <a:pt x="309330" y="44106"/>
                      </a:cubicBezTo>
                      <a:cubicBezTo>
                        <a:pt x="310594" y="47774"/>
                        <a:pt x="311733" y="50936"/>
                        <a:pt x="314136" y="54730"/>
                      </a:cubicBezTo>
                      <a:cubicBezTo>
                        <a:pt x="317677" y="57766"/>
                        <a:pt x="310215" y="42462"/>
                        <a:pt x="314010" y="45497"/>
                      </a:cubicBezTo>
                      <a:cubicBezTo>
                        <a:pt x="310342" y="37656"/>
                        <a:pt x="309330" y="34114"/>
                        <a:pt x="308191" y="30953"/>
                      </a:cubicBezTo>
                      <a:cubicBezTo>
                        <a:pt x="307812" y="29435"/>
                        <a:pt x="307307" y="27664"/>
                        <a:pt x="306295" y="25135"/>
                      </a:cubicBezTo>
                      <a:cubicBezTo>
                        <a:pt x="305283" y="22605"/>
                        <a:pt x="303765" y="18558"/>
                        <a:pt x="299085" y="12993"/>
                      </a:cubicBezTo>
                      <a:cubicBezTo>
                        <a:pt x="295291" y="10084"/>
                        <a:pt x="296050" y="11854"/>
                        <a:pt x="294911" y="11475"/>
                      </a:cubicBezTo>
                      <a:cubicBezTo>
                        <a:pt x="294279" y="11475"/>
                        <a:pt x="293267" y="10589"/>
                        <a:pt x="290738" y="9325"/>
                      </a:cubicBezTo>
                      <a:cubicBezTo>
                        <a:pt x="288208" y="7934"/>
                        <a:pt x="284161" y="5784"/>
                        <a:pt x="278090" y="4266"/>
                      </a:cubicBezTo>
                      <a:cubicBezTo>
                        <a:pt x="270881" y="1863"/>
                        <a:pt x="265063" y="1104"/>
                        <a:pt x="258866" y="219"/>
                      </a:cubicBezTo>
                      <a:cubicBezTo>
                        <a:pt x="252542" y="-161"/>
                        <a:pt x="245459" y="-414"/>
                        <a:pt x="237238" y="2748"/>
                      </a:cubicBezTo>
                      <a:cubicBezTo>
                        <a:pt x="228764" y="5910"/>
                        <a:pt x="222060" y="13246"/>
                        <a:pt x="218014" y="19190"/>
                      </a:cubicBezTo>
                      <a:cubicBezTo>
                        <a:pt x="213840" y="25388"/>
                        <a:pt x="210931" y="30953"/>
                        <a:pt x="207136" y="36518"/>
                      </a:cubicBezTo>
                      <a:cubicBezTo>
                        <a:pt x="206251" y="36264"/>
                        <a:pt x="206377" y="34747"/>
                        <a:pt x="207895" y="31838"/>
                      </a:cubicBezTo>
                      <a:cubicBezTo>
                        <a:pt x="205366" y="35632"/>
                        <a:pt x="202583" y="38921"/>
                        <a:pt x="199674" y="42083"/>
                      </a:cubicBezTo>
                      <a:lnTo>
                        <a:pt x="194741" y="46762"/>
                      </a:lnTo>
                      <a:lnTo>
                        <a:pt x="188418" y="52454"/>
                      </a:lnTo>
                      <a:cubicBezTo>
                        <a:pt x="179944" y="60042"/>
                        <a:pt x="171596" y="68896"/>
                        <a:pt x="164513" y="76105"/>
                      </a:cubicBezTo>
                      <a:cubicBezTo>
                        <a:pt x="150601" y="90270"/>
                        <a:pt x="134665" y="103550"/>
                        <a:pt x="122397" y="114174"/>
                      </a:cubicBezTo>
                      <a:cubicBezTo>
                        <a:pt x="121385" y="114048"/>
                        <a:pt x="112658" y="120119"/>
                        <a:pt x="105702" y="124546"/>
                      </a:cubicBezTo>
                      <a:cubicBezTo>
                        <a:pt x="102919" y="125431"/>
                        <a:pt x="109243" y="118981"/>
                        <a:pt x="99883" y="125178"/>
                      </a:cubicBezTo>
                      <a:cubicBezTo>
                        <a:pt x="86982" y="134664"/>
                        <a:pt x="101274" y="125684"/>
                        <a:pt x="92547" y="132767"/>
                      </a:cubicBezTo>
                      <a:cubicBezTo>
                        <a:pt x="74082" y="146426"/>
                        <a:pt x="82683" y="136308"/>
                        <a:pt x="66241" y="148830"/>
                      </a:cubicBezTo>
                      <a:cubicBezTo>
                        <a:pt x="65861" y="151992"/>
                        <a:pt x="53087" y="164260"/>
                        <a:pt x="36518" y="176022"/>
                      </a:cubicBezTo>
                      <a:cubicBezTo>
                        <a:pt x="32344" y="181334"/>
                        <a:pt x="49798" y="169319"/>
                        <a:pt x="38795" y="178931"/>
                      </a:cubicBezTo>
                      <a:cubicBezTo>
                        <a:pt x="36518" y="179437"/>
                        <a:pt x="32344" y="181840"/>
                        <a:pt x="27159" y="185129"/>
                      </a:cubicBezTo>
                      <a:cubicBezTo>
                        <a:pt x="24377" y="186899"/>
                        <a:pt x="21974" y="188290"/>
                        <a:pt x="18179" y="191073"/>
                      </a:cubicBezTo>
                      <a:cubicBezTo>
                        <a:pt x="13879" y="194235"/>
                        <a:pt x="9832" y="198535"/>
                        <a:pt x="6796" y="203468"/>
                      </a:cubicBezTo>
                      <a:cubicBezTo>
                        <a:pt x="725" y="213333"/>
                        <a:pt x="-1678" y="226360"/>
                        <a:pt x="1231" y="237996"/>
                      </a:cubicBezTo>
                      <a:cubicBezTo>
                        <a:pt x="3002" y="244699"/>
                        <a:pt x="4267" y="246976"/>
                        <a:pt x="5279" y="250517"/>
                      </a:cubicBezTo>
                      <a:cubicBezTo>
                        <a:pt x="6416" y="253806"/>
                        <a:pt x="7302" y="256715"/>
                        <a:pt x="8061" y="259371"/>
                      </a:cubicBezTo>
                      <a:cubicBezTo>
                        <a:pt x="6670" y="255070"/>
                        <a:pt x="2243" y="242043"/>
                        <a:pt x="1863" y="245838"/>
                      </a:cubicBezTo>
                      <a:cubicBezTo>
                        <a:pt x="8061" y="259623"/>
                        <a:pt x="8314" y="262659"/>
                        <a:pt x="12740" y="273536"/>
                      </a:cubicBezTo>
                      <a:cubicBezTo>
                        <a:pt x="14131" y="273409"/>
                        <a:pt x="28550" y="315653"/>
                        <a:pt x="33988" y="324633"/>
                      </a:cubicBezTo>
                      <a:cubicBezTo>
                        <a:pt x="37657" y="330071"/>
                        <a:pt x="30321" y="310214"/>
                        <a:pt x="36391" y="323621"/>
                      </a:cubicBezTo>
                      <a:cubicBezTo>
                        <a:pt x="38036" y="327416"/>
                        <a:pt x="39048" y="329819"/>
                        <a:pt x="39807" y="331589"/>
                      </a:cubicBezTo>
                      <a:cubicBezTo>
                        <a:pt x="40692" y="333613"/>
                        <a:pt x="41071" y="334751"/>
                        <a:pt x="41324" y="335889"/>
                      </a:cubicBezTo>
                      <a:cubicBezTo>
                        <a:pt x="41957" y="337787"/>
                        <a:pt x="41957" y="338925"/>
                        <a:pt x="46004" y="342087"/>
                      </a:cubicBezTo>
                      <a:cubicBezTo>
                        <a:pt x="47395" y="342340"/>
                        <a:pt x="46004" y="340569"/>
                        <a:pt x="52328" y="345628"/>
                      </a:cubicBezTo>
                      <a:cubicBezTo>
                        <a:pt x="56502" y="349170"/>
                        <a:pt x="61181" y="351826"/>
                        <a:pt x="66241" y="353596"/>
                      </a:cubicBezTo>
                      <a:cubicBezTo>
                        <a:pt x="68517" y="354482"/>
                        <a:pt x="71046" y="355114"/>
                        <a:pt x="73449" y="355494"/>
                      </a:cubicBezTo>
                      <a:cubicBezTo>
                        <a:pt x="73576" y="355494"/>
                        <a:pt x="73702" y="355746"/>
                        <a:pt x="73956" y="355746"/>
                      </a:cubicBezTo>
                      <a:cubicBezTo>
                        <a:pt x="75094" y="356252"/>
                        <a:pt x="76359" y="356632"/>
                        <a:pt x="77370" y="356885"/>
                      </a:cubicBezTo>
                      <a:cubicBezTo>
                        <a:pt x="77370" y="357264"/>
                        <a:pt x="77370" y="357264"/>
                        <a:pt x="77370" y="356885"/>
                      </a:cubicBezTo>
                      <a:cubicBezTo>
                        <a:pt x="78255" y="357138"/>
                        <a:pt x="79141" y="357264"/>
                        <a:pt x="79900" y="357264"/>
                      </a:cubicBezTo>
                      <a:cubicBezTo>
                        <a:pt x="84454" y="357643"/>
                        <a:pt x="86730" y="358656"/>
                        <a:pt x="88374" y="359667"/>
                      </a:cubicBezTo>
                      <a:cubicBezTo>
                        <a:pt x="91030" y="360300"/>
                        <a:pt x="96468" y="372568"/>
                        <a:pt x="101148" y="379398"/>
                      </a:cubicBezTo>
                      <a:cubicBezTo>
                        <a:pt x="108989" y="396852"/>
                        <a:pt x="113670" y="411650"/>
                        <a:pt x="118728" y="425562"/>
                      </a:cubicBezTo>
                      <a:cubicBezTo>
                        <a:pt x="123535" y="439348"/>
                        <a:pt x="129479" y="453893"/>
                        <a:pt x="139344" y="468058"/>
                      </a:cubicBezTo>
                      <a:cubicBezTo>
                        <a:pt x="143138" y="475773"/>
                        <a:pt x="146933" y="484753"/>
                        <a:pt x="142127" y="477544"/>
                      </a:cubicBezTo>
                      <a:cubicBezTo>
                        <a:pt x="147186" y="487536"/>
                        <a:pt x="150348" y="493733"/>
                        <a:pt x="153383" y="499045"/>
                      </a:cubicBezTo>
                      <a:cubicBezTo>
                        <a:pt x="156672" y="504737"/>
                        <a:pt x="159455" y="508405"/>
                        <a:pt x="162995" y="513084"/>
                      </a:cubicBezTo>
                      <a:cubicBezTo>
                        <a:pt x="160592" y="509290"/>
                        <a:pt x="156039" y="497527"/>
                        <a:pt x="161478" y="507519"/>
                      </a:cubicBezTo>
                      <a:cubicBezTo>
                        <a:pt x="166157" y="517132"/>
                        <a:pt x="168561" y="519535"/>
                        <a:pt x="177920" y="530285"/>
                      </a:cubicBezTo>
                      <a:cubicBezTo>
                        <a:pt x="172102" y="525859"/>
                        <a:pt x="174126" y="529906"/>
                        <a:pt x="175264" y="532815"/>
                      </a:cubicBezTo>
                      <a:cubicBezTo>
                        <a:pt x="183738" y="542301"/>
                        <a:pt x="188291" y="544830"/>
                        <a:pt x="190821" y="546221"/>
                      </a:cubicBezTo>
                      <a:cubicBezTo>
                        <a:pt x="193477" y="547613"/>
                        <a:pt x="194741" y="547613"/>
                        <a:pt x="199674" y="550269"/>
                      </a:cubicBezTo>
                      <a:cubicBezTo>
                        <a:pt x="212449" y="559754"/>
                        <a:pt x="233190" y="565193"/>
                        <a:pt x="252668" y="562790"/>
                      </a:cubicBezTo>
                      <a:cubicBezTo>
                        <a:pt x="272399" y="560767"/>
                        <a:pt x="289979" y="551533"/>
                        <a:pt x="302500" y="542301"/>
                      </a:cubicBezTo>
                      <a:cubicBezTo>
                        <a:pt x="310469" y="534332"/>
                        <a:pt x="318942" y="525353"/>
                        <a:pt x="325266" y="517384"/>
                      </a:cubicBezTo>
                      <a:cubicBezTo>
                        <a:pt x="331590" y="509543"/>
                        <a:pt x="335764" y="502840"/>
                        <a:pt x="336396" y="501701"/>
                      </a:cubicBezTo>
                      <a:cubicBezTo>
                        <a:pt x="335258" y="501575"/>
                        <a:pt x="338293" y="494619"/>
                        <a:pt x="340949" y="486777"/>
                      </a:cubicBezTo>
                      <a:cubicBezTo>
                        <a:pt x="343732" y="478935"/>
                        <a:pt x="345755" y="470335"/>
                        <a:pt x="346261" y="468058"/>
                      </a:cubicBezTo>
                      <a:cubicBezTo>
                        <a:pt x="345502" y="467932"/>
                        <a:pt x="345629" y="461482"/>
                        <a:pt x="345376" y="453514"/>
                      </a:cubicBezTo>
                      <a:cubicBezTo>
                        <a:pt x="345250" y="445419"/>
                        <a:pt x="344491" y="435680"/>
                        <a:pt x="344111" y="428344"/>
                      </a:cubicBezTo>
                      <a:cubicBezTo>
                        <a:pt x="345502" y="437071"/>
                        <a:pt x="345502" y="447696"/>
                        <a:pt x="346514" y="445166"/>
                      </a:cubicBezTo>
                      <a:cubicBezTo>
                        <a:pt x="346894" y="439728"/>
                        <a:pt x="346894" y="433909"/>
                        <a:pt x="346641" y="427965"/>
                      </a:cubicBezTo>
                      <a:cubicBezTo>
                        <a:pt x="345376" y="426953"/>
                        <a:pt x="344111" y="422526"/>
                        <a:pt x="342214" y="416203"/>
                      </a:cubicBezTo>
                      <a:cubicBezTo>
                        <a:pt x="340444" y="410258"/>
                        <a:pt x="338293" y="403049"/>
                        <a:pt x="336143" y="394954"/>
                      </a:cubicBezTo>
                      <a:cubicBezTo>
                        <a:pt x="331843" y="378892"/>
                        <a:pt x="327037" y="360553"/>
                        <a:pt x="322736" y="349676"/>
                      </a:cubicBezTo>
                      <a:cubicBezTo>
                        <a:pt x="323495" y="349676"/>
                        <a:pt x="323242" y="347146"/>
                        <a:pt x="323116" y="344490"/>
                      </a:cubicBezTo>
                      <a:cubicBezTo>
                        <a:pt x="318816" y="327036"/>
                        <a:pt x="314642" y="311100"/>
                        <a:pt x="311986" y="305914"/>
                      </a:cubicBezTo>
                      <a:cubicBezTo>
                        <a:pt x="314515" y="316918"/>
                        <a:pt x="314768" y="321724"/>
                        <a:pt x="316413" y="330578"/>
                      </a:cubicBezTo>
                      <a:cubicBezTo>
                        <a:pt x="312872" y="318815"/>
                        <a:pt x="316918" y="340949"/>
                        <a:pt x="312618" y="326277"/>
                      </a:cubicBezTo>
                      <a:cubicBezTo>
                        <a:pt x="314642" y="328174"/>
                        <a:pt x="310089" y="312997"/>
                        <a:pt x="309583" y="311606"/>
                      </a:cubicBezTo>
                      <a:cubicBezTo>
                        <a:pt x="310469" y="315906"/>
                        <a:pt x="313504" y="333233"/>
                        <a:pt x="310469" y="321724"/>
                      </a:cubicBezTo>
                      <a:cubicBezTo>
                        <a:pt x="310848" y="320965"/>
                        <a:pt x="309583" y="315653"/>
                        <a:pt x="308444" y="310594"/>
                      </a:cubicBezTo>
                      <a:cubicBezTo>
                        <a:pt x="307053" y="305029"/>
                        <a:pt x="306927" y="302626"/>
                        <a:pt x="307812" y="303132"/>
                      </a:cubicBezTo>
                      <a:cubicBezTo>
                        <a:pt x="307939" y="304017"/>
                        <a:pt x="308318" y="304776"/>
                        <a:pt x="308444" y="305282"/>
                      </a:cubicBezTo>
                      <a:cubicBezTo>
                        <a:pt x="308824" y="306167"/>
                        <a:pt x="309077" y="307053"/>
                        <a:pt x="309330" y="307685"/>
                      </a:cubicBezTo>
                      <a:cubicBezTo>
                        <a:pt x="309836" y="308950"/>
                        <a:pt x="310342" y="309582"/>
                        <a:pt x="310594" y="309835"/>
                      </a:cubicBezTo>
                      <a:cubicBezTo>
                        <a:pt x="311227" y="310341"/>
                        <a:pt x="311353" y="309076"/>
                        <a:pt x="311480" y="307559"/>
                      </a:cubicBezTo>
                      <a:cubicBezTo>
                        <a:pt x="311480" y="305914"/>
                        <a:pt x="311480" y="304017"/>
                        <a:pt x="312113" y="304017"/>
                      </a:cubicBezTo>
                      <a:cubicBezTo>
                        <a:pt x="312365" y="303764"/>
                        <a:pt x="312492" y="303764"/>
                        <a:pt x="312872" y="303891"/>
                      </a:cubicBezTo>
                      <a:cubicBezTo>
                        <a:pt x="313124" y="304144"/>
                        <a:pt x="313377" y="303891"/>
                        <a:pt x="314010" y="305535"/>
                      </a:cubicBezTo>
                      <a:cubicBezTo>
                        <a:pt x="313124" y="301487"/>
                        <a:pt x="313377" y="301108"/>
                        <a:pt x="313251" y="299717"/>
                      </a:cubicBezTo>
                      <a:cubicBezTo>
                        <a:pt x="313251" y="298579"/>
                        <a:pt x="313251" y="297693"/>
                        <a:pt x="314768" y="295037"/>
                      </a:cubicBezTo>
                      <a:cubicBezTo>
                        <a:pt x="314136" y="293899"/>
                        <a:pt x="314136" y="291875"/>
                        <a:pt x="315148" y="289599"/>
                      </a:cubicBezTo>
                      <a:cubicBezTo>
                        <a:pt x="316159" y="287196"/>
                        <a:pt x="317171" y="285804"/>
                        <a:pt x="321599" y="282390"/>
                      </a:cubicBezTo>
                      <a:cubicBezTo>
                        <a:pt x="329060" y="276192"/>
                        <a:pt x="338926" y="270627"/>
                        <a:pt x="348159" y="267212"/>
                      </a:cubicBezTo>
                      <a:cubicBezTo>
                        <a:pt x="344870" y="269615"/>
                        <a:pt x="337787" y="273409"/>
                        <a:pt x="331590" y="278089"/>
                      </a:cubicBezTo>
                      <a:cubicBezTo>
                        <a:pt x="328428" y="280239"/>
                        <a:pt x="325645" y="282642"/>
                        <a:pt x="323369" y="284540"/>
                      </a:cubicBezTo>
                      <a:cubicBezTo>
                        <a:pt x="321092" y="286563"/>
                        <a:pt x="319321" y="288208"/>
                        <a:pt x="319575" y="288587"/>
                      </a:cubicBezTo>
                      <a:cubicBezTo>
                        <a:pt x="323495" y="285552"/>
                        <a:pt x="326657" y="283022"/>
                        <a:pt x="329693" y="280745"/>
                      </a:cubicBezTo>
                      <a:cubicBezTo>
                        <a:pt x="332981" y="278469"/>
                        <a:pt x="335764" y="276192"/>
                        <a:pt x="338799" y="274422"/>
                      </a:cubicBezTo>
                      <a:cubicBezTo>
                        <a:pt x="344743" y="270374"/>
                        <a:pt x="351067" y="267086"/>
                        <a:pt x="361692" y="262533"/>
                      </a:cubicBezTo>
                      <a:lnTo>
                        <a:pt x="360806" y="260636"/>
                      </a:lnTo>
                      <a:cubicBezTo>
                        <a:pt x="350562" y="264430"/>
                        <a:pt x="337914" y="271639"/>
                        <a:pt x="335005" y="272145"/>
                      </a:cubicBezTo>
                      <a:cubicBezTo>
                        <a:pt x="340190" y="268856"/>
                        <a:pt x="342214" y="266833"/>
                        <a:pt x="351194" y="262785"/>
                      </a:cubicBezTo>
                      <a:lnTo>
                        <a:pt x="349803" y="260003"/>
                      </a:lnTo>
                      <a:cubicBezTo>
                        <a:pt x="341708" y="264050"/>
                        <a:pt x="340064" y="264303"/>
                        <a:pt x="332728" y="268730"/>
                      </a:cubicBezTo>
                      <a:cubicBezTo>
                        <a:pt x="332349" y="269995"/>
                        <a:pt x="329314" y="272651"/>
                        <a:pt x="325266" y="275307"/>
                      </a:cubicBezTo>
                      <a:cubicBezTo>
                        <a:pt x="321599" y="277963"/>
                        <a:pt x="316539" y="281378"/>
                        <a:pt x="314010" y="283022"/>
                      </a:cubicBezTo>
                      <a:cubicBezTo>
                        <a:pt x="315401" y="283655"/>
                        <a:pt x="314010" y="285552"/>
                        <a:pt x="311733" y="290231"/>
                      </a:cubicBezTo>
                      <a:cubicBezTo>
                        <a:pt x="311480" y="288460"/>
                        <a:pt x="310469" y="290105"/>
                        <a:pt x="309836" y="292128"/>
                      </a:cubicBezTo>
                      <a:cubicBezTo>
                        <a:pt x="309077" y="294152"/>
                        <a:pt x="308824" y="296682"/>
                        <a:pt x="308191" y="296428"/>
                      </a:cubicBezTo>
                      <a:cubicBezTo>
                        <a:pt x="309330" y="287575"/>
                        <a:pt x="313124" y="283148"/>
                        <a:pt x="314895" y="280872"/>
                      </a:cubicBezTo>
                      <a:cubicBezTo>
                        <a:pt x="317298" y="278216"/>
                        <a:pt x="317171" y="277583"/>
                        <a:pt x="315401" y="277710"/>
                      </a:cubicBezTo>
                      <a:cubicBezTo>
                        <a:pt x="321345" y="272904"/>
                        <a:pt x="343479" y="260003"/>
                        <a:pt x="339052" y="260636"/>
                      </a:cubicBezTo>
                      <a:cubicBezTo>
                        <a:pt x="332855" y="264430"/>
                        <a:pt x="326404" y="268477"/>
                        <a:pt x="320080" y="272777"/>
                      </a:cubicBezTo>
                      <a:cubicBezTo>
                        <a:pt x="317045" y="274928"/>
                        <a:pt x="314010" y="277077"/>
                        <a:pt x="311101" y="279228"/>
                      </a:cubicBezTo>
                      <a:cubicBezTo>
                        <a:pt x="308571" y="281251"/>
                        <a:pt x="306421" y="283781"/>
                        <a:pt x="304777" y="286310"/>
                      </a:cubicBezTo>
                      <a:cubicBezTo>
                        <a:pt x="307307" y="280493"/>
                        <a:pt x="308698" y="278469"/>
                        <a:pt x="307559" y="278216"/>
                      </a:cubicBezTo>
                      <a:cubicBezTo>
                        <a:pt x="307559" y="278216"/>
                        <a:pt x="307559" y="278216"/>
                        <a:pt x="307559" y="278216"/>
                      </a:cubicBezTo>
                      <a:cubicBezTo>
                        <a:pt x="308318" y="277457"/>
                        <a:pt x="308951" y="276445"/>
                        <a:pt x="309710" y="275813"/>
                      </a:cubicBezTo>
                      <a:cubicBezTo>
                        <a:pt x="318310" y="268730"/>
                        <a:pt x="326152" y="263544"/>
                        <a:pt x="333361" y="259371"/>
                      </a:cubicBezTo>
                      <a:cubicBezTo>
                        <a:pt x="332855" y="260382"/>
                        <a:pt x="334752" y="260256"/>
                        <a:pt x="338041" y="258865"/>
                      </a:cubicBezTo>
                      <a:cubicBezTo>
                        <a:pt x="337408" y="257726"/>
                        <a:pt x="346768" y="252794"/>
                        <a:pt x="352712" y="249632"/>
                      </a:cubicBezTo>
                      <a:cubicBezTo>
                        <a:pt x="360047" y="246344"/>
                        <a:pt x="366625" y="243561"/>
                        <a:pt x="372822" y="240272"/>
                      </a:cubicBezTo>
                      <a:cubicBezTo>
                        <a:pt x="373074" y="240652"/>
                        <a:pt x="373327" y="240905"/>
                        <a:pt x="373960" y="241158"/>
                      </a:cubicBezTo>
                      <a:cubicBezTo>
                        <a:pt x="365106" y="245711"/>
                        <a:pt x="351067" y="253173"/>
                        <a:pt x="360933" y="249126"/>
                      </a:cubicBezTo>
                      <a:cubicBezTo>
                        <a:pt x="360680" y="248747"/>
                        <a:pt x="368648" y="244952"/>
                        <a:pt x="370166" y="244952"/>
                      </a:cubicBezTo>
                      <a:cubicBezTo>
                        <a:pt x="362956" y="249632"/>
                        <a:pt x="352206" y="254312"/>
                        <a:pt x="366371" y="248999"/>
                      </a:cubicBezTo>
                      <a:cubicBezTo>
                        <a:pt x="360806" y="252920"/>
                        <a:pt x="343858" y="258485"/>
                        <a:pt x="344111" y="259750"/>
                      </a:cubicBezTo>
                      <a:cubicBezTo>
                        <a:pt x="357139" y="253679"/>
                        <a:pt x="334372" y="265568"/>
                        <a:pt x="340823" y="263797"/>
                      </a:cubicBezTo>
                      <a:cubicBezTo>
                        <a:pt x="348412" y="258991"/>
                        <a:pt x="356000" y="258232"/>
                        <a:pt x="358277" y="255323"/>
                      </a:cubicBezTo>
                      <a:cubicBezTo>
                        <a:pt x="354609" y="256841"/>
                        <a:pt x="352838" y="257220"/>
                        <a:pt x="353344" y="256335"/>
                      </a:cubicBezTo>
                      <a:cubicBezTo>
                        <a:pt x="369660" y="248494"/>
                        <a:pt x="368142" y="250517"/>
                        <a:pt x="381422" y="243182"/>
                      </a:cubicBezTo>
                      <a:cubicBezTo>
                        <a:pt x="372569" y="249505"/>
                        <a:pt x="372822" y="250138"/>
                        <a:pt x="372695" y="251529"/>
                      </a:cubicBezTo>
                      <a:cubicBezTo>
                        <a:pt x="372695" y="252667"/>
                        <a:pt x="371430" y="254564"/>
                        <a:pt x="360427" y="260130"/>
                      </a:cubicBezTo>
                      <a:cubicBezTo>
                        <a:pt x="373201" y="253806"/>
                        <a:pt x="372822" y="255829"/>
                        <a:pt x="384837" y="248620"/>
                      </a:cubicBezTo>
                      <a:cubicBezTo>
                        <a:pt x="374719" y="252035"/>
                        <a:pt x="385596" y="246470"/>
                        <a:pt x="394955" y="236099"/>
                      </a:cubicBezTo>
                      <a:cubicBezTo>
                        <a:pt x="404315" y="225601"/>
                        <a:pt x="409373" y="212194"/>
                        <a:pt x="405959" y="214345"/>
                      </a:cubicBezTo>
                      <a:cubicBezTo>
                        <a:pt x="401026" y="223072"/>
                        <a:pt x="399635" y="224337"/>
                        <a:pt x="393184" y="231672"/>
                      </a:cubicBezTo>
                      <a:cubicBezTo>
                        <a:pt x="389264" y="237996"/>
                        <a:pt x="403556" y="224083"/>
                        <a:pt x="395082" y="233443"/>
                      </a:cubicBezTo>
                      <a:cubicBezTo>
                        <a:pt x="386734" y="240146"/>
                        <a:pt x="382181" y="241285"/>
                        <a:pt x="371304" y="247229"/>
                      </a:cubicBezTo>
                      <a:cubicBezTo>
                        <a:pt x="378766" y="242549"/>
                        <a:pt x="378639" y="241537"/>
                        <a:pt x="380031" y="240020"/>
                      </a:cubicBezTo>
                      <a:cubicBezTo>
                        <a:pt x="380663" y="239134"/>
                        <a:pt x="381801" y="238502"/>
                        <a:pt x="383952" y="236352"/>
                      </a:cubicBezTo>
                      <a:cubicBezTo>
                        <a:pt x="386102" y="234328"/>
                        <a:pt x="389643" y="231166"/>
                        <a:pt x="393943" y="225222"/>
                      </a:cubicBezTo>
                      <a:lnTo>
                        <a:pt x="392426" y="224083"/>
                      </a:lnTo>
                      <a:cubicBezTo>
                        <a:pt x="398244" y="216874"/>
                        <a:pt x="403556" y="207262"/>
                        <a:pt x="408614" y="193097"/>
                      </a:cubicBezTo>
                      <a:cubicBezTo>
                        <a:pt x="408614" y="193097"/>
                        <a:pt x="408614" y="192970"/>
                        <a:pt x="408614" y="192843"/>
                      </a:cubicBezTo>
                      <a:cubicBezTo>
                        <a:pt x="408614" y="192843"/>
                        <a:pt x="408614" y="192843"/>
                        <a:pt x="408741" y="192843"/>
                      </a:cubicBezTo>
                      <a:cubicBezTo>
                        <a:pt x="409753" y="191958"/>
                        <a:pt x="412535" y="187532"/>
                        <a:pt x="413421" y="184243"/>
                      </a:cubicBezTo>
                      <a:cubicBezTo>
                        <a:pt x="414938" y="177540"/>
                        <a:pt x="414686" y="169319"/>
                        <a:pt x="409880" y="163248"/>
                      </a:cubicBezTo>
                      <a:close/>
                      <a:moveTo>
                        <a:pt x="379019" y="145288"/>
                      </a:moveTo>
                      <a:cubicBezTo>
                        <a:pt x="379905" y="145920"/>
                        <a:pt x="381169" y="146806"/>
                        <a:pt x="382308" y="147565"/>
                      </a:cubicBezTo>
                      <a:cubicBezTo>
                        <a:pt x="381422" y="147059"/>
                        <a:pt x="380537" y="146553"/>
                        <a:pt x="379651" y="146047"/>
                      </a:cubicBezTo>
                      <a:cubicBezTo>
                        <a:pt x="379398" y="145794"/>
                        <a:pt x="379146" y="145541"/>
                        <a:pt x="379019" y="145288"/>
                      </a:cubicBezTo>
                      <a:close/>
                      <a:moveTo>
                        <a:pt x="310974" y="70034"/>
                      </a:moveTo>
                      <a:cubicBezTo>
                        <a:pt x="314136" y="73702"/>
                        <a:pt x="318057" y="77117"/>
                        <a:pt x="325140" y="87994"/>
                      </a:cubicBezTo>
                      <a:cubicBezTo>
                        <a:pt x="321092" y="84579"/>
                        <a:pt x="327037" y="93179"/>
                        <a:pt x="328428" y="96594"/>
                      </a:cubicBezTo>
                      <a:cubicBezTo>
                        <a:pt x="324634" y="90523"/>
                        <a:pt x="319954" y="83314"/>
                        <a:pt x="312239" y="73702"/>
                      </a:cubicBezTo>
                      <a:cubicBezTo>
                        <a:pt x="306800" y="66872"/>
                        <a:pt x="303259" y="60422"/>
                        <a:pt x="300730" y="54224"/>
                      </a:cubicBezTo>
                      <a:cubicBezTo>
                        <a:pt x="300350" y="53213"/>
                        <a:pt x="299971" y="52074"/>
                        <a:pt x="299718" y="51062"/>
                      </a:cubicBezTo>
                      <a:cubicBezTo>
                        <a:pt x="304145" y="62698"/>
                        <a:pt x="307686" y="66366"/>
                        <a:pt x="310848" y="70034"/>
                      </a:cubicBezTo>
                      <a:close/>
                      <a:moveTo>
                        <a:pt x="378513" y="236605"/>
                      </a:moveTo>
                      <a:cubicBezTo>
                        <a:pt x="380663" y="235213"/>
                        <a:pt x="382813" y="233569"/>
                        <a:pt x="384837" y="231799"/>
                      </a:cubicBezTo>
                      <a:cubicBezTo>
                        <a:pt x="382434" y="234202"/>
                        <a:pt x="380284" y="235972"/>
                        <a:pt x="378513" y="23660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5" name="Freeform: Shape 2744">
                  <a:extLst>
                    <a:ext uri="{FF2B5EF4-FFF2-40B4-BE49-F238E27FC236}">
                      <a16:creationId xmlns:a16="http://schemas.microsoft.com/office/drawing/2014/main" id="{AD76626E-A7F0-7AEB-CA37-9018B9F2A028}"/>
                    </a:ext>
                  </a:extLst>
                </p:cNvPr>
                <p:cNvSpPr/>
                <p:nvPr/>
              </p:nvSpPr>
              <p:spPr>
                <a:xfrm>
                  <a:off x="10073894" y="6159749"/>
                  <a:ext cx="16316" cy="10876"/>
                </a:xfrm>
                <a:custGeom>
                  <a:avLst/>
                  <a:gdLst>
                    <a:gd name="connsiteX0" fmla="*/ 11510 w 16316"/>
                    <a:gd name="connsiteY0" fmla="*/ 1518 h 10876"/>
                    <a:gd name="connsiteX1" fmla="*/ 3289 w 16316"/>
                    <a:gd name="connsiteY1" fmla="*/ 7083 h 10876"/>
                    <a:gd name="connsiteX2" fmla="*/ 0 w 16316"/>
                    <a:gd name="connsiteY2" fmla="*/ 10877 h 10876"/>
                    <a:gd name="connsiteX3" fmla="*/ 16316 w 16316"/>
                    <a:gd name="connsiteY3" fmla="*/ 0 h 10876"/>
                    <a:gd name="connsiteX4" fmla="*/ 11510 w 16316"/>
                    <a:gd name="connsiteY4" fmla="*/ 1644 h 10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16" h="10876">
                      <a:moveTo>
                        <a:pt x="11510" y="1518"/>
                      </a:moveTo>
                      <a:cubicBezTo>
                        <a:pt x="8727" y="3288"/>
                        <a:pt x="6071" y="5186"/>
                        <a:pt x="3289" y="7083"/>
                      </a:cubicBezTo>
                      <a:cubicBezTo>
                        <a:pt x="3542" y="7462"/>
                        <a:pt x="506" y="9865"/>
                        <a:pt x="0" y="10877"/>
                      </a:cubicBezTo>
                      <a:cubicBezTo>
                        <a:pt x="2403" y="8853"/>
                        <a:pt x="16189" y="1391"/>
                        <a:pt x="16316" y="0"/>
                      </a:cubicBezTo>
                      <a:cubicBezTo>
                        <a:pt x="12901" y="1897"/>
                        <a:pt x="11130" y="2529"/>
                        <a:pt x="11510" y="1644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6" name="Freeform: Shape 2745">
                  <a:extLst>
                    <a:ext uri="{FF2B5EF4-FFF2-40B4-BE49-F238E27FC236}">
                      <a16:creationId xmlns:a16="http://schemas.microsoft.com/office/drawing/2014/main" id="{D6FAA0D7-2E12-DC6B-5194-F90B06347CEA}"/>
                    </a:ext>
                  </a:extLst>
                </p:cNvPr>
                <p:cNvSpPr/>
                <p:nvPr/>
              </p:nvSpPr>
              <p:spPr>
                <a:xfrm>
                  <a:off x="10160449" y="6053569"/>
                  <a:ext cx="9188" cy="11826"/>
                </a:xfrm>
                <a:custGeom>
                  <a:avLst/>
                  <a:gdLst>
                    <a:gd name="connsiteX0" fmla="*/ 9062 w 9188"/>
                    <a:gd name="connsiteY0" fmla="*/ 11827 h 11826"/>
                    <a:gd name="connsiteX1" fmla="*/ 7039 w 9188"/>
                    <a:gd name="connsiteY1" fmla="*/ 6009 h 11826"/>
                    <a:gd name="connsiteX2" fmla="*/ 3750 w 9188"/>
                    <a:gd name="connsiteY2" fmla="*/ 950 h 11826"/>
                    <a:gd name="connsiteX3" fmla="*/ 83 w 9188"/>
                    <a:gd name="connsiteY3" fmla="*/ 697 h 11826"/>
                    <a:gd name="connsiteX4" fmla="*/ 9189 w 9188"/>
                    <a:gd name="connsiteY4" fmla="*/ 11701 h 11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88" h="11826">
                      <a:moveTo>
                        <a:pt x="9062" y="11827"/>
                      </a:moveTo>
                      <a:cubicBezTo>
                        <a:pt x="5268" y="4744"/>
                        <a:pt x="5648" y="5756"/>
                        <a:pt x="7039" y="6009"/>
                      </a:cubicBezTo>
                      <a:cubicBezTo>
                        <a:pt x="8051" y="6641"/>
                        <a:pt x="9568" y="6641"/>
                        <a:pt x="3750" y="950"/>
                      </a:cubicBezTo>
                      <a:cubicBezTo>
                        <a:pt x="1474" y="-62"/>
                        <a:pt x="-424" y="-441"/>
                        <a:pt x="83" y="697"/>
                      </a:cubicBezTo>
                      <a:cubicBezTo>
                        <a:pt x="335" y="2215"/>
                        <a:pt x="4256" y="3353"/>
                        <a:pt x="9189" y="11701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7" name="Freeform: Shape 2746">
                  <a:extLst>
                    <a:ext uri="{FF2B5EF4-FFF2-40B4-BE49-F238E27FC236}">
                      <a16:creationId xmlns:a16="http://schemas.microsoft.com/office/drawing/2014/main" id="{A15D82DE-0A03-52BD-10D4-4BEE476F750C}"/>
                    </a:ext>
                  </a:extLst>
                </p:cNvPr>
                <p:cNvSpPr/>
                <p:nvPr/>
              </p:nvSpPr>
              <p:spPr>
                <a:xfrm>
                  <a:off x="10083001" y="5983565"/>
                  <a:ext cx="6744" cy="9808"/>
                </a:xfrm>
                <a:custGeom>
                  <a:avLst/>
                  <a:gdLst>
                    <a:gd name="connsiteX0" fmla="*/ 0 w 6744"/>
                    <a:gd name="connsiteY0" fmla="*/ 885 h 9808"/>
                    <a:gd name="connsiteX1" fmla="*/ 1264 w 6744"/>
                    <a:gd name="connsiteY1" fmla="*/ 0 h 9808"/>
                    <a:gd name="connsiteX2" fmla="*/ 0 w 6744"/>
                    <a:gd name="connsiteY2" fmla="*/ 885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44" h="9808">
                      <a:moveTo>
                        <a:pt x="0" y="885"/>
                      </a:moveTo>
                      <a:cubicBezTo>
                        <a:pt x="7336" y="13660"/>
                        <a:pt x="9991" y="12142"/>
                        <a:pt x="1264" y="0"/>
                      </a:cubicBezTo>
                      <a:lnTo>
                        <a:pt x="0" y="885"/>
                      </a:ln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8" name="Freeform: Shape 2747">
                  <a:extLst>
                    <a:ext uri="{FF2B5EF4-FFF2-40B4-BE49-F238E27FC236}">
                      <a16:creationId xmlns:a16="http://schemas.microsoft.com/office/drawing/2014/main" id="{2CCCFEE4-52B9-B9BF-FA55-B92803207BF6}"/>
                    </a:ext>
                  </a:extLst>
                </p:cNvPr>
                <p:cNvSpPr/>
                <p:nvPr/>
              </p:nvSpPr>
              <p:spPr>
                <a:xfrm>
                  <a:off x="10156692" y="6091450"/>
                  <a:ext cx="10037" cy="24536"/>
                </a:xfrm>
                <a:custGeom>
                  <a:avLst/>
                  <a:gdLst>
                    <a:gd name="connsiteX0" fmla="*/ 1437 w 10037"/>
                    <a:gd name="connsiteY0" fmla="*/ 18466 h 24536"/>
                    <a:gd name="connsiteX1" fmla="*/ 1564 w 10037"/>
                    <a:gd name="connsiteY1" fmla="*/ 24537 h 24536"/>
                    <a:gd name="connsiteX2" fmla="*/ 9152 w 10037"/>
                    <a:gd name="connsiteY2" fmla="*/ 10751 h 24536"/>
                    <a:gd name="connsiteX3" fmla="*/ 10037 w 10037"/>
                    <a:gd name="connsiteY3" fmla="*/ 0 h 24536"/>
                    <a:gd name="connsiteX4" fmla="*/ 1437 w 10037"/>
                    <a:gd name="connsiteY4" fmla="*/ 18466 h 24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7" h="24536">
                      <a:moveTo>
                        <a:pt x="1437" y="18466"/>
                      </a:moveTo>
                      <a:cubicBezTo>
                        <a:pt x="-966" y="23904"/>
                        <a:pt x="46" y="24410"/>
                        <a:pt x="1564" y="24537"/>
                      </a:cubicBezTo>
                      <a:cubicBezTo>
                        <a:pt x="5358" y="18339"/>
                        <a:pt x="7129" y="14419"/>
                        <a:pt x="9152" y="10751"/>
                      </a:cubicBezTo>
                      <a:cubicBezTo>
                        <a:pt x="9152" y="5818"/>
                        <a:pt x="7254" y="11004"/>
                        <a:pt x="10037" y="0"/>
                      </a:cubicBezTo>
                      <a:cubicBezTo>
                        <a:pt x="6622" y="8854"/>
                        <a:pt x="5484" y="10245"/>
                        <a:pt x="1437" y="1846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9" name="Freeform: Shape 2748">
                  <a:extLst>
                    <a:ext uri="{FF2B5EF4-FFF2-40B4-BE49-F238E27FC236}">
                      <a16:creationId xmlns:a16="http://schemas.microsoft.com/office/drawing/2014/main" id="{1F135275-0850-91A3-A411-5038146B1F5E}"/>
                    </a:ext>
                  </a:extLst>
                </p:cNvPr>
                <p:cNvSpPr/>
                <p:nvPr/>
              </p:nvSpPr>
              <p:spPr>
                <a:xfrm>
                  <a:off x="10152057" y="6109410"/>
                  <a:ext cx="6071" cy="9232"/>
                </a:xfrm>
                <a:custGeom>
                  <a:avLst/>
                  <a:gdLst>
                    <a:gd name="connsiteX0" fmla="*/ 0 w 6071"/>
                    <a:gd name="connsiteY0" fmla="*/ 8600 h 9232"/>
                    <a:gd name="connsiteX1" fmla="*/ 885 w 6071"/>
                    <a:gd name="connsiteY1" fmla="*/ 9233 h 9232"/>
                    <a:gd name="connsiteX2" fmla="*/ 6071 w 6071"/>
                    <a:gd name="connsiteY2" fmla="*/ 506 h 9232"/>
                    <a:gd name="connsiteX3" fmla="*/ 5186 w 6071"/>
                    <a:gd name="connsiteY3" fmla="*/ 0 h 9232"/>
                    <a:gd name="connsiteX4" fmla="*/ 0 w 6071"/>
                    <a:gd name="connsiteY4" fmla="*/ 8727 h 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71" h="9232">
                      <a:moveTo>
                        <a:pt x="0" y="8600"/>
                      </a:moveTo>
                      <a:lnTo>
                        <a:pt x="885" y="9233"/>
                      </a:lnTo>
                      <a:cubicBezTo>
                        <a:pt x="2656" y="6324"/>
                        <a:pt x="4554" y="3415"/>
                        <a:pt x="6071" y="506"/>
                      </a:cubicBezTo>
                      <a:lnTo>
                        <a:pt x="5186" y="0"/>
                      </a:lnTo>
                      <a:cubicBezTo>
                        <a:pt x="3668" y="3035"/>
                        <a:pt x="1771" y="5818"/>
                        <a:pt x="0" y="8727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0" name="Freeform: Shape 2749">
                  <a:extLst>
                    <a:ext uri="{FF2B5EF4-FFF2-40B4-BE49-F238E27FC236}">
                      <a16:creationId xmlns:a16="http://schemas.microsoft.com/office/drawing/2014/main" id="{668271C2-291A-00A1-5A9F-166167588394}"/>
                    </a:ext>
                  </a:extLst>
                </p:cNvPr>
                <p:cNvSpPr/>
                <p:nvPr/>
              </p:nvSpPr>
              <p:spPr>
                <a:xfrm>
                  <a:off x="10120510" y="6028465"/>
                  <a:ext cx="19811" cy="11970"/>
                </a:xfrm>
                <a:custGeom>
                  <a:avLst/>
                  <a:gdLst>
                    <a:gd name="connsiteX0" fmla="*/ 434 w 19811"/>
                    <a:gd name="connsiteY0" fmla="*/ 0 h 11970"/>
                    <a:gd name="connsiteX1" fmla="*/ 6885 w 19811"/>
                    <a:gd name="connsiteY1" fmla="*/ 7842 h 11970"/>
                    <a:gd name="connsiteX2" fmla="*/ 17382 w 19811"/>
                    <a:gd name="connsiteY2" fmla="*/ 9486 h 11970"/>
                    <a:gd name="connsiteX3" fmla="*/ 434 w 19811"/>
                    <a:gd name="connsiteY3" fmla="*/ 126 h 11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11" h="11970">
                      <a:moveTo>
                        <a:pt x="434" y="0"/>
                      </a:moveTo>
                      <a:cubicBezTo>
                        <a:pt x="-957" y="506"/>
                        <a:pt x="940" y="3288"/>
                        <a:pt x="6885" y="7842"/>
                      </a:cubicBezTo>
                      <a:cubicBezTo>
                        <a:pt x="8655" y="7462"/>
                        <a:pt x="26109" y="16062"/>
                        <a:pt x="17382" y="9486"/>
                      </a:cubicBezTo>
                      <a:cubicBezTo>
                        <a:pt x="2331" y="-1012"/>
                        <a:pt x="14979" y="11256"/>
                        <a:pt x="434" y="12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1" name="Freeform: Shape 2750">
                  <a:extLst>
                    <a:ext uri="{FF2B5EF4-FFF2-40B4-BE49-F238E27FC236}">
                      <a16:creationId xmlns:a16="http://schemas.microsoft.com/office/drawing/2014/main" id="{47863482-D300-21E2-F159-5AB377EF5D50}"/>
                    </a:ext>
                  </a:extLst>
                </p:cNvPr>
                <p:cNvSpPr/>
                <p:nvPr/>
              </p:nvSpPr>
              <p:spPr>
                <a:xfrm>
                  <a:off x="10141853" y="6042251"/>
                  <a:ext cx="17483" cy="9738"/>
                </a:xfrm>
                <a:custGeom>
                  <a:avLst/>
                  <a:gdLst>
                    <a:gd name="connsiteX0" fmla="*/ 3502 w 17483"/>
                    <a:gd name="connsiteY0" fmla="*/ 2783 h 9738"/>
                    <a:gd name="connsiteX1" fmla="*/ 17287 w 17483"/>
                    <a:gd name="connsiteY1" fmla="*/ 9739 h 9738"/>
                    <a:gd name="connsiteX2" fmla="*/ 5019 w 17483"/>
                    <a:gd name="connsiteY2" fmla="*/ 0 h 9738"/>
                    <a:gd name="connsiteX3" fmla="*/ 8434 w 17483"/>
                    <a:gd name="connsiteY3" fmla="*/ 4300 h 9738"/>
                    <a:gd name="connsiteX4" fmla="*/ 3502 w 17483"/>
                    <a:gd name="connsiteY4" fmla="*/ 2783 h 9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83" h="9738">
                      <a:moveTo>
                        <a:pt x="3502" y="2783"/>
                      </a:moveTo>
                      <a:cubicBezTo>
                        <a:pt x="5652" y="3289"/>
                        <a:pt x="9699" y="4680"/>
                        <a:pt x="17287" y="9739"/>
                      </a:cubicBezTo>
                      <a:cubicBezTo>
                        <a:pt x="18806" y="9106"/>
                        <a:pt x="11217" y="3794"/>
                        <a:pt x="5019" y="0"/>
                      </a:cubicBezTo>
                      <a:cubicBezTo>
                        <a:pt x="4260" y="632"/>
                        <a:pt x="5019" y="1897"/>
                        <a:pt x="8434" y="4300"/>
                      </a:cubicBezTo>
                      <a:cubicBezTo>
                        <a:pt x="1352" y="127"/>
                        <a:pt x="-3708" y="-1644"/>
                        <a:pt x="3502" y="278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2" name="Freeform: Shape 2751">
                  <a:extLst>
                    <a:ext uri="{FF2B5EF4-FFF2-40B4-BE49-F238E27FC236}">
                      <a16:creationId xmlns:a16="http://schemas.microsoft.com/office/drawing/2014/main" id="{270BF7C0-CB6A-C4FD-CC1F-BD41F022D33F}"/>
                    </a:ext>
                  </a:extLst>
                </p:cNvPr>
                <p:cNvSpPr/>
                <p:nvPr/>
              </p:nvSpPr>
              <p:spPr>
                <a:xfrm>
                  <a:off x="10098248" y="6003802"/>
                  <a:ext cx="16469" cy="17706"/>
                </a:xfrm>
                <a:custGeom>
                  <a:avLst/>
                  <a:gdLst>
                    <a:gd name="connsiteX0" fmla="*/ 310 w 16469"/>
                    <a:gd name="connsiteY0" fmla="*/ 0 h 17706"/>
                    <a:gd name="connsiteX1" fmla="*/ 7899 w 16469"/>
                    <a:gd name="connsiteY1" fmla="*/ 12016 h 17706"/>
                    <a:gd name="connsiteX2" fmla="*/ 15741 w 16469"/>
                    <a:gd name="connsiteY2" fmla="*/ 17707 h 17706"/>
                    <a:gd name="connsiteX3" fmla="*/ 10049 w 16469"/>
                    <a:gd name="connsiteY3" fmla="*/ 9739 h 17706"/>
                    <a:gd name="connsiteX4" fmla="*/ 3093 w 16469"/>
                    <a:gd name="connsiteY4" fmla="*/ 3668 h 17706"/>
                    <a:gd name="connsiteX5" fmla="*/ 2713 w 16469"/>
                    <a:gd name="connsiteY5" fmla="*/ 4047 h 17706"/>
                    <a:gd name="connsiteX6" fmla="*/ 310 w 16469"/>
                    <a:gd name="connsiteY6" fmla="*/ 0 h 17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69" h="17706">
                      <a:moveTo>
                        <a:pt x="310" y="0"/>
                      </a:moveTo>
                      <a:cubicBezTo>
                        <a:pt x="-1208" y="127"/>
                        <a:pt x="3093" y="6830"/>
                        <a:pt x="7899" y="12016"/>
                      </a:cubicBezTo>
                      <a:cubicBezTo>
                        <a:pt x="8784" y="12016"/>
                        <a:pt x="9669" y="12142"/>
                        <a:pt x="15741" y="17707"/>
                      </a:cubicBezTo>
                      <a:cubicBezTo>
                        <a:pt x="17637" y="17707"/>
                        <a:pt x="15866" y="15557"/>
                        <a:pt x="10049" y="9739"/>
                      </a:cubicBezTo>
                      <a:cubicBezTo>
                        <a:pt x="9542" y="10245"/>
                        <a:pt x="4104" y="4300"/>
                        <a:pt x="3093" y="3668"/>
                      </a:cubicBezTo>
                      <a:cubicBezTo>
                        <a:pt x="4610" y="5565"/>
                        <a:pt x="6128" y="7968"/>
                        <a:pt x="2713" y="4047"/>
                      </a:cubicBezTo>
                      <a:cubicBezTo>
                        <a:pt x="2840" y="3668"/>
                        <a:pt x="2713" y="3162"/>
                        <a:pt x="310" y="0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3" name="Freeform: Shape 2752">
                  <a:extLst>
                    <a:ext uri="{FF2B5EF4-FFF2-40B4-BE49-F238E27FC236}">
                      <a16:creationId xmlns:a16="http://schemas.microsoft.com/office/drawing/2014/main" id="{DA745E00-2ED1-B463-D9DE-64796F88F01E}"/>
                    </a:ext>
                  </a:extLst>
                </p:cNvPr>
                <p:cNvSpPr/>
                <p:nvPr/>
              </p:nvSpPr>
              <p:spPr>
                <a:xfrm>
                  <a:off x="10110193" y="6005699"/>
                  <a:ext cx="19255" cy="19224"/>
                </a:xfrm>
                <a:custGeom>
                  <a:avLst/>
                  <a:gdLst>
                    <a:gd name="connsiteX0" fmla="*/ 19225 w 19255"/>
                    <a:gd name="connsiteY0" fmla="*/ 19225 h 19224"/>
                    <a:gd name="connsiteX1" fmla="*/ 0 w 19255"/>
                    <a:gd name="connsiteY1" fmla="*/ 0 h 19224"/>
                    <a:gd name="connsiteX2" fmla="*/ 19225 w 19255"/>
                    <a:gd name="connsiteY2" fmla="*/ 19225 h 1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255" h="19224">
                      <a:moveTo>
                        <a:pt x="19225" y="19225"/>
                      </a:moveTo>
                      <a:cubicBezTo>
                        <a:pt x="19984" y="18213"/>
                        <a:pt x="6577" y="5565"/>
                        <a:pt x="0" y="0"/>
                      </a:cubicBezTo>
                      <a:cubicBezTo>
                        <a:pt x="4174" y="5565"/>
                        <a:pt x="6704" y="9865"/>
                        <a:pt x="19225" y="1922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4" name="Freeform: Shape 2753">
                  <a:extLst>
                    <a:ext uri="{FF2B5EF4-FFF2-40B4-BE49-F238E27FC236}">
                      <a16:creationId xmlns:a16="http://schemas.microsoft.com/office/drawing/2014/main" id="{D667E90F-B8B4-B5D2-0BA3-ADD06BC5BE5A}"/>
                    </a:ext>
                  </a:extLst>
                </p:cNvPr>
                <p:cNvSpPr/>
                <p:nvPr/>
              </p:nvSpPr>
              <p:spPr>
                <a:xfrm>
                  <a:off x="9872543" y="6007626"/>
                  <a:ext cx="8726" cy="5408"/>
                </a:xfrm>
                <a:custGeom>
                  <a:avLst/>
                  <a:gdLst>
                    <a:gd name="connsiteX0" fmla="*/ 8727 w 8726"/>
                    <a:gd name="connsiteY0" fmla="*/ 476 h 5408"/>
                    <a:gd name="connsiteX1" fmla="*/ 0 w 8726"/>
                    <a:gd name="connsiteY1" fmla="*/ 4523 h 5408"/>
                    <a:gd name="connsiteX2" fmla="*/ 632 w 8726"/>
                    <a:gd name="connsiteY2" fmla="*/ 5409 h 5408"/>
                    <a:gd name="connsiteX3" fmla="*/ 8727 w 8726"/>
                    <a:gd name="connsiteY3" fmla="*/ 476 h 5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26" h="5408">
                      <a:moveTo>
                        <a:pt x="8727" y="476"/>
                      </a:moveTo>
                      <a:cubicBezTo>
                        <a:pt x="7842" y="-30"/>
                        <a:pt x="8221" y="-1295"/>
                        <a:pt x="0" y="4523"/>
                      </a:cubicBezTo>
                      <a:lnTo>
                        <a:pt x="632" y="5409"/>
                      </a:lnTo>
                      <a:cubicBezTo>
                        <a:pt x="4553" y="2753"/>
                        <a:pt x="5565" y="2500"/>
                        <a:pt x="8727" y="47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5" name="Freeform: Shape 2754">
                  <a:extLst>
                    <a:ext uri="{FF2B5EF4-FFF2-40B4-BE49-F238E27FC236}">
                      <a16:creationId xmlns:a16="http://schemas.microsoft.com/office/drawing/2014/main" id="{47E41929-B76C-5AEB-D22D-43C5F14378B1}"/>
                    </a:ext>
                  </a:extLst>
                </p:cNvPr>
                <p:cNvSpPr/>
                <p:nvPr/>
              </p:nvSpPr>
              <p:spPr>
                <a:xfrm>
                  <a:off x="10068962" y="5938287"/>
                  <a:ext cx="5817" cy="11762"/>
                </a:xfrm>
                <a:custGeom>
                  <a:avLst/>
                  <a:gdLst>
                    <a:gd name="connsiteX0" fmla="*/ 5817 w 5817"/>
                    <a:gd name="connsiteY0" fmla="*/ 11762 h 11762"/>
                    <a:gd name="connsiteX1" fmla="*/ 1518 w 5817"/>
                    <a:gd name="connsiteY1" fmla="*/ 0 h 11762"/>
                    <a:gd name="connsiteX2" fmla="*/ 0 w 5817"/>
                    <a:gd name="connsiteY2" fmla="*/ 506 h 11762"/>
                    <a:gd name="connsiteX3" fmla="*/ 3162 w 5817"/>
                    <a:gd name="connsiteY3" fmla="*/ 8600 h 11762"/>
                    <a:gd name="connsiteX4" fmla="*/ 5817 w 5817"/>
                    <a:gd name="connsiteY4" fmla="*/ 11762 h 1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17" h="11762">
                      <a:moveTo>
                        <a:pt x="5817" y="11762"/>
                      </a:moveTo>
                      <a:cubicBezTo>
                        <a:pt x="3288" y="6956"/>
                        <a:pt x="2403" y="3541"/>
                        <a:pt x="1518" y="0"/>
                      </a:cubicBezTo>
                      <a:lnTo>
                        <a:pt x="0" y="506"/>
                      </a:lnTo>
                      <a:cubicBezTo>
                        <a:pt x="1011" y="3415"/>
                        <a:pt x="2023" y="6071"/>
                        <a:pt x="3162" y="8600"/>
                      </a:cubicBezTo>
                      <a:cubicBezTo>
                        <a:pt x="3541" y="8474"/>
                        <a:pt x="5059" y="11256"/>
                        <a:pt x="5817" y="11762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6" name="Freeform: Shape 2755">
                  <a:extLst>
                    <a:ext uri="{FF2B5EF4-FFF2-40B4-BE49-F238E27FC236}">
                      <a16:creationId xmlns:a16="http://schemas.microsoft.com/office/drawing/2014/main" id="{C02523D3-1B15-DA03-85A1-254A84680C41}"/>
                    </a:ext>
                  </a:extLst>
                </p:cNvPr>
                <p:cNvSpPr/>
                <p:nvPr/>
              </p:nvSpPr>
              <p:spPr>
                <a:xfrm>
                  <a:off x="10072503" y="5951111"/>
                  <a:ext cx="34654" cy="50047"/>
                </a:xfrm>
                <a:custGeom>
                  <a:avLst/>
                  <a:gdLst>
                    <a:gd name="connsiteX0" fmla="*/ 0 w 34654"/>
                    <a:gd name="connsiteY0" fmla="*/ 203 h 50047"/>
                    <a:gd name="connsiteX1" fmla="*/ 5565 w 34654"/>
                    <a:gd name="connsiteY1" fmla="*/ 9309 h 50047"/>
                    <a:gd name="connsiteX2" fmla="*/ 15683 w 34654"/>
                    <a:gd name="connsiteY2" fmla="*/ 21957 h 50047"/>
                    <a:gd name="connsiteX3" fmla="*/ 32125 w 34654"/>
                    <a:gd name="connsiteY3" fmla="*/ 48391 h 50047"/>
                    <a:gd name="connsiteX4" fmla="*/ 34655 w 34654"/>
                    <a:gd name="connsiteY4" fmla="*/ 46494 h 50047"/>
                    <a:gd name="connsiteX5" fmla="*/ 11889 w 34654"/>
                    <a:gd name="connsiteY5" fmla="*/ 12851 h 50047"/>
                    <a:gd name="connsiteX6" fmla="*/ 11003 w 34654"/>
                    <a:gd name="connsiteY6" fmla="*/ 13609 h 50047"/>
                    <a:gd name="connsiteX7" fmla="*/ 6450 w 34654"/>
                    <a:gd name="connsiteY7" fmla="*/ 8171 h 50047"/>
                    <a:gd name="connsiteX8" fmla="*/ 127 w 34654"/>
                    <a:gd name="connsiteY8" fmla="*/ 76 h 5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54" h="50047">
                      <a:moveTo>
                        <a:pt x="0" y="203"/>
                      </a:moveTo>
                      <a:cubicBezTo>
                        <a:pt x="1139" y="2985"/>
                        <a:pt x="3035" y="6147"/>
                        <a:pt x="5565" y="9309"/>
                      </a:cubicBezTo>
                      <a:cubicBezTo>
                        <a:pt x="8727" y="13230"/>
                        <a:pt x="12142" y="17530"/>
                        <a:pt x="15683" y="21957"/>
                      </a:cubicBezTo>
                      <a:cubicBezTo>
                        <a:pt x="22892" y="31443"/>
                        <a:pt x="28837" y="42067"/>
                        <a:pt x="32125" y="48391"/>
                      </a:cubicBezTo>
                      <a:cubicBezTo>
                        <a:pt x="38449" y="54841"/>
                        <a:pt x="27699" y="39917"/>
                        <a:pt x="34655" y="46494"/>
                      </a:cubicBezTo>
                      <a:cubicBezTo>
                        <a:pt x="28711" y="37767"/>
                        <a:pt x="20742" y="23601"/>
                        <a:pt x="11889" y="12851"/>
                      </a:cubicBezTo>
                      <a:cubicBezTo>
                        <a:pt x="12774" y="14874"/>
                        <a:pt x="12269" y="14874"/>
                        <a:pt x="11003" y="13609"/>
                      </a:cubicBezTo>
                      <a:cubicBezTo>
                        <a:pt x="9739" y="12471"/>
                        <a:pt x="7715" y="9942"/>
                        <a:pt x="6450" y="8171"/>
                      </a:cubicBezTo>
                      <a:cubicBezTo>
                        <a:pt x="3289" y="4377"/>
                        <a:pt x="759" y="-683"/>
                        <a:pt x="127" y="7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26" name="Graphic 3">
                <a:extLst>
                  <a:ext uri="{FF2B5EF4-FFF2-40B4-BE49-F238E27FC236}">
                    <a16:creationId xmlns:a16="http://schemas.microsoft.com/office/drawing/2014/main" id="{BC45029F-BE7D-4CFC-B7A2-4BF3560B3EAD}"/>
                  </a:ext>
                </a:extLst>
              </p:cNvPr>
              <p:cNvGrpSpPr/>
              <p:nvPr/>
            </p:nvGrpSpPr>
            <p:grpSpPr>
              <a:xfrm>
                <a:off x="9942830" y="5029889"/>
                <a:ext cx="1088130" cy="1157052"/>
                <a:chOff x="9942830" y="5029889"/>
                <a:chExt cx="1088130" cy="1157052"/>
              </a:xfrm>
              <a:solidFill>
                <a:srgbClr val="E55837"/>
              </a:solidFill>
            </p:grpSpPr>
            <p:sp>
              <p:nvSpPr>
                <p:cNvPr id="2727" name="Freeform: Shape 2726">
                  <a:extLst>
                    <a:ext uri="{FF2B5EF4-FFF2-40B4-BE49-F238E27FC236}">
                      <a16:creationId xmlns:a16="http://schemas.microsoft.com/office/drawing/2014/main" id="{1508F268-A1FC-511E-5DEC-5576C6F41B40}"/>
                    </a:ext>
                  </a:extLst>
                </p:cNvPr>
                <p:cNvSpPr/>
                <p:nvPr/>
              </p:nvSpPr>
              <p:spPr>
                <a:xfrm>
                  <a:off x="10874840" y="5253791"/>
                  <a:ext cx="24825" cy="38575"/>
                </a:xfrm>
                <a:custGeom>
                  <a:avLst/>
                  <a:gdLst>
                    <a:gd name="connsiteX0" fmla="*/ 7878 w 24825"/>
                    <a:gd name="connsiteY0" fmla="*/ 13280 h 38575"/>
                    <a:gd name="connsiteX1" fmla="*/ 16731 w 24825"/>
                    <a:gd name="connsiteY1" fmla="*/ 23778 h 38575"/>
                    <a:gd name="connsiteX2" fmla="*/ 24826 w 24825"/>
                    <a:gd name="connsiteY2" fmla="*/ 38575 h 38575"/>
                    <a:gd name="connsiteX3" fmla="*/ 163 w 24825"/>
                    <a:gd name="connsiteY3" fmla="*/ 0 h 38575"/>
                    <a:gd name="connsiteX4" fmla="*/ 7878 w 24825"/>
                    <a:gd name="connsiteY4" fmla="*/ 13280 h 3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25" h="38575">
                      <a:moveTo>
                        <a:pt x="7878" y="13280"/>
                      </a:moveTo>
                      <a:cubicBezTo>
                        <a:pt x="7878" y="13280"/>
                        <a:pt x="12810" y="17707"/>
                        <a:pt x="16731" y="23778"/>
                      </a:cubicBezTo>
                      <a:cubicBezTo>
                        <a:pt x="20652" y="29848"/>
                        <a:pt x="23687" y="36931"/>
                        <a:pt x="24826" y="38575"/>
                      </a:cubicBezTo>
                      <a:cubicBezTo>
                        <a:pt x="17110" y="18466"/>
                        <a:pt x="7878" y="8853"/>
                        <a:pt x="163" y="0"/>
                      </a:cubicBezTo>
                      <a:cubicBezTo>
                        <a:pt x="921" y="2909"/>
                        <a:pt x="-3253" y="126"/>
                        <a:pt x="7878" y="13280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8" name="Freeform: Shape 2727">
                  <a:extLst>
                    <a:ext uri="{FF2B5EF4-FFF2-40B4-BE49-F238E27FC236}">
                      <a16:creationId xmlns:a16="http://schemas.microsoft.com/office/drawing/2014/main" id="{A92F1AA3-3094-10AB-7DF4-29E4B0BBD447}"/>
                    </a:ext>
                  </a:extLst>
                </p:cNvPr>
                <p:cNvSpPr/>
                <p:nvPr/>
              </p:nvSpPr>
              <p:spPr>
                <a:xfrm>
                  <a:off x="10950130" y="5654092"/>
                  <a:ext cx="37184" cy="43002"/>
                </a:xfrm>
                <a:custGeom>
                  <a:avLst/>
                  <a:gdLst>
                    <a:gd name="connsiteX0" fmla="*/ 0 w 37184"/>
                    <a:gd name="connsiteY0" fmla="*/ 43002 h 43002"/>
                    <a:gd name="connsiteX1" fmla="*/ 23525 w 37184"/>
                    <a:gd name="connsiteY1" fmla="*/ 19478 h 43002"/>
                    <a:gd name="connsiteX2" fmla="*/ 37184 w 37184"/>
                    <a:gd name="connsiteY2" fmla="*/ 0 h 43002"/>
                    <a:gd name="connsiteX3" fmla="*/ 16442 w 37184"/>
                    <a:gd name="connsiteY3" fmla="*/ 23145 h 43002"/>
                    <a:gd name="connsiteX4" fmla="*/ 0 w 37184"/>
                    <a:gd name="connsiteY4" fmla="*/ 43002 h 4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84" h="43002">
                      <a:moveTo>
                        <a:pt x="0" y="43002"/>
                      </a:moveTo>
                      <a:cubicBezTo>
                        <a:pt x="6577" y="36552"/>
                        <a:pt x="15303" y="28457"/>
                        <a:pt x="23525" y="19478"/>
                      </a:cubicBezTo>
                      <a:cubicBezTo>
                        <a:pt x="31366" y="10751"/>
                        <a:pt x="36931" y="2530"/>
                        <a:pt x="37184" y="0"/>
                      </a:cubicBezTo>
                      <a:cubicBezTo>
                        <a:pt x="30734" y="7462"/>
                        <a:pt x="23398" y="15557"/>
                        <a:pt x="16442" y="23145"/>
                      </a:cubicBezTo>
                      <a:cubicBezTo>
                        <a:pt x="9486" y="30608"/>
                        <a:pt x="4047" y="37184"/>
                        <a:pt x="0" y="43002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9" name="Freeform: Shape 2728">
                  <a:extLst>
                    <a:ext uri="{FF2B5EF4-FFF2-40B4-BE49-F238E27FC236}">
                      <a16:creationId xmlns:a16="http://schemas.microsoft.com/office/drawing/2014/main" id="{4310EAEC-462E-85EE-6832-A6DDC9CBD255}"/>
                    </a:ext>
                  </a:extLst>
                </p:cNvPr>
                <p:cNvSpPr/>
                <p:nvPr/>
              </p:nvSpPr>
              <p:spPr>
                <a:xfrm>
                  <a:off x="11018202" y="5498778"/>
                  <a:ext cx="5790" cy="58053"/>
                </a:xfrm>
                <a:custGeom>
                  <a:avLst/>
                  <a:gdLst>
                    <a:gd name="connsiteX0" fmla="*/ 4020 w 5790"/>
                    <a:gd name="connsiteY0" fmla="*/ 34908 h 58053"/>
                    <a:gd name="connsiteX1" fmla="*/ 5790 w 5790"/>
                    <a:gd name="connsiteY1" fmla="*/ 58053 h 58053"/>
                    <a:gd name="connsiteX2" fmla="*/ 2123 w 5790"/>
                    <a:gd name="connsiteY2" fmla="*/ 0 h 58053"/>
                    <a:gd name="connsiteX3" fmla="*/ 732 w 5790"/>
                    <a:gd name="connsiteY3" fmla="*/ 14798 h 58053"/>
                    <a:gd name="connsiteX4" fmla="*/ 3894 w 5790"/>
                    <a:gd name="connsiteY4" fmla="*/ 34908 h 5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0" h="58053">
                      <a:moveTo>
                        <a:pt x="4020" y="34908"/>
                      </a:moveTo>
                      <a:cubicBezTo>
                        <a:pt x="5031" y="45279"/>
                        <a:pt x="5158" y="56409"/>
                        <a:pt x="5790" y="58053"/>
                      </a:cubicBezTo>
                      <a:cubicBezTo>
                        <a:pt x="5790" y="31872"/>
                        <a:pt x="3135" y="12901"/>
                        <a:pt x="2123" y="0"/>
                      </a:cubicBezTo>
                      <a:cubicBezTo>
                        <a:pt x="1111" y="2530"/>
                        <a:pt x="-1166" y="-1897"/>
                        <a:pt x="732" y="14798"/>
                      </a:cubicBezTo>
                      <a:cubicBezTo>
                        <a:pt x="1617" y="14798"/>
                        <a:pt x="3008" y="24537"/>
                        <a:pt x="3894" y="34908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0" name="Freeform: Shape 2729">
                  <a:extLst>
                    <a:ext uri="{FF2B5EF4-FFF2-40B4-BE49-F238E27FC236}">
                      <a16:creationId xmlns:a16="http://schemas.microsoft.com/office/drawing/2014/main" id="{23A87A6D-2760-96B2-D5EE-8C3D7728DB7D}"/>
                    </a:ext>
                  </a:extLst>
                </p:cNvPr>
                <p:cNvSpPr/>
                <p:nvPr/>
              </p:nvSpPr>
              <p:spPr>
                <a:xfrm>
                  <a:off x="10993765" y="5427444"/>
                  <a:ext cx="20362" cy="42876"/>
                </a:xfrm>
                <a:custGeom>
                  <a:avLst/>
                  <a:gdLst>
                    <a:gd name="connsiteX0" fmla="*/ 20363 w 20362"/>
                    <a:gd name="connsiteY0" fmla="*/ 42244 h 42876"/>
                    <a:gd name="connsiteX1" fmla="*/ 1897 w 20362"/>
                    <a:gd name="connsiteY1" fmla="*/ 0 h 42876"/>
                    <a:gd name="connsiteX2" fmla="*/ 0 w 20362"/>
                    <a:gd name="connsiteY2" fmla="*/ 1139 h 42876"/>
                    <a:gd name="connsiteX3" fmla="*/ 18213 w 20362"/>
                    <a:gd name="connsiteY3" fmla="*/ 42876 h 42876"/>
                    <a:gd name="connsiteX4" fmla="*/ 20363 w 20362"/>
                    <a:gd name="connsiteY4" fmla="*/ 42244 h 4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62" h="42876">
                      <a:moveTo>
                        <a:pt x="20363" y="42244"/>
                      </a:moveTo>
                      <a:cubicBezTo>
                        <a:pt x="16189" y="27699"/>
                        <a:pt x="10245" y="13280"/>
                        <a:pt x="1897" y="0"/>
                      </a:cubicBezTo>
                      <a:lnTo>
                        <a:pt x="0" y="1139"/>
                      </a:lnTo>
                      <a:cubicBezTo>
                        <a:pt x="8221" y="14166"/>
                        <a:pt x="14039" y="28457"/>
                        <a:pt x="18213" y="42876"/>
                      </a:cubicBezTo>
                      <a:lnTo>
                        <a:pt x="20363" y="42244"/>
                      </a:ln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1" name="Freeform: Shape 2730">
                  <a:extLst>
                    <a:ext uri="{FF2B5EF4-FFF2-40B4-BE49-F238E27FC236}">
                      <a16:creationId xmlns:a16="http://schemas.microsoft.com/office/drawing/2014/main" id="{B2204673-D9A3-8424-FB13-46D72B4B5B16}"/>
                    </a:ext>
                  </a:extLst>
                </p:cNvPr>
                <p:cNvSpPr/>
                <p:nvPr/>
              </p:nvSpPr>
              <p:spPr>
                <a:xfrm>
                  <a:off x="10947697" y="5356818"/>
                  <a:ext cx="25325" cy="34453"/>
                </a:xfrm>
                <a:custGeom>
                  <a:avLst/>
                  <a:gdLst>
                    <a:gd name="connsiteX0" fmla="*/ 25326 w 25325"/>
                    <a:gd name="connsiteY0" fmla="*/ 34454 h 34453"/>
                    <a:gd name="connsiteX1" fmla="*/ 30 w 25325"/>
                    <a:gd name="connsiteY1" fmla="*/ 1317 h 34453"/>
                    <a:gd name="connsiteX2" fmla="*/ 25326 w 25325"/>
                    <a:gd name="connsiteY2" fmla="*/ 34454 h 34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25" h="34453">
                      <a:moveTo>
                        <a:pt x="25326" y="34454"/>
                      </a:moveTo>
                      <a:cubicBezTo>
                        <a:pt x="12931" y="16368"/>
                        <a:pt x="-729" y="-5640"/>
                        <a:pt x="30" y="1317"/>
                      </a:cubicBezTo>
                      <a:cubicBezTo>
                        <a:pt x="12805" y="21427"/>
                        <a:pt x="20646" y="30660"/>
                        <a:pt x="25326" y="34454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2" name="Freeform: Shape 2731">
                  <a:extLst>
                    <a:ext uri="{FF2B5EF4-FFF2-40B4-BE49-F238E27FC236}">
                      <a16:creationId xmlns:a16="http://schemas.microsoft.com/office/drawing/2014/main" id="{38CF93F8-F6E2-65BC-94FD-105042B8F623}"/>
                    </a:ext>
                  </a:extLst>
                </p:cNvPr>
                <p:cNvSpPr/>
                <p:nvPr/>
              </p:nvSpPr>
              <p:spPr>
                <a:xfrm>
                  <a:off x="10888915" y="5260115"/>
                  <a:ext cx="18971" cy="30354"/>
                </a:xfrm>
                <a:custGeom>
                  <a:avLst/>
                  <a:gdLst>
                    <a:gd name="connsiteX0" fmla="*/ 18972 w 18971"/>
                    <a:gd name="connsiteY0" fmla="*/ 29343 h 30354"/>
                    <a:gd name="connsiteX1" fmla="*/ 2277 w 18971"/>
                    <a:gd name="connsiteY1" fmla="*/ 0 h 30354"/>
                    <a:gd name="connsiteX2" fmla="*/ 0 w 18971"/>
                    <a:gd name="connsiteY2" fmla="*/ 1897 h 30354"/>
                    <a:gd name="connsiteX3" fmla="*/ 16189 w 18971"/>
                    <a:gd name="connsiteY3" fmla="*/ 30354 h 30354"/>
                    <a:gd name="connsiteX4" fmla="*/ 18972 w 18971"/>
                    <a:gd name="connsiteY4" fmla="*/ 29343 h 3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71" h="30354">
                      <a:moveTo>
                        <a:pt x="18972" y="29343"/>
                      </a:moveTo>
                      <a:cubicBezTo>
                        <a:pt x="15177" y="18466"/>
                        <a:pt x="9233" y="8474"/>
                        <a:pt x="2277" y="0"/>
                      </a:cubicBezTo>
                      <a:lnTo>
                        <a:pt x="0" y="1897"/>
                      </a:lnTo>
                      <a:cubicBezTo>
                        <a:pt x="6704" y="10118"/>
                        <a:pt x="12521" y="19857"/>
                        <a:pt x="16189" y="30354"/>
                      </a:cubicBezTo>
                      <a:lnTo>
                        <a:pt x="18972" y="29343"/>
                      </a:ln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3" name="Freeform: Shape 2732">
                  <a:extLst>
                    <a:ext uri="{FF2B5EF4-FFF2-40B4-BE49-F238E27FC236}">
                      <a16:creationId xmlns:a16="http://schemas.microsoft.com/office/drawing/2014/main" id="{E3E129E5-60CB-8DF3-147B-80A0D1BAA92E}"/>
                    </a:ext>
                  </a:extLst>
                </p:cNvPr>
                <p:cNvSpPr/>
                <p:nvPr/>
              </p:nvSpPr>
              <p:spPr>
                <a:xfrm>
                  <a:off x="10954936" y="5670534"/>
                  <a:ext cx="30607" cy="32504"/>
                </a:xfrm>
                <a:custGeom>
                  <a:avLst/>
                  <a:gdLst>
                    <a:gd name="connsiteX0" fmla="*/ 13786 w 30607"/>
                    <a:gd name="connsiteY0" fmla="*/ 16442 h 32504"/>
                    <a:gd name="connsiteX1" fmla="*/ 0 w 30607"/>
                    <a:gd name="connsiteY1" fmla="*/ 30987 h 32504"/>
                    <a:gd name="connsiteX2" fmla="*/ 1644 w 30607"/>
                    <a:gd name="connsiteY2" fmla="*/ 32505 h 32504"/>
                    <a:gd name="connsiteX3" fmla="*/ 15303 w 30607"/>
                    <a:gd name="connsiteY3" fmla="*/ 17960 h 32504"/>
                    <a:gd name="connsiteX4" fmla="*/ 30607 w 30607"/>
                    <a:gd name="connsiteY4" fmla="*/ 1391 h 32504"/>
                    <a:gd name="connsiteX5" fmla="*/ 28963 w 30607"/>
                    <a:gd name="connsiteY5" fmla="*/ 0 h 32504"/>
                    <a:gd name="connsiteX6" fmla="*/ 13786 w 30607"/>
                    <a:gd name="connsiteY6" fmla="*/ 16442 h 32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07" h="32504">
                      <a:moveTo>
                        <a:pt x="13786" y="16442"/>
                      </a:moveTo>
                      <a:cubicBezTo>
                        <a:pt x="9233" y="21122"/>
                        <a:pt x="4680" y="25928"/>
                        <a:pt x="0" y="30987"/>
                      </a:cubicBezTo>
                      <a:lnTo>
                        <a:pt x="1644" y="32505"/>
                      </a:lnTo>
                      <a:cubicBezTo>
                        <a:pt x="6197" y="27446"/>
                        <a:pt x="10750" y="22640"/>
                        <a:pt x="15303" y="17960"/>
                      </a:cubicBezTo>
                      <a:cubicBezTo>
                        <a:pt x="20489" y="12774"/>
                        <a:pt x="25675" y="7209"/>
                        <a:pt x="30607" y="1391"/>
                      </a:cubicBezTo>
                      <a:lnTo>
                        <a:pt x="28963" y="0"/>
                      </a:lnTo>
                      <a:cubicBezTo>
                        <a:pt x="24030" y="5692"/>
                        <a:pt x="18845" y="11257"/>
                        <a:pt x="13786" y="16442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4" name="Freeform: Shape 2733">
                  <a:extLst>
                    <a:ext uri="{FF2B5EF4-FFF2-40B4-BE49-F238E27FC236}">
                      <a16:creationId xmlns:a16="http://schemas.microsoft.com/office/drawing/2014/main" id="{28DAFD05-9C73-489A-878C-C50D47832072}"/>
                    </a:ext>
                  </a:extLst>
                </p:cNvPr>
                <p:cNvSpPr/>
                <p:nvPr/>
              </p:nvSpPr>
              <p:spPr>
                <a:xfrm>
                  <a:off x="11020072" y="5571443"/>
                  <a:ext cx="10888" cy="48753"/>
                </a:xfrm>
                <a:custGeom>
                  <a:avLst/>
                  <a:gdLst>
                    <a:gd name="connsiteX0" fmla="*/ 9739 w 10888"/>
                    <a:gd name="connsiteY0" fmla="*/ 945 h 48753"/>
                    <a:gd name="connsiteX1" fmla="*/ 0 w 10888"/>
                    <a:gd name="connsiteY1" fmla="*/ 48753 h 48753"/>
                    <a:gd name="connsiteX2" fmla="*/ 10119 w 10888"/>
                    <a:gd name="connsiteY2" fmla="*/ 12960 h 48753"/>
                    <a:gd name="connsiteX3" fmla="*/ 9612 w 10888"/>
                    <a:gd name="connsiteY3" fmla="*/ 1071 h 48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8" h="48753">
                      <a:moveTo>
                        <a:pt x="9739" y="945"/>
                      </a:moveTo>
                      <a:cubicBezTo>
                        <a:pt x="7209" y="28011"/>
                        <a:pt x="1139" y="42176"/>
                        <a:pt x="0" y="48753"/>
                      </a:cubicBezTo>
                      <a:cubicBezTo>
                        <a:pt x="5186" y="37117"/>
                        <a:pt x="8980" y="22573"/>
                        <a:pt x="10119" y="12960"/>
                      </a:cubicBezTo>
                      <a:cubicBezTo>
                        <a:pt x="11383" y="3095"/>
                        <a:pt x="11003" y="-2470"/>
                        <a:pt x="9612" y="1071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5" name="Freeform: Shape 2734">
                  <a:extLst>
                    <a:ext uri="{FF2B5EF4-FFF2-40B4-BE49-F238E27FC236}">
                      <a16:creationId xmlns:a16="http://schemas.microsoft.com/office/drawing/2014/main" id="{9523306F-7648-9052-4731-E654567BDE82}"/>
                    </a:ext>
                  </a:extLst>
                </p:cNvPr>
                <p:cNvSpPr/>
                <p:nvPr/>
              </p:nvSpPr>
              <p:spPr>
                <a:xfrm>
                  <a:off x="10940771" y="5695880"/>
                  <a:ext cx="28204" cy="29924"/>
                </a:xfrm>
                <a:custGeom>
                  <a:avLst/>
                  <a:gdLst>
                    <a:gd name="connsiteX0" fmla="*/ 16695 w 28204"/>
                    <a:gd name="connsiteY0" fmla="*/ 7918 h 29924"/>
                    <a:gd name="connsiteX1" fmla="*/ 0 w 28204"/>
                    <a:gd name="connsiteY1" fmla="*/ 29925 h 29924"/>
                    <a:gd name="connsiteX2" fmla="*/ 28204 w 28204"/>
                    <a:gd name="connsiteY2" fmla="*/ 329 h 29924"/>
                    <a:gd name="connsiteX3" fmla="*/ 16695 w 28204"/>
                    <a:gd name="connsiteY3" fmla="*/ 7791 h 29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204" h="29924">
                      <a:moveTo>
                        <a:pt x="16695" y="7918"/>
                      </a:moveTo>
                      <a:cubicBezTo>
                        <a:pt x="17833" y="8803"/>
                        <a:pt x="1518" y="26383"/>
                        <a:pt x="0" y="29925"/>
                      </a:cubicBezTo>
                      <a:cubicBezTo>
                        <a:pt x="12774" y="15380"/>
                        <a:pt x="20616" y="7412"/>
                        <a:pt x="28204" y="329"/>
                      </a:cubicBezTo>
                      <a:cubicBezTo>
                        <a:pt x="25801" y="1088"/>
                        <a:pt x="27445" y="-3592"/>
                        <a:pt x="16695" y="7791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6" name="Freeform: Shape 2735">
                  <a:extLst>
                    <a:ext uri="{FF2B5EF4-FFF2-40B4-BE49-F238E27FC236}">
                      <a16:creationId xmlns:a16="http://schemas.microsoft.com/office/drawing/2014/main" id="{50EF43C4-14C3-3089-02D7-A394BF416539}"/>
                    </a:ext>
                  </a:extLst>
                </p:cNvPr>
                <p:cNvSpPr/>
                <p:nvPr/>
              </p:nvSpPr>
              <p:spPr>
                <a:xfrm>
                  <a:off x="10859184" y="5220096"/>
                  <a:ext cx="50094" cy="48872"/>
                </a:xfrm>
                <a:custGeom>
                  <a:avLst/>
                  <a:gdLst>
                    <a:gd name="connsiteX0" fmla="*/ 32261 w 50094"/>
                    <a:gd name="connsiteY0" fmla="*/ 27624 h 48872"/>
                    <a:gd name="connsiteX1" fmla="*/ 50094 w 50094"/>
                    <a:gd name="connsiteY1" fmla="*/ 48872 h 48872"/>
                    <a:gd name="connsiteX2" fmla="*/ 15060 w 50094"/>
                    <a:gd name="connsiteY2" fmla="*/ 9665 h 48872"/>
                    <a:gd name="connsiteX3" fmla="*/ 1780 w 50094"/>
                    <a:gd name="connsiteY3" fmla="*/ 2582 h 48872"/>
                    <a:gd name="connsiteX4" fmla="*/ 32387 w 50094"/>
                    <a:gd name="connsiteY4" fmla="*/ 27624 h 48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94" h="48872">
                      <a:moveTo>
                        <a:pt x="32261" y="27624"/>
                      </a:moveTo>
                      <a:cubicBezTo>
                        <a:pt x="40482" y="35972"/>
                        <a:pt x="46426" y="43813"/>
                        <a:pt x="50094" y="48872"/>
                      </a:cubicBezTo>
                      <a:cubicBezTo>
                        <a:pt x="41873" y="33948"/>
                        <a:pt x="26443" y="18265"/>
                        <a:pt x="15060" y="9665"/>
                      </a:cubicBezTo>
                      <a:cubicBezTo>
                        <a:pt x="3677" y="938"/>
                        <a:pt x="-3533" y="-2983"/>
                        <a:pt x="1780" y="2582"/>
                      </a:cubicBezTo>
                      <a:cubicBezTo>
                        <a:pt x="13542" y="10676"/>
                        <a:pt x="24039" y="19277"/>
                        <a:pt x="32387" y="27624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7" name="Freeform: Shape 2736">
                  <a:extLst>
                    <a:ext uri="{FF2B5EF4-FFF2-40B4-BE49-F238E27FC236}">
                      <a16:creationId xmlns:a16="http://schemas.microsoft.com/office/drawing/2014/main" id="{A0FE8CEF-FAE1-556B-46F6-8695D74AAAB1}"/>
                    </a:ext>
                  </a:extLst>
                </p:cNvPr>
                <p:cNvSpPr/>
                <p:nvPr/>
              </p:nvSpPr>
              <p:spPr>
                <a:xfrm>
                  <a:off x="10138651" y="6171384"/>
                  <a:ext cx="49832" cy="14671"/>
                </a:xfrm>
                <a:custGeom>
                  <a:avLst/>
                  <a:gdLst>
                    <a:gd name="connsiteX0" fmla="*/ 47809 w 49832"/>
                    <a:gd name="connsiteY0" fmla="*/ 12395 h 14671"/>
                    <a:gd name="connsiteX1" fmla="*/ 32758 w 49832"/>
                    <a:gd name="connsiteY1" fmla="*/ 8727 h 14671"/>
                    <a:gd name="connsiteX2" fmla="*/ 17454 w 49832"/>
                    <a:gd name="connsiteY2" fmla="*/ 5818 h 14671"/>
                    <a:gd name="connsiteX3" fmla="*/ 0 w 49832"/>
                    <a:gd name="connsiteY3" fmla="*/ 0 h 14671"/>
                    <a:gd name="connsiteX4" fmla="*/ 21501 w 49832"/>
                    <a:gd name="connsiteY4" fmla="*/ 8854 h 14671"/>
                    <a:gd name="connsiteX5" fmla="*/ 49832 w 49832"/>
                    <a:gd name="connsiteY5" fmla="*/ 14671 h 14671"/>
                    <a:gd name="connsiteX6" fmla="*/ 47682 w 49832"/>
                    <a:gd name="connsiteY6" fmla="*/ 12395 h 1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832" h="14671">
                      <a:moveTo>
                        <a:pt x="47809" y="12395"/>
                      </a:moveTo>
                      <a:cubicBezTo>
                        <a:pt x="46291" y="11509"/>
                        <a:pt x="42623" y="10877"/>
                        <a:pt x="32758" y="8727"/>
                      </a:cubicBezTo>
                      <a:cubicBezTo>
                        <a:pt x="32631" y="9486"/>
                        <a:pt x="25170" y="8095"/>
                        <a:pt x="17454" y="5818"/>
                      </a:cubicBezTo>
                      <a:cubicBezTo>
                        <a:pt x="9739" y="3541"/>
                        <a:pt x="2151" y="379"/>
                        <a:pt x="0" y="0"/>
                      </a:cubicBezTo>
                      <a:cubicBezTo>
                        <a:pt x="9739" y="4300"/>
                        <a:pt x="15177" y="6577"/>
                        <a:pt x="21501" y="8854"/>
                      </a:cubicBezTo>
                      <a:cubicBezTo>
                        <a:pt x="27952" y="10877"/>
                        <a:pt x="34781" y="13407"/>
                        <a:pt x="49832" y="14671"/>
                      </a:cubicBezTo>
                      <a:cubicBezTo>
                        <a:pt x="48314" y="13913"/>
                        <a:pt x="49200" y="13154"/>
                        <a:pt x="47682" y="12395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8" name="Freeform: Shape 2737">
                  <a:extLst>
                    <a:ext uri="{FF2B5EF4-FFF2-40B4-BE49-F238E27FC236}">
                      <a16:creationId xmlns:a16="http://schemas.microsoft.com/office/drawing/2014/main" id="{B8C59C6B-9D9F-5A41-7781-391D1938C3D0}"/>
                    </a:ext>
                  </a:extLst>
                </p:cNvPr>
                <p:cNvSpPr/>
                <p:nvPr/>
              </p:nvSpPr>
              <p:spPr>
                <a:xfrm>
                  <a:off x="9957276" y="5656723"/>
                  <a:ext cx="33641" cy="87156"/>
                </a:xfrm>
                <a:custGeom>
                  <a:avLst/>
                  <a:gdLst>
                    <a:gd name="connsiteX0" fmla="*/ 1650 w 33641"/>
                    <a:gd name="connsiteY0" fmla="*/ 85903 h 87156"/>
                    <a:gd name="connsiteX1" fmla="*/ 6836 w 33641"/>
                    <a:gd name="connsiteY1" fmla="*/ 67563 h 87156"/>
                    <a:gd name="connsiteX2" fmla="*/ 13666 w 33641"/>
                    <a:gd name="connsiteY2" fmla="*/ 48845 h 87156"/>
                    <a:gd name="connsiteX3" fmla="*/ 30108 w 33641"/>
                    <a:gd name="connsiteY3" fmla="*/ 14696 h 87156"/>
                    <a:gd name="connsiteX4" fmla="*/ 33143 w 33641"/>
                    <a:gd name="connsiteY4" fmla="*/ 25 h 87156"/>
                    <a:gd name="connsiteX5" fmla="*/ 5571 w 33641"/>
                    <a:gd name="connsiteY5" fmla="*/ 54283 h 87156"/>
                    <a:gd name="connsiteX6" fmla="*/ 3041 w 33641"/>
                    <a:gd name="connsiteY6" fmla="*/ 70346 h 87156"/>
                    <a:gd name="connsiteX7" fmla="*/ 1524 w 33641"/>
                    <a:gd name="connsiteY7" fmla="*/ 85776 h 87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641" h="87156">
                      <a:moveTo>
                        <a:pt x="1650" y="85903"/>
                      </a:moveTo>
                      <a:cubicBezTo>
                        <a:pt x="3168" y="79706"/>
                        <a:pt x="4939" y="73635"/>
                        <a:pt x="6836" y="67563"/>
                      </a:cubicBezTo>
                      <a:cubicBezTo>
                        <a:pt x="8860" y="61240"/>
                        <a:pt x="11136" y="54916"/>
                        <a:pt x="13666" y="48845"/>
                      </a:cubicBezTo>
                      <a:cubicBezTo>
                        <a:pt x="18725" y="36703"/>
                        <a:pt x="24416" y="25447"/>
                        <a:pt x="30108" y="14696"/>
                      </a:cubicBezTo>
                      <a:cubicBezTo>
                        <a:pt x="26819" y="16340"/>
                        <a:pt x="35799" y="-734"/>
                        <a:pt x="33143" y="25"/>
                      </a:cubicBezTo>
                      <a:cubicBezTo>
                        <a:pt x="21001" y="21526"/>
                        <a:pt x="11263" y="41130"/>
                        <a:pt x="5571" y="54283"/>
                      </a:cubicBezTo>
                      <a:cubicBezTo>
                        <a:pt x="9365" y="48971"/>
                        <a:pt x="5571" y="60101"/>
                        <a:pt x="3041" y="70346"/>
                      </a:cubicBezTo>
                      <a:cubicBezTo>
                        <a:pt x="512" y="80591"/>
                        <a:pt x="-1512" y="90962"/>
                        <a:pt x="1524" y="85776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9" name="Freeform: Shape 2738">
                  <a:extLst>
                    <a:ext uri="{FF2B5EF4-FFF2-40B4-BE49-F238E27FC236}">
                      <a16:creationId xmlns:a16="http://schemas.microsoft.com/office/drawing/2014/main" id="{4E8F97F3-6EAC-D307-41B0-A102A007076F}"/>
                    </a:ext>
                  </a:extLst>
                </p:cNvPr>
                <p:cNvSpPr/>
                <p:nvPr/>
              </p:nvSpPr>
              <p:spPr>
                <a:xfrm>
                  <a:off x="10989970" y="5586806"/>
                  <a:ext cx="31178" cy="69309"/>
                </a:xfrm>
                <a:custGeom>
                  <a:avLst/>
                  <a:gdLst>
                    <a:gd name="connsiteX0" fmla="*/ 30102 w 31178"/>
                    <a:gd name="connsiteY0" fmla="*/ 0 h 69309"/>
                    <a:gd name="connsiteX1" fmla="*/ 16063 w 31178"/>
                    <a:gd name="connsiteY1" fmla="*/ 41485 h 69309"/>
                    <a:gd name="connsiteX2" fmla="*/ 0 w 31178"/>
                    <a:gd name="connsiteY2" fmla="*/ 69310 h 69309"/>
                    <a:gd name="connsiteX3" fmla="*/ 30102 w 31178"/>
                    <a:gd name="connsiteY3" fmla="*/ 0 h 6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178" h="69309">
                      <a:moveTo>
                        <a:pt x="30102" y="0"/>
                      </a:moveTo>
                      <a:cubicBezTo>
                        <a:pt x="27952" y="13660"/>
                        <a:pt x="22387" y="29090"/>
                        <a:pt x="16063" y="41485"/>
                      </a:cubicBezTo>
                      <a:cubicBezTo>
                        <a:pt x="9739" y="54006"/>
                        <a:pt x="3036" y="63871"/>
                        <a:pt x="0" y="69310"/>
                      </a:cubicBezTo>
                      <a:cubicBezTo>
                        <a:pt x="29090" y="30228"/>
                        <a:pt x="33770" y="3162"/>
                        <a:pt x="30102" y="0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0" name="Freeform: Shape 2739">
                  <a:extLst>
                    <a:ext uri="{FF2B5EF4-FFF2-40B4-BE49-F238E27FC236}">
                      <a16:creationId xmlns:a16="http://schemas.microsoft.com/office/drawing/2014/main" id="{04997E38-A8AA-CA58-FC4E-DF4ADB553B1F}"/>
                    </a:ext>
                  </a:extLst>
                </p:cNvPr>
                <p:cNvSpPr/>
                <p:nvPr/>
              </p:nvSpPr>
              <p:spPr>
                <a:xfrm>
                  <a:off x="10803796" y="5795455"/>
                  <a:ext cx="65645" cy="69854"/>
                </a:xfrm>
                <a:custGeom>
                  <a:avLst/>
                  <a:gdLst>
                    <a:gd name="connsiteX0" fmla="*/ 42496 w 65645"/>
                    <a:gd name="connsiteY0" fmla="*/ 17619 h 69854"/>
                    <a:gd name="connsiteX1" fmla="*/ 26054 w 65645"/>
                    <a:gd name="connsiteY1" fmla="*/ 35326 h 69854"/>
                    <a:gd name="connsiteX2" fmla="*/ 0 w 65645"/>
                    <a:gd name="connsiteY2" fmla="*/ 69854 h 69854"/>
                    <a:gd name="connsiteX3" fmla="*/ 35667 w 65645"/>
                    <a:gd name="connsiteY3" fmla="*/ 31658 h 69854"/>
                    <a:gd name="connsiteX4" fmla="*/ 65642 w 65645"/>
                    <a:gd name="connsiteY4" fmla="*/ 797 h 69854"/>
                    <a:gd name="connsiteX5" fmla="*/ 42496 w 65645"/>
                    <a:gd name="connsiteY5" fmla="*/ 17619 h 69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645" h="69854">
                      <a:moveTo>
                        <a:pt x="42496" y="17619"/>
                      </a:moveTo>
                      <a:cubicBezTo>
                        <a:pt x="31240" y="28749"/>
                        <a:pt x="21122" y="40638"/>
                        <a:pt x="26054" y="35326"/>
                      </a:cubicBezTo>
                      <a:cubicBezTo>
                        <a:pt x="22007" y="42156"/>
                        <a:pt x="22639" y="42788"/>
                        <a:pt x="0" y="69854"/>
                      </a:cubicBezTo>
                      <a:cubicBezTo>
                        <a:pt x="14165" y="56827"/>
                        <a:pt x="25295" y="43547"/>
                        <a:pt x="35667" y="31658"/>
                      </a:cubicBezTo>
                      <a:cubicBezTo>
                        <a:pt x="46165" y="19769"/>
                        <a:pt x="55776" y="8892"/>
                        <a:pt x="65642" y="797"/>
                      </a:cubicBezTo>
                      <a:cubicBezTo>
                        <a:pt x="65895" y="-2744"/>
                        <a:pt x="53753" y="5983"/>
                        <a:pt x="42496" y="17619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1" name="Freeform: Shape 2740">
                  <a:extLst>
                    <a:ext uri="{FF2B5EF4-FFF2-40B4-BE49-F238E27FC236}">
                      <a16:creationId xmlns:a16="http://schemas.microsoft.com/office/drawing/2014/main" id="{AE69F43B-BA67-6075-EC76-309C8F62EB3C}"/>
                    </a:ext>
                  </a:extLst>
                </p:cNvPr>
                <p:cNvSpPr/>
                <p:nvPr/>
              </p:nvSpPr>
              <p:spPr>
                <a:xfrm>
                  <a:off x="10701475" y="5852156"/>
                  <a:ext cx="115501" cy="114715"/>
                </a:xfrm>
                <a:custGeom>
                  <a:avLst/>
                  <a:gdLst>
                    <a:gd name="connsiteX0" fmla="*/ 103585 w 115501"/>
                    <a:gd name="connsiteY0" fmla="*/ 15936 h 114715"/>
                    <a:gd name="connsiteX1" fmla="*/ 97261 w 115501"/>
                    <a:gd name="connsiteY1" fmla="*/ 21628 h 114715"/>
                    <a:gd name="connsiteX2" fmla="*/ 94352 w 115501"/>
                    <a:gd name="connsiteY2" fmla="*/ 22007 h 114715"/>
                    <a:gd name="connsiteX3" fmla="*/ 100171 w 115501"/>
                    <a:gd name="connsiteY3" fmla="*/ 12901 h 114715"/>
                    <a:gd name="connsiteX4" fmla="*/ 110035 w 115501"/>
                    <a:gd name="connsiteY4" fmla="*/ 0 h 114715"/>
                    <a:gd name="connsiteX5" fmla="*/ 86890 w 115501"/>
                    <a:gd name="connsiteY5" fmla="*/ 24283 h 114715"/>
                    <a:gd name="connsiteX6" fmla="*/ 62227 w 115501"/>
                    <a:gd name="connsiteY6" fmla="*/ 50464 h 114715"/>
                    <a:gd name="connsiteX7" fmla="*/ 53247 w 115501"/>
                    <a:gd name="connsiteY7" fmla="*/ 64250 h 114715"/>
                    <a:gd name="connsiteX8" fmla="*/ 50971 w 115501"/>
                    <a:gd name="connsiteY8" fmla="*/ 67665 h 114715"/>
                    <a:gd name="connsiteX9" fmla="*/ 49706 w 115501"/>
                    <a:gd name="connsiteY9" fmla="*/ 69563 h 114715"/>
                    <a:gd name="connsiteX10" fmla="*/ 47429 w 115501"/>
                    <a:gd name="connsiteY10" fmla="*/ 72345 h 114715"/>
                    <a:gd name="connsiteX11" fmla="*/ 40979 w 115501"/>
                    <a:gd name="connsiteY11" fmla="*/ 79681 h 114715"/>
                    <a:gd name="connsiteX12" fmla="*/ 0 w 115501"/>
                    <a:gd name="connsiteY12" fmla="*/ 114715 h 114715"/>
                    <a:gd name="connsiteX13" fmla="*/ 34781 w 115501"/>
                    <a:gd name="connsiteY13" fmla="*/ 91949 h 114715"/>
                    <a:gd name="connsiteX14" fmla="*/ 52615 w 115501"/>
                    <a:gd name="connsiteY14" fmla="*/ 78163 h 114715"/>
                    <a:gd name="connsiteX15" fmla="*/ 58432 w 115501"/>
                    <a:gd name="connsiteY15" fmla="*/ 72092 h 114715"/>
                    <a:gd name="connsiteX16" fmla="*/ 62480 w 115501"/>
                    <a:gd name="connsiteY16" fmla="*/ 67665 h 114715"/>
                    <a:gd name="connsiteX17" fmla="*/ 71080 w 115501"/>
                    <a:gd name="connsiteY17" fmla="*/ 58306 h 114715"/>
                    <a:gd name="connsiteX18" fmla="*/ 90811 w 115501"/>
                    <a:gd name="connsiteY18" fmla="*/ 32884 h 114715"/>
                    <a:gd name="connsiteX19" fmla="*/ 109277 w 115501"/>
                    <a:gd name="connsiteY19" fmla="*/ 12774 h 114715"/>
                    <a:gd name="connsiteX20" fmla="*/ 114715 w 115501"/>
                    <a:gd name="connsiteY20" fmla="*/ 4174 h 114715"/>
                    <a:gd name="connsiteX21" fmla="*/ 103459 w 115501"/>
                    <a:gd name="connsiteY21" fmla="*/ 15683 h 11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5501" h="114715">
                      <a:moveTo>
                        <a:pt x="103585" y="15936"/>
                      </a:moveTo>
                      <a:cubicBezTo>
                        <a:pt x="100803" y="18592"/>
                        <a:pt x="98779" y="20363"/>
                        <a:pt x="97261" y="21628"/>
                      </a:cubicBezTo>
                      <a:cubicBezTo>
                        <a:pt x="94226" y="24031"/>
                        <a:pt x="93594" y="23778"/>
                        <a:pt x="94352" y="22007"/>
                      </a:cubicBezTo>
                      <a:cubicBezTo>
                        <a:pt x="95111" y="20236"/>
                        <a:pt x="97261" y="16821"/>
                        <a:pt x="100171" y="12901"/>
                      </a:cubicBezTo>
                      <a:cubicBezTo>
                        <a:pt x="103333" y="8853"/>
                        <a:pt x="106874" y="4174"/>
                        <a:pt x="110035" y="0"/>
                      </a:cubicBezTo>
                      <a:cubicBezTo>
                        <a:pt x="100550" y="9106"/>
                        <a:pt x="93720" y="16316"/>
                        <a:pt x="86890" y="24283"/>
                      </a:cubicBezTo>
                      <a:cubicBezTo>
                        <a:pt x="79934" y="32252"/>
                        <a:pt x="72599" y="40599"/>
                        <a:pt x="62227" y="50464"/>
                      </a:cubicBezTo>
                      <a:cubicBezTo>
                        <a:pt x="58812" y="55397"/>
                        <a:pt x="56030" y="59824"/>
                        <a:pt x="53247" y="64250"/>
                      </a:cubicBezTo>
                      <a:lnTo>
                        <a:pt x="50971" y="67665"/>
                      </a:lnTo>
                      <a:lnTo>
                        <a:pt x="49706" y="69563"/>
                      </a:lnTo>
                      <a:cubicBezTo>
                        <a:pt x="49200" y="70321"/>
                        <a:pt x="48821" y="70827"/>
                        <a:pt x="47429" y="72345"/>
                      </a:cubicBezTo>
                      <a:cubicBezTo>
                        <a:pt x="45406" y="74748"/>
                        <a:pt x="43256" y="77151"/>
                        <a:pt x="40979" y="79681"/>
                      </a:cubicBezTo>
                      <a:cubicBezTo>
                        <a:pt x="32252" y="89166"/>
                        <a:pt x="20237" y="100170"/>
                        <a:pt x="0" y="114715"/>
                      </a:cubicBezTo>
                      <a:cubicBezTo>
                        <a:pt x="13281" y="106241"/>
                        <a:pt x="23778" y="99790"/>
                        <a:pt x="34781" y="91949"/>
                      </a:cubicBezTo>
                      <a:cubicBezTo>
                        <a:pt x="40473" y="87902"/>
                        <a:pt x="45659" y="84107"/>
                        <a:pt x="52615" y="78163"/>
                      </a:cubicBezTo>
                      <a:cubicBezTo>
                        <a:pt x="54512" y="76266"/>
                        <a:pt x="56536" y="74242"/>
                        <a:pt x="58432" y="72092"/>
                      </a:cubicBezTo>
                      <a:cubicBezTo>
                        <a:pt x="59698" y="70701"/>
                        <a:pt x="61089" y="69183"/>
                        <a:pt x="62480" y="67665"/>
                      </a:cubicBezTo>
                      <a:cubicBezTo>
                        <a:pt x="65136" y="64756"/>
                        <a:pt x="68045" y="61594"/>
                        <a:pt x="71080" y="58306"/>
                      </a:cubicBezTo>
                      <a:cubicBezTo>
                        <a:pt x="65136" y="61721"/>
                        <a:pt x="77531" y="47302"/>
                        <a:pt x="90811" y="32884"/>
                      </a:cubicBezTo>
                      <a:cubicBezTo>
                        <a:pt x="97514" y="25548"/>
                        <a:pt x="104470" y="18086"/>
                        <a:pt x="109277" y="12774"/>
                      </a:cubicBezTo>
                      <a:cubicBezTo>
                        <a:pt x="114463" y="6830"/>
                        <a:pt x="116866" y="3289"/>
                        <a:pt x="114715" y="4174"/>
                      </a:cubicBezTo>
                      <a:cubicBezTo>
                        <a:pt x="110415" y="8980"/>
                        <a:pt x="106241" y="13154"/>
                        <a:pt x="103459" y="15683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2" name="Freeform: Shape 2741">
                  <a:extLst>
                    <a:ext uri="{FF2B5EF4-FFF2-40B4-BE49-F238E27FC236}">
                      <a16:creationId xmlns:a16="http://schemas.microsoft.com/office/drawing/2014/main" id="{D1FEAE6A-B5FB-FBBE-DBF4-A9A2277A2B9D}"/>
                    </a:ext>
                  </a:extLst>
                </p:cNvPr>
                <p:cNvSpPr/>
                <p:nvPr/>
              </p:nvSpPr>
              <p:spPr>
                <a:xfrm>
                  <a:off x="10609147" y="5997916"/>
                  <a:ext cx="50140" cy="35607"/>
                </a:xfrm>
                <a:custGeom>
                  <a:avLst/>
                  <a:gdLst>
                    <a:gd name="connsiteX0" fmla="*/ 0 w 50140"/>
                    <a:gd name="connsiteY0" fmla="*/ 35608 h 35607"/>
                    <a:gd name="connsiteX1" fmla="*/ 47302 w 50140"/>
                    <a:gd name="connsiteY1" fmla="*/ 826 h 35607"/>
                    <a:gd name="connsiteX2" fmla="*/ 0 w 50140"/>
                    <a:gd name="connsiteY2" fmla="*/ 35608 h 35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140" h="35607">
                      <a:moveTo>
                        <a:pt x="0" y="35608"/>
                      </a:moveTo>
                      <a:cubicBezTo>
                        <a:pt x="24283" y="21316"/>
                        <a:pt x="60583" y="-4991"/>
                        <a:pt x="47302" y="826"/>
                      </a:cubicBezTo>
                      <a:cubicBezTo>
                        <a:pt x="25043" y="17142"/>
                        <a:pt x="7968" y="29663"/>
                        <a:pt x="0" y="35608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3" name="Freeform: Shape 2742">
                  <a:extLst>
                    <a:ext uri="{FF2B5EF4-FFF2-40B4-BE49-F238E27FC236}">
                      <a16:creationId xmlns:a16="http://schemas.microsoft.com/office/drawing/2014/main" id="{636E9910-2C25-58CF-3AE8-3F256560097E}"/>
                    </a:ext>
                  </a:extLst>
                </p:cNvPr>
                <p:cNvSpPr/>
                <p:nvPr/>
              </p:nvSpPr>
              <p:spPr>
                <a:xfrm>
                  <a:off x="9942830" y="5029889"/>
                  <a:ext cx="1076849" cy="1157052"/>
                </a:xfrm>
                <a:custGeom>
                  <a:avLst/>
                  <a:gdLst>
                    <a:gd name="connsiteX0" fmla="*/ 967966 w 1076849"/>
                    <a:gd name="connsiteY0" fmla="*/ 710840 h 1157052"/>
                    <a:gd name="connsiteX1" fmla="*/ 917754 w 1076849"/>
                    <a:gd name="connsiteY1" fmla="*/ 756625 h 1157052"/>
                    <a:gd name="connsiteX2" fmla="*/ 907509 w 1076849"/>
                    <a:gd name="connsiteY2" fmla="*/ 761051 h 1157052"/>
                    <a:gd name="connsiteX3" fmla="*/ 923698 w 1076849"/>
                    <a:gd name="connsiteY3" fmla="*/ 742839 h 1157052"/>
                    <a:gd name="connsiteX4" fmla="*/ 945326 w 1076849"/>
                    <a:gd name="connsiteY4" fmla="*/ 727788 h 1157052"/>
                    <a:gd name="connsiteX5" fmla="*/ 968091 w 1076849"/>
                    <a:gd name="connsiteY5" fmla="*/ 706034 h 1157052"/>
                    <a:gd name="connsiteX6" fmla="*/ 986557 w 1076849"/>
                    <a:gd name="connsiteY6" fmla="*/ 685924 h 1157052"/>
                    <a:gd name="connsiteX7" fmla="*/ 974036 w 1076849"/>
                    <a:gd name="connsiteY7" fmla="*/ 695536 h 1157052"/>
                    <a:gd name="connsiteX8" fmla="*/ 974036 w 1076849"/>
                    <a:gd name="connsiteY8" fmla="*/ 693386 h 1157052"/>
                    <a:gd name="connsiteX9" fmla="*/ 1024122 w 1076849"/>
                    <a:gd name="connsiteY9" fmla="*/ 644313 h 1157052"/>
                    <a:gd name="connsiteX10" fmla="*/ 1068389 w 1076849"/>
                    <a:gd name="connsiteY10" fmla="*/ 586512 h 1157052"/>
                    <a:gd name="connsiteX11" fmla="*/ 1075092 w 1076849"/>
                    <a:gd name="connsiteY11" fmla="*/ 555146 h 1157052"/>
                    <a:gd name="connsiteX12" fmla="*/ 1074712 w 1076849"/>
                    <a:gd name="connsiteY12" fmla="*/ 526942 h 1157052"/>
                    <a:gd name="connsiteX13" fmla="*/ 1060167 w 1076849"/>
                    <a:gd name="connsiteY13" fmla="*/ 589928 h 1157052"/>
                    <a:gd name="connsiteX14" fmla="*/ 1028801 w 1076849"/>
                    <a:gd name="connsiteY14" fmla="*/ 630147 h 1157052"/>
                    <a:gd name="connsiteX15" fmla="*/ 1027789 w 1076849"/>
                    <a:gd name="connsiteY15" fmla="*/ 625847 h 1157052"/>
                    <a:gd name="connsiteX16" fmla="*/ 1059787 w 1076849"/>
                    <a:gd name="connsiteY16" fmla="*/ 571841 h 1157052"/>
                    <a:gd name="connsiteX17" fmla="*/ 1066870 w 1076849"/>
                    <a:gd name="connsiteY17" fmla="*/ 529092 h 1157052"/>
                    <a:gd name="connsiteX18" fmla="*/ 1066238 w 1076849"/>
                    <a:gd name="connsiteY18" fmla="*/ 552743 h 1157052"/>
                    <a:gd name="connsiteX19" fmla="*/ 1054222 w 1076849"/>
                    <a:gd name="connsiteY19" fmla="*/ 595872 h 1157052"/>
                    <a:gd name="connsiteX20" fmla="*/ 1072056 w 1076849"/>
                    <a:gd name="connsiteY20" fmla="*/ 541360 h 1157052"/>
                    <a:gd name="connsiteX21" fmla="*/ 1070665 w 1076849"/>
                    <a:gd name="connsiteY21" fmla="*/ 510373 h 1157052"/>
                    <a:gd name="connsiteX22" fmla="*/ 1065479 w 1076849"/>
                    <a:gd name="connsiteY22" fmla="*/ 456620 h 1157052"/>
                    <a:gd name="connsiteX23" fmla="*/ 1063329 w 1076849"/>
                    <a:gd name="connsiteY23" fmla="*/ 457126 h 1157052"/>
                    <a:gd name="connsiteX24" fmla="*/ 1064847 w 1076849"/>
                    <a:gd name="connsiteY24" fmla="*/ 471165 h 1157052"/>
                    <a:gd name="connsiteX25" fmla="*/ 1067882 w 1076849"/>
                    <a:gd name="connsiteY25" fmla="*/ 484825 h 1157052"/>
                    <a:gd name="connsiteX26" fmla="*/ 1065732 w 1076849"/>
                    <a:gd name="connsiteY26" fmla="*/ 498484 h 1157052"/>
                    <a:gd name="connsiteX27" fmla="*/ 1064594 w 1076849"/>
                    <a:gd name="connsiteY27" fmla="*/ 486975 h 1157052"/>
                    <a:gd name="connsiteX28" fmla="*/ 1040057 w 1076849"/>
                    <a:gd name="connsiteY28" fmla="*/ 406029 h 1157052"/>
                    <a:gd name="connsiteX29" fmla="*/ 1037528 w 1076849"/>
                    <a:gd name="connsiteY29" fmla="*/ 401982 h 1157052"/>
                    <a:gd name="connsiteX30" fmla="*/ 1010841 w 1076849"/>
                    <a:gd name="connsiteY30" fmla="*/ 358221 h 1157052"/>
                    <a:gd name="connsiteX31" fmla="*/ 1009450 w 1076849"/>
                    <a:gd name="connsiteY31" fmla="*/ 358980 h 1157052"/>
                    <a:gd name="connsiteX32" fmla="*/ 995411 w 1076849"/>
                    <a:gd name="connsiteY32" fmla="*/ 337478 h 1157052"/>
                    <a:gd name="connsiteX33" fmla="*/ 966700 w 1076849"/>
                    <a:gd name="connsiteY33" fmla="*/ 297006 h 1157052"/>
                    <a:gd name="connsiteX34" fmla="*/ 967333 w 1076849"/>
                    <a:gd name="connsiteY34" fmla="*/ 296247 h 1157052"/>
                    <a:gd name="connsiteX35" fmla="*/ 980739 w 1076849"/>
                    <a:gd name="connsiteY35" fmla="*/ 311045 h 1157052"/>
                    <a:gd name="connsiteX36" fmla="*/ 972139 w 1076849"/>
                    <a:gd name="connsiteY36" fmla="*/ 299030 h 1157052"/>
                    <a:gd name="connsiteX37" fmla="*/ 972898 w 1076849"/>
                    <a:gd name="connsiteY37" fmla="*/ 299662 h 1157052"/>
                    <a:gd name="connsiteX38" fmla="*/ 954306 w 1076849"/>
                    <a:gd name="connsiteY38" fmla="*/ 267284 h 1157052"/>
                    <a:gd name="connsiteX39" fmla="*/ 946970 w 1076849"/>
                    <a:gd name="connsiteY39" fmla="*/ 250968 h 1157052"/>
                    <a:gd name="connsiteX40" fmla="*/ 934195 w 1076849"/>
                    <a:gd name="connsiteY40" fmla="*/ 240218 h 1157052"/>
                    <a:gd name="connsiteX41" fmla="*/ 933310 w 1076849"/>
                    <a:gd name="connsiteY41" fmla="*/ 239964 h 1157052"/>
                    <a:gd name="connsiteX42" fmla="*/ 896505 w 1076849"/>
                    <a:gd name="connsiteY42" fmla="*/ 209231 h 1157052"/>
                    <a:gd name="connsiteX43" fmla="*/ 858309 w 1076849"/>
                    <a:gd name="connsiteY43" fmla="*/ 185832 h 1157052"/>
                    <a:gd name="connsiteX44" fmla="*/ 856791 w 1076849"/>
                    <a:gd name="connsiteY44" fmla="*/ 184694 h 1157052"/>
                    <a:gd name="connsiteX45" fmla="*/ 879178 w 1076849"/>
                    <a:gd name="connsiteY45" fmla="*/ 190132 h 1157052"/>
                    <a:gd name="connsiteX46" fmla="*/ 896505 w 1076849"/>
                    <a:gd name="connsiteY46" fmla="*/ 198100 h 1157052"/>
                    <a:gd name="connsiteX47" fmla="*/ 933310 w 1076849"/>
                    <a:gd name="connsiteY47" fmla="*/ 223649 h 1157052"/>
                    <a:gd name="connsiteX48" fmla="*/ 915477 w 1076849"/>
                    <a:gd name="connsiteY48" fmla="*/ 207713 h 1157052"/>
                    <a:gd name="connsiteX49" fmla="*/ 875004 w 1076849"/>
                    <a:gd name="connsiteY49" fmla="*/ 181279 h 1157052"/>
                    <a:gd name="connsiteX50" fmla="*/ 901944 w 1076849"/>
                    <a:gd name="connsiteY50" fmla="*/ 194053 h 1157052"/>
                    <a:gd name="connsiteX51" fmla="*/ 926227 w 1076849"/>
                    <a:gd name="connsiteY51" fmla="*/ 208598 h 1157052"/>
                    <a:gd name="connsiteX52" fmla="*/ 929010 w 1076849"/>
                    <a:gd name="connsiteY52" fmla="*/ 205183 h 1157052"/>
                    <a:gd name="connsiteX53" fmla="*/ 895747 w 1076849"/>
                    <a:gd name="connsiteY53" fmla="*/ 181279 h 1157052"/>
                    <a:gd name="connsiteX54" fmla="*/ 855780 w 1076849"/>
                    <a:gd name="connsiteY54" fmla="*/ 157501 h 1157052"/>
                    <a:gd name="connsiteX55" fmla="*/ 874625 w 1076849"/>
                    <a:gd name="connsiteY55" fmla="*/ 171287 h 1157052"/>
                    <a:gd name="connsiteX56" fmla="*/ 889928 w 1076849"/>
                    <a:gd name="connsiteY56" fmla="*/ 183935 h 1157052"/>
                    <a:gd name="connsiteX57" fmla="*/ 838579 w 1076849"/>
                    <a:gd name="connsiteY57" fmla="*/ 159525 h 1157052"/>
                    <a:gd name="connsiteX58" fmla="*/ 815434 w 1076849"/>
                    <a:gd name="connsiteY58" fmla="*/ 144600 h 1157052"/>
                    <a:gd name="connsiteX59" fmla="*/ 794818 w 1076849"/>
                    <a:gd name="connsiteY59" fmla="*/ 129044 h 1157052"/>
                    <a:gd name="connsiteX60" fmla="*/ 823781 w 1076849"/>
                    <a:gd name="connsiteY60" fmla="*/ 144348 h 1157052"/>
                    <a:gd name="connsiteX61" fmla="*/ 808225 w 1076849"/>
                    <a:gd name="connsiteY61" fmla="*/ 131320 h 1157052"/>
                    <a:gd name="connsiteX62" fmla="*/ 840223 w 1076849"/>
                    <a:gd name="connsiteY62" fmla="*/ 147636 h 1157052"/>
                    <a:gd name="connsiteX63" fmla="*/ 819734 w 1076849"/>
                    <a:gd name="connsiteY63" fmla="*/ 136885 h 1157052"/>
                    <a:gd name="connsiteX64" fmla="*/ 841362 w 1076849"/>
                    <a:gd name="connsiteY64" fmla="*/ 146245 h 1157052"/>
                    <a:gd name="connsiteX65" fmla="*/ 870451 w 1076849"/>
                    <a:gd name="connsiteY65" fmla="*/ 160789 h 1157052"/>
                    <a:gd name="connsiteX66" fmla="*/ 822010 w 1076849"/>
                    <a:gd name="connsiteY66" fmla="*/ 132965 h 1157052"/>
                    <a:gd name="connsiteX67" fmla="*/ 796968 w 1076849"/>
                    <a:gd name="connsiteY67" fmla="*/ 120696 h 1157052"/>
                    <a:gd name="connsiteX68" fmla="*/ 783940 w 1076849"/>
                    <a:gd name="connsiteY68" fmla="*/ 107416 h 1157052"/>
                    <a:gd name="connsiteX69" fmla="*/ 774708 w 1076849"/>
                    <a:gd name="connsiteY69" fmla="*/ 86042 h 1157052"/>
                    <a:gd name="connsiteX70" fmla="*/ 781411 w 1076849"/>
                    <a:gd name="connsiteY70" fmla="*/ 98689 h 1157052"/>
                    <a:gd name="connsiteX71" fmla="*/ 784067 w 1076849"/>
                    <a:gd name="connsiteY71" fmla="*/ 104254 h 1157052"/>
                    <a:gd name="connsiteX72" fmla="*/ 784826 w 1076849"/>
                    <a:gd name="connsiteY72" fmla="*/ 105772 h 1157052"/>
                    <a:gd name="connsiteX73" fmla="*/ 785206 w 1076849"/>
                    <a:gd name="connsiteY73" fmla="*/ 106404 h 1157052"/>
                    <a:gd name="connsiteX74" fmla="*/ 787988 w 1076849"/>
                    <a:gd name="connsiteY74" fmla="*/ 107543 h 1157052"/>
                    <a:gd name="connsiteX75" fmla="*/ 786218 w 1076849"/>
                    <a:gd name="connsiteY75" fmla="*/ 104760 h 1157052"/>
                    <a:gd name="connsiteX76" fmla="*/ 782423 w 1076849"/>
                    <a:gd name="connsiteY76" fmla="*/ 96413 h 1157052"/>
                    <a:gd name="connsiteX77" fmla="*/ 774834 w 1076849"/>
                    <a:gd name="connsiteY77" fmla="*/ 82121 h 1157052"/>
                    <a:gd name="connsiteX78" fmla="*/ 760289 w 1076849"/>
                    <a:gd name="connsiteY78" fmla="*/ 60620 h 1157052"/>
                    <a:gd name="connsiteX79" fmla="*/ 743342 w 1076849"/>
                    <a:gd name="connsiteY79" fmla="*/ 43039 h 1157052"/>
                    <a:gd name="connsiteX80" fmla="*/ 716402 w 1076849"/>
                    <a:gd name="connsiteY80" fmla="*/ 24700 h 1157052"/>
                    <a:gd name="connsiteX81" fmla="*/ 726646 w 1076849"/>
                    <a:gd name="connsiteY81" fmla="*/ 35830 h 1157052"/>
                    <a:gd name="connsiteX82" fmla="*/ 727025 w 1076849"/>
                    <a:gd name="connsiteY82" fmla="*/ 38107 h 1157052"/>
                    <a:gd name="connsiteX83" fmla="*/ 698568 w 1076849"/>
                    <a:gd name="connsiteY83" fmla="*/ 23688 h 1157052"/>
                    <a:gd name="connsiteX84" fmla="*/ 679344 w 1076849"/>
                    <a:gd name="connsiteY84" fmla="*/ 14329 h 1157052"/>
                    <a:gd name="connsiteX85" fmla="*/ 620153 w 1076849"/>
                    <a:gd name="connsiteY85" fmla="*/ 4590 h 1157052"/>
                    <a:gd name="connsiteX86" fmla="*/ 557799 w 1076849"/>
                    <a:gd name="connsiteY86" fmla="*/ 9017 h 1157052"/>
                    <a:gd name="connsiteX87" fmla="*/ 518338 w 1076849"/>
                    <a:gd name="connsiteY87" fmla="*/ 14202 h 1157052"/>
                    <a:gd name="connsiteX88" fmla="*/ 555522 w 1076849"/>
                    <a:gd name="connsiteY88" fmla="*/ 7373 h 1157052"/>
                    <a:gd name="connsiteX89" fmla="*/ 590557 w 1076849"/>
                    <a:gd name="connsiteY89" fmla="*/ 3199 h 1157052"/>
                    <a:gd name="connsiteX90" fmla="*/ 653795 w 1076849"/>
                    <a:gd name="connsiteY90" fmla="*/ 2187 h 1157052"/>
                    <a:gd name="connsiteX91" fmla="*/ 582335 w 1076849"/>
                    <a:gd name="connsiteY91" fmla="*/ 2567 h 1157052"/>
                    <a:gd name="connsiteX92" fmla="*/ 553878 w 1076849"/>
                    <a:gd name="connsiteY92" fmla="*/ 6108 h 1157052"/>
                    <a:gd name="connsiteX93" fmla="*/ 532756 w 1076849"/>
                    <a:gd name="connsiteY93" fmla="*/ 8384 h 1157052"/>
                    <a:gd name="connsiteX94" fmla="*/ 511129 w 1076849"/>
                    <a:gd name="connsiteY94" fmla="*/ 16479 h 1157052"/>
                    <a:gd name="connsiteX95" fmla="*/ 472933 w 1076849"/>
                    <a:gd name="connsiteY95" fmla="*/ 32542 h 1157052"/>
                    <a:gd name="connsiteX96" fmla="*/ 412224 w 1076849"/>
                    <a:gd name="connsiteY96" fmla="*/ 72382 h 1157052"/>
                    <a:gd name="connsiteX97" fmla="*/ 407291 w 1076849"/>
                    <a:gd name="connsiteY97" fmla="*/ 71623 h 1157052"/>
                    <a:gd name="connsiteX98" fmla="*/ 383766 w 1076849"/>
                    <a:gd name="connsiteY98" fmla="*/ 90468 h 1157052"/>
                    <a:gd name="connsiteX99" fmla="*/ 366059 w 1076849"/>
                    <a:gd name="connsiteY99" fmla="*/ 107543 h 1157052"/>
                    <a:gd name="connsiteX100" fmla="*/ 324701 w 1076849"/>
                    <a:gd name="connsiteY100" fmla="*/ 157881 h 1157052"/>
                    <a:gd name="connsiteX101" fmla="*/ 327863 w 1076849"/>
                    <a:gd name="connsiteY101" fmla="*/ 158387 h 1157052"/>
                    <a:gd name="connsiteX102" fmla="*/ 329255 w 1076849"/>
                    <a:gd name="connsiteY102" fmla="*/ 161043 h 1157052"/>
                    <a:gd name="connsiteX103" fmla="*/ 300164 w 1076849"/>
                    <a:gd name="connsiteY103" fmla="*/ 202148 h 1157052"/>
                    <a:gd name="connsiteX104" fmla="*/ 287138 w 1076849"/>
                    <a:gd name="connsiteY104" fmla="*/ 225040 h 1157052"/>
                    <a:gd name="connsiteX105" fmla="*/ 275754 w 1076849"/>
                    <a:gd name="connsiteY105" fmla="*/ 248439 h 1157052"/>
                    <a:gd name="connsiteX106" fmla="*/ 285872 w 1076849"/>
                    <a:gd name="connsiteY106" fmla="*/ 224914 h 1157052"/>
                    <a:gd name="connsiteX107" fmla="*/ 296877 w 1076849"/>
                    <a:gd name="connsiteY107" fmla="*/ 202527 h 1157052"/>
                    <a:gd name="connsiteX108" fmla="*/ 315215 w 1076849"/>
                    <a:gd name="connsiteY108" fmla="*/ 169390 h 1157052"/>
                    <a:gd name="connsiteX109" fmla="*/ 280940 w 1076849"/>
                    <a:gd name="connsiteY109" fmla="*/ 229720 h 1157052"/>
                    <a:gd name="connsiteX110" fmla="*/ 257668 w 1076849"/>
                    <a:gd name="connsiteY110" fmla="*/ 286255 h 1157052"/>
                    <a:gd name="connsiteX111" fmla="*/ 272972 w 1076849"/>
                    <a:gd name="connsiteY111" fmla="*/ 262604 h 1157052"/>
                    <a:gd name="connsiteX112" fmla="*/ 231614 w 1076849"/>
                    <a:gd name="connsiteY112" fmla="*/ 350632 h 1157052"/>
                    <a:gd name="connsiteX113" fmla="*/ 223267 w 1076849"/>
                    <a:gd name="connsiteY113" fmla="*/ 363027 h 1157052"/>
                    <a:gd name="connsiteX114" fmla="*/ 235155 w 1076849"/>
                    <a:gd name="connsiteY114" fmla="*/ 336340 h 1157052"/>
                    <a:gd name="connsiteX115" fmla="*/ 208468 w 1076849"/>
                    <a:gd name="connsiteY115" fmla="*/ 381745 h 1157052"/>
                    <a:gd name="connsiteX116" fmla="*/ 204042 w 1076849"/>
                    <a:gd name="connsiteY116" fmla="*/ 393002 h 1157052"/>
                    <a:gd name="connsiteX117" fmla="*/ 188991 w 1076849"/>
                    <a:gd name="connsiteY117" fmla="*/ 419056 h 1157052"/>
                    <a:gd name="connsiteX118" fmla="*/ 167111 w 1076849"/>
                    <a:gd name="connsiteY118" fmla="*/ 448652 h 1157052"/>
                    <a:gd name="connsiteX119" fmla="*/ 149150 w 1076849"/>
                    <a:gd name="connsiteY119" fmla="*/ 473315 h 1157052"/>
                    <a:gd name="connsiteX120" fmla="*/ 132456 w 1076849"/>
                    <a:gd name="connsiteY120" fmla="*/ 492287 h 1157052"/>
                    <a:gd name="connsiteX121" fmla="*/ 104631 w 1076849"/>
                    <a:gd name="connsiteY121" fmla="*/ 532127 h 1157052"/>
                    <a:gd name="connsiteX122" fmla="*/ 65296 w 1076849"/>
                    <a:gd name="connsiteY122" fmla="*/ 605611 h 1157052"/>
                    <a:gd name="connsiteX123" fmla="*/ 84141 w 1076849"/>
                    <a:gd name="connsiteY123" fmla="*/ 576394 h 1157052"/>
                    <a:gd name="connsiteX124" fmla="*/ 98559 w 1076849"/>
                    <a:gd name="connsiteY124" fmla="*/ 559320 h 1157052"/>
                    <a:gd name="connsiteX125" fmla="*/ 77818 w 1076849"/>
                    <a:gd name="connsiteY125" fmla="*/ 597896 h 1157052"/>
                    <a:gd name="connsiteX126" fmla="*/ 60869 w 1076849"/>
                    <a:gd name="connsiteY126" fmla="*/ 626985 h 1157052"/>
                    <a:gd name="connsiteX127" fmla="*/ 61755 w 1076849"/>
                    <a:gd name="connsiteY127" fmla="*/ 618764 h 1157052"/>
                    <a:gd name="connsiteX128" fmla="*/ 33803 w 1076849"/>
                    <a:gd name="connsiteY128" fmla="*/ 669735 h 1157052"/>
                    <a:gd name="connsiteX129" fmla="*/ 39495 w 1076849"/>
                    <a:gd name="connsiteY129" fmla="*/ 664676 h 1157052"/>
                    <a:gd name="connsiteX130" fmla="*/ 37850 w 1076849"/>
                    <a:gd name="connsiteY130" fmla="*/ 671505 h 1157052"/>
                    <a:gd name="connsiteX131" fmla="*/ 27859 w 1076849"/>
                    <a:gd name="connsiteY131" fmla="*/ 693639 h 1157052"/>
                    <a:gd name="connsiteX132" fmla="*/ 18500 w 1076849"/>
                    <a:gd name="connsiteY132" fmla="*/ 725764 h 1157052"/>
                    <a:gd name="connsiteX133" fmla="*/ 8887 w 1076849"/>
                    <a:gd name="connsiteY133" fmla="*/ 772940 h 1157052"/>
                    <a:gd name="connsiteX134" fmla="*/ 6104 w 1076849"/>
                    <a:gd name="connsiteY134" fmla="*/ 741953 h 1157052"/>
                    <a:gd name="connsiteX135" fmla="*/ 1678 w 1076849"/>
                    <a:gd name="connsiteY135" fmla="*/ 769778 h 1157052"/>
                    <a:gd name="connsiteX136" fmla="*/ 413 w 1076849"/>
                    <a:gd name="connsiteY136" fmla="*/ 784829 h 1157052"/>
                    <a:gd name="connsiteX137" fmla="*/ 34 w 1076849"/>
                    <a:gd name="connsiteY137" fmla="*/ 801398 h 1157052"/>
                    <a:gd name="connsiteX138" fmla="*/ 7116 w 1076849"/>
                    <a:gd name="connsiteY138" fmla="*/ 863498 h 1157052"/>
                    <a:gd name="connsiteX139" fmla="*/ 31526 w 1076849"/>
                    <a:gd name="connsiteY139" fmla="*/ 949503 h 1157052"/>
                    <a:gd name="connsiteX140" fmla="*/ 36712 w 1076849"/>
                    <a:gd name="connsiteY140" fmla="*/ 970245 h 1157052"/>
                    <a:gd name="connsiteX141" fmla="*/ 44427 w 1076849"/>
                    <a:gd name="connsiteY141" fmla="*/ 991367 h 1157052"/>
                    <a:gd name="connsiteX142" fmla="*/ 69091 w 1076849"/>
                    <a:gd name="connsiteY142" fmla="*/ 1037657 h 1157052"/>
                    <a:gd name="connsiteX143" fmla="*/ 108425 w 1076849"/>
                    <a:gd name="connsiteY143" fmla="*/ 1083063 h 1157052"/>
                    <a:gd name="connsiteX144" fmla="*/ 154842 w 1076849"/>
                    <a:gd name="connsiteY144" fmla="*/ 1120247 h 1157052"/>
                    <a:gd name="connsiteX145" fmla="*/ 141435 w 1076849"/>
                    <a:gd name="connsiteY145" fmla="*/ 1106335 h 1157052"/>
                    <a:gd name="connsiteX146" fmla="*/ 111207 w 1076849"/>
                    <a:gd name="connsiteY146" fmla="*/ 1078130 h 1157052"/>
                    <a:gd name="connsiteX147" fmla="*/ 152692 w 1076849"/>
                    <a:gd name="connsiteY147" fmla="*/ 1112152 h 1157052"/>
                    <a:gd name="connsiteX148" fmla="*/ 185197 w 1076849"/>
                    <a:gd name="connsiteY148" fmla="*/ 1128974 h 1157052"/>
                    <a:gd name="connsiteX149" fmla="*/ 225416 w 1076849"/>
                    <a:gd name="connsiteY149" fmla="*/ 1147060 h 1157052"/>
                    <a:gd name="connsiteX150" fmla="*/ 271581 w 1076849"/>
                    <a:gd name="connsiteY150" fmla="*/ 1151993 h 1157052"/>
                    <a:gd name="connsiteX151" fmla="*/ 295738 w 1076849"/>
                    <a:gd name="connsiteY151" fmla="*/ 1150349 h 1157052"/>
                    <a:gd name="connsiteX152" fmla="*/ 281572 w 1076849"/>
                    <a:gd name="connsiteY152" fmla="*/ 1157052 h 1157052"/>
                    <a:gd name="connsiteX153" fmla="*/ 322424 w 1076849"/>
                    <a:gd name="connsiteY153" fmla="*/ 1145290 h 1157052"/>
                    <a:gd name="connsiteX154" fmla="*/ 347720 w 1076849"/>
                    <a:gd name="connsiteY154" fmla="*/ 1137448 h 1157052"/>
                    <a:gd name="connsiteX155" fmla="*/ 420571 w 1076849"/>
                    <a:gd name="connsiteY155" fmla="*/ 1114176 h 1157052"/>
                    <a:gd name="connsiteX156" fmla="*/ 431828 w 1076849"/>
                    <a:gd name="connsiteY156" fmla="*/ 1103931 h 1157052"/>
                    <a:gd name="connsiteX157" fmla="*/ 505184 w 1076849"/>
                    <a:gd name="connsiteY157" fmla="*/ 1075601 h 1157052"/>
                    <a:gd name="connsiteX158" fmla="*/ 498987 w 1076849"/>
                    <a:gd name="connsiteY158" fmla="*/ 1081798 h 1157052"/>
                    <a:gd name="connsiteX159" fmla="*/ 562479 w 1076849"/>
                    <a:gd name="connsiteY159" fmla="*/ 1050305 h 1157052"/>
                    <a:gd name="connsiteX160" fmla="*/ 581576 w 1076849"/>
                    <a:gd name="connsiteY160" fmla="*/ 1041452 h 1157052"/>
                    <a:gd name="connsiteX161" fmla="*/ 597893 w 1076849"/>
                    <a:gd name="connsiteY161" fmla="*/ 1033989 h 1157052"/>
                    <a:gd name="connsiteX162" fmla="*/ 629259 w 1076849"/>
                    <a:gd name="connsiteY162" fmla="*/ 1020456 h 1157052"/>
                    <a:gd name="connsiteX163" fmla="*/ 682000 w 1076849"/>
                    <a:gd name="connsiteY163" fmla="*/ 991367 h 1157052"/>
                    <a:gd name="connsiteX164" fmla="*/ 720323 w 1076849"/>
                    <a:gd name="connsiteY164" fmla="*/ 962656 h 1157052"/>
                    <a:gd name="connsiteX165" fmla="*/ 756622 w 1076849"/>
                    <a:gd name="connsiteY165" fmla="*/ 933946 h 1157052"/>
                    <a:gd name="connsiteX166" fmla="*/ 722852 w 1076849"/>
                    <a:gd name="connsiteY166" fmla="*/ 957597 h 1157052"/>
                    <a:gd name="connsiteX167" fmla="*/ 688450 w 1076849"/>
                    <a:gd name="connsiteY167" fmla="*/ 982387 h 1157052"/>
                    <a:gd name="connsiteX168" fmla="*/ 704007 w 1076849"/>
                    <a:gd name="connsiteY168" fmla="*/ 962783 h 1157052"/>
                    <a:gd name="connsiteX169" fmla="*/ 743974 w 1076849"/>
                    <a:gd name="connsiteY169" fmla="*/ 933820 h 1157052"/>
                    <a:gd name="connsiteX170" fmla="*/ 777237 w 1076849"/>
                    <a:gd name="connsiteY170" fmla="*/ 913457 h 1157052"/>
                    <a:gd name="connsiteX171" fmla="*/ 734488 w 1076849"/>
                    <a:gd name="connsiteY171" fmla="*/ 942799 h 1157052"/>
                    <a:gd name="connsiteX172" fmla="*/ 698189 w 1076849"/>
                    <a:gd name="connsiteY172" fmla="*/ 971383 h 1157052"/>
                    <a:gd name="connsiteX173" fmla="*/ 748148 w 1076849"/>
                    <a:gd name="connsiteY173" fmla="*/ 936349 h 1157052"/>
                    <a:gd name="connsiteX174" fmla="*/ 790264 w 1076849"/>
                    <a:gd name="connsiteY174" fmla="*/ 906247 h 1157052"/>
                    <a:gd name="connsiteX175" fmla="*/ 798739 w 1076849"/>
                    <a:gd name="connsiteY175" fmla="*/ 893220 h 1157052"/>
                    <a:gd name="connsiteX176" fmla="*/ 805821 w 1076849"/>
                    <a:gd name="connsiteY176" fmla="*/ 886770 h 1157052"/>
                    <a:gd name="connsiteX177" fmla="*/ 811133 w 1076849"/>
                    <a:gd name="connsiteY177" fmla="*/ 881331 h 1157052"/>
                    <a:gd name="connsiteX178" fmla="*/ 820999 w 1076849"/>
                    <a:gd name="connsiteY178" fmla="*/ 871087 h 1157052"/>
                    <a:gd name="connsiteX179" fmla="*/ 839464 w 1076849"/>
                    <a:gd name="connsiteY179" fmla="*/ 851609 h 1157052"/>
                    <a:gd name="connsiteX180" fmla="*/ 857171 w 1076849"/>
                    <a:gd name="connsiteY180" fmla="*/ 833017 h 1157052"/>
                    <a:gd name="connsiteX181" fmla="*/ 875004 w 1076849"/>
                    <a:gd name="connsiteY181" fmla="*/ 813160 h 1157052"/>
                    <a:gd name="connsiteX182" fmla="*/ 909280 w 1076849"/>
                    <a:gd name="connsiteY182" fmla="*/ 773573 h 1157052"/>
                    <a:gd name="connsiteX183" fmla="*/ 954306 w 1076849"/>
                    <a:gd name="connsiteY183" fmla="*/ 734997 h 1157052"/>
                    <a:gd name="connsiteX184" fmla="*/ 939887 w 1076849"/>
                    <a:gd name="connsiteY184" fmla="*/ 740056 h 1157052"/>
                    <a:gd name="connsiteX185" fmla="*/ 970115 w 1076849"/>
                    <a:gd name="connsiteY185" fmla="*/ 713369 h 1157052"/>
                    <a:gd name="connsiteX186" fmla="*/ 991996 w 1076849"/>
                    <a:gd name="connsiteY186" fmla="*/ 690477 h 1157052"/>
                    <a:gd name="connsiteX187" fmla="*/ 968471 w 1076849"/>
                    <a:gd name="connsiteY187" fmla="*/ 711219 h 115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</a:cxnLst>
                  <a:rect l="l" t="t" r="r" b="b"/>
                  <a:pathLst>
                    <a:path w="1076849" h="1157052">
                      <a:moveTo>
                        <a:pt x="967966" y="710840"/>
                      </a:moveTo>
                      <a:cubicBezTo>
                        <a:pt x="952535" y="727408"/>
                        <a:pt x="930907" y="744862"/>
                        <a:pt x="917754" y="756625"/>
                      </a:cubicBezTo>
                      <a:cubicBezTo>
                        <a:pt x="912568" y="759407"/>
                        <a:pt x="907889" y="762063"/>
                        <a:pt x="907509" y="761051"/>
                      </a:cubicBezTo>
                      <a:cubicBezTo>
                        <a:pt x="907130" y="759913"/>
                        <a:pt x="910544" y="754728"/>
                        <a:pt x="923698" y="742839"/>
                      </a:cubicBezTo>
                      <a:cubicBezTo>
                        <a:pt x="920030" y="748530"/>
                        <a:pt x="930528" y="740309"/>
                        <a:pt x="945326" y="727788"/>
                      </a:cubicBezTo>
                      <a:cubicBezTo>
                        <a:pt x="952661" y="721591"/>
                        <a:pt x="961009" y="713749"/>
                        <a:pt x="968091" y="706034"/>
                      </a:cubicBezTo>
                      <a:cubicBezTo>
                        <a:pt x="975048" y="698445"/>
                        <a:pt x="981625" y="691236"/>
                        <a:pt x="986557" y="685924"/>
                      </a:cubicBezTo>
                      <a:cubicBezTo>
                        <a:pt x="991743" y="678082"/>
                        <a:pt x="981878" y="687821"/>
                        <a:pt x="974036" y="695536"/>
                      </a:cubicBezTo>
                      <a:cubicBezTo>
                        <a:pt x="966068" y="703251"/>
                        <a:pt x="960124" y="708943"/>
                        <a:pt x="974036" y="693386"/>
                      </a:cubicBezTo>
                      <a:cubicBezTo>
                        <a:pt x="991490" y="675805"/>
                        <a:pt x="1006920" y="659490"/>
                        <a:pt x="1024122" y="644313"/>
                      </a:cubicBezTo>
                      <a:cubicBezTo>
                        <a:pt x="1041196" y="628124"/>
                        <a:pt x="1057005" y="609658"/>
                        <a:pt x="1068389" y="586512"/>
                      </a:cubicBezTo>
                      <a:cubicBezTo>
                        <a:pt x="1067503" y="582339"/>
                        <a:pt x="1072942" y="568932"/>
                        <a:pt x="1075092" y="555146"/>
                      </a:cubicBezTo>
                      <a:cubicBezTo>
                        <a:pt x="1077495" y="541486"/>
                        <a:pt x="1077495" y="528459"/>
                        <a:pt x="1074712" y="526942"/>
                      </a:cubicBezTo>
                      <a:cubicBezTo>
                        <a:pt x="1075724" y="556917"/>
                        <a:pt x="1068135" y="576015"/>
                        <a:pt x="1060167" y="589928"/>
                      </a:cubicBezTo>
                      <a:cubicBezTo>
                        <a:pt x="1051820" y="603966"/>
                        <a:pt x="1042840" y="614844"/>
                        <a:pt x="1028801" y="630147"/>
                      </a:cubicBezTo>
                      <a:cubicBezTo>
                        <a:pt x="1036895" y="618764"/>
                        <a:pt x="1032342" y="622559"/>
                        <a:pt x="1027789" y="625847"/>
                      </a:cubicBezTo>
                      <a:cubicBezTo>
                        <a:pt x="1041575" y="609405"/>
                        <a:pt x="1052958" y="591319"/>
                        <a:pt x="1059787" y="571841"/>
                      </a:cubicBezTo>
                      <a:cubicBezTo>
                        <a:pt x="1064594" y="558055"/>
                        <a:pt x="1066491" y="543637"/>
                        <a:pt x="1066870" y="529092"/>
                      </a:cubicBezTo>
                      <a:cubicBezTo>
                        <a:pt x="1067123" y="538072"/>
                        <a:pt x="1066870" y="545660"/>
                        <a:pt x="1066238" y="552743"/>
                      </a:cubicBezTo>
                      <a:cubicBezTo>
                        <a:pt x="1064973" y="566529"/>
                        <a:pt x="1062317" y="579050"/>
                        <a:pt x="1054222" y="595872"/>
                      </a:cubicBezTo>
                      <a:cubicBezTo>
                        <a:pt x="1066365" y="573865"/>
                        <a:pt x="1070159" y="553629"/>
                        <a:pt x="1072056" y="541360"/>
                      </a:cubicBezTo>
                      <a:cubicBezTo>
                        <a:pt x="1069526" y="539337"/>
                        <a:pt x="1070918" y="526815"/>
                        <a:pt x="1070665" y="510373"/>
                      </a:cubicBezTo>
                      <a:cubicBezTo>
                        <a:pt x="1070412" y="494057"/>
                        <a:pt x="1069653" y="473821"/>
                        <a:pt x="1065479" y="456620"/>
                      </a:cubicBezTo>
                      <a:lnTo>
                        <a:pt x="1063329" y="457126"/>
                      </a:lnTo>
                      <a:cubicBezTo>
                        <a:pt x="1062697" y="457885"/>
                        <a:pt x="1062697" y="459656"/>
                        <a:pt x="1064847" y="471165"/>
                      </a:cubicBezTo>
                      <a:cubicBezTo>
                        <a:pt x="1065606" y="471671"/>
                        <a:pt x="1066618" y="473189"/>
                        <a:pt x="1067882" y="484825"/>
                      </a:cubicBezTo>
                      <a:cubicBezTo>
                        <a:pt x="1065986" y="482548"/>
                        <a:pt x="1066744" y="495449"/>
                        <a:pt x="1065732" y="498484"/>
                      </a:cubicBezTo>
                      <a:cubicBezTo>
                        <a:pt x="1065353" y="494690"/>
                        <a:pt x="1064973" y="490769"/>
                        <a:pt x="1064594" y="486975"/>
                      </a:cubicBezTo>
                      <a:cubicBezTo>
                        <a:pt x="1061432" y="459276"/>
                        <a:pt x="1055614" y="430945"/>
                        <a:pt x="1040057" y="406029"/>
                      </a:cubicBezTo>
                      <a:cubicBezTo>
                        <a:pt x="1039172" y="404512"/>
                        <a:pt x="1038287" y="403247"/>
                        <a:pt x="1037528" y="401982"/>
                      </a:cubicBezTo>
                      <a:cubicBezTo>
                        <a:pt x="1034366" y="394267"/>
                        <a:pt x="1024880" y="378584"/>
                        <a:pt x="1010841" y="358221"/>
                      </a:cubicBezTo>
                      <a:cubicBezTo>
                        <a:pt x="1010209" y="358221"/>
                        <a:pt x="1009830" y="358600"/>
                        <a:pt x="1009450" y="358980"/>
                      </a:cubicBezTo>
                      <a:cubicBezTo>
                        <a:pt x="1005782" y="353415"/>
                        <a:pt x="1001355" y="346711"/>
                        <a:pt x="995411" y="337478"/>
                      </a:cubicBezTo>
                      <a:cubicBezTo>
                        <a:pt x="981372" y="315598"/>
                        <a:pt x="974668" y="308515"/>
                        <a:pt x="966700" y="297006"/>
                      </a:cubicBezTo>
                      <a:cubicBezTo>
                        <a:pt x="966700" y="296626"/>
                        <a:pt x="967080" y="296373"/>
                        <a:pt x="967333" y="296247"/>
                      </a:cubicBezTo>
                      <a:cubicBezTo>
                        <a:pt x="971886" y="302191"/>
                        <a:pt x="976566" y="307377"/>
                        <a:pt x="980739" y="311045"/>
                      </a:cubicBezTo>
                      <a:cubicBezTo>
                        <a:pt x="977325" y="306492"/>
                        <a:pt x="974542" y="302571"/>
                        <a:pt x="972139" y="299030"/>
                      </a:cubicBezTo>
                      <a:cubicBezTo>
                        <a:pt x="972392" y="299282"/>
                        <a:pt x="972519" y="299282"/>
                        <a:pt x="972898" y="299662"/>
                      </a:cubicBezTo>
                      <a:cubicBezTo>
                        <a:pt x="965436" y="288911"/>
                        <a:pt x="962021" y="281828"/>
                        <a:pt x="954306" y="267284"/>
                      </a:cubicBezTo>
                      <a:cubicBezTo>
                        <a:pt x="953294" y="263995"/>
                        <a:pt x="951144" y="257924"/>
                        <a:pt x="946970" y="250968"/>
                      </a:cubicBezTo>
                      <a:cubicBezTo>
                        <a:pt x="940899" y="242874"/>
                        <a:pt x="937105" y="241356"/>
                        <a:pt x="934195" y="240218"/>
                      </a:cubicBezTo>
                      <a:cubicBezTo>
                        <a:pt x="933943" y="240218"/>
                        <a:pt x="933563" y="239964"/>
                        <a:pt x="933310" y="239964"/>
                      </a:cubicBezTo>
                      <a:cubicBezTo>
                        <a:pt x="923445" y="228455"/>
                        <a:pt x="910797" y="218590"/>
                        <a:pt x="896505" y="209231"/>
                      </a:cubicBezTo>
                      <a:cubicBezTo>
                        <a:pt x="884238" y="201136"/>
                        <a:pt x="871337" y="193294"/>
                        <a:pt x="858309" y="185832"/>
                      </a:cubicBezTo>
                      <a:cubicBezTo>
                        <a:pt x="857803" y="185453"/>
                        <a:pt x="857171" y="184947"/>
                        <a:pt x="856791" y="184694"/>
                      </a:cubicBezTo>
                      <a:cubicBezTo>
                        <a:pt x="869692" y="189121"/>
                        <a:pt x="871716" y="187729"/>
                        <a:pt x="879178" y="190132"/>
                      </a:cubicBezTo>
                      <a:cubicBezTo>
                        <a:pt x="882972" y="191397"/>
                        <a:pt x="888032" y="193547"/>
                        <a:pt x="896505" y="198100"/>
                      </a:cubicBezTo>
                      <a:cubicBezTo>
                        <a:pt x="904853" y="202780"/>
                        <a:pt x="917248" y="209357"/>
                        <a:pt x="933310" y="223649"/>
                      </a:cubicBezTo>
                      <a:cubicBezTo>
                        <a:pt x="949120" y="238320"/>
                        <a:pt x="935461" y="221625"/>
                        <a:pt x="915477" y="207713"/>
                      </a:cubicBezTo>
                      <a:cubicBezTo>
                        <a:pt x="895620" y="193927"/>
                        <a:pt x="871842" y="181026"/>
                        <a:pt x="875004" y="181279"/>
                      </a:cubicBezTo>
                      <a:cubicBezTo>
                        <a:pt x="890561" y="189121"/>
                        <a:pt x="896505" y="191650"/>
                        <a:pt x="901944" y="194053"/>
                      </a:cubicBezTo>
                      <a:cubicBezTo>
                        <a:pt x="907382" y="196583"/>
                        <a:pt x="912695" y="198733"/>
                        <a:pt x="926227" y="208598"/>
                      </a:cubicBezTo>
                      <a:cubicBezTo>
                        <a:pt x="923572" y="201389"/>
                        <a:pt x="889423" y="179888"/>
                        <a:pt x="929010" y="205183"/>
                      </a:cubicBezTo>
                      <a:cubicBezTo>
                        <a:pt x="914338" y="193674"/>
                        <a:pt x="905486" y="187982"/>
                        <a:pt x="895747" y="181279"/>
                      </a:cubicBezTo>
                      <a:cubicBezTo>
                        <a:pt x="885881" y="174702"/>
                        <a:pt x="875004" y="167746"/>
                        <a:pt x="855780" y="157501"/>
                      </a:cubicBezTo>
                      <a:cubicBezTo>
                        <a:pt x="850215" y="156616"/>
                        <a:pt x="862736" y="163825"/>
                        <a:pt x="874625" y="171287"/>
                      </a:cubicBezTo>
                      <a:cubicBezTo>
                        <a:pt x="886514" y="178623"/>
                        <a:pt x="897518" y="186212"/>
                        <a:pt x="889928" y="183935"/>
                      </a:cubicBezTo>
                      <a:cubicBezTo>
                        <a:pt x="849330" y="159272"/>
                        <a:pt x="843765" y="159778"/>
                        <a:pt x="838579" y="159525"/>
                      </a:cubicBezTo>
                      <a:cubicBezTo>
                        <a:pt x="838705" y="157881"/>
                        <a:pt x="826563" y="151304"/>
                        <a:pt x="815434" y="144600"/>
                      </a:cubicBezTo>
                      <a:cubicBezTo>
                        <a:pt x="804051" y="137897"/>
                        <a:pt x="794312" y="130435"/>
                        <a:pt x="794818" y="129044"/>
                      </a:cubicBezTo>
                      <a:cubicBezTo>
                        <a:pt x="816698" y="143209"/>
                        <a:pt x="825172" y="145612"/>
                        <a:pt x="823781" y="144348"/>
                      </a:cubicBezTo>
                      <a:cubicBezTo>
                        <a:pt x="822769" y="142830"/>
                        <a:pt x="814042" y="136885"/>
                        <a:pt x="808225" y="131320"/>
                      </a:cubicBezTo>
                      <a:cubicBezTo>
                        <a:pt x="825045" y="141944"/>
                        <a:pt x="837314" y="146751"/>
                        <a:pt x="840223" y="147636"/>
                      </a:cubicBezTo>
                      <a:cubicBezTo>
                        <a:pt x="843132" y="148395"/>
                        <a:pt x="836176" y="144474"/>
                        <a:pt x="819734" y="136885"/>
                      </a:cubicBezTo>
                      <a:cubicBezTo>
                        <a:pt x="818216" y="134230"/>
                        <a:pt x="828461" y="139795"/>
                        <a:pt x="841362" y="146245"/>
                      </a:cubicBezTo>
                      <a:cubicBezTo>
                        <a:pt x="854262" y="152822"/>
                        <a:pt x="868048" y="160663"/>
                        <a:pt x="870451" y="160789"/>
                      </a:cubicBezTo>
                      <a:cubicBezTo>
                        <a:pt x="848571" y="148268"/>
                        <a:pt x="830990" y="139289"/>
                        <a:pt x="822010" y="132965"/>
                      </a:cubicBezTo>
                      <a:cubicBezTo>
                        <a:pt x="824161" y="135621"/>
                        <a:pt x="809616" y="129676"/>
                        <a:pt x="796968" y="120696"/>
                      </a:cubicBezTo>
                      <a:cubicBezTo>
                        <a:pt x="790644" y="116270"/>
                        <a:pt x="785711" y="110958"/>
                        <a:pt x="783940" y="107416"/>
                      </a:cubicBezTo>
                      <a:cubicBezTo>
                        <a:pt x="780146" y="98563"/>
                        <a:pt x="776858" y="90847"/>
                        <a:pt x="774708" y="86042"/>
                      </a:cubicBezTo>
                      <a:cubicBezTo>
                        <a:pt x="777237" y="90342"/>
                        <a:pt x="779514" y="94769"/>
                        <a:pt x="781411" y="98689"/>
                      </a:cubicBezTo>
                      <a:cubicBezTo>
                        <a:pt x="782296" y="100713"/>
                        <a:pt x="783308" y="102484"/>
                        <a:pt x="784067" y="104254"/>
                      </a:cubicBezTo>
                      <a:cubicBezTo>
                        <a:pt x="784573" y="105393"/>
                        <a:pt x="784826" y="105646"/>
                        <a:pt x="784826" y="105772"/>
                      </a:cubicBezTo>
                      <a:lnTo>
                        <a:pt x="785206" y="106404"/>
                      </a:lnTo>
                      <a:cubicBezTo>
                        <a:pt x="786597" y="108175"/>
                        <a:pt x="787988" y="109060"/>
                        <a:pt x="787988" y="107543"/>
                      </a:cubicBezTo>
                      <a:cubicBezTo>
                        <a:pt x="787102" y="106404"/>
                        <a:pt x="786597" y="105519"/>
                        <a:pt x="786218" y="104760"/>
                      </a:cubicBezTo>
                      <a:cubicBezTo>
                        <a:pt x="784826" y="101851"/>
                        <a:pt x="783561" y="99069"/>
                        <a:pt x="782423" y="96413"/>
                      </a:cubicBezTo>
                      <a:cubicBezTo>
                        <a:pt x="779894" y="91101"/>
                        <a:pt x="777364" y="86421"/>
                        <a:pt x="774834" y="82121"/>
                      </a:cubicBezTo>
                      <a:cubicBezTo>
                        <a:pt x="769901" y="73647"/>
                        <a:pt x="765222" y="66817"/>
                        <a:pt x="760289" y="60620"/>
                      </a:cubicBezTo>
                      <a:cubicBezTo>
                        <a:pt x="755104" y="54296"/>
                        <a:pt x="749918" y="48857"/>
                        <a:pt x="743342" y="43039"/>
                      </a:cubicBezTo>
                      <a:cubicBezTo>
                        <a:pt x="736638" y="37221"/>
                        <a:pt x="728291" y="31024"/>
                        <a:pt x="716402" y="24700"/>
                      </a:cubicBezTo>
                      <a:cubicBezTo>
                        <a:pt x="708560" y="22170"/>
                        <a:pt x="721335" y="30518"/>
                        <a:pt x="726646" y="35830"/>
                      </a:cubicBezTo>
                      <a:cubicBezTo>
                        <a:pt x="729303" y="38486"/>
                        <a:pt x="730441" y="39877"/>
                        <a:pt x="727025" y="38107"/>
                      </a:cubicBezTo>
                      <a:cubicBezTo>
                        <a:pt x="723611" y="36462"/>
                        <a:pt x="715643" y="31024"/>
                        <a:pt x="698568" y="23688"/>
                      </a:cubicBezTo>
                      <a:cubicBezTo>
                        <a:pt x="701730" y="24067"/>
                        <a:pt x="694015" y="19388"/>
                        <a:pt x="679344" y="14329"/>
                      </a:cubicBezTo>
                      <a:cubicBezTo>
                        <a:pt x="665179" y="9270"/>
                        <a:pt x="642539" y="4716"/>
                        <a:pt x="620153" y="4590"/>
                      </a:cubicBezTo>
                      <a:cubicBezTo>
                        <a:pt x="597893" y="4084"/>
                        <a:pt x="574620" y="6993"/>
                        <a:pt x="557799" y="9017"/>
                      </a:cubicBezTo>
                      <a:cubicBezTo>
                        <a:pt x="540346" y="10914"/>
                        <a:pt x="525041" y="13191"/>
                        <a:pt x="518338" y="14202"/>
                      </a:cubicBezTo>
                      <a:cubicBezTo>
                        <a:pt x="531239" y="10914"/>
                        <a:pt x="543886" y="9017"/>
                        <a:pt x="555522" y="7373"/>
                      </a:cubicBezTo>
                      <a:cubicBezTo>
                        <a:pt x="566779" y="5855"/>
                        <a:pt x="578794" y="4211"/>
                        <a:pt x="590557" y="3199"/>
                      </a:cubicBezTo>
                      <a:cubicBezTo>
                        <a:pt x="613955" y="1049"/>
                        <a:pt x="636088" y="1554"/>
                        <a:pt x="653795" y="2187"/>
                      </a:cubicBezTo>
                      <a:cubicBezTo>
                        <a:pt x="629764" y="-1481"/>
                        <a:pt x="603837" y="37"/>
                        <a:pt x="582335" y="2567"/>
                      </a:cubicBezTo>
                      <a:cubicBezTo>
                        <a:pt x="571965" y="3831"/>
                        <a:pt x="562226" y="5096"/>
                        <a:pt x="553878" y="6108"/>
                      </a:cubicBezTo>
                      <a:cubicBezTo>
                        <a:pt x="545278" y="6993"/>
                        <a:pt x="538068" y="7752"/>
                        <a:pt x="532756" y="8384"/>
                      </a:cubicBezTo>
                      <a:cubicBezTo>
                        <a:pt x="528457" y="10661"/>
                        <a:pt x="521247" y="13064"/>
                        <a:pt x="511129" y="16479"/>
                      </a:cubicBezTo>
                      <a:cubicBezTo>
                        <a:pt x="501264" y="19894"/>
                        <a:pt x="487730" y="24447"/>
                        <a:pt x="472933" y="32542"/>
                      </a:cubicBezTo>
                      <a:cubicBezTo>
                        <a:pt x="443084" y="47466"/>
                        <a:pt x="423606" y="64414"/>
                        <a:pt x="412224" y="72382"/>
                      </a:cubicBezTo>
                      <a:cubicBezTo>
                        <a:pt x="400967" y="80729"/>
                        <a:pt x="397805" y="81868"/>
                        <a:pt x="407291" y="71623"/>
                      </a:cubicBezTo>
                      <a:cubicBezTo>
                        <a:pt x="398311" y="78326"/>
                        <a:pt x="390216" y="84650"/>
                        <a:pt x="383766" y="90468"/>
                      </a:cubicBezTo>
                      <a:cubicBezTo>
                        <a:pt x="377189" y="96286"/>
                        <a:pt x="371751" y="101725"/>
                        <a:pt x="366059" y="107543"/>
                      </a:cubicBezTo>
                      <a:cubicBezTo>
                        <a:pt x="355056" y="119305"/>
                        <a:pt x="342914" y="132838"/>
                        <a:pt x="324701" y="157881"/>
                      </a:cubicBezTo>
                      <a:cubicBezTo>
                        <a:pt x="312180" y="177611"/>
                        <a:pt x="320148" y="167619"/>
                        <a:pt x="327863" y="158387"/>
                      </a:cubicBezTo>
                      <a:cubicBezTo>
                        <a:pt x="335704" y="149280"/>
                        <a:pt x="343294" y="140553"/>
                        <a:pt x="329255" y="161043"/>
                      </a:cubicBezTo>
                      <a:cubicBezTo>
                        <a:pt x="318757" y="174323"/>
                        <a:pt x="309271" y="187603"/>
                        <a:pt x="300164" y="202148"/>
                      </a:cubicBezTo>
                      <a:cubicBezTo>
                        <a:pt x="295611" y="209483"/>
                        <a:pt x="291311" y="216945"/>
                        <a:pt x="287138" y="225040"/>
                      </a:cubicBezTo>
                      <a:cubicBezTo>
                        <a:pt x="283470" y="232502"/>
                        <a:pt x="279675" y="240344"/>
                        <a:pt x="275754" y="248439"/>
                      </a:cubicBezTo>
                      <a:cubicBezTo>
                        <a:pt x="279296" y="240344"/>
                        <a:pt x="282710" y="232376"/>
                        <a:pt x="285872" y="224914"/>
                      </a:cubicBezTo>
                      <a:cubicBezTo>
                        <a:pt x="289541" y="216945"/>
                        <a:pt x="293335" y="209357"/>
                        <a:pt x="296877" y="202527"/>
                      </a:cubicBezTo>
                      <a:cubicBezTo>
                        <a:pt x="304085" y="188741"/>
                        <a:pt x="310662" y="177611"/>
                        <a:pt x="315215" y="169390"/>
                      </a:cubicBezTo>
                      <a:cubicBezTo>
                        <a:pt x="299405" y="192283"/>
                        <a:pt x="288655" y="211886"/>
                        <a:pt x="280940" y="229720"/>
                      </a:cubicBezTo>
                      <a:cubicBezTo>
                        <a:pt x="273478" y="247174"/>
                        <a:pt x="266522" y="264122"/>
                        <a:pt x="257668" y="286255"/>
                      </a:cubicBezTo>
                      <a:cubicBezTo>
                        <a:pt x="253874" y="303709"/>
                        <a:pt x="276766" y="245023"/>
                        <a:pt x="272972" y="262604"/>
                      </a:cubicBezTo>
                      <a:cubicBezTo>
                        <a:pt x="258174" y="295488"/>
                        <a:pt x="242112" y="333684"/>
                        <a:pt x="231614" y="350632"/>
                      </a:cubicBezTo>
                      <a:cubicBezTo>
                        <a:pt x="226429" y="359612"/>
                        <a:pt x="223013" y="364545"/>
                        <a:pt x="223267" y="363027"/>
                      </a:cubicBezTo>
                      <a:cubicBezTo>
                        <a:pt x="223393" y="361509"/>
                        <a:pt x="227440" y="353541"/>
                        <a:pt x="235155" y="336340"/>
                      </a:cubicBezTo>
                      <a:cubicBezTo>
                        <a:pt x="225037" y="356829"/>
                        <a:pt x="215298" y="372260"/>
                        <a:pt x="208468" y="381745"/>
                      </a:cubicBezTo>
                      <a:cubicBezTo>
                        <a:pt x="212137" y="378457"/>
                        <a:pt x="209101" y="384655"/>
                        <a:pt x="204042" y="393002"/>
                      </a:cubicBezTo>
                      <a:cubicBezTo>
                        <a:pt x="198730" y="401729"/>
                        <a:pt x="191774" y="413365"/>
                        <a:pt x="188991" y="419056"/>
                      </a:cubicBezTo>
                      <a:cubicBezTo>
                        <a:pt x="188232" y="415895"/>
                        <a:pt x="178366" y="431578"/>
                        <a:pt x="167111" y="448652"/>
                      </a:cubicBezTo>
                      <a:cubicBezTo>
                        <a:pt x="161292" y="457253"/>
                        <a:pt x="155222" y="465853"/>
                        <a:pt x="149150" y="473315"/>
                      </a:cubicBezTo>
                      <a:cubicBezTo>
                        <a:pt x="142953" y="480904"/>
                        <a:pt x="136882" y="487860"/>
                        <a:pt x="132456" y="492287"/>
                      </a:cubicBezTo>
                      <a:cubicBezTo>
                        <a:pt x="124488" y="503796"/>
                        <a:pt x="116140" y="514547"/>
                        <a:pt x="104631" y="532127"/>
                      </a:cubicBezTo>
                      <a:cubicBezTo>
                        <a:pt x="92868" y="549707"/>
                        <a:pt x="80853" y="574244"/>
                        <a:pt x="65296" y="605611"/>
                      </a:cubicBezTo>
                      <a:cubicBezTo>
                        <a:pt x="69217" y="601816"/>
                        <a:pt x="76806" y="588410"/>
                        <a:pt x="84141" y="576394"/>
                      </a:cubicBezTo>
                      <a:cubicBezTo>
                        <a:pt x="91477" y="564505"/>
                        <a:pt x="98559" y="554640"/>
                        <a:pt x="98559" y="559320"/>
                      </a:cubicBezTo>
                      <a:cubicBezTo>
                        <a:pt x="91098" y="572474"/>
                        <a:pt x="84141" y="586133"/>
                        <a:pt x="77818" y="597896"/>
                      </a:cubicBezTo>
                      <a:cubicBezTo>
                        <a:pt x="71494" y="609784"/>
                        <a:pt x="65675" y="619523"/>
                        <a:pt x="60869" y="626985"/>
                      </a:cubicBezTo>
                      <a:cubicBezTo>
                        <a:pt x="51510" y="641910"/>
                        <a:pt x="48980" y="643933"/>
                        <a:pt x="61755" y="618764"/>
                      </a:cubicBezTo>
                      <a:cubicBezTo>
                        <a:pt x="52649" y="634827"/>
                        <a:pt x="46830" y="640771"/>
                        <a:pt x="33803" y="669735"/>
                      </a:cubicBezTo>
                      <a:cubicBezTo>
                        <a:pt x="30768" y="679979"/>
                        <a:pt x="35574" y="671126"/>
                        <a:pt x="39495" y="664676"/>
                      </a:cubicBezTo>
                      <a:cubicBezTo>
                        <a:pt x="43415" y="658352"/>
                        <a:pt x="45945" y="653798"/>
                        <a:pt x="37850" y="671505"/>
                      </a:cubicBezTo>
                      <a:cubicBezTo>
                        <a:pt x="35321" y="675679"/>
                        <a:pt x="31400" y="683521"/>
                        <a:pt x="27859" y="693639"/>
                      </a:cubicBezTo>
                      <a:cubicBezTo>
                        <a:pt x="24444" y="703378"/>
                        <a:pt x="21155" y="714634"/>
                        <a:pt x="18500" y="725764"/>
                      </a:cubicBezTo>
                      <a:cubicBezTo>
                        <a:pt x="13187" y="748024"/>
                        <a:pt x="10911" y="769272"/>
                        <a:pt x="8887" y="772940"/>
                      </a:cubicBezTo>
                      <a:cubicBezTo>
                        <a:pt x="14705" y="722855"/>
                        <a:pt x="2437" y="794694"/>
                        <a:pt x="6104" y="741953"/>
                      </a:cubicBezTo>
                      <a:cubicBezTo>
                        <a:pt x="4334" y="750554"/>
                        <a:pt x="2817" y="759913"/>
                        <a:pt x="1678" y="769778"/>
                      </a:cubicBezTo>
                      <a:cubicBezTo>
                        <a:pt x="1172" y="774711"/>
                        <a:pt x="666" y="779644"/>
                        <a:pt x="413" y="784829"/>
                      </a:cubicBezTo>
                      <a:cubicBezTo>
                        <a:pt x="160" y="790394"/>
                        <a:pt x="-93" y="795959"/>
                        <a:pt x="34" y="801398"/>
                      </a:cubicBezTo>
                      <a:cubicBezTo>
                        <a:pt x="413" y="823531"/>
                        <a:pt x="3575" y="844653"/>
                        <a:pt x="7116" y="863498"/>
                      </a:cubicBezTo>
                      <a:cubicBezTo>
                        <a:pt x="13567" y="901062"/>
                        <a:pt x="24570" y="935717"/>
                        <a:pt x="31526" y="949503"/>
                      </a:cubicBezTo>
                      <a:cubicBezTo>
                        <a:pt x="32538" y="956079"/>
                        <a:pt x="34562" y="963541"/>
                        <a:pt x="36712" y="970245"/>
                      </a:cubicBezTo>
                      <a:cubicBezTo>
                        <a:pt x="38862" y="976948"/>
                        <a:pt x="41392" y="984031"/>
                        <a:pt x="44427" y="991367"/>
                      </a:cubicBezTo>
                      <a:cubicBezTo>
                        <a:pt x="50498" y="1005911"/>
                        <a:pt x="58466" y="1021595"/>
                        <a:pt x="69091" y="1037657"/>
                      </a:cubicBezTo>
                      <a:cubicBezTo>
                        <a:pt x="79588" y="1053720"/>
                        <a:pt x="93627" y="1069530"/>
                        <a:pt x="108425" y="1083063"/>
                      </a:cubicBezTo>
                      <a:cubicBezTo>
                        <a:pt x="123349" y="1096722"/>
                        <a:pt x="139412" y="1108738"/>
                        <a:pt x="154842" y="1120247"/>
                      </a:cubicBezTo>
                      <a:cubicBezTo>
                        <a:pt x="163695" y="1123409"/>
                        <a:pt x="153956" y="1116200"/>
                        <a:pt x="141435" y="1106335"/>
                      </a:cubicBezTo>
                      <a:cubicBezTo>
                        <a:pt x="128788" y="1096469"/>
                        <a:pt x="113863" y="1082810"/>
                        <a:pt x="111207" y="1078130"/>
                      </a:cubicBezTo>
                      <a:cubicBezTo>
                        <a:pt x="130937" y="1098493"/>
                        <a:pt x="143206" y="1106082"/>
                        <a:pt x="152692" y="1112152"/>
                      </a:cubicBezTo>
                      <a:cubicBezTo>
                        <a:pt x="162431" y="1117844"/>
                        <a:pt x="170273" y="1121765"/>
                        <a:pt x="185197" y="1128974"/>
                      </a:cubicBezTo>
                      <a:cubicBezTo>
                        <a:pt x="195441" y="1135298"/>
                        <a:pt x="209480" y="1142507"/>
                        <a:pt x="225416" y="1147060"/>
                      </a:cubicBezTo>
                      <a:cubicBezTo>
                        <a:pt x="240973" y="1151866"/>
                        <a:pt x="259059" y="1152752"/>
                        <a:pt x="271581" y="1151993"/>
                      </a:cubicBezTo>
                      <a:cubicBezTo>
                        <a:pt x="284355" y="1151234"/>
                        <a:pt x="292956" y="1149843"/>
                        <a:pt x="295738" y="1150349"/>
                      </a:cubicBezTo>
                      <a:cubicBezTo>
                        <a:pt x="298268" y="1150728"/>
                        <a:pt x="295232" y="1153131"/>
                        <a:pt x="281572" y="1157052"/>
                      </a:cubicBezTo>
                      <a:cubicBezTo>
                        <a:pt x="300671" y="1152752"/>
                        <a:pt x="312560" y="1148325"/>
                        <a:pt x="322424" y="1145290"/>
                      </a:cubicBezTo>
                      <a:cubicBezTo>
                        <a:pt x="332037" y="1142254"/>
                        <a:pt x="339625" y="1139978"/>
                        <a:pt x="347720" y="1137448"/>
                      </a:cubicBezTo>
                      <a:cubicBezTo>
                        <a:pt x="363656" y="1132642"/>
                        <a:pt x="381742" y="1127709"/>
                        <a:pt x="420571" y="1114176"/>
                      </a:cubicBezTo>
                      <a:cubicBezTo>
                        <a:pt x="427148" y="1110003"/>
                        <a:pt x="403117" y="1114682"/>
                        <a:pt x="431828" y="1103931"/>
                      </a:cubicBezTo>
                      <a:cubicBezTo>
                        <a:pt x="461171" y="1091916"/>
                        <a:pt x="490007" y="1081419"/>
                        <a:pt x="505184" y="1075601"/>
                      </a:cubicBezTo>
                      <a:cubicBezTo>
                        <a:pt x="520235" y="1069277"/>
                        <a:pt x="522385" y="1069909"/>
                        <a:pt x="498987" y="1081798"/>
                      </a:cubicBezTo>
                      <a:cubicBezTo>
                        <a:pt x="543886" y="1063585"/>
                        <a:pt x="537689" y="1063965"/>
                        <a:pt x="562479" y="1050305"/>
                      </a:cubicBezTo>
                      <a:cubicBezTo>
                        <a:pt x="569055" y="1047270"/>
                        <a:pt x="575506" y="1044234"/>
                        <a:pt x="581576" y="1041452"/>
                      </a:cubicBezTo>
                      <a:cubicBezTo>
                        <a:pt x="587016" y="1038796"/>
                        <a:pt x="592454" y="1036266"/>
                        <a:pt x="597893" y="1033989"/>
                      </a:cubicBezTo>
                      <a:cubicBezTo>
                        <a:pt x="609149" y="1029057"/>
                        <a:pt x="619520" y="1024630"/>
                        <a:pt x="629259" y="1020456"/>
                      </a:cubicBezTo>
                      <a:cubicBezTo>
                        <a:pt x="649369" y="1011730"/>
                        <a:pt x="667834" y="1001232"/>
                        <a:pt x="682000" y="991367"/>
                      </a:cubicBezTo>
                      <a:cubicBezTo>
                        <a:pt x="696545" y="981501"/>
                        <a:pt x="708560" y="972016"/>
                        <a:pt x="720323" y="962656"/>
                      </a:cubicBezTo>
                      <a:cubicBezTo>
                        <a:pt x="731958" y="953423"/>
                        <a:pt x="743721" y="944190"/>
                        <a:pt x="756622" y="933946"/>
                      </a:cubicBezTo>
                      <a:cubicBezTo>
                        <a:pt x="744986" y="942041"/>
                        <a:pt x="733729" y="949629"/>
                        <a:pt x="722852" y="957597"/>
                      </a:cubicBezTo>
                      <a:cubicBezTo>
                        <a:pt x="711722" y="965692"/>
                        <a:pt x="700466" y="974039"/>
                        <a:pt x="688450" y="982387"/>
                      </a:cubicBezTo>
                      <a:cubicBezTo>
                        <a:pt x="662396" y="995793"/>
                        <a:pt x="679596" y="982007"/>
                        <a:pt x="704007" y="962783"/>
                      </a:cubicBezTo>
                      <a:cubicBezTo>
                        <a:pt x="716275" y="953044"/>
                        <a:pt x="730314" y="942673"/>
                        <a:pt x="743974" y="933820"/>
                      </a:cubicBezTo>
                      <a:cubicBezTo>
                        <a:pt x="757507" y="924966"/>
                        <a:pt x="769901" y="917124"/>
                        <a:pt x="777237" y="913457"/>
                      </a:cubicBezTo>
                      <a:cubicBezTo>
                        <a:pt x="765981" y="920792"/>
                        <a:pt x="749539" y="931922"/>
                        <a:pt x="734488" y="942799"/>
                      </a:cubicBezTo>
                      <a:cubicBezTo>
                        <a:pt x="719690" y="953550"/>
                        <a:pt x="705777" y="964933"/>
                        <a:pt x="698189" y="971383"/>
                      </a:cubicBezTo>
                      <a:cubicBezTo>
                        <a:pt x="720323" y="955827"/>
                        <a:pt x="734994" y="945582"/>
                        <a:pt x="748148" y="936349"/>
                      </a:cubicBezTo>
                      <a:cubicBezTo>
                        <a:pt x="761301" y="926990"/>
                        <a:pt x="773317" y="918769"/>
                        <a:pt x="790264" y="906247"/>
                      </a:cubicBezTo>
                      <a:cubicBezTo>
                        <a:pt x="817331" y="881205"/>
                        <a:pt x="775467" y="913836"/>
                        <a:pt x="798739" y="893220"/>
                      </a:cubicBezTo>
                      <a:cubicBezTo>
                        <a:pt x="800383" y="892208"/>
                        <a:pt x="804430" y="888288"/>
                        <a:pt x="805821" y="886770"/>
                      </a:cubicBezTo>
                      <a:lnTo>
                        <a:pt x="811133" y="881331"/>
                      </a:lnTo>
                      <a:cubicBezTo>
                        <a:pt x="814422" y="877916"/>
                        <a:pt x="817710" y="874502"/>
                        <a:pt x="820999" y="871087"/>
                      </a:cubicBezTo>
                      <a:cubicBezTo>
                        <a:pt x="827323" y="864383"/>
                        <a:pt x="833520" y="857933"/>
                        <a:pt x="839464" y="851609"/>
                      </a:cubicBezTo>
                      <a:cubicBezTo>
                        <a:pt x="845409" y="845285"/>
                        <a:pt x="851353" y="839214"/>
                        <a:pt x="857171" y="833017"/>
                      </a:cubicBezTo>
                      <a:cubicBezTo>
                        <a:pt x="863368" y="826567"/>
                        <a:pt x="869313" y="819737"/>
                        <a:pt x="875004" y="813160"/>
                      </a:cubicBezTo>
                      <a:cubicBezTo>
                        <a:pt x="886261" y="799880"/>
                        <a:pt x="897011" y="786600"/>
                        <a:pt x="909280" y="773573"/>
                      </a:cubicBezTo>
                      <a:cubicBezTo>
                        <a:pt x="920789" y="761051"/>
                        <a:pt x="935966" y="749795"/>
                        <a:pt x="954306" y="734997"/>
                      </a:cubicBezTo>
                      <a:cubicBezTo>
                        <a:pt x="961262" y="724879"/>
                        <a:pt x="936978" y="746001"/>
                        <a:pt x="939887" y="740056"/>
                      </a:cubicBezTo>
                      <a:cubicBezTo>
                        <a:pt x="957214" y="726523"/>
                        <a:pt x="964424" y="719314"/>
                        <a:pt x="970115" y="713369"/>
                      </a:cubicBezTo>
                      <a:cubicBezTo>
                        <a:pt x="975680" y="707551"/>
                        <a:pt x="980233" y="702745"/>
                        <a:pt x="991996" y="690477"/>
                      </a:cubicBezTo>
                      <a:cubicBezTo>
                        <a:pt x="993387" y="684027"/>
                        <a:pt x="983395" y="695156"/>
                        <a:pt x="968471" y="711219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634" name="Rectangle 3633">
              <a:extLst>
                <a:ext uri="{FF2B5EF4-FFF2-40B4-BE49-F238E27FC236}">
                  <a16:creationId xmlns:a16="http://schemas.microsoft.com/office/drawing/2014/main" id="{B34F9CE8-12F4-83C5-5687-233976F6CCD0}"/>
                </a:ext>
              </a:extLst>
            </p:cNvPr>
            <p:cNvSpPr/>
            <p:nvPr/>
          </p:nvSpPr>
          <p:spPr>
            <a:xfrm>
              <a:off x="5252053" y="-3440161"/>
              <a:ext cx="5001009" cy="613732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3637" name="Group 3636">
            <a:extLst>
              <a:ext uri="{FF2B5EF4-FFF2-40B4-BE49-F238E27FC236}">
                <a16:creationId xmlns:a16="http://schemas.microsoft.com/office/drawing/2014/main" id="{C7393759-B845-64CA-5B74-900193315CC7}"/>
              </a:ext>
            </a:extLst>
          </p:cNvPr>
          <p:cNvGrpSpPr/>
          <p:nvPr/>
        </p:nvGrpSpPr>
        <p:grpSpPr>
          <a:xfrm>
            <a:off x="4297126" y="-3199914"/>
            <a:ext cx="6949989" cy="8932449"/>
            <a:chOff x="4297126" y="-3538814"/>
            <a:chExt cx="6949989" cy="9271350"/>
          </a:xfrm>
        </p:grpSpPr>
        <p:grpSp>
          <p:nvGrpSpPr>
            <p:cNvPr id="2757" name="Graphic 3">
              <a:extLst>
                <a:ext uri="{FF2B5EF4-FFF2-40B4-BE49-F238E27FC236}">
                  <a16:creationId xmlns:a16="http://schemas.microsoft.com/office/drawing/2014/main" id="{1D18E96C-173F-08CD-491E-645C0580FF54}"/>
                </a:ext>
              </a:extLst>
            </p:cNvPr>
            <p:cNvGrpSpPr/>
            <p:nvPr/>
          </p:nvGrpSpPr>
          <p:grpSpPr>
            <a:xfrm>
              <a:off x="6808419" y="542083"/>
              <a:ext cx="4438696" cy="5190453"/>
              <a:chOff x="10699016" y="5292873"/>
              <a:chExt cx="1199446" cy="1258895"/>
            </a:xfrm>
          </p:grpSpPr>
          <p:grpSp>
            <p:nvGrpSpPr>
              <p:cNvPr id="2758" name="Graphic 3">
                <a:extLst>
                  <a:ext uri="{FF2B5EF4-FFF2-40B4-BE49-F238E27FC236}">
                    <a16:creationId xmlns:a16="http://schemas.microsoft.com/office/drawing/2014/main" id="{18BFF27E-BAF2-6AF8-F31A-C6E356434F34}"/>
                  </a:ext>
                </a:extLst>
              </p:cNvPr>
              <p:cNvGrpSpPr/>
              <p:nvPr/>
            </p:nvGrpSpPr>
            <p:grpSpPr>
              <a:xfrm>
                <a:off x="11335602" y="6025429"/>
                <a:ext cx="562860" cy="526338"/>
                <a:chOff x="11335602" y="6025429"/>
                <a:chExt cx="562860" cy="526338"/>
              </a:xfrm>
              <a:solidFill>
                <a:srgbClr val="475847"/>
              </a:solidFill>
            </p:grpSpPr>
            <p:sp>
              <p:nvSpPr>
                <p:cNvPr id="2777" name="Freeform: Shape 2776">
                  <a:extLst>
                    <a:ext uri="{FF2B5EF4-FFF2-40B4-BE49-F238E27FC236}">
                      <a16:creationId xmlns:a16="http://schemas.microsoft.com/office/drawing/2014/main" id="{A1355331-EFDF-591D-D4AD-DF027DA28464}"/>
                    </a:ext>
                  </a:extLst>
                </p:cNvPr>
                <p:cNvSpPr/>
                <p:nvPr/>
              </p:nvSpPr>
              <p:spPr>
                <a:xfrm>
                  <a:off x="11572525" y="6112952"/>
                  <a:ext cx="9485" cy="17327"/>
                </a:xfrm>
                <a:custGeom>
                  <a:avLst/>
                  <a:gdLst>
                    <a:gd name="connsiteX0" fmla="*/ 6071 w 9485"/>
                    <a:gd name="connsiteY0" fmla="*/ 13659 h 17327"/>
                    <a:gd name="connsiteX1" fmla="*/ 9486 w 9485"/>
                    <a:gd name="connsiteY1" fmla="*/ 17327 h 17327"/>
                    <a:gd name="connsiteX2" fmla="*/ 0 w 9485"/>
                    <a:gd name="connsiteY2" fmla="*/ 0 h 17327"/>
                    <a:gd name="connsiteX3" fmla="*/ 1265 w 9485"/>
                    <a:gd name="connsiteY3" fmla="*/ 4933 h 17327"/>
                    <a:gd name="connsiteX4" fmla="*/ 6071 w 9485"/>
                    <a:gd name="connsiteY4" fmla="*/ 13659 h 17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85" h="17327">
                      <a:moveTo>
                        <a:pt x="6071" y="13659"/>
                      </a:moveTo>
                      <a:cubicBezTo>
                        <a:pt x="6071" y="13659"/>
                        <a:pt x="8475" y="16821"/>
                        <a:pt x="9486" y="17327"/>
                      </a:cubicBezTo>
                      <a:cubicBezTo>
                        <a:pt x="7716" y="14798"/>
                        <a:pt x="1265" y="253"/>
                        <a:pt x="0" y="0"/>
                      </a:cubicBezTo>
                      <a:cubicBezTo>
                        <a:pt x="1644" y="3541"/>
                        <a:pt x="2151" y="5438"/>
                        <a:pt x="1265" y="4933"/>
                      </a:cubicBezTo>
                      <a:cubicBezTo>
                        <a:pt x="2656" y="7968"/>
                        <a:pt x="4427" y="10751"/>
                        <a:pt x="6071" y="13659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8" name="Freeform: Shape 2777">
                  <a:extLst>
                    <a:ext uri="{FF2B5EF4-FFF2-40B4-BE49-F238E27FC236}">
                      <a16:creationId xmlns:a16="http://schemas.microsoft.com/office/drawing/2014/main" id="{38237D7B-584D-4444-D728-1B54E7DF4BBC}"/>
                    </a:ext>
                  </a:extLst>
                </p:cNvPr>
                <p:cNvSpPr/>
                <p:nvPr/>
              </p:nvSpPr>
              <p:spPr>
                <a:xfrm>
                  <a:off x="11474117" y="6025429"/>
                  <a:ext cx="12151" cy="8430"/>
                </a:xfrm>
                <a:custGeom>
                  <a:avLst/>
                  <a:gdLst>
                    <a:gd name="connsiteX0" fmla="*/ 515 w 12151"/>
                    <a:gd name="connsiteY0" fmla="*/ 8348 h 8430"/>
                    <a:gd name="connsiteX1" fmla="*/ 12151 w 12151"/>
                    <a:gd name="connsiteY1" fmla="*/ 0 h 8430"/>
                    <a:gd name="connsiteX2" fmla="*/ 6333 w 12151"/>
                    <a:gd name="connsiteY2" fmla="*/ 1771 h 8430"/>
                    <a:gd name="connsiteX3" fmla="*/ 1148 w 12151"/>
                    <a:gd name="connsiteY3" fmla="*/ 4680 h 8430"/>
                    <a:gd name="connsiteX4" fmla="*/ 641 w 12151"/>
                    <a:gd name="connsiteY4" fmla="*/ 8348 h 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51" h="8430">
                      <a:moveTo>
                        <a:pt x="515" y="8348"/>
                      </a:moveTo>
                      <a:cubicBezTo>
                        <a:pt x="1907" y="8348"/>
                        <a:pt x="3424" y="4427"/>
                        <a:pt x="12151" y="0"/>
                      </a:cubicBezTo>
                      <a:cubicBezTo>
                        <a:pt x="4942" y="3415"/>
                        <a:pt x="5953" y="3036"/>
                        <a:pt x="6333" y="1771"/>
                      </a:cubicBezTo>
                      <a:cubicBezTo>
                        <a:pt x="7092" y="885"/>
                        <a:pt x="7092" y="-759"/>
                        <a:pt x="1148" y="4680"/>
                      </a:cubicBezTo>
                      <a:cubicBezTo>
                        <a:pt x="9" y="6956"/>
                        <a:pt x="-496" y="8854"/>
                        <a:pt x="641" y="8348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9" name="Freeform: Shape 2778">
                  <a:extLst>
                    <a:ext uri="{FF2B5EF4-FFF2-40B4-BE49-F238E27FC236}">
                      <a16:creationId xmlns:a16="http://schemas.microsoft.com/office/drawing/2014/main" id="{B4166E0D-1057-8210-B623-638E760D9006}"/>
                    </a:ext>
                  </a:extLst>
                </p:cNvPr>
                <p:cNvSpPr/>
                <p:nvPr/>
              </p:nvSpPr>
              <p:spPr>
                <a:xfrm>
                  <a:off x="11398493" y="6100745"/>
                  <a:ext cx="10543" cy="5756"/>
                </a:xfrm>
                <a:custGeom>
                  <a:avLst/>
                  <a:gdLst>
                    <a:gd name="connsiteX0" fmla="*/ 759 w 10543"/>
                    <a:gd name="connsiteY0" fmla="*/ 5756 h 5756"/>
                    <a:gd name="connsiteX1" fmla="*/ 0 w 10543"/>
                    <a:gd name="connsiteY1" fmla="*/ 4365 h 5756"/>
                    <a:gd name="connsiteX2" fmla="*/ 759 w 10543"/>
                    <a:gd name="connsiteY2" fmla="*/ 5756 h 5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43" h="5756">
                      <a:moveTo>
                        <a:pt x="759" y="5756"/>
                      </a:moveTo>
                      <a:cubicBezTo>
                        <a:pt x="14544" y="-62"/>
                        <a:pt x="13280" y="-2971"/>
                        <a:pt x="0" y="4365"/>
                      </a:cubicBezTo>
                      <a:lnTo>
                        <a:pt x="759" y="5756"/>
                      </a:ln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0" name="Freeform: Shape 2779">
                  <a:extLst>
                    <a:ext uri="{FF2B5EF4-FFF2-40B4-BE49-F238E27FC236}">
                      <a16:creationId xmlns:a16="http://schemas.microsoft.com/office/drawing/2014/main" id="{0807C02C-1434-CA71-35BF-F302FC42B749}"/>
                    </a:ext>
                  </a:extLst>
                </p:cNvPr>
                <p:cNvSpPr/>
                <p:nvPr/>
              </p:nvSpPr>
              <p:spPr>
                <a:xfrm>
                  <a:off x="11512196" y="6029350"/>
                  <a:ext cx="24030" cy="11862"/>
                </a:xfrm>
                <a:custGeom>
                  <a:avLst/>
                  <a:gdLst>
                    <a:gd name="connsiteX0" fmla="*/ 24030 w 24030"/>
                    <a:gd name="connsiteY0" fmla="*/ 10497 h 11862"/>
                    <a:gd name="connsiteX1" fmla="*/ 10750 w 24030"/>
                    <a:gd name="connsiteY1" fmla="*/ 1644 h 11862"/>
                    <a:gd name="connsiteX2" fmla="*/ 0 w 24030"/>
                    <a:gd name="connsiteY2" fmla="*/ 0 h 11862"/>
                    <a:gd name="connsiteX3" fmla="*/ 17960 w 24030"/>
                    <a:gd name="connsiteY3" fmla="*/ 9991 h 11862"/>
                    <a:gd name="connsiteX4" fmla="*/ 24030 w 24030"/>
                    <a:gd name="connsiteY4" fmla="*/ 10497 h 11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30" h="11862">
                      <a:moveTo>
                        <a:pt x="24030" y="10497"/>
                      </a:moveTo>
                      <a:cubicBezTo>
                        <a:pt x="18086" y="6071"/>
                        <a:pt x="14165" y="4047"/>
                        <a:pt x="10750" y="1644"/>
                      </a:cubicBezTo>
                      <a:cubicBezTo>
                        <a:pt x="5817" y="1264"/>
                        <a:pt x="10877" y="3668"/>
                        <a:pt x="0" y="0"/>
                      </a:cubicBezTo>
                      <a:cubicBezTo>
                        <a:pt x="8727" y="4047"/>
                        <a:pt x="9991" y="5312"/>
                        <a:pt x="17960" y="9991"/>
                      </a:cubicBezTo>
                      <a:cubicBezTo>
                        <a:pt x="23271" y="12901"/>
                        <a:pt x="23778" y="11889"/>
                        <a:pt x="24030" y="10497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1" name="Freeform: Shape 2780">
                  <a:extLst>
                    <a:ext uri="{FF2B5EF4-FFF2-40B4-BE49-F238E27FC236}">
                      <a16:creationId xmlns:a16="http://schemas.microsoft.com/office/drawing/2014/main" id="{ACFC70C7-E572-272A-CA84-FAF48B5A037A}"/>
                    </a:ext>
                  </a:extLst>
                </p:cNvPr>
                <p:cNvSpPr/>
                <p:nvPr/>
              </p:nvSpPr>
              <p:spPr>
                <a:xfrm>
                  <a:off x="11529650" y="6039468"/>
                  <a:ext cx="8853" cy="6956"/>
                </a:xfrm>
                <a:custGeom>
                  <a:avLst/>
                  <a:gdLst>
                    <a:gd name="connsiteX0" fmla="*/ 8221 w 8853"/>
                    <a:gd name="connsiteY0" fmla="*/ 6830 h 6956"/>
                    <a:gd name="connsiteX1" fmla="*/ 8854 w 8853"/>
                    <a:gd name="connsiteY1" fmla="*/ 6071 h 6956"/>
                    <a:gd name="connsiteX2" fmla="*/ 506 w 8853"/>
                    <a:gd name="connsiteY2" fmla="*/ 0 h 6956"/>
                    <a:gd name="connsiteX3" fmla="*/ 0 w 8853"/>
                    <a:gd name="connsiteY3" fmla="*/ 885 h 6956"/>
                    <a:gd name="connsiteX4" fmla="*/ 8221 w 8853"/>
                    <a:gd name="connsiteY4" fmla="*/ 6956 h 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53" h="6956">
                      <a:moveTo>
                        <a:pt x="8221" y="6830"/>
                      </a:moveTo>
                      <a:lnTo>
                        <a:pt x="8854" y="6071"/>
                      </a:lnTo>
                      <a:cubicBezTo>
                        <a:pt x="6071" y="3921"/>
                        <a:pt x="3414" y="1897"/>
                        <a:pt x="506" y="0"/>
                      </a:cubicBezTo>
                      <a:lnTo>
                        <a:pt x="0" y="885"/>
                      </a:lnTo>
                      <a:cubicBezTo>
                        <a:pt x="2782" y="2783"/>
                        <a:pt x="5565" y="4806"/>
                        <a:pt x="8221" y="695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2" name="Freeform: Shape 2781">
                  <a:extLst>
                    <a:ext uri="{FF2B5EF4-FFF2-40B4-BE49-F238E27FC236}">
                      <a16:creationId xmlns:a16="http://schemas.microsoft.com/office/drawing/2014/main" id="{174F6A20-09DF-F66D-6E60-5679E1585E37}"/>
                    </a:ext>
                  </a:extLst>
                </p:cNvPr>
                <p:cNvSpPr/>
                <p:nvPr/>
              </p:nvSpPr>
              <p:spPr>
                <a:xfrm>
                  <a:off x="11446047" y="6052994"/>
                  <a:ext cx="12910" cy="19542"/>
                </a:xfrm>
                <a:custGeom>
                  <a:avLst/>
                  <a:gdLst>
                    <a:gd name="connsiteX0" fmla="*/ 8095 w 12910"/>
                    <a:gd name="connsiteY0" fmla="*/ 12908 h 19542"/>
                    <a:gd name="connsiteX1" fmla="*/ 10245 w 12910"/>
                    <a:gd name="connsiteY1" fmla="*/ 2284 h 19542"/>
                    <a:gd name="connsiteX2" fmla="*/ 0 w 12910"/>
                    <a:gd name="connsiteY2" fmla="*/ 19106 h 19542"/>
                    <a:gd name="connsiteX3" fmla="*/ 8095 w 12910"/>
                    <a:gd name="connsiteY3" fmla="*/ 12908 h 19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910" h="19542">
                      <a:moveTo>
                        <a:pt x="8095" y="12908"/>
                      </a:moveTo>
                      <a:cubicBezTo>
                        <a:pt x="7716" y="11011"/>
                        <a:pt x="17454" y="-6063"/>
                        <a:pt x="10245" y="2284"/>
                      </a:cubicBezTo>
                      <a:cubicBezTo>
                        <a:pt x="-1011" y="17209"/>
                        <a:pt x="11889" y="4687"/>
                        <a:pt x="0" y="19106"/>
                      </a:cubicBezTo>
                      <a:cubicBezTo>
                        <a:pt x="506" y="20497"/>
                        <a:pt x="3289" y="18600"/>
                        <a:pt x="8095" y="12908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3" name="Freeform: Shape 2782">
                  <a:extLst>
                    <a:ext uri="{FF2B5EF4-FFF2-40B4-BE49-F238E27FC236}">
                      <a16:creationId xmlns:a16="http://schemas.microsoft.com/office/drawing/2014/main" id="{0AAD0390-2911-EC40-DC82-415D142B04CF}"/>
                    </a:ext>
                  </a:extLst>
                </p:cNvPr>
                <p:cNvSpPr/>
                <p:nvPr/>
              </p:nvSpPr>
              <p:spPr>
                <a:xfrm>
                  <a:off x="11461070" y="6034681"/>
                  <a:ext cx="10905" cy="16936"/>
                </a:xfrm>
                <a:custGeom>
                  <a:avLst/>
                  <a:gdLst>
                    <a:gd name="connsiteX0" fmla="*/ 2811 w 10905"/>
                    <a:gd name="connsiteY0" fmla="*/ 13641 h 16936"/>
                    <a:gd name="connsiteX1" fmla="*/ 10906 w 10905"/>
                    <a:gd name="connsiteY1" fmla="*/ 234 h 16936"/>
                    <a:gd name="connsiteX2" fmla="*/ 155 w 10905"/>
                    <a:gd name="connsiteY2" fmla="*/ 11870 h 16936"/>
                    <a:gd name="connsiteX3" fmla="*/ 4708 w 10905"/>
                    <a:gd name="connsiteY3" fmla="*/ 8709 h 16936"/>
                    <a:gd name="connsiteX4" fmla="*/ 2811 w 10905"/>
                    <a:gd name="connsiteY4" fmla="*/ 13515 h 1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05" h="16936">
                      <a:moveTo>
                        <a:pt x="2811" y="13641"/>
                      </a:moveTo>
                      <a:cubicBezTo>
                        <a:pt x="3570" y="11491"/>
                        <a:pt x="5214" y="7444"/>
                        <a:pt x="10906" y="234"/>
                      </a:cubicBezTo>
                      <a:cubicBezTo>
                        <a:pt x="10399" y="-1410"/>
                        <a:pt x="4329" y="5926"/>
                        <a:pt x="155" y="11870"/>
                      </a:cubicBezTo>
                      <a:cubicBezTo>
                        <a:pt x="661" y="12756"/>
                        <a:pt x="2052" y="11870"/>
                        <a:pt x="4708" y="8709"/>
                      </a:cubicBezTo>
                      <a:cubicBezTo>
                        <a:pt x="28" y="15538"/>
                        <a:pt x="-2122" y="20597"/>
                        <a:pt x="2811" y="1351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4" name="Freeform: Shape 2783">
                  <a:extLst>
                    <a:ext uri="{FF2B5EF4-FFF2-40B4-BE49-F238E27FC236}">
                      <a16:creationId xmlns:a16="http://schemas.microsoft.com/office/drawing/2014/main" id="{98466063-CF49-5A22-CD4E-E22216BACD98}"/>
                    </a:ext>
                  </a:extLst>
                </p:cNvPr>
                <p:cNvSpPr/>
                <p:nvPr/>
              </p:nvSpPr>
              <p:spPr>
                <a:xfrm>
                  <a:off x="11420373" y="6078048"/>
                  <a:ext cx="18465" cy="15521"/>
                </a:xfrm>
                <a:custGeom>
                  <a:avLst/>
                  <a:gdLst>
                    <a:gd name="connsiteX0" fmla="*/ 4047 w 18465"/>
                    <a:gd name="connsiteY0" fmla="*/ 13150 h 15521"/>
                    <a:gd name="connsiteX1" fmla="*/ 0 w 18465"/>
                    <a:gd name="connsiteY1" fmla="*/ 15174 h 15521"/>
                    <a:gd name="connsiteX2" fmla="*/ 12395 w 18465"/>
                    <a:gd name="connsiteY2" fmla="*/ 8344 h 15521"/>
                    <a:gd name="connsiteX3" fmla="*/ 18466 w 18465"/>
                    <a:gd name="connsiteY3" fmla="*/ 755 h 15521"/>
                    <a:gd name="connsiteX4" fmla="*/ 10245 w 18465"/>
                    <a:gd name="connsiteY4" fmla="*/ 6067 h 15521"/>
                    <a:gd name="connsiteX5" fmla="*/ 3794 w 18465"/>
                    <a:gd name="connsiteY5" fmla="*/ 12644 h 15521"/>
                    <a:gd name="connsiteX6" fmla="*/ 4047 w 18465"/>
                    <a:gd name="connsiteY6" fmla="*/ 13023 h 15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65" h="15521">
                      <a:moveTo>
                        <a:pt x="4047" y="13150"/>
                      </a:moveTo>
                      <a:cubicBezTo>
                        <a:pt x="4047" y="13150"/>
                        <a:pt x="3162" y="13150"/>
                        <a:pt x="0" y="15174"/>
                      </a:cubicBezTo>
                      <a:cubicBezTo>
                        <a:pt x="0" y="16691"/>
                        <a:pt x="6956" y="13023"/>
                        <a:pt x="12395" y="8344"/>
                      </a:cubicBezTo>
                      <a:cubicBezTo>
                        <a:pt x="12395" y="7458"/>
                        <a:pt x="12648" y="6700"/>
                        <a:pt x="18466" y="755"/>
                      </a:cubicBezTo>
                      <a:cubicBezTo>
                        <a:pt x="18466" y="-1142"/>
                        <a:pt x="16315" y="502"/>
                        <a:pt x="10245" y="6067"/>
                      </a:cubicBezTo>
                      <a:cubicBezTo>
                        <a:pt x="10750" y="6700"/>
                        <a:pt x="4426" y="11632"/>
                        <a:pt x="3794" y="12644"/>
                      </a:cubicBezTo>
                      <a:cubicBezTo>
                        <a:pt x="5818" y="11253"/>
                        <a:pt x="8221" y="9988"/>
                        <a:pt x="4047" y="1302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5" name="Freeform: Shape 2784">
                  <a:extLst>
                    <a:ext uri="{FF2B5EF4-FFF2-40B4-BE49-F238E27FC236}">
                      <a16:creationId xmlns:a16="http://schemas.microsoft.com/office/drawing/2014/main" id="{16077C8D-B318-3EA2-D7FC-1312C669B2FE}"/>
                    </a:ext>
                  </a:extLst>
                </p:cNvPr>
                <p:cNvSpPr/>
                <p:nvPr/>
              </p:nvSpPr>
              <p:spPr>
                <a:xfrm>
                  <a:off x="11422776" y="6063476"/>
                  <a:ext cx="19983" cy="18362"/>
                </a:xfrm>
                <a:custGeom>
                  <a:avLst/>
                  <a:gdLst>
                    <a:gd name="connsiteX0" fmla="*/ 19984 w 19983"/>
                    <a:gd name="connsiteY0" fmla="*/ 23 h 18362"/>
                    <a:gd name="connsiteX1" fmla="*/ 0 w 19983"/>
                    <a:gd name="connsiteY1" fmla="*/ 18362 h 18362"/>
                    <a:gd name="connsiteX2" fmla="*/ 19984 w 19983"/>
                    <a:gd name="connsiteY2" fmla="*/ 23 h 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983" h="18362">
                      <a:moveTo>
                        <a:pt x="19984" y="23"/>
                      </a:moveTo>
                      <a:cubicBezTo>
                        <a:pt x="18845" y="-610"/>
                        <a:pt x="5944" y="12164"/>
                        <a:pt x="0" y="18362"/>
                      </a:cubicBezTo>
                      <a:cubicBezTo>
                        <a:pt x="5692" y="14567"/>
                        <a:pt x="10118" y="12418"/>
                        <a:pt x="19984" y="2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6" name="Freeform: Shape 2785">
                  <a:extLst>
                    <a:ext uri="{FF2B5EF4-FFF2-40B4-BE49-F238E27FC236}">
                      <a16:creationId xmlns:a16="http://schemas.microsoft.com/office/drawing/2014/main" id="{2DA52FF5-24A9-BFA4-87CC-C6E14E56C085}"/>
                    </a:ext>
                  </a:extLst>
                </p:cNvPr>
                <p:cNvSpPr/>
                <p:nvPr/>
              </p:nvSpPr>
              <p:spPr>
                <a:xfrm>
                  <a:off x="11408332" y="6313671"/>
                  <a:ext cx="6222" cy="9232"/>
                </a:xfrm>
                <a:custGeom>
                  <a:avLst/>
                  <a:gdLst>
                    <a:gd name="connsiteX0" fmla="*/ 5337 w 6222"/>
                    <a:gd name="connsiteY0" fmla="*/ 9233 h 9232"/>
                    <a:gd name="connsiteX1" fmla="*/ 6222 w 6222"/>
                    <a:gd name="connsiteY1" fmla="*/ 8600 h 9232"/>
                    <a:gd name="connsiteX2" fmla="*/ 405 w 6222"/>
                    <a:gd name="connsiteY2" fmla="*/ 0 h 9232"/>
                    <a:gd name="connsiteX3" fmla="*/ 5463 w 6222"/>
                    <a:gd name="connsiteY3" fmla="*/ 9233 h 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2" h="9232">
                      <a:moveTo>
                        <a:pt x="5337" y="9233"/>
                      </a:moveTo>
                      <a:lnTo>
                        <a:pt x="6222" y="8600"/>
                      </a:lnTo>
                      <a:cubicBezTo>
                        <a:pt x="3060" y="4553"/>
                        <a:pt x="2681" y="3415"/>
                        <a:pt x="405" y="0"/>
                      </a:cubicBezTo>
                      <a:cubicBezTo>
                        <a:pt x="25" y="885"/>
                        <a:pt x="-1493" y="633"/>
                        <a:pt x="5463" y="923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7" name="Freeform: Shape 2786">
                  <a:extLst>
                    <a:ext uri="{FF2B5EF4-FFF2-40B4-BE49-F238E27FC236}">
                      <a16:creationId xmlns:a16="http://schemas.microsoft.com/office/drawing/2014/main" id="{2A516A76-01AD-62A5-2F2B-8F1FDE2C6EFB}"/>
                    </a:ext>
                  </a:extLst>
                </p:cNvPr>
                <p:cNvSpPr/>
                <p:nvPr/>
              </p:nvSpPr>
              <p:spPr>
                <a:xfrm>
                  <a:off x="11351189" y="6113205"/>
                  <a:ext cx="12015" cy="5944"/>
                </a:xfrm>
                <a:custGeom>
                  <a:avLst/>
                  <a:gdLst>
                    <a:gd name="connsiteX0" fmla="*/ 8727 w 12015"/>
                    <a:gd name="connsiteY0" fmla="*/ 2656 h 5944"/>
                    <a:gd name="connsiteX1" fmla="*/ 12016 w 12015"/>
                    <a:gd name="connsiteY1" fmla="*/ 0 h 5944"/>
                    <a:gd name="connsiteX2" fmla="*/ 0 w 12015"/>
                    <a:gd name="connsiteY2" fmla="*/ 4427 h 5944"/>
                    <a:gd name="connsiteX3" fmla="*/ 506 w 12015"/>
                    <a:gd name="connsiteY3" fmla="*/ 5944 h 5944"/>
                    <a:gd name="connsiteX4" fmla="*/ 8727 w 12015"/>
                    <a:gd name="connsiteY4" fmla="*/ 2783 h 5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15" h="5944">
                      <a:moveTo>
                        <a:pt x="8727" y="2656"/>
                      </a:moveTo>
                      <a:cubicBezTo>
                        <a:pt x="8727" y="2656"/>
                        <a:pt x="11510" y="633"/>
                        <a:pt x="12016" y="0"/>
                      </a:cubicBezTo>
                      <a:cubicBezTo>
                        <a:pt x="6957" y="2530"/>
                        <a:pt x="3542" y="3541"/>
                        <a:pt x="0" y="4427"/>
                      </a:cubicBezTo>
                      <a:lnTo>
                        <a:pt x="506" y="5944"/>
                      </a:lnTo>
                      <a:cubicBezTo>
                        <a:pt x="3415" y="4933"/>
                        <a:pt x="6071" y="3921"/>
                        <a:pt x="8727" y="278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8" name="Freeform: Shape 2787">
                  <a:extLst>
                    <a:ext uri="{FF2B5EF4-FFF2-40B4-BE49-F238E27FC236}">
                      <a16:creationId xmlns:a16="http://schemas.microsoft.com/office/drawing/2014/main" id="{104316E2-4883-E3CA-BB9C-1DEE12EFA061}"/>
                    </a:ext>
                  </a:extLst>
                </p:cNvPr>
                <p:cNvSpPr/>
                <p:nvPr/>
              </p:nvSpPr>
              <p:spPr>
                <a:xfrm>
                  <a:off x="11364290" y="6084242"/>
                  <a:ext cx="53958" cy="31239"/>
                </a:xfrm>
                <a:custGeom>
                  <a:avLst/>
                  <a:gdLst>
                    <a:gd name="connsiteX0" fmla="*/ 24084 w 53958"/>
                    <a:gd name="connsiteY0" fmla="*/ 15936 h 31239"/>
                    <a:gd name="connsiteX1" fmla="*/ 52289 w 53958"/>
                    <a:gd name="connsiteY1" fmla="*/ 2656 h 31239"/>
                    <a:gd name="connsiteX2" fmla="*/ 50645 w 53958"/>
                    <a:gd name="connsiteY2" fmla="*/ 0 h 31239"/>
                    <a:gd name="connsiteX3" fmla="*/ 14346 w 53958"/>
                    <a:gd name="connsiteY3" fmla="*/ 19098 h 31239"/>
                    <a:gd name="connsiteX4" fmla="*/ 8654 w 53958"/>
                    <a:gd name="connsiteY4" fmla="*/ 24916 h 31239"/>
                    <a:gd name="connsiteX5" fmla="*/ 54 w 53958"/>
                    <a:gd name="connsiteY5" fmla="*/ 31240 h 31239"/>
                    <a:gd name="connsiteX6" fmla="*/ 9666 w 53958"/>
                    <a:gd name="connsiteY6" fmla="*/ 25675 h 31239"/>
                    <a:gd name="connsiteX7" fmla="*/ 24084 w 53958"/>
                    <a:gd name="connsiteY7" fmla="*/ 15936 h 3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958" h="31239">
                      <a:moveTo>
                        <a:pt x="24084" y="15936"/>
                      </a:moveTo>
                      <a:cubicBezTo>
                        <a:pt x="34709" y="9359"/>
                        <a:pt x="46344" y="5186"/>
                        <a:pt x="52289" y="2656"/>
                      </a:cubicBezTo>
                      <a:cubicBezTo>
                        <a:pt x="58740" y="-2909"/>
                        <a:pt x="43941" y="6071"/>
                        <a:pt x="50645" y="0"/>
                      </a:cubicBezTo>
                      <a:cubicBezTo>
                        <a:pt x="42423" y="4680"/>
                        <a:pt x="26361" y="10750"/>
                        <a:pt x="14346" y="19098"/>
                      </a:cubicBezTo>
                      <a:cubicBezTo>
                        <a:pt x="18772" y="17707"/>
                        <a:pt x="13839" y="21122"/>
                        <a:pt x="8654" y="24916"/>
                      </a:cubicBezTo>
                      <a:cubicBezTo>
                        <a:pt x="4480" y="27951"/>
                        <a:pt x="-578" y="30734"/>
                        <a:pt x="54" y="31240"/>
                      </a:cubicBezTo>
                      <a:cubicBezTo>
                        <a:pt x="2836" y="29975"/>
                        <a:pt x="6125" y="28078"/>
                        <a:pt x="9666" y="25675"/>
                      </a:cubicBezTo>
                      <a:cubicBezTo>
                        <a:pt x="13966" y="22639"/>
                        <a:pt x="18772" y="19098"/>
                        <a:pt x="24084" y="1593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9" name="Freeform: Shape 2788">
                  <a:extLst>
                    <a:ext uri="{FF2B5EF4-FFF2-40B4-BE49-F238E27FC236}">
                      <a16:creationId xmlns:a16="http://schemas.microsoft.com/office/drawing/2014/main" id="{9B9E0183-B994-3A6A-DCAB-03BF042E2E73}"/>
                    </a:ext>
                  </a:extLst>
                </p:cNvPr>
                <p:cNvSpPr/>
                <p:nvPr/>
              </p:nvSpPr>
              <p:spPr>
                <a:xfrm>
                  <a:off x="11335602" y="6128772"/>
                  <a:ext cx="562860" cy="422995"/>
                </a:xfrm>
                <a:custGeom>
                  <a:avLst/>
                  <a:gdLst>
                    <a:gd name="connsiteX0" fmla="*/ 546033 w 562860"/>
                    <a:gd name="connsiteY0" fmla="*/ 137217 h 422995"/>
                    <a:gd name="connsiteX1" fmla="*/ 522382 w 562860"/>
                    <a:gd name="connsiteY1" fmla="*/ 112174 h 422995"/>
                    <a:gd name="connsiteX2" fmla="*/ 507331 w 562860"/>
                    <a:gd name="connsiteY2" fmla="*/ 100033 h 422995"/>
                    <a:gd name="connsiteX3" fmla="*/ 492787 w 562860"/>
                    <a:gd name="connsiteY3" fmla="*/ 94468 h 422995"/>
                    <a:gd name="connsiteX4" fmla="*/ 474447 w 562860"/>
                    <a:gd name="connsiteY4" fmla="*/ 87764 h 422995"/>
                    <a:gd name="connsiteX5" fmla="*/ 459776 w 562860"/>
                    <a:gd name="connsiteY5" fmla="*/ 87512 h 422995"/>
                    <a:gd name="connsiteX6" fmla="*/ 434228 w 562860"/>
                    <a:gd name="connsiteY6" fmla="*/ 86753 h 422995"/>
                    <a:gd name="connsiteX7" fmla="*/ 451428 w 562860"/>
                    <a:gd name="connsiteY7" fmla="*/ 85614 h 422995"/>
                    <a:gd name="connsiteX8" fmla="*/ 434101 w 562860"/>
                    <a:gd name="connsiteY8" fmla="*/ 84096 h 422995"/>
                    <a:gd name="connsiteX9" fmla="*/ 421833 w 562860"/>
                    <a:gd name="connsiteY9" fmla="*/ 87638 h 422995"/>
                    <a:gd name="connsiteX10" fmla="*/ 399952 w 562860"/>
                    <a:gd name="connsiteY10" fmla="*/ 92444 h 422995"/>
                    <a:gd name="connsiteX11" fmla="*/ 353535 w 562860"/>
                    <a:gd name="connsiteY11" fmla="*/ 103068 h 422995"/>
                    <a:gd name="connsiteX12" fmla="*/ 348350 w 562860"/>
                    <a:gd name="connsiteY12" fmla="*/ 102436 h 422995"/>
                    <a:gd name="connsiteX13" fmla="*/ 308888 w 562860"/>
                    <a:gd name="connsiteY13" fmla="*/ 111163 h 422995"/>
                    <a:gd name="connsiteX14" fmla="*/ 333931 w 562860"/>
                    <a:gd name="connsiteY14" fmla="*/ 108254 h 422995"/>
                    <a:gd name="connsiteX15" fmla="*/ 329378 w 562860"/>
                    <a:gd name="connsiteY15" fmla="*/ 111795 h 422995"/>
                    <a:gd name="connsiteX16" fmla="*/ 314453 w 562860"/>
                    <a:gd name="connsiteY16" fmla="*/ 113945 h 422995"/>
                    <a:gd name="connsiteX17" fmla="*/ 324698 w 562860"/>
                    <a:gd name="connsiteY17" fmla="*/ 113692 h 422995"/>
                    <a:gd name="connsiteX18" fmla="*/ 305347 w 562860"/>
                    <a:gd name="connsiteY18" fmla="*/ 115336 h 422995"/>
                    <a:gd name="connsiteX19" fmla="*/ 312809 w 562860"/>
                    <a:gd name="connsiteY19" fmla="*/ 112680 h 422995"/>
                    <a:gd name="connsiteX20" fmla="*/ 310532 w 562860"/>
                    <a:gd name="connsiteY20" fmla="*/ 111668 h 422995"/>
                    <a:gd name="connsiteX21" fmla="*/ 306738 w 562860"/>
                    <a:gd name="connsiteY21" fmla="*/ 110910 h 422995"/>
                    <a:gd name="connsiteX22" fmla="*/ 308509 w 562860"/>
                    <a:gd name="connsiteY22" fmla="*/ 109139 h 422995"/>
                    <a:gd name="connsiteX23" fmla="*/ 300794 w 562860"/>
                    <a:gd name="connsiteY23" fmla="*/ 109898 h 422995"/>
                    <a:gd name="connsiteX24" fmla="*/ 295861 w 562860"/>
                    <a:gd name="connsiteY24" fmla="*/ 108633 h 422995"/>
                    <a:gd name="connsiteX25" fmla="*/ 291435 w 562860"/>
                    <a:gd name="connsiteY25" fmla="*/ 108886 h 422995"/>
                    <a:gd name="connsiteX26" fmla="*/ 289158 w 562860"/>
                    <a:gd name="connsiteY26" fmla="*/ 107495 h 422995"/>
                    <a:gd name="connsiteX27" fmla="*/ 285237 w 562860"/>
                    <a:gd name="connsiteY27" fmla="*/ 102309 h 422995"/>
                    <a:gd name="connsiteX28" fmla="*/ 272463 w 562860"/>
                    <a:gd name="connsiteY28" fmla="*/ 74611 h 422995"/>
                    <a:gd name="connsiteX29" fmla="*/ 281696 w 562860"/>
                    <a:gd name="connsiteY29" fmla="*/ 92065 h 422995"/>
                    <a:gd name="connsiteX30" fmla="*/ 291687 w 562860"/>
                    <a:gd name="connsiteY30" fmla="*/ 105471 h 422995"/>
                    <a:gd name="connsiteX31" fmla="*/ 278787 w 562860"/>
                    <a:gd name="connsiteY31" fmla="*/ 84602 h 422995"/>
                    <a:gd name="connsiteX32" fmla="*/ 269301 w 562860"/>
                    <a:gd name="connsiteY32" fmla="*/ 60572 h 422995"/>
                    <a:gd name="connsiteX33" fmla="*/ 267277 w 562860"/>
                    <a:gd name="connsiteY33" fmla="*/ 61204 h 422995"/>
                    <a:gd name="connsiteX34" fmla="*/ 276131 w 562860"/>
                    <a:gd name="connsiteY34" fmla="*/ 88144 h 422995"/>
                    <a:gd name="connsiteX35" fmla="*/ 268416 w 562860"/>
                    <a:gd name="connsiteY35" fmla="*/ 71069 h 422995"/>
                    <a:gd name="connsiteX36" fmla="*/ 265506 w 562860"/>
                    <a:gd name="connsiteY36" fmla="*/ 72081 h 422995"/>
                    <a:gd name="connsiteX37" fmla="*/ 272463 w 562860"/>
                    <a:gd name="connsiteY37" fmla="*/ 89915 h 422995"/>
                    <a:gd name="connsiteX38" fmla="*/ 285363 w 562860"/>
                    <a:gd name="connsiteY38" fmla="*/ 110024 h 422995"/>
                    <a:gd name="connsiteX39" fmla="*/ 291561 w 562860"/>
                    <a:gd name="connsiteY39" fmla="*/ 111795 h 422995"/>
                    <a:gd name="connsiteX40" fmla="*/ 293332 w 562860"/>
                    <a:gd name="connsiteY40" fmla="*/ 113439 h 422995"/>
                    <a:gd name="connsiteX41" fmla="*/ 297632 w 562860"/>
                    <a:gd name="connsiteY41" fmla="*/ 114830 h 422995"/>
                    <a:gd name="connsiteX42" fmla="*/ 288020 w 562860"/>
                    <a:gd name="connsiteY42" fmla="*/ 112428 h 422995"/>
                    <a:gd name="connsiteX43" fmla="*/ 283340 w 562860"/>
                    <a:gd name="connsiteY43" fmla="*/ 108633 h 422995"/>
                    <a:gd name="connsiteX44" fmla="*/ 280178 w 562860"/>
                    <a:gd name="connsiteY44" fmla="*/ 107874 h 422995"/>
                    <a:gd name="connsiteX45" fmla="*/ 270945 w 562860"/>
                    <a:gd name="connsiteY45" fmla="*/ 91306 h 422995"/>
                    <a:gd name="connsiteX46" fmla="*/ 265254 w 562860"/>
                    <a:gd name="connsiteY46" fmla="*/ 82705 h 422995"/>
                    <a:gd name="connsiteX47" fmla="*/ 275625 w 562860"/>
                    <a:gd name="connsiteY47" fmla="*/ 102815 h 422995"/>
                    <a:gd name="connsiteX48" fmla="*/ 281443 w 562860"/>
                    <a:gd name="connsiteY48" fmla="*/ 112428 h 422995"/>
                    <a:gd name="connsiteX49" fmla="*/ 287893 w 562860"/>
                    <a:gd name="connsiteY49" fmla="*/ 118878 h 422995"/>
                    <a:gd name="connsiteX50" fmla="*/ 280052 w 562860"/>
                    <a:gd name="connsiteY50" fmla="*/ 115842 h 422995"/>
                    <a:gd name="connsiteX51" fmla="*/ 280052 w 562860"/>
                    <a:gd name="connsiteY51" fmla="*/ 115969 h 422995"/>
                    <a:gd name="connsiteX52" fmla="*/ 278787 w 562860"/>
                    <a:gd name="connsiteY52" fmla="*/ 114830 h 422995"/>
                    <a:gd name="connsiteX53" fmla="*/ 263230 w 562860"/>
                    <a:gd name="connsiteY53" fmla="*/ 88270 h 422995"/>
                    <a:gd name="connsiteX54" fmla="*/ 263230 w 562860"/>
                    <a:gd name="connsiteY54" fmla="*/ 83591 h 422995"/>
                    <a:gd name="connsiteX55" fmla="*/ 255515 w 562860"/>
                    <a:gd name="connsiteY55" fmla="*/ 67907 h 422995"/>
                    <a:gd name="connsiteX56" fmla="*/ 248432 w 562860"/>
                    <a:gd name="connsiteY56" fmla="*/ 46786 h 422995"/>
                    <a:gd name="connsiteX57" fmla="*/ 249444 w 562860"/>
                    <a:gd name="connsiteY57" fmla="*/ 45774 h 422995"/>
                    <a:gd name="connsiteX58" fmla="*/ 256021 w 562860"/>
                    <a:gd name="connsiteY58" fmla="*/ 59686 h 422995"/>
                    <a:gd name="connsiteX59" fmla="*/ 252859 w 562860"/>
                    <a:gd name="connsiteY59" fmla="*/ 49948 h 422995"/>
                    <a:gd name="connsiteX60" fmla="*/ 256527 w 562860"/>
                    <a:gd name="connsiteY60" fmla="*/ 54121 h 422995"/>
                    <a:gd name="connsiteX61" fmla="*/ 264874 w 562860"/>
                    <a:gd name="connsiteY61" fmla="*/ 77646 h 422995"/>
                    <a:gd name="connsiteX62" fmla="*/ 268668 w 562860"/>
                    <a:gd name="connsiteY62" fmla="*/ 81314 h 422995"/>
                    <a:gd name="connsiteX63" fmla="*/ 262092 w 562860"/>
                    <a:gd name="connsiteY63" fmla="*/ 62975 h 422995"/>
                    <a:gd name="connsiteX64" fmla="*/ 262598 w 562860"/>
                    <a:gd name="connsiteY64" fmla="*/ 68034 h 422995"/>
                    <a:gd name="connsiteX65" fmla="*/ 252606 w 562860"/>
                    <a:gd name="connsiteY65" fmla="*/ 38564 h 422995"/>
                    <a:gd name="connsiteX66" fmla="*/ 259816 w 562860"/>
                    <a:gd name="connsiteY66" fmla="*/ 48303 h 422995"/>
                    <a:gd name="connsiteX67" fmla="*/ 267024 w 562860"/>
                    <a:gd name="connsiteY67" fmla="*/ 61457 h 422995"/>
                    <a:gd name="connsiteX68" fmla="*/ 258297 w 562860"/>
                    <a:gd name="connsiteY68" fmla="*/ 35782 h 422995"/>
                    <a:gd name="connsiteX69" fmla="*/ 256906 w 562860"/>
                    <a:gd name="connsiteY69" fmla="*/ 37932 h 422995"/>
                    <a:gd name="connsiteX70" fmla="*/ 247041 w 562860"/>
                    <a:gd name="connsiteY70" fmla="*/ 24273 h 422995"/>
                    <a:gd name="connsiteX71" fmla="*/ 226172 w 562860"/>
                    <a:gd name="connsiteY71" fmla="*/ 10740 h 422995"/>
                    <a:gd name="connsiteX72" fmla="*/ 242362 w 562860"/>
                    <a:gd name="connsiteY72" fmla="*/ 25411 h 422995"/>
                    <a:gd name="connsiteX73" fmla="*/ 244385 w 562860"/>
                    <a:gd name="connsiteY73" fmla="*/ 23767 h 422995"/>
                    <a:gd name="connsiteX74" fmla="*/ 255388 w 562860"/>
                    <a:gd name="connsiteY74" fmla="*/ 49189 h 422995"/>
                    <a:gd name="connsiteX75" fmla="*/ 249191 w 562860"/>
                    <a:gd name="connsiteY75" fmla="*/ 39703 h 422995"/>
                    <a:gd name="connsiteX76" fmla="*/ 245903 w 562860"/>
                    <a:gd name="connsiteY76" fmla="*/ 35403 h 422995"/>
                    <a:gd name="connsiteX77" fmla="*/ 235911 w 562860"/>
                    <a:gd name="connsiteY77" fmla="*/ 24020 h 422995"/>
                    <a:gd name="connsiteX78" fmla="*/ 234646 w 562860"/>
                    <a:gd name="connsiteY78" fmla="*/ 25284 h 422995"/>
                    <a:gd name="connsiteX79" fmla="*/ 204924 w 562860"/>
                    <a:gd name="connsiteY79" fmla="*/ 6439 h 422995"/>
                    <a:gd name="connsiteX80" fmla="*/ 204671 w 562860"/>
                    <a:gd name="connsiteY80" fmla="*/ 6439 h 422995"/>
                    <a:gd name="connsiteX81" fmla="*/ 204671 w 562860"/>
                    <a:gd name="connsiteY81" fmla="*/ 6313 h 422995"/>
                    <a:gd name="connsiteX82" fmla="*/ 196324 w 562860"/>
                    <a:gd name="connsiteY82" fmla="*/ 1127 h 422995"/>
                    <a:gd name="connsiteX83" fmla="*/ 174949 w 562860"/>
                    <a:gd name="connsiteY83" fmla="*/ 3783 h 422995"/>
                    <a:gd name="connsiteX84" fmla="*/ 172546 w 562860"/>
                    <a:gd name="connsiteY84" fmla="*/ 7325 h 422995"/>
                    <a:gd name="connsiteX85" fmla="*/ 176213 w 562860"/>
                    <a:gd name="connsiteY85" fmla="*/ 5554 h 422995"/>
                    <a:gd name="connsiteX86" fmla="*/ 191391 w 562860"/>
                    <a:gd name="connsiteY86" fmla="*/ 2139 h 422995"/>
                    <a:gd name="connsiteX87" fmla="*/ 194047 w 562860"/>
                    <a:gd name="connsiteY87" fmla="*/ 3151 h 422995"/>
                    <a:gd name="connsiteX88" fmla="*/ 168245 w 562860"/>
                    <a:gd name="connsiteY88" fmla="*/ 14028 h 422995"/>
                    <a:gd name="connsiteX89" fmla="*/ 169004 w 562860"/>
                    <a:gd name="connsiteY89" fmla="*/ 12637 h 422995"/>
                    <a:gd name="connsiteX90" fmla="*/ 153321 w 562860"/>
                    <a:gd name="connsiteY90" fmla="*/ 35150 h 422995"/>
                    <a:gd name="connsiteX91" fmla="*/ 147504 w 562860"/>
                    <a:gd name="connsiteY91" fmla="*/ 44509 h 422995"/>
                    <a:gd name="connsiteX92" fmla="*/ 140547 w 562860"/>
                    <a:gd name="connsiteY92" fmla="*/ 53236 h 422995"/>
                    <a:gd name="connsiteX93" fmla="*/ 135235 w 562860"/>
                    <a:gd name="connsiteY93" fmla="*/ 59180 h 422995"/>
                    <a:gd name="connsiteX94" fmla="*/ 137259 w 562860"/>
                    <a:gd name="connsiteY94" fmla="*/ 56904 h 422995"/>
                    <a:gd name="connsiteX95" fmla="*/ 139029 w 562860"/>
                    <a:gd name="connsiteY95" fmla="*/ 53110 h 422995"/>
                    <a:gd name="connsiteX96" fmla="*/ 132705 w 562860"/>
                    <a:gd name="connsiteY96" fmla="*/ 60951 h 422995"/>
                    <a:gd name="connsiteX97" fmla="*/ 124864 w 562860"/>
                    <a:gd name="connsiteY97" fmla="*/ 67275 h 422995"/>
                    <a:gd name="connsiteX98" fmla="*/ 129543 w 562860"/>
                    <a:gd name="connsiteY98" fmla="*/ 58042 h 422995"/>
                    <a:gd name="connsiteX99" fmla="*/ 112216 w 562860"/>
                    <a:gd name="connsiteY99" fmla="*/ 74990 h 422995"/>
                    <a:gd name="connsiteX100" fmla="*/ 106904 w 562860"/>
                    <a:gd name="connsiteY100" fmla="*/ 75243 h 422995"/>
                    <a:gd name="connsiteX101" fmla="*/ 103236 w 562860"/>
                    <a:gd name="connsiteY101" fmla="*/ 79290 h 422995"/>
                    <a:gd name="connsiteX102" fmla="*/ 79079 w 562860"/>
                    <a:gd name="connsiteY102" fmla="*/ 88776 h 422995"/>
                    <a:gd name="connsiteX103" fmla="*/ 67190 w 562860"/>
                    <a:gd name="connsiteY103" fmla="*/ 97882 h 422995"/>
                    <a:gd name="connsiteX104" fmla="*/ 43919 w 562860"/>
                    <a:gd name="connsiteY104" fmla="*/ 104839 h 422995"/>
                    <a:gd name="connsiteX105" fmla="*/ 65293 w 562860"/>
                    <a:gd name="connsiteY105" fmla="*/ 94468 h 422995"/>
                    <a:gd name="connsiteX106" fmla="*/ 86668 w 562860"/>
                    <a:gd name="connsiteY106" fmla="*/ 81061 h 422995"/>
                    <a:gd name="connsiteX107" fmla="*/ 104754 w 562860"/>
                    <a:gd name="connsiteY107" fmla="*/ 70437 h 422995"/>
                    <a:gd name="connsiteX108" fmla="*/ 122714 w 562860"/>
                    <a:gd name="connsiteY108" fmla="*/ 57536 h 422995"/>
                    <a:gd name="connsiteX109" fmla="*/ 113860 w 562860"/>
                    <a:gd name="connsiteY109" fmla="*/ 62975 h 422995"/>
                    <a:gd name="connsiteX110" fmla="*/ 107157 w 562860"/>
                    <a:gd name="connsiteY110" fmla="*/ 64745 h 422995"/>
                    <a:gd name="connsiteX111" fmla="*/ 103742 w 562860"/>
                    <a:gd name="connsiteY111" fmla="*/ 68160 h 422995"/>
                    <a:gd name="connsiteX112" fmla="*/ 69846 w 562860"/>
                    <a:gd name="connsiteY112" fmla="*/ 84350 h 422995"/>
                    <a:gd name="connsiteX113" fmla="*/ 85782 w 562860"/>
                    <a:gd name="connsiteY113" fmla="*/ 79290 h 422995"/>
                    <a:gd name="connsiteX114" fmla="*/ 93876 w 562860"/>
                    <a:gd name="connsiteY114" fmla="*/ 73599 h 422995"/>
                    <a:gd name="connsiteX115" fmla="*/ 104121 w 562860"/>
                    <a:gd name="connsiteY115" fmla="*/ 69172 h 422995"/>
                    <a:gd name="connsiteX116" fmla="*/ 87300 w 562860"/>
                    <a:gd name="connsiteY116" fmla="*/ 78658 h 422995"/>
                    <a:gd name="connsiteX117" fmla="*/ 72249 w 562860"/>
                    <a:gd name="connsiteY117" fmla="*/ 87891 h 422995"/>
                    <a:gd name="connsiteX118" fmla="*/ 69340 w 562860"/>
                    <a:gd name="connsiteY118" fmla="*/ 90673 h 422995"/>
                    <a:gd name="connsiteX119" fmla="*/ 52266 w 562860"/>
                    <a:gd name="connsiteY119" fmla="*/ 98768 h 422995"/>
                    <a:gd name="connsiteX120" fmla="*/ 48725 w 562860"/>
                    <a:gd name="connsiteY120" fmla="*/ 102815 h 422995"/>
                    <a:gd name="connsiteX121" fmla="*/ 26085 w 562860"/>
                    <a:gd name="connsiteY121" fmla="*/ 110657 h 422995"/>
                    <a:gd name="connsiteX122" fmla="*/ 10148 w 562860"/>
                    <a:gd name="connsiteY122" fmla="*/ 127731 h 422995"/>
                    <a:gd name="connsiteX123" fmla="*/ 18623 w 562860"/>
                    <a:gd name="connsiteY123" fmla="*/ 114198 h 422995"/>
                    <a:gd name="connsiteX124" fmla="*/ 27350 w 562860"/>
                    <a:gd name="connsiteY124" fmla="*/ 107621 h 422995"/>
                    <a:gd name="connsiteX125" fmla="*/ 20393 w 562860"/>
                    <a:gd name="connsiteY125" fmla="*/ 111036 h 422995"/>
                    <a:gd name="connsiteX126" fmla="*/ 20014 w 562860"/>
                    <a:gd name="connsiteY126" fmla="*/ 109266 h 422995"/>
                    <a:gd name="connsiteX127" fmla="*/ 37088 w 562860"/>
                    <a:gd name="connsiteY127" fmla="*/ 99780 h 422995"/>
                    <a:gd name="connsiteX128" fmla="*/ 51001 w 562860"/>
                    <a:gd name="connsiteY128" fmla="*/ 95479 h 422995"/>
                    <a:gd name="connsiteX129" fmla="*/ 38986 w 562860"/>
                    <a:gd name="connsiteY129" fmla="*/ 101044 h 422995"/>
                    <a:gd name="connsiteX130" fmla="*/ 32535 w 562860"/>
                    <a:gd name="connsiteY130" fmla="*/ 104206 h 422995"/>
                    <a:gd name="connsiteX131" fmla="*/ 48725 w 562860"/>
                    <a:gd name="connsiteY131" fmla="*/ 98262 h 422995"/>
                    <a:gd name="connsiteX132" fmla="*/ 59602 w 562860"/>
                    <a:gd name="connsiteY132" fmla="*/ 93456 h 422995"/>
                    <a:gd name="connsiteX133" fmla="*/ 50116 w 562860"/>
                    <a:gd name="connsiteY133" fmla="*/ 93582 h 422995"/>
                    <a:gd name="connsiteX134" fmla="*/ 35697 w 562860"/>
                    <a:gd name="connsiteY134" fmla="*/ 99147 h 422995"/>
                    <a:gd name="connsiteX135" fmla="*/ 30006 w 562860"/>
                    <a:gd name="connsiteY135" fmla="*/ 100791 h 422995"/>
                    <a:gd name="connsiteX136" fmla="*/ 17990 w 562860"/>
                    <a:gd name="connsiteY136" fmla="*/ 106863 h 422995"/>
                    <a:gd name="connsiteX137" fmla="*/ 16220 w 562860"/>
                    <a:gd name="connsiteY137" fmla="*/ 110657 h 422995"/>
                    <a:gd name="connsiteX138" fmla="*/ 7113 w 562860"/>
                    <a:gd name="connsiteY138" fmla="*/ 126719 h 422995"/>
                    <a:gd name="connsiteX139" fmla="*/ 1296 w 562860"/>
                    <a:gd name="connsiteY139" fmla="*/ 145691 h 422995"/>
                    <a:gd name="connsiteX140" fmla="*/ 1042 w 562860"/>
                    <a:gd name="connsiteY140" fmla="*/ 166813 h 422995"/>
                    <a:gd name="connsiteX141" fmla="*/ 14955 w 562860"/>
                    <a:gd name="connsiteY141" fmla="*/ 188946 h 422995"/>
                    <a:gd name="connsiteX142" fmla="*/ 32535 w 562860"/>
                    <a:gd name="connsiteY142" fmla="*/ 201847 h 422995"/>
                    <a:gd name="connsiteX143" fmla="*/ 27729 w 562860"/>
                    <a:gd name="connsiteY143" fmla="*/ 200835 h 422995"/>
                    <a:gd name="connsiteX144" fmla="*/ 38100 w 562860"/>
                    <a:gd name="connsiteY144" fmla="*/ 209815 h 422995"/>
                    <a:gd name="connsiteX145" fmla="*/ 42527 w 562860"/>
                    <a:gd name="connsiteY145" fmla="*/ 214748 h 422995"/>
                    <a:gd name="connsiteX146" fmla="*/ 47713 w 562860"/>
                    <a:gd name="connsiteY146" fmla="*/ 221198 h 422995"/>
                    <a:gd name="connsiteX147" fmla="*/ 69720 w 562860"/>
                    <a:gd name="connsiteY147" fmla="*/ 246999 h 422995"/>
                    <a:gd name="connsiteX148" fmla="*/ 88944 w 562860"/>
                    <a:gd name="connsiteY148" fmla="*/ 270271 h 422995"/>
                    <a:gd name="connsiteX149" fmla="*/ 107283 w 562860"/>
                    <a:gd name="connsiteY149" fmla="*/ 292405 h 422995"/>
                    <a:gd name="connsiteX150" fmla="*/ 119046 w 562860"/>
                    <a:gd name="connsiteY150" fmla="*/ 308594 h 422995"/>
                    <a:gd name="connsiteX151" fmla="*/ 119805 w 562860"/>
                    <a:gd name="connsiteY151" fmla="*/ 314032 h 422995"/>
                    <a:gd name="connsiteX152" fmla="*/ 127140 w 562860"/>
                    <a:gd name="connsiteY152" fmla="*/ 320736 h 422995"/>
                    <a:gd name="connsiteX153" fmla="*/ 141432 w 562860"/>
                    <a:gd name="connsiteY153" fmla="*/ 347169 h 422995"/>
                    <a:gd name="connsiteX154" fmla="*/ 166475 w 562860"/>
                    <a:gd name="connsiteY154" fmla="*/ 379168 h 422995"/>
                    <a:gd name="connsiteX155" fmla="*/ 169510 w 562860"/>
                    <a:gd name="connsiteY155" fmla="*/ 377144 h 422995"/>
                    <a:gd name="connsiteX156" fmla="*/ 174949 w 562860"/>
                    <a:gd name="connsiteY156" fmla="*/ 389413 h 422995"/>
                    <a:gd name="connsiteX157" fmla="*/ 180134 w 562860"/>
                    <a:gd name="connsiteY157" fmla="*/ 398646 h 422995"/>
                    <a:gd name="connsiteX158" fmla="*/ 189873 w 562860"/>
                    <a:gd name="connsiteY158" fmla="*/ 410661 h 422995"/>
                    <a:gd name="connsiteX159" fmla="*/ 224401 w 562860"/>
                    <a:gd name="connsiteY159" fmla="*/ 422550 h 422995"/>
                    <a:gd name="connsiteX160" fmla="*/ 229207 w 562860"/>
                    <a:gd name="connsiteY160" fmla="*/ 421538 h 422995"/>
                    <a:gd name="connsiteX161" fmla="*/ 232369 w 562860"/>
                    <a:gd name="connsiteY161" fmla="*/ 420653 h 422995"/>
                    <a:gd name="connsiteX162" fmla="*/ 237682 w 562860"/>
                    <a:gd name="connsiteY162" fmla="*/ 419135 h 422995"/>
                    <a:gd name="connsiteX163" fmla="*/ 246788 w 562860"/>
                    <a:gd name="connsiteY163" fmla="*/ 416732 h 422995"/>
                    <a:gd name="connsiteX164" fmla="*/ 232496 w 562860"/>
                    <a:gd name="connsiteY164" fmla="*/ 422297 h 422995"/>
                    <a:gd name="connsiteX165" fmla="*/ 261459 w 562860"/>
                    <a:gd name="connsiteY165" fmla="*/ 412432 h 422995"/>
                    <a:gd name="connsiteX166" fmla="*/ 313062 w 562860"/>
                    <a:gd name="connsiteY166" fmla="*/ 392828 h 422995"/>
                    <a:gd name="connsiteX167" fmla="*/ 312177 w 562860"/>
                    <a:gd name="connsiteY167" fmla="*/ 390298 h 422995"/>
                    <a:gd name="connsiteX168" fmla="*/ 316983 w 562860"/>
                    <a:gd name="connsiteY168" fmla="*/ 388401 h 422995"/>
                    <a:gd name="connsiteX169" fmla="*/ 321030 w 562860"/>
                    <a:gd name="connsiteY169" fmla="*/ 386630 h 422995"/>
                    <a:gd name="connsiteX170" fmla="*/ 325457 w 562860"/>
                    <a:gd name="connsiteY170" fmla="*/ 384860 h 422995"/>
                    <a:gd name="connsiteX171" fmla="*/ 331907 w 562860"/>
                    <a:gd name="connsiteY171" fmla="*/ 379674 h 422995"/>
                    <a:gd name="connsiteX172" fmla="*/ 335322 w 562860"/>
                    <a:gd name="connsiteY172" fmla="*/ 372844 h 422995"/>
                    <a:gd name="connsiteX173" fmla="*/ 342026 w 562860"/>
                    <a:gd name="connsiteY173" fmla="*/ 359565 h 422995"/>
                    <a:gd name="connsiteX174" fmla="*/ 347464 w 562860"/>
                    <a:gd name="connsiteY174" fmla="*/ 349826 h 422995"/>
                    <a:gd name="connsiteX175" fmla="*/ 347717 w 562860"/>
                    <a:gd name="connsiteY175" fmla="*/ 348434 h 422995"/>
                    <a:gd name="connsiteX176" fmla="*/ 351005 w 562860"/>
                    <a:gd name="connsiteY176" fmla="*/ 336419 h 422995"/>
                    <a:gd name="connsiteX177" fmla="*/ 352270 w 562860"/>
                    <a:gd name="connsiteY177" fmla="*/ 334269 h 422995"/>
                    <a:gd name="connsiteX178" fmla="*/ 352776 w 562860"/>
                    <a:gd name="connsiteY178" fmla="*/ 333636 h 422995"/>
                    <a:gd name="connsiteX179" fmla="*/ 355558 w 562860"/>
                    <a:gd name="connsiteY179" fmla="*/ 332245 h 422995"/>
                    <a:gd name="connsiteX180" fmla="*/ 368080 w 562860"/>
                    <a:gd name="connsiteY180" fmla="*/ 325921 h 422995"/>
                    <a:gd name="connsiteX181" fmla="*/ 416141 w 562860"/>
                    <a:gd name="connsiteY181" fmla="*/ 312262 h 422995"/>
                    <a:gd name="connsiteX182" fmla="*/ 459523 w 562860"/>
                    <a:gd name="connsiteY182" fmla="*/ 297084 h 422995"/>
                    <a:gd name="connsiteX183" fmla="*/ 469894 w 562860"/>
                    <a:gd name="connsiteY183" fmla="*/ 295567 h 422995"/>
                    <a:gd name="connsiteX184" fmla="*/ 493925 w 562860"/>
                    <a:gd name="connsiteY184" fmla="*/ 285828 h 422995"/>
                    <a:gd name="connsiteX185" fmla="*/ 508723 w 562860"/>
                    <a:gd name="connsiteY185" fmla="*/ 276848 h 422995"/>
                    <a:gd name="connsiteX186" fmla="*/ 503031 w 562860"/>
                    <a:gd name="connsiteY186" fmla="*/ 278113 h 422995"/>
                    <a:gd name="connsiteX187" fmla="*/ 526809 w 562860"/>
                    <a:gd name="connsiteY187" fmla="*/ 262430 h 422995"/>
                    <a:gd name="connsiteX188" fmla="*/ 529212 w 562860"/>
                    <a:gd name="connsiteY188" fmla="*/ 265212 h 422995"/>
                    <a:gd name="connsiteX189" fmla="*/ 543251 w 562860"/>
                    <a:gd name="connsiteY189" fmla="*/ 249908 h 422995"/>
                    <a:gd name="connsiteX190" fmla="*/ 547677 w 562860"/>
                    <a:gd name="connsiteY190" fmla="*/ 241181 h 422995"/>
                    <a:gd name="connsiteX191" fmla="*/ 562728 w 562860"/>
                    <a:gd name="connsiteY191" fmla="*/ 189073 h 422995"/>
                    <a:gd name="connsiteX192" fmla="*/ 546540 w 562860"/>
                    <a:gd name="connsiteY192" fmla="*/ 137596 h 422995"/>
                    <a:gd name="connsiteX193" fmla="*/ 241476 w 562860"/>
                    <a:gd name="connsiteY193" fmla="*/ 33632 h 422995"/>
                    <a:gd name="connsiteX194" fmla="*/ 245523 w 562860"/>
                    <a:gd name="connsiteY194" fmla="*/ 40588 h 422995"/>
                    <a:gd name="connsiteX195" fmla="*/ 241476 w 562860"/>
                    <a:gd name="connsiteY195" fmla="*/ 33632 h 422995"/>
                    <a:gd name="connsiteX196" fmla="*/ 154586 w 562860"/>
                    <a:gd name="connsiteY196" fmla="*/ 33253 h 422995"/>
                    <a:gd name="connsiteX197" fmla="*/ 157115 w 562860"/>
                    <a:gd name="connsiteY197" fmla="*/ 29964 h 422995"/>
                    <a:gd name="connsiteX198" fmla="*/ 155345 w 562860"/>
                    <a:gd name="connsiteY198" fmla="*/ 32620 h 422995"/>
                    <a:gd name="connsiteX199" fmla="*/ 154586 w 562860"/>
                    <a:gd name="connsiteY199" fmla="*/ 33126 h 422995"/>
                    <a:gd name="connsiteX200" fmla="*/ 93751 w 562860"/>
                    <a:gd name="connsiteY200" fmla="*/ 83085 h 422995"/>
                    <a:gd name="connsiteX201" fmla="*/ 102857 w 562860"/>
                    <a:gd name="connsiteY201" fmla="*/ 80808 h 422995"/>
                    <a:gd name="connsiteX202" fmla="*/ 75790 w 562860"/>
                    <a:gd name="connsiteY202" fmla="*/ 96238 h 422995"/>
                    <a:gd name="connsiteX203" fmla="*/ 58590 w 562860"/>
                    <a:gd name="connsiteY203" fmla="*/ 105851 h 422995"/>
                    <a:gd name="connsiteX204" fmla="*/ 55049 w 562860"/>
                    <a:gd name="connsiteY204" fmla="*/ 106863 h 422995"/>
                    <a:gd name="connsiteX205" fmla="*/ 93751 w 562860"/>
                    <a:gd name="connsiteY205" fmla="*/ 83085 h 422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</a:cxnLst>
                  <a:rect l="l" t="t" r="r" b="b"/>
                  <a:pathLst>
                    <a:path w="562860" h="422995">
                      <a:moveTo>
                        <a:pt x="546033" y="137217"/>
                      </a:moveTo>
                      <a:cubicBezTo>
                        <a:pt x="538698" y="128490"/>
                        <a:pt x="530223" y="119131"/>
                        <a:pt x="522382" y="112174"/>
                      </a:cubicBezTo>
                      <a:cubicBezTo>
                        <a:pt x="514794" y="105218"/>
                        <a:pt x="508343" y="100791"/>
                        <a:pt x="507331" y="100033"/>
                      </a:cubicBezTo>
                      <a:cubicBezTo>
                        <a:pt x="507079" y="101171"/>
                        <a:pt x="500375" y="97630"/>
                        <a:pt x="492787" y="94468"/>
                      </a:cubicBezTo>
                      <a:cubicBezTo>
                        <a:pt x="485198" y="91179"/>
                        <a:pt x="476724" y="88523"/>
                        <a:pt x="474447" y="87764"/>
                      </a:cubicBezTo>
                      <a:cubicBezTo>
                        <a:pt x="474194" y="88523"/>
                        <a:pt x="467870" y="87891"/>
                        <a:pt x="459776" y="87512"/>
                      </a:cubicBezTo>
                      <a:cubicBezTo>
                        <a:pt x="451681" y="87006"/>
                        <a:pt x="441816" y="87006"/>
                        <a:pt x="434228" y="86753"/>
                      </a:cubicBezTo>
                      <a:cubicBezTo>
                        <a:pt x="443208" y="85993"/>
                        <a:pt x="453958" y="86879"/>
                        <a:pt x="451428" y="85614"/>
                      </a:cubicBezTo>
                      <a:cubicBezTo>
                        <a:pt x="445990" y="84729"/>
                        <a:pt x="440172" y="84350"/>
                        <a:pt x="434101" y="84096"/>
                      </a:cubicBezTo>
                      <a:cubicBezTo>
                        <a:pt x="432962" y="85361"/>
                        <a:pt x="428283" y="86247"/>
                        <a:pt x="421833" y="87638"/>
                      </a:cubicBezTo>
                      <a:cubicBezTo>
                        <a:pt x="415509" y="89029"/>
                        <a:pt x="408300" y="90673"/>
                        <a:pt x="399952" y="92444"/>
                      </a:cubicBezTo>
                      <a:cubicBezTo>
                        <a:pt x="383510" y="95859"/>
                        <a:pt x="364665" y="99400"/>
                        <a:pt x="353535" y="103068"/>
                      </a:cubicBezTo>
                      <a:cubicBezTo>
                        <a:pt x="353535" y="102309"/>
                        <a:pt x="351005" y="102309"/>
                        <a:pt x="348350" y="102436"/>
                      </a:cubicBezTo>
                      <a:cubicBezTo>
                        <a:pt x="330516" y="105724"/>
                        <a:pt x="314201" y="108886"/>
                        <a:pt x="308888" y="111163"/>
                      </a:cubicBezTo>
                      <a:cubicBezTo>
                        <a:pt x="320145" y="109392"/>
                        <a:pt x="325078" y="109392"/>
                        <a:pt x="333931" y="108254"/>
                      </a:cubicBezTo>
                      <a:cubicBezTo>
                        <a:pt x="321789" y="111036"/>
                        <a:pt x="344428" y="108380"/>
                        <a:pt x="329378" y="111795"/>
                      </a:cubicBezTo>
                      <a:cubicBezTo>
                        <a:pt x="331401" y="109898"/>
                        <a:pt x="315845" y="113439"/>
                        <a:pt x="314453" y="113945"/>
                      </a:cubicBezTo>
                      <a:cubicBezTo>
                        <a:pt x="318880" y="113313"/>
                        <a:pt x="336461" y="111416"/>
                        <a:pt x="324698" y="113692"/>
                      </a:cubicBezTo>
                      <a:cubicBezTo>
                        <a:pt x="323180" y="112807"/>
                        <a:pt x="302691" y="117613"/>
                        <a:pt x="305347" y="115336"/>
                      </a:cubicBezTo>
                      <a:cubicBezTo>
                        <a:pt x="309268" y="114451"/>
                        <a:pt x="312556" y="113186"/>
                        <a:pt x="312809" y="112680"/>
                      </a:cubicBezTo>
                      <a:cubicBezTo>
                        <a:pt x="313315" y="112048"/>
                        <a:pt x="312050" y="111922"/>
                        <a:pt x="310532" y="111668"/>
                      </a:cubicBezTo>
                      <a:cubicBezTo>
                        <a:pt x="308888" y="111542"/>
                        <a:pt x="307118" y="111289"/>
                        <a:pt x="306738" y="110910"/>
                      </a:cubicBezTo>
                      <a:cubicBezTo>
                        <a:pt x="306359" y="110530"/>
                        <a:pt x="306106" y="110024"/>
                        <a:pt x="308509" y="109139"/>
                      </a:cubicBezTo>
                      <a:cubicBezTo>
                        <a:pt x="303450" y="109898"/>
                        <a:pt x="302185" y="109898"/>
                        <a:pt x="300794" y="109898"/>
                      </a:cubicBezTo>
                      <a:cubicBezTo>
                        <a:pt x="299529" y="109898"/>
                        <a:pt x="298264" y="109898"/>
                        <a:pt x="295861" y="108633"/>
                      </a:cubicBezTo>
                      <a:cubicBezTo>
                        <a:pt x="294849" y="109392"/>
                        <a:pt x="293078" y="109518"/>
                        <a:pt x="291435" y="108886"/>
                      </a:cubicBezTo>
                      <a:cubicBezTo>
                        <a:pt x="290675" y="108633"/>
                        <a:pt x="289791" y="108127"/>
                        <a:pt x="289158" y="107495"/>
                      </a:cubicBezTo>
                      <a:cubicBezTo>
                        <a:pt x="288146" y="106357"/>
                        <a:pt x="286629" y="104080"/>
                        <a:pt x="285237" y="102309"/>
                      </a:cubicBezTo>
                      <a:cubicBezTo>
                        <a:pt x="279672" y="94468"/>
                        <a:pt x="274992" y="84223"/>
                        <a:pt x="272463" y="74611"/>
                      </a:cubicBezTo>
                      <a:cubicBezTo>
                        <a:pt x="274487" y="78152"/>
                        <a:pt x="277648" y="85614"/>
                        <a:pt x="281696" y="92065"/>
                      </a:cubicBezTo>
                      <a:cubicBezTo>
                        <a:pt x="285363" y="98641"/>
                        <a:pt x="290043" y="104333"/>
                        <a:pt x="291687" y="105471"/>
                      </a:cubicBezTo>
                      <a:cubicBezTo>
                        <a:pt x="285996" y="96997"/>
                        <a:pt x="282075" y="91053"/>
                        <a:pt x="278787" y="84602"/>
                      </a:cubicBezTo>
                      <a:cubicBezTo>
                        <a:pt x="275372" y="78279"/>
                        <a:pt x="272589" y="71702"/>
                        <a:pt x="269301" y="60572"/>
                      </a:cubicBezTo>
                      <a:lnTo>
                        <a:pt x="267277" y="61204"/>
                      </a:lnTo>
                      <a:cubicBezTo>
                        <a:pt x="269934" y="71828"/>
                        <a:pt x="275878" y="85235"/>
                        <a:pt x="276131" y="88144"/>
                      </a:cubicBezTo>
                      <a:cubicBezTo>
                        <a:pt x="273222" y="82705"/>
                        <a:pt x="271578" y="80555"/>
                        <a:pt x="268416" y="71069"/>
                      </a:cubicBezTo>
                      <a:lnTo>
                        <a:pt x="265506" y="72081"/>
                      </a:lnTo>
                      <a:cubicBezTo>
                        <a:pt x="268795" y="80555"/>
                        <a:pt x="268668" y="82326"/>
                        <a:pt x="272463" y="89915"/>
                      </a:cubicBezTo>
                      <a:cubicBezTo>
                        <a:pt x="274866" y="90926"/>
                        <a:pt x="281569" y="103447"/>
                        <a:pt x="285363" y="110024"/>
                      </a:cubicBezTo>
                      <a:cubicBezTo>
                        <a:pt x="286249" y="108886"/>
                        <a:pt x="287640" y="110024"/>
                        <a:pt x="291561" y="111795"/>
                      </a:cubicBezTo>
                      <a:cubicBezTo>
                        <a:pt x="290043" y="112174"/>
                        <a:pt x="291308" y="112933"/>
                        <a:pt x="293332" y="113439"/>
                      </a:cubicBezTo>
                      <a:cubicBezTo>
                        <a:pt x="295229" y="113945"/>
                        <a:pt x="297759" y="114071"/>
                        <a:pt x="297632" y="114830"/>
                      </a:cubicBezTo>
                      <a:cubicBezTo>
                        <a:pt x="293205" y="114704"/>
                        <a:pt x="290043" y="113566"/>
                        <a:pt x="288020" y="112428"/>
                      </a:cubicBezTo>
                      <a:cubicBezTo>
                        <a:pt x="285996" y="111289"/>
                        <a:pt x="284731" y="110151"/>
                        <a:pt x="283340" y="108633"/>
                      </a:cubicBezTo>
                      <a:cubicBezTo>
                        <a:pt x="280810" y="106104"/>
                        <a:pt x="280178" y="106230"/>
                        <a:pt x="280178" y="107874"/>
                      </a:cubicBezTo>
                      <a:cubicBezTo>
                        <a:pt x="278281" y="104586"/>
                        <a:pt x="274107" y="97377"/>
                        <a:pt x="270945" y="91306"/>
                      </a:cubicBezTo>
                      <a:cubicBezTo>
                        <a:pt x="267657" y="85235"/>
                        <a:pt x="265380" y="80302"/>
                        <a:pt x="265254" y="82705"/>
                      </a:cubicBezTo>
                      <a:cubicBezTo>
                        <a:pt x="268289" y="89282"/>
                        <a:pt x="271957" y="96112"/>
                        <a:pt x="275625" y="102815"/>
                      </a:cubicBezTo>
                      <a:cubicBezTo>
                        <a:pt x="277648" y="106104"/>
                        <a:pt x="279546" y="109266"/>
                        <a:pt x="281443" y="112428"/>
                      </a:cubicBezTo>
                      <a:cubicBezTo>
                        <a:pt x="283087" y="115210"/>
                        <a:pt x="285363" y="117233"/>
                        <a:pt x="287893" y="118878"/>
                      </a:cubicBezTo>
                      <a:cubicBezTo>
                        <a:pt x="282201" y="116475"/>
                        <a:pt x="280431" y="114704"/>
                        <a:pt x="280052" y="115842"/>
                      </a:cubicBezTo>
                      <a:cubicBezTo>
                        <a:pt x="280052" y="115842"/>
                        <a:pt x="280052" y="115969"/>
                        <a:pt x="280052" y="115969"/>
                      </a:cubicBezTo>
                      <a:cubicBezTo>
                        <a:pt x="279672" y="115590"/>
                        <a:pt x="279166" y="115336"/>
                        <a:pt x="278787" y="114830"/>
                      </a:cubicBezTo>
                      <a:cubicBezTo>
                        <a:pt x="271830" y="105218"/>
                        <a:pt x="266898" y="96365"/>
                        <a:pt x="263230" y="88270"/>
                      </a:cubicBezTo>
                      <a:cubicBezTo>
                        <a:pt x="264242" y="89029"/>
                        <a:pt x="264242" y="87006"/>
                        <a:pt x="263230" y="83591"/>
                      </a:cubicBezTo>
                      <a:cubicBezTo>
                        <a:pt x="261965" y="84096"/>
                        <a:pt x="258045" y="74231"/>
                        <a:pt x="255515" y="67907"/>
                      </a:cubicBezTo>
                      <a:cubicBezTo>
                        <a:pt x="253112" y="60319"/>
                        <a:pt x="250962" y="53236"/>
                        <a:pt x="248432" y="46786"/>
                      </a:cubicBezTo>
                      <a:cubicBezTo>
                        <a:pt x="248811" y="46659"/>
                        <a:pt x="249191" y="46406"/>
                        <a:pt x="249444" y="45774"/>
                      </a:cubicBezTo>
                      <a:cubicBezTo>
                        <a:pt x="252985" y="55133"/>
                        <a:pt x="258930" y="70058"/>
                        <a:pt x="256021" y="59686"/>
                      </a:cubicBezTo>
                      <a:cubicBezTo>
                        <a:pt x="255515" y="59813"/>
                        <a:pt x="252606" y="51465"/>
                        <a:pt x="252859" y="49948"/>
                      </a:cubicBezTo>
                      <a:cubicBezTo>
                        <a:pt x="256654" y="57789"/>
                        <a:pt x="260195" y="68919"/>
                        <a:pt x="256527" y="54121"/>
                      </a:cubicBezTo>
                      <a:cubicBezTo>
                        <a:pt x="259689" y="60192"/>
                        <a:pt x="263736" y="77646"/>
                        <a:pt x="264874" y="77646"/>
                      </a:cubicBezTo>
                      <a:cubicBezTo>
                        <a:pt x="260195" y="63987"/>
                        <a:pt x="269680" y="88017"/>
                        <a:pt x="268668" y="81314"/>
                      </a:cubicBezTo>
                      <a:cubicBezTo>
                        <a:pt x="264621" y="73220"/>
                        <a:pt x="264621" y="65631"/>
                        <a:pt x="262092" y="62975"/>
                      </a:cubicBezTo>
                      <a:cubicBezTo>
                        <a:pt x="263230" y="66769"/>
                        <a:pt x="263483" y="68540"/>
                        <a:pt x="262598" y="68034"/>
                      </a:cubicBezTo>
                      <a:cubicBezTo>
                        <a:pt x="256400" y="50959"/>
                        <a:pt x="258424" y="52604"/>
                        <a:pt x="252606" y="38564"/>
                      </a:cubicBezTo>
                      <a:cubicBezTo>
                        <a:pt x="257791" y="48177"/>
                        <a:pt x="258550" y="47924"/>
                        <a:pt x="259816" y="48303"/>
                      </a:cubicBezTo>
                      <a:cubicBezTo>
                        <a:pt x="260953" y="48556"/>
                        <a:pt x="262724" y="49948"/>
                        <a:pt x="267024" y="61457"/>
                      </a:cubicBezTo>
                      <a:cubicBezTo>
                        <a:pt x="262218" y="47924"/>
                        <a:pt x="264115" y="48556"/>
                        <a:pt x="258297" y="35782"/>
                      </a:cubicBezTo>
                      <a:cubicBezTo>
                        <a:pt x="259689" y="40968"/>
                        <a:pt x="258930" y="40715"/>
                        <a:pt x="256906" y="37932"/>
                      </a:cubicBezTo>
                      <a:cubicBezTo>
                        <a:pt x="255009" y="35150"/>
                        <a:pt x="251721" y="29332"/>
                        <a:pt x="247041" y="24273"/>
                      </a:cubicBezTo>
                      <a:cubicBezTo>
                        <a:pt x="237555" y="13648"/>
                        <a:pt x="224275" y="7198"/>
                        <a:pt x="226172" y="10740"/>
                      </a:cubicBezTo>
                      <a:cubicBezTo>
                        <a:pt x="234520" y="16431"/>
                        <a:pt x="235658" y="18075"/>
                        <a:pt x="242362" y="25411"/>
                      </a:cubicBezTo>
                      <a:cubicBezTo>
                        <a:pt x="248179" y="30091"/>
                        <a:pt x="235911" y="14154"/>
                        <a:pt x="244385" y="23767"/>
                      </a:cubicBezTo>
                      <a:cubicBezTo>
                        <a:pt x="250203" y="33000"/>
                        <a:pt x="250582" y="37679"/>
                        <a:pt x="255388" y="49189"/>
                      </a:cubicBezTo>
                      <a:cubicBezTo>
                        <a:pt x="251468" y="41221"/>
                        <a:pt x="250582" y="41221"/>
                        <a:pt x="249191" y="39703"/>
                      </a:cubicBezTo>
                      <a:cubicBezTo>
                        <a:pt x="248432" y="38944"/>
                        <a:pt x="247927" y="37806"/>
                        <a:pt x="245903" y="35403"/>
                      </a:cubicBezTo>
                      <a:cubicBezTo>
                        <a:pt x="244132" y="33000"/>
                        <a:pt x="241476" y="29079"/>
                        <a:pt x="235911" y="24020"/>
                      </a:cubicBezTo>
                      <a:lnTo>
                        <a:pt x="234646" y="25284"/>
                      </a:lnTo>
                      <a:cubicBezTo>
                        <a:pt x="227943" y="18708"/>
                        <a:pt x="218836" y="12384"/>
                        <a:pt x="204924" y="6439"/>
                      </a:cubicBezTo>
                      <a:cubicBezTo>
                        <a:pt x="204924" y="6439"/>
                        <a:pt x="204797" y="6439"/>
                        <a:pt x="204671" y="6439"/>
                      </a:cubicBezTo>
                      <a:cubicBezTo>
                        <a:pt x="204671" y="6439"/>
                        <a:pt x="204671" y="6439"/>
                        <a:pt x="204671" y="6313"/>
                      </a:cubicBezTo>
                      <a:cubicBezTo>
                        <a:pt x="203912" y="5301"/>
                        <a:pt x="199486" y="2266"/>
                        <a:pt x="196324" y="1127"/>
                      </a:cubicBezTo>
                      <a:cubicBezTo>
                        <a:pt x="189620" y="-770"/>
                        <a:pt x="181399" y="-517"/>
                        <a:pt x="174949" y="3783"/>
                      </a:cubicBezTo>
                      <a:cubicBezTo>
                        <a:pt x="177479" y="2772"/>
                        <a:pt x="174190" y="5301"/>
                        <a:pt x="172546" y="7325"/>
                      </a:cubicBezTo>
                      <a:cubicBezTo>
                        <a:pt x="171028" y="9601"/>
                        <a:pt x="170016" y="10107"/>
                        <a:pt x="176213" y="5554"/>
                      </a:cubicBezTo>
                      <a:cubicBezTo>
                        <a:pt x="180261" y="1760"/>
                        <a:pt x="187723" y="874"/>
                        <a:pt x="191391" y="2139"/>
                      </a:cubicBezTo>
                      <a:cubicBezTo>
                        <a:pt x="192782" y="2519"/>
                        <a:pt x="193541" y="2772"/>
                        <a:pt x="194047" y="3151"/>
                      </a:cubicBezTo>
                      <a:cubicBezTo>
                        <a:pt x="182032" y="748"/>
                        <a:pt x="174949" y="5301"/>
                        <a:pt x="168245" y="14028"/>
                      </a:cubicBezTo>
                      <a:cubicBezTo>
                        <a:pt x="168498" y="13648"/>
                        <a:pt x="168878" y="13016"/>
                        <a:pt x="169004" y="12637"/>
                      </a:cubicBezTo>
                      <a:cubicBezTo>
                        <a:pt x="163692" y="17570"/>
                        <a:pt x="158507" y="26423"/>
                        <a:pt x="153321" y="35150"/>
                      </a:cubicBezTo>
                      <a:cubicBezTo>
                        <a:pt x="151424" y="38312"/>
                        <a:pt x="149400" y="41474"/>
                        <a:pt x="147504" y="44509"/>
                      </a:cubicBezTo>
                      <a:cubicBezTo>
                        <a:pt x="145353" y="47418"/>
                        <a:pt x="143076" y="50327"/>
                        <a:pt x="140547" y="53236"/>
                      </a:cubicBezTo>
                      <a:cubicBezTo>
                        <a:pt x="138650" y="55386"/>
                        <a:pt x="136879" y="57283"/>
                        <a:pt x="135235" y="59180"/>
                      </a:cubicBezTo>
                      <a:cubicBezTo>
                        <a:pt x="135867" y="58421"/>
                        <a:pt x="136626" y="57663"/>
                        <a:pt x="137259" y="56904"/>
                      </a:cubicBezTo>
                      <a:cubicBezTo>
                        <a:pt x="142191" y="51086"/>
                        <a:pt x="144594" y="47039"/>
                        <a:pt x="139029" y="53110"/>
                      </a:cubicBezTo>
                      <a:cubicBezTo>
                        <a:pt x="140421" y="51971"/>
                        <a:pt x="136879" y="56777"/>
                        <a:pt x="132705" y="60951"/>
                      </a:cubicBezTo>
                      <a:cubicBezTo>
                        <a:pt x="128532" y="65251"/>
                        <a:pt x="123852" y="68666"/>
                        <a:pt x="124864" y="67275"/>
                      </a:cubicBezTo>
                      <a:cubicBezTo>
                        <a:pt x="128026" y="64113"/>
                        <a:pt x="145100" y="42359"/>
                        <a:pt x="129543" y="58042"/>
                      </a:cubicBezTo>
                      <a:cubicBezTo>
                        <a:pt x="130555" y="59560"/>
                        <a:pt x="122334" y="69425"/>
                        <a:pt x="112216" y="74990"/>
                      </a:cubicBezTo>
                      <a:cubicBezTo>
                        <a:pt x="111078" y="74611"/>
                        <a:pt x="112975" y="72461"/>
                        <a:pt x="106904" y="75243"/>
                      </a:cubicBezTo>
                      <a:cubicBezTo>
                        <a:pt x="101592" y="79164"/>
                        <a:pt x="109939" y="75623"/>
                        <a:pt x="103236" y="79290"/>
                      </a:cubicBezTo>
                      <a:cubicBezTo>
                        <a:pt x="97038" y="80302"/>
                        <a:pt x="81355" y="89029"/>
                        <a:pt x="79079" y="88776"/>
                      </a:cubicBezTo>
                      <a:cubicBezTo>
                        <a:pt x="70478" y="94468"/>
                        <a:pt x="71237" y="94974"/>
                        <a:pt x="67190" y="97882"/>
                      </a:cubicBezTo>
                      <a:cubicBezTo>
                        <a:pt x="54037" y="104586"/>
                        <a:pt x="54037" y="101930"/>
                        <a:pt x="43919" y="104839"/>
                      </a:cubicBezTo>
                      <a:cubicBezTo>
                        <a:pt x="54922" y="100918"/>
                        <a:pt x="60107" y="97882"/>
                        <a:pt x="65293" y="94468"/>
                      </a:cubicBezTo>
                      <a:cubicBezTo>
                        <a:pt x="70099" y="91306"/>
                        <a:pt x="75538" y="86753"/>
                        <a:pt x="86668" y="81061"/>
                      </a:cubicBezTo>
                      <a:cubicBezTo>
                        <a:pt x="85403" y="80176"/>
                        <a:pt x="95142" y="74737"/>
                        <a:pt x="104754" y="70437"/>
                      </a:cubicBezTo>
                      <a:cubicBezTo>
                        <a:pt x="114113" y="66390"/>
                        <a:pt x="121449" y="60066"/>
                        <a:pt x="122714" y="57536"/>
                      </a:cubicBezTo>
                      <a:cubicBezTo>
                        <a:pt x="113101" y="66010"/>
                        <a:pt x="113101" y="63987"/>
                        <a:pt x="113860" y="62975"/>
                      </a:cubicBezTo>
                      <a:cubicBezTo>
                        <a:pt x="114367" y="61583"/>
                        <a:pt x="115758" y="60192"/>
                        <a:pt x="107157" y="64745"/>
                      </a:cubicBezTo>
                      <a:cubicBezTo>
                        <a:pt x="106651" y="65631"/>
                        <a:pt x="108675" y="65757"/>
                        <a:pt x="103742" y="68160"/>
                      </a:cubicBezTo>
                      <a:cubicBezTo>
                        <a:pt x="100580" y="68160"/>
                        <a:pt x="87300" y="72081"/>
                        <a:pt x="69846" y="84350"/>
                      </a:cubicBezTo>
                      <a:cubicBezTo>
                        <a:pt x="81735" y="78531"/>
                        <a:pt x="79205" y="80808"/>
                        <a:pt x="85782" y="79290"/>
                      </a:cubicBezTo>
                      <a:cubicBezTo>
                        <a:pt x="83253" y="80049"/>
                        <a:pt x="88311" y="76508"/>
                        <a:pt x="93876" y="73599"/>
                      </a:cubicBezTo>
                      <a:cubicBezTo>
                        <a:pt x="99568" y="70690"/>
                        <a:pt x="105007" y="68287"/>
                        <a:pt x="104121" y="69172"/>
                      </a:cubicBezTo>
                      <a:cubicBezTo>
                        <a:pt x="102857" y="71196"/>
                        <a:pt x="95015" y="74611"/>
                        <a:pt x="87300" y="78658"/>
                      </a:cubicBezTo>
                      <a:cubicBezTo>
                        <a:pt x="79585" y="82705"/>
                        <a:pt x="72755" y="87132"/>
                        <a:pt x="72249" y="87891"/>
                      </a:cubicBezTo>
                      <a:cubicBezTo>
                        <a:pt x="77308" y="85361"/>
                        <a:pt x="74146" y="87764"/>
                        <a:pt x="69340" y="90673"/>
                      </a:cubicBezTo>
                      <a:cubicBezTo>
                        <a:pt x="64787" y="93835"/>
                        <a:pt x="57578" y="96997"/>
                        <a:pt x="52266" y="98768"/>
                      </a:cubicBezTo>
                      <a:cubicBezTo>
                        <a:pt x="46068" y="102309"/>
                        <a:pt x="54542" y="100412"/>
                        <a:pt x="48725" y="102815"/>
                      </a:cubicBezTo>
                      <a:cubicBezTo>
                        <a:pt x="43160" y="104459"/>
                        <a:pt x="34812" y="105851"/>
                        <a:pt x="26085" y="110657"/>
                      </a:cubicBezTo>
                      <a:cubicBezTo>
                        <a:pt x="17105" y="115590"/>
                        <a:pt x="12299" y="124443"/>
                        <a:pt x="10148" y="127731"/>
                      </a:cubicBezTo>
                      <a:cubicBezTo>
                        <a:pt x="11287" y="123684"/>
                        <a:pt x="14196" y="117992"/>
                        <a:pt x="18623" y="114198"/>
                      </a:cubicBezTo>
                      <a:cubicBezTo>
                        <a:pt x="22796" y="110277"/>
                        <a:pt x="26844" y="108506"/>
                        <a:pt x="27350" y="107621"/>
                      </a:cubicBezTo>
                      <a:cubicBezTo>
                        <a:pt x="21152" y="111163"/>
                        <a:pt x="20393" y="112048"/>
                        <a:pt x="20393" y="111036"/>
                      </a:cubicBezTo>
                      <a:cubicBezTo>
                        <a:pt x="20393" y="110151"/>
                        <a:pt x="21785" y="108380"/>
                        <a:pt x="20014" y="109266"/>
                      </a:cubicBezTo>
                      <a:cubicBezTo>
                        <a:pt x="25958" y="104712"/>
                        <a:pt x="32030" y="101930"/>
                        <a:pt x="37088" y="99780"/>
                      </a:cubicBezTo>
                      <a:cubicBezTo>
                        <a:pt x="42274" y="97630"/>
                        <a:pt x="46447" y="96238"/>
                        <a:pt x="51001" y="95479"/>
                      </a:cubicBezTo>
                      <a:cubicBezTo>
                        <a:pt x="51380" y="95985"/>
                        <a:pt x="45310" y="98641"/>
                        <a:pt x="38986" y="101044"/>
                      </a:cubicBezTo>
                      <a:cubicBezTo>
                        <a:pt x="32788" y="103321"/>
                        <a:pt x="26717" y="106609"/>
                        <a:pt x="32535" y="104206"/>
                      </a:cubicBezTo>
                      <a:cubicBezTo>
                        <a:pt x="40630" y="100665"/>
                        <a:pt x="45056" y="99653"/>
                        <a:pt x="48725" y="98262"/>
                      </a:cubicBezTo>
                      <a:cubicBezTo>
                        <a:pt x="52519" y="96997"/>
                        <a:pt x="55554" y="95732"/>
                        <a:pt x="59602" y="93456"/>
                      </a:cubicBezTo>
                      <a:cubicBezTo>
                        <a:pt x="62637" y="89915"/>
                        <a:pt x="46954" y="97377"/>
                        <a:pt x="50116" y="93582"/>
                      </a:cubicBezTo>
                      <a:cubicBezTo>
                        <a:pt x="42274" y="97250"/>
                        <a:pt x="38606" y="98388"/>
                        <a:pt x="35697" y="99147"/>
                      </a:cubicBezTo>
                      <a:cubicBezTo>
                        <a:pt x="34053" y="99653"/>
                        <a:pt x="32535" y="99906"/>
                        <a:pt x="30006" y="100791"/>
                      </a:cubicBezTo>
                      <a:cubicBezTo>
                        <a:pt x="27476" y="101803"/>
                        <a:pt x="23808" y="102815"/>
                        <a:pt x="17990" y="106863"/>
                      </a:cubicBezTo>
                      <a:cubicBezTo>
                        <a:pt x="14702" y="110024"/>
                        <a:pt x="16599" y="109518"/>
                        <a:pt x="16220" y="110657"/>
                      </a:cubicBezTo>
                      <a:cubicBezTo>
                        <a:pt x="16347" y="111795"/>
                        <a:pt x="12173" y="114577"/>
                        <a:pt x="7113" y="126719"/>
                      </a:cubicBezTo>
                      <a:cubicBezTo>
                        <a:pt x="4204" y="133802"/>
                        <a:pt x="2434" y="139620"/>
                        <a:pt x="1296" y="145691"/>
                      </a:cubicBezTo>
                      <a:cubicBezTo>
                        <a:pt x="30" y="151635"/>
                        <a:pt x="-728" y="158465"/>
                        <a:pt x="1042" y="166813"/>
                      </a:cubicBezTo>
                      <a:cubicBezTo>
                        <a:pt x="2560" y="175160"/>
                        <a:pt x="8631" y="183887"/>
                        <a:pt x="14955" y="188946"/>
                      </a:cubicBezTo>
                      <a:cubicBezTo>
                        <a:pt x="21152" y="194258"/>
                        <a:pt x="26844" y="197547"/>
                        <a:pt x="32535" y="201847"/>
                      </a:cubicBezTo>
                      <a:cubicBezTo>
                        <a:pt x="32156" y="202732"/>
                        <a:pt x="30891" y="202606"/>
                        <a:pt x="27729" y="200835"/>
                      </a:cubicBezTo>
                      <a:cubicBezTo>
                        <a:pt x="31650" y="203744"/>
                        <a:pt x="35065" y="206526"/>
                        <a:pt x="38100" y="209815"/>
                      </a:cubicBezTo>
                      <a:cubicBezTo>
                        <a:pt x="39745" y="211333"/>
                        <a:pt x="41009" y="213103"/>
                        <a:pt x="42527" y="214748"/>
                      </a:cubicBezTo>
                      <a:lnTo>
                        <a:pt x="47713" y="221198"/>
                      </a:lnTo>
                      <a:cubicBezTo>
                        <a:pt x="54795" y="230178"/>
                        <a:pt x="62764" y="239158"/>
                        <a:pt x="69720" y="246999"/>
                      </a:cubicBezTo>
                      <a:cubicBezTo>
                        <a:pt x="76549" y="254715"/>
                        <a:pt x="82873" y="262556"/>
                        <a:pt x="88944" y="270271"/>
                      </a:cubicBezTo>
                      <a:cubicBezTo>
                        <a:pt x="95142" y="278113"/>
                        <a:pt x="101339" y="285828"/>
                        <a:pt x="107283" y="292405"/>
                      </a:cubicBezTo>
                      <a:cubicBezTo>
                        <a:pt x="107283" y="293543"/>
                        <a:pt x="114619" y="302523"/>
                        <a:pt x="119046" y="308594"/>
                      </a:cubicBezTo>
                      <a:cubicBezTo>
                        <a:pt x="119931" y="311123"/>
                        <a:pt x="113607" y="305685"/>
                        <a:pt x="119805" y="314032"/>
                      </a:cubicBezTo>
                      <a:cubicBezTo>
                        <a:pt x="128911" y="325794"/>
                        <a:pt x="120437" y="312515"/>
                        <a:pt x="127140" y="320736"/>
                      </a:cubicBezTo>
                      <a:cubicBezTo>
                        <a:pt x="139788" y="338695"/>
                        <a:pt x="130050" y="330222"/>
                        <a:pt x="141432" y="347169"/>
                      </a:cubicBezTo>
                      <a:cubicBezTo>
                        <a:pt x="144594" y="347802"/>
                        <a:pt x="155724" y="361209"/>
                        <a:pt x="166475" y="379168"/>
                      </a:cubicBezTo>
                      <a:cubicBezTo>
                        <a:pt x="171534" y="383848"/>
                        <a:pt x="160657" y="365255"/>
                        <a:pt x="169510" y="377144"/>
                      </a:cubicBezTo>
                      <a:cubicBezTo>
                        <a:pt x="169889" y="379547"/>
                        <a:pt x="172040" y="383848"/>
                        <a:pt x="174949" y="389413"/>
                      </a:cubicBezTo>
                      <a:cubicBezTo>
                        <a:pt x="176467" y="392195"/>
                        <a:pt x="178237" y="395357"/>
                        <a:pt x="180134" y="398646"/>
                      </a:cubicBezTo>
                      <a:cubicBezTo>
                        <a:pt x="182664" y="402820"/>
                        <a:pt x="185826" y="406867"/>
                        <a:pt x="189873" y="410661"/>
                      </a:cubicBezTo>
                      <a:cubicBezTo>
                        <a:pt x="197461" y="417997"/>
                        <a:pt x="210489" y="424826"/>
                        <a:pt x="224401" y="422550"/>
                      </a:cubicBezTo>
                      <a:cubicBezTo>
                        <a:pt x="226045" y="422423"/>
                        <a:pt x="227690" y="421918"/>
                        <a:pt x="229207" y="421538"/>
                      </a:cubicBezTo>
                      <a:lnTo>
                        <a:pt x="232369" y="420653"/>
                      </a:lnTo>
                      <a:cubicBezTo>
                        <a:pt x="234140" y="420147"/>
                        <a:pt x="235911" y="419641"/>
                        <a:pt x="237682" y="419135"/>
                      </a:cubicBezTo>
                      <a:cubicBezTo>
                        <a:pt x="241096" y="418249"/>
                        <a:pt x="244132" y="417491"/>
                        <a:pt x="246788" y="416732"/>
                      </a:cubicBezTo>
                      <a:cubicBezTo>
                        <a:pt x="242235" y="417997"/>
                        <a:pt x="228828" y="421791"/>
                        <a:pt x="232496" y="422297"/>
                      </a:cubicBezTo>
                      <a:cubicBezTo>
                        <a:pt x="246915" y="416858"/>
                        <a:pt x="250076" y="416605"/>
                        <a:pt x="261459" y="412432"/>
                      </a:cubicBezTo>
                      <a:cubicBezTo>
                        <a:pt x="261965" y="410788"/>
                        <a:pt x="303703" y="397255"/>
                        <a:pt x="313062" y="392828"/>
                      </a:cubicBezTo>
                      <a:cubicBezTo>
                        <a:pt x="318754" y="389413"/>
                        <a:pt x="298518" y="395610"/>
                        <a:pt x="312177" y="390298"/>
                      </a:cubicBezTo>
                      <a:cubicBezTo>
                        <a:pt x="314074" y="389540"/>
                        <a:pt x="315718" y="388907"/>
                        <a:pt x="316983" y="388401"/>
                      </a:cubicBezTo>
                      <a:cubicBezTo>
                        <a:pt x="318627" y="387642"/>
                        <a:pt x="319892" y="387136"/>
                        <a:pt x="321030" y="386630"/>
                      </a:cubicBezTo>
                      <a:cubicBezTo>
                        <a:pt x="323180" y="385619"/>
                        <a:pt x="324445" y="385239"/>
                        <a:pt x="325457" y="384860"/>
                      </a:cubicBezTo>
                      <a:cubicBezTo>
                        <a:pt x="327481" y="384227"/>
                        <a:pt x="328618" y="384101"/>
                        <a:pt x="331907" y="379674"/>
                      </a:cubicBezTo>
                      <a:cubicBezTo>
                        <a:pt x="332160" y="378283"/>
                        <a:pt x="330389" y="379674"/>
                        <a:pt x="335322" y="372844"/>
                      </a:cubicBezTo>
                      <a:cubicBezTo>
                        <a:pt x="338484" y="368544"/>
                        <a:pt x="340507" y="363991"/>
                        <a:pt x="342026" y="359565"/>
                      </a:cubicBezTo>
                      <a:cubicBezTo>
                        <a:pt x="344176" y="357667"/>
                        <a:pt x="346958" y="354252"/>
                        <a:pt x="347464" y="349826"/>
                      </a:cubicBezTo>
                      <a:lnTo>
                        <a:pt x="347717" y="348434"/>
                      </a:lnTo>
                      <a:cubicBezTo>
                        <a:pt x="348476" y="342869"/>
                        <a:pt x="349867" y="338695"/>
                        <a:pt x="351005" y="336419"/>
                      </a:cubicBezTo>
                      <a:cubicBezTo>
                        <a:pt x="351512" y="335280"/>
                        <a:pt x="352017" y="334648"/>
                        <a:pt x="352270" y="334269"/>
                      </a:cubicBezTo>
                      <a:cubicBezTo>
                        <a:pt x="352396" y="334016"/>
                        <a:pt x="352649" y="333889"/>
                        <a:pt x="352776" y="333636"/>
                      </a:cubicBezTo>
                      <a:cubicBezTo>
                        <a:pt x="352776" y="333510"/>
                        <a:pt x="354799" y="332625"/>
                        <a:pt x="355558" y="332245"/>
                      </a:cubicBezTo>
                      <a:cubicBezTo>
                        <a:pt x="359985" y="330095"/>
                        <a:pt x="364159" y="327945"/>
                        <a:pt x="368080" y="325921"/>
                      </a:cubicBezTo>
                      <a:cubicBezTo>
                        <a:pt x="385786" y="319724"/>
                        <a:pt x="401723" y="316562"/>
                        <a:pt x="416141" y="312262"/>
                      </a:cubicBezTo>
                      <a:cubicBezTo>
                        <a:pt x="430686" y="308088"/>
                        <a:pt x="443713" y="304167"/>
                        <a:pt x="459523" y="297084"/>
                      </a:cubicBezTo>
                      <a:cubicBezTo>
                        <a:pt x="468123" y="294555"/>
                        <a:pt x="478495" y="291393"/>
                        <a:pt x="469894" y="295567"/>
                      </a:cubicBezTo>
                      <a:cubicBezTo>
                        <a:pt x="481403" y="291519"/>
                        <a:pt x="488234" y="288610"/>
                        <a:pt x="493925" y="285828"/>
                      </a:cubicBezTo>
                      <a:cubicBezTo>
                        <a:pt x="499869" y="282793"/>
                        <a:pt x="503790" y="280263"/>
                        <a:pt x="508723" y="276848"/>
                      </a:cubicBezTo>
                      <a:cubicBezTo>
                        <a:pt x="504676" y="279125"/>
                        <a:pt x="492660" y="283045"/>
                        <a:pt x="503031" y="278113"/>
                      </a:cubicBezTo>
                      <a:cubicBezTo>
                        <a:pt x="513023" y="273812"/>
                        <a:pt x="515679" y="271536"/>
                        <a:pt x="526809" y="262430"/>
                      </a:cubicBezTo>
                      <a:cubicBezTo>
                        <a:pt x="522003" y="268121"/>
                        <a:pt x="526303" y="266224"/>
                        <a:pt x="529212" y="265212"/>
                      </a:cubicBezTo>
                      <a:cubicBezTo>
                        <a:pt x="539204" y="256991"/>
                        <a:pt x="541860" y="252438"/>
                        <a:pt x="543251" y="249908"/>
                      </a:cubicBezTo>
                      <a:cubicBezTo>
                        <a:pt x="544642" y="247252"/>
                        <a:pt x="544769" y="245988"/>
                        <a:pt x="547677" y="241181"/>
                      </a:cubicBezTo>
                      <a:cubicBezTo>
                        <a:pt x="557543" y="228534"/>
                        <a:pt x="563867" y="208424"/>
                        <a:pt x="562728" y="189073"/>
                      </a:cubicBezTo>
                      <a:cubicBezTo>
                        <a:pt x="562096" y="169469"/>
                        <a:pt x="554760" y="151130"/>
                        <a:pt x="546540" y="137596"/>
                      </a:cubicBezTo>
                      <a:close/>
                      <a:moveTo>
                        <a:pt x="241476" y="33632"/>
                      </a:moveTo>
                      <a:cubicBezTo>
                        <a:pt x="243626" y="36288"/>
                        <a:pt x="245017" y="38564"/>
                        <a:pt x="245523" y="40588"/>
                      </a:cubicBezTo>
                      <a:cubicBezTo>
                        <a:pt x="244385" y="38185"/>
                        <a:pt x="242994" y="35909"/>
                        <a:pt x="241476" y="33632"/>
                      </a:cubicBezTo>
                      <a:close/>
                      <a:moveTo>
                        <a:pt x="154586" y="33253"/>
                      </a:moveTo>
                      <a:cubicBezTo>
                        <a:pt x="155345" y="32367"/>
                        <a:pt x="156230" y="31102"/>
                        <a:pt x="157115" y="29964"/>
                      </a:cubicBezTo>
                      <a:cubicBezTo>
                        <a:pt x="156610" y="30850"/>
                        <a:pt x="155977" y="31735"/>
                        <a:pt x="155345" y="32620"/>
                      </a:cubicBezTo>
                      <a:cubicBezTo>
                        <a:pt x="155092" y="32873"/>
                        <a:pt x="154839" y="33126"/>
                        <a:pt x="154586" y="33126"/>
                      </a:cubicBezTo>
                      <a:close/>
                      <a:moveTo>
                        <a:pt x="93751" y="83085"/>
                      </a:moveTo>
                      <a:cubicBezTo>
                        <a:pt x="89830" y="86753"/>
                        <a:pt x="99316" y="81693"/>
                        <a:pt x="102857" y="80808"/>
                      </a:cubicBezTo>
                      <a:cubicBezTo>
                        <a:pt x="95647" y="84096"/>
                        <a:pt x="87427" y="88144"/>
                        <a:pt x="75790" y="96238"/>
                      </a:cubicBezTo>
                      <a:cubicBezTo>
                        <a:pt x="69720" y="100539"/>
                        <a:pt x="63901" y="103574"/>
                        <a:pt x="58590" y="105851"/>
                      </a:cubicBezTo>
                      <a:cubicBezTo>
                        <a:pt x="57452" y="106230"/>
                        <a:pt x="56313" y="106609"/>
                        <a:pt x="55049" y="106863"/>
                      </a:cubicBezTo>
                      <a:cubicBezTo>
                        <a:pt x="78573" y="97250"/>
                        <a:pt x="70099" y="95100"/>
                        <a:pt x="93751" y="8308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759" name="Graphic 3">
                <a:extLst>
                  <a:ext uri="{FF2B5EF4-FFF2-40B4-BE49-F238E27FC236}">
                    <a16:creationId xmlns:a16="http://schemas.microsoft.com/office/drawing/2014/main" id="{ACAD0F51-90C4-99C3-D6B1-4A19857A4FFD}"/>
                  </a:ext>
                </a:extLst>
              </p:cNvPr>
              <p:cNvGrpSpPr/>
              <p:nvPr/>
            </p:nvGrpSpPr>
            <p:grpSpPr>
              <a:xfrm>
                <a:off x="10699016" y="5292873"/>
                <a:ext cx="994669" cy="1040147"/>
                <a:chOff x="10699016" y="5292873"/>
                <a:chExt cx="994669" cy="1040147"/>
              </a:xfrm>
              <a:solidFill>
                <a:srgbClr val="F76C59"/>
              </a:solidFill>
            </p:grpSpPr>
            <p:sp>
              <p:nvSpPr>
                <p:cNvPr id="2760" name="Freeform: Shape 2759">
                  <a:extLst>
                    <a:ext uri="{FF2B5EF4-FFF2-40B4-BE49-F238E27FC236}">
                      <a16:creationId xmlns:a16="http://schemas.microsoft.com/office/drawing/2014/main" id="{26B22382-5DA0-CE60-B87D-C59A76DD95D6}"/>
                    </a:ext>
                  </a:extLst>
                </p:cNvPr>
                <p:cNvSpPr/>
                <p:nvPr/>
              </p:nvSpPr>
              <p:spPr>
                <a:xfrm>
                  <a:off x="10723609" y="5459570"/>
                  <a:ext cx="14925" cy="34401"/>
                </a:xfrm>
                <a:custGeom>
                  <a:avLst/>
                  <a:gdLst>
                    <a:gd name="connsiteX0" fmla="*/ 127 w 14925"/>
                    <a:gd name="connsiteY0" fmla="*/ 34402 h 34401"/>
                    <a:gd name="connsiteX1" fmla="*/ 7589 w 14925"/>
                    <a:gd name="connsiteY1" fmla="*/ 23904 h 34401"/>
                    <a:gd name="connsiteX2" fmla="*/ 14925 w 14925"/>
                    <a:gd name="connsiteY2" fmla="*/ 0 h 34401"/>
                    <a:gd name="connsiteX3" fmla="*/ 0 w 14925"/>
                    <a:gd name="connsiteY3" fmla="*/ 34402 h 34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925" h="34401">
                      <a:moveTo>
                        <a:pt x="127" y="34402"/>
                      </a:moveTo>
                      <a:cubicBezTo>
                        <a:pt x="2151" y="32884"/>
                        <a:pt x="2277" y="37311"/>
                        <a:pt x="7589" y="23904"/>
                      </a:cubicBezTo>
                      <a:cubicBezTo>
                        <a:pt x="6198" y="23398"/>
                        <a:pt x="14672" y="3289"/>
                        <a:pt x="14925" y="0"/>
                      </a:cubicBezTo>
                      <a:cubicBezTo>
                        <a:pt x="8095" y="15810"/>
                        <a:pt x="4047" y="25295"/>
                        <a:pt x="0" y="3440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1" name="Freeform: Shape 2760">
                  <a:extLst>
                    <a:ext uri="{FF2B5EF4-FFF2-40B4-BE49-F238E27FC236}">
                      <a16:creationId xmlns:a16="http://schemas.microsoft.com/office/drawing/2014/main" id="{17591619-F24C-1570-2F13-61848DAED404}"/>
                    </a:ext>
                  </a:extLst>
                </p:cNvPr>
                <p:cNvSpPr/>
                <p:nvPr/>
              </p:nvSpPr>
              <p:spPr>
                <a:xfrm>
                  <a:off x="11029937" y="5305832"/>
                  <a:ext cx="49452" cy="4873"/>
                </a:xfrm>
                <a:custGeom>
                  <a:avLst/>
                  <a:gdLst>
                    <a:gd name="connsiteX0" fmla="*/ 0 w 49452"/>
                    <a:gd name="connsiteY0" fmla="*/ 4874 h 4873"/>
                    <a:gd name="connsiteX1" fmla="*/ 49452 w 49452"/>
                    <a:gd name="connsiteY1" fmla="*/ 68 h 4873"/>
                    <a:gd name="connsiteX2" fmla="*/ 0 w 49452"/>
                    <a:gd name="connsiteY2" fmla="*/ 4874 h 4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452" h="4873">
                      <a:moveTo>
                        <a:pt x="0" y="4874"/>
                      </a:moveTo>
                      <a:cubicBezTo>
                        <a:pt x="16442" y="4874"/>
                        <a:pt x="37058" y="2471"/>
                        <a:pt x="49452" y="68"/>
                      </a:cubicBezTo>
                      <a:cubicBezTo>
                        <a:pt x="32631" y="-438"/>
                        <a:pt x="3289" y="1965"/>
                        <a:pt x="0" y="4874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2" name="Freeform: Shape 2761">
                  <a:extLst>
                    <a:ext uri="{FF2B5EF4-FFF2-40B4-BE49-F238E27FC236}">
                      <a16:creationId xmlns:a16="http://schemas.microsoft.com/office/drawing/2014/main" id="{B0F959BE-1CCE-A52D-18C8-A00B4CDC6662}"/>
                    </a:ext>
                  </a:extLst>
                </p:cNvPr>
                <p:cNvSpPr/>
                <p:nvPr/>
              </p:nvSpPr>
              <p:spPr>
                <a:xfrm>
                  <a:off x="10893847" y="5314500"/>
                  <a:ext cx="49578" cy="9624"/>
                </a:xfrm>
                <a:custGeom>
                  <a:avLst/>
                  <a:gdLst>
                    <a:gd name="connsiteX0" fmla="*/ 12774 w 49578"/>
                    <a:gd name="connsiteY0" fmla="*/ 8348 h 9624"/>
                    <a:gd name="connsiteX1" fmla="*/ 29848 w 49578"/>
                    <a:gd name="connsiteY1" fmla="*/ 3795 h 9624"/>
                    <a:gd name="connsiteX2" fmla="*/ 49579 w 49578"/>
                    <a:gd name="connsiteY2" fmla="*/ 0 h 9624"/>
                    <a:gd name="connsiteX3" fmla="*/ 33769 w 49578"/>
                    <a:gd name="connsiteY3" fmla="*/ 2024 h 9624"/>
                    <a:gd name="connsiteX4" fmla="*/ 20489 w 49578"/>
                    <a:gd name="connsiteY4" fmla="*/ 4427 h 9624"/>
                    <a:gd name="connsiteX5" fmla="*/ 0 w 49578"/>
                    <a:gd name="connsiteY5" fmla="*/ 7589 h 9624"/>
                    <a:gd name="connsiteX6" fmla="*/ 12648 w 49578"/>
                    <a:gd name="connsiteY6" fmla="*/ 8474 h 9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578" h="9624">
                      <a:moveTo>
                        <a:pt x="12774" y="8348"/>
                      </a:moveTo>
                      <a:cubicBezTo>
                        <a:pt x="12648" y="7462"/>
                        <a:pt x="21122" y="5565"/>
                        <a:pt x="29848" y="3795"/>
                      </a:cubicBezTo>
                      <a:cubicBezTo>
                        <a:pt x="38702" y="1897"/>
                        <a:pt x="48441" y="885"/>
                        <a:pt x="49579" y="0"/>
                      </a:cubicBezTo>
                      <a:cubicBezTo>
                        <a:pt x="44014" y="759"/>
                        <a:pt x="38702" y="1391"/>
                        <a:pt x="33769" y="2024"/>
                      </a:cubicBezTo>
                      <a:cubicBezTo>
                        <a:pt x="28963" y="2909"/>
                        <a:pt x="24537" y="3668"/>
                        <a:pt x="20489" y="4427"/>
                      </a:cubicBezTo>
                      <a:cubicBezTo>
                        <a:pt x="12269" y="5818"/>
                        <a:pt x="5438" y="6956"/>
                        <a:pt x="0" y="7589"/>
                      </a:cubicBezTo>
                      <a:cubicBezTo>
                        <a:pt x="2150" y="8474"/>
                        <a:pt x="-1518" y="11130"/>
                        <a:pt x="12648" y="8474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3" name="Freeform: Shape 2762">
                  <a:extLst>
                    <a:ext uri="{FF2B5EF4-FFF2-40B4-BE49-F238E27FC236}">
                      <a16:creationId xmlns:a16="http://schemas.microsoft.com/office/drawing/2014/main" id="{4CD0F52D-4942-8EC2-9E92-23CC1066BA5C}"/>
                    </a:ext>
                  </a:extLst>
                </p:cNvPr>
                <p:cNvSpPr/>
                <p:nvPr/>
              </p:nvSpPr>
              <p:spPr>
                <a:xfrm>
                  <a:off x="10832885" y="5326895"/>
                  <a:ext cx="37057" cy="9359"/>
                </a:xfrm>
                <a:custGeom>
                  <a:avLst/>
                  <a:gdLst>
                    <a:gd name="connsiteX0" fmla="*/ 37058 w 37057"/>
                    <a:gd name="connsiteY0" fmla="*/ 2150 h 9359"/>
                    <a:gd name="connsiteX1" fmla="*/ 36552 w 37057"/>
                    <a:gd name="connsiteY1" fmla="*/ 0 h 9359"/>
                    <a:gd name="connsiteX2" fmla="*/ 0 w 37057"/>
                    <a:gd name="connsiteY2" fmla="*/ 7209 h 9359"/>
                    <a:gd name="connsiteX3" fmla="*/ 506 w 37057"/>
                    <a:gd name="connsiteY3" fmla="*/ 9359 h 9359"/>
                    <a:gd name="connsiteX4" fmla="*/ 37058 w 37057"/>
                    <a:gd name="connsiteY4" fmla="*/ 2150 h 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057" h="9359">
                      <a:moveTo>
                        <a:pt x="37058" y="2150"/>
                      </a:moveTo>
                      <a:lnTo>
                        <a:pt x="36552" y="0"/>
                      </a:lnTo>
                      <a:lnTo>
                        <a:pt x="0" y="7209"/>
                      </a:lnTo>
                      <a:lnTo>
                        <a:pt x="506" y="9359"/>
                      </a:lnTo>
                      <a:lnTo>
                        <a:pt x="37058" y="2150"/>
                      </a:ln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4" name="Freeform: Shape 2763">
                  <a:extLst>
                    <a:ext uri="{FF2B5EF4-FFF2-40B4-BE49-F238E27FC236}">
                      <a16:creationId xmlns:a16="http://schemas.microsoft.com/office/drawing/2014/main" id="{0AAE77D7-C4CA-7759-7042-805574F4D465}"/>
                    </a:ext>
                  </a:extLst>
                </p:cNvPr>
                <p:cNvSpPr/>
                <p:nvPr/>
              </p:nvSpPr>
              <p:spPr>
                <a:xfrm>
                  <a:off x="10772784" y="5361550"/>
                  <a:ext cx="27090" cy="29698"/>
                </a:xfrm>
                <a:custGeom>
                  <a:avLst/>
                  <a:gdLst>
                    <a:gd name="connsiteX0" fmla="*/ 27091 w 27090"/>
                    <a:gd name="connsiteY0" fmla="*/ 0 h 29698"/>
                    <a:gd name="connsiteX1" fmla="*/ 1415 w 27090"/>
                    <a:gd name="connsiteY1" fmla="*/ 29469 h 29698"/>
                    <a:gd name="connsiteX2" fmla="*/ 27091 w 27090"/>
                    <a:gd name="connsiteY2" fmla="*/ 0 h 29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90" h="29698">
                      <a:moveTo>
                        <a:pt x="27091" y="0"/>
                      </a:moveTo>
                      <a:cubicBezTo>
                        <a:pt x="11787" y="13027"/>
                        <a:pt x="-5034" y="31999"/>
                        <a:pt x="1415" y="29469"/>
                      </a:cubicBezTo>
                      <a:cubicBezTo>
                        <a:pt x="16466" y="12774"/>
                        <a:pt x="24308" y="5059"/>
                        <a:pt x="27091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5" name="Freeform: Shape 2764">
                  <a:extLst>
                    <a:ext uri="{FF2B5EF4-FFF2-40B4-BE49-F238E27FC236}">
                      <a16:creationId xmlns:a16="http://schemas.microsoft.com/office/drawing/2014/main" id="{49B51FD1-1EDF-9419-B5E0-ED578C73943A}"/>
                    </a:ext>
                  </a:extLst>
                </p:cNvPr>
                <p:cNvSpPr/>
                <p:nvPr/>
              </p:nvSpPr>
              <p:spPr>
                <a:xfrm>
                  <a:off x="10721080" y="5456155"/>
                  <a:ext cx="12267" cy="24410"/>
                </a:xfrm>
                <a:custGeom>
                  <a:avLst/>
                  <a:gdLst>
                    <a:gd name="connsiteX0" fmla="*/ 12268 w 12267"/>
                    <a:gd name="connsiteY0" fmla="*/ 1138 h 24410"/>
                    <a:gd name="connsiteX1" fmla="*/ 9486 w 12267"/>
                    <a:gd name="connsiteY1" fmla="*/ 0 h 24410"/>
                    <a:gd name="connsiteX2" fmla="*/ 0 w 12267"/>
                    <a:gd name="connsiteY2" fmla="*/ 23398 h 24410"/>
                    <a:gd name="connsiteX3" fmla="*/ 2782 w 12267"/>
                    <a:gd name="connsiteY3" fmla="*/ 24410 h 24410"/>
                    <a:gd name="connsiteX4" fmla="*/ 12268 w 12267"/>
                    <a:gd name="connsiteY4" fmla="*/ 1138 h 24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7" h="24410">
                      <a:moveTo>
                        <a:pt x="12268" y="1138"/>
                      </a:moveTo>
                      <a:lnTo>
                        <a:pt x="9486" y="0"/>
                      </a:lnTo>
                      <a:cubicBezTo>
                        <a:pt x="6071" y="7842"/>
                        <a:pt x="2909" y="15683"/>
                        <a:pt x="0" y="23398"/>
                      </a:cubicBezTo>
                      <a:lnTo>
                        <a:pt x="2782" y="24410"/>
                      </a:lnTo>
                      <a:cubicBezTo>
                        <a:pt x="5817" y="16695"/>
                        <a:pt x="8853" y="8853"/>
                        <a:pt x="12268" y="1138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6" name="Freeform: Shape 2765">
                  <a:extLst>
                    <a:ext uri="{FF2B5EF4-FFF2-40B4-BE49-F238E27FC236}">
                      <a16:creationId xmlns:a16="http://schemas.microsoft.com/office/drawing/2014/main" id="{6D989DB9-B6AF-4E3B-8E96-A1F30E86F40F}"/>
                    </a:ext>
                  </a:extLst>
                </p:cNvPr>
                <p:cNvSpPr/>
                <p:nvPr/>
              </p:nvSpPr>
              <p:spPr>
                <a:xfrm>
                  <a:off x="11041446" y="5297173"/>
                  <a:ext cx="37564" cy="4806"/>
                </a:xfrm>
                <a:custGeom>
                  <a:avLst/>
                  <a:gdLst>
                    <a:gd name="connsiteX0" fmla="*/ 37564 w 37564"/>
                    <a:gd name="connsiteY0" fmla="*/ 2150 h 4806"/>
                    <a:gd name="connsiteX1" fmla="*/ 37564 w 37564"/>
                    <a:gd name="connsiteY1" fmla="*/ 0 h 4806"/>
                    <a:gd name="connsiteX2" fmla="*/ 0 w 37564"/>
                    <a:gd name="connsiteY2" fmla="*/ 2656 h 4806"/>
                    <a:gd name="connsiteX3" fmla="*/ 0 w 37564"/>
                    <a:gd name="connsiteY3" fmla="*/ 4806 h 4806"/>
                    <a:gd name="connsiteX4" fmla="*/ 37564 w 37564"/>
                    <a:gd name="connsiteY4" fmla="*/ 2150 h 4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64" h="4806">
                      <a:moveTo>
                        <a:pt x="37564" y="2150"/>
                      </a:moveTo>
                      <a:lnTo>
                        <a:pt x="37564" y="0"/>
                      </a:lnTo>
                      <a:cubicBezTo>
                        <a:pt x="24790" y="759"/>
                        <a:pt x="12395" y="1644"/>
                        <a:pt x="0" y="2656"/>
                      </a:cubicBezTo>
                      <a:lnTo>
                        <a:pt x="0" y="4806"/>
                      </a:lnTo>
                      <a:cubicBezTo>
                        <a:pt x="12521" y="3794"/>
                        <a:pt x="25043" y="2783"/>
                        <a:pt x="37564" y="215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7" name="Freeform: Shape 2766">
                  <a:extLst>
                    <a:ext uri="{FF2B5EF4-FFF2-40B4-BE49-F238E27FC236}">
                      <a16:creationId xmlns:a16="http://schemas.microsoft.com/office/drawing/2014/main" id="{B6D7071F-C3B2-167B-2836-06833E3983E6}"/>
                    </a:ext>
                  </a:extLst>
                </p:cNvPr>
                <p:cNvSpPr/>
                <p:nvPr/>
              </p:nvSpPr>
              <p:spPr>
                <a:xfrm>
                  <a:off x="10954521" y="5302105"/>
                  <a:ext cx="38358" cy="4553"/>
                </a:xfrm>
                <a:custGeom>
                  <a:avLst/>
                  <a:gdLst>
                    <a:gd name="connsiteX0" fmla="*/ 38359 w 38358"/>
                    <a:gd name="connsiteY0" fmla="*/ 0 h 4553"/>
                    <a:gd name="connsiteX1" fmla="*/ 921 w 38358"/>
                    <a:gd name="connsiteY1" fmla="*/ 4553 h 4553"/>
                    <a:gd name="connsiteX2" fmla="*/ 38359 w 38358"/>
                    <a:gd name="connsiteY2" fmla="*/ 0 h 4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358" h="4553">
                      <a:moveTo>
                        <a:pt x="38359" y="0"/>
                      </a:moveTo>
                      <a:cubicBezTo>
                        <a:pt x="19007" y="1012"/>
                        <a:pt x="-5023" y="2656"/>
                        <a:pt x="921" y="4553"/>
                      </a:cubicBezTo>
                      <a:cubicBezTo>
                        <a:pt x="22676" y="2909"/>
                        <a:pt x="33173" y="1644"/>
                        <a:pt x="38359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8" name="Freeform: Shape 2767">
                  <a:extLst>
                    <a:ext uri="{FF2B5EF4-FFF2-40B4-BE49-F238E27FC236}">
                      <a16:creationId xmlns:a16="http://schemas.microsoft.com/office/drawing/2014/main" id="{DF27E5D6-60CF-6DCD-CB06-FCED985661B5}"/>
                    </a:ext>
                  </a:extLst>
                </p:cNvPr>
                <p:cNvSpPr/>
                <p:nvPr/>
              </p:nvSpPr>
              <p:spPr>
                <a:xfrm>
                  <a:off x="11066110" y="5292873"/>
                  <a:ext cx="38196" cy="3281"/>
                </a:xfrm>
                <a:custGeom>
                  <a:avLst/>
                  <a:gdLst>
                    <a:gd name="connsiteX0" fmla="*/ 12774 w 38196"/>
                    <a:gd name="connsiteY0" fmla="*/ 3162 h 3281"/>
                    <a:gd name="connsiteX1" fmla="*/ 38196 w 38196"/>
                    <a:gd name="connsiteY1" fmla="*/ 0 h 3281"/>
                    <a:gd name="connsiteX2" fmla="*/ 0 w 38196"/>
                    <a:gd name="connsiteY2" fmla="*/ 632 h 3281"/>
                    <a:gd name="connsiteX3" fmla="*/ 12774 w 38196"/>
                    <a:gd name="connsiteY3" fmla="*/ 3162 h 3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96" h="3281">
                      <a:moveTo>
                        <a:pt x="12774" y="3162"/>
                      </a:moveTo>
                      <a:cubicBezTo>
                        <a:pt x="12648" y="1644"/>
                        <a:pt x="34908" y="1138"/>
                        <a:pt x="38196" y="0"/>
                      </a:cubicBezTo>
                      <a:cubicBezTo>
                        <a:pt x="20742" y="253"/>
                        <a:pt x="10118" y="506"/>
                        <a:pt x="0" y="632"/>
                      </a:cubicBezTo>
                      <a:cubicBezTo>
                        <a:pt x="2150" y="1770"/>
                        <a:pt x="-1897" y="3794"/>
                        <a:pt x="12774" y="316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9" name="Freeform: Shape 2768">
                  <a:extLst>
                    <a:ext uri="{FF2B5EF4-FFF2-40B4-BE49-F238E27FC236}">
                      <a16:creationId xmlns:a16="http://schemas.microsoft.com/office/drawing/2014/main" id="{1465621A-86FB-B228-4A63-8DFA2F1F7C0D}"/>
                    </a:ext>
                  </a:extLst>
                </p:cNvPr>
                <p:cNvSpPr/>
                <p:nvPr/>
              </p:nvSpPr>
              <p:spPr>
                <a:xfrm>
                  <a:off x="10699016" y="5463996"/>
                  <a:ext cx="17383" cy="51388"/>
                </a:xfrm>
                <a:custGeom>
                  <a:avLst/>
                  <a:gdLst>
                    <a:gd name="connsiteX0" fmla="*/ 1953 w 17383"/>
                    <a:gd name="connsiteY0" fmla="*/ 49326 h 51388"/>
                    <a:gd name="connsiteX1" fmla="*/ 17384 w 17383"/>
                    <a:gd name="connsiteY1" fmla="*/ 0 h 51388"/>
                    <a:gd name="connsiteX2" fmla="*/ 3597 w 17383"/>
                    <a:gd name="connsiteY2" fmla="*/ 36678 h 51388"/>
                    <a:gd name="connsiteX3" fmla="*/ 1953 w 17383"/>
                    <a:gd name="connsiteY3" fmla="*/ 49326 h 5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83" h="51388">
                      <a:moveTo>
                        <a:pt x="1953" y="49326"/>
                      </a:moveTo>
                      <a:cubicBezTo>
                        <a:pt x="9036" y="25548"/>
                        <a:pt x="15739" y="8474"/>
                        <a:pt x="17384" y="0"/>
                      </a:cubicBezTo>
                      <a:cubicBezTo>
                        <a:pt x="13210" y="10497"/>
                        <a:pt x="7265" y="25295"/>
                        <a:pt x="3597" y="36678"/>
                      </a:cubicBezTo>
                      <a:cubicBezTo>
                        <a:pt x="-70" y="47935"/>
                        <a:pt x="-1462" y="55144"/>
                        <a:pt x="1953" y="49326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0" name="Freeform: Shape 2769">
                  <a:extLst>
                    <a:ext uri="{FF2B5EF4-FFF2-40B4-BE49-F238E27FC236}">
                      <a16:creationId xmlns:a16="http://schemas.microsoft.com/office/drawing/2014/main" id="{2C5CE816-F929-CD83-E672-48A0DA52C454}"/>
                    </a:ext>
                  </a:extLst>
                </p:cNvPr>
                <p:cNvSpPr/>
                <p:nvPr/>
              </p:nvSpPr>
              <p:spPr>
                <a:xfrm>
                  <a:off x="11627936" y="5804979"/>
                  <a:ext cx="10483" cy="36552"/>
                </a:xfrm>
                <a:custGeom>
                  <a:avLst/>
                  <a:gdLst>
                    <a:gd name="connsiteX0" fmla="*/ 10483 w 10483"/>
                    <a:gd name="connsiteY0" fmla="*/ 36552 h 36552"/>
                    <a:gd name="connsiteX1" fmla="*/ 1756 w 10483"/>
                    <a:gd name="connsiteY1" fmla="*/ 0 h 36552"/>
                    <a:gd name="connsiteX2" fmla="*/ 1756 w 10483"/>
                    <a:gd name="connsiteY2" fmla="*/ 12901 h 36552"/>
                    <a:gd name="connsiteX3" fmla="*/ 10357 w 10483"/>
                    <a:gd name="connsiteY3" fmla="*/ 36552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83" h="36552">
                      <a:moveTo>
                        <a:pt x="10483" y="36552"/>
                      </a:moveTo>
                      <a:cubicBezTo>
                        <a:pt x="6309" y="20869"/>
                        <a:pt x="7448" y="19604"/>
                        <a:pt x="1756" y="0"/>
                      </a:cubicBezTo>
                      <a:cubicBezTo>
                        <a:pt x="998" y="2277"/>
                        <a:pt x="-1785" y="-1265"/>
                        <a:pt x="1756" y="12901"/>
                      </a:cubicBezTo>
                      <a:cubicBezTo>
                        <a:pt x="3147" y="12522"/>
                        <a:pt x="8460" y="33770"/>
                        <a:pt x="10357" y="3655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1" name="Freeform: Shape 2770">
                  <a:extLst>
                    <a:ext uri="{FF2B5EF4-FFF2-40B4-BE49-F238E27FC236}">
                      <a16:creationId xmlns:a16="http://schemas.microsoft.com/office/drawing/2014/main" id="{C0376EEB-0AC5-2DBA-FE10-0FC27B18EB61}"/>
                    </a:ext>
                  </a:extLst>
                </p:cNvPr>
                <p:cNvSpPr/>
                <p:nvPr/>
              </p:nvSpPr>
              <p:spPr>
                <a:xfrm>
                  <a:off x="11404546" y="6203469"/>
                  <a:ext cx="80632" cy="25336"/>
                </a:xfrm>
                <a:custGeom>
                  <a:avLst/>
                  <a:gdLst>
                    <a:gd name="connsiteX0" fmla="*/ 78939 w 80632"/>
                    <a:gd name="connsiteY0" fmla="*/ 41 h 25336"/>
                    <a:gd name="connsiteX1" fmla="*/ 46307 w 80632"/>
                    <a:gd name="connsiteY1" fmla="*/ 11930 h 25336"/>
                    <a:gd name="connsiteX2" fmla="*/ 12791 w 80632"/>
                    <a:gd name="connsiteY2" fmla="*/ 19139 h 25336"/>
                    <a:gd name="connsiteX3" fmla="*/ 144 w 80632"/>
                    <a:gd name="connsiteY3" fmla="*/ 25336 h 25336"/>
                    <a:gd name="connsiteX4" fmla="*/ 54782 w 80632"/>
                    <a:gd name="connsiteY4" fmla="*/ 15092 h 25336"/>
                    <a:gd name="connsiteX5" fmla="*/ 67303 w 80632"/>
                    <a:gd name="connsiteY5" fmla="*/ 7756 h 25336"/>
                    <a:gd name="connsiteX6" fmla="*/ 78939 w 80632"/>
                    <a:gd name="connsiteY6" fmla="*/ 41 h 25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0632" h="25336">
                      <a:moveTo>
                        <a:pt x="78939" y="41"/>
                      </a:moveTo>
                      <a:cubicBezTo>
                        <a:pt x="68694" y="4468"/>
                        <a:pt x="57817" y="8641"/>
                        <a:pt x="46307" y="11930"/>
                      </a:cubicBezTo>
                      <a:cubicBezTo>
                        <a:pt x="34672" y="15092"/>
                        <a:pt x="23921" y="17241"/>
                        <a:pt x="12791" y="19139"/>
                      </a:cubicBezTo>
                      <a:cubicBezTo>
                        <a:pt x="15827" y="20783"/>
                        <a:pt x="-1754" y="23692"/>
                        <a:pt x="144" y="25336"/>
                      </a:cubicBezTo>
                      <a:cubicBezTo>
                        <a:pt x="23415" y="22301"/>
                        <a:pt x="41881" y="18380"/>
                        <a:pt x="54782" y="15092"/>
                      </a:cubicBezTo>
                      <a:cubicBezTo>
                        <a:pt x="49090" y="15092"/>
                        <a:pt x="58576" y="11676"/>
                        <a:pt x="67303" y="7756"/>
                      </a:cubicBezTo>
                      <a:cubicBezTo>
                        <a:pt x="76157" y="3835"/>
                        <a:pt x="84251" y="-465"/>
                        <a:pt x="78939" y="41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2" name="Freeform: Shape 2771">
                  <a:extLst>
                    <a:ext uri="{FF2B5EF4-FFF2-40B4-BE49-F238E27FC236}">
                      <a16:creationId xmlns:a16="http://schemas.microsoft.com/office/drawing/2014/main" id="{E3467E7C-C0F3-CF20-C933-B6DD97BFD05D}"/>
                    </a:ext>
                  </a:extLst>
                </p:cNvPr>
                <p:cNvSpPr/>
                <p:nvPr/>
              </p:nvSpPr>
              <p:spPr>
                <a:xfrm>
                  <a:off x="10968722" y="5307417"/>
                  <a:ext cx="60962" cy="6071"/>
                </a:xfrm>
                <a:custGeom>
                  <a:avLst/>
                  <a:gdLst>
                    <a:gd name="connsiteX0" fmla="*/ 60962 w 60962"/>
                    <a:gd name="connsiteY0" fmla="*/ 0 h 6071"/>
                    <a:gd name="connsiteX1" fmla="*/ 0 w 60962"/>
                    <a:gd name="connsiteY1" fmla="*/ 6071 h 6071"/>
                    <a:gd name="connsiteX2" fmla="*/ 60962 w 60962"/>
                    <a:gd name="connsiteY2" fmla="*/ 0 h 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0962" h="6071">
                      <a:moveTo>
                        <a:pt x="60962" y="0"/>
                      </a:moveTo>
                      <a:cubicBezTo>
                        <a:pt x="22007" y="3162"/>
                        <a:pt x="2277" y="885"/>
                        <a:pt x="0" y="6071"/>
                      </a:cubicBezTo>
                      <a:cubicBezTo>
                        <a:pt x="22513" y="4174"/>
                        <a:pt x="50971" y="2783"/>
                        <a:pt x="60962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3" name="Freeform: Shape 2772">
                  <a:extLst>
                    <a:ext uri="{FF2B5EF4-FFF2-40B4-BE49-F238E27FC236}">
                      <a16:creationId xmlns:a16="http://schemas.microsoft.com/office/drawing/2014/main" id="{8F6AD2F2-4CFC-AF90-88DD-37E963CDC42F}"/>
                    </a:ext>
                  </a:extLst>
                </p:cNvPr>
                <p:cNvSpPr/>
                <p:nvPr/>
              </p:nvSpPr>
              <p:spPr>
                <a:xfrm>
                  <a:off x="11193419" y="5294896"/>
                  <a:ext cx="87955" cy="15809"/>
                </a:xfrm>
                <a:custGeom>
                  <a:avLst/>
                  <a:gdLst>
                    <a:gd name="connsiteX0" fmla="*/ 49380 w 87955"/>
                    <a:gd name="connsiteY0" fmla="*/ 12395 h 15809"/>
                    <a:gd name="connsiteX1" fmla="*/ 87955 w 87955"/>
                    <a:gd name="connsiteY1" fmla="*/ 15810 h 15809"/>
                    <a:gd name="connsiteX2" fmla="*/ 42044 w 87955"/>
                    <a:gd name="connsiteY2" fmla="*/ 6324 h 15809"/>
                    <a:gd name="connsiteX3" fmla="*/ 433 w 87955"/>
                    <a:gd name="connsiteY3" fmla="*/ 0 h 15809"/>
                    <a:gd name="connsiteX4" fmla="*/ 27752 w 87955"/>
                    <a:gd name="connsiteY4" fmla="*/ 8474 h 15809"/>
                    <a:gd name="connsiteX5" fmla="*/ 49380 w 87955"/>
                    <a:gd name="connsiteY5" fmla="*/ 12395 h 15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955" h="15809">
                      <a:moveTo>
                        <a:pt x="49380" y="12395"/>
                      </a:moveTo>
                      <a:cubicBezTo>
                        <a:pt x="56462" y="12015"/>
                        <a:pt x="57095" y="11256"/>
                        <a:pt x="87955" y="15810"/>
                      </a:cubicBezTo>
                      <a:cubicBezTo>
                        <a:pt x="71639" y="11003"/>
                        <a:pt x="56336" y="8474"/>
                        <a:pt x="42044" y="6324"/>
                      </a:cubicBezTo>
                      <a:cubicBezTo>
                        <a:pt x="27498" y="4174"/>
                        <a:pt x="13713" y="2024"/>
                        <a:pt x="433" y="0"/>
                      </a:cubicBezTo>
                      <a:cubicBezTo>
                        <a:pt x="-2856" y="2024"/>
                        <a:pt x="13206" y="5312"/>
                        <a:pt x="27752" y="8474"/>
                      </a:cubicBezTo>
                      <a:cubicBezTo>
                        <a:pt x="41917" y="11383"/>
                        <a:pt x="55829" y="13659"/>
                        <a:pt x="49380" y="12395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4" name="Freeform: Shape 2773">
                  <a:extLst>
                    <a:ext uri="{FF2B5EF4-FFF2-40B4-BE49-F238E27FC236}">
                      <a16:creationId xmlns:a16="http://schemas.microsoft.com/office/drawing/2014/main" id="{145BA156-55EC-2F98-996E-53091989D01B}"/>
                    </a:ext>
                  </a:extLst>
                </p:cNvPr>
                <p:cNvSpPr/>
                <p:nvPr/>
              </p:nvSpPr>
              <p:spPr>
                <a:xfrm>
                  <a:off x="11267968" y="5303863"/>
                  <a:ext cx="134192" cy="67172"/>
                </a:xfrm>
                <a:custGeom>
                  <a:avLst/>
                  <a:gdLst>
                    <a:gd name="connsiteX0" fmla="*/ 24916 w 134192"/>
                    <a:gd name="connsiteY0" fmla="*/ 9372 h 67172"/>
                    <a:gd name="connsiteX1" fmla="*/ 0 w 134192"/>
                    <a:gd name="connsiteY1" fmla="*/ 7475 h 67172"/>
                    <a:gd name="connsiteX2" fmla="*/ 63871 w 134192"/>
                    <a:gd name="connsiteY2" fmla="*/ 28344 h 67172"/>
                    <a:gd name="connsiteX3" fmla="*/ 93846 w 134192"/>
                    <a:gd name="connsiteY3" fmla="*/ 40232 h 67172"/>
                    <a:gd name="connsiteX4" fmla="*/ 134192 w 134192"/>
                    <a:gd name="connsiteY4" fmla="*/ 67172 h 67172"/>
                    <a:gd name="connsiteX5" fmla="*/ 106241 w 134192"/>
                    <a:gd name="connsiteY5" fmla="*/ 42003 h 67172"/>
                    <a:gd name="connsiteX6" fmla="*/ 69056 w 134192"/>
                    <a:gd name="connsiteY6" fmla="*/ 17340 h 67172"/>
                    <a:gd name="connsiteX7" fmla="*/ 36426 w 134192"/>
                    <a:gd name="connsiteY7" fmla="*/ 7222 h 67172"/>
                    <a:gd name="connsiteX8" fmla="*/ 1138 w 134192"/>
                    <a:gd name="connsiteY8" fmla="*/ 898 h 67172"/>
                    <a:gd name="connsiteX9" fmla="*/ 24916 w 134192"/>
                    <a:gd name="connsiteY9" fmla="*/ 9246 h 67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4192" h="67172">
                      <a:moveTo>
                        <a:pt x="24916" y="9372"/>
                      </a:moveTo>
                      <a:cubicBezTo>
                        <a:pt x="20995" y="9751"/>
                        <a:pt x="9106" y="8487"/>
                        <a:pt x="0" y="7475"/>
                      </a:cubicBezTo>
                      <a:cubicBezTo>
                        <a:pt x="21501" y="13925"/>
                        <a:pt x="38575" y="13799"/>
                        <a:pt x="63871" y="28344"/>
                      </a:cubicBezTo>
                      <a:cubicBezTo>
                        <a:pt x="75254" y="32264"/>
                        <a:pt x="83475" y="35173"/>
                        <a:pt x="93846" y="40232"/>
                      </a:cubicBezTo>
                      <a:cubicBezTo>
                        <a:pt x="104091" y="45292"/>
                        <a:pt x="116738" y="52754"/>
                        <a:pt x="134192" y="67172"/>
                      </a:cubicBezTo>
                      <a:cubicBezTo>
                        <a:pt x="123694" y="57434"/>
                        <a:pt x="115601" y="49845"/>
                        <a:pt x="106241" y="42003"/>
                      </a:cubicBezTo>
                      <a:cubicBezTo>
                        <a:pt x="96755" y="34288"/>
                        <a:pt x="86258" y="26194"/>
                        <a:pt x="69056" y="17340"/>
                      </a:cubicBezTo>
                      <a:cubicBezTo>
                        <a:pt x="74369" y="22526"/>
                        <a:pt x="56283" y="12913"/>
                        <a:pt x="36426" y="7222"/>
                      </a:cubicBezTo>
                      <a:cubicBezTo>
                        <a:pt x="16821" y="1404"/>
                        <a:pt x="-2277" y="-1631"/>
                        <a:pt x="1138" y="898"/>
                      </a:cubicBezTo>
                      <a:cubicBezTo>
                        <a:pt x="24283" y="5831"/>
                        <a:pt x="28836" y="8993"/>
                        <a:pt x="24916" y="9246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5" name="Freeform: Shape 2774">
                  <a:extLst>
                    <a:ext uri="{FF2B5EF4-FFF2-40B4-BE49-F238E27FC236}">
                      <a16:creationId xmlns:a16="http://schemas.microsoft.com/office/drawing/2014/main" id="{12F8BD46-34B9-574D-BA62-25E358AB4A7A}"/>
                    </a:ext>
                  </a:extLst>
                </p:cNvPr>
                <p:cNvSpPr/>
                <p:nvPr/>
              </p:nvSpPr>
              <p:spPr>
                <a:xfrm>
                  <a:off x="11438782" y="5401798"/>
                  <a:ext cx="39896" cy="42467"/>
                </a:xfrm>
                <a:custGeom>
                  <a:avLst/>
                  <a:gdLst>
                    <a:gd name="connsiteX0" fmla="*/ 39897 w 39896"/>
                    <a:gd name="connsiteY0" fmla="*/ 42468 h 42467"/>
                    <a:gd name="connsiteX1" fmla="*/ 11946 w 39896"/>
                    <a:gd name="connsiteY1" fmla="*/ 9710 h 42467"/>
                    <a:gd name="connsiteX2" fmla="*/ 1195 w 39896"/>
                    <a:gd name="connsiteY2" fmla="*/ 2501 h 42467"/>
                    <a:gd name="connsiteX3" fmla="*/ 39897 w 39896"/>
                    <a:gd name="connsiteY3" fmla="*/ 42468 h 42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896" h="42467">
                      <a:moveTo>
                        <a:pt x="39897" y="42468"/>
                      </a:moveTo>
                      <a:cubicBezTo>
                        <a:pt x="32308" y="31591"/>
                        <a:pt x="20798" y="18184"/>
                        <a:pt x="11946" y="9710"/>
                      </a:cubicBezTo>
                      <a:cubicBezTo>
                        <a:pt x="3092" y="1236"/>
                        <a:pt x="-2600" y="-3064"/>
                        <a:pt x="1195" y="2501"/>
                      </a:cubicBezTo>
                      <a:cubicBezTo>
                        <a:pt x="19661" y="19196"/>
                        <a:pt x="33194" y="35258"/>
                        <a:pt x="39897" y="42468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6" name="Freeform: Shape 2775">
                  <a:extLst>
                    <a:ext uri="{FF2B5EF4-FFF2-40B4-BE49-F238E27FC236}">
                      <a16:creationId xmlns:a16="http://schemas.microsoft.com/office/drawing/2014/main" id="{DE83D6D5-9D8F-C580-348E-CBC5B14BAE0B}"/>
                    </a:ext>
                  </a:extLst>
                </p:cNvPr>
                <p:cNvSpPr/>
                <p:nvPr/>
              </p:nvSpPr>
              <p:spPr>
                <a:xfrm>
                  <a:off x="10711341" y="5402023"/>
                  <a:ext cx="982345" cy="930997"/>
                </a:xfrm>
                <a:custGeom>
                  <a:avLst/>
                  <a:gdLst>
                    <a:gd name="connsiteX0" fmla="*/ 981971 w 982345"/>
                    <a:gd name="connsiteY0" fmla="*/ 676907 h 930997"/>
                    <a:gd name="connsiteX1" fmla="*/ 977923 w 982345"/>
                    <a:gd name="connsiteY1" fmla="*/ 651485 h 930997"/>
                    <a:gd name="connsiteX2" fmla="*/ 975267 w 982345"/>
                    <a:gd name="connsiteY2" fmla="*/ 639343 h 930997"/>
                    <a:gd name="connsiteX3" fmla="*/ 973117 w 982345"/>
                    <a:gd name="connsiteY3" fmla="*/ 628972 h 930997"/>
                    <a:gd name="connsiteX4" fmla="*/ 966667 w 982345"/>
                    <a:gd name="connsiteY4" fmla="*/ 581163 h 930997"/>
                    <a:gd name="connsiteX5" fmla="*/ 965402 w 982345"/>
                    <a:gd name="connsiteY5" fmla="*/ 598111 h 930997"/>
                    <a:gd name="connsiteX6" fmla="*/ 967679 w 982345"/>
                    <a:gd name="connsiteY6" fmla="*/ 630995 h 930997"/>
                    <a:gd name="connsiteX7" fmla="*/ 961987 w 982345"/>
                    <a:gd name="connsiteY7" fmla="*/ 587740 h 930997"/>
                    <a:gd name="connsiteX8" fmla="*/ 953007 w 982345"/>
                    <a:gd name="connsiteY8" fmla="*/ 556753 h 930997"/>
                    <a:gd name="connsiteX9" fmla="*/ 943142 w 982345"/>
                    <a:gd name="connsiteY9" fmla="*/ 481879 h 930997"/>
                    <a:gd name="connsiteX10" fmla="*/ 903049 w 982345"/>
                    <a:gd name="connsiteY10" fmla="*/ 364002 h 930997"/>
                    <a:gd name="connsiteX11" fmla="*/ 893942 w 982345"/>
                    <a:gd name="connsiteY11" fmla="*/ 354010 h 930997"/>
                    <a:gd name="connsiteX12" fmla="*/ 868141 w 982345"/>
                    <a:gd name="connsiteY12" fmla="*/ 286598 h 930997"/>
                    <a:gd name="connsiteX13" fmla="*/ 874338 w 982345"/>
                    <a:gd name="connsiteY13" fmla="*/ 292036 h 930997"/>
                    <a:gd name="connsiteX14" fmla="*/ 857138 w 982345"/>
                    <a:gd name="connsiteY14" fmla="*/ 256749 h 930997"/>
                    <a:gd name="connsiteX15" fmla="*/ 843098 w 982345"/>
                    <a:gd name="connsiteY15" fmla="*/ 236386 h 930997"/>
                    <a:gd name="connsiteX16" fmla="*/ 827036 w 982345"/>
                    <a:gd name="connsiteY16" fmla="*/ 206411 h 930997"/>
                    <a:gd name="connsiteX17" fmla="*/ 813249 w 982345"/>
                    <a:gd name="connsiteY17" fmla="*/ 179092 h 930997"/>
                    <a:gd name="connsiteX18" fmla="*/ 782769 w 982345"/>
                    <a:gd name="connsiteY18" fmla="*/ 132927 h 930997"/>
                    <a:gd name="connsiteX19" fmla="*/ 717000 w 982345"/>
                    <a:gd name="connsiteY19" fmla="*/ 76139 h 930997"/>
                    <a:gd name="connsiteX20" fmla="*/ 773535 w 982345"/>
                    <a:gd name="connsiteY20" fmla="*/ 128122 h 930997"/>
                    <a:gd name="connsiteX21" fmla="*/ 752920 w 982345"/>
                    <a:gd name="connsiteY21" fmla="*/ 116992 h 930997"/>
                    <a:gd name="connsiteX22" fmla="*/ 719150 w 982345"/>
                    <a:gd name="connsiteY22" fmla="*/ 87522 h 930997"/>
                    <a:gd name="connsiteX23" fmla="*/ 693981 w 982345"/>
                    <a:gd name="connsiteY23" fmla="*/ 63112 h 930997"/>
                    <a:gd name="connsiteX24" fmla="*/ 729016 w 982345"/>
                    <a:gd name="connsiteY24" fmla="*/ 93467 h 930997"/>
                    <a:gd name="connsiteX25" fmla="*/ 761773 w 982345"/>
                    <a:gd name="connsiteY25" fmla="*/ 120533 h 930997"/>
                    <a:gd name="connsiteX26" fmla="*/ 720668 w 982345"/>
                    <a:gd name="connsiteY26" fmla="*/ 82969 h 930997"/>
                    <a:gd name="connsiteX27" fmla="*/ 684622 w 982345"/>
                    <a:gd name="connsiteY27" fmla="*/ 53500 h 930997"/>
                    <a:gd name="connsiteX28" fmla="*/ 671089 w 982345"/>
                    <a:gd name="connsiteY28" fmla="*/ 49832 h 930997"/>
                    <a:gd name="connsiteX29" fmla="*/ 622901 w 982345"/>
                    <a:gd name="connsiteY29" fmla="*/ 24157 h 930997"/>
                    <a:gd name="connsiteX30" fmla="*/ 575472 w 982345"/>
                    <a:gd name="connsiteY30" fmla="*/ 13153 h 930997"/>
                    <a:gd name="connsiteX31" fmla="*/ 528170 w 982345"/>
                    <a:gd name="connsiteY31" fmla="*/ 6450 h 930997"/>
                    <a:gd name="connsiteX32" fmla="*/ 472646 w 982345"/>
                    <a:gd name="connsiteY32" fmla="*/ 0 h 930997"/>
                    <a:gd name="connsiteX33" fmla="*/ 484914 w 982345"/>
                    <a:gd name="connsiteY33" fmla="*/ 6324 h 930997"/>
                    <a:gd name="connsiteX34" fmla="*/ 421928 w 982345"/>
                    <a:gd name="connsiteY34" fmla="*/ 3288 h 930997"/>
                    <a:gd name="connsiteX35" fmla="*/ 449500 w 982345"/>
                    <a:gd name="connsiteY35" fmla="*/ 6703 h 930997"/>
                    <a:gd name="connsiteX36" fmla="*/ 509957 w 982345"/>
                    <a:gd name="connsiteY36" fmla="*/ 9739 h 930997"/>
                    <a:gd name="connsiteX37" fmla="*/ 496803 w 982345"/>
                    <a:gd name="connsiteY37" fmla="*/ 15051 h 930997"/>
                    <a:gd name="connsiteX38" fmla="*/ 473658 w 982345"/>
                    <a:gd name="connsiteY38" fmla="*/ 10877 h 930997"/>
                    <a:gd name="connsiteX39" fmla="*/ 422055 w 982345"/>
                    <a:gd name="connsiteY39" fmla="*/ 9865 h 930997"/>
                    <a:gd name="connsiteX40" fmla="*/ 435967 w 982345"/>
                    <a:gd name="connsiteY40" fmla="*/ 12648 h 930997"/>
                    <a:gd name="connsiteX41" fmla="*/ 434576 w 982345"/>
                    <a:gd name="connsiteY41" fmla="*/ 14165 h 930997"/>
                    <a:gd name="connsiteX42" fmla="*/ 311007 w 982345"/>
                    <a:gd name="connsiteY42" fmla="*/ 13659 h 930997"/>
                    <a:gd name="connsiteX43" fmla="*/ 261682 w 982345"/>
                    <a:gd name="connsiteY43" fmla="*/ 22639 h 930997"/>
                    <a:gd name="connsiteX44" fmla="*/ 360461 w 982345"/>
                    <a:gd name="connsiteY44" fmla="*/ 20110 h 930997"/>
                    <a:gd name="connsiteX45" fmla="*/ 358563 w 982345"/>
                    <a:gd name="connsiteY45" fmla="*/ 23904 h 930997"/>
                    <a:gd name="connsiteX46" fmla="*/ 342501 w 982345"/>
                    <a:gd name="connsiteY46" fmla="*/ 25169 h 930997"/>
                    <a:gd name="connsiteX47" fmla="*/ 260417 w 982345"/>
                    <a:gd name="connsiteY47" fmla="*/ 30987 h 930997"/>
                    <a:gd name="connsiteX48" fmla="*/ 284953 w 982345"/>
                    <a:gd name="connsiteY48" fmla="*/ 27066 h 930997"/>
                    <a:gd name="connsiteX49" fmla="*/ 323529 w 982345"/>
                    <a:gd name="connsiteY49" fmla="*/ 21754 h 930997"/>
                    <a:gd name="connsiteX50" fmla="*/ 274203 w 982345"/>
                    <a:gd name="connsiteY50" fmla="*/ 23651 h 930997"/>
                    <a:gd name="connsiteX51" fmla="*/ 247516 w 982345"/>
                    <a:gd name="connsiteY51" fmla="*/ 28331 h 930997"/>
                    <a:gd name="connsiteX52" fmla="*/ 200846 w 982345"/>
                    <a:gd name="connsiteY52" fmla="*/ 35793 h 930997"/>
                    <a:gd name="connsiteX53" fmla="*/ 201225 w 982345"/>
                    <a:gd name="connsiteY53" fmla="*/ 37943 h 930997"/>
                    <a:gd name="connsiteX54" fmla="*/ 213494 w 982345"/>
                    <a:gd name="connsiteY54" fmla="*/ 36678 h 930997"/>
                    <a:gd name="connsiteX55" fmla="*/ 225383 w 982345"/>
                    <a:gd name="connsiteY55" fmla="*/ 33264 h 930997"/>
                    <a:gd name="connsiteX56" fmla="*/ 236765 w 982345"/>
                    <a:gd name="connsiteY56" fmla="*/ 34402 h 930997"/>
                    <a:gd name="connsiteX57" fmla="*/ 169353 w 982345"/>
                    <a:gd name="connsiteY57" fmla="*/ 47808 h 930997"/>
                    <a:gd name="connsiteX58" fmla="*/ 168468 w 982345"/>
                    <a:gd name="connsiteY58" fmla="*/ 45658 h 930997"/>
                    <a:gd name="connsiteX59" fmla="*/ 168468 w 982345"/>
                    <a:gd name="connsiteY59" fmla="*/ 45658 h 930997"/>
                    <a:gd name="connsiteX60" fmla="*/ 167836 w 982345"/>
                    <a:gd name="connsiteY60" fmla="*/ 44393 h 930997"/>
                    <a:gd name="connsiteX61" fmla="*/ 167077 w 982345"/>
                    <a:gd name="connsiteY61" fmla="*/ 43382 h 930997"/>
                    <a:gd name="connsiteX62" fmla="*/ 165812 w 982345"/>
                    <a:gd name="connsiteY62" fmla="*/ 42117 h 930997"/>
                    <a:gd name="connsiteX63" fmla="*/ 164674 w 982345"/>
                    <a:gd name="connsiteY63" fmla="*/ 41358 h 930997"/>
                    <a:gd name="connsiteX64" fmla="*/ 165558 w 982345"/>
                    <a:gd name="connsiteY64" fmla="*/ 42243 h 930997"/>
                    <a:gd name="connsiteX65" fmla="*/ 166191 w 982345"/>
                    <a:gd name="connsiteY65" fmla="*/ 42876 h 930997"/>
                    <a:gd name="connsiteX66" fmla="*/ 166950 w 982345"/>
                    <a:gd name="connsiteY66" fmla="*/ 43761 h 930997"/>
                    <a:gd name="connsiteX67" fmla="*/ 167456 w 982345"/>
                    <a:gd name="connsiteY67" fmla="*/ 44393 h 930997"/>
                    <a:gd name="connsiteX68" fmla="*/ 167962 w 982345"/>
                    <a:gd name="connsiteY68" fmla="*/ 45279 h 930997"/>
                    <a:gd name="connsiteX69" fmla="*/ 168215 w 982345"/>
                    <a:gd name="connsiteY69" fmla="*/ 45658 h 930997"/>
                    <a:gd name="connsiteX70" fmla="*/ 169227 w 982345"/>
                    <a:gd name="connsiteY70" fmla="*/ 47935 h 930997"/>
                    <a:gd name="connsiteX71" fmla="*/ 157211 w 982345"/>
                    <a:gd name="connsiteY71" fmla="*/ 50464 h 930997"/>
                    <a:gd name="connsiteX72" fmla="*/ 156199 w 982345"/>
                    <a:gd name="connsiteY72" fmla="*/ 49453 h 930997"/>
                    <a:gd name="connsiteX73" fmla="*/ 155694 w 982345"/>
                    <a:gd name="connsiteY73" fmla="*/ 49453 h 930997"/>
                    <a:gd name="connsiteX74" fmla="*/ 155567 w 982345"/>
                    <a:gd name="connsiteY74" fmla="*/ 49453 h 930997"/>
                    <a:gd name="connsiteX75" fmla="*/ 155567 w 982345"/>
                    <a:gd name="connsiteY75" fmla="*/ 49453 h 930997"/>
                    <a:gd name="connsiteX76" fmla="*/ 156073 w 982345"/>
                    <a:gd name="connsiteY76" fmla="*/ 50591 h 930997"/>
                    <a:gd name="connsiteX77" fmla="*/ 155694 w 982345"/>
                    <a:gd name="connsiteY77" fmla="*/ 50591 h 930997"/>
                    <a:gd name="connsiteX78" fmla="*/ 155314 w 982345"/>
                    <a:gd name="connsiteY78" fmla="*/ 49706 h 930997"/>
                    <a:gd name="connsiteX79" fmla="*/ 155188 w 982345"/>
                    <a:gd name="connsiteY79" fmla="*/ 49958 h 930997"/>
                    <a:gd name="connsiteX80" fmla="*/ 155314 w 982345"/>
                    <a:gd name="connsiteY80" fmla="*/ 50591 h 930997"/>
                    <a:gd name="connsiteX81" fmla="*/ 153923 w 982345"/>
                    <a:gd name="connsiteY81" fmla="*/ 50844 h 930997"/>
                    <a:gd name="connsiteX82" fmla="*/ 155188 w 982345"/>
                    <a:gd name="connsiteY82" fmla="*/ 52235 h 930997"/>
                    <a:gd name="connsiteX83" fmla="*/ 155188 w 982345"/>
                    <a:gd name="connsiteY83" fmla="*/ 52235 h 930997"/>
                    <a:gd name="connsiteX84" fmla="*/ 154429 w 982345"/>
                    <a:gd name="connsiteY84" fmla="*/ 52615 h 930997"/>
                    <a:gd name="connsiteX85" fmla="*/ 155314 w 982345"/>
                    <a:gd name="connsiteY85" fmla="*/ 52109 h 930997"/>
                    <a:gd name="connsiteX86" fmla="*/ 155314 w 982345"/>
                    <a:gd name="connsiteY86" fmla="*/ 52109 h 930997"/>
                    <a:gd name="connsiteX87" fmla="*/ 154303 w 982345"/>
                    <a:gd name="connsiteY87" fmla="*/ 52994 h 930997"/>
                    <a:gd name="connsiteX88" fmla="*/ 154049 w 982345"/>
                    <a:gd name="connsiteY88" fmla="*/ 53247 h 930997"/>
                    <a:gd name="connsiteX89" fmla="*/ 147472 w 982345"/>
                    <a:gd name="connsiteY89" fmla="*/ 57547 h 930997"/>
                    <a:gd name="connsiteX90" fmla="*/ 118256 w 982345"/>
                    <a:gd name="connsiteY90" fmla="*/ 82084 h 930997"/>
                    <a:gd name="connsiteX91" fmla="*/ 119268 w 982345"/>
                    <a:gd name="connsiteY91" fmla="*/ 83349 h 930997"/>
                    <a:gd name="connsiteX92" fmla="*/ 92708 w 982345"/>
                    <a:gd name="connsiteY92" fmla="*/ 112691 h 930997"/>
                    <a:gd name="connsiteX93" fmla="*/ 78669 w 982345"/>
                    <a:gd name="connsiteY93" fmla="*/ 135457 h 930997"/>
                    <a:gd name="connsiteX94" fmla="*/ 77531 w 982345"/>
                    <a:gd name="connsiteY94" fmla="*/ 135331 h 930997"/>
                    <a:gd name="connsiteX95" fmla="*/ 84867 w 982345"/>
                    <a:gd name="connsiteY95" fmla="*/ 118889 h 930997"/>
                    <a:gd name="connsiteX96" fmla="*/ 77531 w 982345"/>
                    <a:gd name="connsiteY96" fmla="*/ 130651 h 930997"/>
                    <a:gd name="connsiteX97" fmla="*/ 77784 w 982345"/>
                    <a:gd name="connsiteY97" fmla="*/ 129260 h 930997"/>
                    <a:gd name="connsiteX98" fmla="*/ 55524 w 982345"/>
                    <a:gd name="connsiteY98" fmla="*/ 173780 h 930997"/>
                    <a:gd name="connsiteX99" fmla="*/ 54512 w 982345"/>
                    <a:gd name="connsiteY99" fmla="*/ 189083 h 930997"/>
                    <a:gd name="connsiteX100" fmla="*/ 53753 w 982345"/>
                    <a:gd name="connsiteY100" fmla="*/ 190854 h 930997"/>
                    <a:gd name="connsiteX101" fmla="*/ 32884 w 982345"/>
                    <a:gd name="connsiteY101" fmla="*/ 267120 h 930997"/>
                    <a:gd name="connsiteX102" fmla="*/ 31998 w 982345"/>
                    <a:gd name="connsiteY102" fmla="*/ 269776 h 930997"/>
                    <a:gd name="connsiteX103" fmla="*/ 28711 w 982345"/>
                    <a:gd name="connsiteY103" fmla="*/ 249287 h 930997"/>
                    <a:gd name="connsiteX104" fmla="*/ 40220 w 982345"/>
                    <a:gd name="connsiteY104" fmla="*/ 194648 h 930997"/>
                    <a:gd name="connsiteX105" fmla="*/ 32884 w 982345"/>
                    <a:gd name="connsiteY105" fmla="*/ 213620 h 930997"/>
                    <a:gd name="connsiteX106" fmla="*/ 22007 w 982345"/>
                    <a:gd name="connsiteY106" fmla="*/ 255484 h 930997"/>
                    <a:gd name="connsiteX107" fmla="*/ 24663 w 982345"/>
                    <a:gd name="connsiteY107" fmla="*/ 228545 h 930997"/>
                    <a:gd name="connsiteX108" fmla="*/ 29722 w 982345"/>
                    <a:gd name="connsiteY108" fmla="*/ 204514 h 930997"/>
                    <a:gd name="connsiteX109" fmla="*/ 25549 w 982345"/>
                    <a:gd name="connsiteY109" fmla="*/ 203123 h 930997"/>
                    <a:gd name="connsiteX110" fmla="*/ 14798 w 982345"/>
                    <a:gd name="connsiteY110" fmla="*/ 237398 h 930997"/>
                    <a:gd name="connsiteX111" fmla="*/ 7462 w 982345"/>
                    <a:gd name="connsiteY111" fmla="*/ 279895 h 930997"/>
                    <a:gd name="connsiteX112" fmla="*/ 12901 w 982345"/>
                    <a:gd name="connsiteY112" fmla="*/ 258899 h 930997"/>
                    <a:gd name="connsiteX113" fmla="*/ 19225 w 982345"/>
                    <a:gd name="connsiteY113" fmla="*/ 241698 h 930997"/>
                    <a:gd name="connsiteX114" fmla="*/ 14039 w 982345"/>
                    <a:gd name="connsiteY114" fmla="*/ 282171 h 930997"/>
                    <a:gd name="connsiteX115" fmla="*/ 16315 w 982345"/>
                    <a:gd name="connsiteY115" fmla="*/ 293681 h 930997"/>
                    <a:gd name="connsiteX116" fmla="*/ 13407 w 982345"/>
                    <a:gd name="connsiteY116" fmla="*/ 319229 h 930997"/>
                    <a:gd name="connsiteX117" fmla="*/ 12395 w 982345"/>
                    <a:gd name="connsiteY117" fmla="*/ 345030 h 930997"/>
                    <a:gd name="connsiteX118" fmla="*/ 9106 w 982345"/>
                    <a:gd name="connsiteY118" fmla="*/ 312273 h 930997"/>
                    <a:gd name="connsiteX119" fmla="*/ 6071 w 982345"/>
                    <a:gd name="connsiteY119" fmla="*/ 332256 h 930997"/>
                    <a:gd name="connsiteX120" fmla="*/ 4806 w 982345"/>
                    <a:gd name="connsiteY120" fmla="*/ 296716 h 930997"/>
                    <a:gd name="connsiteX121" fmla="*/ 4553 w 982345"/>
                    <a:gd name="connsiteY121" fmla="*/ 319229 h 930997"/>
                    <a:gd name="connsiteX122" fmla="*/ 3035 w 982345"/>
                    <a:gd name="connsiteY122" fmla="*/ 296336 h 930997"/>
                    <a:gd name="connsiteX123" fmla="*/ 4426 w 982345"/>
                    <a:gd name="connsiteY123" fmla="*/ 266108 h 930997"/>
                    <a:gd name="connsiteX124" fmla="*/ 0 w 982345"/>
                    <a:gd name="connsiteY124" fmla="*/ 319355 h 930997"/>
                    <a:gd name="connsiteX125" fmla="*/ 4680 w 982345"/>
                    <a:gd name="connsiteY125" fmla="*/ 349330 h 930997"/>
                    <a:gd name="connsiteX126" fmla="*/ 11130 w 982345"/>
                    <a:gd name="connsiteY126" fmla="*/ 398151 h 930997"/>
                    <a:gd name="connsiteX127" fmla="*/ 4174 w 982345"/>
                    <a:gd name="connsiteY127" fmla="*/ 372349 h 930997"/>
                    <a:gd name="connsiteX128" fmla="*/ 13660 w 982345"/>
                    <a:gd name="connsiteY128" fmla="*/ 420537 h 930997"/>
                    <a:gd name="connsiteX129" fmla="*/ 26940 w 982345"/>
                    <a:gd name="connsiteY129" fmla="*/ 462654 h 930997"/>
                    <a:gd name="connsiteX130" fmla="*/ 38070 w 982345"/>
                    <a:gd name="connsiteY130" fmla="*/ 472014 h 930997"/>
                    <a:gd name="connsiteX131" fmla="*/ 66654 w 982345"/>
                    <a:gd name="connsiteY131" fmla="*/ 533102 h 930997"/>
                    <a:gd name="connsiteX132" fmla="*/ 104723 w 982345"/>
                    <a:gd name="connsiteY132" fmla="*/ 577749 h 930997"/>
                    <a:gd name="connsiteX133" fmla="*/ 130651 w 982345"/>
                    <a:gd name="connsiteY133" fmla="*/ 601147 h 930997"/>
                    <a:gd name="connsiteX134" fmla="*/ 81198 w 982345"/>
                    <a:gd name="connsiteY134" fmla="*/ 556501 h 930997"/>
                    <a:gd name="connsiteX135" fmla="*/ 47935 w 982345"/>
                    <a:gd name="connsiteY135" fmla="*/ 511601 h 930997"/>
                    <a:gd name="connsiteX136" fmla="*/ 64503 w 982345"/>
                    <a:gd name="connsiteY136" fmla="*/ 537908 h 930997"/>
                    <a:gd name="connsiteX137" fmla="*/ 85246 w 982345"/>
                    <a:gd name="connsiteY137" fmla="*/ 563330 h 930997"/>
                    <a:gd name="connsiteX138" fmla="*/ 118889 w 982345"/>
                    <a:gd name="connsiteY138" fmla="*/ 595709 h 930997"/>
                    <a:gd name="connsiteX139" fmla="*/ 161512 w 982345"/>
                    <a:gd name="connsiteY139" fmla="*/ 623027 h 930997"/>
                    <a:gd name="connsiteX140" fmla="*/ 204894 w 982345"/>
                    <a:gd name="connsiteY140" fmla="*/ 660086 h 930997"/>
                    <a:gd name="connsiteX141" fmla="*/ 204514 w 982345"/>
                    <a:gd name="connsiteY141" fmla="*/ 664639 h 930997"/>
                    <a:gd name="connsiteX142" fmla="*/ 276100 w 982345"/>
                    <a:gd name="connsiteY142" fmla="*/ 731166 h 930997"/>
                    <a:gd name="connsiteX143" fmla="*/ 279895 w 982345"/>
                    <a:gd name="connsiteY143" fmla="*/ 727118 h 930997"/>
                    <a:gd name="connsiteX144" fmla="*/ 340857 w 982345"/>
                    <a:gd name="connsiteY144" fmla="*/ 789598 h 930997"/>
                    <a:gd name="connsiteX145" fmla="*/ 284321 w 982345"/>
                    <a:gd name="connsiteY145" fmla="*/ 740398 h 930997"/>
                    <a:gd name="connsiteX146" fmla="*/ 325932 w 982345"/>
                    <a:gd name="connsiteY146" fmla="*/ 779860 h 930997"/>
                    <a:gd name="connsiteX147" fmla="*/ 369314 w 982345"/>
                    <a:gd name="connsiteY147" fmla="*/ 814767 h 930997"/>
                    <a:gd name="connsiteX148" fmla="*/ 352619 w 982345"/>
                    <a:gd name="connsiteY148" fmla="*/ 795290 h 930997"/>
                    <a:gd name="connsiteX149" fmla="*/ 390689 w 982345"/>
                    <a:gd name="connsiteY149" fmla="*/ 826530 h 930997"/>
                    <a:gd name="connsiteX150" fmla="*/ 422687 w 982345"/>
                    <a:gd name="connsiteY150" fmla="*/ 851572 h 930997"/>
                    <a:gd name="connsiteX151" fmla="*/ 409154 w 982345"/>
                    <a:gd name="connsiteY151" fmla="*/ 846007 h 930997"/>
                    <a:gd name="connsiteX152" fmla="*/ 452283 w 982345"/>
                    <a:gd name="connsiteY152" fmla="*/ 876109 h 930997"/>
                    <a:gd name="connsiteX153" fmla="*/ 463666 w 982345"/>
                    <a:gd name="connsiteY153" fmla="*/ 880029 h 930997"/>
                    <a:gd name="connsiteX154" fmla="*/ 488456 w 982345"/>
                    <a:gd name="connsiteY154" fmla="*/ 891918 h 930997"/>
                    <a:gd name="connsiteX155" fmla="*/ 519443 w 982345"/>
                    <a:gd name="connsiteY155" fmla="*/ 909499 h 930997"/>
                    <a:gd name="connsiteX156" fmla="*/ 576104 w 982345"/>
                    <a:gd name="connsiteY156" fmla="*/ 928217 h 930997"/>
                    <a:gd name="connsiteX157" fmla="*/ 620751 w 982345"/>
                    <a:gd name="connsiteY157" fmla="*/ 930874 h 930997"/>
                    <a:gd name="connsiteX158" fmla="*/ 695246 w 982345"/>
                    <a:gd name="connsiteY158" fmla="*/ 928091 h 930997"/>
                    <a:gd name="connsiteX159" fmla="*/ 663121 w 982345"/>
                    <a:gd name="connsiteY159" fmla="*/ 926447 h 930997"/>
                    <a:gd name="connsiteX160" fmla="*/ 643644 w 982345"/>
                    <a:gd name="connsiteY160" fmla="*/ 922273 h 930997"/>
                    <a:gd name="connsiteX161" fmla="*/ 714597 w 982345"/>
                    <a:gd name="connsiteY161" fmla="*/ 919870 h 930997"/>
                    <a:gd name="connsiteX162" fmla="*/ 707894 w 982345"/>
                    <a:gd name="connsiteY162" fmla="*/ 923791 h 930997"/>
                    <a:gd name="connsiteX163" fmla="*/ 760509 w 982345"/>
                    <a:gd name="connsiteY163" fmla="*/ 916202 h 930997"/>
                    <a:gd name="connsiteX164" fmla="*/ 753805 w 982345"/>
                    <a:gd name="connsiteY164" fmla="*/ 914685 h 930997"/>
                    <a:gd name="connsiteX165" fmla="*/ 759497 w 982345"/>
                    <a:gd name="connsiteY165" fmla="*/ 912028 h 930997"/>
                    <a:gd name="connsiteX166" fmla="*/ 808317 w 982345"/>
                    <a:gd name="connsiteY166" fmla="*/ 896092 h 930997"/>
                    <a:gd name="connsiteX167" fmla="*/ 845628 w 982345"/>
                    <a:gd name="connsiteY167" fmla="*/ 880029 h 930997"/>
                    <a:gd name="connsiteX168" fmla="*/ 826403 w 982345"/>
                    <a:gd name="connsiteY168" fmla="*/ 897357 h 930997"/>
                    <a:gd name="connsiteX169" fmla="*/ 869785 w 982345"/>
                    <a:gd name="connsiteY169" fmla="*/ 875982 h 930997"/>
                    <a:gd name="connsiteX170" fmla="*/ 918099 w 982345"/>
                    <a:gd name="connsiteY170" fmla="*/ 843351 h 930997"/>
                    <a:gd name="connsiteX171" fmla="*/ 952248 w 982345"/>
                    <a:gd name="connsiteY171" fmla="*/ 798957 h 930997"/>
                    <a:gd name="connsiteX172" fmla="*/ 964769 w 982345"/>
                    <a:gd name="connsiteY172" fmla="*/ 766453 h 930997"/>
                    <a:gd name="connsiteX173" fmla="*/ 973244 w 982345"/>
                    <a:gd name="connsiteY173" fmla="*/ 748746 h 930997"/>
                    <a:gd name="connsiteX174" fmla="*/ 976658 w 982345"/>
                    <a:gd name="connsiteY174" fmla="*/ 738754 h 930997"/>
                    <a:gd name="connsiteX175" fmla="*/ 979568 w 982345"/>
                    <a:gd name="connsiteY175" fmla="*/ 726992 h 930997"/>
                    <a:gd name="connsiteX176" fmla="*/ 981212 w 982345"/>
                    <a:gd name="connsiteY176" fmla="*/ 676527 h 93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</a:cxnLst>
                  <a:rect l="l" t="t" r="r" b="b"/>
                  <a:pathLst>
                    <a:path w="982345" h="930997">
                      <a:moveTo>
                        <a:pt x="981971" y="676907"/>
                      </a:moveTo>
                      <a:cubicBezTo>
                        <a:pt x="981085" y="668433"/>
                        <a:pt x="979568" y="659959"/>
                        <a:pt x="977923" y="651485"/>
                      </a:cubicBezTo>
                      <a:cubicBezTo>
                        <a:pt x="977038" y="647438"/>
                        <a:pt x="976152" y="643390"/>
                        <a:pt x="975267" y="639343"/>
                      </a:cubicBezTo>
                      <a:cubicBezTo>
                        <a:pt x="974508" y="636055"/>
                        <a:pt x="973749" y="632513"/>
                        <a:pt x="973117" y="628972"/>
                      </a:cubicBezTo>
                      <a:cubicBezTo>
                        <a:pt x="970461" y="614554"/>
                        <a:pt x="968690" y="598238"/>
                        <a:pt x="966667" y="581163"/>
                      </a:cubicBezTo>
                      <a:cubicBezTo>
                        <a:pt x="962999" y="573448"/>
                        <a:pt x="964137" y="584579"/>
                        <a:pt x="965402" y="598111"/>
                      </a:cubicBezTo>
                      <a:cubicBezTo>
                        <a:pt x="966667" y="611771"/>
                        <a:pt x="968311" y="627075"/>
                        <a:pt x="967679" y="630995"/>
                      </a:cubicBezTo>
                      <a:cubicBezTo>
                        <a:pt x="965781" y="609747"/>
                        <a:pt x="964264" y="597352"/>
                        <a:pt x="961987" y="587740"/>
                      </a:cubicBezTo>
                      <a:cubicBezTo>
                        <a:pt x="959711" y="578001"/>
                        <a:pt x="957181" y="570666"/>
                        <a:pt x="953007" y="556753"/>
                      </a:cubicBezTo>
                      <a:cubicBezTo>
                        <a:pt x="945165" y="518557"/>
                        <a:pt x="926067" y="442418"/>
                        <a:pt x="943142" y="481879"/>
                      </a:cubicBezTo>
                      <a:cubicBezTo>
                        <a:pt x="922905" y="423699"/>
                        <a:pt x="924170" y="429011"/>
                        <a:pt x="903049" y="364002"/>
                      </a:cubicBezTo>
                      <a:cubicBezTo>
                        <a:pt x="899507" y="358184"/>
                        <a:pt x="902037" y="379432"/>
                        <a:pt x="893942" y="354010"/>
                      </a:cubicBezTo>
                      <a:cubicBezTo>
                        <a:pt x="884962" y="327703"/>
                        <a:pt x="874212" y="300257"/>
                        <a:pt x="868141" y="286598"/>
                      </a:cubicBezTo>
                      <a:cubicBezTo>
                        <a:pt x="862070" y="272938"/>
                        <a:pt x="862576" y="270662"/>
                        <a:pt x="874338" y="292036"/>
                      </a:cubicBezTo>
                      <a:cubicBezTo>
                        <a:pt x="865738" y="271168"/>
                        <a:pt x="860932" y="262946"/>
                        <a:pt x="857138" y="256749"/>
                      </a:cubicBezTo>
                      <a:cubicBezTo>
                        <a:pt x="853217" y="250552"/>
                        <a:pt x="850055" y="246631"/>
                        <a:pt x="843098" y="236386"/>
                      </a:cubicBezTo>
                      <a:cubicBezTo>
                        <a:pt x="836774" y="225003"/>
                        <a:pt x="831715" y="215770"/>
                        <a:pt x="827036" y="206411"/>
                      </a:cubicBezTo>
                      <a:cubicBezTo>
                        <a:pt x="822103" y="196546"/>
                        <a:pt x="817550" y="187566"/>
                        <a:pt x="813249" y="179092"/>
                      </a:cubicBezTo>
                      <a:cubicBezTo>
                        <a:pt x="804269" y="161764"/>
                        <a:pt x="793899" y="145449"/>
                        <a:pt x="782769" y="132927"/>
                      </a:cubicBezTo>
                      <a:cubicBezTo>
                        <a:pt x="760635" y="107885"/>
                        <a:pt x="740272" y="93846"/>
                        <a:pt x="717000" y="76139"/>
                      </a:cubicBezTo>
                      <a:cubicBezTo>
                        <a:pt x="735340" y="92328"/>
                        <a:pt x="755070" y="107759"/>
                        <a:pt x="773535" y="128122"/>
                      </a:cubicBezTo>
                      <a:cubicBezTo>
                        <a:pt x="788586" y="151140"/>
                        <a:pt x="774421" y="135963"/>
                        <a:pt x="752920" y="116992"/>
                      </a:cubicBezTo>
                      <a:cubicBezTo>
                        <a:pt x="742169" y="107506"/>
                        <a:pt x="729522" y="97135"/>
                        <a:pt x="719150" y="87522"/>
                      </a:cubicBezTo>
                      <a:cubicBezTo>
                        <a:pt x="708527" y="77657"/>
                        <a:pt x="698788" y="68677"/>
                        <a:pt x="693981" y="63112"/>
                      </a:cubicBezTo>
                      <a:cubicBezTo>
                        <a:pt x="702835" y="70954"/>
                        <a:pt x="716621" y="83096"/>
                        <a:pt x="729016" y="93467"/>
                      </a:cubicBezTo>
                      <a:cubicBezTo>
                        <a:pt x="742296" y="104470"/>
                        <a:pt x="754944" y="114968"/>
                        <a:pt x="761773" y="120533"/>
                      </a:cubicBezTo>
                      <a:cubicBezTo>
                        <a:pt x="743814" y="101941"/>
                        <a:pt x="731166" y="92202"/>
                        <a:pt x="720668" y="82969"/>
                      </a:cubicBezTo>
                      <a:cubicBezTo>
                        <a:pt x="709538" y="73483"/>
                        <a:pt x="699546" y="65009"/>
                        <a:pt x="684622" y="53500"/>
                      </a:cubicBezTo>
                      <a:cubicBezTo>
                        <a:pt x="656670" y="36552"/>
                        <a:pt x="694361" y="64756"/>
                        <a:pt x="671089" y="49832"/>
                      </a:cubicBezTo>
                      <a:cubicBezTo>
                        <a:pt x="655658" y="38323"/>
                        <a:pt x="639216" y="29848"/>
                        <a:pt x="622901" y="24157"/>
                      </a:cubicBezTo>
                      <a:cubicBezTo>
                        <a:pt x="606586" y="18592"/>
                        <a:pt x="591029" y="15556"/>
                        <a:pt x="575472" y="13153"/>
                      </a:cubicBezTo>
                      <a:cubicBezTo>
                        <a:pt x="560295" y="11003"/>
                        <a:pt x="544865" y="8727"/>
                        <a:pt x="528170" y="6450"/>
                      </a:cubicBezTo>
                      <a:cubicBezTo>
                        <a:pt x="511221" y="4047"/>
                        <a:pt x="493009" y="1897"/>
                        <a:pt x="472646" y="0"/>
                      </a:cubicBezTo>
                      <a:cubicBezTo>
                        <a:pt x="462022" y="2403"/>
                        <a:pt x="490353" y="3921"/>
                        <a:pt x="484914" y="6324"/>
                      </a:cubicBezTo>
                      <a:cubicBezTo>
                        <a:pt x="445580" y="2783"/>
                        <a:pt x="452030" y="4680"/>
                        <a:pt x="421928" y="3288"/>
                      </a:cubicBezTo>
                      <a:cubicBezTo>
                        <a:pt x="416617" y="6577"/>
                        <a:pt x="430529" y="6450"/>
                        <a:pt x="449500" y="6703"/>
                      </a:cubicBezTo>
                      <a:cubicBezTo>
                        <a:pt x="468599" y="6830"/>
                        <a:pt x="493262" y="7589"/>
                        <a:pt x="509957" y="9739"/>
                      </a:cubicBezTo>
                      <a:cubicBezTo>
                        <a:pt x="520581" y="13913"/>
                        <a:pt x="528929" y="17075"/>
                        <a:pt x="496803" y="15051"/>
                      </a:cubicBezTo>
                      <a:cubicBezTo>
                        <a:pt x="503001" y="13659"/>
                        <a:pt x="490732" y="11889"/>
                        <a:pt x="473658" y="10877"/>
                      </a:cubicBezTo>
                      <a:cubicBezTo>
                        <a:pt x="456583" y="9865"/>
                        <a:pt x="434956" y="9865"/>
                        <a:pt x="422055" y="9865"/>
                      </a:cubicBezTo>
                      <a:cubicBezTo>
                        <a:pt x="413708" y="11383"/>
                        <a:pt x="426102" y="11889"/>
                        <a:pt x="435967" y="12648"/>
                      </a:cubicBezTo>
                      <a:cubicBezTo>
                        <a:pt x="445706" y="13407"/>
                        <a:pt x="452916" y="13913"/>
                        <a:pt x="434576" y="14165"/>
                      </a:cubicBezTo>
                      <a:cubicBezTo>
                        <a:pt x="391068" y="11509"/>
                        <a:pt x="351734" y="14292"/>
                        <a:pt x="311007" y="13659"/>
                      </a:cubicBezTo>
                      <a:cubicBezTo>
                        <a:pt x="305822" y="18845"/>
                        <a:pt x="263832" y="16569"/>
                        <a:pt x="261682" y="22639"/>
                      </a:cubicBezTo>
                      <a:cubicBezTo>
                        <a:pt x="313032" y="15556"/>
                        <a:pt x="324035" y="21880"/>
                        <a:pt x="360461" y="20110"/>
                      </a:cubicBezTo>
                      <a:cubicBezTo>
                        <a:pt x="348192" y="22134"/>
                        <a:pt x="353757" y="22766"/>
                        <a:pt x="358563" y="23904"/>
                      </a:cubicBezTo>
                      <a:cubicBezTo>
                        <a:pt x="353251" y="24283"/>
                        <a:pt x="347939" y="24789"/>
                        <a:pt x="342501" y="25169"/>
                      </a:cubicBezTo>
                      <a:cubicBezTo>
                        <a:pt x="315055" y="27445"/>
                        <a:pt x="287483" y="27951"/>
                        <a:pt x="260417" y="30987"/>
                      </a:cubicBezTo>
                      <a:cubicBezTo>
                        <a:pt x="270029" y="29469"/>
                        <a:pt x="277745" y="28457"/>
                        <a:pt x="284953" y="27066"/>
                      </a:cubicBezTo>
                      <a:cubicBezTo>
                        <a:pt x="296969" y="25169"/>
                        <a:pt x="307593" y="23398"/>
                        <a:pt x="323529" y="21754"/>
                      </a:cubicBezTo>
                      <a:cubicBezTo>
                        <a:pt x="302155" y="23019"/>
                        <a:pt x="285080" y="23525"/>
                        <a:pt x="274203" y="23651"/>
                      </a:cubicBezTo>
                      <a:cubicBezTo>
                        <a:pt x="272812" y="26434"/>
                        <a:pt x="261935" y="26940"/>
                        <a:pt x="247516" y="28331"/>
                      </a:cubicBezTo>
                      <a:cubicBezTo>
                        <a:pt x="233351" y="30228"/>
                        <a:pt x="215770" y="32505"/>
                        <a:pt x="200846" y="35793"/>
                      </a:cubicBezTo>
                      <a:lnTo>
                        <a:pt x="201225" y="37943"/>
                      </a:lnTo>
                      <a:cubicBezTo>
                        <a:pt x="201225" y="37943"/>
                        <a:pt x="203376" y="38829"/>
                        <a:pt x="213494" y="36678"/>
                      </a:cubicBezTo>
                      <a:cubicBezTo>
                        <a:pt x="213873" y="35920"/>
                        <a:pt x="215265" y="35034"/>
                        <a:pt x="225383" y="33264"/>
                      </a:cubicBezTo>
                      <a:cubicBezTo>
                        <a:pt x="223739" y="35287"/>
                        <a:pt x="232971" y="34022"/>
                        <a:pt x="236765" y="34402"/>
                      </a:cubicBezTo>
                      <a:cubicBezTo>
                        <a:pt x="213747" y="38323"/>
                        <a:pt x="191234" y="43129"/>
                        <a:pt x="169353" y="47808"/>
                      </a:cubicBezTo>
                      <a:cubicBezTo>
                        <a:pt x="169100" y="46923"/>
                        <a:pt x="168720" y="46164"/>
                        <a:pt x="168468" y="45658"/>
                      </a:cubicBezTo>
                      <a:lnTo>
                        <a:pt x="168468" y="45658"/>
                      </a:lnTo>
                      <a:cubicBezTo>
                        <a:pt x="168468" y="45658"/>
                        <a:pt x="167836" y="44393"/>
                        <a:pt x="167836" y="44393"/>
                      </a:cubicBezTo>
                      <a:lnTo>
                        <a:pt x="167077" y="43382"/>
                      </a:lnTo>
                      <a:cubicBezTo>
                        <a:pt x="166191" y="42370"/>
                        <a:pt x="166065" y="42370"/>
                        <a:pt x="165812" y="42117"/>
                      </a:cubicBezTo>
                      <a:cubicBezTo>
                        <a:pt x="165306" y="41737"/>
                        <a:pt x="164926" y="41485"/>
                        <a:pt x="164674" y="41358"/>
                      </a:cubicBezTo>
                      <a:lnTo>
                        <a:pt x="165558" y="42243"/>
                      </a:lnTo>
                      <a:lnTo>
                        <a:pt x="166191" y="42876"/>
                      </a:lnTo>
                      <a:lnTo>
                        <a:pt x="166950" y="43761"/>
                      </a:lnTo>
                      <a:lnTo>
                        <a:pt x="167456" y="44393"/>
                      </a:lnTo>
                      <a:lnTo>
                        <a:pt x="167962" y="45279"/>
                      </a:lnTo>
                      <a:lnTo>
                        <a:pt x="168215" y="45658"/>
                      </a:lnTo>
                      <a:cubicBezTo>
                        <a:pt x="168468" y="46417"/>
                        <a:pt x="167836" y="44647"/>
                        <a:pt x="169227" y="47935"/>
                      </a:cubicBezTo>
                      <a:cubicBezTo>
                        <a:pt x="165179" y="48820"/>
                        <a:pt x="161259" y="49706"/>
                        <a:pt x="157211" y="50464"/>
                      </a:cubicBezTo>
                      <a:cubicBezTo>
                        <a:pt x="156832" y="50085"/>
                        <a:pt x="156579" y="49832"/>
                        <a:pt x="156199" y="49453"/>
                      </a:cubicBezTo>
                      <a:lnTo>
                        <a:pt x="155694" y="49453"/>
                      </a:lnTo>
                      <a:cubicBezTo>
                        <a:pt x="155694" y="49453"/>
                        <a:pt x="155567" y="49453"/>
                        <a:pt x="155567" y="49453"/>
                      </a:cubicBezTo>
                      <a:lnTo>
                        <a:pt x="155567" y="49453"/>
                      </a:lnTo>
                      <a:cubicBezTo>
                        <a:pt x="155567" y="49453"/>
                        <a:pt x="155947" y="49706"/>
                        <a:pt x="156073" y="50591"/>
                      </a:cubicBezTo>
                      <a:cubicBezTo>
                        <a:pt x="156073" y="50591"/>
                        <a:pt x="155820" y="50591"/>
                        <a:pt x="155694" y="50591"/>
                      </a:cubicBezTo>
                      <a:cubicBezTo>
                        <a:pt x="155694" y="50085"/>
                        <a:pt x="155567" y="49706"/>
                        <a:pt x="155314" y="49706"/>
                      </a:cubicBezTo>
                      <a:cubicBezTo>
                        <a:pt x="155188" y="49706"/>
                        <a:pt x="155188" y="49832"/>
                        <a:pt x="155188" y="49958"/>
                      </a:cubicBezTo>
                      <a:cubicBezTo>
                        <a:pt x="155188" y="50085"/>
                        <a:pt x="155314" y="50464"/>
                        <a:pt x="155314" y="50591"/>
                      </a:cubicBezTo>
                      <a:cubicBezTo>
                        <a:pt x="154808" y="50591"/>
                        <a:pt x="154429" y="50844"/>
                        <a:pt x="153923" y="50844"/>
                      </a:cubicBezTo>
                      <a:cubicBezTo>
                        <a:pt x="153923" y="50844"/>
                        <a:pt x="155061" y="51982"/>
                        <a:pt x="155188" y="52235"/>
                      </a:cubicBezTo>
                      <a:cubicBezTo>
                        <a:pt x="155188" y="52235"/>
                        <a:pt x="155188" y="52235"/>
                        <a:pt x="155188" y="52235"/>
                      </a:cubicBezTo>
                      <a:cubicBezTo>
                        <a:pt x="154682" y="52615"/>
                        <a:pt x="154555" y="52615"/>
                        <a:pt x="154429" y="52615"/>
                      </a:cubicBezTo>
                      <a:cubicBezTo>
                        <a:pt x="154429" y="52361"/>
                        <a:pt x="154429" y="53120"/>
                        <a:pt x="155314" y="52109"/>
                      </a:cubicBezTo>
                      <a:cubicBezTo>
                        <a:pt x="155314" y="52109"/>
                        <a:pt x="155314" y="52109"/>
                        <a:pt x="155314" y="52109"/>
                      </a:cubicBezTo>
                      <a:cubicBezTo>
                        <a:pt x="155061" y="52361"/>
                        <a:pt x="154682" y="52741"/>
                        <a:pt x="154303" y="52994"/>
                      </a:cubicBezTo>
                      <a:lnTo>
                        <a:pt x="154049" y="53247"/>
                      </a:lnTo>
                      <a:cubicBezTo>
                        <a:pt x="152279" y="54512"/>
                        <a:pt x="150129" y="55397"/>
                        <a:pt x="147472" y="57547"/>
                      </a:cubicBezTo>
                      <a:cubicBezTo>
                        <a:pt x="140390" y="62606"/>
                        <a:pt x="130018" y="70954"/>
                        <a:pt x="118256" y="82084"/>
                      </a:cubicBezTo>
                      <a:cubicBezTo>
                        <a:pt x="118509" y="82716"/>
                        <a:pt x="118889" y="83096"/>
                        <a:pt x="119268" y="83349"/>
                      </a:cubicBezTo>
                      <a:cubicBezTo>
                        <a:pt x="109529" y="92582"/>
                        <a:pt x="100296" y="102067"/>
                        <a:pt x="92708" y="112691"/>
                      </a:cubicBezTo>
                      <a:cubicBezTo>
                        <a:pt x="87522" y="120027"/>
                        <a:pt x="82969" y="127616"/>
                        <a:pt x="78669" y="135457"/>
                      </a:cubicBezTo>
                      <a:cubicBezTo>
                        <a:pt x="78290" y="135457"/>
                        <a:pt x="77784" y="135457"/>
                        <a:pt x="77531" y="135331"/>
                      </a:cubicBezTo>
                      <a:cubicBezTo>
                        <a:pt x="80313" y="129260"/>
                        <a:pt x="82969" y="123442"/>
                        <a:pt x="84867" y="118889"/>
                      </a:cubicBezTo>
                      <a:cubicBezTo>
                        <a:pt x="82084" y="123315"/>
                        <a:pt x="79681" y="127110"/>
                        <a:pt x="77531" y="130651"/>
                      </a:cubicBezTo>
                      <a:cubicBezTo>
                        <a:pt x="77531" y="130272"/>
                        <a:pt x="77657" y="129766"/>
                        <a:pt x="77784" y="129260"/>
                      </a:cubicBezTo>
                      <a:cubicBezTo>
                        <a:pt x="69436" y="143552"/>
                        <a:pt x="65010" y="149623"/>
                        <a:pt x="55524" y="173780"/>
                      </a:cubicBezTo>
                      <a:cubicBezTo>
                        <a:pt x="53247" y="182886"/>
                        <a:pt x="53879" y="186048"/>
                        <a:pt x="54512" y="189083"/>
                      </a:cubicBezTo>
                      <a:cubicBezTo>
                        <a:pt x="54259" y="189716"/>
                        <a:pt x="54006" y="190222"/>
                        <a:pt x="53753" y="190854"/>
                      </a:cubicBezTo>
                      <a:cubicBezTo>
                        <a:pt x="44140" y="215644"/>
                        <a:pt x="36805" y="241192"/>
                        <a:pt x="32884" y="267120"/>
                      </a:cubicBezTo>
                      <a:cubicBezTo>
                        <a:pt x="32631" y="268132"/>
                        <a:pt x="32252" y="269144"/>
                        <a:pt x="31998" y="269776"/>
                      </a:cubicBezTo>
                      <a:cubicBezTo>
                        <a:pt x="31114" y="257634"/>
                        <a:pt x="29216" y="256370"/>
                        <a:pt x="28711" y="249287"/>
                      </a:cubicBezTo>
                      <a:cubicBezTo>
                        <a:pt x="28584" y="242331"/>
                        <a:pt x="29090" y="228924"/>
                        <a:pt x="40220" y="194648"/>
                      </a:cubicBezTo>
                      <a:cubicBezTo>
                        <a:pt x="45026" y="177701"/>
                        <a:pt x="38829" y="193510"/>
                        <a:pt x="32884" y="213620"/>
                      </a:cubicBezTo>
                      <a:cubicBezTo>
                        <a:pt x="26687" y="233604"/>
                        <a:pt x="22766" y="258267"/>
                        <a:pt x="22007" y="255484"/>
                      </a:cubicBezTo>
                      <a:cubicBezTo>
                        <a:pt x="23651" y="239674"/>
                        <a:pt x="24283" y="233983"/>
                        <a:pt x="24663" y="228545"/>
                      </a:cubicBezTo>
                      <a:cubicBezTo>
                        <a:pt x="25169" y="223106"/>
                        <a:pt x="25801" y="218047"/>
                        <a:pt x="29722" y="204514"/>
                      </a:cubicBezTo>
                      <a:cubicBezTo>
                        <a:pt x="24283" y="208308"/>
                        <a:pt x="16063" y="242204"/>
                        <a:pt x="25549" y="203123"/>
                      </a:cubicBezTo>
                      <a:cubicBezTo>
                        <a:pt x="20742" y="217794"/>
                        <a:pt x="17707" y="227027"/>
                        <a:pt x="14798" y="237398"/>
                      </a:cubicBezTo>
                      <a:cubicBezTo>
                        <a:pt x="12016" y="247769"/>
                        <a:pt x="9106" y="259784"/>
                        <a:pt x="7462" y="279895"/>
                      </a:cubicBezTo>
                      <a:cubicBezTo>
                        <a:pt x="8980" y="284954"/>
                        <a:pt x="10245" y="271673"/>
                        <a:pt x="12901" y="258899"/>
                      </a:cubicBezTo>
                      <a:cubicBezTo>
                        <a:pt x="15430" y="246125"/>
                        <a:pt x="18845" y="234363"/>
                        <a:pt x="19225" y="241698"/>
                      </a:cubicBezTo>
                      <a:cubicBezTo>
                        <a:pt x="14419" y="262946"/>
                        <a:pt x="14039" y="275215"/>
                        <a:pt x="14039" y="282171"/>
                      </a:cubicBezTo>
                      <a:cubicBezTo>
                        <a:pt x="14165" y="289254"/>
                        <a:pt x="15304" y="291404"/>
                        <a:pt x="16315" y="293681"/>
                      </a:cubicBezTo>
                      <a:cubicBezTo>
                        <a:pt x="14798" y="294060"/>
                        <a:pt x="13660" y="306581"/>
                        <a:pt x="13407" y="319229"/>
                      </a:cubicBezTo>
                      <a:cubicBezTo>
                        <a:pt x="13153" y="331877"/>
                        <a:pt x="13660" y="344398"/>
                        <a:pt x="12395" y="345030"/>
                      </a:cubicBezTo>
                      <a:cubicBezTo>
                        <a:pt x="9865" y="318217"/>
                        <a:pt x="10245" y="310881"/>
                        <a:pt x="9106" y="312273"/>
                      </a:cubicBezTo>
                      <a:cubicBezTo>
                        <a:pt x="8221" y="313790"/>
                        <a:pt x="7209" y="324035"/>
                        <a:pt x="6071" y="332256"/>
                      </a:cubicBezTo>
                      <a:cubicBezTo>
                        <a:pt x="5438" y="311767"/>
                        <a:pt x="5438" y="299372"/>
                        <a:pt x="4806" y="296716"/>
                      </a:cubicBezTo>
                      <a:cubicBezTo>
                        <a:pt x="4300" y="293933"/>
                        <a:pt x="3162" y="301016"/>
                        <a:pt x="4553" y="319229"/>
                      </a:cubicBezTo>
                      <a:cubicBezTo>
                        <a:pt x="3035" y="322011"/>
                        <a:pt x="2530" y="309743"/>
                        <a:pt x="3035" y="296336"/>
                      </a:cubicBezTo>
                      <a:cubicBezTo>
                        <a:pt x="3541" y="282930"/>
                        <a:pt x="5312" y="268385"/>
                        <a:pt x="4426" y="266108"/>
                      </a:cubicBezTo>
                      <a:cubicBezTo>
                        <a:pt x="1391" y="289507"/>
                        <a:pt x="885" y="307593"/>
                        <a:pt x="0" y="319355"/>
                      </a:cubicBezTo>
                      <a:cubicBezTo>
                        <a:pt x="1391" y="316320"/>
                        <a:pt x="2530" y="331371"/>
                        <a:pt x="4680" y="349330"/>
                      </a:cubicBezTo>
                      <a:cubicBezTo>
                        <a:pt x="6703" y="367417"/>
                        <a:pt x="10371" y="388412"/>
                        <a:pt x="11130" y="398151"/>
                      </a:cubicBezTo>
                      <a:cubicBezTo>
                        <a:pt x="7462" y="382467"/>
                        <a:pt x="5312" y="367164"/>
                        <a:pt x="4174" y="372349"/>
                      </a:cubicBezTo>
                      <a:cubicBezTo>
                        <a:pt x="8347" y="396380"/>
                        <a:pt x="11130" y="408901"/>
                        <a:pt x="13660" y="420537"/>
                      </a:cubicBezTo>
                      <a:cubicBezTo>
                        <a:pt x="16315" y="432173"/>
                        <a:pt x="18972" y="443303"/>
                        <a:pt x="26940" y="462654"/>
                      </a:cubicBezTo>
                      <a:cubicBezTo>
                        <a:pt x="34149" y="473152"/>
                        <a:pt x="15683" y="416869"/>
                        <a:pt x="38070" y="472014"/>
                      </a:cubicBezTo>
                      <a:cubicBezTo>
                        <a:pt x="34655" y="468093"/>
                        <a:pt x="45153" y="499838"/>
                        <a:pt x="66654" y="533102"/>
                      </a:cubicBezTo>
                      <a:cubicBezTo>
                        <a:pt x="77278" y="550177"/>
                        <a:pt x="92582" y="566492"/>
                        <a:pt x="104723" y="577749"/>
                      </a:cubicBezTo>
                      <a:cubicBezTo>
                        <a:pt x="116992" y="589258"/>
                        <a:pt x="126731" y="597479"/>
                        <a:pt x="130651" y="601147"/>
                      </a:cubicBezTo>
                      <a:cubicBezTo>
                        <a:pt x="113324" y="588625"/>
                        <a:pt x="95743" y="573448"/>
                        <a:pt x="81198" y="556501"/>
                      </a:cubicBezTo>
                      <a:cubicBezTo>
                        <a:pt x="66147" y="538920"/>
                        <a:pt x="56915" y="522984"/>
                        <a:pt x="47935" y="511601"/>
                      </a:cubicBezTo>
                      <a:cubicBezTo>
                        <a:pt x="52741" y="520202"/>
                        <a:pt x="58306" y="529181"/>
                        <a:pt x="64503" y="537908"/>
                      </a:cubicBezTo>
                      <a:cubicBezTo>
                        <a:pt x="70575" y="546635"/>
                        <a:pt x="78290" y="555994"/>
                        <a:pt x="85246" y="563330"/>
                      </a:cubicBezTo>
                      <a:cubicBezTo>
                        <a:pt x="99538" y="578381"/>
                        <a:pt x="112312" y="589005"/>
                        <a:pt x="118889" y="595709"/>
                      </a:cubicBezTo>
                      <a:cubicBezTo>
                        <a:pt x="126983" y="598491"/>
                        <a:pt x="141275" y="607344"/>
                        <a:pt x="161512" y="623027"/>
                      </a:cubicBezTo>
                      <a:cubicBezTo>
                        <a:pt x="181621" y="640987"/>
                        <a:pt x="196672" y="651485"/>
                        <a:pt x="204894" y="660086"/>
                      </a:cubicBezTo>
                      <a:cubicBezTo>
                        <a:pt x="213114" y="668180"/>
                        <a:pt x="214379" y="670836"/>
                        <a:pt x="204514" y="664639"/>
                      </a:cubicBezTo>
                      <a:cubicBezTo>
                        <a:pt x="231707" y="691705"/>
                        <a:pt x="239168" y="696384"/>
                        <a:pt x="276100" y="731166"/>
                      </a:cubicBezTo>
                      <a:cubicBezTo>
                        <a:pt x="305443" y="755955"/>
                        <a:pt x="248402" y="700052"/>
                        <a:pt x="279895" y="727118"/>
                      </a:cubicBezTo>
                      <a:cubicBezTo>
                        <a:pt x="299625" y="747355"/>
                        <a:pt x="316320" y="766453"/>
                        <a:pt x="340857" y="789598"/>
                      </a:cubicBezTo>
                      <a:cubicBezTo>
                        <a:pt x="315814" y="767844"/>
                        <a:pt x="296716" y="749631"/>
                        <a:pt x="284321" y="740398"/>
                      </a:cubicBezTo>
                      <a:cubicBezTo>
                        <a:pt x="301016" y="756588"/>
                        <a:pt x="312652" y="767844"/>
                        <a:pt x="325932" y="779860"/>
                      </a:cubicBezTo>
                      <a:cubicBezTo>
                        <a:pt x="338959" y="791495"/>
                        <a:pt x="352113" y="801993"/>
                        <a:pt x="369314" y="814767"/>
                      </a:cubicBezTo>
                      <a:cubicBezTo>
                        <a:pt x="383732" y="822103"/>
                        <a:pt x="338200" y="788081"/>
                        <a:pt x="352619" y="795290"/>
                      </a:cubicBezTo>
                      <a:cubicBezTo>
                        <a:pt x="365140" y="805914"/>
                        <a:pt x="378547" y="816791"/>
                        <a:pt x="390689" y="826530"/>
                      </a:cubicBezTo>
                      <a:cubicBezTo>
                        <a:pt x="402830" y="836395"/>
                        <a:pt x="414592" y="845501"/>
                        <a:pt x="422687" y="851572"/>
                      </a:cubicBezTo>
                      <a:cubicBezTo>
                        <a:pt x="439256" y="863461"/>
                        <a:pt x="440647" y="866496"/>
                        <a:pt x="409154" y="846007"/>
                      </a:cubicBezTo>
                      <a:cubicBezTo>
                        <a:pt x="427493" y="859414"/>
                        <a:pt x="442671" y="869405"/>
                        <a:pt x="452283" y="876109"/>
                      </a:cubicBezTo>
                      <a:cubicBezTo>
                        <a:pt x="448995" y="872441"/>
                        <a:pt x="455192" y="875603"/>
                        <a:pt x="463666" y="880029"/>
                      </a:cubicBezTo>
                      <a:cubicBezTo>
                        <a:pt x="472266" y="884583"/>
                        <a:pt x="483144" y="889895"/>
                        <a:pt x="488456" y="891918"/>
                      </a:cubicBezTo>
                      <a:cubicBezTo>
                        <a:pt x="485547" y="892930"/>
                        <a:pt x="499965" y="901151"/>
                        <a:pt x="519443" y="909499"/>
                      </a:cubicBezTo>
                      <a:cubicBezTo>
                        <a:pt x="538667" y="918099"/>
                        <a:pt x="563710" y="925055"/>
                        <a:pt x="576104" y="928217"/>
                      </a:cubicBezTo>
                      <a:cubicBezTo>
                        <a:pt x="590017" y="929609"/>
                        <a:pt x="602791" y="930368"/>
                        <a:pt x="620751" y="930874"/>
                      </a:cubicBezTo>
                      <a:cubicBezTo>
                        <a:pt x="638584" y="931253"/>
                        <a:pt x="661856" y="930874"/>
                        <a:pt x="695246" y="928091"/>
                      </a:cubicBezTo>
                      <a:cubicBezTo>
                        <a:pt x="689934" y="926952"/>
                        <a:pt x="675642" y="927079"/>
                        <a:pt x="663121" y="926447"/>
                      </a:cubicBezTo>
                      <a:cubicBezTo>
                        <a:pt x="650600" y="925814"/>
                        <a:pt x="640102" y="924550"/>
                        <a:pt x="643644" y="922273"/>
                      </a:cubicBezTo>
                      <a:cubicBezTo>
                        <a:pt x="670204" y="922273"/>
                        <a:pt x="698282" y="920755"/>
                        <a:pt x="714597" y="919870"/>
                      </a:cubicBezTo>
                      <a:cubicBezTo>
                        <a:pt x="730786" y="918605"/>
                        <a:pt x="733948" y="919870"/>
                        <a:pt x="707894" y="923791"/>
                      </a:cubicBezTo>
                      <a:cubicBezTo>
                        <a:pt x="725221" y="922147"/>
                        <a:pt x="733063" y="923032"/>
                        <a:pt x="760509" y="916202"/>
                      </a:cubicBezTo>
                      <a:cubicBezTo>
                        <a:pt x="769615" y="912534"/>
                        <a:pt x="760255" y="914052"/>
                        <a:pt x="753805" y="914685"/>
                      </a:cubicBezTo>
                      <a:cubicBezTo>
                        <a:pt x="747102" y="915317"/>
                        <a:pt x="742675" y="915949"/>
                        <a:pt x="759497" y="912028"/>
                      </a:cubicBezTo>
                      <a:cubicBezTo>
                        <a:pt x="768603" y="911396"/>
                        <a:pt x="790357" y="904566"/>
                        <a:pt x="808317" y="896092"/>
                      </a:cubicBezTo>
                      <a:cubicBezTo>
                        <a:pt x="826529" y="887871"/>
                        <a:pt x="842087" y="879777"/>
                        <a:pt x="845628" y="880029"/>
                      </a:cubicBezTo>
                      <a:cubicBezTo>
                        <a:pt x="808823" y="899128"/>
                        <a:pt x="863587" y="874464"/>
                        <a:pt x="826403" y="897357"/>
                      </a:cubicBezTo>
                      <a:cubicBezTo>
                        <a:pt x="840063" y="891160"/>
                        <a:pt x="853849" y="884456"/>
                        <a:pt x="869785" y="875982"/>
                      </a:cubicBezTo>
                      <a:cubicBezTo>
                        <a:pt x="885468" y="867508"/>
                        <a:pt x="902669" y="857137"/>
                        <a:pt x="918099" y="843351"/>
                      </a:cubicBezTo>
                      <a:cubicBezTo>
                        <a:pt x="933783" y="829439"/>
                        <a:pt x="945292" y="812743"/>
                        <a:pt x="952248" y="798957"/>
                      </a:cubicBezTo>
                      <a:cubicBezTo>
                        <a:pt x="959457" y="785045"/>
                        <a:pt x="963126" y="773409"/>
                        <a:pt x="964769" y="766453"/>
                      </a:cubicBezTo>
                      <a:cubicBezTo>
                        <a:pt x="968058" y="761014"/>
                        <a:pt x="970841" y="755070"/>
                        <a:pt x="973244" y="748746"/>
                      </a:cubicBezTo>
                      <a:cubicBezTo>
                        <a:pt x="974508" y="745458"/>
                        <a:pt x="975520" y="742422"/>
                        <a:pt x="976658" y="738754"/>
                      </a:cubicBezTo>
                      <a:cubicBezTo>
                        <a:pt x="977797" y="734960"/>
                        <a:pt x="978809" y="731039"/>
                        <a:pt x="979568" y="726992"/>
                      </a:cubicBezTo>
                      <a:cubicBezTo>
                        <a:pt x="982856" y="710929"/>
                        <a:pt x="982982" y="693602"/>
                        <a:pt x="981212" y="676527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635" name="Rectangle 3634">
              <a:extLst>
                <a:ext uri="{FF2B5EF4-FFF2-40B4-BE49-F238E27FC236}">
                  <a16:creationId xmlns:a16="http://schemas.microsoft.com/office/drawing/2014/main" id="{20193274-81D4-B3EE-E2E7-9FF7F85C2AC2}"/>
                </a:ext>
              </a:extLst>
            </p:cNvPr>
            <p:cNvSpPr/>
            <p:nvPr/>
          </p:nvSpPr>
          <p:spPr>
            <a:xfrm>
              <a:off x="4297126" y="-3538814"/>
              <a:ext cx="5001009" cy="613732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2790" name="Group 2789">
            <a:extLst>
              <a:ext uri="{FF2B5EF4-FFF2-40B4-BE49-F238E27FC236}">
                <a16:creationId xmlns:a16="http://schemas.microsoft.com/office/drawing/2014/main" id="{E0AA25A7-90DA-F10C-8FB4-E27409CAB687}"/>
              </a:ext>
            </a:extLst>
          </p:cNvPr>
          <p:cNvGrpSpPr/>
          <p:nvPr/>
        </p:nvGrpSpPr>
        <p:grpSpPr>
          <a:xfrm rot="659825">
            <a:off x="5164859" y="-7033302"/>
            <a:ext cx="6099665" cy="9717589"/>
            <a:chOff x="10049756" y="3289344"/>
            <a:chExt cx="1648281" cy="2446331"/>
          </a:xfrm>
        </p:grpSpPr>
        <p:grpSp>
          <p:nvGrpSpPr>
            <p:cNvPr id="2791" name="Graphic 3">
              <a:extLst>
                <a:ext uri="{FF2B5EF4-FFF2-40B4-BE49-F238E27FC236}">
                  <a16:creationId xmlns:a16="http://schemas.microsoft.com/office/drawing/2014/main" id="{3ED15944-B3C4-5D13-515D-0BD905BD8E73}"/>
                </a:ext>
              </a:extLst>
            </p:cNvPr>
            <p:cNvGrpSpPr/>
            <p:nvPr/>
          </p:nvGrpSpPr>
          <p:grpSpPr>
            <a:xfrm>
              <a:off x="10095050" y="4319152"/>
              <a:ext cx="1530244" cy="1414008"/>
              <a:chOff x="10024710" y="4319152"/>
              <a:chExt cx="1530244" cy="1414008"/>
            </a:xfrm>
            <a:solidFill>
              <a:srgbClr val="E55837"/>
            </a:solidFill>
          </p:grpSpPr>
          <p:sp>
            <p:nvSpPr>
              <p:cNvPr id="2991" name="Freeform: Shape 2990">
                <a:extLst>
                  <a:ext uri="{FF2B5EF4-FFF2-40B4-BE49-F238E27FC236}">
                    <a16:creationId xmlns:a16="http://schemas.microsoft.com/office/drawing/2014/main" id="{68C0D228-017D-33F8-B4E8-F43DD415CEEF}"/>
                  </a:ext>
                </a:extLst>
              </p:cNvPr>
              <p:cNvSpPr/>
              <p:nvPr/>
            </p:nvSpPr>
            <p:spPr>
              <a:xfrm>
                <a:off x="11531294" y="5544815"/>
                <a:ext cx="23018" cy="73989"/>
              </a:xfrm>
              <a:custGeom>
                <a:avLst/>
                <a:gdLst>
                  <a:gd name="connsiteX0" fmla="*/ 22513 w 23018"/>
                  <a:gd name="connsiteY0" fmla="*/ 0 h 73989"/>
                  <a:gd name="connsiteX1" fmla="*/ 22259 w 23018"/>
                  <a:gd name="connsiteY1" fmla="*/ 9106 h 73989"/>
                  <a:gd name="connsiteX2" fmla="*/ 22259 w 23018"/>
                  <a:gd name="connsiteY2" fmla="*/ 13407 h 73989"/>
                  <a:gd name="connsiteX3" fmla="*/ 22007 w 23018"/>
                  <a:gd name="connsiteY3" fmla="*/ 19604 h 73989"/>
                  <a:gd name="connsiteX4" fmla="*/ 17706 w 23018"/>
                  <a:gd name="connsiteY4" fmla="*/ 41991 h 73989"/>
                  <a:gd name="connsiteX5" fmla="*/ 0 w 23018"/>
                  <a:gd name="connsiteY5" fmla="*/ 73989 h 73989"/>
                  <a:gd name="connsiteX6" fmla="*/ 3668 w 23018"/>
                  <a:gd name="connsiteY6" fmla="*/ 72472 h 73989"/>
                  <a:gd name="connsiteX7" fmla="*/ 17201 w 23018"/>
                  <a:gd name="connsiteY7" fmla="*/ 50718 h 73989"/>
                  <a:gd name="connsiteX8" fmla="*/ 22513 w 23018"/>
                  <a:gd name="connsiteY8" fmla="*/ 24284 h 73989"/>
                  <a:gd name="connsiteX9" fmla="*/ 23019 w 23018"/>
                  <a:gd name="connsiteY9" fmla="*/ 14039 h 73989"/>
                  <a:gd name="connsiteX10" fmla="*/ 23019 w 23018"/>
                  <a:gd name="connsiteY10" fmla="*/ 7715 h 73989"/>
                  <a:gd name="connsiteX11" fmla="*/ 22639 w 23018"/>
                  <a:gd name="connsiteY11" fmla="*/ 0 h 73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018" h="73989">
                    <a:moveTo>
                      <a:pt x="22513" y="0"/>
                    </a:moveTo>
                    <a:cubicBezTo>
                      <a:pt x="22513" y="3162"/>
                      <a:pt x="22386" y="6198"/>
                      <a:pt x="22259" y="9106"/>
                    </a:cubicBezTo>
                    <a:cubicBezTo>
                      <a:pt x="22259" y="10624"/>
                      <a:pt x="22259" y="12016"/>
                      <a:pt x="22259" y="13407"/>
                    </a:cubicBezTo>
                    <a:cubicBezTo>
                      <a:pt x="22259" y="15557"/>
                      <a:pt x="22134" y="17581"/>
                      <a:pt x="22007" y="19604"/>
                    </a:cubicBezTo>
                    <a:cubicBezTo>
                      <a:pt x="21375" y="27825"/>
                      <a:pt x="19857" y="35287"/>
                      <a:pt x="17706" y="41991"/>
                    </a:cubicBezTo>
                    <a:cubicBezTo>
                      <a:pt x="13280" y="55397"/>
                      <a:pt x="6956" y="65516"/>
                      <a:pt x="0" y="73989"/>
                    </a:cubicBezTo>
                    <a:cubicBezTo>
                      <a:pt x="1897" y="72598"/>
                      <a:pt x="1770" y="73989"/>
                      <a:pt x="3668" y="72472"/>
                    </a:cubicBezTo>
                    <a:cubicBezTo>
                      <a:pt x="5438" y="70827"/>
                      <a:pt x="10118" y="66780"/>
                      <a:pt x="17201" y="50718"/>
                    </a:cubicBezTo>
                    <a:cubicBezTo>
                      <a:pt x="16442" y="50465"/>
                      <a:pt x="21501" y="38070"/>
                      <a:pt x="22513" y="24284"/>
                    </a:cubicBezTo>
                    <a:cubicBezTo>
                      <a:pt x="22892" y="20869"/>
                      <a:pt x="22892" y="17454"/>
                      <a:pt x="23019" y="14039"/>
                    </a:cubicBezTo>
                    <a:cubicBezTo>
                      <a:pt x="23019" y="11763"/>
                      <a:pt x="23019" y="9612"/>
                      <a:pt x="23019" y="7715"/>
                    </a:cubicBezTo>
                    <a:cubicBezTo>
                      <a:pt x="23019" y="4047"/>
                      <a:pt x="22892" y="1139"/>
                      <a:pt x="22639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2" name="Freeform: Shape 2991">
                <a:extLst>
                  <a:ext uri="{FF2B5EF4-FFF2-40B4-BE49-F238E27FC236}">
                    <a16:creationId xmlns:a16="http://schemas.microsoft.com/office/drawing/2014/main" id="{B5395220-4C86-1B01-F34F-A2CB593B8AB5}"/>
                  </a:ext>
                </a:extLst>
              </p:cNvPr>
              <p:cNvSpPr/>
              <p:nvPr/>
            </p:nvSpPr>
            <p:spPr>
              <a:xfrm>
                <a:off x="11007171" y="5727828"/>
                <a:ext cx="81577" cy="5332"/>
              </a:xfrm>
              <a:custGeom>
                <a:avLst/>
                <a:gdLst>
                  <a:gd name="connsiteX0" fmla="*/ 0 w 81577"/>
                  <a:gd name="connsiteY0" fmla="*/ 2150 h 5332"/>
                  <a:gd name="connsiteX1" fmla="*/ 21248 w 81577"/>
                  <a:gd name="connsiteY1" fmla="*/ 5312 h 5332"/>
                  <a:gd name="connsiteX2" fmla="*/ 81577 w 81577"/>
                  <a:gd name="connsiteY2" fmla="*/ 0 h 5332"/>
                  <a:gd name="connsiteX3" fmla="*/ 34908 w 81577"/>
                  <a:gd name="connsiteY3" fmla="*/ 2277 h 5332"/>
                  <a:gd name="connsiteX4" fmla="*/ 127 w 81577"/>
                  <a:gd name="connsiteY4" fmla="*/ 2150 h 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77" h="5332">
                    <a:moveTo>
                      <a:pt x="0" y="2150"/>
                    </a:moveTo>
                    <a:cubicBezTo>
                      <a:pt x="3541" y="3415"/>
                      <a:pt x="-3795" y="5565"/>
                      <a:pt x="21248" y="5312"/>
                    </a:cubicBezTo>
                    <a:cubicBezTo>
                      <a:pt x="21627" y="3668"/>
                      <a:pt x="77404" y="1897"/>
                      <a:pt x="81577" y="0"/>
                    </a:cubicBezTo>
                    <a:cubicBezTo>
                      <a:pt x="63998" y="885"/>
                      <a:pt x="48314" y="1644"/>
                      <a:pt x="34908" y="2277"/>
                    </a:cubicBezTo>
                    <a:cubicBezTo>
                      <a:pt x="21754" y="3036"/>
                      <a:pt x="8979" y="2656"/>
                      <a:pt x="127" y="215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3" name="Freeform: Shape 2992">
                <a:extLst>
                  <a:ext uri="{FF2B5EF4-FFF2-40B4-BE49-F238E27FC236}">
                    <a16:creationId xmlns:a16="http://schemas.microsoft.com/office/drawing/2014/main" id="{85DFD90B-EA0C-97A2-17E1-2F170764E89B}"/>
                  </a:ext>
                </a:extLst>
              </p:cNvPr>
              <p:cNvSpPr/>
              <p:nvPr/>
            </p:nvSpPr>
            <p:spPr>
              <a:xfrm>
                <a:off x="10060488" y="5114963"/>
                <a:ext cx="11154" cy="60664"/>
              </a:xfrm>
              <a:custGeom>
                <a:avLst/>
                <a:gdLst>
                  <a:gd name="connsiteX0" fmla="*/ 9992 w 11154"/>
                  <a:gd name="connsiteY0" fmla="*/ 1347 h 60664"/>
                  <a:gd name="connsiteX1" fmla="*/ 0 w 11154"/>
                  <a:gd name="connsiteY1" fmla="*/ 60665 h 60664"/>
                  <a:gd name="connsiteX2" fmla="*/ 8600 w 11154"/>
                  <a:gd name="connsiteY2" fmla="*/ 16651 h 60664"/>
                  <a:gd name="connsiteX3" fmla="*/ 9992 w 11154"/>
                  <a:gd name="connsiteY3" fmla="*/ 1347 h 6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4" h="60664">
                    <a:moveTo>
                      <a:pt x="9992" y="1347"/>
                    </a:moveTo>
                    <a:cubicBezTo>
                      <a:pt x="2151" y="36508"/>
                      <a:pt x="506" y="52570"/>
                      <a:pt x="0" y="60665"/>
                    </a:cubicBezTo>
                    <a:cubicBezTo>
                      <a:pt x="3162" y="46120"/>
                      <a:pt x="6324" y="29045"/>
                      <a:pt x="8600" y="16651"/>
                    </a:cubicBezTo>
                    <a:cubicBezTo>
                      <a:pt x="10878" y="4256"/>
                      <a:pt x="12269" y="-3206"/>
                      <a:pt x="9992" y="134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4" name="Freeform: Shape 2993">
                <a:extLst>
                  <a:ext uri="{FF2B5EF4-FFF2-40B4-BE49-F238E27FC236}">
                    <a16:creationId xmlns:a16="http://schemas.microsoft.com/office/drawing/2014/main" id="{C81316D7-724A-9164-3421-DA16A16DD123}"/>
                  </a:ext>
                </a:extLst>
              </p:cNvPr>
              <p:cNvSpPr/>
              <p:nvPr/>
            </p:nvSpPr>
            <p:spPr>
              <a:xfrm>
                <a:off x="10146872" y="4848668"/>
                <a:ext cx="23238" cy="57689"/>
              </a:xfrm>
              <a:custGeom>
                <a:avLst/>
                <a:gdLst>
                  <a:gd name="connsiteX0" fmla="*/ 22007 w 23238"/>
                  <a:gd name="connsiteY0" fmla="*/ 1027 h 57689"/>
                  <a:gd name="connsiteX1" fmla="*/ 0 w 23238"/>
                  <a:gd name="connsiteY1" fmla="*/ 57689 h 57689"/>
                  <a:gd name="connsiteX2" fmla="*/ 22007 w 23238"/>
                  <a:gd name="connsiteY2" fmla="*/ 1027 h 5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238" h="57689">
                    <a:moveTo>
                      <a:pt x="22007" y="1027"/>
                    </a:moveTo>
                    <a:cubicBezTo>
                      <a:pt x="8221" y="32773"/>
                      <a:pt x="2150" y="49468"/>
                      <a:pt x="0" y="57689"/>
                    </a:cubicBezTo>
                    <a:cubicBezTo>
                      <a:pt x="12521" y="28220"/>
                      <a:pt x="27699" y="-6435"/>
                      <a:pt x="22007" y="102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5" name="Freeform: Shape 2994">
                <a:extLst>
                  <a:ext uri="{FF2B5EF4-FFF2-40B4-BE49-F238E27FC236}">
                    <a16:creationId xmlns:a16="http://schemas.microsoft.com/office/drawing/2014/main" id="{3FF90179-50C9-8ED5-865A-0A538598962B}"/>
                  </a:ext>
                </a:extLst>
              </p:cNvPr>
              <p:cNvSpPr/>
              <p:nvPr/>
            </p:nvSpPr>
            <p:spPr>
              <a:xfrm>
                <a:off x="10310028" y="5665981"/>
                <a:ext cx="58305" cy="13787"/>
              </a:xfrm>
              <a:custGeom>
                <a:avLst/>
                <a:gdLst>
                  <a:gd name="connsiteX0" fmla="*/ 18213 w 58305"/>
                  <a:gd name="connsiteY0" fmla="*/ 7336 h 13787"/>
                  <a:gd name="connsiteX1" fmla="*/ 58306 w 58305"/>
                  <a:gd name="connsiteY1" fmla="*/ 13786 h 13787"/>
                  <a:gd name="connsiteX2" fmla="*/ 0 w 58305"/>
                  <a:gd name="connsiteY2" fmla="*/ 0 h 13787"/>
                  <a:gd name="connsiteX3" fmla="*/ 18213 w 58305"/>
                  <a:gd name="connsiteY3" fmla="*/ 7336 h 1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305" h="13787">
                    <a:moveTo>
                      <a:pt x="18213" y="7336"/>
                    </a:moveTo>
                    <a:cubicBezTo>
                      <a:pt x="18592" y="5944"/>
                      <a:pt x="53120" y="13913"/>
                      <a:pt x="58306" y="13786"/>
                    </a:cubicBezTo>
                    <a:cubicBezTo>
                      <a:pt x="31240" y="7968"/>
                      <a:pt x="14165" y="3668"/>
                      <a:pt x="0" y="0"/>
                    </a:cubicBezTo>
                    <a:cubicBezTo>
                      <a:pt x="3035" y="2024"/>
                      <a:pt x="-3921" y="2277"/>
                      <a:pt x="18213" y="733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6" name="Freeform: Shape 2995">
                <a:extLst>
                  <a:ext uri="{FF2B5EF4-FFF2-40B4-BE49-F238E27FC236}">
                    <a16:creationId xmlns:a16="http://schemas.microsoft.com/office/drawing/2014/main" id="{DBBC6090-5F01-545D-70DC-BC2AA99B7DA2}"/>
                  </a:ext>
                </a:extLst>
              </p:cNvPr>
              <p:cNvSpPr/>
              <p:nvPr/>
            </p:nvSpPr>
            <p:spPr>
              <a:xfrm>
                <a:off x="10447129" y="5692921"/>
                <a:ext cx="161511" cy="24286"/>
              </a:xfrm>
              <a:custGeom>
                <a:avLst/>
                <a:gdLst>
                  <a:gd name="connsiteX0" fmla="*/ 124707 w 161511"/>
                  <a:gd name="connsiteY0" fmla="*/ 20616 h 24286"/>
                  <a:gd name="connsiteX1" fmla="*/ 103206 w 161511"/>
                  <a:gd name="connsiteY1" fmla="*/ 17327 h 24286"/>
                  <a:gd name="connsiteX2" fmla="*/ 91317 w 161511"/>
                  <a:gd name="connsiteY2" fmla="*/ 14545 h 24286"/>
                  <a:gd name="connsiteX3" fmla="*/ 120786 w 161511"/>
                  <a:gd name="connsiteY3" fmla="*/ 14545 h 24286"/>
                  <a:gd name="connsiteX4" fmla="*/ 21248 w 161511"/>
                  <a:gd name="connsiteY4" fmla="*/ 0 h 24286"/>
                  <a:gd name="connsiteX5" fmla="*/ 0 w 161511"/>
                  <a:gd name="connsiteY5" fmla="*/ 5438 h 24286"/>
                  <a:gd name="connsiteX6" fmla="*/ 80819 w 161511"/>
                  <a:gd name="connsiteY6" fmla="*/ 17707 h 24286"/>
                  <a:gd name="connsiteX7" fmla="*/ 161512 w 161511"/>
                  <a:gd name="connsiteY7" fmla="*/ 24283 h 24286"/>
                  <a:gd name="connsiteX8" fmla="*/ 140769 w 161511"/>
                  <a:gd name="connsiteY8" fmla="*/ 22766 h 24286"/>
                  <a:gd name="connsiteX9" fmla="*/ 124833 w 161511"/>
                  <a:gd name="connsiteY9" fmla="*/ 20616 h 2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511" h="24286">
                    <a:moveTo>
                      <a:pt x="124707" y="20616"/>
                    </a:moveTo>
                    <a:cubicBezTo>
                      <a:pt x="115347" y="19224"/>
                      <a:pt x="108391" y="18213"/>
                      <a:pt x="103206" y="17327"/>
                    </a:cubicBezTo>
                    <a:cubicBezTo>
                      <a:pt x="92835" y="15683"/>
                      <a:pt x="90052" y="14924"/>
                      <a:pt x="91317" y="14545"/>
                    </a:cubicBezTo>
                    <a:cubicBezTo>
                      <a:pt x="93846" y="13913"/>
                      <a:pt x="112692" y="15051"/>
                      <a:pt x="120786" y="14545"/>
                    </a:cubicBezTo>
                    <a:cubicBezTo>
                      <a:pt x="87649" y="9865"/>
                      <a:pt x="54259" y="5944"/>
                      <a:pt x="21248" y="0"/>
                    </a:cubicBezTo>
                    <a:cubicBezTo>
                      <a:pt x="33643" y="7589"/>
                      <a:pt x="30607" y="6324"/>
                      <a:pt x="0" y="5438"/>
                    </a:cubicBezTo>
                    <a:cubicBezTo>
                      <a:pt x="21880" y="9991"/>
                      <a:pt x="51476" y="14924"/>
                      <a:pt x="80819" y="17707"/>
                    </a:cubicBezTo>
                    <a:cubicBezTo>
                      <a:pt x="110289" y="20489"/>
                      <a:pt x="138620" y="24410"/>
                      <a:pt x="161512" y="24283"/>
                    </a:cubicBezTo>
                    <a:cubicBezTo>
                      <a:pt x="154049" y="23904"/>
                      <a:pt x="147093" y="23398"/>
                      <a:pt x="140769" y="22766"/>
                    </a:cubicBezTo>
                    <a:cubicBezTo>
                      <a:pt x="134825" y="22007"/>
                      <a:pt x="129639" y="21248"/>
                      <a:pt x="124833" y="2061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7" name="Freeform: Shape 2996">
                <a:extLst>
                  <a:ext uri="{FF2B5EF4-FFF2-40B4-BE49-F238E27FC236}">
                    <a16:creationId xmlns:a16="http://schemas.microsoft.com/office/drawing/2014/main" id="{6741C5EE-C83F-F291-53EB-20B833D332B3}"/>
                  </a:ext>
                </a:extLst>
              </p:cNvPr>
              <p:cNvSpPr/>
              <p:nvPr/>
            </p:nvSpPr>
            <p:spPr>
              <a:xfrm>
                <a:off x="10206112" y="5634975"/>
                <a:ext cx="89578" cy="24588"/>
              </a:xfrm>
              <a:custGeom>
                <a:avLst/>
                <a:gdLst>
                  <a:gd name="connsiteX0" fmla="*/ 44977 w 89578"/>
                  <a:gd name="connsiteY0" fmla="*/ 14943 h 24588"/>
                  <a:gd name="connsiteX1" fmla="*/ 4631 w 89578"/>
                  <a:gd name="connsiteY1" fmla="*/ 904 h 24588"/>
                  <a:gd name="connsiteX2" fmla="*/ 11081 w 89578"/>
                  <a:gd name="connsiteY2" fmla="*/ 5710 h 24588"/>
                  <a:gd name="connsiteX3" fmla="*/ 55348 w 89578"/>
                  <a:gd name="connsiteY3" fmla="*/ 18990 h 24588"/>
                  <a:gd name="connsiteX4" fmla="*/ 88232 w 89578"/>
                  <a:gd name="connsiteY4" fmla="*/ 24555 h 24588"/>
                  <a:gd name="connsiteX5" fmla="*/ 65973 w 89578"/>
                  <a:gd name="connsiteY5" fmla="*/ 18864 h 24588"/>
                  <a:gd name="connsiteX6" fmla="*/ 45104 w 89578"/>
                  <a:gd name="connsiteY6" fmla="*/ 14817 h 2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578" h="24588">
                    <a:moveTo>
                      <a:pt x="44977" y="14943"/>
                    </a:moveTo>
                    <a:cubicBezTo>
                      <a:pt x="35112" y="12287"/>
                      <a:pt x="21326" y="7734"/>
                      <a:pt x="4631" y="904"/>
                    </a:cubicBezTo>
                    <a:cubicBezTo>
                      <a:pt x="-4096" y="-1499"/>
                      <a:pt x="331" y="1157"/>
                      <a:pt x="11081" y="5710"/>
                    </a:cubicBezTo>
                    <a:cubicBezTo>
                      <a:pt x="21706" y="10263"/>
                      <a:pt x="39792" y="15955"/>
                      <a:pt x="55348" y="18990"/>
                    </a:cubicBezTo>
                    <a:cubicBezTo>
                      <a:pt x="70905" y="22279"/>
                      <a:pt x="84059" y="24176"/>
                      <a:pt x="88232" y="24555"/>
                    </a:cubicBezTo>
                    <a:cubicBezTo>
                      <a:pt x="92280" y="24808"/>
                      <a:pt x="87853" y="23670"/>
                      <a:pt x="65973" y="18864"/>
                    </a:cubicBezTo>
                    <a:cubicBezTo>
                      <a:pt x="61546" y="18864"/>
                      <a:pt x="55095" y="17599"/>
                      <a:pt x="45104" y="1481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8" name="Freeform: Shape 2997">
                <a:extLst>
                  <a:ext uri="{FF2B5EF4-FFF2-40B4-BE49-F238E27FC236}">
                    <a16:creationId xmlns:a16="http://schemas.microsoft.com/office/drawing/2014/main" id="{BF9BBDFE-D8AE-38DC-8F54-B823986BD69E}"/>
                  </a:ext>
                </a:extLst>
              </p:cNvPr>
              <p:cNvSpPr/>
              <p:nvPr/>
            </p:nvSpPr>
            <p:spPr>
              <a:xfrm>
                <a:off x="10099415" y="5583943"/>
                <a:ext cx="57702" cy="24111"/>
              </a:xfrm>
              <a:custGeom>
                <a:avLst/>
                <a:gdLst>
                  <a:gd name="connsiteX0" fmla="*/ 1040 w 57702"/>
                  <a:gd name="connsiteY0" fmla="*/ 1345 h 24111"/>
                  <a:gd name="connsiteX1" fmla="*/ 57702 w 57702"/>
                  <a:gd name="connsiteY1" fmla="*/ 24111 h 24111"/>
                  <a:gd name="connsiteX2" fmla="*/ 15838 w 57702"/>
                  <a:gd name="connsiteY2" fmla="*/ 6278 h 24111"/>
                  <a:gd name="connsiteX3" fmla="*/ 1040 w 57702"/>
                  <a:gd name="connsiteY3" fmla="*/ 1345 h 2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02" h="24111">
                    <a:moveTo>
                      <a:pt x="1040" y="1345"/>
                    </a:moveTo>
                    <a:cubicBezTo>
                      <a:pt x="33671" y="17155"/>
                      <a:pt x="49734" y="21835"/>
                      <a:pt x="57702" y="24111"/>
                    </a:cubicBezTo>
                    <a:cubicBezTo>
                      <a:pt x="43031" y="17914"/>
                      <a:pt x="27095" y="11084"/>
                      <a:pt x="15838" y="6278"/>
                    </a:cubicBezTo>
                    <a:cubicBezTo>
                      <a:pt x="4202" y="1219"/>
                      <a:pt x="-2754" y="-1943"/>
                      <a:pt x="1040" y="134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9" name="Freeform: Shape 2998">
                <a:extLst>
                  <a:ext uri="{FF2B5EF4-FFF2-40B4-BE49-F238E27FC236}">
                    <a16:creationId xmlns:a16="http://schemas.microsoft.com/office/drawing/2014/main" id="{C9E432B3-C9E6-3A27-4C23-FED8BAC6FFF8}"/>
                  </a:ext>
                </a:extLst>
              </p:cNvPr>
              <p:cNvSpPr/>
              <p:nvPr/>
            </p:nvSpPr>
            <p:spPr>
              <a:xfrm>
                <a:off x="10272085" y="5652378"/>
                <a:ext cx="157716" cy="31436"/>
              </a:xfrm>
              <a:custGeom>
                <a:avLst/>
                <a:gdLst>
                  <a:gd name="connsiteX0" fmla="*/ 157717 w 157716"/>
                  <a:gd name="connsiteY0" fmla="*/ 27389 h 31436"/>
                  <a:gd name="connsiteX1" fmla="*/ 103711 w 157716"/>
                  <a:gd name="connsiteY1" fmla="*/ 15627 h 31436"/>
                  <a:gd name="connsiteX2" fmla="*/ 40346 w 157716"/>
                  <a:gd name="connsiteY2" fmla="*/ 1587 h 31436"/>
                  <a:gd name="connsiteX3" fmla="*/ 0 w 157716"/>
                  <a:gd name="connsiteY3" fmla="*/ 449 h 31436"/>
                  <a:gd name="connsiteX4" fmla="*/ 52994 w 157716"/>
                  <a:gd name="connsiteY4" fmla="*/ 11959 h 31436"/>
                  <a:gd name="connsiteX5" fmla="*/ 77151 w 157716"/>
                  <a:gd name="connsiteY5" fmla="*/ 19674 h 31436"/>
                  <a:gd name="connsiteX6" fmla="*/ 136595 w 157716"/>
                  <a:gd name="connsiteY6" fmla="*/ 31436 h 31436"/>
                  <a:gd name="connsiteX7" fmla="*/ 127868 w 157716"/>
                  <a:gd name="connsiteY7" fmla="*/ 25112 h 31436"/>
                  <a:gd name="connsiteX8" fmla="*/ 157717 w 157716"/>
                  <a:gd name="connsiteY8" fmla="*/ 27262 h 3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716" h="31436">
                    <a:moveTo>
                      <a:pt x="157717" y="27389"/>
                    </a:moveTo>
                    <a:cubicBezTo>
                      <a:pt x="134192" y="23848"/>
                      <a:pt x="119900" y="19295"/>
                      <a:pt x="103711" y="15627"/>
                    </a:cubicBezTo>
                    <a:cubicBezTo>
                      <a:pt x="87775" y="11832"/>
                      <a:pt x="69436" y="7532"/>
                      <a:pt x="40346" y="1587"/>
                    </a:cubicBezTo>
                    <a:cubicBezTo>
                      <a:pt x="24916" y="576"/>
                      <a:pt x="7209" y="-689"/>
                      <a:pt x="0" y="449"/>
                    </a:cubicBezTo>
                    <a:cubicBezTo>
                      <a:pt x="39208" y="7153"/>
                      <a:pt x="47935" y="9809"/>
                      <a:pt x="52994" y="11959"/>
                    </a:cubicBezTo>
                    <a:cubicBezTo>
                      <a:pt x="58053" y="14109"/>
                      <a:pt x="58179" y="15373"/>
                      <a:pt x="77151" y="19674"/>
                    </a:cubicBezTo>
                    <a:cubicBezTo>
                      <a:pt x="80693" y="19168"/>
                      <a:pt x="108644" y="25239"/>
                      <a:pt x="136595" y="31436"/>
                    </a:cubicBezTo>
                    <a:cubicBezTo>
                      <a:pt x="126730" y="26883"/>
                      <a:pt x="124074" y="25239"/>
                      <a:pt x="127868" y="25112"/>
                    </a:cubicBezTo>
                    <a:cubicBezTo>
                      <a:pt x="131663" y="25112"/>
                      <a:pt x="141781" y="26504"/>
                      <a:pt x="157717" y="2726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0" name="Freeform: Shape 2999">
                <a:extLst>
                  <a:ext uri="{FF2B5EF4-FFF2-40B4-BE49-F238E27FC236}">
                    <a16:creationId xmlns:a16="http://schemas.microsoft.com/office/drawing/2014/main" id="{B4F6FB66-9C76-EEE4-584E-8717D7D410DE}"/>
                  </a:ext>
                </a:extLst>
              </p:cNvPr>
              <p:cNvSpPr/>
              <p:nvPr/>
            </p:nvSpPr>
            <p:spPr>
              <a:xfrm>
                <a:off x="10123474" y="5585035"/>
                <a:ext cx="90051" cy="43634"/>
              </a:xfrm>
              <a:custGeom>
                <a:avLst/>
                <a:gdLst>
                  <a:gd name="connsiteX0" fmla="*/ 35793 w 90051"/>
                  <a:gd name="connsiteY0" fmla="*/ 17833 h 43634"/>
                  <a:gd name="connsiteX1" fmla="*/ 54512 w 90051"/>
                  <a:gd name="connsiteY1" fmla="*/ 23904 h 43634"/>
                  <a:gd name="connsiteX2" fmla="*/ 0 w 90051"/>
                  <a:gd name="connsiteY2" fmla="*/ 0 h 43634"/>
                  <a:gd name="connsiteX3" fmla="*/ 34401 w 90051"/>
                  <a:gd name="connsiteY3" fmla="*/ 20742 h 43634"/>
                  <a:gd name="connsiteX4" fmla="*/ 60203 w 90051"/>
                  <a:gd name="connsiteY4" fmla="*/ 31366 h 43634"/>
                  <a:gd name="connsiteX5" fmla="*/ 90052 w 90051"/>
                  <a:gd name="connsiteY5" fmla="*/ 43634 h 43634"/>
                  <a:gd name="connsiteX6" fmla="*/ 35666 w 90051"/>
                  <a:gd name="connsiteY6" fmla="*/ 17833 h 4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0051" h="43634">
                    <a:moveTo>
                      <a:pt x="35793" y="17833"/>
                    </a:moveTo>
                    <a:cubicBezTo>
                      <a:pt x="49832" y="23778"/>
                      <a:pt x="56915" y="26560"/>
                      <a:pt x="54512" y="23904"/>
                    </a:cubicBezTo>
                    <a:cubicBezTo>
                      <a:pt x="36805" y="15304"/>
                      <a:pt x="18592" y="8348"/>
                      <a:pt x="0" y="0"/>
                    </a:cubicBezTo>
                    <a:cubicBezTo>
                      <a:pt x="9106" y="6197"/>
                      <a:pt x="7715" y="8348"/>
                      <a:pt x="34401" y="20742"/>
                    </a:cubicBezTo>
                    <a:cubicBezTo>
                      <a:pt x="34781" y="19857"/>
                      <a:pt x="46923" y="25169"/>
                      <a:pt x="60203" y="31366"/>
                    </a:cubicBezTo>
                    <a:cubicBezTo>
                      <a:pt x="73357" y="37564"/>
                      <a:pt x="87775" y="43634"/>
                      <a:pt x="90052" y="43634"/>
                    </a:cubicBezTo>
                    <a:cubicBezTo>
                      <a:pt x="67412" y="34149"/>
                      <a:pt x="38196" y="19730"/>
                      <a:pt x="35666" y="1783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1" name="Freeform: Shape 3000">
                <a:extLst>
                  <a:ext uri="{FF2B5EF4-FFF2-40B4-BE49-F238E27FC236}">
                    <a16:creationId xmlns:a16="http://schemas.microsoft.com/office/drawing/2014/main" id="{EB61603D-DCE7-717B-095D-D1EB0EAA8D83}"/>
                  </a:ext>
                </a:extLst>
              </p:cNvPr>
              <p:cNvSpPr/>
              <p:nvPr/>
            </p:nvSpPr>
            <p:spPr>
              <a:xfrm>
                <a:off x="10040265" y="5274003"/>
                <a:ext cx="5377" cy="61365"/>
              </a:xfrm>
              <a:custGeom>
                <a:avLst/>
                <a:gdLst>
                  <a:gd name="connsiteX0" fmla="*/ 4413 w 5377"/>
                  <a:gd name="connsiteY0" fmla="*/ 17225 h 61365"/>
                  <a:gd name="connsiteX1" fmla="*/ 3781 w 5377"/>
                  <a:gd name="connsiteY1" fmla="*/ 1416 h 61365"/>
                  <a:gd name="connsiteX2" fmla="*/ 240 w 5377"/>
                  <a:gd name="connsiteY2" fmla="*/ 42141 h 61365"/>
                  <a:gd name="connsiteX3" fmla="*/ 240 w 5377"/>
                  <a:gd name="connsiteY3" fmla="*/ 61366 h 61365"/>
                  <a:gd name="connsiteX4" fmla="*/ 4286 w 5377"/>
                  <a:gd name="connsiteY4" fmla="*/ 17225 h 6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7" h="61365">
                    <a:moveTo>
                      <a:pt x="4413" y="17225"/>
                    </a:moveTo>
                    <a:cubicBezTo>
                      <a:pt x="5425" y="4578"/>
                      <a:pt x="6184" y="-3391"/>
                      <a:pt x="3781" y="1416"/>
                    </a:cubicBezTo>
                    <a:cubicBezTo>
                      <a:pt x="999" y="19881"/>
                      <a:pt x="619" y="32782"/>
                      <a:pt x="240" y="42141"/>
                    </a:cubicBezTo>
                    <a:cubicBezTo>
                      <a:pt x="-140" y="51501"/>
                      <a:pt x="-13" y="57445"/>
                      <a:pt x="240" y="61366"/>
                    </a:cubicBezTo>
                    <a:cubicBezTo>
                      <a:pt x="2263" y="47074"/>
                      <a:pt x="3275" y="29873"/>
                      <a:pt x="4286" y="1722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2" name="Freeform: Shape 3001">
                <a:extLst>
                  <a:ext uri="{FF2B5EF4-FFF2-40B4-BE49-F238E27FC236}">
                    <a16:creationId xmlns:a16="http://schemas.microsoft.com/office/drawing/2014/main" id="{03162095-5D6E-53EE-8DCF-95F1BA34DA3B}"/>
                  </a:ext>
                </a:extLst>
              </p:cNvPr>
              <p:cNvSpPr/>
              <p:nvPr/>
            </p:nvSpPr>
            <p:spPr>
              <a:xfrm>
                <a:off x="10024710" y="5413473"/>
                <a:ext cx="8285" cy="61779"/>
              </a:xfrm>
              <a:custGeom>
                <a:avLst/>
                <a:gdLst>
                  <a:gd name="connsiteX0" fmla="*/ 6562 w 8285"/>
                  <a:gd name="connsiteY0" fmla="*/ 1070 h 61779"/>
                  <a:gd name="connsiteX1" fmla="*/ 744 w 8285"/>
                  <a:gd name="connsiteY1" fmla="*/ 40026 h 61779"/>
                  <a:gd name="connsiteX2" fmla="*/ 491 w 8285"/>
                  <a:gd name="connsiteY2" fmla="*/ 61779 h 61779"/>
                  <a:gd name="connsiteX3" fmla="*/ 6941 w 8285"/>
                  <a:gd name="connsiteY3" fmla="*/ 15489 h 61779"/>
                  <a:gd name="connsiteX4" fmla="*/ 6688 w 8285"/>
                  <a:gd name="connsiteY4" fmla="*/ 1197 h 6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85" h="61779">
                    <a:moveTo>
                      <a:pt x="6562" y="1070"/>
                    </a:moveTo>
                    <a:cubicBezTo>
                      <a:pt x="4158" y="17007"/>
                      <a:pt x="1629" y="29907"/>
                      <a:pt x="744" y="40026"/>
                    </a:cubicBezTo>
                    <a:cubicBezTo>
                      <a:pt x="-268" y="50144"/>
                      <a:pt x="-141" y="57226"/>
                      <a:pt x="491" y="61779"/>
                    </a:cubicBezTo>
                    <a:cubicBezTo>
                      <a:pt x="1503" y="44452"/>
                      <a:pt x="5171" y="27251"/>
                      <a:pt x="6941" y="15489"/>
                    </a:cubicBezTo>
                    <a:cubicBezTo>
                      <a:pt x="8712" y="3726"/>
                      <a:pt x="8838" y="-2850"/>
                      <a:pt x="6688" y="119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3" name="Freeform: Shape 3002">
                <a:extLst>
                  <a:ext uri="{FF2B5EF4-FFF2-40B4-BE49-F238E27FC236}">
                    <a16:creationId xmlns:a16="http://schemas.microsoft.com/office/drawing/2014/main" id="{14F24D3E-2E74-6F2B-5678-3BFBC2C33735}"/>
                  </a:ext>
                </a:extLst>
              </p:cNvPr>
              <p:cNvSpPr/>
              <p:nvPr/>
            </p:nvSpPr>
            <p:spPr>
              <a:xfrm>
                <a:off x="10059853" y="5530764"/>
                <a:ext cx="49961" cy="35679"/>
              </a:xfrm>
              <a:custGeom>
                <a:avLst/>
                <a:gdLst>
                  <a:gd name="connsiteX0" fmla="*/ 12397 w 49961"/>
                  <a:gd name="connsiteY0" fmla="*/ 10637 h 35679"/>
                  <a:gd name="connsiteX1" fmla="*/ 508 w 49961"/>
                  <a:gd name="connsiteY1" fmla="*/ 1530 h 35679"/>
                  <a:gd name="connsiteX2" fmla="*/ 49961 w 49961"/>
                  <a:gd name="connsiteY2" fmla="*/ 35679 h 35679"/>
                  <a:gd name="connsiteX3" fmla="*/ 12397 w 49961"/>
                  <a:gd name="connsiteY3" fmla="*/ 10637 h 3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961" h="35679">
                    <a:moveTo>
                      <a:pt x="12397" y="10637"/>
                    </a:moveTo>
                    <a:cubicBezTo>
                      <a:pt x="3164" y="2542"/>
                      <a:pt x="-1642" y="-2770"/>
                      <a:pt x="508" y="1530"/>
                    </a:cubicBezTo>
                    <a:cubicBezTo>
                      <a:pt x="24539" y="26952"/>
                      <a:pt x="42372" y="32770"/>
                      <a:pt x="49961" y="35679"/>
                    </a:cubicBezTo>
                    <a:cubicBezTo>
                      <a:pt x="35669" y="28849"/>
                      <a:pt x="21377" y="18731"/>
                      <a:pt x="12397" y="1063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4" name="Freeform: Shape 3003">
                <a:extLst>
                  <a:ext uri="{FF2B5EF4-FFF2-40B4-BE49-F238E27FC236}">
                    <a16:creationId xmlns:a16="http://schemas.microsoft.com/office/drawing/2014/main" id="{7FA305D4-6E49-FEF2-ADEF-6A45B8DBA21A}"/>
                  </a:ext>
                </a:extLst>
              </p:cNvPr>
              <p:cNvSpPr/>
              <p:nvPr/>
            </p:nvSpPr>
            <p:spPr>
              <a:xfrm>
                <a:off x="10036828" y="5376727"/>
                <a:ext cx="10001" cy="58559"/>
              </a:xfrm>
              <a:custGeom>
                <a:avLst/>
                <a:gdLst>
                  <a:gd name="connsiteX0" fmla="*/ 5447 w 10001"/>
                  <a:gd name="connsiteY0" fmla="*/ 25295 h 58559"/>
                  <a:gd name="connsiteX1" fmla="*/ 10001 w 10001"/>
                  <a:gd name="connsiteY1" fmla="*/ 0 h 58559"/>
                  <a:gd name="connsiteX2" fmla="*/ 2918 w 10001"/>
                  <a:gd name="connsiteY2" fmla="*/ 19351 h 58559"/>
                  <a:gd name="connsiteX3" fmla="*/ 9 w 10001"/>
                  <a:gd name="connsiteY3" fmla="*/ 58559 h 58559"/>
                  <a:gd name="connsiteX4" fmla="*/ 5447 w 10001"/>
                  <a:gd name="connsiteY4" fmla="*/ 25295 h 58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1" h="58559">
                    <a:moveTo>
                      <a:pt x="5447" y="25295"/>
                    </a:moveTo>
                    <a:cubicBezTo>
                      <a:pt x="7218" y="15810"/>
                      <a:pt x="8609" y="7842"/>
                      <a:pt x="10001" y="0"/>
                    </a:cubicBezTo>
                    <a:cubicBezTo>
                      <a:pt x="7850" y="3162"/>
                      <a:pt x="6333" y="-3795"/>
                      <a:pt x="2918" y="19351"/>
                    </a:cubicBezTo>
                    <a:cubicBezTo>
                      <a:pt x="4942" y="19983"/>
                      <a:pt x="-243" y="53247"/>
                      <a:pt x="9" y="58559"/>
                    </a:cubicBezTo>
                    <a:cubicBezTo>
                      <a:pt x="2539" y="45026"/>
                      <a:pt x="4056" y="34781"/>
                      <a:pt x="5447" y="2529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5" name="Freeform: Shape 3004">
                <a:extLst>
                  <a:ext uri="{FF2B5EF4-FFF2-40B4-BE49-F238E27FC236}">
                    <a16:creationId xmlns:a16="http://schemas.microsoft.com/office/drawing/2014/main" id="{FAF306BE-7FAF-540C-E690-B08ED8561829}"/>
                  </a:ext>
                </a:extLst>
              </p:cNvPr>
              <p:cNvSpPr/>
              <p:nvPr/>
            </p:nvSpPr>
            <p:spPr>
              <a:xfrm>
                <a:off x="10044046" y="5084218"/>
                <a:ext cx="56850" cy="271893"/>
              </a:xfrm>
              <a:custGeom>
                <a:avLst/>
                <a:gdLst>
                  <a:gd name="connsiteX0" fmla="*/ 2783 w 56850"/>
                  <a:gd name="connsiteY0" fmla="*/ 252163 h 271893"/>
                  <a:gd name="connsiteX1" fmla="*/ 5565 w 56850"/>
                  <a:gd name="connsiteY1" fmla="*/ 223579 h 271893"/>
                  <a:gd name="connsiteX2" fmla="*/ 9359 w 56850"/>
                  <a:gd name="connsiteY2" fmla="*/ 188671 h 271893"/>
                  <a:gd name="connsiteX3" fmla="*/ 16569 w 56850"/>
                  <a:gd name="connsiteY3" fmla="*/ 155787 h 271893"/>
                  <a:gd name="connsiteX4" fmla="*/ 24537 w 56850"/>
                  <a:gd name="connsiteY4" fmla="*/ 134159 h 271893"/>
                  <a:gd name="connsiteX5" fmla="*/ 38955 w 56850"/>
                  <a:gd name="connsiteY5" fmla="*/ 77624 h 271893"/>
                  <a:gd name="connsiteX6" fmla="*/ 54133 w 56850"/>
                  <a:gd name="connsiteY6" fmla="*/ 17800 h 271893"/>
                  <a:gd name="connsiteX7" fmla="*/ 46670 w 56850"/>
                  <a:gd name="connsiteY7" fmla="*/ 15524 h 271893"/>
                  <a:gd name="connsiteX8" fmla="*/ 28078 w 56850"/>
                  <a:gd name="connsiteY8" fmla="*/ 98872 h 271893"/>
                  <a:gd name="connsiteX9" fmla="*/ 12521 w 56850"/>
                  <a:gd name="connsiteY9" fmla="*/ 164514 h 271893"/>
                  <a:gd name="connsiteX10" fmla="*/ 6450 w 56850"/>
                  <a:gd name="connsiteY10" fmla="*/ 193604 h 271893"/>
                  <a:gd name="connsiteX11" fmla="*/ 3794 w 56850"/>
                  <a:gd name="connsiteY11" fmla="*/ 221429 h 271893"/>
                  <a:gd name="connsiteX12" fmla="*/ 0 w 56850"/>
                  <a:gd name="connsiteY12" fmla="*/ 271893 h 271893"/>
                  <a:gd name="connsiteX13" fmla="*/ 2783 w 56850"/>
                  <a:gd name="connsiteY13" fmla="*/ 252163 h 271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850" h="271893">
                    <a:moveTo>
                      <a:pt x="2783" y="252163"/>
                    </a:moveTo>
                    <a:cubicBezTo>
                      <a:pt x="3921" y="244194"/>
                      <a:pt x="4680" y="234329"/>
                      <a:pt x="5565" y="223579"/>
                    </a:cubicBezTo>
                    <a:cubicBezTo>
                      <a:pt x="6450" y="212702"/>
                      <a:pt x="7336" y="200686"/>
                      <a:pt x="9359" y="188671"/>
                    </a:cubicBezTo>
                    <a:cubicBezTo>
                      <a:pt x="11636" y="176908"/>
                      <a:pt x="14292" y="166032"/>
                      <a:pt x="16569" y="155787"/>
                    </a:cubicBezTo>
                    <a:cubicBezTo>
                      <a:pt x="25928" y="114935"/>
                      <a:pt x="32252" y="89639"/>
                      <a:pt x="24537" y="134159"/>
                    </a:cubicBezTo>
                    <a:cubicBezTo>
                      <a:pt x="30734" y="110128"/>
                      <a:pt x="34781" y="94066"/>
                      <a:pt x="38955" y="77624"/>
                    </a:cubicBezTo>
                    <a:cubicBezTo>
                      <a:pt x="43129" y="61182"/>
                      <a:pt x="46417" y="43981"/>
                      <a:pt x="54133" y="17800"/>
                    </a:cubicBezTo>
                    <a:cubicBezTo>
                      <a:pt x="61468" y="-14705"/>
                      <a:pt x="52235" y="5278"/>
                      <a:pt x="46670" y="15524"/>
                    </a:cubicBezTo>
                    <a:cubicBezTo>
                      <a:pt x="37438" y="47775"/>
                      <a:pt x="33769" y="75347"/>
                      <a:pt x="28078" y="98872"/>
                    </a:cubicBezTo>
                    <a:cubicBezTo>
                      <a:pt x="22260" y="123282"/>
                      <a:pt x="17201" y="144783"/>
                      <a:pt x="12521" y="164514"/>
                    </a:cubicBezTo>
                    <a:cubicBezTo>
                      <a:pt x="10245" y="174505"/>
                      <a:pt x="7715" y="183485"/>
                      <a:pt x="6450" y="193604"/>
                    </a:cubicBezTo>
                    <a:cubicBezTo>
                      <a:pt x="5059" y="203342"/>
                      <a:pt x="4301" y="212702"/>
                      <a:pt x="3794" y="221429"/>
                    </a:cubicBezTo>
                    <a:cubicBezTo>
                      <a:pt x="2909" y="239262"/>
                      <a:pt x="1391" y="254186"/>
                      <a:pt x="0" y="271893"/>
                    </a:cubicBezTo>
                    <a:cubicBezTo>
                      <a:pt x="632" y="267466"/>
                      <a:pt x="1644" y="260636"/>
                      <a:pt x="2783" y="25216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6" name="Freeform: Shape 3005">
                <a:extLst>
                  <a:ext uri="{FF2B5EF4-FFF2-40B4-BE49-F238E27FC236}">
                    <a16:creationId xmlns:a16="http://schemas.microsoft.com/office/drawing/2014/main" id="{AB4A7E6F-B9D1-0BB9-1345-D932FAE1E3DC}"/>
                  </a:ext>
                </a:extLst>
              </p:cNvPr>
              <p:cNvSpPr/>
              <p:nvPr/>
            </p:nvSpPr>
            <p:spPr>
              <a:xfrm>
                <a:off x="10247169" y="4579804"/>
                <a:ext cx="66656" cy="105091"/>
              </a:xfrm>
              <a:custGeom>
                <a:avLst/>
                <a:gdLst>
                  <a:gd name="connsiteX0" fmla="*/ 31746 w 66656"/>
                  <a:gd name="connsiteY0" fmla="*/ 46406 h 105091"/>
                  <a:gd name="connsiteX1" fmla="*/ 0 w 66656"/>
                  <a:gd name="connsiteY1" fmla="*/ 105092 h 105091"/>
                  <a:gd name="connsiteX2" fmla="*/ 66527 w 66656"/>
                  <a:gd name="connsiteY2" fmla="*/ 874 h 105091"/>
                  <a:gd name="connsiteX3" fmla="*/ 31746 w 66656"/>
                  <a:gd name="connsiteY3" fmla="*/ 46406 h 10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56" h="105091">
                    <a:moveTo>
                      <a:pt x="31746" y="46406"/>
                    </a:moveTo>
                    <a:cubicBezTo>
                      <a:pt x="14798" y="74358"/>
                      <a:pt x="506" y="103068"/>
                      <a:pt x="0" y="105092"/>
                    </a:cubicBezTo>
                    <a:cubicBezTo>
                      <a:pt x="29848" y="51212"/>
                      <a:pt x="42496" y="36162"/>
                      <a:pt x="66527" y="874"/>
                    </a:cubicBezTo>
                    <a:cubicBezTo>
                      <a:pt x="68425" y="-4817"/>
                      <a:pt x="49073" y="18075"/>
                      <a:pt x="31746" y="4640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7" name="Freeform: Shape 3006">
                <a:extLst>
                  <a:ext uri="{FF2B5EF4-FFF2-40B4-BE49-F238E27FC236}">
                    <a16:creationId xmlns:a16="http://schemas.microsoft.com/office/drawing/2014/main" id="{52179112-739A-329C-A63E-6334B0082C47}"/>
                  </a:ext>
                </a:extLst>
              </p:cNvPr>
              <p:cNvSpPr/>
              <p:nvPr/>
            </p:nvSpPr>
            <p:spPr>
              <a:xfrm>
                <a:off x="10036710" y="4319152"/>
                <a:ext cx="1518244" cy="1412311"/>
              </a:xfrm>
              <a:custGeom>
                <a:avLst/>
                <a:gdLst>
                  <a:gd name="connsiteX0" fmla="*/ 1510267 w 1518244"/>
                  <a:gd name="connsiteY0" fmla="*/ 1240082 h 1412311"/>
                  <a:gd name="connsiteX1" fmla="*/ 1510646 w 1518244"/>
                  <a:gd name="connsiteY1" fmla="*/ 1227181 h 1412311"/>
                  <a:gd name="connsiteX2" fmla="*/ 1512290 w 1518244"/>
                  <a:gd name="connsiteY2" fmla="*/ 1200874 h 1412311"/>
                  <a:gd name="connsiteX3" fmla="*/ 1513808 w 1518244"/>
                  <a:gd name="connsiteY3" fmla="*/ 1172670 h 1412311"/>
                  <a:gd name="connsiteX4" fmla="*/ 1513429 w 1518244"/>
                  <a:gd name="connsiteY4" fmla="*/ 1144086 h 1412311"/>
                  <a:gd name="connsiteX5" fmla="*/ 1511785 w 1518244"/>
                  <a:gd name="connsiteY5" fmla="*/ 1091218 h 1412311"/>
                  <a:gd name="connsiteX6" fmla="*/ 1510519 w 1518244"/>
                  <a:gd name="connsiteY6" fmla="*/ 1065290 h 1412311"/>
                  <a:gd name="connsiteX7" fmla="*/ 1506725 w 1518244"/>
                  <a:gd name="connsiteY7" fmla="*/ 1040500 h 1412311"/>
                  <a:gd name="connsiteX8" fmla="*/ 1500022 w 1518244"/>
                  <a:gd name="connsiteY8" fmla="*/ 1002051 h 1412311"/>
                  <a:gd name="connsiteX9" fmla="*/ 1512543 w 1518244"/>
                  <a:gd name="connsiteY9" fmla="*/ 1070096 h 1412311"/>
                  <a:gd name="connsiteX10" fmla="*/ 1516338 w 1518244"/>
                  <a:gd name="connsiteY10" fmla="*/ 1143706 h 1412311"/>
                  <a:gd name="connsiteX11" fmla="*/ 1517729 w 1518244"/>
                  <a:gd name="connsiteY11" fmla="*/ 1085400 h 1412311"/>
                  <a:gd name="connsiteX12" fmla="*/ 1517350 w 1518244"/>
                  <a:gd name="connsiteY12" fmla="*/ 1074902 h 1412311"/>
                  <a:gd name="connsiteX13" fmla="*/ 1515959 w 1518244"/>
                  <a:gd name="connsiteY13" fmla="*/ 1062255 h 1412311"/>
                  <a:gd name="connsiteX14" fmla="*/ 1511405 w 1518244"/>
                  <a:gd name="connsiteY14" fmla="*/ 1037212 h 1412311"/>
                  <a:gd name="connsiteX15" fmla="*/ 1505966 w 1518244"/>
                  <a:gd name="connsiteY15" fmla="*/ 1013181 h 1412311"/>
                  <a:gd name="connsiteX16" fmla="*/ 1503690 w 1518244"/>
                  <a:gd name="connsiteY16" fmla="*/ 1001798 h 1412311"/>
                  <a:gd name="connsiteX17" fmla="*/ 1501793 w 1518244"/>
                  <a:gd name="connsiteY17" fmla="*/ 989910 h 1412311"/>
                  <a:gd name="connsiteX18" fmla="*/ 1493445 w 1518244"/>
                  <a:gd name="connsiteY18" fmla="*/ 935271 h 1412311"/>
                  <a:gd name="connsiteX19" fmla="*/ 1489145 w 1518244"/>
                  <a:gd name="connsiteY19" fmla="*/ 907699 h 1412311"/>
                  <a:gd name="connsiteX20" fmla="*/ 1483580 w 1518244"/>
                  <a:gd name="connsiteY20" fmla="*/ 880633 h 1412311"/>
                  <a:gd name="connsiteX21" fmla="*/ 1473588 w 1518244"/>
                  <a:gd name="connsiteY21" fmla="*/ 828777 h 1412311"/>
                  <a:gd name="connsiteX22" fmla="*/ 1461826 w 1518244"/>
                  <a:gd name="connsiteY22" fmla="*/ 781981 h 1412311"/>
                  <a:gd name="connsiteX23" fmla="*/ 1439692 w 1518244"/>
                  <a:gd name="connsiteY23" fmla="*/ 718363 h 1412311"/>
                  <a:gd name="connsiteX24" fmla="*/ 1412499 w 1518244"/>
                  <a:gd name="connsiteY24" fmla="*/ 639694 h 1412311"/>
                  <a:gd name="connsiteX25" fmla="*/ 1394034 w 1518244"/>
                  <a:gd name="connsiteY25" fmla="*/ 598841 h 1412311"/>
                  <a:gd name="connsiteX26" fmla="*/ 1375316 w 1518244"/>
                  <a:gd name="connsiteY26" fmla="*/ 559001 h 1412311"/>
                  <a:gd name="connsiteX27" fmla="*/ 1335222 w 1518244"/>
                  <a:gd name="connsiteY27" fmla="*/ 476411 h 1412311"/>
                  <a:gd name="connsiteX28" fmla="*/ 1291335 w 1518244"/>
                  <a:gd name="connsiteY28" fmla="*/ 397110 h 1412311"/>
                  <a:gd name="connsiteX29" fmla="*/ 1245043 w 1518244"/>
                  <a:gd name="connsiteY29" fmla="*/ 327927 h 1412311"/>
                  <a:gd name="connsiteX30" fmla="*/ 1198500 w 1518244"/>
                  <a:gd name="connsiteY30" fmla="*/ 272909 h 1412311"/>
                  <a:gd name="connsiteX31" fmla="*/ 1160557 w 1518244"/>
                  <a:gd name="connsiteY31" fmla="*/ 234081 h 1412311"/>
                  <a:gd name="connsiteX32" fmla="*/ 1173584 w 1518244"/>
                  <a:gd name="connsiteY32" fmla="*/ 241796 h 1412311"/>
                  <a:gd name="connsiteX33" fmla="*/ 1187750 w 1518244"/>
                  <a:gd name="connsiteY33" fmla="*/ 255329 h 1412311"/>
                  <a:gd name="connsiteX34" fmla="*/ 1206341 w 1518244"/>
                  <a:gd name="connsiteY34" fmla="*/ 275059 h 1412311"/>
                  <a:gd name="connsiteX35" fmla="*/ 1247194 w 1518244"/>
                  <a:gd name="connsiteY35" fmla="*/ 328433 h 1412311"/>
                  <a:gd name="connsiteX36" fmla="*/ 1269580 w 1518244"/>
                  <a:gd name="connsiteY36" fmla="*/ 356890 h 1412311"/>
                  <a:gd name="connsiteX37" fmla="*/ 1246435 w 1518244"/>
                  <a:gd name="connsiteY37" fmla="*/ 322109 h 1412311"/>
                  <a:gd name="connsiteX38" fmla="*/ 1223163 w 1518244"/>
                  <a:gd name="connsiteY38" fmla="*/ 292387 h 1412311"/>
                  <a:gd name="connsiteX39" fmla="*/ 1183702 w 1518244"/>
                  <a:gd name="connsiteY39" fmla="*/ 246602 h 1412311"/>
                  <a:gd name="connsiteX40" fmla="*/ 1120084 w 1518244"/>
                  <a:gd name="connsiteY40" fmla="*/ 187790 h 1412311"/>
                  <a:gd name="connsiteX41" fmla="*/ 1163086 w 1518244"/>
                  <a:gd name="connsiteY41" fmla="*/ 231677 h 1412311"/>
                  <a:gd name="connsiteX42" fmla="*/ 1113634 w 1518244"/>
                  <a:gd name="connsiteY42" fmla="*/ 184881 h 1412311"/>
                  <a:gd name="connsiteX43" fmla="*/ 1073035 w 1518244"/>
                  <a:gd name="connsiteY43" fmla="*/ 149467 h 1412311"/>
                  <a:gd name="connsiteX44" fmla="*/ 1043692 w 1518244"/>
                  <a:gd name="connsiteY44" fmla="*/ 116330 h 1412311"/>
                  <a:gd name="connsiteX45" fmla="*/ 1000183 w 1518244"/>
                  <a:gd name="connsiteY45" fmla="*/ 91288 h 1412311"/>
                  <a:gd name="connsiteX46" fmla="*/ 958573 w 1518244"/>
                  <a:gd name="connsiteY46" fmla="*/ 68648 h 1412311"/>
                  <a:gd name="connsiteX47" fmla="*/ 917088 w 1518244"/>
                  <a:gd name="connsiteY47" fmla="*/ 46135 h 1412311"/>
                  <a:gd name="connsiteX48" fmla="*/ 896725 w 1518244"/>
                  <a:gd name="connsiteY48" fmla="*/ 36270 h 1412311"/>
                  <a:gd name="connsiteX49" fmla="*/ 878132 w 1518244"/>
                  <a:gd name="connsiteY49" fmla="*/ 28175 h 1412311"/>
                  <a:gd name="connsiteX50" fmla="*/ 829566 w 1518244"/>
                  <a:gd name="connsiteY50" fmla="*/ 13757 h 1412311"/>
                  <a:gd name="connsiteX51" fmla="*/ 797566 w 1518244"/>
                  <a:gd name="connsiteY51" fmla="*/ 5916 h 1412311"/>
                  <a:gd name="connsiteX52" fmla="*/ 763038 w 1518244"/>
                  <a:gd name="connsiteY52" fmla="*/ 1236 h 1412311"/>
                  <a:gd name="connsiteX53" fmla="*/ 704226 w 1518244"/>
                  <a:gd name="connsiteY53" fmla="*/ 477 h 1412311"/>
                  <a:gd name="connsiteX54" fmla="*/ 669319 w 1518244"/>
                  <a:gd name="connsiteY54" fmla="*/ 4271 h 1412311"/>
                  <a:gd name="connsiteX55" fmla="*/ 669319 w 1518244"/>
                  <a:gd name="connsiteY55" fmla="*/ 983 h 1412311"/>
                  <a:gd name="connsiteX56" fmla="*/ 619107 w 1518244"/>
                  <a:gd name="connsiteY56" fmla="*/ 6674 h 1412311"/>
                  <a:gd name="connsiteX57" fmla="*/ 569907 w 1518244"/>
                  <a:gd name="connsiteY57" fmla="*/ 21978 h 1412311"/>
                  <a:gd name="connsiteX58" fmla="*/ 527917 w 1518244"/>
                  <a:gd name="connsiteY58" fmla="*/ 42088 h 1412311"/>
                  <a:gd name="connsiteX59" fmla="*/ 489468 w 1518244"/>
                  <a:gd name="connsiteY59" fmla="*/ 62451 h 1412311"/>
                  <a:gd name="connsiteX60" fmla="*/ 452663 w 1518244"/>
                  <a:gd name="connsiteY60" fmla="*/ 84711 h 1412311"/>
                  <a:gd name="connsiteX61" fmla="*/ 435841 w 1518244"/>
                  <a:gd name="connsiteY61" fmla="*/ 96600 h 1412311"/>
                  <a:gd name="connsiteX62" fmla="*/ 420791 w 1518244"/>
                  <a:gd name="connsiteY62" fmla="*/ 107730 h 1412311"/>
                  <a:gd name="connsiteX63" fmla="*/ 367796 w 1518244"/>
                  <a:gd name="connsiteY63" fmla="*/ 149847 h 1412311"/>
                  <a:gd name="connsiteX64" fmla="*/ 306708 w 1518244"/>
                  <a:gd name="connsiteY64" fmla="*/ 222445 h 1412311"/>
                  <a:gd name="connsiteX65" fmla="*/ 268512 w 1518244"/>
                  <a:gd name="connsiteY65" fmla="*/ 276957 h 1412311"/>
                  <a:gd name="connsiteX66" fmla="*/ 220198 w 1518244"/>
                  <a:gd name="connsiteY66" fmla="*/ 371309 h 1412311"/>
                  <a:gd name="connsiteX67" fmla="*/ 207929 w 1518244"/>
                  <a:gd name="connsiteY67" fmla="*/ 387245 h 1412311"/>
                  <a:gd name="connsiteX68" fmla="*/ 235248 w 1518244"/>
                  <a:gd name="connsiteY68" fmla="*/ 333871 h 1412311"/>
                  <a:gd name="connsiteX69" fmla="*/ 210332 w 1518244"/>
                  <a:gd name="connsiteY69" fmla="*/ 377126 h 1412311"/>
                  <a:gd name="connsiteX70" fmla="*/ 185416 w 1518244"/>
                  <a:gd name="connsiteY70" fmla="*/ 421267 h 1412311"/>
                  <a:gd name="connsiteX71" fmla="*/ 188957 w 1518244"/>
                  <a:gd name="connsiteY71" fmla="*/ 400019 h 1412311"/>
                  <a:gd name="connsiteX72" fmla="*/ 147220 w 1518244"/>
                  <a:gd name="connsiteY72" fmla="*/ 492854 h 1412311"/>
                  <a:gd name="connsiteX73" fmla="*/ 180104 w 1518244"/>
                  <a:gd name="connsiteY73" fmla="*/ 441377 h 1412311"/>
                  <a:gd name="connsiteX74" fmla="*/ 100929 w 1518244"/>
                  <a:gd name="connsiteY74" fmla="*/ 627299 h 1412311"/>
                  <a:gd name="connsiteX75" fmla="*/ 94352 w 1518244"/>
                  <a:gd name="connsiteY75" fmla="*/ 640958 h 1412311"/>
                  <a:gd name="connsiteX76" fmla="*/ 86131 w 1518244"/>
                  <a:gd name="connsiteY76" fmla="*/ 665242 h 1412311"/>
                  <a:gd name="connsiteX77" fmla="*/ 99159 w 1518244"/>
                  <a:gd name="connsiteY77" fmla="*/ 624137 h 1412311"/>
                  <a:gd name="connsiteX78" fmla="*/ 104218 w 1518244"/>
                  <a:gd name="connsiteY78" fmla="*/ 606557 h 1412311"/>
                  <a:gd name="connsiteX79" fmla="*/ 78923 w 1518244"/>
                  <a:gd name="connsiteY79" fmla="*/ 679281 h 1412311"/>
                  <a:gd name="connsiteX80" fmla="*/ 69310 w 1518244"/>
                  <a:gd name="connsiteY80" fmla="*/ 711786 h 1412311"/>
                  <a:gd name="connsiteX81" fmla="*/ 58432 w 1518244"/>
                  <a:gd name="connsiteY81" fmla="*/ 738220 h 1412311"/>
                  <a:gd name="connsiteX82" fmla="*/ 66654 w 1518244"/>
                  <a:gd name="connsiteY82" fmla="*/ 710268 h 1412311"/>
                  <a:gd name="connsiteX83" fmla="*/ 66780 w 1518244"/>
                  <a:gd name="connsiteY83" fmla="*/ 700023 h 1412311"/>
                  <a:gd name="connsiteX84" fmla="*/ 44900 w 1518244"/>
                  <a:gd name="connsiteY84" fmla="*/ 762503 h 1412311"/>
                  <a:gd name="connsiteX85" fmla="*/ 37943 w 1518244"/>
                  <a:gd name="connsiteY85" fmla="*/ 798043 h 1412311"/>
                  <a:gd name="connsiteX86" fmla="*/ 50591 w 1518244"/>
                  <a:gd name="connsiteY86" fmla="*/ 757444 h 1412311"/>
                  <a:gd name="connsiteX87" fmla="*/ 59445 w 1518244"/>
                  <a:gd name="connsiteY87" fmla="*/ 738472 h 1412311"/>
                  <a:gd name="connsiteX88" fmla="*/ 39967 w 1518244"/>
                  <a:gd name="connsiteY88" fmla="*/ 796020 h 1412311"/>
                  <a:gd name="connsiteX89" fmla="*/ 32885 w 1518244"/>
                  <a:gd name="connsiteY89" fmla="*/ 838516 h 1412311"/>
                  <a:gd name="connsiteX90" fmla="*/ 48694 w 1518244"/>
                  <a:gd name="connsiteY90" fmla="*/ 778819 h 1412311"/>
                  <a:gd name="connsiteX91" fmla="*/ 39967 w 1518244"/>
                  <a:gd name="connsiteY91" fmla="*/ 819544 h 1412311"/>
                  <a:gd name="connsiteX92" fmla="*/ 64504 w 1518244"/>
                  <a:gd name="connsiteY92" fmla="*/ 740496 h 1412311"/>
                  <a:gd name="connsiteX93" fmla="*/ 73990 w 1518244"/>
                  <a:gd name="connsiteY93" fmla="*/ 702426 h 1412311"/>
                  <a:gd name="connsiteX94" fmla="*/ 74749 w 1518244"/>
                  <a:gd name="connsiteY94" fmla="*/ 723169 h 1412311"/>
                  <a:gd name="connsiteX95" fmla="*/ 107253 w 1518244"/>
                  <a:gd name="connsiteY95" fmla="*/ 627046 h 1412311"/>
                  <a:gd name="connsiteX96" fmla="*/ 130525 w 1518244"/>
                  <a:gd name="connsiteY96" fmla="*/ 572661 h 1412311"/>
                  <a:gd name="connsiteX97" fmla="*/ 155568 w 1518244"/>
                  <a:gd name="connsiteY97" fmla="*/ 518781 h 1412311"/>
                  <a:gd name="connsiteX98" fmla="*/ 134319 w 1518244"/>
                  <a:gd name="connsiteY98" fmla="*/ 575064 h 1412311"/>
                  <a:gd name="connsiteX99" fmla="*/ 106241 w 1518244"/>
                  <a:gd name="connsiteY99" fmla="*/ 643994 h 1412311"/>
                  <a:gd name="connsiteX100" fmla="*/ 88661 w 1518244"/>
                  <a:gd name="connsiteY100" fmla="*/ 707233 h 1412311"/>
                  <a:gd name="connsiteX101" fmla="*/ 79934 w 1518244"/>
                  <a:gd name="connsiteY101" fmla="*/ 724939 h 1412311"/>
                  <a:gd name="connsiteX102" fmla="*/ 74875 w 1518244"/>
                  <a:gd name="connsiteY102" fmla="*/ 744290 h 1412311"/>
                  <a:gd name="connsiteX103" fmla="*/ 59951 w 1518244"/>
                  <a:gd name="connsiteY103" fmla="*/ 791593 h 1412311"/>
                  <a:gd name="connsiteX104" fmla="*/ 55271 w 1518244"/>
                  <a:gd name="connsiteY104" fmla="*/ 822454 h 1412311"/>
                  <a:gd name="connsiteX105" fmla="*/ 67286 w 1518244"/>
                  <a:gd name="connsiteY105" fmla="*/ 781854 h 1412311"/>
                  <a:gd name="connsiteX106" fmla="*/ 81199 w 1518244"/>
                  <a:gd name="connsiteY106" fmla="*/ 748844 h 1412311"/>
                  <a:gd name="connsiteX107" fmla="*/ 67286 w 1518244"/>
                  <a:gd name="connsiteY107" fmla="*/ 788937 h 1412311"/>
                  <a:gd name="connsiteX108" fmla="*/ 49453 w 1518244"/>
                  <a:gd name="connsiteY108" fmla="*/ 870641 h 1412311"/>
                  <a:gd name="connsiteX109" fmla="*/ 47682 w 1518244"/>
                  <a:gd name="connsiteY109" fmla="*/ 878104 h 1412311"/>
                  <a:gd name="connsiteX110" fmla="*/ 47303 w 1518244"/>
                  <a:gd name="connsiteY110" fmla="*/ 861408 h 1412311"/>
                  <a:gd name="connsiteX111" fmla="*/ 25043 w 1518244"/>
                  <a:gd name="connsiteY111" fmla="*/ 958796 h 1412311"/>
                  <a:gd name="connsiteX112" fmla="*/ 27572 w 1518244"/>
                  <a:gd name="connsiteY112" fmla="*/ 970938 h 1412311"/>
                  <a:gd name="connsiteX113" fmla="*/ 22513 w 1518244"/>
                  <a:gd name="connsiteY113" fmla="*/ 1020391 h 1412311"/>
                  <a:gd name="connsiteX114" fmla="*/ 14419 w 1518244"/>
                  <a:gd name="connsiteY114" fmla="*/ 1077558 h 1412311"/>
                  <a:gd name="connsiteX115" fmla="*/ 8727 w 1518244"/>
                  <a:gd name="connsiteY115" fmla="*/ 1094380 h 1412311"/>
                  <a:gd name="connsiteX116" fmla="*/ 0 w 1518244"/>
                  <a:gd name="connsiteY116" fmla="*/ 1156480 h 1412311"/>
                  <a:gd name="connsiteX117" fmla="*/ 3668 w 1518244"/>
                  <a:gd name="connsiteY117" fmla="*/ 1149397 h 1412311"/>
                  <a:gd name="connsiteX118" fmla="*/ 2910 w 1518244"/>
                  <a:gd name="connsiteY118" fmla="*/ 1157239 h 1412311"/>
                  <a:gd name="connsiteX119" fmla="*/ 47809 w 1518244"/>
                  <a:gd name="connsiteY119" fmla="*/ 1230596 h 1412311"/>
                  <a:gd name="connsiteX120" fmla="*/ 90432 w 1518244"/>
                  <a:gd name="connsiteY120" fmla="*/ 1254121 h 1412311"/>
                  <a:gd name="connsiteX121" fmla="*/ 91190 w 1518244"/>
                  <a:gd name="connsiteY121" fmla="*/ 1255385 h 1412311"/>
                  <a:gd name="connsiteX122" fmla="*/ 128122 w 1518244"/>
                  <a:gd name="connsiteY122" fmla="*/ 1270436 h 1412311"/>
                  <a:gd name="connsiteX123" fmla="*/ 207043 w 1518244"/>
                  <a:gd name="connsiteY123" fmla="*/ 1303953 h 1412311"/>
                  <a:gd name="connsiteX124" fmla="*/ 275468 w 1518244"/>
                  <a:gd name="connsiteY124" fmla="*/ 1319004 h 1412311"/>
                  <a:gd name="connsiteX125" fmla="*/ 277871 w 1518244"/>
                  <a:gd name="connsiteY125" fmla="*/ 1323683 h 1412311"/>
                  <a:gd name="connsiteX126" fmla="*/ 218932 w 1518244"/>
                  <a:gd name="connsiteY126" fmla="*/ 1312680 h 1412311"/>
                  <a:gd name="connsiteX127" fmla="*/ 289887 w 1518244"/>
                  <a:gd name="connsiteY127" fmla="*/ 1327857 h 1412311"/>
                  <a:gd name="connsiteX128" fmla="*/ 355149 w 1518244"/>
                  <a:gd name="connsiteY128" fmla="*/ 1343793 h 1412311"/>
                  <a:gd name="connsiteX129" fmla="*/ 300258 w 1518244"/>
                  <a:gd name="connsiteY129" fmla="*/ 1335319 h 1412311"/>
                  <a:gd name="connsiteX130" fmla="*/ 236893 w 1518244"/>
                  <a:gd name="connsiteY130" fmla="*/ 1324569 h 1412311"/>
                  <a:gd name="connsiteX131" fmla="*/ 294945 w 1518244"/>
                  <a:gd name="connsiteY131" fmla="*/ 1336205 h 1412311"/>
                  <a:gd name="connsiteX132" fmla="*/ 374247 w 1518244"/>
                  <a:gd name="connsiteY132" fmla="*/ 1353153 h 1412311"/>
                  <a:gd name="connsiteX133" fmla="*/ 413708 w 1518244"/>
                  <a:gd name="connsiteY133" fmla="*/ 1355682 h 1412311"/>
                  <a:gd name="connsiteX134" fmla="*/ 546636 w 1518244"/>
                  <a:gd name="connsiteY134" fmla="*/ 1380851 h 1412311"/>
                  <a:gd name="connsiteX135" fmla="*/ 628214 w 1518244"/>
                  <a:gd name="connsiteY135" fmla="*/ 1385531 h 1412311"/>
                  <a:gd name="connsiteX136" fmla="*/ 731292 w 1518244"/>
                  <a:gd name="connsiteY136" fmla="*/ 1389072 h 1412311"/>
                  <a:gd name="connsiteX137" fmla="*/ 731040 w 1518244"/>
                  <a:gd name="connsiteY137" fmla="*/ 1393499 h 1412311"/>
                  <a:gd name="connsiteX138" fmla="*/ 659959 w 1518244"/>
                  <a:gd name="connsiteY138" fmla="*/ 1390969 h 1412311"/>
                  <a:gd name="connsiteX139" fmla="*/ 626822 w 1518244"/>
                  <a:gd name="connsiteY139" fmla="*/ 1391222 h 1412311"/>
                  <a:gd name="connsiteX140" fmla="*/ 571805 w 1518244"/>
                  <a:gd name="connsiteY140" fmla="*/ 1389831 h 1412311"/>
                  <a:gd name="connsiteX141" fmla="*/ 609748 w 1518244"/>
                  <a:gd name="connsiteY141" fmla="*/ 1395902 h 1412311"/>
                  <a:gd name="connsiteX142" fmla="*/ 630869 w 1518244"/>
                  <a:gd name="connsiteY142" fmla="*/ 1401973 h 1412311"/>
                  <a:gd name="connsiteX143" fmla="*/ 690819 w 1518244"/>
                  <a:gd name="connsiteY143" fmla="*/ 1403870 h 1412311"/>
                  <a:gd name="connsiteX144" fmla="*/ 708906 w 1518244"/>
                  <a:gd name="connsiteY144" fmla="*/ 1399949 h 1412311"/>
                  <a:gd name="connsiteX145" fmla="*/ 749758 w 1518244"/>
                  <a:gd name="connsiteY145" fmla="*/ 1398685 h 1412311"/>
                  <a:gd name="connsiteX146" fmla="*/ 804776 w 1518244"/>
                  <a:gd name="connsiteY146" fmla="*/ 1405641 h 1412311"/>
                  <a:gd name="connsiteX147" fmla="*/ 853343 w 1518244"/>
                  <a:gd name="connsiteY147" fmla="*/ 1406020 h 1412311"/>
                  <a:gd name="connsiteX148" fmla="*/ 809709 w 1518244"/>
                  <a:gd name="connsiteY148" fmla="*/ 1408803 h 1412311"/>
                  <a:gd name="connsiteX149" fmla="*/ 810594 w 1518244"/>
                  <a:gd name="connsiteY149" fmla="*/ 1412217 h 1412311"/>
                  <a:gd name="connsiteX150" fmla="*/ 854229 w 1518244"/>
                  <a:gd name="connsiteY150" fmla="*/ 1409815 h 1412311"/>
                  <a:gd name="connsiteX151" fmla="*/ 892299 w 1518244"/>
                  <a:gd name="connsiteY151" fmla="*/ 1406020 h 1412311"/>
                  <a:gd name="connsiteX152" fmla="*/ 872947 w 1518244"/>
                  <a:gd name="connsiteY152" fmla="*/ 1403111 h 1412311"/>
                  <a:gd name="connsiteX153" fmla="*/ 905199 w 1518244"/>
                  <a:gd name="connsiteY153" fmla="*/ 1400961 h 1412311"/>
                  <a:gd name="connsiteX154" fmla="*/ 929862 w 1518244"/>
                  <a:gd name="connsiteY154" fmla="*/ 1400582 h 1412311"/>
                  <a:gd name="connsiteX155" fmla="*/ 961102 w 1518244"/>
                  <a:gd name="connsiteY155" fmla="*/ 1405388 h 1412311"/>
                  <a:gd name="connsiteX156" fmla="*/ 1011313 w 1518244"/>
                  <a:gd name="connsiteY156" fmla="*/ 1407285 h 1412311"/>
                  <a:gd name="connsiteX157" fmla="*/ 1075438 w 1518244"/>
                  <a:gd name="connsiteY157" fmla="*/ 1403617 h 1412311"/>
                  <a:gd name="connsiteX158" fmla="*/ 1132352 w 1518244"/>
                  <a:gd name="connsiteY158" fmla="*/ 1400582 h 1412311"/>
                  <a:gd name="connsiteX159" fmla="*/ 1189646 w 1518244"/>
                  <a:gd name="connsiteY159" fmla="*/ 1397293 h 1412311"/>
                  <a:gd name="connsiteX160" fmla="*/ 1253265 w 1518244"/>
                  <a:gd name="connsiteY160" fmla="*/ 1388566 h 1412311"/>
                  <a:gd name="connsiteX161" fmla="*/ 1312077 w 1518244"/>
                  <a:gd name="connsiteY161" fmla="*/ 1377057 h 1412311"/>
                  <a:gd name="connsiteX162" fmla="*/ 1312456 w 1518244"/>
                  <a:gd name="connsiteY162" fmla="*/ 1379207 h 1412311"/>
                  <a:gd name="connsiteX163" fmla="*/ 1344834 w 1518244"/>
                  <a:gd name="connsiteY163" fmla="*/ 1372756 h 1412311"/>
                  <a:gd name="connsiteX164" fmla="*/ 1380248 w 1518244"/>
                  <a:gd name="connsiteY164" fmla="*/ 1362638 h 1412311"/>
                  <a:gd name="connsiteX165" fmla="*/ 1454238 w 1518244"/>
                  <a:gd name="connsiteY165" fmla="*/ 1330766 h 1412311"/>
                  <a:gd name="connsiteX166" fmla="*/ 1391758 w 1518244"/>
                  <a:gd name="connsiteY166" fmla="*/ 1353785 h 1412311"/>
                  <a:gd name="connsiteX167" fmla="*/ 1428183 w 1518244"/>
                  <a:gd name="connsiteY167" fmla="*/ 1340125 h 1412311"/>
                  <a:gd name="connsiteX168" fmla="*/ 1472829 w 1518244"/>
                  <a:gd name="connsiteY168" fmla="*/ 1313186 h 1412311"/>
                  <a:gd name="connsiteX169" fmla="*/ 1507611 w 1518244"/>
                  <a:gd name="connsiteY169" fmla="*/ 1257662 h 1412311"/>
                  <a:gd name="connsiteX170" fmla="*/ 1509761 w 1518244"/>
                  <a:gd name="connsiteY170" fmla="*/ 1239829 h 141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</a:cxnLst>
                <a:rect l="l" t="t" r="r" b="b"/>
                <a:pathLst>
                  <a:path w="1518244" h="1412311">
                    <a:moveTo>
                      <a:pt x="1510267" y="1240082"/>
                    </a:moveTo>
                    <a:cubicBezTo>
                      <a:pt x="1510394" y="1235782"/>
                      <a:pt x="1510519" y="1231481"/>
                      <a:pt x="1510646" y="1227181"/>
                    </a:cubicBezTo>
                    <a:cubicBezTo>
                      <a:pt x="1511152" y="1218454"/>
                      <a:pt x="1511785" y="1209601"/>
                      <a:pt x="1512290" y="1200874"/>
                    </a:cubicBezTo>
                    <a:cubicBezTo>
                      <a:pt x="1512923" y="1191767"/>
                      <a:pt x="1513556" y="1182408"/>
                      <a:pt x="1513808" y="1172670"/>
                    </a:cubicBezTo>
                    <a:cubicBezTo>
                      <a:pt x="1514188" y="1162931"/>
                      <a:pt x="1513808" y="1152812"/>
                      <a:pt x="1513429" y="1144086"/>
                    </a:cubicBezTo>
                    <a:cubicBezTo>
                      <a:pt x="1512923" y="1125999"/>
                      <a:pt x="1512290" y="1108166"/>
                      <a:pt x="1511785" y="1091218"/>
                    </a:cubicBezTo>
                    <a:cubicBezTo>
                      <a:pt x="1511531" y="1082617"/>
                      <a:pt x="1511658" y="1074776"/>
                      <a:pt x="1510519" y="1065290"/>
                    </a:cubicBezTo>
                    <a:cubicBezTo>
                      <a:pt x="1509508" y="1056310"/>
                      <a:pt x="1508117" y="1048089"/>
                      <a:pt x="1506725" y="1040500"/>
                    </a:cubicBezTo>
                    <a:cubicBezTo>
                      <a:pt x="1503943" y="1025323"/>
                      <a:pt x="1501287" y="1012549"/>
                      <a:pt x="1500022" y="1002051"/>
                    </a:cubicBezTo>
                    <a:cubicBezTo>
                      <a:pt x="1505461" y="1029876"/>
                      <a:pt x="1510646" y="1049101"/>
                      <a:pt x="1512543" y="1070096"/>
                    </a:cubicBezTo>
                    <a:cubicBezTo>
                      <a:pt x="1513681" y="1089953"/>
                      <a:pt x="1513808" y="1108545"/>
                      <a:pt x="1516338" y="1143706"/>
                    </a:cubicBezTo>
                    <a:cubicBezTo>
                      <a:pt x="1518488" y="1133461"/>
                      <a:pt x="1518614" y="1112593"/>
                      <a:pt x="1517729" y="1085400"/>
                    </a:cubicBezTo>
                    <a:cubicBezTo>
                      <a:pt x="1517729" y="1081985"/>
                      <a:pt x="1517476" y="1078444"/>
                      <a:pt x="1517350" y="1074902"/>
                    </a:cubicBezTo>
                    <a:cubicBezTo>
                      <a:pt x="1516970" y="1070855"/>
                      <a:pt x="1516591" y="1066428"/>
                      <a:pt x="1515959" y="1062255"/>
                    </a:cubicBezTo>
                    <a:cubicBezTo>
                      <a:pt x="1514820" y="1053780"/>
                      <a:pt x="1513176" y="1045433"/>
                      <a:pt x="1511405" y="1037212"/>
                    </a:cubicBezTo>
                    <a:cubicBezTo>
                      <a:pt x="1509635" y="1029497"/>
                      <a:pt x="1507864" y="1021402"/>
                      <a:pt x="1505966" y="1013181"/>
                    </a:cubicBezTo>
                    <a:cubicBezTo>
                      <a:pt x="1505208" y="1009387"/>
                      <a:pt x="1504449" y="1005593"/>
                      <a:pt x="1503690" y="1001798"/>
                    </a:cubicBezTo>
                    <a:cubicBezTo>
                      <a:pt x="1503058" y="997878"/>
                      <a:pt x="1502425" y="993830"/>
                      <a:pt x="1501793" y="989910"/>
                    </a:cubicBezTo>
                    <a:cubicBezTo>
                      <a:pt x="1499010" y="972076"/>
                      <a:pt x="1496228" y="953737"/>
                      <a:pt x="1493445" y="935271"/>
                    </a:cubicBezTo>
                    <a:cubicBezTo>
                      <a:pt x="1491928" y="926039"/>
                      <a:pt x="1490789" y="916806"/>
                      <a:pt x="1489145" y="907699"/>
                    </a:cubicBezTo>
                    <a:cubicBezTo>
                      <a:pt x="1487248" y="898593"/>
                      <a:pt x="1485477" y="889486"/>
                      <a:pt x="1483580" y="880633"/>
                    </a:cubicBezTo>
                    <a:cubicBezTo>
                      <a:pt x="1480165" y="862673"/>
                      <a:pt x="1476750" y="845219"/>
                      <a:pt x="1473588" y="828777"/>
                    </a:cubicBezTo>
                    <a:cubicBezTo>
                      <a:pt x="1469794" y="811576"/>
                      <a:pt x="1465493" y="795767"/>
                      <a:pt x="1461826" y="781981"/>
                    </a:cubicBezTo>
                    <a:cubicBezTo>
                      <a:pt x="1454617" y="762377"/>
                      <a:pt x="1447155" y="742140"/>
                      <a:pt x="1439692" y="718363"/>
                    </a:cubicBezTo>
                    <a:cubicBezTo>
                      <a:pt x="1432104" y="694585"/>
                      <a:pt x="1424136" y="667898"/>
                      <a:pt x="1412499" y="639694"/>
                    </a:cubicBezTo>
                    <a:cubicBezTo>
                      <a:pt x="1406682" y="625781"/>
                      <a:pt x="1400358" y="612248"/>
                      <a:pt x="1394034" y="598841"/>
                    </a:cubicBezTo>
                    <a:cubicBezTo>
                      <a:pt x="1387837" y="585688"/>
                      <a:pt x="1381640" y="572408"/>
                      <a:pt x="1375316" y="559001"/>
                    </a:cubicBezTo>
                    <a:cubicBezTo>
                      <a:pt x="1362035" y="531682"/>
                      <a:pt x="1348755" y="502972"/>
                      <a:pt x="1335222" y="476411"/>
                    </a:cubicBezTo>
                    <a:cubicBezTo>
                      <a:pt x="1321689" y="450484"/>
                      <a:pt x="1308030" y="422152"/>
                      <a:pt x="1291335" y="397110"/>
                    </a:cubicBezTo>
                    <a:cubicBezTo>
                      <a:pt x="1275145" y="372826"/>
                      <a:pt x="1259589" y="349554"/>
                      <a:pt x="1245043" y="327927"/>
                    </a:cubicBezTo>
                    <a:cubicBezTo>
                      <a:pt x="1228981" y="306299"/>
                      <a:pt x="1212665" y="288213"/>
                      <a:pt x="1198500" y="272909"/>
                    </a:cubicBezTo>
                    <a:cubicBezTo>
                      <a:pt x="1184588" y="257858"/>
                      <a:pt x="1171560" y="244199"/>
                      <a:pt x="1160557" y="234081"/>
                    </a:cubicBezTo>
                    <a:cubicBezTo>
                      <a:pt x="1161442" y="232689"/>
                      <a:pt x="1165743" y="234966"/>
                      <a:pt x="1173584" y="241796"/>
                    </a:cubicBezTo>
                    <a:cubicBezTo>
                      <a:pt x="1177505" y="245211"/>
                      <a:pt x="1182311" y="249764"/>
                      <a:pt x="1187750" y="255329"/>
                    </a:cubicBezTo>
                    <a:cubicBezTo>
                      <a:pt x="1193061" y="260767"/>
                      <a:pt x="1199259" y="267218"/>
                      <a:pt x="1206341" y="275059"/>
                    </a:cubicBezTo>
                    <a:cubicBezTo>
                      <a:pt x="1215322" y="286695"/>
                      <a:pt x="1233408" y="308829"/>
                      <a:pt x="1247194" y="328433"/>
                    </a:cubicBezTo>
                    <a:cubicBezTo>
                      <a:pt x="1259842" y="347784"/>
                      <a:pt x="1270466" y="362455"/>
                      <a:pt x="1269580" y="356890"/>
                    </a:cubicBezTo>
                    <a:cubicBezTo>
                      <a:pt x="1261360" y="344622"/>
                      <a:pt x="1254024" y="332986"/>
                      <a:pt x="1246435" y="322109"/>
                    </a:cubicBezTo>
                    <a:cubicBezTo>
                      <a:pt x="1238341" y="311232"/>
                      <a:pt x="1230499" y="301367"/>
                      <a:pt x="1223163" y="292387"/>
                    </a:cubicBezTo>
                    <a:cubicBezTo>
                      <a:pt x="1208112" y="274301"/>
                      <a:pt x="1195591" y="260135"/>
                      <a:pt x="1183702" y="246602"/>
                    </a:cubicBezTo>
                    <a:cubicBezTo>
                      <a:pt x="1159292" y="219536"/>
                      <a:pt x="1138930" y="201450"/>
                      <a:pt x="1120084" y="187790"/>
                    </a:cubicBezTo>
                    <a:cubicBezTo>
                      <a:pt x="1137285" y="203853"/>
                      <a:pt x="1161695" y="228136"/>
                      <a:pt x="1163086" y="231677"/>
                    </a:cubicBezTo>
                    <a:cubicBezTo>
                      <a:pt x="1141458" y="209164"/>
                      <a:pt x="1126155" y="195885"/>
                      <a:pt x="1113634" y="184881"/>
                    </a:cubicBezTo>
                    <a:cubicBezTo>
                      <a:pt x="1100607" y="173498"/>
                      <a:pt x="1089223" y="163633"/>
                      <a:pt x="1073035" y="149467"/>
                    </a:cubicBezTo>
                    <a:cubicBezTo>
                      <a:pt x="1098836" y="168818"/>
                      <a:pt x="1068228" y="136567"/>
                      <a:pt x="1043692" y="116330"/>
                    </a:cubicBezTo>
                    <a:cubicBezTo>
                      <a:pt x="1029400" y="107098"/>
                      <a:pt x="1014602" y="99003"/>
                      <a:pt x="1000183" y="91288"/>
                    </a:cubicBezTo>
                    <a:cubicBezTo>
                      <a:pt x="985512" y="83573"/>
                      <a:pt x="972611" y="76616"/>
                      <a:pt x="958573" y="68648"/>
                    </a:cubicBezTo>
                    <a:cubicBezTo>
                      <a:pt x="944786" y="60933"/>
                      <a:pt x="930874" y="53091"/>
                      <a:pt x="917088" y="46135"/>
                    </a:cubicBezTo>
                    <a:cubicBezTo>
                      <a:pt x="910258" y="42594"/>
                      <a:pt x="903428" y="39305"/>
                      <a:pt x="896725" y="36270"/>
                    </a:cubicBezTo>
                    <a:cubicBezTo>
                      <a:pt x="890275" y="33488"/>
                      <a:pt x="884077" y="30832"/>
                      <a:pt x="878132" y="28175"/>
                    </a:cubicBezTo>
                    <a:cubicBezTo>
                      <a:pt x="866244" y="25140"/>
                      <a:pt x="849423" y="19448"/>
                      <a:pt x="829566" y="13757"/>
                    </a:cubicBezTo>
                    <a:cubicBezTo>
                      <a:pt x="819574" y="10975"/>
                      <a:pt x="808823" y="8192"/>
                      <a:pt x="797566" y="5916"/>
                    </a:cubicBezTo>
                    <a:cubicBezTo>
                      <a:pt x="786057" y="3513"/>
                      <a:pt x="774295" y="2121"/>
                      <a:pt x="763038" y="1236"/>
                    </a:cubicBezTo>
                    <a:cubicBezTo>
                      <a:pt x="740526" y="-535"/>
                      <a:pt x="720162" y="-29"/>
                      <a:pt x="704226" y="477"/>
                    </a:cubicBezTo>
                    <a:cubicBezTo>
                      <a:pt x="688291" y="983"/>
                      <a:pt x="675136" y="2248"/>
                      <a:pt x="669319" y="4271"/>
                    </a:cubicBezTo>
                    <a:lnTo>
                      <a:pt x="669319" y="983"/>
                    </a:lnTo>
                    <a:cubicBezTo>
                      <a:pt x="653003" y="1742"/>
                      <a:pt x="636182" y="3259"/>
                      <a:pt x="619107" y="6674"/>
                    </a:cubicBezTo>
                    <a:cubicBezTo>
                      <a:pt x="602033" y="9963"/>
                      <a:pt x="584958" y="15654"/>
                      <a:pt x="569907" y="21978"/>
                    </a:cubicBezTo>
                    <a:cubicBezTo>
                      <a:pt x="554730" y="28429"/>
                      <a:pt x="540944" y="35385"/>
                      <a:pt x="527917" y="42088"/>
                    </a:cubicBezTo>
                    <a:cubicBezTo>
                      <a:pt x="515143" y="48665"/>
                      <a:pt x="502115" y="55368"/>
                      <a:pt x="489468" y="62451"/>
                    </a:cubicBezTo>
                    <a:cubicBezTo>
                      <a:pt x="476820" y="69534"/>
                      <a:pt x="464425" y="76869"/>
                      <a:pt x="452663" y="84711"/>
                    </a:cubicBezTo>
                    <a:cubicBezTo>
                      <a:pt x="446845" y="88505"/>
                      <a:pt x="440901" y="92932"/>
                      <a:pt x="435841" y="96600"/>
                    </a:cubicBezTo>
                    <a:cubicBezTo>
                      <a:pt x="430656" y="100394"/>
                      <a:pt x="425723" y="104062"/>
                      <a:pt x="420791" y="107730"/>
                    </a:cubicBezTo>
                    <a:cubicBezTo>
                      <a:pt x="401060" y="122401"/>
                      <a:pt x="383101" y="136693"/>
                      <a:pt x="367796" y="149847"/>
                    </a:cubicBezTo>
                    <a:cubicBezTo>
                      <a:pt x="340730" y="177545"/>
                      <a:pt x="322138" y="201956"/>
                      <a:pt x="306708" y="222445"/>
                    </a:cubicBezTo>
                    <a:cubicBezTo>
                      <a:pt x="291657" y="242681"/>
                      <a:pt x="279009" y="260388"/>
                      <a:pt x="268512" y="276957"/>
                    </a:cubicBezTo>
                    <a:cubicBezTo>
                      <a:pt x="247011" y="310600"/>
                      <a:pt x="235881" y="338678"/>
                      <a:pt x="220198" y="371309"/>
                    </a:cubicBezTo>
                    <a:cubicBezTo>
                      <a:pt x="218300" y="370929"/>
                      <a:pt x="206791" y="393442"/>
                      <a:pt x="207929" y="387245"/>
                    </a:cubicBezTo>
                    <a:cubicBezTo>
                      <a:pt x="222474" y="359293"/>
                      <a:pt x="242078" y="327168"/>
                      <a:pt x="235248" y="333871"/>
                    </a:cubicBezTo>
                    <a:cubicBezTo>
                      <a:pt x="234616" y="332986"/>
                      <a:pt x="222221" y="355372"/>
                      <a:pt x="210332" y="377126"/>
                    </a:cubicBezTo>
                    <a:cubicBezTo>
                      <a:pt x="198823" y="399893"/>
                      <a:pt x="187061" y="422658"/>
                      <a:pt x="185416" y="421267"/>
                    </a:cubicBezTo>
                    <a:cubicBezTo>
                      <a:pt x="230442" y="336907"/>
                      <a:pt x="169733" y="445425"/>
                      <a:pt x="188957" y="400019"/>
                    </a:cubicBezTo>
                    <a:cubicBezTo>
                      <a:pt x="158856" y="456175"/>
                      <a:pt x="153417" y="475273"/>
                      <a:pt x="147220" y="492854"/>
                    </a:cubicBezTo>
                    <a:cubicBezTo>
                      <a:pt x="185036" y="418358"/>
                      <a:pt x="136849" y="526243"/>
                      <a:pt x="180104" y="441377"/>
                    </a:cubicBezTo>
                    <a:cubicBezTo>
                      <a:pt x="129134" y="545088"/>
                      <a:pt x="128501" y="558875"/>
                      <a:pt x="100929" y="627299"/>
                    </a:cubicBezTo>
                    <a:cubicBezTo>
                      <a:pt x="101182" y="619584"/>
                      <a:pt x="97768" y="629449"/>
                      <a:pt x="94352" y="640958"/>
                    </a:cubicBezTo>
                    <a:cubicBezTo>
                      <a:pt x="90937" y="652594"/>
                      <a:pt x="87649" y="665748"/>
                      <a:pt x="86131" y="665242"/>
                    </a:cubicBezTo>
                    <a:cubicBezTo>
                      <a:pt x="89167" y="650950"/>
                      <a:pt x="94732" y="635646"/>
                      <a:pt x="99159" y="624137"/>
                    </a:cubicBezTo>
                    <a:cubicBezTo>
                      <a:pt x="103585" y="612501"/>
                      <a:pt x="107127" y="605924"/>
                      <a:pt x="104218" y="606557"/>
                    </a:cubicBezTo>
                    <a:cubicBezTo>
                      <a:pt x="92329" y="628564"/>
                      <a:pt x="85372" y="656009"/>
                      <a:pt x="78923" y="679281"/>
                    </a:cubicBezTo>
                    <a:cubicBezTo>
                      <a:pt x="75634" y="691170"/>
                      <a:pt x="72725" y="702047"/>
                      <a:pt x="69310" y="711786"/>
                    </a:cubicBezTo>
                    <a:cubicBezTo>
                      <a:pt x="65895" y="721651"/>
                      <a:pt x="62227" y="730631"/>
                      <a:pt x="58432" y="738220"/>
                    </a:cubicBezTo>
                    <a:cubicBezTo>
                      <a:pt x="58939" y="733919"/>
                      <a:pt x="63745" y="720386"/>
                      <a:pt x="66654" y="710268"/>
                    </a:cubicBezTo>
                    <a:cubicBezTo>
                      <a:pt x="69689" y="700150"/>
                      <a:pt x="70954" y="692941"/>
                      <a:pt x="66780" y="700023"/>
                    </a:cubicBezTo>
                    <a:cubicBezTo>
                      <a:pt x="57674" y="726204"/>
                      <a:pt x="49326" y="746567"/>
                      <a:pt x="44900" y="762503"/>
                    </a:cubicBezTo>
                    <a:cubicBezTo>
                      <a:pt x="40220" y="778439"/>
                      <a:pt x="38576" y="789822"/>
                      <a:pt x="37943" y="798043"/>
                    </a:cubicBezTo>
                    <a:cubicBezTo>
                      <a:pt x="41991" y="780463"/>
                      <a:pt x="46923" y="766677"/>
                      <a:pt x="50591" y="757444"/>
                    </a:cubicBezTo>
                    <a:cubicBezTo>
                      <a:pt x="54386" y="748085"/>
                      <a:pt x="57295" y="742140"/>
                      <a:pt x="59445" y="738472"/>
                    </a:cubicBezTo>
                    <a:cubicBezTo>
                      <a:pt x="49832" y="761997"/>
                      <a:pt x="43508" y="780716"/>
                      <a:pt x="39967" y="796020"/>
                    </a:cubicBezTo>
                    <a:cubicBezTo>
                      <a:pt x="36299" y="811324"/>
                      <a:pt x="34529" y="823718"/>
                      <a:pt x="32885" y="838516"/>
                    </a:cubicBezTo>
                    <a:cubicBezTo>
                      <a:pt x="39082" y="805126"/>
                      <a:pt x="44773" y="786913"/>
                      <a:pt x="48694" y="778819"/>
                    </a:cubicBezTo>
                    <a:cubicBezTo>
                      <a:pt x="43888" y="795261"/>
                      <a:pt x="39208" y="818533"/>
                      <a:pt x="39967" y="819544"/>
                    </a:cubicBezTo>
                    <a:cubicBezTo>
                      <a:pt x="47556" y="782234"/>
                      <a:pt x="51983" y="774013"/>
                      <a:pt x="64504" y="740496"/>
                    </a:cubicBezTo>
                    <a:cubicBezTo>
                      <a:pt x="63239" y="737587"/>
                      <a:pt x="66401" y="726457"/>
                      <a:pt x="73990" y="702426"/>
                    </a:cubicBezTo>
                    <a:cubicBezTo>
                      <a:pt x="81578" y="695850"/>
                      <a:pt x="82464" y="691549"/>
                      <a:pt x="74749" y="723169"/>
                    </a:cubicBezTo>
                    <a:cubicBezTo>
                      <a:pt x="85499" y="698126"/>
                      <a:pt x="94099" y="663977"/>
                      <a:pt x="107253" y="627046"/>
                    </a:cubicBezTo>
                    <a:cubicBezTo>
                      <a:pt x="114209" y="608707"/>
                      <a:pt x="122557" y="591000"/>
                      <a:pt x="130525" y="572661"/>
                    </a:cubicBezTo>
                    <a:cubicBezTo>
                      <a:pt x="138620" y="554448"/>
                      <a:pt x="146714" y="536235"/>
                      <a:pt x="155568" y="518781"/>
                    </a:cubicBezTo>
                    <a:cubicBezTo>
                      <a:pt x="124833" y="583032"/>
                      <a:pt x="153797" y="531682"/>
                      <a:pt x="134319" y="575064"/>
                    </a:cubicBezTo>
                    <a:cubicBezTo>
                      <a:pt x="123822" y="596059"/>
                      <a:pt x="112818" y="619710"/>
                      <a:pt x="106241" y="643994"/>
                    </a:cubicBezTo>
                    <a:cubicBezTo>
                      <a:pt x="99285" y="667898"/>
                      <a:pt x="94226" y="690537"/>
                      <a:pt x="88661" y="707233"/>
                    </a:cubicBezTo>
                    <a:cubicBezTo>
                      <a:pt x="87270" y="711153"/>
                      <a:pt x="86258" y="706347"/>
                      <a:pt x="79934" y="724939"/>
                    </a:cubicBezTo>
                    <a:cubicBezTo>
                      <a:pt x="78796" y="728101"/>
                      <a:pt x="77531" y="736449"/>
                      <a:pt x="74875" y="744290"/>
                    </a:cubicBezTo>
                    <a:cubicBezTo>
                      <a:pt x="70321" y="757697"/>
                      <a:pt x="63618" y="775657"/>
                      <a:pt x="59951" y="791593"/>
                    </a:cubicBezTo>
                    <a:cubicBezTo>
                      <a:pt x="56156" y="807276"/>
                      <a:pt x="54386" y="820177"/>
                      <a:pt x="55271" y="822454"/>
                    </a:cubicBezTo>
                    <a:cubicBezTo>
                      <a:pt x="58053" y="813347"/>
                      <a:pt x="61974" y="797032"/>
                      <a:pt x="67286" y="781854"/>
                    </a:cubicBezTo>
                    <a:cubicBezTo>
                      <a:pt x="72092" y="768068"/>
                      <a:pt x="77657" y="755294"/>
                      <a:pt x="81199" y="748844"/>
                    </a:cubicBezTo>
                    <a:cubicBezTo>
                      <a:pt x="76140" y="762124"/>
                      <a:pt x="71207" y="775404"/>
                      <a:pt x="67286" y="788937"/>
                    </a:cubicBezTo>
                    <a:cubicBezTo>
                      <a:pt x="59824" y="816003"/>
                      <a:pt x="55904" y="843828"/>
                      <a:pt x="49453" y="870641"/>
                    </a:cubicBezTo>
                    <a:cubicBezTo>
                      <a:pt x="48821" y="873171"/>
                      <a:pt x="48188" y="875574"/>
                      <a:pt x="47682" y="878104"/>
                    </a:cubicBezTo>
                    <a:cubicBezTo>
                      <a:pt x="47050" y="874436"/>
                      <a:pt x="46418" y="870641"/>
                      <a:pt x="47303" y="861408"/>
                    </a:cubicBezTo>
                    <a:cubicBezTo>
                      <a:pt x="36426" y="910102"/>
                      <a:pt x="34908" y="921485"/>
                      <a:pt x="25043" y="958796"/>
                    </a:cubicBezTo>
                    <a:cubicBezTo>
                      <a:pt x="25295" y="973341"/>
                      <a:pt x="26434" y="971950"/>
                      <a:pt x="27572" y="970938"/>
                    </a:cubicBezTo>
                    <a:cubicBezTo>
                      <a:pt x="25675" y="987633"/>
                      <a:pt x="24916" y="1004202"/>
                      <a:pt x="22513" y="1020391"/>
                    </a:cubicBezTo>
                    <a:cubicBezTo>
                      <a:pt x="19605" y="1039742"/>
                      <a:pt x="16695" y="1058713"/>
                      <a:pt x="14419" y="1077558"/>
                    </a:cubicBezTo>
                    <a:cubicBezTo>
                      <a:pt x="12395" y="1078064"/>
                      <a:pt x="10498" y="1083882"/>
                      <a:pt x="8727" y="1094380"/>
                    </a:cubicBezTo>
                    <a:cubicBezTo>
                      <a:pt x="6830" y="1107660"/>
                      <a:pt x="1644" y="1128149"/>
                      <a:pt x="0" y="1156480"/>
                    </a:cubicBezTo>
                    <a:cubicBezTo>
                      <a:pt x="1265" y="1158504"/>
                      <a:pt x="2277" y="1155848"/>
                      <a:pt x="3668" y="1149397"/>
                    </a:cubicBezTo>
                    <a:cubicBezTo>
                      <a:pt x="3415" y="1152054"/>
                      <a:pt x="3036" y="1154583"/>
                      <a:pt x="2910" y="1157239"/>
                    </a:cubicBezTo>
                    <a:cubicBezTo>
                      <a:pt x="1518" y="1182408"/>
                      <a:pt x="18213" y="1208210"/>
                      <a:pt x="47809" y="1230596"/>
                    </a:cubicBezTo>
                    <a:cubicBezTo>
                      <a:pt x="59445" y="1239450"/>
                      <a:pt x="74116" y="1246785"/>
                      <a:pt x="90432" y="1254121"/>
                    </a:cubicBezTo>
                    <a:cubicBezTo>
                      <a:pt x="91190" y="1254753"/>
                      <a:pt x="91696" y="1255259"/>
                      <a:pt x="91190" y="1255385"/>
                    </a:cubicBezTo>
                    <a:cubicBezTo>
                      <a:pt x="105736" y="1261077"/>
                      <a:pt x="117625" y="1266010"/>
                      <a:pt x="128122" y="1270436"/>
                    </a:cubicBezTo>
                    <a:cubicBezTo>
                      <a:pt x="152026" y="1280808"/>
                      <a:pt x="177448" y="1294846"/>
                      <a:pt x="207043" y="1303953"/>
                    </a:cubicBezTo>
                    <a:cubicBezTo>
                      <a:pt x="228166" y="1310403"/>
                      <a:pt x="251437" y="1314197"/>
                      <a:pt x="275468" y="1319004"/>
                    </a:cubicBezTo>
                    <a:cubicBezTo>
                      <a:pt x="280780" y="1321154"/>
                      <a:pt x="285460" y="1323430"/>
                      <a:pt x="277871" y="1323683"/>
                    </a:cubicBezTo>
                    <a:cubicBezTo>
                      <a:pt x="235501" y="1316348"/>
                      <a:pt x="216656" y="1307874"/>
                      <a:pt x="218932" y="1312680"/>
                    </a:cubicBezTo>
                    <a:cubicBezTo>
                      <a:pt x="230062" y="1316980"/>
                      <a:pt x="261050" y="1321786"/>
                      <a:pt x="289887" y="1327857"/>
                    </a:cubicBezTo>
                    <a:cubicBezTo>
                      <a:pt x="319230" y="1334054"/>
                      <a:pt x="347813" y="1340252"/>
                      <a:pt x="355149" y="1343793"/>
                    </a:cubicBezTo>
                    <a:cubicBezTo>
                      <a:pt x="339212" y="1342781"/>
                      <a:pt x="320494" y="1339367"/>
                      <a:pt x="300258" y="1335319"/>
                    </a:cubicBezTo>
                    <a:cubicBezTo>
                      <a:pt x="280148" y="1331019"/>
                      <a:pt x="259279" y="1327351"/>
                      <a:pt x="236893" y="1324569"/>
                    </a:cubicBezTo>
                    <a:cubicBezTo>
                      <a:pt x="248149" y="1326845"/>
                      <a:pt x="270156" y="1330513"/>
                      <a:pt x="294945" y="1336205"/>
                    </a:cubicBezTo>
                    <a:cubicBezTo>
                      <a:pt x="320494" y="1341643"/>
                      <a:pt x="349457" y="1347840"/>
                      <a:pt x="374247" y="1353153"/>
                    </a:cubicBezTo>
                    <a:cubicBezTo>
                      <a:pt x="424332" y="1361374"/>
                      <a:pt x="457722" y="1365927"/>
                      <a:pt x="413708" y="1355682"/>
                    </a:cubicBezTo>
                    <a:cubicBezTo>
                      <a:pt x="458102" y="1366053"/>
                      <a:pt x="498195" y="1373262"/>
                      <a:pt x="546636" y="1380851"/>
                    </a:cubicBezTo>
                    <a:cubicBezTo>
                      <a:pt x="571678" y="1384519"/>
                      <a:pt x="598871" y="1384140"/>
                      <a:pt x="628214" y="1385531"/>
                    </a:cubicBezTo>
                    <a:cubicBezTo>
                      <a:pt x="657682" y="1387048"/>
                      <a:pt x="692590" y="1388061"/>
                      <a:pt x="731292" y="1389072"/>
                    </a:cubicBezTo>
                    <a:cubicBezTo>
                      <a:pt x="708273" y="1389578"/>
                      <a:pt x="708273" y="1390716"/>
                      <a:pt x="731040" y="1393499"/>
                    </a:cubicBezTo>
                    <a:cubicBezTo>
                      <a:pt x="695500" y="1390084"/>
                      <a:pt x="678931" y="1390464"/>
                      <a:pt x="659959" y="1390969"/>
                    </a:cubicBezTo>
                    <a:cubicBezTo>
                      <a:pt x="650473" y="1391222"/>
                      <a:pt x="639849" y="1391602"/>
                      <a:pt x="626822" y="1391222"/>
                    </a:cubicBezTo>
                    <a:cubicBezTo>
                      <a:pt x="613415" y="1390969"/>
                      <a:pt x="596468" y="1391222"/>
                      <a:pt x="571805" y="1389831"/>
                    </a:cubicBezTo>
                    <a:cubicBezTo>
                      <a:pt x="596088" y="1392866"/>
                      <a:pt x="604056" y="1394258"/>
                      <a:pt x="609748" y="1395902"/>
                    </a:cubicBezTo>
                    <a:cubicBezTo>
                      <a:pt x="615313" y="1397546"/>
                      <a:pt x="618348" y="1398937"/>
                      <a:pt x="630869" y="1401973"/>
                    </a:cubicBezTo>
                    <a:cubicBezTo>
                      <a:pt x="633272" y="1400961"/>
                      <a:pt x="662489" y="1402352"/>
                      <a:pt x="690819" y="1403870"/>
                    </a:cubicBezTo>
                    <a:cubicBezTo>
                      <a:pt x="705618" y="1402352"/>
                      <a:pt x="705238" y="1400961"/>
                      <a:pt x="708906" y="1399949"/>
                    </a:cubicBezTo>
                    <a:cubicBezTo>
                      <a:pt x="712574" y="1399190"/>
                      <a:pt x="720795" y="1397546"/>
                      <a:pt x="749758" y="1398685"/>
                    </a:cubicBezTo>
                    <a:cubicBezTo>
                      <a:pt x="764177" y="1400834"/>
                      <a:pt x="784413" y="1404123"/>
                      <a:pt x="804776" y="1405641"/>
                    </a:cubicBezTo>
                    <a:cubicBezTo>
                      <a:pt x="825518" y="1407158"/>
                      <a:pt x="844111" y="1405767"/>
                      <a:pt x="853343" y="1406020"/>
                    </a:cubicBezTo>
                    <a:cubicBezTo>
                      <a:pt x="822483" y="1408297"/>
                      <a:pt x="811606" y="1407791"/>
                      <a:pt x="809709" y="1408803"/>
                    </a:cubicBezTo>
                    <a:cubicBezTo>
                      <a:pt x="807432" y="1409688"/>
                      <a:pt x="812997" y="1411206"/>
                      <a:pt x="810594" y="1412217"/>
                    </a:cubicBezTo>
                    <a:cubicBezTo>
                      <a:pt x="831589" y="1412723"/>
                      <a:pt x="843225" y="1411079"/>
                      <a:pt x="854229" y="1409815"/>
                    </a:cubicBezTo>
                    <a:cubicBezTo>
                      <a:pt x="865232" y="1408550"/>
                      <a:pt x="875730" y="1406906"/>
                      <a:pt x="892299" y="1406020"/>
                    </a:cubicBezTo>
                    <a:cubicBezTo>
                      <a:pt x="893690" y="1403996"/>
                      <a:pt x="888504" y="1402605"/>
                      <a:pt x="872947" y="1403111"/>
                    </a:cubicBezTo>
                    <a:cubicBezTo>
                      <a:pt x="886354" y="1401846"/>
                      <a:pt x="896472" y="1401214"/>
                      <a:pt x="905199" y="1400961"/>
                    </a:cubicBezTo>
                    <a:cubicBezTo>
                      <a:pt x="914432" y="1400834"/>
                      <a:pt x="922147" y="1400708"/>
                      <a:pt x="929862" y="1400582"/>
                    </a:cubicBezTo>
                    <a:cubicBezTo>
                      <a:pt x="938083" y="1402226"/>
                      <a:pt x="947948" y="1403870"/>
                      <a:pt x="961102" y="1405388"/>
                    </a:cubicBezTo>
                    <a:cubicBezTo>
                      <a:pt x="974003" y="1406906"/>
                      <a:pt x="991710" y="1407917"/>
                      <a:pt x="1011313" y="1407285"/>
                    </a:cubicBezTo>
                    <a:cubicBezTo>
                      <a:pt x="1034712" y="1405514"/>
                      <a:pt x="1055581" y="1404376"/>
                      <a:pt x="1075438" y="1403617"/>
                    </a:cubicBezTo>
                    <a:cubicBezTo>
                      <a:pt x="1095295" y="1402605"/>
                      <a:pt x="1113887" y="1401593"/>
                      <a:pt x="1132352" y="1400582"/>
                    </a:cubicBezTo>
                    <a:cubicBezTo>
                      <a:pt x="1151197" y="1399443"/>
                      <a:pt x="1168905" y="1399190"/>
                      <a:pt x="1189646" y="1397293"/>
                    </a:cubicBezTo>
                    <a:cubicBezTo>
                      <a:pt x="1210010" y="1395396"/>
                      <a:pt x="1231005" y="1392234"/>
                      <a:pt x="1253265" y="1388566"/>
                    </a:cubicBezTo>
                    <a:cubicBezTo>
                      <a:pt x="1279572" y="1384393"/>
                      <a:pt x="1286149" y="1381483"/>
                      <a:pt x="1312077" y="1377057"/>
                    </a:cubicBezTo>
                    <a:cubicBezTo>
                      <a:pt x="1312962" y="1376930"/>
                      <a:pt x="1311571" y="1379334"/>
                      <a:pt x="1312456" y="1379207"/>
                    </a:cubicBezTo>
                    <a:cubicBezTo>
                      <a:pt x="1322195" y="1377689"/>
                      <a:pt x="1333072" y="1375666"/>
                      <a:pt x="1344834" y="1372756"/>
                    </a:cubicBezTo>
                    <a:cubicBezTo>
                      <a:pt x="1356976" y="1369848"/>
                      <a:pt x="1368359" y="1366306"/>
                      <a:pt x="1380248" y="1362638"/>
                    </a:cubicBezTo>
                    <a:cubicBezTo>
                      <a:pt x="1404026" y="1355050"/>
                      <a:pt x="1430333" y="1346197"/>
                      <a:pt x="1454238" y="1330766"/>
                    </a:cubicBezTo>
                    <a:cubicBezTo>
                      <a:pt x="1429574" y="1344678"/>
                      <a:pt x="1406935" y="1350117"/>
                      <a:pt x="1391758" y="1353785"/>
                    </a:cubicBezTo>
                    <a:cubicBezTo>
                      <a:pt x="1402002" y="1350244"/>
                      <a:pt x="1414270" y="1346197"/>
                      <a:pt x="1428183" y="1340125"/>
                    </a:cubicBezTo>
                    <a:cubicBezTo>
                      <a:pt x="1442222" y="1334054"/>
                      <a:pt x="1457905" y="1325833"/>
                      <a:pt x="1472829" y="1313186"/>
                    </a:cubicBezTo>
                    <a:cubicBezTo>
                      <a:pt x="1487627" y="1300791"/>
                      <a:pt x="1502552" y="1281566"/>
                      <a:pt x="1507611" y="1257662"/>
                    </a:cubicBezTo>
                    <a:cubicBezTo>
                      <a:pt x="1508876" y="1251844"/>
                      <a:pt x="1509508" y="1245773"/>
                      <a:pt x="1509761" y="123982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2" name="Graphic 3">
              <a:extLst>
                <a:ext uri="{FF2B5EF4-FFF2-40B4-BE49-F238E27FC236}">
                  <a16:creationId xmlns:a16="http://schemas.microsoft.com/office/drawing/2014/main" id="{1D1F7931-0FCA-859D-4FB2-076EEEBE8E8B}"/>
                </a:ext>
              </a:extLst>
            </p:cNvPr>
            <p:cNvGrpSpPr/>
            <p:nvPr/>
          </p:nvGrpSpPr>
          <p:grpSpPr>
            <a:xfrm>
              <a:off x="10439939" y="3726424"/>
              <a:ext cx="965565" cy="873731"/>
              <a:chOff x="10369599" y="3726424"/>
              <a:chExt cx="965565" cy="873731"/>
            </a:xfrm>
            <a:solidFill>
              <a:srgbClr val="F1A594"/>
            </a:solidFill>
          </p:grpSpPr>
          <p:sp>
            <p:nvSpPr>
              <p:cNvPr id="2970" name="Freeform: Shape 2969">
                <a:extLst>
                  <a:ext uri="{FF2B5EF4-FFF2-40B4-BE49-F238E27FC236}">
                    <a16:creationId xmlns:a16="http://schemas.microsoft.com/office/drawing/2014/main" id="{7C1AD8BA-D41A-F71A-E8A6-6A055BE9D671}"/>
                  </a:ext>
                </a:extLst>
              </p:cNvPr>
              <p:cNvSpPr/>
              <p:nvPr/>
            </p:nvSpPr>
            <p:spPr>
              <a:xfrm>
                <a:off x="10379843" y="4215538"/>
                <a:ext cx="1265" cy="2761"/>
              </a:xfrm>
              <a:custGeom>
                <a:avLst/>
                <a:gdLst>
                  <a:gd name="connsiteX0" fmla="*/ 1265 w 1265"/>
                  <a:gd name="connsiteY0" fmla="*/ 2656 h 2761"/>
                  <a:gd name="connsiteX1" fmla="*/ 0 w 1265"/>
                  <a:gd name="connsiteY1" fmla="*/ 0 h 2761"/>
                  <a:gd name="connsiteX2" fmla="*/ 1265 w 1265"/>
                  <a:gd name="connsiteY2" fmla="*/ 2656 h 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5" h="2761">
                    <a:moveTo>
                      <a:pt x="1265" y="2656"/>
                    </a:moveTo>
                    <a:cubicBezTo>
                      <a:pt x="885" y="759"/>
                      <a:pt x="380" y="0"/>
                      <a:pt x="0" y="0"/>
                    </a:cubicBezTo>
                    <a:cubicBezTo>
                      <a:pt x="506" y="1770"/>
                      <a:pt x="1012" y="3162"/>
                      <a:pt x="1265" y="2656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1" name="Freeform: Shape 2970">
                <a:extLst>
                  <a:ext uri="{FF2B5EF4-FFF2-40B4-BE49-F238E27FC236}">
                    <a16:creationId xmlns:a16="http://schemas.microsoft.com/office/drawing/2014/main" id="{259C7981-C818-FAC4-3CDA-7902B96162E0}"/>
                  </a:ext>
                </a:extLst>
              </p:cNvPr>
              <p:cNvSpPr/>
              <p:nvPr/>
            </p:nvSpPr>
            <p:spPr>
              <a:xfrm>
                <a:off x="10385234" y="4259299"/>
                <a:ext cx="426" cy="2529"/>
              </a:xfrm>
              <a:custGeom>
                <a:avLst/>
                <a:gdLst>
                  <a:gd name="connsiteX0" fmla="*/ 427 w 426"/>
                  <a:gd name="connsiteY0" fmla="*/ 2530 h 2529"/>
                  <a:gd name="connsiteX1" fmla="*/ 47 w 426"/>
                  <a:gd name="connsiteY1" fmla="*/ 0 h 2529"/>
                  <a:gd name="connsiteX2" fmla="*/ 427 w 426"/>
                  <a:gd name="connsiteY2" fmla="*/ 2530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6" h="2529">
                    <a:moveTo>
                      <a:pt x="427" y="2530"/>
                    </a:moveTo>
                    <a:cubicBezTo>
                      <a:pt x="300" y="1644"/>
                      <a:pt x="174" y="759"/>
                      <a:pt x="47" y="0"/>
                    </a:cubicBezTo>
                    <a:cubicBezTo>
                      <a:pt x="-79" y="1012"/>
                      <a:pt x="47" y="2024"/>
                      <a:pt x="427" y="2530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2" name="Freeform: Shape 2971">
                <a:extLst>
                  <a:ext uri="{FF2B5EF4-FFF2-40B4-BE49-F238E27FC236}">
                    <a16:creationId xmlns:a16="http://schemas.microsoft.com/office/drawing/2014/main" id="{A7CF2AC4-FEC2-FA6E-E848-D27567E15F64}"/>
                  </a:ext>
                </a:extLst>
              </p:cNvPr>
              <p:cNvSpPr/>
              <p:nvPr/>
            </p:nvSpPr>
            <p:spPr>
              <a:xfrm>
                <a:off x="10413233" y="3970804"/>
                <a:ext cx="4173" cy="5736"/>
              </a:xfrm>
              <a:custGeom>
                <a:avLst/>
                <a:gdLst>
                  <a:gd name="connsiteX0" fmla="*/ 0 w 4173"/>
                  <a:gd name="connsiteY0" fmla="*/ 5565 h 5736"/>
                  <a:gd name="connsiteX1" fmla="*/ 4174 w 4173"/>
                  <a:gd name="connsiteY1" fmla="*/ 0 h 5736"/>
                  <a:gd name="connsiteX2" fmla="*/ 0 w 4173"/>
                  <a:gd name="connsiteY2" fmla="*/ 5565 h 5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5736">
                    <a:moveTo>
                      <a:pt x="0" y="5565"/>
                    </a:moveTo>
                    <a:cubicBezTo>
                      <a:pt x="1012" y="6577"/>
                      <a:pt x="2403" y="2909"/>
                      <a:pt x="4174" y="0"/>
                    </a:cubicBezTo>
                    <a:lnTo>
                      <a:pt x="0" y="5565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3" name="Freeform: Shape 2972">
                <a:extLst>
                  <a:ext uri="{FF2B5EF4-FFF2-40B4-BE49-F238E27FC236}">
                    <a16:creationId xmlns:a16="http://schemas.microsoft.com/office/drawing/2014/main" id="{4119C876-059B-BC4B-98CF-485582F764CC}"/>
                  </a:ext>
                </a:extLst>
              </p:cNvPr>
              <p:cNvSpPr/>
              <p:nvPr/>
            </p:nvSpPr>
            <p:spPr>
              <a:xfrm>
                <a:off x="10474575" y="3871014"/>
                <a:ext cx="1265" cy="4047"/>
              </a:xfrm>
              <a:custGeom>
                <a:avLst/>
                <a:gdLst>
                  <a:gd name="connsiteX0" fmla="*/ 0 w 1265"/>
                  <a:gd name="connsiteY0" fmla="*/ 4047 h 4047"/>
                  <a:gd name="connsiteX1" fmla="*/ 1265 w 1265"/>
                  <a:gd name="connsiteY1" fmla="*/ 2403 h 4047"/>
                  <a:gd name="connsiteX2" fmla="*/ 1139 w 1265"/>
                  <a:gd name="connsiteY2" fmla="*/ 0 h 4047"/>
                  <a:gd name="connsiteX3" fmla="*/ 0 w 1265"/>
                  <a:gd name="connsiteY3" fmla="*/ 4047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4047">
                    <a:moveTo>
                      <a:pt x="0" y="4047"/>
                    </a:moveTo>
                    <a:lnTo>
                      <a:pt x="1265" y="2403"/>
                    </a:lnTo>
                    <a:cubicBezTo>
                      <a:pt x="1265" y="1644"/>
                      <a:pt x="1265" y="885"/>
                      <a:pt x="1139" y="0"/>
                    </a:cubicBezTo>
                    <a:lnTo>
                      <a:pt x="0" y="4047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4" name="Freeform: Shape 2973">
                <a:extLst>
                  <a:ext uri="{FF2B5EF4-FFF2-40B4-BE49-F238E27FC236}">
                    <a16:creationId xmlns:a16="http://schemas.microsoft.com/office/drawing/2014/main" id="{A25C9692-7107-E10B-5366-B5EED06D7EAE}"/>
                  </a:ext>
                </a:extLst>
              </p:cNvPr>
              <p:cNvSpPr/>
              <p:nvPr/>
            </p:nvSpPr>
            <p:spPr>
              <a:xfrm>
                <a:off x="10535330" y="3814731"/>
                <a:ext cx="2989" cy="5944"/>
              </a:xfrm>
              <a:custGeom>
                <a:avLst/>
                <a:gdLst>
                  <a:gd name="connsiteX0" fmla="*/ 1219 w 2989"/>
                  <a:gd name="connsiteY0" fmla="*/ 5944 h 5944"/>
                  <a:gd name="connsiteX1" fmla="*/ 2990 w 2989"/>
                  <a:gd name="connsiteY1" fmla="*/ 1391 h 5944"/>
                  <a:gd name="connsiteX2" fmla="*/ 713 w 2989"/>
                  <a:gd name="connsiteY2" fmla="*/ 0 h 5944"/>
                  <a:gd name="connsiteX3" fmla="*/ 1219 w 2989"/>
                  <a:gd name="connsiteY3" fmla="*/ 5944 h 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9" h="5944">
                    <a:moveTo>
                      <a:pt x="1219" y="5944"/>
                    </a:moveTo>
                    <a:cubicBezTo>
                      <a:pt x="1219" y="4174"/>
                      <a:pt x="1851" y="2656"/>
                      <a:pt x="2990" y="1391"/>
                    </a:cubicBezTo>
                    <a:cubicBezTo>
                      <a:pt x="2610" y="885"/>
                      <a:pt x="1851" y="379"/>
                      <a:pt x="713" y="0"/>
                    </a:cubicBezTo>
                    <a:cubicBezTo>
                      <a:pt x="-931" y="1138"/>
                      <a:pt x="713" y="4300"/>
                      <a:pt x="1219" y="594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5" name="Freeform: Shape 2974">
                <a:extLst>
                  <a:ext uri="{FF2B5EF4-FFF2-40B4-BE49-F238E27FC236}">
                    <a16:creationId xmlns:a16="http://schemas.microsoft.com/office/drawing/2014/main" id="{663AD64E-A76C-930D-9FDE-2C0040C5BB7A}"/>
                  </a:ext>
                </a:extLst>
              </p:cNvPr>
              <p:cNvSpPr/>
              <p:nvPr/>
            </p:nvSpPr>
            <p:spPr>
              <a:xfrm>
                <a:off x="10760287" y="3737074"/>
                <a:ext cx="1553" cy="2276"/>
              </a:xfrm>
              <a:custGeom>
                <a:avLst/>
                <a:gdLst>
                  <a:gd name="connsiteX0" fmla="*/ 0 w 1553"/>
                  <a:gd name="connsiteY0" fmla="*/ 2277 h 2276"/>
                  <a:gd name="connsiteX1" fmla="*/ 1391 w 1553"/>
                  <a:gd name="connsiteY1" fmla="*/ 2024 h 2276"/>
                  <a:gd name="connsiteX2" fmla="*/ 1518 w 1553"/>
                  <a:gd name="connsiteY2" fmla="*/ 0 h 2276"/>
                  <a:gd name="connsiteX3" fmla="*/ 0 w 1553"/>
                  <a:gd name="connsiteY3" fmla="*/ 2277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3" h="2276">
                    <a:moveTo>
                      <a:pt x="0" y="2277"/>
                    </a:moveTo>
                    <a:lnTo>
                      <a:pt x="1391" y="2024"/>
                    </a:lnTo>
                    <a:cubicBezTo>
                      <a:pt x="1391" y="1391"/>
                      <a:pt x="1644" y="633"/>
                      <a:pt x="1518" y="0"/>
                    </a:cubicBezTo>
                    <a:lnTo>
                      <a:pt x="0" y="2277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6" name="Freeform: Shape 2975">
                <a:extLst>
                  <a:ext uri="{FF2B5EF4-FFF2-40B4-BE49-F238E27FC236}">
                    <a16:creationId xmlns:a16="http://schemas.microsoft.com/office/drawing/2014/main" id="{AA132830-E6EF-EB47-5EE6-305ABF385E99}"/>
                  </a:ext>
                </a:extLst>
              </p:cNvPr>
              <p:cNvSpPr/>
              <p:nvPr/>
            </p:nvSpPr>
            <p:spPr>
              <a:xfrm>
                <a:off x="10405800" y="4337767"/>
                <a:ext cx="730" cy="1339"/>
              </a:xfrm>
              <a:custGeom>
                <a:avLst/>
                <a:gdLst>
                  <a:gd name="connsiteX0" fmla="*/ 731 w 730"/>
                  <a:gd name="connsiteY0" fmla="*/ 1339 h 1339"/>
                  <a:gd name="connsiteX1" fmla="*/ 731 w 730"/>
                  <a:gd name="connsiteY1" fmla="*/ 960 h 1339"/>
                  <a:gd name="connsiteX2" fmla="*/ 731 w 730"/>
                  <a:gd name="connsiteY2" fmla="*/ 1339 h 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0" h="1339">
                    <a:moveTo>
                      <a:pt x="731" y="1339"/>
                    </a:moveTo>
                    <a:cubicBezTo>
                      <a:pt x="731" y="1339"/>
                      <a:pt x="731" y="1086"/>
                      <a:pt x="731" y="960"/>
                    </a:cubicBezTo>
                    <a:cubicBezTo>
                      <a:pt x="-535" y="-811"/>
                      <a:pt x="98" y="201"/>
                      <a:pt x="731" y="133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7" name="Freeform: Shape 2976">
                <a:extLst>
                  <a:ext uri="{FF2B5EF4-FFF2-40B4-BE49-F238E27FC236}">
                    <a16:creationId xmlns:a16="http://schemas.microsoft.com/office/drawing/2014/main" id="{BC69B69C-56B4-0CC3-5BBF-3D1483B8885E}"/>
                  </a:ext>
                </a:extLst>
              </p:cNvPr>
              <p:cNvSpPr/>
              <p:nvPr/>
            </p:nvSpPr>
            <p:spPr>
              <a:xfrm>
                <a:off x="11032483" y="4563286"/>
                <a:ext cx="7502" cy="7961"/>
              </a:xfrm>
              <a:custGeom>
                <a:avLst/>
                <a:gdLst>
                  <a:gd name="connsiteX0" fmla="*/ 4916 w 7502"/>
                  <a:gd name="connsiteY0" fmla="*/ 7654 h 7961"/>
                  <a:gd name="connsiteX1" fmla="*/ 2893 w 7502"/>
                  <a:gd name="connsiteY1" fmla="*/ 192 h 7961"/>
                  <a:gd name="connsiteX2" fmla="*/ 4916 w 7502"/>
                  <a:gd name="connsiteY2" fmla="*/ 7654 h 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2" h="7961">
                    <a:moveTo>
                      <a:pt x="4916" y="7654"/>
                    </a:moveTo>
                    <a:cubicBezTo>
                      <a:pt x="-4063" y="8034"/>
                      <a:pt x="16046" y="-1452"/>
                      <a:pt x="2893" y="192"/>
                    </a:cubicBezTo>
                    <a:cubicBezTo>
                      <a:pt x="4664" y="1077"/>
                      <a:pt x="-5834" y="9677"/>
                      <a:pt x="4916" y="765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8" name="Freeform: Shape 2977">
                <a:extLst>
                  <a:ext uri="{FF2B5EF4-FFF2-40B4-BE49-F238E27FC236}">
                    <a16:creationId xmlns:a16="http://schemas.microsoft.com/office/drawing/2014/main" id="{E94651DB-0A9F-80D7-949A-BB127C067D78}"/>
                  </a:ext>
                </a:extLst>
              </p:cNvPr>
              <p:cNvSpPr/>
              <p:nvPr/>
            </p:nvSpPr>
            <p:spPr>
              <a:xfrm>
                <a:off x="10516913" y="4484808"/>
                <a:ext cx="584" cy="2403"/>
              </a:xfrm>
              <a:custGeom>
                <a:avLst/>
                <a:gdLst>
                  <a:gd name="connsiteX0" fmla="*/ 537 w 584"/>
                  <a:gd name="connsiteY0" fmla="*/ 2403 h 2403"/>
                  <a:gd name="connsiteX1" fmla="*/ 158 w 584"/>
                  <a:gd name="connsiteY1" fmla="*/ 0 h 2403"/>
                  <a:gd name="connsiteX2" fmla="*/ 537 w 584"/>
                  <a:gd name="connsiteY2" fmla="*/ 2403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" h="2403">
                    <a:moveTo>
                      <a:pt x="537" y="2403"/>
                    </a:moveTo>
                    <a:cubicBezTo>
                      <a:pt x="664" y="1644"/>
                      <a:pt x="537" y="885"/>
                      <a:pt x="158" y="0"/>
                    </a:cubicBezTo>
                    <a:cubicBezTo>
                      <a:pt x="-95" y="253"/>
                      <a:pt x="-95" y="885"/>
                      <a:pt x="537" y="2403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9" name="Freeform: Shape 2978">
                <a:extLst>
                  <a:ext uri="{FF2B5EF4-FFF2-40B4-BE49-F238E27FC236}">
                    <a16:creationId xmlns:a16="http://schemas.microsoft.com/office/drawing/2014/main" id="{71F0BE50-3783-A682-2AFE-89FFF886F6C5}"/>
                  </a:ext>
                </a:extLst>
              </p:cNvPr>
              <p:cNvSpPr/>
              <p:nvPr/>
            </p:nvSpPr>
            <p:spPr>
              <a:xfrm>
                <a:off x="10577148" y="4526799"/>
                <a:ext cx="3920" cy="2909"/>
              </a:xfrm>
              <a:custGeom>
                <a:avLst/>
                <a:gdLst>
                  <a:gd name="connsiteX0" fmla="*/ 3921 w 3920"/>
                  <a:gd name="connsiteY0" fmla="*/ 2909 h 2909"/>
                  <a:gd name="connsiteX1" fmla="*/ 3541 w 3920"/>
                  <a:gd name="connsiteY1" fmla="*/ 2150 h 2909"/>
                  <a:gd name="connsiteX2" fmla="*/ 0 w 3920"/>
                  <a:gd name="connsiteY2" fmla="*/ 0 h 2909"/>
                  <a:gd name="connsiteX3" fmla="*/ 3921 w 3920"/>
                  <a:gd name="connsiteY3" fmla="*/ 2909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0" h="2909">
                    <a:moveTo>
                      <a:pt x="3921" y="2909"/>
                    </a:moveTo>
                    <a:cubicBezTo>
                      <a:pt x="3921" y="2909"/>
                      <a:pt x="3668" y="2403"/>
                      <a:pt x="3541" y="2150"/>
                    </a:cubicBezTo>
                    <a:cubicBezTo>
                      <a:pt x="2529" y="2150"/>
                      <a:pt x="1391" y="1644"/>
                      <a:pt x="0" y="0"/>
                    </a:cubicBezTo>
                    <a:cubicBezTo>
                      <a:pt x="1391" y="1265"/>
                      <a:pt x="1644" y="2024"/>
                      <a:pt x="3921" y="290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0" name="Freeform: Shape 2979">
                <a:extLst>
                  <a:ext uri="{FF2B5EF4-FFF2-40B4-BE49-F238E27FC236}">
                    <a16:creationId xmlns:a16="http://schemas.microsoft.com/office/drawing/2014/main" id="{0014DEFC-B00C-74FD-D757-7A61405EC7DD}"/>
                  </a:ext>
                </a:extLst>
              </p:cNvPr>
              <p:cNvSpPr/>
              <p:nvPr/>
            </p:nvSpPr>
            <p:spPr>
              <a:xfrm>
                <a:off x="10638111" y="4561074"/>
                <a:ext cx="3287" cy="2023"/>
              </a:xfrm>
              <a:custGeom>
                <a:avLst/>
                <a:gdLst>
                  <a:gd name="connsiteX0" fmla="*/ 3288 w 3287"/>
                  <a:gd name="connsiteY0" fmla="*/ 2024 h 2023"/>
                  <a:gd name="connsiteX1" fmla="*/ 2277 w 3287"/>
                  <a:gd name="connsiteY1" fmla="*/ 759 h 2023"/>
                  <a:gd name="connsiteX2" fmla="*/ 0 w 3287"/>
                  <a:gd name="connsiteY2" fmla="*/ 0 h 2023"/>
                  <a:gd name="connsiteX3" fmla="*/ 3162 w 3287"/>
                  <a:gd name="connsiteY3" fmla="*/ 2024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7" h="2023">
                    <a:moveTo>
                      <a:pt x="3288" y="2024"/>
                    </a:moveTo>
                    <a:cubicBezTo>
                      <a:pt x="3288" y="2024"/>
                      <a:pt x="2656" y="1265"/>
                      <a:pt x="2277" y="759"/>
                    </a:cubicBezTo>
                    <a:cubicBezTo>
                      <a:pt x="1518" y="506"/>
                      <a:pt x="759" y="253"/>
                      <a:pt x="0" y="0"/>
                    </a:cubicBezTo>
                    <a:lnTo>
                      <a:pt x="3162" y="2024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1" name="Freeform: Shape 2980">
                <a:extLst>
                  <a:ext uri="{FF2B5EF4-FFF2-40B4-BE49-F238E27FC236}">
                    <a16:creationId xmlns:a16="http://schemas.microsoft.com/office/drawing/2014/main" id="{B5E9E229-836F-20ED-E3A9-2D43C11EE9B4}"/>
                  </a:ext>
                </a:extLst>
              </p:cNvPr>
              <p:cNvSpPr/>
              <p:nvPr/>
            </p:nvSpPr>
            <p:spPr>
              <a:xfrm>
                <a:off x="10371719" y="3726424"/>
                <a:ext cx="963445" cy="873731"/>
              </a:xfrm>
              <a:custGeom>
                <a:avLst/>
                <a:gdLst>
                  <a:gd name="connsiteX0" fmla="*/ 963409 w 963445"/>
                  <a:gd name="connsiteY0" fmla="*/ 533887 h 873731"/>
                  <a:gd name="connsiteX1" fmla="*/ 956705 w 963445"/>
                  <a:gd name="connsiteY1" fmla="*/ 532496 h 873731"/>
                  <a:gd name="connsiteX2" fmla="*/ 946714 w 963445"/>
                  <a:gd name="connsiteY2" fmla="*/ 487849 h 873731"/>
                  <a:gd name="connsiteX3" fmla="*/ 921418 w 963445"/>
                  <a:gd name="connsiteY3" fmla="*/ 459518 h 873731"/>
                  <a:gd name="connsiteX4" fmla="*/ 902700 w 963445"/>
                  <a:gd name="connsiteY4" fmla="*/ 452689 h 873731"/>
                  <a:gd name="connsiteX5" fmla="*/ 904596 w 963445"/>
                  <a:gd name="connsiteY5" fmla="*/ 449653 h 873731"/>
                  <a:gd name="connsiteX6" fmla="*/ 864882 w 963445"/>
                  <a:gd name="connsiteY6" fmla="*/ 433211 h 873731"/>
                  <a:gd name="connsiteX7" fmla="*/ 869183 w 963445"/>
                  <a:gd name="connsiteY7" fmla="*/ 432073 h 873731"/>
                  <a:gd name="connsiteX8" fmla="*/ 845026 w 963445"/>
                  <a:gd name="connsiteY8" fmla="*/ 433464 h 873731"/>
                  <a:gd name="connsiteX9" fmla="*/ 845026 w 963445"/>
                  <a:gd name="connsiteY9" fmla="*/ 427520 h 873731"/>
                  <a:gd name="connsiteX10" fmla="*/ 833516 w 963445"/>
                  <a:gd name="connsiteY10" fmla="*/ 414872 h 873731"/>
                  <a:gd name="connsiteX11" fmla="*/ 832757 w 963445"/>
                  <a:gd name="connsiteY11" fmla="*/ 408295 h 873731"/>
                  <a:gd name="connsiteX12" fmla="*/ 831872 w 963445"/>
                  <a:gd name="connsiteY12" fmla="*/ 395015 h 873731"/>
                  <a:gd name="connsiteX13" fmla="*/ 834022 w 963445"/>
                  <a:gd name="connsiteY13" fmla="*/ 399062 h 873731"/>
                  <a:gd name="connsiteX14" fmla="*/ 833390 w 963445"/>
                  <a:gd name="connsiteY14" fmla="*/ 368202 h 873731"/>
                  <a:gd name="connsiteX15" fmla="*/ 833643 w 963445"/>
                  <a:gd name="connsiteY15" fmla="*/ 338479 h 873731"/>
                  <a:gd name="connsiteX16" fmla="*/ 837058 w 963445"/>
                  <a:gd name="connsiteY16" fmla="*/ 340250 h 873731"/>
                  <a:gd name="connsiteX17" fmla="*/ 829975 w 963445"/>
                  <a:gd name="connsiteY17" fmla="*/ 319002 h 873731"/>
                  <a:gd name="connsiteX18" fmla="*/ 831998 w 963445"/>
                  <a:gd name="connsiteY18" fmla="*/ 320267 h 873731"/>
                  <a:gd name="connsiteX19" fmla="*/ 828963 w 963445"/>
                  <a:gd name="connsiteY19" fmla="*/ 301168 h 873731"/>
                  <a:gd name="connsiteX20" fmla="*/ 831745 w 963445"/>
                  <a:gd name="connsiteY20" fmla="*/ 305216 h 873731"/>
                  <a:gd name="connsiteX21" fmla="*/ 826180 w 963445"/>
                  <a:gd name="connsiteY21" fmla="*/ 291303 h 873731"/>
                  <a:gd name="connsiteX22" fmla="*/ 826180 w 963445"/>
                  <a:gd name="connsiteY22" fmla="*/ 270814 h 873731"/>
                  <a:gd name="connsiteX23" fmla="*/ 819604 w 963445"/>
                  <a:gd name="connsiteY23" fmla="*/ 259557 h 873731"/>
                  <a:gd name="connsiteX24" fmla="*/ 822513 w 963445"/>
                  <a:gd name="connsiteY24" fmla="*/ 261202 h 873731"/>
                  <a:gd name="connsiteX25" fmla="*/ 811129 w 963445"/>
                  <a:gd name="connsiteY25" fmla="*/ 227559 h 873731"/>
                  <a:gd name="connsiteX26" fmla="*/ 812395 w 963445"/>
                  <a:gd name="connsiteY26" fmla="*/ 225029 h 873731"/>
                  <a:gd name="connsiteX27" fmla="*/ 819098 w 963445"/>
                  <a:gd name="connsiteY27" fmla="*/ 246530 h 873731"/>
                  <a:gd name="connsiteX28" fmla="*/ 826433 w 963445"/>
                  <a:gd name="connsiteY28" fmla="*/ 241977 h 873731"/>
                  <a:gd name="connsiteX29" fmla="*/ 809359 w 963445"/>
                  <a:gd name="connsiteY29" fmla="*/ 212761 h 873731"/>
                  <a:gd name="connsiteX30" fmla="*/ 809865 w 963445"/>
                  <a:gd name="connsiteY30" fmla="*/ 211117 h 873731"/>
                  <a:gd name="connsiteX31" fmla="*/ 810624 w 963445"/>
                  <a:gd name="connsiteY31" fmla="*/ 212002 h 873731"/>
                  <a:gd name="connsiteX32" fmla="*/ 807715 w 963445"/>
                  <a:gd name="connsiteY32" fmla="*/ 206058 h 873731"/>
                  <a:gd name="connsiteX33" fmla="*/ 805059 w 963445"/>
                  <a:gd name="connsiteY33" fmla="*/ 197583 h 873731"/>
                  <a:gd name="connsiteX34" fmla="*/ 798356 w 963445"/>
                  <a:gd name="connsiteY34" fmla="*/ 180889 h 873731"/>
                  <a:gd name="connsiteX35" fmla="*/ 793170 w 963445"/>
                  <a:gd name="connsiteY35" fmla="*/ 183797 h 873731"/>
                  <a:gd name="connsiteX36" fmla="*/ 795826 w 963445"/>
                  <a:gd name="connsiteY36" fmla="*/ 187465 h 873731"/>
                  <a:gd name="connsiteX37" fmla="*/ 797217 w 963445"/>
                  <a:gd name="connsiteY37" fmla="*/ 189363 h 873731"/>
                  <a:gd name="connsiteX38" fmla="*/ 796712 w 963445"/>
                  <a:gd name="connsiteY38" fmla="*/ 189363 h 873731"/>
                  <a:gd name="connsiteX39" fmla="*/ 802782 w 963445"/>
                  <a:gd name="connsiteY39" fmla="*/ 200999 h 873731"/>
                  <a:gd name="connsiteX40" fmla="*/ 795194 w 963445"/>
                  <a:gd name="connsiteY40" fmla="*/ 188477 h 873731"/>
                  <a:gd name="connsiteX41" fmla="*/ 786593 w 963445"/>
                  <a:gd name="connsiteY41" fmla="*/ 184809 h 873731"/>
                  <a:gd name="connsiteX42" fmla="*/ 783431 w 963445"/>
                  <a:gd name="connsiteY42" fmla="*/ 159514 h 873731"/>
                  <a:gd name="connsiteX43" fmla="*/ 747638 w 963445"/>
                  <a:gd name="connsiteY43" fmla="*/ 126883 h 873731"/>
                  <a:gd name="connsiteX44" fmla="*/ 745488 w 963445"/>
                  <a:gd name="connsiteY44" fmla="*/ 119800 h 873731"/>
                  <a:gd name="connsiteX45" fmla="*/ 751306 w 963445"/>
                  <a:gd name="connsiteY45" fmla="*/ 124100 h 873731"/>
                  <a:gd name="connsiteX46" fmla="*/ 728287 w 963445"/>
                  <a:gd name="connsiteY46" fmla="*/ 106141 h 873731"/>
                  <a:gd name="connsiteX47" fmla="*/ 724493 w 963445"/>
                  <a:gd name="connsiteY47" fmla="*/ 97034 h 873731"/>
                  <a:gd name="connsiteX48" fmla="*/ 727022 w 963445"/>
                  <a:gd name="connsiteY48" fmla="*/ 97540 h 873731"/>
                  <a:gd name="connsiteX49" fmla="*/ 695023 w 963445"/>
                  <a:gd name="connsiteY49" fmla="*/ 70980 h 873731"/>
                  <a:gd name="connsiteX50" fmla="*/ 656574 w 963445"/>
                  <a:gd name="connsiteY50" fmla="*/ 48846 h 873731"/>
                  <a:gd name="connsiteX51" fmla="*/ 659610 w 963445"/>
                  <a:gd name="connsiteY51" fmla="*/ 52008 h 873731"/>
                  <a:gd name="connsiteX52" fmla="*/ 604086 w 963445"/>
                  <a:gd name="connsiteY52" fmla="*/ 31013 h 873731"/>
                  <a:gd name="connsiteX53" fmla="*/ 548057 w 963445"/>
                  <a:gd name="connsiteY53" fmla="*/ 13686 h 873731"/>
                  <a:gd name="connsiteX54" fmla="*/ 528958 w 963445"/>
                  <a:gd name="connsiteY54" fmla="*/ 13686 h 873731"/>
                  <a:gd name="connsiteX55" fmla="*/ 527314 w 963445"/>
                  <a:gd name="connsiteY55" fmla="*/ 9512 h 873731"/>
                  <a:gd name="connsiteX56" fmla="*/ 515426 w 963445"/>
                  <a:gd name="connsiteY56" fmla="*/ 11915 h 873731"/>
                  <a:gd name="connsiteX57" fmla="*/ 467744 w 963445"/>
                  <a:gd name="connsiteY57" fmla="*/ 4073 h 873731"/>
                  <a:gd name="connsiteX58" fmla="*/ 470273 w 963445"/>
                  <a:gd name="connsiteY58" fmla="*/ 6729 h 873731"/>
                  <a:gd name="connsiteX59" fmla="*/ 448392 w 963445"/>
                  <a:gd name="connsiteY59" fmla="*/ 4705 h 873731"/>
                  <a:gd name="connsiteX60" fmla="*/ 443207 w 963445"/>
                  <a:gd name="connsiteY60" fmla="*/ 5970 h 873731"/>
                  <a:gd name="connsiteX61" fmla="*/ 442954 w 963445"/>
                  <a:gd name="connsiteY61" fmla="*/ 3947 h 873731"/>
                  <a:gd name="connsiteX62" fmla="*/ 425121 w 963445"/>
                  <a:gd name="connsiteY62" fmla="*/ 7615 h 873731"/>
                  <a:gd name="connsiteX63" fmla="*/ 406782 w 963445"/>
                  <a:gd name="connsiteY63" fmla="*/ 26 h 873731"/>
                  <a:gd name="connsiteX64" fmla="*/ 388695 w 963445"/>
                  <a:gd name="connsiteY64" fmla="*/ 8247 h 873731"/>
                  <a:gd name="connsiteX65" fmla="*/ 396790 w 963445"/>
                  <a:gd name="connsiteY65" fmla="*/ 10903 h 873731"/>
                  <a:gd name="connsiteX66" fmla="*/ 390086 w 963445"/>
                  <a:gd name="connsiteY66" fmla="*/ 12421 h 873731"/>
                  <a:gd name="connsiteX67" fmla="*/ 389833 w 963445"/>
                  <a:gd name="connsiteY67" fmla="*/ 13559 h 873731"/>
                  <a:gd name="connsiteX68" fmla="*/ 388822 w 963445"/>
                  <a:gd name="connsiteY68" fmla="*/ 13559 h 873731"/>
                  <a:gd name="connsiteX69" fmla="*/ 310153 w 963445"/>
                  <a:gd name="connsiteY69" fmla="*/ 30128 h 873731"/>
                  <a:gd name="connsiteX70" fmla="*/ 310659 w 963445"/>
                  <a:gd name="connsiteY70" fmla="*/ 28989 h 873731"/>
                  <a:gd name="connsiteX71" fmla="*/ 308635 w 963445"/>
                  <a:gd name="connsiteY71" fmla="*/ 30634 h 873731"/>
                  <a:gd name="connsiteX72" fmla="*/ 298896 w 963445"/>
                  <a:gd name="connsiteY72" fmla="*/ 33542 h 873731"/>
                  <a:gd name="connsiteX73" fmla="*/ 301426 w 963445"/>
                  <a:gd name="connsiteY73" fmla="*/ 31013 h 873731"/>
                  <a:gd name="connsiteX74" fmla="*/ 288525 w 963445"/>
                  <a:gd name="connsiteY74" fmla="*/ 33795 h 873731"/>
                  <a:gd name="connsiteX75" fmla="*/ 288525 w 963445"/>
                  <a:gd name="connsiteY75" fmla="*/ 32783 h 873731"/>
                  <a:gd name="connsiteX76" fmla="*/ 281948 w 963445"/>
                  <a:gd name="connsiteY76" fmla="*/ 36451 h 873731"/>
                  <a:gd name="connsiteX77" fmla="*/ 284225 w 963445"/>
                  <a:gd name="connsiteY77" fmla="*/ 32657 h 873731"/>
                  <a:gd name="connsiteX78" fmla="*/ 259056 w 963445"/>
                  <a:gd name="connsiteY78" fmla="*/ 41131 h 873731"/>
                  <a:gd name="connsiteX79" fmla="*/ 259941 w 963445"/>
                  <a:gd name="connsiteY79" fmla="*/ 40499 h 873731"/>
                  <a:gd name="connsiteX80" fmla="*/ 252479 w 963445"/>
                  <a:gd name="connsiteY80" fmla="*/ 49099 h 873731"/>
                  <a:gd name="connsiteX81" fmla="*/ 244637 w 963445"/>
                  <a:gd name="connsiteY81" fmla="*/ 52388 h 873731"/>
                  <a:gd name="connsiteX82" fmla="*/ 236037 w 963445"/>
                  <a:gd name="connsiteY82" fmla="*/ 48846 h 873731"/>
                  <a:gd name="connsiteX83" fmla="*/ 236037 w 963445"/>
                  <a:gd name="connsiteY83" fmla="*/ 53146 h 873731"/>
                  <a:gd name="connsiteX84" fmla="*/ 230599 w 963445"/>
                  <a:gd name="connsiteY84" fmla="*/ 53399 h 873731"/>
                  <a:gd name="connsiteX85" fmla="*/ 229713 w 963445"/>
                  <a:gd name="connsiteY85" fmla="*/ 58458 h 873731"/>
                  <a:gd name="connsiteX86" fmla="*/ 203406 w 963445"/>
                  <a:gd name="connsiteY86" fmla="*/ 67439 h 873731"/>
                  <a:gd name="connsiteX87" fmla="*/ 204797 w 963445"/>
                  <a:gd name="connsiteY87" fmla="*/ 71612 h 873731"/>
                  <a:gd name="connsiteX88" fmla="*/ 187217 w 963445"/>
                  <a:gd name="connsiteY88" fmla="*/ 80718 h 873731"/>
                  <a:gd name="connsiteX89" fmla="*/ 186332 w 963445"/>
                  <a:gd name="connsiteY89" fmla="*/ 75659 h 873731"/>
                  <a:gd name="connsiteX90" fmla="*/ 167107 w 963445"/>
                  <a:gd name="connsiteY90" fmla="*/ 89572 h 873731"/>
                  <a:gd name="connsiteX91" fmla="*/ 148262 w 963445"/>
                  <a:gd name="connsiteY91" fmla="*/ 109935 h 873731"/>
                  <a:gd name="connsiteX92" fmla="*/ 121069 w 963445"/>
                  <a:gd name="connsiteY92" fmla="*/ 130298 h 873731"/>
                  <a:gd name="connsiteX93" fmla="*/ 120690 w 963445"/>
                  <a:gd name="connsiteY93" fmla="*/ 129539 h 873731"/>
                  <a:gd name="connsiteX94" fmla="*/ 109433 w 963445"/>
                  <a:gd name="connsiteY94" fmla="*/ 149143 h 873731"/>
                  <a:gd name="connsiteX95" fmla="*/ 109686 w 963445"/>
                  <a:gd name="connsiteY95" fmla="*/ 140922 h 873731"/>
                  <a:gd name="connsiteX96" fmla="*/ 104500 w 963445"/>
                  <a:gd name="connsiteY96" fmla="*/ 146993 h 873731"/>
                  <a:gd name="connsiteX97" fmla="*/ 100706 w 963445"/>
                  <a:gd name="connsiteY97" fmla="*/ 156099 h 873731"/>
                  <a:gd name="connsiteX98" fmla="*/ 99188 w 963445"/>
                  <a:gd name="connsiteY98" fmla="*/ 152431 h 873731"/>
                  <a:gd name="connsiteX99" fmla="*/ 79964 w 963445"/>
                  <a:gd name="connsiteY99" fmla="*/ 181521 h 873731"/>
                  <a:gd name="connsiteX100" fmla="*/ 88565 w 963445"/>
                  <a:gd name="connsiteY100" fmla="*/ 183418 h 873731"/>
                  <a:gd name="connsiteX101" fmla="*/ 84770 w 963445"/>
                  <a:gd name="connsiteY101" fmla="*/ 189363 h 873731"/>
                  <a:gd name="connsiteX102" fmla="*/ 84264 w 963445"/>
                  <a:gd name="connsiteY102" fmla="*/ 185442 h 873731"/>
                  <a:gd name="connsiteX103" fmla="*/ 81102 w 963445"/>
                  <a:gd name="connsiteY103" fmla="*/ 191513 h 873731"/>
                  <a:gd name="connsiteX104" fmla="*/ 81734 w 963445"/>
                  <a:gd name="connsiteY104" fmla="*/ 185189 h 873731"/>
                  <a:gd name="connsiteX105" fmla="*/ 79205 w 963445"/>
                  <a:gd name="connsiteY105" fmla="*/ 193157 h 873731"/>
                  <a:gd name="connsiteX106" fmla="*/ 74399 w 963445"/>
                  <a:gd name="connsiteY106" fmla="*/ 193663 h 873731"/>
                  <a:gd name="connsiteX107" fmla="*/ 77814 w 963445"/>
                  <a:gd name="connsiteY107" fmla="*/ 188477 h 873731"/>
                  <a:gd name="connsiteX108" fmla="*/ 66937 w 963445"/>
                  <a:gd name="connsiteY108" fmla="*/ 198722 h 873731"/>
                  <a:gd name="connsiteX109" fmla="*/ 68075 w 963445"/>
                  <a:gd name="connsiteY109" fmla="*/ 204034 h 873731"/>
                  <a:gd name="connsiteX110" fmla="*/ 59474 w 963445"/>
                  <a:gd name="connsiteY110" fmla="*/ 210105 h 873731"/>
                  <a:gd name="connsiteX111" fmla="*/ 57957 w 963445"/>
                  <a:gd name="connsiteY111" fmla="*/ 220096 h 873731"/>
                  <a:gd name="connsiteX112" fmla="*/ 53150 w 963445"/>
                  <a:gd name="connsiteY112" fmla="*/ 222879 h 873731"/>
                  <a:gd name="connsiteX113" fmla="*/ 47965 w 963445"/>
                  <a:gd name="connsiteY113" fmla="*/ 241977 h 873731"/>
                  <a:gd name="connsiteX114" fmla="*/ 48851 w 963445"/>
                  <a:gd name="connsiteY114" fmla="*/ 240839 h 873731"/>
                  <a:gd name="connsiteX115" fmla="*/ 48597 w 963445"/>
                  <a:gd name="connsiteY115" fmla="*/ 241724 h 873731"/>
                  <a:gd name="connsiteX116" fmla="*/ 27728 w 963445"/>
                  <a:gd name="connsiteY116" fmla="*/ 292189 h 873731"/>
                  <a:gd name="connsiteX117" fmla="*/ 26591 w 963445"/>
                  <a:gd name="connsiteY117" fmla="*/ 291809 h 873731"/>
                  <a:gd name="connsiteX118" fmla="*/ 21784 w 963445"/>
                  <a:gd name="connsiteY118" fmla="*/ 322417 h 873731"/>
                  <a:gd name="connsiteX119" fmla="*/ 16725 w 963445"/>
                  <a:gd name="connsiteY119" fmla="*/ 327349 h 873731"/>
                  <a:gd name="connsiteX120" fmla="*/ 12931 w 963445"/>
                  <a:gd name="connsiteY120" fmla="*/ 347586 h 873731"/>
                  <a:gd name="connsiteX121" fmla="*/ 12931 w 963445"/>
                  <a:gd name="connsiteY121" fmla="*/ 339112 h 873731"/>
                  <a:gd name="connsiteX122" fmla="*/ 9263 w 963445"/>
                  <a:gd name="connsiteY122" fmla="*/ 363016 h 873731"/>
                  <a:gd name="connsiteX123" fmla="*/ 4710 w 963445"/>
                  <a:gd name="connsiteY123" fmla="*/ 375537 h 873731"/>
                  <a:gd name="connsiteX124" fmla="*/ 7746 w 963445"/>
                  <a:gd name="connsiteY124" fmla="*/ 368455 h 873731"/>
                  <a:gd name="connsiteX125" fmla="*/ 6101 w 963445"/>
                  <a:gd name="connsiteY125" fmla="*/ 383885 h 873731"/>
                  <a:gd name="connsiteX126" fmla="*/ 2180 w 963445"/>
                  <a:gd name="connsiteY126" fmla="*/ 380849 h 873731"/>
                  <a:gd name="connsiteX127" fmla="*/ 536 w 963445"/>
                  <a:gd name="connsiteY127" fmla="*/ 436246 h 873731"/>
                  <a:gd name="connsiteX128" fmla="*/ 5975 w 963445"/>
                  <a:gd name="connsiteY128" fmla="*/ 429543 h 873731"/>
                  <a:gd name="connsiteX129" fmla="*/ 156 w 963445"/>
                  <a:gd name="connsiteY129" fmla="*/ 453068 h 873731"/>
                  <a:gd name="connsiteX130" fmla="*/ 6987 w 963445"/>
                  <a:gd name="connsiteY130" fmla="*/ 479628 h 873731"/>
                  <a:gd name="connsiteX131" fmla="*/ 14702 w 963445"/>
                  <a:gd name="connsiteY131" fmla="*/ 485699 h 873731"/>
                  <a:gd name="connsiteX132" fmla="*/ 8125 w 963445"/>
                  <a:gd name="connsiteY132" fmla="*/ 492655 h 873731"/>
                  <a:gd name="connsiteX133" fmla="*/ 8504 w 963445"/>
                  <a:gd name="connsiteY133" fmla="*/ 489114 h 873731"/>
                  <a:gd name="connsiteX134" fmla="*/ 5216 w 963445"/>
                  <a:gd name="connsiteY134" fmla="*/ 486078 h 873731"/>
                  <a:gd name="connsiteX135" fmla="*/ 6860 w 963445"/>
                  <a:gd name="connsiteY135" fmla="*/ 487217 h 873731"/>
                  <a:gd name="connsiteX136" fmla="*/ 5595 w 963445"/>
                  <a:gd name="connsiteY136" fmla="*/ 503153 h 873731"/>
                  <a:gd name="connsiteX137" fmla="*/ 8378 w 963445"/>
                  <a:gd name="connsiteY137" fmla="*/ 500244 h 873731"/>
                  <a:gd name="connsiteX138" fmla="*/ 13943 w 963445"/>
                  <a:gd name="connsiteY138" fmla="*/ 532875 h 873731"/>
                  <a:gd name="connsiteX139" fmla="*/ 15966 w 963445"/>
                  <a:gd name="connsiteY139" fmla="*/ 530345 h 873731"/>
                  <a:gd name="connsiteX140" fmla="*/ 24946 w 963445"/>
                  <a:gd name="connsiteY140" fmla="*/ 549950 h 873731"/>
                  <a:gd name="connsiteX141" fmla="*/ 24566 w 963445"/>
                  <a:gd name="connsiteY141" fmla="*/ 560827 h 873731"/>
                  <a:gd name="connsiteX142" fmla="*/ 19128 w 963445"/>
                  <a:gd name="connsiteY142" fmla="*/ 560827 h 873731"/>
                  <a:gd name="connsiteX143" fmla="*/ 25958 w 963445"/>
                  <a:gd name="connsiteY143" fmla="*/ 589411 h 873731"/>
                  <a:gd name="connsiteX144" fmla="*/ 22670 w 963445"/>
                  <a:gd name="connsiteY144" fmla="*/ 583846 h 873731"/>
                  <a:gd name="connsiteX145" fmla="*/ 26717 w 963445"/>
                  <a:gd name="connsiteY145" fmla="*/ 593205 h 873731"/>
                  <a:gd name="connsiteX146" fmla="*/ 28235 w 963445"/>
                  <a:gd name="connsiteY146" fmla="*/ 588778 h 873731"/>
                  <a:gd name="connsiteX147" fmla="*/ 28867 w 963445"/>
                  <a:gd name="connsiteY147" fmla="*/ 595861 h 873731"/>
                  <a:gd name="connsiteX148" fmla="*/ 37721 w 963445"/>
                  <a:gd name="connsiteY148" fmla="*/ 597505 h 873731"/>
                  <a:gd name="connsiteX149" fmla="*/ 41895 w 963445"/>
                  <a:gd name="connsiteY149" fmla="*/ 613821 h 873731"/>
                  <a:gd name="connsiteX150" fmla="*/ 33168 w 963445"/>
                  <a:gd name="connsiteY150" fmla="*/ 604967 h 873731"/>
                  <a:gd name="connsiteX151" fmla="*/ 36709 w 963445"/>
                  <a:gd name="connsiteY151" fmla="*/ 613694 h 873731"/>
                  <a:gd name="connsiteX152" fmla="*/ 35191 w 963445"/>
                  <a:gd name="connsiteY152" fmla="*/ 612682 h 873731"/>
                  <a:gd name="connsiteX153" fmla="*/ 48471 w 963445"/>
                  <a:gd name="connsiteY153" fmla="*/ 631275 h 873731"/>
                  <a:gd name="connsiteX154" fmla="*/ 47839 w 963445"/>
                  <a:gd name="connsiteY154" fmla="*/ 638484 h 873731"/>
                  <a:gd name="connsiteX155" fmla="*/ 53909 w 963445"/>
                  <a:gd name="connsiteY155" fmla="*/ 638484 h 873731"/>
                  <a:gd name="connsiteX156" fmla="*/ 62384 w 963445"/>
                  <a:gd name="connsiteY156" fmla="*/ 652017 h 873731"/>
                  <a:gd name="connsiteX157" fmla="*/ 60233 w 963445"/>
                  <a:gd name="connsiteY157" fmla="*/ 646452 h 873731"/>
                  <a:gd name="connsiteX158" fmla="*/ 69340 w 963445"/>
                  <a:gd name="connsiteY158" fmla="*/ 657076 h 873731"/>
                  <a:gd name="connsiteX159" fmla="*/ 65672 w 963445"/>
                  <a:gd name="connsiteY159" fmla="*/ 654799 h 873731"/>
                  <a:gd name="connsiteX160" fmla="*/ 79711 w 963445"/>
                  <a:gd name="connsiteY160" fmla="*/ 679210 h 873731"/>
                  <a:gd name="connsiteX161" fmla="*/ 78319 w 963445"/>
                  <a:gd name="connsiteY161" fmla="*/ 686292 h 873731"/>
                  <a:gd name="connsiteX162" fmla="*/ 93877 w 963445"/>
                  <a:gd name="connsiteY162" fmla="*/ 707034 h 873731"/>
                  <a:gd name="connsiteX163" fmla="*/ 100833 w 963445"/>
                  <a:gd name="connsiteY163" fmla="*/ 707161 h 873731"/>
                  <a:gd name="connsiteX164" fmla="*/ 86035 w 963445"/>
                  <a:gd name="connsiteY164" fmla="*/ 692490 h 873731"/>
                  <a:gd name="connsiteX165" fmla="*/ 97797 w 963445"/>
                  <a:gd name="connsiteY165" fmla="*/ 700078 h 873731"/>
                  <a:gd name="connsiteX166" fmla="*/ 86287 w 963445"/>
                  <a:gd name="connsiteY166" fmla="*/ 687810 h 873731"/>
                  <a:gd name="connsiteX167" fmla="*/ 91220 w 963445"/>
                  <a:gd name="connsiteY167" fmla="*/ 687304 h 873731"/>
                  <a:gd name="connsiteX168" fmla="*/ 107662 w 963445"/>
                  <a:gd name="connsiteY168" fmla="*/ 707920 h 873731"/>
                  <a:gd name="connsiteX169" fmla="*/ 101845 w 963445"/>
                  <a:gd name="connsiteY169" fmla="*/ 712599 h 873731"/>
                  <a:gd name="connsiteX170" fmla="*/ 134096 w 963445"/>
                  <a:gd name="connsiteY170" fmla="*/ 744472 h 873731"/>
                  <a:gd name="connsiteX171" fmla="*/ 130681 w 963445"/>
                  <a:gd name="connsiteY171" fmla="*/ 739160 h 873731"/>
                  <a:gd name="connsiteX172" fmla="*/ 144720 w 963445"/>
                  <a:gd name="connsiteY172" fmla="*/ 750669 h 873731"/>
                  <a:gd name="connsiteX173" fmla="*/ 145732 w 963445"/>
                  <a:gd name="connsiteY173" fmla="*/ 758384 h 873731"/>
                  <a:gd name="connsiteX174" fmla="*/ 160783 w 963445"/>
                  <a:gd name="connsiteY174" fmla="*/ 765341 h 873731"/>
                  <a:gd name="connsiteX175" fmla="*/ 165210 w 963445"/>
                  <a:gd name="connsiteY175" fmla="*/ 773435 h 873731"/>
                  <a:gd name="connsiteX176" fmla="*/ 195059 w 963445"/>
                  <a:gd name="connsiteY176" fmla="*/ 787980 h 873731"/>
                  <a:gd name="connsiteX177" fmla="*/ 185066 w 963445"/>
                  <a:gd name="connsiteY177" fmla="*/ 788739 h 873731"/>
                  <a:gd name="connsiteX178" fmla="*/ 193667 w 963445"/>
                  <a:gd name="connsiteY178" fmla="*/ 793165 h 873731"/>
                  <a:gd name="connsiteX179" fmla="*/ 209351 w 963445"/>
                  <a:gd name="connsiteY179" fmla="*/ 802398 h 873731"/>
                  <a:gd name="connsiteX180" fmla="*/ 218204 w 963445"/>
                  <a:gd name="connsiteY180" fmla="*/ 803916 h 873731"/>
                  <a:gd name="connsiteX181" fmla="*/ 217571 w 963445"/>
                  <a:gd name="connsiteY181" fmla="*/ 804928 h 873731"/>
                  <a:gd name="connsiteX182" fmla="*/ 223136 w 963445"/>
                  <a:gd name="connsiteY182" fmla="*/ 803157 h 873731"/>
                  <a:gd name="connsiteX183" fmla="*/ 269047 w 963445"/>
                  <a:gd name="connsiteY183" fmla="*/ 835409 h 873731"/>
                  <a:gd name="connsiteX184" fmla="*/ 301426 w 963445"/>
                  <a:gd name="connsiteY184" fmla="*/ 845780 h 873731"/>
                  <a:gd name="connsiteX185" fmla="*/ 299276 w 963445"/>
                  <a:gd name="connsiteY185" fmla="*/ 846159 h 873731"/>
                  <a:gd name="connsiteX186" fmla="*/ 323180 w 963445"/>
                  <a:gd name="connsiteY186" fmla="*/ 848563 h 873731"/>
                  <a:gd name="connsiteX187" fmla="*/ 319006 w 963445"/>
                  <a:gd name="connsiteY187" fmla="*/ 851345 h 873731"/>
                  <a:gd name="connsiteX188" fmla="*/ 346199 w 963445"/>
                  <a:gd name="connsiteY188" fmla="*/ 861843 h 873731"/>
                  <a:gd name="connsiteX189" fmla="*/ 343669 w 963445"/>
                  <a:gd name="connsiteY189" fmla="*/ 861843 h 873731"/>
                  <a:gd name="connsiteX190" fmla="*/ 375794 w 963445"/>
                  <a:gd name="connsiteY190" fmla="*/ 865510 h 873731"/>
                  <a:gd name="connsiteX191" fmla="*/ 375541 w 963445"/>
                  <a:gd name="connsiteY191" fmla="*/ 866775 h 873731"/>
                  <a:gd name="connsiteX192" fmla="*/ 414244 w 963445"/>
                  <a:gd name="connsiteY192" fmla="*/ 864372 h 873731"/>
                  <a:gd name="connsiteX193" fmla="*/ 410702 w 963445"/>
                  <a:gd name="connsiteY193" fmla="*/ 869052 h 873731"/>
                  <a:gd name="connsiteX194" fmla="*/ 420441 w 963445"/>
                  <a:gd name="connsiteY194" fmla="*/ 863487 h 873731"/>
                  <a:gd name="connsiteX195" fmla="*/ 432836 w 963445"/>
                  <a:gd name="connsiteY195" fmla="*/ 870823 h 873731"/>
                  <a:gd name="connsiteX196" fmla="*/ 422338 w 963445"/>
                  <a:gd name="connsiteY196" fmla="*/ 870570 h 873731"/>
                  <a:gd name="connsiteX197" fmla="*/ 441310 w 963445"/>
                  <a:gd name="connsiteY197" fmla="*/ 871834 h 873731"/>
                  <a:gd name="connsiteX198" fmla="*/ 440551 w 963445"/>
                  <a:gd name="connsiteY198" fmla="*/ 873732 h 873731"/>
                  <a:gd name="connsiteX199" fmla="*/ 473941 w 963445"/>
                  <a:gd name="connsiteY199" fmla="*/ 868672 h 873731"/>
                  <a:gd name="connsiteX200" fmla="*/ 472170 w 963445"/>
                  <a:gd name="connsiteY200" fmla="*/ 867155 h 873731"/>
                  <a:gd name="connsiteX201" fmla="*/ 489371 w 963445"/>
                  <a:gd name="connsiteY201" fmla="*/ 865764 h 873731"/>
                  <a:gd name="connsiteX202" fmla="*/ 492407 w 963445"/>
                  <a:gd name="connsiteY202" fmla="*/ 870570 h 873731"/>
                  <a:gd name="connsiteX203" fmla="*/ 524659 w 963445"/>
                  <a:gd name="connsiteY203" fmla="*/ 861969 h 873731"/>
                  <a:gd name="connsiteX204" fmla="*/ 498098 w 963445"/>
                  <a:gd name="connsiteY204" fmla="*/ 872214 h 873731"/>
                  <a:gd name="connsiteX205" fmla="*/ 522002 w 963445"/>
                  <a:gd name="connsiteY205" fmla="*/ 867281 h 873731"/>
                  <a:gd name="connsiteX206" fmla="*/ 514034 w 963445"/>
                  <a:gd name="connsiteY206" fmla="*/ 869052 h 873731"/>
                  <a:gd name="connsiteX207" fmla="*/ 542745 w 963445"/>
                  <a:gd name="connsiteY207" fmla="*/ 859819 h 873731"/>
                  <a:gd name="connsiteX208" fmla="*/ 584103 w 963445"/>
                  <a:gd name="connsiteY208" fmla="*/ 863613 h 873731"/>
                  <a:gd name="connsiteX209" fmla="*/ 652527 w 963445"/>
                  <a:gd name="connsiteY209" fmla="*/ 849827 h 873731"/>
                  <a:gd name="connsiteX210" fmla="*/ 655562 w 963445"/>
                  <a:gd name="connsiteY210" fmla="*/ 840342 h 873731"/>
                  <a:gd name="connsiteX211" fmla="*/ 663784 w 963445"/>
                  <a:gd name="connsiteY211" fmla="*/ 837180 h 873731"/>
                  <a:gd name="connsiteX212" fmla="*/ 662518 w 963445"/>
                  <a:gd name="connsiteY212" fmla="*/ 837180 h 873731"/>
                  <a:gd name="connsiteX213" fmla="*/ 663910 w 963445"/>
                  <a:gd name="connsiteY213" fmla="*/ 837180 h 873731"/>
                  <a:gd name="connsiteX214" fmla="*/ 663910 w 963445"/>
                  <a:gd name="connsiteY214" fmla="*/ 837180 h 873731"/>
                  <a:gd name="connsiteX215" fmla="*/ 682376 w 963445"/>
                  <a:gd name="connsiteY215" fmla="*/ 833638 h 873731"/>
                  <a:gd name="connsiteX216" fmla="*/ 679214 w 963445"/>
                  <a:gd name="connsiteY216" fmla="*/ 839077 h 873731"/>
                  <a:gd name="connsiteX217" fmla="*/ 694644 w 963445"/>
                  <a:gd name="connsiteY217" fmla="*/ 837180 h 873731"/>
                  <a:gd name="connsiteX218" fmla="*/ 704003 w 963445"/>
                  <a:gd name="connsiteY218" fmla="*/ 828579 h 873731"/>
                  <a:gd name="connsiteX219" fmla="*/ 692873 w 963445"/>
                  <a:gd name="connsiteY219" fmla="*/ 830856 h 873731"/>
                  <a:gd name="connsiteX220" fmla="*/ 723607 w 963445"/>
                  <a:gd name="connsiteY220" fmla="*/ 814793 h 873731"/>
                  <a:gd name="connsiteX221" fmla="*/ 720066 w 963445"/>
                  <a:gd name="connsiteY221" fmla="*/ 820105 h 873731"/>
                  <a:gd name="connsiteX222" fmla="*/ 752444 w 963445"/>
                  <a:gd name="connsiteY222" fmla="*/ 790003 h 873731"/>
                  <a:gd name="connsiteX223" fmla="*/ 754341 w 963445"/>
                  <a:gd name="connsiteY223" fmla="*/ 793039 h 873731"/>
                  <a:gd name="connsiteX224" fmla="*/ 804426 w 963445"/>
                  <a:gd name="connsiteY224" fmla="*/ 744978 h 873731"/>
                  <a:gd name="connsiteX225" fmla="*/ 804680 w 963445"/>
                  <a:gd name="connsiteY225" fmla="*/ 747634 h 873731"/>
                  <a:gd name="connsiteX226" fmla="*/ 811636 w 963445"/>
                  <a:gd name="connsiteY226" fmla="*/ 735998 h 873731"/>
                  <a:gd name="connsiteX227" fmla="*/ 813407 w 963445"/>
                  <a:gd name="connsiteY227" fmla="*/ 736883 h 873731"/>
                  <a:gd name="connsiteX228" fmla="*/ 820995 w 963445"/>
                  <a:gd name="connsiteY228" fmla="*/ 720820 h 873731"/>
                  <a:gd name="connsiteX229" fmla="*/ 820236 w 963445"/>
                  <a:gd name="connsiteY229" fmla="*/ 726133 h 873731"/>
                  <a:gd name="connsiteX230" fmla="*/ 836805 w 963445"/>
                  <a:gd name="connsiteY230" fmla="*/ 674783 h 873731"/>
                  <a:gd name="connsiteX231" fmla="*/ 851856 w 963445"/>
                  <a:gd name="connsiteY231" fmla="*/ 651384 h 873731"/>
                  <a:gd name="connsiteX232" fmla="*/ 852614 w 963445"/>
                  <a:gd name="connsiteY232" fmla="*/ 651890 h 873731"/>
                  <a:gd name="connsiteX233" fmla="*/ 853626 w 963445"/>
                  <a:gd name="connsiteY233" fmla="*/ 647590 h 873731"/>
                  <a:gd name="connsiteX234" fmla="*/ 854005 w 963445"/>
                  <a:gd name="connsiteY234" fmla="*/ 645567 h 873731"/>
                  <a:gd name="connsiteX235" fmla="*/ 861974 w 963445"/>
                  <a:gd name="connsiteY235" fmla="*/ 639243 h 873731"/>
                  <a:gd name="connsiteX236" fmla="*/ 889293 w 963445"/>
                  <a:gd name="connsiteY236" fmla="*/ 628745 h 873731"/>
                  <a:gd name="connsiteX237" fmla="*/ 924580 w 963445"/>
                  <a:gd name="connsiteY237" fmla="*/ 617109 h 873731"/>
                  <a:gd name="connsiteX238" fmla="*/ 955946 w 963445"/>
                  <a:gd name="connsiteY238" fmla="*/ 580936 h 873731"/>
                  <a:gd name="connsiteX239" fmla="*/ 953291 w 963445"/>
                  <a:gd name="connsiteY239" fmla="*/ 573980 h 873731"/>
                  <a:gd name="connsiteX240" fmla="*/ 958223 w 963445"/>
                  <a:gd name="connsiteY240" fmla="*/ 558423 h 873731"/>
                  <a:gd name="connsiteX241" fmla="*/ 957717 w 963445"/>
                  <a:gd name="connsiteY241" fmla="*/ 560574 h 873731"/>
                  <a:gd name="connsiteX242" fmla="*/ 963409 w 963445"/>
                  <a:gd name="connsiteY242" fmla="*/ 534013 h 873731"/>
                  <a:gd name="connsiteX243" fmla="*/ 801391 w 963445"/>
                  <a:gd name="connsiteY243" fmla="*/ 190501 h 873731"/>
                  <a:gd name="connsiteX244" fmla="*/ 800759 w 963445"/>
                  <a:gd name="connsiteY244" fmla="*/ 190375 h 873731"/>
                  <a:gd name="connsiteX245" fmla="*/ 803035 w 963445"/>
                  <a:gd name="connsiteY245" fmla="*/ 190880 h 873731"/>
                  <a:gd name="connsiteX246" fmla="*/ 804553 w 963445"/>
                  <a:gd name="connsiteY246" fmla="*/ 196066 h 873731"/>
                  <a:gd name="connsiteX247" fmla="*/ 801391 w 963445"/>
                  <a:gd name="connsiteY247" fmla="*/ 190501 h 873731"/>
                  <a:gd name="connsiteX248" fmla="*/ 286248 w 963445"/>
                  <a:gd name="connsiteY248" fmla="*/ 36831 h 873731"/>
                  <a:gd name="connsiteX249" fmla="*/ 287513 w 963445"/>
                  <a:gd name="connsiteY249" fmla="*/ 37084 h 873731"/>
                  <a:gd name="connsiteX250" fmla="*/ 282960 w 963445"/>
                  <a:gd name="connsiteY250" fmla="*/ 38475 h 873731"/>
                  <a:gd name="connsiteX251" fmla="*/ 286248 w 963445"/>
                  <a:gd name="connsiteY251" fmla="*/ 36704 h 87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</a:cxnLst>
                <a:rect l="l" t="t" r="r" b="b"/>
                <a:pathLst>
                  <a:path w="963445" h="873731">
                    <a:moveTo>
                      <a:pt x="963409" y="533887"/>
                    </a:moveTo>
                    <a:lnTo>
                      <a:pt x="956705" y="532496"/>
                    </a:lnTo>
                    <a:cubicBezTo>
                      <a:pt x="961385" y="519848"/>
                      <a:pt x="956705" y="501129"/>
                      <a:pt x="946714" y="487849"/>
                    </a:cubicBezTo>
                    <a:cubicBezTo>
                      <a:pt x="936848" y="474316"/>
                      <a:pt x="924833" y="466981"/>
                      <a:pt x="921418" y="459518"/>
                    </a:cubicBezTo>
                    <a:cubicBezTo>
                      <a:pt x="915221" y="457368"/>
                      <a:pt x="908770" y="453700"/>
                      <a:pt x="902700" y="452689"/>
                    </a:cubicBezTo>
                    <a:lnTo>
                      <a:pt x="904596" y="449653"/>
                    </a:lnTo>
                    <a:cubicBezTo>
                      <a:pt x="890052" y="441685"/>
                      <a:pt x="882210" y="438776"/>
                      <a:pt x="864882" y="433211"/>
                    </a:cubicBezTo>
                    <a:lnTo>
                      <a:pt x="869183" y="432073"/>
                    </a:lnTo>
                    <a:cubicBezTo>
                      <a:pt x="859697" y="428278"/>
                      <a:pt x="853500" y="437258"/>
                      <a:pt x="845026" y="433464"/>
                    </a:cubicBezTo>
                    <a:lnTo>
                      <a:pt x="845026" y="427520"/>
                    </a:lnTo>
                    <a:cubicBezTo>
                      <a:pt x="838069" y="423852"/>
                      <a:pt x="834022" y="418539"/>
                      <a:pt x="833516" y="414872"/>
                    </a:cubicBezTo>
                    <a:cubicBezTo>
                      <a:pt x="832884" y="413101"/>
                      <a:pt x="833011" y="410951"/>
                      <a:pt x="832757" y="408295"/>
                    </a:cubicBezTo>
                    <a:cubicBezTo>
                      <a:pt x="832757" y="404753"/>
                      <a:pt x="832757" y="399442"/>
                      <a:pt x="831872" y="395015"/>
                    </a:cubicBezTo>
                    <a:cubicBezTo>
                      <a:pt x="832631" y="395394"/>
                      <a:pt x="834148" y="396027"/>
                      <a:pt x="834022" y="399062"/>
                    </a:cubicBezTo>
                    <a:cubicBezTo>
                      <a:pt x="835034" y="390588"/>
                      <a:pt x="840979" y="365799"/>
                      <a:pt x="833390" y="368202"/>
                    </a:cubicBezTo>
                    <a:cubicBezTo>
                      <a:pt x="838196" y="368455"/>
                      <a:pt x="835540" y="348851"/>
                      <a:pt x="833643" y="338479"/>
                    </a:cubicBezTo>
                    <a:lnTo>
                      <a:pt x="837058" y="340250"/>
                    </a:lnTo>
                    <a:cubicBezTo>
                      <a:pt x="832757" y="331397"/>
                      <a:pt x="831619" y="331144"/>
                      <a:pt x="829975" y="319002"/>
                    </a:cubicBezTo>
                    <a:cubicBezTo>
                      <a:pt x="830228" y="316093"/>
                      <a:pt x="832631" y="316346"/>
                      <a:pt x="831998" y="320267"/>
                    </a:cubicBezTo>
                    <a:cubicBezTo>
                      <a:pt x="833263" y="310401"/>
                      <a:pt x="828331" y="312931"/>
                      <a:pt x="828963" y="301168"/>
                    </a:cubicBezTo>
                    <a:lnTo>
                      <a:pt x="831745" y="305216"/>
                    </a:lnTo>
                    <a:cubicBezTo>
                      <a:pt x="830860" y="295351"/>
                      <a:pt x="829722" y="296236"/>
                      <a:pt x="826180" y="291303"/>
                    </a:cubicBezTo>
                    <a:cubicBezTo>
                      <a:pt x="823904" y="285485"/>
                      <a:pt x="823525" y="272964"/>
                      <a:pt x="826180" y="270814"/>
                    </a:cubicBezTo>
                    <a:cubicBezTo>
                      <a:pt x="824030" y="269929"/>
                      <a:pt x="820236" y="265376"/>
                      <a:pt x="819604" y="259557"/>
                    </a:cubicBezTo>
                    <a:cubicBezTo>
                      <a:pt x="820615" y="258546"/>
                      <a:pt x="821880" y="260317"/>
                      <a:pt x="822513" y="261202"/>
                    </a:cubicBezTo>
                    <a:cubicBezTo>
                      <a:pt x="820489" y="244633"/>
                      <a:pt x="811636" y="239195"/>
                      <a:pt x="811129" y="227559"/>
                    </a:cubicBezTo>
                    <a:cubicBezTo>
                      <a:pt x="812141" y="226926"/>
                      <a:pt x="812395" y="226041"/>
                      <a:pt x="812395" y="225029"/>
                    </a:cubicBezTo>
                    <a:cubicBezTo>
                      <a:pt x="816821" y="237171"/>
                      <a:pt x="819604" y="247289"/>
                      <a:pt x="819098" y="246530"/>
                    </a:cubicBezTo>
                    <a:cubicBezTo>
                      <a:pt x="822259" y="245645"/>
                      <a:pt x="819477" y="235274"/>
                      <a:pt x="826433" y="241977"/>
                    </a:cubicBezTo>
                    <a:cubicBezTo>
                      <a:pt x="821501" y="234388"/>
                      <a:pt x="811636" y="222626"/>
                      <a:pt x="809359" y="212761"/>
                    </a:cubicBezTo>
                    <a:cubicBezTo>
                      <a:pt x="809359" y="212128"/>
                      <a:pt x="809612" y="211623"/>
                      <a:pt x="809865" y="211117"/>
                    </a:cubicBezTo>
                    <a:lnTo>
                      <a:pt x="810624" y="212002"/>
                    </a:lnTo>
                    <a:cubicBezTo>
                      <a:pt x="810118" y="209726"/>
                      <a:pt x="808979" y="207828"/>
                      <a:pt x="807715" y="206058"/>
                    </a:cubicBezTo>
                    <a:cubicBezTo>
                      <a:pt x="806956" y="202769"/>
                      <a:pt x="806324" y="200619"/>
                      <a:pt x="805059" y="197583"/>
                    </a:cubicBezTo>
                    <a:cubicBezTo>
                      <a:pt x="807083" y="195307"/>
                      <a:pt x="801011" y="185568"/>
                      <a:pt x="798356" y="180889"/>
                    </a:cubicBezTo>
                    <a:cubicBezTo>
                      <a:pt x="795446" y="183039"/>
                      <a:pt x="792538" y="176588"/>
                      <a:pt x="793170" y="183797"/>
                    </a:cubicBezTo>
                    <a:cubicBezTo>
                      <a:pt x="792917" y="182912"/>
                      <a:pt x="794055" y="184430"/>
                      <a:pt x="795826" y="187465"/>
                    </a:cubicBezTo>
                    <a:cubicBezTo>
                      <a:pt x="796332" y="188098"/>
                      <a:pt x="796712" y="188983"/>
                      <a:pt x="797217" y="189363"/>
                    </a:cubicBezTo>
                    <a:lnTo>
                      <a:pt x="796712" y="189363"/>
                    </a:lnTo>
                    <a:cubicBezTo>
                      <a:pt x="798482" y="192272"/>
                      <a:pt x="800506" y="196319"/>
                      <a:pt x="802782" y="200999"/>
                    </a:cubicBezTo>
                    <a:cubicBezTo>
                      <a:pt x="799367" y="197837"/>
                      <a:pt x="796205" y="194675"/>
                      <a:pt x="795194" y="188477"/>
                    </a:cubicBezTo>
                    <a:cubicBezTo>
                      <a:pt x="791905" y="187086"/>
                      <a:pt x="788364" y="185695"/>
                      <a:pt x="786593" y="184809"/>
                    </a:cubicBezTo>
                    <a:cubicBezTo>
                      <a:pt x="787478" y="176083"/>
                      <a:pt x="782040" y="162802"/>
                      <a:pt x="783431" y="159514"/>
                    </a:cubicBezTo>
                    <a:cubicBezTo>
                      <a:pt x="772681" y="146993"/>
                      <a:pt x="759147" y="129792"/>
                      <a:pt x="747638" y="126883"/>
                    </a:cubicBezTo>
                    <a:cubicBezTo>
                      <a:pt x="744097" y="124100"/>
                      <a:pt x="745741" y="121824"/>
                      <a:pt x="745488" y="119800"/>
                    </a:cubicBezTo>
                    <a:cubicBezTo>
                      <a:pt x="747638" y="121318"/>
                      <a:pt x="749662" y="123721"/>
                      <a:pt x="751306" y="124100"/>
                    </a:cubicBezTo>
                    <a:cubicBezTo>
                      <a:pt x="744223" y="118535"/>
                      <a:pt x="733220" y="104622"/>
                      <a:pt x="728287" y="106141"/>
                    </a:cubicBezTo>
                    <a:cubicBezTo>
                      <a:pt x="722090" y="96402"/>
                      <a:pt x="735876" y="107911"/>
                      <a:pt x="724493" y="97034"/>
                    </a:cubicBezTo>
                    <a:lnTo>
                      <a:pt x="727022" y="97540"/>
                    </a:lnTo>
                    <a:cubicBezTo>
                      <a:pt x="719054" y="83754"/>
                      <a:pt x="707165" y="76798"/>
                      <a:pt x="695023" y="70980"/>
                    </a:cubicBezTo>
                    <a:cubicBezTo>
                      <a:pt x="682629" y="65035"/>
                      <a:pt x="670234" y="60355"/>
                      <a:pt x="656574" y="48846"/>
                    </a:cubicBezTo>
                    <a:cubicBezTo>
                      <a:pt x="658472" y="50364"/>
                      <a:pt x="659483" y="51123"/>
                      <a:pt x="659610" y="52008"/>
                    </a:cubicBezTo>
                    <a:cubicBezTo>
                      <a:pt x="642662" y="41637"/>
                      <a:pt x="623184" y="36072"/>
                      <a:pt x="604086" y="31013"/>
                    </a:cubicBezTo>
                    <a:cubicBezTo>
                      <a:pt x="584862" y="26080"/>
                      <a:pt x="566017" y="21148"/>
                      <a:pt x="548057" y="13686"/>
                    </a:cubicBezTo>
                    <a:cubicBezTo>
                      <a:pt x="537685" y="10018"/>
                      <a:pt x="535915" y="12674"/>
                      <a:pt x="528958" y="13686"/>
                    </a:cubicBezTo>
                    <a:lnTo>
                      <a:pt x="527314" y="9512"/>
                    </a:lnTo>
                    <a:lnTo>
                      <a:pt x="515426" y="11915"/>
                    </a:lnTo>
                    <a:cubicBezTo>
                      <a:pt x="499363" y="12674"/>
                      <a:pt x="488612" y="-1112"/>
                      <a:pt x="467744" y="4073"/>
                    </a:cubicBezTo>
                    <a:lnTo>
                      <a:pt x="470273" y="6729"/>
                    </a:lnTo>
                    <a:cubicBezTo>
                      <a:pt x="462938" y="5844"/>
                      <a:pt x="447254" y="7615"/>
                      <a:pt x="448392" y="4705"/>
                    </a:cubicBezTo>
                    <a:cubicBezTo>
                      <a:pt x="447633" y="5211"/>
                      <a:pt x="445989" y="7362"/>
                      <a:pt x="443207" y="5970"/>
                    </a:cubicBezTo>
                    <a:lnTo>
                      <a:pt x="442954" y="3947"/>
                    </a:lnTo>
                    <a:lnTo>
                      <a:pt x="425121" y="7615"/>
                    </a:lnTo>
                    <a:cubicBezTo>
                      <a:pt x="411208" y="6603"/>
                      <a:pt x="427018" y="-480"/>
                      <a:pt x="406782" y="26"/>
                    </a:cubicBezTo>
                    <a:cubicBezTo>
                      <a:pt x="399193" y="1164"/>
                      <a:pt x="385787" y="7109"/>
                      <a:pt x="388695" y="8247"/>
                    </a:cubicBezTo>
                    <a:cubicBezTo>
                      <a:pt x="391731" y="8247"/>
                      <a:pt x="396537" y="9006"/>
                      <a:pt x="396790" y="10903"/>
                    </a:cubicBezTo>
                    <a:lnTo>
                      <a:pt x="390086" y="12421"/>
                    </a:lnTo>
                    <a:cubicBezTo>
                      <a:pt x="390086" y="12421"/>
                      <a:pt x="389960" y="13180"/>
                      <a:pt x="389833" y="13559"/>
                    </a:cubicBezTo>
                    <a:cubicBezTo>
                      <a:pt x="389454" y="13559"/>
                      <a:pt x="389074" y="13559"/>
                      <a:pt x="388822" y="13559"/>
                    </a:cubicBezTo>
                    <a:cubicBezTo>
                      <a:pt x="361250" y="15583"/>
                      <a:pt x="335322" y="22665"/>
                      <a:pt x="310153" y="30128"/>
                    </a:cubicBezTo>
                    <a:lnTo>
                      <a:pt x="310659" y="28989"/>
                    </a:lnTo>
                    <a:lnTo>
                      <a:pt x="308635" y="30634"/>
                    </a:lnTo>
                    <a:cubicBezTo>
                      <a:pt x="305346" y="31645"/>
                      <a:pt x="302058" y="32531"/>
                      <a:pt x="298896" y="33542"/>
                    </a:cubicBezTo>
                    <a:cubicBezTo>
                      <a:pt x="298896" y="32783"/>
                      <a:pt x="299529" y="31898"/>
                      <a:pt x="301426" y="31013"/>
                    </a:cubicBezTo>
                    <a:cubicBezTo>
                      <a:pt x="293458" y="30634"/>
                      <a:pt x="295608" y="34681"/>
                      <a:pt x="288525" y="33795"/>
                    </a:cubicBezTo>
                    <a:cubicBezTo>
                      <a:pt x="287767" y="33542"/>
                      <a:pt x="287892" y="33289"/>
                      <a:pt x="288525" y="32783"/>
                    </a:cubicBezTo>
                    <a:lnTo>
                      <a:pt x="281948" y="36451"/>
                    </a:lnTo>
                    <a:cubicBezTo>
                      <a:pt x="282960" y="34934"/>
                      <a:pt x="279672" y="33289"/>
                      <a:pt x="284225" y="32657"/>
                    </a:cubicBezTo>
                    <a:cubicBezTo>
                      <a:pt x="270565" y="33795"/>
                      <a:pt x="265000" y="43155"/>
                      <a:pt x="259056" y="41131"/>
                    </a:cubicBezTo>
                    <a:lnTo>
                      <a:pt x="259941" y="40499"/>
                    </a:lnTo>
                    <a:cubicBezTo>
                      <a:pt x="247420" y="46696"/>
                      <a:pt x="253364" y="45937"/>
                      <a:pt x="252479" y="49099"/>
                    </a:cubicBezTo>
                    <a:cubicBezTo>
                      <a:pt x="249823" y="50111"/>
                      <a:pt x="247294" y="51376"/>
                      <a:pt x="244637" y="52388"/>
                    </a:cubicBezTo>
                    <a:cubicBezTo>
                      <a:pt x="241729" y="51123"/>
                      <a:pt x="238946" y="49985"/>
                      <a:pt x="236037" y="48846"/>
                    </a:cubicBezTo>
                    <a:lnTo>
                      <a:pt x="236037" y="53146"/>
                    </a:lnTo>
                    <a:cubicBezTo>
                      <a:pt x="234140" y="53779"/>
                      <a:pt x="230599" y="55170"/>
                      <a:pt x="230599" y="53399"/>
                    </a:cubicBezTo>
                    <a:cubicBezTo>
                      <a:pt x="225287" y="58838"/>
                      <a:pt x="232370" y="54411"/>
                      <a:pt x="229713" y="58458"/>
                    </a:cubicBezTo>
                    <a:cubicBezTo>
                      <a:pt x="219722" y="59091"/>
                      <a:pt x="208212" y="71612"/>
                      <a:pt x="203406" y="67439"/>
                    </a:cubicBezTo>
                    <a:cubicBezTo>
                      <a:pt x="202141" y="71612"/>
                      <a:pt x="212133" y="64909"/>
                      <a:pt x="204797" y="71612"/>
                    </a:cubicBezTo>
                    <a:cubicBezTo>
                      <a:pt x="198979" y="67439"/>
                      <a:pt x="195691" y="78442"/>
                      <a:pt x="187217" y="80718"/>
                    </a:cubicBezTo>
                    <a:cubicBezTo>
                      <a:pt x="187344" y="76418"/>
                      <a:pt x="195185" y="73509"/>
                      <a:pt x="186332" y="75659"/>
                    </a:cubicBezTo>
                    <a:cubicBezTo>
                      <a:pt x="185320" y="83248"/>
                      <a:pt x="172040" y="84133"/>
                      <a:pt x="167107" y="89572"/>
                    </a:cubicBezTo>
                    <a:cubicBezTo>
                      <a:pt x="169636" y="93366"/>
                      <a:pt x="156103" y="100702"/>
                      <a:pt x="148262" y="109935"/>
                    </a:cubicBezTo>
                    <a:cubicBezTo>
                      <a:pt x="147756" y="108164"/>
                      <a:pt x="130049" y="123215"/>
                      <a:pt x="121069" y="130298"/>
                    </a:cubicBezTo>
                    <a:lnTo>
                      <a:pt x="120690" y="129539"/>
                    </a:lnTo>
                    <a:cubicBezTo>
                      <a:pt x="122586" y="134345"/>
                      <a:pt x="114113" y="142060"/>
                      <a:pt x="109433" y="149143"/>
                    </a:cubicBezTo>
                    <a:cubicBezTo>
                      <a:pt x="107536" y="147119"/>
                      <a:pt x="107662" y="145222"/>
                      <a:pt x="109686" y="140922"/>
                    </a:cubicBezTo>
                    <a:lnTo>
                      <a:pt x="104500" y="146993"/>
                    </a:lnTo>
                    <a:cubicBezTo>
                      <a:pt x="104500" y="149396"/>
                      <a:pt x="103489" y="151799"/>
                      <a:pt x="100706" y="156099"/>
                    </a:cubicBezTo>
                    <a:lnTo>
                      <a:pt x="99188" y="152431"/>
                    </a:lnTo>
                    <a:cubicBezTo>
                      <a:pt x="92611" y="160905"/>
                      <a:pt x="89449" y="171656"/>
                      <a:pt x="79964" y="181521"/>
                    </a:cubicBezTo>
                    <a:cubicBezTo>
                      <a:pt x="81608" y="183165"/>
                      <a:pt x="87046" y="180889"/>
                      <a:pt x="88565" y="183418"/>
                    </a:cubicBezTo>
                    <a:cubicBezTo>
                      <a:pt x="87300" y="185315"/>
                      <a:pt x="86035" y="187339"/>
                      <a:pt x="84770" y="189363"/>
                    </a:cubicBezTo>
                    <a:cubicBezTo>
                      <a:pt x="83884" y="188604"/>
                      <a:pt x="83379" y="187339"/>
                      <a:pt x="84264" y="185442"/>
                    </a:cubicBezTo>
                    <a:cubicBezTo>
                      <a:pt x="83759" y="186580"/>
                      <a:pt x="83126" y="189869"/>
                      <a:pt x="81102" y="191513"/>
                    </a:cubicBezTo>
                    <a:lnTo>
                      <a:pt x="81734" y="185189"/>
                    </a:lnTo>
                    <a:cubicBezTo>
                      <a:pt x="77308" y="189615"/>
                      <a:pt x="81988" y="189236"/>
                      <a:pt x="79205" y="193157"/>
                    </a:cubicBezTo>
                    <a:cubicBezTo>
                      <a:pt x="77181" y="191766"/>
                      <a:pt x="75790" y="195307"/>
                      <a:pt x="74399" y="193663"/>
                    </a:cubicBezTo>
                    <a:cubicBezTo>
                      <a:pt x="74905" y="192524"/>
                      <a:pt x="77561" y="190627"/>
                      <a:pt x="77814" y="188477"/>
                    </a:cubicBezTo>
                    <a:cubicBezTo>
                      <a:pt x="74399" y="192904"/>
                      <a:pt x="69593" y="197837"/>
                      <a:pt x="66937" y="198722"/>
                    </a:cubicBezTo>
                    <a:cubicBezTo>
                      <a:pt x="68455" y="199101"/>
                      <a:pt x="69846" y="200493"/>
                      <a:pt x="68075" y="204034"/>
                    </a:cubicBezTo>
                    <a:cubicBezTo>
                      <a:pt x="62889" y="213014"/>
                      <a:pt x="63648" y="205552"/>
                      <a:pt x="59474" y="210105"/>
                    </a:cubicBezTo>
                    <a:cubicBezTo>
                      <a:pt x="59728" y="213140"/>
                      <a:pt x="54795" y="218073"/>
                      <a:pt x="57957" y="220096"/>
                    </a:cubicBezTo>
                    <a:cubicBezTo>
                      <a:pt x="56439" y="222753"/>
                      <a:pt x="54668" y="222373"/>
                      <a:pt x="53150" y="222879"/>
                    </a:cubicBezTo>
                    <a:cubicBezTo>
                      <a:pt x="51759" y="228318"/>
                      <a:pt x="41641" y="245645"/>
                      <a:pt x="47965" y="241977"/>
                    </a:cubicBezTo>
                    <a:lnTo>
                      <a:pt x="48851" y="240839"/>
                    </a:lnTo>
                    <a:cubicBezTo>
                      <a:pt x="48851" y="240839"/>
                      <a:pt x="48724" y="241345"/>
                      <a:pt x="48597" y="241724"/>
                    </a:cubicBezTo>
                    <a:cubicBezTo>
                      <a:pt x="43918" y="258925"/>
                      <a:pt x="31144" y="274608"/>
                      <a:pt x="27728" y="292189"/>
                    </a:cubicBezTo>
                    <a:lnTo>
                      <a:pt x="26591" y="291809"/>
                    </a:lnTo>
                    <a:cubicBezTo>
                      <a:pt x="24820" y="302181"/>
                      <a:pt x="20899" y="314449"/>
                      <a:pt x="21784" y="322417"/>
                    </a:cubicBezTo>
                    <a:cubicBezTo>
                      <a:pt x="21026" y="325452"/>
                      <a:pt x="17864" y="328994"/>
                      <a:pt x="16725" y="327349"/>
                    </a:cubicBezTo>
                    <a:cubicBezTo>
                      <a:pt x="15840" y="335444"/>
                      <a:pt x="16978" y="336582"/>
                      <a:pt x="12931" y="347586"/>
                    </a:cubicBezTo>
                    <a:cubicBezTo>
                      <a:pt x="12299" y="339238"/>
                      <a:pt x="10528" y="349989"/>
                      <a:pt x="12931" y="339112"/>
                    </a:cubicBezTo>
                    <a:cubicBezTo>
                      <a:pt x="9895" y="349230"/>
                      <a:pt x="7492" y="351380"/>
                      <a:pt x="9263" y="363016"/>
                    </a:cubicBezTo>
                    <a:cubicBezTo>
                      <a:pt x="6607" y="358716"/>
                      <a:pt x="4204" y="370352"/>
                      <a:pt x="4710" y="375537"/>
                    </a:cubicBezTo>
                    <a:lnTo>
                      <a:pt x="7746" y="368455"/>
                    </a:lnTo>
                    <a:cubicBezTo>
                      <a:pt x="7492" y="374146"/>
                      <a:pt x="6860" y="378952"/>
                      <a:pt x="6101" y="383885"/>
                    </a:cubicBezTo>
                    <a:lnTo>
                      <a:pt x="2180" y="380849"/>
                    </a:lnTo>
                    <a:cubicBezTo>
                      <a:pt x="-4776" y="402224"/>
                      <a:pt x="8757" y="419931"/>
                      <a:pt x="536" y="436246"/>
                    </a:cubicBezTo>
                    <a:cubicBezTo>
                      <a:pt x="3572" y="441938"/>
                      <a:pt x="2433" y="424484"/>
                      <a:pt x="5975" y="429543"/>
                    </a:cubicBezTo>
                    <a:cubicBezTo>
                      <a:pt x="5469" y="439282"/>
                      <a:pt x="-96" y="449906"/>
                      <a:pt x="156" y="453068"/>
                    </a:cubicBezTo>
                    <a:cubicBezTo>
                      <a:pt x="-1235" y="466981"/>
                      <a:pt x="7113" y="465336"/>
                      <a:pt x="6987" y="479628"/>
                    </a:cubicBezTo>
                    <a:cubicBezTo>
                      <a:pt x="8251" y="477605"/>
                      <a:pt x="11919" y="475581"/>
                      <a:pt x="14702" y="485699"/>
                    </a:cubicBezTo>
                    <a:cubicBezTo>
                      <a:pt x="15587" y="495438"/>
                      <a:pt x="10401" y="498726"/>
                      <a:pt x="8125" y="492655"/>
                    </a:cubicBezTo>
                    <a:cubicBezTo>
                      <a:pt x="7619" y="490252"/>
                      <a:pt x="7872" y="489114"/>
                      <a:pt x="8504" y="489114"/>
                    </a:cubicBezTo>
                    <a:cubicBezTo>
                      <a:pt x="7492" y="486078"/>
                      <a:pt x="6354" y="481905"/>
                      <a:pt x="5216" y="486078"/>
                    </a:cubicBezTo>
                    <a:lnTo>
                      <a:pt x="6860" y="487217"/>
                    </a:lnTo>
                    <a:cubicBezTo>
                      <a:pt x="5975" y="492402"/>
                      <a:pt x="8631" y="505935"/>
                      <a:pt x="5595" y="503153"/>
                    </a:cubicBezTo>
                    <a:cubicBezTo>
                      <a:pt x="8378" y="510362"/>
                      <a:pt x="8631" y="505809"/>
                      <a:pt x="8378" y="500244"/>
                    </a:cubicBezTo>
                    <a:cubicBezTo>
                      <a:pt x="8631" y="513271"/>
                      <a:pt x="12172" y="519848"/>
                      <a:pt x="13943" y="532875"/>
                    </a:cubicBezTo>
                    <a:cubicBezTo>
                      <a:pt x="14196" y="530599"/>
                      <a:pt x="15460" y="528322"/>
                      <a:pt x="15966" y="530345"/>
                    </a:cubicBezTo>
                    <a:cubicBezTo>
                      <a:pt x="19002" y="549317"/>
                      <a:pt x="20899" y="537808"/>
                      <a:pt x="24946" y="549950"/>
                    </a:cubicBezTo>
                    <a:cubicBezTo>
                      <a:pt x="24946" y="557538"/>
                      <a:pt x="18876" y="548938"/>
                      <a:pt x="24566" y="560827"/>
                    </a:cubicBezTo>
                    <a:cubicBezTo>
                      <a:pt x="25452" y="568795"/>
                      <a:pt x="21279" y="563609"/>
                      <a:pt x="19128" y="560827"/>
                    </a:cubicBezTo>
                    <a:cubicBezTo>
                      <a:pt x="25326" y="571198"/>
                      <a:pt x="24061" y="582707"/>
                      <a:pt x="25958" y="589411"/>
                    </a:cubicBezTo>
                    <a:lnTo>
                      <a:pt x="22670" y="583846"/>
                    </a:lnTo>
                    <a:cubicBezTo>
                      <a:pt x="24566" y="587260"/>
                      <a:pt x="25579" y="590169"/>
                      <a:pt x="26717" y="593205"/>
                    </a:cubicBezTo>
                    <a:lnTo>
                      <a:pt x="28235" y="588778"/>
                    </a:lnTo>
                    <a:cubicBezTo>
                      <a:pt x="28994" y="592446"/>
                      <a:pt x="30132" y="595482"/>
                      <a:pt x="28867" y="595861"/>
                    </a:cubicBezTo>
                    <a:cubicBezTo>
                      <a:pt x="32029" y="598770"/>
                      <a:pt x="32535" y="591434"/>
                      <a:pt x="37721" y="597505"/>
                    </a:cubicBezTo>
                    <a:cubicBezTo>
                      <a:pt x="38100" y="602691"/>
                      <a:pt x="44803" y="610785"/>
                      <a:pt x="41895" y="613821"/>
                    </a:cubicBezTo>
                    <a:cubicBezTo>
                      <a:pt x="37088" y="598896"/>
                      <a:pt x="38858" y="616983"/>
                      <a:pt x="33168" y="604967"/>
                    </a:cubicBezTo>
                    <a:cubicBezTo>
                      <a:pt x="34559" y="607117"/>
                      <a:pt x="35697" y="610026"/>
                      <a:pt x="36709" y="613694"/>
                    </a:cubicBezTo>
                    <a:cubicBezTo>
                      <a:pt x="36582" y="614327"/>
                      <a:pt x="35697" y="613568"/>
                      <a:pt x="35191" y="612682"/>
                    </a:cubicBezTo>
                    <a:cubicBezTo>
                      <a:pt x="37974" y="627986"/>
                      <a:pt x="42020" y="617236"/>
                      <a:pt x="48471" y="631275"/>
                    </a:cubicBezTo>
                    <a:cubicBezTo>
                      <a:pt x="45562" y="630516"/>
                      <a:pt x="46194" y="636334"/>
                      <a:pt x="47839" y="638484"/>
                    </a:cubicBezTo>
                    <a:cubicBezTo>
                      <a:pt x="45057" y="632792"/>
                      <a:pt x="49862" y="634184"/>
                      <a:pt x="53909" y="638484"/>
                    </a:cubicBezTo>
                    <a:cubicBezTo>
                      <a:pt x="56945" y="648096"/>
                      <a:pt x="60107" y="647337"/>
                      <a:pt x="62384" y="652017"/>
                    </a:cubicBezTo>
                    <a:lnTo>
                      <a:pt x="60233" y="646452"/>
                    </a:lnTo>
                    <a:cubicBezTo>
                      <a:pt x="63143" y="647084"/>
                      <a:pt x="65166" y="651637"/>
                      <a:pt x="69340" y="657076"/>
                    </a:cubicBezTo>
                    <a:cubicBezTo>
                      <a:pt x="68075" y="658467"/>
                      <a:pt x="65166" y="652270"/>
                      <a:pt x="65672" y="654799"/>
                    </a:cubicBezTo>
                    <a:cubicBezTo>
                      <a:pt x="72881" y="659353"/>
                      <a:pt x="71237" y="671874"/>
                      <a:pt x="79711" y="679210"/>
                    </a:cubicBezTo>
                    <a:cubicBezTo>
                      <a:pt x="81355" y="684142"/>
                      <a:pt x="76549" y="682118"/>
                      <a:pt x="78319" y="686292"/>
                    </a:cubicBezTo>
                    <a:cubicBezTo>
                      <a:pt x="87932" y="694260"/>
                      <a:pt x="83884" y="698687"/>
                      <a:pt x="93877" y="707034"/>
                    </a:cubicBezTo>
                    <a:cubicBezTo>
                      <a:pt x="93877" y="702355"/>
                      <a:pt x="92865" y="702355"/>
                      <a:pt x="100833" y="707161"/>
                    </a:cubicBezTo>
                    <a:cubicBezTo>
                      <a:pt x="95900" y="702355"/>
                      <a:pt x="90967" y="697549"/>
                      <a:pt x="86035" y="692490"/>
                    </a:cubicBezTo>
                    <a:lnTo>
                      <a:pt x="97797" y="700078"/>
                    </a:lnTo>
                    <a:cubicBezTo>
                      <a:pt x="93877" y="695272"/>
                      <a:pt x="88058" y="691098"/>
                      <a:pt x="86287" y="687810"/>
                    </a:cubicBezTo>
                    <a:cubicBezTo>
                      <a:pt x="92106" y="691351"/>
                      <a:pt x="91094" y="691225"/>
                      <a:pt x="91220" y="687304"/>
                    </a:cubicBezTo>
                    <a:cubicBezTo>
                      <a:pt x="92865" y="696790"/>
                      <a:pt x="103741" y="698687"/>
                      <a:pt x="107662" y="707920"/>
                    </a:cubicBezTo>
                    <a:lnTo>
                      <a:pt x="101845" y="712599"/>
                    </a:lnTo>
                    <a:cubicBezTo>
                      <a:pt x="109180" y="726006"/>
                      <a:pt x="121954" y="729421"/>
                      <a:pt x="134096" y="744472"/>
                    </a:cubicBezTo>
                    <a:lnTo>
                      <a:pt x="130681" y="739160"/>
                    </a:lnTo>
                    <a:cubicBezTo>
                      <a:pt x="134602" y="738907"/>
                      <a:pt x="139282" y="747254"/>
                      <a:pt x="144720" y="750669"/>
                    </a:cubicBezTo>
                    <a:cubicBezTo>
                      <a:pt x="142570" y="752060"/>
                      <a:pt x="144720" y="755475"/>
                      <a:pt x="145732" y="758384"/>
                    </a:cubicBezTo>
                    <a:cubicBezTo>
                      <a:pt x="146617" y="756866"/>
                      <a:pt x="156230" y="767997"/>
                      <a:pt x="160783" y="765341"/>
                    </a:cubicBezTo>
                    <a:lnTo>
                      <a:pt x="165210" y="773435"/>
                    </a:lnTo>
                    <a:cubicBezTo>
                      <a:pt x="176593" y="784312"/>
                      <a:pt x="183423" y="778874"/>
                      <a:pt x="195059" y="787980"/>
                    </a:cubicBezTo>
                    <a:cubicBezTo>
                      <a:pt x="189873" y="787600"/>
                      <a:pt x="194426" y="793039"/>
                      <a:pt x="185066" y="788739"/>
                    </a:cubicBezTo>
                    <a:cubicBezTo>
                      <a:pt x="189114" y="791648"/>
                      <a:pt x="192655" y="794557"/>
                      <a:pt x="193667" y="793165"/>
                    </a:cubicBezTo>
                    <a:cubicBezTo>
                      <a:pt x="195311" y="796201"/>
                      <a:pt x="206821" y="797972"/>
                      <a:pt x="209351" y="802398"/>
                    </a:cubicBezTo>
                    <a:cubicBezTo>
                      <a:pt x="211627" y="802651"/>
                      <a:pt x="213650" y="800754"/>
                      <a:pt x="218204" y="803916"/>
                    </a:cubicBezTo>
                    <a:cubicBezTo>
                      <a:pt x="218457" y="804675"/>
                      <a:pt x="217571" y="804928"/>
                      <a:pt x="217571" y="804928"/>
                    </a:cubicBezTo>
                    <a:cubicBezTo>
                      <a:pt x="218204" y="803916"/>
                      <a:pt x="225792" y="808090"/>
                      <a:pt x="223136" y="803157"/>
                    </a:cubicBezTo>
                    <a:cubicBezTo>
                      <a:pt x="231736" y="818081"/>
                      <a:pt x="259688" y="824153"/>
                      <a:pt x="269047" y="835409"/>
                    </a:cubicBezTo>
                    <a:cubicBezTo>
                      <a:pt x="279419" y="839203"/>
                      <a:pt x="291940" y="842998"/>
                      <a:pt x="301426" y="845780"/>
                    </a:cubicBezTo>
                    <a:cubicBezTo>
                      <a:pt x="300540" y="846286"/>
                      <a:pt x="301047" y="846918"/>
                      <a:pt x="299276" y="846159"/>
                    </a:cubicBezTo>
                    <a:cubicBezTo>
                      <a:pt x="311544" y="852483"/>
                      <a:pt x="309267" y="841986"/>
                      <a:pt x="323180" y="848563"/>
                    </a:cubicBezTo>
                    <a:cubicBezTo>
                      <a:pt x="329631" y="854507"/>
                      <a:pt x="314706" y="848563"/>
                      <a:pt x="319006" y="851345"/>
                    </a:cubicBezTo>
                    <a:cubicBezTo>
                      <a:pt x="319006" y="859945"/>
                      <a:pt x="337219" y="855013"/>
                      <a:pt x="346199" y="861843"/>
                    </a:cubicBezTo>
                    <a:lnTo>
                      <a:pt x="343669" y="861843"/>
                    </a:lnTo>
                    <a:cubicBezTo>
                      <a:pt x="350879" y="866269"/>
                      <a:pt x="363147" y="862728"/>
                      <a:pt x="375794" y="865510"/>
                    </a:cubicBezTo>
                    <a:cubicBezTo>
                      <a:pt x="375794" y="865510"/>
                      <a:pt x="375036" y="866143"/>
                      <a:pt x="375541" y="866775"/>
                    </a:cubicBezTo>
                    <a:cubicBezTo>
                      <a:pt x="385154" y="864246"/>
                      <a:pt x="401849" y="864878"/>
                      <a:pt x="414244" y="864372"/>
                    </a:cubicBezTo>
                    <a:cubicBezTo>
                      <a:pt x="410197" y="867281"/>
                      <a:pt x="408552" y="865637"/>
                      <a:pt x="410702" y="869052"/>
                    </a:cubicBezTo>
                    <a:cubicBezTo>
                      <a:pt x="416267" y="869052"/>
                      <a:pt x="409438" y="863740"/>
                      <a:pt x="420441" y="863487"/>
                    </a:cubicBezTo>
                    <a:cubicBezTo>
                      <a:pt x="423856" y="865384"/>
                      <a:pt x="431824" y="867281"/>
                      <a:pt x="432836" y="870823"/>
                    </a:cubicBezTo>
                    <a:lnTo>
                      <a:pt x="422338" y="870570"/>
                    </a:lnTo>
                    <a:cubicBezTo>
                      <a:pt x="427524" y="875376"/>
                      <a:pt x="435871" y="870949"/>
                      <a:pt x="441310" y="871834"/>
                    </a:cubicBezTo>
                    <a:lnTo>
                      <a:pt x="440551" y="873732"/>
                    </a:lnTo>
                    <a:cubicBezTo>
                      <a:pt x="456614" y="873352"/>
                      <a:pt x="456740" y="868293"/>
                      <a:pt x="473941" y="868672"/>
                    </a:cubicBezTo>
                    <a:lnTo>
                      <a:pt x="472170" y="867155"/>
                    </a:lnTo>
                    <a:cubicBezTo>
                      <a:pt x="481404" y="862096"/>
                      <a:pt x="480138" y="869811"/>
                      <a:pt x="489371" y="865764"/>
                    </a:cubicBezTo>
                    <a:lnTo>
                      <a:pt x="492407" y="870570"/>
                    </a:lnTo>
                    <a:cubicBezTo>
                      <a:pt x="498604" y="869052"/>
                      <a:pt x="513782" y="864246"/>
                      <a:pt x="524659" y="861969"/>
                    </a:cubicBezTo>
                    <a:cubicBezTo>
                      <a:pt x="518840" y="866396"/>
                      <a:pt x="506066" y="869558"/>
                      <a:pt x="498098" y="872214"/>
                    </a:cubicBezTo>
                    <a:cubicBezTo>
                      <a:pt x="504296" y="871961"/>
                      <a:pt x="519094" y="870064"/>
                      <a:pt x="522002" y="867281"/>
                    </a:cubicBezTo>
                    <a:cubicBezTo>
                      <a:pt x="519599" y="868040"/>
                      <a:pt x="516564" y="869558"/>
                      <a:pt x="514034" y="869052"/>
                    </a:cubicBezTo>
                    <a:cubicBezTo>
                      <a:pt x="521243" y="864372"/>
                      <a:pt x="530729" y="861464"/>
                      <a:pt x="542745" y="859819"/>
                    </a:cubicBezTo>
                    <a:cubicBezTo>
                      <a:pt x="542113" y="869811"/>
                      <a:pt x="574491" y="857416"/>
                      <a:pt x="584103" y="863613"/>
                    </a:cubicBezTo>
                    <a:cubicBezTo>
                      <a:pt x="604719" y="856657"/>
                      <a:pt x="627105" y="858807"/>
                      <a:pt x="652527" y="849827"/>
                    </a:cubicBezTo>
                    <a:cubicBezTo>
                      <a:pt x="641144" y="845654"/>
                      <a:pt x="659863" y="847172"/>
                      <a:pt x="655562" y="840342"/>
                    </a:cubicBezTo>
                    <a:cubicBezTo>
                      <a:pt x="660875" y="837812"/>
                      <a:pt x="663025" y="837053"/>
                      <a:pt x="663784" y="837180"/>
                    </a:cubicBezTo>
                    <a:lnTo>
                      <a:pt x="662518" y="837180"/>
                    </a:lnTo>
                    <a:cubicBezTo>
                      <a:pt x="662518" y="837180"/>
                      <a:pt x="663404" y="837180"/>
                      <a:pt x="663910" y="837180"/>
                    </a:cubicBezTo>
                    <a:lnTo>
                      <a:pt x="663910" y="837180"/>
                    </a:lnTo>
                    <a:cubicBezTo>
                      <a:pt x="670108" y="836294"/>
                      <a:pt x="676305" y="835029"/>
                      <a:pt x="682376" y="833638"/>
                    </a:cubicBezTo>
                    <a:cubicBezTo>
                      <a:pt x="687308" y="833638"/>
                      <a:pt x="677949" y="837812"/>
                      <a:pt x="679214" y="839077"/>
                    </a:cubicBezTo>
                    <a:cubicBezTo>
                      <a:pt x="691482" y="833638"/>
                      <a:pt x="685791" y="839583"/>
                      <a:pt x="694644" y="837180"/>
                    </a:cubicBezTo>
                    <a:cubicBezTo>
                      <a:pt x="691735" y="835662"/>
                      <a:pt x="696921" y="831488"/>
                      <a:pt x="704003" y="828579"/>
                    </a:cubicBezTo>
                    <a:lnTo>
                      <a:pt x="692873" y="830856"/>
                    </a:lnTo>
                    <a:cubicBezTo>
                      <a:pt x="706786" y="818208"/>
                      <a:pt x="710201" y="828453"/>
                      <a:pt x="723607" y="814793"/>
                    </a:cubicBezTo>
                    <a:lnTo>
                      <a:pt x="720066" y="820105"/>
                    </a:lnTo>
                    <a:cubicBezTo>
                      <a:pt x="727401" y="813781"/>
                      <a:pt x="748776" y="800501"/>
                      <a:pt x="752444" y="790003"/>
                    </a:cubicBezTo>
                    <a:cubicBezTo>
                      <a:pt x="754341" y="789751"/>
                      <a:pt x="757377" y="790130"/>
                      <a:pt x="754341" y="793039"/>
                    </a:cubicBezTo>
                    <a:cubicBezTo>
                      <a:pt x="773313" y="780644"/>
                      <a:pt x="790261" y="756866"/>
                      <a:pt x="804426" y="744978"/>
                    </a:cubicBezTo>
                    <a:lnTo>
                      <a:pt x="804680" y="747634"/>
                    </a:lnTo>
                    <a:cubicBezTo>
                      <a:pt x="807209" y="743839"/>
                      <a:pt x="806830" y="739413"/>
                      <a:pt x="811636" y="735998"/>
                    </a:cubicBezTo>
                    <a:cubicBezTo>
                      <a:pt x="812141" y="736630"/>
                      <a:pt x="812141" y="738654"/>
                      <a:pt x="813407" y="736883"/>
                    </a:cubicBezTo>
                    <a:cubicBezTo>
                      <a:pt x="814418" y="734480"/>
                      <a:pt x="817201" y="725247"/>
                      <a:pt x="820995" y="720820"/>
                    </a:cubicBezTo>
                    <a:lnTo>
                      <a:pt x="820236" y="726133"/>
                    </a:lnTo>
                    <a:cubicBezTo>
                      <a:pt x="834275" y="707288"/>
                      <a:pt x="831998" y="692490"/>
                      <a:pt x="836805" y="674783"/>
                    </a:cubicBezTo>
                    <a:cubicBezTo>
                      <a:pt x="842117" y="676680"/>
                      <a:pt x="849199" y="660111"/>
                      <a:pt x="851856" y="651384"/>
                    </a:cubicBezTo>
                    <a:lnTo>
                      <a:pt x="852614" y="651890"/>
                    </a:lnTo>
                    <a:cubicBezTo>
                      <a:pt x="852993" y="650373"/>
                      <a:pt x="853247" y="648981"/>
                      <a:pt x="853626" y="647590"/>
                    </a:cubicBezTo>
                    <a:cubicBezTo>
                      <a:pt x="853626" y="646831"/>
                      <a:pt x="853879" y="646199"/>
                      <a:pt x="854005" y="645567"/>
                    </a:cubicBezTo>
                    <a:cubicBezTo>
                      <a:pt x="854512" y="644175"/>
                      <a:pt x="851856" y="643416"/>
                      <a:pt x="861974" y="639243"/>
                    </a:cubicBezTo>
                    <a:cubicBezTo>
                      <a:pt x="869942" y="635828"/>
                      <a:pt x="879048" y="632539"/>
                      <a:pt x="889293" y="628745"/>
                    </a:cubicBezTo>
                    <a:cubicBezTo>
                      <a:pt x="897260" y="629504"/>
                      <a:pt x="911047" y="626216"/>
                      <a:pt x="924580" y="617109"/>
                    </a:cubicBezTo>
                    <a:cubicBezTo>
                      <a:pt x="938240" y="608382"/>
                      <a:pt x="949243" y="593584"/>
                      <a:pt x="955946" y="580936"/>
                    </a:cubicBezTo>
                    <a:cubicBezTo>
                      <a:pt x="953416" y="584604"/>
                      <a:pt x="952279" y="578533"/>
                      <a:pt x="953291" y="573980"/>
                    </a:cubicBezTo>
                    <a:cubicBezTo>
                      <a:pt x="956705" y="568162"/>
                      <a:pt x="953416" y="556653"/>
                      <a:pt x="958223" y="558423"/>
                    </a:cubicBezTo>
                    <a:lnTo>
                      <a:pt x="957717" y="560574"/>
                    </a:lnTo>
                    <a:cubicBezTo>
                      <a:pt x="963661" y="556526"/>
                      <a:pt x="963535" y="544131"/>
                      <a:pt x="963409" y="534013"/>
                    </a:cubicBezTo>
                    <a:close/>
                    <a:moveTo>
                      <a:pt x="801391" y="190501"/>
                    </a:moveTo>
                    <a:cubicBezTo>
                      <a:pt x="801391" y="190501"/>
                      <a:pt x="801011" y="190375"/>
                      <a:pt x="800759" y="190375"/>
                    </a:cubicBezTo>
                    <a:cubicBezTo>
                      <a:pt x="801518" y="190375"/>
                      <a:pt x="802277" y="190375"/>
                      <a:pt x="803035" y="190880"/>
                    </a:cubicBezTo>
                    <a:cubicBezTo>
                      <a:pt x="805059" y="193916"/>
                      <a:pt x="804932" y="195307"/>
                      <a:pt x="804553" y="196066"/>
                    </a:cubicBezTo>
                    <a:cubicBezTo>
                      <a:pt x="803794" y="194548"/>
                      <a:pt x="802782" y="192777"/>
                      <a:pt x="801391" y="190501"/>
                    </a:cubicBezTo>
                    <a:close/>
                    <a:moveTo>
                      <a:pt x="286248" y="36831"/>
                    </a:moveTo>
                    <a:cubicBezTo>
                      <a:pt x="286248" y="36831"/>
                      <a:pt x="287134" y="36957"/>
                      <a:pt x="287513" y="37084"/>
                    </a:cubicBezTo>
                    <a:cubicBezTo>
                      <a:pt x="285996" y="37590"/>
                      <a:pt x="284478" y="37969"/>
                      <a:pt x="282960" y="38475"/>
                    </a:cubicBezTo>
                    <a:cubicBezTo>
                      <a:pt x="283972" y="37969"/>
                      <a:pt x="284984" y="37337"/>
                      <a:pt x="286248" y="3670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2" name="Freeform: Shape 2981">
                <a:extLst>
                  <a:ext uri="{FF2B5EF4-FFF2-40B4-BE49-F238E27FC236}">
                    <a16:creationId xmlns:a16="http://schemas.microsoft.com/office/drawing/2014/main" id="{8661E90D-EA1D-799C-8030-F6AF2966BAD7}"/>
                  </a:ext>
                </a:extLst>
              </p:cNvPr>
              <p:cNvSpPr/>
              <p:nvPr/>
            </p:nvSpPr>
            <p:spPr>
              <a:xfrm>
                <a:off x="11166659" y="3912498"/>
                <a:ext cx="1770" cy="2909"/>
              </a:xfrm>
              <a:custGeom>
                <a:avLst/>
                <a:gdLst>
                  <a:gd name="connsiteX0" fmla="*/ 885 w 1770"/>
                  <a:gd name="connsiteY0" fmla="*/ 1139 h 2909"/>
                  <a:gd name="connsiteX1" fmla="*/ 0 w 1770"/>
                  <a:gd name="connsiteY1" fmla="*/ 0 h 2909"/>
                  <a:gd name="connsiteX2" fmla="*/ 253 w 1770"/>
                  <a:gd name="connsiteY2" fmla="*/ 2277 h 2909"/>
                  <a:gd name="connsiteX3" fmla="*/ 1771 w 1770"/>
                  <a:gd name="connsiteY3" fmla="*/ 2909 h 2909"/>
                  <a:gd name="connsiteX4" fmla="*/ 885 w 1770"/>
                  <a:gd name="connsiteY4" fmla="*/ 1265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" h="2909">
                    <a:moveTo>
                      <a:pt x="885" y="1139"/>
                    </a:moveTo>
                    <a:cubicBezTo>
                      <a:pt x="885" y="1139"/>
                      <a:pt x="379" y="506"/>
                      <a:pt x="0" y="0"/>
                    </a:cubicBezTo>
                    <a:cubicBezTo>
                      <a:pt x="0" y="759"/>
                      <a:pt x="253" y="1518"/>
                      <a:pt x="253" y="2277"/>
                    </a:cubicBezTo>
                    <a:cubicBezTo>
                      <a:pt x="759" y="2530"/>
                      <a:pt x="1264" y="2656"/>
                      <a:pt x="1771" y="2909"/>
                    </a:cubicBezTo>
                    <a:cubicBezTo>
                      <a:pt x="1518" y="2403"/>
                      <a:pt x="1138" y="1771"/>
                      <a:pt x="885" y="1265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3" name="Freeform: Shape 2982">
                <a:extLst>
                  <a:ext uri="{FF2B5EF4-FFF2-40B4-BE49-F238E27FC236}">
                    <a16:creationId xmlns:a16="http://schemas.microsoft.com/office/drawing/2014/main" id="{DAF7B5A7-C1A0-C94D-89EA-8092CF064A82}"/>
                  </a:ext>
                </a:extLst>
              </p:cNvPr>
              <p:cNvSpPr/>
              <p:nvPr/>
            </p:nvSpPr>
            <p:spPr>
              <a:xfrm>
                <a:off x="10419052" y="3968022"/>
                <a:ext cx="885" cy="632"/>
              </a:xfrm>
              <a:custGeom>
                <a:avLst/>
                <a:gdLst>
                  <a:gd name="connsiteX0" fmla="*/ 0 w 885"/>
                  <a:gd name="connsiteY0" fmla="*/ 632 h 632"/>
                  <a:gd name="connsiteX1" fmla="*/ 885 w 885"/>
                  <a:gd name="connsiteY1" fmla="*/ 0 h 632"/>
                  <a:gd name="connsiteX2" fmla="*/ 252 w 885"/>
                  <a:gd name="connsiteY2" fmla="*/ 253 h 632"/>
                  <a:gd name="connsiteX3" fmla="*/ 0 w 885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632">
                    <a:moveTo>
                      <a:pt x="0" y="632"/>
                    </a:moveTo>
                    <a:cubicBezTo>
                      <a:pt x="0" y="632"/>
                      <a:pt x="632" y="127"/>
                      <a:pt x="885" y="0"/>
                    </a:cubicBezTo>
                    <a:cubicBezTo>
                      <a:pt x="632" y="253"/>
                      <a:pt x="506" y="127"/>
                      <a:pt x="252" y="253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4" name="Freeform: Shape 2983">
                <a:extLst>
                  <a:ext uri="{FF2B5EF4-FFF2-40B4-BE49-F238E27FC236}">
                    <a16:creationId xmlns:a16="http://schemas.microsoft.com/office/drawing/2014/main" id="{CB917477-FAB6-C4F4-3CC2-2C27C0A374D6}"/>
                  </a:ext>
                </a:extLst>
              </p:cNvPr>
              <p:cNvSpPr/>
              <p:nvPr/>
            </p:nvSpPr>
            <p:spPr>
              <a:xfrm>
                <a:off x="10584231" y="3778432"/>
                <a:ext cx="12521" cy="8853"/>
              </a:xfrm>
              <a:custGeom>
                <a:avLst/>
                <a:gdLst>
                  <a:gd name="connsiteX0" fmla="*/ 0 w 12521"/>
                  <a:gd name="connsiteY0" fmla="*/ 8853 h 8853"/>
                  <a:gd name="connsiteX1" fmla="*/ 12521 w 12521"/>
                  <a:gd name="connsiteY1" fmla="*/ 3541 h 8853"/>
                  <a:gd name="connsiteX2" fmla="*/ 11636 w 12521"/>
                  <a:gd name="connsiteY2" fmla="*/ 0 h 8853"/>
                  <a:gd name="connsiteX3" fmla="*/ 127 w 12521"/>
                  <a:gd name="connsiteY3" fmla="*/ 8727 h 8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21" h="8853">
                    <a:moveTo>
                      <a:pt x="0" y="8853"/>
                    </a:moveTo>
                    <a:cubicBezTo>
                      <a:pt x="4173" y="6956"/>
                      <a:pt x="8347" y="5185"/>
                      <a:pt x="12521" y="3541"/>
                    </a:cubicBezTo>
                    <a:cubicBezTo>
                      <a:pt x="9865" y="3288"/>
                      <a:pt x="6197" y="3035"/>
                      <a:pt x="11636" y="0"/>
                    </a:cubicBezTo>
                    <a:cubicBezTo>
                      <a:pt x="-5565" y="4047"/>
                      <a:pt x="16062" y="1012"/>
                      <a:pt x="127" y="8727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5" name="Freeform: Shape 2984">
                <a:extLst>
                  <a:ext uri="{FF2B5EF4-FFF2-40B4-BE49-F238E27FC236}">
                    <a16:creationId xmlns:a16="http://schemas.microsoft.com/office/drawing/2014/main" id="{6155617D-01FD-4905-2030-81BBE8C23648}"/>
                  </a:ext>
                </a:extLst>
              </p:cNvPr>
              <p:cNvSpPr/>
              <p:nvPr/>
            </p:nvSpPr>
            <p:spPr>
              <a:xfrm>
                <a:off x="10544067" y="3805466"/>
                <a:ext cx="5918" cy="3930"/>
              </a:xfrm>
              <a:custGeom>
                <a:avLst/>
                <a:gdLst>
                  <a:gd name="connsiteX0" fmla="*/ 3738 w 5918"/>
                  <a:gd name="connsiteY0" fmla="*/ 2689 h 3930"/>
                  <a:gd name="connsiteX1" fmla="*/ 2347 w 5918"/>
                  <a:gd name="connsiteY1" fmla="*/ 286 h 3930"/>
                  <a:gd name="connsiteX2" fmla="*/ 3738 w 5918"/>
                  <a:gd name="connsiteY2" fmla="*/ 2689 h 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18" h="3930">
                    <a:moveTo>
                      <a:pt x="3738" y="2689"/>
                    </a:moveTo>
                    <a:cubicBezTo>
                      <a:pt x="9303" y="-2117"/>
                      <a:pt x="2473" y="1171"/>
                      <a:pt x="2347" y="286"/>
                    </a:cubicBezTo>
                    <a:cubicBezTo>
                      <a:pt x="-689" y="4080"/>
                      <a:pt x="-1321" y="4966"/>
                      <a:pt x="3738" y="268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6" name="Freeform: Shape 2985">
                <a:extLst>
                  <a:ext uri="{FF2B5EF4-FFF2-40B4-BE49-F238E27FC236}">
                    <a16:creationId xmlns:a16="http://schemas.microsoft.com/office/drawing/2014/main" id="{F907FB3F-0B10-8036-944A-0B9117AD3486}"/>
                  </a:ext>
                </a:extLst>
              </p:cNvPr>
              <p:cNvSpPr/>
              <p:nvPr/>
            </p:nvSpPr>
            <p:spPr>
              <a:xfrm>
                <a:off x="10382968" y="4054912"/>
                <a:ext cx="3199" cy="2621"/>
              </a:xfrm>
              <a:custGeom>
                <a:avLst/>
                <a:gdLst>
                  <a:gd name="connsiteX0" fmla="*/ 3199 w 3199"/>
                  <a:gd name="connsiteY0" fmla="*/ 1391 h 2621"/>
                  <a:gd name="connsiteX1" fmla="*/ 164 w 3199"/>
                  <a:gd name="connsiteY1" fmla="*/ 0 h 2621"/>
                  <a:gd name="connsiteX2" fmla="*/ 3199 w 3199"/>
                  <a:gd name="connsiteY2" fmla="*/ 139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99" h="2621">
                    <a:moveTo>
                      <a:pt x="3199" y="1391"/>
                    </a:moveTo>
                    <a:lnTo>
                      <a:pt x="164" y="0"/>
                    </a:lnTo>
                    <a:cubicBezTo>
                      <a:pt x="-595" y="5565"/>
                      <a:pt x="1429" y="379"/>
                      <a:pt x="3199" y="1391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7" name="Freeform: Shape 2986">
                <a:extLst>
                  <a:ext uri="{FF2B5EF4-FFF2-40B4-BE49-F238E27FC236}">
                    <a16:creationId xmlns:a16="http://schemas.microsoft.com/office/drawing/2014/main" id="{55C6E763-B73F-13DA-5CAD-0A3A19CCA9FD}"/>
                  </a:ext>
                </a:extLst>
              </p:cNvPr>
              <p:cNvSpPr/>
              <p:nvPr/>
            </p:nvSpPr>
            <p:spPr>
              <a:xfrm>
                <a:off x="10369599" y="4145090"/>
                <a:ext cx="1138" cy="9359"/>
              </a:xfrm>
              <a:custGeom>
                <a:avLst/>
                <a:gdLst>
                  <a:gd name="connsiteX0" fmla="*/ 0 w 1138"/>
                  <a:gd name="connsiteY0" fmla="*/ 0 h 9359"/>
                  <a:gd name="connsiteX1" fmla="*/ 1139 w 1138"/>
                  <a:gd name="connsiteY1" fmla="*/ 9359 h 9359"/>
                  <a:gd name="connsiteX2" fmla="*/ 380 w 1138"/>
                  <a:gd name="connsiteY2" fmla="*/ 2403 h 9359"/>
                  <a:gd name="connsiteX3" fmla="*/ 0 w 1138"/>
                  <a:gd name="connsiteY3" fmla="*/ 0 h 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9359">
                    <a:moveTo>
                      <a:pt x="0" y="0"/>
                    </a:moveTo>
                    <a:lnTo>
                      <a:pt x="1139" y="9359"/>
                    </a:lnTo>
                    <a:lnTo>
                      <a:pt x="380" y="24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8" name="Freeform: Shape 2987">
                <a:extLst>
                  <a:ext uri="{FF2B5EF4-FFF2-40B4-BE49-F238E27FC236}">
                    <a16:creationId xmlns:a16="http://schemas.microsoft.com/office/drawing/2014/main" id="{991148A2-238D-F7A8-C46B-B79A752781A5}"/>
                  </a:ext>
                </a:extLst>
              </p:cNvPr>
              <p:cNvSpPr/>
              <p:nvPr/>
            </p:nvSpPr>
            <p:spPr>
              <a:xfrm>
                <a:off x="10624208" y="4555800"/>
                <a:ext cx="3909" cy="4515"/>
              </a:xfrm>
              <a:custGeom>
                <a:avLst/>
                <a:gdLst>
                  <a:gd name="connsiteX0" fmla="*/ 3658 w 3909"/>
                  <a:gd name="connsiteY0" fmla="*/ 4515 h 4515"/>
                  <a:gd name="connsiteX1" fmla="*/ 3910 w 3909"/>
                  <a:gd name="connsiteY1" fmla="*/ 215 h 4515"/>
                  <a:gd name="connsiteX2" fmla="*/ 3658 w 3909"/>
                  <a:gd name="connsiteY2" fmla="*/ 4515 h 4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09" h="4515">
                    <a:moveTo>
                      <a:pt x="3658" y="4515"/>
                    </a:moveTo>
                    <a:lnTo>
                      <a:pt x="3910" y="215"/>
                    </a:lnTo>
                    <a:cubicBezTo>
                      <a:pt x="242" y="-923"/>
                      <a:pt x="-2540" y="2745"/>
                      <a:pt x="3658" y="4515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9" name="Freeform: Shape 2988">
                <a:extLst>
                  <a:ext uri="{FF2B5EF4-FFF2-40B4-BE49-F238E27FC236}">
                    <a16:creationId xmlns:a16="http://schemas.microsoft.com/office/drawing/2014/main" id="{79B2CF09-BFC8-AB1F-DF8C-F9B6E325937E}"/>
                  </a:ext>
                </a:extLst>
              </p:cNvPr>
              <p:cNvSpPr/>
              <p:nvPr/>
            </p:nvSpPr>
            <p:spPr>
              <a:xfrm>
                <a:off x="10843383" y="4597144"/>
                <a:ext cx="12394" cy="2273"/>
              </a:xfrm>
              <a:custGeom>
                <a:avLst/>
                <a:gdLst>
                  <a:gd name="connsiteX0" fmla="*/ 0 w 12394"/>
                  <a:gd name="connsiteY0" fmla="*/ 103 h 2273"/>
                  <a:gd name="connsiteX1" fmla="*/ 12395 w 12394"/>
                  <a:gd name="connsiteY1" fmla="*/ 1115 h 2273"/>
                  <a:gd name="connsiteX2" fmla="*/ 0 w 12394"/>
                  <a:gd name="connsiteY2" fmla="*/ 103 h 2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4" h="2273">
                    <a:moveTo>
                      <a:pt x="0" y="103"/>
                    </a:moveTo>
                    <a:cubicBezTo>
                      <a:pt x="2403" y="2127"/>
                      <a:pt x="8727" y="3265"/>
                      <a:pt x="12395" y="1115"/>
                    </a:cubicBezTo>
                    <a:cubicBezTo>
                      <a:pt x="7462" y="1115"/>
                      <a:pt x="2530" y="-403"/>
                      <a:pt x="0" y="103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0" name="Freeform: Shape 2989">
                <a:extLst>
                  <a:ext uri="{FF2B5EF4-FFF2-40B4-BE49-F238E27FC236}">
                    <a16:creationId xmlns:a16="http://schemas.microsoft.com/office/drawing/2014/main" id="{D7B860BF-AED8-BBA6-F305-BDA1B1235DB2}"/>
                  </a:ext>
                </a:extLst>
              </p:cNvPr>
              <p:cNvSpPr/>
              <p:nvPr/>
            </p:nvSpPr>
            <p:spPr>
              <a:xfrm>
                <a:off x="11331585" y="4241593"/>
                <a:ext cx="2656" cy="9485"/>
              </a:xfrm>
              <a:custGeom>
                <a:avLst/>
                <a:gdLst>
                  <a:gd name="connsiteX0" fmla="*/ 2530 w 2656"/>
                  <a:gd name="connsiteY0" fmla="*/ 9486 h 9485"/>
                  <a:gd name="connsiteX1" fmla="*/ 0 w 2656"/>
                  <a:gd name="connsiteY1" fmla="*/ 0 h 9485"/>
                  <a:gd name="connsiteX2" fmla="*/ 632 w 2656"/>
                  <a:gd name="connsiteY2" fmla="*/ 4553 h 9485"/>
                  <a:gd name="connsiteX3" fmla="*/ 2656 w 2656"/>
                  <a:gd name="connsiteY3" fmla="*/ 9486 h 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6" h="9485">
                    <a:moveTo>
                      <a:pt x="2530" y="9486"/>
                    </a:moveTo>
                    <a:cubicBezTo>
                      <a:pt x="1644" y="6324"/>
                      <a:pt x="1139" y="3162"/>
                      <a:pt x="0" y="0"/>
                    </a:cubicBezTo>
                    <a:cubicBezTo>
                      <a:pt x="253" y="1518"/>
                      <a:pt x="506" y="3035"/>
                      <a:pt x="632" y="4553"/>
                    </a:cubicBezTo>
                    <a:lnTo>
                      <a:pt x="2656" y="9486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3" name="Graphic 3">
              <a:extLst>
                <a:ext uri="{FF2B5EF4-FFF2-40B4-BE49-F238E27FC236}">
                  <a16:creationId xmlns:a16="http://schemas.microsoft.com/office/drawing/2014/main" id="{E1311E60-829B-291B-B020-263E9A6DFCC8}"/>
                </a:ext>
              </a:extLst>
            </p:cNvPr>
            <p:cNvGrpSpPr/>
            <p:nvPr/>
          </p:nvGrpSpPr>
          <p:grpSpPr>
            <a:xfrm>
              <a:off x="11056263" y="4080587"/>
              <a:ext cx="141780" cy="133822"/>
              <a:chOff x="10985923" y="4080587"/>
              <a:chExt cx="141780" cy="133822"/>
            </a:xfrm>
            <a:solidFill>
              <a:srgbClr val="5E6D5E"/>
            </a:solidFill>
          </p:grpSpPr>
          <p:sp>
            <p:nvSpPr>
              <p:cNvPr id="2954" name="Freeform: Shape 2953">
                <a:extLst>
                  <a:ext uri="{FF2B5EF4-FFF2-40B4-BE49-F238E27FC236}">
                    <a16:creationId xmlns:a16="http://schemas.microsoft.com/office/drawing/2014/main" id="{40EDE0E7-C751-19A5-EC4A-48A803D844C9}"/>
                  </a:ext>
                </a:extLst>
              </p:cNvPr>
              <p:cNvSpPr/>
              <p:nvPr/>
            </p:nvSpPr>
            <p:spPr>
              <a:xfrm>
                <a:off x="10992626" y="4139008"/>
                <a:ext cx="9359" cy="3678"/>
              </a:xfrm>
              <a:custGeom>
                <a:avLst/>
                <a:gdLst>
                  <a:gd name="connsiteX0" fmla="*/ 0 w 9359"/>
                  <a:gd name="connsiteY0" fmla="*/ 11 h 3678"/>
                  <a:gd name="connsiteX1" fmla="*/ 7083 w 9359"/>
                  <a:gd name="connsiteY1" fmla="*/ 1908 h 3678"/>
                  <a:gd name="connsiteX2" fmla="*/ 4174 w 9359"/>
                  <a:gd name="connsiteY2" fmla="*/ 2540 h 3678"/>
                  <a:gd name="connsiteX3" fmla="*/ 5818 w 9359"/>
                  <a:gd name="connsiteY3" fmla="*/ 3679 h 3678"/>
                  <a:gd name="connsiteX4" fmla="*/ 6577 w 9359"/>
                  <a:gd name="connsiteY4" fmla="*/ 1276 h 3678"/>
                  <a:gd name="connsiteX5" fmla="*/ 9359 w 9359"/>
                  <a:gd name="connsiteY5" fmla="*/ 1528 h 3678"/>
                  <a:gd name="connsiteX6" fmla="*/ 0 w 9359"/>
                  <a:gd name="connsiteY6" fmla="*/ 11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9" h="3678">
                    <a:moveTo>
                      <a:pt x="0" y="11"/>
                    </a:moveTo>
                    <a:cubicBezTo>
                      <a:pt x="3921" y="896"/>
                      <a:pt x="2277" y="1023"/>
                      <a:pt x="7083" y="1908"/>
                    </a:cubicBezTo>
                    <a:cubicBezTo>
                      <a:pt x="7588" y="2414"/>
                      <a:pt x="5692" y="2793"/>
                      <a:pt x="4174" y="2540"/>
                    </a:cubicBezTo>
                    <a:cubicBezTo>
                      <a:pt x="5186" y="2793"/>
                      <a:pt x="3162" y="3299"/>
                      <a:pt x="5818" y="3679"/>
                    </a:cubicBezTo>
                    <a:cubicBezTo>
                      <a:pt x="9107" y="3046"/>
                      <a:pt x="9233" y="2288"/>
                      <a:pt x="6577" y="1276"/>
                    </a:cubicBezTo>
                    <a:cubicBezTo>
                      <a:pt x="7463" y="1149"/>
                      <a:pt x="8600" y="1276"/>
                      <a:pt x="9359" y="1528"/>
                    </a:cubicBezTo>
                    <a:cubicBezTo>
                      <a:pt x="7336" y="896"/>
                      <a:pt x="3794" y="-115"/>
                      <a:pt x="0" y="11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5" name="Freeform: Shape 2954">
                <a:extLst>
                  <a:ext uri="{FF2B5EF4-FFF2-40B4-BE49-F238E27FC236}">
                    <a16:creationId xmlns:a16="http://schemas.microsoft.com/office/drawing/2014/main" id="{9BF50E55-72A8-CD6D-A291-F16B2E46B8E2}"/>
                  </a:ext>
                </a:extLst>
              </p:cNvPr>
              <p:cNvSpPr/>
              <p:nvPr/>
            </p:nvSpPr>
            <p:spPr>
              <a:xfrm>
                <a:off x="10992753" y="4132316"/>
                <a:ext cx="1012" cy="632"/>
              </a:xfrm>
              <a:custGeom>
                <a:avLst/>
                <a:gdLst>
                  <a:gd name="connsiteX0" fmla="*/ 0 w 1012"/>
                  <a:gd name="connsiteY0" fmla="*/ 0 h 632"/>
                  <a:gd name="connsiteX1" fmla="*/ 1012 w 1012"/>
                  <a:gd name="connsiteY1" fmla="*/ 633 h 632"/>
                  <a:gd name="connsiteX2" fmla="*/ 632 w 1012"/>
                  <a:gd name="connsiteY2" fmla="*/ 127 h 632"/>
                  <a:gd name="connsiteX3" fmla="*/ 0 w 1012"/>
                  <a:gd name="connsiteY3" fmla="*/ 127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2" h="632">
                    <a:moveTo>
                      <a:pt x="0" y="0"/>
                    </a:moveTo>
                    <a:cubicBezTo>
                      <a:pt x="0" y="0"/>
                      <a:pt x="506" y="506"/>
                      <a:pt x="1012" y="633"/>
                    </a:cubicBezTo>
                    <a:cubicBezTo>
                      <a:pt x="885" y="506"/>
                      <a:pt x="759" y="253"/>
                      <a:pt x="632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6" name="Freeform: Shape 2955">
                <a:extLst>
                  <a:ext uri="{FF2B5EF4-FFF2-40B4-BE49-F238E27FC236}">
                    <a16:creationId xmlns:a16="http://schemas.microsoft.com/office/drawing/2014/main" id="{DBA15FFC-C3ED-6F29-46E1-DA30BADD02E5}"/>
                  </a:ext>
                </a:extLst>
              </p:cNvPr>
              <p:cNvSpPr/>
              <p:nvPr/>
            </p:nvSpPr>
            <p:spPr>
              <a:xfrm>
                <a:off x="11001920" y="4185183"/>
                <a:ext cx="2721" cy="2276"/>
              </a:xfrm>
              <a:custGeom>
                <a:avLst/>
                <a:gdLst>
                  <a:gd name="connsiteX0" fmla="*/ 445 w 2721"/>
                  <a:gd name="connsiteY0" fmla="*/ 2277 h 2276"/>
                  <a:gd name="connsiteX1" fmla="*/ 2722 w 2721"/>
                  <a:gd name="connsiteY1" fmla="*/ 0 h 2276"/>
                  <a:gd name="connsiteX2" fmla="*/ 445 w 2721"/>
                  <a:gd name="connsiteY2" fmla="*/ 2277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21" h="2276">
                    <a:moveTo>
                      <a:pt x="445" y="2277"/>
                    </a:moveTo>
                    <a:cubicBezTo>
                      <a:pt x="1077" y="1518"/>
                      <a:pt x="1836" y="759"/>
                      <a:pt x="2722" y="0"/>
                    </a:cubicBezTo>
                    <a:cubicBezTo>
                      <a:pt x="824" y="1644"/>
                      <a:pt x="-820" y="1012"/>
                      <a:pt x="445" y="2277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7" name="Freeform: Shape 2956">
                <a:extLst>
                  <a:ext uri="{FF2B5EF4-FFF2-40B4-BE49-F238E27FC236}">
                    <a16:creationId xmlns:a16="http://schemas.microsoft.com/office/drawing/2014/main" id="{D35656E8-0F9F-BC73-C3FD-338C6C582D78}"/>
                  </a:ext>
                </a:extLst>
              </p:cNvPr>
              <p:cNvSpPr/>
              <p:nvPr/>
            </p:nvSpPr>
            <p:spPr>
              <a:xfrm>
                <a:off x="10993132" y="4132063"/>
                <a:ext cx="1518" cy="632"/>
              </a:xfrm>
              <a:custGeom>
                <a:avLst/>
                <a:gdLst>
                  <a:gd name="connsiteX0" fmla="*/ 127 w 1518"/>
                  <a:gd name="connsiteY0" fmla="*/ 0 h 632"/>
                  <a:gd name="connsiteX1" fmla="*/ 253 w 1518"/>
                  <a:gd name="connsiteY1" fmla="*/ 379 h 632"/>
                  <a:gd name="connsiteX2" fmla="*/ 1518 w 1518"/>
                  <a:gd name="connsiteY2" fmla="*/ 632 h 632"/>
                  <a:gd name="connsiteX3" fmla="*/ 0 w 1518"/>
                  <a:gd name="connsiteY3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8" h="632">
                    <a:moveTo>
                      <a:pt x="127" y="0"/>
                    </a:moveTo>
                    <a:cubicBezTo>
                      <a:pt x="127" y="0"/>
                      <a:pt x="127" y="253"/>
                      <a:pt x="253" y="379"/>
                    </a:cubicBezTo>
                    <a:cubicBezTo>
                      <a:pt x="759" y="379"/>
                      <a:pt x="1265" y="632"/>
                      <a:pt x="1518" y="632"/>
                    </a:cubicBezTo>
                    <a:cubicBezTo>
                      <a:pt x="633" y="379"/>
                      <a:pt x="253" y="253"/>
                      <a:pt x="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8" name="Freeform: Shape 2957">
                <a:extLst>
                  <a:ext uri="{FF2B5EF4-FFF2-40B4-BE49-F238E27FC236}">
                    <a16:creationId xmlns:a16="http://schemas.microsoft.com/office/drawing/2014/main" id="{6E01E0B4-7DD5-6AC8-C03D-8A94A224C3AF}"/>
                  </a:ext>
                </a:extLst>
              </p:cNvPr>
              <p:cNvSpPr/>
              <p:nvPr/>
            </p:nvSpPr>
            <p:spPr>
              <a:xfrm>
                <a:off x="11108606" y="4100191"/>
                <a:ext cx="1265" cy="2402"/>
              </a:xfrm>
              <a:custGeom>
                <a:avLst/>
                <a:gdLst>
                  <a:gd name="connsiteX0" fmla="*/ 1139 w 1265"/>
                  <a:gd name="connsiteY0" fmla="*/ 0 h 2402"/>
                  <a:gd name="connsiteX1" fmla="*/ 0 w 1265"/>
                  <a:gd name="connsiteY1" fmla="*/ 2403 h 2402"/>
                  <a:gd name="connsiteX2" fmla="*/ 885 w 1265"/>
                  <a:gd name="connsiteY2" fmla="*/ 1897 h 2402"/>
                  <a:gd name="connsiteX3" fmla="*/ 1265 w 1265"/>
                  <a:gd name="connsiteY3" fmla="*/ 0 h 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2402">
                    <a:moveTo>
                      <a:pt x="1139" y="0"/>
                    </a:moveTo>
                    <a:cubicBezTo>
                      <a:pt x="380" y="1138"/>
                      <a:pt x="127" y="1770"/>
                      <a:pt x="0" y="2403"/>
                    </a:cubicBezTo>
                    <a:cubicBezTo>
                      <a:pt x="253" y="2277"/>
                      <a:pt x="506" y="2150"/>
                      <a:pt x="885" y="1897"/>
                    </a:cubicBezTo>
                    <a:lnTo>
                      <a:pt x="1265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9" name="Freeform: Shape 2958">
                <a:extLst>
                  <a:ext uri="{FF2B5EF4-FFF2-40B4-BE49-F238E27FC236}">
                    <a16:creationId xmlns:a16="http://schemas.microsoft.com/office/drawing/2014/main" id="{C147469E-F03B-06F9-42A9-E5DBDB87CE97}"/>
                  </a:ext>
                </a:extLst>
              </p:cNvPr>
              <p:cNvSpPr/>
              <p:nvPr/>
            </p:nvSpPr>
            <p:spPr>
              <a:xfrm>
                <a:off x="10985923" y="4080587"/>
                <a:ext cx="141780" cy="133822"/>
              </a:xfrm>
              <a:custGeom>
                <a:avLst/>
                <a:gdLst>
                  <a:gd name="connsiteX0" fmla="*/ 140895 w 141780"/>
                  <a:gd name="connsiteY0" fmla="*/ 70195 h 133822"/>
                  <a:gd name="connsiteX1" fmla="*/ 137607 w 141780"/>
                  <a:gd name="connsiteY1" fmla="*/ 70195 h 133822"/>
                  <a:gd name="connsiteX2" fmla="*/ 141781 w 141780"/>
                  <a:gd name="connsiteY2" fmla="*/ 49326 h 133822"/>
                  <a:gd name="connsiteX3" fmla="*/ 134571 w 141780"/>
                  <a:gd name="connsiteY3" fmla="*/ 46417 h 133822"/>
                  <a:gd name="connsiteX4" fmla="*/ 138872 w 141780"/>
                  <a:gd name="connsiteY4" fmla="*/ 46164 h 133822"/>
                  <a:gd name="connsiteX5" fmla="*/ 129386 w 141780"/>
                  <a:gd name="connsiteY5" fmla="*/ 33770 h 133822"/>
                  <a:gd name="connsiteX6" fmla="*/ 131663 w 141780"/>
                  <a:gd name="connsiteY6" fmla="*/ 33390 h 133822"/>
                  <a:gd name="connsiteX7" fmla="*/ 127868 w 141780"/>
                  <a:gd name="connsiteY7" fmla="*/ 31240 h 133822"/>
                  <a:gd name="connsiteX8" fmla="*/ 130524 w 141780"/>
                  <a:gd name="connsiteY8" fmla="*/ 28837 h 133822"/>
                  <a:gd name="connsiteX9" fmla="*/ 127995 w 141780"/>
                  <a:gd name="connsiteY9" fmla="*/ 26687 h 133822"/>
                  <a:gd name="connsiteX10" fmla="*/ 129260 w 141780"/>
                  <a:gd name="connsiteY10" fmla="*/ 26434 h 133822"/>
                  <a:gd name="connsiteX11" fmla="*/ 125339 w 141780"/>
                  <a:gd name="connsiteY11" fmla="*/ 26181 h 133822"/>
                  <a:gd name="connsiteX12" fmla="*/ 122682 w 141780"/>
                  <a:gd name="connsiteY12" fmla="*/ 22134 h 133822"/>
                  <a:gd name="connsiteX13" fmla="*/ 117876 w 141780"/>
                  <a:gd name="connsiteY13" fmla="*/ 22134 h 133822"/>
                  <a:gd name="connsiteX14" fmla="*/ 116359 w 141780"/>
                  <a:gd name="connsiteY14" fmla="*/ 17960 h 133822"/>
                  <a:gd name="connsiteX15" fmla="*/ 118762 w 141780"/>
                  <a:gd name="connsiteY15" fmla="*/ 14545 h 133822"/>
                  <a:gd name="connsiteX16" fmla="*/ 114335 w 141780"/>
                  <a:gd name="connsiteY16" fmla="*/ 16189 h 133822"/>
                  <a:gd name="connsiteX17" fmla="*/ 111552 w 141780"/>
                  <a:gd name="connsiteY17" fmla="*/ 9992 h 133822"/>
                  <a:gd name="connsiteX18" fmla="*/ 99411 w 141780"/>
                  <a:gd name="connsiteY18" fmla="*/ 10245 h 133822"/>
                  <a:gd name="connsiteX19" fmla="*/ 105608 w 141780"/>
                  <a:gd name="connsiteY19" fmla="*/ 6071 h 133822"/>
                  <a:gd name="connsiteX20" fmla="*/ 95869 w 141780"/>
                  <a:gd name="connsiteY20" fmla="*/ 7842 h 133822"/>
                  <a:gd name="connsiteX21" fmla="*/ 97893 w 141780"/>
                  <a:gd name="connsiteY21" fmla="*/ 4933 h 133822"/>
                  <a:gd name="connsiteX22" fmla="*/ 88913 w 141780"/>
                  <a:gd name="connsiteY22" fmla="*/ 4300 h 133822"/>
                  <a:gd name="connsiteX23" fmla="*/ 89925 w 141780"/>
                  <a:gd name="connsiteY23" fmla="*/ 3035 h 133822"/>
                  <a:gd name="connsiteX24" fmla="*/ 88281 w 141780"/>
                  <a:gd name="connsiteY24" fmla="*/ 4300 h 133822"/>
                  <a:gd name="connsiteX25" fmla="*/ 88913 w 141780"/>
                  <a:gd name="connsiteY25" fmla="*/ 3795 h 133822"/>
                  <a:gd name="connsiteX26" fmla="*/ 84234 w 141780"/>
                  <a:gd name="connsiteY26" fmla="*/ 12648 h 133822"/>
                  <a:gd name="connsiteX27" fmla="*/ 86004 w 141780"/>
                  <a:gd name="connsiteY27" fmla="*/ 1518 h 133822"/>
                  <a:gd name="connsiteX28" fmla="*/ 84487 w 141780"/>
                  <a:gd name="connsiteY28" fmla="*/ 4680 h 133822"/>
                  <a:gd name="connsiteX29" fmla="*/ 85119 w 141780"/>
                  <a:gd name="connsiteY29" fmla="*/ 1265 h 133822"/>
                  <a:gd name="connsiteX30" fmla="*/ 81451 w 141780"/>
                  <a:gd name="connsiteY30" fmla="*/ 4680 h 133822"/>
                  <a:gd name="connsiteX31" fmla="*/ 82589 w 141780"/>
                  <a:gd name="connsiteY31" fmla="*/ 1644 h 133822"/>
                  <a:gd name="connsiteX32" fmla="*/ 78795 w 141780"/>
                  <a:gd name="connsiteY32" fmla="*/ 4806 h 133822"/>
                  <a:gd name="connsiteX33" fmla="*/ 79427 w 141780"/>
                  <a:gd name="connsiteY33" fmla="*/ 3162 h 133822"/>
                  <a:gd name="connsiteX34" fmla="*/ 72345 w 141780"/>
                  <a:gd name="connsiteY34" fmla="*/ 6577 h 133822"/>
                  <a:gd name="connsiteX35" fmla="*/ 71712 w 141780"/>
                  <a:gd name="connsiteY35" fmla="*/ 0 h 133822"/>
                  <a:gd name="connsiteX36" fmla="*/ 70195 w 141780"/>
                  <a:gd name="connsiteY36" fmla="*/ 1391 h 133822"/>
                  <a:gd name="connsiteX37" fmla="*/ 70700 w 141780"/>
                  <a:gd name="connsiteY37" fmla="*/ 3668 h 133822"/>
                  <a:gd name="connsiteX38" fmla="*/ 67285 w 141780"/>
                  <a:gd name="connsiteY38" fmla="*/ 5438 h 133822"/>
                  <a:gd name="connsiteX39" fmla="*/ 68171 w 141780"/>
                  <a:gd name="connsiteY39" fmla="*/ 3541 h 133822"/>
                  <a:gd name="connsiteX40" fmla="*/ 65894 w 141780"/>
                  <a:gd name="connsiteY40" fmla="*/ 4553 h 133822"/>
                  <a:gd name="connsiteX41" fmla="*/ 67159 w 141780"/>
                  <a:gd name="connsiteY41" fmla="*/ 6324 h 133822"/>
                  <a:gd name="connsiteX42" fmla="*/ 65894 w 141780"/>
                  <a:gd name="connsiteY42" fmla="*/ 11003 h 133822"/>
                  <a:gd name="connsiteX43" fmla="*/ 63998 w 141780"/>
                  <a:gd name="connsiteY43" fmla="*/ 8221 h 133822"/>
                  <a:gd name="connsiteX44" fmla="*/ 63998 w 141780"/>
                  <a:gd name="connsiteY44" fmla="*/ 8221 h 133822"/>
                  <a:gd name="connsiteX45" fmla="*/ 62100 w 141780"/>
                  <a:gd name="connsiteY45" fmla="*/ 10245 h 133822"/>
                  <a:gd name="connsiteX46" fmla="*/ 61594 w 141780"/>
                  <a:gd name="connsiteY46" fmla="*/ 4047 h 133822"/>
                  <a:gd name="connsiteX47" fmla="*/ 58685 w 141780"/>
                  <a:gd name="connsiteY47" fmla="*/ 9739 h 133822"/>
                  <a:gd name="connsiteX48" fmla="*/ 58306 w 141780"/>
                  <a:gd name="connsiteY48" fmla="*/ 5818 h 133822"/>
                  <a:gd name="connsiteX49" fmla="*/ 58306 w 141780"/>
                  <a:gd name="connsiteY49" fmla="*/ 9106 h 133822"/>
                  <a:gd name="connsiteX50" fmla="*/ 57167 w 141780"/>
                  <a:gd name="connsiteY50" fmla="*/ 5692 h 133822"/>
                  <a:gd name="connsiteX51" fmla="*/ 56282 w 141780"/>
                  <a:gd name="connsiteY51" fmla="*/ 9233 h 133822"/>
                  <a:gd name="connsiteX52" fmla="*/ 56408 w 141780"/>
                  <a:gd name="connsiteY52" fmla="*/ 7968 h 133822"/>
                  <a:gd name="connsiteX53" fmla="*/ 51097 w 141780"/>
                  <a:gd name="connsiteY53" fmla="*/ 9612 h 133822"/>
                  <a:gd name="connsiteX54" fmla="*/ 50717 w 141780"/>
                  <a:gd name="connsiteY54" fmla="*/ 4427 h 133822"/>
                  <a:gd name="connsiteX55" fmla="*/ 44267 w 141780"/>
                  <a:gd name="connsiteY55" fmla="*/ 11383 h 133822"/>
                  <a:gd name="connsiteX56" fmla="*/ 44899 w 141780"/>
                  <a:gd name="connsiteY56" fmla="*/ 11636 h 133822"/>
                  <a:gd name="connsiteX57" fmla="*/ 41990 w 141780"/>
                  <a:gd name="connsiteY57" fmla="*/ 12774 h 133822"/>
                  <a:gd name="connsiteX58" fmla="*/ 41105 w 141780"/>
                  <a:gd name="connsiteY58" fmla="*/ 9992 h 133822"/>
                  <a:gd name="connsiteX59" fmla="*/ 37310 w 141780"/>
                  <a:gd name="connsiteY59" fmla="*/ 16189 h 133822"/>
                  <a:gd name="connsiteX60" fmla="*/ 36678 w 141780"/>
                  <a:gd name="connsiteY60" fmla="*/ 14545 h 133822"/>
                  <a:gd name="connsiteX61" fmla="*/ 32504 w 141780"/>
                  <a:gd name="connsiteY61" fmla="*/ 15304 h 133822"/>
                  <a:gd name="connsiteX62" fmla="*/ 34275 w 141780"/>
                  <a:gd name="connsiteY62" fmla="*/ 18845 h 133822"/>
                  <a:gd name="connsiteX63" fmla="*/ 29090 w 141780"/>
                  <a:gd name="connsiteY63" fmla="*/ 20236 h 133822"/>
                  <a:gd name="connsiteX64" fmla="*/ 25042 w 141780"/>
                  <a:gd name="connsiteY64" fmla="*/ 22766 h 133822"/>
                  <a:gd name="connsiteX65" fmla="*/ 24410 w 141780"/>
                  <a:gd name="connsiteY65" fmla="*/ 21248 h 133822"/>
                  <a:gd name="connsiteX66" fmla="*/ 23651 w 141780"/>
                  <a:gd name="connsiteY66" fmla="*/ 24284 h 133822"/>
                  <a:gd name="connsiteX67" fmla="*/ 27192 w 141780"/>
                  <a:gd name="connsiteY67" fmla="*/ 26434 h 133822"/>
                  <a:gd name="connsiteX68" fmla="*/ 28331 w 141780"/>
                  <a:gd name="connsiteY68" fmla="*/ 29722 h 133822"/>
                  <a:gd name="connsiteX69" fmla="*/ 23271 w 141780"/>
                  <a:gd name="connsiteY69" fmla="*/ 25928 h 133822"/>
                  <a:gd name="connsiteX70" fmla="*/ 25295 w 141780"/>
                  <a:gd name="connsiteY70" fmla="*/ 27825 h 133822"/>
                  <a:gd name="connsiteX71" fmla="*/ 25801 w 141780"/>
                  <a:gd name="connsiteY71" fmla="*/ 30861 h 133822"/>
                  <a:gd name="connsiteX72" fmla="*/ 24662 w 141780"/>
                  <a:gd name="connsiteY72" fmla="*/ 29849 h 133822"/>
                  <a:gd name="connsiteX73" fmla="*/ 25421 w 141780"/>
                  <a:gd name="connsiteY73" fmla="*/ 32884 h 133822"/>
                  <a:gd name="connsiteX74" fmla="*/ 22386 w 141780"/>
                  <a:gd name="connsiteY74" fmla="*/ 29596 h 133822"/>
                  <a:gd name="connsiteX75" fmla="*/ 23145 w 141780"/>
                  <a:gd name="connsiteY75" fmla="*/ 33643 h 133822"/>
                  <a:gd name="connsiteX76" fmla="*/ 22513 w 141780"/>
                  <a:gd name="connsiteY76" fmla="*/ 31367 h 133822"/>
                  <a:gd name="connsiteX77" fmla="*/ 18465 w 141780"/>
                  <a:gd name="connsiteY77" fmla="*/ 30861 h 133822"/>
                  <a:gd name="connsiteX78" fmla="*/ 18465 w 141780"/>
                  <a:gd name="connsiteY78" fmla="*/ 30861 h 133822"/>
                  <a:gd name="connsiteX79" fmla="*/ 15936 w 141780"/>
                  <a:gd name="connsiteY79" fmla="*/ 31493 h 133822"/>
                  <a:gd name="connsiteX80" fmla="*/ 17074 w 141780"/>
                  <a:gd name="connsiteY80" fmla="*/ 31493 h 133822"/>
                  <a:gd name="connsiteX81" fmla="*/ 21248 w 141780"/>
                  <a:gd name="connsiteY81" fmla="*/ 39081 h 133822"/>
                  <a:gd name="connsiteX82" fmla="*/ 15303 w 141780"/>
                  <a:gd name="connsiteY82" fmla="*/ 35414 h 133822"/>
                  <a:gd name="connsiteX83" fmla="*/ 11889 w 141780"/>
                  <a:gd name="connsiteY83" fmla="*/ 34781 h 133822"/>
                  <a:gd name="connsiteX84" fmla="*/ 12521 w 141780"/>
                  <a:gd name="connsiteY84" fmla="*/ 38196 h 133822"/>
                  <a:gd name="connsiteX85" fmla="*/ 9233 w 141780"/>
                  <a:gd name="connsiteY85" fmla="*/ 37564 h 133822"/>
                  <a:gd name="connsiteX86" fmla="*/ 12648 w 141780"/>
                  <a:gd name="connsiteY86" fmla="*/ 38955 h 133822"/>
                  <a:gd name="connsiteX87" fmla="*/ 10877 w 141780"/>
                  <a:gd name="connsiteY87" fmla="*/ 45279 h 133822"/>
                  <a:gd name="connsiteX88" fmla="*/ 17706 w 141780"/>
                  <a:gd name="connsiteY88" fmla="*/ 51224 h 133822"/>
                  <a:gd name="connsiteX89" fmla="*/ 17706 w 141780"/>
                  <a:gd name="connsiteY89" fmla="*/ 51476 h 133822"/>
                  <a:gd name="connsiteX90" fmla="*/ 13912 w 141780"/>
                  <a:gd name="connsiteY90" fmla="*/ 49959 h 133822"/>
                  <a:gd name="connsiteX91" fmla="*/ 13280 w 141780"/>
                  <a:gd name="connsiteY91" fmla="*/ 52615 h 133822"/>
                  <a:gd name="connsiteX92" fmla="*/ 9865 w 141780"/>
                  <a:gd name="connsiteY92" fmla="*/ 52235 h 133822"/>
                  <a:gd name="connsiteX93" fmla="*/ 12268 w 141780"/>
                  <a:gd name="connsiteY93" fmla="*/ 54259 h 133822"/>
                  <a:gd name="connsiteX94" fmla="*/ 7462 w 141780"/>
                  <a:gd name="connsiteY94" fmla="*/ 52615 h 133822"/>
                  <a:gd name="connsiteX95" fmla="*/ 11509 w 141780"/>
                  <a:gd name="connsiteY95" fmla="*/ 56156 h 133822"/>
                  <a:gd name="connsiteX96" fmla="*/ 7083 w 141780"/>
                  <a:gd name="connsiteY96" fmla="*/ 54638 h 133822"/>
                  <a:gd name="connsiteX97" fmla="*/ 12015 w 141780"/>
                  <a:gd name="connsiteY97" fmla="*/ 58432 h 133822"/>
                  <a:gd name="connsiteX98" fmla="*/ 13280 w 141780"/>
                  <a:gd name="connsiteY98" fmla="*/ 57927 h 133822"/>
                  <a:gd name="connsiteX99" fmla="*/ 9738 w 141780"/>
                  <a:gd name="connsiteY99" fmla="*/ 57547 h 133822"/>
                  <a:gd name="connsiteX100" fmla="*/ 12395 w 141780"/>
                  <a:gd name="connsiteY100" fmla="*/ 56409 h 133822"/>
                  <a:gd name="connsiteX101" fmla="*/ 13027 w 141780"/>
                  <a:gd name="connsiteY101" fmla="*/ 57168 h 133822"/>
                  <a:gd name="connsiteX102" fmla="*/ 12900 w 141780"/>
                  <a:gd name="connsiteY102" fmla="*/ 53121 h 133822"/>
                  <a:gd name="connsiteX103" fmla="*/ 17074 w 141780"/>
                  <a:gd name="connsiteY103" fmla="*/ 54259 h 133822"/>
                  <a:gd name="connsiteX104" fmla="*/ 16189 w 141780"/>
                  <a:gd name="connsiteY104" fmla="*/ 63618 h 133822"/>
                  <a:gd name="connsiteX105" fmla="*/ 16189 w 141780"/>
                  <a:gd name="connsiteY105" fmla="*/ 63618 h 133822"/>
                  <a:gd name="connsiteX106" fmla="*/ 10245 w 141780"/>
                  <a:gd name="connsiteY106" fmla="*/ 63492 h 133822"/>
                  <a:gd name="connsiteX107" fmla="*/ 10877 w 141780"/>
                  <a:gd name="connsiteY107" fmla="*/ 63112 h 133822"/>
                  <a:gd name="connsiteX108" fmla="*/ 6703 w 141780"/>
                  <a:gd name="connsiteY108" fmla="*/ 62733 h 133822"/>
                  <a:gd name="connsiteX109" fmla="*/ 7842 w 141780"/>
                  <a:gd name="connsiteY109" fmla="*/ 63618 h 133822"/>
                  <a:gd name="connsiteX110" fmla="*/ 8094 w 141780"/>
                  <a:gd name="connsiteY110" fmla="*/ 63618 h 133822"/>
                  <a:gd name="connsiteX111" fmla="*/ 1391 w 141780"/>
                  <a:gd name="connsiteY111" fmla="*/ 65262 h 133822"/>
                  <a:gd name="connsiteX112" fmla="*/ 5059 w 141780"/>
                  <a:gd name="connsiteY112" fmla="*/ 66780 h 133822"/>
                  <a:gd name="connsiteX113" fmla="*/ 2277 w 141780"/>
                  <a:gd name="connsiteY113" fmla="*/ 67413 h 133822"/>
                  <a:gd name="connsiteX114" fmla="*/ 2023 w 141780"/>
                  <a:gd name="connsiteY114" fmla="*/ 66021 h 133822"/>
                  <a:gd name="connsiteX115" fmla="*/ 3414 w 141780"/>
                  <a:gd name="connsiteY115" fmla="*/ 67792 h 133822"/>
                  <a:gd name="connsiteX116" fmla="*/ 252 w 141780"/>
                  <a:gd name="connsiteY116" fmla="*/ 68677 h 133822"/>
                  <a:gd name="connsiteX117" fmla="*/ 5944 w 141780"/>
                  <a:gd name="connsiteY117" fmla="*/ 69815 h 133822"/>
                  <a:gd name="connsiteX118" fmla="*/ 126 w 141780"/>
                  <a:gd name="connsiteY118" fmla="*/ 70701 h 133822"/>
                  <a:gd name="connsiteX119" fmla="*/ 7083 w 141780"/>
                  <a:gd name="connsiteY119" fmla="*/ 70448 h 133822"/>
                  <a:gd name="connsiteX120" fmla="*/ 4680 w 141780"/>
                  <a:gd name="connsiteY120" fmla="*/ 72218 h 133822"/>
                  <a:gd name="connsiteX121" fmla="*/ 1518 w 141780"/>
                  <a:gd name="connsiteY121" fmla="*/ 72218 h 133822"/>
                  <a:gd name="connsiteX122" fmla="*/ 5817 w 141780"/>
                  <a:gd name="connsiteY122" fmla="*/ 74242 h 133822"/>
                  <a:gd name="connsiteX123" fmla="*/ 1643 w 141780"/>
                  <a:gd name="connsiteY123" fmla="*/ 77784 h 133822"/>
                  <a:gd name="connsiteX124" fmla="*/ 6703 w 141780"/>
                  <a:gd name="connsiteY124" fmla="*/ 79048 h 133822"/>
                  <a:gd name="connsiteX125" fmla="*/ 0 w 141780"/>
                  <a:gd name="connsiteY125" fmla="*/ 83475 h 133822"/>
                  <a:gd name="connsiteX126" fmla="*/ 7462 w 141780"/>
                  <a:gd name="connsiteY126" fmla="*/ 87143 h 133822"/>
                  <a:gd name="connsiteX127" fmla="*/ 6197 w 141780"/>
                  <a:gd name="connsiteY127" fmla="*/ 87143 h 133822"/>
                  <a:gd name="connsiteX128" fmla="*/ 3668 w 141780"/>
                  <a:gd name="connsiteY128" fmla="*/ 90305 h 133822"/>
                  <a:gd name="connsiteX129" fmla="*/ 13153 w 141780"/>
                  <a:gd name="connsiteY129" fmla="*/ 89167 h 133822"/>
                  <a:gd name="connsiteX130" fmla="*/ 3414 w 141780"/>
                  <a:gd name="connsiteY130" fmla="*/ 92961 h 133822"/>
                  <a:gd name="connsiteX131" fmla="*/ 10877 w 141780"/>
                  <a:gd name="connsiteY131" fmla="*/ 91696 h 133822"/>
                  <a:gd name="connsiteX132" fmla="*/ 6450 w 141780"/>
                  <a:gd name="connsiteY132" fmla="*/ 95364 h 133822"/>
                  <a:gd name="connsiteX133" fmla="*/ 11509 w 141780"/>
                  <a:gd name="connsiteY133" fmla="*/ 94731 h 133822"/>
                  <a:gd name="connsiteX134" fmla="*/ 8979 w 141780"/>
                  <a:gd name="connsiteY134" fmla="*/ 98273 h 133822"/>
                  <a:gd name="connsiteX135" fmla="*/ 5059 w 141780"/>
                  <a:gd name="connsiteY135" fmla="*/ 99664 h 133822"/>
                  <a:gd name="connsiteX136" fmla="*/ 12015 w 141780"/>
                  <a:gd name="connsiteY136" fmla="*/ 97135 h 133822"/>
                  <a:gd name="connsiteX137" fmla="*/ 7715 w 141780"/>
                  <a:gd name="connsiteY137" fmla="*/ 101435 h 133822"/>
                  <a:gd name="connsiteX138" fmla="*/ 13912 w 141780"/>
                  <a:gd name="connsiteY138" fmla="*/ 101309 h 133822"/>
                  <a:gd name="connsiteX139" fmla="*/ 12268 w 141780"/>
                  <a:gd name="connsiteY139" fmla="*/ 102447 h 133822"/>
                  <a:gd name="connsiteX140" fmla="*/ 19224 w 141780"/>
                  <a:gd name="connsiteY140" fmla="*/ 103838 h 133822"/>
                  <a:gd name="connsiteX141" fmla="*/ 18465 w 141780"/>
                  <a:gd name="connsiteY141" fmla="*/ 104723 h 133822"/>
                  <a:gd name="connsiteX142" fmla="*/ 23398 w 141780"/>
                  <a:gd name="connsiteY142" fmla="*/ 100676 h 133822"/>
                  <a:gd name="connsiteX143" fmla="*/ 24157 w 141780"/>
                  <a:gd name="connsiteY143" fmla="*/ 101815 h 133822"/>
                  <a:gd name="connsiteX144" fmla="*/ 22134 w 141780"/>
                  <a:gd name="connsiteY144" fmla="*/ 102700 h 133822"/>
                  <a:gd name="connsiteX145" fmla="*/ 23651 w 141780"/>
                  <a:gd name="connsiteY145" fmla="*/ 102447 h 133822"/>
                  <a:gd name="connsiteX146" fmla="*/ 19351 w 141780"/>
                  <a:gd name="connsiteY146" fmla="*/ 104723 h 133822"/>
                  <a:gd name="connsiteX147" fmla="*/ 24916 w 141780"/>
                  <a:gd name="connsiteY147" fmla="*/ 105356 h 133822"/>
                  <a:gd name="connsiteX148" fmla="*/ 20236 w 141780"/>
                  <a:gd name="connsiteY148" fmla="*/ 108012 h 133822"/>
                  <a:gd name="connsiteX149" fmla="*/ 20236 w 141780"/>
                  <a:gd name="connsiteY149" fmla="*/ 105735 h 133822"/>
                  <a:gd name="connsiteX150" fmla="*/ 15303 w 141780"/>
                  <a:gd name="connsiteY150" fmla="*/ 110162 h 133822"/>
                  <a:gd name="connsiteX151" fmla="*/ 19351 w 141780"/>
                  <a:gd name="connsiteY151" fmla="*/ 113324 h 133822"/>
                  <a:gd name="connsiteX152" fmla="*/ 23904 w 141780"/>
                  <a:gd name="connsiteY152" fmla="*/ 109529 h 133822"/>
                  <a:gd name="connsiteX153" fmla="*/ 23904 w 141780"/>
                  <a:gd name="connsiteY153" fmla="*/ 116612 h 133822"/>
                  <a:gd name="connsiteX154" fmla="*/ 29342 w 141780"/>
                  <a:gd name="connsiteY154" fmla="*/ 114209 h 133822"/>
                  <a:gd name="connsiteX155" fmla="*/ 25801 w 141780"/>
                  <a:gd name="connsiteY155" fmla="*/ 117498 h 133822"/>
                  <a:gd name="connsiteX156" fmla="*/ 30986 w 141780"/>
                  <a:gd name="connsiteY156" fmla="*/ 116865 h 133822"/>
                  <a:gd name="connsiteX157" fmla="*/ 28583 w 141780"/>
                  <a:gd name="connsiteY157" fmla="*/ 117750 h 133822"/>
                  <a:gd name="connsiteX158" fmla="*/ 31998 w 141780"/>
                  <a:gd name="connsiteY158" fmla="*/ 116992 h 133822"/>
                  <a:gd name="connsiteX159" fmla="*/ 29595 w 141780"/>
                  <a:gd name="connsiteY159" fmla="*/ 120660 h 133822"/>
                  <a:gd name="connsiteX160" fmla="*/ 38449 w 141780"/>
                  <a:gd name="connsiteY160" fmla="*/ 120912 h 133822"/>
                  <a:gd name="connsiteX161" fmla="*/ 36551 w 141780"/>
                  <a:gd name="connsiteY161" fmla="*/ 124327 h 133822"/>
                  <a:gd name="connsiteX162" fmla="*/ 45026 w 141780"/>
                  <a:gd name="connsiteY162" fmla="*/ 131663 h 133822"/>
                  <a:gd name="connsiteX163" fmla="*/ 47429 w 141780"/>
                  <a:gd name="connsiteY163" fmla="*/ 128628 h 133822"/>
                  <a:gd name="connsiteX164" fmla="*/ 46923 w 141780"/>
                  <a:gd name="connsiteY164" fmla="*/ 131031 h 133822"/>
                  <a:gd name="connsiteX165" fmla="*/ 48820 w 141780"/>
                  <a:gd name="connsiteY165" fmla="*/ 127616 h 133822"/>
                  <a:gd name="connsiteX166" fmla="*/ 48314 w 141780"/>
                  <a:gd name="connsiteY166" fmla="*/ 130904 h 133822"/>
                  <a:gd name="connsiteX167" fmla="*/ 57547 w 141780"/>
                  <a:gd name="connsiteY167" fmla="*/ 130272 h 133822"/>
                  <a:gd name="connsiteX168" fmla="*/ 56915 w 141780"/>
                  <a:gd name="connsiteY168" fmla="*/ 131284 h 133822"/>
                  <a:gd name="connsiteX169" fmla="*/ 61088 w 141780"/>
                  <a:gd name="connsiteY169" fmla="*/ 127742 h 133822"/>
                  <a:gd name="connsiteX170" fmla="*/ 60709 w 141780"/>
                  <a:gd name="connsiteY170" fmla="*/ 128374 h 133822"/>
                  <a:gd name="connsiteX171" fmla="*/ 71712 w 141780"/>
                  <a:gd name="connsiteY171" fmla="*/ 132422 h 133822"/>
                  <a:gd name="connsiteX172" fmla="*/ 75253 w 141780"/>
                  <a:gd name="connsiteY172" fmla="*/ 127110 h 133822"/>
                  <a:gd name="connsiteX173" fmla="*/ 81072 w 141780"/>
                  <a:gd name="connsiteY173" fmla="*/ 133813 h 133822"/>
                  <a:gd name="connsiteX174" fmla="*/ 82210 w 141780"/>
                  <a:gd name="connsiteY174" fmla="*/ 127995 h 133822"/>
                  <a:gd name="connsiteX175" fmla="*/ 83095 w 141780"/>
                  <a:gd name="connsiteY175" fmla="*/ 131790 h 133822"/>
                  <a:gd name="connsiteX176" fmla="*/ 83475 w 141780"/>
                  <a:gd name="connsiteY176" fmla="*/ 127489 h 133822"/>
                  <a:gd name="connsiteX177" fmla="*/ 85372 w 141780"/>
                  <a:gd name="connsiteY177" fmla="*/ 131790 h 133822"/>
                  <a:gd name="connsiteX178" fmla="*/ 86004 w 141780"/>
                  <a:gd name="connsiteY178" fmla="*/ 130525 h 133822"/>
                  <a:gd name="connsiteX179" fmla="*/ 84487 w 141780"/>
                  <a:gd name="connsiteY179" fmla="*/ 127995 h 133822"/>
                  <a:gd name="connsiteX180" fmla="*/ 89419 w 141780"/>
                  <a:gd name="connsiteY180" fmla="*/ 131410 h 133822"/>
                  <a:gd name="connsiteX181" fmla="*/ 91696 w 141780"/>
                  <a:gd name="connsiteY181" fmla="*/ 126983 h 133822"/>
                  <a:gd name="connsiteX182" fmla="*/ 91696 w 141780"/>
                  <a:gd name="connsiteY182" fmla="*/ 130272 h 133822"/>
                  <a:gd name="connsiteX183" fmla="*/ 93846 w 141780"/>
                  <a:gd name="connsiteY183" fmla="*/ 129892 h 133822"/>
                  <a:gd name="connsiteX184" fmla="*/ 92834 w 141780"/>
                  <a:gd name="connsiteY184" fmla="*/ 126983 h 133822"/>
                  <a:gd name="connsiteX185" fmla="*/ 97387 w 141780"/>
                  <a:gd name="connsiteY185" fmla="*/ 126477 h 133822"/>
                  <a:gd name="connsiteX186" fmla="*/ 98272 w 141780"/>
                  <a:gd name="connsiteY186" fmla="*/ 129007 h 133822"/>
                  <a:gd name="connsiteX187" fmla="*/ 105482 w 141780"/>
                  <a:gd name="connsiteY187" fmla="*/ 123568 h 133822"/>
                  <a:gd name="connsiteX188" fmla="*/ 102067 w 141780"/>
                  <a:gd name="connsiteY188" fmla="*/ 118130 h 133822"/>
                  <a:gd name="connsiteX189" fmla="*/ 104596 w 141780"/>
                  <a:gd name="connsiteY189" fmla="*/ 121418 h 133822"/>
                  <a:gd name="connsiteX190" fmla="*/ 102320 w 141780"/>
                  <a:gd name="connsiteY190" fmla="*/ 117371 h 133822"/>
                  <a:gd name="connsiteX191" fmla="*/ 105735 w 141780"/>
                  <a:gd name="connsiteY191" fmla="*/ 122430 h 133822"/>
                  <a:gd name="connsiteX192" fmla="*/ 106114 w 141780"/>
                  <a:gd name="connsiteY192" fmla="*/ 120533 h 133822"/>
                  <a:gd name="connsiteX193" fmla="*/ 107758 w 141780"/>
                  <a:gd name="connsiteY193" fmla="*/ 123568 h 133822"/>
                  <a:gd name="connsiteX194" fmla="*/ 110161 w 141780"/>
                  <a:gd name="connsiteY194" fmla="*/ 121418 h 133822"/>
                  <a:gd name="connsiteX195" fmla="*/ 110920 w 141780"/>
                  <a:gd name="connsiteY195" fmla="*/ 122304 h 133822"/>
                  <a:gd name="connsiteX196" fmla="*/ 115347 w 141780"/>
                  <a:gd name="connsiteY196" fmla="*/ 116612 h 133822"/>
                  <a:gd name="connsiteX197" fmla="*/ 112818 w 141780"/>
                  <a:gd name="connsiteY197" fmla="*/ 111300 h 133822"/>
                  <a:gd name="connsiteX198" fmla="*/ 119521 w 141780"/>
                  <a:gd name="connsiteY198" fmla="*/ 109782 h 133822"/>
                  <a:gd name="connsiteX199" fmla="*/ 116485 w 141780"/>
                  <a:gd name="connsiteY199" fmla="*/ 105609 h 133822"/>
                  <a:gd name="connsiteX200" fmla="*/ 121165 w 141780"/>
                  <a:gd name="connsiteY200" fmla="*/ 108265 h 133822"/>
                  <a:gd name="connsiteX201" fmla="*/ 122557 w 141780"/>
                  <a:gd name="connsiteY201" fmla="*/ 101182 h 133822"/>
                  <a:gd name="connsiteX202" fmla="*/ 119774 w 141780"/>
                  <a:gd name="connsiteY202" fmla="*/ 99791 h 133822"/>
                  <a:gd name="connsiteX203" fmla="*/ 122809 w 141780"/>
                  <a:gd name="connsiteY203" fmla="*/ 100550 h 133822"/>
                  <a:gd name="connsiteX204" fmla="*/ 123062 w 141780"/>
                  <a:gd name="connsiteY204" fmla="*/ 100929 h 133822"/>
                  <a:gd name="connsiteX205" fmla="*/ 131030 w 141780"/>
                  <a:gd name="connsiteY205" fmla="*/ 92582 h 133822"/>
                  <a:gd name="connsiteX206" fmla="*/ 131283 w 141780"/>
                  <a:gd name="connsiteY206" fmla="*/ 92834 h 133822"/>
                  <a:gd name="connsiteX207" fmla="*/ 129386 w 141780"/>
                  <a:gd name="connsiteY207" fmla="*/ 88661 h 133822"/>
                  <a:gd name="connsiteX208" fmla="*/ 133560 w 141780"/>
                  <a:gd name="connsiteY208" fmla="*/ 90178 h 133822"/>
                  <a:gd name="connsiteX209" fmla="*/ 133560 w 141780"/>
                  <a:gd name="connsiteY209" fmla="*/ 81704 h 133822"/>
                  <a:gd name="connsiteX210" fmla="*/ 141022 w 141780"/>
                  <a:gd name="connsiteY210" fmla="*/ 72345 h 133822"/>
                  <a:gd name="connsiteX211" fmla="*/ 138745 w 141780"/>
                  <a:gd name="connsiteY211" fmla="*/ 72345 h 133822"/>
                  <a:gd name="connsiteX212" fmla="*/ 140769 w 141780"/>
                  <a:gd name="connsiteY212" fmla="*/ 70954 h 133822"/>
                  <a:gd name="connsiteX213" fmla="*/ 33263 w 141780"/>
                  <a:gd name="connsiteY213" fmla="*/ 25928 h 133822"/>
                  <a:gd name="connsiteX214" fmla="*/ 32631 w 141780"/>
                  <a:gd name="connsiteY214" fmla="*/ 26434 h 133822"/>
                  <a:gd name="connsiteX215" fmla="*/ 31113 w 141780"/>
                  <a:gd name="connsiteY215" fmla="*/ 23651 h 133822"/>
                  <a:gd name="connsiteX216" fmla="*/ 33263 w 141780"/>
                  <a:gd name="connsiteY216" fmla="*/ 26054 h 133822"/>
                  <a:gd name="connsiteX217" fmla="*/ 16442 w 141780"/>
                  <a:gd name="connsiteY217" fmla="*/ 45532 h 133822"/>
                  <a:gd name="connsiteX218" fmla="*/ 19477 w 141780"/>
                  <a:gd name="connsiteY218" fmla="*/ 46291 h 133822"/>
                  <a:gd name="connsiteX219" fmla="*/ 19224 w 141780"/>
                  <a:gd name="connsiteY219" fmla="*/ 47176 h 133822"/>
                  <a:gd name="connsiteX220" fmla="*/ 16442 w 141780"/>
                  <a:gd name="connsiteY220" fmla="*/ 45532 h 133822"/>
                  <a:gd name="connsiteX221" fmla="*/ 14165 w 141780"/>
                  <a:gd name="connsiteY221" fmla="*/ 52235 h 133822"/>
                  <a:gd name="connsiteX222" fmla="*/ 17580 w 141780"/>
                  <a:gd name="connsiteY222" fmla="*/ 52741 h 133822"/>
                  <a:gd name="connsiteX223" fmla="*/ 17453 w 141780"/>
                  <a:gd name="connsiteY223" fmla="*/ 53879 h 133822"/>
                  <a:gd name="connsiteX224" fmla="*/ 14165 w 141780"/>
                  <a:gd name="connsiteY224" fmla="*/ 52235 h 133822"/>
                  <a:gd name="connsiteX225" fmla="*/ 38954 w 141780"/>
                  <a:gd name="connsiteY225" fmla="*/ 119521 h 133822"/>
                  <a:gd name="connsiteX226" fmla="*/ 38196 w 141780"/>
                  <a:gd name="connsiteY226" fmla="*/ 119395 h 133822"/>
                  <a:gd name="connsiteX227" fmla="*/ 38954 w 141780"/>
                  <a:gd name="connsiteY227" fmla="*/ 119395 h 133822"/>
                  <a:gd name="connsiteX228" fmla="*/ 38954 w 141780"/>
                  <a:gd name="connsiteY228" fmla="*/ 119395 h 133822"/>
                  <a:gd name="connsiteX229" fmla="*/ 41611 w 141780"/>
                  <a:gd name="connsiteY229" fmla="*/ 120786 h 133822"/>
                  <a:gd name="connsiteX230" fmla="*/ 40472 w 141780"/>
                  <a:gd name="connsiteY230" fmla="*/ 120027 h 133822"/>
                  <a:gd name="connsiteX231" fmla="*/ 41864 w 141780"/>
                  <a:gd name="connsiteY231" fmla="*/ 118004 h 133822"/>
                  <a:gd name="connsiteX232" fmla="*/ 41484 w 141780"/>
                  <a:gd name="connsiteY232" fmla="*/ 120786 h 13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141780" h="133822">
                    <a:moveTo>
                      <a:pt x="140895" y="70195"/>
                    </a:moveTo>
                    <a:cubicBezTo>
                      <a:pt x="139125" y="70195"/>
                      <a:pt x="138872" y="70827"/>
                      <a:pt x="137607" y="70195"/>
                    </a:cubicBezTo>
                    <a:cubicBezTo>
                      <a:pt x="135457" y="63871"/>
                      <a:pt x="141402" y="57168"/>
                      <a:pt x="141781" y="49326"/>
                    </a:cubicBezTo>
                    <a:cubicBezTo>
                      <a:pt x="141781" y="46544"/>
                      <a:pt x="130145" y="50591"/>
                      <a:pt x="134571" y="46417"/>
                    </a:cubicBezTo>
                    <a:lnTo>
                      <a:pt x="138872" y="46164"/>
                    </a:lnTo>
                    <a:cubicBezTo>
                      <a:pt x="132801" y="42749"/>
                      <a:pt x="135583" y="36046"/>
                      <a:pt x="129386" y="33770"/>
                    </a:cubicBezTo>
                    <a:cubicBezTo>
                      <a:pt x="130398" y="33516"/>
                      <a:pt x="131409" y="33011"/>
                      <a:pt x="131663" y="33390"/>
                    </a:cubicBezTo>
                    <a:cubicBezTo>
                      <a:pt x="133813" y="30987"/>
                      <a:pt x="129892" y="29849"/>
                      <a:pt x="127868" y="31240"/>
                    </a:cubicBezTo>
                    <a:cubicBezTo>
                      <a:pt x="127742" y="30481"/>
                      <a:pt x="129639" y="29975"/>
                      <a:pt x="130524" y="28837"/>
                    </a:cubicBezTo>
                    <a:cubicBezTo>
                      <a:pt x="131409" y="26940"/>
                      <a:pt x="125844" y="28837"/>
                      <a:pt x="127995" y="26687"/>
                    </a:cubicBezTo>
                    <a:cubicBezTo>
                      <a:pt x="128374" y="26308"/>
                      <a:pt x="129006" y="26308"/>
                      <a:pt x="129260" y="26434"/>
                    </a:cubicBezTo>
                    <a:cubicBezTo>
                      <a:pt x="127615" y="26687"/>
                      <a:pt x="127742" y="23651"/>
                      <a:pt x="125339" y="26181"/>
                    </a:cubicBezTo>
                    <a:cubicBezTo>
                      <a:pt x="125592" y="23651"/>
                      <a:pt x="122050" y="24537"/>
                      <a:pt x="122682" y="22134"/>
                    </a:cubicBezTo>
                    <a:cubicBezTo>
                      <a:pt x="119141" y="24031"/>
                      <a:pt x="122050" y="18592"/>
                      <a:pt x="117876" y="22134"/>
                    </a:cubicBezTo>
                    <a:cubicBezTo>
                      <a:pt x="122177" y="18339"/>
                      <a:pt x="118888" y="16695"/>
                      <a:pt x="116359" y="17960"/>
                    </a:cubicBezTo>
                    <a:cubicBezTo>
                      <a:pt x="117750" y="16948"/>
                      <a:pt x="116865" y="15936"/>
                      <a:pt x="118762" y="14545"/>
                    </a:cubicBezTo>
                    <a:cubicBezTo>
                      <a:pt x="117750" y="13660"/>
                      <a:pt x="116106" y="13786"/>
                      <a:pt x="114335" y="16189"/>
                    </a:cubicBezTo>
                    <a:cubicBezTo>
                      <a:pt x="116738" y="9359"/>
                      <a:pt x="107506" y="17707"/>
                      <a:pt x="111552" y="9992"/>
                    </a:cubicBezTo>
                    <a:cubicBezTo>
                      <a:pt x="106620" y="10371"/>
                      <a:pt x="102825" y="10498"/>
                      <a:pt x="99411" y="10245"/>
                    </a:cubicBezTo>
                    <a:cubicBezTo>
                      <a:pt x="102067" y="5186"/>
                      <a:pt x="102700" y="11383"/>
                      <a:pt x="105608" y="6071"/>
                    </a:cubicBezTo>
                    <a:cubicBezTo>
                      <a:pt x="101561" y="6577"/>
                      <a:pt x="98020" y="10118"/>
                      <a:pt x="95869" y="7842"/>
                    </a:cubicBezTo>
                    <a:cubicBezTo>
                      <a:pt x="95490" y="6830"/>
                      <a:pt x="97261" y="5692"/>
                      <a:pt x="97893" y="4933"/>
                    </a:cubicBezTo>
                    <a:cubicBezTo>
                      <a:pt x="94225" y="5818"/>
                      <a:pt x="92455" y="2150"/>
                      <a:pt x="88913" y="4300"/>
                    </a:cubicBezTo>
                    <a:cubicBezTo>
                      <a:pt x="89040" y="3795"/>
                      <a:pt x="89545" y="3289"/>
                      <a:pt x="89925" y="3035"/>
                    </a:cubicBezTo>
                    <a:cubicBezTo>
                      <a:pt x="89419" y="3035"/>
                      <a:pt x="88913" y="1897"/>
                      <a:pt x="88281" y="4300"/>
                    </a:cubicBezTo>
                    <a:lnTo>
                      <a:pt x="88913" y="3795"/>
                    </a:lnTo>
                    <a:cubicBezTo>
                      <a:pt x="88534" y="7589"/>
                      <a:pt x="84739" y="10751"/>
                      <a:pt x="84234" y="12648"/>
                    </a:cubicBezTo>
                    <a:cubicBezTo>
                      <a:pt x="87016" y="5692"/>
                      <a:pt x="82336" y="10245"/>
                      <a:pt x="86004" y="1518"/>
                    </a:cubicBezTo>
                    <a:cubicBezTo>
                      <a:pt x="85498" y="1897"/>
                      <a:pt x="84866" y="3035"/>
                      <a:pt x="84487" y="4680"/>
                    </a:cubicBezTo>
                    <a:cubicBezTo>
                      <a:pt x="84107" y="4047"/>
                      <a:pt x="84234" y="3035"/>
                      <a:pt x="85119" y="1265"/>
                    </a:cubicBezTo>
                    <a:cubicBezTo>
                      <a:pt x="82969" y="2150"/>
                      <a:pt x="82969" y="5059"/>
                      <a:pt x="81451" y="4680"/>
                    </a:cubicBezTo>
                    <a:cubicBezTo>
                      <a:pt x="81704" y="3415"/>
                      <a:pt x="82084" y="3035"/>
                      <a:pt x="82589" y="1644"/>
                    </a:cubicBezTo>
                    <a:cubicBezTo>
                      <a:pt x="81198" y="3795"/>
                      <a:pt x="80060" y="6071"/>
                      <a:pt x="78795" y="4806"/>
                    </a:cubicBezTo>
                    <a:cubicBezTo>
                      <a:pt x="79048" y="4047"/>
                      <a:pt x="79048" y="3035"/>
                      <a:pt x="79427" y="3162"/>
                    </a:cubicBezTo>
                    <a:cubicBezTo>
                      <a:pt x="76898" y="3162"/>
                      <a:pt x="74621" y="8980"/>
                      <a:pt x="72345" y="6577"/>
                    </a:cubicBezTo>
                    <a:cubicBezTo>
                      <a:pt x="73483" y="1138"/>
                      <a:pt x="71586" y="4806"/>
                      <a:pt x="71712" y="0"/>
                    </a:cubicBezTo>
                    <a:lnTo>
                      <a:pt x="70195" y="1391"/>
                    </a:lnTo>
                    <a:lnTo>
                      <a:pt x="70700" y="3668"/>
                    </a:lnTo>
                    <a:cubicBezTo>
                      <a:pt x="69436" y="3668"/>
                      <a:pt x="68297" y="6830"/>
                      <a:pt x="67285" y="5438"/>
                    </a:cubicBezTo>
                    <a:lnTo>
                      <a:pt x="68171" y="3541"/>
                    </a:lnTo>
                    <a:lnTo>
                      <a:pt x="65894" y="4553"/>
                    </a:lnTo>
                    <a:lnTo>
                      <a:pt x="67159" y="6324"/>
                    </a:lnTo>
                    <a:cubicBezTo>
                      <a:pt x="66021" y="8854"/>
                      <a:pt x="67412" y="12268"/>
                      <a:pt x="65894" y="11003"/>
                    </a:cubicBezTo>
                    <a:cubicBezTo>
                      <a:pt x="66147" y="10498"/>
                      <a:pt x="64756" y="11003"/>
                      <a:pt x="63998" y="8221"/>
                    </a:cubicBezTo>
                    <a:lnTo>
                      <a:pt x="63998" y="8221"/>
                    </a:lnTo>
                    <a:cubicBezTo>
                      <a:pt x="63491" y="9739"/>
                      <a:pt x="63112" y="11383"/>
                      <a:pt x="62100" y="10245"/>
                    </a:cubicBezTo>
                    <a:cubicBezTo>
                      <a:pt x="61720" y="8727"/>
                      <a:pt x="61847" y="5059"/>
                      <a:pt x="61594" y="4047"/>
                    </a:cubicBezTo>
                    <a:cubicBezTo>
                      <a:pt x="61341" y="8095"/>
                      <a:pt x="58812" y="5565"/>
                      <a:pt x="58685" y="9739"/>
                    </a:cubicBezTo>
                    <a:cubicBezTo>
                      <a:pt x="58685" y="8727"/>
                      <a:pt x="58432" y="6324"/>
                      <a:pt x="58306" y="5818"/>
                    </a:cubicBezTo>
                    <a:lnTo>
                      <a:pt x="58306" y="9106"/>
                    </a:lnTo>
                    <a:cubicBezTo>
                      <a:pt x="57547" y="8221"/>
                      <a:pt x="57420" y="7715"/>
                      <a:pt x="57167" y="5692"/>
                    </a:cubicBezTo>
                    <a:cubicBezTo>
                      <a:pt x="55396" y="5312"/>
                      <a:pt x="58685" y="11509"/>
                      <a:pt x="56282" y="9233"/>
                    </a:cubicBezTo>
                    <a:cubicBezTo>
                      <a:pt x="56282" y="8980"/>
                      <a:pt x="56282" y="8474"/>
                      <a:pt x="56408" y="7968"/>
                    </a:cubicBezTo>
                    <a:cubicBezTo>
                      <a:pt x="54132" y="7083"/>
                      <a:pt x="53120" y="10751"/>
                      <a:pt x="51097" y="9612"/>
                    </a:cubicBezTo>
                    <a:cubicBezTo>
                      <a:pt x="49326" y="5186"/>
                      <a:pt x="52361" y="8095"/>
                      <a:pt x="50717" y="4427"/>
                    </a:cubicBezTo>
                    <a:cubicBezTo>
                      <a:pt x="48061" y="5944"/>
                      <a:pt x="47049" y="11509"/>
                      <a:pt x="44267" y="11383"/>
                    </a:cubicBezTo>
                    <a:lnTo>
                      <a:pt x="44899" y="11636"/>
                    </a:lnTo>
                    <a:cubicBezTo>
                      <a:pt x="47176" y="17960"/>
                      <a:pt x="41864" y="9359"/>
                      <a:pt x="41990" y="12774"/>
                    </a:cubicBezTo>
                    <a:cubicBezTo>
                      <a:pt x="41990" y="12142"/>
                      <a:pt x="40852" y="9233"/>
                      <a:pt x="41105" y="9992"/>
                    </a:cubicBezTo>
                    <a:cubicBezTo>
                      <a:pt x="38954" y="9739"/>
                      <a:pt x="38449" y="13154"/>
                      <a:pt x="37310" y="16189"/>
                    </a:cubicBezTo>
                    <a:lnTo>
                      <a:pt x="36678" y="14545"/>
                    </a:lnTo>
                    <a:cubicBezTo>
                      <a:pt x="34907" y="13660"/>
                      <a:pt x="33769" y="15177"/>
                      <a:pt x="32504" y="15304"/>
                    </a:cubicBezTo>
                    <a:cubicBezTo>
                      <a:pt x="33137" y="16948"/>
                      <a:pt x="32504" y="17075"/>
                      <a:pt x="34275" y="18845"/>
                    </a:cubicBezTo>
                    <a:cubicBezTo>
                      <a:pt x="30101" y="15810"/>
                      <a:pt x="29342" y="17960"/>
                      <a:pt x="29090" y="20236"/>
                    </a:cubicBezTo>
                    <a:cubicBezTo>
                      <a:pt x="28836" y="22513"/>
                      <a:pt x="28963" y="24537"/>
                      <a:pt x="25042" y="22766"/>
                    </a:cubicBezTo>
                    <a:cubicBezTo>
                      <a:pt x="25295" y="22513"/>
                      <a:pt x="24662" y="20995"/>
                      <a:pt x="24410" y="21248"/>
                    </a:cubicBezTo>
                    <a:lnTo>
                      <a:pt x="23651" y="24284"/>
                    </a:lnTo>
                    <a:cubicBezTo>
                      <a:pt x="25928" y="26181"/>
                      <a:pt x="25169" y="25169"/>
                      <a:pt x="27192" y="26434"/>
                    </a:cubicBezTo>
                    <a:cubicBezTo>
                      <a:pt x="28204" y="27825"/>
                      <a:pt x="28710" y="29216"/>
                      <a:pt x="28331" y="29722"/>
                    </a:cubicBezTo>
                    <a:cubicBezTo>
                      <a:pt x="27572" y="27699"/>
                      <a:pt x="24916" y="26560"/>
                      <a:pt x="23271" y="25928"/>
                    </a:cubicBezTo>
                    <a:cubicBezTo>
                      <a:pt x="24030" y="26434"/>
                      <a:pt x="24662" y="27193"/>
                      <a:pt x="25295" y="27825"/>
                    </a:cubicBezTo>
                    <a:cubicBezTo>
                      <a:pt x="20489" y="25422"/>
                      <a:pt x="29595" y="31746"/>
                      <a:pt x="25801" y="30861"/>
                    </a:cubicBezTo>
                    <a:lnTo>
                      <a:pt x="24662" y="29849"/>
                    </a:lnTo>
                    <a:cubicBezTo>
                      <a:pt x="24916" y="30861"/>
                      <a:pt x="26180" y="32631"/>
                      <a:pt x="25421" y="32884"/>
                    </a:cubicBezTo>
                    <a:cubicBezTo>
                      <a:pt x="22513" y="31113"/>
                      <a:pt x="24537" y="31367"/>
                      <a:pt x="22386" y="29596"/>
                    </a:cubicBezTo>
                    <a:cubicBezTo>
                      <a:pt x="21880" y="30608"/>
                      <a:pt x="26307" y="34908"/>
                      <a:pt x="23145" y="33643"/>
                    </a:cubicBezTo>
                    <a:cubicBezTo>
                      <a:pt x="22639" y="32758"/>
                      <a:pt x="23018" y="32252"/>
                      <a:pt x="22513" y="31367"/>
                    </a:cubicBezTo>
                    <a:cubicBezTo>
                      <a:pt x="18718" y="29849"/>
                      <a:pt x="19351" y="30608"/>
                      <a:pt x="18465" y="30861"/>
                    </a:cubicBezTo>
                    <a:lnTo>
                      <a:pt x="18465" y="30861"/>
                    </a:lnTo>
                    <a:cubicBezTo>
                      <a:pt x="18465" y="30861"/>
                      <a:pt x="15936" y="31493"/>
                      <a:pt x="15936" y="31493"/>
                    </a:cubicBezTo>
                    <a:lnTo>
                      <a:pt x="17074" y="31493"/>
                    </a:lnTo>
                    <a:cubicBezTo>
                      <a:pt x="23904" y="37437"/>
                      <a:pt x="17074" y="34781"/>
                      <a:pt x="21248" y="39081"/>
                    </a:cubicBezTo>
                    <a:cubicBezTo>
                      <a:pt x="17201" y="35034"/>
                      <a:pt x="18592" y="37311"/>
                      <a:pt x="15303" y="35414"/>
                    </a:cubicBezTo>
                    <a:cubicBezTo>
                      <a:pt x="14165" y="35414"/>
                      <a:pt x="12774" y="35414"/>
                      <a:pt x="11889" y="34781"/>
                    </a:cubicBezTo>
                    <a:cubicBezTo>
                      <a:pt x="14291" y="36932"/>
                      <a:pt x="8979" y="35161"/>
                      <a:pt x="12521" y="38196"/>
                    </a:cubicBezTo>
                    <a:cubicBezTo>
                      <a:pt x="11383" y="37690"/>
                      <a:pt x="12015" y="38955"/>
                      <a:pt x="9233" y="37564"/>
                    </a:cubicBezTo>
                    <a:cubicBezTo>
                      <a:pt x="9612" y="39081"/>
                      <a:pt x="11256" y="38196"/>
                      <a:pt x="12648" y="38955"/>
                    </a:cubicBezTo>
                    <a:cubicBezTo>
                      <a:pt x="15683" y="41991"/>
                      <a:pt x="6324" y="40979"/>
                      <a:pt x="10877" y="45279"/>
                    </a:cubicBezTo>
                    <a:cubicBezTo>
                      <a:pt x="12395" y="47808"/>
                      <a:pt x="15936" y="49326"/>
                      <a:pt x="17706" y="51224"/>
                    </a:cubicBezTo>
                    <a:cubicBezTo>
                      <a:pt x="17706" y="51224"/>
                      <a:pt x="17706" y="51476"/>
                      <a:pt x="17706" y="51476"/>
                    </a:cubicBezTo>
                    <a:cubicBezTo>
                      <a:pt x="15810" y="51476"/>
                      <a:pt x="13912" y="49959"/>
                      <a:pt x="13912" y="49959"/>
                    </a:cubicBezTo>
                    <a:cubicBezTo>
                      <a:pt x="11889" y="50464"/>
                      <a:pt x="12015" y="51350"/>
                      <a:pt x="13280" y="52615"/>
                    </a:cubicBezTo>
                    <a:cubicBezTo>
                      <a:pt x="12268" y="52235"/>
                      <a:pt x="11383" y="52235"/>
                      <a:pt x="9865" y="52235"/>
                    </a:cubicBezTo>
                    <a:cubicBezTo>
                      <a:pt x="10118" y="53121"/>
                      <a:pt x="14165" y="53500"/>
                      <a:pt x="12268" y="54259"/>
                    </a:cubicBezTo>
                    <a:cubicBezTo>
                      <a:pt x="10877" y="53879"/>
                      <a:pt x="8853" y="53247"/>
                      <a:pt x="7462" y="52615"/>
                    </a:cubicBezTo>
                    <a:cubicBezTo>
                      <a:pt x="8474" y="53753"/>
                      <a:pt x="10624" y="55018"/>
                      <a:pt x="11509" y="56156"/>
                    </a:cubicBezTo>
                    <a:cubicBezTo>
                      <a:pt x="9359" y="56156"/>
                      <a:pt x="8347" y="55144"/>
                      <a:pt x="7083" y="54638"/>
                    </a:cubicBezTo>
                    <a:cubicBezTo>
                      <a:pt x="7842" y="55903"/>
                      <a:pt x="8600" y="57800"/>
                      <a:pt x="12015" y="58432"/>
                    </a:cubicBezTo>
                    <a:lnTo>
                      <a:pt x="13280" y="57927"/>
                    </a:lnTo>
                    <a:cubicBezTo>
                      <a:pt x="13280" y="57927"/>
                      <a:pt x="10370" y="57927"/>
                      <a:pt x="9738" y="57547"/>
                    </a:cubicBezTo>
                    <a:cubicBezTo>
                      <a:pt x="7209" y="56283"/>
                      <a:pt x="11129" y="56283"/>
                      <a:pt x="12395" y="56409"/>
                    </a:cubicBezTo>
                    <a:lnTo>
                      <a:pt x="13027" y="57168"/>
                    </a:lnTo>
                    <a:cubicBezTo>
                      <a:pt x="20363" y="57421"/>
                      <a:pt x="12268" y="54512"/>
                      <a:pt x="12900" y="53121"/>
                    </a:cubicBezTo>
                    <a:lnTo>
                      <a:pt x="17074" y="54259"/>
                    </a:lnTo>
                    <a:cubicBezTo>
                      <a:pt x="16569" y="57294"/>
                      <a:pt x="16189" y="60330"/>
                      <a:pt x="16189" y="63618"/>
                    </a:cubicBezTo>
                    <a:cubicBezTo>
                      <a:pt x="16189" y="63618"/>
                      <a:pt x="16189" y="63618"/>
                      <a:pt x="16189" y="63618"/>
                    </a:cubicBezTo>
                    <a:cubicBezTo>
                      <a:pt x="14165" y="63618"/>
                      <a:pt x="12141" y="63618"/>
                      <a:pt x="10245" y="63492"/>
                    </a:cubicBezTo>
                    <a:cubicBezTo>
                      <a:pt x="10750" y="63492"/>
                      <a:pt x="11129" y="63239"/>
                      <a:pt x="10877" y="63112"/>
                    </a:cubicBezTo>
                    <a:lnTo>
                      <a:pt x="6703" y="62733"/>
                    </a:lnTo>
                    <a:lnTo>
                      <a:pt x="7842" y="63618"/>
                    </a:lnTo>
                    <a:cubicBezTo>
                      <a:pt x="7842" y="63618"/>
                      <a:pt x="8094" y="63618"/>
                      <a:pt x="8094" y="63618"/>
                    </a:cubicBezTo>
                    <a:cubicBezTo>
                      <a:pt x="5565" y="63618"/>
                      <a:pt x="3288" y="64124"/>
                      <a:pt x="1391" y="65262"/>
                    </a:cubicBezTo>
                    <a:lnTo>
                      <a:pt x="5059" y="66780"/>
                    </a:lnTo>
                    <a:lnTo>
                      <a:pt x="2277" y="67413"/>
                    </a:lnTo>
                    <a:lnTo>
                      <a:pt x="2023" y="66021"/>
                    </a:lnTo>
                    <a:cubicBezTo>
                      <a:pt x="-633" y="66907"/>
                      <a:pt x="1770" y="67413"/>
                      <a:pt x="3414" y="67792"/>
                    </a:cubicBezTo>
                    <a:cubicBezTo>
                      <a:pt x="1897" y="68045"/>
                      <a:pt x="885" y="68298"/>
                      <a:pt x="252" y="68677"/>
                    </a:cubicBezTo>
                    <a:lnTo>
                      <a:pt x="5944" y="69815"/>
                    </a:lnTo>
                    <a:cubicBezTo>
                      <a:pt x="3668" y="70195"/>
                      <a:pt x="1264" y="69436"/>
                      <a:pt x="126" y="70701"/>
                    </a:cubicBezTo>
                    <a:cubicBezTo>
                      <a:pt x="2782" y="71207"/>
                      <a:pt x="5185" y="69436"/>
                      <a:pt x="7083" y="70448"/>
                    </a:cubicBezTo>
                    <a:cubicBezTo>
                      <a:pt x="4553" y="71460"/>
                      <a:pt x="2277" y="71586"/>
                      <a:pt x="4680" y="72218"/>
                    </a:cubicBezTo>
                    <a:cubicBezTo>
                      <a:pt x="3162" y="72598"/>
                      <a:pt x="2150" y="72472"/>
                      <a:pt x="1518" y="72218"/>
                    </a:cubicBezTo>
                    <a:cubicBezTo>
                      <a:pt x="3414" y="72851"/>
                      <a:pt x="2656" y="74369"/>
                      <a:pt x="5817" y="74242"/>
                    </a:cubicBezTo>
                    <a:cubicBezTo>
                      <a:pt x="2656" y="75634"/>
                      <a:pt x="7083" y="76772"/>
                      <a:pt x="1643" y="77784"/>
                    </a:cubicBezTo>
                    <a:cubicBezTo>
                      <a:pt x="3035" y="77784"/>
                      <a:pt x="6324" y="78290"/>
                      <a:pt x="6703" y="79048"/>
                    </a:cubicBezTo>
                    <a:cubicBezTo>
                      <a:pt x="-127" y="79175"/>
                      <a:pt x="6956" y="81957"/>
                      <a:pt x="0" y="83475"/>
                    </a:cubicBezTo>
                    <a:cubicBezTo>
                      <a:pt x="5944" y="82969"/>
                      <a:pt x="3794" y="86510"/>
                      <a:pt x="7462" y="87143"/>
                    </a:cubicBezTo>
                    <a:cubicBezTo>
                      <a:pt x="6956" y="87143"/>
                      <a:pt x="5944" y="87396"/>
                      <a:pt x="6197" y="87143"/>
                    </a:cubicBezTo>
                    <a:cubicBezTo>
                      <a:pt x="6071" y="88281"/>
                      <a:pt x="4426" y="89293"/>
                      <a:pt x="3668" y="90305"/>
                    </a:cubicBezTo>
                    <a:cubicBezTo>
                      <a:pt x="8347" y="88661"/>
                      <a:pt x="9991" y="89672"/>
                      <a:pt x="13153" y="89167"/>
                    </a:cubicBezTo>
                    <a:cubicBezTo>
                      <a:pt x="9233" y="92202"/>
                      <a:pt x="7462" y="90811"/>
                      <a:pt x="3414" y="92961"/>
                    </a:cubicBezTo>
                    <a:cubicBezTo>
                      <a:pt x="7083" y="91317"/>
                      <a:pt x="7967" y="93467"/>
                      <a:pt x="10877" y="91696"/>
                    </a:cubicBezTo>
                    <a:cubicBezTo>
                      <a:pt x="8600" y="93846"/>
                      <a:pt x="9865" y="93088"/>
                      <a:pt x="6450" y="95364"/>
                    </a:cubicBezTo>
                    <a:cubicBezTo>
                      <a:pt x="12141" y="92834"/>
                      <a:pt x="7715" y="95743"/>
                      <a:pt x="11509" y="94731"/>
                    </a:cubicBezTo>
                    <a:cubicBezTo>
                      <a:pt x="9486" y="97388"/>
                      <a:pt x="6576" y="97767"/>
                      <a:pt x="8979" y="98273"/>
                    </a:cubicBezTo>
                    <a:cubicBezTo>
                      <a:pt x="7715" y="99917"/>
                      <a:pt x="5059" y="99664"/>
                      <a:pt x="5059" y="99664"/>
                    </a:cubicBezTo>
                    <a:cubicBezTo>
                      <a:pt x="5817" y="101182"/>
                      <a:pt x="9486" y="98147"/>
                      <a:pt x="12015" y="97135"/>
                    </a:cubicBezTo>
                    <a:cubicBezTo>
                      <a:pt x="14039" y="98147"/>
                      <a:pt x="9486" y="99664"/>
                      <a:pt x="7715" y="101435"/>
                    </a:cubicBezTo>
                    <a:cubicBezTo>
                      <a:pt x="9486" y="101941"/>
                      <a:pt x="13532" y="100423"/>
                      <a:pt x="13912" y="101309"/>
                    </a:cubicBezTo>
                    <a:cubicBezTo>
                      <a:pt x="13280" y="101815"/>
                      <a:pt x="13153" y="102067"/>
                      <a:pt x="12268" y="102447"/>
                    </a:cubicBezTo>
                    <a:cubicBezTo>
                      <a:pt x="16062" y="101435"/>
                      <a:pt x="14544" y="105482"/>
                      <a:pt x="19224" y="103838"/>
                    </a:cubicBezTo>
                    <a:cubicBezTo>
                      <a:pt x="18972" y="104217"/>
                      <a:pt x="18718" y="104470"/>
                      <a:pt x="18465" y="104723"/>
                    </a:cubicBezTo>
                    <a:cubicBezTo>
                      <a:pt x="20236" y="103079"/>
                      <a:pt x="22134" y="101688"/>
                      <a:pt x="23398" y="100676"/>
                    </a:cubicBezTo>
                    <a:cubicBezTo>
                      <a:pt x="23904" y="101182"/>
                      <a:pt x="26433" y="99791"/>
                      <a:pt x="24157" y="101815"/>
                    </a:cubicBezTo>
                    <a:cubicBezTo>
                      <a:pt x="24030" y="101435"/>
                      <a:pt x="23018" y="102194"/>
                      <a:pt x="22134" y="102700"/>
                    </a:cubicBezTo>
                    <a:lnTo>
                      <a:pt x="23651" y="102447"/>
                    </a:lnTo>
                    <a:cubicBezTo>
                      <a:pt x="20615" y="105609"/>
                      <a:pt x="21880" y="102700"/>
                      <a:pt x="19351" y="104723"/>
                    </a:cubicBezTo>
                    <a:cubicBezTo>
                      <a:pt x="21375" y="104976"/>
                      <a:pt x="25169" y="103838"/>
                      <a:pt x="24916" y="105356"/>
                    </a:cubicBezTo>
                    <a:cubicBezTo>
                      <a:pt x="21880" y="108391"/>
                      <a:pt x="22259" y="104470"/>
                      <a:pt x="20236" y="108012"/>
                    </a:cubicBezTo>
                    <a:lnTo>
                      <a:pt x="20236" y="105735"/>
                    </a:lnTo>
                    <a:cubicBezTo>
                      <a:pt x="16062" y="111047"/>
                      <a:pt x="20109" y="104597"/>
                      <a:pt x="15303" y="110162"/>
                    </a:cubicBezTo>
                    <a:cubicBezTo>
                      <a:pt x="15936" y="112818"/>
                      <a:pt x="18718" y="110794"/>
                      <a:pt x="19351" y="113324"/>
                    </a:cubicBezTo>
                    <a:cubicBezTo>
                      <a:pt x="21501" y="112059"/>
                      <a:pt x="21754" y="110794"/>
                      <a:pt x="23904" y="109529"/>
                    </a:cubicBezTo>
                    <a:cubicBezTo>
                      <a:pt x="29090" y="108644"/>
                      <a:pt x="18086" y="119015"/>
                      <a:pt x="23904" y="116612"/>
                    </a:cubicBezTo>
                    <a:cubicBezTo>
                      <a:pt x="26307" y="114968"/>
                      <a:pt x="29975" y="110921"/>
                      <a:pt x="29342" y="114209"/>
                    </a:cubicBezTo>
                    <a:lnTo>
                      <a:pt x="25801" y="117498"/>
                    </a:lnTo>
                    <a:cubicBezTo>
                      <a:pt x="27319" y="119268"/>
                      <a:pt x="31240" y="112944"/>
                      <a:pt x="30986" y="116865"/>
                    </a:cubicBezTo>
                    <a:cubicBezTo>
                      <a:pt x="29469" y="118130"/>
                      <a:pt x="28710" y="116992"/>
                      <a:pt x="28583" y="117750"/>
                    </a:cubicBezTo>
                    <a:cubicBezTo>
                      <a:pt x="27445" y="121671"/>
                      <a:pt x="31113" y="116233"/>
                      <a:pt x="31998" y="116992"/>
                    </a:cubicBezTo>
                    <a:lnTo>
                      <a:pt x="29595" y="120660"/>
                    </a:lnTo>
                    <a:cubicBezTo>
                      <a:pt x="31998" y="121545"/>
                      <a:pt x="35919" y="120406"/>
                      <a:pt x="38449" y="120912"/>
                    </a:cubicBezTo>
                    <a:cubicBezTo>
                      <a:pt x="37690" y="121924"/>
                      <a:pt x="36678" y="122936"/>
                      <a:pt x="36551" y="124327"/>
                    </a:cubicBezTo>
                    <a:cubicBezTo>
                      <a:pt x="40472" y="124074"/>
                      <a:pt x="42623" y="127995"/>
                      <a:pt x="45026" y="131663"/>
                    </a:cubicBezTo>
                    <a:lnTo>
                      <a:pt x="47429" y="128628"/>
                    </a:lnTo>
                    <a:cubicBezTo>
                      <a:pt x="47429" y="128628"/>
                      <a:pt x="47429" y="130398"/>
                      <a:pt x="46923" y="131031"/>
                    </a:cubicBezTo>
                    <a:cubicBezTo>
                      <a:pt x="47681" y="132801"/>
                      <a:pt x="47681" y="128880"/>
                      <a:pt x="48820" y="127616"/>
                    </a:cubicBezTo>
                    <a:cubicBezTo>
                      <a:pt x="49579" y="127616"/>
                      <a:pt x="49073" y="129892"/>
                      <a:pt x="48314" y="130904"/>
                    </a:cubicBezTo>
                    <a:cubicBezTo>
                      <a:pt x="51602" y="128628"/>
                      <a:pt x="55903" y="126098"/>
                      <a:pt x="57547" y="130272"/>
                    </a:cubicBezTo>
                    <a:lnTo>
                      <a:pt x="56915" y="131284"/>
                    </a:lnTo>
                    <a:cubicBezTo>
                      <a:pt x="58558" y="133054"/>
                      <a:pt x="60077" y="124074"/>
                      <a:pt x="61088" y="127742"/>
                    </a:cubicBezTo>
                    <a:lnTo>
                      <a:pt x="60709" y="128374"/>
                    </a:lnTo>
                    <a:cubicBezTo>
                      <a:pt x="64377" y="130398"/>
                      <a:pt x="68551" y="127110"/>
                      <a:pt x="71712" y="132422"/>
                    </a:cubicBezTo>
                    <a:cubicBezTo>
                      <a:pt x="71839" y="127110"/>
                      <a:pt x="75886" y="134572"/>
                      <a:pt x="75253" y="127110"/>
                    </a:cubicBezTo>
                    <a:cubicBezTo>
                      <a:pt x="77783" y="130398"/>
                      <a:pt x="77404" y="131916"/>
                      <a:pt x="81072" y="133813"/>
                    </a:cubicBezTo>
                    <a:cubicBezTo>
                      <a:pt x="82084" y="134066"/>
                      <a:pt x="81451" y="129007"/>
                      <a:pt x="82210" y="127995"/>
                    </a:cubicBezTo>
                    <a:lnTo>
                      <a:pt x="83095" y="131790"/>
                    </a:lnTo>
                    <a:lnTo>
                      <a:pt x="83475" y="127489"/>
                    </a:lnTo>
                    <a:lnTo>
                      <a:pt x="85372" y="131790"/>
                    </a:lnTo>
                    <a:lnTo>
                      <a:pt x="86004" y="130525"/>
                    </a:lnTo>
                    <a:cubicBezTo>
                      <a:pt x="86004" y="130525"/>
                      <a:pt x="84739" y="129007"/>
                      <a:pt x="84487" y="127995"/>
                    </a:cubicBezTo>
                    <a:cubicBezTo>
                      <a:pt x="85372" y="125971"/>
                      <a:pt x="88787" y="129639"/>
                      <a:pt x="89419" y="131410"/>
                    </a:cubicBezTo>
                    <a:lnTo>
                      <a:pt x="91696" y="126983"/>
                    </a:lnTo>
                    <a:cubicBezTo>
                      <a:pt x="92202" y="128501"/>
                      <a:pt x="91696" y="129133"/>
                      <a:pt x="91696" y="130272"/>
                    </a:cubicBezTo>
                    <a:cubicBezTo>
                      <a:pt x="92075" y="125845"/>
                      <a:pt x="93466" y="133940"/>
                      <a:pt x="93846" y="129892"/>
                    </a:cubicBezTo>
                    <a:cubicBezTo>
                      <a:pt x="93340" y="129133"/>
                      <a:pt x="93087" y="127742"/>
                      <a:pt x="92834" y="126983"/>
                    </a:cubicBezTo>
                    <a:cubicBezTo>
                      <a:pt x="94605" y="128880"/>
                      <a:pt x="96502" y="127995"/>
                      <a:pt x="97387" y="126477"/>
                    </a:cubicBezTo>
                    <a:lnTo>
                      <a:pt x="98272" y="129007"/>
                    </a:lnTo>
                    <a:cubicBezTo>
                      <a:pt x="101182" y="128501"/>
                      <a:pt x="102952" y="125213"/>
                      <a:pt x="105482" y="123568"/>
                    </a:cubicBezTo>
                    <a:cubicBezTo>
                      <a:pt x="103837" y="123063"/>
                      <a:pt x="101688" y="119015"/>
                      <a:pt x="102067" y="118130"/>
                    </a:cubicBezTo>
                    <a:lnTo>
                      <a:pt x="104596" y="121418"/>
                    </a:lnTo>
                    <a:cubicBezTo>
                      <a:pt x="103711" y="119015"/>
                      <a:pt x="102952" y="120533"/>
                      <a:pt x="102320" y="117371"/>
                    </a:cubicBezTo>
                    <a:cubicBezTo>
                      <a:pt x="103458" y="117244"/>
                      <a:pt x="105482" y="120912"/>
                      <a:pt x="105735" y="122430"/>
                    </a:cubicBezTo>
                    <a:lnTo>
                      <a:pt x="106114" y="120533"/>
                    </a:lnTo>
                    <a:cubicBezTo>
                      <a:pt x="106873" y="121545"/>
                      <a:pt x="106999" y="122177"/>
                      <a:pt x="107758" y="123568"/>
                    </a:cubicBezTo>
                    <a:cubicBezTo>
                      <a:pt x="106747" y="121166"/>
                      <a:pt x="112185" y="125466"/>
                      <a:pt x="110161" y="121418"/>
                    </a:cubicBezTo>
                    <a:lnTo>
                      <a:pt x="110920" y="122304"/>
                    </a:lnTo>
                    <a:cubicBezTo>
                      <a:pt x="113450" y="120533"/>
                      <a:pt x="113703" y="118509"/>
                      <a:pt x="115347" y="116612"/>
                    </a:cubicBezTo>
                    <a:cubicBezTo>
                      <a:pt x="113071" y="113956"/>
                      <a:pt x="114209" y="113830"/>
                      <a:pt x="112818" y="111300"/>
                    </a:cubicBezTo>
                    <a:cubicBezTo>
                      <a:pt x="114841" y="111047"/>
                      <a:pt x="118129" y="111553"/>
                      <a:pt x="119521" y="109782"/>
                    </a:cubicBezTo>
                    <a:cubicBezTo>
                      <a:pt x="119268" y="107506"/>
                      <a:pt x="117624" y="107379"/>
                      <a:pt x="116485" y="105609"/>
                    </a:cubicBezTo>
                    <a:cubicBezTo>
                      <a:pt x="119015" y="107632"/>
                      <a:pt x="120154" y="105862"/>
                      <a:pt x="121165" y="108265"/>
                    </a:cubicBezTo>
                    <a:cubicBezTo>
                      <a:pt x="122430" y="105988"/>
                      <a:pt x="122809" y="105229"/>
                      <a:pt x="122557" y="101182"/>
                    </a:cubicBezTo>
                    <a:cubicBezTo>
                      <a:pt x="121291" y="100676"/>
                      <a:pt x="120533" y="100676"/>
                      <a:pt x="119774" y="99791"/>
                    </a:cubicBezTo>
                    <a:cubicBezTo>
                      <a:pt x="119774" y="99032"/>
                      <a:pt x="121671" y="99538"/>
                      <a:pt x="122809" y="100550"/>
                    </a:cubicBezTo>
                    <a:lnTo>
                      <a:pt x="123062" y="100929"/>
                    </a:lnTo>
                    <a:cubicBezTo>
                      <a:pt x="120786" y="95617"/>
                      <a:pt x="135710" y="98526"/>
                      <a:pt x="131030" y="92582"/>
                    </a:cubicBezTo>
                    <a:lnTo>
                      <a:pt x="131283" y="92834"/>
                    </a:lnTo>
                    <a:cubicBezTo>
                      <a:pt x="130651" y="91443"/>
                      <a:pt x="130145" y="90052"/>
                      <a:pt x="129386" y="88661"/>
                    </a:cubicBezTo>
                    <a:cubicBezTo>
                      <a:pt x="130398" y="87649"/>
                      <a:pt x="131283" y="90431"/>
                      <a:pt x="133560" y="90178"/>
                    </a:cubicBezTo>
                    <a:cubicBezTo>
                      <a:pt x="129765" y="85119"/>
                      <a:pt x="136342" y="85499"/>
                      <a:pt x="133560" y="81704"/>
                    </a:cubicBezTo>
                    <a:cubicBezTo>
                      <a:pt x="143552" y="82084"/>
                      <a:pt x="134698" y="74242"/>
                      <a:pt x="141022" y="72345"/>
                    </a:cubicBezTo>
                    <a:lnTo>
                      <a:pt x="138745" y="72345"/>
                    </a:lnTo>
                    <a:cubicBezTo>
                      <a:pt x="136722" y="71207"/>
                      <a:pt x="140136" y="71460"/>
                      <a:pt x="140769" y="70954"/>
                    </a:cubicBezTo>
                    <a:close/>
                    <a:moveTo>
                      <a:pt x="33263" y="25928"/>
                    </a:moveTo>
                    <a:cubicBezTo>
                      <a:pt x="33263" y="25928"/>
                      <a:pt x="32884" y="26181"/>
                      <a:pt x="32631" y="26434"/>
                    </a:cubicBezTo>
                    <a:cubicBezTo>
                      <a:pt x="31872" y="25422"/>
                      <a:pt x="31240" y="24537"/>
                      <a:pt x="31113" y="23651"/>
                    </a:cubicBezTo>
                    <a:cubicBezTo>
                      <a:pt x="31745" y="24284"/>
                      <a:pt x="32504" y="25169"/>
                      <a:pt x="33263" y="26054"/>
                    </a:cubicBezTo>
                    <a:close/>
                    <a:moveTo>
                      <a:pt x="16442" y="45532"/>
                    </a:moveTo>
                    <a:lnTo>
                      <a:pt x="19477" y="46291"/>
                    </a:lnTo>
                    <a:cubicBezTo>
                      <a:pt x="19477" y="46291"/>
                      <a:pt x="19351" y="46923"/>
                      <a:pt x="19224" y="47176"/>
                    </a:cubicBezTo>
                    <a:cubicBezTo>
                      <a:pt x="18339" y="46797"/>
                      <a:pt x="17453" y="46291"/>
                      <a:pt x="16442" y="45532"/>
                    </a:cubicBezTo>
                    <a:close/>
                    <a:moveTo>
                      <a:pt x="14165" y="52235"/>
                    </a:moveTo>
                    <a:cubicBezTo>
                      <a:pt x="15051" y="52235"/>
                      <a:pt x="16442" y="52362"/>
                      <a:pt x="17580" y="52741"/>
                    </a:cubicBezTo>
                    <a:cubicBezTo>
                      <a:pt x="17580" y="53121"/>
                      <a:pt x="17580" y="53500"/>
                      <a:pt x="17453" y="53879"/>
                    </a:cubicBezTo>
                    <a:lnTo>
                      <a:pt x="14165" y="52235"/>
                    </a:lnTo>
                    <a:close/>
                    <a:moveTo>
                      <a:pt x="38954" y="119521"/>
                    </a:moveTo>
                    <a:cubicBezTo>
                      <a:pt x="38954" y="119521"/>
                      <a:pt x="38322" y="119395"/>
                      <a:pt x="38196" y="119395"/>
                    </a:cubicBezTo>
                    <a:cubicBezTo>
                      <a:pt x="38322" y="119395"/>
                      <a:pt x="38575" y="119395"/>
                      <a:pt x="38954" y="119395"/>
                    </a:cubicBezTo>
                    <a:lnTo>
                      <a:pt x="38954" y="119395"/>
                    </a:lnTo>
                    <a:close/>
                    <a:moveTo>
                      <a:pt x="41611" y="120786"/>
                    </a:moveTo>
                    <a:cubicBezTo>
                      <a:pt x="41611" y="120786"/>
                      <a:pt x="40979" y="120280"/>
                      <a:pt x="40472" y="120027"/>
                    </a:cubicBezTo>
                    <a:cubicBezTo>
                      <a:pt x="40979" y="118889"/>
                      <a:pt x="41611" y="117877"/>
                      <a:pt x="41864" y="118004"/>
                    </a:cubicBezTo>
                    <a:cubicBezTo>
                      <a:pt x="41358" y="118636"/>
                      <a:pt x="41611" y="119647"/>
                      <a:pt x="41484" y="120786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0" name="Freeform: Shape 2959">
                <a:extLst>
                  <a:ext uri="{FF2B5EF4-FFF2-40B4-BE49-F238E27FC236}">
                    <a16:creationId xmlns:a16="http://schemas.microsoft.com/office/drawing/2014/main" id="{3F20C32D-DC4C-2B90-AFA2-BFCA1AF3AD94}"/>
                  </a:ext>
                </a:extLst>
              </p:cNvPr>
              <p:cNvSpPr/>
              <p:nvPr/>
            </p:nvSpPr>
            <p:spPr>
              <a:xfrm>
                <a:off x="11068892" y="4211617"/>
                <a:ext cx="379" cy="885"/>
              </a:xfrm>
              <a:custGeom>
                <a:avLst/>
                <a:gdLst>
                  <a:gd name="connsiteX0" fmla="*/ 379 w 379"/>
                  <a:gd name="connsiteY0" fmla="*/ 885 h 885"/>
                  <a:gd name="connsiteX1" fmla="*/ 126 w 379"/>
                  <a:gd name="connsiteY1" fmla="*/ 0 h 885"/>
                  <a:gd name="connsiteX2" fmla="*/ 0 w 379"/>
                  <a:gd name="connsiteY2" fmla="*/ 885 h 885"/>
                  <a:gd name="connsiteX3" fmla="*/ 379 w 379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885">
                    <a:moveTo>
                      <a:pt x="379" y="885"/>
                    </a:moveTo>
                    <a:lnTo>
                      <a:pt x="126" y="0"/>
                    </a:lnTo>
                    <a:lnTo>
                      <a:pt x="0" y="885"/>
                    </a:lnTo>
                    <a:lnTo>
                      <a:pt x="379" y="885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1" name="Freeform: Shape 2960">
                <a:extLst>
                  <a:ext uri="{FF2B5EF4-FFF2-40B4-BE49-F238E27FC236}">
                    <a16:creationId xmlns:a16="http://schemas.microsoft.com/office/drawing/2014/main" id="{5E97A881-6D9F-C021-31AE-D717E67916C5}"/>
                  </a:ext>
                </a:extLst>
              </p:cNvPr>
              <p:cNvSpPr/>
              <p:nvPr/>
            </p:nvSpPr>
            <p:spPr>
              <a:xfrm>
                <a:off x="11000215" y="4114862"/>
                <a:ext cx="1265" cy="758"/>
              </a:xfrm>
              <a:custGeom>
                <a:avLst/>
                <a:gdLst>
                  <a:gd name="connsiteX0" fmla="*/ 0 w 1265"/>
                  <a:gd name="connsiteY0" fmla="*/ 0 h 758"/>
                  <a:gd name="connsiteX1" fmla="*/ 1265 w 1265"/>
                  <a:gd name="connsiteY1" fmla="*/ 759 h 758"/>
                  <a:gd name="connsiteX2" fmla="*/ 1265 w 1265"/>
                  <a:gd name="connsiteY2" fmla="*/ 759 h 758"/>
                  <a:gd name="connsiteX3" fmla="*/ 0 w 1265"/>
                  <a:gd name="connsiteY3" fmla="*/ 0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758">
                    <a:moveTo>
                      <a:pt x="0" y="0"/>
                    </a:moveTo>
                    <a:cubicBezTo>
                      <a:pt x="0" y="0"/>
                      <a:pt x="885" y="633"/>
                      <a:pt x="1265" y="759"/>
                    </a:cubicBezTo>
                    <a:lnTo>
                      <a:pt x="1265" y="759"/>
                    </a:lnTo>
                    <a:cubicBezTo>
                      <a:pt x="1265" y="75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2" name="Freeform: Shape 2961">
                <a:extLst>
                  <a:ext uri="{FF2B5EF4-FFF2-40B4-BE49-F238E27FC236}">
                    <a16:creationId xmlns:a16="http://schemas.microsoft.com/office/drawing/2014/main" id="{9C09D6EC-2DF3-13BD-018C-915A9DB7E9F6}"/>
                  </a:ext>
                </a:extLst>
              </p:cNvPr>
              <p:cNvSpPr/>
              <p:nvPr/>
            </p:nvSpPr>
            <p:spPr>
              <a:xfrm>
                <a:off x="11075849" y="4083162"/>
                <a:ext cx="639" cy="333"/>
              </a:xfrm>
              <a:custGeom>
                <a:avLst/>
                <a:gdLst>
                  <a:gd name="connsiteX0" fmla="*/ 0 w 639"/>
                  <a:gd name="connsiteY0" fmla="*/ 334 h 333"/>
                  <a:gd name="connsiteX1" fmla="*/ 252 w 639"/>
                  <a:gd name="connsiteY1" fmla="*/ 334 h 333"/>
                  <a:gd name="connsiteX2" fmla="*/ 0 w 639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9" h="333">
                    <a:moveTo>
                      <a:pt x="0" y="334"/>
                    </a:moveTo>
                    <a:cubicBezTo>
                      <a:pt x="0" y="334"/>
                      <a:pt x="127" y="334"/>
                      <a:pt x="252" y="334"/>
                    </a:cubicBezTo>
                    <a:cubicBezTo>
                      <a:pt x="1012" y="-172"/>
                      <a:pt x="506" y="-46"/>
                      <a:pt x="0" y="334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3" name="Freeform: Shape 2962">
                <a:extLst>
                  <a:ext uri="{FF2B5EF4-FFF2-40B4-BE49-F238E27FC236}">
                    <a16:creationId xmlns:a16="http://schemas.microsoft.com/office/drawing/2014/main" id="{D2F89B21-C029-654D-CF80-DAAAD0385B61}"/>
                  </a:ext>
                </a:extLst>
              </p:cNvPr>
              <p:cNvSpPr/>
              <p:nvPr/>
            </p:nvSpPr>
            <p:spPr>
              <a:xfrm>
                <a:off x="11050015" y="4086669"/>
                <a:ext cx="664" cy="1885"/>
              </a:xfrm>
              <a:custGeom>
                <a:avLst/>
                <a:gdLst>
                  <a:gd name="connsiteX0" fmla="*/ 32 w 664"/>
                  <a:gd name="connsiteY0" fmla="*/ 1886 h 1885"/>
                  <a:gd name="connsiteX1" fmla="*/ 665 w 664"/>
                  <a:gd name="connsiteY1" fmla="*/ 115 h 1885"/>
                  <a:gd name="connsiteX2" fmla="*/ 32 w 664"/>
                  <a:gd name="connsiteY2" fmla="*/ 1886 h 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" h="1885">
                    <a:moveTo>
                      <a:pt x="32" y="1886"/>
                    </a:moveTo>
                    <a:cubicBezTo>
                      <a:pt x="285" y="1253"/>
                      <a:pt x="412" y="621"/>
                      <a:pt x="665" y="115"/>
                    </a:cubicBezTo>
                    <a:cubicBezTo>
                      <a:pt x="159" y="-138"/>
                      <a:pt x="-94" y="-138"/>
                      <a:pt x="32" y="1886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4" name="Freeform: Shape 2963">
                <a:extLst>
                  <a:ext uri="{FF2B5EF4-FFF2-40B4-BE49-F238E27FC236}">
                    <a16:creationId xmlns:a16="http://schemas.microsoft.com/office/drawing/2014/main" id="{2732C81F-2230-78E1-D32E-99D847F62811}"/>
                  </a:ext>
                </a:extLst>
              </p:cNvPr>
              <p:cNvSpPr/>
              <p:nvPr/>
            </p:nvSpPr>
            <p:spPr>
              <a:xfrm>
                <a:off x="11104558" y="4095005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0 h 126"/>
                  <a:gd name="connsiteX2" fmla="*/ 127 w 126"/>
                  <a:gd name="connsiteY2" fmla="*/ 126 h 126"/>
                  <a:gd name="connsiteX3" fmla="*/ 0 w 126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lnTo>
                      <a:pt x="0" y="0"/>
                    </a:lnTo>
                    <a:lnTo>
                      <a:pt x="127" y="1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5" name="Freeform: Shape 2964">
                <a:extLst>
                  <a:ext uri="{FF2B5EF4-FFF2-40B4-BE49-F238E27FC236}">
                    <a16:creationId xmlns:a16="http://schemas.microsoft.com/office/drawing/2014/main" id="{852C9FB4-C187-CE53-24D7-E5C062B36A64}"/>
                  </a:ext>
                </a:extLst>
              </p:cNvPr>
              <p:cNvSpPr/>
              <p:nvPr/>
            </p:nvSpPr>
            <p:spPr>
              <a:xfrm>
                <a:off x="11050680" y="4086482"/>
                <a:ext cx="1137" cy="720"/>
              </a:xfrm>
              <a:custGeom>
                <a:avLst/>
                <a:gdLst>
                  <a:gd name="connsiteX0" fmla="*/ 1138 w 1137"/>
                  <a:gd name="connsiteY0" fmla="*/ 428 h 720"/>
                  <a:gd name="connsiteX1" fmla="*/ 0 w 1137"/>
                  <a:gd name="connsiteY1" fmla="*/ 428 h 720"/>
                  <a:gd name="connsiteX2" fmla="*/ 1138 w 1137"/>
                  <a:gd name="connsiteY2" fmla="*/ 428 h 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7" h="720">
                    <a:moveTo>
                      <a:pt x="1138" y="428"/>
                    </a:moveTo>
                    <a:cubicBezTo>
                      <a:pt x="632" y="-204"/>
                      <a:pt x="379" y="-78"/>
                      <a:pt x="0" y="428"/>
                    </a:cubicBezTo>
                    <a:cubicBezTo>
                      <a:pt x="379" y="681"/>
                      <a:pt x="759" y="934"/>
                      <a:pt x="1138" y="428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6" name="Freeform: Shape 2965">
                <a:extLst>
                  <a:ext uri="{FF2B5EF4-FFF2-40B4-BE49-F238E27FC236}">
                    <a16:creationId xmlns:a16="http://schemas.microsoft.com/office/drawing/2014/main" id="{76CCBEF3-4CBC-4C77-A183-EC771ECE5DAD}"/>
                  </a:ext>
                </a:extLst>
              </p:cNvPr>
              <p:cNvSpPr/>
              <p:nvPr/>
            </p:nvSpPr>
            <p:spPr>
              <a:xfrm>
                <a:off x="10991741" y="4136996"/>
                <a:ext cx="379" cy="379"/>
              </a:xfrm>
              <a:custGeom>
                <a:avLst/>
                <a:gdLst>
                  <a:gd name="connsiteX0" fmla="*/ 0 w 379"/>
                  <a:gd name="connsiteY0" fmla="*/ 127 h 379"/>
                  <a:gd name="connsiteX1" fmla="*/ 0 w 379"/>
                  <a:gd name="connsiteY1" fmla="*/ 379 h 379"/>
                  <a:gd name="connsiteX2" fmla="*/ 380 w 379"/>
                  <a:gd name="connsiteY2" fmla="*/ 379 h 379"/>
                  <a:gd name="connsiteX3" fmla="*/ 0 w 379"/>
                  <a:gd name="connsiteY3" fmla="*/ 0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379">
                    <a:moveTo>
                      <a:pt x="0" y="127"/>
                    </a:moveTo>
                    <a:lnTo>
                      <a:pt x="0" y="379"/>
                    </a:lnTo>
                    <a:cubicBezTo>
                      <a:pt x="0" y="379"/>
                      <a:pt x="253" y="379"/>
                      <a:pt x="380" y="37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7" name="Freeform: Shape 2966">
                <a:extLst>
                  <a:ext uri="{FF2B5EF4-FFF2-40B4-BE49-F238E27FC236}">
                    <a16:creationId xmlns:a16="http://schemas.microsoft.com/office/drawing/2014/main" id="{11FF6F78-4E8C-DCD6-F5ED-CD0F3E8DBCAB}"/>
                  </a:ext>
                </a:extLst>
              </p:cNvPr>
              <p:cNvSpPr/>
              <p:nvPr/>
            </p:nvSpPr>
            <p:spPr>
              <a:xfrm>
                <a:off x="10992495" y="4137881"/>
                <a:ext cx="890" cy="632"/>
              </a:xfrm>
              <a:custGeom>
                <a:avLst/>
                <a:gdLst>
                  <a:gd name="connsiteX0" fmla="*/ 891 w 890"/>
                  <a:gd name="connsiteY0" fmla="*/ 633 h 632"/>
                  <a:gd name="connsiteX1" fmla="*/ 5 w 890"/>
                  <a:gd name="connsiteY1" fmla="*/ 0 h 632"/>
                  <a:gd name="connsiteX2" fmla="*/ 891 w 890"/>
                  <a:gd name="connsiteY2" fmla="*/ 633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" h="632">
                    <a:moveTo>
                      <a:pt x="891" y="633"/>
                    </a:moveTo>
                    <a:lnTo>
                      <a:pt x="5" y="0"/>
                    </a:lnTo>
                    <a:cubicBezTo>
                      <a:pt x="5" y="0"/>
                      <a:pt x="-122" y="506"/>
                      <a:pt x="891" y="633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8" name="Freeform: Shape 2967">
                <a:extLst>
                  <a:ext uri="{FF2B5EF4-FFF2-40B4-BE49-F238E27FC236}">
                    <a16:creationId xmlns:a16="http://schemas.microsoft.com/office/drawing/2014/main" id="{B7849758-1330-1B50-4B6F-0E940A768E5D}"/>
                  </a:ext>
                </a:extLst>
              </p:cNvPr>
              <p:cNvSpPr/>
              <p:nvPr/>
            </p:nvSpPr>
            <p:spPr>
              <a:xfrm>
                <a:off x="10992286" y="4127889"/>
                <a:ext cx="2966" cy="1897"/>
              </a:xfrm>
              <a:custGeom>
                <a:avLst/>
                <a:gdLst>
                  <a:gd name="connsiteX0" fmla="*/ 2490 w 2966"/>
                  <a:gd name="connsiteY0" fmla="*/ 127 h 1897"/>
                  <a:gd name="connsiteX1" fmla="*/ 87 w 2966"/>
                  <a:gd name="connsiteY1" fmla="*/ 1644 h 1897"/>
                  <a:gd name="connsiteX2" fmla="*/ 1099 w 2966"/>
                  <a:gd name="connsiteY2" fmla="*/ 1897 h 1897"/>
                  <a:gd name="connsiteX3" fmla="*/ 2490 w 2966"/>
                  <a:gd name="connsiteY3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6" h="1897">
                    <a:moveTo>
                      <a:pt x="2490" y="127"/>
                    </a:moveTo>
                    <a:cubicBezTo>
                      <a:pt x="2490" y="127"/>
                      <a:pt x="-546" y="759"/>
                      <a:pt x="87" y="1644"/>
                    </a:cubicBezTo>
                    <a:lnTo>
                      <a:pt x="1099" y="1897"/>
                    </a:lnTo>
                    <a:cubicBezTo>
                      <a:pt x="-672" y="1139"/>
                      <a:pt x="4514" y="1012"/>
                      <a:pt x="249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9" name="Freeform: Shape 2968">
                <a:extLst>
                  <a:ext uri="{FF2B5EF4-FFF2-40B4-BE49-F238E27FC236}">
                    <a16:creationId xmlns:a16="http://schemas.microsoft.com/office/drawing/2014/main" id="{8A85C0EF-5AFF-0B65-8701-6BB6035B5632}"/>
                  </a:ext>
                </a:extLst>
              </p:cNvPr>
              <p:cNvSpPr/>
              <p:nvPr/>
            </p:nvSpPr>
            <p:spPr>
              <a:xfrm>
                <a:off x="11037905" y="4085140"/>
                <a:ext cx="1137" cy="2908"/>
              </a:xfrm>
              <a:custGeom>
                <a:avLst/>
                <a:gdLst>
                  <a:gd name="connsiteX0" fmla="*/ 1138 w 1137"/>
                  <a:gd name="connsiteY0" fmla="*/ 1770 h 2908"/>
                  <a:gd name="connsiteX1" fmla="*/ 0 w 1137"/>
                  <a:gd name="connsiteY1" fmla="*/ 0 h 2908"/>
                  <a:gd name="connsiteX2" fmla="*/ 379 w 1137"/>
                  <a:gd name="connsiteY2" fmla="*/ 2909 h 2908"/>
                  <a:gd name="connsiteX3" fmla="*/ 1138 w 1137"/>
                  <a:gd name="connsiteY3" fmla="*/ 1770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7" h="2908">
                    <a:moveTo>
                      <a:pt x="1138" y="1770"/>
                    </a:moveTo>
                    <a:lnTo>
                      <a:pt x="0" y="0"/>
                    </a:lnTo>
                    <a:lnTo>
                      <a:pt x="379" y="2909"/>
                    </a:lnTo>
                    <a:lnTo>
                      <a:pt x="1138" y="177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4" name="Graphic 3">
              <a:extLst>
                <a:ext uri="{FF2B5EF4-FFF2-40B4-BE49-F238E27FC236}">
                  <a16:creationId xmlns:a16="http://schemas.microsoft.com/office/drawing/2014/main" id="{AC413C65-2692-B822-3D8A-C14E9283A556}"/>
                </a:ext>
              </a:extLst>
            </p:cNvPr>
            <p:cNvGrpSpPr/>
            <p:nvPr/>
          </p:nvGrpSpPr>
          <p:grpSpPr>
            <a:xfrm>
              <a:off x="10928394" y="4152426"/>
              <a:ext cx="280779" cy="291548"/>
              <a:chOff x="10858054" y="4152426"/>
              <a:chExt cx="280779" cy="291548"/>
            </a:xfrm>
            <a:solidFill>
              <a:srgbClr val="E55837"/>
            </a:solidFill>
          </p:grpSpPr>
          <p:sp>
            <p:nvSpPr>
              <p:cNvPr id="2934" name="Freeform: Shape 2933">
                <a:extLst>
                  <a:ext uri="{FF2B5EF4-FFF2-40B4-BE49-F238E27FC236}">
                    <a16:creationId xmlns:a16="http://schemas.microsoft.com/office/drawing/2014/main" id="{13D42591-CF88-12F6-D2F9-804DA5D06CA6}"/>
                  </a:ext>
                </a:extLst>
              </p:cNvPr>
              <p:cNvSpPr/>
              <p:nvPr/>
            </p:nvSpPr>
            <p:spPr>
              <a:xfrm>
                <a:off x="11009681" y="4160521"/>
                <a:ext cx="904" cy="758"/>
              </a:xfrm>
              <a:custGeom>
                <a:avLst/>
                <a:gdLst>
                  <a:gd name="connsiteX0" fmla="*/ 19 w 904"/>
                  <a:gd name="connsiteY0" fmla="*/ 759 h 758"/>
                  <a:gd name="connsiteX1" fmla="*/ 905 w 904"/>
                  <a:gd name="connsiteY1" fmla="*/ 0 h 758"/>
                  <a:gd name="connsiteX2" fmla="*/ 19 w 904"/>
                  <a:gd name="connsiteY2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4" h="758">
                    <a:moveTo>
                      <a:pt x="19" y="759"/>
                    </a:moveTo>
                    <a:cubicBezTo>
                      <a:pt x="19" y="759"/>
                      <a:pt x="905" y="379"/>
                      <a:pt x="905" y="0"/>
                    </a:cubicBezTo>
                    <a:cubicBezTo>
                      <a:pt x="399" y="253"/>
                      <a:pt x="-106" y="379"/>
                      <a:pt x="19" y="75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5" name="Freeform: Shape 2934">
                <a:extLst>
                  <a:ext uri="{FF2B5EF4-FFF2-40B4-BE49-F238E27FC236}">
                    <a16:creationId xmlns:a16="http://schemas.microsoft.com/office/drawing/2014/main" id="{F4CA5A36-156F-95FD-2719-DD7F3D4C0D1C}"/>
                  </a:ext>
                </a:extLst>
              </p:cNvPr>
              <p:cNvSpPr/>
              <p:nvPr/>
            </p:nvSpPr>
            <p:spPr>
              <a:xfrm>
                <a:off x="10996547" y="4156285"/>
                <a:ext cx="758" cy="440"/>
              </a:xfrm>
              <a:custGeom>
                <a:avLst/>
                <a:gdLst>
                  <a:gd name="connsiteX0" fmla="*/ 0 w 758"/>
                  <a:gd name="connsiteY0" fmla="*/ 188 h 440"/>
                  <a:gd name="connsiteX1" fmla="*/ 759 w 758"/>
                  <a:gd name="connsiteY1" fmla="*/ 441 h 440"/>
                  <a:gd name="connsiteX2" fmla="*/ 0 w 758"/>
                  <a:gd name="connsiteY2" fmla="*/ 188 h 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" h="440">
                    <a:moveTo>
                      <a:pt x="0" y="188"/>
                    </a:moveTo>
                    <a:cubicBezTo>
                      <a:pt x="0" y="188"/>
                      <a:pt x="506" y="314"/>
                      <a:pt x="759" y="441"/>
                    </a:cubicBezTo>
                    <a:cubicBezTo>
                      <a:pt x="506" y="61"/>
                      <a:pt x="127" y="-192"/>
                      <a:pt x="0" y="18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6" name="Freeform: Shape 2935">
                <a:extLst>
                  <a:ext uri="{FF2B5EF4-FFF2-40B4-BE49-F238E27FC236}">
                    <a16:creationId xmlns:a16="http://schemas.microsoft.com/office/drawing/2014/main" id="{12DD2B50-754E-8BCB-C810-52D682C6242A}"/>
                  </a:ext>
                </a:extLst>
              </p:cNvPr>
              <p:cNvSpPr/>
              <p:nvPr/>
            </p:nvSpPr>
            <p:spPr>
              <a:xfrm>
                <a:off x="11076280" y="4187586"/>
                <a:ext cx="1085" cy="2276"/>
              </a:xfrm>
              <a:custGeom>
                <a:avLst/>
                <a:gdLst>
                  <a:gd name="connsiteX0" fmla="*/ 327 w 1085"/>
                  <a:gd name="connsiteY0" fmla="*/ 0 h 2276"/>
                  <a:gd name="connsiteX1" fmla="*/ 1086 w 1085"/>
                  <a:gd name="connsiteY1" fmla="*/ 2277 h 2276"/>
                  <a:gd name="connsiteX2" fmla="*/ 327 w 1085"/>
                  <a:gd name="connsiteY2" fmla="*/ 0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" h="2276">
                    <a:moveTo>
                      <a:pt x="327" y="0"/>
                    </a:moveTo>
                    <a:cubicBezTo>
                      <a:pt x="-558" y="1012"/>
                      <a:pt x="580" y="1391"/>
                      <a:pt x="1086" y="2277"/>
                    </a:cubicBezTo>
                    <a:lnTo>
                      <a:pt x="327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7" name="Freeform: Shape 2936">
                <a:extLst>
                  <a:ext uri="{FF2B5EF4-FFF2-40B4-BE49-F238E27FC236}">
                    <a16:creationId xmlns:a16="http://schemas.microsoft.com/office/drawing/2014/main" id="{C7DFA597-3C90-816D-D59E-360DE7F3D8E7}"/>
                  </a:ext>
                </a:extLst>
              </p:cNvPr>
              <p:cNvSpPr/>
              <p:nvPr/>
            </p:nvSpPr>
            <p:spPr>
              <a:xfrm>
                <a:off x="11103800" y="4209214"/>
                <a:ext cx="2024" cy="758"/>
              </a:xfrm>
              <a:custGeom>
                <a:avLst/>
                <a:gdLst>
                  <a:gd name="connsiteX0" fmla="*/ 0 w 2024"/>
                  <a:gd name="connsiteY0" fmla="*/ 253 h 758"/>
                  <a:gd name="connsiteX1" fmla="*/ 380 w 2024"/>
                  <a:gd name="connsiteY1" fmla="*/ 759 h 758"/>
                  <a:gd name="connsiteX2" fmla="*/ 2024 w 2024"/>
                  <a:gd name="connsiteY2" fmla="*/ 0 h 758"/>
                  <a:gd name="connsiteX3" fmla="*/ 0 w 2024"/>
                  <a:gd name="connsiteY3" fmla="*/ 253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4" h="758">
                    <a:moveTo>
                      <a:pt x="0" y="253"/>
                    </a:moveTo>
                    <a:lnTo>
                      <a:pt x="380" y="759"/>
                    </a:lnTo>
                    <a:cubicBezTo>
                      <a:pt x="380" y="759"/>
                      <a:pt x="1392" y="379"/>
                      <a:pt x="2024" y="0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8" name="Freeform: Shape 2937">
                <a:extLst>
                  <a:ext uri="{FF2B5EF4-FFF2-40B4-BE49-F238E27FC236}">
                    <a16:creationId xmlns:a16="http://schemas.microsoft.com/office/drawing/2014/main" id="{E24A3812-90AD-2B04-4032-4B6AEADD5E84}"/>
                  </a:ext>
                </a:extLst>
              </p:cNvPr>
              <p:cNvSpPr/>
              <p:nvPr/>
            </p:nvSpPr>
            <p:spPr>
              <a:xfrm>
                <a:off x="11126566" y="4299266"/>
                <a:ext cx="2149" cy="506"/>
              </a:xfrm>
              <a:custGeom>
                <a:avLst/>
                <a:gdLst>
                  <a:gd name="connsiteX0" fmla="*/ 0 w 2149"/>
                  <a:gd name="connsiteY0" fmla="*/ 0 h 506"/>
                  <a:gd name="connsiteX1" fmla="*/ 252 w 2149"/>
                  <a:gd name="connsiteY1" fmla="*/ 379 h 506"/>
                  <a:gd name="connsiteX2" fmla="*/ 2150 w 2149"/>
                  <a:gd name="connsiteY2" fmla="*/ 506 h 506"/>
                  <a:gd name="connsiteX3" fmla="*/ 0 w 2149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9" h="506">
                    <a:moveTo>
                      <a:pt x="0" y="0"/>
                    </a:moveTo>
                    <a:lnTo>
                      <a:pt x="252" y="379"/>
                    </a:lnTo>
                    <a:lnTo>
                      <a:pt x="2150" y="5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9" name="Freeform: Shape 2938">
                <a:extLst>
                  <a:ext uri="{FF2B5EF4-FFF2-40B4-BE49-F238E27FC236}">
                    <a16:creationId xmlns:a16="http://schemas.microsoft.com/office/drawing/2014/main" id="{18676F9E-F27A-B94E-5A64-10E92EB54E91}"/>
                  </a:ext>
                </a:extLst>
              </p:cNvPr>
              <p:cNvSpPr/>
              <p:nvPr/>
            </p:nvSpPr>
            <p:spPr>
              <a:xfrm>
                <a:off x="10971505" y="4154748"/>
                <a:ext cx="291" cy="333"/>
              </a:xfrm>
              <a:custGeom>
                <a:avLst/>
                <a:gdLst>
                  <a:gd name="connsiteX0" fmla="*/ 0 w 291"/>
                  <a:gd name="connsiteY0" fmla="*/ 334 h 333"/>
                  <a:gd name="connsiteX1" fmla="*/ 0 w 291"/>
                  <a:gd name="connsiteY1" fmla="*/ 334 h 333"/>
                  <a:gd name="connsiteX2" fmla="*/ 0 w 291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1" h="333">
                    <a:moveTo>
                      <a:pt x="0" y="334"/>
                    </a:moveTo>
                    <a:cubicBezTo>
                      <a:pt x="0" y="334"/>
                      <a:pt x="0" y="334"/>
                      <a:pt x="0" y="334"/>
                    </a:cubicBezTo>
                    <a:cubicBezTo>
                      <a:pt x="506" y="-172"/>
                      <a:pt x="252" y="-46"/>
                      <a:pt x="0" y="33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0" name="Freeform: Shape 2939">
                <a:extLst>
                  <a:ext uri="{FF2B5EF4-FFF2-40B4-BE49-F238E27FC236}">
                    <a16:creationId xmlns:a16="http://schemas.microsoft.com/office/drawing/2014/main" id="{DADCDA9A-58D8-1634-61CD-AED2ACAD5B8B}"/>
                  </a:ext>
                </a:extLst>
              </p:cNvPr>
              <p:cNvSpPr/>
              <p:nvPr/>
            </p:nvSpPr>
            <p:spPr>
              <a:xfrm>
                <a:off x="10861596" y="4325804"/>
                <a:ext cx="7461" cy="2128"/>
              </a:xfrm>
              <a:custGeom>
                <a:avLst/>
                <a:gdLst>
                  <a:gd name="connsiteX0" fmla="*/ 0 w 7461"/>
                  <a:gd name="connsiteY0" fmla="*/ 1793 h 2128"/>
                  <a:gd name="connsiteX1" fmla="*/ 7462 w 7461"/>
                  <a:gd name="connsiteY1" fmla="*/ 528 h 2128"/>
                  <a:gd name="connsiteX2" fmla="*/ 0 w 7461"/>
                  <a:gd name="connsiteY2" fmla="*/ 1793 h 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1" h="2128">
                    <a:moveTo>
                      <a:pt x="0" y="1793"/>
                    </a:moveTo>
                    <a:cubicBezTo>
                      <a:pt x="2530" y="-1242"/>
                      <a:pt x="4933" y="4828"/>
                      <a:pt x="7462" y="528"/>
                    </a:cubicBezTo>
                    <a:cubicBezTo>
                      <a:pt x="6197" y="1161"/>
                      <a:pt x="1391" y="-1748"/>
                      <a:pt x="0" y="179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1" name="Freeform: Shape 2940">
                <a:extLst>
                  <a:ext uri="{FF2B5EF4-FFF2-40B4-BE49-F238E27FC236}">
                    <a16:creationId xmlns:a16="http://schemas.microsoft.com/office/drawing/2014/main" id="{42172180-0905-D415-138B-B562749CA923}"/>
                  </a:ext>
                </a:extLst>
              </p:cNvPr>
              <p:cNvSpPr/>
              <p:nvPr/>
            </p:nvSpPr>
            <p:spPr>
              <a:xfrm>
                <a:off x="10905231" y="4196313"/>
                <a:ext cx="1264" cy="1012"/>
              </a:xfrm>
              <a:custGeom>
                <a:avLst/>
                <a:gdLst>
                  <a:gd name="connsiteX0" fmla="*/ 1264 w 1264"/>
                  <a:gd name="connsiteY0" fmla="*/ 127 h 1012"/>
                  <a:gd name="connsiteX1" fmla="*/ 0 w 1264"/>
                  <a:gd name="connsiteY1" fmla="*/ 885 h 1012"/>
                  <a:gd name="connsiteX2" fmla="*/ 506 w 1264"/>
                  <a:gd name="connsiteY2" fmla="*/ 1012 h 1012"/>
                  <a:gd name="connsiteX3" fmla="*/ 1264 w 1264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" h="1012">
                    <a:moveTo>
                      <a:pt x="1264" y="127"/>
                    </a:moveTo>
                    <a:cubicBezTo>
                      <a:pt x="1264" y="127"/>
                      <a:pt x="252" y="127"/>
                      <a:pt x="0" y="885"/>
                    </a:cubicBezTo>
                    <a:cubicBezTo>
                      <a:pt x="126" y="885"/>
                      <a:pt x="252" y="1012"/>
                      <a:pt x="506" y="1012"/>
                    </a:cubicBezTo>
                    <a:cubicBezTo>
                      <a:pt x="379" y="506"/>
                      <a:pt x="506" y="0"/>
                      <a:pt x="1264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2" name="Freeform: Shape 2941">
                <a:extLst>
                  <a:ext uri="{FF2B5EF4-FFF2-40B4-BE49-F238E27FC236}">
                    <a16:creationId xmlns:a16="http://schemas.microsoft.com/office/drawing/2014/main" id="{7F2FA0F0-4AD4-3975-8B80-27B5B06722A4}"/>
                  </a:ext>
                </a:extLst>
              </p:cNvPr>
              <p:cNvSpPr/>
              <p:nvPr/>
            </p:nvSpPr>
            <p:spPr>
              <a:xfrm>
                <a:off x="10891444" y="4212250"/>
                <a:ext cx="1138" cy="632"/>
              </a:xfrm>
              <a:custGeom>
                <a:avLst/>
                <a:gdLst>
                  <a:gd name="connsiteX0" fmla="*/ 127 w 1138"/>
                  <a:gd name="connsiteY0" fmla="*/ 632 h 632"/>
                  <a:gd name="connsiteX1" fmla="*/ 885 w 1138"/>
                  <a:gd name="connsiteY1" fmla="*/ 632 h 632"/>
                  <a:gd name="connsiteX2" fmla="*/ 1139 w 1138"/>
                  <a:gd name="connsiteY2" fmla="*/ 0 h 632"/>
                  <a:gd name="connsiteX3" fmla="*/ 0 w 1138"/>
                  <a:gd name="connsiteY3" fmla="*/ 50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632">
                    <a:moveTo>
                      <a:pt x="127" y="632"/>
                    </a:moveTo>
                    <a:cubicBezTo>
                      <a:pt x="127" y="632"/>
                      <a:pt x="632" y="632"/>
                      <a:pt x="885" y="632"/>
                    </a:cubicBezTo>
                    <a:lnTo>
                      <a:pt x="1139" y="0"/>
                    </a:lnTo>
                    <a:lnTo>
                      <a:pt x="0" y="506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3" name="Freeform: Shape 2942">
                <a:extLst>
                  <a:ext uri="{FF2B5EF4-FFF2-40B4-BE49-F238E27FC236}">
                    <a16:creationId xmlns:a16="http://schemas.microsoft.com/office/drawing/2014/main" id="{F5C3453F-49C4-0F93-7468-2D27E93104D1}"/>
                  </a:ext>
                </a:extLst>
              </p:cNvPr>
              <p:cNvSpPr/>
              <p:nvPr/>
            </p:nvSpPr>
            <p:spPr>
              <a:xfrm>
                <a:off x="11033858" y="4431182"/>
                <a:ext cx="632" cy="94"/>
              </a:xfrm>
              <a:custGeom>
                <a:avLst/>
                <a:gdLst>
                  <a:gd name="connsiteX0" fmla="*/ 632 w 632"/>
                  <a:gd name="connsiteY0" fmla="*/ 0 h 94"/>
                  <a:gd name="connsiteX1" fmla="*/ 0 w 632"/>
                  <a:gd name="connsiteY1" fmla="*/ 0 h 94"/>
                  <a:gd name="connsiteX2" fmla="*/ 632 w 632"/>
                  <a:gd name="connsiteY2" fmla="*/ 0 h 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" h="94">
                    <a:moveTo>
                      <a:pt x="632" y="0"/>
                    </a:moveTo>
                    <a:cubicBezTo>
                      <a:pt x="632" y="0"/>
                      <a:pt x="253" y="127"/>
                      <a:pt x="0" y="0"/>
                    </a:cubicBezTo>
                    <a:cubicBezTo>
                      <a:pt x="379" y="127"/>
                      <a:pt x="506" y="127"/>
                      <a:pt x="632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4" name="Freeform: Shape 2943">
                <a:extLst>
                  <a:ext uri="{FF2B5EF4-FFF2-40B4-BE49-F238E27FC236}">
                    <a16:creationId xmlns:a16="http://schemas.microsoft.com/office/drawing/2014/main" id="{6209E6FC-C05D-18FD-8E76-E5FDB50920CA}"/>
                  </a:ext>
                </a:extLst>
              </p:cNvPr>
              <p:cNvSpPr/>
              <p:nvPr/>
            </p:nvSpPr>
            <p:spPr>
              <a:xfrm>
                <a:off x="10858054" y="4152426"/>
                <a:ext cx="280779" cy="291548"/>
              </a:xfrm>
              <a:custGeom>
                <a:avLst/>
                <a:gdLst>
                  <a:gd name="connsiteX0" fmla="*/ 273065 w 280779"/>
                  <a:gd name="connsiteY0" fmla="*/ 146967 h 291548"/>
                  <a:gd name="connsiteX1" fmla="*/ 269776 w 280779"/>
                  <a:gd name="connsiteY1" fmla="*/ 149244 h 291548"/>
                  <a:gd name="connsiteX2" fmla="*/ 268764 w 280779"/>
                  <a:gd name="connsiteY2" fmla="*/ 147346 h 291548"/>
                  <a:gd name="connsiteX3" fmla="*/ 267627 w 280779"/>
                  <a:gd name="connsiteY3" fmla="*/ 147346 h 291548"/>
                  <a:gd name="connsiteX4" fmla="*/ 267627 w 280779"/>
                  <a:gd name="connsiteY4" fmla="*/ 147093 h 291548"/>
                  <a:gd name="connsiteX5" fmla="*/ 265856 w 280779"/>
                  <a:gd name="connsiteY5" fmla="*/ 124454 h 291548"/>
                  <a:gd name="connsiteX6" fmla="*/ 266868 w 280779"/>
                  <a:gd name="connsiteY6" fmla="*/ 124454 h 291548"/>
                  <a:gd name="connsiteX7" fmla="*/ 265729 w 280779"/>
                  <a:gd name="connsiteY7" fmla="*/ 123948 h 291548"/>
                  <a:gd name="connsiteX8" fmla="*/ 265350 w 280779"/>
                  <a:gd name="connsiteY8" fmla="*/ 121166 h 291548"/>
                  <a:gd name="connsiteX9" fmla="*/ 267247 w 280779"/>
                  <a:gd name="connsiteY9" fmla="*/ 121798 h 291548"/>
                  <a:gd name="connsiteX10" fmla="*/ 267500 w 280779"/>
                  <a:gd name="connsiteY10" fmla="*/ 117877 h 291548"/>
                  <a:gd name="connsiteX11" fmla="*/ 268385 w 280779"/>
                  <a:gd name="connsiteY11" fmla="*/ 117877 h 291548"/>
                  <a:gd name="connsiteX12" fmla="*/ 266488 w 280779"/>
                  <a:gd name="connsiteY12" fmla="*/ 116107 h 291548"/>
                  <a:gd name="connsiteX13" fmla="*/ 269523 w 280779"/>
                  <a:gd name="connsiteY13" fmla="*/ 116486 h 291548"/>
                  <a:gd name="connsiteX14" fmla="*/ 267753 w 280779"/>
                  <a:gd name="connsiteY14" fmla="*/ 108897 h 291548"/>
                  <a:gd name="connsiteX15" fmla="*/ 268132 w 280779"/>
                  <a:gd name="connsiteY15" fmla="*/ 109150 h 291548"/>
                  <a:gd name="connsiteX16" fmla="*/ 262062 w 280779"/>
                  <a:gd name="connsiteY16" fmla="*/ 107885 h 291548"/>
                  <a:gd name="connsiteX17" fmla="*/ 261303 w 280779"/>
                  <a:gd name="connsiteY17" fmla="*/ 105609 h 291548"/>
                  <a:gd name="connsiteX18" fmla="*/ 267120 w 280779"/>
                  <a:gd name="connsiteY18" fmla="*/ 101815 h 291548"/>
                  <a:gd name="connsiteX19" fmla="*/ 263326 w 280779"/>
                  <a:gd name="connsiteY19" fmla="*/ 102447 h 291548"/>
                  <a:gd name="connsiteX20" fmla="*/ 264717 w 280779"/>
                  <a:gd name="connsiteY20" fmla="*/ 100423 h 291548"/>
                  <a:gd name="connsiteX21" fmla="*/ 260544 w 280779"/>
                  <a:gd name="connsiteY21" fmla="*/ 100929 h 291548"/>
                  <a:gd name="connsiteX22" fmla="*/ 261935 w 280779"/>
                  <a:gd name="connsiteY22" fmla="*/ 91949 h 291548"/>
                  <a:gd name="connsiteX23" fmla="*/ 257888 w 280779"/>
                  <a:gd name="connsiteY23" fmla="*/ 93340 h 291548"/>
                  <a:gd name="connsiteX24" fmla="*/ 257382 w 280779"/>
                  <a:gd name="connsiteY24" fmla="*/ 87396 h 291548"/>
                  <a:gd name="connsiteX25" fmla="*/ 261808 w 280779"/>
                  <a:gd name="connsiteY25" fmla="*/ 86005 h 291548"/>
                  <a:gd name="connsiteX26" fmla="*/ 258773 w 280779"/>
                  <a:gd name="connsiteY26" fmla="*/ 79681 h 291548"/>
                  <a:gd name="connsiteX27" fmla="*/ 256117 w 280779"/>
                  <a:gd name="connsiteY27" fmla="*/ 79681 h 291548"/>
                  <a:gd name="connsiteX28" fmla="*/ 258773 w 280779"/>
                  <a:gd name="connsiteY28" fmla="*/ 79681 h 291548"/>
                  <a:gd name="connsiteX29" fmla="*/ 260923 w 280779"/>
                  <a:gd name="connsiteY29" fmla="*/ 78290 h 291548"/>
                  <a:gd name="connsiteX30" fmla="*/ 256117 w 280779"/>
                  <a:gd name="connsiteY30" fmla="*/ 79807 h 291548"/>
                  <a:gd name="connsiteX31" fmla="*/ 251817 w 280779"/>
                  <a:gd name="connsiteY31" fmla="*/ 74495 h 291548"/>
                  <a:gd name="connsiteX32" fmla="*/ 249666 w 280779"/>
                  <a:gd name="connsiteY32" fmla="*/ 63998 h 291548"/>
                  <a:gd name="connsiteX33" fmla="*/ 250299 w 280779"/>
                  <a:gd name="connsiteY33" fmla="*/ 63618 h 291548"/>
                  <a:gd name="connsiteX34" fmla="*/ 242584 w 280779"/>
                  <a:gd name="connsiteY34" fmla="*/ 61468 h 291548"/>
                  <a:gd name="connsiteX35" fmla="*/ 247770 w 280779"/>
                  <a:gd name="connsiteY35" fmla="*/ 59571 h 291548"/>
                  <a:gd name="connsiteX36" fmla="*/ 246252 w 280779"/>
                  <a:gd name="connsiteY36" fmla="*/ 57800 h 291548"/>
                  <a:gd name="connsiteX37" fmla="*/ 242331 w 280779"/>
                  <a:gd name="connsiteY37" fmla="*/ 57547 h 291548"/>
                  <a:gd name="connsiteX38" fmla="*/ 245366 w 280779"/>
                  <a:gd name="connsiteY38" fmla="*/ 55650 h 291548"/>
                  <a:gd name="connsiteX39" fmla="*/ 236893 w 280779"/>
                  <a:gd name="connsiteY39" fmla="*/ 49453 h 291548"/>
                  <a:gd name="connsiteX40" fmla="*/ 231833 w 280779"/>
                  <a:gd name="connsiteY40" fmla="*/ 55903 h 291548"/>
                  <a:gd name="connsiteX41" fmla="*/ 230442 w 280779"/>
                  <a:gd name="connsiteY41" fmla="*/ 54638 h 291548"/>
                  <a:gd name="connsiteX42" fmla="*/ 232719 w 280779"/>
                  <a:gd name="connsiteY42" fmla="*/ 53373 h 291548"/>
                  <a:gd name="connsiteX43" fmla="*/ 230821 w 280779"/>
                  <a:gd name="connsiteY43" fmla="*/ 52615 h 291548"/>
                  <a:gd name="connsiteX44" fmla="*/ 233983 w 280779"/>
                  <a:gd name="connsiteY44" fmla="*/ 51603 h 291548"/>
                  <a:gd name="connsiteX45" fmla="*/ 230821 w 280779"/>
                  <a:gd name="connsiteY45" fmla="*/ 51603 h 291548"/>
                  <a:gd name="connsiteX46" fmla="*/ 232719 w 280779"/>
                  <a:gd name="connsiteY46" fmla="*/ 48314 h 291548"/>
                  <a:gd name="connsiteX47" fmla="*/ 233983 w 280779"/>
                  <a:gd name="connsiteY47" fmla="*/ 49579 h 291548"/>
                  <a:gd name="connsiteX48" fmla="*/ 233478 w 280779"/>
                  <a:gd name="connsiteY48" fmla="*/ 43888 h 291548"/>
                  <a:gd name="connsiteX49" fmla="*/ 230189 w 280779"/>
                  <a:gd name="connsiteY49" fmla="*/ 45911 h 291548"/>
                  <a:gd name="connsiteX50" fmla="*/ 230821 w 280779"/>
                  <a:gd name="connsiteY50" fmla="*/ 40726 h 291548"/>
                  <a:gd name="connsiteX51" fmla="*/ 226268 w 280779"/>
                  <a:gd name="connsiteY51" fmla="*/ 41738 h 291548"/>
                  <a:gd name="connsiteX52" fmla="*/ 226900 w 280779"/>
                  <a:gd name="connsiteY52" fmla="*/ 38702 h 291548"/>
                  <a:gd name="connsiteX53" fmla="*/ 219691 w 280779"/>
                  <a:gd name="connsiteY53" fmla="*/ 38702 h 291548"/>
                  <a:gd name="connsiteX54" fmla="*/ 219691 w 280779"/>
                  <a:gd name="connsiteY54" fmla="*/ 39208 h 291548"/>
                  <a:gd name="connsiteX55" fmla="*/ 219565 w 280779"/>
                  <a:gd name="connsiteY55" fmla="*/ 39208 h 291548"/>
                  <a:gd name="connsiteX56" fmla="*/ 206791 w 280779"/>
                  <a:gd name="connsiteY56" fmla="*/ 29975 h 291548"/>
                  <a:gd name="connsiteX57" fmla="*/ 207423 w 280779"/>
                  <a:gd name="connsiteY57" fmla="*/ 28963 h 291548"/>
                  <a:gd name="connsiteX58" fmla="*/ 197937 w 280779"/>
                  <a:gd name="connsiteY58" fmla="*/ 27699 h 291548"/>
                  <a:gd name="connsiteX59" fmla="*/ 198064 w 280779"/>
                  <a:gd name="connsiteY59" fmla="*/ 23525 h 291548"/>
                  <a:gd name="connsiteX60" fmla="*/ 192499 w 280779"/>
                  <a:gd name="connsiteY60" fmla="*/ 21248 h 291548"/>
                  <a:gd name="connsiteX61" fmla="*/ 195408 w 280779"/>
                  <a:gd name="connsiteY61" fmla="*/ 20742 h 291548"/>
                  <a:gd name="connsiteX62" fmla="*/ 188705 w 280779"/>
                  <a:gd name="connsiteY62" fmla="*/ 18213 h 291548"/>
                  <a:gd name="connsiteX63" fmla="*/ 186175 w 280779"/>
                  <a:gd name="connsiteY63" fmla="*/ 13913 h 291548"/>
                  <a:gd name="connsiteX64" fmla="*/ 187440 w 280779"/>
                  <a:gd name="connsiteY64" fmla="*/ 16822 h 291548"/>
                  <a:gd name="connsiteX65" fmla="*/ 183140 w 280779"/>
                  <a:gd name="connsiteY65" fmla="*/ 15177 h 291548"/>
                  <a:gd name="connsiteX66" fmla="*/ 185290 w 280779"/>
                  <a:gd name="connsiteY66" fmla="*/ 11509 h 291548"/>
                  <a:gd name="connsiteX67" fmla="*/ 168974 w 280779"/>
                  <a:gd name="connsiteY67" fmla="*/ 7083 h 291548"/>
                  <a:gd name="connsiteX68" fmla="*/ 169733 w 280779"/>
                  <a:gd name="connsiteY68" fmla="*/ 12901 h 291548"/>
                  <a:gd name="connsiteX69" fmla="*/ 164168 w 280779"/>
                  <a:gd name="connsiteY69" fmla="*/ 5059 h 291548"/>
                  <a:gd name="connsiteX70" fmla="*/ 155441 w 280779"/>
                  <a:gd name="connsiteY70" fmla="*/ 8474 h 291548"/>
                  <a:gd name="connsiteX71" fmla="*/ 152785 w 280779"/>
                  <a:gd name="connsiteY71" fmla="*/ 15177 h 291548"/>
                  <a:gd name="connsiteX72" fmla="*/ 151646 w 280779"/>
                  <a:gd name="connsiteY72" fmla="*/ 7589 h 291548"/>
                  <a:gd name="connsiteX73" fmla="*/ 152658 w 280779"/>
                  <a:gd name="connsiteY73" fmla="*/ 8601 h 291548"/>
                  <a:gd name="connsiteX74" fmla="*/ 153924 w 280779"/>
                  <a:gd name="connsiteY74" fmla="*/ 5944 h 291548"/>
                  <a:gd name="connsiteX75" fmla="*/ 153417 w 280779"/>
                  <a:gd name="connsiteY75" fmla="*/ 7462 h 291548"/>
                  <a:gd name="connsiteX76" fmla="*/ 148991 w 280779"/>
                  <a:gd name="connsiteY76" fmla="*/ 3289 h 291548"/>
                  <a:gd name="connsiteX77" fmla="*/ 149496 w 280779"/>
                  <a:gd name="connsiteY77" fmla="*/ 6577 h 291548"/>
                  <a:gd name="connsiteX78" fmla="*/ 139505 w 280779"/>
                  <a:gd name="connsiteY78" fmla="*/ 4933 h 291548"/>
                  <a:gd name="connsiteX79" fmla="*/ 140137 w 280779"/>
                  <a:gd name="connsiteY79" fmla="*/ 7462 h 291548"/>
                  <a:gd name="connsiteX80" fmla="*/ 133940 w 280779"/>
                  <a:gd name="connsiteY80" fmla="*/ 11257 h 291548"/>
                  <a:gd name="connsiteX81" fmla="*/ 130525 w 280779"/>
                  <a:gd name="connsiteY81" fmla="*/ 7968 h 291548"/>
                  <a:gd name="connsiteX82" fmla="*/ 130525 w 280779"/>
                  <a:gd name="connsiteY82" fmla="*/ 2783 h 291548"/>
                  <a:gd name="connsiteX83" fmla="*/ 121166 w 280779"/>
                  <a:gd name="connsiteY83" fmla="*/ 1518 h 291548"/>
                  <a:gd name="connsiteX84" fmla="*/ 122936 w 280779"/>
                  <a:gd name="connsiteY84" fmla="*/ 0 h 291548"/>
                  <a:gd name="connsiteX85" fmla="*/ 119901 w 280779"/>
                  <a:gd name="connsiteY85" fmla="*/ 1138 h 291548"/>
                  <a:gd name="connsiteX86" fmla="*/ 121545 w 280779"/>
                  <a:gd name="connsiteY86" fmla="*/ 3921 h 291548"/>
                  <a:gd name="connsiteX87" fmla="*/ 119142 w 280779"/>
                  <a:gd name="connsiteY87" fmla="*/ 2530 h 291548"/>
                  <a:gd name="connsiteX88" fmla="*/ 119142 w 280779"/>
                  <a:gd name="connsiteY88" fmla="*/ 10371 h 291548"/>
                  <a:gd name="connsiteX89" fmla="*/ 113830 w 280779"/>
                  <a:gd name="connsiteY89" fmla="*/ 9106 h 291548"/>
                  <a:gd name="connsiteX90" fmla="*/ 116233 w 280779"/>
                  <a:gd name="connsiteY90" fmla="*/ 3795 h 291548"/>
                  <a:gd name="connsiteX91" fmla="*/ 113324 w 280779"/>
                  <a:gd name="connsiteY91" fmla="*/ 4300 h 291548"/>
                  <a:gd name="connsiteX92" fmla="*/ 113577 w 280779"/>
                  <a:gd name="connsiteY92" fmla="*/ 3162 h 291548"/>
                  <a:gd name="connsiteX93" fmla="*/ 108012 w 280779"/>
                  <a:gd name="connsiteY93" fmla="*/ 9106 h 291548"/>
                  <a:gd name="connsiteX94" fmla="*/ 105229 w 280779"/>
                  <a:gd name="connsiteY94" fmla="*/ 5944 h 291548"/>
                  <a:gd name="connsiteX95" fmla="*/ 105862 w 280779"/>
                  <a:gd name="connsiteY95" fmla="*/ 11383 h 291548"/>
                  <a:gd name="connsiteX96" fmla="*/ 101688 w 280779"/>
                  <a:gd name="connsiteY96" fmla="*/ 13786 h 291548"/>
                  <a:gd name="connsiteX97" fmla="*/ 103585 w 280779"/>
                  <a:gd name="connsiteY97" fmla="*/ 14039 h 291548"/>
                  <a:gd name="connsiteX98" fmla="*/ 100550 w 280779"/>
                  <a:gd name="connsiteY98" fmla="*/ 17833 h 291548"/>
                  <a:gd name="connsiteX99" fmla="*/ 100929 w 280779"/>
                  <a:gd name="connsiteY99" fmla="*/ 15557 h 291548"/>
                  <a:gd name="connsiteX100" fmla="*/ 92708 w 280779"/>
                  <a:gd name="connsiteY100" fmla="*/ 17075 h 291548"/>
                  <a:gd name="connsiteX101" fmla="*/ 89420 w 280779"/>
                  <a:gd name="connsiteY101" fmla="*/ 12774 h 291548"/>
                  <a:gd name="connsiteX102" fmla="*/ 81958 w 280779"/>
                  <a:gd name="connsiteY102" fmla="*/ 15304 h 291548"/>
                  <a:gd name="connsiteX103" fmla="*/ 82969 w 280779"/>
                  <a:gd name="connsiteY103" fmla="*/ 20616 h 291548"/>
                  <a:gd name="connsiteX104" fmla="*/ 87775 w 280779"/>
                  <a:gd name="connsiteY104" fmla="*/ 16063 h 291548"/>
                  <a:gd name="connsiteX105" fmla="*/ 86005 w 280779"/>
                  <a:gd name="connsiteY105" fmla="*/ 21754 h 291548"/>
                  <a:gd name="connsiteX106" fmla="*/ 89926 w 280779"/>
                  <a:gd name="connsiteY106" fmla="*/ 18466 h 291548"/>
                  <a:gd name="connsiteX107" fmla="*/ 90811 w 280779"/>
                  <a:gd name="connsiteY107" fmla="*/ 22640 h 291548"/>
                  <a:gd name="connsiteX108" fmla="*/ 83602 w 280779"/>
                  <a:gd name="connsiteY108" fmla="*/ 25549 h 291548"/>
                  <a:gd name="connsiteX109" fmla="*/ 80314 w 280779"/>
                  <a:gd name="connsiteY109" fmla="*/ 18845 h 291548"/>
                  <a:gd name="connsiteX110" fmla="*/ 69310 w 280779"/>
                  <a:gd name="connsiteY110" fmla="*/ 27193 h 291548"/>
                  <a:gd name="connsiteX111" fmla="*/ 71587 w 280779"/>
                  <a:gd name="connsiteY111" fmla="*/ 27193 h 291548"/>
                  <a:gd name="connsiteX112" fmla="*/ 67918 w 280779"/>
                  <a:gd name="connsiteY112" fmla="*/ 31619 h 291548"/>
                  <a:gd name="connsiteX113" fmla="*/ 63745 w 280779"/>
                  <a:gd name="connsiteY113" fmla="*/ 28457 h 291548"/>
                  <a:gd name="connsiteX114" fmla="*/ 62606 w 280779"/>
                  <a:gd name="connsiteY114" fmla="*/ 35161 h 291548"/>
                  <a:gd name="connsiteX115" fmla="*/ 58559 w 280779"/>
                  <a:gd name="connsiteY115" fmla="*/ 34022 h 291548"/>
                  <a:gd name="connsiteX116" fmla="*/ 55018 w 280779"/>
                  <a:gd name="connsiteY116" fmla="*/ 44900 h 291548"/>
                  <a:gd name="connsiteX117" fmla="*/ 52615 w 280779"/>
                  <a:gd name="connsiteY117" fmla="*/ 38449 h 291548"/>
                  <a:gd name="connsiteX118" fmla="*/ 51224 w 280779"/>
                  <a:gd name="connsiteY118" fmla="*/ 41232 h 291548"/>
                  <a:gd name="connsiteX119" fmla="*/ 47809 w 280779"/>
                  <a:gd name="connsiteY119" fmla="*/ 45659 h 291548"/>
                  <a:gd name="connsiteX120" fmla="*/ 48441 w 280779"/>
                  <a:gd name="connsiteY120" fmla="*/ 49832 h 291548"/>
                  <a:gd name="connsiteX121" fmla="*/ 47556 w 280779"/>
                  <a:gd name="connsiteY121" fmla="*/ 48947 h 291548"/>
                  <a:gd name="connsiteX122" fmla="*/ 49832 w 280779"/>
                  <a:gd name="connsiteY122" fmla="*/ 52868 h 291548"/>
                  <a:gd name="connsiteX123" fmla="*/ 34402 w 280779"/>
                  <a:gd name="connsiteY123" fmla="*/ 61089 h 291548"/>
                  <a:gd name="connsiteX124" fmla="*/ 30102 w 280779"/>
                  <a:gd name="connsiteY124" fmla="*/ 70321 h 291548"/>
                  <a:gd name="connsiteX125" fmla="*/ 29596 w 280779"/>
                  <a:gd name="connsiteY125" fmla="*/ 69310 h 291548"/>
                  <a:gd name="connsiteX126" fmla="*/ 29849 w 280779"/>
                  <a:gd name="connsiteY126" fmla="*/ 77657 h 291548"/>
                  <a:gd name="connsiteX127" fmla="*/ 27193 w 280779"/>
                  <a:gd name="connsiteY127" fmla="*/ 75001 h 291548"/>
                  <a:gd name="connsiteX128" fmla="*/ 19730 w 280779"/>
                  <a:gd name="connsiteY128" fmla="*/ 80819 h 291548"/>
                  <a:gd name="connsiteX129" fmla="*/ 19730 w 280779"/>
                  <a:gd name="connsiteY129" fmla="*/ 79934 h 291548"/>
                  <a:gd name="connsiteX130" fmla="*/ 17834 w 280779"/>
                  <a:gd name="connsiteY130" fmla="*/ 89799 h 291548"/>
                  <a:gd name="connsiteX131" fmla="*/ 16695 w 280779"/>
                  <a:gd name="connsiteY131" fmla="*/ 89293 h 291548"/>
                  <a:gd name="connsiteX132" fmla="*/ 18972 w 280779"/>
                  <a:gd name="connsiteY132" fmla="*/ 102067 h 291548"/>
                  <a:gd name="connsiteX133" fmla="*/ 14545 w 280779"/>
                  <a:gd name="connsiteY133" fmla="*/ 99538 h 291548"/>
                  <a:gd name="connsiteX134" fmla="*/ 19478 w 280779"/>
                  <a:gd name="connsiteY134" fmla="*/ 104091 h 291548"/>
                  <a:gd name="connsiteX135" fmla="*/ 11889 w 280779"/>
                  <a:gd name="connsiteY135" fmla="*/ 105609 h 291548"/>
                  <a:gd name="connsiteX136" fmla="*/ 12648 w 280779"/>
                  <a:gd name="connsiteY136" fmla="*/ 102573 h 291548"/>
                  <a:gd name="connsiteX137" fmla="*/ 10371 w 280779"/>
                  <a:gd name="connsiteY137" fmla="*/ 107885 h 291548"/>
                  <a:gd name="connsiteX138" fmla="*/ 8475 w 280779"/>
                  <a:gd name="connsiteY138" fmla="*/ 107126 h 291548"/>
                  <a:gd name="connsiteX139" fmla="*/ 11257 w 280779"/>
                  <a:gd name="connsiteY139" fmla="*/ 118130 h 291548"/>
                  <a:gd name="connsiteX140" fmla="*/ 12774 w 280779"/>
                  <a:gd name="connsiteY140" fmla="*/ 117877 h 291548"/>
                  <a:gd name="connsiteX141" fmla="*/ 12774 w 280779"/>
                  <a:gd name="connsiteY141" fmla="*/ 122936 h 291548"/>
                  <a:gd name="connsiteX142" fmla="*/ 7716 w 280779"/>
                  <a:gd name="connsiteY142" fmla="*/ 122936 h 291548"/>
                  <a:gd name="connsiteX143" fmla="*/ 12142 w 280779"/>
                  <a:gd name="connsiteY143" fmla="*/ 133181 h 291548"/>
                  <a:gd name="connsiteX144" fmla="*/ 5438 w 280779"/>
                  <a:gd name="connsiteY144" fmla="*/ 124201 h 291548"/>
                  <a:gd name="connsiteX145" fmla="*/ 7336 w 280779"/>
                  <a:gd name="connsiteY145" fmla="*/ 131790 h 291548"/>
                  <a:gd name="connsiteX146" fmla="*/ 6704 w 280779"/>
                  <a:gd name="connsiteY146" fmla="*/ 129260 h 291548"/>
                  <a:gd name="connsiteX147" fmla="*/ 11636 w 280779"/>
                  <a:gd name="connsiteY147" fmla="*/ 138493 h 291548"/>
                  <a:gd name="connsiteX148" fmla="*/ 1392 w 280779"/>
                  <a:gd name="connsiteY148" fmla="*/ 150382 h 291548"/>
                  <a:gd name="connsiteX149" fmla="*/ 2530 w 280779"/>
                  <a:gd name="connsiteY149" fmla="*/ 171630 h 291548"/>
                  <a:gd name="connsiteX150" fmla="*/ 10624 w 280779"/>
                  <a:gd name="connsiteY150" fmla="*/ 171883 h 291548"/>
                  <a:gd name="connsiteX151" fmla="*/ 11003 w 280779"/>
                  <a:gd name="connsiteY151" fmla="*/ 174286 h 291548"/>
                  <a:gd name="connsiteX152" fmla="*/ 11003 w 280779"/>
                  <a:gd name="connsiteY152" fmla="*/ 174286 h 291548"/>
                  <a:gd name="connsiteX153" fmla="*/ 11003 w 280779"/>
                  <a:gd name="connsiteY153" fmla="*/ 174286 h 291548"/>
                  <a:gd name="connsiteX154" fmla="*/ 7716 w 280779"/>
                  <a:gd name="connsiteY154" fmla="*/ 180610 h 291548"/>
                  <a:gd name="connsiteX155" fmla="*/ 4047 w 280779"/>
                  <a:gd name="connsiteY155" fmla="*/ 179977 h 291548"/>
                  <a:gd name="connsiteX156" fmla="*/ 0 w 280779"/>
                  <a:gd name="connsiteY156" fmla="*/ 185669 h 291548"/>
                  <a:gd name="connsiteX157" fmla="*/ 3921 w 280779"/>
                  <a:gd name="connsiteY157" fmla="*/ 188452 h 291548"/>
                  <a:gd name="connsiteX158" fmla="*/ 6450 w 280779"/>
                  <a:gd name="connsiteY158" fmla="*/ 184278 h 291548"/>
                  <a:gd name="connsiteX159" fmla="*/ 7463 w 280779"/>
                  <a:gd name="connsiteY159" fmla="*/ 195028 h 291548"/>
                  <a:gd name="connsiteX160" fmla="*/ 4554 w 280779"/>
                  <a:gd name="connsiteY160" fmla="*/ 194143 h 291548"/>
                  <a:gd name="connsiteX161" fmla="*/ 15431 w 280779"/>
                  <a:gd name="connsiteY161" fmla="*/ 204388 h 291548"/>
                  <a:gd name="connsiteX162" fmla="*/ 12142 w 280779"/>
                  <a:gd name="connsiteY162" fmla="*/ 205779 h 291548"/>
                  <a:gd name="connsiteX163" fmla="*/ 24663 w 280779"/>
                  <a:gd name="connsiteY163" fmla="*/ 222600 h 291548"/>
                  <a:gd name="connsiteX164" fmla="*/ 22767 w 280779"/>
                  <a:gd name="connsiteY164" fmla="*/ 223233 h 291548"/>
                  <a:gd name="connsiteX165" fmla="*/ 26308 w 280779"/>
                  <a:gd name="connsiteY165" fmla="*/ 225509 h 291548"/>
                  <a:gd name="connsiteX166" fmla="*/ 24663 w 280779"/>
                  <a:gd name="connsiteY166" fmla="*/ 226648 h 291548"/>
                  <a:gd name="connsiteX167" fmla="*/ 29469 w 280779"/>
                  <a:gd name="connsiteY167" fmla="*/ 229557 h 291548"/>
                  <a:gd name="connsiteX168" fmla="*/ 26940 w 280779"/>
                  <a:gd name="connsiteY168" fmla="*/ 229557 h 291548"/>
                  <a:gd name="connsiteX169" fmla="*/ 41864 w 280779"/>
                  <a:gd name="connsiteY169" fmla="*/ 237778 h 291548"/>
                  <a:gd name="connsiteX170" fmla="*/ 41232 w 280779"/>
                  <a:gd name="connsiteY170" fmla="*/ 249161 h 291548"/>
                  <a:gd name="connsiteX171" fmla="*/ 40600 w 280779"/>
                  <a:gd name="connsiteY171" fmla="*/ 249667 h 291548"/>
                  <a:gd name="connsiteX172" fmla="*/ 60836 w 280779"/>
                  <a:gd name="connsiteY172" fmla="*/ 258140 h 291548"/>
                  <a:gd name="connsiteX173" fmla="*/ 77025 w 280779"/>
                  <a:gd name="connsiteY173" fmla="*/ 274962 h 291548"/>
                  <a:gd name="connsiteX174" fmla="*/ 80566 w 280779"/>
                  <a:gd name="connsiteY174" fmla="*/ 271294 h 291548"/>
                  <a:gd name="connsiteX175" fmla="*/ 83981 w 280779"/>
                  <a:gd name="connsiteY175" fmla="*/ 274329 h 291548"/>
                  <a:gd name="connsiteX176" fmla="*/ 83476 w 280779"/>
                  <a:gd name="connsiteY176" fmla="*/ 273950 h 291548"/>
                  <a:gd name="connsiteX177" fmla="*/ 89041 w 280779"/>
                  <a:gd name="connsiteY177" fmla="*/ 280401 h 291548"/>
                  <a:gd name="connsiteX178" fmla="*/ 91823 w 280779"/>
                  <a:gd name="connsiteY178" fmla="*/ 274329 h 291548"/>
                  <a:gd name="connsiteX179" fmla="*/ 111806 w 280779"/>
                  <a:gd name="connsiteY179" fmla="*/ 285586 h 291548"/>
                  <a:gd name="connsiteX180" fmla="*/ 117877 w 280779"/>
                  <a:gd name="connsiteY180" fmla="*/ 283436 h 291548"/>
                  <a:gd name="connsiteX181" fmla="*/ 117118 w 280779"/>
                  <a:gd name="connsiteY181" fmla="*/ 286977 h 291548"/>
                  <a:gd name="connsiteX182" fmla="*/ 130146 w 280779"/>
                  <a:gd name="connsiteY182" fmla="*/ 289128 h 291548"/>
                  <a:gd name="connsiteX183" fmla="*/ 128754 w 280779"/>
                  <a:gd name="connsiteY183" fmla="*/ 291531 h 291548"/>
                  <a:gd name="connsiteX184" fmla="*/ 136722 w 280779"/>
                  <a:gd name="connsiteY184" fmla="*/ 281539 h 291548"/>
                  <a:gd name="connsiteX185" fmla="*/ 137355 w 280779"/>
                  <a:gd name="connsiteY185" fmla="*/ 286851 h 291548"/>
                  <a:gd name="connsiteX186" fmla="*/ 154429 w 280779"/>
                  <a:gd name="connsiteY186" fmla="*/ 286345 h 291548"/>
                  <a:gd name="connsiteX187" fmla="*/ 153417 w 280779"/>
                  <a:gd name="connsiteY187" fmla="*/ 289001 h 291548"/>
                  <a:gd name="connsiteX188" fmla="*/ 162524 w 280779"/>
                  <a:gd name="connsiteY188" fmla="*/ 284574 h 291548"/>
                  <a:gd name="connsiteX189" fmla="*/ 171124 w 280779"/>
                  <a:gd name="connsiteY189" fmla="*/ 281792 h 291548"/>
                  <a:gd name="connsiteX190" fmla="*/ 171124 w 280779"/>
                  <a:gd name="connsiteY190" fmla="*/ 285333 h 291548"/>
                  <a:gd name="connsiteX191" fmla="*/ 176057 w 280779"/>
                  <a:gd name="connsiteY191" fmla="*/ 277365 h 291548"/>
                  <a:gd name="connsiteX192" fmla="*/ 176689 w 280779"/>
                  <a:gd name="connsiteY192" fmla="*/ 279262 h 291548"/>
                  <a:gd name="connsiteX193" fmla="*/ 181116 w 280779"/>
                  <a:gd name="connsiteY193" fmla="*/ 276606 h 291548"/>
                  <a:gd name="connsiteX194" fmla="*/ 180357 w 280779"/>
                  <a:gd name="connsiteY194" fmla="*/ 279136 h 291548"/>
                  <a:gd name="connsiteX195" fmla="*/ 183645 w 280779"/>
                  <a:gd name="connsiteY195" fmla="*/ 274709 h 291548"/>
                  <a:gd name="connsiteX196" fmla="*/ 190475 w 280779"/>
                  <a:gd name="connsiteY196" fmla="*/ 276986 h 291548"/>
                  <a:gd name="connsiteX197" fmla="*/ 192878 w 280779"/>
                  <a:gd name="connsiteY197" fmla="*/ 272432 h 291548"/>
                  <a:gd name="connsiteX198" fmla="*/ 192878 w 280779"/>
                  <a:gd name="connsiteY198" fmla="*/ 274836 h 291548"/>
                  <a:gd name="connsiteX199" fmla="*/ 202490 w 280779"/>
                  <a:gd name="connsiteY199" fmla="*/ 270535 h 291548"/>
                  <a:gd name="connsiteX200" fmla="*/ 203881 w 280779"/>
                  <a:gd name="connsiteY200" fmla="*/ 272306 h 291548"/>
                  <a:gd name="connsiteX201" fmla="*/ 197432 w 280779"/>
                  <a:gd name="connsiteY201" fmla="*/ 274329 h 291548"/>
                  <a:gd name="connsiteX202" fmla="*/ 200973 w 280779"/>
                  <a:gd name="connsiteY202" fmla="*/ 281918 h 291548"/>
                  <a:gd name="connsiteX203" fmla="*/ 208055 w 280779"/>
                  <a:gd name="connsiteY203" fmla="*/ 272180 h 291548"/>
                  <a:gd name="connsiteX204" fmla="*/ 208941 w 280779"/>
                  <a:gd name="connsiteY204" fmla="*/ 273065 h 291548"/>
                  <a:gd name="connsiteX205" fmla="*/ 208941 w 280779"/>
                  <a:gd name="connsiteY205" fmla="*/ 273571 h 291548"/>
                  <a:gd name="connsiteX206" fmla="*/ 210332 w 280779"/>
                  <a:gd name="connsiteY206" fmla="*/ 272306 h 291548"/>
                  <a:gd name="connsiteX207" fmla="*/ 213115 w 280779"/>
                  <a:gd name="connsiteY207" fmla="*/ 272053 h 291548"/>
                  <a:gd name="connsiteX208" fmla="*/ 218680 w 280779"/>
                  <a:gd name="connsiteY208" fmla="*/ 270915 h 291548"/>
                  <a:gd name="connsiteX209" fmla="*/ 215770 w 280779"/>
                  <a:gd name="connsiteY209" fmla="*/ 265729 h 291548"/>
                  <a:gd name="connsiteX210" fmla="*/ 214885 w 280779"/>
                  <a:gd name="connsiteY210" fmla="*/ 266867 h 291548"/>
                  <a:gd name="connsiteX211" fmla="*/ 214506 w 280779"/>
                  <a:gd name="connsiteY211" fmla="*/ 267500 h 291548"/>
                  <a:gd name="connsiteX212" fmla="*/ 214506 w 280779"/>
                  <a:gd name="connsiteY212" fmla="*/ 267121 h 291548"/>
                  <a:gd name="connsiteX213" fmla="*/ 211091 w 280779"/>
                  <a:gd name="connsiteY213" fmla="*/ 269144 h 291548"/>
                  <a:gd name="connsiteX214" fmla="*/ 214253 w 280779"/>
                  <a:gd name="connsiteY214" fmla="*/ 265982 h 291548"/>
                  <a:gd name="connsiteX215" fmla="*/ 213367 w 280779"/>
                  <a:gd name="connsiteY215" fmla="*/ 259911 h 291548"/>
                  <a:gd name="connsiteX216" fmla="*/ 224751 w 280779"/>
                  <a:gd name="connsiteY216" fmla="*/ 265603 h 291548"/>
                  <a:gd name="connsiteX217" fmla="*/ 231707 w 280779"/>
                  <a:gd name="connsiteY217" fmla="*/ 250678 h 291548"/>
                  <a:gd name="connsiteX218" fmla="*/ 235248 w 280779"/>
                  <a:gd name="connsiteY218" fmla="*/ 251690 h 291548"/>
                  <a:gd name="connsiteX219" fmla="*/ 234616 w 280779"/>
                  <a:gd name="connsiteY219" fmla="*/ 254220 h 291548"/>
                  <a:gd name="connsiteX220" fmla="*/ 237525 w 280779"/>
                  <a:gd name="connsiteY220" fmla="*/ 244481 h 291548"/>
                  <a:gd name="connsiteX221" fmla="*/ 241951 w 280779"/>
                  <a:gd name="connsiteY221" fmla="*/ 245113 h 291548"/>
                  <a:gd name="connsiteX222" fmla="*/ 242458 w 280779"/>
                  <a:gd name="connsiteY222" fmla="*/ 246631 h 291548"/>
                  <a:gd name="connsiteX223" fmla="*/ 249287 w 280779"/>
                  <a:gd name="connsiteY223" fmla="*/ 236007 h 291548"/>
                  <a:gd name="connsiteX224" fmla="*/ 256497 w 280779"/>
                  <a:gd name="connsiteY224" fmla="*/ 225130 h 291548"/>
                  <a:gd name="connsiteX225" fmla="*/ 254472 w 280779"/>
                  <a:gd name="connsiteY225" fmla="*/ 225256 h 291548"/>
                  <a:gd name="connsiteX226" fmla="*/ 271168 w 280779"/>
                  <a:gd name="connsiteY226" fmla="*/ 194396 h 291548"/>
                  <a:gd name="connsiteX227" fmla="*/ 268764 w 280779"/>
                  <a:gd name="connsiteY227" fmla="*/ 188072 h 291548"/>
                  <a:gd name="connsiteX228" fmla="*/ 272685 w 280779"/>
                  <a:gd name="connsiteY228" fmla="*/ 188325 h 291548"/>
                  <a:gd name="connsiteX229" fmla="*/ 269144 w 280779"/>
                  <a:gd name="connsiteY229" fmla="*/ 184151 h 291548"/>
                  <a:gd name="connsiteX230" fmla="*/ 274836 w 280779"/>
                  <a:gd name="connsiteY230" fmla="*/ 170871 h 291548"/>
                  <a:gd name="connsiteX231" fmla="*/ 272180 w 280779"/>
                  <a:gd name="connsiteY231" fmla="*/ 171250 h 291548"/>
                  <a:gd name="connsiteX232" fmla="*/ 274329 w 280779"/>
                  <a:gd name="connsiteY232" fmla="*/ 165053 h 291548"/>
                  <a:gd name="connsiteX233" fmla="*/ 273192 w 280779"/>
                  <a:gd name="connsiteY233" fmla="*/ 163409 h 291548"/>
                  <a:gd name="connsiteX234" fmla="*/ 275215 w 280779"/>
                  <a:gd name="connsiteY234" fmla="*/ 163409 h 291548"/>
                  <a:gd name="connsiteX235" fmla="*/ 272180 w 280779"/>
                  <a:gd name="connsiteY235" fmla="*/ 158097 h 291548"/>
                  <a:gd name="connsiteX236" fmla="*/ 280780 w 280779"/>
                  <a:gd name="connsiteY236" fmla="*/ 153164 h 291548"/>
                  <a:gd name="connsiteX237" fmla="*/ 273697 w 280779"/>
                  <a:gd name="connsiteY237" fmla="*/ 147599 h 291548"/>
                  <a:gd name="connsiteX238" fmla="*/ 214633 w 280779"/>
                  <a:gd name="connsiteY238" fmla="*/ 269903 h 291548"/>
                  <a:gd name="connsiteX239" fmla="*/ 214633 w 280779"/>
                  <a:gd name="connsiteY239" fmla="*/ 269397 h 291548"/>
                  <a:gd name="connsiteX240" fmla="*/ 215012 w 280779"/>
                  <a:gd name="connsiteY240" fmla="*/ 271168 h 291548"/>
                  <a:gd name="connsiteX241" fmla="*/ 213115 w 280779"/>
                  <a:gd name="connsiteY241" fmla="*/ 271168 h 291548"/>
                  <a:gd name="connsiteX242" fmla="*/ 214633 w 280779"/>
                  <a:gd name="connsiteY242" fmla="*/ 269903 h 291548"/>
                  <a:gd name="connsiteX243" fmla="*/ 265223 w 280779"/>
                  <a:gd name="connsiteY243" fmla="*/ 117245 h 291548"/>
                  <a:gd name="connsiteX244" fmla="*/ 264591 w 280779"/>
                  <a:gd name="connsiteY244" fmla="*/ 117498 h 291548"/>
                  <a:gd name="connsiteX245" fmla="*/ 264338 w 280779"/>
                  <a:gd name="connsiteY245" fmla="*/ 116486 h 291548"/>
                  <a:gd name="connsiteX246" fmla="*/ 265223 w 280779"/>
                  <a:gd name="connsiteY246" fmla="*/ 117245 h 291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280779" h="291548">
                    <a:moveTo>
                      <a:pt x="273065" y="146967"/>
                    </a:moveTo>
                    <a:cubicBezTo>
                      <a:pt x="273065" y="147852"/>
                      <a:pt x="271800" y="149244"/>
                      <a:pt x="269776" y="149244"/>
                    </a:cubicBezTo>
                    <a:lnTo>
                      <a:pt x="268764" y="147346"/>
                    </a:lnTo>
                    <a:cubicBezTo>
                      <a:pt x="268764" y="147346"/>
                      <a:pt x="268006" y="147346"/>
                      <a:pt x="267627" y="147346"/>
                    </a:cubicBezTo>
                    <a:cubicBezTo>
                      <a:pt x="267627" y="147346"/>
                      <a:pt x="267627" y="147093"/>
                      <a:pt x="267627" y="147093"/>
                    </a:cubicBezTo>
                    <a:cubicBezTo>
                      <a:pt x="267627" y="139378"/>
                      <a:pt x="266994" y="131790"/>
                      <a:pt x="265856" y="124454"/>
                    </a:cubicBezTo>
                    <a:lnTo>
                      <a:pt x="266868" y="124454"/>
                    </a:lnTo>
                    <a:cubicBezTo>
                      <a:pt x="266868" y="124454"/>
                      <a:pt x="265729" y="123948"/>
                      <a:pt x="265729" y="123948"/>
                    </a:cubicBezTo>
                    <a:cubicBezTo>
                      <a:pt x="265603" y="123063"/>
                      <a:pt x="265476" y="122051"/>
                      <a:pt x="265350" y="121166"/>
                    </a:cubicBezTo>
                    <a:cubicBezTo>
                      <a:pt x="266109" y="121166"/>
                      <a:pt x="266741" y="121166"/>
                      <a:pt x="267247" y="121798"/>
                    </a:cubicBezTo>
                    <a:cubicBezTo>
                      <a:pt x="269397" y="119142"/>
                      <a:pt x="265097" y="120280"/>
                      <a:pt x="267500" y="117877"/>
                    </a:cubicBezTo>
                    <a:cubicBezTo>
                      <a:pt x="267879" y="117624"/>
                      <a:pt x="268132" y="117624"/>
                      <a:pt x="268385" y="117877"/>
                    </a:cubicBezTo>
                    <a:lnTo>
                      <a:pt x="266488" y="116107"/>
                    </a:lnTo>
                    <a:cubicBezTo>
                      <a:pt x="267627" y="116233"/>
                      <a:pt x="270030" y="114968"/>
                      <a:pt x="269523" y="116486"/>
                    </a:cubicBezTo>
                    <a:cubicBezTo>
                      <a:pt x="271674" y="111933"/>
                      <a:pt x="264211" y="111300"/>
                      <a:pt x="267753" y="108897"/>
                    </a:cubicBezTo>
                    <a:lnTo>
                      <a:pt x="268132" y="109150"/>
                    </a:lnTo>
                    <a:cubicBezTo>
                      <a:pt x="265729" y="105609"/>
                      <a:pt x="264717" y="107632"/>
                      <a:pt x="262062" y="107885"/>
                    </a:cubicBezTo>
                    <a:cubicBezTo>
                      <a:pt x="261808" y="107126"/>
                      <a:pt x="261555" y="106368"/>
                      <a:pt x="261303" y="105609"/>
                    </a:cubicBezTo>
                    <a:lnTo>
                      <a:pt x="267120" y="101815"/>
                    </a:lnTo>
                    <a:lnTo>
                      <a:pt x="263326" y="102447"/>
                    </a:lnTo>
                    <a:cubicBezTo>
                      <a:pt x="263326" y="102447"/>
                      <a:pt x="263199" y="100802"/>
                      <a:pt x="264717" y="100423"/>
                    </a:cubicBezTo>
                    <a:cubicBezTo>
                      <a:pt x="261555" y="99285"/>
                      <a:pt x="263199" y="101309"/>
                      <a:pt x="260544" y="100929"/>
                    </a:cubicBezTo>
                    <a:cubicBezTo>
                      <a:pt x="263074" y="97261"/>
                      <a:pt x="256497" y="94858"/>
                      <a:pt x="261935" y="91949"/>
                    </a:cubicBezTo>
                    <a:cubicBezTo>
                      <a:pt x="258900" y="92202"/>
                      <a:pt x="260796" y="95111"/>
                      <a:pt x="257888" y="93340"/>
                    </a:cubicBezTo>
                    <a:cubicBezTo>
                      <a:pt x="263706" y="89926"/>
                      <a:pt x="255611" y="90811"/>
                      <a:pt x="257382" y="87396"/>
                    </a:cubicBezTo>
                    <a:cubicBezTo>
                      <a:pt x="260796" y="86637"/>
                      <a:pt x="260164" y="89546"/>
                      <a:pt x="261808" y="86005"/>
                    </a:cubicBezTo>
                    <a:cubicBezTo>
                      <a:pt x="255990" y="87143"/>
                      <a:pt x="260796" y="81072"/>
                      <a:pt x="258773" y="79681"/>
                    </a:cubicBezTo>
                    <a:cubicBezTo>
                      <a:pt x="257509" y="80313"/>
                      <a:pt x="256750" y="80187"/>
                      <a:pt x="256117" y="79681"/>
                    </a:cubicBezTo>
                    <a:cubicBezTo>
                      <a:pt x="257509" y="79302"/>
                      <a:pt x="258267" y="79302"/>
                      <a:pt x="258773" y="79681"/>
                    </a:cubicBezTo>
                    <a:cubicBezTo>
                      <a:pt x="259405" y="79428"/>
                      <a:pt x="260037" y="78922"/>
                      <a:pt x="260923" y="78290"/>
                    </a:cubicBezTo>
                    <a:cubicBezTo>
                      <a:pt x="260796" y="77657"/>
                      <a:pt x="257634" y="79175"/>
                      <a:pt x="256117" y="79807"/>
                    </a:cubicBezTo>
                    <a:cubicBezTo>
                      <a:pt x="254599" y="78796"/>
                      <a:pt x="253967" y="76013"/>
                      <a:pt x="251817" y="74495"/>
                    </a:cubicBezTo>
                    <a:cubicBezTo>
                      <a:pt x="253208" y="73863"/>
                      <a:pt x="250426" y="67539"/>
                      <a:pt x="249666" y="63998"/>
                    </a:cubicBezTo>
                    <a:lnTo>
                      <a:pt x="250299" y="63618"/>
                    </a:lnTo>
                    <a:cubicBezTo>
                      <a:pt x="246252" y="65895"/>
                      <a:pt x="244861" y="62733"/>
                      <a:pt x="242584" y="61468"/>
                    </a:cubicBezTo>
                    <a:cubicBezTo>
                      <a:pt x="244734" y="59697"/>
                      <a:pt x="245872" y="59318"/>
                      <a:pt x="247770" y="59571"/>
                    </a:cubicBezTo>
                    <a:lnTo>
                      <a:pt x="246252" y="57800"/>
                    </a:lnTo>
                    <a:cubicBezTo>
                      <a:pt x="244734" y="58306"/>
                      <a:pt x="243722" y="58306"/>
                      <a:pt x="242331" y="57547"/>
                    </a:cubicBezTo>
                    <a:lnTo>
                      <a:pt x="245366" y="55650"/>
                    </a:lnTo>
                    <a:cubicBezTo>
                      <a:pt x="243090" y="53373"/>
                      <a:pt x="238157" y="53753"/>
                      <a:pt x="236893" y="49453"/>
                    </a:cubicBezTo>
                    <a:cubicBezTo>
                      <a:pt x="235248" y="50970"/>
                      <a:pt x="233857" y="54259"/>
                      <a:pt x="231833" y="55903"/>
                    </a:cubicBezTo>
                    <a:cubicBezTo>
                      <a:pt x="231328" y="55524"/>
                      <a:pt x="230948" y="55018"/>
                      <a:pt x="230442" y="54638"/>
                    </a:cubicBezTo>
                    <a:cubicBezTo>
                      <a:pt x="231328" y="53879"/>
                      <a:pt x="232086" y="53247"/>
                      <a:pt x="232719" y="53373"/>
                    </a:cubicBezTo>
                    <a:cubicBezTo>
                      <a:pt x="232339" y="53373"/>
                      <a:pt x="230821" y="53627"/>
                      <a:pt x="230821" y="52615"/>
                    </a:cubicBezTo>
                    <a:lnTo>
                      <a:pt x="233983" y="51603"/>
                    </a:lnTo>
                    <a:cubicBezTo>
                      <a:pt x="233604" y="49453"/>
                      <a:pt x="231580" y="52741"/>
                      <a:pt x="230821" y="51603"/>
                    </a:cubicBezTo>
                    <a:cubicBezTo>
                      <a:pt x="232592" y="49832"/>
                      <a:pt x="231328" y="49579"/>
                      <a:pt x="232719" y="48314"/>
                    </a:cubicBezTo>
                    <a:cubicBezTo>
                      <a:pt x="233224" y="48314"/>
                      <a:pt x="232972" y="49959"/>
                      <a:pt x="233983" y="49579"/>
                    </a:cubicBezTo>
                    <a:cubicBezTo>
                      <a:pt x="233098" y="48062"/>
                      <a:pt x="232719" y="45785"/>
                      <a:pt x="233478" y="43888"/>
                    </a:cubicBezTo>
                    <a:cubicBezTo>
                      <a:pt x="232592" y="45026"/>
                      <a:pt x="231201" y="46417"/>
                      <a:pt x="230189" y="45911"/>
                    </a:cubicBezTo>
                    <a:cubicBezTo>
                      <a:pt x="227786" y="44014"/>
                      <a:pt x="231328" y="43003"/>
                      <a:pt x="230821" y="40726"/>
                    </a:cubicBezTo>
                    <a:cubicBezTo>
                      <a:pt x="229177" y="41611"/>
                      <a:pt x="228671" y="38955"/>
                      <a:pt x="226268" y="41738"/>
                    </a:cubicBezTo>
                    <a:cubicBezTo>
                      <a:pt x="225636" y="41105"/>
                      <a:pt x="226521" y="39714"/>
                      <a:pt x="226900" y="38702"/>
                    </a:cubicBezTo>
                    <a:cubicBezTo>
                      <a:pt x="224624" y="38955"/>
                      <a:pt x="220703" y="34528"/>
                      <a:pt x="219691" y="38702"/>
                    </a:cubicBezTo>
                    <a:lnTo>
                      <a:pt x="219691" y="39208"/>
                    </a:lnTo>
                    <a:cubicBezTo>
                      <a:pt x="219691" y="39208"/>
                      <a:pt x="219691" y="39208"/>
                      <a:pt x="219565" y="39208"/>
                    </a:cubicBezTo>
                    <a:cubicBezTo>
                      <a:pt x="213367" y="39208"/>
                      <a:pt x="212103" y="31367"/>
                      <a:pt x="206791" y="29975"/>
                    </a:cubicBezTo>
                    <a:lnTo>
                      <a:pt x="207423" y="28963"/>
                    </a:lnTo>
                    <a:cubicBezTo>
                      <a:pt x="204008" y="28711"/>
                      <a:pt x="201099" y="26308"/>
                      <a:pt x="197937" y="27699"/>
                    </a:cubicBezTo>
                    <a:cubicBezTo>
                      <a:pt x="197179" y="27319"/>
                      <a:pt x="197052" y="24663"/>
                      <a:pt x="198064" y="23525"/>
                    </a:cubicBezTo>
                    <a:cubicBezTo>
                      <a:pt x="195534" y="23272"/>
                      <a:pt x="194775" y="24410"/>
                      <a:pt x="192499" y="21248"/>
                    </a:cubicBezTo>
                    <a:cubicBezTo>
                      <a:pt x="195534" y="20236"/>
                      <a:pt x="192499" y="19098"/>
                      <a:pt x="195408" y="20742"/>
                    </a:cubicBezTo>
                    <a:cubicBezTo>
                      <a:pt x="193005" y="18592"/>
                      <a:pt x="193131" y="16316"/>
                      <a:pt x="188705" y="18213"/>
                    </a:cubicBezTo>
                    <a:cubicBezTo>
                      <a:pt x="190981" y="15683"/>
                      <a:pt x="187946" y="13660"/>
                      <a:pt x="186175" y="13913"/>
                    </a:cubicBezTo>
                    <a:lnTo>
                      <a:pt x="187440" y="16822"/>
                    </a:lnTo>
                    <a:cubicBezTo>
                      <a:pt x="185669" y="16695"/>
                      <a:pt x="184531" y="15810"/>
                      <a:pt x="183140" y="15177"/>
                    </a:cubicBezTo>
                    <a:lnTo>
                      <a:pt x="185290" y="11509"/>
                    </a:lnTo>
                    <a:cubicBezTo>
                      <a:pt x="180357" y="4427"/>
                      <a:pt x="171757" y="16316"/>
                      <a:pt x="168974" y="7083"/>
                    </a:cubicBezTo>
                    <a:cubicBezTo>
                      <a:pt x="166697" y="9612"/>
                      <a:pt x="172010" y="9865"/>
                      <a:pt x="169733" y="12901"/>
                    </a:cubicBezTo>
                    <a:cubicBezTo>
                      <a:pt x="167077" y="11763"/>
                      <a:pt x="165179" y="5186"/>
                      <a:pt x="164168" y="5059"/>
                    </a:cubicBezTo>
                    <a:cubicBezTo>
                      <a:pt x="160247" y="2150"/>
                      <a:pt x="159362" y="10498"/>
                      <a:pt x="155441" y="8474"/>
                    </a:cubicBezTo>
                    <a:cubicBezTo>
                      <a:pt x="155820" y="9992"/>
                      <a:pt x="155820" y="14039"/>
                      <a:pt x="152785" y="15177"/>
                    </a:cubicBezTo>
                    <a:cubicBezTo>
                      <a:pt x="150129" y="14419"/>
                      <a:pt x="149623" y="8601"/>
                      <a:pt x="151646" y="7589"/>
                    </a:cubicBezTo>
                    <a:cubicBezTo>
                      <a:pt x="152406" y="7589"/>
                      <a:pt x="152658" y="8095"/>
                      <a:pt x="152658" y="8601"/>
                    </a:cubicBezTo>
                    <a:cubicBezTo>
                      <a:pt x="153670" y="8095"/>
                      <a:pt x="154935" y="7589"/>
                      <a:pt x="153924" y="5944"/>
                    </a:cubicBezTo>
                    <a:lnTo>
                      <a:pt x="153417" y="7462"/>
                    </a:lnTo>
                    <a:cubicBezTo>
                      <a:pt x="152026" y="5692"/>
                      <a:pt x="147852" y="5692"/>
                      <a:pt x="148991" y="3289"/>
                    </a:cubicBezTo>
                    <a:cubicBezTo>
                      <a:pt x="146588" y="4680"/>
                      <a:pt x="147852" y="5692"/>
                      <a:pt x="149496" y="6577"/>
                    </a:cubicBezTo>
                    <a:cubicBezTo>
                      <a:pt x="145702" y="4300"/>
                      <a:pt x="143426" y="6324"/>
                      <a:pt x="139505" y="4933"/>
                    </a:cubicBezTo>
                    <a:cubicBezTo>
                      <a:pt x="140137" y="5692"/>
                      <a:pt x="140769" y="7462"/>
                      <a:pt x="140137" y="7462"/>
                    </a:cubicBezTo>
                    <a:cubicBezTo>
                      <a:pt x="134319" y="5818"/>
                      <a:pt x="137734" y="10371"/>
                      <a:pt x="133940" y="11257"/>
                    </a:cubicBezTo>
                    <a:cubicBezTo>
                      <a:pt x="131663" y="9106"/>
                      <a:pt x="134319" y="5692"/>
                      <a:pt x="130525" y="7968"/>
                    </a:cubicBezTo>
                    <a:cubicBezTo>
                      <a:pt x="127995" y="6577"/>
                      <a:pt x="129639" y="4047"/>
                      <a:pt x="130525" y="2783"/>
                    </a:cubicBezTo>
                    <a:cubicBezTo>
                      <a:pt x="127110" y="5944"/>
                      <a:pt x="123442" y="1771"/>
                      <a:pt x="121166" y="1518"/>
                    </a:cubicBezTo>
                    <a:lnTo>
                      <a:pt x="122936" y="0"/>
                    </a:lnTo>
                    <a:cubicBezTo>
                      <a:pt x="121798" y="885"/>
                      <a:pt x="120912" y="1012"/>
                      <a:pt x="119901" y="1138"/>
                    </a:cubicBezTo>
                    <a:lnTo>
                      <a:pt x="121545" y="3921"/>
                    </a:lnTo>
                    <a:cubicBezTo>
                      <a:pt x="120280" y="3668"/>
                      <a:pt x="119395" y="3795"/>
                      <a:pt x="119142" y="2530"/>
                    </a:cubicBezTo>
                    <a:cubicBezTo>
                      <a:pt x="118383" y="4680"/>
                      <a:pt x="120912" y="7336"/>
                      <a:pt x="119142" y="10371"/>
                    </a:cubicBezTo>
                    <a:cubicBezTo>
                      <a:pt x="117371" y="9106"/>
                      <a:pt x="115095" y="12774"/>
                      <a:pt x="113830" y="9106"/>
                    </a:cubicBezTo>
                    <a:cubicBezTo>
                      <a:pt x="118636" y="9486"/>
                      <a:pt x="112439" y="5312"/>
                      <a:pt x="116233" y="3795"/>
                    </a:cubicBezTo>
                    <a:cubicBezTo>
                      <a:pt x="115601" y="4427"/>
                      <a:pt x="114588" y="4553"/>
                      <a:pt x="113324" y="4300"/>
                    </a:cubicBezTo>
                    <a:cubicBezTo>
                      <a:pt x="113071" y="3921"/>
                      <a:pt x="113324" y="3415"/>
                      <a:pt x="113577" y="3162"/>
                    </a:cubicBezTo>
                    <a:cubicBezTo>
                      <a:pt x="108265" y="759"/>
                      <a:pt x="112439" y="8095"/>
                      <a:pt x="108012" y="9106"/>
                    </a:cubicBezTo>
                    <a:cubicBezTo>
                      <a:pt x="108012" y="6830"/>
                      <a:pt x="105862" y="5312"/>
                      <a:pt x="105229" y="5944"/>
                    </a:cubicBezTo>
                    <a:cubicBezTo>
                      <a:pt x="107127" y="5439"/>
                      <a:pt x="107127" y="9360"/>
                      <a:pt x="105862" y="11383"/>
                    </a:cubicBezTo>
                    <a:cubicBezTo>
                      <a:pt x="102574" y="10498"/>
                      <a:pt x="103206" y="13533"/>
                      <a:pt x="101688" y="13786"/>
                    </a:cubicBezTo>
                    <a:lnTo>
                      <a:pt x="103585" y="14039"/>
                    </a:lnTo>
                    <a:cubicBezTo>
                      <a:pt x="103585" y="16316"/>
                      <a:pt x="102194" y="16442"/>
                      <a:pt x="100550" y="17833"/>
                    </a:cubicBezTo>
                    <a:cubicBezTo>
                      <a:pt x="99791" y="16189"/>
                      <a:pt x="101941" y="16063"/>
                      <a:pt x="100929" y="15557"/>
                    </a:cubicBezTo>
                    <a:cubicBezTo>
                      <a:pt x="100171" y="19984"/>
                      <a:pt x="94731" y="13280"/>
                      <a:pt x="92708" y="17075"/>
                    </a:cubicBezTo>
                    <a:cubicBezTo>
                      <a:pt x="90811" y="16189"/>
                      <a:pt x="91064" y="13154"/>
                      <a:pt x="89420" y="12774"/>
                    </a:cubicBezTo>
                    <a:cubicBezTo>
                      <a:pt x="87143" y="16822"/>
                      <a:pt x="84487" y="11509"/>
                      <a:pt x="81958" y="15304"/>
                    </a:cubicBezTo>
                    <a:cubicBezTo>
                      <a:pt x="84234" y="17581"/>
                      <a:pt x="84108" y="16822"/>
                      <a:pt x="82969" y="20616"/>
                    </a:cubicBezTo>
                    <a:lnTo>
                      <a:pt x="87775" y="16063"/>
                    </a:lnTo>
                    <a:lnTo>
                      <a:pt x="86005" y="21754"/>
                    </a:lnTo>
                    <a:cubicBezTo>
                      <a:pt x="87649" y="20995"/>
                      <a:pt x="88787" y="18339"/>
                      <a:pt x="89926" y="18466"/>
                    </a:cubicBezTo>
                    <a:cubicBezTo>
                      <a:pt x="89167" y="21375"/>
                      <a:pt x="89041" y="20742"/>
                      <a:pt x="90811" y="22640"/>
                    </a:cubicBezTo>
                    <a:cubicBezTo>
                      <a:pt x="86764" y="19604"/>
                      <a:pt x="87523" y="27066"/>
                      <a:pt x="83602" y="25549"/>
                    </a:cubicBezTo>
                    <a:lnTo>
                      <a:pt x="80314" y="18845"/>
                    </a:lnTo>
                    <a:cubicBezTo>
                      <a:pt x="74749" y="17960"/>
                      <a:pt x="75001" y="25928"/>
                      <a:pt x="69310" y="27193"/>
                    </a:cubicBezTo>
                    <a:lnTo>
                      <a:pt x="71587" y="27193"/>
                    </a:lnTo>
                    <a:cubicBezTo>
                      <a:pt x="72472" y="30228"/>
                      <a:pt x="68804" y="29596"/>
                      <a:pt x="67918" y="31619"/>
                    </a:cubicBezTo>
                    <a:cubicBezTo>
                      <a:pt x="66654" y="29469"/>
                      <a:pt x="65263" y="29343"/>
                      <a:pt x="63745" y="28457"/>
                    </a:cubicBezTo>
                    <a:cubicBezTo>
                      <a:pt x="64883" y="29849"/>
                      <a:pt x="60077" y="30734"/>
                      <a:pt x="62606" y="35161"/>
                    </a:cubicBezTo>
                    <a:lnTo>
                      <a:pt x="58559" y="34022"/>
                    </a:lnTo>
                    <a:cubicBezTo>
                      <a:pt x="54006" y="35920"/>
                      <a:pt x="58686" y="42749"/>
                      <a:pt x="55018" y="44900"/>
                    </a:cubicBezTo>
                    <a:cubicBezTo>
                      <a:pt x="54259" y="41991"/>
                      <a:pt x="51603" y="41991"/>
                      <a:pt x="52615" y="38449"/>
                    </a:cubicBezTo>
                    <a:cubicBezTo>
                      <a:pt x="51476" y="39461"/>
                      <a:pt x="50085" y="39967"/>
                      <a:pt x="51224" y="41232"/>
                    </a:cubicBezTo>
                    <a:cubicBezTo>
                      <a:pt x="49453" y="40600"/>
                      <a:pt x="50339" y="46417"/>
                      <a:pt x="47809" y="45659"/>
                    </a:cubicBezTo>
                    <a:cubicBezTo>
                      <a:pt x="48062" y="46923"/>
                      <a:pt x="49706" y="48947"/>
                      <a:pt x="48441" y="49832"/>
                    </a:cubicBezTo>
                    <a:cubicBezTo>
                      <a:pt x="47935" y="49579"/>
                      <a:pt x="47556" y="48947"/>
                      <a:pt x="47556" y="48947"/>
                    </a:cubicBezTo>
                    <a:cubicBezTo>
                      <a:pt x="48441" y="49832"/>
                      <a:pt x="46923" y="51856"/>
                      <a:pt x="49832" y="52868"/>
                    </a:cubicBezTo>
                    <a:cubicBezTo>
                      <a:pt x="41105" y="50591"/>
                      <a:pt x="41864" y="62100"/>
                      <a:pt x="34402" y="61089"/>
                    </a:cubicBezTo>
                    <a:cubicBezTo>
                      <a:pt x="33011" y="64124"/>
                      <a:pt x="31619" y="67792"/>
                      <a:pt x="30102" y="70321"/>
                    </a:cubicBezTo>
                    <a:cubicBezTo>
                      <a:pt x="29596" y="69816"/>
                      <a:pt x="29090" y="69689"/>
                      <a:pt x="29596" y="69310"/>
                    </a:cubicBezTo>
                    <a:cubicBezTo>
                      <a:pt x="25422" y="71460"/>
                      <a:pt x="34402" y="75254"/>
                      <a:pt x="29849" y="77657"/>
                    </a:cubicBezTo>
                    <a:cubicBezTo>
                      <a:pt x="25169" y="77657"/>
                      <a:pt x="29216" y="74495"/>
                      <a:pt x="27193" y="75001"/>
                    </a:cubicBezTo>
                    <a:cubicBezTo>
                      <a:pt x="19730" y="71333"/>
                      <a:pt x="25422" y="80313"/>
                      <a:pt x="19730" y="80819"/>
                    </a:cubicBezTo>
                    <a:lnTo>
                      <a:pt x="19730" y="79934"/>
                    </a:lnTo>
                    <a:cubicBezTo>
                      <a:pt x="16063" y="80819"/>
                      <a:pt x="19730" y="86510"/>
                      <a:pt x="17834" y="89799"/>
                    </a:cubicBezTo>
                    <a:cubicBezTo>
                      <a:pt x="17834" y="89799"/>
                      <a:pt x="17202" y="89293"/>
                      <a:pt x="16695" y="89293"/>
                    </a:cubicBezTo>
                    <a:cubicBezTo>
                      <a:pt x="19478" y="93340"/>
                      <a:pt x="18972" y="98399"/>
                      <a:pt x="18972" y="102067"/>
                    </a:cubicBezTo>
                    <a:cubicBezTo>
                      <a:pt x="16316" y="99917"/>
                      <a:pt x="17960" y="99917"/>
                      <a:pt x="14545" y="99538"/>
                    </a:cubicBezTo>
                    <a:cubicBezTo>
                      <a:pt x="14545" y="101182"/>
                      <a:pt x="19605" y="100802"/>
                      <a:pt x="19478" y="104091"/>
                    </a:cubicBezTo>
                    <a:cubicBezTo>
                      <a:pt x="17454" y="104470"/>
                      <a:pt x="15304" y="106241"/>
                      <a:pt x="11889" y="105609"/>
                    </a:cubicBezTo>
                    <a:lnTo>
                      <a:pt x="12648" y="102573"/>
                    </a:lnTo>
                    <a:cubicBezTo>
                      <a:pt x="7842" y="102700"/>
                      <a:pt x="11510" y="106494"/>
                      <a:pt x="10371" y="107885"/>
                    </a:cubicBezTo>
                    <a:lnTo>
                      <a:pt x="8475" y="107126"/>
                    </a:lnTo>
                    <a:cubicBezTo>
                      <a:pt x="7842" y="112059"/>
                      <a:pt x="12648" y="113197"/>
                      <a:pt x="11257" y="118130"/>
                    </a:cubicBezTo>
                    <a:lnTo>
                      <a:pt x="12774" y="117877"/>
                    </a:lnTo>
                    <a:cubicBezTo>
                      <a:pt x="17075" y="121545"/>
                      <a:pt x="9486" y="119648"/>
                      <a:pt x="12774" y="122936"/>
                    </a:cubicBezTo>
                    <a:lnTo>
                      <a:pt x="7716" y="122936"/>
                    </a:lnTo>
                    <a:cubicBezTo>
                      <a:pt x="8475" y="124960"/>
                      <a:pt x="11510" y="130019"/>
                      <a:pt x="12142" y="133181"/>
                    </a:cubicBezTo>
                    <a:cubicBezTo>
                      <a:pt x="8727" y="131031"/>
                      <a:pt x="7209" y="126983"/>
                      <a:pt x="5438" y="124201"/>
                    </a:cubicBezTo>
                    <a:cubicBezTo>
                      <a:pt x="5059" y="125972"/>
                      <a:pt x="4933" y="130525"/>
                      <a:pt x="7336" y="131790"/>
                    </a:cubicBezTo>
                    <a:cubicBezTo>
                      <a:pt x="6957" y="131031"/>
                      <a:pt x="5818" y="129893"/>
                      <a:pt x="6704" y="129260"/>
                    </a:cubicBezTo>
                    <a:cubicBezTo>
                      <a:pt x="10245" y="132042"/>
                      <a:pt x="11889" y="134952"/>
                      <a:pt x="11636" y="138493"/>
                    </a:cubicBezTo>
                    <a:cubicBezTo>
                      <a:pt x="1897" y="137355"/>
                      <a:pt x="8727" y="147599"/>
                      <a:pt x="1392" y="150382"/>
                    </a:cubicBezTo>
                    <a:cubicBezTo>
                      <a:pt x="5059" y="156958"/>
                      <a:pt x="633" y="163788"/>
                      <a:pt x="2530" y="171630"/>
                    </a:cubicBezTo>
                    <a:cubicBezTo>
                      <a:pt x="9486" y="167583"/>
                      <a:pt x="3162" y="173906"/>
                      <a:pt x="10624" y="171883"/>
                    </a:cubicBezTo>
                    <a:cubicBezTo>
                      <a:pt x="11383" y="173401"/>
                      <a:pt x="11383" y="174033"/>
                      <a:pt x="11003" y="174286"/>
                    </a:cubicBezTo>
                    <a:cubicBezTo>
                      <a:pt x="11003" y="174286"/>
                      <a:pt x="11003" y="174286"/>
                      <a:pt x="11003" y="174286"/>
                    </a:cubicBezTo>
                    <a:lnTo>
                      <a:pt x="11003" y="174286"/>
                    </a:lnTo>
                    <a:cubicBezTo>
                      <a:pt x="11003" y="174286"/>
                      <a:pt x="7716" y="180610"/>
                      <a:pt x="7716" y="180610"/>
                    </a:cubicBezTo>
                    <a:cubicBezTo>
                      <a:pt x="5818" y="182381"/>
                      <a:pt x="5692" y="179345"/>
                      <a:pt x="4047" y="179977"/>
                    </a:cubicBezTo>
                    <a:cubicBezTo>
                      <a:pt x="4427" y="184025"/>
                      <a:pt x="1265" y="182507"/>
                      <a:pt x="0" y="185669"/>
                    </a:cubicBezTo>
                    <a:cubicBezTo>
                      <a:pt x="2530" y="184404"/>
                      <a:pt x="4174" y="185922"/>
                      <a:pt x="3921" y="188452"/>
                    </a:cubicBezTo>
                    <a:lnTo>
                      <a:pt x="6450" y="184278"/>
                    </a:lnTo>
                    <a:cubicBezTo>
                      <a:pt x="12016" y="188325"/>
                      <a:pt x="1644" y="190981"/>
                      <a:pt x="7463" y="195028"/>
                    </a:cubicBezTo>
                    <a:lnTo>
                      <a:pt x="4554" y="194143"/>
                    </a:lnTo>
                    <a:cubicBezTo>
                      <a:pt x="6830" y="196419"/>
                      <a:pt x="8475" y="204514"/>
                      <a:pt x="15431" y="204388"/>
                    </a:cubicBezTo>
                    <a:cubicBezTo>
                      <a:pt x="14798" y="205273"/>
                      <a:pt x="13154" y="206791"/>
                      <a:pt x="12142" y="205779"/>
                    </a:cubicBezTo>
                    <a:cubicBezTo>
                      <a:pt x="14292" y="212735"/>
                      <a:pt x="25043" y="216276"/>
                      <a:pt x="24663" y="222600"/>
                    </a:cubicBezTo>
                    <a:lnTo>
                      <a:pt x="22767" y="223233"/>
                    </a:lnTo>
                    <a:cubicBezTo>
                      <a:pt x="23904" y="223992"/>
                      <a:pt x="26940" y="223233"/>
                      <a:pt x="26308" y="225509"/>
                    </a:cubicBezTo>
                    <a:cubicBezTo>
                      <a:pt x="25675" y="225889"/>
                      <a:pt x="24410" y="226142"/>
                      <a:pt x="24663" y="226648"/>
                    </a:cubicBezTo>
                    <a:cubicBezTo>
                      <a:pt x="25549" y="226900"/>
                      <a:pt x="29343" y="227533"/>
                      <a:pt x="29469" y="229557"/>
                    </a:cubicBezTo>
                    <a:lnTo>
                      <a:pt x="26940" y="229557"/>
                    </a:lnTo>
                    <a:cubicBezTo>
                      <a:pt x="28964" y="236639"/>
                      <a:pt x="37311" y="234616"/>
                      <a:pt x="41864" y="237778"/>
                    </a:cubicBezTo>
                    <a:cubicBezTo>
                      <a:pt x="37691" y="241445"/>
                      <a:pt x="39967" y="246631"/>
                      <a:pt x="41232" y="249161"/>
                    </a:cubicBezTo>
                    <a:lnTo>
                      <a:pt x="40600" y="249667"/>
                    </a:lnTo>
                    <a:cubicBezTo>
                      <a:pt x="45911" y="255864"/>
                      <a:pt x="53879" y="255611"/>
                      <a:pt x="60836" y="258140"/>
                    </a:cubicBezTo>
                    <a:cubicBezTo>
                      <a:pt x="60836" y="265729"/>
                      <a:pt x="72092" y="268764"/>
                      <a:pt x="77025" y="274962"/>
                    </a:cubicBezTo>
                    <a:cubicBezTo>
                      <a:pt x="76519" y="273571"/>
                      <a:pt x="79175" y="271168"/>
                      <a:pt x="80566" y="271294"/>
                    </a:cubicBezTo>
                    <a:cubicBezTo>
                      <a:pt x="81578" y="273065"/>
                      <a:pt x="86384" y="269776"/>
                      <a:pt x="83981" y="274329"/>
                    </a:cubicBezTo>
                    <a:lnTo>
                      <a:pt x="83476" y="273950"/>
                    </a:lnTo>
                    <a:cubicBezTo>
                      <a:pt x="82590" y="279009"/>
                      <a:pt x="86384" y="279262"/>
                      <a:pt x="89041" y="280401"/>
                    </a:cubicBezTo>
                    <a:lnTo>
                      <a:pt x="91823" y="274329"/>
                    </a:lnTo>
                    <a:cubicBezTo>
                      <a:pt x="95238" y="286218"/>
                      <a:pt x="110162" y="276606"/>
                      <a:pt x="111806" y="285586"/>
                    </a:cubicBezTo>
                    <a:cubicBezTo>
                      <a:pt x="113830" y="284321"/>
                      <a:pt x="115980" y="284827"/>
                      <a:pt x="117877" y="283436"/>
                    </a:cubicBezTo>
                    <a:lnTo>
                      <a:pt x="117118" y="286977"/>
                    </a:lnTo>
                    <a:cubicBezTo>
                      <a:pt x="121671" y="288748"/>
                      <a:pt x="124074" y="289507"/>
                      <a:pt x="130146" y="289128"/>
                    </a:cubicBezTo>
                    <a:lnTo>
                      <a:pt x="128754" y="291531"/>
                    </a:lnTo>
                    <a:cubicBezTo>
                      <a:pt x="132169" y="292036"/>
                      <a:pt x="133813" y="281539"/>
                      <a:pt x="136722" y="281539"/>
                    </a:cubicBezTo>
                    <a:lnTo>
                      <a:pt x="137355" y="286851"/>
                    </a:lnTo>
                    <a:cubicBezTo>
                      <a:pt x="143046" y="286851"/>
                      <a:pt x="148991" y="291657"/>
                      <a:pt x="154429" y="286345"/>
                    </a:cubicBezTo>
                    <a:cubicBezTo>
                      <a:pt x="154429" y="287104"/>
                      <a:pt x="154429" y="288748"/>
                      <a:pt x="153417" y="289001"/>
                    </a:cubicBezTo>
                    <a:cubicBezTo>
                      <a:pt x="156073" y="289001"/>
                      <a:pt x="164294" y="291657"/>
                      <a:pt x="162524" y="284574"/>
                    </a:cubicBezTo>
                    <a:cubicBezTo>
                      <a:pt x="163156" y="289380"/>
                      <a:pt x="168468" y="284321"/>
                      <a:pt x="171124" y="281792"/>
                    </a:cubicBezTo>
                    <a:lnTo>
                      <a:pt x="171124" y="285333"/>
                    </a:lnTo>
                    <a:cubicBezTo>
                      <a:pt x="173021" y="280401"/>
                      <a:pt x="172895" y="279136"/>
                      <a:pt x="176057" y="277365"/>
                    </a:cubicBezTo>
                    <a:cubicBezTo>
                      <a:pt x="176689" y="277618"/>
                      <a:pt x="177068" y="278883"/>
                      <a:pt x="176689" y="279262"/>
                    </a:cubicBezTo>
                    <a:cubicBezTo>
                      <a:pt x="178713" y="279262"/>
                      <a:pt x="177827" y="275721"/>
                      <a:pt x="181116" y="276606"/>
                    </a:cubicBezTo>
                    <a:lnTo>
                      <a:pt x="180357" y="279136"/>
                    </a:lnTo>
                    <a:cubicBezTo>
                      <a:pt x="183266" y="278756"/>
                      <a:pt x="182760" y="277618"/>
                      <a:pt x="183645" y="274709"/>
                    </a:cubicBezTo>
                    <a:cubicBezTo>
                      <a:pt x="185036" y="272812"/>
                      <a:pt x="189084" y="274077"/>
                      <a:pt x="190475" y="276986"/>
                    </a:cubicBezTo>
                    <a:cubicBezTo>
                      <a:pt x="190349" y="275088"/>
                      <a:pt x="190981" y="272053"/>
                      <a:pt x="192878" y="272432"/>
                    </a:cubicBezTo>
                    <a:cubicBezTo>
                      <a:pt x="193511" y="273444"/>
                      <a:pt x="193131" y="274456"/>
                      <a:pt x="192878" y="274836"/>
                    </a:cubicBezTo>
                    <a:cubicBezTo>
                      <a:pt x="198316" y="275594"/>
                      <a:pt x="198191" y="268512"/>
                      <a:pt x="202490" y="270535"/>
                    </a:cubicBezTo>
                    <a:cubicBezTo>
                      <a:pt x="202997" y="271547"/>
                      <a:pt x="203376" y="272053"/>
                      <a:pt x="203881" y="272306"/>
                    </a:cubicBezTo>
                    <a:cubicBezTo>
                      <a:pt x="200214" y="273697"/>
                      <a:pt x="197305" y="274583"/>
                      <a:pt x="197432" y="274329"/>
                    </a:cubicBezTo>
                    <a:cubicBezTo>
                      <a:pt x="198570" y="277365"/>
                      <a:pt x="201732" y="276733"/>
                      <a:pt x="200973" y="281918"/>
                    </a:cubicBezTo>
                    <a:cubicBezTo>
                      <a:pt x="202617" y="278630"/>
                      <a:pt x="204640" y="272180"/>
                      <a:pt x="208055" y="272180"/>
                    </a:cubicBezTo>
                    <a:cubicBezTo>
                      <a:pt x="208309" y="272432"/>
                      <a:pt x="208561" y="272559"/>
                      <a:pt x="208941" y="273065"/>
                    </a:cubicBezTo>
                    <a:lnTo>
                      <a:pt x="208941" y="273571"/>
                    </a:lnTo>
                    <a:cubicBezTo>
                      <a:pt x="209573" y="273571"/>
                      <a:pt x="210080" y="273065"/>
                      <a:pt x="210332" y="272306"/>
                    </a:cubicBezTo>
                    <a:cubicBezTo>
                      <a:pt x="211471" y="272306"/>
                      <a:pt x="212229" y="272306"/>
                      <a:pt x="213115" y="272053"/>
                    </a:cubicBezTo>
                    <a:cubicBezTo>
                      <a:pt x="214633" y="274329"/>
                      <a:pt x="217162" y="271674"/>
                      <a:pt x="218680" y="270915"/>
                    </a:cubicBezTo>
                    <a:cubicBezTo>
                      <a:pt x="216909" y="267879"/>
                      <a:pt x="218932" y="267373"/>
                      <a:pt x="215770" y="265729"/>
                    </a:cubicBezTo>
                    <a:cubicBezTo>
                      <a:pt x="216150" y="265729"/>
                      <a:pt x="215770" y="266235"/>
                      <a:pt x="214885" y="266867"/>
                    </a:cubicBezTo>
                    <a:cubicBezTo>
                      <a:pt x="214759" y="267121"/>
                      <a:pt x="214506" y="267247"/>
                      <a:pt x="214506" y="267500"/>
                    </a:cubicBezTo>
                    <a:lnTo>
                      <a:pt x="214506" y="267121"/>
                    </a:lnTo>
                    <a:cubicBezTo>
                      <a:pt x="213620" y="267626"/>
                      <a:pt x="212356" y="268385"/>
                      <a:pt x="211091" y="269144"/>
                    </a:cubicBezTo>
                    <a:cubicBezTo>
                      <a:pt x="211344" y="266994"/>
                      <a:pt x="211850" y="264970"/>
                      <a:pt x="214253" y="265982"/>
                    </a:cubicBezTo>
                    <a:cubicBezTo>
                      <a:pt x="213874" y="263579"/>
                      <a:pt x="213494" y="261176"/>
                      <a:pt x="213367" y="259911"/>
                    </a:cubicBezTo>
                    <a:cubicBezTo>
                      <a:pt x="217541" y="263199"/>
                      <a:pt x="222601" y="263453"/>
                      <a:pt x="224751" y="265603"/>
                    </a:cubicBezTo>
                    <a:cubicBezTo>
                      <a:pt x="227786" y="261302"/>
                      <a:pt x="233731" y="257761"/>
                      <a:pt x="231707" y="250678"/>
                    </a:cubicBezTo>
                    <a:cubicBezTo>
                      <a:pt x="232213" y="249161"/>
                      <a:pt x="234110" y="251184"/>
                      <a:pt x="235248" y="251690"/>
                    </a:cubicBezTo>
                    <a:cubicBezTo>
                      <a:pt x="235122" y="252702"/>
                      <a:pt x="234236" y="253208"/>
                      <a:pt x="234616" y="254220"/>
                    </a:cubicBezTo>
                    <a:cubicBezTo>
                      <a:pt x="235754" y="251184"/>
                      <a:pt x="240307" y="248275"/>
                      <a:pt x="237525" y="244481"/>
                    </a:cubicBezTo>
                    <a:cubicBezTo>
                      <a:pt x="241446" y="243722"/>
                      <a:pt x="239169" y="248908"/>
                      <a:pt x="241951" y="245113"/>
                    </a:cubicBezTo>
                    <a:lnTo>
                      <a:pt x="242458" y="246631"/>
                    </a:lnTo>
                    <a:cubicBezTo>
                      <a:pt x="248402" y="245872"/>
                      <a:pt x="249034" y="240686"/>
                      <a:pt x="249287" y="236007"/>
                    </a:cubicBezTo>
                    <a:cubicBezTo>
                      <a:pt x="249540" y="231201"/>
                      <a:pt x="249666" y="226900"/>
                      <a:pt x="256497" y="225130"/>
                    </a:cubicBezTo>
                    <a:cubicBezTo>
                      <a:pt x="255611" y="225383"/>
                      <a:pt x="255231" y="225509"/>
                      <a:pt x="254472" y="225256"/>
                    </a:cubicBezTo>
                    <a:cubicBezTo>
                      <a:pt x="264591" y="217288"/>
                      <a:pt x="261682" y="202870"/>
                      <a:pt x="271168" y="194396"/>
                    </a:cubicBezTo>
                    <a:cubicBezTo>
                      <a:pt x="273318" y="191614"/>
                      <a:pt x="270535" y="190475"/>
                      <a:pt x="268764" y="188072"/>
                    </a:cubicBezTo>
                    <a:lnTo>
                      <a:pt x="272685" y="188325"/>
                    </a:lnTo>
                    <a:lnTo>
                      <a:pt x="269144" y="184151"/>
                    </a:lnTo>
                    <a:cubicBezTo>
                      <a:pt x="266994" y="179092"/>
                      <a:pt x="280021" y="177827"/>
                      <a:pt x="274836" y="170871"/>
                    </a:cubicBezTo>
                    <a:lnTo>
                      <a:pt x="272180" y="171250"/>
                    </a:lnTo>
                    <a:cubicBezTo>
                      <a:pt x="272938" y="169227"/>
                      <a:pt x="271421" y="164421"/>
                      <a:pt x="274329" y="165053"/>
                    </a:cubicBezTo>
                    <a:cubicBezTo>
                      <a:pt x="273824" y="164800"/>
                      <a:pt x="271674" y="164168"/>
                      <a:pt x="273192" y="163409"/>
                    </a:cubicBezTo>
                    <a:lnTo>
                      <a:pt x="275215" y="163409"/>
                    </a:lnTo>
                    <a:cubicBezTo>
                      <a:pt x="274203" y="161638"/>
                      <a:pt x="273192" y="159868"/>
                      <a:pt x="272180" y="158097"/>
                    </a:cubicBezTo>
                    <a:cubicBezTo>
                      <a:pt x="273824" y="154176"/>
                      <a:pt x="280148" y="159235"/>
                      <a:pt x="280780" y="153164"/>
                    </a:cubicBezTo>
                    <a:cubicBezTo>
                      <a:pt x="280021" y="150888"/>
                      <a:pt x="275088" y="146714"/>
                      <a:pt x="273697" y="147599"/>
                    </a:cubicBezTo>
                    <a:close/>
                    <a:moveTo>
                      <a:pt x="214633" y="269903"/>
                    </a:moveTo>
                    <a:lnTo>
                      <a:pt x="214633" y="269397"/>
                    </a:lnTo>
                    <a:cubicBezTo>
                      <a:pt x="214759" y="270029"/>
                      <a:pt x="215012" y="270662"/>
                      <a:pt x="215012" y="271168"/>
                    </a:cubicBezTo>
                    <a:cubicBezTo>
                      <a:pt x="214253" y="272053"/>
                      <a:pt x="213620" y="271674"/>
                      <a:pt x="213115" y="271168"/>
                    </a:cubicBezTo>
                    <a:cubicBezTo>
                      <a:pt x="213494" y="270915"/>
                      <a:pt x="214000" y="270535"/>
                      <a:pt x="214633" y="269903"/>
                    </a:cubicBezTo>
                    <a:close/>
                    <a:moveTo>
                      <a:pt x="265223" y="117245"/>
                    </a:moveTo>
                    <a:cubicBezTo>
                      <a:pt x="265223" y="117245"/>
                      <a:pt x="264844" y="117371"/>
                      <a:pt x="264591" y="117498"/>
                    </a:cubicBezTo>
                    <a:cubicBezTo>
                      <a:pt x="264591" y="117118"/>
                      <a:pt x="264465" y="116739"/>
                      <a:pt x="264338" y="116486"/>
                    </a:cubicBezTo>
                    <a:cubicBezTo>
                      <a:pt x="264591" y="116739"/>
                      <a:pt x="264970" y="116865"/>
                      <a:pt x="265223" y="11724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5" name="Freeform: Shape 2944">
                <a:extLst>
                  <a:ext uri="{FF2B5EF4-FFF2-40B4-BE49-F238E27FC236}">
                    <a16:creationId xmlns:a16="http://schemas.microsoft.com/office/drawing/2014/main" id="{71A274D9-82CD-7793-F28F-E831A865B9D9}"/>
                  </a:ext>
                </a:extLst>
              </p:cNvPr>
              <p:cNvSpPr/>
              <p:nvPr/>
            </p:nvSpPr>
            <p:spPr>
              <a:xfrm>
                <a:off x="11071928" y="4417902"/>
                <a:ext cx="885" cy="1138"/>
              </a:xfrm>
              <a:custGeom>
                <a:avLst/>
                <a:gdLst>
                  <a:gd name="connsiteX0" fmla="*/ 632 w 885"/>
                  <a:gd name="connsiteY0" fmla="*/ 759 h 1138"/>
                  <a:gd name="connsiteX1" fmla="*/ 885 w 885"/>
                  <a:gd name="connsiteY1" fmla="*/ 379 h 1138"/>
                  <a:gd name="connsiteX2" fmla="*/ 0 w 885"/>
                  <a:gd name="connsiteY2" fmla="*/ 0 h 1138"/>
                  <a:gd name="connsiteX3" fmla="*/ 252 w 885"/>
                  <a:gd name="connsiteY3" fmla="*/ 1138 h 1138"/>
                  <a:gd name="connsiteX4" fmla="*/ 759 w 885"/>
                  <a:gd name="connsiteY4" fmla="*/ 885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1138">
                    <a:moveTo>
                      <a:pt x="632" y="759"/>
                    </a:moveTo>
                    <a:cubicBezTo>
                      <a:pt x="632" y="759"/>
                      <a:pt x="632" y="506"/>
                      <a:pt x="885" y="379"/>
                    </a:cubicBezTo>
                    <a:cubicBezTo>
                      <a:pt x="506" y="253"/>
                      <a:pt x="252" y="0"/>
                      <a:pt x="0" y="0"/>
                    </a:cubicBezTo>
                    <a:lnTo>
                      <a:pt x="252" y="1138"/>
                    </a:lnTo>
                    <a:lnTo>
                      <a:pt x="759" y="885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6" name="Freeform: Shape 2945">
                <a:extLst>
                  <a:ext uri="{FF2B5EF4-FFF2-40B4-BE49-F238E27FC236}">
                    <a16:creationId xmlns:a16="http://schemas.microsoft.com/office/drawing/2014/main" id="{5B782133-C57C-28FB-B2E8-E06B49317054}"/>
                  </a:ext>
                </a:extLst>
              </p:cNvPr>
              <p:cNvSpPr/>
              <p:nvPr/>
            </p:nvSpPr>
            <p:spPr>
              <a:xfrm>
                <a:off x="11077745" y="4190748"/>
                <a:ext cx="126" cy="632"/>
              </a:xfrm>
              <a:custGeom>
                <a:avLst/>
                <a:gdLst>
                  <a:gd name="connsiteX0" fmla="*/ 0 w 126"/>
                  <a:gd name="connsiteY0" fmla="*/ 0 h 632"/>
                  <a:gd name="connsiteX1" fmla="*/ 0 w 126"/>
                  <a:gd name="connsiteY1" fmla="*/ 633 h 632"/>
                  <a:gd name="connsiteX2" fmla="*/ 127 w 126"/>
                  <a:gd name="connsiteY2" fmla="*/ 253 h 632"/>
                  <a:gd name="connsiteX3" fmla="*/ 127 w 126"/>
                  <a:gd name="connsiteY3" fmla="*/ 253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632">
                    <a:moveTo>
                      <a:pt x="0" y="0"/>
                    </a:moveTo>
                    <a:cubicBezTo>
                      <a:pt x="0" y="0"/>
                      <a:pt x="0" y="379"/>
                      <a:pt x="0" y="633"/>
                    </a:cubicBezTo>
                    <a:cubicBezTo>
                      <a:pt x="0" y="506"/>
                      <a:pt x="0" y="379"/>
                      <a:pt x="127" y="253"/>
                    </a:cubicBezTo>
                    <a:lnTo>
                      <a:pt x="127" y="253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7" name="Freeform: Shape 2946">
                <a:extLst>
                  <a:ext uri="{FF2B5EF4-FFF2-40B4-BE49-F238E27FC236}">
                    <a16:creationId xmlns:a16="http://schemas.microsoft.com/office/drawing/2014/main" id="{E3E8B717-E240-6D29-AF62-5B2921D9C7DD}"/>
                  </a:ext>
                </a:extLst>
              </p:cNvPr>
              <p:cNvSpPr/>
              <p:nvPr/>
            </p:nvSpPr>
            <p:spPr>
              <a:xfrm>
                <a:off x="11122392" y="4246778"/>
                <a:ext cx="4351" cy="4046"/>
              </a:xfrm>
              <a:custGeom>
                <a:avLst/>
                <a:gdLst>
                  <a:gd name="connsiteX0" fmla="*/ 3794 w 4351"/>
                  <a:gd name="connsiteY0" fmla="*/ 3035 h 4046"/>
                  <a:gd name="connsiteX1" fmla="*/ 0 w 4351"/>
                  <a:gd name="connsiteY1" fmla="*/ 0 h 4046"/>
                  <a:gd name="connsiteX2" fmla="*/ 379 w 4351"/>
                  <a:gd name="connsiteY2" fmla="*/ 4047 h 4046"/>
                  <a:gd name="connsiteX3" fmla="*/ 3794 w 4351"/>
                  <a:gd name="connsiteY3" fmla="*/ 3035 h 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1" h="4046">
                    <a:moveTo>
                      <a:pt x="3794" y="3035"/>
                    </a:moveTo>
                    <a:cubicBezTo>
                      <a:pt x="5944" y="-3162"/>
                      <a:pt x="1264" y="5059"/>
                      <a:pt x="0" y="0"/>
                    </a:cubicBezTo>
                    <a:cubicBezTo>
                      <a:pt x="253" y="1264"/>
                      <a:pt x="253" y="2656"/>
                      <a:pt x="379" y="4047"/>
                    </a:cubicBezTo>
                    <a:cubicBezTo>
                      <a:pt x="1391" y="2909"/>
                      <a:pt x="2909" y="1391"/>
                      <a:pt x="3794" y="303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8" name="Freeform: Shape 2947">
                <a:extLst>
                  <a:ext uri="{FF2B5EF4-FFF2-40B4-BE49-F238E27FC236}">
                    <a16:creationId xmlns:a16="http://schemas.microsoft.com/office/drawing/2014/main" id="{56F71755-3D65-91E8-1C1B-B8CBE9F6A6D0}"/>
                  </a:ext>
                </a:extLst>
              </p:cNvPr>
              <p:cNvSpPr/>
              <p:nvPr/>
            </p:nvSpPr>
            <p:spPr>
              <a:xfrm>
                <a:off x="11119230" y="4233079"/>
                <a:ext cx="2529" cy="2109"/>
              </a:xfrm>
              <a:custGeom>
                <a:avLst/>
                <a:gdLst>
                  <a:gd name="connsiteX0" fmla="*/ 2530 w 2529"/>
                  <a:gd name="connsiteY0" fmla="*/ 419 h 2109"/>
                  <a:gd name="connsiteX1" fmla="*/ 0 w 2529"/>
                  <a:gd name="connsiteY1" fmla="*/ 1557 h 2109"/>
                  <a:gd name="connsiteX2" fmla="*/ 2530 w 2529"/>
                  <a:gd name="connsiteY2" fmla="*/ 419 h 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9" h="2109">
                    <a:moveTo>
                      <a:pt x="2530" y="419"/>
                    </a:moveTo>
                    <a:cubicBezTo>
                      <a:pt x="759" y="-213"/>
                      <a:pt x="379" y="-340"/>
                      <a:pt x="0" y="1557"/>
                    </a:cubicBezTo>
                    <a:cubicBezTo>
                      <a:pt x="1518" y="3201"/>
                      <a:pt x="1771" y="672"/>
                      <a:pt x="2530" y="41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9" name="Freeform: Shape 2948">
                <a:extLst>
                  <a:ext uri="{FF2B5EF4-FFF2-40B4-BE49-F238E27FC236}">
                    <a16:creationId xmlns:a16="http://schemas.microsoft.com/office/drawing/2014/main" id="{E5A9991A-5E0A-5E29-3E63-22B29D07D754}"/>
                  </a:ext>
                </a:extLst>
              </p:cNvPr>
              <p:cNvSpPr/>
              <p:nvPr/>
            </p:nvSpPr>
            <p:spPr>
              <a:xfrm>
                <a:off x="11055865" y="4171339"/>
                <a:ext cx="1644" cy="2841"/>
              </a:xfrm>
              <a:custGeom>
                <a:avLst/>
                <a:gdLst>
                  <a:gd name="connsiteX0" fmla="*/ 0 w 1644"/>
                  <a:gd name="connsiteY0" fmla="*/ 2841 h 2841"/>
                  <a:gd name="connsiteX1" fmla="*/ 1644 w 1644"/>
                  <a:gd name="connsiteY1" fmla="*/ 59 h 2841"/>
                  <a:gd name="connsiteX2" fmla="*/ 0 w 1644"/>
                  <a:gd name="connsiteY2" fmla="*/ 2841 h 2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2841">
                    <a:moveTo>
                      <a:pt x="0" y="2841"/>
                    </a:moveTo>
                    <a:lnTo>
                      <a:pt x="1644" y="59"/>
                    </a:lnTo>
                    <a:cubicBezTo>
                      <a:pt x="0" y="-321"/>
                      <a:pt x="1139" y="1197"/>
                      <a:pt x="0" y="2841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0" name="Freeform: Shape 2949">
                <a:extLst>
                  <a:ext uri="{FF2B5EF4-FFF2-40B4-BE49-F238E27FC236}">
                    <a16:creationId xmlns:a16="http://schemas.microsoft.com/office/drawing/2014/main" id="{1A2204EA-7677-1FD7-BDDC-9EC9DDEE9382}"/>
                  </a:ext>
                </a:extLst>
              </p:cNvPr>
              <p:cNvSpPr/>
              <p:nvPr/>
            </p:nvSpPr>
            <p:spPr>
              <a:xfrm>
                <a:off x="11029684" y="4158370"/>
                <a:ext cx="3161" cy="379"/>
              </a:xfrm>
              <a:custGeom>
                <a:avLst/>
                <a:gdLst>
                  <a:gd name="connsiteX0" fmla="*/ 3162 w 3161"/>
                  <a:gd name="connsiteY0" fmla="*/ 0 h 379"/>
                  <a:gd name="connsiteX1" fmla="*/ 0 w 3161"/>
                  <a:gd name="connsiteY1" fmla="*/ 379 h 379"/>
                  <a:gd name="connsiteX2" fmla="*/ 2277 w 3161"/>
                  <a:gd name="connsiteY2" fmla="*/ 253 h 379"/>
                  <a:gd name="connsiteX3" fmla="*/ 3162 w 3161"/>
                  <a:gd name="connsiteY3" fmla="*/ 0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1" h="379">
                    <a:moveTo>
                      <a:pt x="3162" y="0"/>
                    </a:moveTo>
                    <a:lnTo>
                      <a:pt x="0" y="379"/>
                    </a:lnTo>
                    <a:lnTo>
                      <a:pt x="2277" y="253"/>
                    </a:lnTo>
                    <a:lnTo>
                      <a:pt x="3162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1" name="Freeform: Shape 2950">
                <a:extLst>
                  <a:ext uri="{FF2B5EF4-FFF2-40B4-BE49-F238E27FC236}">
                    <a16:creationId xmlns:a16="http://schemas.microsoft.com/office/drawing/2014/main" id="{B18926B0-0FCD-0EAA-05A2-BE0A0A0111D4}"/>
                  </a:ext>
                </a:extLst>
              </p:cNvPr>
              <p:cNvSpPr/>
              <p:nvPr/>
            </p:nvSpPr>
            <p:spPr>
              <a:xfrm>
                <a:off x="10891571" y="4207021"/>
                <a:ext cx="3418" cy="2952"/>
              </a:xfrm>
              <a:custGeom>
                <a:avLst/>
                <a:gdLst>
                  <a:gd name="connsiteX0" fmla="*/ 0 w 3418"/>
                  <a:gd name="connsiteY0" fmla="*/ 802 h 2952"/>
                  <a:gd name="connsiteX1" fmla="*/ 3415 w 3418"/>
                  <a:gd name="connsiteY1" fmla="*/ 2953 h 2952"/>
                  <a:gd name="connsiteX2" fmla="*/ 0 w 3418"/>
                  <a:gd name="connsiteY2" fmla="*/ 802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8" h="2952">
                    <a:moveTo>
                      <a:pt x="0" y="802"/>
                    </a:moveTo>
                    <a:lnTo>
                      <a:pt x="3415" y="2953"/>
                    </a:lnTo>
                    <a:cubicBezTo>
                      <a:pt x="3541" y="1688"/>
                      <a:pt x="379" y="-1474"/>
                      <a:pt x="0" y="80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2" name="Freeform: Shape 2951">
                <a:extLst>
                  <a:ext uri="{FF2B5EF4-FFF2-40B4-BE49-F238E27FC236}">
                    <a16:creationId xmlns:a16="http://schemas.microsoft.com/office/drawing/2014/main" id="{A94F15AD-E87C-E020-088E-90531CDD99E3}"/>
                  </a:ext>
                </a:extLst>
              </p:cNvPr>
              <p:cNvSpPr/>
              <p:nvPr/>
            </p:nvSpPr>
            <p:spPr>
              <a:xfrm>
                <a:off x="10864536" y="4268785"/>
                <a:ext cx="2801" cy="3288"/>
              </a:xfrm>
              <a:custGeom>
                <a:avLst/>
                <a:gdLst>
                  <a:gd name="connsiteX0" fmla="*/ 2751 w 2801"/>
                  <a:gd name="connsiteY0" fmla="*/ 0 h 3288"/>
                  <a:gd name="connsiteX1" fmla="*/ 727 w 2801"/>
                  <a:gd name="connsiteY1" fmla="*/ 3289 h 3288"/>
                  <a:gd name="connsiteX2" fmla="*/ 2751 w 2801"/>
                  <a:gd name="connsiteY2" fmla="*/ 0 h 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01" h="3288">
                    <a:moveTo>
                      <a:pt x="2751" y="0"/>
                    </a:moveTo>
                    <a:cubicBezTo>
                      <a:pt x="727" y="253"/>
                      <a:pt x="-1044" y="1897"/>
                      <a:pt x="727" y="3289"/>
                    </a:cubicBezTo>
                    <a:cubicBezTo>
                      <a:pt x="1234" y="1897"/>
                      <a:pt x="3130" y="759"/>
                      <a:pt x="2751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3" name="Freeform: Shape 2952">
                <a:extLst>
                  <a:ext uri="{FF2B5EF4-FFF2-40B4-BE49-F238E27FC236}">
                    <a16:creationId xmlns:a16="http://schemas.microsoft.com/office/drawing/2014/main" id="{331032BF-D590-D875-8920-3B40BE34870F}"/>
                  </a:ext>
                </a:extLst>
              </p:cNvPr>
              <p:cNvSpPr/>
              <p:nvPr/>
            </p:nvSpPr>
            <p:spPr>
              <a:xfrm>
                <a:off x="10949371" y="4432194"/>
                <a:ext cx="2782" cy="758"/>
              </a:xfrm>
              <a:custGeom>
                <a:avLst/>
                <a:gdLst>
                  <a:gd name="connsiteX0" fmla="*/ 0 w 2782"/>
                  <a:gd name="connsiteY0" fmla="*/ 759 h 758"/>
                  <a:gd name="connsiteX1" fmla="*/ 2782 w 2782"/>
                  <a:gd name="connsiteY1" fmla="*/ 632 h 758"/>
                  <a:gd name="connsiteX2" fmla="*/ 1644 w 2782"/>
                  <a:gd name="connsiteY2" fmla="*/ 0 h 758"/>
                  <a:gd name="connsiteX3" fmla="*/ 0 w 2782"/>
                  <a:gd name="connsiteY3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2" h="758">
                    <a:moveTo>
                      <a:pt x="0" y="759"/>
                    </a:moveTo>
                    <a:lnTo>
                      <a:pt x="2782" y="632"/>
                    </a:lnTo>
                    <a:lnTo>
                      <a:pt x="1644" y="0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5" name="Graphic 3">
              <a:extLst>
                <a:ext uri="{FF2B5EF4-FFF2-40B4-BE49-F238E27FC236}">
                  <a16:creationId xmlns:a16="http://schemas.microsoft.com/office/drawing/2014/main" id="{DD8BABC2-B500-443D-12B3-95E7D7A3D88F}"/>
                </a:ext>
              </a:extLst>
            </p:cNvPr>
            <p:cNvGrpSpPr/>
            <p:nvPr/>
          </p:nvGrpSpPr>
          <p:grpSpPr>
            <a:xfrm>
              <a:off x="10266285" y="3872868"/>
              <a:ext cx="1212290" cy="1010857"/>
              <a:chOff x="10195945" y="3872868"/>
              <a:chExt cx="1212290" cy="1010857"/>
            </a:xfrm>
            <a:solidFill>
              <a:srgbClr val="F9F0DF"/>
            </a:solidFill>
          </p:grpSpPr>
          <p:sp>
            <p:nvSpPr>
              <p:cNvPr id="2913" name="Freeform: Shape 2912">
                <a:extLst>
                  <a:ext uri="{FF2B5EF4-FFF2-40B4-BE49-F238E27FC236}">
                    <a16:creationId xmlns:a16="http://schemas.microsoft.com/office/drawing/2014/main" id="{90E59A40-FCB2-1B04-E4F7-D052AE762217}"/>
                  </a:ext>
                </a:extLst>
              </p:cNvPr>
              <p:cNvSpPr/>
              <p:nvPr/>
            </p:nvSpPr>
            <p:spPr>
              <a:xfrm>
                <a:off x="10212261" y="4574228"/>
                <a:ext cx="8222" cy="30860"/>
              </a:xfrm>
              <a:custGeom>
                <a:avLst/>
                <a:gdLst>
                  <a:gd name="connsiteX0" fmla="*/ 6577 w 8222"/>
                  <a:gd name="connsiteY0" fmla="*/ 19857 h 30860"/>
                  <a:gd name="connsiteX1" fmla="*/ 0 w 8222"/>
                  <a:gd name="connsiteY1" fmla="*/ 0 h 30860"/>
                  <a:gd name="connsiteX2" fmla="*/ 6577 w 8222"/>
                  <a:gd name="connsiteY2" fmla="*/ 30861 h 30860"/>
                  <a:gd name="connsiteX3" fmla="*/ 6577 w 8222"/>
                  <a:gd name="connsiteY3" fmla="*/ 19857 h 3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22" h="30860">
                    <a:moveTo>
                      <a:pt x="6577" y="19857"/>
                    </a:moveTo>
                    <a:cubicBezTo>
                      <a:pt x="4933" y="20236"/>
                      <a:pt x="1265" y="2403"/>
                      <a:pt x="0" y="0"/>
                    </a:cubicBezTo>
                    <a:cubicBezTo>
                      <a:pt x="2530" y="14165"/>
                      <a:pt x="4427" y="22766"/>
                      <a:pt x="6577" y="30861"/>
                    </a:cubicBezTo>
                    <a:cubicBezTo>
                      <a:pt x="7336" y="28711"/>
                      <a:pt x="9866" y="31493"/>
                      <a:pt x="6577" y="1985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4" name="Freeform: Shape 2913">
                <a:extLst>
                  <a:ext uri="{FF2B5EF4-FFF2-40B4-BE49-F238E27FC236}">
                    <a16:creationId xmlns:a16="http://schemas.microsoft.com/office/drawing/2014/main" id="{1B55C3FD-E00A-C3B6-BCC5-E5A737612EF9}"/>
                  </a:ext>
                </a:extLst>
              </p:cNvPr>
              <p:cNvSpPr/>
              <p:nvPr/>
            </p:nvSpPr>
            <p:spPr>
              <a:xfrm>
                <a:off x="10239568" y="4266382"/>
                <a:ext cx="7600" cy="43761"/>
              </a:xfrm>
              <a:custGeom>
                <a:avLst/>
                <a:gdLst>
                  <a:gd name="connsiteX0" fmla="*/ 1403 w 7600"/>
                  <a:gd name="connsiteY0" fmla="*/ 26813 h 43761"/>
                  <a:gd name="connsiteX1" fmla="*/ 7601 w 7600"/>
                  <a:gd name="connsiteY1" fmla="*/ 43761 h 43761"/>
                  <a:gd name="connsiteX2" fmla="*/ 645 w 7600"/>
                  <a:gd name="connsiteY2" fmla="*/ 0 h 43761"/>
                  <a:gd name="connsiteX3" fmla="*/ 1403 w 7600"/>
                  <a:gd name="connsiteY3" fmla="*/ 26813 h 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" h="43761">
                    <a:moveTo>
                      <a:pt x="1403" y="26813"/>
                    </a:moveTo>
                    <a:cubicBezTo>
                      <a:pt x="2921" y="35667"/>
                      <a:pt x="5830" y="42623"/>
                      <a:pt x="7601" y="43761"/>
                    </a:cubicBezTo>
                    <a:cubicBezTo>
                      <a:pt x="4439" y="29343"/>
                      <a:pt x="1782" y="11257"/>
                      <a:pt x="645" y="0"/>
                    </a:cubicBezTo>
                    <a:cubicBezTo>
                      <a:pt x="-367" y="7336"/>
                      <a:pt x="-241" y="17960"/>
                      <a:pt x="1403" y="2681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5" name="Freeform: Shape 2914">
                <a:extLst>
                  <a:ext uri="{FF2B5EF4-FFF2-40B4-BE49-F238E27FC236}">
                    <a16:creationId xmlns:a16="http://schemas.microsoft.com/office/drawing/2014/main" id="{7B872DCA-E741-617A-2C55-5D96B777774E}"/>
                  </a:ext>
                </a:extLst>
              </p:cNvPr>
              <p:cNvSpPr/>
              <p:nvPr/>
            </p:nvSpPr>
            <p:spPr>
              <a:xfrm>
                <a:off x="10251342" y="4373888"/>
                <a:ext cx="8290" cy="34149"/>
              </a:xfrm>
              <a:custGeom>
                <a:avLst/>
                <a:gdLst>
                  <a:gd name="connsiteX0" fmla="*/ 7842 w 8290"/>
                  <a:gd name="connsiteY0" fmla="*/ 0 h 34149"/>
                  <a:gd name="connsiteX1" fmla="*/ 0 w 8290"/>
                  <a:gd name="connsiteY1" fmla="*/ 34149 h 34149"/>
                  <a:gd name="connsiteX2" fmla="*/ 5944 w 8290"/>
                  <a:gd name="connsiteY2" fmla="*/ 26813 h 34149"/>
                  <a:gd name="connsiteX3" fmla="*/ 7462 w 8290"/>
                  <a:gd name="connsiteY3" fmla="*/ 14292 h 34149"/>
                  <a:gd name="connsiteX4" fmla="*/ 7842 w 8290"/>
                  <a:gd name="connsiteY4" fmla="*/ 127 h 3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90" h="34149">
                    <a:moveTo>
                      <a:pt x="7842" y="0"/>
                    </a:moveTo>
                    <a:cubicBezTo>
                      <a:pt x="7336" y="15810"/>
                      <a:pt x="3541" y="27193"/>
                      <a:pt x="0" y="34149"/>
                    </a:cubicBezTo>
                    <a:cubicBezTo>
                      <a:pt x="1644" y="33264"/>
                      <a:pt x="2656" y="36805"/>
                      <a:pt x="5944" y="26813"/>
                    </a:cubicBezTo>
                    <a:cubicBezTo>
                      <a:pt x="5059" y="26560"/>
                      <a:pt x="6703" y="20616"/>
                      <a:pt x="7462" y="14292"/>
                    </a:cubicBezTo>
                    <a:cubicBezTo>
                      <a:pt x="8347" y="7842"/>
                      <a:pt x="8600" y="1012"/>
                      <a:pt x="7842" y="12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6" name="Freeform: Shape 2915">
                <a:extLst>
                  <a:ext uri="{FF2B5EF4-FFF2-40B4-BE49-F238E27FC236}">
                    <a16:creationId xmlns:a16="http://schemas.microsoft.com/office/drawing/2014/main" id="{258AD6AE-161B-22CC-A3CD-25B7BA82720E}"/>
                  </a:ext>
                </a:extLst>
              </p:cNvPr>
              <p:cNvSpPr/>
              <p:nvPr/>
            </p:nvSpPr>
            <p:spPr>
              <a:xfrm>
                <a:off x="10228703" y="4424352"/>
                <a:ext cx="16948" cy="24789"/>
              </a:xfrm>
              <a:custGeom>
                <a:avLst/>
                <a:gdLst>
                  <a:gd name="connsiteX0" fmla="*/ 1771 w 16948"/>
                  <a:gd name="connsiteY0" fmla="*/ 24790 h 24789"/>
                  <a:gd name="connsiteX1" fmla="*/ 16948 w 16948"/>
                  <a:gd name="connsiteY1" fmla="*/ 1012 h 24789"/>
                  <a:gd name="connsiteX2" fmla="*/ 15051 w 16948"/>
                  <a:gd name="connsiteY2" fmla="*/ 0 h 24789"/>
                  <a:gd name="connsiteX3" fmla="*/ 0 w 16948"/>
                  <a:gd name="connsiteY3" fmla="*/ 23525 h 24789"/>
                  <a:gd name="connsiteX4" fmla="*/ 1771 w 16948"/>
                  <a:gd name="connsiteY4" fmla="*/ 24790 h 2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48" h="24789">
                    <a:moveTo>
                      <a:pt x="1771" y="24790"/>
                    </a:moveTo>
                    <a:cubicBezTo>
                      <a:pt x="7463" y="17075"/>
                      <a:pt x="12522" y="9106"/>
                      <a:pt x="16948" y="1012"/>
                    </a:cubicBezTo>
                    <a:lnTo>
                      <a:pt x="15051" y="0"/>
                    </a:lnTo>
                    <a:cubicBezTo>
                      <a:pt x="10751" y="8095"/>
                      <a:pt x="5565" y="15810"/>
                      <a:pt x="0" y="23525"/>
                    </a:cubicBezTo>
                    <a:lnTo>
                      <a:pt x="1771" y="24790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7" name="Freeform: Shape 2916">
                <a:extLst>
                  <a:ext uri="{FF2B5EF4-FFF2-40B4-BE49-F238E27FC236}">
                    <a16:creationId xmlns:a16="http://schemas.microsoft.com/office/drawing/2014/main" id="{36C967FC-3319-6A11-4F62-5989859CE377}"/>
                  </a:ext>
                </a:extLst>
              </p:cNvPr>
              <p:cNvSpPr/>
              <p:nvPr/>
            </p:nvSpPr>
            <p:spPr>
              <a:xfrm>
                <a:off x="10204489" y="4477726"/>
                <a:ext cx="7143" cy="33931"/>
              </a:xfrm>
              <a:custGeom>
                <a:avLst/>
                <a:gdLst>
                  <a:gd name="connsiteX0" fmla="*/ 1828 w 7143"/>
                  <a:gd name="connsiteY0" fmla="*/ 33264 h 33931"/>
                  <a:gd name="connsiteX1" fmla="*/ 7140 w 7143"/>
                  <a:gd name="connsiteY1" fmla="*/ 0 h 33931"/>
                  <a:gd name="connsiteX2" fmla="*/ 1828 w 7143"/>
                  <a:gd name="connsiteY2" fmla="*/ 33264 h 3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43" h="33931">
                    <a:moveTo>
                      <a:pt x="1828" y="33264"/>
                    </a:moveTo>
                    <a:cubicBezTo>
                      <a:pt x="4483" y="14798"/>
                      <a:pt x="7266" y="5186"/>
                      <a:pt x="7140" y="0"/>
                    </a:cubicBezTo>
                    <a:cubicBezTo>
                      <a:pt x="310" y="17075"/>
                      <a:pt x="-1966" y="37943"/>
                      <a:pt x="1828" y="3326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8" name="Freeform: Shape 2917">
                <a:extLst>
                  <a:ext uri="{FF2B5EF4-FFF2-40B4-BE49-F238E27FC236}">
                    <a16:creationId xmlns:a16="http://schemas.microsoft.com/office/drawing/2014/main" id="{2DB2DBA2-E5E0-8983-EE23-C6556DC5CAD0}"/>
                  </a:ext>
                </a:extLst>
              </p:cNvPr>
              <p:cNvSpPr/>
              <p:nvPr/>
            </p:nvSpPr>
            <p:spPr>
              <a:xfrm>
                <a:off x="10203660" y="4575240"/>
                <a:ext cx="7589" cy="21880"/>
              </a:xfrm>
              <a:custGeom>
                <a:avLst/>
                <a:gdLst>
                  <a:gd name="connsiteX0" fmla="*/ 7463 w 7589"/>
                  <a:gd name="connsiteY0" fmla="*/ 20995 h 21880"/>
                  <a:gd name="connsiteX1" fmla="*/ 2909 w 7589"/>
                  <a:gd name="connsiteY1" fmla="*/ 0 h 21880"/>
                  <a:gd name="connsiteX2" fmla="*/ 0 w 7589"/>
                  <a:gd name="connsiteY2" fmla="*/ 506 h 21880"/>
                  <a:gd name="connsiteX3" fmla="*/ 4680 w 7589"/>
                  <a:gd name="connsiteY3" fmla="*/ 21880 h 21880"/>
                  <a:gd name="connsiteX4" fmla="*/ 7589 w 7589"/>
                  <a:gd name="connsiteY4" fmla="*/ 21122 h 21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9" h="21880">
                    <a:moveTo>
                      <a:pt x="7463" y="20995"/>
                    </a:moveTo>
                    <a:cubicBezTo>
                      <a:pt x="5565" y="14039"/>
                      <a:pt x="4047" y="7083"/>
                      <a:pt x="2909" y="0"/>
                    </a:cubicBezTo>
                    <a:lnTo>
                      <a:pt x="0" y="506"/>
                    </a:lnTo>
                    <a:cubicBezTo>
                      <a:pt x="1139" y="7715"/>
                      <a:pt x="2783" y="14798"/>
                      <a:pt x="4680" y="21880"/>
                    </a:cubicBezTo>
                    <a:lnTo>
                      <a:pt x="7589" y="21122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E7CF3585-E6C0-A77F-FC5A-2B52F7CDC41E}"/>
                  </a:ext>
                </a:extLst>
              </p:cNvPr>
              <p:cNvSpPr/>
              <p:nvPr/>
            </p:nvSpPr>
            <p:spPr>
              <a:xfrm>
                <a:off x="10231242" y="4266129"/>
                <a:ext cx="5555" cy="35540"/>
              </a:xfrm>
              <a:custGeom>
                <a:avLst/>
                <a:gdLst>
                  <a:gd name="connsiteX0" fmla="*/ 5429 w 5555"/>
                  <a:gd name="connsiteY0" fmla="*/ 35034 h 35540"/>
                  <a:gd name="connsiteX1" fmla="*/ 2267 w 5555"/>
                  <a:gd name="connsiteY1" fmla="*/ 0 h 35540"/>
                  <a:gd name="connsiteX2" fmla="*/ 117 w 5555"/>
                  <a:gd name="connsiteY2" fmla="*/ 0 h 35540"/>
                  <a:gd name="connsiteX3" fmla="*/ 3406 w 5555"/>
                  <a:gd name="connsiteY3" fmla="*/ 35540 h 35540"/>
                  <a:gd name="connsiteX4" fmla="*/ 5556 w 5555"/>
                  <a:gd name="connsiteY4" fmla="*/ 35034 h 3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" h="35540">
                    <a:moveTo>
                      <a:pt x="5429" y="35034"/>
                    </a:moveTo>
                    <a:cubicBezTo>
                      <a:pt x="2773" y="23651"/>
                      <a:pt x="1761" y="11762"/>
                      <a:pt x="2267" y="0"/>
                    </a:cubicBezTo>
                    <a:lnTo>
                      <a:pt x="117" y="0"/>
                    </a:lnTo>
                    <a:cubicBezTo>
                      <a:pt x="-389" y="11762"/>
                      <a:pt x="749" y="23904"/>
                      <a:pt x="3406" y="35540"/>
                    </a:cubicBezTo>
                    <a:lnTo>
                      <a:pt x="5556" y="35034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0" name="Freeform: Shape 2919">
                <a:extLst>
                  <a:ext uri="{FF2B5EF4-FFF2-40B4-BE49-F238E27FC236}">
                    <a16:creationId xmlns:a16="http://schemas.microsoft.com/office/drawing/2014/main" id="{DA13A792-88C6-5028-7696-665BD5873518}"/>
                  </a:ext>
                </a:extLst>
              </p:cNvPr>
              <p:cNvSpPr/>
              <p:nvPr/>
            </p:nvSpPr>
            <p:spPr>
              <a:xfrm>
                <a:off x="10246536" y="4341004"/>
                <a:ext cx="5944" cy="24770"/>
              </a:xfrm>
              <a:custGeom>
                <a:avLst/>
                <a:gdLst>
                  <a:gd name="connsiteX0" fmla="*/ 0 w 5944"/>
                  <a:gd name="connsiteY0" fmla="*/ 0 h 24770"/>
                  <a:gd name="connsiteX1" fmla="*/ 5944 w 5944"/>
                  <a:gd name="connsiteY1" fmla="*/ 24157 h 24770"/>
                  <a:gd name="connsiteX2" fmla="*/ 0 w 5944"/>
                  <a:gd name="connsiteY2" fmla="*/ 0 h 2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44" h="24770">
                    <a:moveTo>
                      <a:pt x="0" y="0"/>
                    </a:moveTo>
                    <a:cubicBezTo>
                      <a:pt x="3921" y="12395"/>
                      <a:pt x="3794" y="28078"/>
                      <a:pt x="5944" y="24157"/>
                    </a:cubicBezTo>
                    <a:cubicBezTo>
                      <a:pt x="5185" y="9739"/>
                      <a:pt x="2023" y="2909"/>
                      <a:pt x="0" y="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1" name="Freeform: Shape 2920">
                <a:extLst>
                  <a:ext uri="{FF2B5EF4-FFF2-40B4-BE49-F238E27FC236}">
                    <a16:creationId xmlns:a16="http://schemas.microsoft.com/office/drawing/2014/main" id="{E48FA86A-D7CD-A366-4327-C198F316ECB2}"/>
                  </a:ext>
                </a:extLst>
              </p:cNvPr>
              <p:cNvSpPr/>
              <p:nvPr/>
            </p:nvSpPr>
            <p:spPr>
              <a:xfrm>
                <a:off x="10226932" y="4242098"/>
                <a:ext cx="3811" cy="36046"/>
              </a:xfrm>
              <a:custGeom>
                <a:avLst/>
                <a:gdLst>
                  <a:gd name="connsiteX0" fmla="*/ 3289 w 3811"/>
                  <a:gd name="connsiteY0" fmla="*/ 23904 h 36046"/>
                  <a:gd name="connsiteX1" fmla="*/ 3794 w 3811"/>
                  <a:gd name="connsiteY1" fmla="*/ 0 h 36046"/>
                  <a:gd name="connsiteX2" fmla="*/ 0 w 3811"/>
                  <a:gd name="connsiteY2" fmla="*/ 36046 h 36046"/>
                  <a:gd name="connsiteX3" fmla="*/ 3289 w 3811"/>
                  <a:gd name="connsiteY3" fmla="*/ 23904 h 3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1" h="36046">
                    <a:moveTo>
                      <a:pt x="3289" y="23904"/>
                    </a:moveTo>
                    <a:cubicBezTo>
                      <a:pt x="1391" y="23778"/>
                      <a:pt x="4047" y="3036"/>
                      <a:pt x="3794" y="0"/>
                    </a:cubicBezTo>
                    <a:cubicBezTo>
                      <a:pt x="885" y="15936"/>
                      <a:pt x="127" y="26308"/>
                      <a:pt x="0" y="36046"/>
                    </a:cubicBezTo>
                    <a:cubicBezTo>
                      <a:pt x="1264" y="34022"/>
                      <a:pt x="2909" y="37817"/>
                      <a:pt x="3289" y="2390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2" name="Freeform: Shape 2921">
                <a:extLst>
                  <a:ext uri="{FF2B5EF4-FFF2-40B4-BE49-F238E27FC236}">
                    <a16:creationId xmlns:a16="http://schemas.microsoft.com/office/drawing/2014/main" id="{37684885-30F2-6C46-22FA-81DF5039C9EC}"/>
                  </a:ext>
                </a:extLst>
              </p:cNvPr>
              <p:cNvSpPr/>
              <p:nvPr/>
            </p:nvSpPr>
            <p:spPr>
              <a:xfrm>
                <a:off x="10195945" y="4588520"/>
                <a:ext cx="17399" cy="45810"/>
              </a:xfrm>
              <a:custGeom>
                <a:avLst/>
                <a:gdLst>
                  <a:gd name="connsiteX0" fmla="*/ 0 w 17399"/>
                  <a:gd name="connsiteY0" fmla="*/ 0 h 45810"/>
                  <a:gd name="connsiteX1" fmla="*/ 10371 w 17399"/>
                  <a:gd name="connsiteY1" fmla="*/ 33770 h 45810"/>
                  <a:gd name="connsiteX2" fmla="*/ 17074 w 17399"/>
                  <a:gd name="connsiteY2" fmla="*/ 43255 h 45810"/>
                  <a:gd name="connsiteX3" fmla="*/ 0 w 17399"/>
                  <a:gd name="connsiteY3" fmla="*/ 0 h 45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9" h="45810">
                    <a:moveTo>
                      <a:pt x="0" y="0"/>
                    </a:moveTo>
                    <a:cubicBezTo>
                      <a:pt x="2150" y="9992"/>
                      <a:pt x="5944" y="23904"/>
                      <a:pt x="10371" y="33770"/>
                    </a:cubicBezTo>
                    <a:cubicBezTo>
                      <a:pt x="14545" y="43635"/>
                      <a:pt x="18592" y="49453"/>
                      <a:pt x="17074" y="43255"/>
                    </a:cubicBezTo>
                    <a:cubicBezTo>
                      <a:pt x="7083" y="22892"/>
                      <a:pt x="3162" y="7083"/>
                      <a:pt x="0" y="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3" name="Freeform: Shape 2922">
                <a:extLst>
                  <a:ext uri="{FF2B5EF4-FFF2-40B4-BE49-F238E27FC236}">
                    <a16:creationId xmlns:a16="http://schemas.microsoft.com/office/drawing/2014/main" id="{64B8D368-CE87-DDF6-09AA-9AF6311E9026}"/>
                  </a:ext>
                </a:extLst>
              </p:cNvPr>
              <p:cNvSpPr/>
              <p:nvPr/>
            </p:nvSpPr>
            <p:spPr>
              <a:xfrm>
                <a:off x="10641778" y="3961445"/>
                <a:ext cx="31998" cy="6463"/>
              </a:xfrm>
              <a:custGeom>
                <a:avLst/>
                <a:gdLst>
                  <a:gd name="connsiteX0" fmla="*/ 9739 w 31998"/>
                  <a:gd name="connsiteY0" fmla="*/ 4680 h 6463"/>
                  <a:gd name="connsiteX1" fmla="*/ 31998 w 31998"/>
                  <a:gd name="connsiteY1" fmla="*/ 6450 h 6463"/>
                  <a:gd name="connsiteX2" fmla="*/ 0 w 31998"/>
                  <a:gd name="connsiteY2" fmla="*/ 0 h 6463"/>
                  <a:gd name="connsiteX3" fmla="*/ 9739 w 31998"/>
                  <a:gd name="connsiteY3" fmla="*/ 4680 h 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998" h="6463">
                    <a:moveTo>
                      <a:pt x="9739" y="4680"/>
                    </a:moveTo>
                    <a:cubicBezTo>
                      <a:pt x="9739" y="3162"/>
                      <a:pt x="28584" y="6703"/>
                      <a:pt x="31998" y="6450"/>
                    </a:cubicBezTo>
                    <a:cubicBezTo>
                      <a:pt x="17581" y="3415"/>
                      <a:pt x="16695" y="2023"/>
                      <a:pt x="0" y="0"/>
                    </a:cubicBezTo>
                    <a:cubicBezTo>
                      <a:pt x="1518" y="1518"/>
                      <a:pt x="-2277" y="2783"/>
                      <a:pt x="9739" y="468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4" name="Freeform: Shape 2923">
                <a:extLst>
                  <a:ext uri="{FF2B5EF4-FFF2-40B4-BE49-F238E27FC236}">
                    <a16:creationId xmlns:a16="http://schemas.microsoft.com/office/drawing/2014/main" id="{913977C8-557F-BF98-B011-3FC70224941E}"/>
                  </a:ext>
                </a:extLst>
              </p:cNvPr>
              <p:cNvSpPr/>
              <p:nvPr/>
            </p:nvSpPr>
            <p:spPr>
              <a:xfrm>
                <a:off x="10243880" y="4311155"/>
                <a:ext cx="15557" cy="44772"/>
              </a:xfrm>
              <a:custGeom>
                <a:avLst/>
                <a:gdLst>
                  <a:gd name="connsiteX0" fmla="*/ 6830 w 15557"/>
                  <a:gd name="connsiteY0" fmla="*/ 14798 h 44772"/>
                  <a:gd name="connsiteX1" fmla="*/ 4174 w 15557"/>
                  <a:gd name="connsiteY1" fmla="*/ 8980 h 44772"/>
                  <a:gd name="connsiteX2" fmla="*/ 0 w 15557"/>
                  <a:gd name="connsiteY2" fmla="*/ 0 h 44772"/>
                  <a:gd name="connsiteX3" fmla="*/ 7463 w 15557"/>
                  <a:gd name="connsiteY3" fmla="*/ 20616 h 44772"/>
                  <a:gd name="connsiteX4" fmla="*/ 10751 w 15557"/>
                  <a:gd name="connsiteY4" fmla="*/ 33390 h 44772"/>
                  <a:gd name="connsiteX5" fmla="*/ 15557 w 15557"/>
                  <a:gd name="connsiteY5" fmla="*/ 44773 h 44772"/>
                  <a:gd name="connsiteX6" fmla="*/ 9107 w 15557"/>
                  <a:gd name="connsiteY6" fmla="*/ 20110 h 44772"/>
                  <a:gd name="connsiteX7" fmla="*/ 6830 w 15557"/>
                  <a:gd name="connsiteY7" fmla="*/ 14671 h 4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557" h="44772">
                    <a:moveTo>
                      <a:pt x="6830" y="14798"/>
                    </a:moveTo>
                    <a:cubicBezTo>
                      <a:pt x="5818" y="12774"/>
                      <a:pt x="4933" y="10751"/>
                      <a:pt x="4174" y="8980"/>
                    </a:cubicBezTo>
                    <a:cubicBezTo>
                      <a:pt x="2530" y="5312"/>
                      <a:pt x="1139" y="2150"/>
                      <a:pt x="0" y="0"/>
                    </a:cubicBezTo>
                    <a:cubicBezTo>
                      <a:pt x="2783" y="8727"/>
                      <a:pt x="6071" y="16315"/>
                      <a:pt x="7463" y="20616"/>
                    </a:cubicBezTo>
                    <a:cubicBezTo>
                      <a:pt x="9107" y="25675"/>
                      <a:pt x="10118" y="29848"/>
                      <a:pt x="10751" y="33390"/>
                    </a:cubicBezTo>
                    <a:cubicBezTo>
                      <a:pt x="12269" y="40346"/>
                      <a:pt x="13028" y="44140"/>
                      <a:pt x="15557" y="44773"/>
                    </a:cubicBezTo>
                    <a:cubicBezTo>
                      <a:pt x="14419" y="36805"/>
                      <a:pt x="12142" y="27699"/>
                      <a:pt x="9107" y="20110"/>
                    </a:cubicBezTo>
                    <a:cubicBezTo>
                      <a:pt x="8348" y="18213"/>
                      <a:pt x="7589" y="16442"/>
                      <a:pt x="6830" y="14671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5" name="Freeform: Shape 2924">
                <a:extLst>
                  <a:ext uri="{FF2B5EF4-FFF2-40B4-BE49-F238E27FC236}">
                    <a16:creationId xmlns:a16="http://schemas.microsoft.com/office/drawing/2014/main" id="{64D2E803-D965-9A9A-FF86-6B2086821E01}"/>
                  </a:ext>
                </a:extLst>
              </p:cNvPr>
              <p:cNvSpPr/>
              <p:nvPr/>
            </p:nvSpPr>
            <p:spPr>
              <a:xfrm>
                <a:off x="10252860" y="4107020"/>
                <a:ext cx="29469" cy="63454"/>
              </a:xfrm>
              <a:custGeom>
                <a:avLst/>
                <a:gdLst>
                  <a:gd name="connsiteX0" fmla="*/ 21248 w 29469"/>
                  <a:gd name="connsiteY0" fmla="*/ 27825 h 63454"/>
                  <a:gd name="connsiteX1" fmla="*/ 29469 w 29469"/>
                  <a:gd name="connsiteY1" fmla="*/ 0 h 63454"/>
                  <a:gd name="connsiteX2" fmla="*/ 21628 w 29469"/>
                  <a:gd name="connsiteY2" fmla="*/ 15557 h 63454"/>
                  <a:gd name="connsiteX3" fmla="*/ 14039 w 29469"/>
                  <a:gd name="connsiteY3" fmla="*/ 31873 h 63454"/>
                  <a:gd name="connsiteX4" fmla="*/ 0 w 29469"/>
                  <a:gd name="connsiteY4" fmla="*/ 62986 h 63454"/>
                  <a:gd name="connsiteX5" fmla="*/ 21248 w 29469"/>
                  <a:gd name="connsiteY5" fmla="*/ 27825 h 63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469" h="63454">
                    <a:moveTo>
                      <a:pt x="21248" y="27825"/>
                    </a:moveTo>
                    <a:cubicBezTo>
                      <a:pt x="21754" y="22260"/>
                      <a:pt x="22892" y="20869"/>
                      <a:pt x="29469" y="0"/>
                    </a:cubicBezTo>
                    <a:cubicBezTo>
                      <a:pt x="26813" y="5312"/>
                      <a:pt x="24157" y="10498"/>
                      <a:pt x="21628" y="15557"/>
                    </a:cubicBezTo>
                    <a:cubicBezTo>
                      <a:pt x="18972" y="21122"/>
                      <a:pt x="16442" y="26560"/>
                      <a:pt x="14039" y="31873"/>
                    </a:cubicBezTo>
                    <a:cubicBezTo>
                      <a:pt x="9233" y="42623"/>
                      <a:pt x="4680" y="53121"/>
                      <a:pt x="0" y="62986"/>
                    </a:cubicBezTo>
                    <a:cubicBezTo>
                      <a:pt x="2403" y="68804"/>
                      <a:pt x="25928" y="18339"/>
                      <a:pt x="21248" y="2782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6" name="Freeform: Shape 2925">
                <a:extLst>
                  <a:ext uri="{FF2B5EF4-FFF2-40B4-BE49-F238E27FC236}">
                    <a16:creationId xmlns:a16="http://schemas.microsoft.com/office/drawing/2014/main" id="{594ECB79-E640-F082-001B-4D70ED2C3245}"/>
                  </a:ext>
                </a:extLst>
              </p:cNvPr>
              <p:cNvSpPr/>
              <p:nvPr/>
            </p:nvSpPr>
            <p:spPr>
              <a:xfrm>
                <a:off x="10275066" y="4010645"/>
                <a:ext cx="21175" cy="106240"/>
              </a:xfrm>
              <a:custGeom>
                <a:avLst/>
                <a:gdLst>
                  <a:gd name="connsiteX0" fmla="*/ 813 w 21175"/>
                  <a:gd name="connsiteY0" fmla="*/ 103712 h 106240"/>
                  <a:gd name="connsiteX1" fmla="*/ 6884 w 21175"/>
                  <a:gd name="connsiteY1" fmla="*/ 106241 h 106240"/>
                  <a:gd name="connsiteX2" fmla="*/ 21176 w 21175"/>
                  <a:gd name="connsiteY2" fmla="*/ 63618 h 106240"/>
                  <a:gd name="connsiteX3" fmla="*/ 18141 w 21175"/>
                  <a:gd name="connsiteY3" fmla="*/ 43761 h 106240"/>
                  <a:gd name="connsiteX4" fmla="*/ 16875 w 21175"/>
                  <a:gd name="connsiteY4" fmla="*/ 38323 h 106240"/>
                  <a:gd name="connsiteX5" fmla="*/ 16116 w 21175"/>
                  <a:gd name="connsiteY5" fmla="*/ 35287 h 106240"/>
                  <a:gd name="connsiteX6" fmla="*/ 15737 w 21175"/>
                  <a:gd name="connsiteY6" fmla="*/ 33643 h 106240"/>
                  <a:gd name="connsiteX7" fmla="*/ 15358 w 21175"/>
                  <a:gd name="connsiteY7" fmla="*/ 30608 h 106240"/>
                  <a:gd name="connsiteX8" fmla="*/ 17128 w 21175"/>
                  <a:gd name="connsiteY8" fmla="*/ 0 h 106240"/>
                  <a:gd name="connsiteX9" fmla="*/ 12955 w 21175"/>
                  <a:gd name="connsiteY9" fmla="*/ 20616 h 106240"/>
                  <a:gd name="connsiteX10" fmla="*/ 12449 w 21175"/>
                  <a:gd name="connsiteY10" fmla="*/ 30734 h 106240"/>
                  <a:gd name="connsiteX11" fmla="*/ 12322 w 21175"/>
                  <a:gd name="connsiteY11" fmla="*/ 37437 h 106240"/>
                  <a:gd name="connsiteX12" fmla="*/ 9160 w 21175"/>
                  <a:gd name="connsiteY12" fmla="*/ 61721 h 106240"/>
                  <a:gd name="connsiteX13" fmla="*/ 7010 w 21175"/>
                  <a:gd name="connsiteY13" fmla="*/ 80945 h 106240"/>
                  <a:gd name="connsiteX14" fmla="*/ 813 w 21175"/>
                  <a:gd name="connsiteY14" fmla="*/ 103712 h 106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175" h="106240">
                    <a:moveTo>
                      <a:pt x="813" y="103712"/>
                    </a:moveTo>
                    <a:cubicBezTo>
                      <a:pt x="13081" y="73863"/>
                      <a:pt x="10678" y="93340"/>
                      <a:pt x="6884" y="106241"/>
                    </a:cubicBezTo>
                    <a:cubicBezTo>
                      <a:pt x="14979" y="91696"/>
                      <a:pt x="15611" y="80693"/>
                      <a:pt x="21176" y="63618"/>
                    </a:cubicBezTo>
                    <a:cubicBezTo>
                      <a:pt x="20923" y="55903"/>
                      <a:pt x="19658" y="50591"/>
                      <a:pt x="18141" y="43761"/>
                    </a:cubicBezTo>
                    <a:cubicBezTo>
                      <a:pt x="17761" y="42117"/>
                      <a:pt x="17382" y="40220"/>
                      <a:pt x="16875" y="38323"/>
                    </a:cubicBezTo>
                    <a:cubicBezTo>
                      <a:pt x="16623" y="37311"/>
                      <a:pt x="16370" y="36299"/>
                      <a:pt x="16116" y="35287"/>
                    </a:cubicBezTo>
                    <a:lnTo>
                      <a:pt x="15737" y="33643"/>
                    </a:lnTo>
                    <a:cubicBezTo>
                      <a:pt x="15611" y="32631"/>
                      <a:pt x="15484" y="31619"/>
                      <a:pt x="15358" y="30608"/>
                    </a:cubicBezTo>
                    <a:cubicBezTo>
                      <a:pt x="14220" y="21754"/>
                      <a:pt x="14473" y="11383"/>
                      <a:pt x="17128" y="0"/>
                    </a:cubicBezTo>
                    <a:cubicBezTo>
                      <a:pt x="15105" y="7209"/>
                      <a:pt x="13588" y="13786"/>
                      <a:pt x="12955" y="20616"/>
                    </a:cubicBezTo>
                    <a:cubicBezTo>
                      <a:pt x="12575" y="23904"/>
                      <a:pt x="12449" y="27319"/>
                      <a:pt x="12449" y="30734"/>
                    </a:cubicBezTo>
                    <a:cubicBezTo>
                      <a:pt x="12449" y="34908"/>
                      <a:pt x="12449" y="35287"/>
                      <a:pt x="12322" y="37437"/>
                    </a:cubicBezTo>
                    <a:cubicBezTo>
                      <a:pt x="11943" y="44394"/>
                      <a:pt x="11058" y="51476"/>
                      <a:pt x="9160" y="61721"/>
                    </a:cubicBezTo>
                    <a:cubicBezTo>
                      <a:pt x="11817" y="58306"/>
                      <a:pt x="10678" y="69183"/>
                      <a:pt x="7010" y="80945"/>
                    </a:cubicBezTo>
                    <a:cubicBezTo>
                      <a:pt x="3469" y="92708"/>
                      <a:pt x="-2096" y="105356"/>
                      <a:pt x="813" y="10371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7" name="Freeform: Shape 2926">
                <a:extLst>
                  <a:ext uri="{FF2B5EF4-FFF2-40B4-BE49-F238E27FC236}">
                    <a16:creationId xmlns:a16="http://schemas.microsoft.com/office/drawing/2014/main" id="{4F0E3AD0-57A5-EE82-1DB0-BDB03F54A632}"/>
                  </a:ext>
                </a:extLst>
              </p:cNvPr>
              <p:cNvSpPr/>
              <p:nvPr/>
            </p:nvSpPr>
            <p:spPr>
              <a:xfrm>
                <a:off x="10310716" y="3928561"/>
                <a:ext cx="30045" cy="38482"/>
              </a:xfrm>
              <a:custGeom>
                <a:avLst/>
                <a:gdLst>
                  <a:gd name="connsiteX0" fmla="*/ 2221 w 30045"/>
                  <a:gd name="connsiteY0" fmla="*/ 37184 h 38482"/>
                  <a:gd name="connsiteX1" fmla="*/ 30046 w 30045"/>
                  <a:gd name="connsiteY1" fmla="*/ 0 h 38482"/>
                  <a:gd name="connsiteX2" fmla="*/ 6774 w 30045"/>
                  <a:gd name="connsiteY2" fmla="*/ 26687 h 38482"/>
                  <a:gd name="connsiteX3" fmla="*/ 2221 w 30045"/>
                  <a:gd name="connsiteY3" fmla="*/ 37184 h 3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45" h="38482">
                    <a:moveTo>
                      <a:pt x="2221" y="37184"/>
                    </a:moveTo>
                    <a:cubicBezTo>
                      <a:pt x="14363" y="18718"/>
                      <a:pt x="25619" y="6577"/>
                      <a:pt x="30046" y="0"/>
                    </a:cubicBezTo>
                    <a:cubicBezTo>
                      <a:pt x="22710" y="7336"/>
                      <a:pt x="12971" y="17960"/>
                      <a:pt x="6774" y="26687"/>
                    </a:cubicBezTo>
                    <a:cubicBezTo>
                      <a:pt x="576" y="35287"/>
                      <a:pt x="-2332" y="41231"/>
                      <a:pt x="2221" y="3718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8" name="Freeform: Shape 2927">
                <a:extLst>
                  <a:ext uri="{FF2B5EF4-FFF2-40B4-BE49-F238E27FC236}">
                    <a16:creationId xmlns:a16="http://schemas.microsoft.com/office/drawing/2014/main" id="{EE7D5FF2-A031-7B00-F426-293668DEE06C}"/>
                  </a:ext>
                </a:extLst>
              </p:cNvPr>
              <p:cNvSpPr/>
              <p:nvPr/>
            </p:nvSpPr>
            <p:spPr>
              <a:xfrm>
                <a:off x="11198405" y="4322285"/>
                <a:ext cx="35540" cy="16315"/>
              </a:xfrm>
              <a:custGeom>
                <a:avLst/>
                <a:gdLst>
                  <a:gd name="connsiteX0" fmla="*/ 10750 w 35540"/>
                  <a:gd name="connsiteY0" fmla="*/ 7083 h 16315"/>
                  <a:gd name="connsiteX1" fmla="*/ 35540 w 35540"/>
                  <a:gd name="connsiteY1" fmla="*/ 16315 h 16315"/>
                  <a:gd name="connsiteX2" fmla="*/ 0 w 35540"/>
                  <a:gd name="connsiteY2" fmla="*/ 0 h 16315"/>
                  <a:gd name="connsiteX3" fmla="*/ 10750 w 35540"/>
                  <a:gd name="connsiteY3" fmla="*/ 7083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40" h="16315">
                    <a:moveTo>
                      <a:pt x="10750" y="7083"/>
                    </a:moveTo>
                    <a:cubicBezTo>
                      <a:pt x="11130" y="5185"/>
                      <a:pt x="32125" y="15051"/>
                      <a:pt x="35540" y="16315"/>
                    </a:cubicBezTo>
                    <a:cubicBezTo>
                      <a:pt x="20489" y="8094"/>
                      <a:pt x="19224" y="6071"/>
                      <a:pt x="0" y="0"/>
                    </a:cubicBezTo>
                    <a:cubicBezTo>
                      <a:pt x="1644" y="1897"/>
                      <a:pt x="-2783" y="2150"/>
                      <a:pt x="10750" y="708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9" name="Freeform: Shape 2928">
                <a:extLst>
                  <a:ext uri="{FF2B5EF4-FFF2-40B4-BE49-F238E27FC236}">
                    <a16:creationId xmlns:a16="http://schemas.microsoft.com/office/drawing/2014/main" id="{2BBF91EF-9F3C-3C26-8683-9A9A0F97F28C}"/>
                  </a:ext>
                </a:extLst>
              </p:cNvPr>
              <p:cNvSpPr/>
              <p:nvPr/>
            </p:nvSpPr>
            <p:spPr>
              <a:xfrm>
                <a:off x="11343036" y="4652373"/>
                <a:ext cx="54698" cy="61039"/>
              </a:xfrm>
              <a:custGeom>
                <a:avLst/>
                <a:gdLst>
                  <a:gd name="connsiteX0" fmla="*/ 44706 w 54698"/>
                  <a:gd name="connsiteY0" fmla="*/ 49471 h 61039"/>
                  <a:gd name="connsiteX1" fmla="*/ 54698 w 54698"/>
                  <a:gd name="connsiteY1" fmla="*/ 60853 h 61039"/>
                  <a:gd name="connsiteX2" fmla="*/ 22193 w 54698"/>
                  <a:gd name="connsiteY2" fmla="*/ 12160 h 61039"/>
                  <a:gd name="connsiteX3" fmla="*/ 10557 w 54698"/>
                  <a:gd name="connsiteY3" fmla="*/ 5962 h 61039"/>
                  <a:gd name="connsiteX4" fmla="*/ 312 w 54698"/>
                  <a:gd name="connsiteY4" fmla="*/ 1409 h 61039"/>
                  <a:gd name="connsiteX5" fmla="*/ 44579 w 54698"/>
                  <a:gd name="connsiteY5" fmla="*/ 49471 h 61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698" h="61039">
                    <a:moveTo>
                      <a:pt x="44706" y="49471"/>
                    </a:moveTo>
                    <a:cubicBezTo>
                      <a:pt x="45465" y="45676"/>
                      <a:pt x="53686" y="63004"/>
                      <a:pt x="54698" y="60853"/>
                    </a:cubicBezTo>
                    <a:cubicBezTo>
                      <a:pt x="45338" y="36823"/>
                      <a:pt x="30414" y="20508"/>
                      <a:pt x="22193" y="12160"/>
                    </a:cubicBezTo>
                    <a:cubicBezTo>
                      <a:pt x="24976" y="16966"/>
                      <a:pt x="17387" y="10516"/>
                      <a:pt x="10557" y="5962"/>
                    </a:cubicBezTo>
                    <a:cubicBezTo>
                      <a:pt x="3727" y="1283"/>
                      <a:pt x="-1332" y="-2005"/>
                      <a:pt x="312" y="1409"/>
                    </a:cubicBezTo>
                    <a:cubicBezTo>
                      <a:pt x="13340" y="11022"/>
                      <a:pt x="33829" y="27716"/>
                      <a:pt x="44579" y="49471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0" name="Freeform: Shape 2929">
                <a:extLst>
                  <a:ext uri="{FF2B5EF4-FFF2-40B4-BE49-F238E27FC236}">
                    <a16:creationId xmlns:a16="http://schemas.microsoft.com/office/drawing/2014/main" id="{71B91952-C3EA-8AA9-C6C2-0FDE22887E6D}"/>
                  </a:ext>
                </a:extLst>
              </p:cNvPr>
              <p:cNvSpPr/>
              <p:nvPr/>
            </p:nvSpPr>
            <p:spPr>
              <a:xfrm>
                <a:off x="10787733" y="4062080"/>
                <a:ext cx="72092" cy="99578"/>
              </a:xfrm>
              <a:custGeom>
                <a:avLst/>
                <a:gdLst>
                  <a:gd name="connsiteX0" fmla="*/ 15431 w 72092"/>
                  <a:gd name="connsiteY0" fmla="*/ 19898 h 99578"/>
                  <a:gd name="connsiteX1" fmla="*/ 0 w 72092"/>
                  <a:gd name="connsiteY1" fmla="*/ 4847 h 99578"/>
                  <a:gd name="connsiteX2" fmla="*/ 30608 w 72092"/>
                  <a:gd name="connsiteY2" fmla="*/ 50759 h 99578"/>
                  <a:gd name="connsiteX3" fmla="*/ 72092 w 72092"/>
                  <a:gd name="connsiteY3" fmla="*/ 99579 h 99578"/>
                  <a:gd name="connsiteX4" fmla="*/ 40726 w 72092"/>
                  <a:gd name="connsiteY4" fmla="*/ 44055 h 99578"/>
                  <a:gd name="connsiteX5" fmla="*/ 24537 w 72092"/>
                  <a:gd name="connsiteY5" fmla="*/ 23945 h 99578"/>
                  <a:gd name="connsiteX6" fmla="*/ 5186 w 72092"/>
                  <a:gd name="connsiteY6" fmla="*/ 673 h 99578"/>
                  <a:gd name="connsiteX7" fmla="*/ 15431 w 72092"/>
                  <a:gd name="connsiteY7" fmla="*/ 19772 h 99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092" h="99578">
                    <a:moveTo>
                      <a:pt x="15431" y="19898"/>
                    </a:moveTo>
                    <a:cubicBezTo>
                      <a:pt x="12521" y="18254"/>
                      <a:pt x="5565" y="10918"/>
                      <a:pt x="0" y="4847"/>
                    </a:cubicBezTo>
                    <a:cubicBezTo>
                      <a:pt x="10498" y="21795"/>
                      <a:pt x="20363" y="30902"/>
                      <a:pt x="30608" y="50759"/>
                    </a:cubicBezTo>
                    <a:cubicBezTo>
                      <a:pt x="43256" y="64671"/>
                      <a:pt x="50971" y="69098"/>
                      <a:pt x="72092" y="99579"/>
                    </a:cubicBezTo>
                    <a:cubicBezTo>
                      <a:pt x="60203" y="79342"/>
                      <a:pt x="55650" y="68086"/>
                      <a:pt x="40726" y="44055"/>
                    </a:cubicBezTo>
                    <a:cubicBezTo>
                      <a:pt x="41612" y="49367"/>
                      <a:pt x="33643" y="37478"/>
                      <a:pt x="24537" y="23945"/>
                    </a:cubicBezTo>
                    <a:cubicBezTo>
                      <a:pt x="15557" y="10665"/>
                      <a:pt x="4680" y="-3247"/>
                      <a:pt x="5186" y="673"/>
                    </a:cubicBezTo>
                    <a:cubicBezTo>
                      <a:pt x="17581" y="17495"/>
                      <a:pt x="18086" y="21416"/>
                      <a:pt x="15431" y="1977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1" name="Freeform: Shape 2930">
                <a:extLst>
                  <a:ext uri="{FF2B5EF4-FFF2-40B4-BE49-F238E27FC236}">
                    <a16:creationId xmlns:a16="http://schemas.microsoft.com/office/drawing/2014/main" id="{3A00B4F7-DDAB-F1EF-6D49-B3892B015B0B}"/>
                  </a:ext>
                </a:extLst>
              </p:cNvPr>
              <p:cNvSpPr/>
              <p:nvPr/>
            </p:nvSpPr>
            <p:spPr>
              <a:xfrm>
                <a:off x="10882777" y="4193382"/>
                <a:ext cx="28018" cy="31641"/>
              </a:xfrm>
              <a:custGeom>
                <a:avLst/>
                <a:gdLst>
                  <a:gd name="connsiteX0" fmla="*/ 28018 w 28018"/>
                  <a:gd name="connsiteY0" fmla="*/ 31642 h 31641"/>
                  <a:gd name="connsiteX1" fmla="*/ 446 w 28018"/>
                  <a:gd name="connsiteY1" fmla="*/ 2172 h 31641"/>
                  <a:gd name="connsiteX2" fmla="*/ 28018 w 28018"/>
                  <a:gd name="connsiteY2" fmla="*/ 31642 h 3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018" h="31641">
                    <a:moveTo>
                      <a:pt x="28018" y="31642"/>
                    </a:moveTo>
                    <a:cubicBezTo>
                      <a:pt x="15244" y="18488"/>
                      <a:pt x="-3095" y="-7693"/>
                      <a:pt x="446" y="2172"/>
                    </a:cubicBezTo>
                    <a:cubicBezTo>
                      <a:pt x="12082" y="16971"/>
                      <a:pt x="22453" y="27595"/>
                      <a:pt x="28018" y="3164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2" name="Freeform: Shape 2931">
                <a:extLst>
                  <a:ext uri="{FF2B5EF4-FFF2-40B4-BE49-F238E27FC236}">
                    <a16:creationId xmlns:a16="http://schemas.microsoft.com/office/drawing/2014/main" id="{67895DEE-2A7B-7193-D53A-30BBF068648F}"/>
                  </a:ext>
                </a:extLst>
              </p:cNvPr>
              <p:cNvSpPr/>
              <p:nvPr/>
            </p:nvSpPr>
            <p:spPr>
              <a:xfrm>
                <a:off x="11334621" y="4644549"/>
                <a:ext cx="885" cy="253"/>
              </a:xfrm>
              <a:custGeom>
                <a:avLst/>
                <a:gdLst>
                  <a:gd name="connsiteX0" fmla="*/ 253 w 885"/>
                  <a:gd name="connsiteY0" fmla="*/ 253 h 253"/>
                  <a:gd name="connsiteX1" fmla="*/ 0 w 885"/>
                  <a:gd name="connsiteY1" fmla="*/ 253 h 253"/>
                  <a:gd name="connsiteX2" fmla="*/ 885 w 885"/>
                  <a:gd name="connsiteY2" fmla="*/ 0 h 253"/>
                  <a:gd name="connsiteX3" fmla="*/ 127 w 885"/>
                  <a:gd name="connsiteY3" fmla="*/ 253 h 253"/>
                  <a:gd name="connsiteX4" fmla="*/ 127 w 885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253">
                    <a:moveTo>
                      <a:pt x="253" y="253"/>
                    </a:moveTo>
                    <a:cubicBezTo>
                      <a:pt x="253" y="253"/>
                      <a:pt x="253" y="253"/>
                      <a:pt x="0" y="253"/>
                    </a:cubicBezTo>
                    <a:cubicBezTo>
                      <a:pt x="253" y="253"/>
                      <a:pt x="633" y="0"/>
                      <a:pt x="885" y="0"/>
                    </a:cubicBezTo>
                    <a:cubicBezTo>
                      <a:pt x="506" y="0"/>
                      <a:pt x="127" y="253"/>
                      <a:pt x="127" y="253"/>
                    </a:cubicBezTo>
                    <a:cubicBezTo>
                      <a:pt x="127" y="253"/>
                      <a:pt x="127" y="253"/>
                      <a:pt x="127" y="25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3" name="Freeform: Shape 2932">
                <a:extLst>
                  <a:ext uri="{FF2B5EF4-FFF2-40B4-BE49-F238E27FC236}">
                    <a16:creationId xmlns:a16="http://schemas.microsoft.com/office/drawing/2014/main" id="{6E2D25B2-7684-28F3-A663-6866F8F76A1A}"/>
                  </a:ext>
                </a:extLst>
              </p:cNvPr>
              <p:cNvSpPr/>
              <p:nvPr/>
            </p:nvSpPr>
            <p:spPr>
              <a:xfrm>
                <a:off x="10210996" y="3872868"/>
                <a:ext cx="1197239" cy="1010857"/>
              </a:xfrm>
              <a:custGeom>
                <a:avLst/>
                <a:gdLst>
                  <a:gd name="connsiteX0" fmla="*/ 1190152 w 1197239"/>
                  <a:gd name="connsiteY0" fmla="*/ 865907 h 1010857"/>
                  <a:gd name="connsiteX1" fmla="*/ 1192176 w 1197239"/>
                  <a:gd name="connsiteY1" fmla="*/ 896768 h 1010857"/>
                  <a:gd name="connsiteX2" fmla="*/ 1188761 w 1197239"/>
                  <a:gd name="connsiteY2" fmla="*/ 915486 h 1010857"/>
                  <a:gd name="connsiteX3" fmla="*/ 1178643 w 1197239"/>
                  <a:gd name="connsiteY3" fmla="*/ 849592 h 1010857"/>
                  <a:gd name="connsiteX4" fmla="*/ 1175481 w 1197239"/>
                  <a:gd name="connsiteY4" fmla="*/ 837577 h 1010857"/>
                  <a:gd name="connsiteX5" fmla="*/ 1183828 w 1197239"/>
                  <a:gd name="connsiteY5" fmla="*/ 855030 h 1010857"/>
                  <a:gd name="connsiteX6" fmla="*/ 1180666 w 1197239"/>
                  <a:gd name="connsiteY6" fmla="*/ 844406 h 1010857"/>
                  <a:gd name="connsiteX7" fmla="*/ 1176619 w 1197239"/>
                  <a:gd name="connsiteY7" fmla="*/ 833782 h 1010857"/>
                  <a:gd name="connsiteX8" fmla="*/ 1158912 w 1197239"/>
                  <a:gd name="connsiteY8" fmla="*/ 807096 h 1010857"/>
                  <a:gd name="connsiteX9" fmla="*/ 1160683 w 1197239"/>
                  <a:gd name="connsiteY9" fmla="*/ 813925 h 1010857"/>
                  <a:gd name="connsiteX10" fmla="*/ 1163592 w 1197239"/>
                  <a:gd name="connsiteY10" fmla="*/ 819364 h 1010857"/>
                  <a:gd name="connsiteX11" fmla="*/ 1155624 w 1197239"/>
                  <a:gd name="connsiteY11" fmla="*/ 810131 h 1010857"/>
                  <a:gd name="connsiteX12" fmla="*/ 1141838 w 1197239"/>
                  <a:gd name="connsiteY12" fmla="*/ 795333 h 1010857"/>
                  <a:gd name="connsiteX13" fmla="*/ 1124258 w 1197239"/>
                  <a:gd name="connsiteY13" fmla="*/ 780535 h 1010857"/>
                  <a:gd name="connsiteX14" fmla="*/ 1119452 w 1197239"/>
                  <a:gd name="connsiteY14" fmla="*/ 773832 h 1010857"/>
                  <a:gd name="connsiteX15" fmla="*/ 1120969 w 1197239"/>
                  <a:gd name="connsiteY15" fmla="*/ 770670 h 1010857"/>
                  <a:gd name="connsiteX16" fmla="*/ 1120969 w 1197239"/>
                  <a:gd name="connsiteY16" fmla="*/ 772440 h 1010857"/>
                  <a:gd name="connsiteX17" fmla="*/ 1121222 w 1197239"/>
                  <a:gd name="connsiteY17" fmla="*/ 772946 h 1010857"/>
                  <a:gd name="connsiteX18" fmla="*/ 1121728 w 1197239"/>
                  <a:gd name="connsiteY18" fmla="*/ 773199 h 1010857"/>
                  <a:gd name="connsiteX19" fmla="*/ 1123119 w 1197239"/>
                  <a:gd name="connsiteY19" fmla="*/ 772567 h 1010857"/>
                  <a:gd name="connsiteX20" fmla="*/ 1124131 w 1197239"/>
                  <a:gd name="connsiteY20" fmla="*/ 772314 h 1010857"/>
                  <a:gd name="connsiteX21" fmla="*/ 1124131 w 1197239"/>
                  <a:gd name="connsiteY21" fmla="*/ 772314 h 1010857"/>
                  <a:gd name="connsiteX22" fmla="*/ 1124131 w 1197239"/>
                  <a:gd name="connsiteY22" fmla="*/ 772314 h 1010857"/>
                  <a:gd name="connsiteX23" fmla="*/ 1125143 w 1197239"/>
                  <a:gd name="connsiteY23" fmla="*/ 772061 h 1010857"/>
                  <a:gd name="connsiteX24" fmla="*/ 1125775 w 1197239"/>
                  <a:gd name="connsiteY24" fmla="*/ 772061 h 1010857"/>
                  <a:gd name="connsiteX25" fmla="*/ 1124763 w 1197239"/>
                  <a:gd name="connsiteY25" fmla="*/ 772314 h 1010857"/>
                  <a:gd name="connsiteX26" fmla="*/ 1127420 w 1197239"/>
                  <a:gd name="connsiteY26" fmla="*/ 771808 h 1010857"/>
                  <a:gd name="connsiteX27" fmla="*/ 1128305 w 1197239"/>
                  <a:gd name="connsiteY27" fmla="*/ 771682 h 1010857"/>
                  <a:gd name="connsiteX28" fmla="*/ 1128431 w 1197239"/>
                  <a:gd name="connsiteY28" fmla="*/ 771302 h 1010857"/>
                  <a:gd name="connsiteX29" fmla="*/ 1128558 w 1197239"/>
                  <a:gd name="connsiteY29" fmla="*/ 769152 h 1010857"/>
                  <a:gd name="connsiteX30" fmla="*/ 1129064 w 1197239"/>
                  <a:gd name="connsiteY30" fmla="*/ 764346 h 1010857"/>
                  <a:gd name="connsiteX31" fmla="*/ 1130075 w 1197239"/>
                  <a:gd name="connsiteY31" fmla="*/ 753089 h 1010857"/>
                  <a:gd name="connsiteX32" fmla="*/ 1127166 w 1197239"/>
                  <a:gd name="connsiteY32" fmla="*/ 699463 h 1010857"/>
                  <a:gd name="connsiteX33" fmla="*/ 1102756 w 1197239"/>
                  <a:gd name="connsiteY33" fmla="*/ 650390 h 1010857"/>
                  <a:gd name="connsiteX34" fmla="*/ 1083278 w 1197239"/>
                  <a:gd name="connsiteY34" fmla="*/ 633189 h 1010857"/>
                  <a:gd name="connsiteX35" fmla="*/ 1078725 w 1197239"/>
                  <a:gd name="connsiteY35" fmla="*/ 617759 h 1010857"/>
                  <a:gd name="connsiteX36" fmla="*/ 1078979 w 1197239"/>
                  <a:gd name="connsiteY36" fmla="*/ 594487 h 1010857"/>
                  <a:gd name="connsiteX37" fmla="*/ 1080370 w 1197239"/>
                  <a:gd name="connsiteY37" fmla="*/ 545540 h 1010857"/>
                  <a:gd name="connsiteX38" fmla="*/ 1056845 w 1197239"/>
                  <a:gd name="connsiteY38" fmla="*/ 491534 h 1010857"/>
                  <a:gd name="connsiteX39" fmla="*/ 1064687 w 1197239"/>
                  <a:gd name="connsiteY39" fmla="*/ 509115 h 1010857"/>
                  <a:gd name="connsiteX40" fmla="*/ 1073414 w 1197239"/>
                  <a:gd name="connsiteY40" fmla="*/ 531501 h 1010857"/>
                  <a:gd name="connsiteX41" fmla="*/ 1075058 w 1197239"/>
                  <a:gd name="connsiteY41" fmla="*/ 547564 h 1010857"/>
                  <a:gd name="connsiteX42" fmla="*/ 1067216 w 1197239"/>
                  <a:gd name="connsiteY42" fmla="*/ 516577 h 1010857"/>
                  <a:gd name="connsiteX43" fmla="*/ 1056465 w 1197239"/>
                  <a:gd name="connsiteY43" fmla="*/ 500008 h 1010857"/>
                  <a:gd name="connsiteX44" fmla="*/ 1030664 w 1197239"/>
                  <a:gd name="connsiteY44" fmla="*/ 478887 h 1010857"/>
                  <a:gd name="connsiteX45" fmla="*/ 964390 w 1197239"/>
                  <a:gd name="connsiteY45" fmla="*/ 441829 h 1010857"/>
                  <a:gd name="connsiteX46" fmla="*/ 931632 w 1197239"/>
                  <a:gd name="connsiteY46" fmla="*/ 439046 h 1010857"/>
                  <a:gd name="connsiteX47" fmla="*/ 910384 w 1197239"/>
                  <a:gd name="connsiteY47" fmla="*/ 437655 h 1010857"/>
                  <a:gd name="connsiteX48" fmla="*/ 856125 w 1197239"/>
                  <a:gd name="connsiteY48" fmla="*/ 431710 h 1010857"/>
                  <a:gd name="connsiteX49" fmla="*/ 845501 w 1197239"/>
                  <a:gd name="connsiteY49" fmla="*/ 435758 h 1010857"/>
                  <a:gd name="connsiteX50" fmla="*/ 791369 w 1197239"/>
                  <a:gd name="connsiteY50" fmla="*/ 423616 h 1010857"/>
                  <a:gd name="connsiteX51" fmla="*/ 797693 w 1197239"/>
                  <a:gd name="connsiteY51" fmla="*/ 421972 h 1010857"/>
                  <a:gd name="connsiteX52" fmla="*/ 772650 w 1197239"/>
                  <a:gd name="connsiteY52" fmla="*/ 412233 h 1010857"/>
                  <a:gd name="connsiteX53" fmla="*/ 756081 w 1197239"/>
                  <a:gd name="connsiteY53" fmla="*/ 405909 h 1010857"/>
                  <a:gd name="connsiteX54" fmla="*/ 717379 w 1197239"/>
                  <a:gd name="connsiteY54" fmla="*/ 374037 h 1010857"/>
                  <a:gd name="connsiteX55" fmla="*/ 689302 w 1197239"/>
                  <a:gd name="connsiteY55" fmla="*/ 344568 h 1010857"/>
                  <a:gd name="connsiteX56" fmla="*/ 645540 w 1197239"/>
                  <a:gd name="connsiteY56" fmla="*/ 291700 h 1010857"/>
                  <a:gd name="connsiteX57" fmla="*/ 681839 w 1197239"/>
                  <a:gd name="connsiteY57" fmla="*/ 341532 h 1010857"/>
                  <a:gd name="connsiteX58" fmla="*/ 665651 w 1197239"/>
                  <a:gd name="connsiteY58" fmla="*/ 332426 h 1010857"/>
                  <a:gd name="connsiteX59" fmla="*/ 644023 w 1197239"/>
                  <a:gd name="connsiteY59" fmla="*/ 302198 h 1010857"/>
                  <a:gd name="connsiteX60" fmla="*/ 630237 w 1197239"/>
                  <a:gd name="connsiteY60" fmla="*/ 276396 h 1010857"/>
                  <a:gd name="connsiteX61" fmla="*/ 651105 w 1197239"/>
                  <a:gd name="connsiteY61" fmla="*/ 309407 h 1010857"/>
                  <a:gd name="connsiteX62" fmla="*/ 672860 w 1197239"/>
                  <a:gd name="connsiteY62" fmla="*/ 335714 h 1010857"/>
                  <a:gd name="connsiteX63" fmla="*/ 657936 w 1197239"/>
                  <a:gd name="connsiteY63" fmla="*/ 315098 h 1010857"/>
                  <a:gd name="connsiteX64" fmla="*/ 646679 w 1197239"/>
                  <a:gd name="connsiteY64" fmla="*/ 298403 h 1010857"/>
                  <a:gd name="connsiteX65" fmla="*/ 626190 w 1197239"/>
                  <a:gd name="connsiteY65" fmla="*/ 266278 h 1010857"/>
                  <a:gd name="connsiteX66" fmla="*/ 616704 w 1197239"/>
                  <a:gd name="connsiteY66" fmla="*/ 259828 h 1010857"/>
                  <a:gd name="connsiteX67" fmla="*/ 570034 w 1197239"/>
                  <a:gd name="connsiteY67" fmla="*/ 188621 h 1010857"/>
                  <a:gd name="connsiteX68" fmla="*/ 556627 w 1197239"/>
                  <a:gd name="connsiteY68" fmla="*/ 174709 h 1010857"/>
                  <a:gd name="connsiteX69" fmla="*/ 553085 w 1197239"/>
                  <a:gd name="connsiteY69" fmla="*/ 168385 h 1010857"/>
                  <a:gd name="connsiteX70" fmla="*/ 558904 w 1197239"/>
                  <a:gd name="connsiteY70" fmla="*/ 173950 h 1010857"/>
                  <a:gd name="connsiteX71" fmla="*/ 561307 w 1197239"/>
                  <a:gd name="connsiteY71" fmla="*/ 176100 h 1010857"/>
                  <a:gd name="connsiteX72" fmla="*/ 586602 w 1197239"/>
                  <a:gd name="connsiteY72" fmla="*/ 201395 h 1010857"/>
                  <a:gd name="connsiteX73" fmla="*/ 558397 w 1197239"/>
                  <a:gd name="connsiteY73" fmla="*/ 166487 h 1010857"/>
                  <a:gd name="connsiteX74" fmla="*/ 546762 w 1197239"/>
                  <a:gd name="connsiteY74" fmla="*/ 157761 h 1010857"/>
                  <a:gd name="connsiteX75" fmla="*/ 537908 w 1197239"/>
                  <a:gd name="connsiteY75" fmla="*/ 144101 h 1010857"/>
                  <a:gd name="connsiteX76" fmla="*/ 500218 w 1197239"/>
                  <a:gd name="connsiteY76" fmla="*/ 106158 h 1010857"/>
                  <a:gd name="connsiteX77" fmla="*/ 514004 w 1197239"/>
                  <a:gd name="connsiteY77" fmla="*/ 120702 h 1010857"/>
                  <a:gd name="connsiteX78" fmla="*/ 533861 w 1197239"/>
                  <a:gd name="connsiteY78" fmla="*/ 148148 h 1010857"/>
                  <a:gd name="connsiteX79" fmla="*/ 472646 w 1197239"/>
                  <a:gd name="connsiteY79" fmla="*/ 104513 h 1010857"/>
                  <a:gd name="connsiteX80" fmla="*/ 416363 w 1197239"/>
                  <a:gd name="connsiteY80" fmla="*/ 90980 h 1010857"/>
                  <a:gd name="connsiteX81" fmla="*/ 404095 w 1197239"/>
                  <a:gd name="connsiteY81" fmla="*/ 86174 h 1010857"/>
                  <a:gd name="connsiteX82" fmla="*/ 405107 w 1197239"/>
                  <a:gd name="connsiteY82" fmla="*/ 84656 h 1010857"/>
                  <a:gd name="connsiteX83" fmla="*/ 412443 w 1197239"/>
                  <a:gd name="connsiteY83" fmla="*/ 83898 h 1010857"/>
                  <a:gd name="connsiteX84" fmla="*/ 376523 w 1197239"/>
                  <a:gd name="connsiteY84" fmla="*/ 73273 h 1010857"/>
                  <a:gd name="connsiteX85" fmla="*/ 331244 w 1197239"/>
                  <a:gd name="connsiteY85" fmla="*/ 47978 h 1010857"/>
                  <a:gd name="connsiteX86" fmla="*/ 320493 w 1197239"/>
                  <a:gd name="connsiteY86" fmla="*/ 48231 h 1010857"/>
                  <a:gd name="connsiteX87" fmla="*/ 276479 w 1197239"/>
                  <a:gd name="connsiteY87" fmla="*/ 18762 h 1010857"/>
                  <a:gd name="connsiteX88" fmla="*/ 282930 w 1197239"/>
                  <a:gd name="connsiteY88" fmla="*/ 19394 h 1010857"/>
                  <a:gd name="connsiteX89" fmla="*/ 266867 w 1197239"/>
                  <a:gd name="connsiteY89" fmla="*/ 6493 h 1010857"/>
                  <a:gd name="connsiteX90" fmla="*/ 258520 w 1197239"/>
                  <a:gd name="connsiteY90" fmla="*/ 296 h 1010857"/>
                  <a:gd name="connsiteX91" fmla="*/ 249161 w 1197239"/>
                  <a:gd name="connsiteY91" fmla="*/ 43 h 1010857"/>
                  <a:gd name="connsiteX92" fmla="*/ 229304 w 1197239"/>
                  <a:gd name="connsiteY92" fmla="*/ 1940 h 1010857"/>
                  <a:gd name="connsiteX93" fmla="*/ 210459 w 1197239"/>
                  <a:gd name="connsiteY93" fmla="*/ 8264 h 1010857"/>
                  <a:gd name="connsiteX94" fmla="*/ 154935 w 1197239"/>
                  <a:gd name="connsiteY94" fmla="*/ 37733 h 1010857"/>
                  <a:gd name="connsiteX95" fmla="*/ 121671 w 1197239"/>
                  <a:gd name="connsiteY95" fmla="*/ 68973 h 1010857"/>
                  <a:gd name="connsiteX96" fmla="*/ 85625 w 1197239"/>
                  <a:gd name="connsiteY96" fmla="*/ 139295 h 1010857"/>
                  <a:gd name="connsiteX97" fmla="*/ 119268 w 1197239"/>
                  <a:gd name="connsiteY97" fmla="*/ 77447 h 1010857"/>
                  <a:gd name="connsiteX98" fmla="*/ 127742 w 1197239"/>
                  <a:gd name="connsiteY98" fmla="*/ 74032 h 1010857"/>
                  <a:gd name="connsiteX99" fmla="*/ 113324 w 1197239"/>
                  <a:gd name="connsiteY99" fmla="*/ 96672 h 1010857"/>
                  <a:gd name="connsiteX100" fmla="*/ 95111 w 1197239"/>
                  <a:gd name="connsiteY100" fmla="*/ 132718 h 1010857"/>
                  <a:gd name="connsiteX101" fmla="*/ 87017 w 1197239"/>
                  <a:gd name="connsiteY101" fmla="*/ 165982 h 1010857"/>
                  <a:gd name="connsiteX102" fmla="*/ 97261 w 1197239"/>
                  <a:gd name="connsiteY102" fmla="*/ 121841 h 1010857"/>
                  <a:gd name="connsiteX103" fmla="*/ 114842 w 1197239"/>
                  <a:gd name="connsiteY103" fmla="*/ 88324 h 1010857"/>
                  <a:gd name="connsiteX104" fmla="*/ 90305 w 1197239"/>
                  <a:gd name="connsiteY104" fmla="*/ 132971 h 1010857"/>
                  <a:gd name="connsiteX105" fmla="*/ 85751 w 1197239"/>
                  <a:gd name="connsiteY105" fmla="*/ 154093 h 1010857"/>
                  <a:gd name="connsiteX106" fmla="*/ 85119 w 1197239"/>
                  <a:gd name="connsiteY106" fmla="*/ 166234 h 1010857"/>
                  <a:gd name="connsiteX107" fmla="*/ 85372 w 1197239"/>
                  <a:gd name="connsiteY107" fmla="*/ 176606 h 1010857"/>
                  <a:gd name="connsiteX108" fmla="*/ 89925 w 1197239"/>
                  <a:gd name="connsiteY108" fmla="*/ 185079 h 1010857"/>
                  <a:gd name="connsiteX109" fmla="*/ 69689 w 1197239"/>
                  <a:gd name="connsiteY109" fmla="*/ 251986 h 1010857"/>
                  <a:gd name="connsiteX110" fmla="*/ 36552 w 1197239"/>
                  <a:gd name="connsiteY110" fmla="*/ 329011 h 1010857"/>
                  <a:gd name="connsiteX111" fmla="*/ 45405 w 1197239"/>
                  <a:gd name="connsiteY111" fmla="*/ 321296 h 1010857"/>
                  <a:gd name="connsiteX112" fmla="*/ 35160 w 1197239"/>
                  <a:gd name="connsiteY112" fmla="*/ 348109 h 1010857"/>
                  <a:gd name="connsiteX113" fmla="*/ 28331 w 1197239"/>
                  <a:gd name="connsiteY113" fmla="*/ 371507 h 1010857"/>
                  <a:gd name="connsiteX114" fmla="*/ 37563 w 1197239"/>
                  <a:gd name="connsiteY114" fmla="*/ 349247 h 1010857"/>
                  <a:gd name="connsiteX115" fmla="*/ 54006 w 1197239"/>
                  <a:gd name="connsiteY115" fmla="*/ 302704 h 1010857"/>
                  <a:gd name="connsiteX116" fmla="*/ 56283 w 1197239"/>
                  <a:gd name="connsiteY116" fmla="*/ 314593 h 1010857"/>
                  <a:gd name="connsiteX117" fmla="*/ 34781 w 1197239"/>
                  <a:gd name="connsiteY117" fmla="*/ 372646 h 1010857"/>
                  <a:gd name="connsiteX118" fmla="*/ 40220 w 1197239"/>
                  <a:gd name="connsiteY118" fmla="*/ 361895 h 1010857"/>
                  <a:gd name="connsiteX119" fmla="*/ 41484 w 1197239"/>
                  <a:gd name="connsiteY119" fmla="*/ 363413 h 1010857"/>
                  <a:gd name="connsiteX120" fmla="*/ 34022 w 1197239"/>
                  <a:gd name="connsiteY120" fmla="*/ 416280 h 1010857"/>
                  <a:gd name="connsiteX121" fmla="*/ 38449 w 1197239"/>
                  <a:gd name="connsiteY121" fmla="*/ 442714 h 1010857"/>
                  <a:gd name="connsiteX122" fmla="*/ 44899 w 1197239"/>
                  <a:gd name="connsiteY122" fmla="*/ 465986 h 1010857"/>
                  <a:gd name="connsiteX123" fmla="*/ 51097 w 1197239"/>
                  <a:gd name="connsiteY123" fmla="*/ 484072 h 1010857"/>
                  <a:gd name="connsiteX124" fmla="*/ 54638 w 1197239"/>
                  <a:gd name="connsiteY124" fmla="*/ 501652 h 1010857"/>
                  <a:gd name="connsiteX125" fmla="*/ 49706 w 1197239"/>
                  <a:gd name="connsiteY125" fmla="*/ 460294 h 1010857"/>
                  <a:gd name="connsiteX126" fmla="*/ 41864 w 1197239"/>
                  <a:gd name="connsiteY126" fmla="*/ 425007 h 1010857"/>
                  <a:gd name="connsiteX127" fmla="*/ 45785 w 1197239"/>
                  <a:gd name="connsiteY127" fmla="*/ 425766 h 1010857"/>
                  <a:gd name="connsiteX128" fmla="*/ 52741 w 1197239"/>
                  <a:gd name="connsiteY128" fmla="*/ 447267 h 1010857"/>
                  <a:gd name="connsiteX129" fmla="*/ 62606 w 1197239"/>
                  <a:gd name="connsiteY129" fmla="*/ 499502 h 1010857"/>
                  <a:gd name="connsiteX130" fmla="*/ 60456 w 1197239"/>
                  <a:gd name="connsiteY130" fmla="*/ 483566 h 1010857"/>
                  <a:gd name="connsiteX131" fmla="*/ 50464 w 1197239"/>
                  <a:gd name="connsiteY131" fmla="*/ 454350 h 1010857"/>
                  <a:gd name="connsiteX132" fmla="*/ 56788 w 1197239"/>
                  <a:gd name="connsiteY132" fmla="*/ 492167 h 1010857"/>
                  <a:gd name="connsiteX133" fmla="*/ 57547 w 1197239"/>
                  <a:gd name="connsiteY133" fmla="*/ 513162 h 1010857"/>
                  <a:gd name="connsiteX134" fmla="*/ 45658 w 1197239"/>
                  <a:gd name="connsiteY134" fmla="*/ 547943 h 1010857"/>
                  <a:gd name="connsiteX135" fmla="*/ 47682 w 1197239"/>
                  <a:gd name="connsiteY135" fmla="*/ 548829 h 1010857"/>
                  <a:gd name="connsiteX136" fmla="*/ 52488 w 1197239"/>
                  <a:gd name="connsiteY136" fmla="*/ 540228 h 1010857"/>
                  <a:gd name="connsiteX137" fmla="*/ 54512 w 1197239"/>
                  <a:gd name="connsiteY137" fmla="*/ 530616 h 1010857"/>
                  <a:gd name="connsiteX138" fmla="*/ 60077 w 1197239"/>
                  <a:gd name="connsiteY138" fmla="*/ 522521 h 1010857"/>
                  <a:gd name="connsiteX139" fmla="*/ 30228 w 1197239"/>
                  <a:gd name="connsiteY139" fmla="*/ 584622 h 1010857"/>
                  <a:gd name="connsiteX140" fmla="*/ 28457 w 1197239"/>
                  <a:gd name="connsiteY140" fmla="*/ 587278 h 1010857"/>
                  <a:gd name="connsiteX141" fmla="*/ 11003 w 1197239"/>
                  <a:gd name="connsiteY141" fmla="*/ 620288 h 1010857"/>
                  <a:gd name="connsiteX142" fmla="*/ 12521 w 1197239"/>
                  <a:gd name="connsiteY142" fmla="*/ 620794 h 1010857"/>
                  <a:gd name="connsiteX143" fmla="*/ 7209 w 1197239"/>
                  <a:gd name="connsiteY143" fmla="*/ 674420 h 1010857"/>
                  <a:gd name="connsiteX144" fmla="*/ 6197 w 1197239"/>
                  <a:gd name="connsiteY144" fmla="*/ 674674 h 1010857"/>
                  <a:gd name="connsiteX145" fmla="*/ 3921 w 1197239"/>
                  <a:gd name="connsiteY145" fmla="*/ 660255 h 1010857"/>
                  <a:gd name="connsiteX146" fmla="*/ 3921 w 1197239"/>
                  <a:gd name="connsiteY146" fmla="*/ 671259 h 1010857"/>
                  <a:gd name="connsiteX147" fmla="*/ 3541 w 1197239"/>
                  <a:gd name="connsiteY147" fmla="*/ 670373 h 1010857"/>
                  <a:gd name="connsiteX148" fmla="*/ 7336 w 1197239"/>
                  <a:gd name="connsiteY148" fmla="*/ 710973 h 1010857"/>
                  <a:gd name="connsiteX149" fmla="*/ 14798 w 1197239"/>
                  <a:gd name="connsiteY149" fmla="*/ 721470 h 1010857"/>
                  <a:gd name="connsiteX150" fmla="*/ 38449 w 1197239"/>
                  <a:gd name="connsiteY150" fmla="*/ 768267 h 1010857"/>
                  <a:gd name="connsiteX151" fmla="*/ 48820 w 1197239"/>
                  <a:gd name="connsiteY151" fmla="*/ 777373 h 1010857"/>
                  <a:gd name="connsiteX152" fmla="*/ 49832 w 1197239"/>
                  <a:gd name="connsiteY152" fmla="*/ 778511 h 1010857"/>
                  <a:gd name="connsiteX153" fmla="*/ 33010 w 1197239"/>
                  <a:gd name="connsiteY153" fmla="*/ 772694 h 1010857"/>
                  <a:gd name="connsiteX154" fmla="*/ 6450 w 1197239"/>
                  <a:gd name="connsiteY154" fmla="*/ 732727 h 1010857"/>
                  <a:gd name="connsiteX155" fmla="*/ 12016 w 1197239"/>
                  <a:gd name="connsiteY155" fmla="*/ 749169 h 1010857"/>
                  <a:gd name="connsiteX156" fmla="*/ 26308 w 1197239"/>
                  <a:gd name="connsiteY156" fmla="*/ 771935 h 1010857"/>
                  <a:gd name="connsiteX157" fmla="*/ 33769 w 1197239"/>
                  <a:gd name="connsiteY157" fmla="*/ 780915 h 1010857"/>
                  <a:gd name="connsiteX158" fmla="*/ 15556 w 1197239"/>
                  <a:gd name="connsiteY158" fmla="*/ 763713 h 1010857"/>
                  <a:gd name="connsiteX159" fmla="*/ 4047 w 1197239"/>
                  <a:gd name="connsiteY159" fmla="*/ 745121 h 1010857"/>
                  <a:gd name="connsiteX160" fmla="*/ 0 w 1197239"/>
                  <a:gd name="connsiteY160" fmla="*/ 746766 h 1010857"/>
                  <a:gd name="connsiteX161" fmla="*/ 15430 w 1197239"/>
                  <a:gd name="connsiteY161" fmla="*/ 776488 h 1010857"/>
                  <a:gd name="connsiteX162" fmla="*/ 20995 w 1197239"/>
                  <a:gd name="connsiteY162" fmla="*/ 783444 h 1010857"/>
                  <a:gd name="connsiteX163" fmla="*/ 27445 w 1197239"/>
                  <a:gd name="connsiteY163" fmla="*/ 790021 h 1010857"/>
                  <a:gd name="connsiteX164" fmla="*/ 46670 w 1197239"/>
                  <a:gd name="connsiteY164" fmla="*/ 803934 h 1010857"/>
                  <a:gd name="connsiteX165" fmla="*/ 31746 w 1197239"/>
                  <a:gd name="connsiteY165" fmla="*/ 790148 h 1010857"/>
                  <a:gd name="connsiteX166" fmla="*/ 20995 w 1197239"/>
                  <a:gd name="connsiteY166" fmla="*/ 778385 h 1010857"/>
                  <a:gd name="connsiteX167" fmla="*/ 21628 w 1197239"/>
                  <a:gd name="connsiteY167" fmla="*/ 775856 h 1010857"/>
                  <a:gd name="connsiteX168" fmla="*/ 51350 w 1197239"/>
                  <a:gd name="connsiteY168" fmla="*/ 798874 h 1010857"/>
                  <a:gd name="connsiteX169" fmla="*/ 61848 w 1197239"/>
                  <a:gd name="connsiteY169" fmla="*/ 800645 h 1010857"/>
                  <a:gd name="connsiteX170" fmla="*/ 82337 w 1197239"/>
                  <a:gd name="connsiteY170" fmla="*/ 810257 h 1010857"/>
                  <a:gd name="connsiteX171" fmla="*/ 103332 w 1197239"/>
                  <a:gd name="connsiteY171" fmla="*/ 816708 h 1010857"/>
                  <a:gd name="connsiteX172" fmla="*/ 75254 w 1197239"/>
                  <a:gd name="connsiteY172" fmla="*/ 812661 h 1010857"/>
                  <a:gd name="connsiteX173" fmla="*/ 91443 w 1197239"/>
                  <a:gd name="connsiteY173" fmla="*/ 820249 h 1010857"/>
                  <a:gd name="connsiteX174" fmla="*/ 60456 w 1197239"/>
                  <a:gd name="connsiteY174" fmla="*/ 812407 h 1010857"/>
                  <a:gd name="connsiteX175" fmla="*/ 79934 w 1197239"/>
                  <a:gd name="connsiteY175" fmla="*/ 818731 h 1010857"/>
                  <a:gd name="connsiteX176" fmla="*/ 59445 w 1197239"/>
                  <a:gd name="connsiteY176" fmla="*/ 813799 h 1010857"/>
                  <a:gd name="connsiteX177" fmla="*/ 33516 w 1197239"/>
                  <a:gd name="connsiteY177" fmla="*/ 800518 h 1010857"/>
                  <a:gd name="connsiteX178" fmla="*/ 78795 w 1197239"/>
                  <a:gd name="connsiteY178" fmla="*/ 822905 h 1010857"/>
                  <a:gd name="connsiteX179" fmla="*/ 105229 w 1197239"/>
                  <a:gd name="connsiteY179" fmla="*/ 824676 h 1010857"/>
                  <a:gd name="connsiteX180" fmla="*/ 144564 w 1197239"/>
                  <a:gd name="connsiteY180" fmla="*/ 829102 h 1010857"/>
                  <a:gd name="connsiteX181" fmla="*/ 123315 w 1197239"/>
                  <a:gd name="connsiteY181" fmla="*/ 829861 h 1010857"/>
                  <a:gd name="connsiteX182" fmla="*/ 162271 w 1197239"/>
                  <a:gd name="connsiteY182" fmla="*/ 832770 h 1010857"/>
                  <a:gd name="connsiteX183" fmla="*/ 197811 w 1197239"/>
                  <a:gd name="connsiteY183" fmla="*/ 833276 h 1010857"/>
                  <a:gd name="connsiteX184" fmla="*/ 207929 w 1197239"/>
                  <a:gd name="connsiteY184" fmla="*/ 825941 h 1010857"/>
                  <a:gd name="connsiteX185" fmla="*/ 260923 w 1197239"/>
                  <a:gd name="connsiteY185" fmla="*/ 822905 h 1010857"/>
                  <a:gd name="connsiteX186" fmla="*/ 329094 w 1197239"/>
                  <a:gd name="connsiteY186" fmla="*/ 814178 h 1010857"/>
                  <a:gd name="connsiteX187" fmla="*/ 240813 w 1197239"/>
                  <a:gd name="connsiteY187" fmla="*/ 830873 h 1010857"/>
                  <a:gd name="connsiteX188" fmla="*/ 320114 w 1197239"/>
                  <a:gd name="connsiteY188" fmla="*/ 818858 h 1010857"/>
                  <a:gd name="connsiteX189" fmla="*/ 358057 w 1197239"/>
                  <a:gd name="connsiteY189" fmla="*/ 807096 h 1010857"/>
                  <a:gd name="connsiteX190" fmla="*/ 406499 w 1197239"/>
                  <a:gd name="connsiteY190" fmla="*/ 801404 h 1010857"/>
                  <a:gd name="connsiteX191" fmla="*/ 415984 w 1197239"/>
                  <a:gd name="connsiteY191" fmla="*/ 801151 h 1010857"/>
                  <a:gd name="connsiteX192" fmla="*/ 409660 w 1197239"/>
                  <a:gd name="connsiteY192" fmla="*/ 804566 h 1010857"/>
                  <a:gd name="connsiteX193" fmla="*/ 448995 w 1197239"/>
                  <a:gd name="connsiteY193" fmla="*/ 795965 h 1010857"/>
                  <a:gd name="connsiteX194" fmla="*/ 490606 w 1197239"/>
                  <a:gd name="connsiteY194" fmla="*/ 783697 h 1010857"/>
                  <a:gd name="connsiteX195" fmla="*/ 489088 w 1197239"/>
                  <a:gd name="connsiteY195" fmla="*/ 778385 h 1010857"/>
                  <a:gd name="connsiteX196" fmla="*/ 549038 w 1197239"/>
                  <a:gd name="connsiteY196" fmla="*/ 766117 h 1010857"/>
                  <a:gd name="connsiteX197" fmla="*/ 549671 w 1197239"/>
                  <a:gd name="connsiteY197" fmla="*/ 766623 h 1010857"/>
                  <a:gd name="connsiteX198" fmla="*/ 500218 w 1197239"/>
                  <a:gd name="connsiteY198" fmla="*/ 782306 h 1010857"/>
                  <a:gd name="connsiteX199" fmla="*/ 545749 w 1197239"/>
                  <a:gd name="connsiteY199" fmla="*/ 770543 h 1010857"/>
                  <a:gd name="connsiteX200" fmla="*/ 552073 w 1197239"/>
                  <a:gd name="connsiteY200" fmla="*/ 768520 h 1010857"/>
                  <a:gd name="connsiteX201" fmla="*/ 559409 w 1197239"/>
                  <a:gd name="connsiteY201" fmla="*/ 774085 h 1010857"/>
                  <a:gd name="connsiteX202" fmla="*/ 575092 w 1197239"/>
                  <a:gd name="connsiteY202" fmla="*/ 785468 h 1010857"/>
                  <a:gd name="connsiteX203" fmla="*/ 587488 w 1197239"/>
                  <a:gd name="connsiteY203" fmla="*/ 786226 h 1010857"/>
                  <a:gd name="connsiteX204" fmla="*/ 630996 w 1197239"/>
                  <a:gd name="connsiteY204" fmla="*/ 821008 h 1010857"/>
                  <a:gd name="connsiteX205" fmla="*/ 694235 w 1197239"/>
                  <a:gd name="connsiteY205" fmla="*/ 861481 h 1010857"/>
                  <a:gd name="connsiteX206" fmla="*/ 647311 w 1197239"/>
                  <a:gd name="connsiteY206" fmla="*/ 834161 h 1010857"/>
                  <a:gd name="connsiteX207" fmla="*/ 626949 w 1197239"/>
                  <a:gd name="connsiteY207" fmla="*/ 822020 h 1010857"/>
                  <a:gd name="connsiteX208" fmla="*/ 609115 w 1197239"/>
                  <a:gd name="connsiteY208" fmla="*/ 812407 h 1010857"/>
                  <a:gd name="connsiteX209" fmla="*/ 651485 w 1197239"/>
                  <a:gd name="connsiteY209" fmla="*/ 838588 h 1010857"/>
                  <a:gd name="connsiteX210" fmla="*/ 683231 w 1197239"/>
                  <a:gd name="connsiteY210" fmla="*/ 858825 h 1010857"/>
                  <a:gd name="connsiteX211" fmla="*/ 723956 w 1197239"/>
                  <a:gd name="connsiteY211" fmla="*/ 875140 h 1010857"/>
                  <a:gd name="connsiteX212" fmla="*/ 768856 w 1197239"/>
                  <a:gd name="connsiteY212" fmla="*/ 906254 h 1010857"/>
                  <a:gd name="connsiteX213" fmla="*/ 805661 w 1197239"/>
                  <a:gd name="connsiteY213" fmla="*/ 925984 h 1010857"/>
                  <a:gd name="connsiteX214" fmla="*/ 849802 w 1197239"/>
                  <a:gd name="connsiteY214" fmla="*/ 943312 h 1010857"/>
                  <a:gd name="connsiteX215" fmla="*/ 849928 w 1197239"/>
                  <a:gd name="connsiteY215" fmla="*/ 940276 h 1010857"/>
                  <a:gd name="connsiteX216" fmla="*/ 851825 w 1197239"/>
                  <a:gd name="connsiteY216" fmla="*/ 938126 h 1010857"/>
                  <a:gd name="connsiteX217" fmla="*/ 919111 w 1197239"/>
                  <a:gd name="connsiteY217" fmla="*/ 971263 h 1010857"/>
                  <a:gd name="connsiteX218" fmla="*/ 858908 w 1197239"/>
                  <a:gd name="connsiteY218" fmla="*/ 948118 h 1010857"/>
                  <a:gd name="connsiteX219" fmla="*/ 882812 w 1197239"/>
                  <a:gd name="connsiteY219" fmla="*/ 958868 h 1010857"/>
                  <a:gd name="connsiteX220" fmla="*/ 904060 w 1197239"/>
                  <a:gd name="connsiteY220" fmla="*/ 967975 h 1010857"/>
                  <a:gd name="connsiteX221" fmla="*/ 950477 w 1197239"/>
                  <a:gd name="connsiteY221" fmla="*/ 984037 h 1010857"/>
                  <a:gd name="connsiteX222" fmla="*/ 940486 w 1197239"/>
                  <a:gd name="connsiteY222" fmla="*/ 978219 h 1010857"/>
                  <a:gd name="connsiteX223" fmla="*/ 930747 w 1197239"/>
                  <a:gd name="connsiteY223" fmla="*/ 972275 h 1010857"/>
                  <a:gd name="connsiteX224" fmla="*/ 1005242 w 1197239"/>
                  <a:gd name="connsiteY224" fmla="*/ 997191 h 1010857"/>
                  <a:gd name="connsiteX225" fmla="*/ 992468 w 1197239"/>
                  <a:gd name="connsiteY225" fmla="*/ 997191 h 1010857"/>
                  <a:gd name="connsiteX226" fmla="*/ 1037620 w 1197239"/>
                  <a:gd name="connsiteY226" fmla="*/ 1009080 h 1010857"/>
                  <a:gd name="connsiteX227" fmla="*/ 1048877 w 1197239"/>
                  <a:gd name="connsiteY227" fmla="*/ 1008321 h 1010857"/>
                  <a:gd name="connsiteX228" fmla="*/ 1075184 w 1197239"/>
                  <a:gd name="connsiteY228" fmla="*/ 1008827 h 1010857"/>
                  <a:gd name="connsiteX229" fmla="*/ 1109207 w 1197239"/>
                  <a:gd name="connsiteY229" fmla="*/ 1008953 h 1010857"/>
                  <a:gd name="connsiteX230" fmla="*/ 1138550 w 1197239"/>
                  <a:gd name="connsiteY230" fmla="*/ 1002377 h 1010857"/>
                  <a:gd name="connsiteX231" fmla="*/ 1151197 w 1197239"/>
                  <a:gd name="connsiteY231" fmla="*/ 998455 h 1010857"/>
                  <a:gd name="connsiteX232" fmla="*/ 1163719 w 1197239"/>
                  <a:gd name="connsiteY232" fmla="*/ 993650 h 1010857"/>
                  <a:gd name="connsiteX233" fmla="*/ 1178011 w 1197239"/>
                  <a:gd name="connsiteY233" fmla="*/ 981887 h 1010857"/>
                  <a:gd name="connsiteX234" fmla="*/ 1187243 w 1197239"/>
                  <a:gd name="connsiteY234" fmla="*/ 968228 h 1010857"/>
                  <a:gd name="connsiteX235" fmla="*/ 1195970 w 1197239"/>
                  <a:gd name="connsiteY235" fmla="*/ 939644 h 1010857"/>
                  <a:gd name="connsiteX236" fmla="*/ 1190025 w 1197239"/>
                  <a:gd name="connsiteY236" fmla="*/ 866287 h 1010857"/>
                  <a:gd name="connsiteX237" fmla="*/ 1124131 w 1197239"/>
                  <a:gd name="connsiteY237" fmla="*/ 771808 h 1010857"/>
                  <a:gd name="connsiteX238" fmla="*/ 1124131 w 1197239"/>
                  <a:gd name="connsiteY238" fmla="*/ 771808 h 1010857"/>
                  <a:gd name="connsiteX239" fmla="*/ 1124131 w 1197239"/>
                  <a:gd name="connsiteY239" fmla="*/ 771808 h 1010857"/>
                  <a:gd name="connsiteX240" fmla="*/ 1124131 w 1197239"/>
                  <a:gd name="connsiteY240" fmla="*/ 771808 h 1010857"/>
                  <a:gd name="connsiteX241" fmla="*/ 1124131 w 1197239"/>
                  <a:gd name="connsiteY241" fmla="*/ 771808 h 1010857"/>
                  <a:gd name="connsiteX242" fmla="*/ 1126661 w 1197239"/>
                  <a:gd name="connsiteY242" fmla="*/ 770543 h 1010857"/>
                  <a:gd name="connsiteX243" fmla="*/ 1126408 w 1197239"/>
                  <a:gd name="connsiteY243" fmla="*/ 770670 h 1010857"/>
                  <a:gd name="connsiteX244" fmla="*/ 1127166 w 1197239"/>
                  <a:gd name="connsiteY244" fmla="*/ 770164 h 1010857"/>
                  <a:gd name="connsiteX245" fmla="*/ 1126787 w 1197239"/>
                  <a:gd name="connsiteY245" fmla="*/ 770417 h 101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197239" h="1010857">
                    <a:moveTo>
                      <a:pt x="1190152" y="865907"/>
                    </a:moveTo>
                    <a:cubicBezTo>
                      <a:pt x="1189900" y="870966"/>
                      <a:pt x="1191923" y="884752"/>
                      <a:pt x="1192176" y="896768"/>
                    </a:cubicBezTo>
                    <a:cubicBezTo>
                      <a:pt x="1192428" y="908783"/>
                      <a:pt x="1191037" y="919028"/>
                      <a:pt x="1188761" y="915486"/>
                    </a:cubicBezTo>
                    <a:cubicBezTo>
                      <a:pt x="1188634" y="890065"/>
                      <a:pt x="1182943" y="864263"/>
                      <a:pt x="1178643" y="849592"/>
                    </a:cubicBezTo>
                    <a:cubicBezTo>
                      <a:pt x="1176745" y="842382"/>
                      <a:pt x="1174595" y="837071"/>
                      <a:pt x="1175481" y="837577"/>
                    </a:cubicBezTo>
                    <a:cubicBezTo>
                      <a:pt x="1176113" y="837829"/>
                      <a:pt x="1179655" y="843521"/>
                      <a:pt x="1183828" y="855030"/>
                    </a:cubicBezTo>
                    <a:cubicBezTo>
                      <a:pt x="1182690" y="851109"/>
                      <a:pt x="1181678" y="847695"/>
                      <a:pt x="1180666" y="844406"/>
                    </a:cubicBezTo>
                    <a:cubicBezTo>
                      <a:pt x="1179275" y="840865"/>
                      <a:pt x="1178011" y="837450"/>
                      <a:pt x="1176619" y="833782"/>
                    </a:cubicBezTo>
                    <a:cubicBezTo>
                      <a:pt x="1173204" y="826573"/>
                      <a:pt x="1168777" y="817720"/>
                      <a:pt x="1158912" y="807096"/>
                    </a:cubicBezTo>
                    <a:cubicBezTo>
                      <a:pt x="1151577" y="801151"/>
                      <a:pt x="1157015" y="808107"/>
                      <a:pt x="1160683" y="813925"/>
                    </a:cubicBezTo>
                    <a:cubicBezTo>
                      <a:pt x="1162580" y="816708"/>
                      <a:pt x="1163845" y="819364"/>
                      <a:pt x="1163592" y="819364"/>
                    </a:cubicBezTo>
                    <a:cubicBezTo>
                      <a:pt x="1163212" y="819364"/>
                      <a:pt x="1161442" y="816581"/>
                      <a:pt x="1155624" y="810131"/>
                    </a:cubicBezTo>
                    <a:cubicBezTo>
                      <a:pt x="1153221" y="806463"/>
                      <a:pt x="1148161" y="800898"/>
                      <a:pt x="1141838" y="795333"/>
                    </a:cubicBezTo>
                    <a:cubicBezTo>
                      <a:pt x="1135640" y="789768"/>
                      <a:pt x="1128558" y="784583"/>
                      <a:pt x="1124258" y="780535"/>
                    </a:cubicBezTo>
                    <a:cubicBezTo>
                      <a:pt x="1119704" y="776235"/>
                      <a:pt x="1119325" y="774591"/>
                      <a:pt x="1119452" y="773832"/>
                    </a:cubicBezTo>
                    <a:cubicBezTo>
                      <a:pt x="1119452" y="772820"/>
                      <a:pt x="1120084" y="771176"/>
                      <a:pt x="1120969" y="770670"/>
                    </a:cubicBezTo>
                    <a:cubicBezTo>
                      <a:pt x="1120969" y="771302"/>
                      <a:pt x="1120969" y="772061"/>
                      <a:pt x="1120969" y="772440"/>
                    </a:cubicBezTo>
                    <a:cubicBezTo>
                      <a:pt x="1121096" y="772694"/>
                      <a:pt x="1121222" y="772820"/>
                      <a:pt x="1121222" y="772946"/>
                    </a:cubicBezTo>
                    <a:cubicBezTo>
                      <a:pt x="1121222" y="773326"/>
                      <a:pt x="1121601" y="773199"/>
                      <a:pt x="1121728" y="773199"/>
                    </a:cubicBezTo>
                    <a:cubicBezTo>
                      <a:pt x="1122107" y="773073"/>
                      <a:pt x="1122360" y="772946"/>
                      <a:pt x="1123119" y="772567"/>
                    </a:cubicBezTo>
                    <a:cubicBezTo>
                      <a:pt x="1123499" y="772440"/>
                      <a:pt x="1123751" y="772314"/>
                      <a:pt x="1124131" y="772314"/>
                    </a:cubicBezTo>
                    <a:cubicBezTo>
                      <a:pt x="1124131" y="772314"/>
                      <a:pt x="1124131" y="772314"/>
                      <a:pt x="1124131" y="772314"/>
                    </a:cubicBezTo>
                    <a:cubicBezTo>
                      <a:pt x="1124131" y="772314"/>
                      <a:pt x="1124131" y="772314"/>
                      <a:pt x="1124131" y="772314"/>
                    </a:cubicBezTo>
                    <a:cubicBezTo>
                      <a:pt x="1124510" y="772314"/>
                      <a:pt x="1124763" y="772061"/>
                      <a:pt x="1125143" y="772061"/>
                    </a:cubicBezTo>
                    <a:cubicBezTo>
                      <a:pt x="1125269" y="772061"/>
                      <a:pt x="1125396" y="772061"/>
                      <a:pt x="1125775" y="772061"/>
                    </a:cubicBezTo>
                    <a:cubicBezTo>
                      <a:pt x="1125649" y="772061"/>
                      <a:pt x="1125143" y="772188"/>
                      <a:pt x="1124763" y="772314"/>
                    </a:cubicBezTo>
                    <a:cubicBezTo>
                      <a:pt x="1125522" y="772061"/>
                      <a:pt x="1126787" y="771808"/>
                      <a:pt x="1127420" y="771808"/>
                    </a:cubicBezTo>
                    <a:cubicBezTo>
                      <a:pt x="1128305" y="771808"/>
                      <a:pt x="1128305" y="771808"/>
                      <a:pt x="1128305" y="771682"/>
                    </a:cubicBezTo>
                    <a:cubicBezTo>
                      <a:pt x="1128305" y="771682"/>
                      <a:pt x="1128305" y="771429"/>
                      <a:pt x="1128431" y="771302"/>
                    </a:cubicBezTo>
                    <a:cubicBezTo>
                      <a:pt x="1128431" y="771176"/>
                      <a:pt x="1128431" y="771176"/>
                      <a:pt x="1128558" y="769152"/>
                    </a:cubicBezTo>
                    <a:lnTo>
                      <a:pt x="1129064" y="764346"/>
                    </a:lnTo>
                    <a:cubicBezTo>
                      <a:pt x="1129443" y="760678"/>
                      <a:pt x="1129823" y="756884"/>
                      <a:pt x="1130075" y="753089"/>
                    </a:cubicBezTo>
                    <a:cubicBezTo>
                      <a:pt x="1131467" y="737027"/>
                      <a:pt x="1131467" y="718182"/>
                      <a:pt x="1127166" y="699463"/>
                    </a:cubicBezTo>
                    <a:cubicBezTo>
                      <a:pt x="1123119" y="680744"/>
                      <a:pt x="1113760" y="662532"/>
                      <a:pt x="1102756" y="650390"/>
                    </a:cubicBezTo>
                    <a:cubicBezTo>
                      <a:pt x="1089350" y="636351"/>
                      <a:pt x="1086567" y="636224"/>
                      <a:pt x="1083278" y="633189"/>
                    </a:cubicBezTo>
                    <a:cubicBezTo>
                      <a:pt x="1081002" y="626865"/>
                      <a:pt x="1079484" y="622312"/>
                      <a:pt x="1078725" y="617759"/>
                    </a:cubicBezTo>
                    <a:cubicBezTo>
                      <a:pt x="1077967" y="613205"/>
                      <a:pt x="1077461" y="606882"/>
                      <a:pt x="1078979" y="594487"/>
                    </a:cubicBezTo>
                    <a:cubicBezTo>
                      <a:pt x="1080243" y="582598"/>
                      <a:pt x="1083153" y="565397"/>
                      <a:pt x="1080370" y="545540"/>
                    </a:cubicBezTo>
                    <a:cubicBezTo>
                      <a:pt x="1077588" y="525304"/>
                      <a:pt x="1068607" y="506965"/>
                      <a:pt x="1056845" y="491534"/>
                    </a:cubicBezTo>
                    <a:cubicBezTo>
                      <a:pt x="1048877" y="486349"/>
                      <a:pt x="1057351" y="495202"/>
                      <a:pt x="1064687" y="509115"/>
                    </a:cubicBezTo>
                    <a:cubicBezTo>
                      <a:pt x="1068354" y="516071"/>
                      <a:pt x="1071516" y="523912"/>
                      <a:pt x="1073414" y="531501"/>
                    </a:cubicBezTo>
                    <a:cubicBezTo>
                      <a:pt x="1075184" y="538963"/>
                      <a:pt x="1075563" y="545161"/>
                      <a:pt x="1075058" y="547564"/>
                    </a:cubicBezTo>
                    <a:cubicBezTo>
                      <a:pt x="1074426" y="534157"/>
                      <a:pt x="1070505" y="523660"/>
                      <a:pt x="1067216" y="516577"/>
                    </a:cubicBezTo>
                    <a:cubicBezTo>
                      <a:pt x="1063675" y="509241"/>
                      <a:pt x="1060007" y="504055"/>
                      <a:pt x="1056465" y="500008"/>
                    </a:cubicBezTo>
                    <a:cubicBezTo>
                      <a:pt x="1049257" y="491914"/>
                      <a:pt x="1042680" y="486728"/>
                      <a:pt x="1030664" y="478887"/>
                    </a:cubicBezTo>
                    <a:cubicBezTo>
                      <a:pt x="997527" y="449038"/>
                      <a:pt x="922905" y="442588"/>
                      <a:pt x="964390" y="441829"/>
                    </a:cubicBezTo>
                    <a:cubicBezTo>
                      <a:pt x="950225" y="440184"/>
                      <a:pt x="940107" y="439552"/>
                      <a:pt x="931632" y="439046"/>
                    </a:cubicBezTo>
                    <a:cubicBezTo>
                      <a:pt x="923538" y="438540"/>
                      <a:pt x="917214" y="438034"/>
                      <a:pt x="910384" y="437655"/>
                    </a:cubicBezTo>
                    <a:cubicBezTo>
                      <a:pt x="898369" y="436390"/>
                      <a:pt x="884836" y="435125"/>
                      <a:pt x="856125" y="431710"/>
                    </a:cubicBezTo>
                    <a:cubicBezTo>
                      <a:pt x="850560" y="432596"/>
                      <a:pt x="867002" y="438920"/>
                      <a:pt x="845501" y="435758"/>
                    </a:cubicBezTo>
                    <a:cubicBezTo>
                      <a:pt x="823115" y="433102"/>
                      <a:pt x="801866" y="427537"/>
                      <a:pt x="791369" y="423616"/>
                    </a:cubicBezTo>
                    <a:cubicBezTo>
                      <a:pt x="782010" y="419695"/>
                      <a:pt x="780871" y="418557"/>
                      <a:pt x="797693" y="421972"/>
                    </a:cubicBezTo>
                    <a:cubicBezTo>
                      <a:pt x="782642" y="416786"/>
                      <a:pt x="777709" y="414004"/>
                      <a:pt x="772650" y="412233"/>
                    </a:cubicBezTo>
                    <a:cubicBezTo>
                      <a:pt x="767970" y="410462"/>
                      <a:pt x="764303" y="409830"/>
                      <a:pt x="756081" y="405909"/>
                    </a:cubicBezTo>
                    <a:cubicBezTo>
                      <a:pt x="740019" y="395791"/>
                      <a:pt x="728383" y="384914"/>
                      <a:pt x="717379" y="374037"/>
                    </a:cubicBezTo>
                    <a:cubicBezTo>
                      <a:pt x="706376" y="363160"/>
                      <a:pt x="697397" y="353547"/>
                      <a:pt x="689302" y="344568"/>
                    </a:cubicBezTo>
                    <a:cubicBezTo>
                      <a:pt x="672986" y="326608"/>
                      <a:pt x="661477" y="312316"/>
                      <a:pt x="645540" y="291700"/>
                    </a:cubicBezTo>
                    <a:cubicBezTo>
                      <a:pt x="657303" y="309913"/>
                      <a:pt x="668559" y="326102"/>
                      <a:pt x="681839" y="341532"/>
                    </a:cubicBezTo>
                    <a:cubicBezTo>
                      <a:pt x="692717" y="358860"/>
                      <a:pt x="680701" y="349753"/>
                      <a:pt x="665651" y="332426"/>
                    </a:cubicBezTo>
                    <a:cubicBezTo>
                      <a:pt x="658188" y="323952"/>
                      <a:pt x="650473" y="312948"/>
                      <a:pt x="644023" y="302198"/>
                    </a:cubicBezTo>
                    <a:cubicBezTo>
                      <a:pt x="637572" y="291700"/>
                      <a:pt x="632260" y="282088"/>
                      <a:pt x="630237" y="276396"/>
                    </a:cubicBezTo>
                    <a:cubicBezTo>
                      <a:pt x="634790" y="285123"/>
                      <a:pt x="642885" y="297645"/>
                      <a:pt x="651105" y="309407"/>
                    </a:cubicBezTo>
                    <a:cubicBezTo>
                      <a:pt x="659200" y="321169"/>
                      <a:pt x="667800" y="330655"/>
                      <a:pt x="672860" y="335714"/>
                    </a:cubicBezTo>
                    <a:cubicBezTo>
                      <a:pt x="666915" y="327746"/>
                      <a:pt x="662109" y="321043"/>
                      <a:pt x="657936" y="315098"/>
                    </a:cubicBezTo>
                    <a:cubicBezTo>
                      <a:pt x="653762" y="308901"/>
                      <a:pt x="650093" y="303462"/>
                      <a:pt x="646679" y="298403"/>
                    </a:cubicBezTo>
                    <a:cubicBezTo>
                      <a:pt x="639849" y="288285"/>
                      <a:pt x="633778" y="279179"/>
                      <a:pt x="626190" y="266278"/>
                    </a:cubicBezTo>
                    <a:cubicBezTo>
                      <a:pt x="610632" y="245283"/>
                      <a:pt x="629098" y="278167"/>
                      <a:pt x="616704" y="259828"/>
                    </a:cubicBezTo>
                    <a:cubicBezTo>
                      <a:pt x="601780" y="232762"/>
                      <a:pt x="588626" y="210628"/>
                      <a:pt x="570034" y="188621"/>
                    </a:cubicBezTo>
                    <a:cubicBezTo>
                      <a:pt x="565986" y="183941"/>
                      <a:pt x="561686" y="179388"/>
                      <a:pt x="556627" y="174709"/>
                    </a:cubicBezTo>
                    <a:cubicBezTo>
                      <a:pt x="555488" y="172685"/>
                      <a:pt x="554351" y="170535"/>
                      <a:pt x="553085" y="168385"/>
                    </a:cubicBezTo>
                    <a:cubicBezTo>
                      <a:pt x="555488" y="170535"/>
                      <a:pt x="557513" y="172558"/>
                      <a:pt x="558904" y="173950"/>
                    </a:cubicBezTo>
                    <a:cubicBezTo>
                      <a:pt x="562192" y="177238"/>
                      <a:pt x="563330" y="178629"/>
                      <a:pt x="561307" y="176100"/>
                    </a:cubicBezTo>
                    <a:cubicBezTo>
                      <a:pt x="566872" y="179894"/>
                      <a:pt x="568895" y="180526"/>
                      <a:pt x="586602" y="201395"/>
                    </a:cubicBezTo>
                    <a:cubicBezTo>
                      <a:pt x="579013" y="189000"/>
                      <a:pt x="570413" y="177491"/>
                      <a:pt x="558397" y="166487"/>
                    </a:cubicBezTo>
                    <a:cubicBezTo>
                      <a:pt x="554983" y="163579"/>
                      <a:pt x="551189" y="160543"/>
                      <a:pt x="546762" y="157761"/>
                    </a:cubicBezTo>
                    <a:cubicBezTo>
                      <a:pt x="543979" y="153207"/>
                      <a:pt x="541070" y="148654"/>
                      <a:pt x="537908" y="144101"/>
                    </a:cubicBezTo>
                    <a:cubicBezTo>
                      <a:pt x="528675" y="131706"/>
                      <a:pt x="519190" y="118299"/>
                      <a:pt x="500218" y="106158"/>
                    </a:cubicBezTo>
                    <a:cubicBezTo>
                      <a:pt x="489088" y="103249"/>
                      <a:pt x="503760" y="110078"/>
                      <a:pt x="514004" y="120702"/>
                    </a:cubicBezTo>
                    <a:cubicBezTo>
                      <a:pt x="524628" y="131200"/>
                      <a:pt x="532849" y="144227"/>
                      <a:pt x="533861" y="148148"/>
                    </a:cubicBezTo>
                    <a:cubicBezTo>
                      <a:pt x="512233" y="111849"/>
                      <a:pt x="494400" y="109572"/>
                      <a:pt x="472646" y="104513"/>
                    </a:cubicBezTo>
                    <a:cubicBezTo>
                      <a:pt x="455192" y="97937"/>
                      <a:pt x="430276" y="94522"/>
                      <a:pt x="416363" y="90980"/>
                    </a:cubicBezTo>
                    <a:cubicBezTo>
                      <a:pt x="409154" y="89210"/>
                      <a:pt x="404728" y="87439"/>
                      <a:pt x="404095" y="86174"/>
                    </a:cubicBezTo>
                    <a:cubicBezTo>
                      <a:pt x="403589" y="85542"/>
                      <a:pt x="403969" y="85036"/>
                      <a:pt x="405107" y="84656"/>
                    </a:cubicBezTo>
                    <a:cubicBezTo>
                      <a:pt x="406119" y="84277"/>
                      <a:pt x="408395" y="84024"/>
                      <a:pt x="412443" y="83898"/>
                    </a:cubicBezTo>
                    <a:cubicBezTo>
                      <a:pt x="394230" y="82886"/>
                      <a:pt x="386009" y="78080"/>
                      <a:pt x="376523" y="73273"/>
                    </a:cubicBezTo>
                    <a:cubicBezTo>
                      <a:pt x="367290" y="68214"/>
                      <a:pt x="356160" y="61258"/>
                      <a:pt x="331244" y="47978"/>
                    </a:cubicBezTo>
                    <a:cubicBezTo>
                      <a:pt x="326185" y="46966"/>
                      <a:pt x="337947" y="58349"/>
                      <a:pt x="320493" y="48231"/>
                    </a:cubicBezTo>
                    <a:cubicBezTo>
                      <a:pt x="302028" y="38239"/>
                      <a:pt x="285080" y="25844"/>
                      <a:pt x="276479" y="18762"/>
                    </a:cubicBezTo>
                    <a:cubicBezTo>
                      <a:pt x="267879" y="11552"/>
                      <a:pt x="267626" y="10035"/>
                      <a:pt x="282930" y="19394"/>
                    </a:cubicBezTo>
                    <a:cubicBezTo>
                      <a:pt x="275467" y="13323"/>
                      <a:pt x="270409" y="9276"/>
                      <a:pt x="266867" y="6493"/>
                    </a:cubicBezTo>
                    <a:lnTo>
                      <a:pt x="258520" y="296"/>
                    </a:lnTo>
                    <a:lnTo>
                      <a:pt x="249161" y="43"/>
                    </a:lnTo>
                    <a:cubicBezTo>
                      <a:pt x="239675" y="-210"/>
                      <a:pt x="234489" y="676"/>
                      <a:pt x="229304" y="1940"/>
                    </a:cubicBezTo>
                    <a:cubicBezTo>
                      <a:pt x="224118" y="3205"/>
                      <a:pt x="218932" y="4976"/>
                      <a:pt x="210459" y="8264"/>
                    </a:cubicBezTo>
                    <a:cubicBezTo>
                      <a:pt x="185669" y="16359"/>
                      <a:pt x="168974" y="27362"/>
                      <a:pt x="154935" y="37733"/>
                    </a:cubicBezTo>
                    <a:cubicBezTo>
                      <a:pt x="141022" y="48231"/>
                      <a:pt x="130525" y="58729"/>
                      <a:pt x="121671" y="68973"/>
                    </a:cubicBezTo>
                    <a:cubicBezTo>
                      <a:pt x="104470" y="89842"/>
                      <a:pt x="91949" y="109193"/>
                      <a:pt x="85625" y="139295"/>
                    </a:cubicBezTo>
                    <a:cubicBezTo>
                      <a:pt x="92328" y="114505"/>
                      <a:pt x="104976" y="94901"/>
                      <a:pt x="119268" y="77447"/>
                    </a:cubicBezTo>
                    <a:cubicBezTo>
                      <a:pt x="127742" y="69985"/>
                      <a:pt x="129893" y="70112"/>
                      <a:pt x="127742" y="74032"/>
                    </a:cubicBezTo>
                    <a:cubicBezTo>
                      <a:pt x="125719" y="78080"/>
                      <a:pt x="119900" y="86174"/>
                      <a:pt x="113324" y="96672"/>
                    </a:cubicBezTo>
                    <a:cubicBezTo>
                      <a:pt x="106747" y="107043"/>
                      <a:pt x="99791" y="119944"/>
                      <a:pt x="95111" y="132718"/>
                    </a:cubicBezTo>
                    <a:cubicBezTo>
                      <a:pt x="90178" y="145492"/>
                      <a:pt x="88154" y="158519"/>
                      <a:pt x="87017" y="165982"/>
                    </a:cubicBezTo>
                    <a:cubicBezTo>
                      <a:pt x="87269" y="153460"/>
                      <a:pt x="91064" y="136133"/>
                      <a:pt x="97261" y="121841"/>
                    </a:cubicBezTo>
                    <a:cubicBezTo>
                      <a:pt x="103332" y="107296"/>
                      <a:pt x="110921" y="95028"/>
                      <a:pt x="114842" y="88324"/>
                    </a:cubicBezTo>
                    <a:cubicBezTo>
                      <a:pt x="101182" y="105525"/>
                      <a:pt x="94731" y="119564"/>
                      <a:pt x="90305" y="132971"/>
                    </a:cubicBezTo>
                    <a:cubicBezTo>
                      <a:pt x="88281" y="139801"/>
                      <a:pt x="86637" y="146504"/>
                      <a:pt x="85751" y="154093"/>
                    </a:cubicBezTo>
                    <a:cubicBezTo>
                      <a:pt x="85372" y="157887"/>
                      <a:pt x="84992" y="161808"/>
                      <a:pt x="85119" y="166234"/>
                    </a:cubicBezTo>
                    <a:cubicBezTo>
                      <a:pt x="85119" y="169523"/>
                      <a:pt x="85246" y="172938"/>
                      <a:pt x="85372" y="176606"/>
                    </a:cubicBezTo>
                    <a:cubicBezTo>
                      <a:pt x="87143" y="197348"/>
                      <a:pt x="89420" y="167120"/>
                      <a:pt x="89925" y="185079"/>
                    </a:cubicBezTo>
                    <a:cubicBezTo>
                      <a:pt x="86510" y="210249"/>
                      <a:pt x="78795" y="230105"/>
                      <a:pt x="69689" y="251986"/>
                    </a:cubicBezTo>
                    <a:cubicBezTo>
                      <a:pt x="59824" y="275005"/>
                      <a:pt x="49579" y="298783"/>
                      <a:pt x="36552" y="329011"/>
                    </a:cubicBezTo>
                    <a:cubicBezTo>
                      <a:pt x="36552" y="338117"/>
                      <a:pt x="44394" y="316363"/>
                      <a:pt x="45405" y="321296"/>
                    </a:cubicBezTo>
                    <a:cubicBezTo>
                      <a:pt x="39081" y="335967"/>
                      <a:pt x="37058" y="342544"/>
                      <a:pt x="35160" y="348109"/>
                    </a:cubicBezTo>
                    <a:cubicBezTo>
                      <a:pt x="33390" y="353927"/>
                      <a:pt x="31746" y="358733"/>
                      <a:pt x="28331" y="371507"/>
                    </a:cubicBezTo>
                    <a:cubicBezTo>
                      <a:pt x="30607" y="376693"/>
                      <a:pt x="32757" y="364804"/>
                      <a:pt x="37563" y="349247"/>
                    </a:cubicBezTo>
                    <a:cubicBezTo>
                      <a:pt x="42243" y="334196"/>
                      <a:pt x="48567" y="315225"/>
                      <a:pt x="54006" y="302704"/>
                    </a:cubicBezTo>
                    <a:cubicBezTo>
                      <a:pt x="60077" y="295621"/>
                      <a:pt x="65010" y="289929"/>
                      <a:pt x="56283" y="314593"/>
                    </a:cubicBezTo>
                    <a:cubicBezTo>
                      <a:pt x="56283" y="304221"/>
                      <a:pt x="39081" y="350512"/>
                      <a:pt x="34781" y="372646"/>
                    </a:cubicBezTo>
                    <a:cubicBezTo>
                      <a:pt x="34908" y="379855"/>
                      <a:pt x="37438" y="369610"/>
                      <a:pt x="40220" y="361895"/>
                    </a:cubicBezTo>
                    <a:cubicBezTo>
                      <a:pt x="43128" y="354180"/>
                      <a:pt x="45153" y="348615"/>
                      <a:pt x="41484" y="363413"/>
                    </a:cubicBezTo>
                    <a:cubicBezTo>
                      <a:pt x="35793" y="380614"/>
                      <a:pt x="32884" y="398447"/>
                      <a:pt x="34022" y="416280"/>
                    </a:cubicBezTo>
                    <a:cubicBezTo>
                      <a:pt x="34655" y="425134"/>
                      <a:pt x="36172" y="433987"/>
                      <a:pt x="38449" y="442714"/>
                    </a:cubicBezTo>
                    <a:cubicBezTo>
                      <a:pt x="41105" y="451947"/>
                      <a:pt x="43635" y="458524"/>
                      <a:pt x="44899" y="465986"/>
                    </a:cubicBezTo>
                    <a:cubicBezTo>
                      <a:pt x="48061" y="467250"/>
                      <a:pt x="50211" y="475725"/>
                      <a:pt x="51097" y="484072"/>
                    </a:cubicBezTo>
                    <a:cubicBezTo>
                      <a:pt x="52109" y="492420"/>
                      <a:pt x="51855" y="500641"/>
                      <a:pt x="54638" y="501652"/>
                    </a:cubicBezTo>
                    <a:cubicBezTo>
                      <a:pt x="53879" y="482175"/>
                      <a:pt x="51476" y="470666"/>
                      <a:pt x="49706" y="460294"/>
                    </a:cubicBezTo>
                    <a:cubicBezTo>
                      <a:pt x="47935" y="450303"/>
                      <a:pt x="44014" y="440058"/>
                      <a:pt x="41864" y="425007"/>
                    </a:cubicBezTo>
                    <a:cubicBezTo>
                      <a:pt x="45405" y="434872"/>
                      <a:pt x="45279" y="429940"/>
                      <a:pt x="45785" y="425766"/>
                    </a:cubicBezTo>
                    <a:cubicBezTo>
                      <a:pt x="47429" y="432722"/>
                      <a:pt x="49706" y="439932"/>
                      <a:pt x="52741" y="447267"/>
                    </a:cubicBezTo>
                    <a:cubicBezTo>
                      <a:pt x="59950" y="464215"/>
                      <a:pt x="62985" y="482175"/>
                      <a:pt x="62606" y="499502"/>
                    </a:cubicBezTo>
                    <a:cubicBezTo>
                      <a:pt x="62353" y="493431"/>
                      <a:pt x="61341" y="488246"/>
                      <a:pt x="60456" y="483566"/>
                    </a:cubicBezTo>
                    <a:cubicBezTo>
                      <a:pt x="58179" y="474080"/>
                      <a:pt x="55524" y="465859"/>
                      <a:pt x="50464" y="454350"/>
                    </a:cubicBezTo>
                    <a:cubicBezTo>
                      <a:pt x="56409" y="470160"/>
                      <a:pt x="57294" y="483819"/>
                      <a:pt x="56788" y="492167"/>
                    </a:cubicBezTo>
                    <a:cubicBezTo>
                      <a:pt x="59445" y="493179"/>
                      <a:pt x="59697" y="502032"/>
                      <a:pt x="57547" y="513162"/>
                    </a:cubicBezTo>
                    <a:cubicBezTo>
                      <a:pt x="55524" y="524292"/>
                      <a:pt x="50338" y="537066"/>
                      <a:pt x="45658" y="547943"/>
                    </a:cubicBezTo>
                    <a:lnTo>
                      <a:pt x="47682" y="548829"/>
                    </a:lnTo>
                    <a:cubicBezTo>
                      <a:pt x="48441" y="548829"/>
                      <a:pt x="49706" y="547943"/>
                      <a:pt x="52488" y="540228"/>
                    </a:cubicBezTo>
                    <a:cubicBezTo>
                      <a:pt x="51982" y="539596"/>
                      <a:pt x="51982" y="538331"/>
                      <a:pt x="54512" y="530616"/>
                    </a:cubicBezTo>
                    <a:cubicBezTo>
                      <a:pt x="55776" y="532766"/>
                      <a:pt x="58432" y="524798"/>
                      <a:pt x="60077" y="522521"/>
                    </a:cubicBezTo>
                    <a:cubicBezTo>
                      <a:pt x="55144" y="547058"/>
                      <a:pt x="42117" y="568432"/>
                      <a:pt x="30228" y="584622"/>
                    </a:cubicBezTo>
                    <a:cubicBezTo>
                      <a:pt x="29595" y="585507"/>
                      <a:pt x="29090" y="586392"/>
                      <a:pt x="28457" y="587278"/>
                    </a:cubicBezTo>
                    <a:cubicBezTo>
                      <a:pt x="23778" y="591199"/>
                      <a:pt x="16063" y="602329"/>
                      <a:pt x="11003" y="620288"/>
                    </a:cubicBezTo>
                    <a:cubicBezTo>
                      <a:pt x="11509" y="620668"/>
                      <a:pt x="12016" y="620794"/>
                      <a:pt x="12521" y="620794"/>
                    </a:cubicBezTo>
                    <a:cubicBezTo>
                      <a:pt x="7209" y="639007"/>
                      <a:pt x="6450" y="657220"/>
                      <a:pt x="7209" y="674420"/>
                    </a:cubicBezTo>
                    <a:cubicBezTo>
                      <a:pt x="6956" y="674674"/>
                      <a:pt x="6577" y="674674"/>
                      <a:pt x="6197" y="674674"/>
                    </a:cubicBezTo>
                    <a:cubicBezTo>
                      <a:pt x="5565" y="669361"/>
                      <a:pt x="4680" y="664176"/>
                      <a:pt x="3921" y="660255"/>
                    </a:cubicBezTo>
                    <a:cubicBezTo>
                      <a:pt x="3921" y="664429"/>
                      <a:pt x="3921" y="667970"/>
                      <a:pt x="3921" y="671259"/>
                    </a:cubicBezTo>
                    <a:cubicBezTo>
                      <a:pt x="3794" y="670879"/>
                      <a:pt x="3668" y="670753"/>
                      <a:pt x="3541" y="670373"/>
                    </a:cubicBezTo>
                    <a:cubicBezTo>
                      <a:pt x="3921" y="683780"/>
                      <a:pt x="2656" y="690104"/>
                      <a:pt x="7336" y="710973"/>
                    </a:cubicBezTo>
                    <a:cubicBezTo>
                      <a:pt x="10245" y="718182"/>
                      <a:pt x="12521" y="719952"/>
                      <a:pt x="14798" y="721470"/>
                    </a:cubicBezTo>
                    <a:cubicBezTo>
                      <a:pt x="20616" y="741707"/>
                      <a:pt x="28963" y="758528"/>
                      <a:pt x="38449" y="768267"/>
                    </a:cubicBezTo>
                    <a:cubicBezTo>
                      <a:pt x="41737" y="771682"/>
                      <a:pt x="45279" y="774717"/>
                      <a:pt x="48820" y="777373"/>
                    </a:cubicBezTo>
                    <a:cubicBezTo>
                      <a:pt x="49200" y="777753"/>
                      <a:pt x="49579" y="778259"/>
                      <a:pt x="49832" y="778511"/>
                    </a:cubicBezTo>
                    <a:cubicBezTo>
                      <a:pt x="40600" y="774717"/>
                      <a:pt x="38575" y="775476"/>
                      <a:pt x="33010" y="772694"/>
                    </a:cubicBezTo>
                    <a:cubicBezTo>
                      <a:pt x="27825" y="769405"/>
                      <a:pt x="17454" y="761310"/>
                      <a:pt x="6450" y="732727"/>
                    </a:cubicBezTo>
                    <a:cubicBezTo>
                      <a:pt x="632" y="718941"/>
                      <a:pt x="4300" y="732853"/>
                      <a:pt x="12016" y="749169"/>
                    </a:cubicBezTo>
                    <a:cubicBezTo>
                      <a:pt x="15936" y="757263"/>
                      <a:pt x="21248" y="765864"/>
                      <a:pt x="26308" y="771935"/>
                    </a:cubicBezTo>
                    <a:cubicBezTo>
                      <a:pt x="31619" y="778259"/>
                      <a:pt x="35034" y="781041"/>
                      <a:pt x="33769" y="780915"/>
                    </a:cubicBezTo>
                    <a:cubicBezTo>
                      <a:pt x="22513" y="772061"/>
                      <a:pt x="18845" y="767129"/>
                      <a:pt x="15556" y="763713"/>
                    </a:cubicBezTo>
                    <a:cubicBezTo>
                      <a:pt x="12268" y="760046"/>
                      <a:pt x="9233" y="756505"/>
                      <a:pt x="4047" y="745121"/>
                    </a:cubicBezTo>
                    <a:cubicBezTo>
                      <a:pt x="2023" y="750813"/>
                      <a:pt x="17833" y="778385"/>
                      <a:pt x="0" y="746766"/>
                    </a:cubicBezTo>
                    <a:cubicBezTo>
                      <a:pt x="5312" y="759413"/>
                      <a:pt x="9106" y="767508"/>
                      <a:pt x="15430" y="776488"/>
                    </a:cubicBezTo>
                    <a:cubicBezTo>
                      <a:pt x="16948" y="778764"/>
                      <a:pt x="18845" y="781041"/>
                      <a:pt x="20995" y="783444"/>
                    </a:cubicBezTo>
                    <a:cubicBezTo>
                      <a:pt x="23019" y="785721"/>
                      <a:pt x="25042" y="787744"/>
                      <a:pt x="27445" y="790021"/>
                    </a:cubicBezTo>
                    <a:cubicBezTo>
                      <a:pt x="32252" y="794448"/>
                      <a:pt x="38322" y="799254"/>
                      <a:pt x="46670" y="803934"/>
                    </a:cubicBezTo>
                    <a:cubicBezTo>
                      <a:pt x="51729" y="804566"/>
                      <a:pt x="40473" y="798369"/>
                      <a:pt x="31746" y="790148"/>
                    </a:cubicBezTo>
                    <a:cubicBezTo>
                      <a:pt x="27192" y="786100"/>
                      <a:pt x="23525" y="781926"/>
                      <a:pt x="20995" y="778385"/>
                    </a:cubicBezTo>
                    <a:cubicBezTo>
                      <a:pt x="18845" y="775097"/>
                      <a:pt x="18718" y="773832"/>
                      <a:pt x="21628" y="775856"/>
                    </a:cubicBezTo>
                    <a:cubicBezTo>
                      <a:pt x="35540" y="791791"/>
                      <a:pt x="45532" y="796092"/>
                      <a:pt x="51350" y="798874"/>
                    </a:cubicBezTo>
                    <a:cubicBezTo>
                      <a:pt x="57294" y="801277"/>
                      <a:pt x="59571" y="801024"/>
                      <a:pt x="61848" y="800645"/>
                    </a:cubicBezTo>
                    <a:cubicBezTo>
                      <a:pt x="61594" y="802163"/>
                      <a:pt x="71839" y="807096"/>
                      <a:pt x="82337" y="810257"/>
                    </a:cubicBezTo>
                    <a:cubicBezTo>
                      <a:pt x="92834" y="813419"/>
                      <a:pt x="103205" y="815190"/>
                      <a:pt x="103332" y="816708"/>
                    </a:cubicBezTo>
                    <a:cubicBezTo>
                      <a:pt x="80819" y="813799"/>
                      <a:pt x="74242" y="811269"/>
                      <a:pt x="75254" y="812661"/>
                    </a:cubicBezTo>
                    <a:cubicBezTo>
                      <a:pt x="76265" y="813799"/>
                      <a:pt x="84867" y="817466"/>
                      <a:pt x="91443" y="820249"/>
                    </a:cubicBezTo>
                    <a:cubicBezTo>
                      <a:pt x="74116" y="816581"/>
                      <a:pt x="62985" y="812661"/>
                      <a:pt x="60456" y="812407"/>
                    </a:cubicBezTo>
                    <a:cubicBezTo>
                      <a:pt x="57800" y="811901"/>
                      <a:pt x="63871" y="815696"/>
                      <a:pt x="79934" y="818731"/>
                    </a:cubicBezTo>
                    <a:cubicBezTo>
                      <a:pt x="81957" y="820755"/>
                      <a:pt x="71207" y="818731"/>
                      <a:pt x="59445" y="813799"/>
                    </a:cubicBezTo>
                    <a:cubicBezTo>
                      <a:pt x="47556" y="809119"/>
                      <a:pt x="35667" y="800898"/>
                      <a:pt x="33516" y="800518"/>
                    </a:cubicBezTo>
                    <a:cubicBezTo>
                      <a:pt x="52235" y="814178"/>
                      <a:pt x="69057" y="819237"/>
                      <a:pt x="78795" y="822905"/>
                    </a:cubicBezTo>
                    <a:cubicBezTo>
                      <a:pt x="76519" y="820881"/>
                      <a:pt x="90052" y="823411"/>
                      <a:pt x="105229" y="824676"/>
                    </a:cubicBezTo>
                    <a:cubicBezTo>
                      <a:pt x="120533" y="826067"/>
                      <a:pt x="136595" y="827205"/>
                      <a:pt x="144564" y="829102"/>
                    </a:cubicBezTo>
                    <a:cubicBezTo>
                      <a:pt x="131789" y="828596"/>
                      <a:pt x="119648" y="827585"/>
                      <a:pt x="123315" y="829861"/>
                    </a:cubicBezTo>
                    <a:cubicBezTo>
                      <a:pt x="142540" y="831126"/>
                      <a:pt x="152785" y="831885"/>
                      <a:pt x="162271" y="832770"/>
                    </a:cubicBezTo>
                    <a:cubicBezTo>
                      <a:pt x="171882" y="833529"/>
                      <a:pt x="180736" y="834288"/>
                      <a:pt x="197811" y="833276"/>
                    </a:cubicBezTo>
                    <a:cubicBezTo>
                      <a:pt x="207802" y="829988"/>
                      <a:pt x="159488" y="828850"/>
                      <a:pt x="207929" y="825941"/>
                    </a:cubicBezTo>
                    <a:cubicBezTo>
                      <a:pt x="203881" y="828344"/>
                      <a:pt x="232212" y="827079"/>
                      <a:pt x="260923" y="822905"/>
                    </a:cubicBezTo>
                    <a:cubicBezTo>
                      <a:pt x="290013" y="818858"/>
                      <a:pt x="320620" y="814431"/>
                      <a:pt x="329094" y="814178"/>
                    </a:cubicBezTo>
                    <a:cubicBezTo>
                      <a:pt x="296590" y="821387"/>
                      <a:pt x="261682" y="823790"/>
                      <a:pt x="240813" y="830873"/>
                    </a:cubicBezTo>
                    <a:cubicBezTo>
                      <a:pt x="270535" y="826447"/>
                      <a:pt x="305949" y="818984"/>
                      <a:pt x="320114" y="818858"/>
                    </a:cubicBezTo>
                    <a:cubicBezTo>
                      <a:pt x="325553" y="814937"/>
                      <a:pt x="338454" y="811016"/>
                      <a:pt x="358057" y="807096"/>
                    </a:cubicBezTo>
                    <a:cubicBezTo>
                      <a:pt x="378800" y="804692"/>
                      <a:pt x="396506" y="802669"/>
                      <a:pt x="406499" y="801404"/>
                    </a:cubicBezTo>
                    <a:cubicBezTo>
                      <a:pt x="411684" y="800898"/>
                      <a:pt x="414972" y="800772"/>
                      <a:pt x="415984" y="801151"/>
                    </a:cubicBezTo>
                    <a:cubicBezTo>
                      <a:pt x="416743" y="801657"/>
                      <a:pt x="414592" y="802795"/>
                      <a:pt x="409660" y="804566"/>
                    </a:cubicBezTo>
                    <a:cubicBezTo>
                      <a:pt x="428884" y="802289"/>
                      <a:pt x="438497" y="799001"/>
                      <a:pt x="448995" y="795965"/>
                    </a:cubicBezTo>
                    <a:cubicBezTo>
                      <a:pt x="459493" y="792804"/>
                      <a:pt x="470748" y="789009"/>
                      <a:pt x="490606" y="783697"/>
                    </a:cubicBezTo>
                    <a:cubicBezTo>
                      <a:pt x="519822" y="773579"/>
                      <a:pt x="457469" y="789009"/>
                      <a:pt x="489088" y="778385"/>
                    </a:cubicBezTo>
                    <a:cubicBezTo>
                      <a:pt x="508186" y="774338"/>
                      <a:pt x="526652" y="771682"/>
                      <a:pt x="549038" y="766117"/>
                    </a:cubicBezTo>
                    <a:cubicBezTo>
                      <a:pt x="549291" y="766243"/>
                      <a:pt x="549544" y="766496"/>
                      <a:pt x="549671" y="766623"/>
                    </a:cubicBezTo>
                    <a:cubicBezTo>
                      <a:pt x="527537" y="773579"/>
                      <a:pt x="509957" y="778005"/>
                      <a:pt x="500218" y="782306"/>
                    </a:cubicBezTo>
                    <a:cubicBezTo>
                      <a:pt x="517798" y="778005"/>
                      <a:pt x="531837" y="774844"/>
                      <a:pt x="545749" y="770543"/>
                    </a:cubicBezTo>
                    <a:cubicBezTo>
                      <a:pt x="547900" y="769911"/>
                      <a:pt x="549923" y="769152"/>
                      <a:pt x="552073" y="768520"/>
                    </a:cubicBezTo>
                    <a:cubicBezTo>
                      <a:pt x="554351" y="770291"/>
                      <a:pt x="556754" y="772061"/>
                      <a:pt x="559409" y="774085"/>
                    </a:cubicBezTo>
                    <a:cubicBezTo>
                      <a:pt x="563710" y="777120"/>
                      <a:pt x="568643" y="780788"/>
                      <a:pt x="575092" y="785468"/>
                    </a:cubicBezTo>
                    <a:cubicBezTo>
                      <a:pt x="584831" y="789009"/>
                      <a:pt x="548532" y="758528"/>
                      <a:pt x="587488" y="786226"/>
                    </a:cubicBezTo>
                    <a:cubicBezTo>
                      <a:pt x="583187" y="785088"/>
                      <a:pt x="604183" y="803175"/>
                      <a:pt x="630996" y="821008"/>
                    </a:cubicBezTo>
                    <a:cubicBezTo>
                      <a:pt x="657177" y="837703"/>
                      <a:pt x="686393" y="856042"/>
                      <a:pt x="694235" y="861481"/>
                    </a:cubicBezTo>
                    <a:cubicBezTo>
                      <a:pt x="677539" y="853006"/>
                      <a:pt x="661603" y="843015"/>
                      <a:pt x="647311" y="834161"/>
                    </a:cubicBezTo>
                    <a:cubicBezTo>
                      <a:pt x="640102" y="829735"/>
                      <a:pt x="633399" y="825561"/>
                      <a:pt x="626949" y="822020"/>
                    </a:cubicBezTo>
                    <a:cubicBezTo>
                      <a:pt x="620498" y="818352"/>
                      <a:pt x="614427" y="814810"/>
                      <a:pt x="609115" y="812407"/>
                    </a:cubicBezTo>
                    <a:cubicBezTo>
                      <a:pt x="622521" y="822020"/>
                      <a:pt x="637952" y="830367"/>
                      <a:pt x="651485" y="838588"/>
                    </a:cubicBezTo>
                    <a:cubicBezTo>
                      <a:pt x="665018" y="846683"/>
                      <a:pt x="676907" y="854019"/>
                      <a:pt x="683231" y="858825"/>
                    </a:cubicBezTo>
                    <a:cubicBezTo>
                      <a:pt x="690566" y="859710"/>
                      <a:pt x="704353" y="865528"/>
                      <a:pt x="723956" y="875140"/>
                    </a:cubicBezTo>
                    <a:cubicBezTo>
                      <a:pt x="762279" y="897400"/>
                      <a:pt x="788966" y="913463"/>
                      <a:pt x="768856" y="906254"/>
                    </a:cubicBezTo>
                    <a:cubicBezTo>
                      <a:pt x="783274" y="915992"/>
                      <a:pt x="794278" y="921431"/>
                      <a:pt x="805661" y="925984"/>
                    </a:cubicBezTo>
                    <a:cubicBezTo>
                      <a:pt x="816538" y="930284"/>
                      <a:pt x="828554" y="934964"/>
                      <a:pt x="849802" y="943312"/>
                    </a:cubicBezTo>
                    <a:cubicBezTo>
                      <a:pt x="865105" y="948371"/>
                      <a:pt x="857517" y="944323"/>
                      <a:pt x="849928" y="940276"/>
                    </a:cubicBezTo>
                    <a:cubicBezTo>
                      <a:pt x="842339" y="936229"/>
                      <a:pt x="834877" y="932435"/>
                      <a:pt x="851825" y="938126"/>
                    </a:cubicBezTo>
                    <a:cubicBezTo>
                      <a:pt x="872821" y="947991"/>
                      <a:pt x="892803" y="959627"/>
                      <a:pt x="919111" y="971263"/>
                    </a:cubicBezTo>
                    <a:cubicBezTo>
                      <a:pt x="893057" y="961018"/>
                      <a:pt x="870544" y="951153"/>
                      <a:pt x="858908" y="948118"/>
                    </a:cubicBezTo>
                    <a:cubicBezTo>
                      <a:pt x="867761" y="952165"/>
                      <a:pt x="875603" y="955580"/>
                      <a:pt x="882812" y="958868"/>
                    </a:cubicBezTo>
                    <a:cubicBezTo>
                      <a:pt x="890275" y="962157"/>
                      <a:pt x="897231" y="965192"/>
                      <a:pt x="904060" y="967975"/>
                    </a:cubicBezTo>
                    <a:cubicBezTo>
                      <a:pt x="917973" y="973540"/>
                      <a:pt x="931759" y="978599"/>
                      <a:pt x="950477" y="984037"/>
                    </a:cubicBezTo>
                    <a:cubicBezTo>
                      <a:pt x="957813" y="984543"/>
                      <a:pt x="948959" y="981508"/>
                      <a:pt x="940486" y="978219"/>
                    </a:cubicBezTo>
                    <a:cubicBezTo>
                      <a:pt x="931885" y="974931"/>
                      <a:pt x="923538" y="971390"/>
                      <a:pt x="930747" y="972275"/>
                    </a:cubicBezTo>
                    <a:cubicBezTo>
                      <a:pt x="958445" y="982772"/>
                      <a:pt x="987915" y="991499"/>
                      <a:pt x="1005242" y="997191"/>
                    </a:cubicBezTo>
                    <a:cubicBezTo>
                      <a:pt x="1022696" y="1002123"/>
                      <a:pt x="1024340" y="1004274"/>
                      <a:pt x="992468" y="997191"/>
                    </a:cubicBezTo>
                    <a:cubicBezTo>
                      <a:pt x="1011313" y="1002629"/>
                      <a:pt x="1027123" y="1006550"/>
                      <a:pt x="1037620" y="1009080"/>
                    </a:cubicBezTo>
                    <a:cubicBezTo>
                      <a:pt x="1033699" y="1006930"/>
                      <a:pt x="1039897" y="1007562"/>
                      <a:pt x="1048877" y="1008321"/>
                    </a:cubicBezTo>
                    <a:cubicBezTo>
                      <a:pt x="1057857" y="1009206"/>
                      <a:pt x="1069493" y="1009586"/>
                      <a:pt x="1075184" y="1008827"/>
                    </a:cubicBezTo>
                    <a:cubicBezTo>
                      <a:pt x="1073034" y="1010977"/>
                      <a:pt x="1089602" y="1011989"/>
                      <a:pt x="1109207" y="1008953"/>
                    </a:cubicBezTo>
                    <a:cubicBezTo>
                      <a:pt x="1118945" y="1007436"/>
                      <a:pt x="1129443" y="1005033"/>
                      <a:pt x="1138550" y="1002377"/>
                    </a:cubicBezTo>
                    <a:cubicBezTo>
                      <a:pt x="1143103" y="1000985"/>
                      <a:pt x="1147403" y="999594"/>
                      <a:pt x="1151197" y="998455"/>
                    </a:cubicBezTo>
                    <a:cubicBezTo>
                      <a:pt x="1155244" y="996938"/>
                      <a:pt x="1157142" y="996812"/>
                      <a:pt x="1163719" y="993650"/>
                    </a:cubicBezTo>
                    <a:cubicBezTo>
                      <a:pt x="1169536" y="990488"/>
                      <a:pt x="1173837" y="986314"/>
                      <a:pt x="1178011" y="981887"/>
                    </a:cubicBezTo>
                    <a:cubicBezTo>
                      <a:pt x="1181678" y="977587"/>
                      <a:pt x="1185093" y="972781"/>
                      <a:pt x="1187243" y="968228"/>
                    </a:cubicBezTo>
                    <a:cubicBezTo>
                      <a:pt x="1192176" y="958742"/>
                      <a:pt x="1194199" y="949635"/>
                      <a:pt x="1195970" y="939644"/>
                    </a:cubicBezTo>
                    <a:cubicBezTo>
                      <a:pt x="1198373" y="920040"/>
                      <a:pt x="1197868" y="897653"/>
                      <a:pt x="1190025" y="866287"/>
                    </a:cubicBezTo>
                    <a:close/>
                    <a:moveTo>
                      <a:pt x="1124131" y="771808"/>
                    </a:moveTo>
                    <a:lnTo>
                      <a:pt x="1124131" y="771808"/>
                    </a:lnTo>
                    <a:cubicBezTo>
                      <a:pt x="1124131" y="771808"/>
                      <a:pt x="1124131" y="771808"/>
                      <a:pt x="1124131" y="771808"/>
                    </a:cubicBezTo>
                    <a:cubicBezTo>
                      <a:pt x="1124131" y="771808"/>
                      <a:pt x="1124131" y="771808"/>
                      <a:pt x="1124131" y="771808"/>
                    </a:cubicBezTo>
                    <a:lnTo>
                      <a:pt x="1124131" y="771808"/>
                    </a:lnTo>
                    <a:close/>
                    <a:moveTo>
                      <a:pt x="1126661" y="770543"/>
                    </a:moveTo>
                    <a:cubicBezTo>
                      <a:pt x="1126661" y="770543"/>
                      <a:pt x="1126408" y="770543"/>
                      <a:pt x="1126408" y="770670"/>
                    </a:cubicBezTo>
                    <a:cubicBezTo>
                      <a:pt x="1126913" y="770291"/>
                      <a:pt x="1127166" y="770164"/>
                      <a:pt x="1127166" y="770164"/>
                    </a:cubicBezTo>
                    <a:cubicBezTo>
                      <a:pt x="1127040" y="770164"/>
                      <a:pt x="1127925" y="769785"/>
                      <a:pt x="1126787" y="77041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6" name="Graphic 3">
              <a:extLst>
                <a:ext uri="{FF2B5EF4-FFF2-40B4-BE49-F238E27FC236}">
                  <a16:creationId xmlns:a16="http://schemas.microsoft.com/office/drawing/2014/main" id="{6FD97A3C-F763-DA33-EEFC-9A8D7B0FC0E6}"/>
                </a:ext>
              </a:extLst>
            </p:cNvPr>
            <p:cNvGrpSpPr/>
            <p:nvPr/>
          </p:nvGrpSpPr>
          <p:grpSpPr>
            <a:xfrm>
              <a:off x="10315917" y="3442986"/>
              <a:ext cx="921968" cy="756934"/>
              <a:chOff x="10245577" y="3442986"/>
              <a:chExt cx="921968" cy="756934"/>
            </a:xfrm>
            <a:solidFill>
              <a:srgbClr val="E55837"/>
            </a:solidFill>
          </p:grpSpPr>
          <p:sp>
            <p:nvSpPr>
              <p:cNvPr id="2900" name="Freeform: Shape 2899">
                <a:extLst>
                  <a:ext uri="{FF2B5EF4-FFF2-40B4-BE49-F238E27FC236}">
                    <a16:creationId xmlns:a16="http://schemas.microsoft.com/office/drawing/2014/main" id="{FF8B842E-60DA-33ED-5FB9-97173D070BC5}"/>
                  </a:ext>
                </a:extLst>
              </p:cNvPr>
              <p:cNvSpPr/>
              <p:nvPr/>
            </p:nvSpPr>
            <p:spPr>
              <a:xfrm>
                <a:off x="10575251" y="3487478"/>
                <a:ext cx="33516" cy="10932"/>
              </a:xfrm>
              <a:custGeom>
                <a:avLst/>
                <a:gdLst>
                  <a:gd name="connsiteX0" fmla="*/ 24790 w 33516"/>
                  <a:gd name="connsiteY0" fmla="*/ 9162 h 10932"/>
                  <a:gd name="connsiteX1" fmla="*/ 33517 w 33516"/>
                  <a:gd name="connsiteY1" fmla="*/ 10933 h 10932"/>
                  <a:gd name="connsiteX2" fmla="*/ 0 w 33516"/>
                  <a:gd name="connsiteY2" fmla="*/ 56 h 10932"/>
                  <a:gd name="connsiteX3" fmla="*/ 8095 w 33516"/>
                  <a:gd name="connsiteY3" fmla="*/ 3850 h 10932"/>
                  <a:gd name="connsiteX4" fmla="*/ 24916 w 33516"/>
                  <a:gd name="connsiteY4" fmla="*/ 9289 h 10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6" h="10932">
                    <a:moveTo>
                      <a:pt x="24790" y="9162"/>
                    </a:moveTo>
                    <a:cubicBezTo>
                      <a:pt x="24790" y="9162"/>
                      <a:pt x="31619" y="10680"/>
                      <a:pt x="33517" y="10933"/>
                    </a:cubicBezTo>
                    <a:cubicBezTo>
                      <a:pt x="28331" y="9036"/>
                      <a:pt x="1771" y="-829"/>
                      <a:pt x="0" y="56"/>
                    </a:cubicBezTo>
                    <a:cubicBezTo>
                      <a:pt x="6577" y="2333"/>
                      <a:pt x="9612" y="3724"/>
                      <a:pt x="8095" y="3850"/>
                    </a:cubicBezTo>
                    <a:lnTo>
                      <a:pt x="24916" y="9289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1" name="Freeform: Shape 2900">
                <a:extLst>
                  <a:ext uri="{FF2B5EF4-FFF2-40B4-BE49-F238E27FC236}">
                    <a16:creationId xmlns:a16="http://schemas.microsoft.com/office/drawing/2014/main" id="{E70F169F-E1B3-6155-6A8B-DBED86445CE3}"/>
                  </a:ext>
                </a:extLst>
              </p:cNvPr>
              <p:cNvSpPr/>
              <p:nvPr/>
            </p:nvSpPr>
            <p:spPr>
              <a:xfrm>
                <a:off x="10359528" y="3490443"/>
                <a:ext cx="9943" cy="20986"/>
              </a:xfrm>
              <a:custGeom>
                <a:avLst/>
                <a:gdLst>
                  <a:gd name="connsiteX0" fmla="*/ 9944 w 9943"/>
                  <a:gd name="connsiteY0" fmla="*/ 0 h 20986"/>
                  <a:gd name="connsiteX1" fmla="*/ 584 w 9943"/>
                  <a:gd name="connsiteY1" fmla="*/ 15430 h 20986"/>
                  <a:gd name="connsiteX2" fmla="*/ 9944 w 9943"/>
                  <a:gd name="connsiteY2" fmla="*/ 0 h 2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3" h="20986">
                    <a:moveTo>
                      <a:pt x="9944" y="0"/>
                    </a:moveTo>
                    <a:cubicBezTo>
                      <a:pt x="-48" y="22007"/>
                      <a:pt x="10197" y="-6956"/>
                      <a:pt x="584" y="15430"/>
                    </a:cubicBezTo>
                    <a:cubicBezTo>
                      <a:pt x="-680" y="22892"/>
                      <a:pt x="-807" y="26940"/>
                      <a:pt x="9944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2" name="Freeform: Shape 2901">
                <a:extLst>
                  <a:ext uri="{FF2B5EF4-FFF2-40B4-BE49-F238E27FC236}">
                    <a16:creationId xmlns:a16="http://schemas.microsoft.com/office/drawing/2014/main" id="{5316A754-9E68-2316-CE3D-B2C89D842578}"/>
                  </a:ext>
                </a:extLst>
              </p:cNvPr>
              <p:cNvSpPr/>
              <p:nvPr/>
            </p:nvSpPr>
            <p:spPr>
              <a:xfrm>
                <a:off x="10310787" y="3675178"/>
                <a:ext cx="4644" cy="19146"/>
              </a:xfrm>
              <a:custGeom>
                <a:avLst/>
                <a:gdLst>
                  <a:gd name="connsiteX0" fmla="*/ 1518 w 4644"/>
                  <a:gd name="connsiteY0" fmla="*/ 19147 h 19146"/>
                  <a:gd name="connsiteX1" fmla="*/ 0 w 4644"/>
                  <a:gd name="connsiteY1" fmla="*/ 18894 h 19146"/>
                  <a:gd name="connsiteX2" fmla="*/ 1518 w 4644"/>
                  <a:gd name="connsiteY2" fmla="*/ 19147 h 19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44" h="19146">
                    <a:moveTo>
                      <a:pt x="1518" y="19147"/>
                    </a:moveTo>
                    <a:cubicBezTo>
                      <a:pt x="7209" y="-6022"/>
                      <a:pt x="4173" y="-6654"/>
                      <a:pt x="0" y="18894"/>
                    </a:cubicBezTo>
                    <a:lnTo>
                      <a:pt x="1518" y="19147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3" name="Freeform: Shape 2902">
                <a:extLst>
                  <a:ext uri="{FF2B5EF4-FFF2-40B4-BE49-F238E27FC236}">
                    <a16:creationId xmlns:a16="http://schemas.microsoft.com/office/drawing/2014/main" id="{61F091B1-07B5-CE68-B858-DE78C046A98C}"/>
                  </a:ext>
                </a:extLst>
              </p:cNvPr>
              <p:cNvSpPr/>
              <p:nvPr/>
            </p:nvSpPr>
            <p:spPr>
              <a:xfrm>
                <a:off x="10395274" y="3444578"/>
                <a:ext cx="45215" cy="10198"/>
              </a:xfrm>
              <a:custGeom>
                <a:avLst/>
                <a:gdLst>
                  <a:gd name="connsiteX0" fmla="*/ 35540 w 45215"/>
                  <a:gd name="connsiteY0" fmla="*/ 3622 h 10198"/>
                  <a:gd name="connsiteX1" fmla="*/ 44773 w 45215"/>
                  <a:gd name="connsiteY1" fmla="*/ 1219 h 10198"/>
                  <a:gd name="connsiteX2" fmla="*/ 17201 w 45215"/>
                  <a:gd name="connsiteY2" fmla="*/ 333 h 10198"/>
                  <a:gd name="connsiteX3" fmla="*/ 12774 w 45215"/>
                  <a:gd name="connsiteY3" fmla="*/ 2736 h 10198"/>
                  <a:gd name="connsiteX4" fmla="*/ 9359 w 45215"/>
                  <a:gd name="connsiteY4" fmla="*/ 4254 h 10198"/>
                  <a:gd name="connsiteX5" fmla="*/ 0 w 45215"/>
                  <a:gd name="connsiteY5" fmla="*/ 10198 h 10198"/>
                  <a:gd name="connsiteX6" fmla="*/ 17960 w 45215"/>
                  <a:gd name="connsiteY6" fmla="*/ 3748 h 10198"/>
                  <a:gd name="connsiteX7" fmla="*/ 35667 w 45215"/>
                  <a:gd name="connsiteY7" fmla="*/ 3748 h 1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215" h="10198">
                    <a:moveTo>
                      <a:pt x="35540" y="3622"/>
                    </a:moveTo>
                    <a:cubicBezTo>
                      <a:pt x="45911" y="3748"/>
                      <a:pt x="45785" y="2736"/>
                      <a:pt x="44773" y="1219"/>
                    </a:cubicBezTo>
                    <a:cubicBezTo>
                      <a:pt x="32378" y="-46"/>
                      <a:pt x="24789" y="-299"/>
                      <a:pt x="17201" y="333"/>
                    </a:cubicBezTo>
                    <a:cubicBezTo>
                      <a:pt x="13153" y="1851"/>
                      <a:pt x="13786" y="2231"/>
                      <a:pt x="12774" y="2736"/>
                    </a:cubicBezTo>
                    <a:cubicBezTo>
                      <a:pt x="12268" y="2989"/>
                      <a:pt x="11383" y="3369"/>
                      <a:pt x="9359" y="4254"/>
                    </a:cubicBezTo>
                    <a:cubicBezTo>
                      <a:pt x="7462" y="5139"/>
                      <a:pt x="4047" y="6151"/>
                      <a:pt x="0" y="10198"/>
                    </a:cubicBezTo>
                    <a:cubicBezTo>
                      <a:pt x="7588" y="4001"/>
                      <a:pt x="13153" y="4507"/>
                      <a:pt x="17960" y="3748"/>
                    </a:cubicBezTo>
                    <a:cubicBezTo>
                      <a:pt x="22892" y="3369"/>
                      <a:pt x="27699" y="3369"/>
                      <a:pt x="35667" y="374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4" name="Freeform: Shape 2903">
                <a:extLst>
                  <a:ext uri="{FF2B5EF4-FFF2-40B4-BE49-F238E27FC236}">
                    <a16:creationId xmlns:a16="http://schemas.microsoft.com/office/drawing/2014/main" id="{B3612BC7-4A25-7910-176B-5F84A065A286}"/>
                  </a:ext>
                </a:extLst>
              </p:cNvPr>
              <p:cNvSpPr/>
              <p:nvPr/>
            </p:nvSpPr>
            <p:spPr>
              <a:xfrm>
                <a:off x="10430687" y="3448326"/>
                <a:ext cx="17580" cy="2908"/>
              </a:xfrm>
              <a:custGeom>
                <a:avLst/>
                <a:gdLst>
                  <a:gd name="connsiteX0" fmla="*/ 17581 w 17580"/>
                  <a:gd name="connsiteY0" fmla="*/ 2909 h 2908"/>
                  <a:gd name="connsiteX1" fmla="*/ 17581 w 17580"/>
                  <a:gd name="connsiteY1" fmla="*/ 1897 h 2908"/>
                  <a:gd name="connsiteX2" fmla="*/ 0 w 17580"/>
                  <a:gd name="connsiteY2" fmla="*/ 0 h 2908"/>
                  <a:gd name="connsiteX3" fmla="*/ 0 w 17580"/>
                  <a:gd name="connsiteY3" fmla="*/ 1012 h 2908"/>
                  <a:gd name="connsiteX4" fmla="*/ 17581 w 17580"/>
                  <a:gd name="connsiteY4" fmla="*/ 290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80" h="2908">
                    <a:moveTo>
                      <a:pt x="17581" y="2909"/>
                    </a:moveTo>
                    <a:lnTo>
                      <a:pt x="17581" y="1897"/>
                    </a:lnTo>
                    <a:cubicBezTo>
                      <a:pt x="11889" y="1012"/>
                      <a:pt x="5944" y="379"/>
                      <a:pt x="0" y="0"/>
                    </a:cubicBezTo>
                    <a:lnTo>
                      <a:pt x="0" y="1012"/>
                    </a:lnTo>
                    <a:cubicBezTo>
                      <a:pt x="5818" y="1391"/>
                      <a:pt x="11636" y="2024"/>
                      <a:pt x="17581" y="290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5" name="Freeform: Shape 2904">
                <a:extLst>
                  <a:ext uri="{FF2B5EF4-FFF2-40B4-BE49-F238E27FC236}">
                    <a16:creationId xmlns:a16="http://schemas.microsoft.com/office/drawing/2014/main" id="{0BB8A886-B5A1-50F0-48DA-24E1B44B51EC}"/>
                  </a:ext>
                </a:extLst>
              </p:cNvPr>
              <p:cNvSpPr/>
              <p:nvPr/>
            </p:nvSpPr>
            <p:spPr>
              <a:xfrm>
                <a:off x="10334185" y="3550506"/>
                <a:ext cx="10203" cy="40428"/>
              </a:xfrm>
              <a:custGeom>
                <a:avLst/>
                <a:gdLst>
                  <a:gd name="connsiteX0" fmla="*/ 6830 w 10203"/>
                  <a:gd name="connsiteY0" fmla="*/ 23665 h 40428"/>
                  <a:gd name="connsiteX1" fmla="*/ 7588 w 10203"/>
                  <a:gd name="connsiteY1" fmla="*/ 5453 h 40428"/>
                  <a:gd name="connsiteX2" fmla="*/ 0 w 10203"/>
                  <a:gd name="connsiteY2" fmla="*/ 40108 h 40428"/>
                  <a:gd name="connsiteX3" fmla="*/ 6830 w 10203"/>
                  <a:gd name="connsiteY3" fmla="*/ 23665 h 4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03" h="40428">
                    <a:moveTo>
                      <a:pt x="6830" y="23665"/>
                    </a:moveTo>
                    <a:cubicBezTo>
                      <a:pt x="5565" y="21136"/>
                      <a:pt x="14419" y="-13013"/>
                      <a:pt x="7588" y="5453"/>
                    </a:cubicBezTo>
                    <a:cubicBezTo>
                      <a:pt x="-2150" y="37705"/>
                      <a:pt x="9107" y="7856"/>
                      <a:pt x="0" y="40108"/>
                    </a:cubicBezTo>
                    <a:cubicBezTo>
                      <a:pt x="885" y="41878"/>
                      <a:pt x="3035" y="36313"/>
                      <a:pt x="6830" y="2366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6" name="Freeform: Shape 2905">
                <a:extLst>
                  <a:ext uri="{FF2B5EF4-FFF2-40B4-BE49-F238E27FC236}">
                    <a16:creationId xmlns:a16="http://schemas.microsoft.com/office/drawing/2014/main" id="{F5BD882D-1176-42D9-5E0E-4182CCC16E9D}"/>
                  </a:ext>
                </a:extLst>
              </p:cNvPr>
              <p:cNvSpPr/>
              <p:nvPr/>
            </p:nvSpPr>
            <p:spPr>
              <a:xfrm>
                <a:off x="10346580" y="3514427"/>
                <a:ext cx="11130" cy="32583"/>
              </a:xfrm>
              <a:custGeom>
                <a:avLst/>
                <a:gdLst>
                  <a:gd name="connsiteX0" fmla="*/ 4933 w 11130"/>
                  <a:gd name="connsiteY0" fmla="*/ 16742 h 32583"/>
                  <a:gd name="connsiteX1" fmla="*/ 3036 w 11130"/>
                  <a:gd name="connsiteY1" fmla="*/ 25469 h 32583"/>
                  <a:gd name="connsiteX2" fmla="*/ 11130 w 11130"/>
                  <a:gd name="connsiteY2" fmla="*/ 173 h 32583"/>
                  <a:gd name="connsiteX3" fmla="*/ 0 w 11130"/>
                  <a:gd name="connsiteY3" fmla="*/ 24583 h 32583"/>
                  <a:gd name="connsiteX4" fmla="*/ 4933 w 11130"/>
                  <a:gd name="connsiteY4" fmla="*/ 16868 h 3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0" h="32583">
                    <a:moveTo>
                      <a:pt x="4933" y="16742"/>
                    </a:moveTo>
                    <a:cubicBezTo>
                      <a:pt x="0" y="30275"/>
                      <a:pt x="-2023" y="39761"/>
                      <a:pt x="3036" y="25469"/>
                    </a:cubicBezTo>
                    <a:cubicBezTo>
                      <a:pt x="3668" y="21675"/>
                      <a:pt x="5692" y="14213"/>
                      <a:pt x="11130" y="173"/>
                    </a:cubicBezTo>
                    <a:cubicBezTo>
                      <a:pt x="10371" y="-1724"/>
                      <a:pt x="4554" y="12315"/>
                      <a:pt x="0" y="24583"/>
                    </a:cubicBezTo>
                    <a:cubicBezTo>
                      <a:pt x="633" y="25595"/>
                      <a:pt x="2151" y="23319"/>
                      <a:pt x="4933" y="1686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7" name="Freeform: Shape 2906">
                <a:extLst>
                  <a:ext uri="{FF2B5EF4-FFF2-40B4-BE49-F238E27FC236}">
                    <a16:creationId xmlns:a16="http://schemas.microsoft.com/office/drawing/2014/main" id="{873B5093-ABD2-A199-C9DC-CD1B33C19D98}"/>
                  </a:ext>
                </a:extLst>
              </p:cNvPr>
              <p:cNvSpPr/>
              <p:nvPr/>
            </p:nvSpPr>
            <p:spPr>
              <a:xfrm>
                <a:off x="10318629" y="3606917"/>
                <a:ext cx="10497" cy="43666"/>
              </a:xfrm>
              <a:custGeom>
                <a:avLst/>
                <a:gdLst>
                  <a:gd name="connsiteX0" fmla="*/ 4680 w 10497"/>
                  <a:gd name="connsiteY0" fmla="*/ 17593 h 43666"/>
                  <a:gd name="connsiteX1" fmla="*/ 1897 w 10497"/>
                  <a:gd name="connsiteY1" fmla="*/ 35047 h 43666"/>
                  <a:gd name="connsiteX2" fmla="*/ 2403 w 10497"/>
                  <a:gd name="connsiteY2" fmla="*/ 35047 h 43666"/>
                  <a:gd name="connsiteX3" fmla="*/ 0 w 10497"/>
                  <a:gd name="connsiteY3" fmla="*/ 43520 h 43666"/>
                  <a:gd name="connsiteX4" fmla="*/ 7715 w 10497"/>
                  <a:gd name="connsiteY4" fmla="*/ 18225 h 43666"/>
                  <a:gd name="connsiteX5" fmla="*/ 10497 w 10497"/>
                  <a:gd name="connsiteY5" fmla="*/ 771 h 43666"/>
                  <a:gd name="connsiteX6" fmla="*/ 4680 w 10497"/>
                  <a:gd name="connsiteY6" fmla="*/ 17593 h 4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97" h="43666">
                    <a:moveTo>
                      <a:pt x="4680" y="17593"/>
                    </a:moveTo>
                    <a:cubicBezTo>
                      <a:pt x="5438" y="17719"/>
                      <a:pt x="1897" y="32643"/>
                      <a:pt x="1897" y="35047"/>
                    </a:cubicBezTo>
                    <a:cubicBezTo>
                      <a:pt x="2909" y="30367"/>
                      <a:pt x="4426" y="25434"/>
                      <a:pt x="2403" y="35047"/>
                    </a:cubicBezTo>
                    <a:cubicBezTo>
                      <a:pt x="2023" y="35299"/>
                      <a:pt x="1518" y="36311"/>
                      <a:pt x="0" y="43520"/>
                    </a:cubicBezTo>
                    <a:cubicBezTo>
                      <a:pt x="1011" y="45291"/>
                      <a:pt x="4553" y="30620"/>
                      <a:pt x="7715" y="18225"/>
                    </a:cubicBezTo>
                    <a:cubicBezTo>
                      <a:pt x="7335" y="17087"/>
                      <a:pt x="6956" y="15442"/>
                      <a:pt x="10497" y="771"/>
                    </a:cubicBezTo>
                    <a:cubicBezTo>
                      <a:pt x="9865" y="-2011"/>
                      <a:pt x="8094" y="2542"/>
                      <a:pt x="4680" y="1759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8" name="Freeform: Shape 2907">
                <a:extLst>
                  <a:ext uri="{FF2B5EF4-FFF2-40B4-BE49-F238E27FC236}">
                    <a16:creationId xmlns:a16="http://schemas.microsoft.com/office/drawing/2014/main" id="{F1E11D02-3B4D-C93E-1D67-2FBADEDDE9A4}"/>
                  </a:ext>
                </a:extLst>
              </p:cNvPr>
              <p:cNvSpPr/>
              <p:nvPr/>
            </p:nvSpPr>
            <p:spPr>
              <a:xfrm>
                <a:off x="10314834" y="3580242"/>
                <a:ext cx="13912" cy="51349"/>
              </a:xfrm>
              <a:custGeom>
                <a:avLst/>
                <a:gdLst>
                  <a:gd name="connsiteX0" fmla="*/ 0 w 13912"/>
                  <a:gd name="connsiteY0" fmla="*/ 51350 h 51349"/>
                  <a:gd name="connsiteX1" fmla="*/ 13912 w 13912"/>
                  <a:gd name="connsiteY1" fmla="*/ 0 h 51349"/>
                  <a:gd name="connsiteX2" fmla="*/ 0 w 13912"/>
                  <a:gd name="connsiteY2" fmla="*/ 51350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12" h="51349">
                    <a:moveTo>
                      <a:pt x="0" y="51350"/>
                    </a:moveTo>
                    <a:cubicBezTo>
                      <a:pt x="4047" y="37311"/>
                      <a:pt x="6703" y="29090"/>
                      <a:pt x="13912" y="0"/>
                    </a:cubicBezTo>
                    <a:cubicBezTo>
                      <a:pt x="12268" y="0"/>
                      <a:pt x="2402" y="33011"/>
                      <a:pt x="0" y="5135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9" name="Freeform: Shape 2908">
                <a:extLst>
                  <a:ext uri="{FF2B5EF4-FFF2-40B4-BE49-F238E27FC236}">
                    <a16:creationId xmlns:a16="http://schemas.microsoft.com/office/drawing/2014/main" id="{8F356640-4157-DB82-5F98-447B53CAAF68}"/>
                  </a:ext>
                </a:extLst>
              </p:cNvPr>
              <p:cNvSpPr/>
              <p:nvPr/>
            </p:nvSpPr>
            <p:spPr>
              <a:xfrm>
                <a:off x="10263284" y="4182275"/>
                <a:ext cx="17021" cy="13659"/>
              </a:xfrm>
              <a:custGeom>
                <a:avLst/>
                <a:gdLst>
                  <a:gd name="connsiteX0" fmla="*/ 1085 w 17021"/>
                  <a:gd name="connsiteY0" fmla="*/ 2529 h 13659"/>
                  <a:gd name="connsiteX1" fmla="*/ 16515 w 17021"/>
                  <a:gd name="connsiteY1" fmla="*/ 13659 h 13659"/>
                  <a:gd name="connsiteX2" fmla="*/ 17021 w 17021"/>
                  <a:gd name="connsiteY2" fmla="*/ 12774 h 13659"/>
                  <a:gd name="connsiteX3" fmla="*/ 74 w 17021"/>
                  <a:gd name="connsiteY3" fmla="*/ 0 h 13659"/>
                  <a:gd name="connsiteX4" fmla="*/ 1211 w 17021"/>
                  <a:gd name="connsiteY4" fmla="*/ 2529 h 1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21" h="13659">
                    <a:moveTo>
                      <a:pt x="1085" y="2529"/>
                    </a:moveTo>
                    <a:cubicBezTo>
                      <a:pt x="2856" y="4300"/>
                      <a:pt x="5764" y="7715"/>
                      <a:pt x="16515" y="13659"/>
                    </a:cubicBezTo>
                    <a:lnTo>
                      <a:pt x="17021" y="12774"/>
                    </a:lnTo>
                    <a:cubicBezTo>
                      <a:pt x="7156" y="6956"/>
                      <a:pt x="6397" y="5438"/>
                      <a:pt x="74" y="0"/>
                    </a:cubicBezTo>
                    <a:cubicBezTo>
                      <a:pt x="74" y="632"/>
                      <a:pt x="-433" y="759"/>
                      <a:pt x="1211" y="252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0" name="Freeform: Shape 2909">
                <a:extLst>
                  <a:ext uri="{FF2B5EF4-FFF2-40B4-BE49-F238E27FC236}">
                    <a16:creationId xmlns:a16="http://schemas.microsoft.com/office/drawing/2014/main" id="{C395196A-CE76-29B9-F830-033F7B5DA868}"/>
                  </a:ext>
                </a:extLst>
              </p:cNvPr>
              <p:cNvSpPr/>
              <p:nvPr/>
            </p:nvSpPr>
            <p:spPr>
              <a:xfrm>
                <a:off x="10287262" y="3753769"/>
                <a:ext cx="3780" cy="26560"/>
              </a:xfrm>
              <a:custGeom>
                <a:avLst/>
                <a:gdLst>
                  <a:gd name="connsiteX0" fmla="*/ 3668 w 3780"/>
                  <a:gd name="connsiteY0" fmla="*/ 8980 h 26560"/>
                  <a:gd name="connsiteX1" fmla="*/ 3668 w 3780"/>
                  <a:gd name="connsiteY1" fmla="*/ 0 h 26560"/>
                  <a:gd name="connsiteX2" fmla="*/ 0 w 3780"/>
                  <a:gd name="connsiteY2" fmla="*/ 26307 h 26560"/>
                  <a:gd name="connsiteX3" fmla="*/ 1518 w 3780"/>
                  <a:gd name="connsiteY3" fmla="*/ 26560 h 26560"/>
                  <a:gd name="connsiteX4" fmla="*/ 3668 w 3780"/>
                  <a:gd name="connsiteY4" fmla="*/ 8980 h 2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80" h="26560">
                    <a:moveTo>
                      <a:pt x="3668" y="8980"/>
                    </a:moveTo>
                    <a:cubicBezTo>
                      <a:pt x="3668" y="8980"/>
                      <a:pt x="3921" y="1897"/>
                      <a:pt x="3668" y="0"/>
                    </a:cubicBezTo>
                    <a:cubicBezTo>
                      <a:pt x="2277" y="12142"/>
                      <a:pt x="1139" y="19478"/>
                      <a:pt x="0" y="26307"/>
                    </a:cubicBezTo>
                    <a:lnTo>
                      <a:pt x="1518" y="26560"/>
                    </a:lnTo>
                    <a:cubicBezTo>
                      <a:pt x="2277" y="20742"/>
                      <a:pt x="2910" y="14798"/>
                      <a:pt x="3668" y="898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1" name="Freeform: Shape 2910">
                <a:extLst>
                  <a:ext uri="{FF2B5EF4-FFF2-40B4-BE49-F238E27FC236}">
                    <a16:creationId xmlns:a16="http://schemas.microsoft.com/office/drawing/2014/main" id="{AE982B6F-6BCA-EE3F-4DE3-80A34997903D}"/>
                  </a:ext>
                </a:extLst>
              </p:cNvPr>
              <p:cNvSpPr/>
              <p:nvPr/>
            </p:nvSpPr>
            <p:spPr>
              <a:xfrm>
                <a:off x="10293183" y="3643726"/>
                <a:ext cx="18771" cy="110572"/>
              </a:xfrm>
              <a:custGeom>
                <a:avLst/>
                <a:gdLst>
                  <a:gd name="connsiteX0" fmla="*/ 277 w 18771"/>
                  <a:gd name="connsiteY0" fmla="*/ 110423 h 110572"/>
                  <a:gd name="connsiteX1" fmla="*/ 6474 w 18771"/>
                  <a:gd name="connsiteY1" fmla="*/ 59452 h 110572"/>
                  <a:gd name="connsiteX2" fmla="*/ 18236 w 18771"/>
                  <a:gd name="connsiteY2" fmla="*/ 5320 h 110572"/>
                  <a:gd name="connsiteX3" fmla="*/ 15201 w 18771"/>
                  <a:gd name="connsiteY3" fmla="*/ 4688 h 110572"/>
                  <a:gd name="connsiteX4" fmla="*/ 1920 w 18771"/>
                  <a:gd name="connsiteY4" fmla="*/ 75009 h 110572"/>
                  <a:gd name="connsiteX5" fmla="*/ 277 w 18771"/>
                  <a:gd name="connsiteY5" fmla="*/ 110549 h 1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71" h="110572">
                    <a:moveTo>
                      <a:pt x="277" y="110423"/>
                    </a:moveTo>
                    <a:cubicBezTo>
                      <a:pt x="2427" y="97648"/>
                      <a:pt x="3565" y="79056"/>
                      <a:pt x="6474" y="59452"/>
                    </a:cubicBezTo>
                    <a:cubicBezTo>
                      <a:pt x="9509" y="39848"/>
                      <a:pt x="13809" y="20118"/>
                      <a:pt x="18236" y="5320"/>
                    </a:cubicBezTo>
                    <a:cubicBezTo>
                      <a:pt x="20892" y="-13272"/>
                      <a:pt x="12671" y="24418"/>
                      <a:pt x="15201" y="4688"/>
                    </a:cubicBezTo>
                    <a:cubicBezTo>
                      <a:pt x="10142" y="27580"/>
                      <a:pt x="4956" y="51231"/>
                      <a:pt x="1920" y="75009"/>
                    </a:cubicBezTo>
                    <a:cubicBezTo>
                      <a:pt x="5968" y="61476"/>
                      <a:pt x="-1494" y="111814"/>
                      <a:pt x="277" y="11054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2" name="Freeform: Shape 2911">
                <a:extLst>
                  <a:ext uri="{FF2B5EF4-FFF2-40B4-BE49-F238E27FC236}">
                    <a16:creationId xmlns:a16="http://schemas.microsoft.com/office/drawing/2014/main" id="{33F9E085-CE24-8680-6159-C9C501428E16}"/>
                  </a:ext>
                </a:extLst>
              </p:cNvPr>
              <p:cNvSpPr/>
              <p:nvPr/>
            </p:nvSpPr>
            <p:spPr>
              <a:xfrm>
                <a:off x="10245577" y="3442986"/>
                <a:ext cx="921968" cy="756934"/>
              </a:xfrm>
              <a:custGeom>
                <a:avLst/>
                <a:gdLst>
                  <a:gd name="connsiteX0" fmla="*/ 914127 w 921968"/>
                  <a:gd name="connsiteY0" fmla="*/ 427775 h 756934"/>
                  <a:gd name="connsiteX1" fmla="*/ 902617 w 921968"/>
                  <a:gd name="connsiteY1" fmla="*/ 409689 h 756934"/>
                  <a:gd name="connsiteX2" fmla="*/ 859994 w 921968"/>
                  <a:gd name="connsiteY2" fmla="*/ 340252 h 756934"/>
                  <a:gd name="connsiteX3" fmla="*/ 803838 w 921968"/>
                  <a:gd name="connsiteY3" fmla="*/ 280302 h 756934"/>
                  <a:gd name="connsiteX4" fmla="*/ 764757 w 921968"/>
                  <a:gd name="connsiteY4" fmla="*/ 246154 h 756934"/>
                  <a:gd name="connsiteX5" fmla="*/ 742370 w 921968"/>
                  <a:gd name="connsiteY5" fmla="*/ 226549 h 756934"/>
                  <a:gd name="connsiteX6" fmla="*/ 721501 w 921968"/>
                  <a:gd name="connsiteY6" fmla="*/ 214028 h 756934"/>
                  <a:gd name="connsiteX7" fmla="*/ 696206 w 921968"/>
                  <a:gd name="connsiteY7" fmla="*/ 198345 h 756934"/>
                  <a:gd name="connsiteX8" fmla="*/ 641188 w 921968"/>
                  <a:gd name="connsiteY8" fmla="*/ 169128 h 756934"/>
                  <a:gd name="connsiteX9" fmla="*/ 664839 w 921968"/>
                  <a:gd name="connsiteY9" fmla="*/ 181523 h 756934"/>
                  <a:gd name="connsiteX10" fmla="*/ 642453 w 921968"/>
                  <a:gd name="connsiteY10" fmla="*/ 166852 h 756934"/>
                  <a:gd name="connsiteX11" fmla="*/ 590850 w 921968"/>
                  <a:gd name="connsiteY11" fmla="*/ 140545 h 756934"/>
                  <a:gd name="connsiteX12" fmla="*/ 549998 w 921968"/>
                  <a:gd name="connsiteY12" fmla="*/ 119550 h 756934"/>
                  <a:gd name="connsiteX13" fmla="*/ 514458 w 921968"/>
                  <a:gd name="connsiteY13" fmla="*/ 105131 h 756934"/>
                  <a:gd name="connsiteX14" fmla="*/ 506996 w 921968"/>
                  <a:gd name="connsiteY14" fmla="*/ 100072 h 756934"/>
                  <a:gd name="connsiteX15" fmla="*/ 467155 w 921968"/>
                  <a:gd name="connsiteY15" fmla="*/ 82239 h 756934"/>
                  <a:gd name="connsiteX16" fmla="*/ 441354 w 921968"/>
                  <a:gd name="connsiteY16" fmla="*/ 73385 h 756934"/>
                  <a:gd name="connsiteX17" fmla="*/ 463108 w 921968"/>
                  <a:gd name="connsiteY17" fmla="*/ 82618 h 756934"/>
                  <a:gd name="connsiteX18" fmla="*/ 481574 w 921968"/>
                  <a:gd name="connsiteY18" fmla="*/ 91978 h 756934"/>
                  <a:gd name="connsiteX19" fmla="*/ 472467 w 921968"/>
                  <a:gd name="connsiteY19" fmla="*/ 90713 h 756934"/>
                  <a:gd name="connsiteX20" fmla="*/ 462981 w 921968"/>
                  <a:gd name="connsiteY20" fmla="*/ 85401 h 756934"/>
                  <a:gd name="connsiteX21" fmla="*/ 448184 w 921968"/>
                  <a:gd name="connsiteY21" fmla="*/ 79962 h 756934"/>
                  <a:gd name="connsiteX22" fmla="*/ 463993 w 921968"/>
                  <a:gd name="connsiteY22" fmla="*/ 88057 h 756934"/>
                  <a:gd name="connsiteX23" fmla="*/ 431615 w 921968"/>
                  <a:gd name="connsiteY23" fmla="*/ 73638 h 756934"/>
                  <a:gd name="connsiteX24" fmla="*/ 441986 w 921968"/>
                  <a:gd name="connsiteY24" fmla="*/ 71488 h 756934"/>
                  <a:gd name="connsiteX25" fmla="*/ 408849 w 921968"/>
                  <a:gd name="connsiteY25" fmla="*/ 58714 h 756934"/>
                  <a:gd name="connsiteX26" fmla="*/ 316015 w 921968"/>
                  <a:gd name="connsiteY26" fmla="*/ 28739 h 756934"/>
                  <a:gd name="connsiteX27" fmla="*/ 384186 w 921968"/>
                  <a:gd name="connsiteY27" fmla="*/ 48849 h 756934"/>
                  <a:gd name="connsiteX28" fmla="*/ 291858 w 921968"/>
                  <a:gd name="connsiteY28" fmla="*/ 18874 h 756934"/>
                  <a:gd name="connsiteX29" fmla="*/ 291099 w 921968"/>
                  <a:gd name="connsiteY29" fmla="*/ 20897 h 756934"/>
                  <a:gd name="connsiteX30" fmla="*/ 340551 w 921968"/>
                  <a:gd name="connsiteY30" fmla="*/ 39110 h 756934"/>
                  <a:gd name="connsiteX31" fmla="*/ 306782 w 921968"/>
                  <a:gd name="connsiteY31" fmla="*/ 28612 h 756934"/>
                  <a:gd name="connsiteX32" fmla="*/ 305770 w 921968"/>
                  <a:gd name="connsiteY32" fmla="*/ 31648 h 756934"/>
                  <a:gd name="connsiteX33" fmla="*/ 339160 w 921968"/>
                  <a:gd name="connsiteY33" fmla="*/ 43157 h 756934"/>
                  <a:gd name="connsiteX34" fmla="*/ 381404 w 921968"/>
                  <a:gd name="connsiteY34" fmla="*/ 56437 h 756934"/>
                  <a:gd name="connsiteX35" fmla="*/ 398858 w 921968"/>
                  <a:gd name="connsiteY35" fmla="*/ 60105 h 756934"/>
                  <a:gd name="connsiteX36" fmla="*/ 415047 w 921968"/>
                  <a:gd name="connsiteY36" fmla="*/ 67441 h 756934"/>
                  <a:gd name="connsiteX37" fmla="*/ 371918 w 921968"/>
                  <a:gd name="connsiteY37" fmla="*/ 56564 h 756934"/>
                  <a:gd name="connsiteX38" fmla="*/ 321201 w 921968"/>
                  <a:gd name="connsiteY38" fmla="*/ 41133 h 756934"/>
                  <a:gd name="connsiteX39" fmla="*/ 396075 w 921968"/>
                  <a:gd name="connsiteY39" fmla="*/ 67441 h 756934"/>
                  <a:gd name="connsiteX40" fmla="*/ 381530 w 921968"/>
                  <a:gd name="connsiteY40" fmla="*/ 65038 h 756934"/>
                  <a:gd name="connsiteX41" fmla="*/ 327777 w 921968"/>
                  <a:gd name="connsiteY41" fmla="*/ 47331 h 756934"/>
                  <a:gd name="connsiteX42" fmla="*/ 320568 w 921968"/>
                  <a:gd name="connsiteY42" fmla="*/ 43157 h 756934"/>
                  <a:gd name="connsiteX43" fmla="*/ 292111 w 921968"/>
                  <a:gd name="connsiteY43" fmla="*/ 35568 h 756934"/>
                  <a:gd name="connsiteX44" fmla="*/ 254673 w 921968"/>
                  <a:gd name="connsiteY44" fmla="*/ 22288 h 756934"/>
                  <a:gd name="connsiteX45" fmla="*/ 253914 w 921968"/>
                  <a:gd name="connsiteY45" fmla="*/ 20518 h 756934"/>
                  <a:gd name="connsiteX46" fmla="*/ 279337 w 921968"/>
                  <a:gd name="connsiteY46" fmla="*/ 27980 h 756934"/>
                  <a:gd name="connsiteX47" fmla="*/ 262768 w 921968"/>
                  <a:gd name="connsiteY47" fmla="*/ 21909 h 756934"/>
                  <a:gd name="connsiteX48" fmla="*/ 271747 w 921968"/>
                  <a:gd name="connsiteY48" fmla="*/ 22921 h 756934"/>
                  <a:gd name="connsiteX49" fmla="*/ 313359 w 921968"/>
                  <a:gd name="connsiteY49" fmla="*/ 36960 h 756934"/>
                  <a:gd name="connsiteX50" fmla="*/ 322465 w 921968"/>
                  <a:gd name="connsiteY50" fmla="*/ 37719 h 756934"/>
                  <a:gd name="connsiteX51" fmla="*/ 289328 w 921968"/>
                  <a:gd name="connsiteY51" fmla="*/ 26462 h 756934"/>
                  <a:gd name="connsiteX52" fmla="*/ 297170 w 921968"/>
                  <a:gd name="connsiteY52" fmla="*/ 30383 h 756934"/>
                  <a:gd name="connsiteX53" fmla="*/ 247337 w 921968"/>
                  <a:gd name="connsiteY53" fmla="*/ 12170 h 756934"/>
                  <a:gd name="connsiteX54" fmla="*/ 291099 w 921968"/>
                  <a:gd name="connsiteY54" fmla="*/ 21530 h 756934"/>
                  <a:gd name="connsiteX55" fmla="*/ 249108 w 921968"/>
                  <a:gd name="connsiteY55" fmla="*/ 6226 h 756934"/>
                  <a:gd name="connsiteX56" fmla="*/ 224698 w 921968"/>
                  <a:gd name="connsiteY56" fmla="*/ 3570 h 756934"/>
                  <a:gd name="connsiteX57" fmla="*/ 184984 w 921968"/>
                  <a:gd name="connsiteY57" fmla="*/ 1546 h 756934"/>
                  <a:gd name="connsiteX58" fmla="*/ 220524 w 921968"/>
                  <a:gd name="connsiteY58" fmla="*/ 7111 h 756934"/>
                  <a:gd name="connsiteX59" fmla="*/ 221031 w 921968"/>
                  <a:gd name="connsiteY59" fmla="*/ 4582 h 756934"/>
                  <a:gd name="connsiteX60" fmla="*/ 263527 w 921968"/>
                  <a:gd name="connsiteY60" fmla="*/ 19379 h 756934"/>
                  <a:gd name="connsiteX61" fmla="*/ 245188 w 921968"/>
                  <a:gd name="connsiteY61" fmla="*/ 15332 h 756934"/>
                  <a:gd name="connsiteX62" fmla="*/ 211165 w 921968"/>
                  <a:gd name="connsiteY62" fmla="*/ 9008 h 756934"/>
                  <a:gd name="connsiteX63" fmla="*/ 210785 w 921968"/>
                  <a:gd name="connsiteY63" fmla="*/ 10906 h 756934"/>
                  <a:gd name="connsiteX64" fmla="*/ 150835 w 921968"/>
                  <a:gd name="connsiteY64" fmla="*/ 13941 h 756934"/>
                  <a:gd name="connsiteX65" fmla="*/ 150709 w 921968"/>
                  <a:gd name="connsiteY65" fmla="*/ 14067 h 756934"/>
                  <a:gd name="connsiteX66" fmla="*/ 150456 w 921968"/>
                  <a:gd name="connsiteY66" fmla="*/ 14067 h 756934"/>
                  <a:gd name="connsiteX67" fmla="*/ 138061 w 921968"/>
                  <a:gd name="connsiteY67" fmla="*/ 25198 h 756934"/>
                  <a:gd name="connsiteX68" fmla="*/ 120608 w 921968"/>
                  <a:gd name="connsiteY68" fmla="*/ 56311 h 756934"/>
                  <a:gd name="connsiteX69" fmla="*/ 122504 w 921968"/>
                  <a:gd name="connsiteY69" fmla="*/ 57196 h 756934"/>
                  <a:gd name="connsiteX70" fmla="*/ 138441 w 921968"/>
                  <a:gd name="connsiteY70" fmla="*/ 28865 h 756934"/>
                  <a:gd name="connsiteX71" fmla="*/ 115168 w 921968"/>
                  <a:gd name="connsiteY71" fmla="*/ 75535 h 756934"/>
                  <a:gd name="connsiteX72" fmla="*/ 115675 w 921968"/>
                  <a:gd name="connsiteY72" fmla="*/ 73385 h 756934"/>
                  <a:gd name="connsiteX73" fmla="*/ 99865 w 921968"/>
                  <a:gd name="connsiteY73" fmla="*/ 118664 h 756934"/>
                  <a:gd name="connsiteX74" fmla="*/ 95691 w 921968"/>
                  <a:gd name="connsiteY74" fmla="*/ 136371 h 756934"/>
                  <a:gd name="connsiteX75" fmla="*/ 88229 w 921968"/>
                  <a:gd name="connsiteY75" fmla="*/ 167611 h 756934"/>
                  <a:gd name="connsiteX76" fmla="*/ 89114 w 921968"/>
                  <a:gd name="connsiteY76" fmla="*/ 157493 h 756934"/>
                  <a:gd name="connsiteX77" fmla="*/ 81526 w 921968"/>
                  <a:gd name="connsiteY77" fmla="*/ 191895 h 756934"/>
                  <a:gd name="connsiteX78" fmla="*/ 81652 w 921968"/>
                  <a:gd name="connsiteY78" fmla="*/ 173935 h 756934"/>
                  <a:gd name="connsiteX79" fmla="*/ 75328 w 921968"/>
                  <a:gd name="connsiteY79" fmla="*/ 217570 h 756934"/>
                  <a:gd name="connsiteX80" fmla="*/ 71408 w 921968"/>
                  <a:gd name="connsiteY80" fmla="*/ 225790 h 756934"/>
                  <a:gd name="connsiteX81" fmla="*/ 71660 w 921968"/>
                  <a:gd name="connsiteY81" fmla="*/ 234897 h 756934"/>
                  <a:gd name="connsiteX82" fmla="*/ 60910 w 921968"/>
                  <a:gd name="connsiteY82" fmla="*/ 277899 h 756934"/>
                  <a:gd name="connsiteX83" fmla="*/ 58887 w 921968"/>
                  <a:gd name="connsiteY83" fmla="*/ 304333 h 756934"/>
                  <a:gd name="connsiteX84" fmla="*/ 51045 w 921968"/>
                  <a:gd name="connsiteY84" fmla="*/ 347841 h 756934"/>
                  <a:gd name="connsiteX85" fmla="*/ 61036 w 921968"/>
                  <a:gd name="connsiteY85" fmla="*/ 259940 h 756934"/>
                  <a:gd name="connsiteX86" fmla="*/ 66348 w 921968"/>
                  <a:gd name="connsiteY86" fmla="*/ 224652 h 756934"/>
                  <a:gd name="connsiteX87" fmla="*/ 74696 w 921968"/>
                  <a:gd name="connsiteY87" fmla="*/ 181523 h 756934"/>
                  <a:gd name="connsiteX88" fmla="*/ 64072 w 921968"/>
                  <a:gd name="connsiteY88" fmla="*/ 215166 h 756934"/>
                  <a:gd name="connsiteX89" fmla="*/ 63693 w 921968"/>
                  <a:gd name="connsiteY89" fmla="*/ 224146 h 756934"/>
                  <a:gd name="connsiteX90" fmla="*/ 51045 w 921968"/>
                  <a:gd name="connsiteY90" fmla="*/ 285361 h 756934"/>
                  <a:gd name="connsiteX91" fmla="*/ 58887 w 921968"/>
                  <a:gd name="connsiteY91" fmla="*/ 259560 h 756934"/>
                  <a:gd name="connsiteX92" fmla="*/ 64704 w 921968"/>
                  <a:gd name="connsiteY92" fmla="*/ 224399 h 756934"/>
                  <a:gd name="connsiteX93" fmla="*/ 59519 w 921968"/>
                  <a:gd name="connsiteY93" fmla="*/ 257030 h 756934"/>
                  <a:gd name="connsiteX94" fmla="*/ 55218 w 921968"/>
                  <a:gd name="connsiteY94" fmla="*/ 285994 h 756934"/>
                  <a:gd name="connsiteX95" fmla="*/ 50033 w 921968"/>
                  <a:gd name="connsiteY95" fmla="*/ 329882 h 756934"/>
                  <a:gd name="connsiteX96" fmla="*/ 51551 w 921968"/>
                  <a:gd name="connsiteY96" fmla="*/ 338988 h 756934"/>
                  <a:gd name="connsiteX97" fmla="*/ 41179 w 921968"/>
                  <a:gd name="connsiteY97" fmla="*/ 408930 h 756934"/>
                  <a:gd name="connsiteX98" fmla="*/ 44341 w 921968"/>
                  <a:gd name="connsiteY98" fmla="*/ 373769 h 756934"/>
                  <a:gd name="connsiteX99" fmla="*/ 40800 w 921968"/>
                  <a:gd name="connsiteY99" fmla="*/ 382243 h 756934"/>
                  <a:gd name="connsiteX100" fmla="*/ 46365 w 921968"/>
                  <a:gd name="connsiteY100" fmla="*/ 329376 h 756934"/>
                  <a:gd name="connsiteX101" fmla="*/ 44215 w 921968"/>
                  <a:gd name="connsiteY101" fmla="*/ 364789 h 756934"/>
                  <a:gd name="connsiteX102" fmla="*/ 49906 w 921968"/>
                  <a:gd name="connsiteY102" fmla="*/ 312048 h 756934"/>
                  <a:gd name="connsiteX103" fmla="*/ 44215 w 921968"/>
                  <a:gd name="connsiteY103" fmla="*/ 329123 h 756934"/>
                  <a:gd name="connsiteX104" fmla="*/ 37638 w 921968"/>
                  <a:gd name="connsiteY104" fmla="*/ 381864 h 756934"/>
                  <a:gd name="connsiteX105" fmla="*/ 38017 w 921968"/>
                  <a:gd name="connsiteY105" fmla="*/ 408550 h 756934"/>
                  <a:gd name="connsiteX106" fmla="*/ 30303 w 921968"/>
                  <a:gd name="connsiteY106" fmla="*/ 464074 h 756934"/>
                  <a:gd name="connsiteX107" fmla="*/ 26129 w 921968"/>
                  <a:gd name="connsiteY107" fmla="*/ 531739 h 756934"/>
                  <a:gd name="connsiteX108" fmla="*/ 24484 w 921968"/>
                  <a:gd name="connsiteY108" fmla="*/ 522760 h 756934"/>
                  <a:gd name="connsiteX109" fmla="*/ 22840 w 921968"/>
                  <a:gd name="connsiteY109" fmla="*/ 551470 h 756934"/>
                  <a:gd name="connsiteX110" fmla="*/ 20310 w 921968"/>
                  <a:gd name="connsiteY110" fmla="*/ 579674 h 756934"/>
                  <a:gd name="connsiteX111" fmla="*/ 14745 w 921968"/>
                  <a:gd name="connsiteY111" fmla="*/ 638486 h 756934"/>
                  <a:gd name="connsiteX112" fmla="*/ 4248 w 921968"/>
                  <a:gd name="connsiteY112" fmla="*/ 686927 h 756934"/>
                  <a:gd name="connsiteX113" fmla="*/ 201 w 921968"/>
                  <a:gd name="connsiteY113" fmla="*/ 703243 h 756934"/>
                  <a:gd name="connsiteX114" fmla="*/ 4375 w 921968"/>
                  <a:gd name="connsiteY114" fmla="*/ 723985 h 756934"/>
                  <a:gd name="connsiteX115" fmla="*/ 25875 w 921968"/>
                  <a:gd name="connsiteY115" fmla="*/ 745233 h 756934"/>
                  <a:gd name="connsiteX116" fmla="*/ 39535 w 921968"/>
                  <a:gd name="connsiteY116" fmla="*/ 753834 h 756934"/>
                  <a:gd name="connsiteX117" fmla="*/ 57621 w 921968"/>
                  <a:gd name="connsiteY117" fmla="*/ 756616 h 756934"/>
                  <a:gd name="connsiteX118" fmla="*/ 67234 w 921968"/>
                  <a:gd name="connsiteY118" fmla="*/ 753960 h 756934"/>
                  <a:gd name="connsiteX119" fmla="*/ 74063 w 921968"/>
                  <a:gd name="connsiteY119" fmla="*/ 750039 h 756934"/>
                  <a:gd name="connsiteX120" fmla="*/ 73937 w 921968"/>
                  <a:gd name="connsiteY120" fmla="*/ 752063 h 756934"/>
                  <a:gd name="connsiteX121" fmla="*/ 75455 w 921968"/>
                  <a:gd name="connsiteY121" fmla="*/ 751937 h 756934"/>
                  <a:gd name="connsiteX122" fmla="*/ 83929 w 921968"/>
                  <a:gd name="connsiteY122" fmla="*/ 745865 h 756934"/>
                  <a:gd name="connsiteX123" fmla="*/ 95565 w 921968"/>
                  <a:gd name="connsiteY123" fmla="*/ 733977 h 756934"/>
                  <a:gd name="connsiteX124" fmla="*/ 117192 w 921968"/>
                  <a:gd name="connsiteY124" fmla="*/ 723479 h 756934"/>
                  <a:gd name="connsiteX125" fmla="*/ 123516 w 921968"/>
                  <a:gd name="connsiteY125" fmla="*/ 722214 h 756934"/>
                  <a:gd name="connsiteX126" fmla="*/ 140338 w 921968"/>
                  <a:gd name="connsiteY126" fmla="*/ 716902 h 756934"/>
                  <a:gd name="connsiteX127" fmla="*/ 205980 w 921968"/>
                  <a:gd name="connsiteY127" fmla="*/ 691101 h 756934"/>
                  <a:gd name="connsiteX128" fmla="*/ 204841 w 921968"/>
                  <a:gd name="connsiteY128" fmla="*/ 687560 h 756934"/>
                  <a:gd name="connsiteX129" fmla="*/ 264665 w 921968"/>
                  <a:gd name="connsiteY129" fmla="*/ 669347 h 756934"/>
                  <a:gd name="connsiteX130" fmla="*/ 339413 w 921968"/>
                  <a:gd name="connsiteY130" fmla="*/ 646075 h 756934"/>
                  <a:gd name="connsiteX131" fmla="*/ 314497 w 921968"/>
                  <a:gd name="connsiteY131" fmla="*/ 654928 h 756934"/>
                  <a:gd name="connsiteX132" fmla="*/ 364709 w 921968"/>
                  <a:gd name="connsiteY132" fmla="*/ 638613 h 756934"/>
                  <a:gd name="connsiteX133" fmla="*/ 404549 w 921968"/>
                  <a:gd name="connsiteY133" fmla="*/ 624953 h 756934"/>
                  <a:gd name="connsiteX134" fmla="*/ 456405 w 921968"/>
                  <a:gd name="connsiteY134" fmla="*/ 607246 h 756934"/>
                  <a:gd name="connsiteX135" fmla="*/ 455519 w 921968"/>
                  <a:gd name="connsiteY135" fmla="*/ 604717 h 756934"/>
                  <a:gd name="connsiteX136" fmla="*/ 480815 w 921968"/>
                  <a:gd name="connsiteY136" fmla="*/ 598013 h 756934"/>
                  <a:gd name="connsiteX137" fmla="*/ 488656 w 921968"/>
                  <a:gd name="connsiteY137" fmla="*/ 593966 h 756934"/>
                  <a:gd name="connsiteX138" fmla="*/ 556828 w 921968"/>
                  <a:gd name="connsiteY138" fmla="*/ 573730 h 756934"/>
                  <a:gd name="connsiteX139" fmla="*/ 605395 w 921968"/>
                  <a:gd name="connsiteY139" fmla="*/ 553114 h 756934"/>
                  <a:gd name="connsiteX140" fmla="*/ 764630 w 921968"/>
                  <a:gd name="connsiteY140" fmla="*/ 501132 h 756934"/>
                  <a:gd name="connsiteX141" fmla="*/ 781831 w 921968"/>
                  <a:gd name="connsiteY141" fmla="*/ 496958 h 756934"/>
                  <a:gd name="connsiteX142" fmla="*/ 847220 w 921968"/>
                  <a:gd name="connsiteY142" fmla="*/ 471157 h 756934"/>
                  <a:gd name="connsiteX143" fmla="*/ 838367 w 921968"/>
                  <a:gd name="connsiteY143" fmla="*/ 472548 h 756934"/>
                  <a:gd name="connsiteX144" fmla="*/ 880104 w 921968"/>
                  <a:gd name="connsiteY144" fmla="*/ 458256 h 756934"/>
                  <a:gd name="connsiteX145" fmla="*/ 881369 w 921968"/>
                  <a:gd name="connsiteY145" fmla="*/ 461671 h 756934"/>
                  <a:gd name="connsiteX146" fmla="*/ 904388 w 921968"/>
                  <a:gd name="connsiteY146" fmla="*/ 452818 h 756934"/>
                  <a:gd name="connsiteX147" fmla="*/ 921968 w 921968"/>
                  <a:gd name="connsiteY147" fmla="*/ 443964 h 756934"/>
                  <a:gd name="connsiteX148" fmla="*/ 913368 w 921968"/>
                  <a:gd name="connsiteY148" fmla="*/ 428407 h 756934"/>
                  <a:gd name="connsiteX149" fmla="*/ 244808 w 921968"/>
                  <a:gd name="connsiteY149" fmla="*/ 18494 h 756934"/>
                  <a:gd name="connsiteX150" fmla="*/ 229883 w 921968"/>
                  <a:gd name="connsiteY150" fmla="*/ 14320 h 756934"/>
                  <a:gd name="connsiteX151" fmla="*/ 227734 w 921968"/>
                  <a:gd name="connsiteY151" fmla="*/ 13814 h 756934"/>
                  <a:gd name="connsiteX152" fmla="*/ 244808 w 921968"/>
                  <a:gd name="connsiteY152" fmla="*/ 18494 h 756934"/>
                  <a:gd name="connsiteX153" fmla="*/ 101762 w 921968"/>
                  <a:gd name="connsiteY153" fmla="*/ 114743 h 756934"/>
                  <a:gd name="connsiteX154" fmla="*/ 104924 w 921968"/>
                  <a:gd name="connsiteY154" fmla="*/ 105764 h 756934"/>
                  <a:gd name="connsiteX155" fmla="*/ 102521 w 921968"/>
                  <a:gd name="connsiteY155" fmla="*/ 113226 h 756934"/>
                  <a:gd name="connsiteX156" fmla="*/ 101762 w 921968"/>
                  <a:gd name="connsiteY156" fmla="*/ 114743 h 756934"/>
                  <a:gd name="connsiteX157" fmla="*/ 68751 w 921968"/>
                  <a:gd name="connsiteY157" fmla="*/ 251718 h 756934"/>
                  <a:gd name="connsiteX158" fmla="*/ 73811 w 921968"/>
                  <a:gd name="connsiteY158" fmla="*/ 235782 h 756934"/>
                  <a:gd name="connsiteX159" fmla="*/ 66981 w 921968"/>
                  <a:gd name="connsiteY159" fmla="*/ 273472 h 756934"/>
                  <a:gd name="connsiteX160" fmla="*/ 62428 w 921968"/>
                  <a:gd name="connsiteY160" fmla="*/ 309266 h 756934"/>
                  <a:gd name="connsiteX161" fmla="*/ 63693 w 921968"/>
                  <a:gd name="connsiteY161" fmla="*/ 291685 h 756934"/>
                  <a:gd name="connsiteX162" fmla="*/ 68751 w 921968"/>
                  <a:gd name="connsiteY162" fmla="*/ 251718 h 756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921968" h="756934">
                    <a:moveTo>
                      <a:pt x="914127" y="427775"/>
                    </a:moveTo>
                    <a:cubicBezTo>
                      <a:pt x="908688" y="418036"/>
                      <a:pt x="908182" y="419427"/>
                      <a:pt x="902617" y="409689"/>
                    </a:cubicBezTo>
                    <a:cubicBezTo>
                      <a:pt x="892625" y="388187"/>
                      <a:pt x="877574" y="363777"/>
                      <a:pt x="859994" y="340252"/>
                    </a:cubicBezTo>
                    <a:cubicBezTo>
                      <a:pt x="841781" y="316348"/>
                      <a:pt x="820280" y="296618"/>
                      <a:pt x="803838" y="280302"/>
                    </a:cubicBezTo>
                    <a:cubicBezTo>
                      <a:pt x="790811" y="269931"/>
                      <a:pt x="776519" y="256524"/>
                      <a:pt x="764757" y="246154"/>
                    </a:cubicBezTo>
                    <a:cubicBezTo>
                      <a:pt x="752995" y="235656"/>
                      <a:pt x="743888" y="227814"/>
                      <a:pt x="742370" y="226549"/>
                    </a:cubicBezTo>
                    <a:cubicBezTo>
                      <a:pt x="742117" y="227941"/>
                      <a:pt x="732379" y="220731"/>
                      <a:pt x="721501" y="214028"/>
                    </a:cubicBezTo>
                    <a:cubicBezTo>
                      <a:pt x="710751" y="207578"/>
                      <a:pt x="699242" y="200242"/>
                      <a:pt x="696206" y="198345"/>
                    </a:cubicBezTo>
                    <a:cubicBezTo>
                      <a:pt x="695321" y="199736"/>
                      <a:pt x="660665" y="182029"/>
                      <a:pt x="641188" y="169128"/>
                    </a:cubicBezTo>
                    <a:cubicBezTo>
                      <a:pt x="653456" y="176085"/>
                      <a:pt x="667875" y="184559"/>
                      <a:pt x="664839" y="181523"/>
                    </a:cubicBezTo>
                    <a:cubicBezTo>
                      <a:pt x="657630" y="176844"/>
                      <a:pt x="650168" y="171911"/>
                      <a:pt x="642453" y="166852"/>
                    </a:cubicBezTo>
                    <a:cubicBezTo>
                      <a:pt x="638026" y="166852"/>
                      <a:pt x="616652" y="155216"/>
                      <a:pt x="590850" y="140545"/>
                    </a:cubicBezTo>
                    <a:cubicBezTo>
                      <a:pt x="577950" y="133336"/>
                      <a:pt x="563658" y="125620"/>
                      <a:pt x="549998" y="119550"/>
                    </a:cubicBezTo>
                    <a:cubicBezTo>
                      <a:pt x="536591" y="113732"/>
                      <a:pt x="524070" y="108546"/>
                      <a:pt x="514458" y="105131"/>
                    </a:cubicBezTo>
                    <a:cubicBezTo>
                      <a:pt x="515091" y="104625"/>
                      <a:pt x="511169" y="102348"/>
                      <a:pt x="506996" y="100072"/>
                    </a:cubicBezTo>
                    <a:cubicBezTo>
                      <a:pt x="492451" y="93621"/>
                      <a:pt x="478538" y="87424"/>
                      <a:pt x="467155" y="82239"/>
                    </a:cubicBezTo>
                    <a:cubicBezTo>
                      <a:pt x="455646" y="77432"/>
                      <a:pt x="446160" y="74650"/>
                      <a:pt x="441354" y="73385"/>
                    </a:cubicBezTo>
                    <a:cubicBezTo>
                      <a:pt x="450587" y="77053"/>
                      <a:pt x="457164" y="79835"/>
                      <a:pt x="463108" y="82618"/>
                    </a:cubicBezTo>
                    <a:cubicBezTo>
                      <a:pt x="469053" y="85654"/>
                      <a:pt x="474491" y="88310"/>
                      <a:pt x="481574" y="91978"/>
                    </a:cubicBezTo>
                    <a:cubicBezTo>
                      <a:pt x="461464" y="83503"/>
                      <a:pt x="497257" y="101337"/>
                      <a:pt x="472467" y="90713"/>
                    </a:cubicBezTo>
                    <a:cubicBezTo>
                      <a:pt x="474618" y="90839"/>
                      <a:pt x="469305" y="88183"/>
                      <a:pt x="462981" y="85401"/>
                    </a:cubicBezTo>
                    <a:cubicBezTo>
                      <a:pt x="456657" y="82745"/>
                      <a:pt x="449449" y="80342"/>
                      <a:pt x="448184" y="79962"/>
                    </a:cubicBezTo>
                    <a:cubicBezTo>
                      <a:pt x="455519" y="82365"/>
                      <a:pt x="483218" y="96531"/>
                      <a:pt x="463993" y="88057"/>
                    </a:cubicBezTo>
                    <a:cubicBezTo>
                      <a:pt x="462476" y="85780"/>
                      <a:pt x="427694" y="73765"/>
                      <a:pt x="431615" y="73638"/>
                    </a:cubicBezTo>
                    <a:cubicBezTo>
                      <a:pt x="469179" y="86033"/>
                      <a:pt x="422003" y="66049"/>
                      <a:pt x="441986" y="71488"/>
                    </a:cubicBezTo>
                    <a:cubicBezTo>
                      <a:pt x="419600" y="62761"/>
                      <a:pt x="425165" y="65923"/>
                      <a:pt x="408849" y="58714"/>
                    </a:cubicBezTo>
                    <a:cubicBezTo>
                      <a:pt x="397339" y="57702"/>
                      <a:pt x="351176" y="42398"/>
                      <a:pt x="316015" y="28739"/>
                    </a:cubicBezTo>
                    <a:cubicBezTo>
                      <a:pt x="331192" y="32406"/>
                      <a:pt x="375965" y="47837"/>
                      <a:pt x="384186" y="48849"/>
                    </a:cubicBezTo>
                    <a:cubicBezTo>
                      <a:pt x="345864" y="35822"/>
                      <a:pt x="330433" y="32660"/>
                      <a:pt x="291858" y="18874"/>
                    </a:cubicBezTo>
                    <a:lnTo>
                      <a:pt x="291099" y="20897"/>
                    </a:lnTo>
                    <a:cubicBezTo>
                      <a:pt x="308679" y="27727"/>
                      <a:pt x="336125" y="36201"/>
                      <a:pt x="340551" y="39110"/>
                    </a:cubicBezTo>
                    <a:cubicBezTo>
                      <a:pt x="329295" y="35568"/>
                      <a:pt x="324109" y="34557"/>
                      <a:pt x="306782" y="28612"/>
                    </a:cubicBezTo>
                    <a:lnTo>
                      <a:pt x="305770" y="31648"/>
                    </a:lnTo>
                    <a:cubicBezTo>
                      <a:pt x="321453" y="37086"/>
                      <a:pt x="324236" y="37972"/>
                      <a:pt x="339160" y="43157"/>
                    </a:cubicBezTo>
                    <a:cubicBezTo>
                      <a:pt x="343334" y="42398"/>
                      <a:pt x="368376" y="51252"/>
                      <a:pt x="381404" y="56437"/>
                    </a:cubicBezTo>
                    <a:cubicBezTo>
                      <a:pt x="380518" y="54667"/>
                      <a:pt x="386463" y="55678"/>
                      <a:pt x="398858" y="60105"/>
                    </a:cubicBezTo>
                    <a:cubicBezTo>
                      <a:pt x="391901" y="59852"/>
                      <a:pt x="415552" y="66049"/>
                      <a:pt x="415047" y="67441"/>
                    </a:cubicBezTo>
                    <a:cubicBezTo>
                      <a:pt x="375206" y="54161"/>
                      <a:pt x="367618" y="53528"/>
                      <a:pt x="371918" y="56564"/>
                    </a:cubicBezTo>
                    <a:cubicBezTo>
                      <a:pt x="359270" y="51631"/>
                      <a:pt x="314497" y="36833"/>
                      <a:pt x="321201" y="41133"/>
                    </a:cubicBezTo>
                    <a:cubicBezTo>
                      <a:pt x="346116" y="48849"/>
                      <a:pt x="374574" y="57955"/>
                      <a:pt x="396075" y="67441"/>
                    </a:cubicBezTo>
                    <a:cubicBezTo>
                      <a:pt x="383048" y="63394"/>
                      <a:pt x="379633" y="63141"/>
                      <a:pt x="381530" y="65038"/>
                    </a:cubicBezTo>
                    <a:cubicBezTo>
                      <a:pt x="364329" y="58461"/>
                      <a:pt x="345990" y="53022"/>
                      <a:pt x="327777" y="47331"/>
                    </a:cubicBezTo>
                    <a:cubicBezTo>
                      <a:pt x="328789" y="47078"/>
                      <a:pt x="325880" y="45307"/>
                      <a:pt x="320568" y="43157"/>
                    </a:cubicBezTo>
                    <a:cubicBezTo>
                      <a:pt x="320189" y="44295"/>
                      <a:pt x="303493" y="38984"/>
                      <a:pt x="292111" y="35568"/>
                    </a:cubicBezTo>
                    <a:cubicBezTo>
                      <a:pt x="279210" y="31015"/>
                      <a:pt x="266689" y="26336"/>
                      <a:pt x="254673" y="22288"/>
                    </a:cubicBezTo>
                    <a:cubicBezTo>
                      <a:pt x="254800" y="21909"/>
                      <a:pt x="254673" y="21403"/>
                      <a:pt x="253914" y="20518"/>
                    </a:cubicBezTo>
                    <a:cubicBezTo>
                      <a:pt x="270230" y="26336"/>
                      <a:pt x="296791" y="34557"/>
                      <a:pt x="279337" y="27980"/>
                    </a:cubicBezTo>
                    <a:cubicBezTo>
                      <a:pt x="279210" y="28486"/>
                      <a:pt x="264665" y="23300"/>
                      <a:pt x="262768" y="21909"/>
                    </a:cubicBezTo>
                    <a:cubicBezTo>
                      <a:pt x="277060" y="25956"/>
                      <a:pt x="296284" y="32912"/>
                      <a:pt x="271747" y="22921"/>
                    </a:cubicBezTo>
                    <a:cubicBezTo>
                      <a:pt x="282878" y="25830"/>
                      <a:pt x="312094" y="37845"/>
                      <a:pt x="313359" y="36960"/>
                    </a:cubicBezTo>
                    <a:cubicBezTo>
                      <a:pt x="288696" y="28359"/>
                      <a:pt x="333089" y="42651"/>
                      <a:pt x="322465" y="37719"/>
                    </a:cubicBezTo>
                    <a:cubicBezTo>
                      <a:pt x="306403" y="33165"/>
                      <a:pt x="295273" y="27095"/>
                      <a:pt x="289328" y="26462"/>
                    </a:cubicBezTo>
                    <a:cubicBezTo>
                      <a:pt x="295778" y="28865"/>
                      <a:pt x="298814" y="30257"/>
                      <a:pt x="297170" y="30383"/>
                    </a:cubicBezTo>
                    <a:cubicBezTo>
                      <a:pt x="267068" y="20138"/>
                      <a:pt x="270989" y="20265"/>
                      <a:pt x="247337" y="12170"/>
                    </a:cubicBezTo>
                    <a:cubicBezTo>
                      <a:pt x="281360" y="21909"/>
                      <a:pt x="249867" y="7996"/>
                      <a:pt x="291099" y="21530"/>
                    </a:cubicBezTo>
                    <a:cubicBezTo>
                      <a:pt x="267574" y="13435"/>
                      <a:pt x="270230" y="12803"/>
                      <a:pt x="249108" y="6226"/>
                    </a:cubicBezTo>
                    <a:cubicBezTo>
                      <a:pt x="263906" y="13309"/>
                      <a:pt x="245946" y="7111"/>
                      <a:pt x="224698" y="3570"/>
                    </a:cubicBezTo>
                    <a:cubicBezTo>
                      <a:pt x="203956" y="-477"/>
                      <a:pt x="179419" y="-983"/>
                      <a:pt x="184984" y="1546"/>
                    </a:cubicBezTo>
                    <a:cubicBezTo>
                      <a:pt x="202059" y="2811"/>
                      <a:pt x="204841" y="4202"/>
                      <a:pt x="220524" y="7111"/>
                    </a:cubicBezTo>
                    <a:cubicBezTo>
                      <a:pt x="232160" y="8123"/>
                      <a:pt x="201174" y="661"/>
                      <a:pt x="221031" y="4582"/>
                    </a:cubicBezTo>
                    <a:cubicBezTo>
                      <a:pt x="237219" y="9261"/>
                      <a:pt x="243670" y="12929"/>
                      <a:pt x="263527" y="19379"/>
                    </a:cubicBezTo>
                    <a:cubicBezTo>
                      <a:pt x="249235" y="15332"/>
                      <a:pt x="248349" y="15838"/>
                      <a:pt x="245188" y="15332"/>
                    </a:cubicBezTo>
                    <a:cubicBezTo>
                      <a:pt x="241899" y="15079"/>
                      <a:pt x="236081" y="13055"/>
                      <a:pt x="211165" y="9008"/>
                    </a:cubicBezTo>
                    <a:lnTo>
                      <a:pt x="210785" y="10906"/>
                    </a:lnTo>
                    <a:cubicBezTo>
                      <a:pt x="181569" y="5720"/>
                      <a:pt x="159310" y="5847"/>
                      <a:pt x="150835" y="13941"/>
                    </a:cubicBezTo>
                    <a:cubicBezTo>
                      <a:pt x="150835" y="13941"/>
                      <a:pt x="150835" y="13941"/>
                      <a:pt x="150709" y="14067"/>
                    </a:cubicBezTo>
                    <a:cubicBezTo>
                      <a:pt x="150709" y="14067"/>
                      <a:pt x="150709" y="14067"/>
                      <a:pt x="150456" y="14067"/>
                    </a:cubicBezTo>
                    <a:cubicBezTo>
                      <a:pt x="148432" y="14826"/>
                      <a:pt x="141603" y="20897"/>
                      <a:pt x="138061" y="25198"/>
                    </a:cubicBezTo>
                    <a:cubicBezTo>
                      <a:pt x="131105" y="34936"/>
                      <a:pt x="125540" y="45560"/>
                      <a:pt x="120608" y="56311"/>
                    </a:cubicBezTo>
                    <a:cubicBezTo>
                      <a:pt x="124781" y="48975"/>
                      <a:pt x="111627" y="81227"/>
                      <a:pt x="122504" y="57196"/>
                    </a:cubicBezTo>
                    <a:cubicBezTo>
                      <a:pt x="126552" y="44801"/>
                      <a:pt x="136164" y="30762"/>
                      <a:pt x="138441" y="28865"/>
                    </a:cubicBezTo>
                    <a:cubicBezTo>
                      <a:pt x="129967" y="41260"/>
                      <a:pt x="122378" y="57196"/>
                      <a:pt x="115168" y="75535"/>
                    </a:cubicBezTo>
                    <a:cubicBezTo>
                      <a:pt x="115295" y="74776"/>
                      <a:pt x="115548" y="74018"/>
                      <a:pt x="115675" y="73385"/>
                    </a:cubicBezTo>
                    <a:cubicBezTo>
                      <a:pt x="110236" y="84642"/>
                      <a:pt x="104292" y="101337"/>
                      <a:pt x="99865" y="118664"/>
                    </a:cubicBezTo>
                    <a:cubicBezTo>
                      <a:pt x="98347" y="124609"/>
                      <a:pt x="96956" y="130553"/>
                      <a:pt x="95691" y="136371"/>
                    </a:cubicBezTo>
                    <a:cubicBezTo>
                      <a:pt x="93161" y="146363"/>
                      <a:pt x="90632" y="156860"/>
                      <a:pt x="88229" y="167611"/>
                    </a:cubicBezTo>
                    <a:cubicBezTo>
                      <a:pt x="91265" y="152939"/>
                      <a:pt x="93288" y="142442"/>
                      <a:pt x="89114" y="157493"/>
                    </a:cubicBezTo>
                    <a:cubicBezTo>
                      <a:pt x="91138" y="151548"/>
                      <a:pt x="80894" y="198219"/>
                      <a:pt x="81526" y="191895"/>
                    </a:cubicBezTo>
                    <a:cubicBezTo>
                      <a:pt x="81906" y="184179"/>
                      <a:pt x="91138" y="135359"/>
                      <a:pt x="81652" y="173935"/>
                    </a:cubicBezTo>
                    <a:cubicBezTo>
                      <a:pt x="83297" y="175073"/>
                      <a:pt x="79123" y="197333"/>
                      <a:pt x="75328" y="217570"/>
                    </a:cubicBezTo>
                    <a:cubicBezTo>
                      <a:pt x="74190" y="218834"/>
                      <a:pt x="74063" y="213902"/>
                      <a:pt x="71408" y="225790"/>
                    </a:cubicBezTo>
                    <a:cubicBezTo>
                      <a:pt x="70396" y="237300"/>
                      <a:pt x="73937" y="221870"/>
                      <a:pt x="71660" y="234897"/>
                    </a:cubicBezTo>
                    <a:cubicBezTo>
                      <a:pt x="68119" y="245015"/>
                      <a:pt x="62681" y="275243"/>
                      <a:pt x="60910" y="277899"/>
                    </a:cubicBezTo>
                    <a:cubicBezTo>
                      <a:pt x="58760" y="294974"/>
                      <a:pt x="59519" y="295480"/>
                      <a:pt x="58887" y="304333"/>
                    </a:cubicBezTo>
                    <a:cubicBezTo>
                      <a:pt x="55598" y="331020"/>
                      <a:pt x="53954" y="329249"/>
                      <a:pt x="51045" y="347841"/>
                    </a:cubicBezTo>
                    <a:cubicBezTo>
                      <a:pt x="55598" y="306483"/>
                      <a:pt x="53827" y="300792"/>
                      <a:pt x="61036" y="259940"/>
                    </a:cubicBezTo>
                    <a:cubicBezTo>
                      <a:pt x="59645" y="260698"/>
                      <a:pt x="62428" y="243118"/>
                      <a:pt x="66348" y="224652"/>
                    </a:cubicBezTo>
                    <a:cubicBezTo>
                      <a:pt x="70269" y="206060"/>
                      <a:pt x="74696" y="186330"/>
                      <a:pt x="74696" y="181523"/>
                    </a:cubicBezTo>
                    <a:cubicBezTo>
                      <a:pt x="64198" y="230976"/>
                      <a:pt x="73431" y="174820"/>
                      <a:pt x="64072" y="215166"/>
                    </a:cubicBezTo>
                    <a:cubicBezTo>
                      <a:pt x="64325" y="216684"/>
                      <a:pt x="65843" y="214028"/>
                      <a:pt x="63693" y="224146"/>
                    </a:cubicBezTo>
                    <a:cubicBezTo>
                      <a:pt x="61163" y="229838"/>
                      <a:pt x="54966" y="250959"/>
                      <a:pt x="51045" y="285361"/>
                    </a:cubicBezTo>
                    <a:cubicBezTo>
                      <a:pt x="55345" y="264366"/>
                      <a:pt x="55218" y="269805"/>
                      <a:pt x="58887" y="259560"/>
                    </a:cubicBezTo>
                    <a:cubicBezTo>
                      <a:pt x="55850" y="267654"/>
                      <a:pt x="64704" y="219846"/>
                      <a:pt x="64704" y="224399"/>
                    </a:cubicBezTo>
                    <a:cubicBezTo>
                      <a:pt x="65084" y="228446"/>
                      <a:pt x="62174" y="242992"/>
                      <a:pt x="59519" y="257030"/>
                    </a:cubicBezTo>
                    <a:cubicBezTo>
                      <a:pt x="56736" y="271069"/>
                      <a:pt x="55092" y="284602"/>
                      <a:pt x="55218" y="285994"/>
                    </a:cubicBezTo>
                    <a:cubicBezTo>
                      <a:pt x="58887" y="268287"/>
                      <a:pt x="52815" y="308633"/>
                      <a:pt x="50033" y="329882"/>
                    </a:cubicBezTo>
                    <a:cubicBezTo>
                      <a:pt x="49653" y="343162"/>
                      <a:pt x="52563" y="327225"/>
                      <a:pt x="51551" y="338988"/>
                    </a:cubicBezTo>
                    <a:cubicBezTo>
                      <a:pt x="47883" y="360109"/>
                      <a:pt x="43962" y="397294"/>
                      <a:pt x="41179" y="408930"/>
                    </a:cubicBezTo>
                    <a:cubicBezTo>
                      <a:pt x="41179" y="397041"/>
                      <a:pt x="45227" y="376425"/>
                      <a:pt x="44341" y="373769"/>
                    </a:cubicBezTo>
                    <a:cubicBezTo>
                      <a:pt x="42444" y="392867"/>
                      <a:pt x="42065" y="377563"/>
                      <a:pt x="40800" y="382243"/>
                    </a:cubicBezTo>
                    <a:cubicBezTo>
                      <a:pt x="42697" y="364663"/>
                      <a:pt x="42444" y="346450"/>
                      <a:pt x="46365" y="329376"/>
                    </a:cubicBezTo>
                    <a:cubicBezTo>
                      <a:pt x="47503" y="328869"/>
                      <a:pt x="41812" y="382370"/>
                      <a:pt x="44215" y="364789"/>
                    </a:cubicBezTo>
                    <a:cubicBezTo>
                      <a:pt x="46618" y="337976"/>
                      <a:pt x="48389" y="330767"/>
                      <a:pt x="49906" y="312048"/>
                    </a:cubicBezTo>
                    <a:cubicBezTo>
                      <a:pt x="48894" y="302942"/>
                      <a:pt x="45227" y="338229"/>
                      <a:pt x="44215" y="329123"/>
                    </a:cubicBezTo>
                    <a:cubicBezTo>
                      <a:pt x="41685" y="363777"/>
                      <a:pt x="41812" y="351509"/>
                      <a:pt x="37638" y="381864"/>
                    </a:cubicBezTo>
                    <a:cubicBezTo>
                      <a:pt x="37638" y="391855"/>
                      <a:pt x="41053" y="374781"/>
                      <a:pt x="38017" y="408550"/>
                    </a:cubicBezTo>
                    <a:cubicBezTo>
                      <a:pt x="35488" y="429040"/>
                      <a:pt x="32199" y="445482"/>
                      <a:pt x="30303" y="464074"/>
                    </a:cubicBezTo>
                    <a:cubicBezTo>
                      <a:pt x="28532" y="482666"/>
                      <a:pt x="27014" y="503155"/>
                      <a:pt x="26129" y="531739"/>
                    </a:cubicBezTo>
                    <a:cubicBezTo>
                      <a:pt x="25117" y="532372"/>
                      <a:pt x="24611" y="529842"/>
                      <a:pt x="24484" y="522760"/>
                    </a:cubicBezTo>
                    <a:cubicBezTo>
                      <a:pt x="23979" y="532245"/>
                      <a:pt x="23472" y="541857"/>
                      <a:pt x="22840" y="551470"/>
                    </a:cubicBezTo>
                    <a:cubicBezTo>
                      <a:pt x="22208" y="560703"/>
                      <a:pt x="21322" y="570189"/>
                      <a:pt x="20310" y="579674"/>
                    </a:cubicBezTo>
                    <a:cubicBezTo>
                      <a:pt x="18287" y="598772"/>
                      <a:pt x="15505" y="618123"/>
                      <a:pt x="14745" y="638486"/>
                    </a:cubicBezTo>
                    <a:cubicBezTo>
                      <a:pt x="14366" y="656193"/>
                      <a:pt x="10699" y="669853"/>
                      <a:pt x="4248" y="686927"/>
                    </a:cubicBezTo>
                    <a:cubicBezTo>
                      <a:pt x="2731" y="691607"/>
                      <a:pt x="833" y="696287"/>
                      <a:pt x="201" y="703243"/>
                    </a:cubicBezTo>
                    <a:cubicBezTo>
                      <a:pt x="-558" y="709819"/>
                      <a:pt x="833" y="718420"/>
                      <a:pt x="4375" y="723985"/>
                    </a:cubicBezTo>
                    <a:cubicBezTo>
                      <a:pt x="11331" y="735621"/>
                      <a:pt x="18793" y="739921"/>
                      <a:pt x="25875" y="745233"/>
                    </a:cubicBezTo>
                    <a:cubicBezTo>
                      <a:pt x="26382" y="745992"/>
                      <a:pt x="30808" y="749913"/>
                      <a:pt x="39535" y="753834"/>
                    </a:cubicBezTo>
                    <a:cubicBezTo>
                      <a:pt x="44088" y="755604"/>
                      <a:pt x="50286" y="757754"/>
                      <a:pt x="57621" y="756616"/>
                    </a:cubicBezTo>
                    <a:cubicBezTo>
                      <a:pt x="61290" y="756363"/>
                      <a:pt x="64198" y="755098"/>
                      <a:pt x="67234" y="753960"/>
                    </a:cubicBezTo>
                    <a:cubicBezTo>
                      <a:pt x="69637" y="752695"/>
                      <a:pt x="72420" y="751304"/>
                      <a:pt x="74063" y="750039"/>
                    </a:cubicBezTo>
                    <a:cubicBezTo>
                      <a:pt x="76720" y="748648"/>
                      <a:pt x="74443" y="751051"/>
                      <a:pt x="73937" y="752063"/>
                    </a:cubicBezTo>
                    <a:cubicBezTo>
                      <a:pt x="73684" y="752569"/>
                      <a:pt x="73937" y="752822"/>
                      <a:pt x="75455" y="751937"/>
                    </a:cubicBezTo>
                    <a:cubicBezTo>
                      <a:pt x="77099" y="751051"/>
                      <a:pt x="80008" y="749154"/>
                      <a:pt x="83929" y="745865"/>
                    </a:cubicBezTo>
                    <a:cubicBezTo>
                      <a:pt x="103659" y="729044"/>
                      <a:pt x="82285" y="745233"/>
                      <a:pt x="95565" y="733977"/>
                    </a:cubicBezTo>
                    <a:cubicBezTo>
                      <a:pt x="109730" y="724238"/>
                      <a:pt x="113904" y="724238"/>
                      <a:pt x="117192" y="723479"/>
                    </a:cubicBezTo>
                    <a:cubicBezTo>
                      <a:pt x="118963" y="723226"/>
                      <a:pt x="120481" y="722973"/>
                      <a:pt x="123516" y="722214"/>
                    </a:cubicBezTo>
                    <a:cubicBezTo>
                      <a:pt x="126805" y="721329"/>
                      <a:pt x="131990" y="719811"/>
                      <a:pt x="140338" y="716902"/>
                    </a:cubicBezTo>
                    <a:cubicBezTo>
                      <a:pt x="143373" y="713361"/>
                      <a:pt x="170945" y="701978"/>
                      <a:pt x="205980" y="691101"/>
                    </a:cubicBezTo>
                    <a:cubicBezTo>
                      <a:pt x="216604" y="685789"/>
                      <a:pt x="180431" y="696792"/>
                      <a:pt x="204841" y="687560"/>
                    </a:cubicBezTo>
                    <a:cubicBezTo>
                      <a:pt x="212809" y="687054"/>
                      <a:pt x="237978" y="678833"/>
                      <a:pt x="264665" y="669347"/>
                    </a:cubicBezTo>
                    <a:cubicBezTo>
                      <a:pt x="291099" y="659987"/>
                      <a:pt x="321074" y="651134"/>
                      <a:pt x="339413" y="646075"/>
                    </a:cubicBezTo>
                    <a:cubicBezTo>
                      <a:pt x="331698" y="648351"/>
                      <a:pt x="308426" y="655181"/>
                      <a:pt x="314497" y="654928"/>
                    </a:cubicBezTo>
                    <a:cubicBezTo>
                      <a:pt x="339792" y="646075"/>
                      <a:pt x="344978" y="645316"/>
                      <a:pt x="364709" y="638613"/>
                    </a:cubicBezTo>
                    <a:cubicBezTo>
                      <a:pt x="364961" y="637854"/>
                      <a:pt x="383807" y="631656"/>
                      <a:pt x="404549" y="624953"/>
                    </a:cubicBezTo>
                    <a:cubicBezTo>
                      <a:pt x="425291" y="618123"/>
                      <a:pt x="448057" y="610788"/>
                      <a:pt x="456405" y="607246"/>
                    </a:cubicBezTo>
                    <a:cubicBezTo>
                      <a:pt x="466776" y="602440"/>
                      <a:pt x="431362" y="613317"/>
                      <a:pt x="455519" y="604717"/>
                    </a:cubicBezTo>
                    <a:cubicBezTo>
                      <a:pt x="476894" y="596875"/>
                      <a:pt x="469938" y="603199"/>
                      <a:pt x="480815" y="598013"/>
                    </a:cubicBezTo>
                    <a:cubicBezTo>
                      <a:pt x="482079" y="597002"/>
                      <a:pt x="478917" y="597002"/>
                      <a:pt x="488656" y="593966"/>
                    </a:cubicBezTo>
                    <a:cubicBezTo>
                      <a:pt x="514964" y="586883"/>
                      <a:pt x="537477" y="580813"/>
                      <a:pt x="556828" y="573730"/>
                    </a:cubicBezTo>
                    <a:cubicBezTo>
                      <a:pt x="575420" y="566394"/>
                      <a:pt x="590977" y="559691"/>
                      <a:pt x="605395" y="553114"/>
                    </a:cubicBezTo>
                    <a:cubicBezTo>
                      <a:pt x="668887" y="528957"/>
                      <a:pt x="709612" y="525415"/>
                      <a:pt x="764630" y="501132"/>
                    </a:cubicBezTo>
                    <a:cubicBezTo>
                      <a:pt x="779301" y="496199"/>
                      <a:pt x="796755" y="490508"/>
                      <a:pt x="781831" y="496958"/>
                    </a:cubicBezTo>
                    <a:cubicBezTo>
                      <a:pt x="821039" y="482793"/>
                      <a:pt x="830272" y="477986"/>
                      <a:pt x="847220" y="471157"/>
                    </a:cubicBezTo>
                    <a:cubicBezTo>
                      <a:pt x="840643" y="473307"/>
                      <a:pt x="821545" y="478239"/>
                      <a:pt x="838367" y="472548"/>
                    </a:cubicBezTo>
                    <a:cubicBezTo>
                      <a:pt x="854556" y="467995"/>
                      <a:pt x="859109" y="465592"/>
                      <a:pt x="880104" y="458256"/>
                    </a:cubicBezTo>
                    <a:cubicBezTo>
                      <a:pt x="869986" y="463188"/>
                      <a:pt x="877069" y="462050"/>
                      <a:pt x="881369" y="461671"/>
                    </a:cubicBezTo>
                    <a:cubicBezTo>
                      <a:pt x="893131" y="457750"/>
                      <a:pt x="900340" y="454841"/>
                      <a:pt x="904388" y="452818"/>
                    </a:cubicBezTo>
                    <a:lnTo>
                      <a:pt x="921968" y="443964"/>
                    </a:lnTo>
                    <a:lnTo>
                      <a:pt x="913368" y="428407"/>
                    </a:lnTo>
                    <a:close/>
                    <a:moveTo>
                      <a:pt x="244808" y="18494"/>
                    </a:moveTo>
                    <a:cubicBezTo>
                      <a:pt x="239749" y="16976"/>
                      <a:pt x="234690" y="15459"/>
                      <a:pt x="229883" y="14320"/>
                    </a:cubicBezTo>
                    <a:cubicBezTo>
                      <a:pt x="229125" y="14194"/>
                      <a:pt x="228492" y="14067"/>
                      <a:pt x="227734" y="13814"/>
                    </a:cubicBezTo>
                    <a:cubicBezTo>
                      <a:pt x="235449" y="15206"/>
                      <a:pt x="241393" y="16597"/>
                      <a:pt x="244808" y="18494"/>
                    </a:cubicBezTo>
                    <a:close/>
                    <a:moveTo>
                      <a:pt x="101762" y="114743"/>
                    </a:moveTo>
                    <a:cubicBezTo>
                      <a:pt x="102647" y="112087"/>
                      <a:pt x="103786" y="109052"/>
                      <a:pt x="104924" y="105764"/>
                    </a:cubicBezTo>
                    <a:cubicBezTo>
                      <a:pt x="104165" y="108293"/>
                      <a:pt x="103279" y="110696"/>
                      <a:pt x="102521" y="113226"/>
                    </a:cubicBezTo>
                    <a:cubicBezTo>
                      <a:pt x="102142" y="113858"/>
                      <a:pt x="101888" y="114491"/>
                      <a:pt x="101762" y="114743"/>
                    </a:cubicBezTo>
                    <a:close/>
                    <a:moveTo>
                      <a:pt x="68751" y="251718"/>
                    </a:moveTo>
                    <a:cubicBezTo>
                      <a:pt x="68498" y="261078"/>
                      <a:pt x="72040" y="241094"/>
                      <a:pt x="73811" y="235782"/>
                    </a:cubicBezTo>
                    <a:cubicBezTo>
                      <a:pt x="71281" y="248177"/>
                      <a:pt x="68878" y="260698"/>
                      <a:pt x="66981" y="273472"/>
                    </a:cubicBezTo>
                    <a:cubicBezTo>
                      <a:pt x="65210" y="285235"/>
                      <a:pt x="63819" y="297250"/>
                      <a:pt x="62428" y="309266"/>
                    </a:cubicBezTo>
                    <a:cubicBezTo>
                      <a:pt x="63186" y="301677"/>
                      <a:pt x="63440" y="296745"/>
                      <a:pt x="63693" y="291685"/>
                    </a:cubicBezTo>
                    <a:cubicBezTo>
                      <a:pt x="64325" y="283085"/>
                      <a:pt x="64198" y="274105"/>
                      <a:pt x="68751" y="25171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7" name="Graphic 3">
              <a:extLst>
                <a:ext uri="{FF2B5EF4-FFF2-40B4-BE49-F238E27FC236}">
                  <a16:creationId xmlns:a16="http://schemas.microsoft.com/office/drawing/2014/main" id="{F77C8434-1954-761D-7428-6CC9A3BAB893}"/>
                </a:ext>
              </a:extLst>
            </p:cNvPr>
            <p:cNvGrpSpPr/>
            <p:nvPr/>
          </p:nvGrpSpPr>
          <p:grpSpPr>
            <a:xfrm>
              <a:off x="10299232" y="3776156"/>
              <a:ext cx="967109" cy="467713"/>
              <a:chOff x="10228892" y="3776156"/>
              <a:chExt cx="967109" cy="467713"/>
            </a:xfrm>
            <a:solidFill>
              <a:srgbClr val="E5D9CA"/>
            </a:solidFill>
          </p:grpSpPr>
          <p:sp>
            <p:nvSpPr>
              <p:cNvPr id="2887" name="Freeform: Shape 2886">
                <a:extLst>
                  <a:ext uri="{FF2B5EF4-FFF2-40B4-BE49-F238E27FC236}">
                    <a16:creationId xmlns:a16="http://schemas.microsoft.com/office/drawing/2014/main" id="{6A51AD98-3187-2B1A-9407-587031997B98}"/>
                  </a:ext>
                </a:extLst>
              </p:cNvPr>
              <p:cNvSpPr/>
              <p:nvPr/>
            </p:nvSpPr>
            <p:spPr>
              <a:xfrm>
                <a:off x="10228892" y="3777926"/>
                <a:ext cx="963947" cy="465942"/>
              </a:xfrm>
              <a:custGeom>
                <a:avLst/>
                <a:gdLst>
                  <a:gd name="connsiteX0" fmla="*/ 961671 w 963947"/>
                  <a:gd name="connsiteY0" fmla="*/ 162903 h 465942"/>
                  <a:gd name="connsiteX1" fmla="*/ 958636 w 963947"/>
                  <a:gd name="connsiteY1" fmla="*/ 191487 h 465942"/>
                  <a:gd name="connsiteX2" fmla="*/ 960786 w 963947"/>
                  <a:gd name="connsiteY2" fmla="*/ 144437 h 465942"/>
                  <a:gd name="connsiteX3" fmla="*/ 961418 w 963947"/>
                  <a:gd name="connsiteY3" fmla="*/ 147219 h 465942"/>
                  <a:gd name="connsiteX4" fmla="*/ 953450 w 963947"/>
                  <a:gd name="connsiteY4" fmla="*/ 105609 h 465942"/>
                  <a:gd name="connsiteX5" fmla="*/ 946621 w 963947"/>
                  <a:gd name="connsiteY5" fmla="*/ 90431 h 465942"/>
                  <a:gd name="connsiteX6" fmla="*/ 938399 w 963947"/>
                  <a:gd name="connsiteY6" fmla="*/ 74242 h 465942"/>
                  <a:gd name="connsiteX7" fmla="*/ 932202 w 963947"/>
                  <a:gd name="connsiteY7" fmla="*/ 64504 h 465942"/>
                  <a:gd name="connsiteX8" fmla="*/ 934858 w 963947"/>
                  <a:gd name="connsiteY8" fmla="*/ 68298 h 465942"/>
                  <a:gd name="connsiteX9" fmla="*/ 939285 w 963947"/>
                  <a:gd name="connsiteY9" fmla="*/ 72977 h 465942"/>
                  <a:gd name="connsiteX10" fmla="*/ 930052 w 963947"/>
                  <a:gd name="connsiteY10" fmla="*/ 60203 h 465942"/>
                  <a:gd name="connsiteX11" fmla="*/ 920313 w 963947"/>
                  <a:gd name="connsiteY11" fmla="*/ 47808 h 465942"/>
                  <a:gd name="connsiteX12" fmla="*/ 936755 w 963947"/>
                  <a:gd name="connsiteY12" fmla="*/ 65262 h 465942"/>
                  <a:gd name="connsiteX13" fmla="*/ 933466 w 963947"/>
                  <a:gd name="connsiteY13" fmla="*/ 57547 h 465942"/>
                  <a:gd name="connsiteX14" fmla="*/ 902480 w 963947"/>
                  <a:gd name="connsiteY14" fmla="*/ 32125 h 465942"/>
                  <a:gd name="connsiteX15" fmla="*/ 896662 w 963947"/>
                  <a:gd name="connsiteY15" fmla="*/ 26181 h 465942"/>
                  <a:gd name="connsiteX16" fmla="*/ 888567 w 963947"/>
                  <a:gd name="connsiteY16" fmla="*/ 24410 h 465942"/>
                  <a:gd name="connsiteX17" fmla="*/ 867192 w 963947"/>
                  <a:gd name="connsiteY17" fmla="*/ 16569 h 465942"/>
                  <a:gd name="connsiteX18" fmla="*/ 850371 w 963947"/>
                  <a:gd name="connsiteY18" fmla="*/ 12648 h 465942"/>
                  <a:gd name="connsiteX19" fmla="*/ 826720 w 963947"/>
                  <a:gd name="connsiteY19" fmla="*/ 12015 h 465942"/>
                  <a:gd name="connsiteX20" fmla="*/ 787385 w 963947"/>
                  <a:gd name="connsiteY20" fmla="*/ 9106 h 465942"/>
                  <a:gd name="connsiteX21" fmla="*/ 826973 w 963947"/>
                  <a:gd name="connsiteY21" fmla="*/ 8221 h 465942"/>
                  <a:gd name="connsiteX22" fmla="*/ 866434 w 963947"/>
                  <a:gd name="connsiteY22" fmla="*/ 12015 h 465942"/>
                  <a:gd name="connsiteX23" fmla="*/ 899192 w 963947"/>
                  <a:gd name="connsiteY23" fmla="*/ 21628 h 465942"/>
                  <a:gd name="connsiteX24" fmla="*/ 932202 w 963947"/>
                  <a:gd name="connsiteY24" fmla="*/ 47808 h 465942"/>
                  <a:gd name="connsiteX25" fmla="*/ 918163 w 963947"/>
                  <a:gd name="connsiteY25" fmla="*/ 33264 h 465942"/>
                  <a:gd name="connsiteX26" fmla="*/ 918795 w 963947"/>
                  <a:gd name="connsiteY26" fmla="*/ 32505 h 465942"/>
                  <a:gd name="connsiteX27" fmla="*/ 908677 w 963947"/>
                  <a:gd name="connsiteY27" fmla="*/ 22513 h 465942"/>
                  <a:gd name="connsiteX28" fmla="*/ 900329 w 963947"/>
                  <a:gd name="connsiteY28" fmla="*/ 19224 h 465942"/>
                  <a:gd name="connsiteX29" fmla="*/ 882117 w 963947"/>
                  <a:gd name="connsiteY29" fmla="*/ 9612 h 465942"/>
                  <a:gd name="connsiteX30" fmla="*/ 864284 w 963947"/>
                  <a:gd name="connsiteY30" fmla="*/ 5438 h 465942"/>
                  <a:gd name="connsiteX31" fmla="*/ 843036 w 963947"/>
                  <a:gd name="connsiteY31" fmla="*/ 3035 h 465942"/>
                  <a:gd name="connsiteX32" fmla="*/ 866687 w 963947"/>
                  <a:gd name="connsiteY32" fmla="*/ 9865 h 465942"/>
                  <a:gd name="connsiteX33" fmla="*/ 882496 w 963947"/>
                  <a:gd name="connsiteY33" fmla="*/ 12268 h 465942"/>
                  <a:gd name="connsiteX34" fmla="*/ 899824 w 963947"/>
                  <a:gd name="connsiteY34" fmla="*/ 19983 h 465942"/>
                  <a:gd name="connsiteX35" fmla="*/ 869090 w 963947"/>
                  <a:gd name="connsiteY35" fmla="*/ 10371 h 465942"/>
                  <a:gd name="connsiteX36" fmla="*/ 842656 w 963947"/>
                  <a:gd name="connsiteY36" fmla="*/ 7083 h 465942"/>
                  <a:gd name="connsiteX37" fmla="*/ 802942 w 963947"/>
                  <a:gd name="connsiteY37" fmla="*/ 5691 h 465942"/>
                  <a:gd name="connsiteX38" fmla="*/ 795100 w 963947"/>
                  <a:gd name="connsiteY38" fmla="*/ 8348 h 465942"/>
                  <a:gd name="connsiteX39" fmla="*/ 731988 w 963947"/>
                  <a:gd name="connsiteY39" fmla="*/ 8853 h 465942"/>
                  <a:gd name="connsiteX40" fmla="*/ 763481 w 963947"/>
                  <a:gd name="connsiteY40" fmla="*/ 6071 h 465942"/>
                  <a:gd name="connsiteX41" fmla="*/ 755387 w 963947"/>
                  <a:gd name="connsiteY41" fmla="*/ 3921 h 465942"/>
                  <a:gd name="connsiteX42" fmla="*/ 802942 w 963947"/>
                  <a:gd name="connsiteY42" fmla="*/ 2024 h 465942"/>
                  <a:gd name="connsiteX43" fmla="*/ 771322 w 963947"/>
                  <a:gd name="connsiteY43" fmla="*/ 4680 h 465942"/>
                  <a:gd name="connsiteX44" fmla="*/ 818751 w 963947"/>
                  <a:gd name="connsiteY44" fmla="*/ 3794 h 465942"/>
                  <a:gd name="connsiteX45" fmla="*/ 802816 w 963947"/>
                  <a:gd name="connsiteY45" fmla="*/ 0 h 465942"/>
                  <a:gd name="connsiteX46" fmla="*/ 755007 w 963947"/>
                  <a:gd name="connsiteY46" fmla="*/ 885 h 465942"/>
                  <a:gd name="connsiteX47" fmla="*/ 731482 w 963947"/>
                  <a:gd name="connsiteY47" fmla="*/ 5818 h 465942"/>
                  <a:gd name="connsiteX48" fmla="*/ 681524 w 963947"/>
                  <a:gd name="connsiteY48" fmla="*/ 9739 h 465942"/>
                  <a:gd name="connsiteX49" fmla="*/ 621447 w 963947"/>
                  <a:gd name="connsiteY49" fmla="*/ 22640 h 465942"/>
                  <a:gd name="connsiteX50" fmla="*/ 628530 w 963947"/>
                  <a:gd name="connsiteY50" fmla="*/ 18592 h 465942"/>
                  <a:gd name="connsiteX51" fmla="*/ 579583 w 963947"/>
                  <a:gd name="connsiteY51" fmla="*/ 31240 h 465942"/>
                  <a:gd name="connsiteX52" fmla="*/ 529624 w 963947"/>
                  <a:gd name="connsiteY52" fmla="*/ 41485 h 465942"/>
                  <a:gd name="connsiteX53" fmla="*/ 481310 w 963947"/>
                  <a:gd name="connsiteY53" fmla="*/ 55650 h 465942"/>
                  <a:gd name="connsiteX54" fmla="*/ 440205 w 963947"/>
                  <a:gd name="connsiteY54" fmla="*/ 71333 h 465942"/>
                  <a:gd name="connsiteX55" fmla="*/ 410230 w 963947"/>
                  <a:gd name="connsiteY55" fmla="*/ 80819 h 465942"/>
                  <a:gd name="connsiteX56" fmla="*/ 402009 w 963947"/>
                  <a:gd name="connsiteY56" fmla="*/ 81072 h 465942"/>
                  <a:gd name="connsiteX57" fmla="*/ 388096 w 963947"/>
                  <a:gd name="connsiteY57" fmla="*/ 88787 h 465942"/>
                  <a:gd name="connsiteX58" fmla="*/ 343323 w 963947"/>
                  <a:gd name="connsiteY58" fmla="*/ 103458 h 465942"/>
                  <a:gd name="connsiteX59" fmla="*/ 286408 w 963947"/>
                  <a:gd name="connsiteY59" fmla="*/ 130145 h 465942"/>
                  <a:gd name="connsiteX60" fmla="*/ 287800 w 963947"/>
                  <a:gd name="connsiteY60" fmla="*/ 133560 h 465942"/>
                  <a:gd name="connsiteX61" fmla="*/ 170049 w 963947"/>
                  <a:gd name="connsiteY61" fmla="*/ 176562 h 465942"/>
                  <a:gd name="connsiteX62" fmla="*/ 191550 w 963947"/>
                  <a:gd name="connsiteY62" fmla="*/ 167077 h 465942"/>
                  <a:gd name="connsiteX63" fmla="*/ 148042 w 963947"/>
                  <a:gd name="connsiteY63" fmla="*/ 184657 h 465942"/>
                  <a:gd name="connsiteX64" fmla="*/ 114400 w 963947"/>
                  <a:gd name="connsiteY64" fmla="*/ 200214 h 465942"/>
                  <a:gd name="connsiteX65" fmla="*/ 70511 w 963947"/>
                  <a:gd name="connsiteY65" fmla="*/ 220323 h 465942"/>
                  <a:gd name="connsiteX66" fmla="*/ 71523 w 963947"/>
                  <a:gd name="connsiteY66" fmla="*/ 222726 h 465942"/>
                  <a:gd name="connsiteX67" fmla="*/ 66211 w 963947"/>
                  <a:gd name="connsiteY67" fmla="*/ 225130 h 465942"/>
                  <a:gd name="connsiteX68" fmla="*/ 65200 w 963947"/>
                  <a:gd name="connsiteY68" fmla="*/ 225636 h 465942"/>
                  <a:gd name="connsiteX69" fmla="*/ 65073 w 963947"/>
                  <a:gd name="connsiteY69" fmla="*/ 225636 h 465942"/>
                  <a:gd name="connsiteX70" fmla="*/ 47239 w 963947"/>
                  <a:gd name="connsiteY70" fmla="*/ 235501 h 465942"/>
                  <a:gd name="connsiteX71" fmla="*/ 41295 w 963947"/>
                  <a:gd name="connsiteY71" fmla="*/ 242584 h 465942"/>
                  <a:gd name="connsiteX72" fmla="*/ 7526 w 963947"/>
                  <a:gd name="connsiteY72" fmla="*/ 304052 h 465942"/>
                  <a:gd name="connsiteX73" fmla="*/ 6008 w 963947"/>
                  <a:gd name="connsiteY73" fmla="*/ 354137 h 465942"/>
                  <a:gd name="connsiteX74" fmla="*/ 6894 w 963947"/>
                  <a:gd name="connsiteY74" fmla="*/ 382341 h 465942"/>
                  <a:gd name="connsiteX75" fmla="*/ 2846 w 963947"/>
                  <a:gd name="connsiteY75" fmla="*/ 405613 h 465942"/>
                  <a:gd name="connsiteX76" fmla="*/ 317 w 963947"/>
                  <a:gd name="connsiteY76" fmla="*/ 419272 h 465942"/>
                  <a:gd name="connsiteX77" fmla="*/ 2467 w 963947"/>
                  <a:gd name="connsiteY77" fmla="*/ 437738 h 465942"/>
                  <a:gd name="connsiteX78" fmla="*/ 13723 w 963947"/>
                  <a:gd name="connsiteY78" fmla="*/ 453295 h 465942"/>
                  <a:gd name="connsiteX79" fmla="*/ 26371 w 963947"/>
                  <a:gd name="connsiteY79" fmla="*/ 461895 h 465942"/>
                  <a:gd name="connsiteX80" fmla="*/ 33580 w 963947"/>
                  <a:gd name="connsiteY80" fmla="*/ 465943 h 465942"/>
                  <a:gd name="connsiteX81" fmla="*/ 41927 w 963947"/>
                  <a:gd name="connsiteY81" fmla="*/ 461516 h 465942"/>
                  <a:gd name="connsiteX82" fmla="*/ 81515 w 963947"/>
                  <a:gd name="connsiteY82" fmla="*/ 440394 h 465942"/>
                  <a:gd name="connsiteX83" fmla="*/ 96439 w 963947"/>
                  <a:gd name="connsiteY83" fmla="*/ 435462 h 465942"/>
                  <a:gd name="connsiteX84" fmla="*/ 151710 w 963947"/>
                  <a:gd name="connsiteY84" fmla="*/ 404854 h 465942"/>
                  <a:gd name="connsiteX85" fmla="*/ 144121 w 963947"/>
                  <a:gd name="connsiteY85" fmla="*/ 407131 h 465942"/>
                  <a:gd name="connsiteX86" fmla="*/ 178270 w 963947"/>
                  <a:gd name="connsiteY86" fmla="*/ 389171 h 465942"/>
                  <a:gd name="connsiteX87" fmla="*/ 179915 w 963947"/>
                  <a:gd name="connsiteY87" fmla="*/ 392459 h 465942"/>
                  <a:gd name="connsiteX88" fmla="*/ 213684 w 963947"/>
                  <a:gd name="connsiteY88" fmla="*/ 375005 h 465942"/>
                  <a:gd name="connsiteX89" fmla="*/ 277935 w 963947"/>
                  <a:gd name="connsiteY89" fmla="*/ 348698 h 465942"/>
                  <a:gd name="connsiteX90" fmla="*/ 343576 w 963947"/>
                  <a:gd name="connsiteY90" fmla="*/ 325173 h 465942"/>
                  <a:gd name="connsiteX91" fmla="*/ 384934 w 963947"/>
                  <a:gd name="connsiteY91" fmla="*/ 312020 h 465942"/>
                  <a:gd name="connsiteX92" fmla="*/ 409724 w 963947"/>
                  <a:gd name="connsiteY92" fmla="*/ 308478 h 465942"/>
                  <a:gd name="connsiteX93" fmla="*/ 430087 w 963947"/>
                  <a:gd name="connsiteY93" fmla="*/ 302787 h 465942"/>
                  <a:gd name="connsiteX94" fmla="*/ 456268 w 963947"/>
                  <a:gd name="connsiteY94" fmla="*/ 296842 h 465942"/>
                  <a:gd name="connsiteX95" fmla="*/ 507870 w 963947"/>
                  <a:gd name="connsiteY95" fmla="*/ 279515 h 465942"/>
                  <a:gd name="connsiteX96" fmla="*/ 485989 w 963947"/>
                  <a:gd name="connsiteY96" fmla="*/ 286851 h 465942"/>
                  <a:gd name="connsiteX97" fmla="*/ 508503 w 963947"/>
                  <a:gd name="connsiteY97" fmla="*/ 282044 h 465942"/>
                  <a:gd name="connsiteX98" fmla="*/ 524059 w 963947"/>
                  <a:gd name="connsiteY98" fmla="*/ 275847 h 465942"/>
                  <a:gd name="connsiteX99" fmla="*/ 557070 w 963947"/>
                  <a:gd name="connsiteY99" fmla="*/ 268638 h 465942"/>
                  <a:gd name="connsiteX100" fmla="*/ 628276 w 963947"/>
                  <a:gd name="connsiteY100" fmla="*/ 253081 h 465942"/>
                  <a:gd name="connsiteX101" fmla="*/ 636119 w 963947"/>
                  <a:gd name="connsiteY101" fmla="*/ 253208 h 465942"/>
                  <a:gd name="connsiteX102" fmla="*/ 696828 w 963947"/>
                  <a:gd name="connsiteY102" fmla="*/ 240307 h 465942"/>
                  <a:gd name="connsiteX103" fmla="*/ 658505 w 963947"/>
                  <a:gd name="connsiteY103" fmla="*/ 245872 h 465942"/>
                  <a:gd name="connsiteX104" fmla="*/ 665714 w 963947"/>
                  <a:gd name="connsiteY104" fmla="*/ 241825 h 465942"/>
                  <a:gd name="connsiteX105" fmla="*/ 688733 w 963947"/>
                  <a:gd name="connsiteY105" fmla="*/ 238031 h 465942"/>
                  <a:gd name="connsiteX106" fmla="*/ 673177 w 963947"/>
                  <a:gd name="connsiteY106" fmla="*/ 239295 h 465942"/>
                  <a:gd name="connsiteX107" fmla="*/ 704037 w 963947"/>
                  <a:gd name="connsiteY107" fmla="*/ 235754 h 465942"/>
                  <a:gd name="connsiteX108" fmla="*/ 697080 w 963947"/>
                  <a:gd name="connsiteY108" fmla="*/ 242331 h 465942"/>
                  <a:gd name="connsiteX109" fmla="*/ 727815 w 963947"/>
                  <a:gd name="connsiteY109" fmla="*/ 238916 h 465942"/>
                  <a:gd name="connsiteX110" fmla="*/ 812807 w 963947"/>
                  <a:gd name="connsiteY110" fmla="*/ 228039 h 465942"/>
                  <a:gd name="connsiteX111" fmla="*/ 779165 w 963947"/>
                  <a:gd name="connsiteY111" fmla="*/ 232592 h 465942"/>
                  <a:gd name="connsiteX112" fmla="*/ 750960 w 963947"/>
                  <a:gd name="connsiteY112" fmla="*/ 236892 h 465942"/>
                  <a:gd name="connsiteX113" fmla="*/ 836205 w 963947"/>
                  <a:gd name="connsiteY113" fmla="*/ 226647 h 465942"/>
                  <a:gd name="connsiteX114" fmla="*/ 835953 w 963947"/>
                  <a:gd name="connsiteY114" fmla="*/ 224624 h 465942"/>
                  <a:gd name="connsiteX115" fmla="*/ 789156 w 963947"/>
                  <a:gd name="connsiteY115" fmla="*/ 228545 h 465942"/>
                  <a:gd name="connsiteX116" fmla="*/ 820270 w 963947"/>
                  <a:gd name="connsiteY116" fmla="*/ 224371 h 465942"/>
                  <a:gd name="connsiteX117" fmla="*/ 819890 w 963947"/>
                  <a:gd name="connsiteY117" fmla="*/ 221209 h 465942"/>
                  <a:gd name="connsiteX118" fmla="*/ 788650 w 963947"/>
                  <a:gd name="connsiteY118" fmla="*/ 224245 h 465942"/>
                  <a:gd name="connsiteX119" fmla="*/ 749948 w 963947"/>
                  <a:gd name="connsiteY119" fmla="*/ 228924 h 465942"/>
                  <a:gd name="connsiteX120" fmla="*/ 734771 w 963947"/>
                  <a:gd name="connsiteY120" fmla="*/ 233224 h 465942"/>
                  <a:gd name="connsiteX121" fmla="*/ 719214 w 963947"/>
                  <a:gd name="connsiteY121" fmla="*/ 233857 h 465942"/>
                  <a:gd name="connsiteX122" fmla="*/ 757284 w 963947"/>
                  <a:gd name="connsiteY122" fmla="*/ 224877 h 465942"/>
                  <a:gd name="connsiteX123" fmla="*/ 803701 w 963947"/>
                  <a:gd name="connsiteY123" fmla="*/ 218806 h 465942"/>
                  <a:gd name="connsiteX124" fmla="*/ 733886 w 963947"/>
                  <a:gd name="connsiteY124" fmla="*/ 225383 h 465942"/>
                  <a:gd name="connsiteX125" fmla="*/ 745016 w 963947"/>
                  <a:gd name="connsiteY125" fmla="*/ 220703 h 465942"/>
                  <a:gd name="connsiteX126" fmla="*/ 781947 w 963947"/>
                  <a:gd name="connsiteY126" fmla="*/ 217035 h 465942"/>
                  <a:gd name="connsiteX127" fmla="*/ 796998 w 963947"/>
                  <a:gd name="connsiteY127" fmla="*/ 215391 h 465942"/>
                  <a:gd name="connsiteX128" fmla="*/ 803575 w 963947"/>
                  <a:gd name="connsiteY128" fmla="*/ 216529 h 465942"/>
                  <a:gd name="connsiteX129" fmla="*/ 830767 w 963947"/>
                  <a:gd name="connsiteY129" fmla="*/ 211344 h 465942"/>
                  <a:gd name="connsiteX130" fmla="*/ 864410 w 963947"/>
                  <a:gd name="connsiteY130" fmla="*/ 208055 h 465942"/>
                  <a:gd name="connsiteX131" fmla="*/ 865548 w 963947"/>
                  <a:gd name="connsiteY131" fmla="*/ 209194 h 465942"/>
                  <a:gd name="connsiteX132" fmla="*/ 842529 w 963947"/>
                  <a:gd name="connsiteY132" fmla="*/ 212861 h 465942"/>
                  <a:gd name="connsiteX133" fmla="*/ 857960 w 963947"/>
                  <a:gd name="connsiteY133" fmla="*/ 211344 h 465942"/>
                  <a:gd name="connsiteX134" fmla="*/ 850497 w 963947"/>
                  <a:gd name="connsiteY134" fmla="*/ 214126 h 465942"/>
                  <a:gd name="connsiteX135" fmla="*/ 811922 w 963947"/>
                  <a:gd name="connsiteY135" fmla="*/ 219185 h 465942"/>
                  <a:gd name="connsiteX136" fmla="*/ 804334 w 963947"/>
                  <a:gd name="connsiteY136" fmla="*/ 222221 h 465942"/>
                  <a:gd name="connsiteX137" fmla="*/ 835321 w 963947"/>
                  <a:gd name="connsiteY137" fmla="*/ 218426 h 465942"/>
                  <a:gd name="connsiteX138" fmla="*/ 827478 w 963947"/>
                  <a:gd name="connsiteY138" fmla="*/ 218426 h 465942"/>
                  <a:gd name="connsiteX139" fmla="*/ 873390 w 963947"/>
                  <a:gd name="connsiteY139" fmla="*/ 214759 h 465942"/>
                  <a:gd name="connsiteX140" fmla="*/ 857454 w 963947"/>
                  <a:gd name="connsiteY140" fmla="*/ 218680 h 465942"/>
                  <a:gd name="connsiteX141" fmla="*/ 835953 w 963947"/>
                  <a:gd name="connsiteY141" fmla="*/ 223739 h 465942"/>
                  <a:gd name="connsiteX142" fmla="*/ 873516 w 963947"/>
                  <a:gd name="connsiteY142" fmla="*/ 221083 h 465942"/>
                  <a:gd name="connsiteX143" fmla="*/ 892361 w 963947"/>
                  <a:gd name="connsiteY143" fmla="*/ 218553 h 465942"/>
                  <a:gd name="connsiteX144" fmla="*/ 915887 w 963947"/>
                  <a:gd name="connsiteY144" fmla="*/ 223359 h 465942"/>
                  <a:gd name="connsiteX145" fmla="*/ 925752 w 963947"/>
                  <a:gd name="connsiteY145" fmla="*/ 223359 h 465942"/>
                  <a:gd name="connsiteX146" fmla="*/ 909563 w 963947"/>
                  <a:gd name="connsiteY146" fmla="*/ 218426 h 465942"/>
                  <a:gd name="connsiteX147" fmla="*/ 895523 w 963947"/>
                  <a:gd name="connsiteY147" fmla="*/ 214632 h 465942"/>
                  <a:gd name="connsiteX148" fmla="*/ 895144 w 963947"/>
                  <a:gd name="connsiteY148" fmla="*/ 217161 h 465942"/>
                  <a:gd name="connsiteX149" fmla="*/ 858086 w 963947"/>
                  <a:gd name="connsiteY149" fmla="*/ 214000 h 465942"/>
                  <a:gd name="connsiteX150" fmla="*/ 874149 w 963947"/>
                  <a:gd name="connsiteY150" fmla="*/ 211217 h 465942"/>
                  <a:gd name="connsiteX151" fmla="*/ 881864 w 963947"/>
                  <a:gd name="connsiteY151" fmla="*/ 210458 h 465942"/>
                  <a:gd name="connsiteX152" fmla="*/ 903745 w 963947"/>
                  <a:gd name="connsiteY152" fmla="*/ 212482 h 465942"/>
                  <a:gd name="connsiteX153" fmla="*/ 904250 w 963947"/>
                  <a:gd name="connsiteY153" fmla="*/ 210711 h 465942"/>
                  <a:gd name="connsiteX154" fmla="*/ 955727 w 963947"/>
                  <a:gd name="connsiteY154" fmla="*/ 207802 h 465942"/>
                  <a:gd name="connsiteX155" fmla="*/ 955727 w 963947"/>
                  <a:gd name="connsiteY155" fmla="*/ 207676 h 465942"/>
                  <a:gd name="connsiteX156" fmla="*/ 955853 w 963947"/>
                  <a:gd name="connsiteY156" fmla="*/ 207676 h 465942"/>
                  <a:gd name="connsiteX157" fmla="*/ 960786 w 963947"/>
                  <a:gd name="connsiteY157" fmla="*/ 193763 h 465942"/>
                  <a:gd name="connsiteX158" fmla="*/ 963948 w 963947"/>
                  <a:gd name="connsiteY158" fmla="*/ 162397 h 465942"/>
                  <a:gd name="connsiteX159" fmla="*/ 961798 w 963947"/>
                  <a:gd name="connsiteY159" fmla="*/ 162397 h 465942"/>
                  <a:gd name="connsiteX160" fmla="*/ 954209 w 963947"/>
                  <a:gd name="connsiteY160" fmla="*/ 109023 h 465942"/>
                  <a:gd name="connsiteX161" fmla="*/ 956359 w 963947"/>
                  <a:gd name="connsiteY161" fmla="*/ 118130 h 465942"/>
                  <a:gd name="connsiteX162" fmla="*/ 954462 w 963947"/>
                  <a:gd name="connsiteY162" fmla="*/ 111679 h 465942"/>
                  <a:gd name="connsiteX163" fmla="*/ 954209 w 963947"/>
                  <a:gd name="connsiteY163" fmla="*/ 109023 h 465942"/>
                  <a:gd name="connsiteX164" fmla="*/ 837723 w 963947"/>
                  <a:gd name="connsiteY164" fmla="*/ 15683 h 465942"/>
                  <a:gd name="connsiteX165" fmla="*/ 873390 w 963947"/>
                  <a:gd name="connsiteY165" fmla="*/ 19478 h 465942"/>
                  <a:gd name="connsiteX166" fmla="*/ 886923 w 963947"/>
                  <a:gd name="connsiteY166" fmla="*/ 26054 h 465942"/>
                  <a:gd name="connsiteX167" fmla="*/ 865801 w 963947"/>
                  <a:gd name="connsiteY167" fmla="*/ 19857 h 465942"/>
                  <a:gd name="connsiteX168" fmla="*/ 808128 w 963947"/>
                  <a:gd name="connsiteY168" fmla="*/ 15936 h 465942"/>
                  <a:gd name="connsiteX169" fmla="*/ 803195 w 963947"/>
                  <a:gd name="connsiteY169" fmla="*/ 15557 h 465942"/>
                  <a:gd name="connsiteX170" fmla="*/ 837850 w 963947"/>
                  <a:gd name="connsiteY170" fmla="*/ 15810 h 465942"/>
                  <a:gd name="connsiteX171" fmla="*/ 874655 w 963947"/>
                  <a:gd name="connsiteY171" fmla="*/ 208308 h 465942"/>
                  <a:gd name="connsiteX172" fmla="*/ 890211 w 963947"/>
                  <a:gd name="connsiteY172" fmla="*/ 208941 h 465942"/>
                  <a:gd name="connsiteX173" fmla="*/ 874655 w 963947"/>
                  <a:gd name="connsiteY173" fmla="*/ 208308 h 46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963947" h="465942">
                    <a:moveTo>
                      <a:pt x="961671" y="162903"/>
                    </a:moveTo>
                    <a:cubicBezTo>
                      <a:pt x="962430" y="174286"/>
                      <a:pt x="959901" y="189083"/>
                      <a:pt x="958636" y="191487"/>
                    </a:cubicBezTo>
                    <a:cubicBezTo>
                      <a:pt x="961165" y="175045"/>
                      <a:pt x="961924" y="159741"/>
                      <a:pt x="960786" y="144437"/>
                    </a:cubicBezTo>
                    <a:cubicBezTo>
                      <a:pt x="961038" y="145576"/>
                      <a:pt x="961165" y="146461"/>
                      <a:pt x="961418" y="147219"/>
                    </a:cubicBezTo>
                    <a:cubicBezTo>
                      <a:pt x="961798" y="136090"/>
                      <a:pt x="959268" y="120280"/>
                      <a:pt x="953450" y="105609"/>
                    </a:cubicBezTo>
                    <a:cubicBezTo>
                      <a:pt x="951427" y="100296"/>
                      <a:pt x="949024" y="95237"/>
                      <a:pt x="946621" y="90431"/>
                    </a:cubicBezTo>
                    <a:cubicBezTo>
                      <a:pt x="943964" y="84740"/>
                      <a:pt x="941182" y="79301"/>
                      <a:pt x="938399" y="74242"/>
                    </a:cubicBezTo>
                    <a:cubicBezTo>
                      <a:pt x="936503" y="70954"/>
                      <a:pt x="934352" y="67665"/>
                      <a:pt x="932202" y="64504"/>
                    </a:cubicBezTo>
                    <a:cubicBezTo>
                      <a:pt x="933087" y="65768"/>
                      <a:pt x="934099" y="67033"/>
                      <a:pt x="934858" y="68298"/>
                    </a:cubicBezTo>
                    <a:cubicBezTo>
                      <a:pt x="941308" y="78036"/>
                      <a:pt x="944850" y="84613"/>
                      <a:pt x="939285" y="72977"/>
                    </a:cubicBezTo>
                    <a:cubicBezTo>
                      <a:pt x="940297" y="75634"/>
                      <a:pt x="935617" y="67665"/>
                      <a:pt x="930052" y="60203"/>
                    </a:cubicBezTo>
                    <a:cubicBezTo>
                      <a:pt x="924614" y="52741"/>
                      <a:pt x="918037" y="46164"/>
                      <a:pt x="920313" y="47808"/>
                    </a:cubicBezTo>
                    <a:cubicBezTo>
                      <a:pt x="923222" y="49706"/>
                      <a:pt x="932202" y="59191"/>
                      <a:pt x="936755" y="65262"/>
                    </a:cubicBezTo>
                    <a:cubicBezTo>
                      <a:pt x="941182" y="71460"/>
                      <a:pt x="943585" y="72724"/>
                      <a:pt x="933466" y="57547"/>
                    </a:cubicBezTo>
                    <a:cubicBezTo>
                      <a:pt x="931696" y="58180"/>
                      <a:pt x="918795" y="41611"/>
                      <a:pt x="902480" y="32125"/>
                    </a:cubicBezTo>
                    <a:cubicBezTo>
                      <a:pt x="901721" y="30861"/>
                      <a:pt x="906274" y="31999"/>
                      <a:pt x="896662" y="26181"/>
                    </a:cubicBezTo>
                    <a:cubicBezTo>
                      <a:pt x="886796" y="22513"/>
                      <a:pt x="899571" y="29343"/>
                      <a:pt x="888567" y="24410"/>
                    </a:cubicBezTo>
                    <a:cubicBezTo>
                      <a:pt x="884520" y="21881"/>
                      <a:pt x="875666" y="18213"/>
                      <a:pt x="867192" y="16569"/>
                    </a:cubicBezTo>
                    <a:cubicBezTo>
                      <a:pt x="858972" y="14798"/>
                      <a:pt x="851636" y="13659"/>
                      <a:pt x="850371" y="12648"/>
                    </a:cubicBezTo>
                    <a:cubicBezTo>
                      <a:pt x="834941" y="11130"/>
                      <a:pt x="834561" y="12142"/>
                      <a:pt x="826720" y="12015"/>
                    </a:cubicBezTo>
                    <a:cubicBezTo>
                      <a:pt x="802816" y="11130"/>
                      <a:pt x="804080" y="9612"/>
                      <a:pt x="787385" y="9106"/>
                    </a:cubicBezTo>
                    <a:cubicBezTo>
                      <a:pt x="805851" y="8474"/>
                      <a:pt x="816475" y="8094"/>
                      <a:pt x="826973" y="8221"/>
                    </a:cubicBezTo>
                    <a:cubicBezTo>
                      <a:pt x="837471" y="8474"/>
                      <a:pt x="848094" y="8727"/>
                      <a:pt x="866434" y="12015"/>
                    </a:cubicBezTo>
                    <a:cubicBezTo>
                      <a:pt x="865422" y="10624"/>
                      <a:pt x="883129" y="12395"/>
                      <a:pt x="899192" y="21628"/>
                    </a:cubicBezTo>
                    <a:cubicBezTo>
                      <a:pt x="915507" y="30354"/>
                      <a:pt x="928787" y="44899"/>
                      <a:pt x="932202" y="47808"/>
                    </a:cubicBezTo>
                    <a:cubicBezTo>
                      <a:pt x="924107" y="38702"/>
                      <a:pt x="919681" y="35034"/>
                      <a:pt x="918163" y="33264"/>
                    </a:cubicBezTo>
                    <a:cubicBezTo>
                      <a:pt x="916519" y="31619"/>
                      <a:pt x="917531" y="31999"/>
                      <a:pt x="918795" y="32505"/>
                    </a:cubicBezTo>
                    <a:cubicBezTo>
                      <a:pt x="921072" y="33896"/>
                      <a:pt x="925372" y="34908"/>
                      <a:pt x="908677" y="22513"/>
                    </a:cubicBezTo>
                    <a:cubicBezTo>
                      <a:pt x="907033" y="22260"/>
                      <a:pt x="909183" y="24283"/>
                      <a:pt x="900329" y="19224"/>
                    </a:cubicBezTo>
                    <a:cubicBezTo>
                      <a:pt x="898053" y="17075"/>
                      <a:pt x="892109" y="13154"/>
                      <a:pt x="882117" y="9612"/>
                    </a:cubicBezTo>
                    <a:cubicBezTo>
                      <a:pt x="877310" y="7968"/>
                      <a:pt x="870608" y="6324"/>
                      <a:pt x="864284" y="5438"/>
                    </a:cubicBezTo>
                    <a:cubicBezTo>
                      <a:pt x="857960" y="4553"/>
                      <a:pt x="850877" y="3668"/>
                      <a:pt x="843036" y="3035"/>
                    </a:cubicBezTo>
                    <a:cubicBezTo>
                      <a:pt x="862386" y="6577"/>
                      <a:pt x="857328" y="6577"/>
                      <a:pt x="866687" y="9865"/>
                    </a:cubicBezTo>
                    <a:cubicBezTo>
                      <a:pt x="862766" y="8727"/>
                      <a:pt x="872378" y="9233"/>
                      <a:pt x="882496" y="12268"/>
                    </a:cubicBezTo>
                    <a:cubicBezTo>
                      <a:pt x="892488" y="15177"/>
                      <a:pt x="901974" y="20869"/>
                      <a:pt x="899824" y="19983"/>
                    </a:cubicBezTo>
                    <a:cubicBezTo>
                      <a:pt x="895903" y="19224"/>
                      <a:pt x="883002" y="12648"/>
                      <a:pt x="869090" y="10371"/>
                    </a:cubicBezTo>
                    <a:cubicBezTo>
                      <a:pt x="856062" y="8094"/>
                      <a:pt x="844047" y="6956"/>
                      <a:pt x="842656" y="7083"/>
                    </a:cubicBezTo>
                    <a:cubicBezTo>
                      <a:pt x="858845" y="9865"/>
                      <a:pt x="822040" y="5565"/>
                      <a:pt x="802942" y="5691"/>
                    </a:cubicBezTo>
                    <a:cubicBezTo>
                      <a:pt x="791054" y="6956"/>
                      <a:pt x="805598" y="7968"/>
                      <a:pt x="795100" y="8348"/>
                    </a:cubicBezTo>
                    <a:cubicBezTo>
                      <a:pt x="776129" y="7209"/>
                      <a:pt x="742613" y="9233"/>
                      <a:pt x="731988" y="8853"/>
                    </a:cubicBezTo>
                    <a:cubicBezTo>
                      <a:pt x="742359" y="6450"/>
                      <a:pt x="761204" y="7209"/>
                      <a:pt x="763481" y="6071"/>
                    </a:cubicBezTo>
                    <a:cubicBezTo>
                      <a:pt x="746280" y="7083"/>
                      <a:pt x="759687" y="4427"/>
                      <a:pt x="755387" y="3921"/>
                    </a:cubicBezTo>
                    <a:cubicBezTo>
                      <a:pt x="771322" y="3035"/>
                      <a:pt x="787259" y="253"/>
                      <a:pt x="802942" y="2024"/>
                    </a:cubicBezTo>
                    <a:cubicBezTo>
                      <a:pt x="803575" y="2783"/>
                      <a:pt x="755513" y="4806"/>
                      <a:pt x="771322" y="4680"/>
                    </a:cubicBezTo>
                    <a:cubicBezTo>
                      <a:pt x="795227" y="3162"/>
                      <a:pt x="801930" y="4174"/>
                      <a:pt x="818751" y="3794"/>
                    </a:cubicBezTo>
                    <a:cubicBezTo>
                      <a:pt x="826846" y="1770"/>
                      <a:pt x="794848" y="1897"/>
                      <a:pt x="802816" y="0"/>
                    </a:cubicBezTo>
                    <a:cubicBezTo>
                      <a:pt x="771576" y="1897"/>
                      <a:pt x="782832" y="506"/>
                      <a:pt x="755007" y="885"/>
                    </a:cubicBezTo>
                    <a:cubicBezTo>
                      <a:pt x="746153" y="2529"/>
                      <a:pt x="761711" y="2783"/>
                      <a:pt x="731482" y="5818"/>
                    </a:cubicBezTo>
                    <a:cubicBezTo>
                      <a:pt x="713016" y="7083"/>
                      <a:pt x="698092" y="7968"/>
                      <a:pt x="681524" y="9739"/>
                    </a:cubicBezTo>
                    <a:cubicBezTo>
                      <a:pt x="664450" y="11509"/>
                      <a:pt x="645605" y="15430"/>
                      <a:pt x="621447" y="22640"/>
                    </a:cubicBezTo>
                    <a:cubicBezTo>
                      <a:pt x="620562" y="21881"/>
                      <a:pt x="622586" y="20616"/>
                      <a:pt x="628530" y="18592"/>
                    </a:cubicBezTo>
                    <a:cubicBezTo>
                      <a:pt x="612088" y="22892"/>
                      <a:pt x="595646" y="27572"/>
                      <a:pt x="579583" y="31240"/>
                    </a:cubicBezTo>
                    <a:cubicBezTo>
                      <a:pt x="562761" y="34655"/>
                      <a:pt x="545940" y="38070"/>
                      <a:pt x="529624" y="41485"/>
                    </a:cubicBezTo>
                    <a:cubicBezTo>
                      <a:pt x="512929" y="45026"/>
                      <a:pt x="495602" y="50085"/>
                      <a:pt x="481310" y="55650"/>
                    </a:cubicBezTo>
                    <a:cubicBezTo>
                      <a:pt x="466639" y="61088"/>
                      <a:pt x="452727" y="66274"/>
                      <a:pt x="440205" y="71333"/>
                    </a:cubicBezTo>
                    <a:cubicBezTo>
                      <a:pt x="438687" y="70954"/>
                      <a:pt x="421992" y="76898"/>
                      <a:pt x="410230" y="80819"/>
                    </a:cubicBezTo>
                    <a:cubicBezTo>
                      <a:pt x="405930" y="81578"/>
                      <a:pt x="417945" y="75128"/>
                      <a:pt x="402009" y="81072"/>
                    </a:cubicBezTo>
                    <a:cubicBezTo>
                      <a:pt x="379622" y="90431"/>
                      <a:pt x="403653" y="81831"/>
                      <a:pt x="388096" y="88787"/>
                    </a:cubicBezTo>
                    <a:cubicBezTo>
                      <a:pt x="355591" y="101814"/>
                      <a:pt x="372793" y="91696"/>
                      <a:pt x="343323" y="103458"/>
                    </a:cubicBezTo>
                    <a:cubicBezTo>
                      <a:pt x="340794" y="106873"/>
                      <a:pt x="316763" y="118130"/>
                      <a:pt x="286408" y="130145"/>
                    </a:cubicBezTo>
                    <a:cubicBezTo>
                      <a:pt x="277428" y="135710"/>
                      <a:pt x="308795" y="123821"/>
                      <a:pt x="287800" y="133560"/>
                    </a:cubicBezTo>
                    <a:cubicBezTo>
                      <a:pt x="273761" y="135457"/>
                      <a:pt x="202048" y="166065"/>
                      <a:pt x="170049" y="176562"/>
                    </a:cubicBezTo>
                    <a:cubicBezTo>
                      <a:pt x="176753" y="174159"/>
                      <a:pt x="196989" y="166697"/>
                      <a:pt x="191550" y="167077"/>
                    </a:cubicBezTo>
                    <a:cubicBezTo>
                      <a:pt x="169796" y="176562"/>
                      <a:pt x="165116" y="177448"/>
                      <a:pt x="148042" y="184657"/>
                    </a:cubicBezTo>
                    <a:cubicBezTo>
                      <a:pt x="147916" y="185416"/>
                      <a:pt x="131979" y="192499"/>
                      <a:pt x="114400" y="200214"/>
                    </a:cubicBezTo>
                    <a:cubicBezTo>
                      <a:pt x="96819" y="207929"/>
                      <a:pt x="77468" y="216529"/>
                      <a:pt x="70511" y="220323"/>
                    </a:cubicBezTo>
                    <a:cubicBezTo>
                      <a:pt x="61911" y="225636"/>
                      <a:pt x="92013" y="212988"/>
                      <a:pt x="71523" y="222726"/>
                    </a:cubicBezTo>
                    <a:cubicBezTo>
                      <a:pt x="69373" y="223739"/>
                      <a:pt x="67603" y="224497"/>
                      <a:pt x="66211" y="225130"/>
                    </a:cubicBezTo>
                    <a:lnTo>
                      <a:pt x="65200" y="225636"/>
                    </a:lnTo>
                    <a:lnTo>
                      <a:pt x="65073" y="225636"/>
                    </a:lnTo>
                    <a:cubicBezTo>
                      <a:pt x="52299" y="232845"/>
                      <a:pt x="55334" y="227659"/>
                      <a:pt x="47239" y="235501"/>
                    </a:cubicBezTo>
                    <a:cubicBezTo>
                      <a:pt x="46480" y="237018"/>
                      <a:pt x="49137" y="235501"/>
                      <a:pt x="41295" y="242584"/>
                    </a:cubicBezTo>
                    <a:cubicBezTo>
                      <a:pt x="19921" y="262061"/>
                      <a:pt x="11447" y="285080"/>
                      <a:pt x="7526" y="304052"/>
                    </a:cubicBezTo>
                    <a:cubicBezTo>
                      <a:pt x="3732" y="323276"/>
                      <a:pt x="4491" y="339592"/>
                      <a:pt x="6008" y="354137"/>
                    </a:cubicBezTo>
                    <a:cubicBezTo>
                      <a:pt x="6261" y="365014"/>
                      <a:pt x="7399" y="375132"/>
                      <a:pt x="6894" y="382341"/>
                    </a:cubicBezTo>
                    <a:cubicBezTo>
                      <a:pt x="6514" y="390309"/>
                      <a:pt x="4870" y="397645"/>
                      <a:pt x="2846" y="405613"/>
                    </a:cubicBezTo>
                    <a:cubicBezTo>
                      <a:pt x="1961" y="409660"/>
                      <a:pt x="822" y="413961"/>
                      <a:pt x="317" y="419272"/>
                    </a:cubicBezTo>
                    <a:cubicBezTo>
                      <a:pt x="-316" y="424205"/>
                      <a:pt x="-190" y="431161"/>
                      <a:pt x="2467" y="437738"/>
                    </a:cubicBezTo>
                    <a:cubicBezTo>
                      <a:pt x="4870" y="444568"/>
                      <a:pt x="9423" y="449501"/>
                      <a:pt x="13723" y="453295"/>
                    </a:cubicBezTo>
                    <a:cubicBezTo>
                      <a:pt x="18023" y="456963"/>
                      <a:pt x="22197" y="459492"/>
                      <a:pt x="26371" y="461895"/>
                    </a:cubicBezTo>
                    <a:lnTo>
                      <a:pt x="33580" y="465943"/>
                    </a:lnTo>
                    <a:lnTo>
                      <a:pt x="41927" y="461516"/>
                    </a:lnTo>
                    <a:cubicBezTo>
                      <a:pt x="54196" y="455066"/>
                      <a:pt x="67096" y="448489"/>
                      <a:pt x="81515" y="440394"/>
                    </a:cubicBezTo>
                    <a:cubicBezTo>
                      <a:pt x="93909" y="434956"/>
                      <a:pt x="108960" y="428379"/>
                      <a:pt x="96439" y="435462"/>
                    </a:cubicBezTo>
                    <a:cubicBezTo>
                      <a:pt x="129829" y="419778"/>
                      <a:pt x="138051" y="413328"/>
                      <a:pt x="151710" y="404854"/>
                    </a:cubicBezTo>
                    <a:cubicBezTo>
                      <a:pt x="146271" y="407763"/>
                      <a:pt x="129829" y="414593"/>
                      <a:pt x="144121" y="407131"/>
                    </a:cubicBezTo>
                    <a:cubicBezTo>
                      <a:pt x="157781" y="400933"/>
                      <a:pt x="161322" y="397898"/>
                      <a:pt x="178270" y="389171"/>
                    </a:cubicBezTo>
                    <a:cubicBezTo>
                      <a:pt x="170302" y="394609"/>
                      <a:pt x="176246" y="392965"/>
                      <a:pt x="179915" y="392459"/>
                    </a:cubicBezTo>
                    <a:cubicBezTo>
                      <a:pt x="209004" y="379306"/>
                      <a:pt x="201163" y="381329"/>
                      <a:pt x="213684" y="375005"/>
                    </a:cubicBezTo>
                    <a:cubicBezTo>
                      <a:pt x="232782" y="368302"/>
                      <a:pt x="255295" y="358563"/>
                      <a:pt x="277935" y="348698"/>
                    </a:cubicBezTo>
                    <a:cubicBezTo>
                      <a:pt x="301080" y="340224"/>
                      <a:pt x="324225" y="331497"/>
                      <a:pt x="343576" y="325173"/>
                    </a:cubicBezTo>
                    <a:cubicBezTo>
                      <a:pt x="356983" y="318597"/>
                      <a:pt x="371907" y="314296"/>
                      <a:pt x="384934" y="312020"/>
                    </a:cubicBezTo>
                    <a:cubicBezTo>
                      <a:pt x="397835" y="309743"/>
                      <a:pt x="408206" y="308731"/>
                      <a:pt x="409724" y="308478"/>
                    </a:cubicBezTo>
                    <a:cubicBezTo>
                      <a:pt x="408965" y="307466"/>
                      <a:pt x="418957" y="305190"/>
                      <a:pt x="430087" y="302787"/>
                    </a:cubicBezTo>
                    <a:cubicBezTo>
                      <a:pt x="441217" y="300257"/>
                      <a:pt x="453232" y="297475"/>
                      <a:pt x="456268" y="296842"/>
                    </a:cubicBezTo>
                    <a:cubicBezTo>
                      <a:pt x="455888" y="295451"/>
                      <a:pt x="488267" y="283309"/>
                      <a:pt x="507870" y="279515"/>
                    </a:cubicBezTo>
                    <a:cubicBezTo>
                      <a:pt x="496234" y="282677"/>
                      <a:pt x="482322" y="286851"/>
                      <a:pt x="485989" y="286851"/>
                    </a:cubicBezTo>
                    <a:cubicBezTo>
                      <a:pt x="493199" y="285333"/>
                      <a:pt x="500661" y="283689"/>
                      <a:pt x="508503" y="282044"/>
                    </a:cubicBezTo>
                    <a:cubicBezTo>
                      <a:pt x="509767" y="280653"/>
                      <a:pt x="515585" y="278250"/>
                      <a:pt x="524059" y="275847"/>
                    </a:cubicBezTo>
                    <a:cubicBezTo>
                      <a:pt x="532660" y="273571"/>
                      <a:pt x="544548" y="271294"/>
                      <a:pt x="557070" y="268638"/>
                    </a:cubicBezTo>
                    <a:cubicBezTo>
                      <a:pt x="582239" y="263579"/>
                      <a:pt x="611076" y="257887"/>
                      <a:pt x="628276" y="253081"/>
                    </a:cubicBezTo>
                    <a:cubicBezTo>
                      <a:pt x="628151" y="253840"/>
                      <a:pt x="631945" y="253587"/>
                      <a:pt x="636119" y="253208"/>
                    </a:cubicBezTo>
                    <a:cubicBezTo>
                      <a:pt x="663311" y="248149"/>
                      <a:pt x="688353" y="243216"/>
                      <a:pt x="696828" y="240307"/>
                    </a:cubicBezTo>
                    <a:cubicBezTo>
                      <a:pt x="679626" y="243342"/>
                      <a:pt x="672165" y="243722"/>
                      <a:pt x="658505" y="245872"/>
                    </a:cubicBezTo>
                    <a:cubicBezTo>
                      <a:pt x="677097" y="241825"/>
                      <a:pt x="642568" y="246758"/>
                      <a:pt x="665714" y="241825"/>
                    </a:cubicBezTo>
                    <a:cubicBezTo>
                      <a:pt x="662426" y="243975"/>
                      <a:pt x="686457" y="238789"/>
                      <a:pt x="688733" y="238031"/>
                    </a:cubicBezTo>
                    <a:cubicBezTo>
                      <a:pt x="682029" y="239169"/>
                      <a:pt x="655090" y="242836"/>
                      <a:pt x="673177" y="239295"/>
                    </a:cubicBezTo>
                    <a:cubicBezTo>
                      <a:pt x="675200" y="239801"/>
                      <a:pt x="706946" y="233351"/>
                      <a:pt x="704037" y="235754"/>
                    </a:cubicBezTo>
                    <a:cubicBezTo>
                      <a:pt x="670015" y="242457"/>
                      <a:pt x="714661" y="237777"/>
                      <a:pt x="697080" y="242331"/>
                    </a:cubicBezTo>
                    <a:cubicBezTo>
                      <a:pt x="717949" y="240054"/>
                      <a:pt x="712384" y="239801"/>
                      <a:pt x="727815" y="238916"/>
                    </a:cubicBezTo>
                    <a:cubicBezTo>
                      <a:pt x="737047" y="233730"/>
                      <a:pt x="779038" y="229809"/>
                      <a:pt x="812807" y="228039"/>
                    </a:cubicBezTo>
                    <a:cubicBezTo>
                      <a:pt x="806104" y="229430"/>
                      <a:pt x="792065" y="231201"/>
                      <a:pt x="779165" y="232592"/>
                    </a:cubicBezTo>
                    <a:cubicBezTo>
                      <a:pt x="766390" y="234236"/>
                      <a:pt x="754375" y="235754"/>
                      <a:pt x="750960" y="236892"/>
                    </a:cubicBezTo>
                    <a:cubicBezTo>
                      <a:pt x="785868" y="233224"/>
                      <a:pt x="799780" y="230948"/>
                      <a:pt x="836205" y="226647"/>
                    </a:cubicBezTo>
                    <a:lnTo>
                      <a:pt x="835953" y="224624"/>
                    </a:lnTo>
                    <a:cubicBezTo>
                      <a:pt x="819005" y="226268"/>
                      <a:pt x="793836" y="229430"/>
                      <a:pt x="789156" y="228545"/>
                    </a:cubicBezTo>
                    <a:cubicBezTo>
                      <a:pt x="799654" y="227280"/>
                      <a:pt x="804080" y="226142"/>
                      <a:pt x="820270" y="224371"/>
                    </a:cubicBezTo>
                    <a:lnTo>
                      <a:pt x="819890" y="221209"/>
                    </a:lnTo>
                    <a:cubicBezTo>
                      <a:pt x="805345" y="223106"/>
                      <a:pt x="802689" y="222726"/>
                      <a:pt x="788650" y="224245"/>
                    </a:cubicBezTo>
                    <a:cubicBezTo>
                      <a:pt x="785489" y="226521"/>
                      <a:pt x="762343" y="228545"/>
                      <a:pt x="749948" y="228924"/>
                    </a:cubicBezTo>
                    <a:cubicBezTo>
                      <a:pt x="751339" y="230062"/>
                      <a:pt x="746280" y="231580"/>
                      <a:pt x="734771" y="233224"/>
                    </a:cubicBezTo>
                    <a:cubicBezTo>
                      <a:pt x="740336" y="230315"/>
                      <a:pt x="719340" y="235374"/>
                      <a:pt x="719214" y="233857"/>
                    </a:cubicBezTo>
                    <a:cubicBezTo>
                      <a:pt x="755513" y="227533"/>
                      <a:pt x="761963" y="226268"/>
                      <a:pt x="757284" y="224877"/>
                    </a:cubicBezTo>
                    <a:cubicBezTo>
                      <a:pt x="769172" y="224371"/>
                      <a:pt x="810784" y="220071"/>
                      <a:pt x="803701" y="218806"/>
                    </a:cubicBezTo>
                    <a:cubicBezTo>
                      <a:pt x="780682" y="221968"/>
                      <a:pt x="754628" y="223991"/>
                      <a:pt x="733886" y="225383"/>
                    </a:cubicBezTo>
                    <a:cubicBezTo>
                      <a:pt x="747545" y="222853"/>
                      <a:pt x="749315" y="221462"/>
                      <a:pt x="745016" y="220703"/>
                    </a:cubicBezTo>
                    <a:cubicBezTo>
                      <a:pt x="757790" y="219438"/>
                      <a:pt x="770184" y="218173"/>
                      <a:pt x="781947" y="217035"/>
                    </a:cubicBezTo>
                    <a:cubicBezTo>
                      <a:pt x="787132" y="216529"/>
                      <a:pt x="791938" y="216023"/>
                      <a:pt x="796998" y="215391"/>
                    </a:cubicBezTo>
                    <a:cubicBezTo>
                      <a:pt x="794848" y="216276"/>
                      <a:pt x="797756" y="216782"/>
                      <a:pt x="803575" y="216529"/>
                    </a:cubicBezTo>
                    <a:cubicBezTo>
                      <a:pt x="803448" y="215391"/>
                      <a:pt x="820396" y="213114"/>
                      <a:pt x="830767" y="211344"/>
                    </a:cubicBezTo>
                    <a:cubicBezTo>
                      <a:pt x="842782" y="209826"/>
                      <a:pt x="853912" y="208688"/>
                      <a:pt x="864410" y="208055"/>
                    </a:cubicBezTo>
                    <a:cubicBezTo>
                      <a:pt x="864410" y="208435"/>
                      <a:pt x="864789" y="208814"/>
                      <a:pt x="865548" y="209194"/>
                    </a:cubicBezTo>
                    <a:cubicBezTo>
                      <a:pt x="850371" y="209826"/>
                      <a:pt x="826087" y="214632"/>
                      <a:pt x="842529" y="212861"/>
                    </a:cubicBezTo>
                    <a:cubicBezTo>
                      <a:pt x="842529" y="212356"/>
                      <a:pt x="855936" y="210711"/>
                      <a:pt x="857960" y="211344"/>
                    </a:cubicBezTo>
                    <a:cubicBezTo>
                      <a:pt x="845185" y="213494"/>
                      <a:pt x="827226" y="215770"/>
                      <a:pt x="850497" y="214126"/>
                    </a:cubicBezTo>
                    <a:cubicBezTo>
                      <a:pt x="840759" y="216403"/>
                      <a:pt x="812554" y="218173"/>
                      <a:pt x="811922" y="219185"/>
                    </a:cubicBezTo>
                    <a:cubicBezTo>
                      <a:pt x="834941" y="216782"/>
                      <a:pt x="793962" y="222221"/>
                      <a:pt x="804334" y="222221"/>
                    </a:cubicBezTo>
                    <a:cubicBezTo>
                      <a:pt x="818878" y="219944"/>
                      <a:pt x="830388" y="220577"/>
                      <a:pt x="835321" y="218426"/>
                    </a:cubicBezTo>
                    <a:cubicBezTo>
                      <a:pt x="829249" y="219059"/>
                      <a:pt x="826340" y="219059"/>
                      <a:pt x="827478" y="218426"/>
                    </a:cubicBezTo>
                    <a:cubicBezTo>
                      <a:pt x="855304" y="214759"/>
                      <a:pt x="852268" y="215391"/>
                      <a:pt x="873390" y="214759"/>
                    </a:cubicBezTo>
                    <a:cubicBezTo>
                      <a:pt x="858592" y="216023"/>
                      <a:pt x="858339" y="217667"/>
                      <a:pt x="857454" y="218680"/>
                    </a:cubicBezTo>
                    <a:cubicBezTo>
                      <a:pt x="856442" y="219818"/>
                      <a:pt x="854671" y="220829"/>
                      <a:pt x="835953" y="223739"/>
                    </a:cubicBezTo>
                    <a:cubicBezTo>
                      <a:pt x="857454" y="220956"/>
                      <a:pt x="855936" y="221968"/>
                      <a:pt x="873516" y="221083"/>
                    </a:cubicBezTo>
                    <a:cubicBezTo>
                      <a:pt x="860490" y="219944"/>
                      <a:pt x="875793" y="217288"/>
                      <a:pt x="892361" y="218553"/>
                    </a:cubicBezTo>
                    <a:cubicBezTo>
                      <a:pt x="900709" y="219185"/>
                      <a:pt x="908804" y="221588"/>
                      <a:pt x="915887" y="223359"/>
                    </a:cubicBezTo>
                    <a:cubicBezTo>
                      <a:pt x="923095" y="225256"/>
                      <a:pt x="928787" y="224624"/>
                      <a:pt x="925752" y="223359"/>
                    </a:cubicBezTo>
                    <a:cubicBezTo>
                      <a:pt x="917151" y="221841"/>
                      <a:pt x="913484" y="219691"/>
                      <a:pt x="909563" y="218426"/>
                    </a:cubicBezTo>
                    <a:cubicBezTo>
                      <a:pt x="905768" y="217161"/>
                      <a:pt x="902100" y="215644"/>
                      <a:pt x="895523" y="214632"/>
                    </a:cubicBezTo>
                    <a:cubicBezTo>
                      <a:pt x="886164" y="214126"/>
                      <a:pt x="910954" y="220197"/>
                      <a:pt x="895144" y="217161"/>
                    </a:cubicBezTo>
                    <a:cubicBezTo>
                      <a:pt x="881990" y="214000"/>
                      <a:pt x="876173" y="212356"/>
                      <a:pt x="858086" y="214000"/>
                    </a:cubicBezTo>
                    <a:cubicBezTo>
                      <a:pt x="870734" y="212102"/>
                      <a:pt x="871240" y="211850"/>
                      <a:pt x="874149" y="211217"/>
                    </a:cubicBezTo>
                    <a:cubicBezTo>
                      <a:pt x="875540" y="210964"/>
                      <a:pt x="877564" y="210458"/>
                      <a:pt x="881864" y="210458"/>
                    </a:cubicBezTo>
                    <a:cubicBezTo>
                      <a:pt x="886164" y="210458"/>
                      <a:pt x="892994" y="210332"/>
                      <a:pt x="903745" y="212482"/>
                    </a:cubicBezTo>
                    <a:lnTo>
                      <a:pt x="904250" y="210711"/>
                    </a:lnTo>
                    <a:cubicBezTo>
                      <a:pt x="924739" y="215897"/>
                      <a:pt x="929293" y="224245"/>
                      <a:pt x="955727" y="207802"/>
                    </a:cubicBezTo>
                    <a:cubicBezTo>
                      <a:pt x="955727" y="207802"/>
                      <a:pt x="955727" y="207802"/>
                      <a:pt x="955727" y="207676"/>
                    </a:cubicBezTo>
                    <a:cubicBezTo>
                      <a:pt x="955727" y="207676"/>
                      <a:pt x="955727" y="207676"/>
                      <a:pt x="955853" y="207676"/>
                    </a:cubicBezTo>
                    <a:cubicBezTo>
                      <a:pt x="956992" y="206285"/>
                      <a:pt x="959647" y="198316"/>
                      <a:pt x="960786" y="193763"/>
                    </a:cubicBezTo>
                    <a:cubicBezTo>
                      <a:pt x="962557" y="183392"/>
                      <a:pt x="963695" y="172894"/>
                      <a:pt x="963948" y="162397"/>
                    </a:cubicBezTo>
                    <a:cubicBezTo>
                      <a:pt x="962936" y="169859"/>
                      <a:pt x="962304" y="138872"/>
                      <a:pt x="961798" y="162397"/>
                    </a:cubicBezTo>
                    <a:close/>
                    <a:moveTo>
                      <a:pt x="954209" y="109023"/>
                    </a:moveTo>
                    <a:cubicBezTo>
                      <a:pt x="954968" y="111679"/>
                      <a:pt x="955727" y="114841"/>
                      <a:pt x="956359" y="118130"/>
                    </a:cubicBezTo>
                    <a:cubicBezTo>
                      <a:pt x="955727" y="115853"/>
                      <a:pt x="955094" y="113830"/>
                      <a:pt x="954462" y="111679"/>
                    </a:cubicBezTo>
                    <a:cubicBezTo>
                      <a:pt x="954209" y="110415"/>
                      <a:pt x="954209" y="109529"/>
                      <a:pt x="954209" y="109023"/>
                    </a:cubicBezTo>
                    <a:close/>
                    <a:moveTo>
                      <a:pt x="837723" y="15683"/>
                    </a:moveTo>
                    <a:cubicBezTo>
                      <a:pt x="845439" y="15936"/>
                      <a:pt x="853280" y="15177"/>
                      <a:pt x="873390" y="19478"/>
                    </a:cubicBezTo>
                    <a:cubicBezTo>
                      <a:pt x="864916" y="18845"/>
                      <a:pt x="883002" y="23145"/>
                      <a:pt x="886923" y="26054"/>
                    </a:cubicBezTo>
                    <a:cubicBezTo>
                      <a:pt x="880220" y="23145"/>
                      <a:pt x="873137" y="20995"/>
                      <a:pt x="865801" y="19857"/>
                    </a:cubicBezTo>
                    <a:cubicBezTo>
                      <a:pt x="847335" y="17075"/>
                      <a:pt x="827985" y="16062"/>
                      <a:pt x="808128" y="15936"/>
                    </a:cubicBezTo>
                    <a:cubicBezTo>
                      <a:pt x="806483" y="15936"/>
                      <a:pt x="804713" y="15683"/>
                      <a:pt x="803195" y="15557"/>
                    </a:cubicBezTo>
                    <a:cubicBezTo>
                      <a:pt x="822673" y="15936"/>
                      <a:pt x="830135" y="15936"/>
                      <a:pt x="837850" y="15810"/>
                    </a:cubicBezTo>
                    <a:close/>
                    <a:moveTo>
                      <a:pt x="874655" y="208308"/>
                    </a:moveTo>
                    <a:cubicBezTo>
                      <a:pt x="880599" y="208308"/>
                      <a:pt x="885785" y="208435"/>
                      <a:pt x="890211" y="208941"/>
                    </a:cubicBezTo>
                    <a:cubicBezTo>
                      <a:pt x="883509" y="208561"/>
                      <a:pt x="878069" y="208688"/>
                      <a:pt x="874655" y="2083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8" name="Freeform: Shape 2887">
                <a:extLst>
                  <a:ext uri="{FF2B5EF4-FFF2-40B4-BE49-F238E27FC236}">
                    <a16:creationId xmlns:a16="http://schemas.microsoft.com/office/drawing/2014/main" id="{1AC3C0B8-785E-44C8-06C5-765E00C54EAB}"/>
                  </a:ext>
                </a:extLst>
              </p:cNvPr>
              <p:cNvSpPr/>
              <p:nvPr/>
            </p:nvSpPr>
            <p:spPr>
              <a:xfrm>
                <a:off x="10993638" y="3996985"/>
                <a:ext cx="30987" cy="3541"/>
              </a:xfrm>
              <a:custGeom>
                <a:avLst/>
                <a:gdLst>
                  <a:gd name="connsiteX0" fmla="*/ 7588 w 30987"/>
                  <a:gd name="connsiteY0" fmla="*/ 1644 h 3541"/>
                  <a:gd name="connsiteX1" fmla="*/ 0 w 30987"/>
                  <a:gd name="connsiteY1" fmla="*/ 3541 h 3541"/>
                  <a:gd name="connsiteX2" fmla="*/ 30987 w 30987"/>
                  <a:gd name="connsiteY2" fmla="*/ 253 h 3541"/>
                  <a:gd name="connsiteX3" fmla="*/ 23146 w 30987"/>
                  <a:gd name="connsiteY3" fmla="*/ 0 h 3541"/>
                  <a:gd name="connsiteX4" fmla="*/ 7588 w 30987"/>
                  <a:gd name="connsiteY4" fmla="*/ 1644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87" h="3541">
                    <a:moveTo>
                      <a:pt x="7588" y="1644"/>
                    </a:moveTo>
                    <a:cubicBezTo>
                      <a:pt x="7588" y="1644"/>
                      <a:pt x="1518" y="2909"/>
                      <a:pt x="0" y="3541"/>
                    </a:cubicBezTo>
                    <a:cubicBezTo>
                      <a:pt x="4806" y="3035"/>
                      <a:pt x="29848" y="1644"/>
                      <a:pt x="30987" y="253"/>
                    </a:cubicBezTo>
                    <a:cubicBezTo>
                      <a:pt x="24789" y="759"/>
                      <a:pt x="21880" y="759"/>
                      <a:pt x="23146" y="0"/>
                    </a:cubicBezTo>
                    <a:lnTo>
                      <a:pt x="7588" y="164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9" name="Freeform: Shape 2888">
                <a:extLst>
                  <a:ext uri="{FF2B5EF4-FFF2-40B4-BE49-F238E27FC236}">
                    <a16:creationId xmlns:a16="http://schemas.microsoft.com/office/drawing/2014/main" id="{15F09524-502E-29EB-BACA-7EAAF2F1618A}"/>
                  </a:ext>
                </a:extLst>
              </p:cNvPr>
              <p:cNvSpPr/>
              <p:nvPr/>
            </p:nvSpPr>
            <p:spPr>
              <a:xfrm>
                <a:off x="11193296" y="3928298"/>
                <a:ext cx="2706" cy="20625"/>
              </a:xfrm>
              <a:custGeom>
                <a:avLst/>
                <a:gdLst>
                  <a:gd name="connsiteX0" fmla="*/ 303 w 2706"/>
                  <a:gd name="connsiteY0" fmla="*/ 516 h 20625"/>
                  <a:gd name="connsiteX1" fmla="*/ 176 w 2706"/>
                  <a:gd name="connsiteY1" fmla="*/ 20626 h 20625"/>
                  <a:gd name="connsiteX2" fmla="*/ 2706 w 2706"/>
                  <a:gd name="connsiteY2" fmla="*/ 4690 h 20625"/>
                  <a:gd name="connsiteX3" fmla="*/ 430 w 2706"/>
                  <a:gd name="connsiteY3" fmla="*/ 516 h 2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6" h="20625">
                    <a:moveTo>
                      <a:pt x="303" y="516"/>
                    </a:moveTo>
                    <a:cubicBezTo>
                      <a:pt x="-203" y="2160"/>
                      <a:pt x="50" y="7725"/>
                      <a:pt x="176" y="20626"/>
                    </a:cubicBezTo>
                    <a:cubicBezTo>
                      <a:pt x="682" y="-875"/>
                      <a:pt x="2706" y="26444"/>
                      <a:pt x="2706" y="4690"/>
                    </a:cubicBezTo>
                    <a:cubicBezTo>
                      <a:pt x="1947" y="1401"/>
                      <a:pt x="809" y="-1129"/>
                      <a:pt x="430" y="51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0" name="Freeform: Shape 2889">
                <a:extLst>
                  <a:ext uri="{FF2B5EF4-FFF2-40B4-BE49-F238E27FC236}">
                    <a16:creationId xmlns:a16="http://schemas.microsoft.com/office/drawing/2014/main" id="{B63C5E8C-D6FE-EFE5-68A4-AF55D1959510}"/>
                  </a:ext>
                </a:extLst>
              </p:cNvPr>
              <p:cNvSpPr/>
              <p:nvPr/>
            </p:nvSpPr>
            <p:spPr>
              <a:xfrm>
                <a:off x="11102788" y="3793736"/>
                <a:ext cx="17082" cy="6804"/>
              </a:xfrm>
              <a:custGeom>
                <a:avLst/>
                <a:gdLst>
                  <a:gd name="connsiteX0" fmla="*/ 0 w 17082"/>
                  <a:gd name="connsiteY0" fmla="*/ 1518 h 6804"/>
                  <a:gd name="connsiteX1" fmla="*/ 17074 w 17082"/>
                  <a:gd name="connsiteY1" fmla="*/ 6703 h 6804"/>
                  <a:gd name="connsiteX2" fmla="*/ 379 w 17082"/>
                  <a:gd name="connsiteY2" fmla="*/ 0 h 6804"/>
                  <a:gd name="connsiteX3" fmla="*/ 0 w 17082"/>
                  <a:gd name="connsiteY3" fmla="*/ 1518 h 6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82" h="6804">
                    <a:moveTo>
                      <a:pt x="0" y="1518"/>
                    </a:moveTo>
                    <a:cubicBezTo>
                      <a:pt x="11383" y="4932"/>
                      <a:pt x="16821" y="7336"/>
                      <a:pt x="17074" y="6703"/>
                    </a:cubicBezTo>
                    <a:cubicBezTo>
                      <a:pt x="17327" y="6197"/>
                      <a:pt x="12141" y="2656"/>
                      <a:pt x="379" y="0"/>
                    </a:cubicBezTo>
                    <a:lnTo>
                      <a:pt x="0" y="151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1" name="Freeform: Shape 2890">
                <a:extLst>
                  <a:ext uri="{FF2B5EF4-FFF2-40B4-BE49-F238E27FC236}">
                    <a16:creationId xmlns:a16="http://schemas.microsoft.com/office/drawing/2014/main" id="{EB47F8A9-C4D5-87E0-01E2-5D40B564718D}"/>
                  </a:ext>
                </a:extLst>
              </p:cNvPr>
              <p:cNvSpPr/>
              <p:nvPr/>
            </p:nvSpPr>
            <p:spPr>
              <a:xfrm>
                <a:off x="11145986" y="3987752"/>
                <a:ext cx="40277" cy="13379"/>
              </a:xfrm>
              <a:custGeom>
                <a:avLst/>
                <a:gdLst>
                  <a:gd name="connsiteX0" fmla="*/ 9038 w 40277"/>
                  <a:gd name="connsiteY0" fmla="*/ 9992 h 13379"/>
                  <a:gd name="connsiteX1" fmla="*/ 184 w 40277"/>
                  <a:gd name="connsiteY1" fmla="*/ 11003 h 13379"/>
                  <a:gd name="connsiteX2" fmla="*/ 26492 w 40277"/>
                  <a:gd name="connsiteY2" fmla="*/ 11003 h 13379"/>
                  <a:gd name="connsiteX3" fmla="*/ 29654 w 40277"/>
                  <a:gd name="connsiteY3" fmla="*/ 7715 h 13379"/>
                  <a:gd name="connsiteX4" fmla="*/ 40278 w 40277"/>
                  <a:gd name="connsiteY4" fmla="*/ 0 h 13379"/>
                  <a:gd name="connsiteX5" fmla="*/ 24973 w 40277"/>
                  <a:gd name="connsiteY5" fmla="*/ 7842 h 13379"/>
                  <a:gd name="connsiteX6" fmla="*/ 8911 w 40277"/>
                  <a:gd name="connsiteY6" fmla="*/ 9865 h 13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77" h="13379">
                    <a:moveTo>
                      <a:pt x="9038" y="9992"/>
                    </a:moveTo>
                    <a:cubicBezTo>
                      <a:pt x="-448" y="8600"/>
                      <a:pt x="-322" y="9359"/>
                      <a:pt x="184" y="11003"/>
                    </a:cubicBezTo>
                    <a:cubicBezTo>
                      <a:pt x="11188" y="15051"/>
                      <a:pt x="20547" y="13154"/>
                      <a:pt x="26492" y="11003"/>
                    </a:cubicBezTo>
                    <a:cubicBezTo>
                      <a:pt x="29780" y="8854"/>
                      <a:pt x="28895" y="8474"/>
                      <a:pt x="29654" y="7715"/>
                    </a:cubicBezTo>
                    <a:cubicBezTo>
                      <a:pt x="30286" y="6830"/>
                      <a:pt x="32309" y="6071"/>
                      <a:pt x="40278" y="0"/>
                    </a:cubicBezTo>
                    <a:cubicBezTo>
                      <a:pt x="33068" y="4806"/>
                      <a:pt x="29147" y="6450"/>
                      <a:pt x="24973" y="7842"/>
                    </a:cubicBezTo>
                    <a:cubicBezTo>
                      <a:pt x="20927" y="9233"/>
                      <a:pt x="16373" y="10497"/>
                      <a:pt x="8911" y="98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2" name="Freeform: Shape 2891">
                <a:extLst>
                  <a:ext uri="{FF2B5EF4-FFF2-40B4-BE49-F238E27FC236}">
                    <a16:creationId xmlns:a16="http://schemas.microsoft.com/office/drawing/2014/main" id="{A37E3E83-ED1E-ED6F-3CBC-961ED3C1E2EB}"/>
                  </a:ext>
                </a:extLst>
              </p:cNvPr>
              <p:cNvSpPr/>
              <p:nvPr/>
            </p:nvSpPr>
            <p:spPr>
              <a:xfrm>
                <a:off x="11139720" y="3992305"/>
                <a:ext cx="15304" cy="5438"/>
              </a:xfrm>
              <a:custGeom>
                <a:avLst/>
                <a:gdLst>
                  <a:gd name="connsiteX0" fmla="*/ 380 w 15304"/>
                  <a:gd name="connsiteY0" fmla="*/ 0 h 5438"/>
                  <a:gd name="connsiteX1" fmla="*/ 0 w 15304"/>
                  <a:gd name="connsiteY1" fmla="*/ 1012 h 5438"/>
                  <a:gd name="connsiteX2" fmla="*/ 15304 w 15304"/>
                  <a:gd name="connsiteY2" fmla="*/ 5439 h 5438"/>
                  <a:gd name="connsiteX3" fmla="*/ 15304 w 15304"/>
                  <a:gd name="connsiteY3" fmla="*/ 4427 h 5438"/>
                  <a:gd name="connsiteX4" fmla="*/ 380 w 15304"/>
                  <a:gd name="connsiteY4" fmla="*/ 0 h 5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04" h="5438">
                    <a:moveTo>
                      <a:pt x="380" y="0"/>
                    </a:moveTo>
                    <a:lnTo>
                      <a:pt x="0" y="1012"/>
                    </a:lnTo>
                    <a:cubicBezTo>
                      <a:pt x="4933" y="2530"/>
                      <a:pt x="9739" y="4680"/>
                      <a:pt x="15304" y="5439"/>
                    </a:cubicBezTo>
                    <a:lnTo>
                      <a:pt x="15304" y="4427"/>
                    </a:lnTo>
                    <a:cubicBezTo>
                      <a:pt x="10118" y="3668"/>
                      <a:pt x="5185" y="1644"/>
                      <a:pt x="38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3" name="Freeform: Shape 2892">
                <a:extLst>
                  <a:ext uri="{FF2B5EF4-FFF2-40B4-BE49-F238E27FC236}">
                    <a16:creationId xmlns:a16="http://schemas.microsoft.com/office/drawing/2014/main" id="{6D1C7951-8F91-F550-2C4D-4B9C255DF9FF}"/>
                  </a:ext>
                </a:extLst>
              </p:cNvPr>
              <p:cNvSpPr/>
              <p:nvPr/>
            </p:nvSpPr>
            <p:spPr>
              <a:xfrm>
                <a:off x="11174040" y="3856307"/>
                <a:ext cx="15537" cy="34380"/>
              </a:xfrm>
              <a:custGeom>
                <a:avLst/>
                <a:gdLst>
                  <a:gd name="connsiteX0" fmla="*/ 8302 w 15537"/>
                  <a:gd name="connsiteY0" fmla="*/ 14074 h 34380"/>
                  <a:gd name="connsiteX1" fmla="*/ 714 w 15537"/>
                  <a:gd name="connsiteY1" fmla="*/ 35 h 34380"/>
                  <a:gd name="connsiteX2" fmla="*/ 5140 w 15537"/>
                  <a:gd name="connsiteY2" fmla="*/ 15465 h 34380"/>
                  <a:gd name="connsiteX3" fmla="*/ 12603 w 15537"/>
                  <a:gd name="connsiteY3" fmla="*/ 28999 h 34380"/>
                  <a:gd name="connsiteX4" fmla="*/ 14626 w 15537"/>
                  <a:gd name="connsiteY4" fmla="*/ 28999 h 34380"/>
                  <a:gd name="connsiteX5" fmla="*/ 8176 w 15537"/>
                  <a:gd name="connsiteY5" fmla="*/ 14201 h 3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37" h="34380">
                    <a:moveTo>
                      <a:pt x="8302" y="14074"/>
                    </a:moveTo>
                    <a:cubicBezTo>
                      <a:pt x="7417" y="14074"/>
                      <a:pt x="7290" y="13568"/>
                      <a:pt x="714" y="35"/>
                    </a:cubicBezTo>
                    <a:cubicBezTo>
                      <a:pt x="-1184" y="-470"/>
                      <a:pt x="840" y="4462"/>
                      <a:pt x="5140" y="15465"/>
                    </a:cubicBezTo>
                    <a:cubicBezTo>
                      <a:pt x="6279" y="15971"/>
                      <a:pt x="10200" y="23434"/>
                      <a:pt x="12603" y="28999"/>
                    </a:cubicBezTo>
                    <a:cubicBezTo>
                      <a:pt x="15006" y="34437"/>
                      <a:pt x="16650" y="37726"/>
                      <a:pt x="14626" y="28999"/>
                    </a:cubicBezTo>
                    <a:cubicBezTo>
                      <a:pt x="10073" y="14327"/>
                      <a:pt x="8808" y="14327"/>
                      <a:pt x="8176" y="142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4" name="Freeform: Shape 2893">
                <a:extLst>
                  <a:ext uri="{FF2B5EF4-FFF2-40B4-BE49-F238E27FC236}">
                    <a16:creationId xmlns:a16="http://schemas.microsoft.com/office/drawing/2014/main" id="{2C02232C-1AC0-BB9D-F584-8208FD0CEF81}"/>
                  </a:ext>
                </a:extLst>
              </p:cNvPr>
              <p:cNvSpPr/>
              <p:nvPr/>
            </p:nvSpPr>
            <p:spPr>
              <a:xfrm>
                <a:off x="11189037" y="3894563"/>
                <a:ext cx="6266" cy="30537"/>
              </a:xfrm>
              <a:custGeom>
                <a:avLst/>
                <a:gdLst>
                  <a:gd name="connsiteX0" fmla="*/ 1273 w 6266"/>
                  <a:gd name="connsiteY0" fmla="*/ 6805 h 30537"/>
                  <a:gd name="connsiteX1" fmla="*/ 5447 w 6266"/>
                  <a:gd name="connsiteY1" fmla="*/ 30456 h 30537"/>
                  <a:gd name="connsiteX2" fmla="*/ 4309 w 6266"/>
                  <a:gd name="connsiteY2" fmla="*/ 6173 h 30537"/>
                  <a:gd name="connsiteX3" fmla="*/ 3677 w 6266"/>
                  <a:gd name="connsiteY3" fmla="*/ 14520 h 30537"/>
                  <a:gd name="connsiteX4" fmla="*/ 1147 w 6266"/>
                  <a:gd name="connsiteY4" fmla="*/ 6805 h 3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6" h="30537">
                    <a:moveTo>
                      <a:pt x="1273" y="6805"/>
                    </a:moveTo>
                    <a:cubicBezTo>
                      <a:pt x="2538" y="9967"/>
                      <a:pt x="4562" y="16797"/>
                      <a:pt x="5447" y="30456"/>
                    </a:cubicBezTo>
                    <a:cubicBezTo>
                      <a:pt x="6838" y="31721"/>
                      <a:pt x="6459" y="17935"/>
                      <a:pt x="4309" y="6173"/>
                    </a:cubicBezTo>
                    <a:cubicBezTo>
                      <a:pt x="3297" y="5667"/>
                      <a:pt x="3171" y="8196"/>
                      <a:pt x="3677" y="14520"/>
                    </a:cubicBezTo>
                    <a:cubicBezTo>
                      <a:pt x="1527" y="1620"/>
                      <a:pt x="-1762" y="-6475"/>
                      <a:pt x="1147" y="68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5" name="Freeform: Shape 2894">
                <a:extLst>
                  <a:ext uri="{FF2B5EF4-FFF2-40B4-BE49-F238E27FC236}">
                    <a16:creationId xmlns:a16="http://schemas.microsoft.com/office/drawing/2014/main" id="{F9F318D5-528D-5CCB-5A19-F2CCE7AAB993}"/>
                  </a:ext>
                </a:extLst>
              </p:cNvPr>
              <p:cNvSpPr/>
              <p:nvPr/>
            </p:nvSpPr>
            <p:spPr>
              <a:xfrm>
                <a:off x="11140388" y="3810937"/>
                <a:ext cx="27813" cy="31108"/>
              </a:xfrm>
              <a:custGeom>
                <a:avLst/>
                <a:gdLst>
                  <a:gd name="connsiteX0" fmla="*/ 217 w 27813"/>
                  <a:gd name="connsiteY0" fmla="*/ 127 h 31108"/>
                  <a:gd name="connsiteX1" fmla="*/ 16405 w 27813"/>
                  <a:gd name="connsiteY1" fmla="*/ 18592 h 31108"/>
                  <a:gd name="connsiteX2" fmla="*/ 26903 w 27813"/>
                  <a:gd name="connsiteY2" fmla="*/ 30861 h 31108"/>
                  <a:gd name="connsiteX3" fmla="*/ 18808 w 27813"/>
                  <a:gd name="connsiteY3" fmla="*/ 16442 h 31108"/>
                  <a:gd name="connsiteX4" fmla="*/ 6540 w 27813"/>
                  <a:gd name="connsiteY4" fmla="*/ 5312 h 31108"/>
                  <a:gd name="connsiteX5" fmla="*/ 6161 w 27813"/>
                  <a:gd name="connsiteY5" fmla="*/ 5692 h 31108"/>
                  <a:gd name="connsiteX6" fmla="*/ 217 w 27813"/>
                  <a:gd name="connsiteY6" fmla="*/ 0 h 3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13" h="31108">
                    <a:moveTo>
                      <a:pt x="217" y="127"/>
                    </a:moveTo>
                    <a:cubicBezTo>
                      <a:pt x="-1681" y="253"/>
                      <a:pt x="9323" y="9233"/>
                      <a:pt x="16405" y="18592"/>
                    </a:cubicBezTo>
                    <a:cubicBezTo>
                      <a:pt x="17417" y="18972"/>
                      <a:pt x="19188" y="19351"/>
                      <a:pt x="26903" y="30861"/>
                    </a:cubicBezTo>
                    <a:cubicBezTo>
                      <a:pt x="29053" y="32252"/>
                      <a:pt x="27789" y="27825"/>
                      <a:pt x="18808" y="16442"/>
                    </a:cubicBezTo>
                    <a:cubicBezTo>
                      <a:pt x="18429" y="16822"/>
                      <a:pt x="8690" y="6071"/>
                      <a:pt x="6540" y="5312"/>
                    </a:cubicBezTo>
                    <a:cubicBezTo>
                      <a:pt x="9829" y="8348"/>
                      <a:pt x="12991" y="11889"/>
                      <a:pt x="6161" y="5692"/>
                    </a:cubicBezTo>
                    <a:cubicBezTo>
                      <a:pt x="6161" y="5186"/>
                      <a:pt x="5655" y="4300"/>
                      <a:pt x="21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6" name="Freeform: Shape 2895">
                <a:extLst>
                  <a:ext uri="{FF2B5EF4-FFF2-40B4-BE49-F238E27FC236}">
                    <a16:creationId xmlns:a16="http://schemas.microsoft.com/office/drawing/2014/main" id="{47828E15-F40D-65ED-24BC-D141BF8BA6BD}"/>
                  </a:ext>
                </a:extLst>
              </p:cNvPr>
              <p:cNvSpPr/>
              <p:nvPr/>
            </p:nvSpPr>
            <p:spPr>
              <a:xfrm>
                <a:off x="11158565" y="3816755"/>
                <a:ext cx="26813" cy="43381"/>
              </a:xfrm>
              <a:custGeom>
                <a:avLst/>
                <a:gdLst>
                  <a:gd name="connsiteX0" fmla="*/ 26813 w 26813"/>
                  <a:gd name="connsiteY0" fmla="*/ 43255 h 43381"/>
                  <a:gd name="connsiteX1" fmla="*/ 19857 w 26813"/>
                  <a:gd name="connsiteY1" fmla="*/ 25928 h 43381"/>
                  <a:gd name="connsiteX2" fmla="*/ 0 w 26813"/>
                  <a:gd name="connsiteY2" fmla="*/ 0 h 43381"/>
                  <a:gd name="connsiteX3" fmla="*/ 12016 w 26813"/>
                  <a:gd name="connsiteY3" fmla="*/ 16569 h 43381"/>
                  <a:gd name="connsiteX4" fmla="*/ 26813 w 26813"/>
                  <a:gd name="connsiteY4" fmla="*/ 43382 h 4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13" h="43381">
                    <a:moveTo>
                      <a:pt x="26813" y="43255"/>
                    </a:moveTo>
                    <a:cubicBezTo>
                      <a:pt x="26813" y="43255"/>
                      <a:pt x="24790" y="35161"/>
                      <a:pt x="19857" y="25928"/>
                    </a:cubicBezTo>
                    <a:cubicBezTo>
                      <a:pt x="14924" y="16569"/>
                      <a:pt x="7083" y="6071"/>
                      <a:pt x="0" y="0"/>
                    </a:cubicBezTo>
                    <a:cubicBezTo>
                      <a:pt x="4680" y="5565"/>
                      <a:pt x="7968" y="10245"/>
                      <a:pt x="12016" y="16569"/>
                    </a:cubicBezTo>
                    <a:cubicBezTo>
                      <a:pt x="16063" y="22892"/>
                      <a:pt x="20742" y="30861"/>
                      <a:pt x="26813" y="4338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7" name="Freeform: Shape 2896">
                <a:extLst>
                  <a:ext uri="{FF2B5EF4-FFF2-40B4-BE49-F238E27FC236}">
                    <a16:creationId xmlns:a16="http://schemas.microsoft.com/office/drawing/2014/main" id="{8FB5252E-9278-2F0F-8AB5-87719BBE4629}"/>
                  </a:ext>
                </a:extLst>
              </p:cNvPr>
              <p:cNvSpPr/>
              <p:nvPr/>
            </p:nvSpPr>
            <p:spPr>
              <a:xfrm>
                <a:off x="10660876" y="3844962"/>
                <a:ext cx="15429" cy="5182"/>
              </a:xfrm>
              <a:custGeom>
                <a:avLst/>
                <a:gdLst>
                  <a:gd name="connsiteX0" fmla="*/ 15430 w 15429"/>
                  <a:gd name="connsiteY0" fmla="*/ 629 h 5182"/>
                  <a:gd name="connsiteX1" fmla="*/ 0 w 15429"/>
                  <a:gd name="connsiteY1" fmla="*/ 4171 h 5182"/>
                  <a:gd name="connsiteX2" fmla="*/ 379 w 15429"/>
                  <a:gd name="connsiteY2" fmla="*/ 5182 h 5182"/>
                  <a:gd name="connsiteX3" fmla="*/ 15430 w 15429"/>
                  <a:gd name="connsiteY3" fmla="*/ 756 h 5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29" h="5182">
                    <a:moveTo>
                      <a:pt x="15430" y="629"/>
                    </a:moveTo>
                    <a:cubicBezTo>
                      <a:pt x="14544" y="-3"/>
                      <a:pt x="15810" y="-1394"/>
                      <a:pt x="0" y="4171"/>
                    </a:cubicBezTo>
                    <a:lnTo>
                      <a:pt x="379" y="5182"/>
                    </a:lnTo>
                    <a:cubicBezTo>
                      <a:pt x="7842" y="2653"/>
                      <a:pt x="9486" y="2527"/>
                      <a:pt x="15430" y="7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8" name="Freeform: Shape 2897">
                <a:extLst>
                  <a:ext uri="{FF2B5EF4-FFF2-40B4-BE49-F238E27FC236}">
                    <a16:creationId xmlns:a16="http://schemas.microsoft.com/office/drawing/2014/main" id="{D295A256-090F-159A-7F52-327601832D1A}"/>
                  </a:ext>
                </a:extLst>
              </p:cNvPr>
              <p:cNvSpPr/>
              <p:nvPr/>
            </p:nvSpPr>
            <p:spPr>
              <a:xfrm>
                <a:off x="11024119" y="3776156"/>
                <a:ext cx="24031" cy="1518"/>
              </a:xfrm>
              <a:custGeom>
                <a:avLst/>
                <a:gdLst>
                  <a:gd name="connsiteX0" fmla="*/ 15936 w 24031"/>
                  <a:gd name="connsiteY0" fmla="*/ 1518 h 1518"/>
                  <a:gd name="connsiteX1" fmla="*/ 24031 w 24031"/>
                  <a:gd name="connsiteY1" fmla="*/ 633 h 1518"/>
                  <a:gd name="connsiteX2" fmla="*/ 0 w 24031"/>
                  <a:gd name="connsiteY2" fmla="*/ 0 h 1518"/>
                  <a:gd name="connsiteX3" fmla="*/ 0 w 24031"/>
                  <a:gd name="connsiteY3" fmla="*/ 1518 h 1518"/>
                  <a:gd name="connsiteX4" fmla="*/ 15936 w 24031"/>
                  <a:gd name="connsiteY4" fmla="*/ 1518 h 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31" h="1518">
                    <a:moveTo>
                      <a:pt x="15936" y="1518"/>
                    </a:moveTo>
                    <a:cubicBezTo>
                      <a:pt x="15936" y="1518"/>
                      <a:pt x="22260" y="1012"/>
                      <a:pt x="24031" y="633"/>
                    </a:cubicBezTo>
                    <a:cubicBezTo>
                      <a:pt x="13028" y="379"/>
                      <a:pt x="6324" y="127"/>
                      <a:pt x="0" y="0"/>
                    </a:cubicBezTo>
                    <a:lnTo>
                      <a:pt x="0" y="1518"/>
                    </a:lnTo>
                    <a:cubicBezTo>
                      <a:pt x="0" y="1518"/>
                      <a:pt x="15936" y="1518"/>
                      <a:pt x="15936" y="15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9" name="Freeform: Shape 2898">
                <a:extLst>
                  <a:ext uri="{FF2B5EF4-FFF2-40B4-BE49-F238E27FC236}">
                    <a16:creationId xmlns:a16="http://schemas.microsoft.com/office/drawing/2014/main" id="{D2B11939-988F-AD50-140F-082A94823D9D}"/>
                  </a:ext>
                </a:extLst>
              </p:cNvPr>
              <p:cNvSpPr/>
              <p:nvPr/>
            </p:nvSpPr>
            <p:spPr>
              <a:xfrm>
                <a:off x="11047998" y="3778685"/>
                <a:ext cx="101754" cy="29410"/>
              </a:xfrm>
              <a:custGeom>
                <a:avLst/>
                <a:gdLst>
                  <a:gd name="connsiteX0" fmla="*/ 46696 w 101754"/>
                  <a:gd name="connsiteY0" fmla="*/ 4174 h 29410"/>
                  <a:gd name="connsiteX1" fmla="*/ 97160 w 101754"/>
                  <a:gd name="connsiteY1" fmla="*/ 26560 h 29410"/>
                  <a:gd name="connsiteX2" fmla="*/ 97666 w 101754"/>
                  <a:gd name="connsiteY2" fmla="*/ 25169 h 29410"/>
                  <a:gd name="connsiteX3" fmla="*/ 99058 w 101754"/>
                  <a:gd name="connsiteY3" fmla="*/ 24031 h 29410"/>
                  <a:gd name="connsiteX4" fmla="*/ 66806 w 101754"/>
                  <a:gd name="connsiteY4" fmla="*/ 6450 h 29410"/>
                  <a:gd name="connsiteX5" fmla="*/ 48719 w 101754"/>
                  <a:gd name="connsiteY5" fmla="*/ 2024 h 29410"/>
                  <a:gd name="connsiteX6" fmla="*/ 32404 w 101754"/>
                  <a:gd name="connsiteY6" fmla="*/ 0 h 29410"/>
                  <a:gd name="connsiteX7" fmla="*/ 20388 w 101754"/>
                  <a:gd name="connsiteY7" fmla="*/ 632 h 29410"/>
                  <a:gd name="connsiteX8" fmla="*/ 26 w 101754"/>
                  <a:gd name="connsiteY8" fmla="*/ 632 h 29410"/>
                  <a:gd name="connsiteX9" fmla="*/ 46696 w 101754"/>
                  <a:gd name="connsiteY9" fmla="*/ 4047 h 2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1754" h="29410">
                    <a:moveTo>
                      <a:pt x="46696" y="4174"/>
                    </a:moveTo>
                    <a:cubicBezTo>
                      <a:pt x="66426" y="6197"/>
                      <a:pt x="86030" y="16062"/>
                      <a:pt x="97160" y="26560"/>
                    </a:cubicBezTo>
                    <a:cubicBezTo>
                      <a:pt x="104875" y="31999"/>
                      <a:pt x="101334" y="28584"/>
                      <a:pt x="97666" y="25169"/>
                    </a:cubicBezTo>
                    <a:cubicBezTo>
                      <a:pt x="93998" y="22007"/>
                      <a:pt x="90331" y="18719"/>
                      <a:pt x="99058" y="24031"/>
                    </a:cubicBezTo>
                    <a:cubicBezTo>
                      <a:pt x="89445" y="16695"/>
                      <a:pt x="78694" y="10371"/>
                      <a:pt x="66806" y="6450"/>
                    </a:cubicBezTo>
                    <a:cubicBezTo>
                      <a:pt x="60988" y="4300"/>
                      <a:pt x="54664" y="3035"/>
                      <a:pt x="48719" y="2024"/>
                    </a:cubicBezTo>
                    <a:cubicBezTo>
                      <a:pt x="43281" y="1265"/>
                      <a:pt x="37842" y="506"/>
                      <a:pt x="32404" y="0"/>
                    </a:cubicBezTo>
                    <a:cubicBezTo>
                      <a:pt x="38728" y="1897"/>
                      <a:pt x="30254" y="1138"/>
                      <a:pt x="20388" y="632"/>
                    </a:cubicBezTo>
                    <a:cubicBezTo>
                      <a:pt x="10524" y="127"/>
                      <a:pt x="-606" y="-127"/>
                      <a:pt x="26" y="632"/>
                    </a:cubicBezTo>
                    <a:cubicBezTo>
                      <a:pt x="11661" y="1391"/>
                      <a:pt x="28863" y="1770"/>
                      <a:pt x="46696" y="40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8" name="Graphic 3">
              <a:extLst>
                <a:ext uri="{FF2B5EF4-FFF2-40B4-BE49-F238E27FC236}">
                  <a16:creationId xmlns:a16="http://schemas.microsoft.com/office/drawing/2014/main" id="{1AE73B8B-9D96-CB81-F8E8-1CC3BC3FAEE7}"/>
                </a:ext>
              </a:extLst>
            </p:cNvPr>
            <p:cNvGrpSpPr/>
            <p:nvPr/>
          </p:nvGrpSpPr>
          <p:grpSpPr>
            <a:xfrm>
              <a:off x="10345769" y="3289344"/>
              <a:ext cx="231270" cy="232212"/>
              <a:chOff x="10275429" y="3289344"/>
              <a:chExt cx="231270" cy="232212"/>
            </a:xfrm>
            <a:solidFill>
              <a:srgbClr val="E5D9CA"/>
            </a:solidFill>
          </p:grpSpPr>
          <p:sp>
            <p:nvSpPr>
              <p:cNvPr id="2871" name="Freeform: Shape 2870">
                <a:extLst>
                  <a:ext uri="{FF2B5EF4-FFF2-40B4-BE49-F238E27FC236}">
                    <a16:creationId xmlns:a16="http://schemas.microsoft.com/office/drawing/2014/main" id="{B4819D59-B3BD-D9F7-2DA4-913C29413F7A}"/>
                  </a:ext>
                </a:extLst>
              </p:cNvPr>
              <p:cNvSpPr/>
              <p:nvPr/>
            </p:nvSpPr>
            <p:spPr>
              <a:xfrm>
                <a:off x="10313316" y="3317386"/>
                <a:ext cx="5337" cy="4083"/>
              </a:xfrm>
              <a:custGeom>
                <a:avLst/>
                <a:gdLst>
                  <a:gd name="connsiteX0" fmla="*/ 0 w 5337"/>
                  <a:gd name="connsiteY0" fmla="*/ 4084 h 4083"/>
                  <a:gd name="connsiteX1" fmla="*/ 0 w 5337"/>
                  <a:gd name="connsiteY1" fmla="*/ 4084 h 4083"/>
                  <a:gd name="connsiteX2" fmla="*/ 0 w 5337"/>
                  <a:gd name="connsiteY2" fmla="*/ 4084 h 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37" h="4083">
                    <a:moveTo>
                      <a:pt x="0" y="4084"/>
                    </a:moveTo>
                    <a:cubicBezTo>
                      <a:pt x="9992" y="-1734"/>
                      <a:pt x="3542" y="-975"/>
                      <a:pt x="0" y="4084"/>
                    </a:cubicBezTo>
                    <a:lnTo>
                      <a:pt x="0" y="408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2" name="Freeform: Shape 2871">
                <a:extLst>
                  <a:ext uri="{FF2B5EF4-FFF2-40B4-BE49-F238E27FC236}">
                    <a16:creationId xmlns:a16="http://schemas.microsoft.com/office/drawing/2014/main" id="{D2D35361-8116-762D-E77F-38CB984AC27E}"/>
                  </a:ext>
                </a:extLst>
              </p:cNvPr>
              <p:cNvSpPr/>
              <p:nvPr/>
            </p:nvSpPr>
            <p:spPr>
              <a:xfrm>
                <a:off x="10319514" y="3300926"/>
                <a:ext cx="5629" cy="2710"/>
              </a:xfrm>
              <a:custGeom>
                <a:avLst/>
                <a:gdLst>
                  <a:gd name="connsiteX0" fmla="*/ 0 w 5629"/>
                  <a:gd name="connsiteY0" fmla="*/ 2710 h 2710"/>
                  <a:gd name="connsiteX1" fmla="*/ 5185 w 5629"/>
                  <a:gd name="connsiteY1" fmla="*/ 1066 h 2710"/>
                  <a:gd name="connsiteX2" fmla="*/ 0 w 5629"/>
                  <a:gd name="connsiteY2" fmla="*/ 2710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" h="2710">
                    <a:moveTo>
                      <a:pt x="0" y="2710"/>
                    </a:moveTo>
                    <a:cubicBezTo>
                      <a:pt x="3162" y="939"/>
                      <a:pt x="2656" y="2331"/>
                      <a:pt x="5185" y="1066"/>
                    </a:cubicBezTo>
                    <a:cubicBezTo>
                      <a:pt x="7462" y="-1337"/>
                      <a:pt x="252" y="813"/>
                      <a:pt x="0" y="271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3" name="Freeform: Shape 2872">
                <a:extLst>
                  <a:ext uri="{FF2B5EF4-FFF2-40B4-BE49-F238E27FC236}">
                    <a16:creationId xmlns:a16="http://schemas.microsoft.com/office/drawing/2014/main" id="{39876EDF-A939-AC51-081C-76793F28F25A}"/>
                  </a:ext>
                </a:extLst>
              </p:cNvPr>
              <p:cNvSpPr/>
              <p:nvPr/>
            </p:nvSpPr>
            <p:spPr>
              <a:xfrm>
                <a:off x="10327309" y="3507669"/>
                <a:ext cx="9258" cy="5564"/>
              </a:xfrm>
              <a:custGeom>
                <a:avLst/>
                <a:gdLst>
                  <a:gd name="connsiteX0" fmla="*/ 5358 w 9258"/>
                  <a:gd name="connsiteY0" fmla="*/ 3390 h 5564"/>
                  <a:gd name="connsiteX1" fmla="*/ 4220 w 9258"/>
                  <a:gd name="connsiteY1" fmla="*/ 2631 h 5564"/>
                  <a:gd name="connsiteX2" fmla="*/ 5358 w 9258"/>
                  <a:gd name="connsiteY2" fmla="*/ 3390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8" h="5564">
                    <a:moveTo>
                      <a:pt x="5358" y="3390"/>
                    </a:moveTo>
                    <a:cubicBezTo>
                      <a:pt x="12694" y="7437"/>
                      <a:pt x="8140" y="5034"/>
                      <a:pt x="4220" y="2631"/>
                    </a:cubicBezTo>
                    <a:cubicBezTo>
                      <a:pt x="299" y="101"/>
                      <a:pt x="-3369" y="-2049"/>
                      <a:pt x="5358" y="33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4" name="Freeform: Shape 2873">
                <a:extLst>
                  <a:ext uri="{FF2B5EF4-FFF2-40B4-BE49-F238E27FC236}">
                    <a16:creationId xmlns:a16="http://schemas.microsoft.com/office/drawing/2014/main" id="{B8CDDFDE-1DF7-BABF-A933-5CFAAA020BDD}"/>
                  </a:ext>
                </a:extLst>
              </p:cNvPr>
              <p:cNvSpPr/>
              <p:nvPr/>
            </p:nvSpPr>
            <p:spPr>
              <a:xfrm>
                <a:off x="10484567" y="3460848"/>
                <a:ext cx="6454" cy="8726"/>
              </a:xfrm>
              <a:custGeom>
                <a:avLst/>
                <a:gdLst>
                  <a:gd name="connsiteX0" fmla="*/ 1897 w 6454"/>
                  <a:gd name="connsiteY0" fmla="*/ 6071 h 8726"/>
                  <a:gd name="connsiteX1" fmla="*/ 0 w 6454"/>
                  <a:gd name="connsiteY1" fmla="*/ 7842 h 8726"/>
                  <a:gd name="connsiteX2" fmla="*/ 1264 w 6454"/>
                  <a:gd name="connsiteY2" fmla="*/ 8727 h 8726"/>
                  <a:gd name="connsiteX3" fmla="*/ 6450 w 6454"/>
                  <a:gd name="connsiteY3" fmla="*/ 0 h 8726"/>
                  <a:gd name="connsiteX4" fmla="*/ 1897 w 6454"/>
                  <a:gd name="connsiteY4" fmla="*/ 6071 h 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" h="8726">
                    <a:moveTo>
                      <a:pt x="1897" y="6071"/>
                    </a:moveTo>
                    <a:cubicBezTo>
                      <a:pt x="1897" y="6071"/>
                      <a:pt x="1138" y="6071"/>
                      <a:pt x="0" y="7842"/>
                    </a:cubicBezTo>
                    <a:lnTo>
                      <a:pt x="1264" y="8727"/>
                    </a:lnTo>
                    <a:cubicBezTo>
                      <a:pt x="3414" y="5692"/>
                      <a:pt x="6576" y="1012"/>
                      <a:pt x="6450" y="0"/>
                    </a:cubicBezTo>
                    <a:cubicBezTo>
                      <a:pt x="4806" y="2530"/>
                      <a:pt x="2656" y="6071"/>
                      <a:pt x="1897" y="60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5" name="Freeform: Shape 2874">
                <a:extLst>
                  <a:ext uri="{FF2B5EF4-FFF2-40B4-BE49-F238E27FC236}">
                    <a16:creationId xmlns:a16="http://schemas.microsoft.com/office/drawing/2014/main" id="{0F2F9AC0-85EA-682B-449F-37D9B3D86DA5}"/>
                  </a:ext>
                </a:extLst>
              </p:cNvPr>
              <p:cNvSpPr/>
              <p:nvPr/>
            </p:nvSpPr>
            <p:spPr>
              <a:xfrm>
                <a:off x="10280079" y="3444031"/>
                <a:ext cx="3641" cy="10067"/>
              </a:xfrm>
              <a:custGeom>
                <a:avLst/>
                <a:gdLst>
                  <a:gd name="connsiteX0" fmla="*/ 3641 w 3641"/>
                  <a:gd name="connsiteY0" fmla="*/ 9986 h 10067"/>
                  <a:gd name="connsiteX1" fmla="*/ 858 w 3641"/>
                  <a:gd name="connsiteY1" fmla="*/ 500 h 10067"/>
                  <a:gd name="connsiteX2" fmla="*/ 3641 w 3641"/>
                  <a:gd name="connsiteY2" fmla="*/ 9986 h 1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1" h="10067">
                    <a:moveTo>
                      <a:pt x="3641" y="9986"/>
                    </a:moveTo>
                    <a:cubicBezTo>
                      <a:pt x="1870" y="5686"/>
                      <a:pt x="2250" y="4674"/>
                      <a:pt x="858" y="500"/>
                    </a:cubicBezTo>
                    <a:cubicBezTo>
                      <a:pt x="-1924" y="-2788"/>
                      <a:pt x="2882" y="11251"/>
                      <a:pt x="3641" y="99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6" name="Freeform: Shape 2875">
                <a:extLst>
                  <a:ext uri="{FF2B5EF4-FFF2-40B4-BE49-F238E27FC236}">
                    <a16:creationId xmlns:a16="http://schemas.microsoft.com/office/drawing/2014/main" id="{C2C82E60-FDAE-F089-A558-0E45ACF63C62}"/>
                  </a:ext>
                </a:extLst>
              </p:cNvPr>
              <p:cNvSpPr/>
              <p:nvPr/>
            </p:nvSpPr>
            <p:spPr>
              <a:xfrm>
                <a:off x="10275429" y="3421223"/>
                <a:ext cx="2599" cy="6740"/>
              </a:xfrm>
              <a:custGeom>
                <a:avLst/>
                <a:gdLst>
                  <a:gd name="connsiteX0" fmla="*/ 576 w 2599"/>
                  <a:gd name="connsiteY0" fmla="*/ 6740 h 6740"/>
                  <a:gd name="connsiteX1" fmla="*/ 2600 w 2599"/>
                  <a:gd name="connsiteY1" fmla="*/ 6361 h 6740"/>
                  <a:gd name="connsiteX2" fmla="*/ 576 w 2599"/>
                  <a:gd name="connsiteY2" fmla="*/ 6740 h 6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9" h="6740">
                    <a:moveTo>
                      <a:pt x="576" y="6740"/>
                    </a:moveTo>
                    <a:lnTo>
                      <a:pt x="2600" y="6361"/>
                    </a:lnTo>
                    <a:cubicBezTo>
                      <a:pt x="1588" y="-1481"/>
                      <a:pt x="-1195" y="-2872"/>
                      <a:pt x="576" y="67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7" name="Freeform: Shape 2876">
                <a:extLst>
                  <a:ext uri="{FF2B5EF4-FFF2-40B4-BE49-F238E27FC236}">
                    <a16:creationId xmlns:a16="http://schemas.microsoft.com/office/drawing/2014/main" id="{DA5921FB-47A9-74D1-12BB-0FCA8567A06B}"/>
                  </a:ext>
                </a:extLst>
              </p:cNvPr>
              <p:cNvSpPr/>
              <p:nvPr/>
            </p:nvSpPr>
            <p:spPr>
              <a:xfrm>
                <a:off x="10500756" y="3409371"/>
                <a:ext cx="4173" cy="12394"/>
              </a:xfrm>
              <a:custGeom>
                <a:avLst/>
                <a:gdLst>
                  <a:gd name="connsiteX0" fmla="*/ 253 w 4173"/>
                  <a:gd name="connsiteY0" fmla="*/ 7336 h 12394"/>
                  <a:gd name="connsiteX1" fmla="*/ 0 w 4173"/>
                  <a:gd name="connsiteY1" fmla="*/ 12395 h 12394"/>
                  <a:gd name="connsiteX2" fmla="*/ 4174 w 4173"/>
                  <a:gd name="connsiteY2" fmla="*/ 126 h 12394"/>
                  <a:gd name="connsiteX3" fmla="*/ 380 w 4173"/>
                  <a:gd name="connsiteY3" fmla="*/ 7336 h 1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3" h="12394">
                    <a:moveTo>
                      <a:pt x="253" y="7336"/>
                    </a:moveTo>
                    <a:cubicBezTo>
                      <a:pt x="253" y="7336"/>
                      <a:pt x="506" y="9485"/>
                      <a:pt x="0" y="12395"/>
                    </a:cubicBezTo>
                    <a:cubicBezTo>
                      <a:pt x="1644" y="12142"/>
                      <a:pt x="3415" y="8221"/>
                      <a:pt x="4174" y="126"/>
                    </a:cubicBezTo>
                    <a:cubicBezTo>
                      <a:pt x="2530" y="-885"/>
                      <a:pt x="1644" y="4426"/>
                      <a:pt x="380" y="7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8" name="Freeform: Shape 2877">
                <a:extLst>
                  <a:ext uri="{FF2B5EF4-FFF2-40B4-BE49-F238E27FC236}">
                    <a16:creationId xmlns:a16="http://schemas.microsoft.com/office/drawing/2014/main" id="{3711FD90-E117-1AEC-D4A7-89D027BB9A34}"/>
                  </a:ext>
                </a:extLst>
              </p:cNvPr>
              <p:cNvSpPr/>
              <p:nvPr/>
            </p:nvSpPr>
            <p:spPr>
              <a:xfrm>
                <a:off x="10283226" y="3443870"/>
                <a:ext cx="2521" cy="9123"/>
              </a:xfrm>
              <a:custGeom>
                <a:avLst/>
                <a:gdLst>
                  <a:gd name="connsiteX0" fmla="*/ 495 w 2521"/>
                  <a:gd name="connsiteY0" fmla="*/ 7365 h 9123"/>
                  <a:gd name="connsiteX1" fmla="*/ 1632 w 2521"/>
                  <a:gd name="connsiteY1" fmla="*/ 4330 h 9123"/>
                  <a:gd name="connsiteX2" fmla="*/ 1886 w 2521"/>
                  <a:gd name="connsiteY2" fmla="*/ 1674 h 9123"/>
                  <a:gd name="connsiteX3" fmla="*/ 495 w 2521"/>
                  <a:gd name="connsiteY3" fmla="*/ 7365 h 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1" h="9123">
                    <a:moveTo>
                      <a:pt x="495" y="7365"/>
                    </a:moveTo>
                    <a:cubicBezTo>
                      <a:pt x="3277" y="11539"/>
                      <a:pt x="2012" y="7365"/>
                      <a:pt x="1632" y="4330"/>
                    </a:cubicBezTo>
                    <a:cubicBezTo>
                      <a:pt x="3024" y="7744"/>
                      <a:pt x="2518" y="4330"/>
                      <a:pt x="1886" y="1674"/>
                    </a:cubicBezTo>
                    <a:cubicBezTo>
                      <a:pt x="-896" y="-3259"/>
                      <a:pt x="115" y="3950"/>
                      <a:pt x="495" y="73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9" name="Freeform: Shape 2878">
                <a:extLst>
                  <a:ext uri="{FF2B5EF4-FFF2-40B4-BE49-F238E27FC236}">
                    <a16:creationId xmlns:a16="http://schemas.microsoft.com/office/drawing/2014/main" id="{BF542090-A161-E5D3-0B98-DF55D832B3E3}"/>
                  </a:ext>
                </a:extLst>
              </p:cNvPr>
              <p:cNvSpPr/>
              <p:nvPr/>
            </p:nvSpPr>
            <p:spPr>
              <a:xfrm>
                <a:off x="10278788" y="3424928"/>
                <a:ext cx="2782" cy="6997"/>
              </a:xfrm>
              <a:custGeom>
                <a:avLst/>
                <a:gdLst>
                  <a:gd name="connsiteX0" fmla="*/ 2783 w 2782"/>
                  <a:gd name="connsiteY0" fmla="*/ 6956 h 6997"/>
                  <a:gd name="connsiteX1" fmla="*/ 1897 w 2782"/>
                  <a:gd name="connsiteY1" fmla="*/ 2276 h 6997"/>
                  <a:gd name="connsiteX2" fmla="*/ 0 w 2782"/>
                  <a:gd name="connsiteY2" fmla="*/ 126 h 6997"/>
                  <a:gd name="connsiteX3" fmla="*/ 759 w 2782"/>
                  <a:gd name="connsiteY3" fmla="*/ 4806 h 6997"/>
                  <a:gd name="connsiteX4" fmla="*/ 2783 w 2782"/>
                  <a:gd name="connsiteY4" fmla="*/ 6830 h 6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2" h="6997">
                    <a:moveTo>
                      <a:pt x="2783" y="6956"/>
                    </a:moveTo>
                    <a:lnTo>
                      <a:pt x="1897" y="2276"/>
                    </a:lnTo>
                    <a:cubicBezTo>
                      <a:pt x="1139" y="2276"/>
                      <a:pt x="759" y="-633"/>
                      <a:pt x="0" y="126"/>
                    </a:cubicBezTo>
                    <a:lnTo>
                      <a:pt x="759" y="4806"/>
                    </a:lnTo>
                    <a:cubicBezTo>
                      <a:pt x="1391" y="4806"/>
                      <a:pt x="2024" y="7715"/>
                      <a:pt x="2783" y="683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0" name="Freeform: Shape 2879">
                <a:extLst>
                  <a:ext uri="{FF2B5EF4-FFF2-40B4-BE49-F238E27FC236}">
                    <a16:creationId xmlns:a16="http://schemas.microsoft.com/office/drawing/2014/main" id="{B32DA6EB-291E-8545-34B0-BF4F920BBC20}"/>
                  </a:ext>
                </a:extLst>
              </p:cNvPr>
              <p:cNvSpPr/>
              <p:nvPr/>
            </p:nvSpPr>
            <p:spPr>
              <a:xfrm>
                <a:off x="10284941" y="3360551"/>
                <a:ext cx="2700" cy="6956"/>
              </a:xfrm>
              <a:custGeom>
                <a:avLst/>
                <a:gdLst>
                  <a:gd name="connsiteX0" fmla="*/ 1815 w 2700"/>
                  <a:gd name="connsiteY0" fmla="*/ 0 h 6956"/>
                  <a:gd name="connsiteX1" fmla="*/ 298 w 2700"/>
                  <a:gd name="connsiteY1" fmla="*/ 6956 h 6956"/>
                  <a:gd name="connsiteX2" fmla="*/ 2701 w 2700"/>
                  <a:gd name="connsiteY2" fmla="*/ 379 h 6956"/>
                  <a:gd name="connsiteX3" fmla="*/ 1689 w 2700"/>
                  <a:gd name="connsiteY3" fmla="*/ 0 h 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0" h="6956">
                    <a:moveTo>
                      <a:pt x="1815" y="0"/>
                    </a:moveTo>
                    <a:cubicBezTo>
                      <a:pt x="298" y="3162"/>
                      <a:pt x="-461" y="5438"/>
                      <a:pt x="298" y="6956"/>
                    </a:cubicBezTo>
                    <a:cubicBezTo>
                      <a:pt x="1057" y="3794"/>
                      <a:pt x="1942" y="2024"/>
                      <a:pt x="2701" y="379"/>
                    </a:cubicBezTo>
                    <a:lnTo>
                      <a:pt x="168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1" name="Freeform: Shape 2880">
                <a:extLst>
                  <a:ext uri="{FF2B5EF4-FFF2-40B4-BE49-F238E27FC236}">
                    <a16:creationId xmlns:a16="http://schemas.microsoft.com/office/drawing/2014/main" id="{F774E119-6E41-996C-260D-D8C40071891D}"/>
                  </a:ext>
                </a:extLst>
              </p:cNvPr>
              <p:cNvSpPr/>
              <p:nvPr/>
            </p:nvSpPr>
            <p:spPr>
              <a:xfrm>
                <a:off x="10285158" y="3374723"/>
                <a:ext cx="1235" cy="6949"/>
              </a:xfrm>
              <a:custGeom>
                <a:avLst/>
                <a:gdLst>
                  <a:gd name="connsiteX0" fmla="*/ 459 w 1235"/>
                  <a:gd name="connsiteY0" fmla="*/ 6950 h 6949"/>
                  <a:gd name="connsiteX1" fmla="*/ 586 w 1235"/>
                  <a:gd name="connsiteY1" fmla="*/ 120 h 6949"/>
                  <a:gd name="connsiteX2" fmla="*/ 459 w 1235"/>
                  <a:gd name="connsiteY2" fmla="*/ 6950 h 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" h="6949">
                    <a:moveTo>
                      <a:pt x="459" y="6950"/>
                    </a:moveTo>
                    <a:cubicBezTo>
                      <a:pt x="966" y="3409"/>
                      <a:pt x="1851" y="-765"/>
                      <a:pt x="586" y="120"/>
                    </a:cubicBezTo>
                    <a:cubicBezTo>
                      <a:pt x="-299" y="3915"/>
                      <a:pt x="-46" y="5938"/>
                      <a:pt x="459" y="69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2" name="Freeform: Shape 2881">
                <a:extLst>
                  <a:ext uri="{FF2B5EF4-FFF2-40B4-BE49-F238E27FC236}">
                    <a16:creationId xmlns:a16="http://schemas.microsoft.com/office/drawing/2014/main" id="{985B42B3-3ADC-7E6D-1251-1F6B919A93DC}"/>
                  </a:ext>
                </a:extLst>
              </p:cNvPr>
              <p:cNvSpPr/>
              <p:nvPr/>
            </p:nvSpPr>
            <p:spPr>
              <a:xfrm>
                <a:off x="10284297" y="3383467"/>
                <a:ext cx="1413" cy="9462"/>
              </a:xfrm>
              <a:custGeom>
                <a:avLst/>
                <a:gdLst>
                  <a:gd name="connsiteX0" fmla="*/ 688 w 1413"/>
                  <a:gd name="connsiteY0" fmla="*/ 9463 h 9462"/>
                  <a:gd name="connsiteX1" fmla="*/ 561 w 1413"/>
                  <a:gd name="connsiteY1" fmla="*/ 356 h 9462"/>
                  <a:gd name="connsiteX2" fmla="*/ 688 w 1413"/>
                  <a:gd name="connsiteY2" fmla="*/ 9463 h 9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" h="9462">
                    <a:moveTo>
                      <a:pt x="688" y="9463"/>
                    </a:moveTo>
                    <a:cubicBezTo>
                      <a:pt x="814" y="5415"/>
                      <a:pt x="2332" y="-1668"/>
                      <a:pt x="561" y="356"/>
                    </a:cubicBezTo>
                    <a:cubicBezTo>
                      <a:pt x="-324" y="5542"/>
                      <a:pt x="-71" y="8830"/>
                      <a:pt x="688" y="946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3" name="Freeform: Shape 2882">
                <a:extLst>
                  <a:ext uri="{FF2B5EF4-FFF2-40B4-BE49-F238E27FC236}">
                    <a16:creationId xmlns:a16="http://schemas.microsoft.com/office/drawing/2014/main" id="{51678D33-FA8C-0C5C-F4F8-CCB64C5F0098}"/>
                  </a:ext>
                </a:extLst>
              </p:cNvPr>
              <p:cNvSpPr/>
              <p:nvPr/>
            </p:nvSpPr>
            <p:spPr>
              <a:xfrm>
                <a:off x="10286075" y="3384202"/>
                <a:ext cx="2531" cy="11003"/>
              </a:xfrm>
              <a:custGeom>
                <a:avLst/>
                <a:gdLst>
                  <a:gd name="connsiteX0" fmla="*/ 2072 w 2531"/>
                  <a:gd name="connsiteY0" fmla="*/ 8854 h 11003"/>
                  <a:gd name="connsiteX1" fmla="*/ 1945 w 2531"/>
                  <a:gd name="connsiteY1" fmla="*/ 0 h 11003"/>
                  <a:gd name="connsiteX2" fmla="*/ 428 w 2531"/>
                  <a:gd name="connsiteY2" fmla="*/ 11003 h 11003"/>
                  <a:gd name="connsiteX3" fmla="*/ 2072 w 2531"/>
                  <a:gd name="connsiteY3" fmla="*/ 8854 h 11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1" h="11003">
                    <a:moveTo>
                      <a:pt x="2072" y="8854"/>
                    </a:moveTo>
                    <a:cubicBezTo>
                      <a:pt x="2578" y="3794"/>
                      <a:pt x="2831" y="632"/>
                      <a:pt x="1945" y="0"/>
                    </a:cubicBezTo>
                    <a:cubicBezTo>
                      <a:pt x="1440" y="3289"/>
                      <a:pt x="-963" y="8854"/>
                      <a:pt x="428" y="11003"/>
                    </a:cubicBezTo>
                    <a:cubicBezTo>
                      <a:pt x="681" y="8474"/>
                      <a:pt x="1440" y="8600"/>
                      <a:pt x="2072" y="885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4" name="Freeform: Shape 2883">
                <a:extLst>
                  <a:ext uri="{FF2B5EF4-FFF2-40B4-BE49-F238E27FC236}">
                    <a16:creationId xmlns:a16="http://schemas.microsoft.com/office/drawing/2014/main" id="{E712BB8D-F121-CA24-F3E7-9E38368107EC}"/>
                  </a:ext>
                </a:extLst>
              </p:cNvPr>
              <p:cNvSpPr/>
              <p:nvPr/>
            </p:nvSpPr>
            <p:spPr>
              <a:xfrm>
                <a:off x="10496456" y="3361604"/>
                <a:ext cx="10244" cy="37515"/>
              </a:xfrm>
              <a:custGeom>
                <a:avLst/>
                <a:gdLst>
                  <a:gd name="connsiteX0" fmla="*/ 5817 w 10244"/>
                  <a:gd name="connsiteY0" fmla="*/ 17034 h 37515"/>
                  <a:gd name="connsiteX1" fmla="*/ 0 w 10244"/>
                  <a:gd name="connsiteY1" fmla="*/ 212 h 37515"/>
                  <a:gd name="connsiteX2" fmla="*/ 3794 w 10244"/>
                  <a:gd name="connsiteY2" fmla="*/ 17540 h 37515"/>
                  <a:gd name="connsiteX3" fmla="*/ 7842 w 10244"/>
                  <a:gd name="connsiteY3" fmla="*/ 37397 h 37515"/>
                  <a:gd name="connsiteX4" fmla="*/ 10245 w 10244"/>
                  <a:gd name="connsiteY4" fmla="*/ 34614 h 37515"/>
                  <a:gd name="connsiteX5" fmla="*/ 5692 w 10244"/>
                  <a:gd name="connsiteY5" fmla="*/ 16907 h 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44" h="37515">
                    <a:moveTo>
                      <a:pt x="5817" y="17034"/>
                    </a:moveTo>
                    <a:cubicBezTo>
                      <a:pt x="6071" y="12860"/>
                      <a:pt x="2150" y="-1938"/>
                      <a:pt x="0" y="212"/>
                    </a:cubicBezTo>
                    <a:cubicBezTo>
                      <a:pt x="5312" y="11595"/>
                      <a:pt x="1771" y="9571"/>
                      <a:pt x="3794" y="17540"/>
                    </a:cubicBezTo>
                    <a:cubicBezTo>
                      <a:pt x="5438" y="16781"/>
                      <a:pt x="8474" y="25002"/>
                      <a:pt x="7842" y="37397"/>
                    </a:cubicBezTo>
                    <a:cubicBezTo>
                      <a:pt x="9233" y="38408"/>
                      <a:pt x="8727" y="32590"/>
                      <a:pt x="10245" y="34614"/>
                    </a:cubicBezTo>
                    <a:cubicBezTo>
                      <a:pt x="9612" y="25761"/>
                      <a:pt x="7588" y="20448"/>
                      <a:pt x="5692" y="169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5" name="Freeform: Shape 2884">
                <a:extLst>
                  <a:ext uri="{FF2B5EF4-FFF2-40B4-BE49-F238E27FC236}">
                    <a16:creationId xmlns:a16="http://schemas.microsoft.com/office/drawing/2014/main" id="{0196F10E-1313-D0C4-78F1-78CFDDD67FAF}"/>
                  </a:ext>
                </a:extLst>
              </p:cNvPr>
              <p:cNvSpPr/>
              <p:nvPr/>
            </p:nvSpPr>
            <p:spPr>
              <a:xfrm>
                <a:off x="10335324" y="3510761"/>
                <a:ext cx="9611" cy="3642"/>
              </a:xfrm>
              <a:custGeom>
                <a:avLst/>
                <a:gdLst>
                  <a:gd name="connsiteX0" fmla="*/ 0 w 9611"/>
                  <a:gd name="connsiteY0" fmla="*/ 425 h 3642"/>
                  <a:gd name="connsiteX1" fmla="*/ 9612 w 9611"/>
                  <a:gd name="connsiteY1" fmla="*/ 3460 h 3642"/>
                  <a:gd name="connsiteX2" fmla="*/ 0 w 9611"/>
                  <a:gd name="connsiteY2" fmla="*/ 425 h 3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11" h="3642">
                    <a:moveTo>
                      <a:pt x="0" y="425"/>
                    </a:moveTo>
                    <a:cubicBezTo>
                      <a:pt x="5185" y="3081"/>
                      <a:pt x="8727" y="4093"/>
                      <a:pt x="9612" y="3460"/>
                    </a:cubicBezTo>
                    <a:cubicBezTo>
                      <a:pt x="7083" y="1816"/>
                      <a:pt x="252" y="-1093"/>
                      <a:pt x="0" y="42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6" name="Freeform: Shape 2885">
                <a:extLst>
                  <a:ext uri="{FF2B5EF4-FFF2-40B4-BE49-F238E27FC236}">
                    <a16:creationId xmlns:a16="http://schemas.microsoft.com/office/drawing/2014/main" id="{858A80DD-0526-56C9-FF5A-3650F87E88AB}"/>
                  </a:ext>
                </a:extLst>
              </p:cNvPr>
              <p:cNvSpPr/>
              <p:nvPr/>
            </p:nvSpPr>
            <p:spPr>
              <a:xfrm>
                <a:off x="10282058" y="3289344"/>
                <a:ext cx="220848" cy="232212"/>
              </a:xfrm>
              <a:custGeom>
                <a:avLst/>
                <a:gdLst>
                  <a:gd name="connsiteX0" fmla="*/ 216295 w 220848"/>
                  <a:gd name="connsiteY0" fmla="*/ 92961 h 232212"/>
                  <a:gd name="connsiteX1" fmla="*/ 206557 w 220848"/>
                  <a:gd name="connsiteY1" fmla="*/ 53879 h 232212"/>
                  <a:gd name="connsiteX2" fmla="*/ 203900 w 220848"/>
                  <a:gd name="connsiteY2" fmla="*/ 52615 h 232212"/>
                  <a:gd name="connsiteX3" fmla="*/ 201877 w 220848"/>
                  <a:gd name="connsiteY3" fmla="*/ 47935 h 232212"/>
                  <a:gd name="connsiteX4" fmla="*/ 204406 w 220848"/>
                  <a:gd name="connsiteY4" fmla="*/ 58180 h 232212"/>
                  <a:gd name="connsiteX5" fmla="*/ 201244 w 220848"/>
                  <a:gd name="connsiteY5" fmla="*/ 54385 h 232212"/>
                  <a:gd name="connsiteX6" fmla="*/ 197830 w 220848"/>
                  <a:gd name="connsiteY6" fmla="*/ 47808 h 232212"/>
                  <a:gd name="connsiteX7" fmla="*/ 191126 w 220848"/>
                  <a:gd name="connsiteY7" fmla="*/ 47050 h 232212"/>
                  <a:gd name="connsiteX8" fmla="*/ 186193 w 220848"/>
                  <a:gd name="connsiteY8" fmla="*/ 42117 h 232212"/>
                  <a:gd name="connsiteX9" fmla="*/ 197197 w 220848"/>
                  <a:gd name="connsiteY9" fmla="*/ 45279 h 232212"/>
                  <a:gd name="connsiteX10" fmla="*/ 189988 w 220848"/>
                  <a:gd name="connsiteY10" fmla="*/ 35287 h 232212"/>
                  <a:gd name="connsiteX11" fmla="*/ 182526 w 220848"/>
                  <a:gd name="connsiteY11" fmla="*/ 35920 h 232212"/>
                  <a:gd name="connsiteX12" fmla="*/ 179490 w 220848"/>
                  <a:gd name="connsiteY12" fmla="*/ 28205 h 232212"/>
                  <a:gd name="connsiteX13" fmla="*/ 167601 w 220848"/>
                  <a:gd name="connsiteY13" fmla="*/ 23272 h 232212"/>
                  <a:gd name="connsiteX14" fmla="*/ 158116 w 220848"/>
                  <a:gd name="connsiteY14" fmla="*/ 14924 h 232212"/>
                  <a:gd name="connsiteX15" fmla="*/ 165325 w 220848"/>
                  <a:gd name="connsiteY15" fmla="*/ 17581 h 232212"/>
                  <a:gd name="connsiteX16" fmla="*/ 139397 w 220848"/>
                  <a:gd name="connsiteY16" fmla="*/ 8348 h 232212"/>
                  <a:gd name="connsiteX17" fmla="*/ 151665 w 220848"/>
                  <a:gd name="connsiteY17" fmla="*/ 10877 h 232212"/>
                  <a:gd name="connsiteX18" fmla="*/ 143065 w 220848"/>
                  <a:gd name="connsiteY18" fmla="*/ 4553 h 232212"/>
                  <a:gd name="connsiteX19" fmla="*/ 142432 w 220848"/>
                  <a:gd name="connsiteY19" fmla="*/ 6577 h 232212"/>
                  <a:gd name="connsiteX20" fmla="*/ 130290 w 220848"/>
                  <a:gd name="connsiteY20" fmla="*/ 3541 h 232212"/>
                  <a:gd name="connsiteX21" fmla="*/ 130670 w 220848"/>
                  <a:gd name="connsiteY21" fmla="*/ 1518 h 232212"/>
                  <a:gd name="connsiteX22" fmla="*/ 120678 w 220848"/>
                  <a:gd name="connsiteY22" fmla="*/ 0 h 232212"/>
                  <a:gd name="connsiteX23" fmla="*/ 125232 w 220848"/>
                  <a:gd name="connsiteY23" fmla="*/ 3289 h 232212"/>
                  <a:gd name="connsiteX24" fmla="*/ 108157 w 220848"/>
                  <a:gd name="connsiteY24" fmla="*/ 759 h 232212"/>
                  <a:gd name="connsiteX25" fmla="*/ 93486 w 220848"/>
                  <a:gd name="connsiteY25" fmla="*/ 2530 h 232212"/>
                  <a:gd name="connsiteX26" fmla="*/ 89059 w 220848"/>
                  <a:gd name="connsiteY26" fmla="*/ 3541 h 232212"/>
                  <a:gd name="connsiteX27" fmla="*/ 72363 w 220848"/>
                  <a:gd name="connsiteY27" fmla="*/ 5944 h 232212"/>
                  <a:gd name="connsiteX28" fmla="*/ 65914 w 220848"/>
                  <a:gd name="connsiteY28" fmla="*/ 10118 h 232212"/>
                  <a:gd name="connsiteX29" fmla="*/ 63257 w 220848"/>
                  <a:gd name="connsiteY29" fmla="*/ 9739 h 232212"/>
                  <a:gd name="connsiteX30" fmla="*/ 67558 w 220848"/>
                  <a:gd name="connsiteY30" fmla="*/ 6956 h 232212"/>
                  <a:gd name="connsiteX31" fmla="*/ 47068 w 220848"/>
                  <a:gd name="connsiteY31" fmla="*/ 15810 h 232212"/>
                  <a:gd name="connsiteX32" fmla="*/ 39859 w 220848"/>
                  <a:gd name="connsiteY32" fmla="*/ 18339 h 232212"/>
                  <a:gd name="connsiteX33" fmla="*/ 42388 w 220848"/>
                  <a:gd name="connsiteY33" fmla="*/ 17581 h 232212"/>
                  <a:gd name="connsiteX34" fmla="*/ 18105 w 220848"/>
                  <a:gd name="connsiteY34" fmla="*/ 36299 h 232212"/>
                  <a:gd name="connsiteX35" fmla="*/ 5710 w 220848"/>
                  <a:gd name="connsiteY35" fmla="*/ 58686 h 232212"/>
                  <a:gd name="connsiteX36" fmla="*/ 6343 w 220848"/>
                  <a:gd name="connsiteY36" fmla="*/ 50464 h 232212"/>
                  <a:gd name="connsiteX37" fmla="*/ 778 w 220848"/>
                  <a:gd name="connsiteY37" fmla="*/ 69942 h 232212"/>
                  <a:gd name="connsiteX38" fmla="*/ 4319 w 220848"/>
                  <a:gd name="connsiteY38" fmla="*/ 63365 h 232212"/>
                  <a:gd name="connsiteX39" fmla="*/ 778 w 220848"/>
                  <a:gd name="connsiteY39" fmla="*/ 77404 h 232212"/>
                  <a:gd name="connsiteX40" fmla="*/ 11654 w 220848"/>
                  <a:gd name="connsiteY40" fmla="*/ 50591 h 232212"/>
                  <a:gd name="connsiteX41" fmla="*/ 22911 w 220848"/>
                  <a:gd name="connsiteY41" fmla="*/ 34022 h 232212"/>
                  <a:gd name="connsiteX42" fmla="*/ 28350 w 220848"/>
                  <a:gd name="connsiteY42" fmla="*/ 32378 h 232212"/>
                  <a:gd name="connsiteX43" fmla="*/ 24050 w 220848"/>
                  <a:gd name="connsiteY43" fmla="*/ 35034 h 232212"/>
                  <a:gd name="connsiteX44" fmla="*/ 37203 w 220848"/>
                  <a:gd name="connsiteY44" fmla="*/ 23525 h 232212"/>
                  <a:gd name="connsiteX45" fmla="*/ 40618 w 220848"/>
                  <a:gd name="connsiteY45" fmla="*/ 28710 h 232212"/>
                  <a:gd name="connsiteX46" fmla="*/ 30499 w 220848"/>
                  <a:gd name="connsiteY46" fmla="*/ 34655 h 232212"/>
                  <a:gd name="connsiteX47" fmla="*/ 35432 w 220848"/>
                  <a:gd name="connsiteY47" fmla="*/ 33264 h 232212"/>
                  <a:gd name="connsiteX48" fmla="*/ 28603 w 220848"/>
                  <a:gd name="connsiteY48" fmla="*/ 42497 h 232212"/>
                  <a:gd name="connsiteX49" fmla="*/ 33409 w 220848"/>
                  <a:gd name="connsiteY49" fmla="*/ 39587 h 232212"/>
                  <a:gd name="connsiteX50" fmla="*/ 31765 w 220848"/>
                  <a:gd name="connsiteY50" fmla="*/ 40979 h 232212"/>
                  <a:gd name="connsiteX51" fmla="*/ 19749 w 220848"/>
                  <a:gd name="connsiteY51" fmla="*/ 57041 h 232212"/>
                  <a:gd name="connsiteX52" fmla="*/ 19244 w 220848"/>
                  <a:gd name="connsiteY52" fmla="*/ 57421 h 232212"/>
                  <a:gd name="connsiteX53" fmla="*/ 25693 w 220848"/>
                  <a:gd name="connsiteY53" fmla="*/ 45785 h 232212"/>
                  <a:gd name="connsiteX54" fmla="*/ 25441 w 220848"/>
                  <a:gd name="connsiteY54" fmla="*/ 42749 h 232212"/>
                  <a:gd name="connsiteX55" fmla="*/ 18358 w 220848"/>
                  <a:gd name="connsiteY55" fmla="*/ 54385 h 232212"/>
                  <a:gd name="connsiteX56" fmla="*/ 12287 w 220848"/>
                  <a:gd name="connsiteY56" fmla="*/ 61468 h 232212"/>
                  <a:gd name="connsiteX57" fmla="*/ 19496 w 220848"/>
                  <a:gd name="connsiteY57" fmla="*/ 46923 h 232212"/>
                  <a:gd name="connsiteX58" fmla="*/ 20761 w 220848"/>
                  <a:gd name="connsiteY58" fmla="*/ 41864 h 232212"/>
                  <a:gd name="connsiteX59" fmla="*/ 14690 w 220848"/>
                  <a:gd name="connsiteY59" fmla="*/ 49453 h 232212"/>
                  <a:gd name="connsiteX60" fmla="*/ 19244 w 220848"/>
                  <a:gd name="connsiteY60" fmla="*/ 40852 h 232212"/>
                  <a:gd name="connsiteX61" fmla="*/ 12413 w 220848"/>
                  <a:gd name="connsiteY61" fmla="*/ 48061 h 232212"/>
                  <a:gd name="connsiteX62" fmla="*/ 6469 w 220848"/>
                  <a:gd name="connsiteY62" fmla="*/ 61594 h 232212"/>
                  <a:gd name="connsiteX63" fmla="*/ 7987 w 220848"/>
                  <a:gd name="connsiteY63" fmla="*/ 64756 h 232212"/>
                  <a:gd name="connsiteX64" fmla="*/ 13299 w 220848"/>
                  <a:gd name="connsiteY64" fmla="*/ 56915 h 232212"/>
                  <a:gd name="connsiteX65" fmla="*/ 3560 w 220848"/>
                  <a:gd name="connsiteY65" fmla="*/ 80440 h 232212"/>
                  <a:gd name="connsiteX66" fmla="*/ 6596 w 220848"/>
                  <a:gd name="connsiteY66" fmla="*/ 71713 h 232212"/>
                  <a:gd name="connsiteX67" fmla="*/ 12287 w 220848"/>
                  <a:gd name="connsiteY67" fmla="*/ 63998 h 232212"/>
                  <a:gd name="connsiteX68" fmla="*/ 9631 w 220848"/>
                  <a:gd name="connsiteY68" fmla="*/ 72598 h 232212"/>
                  <a:gd name="connsiteX69" fmla="*/ 14690 w 220848"/>
                  <a:gd name="connsiteY69" fmla="*/ 65010 h 232212"/>
                  <a:gd name="connsiteX70" fmla="*/ 12413 w 220848"/>
                  <a:gd name="connsiteY70" fmla="*/ 73104 h 232212"/>
                  <a:gd name="connsiteX71" fmla="*/ 10137 w 220848"/>
                  <a:gd name="connsiteY71" fmla="*/ 81199 h 232212"/>
                  <a:gd name="connsiteX72" fmla="*/ 11022 w 220848"/>
                  <a:gd name="connsiteY72" fmla="*/ 73231 h 232212"/>
                  <a:gd name="connsiteX73" fmla="*/ 4445 w 220848"/>
                  <a:gd name="connsiteY73" fmla="*/ 92328 h 232212"/>
                  <a:gd name="connsiteX74" fmla="*/ 8872 w 220848"/>
                  <a:gd name="connsiteY74" fmla="*/ 86637 h 232212"/>
                  <a:gd name="connsiteX75" fmla="*/ 8746 w 220848"/>
                  <a:gd name="connsiteY75" fmla="*/ 87649 h 232212"/>
                  <a:gd name="connsiteX76" fmla="*/ 7355 w 220848"/>
                  <a:gd name="connsiteY76" fmla="*/ 96629 h 232212"/>
                  <a:gd name="connsiteX77" fmla="*/ 6469 w 220848"/>
                  <a:gd name="connsiteY77" fmla="*/ 109403 h 232212"/>
                  <a:gd name="connsiteX78" fmla="*/ 5204 w 220848"/>
                  <a:gd name="connsiteY78" fmla="*/ 108012 h 232212"/>
                  <a:gd name="connsiteX79" fmla="*/ 6343 w 220848"/>
                  <a:gd name="connsiteY79" fmla="*/ 114336 h 232212"/>
                  <a:gd name="connsiteX80" fmla="*/ 6343 w 220848"/>
                  <a:gd name="connsiteY80" fmla="*/ 114336 h 232212"/>
                  <a:gd name="connsiteX81" fmla="*/ 7228 w 220848"/>
                  <a:gd name="connsiteY81" fmla="*/ 129639 h 232212"/>
                  <a:gd name="connsiteX82" fmla="*/ 6975 w 220848"/>
                  <a:gd name="connsiteY82" fmla="*/ 129639 h 232212"/>
                  <a:gd name="connsiteX83" fmla="*/ 7734 w 220848"/>
                  <a:gd name="connsiteY83" fmla="*/ 133940 h 232212"/>
                  <a:gd name="connsiteX84" fmla="*/ 8366 w 220848"/>
                  <a:gd name="connsiteY84" fmla="*/ 137607 h 232212"/>
                  <a:gd name="connsiteX85" fmla="*/ 8240 w 220848"/>
                  <a:gd name="connsiteY85" fmla="*/ 138366 h 232212"/>
                  <a:gd name="connsiteX86" fmla="*/ 5963 w 220848"/>
                  <a:gd name="connsiteY86" fmla="*/ 134319 h 232212"/>
                  <a:gd name="connsiteX87" fmla="*/ 5078 w 220848"/>
                  <a:gd name="connsiteY87" fmla="*/ 116612 h 232212"/>
                  <a:gd name="connsiteX88" fmla="*/ 2042 w 220848"/>
                  <a:gd name="connsiteY88" fmla="*/ 121165 h 232212"/>
                  <a:gd name="connsiteX89" fmla="*/ 8872 w 220848"/>
                  <a:gd name="connsiteY89" fmla="*/ 140769 h 232212"/>
                  <a:gd name="connsiteX90" fmla="*/ 11275 w 220848"/>
                  <a:gd name="connsiteY90" fmla="*/ 150635 h 232212"/>
                  <a:gd name="connsiteX91" fmla="*/ 10517 w 220848"/>
                  <a:gd name="connsiteY91" fmla="*/ 149117 h 232212"/>
                  <a:gd name="connsiteX92" fmla="*/ 10769 w 220848"/>
                  <a:gd name="connsiteY92" fmla="*/ 153670 h 232212"/>
                  <a:gd name="connsiteX93" fmla="*/ 1790 w 220848"/>
                  <a:gd name="connsiteY93" fmla="*/ 144311 h 232212"/>
                  <a:gd name="connsiteX94" fmla="*/ 3307 w 220848"/>
                  <a:gd name="connsiteY94" fmla="*/ 141655 h 232212"/>
                  <a:gd name="connsiteX95" fmla="*/ 6596 w 220848"/>
                  <a:gd name="connsiteY95" fmla="*/ 152658 h 232212"/>
                  <a:gd name="connsiteX96" fmla="*/ 2927 w 220848"/>
                  <a:gd name="connsiteY96" fmla="*/ 151267 h 232212"/>
                  <a:gd name="connsiteX97" fmla="*/ 6343 w 220848"/>
                  <a:gd name="connsiteY97" fmla="*/ 155061 h 232212"/>
                  <a:gd name="connsiteX98" fmla="*/ 8746 w 220848"/>
                  <a:gd name="connsiteY98" fmla="*/ 169353 h 232212"/>
                  <a:gd name="connsiteX99" fmla="*/ 10390 w 220848"/>
                  <a:gd name="connsiteY99" fmla="*/ 176816 h 232212"/>
                  <a:gd name="connsiteX100" fmla="*/ 14311 w 220848"/>
                  <a:gd name="connsiteY100" fmla="*/ 177321 h 232212"/>
                  <a:gd name="connsiteX101" fmla="*/ 6343 w 220848"/>
                  <a:gd name="connsiteY101" fmla="*/ 162650 h 232212"/>
                  <a:gd name="connsiteX102" fmla="*/ 9251 w 220848"/>
                  <a:gd name="connsiteY102" fmla="*/ 161511 h 232212"/>
                  <a:gd name="connsiteX103" fmla="*/ 16967 w 220848"/>
                  <a:gd name="connsiteY103" fmla="*/ 178586 h 232212"/>
                  <a:gd name="connsiteX104" fmla="*/ 12034 w 220848"/>
                  <a:gd name="connsiteY104" fmla="*/ 165432 h 232212"/>
                  <a:gd name="connsiteX105" fmla="*/ 24555 w 220848"/>
                  <a:gd name="connsiteY105" fmla="*/ 184530 h 232212"/>
                  <a:gd name="connsiteX106" fmla="*/ 15449 w 220848"/>
                  <a:gd name="connsiteY106" fmla="*/ 185542 h 232212"/>
                  <a:gd name="connsiteX107" fmla="*/ 22279 w 220848"/>
                  <a:gd name="connsiteY107" fmla="*/ 192878 h 232212"/>
                  <a:gd name="connsiteX108" fmla="*/ 27212 w 220848"/>
                  <a:gd name="connsiteY108" fmla="*/ 202111 h 232212"/>
                  <a:gd name="connsiteX109" fmla="*/ 18105 w 220848"/>
                  <a:gd name="connsiteY109" fmla="*/ 193131 h 232212"/>
                  <a:gd name="connsiteX110" fmla="*/ 31258 w 220848"/>
                  <a:gd name="connsiteY110" fmla="*/ 204894 h 232212"/>
                  <a:gd name="connsiteX111" fmla="*/ 42263 w 220848"/>
                  <a:gd name="connsiteY111" fmla="*/ 215264 h 232212"/>
                  <a:gd name="connsiteX112" fmla="*/ 45424 w 220848"/>
                  <a:gd name="connsiteY112" fmla="*/ 214759 h 232212"/>
                  <a:gd name="connsiteX113" fmla="*/ 65281 w 220848"/>
                  <a:gd name="connsiteY113" fmla="*/ 224750 h 232212"/>
                  <a:gd name="connsiteX114" fmla="*/ 61993 w 220848"/>
                  <a:gd name="connsiteY114" fmla="*/ 226268 h 232212"/>
                  <a:gd name="connsiteX115" fmla="*/ 88300 w 220848"/>
                  <a:gd name="connsiteY115" fmla="*/ 231453 h 232212"/>
                  <a:gd name="connsiteX116" fmla="*/ 114607 w 220848"/>
                  <a:gd name="connsiteY116" fmla="*/ 230189 h 232212"/>
                  <a:gd name="connsiteX117" fmla="*/ 114860 w 220848"/>
                  <a:gd name="connsiteY117" fmla="*/ 232213 h 232212"/>
                  <a:gd name="connsiteX118" fmla="*/ 130037 w 220848"/>
                  <a:gd name="connsiteY118" fmla="*/ 229430 h 232212"/>
                  <a:gd name="connsiteX119" fmla="*/ 139397 w 220848"/>
                  <a:gd name="connsiteY119" fmla="*/ 225003 h 232212"/>
                  <a:gd name="connsiteX120" fmla="*/ 152424 w 220848"/>
                  <a:gd name="connsiteY120" fmla="*/ 218047 h 232212"/>
                  <a:gd name="connsiteX121" fmla="*/ 159380 w 220848"/>
                  <a:gd name="connsiteY121" fmla="*/ 215391 h 232212"/>
                  <a:gd name="connsiteX122" fmla="*/ 174811 w 220848"/>
                  <a:gd name="connsiteY122" fmla="*/ 205020 h 232212"/>
                  <a:gd name="connsiteX123" fmla="*/ 184043 w 220848"/>
                  <a:gd name="connsiteY123" fmla="*/ 199202 h 232212"/>
                  <a:gd name="connsiteX124" fmla="*/ 201624 w 220848"/>
                  <a:gd name="connsiteY124" fmla="*/ 181748 h 232212"/>
                  <a:gd name="connsiteX125" fmla="*/ 208960 w 220848"/>
                  <a:gd name="connsiteY125" fmla="*/ 168594 h 232212"/>
                  <a:gd name="connsiteX126" fmla="*/ 213133 w 220848"/>
                  <a:gd name="connsiteY126" fmla="*/ 159488 h 232212"/>
                  <a:gd name="connsiteX127" fmla="*/ 215157 w 220848"/>
                  <a:gd name="connsiteY127" fmla="*/ 152152 h 232212"/>
                  <a:gd name="connsiteX128" fmla="*/ 215284 w 220848"/>
                  <a:gd name="connsiteY128" fmla="*/ 144184 h 232212"/>
                  <a:gd name="connsiteX129" fmla="*/ 216548 w 220848"/>
                  <a:gd name="connsiteY129" fmla="*/ 129387 h 232212"/>
                  <a:gd name="connsiteX130" fmla="*/ 217433 w 220848"/>
                  <a:gd name="connsiteY130" fmla="*/ 122051 h 232212"/>
                  <a:gd name="connsiteX131" fmla="*/ 220849 w 220848"/>
                  <a:gd name="connsiteY131" fmla="*/ 109656 h 232212"/>
                  <a:gd name="connsiteX132" fmla="*/ 217812 w 220848"/>
                  <a:gd name="connsiteY132" fmla="*/ 89672 h 232212"/>
                  <a:gd name="connsiteX133" fmla="*/ 215916 w 220848"/>
                  <a:gd name="connsiteY133" fmla="*/ 92708 h 232212"/>
                  <a:gd name="connsiteX134" fmla="*/ 12666 w 220848"/>
                  <a:gd name="connsiteY134" fmla="*/ 165179 h 232212"/>
                  <a:gd name="connsiteX135" fmla="*/ 12287 w 220848"/>
                  <a:gd name="connsiteY135" fmla="*/ 155694 h 232212"/>
                  <a:gd name="connsiteX136" fmla="*/ 14564 w 220848"/>
                  <a:gd name="connsiteY136" fmla="*/ 159235 h 232212"/>
                  <a:gd name="connsiteX137" fmla="*/ 20761 w 220848"/>
                  <a:gd name="connsiteY137" fmla="*/ 172136 h 232212"/>
                  <a:gd name="connsiteX138" fmla="*/ 20761 w 220848"/>
                  <a:gd name="connsiteY138" fmla="*/ 176310 h 232212"/>
                  <a:gd name="connsiteX139" fmla="*/ 12793 w 220848"/>
                  <a:gd name="connsiteY139" fmla="*/ 165179 h 23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20848" h="232212">
                    <a:moveTo>
                      <a:pt x="216295" y="92961"/>
                    </a:moveTo>
                    <a:cubicBezTo>
                      <a:pt x="215157" y="79681"/>
                      <a:pt x="215536" y="70448"/>
                      <a:pt x="206557" y="53879"/>
                    </a:cubicBezTo>
                    <a:cubicBezTo>
                      <a:pt x="205798" y="53879"/>
                      <a:pt x="205545" y="55018"/>
                      <a:pt x="203900" y="52615"/>
                    </a:cubicBezTo>
                    <a:cubicBezTo>
                      <a:pt x="204280" y="51982"/>
                      <a:pt x="204532" y="51350"/>
                      <a:pt x="201877" y="47935"/>
                    </a:cubicBezTo>
                    <a:cubicBezTo>
                      <a:pt x="200106" y="48694"/>
                      <a:pt x="207189" y="58180"/>
                      <a:pt x="204406" y="58180"/>
                    </a:cubicBezTo>
                    <a:cubicBezTo>
                      <a:pt x="203141" y="56156"/>
                      <a:pt x="202509" y="55903"/>
                      <a:pt x="201244" y="54385"/>
                    </a:cubicBezTo>
                    <a:cubicBezTo>
                      <a:pt x="202129" y="54132"/>
                      <a:pt x="200992" y="51603"/>
                      <a:pt x="197830" y="47808"/>
                    </a:cubicBezTo>
                    <a:cubicBezTo>
                      <a:pt x="196818" y="49959"/>
                      <a:pt x="191632" y="43761"/>
                      <a:pt x="191126" y="47050"/>
                    </a:cubicBezTo>
                    <a:cubicBezTo>
                      <a:pt x="189103" y="44520"/>
                      <a:pt x="187585" y="43255"/>
                      <a:pt x="186193" y="42117"/>
                    </a:cubicBezTo>
                    <a:cubicBezTo>
                      <a:pt x="188596" y="40852"/>
                      <a:pt x="193276" y="43635"/>
                      <a:pt x="197197" y="45279"/>
                    </a:cubicBezTo>
                    <a:cubicBezTo>
                      <a:pt x="192897" y="39714"/>
                      <a:pt x="194794" y="41737"/>
                      <a:pt x="189988" y="35287"/>
                    </a:cubicBezTo>
                    <a:cubicBezTo>
                      <a:pt x="192265" y="42117"/>
                      <a:pt x="178858" y="29596"/>
                      <a:pt x="182526" y="35920"/>
                    </a:cubicBezTo>
                    <a:cubicBezTo>
                      <a:pt x="174811" y="29216"/>
                      <a:pt x="183917" y="32631"/>
                      <a:pt x="179490" y="28205"/>
                    </a:cubicBezTo>
                    <a:cubicBezTo>
                      <a:pt x="168360" y="20869"/>
                      <a:pt x="171775" y="23778"/>
                      <a:pt x="167601" y="23272"/>
                    </a:cubicBezTo>
                    <a:cubicBezTo>
                      <a:pt x="165830" y="20616"/>
                      <a:pt x="158116" y="16569"/>
                      <a:pt x="158116" y="14924"/>
                    </a:cubicBezTo>
                    <a:cubicBezTo>
                      <a:pt x="161024" y="17201"/>
                      <a:pt x="164945" y="18972"/>
                      <a:pt x="165325" y="17581"/>
                    </a:cubicBezTo>
                    <a:cubicBezTo>
                      <a:pt x="155207" y="11257"/>
                      <a:pt x="142938" y="9739"/>
                      <a:pt x="139397" y="8348"/>
                    </a:cubicBezTo>
                    <a:cubicBezTo>
                      <a:pt x="141926" y="8095"/>
                      <a:pt x="147112" y="9486"/>
                      <a:pt x="151665" y="10877"/>
                    </a:cubicBezTo>
                    <a:cubicBezTo>
                      <a:pt x="153436" y="9486"/>
                      <a:pt x="147491" y="6577"/>
                      <a:pt x="143065" y="4553"/>
                    </a:cubicBezTo>
                    <a:cubicBezTo>
                      <a:pt x="139397" y="4680"/>
                      <a:pt x="148756" y="8348"/>
                      <a:pt x="142432" y="6577"/>
                    </a:cubicBezTo>
                    <a:cubicBezTo>
                      <a:pt x="138385" y="5312"/>
                      <a:pt x="134338" y="4300"/>
                      <a:pt x="130290" y="3541"/>
                    </a:cubicBezTo>
                    <a:lnTo>
                      <a:pt x="130670" y="1518"/>
                    </a:lnTo>
                    <a:cubicBezTo>
                      <a:pt x="127382" y="885"/>
                      <a:pt x="123966" y="379"/>
                      <a:pt x="120678" y="0"/>
                    </a:cubicBezTo>
                    <a:cubicBezTo>
                      <a:pt x="118655" y="1265"/>
                      <a:pt x="127382" y="1897"/>
                      <a:pt x="125232" y="3289"/>
                    </a:cubicBezTo>
                    <a:cubicBezTo>
                      <a:pt x="115113" y="1518"/>
                      <a:pt x="115998" y="2024"/>
                      <a:pt x="108157" y="759"/>
                    </a:cubicBezTo>
                    <a:cubicBezTo>
                      <a:pt x="108283" y="2277"/>
                      <a:pt x="100062" y="2150"/>
                      <a:pt x="93486" y="2530"/>
                    </a:cubicBezTo>
                    <a:cubicBezTo>
                      <a:pt x="86909" y="2783"/>
                      <a:pt x="81976" y="3162"/>
                      <a:pt x="89059" y="3541"/>
                    </a:cubicBezTo>
                    <a:cubicBezTo>
                      <a:pt x="81597" y="4933"/>
                      <a:pt x="74388" y="4300"/>
                      <a:pt x="72363" y="5944"/>
                    </a:cubicBezTo>
                    <a:cubicBezTo>
                      <a:pt x="77676" y="5438"/>
                      <a:pt x="70720" y="8854"/>
                      <a:pt x="65914" y="10118"/>
                    </a:cubicBezTo>
                    <a:cubicBezTo>
                      <a:pt x="65787" y="9612"/>
                      <a:pt x="63890" y="10118"/>
                      <a:pt x="63257" y="9739"/>
                    </a:cubicBezTo>
                    <a:cubicBezTo>
                      <a:pt x="67431" y="8600"/>
                      <a:pt x="68569" y="7842"/>
                      <a:pt x="67558" y="6956"/>
                    </a:cubicBezTo>
                    <a:cubicBezTo>
                      <a:pt x="57187" y="9486"/>
                      <a:pt x="54657" y="12142"/>
                      <a:pt x="47068" y="15810"/>
                    </a:cubicBezTo>
                    <a:cubicBezTo>
                      <a:pt x="46183" y="15683"/>
                      <a:pt x="41251" y="15810"/>
                      <a:pt x="39859" y="18339"/>
                    </a:cubicBezTo>
                    <a:cubicBezTo>
                      <a:pt x="41124" y="17201"/>
                      <a:pt x="42768" y="17454"/>
                      <a:pt x="42388" y="17581"/>
                    </a:cubicBezTo>
                    <a:cubicBezTo>
                      <a:pt x="33156" y="22386"/>
                      <a:pt x="24555" y="28963"/>
                      <a:pt x="18105" y="36299"/>
                    </a:cubicBezTo>
                    <a:cubicBezTo>
                      <a:pt x="11781" y="43635"/>
                      <a:pt x="7481" y="51603"/>
                      <a:pt x="5710" y="58686"/>
                    </a:cubicBezTo>
                    <a:cubicBezTo>
                      <a:pt x="3054" y="59697"/>
                      <a:pt x="7481" y="51476"/>
                      <a:pt x="6343" y="50464"/>
                    </a:cubicBezTo>
                    <a:cubicBezTo>
                      <a:pt x="398" y="61468"/>
                      <a:pt x="3307" y="61594"/>
                      <a:pt x="778" y="69942"/>
                    </a:cubicBezTo>
                    <a:cubicBezTo>
                      <a:pt x="1916" y="67286"/>
                      <a:pt x="3054" y="64883"/>
                      <a:pt x="4319" y="63365"/>
                    </a:cubicBezTo>
                    <a:cubicBezTo>
                      <a:pt x="2548" y="68045"/>
                      <a:pt x="-1752" y="79175"/>
                      <a:pt x="778" y="77404"/>
                    </a:cubicBezTo>
                    <a:cubicBezTo>
                      <a:pt x="3307" y="65010"/>
                      <a:pt x="5584" y="59824"/>
                      <a:pt x="11654" y="50591"/>
                    </a:cubicBezTo>
                    <a:cubicBezTo>
                      <a:pt x="9884" y="45405"/>
                      <a:pt x="17346" y="42243"/>
                      <a:pt x="22911" y="34022"/>
                    </a:cubicBezTo>
                    <a:cubicBezTo>
                      <a:pt x="20761" y="37564"/>
                      <a:pt x="22406" y="38449"/>
                      <a:pt x="28350" y="32378"/>
                    </a:cubicBezTo>
                    <a:cubicBezTo>
                      <a:pt x="28096" y="29469"/>
                      <a:pt x="24934" y="36046"/>
                      <a:pt x="24050" y="35034"/>
                    </a:cubicBezTo>
                    <a:cubicBezTo>
                      <a:pt x="26326" y="30481"/>
                      <a:pt x="28476" y="29722"/>
                      <a:pt x="37203" y="23525"/>
                    </a:cubicBezTo>
                    <a:cubicBezTo>
                      <a:pt x="39985" y="24410"/>
                      <a:pt x="44539" y="25169"/>
                      <a:pt x="40618" y="28710"/>
                    </a:cubicBezTo>
                    <a:cubicBezTo>
                      <a:pt x="35306" y="32505"/>
                      <a:pt x="35306" y="30481"/>
                      <a:pt x="30499" y="34655"/>
                    </a:cubicBezTo>
                    <a:cubicBezTo>
                      <a:pt x="30120" y="36805"/>
                      <a:pt x="34673" y="32378"/>
                      <a:pt x="35432" y="33264"/>
                    </a:cubicBezTo>
                    <a:cubicBezTo>
                      <a:pt x="30120" y="37564"/>
                      <a:pt x="28982" y="40473"/>
                      <a:pt x="28603" y="42497"/>
                    </a:cubicBezTo>
                    <a:cubicBezTo>
                      <a:pt x="30247" y="41358"/>
                      <a:pt x="31765" y="40473"/>
                      <a:pt x="33409" y="39587"/>
                    </a:cubicBezTo>
                    <a:cubicBezTo>
                      <a:pt x="32903" y="40094"/>
                      <a:pt x="32270" y="40473"/>
                      <a:pt x="31765" y="40979"/>
                    </a:cubicBezTo>
                    <a:cubicBezTo>
                      <a:pt x="26959" y="45785"/>
                      <a:pt x="23038" y="51223"/>
                      <a:pt x="19749" y="57041"/>
                    </a:cubicBezTo>
                    <a:cubicBezTo>
                      <a:pt x="19623" y="57168"/>
                      <a:pt x="19369" y="57294"/>
                      <a:pt x="19244" y="57421"/>
                    </a:cubicBezTo>
                    <a:cubicBezTo>
                      <a:pt x="18990" y="54638"/>
                      <a:pt x="21140" y="50591"/>
                      <a:pt x="25693" y="45785"/>
                    </a:cubicBezTo>
                    <a:cubicBezTo>
                      <a:pt x="22658" y="47176"/>
                      <a:pt x="31638" y="37058"/>
                      <a:pt x="25441" y="42749"/>
                    </a:cubicBezTo>
                    <a:cubicBezTo>
                      <a:pt x="21520" y="49200"/>
                      <a:pt x="19749" y="48061"/>
                      <a:pt x="18358" y="54385"/>
                    </a:cubicBezTo>
                    <a:cubicBezTo>
                      <a:pt x="15955" y="57547"/>
                      <a:pt x="13931" y="59950"/>
                      <a:pt x="12287" y="61468"/>
                    </a:cubicBezTo>
                    <a:cubicBezTo>
                      <a:pt x="13425" y="57168"/>
                      <a:pt x="15955" y="49959"/>
                      <a:pt x="19496" y="46923"/>
                    </a:cubicBezTo>
                    <a:cubicBezTo>
                      <a:pt x="16587" y="48188"/>
                      <a:pt x="20635" y="43129"/>
                      <a:pt x="20761" y="41864"/>
                    </a:cubicBezTo>
                    <a:cubicBezTo>
                      <a:pt x="18358" y="44647"/>
                      <a:pt x="15702" y="49200"/>
                      <a:pt x="14690" y="49453"/>
                    </a:cubicBezTo>
                    <a:cubicBezTo>
                      <a:pt x="18485" y="44267"/>
                      <a:pt x="19876" y="41358"/>
                      <a:pt x="19244" y="40852"/>
                    </a:cubicBezTo>
                    <a:cubicBezTo>
                      <a:pt x="18611" y="40346"/>
                      <a:pt x="15702" y="42243"/>
                      <a:pt x="12413" y="48061"/>
                    </a:cubicBezTo>
                    <a:cubicBezTo>
                      <a:pt x="15955" y="47050"/>
                      <a:pt x="8366" y="57168"/>
                      <a:pt x="6469" y="61594"/>
                    </a:cubicBezTo>
                    <a:cubicBezTo>
                      <a:pt x="7860" y="61342"/>
                      <a:pt x="8113" y="62733"/>
                      <a:pt x="7987" y="64756"/>
                    </a:cubicBezTo>
                    <a:cubicBezTo>
                      <a:pt x="9758" y="60583"/>
                      <a:pt x="12413" y="55650"/>
                      <a:pt x="13299" y="56915"/>
                    </a:cubicBezTo>
                    <a:cubicBezTo>
                      <a:pt x="8999" y="65262"/>
                      <a:pt x="6216" y="67918"/>
                      <a:pt x="3560" y="80440"/>
                    </a:cubicBezTo>
                    <a:cubicBezTo>
                      <a:pt x="6469" y="76645"/>
                      <a:pt x="8366" y="72345"/>
                      <a:pt x="6596" y="71713"/>
                    </a:cubicBezTo>
                    <a:cubicBezTo>
                      <a:pt x="8240" y="70069"/>
                      <a:pt x="10263" y="66148"/>
                      <a:pt x="12287" y="63998"/>
                    </a:cubicBezTo>
                    <a:cubicBezTo>
                      <a:pt x="10517" y="67918"/>
                      <a:pt x="11022" y="68804"/>
                      <a:pt x="9631" y="72598"/>
                    </a:cubicBezTo>
                    <a:cubicBezTo>
                      <a:pt x="10643" y="75380"/>
                      <a:pt x="13046" y="65768"/>
                      <a:pt x="14690" y="65010"/>
                    </a:cubicBezTo>
                    <a:cubicBezTo>
                      <a:pt x="14311" y="66274"/>
                      <a:pt x="13172" y="69942"/>
                      <a:pt x="12413" y="73104"/>
                    </a:cubicBezTo>
                    <a:cubicBezTo>
                      <a:pt x="11528" y="75760"/>
                      <a:pt x="10769" y="78416"/>
                      <a:pt x="10137" y="81199"/>
                    </a:cubicBezTo>
                    <a:cubicBezTo>
                      <a:pt x="10390" y="78290"/>
                      <a:pt x="10643" y="75380"/>
                      <a:pt x="11022" y="73231"/>
                    </a:cubicBezTo>
                    <a:cubicBezTo>
                      <a:pt x="8240" y="81957"/>
                      <a:pt x="6089" y="83602"/>
                      <a:pt x="4445" y="92328"/>
                    </a:cubicBezTo>
                    <a:cubicBezTo>
                      <a:pt x="6216" y="94985"/>
                      <a:pt x="7355" y="87902"/>
                      <a:pt x="8872" y="86637"/>
                    </a:cubicBezTo>
                    <a:cubicBezTo>
                      <a:pt x="8872" y="87017"/>
                      <a:pt x="8872" y="87269"/>
                      <a:pt x="8746" y="87649"/>
                    </a:cubicBezTo>
                    <a:cubicBezTo>
                      <a:pt x="7607" y="90558"/>
                      <a:pt x="6469" y="94605"/>
                      <a:pt x="7355" y="96629"/>
                    </a:cubicBezTo>
                    <a:cubicBezTo>
                      <a:pt x="6848" y="100802"/>
                      <a:pt x="6596" y="105103"/>
                      <a:pt x="6469" y="109403"/>
                    </a:cubicBezTo>
                    <a:cubicBezTo>
                      <a:pt x="6089" y="109909"/>
                      <a:pt x="5584" y="109656"/>
                      <a:pt x="5204" y="108012"/>
                    </a:cubicBezTo>
                    <a:cubicBezTo>
                      <a:pt x="5078" y="113197"/>
                      <a:pt x="5584" y="114462"/>
                      <a:pt x="6343" y="114336"/>
                    </a:cubicBezTo>
                    <a:cubicBezTo>
                      <a:pt x="6343" y="114336"/>
                      <a:pt x="6343" y="114336"/>
                      <a:pt x="6343" y="114336"/>
                    </a:cubicBezTo>
                    <a:cubicBezTo>
                      <a:pt x="6343" y="119521"/>
                      <a:pt x="6722" y="124580"/>
                      <a:pt x="7228" y="129639"/>
                    </a:cubicBezTo>
                    <a:lnTo>
                      <a:pt x="6975" y="129639"/>
                    </a:lnTo>
                    <a:cubicBezTo>
                      <a:pt x="6975" y="131284"/>
                      <a:pt x="7355" y="132675"/>
                      <a:pt x="7734" y="133940"/>
                    </a:cubicBezTo>
                    <a:cubicBezTo>
                      <a:pt x="7860" y="135204"/>
                      <a:pt x="8113" y="136469"/>
                      <a:pt x="8366" y="137607"/>
                    </a:cubicBezTo>
                    <a:cubicBezTo>
                      <a:pt x="8366" y="137860"/>
                      <a:pt x="8366" y="138113"/>
                      <a:pt x="8240" y="138366"/>
                    </a:cubicBezTo>
                    <a:cubicBezTo>
                      <a:pt x="7481" y="137355"/>
                      <a:pt x="6596" y="136216"/>
                      <a:pt x="5963" y="134319"/>
                    </a:cubicBezTo>
                    <a:cubicBezTo>
                      <a:pt x="6089" y="129513"/>
                      <a:pt x="3560" y="124201"/>
                      <a:pt x="5078" y="116612"/>
                    </a:cubicBezTo>
                    <a:cubicBezTo>
                      <a:pt x="2042" y="116612"/>
                      <a:pt x="5837" y="131157"/>
                      <a:pt x="2042" y="121165"/>
                    </a:cubicBezTo>
                    <a:cubicBezTo>
                      <a:pt x="2422" y="133307"/>
                      <a:pt x="5331" y="141528"/>
                      <a:pt x="8872" y="140769"/>
                    </a:cubicBezTo>
                    <a:cubicBezTo>
                      <a:pt x="9505" y="144058"/>
                      <a:pt x="10390" y="147346"/>
                      <a:pt x="11275" y="150635"/>
                    </a:cubicBezTo>
                    <a:cubicBezTo>
                      <a:pt x="11022" y="150129"/>
                      <a:pt x="10769" y="149496"/>
                      <a:pt x="10517" y="149117"/>
                    </a:cubicBezTo>
                    <a:cubicBezTo>
                      <a:pt x="11149" y="151520"/>
                      <a:pt x="10896" y="152532"/>
                      <a:pt x="10769" y="153670"/>
                    </a:cubicBezTo>
                    <a:cubicBezTo>
                      <a:pt x="7355" y="143552"/>
                      <a:pt x="1536" y="132422"/>
                      <a:pt x="1790" y="144311"/>
                    </a:cubicBezTo>
                    <a:cubicBezTo>
                      <a:pt x="3813" y="148611"/>
                      <a:pt x="3307" y="144564"/>
                      <a:pt x="3307" y="141655"/>
                    </a:cubicBezTo>
                    <a:cubicBezTo>
                      <a:pt x="4572" y="148738"/>
                      <a:pt x="6343" y="147093"/>
                      <a:pt x="6596" y="152658"/>
                    </a:cubicBezTo>
                    <a:cubicBezTo>
                      <a:pt x="5457" y="151393"/>
                      <a:pt x="1916" y="144564"/>
                      <a:pt x="2927" y="151267"/>
                    </a:cubicBezTo>
                    <a:cubicBezTo>
                      <a:pt x="4952" y="153164"/>
                      <a:pt x="5204" y="154176"/>
                      <a:pt x="6343" y="155061"/>
                    </a:cubicBezTo>
                    <a:cubicBezTo>
                      <a:pt x="6089" y="158350"/>
                      <a:pt x="2801" y="160753"/>
                      <a:pt x="8746" y="169353"/>
                    </a:cubicBezTo>
                    <a:cubicBezTo>
                      <a:pt x="6343" y="168215"/>
                      <a:pt x="8872" y="173527"/>
                      <a:pt x="10390" y="176816"/>
                    </a:cubicBezTo>
                    <a:cubicBezTo>
                      <a:pt x="12413" y="178965"/>
                      <a:pt x="13425" y="178207"/>
                      <a:pt x="14311" y="177321"/>
                    </a:cubicBezTo>
                    <a:cubicBezTo>
                      <a:pt x="10517" y="170492"/>
                      <a:pt x="8619" y="167709"/>
                      <a:pt x="6343" y="162650"/>
                    </a:cubicBezTo>
                    <a:cubicBezTo>
                      <a:pt x="8619" y="164041"/>
                      <a:pt x="8746" y="164041"/>
                      <a:pt x="9251" y="161511"/>
                    </a:cubicBezTo>
                    <a:cubicBezTo>
                      <a:pt x="10517" y="169606"/>
                      <a:pt x="12287" y="169859"/>
                      <a:pt x="16967" y="178586"/>
                    </a:cubicBezTo>
                    <a:cubicBezTo>
                      <a:pt x="19876" y="177827"/>
                      <a:pt x="10263" y="167835"/>
                      <a:pt x="12034" y="165432"/>
                    </a:cubicBezTo>
                    <a:cubicBezTo>
                      <a:pt x="12666" y="168594"/>
                      <a:pt x="20129" y="180863"/>
                      <a:pt x="24555" y="184530"/>
                    </a:cubicBezTo>
                    <a:cubicBezTo>
                      <a:pt x="25567" y="188704"/>
                      <a:pt x="21393" y="189716"/>
                      <a:pt x="15449" y="185542"/>
                    </a:cubicBezTo>
                    <a:cubicBezTo>
                      <a:pt x="17978" y="189084"/>
                      <a:pt x="20508" y="191613"/>
                      <a:pt x="22279" y="192878"/>
                    </a:cubicBezTo>
                    <a:cubicBezTo>
                      <a:pt x="17599" y="191993"/>
                      <a:pt x="30879" y="202490"/>
                      <a:pt x="27212" y="202111"/>
                    </a:cubicBezTo>
                    <a:cubicBezTo>
                      <a:pt x="24050" y="199328"/>
                      <a:pt x="21140" y="196419"/>
                      <a:pt x="18105" y="193131"/>
                    </a:cubicBezTo>
                    <a:cubicBezTo>
                      <a:pt x="16840" y="196799"/>
                      <a:pt x="27591" y="203249"/>
                      <a:pt x="31258" y="204894"/>
                    </a:cubicBezTo>
                    <a:cubicBezTo>
                      <a:pt x="36318" y="209194"/>
                      <a:pt x="34800" y="210585"/>
                      <a:pt x="42263" y="215264"/>
                    </a:cubicBezTo>
                    <a:cubicBezTo>
                      <a:pt x="42642" y="214000"/>
                      <a:pt x="39101" y="211344"/>
                      <a:pt x="45424" y="214759"/>
                    </a:cubicBezTo>
                    <a:cubicBezTo>
                      <a:pt x="50736" y="220324"/>
                      <a:pt x="52633" y="219818"/>
                      <a:pt x="65281" y="224750"/>
                    </a:cubicBezTo>
                    <a:cubicBezTo>
                      <a:pt x="67431" y="227153"/>
                      <a:pt x="65914" y="226521"/>
                      <a:pt x="61993" y="226268"/>
                    </a:cubicBezTo>
                    <a:cubicBezTo>
                      <a:pt x="69581" y="227786"/>
                      <a:pt x="78814" y="230315"/>
                      <a:pt x="88300" y="231453"/>
                    </a:cubicBezTo>
                    <a:cubicBezTo>
                      <a:pt x="97786" y="232718"/>
                      <a:pt x="107398" y="232465"/>
                      <a:pt x="114607" y="230189"/>
                    </a:cubicBezTo>
                    <a:cubicBezTo>
                      <a:pt x="111699" y="231201"/>
                      <a:pt x="111699" y="231707"/>
                      <a:pt x="114860" y="232213"/>
                    </a:cubicBezTo>
                    <a:cubicBezTo>
                      <a:pt x="121563" y="230948"/>
                      <a:pt x="130037" y="230695"/>
                      <a:pt x="130037" y="229430"/>
                    </a:cubicBezTo>
                    <a:cubicBezTo>
                      <a:pt x="128267" y="229556"/>
                      <a:pt x="133705" y="227659"/>
                      <a:pt x="139397" y="225003"/>
                    </a:cubicBezTo>
                    <a:cubicBezTo>
                      <a:pt x="145088" y="222347"/>
                      <a:pt x="151159" y="218680"/>
                      <a:pt x="152424" y="218047"/>
                    </a:cubicBezTo>
                    <a:cubicBezTo>
                      <a:pt x="151665" y="218426"/>
                      <a:pt x="157736" y="216276"/>
                      <a:pt x="159380" y="215391"/>
                    </a:cubicBezTo>
                    <a:cubicBezTo>
                      <a:pt x="162669" y="213747"/>
                      <a:pt x="169499" y="209194"/>
                      <a:pt x="174811" y="205020"/>
                    </a:cubicBezTo>
                    <a:cubicBezTo>
                      <a:pt x="180249" y="200973"/>
                      <a:pt x="184296" y="197305"/>
                      <a:pt x="184043" y="199202"/>
                    </a:cubicBezTo>
                    <a:cubicBezTo>
                      <a:pt x="191758" y="189084"/>
                      <a:pt x="193529" y="192499"/>
                      <a:pt x="201624" y="181748"/>
                    </a:cubicBezTo>
                    <a:cubicBezTo>
                      <a:pt x="197956" y="182507"/>
                      <a:pt x="206557" y="172895"/>
                      <a:pt x="208960" y="168594"/>
                    </a:cubicBezTo>
                    <a:cubicBezTo>
                      <a:pt x="209212" y="164168"/>
                      <a:pt x="209085" y="166444"/>
                      <a:pt x="213133" y="159488"/>
                    </a:cubicBezTo>
                    <a:cubicBezTo>
                      <a:pt x="210604" y="160626"/>
                      <a:pt x="213133" y="155314"/>
                      <a:pt x="215157" y="152152"/>
                    </a:cubicBezTo>
                    <a:cubicBezTo>
                      <a:pt x="212880" y="153670"/>
                      <a:pt x="214145" y="149496"/>
                      <a:pt x="215284" y="144184"/>
                    </a:cubicBezTo>
                    <a:cubicBezTo>
                      <a:pt x="216421" y="138746"/>
                      <a:pt x="217433" y="132169"/>
                      <a:pt x="216548" y="129387"/>
                    </a:cubicBezTo>
                    <a:cubicBezTo>
                      <a:pt x="218571" y="127236"/>
                      <a:pt x="217812" y="125466"/>
                      <a:pt x="217433" y="122051"/>
                    </a:cubicBezTo>
                    <a:cubicBezTo>
                      <a:pt x="218698" y="117750"/>
                      <a:pt x="220342" y="115474"/>
                      <a:pt x="220849" y="109656"/>
                    </a:cubicBezTo>
                    <a:cubicBezTo>
                      <a:pt x="218698" y="109656"/>
                      <a:pt x="221101" y="98526"/>
                      <a:pt x="217812" y="89672"/>
                    </a:cubicBezTo>
                    <a:cubicBezTo>
                      <a:pt x="216042" y="87396"/>
                      <a:pt x="218319" y="100423"/>
                      <a:pt x="215916" y="92708"/>
                    </a:cubicBezTo>
                    <a:close/>
                    <a:moveTo>
                      <a:pt x="12666" y="165179"/>
                    </a:moveTo>
                    <a:cubicBezTo>
                      <a:pt x="14058" y="164421"/>
                      <a:pt x="9251" y="154429"/>
                      <a:pt x="12287" y="155694"/>
                    </a:cubicBezTo>
                    <a:cubicBezTo>
                      <a:pt x="13046" y="158223"/>
                      <a:pt x="13931" y="159235"/>
                      <a:pt x="14564" y="159235"/>
                    </a:cubicBezTo>
                    <a:cubicBezTo>
                      <a:pt x="16334" y="163662"/>
                      <a:pt x="18358" y="168089"/>
                      <a:pt x="20761" y="172136"/>
                    </a:cubicBezTo>
                    <a:cubicBezTo>
                      <a:pt x="20381" y="172895"/>
                      <a:pt x="20255" y="174412"/>
                      <a:pt x="20761" y="176310"/>
                    </a:cubicBezTo>
                    <a:cubicBezTo>
                      <a:pt x="18737" y="170744"/>
                      <a:pt x="15702" y="170492"/>
                      <a:pt x="12793" y="1651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99" name="Graphic 3">
              <a:extLst>
                <a:ext uri="{FF2B5EF4-FFF2-40B4-BE49-F238E27FC236}">
                  <a16:creationId xmlns:a16="http://schemas.microsoft.com/office/drawing/2014/main" id="{2920A319-994B-3C70-8C0D-2F7E3C39E95D}"/>
                </a:ext>
              </a:extLst>
            </p:cNvPr>
            <p:cNvGrpSpPr/>
            <p:nvPr/>
          </p:nvGrpSpPr>
          <p:grpSpPr>
            <a:xfrm>
              <a:off x="10123998" y="5092659"/>
              <a:ext cx="1489903" cy="340111"/>
              <a:chOff x="10053658" y="5092659"/>
              <a:chExt cx="1489903" cy="340111"/>
            </a:xfrm>
            <a:solidFill>
              <a:srgbClr val="475847"/>
            </a:solidFill>
          </p:grpSpPr>
          <p:sp>
            <p:nvSpPr>
              <p:cNvPr id="2854" name="Freeform: Shape 2853">
                <a:extLst>
                  <a:ext uri="{FF2B5EF4-FFF2-40B4-BE49-F238E27FC236}">
                    <a16:creationId xmlns:a16="http://schemas.microsoft.com/office/drawing/2014/main" id="{C3CC6723-9991-4A4C-E777-7F423DF13CA9}"/>
                  </a:ext>
                </a:extLst>
              </p:cNvPr>
              <p:cNvSpPr/>
              <p:nvPr/>
            </p:nvSpPr>
            <p:spPr>
              <a:xfrm>
                <a:off x="11127577" y="5412899"/>
                <a:ext cx="40979" cy="6071"/>
              </a:xfrm>
              <a:custGeom>
                <a:avLst/>
                <a:gdLst>
                  <a:gd name="connsiteX0" fmla="*/ 13660 w 40979"/>
                  <a:gd name="connsiteY0" fmla="*/ 5438 h 6071"/>
                  <a:gd name="connsiteX1" fmla="*/ 25422 w 40979"/>
                  <a:gd name="connsiteY1" fmla="*/ 2909 h 6071"/>
                  <a:gd name="connsiteX2" fmla="*/ 40979 w 40979"/>
                  <a:gd name="connsiteY2" fmla="*/ 0 h 6071"/>
                  <a:gd name="connsiteX3" fmla="*/ 0 w 40979"/>
                  <a:gd name="connsiteY3" fmla="*/ 3795 h 6071"/>
                  <a:gd name="connsiteX4" fmla="*/ 13786 w 40979"/>
                  <a:gd name="connsiteY4" fmla="*/ 5438 h 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79" h="6071">
                    <a:moveTo>
                      <a:pt x="13660" y="5438"/>
                    </a:moveTo>
                    <a:cubicBezTo>
                      <a:pt x="13660" y="4680"/>
                      <a:pt x="19225" y="3795"/>
                      <a:pt x="25422" y="2909"/>
                    </a:cubicBezTo>
                    <a:cubicBezTo>
                      <a:pt x="32252" y="2024"/>
                      <a:pt x="39335" y="885"/>
                      <a:pt x="40979" y="0"/>
                    </a:cubicBezTo>
                    <a:cubicBezTo>
                      <a:pt x="20742" y="2530"/>
                      <a:pt x="11003" y="2909"/>
                      <a:pt x="0" y="3795"/>
                    </a:cubicBezTo>
                    <a:cubicBezTo>
                      <a:pt x="2277" y="4806"/>
                      <a:pt x="-1770" y="7209"/>
                      <a:pt x="13786" y="543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5" name="Freeform: Shape 2854">
                <a:extLst>
                  <a:ext uri="{FF2B5EF4-FFF2-40B4-BE49-F238E27FC236}">
                    <a16:creationId xmlns:a16="http://schemas.microsoft.com/office/drawing/2014/main" id="{7E6168BB-1746-E67C-A1B7-3D83D9116A79}"/>
                  </a:ext>
                </a:extLst>
              </p:cNvPr>
              <p:cNvSpPr/>
              <p:nvPr/>
            </p:nvSpPr>
            <p:spPr>
              <a:xfrm>
                <a:off x="10766485" y="5427318"/>
                <a:ext cx="55397" cy="3667"/>
              </a:xfrm>
              <a:custGeom>
                <a:avLst/>
                <a:gdLst>
                  <a:gd name="connsiteX0" fmla="*/ 13786 w 55397"/>
                  <a:gd name="connsiteY0" fmla="*/ 3668 h 3667"/>
                  <a:gd name="connsiteX1" fmla="*/ 55397 w 55397"/>
                  <a:gd name="connsiteY1" fmla="*/ 2277 h 3667"/>
                  <a:gd name="connsiteX2" fmla="*/ 0 w 55397"/>
                  <a:gd name="connsiteY2" fmla="*/ 0 h 3667"/>
                  <a:gd name="connsiteX3" fmla="*/ 13786 w 55397"/>
                  <a:gd name="connsiteY3" fmla="*/ 3668 h 3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397" h="3667">
                    <a:moveTo>
                      <a:pt x="13786" y="3668"/>
                    </a:moveTo>
                    <a:cubicBezTo>
                      <a:pt x="13786" y="1897"/>
                      <a:pt x="52488" y="3794"/>
                      <a:pt x="55397" y="2277"/>
                    </a:cubicBezTo>
                    <a:cubicBezTo>
                      <a:pt x="31114" y="1897"/>
                      <a:pt x="12016" y="1265"/>
                      <a:pt x="0" y="0"/>
                    </a:cubicBezTo>
                    <a:cubicBezTo>
                      <a:pt x="2277" y="1391"/>
                      <a:pt x="-2403" y="3035"/>
                      <a:pt x="13786" y="366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6" name="Freeform: Shape 2855">
                <a:extLst>
                  <a:ext uri="{FF2B5EF4-FFF2-40B4-BE49-F238E27FC236}">
                    <a16:creationId xmlns:a16="http://schemas.microsoft.com/office/drawing/2014/main" id="{31C4E010-2073-F2D7-23F1-69ACC26ADC56}"/>
                  </a:ext>
                </a:extLst>
              </p:cNvPr>
              <p:cNvSpPr/>
              <p:nvPr/>
            </p:nvSpPr>
            <p:spPr>
              <a:xfrm>
                <a:off x="10153828" y="5093038"/>
                <a:ext cx="40887" cy="8509"/>
              </a:xfrm>
              <a:custGeom>
                <a:avLst/>
                <a:gdLst>
                  <a:gd name="connsiteX0" fmla="*/ 40093 w 40887"/>
                  <a:gd name="connsiteY0" fmla="*/ 7336 h 8509"/>
                  <a:gd name="connsiteX1" fmla="*/ 0 w 40887"/>
                  <a:gd name="connsiteY1" fmla="*/ 0 h 8509"/>
                  <a:gd name="connsiteX2" fmla="*/ 40093 w 40887"/>
                  <a:gd name="connsiteY2" fmla="*/ 7336 h 8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87" h="8509">
                    <a:moveTo>
                      <a:pt x="40093" y="7336"/>
                    </a:moveTo>
                    <a:cubicBezTo>
                      <a:pt x="17581" y="1897"/>
                      <a:pt x="5818" y="0"/>
                      <a:pt x="0" y="0"/>
                    </a:cubicBezTo>
                    <a:cubicBezTo>
                      <a:pt x="20869" y="4932"/>
                      <a:pt x="45658" y="11130"/>
                      <a:pt x="40093" y="7336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7" name="Freeform: Shape 2856">
                <a:extLst>
                  <a:ext uri="{FF2B5EF4-FFF2-40B4-BE49-F238E27FC236}">
                    <a16:creationId xmlns:a16="http://schemas.microsoft.com/office/drawing/2014/main" id="{FAF538D6-6B4C-25C5-1D41-53FE6BD2F6A7}"/>
                  </a:ext>
                </a:extLst>
              </p:cNvPr>
              <p:cNvSpPr/>
              <p:nvPr/>
            </p:nvSpPr>
            <p:spPr>
              <a:xfrm>
                <a:off x="10340003" y="5132724"/>
                <a:ext cx="41292" cy="6790"/>
              </a:xfrm>
              <a:custGeom>
                <a:avLst/>
                <a:gdLst>
                  <a:gd name="connsiteX0" fmla="*/ 40472 w 41292"/>
                  <a:gd name="connsiteY0" fmla="*/ 5594 h 6790"/>
                  <a:gd name="connsiteX1" fmla="*/ 0 w 41292"/>
                  <a:gd name="connsiteY1" fmla="*/ 29 h 6790"/>
                  <a:gd name="connsiteX2" fmla="*/ 40472 w 41292"/>
                  <a:gd name="connsiteY2" fmla="*/ 5594 h 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292" h="6790">
                    <a:moveTo>
                      <a:pt x="40472" y="5594"/>
                    </a:moveTo>
                    <a:cubicBezTo>
                      <a:pt x="17706" y="1167"/>
                      <a:pt x="5817" y="-224"/>
                      <a:pt x="0" y="29"/>
                    </a:cubicBezTo>
                    <a:cubicBezTo>
                      <a:pt x="21122" y="4076"/>
                      <a:pt x="46164" y="9135"/>
                      <a:pt x="40472" y="559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8" name="Freeform: Shape 2857">
                <a:extLst>
                  <a:ext uri="{FF2B5EF4-FFF2-40B4-BE49-F238E27FC236}">
                    <a16:creationId xmlns:a16="http://schemas.microsoft.com/office/drawing/2014/main" id="{0DA5362A-CA33-B3C0-0884-4FBD4A484906}"/>
                  </a:ext>
                </a:extLst>
              </p:cNvPr>
              <p:cNvSpPr/>
              <p:nvPr/>
            </p:nvSpPr>
            <p:spPr>
              <a:xfrm>
                <a:off x="10287136" y="5359653"/>
                <a:ext cx="40219" cy="10389"/>
              </a:xfrm>
              <a:custGeom>
                <a:avLst/>
                <a:gdLst>
                  <a:gd name="connsiteX0" fmla="*/ 12774 w 40219"/>
                  <a:gd name="connsiteY0" fmla="*/ 6324 h 10389"/>
                  <a:gd name="connsiteX1" fmla="*/ 40220 w 40219"/>
                  <a:gd name="connsiteY1" fmla="*/ 10371 h 10389"/>
                  <a:gd name="connsiteX2" fmla="*/ 0 w 40219"/>
                  <a:gd name="connsiteY2" fmla="*/ 0 h 10389"/>
                  <a:gd name="connsiteX3" fmla="*/ 12774 w 40219"/>
                  <a:gd name="connsiteY3" fmla="*/ 6324 h 10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19" h="10389">
                    <a:moveTo>
                      <a:pt x="12774" y="6324"/>
                    </a:moveTo>
                    <a:cubicBezTo>
                      <a:pt x="13027" y="4932"/>
                      <a:pt x="36678" y="10751"/>
                      <a:pt x="40220" y="10371"/>
                    </a:cubicBezTo>
                    <a:cubicBezTo>
                      <a:pt x="21754" y="6197"/>
                      <a:pt x="10497" y="3035"/>
                      <a:pt x="0" y="0"/>
                    </a:cubicBezTo>
                    <a:cubicBezTo>
                      <a:pt x="2023" y="1770"/>
                      <a:pt x="-2910" y="2530"/>
                      <a:pt x="12774" y="632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9" name="Freeform: Shape 2858">
                <a:extLst>
                  <a:ext uri="{FF2B5EF4-FFF2-40B4-BE49-F238E27FC236}">
                    <a16:creationId xmlns:a16="http://schemas.microsoft.com/office/drawing/2014/main" id="{E9CA0390-F16A-B6C0-AE6B-3DE35B9C51CE}"/>
                  </a:ext>
                </a:extLst>
              </p:cNvPr>
              <p:cNvSpPr/>
              <p:nvPr/>
            </p:nvSpPr>
            <p:spPr>
              <a:xfrm>
                <a:off x="10378325" y="5381407"/>
                <a:ext cx="113070" cy="19477"/>
              </a:xfrm>
              <a:custGeom>
                <a:avLst/>
                <a:gdLst>
                  <a:gd name="connsiteX0" fmla="*/ 66022 w 113070"/>
                  <a:gd name="connsiteY0" fmla="*/ 12901 h 19477"/>
                  <a:gd name="connsiteX1" fmla="*/ 86763 w 113070"/>
                  <a:gd name="connsiteY1" fmla="*/ 11130 h 19477"/>
                  <a:gd name="connsiteX2" fmla="*/ 16063 w 113070"/>
                  <a:gd name="connsiteY2" fmla="*/ 0 h 19477"/>
                  <a:gd name="connsiteX3" fmla="*/ 0 w 113070"/>
                  <a:gd name="connsiteY3" fmla="*/ 5059 h 19477"/>
                  <a:gd name="connsiteX4" fmla="*/ 58306 w 113070"/>
                  <a:gd name="connsiteY4" fmla="*/ 16316 h 19477"/>
                  <a:gd name="connsiteX5" fmla="*/ 113071 w 113070"/>
                  <a:gd name="connsiteY5" fmla="*/ 19478 h 19477"/>
                  <a:gd name="connsiteX6" fmla="*/ 65895 w 113070"/>
                  <a:gd name="connsiteY6" fmla="*/ 12774 h 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070" h="19477">
                    <a:moveTo>
                      <a:pt x="66022" y="12901"/>
                    </a:moveTo>
                    <a:cubicBezTo>
                      <a:pt x="67918" y="12142"/>
                      <a:pt x="81072" y="12268"/>
                      <a:pt x="86763" y="11130"/>
                    </a:cubicBezTo>
                    <a:cubicBezTo>
                      <a:pt x="63998" y="8727"/>
                      <a:pt x="39714" y="5818"/>
                      <a:pt x="16063" y="0"/>
                    </a:cubicBezTo>
                    <a:cubicBezTo>
                      <a:pt x="24283" y="7462"/>
                      <a:pt x="21881" y="6450"/>
                      <a:pt x="0" y="5059"/>
                    </a:cubicBezTo>
                    <a:cubicBezTo>
                      <a:pt x="14419" y="9992"/>
                      <a:pt x="37438" y="14671"/>
                      <a:pt x="58306" y="16316"/>
                    </a:cubicBezTo>
                    <a:cubicBezTo>
                      <a:pt x="79302" y="18213"/>
                      <a:pt x="99159" y="18719"/>
                      <a:pt x="113071" y="19478"/>
                    </a:cubicBezTo>
                    <a:cubicBezTo>
                      <a:pt x="74495" y="15430"/>
                      <a:pt x="63871" y="13533"/>
                      <a:pt x="65895" y="1277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0" name="Freeform: Shape 2859">
                <a:extLst>
                  <a:ext uri="{FF2B5EF4-FFF2-40B4-BE49-F238E27FC236}">
                    <a16:creationId xmlns:a16="http://schemas.microsoft.com/office/drawing/2014/main" id="{35B71DBA-8C4F-BBC1-1CB2-6A825F9D64E7}"/>
                  </a:ext>
                </a:extLst>
              </p:cNvPr>
              <p:cNvSpPr/>
              <p:nvPr/>
            </p:nvSpPr>
            <p:spPr>
              <a:xfrm>
                <a:off x="10217688" y="5339216"/>
                <a:ext cx="59465" cy="14694"/>
              </a:xfrm>
              <a:custGeom>
                <a:avLst/>
                <a:gdLst>
                  <a:gd name="connsiteX0" fmla="*/ 3173 w 59465"/>
                  <a:gd name="connsiteY0" fmla="*/ 73 h 14694"/>
                  <a:gd name="connsiteX1" fmla="*/ 36184 w 59465"/>
                  <a:gd name="connsiteY1" fmla="*/ 10571 h 14694"/>
                  <a:gd name="connsiteX2" fmla="*/ 43519 w 59465"/>
                  <a:gd name="connsiteY2" fmla="*/ 9939 h 14694"/>
                  <a:gd name="connsiteX3" fmla="*/ 3173 w 59465"/>
                  <a:gd name="connsiteY3" fmla="*/ 200 h 1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65" h="14694">
                    <a:moveTo>
                      <a:pt x="3173" y="73"/>
                    </a:moveTo>
                    <a:cubicBezTo>
                      <a:pt x="-8842" y="-812"/>
                      <a:pt x="15695" y="6524"/>
                      <a:pt x="36184" y="10571"/>
                    </a:cubicBezTo>
                    <a:cubicBezTo>
                      <a:pt x="56673" y="14871"/>
                      <a:pt x="72735" y="17401"/>
                      <a:pt x="43519" y="9939"/>
                    </a:cubicBezTo>
                    <a:cubicBezTo>
                      <a:pt x="37448" y="10318"/>
                      <a:pt x="26065" y="6018"/>
                      <a:pt x="3173" y="20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1" name="Freeform: Shape 2860">
                <a:extLst>
                  <a:ext uri="{FF2B5EF4-FFF2-40B4-BE49-F238E27FC236}">
                    <a16:creationId xmlns:a16="http://schemas.microsoft.com/office/drawing/2014/main" id="{4BF08E2D-52F0-A852-E3AB-2BB31F40D39B}"/>
                  </a:ext>
                </a:extLst>
              </p:cNvPr>
              <p:cNvSpPr/>
              <p:nvPr/>
            </p:nvSpPr>
            <p:spPr>
              <a:xfrm>
                <a:off x="10138792" y="5315367"/>
                <a:ext cx="42734" cy="10263"/>
              </a:xfrm>
              <a:custGeom>
                <a:avLst/>
                <a:gdLst>
                  <a:gd name="connsiteX0" fmla="*/ 744 w 42734"/>
                  <a:gd name="connsiteY0" fmla="*/ 1157 h 10263"/>
                  <a:gd name="connsiteX1" fmla="*/ 9977 w 42734"/>
                  <a:gd name="connsiteY1" fmla="*/ 4066 h 10263"/>
                  <a:gd name="connsiteX2" fmla="*/ 17186 w 42734"/>
                  <a:gd name="connsiteY2" fmla="*/ 5836 h 10263"/>
                  <a:gd name="connsiteX3" fmla="*/ 28696 w 42734"/>
                  <a:gd name="connsiteY3" fmla="*/ 8366 h 10263"/>
                  <a:gd name="connsiteX4" fmla="*/ 42735 w 42734"/>
                  <a:gd name="connsiteY4" fmla="*/ 10263 h 10263"/>
                  <a:gd name="connsiteX5" fmla="*/ 12381 w 42734"/>
                  <a:gd name="connsiteY5" fmla="*/ 2674 h 10263"/>
                  <a:gd name="connsiteX6" fmla="*/ 871 w 42734"/>
                  <a:gd name="connsiteY6" fmla="*/ 1157 h 1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734" h="10263">
                    <a:moveTo>
                      <a:pt x="744" y="1157"/>
                    </a:moveTo>
                    <a:cubicBezTo>
                      <a:pt x="4033" y="2169"/>
                      <a:pt x="7068" y="3180"/>
                      <a:pt x="9977" y="4066"/>
                    </a:cubicBezTo>
                    <a:cubicBezTo>
                      <a:pt x="12506" y="4698"/>
                      <a:pt x="14909" y="5331"/>
                      <a:pt x="17186" y="5836"/>
                    </a:cubicBezTo>
                    <a:cubicBezTo>
                      <a:pt x="21613" y="6848"/>
                      <a:pt x="25407" y="7607"/>
                      <a:pt x="28696" y="8366"/>
                    </a:cubicBezTo>
                    <a:cubicBezTo>
                      <a:pt x="35273" y="9631"/>
                      <a:pt x="39699" y="10263"/>
                      <a:pt x="42735" y="10263"/>
                    </a:cubicBezTo>
                    <a:cubicBezTo>
                      <a:pt x="32111" y="7607"/>
                      <a:pt x="20474" y="4698"/>
                      <a:pt x="12381" y="2674"/>
                    </a:cubicBezTo>
                    <a:cubicBezTo>
                      <a:pt x="3527" y="271"/>
                      <a:pt x="-2291" y="-1120"/>
                      <a:pt x="871" y="115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2" name="Freeform: Shape 2861">
                <a:extLst>
                  <a:ext uri="{FF2B5EF4-FFF2-40B4-BE49-F238E27FC236}">
                    <a16:creationId xmlns:a16="http://schemas.microsoft.com/office/drawing/2014/main" id="{96099D07-64C4-1D54-24B8-9CF52BF6DE1B}"/>
                  </a:ext>
                </a:extLst>
              </p:cNvPr>
              <p:cNvSpPr/>
              <p:nvPr/>
            </p:nvSpPr>
            <p:spPr>
              <a:xfrm>
                <a:off x="10261334" y="5347213"/>
                <a:ext cx="107632" cy="24707"/>
              </a:xfrm>
              <a:custGeom>
                <a:avLst/>
                <a:gdLst>
                  <a:gd name="connsiteX0" fmla="*/ 107632 w 107632"/>
                  <a:gd name="connsiteY0" fmla="*/ 20787 h 24707"/>
                  <a:gd name="connsiteX1" fmla="*/ 71966 w 107632"/>
                  <a:gd name="connsiteY1" fmla="*/ 10795 h 24707"/>
                  <a:gd name="connsiteX2" fmla="*/ 28457 w 107632"/>
                  <a:gd name="connsiteY2" fmla="*/ 550 h 24707"/>
                  <a:gd name="connsiteX3" fmla="*/ 0 w 107632"/>
                  <a:gd name="connsiteY3" fmla="*/ 803 h 24707"/>
                  <a:gd name="connsiteX4" fmla="*/ 53247 w 107632"/>
                  <a:gd name="connsiteY4" fmla="*/ 16487 h 24707"/>
                  <a:gd name="connsiteX5" fmla="*/ 67286 w 107632"/>
                  <a:gd name="connsiteY5" fmla="*/ 18636 h 24707"/>
                  <a:gd name="connsiteX6" fmla="*/ 92455 w 107632"/>
                  <a:gd name="connsiteY6" fmla="*/ 24708 h 24707"/>
                  <a:gd name="connsiteX7" fmla="*/ 107632 w 107632"/>
                  <a:gd name="connsiteY7" fmla="*/ 20787 h 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632" h="24707">
                    <a:moveTo>
                      <a:pt x="107632" y="20787"/>
                    </a:moveTo>
                    <a:cubicBezTo>
                      <a:pt x="92203" y="16487"/>
                      <a:pt x="82717" y="13830"/>
                      <a:pt x="71966" y="10795"/>
                    </a:cubicBezTo>
                    <a:cubicBezTo>
                      <a:pt x="61342" y="8012"/>
                      <a:pt x="48947" y="4850"/>
                      <a:pt x="28457" y="550"/>
                    </a:cubicBezTo>
                    <a:cubicBezTo>
                      <a:pt x="17327" y="171"/>
                      <a:pt x="5186" y="-588"/>
                      <a:pt x="0" y="803"/>
                    </a:cubicBezTo>
                    <a:cubicBezTo>
                      <a:pt x="53247" y="11174"/>
                      <a:pt x="27445" y="10036"/>
                      <a:pt x="53247" y="16487"/>
                    </a:cubicBezTo>
                    <a:cubicBezTo>
                      <a:pt x="54512" y="16107"/>
                      <a:pt x="59950" y="17119"/>
                      <a:pt x="67286" y="18636"/>
                    </a:cubicBezTo>
                    <a:cubicBezTo>
                      <a:pt x="74242" y="20028"/>
                      <a:pt x="83222" y="22304"/>
                      <a:pt x="92455" y="24708"/>
                    </a:cubicBezTo>
                    <a:cubicBezTo>
                      <a:pt x="80187" y="16613"/>
                      <a:pt x="85752" y="18384"/>
                      <a:pt x="107632" y="2078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3" name="Freeform: Shape 2862">
                <a:extLst>
                  <a:ext uri="{FF2B5EF4-FFF2-40B4-BE49-F238E27FC236}">
                    <a16:creationId xmlns:a16="http://schemas.microsoft.com/office/drawing/2014/main" id="{958A2022-2A99-D9D1-6765-F1AF8B9AEF9B}"/>
                  </a:ext>
                </a:extLst>
              </p:cNvPr>
              <p:cNvSpPr/>
              <p:nvPr/>
            </p:nvSpPr>
            <p:spPr>
              <a:xfrm>
                <a:off x="10156863" y="5311338"/>
                <a:ext cx="65894" cy="20653"/>
              </a:xfrm>
              <a:custGeom>
                <a:avLst/>
                <a:gdLst>
                  <a:gd name="connsiteX0" fmla="*/ 65895 w 65894"/>
                  <a:gd name="connsiteY0" fmla="*/ 20489 h 20653"/>
                  <a:gd name="connsiteX1" fmla="*/ 26054 w 65894"/>
                  <a:gd name="connsiteY1" fmla="*/ 8980 h 20653"/>
                  <a:gd name="connsiteX2" fmla="*/ 39967 w 65894"/>
                  <a:gd name="connsiteY2" fmla="*/ 10371 h 20653"/>
                  <a:gd name="connsiteX3" fmla="*/ 0 w 65894"/>
                  <a:gd name="connsiteY3" fmla="*/ 0 h 20653"/>
                  <a:gd name="connsiteX4" fmla="*/ 25170 w 65894"/>
                  <a:gd name="connsiteY4" fmla="*/ 12268 h 20653"/>
                  <a:gd name="connsiteX5" fmla="*/ 65895 w 65894"/>
                  <a:gd name="connsiteY5" fmla="*/ 20616 h 20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894" h="20653">
                    <a:moveTo>
                      <a:pt x="65895" y="20489"/>
                    </a:moveTo>
                    <a:cubicBezTo>
                      <a:pt x="50339" y="16316"/>
                      <a:pt x="28078" y="10877"/>
                      <a:pt x="26054" y="8980"/>
                    </a:cubicBezTo>
                    <a:cubicBezTo>
                      <a:pt x="36679" y="11509"/>
                      <a:pt x="41864" y="12142"/>
                      <a:pt x="39967" y="10371"/>
                    </a:cubicBezTo>
                    <a:cubicBezTo>
                      <a:pt x="26561" y="6956"/>
                      <a:pt x="13281" y="3415"/>
                      <a:pt x="0" y="0"/>
                    </a:cubicBezTo>
                    <a:cubicBezTo>
                      <a:pt x="6704" y="3795"/>
                      <a:pt x="5438" y="6198"/>
                      <a:pt x="25170" y="12268"/>
                    </a:cubicBezTo>
                    <a:cubicBezTo>
                      <a:pt x="25675" y="10498"/>
                      <a:pt x="62606" y="21375"/>
                      <a:pt x="65895" y="20616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4" name="Freeform: Shape 2863">
                <a:extLst>
                  <a:ext uri="{FF2B5EF4-FFF2-40B4-BE49-F238E27FC236}">
                    <a16:creationId xmlns:a16="http://schemas.microsoft.com/office/drawing/2014/main" id="{E9A7BBCA-1CC2-7151-05E5-6F85A66F7388}"/>
                  </a:ext>
                </a:extLst>
              </p:cNvPr>
              <p:cNvSpPr/>
              <p:nvPr/>
            </p:nvSpPr>
            <p:spPr>
              <a:xfrm>
                <a:off x="10067820" y="5129842"/>
                <a:ext cx="11859" cy="41485"/>
              </a:xfrm>
              <a:custGeom>
                <a:avLst/>
                <a:gdLst>
                  <a:gd name="connsiteX0" fmla="*/ 10375 w 11859"/>
                  <a:gd name="connsiteY0" fmla="*/ 634 h 41485"/>
                  <a:gd name="connsiteX1" fmla="*/ 4 w 11859"/>
                  <a:gd name="connsiteY1" fmla="*/ 41486 h 41485"/>
                  <a:gd name="connsiteX2" fmla="*/ 10375 w 11859"/>
                  <a:gd name="connsiteY2" fmla="*/ 634 h 41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9" h="41485">
                    <a:moveTo>
                      <a:pt x="10375" y="634"/>
                    </a:moveTo>
                    <a:cubicBezTo>
                      <a:pt x="2660" y="22388"/>
                      <a:pt x="-122" y="35288"/>
                      <a:pt x="4" y="41486"/>
                    </a:cubicBezTo>
                    <a:cubicBezTo>
                      <a:pt x="6455" y="19226"/>
                      <a:pt x="15434" y="-4172"/>
                      <a:pt x="10375" y="63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5" name="Freeform: Shape 2864">
                <a:extLst>
                  <a:ext uri="{FF2B5EF4-FFF2-40B4-BE49-F238E27FC236}">
                    <a16:creationId xmlns:a16="http://schemas.microsoft.com/office/drawing/2014/main" id="{60490D5C-EA03-F2DF-6E89-68249131A2B3}"/>
                  </a:ext>
                </a:extLst>
              </p:cNvPr>
              <p:cNvSpPr/>
              <p:nvPr/>
            </p:nvSpPr>
            <p:spPr>
              <a:xfrm>
                <a:off x="10053658" y="5226770"/>
                <a:ext cx="5669" cy="50925"/>
              </a:xfrm>
              <a:custGeom>
                <a:avLst/>
                <a:gdLst>
                  <a:gd name="connsiteX0" fmla="*/ 4047 w 5669"/>
                  <a:gd name="connsiteY0" fmla="*/ 840 h 50925"/>
                  <a:gd name="connsiteX1" fmla="*/ 632 w 5669"/>
                  <a:gd name="connsiteY1" fmla="*/ 27780 h 50925"/>
                  <a:gd name="connsiteX2" fmla="*/ 253 w 5669"/>
                  <a:gd name="connsiteY2" fmla="*/ 36001 h 50925"/>
                  <a:gd name="connsiteX3" fmla="*/ 253 w 5669"/>
                  <a:gd name="connsiteY3" fmla="*/ 36886 h 50925"/>
                  <a:gd name="connsiteX4" fmla="*/ 0 w 5669"/>
                  <a:gd name="connsiteY4" fmla="*/ 39289 h 50925"/>
                  <a:gd name="connsiteX5" fmla="*/ 127 w 5669"/>
                  <a:gd name="connsiteY5" fmla="*/ 43842 h 50925"/>
                  <a:gd name="connsiteX6" fmla="*/ 1771 w 5669"/>
                  <a:gd name="connsiteY6" fmla="*/ 50925 h 50925"/>
                  <a:gd name="connsiteX7" fmla="*/ 885 w 5669"/>
                  <a:gd name="connsiteY7" fmla="*/ 38783 h 50925"/>
                  <a:gd name="connsiteX8" fmla="*/ 1771 w 5669"/>
                  <a:gd name="connsiteY8" fmla="*/ 33598 h 50925"/>
                  <a:gd name="connsiteX9" fmla="*/ 3035 w 5669"/>
                  <a:gd name="connsiteY9" fmla="*/ 25630 h 50925"/>
                  <a:gd name="connsiteX10" fmla="*/ 5059 w 5669"/>
                  <a:gd name="connsiteY10" fmla="*/ 11211 h 50925"/>
                  <a:gd name="connsiteX11" fmla="*/ 4047 w 5669"/>
                  <a:gd name="connsiteY11" fmla="*/ 840 h 50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69" h="50925">
                    <a:moveTo>
                      <a:pt x="4047" y="840"/>
                    </a:moveTo>
                    <a:cubicBezTo>
                      <a:pt x="2150" y="12476"/>
                      <a:pt x="1138" y="21203"/>
                      <a:pt x="632" y="27780"/>
                    </a:cubicBezTo>
                    <a:cubicBezTo>
                      <a:pt x="379" y="31068"/>
                      <a:pt x="253" y="33724"/>
                      <a:pt x="253" y="36001"/>
                    </a:cubicBezTo>
                    <a:lnTo>
                      <a:pt x="253" y="36886"/>
                    </a:lnTo>
                    <a:lnTo>
                      <a:pt x="0" y="39289"/>
                    </a:lnTo>
                    <a:cubicBezTo>
                      <a:pt x="0" y="40934"/>
                      <a:pt x="0" y="42451"/>
                      <a:pt x="127" y="43842"/>
                    </a:cubicBezTo>
                    <a:cubicBezTo>
                      <a:pt x="379" y="46751"/>
                      <a:pt x="1138" y="49155"/>
                      <a:pt x="1771" y="50925"/>
                    </a:cubicBezTo>
                    <a:cubicBezTo>
                      <a:pt x="759" y="47258"/>
                      <a:pt x="379" y="42704"/>
                      <a:pt x="885" y="38783"/>
                    </a:cubicBezTo>
                    <a:lnTo>
                      <a:pt x="1771" y="33598"/>
                    </a:lnTo>
                    <a:cubicBezTo>
                      <a:pt x="2150" y="30942"/>
                      <a:pt x="2656" y="28286"/>
                      <a:pt x="3035" y="25630"/>
                    </a:cubicBezTo>
                    <a:cubicBezTo>
                      <a:pt x="3794" y="20318"/>
                      <a:pt x="4426" y="15385"/>
                      <a:pt x="5059" y="11211"/>
                    </a:cubicBezTo>
                    <a:cubicBezTo>
                      <a:pt x="5944" y="2864"/>
                      <a:pt x="6071" y="-2069"/>
                      <a:pt x="4047" y="84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6" name="Freeform: Shape 2865">
                <a:extLst>
                  <a:ext uri="{FF2B5EF4-FFF2-40B4-BE49-F238E27FC236}">
                    <a16:creationId xmlns:a16="http://schemas.microsoft.com/office/drawing/2014/main" id="{9E8163DC-D319-E9C5-9472-CAB0A2C4D055}"/>
                  </a:ext>
                </a:extLst>
              </p:cNvPr>
              <p:cNvSpPr/>
              <p:nvPr/>
            </p:nvSpPr>
            <p:spPr>
              <a:xfrm>
                <a:off x="10105342" y="5285116"/>
                <a:ext cx="41403" cy="11677"/>
              </a:xfrm>
              <a:custGeom>
                <a:avLst/>
                <a:gdLst>
                  <a:gd name="connsiteX0" fmla="*/ 551 w 41403"/>
                  <a:gd name="connsiteY0" fmla="*/ 927 h 11677"/>
                  <a:gd name="connsiteX1" fmla="*/ 41403 w 41403"/>
                  <a:gd name="connsiteY1" fmla="*/ 11678 h 11677"/>
                  <a:gd name="connsiteX2" fmla="*/ 551 w 41403"/>
                  <a:gd name="connsiteY2" fmla="*/ 927 h 11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03" h="11677">
                    <a:moveTo>
                      <a:pt x="551" y="927"/>
                    </a:moveTo>
                    <a:cubicBezTo>
                      <a:pt x="23444" y="8389"/>
                      <a:pt x="35459" y="11298"/>
                      <a:pt x="41403" y="11678"/>
                    </a:cubicBezTo>
                    <a:cubicBezTo>
                      <a:pt x="20535" y="5227"/>
                      <a:pt x="-4002" y="-2741"/>
                      <a:pt x="551" y="92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7" name="Freeform: Shape 2866">
                <a:extLst>
                  <a:ext uri="{FF2B5EF4-FFF2-40B4-BE49-F238E27FC236}">
                    <a16:creationId xmlns:a16="http://schemas.microsoft.com/office/drawing/2014/main" id="{48D04FB0-0615-B198-E828-65B5CCA5CAC0}"/>
                  </a:ext>
                </a:extLst>
              </p:cNvPr>
              <p:cNvSpPr/>
              <p:nvPr/>
            </p:nvSpPr>
            <p:spPr>
              <a:xfrm>
                <a:off x="10064219" y="5201809"/>
                <a:ext cx="8537" cy="40725"/>
              </a:xfrm>
              <a:custGeom>
                <a:avLst/>
                <a:gdLst>
                  <a:gd name="connsiteX0" fmla="*/ 1582 w 8537"/>
                  <a:gd name="connsiteY0" fmla="*/ 13027 h 40725"/>
                  <a:gd name="connsiteX1" fmla="*/ 190 w 8537"/>
                  <a:gd name="connsiteY1" fmla="*/ 40726 h 40725"/>
                  <a:gd name="connsiteX2" fmla="*/ 8538 w 8537"/>
                  <a:gd name="connsiteY2" fmla="*/ 0 h 40725"/>
                  <a:gd name="connsiteX3" fmla="*/ 1708 w 8537"/>
                  <a:gd name="connsiteY3" fmla="*/ 12901 h 40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7" h="40725">
                    <a:moveTo>
                      <a:pt x="1582" y="13027"/>
                    </a:moveTo>
                    <a:cubicBezTo>
                      <a:pt x="3478" y="13407"/>
                      <a:pt x="-948" y="37184"/>
                      <a:pt x="190" y="40726"/>
                    </a:cubicBezTo>
                    <a:cubicBezTo>
                      <a:pt x="2973" y="22134"/>
                      <a:pt x="5503" y="10751"/>
                      <a:pt x="8538" y="0"/>
                    </a:cubicBezTo>
                    <a:cubicBezTo>
                      <a:pt x="6387" y="1897"/>
                      <a:pt x="4744" y="-3035"/>
                      <a:pt x="1708" y="12901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8" name="Freeform: Shape 2867">
                <a:extLst>
                  <a:ext uri="{FF2B5EF4-FFF2-40B4-BE49-F238E27FC236}">
                    <a16:creationId xmlns:a16="http://schemas.microsoft.com/office/drawing/2014/main" id="{5E418A1C-D45A-BFC5-B952-392A268792D7}"/>
                  </a:ext>
                </a:extLst>
              </p:cNvPr>
              <p:cNvSpPr/>
              <p:nvPr/>
            </p:nvSpPr>
            <p:spPr>
              <a:xfrm>
                <a:off x="10070100" y="5092659"/>
                <a:ext cx="144316" cy="94352"/>
              </a:xfrm>
              <a:custGeom>
                <a:avLst/>
                <a:gdLst>
                  <a:gd name="connsiteX0" fmla="*/ 10245 w 144316"/>
                  <a:gd name="connsiteY0" fmla="*/ 59318 h 94352"/>
                  <a:gd name="connsiteX1" fmla="*/ 24158 w 144316"/>
                  <a:gd name="connsiteY1" fmla="*/ 14925 h 94352"/>
                  <a:gd name="connsiteX2" fmla="*/ 27572 w 144316"/>
                  <a:gd name="connsiteY2" fmla="*/ 2277 h 94352"/>
                  <a:gd name="connsiteX3" fmla="*/ 40726 w 144316"/>
                  <a:gd name="connsiteY3" fmla="*/ 5312 h 94352"/>
                  <a:gd name="connsiteX4" fmla="*/ 52994 w 144316"/>
                  <a:gd name="connsiteY4" fmla="*/ 11257 h 94352"/>
                  <a:gd name="connsiteX5" fmla="*/ 132042 w 144316"/>
                  <a:gd name="connsiteY5" fmla="*/ 33390 h 94352"/>
                  <a:gd name="connsiteX6" fmla="*/ 133687 w 144316"/>
                  <a:gd name="connsiteY6" fmla="*/ 25801 h 94352"/>
                  <a:gd name="connsiteX7" fmla="*/ 41105 w 144316"/>
                  <a:gd name="connsiteY7" fmla="*/ 3542 h 94352"/>
                  <a:gd name="connsiteX8" fmla="*/ 26561 w 144316"/>
                  <a:gd name="connsiteY8" fmla="*/ 0 h 94352"/>
                  <a:gd name="connsiteX9" fmla="*/ 22387 w 144316"/>
                  <a:gd name="connsiteY9" fmla="*/ 14419 h 94352"/>
                  <a:gd name="connsiteX10" fmla="*/ 0 w 144316"/>
                  <a:gd name="connsiteY10" fmla="*/ 94352 h 94352"/>
                  <a:gd name="connsiteX11" fmla="*/ 10245 w 144316"/>
                  <a:gd name="connsiteY11" fmla="*/ 59318 h 9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4316" h="94352">
                    <a:moveTo>
                      <a:pt x="10245" y="59318"/>
                    </a:moveTo>
                    <a:cubicBezTo>
                      <a:pt x="15177" y="44394"/>
                      <a:pt x="20616" y="28205"/>
                      <a:pt x="24158" y="14925"/>
                    </a:cubicBezTo>
                    <a:lnTo>
                      <a:pt x="27572" y="2277"/>
                    </a:lnTo>
                    <a:lnTo>
                      <a:pt x="40726" y="5312"/>
                    </a:lnTo>
                    <a:cubicBezTo>
                      <a:pt x="67286" y="11509"/>
                      <a:pt x="82716" y="15683"/>
                      <a:pt x="52994" y="11257"/>
                    </a:cubicBezTo>
                    <a:cubicBezTo>
                      <a:pt x="86131" y="19604"/>
                      <a:pt x="96629" y="24916"/>
                      <a:pt x="132042" y="33390"/>
                    </a:cubicBezTo>
                    <a:cubicBezTo>
                      <a:pt x="154556" y="34528"/>
                      <a:pt x="140516" y="29469"/>
                      <a:pt x="133687" y="25801"/>
                    </a:cubicBezTo>
                    <a:cubicBezTo>
                      <a:pt x="95238" y="17201"/>
                      <a:pt x="65642" y="9360"/>
                      <a:pt x="41105" y="3542"/>
                    </a:cubicBezTo>
                    <a:lnTo>
                      <a:pt x="26561" y="0"/>
                    </a:lnTo>
                    <a:lnTo>
                      <a:pt x="22387" y="14419"/>
                    </a:lnTo>
                    <a:cubicBezTo>
                      <a:pt x="13913" y="43761"/>
                      <a:pt x="3921" y="67413"/>
                      <a:pt x="0" y="94352"/>
                    </a:cubicBezTo>
                    <a:cubicBezTo>
                      <a:pt x="1644" y="87902"/>
                      <a:pt x="5312" y="74243"/>
                      <a:pt x="10245" y="5931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9" name="Freeform: Shape 2868">
                <a:extLst>
                  <a:ext uri="{FF2B5EF4-FFF2-40B4-BE49-F238E27FC236}">
                    <a16:creationId xmlns:a16="http://schemas.microsoft.com/office/drawing/2014/main" id="{168F2A4D-A276-1315-6178-5810D24EC688}"/>
                  </a:ext>
                </a:extLst>
              </p:cNvPr>
              <p:cNvSpPr/>
              <p:nvPr/>
            </p:nvSpPr>
            <p:spPr>
              <a:xfrm>
                <a:off x="10503159" y="5150846"/>
                <a:ext cx="81095" cy="12133"/>
              </a:xfrm>
              <a:custGeom>
                <a:avLst/>
                <a:gdLst>
                  <a:gd name="connsiteX0" fmla="*/ 60962 w 81095"/>
                  <a:gd name="connsiteY0" fmla="*/ 10490 h 12133"/>
                  <a:gd name="connsiteX1" fmla="*/ 80566 w 81095"/>
                  <a:gd name="connsiteY1" fmla="*/ 12134 h 12133"/>
                  <a:gd name="connsiteX2" fmla="*/ 71207 w 81095"/>
                  <a:gd name="connsiteY2" fmla="*/ 8719 h 12133"/>
                  <a:gd name="connsiteX3" fmla="*/ 58307 w 81095"/>
                  <a:gd name="connsiteY3" fmla="*/ 6822 h 12133"/>
                  <a:gd name="connsiteX4" fmla="*/ 44015 w 81095"/>
                  <a:gd name="connsiteY4" fmla="*/ 5051 h 12133"/>
                  <a:gd name="connsiteX5" fmla="*/ 0 w 81095"/>
                  <a:gd name="connsiteY5" fmla="*/ 118 h 12133"/>
                  <a:gd name="connsiteX6" fmla="*/ 45026 w 81095"/>
                  <a:gd name="connsiteY6" fmla="*/ 8213 h 12133"/>
                  <a:gd name="connsiteX7" fmla="*/ 60836 w 81095"/>
                  <a:gd name="connsiteY7" fmla="*/ 10490 h 1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95" h="12133">
                    <a:moveTo>
                      <a:pt x="60962" y="10490"/>
                    </a:moveTo>
                    <a:cubicBezTo>
                      <a:pt x="66907" y="11122"/>
                      <a:pt x="73231" y="11628"/>
                      <a:pt x="80566" y="12134"/>
                    </a:cubicBezTo>
                    <a:cubicBezTo>
                      <a:pt x="82590" y="11375"/>
                      <a:pt x="78669" y="10110"/>
                      <a:pt x="71207" y="8719"/>
                    </a:cubicBezTo>
                    <a:cubicBezTo>
                      <a:pt x="67666" y="8087"/>
                      <a:pt x="62733" y="7454"/>
                      <a:pt x="58307" y="6822"/>
                    </a:cubicBezTo>
                    <a:cubicBezTo>
                      <a:pt x="53879" y="6316"/>
                      <a:pt x="48947" y="5683"/>
                      <a:pt x="44015" y="5051"/>
                    </a:cubicBezTo>
                    <a:cubicBezTo>
                      <a:pt x="24158" y="2395"/>
                      <a:pt x="1644" y="-640"/>
                      <a:pt x="0" y="118"/>
                    </a:cubicBezTo>
                    <a:cubicBezTo>
                      <a:pt x="21375" y="3533"/>
                      <a:pt x="34022" y="6316"/>
                      <a:pt x="45026" y="8213"/>
                    </a:cubicBezTo>
                    <a:cubicBezTo>
                      <a:pt x="50591" y="9225"/>
                      <a:pt x="55397" y="9984"/>
                      <a:pt x="60836" y="1049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0" name="Freeform: Shape 2869">
                <a:extLst>
                  <a:ext uri="{FF2B5EF4-FFF2-40B4-BE49-F238E27FC236}">
                    <a16:creationId xmlns:a16="http://schemas.microsoft.com/office/drawing/2014/main" id="{026EABE1-0CAD-2129-7ED9-9E4A4B7CB279}"/>
                  </a:ext>
                </a:extLst>
              </p:cNvPr>
              <p:cNvSpPr/>
              <p:nvPr/>
            </p:nvSpPr>
            <p:spPr>
              <a:xfrm>
                <a:off x="10066559" y="5101512"/>
                <a:ext cx="1477002" cy="331258"/>
              </a:xfrm>
              <a:custGeom>
                <a:avLst/>
                <a:gdLst>
                  <a:gd name="connsiteX0" fmla="*/ 1471944 w 1477002"/>
                  <a:gd name="connsiteY0" fmla="*/ 211344 h 331258"/>
                  <a:gd name="connsiteX1" fmla="*/ 1459549 w 1477002"/>
                  <a:gd name="connsiteY1" fmla="*/ 132675 h 331258"/>
                  <a:gd name="connsiteX2" fmla="*/ 1438806 w 1477002"/>
                  <a:gd name="connsiteY2" fmla="*/ 47935 h 331258"/>
                  <a:gd name="connsiteX3" fmla="*/ 1431598 w 1477002"/>
                  <a:gd name="connsiteY3" fmla="*/ 17960 h 331258"/>
                  <a:gd name="connsiteX4" fmla="*/ 1401369 w 1477002"/>
                  <a:gd name="connsiteY4" fmla="*/ 25043 h 331258"/>
                  <a:gd name="connsiteX5" fmla="*/ 1340154 w 1477002"/>
                  <a:gd name="connsiteY5" fmla="*/ 34655 h 331258"/>
                  <a:gd name="connsiteX6" fmla="*/ 1278813 w 1477002"/>
                  <a:gd name="connsiteY6" fmla="*/ 47176 h 331258"/>
                  <a:gd name="connsiteX7" fmla="*/ 1231004 w 1477002"/>
                  <a:gd name="connsiteY7" fmla="*/ 58432 h 331258"/>
                  <a:gd name="connsiteX8" fmla="*/ 1193440 w 1477002"/>
                  <a:gd name="connsiteY8" fmla="*/ 64883 h 331258"/>
                  <a:gd name="connsiteX9" fmla="*/ 1232269 w 1477002"/>
                  <a:gd name="connsiteY9" fmla="*/ 53879 h 331258"/>
                  <a:gd name="connsiteX10" fmla="*/ 1273627 w 1477002"/>
                  <a:gd name="connsiteY10" fmla="*/ 47050 h 331258"/>
                  <a:gd name="connsiteX11" fmla="*/ 1297026 w 1477002"/>
                  <a:gd name="connsiteY11" fmla="*/ 38575 h 331258"/>
                  <a:gd name="connsiteX12" fmla="*/ 1246561 w 1477002"/>
                  <a:gd name="connsiteY12" fmla="*/ 49832 h 331258"/>
                  <a:gd name="connsiteX13" fmla="*/ 1227083 w 1477002"/>
                  <a:gd name="connsiteY13" fmla="*/ 52994 h 331258"/>
                  <a:gd name="connsiteX14" fmla="*/ 1208618 w 1477002"/>
                  <a:gd name="connsiteY14" fmla="*/ 54891 h 331258"/>
                  <a:gd name="connsiteX15" fmla="*/ 1152589 w 1477002"/>
                  <a:gd name="connsiteY15" fmla="*/ 64630 h 331258"/>
                  <a:gd name="connsiteX16" fmla="*/ 1193187 w 1477002"/>
                  <a:gd name="connsiteY16" fmla="*/ 61594 h 331258"/>
                  <a:gd name="connsiteX17" fmla="*/ 1112621 w 1477002"/>
                  <a:gd name="connsiteY17" fmla="*/ 72598 h 331258"/>
                  <a:gd name="connsiteX18" fmla="*/ 1084923 w 1477002"/>
                  <a:gd name="connsiteY18" fmla="*/ 66907 h 331258"/>
                  <a:gd name="connsiteX19" fmla="*/ 1022064 w 1477002"/>
                  <a:gd name="connsiteY19" fmla="*/ 72724 h 331258"/>
                  <a:gd name="connsiteX20" fmla="*/ 963757 w 1477002"/>
                  <a:gd name="connsiteY20" fmla="*/ 71966 h 331258"/>
                  <a:gd name="connsiteX21" fmla="*/ 889009 w 1477002"/>
                  <a:gd name="connsiteY21" fmla="*/ 77657 h 331258"/>
                  <a:gd name="connsiteX22" fmla="*/ 827794 w 1477002"/>
                  <a:gd name="connsiteY22" fmla="*/ 81831 h 331258"/>
                  <a:gd name="connsiteX23" fmla="*/ 827794 w 1477002"/>
                  <a:gd name="connsiteY23" fmla="*/ 78542 h 331258"/>
                  <a:gd name="connsiteX24" fmla="*/ 765694 w 1477002"/>
                  <a:gd name="connsiteY24" fmla="*/ 77404 h 331258"/>
                  <a:gd name="connsiteX25" fmla="*/ 705870 w 1477002"/>
                  <a:gd name="connsiteY25" fmla="*/ 77404 h 331258"/>
                  <a:gd name="connsiteX26" fmla="*/ 679563 w 1477002"/>
                  <a:gd name="connsiteY26" fmla="*/ 76266 h 331258"/>
                  <a:gd name="connsiteX27" fmla="*/ 654267 w 1477002"/>
                  <a:gd name="connsiteY27" fmla="*/ 74116 h 331258"/>
                  <a:gd name="connsiteX28" fmla="*/ 611012 w 1477002"/>
                  <a:gd name="connsiteY28" fmla="*/ 68804 h 331258"/>
                  <a:gd name="connsiteX29" fmla="*/ 550682 w 1477002"/>
                  <a:gd name="connsiteY29" fmla="*/ 65136 h 331258"/>
                  <a:gd name="connsiteX30" fmla="*/ 505277 w 1477002"/>
                  <a:gd name="connsiteY30" fmla="*/ 62227 h 331258"/>
                  <a:gd name="connsiteX31" fmla="*/ 470243 w 1477002"/>
                  <a:gd name="connsiteY31" fmla="*/ 61848 h 331258"/>
                  <a:gd name="connsiteX32" fmla="*/ 435208 w 1477002"/>
                  <a:gd name="connsiteY32" fmla="*/ 60330 h 331258"/>
                  <a:gd name="connsiteX33" fmla="*/ 422055 w 1477002"/>
                  <a:gd name="connsiteY33" fmla="*/ 54765 h 331258"/>
                  <a:gd name="connsiteX34" fmla="*/ 463034 w 1477002"/>
                  <a:gd name="connsiteY34" fmla="*/ 59445 h 331258"/>
                  <a:gd name="connsiteX35" fmla="*/ 429390 w 1477002"/>
                  <a:gd name="connsiteY35" fmla="*/ 53500 h 331258"/>
                  <a:gd name="connsiteX36" fmla="*/ 394356 w 1477002"/>
                  <a:gd name="connsiteY36" fmla="*/ 46417 h 331258"/>
                  <a:gd name="connsiteX37" fmla="*/ 414087 w 1477002"/>
                  <a:gd name="connsiteY37" fmla="*/ 47682 h 331258"/>
                  <a:gd name="connsiteX38" fmla="*/ 409786 w 1477002"/>
                  <a:gd name="connsiteY38" fmla="*/ 41737 h 331258"/>
                  <a:gd name="connsiteX39" fmla="*/ 362105 w 1477002"/>
                  <a:gd name="connsiteY39" fmla="*/ 37564 h 331258"/>
                  <a:gd name="connsiteX40" fmla="*/ 339718 w 1477002"/>
                  <a:gd name="connsiteY40" fmla="*/ 38196 h 331258"/>
                  <a:gd name="connsiteX41" fmla="*/ 356287 w 1477002"/>
                  <a:gd name="connsiteY41" fmla="*/ 43635 h 331258"/>
                  <a:gd name="connsiteX42" fmla="*/ 379558 w 1477002"/>
                  <a:gd name="connsiteY42" fmla="*/ 49326 h 331258"/>
                  <a:gd name="connsiteX43" fmla="*/ 302787 w 1477002"/>
                  <a:gd name="connsiteY43" fmla="*/ 41105 h 331258"/>
                  <a:gd name="connsiteX44" fmla="*/ 245872 w 1477002"/>
                  <a:gd name="connsiteY44" fmla="*/ 32631 h 331258"/>
                  <a:gd name="connsiteX45" fmla="*/ 219565 w 1477002"/>
                  <a:gd name="connsiteY45" fmla="*/ 25295 h 331258"/>
                  <a:gd name="connsiteX46" fmla="*/ 260037 w 1477002"/>
                  <a:gd name="connsiteY46" fmla="*/ 30861 h 331258"/>
                  <a:gd name="connsiteX47" fmla="*/ 166571 w 1477002"/>
                  <a:gd name="connsiteY47" fmla="*/ 12521 h 331258"/>
                  <a:gd name="connsiteX48" fmla="*/ 194396 w 1477002"/>
                  <a:gd name="connsiteY48" fmla="*/ 12395 h 331258"/>
                  <a:gd name="connsiteX49" fmla="*/ 126730 w 1477002"/>
                  <a:gd name="connsiteY49" fmla="*/ 3162 h 331258"/>
                  <a:gd name="connsiteX50" fmla="*/ 166317 w 1477002"/>
                  <a:gd name="connsiteY50" fmla="*/ 13533 h 331258"/>
                  <a:gd name="connsiteX51" fmla="*/ 99538 w 1477002"/>
                  <a:gd name="connsiteY51" fmla="*/ 0 h 331258"/>
                  <a:gd name="connsiteX52" fmla="*/ 138872 w 1477002"/>
                  <a:gd name="connsiteY52" fmla="*/ 11509 h 331258"/>
                  <a:gd name="connsiteX53" fmla="*/ 112059 w 1477002"/>
                  <a:gd name="connsiteY53" fmla="*/ 6450 h 331258"/>
                  <a:gd name="connsiteX54" fmla="*/ 165179 w 1477002"/>
                  <a:gd name="connsiteY54" fmla="*/ 18972 h 331258"/>
                  <a:gd name="connsiteX55" fmla="*/ 192878 w 1477002"/>
                  <a:gd name="connsiteY55" fmla="*/ 19984 h 331258"/>
                  <a:gd name="connsiteX56" fmla="*/ 177953 w 1477002"/>
                  <a:gd name="connsiteY56" fmla="*/ 24916 h 331258"/>
                  <a:gd name="connsiteX57" fmla="*/ 324667 w 1477002"/>
                  <a:gd name="connsiteY57" fmla="*/ 55271 h 331258"/>
                  <a:gd name="connsiteX58" fmla="*/ 284194 w 1477002"/>
                  <a:gd name="connsiteY58" fmla="*/ 51350 h 331258"/>
                  <a:gd name="connsiteX59" fmla="*/ 189842 w 1477002"/>
                  <a:gd name="connsiteY59" fmla="*/ 35161 h 331258"/>
                  <a:gd name="connsiteX60" fmla="*/ 176815 w 1477002"/>
                  <a:gd name="connsiteY60" fmla="*/ 30354 h 331258"/>
                  <a:gd name="connsiteX61" fmla="*/ 162903 w 1477002"/>
                  <a:gd name="connsiteY61" fmla="*/ 29849 h 331258"/>
                  <a:gd name="connsiteX62" fmla="*/ 129765 w 1477002"/>
                  <a:gd name="connsiteY62" fmla="*/ 24284 h 331258"/>
                  <a:gd name="connsiteX63" fmla="*/ 108644 w 1477002"/>
                  <a:gd name="connsiteY63" fmla="*/ 21501 h 331258"/>
                  <a:gd name="connsiteX64" fmla="*/ 160879 w 1477002"/>
                  <a:gd name="connsiteY64" fmla="*/ 37184 h 331258"/>
                  <a:gd name="connsiteX65" fmla="*/ 129513 w 1477002"/>
                  <a:gd name="connsiteY65" fmla="*/ 30861 h 331258"/>
                  <a:gd name="connsiteX66" fmla="*/ 69688 w 1477002"/>
                  <a:gd name="connsiteY66" fmla="*/ 16695 h 331258"/>
                  <a:gd name="connsiteX67" fmla="*/ 82084 w 1477002"/>
                  <a:gd name="connsiteY67" fmla="*/ 15177 h 331258"/>
                  <a:gd name="connsiteX68" fmla="*/ 42116 w 1477002"/>
                  <a:gd name="connsiteY68" fmla="*/ 6577 h 331258"/>
                  <a:gd name="connsiteX69" fmla="*/ 38954 w 1477002"/>
                  <a:gd name="connsiteY69" fmla="*/ 5944 h 331258"/>
                  <a:gd name="connsiteX70" fmla="*/ 38196 w 1477002"/>
                  <a:gd name="connsiteY70" fmla="*/ 8854 h 331258"/>
                  <a:gd name="connsiteX71" fmla="*/ 29090 w 1477002"/>
                  <a:gd name="connsiteY71" fmla="*/ 34781 h 331258"/>
                  <a:gd name="connsiteX72" fmla="*/ 30354 w 1477002"/>
                  <a:gd name="connsiteY72" fmla="*/ 43635 h 331258"/>
                  <a:gd name="connsiteX73" fmla="*/ 16821 w 1477002"/>
                  <a:gd name="connsiteY73" fmla="*/ 87775 h 331258"/>
                  <a:gd name="connsiteX74" fmla="*/ 11383 w 1477002"/>
                  <a:gd name="connsiteY74" fmla="*/ 115094 h 331258"/>
                  <a:gd name="connsiteX75" fmla="*/ 5944 w 1477002"/>
                  <a:gd name="connsiteY75" fmla="*/ 126351 h 331258"/>
                  <a:gd name="connsiteX76" fmla="*/ 3035 w 1477002"/>
                  <a:gd name="connsiteY76" fmla="*/ 144058 h 331258"/>
                  <a:gd name="connsiteX77" fmla="*/ 1518 w 1477002"/>
                  <a:gd name="connsiteY77" fmla="*/ 155694 h 331258"/>
                  <a:gd name="connsiteX78" fmla="*/ 0 w 1477002"/>
                  <a:gd name="connsiteY78" fmla="*/ 170871 h 331258"/>
                  <a:gd name="connsiteX79" fmla="*/ 2403 w 1477002"/>
                  <a:gd name="connsiteY79" fmla="*/ 167835 h 331258"/>
                  <a:gd name="connsiteX80" fmla="*/ 3162 w 1477002"/>
                  <a:gd name="connsiteY80" fmla="*/ 165685 h 331258"/>
                  <a:gd name="connsiteX81" fmla="*/ 2403 w 1477002"/>
                  <a:gd name="connsiteY81" fmla="*/ 169986 h 331258"/>
                  <a:gd name="connsiteX82" fmla="*/ 89166 w 1477002"/>
                  <a:gd name="connsiteY82" fmla="*/ 197305 h 331258"/>
                  <a:gd name="connsiteX83" fmla="*/ 93340 w 1477002"/>
                  <a:gd name="connsiteY83" fmla="*/ 198443 h 331258"/>
                  <a:gd name="connsiteX84" fmla="*/ 93719 w 1477002"/>
                  <a:gd name="connsiteY84" fmla="*/ 199328 h 331258"/>
                  <a:gd name="connsiteX85" fmla="*/ 116106 w 1477002"/>
                  <a:gd name="connsiteY85" fmla="*/ 204514 h 331258"/>
                  <a:gd name="connsiteX86" fmla="*/ 177321 w 1477002"/>
                  <a:gd name="connsiteY86" fmla="*/ 220197 h 331258"/>
                  <a:gd name="connsiteX87" fmla="*/ 225762 w 1477002"/>
                  <a:gd name="connsiteY87" fmla="*/ 231707 h 331258"/>
                  <a:gd name="connsiteX88" fmla="*/ 226015 w 1477002"/>
                  <a:gd name="connsiteY88" fmla="*/ 235627 h 331258"/>
                  <a:gd name="connsiteX89" fmla="*/ 185669 w 1477002"/>
                  <a:gd name="connsiteY89" fmla="*/ 227533 h 331258"/>
                  <a:gd name="connsiteX90" fmla="*/ 278756 w 1477002"/>
                  <a:gd name="connsiteY90" fmla="*/ 251184 h 331258"/>
                  <a:gd name="connsiteX91" fmla="*/ 197304 w 1477002"/>
                  <a:gd name="connsiteY91" fmla="*/ 238157 h 331258"/>
                  <a:gd name="connsiteX92" fmla="*/ 290898 w 1477002"/>
                  <a:gd name="connsiteY92" fmla="*/ 259785 h 331258"/>
                  <a:gd name="connsiteX93" fmla="*/ 318090 w 1477002"/>
                  <a:gd name="connsiteY93" fmla="*/ 262820 h 331258"/>
                  <a:gd name="connsiteX94" fmla="*/ 410039 w 1477002"/>
                  <a:gd name="connsiteY94" fmla="*/ 283436 h 331258"/>
                  <a:gd name="connsiteX95" fmla="*/ 536264 w 1477002"/>
                  <a:gd name="connsiteY95" fmla="*/ 295451 h 331258"/>
                  <a:gd name="connsiteX96" fmla="*/ 535758 w 1477002"/>
                  <a:gd name="connsiteY96" fmla="*/ 299878 h 331258"/>
                  <a:gd name="connsiteX97" fmla="*/ 426102 w 1477002"/>
                  <a:gd name="connsiteY97" fmla="*/ 292036 h 331258"/>
                  <a:gd name="connsiteX98" fmla="*/ 450765 w 1477002"/>
                  <a:gd name="connsiteY98" fmla="*/ 299625 h 331258"/>
                  <a:gd name="connsiteX99" fmla="*/ 465437 w 1477002"/>
                  <a:gd name="connsiteY99" fmla="*/ 306202 h 331258"/>
                  <a:gd name="connsiteX100" fmla="*/ 507047 w 1477002"/>
                  <a:gd name="connsiteY100" fmla="*/ 309111 h 331258"/>
                  <a:gd name="connsiteX101" fmla="*/ 548659 w 1477002"/>
                  <a:gd name="connsiteY101" fmla="*/ 304558 h 331258"/>
                  <a:gd name="connsiteX102" fmla="*/ 617210 w 1477002"/>
                  <a:gd name="connsiteY102" fmla="*/ 316573 h 331258"/>
                  <a:gd name="connsiteX103" fmla="*/ 588246 w 1477002"/>
                  <a:gd name="connsiteY103" fmla="*/ 317711 h 331258"/>
                  <a:gd name="connsiteX104" fmla="*/ 645035 w 1477002"/>
                  <a:gd name="connsiteY104" fmla="*/ 321000 h 331258"/>
                  <a:gd name="connsiteX105" fmla="*/ 631502 w 1477002"/>
                  <a:gd name="connsiteY105" fmla="*/ 316193 h 331258"/>
                  <a:gd name="connsiteX106" fmla="*/ 672986 w 1477002"/>
                  <a:gd name="connsiteY106" fmla="*/ 316193 h 331258"/>
                  <a:gd name="connsiteX107" fmla="*/ 728130 w 1477002"/>
                  <a:gd name="connsiteY107" fmla="*/ 324288 h 331258"/>
                  <a:gd name="connsiteX108" fmla="*/ 811605 w 1477002"/>
                  <a:gd name="connsiteY108" fmla="*/ 327071 h 331258"/>
                  <a:gd name="connsiteX109" fmla="*/ 894069 w 1477002"/>
                  <a:gd name="connsiteY109" fmla="*/ 331244 h 331258"/>
                  <a:gd name="connsiteX110" fmla="*/ 936059 w 1477002"/>
                  <a:gd name="connsiteY110" fmla="*/ 326691 h 331258"/>
                  <a:gd name="connsiteX111" fmla="*/ 936059 w 1477002"/>
                  <a:gd name="connsiteY111" fmla="*/ 328841 h 331258"/>
                  <a:gd name="connsiteX112" fmla="*/ 982350 w 1477002"/>
                  <a:gd name="connsiteY112" fmla="*/ 324668 h 331258"/>
                  <a:gd name="connsiteX113" fmla="*/ 1033573 w 1477002"/>
                  <a:gd name="connsiteY113" fmla="*/ 316699 h 331258"/>
                  <a:gd name="connsiteX114" fmla="*/ 990950 w 1477002"/>
                  <a:gd name="connsiteY114" fmla="*/ 318723 h 331258"/>
                  <a:gd name="connsiteX115" fmla="*/ 1047612 w 1477002"/>
                  <a:gd name="connsiteY115" fmla="*/ 311261 h 331258"/>
                  <a:gd name="connsiteX116" fmla="*/ 1081508 w 1477002"/>
                  <a:gd name="connsiteY116" fmla="*/ 307087 h 331258"/>
                  <a:gd name="connsiteX117" fmla="*/ 1119198 w 1477002"/>
                  <a:gd name="connsiteY117" fmla="*/ 302787 h 331258"/>
                  <a:gd name="connsiteX118" fmla="*/ 1156383 w 1477002"/>
                  <a:gd name="connsiteY118" fmla="*/ 297728 h 331258"/>
                  <a:gd name="connsiteX119" fmla="*/ 1191670 w 1477002"/>
                  <a:gd name="connsiteY119" fmla="*/ 293807 h 331258"/>
                  <a:gd name="connsiteX120" fmla="*/ 1252632 w 1477002"/>
                  <a:gd name="connsiteY120" fmla="*/ 288368 h 331258"/>
                  <a:gd name="connsiteX121" fmla="*/ 1205962 w 1477002"/>
                  <a:gd name="connsiteY121" fmla="*/ 294060 h 331258"/>
                  <a:gd name="connsiteX122" fmla="*/ 1157142 w 1477002"/>
                  <a:gd name="connsiteY122" fmla="*/ 300637 h 331258"/>
                  <a:gd name="connsiteX123" fmla="*/ 1262118 w 1477002"/>
                  <a:gd name="connsiteY123" fmla="*/ 290645 h 331258"/>
                  <a:gd name="connsiteX124" fmla="*/ 1336486 w 1477002"/>
                  <a:gd name="connsiteY124" fmla="*/ 275847 h 331258"/>
                  <a:gd name="connsiteX125" fmla="*/ 1404405 w 1477002"/>
                  <a:gd name="connsiteY125" fmla="*/ 262314 h 331258"/>
                  <a:gd name="connsiteX126" fmla="*/ 1448545 w 1477002"/>
                  <a:gd name="connsiteY126" fmla="*/ 247643 h 331258"/>
                  <a:gd name="connsiteX127" fmla="*/ 1477003 w 1477002"/>
                  <a:gd name="connsiteY127" fmla="*/ 238663 h 331258"/>
                  <a:gd name="connsiteX128" fmla="*/ 1472323 w 1477002"/>
                  <a:gd name="connsiteY128" fmla="*/ 211470 h 331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1477002" h="331258">
                    <a:moveTo>
                      <a:pt x="1471944" y="211344"/>
                    </a:moveTo>
                    <a:cubicBezTo>
                      <a:pt x="1467897" y="187440"/>
                      <a:pt x="1463723" y="160626"/>
                      <a:pt x="1459549" y="132675"/>
                    </a:cubicBezTo>
                    <a:cubicBezTo>
                      <a:pt x="1454490" y="103332"/>
                      <a:pt x="1445257" y="74369"/>
                      <a:pt x="1438806" y="47935"/>
                    </a:cubicBezTo>
                    <a:lnTo>
                      <a:pt x="1431598" y="17960"/>
                    </a:lnTo>
                    <a:lnTo>
                      <a:pt x="1401369" y="25043"/>
                    </a:lnTo>
                    <a:cubicBezTo>
                      <a:pt x="1383789" y="29090"/>
                      <a:pt x="1361402" y="31367"/>
                      <a:pt x="1340154" y="34655"/>
                    </a:cubicBezTo>
                    <a:cubicBezTo>
                      <a:pt x="1319032" y="37690"/>
                      <a:pt x="1296646" y="42370"/>
                      <a:pt x="1278813" y="47176"/>
                    </a:cubicBezTo>
                    <a:cubicBezTo>
                      <a:pt x="1260600" y="51856"/>
                      <a:pt x="1244917" y="55650"/>
                      <a:pt x="1231004" y="58432"/>
                    </a:cubicBezTo>
                    <a:cubicBezTo>
                      <a:pt x="1216965" y="60962"/>
                      <a:pt x="1203432" y="62733"/>
                      <a:pt x="1193440" y="64883"/>
                    </a:cubicBezTo>
                    <a:cubicBezTo>
                      <a:pt x="1192175" y="61468"/>
                      <a:pt x="1205835" y="58306"/>
                      <a:pt x="1232269" y="53879"/>
                    </a:cubicBezTo>
                    <a:cubicBezTo>
                      <a:pt x="1241375" y="53373"/>
                      <a:pt x="1258702" y="50591"/>
                      <a:pt x="1273627" y="47050"/>
                    </a:cubicBezTo>
                    <a:cubicBezTo>
                      <a:pt x="1288425" y="43508"/>
                      <a:pt x="1300946" y="39967"/>
                      <a:pt x="1297026" y="38575"/>
                    </a:cubicBezTo>
                    <a:cubicBezTo>
                      <a:pt x="1276789" y="43255"/>
                      <a:pt x="1260727" y="47176"/>
                      <a:pt x="1246561" y="49832"/>
                    </a:cubicBezTo>
                    <a:cubicBezTo>
                      <a:pt x="1239478" y="51223"/>
                      <a:pt x="1233028" y="52235"/>
                      <a:pt x="1227083" y="52994"/>
                    </a:cubicBezTo>
                    <a:cubicBezTo>
                      <a:pt x="1220507" y="53626"/>
                      <a:pt x="1214435" y="54385"/>
                      <a:pt x="1208618" y="54891"/>
                    </a:cubicBezTo>
                    <a:cubicBezTo>
                      <a:pt x="1185219" y="57421"/>
                      <a:pt x="1167639" y="59950"/>
                      <a:pt x="1152589" y="64630"/>
                    </a:cubicBezTo>
                    <a:cubicBezTo>
                      <a:pt x="1168272" y="63239"/>
                      <a:pt x="1190658" y="60456"/>
                      <a:pt x="1193187" y="61594"/>
                    </a:cubicBezTo>
                    <a:cubicBezTo>
                      <a:pt x="1152209" y="65642"/>
                      <a:pt x="1141332" y="69689"/>
                      <a:pt x="1112621" y="72598"/>
                    </a:cubicBezTo>
                    <a:cubicBezTo>
                      <a:pt x="1133111" y="67539"/>
                      <a:pt x="1103768" y="68551"/>
                      <a:pt x="1084923" y="66907"/>
                    </a:cubicBezTo>
                    <a:cubicBezTo>
                      <a:pt x="1064433" y="69436"/>
                      <a:pt x="1042173" y="72218"/>
                      <a:pt x="1022064" y="72724"/>
                    </a:cubicBezTo>
                    <a:cubicBezTo>
                      <a:pt x="1001448" y="73357"/>
                      <a:pt x="980832" y="72724"/>
                      <a:pt x="963757" y="71966"/>
                    </a:cubicBezTo>
                    <a:cubicBezTo>
                      <a:pt x="946430" y="75001"/>
                      <a:pt x="917087" y="76392"/>
                      <a:pt x="889009" y="77657"/>
                    </a:cubicBezTo>
                    <a:cubicBezTo>
                      <a:pt x="861184" y="79681"/>
                      <a:pt x="835383" y="78290"/>
                      <a:pt x="827794" y="81831"/>
                    </a:cubicBezTo>
                    <a:lnTo>
                      <a:pt x="827794" y="78542"/>
                    </a:lnTo>
                    <a:cubicBezTo>
                      <a:pt x="806926" y="78163"/>
                      <a:pt x="786057" y="77784"/>
                      <a:pt x="765694" y="77404"/>
                    </a:cubicBezTo>
                    <a:cubicBezTo>
                      <a:pt x="745078" y="77404"/>
                      <a:pt x="724968" y="77404"/>
                      <a:pt x="705870" y="77404"/>
                    </a:cubicBezTo>
                    <a:cubicBezTo>
                      <a:pt x="696637" y="77278"/>
                      <a:pt x="687910" y="76898"/>
                      <a:pt x="679563" y="76266"/>
                    </a:cubicBezTo>
                    <a:cubicBezTo>
                      <a:pt x="670836" y="75507"/>
                      <a:pt x="662362" y="74875"/>
                      <a:pt x="654267" y="74116"/>
                    </a:cubicBezTo>
                    <a:cubicBezTo>
                      <a:pt x="638078" y="72598"/>
                      <a:pt x="623533" y="70827"/>
                      <a:pt x="611012" y="68804"/>
                    </a:cubicBezTo>
                    <a:cubicBezTo>
                      <a:pt x="585843" y="68298"/>
                      <a:pt x="568136" y="66780"/>
                      <a:pt x="550682" y="65136"/>
                    </a:cubicBezTo>
                    <a:cubicBezTo>
                      <a:pt x="533608" y="63618"/>
                      <a:pt x="518683" y="62480"/>
                      <a:pt x="505277" y="62227"/>
                    </a:cubicBezTo>
                    <a:cubicBezTo>
                      <a:pt x="492629" y="62100"/>
                      <a:pt x="481373" y="61974"/>
                      <a:pt x="470243" y="61848"/>
                    </a:cubicBezTo>
                    <a:cubicBezTo>
                      <a:pt x="459113" y="61594"/>
                      <a:pt x="447856" y="61089"/>
                      <a:pt x="435208" y="60330"/>
                    </a:cubicBezTo>
                    <a:cubicBezTo>
                      <a:pt x="434955" y="58812"/>
                      <a:pt x="417754" y="55903"/>
                      <a:pt x="422055" y="54765"/>
                    </a:cubicBezTo>
                    <a:cubicBezTo>
                      <a:pt x="443935" y="58306"/>
                      <a:pt x="468725" y="62859"/>
                      <a:pt x="463034" y="59445"/>
                    </a:cubicBezTo>
                    <a:cubicBezTo>
                      <a:pt x="463539" y="58559"/>
                      <a:pt x="446717" y="56156"/>
                      <a:pt x="429390" y="53500"/>
                    </a:cubicBezTo>
                    <a:cubicBezTo>
                      <a:pt x="412189" y="50718"/>
                      <a:pt x="393850" y="48441"/>
                      <a:pt x="394356" y="46417"/>
                    </a:cubicBezTo>
                    <a:cubicBezTo>
                      <a:pt x="428252" y="51603"/>
                      <a:pt x="422687" y="50591"/>
                      <a:pt x="414087" y="47682"/>
                    </a:cubicBezTo>
                    <a:cubicBezTo>
                      <a:pt x="405486" y="45026"/>
                      <a:pt x="391574" y="41232"/>
                      <a:pt x="409786" y="41737"/>
                    </a:cubicBezTo>
                    <a:cubicBezTo>
                      <a:pt x="386641" y="38196"/>
                      <a:pt x="372349" y="37817"/>
                      <a:pt x="362105" y="37564"/>
                    </a:cubicBezTo>
                    <a:cubicBezTo>
                      <a:pt x="351986" y="37437"/>
                      <a:pt x="345789" y="37817"/>
                      <a:pt x="339718" y="38196"/>
                    </a:cubicBezTo>
                    <a:cubicBezTo>
                      <a:pt x="366658" y="42117"/>
                      <a:pt x="361345" y="42749"/>
                      <a:pt x="356287" y="43635"/>
                    </a:cubicBezTo>
                    <a:cubicBezTo>
                      <a:pt x="351607" y="44520"/>
                      <a:pt x="347054" y="45405"/>
                      <a:pt x="379558" y="49326"/>
                    </a:cubicBezTo>
                    <a:cubicBezTo>
                      <a:pt x="339338" y="45405"/>
                      <a:pt x="321126" y="44140"/>
                      <a:pt x="302787" y="41105"/>
                    </a:cubicBezTo>
                    <a:cubicBezTo>
                      <a:pt x="284827" y="38575"/>
                      <a:pt x="270282" y="36932"/>
                      <a:pt x="245872" y="32631"/>
                    </a:cubicBezTo>
                    <a:cubicBezTo>
                      <a:pt x="256243" y="29722"/>
                      <a:pt x="218932" y="28331"/>
                      <a:pt x="219565" y="25295"/>
                    </a:cubicBezTo>
                    <a:cubicBezTo>
                      <a:pt x="239548" y="26560"/>
                      <a:pt x="261429" y="35667"/>
                      <a:pt x="260037" y="30861"/>
                    </a:cubicBezTo>
                    <a:cubicBezTo>
                      <a:pt x="228544" y="20489"/>
                      <a:pt x="188198" y="19984"/>
                      <a:pt x="166571" y="12521"/>
                    </a:cubicBezTo>
                    <a:cubicBezTo>
                      <a:pt x="172515" y="11509"/>
                      <a:pt x="205273" y="18086"/>
                      <a:pt x="194396" y="12395"/>
                    </a:cubicBezTo>
                    <a:cubicBezTo>
                      <a:pt x="154428" y="4300"/>
                      <a:pt x="137733" y="3668"/>
                      <a:pt x="126730" y="3162"/>
                    </a:cubicBezTo>
                    <a:cubicBezTo>
                      <a:pt x="149370" y="8348"/>
                      <a:pt x="161005" y="11003"/>
                      <a:pt x="166317" y="13533"/>
                    </a:cubicBezTo>
                    <a:cubicBezTo>
                      <a:pt x="132421" y="6577"/>
                      <a:pt x="120027" y="2277"/>
                      <a:pt x="99538" y="0"/>
                    </a:cubicBezTo>
                    <a:cubicBezTo>
                      <a:pt x="122177" y="5312"/>
                      <a:pt x="133560" y="9233"/>
                      <a:pt x="138872" y="11509"/>
                    </a:cubicBezTo>
                    <a:cubicBezTo>
                      <a:pt x="128247" y="9612"/>
                      <a:pt x="112944" y="5438"/>
                      <a:pt x="112059" y="6450"/>
                    </a:cubicBezTo>
                    <a:cubicBezTo>
                      <a:pt x="136974" y="12395"/>
                      <a:pt x="141148" y="14292"/>
                      <a:pt x="165179" y="18972"/>
                    </a:cubicBezTo>
                    <a:cubicBezTo>
                      <a:pt x="167203" y="17327"/>
                      <a:pt x="174918" y="17075"/>
                      <a:pt x="192878" y="19984"/>
                    </a:cubicBezTo>
                    <a:cubicBezTo>
                      <a:pt x="197937" y="26434"/>
                      <a:pt x="200972" y="25801"/>
                      <a:pt x="177953" y="24916"/>
                    </a:cubicBezTo>
                    <a:cubicBezTo>
                      <a:pt x="215391" y="33643"/>
                      <a:pt x="273696" y="43888"/>
                      <a:pt x="324667" y="55271"/>
                    </a:cubicBezTo>
                    <a:cubicBezTo>
                      <a:pt x="278124" y="45532"/>
                      <a:pt x="315814" y="57674"/>
                      <a:pt x="284194" y="51350"/>
                    </a:cubicBezTo>
                    <a:cubicBezTo>
                      <a:pt x="253460" y="42117"/>
                      <a:pt x="214000" y="39714"/>
                      <a:pt x="189842" y="35161"/>
                    </a:cubicBezTo>
                    <a:cubicBezTo>
                      <a:pt x="186933" y="34655"/>
                      <a:pt x="190348" y="32505"/>
                      <a:pt x="176815" y="30354"/>
                    </a:cubicBezTo>
                    <a:cubicBezTo>
                      <a:pt x="174539" y="29975"/>
                      <a:pt x="168594" y="30734"/>
                      <a:pt x="162903" y="29849"/>
                    </a:cubicBezTo>
                    <a:cubicBezTo>
                      <a:pt x="153291" y="28457"/>
                      <a:pt x="140516" y="26181"/>
                      <a:pt x="129765" y="24284"/>
                    </a:cubicBezTo>
                    <a:cubicBezTo>
                      <a:pt x="119141" y="22134"/>
                      <a:pt x="110288" y="20616"/>
                      <a:pt x="108644" y="21501"/>
                    </a:cubicBezTo>
                    <a:cubicBezTo>
                      <a:pt x="120786" y="26687"/>
                      <a:pt x="152025" y="33264"/>
                      <a:pt x="160879" y="37184"/>
                    </a:cubicBezTo>
                    <a:cubicBezTo>
                      <a:pt x="150508" y="35161"/>
                      <a:pt x="140010" y="33137"/>
                      <a:pt x="129513" y="30861"/>
                    </a:cubicBezTo>
                    <a:cubicBezTo>
                      <a:pt x="109402" y="26308"/>
                      <a:pt x="89672" y="21628"/>
                      <a:pt x="69688" y="16695"/>
                    </a:cubicBezTo>
                    <a:cubicBezTo>
                      <a:pt x="72598" y="15810"/>
                      <a:pt x="75128" y="14798"/>
                      <a:pt x="82084" y="15177"/>
                    </a:cubicBezTo>
                    <a:cubicBezTo>
                      <a:pt x="63365" y="10751"/>
                      <a:pt x="52488" y="8854"/>
                      <a:pt x="42116" y="6577"/>
                    </a:cubicBezTo>
                    <a:lnTo>
                      <a:pt x="38954" y="5944"/>
                    </a:lnTo>
                    <a:lnTo>
                      <a:pt x="38196" y="8854"/>
                    </a:lnTo>
                    <a:cubicBezTo>
                      <a:pt x="36172" y="16695"/>
                      <a:pt x="33643" y="24284"/>
                      <a:pt x="29090" y="34781"/>
                    </a:cubicBezTo>
                    <a:cubicBezTo>
                      <a:pt x="27951" y="44520"/>
                      <a:pt x="29090" y="44014"/>
                      <a:pt x="30354" y="43635"/>
                    </a:cubicBezTo>
                    <a:cubicBezTo>
                      <a:pt x="25295" y="58180"/>
                      <a:pt x="20363" y="72472"/>
                      <a:pt x="16821" y="87775"/>
                    </a:cubicBezTo>
                    <a:cubicBezTo>
                      <a:pt x="14671" y="96882"/>
                      <a:pt x="13027" y="105988"/>
                      <a:pt x="11383" y="115094"/>
                    </a:cubicBezTo>
                    <a:cubicBezTo>
                      <a:pt x="9359" y="115094"/>
                      <a:pt x="7588" y="118889"/>
                      <a:pt x="5944" y="126351"/>
                    </a:cubicBezTo>
                    <a:cubicBezTo>
                      <a:pt x="4932" y="130904"/>
                      <a:pt x="4047" y="136849"/>
                      <a:pt x="3035" y="144058"/>
                    </a:cubicBezTo>
                    <a:cubicBezTo>
                      <a:pt x="2529" y="147599"/>
                      <a:pt x="2023" y="151520"/>
                      <a:pt x="1518" y="155694"/>
                    </a:cubicBezTo>
                    <a:cubicBezTo>
                      <a:pt x="1138" y="159994"/>
                      <a:pt x="0" y="163535"/>
                      <a:pt x="0" y="170871"/>
                    </a:cubicBezTo>
                    <a:cubicBezTo>
                      <a:pt x="885" y="171757"/>
                      <a:pt x="1391" y="170238"/>
                      <a:pt x="2403" y="167835"/>
                    </a:cubicBezTo>
                    <a:cubicBezTo>
                      <a:pt x="2656" y="167203"/>
                      <a:pt x="2909" y="166318"/>
                      <a:pt x="3162" y="165685"/>
                    </a:cubicBezTo>
                    <a:cubicBezTo>
                      <a:pt x="2909" y="167077"/>
                      <a:pt x="2656" y="168595"/>
                      <a:pt x="2403" y="169986"/>
                    </a:cubicBezTo>
                    <a:cubicBezTo>
                      <a:pt x="31619" y="179724"/>
                      <a:pt x="60329" y="188831"/>
                      <a:pt x="89166" y="197305"/>
                    </a:cubicBezTo>
                    <a:cubicBezTo>
                      <a:pt x="90557" y="197684"/>
                      <a:pt x="91949" y="198064"/>
                      <a:pt x="93340" y="198443"/>
                    </a:cubicBezTo>
                    <a:cubicBezTo>
                      <a:pt x="93846" y="198822"/>
                      <a:pt x="94099" y="199202"/>
                      <a:pt x="93719" y="199328"/>
                    </a:cubicBezTo>
                    <a:cubicBezTo>
                      <a:pt x="102193" y="201478"/>
                      <a:pt x="109529" y="203123"/>
                      <a:pt x="116106" y="204514"/>
                    </a:cubicBezTo>
                    <a:cubicBezTo>
                      <a:pt x="136595" y="209953"/>
                      <a:pt x="157085" y="215012"/>
                      <a:pt x="177321" y="220197"/>
                    </a:cubicBezTo>
                    <a:cubicBezTo>
                      <a:pt x="193510" y="224245"/>
                      <a:pt x="209699" y="228039"/>
                      <a:pt x="225762" y="231707"/>
                    </a:cubicBezTo>
                    <a:cubicBezTo>
                      <a:pt x="228797" y="233477"/>
                      <a:pt x="230695" y="235121"/>
                      <a:pt x="226015" y="235627"/>
                    </a:cubicBezTo>
                    <a:cubicBezTo>
                      <a:pt x="196925" y="229683"/>
                      <a:pt x="184403" y="222853"/>
                      <a:pt x="185669" y="227533"/>
                    </a:cubicBezTo>
                    <a:cubicBezTo>
                      <a:pt x="200720" y="233098"/>
                      <a:pt x="269397" y="245113"/>
                      <a:pt x="278756" y="251184"/>
                    </a:cubicBezTo>
                    <a:cubicBezTo>
                      <a:pt x="257001" y="251184"/>
                      <a:pt x="227533" y="241825"/>
                      <a:pt x="197304" y="238157"/>
                    </a:cubicBezTo>
                    <a:cubicBezTo>
                      <a:pt x="212102" y="241445"/>
                      <a:pt x="258520" y="251817"/>
                      <a:pt x="290898" y="259785"/>
                    </a:cubicBezTo>
                    <a:cubicBezTo>
                      <a:pt x="324287" y="268638"/>
                      <a:pt x="347939" y="273191"/>
                      <a:pt x="318090" y="262820"/>
                    </a:cubicBezTo>
                    <a:cubicBezTo>
                      <a:pt x="347813" y="273697"/>
                      <a:pt x="377029" y="279136"/>
                      <a:pt x="410039" y="283436"/>
                    </a:cubicBezTo>
                    <a:cubicBezTo>
                      <a:pt x="442671" y="288242"/>
                      <a:pt x="482132" y="292036"/>
                      <a:pt x="536264" y="295451"/>
                    </a:cubicBezTo>
                    <a:cubicBezTo>
                      <a:pt x="520075" y="295451"/>
                      <a:pt x="519948" y="296590"/>
                      <a:pt x="535758" y="299878"/>
                    </a:cubicBezTo>
                    <a:cubicBezTo>
                      <a:pt x="486685" y="291404"/>
                      <a:pt x="490479" y="300510"/>
                      <a:pt x="426102" y="292036"/>
                    </a:cubicBezTo>
                    <a:cubicBezTo>
                      <a:pt x="441532" y="295957"/>
                      <a:pt x="446844" y="297981"/>
                      <a:pt x="450765" y="299625"/>
                    </a:cubicBezTo>
                    <a:cubicBezTo>
                      <a:pt x="454560" y="301396"/>
                      <a:pt x="456456" y="303040"/>
                      <a:pt x="465437" y="306202"/>
                    </a:cubicBezTo>
                    <a:cubicBezTo>
                      <a:pt x="467840" y="305190"/>
                      <a:pt x="487444" y="307214"/>
                      <a:pt x="507047" y="309111"/>
                    </a:cubicBezTo>
                    <a:cubicBezTo>
                      <a:pt x="527410" y="306581"/>
                      <a:pt x="507047" y="303546"/>
                      <a:pt x="548659" y="304558"/>
                    </a:cubicBezTo>
                    <a:cubicBezTo>
                      <a:pt x="568263" y="308352"/>
                      <a:pt x="603803" y="313790"/>
                      <a:pt x="617210" y="316573"/>
                    </a:cubicBezTo>
                    <a:cubicBezTo>
                      <a:pt x="574587" y="310882"/>
                      <a:pt x="591661" y="315941"/>
                      <a:pt x="588246" y="317711"/>
                    </a:cubicBezTo>
                    <a:cubicBezTo>
                      <a:pt x="614300" y="321252"/>
                      <a:pt x="620624" y="320367"/>
                      <a:pt x="645035" y="321000"/>
                    </a:cubicBezTo>
                    <a:cubicBezTo>
                      <a:pt x="646299" y="319103"/>
                      <a:pt x="642378" y="317458"/>
                      <a:pt x="631502" y="316193"/>
                    </a:cubicBezTo>
                    <a:cubicBezTo>
                      <a:pt x="650473" y="316826"/>
                      <a:pt x="662109" y="316573"/>
                      <a:pt x="672986" y="316193"/>
                    </a:cubicBezTo>
                    <a:cubicBezTo>
                      <a:pt x="684496" y="319229"/>
                      <a:pt x="700432" y="322138"/>
                      <a:pt x="728130" y="324288"/>
                    </a:cubicBezTo>
                    <a:cubicBezTo>
                      <a:pt x="760382" y="323782"/>
                      <a:pt x="786183" y="325300"/>
                      <a:pt x="811605" y="327071"/>
                    </a:cubicBezTo>
                    <a:cubicBezTo>
                      <a:pt x="835889" y="328209"/>
                      <a:pt x="860678" y="331497"/>
                      <a:pt x="894069" y="331244"/>
                    </a:cubicBezTo>
                    <a:cubicBezTo>
                      <a:pt x="914052" y="330738"/>
                      <a:pt x="917972" y="327830"/>
                      <a:pt x="936059" y="326691"/>
                    </a:cubicBezTo>
                    <a:cubicBezTo>
                      <a:pt x="936565" y="326691"/>
                      <a:pt x="935553" y="328968"/>
                      <a:pt x="936059" y="328841"/>
                    </a:cubicBezTo>
                    <a:cubicBezTo>
                      <a:pt x="949339" y="328209"/>
                      <a:pt x="965528" y="326691"/>
                      <a:pt x="982350" y="324668"/>
                    </a:cubicBezTo>
                    <a:cubicBezTo>
                      <a:pt x="998918" y="322897"/>
                      <a:pt x="1017890" y="319861"/>
                      <a:pt x="1033573" y="316699"/>
                    </a:cubicBezTo>
                    <a:cubicBezTo>
                      <a:pt x="1017384" y="318217"/>
                      <a:pt x="1001700" y="319103"/>
                      <a:pt x="990950" y="318723"/>
                    </a:cubicBezTo>
                    <a:cubicBezTo>
                      <a:pt x="1005495" y="316826"/>
                      <a:pt x="1025226" y="314170"/>
                      <a:pt x="1047612" y="311261"/>
                    </a:cubicBezTo>
                    <a:cubicBezTo>
                      <a:pt x="1058489" y="309743"/>
                      <a:pt x="1069998" y="308352"/>
                      <a:pt x="1081508" y="307087"/>
                    </a:cubicBezTo>
                    <a:cubicBezTo>
                      <a:pt x="1093396" y="305949"/>
                      <a:pt x="1106677" y="304431"/>
                      <a:pt x="1119198" y="302787"/>
                    </a:cubicBezTo>
                    <a:cubicBezTo>
                      <a:pt x="1131593" y="301143"/>
                      <a:pt x="1144114" y="299372"/>
                      <a:pt x="1156383" y="297728"/>
                    </a:cubicBezTo>
                    <a:cubicBezTo>
                      <a:pt x="1168398" y="296084"/>
                      <a:pt x="1179781" y="294945"/>
                      <a:pt x="1191670" y="293807"/>
                    </a:cubicBezTo>
                    <a:cubicBezTo>
                      <a:pt x="1214942" y="291530"/>
                      <a:pt x="1236063" y="289633"/>
                      <a:pt x="1252632" y="288368"/>
                    </a:cubicBezTo>
                    <a:cubicBezTo>
                      <a:pt x="1230877" y="291530"/>
                      <a:pt x="1218609" y="292795"/>
                      <a:pt x="1205962" y="294060"/>
                    </a:cubicBezTo>
                    <a:cubicBezTo>
                      <a:pt x="1193314" y="295451"/>
                      <a:pt x="1179654" y="296463"/>
                      <a:pt x="1157142" y="300637"/>
                    </a:cubicBezTo>
                    <a:cubicBezTo>
                      <a:pt x="1170548" y="303546"/>
                      <a:pt x="1213298" y="297981"/>
                      <a:pt x="1262118" y="290645"/>
                    </a:cubicBezTo>
                    <a:cubicBezTo>
                      <a:pt x="1286401" y="286471"/>
                      <a:pt x="1312076" y="280401"/>
                      <a:pt x="1336486" y="275847"/>
                    </a:cubicBezTo>
                    <a:cubicBezTo>
                      <a:pt x="1360770" y="271547"/>
                      <a:pt x="1384927" y="266109"/>
                      <a:pt x="1404405" y="262314"/>
                    </a:cubicBezTo>
                    <a:cubicBezTo>
                      <a:pt x="1417811" y="257761"/>
                      <a:pt x="1432989" y="252449"/>
                      <a:pt x="1448545" y="247643"/>
                    </a:cubicBezTo>
                    <a:lnTo>
                      <a:pt x="1477003" y="238663"/>
                    </a:lnTo>
                    <a:lnTo>
                      <a:pt x="1472323" y="211470"/>
                    </a:ln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00" name="Graphic 3">
              <a:extLst>
                <a:ext uri="{FF2B5EF4-FFF2-40B4-BE49-F238E27FC236}">
                  <a16:creationId xmlns:a16="http://schemas.microsoft.com/office/drawing/2014/main" id="{97867368-D903-8185-0BA8-B6692D981117}"/>
                </a:ext>
              </a:extLst>
            </p:cNvPr>
            <p:cNvGrpSpPr/>
            <p:nvPr/>
          </p:nvGrpSpPr>
          <p:grpSpPr>
            <a:xfrm>
              <a:off x="10049756" y="5385327"/>
              <a:ext cx="1648281" cy="350348"/>
              <a:chOff x="9979416" y="5385327"/>
              <a:chExt cx="1648281" cy="350348"/>
            </a:xfrm>
            <a:solidFill>
              <a:srgbClr val="E5D9CA"/>
            </a:solidFill>
          </p:grpSpPr>
          <p:sp>
            <p:nvSpPr>
              <p:cNvPr id="2837" name="Freeform: Shape 2836">
                <a:extLst>
                  <a:ext uri="{FF2B5EF4-FFF2-40B4-BE49-F238E27FC236}">
                    <a16:creationId xmlns:a16="http://schemas.microsoft.com/office/drawing/2014/main" id="{2AA7537D-6BE3-643B-78BA-18558ADB94E9}"/>
                  </a:ext>
                </a:extLst>
              </p:cNvPr>
              <p:cNvSpPr/>
              <p:nvPr/>
            </p:nvSpPr>
            <p:spPr>
              <a:xfrm>
                <a:off x="11090141" y="5730484"/>
                <a:ext cx="46163" cy="3167"/>
              </a:xfrm>
              <a:custGeom>
                <a:avLst/>
                <a:gdLst>
                  <a:gd name="connsiteX0" fmla="*/ 0 w 46163"/>
                  <a:gd name="connsiteY0" fmla="*/ 126 h 3167"/>
                  <a:gd name="connsiteX1" fmla="*/ 15177 w 46163"/>
                  <a:gd name="connsiteY1" fmla="*/ 3162 h 3167"/>
                  <a:gd name="connsiteX2" fmla="*/ 28836 w 46163"/>
                  <a:gd name="connsiteY2" fmla="*/ 1644 h 3167"/>
                  <a:gd name="connsiteX3" fmla="*/ 46164 w 46163"/>
                  <a:gd name="connsiteY3" fmla="*/ 0 h 3167"/>
                  <a:gd name="connsiteX4" fmla="*/ 0 w 46163"/>
                  <a:gd name="connsiteY4" fmla="*/ 126 h 3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163" h="3167">
                    <a:moveTo>
                      <a:pt x="0" y="126"/>
                    </a:moveTo>
                    <a:cubicBezTo>
                      <a:pt x="2530" y="1391"/>
                      <a:pt x="-2403" y="3288"/>
                      <a:pt x="15177" y="3162"/>
                    </a:cubicBezTo>
                    <a:cubicBezTo>
                      <a:pt x="15177" y="2403"/>
                      <a:pt x="21754" y="2024"/>
                      <a:pt x="28836" y="1644"/>
                    </a:cubicBezTo>
                    <a:cubicBezTo>
                      <a:pt x="36426" y="1265"/>
                      <a:pt x="44267" y="632"/>
                      <a:pt x="46164" y="0"/>
                    </a:cubicBezTo>
                    <a:cubicBezTo>
                      <a:pt x="23904" y="1138"/>
                      <a:pt x="12141" y="379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8" name="Freeform: Shape 2837">
                <a:extLst>
                  <a:ext uri="{FF2B5EF4-FFF2-40B4-BE49-F238E27FC236}">
                    <a16:creationId xmlns:a16="http://schemas.microsoft.com/office/drawing/2014/main" id="{222F4F60-5CD9-A672-789C-0F808C0BA89F}"/>
                  </a:ext>
                </a:extLst>
              </p:cNvPr>
              <p:cNvSpPr/>
              <p:nvPr/>
            </p:nvSpPr>
            <p:spPr>
              <a:xfrm>
                <a:off x="10698440" y="5725299"/>
                <a:ext cx="59950" cy="3920"/>
              </a:xfrm>
              <a:custGeom>
                <a:avLst/>
                <a:gdLst>
                  <a:gd name="connsiteX0" fmla="*/ 14924 w 59950"/>
                  <a:gd name="connsiteY0" fmla="*/ 3921 h 3920"/>
                  <a:gd name="connsiteX1" fmla="*/ 59950 w 59950"/>
                  <a:gd name="connsiteY1" fmla="*/ 3289 h 3920"/>
                  <a:gd name="connsiteX2" fmla="*/ 0 w 59950"/>
                  <a:gd name="connsiteY2" fmla="*/ 0 h 3920"/>
                  <a:gd name="connsiteX3" fmla="*/ 15051 w 59950"/>
                  <a:gd name="connsiteY3" fmla="*/ 3794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950" h="3920">
                    <a:moveTo>
                      <a:pt x="14924" y="3921"/>
                    </a:moveTo>
                    <a:cubicBezTo>
                      <a:pt x="14924" y="2150"/>
                      <a:pt x="57547" y="4806"/>
                      <a:pt x="59950" y="3289"/>
                    </a:cubicBezTo>
                    <a:cubicBezTo>
                      <a:pt x="34402" y="2403"/>
                      <a:pt x="12901" y="1391"/>
                      <a:pt x="0" y="0"/>
                    </a:cubicBezTo>
                    <a:cubicBezTo>
                      <a:pt x="2403" y="1391"/>
                      <a:pt x="-2656" y="3035"/>
                      <a:pt x="15051" y="379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9" name="Freeform: Shape 2838">
                <a:extLst>
                  <a:ext uri="{FF2B5EF4-FFF2-40B4-BE49-F238E27FC236}">
                    <a16:creationId xmlns:a16="http://schemas.microsoft.com/office/drawing/2014/main" id="{9EA21D5D-8584-8470-1FAC-3098C3FF69EE}"/>
                  </a:ext>
                </a:extLst>
              </p:cNvPr>
              <p:cNvSpPr/>
              <p:nvPr/>
            </p:nvSpPr>
            <p:spPr>
              <a:xfrm>
                <a:off x="10165590" y="5409485"/>
                <a:ext cx="44503" cy="10397"/>
              </a:xfrm>
              <a:custGeom>
                <a:avLst/>
                <a:gdLst>
                  <a:gd name="connsiteX0" fmla="*/ 43635 w 44503"/>
                  <a:gd name="connsiteY0" fmla="*/ 9233 h 10397"/>
                  <a:gd name="connsiteX1" fmla="*/ 0 w 44503"/>
                  <a:gd name="connsiteY1" fmla="*/ 0 h 10397"/>
                  <a:gd name="connsiteX2" fmla="*/ 43635 w 44503"/>
                  <a:gd name="connsiteY2" fmla="*/ 9233 h 1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503" h="10397">
                    <a:moveTo>
                      <a:pt x="43635" y="9233"/>
                    </a:moveTo>
                    <a:cubicBezTo>
                      <a:pt x="19098" y="2783"/>
                      <a:pt x="6324" y="253"/>
                      <a:pt x="0" y="0"/>
                    </a:cubicBezTo>
                    <a:cubicBezTo>
                      <a:pt x="22767" y="5944"/>
                      <a:pt x="49706" y="13280"/>
                      <a:pt x="43635" y="92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0" name="Freeform: Shape 2839">
                <a:extLst>
                  <a:ext uri="{FF2B5EF4-FFF2-40B4-BE49-F238E27FC236}">
                    <a16:creationId xmlns:a16="http://schemas.microsoft.com/office/drawing/2014/main" id="{3915A879-CC9D-A613-87B3-B93640116642}"/>
                  </a:ext>
                </a:extLst>
              </p:cNvPr>
              <p:cNvSpPr/>
              <p:nvPr/>
            </p:nvSpPr>
            <p:spPr>
              <a:xfrm>
                <a:off x="10368966" y="5454629"/>
                <a:ext cx="45189" cy="7112"/>
              </a:xfrm>
              <a:custGeom>
                <a:avLst/>
                <a:gdLst>
                  <a:gd name="connsiteX0" fmla="*/ 44267 w 45189"/>
                  <a:gd name="connsiteY0" fmla="*/ 5952 h 7112"/>
                  <a:gd name="connsiteX1" fmla="*/ 0 w 45189"/>
                  <a:gd name="connsiteY1" fmla="*/ 8 h 7112"/>
                  <a:gd name="connsiteX2" fmla="*/ 44267 w 45189"/>
                  <a:gd name="connsiteY2" fmla="*/ 5952 h 7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189" h="7112">
                    <a:moveTo>
                      <a:pt x="44267" y="5952"/>
                    </a:moveTo>
                    <a:cubicBezTo>
                      <a:pt x="19225" y="1272"/>
                      <a:pt x="6197" y="-119"/>
                      <a:pt x="0" y="8"/>
                    </a:cubicBezTo>
                    <a:cubicBezTo>
                      <a:pt x="23146" y="4181"/>
                      <a:pt x="50591" y="9494"/>
                      <a:pt x="44267" y="595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1" name="Freeform: Shape 2840">
                <a:extLst>
                  <a:ext uri="{FF2B5EF4-FFF2-40B4-BE49-F238E27FC236}">
                    <a16:creationId xmlns:a16="http://schemas.microsoft.com/office/drawing/2014/main" id="{321AC125-103D-708F-A505-B437A234442D}"/>
                  </a:ext>
                </a:extLst>
              </p:cNvPr>
              <p:cNvSpPr/>
              <p:nvPr/>
            </p:nvSpPr>
            <p:spPr>
              <a:xfrm>
                <a:off x="10172547" y="5649159"/>
                <a:ext cx="45151" cy="13822"/>
              </a:xfrm>
              <a:custGeom>
                <a:avLst/>
                <a:gdLst>
                  <a:gd name="connsiteX0" fmla="*/ 13912 w 45151"/>
                  <a:gd name="connsiteY0" fmla="*/ 7842 h 13822"/>
                  <a:gd name="connsiteX1" fmla="*/ 45152 w 45151"/>
                  <a:gd name="connsiteY1" fmla="*/ 13786 h 13822"/>
                  <a:gd name="connsiteX2" fmla="*/ 0 w 45151"/>
                  <a:gd name="connsiteY2" fmla="*/ 0 h 13822"/>
                  <a:gd name="connsiteX3" fmla="*/ 13912 w 45151"/>
                  <a:gd name="connsiteY3" fmla="*/ 7715 h 1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151" h="13822">
                    <a:moveTo>
                      <a:pt x="13912" y="7842"/>
                    </a:moveTo>
                    <a:cubicBezTo>
                      <a:pt x="14039" y="6577"/>
                      <a:pt x="40979" y="14419"/>
                      <a:pt x="45152" y="13786"/>
                    </a:cubicBezTo>
                    <a:cubicBezTo>
                      <a:pt x="23904" y="8854"/>
                      <a:pt x="11509" y="4301"/>
                      <a:pt x="0" y="0"/>
                    </a:cubicBezTo>
                    <a:cubicBezTo>
                      <a:pt x="2150" y="2024"/>
                      <a:pt x="-3415" y="2277"/>
                      <a:pt x="13912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2" name="Freeform: Shape 2841">
                <a:extLst>
                  <a:ext uri="{FF2B5EF4-FFF2-40B4-BE49-F238E27FC236}">
                    <a16:creationId xmlns:a16="http://schemas.microsoft.com/office/drawing/2014/main" id="{1B124F67-4BB0-D185-F2C6-729941FF45A0}"/>
                  </a:ext>
                </a:extLst>
              </p:cNvPr>
              <p:cNvSpPr/>
              <p:nvPr/>
            </p:nvSpPr>
            <p:spPr>
              <a:xfrm>
                <a:off x="10276511" y="5672811"/>
                <a:ext cx="120533" cy="22892"/>
              </a:xfrm>
              <a:custGeom>
                <a:avLst/>
                <a:gdLst>
                  <a:gd name="connsiteX0" fmla="*/ 91316 w 120533"/>
                  <a:gd name="connsiteY0" fmla="*/ 12774 h 22892"/>
                  <a:gd name="connsiteX1" fmla="*/ 16442 w 120533"/>
                  <a:gd name="connsiteY1" fmla="*/ 0 h 22892"/>
                  <a:gd name="connsiteX2" fmla="*/ 0 w 120533"/>
                  <a:gd name="connsiteY2" fmla="*/ 5818 h 22892"/>
                  <a:gd name="connsiteX3" fmla="*/ 60582 w 120533"/>
                  <a:gd name="connsiteY3" fmla="*/ 16189 h 22892"/>
                  <a:gd name="connsiteX4" fmla="*/ 120533 w 120533"/>
                  <a:gd name="connsiteY4" fmla="*/ 22892 h 22892"/>
                  <a:gd name="connsiteX5" fmla="*/ 91443 w 120533"/>
                  <a:gd name="connsiteY5" fmla="*/ 12901 h 2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533" h="22892">
                    <a:moveTo>
                      <a:pt x="91316" y="12774"/>
                    </a:moveTo>
                    <a:lnTo>
                      <a:pt x="16442" y="0"/>
                    </a:lnTo>
                    <a:cubicBezTo>
                      <a:pt x="25549" y="6956"/>
                      <a:pt x="22766" y="6197"/>
                      <a:pt x="0" y="5818"/>
                    </a:cubicBezTo>
                    <a:cubicBezTo>
                      <a:pt x="15683" y="10118"/>
                      <a:pt x="38575" y="13153"/>
                      <a:pt x="60582" y="16189"/>
                    </a:cubicBezTo>
                    <a:cubicBezTo>
                      <a:pt x="82716" y="19098"/>
                      <a:pt x="104724" y="21754"/>
                      <a:pt x="120533" y="22892"/>
                    </a:cubicBezTo>
                    <a:cubicBezTo>
                      <a:pt x="34149" y="9359"/>
                      <a:pt x="78922" y="13912"/>
                      <a:pt x="91443" y="129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3" name="Freeform: Shape 2842">
                <a:extLst>
                  <a:ext uri="{FF2B5EF4-FFF2-40B4-BE49-F238E27FC236}">
                    <a16:creationId xmlns:a16="http://schemas.microsoft.com/office/drawing/2014/main" id="{6ADD7C11-0831-A353-366A-98CD5BB64D2C}"/>
                  </a:ext>
                </a:extLst>
              </p:cNvPr>
              <p:cNvSpPr/>
              <p:nvPr/>
            </p:nvSpPr>
            <p:spPr>
              <a:xfrm>
                <a:off x="10097929" y="5617498"/>
                <a:ext cx="63859" cy="24846"/>
              </a:xfrm>
              <a:custGeom>
                <a:avLst/>
                <a:gdLst>
                  <a:gd name="connsiteX0" fmla="*/ 3537 w 63859"/>
                  <a:gd name="connsiteY0" fmla="*/ 548 h 24846"/>
                  <a:gd name="connsiteX1" fmla="*/ 38572 w 63859"/>
                  <a:gd name="connsiteY1" fmla="*/ 17117 h 24846"/>
                  <a:gd name="connsiteX2" fmla="*/ 46666 w 63859"/>
                  <a:gd name="connsiteY2" fmla="*/ 17623 h 24846"/>
                  <a:gd name="connsiteX3" fmla="*/ 3537 w 63859"/>
                  <a:gd name="connsiteY3" fmla="*/ 548 h 2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59" h="24846">
                    <a:moveTo>
                      <a:pt x="3537" y="548"/>
                    </a:moveTo>
                    <a:cubicBezTo>
                      <a:pt x="-9616" y="-2740"/>
                      <a:pt x="16565" y="9528"/>
                      <a:pt x="38572" y="17117"/>
                    </a:cubicBezTo>
                    <a:cubicBezTo>
                      <a:pt x="60705" y="24832"/>
                      <a:pt x="78286" y="29511"/>
                      <a:pt x="46666" y="17623"/>
                    </a:cubicBezTo>
                    <a:cubicBezTo>
                      <a:pt x="39963" y="17117"/>
                      <a:pt x="27948" y="10793"/>
                      <a:pt x="3537" y="5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4" name="Freeform: Shape 2843">
                <a:extLst>
                  <a:ext uri="{FF2B5EF4-FFF2-40B4-BE49-F238E27FC236}">
                    <a16:creationId xmlns:a16="http://schemas.microsoft.com/office/drawing/2014/main" id="{1F3BA3BD-686E-DD6A-1291-2772AC66D33C}"/>
                  </a:ext>
                </a:extLst>
              </p:cNvPr>
              <p:cNvSpPr/>
              <p:nvPr/>
            </p:nvSpPr>
            <p:spPr>
              <a:xfrm>
                <a:off x="10018868" y="5566683"/>
                <a:ext cx="41746" cy="27079"/>
              </a:xfrm>
              <a:custGeom>
                <a:avLst/>
                <a:gdLst>
                  <a:gd name="connsiteX0" fmla="*/ 515 w 41746"/>
                  <a:gd name="connsiteY0" fmla="*/ 1278 h 27079"/>
                  <a:gd name="connsiteX1" fmla="*/ 41747 w 41746"/>
                  <a:gd name="connsiteY1" fmla="*/ 27079 h 27079"/>
                  <a:gd name="connsiteX2" fmla="*/ 515 w 41746"/>
                  <a:gd name="connsiteY2" fmla="*/ 1278 h 2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46" h="27079">
                    <a:moveTo>
                      <a:pt x="515" y="1278"/>
                    </a:moveTo>
                    <a:cubicBezTo>
                      <a:pt x="22522" y="19364"/>
                      <a:pt x="35423" y="24802"/>
                      <a:pt x="41747" y="27079"/>
                    </a:cubicBezTo>
                    <a:cubicBezTo>
                      <a:pt x="19613" y="15064"/>
                      <a:pt x="-3785" y="-5299"/>
                      <a:pt x="515" y="12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5" name="Freeform: Shape 2844">
                <a:extLst>
                  <a:ext uri="{FF2B5EF4-FFF2-40B4-BE49-F238E27FC236}">
                    <a16:creationId xmlns:a16="http://schemas.microsoft.com/office/drawing/2014/main" id="{88C72F7B-C88E-386C-1350-0098849C9769}"/>
                  </a:ext>
                </a:extLst>
              </p:cNvPr>
              <p:cNvSpPr/>
              <p:nvPr/>
            </p:nvSpPr>
            <p:spPr>
              <a:xfrm>
                <a:off x="10144975" y="5633887"/>
                <a:ext cx="120027" cy="31208"/>
              </a:xfrm>
              <a:custGeom>
                <a:avLst/>
                <a:gdLst>
                  <a:gd name="connsiteX0" fmla="*/ 120028 w 120027"/>
                  <a:gd name="connsiteY0" fmla="*/ 26656 h 31208"/>
                  <a:gd name="connsiteX1" fmla="*/ 31240 w 120027"/>
                  <a:gd name="connsiteY1" fmla="*/ 3763 h 31208"/>
                  <a:gd name="connsiteX2" fmla="*/ 0 w 120027"/>
                  <a:gd name="connsiteY2" fmla="*/ 96 h 31208"/>
                  <a:gd name="connsiteX3" fmla="*/ 40094 w 120027"/>
                  <a:gd name="connsiteY3" fmla="*/ 14261 h 31208"/>
                  <a:gd name="connsiteX4" fmla="*/ 58180 w 120027"/>
                  <a:gd name="connsiteY4" fmla="*/ 21976 h 31208"/>
                  <a:gd name="connsiteX5" fmla="*/ 103712 w 120027"/>
                  <a:gd name="connsiteY5" fmla="*/ 31209 h 31208"/>
                  <a:gd name="connsiteX6" fmla="*/ 120028 w 120027"/>
                  <a:gd name="connsiteY6" fmla="*/ 26656 h 3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27" h="31208">
                    <a:moveTo>
                      <a:pt x="120028" y="26656"/>
                    </a:moveTo>
                    <a:cubicBezTo>
                      <a:pt x="85246" y="19320"/>
                      <a:pt x="76013" y="16791"/>
                      <a:pt x="31240" y="3763"/>
                    </a:cubicBezTo>
                    <a:cubicBezTo>
                      <a:pt x="19098" y="2119"/>
                      <a:pt x="5692" y="-537"/>
                      <a:pt x="0" y="96"/>
                    </a:cubicBezTo>
                    <a:cubicBezTo>
                      <a:pt x="28837" y="9455"/>
                      <a:pt x="36426" y="11984"/>
                      <a:pt x="40094" y="14261"/>
                    </a:cubicBezTo>
                    <a:cubicBezTo>
                      <a:pt x="43888" y="16411"/>
                      <a:pt x="43508" y="17802"/>
                      <a:pt x="58180" y="21976"/>
                    </a:cubicBezTo>
                    <a:cubicBezTo>
                      <a:pt x="61089" y="21470"/>
                      <a:pt x="82717" y="26909"/>
                      <a:pt x="103712" y="31209"/>
                    </a:cubicBezTo>
                    <a:cubicBezTo>
                      <a:pt x="89167" y="23367"/>
                      <a:pt x="95997" y="25264"/>
                      <a:pt x="120028" y="26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6" name="Freeform: Shape 2845">
                <a:extLst>
                  <a:ext uri="{FF2B5EF4-FFF2-40B4-BE49-F238E27FC236}">
                    <a16:creationId xmlns:a16="http://schemas.microsoft.com/office/drawing/2014/main" id="{AD84C81B-EADE-6AFF-3E13-D8D7E33952CD}"/>
                  </a:ext>
                </a:extLst>
              </p:cNvPr>
              <p:cNvSpPr/>
              <p:nvPr/>
            </p:nvSpPr>
            <p:spPr>
              <a:xfrm>
                <a:off x="10038228" y="5569984"/>
                <a:ext cx="66274" cy="40854"/>
              </a:xfrm>
              <a:custGeom>
                <a:avLst/>
                <a:gdLst>
                  <a:gd name="connsiteX0" fmla="*/ 25043 w 66274"/>
                  <a:gd name="connsiteY0" fmla="*/ 18972 h 40854"/>
                  <a:gd name="connsiteX1" fmla="*/ 39714 w 66274"/>
                  <a:gd name="connsiteY1" fmla="*/ 24537 h 40854"/>
                  <a:gd name="connsiteX2" fmla="*/ 0 w 66274"/>
                  <a:gd name="connsiteY2" fmla="*/ 0 h 40854"/>
                  <a:gd name="connsiteX3" fmla="*/ 23399 w 66274"/>
                  <a:gd name="connsiteY3" fmla="*/ 21754 h 40854"/>
                  <a:gd name="connsiteX4" fmla="*/ 43635 w 66274"/>
                  <a:gd name="connsiteY4" fmla="*/ 31366 h 40854"/>
                  <a:gd name="connsiteX5" fmla="*/ 66275 w 66274"/>
                  <a:gd name="connsiteY5" fmla="*/ 40852 h 40854"/>
                  <a:gd name="connsiteX6" fmla="*/ 25043 w 66274"/>
                  <a:gd name="connsiteY6" fmla="*/ 18972 h 40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274" h="40854">
                    <a:moveTo>
                      <a:pt x="25043" y="18972"/>
                    </a:moveTo>
                    <a:cubicBezTo>
                      <a:pt x="35920" y="24916"/>
                      <a:pt x="41485" y="26813"/>
                      <a:pt x="39714" y="24537"/>
                    </a:cubicBezTo>
                    <a:cubicBezTo>
                      <a:pt x="26054" y="17327"/>
                      <a:pt x="12648" y="9359"/>
                      <a:pt x="0" y="0"/>
                    </a:cubicBezTo>
                    <a:cubicBezTo>
                      <a:pt x="5818" y="6450"/>
                      <a:pt x="3542" y="8727"/>
                      <a:pt x="23399" y="21754"/>
                    </a:cubicBezTo>
                    <a:cubicBezTo>
                      <a:pt x="23904" y="20995"/>
                      <a:pt x="33390" y="26434"/>
                      <a:pt x="43635" y="31366"/>
                    </a:cubicBezTo>
                    <a:cubicBezTo>
                      <a:pt x="53753" y="36426"/>
                      <a:pt x="64504" y="40979"/>
                      <a:pt x="66275" y="40852"/>
                    </a:cubicBezTo>
                    <a:cubicBezTo>
                      <a:pt x="49706" y="33769"/>
                      <a:pt x="26561" y="21628"/>
                      <a:pt x="25043" y="1897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7" name="Freeform: Shape 2846">
                <a:extLst>
                  <a:ext uri="{FF2B5EF4-FFF2-40B4-BE49-F238E27FC236}">
                    <a16:creationId xmlns:a16="http://schemas.microsoft.com/office/drawing/2014/main" id="{64373536-E61F-DD83-9DD4-3C0FE28A805B}"/>
                  </a:ext>
                </a:extLst>
              </p:cNvPr>
              <p:cNvSpPr/>
              <p:nvPr/>
            </p:nvSpPr>
            <p:spPr>
              <a:xfrm>
                <a:off x="10046576" y="5385327"/>
                <a:ext cx="47412" cy="11779"/>
              </a:xfrm>
              <a:custGeom>
                <a:avLst/>
                <a:gdLst>
                  <a:gd name="connsiteX0" fmla="*/ 5565 w 47412"/>
                  <a:gd name="connsiteY0" fmla="*/ 1138 h 11779"/>
                  <a:gd name="connsiteX1" fmla="*/ 6577 w 47412"/>
                  <a:gd name="connsiteY1" fmla="*/ 1391 h 11779"/>
                  <a:gd name="connsiteX2" fmla="*/ 46670 w 47412"/>
                  <a:gd name="connsiteY2" fmla="*/ 10245 h 11779"/>
                  <a:gd name="connsiteX3" fmla="*/ 6830 w 47412"/>
                  <a:gd name="connsiteY3" fmla="*/ 379 h 11779"/>
                  <a:gd name="connsiteX4" fmla="*/ 4933 w 47412"/>
                  <a:gd name="connsiteY4" fmla="*/ 0 h 11779"/>
                  <a:gd name="connsiteX5" fmla="*/ 0 w 47412"/>
                  <a:gd name="connsiteY5" fmla="*/ 127 h 11779"/>
                  <a:gd name="connsiteX6" fmla="*/ 4806 w 47412"/>
                  <a:gd name="connsiteY6" fmla="*/ 885 h 11779"/>
                  <a:gd name="connsiteX7" fmla="*/ 5692 w 47412"/>
                  <a:gd name="connsiteY7" fmla="*/ 885 h 1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412" h="11779">
                    <a:moveTo>
                      <a:pt x="5565" y="1138"/>
                    </a:moveTo>
                    <a:lnTo>
                      <a:pt x="6577" y="1391"/>
                    </a:lnTo>
                    <a:cubicBezTo>
                      <a:pt x="28963" y="7589"/>
                      <a:pt x="51855" y="15051"/>
                      <a:pt x="46670" y="10245"/>
                    </a:cubicBezTo>
                    <a:cubicBezTo>
                      <a:pt x="26813" y="4047"/>
                      <a:pt x="14165" y="1138"/>
                      <a:pt x="6830" y="379"/>
                    </a:cubicBezTo>
                    <a:lnTo>
                      <a:pt x="4933" y="0"/>
                    </a:lnTo>
                    <a:cubicBezTo>
                      <a:pt x="2782" y="0"/>
                      <a:pt x="1264" y="0"/>
                      <a:pt x="0" y="127"/>
                    </a:cubicBezTo>
                    <a:cubicBezTo>
                      <a:pt x="1518" y="379"/>
                      <a:pt x="3162" y="632"/>
                      <a:pt x="4806" y="885"/>
                    </a:cubicBezTo>
                    <a:lnTo>
                      <a:pt x="5692" y="88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8" name="Freeform: Shape 2847">
                <a:extLst>
                  <a:ext uri="{FF2B5EF4-FFF2-40B4-BE49-F238E27FC236}">
                    <a16:creationId xmlns:a16="http://schemas.microsoft.com/office/drawing/2014/main" id="{993CE7B8-6185-1E74-1E54-9F63265ACFE5}"/>
                  </a:ext>
                </a:extLst>
              </p:cNvPr>
              <p:cNvSpPr/>
              <p:nvPr/>
            </p:nvSpPr>
            <p:spPr>
              <a:xfrm>
                <a:off x="9979416" y="5423998"/>
                <a:ext cx="3922" cy="48218"/>
              </a:xfrm>
              <a:custGeom>
                <a:avLst/>
                <a:gdLst>
                  <a:gd name="connsiteX0" fmla="*/ 2277 w 3922"/>
                  <a:gd name="connsiteY0" fmla="*/ 1043 h 48218"/>
                  <a:gd name="connsiteX1" fmla="*/ 0 w 3922"/>
                  <a:gd name="connsiteY1" fmla="*/ 32662 h 48218"/>
                  <a:gd name="connsiteX2" fmla="*/ 1391 w 3922"/>
                  <a:gd name="connsiteY2" fmla="*/ 48219 h 48218"/>
                  <a:gd name="connsiteX3" fmla="*/ 3289 w 3922"/>
                  <a:gd name="connsiteY3" fmla="*/ 13438 h 48218"/>
                  <a:gd name="connsiteX4" fmla="*/ 2277 w 3922"/>
                  <a:gd name="connsiteY4" fmla="*/ 1043 h 4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2" h="48218">
                    <a:moveTo>
                      <a:pt x="2277" y="1043"/>
                    </a:moveTo>
                    <a:cubicBezTo>
                      <a:pt x="0" y="15461"/>
                      <a:pt x="0" y="25200"/>
                      <a:pt x="0" y="32662"/>
                    </a:cubicBezTo>
                    <a:cubicBezTo>
                      <a:pt x="0" y="40125"/>
                      <a:pt x="632" y="44930"/>
                      <a:pt x="1391" y="48219"/>
                    </a:cubicBezTo>
                    <a:cubicBezTo>
                      <a:pt x="2023" y="36077"/>
                      <a:pt x="2782" y="22797"/>
                      <a:pt x="3289" y="13438"/>
                    </a:cubicBezTo>
                    <a:cubicBezTo>
                      <a:pt x="3921" y="3825"/>
                      <a:pt x="4680" y="-2625"/>
                      <a:pt x="2277" y="10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9" name="Freeform: Shape 2848">
                <a:extLst>
                  <a:ext uri="{FF2B5EF4-FFF2-40B4-BE49-F238E27FC236}">
                    <a16:creationId xmlns:a16="http://schemas.microsoft.com/office/drawing/2014/main" id="{4DFB4DAA-03D4-363B-7CF3-9CDF70AD6325}"/>
                  </a:ext>
                </a:extLst>
              </p:cNvPr>
              <p:cNvSpPr/>
              <p:nvPr/>
            </p:nvSpPr>
            <p:spPr>
              <a:xfrm>
                <a:off x="10002145" y="5516999"/>
                <a:ext cx="30770" cy="34898"/>
              </a:xfrm>
              <a:custGeom>
                <a:avLst/>
                <a:gdLst>
                  <a:gd name="connsiteX0" fmla="*/ 30771 w 30770"/>
                  <a:gd name="connsiteY0" fmla="*/ 34899 h 34898"/>
                  <a:gd name="connsiteX1" fmla="*/ 7500 w 30770"/>
                  <a:gd name="connsiteY1" fmla="*/ 9983 h 34898"/>
                  <a:gd name="connsiteX2" fmla="*/ 37 w 30770"/>
                  <a:gd name="connsiteY2" fmla="*/ 1256 h 34898"/>
                  <a:gd name="connsiteX3" fmla="*/ 18376 w 30770"/>
                  <a:gd name="connsiteY3" fmla="*/ 25539 h 34898"/>
                  <a:gd name="connsiteX4" fmla="*/ 30771 w 30770"/>
                  <a:gd name="connsiteY4" fmla="*/ 34899 h 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70" h="34898">
                    <a:moveTo>
                      <a:pt x="30771" y="34899"/>
                    </a:moveTo>
                    <a:cubicBezTo>
                      <a:pt x="21538" y="27310"/>
                      <a:pt x="12811" y="17571"/>
                      <a:pt x="7500" y="9983"/>
                    </a:cubicBezTo>
                    <a:cubicBezTo>
                      <a:pt x="2187" y="2394"/>
                      <a:pt x="-342" y="-2412"/>
                      <a:pt x="37" y="1256"/>
                    </a:cubicBezTo>
                    <a:cubicBezTo>
                      <a:pt x="6108" y="13145"/>
                      <a:pt x="13065" y="20480"/>
                      <a:pt x="18376" y="25539"/>
                    </a:cubicBezTo>
                    <a:cubicBezTo>
                      <a:pt x="23815" y="30598"/>
                      <a:pt x="27862" y="33381"/>
                      <a:pt x="30771" y="348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0" name="Freeform: Shape 2849">
                <a:extLst>
                  <a:ext uri="{FF2B5EF4-FFF2-40B4-BE49-F238E27FC236}">
                    <a16:creationId xmlns:a16="http://schemas.microsoft.com/office/drawing/2014/main" id="{86FCADDF-8A2E-47CE-7A98-2ECB2E136625}"/>
                  </a:ext>
                </a:extLst>
              </p:cNvPr>
              <p:cNvSpPr/>
              <p:nvPr/>
            </p:nvSpPr>
            <p:spPr>
              <a:xfrm>
                <a:off x="9988274" y="5395193"/>
                <a:ext cx="23140" cy="46923"/>
              </a:xfrm>
              <a:custGeom>
                <a:avLst/>
                <a:gdLst>
                  <a:gd name="connsiteX0" fmla="*/ 12011 w 23140"/>
                  <a:gd name="connsiteY0" fmla="*/ 8348 h 46923"/>
                  <a:gd name="connsiteX1" fmla="*/ 23141 w 23140"/>
                  <a:gd name="connsiteY1" fmla="*/ 1644 h 46923"/>
                  <a:gd name="connsiteX2" fmla="*/ 19600 w 23140"/>
                  <a:gd name="connsiteY2" fmla="*/ 0 h 46923"/>
                  <a:gd name="connsiteX3" fmla="*/ 13781 w 23140"/>
                  <a:gd name="connsiteY3" fmla="*/ 2277 h 46923"/>
                  <a:gd name="connsiteX4" fmla="*/ 4296 w 23140"/>
                  <a:gd name="connsiteY4" fmla="*/ 13407 h 46923"/>
                  <a:gd name="connsiteX5" fmla="*/ 1134 w 23140"/>
                  <a:gd name="connsiteY5" fmla="*/ 29596 h 46923"/>
                  <a:gd name="connsiteX6" fmla="*/ 248 w 23140"/>
                  <a:gd name="connsiteY6" fmla="*/ 46923 h 46923"/>
                  <a:gd name="connsiteX7" fmla="*/ 5308 w 23140"/>
                  <a:gd name="connsiteY7" fmla="*/ 19604 h 46923"/>
                  <a:gd name="connsiteX8" fmla="*/ 12011 w 23140"/>
                  <a:gd name="connsiteY8" fmla="*/ 8348 h 4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40" h="46923">
                    <a:moveTo>
                      <a:pt x="12011" y="8348"/>
                    </a:moveTo>
                    <a:cubicBezTo>
                      <a:pt x="15047" y="5059"/>
                      <a:pt x="19220" y="2403"/>
                      <a:pt x="23141" y="1644"/>
                    </a:cubicBezTo>
                    <a:cubicBezTo>
                      <a:pt x="21244" y="1391"/>
                      <a:pt x="21623" y="127"/>
                      <a:pt x="19600" y="0"/>
                    </a:cubicBezTo>
                    <a:cubicBezTo>
                      <a:pt x="18588" y="0"/>
                      <a:pt x="16817" y="632"/>
                      <a:pt x="13781" y="2277"/>
                    </a:cubicBezTo>
                    <a:cubicBezTo>
                      <a:pt x="10873" y="4174"/>
                      <a:pt x="7078" y="7842"/>
                      <a:pt x="4296" y="13407"/>
                    </a:cubicBezTo>
                    <a:cubicBezTo>
                      <a:pt x="5054" y="13913"/>
                      <a:pt x="2019" y="22007"/>
                      <a:pt x="1134" y="29596"/>
                    </a:cubicBezTo>
                    <a:cubicBezTo>
                      <a:pt x="-4" y="37311"/>
                      <a:pt x="-257" y="44899"/>
                      <a:pt x="248" y="46923"/>
                    </a:cubicBezTo>
                    <a:cubicBezTo>
                      <a:pt x="1134" y="36299"/>
                      <a:pt x="2399" y="27699"/>
                      <a:pt x="5308" y="19604"/>
                    </a:cubicBezTo>
                    <a:cubicBezTo>
                      <a:pt x="6825" y="15557"/>
                      <a:pt x="8849" y="11636"/>
                      <a:pt x="12011" y="83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1" name="Freeform: Shape 2850">
                <a:extLst>
                  <a:ext uri="{FF2B5EF4-FFF2-40B4-BE49-F238E27FC236}">
                    <a16:creationId xmlns:a16="http://schemas.microsoft.com/office/drawing/2014/main" id="{49F29900-F59A-89CA-772F-70F4CF404BFD}"/>
                  </a:ext>
                </a:extLst>
              </p:cNvPr>
              <p:cNvSpPr/>
              <p:nvPr/>
            </p:nvSpPr>
            <p:spPr>
              <a:xfrm>
                <a:off x="10029627" y="5389628"/>
                <a:ext cx="202187" cy="56193"/>
              </a:xfrm>
              <a:custGeom>
                <a:avLst/>
                <a:gdLst>
                  <a:gd name="connsiteX0" fmla="*/ 21248 w 202187"/>
                  <a:gd name="connsiteY0" fmla="*/ 2909 h 56193"/>
                  <a:gd name="connsiteX1" fmla="*/ 21881 w 202187"/>
                  <a:gd name="connsiteY1" fmla="*/ 2909 h 56193"/>
                  <a:gd name="connsiteX2" fmla="*/ 100296 w 202187"/>
                  <a:gd name="connsiteY2" fmla="*/ 25675 h 56193"/>
                  <a:gd name="connsiteX3" fmla="*/ 103079 w 202187"/>
                  <a:gd name="connsiteY3" fmla="*/ 29469 h 56193"/>
                  <a:gd name="connsiteX4" fmla="*/ 188957 w 202187"/>
                  <a:gd name="connsiteY4" fmla="*/ 55397 h 56193"/>
                  <a:gd name="connsiteX5" fmla="*/ 190728 w 202187"/>
                  <a:gd name="connsiteY5" fmla="*/ 47808 h 56193"/>
                  <a:gd name="connsiteX6" fmla="*/ 92835 w 202187"/>
                  <a:gd name="connsiteY6" fmla="*/ 21628 h 56193"/>
                  <a:gd name="connsiteX7" fmla="*/ 22387 w 202187"/>
                  <a:gd name="connsiteY7" fmla="*/ 1771 h 56193"/>
                  <a:gd name="connsiteX8" fmla="*/ 20996 w 202187"/>
                  <a:gd name="connsiteY8" fmla="*/ 1518 h 56193"/>
                  <a:gd name="connsiteX9" fmla="*/ 0 w 202187"/>
                  <a:gd name="connsiteY9" fmla="*/ 0 h 56193"/>
                  <a:gd name="connsiteX10" fmla="*/ 20742 w 202187"/>
                  <a:gd name="connsiteY10" fmla="*/ 2783 h 56193"/>
                  <a:gd name="connsiteX11" fmla="*/ 21375 w 202187"/>
                  <a:gd name="connsiteY11" fmla="*/ 2783 h 56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2187" h="56193">
                    <a:moveTo>
                      <a:pt x="21248" y="2909"/>
                    </a:moveTo>
                    <a:lnTo>
                      <a:pt x="21881" y="2909"/>
                    </a:lnTo>
                    <a:cubicBezTo>
                      <a:pt x="44267" y="9612"/>
                      <a:pt x="78543" y="19351"/>
                      <a:pt x="100296" y="25675"/>
                    </a:cubicBezTo>
                    <a:cubicBezTo>
                      <a:pt x="121671" y="31367"/>
                      <a:pt x="131031" y="34402"/>
                      <a:pt x="103079" y="29469"/>
                    </a:cubicBezTo>
                    <a:cubicBezTo>
                      <a:pt x="138873" y="39335"/>
                      <a:pt x="150508" y="45026"/>
                      <a:pt x="188957" y="55397"/>
                    </a:cubicBezTo>
                    <a:cubicBezTo>
                      <a:pt x="213241" y="58432"/>
                      <a:pt x="198064" y="52109"/>
                      <a:pt x="190728" y="47808"/>
                    </a:cubicBezTo>
                    <a:cubicBezTo>
                      <a:pt x="150762" y="37311"/>
                      <a:pt x="118636" y="28710"/>
                      <a:pt x="92835" y="21628"/>
                    </a:cubicBezTo>
                    <a:cubicBezTo>
                      <a:pt x="66654" y="13913"/>
                      <a:pt x="44647" y="6703"/>
                      <a:pt x="22387" y="1771"/>
                    </a:cubicBezTo>
                    <a:lnTo>
                      <a:pt x="20996" y="1518"/>
                    </a:lnTo>
                    <a:cubicBezTo>
                      <a:pt x="14165" y="759"/>
                      <a:pt x="7589" y="0"/>
                      <a:pt x="0" y="0"/>
                    </a:cubicBezTo>
                    <a:cubicBezTo>
                      <a:pt x="4806" y="379"/>
                      <a:pt x="12016" y="1391"/>
                      <a:pt x="20742" y="2783"/>
                    </a:cubicBezTo>
                    <a:lnTo>
                      <a:pt x="21375" y="27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2" name="Freeform: Shape 2851">
                <a:extLst>
                  <a:ext uri="{FF2B5EF4-FFF2-40B4-BE49-F238E27FC236}">
                    <a16:creationId xmlns:a16="http://schemas.microsoft.com/office/drawing/2014/main" id="{7A9AEDAD-5BE3-F727-8FE5-47420C53BBDB}"/>
                  </a:ext>
                </a:extLst>
              </p:cNvPr>
              <p:cNvSpPr/>
              <p:nvPr/>
            </p:nvSpPr>
            <p:spPr>
              <a:xfrm>
                <a:off x="10544517" y="5475155"/>
                <a:ext cx="93569" cy="10848"/>
              </a:xfrm>
              <a:custGeom>
                <a:avLst/>
                <a:gdLst>
                  <a:gd name="connsiteX0" fmla="*/ 92961 w 93569"/>
                  <a:gd name="connsiteY0" fmla="*/ 10848 h 10848"/>
                  <a:gd name="connsiteX1" fmla="*/ 50085 w 93569"/>
                  <a:gd name="connsiteY1" fmla="*/ 1995 h 10848"/>
                  <a:gd name="connsiteX2" fmla="*/ 0 w 93569"/>
                  <a:gd name="connsiteY2" fmla="*/ 224 h 10848"/>
                  <a:gd name="connsiteX3" fmla="*/ 51476 w 93569"/>
                  <a:gd name="connsiteY3" fmla="*/ 5157 h 10848"/>
                  <a:gd name="connsiteX4" fmla="*/ 92835 w 93569"/>
                  <a:gd name="connsiteY4" fmla="*/ 10848 h 1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69" h="10848">
                    <a:moveTo>
                      <a:pt x="92961" y="10848"/>
                    </a:moveTo>
                    <a:cubicBezTo>
                      <a:pt x="97514" y="9710"/>
                      <a:pt x="75886" y="4272"/>
                      <a:pt x="50085" y="1995"/>
                    </a:cubicBezTo>
                    <a:cubicBezTo>
                      <a:pt x="25549" y="-29"/>
                      <a:pt x="1518" y="-282"/>
                      <a:pt x="0" y="224"/>
                    </a:cubicBezTo>
                    <a:cubicBezTo>
                      <a:pt x="22892" y="1616"/>
                      <a:pt x="38196" y="3260"/>
                      <a:pt x="51476" y="5157"/>
                    </a:cubicBezTo>
                    <a:cubicBezTo>
                      <a:pt x="65262" y="6928"/>
                      <a:pt x="77025" y="9078"/>
                      <a:pt x="92835" y="108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3" name="Freeform: Shape 2852">
                <a:extLst>
                  <a:ext uri="{FF2B5EF4-FFF2-40B4-BE49-F238E27FC236}">
                    <a16:creationId xmlns:a16="http://schemas.microsoft.com/office/drawing/2014/main" id="{6AA60CAF-42C7-BDC5-E1AA-87430AFE3048}"/>
                  </a:ext>
                </a:extLst>
              </p:cNvPr>
              <p:cNvSpPr/>
              <p:nvPr/>
            </p:nvSpPr>
            <p:spPr>
              <a:xfrm>
                <a:off x="9992190" y="5402821"/>
                <a:ext cx="1635507" cy="332854"/>
              </a:xfrm>
              <a:custGeom>
                <a:avLst/>
                <a:gdLst>
                  <a:gd name="connsiteX0" fmla="*/ 1628523 w 1635507"/>
                  <a:gd name="connsiteY0" fmla="*/ 96336 h 332854"/>
                  <a:gd name="connsiteX1" fmla="*/ 1612460 w 1635507"/>
                  <a:gd name="connsiteY1" fmla="*/ 65223 h 332854"/>
                  <a:gd name="connsiteX2" fmla="*/ 1580334 w 1635507"/>
                  <a:gd name="connsiteY2" fmla="*/ 44986 h 332854"/>
                  <a:gd name="connsiteX3" fmla="*/ 1530503 w 1635507"/>
                  <a:gd name="connsiteY3" fmla="*/ 39294 h 332854"/>
                  <a:gd name="connsiteX4" fmla="*/ 1527341 w 1635507"/>
                  <a:gd name="connsiteY4" fmla="*/ 39294 h 332854"/>
                  <a:gd name="connsiteX5" fmla="*/ 1522661 w 1635507"/>
                  <a:gd name="connsiteY5" fmla="*/ 40180 h 332854"/>
                  <a:gd name="connsiteX6" fmla="*/ 1441336 w 1635507"/>
                  <a:gd name="connsiteY6" fmla="*/ 57760 h 332854"/>
                  <a:gd name="connsiteX7" fmla="*/ 1423123 w 1635507"/>
                  <a:gd name="connsiteY7" fmla="*/ 61934 h 332854"/>
                  <a:gd name="connsiteX8" fmla="*/ 1406428 w 1635507"/>
                  <a:gd name="connsiteY8" fmla="*/ 66361 h 332854"/>
                  <a:gd name="connsiteX9" fmla="*/ 1380248 w 1635507"/>
                  <a:gd name="connsiteY9" fmla="*/ 74329 h 332854"/>
                  <a:gd name="connsiteX10" fmla="*/ 1423250 w 1635507"/>
                  <a:gd name="connsiteY10" fmla="*/ 57507 h 332854"/>
                  <a:gd name="connsiteX11" fmla="*/ 1433748 w 1635507"/>
                  <a:gd name="connsiteY11" fmla="*/ 56116 h 332854"/>
                  <a:gd name="connsiteX12" fmla="*/ 1445510 w 1635507"/>
                  <a:gd name="connsiteY12" fmla="*/ 54219 h 332854"/>
                  <a:gd name="connsiteX13" fmla="*/ 1471059 w 1635507"/>
                  <a:gd name="connsiteY13" fmla="*/ 49666 h 332854"/>
                  <a:gd name="connsiteX14" fmla="*/ 1495848 w 1635507"/>
                  <a:gd name="connsiteY14" fmla="*/ 41571 h 332854"/>
                  <a:gd name="connsiteX15" fmla="*/ 1440830 w 1635507"/>
                  <a:gd name="connsiteY15" fmla="*/ 52448 h 332854"/>
                  <a:gd name="connsiteX16" fmla="*/ 1416420 w 1635507"/>
                  <a:gd name="connsiteY16" fmla="*/ 57254 h 332854"/>
                  <a:gd name="connsiteX17" fmla="*/ 1395425 w 1635507"/>
                  <a:gd name="connsiteY17" fmla="*/ 62061 h 332854"/>
                  <a:gd name="connsiteX18" fmla="*/ 1337625 w 1635507"/>
                  <a:gd name="connsiteY18" fmla="*/ 77364 h 332854"/>
                  <a:gd name="connsiteX19" fmla="*/ 1379489 w 1635507"/>
                  <a:gd name="connsiteY19" fmla="*/ 71040 h 332854"/>
                  <a:gd name="connsiteX20" fmla="*/ 1332945 w 1635507"/>
                  <a:gd name="connsiteY20" fmla="*/ 80273 h 332854"/>
                  <a:gd name="connsiteX21" fmla="*/ 1293990 w 1635507"/>
                  <a:gd name="connsiteY21" fmla="*/ 86218 h 332854"/>
                  <a:gd name="connsiteX22" fmla="*/ 1263635 w 1635507"/>
                  <a:gd name="connsiteY22" fmla="*/ 81538 h 332854"/>
                  <a:gd name="connsiteX23" fmla="*/ 1128178 w 1635507"/>
                  <a:gd name="connsiteY23" fmla="*/ 91024 h 332854"/>
                  <a:gd name="connsiteX24" fmla="*/ 1051532 w 1635507"/>
                  <a:gd name="connsiteY24" fmla="*/ 100383 h 332854"/>
                  <a:gd name="connsiteX25" fmla="*/ 983614 w 1635507"/>
                  <a:gd name="connsiteY25" fmla="*/ 101269 h 332854"/>
                  <a:gd name="connsiteX26" fmla="*/ 983614 w 1635507"/>
                  <a:gd name="connsiteY26" fmla="*/ 97980 h 332854"/>
                  <a:gd name="connsiteX27" fmla="*/ 915190 w 1635507"/>
                  <a:gd name="connsiteY27" fmla="*/ 97854 h 332854"/>
                  <a:gd name="connsiteX28" fmla="*/ 882306 w 1635507"/>
                  <a:gd name="connsiteY28" fmla="*/ 97601 h 332854"/>
                  <a:gd name="connsiteX29" fmla="*/ 850687 w 1635507"/>
                  <a:gd name="connsiteY29" fmla="*/ 96336 h 332854"/>
                  <a:gd name="connsiteX30" fmla="*/ 793013 w 1635507"/>
                  <a:gd name="connsiteY30" fmla="*/ 93174 h 332854"/>
                  <a:gd name="connsiteX31" fmla="*/ 742675 w 1635507"/>
                  <a:gd name="connsiteY31" fmla="*/ 89885 h 332854"/>
                  <a:gd name="connsiteX32" fmla="*/ 707515 w 1635507"/>
                  <a:gd name="connsiteY32" fmla="*/ 90391 h 332854"/>
                  <a:gd name="connsiteX33" fmla="*/ 679943 w 1635507"/>
                  <a:gd name="connsiteY33" fmla="*/ 88747 h 332854"/>
                  <a:gd name="connsiteX34" fmla="*/ 631628 w 1635507"/>
                  <a:gd name="connsiteY34" fmla="*/ 83309 h 332854"/>
                  <a:gd name="connsiteX35" fmla="*/ 551188 w 1635507"/>
                  <a:gd name="connsiteY35" fmla="*/ 83815 h 332854"/>
                  <a:gd name="connsiteX36" fmla="*/ 536896 w 1635507"/>
                  <a:gd name="connsiteY36" fmla="*/ 79261 h 332854"/>
                  <a:gd name="connsiteX37" fmla="*/ 581543 w 1635507"/>
                  <a:gd name="connsiteY37" fmla="*/ 80526 h 332854"/>
                  <a:gd name="connsiteX38" fmla="*/ 544358 w 1635507"/>
                  <a:gd name="connsiteY38" fmla="*/ 77491 h 332854"/>
                  <a:gd name="connsiteX39" fmla="*/ 508818 w 1635507"/>
                  <a:gd name="connsiteY39" fmla="*/ 71546 h 332854"/>
                  <a:gd name="connsiteX40" fmla="*/ 528296 w 1635507"/>
                  <a:gd name="connsiteY40" fmla="*/ 72685 h 332854"/>
                  <a:gd name="connsiteX41" fmla="*/ 523869 w 1635507"/>
                  <a:gd name="connsiteY41" fmla="*/ 66867 h 332854"/>
                  <a:gd name="connsiteX42" fmla="*/ 450386 w 1635507"/>
                  <a:gd name="connsiteY42" fmla="*/ 60164 h 332854"/>
                  <a:gd name="connsiteX43" fmla="*/ 493388 w 1635507"/>
                  <a:gd name="connsiteY43" fmla="*/ 73950 h 332854"/>
                  <a:gd name="connsiteX44" fmla="*/ 345789 w 1635507"/>
                  <a:gd name="connsiteY44" fmla="*/ 53460 h 332854"/>
                  <a:gd name="connsiteX45" fmla="*/ 316952 w 1635507"/>
                  <a:gd name="connsiteY45" fmla="*/ 45745 h 332854"/>
                  <a:gd name="connsiteX46" fmla="*/ 361219 w 1635507"/>
                  <a:gd name="connsiteY46" fmla="*/ 51816 h 332854"/>
                  <a:gd name="connsiteX47" fmla="*/ 258899 w 1635507"/>
                  <a:gd name="connsiteY47" fmla="*/ 31959 h 332854"/>
                  <a:gd name="connsiteX48" fmla="*/ 289254 w 1635507"/>
                  <a:gd name="connsiteY48" fmla="*/ 32338 h 332854"/>
                  <a:gd name="connsiteX49" fmla="*/ 240434 w 1635507"/>
                  <a:gd name="connsiteY49" fmla="*/ 23864 h 332854"/>
                  <a:gd name="connsiteX50" fmla="*/ 215644 w 1635507"/>
                  <a:gd name="connsiteY50" fmla="*/ 20576 h 332854"/>
                  <a:gd name="connsiteX51" fmla="*/ 258646 w 1635507"/>
                  <a:gd name="connsiteY51" fmla="*/ 32971 h 332854"/>
                  <a:gd name="connsiteX52" fmla="*/ 216908 w 1635507"/>
                  <a:gd name="connsiteY52" fmla="*/ 22473 h 332854"/>
                  <a:gd name="connsiteX53" fmla="*/ 186048 w 1635507"/>
                  <a:gd name="connsiteY53" fmla="*/ 16149 h 332854"/>
                  <a:gd name="connsiteX54" fmla="*/ 228797 w 1635507"/>
                  <a:gd name="connsiteY54" fmla="*/ 29682 h 332854"/>
                  <a:gd name="connsiteX55" fmla="*/ 199708 w 1635507"/>
                  <a:gd name="connsiteY55" fmla="*/ 23232 h 332854"/>
                  <a:gd name="connsiteX56" fmla="*/ 257381 w 1635507"/>
                  <a:gd name="connsiteY56" fmla="*/ 38409 h 332854"/>
                  <a:gd name="connsiteX57" fmla="*/ 287609 w 1635507"/>
                  <a:gd name="connsiteY57" fmla="*/ 39927 h 332854"/>
                  <a:gd name="connsiteX58" fmla="*/ 271420 w 1635507"/>
                  <a:gd name="connsiteY58" fmla="*/ 44607 h 332854"/>
                  <a:gd name="connsiteX59" fmla="*/ 432552 w 1635507"/>
                  <a:gd name="connsiteY59" fmla="*/ 76732 h 332854"/>
                  <a:gd name="connsiteX60" fmla="*/ 387779 w 1635507"/>
                  <a:gd name="connsiteY60" fmla="*/ 72431 h 332854"/>
                  <a:gd name="connsiteX61" fmla="*/ 284448 w 1635507"/>
                  <a:gd name="connsiteY61" fmla="*/ 54978 h 332854"/>
                  <a:gd name="connsiteX62" fmla="*/ 270156 w 1635507"/>
                  <a:gd name="connsiteY62" fmla="*/ 49919 h 332854"/>
                  <a:gd name="connsiteX63" fmla="*/ 254978 w 1635507"/>
                  <a:gd name="connsiteY63" fmla="*/ 49160 h 332854"/>
                  <a:gd name="connsiteX64" fmla="*/ 237398 w 1635507"/>
                  <a:gd name="connsiteY64" fmla="*/ 46251 h 332854"/>
                  <a:gd name="connsiteX65" fmla="*/ 219059 w 1635507"/>
                  <a:gd name="connsiteY65" fmla="*/ 41951 h 332854"/>
                  <a:gd name="connsiteX66" fmla="*/ 196167 w 1635507"/>
                  <a:gd name="connsiteY66" fmla="*/ 38283 h 332854"/>
                  <a:gd name="connsiteX67" fmla="*/ 252196 w 1635507"/>
                  <a:gd name="connsiteY67" fmla="*/ 56369 h 332854"/>
                  <a:gd name="connsiteX68" fmla="*/ 235248 w 1635507"/>
                  <a:gd name="connsiteY68" fmla="*/ 52828 h 332854"/>
                  <a:gd name="connsiteX69" fmla="*/ 154302 w 1635507"/>
                  <a:gd name="connsiteY69" fmla="*/ 31580 h 332854"/>
                  <a:gd name="connsiteX70" fmla="*/ 167329 w 1635507"/>
                  <a:gd name="connsiteY70" fmla="*/ 30694 h 332854"/>
                  <a:gd name="connsiteX71" fmla="*/ 95364 w 1635507"/>
                  <a:gd name="connsiteY71" fmla="*/ 10458 h 332854"/>
                  <a:gd name="connsiteX72" fmla="*/ 85751 w 1635507"/>
                  <a:gd name="connsiteY72" fmla="*/ 11849 h 332854"/>
                  <a:gd name="connsiteX73" fmla="*/ 55397 w 1635507"/>
                  <a:gd name="connsiteY73" fmla="*/ 2869 h 332854"/>
                  <a:gd name="connsiteX74" fmla="*/ 10497 w 1635507"/>
                  <a:gd name="connsiteY74" fmla="*/ 11090 h 332854"/>
                  <a:gd name="connsiteX75" fmla="*/ 3289 w 1635507"/>
                  <a:gd name="connsiteY75" fmla="*/ 22979 h 332854"/>
                  <a:gd name="connsiteX76" fmla="*/ 0 w 1635507"/>
                  <a:gd name="connsiteY76" fmla="*/ 70408 h 332854"/>
                  <a:gd name="connsiteX77" fmla="*/ 3162 w 1635507"/>
                  <a:gd name="connsiteY77" fmla="*/ 65728 h 332854"/>
                  <a:gd name="connsiteX78" fmla="*/ 2909 w 1635507"/>
                  <a:gd name="connsiteY78" fmla="*/ 70914 h 332854"/>
                  <a:gd name="connsiteX79" fmla="*/ 41864 w 1635507"/>
                  <a:gd name="connsiteY79" fmla="*/ 149709 h 332854"/>
                  <a:gd name="connsiteX80" fmla="*/ 51602 w 1635507"/>
                  <a:gd name="connsiteY80" fmla="*/ 157045 h 332854"/>
                  <a:gd name="connsiteX81" fmla="*/ 52109 w 1635507"/>
                  <a:gd name="connsiteY81" fmla="*/ 158689 h 332854"/>
                  <a:gd name="connsiteX82" fmla="*/ 82716 w 1635507"/>
                  <a:gd name="connsiteY82" fmla="*/ 177029 h 332854"/>
                  <a:gd name="connsiteX83" fmla="*/ 121924 w 1635507"/>
                  <a:gd name="connsiteY83" fmla="*/ 196253 h 332854"/>
                  <a:gd name="connsiteX84" fmla="*/ 185669 w 1635507"/>
                  <a:gd name="connsiteY84" fmla="*/ 220031 h 332854"/>
                  <a:gd name="connsiteX85" fmla="*/ 186933 w 1635507"/>
                  <a:gd name="connsiteY85" fmla="*/ 224710 h 332854"/>
                  <a:gd name="connsiteX86" fmla="*/ 143805 w 1635507"/>
                  <a:gd name="connsiteY86" fmla="*/ 210798 h 332854"/>
                  <a:gd name="connsiteX87" fmla="*/ 195660 w 1635507"/>
                  <a:gd name="connsiteY87" fmla="*/ 229137 h 332854"/>
                  <a:gd name="connsiteX88" fmla="*/ 244607 w 1635507"/>
                  <a:gd name="connsiteY88" fmla="*/ 243429 h 332854"/>
                  <a:gd name="connsiteX89" fmla="*/ 155314 w 1635507"/>
                  <a:gd name="connsiteY89" fmla="*/ 223319 h 332854"/>
                  <a:gd name="connsiteX90" fmla="*/ 198695 w 1635507"/>
                  <a:gd name="connsiteY90" fmla="*/ 237485 h 332854"/>
                  <a:gd name="connsiteX91" fmla="*/ 258772 w 1635507"/>
                  <a:gd name="connsiteY91" fmla="*/ 251777 h 332854"/>
                  <a:gd name="connsiteX92" fmla="*/ 288495 w 1635507"/>
                  <a:gd name="connsiteY92" fmla="*/ 253547 h 332854"/>
                  <a:gd name="connsiteX93" fmla="*/ 387779 w 1635507"/>
                  <a:gd name="connsiteY93" fmla="*/ 276313 h 332854"/>
                  <a:gd name="connsiteX94" fmla="*/ 448488 w 1635507"/>
                  <a:gd name="connsiteY94" fmla="*/ 285293 h 332854"/>
                  <a:gd name="connsiteX95" fmla="*/ 484787 w 1635507"/>
                  <a:gd name="connsiteY95" fmla="*/ 289720 h 332854"/>
                  <a:gd name="connsiteX96" fmla="*/ 526272 w 1635507"/>
                  <a:gd name="connsiteY96" fmla="*/ 292629 h 332854"/>
                  <a:gd name="connsiteX97" fmla="*/ 525892 w 1635507"/>
                  <a:gd name="connsiteY97" fmla="*/ 297055 h 332854"/>
                  <a:gd name="connsiteX98" fmla="*/ 405486 w 1635507"/>
                  <a:gd name="connsiteY98" fmla="*/ 285546 h 332854"/>
                  <a:gd name="connsiteX99" fmla="*/ 449121 w 1635507"/>
                  <a:gd name="connsiteY99" fmla="*/ 301609 h 332854"/>
                  <a:gd name="connsiteX100" fmla="*/ 494400 w 1635507"/>
                  <a:gd name="connsiteY100" fmla="*/ 306162 h 332854"/>
                  <a:gd name="connsiteX101" fmla="*/ 540438 w 1635507"/>
                  <a:gd name="connsiteY101" fmla="*/ 301735 h 332854"/>
                  <a:gd name="connsiteX102" fmla="*/ 615565 w 1635507"/>
                  <a:gd name="connsiteY102" fmla="*/ 311221 h 332854"/>
                  <a:gd name="connsiteX103" fmla="*/ 585085 w 1635507"/>
                  <a:gd name="connsiteY103" fmla="*/ 313498 h 332854"/>
                  <a:gd name="connsiteX104" fmla="*/ 645540 w 1635507"/>
                  <a:gd name="connsiteY104" fmla="*/ 316660 h 332854"/>
                  <a:gd name="connsiteX105" fmla="*/ 630743 w 1635507"/>
                  <a:gd name="connsiteY105" fmla="*/ 311221 h 332854"/>
                  <a:gd name="connsiteX106" fmla="*/ 676021 w 1635507"/>
                  <a:gd name="connsiteY106" fmla="*/ 312992 h 332854"/>
                  <a:gd name="connsiteX107" fmla="*/ 736098 w 1635507"/>
                  <a:gd name="connsiteY107" fmla="*/ 321719 h 332854"/>
                  <a:gd name="connsiteX108" fmla="*/ 761267 w 1635507"/>
                  <a:gd name="connsiteY108" fmla="*/ 322098 h 332854"/>
                  <a:gd name="connsiteX109" fmla="*/ 783148 w 1635507"/>
                  <a:gd name="connsiteY109" fmla="*/ 323489 h 332854"/>
                  <a:gd name="connsiteX110" fmla="*/ 825644 w 1635507"/>
                  <a:gd name="connsiteY110" fmla="*/ 328169 h 332854"/>
                  <a:gd name="connsiteX111" fmla="*/ 917214 w 1635507"/>
                  <a:gd name="connsiteY111" fmla="*/ 332849 h 332854"/>
                  <a:gd name="connsiteX112" fmla="*/ 962493 w 1635507"/>
                  <a:gd name="connsiteY112" fmla="*/ 330572 h 332854"/>
                  <a:gd name="connsiteX113" fmla="*/ 962493 w 1635507"/>
                  <a:gd name="connsiteY113" fmla="*/ 332722 h 332854"/>
                  <a:gd name="connsiteX114" fmla="*/ 1067469 w 1635507"/>
                  <a:gd name="connsiteY114" fmla="*/ 326398 h 332854"/>
                  <a:gd name="connsiteX115" fmla="*/ 1022316 w 1635507"/>
                  <a:gd name="connsiteY115" fmla="*/ 325007 h 332854"/>
                  <a:gd name="connsiteX116" fmla="*/ 1083278 w 1635507"/>
                  <a:gd name="connsiteY116" fmla="*/ 322478 h 332854"/>
                  <a:gd name="connsiteX117" fmla="*/ 1121348 w 1635507"/>
                  <a:gd name="connsiteY117" fmla="*/ 321845 h 332854"/>
                  <a:gd name="connsiteX118" fmla="*/ 1162959 w 1635507"/>
                  <a:gd name="connsiteY118" fmla="*/ 320327 h 332854"/>
                  <a:gd name="connsiteX119" fmla="*/ 1242387 w 1635507"/>
                  <a:gd name="connsiteY119" fmla="*/ 316786 h 332854"/>
                  <a:gd name="connsiteX120" fmla="*/ 1309293 w 1635507"/>
                  <a:gd name="connsiteY120" fmla="*/ 314762 h 332854"/>
                  <a:gd name="connsiteX121" fmla="*/ 1203938 w 1635507"/>
                  <a:gd name="connsiteY121" fmla="*/ 321086 h 332854"/>
                  <a:gd name="connsiteX122" fmla="*/ 1319032 w 1635507"/>
                  <a:gd name="connsiteY122" fmla="*/ 317419 h 332854"/>
                  <a:gd name="connsiteX123" fmla="*/ 1402760 w 1635507"/>
                  <a:gd name="connsiteY123" fmla="*/ 308059 h 332854"/>
                  <a:gd name="connsiteX124" fmla="*/ 1478520 w 1635507"/>
                  <a:gd name="connsiteY124" fmla="*/ 295917 h 332854"/>
                  <a:gd name="connsiteX125" fmla="*/ 1547324 w 1635507"/>
                  <a:gd name="connsiteY125" fmla="*/ 268471 h 332854"/>
                  <a:gd name="connsiteX126" fmla="*/ 1585774 w 1635507"/>
                  <a:gd name="connsiteY126" fmla="*/ 244567 h 332854"/>
                  <a:gd name="connsiteX127" fmla="*/ 1621566 w 1635507"/>
                  <a:gd name="connsiteY127" fmla="*/ 204348 h 332854"/>
                  <a:gd name="connsiteX128" fmla="*/ 1635353 w 1635507"/>
                  <a:gd name="connsiteY128" fmla="*/ 146421 h 332854"/>
                  <a:gd name="connsiteX129" fmla="*/ 1628523 w 1635507"/>
                  <a:gd name="connsiteY129" fmla="*/ 96336 h 33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1635507" h="332854">
                    <a:moveTo>
                      <a:pt x="1628523" y="96336"/>
                    </a:moveTo>
                    <a:cubicBezTo>
                      <a:pt x="1625993" y="87103"/>
                      <a:pt x="1621440" y="75593"/>
                      <a:pt x="1612460" y="65223"/>
                    </a:cubicBezTo>
                    <a:cubicBezTo>
                      <a:pt x="1603480" y="54599"/>
                      <a:pt x="1590580" y="48021"/>
                      <a:pt x="1580334" y="44986"/>
                    </a:cubicBezTo>
                    <a:cubicBezTo>
                      <a:pt x="1559845" y="39421"/>
                      <a:pt x="1544794" y="39800"/>
                      <a:pt x="1530503" y="39294"/>
                    </a:cubicBezTo>
                    <a:lnTo>
                      <a:pt x="1527341" y="39294"/>
                    </a:lnTo>
                    <a:cubicBezTo>
                      <a:pt x="1527341" y="39294"/>
                      <a:pt x="1522661" y="40180"/>
                      <a:pt x="1522661" y="40180"/>
                    </a:cubicBezTo>
                    <a:cubicBezTo>
                      <a:pt x="1493065" y="46377"/>
                      <a:pt x="1465367" y="52195"/>
                      <a:pt x="1441336" y="57760"/>
                    </a:cubicBezTo>
                    <a:cubicBezTo>
                      <a:pt x="1435012" y="59152"/>
                      <a:pt x="1428941" y="60543"/>
                      <a:pt x="1423123" y="61934"/>
                    </a:cubicBezTo>
                    <a:cubicBezTo>
                      <a:pt x="1417179" y="63325"/>
                      <a:pt x="1411614" y="64843"/>
                      <a:pt x="1406428" y="66361"/>
                    </a:cubicBezTo>
                    <a:cubicBezTo>
                      <a:pt x="1396183" y="69270"/>
                      <a:pt x="1387583" y="71926"/>
                      <a:pt x="1380248" y="74329"/>
                    </a:cubicBezTo>
                    <a:cubicBezTo>
                      <a:pt x="1379362" y="71293"/>
                      <a:pt x="1390872" y="65855"/>
                      <a:pt x="1423250" y="57507"/>
                    </a:cubicBezTo>
                    <a:cubicBezTo>
                      <a:pt x="1426159" y="57128"/>
                      <a:pt x="1429827" y="56622"/>
                      <a:pt x="1433748" y="56116"/>
                    </a:cubicBezTo>
                    <a:cubicBezTo>
                      <a:pt x="1437415" y="55610"/>
                      <a:pt x="1441336" y="54978"/>
                      <a:pt x="1445510" y="54219"/>
                    </a:cubicBezTo>
                    <a:cubicBezTo>
                      <a:pt x="1453857" y="52828"/>
                      <a:pt x="1462964" y="51183"/>
                      <a:pt x="1471059" y="49666"/>
                    </a:cubicBezTo>
                    <a:cubicBezTo>
                      <a:pt x="1487374" y="46377"/>
                      <a:pt x="1499895" y="43089"/>
                      <a:pt x="1495848" y="41571"/>
                    </a:cubicBezTo>
                    <a:cubicBezTo>
                      <a:pt x="1475106" y="45618"/>
                      <a:pt x="1456893" y="49286"/>
                      <a:pt x="1440830" y="52448"/>
                    </a:cubicBezTo>
                    <a:cubicBezTo>
                      <a:pt x="1432230" y="54093"/>
                      <a:pt x="1424009" y="55737"/>
                      <a:pt x="1416420" y="57254"/>
                    </a:cubicBezTo>
                    <a:cubicBezTo>
                      <a:pt x="1408958" y="59025"/>
                      <a:pt x="1402002" y="60543"/>
                      <a:pt x="1395425" y="62061"/>
                    </a:cubicBezTo>
                    <a:cubicBezTo>
                      <a:pt x="1370003" y="68258"/>
                      <a:pt x="1353561" y="72558"/>
                      <a:pt x="1337625" y="77364"/>
                    </a:cubicBezTo>
                    <a:cubicBezTo>
                      <a:pt x="1354067" y="75973"/>
                      <a:pt x="1376453" y="70408"/>
                      <a:pt x="1379489" y="71040"/>
                    </a:cubicBezTo>
                    <a:cubicBezTo>
                      <a:pt x="1357735" y="75847"/>
                      <a:pt x="1346099" y="78503"/>
                      <a:pt x="1332945" y="80273"/>
                    </a:cubicBezTo>
                    <a:cubicBezTo>
                      <a:pt x="1320424" y="82297"/>
                      <a:pt x="1309673" y="84194"/>
                      <a:pt x="1293990" y="86218"/>
                    </a:cubicBezTo>
                    <a:cubicBezTo>
                      <a:pt x="1316376" y="80526"/>
                      <a:pt x="1284251" y="82423"/>
                      <a:pt x="1263635" y="81538"/>
                    </a:cubicBezTo>
                    <a:cubicBezTo>
                      <a:pt x="1221266" y="89000"/>
                      <a:pt x="1168398" y="87103"/>
                      <a:pt x="1128178" y="91024"/>
                    </a:cubicBezTo>
                    <a:cubicBezTo>
                      <a:pt x="1109586" y="95956"/>
                      <a:pt x="1078725" y="101269"/>
                      <a:pt x="1051532" y="100383"/>
                    </a:cubicBezTo>
                    <a:cubicBezTo>
                      <a:pt x="1023202" y="99498"/>
                      <a:pt x="992721" y="97474"/>
                      <a:pt x="983614" y="101269"/>
                    </a:cubicBezTo>
                    <a:lnTo>
                      <a:pt x="983614" y="97980"/>
                    </a:lnTo>
                    <a:cubicBezTo>
                      <a:pt x="960722" y="97980"/>
                      <a:pt x="937703" y="97854"/>
                      <a:pt x="915190" y="97854"/>
                    </a:cubicBezTo>
                    <a:cubicBezTo>
                      <a:pt x="904060" y="97854"/>
                      <a:pt x="893057" y="97727"/>
                      <a:pt x="882306" y="97601"/>
                    </a:cubicBezTo>
                    <a:cubicBezTo>
                      <a:pt x="871555" y="97221"/>
                      <a:pt x="860932" y="96715"/>
                      <a:pt x="850687" y="96336"/>
                    </a:cubicBezTo>
                    <a:cubicBezTo>
                      <a:pt x="830071" y="95450"/>
                      <a:pt x="810720" y="94439"/>
                      <a:pt x="793013" y="93174"/>
                    </a:cubicBezTo>
                    <a:cubicBezTo>
                      <a:pt x="773535" y="91530"/>
                      <a:pt x="756335" y="91024"/>
                      <a:pt x="742675" y="89885"/>
                    </a:cubicBezTo>
                    <a:cubicBezTo>
                      <a:pt x="729268" y="90265"/>
                      <a:pt x="717759" y="90644"/>
                      <a:pt x="707515" y="90391"/>
                    </a:cubicBezTo>
                    <a:cubicBezTo>
                      <a:pt x="697270" y="90391"/>
                      <a:pt x="688795" y="89633"/>
                      <a:pt x="679943" y="88747"/>
                    </a:cubicBezTo>
                    <a:cubicBezTo>
                      <a:pt x="662489" y="86850"/>
                      <a:pt x="646426" y="84574"/>
                      <a:pt x="631628" y="83309"/>
                    </a:cubicBezTo>
                    <a:cubicBezTo>
                      <a:pt x="600894" y="80653"/>
                      <a:pt x="578381" y="83309"/>
                      <a:pt x="551188" y="83815"/>
                    </a:cubicBezTo>
                    <a:cubicBezTo>
                      <a:pt x="550682" y="82423"/>
                      <a:pt x="532470" y="80653"/>
                      <a:pt x="536896" y="79261"/>
                    </a:cubicBezTo>
                    <a:cubicBezTo>
                      <a:pt x="559536" y="81158"/>
                      <a:pt x="588372" y="83309"/>
                      <a:pt x="581543" y="80526"/>
                    </a:cubicBezTo>
                    <a:cubicBezTo>
                      <a:pt x="581923" y="79515"/>
                      <a:pt x="562698" y="78755"/>
                      <a:pt x="544358" y="77491"/>
                    </a:cubicBezTo>
                    <a:cubicBezTo>
                      <a:pt x="526019" y="76353"/>
                      <a:pt x="508565" y="73570"/>
                      <a:pt x="508818" y="71546"/>
                    </a:cubicBezTo>
                    <a:cubicBezTo>
                      <a:pt x="542209" y="76605"/>
                      <a:pt x="537276" y="74708"/>
                      <a:pt x="528296" y="72685"/>
                    </a:cubicBezTo>
                    <a:cubicBezTo>
                      <a:pt x="519316" y="70282"/>
                      <a:pt x="507047" y="66614"/>
                      <a:pt x="523869" y="66867"/>
                    </a:cubicBezTo>
                    <a:cubicBezTo>
                      <a:pt x="479222" y="60416"/>
                      <a:pt x="463919" y="60037"/>
                      <a:pt x="450386" y="60164"/>
                    </a:cubicBezTo>
                    <a:cubicBezTo>
                      <a:pt x="510716" y="71293"/>
                      <a:pt x="424331" y="61807"/>
                      <a:pt x="493388" y="73950"/>
                    </a:cubicBezTo>
                    <a:cubicBezTo>
                      <a:pt x="409281" y="61428"/>
                      <a:pt x="399163" y="62187"/>
                      <a:pt x="345789" y="53460"/>
                    </a:cubicBezTo>
                    <a:cubicBezTo>
                      <a:pt x="357045" y="50678"/>
                      <a:pt x="316320" y="48907"/>
                      <a:pt x="316952" y="45745"/>
                    </a:cubicBezTo>
                    <a:cubicBezTo>
                      <a:pt x="338833" y="47516"/>
                      <a:pt x="362864" y="56496"/>
                      <a:pt x="361219" y="51816"/>
                    </a:cubicBezTo>
                    <a:cubicBezTo>
                      <a:pt x="326565" y="41445"/>
                      <a:pt x="282677" y="39674"/>
                      <a:pt x="258899" y="31959"/>
                    </a:cubicBezTo>
                    <a:cubicBezTo>
                      <a:pt x="265476" y="31074"/>
                      <a:pt x="301269" y="38409"/>
                      <a:pt x="289254" y="32338"/>
                    </a:cubicBezTo>
                    <a:cubicBezTo>
                      <a:pt x="267373" y="27912"/>
                      <a:pt x="251816" y="25508"/>
                      <a:pt x="240434" y="23864"/>
                    </a:cubicBezTo>
                    <a:cubicBezTo>
                      <a:pt x="229050" y="21714"/>
                      <a:pt x="221588" y="20829"/>
                      <a:pt x="215644" y="20576"/>
                    </a:cubicBezTo>
                    <a:cubicBezTo>
                      <a:pt x="240180" y="27406"/>
                      <a:pt x="252828" y="30568"/>
                      <a:pt x="258646" y="32971"/>
                    </a:cubicBezTo>
                    <a:cubicBezTo>
                      <a:pt x="240054" y="29303"/>
                      <a:pt x="227659" y="25256"/>
                      <a:pt x="216908" y="22473"/>
                    </a:cubicBezTo>
                    <a:cubicBezTo>
                      <a:pt x="206158" y="19691"/>
                      <a:pt x="197178" y="17794"/>
                      <a:pt x="186048" y="16149"/>
                    </a:cubicBezTo>
                    <a:cubicBezTo>
                      <a:pt x="210711" y="22600"/>
                      <a:pt x="223106" y="26773"/>
                      <a:pt x="228797" y="29682"/>
                    </a:cubicBezTo>
                    <a:cubicBezTo>
                      <a:pt x="217415" y="26900"/>
                      <a:pt x="200593" y="22347"/>
                      <a:pt x="199708" y="23232"/>
                    </a:cubicBezTo>
                    <a:cubicBezTo>
                      <a:pt x="226900" y="29809"/>
                      <a:pt x="231074" y="33729"/>
                      <a:pt x="257381" y="38409"/>
                    </a:cubicBezTo>
                    <a:cubicBezTo>
                      <a:pt x="259658" y="36765"/>
                      <a:pt x="267879" y="36765"/>
                      <a:pt x="287609" y="39927"/>
                    </a:cubicBezTo>
                    <a:cubicBezTo>
                      <a:pt x="293175" y="46504"/>
                      <a:pt x="296589" y="45872"/>
                      <a:pt x="271420" y="44607"/>
                    </a:cubicBezTo>
                    <a:cubicBezTo>
                      <a:pt x="312652" y="54345"/>
                      <a:pt x="375764" y="65096"/>
                      <a:pt x="432552" y="76732"/>
                    </a:cubicBezTo>
                    <a:cubicBezTo>
                      <a:pt x="380570" y="66487"/>
                      <a:pt x="422687" y="79009"/>
                      <a:pt x="387779" y="72431"/>
                    </a:cubicBezTo>
                    <a:cubicBezTo>
                      <a:pt x="354010" y="63072"/>
                      <a:pt x="310881" y="60164"/>
                      <a:pt x="284448" y="54978"/>
                    </a:cubicBezTo>
                    <a:cubicBezTo>
                      <a:pt x="281286" y="54472"/>
                      <a:pt x="284953" y="52322"/>
                      <a:pt x="270156" y="49919"/>
                    </a:cubicBezTo>
                    <a:cubicBezTo>
                      <a:pt x="267626" y="49539"/>
                      <a:pt x="261175" y="50045"/>
                      <a:pt x="254978" y="49160"/>
                    </a:cubicBezTo>
                    <a:cubicBezTo>
                      <a:pt x="249793" y="48275"/>
                      <a:pt x="243596" y="47263"/>
                      <a:pt x="237398" y="46251"/>
                    </a:cubicBezTo>
                    <a:cubicBezTo>
                      <a:pt x="231200" y="44860"/>
                      <a:pt x="224876" y="43342"/>
                      <a:pt x="219059" y="41951"/>
                    </a:cubicBezTo>
                    <a:cubicBezTo>
                      <a:pt x="207422" y="39294"/>
                      <a:pt x="197937" y="37397"/>
                      <a:pt x="196167" y="38283"/>
                    </a:cubicBezTo>
                    <a:cubicBezTo>
                      <a:pt x="209193" y="43595"/>
                      <a:pt x="241572" y="52701"/>
                      <a:pt x="252196" y="56369"/>
                    </a:cubicBezTo>
                    <a:cubicBezTo>
                      <a:pt x="246504" y="55231"/>
                      <a:pt x="240939" y="54093"/>
                      <a:pt x="235248" y="52828"/>
                    </a:cubicBezTo>
                    <a:cubicBezTo>
                      <a:pt x="208434" y="46883"/>
                      <a:pt x="181621" y="38662"/>
                      <a:pt x="154302" y="31580"/>
                    </a:cubicBezTo>
                    <a:cubicBezTo>
                      <a:pt x="157211" y="30821"/>
                      <a:pt x="160120" y="30062"/>
                      <a:pt x="167329" y="30694"/>
                    </a:cubicBezTo>
                    <a:cubicBezTo>
                      <a:pt x="131030" y="21461"/>
                      <a:pt x="122303" y="20955"/>
                      <a:pt x="95364" y="10458"/>
                    </a:cubicBezTo>
                    <a:cubicBezTo>
                      <a:pt x="84613" y="9319"/>
                      <a:pt x="85246" y="10584"/>
                      <a:pt x="85751" y="11849"/>
                    </a:cubicBezTo>
                    <a:cubicBezTo>
                      <a:pt x="75760" y="8813"/>
                      <a:pt x="65642" y="5651"/>
                      <a:pt x="55397" y="2869"/>
                    </a:cubicBezTo>
                    <a:cubicBezTo>
                      <a:pt x="29216" y="-1684"/>
                      <a:pt x="16948" y="-2063"/>
                      <a:pt x="10497" y="11090"/>
                    </a:cubicBezTo>
                    <a:cubicBezTo>
                      <a:pt x="8474" y="10711"/>
                      <a:pt x="5438" y="14505"/>
                      <a:pt x="3289" y="22979"/>
                    </a:cubicBezTo>
                    <a:cubicBezTo>
                      <a:pt x="759" y="33350"/>
                      <a:pt x="127" y="49539"/>
                      <a:pt x="0" y="70408"/>
                    </a:cubicBezTo>
                    <a:cubicBezTo>
                      <a:pt x="1138" y="71926"/>
                      <a:pt x="2150" y="70029"/>
                      <a:pt x="3162" y="65728"/>
                    </a:cubicBezTo>
                    <a:cubicBezTo>
                      <a:pt x="3162" y="67499"/>
                      <a:pt x="3035" y="69143"/>
                      <a:pt x="2909" y="70914"/>
                    </a:cubicBezTo>
                    <a:cubicBezTo>
                      <a:pt x="1644" y="100004"/>
                      <a:pt x="13533" y="126311"/>
                      <a:pt x="41864" y="149709"/>
                    </a:cubicBezTo>
                    <a:cubicBezTo>
                      <a:pt x="44899" y="152239"/>
                      <a:pt x="48314" y="154642"/>
                      <a:pt x="51602" y="157045"/>
                    </a:cubicBezTo>
                    <a:cubicBezTo>
                      <a:pt x="52361" y="157930"/>
                      <a:pt x="52741" y="158689"/>
                      <a:pt x="52109" y="158689"/>
                    </a:cubicBezTo>
                    <a:cubicBezTo>
                      <a:pt x="63998" y="167037"/>
                      <a:pt x="73862" y="172602"/>
                      <a:pt x="82716" y="177029"/>
                    </a:cubicBezTo>
                    <a:cubicBezTo>
                      <a:pt x="94731" y="183732"/>
                      <a:pt x="107632" y="190182"/>
                      <a:pt x="121924" y="196253"/>
                    </a:cubicBezTo>
                    <a:cubicBezTo>
                      <a:pt x="141275" y="204474"/>
                      <a:pt x="162650" y="212569"/>
                      <a:pt x="185669" y="220031"/>
                    </a:cubicBezTo>
                    <a:cubicBezTo>
                      <a:pt x="189463" y="222434"/>
                      <a:pt x="192751" y="224837"/>
                      <a:pt x="186933" y="224710"/>
                    </a:cubicBezTo>
                    <a:cubicBezTo>
                      <a:pt x="155567" y="215351"/>
                      <a:pt x="143046" y="205739"/>
                      <a:pt x="143805" y="210798"/>
                    </a:cubicBezTo>
                    <a:cubicBezTo>
                      <a:pt x="151646" y="214972"/>
                      <a:pt x="173780" y="222687"/>
                      <a:pt x="195660" y="229137"/>
                    </a:cubicBezTo>
                    <a:cubicBezTo>
                      <a:pt x="217415" y="235714"/>
                      <a:pt x="239168" y="240394"/>
                      <a:pt x="244607" y="243429"/>
                    </a:cubicBezTo>
                    <a:cubicBezTo>
                      <a:pt x="219944" y="243429"/>
                      <a:pt x="187819" y="231793"/>
                      <a:pt x="155314" y="223319"/>
                    </a:cubicBezTo>
                    <a:cubicBezTo>
                      <a:pt x="163409" y="226102"/>
                      <a:pt x="179597" y="231793"/>
                      <a:pt x="198695" y="237485"/>
                    </a:cubicBezTo>
                    <a:cubicBezTo>
                      <a:pt x="217794" y="243303"/>
                      <a:pt x="240054" y="248109"/>
                      <a:pt x="258772" y="251777"/>
                    </a:cubicBezTo>
                    <a:cubicBezTo>
                      <a:pt x="296083" y="258986"/>
                      <a:pt x="321000" y="262654"/>
                      <a:pt x="288495" y="253547"/>
                    </a:cubicBezTo>
                    <a:cubicBezTo>
                      <a:pt x="321505" y="262274"/>
                      <a:pt x="351607" y="268977"/>
                      <a:pt x="387779" y="276313"/>
                    </a:cubicBezTo>
                    <a:cubicBezTo>
                      <a:pt x="405992" y="279475"/>
                      <a:pt x="425849" y="282258"/>
                      <a:pt x="448488" y="285293"/>
                    </a:cubicBezTo>
                    <a:cubicBezTo>
                      <a:pt x="459872" y="286684"/>
                      <a:pt x="471887" y="288455"/>
                      <a:pt x="484787" y="289720"/>
                    </a:cubicBezTo>
                    <a:cubicBezTo>
                      <a:pt x="497688" y="290605"/>
                      <a:pt x="511475" y="291617"/>
                      <a:pt x="526272" y="292629"/>
                    </a:cubicBezTo>
                    <a:cubicBezTo>
                      <a:pt x="508565" y="292629"/>
                      <a:pt x="508438" y="293641"/>
                      <a:pt x="525892" y="297055"/>
                    </a:cubicBezTo>
                    <a:cubicBezTo>
                      <a:pt x="471761" y="288582"/>
                      <a:pt x="477199" y="296676"/>
                      <a:pt x="405486" y="285546"/>
                    </a:cubicBezTo>
                    <a:cubicBezTo>
                      <a:pt x="440520" y="294526"/>
                      <a:pt x="429643" y="294273"/>
                      <a:pt x="449121" y="301609"/>
                    </a:cubicBezTo>
                    <a:cubicBezTo>
                      <a:pt x="451777" y="300471"/>
                      <a:pt x="473025" y="304265"/>
                      <a:pt x="494400" y="306162"/>
                    </a:cubicBezTo>
                    <a:cubicBezTo>
                      <a:pt x="516786" y="303759"/>
                      <a:pt x="493767" y="300723"/>
                      <a:pt x="540438" y="301735"/>
                    </a:cubicBezTo>
                    <a:cubicBezTo>
                      <a:pt x="562951" y="305530"/>
                      <a:pt x="601779" y="308438"/>
                      <a:pt x="615565" y="311221"/>
                    </a:cubicBezTo>
                    <a:cubicBezTo>
                      <a:pt x="570413" y="306921"/>
                      <a:pt x="588372" y="311727"/>
                      <a:pt x="585085" y="313498"/>
                    </a:cubicBezTo>
                    <a:cubicBezTo>
                      <a:pt x="613289" y="315774"/>
                      <a:pt x="618474" y="314636"/>
                      <a:pt x="645540" y="316660"/>
                    </a:cubicBezTo>
                    <a:cubicBezTo>
                      <a:pt x="646931" y="314889"/>
                      <a:pt x="642632" y="312992"/>
                      <a:pt x="630743" y="311221"/>
                    </a:cubicBezTo>
                    <a:cubicBezTo>
                      <a:pt x="651485" y="312612"/>
                      <a:pt x="664006" y="313371"/>
                      <a:pt x="676021" y="312992"/>
                    </a:cubicBezTo>
                    <a:cubicBezTo>
                      <a:pt x="688543" y="316154"/>
                      <a:pt x="705997" y="319189"/>
                      <a:pt x="736098" y="321719"/>
                    </a:cubicBezTo>
                    <a:cubicBezTo>
                      <a:pt x="744951" y="321845"/>
                      <a:pt x="753173" y="321972"/>
                      <a:pt x="761267" y="322098"/>
                    </a:cubicBezTo>
                    <a:cubicBezTo>
                      <a:pt x="768729" y="322351"/>
                      <a:pt x="775938" y="322857"/>
                      <a:pt x="783148" y="323489"/>
                    </a:cubicBezTo>
                    <a:cubicBezTo>
                      <a:pt x="797440" y="324754"/>
                      <a:pt x="811352" y="326651"/>
                      <a:pt x="825644" y="328169"/>
                    </a:cubicBezTo>
                    <a:cubicBezTo>
                      <a:pt x="855367" y="331331"/>
                      <a:pt x="882559" y="332090"/>
                      <a:pt x="917214" y="332849"/>
                    </a:cubicBezTo>
                    <a:cubicBezTo>
                      <a:pt x="937956" y="332975"/>
                      <a:pt x="943142" y="331078"/>
                      <a:pt x="962493" y="330572"/>
                    </a:cubicBezTo>
                    <a:cubicBezTo>
                      <a:pt x="963125" y="330572"/>
                      <a:pt x="961860" y="332849"/>
                      <a:pt x="962493" y="332722"/>
                    </a:cubicBezTo>
                    <a:cubicBezTo>
                      <a:pt x="991203" y="332722"/>
                      <a:pt x="1032182" y="329307"/>
                      <a:pt x="1067469" y="326398"/>
                    </a:cubicBezTo>
                    <a:cubicBezTo>
                      <a:pt x="1049889" y="326145"/>
                      <a:pt x="1033573" y="325892"/>
                      <a:pt x="1022316" y="325007"/>
                    </a:cubicBezTo>
                    <a:cubicBezTo>
                      <a:pt x="1037873" y="323869"/>
                      <a:pt x="1059122" y="322984"/>
                      <a:pt x="1083278" y="322478"/>
                    </a:cubicBezTo>
                    <a:cubicBezTo>
                      <a:pt x="1095294" y="322351"/>
                      <a:pt x="1108068" y="322098"/>
                      <a:pt x="1121348" y="321845"/>
                    </a:cubicBezTo>
                    <a:cubicBezTo>
                      <a:pt x="1134755" y="321845"/>
                      <a:pt x="1149300" y="321213"/>
                      <a:pt x="1162959" y="320327"/>
                    </a:cubicBezTo>
                    <a:cubicBezTo>
                      <a:pt x="1190911" y="318430"/>
                      <a:pt x="1216206" y="317798"/>
                      <a:pt x="1242387" y="316786"/>
                    </a:cubicBezTo>
                    <a:cubicBezTo>
                      <a:pt x="1267936" y="316027"/>
                      <a:pt x="1291081" y="315268"/>
                      <a:pt x="1309293" y="314762"/>
                    </a:cubicBezTo>
                    <a:cubicBezTo>
                      <a:pt x="1261864" y="318683"/>
                      <a:pt x="1254782" y="316913"/>
                      <a:pt x="1203938" y="321086"/>
                    </a:cubicBezTo>
                    <a:cubicBezTo>
                      <a:pt x="1217724" y="325639"/>
                      <a:pt x="1266418" y="322098"/>
                      <a:pt x="1319032" y="317419"/>
                    </a:cubicBezTo>
                    <a:cubicBezTo>
                      <a:pt x="1344960" y="315015"/>
                      <a:pt x="1374556" y="312612"/>
                      <a:pt x="1402760" y="308059"/>
                    </a:cubicBezTo>
                    <a:cubicBezTo>
                      <a:pt x="1429321" y="303885"/>
                      <a:pt x="1455628" y="300217"/>
                      <a:pt x="1478520" y="295917"/>
                    </a:cubicBezTo>
                    <a:cubicBezTo>
                      <a:pt x="1499136" y="289341"/>
                      <a:pt x="1522155" y="281246"/>
                      <a:pt x="1547324" y="268471"/>
                    </a:cubicBezTo>
                    <a:cubicBezTo>
                      <a:pt x="1559845" y="262021"/>
                      <a:pt x="1572619" y="254685"/>
                      <a:pt x="1585774" y="244567"/>
                    </a:cubicBezTo>
                    <a:cubicBezTo>
                      <a:pt x="1598800" y="234449"/>
                      <a:pt x="1611828" y="221422"/>
                      <a:pt x="1621566" y="204348"/>
                    </a:cubicBezTo>
                    <a:cubicBezTo>
                      <a:pt x="1631305" y="187400"/>
                      <a:pt x="1636490" y="166278"/>
                      <a:pt x="1635353" y="146421"/>
                    </a:cubicBezTo>
                    <a:cubicBezTo>
                      <a:pt x="1634340" y="130485"/>
                      <a:pt x="1633708" y="115434"/>
                      <a:pt x="1628523" y="96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D2DA52B4-F9D7-2BBA-5731-4CD266CA66D5}"/>
                </a:ext>
              </a:extLst>
            </p:cNvPr>
            <p:cNvSpPr/>
            <p:nvPr/>
          </p:nvSpPr>
          <p:spPr>
            <a:xfrm>
              <a:off x="10600925" y="4691771"/>
              <a:ext cx="448293" cy="588750"/>
            </a:xfrm>
            <a:custGeom>
              <a:avLst/>
              <a:gdLst>
                <a:gd name="connsiteX0" fmla="*/ 444967 w 448293"/>
                <a:gd name="connsiteY0" fmla="*/ 581877 h 588750"/>
                <a:gd name="connsiteX1" fmla="*/ 448255 w 448293"/>
                <a:gd name="connsiteY1" fmla="*/ 482213 h 588750"/>
                <a:gd name="connsiteX2" fmla="*/ 445473 w 448293"/>
                <a:gd name="connsiteY2" fmla="*/ 384446 h 588750"/>
                <a:gd name="connsiteX3" fmla="*/ 444840 w 448293"/>
                <a:gd name="connsiteY3" fmla="*/ 286552 h 588750"/>
                <a:gd name="connsiteX4" fmla="*/ 427007 w 448293"/>
                <a:gd name="connsiteY4" fmla="*/ 190556 h 588750"/>
                <a:gd name="connsiteX5" fmla="*/ 392479 w 448293"/>
                <a:gd name="connsiteY5" fmla="*/ 112140 h 588750"/>
                <a:gd name="connsiteX6" fmla="*/ 337081 w 448293"/>
                <a:gd name="connsiteY6" fmla="*/ 47131 h 588750"/>
                <a:gd name="connsiteX7" fmla="*/ 262080 w 448293"/>
                <a:gd name="connsiteY7" fmla="*/ 7796 h 588750"/>
                <a:gd name="connsiteX8" fmla="*/ 181135 w 448293"/>
                <a:gd name="connsiteY8" fmla="*/ 2358 h 588750"/>
                <a:gd name="connsiteX9" fmla="*/ 104363 w 448293"/>
                <a:gd name="connsiteY9" fmla="*/ 30941 h 588750"/>
                <a:gd name="connsiteX10" fmla="*/ 49599 w 448293"/>
                <a:gd name="connsiteY10" fmla="*/ 91271 h 588750"/>
                <a:gd name="connsiteX11" fmla="*/ 15449 w 448293"/>
                <a:gd name="connsiteY11" fmla="*/ 162352 h 588750"/>
                <a:gd name="connsiteX12" fmla="*/ 6343 w 448293"/>
                <a:gd name="connsiteY12" fmla="*/ 246333 h 588750"/>
                <a:gd name="connsiteX13" fmla="*/ 2549 w 448293"/>
                <a:gd name="connsiteY13" fmla="*/ 330693 h 588750"/>
                <a:gd name="connsiteX14" fmla="*/ 20 w 448293"/>
                <a:gd name="connsiteY14" fmla="*/ 415433 h 588750"/>
                <a:gd name="connsiteX15" fmla="*/ 2802 w 448293"/>
                <a:gd name="connsiteY15" fmla="*/ 500046 h 588750"/>
                <a:gd name="connsiteX16" fmla="*/ 6976 w 448293"/>
                <a:gd name="connsiteY16" fmla="*/ 583521 h 588750"/>
                <a:gd name="connsiteX17" fmla="*/ 94371 w 448293"/>
                <a:gd name="connsiteY17" fmla="*/ 583774 h 588750"/>
                <a:gd name="connsiteX18" fmla="*/ 181768 w 448293"/>
                <a:gd name="connsiteY18" fmla="*/ 582636 h 588750"/>
                <a:gd name="connsiteX19" fmla="*/ 269290 w 448293"/>
                <a:gd name="connsiteY19" fmla="*/ 582257 h 588750"/>
                <a:gd name="connsiteX20" fmla="*/ 356559 w 448293"/>
                <a:gd name="connsiteY20" fmla="*/ 583521 h 588750"/>
                <a:gd name="connsiteX21" fmla="*/ 444967 w 448293"/>
                <a:gd name="connsiteY21" fmla="*/ 581877 h 58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8293" h="588750">
                  <a:moveTo>
                    <a:pt x="444967" y="581877"/>
                  </a:moveTo>
                  <a:cubicBezTo>
                    <a:pt x="446358" y="557846"/>
                    <a:pt x="447749" y="521168"/>
                    <a:pt x="448255" y="482213"/>
                  </a:cubicBezTo>
                  <a:cubicBezTo>
                    <a:pt x="448635" y="451479"/>
                    <a:pt x="446105" y="417962"/>
                    <a:pt x="445473" y="384446"/>
                  </a:cubicBezTo>
                  <a:cubicBezTo>
                    <a:pt x="444840" y="350929"/>
                    <a:pt x="447243" y="317160"/>
                    <a:pt x="444840" y="286552"/>
                  </a:cubicBezTo>
                  <a:cubicBezTo>
                    <a:pt x="441805" y="247597"/>
                    <a:pt x="433710" y="213954"/>
                    <a:pt x="427007" y="190556"/>
                  </a:cubicBezTo>
                  <a:cubicBezTo>
                    <a:pt x="419165" y="163110"/>
                    <a:pt x="407403" y="136677"/>
                    <a:pt x="392479" y="112140"/>
                  </a:cubicBezTo>
                  <a:cubicBezTo>
                    <a:pt x="377301" y="87351"/>
                    <a:pt x="358836" y="65470"/>
                    <a:pt x="337081" y="47131"/>
                  </a:cubicBezTo>
                  <a:cubicBezTo>
                    <a:pt x="315328" y="28791"/>
                    <a:pt x="290159" y="15764"/>
                    <a:pt x="262080" y="7796"/>
                  </a:cubicBezTo>
                  <a:cubicBezTo>
                    <a:pt x="235394" y="207"/>
                    <a:pt x="208327" y="-2322"/>
                    <a:pt x="181135" y="2358"/>
                  </a:cubicBezTo>
                  <a:cubicBezTo>
                    <a:pt x="153942" y="7037"/>
                    <a:pt x="127382" y="15891"/>
                    <a:pt x="104363" y="30941"/>
                  </a:cubicBezTo>
                  <a:cubicBezTo>
                    <a:pt x="81344" y="45992"/>
                    <a:pt x="64017" y="67620"/>
                    <a:pt x="49599" y="91271"/>
                  </a:cubicBezTo>
                  <a:cubicBezTo>
                    <a:pt x="35812" y="113911"/>
                    <a:pt x="23544" y="137183"/>
                    <a:pt x="15449" y="162352"/>
                  </a:cubicBezTo>
                  <a:cubicBezTo>
                    <a:pt x="9379" y="181197"/>
                    <a:pt x="8999" y="211298"/>
                    <a:pt x="6343" y="246333"/>
                  </a:cubicBezTo>
                  <a:cubicBezTo>
                    <a:pt x="4319" y="272260"/>
                    <a:pt x="3055" y="300971"/>
                    <a:pt x="2549" y="330693"/>
                  </a:cubicBezTo>
                  <a:cubicBezTo>
                    <a:pt x="2043" y="358897"/>
                    <a:pt x="-234" y="387734"/>
                    <a:pt x="20" y="415433"/>
                  </a:cubicBezTo>
                  <a:cubicBezTo>
                    <a:pt x="399" y="445914"/>
                    <a:pt x="1916" y="474877"/>
                    <a:pt x="2802" y="500046"/>
                  </a:cubicBezTo>
                  <a:cubicBezTo>
                    <a:pt x="4699" y="549119"/>
                    <a:pt x="5710" y="582509"/>
                    <a:pt x="6976" y="583521"/>
                  </a:cubicBezTo>
                  <a:cubicBezTo>
                    <a:pt x="50736" y="583521"/>
                    <a:pt x="50736" y="584154"/>
                    <a:pt x="94371" y="583774"/>
                  </a:cubicBezTo>
                  <a:cubicBezTo>
                    <a:pt x="138006" y="583395"/>
                    <a:pt x="138006" y="583015"/>
                    <a:pt x="181768" y="582636"/>
                  </a:cubicBezTo>
                  <a:cubicBezTo>
                    <a:pt x="225528" y="582257"/>
                    <a:pt x="225528" y="582636"/>
                    <a:pt x="269290" y="582257"/>
                  </a:cubicBezTo>
                  <a:cubicBezTo>
                    <a:pt x="313051" y="581877"/>
                    <a:pt x="312925" y="579600"/>
                    <a:pt x="356559" y="583521"/>
                  </a:cubicBezTo>
                  <a:cubicBezTo>
                    <a:pt x="400193" y="587442"/>
                    <a:pt x="402723" y="593766"/>
                    <a:pt x="444967" y="581877"/>
                  </a:cubicBezTo>
                  <a:close/>
                </a:path>
              </a:pathLst>
            </a:custGeom>
            <a:solidFill>
              <a:srgbClr val="E5583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802" name="Graphic 3">
              <a:extLst>
                <a:ext uri="{FF2B5EF4-FFF2-40B4-BE49-F238E27FC236}">
                  <a16:creationId xmlns:a16="http://schemas.microsoft.com/office/drawing/2014/main" id="{06164935-5A14-D032-1A1D-6964D2126B97}"/>
                </a:ext>
              </a:extLst>
            </p:cNvPr>
            <p:cNvGrpSpPr/>
            <p:nvPr/>
          </p:nvGrpSpPr>
          <p:grpSpPr>
            <a:xfrm>
              <a:off x="11200513" y="4422961"/>
              <a:ext cx="140820" cy="90947"/>
              <a:chOff x="11130173" y="4422961"/>
              <a:chExt cx="140820" cy="90947"/>
            </a:xfrm>
            <a:solidFill>
              <a:srgbClr val="E55837"/>
            </a:solidFill>
          </p:grpSpPr>
          <p:sp>
            <p:nvSpPr>
              <p:cNvPr id="2821" name="Freeform: Shape 2820">
                <a:extLst>
                  <a:ext uri="{FF2B5EF4-FFF2-40B4-BE49-F238E27FC236}">
                    <a16:creationId xmlns:a16="http://schemas.microsoft.com/office/drawing/2014/main" id="{9029D948-D671-CC84-EDDB-3D02FE949E8B}"/>
                  </a:ext>
                </a:extLst>
              </p:cNvPr>
              <p:cNvSpPr/>
              <p:nvPr/>
            </p:nvSpPr>
            <p:spPr>
              <a:xfrm>
                <a:off x="11241346" y="4501410"/>
                <a:ext cx="2843" cy="878"/>
              </a:xfrm>
              <a:custGeom>
                <a:avLst/>
                <a:gdLst>
                  <a:gd name="connsiteX0" fmla="*/ 2844 w 2843"/>
                  <a:gd name="connsiteY0" fmla="*/ 220 h 878"/>
                  <a:gd name="connsiteX1" fmla="*/ 2844 w 2843"/>
                  <a:gd name="connsiteY1" fmla="*/ 220 h 878"/>
                  <a:gd name="connsiteX2" fmla="*/ 2844 w 2843"/>
                  <a:gd name="connsiteY2" fmla="*/ 220 h 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43" h="878">
                    <a:moveTo>
                      <a:pt x="2844" y="220"/>
                    </a:moveTo>
                    <a:cubicBezTo>
                      <a:pt x="-2216" y="-792"/>
                      <a:pt x="567" y="2118"/>
                      <a:pt x="2844" y="220"/>
                    </a:cubicBezTo>
                    <a:lnTo>
                      <a:pt x="2844" y="22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2" name="Freeform: Shape 2821">
                <a:extLst>
                  <a:ext uri="{FF2B5EF4-FFF2-40B4-BE49-F238E27FC236}">
                    <a16:creationId xmlns:a16="http://schemas.microsoft.com/office/drawing/2014/main" id="{FBD26AC6-225F-7FA3-602F-50A7906CCEB5}"/>
                  </a:ext>
                </a:extLst>
              </p:cNvPr>
              <p:cNvSpPr/>
              <p:nvPr/>
            </p:nvSpPr>
            <p:spPr>
              <a:xfrm>
                <a:off x="11236726" y="4512381"/>
                <a:ext cx="2404" cy="1527"/>
              </a:xfrm>
              <a:custGeom>
                <a:avLst/>
                <a:gdLst>
                  <a:gd name="connsiteX0" fmla="*/ 2404 w 2404"/>
                  <a:gd name="connsiteY0" fmla="*/ 885 h 1527"/>
                  <a:gd name="connsiteX1" fmla="*/ 255 w 2404"/>
                  <a:gd name="connsiteY1" fmla="*/ 0 h 1527"/>
                  <a:gd name="connsiteX2" fmla="*/ 2404 w 2404"/>
                  <a:gd name="connsiteY2" fmla="*/ 885 h 1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04" h="1527">
                    <a:moveTo>
                      <a:pt x="2404" y="885"/>
                    </a:moveTo>
                    <a:cubicBezTo>
                      <a:pt x="1013" y="1012"/>
                      <a:pt x="1393" y="126"/>
                      <a:pt x="255" y="0"/>
                    </a:cubicBezTo>
                    <a:cubicBezTo>
                      <a:pt x="-884" y="1138"/>
                      <a:pt x="2152" y="2277"/>
                      <a:pt x="2404" y="88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3" name="Freeform: Shape 2822">
                <a:extLst>
                  <a:ext uri="{FF2B5EF4-FFF2-40B4-BE49-F238E27FC236}">
                    <a16:creationId xmlns:a16="http://schemas.microsoft.com/office/drawing/2014/main" id="{83D7B13D-BFA1-4F86-590A-F12F505F190B}"/>
                  </a:ext>
                </a:extLst>
              </p:cNvPr>
              <p:cNvSpPr/>
              <p:nvPr/>
            </p:nvSpPr>
            <p:spPr>
              <a:xfrm>
                <a:off x="11202899" y="4459719"/>
                <a:ext cx="3153" cy="1105"/>
              </a:xfrm>
              <a:custGeom>
                <a:avLst/>
                <a:gdLst>
                  <a:gd name="connsiteX0" fmla="*/ 1324 w 3153"/>
                  <a:gd name="connsiteY0" fmla="*/ 426 h 1105"/>
                  <a:gd name="connsiteX1" fmla="*/ 1324 w 3153"/>
                  <a:gd name="connsiteY1" fmla="*/ 426 h 1105"/>
                  <a:gd name="connsiteX2" fmla="*/ 1324 w 3153"/>
                  <a:gd name="connsiteY2" fmla="*/ 426 h 1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53" h="1105">
                    <a:moveTo>
                      <a:pt x="1324" y="426"/>
                    </a:moveTo>
                    <a:cubicBezTo>
                      <a:pt x="-3608" y="-1218"/>
                      <a:pt x="7269" y="2576"/>
                      <a:pt x="1324" y="426"/>
                    </a:cubicBezTo>
                    <a:lnTo>
                      <a:pt x="1324" y="426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4" name="Freeform: Shape 2823">
                <a:extLst>
                  <a:ext uri="{FF2B5EF4-FFF2-40B4-BE49-F238E27FC236}">
                    <a16:creationId xmlns:a16="http://schemas.microsoft.com/office/drawing/2014/main" id="{D57B9F6D-5B5F-E6AE-AF85-C64C60F2467C}"/>
                  </a:ext>
                </a:extLst>
              </p:cNvPr>
              <p:cNvSpPr/>
              <p:nvPr/>
            </p:nvSpPr>
            <p:spPr>
              <a:xfrm>
                <a:off x="11131751" y="4422961"/>
                <a:ext cx="9865" cy="5565"/>
              </a:xfrm>
              <a:custGeom>
                <a:avLst/>
                <a:gdLst>
                  <a:gd name="connsiteX0" fmla="*/ 9866 w 9865"/>
                  <a:gd name="connsiteY0" fmla="*/ 1518 h 5565"/>
                  <a:gd name="connsiteX1" fmla="*/ 9359 w 9865"/>
                  <a:gd name="connsiteY1" fmla="*/ 0 h 5565"/>
                  <a:gd name="connsiteX2" fmla="*/ 0 w 9865"/>
                  <a:gd name="connsiteY2" fmla="*/ 5565 h 5565"/>
                  <a:gd name="connsiteX3" fmla="*/ 7083 w 9865"/>
                  <a:gd name="connsiteY3" fmla="*/ 1897 h 5565"/>
                  <a:gd name="connsiteX4" fmla="*/ 9739 w 9865"/>
                  <a:gd name="connsiteY4" fmla="*/ 1518 h 5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65" h="5565">
                    <a:moveTo>
                      <a:pt x="9866" y="1518"/>
                    </a:moveTo>
                    <a:lnTo>
                      <a:pt x="9359" y="0"/>
                    </a:lnTo>
                    <a:cubicBezTo>
                      <a:pt x="5186" y="1138"/>
                      <a:pt x="127" y="4427"/>
                      <a:pt x="0" y="5565"/>
                    </a:cubicBezTo>
                    <a:cubicBezTo>
                      <a:pt x="2403" y="3668"/>
                      <a:pt x="6324" y="1518"/>
                      <a:pt x="7083" y="1897"/>
                    </a:cubicBezTo>
                    <a:cubicBezTo>
                      <a:pt x="7336" y="2150"/>
                      <a:pt x="7588" y="2277"/>
                      <a:pt x="9739" y="151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5" name="Freeform: Shape 2824">
                <a:extLst>
                  <a:ext uri="{FF2B5EF4-FFF2-40B4-BE49-F238E27FC236}">
                    <a16:creationId xmlns:a16="http://schemas.microsoft.com/office/drawing/2014/main" id="{AF4073EC-E100-5807-5C85-FB1D43490E68}"/>
                  </a:ext>
                </a:extLst>
              </p:cNvPr>
              <p:cNvSpPr/>
              <p:nvPr/>
            </p:nvSpPr>
            <p:spPr>
              <a:xfrm>
                <a:off x="11231005" y="4462338"/>
                <a:ext cx="4289" cy="1093"/>
              </a:xfrm>
              <a:custGeom>
                <a:avLst/>
                <a:gdLst>
                  <a:gd name="connsiteX0" fmla="*/ 31 w 4289"/>
                  <a:gd name="connsiteY0" fmla="*/ 969 h 1093"/>
                  <a:gd name="connsiteX1" fmla="*/ 4078 w 4289"/>
                  <a:gd name="connsiteY1" fmla="*/ 969 h 1093"/>
                  <a:gd name="connsiteX2" fmla="*/ 31 w 4289"/>
                  <a:gd name="connsiteY2" fmla="*/ 969 h 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89" h="1093">
                    <a:moveTo>
                      <a:pt x="31" y="969"/>
                    </a:moveTo>
                    <a:cubicBezTo>
                      <a:pt x="1928" y="716"/>
                      <a:pt x="2308" y="1349"/>
                      <a:pt x="4078" y="969"/>
                    </a:cubicBezTo>
                    <a:cubicBezTo>
                      <a:pt x="5470" y="-675"/>
                      <a:pt x="-475" y="84"/>
                      <a:pt x="31" y="96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6" name="Freeform: Shape 2825">
                <a:extLst>
                  <a:ext uri="{FF2B5EF4-FFF2-40B4-BE49-F238E27FC236}">
                    <a16:creationId xmlns:a16="http://schemas.microsoft.com/office/drawing/2014/main" id="{1A5A69C3-2747-C024-13CB-F0A1ECD9D6FE}"/>
                  </a:ext>
                </a:extLst>
              </p:cNvPr>
              <p:cNvSpPr/>
              <p:nvPr/>
            </p:nvSpPr>
            <p:spPr>
              <a:xfrm>
                <a:off x="11242292" y="4461401"/>
                <a:ext cx="3019" cy="2286"/>
              </a:xfrm>
              <a:custGeom>
                <a:avLst/>
                <a:gdLst>
                  <a:gd name="connsiteX0" fmla="*/ 0 w 3019"/>
                  <a:gd name="connsiteY0" fmla="*/ 136 h 2286"/>
                  <a:gd name="connsiteX1" fmla="*/ 253 w 3019"/>
                  <a:gd name="connsiteY1" fmla="*/ 2286 h 2286"/>
                  <a:gd name="connsiteX2" fmla="*/ 0 w 3019"/>
                  <a:gd name="connsiteY2" fmla="*/ 136 h 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19" h="2286">
                    <a:moveTo>
                      <a:pt x="0" y="136"/>
                    </a:moveTo>
                    <a:lnTo>
                      <a:pt x="253" y="2286"/>
                    </a:lnTo>
                    <a:cubicBezTo>
                      <a:pt x="3794" y="2033"/>
                      <a:pt x="4174" y="-623"/>
                      <a:pt x="0" y="13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7" name="Freeform: Shape 2826">
                <a:extLst>
                  <a:ext uri="{FF2B5EF4-FFF2-40B4-BE49-F238E27FC236}">
                    <a16:creationId xmlns:a16="http://schemas.microsoft.com/office/drawing/2014/main" id="{8BFCF58C-1AED-F891-7C6F-5B86C1F3017C}"/>
                  </a:ext>
                </a:extLst>
              </p:cNvPr>
              <p:cNvSpPr/>
              <p:nvPr/>
            </p:nvSpPr>
            <p:spPr>
              <a:xfrm>
                <a:off x="11130173" y="4462801"/>
                <a:ext cx="2657" cy="6576"/>
              </a:xfrm>
              <a:custGeom>
                <a:avLst/>
                <a:gdLst>
                  <a:gd name="connsiteX0" fmla="*/ 820 w 2657"/>
                  <a:gd name="connsiteY0" fmla="*/ 0 h 6576"/>
                  <a:gd name="connsiteX1" fmla="*/ 1705 w 2657"/>
                  <a:gd name="connsiteY1" fmla="*/ 6577 h 6576"/>
                  <a:gd name="connsiteX2" fmla="*/ 2464 w 2657"/>
                  <a:gd name="connsiteY2" fmla="*/ 1771 h 6576"/>
                  <a:gd name="connsiteX3" fmla="*/ 820 w 2657"/>
                  <a:gd name="connsiteY3" fmla="*/ 0 h 6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" h="6576">
                    <a:moveTo>
                      <a:pt x="820" y="0"/>
                    </a:moveTo>
                    <a:cubicBezTo>
                      <a:pt x="-445" y="1012"/>
                      <a:pt x="-319" y="3289"/>
                      <a:pt x="1705" y="6577"/>
                    </a:cubicBezTo>
                    <a:cubicBezTo>
                      <a:pt x="3350" y="5944"/>
                      <a:pt x="2338" y="3541"/>
                      <a:pt x="2464" y="1771"/>
                    </a:cubicBezTo>
                    <a:cubicBezTo>
                      <a:pt x="1959" y="1771"/>
                      <a:pt x="1452" y="1265"/>
                      <a:pt x="820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8" name="Freeform: Shape 2827">
                <a:extLst>
                  <a:ext uri="{FF2B5EF4-FFF2-40B4-BE49-F238E27FC236}">
                    <a16:creationId xmlns:a16="http://schemas.microsoft.com/office/drawing/2014/main" id="{95D0C7D3-5C0B-F73B-4413-B40884B8DA0E}"/>
                  </a:ext>
                </a:extLst>
              </p:cNvPr>
              <p:cNvSpPr/>
              <p:nvPr/>
            </p:nvSpPr>
            <p:spPr>
              <a:xfrm>
                <a:off x="11231372" y="4464193"/>
                <a:ext cx="3986" cy="2908"/>
              </a:xfrm>
              <a:custGeom>
                <a:avLst/>
                <a:gdLst>
                  <a:gd name="connsiteX0" fmla="*/ 3206 w 3986"/>
                  <a:gd name="connsiteY0" fmla="*/ 2909 h 2908"/>
                  <a:gd name="connsiteX1" fmla="*/ 803 w 3986"/>
                  <a:gd name="connsiteY1" fmla="*/ 0 h 2908"/>
                  <a:gd name="connsiteX2" fmla="*/ 2067 w 3986"/>
                  <a:gd name="connsiteY2" fmla="*/ 2023 h 2908"/>
                  <a:gd name="connsiteX3" fmla="*/ 3206 w 3986"/>
                  <a:gd name="connsiteY3" fmla="*/ 290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86" h="2908">
                    <a:moveTo>
                      <a:pt x="3206" y="2909"/>
                    </a:moveTo>
                    <a:cubicBezTo>
                      <a:pt x="5482" y="1518"/>
                      <a:pt x="2194" y="759"/>
                      <a:pt x="803" y="0"/>
                    </a:cubicBezTo>
                    <a:cubicBezTo>
                      <a:pt x="-1095" y="1264"/>
                      <a:pt x="803" y="1391"/>
                      <a:pt x="2067" y="2023"/>
                    </a:cubicBezTo>
                    <a:cubicBezTo>
                      <a:pt x="550" y="2277"/>
                      <a:pt x="2067" y="2909"/>
                      <a:pt x="3206" y="290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9" name="Freeform: Shape 2828">
                <a:extLst>
                  <a:ext uri="{FF2B5EF4-FFF2-40B4-BE49-F238E27FC236}">
                    <a16:creationId xmlns:a16="http://schemas.microsoft.com/office/drawing/2014/main" id="{968CE70B-2E1D-1D37-0F86-F7E5B90CC3B9}"/>
                  </a:ext>
                </a:extLst>
              </p:cNvPr>
              <p:cNvSpPr/>
              <p:nvPr/>
            </p:nvSpPr>
            <p:spPr>
              <a:xfrm>
                <a:off x="11240577" y="4464446"/>
                <a:ext cx="3177" cy="1897"/>
              </a:xfrm>
              <a:custGeom>
                <a:avLst/>
                <a:gdLst>
                  <a:gd name="connsiteX0" fmla="*/ 3106 w 3177"/>
                  <a:gd name="connsiteY0" fmla="*/ 0 h 1897"/>
                  <a:gd name="connsiteX1" fmla="*/ 956 w 3177"/>
                  <a:gd name="connsiteY1" fmla="*/ 253 h 1897"/>
                  <a:gd name="connsiteX2" fmla="*/ 71 w 3177"/>
                  <a:gd name="connsiteY2" fmla="*/ 1897 h 1897"/>
                  <a:gd name="connsiteX3" fmla="*/ 2222 w 3177"/>
                  <a:gd name="connsiteY3" fmla="*/ 1644 h 1897"/>
                  <a:gd name="connsiteX4" fmla="*/ 3106 w 3177"/>
                  <a:gd name="connsiteY4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7" h="1897">
                    <a:moveTo>
                      <a:pt x="3106" y="0"/>
                    </a:moveTo>
                    <a:lnTo>
                      <a:pt x="956" y="253"/>
                    </a:lnTo>
                    <a:cubicBezTo>
                      <a:pt x="956" y="885"/>
                      <a:pt x="-308" y="1138"/>
                      <a:pt x="71" y="1897"/>
                    </a:cubicBezTo>
                    <a:lnTo>
                      <a:pt x="2222" y="1644"/>
                    </a:lnTo>
                    <a:cubicBezTo>
                      <a:pt x="2222" y="1012"/>
                      <a:pt x="3486" y="759"/>
                      <a:pt x="3106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0" name="Freeform: Shape 2829">
                <a:extLst>
                  <a:ext uri="{FF2B5EF4-FFF2-40B4-BE49-F238E27FC236}">
                    <a16:creationId xmlns:a16="http://schemas.microsoft.com/office/drawing/2014/main" id="{6D7041C5-514D-FDB8-A65E-93C77FC50A4E}"/>
                  </a:ext>
                </a:extLst>
              </p:cNvPr>
              <p:cNvSpPr/>
              <p:nvPr/>
            </p:nvSpPr>
            <p:spPr>
              <a:xfrm>
                <a:off x="11268347" y="4487085"/>
                <a:ext cx="2646" cy="5311"/>
              </a:xfrm>
              <a:custGeom>
                <a:avLst/>
                <a:gdLst>
                  <a:gd name="connsiteX0" fmla="*/ 1012 w 2646"/>
                  <a:gd name="connsiteY0" fmla="*/ 5186 h 5311"/>
                  <a:gd name="connsiteX1" fmla="*/ 2151 w 2646"/>
                  <a:gd name="connsiteY1" fmla="*/ 0 h 5311"/>
                  <a:gd name="connsiteX2" fmla="*/ 0 w 2646"/>
                  <a:gd name="connsiteY2" fmla="*/ 4806 h 5311"/>
                  <a:gd name="connsiteX3" fmla="*/ 885 w 2646"/>
                  <a:gd name="connsiteY3" fmla="*/ 5312 h 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6" h="5311">
                    <a:moveTo>
                      <a:pt x="1012" y="5186"/>
                    </a:moveTo>
                    <a:cubicBezTo>
                      <a:pt x="2783" y="3035"/>
                      <a:pt x="3035" y="1012"/>
                      <a:pt x="2151" y="0"/>
                    </a:cubicBezTo>
                    <a:cubicBezTo>
                      <a:pt x="1771" y="2403"/>
                      <a:pt x="885" y="3668"/>
                      <a:pt x="0" y="4806"/>
                    </a:cubicBezTo>
                    <a:lnTo>
                      <a:pt x="885" y="5312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1" name="Freeform: Shape 2830">
                <a:extLst>
                  <a:ext uri="{FF2B5EF4-FFF2-40B4-BE49-F238E27FC236}">
                    <a16:creationId xmlns:a16="http://schemas.microsoft.com/office/drawing/2014/main" id="{5CC9DEAF-C6CA-0909-3316-B8D3EB161570}"/>
                  </a:ext>
                </a:extLst>
              </p:cNvPr>
              <p:cNvSpPr/>
              <p:nvPr/>
            </p:nvSpPr>
            <p:spPr>
              <a:xfrm>
                <a:off x="11266450" y="4477852"/>
                <a:ext cx="2149" cy="4301"/>
              </a:xfrm>
              <a:custGeom>
                <a:avLst/>
                <a:gdLst>
                  <a:gd name="connsiteX0" fmla="*/ 2150 w 2149"/>
                  <a:gd name="connsiteY0" fmla="*/ 4174 h 4301"/>
                  <a:gd name="connsiteX1" fmla="*/ 0 w 2149"/>
                  <a:gd name="connsiteY1" fmla="*/ 0 h 4301"/>
                  <a:gd name="connsiteX2" fmla="*/ 2150 w 2149"/>
                  <a:gd name="connsiteY2" fmla="*/ 4174 h 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49" h="4301">
                    <a:moveTo>
                      <a:pt x="2150" y="4174"/>
                    </a:moveTo>
                    <a:cubicBezTo>
                      <a:pt x="1897" y="1518"/>
                      <a:pt x="759" y="253"/>
                      <a:pt x="0" y="0"/>
                    </a:cubicBezTo>
                    <a:cubicBezTo>
                      <a:pt x="1138" y="2150"/>
                      <a:pt x="1138" y="4933"/>
                      <a:pt x="2150" y="417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2" name="Freeform: Shape 2831">
                <a:extLst>
                  <a:ext uri="{FF2B5EF4-FFF2-40B4-BE49-F238E27FC236}">
                    <a16:creationId xmlns:a16="http://schemas.microsoft.com/office/drawing/2014/main" id="{7674EF43-2921-2E59-50E6-18BD9199B860}"/>
                  </a:ext>
                </a:extLst>
              </p:cNvPr>
              <p:cNvSpPr/>
              <p:nvPr/>
            </p:nvSpPr>
            <p:spPr>
              <a:xfrm>
                <a:off x="11260885" y="4472351"/>
                <a:ext cx="5311" cy="4415"/>
              </a:xfrm>
              <a:custGeom>
                <a:avLst/>
                <a:gdLst>
                  <a:gd name="connsiteX0" fmla="*/ 5312 w 5311"/>
                  <a:gd name="connsiteY0" fmla="*/ 3857 h 4415"/>
                  <a:gd name="connsiteX1" fmla="*/ 0 w 5311"/>
                  <a:gd name="connsiteY1" fmla="*/ 189 h 4415"/>
                  <a:gd name="connsiteX2" fmla="*/ 5312 w 5311"/>
                  <a:gd name="connsiteY2" fmla="*/ 3857 h 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11" h="4415">
                    <a:moveTo>
                      <a:pt x="5312" y="3857"/>
                    </a:moveTo>
                    <a:cubicBezTo>
                      <a:pt x="3414" y="442"/>
                      <a:pt x="632" y="-443"/>
                      <a:pt x="0" y="189"/>
                    </a:cubicBezTo>
                    <a:cubicBezTo>
                      <a:pt x="2782" y="1328"/>
                      <a:pt x="4806" y="6007"/>
                      <a:pt x="5312" y="385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3" name="Freeform: Shape 2832">
                <a:extLst>
                  <a:ext uri="{FF2B5EF4-FFF2-40B4-BE49-F238E27FC236}">
                    <a16:creationId xmlns:a16="http://schemas.microsoft.com/office/drawing/2014/main" id="{C00A11FB-22AA-5C41-CB9D-F4D0B3A50781}"/>
                  </a:ext>
                </a:extLst>
              </p:cNvPr>
              <p:cNvSpPr/>
              <p:nvPr/>
            </p:nvSpPr>
            <p:spPr>
              <a:xfrm>
                <a:off x="11258861" y="4473171"/>
                <a:ext cx="4553" cy="4711"/>
              </a:xfrm>
              <a:custGeom>
                <a:avLst/>
                <a:gdLst>
                  <a:gd name="connsiteX0" fmla="*/ 506 w 4553"/>
                  <a:gd name="connsiteY0" fmla="*/ 2152 h 4711"/>
                  <a:gd name="connsiteX1" fmla="*/ 4554 w 4553"/>
                  <a:gd name="connsiteY1" fmla="*/ 4682 h 4711"/>
                  <a:gd name="connsiteX2" fmla="*/ 0 w 4553"/>
                  <a:gd name="connsiteY2" fmla="*/ 129 h 4711"/>
                  <a:gd name="connsiteX3" fmla="*/ 380 w 4553"/>
                  <a:gd name="connsiteY3" fmla="*/ 215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53" h="4711">
                    <a:moveTo>
                      <a:pt x="506" y="2152"/>
                    </a:moveTo>
                    <a:cubicBezTo>
                      <a:pt x="2656" y="3543"/>
                      <a:pt x="3542" y="4934"/>
                      <a:pt x="4554" y="4682"/>
                    </a:cubicBezTo>
                    <a:cubicBezTo>
                      <a:pt x="3921" y="3164"/>
                      <a:pt x="1897" y="-757"/>
                      <a:pt x="0" y="129"/>
                    </a:cubicBezTo>
                    <a:cubicBezTo>
                      <a:pt x="1392" y="887"/>
                      <a:pt x="885" y="1520"/>
                      <a:pt x="380" y="215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4" name="Freeform: Shape 2833">
                <a:extLst>
                  <a:ext uri="{FF2B5EF4-FFF2-40B4-BE49-F238E27FC236}">
                    <a16:creationId xmlns:a16="http://schemas.microsoft.com/office/drawing/2014/main" id="{77041444-31D5-B125-093A-67D7129CC6F8}"/>
                  </a:ext>
                </a:extLst>
              </p:cNvPr>
              <p:cNvSpPr/>
              <p:nvPr/>
            </p:nvSpPr>
            <p:spPr>
              <a:xfrm>
                <a:off x="11133775" y="4473173"/>
                <a:ext cx="12900" cy="14820"/>
              </a:xfrm>
              <a:custGeom>
                <a:avLst/>
                <a:gdLst>
                  <a:gd name="connsiteX0" fmla="*/ 1391 w 12900"/>
                  <a:gd name="connsiteY0" fmla="*/ 0 h 14820"/>
                  <a:gd name="connsiteX1" fmla="*/ 0 w 12900"/>
                  <a:gd name="connsiteY1" fmla="*/ 2529 h 14820"/>
                  <a:gd name="connsiteX2" fmla="*/ 6830 w 12900"/>
                  <a:gd name="connsiteY2" fmla="*/ 8221 h 14820"/>
                  <a:gd name="connsiteX3" fmla="*/ 12900 w 12900"/>
                  <a:gd name="connsiteY3" fmla="*/ 14292 h 14820"/>
                  <a:gd name="connsiteX4" fmla="*/ 8347 w 12900"/>
                  <a:gd name="connsiteY4" fmla="*/ 6830 h 14820"/>
                  <a:gd name="connsiteX5" fmla="*/ 1391 w 12900"/>
                  <a:gd name="connsiteY5" fmla="*/ 0 h 1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00" h="14820">
                    <a:moveTo>
                      <a:pt x="1391" y="0"/>
                    </a:moveTo>
                    <a:cubicBezTo>
                      <a:pt x="0" y="379"/>
                      <a:pt x="1897" y="2529"/>
                      <a:pt x="0" y="2529"/>
                    </a:cubicBezTo>
                    <a:cubicBezTo>
                      <a:pt x="2529" y="5944"/>
                      <a:pt x="4805" y="7462"/>
                      <a:pt x="6830" y="8221"/>
                    </a:cubicBezTo>
                    <a:cubicBezTo>
                      <a:pt x="7335" y="10245"/>
                      <a:pt x="11509" y="16695"/>
                      <a:pt x="12900" y="14292"/>
                    </a:cubicBezTo>
                    <a:cubicBezTo>
                      <a:pt x="7967" y="10624"/>
                      <a:pt x="10877" y="9865"/>
                      <a:pt x="8347" y="6830"/>
                    </a:cubicBezTo>
                    <a:cubicBezTo>
                      <a:pt x="7083" y="8221"/>
                      <a:pt x="3921" y="5438"/>
                      <a:pt x="1391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5" name="Freeform: Shape 2834">
                <a:extLst>
                  <a:ext uri="{FF2B5EF4-FFF2-40B4-BE49-F238E27FC236}">
                    <a16:creationId xmlns:a16="http://schemas.microsoft.com/office/drawing/2014/main" id="{326FF728-852F-E206-2798-BD7A3757BD75}"/>
                  </a:ext>
                </a:extLst>
              </p:cNvPr>
              <p:cNvSpPr/>
              <p:nvPr/>
            </p:nvSpPr>
            <p:spPr>
              <a:xfrm>
                <a:off x="11200049" y="4460727"/>
                <a:ext cx="3288" cy="1300"/>
              </a:xfrm>
              <a:custGeom>
                <a:avLst/>
                <a:gdLst>
                  <a:gd name="connsiteX0" fmla="*/ 3289 w 3288"/>
                  <a:gd name="connsiteY0" fmla="*/ 304 h 1300"/>
                  <a:gd name="connsiteX1" fmla="*/ 0 w 3288"/>
                  <a:gd name="connsiteY1" fmla="*/ 683 h 1300"/>
                  <a:gd name="connsiteX2" fmla="*/ 3289 w 3288"/>
                  <a:gd name="connsiteY2" fmla="*/ 304 h 1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88" h="1300">
                    <a:moveTo>
                      <a:pt x="3289" y="304"/>
                    </a:moveTo>
                    <a:cubicBezTo>
                      <a:pt x="1644" y="-202"/>
                      <a:pt x="506" y="-76"/>
                      <a:pt x="0" y="683"/>
                    </a:cubicBezTo>
                    <a:cubicBezTo>
                      <a:pt x="759" y="1442"/>
                      <a:pt x="3162" y="1695"/>
                      <a:pt x="3289" y="30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03" name="Graphic 3">
              <a:extLst>
                <a:ext uri="{FF2B5EF4-FFF2-40B4-BE49-F238E27FC236}">
                  <a16:creationId xmlns:a16="http://schemas.microsoft.com/office/drawing/2014/main" id="{8F9068E7-A21D-E5DF-24BE-3C149EE38A56}"/>
                </a:ext>
              </a:extLst>
            </p:cNvPr>
            <p:cNvGrpSpPr/>
            <p:nvPr/>
          </p:nvGrpSpPr>
          <p:grpSpPr>
            <a:xfrm>
              <a:off x="10945975" y="4021522"/>
              <a:ext cx="218855" cy="140281"/>
              <a:chOff x="10875635" y="4021522"/>
              <a:chExt cx="218855" cy="140281"/>
            </a:xfrm>
            <a:solidFill>
              <a:srgbClr val="FAF2E3"/>
            </a:solidFill>
          </p:grpSpPr>
          <p:sp>
            <p:nvSpPr>
              <p:cNvPr id="2805" name="Freeform: Shape 2804">
                <a:extLst>
                  <a:ext uri="{FF2B5EF4-FFF2-40B4-BE49-F238E27FC236}">
                    <a16:creationId xmlns:a16="http://schemas.microsoft.com/office/drawing/2014/main" id="{E1A22BDD-30EE-7AEA-DBEA-0E0F9075DAC3}"/>
                  </a:ext>
                </a:extLst>
              </p:cNvPr>
              <p:cNvSpPr/>
              <p:nvPr/>
            </p:nvSpPr>
            <p:spPr>
              <a:xfrm>
                <a:off x="10960414" y="4039608"/>
                <a:ext cx="4386" cy="9232"/>
              </a:xfrm>
              <a:custGeom>
                <a:avLst/>
                <a:gdLst>
                  <a:gd name="connsiteX0" fmla="*/ 3375 w 4386"/>
                  <a:gd name="connsiteY0" fmla="*/ 6577 h 9232"/>
                  <a:gd name="connsiteX1" fmla="*/ 4387 w 4386"/>
                  <a:gd name="connsiteY1" fmla="*/ 9233 h 9232"/>
                  <a:gd name="connsiteX2" fmla="*/ 1984 w 4386"/>
                  <a:gd name="connsiteY2" fmla="*/ 0 h 9232"/>
                  <a:gd name="connsiteX3" fmla="*/ 2996 w 4386"/>
                  <a:gd name="connsiteY3" fmla="*/ 7336 h 9232"/>
                  <a:gd name="connsiteX4" fmla="*/ 846 w 4386"/>
                  <a:gd name="connsiteY4" fmla="*/ 5059 h 9232"/>
                  <a:gd name="connsiteX5" fmla="*/ 213 w 4386"/>
                  <a:gd name="connsiteY5" fmla="*/ 7209 h 9232"/>
                  <a:gd name="connsiteX6" fmla="*/ 3501 w 4386"/>
                  <a:gd name="connsiteY6" fmla="*/ 6577 h 9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86" h="9232">
                    <a:moveTo>
                      <a:pt x="3375" y="6577"/>
                    </a:moveTo>
                    <a:cubicBezTo>
                      <a:pt x="4008" y="7336"/>
                      <a:pt x="4134" y="8474"/>
                      <a:pt x="4387" y="9233"/>
                    </a:cubicBezTo>
                    <a:cubicBezTo>
                      <a:pt x="4387" y="7083"/>
                      <a:pt x="3881" y="3415"/>
                      <a:pt x="1984" y="0"/>
                    </a:cubicBezTo>
                    <a:cubicBezTo>
                      <a:pt x="2742" y="4047"/>
                      <a:pt x="1984" y="2529"/>
                      <a:pt x="2996" y="7336"/>
                    </a:cubicBezTo>
                    <a:cubicBezTo>
                      <a:pt x="2490" y="8094"/>
                      <a:pt x="1351" y="6577"/>
                      <a:pt x="846" y="5059"/>
                    </a:cubicBezTo>
                    <a:cubicBezTo>
                      <a:pt x="972" y="6197"/>
                      <a:pt x="-545" y="4680"/>
                      <a:pt x="213" y="7209"/>
                    </a:cubicBezTo>
                    <a:cubicBezTo>
                      <a:pt x="2237" y="9865"/>
                      <a:pt x="3375" y="9486"/>
                      <a:pt x="3501" y="6577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6" name="Freeform: Shape 2805">
                <a:extLst>
                  <a:ext uri="{FF2B5EF4-FFF2-40B4-BE49-F238E27FC236}">
                    <a16:creationId xmlns:a16="http://schemas.microsoft.com/office/drawing/2014/main" id="{D7A38674-5FF8-0AAB-44E3-E5CE1240A6B9}"/>
                  </a:ext>
                </a:extLst>
              </p:cNvPr>
              <p:cNvSpPr/>
              <p:nvPr/>
            </p:nvSpPr>
            <p:spPr>
              <a:xfrm>
                <a:off x="10969572" y="4035940"/>
                <a:ext cx="415" cy="1264"/>
              </a:xfrm>
              <a:custGeom>
                <a:avLst/>
                <a:gdLst>
                  <a:gd name="connsiteX0" fmla="*/ 162 w 415"/>
                  <a:gd name="connsiteY0" fmla="*/ 0 h 1264"/>
                  <a:gd name="connsiteX1" fmla="*/ 35 w 415"/>
                  <a:gd name="connsiteY1" fmla="*/ 1265 h 1264"/>
                  <a:gd name="connsiteX2" fmla="*/ 415 w 415"/>
                  <a:gd name="connsiteY2" fmla="*/ 632 h 1264"/>
                  <a:gd name="connsiteX3" fmla="*/ 162 w 415"/>
                  <a:gd name="connsiteY3" fmla="*/ 0 h 1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" h="1264">
                    <a:moveTo>
                      <a:pt x="162" y="0"/>
                    </a:moveTo>
                    <a:cubicBezTo>
                      <a:pt x="162" y="0"/>
                      <a:pt x="-91" y="759"/>
                      <a:pt x="35" y="1265"/>
                    </a:cubicBezTo>
                    <a:cubicBezTo>
                      <a:pt x="35" y="1012"/>
                      <a:pt x="289" y="759"/>
                      <a:pt x="415" y="632"/>
                    </a:cubicBez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7" name="Freeform: Shape 2806">
                <a:extLst>
                  <a:ext uri="{FF2B5EF4-FFF2-40B4-BE49-F238E27FC236}">
                    <a16:creationId xmlns:a16="http://schemas.microsoft.com/office/drawing/2014/main" id="{93290393-4834-C9FB-CCB0-1EFB4E7AB65A}"/>
                  </a:ext>
                </a:extLst>
              </p:cNvPr>
              <p:cNvSpPr/>
              <p:nvPr/>
            </p:nvSpPr>
            <p:spPr>
              <a:xfrm>
                <a:off x="10906116" y="4065990"/>
                <a:ext cx="2528" cy="2707"/>
              </a:xfrm>
              <a:custGeom>
                <a:avLst/>
                <a:gdLst>
                  <a:gd name="connsiteX0" fmla="*/ 0 w 2528"/>
                  <a:gd name="connsiteY0" fmla="*/ 684 h 2707"/>
                  <a:gd name="connsiteX1" fmla="*/ 2529 w 2528"/>
                  <a:gd name="connsiteY1" fmla="*/ 2708 h 2707"/>
                  <a:gd name="connsiteX2" fmla="*/ 0 w 2528"/>
                  <a:gd name="connsiteY2" fmla="*/ 684 h 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8" h="2707">
                    <a:moveTo>
                      <a:pt x="0" y="684"/>
                    </a:moveTo>
                    <a:cubicBezTo>
                      <a:pt x="885" y="1190"/>
                      <a:pt x="1770" y="1949"/>
                      <a:pt x="2529" y="2708"/>
                    </a:cubicBezTo>
                    <a:cubicBezTo>
                      <a:pt x="759" y="937"/>
                      <a:pt x="1643" y="-1086"/>
                      <a:pt x="0" y="684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8" name="Freeform: Shape 2807">
                <a:extLst>
                  <a:ext uri="{FF2B5EF4-FFF2-40B4-BE49-F238E27FC236}">
                    <a16:creationId xmlns:a16="http://schemas.microsoft.com/office/drawing/2014/main" id="{0E7F96BF-8304-7F7C-8CCF-0AA4ACF98EB0}"/>
                  </a:ext>
                </a:extLst>
              </p:cNvPr>
              <p:cNvSpPr/>
              <p:nvPr/>
            </p:nvSpPr>
            <p:spPr>
              <a:xfrm>
                <a:off x="10969860" y="4036320"/>
                <a:ext cx="505" cy="1644"/>
              </a:xfrm>
              <a:custGeom>
                <a:avLst/>
                <a:gdLst>
                  <a:gd name="connsiteX0" fmla="*/ 379 w 505"/>
                  <a:gd name="connsiteY0" fmla="*/ 0 h 1644"/>
                  <a:gd name="connsiteX1" fmla="*/ 0 w 505"/>
                  <a:gd name="connsiteY1" fmla="*/ 379 h 1644"/>
                  <a:gd name="connsiteX2" fmla="*/ 506 w 505"/>
                  <a:gd name="connsiteY2" fmla="*/ 1644 h 1644"/>
                  <a:gd name="connsiteX3" fmla="*/ 253 w 505"/>
                  <a:gd name="connsiteY3" fmla="*/ 127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1644">
                    <a:moveTo>
                      <a:pt x="379" y="0"/>
                    </a:moveTo>
                    <a:lnTo>
                      <a:pt x="0" y="379"/>
                    </a:lnTo>
                    <a:cubicBezTo>
                      <a:pt x="0" y="379"/>
                      <a:pt x="379" y="1391"/>
                      <a:pt x="506" y="1644"/>
                    </a:cubicBezTo>
                    <a:cubicBezTo>
                      <a:pt x="253" y="759"/>
                      <a:pt x="253" y="379"/>
                      <a:pt x="253" y="127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9" name="Freeform: Shape 2808">
                <a:extLst>
                  <a:ext uri="{FF2B5EF4-FFF2-40B4-BE49-F238E27FC236}">
                    <a16:creationId xmlns:a16="http://schemas.microsoft.com/office/drawing/2014/main" id="{9550BE14-5BA8-A549-6A8F-F7A9E41C836A}"/>
                  </a:ext>
                </a:extLst>
              </p:cNvPr>
              <p:cNvSpPr/>
              <p:nvPr/>
            </p:nvSpPr>
            <p:spPr>
              <a:xfrm>
                <a:off x="11057762" y="4103100"/>
                <a:ext cx="2023" cy="1770"/>
              </a:xfrm>
              <a:custGeom>
                <a:avLst/>
                <a:gdLst>
                  <a:gd name="connsiteX0" fmla="*/ 2023 w 2023"/>
                  <a:gd name="connsiteY0" fmla="*/ 1771 h 1770"/>
                  <a:gd name="connsiteX1" fmla="*/ 0 w 2023"/>
                  <a:gd name="connsiteY1" fmla="*/ 0 h 1770"/>
                  <a:gd name="connsiteX2" fmla="*/ 127 w 2023"/>
                  <a:gd name="connsiteY2" fmla="*/ 885 h 1770"/>
                  <a:gd name="connsiteX3" fmla="*/ 1897 w 2023"/>
                  <a:gd name="connsiteY3" fmla="*/ 1771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3" h="1770">
                    <a:moveTo>
                      <a:pt x="2023" y="1771"/>
                    </a:moveTo>
                    <a:cubicBezTo>
                      <a:pt x="1138" y="759"/>
                      <a:pt x="506" y="253"/>
                      <a:pt x="0" y="0"/>
                    </a:cubicBezTo>
                    <a:cubicBezTo>
                      <a:pt x="0" y="253"/>
                      <a:pt x="0" y="506"/>
                      <a:pt x="127" y="885"/>
                    </a:cubicBezTo>
                    <a:lnTo>
                      <a:pt x="1897" y="1771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0" name="Freeform: Shape 2809">
                <a:extLst>
                  <a:ext uri="{FF2B5EF4-FFF2-40B4-BE49-F238E27FC236}">
                    <a16:creationId xmlns:a16="http://schemas.microsoft.com/office/drawing/2014/main" id="{5B5D61B6-E2E3-AE73-A478-9D7C727437FA}"/>
                  </a:ext>
                </a:extLst>
              </p:cNvPr>
              <p:cNvSpPr/>
              <p:nvPr/>
            </p:nvSpPr>
            <p:spPr>
              <a:xfrm>
                <a:off x="10875635" y="4021522"/>
                <a:ext cx="218679" cy="140281"/>
              </a:xfrm>
              <a:custGeom>
                <a:avLst/>
                <a:gdLst>
                  <a:gd name="connsiteX0" fmla="*/ 216529 w 218679"/>
                  <a:gd name="connsiteY0" fmla="*/ 39334 h 140281"/>
                  <a:gd name="connsiteX1" fmla="*/ 217288 w 218679"/>
                  <a:gd name="connsiteY1" fmla="*/ 40220 h 140281"/>
                  <a:gd name="connsiteX2" fmla="*/ 207170 w 218679"/>
                  <a:gd name="connsiteY2" fmla="*/ 37564 h 140281"/>
                  <a:gd name="connsiteX3" fmla="*/ 217920 w 218679"/>
                  <a:gd name="connsiteY3" fmla="*/ 34022 h 140281"/>
                  <a:gd name="connsiteX4" fmla="*/ 214379 w 218679"/>
                  <a:gd name="connsiteY4" fmla="*/ 33643 h 140281"/>
                  <a:gd name="connsiteX5" fmla="*/ 217794 w 218679"/>
                  <a:gd name="connsiteY5" fmla="*/ 32631 h 140281"/>
                  <a:gd name="connsiteX6" fmla="*/ 212608 w 218679"/>
                  <a:gd name="connsiteY6" fmla="*/ 29216 h 140281"/>
                  <a:gd name="connsiteX7" fmla="*/ 215897 w 218679"/>
                  <a:gd name="connsiteY7" fmla="*/ 29090 h 140281"/>
                  <a:gd name="connsiteX8" fmla="*/ 210585 w 218679"/>
                  <a:gd name="connsiteY8" fmla="*/ 25675 h 140281"/>
                  <a:gd name="connsiteX9" fmla="*/ 212355 w 218679"/>
                  <a:gd name="connsiteY9" fmla="*/ 25422 h 140281"/>
                  <a:gd name="connsiteX10" fmla="*/ 203376 w 218679"/>
                  <a:gd name="connsiteY10" fmla="*/ 18466 h 140281"/>
                  <a:gd name="connsiteX11" fmla="*/ 207170 w 218679"/>
                  <a:gd name="connsiteY11" fmla="*/ 13027 h 140281"/>
                  <a:gd name="connsiteX12" fmla="*/ 204388 w 218679"/>
                  <a:gd name="connsiteY12" fmla="*/ 12268 h 140281"/>
                  <a:gd name="connsiteX13" fmla="*/ 203376 w 218679"/>
                  <a:gd name="connsiteY13" fmla="*/ 14545 h 140281"/>
                  <a:gd name="connsiteX14" fmla="*/ 198190 w 218679"/>
                  <a:gd name="connsiteY14" fmla="*/ 12268 h 140281"/>
                  <a:gd name="connsiteX15" fmla="*/ 200593 w 218679"/>
                  <a:gd name="connsiteY15" fmla="*/ 11636 h 140281"/>
                  <a:gd name="connsiteX16" fmla="*/ 197052 w 218679"/>
                  <a:gd name="connsiteY16" fmla="*/ 10245 h 140281"/>
                  <a:gd name="connsiteX17" fmla="*/ 197558 w 218679"/>
                  <a:gd name="connsiteY17" fmla="*/ 12774 h 140281"/>
                  <a:gd name="connsiteX18" fmla="*/ 193005 w 218679"/>
                  <a:gd name="connsiteY18" fmla="*/ 15304 h 140281"/>
                  <a:gd name="connsiteX19" fmla="*/ 192372 w 218679"/>
                  <a:gd name="connsiteY19" fmla="*/ 11509 h 140281"/>
                  <a:gd name="connsiteX20" fmla="*/ 192372 w 218679"/>
                  <a:gd name="connsiteY20" fmla="*/ 11509 h 140281"/>
                  <a:gd name="connsiteX21" fmla="*/ 188831 w 218679"/>
                  <a:gd name="connsiteY21" fmla="*/ 11889 h 140281"/>
                  <a:gd name="connsiteX22" fmla="*/ 191740 w 218679"/>
                  <a:gd name="connsiteY22" fmla="*/ 6324 h 140281"/>
                  <a:gd name="connsiteX23" fmla="*/ 184783 w 218679"/>
                  <a:gd name="connsiteY23" fmla="*/ 8980 h 140281"/>
                  <a:gd name="connsiteX24" fmla="*/ 186428 w 218679"/>
                  <a:gd name="connsiteY24" fmla="*/ 5312 h 140281"/>
                  <a:gd name="connsiteX25" fmla="*/ 184657 w 218679"/>
                  <a:gd name="connsiteY25" fmla="*/ 8094 h 140281"/>
                  <a:gd name="connsiteX26" fmla="*/ 185036 w 218679"/>
                  <a:gd name="connsiteY26" fmla="*/ 4553 h 140281"/>
                  <a:gd name="connsiteX27" fmla="*/ 182001 w 218679"/>
                  <a:gd name="connsiteY27" fmla="*/ 7209 h 140281"/>
                  <a:gd name="connsiteX28" fmla="*/ 182887 w 218679"/>
                  <a:gd name="connsiteY28" fmla="*/ 6197 h 140281"/>
                  <a:gd name="connsiteX29" fmla="*/ 175045 w 218679"/>
                  <a:gd name="connsiteY29" fmla="*/ 4932 h 140281"/>
                  <a:gd name="connsiteX30" fmla="*/ 177322 w 218679"/>
                  <a:gd name="connsiteY30" fmla="*/ 0 h 140281"/>
                  <a:gd name="connsiteX31" fmla="*/ 165559 w 218679"/>
                  <a:gd name="connsiteY31" fmla="*/ 3541 h 140281"/>
                  <a:gd name="connsiteX32" fmla="*/ 166191 w 218679"/>
                  <a:gd name="connsiteY32" fmla="*/ 4047 h 140281"/>
                  <a:gd name="connsiteX33" fmla="*/ 161891 w 218679"/>
                  <a:gd name="connsiteY33" fmla="*/ 3794 h 140281"/>
                  <a:gd name="connsiteX34" fmla="*/ 162271 w 218679"/>
                  <a:gd name="connsiteY34" fmla="*/ 885 h 140281"/>
                  <a:gd name="connsiteX35" fmla="*/ 154049 w 218679"/>
                  <a:gd name="connsiteY35" fmla="*/ 4932 h 140281"/>
                  <a:gd name="connsiteX36" fmla="*/ 154303 w 218679"/>
                  <a:gd name="connsiteY36" fmla="*/ 3162 h 140281"/>
                  <a:gd name="connsiteX37" fmla="*/ 149117 w 218679"/>
                  <a:gd name="connsiteY37" fmla="*/ 2023 h 140281"/>
                  <a:gd name="connsiteX38" fmla="*/ 148864 w 218679"/>
                  <a:gd name="connsiteY38" fmla="*/ 6071 h 140281"/>
                  <a:gd name="connsiteX39" fmla="*/ 136090 w 218679"/>
                  <a:gd name="connsiteY39" fmla="*/ 5312 h 140281"/>
                  <a:gd name="connsiteX40" fmla="*/ 136595 w 218679"/>
                  <a:gd name="connsiteY40" fmla="*/ 3668 h 140281"/>
                  <a:gd name="connsiteX41" fmla="*/ 133560 w 218679"/>
                  <a:gd name="connsiteY41" fmla="*/ 5944 h 140281"/>
                  <a:gd name="connsiteX42" fmla="*/ 135584 w 218679"/>
                  <a:gd name="connsiteY42" fmla="*/ 9612 h 140281"/>
                  <a:gd name="connsiteX43" fmla="*/ 134066 w 218679"/>
                  <a:gd name="connsiteY43" fmla="*/ 13027 h 140281"/>
                  <a:gd name="connsiteX44" fmla="*/ 132042 w 218679"/>
                  <a:gd name="connsiteY44" fmla="*/ 6956 h 140281"/>
                  <a:gd name="connsiteX45" fmla="*/ 132548 w 218679"/>
                  <a:gd name="connsiteY45" fmla="*/ 9739 h 140281"/>
                  <a:gd name="connsiteX46" fmla="*/ 130525 w 218679"/>
                  <a:gd name="connsiteY46" fmla="*/ 12648 h 140281"/>
                  <a:gd name="connsiteX47" fmla="*/ 130272 w 218679"/>
                  <a:gd name="connsiteY47" fmla="*/ 11130 h 140281"/>
                  <a:gd name="connsiteX48" fmla="*/ 128248 w 218679"/>
                  <a:gd name="connsiteY48" fmla="*/ 14039 h 140281"/>
                  <a:gd name="connsiteX49" fmla="*/ 128248 w 218679"/>
                  <a:gd name="connsiteY49" fmla="*/ 9612 h 140281"/>
                  <a:gd name="connsiteX50" fmla="*/ 125213 w 218679"/>
                  <a:gd name="connsiteY50" fmla="*/ 13533 h 140281"/>
                  <a:gd name="connsiteX51" fmla="*/ 126604 w 218679"/>
                  <a:gd name="connsiteY51" fmla="*/ 11256 h 140281"/>
                  <a:gd name="connsiteX52" fmla="*/ 123315 w 218679"/>
                  <a:gd name="connsiteY52" fmla="*/ 8474 h 140281"/>
                  <a:gd name="connsiteX53" fmla="*/ 123315 w 218679"/>
                  <a:gd name="connsiteY53" fmla="*/ 8474 h 140281"/>
                  <a:gd name="connsiteX54" fmla="*/ 120659 w 218679"/>
                  <a:gd name="connsiteY54" fmla="*/ 7336 h 140281"/>
                  <a:gd name="connsiteX55" fmla="*/ 121545 w 218679"/>
                  <a:gd name="connsiteY55" fmla="*/ 8221 h 140281"/>
                  <a:gd name="connsiteX56" fmla="*/ 118130 w 218679"/>
                  <a:gd name="connsiteY56" fmla="*/ 16948 h 140281"/>
                  <a:gd name="connsiteX57" fmla="*/ 116613 w 218679"/>
                  <a:gd name="connsiteY57" fmla="*/ 10118 h 140281"/>
                  <a:gd name="connsiteX58" fmla="*/ 114462 w 218679"/>
                  <a:gd name="connsiteY58" fmla="*/ 7336 h 140281"/>
                  <a:gd name="connsiteX59" fmla="*/ 111932 w 218679"/>
                  <a:gd name="connsiteY59" fmla="*/ 10371 h 140281"/>
                  <a:gd name="connsiteX60" fmla="*/ 110035 w 218679"/>
                  <a:gd name="connsiteY60" fmla="*/ 7588 h 140281"/>
                  <a:gd name="connsiteX61" fmla="*/ 111300 w 218679"/>
                  <a:gd name="connsiteY61" fmla="*/ 11003 h 140281"/>
                  <a:gd name="connsiteX62" fmla="*/ 103712 w 218679"/>
                  <a:gd name="connsiteY62" fmla="*/ 14292 h 140281"/>
                  <a:gd name="connsiteX63" fmla="*/ 101562 w 218679"/>
                  <a:gd name="connsiteY63" fmla="*/ 23651 h 140281"/>
                  <a:gd name="connsiteX64" fmla="*/ 101055 w 218679"/>
                  <a:gd name="connsiteY64" fmla="*/ 23777 h 140281"/>
                  <a:gd name="connsiteX65" fmla="*/ 100423 w 218679"/>
                  <a:gd name="connsiteY65" fmla="*/ 19730 h 140281"/>
                  <a:gd name="connsiteX66" fmla="*/ 97008 w 218679"/>
                  <a:gd name="connsiteY66" fmla="*/ 20869 h 140281"/>
                  <a:gd name="connsiteX67" fmla="*/ 95490 w 218679"/>
                  <a:gd name="connsiteY67" fmla="*/ 17833 h 140281"/>
                  <a:gd name="connsiteX68" fmla="*/ 94605 w 218679"/>
                  <a:gd name="connsiteY68" fmla="*/ 20995 h 140281"/>
                  <a:gd name="connsiteX69" fmla="*/ 93720 w 218679"/>
                  <a:gd name="connsiteY69" fmla="*/ 16062 h 140281"/>
                  <a:gd name="connsiteX70" fmla="*/ 91949 w 218679"/>
                  <a:gd name="connsiteY70" fmla="*/ 21628 h 140281"/>
                  <a:gd name="connsiteX71" fmla="*/ 91317 w 218679"/>
                  <a:gd name="connsiteY71" fmla="*/ 16821 h 140281"/>
                  <a:gd name="connsiteX72" fmla="*/ 89546 w 218679"/>
                  <a:gd name="connsiteY72" fmla="*/ 23272 h 140281"/>
                  <a:gd name="connsiteX73" fmla="*/ 90811 w 218679"/>
                  <a:gd name="connsiteY73" fmla="*/ 24031 h 140281"/>
                  <a:gd name="connsiteX74" fmla="*/ 89546 w 218679"/>
                  <a:gd name="connsiteY74" fmla="*/ 20742 h 140281"/>
                  <a:gd name="connsiteX75" fmla="*/ 92076 w 218679"/>
                  <a:gd name="connsiteY75" fmla="*/ 22386 h 140281"/>
                  <a:gd name="connsiteX76" fmla="*/ 91570 w 218679"/>
                  <a:gd name="connsiteY76" fmla="*/ 23398 h 140281"/>
                  <a:gd name="connsiteX77" fmla="*/ 96249 w 218679"/>
                  <a:gd name="connsiteY77" fmla="*/ 20742 h 140281"/>
                  <a:gd name="connsiteX78" fmla="*/ 97261 w 218679"/>
                  <a:gd name="connsiteY78" fmla="*/ 24916 h 140281"/>
                  <a:gd name="connsiteX79" fmla="*/ 84867 w 218679"/>
                  <a:gd name="connsiteY79" fmla="*/ 29848 h 140281"/>
                  <a:gd name="connsiteX80" fmla="*/ 84740 w 218679"/>
                  <a:gd name="connsiteY80" fmla="*/ 29848 h 140281"/>
                  <a:gd name="connsiteX81" fmla="*/ 82590 w 218679"/>
                  <a:gd name="connsiteY81" fmla="*/ 24283 h 140281"/>
                  <a:gd name="connsiteX82" fmla="*/ 83349 w 218679"/>
                  <a:gd name="connsiteY82" fmla="*/ 24663 h 140281"/>
                  <a:gd name="connsiteX83" fmla="*/ 82210 w 218679"/>
                  <a:gd name="connsiteY83" fmla="*/ 20615 h 140281"/>
                  <a:gd name="connsiteX84" fmla="*/ 81705 w 218679"/>
                  <a:gd name="connsiteY84" fmla="*/ 22007 h 140281"/>
                  <a:gd name="connsiteX85" fmla="*/ 81705 w 218679"/>
                  <a:gd name="connsiteY85" fmla="*/ 22260 h 140281"/>
                  <a:gd name="connsiteX86" fmla="*/ 77278 w 218679"/>
                  <a:gd name="connsiteY86" fmla="*/ 16821 h 140281"/>
                  <a:gd name="connsiteX87" fmla="*/ 76898 w 218679"/>
                  <a:gd name="connsiteY87" fmla="*/ 20869 h 140281"/>
                  <a:gd name="connsiteX88" fmla="*/ 75128 w 218679"/>
                  <a:gd name="connsiteY88" fmla="*/ 18466 h 140281"/>
                  <a:gd name="connsiteX89" fmla="*/ 76645 w 218679"/>
                  <a:gd name="connsiteY89" fmla="*/ 17580 h 140281"/>
                  <a:gd name="connsiteX90" fmla="*/ 75128 w 218679"/>
                  <a:gd name="connsiteY90" fmla="*/ 19730 h 140281"/>
                  <a:gd name="connsiteX91" fmla="*/ 73104 w 218679"/>
                  <a:gd name="connsiteY91" fmla="*/ 17201 h 140281"/>
                  <a:gd name="connsiteX92" fmla="*/ 73610 w 218679"/>
                  <a:gd name="connsiteY92" fmla="*/ 23145 h 140281"/>
                  <a:gd name="connsiteX93" fmla="*/ 70701 w 218679"/>
                  <a:gd name="connsiteY93" fmla="*/ 18086 h 140281"/>
                  <a:gd name="connsiteX94" fmla="*/ 72978 w 218679"/>
                  <a:gd name="connsiteY94" fmla="*/ 24536 h 140281"/>
                  <a:gd name="connsiteX95" fmla="*/ 70195 w 218679"/>
                  <a:gd name="connsiteY95" fmla="*/ 23019 h 140281"/>
                  <a:gd name="connsiteX96" fmla="*/ 69309 w 218679"/>
                  <a:gd name="connsiteY96" fmla="*/ 19983 h 140281"/>
                  <a:gd name="connsiteX97" fmla="*/ 68045 w 218679"/>
                  <a:gd name="connsiteY97" fmla="*/ 24916 h 140281"/>
                  <a:gd name="connsiteX98" fmla="*/ 62985 w 218679"/>
                  <a:gd name="connsiteY98" fmla="*/ 22134 h 140281"/>
                  <a:gd name="connsiteX99" fmla="*/ 62606 w 218679"/>
                  <a:gd name="connsiteY99" fmla="*/ 27572 h 140281"/>
                  <a:gd name="connsiteX100" fmla="*/ 56283 w 218679"/>
                  <a:gd name="connsiteY100" fmla="*/ 22386 h 140281"/>
                  <a:gd name="connsiteX101" fmla="*/ 53121 w 218679"/>
                  <a:gd name="connsiteY101" fmla="*/ 31113 h 140281"/>
                  <a:gd name="connsiteX102" fmla="*/ 53121 w 218679"/>
                  <a:gd name="connsiteY102" fmla="*/ 29848 h 140281"/>
                  <a:gd name="connsiteX103" fmla="*/ 49200 w 218679"/>
                  <a:gd name="connsiteY103" fmla="*/ 28204 h 140281"/>
                  <a:gd name="connsiteX104" fmla="*/ 51223 w 218679"/>
                  <a:gd name="connsiteY104" fmla="*/ 37690 h 140281"/>
                  <a:gd name="connsiteX105" fmla="*/ 46038 w 218679"/>
                  <a:gd name="connsiteY105" fmla="*/ 28584 h 140281"/>
                  <a:gd name="connsiteX106" fmla="*/ 48061 w 218679"/>
                  <a:gd name="connsiteY106" fmla="*/ 36046 h 140281"/>
                  <a:gd name="connsiteX107" fmla="*/ 43635 w 218679"/>
                  <a:gd name="connsiteY107" fmla="*/ 32378 h 140281"/>
                  <a:gd name="connsiteX108" fmla="*/ 44520 w 218679"/>
                  <a:gd name="connsiteY108" fmla="*/ 37564 h 140281"/>
                  <a:gd name="connsiteX109" fmla="*/ 40346 w 218679"/>
                  <a:gd name="connsiteY109" fmla="*/ 35793 h 140281"/>
                  <a:gd name="connsiteX110" fmla="*/ 38702 w 218679"/>
                  <a:gd name="connsiteY110" fmla="*/ 31999 h 140281"/>
                  <a:gd name="connsiteX111" fmla="*/ 41737 w 218679"/>
                  <a:gd name="connsiteY111" fmla="*/ 38702 h 140281"/>
                  <a:gd name="connsiteX112" fmla="*/ 36679 w 218679"/>
                  <a:gd name="connsiteY112" fmla="*/ 35161 h 140281"/>
                  <a:gd name="connsiteX113" fmla="*/ 36805 w 218679"/>
                  <a:gd name="connsiteY113" fmla="*/ 41737 h 140281"/>
                  <a:gd name="connsiteX114" fmla="*/ 35540 w 218679"/>
                  <a:gd name="connsiteY114" fmla="*/ 40220 h 140281"/>
                  <a:gd name="connsiteX115" fmla="*/ 33517 w 218679"/>
                  <a:gd name="connsiteY115" fmla="*/ 48188 h 140281"/>
                  <a:gd name="connsiteX116" fmla="*/ 32631 w 218679"/>
                  <a:gd name="connsiteY116" fmla="*/ 47429 h 140281"/>
                  <a:gd name="connsiteX117" fmla="*/ 37058 w 218679"/>
                  <a:gd name="connsiteY117" fmla="*/ 52109 h 140281"/>
                  <a:gd name="connsiteX118" fmla="*/ 35540 w 218679"/>
                  <a:gd name="connsiteY118" fmla="*/ 53247 h 140281"/>
                  <a:gd name="connsiteX119" fmla="*/ 34781 w 218679"/>
                  <a:gd name="connsiteY119" fmla="*/ 51097 h 140281"/>
                  <a:gd name="connsiteX120" fmla="*/ 35034 w 218679"/>
                  <a:gd name="connsiteY120" fmla="*/ 52614 h 140281"/>
                  <a:gd name="connsiteX121" fmla="*/ 32758 w 218679"/>
                  <a:gd name="connsiteY121" fmla="*/ 48188 h 140281"/>
                  <a:gd name="connsiteX122" fmla="*/ 31493 w 218679"/>
                  <a:gd name="connsiteY122" fmla="*/ 54638 h 140281"/>
                  <a:gd name="connsiteX123" fmla="*/ 28837 w 218679"/>
                  <a:gd name="connsiteY123" fmla="*/ 49832 h 140281"/>
                  <a:gd name="connsiteX124" fmla="*/ 31493 w 218679"/>
                  <a:gd name="connsiteY124" fmla="*/ 49579 h 140281"/>
                  <a:gd name="connsiteX125" fmla="*/ 26813 w 218679"/>
                  <a:gd name="connsiteY125" fmla="*/ 44647 h 140281"/>
                  <a:gd name="connsiteX126" fmla="*/ 22766 w 218679"/>
                  <a:gd name="connsiteY126" fmla="*/ 49706 h 140281"/>
                  <a:gd name="connsiteX127" fmla="*/ 26687 w 218679"/>
                  <a:gd name="connsiteY127" fmla="*/ 54132 h 140281"/>
                  <a:gd name="connsiteX128" fmla="*/ 18593 w 218679"/>
                  <a:gd name="connsiteY128" fmla="*/ 55397 h 140281"/>
                  <a:gd name="connsiteX129" fmla="*/ 20616 w 218679"/>
                  <a:gd name="connsiteY129" fmla="*/ 61468 h 140281"/>
                  <a:gd name="connsiteX130" fmla="*/ 17327 w 218679"/>
                  <a:gd name="connsiteY130" fmla="*/ 57800 h 140281"/>
                  <a:gd name="connsiteX131" fmla="*/ 17327 w 218679"/>
                  <a:gd name="connsiteY131" fmla="*/ 63871 h 140281"/>
                  <a:gd name="connsiteX132" fmla="*/ 16695 w 218679"/>
                  <a:gd name="connsiteY132" fmla="*/ 61088 h 140281"/>
                  <a:gd name="connsiteX133" fmla="*/ 17201 w 218679"/>
                  <a:gd name="connsiteY133" fmla="*/ 65136 h 140281"/>
                  <a:gd name="connsiteX134" fmla="*/ 13533 w 218679"/>
                  <a:gd name="connsiteY134" fmla="*/ 62859 h 140281"/>
                  <a:gd name="connsiteX135" fmla="*/ 12016 w 218679"/>
                  <a:gd name="connsiteY135" fmla="*/ 73863 h 140281"/>
                  <a:gd name="connsiteX136" fmla="*/ 8600 w 218679"/>
                  <a:gd name="connsiteY136" fmla="*/ 71965 h 140281"/>
                  <a:gd name="connsiteX137" fmla="*/ 0 w 218679"/>
                  <a:gd name="connsiteY137" fmla="*/ 86004 h 140281"/>
                  <a:gd name="connsiteX138" fmla="*/ 3289 w 218679"/>
                  <a:gd name="connsiteY138" fmla="*/ 88660 h 140281"/>
                  <a:gd name="connsiteX139" fmla="*/ 885 w 218679"/>
                  <a:gd name="connsiteY139" fmla="*/ 88660 h 140281"/>
                  <a:gd name="connsiteX140" fmla="*/ 4553 w 218679"/>
                  <a:gd name="connsiteY140" fmla="*/ 90305 h 140281"/>
                  <a:gd name="connsiteX141" fmla="*/ 1264 w 218679"/>
                  <a:gd name="connsiteY141" fmla="*/ 90684 h 140281"/>
                  <a:gd name="connsiteX142" fmla="*/ 4174 w 218679"/>
                  <a:gd name="connsiteY142" fmla="*/ 104091 h 140281"/>
                  <a:gd name="connsiteX143" fmla="*/ 3035 w 218679"/>
                  <a:gd name="connsiteY143" fmla="*/ 103585 h 140281"/>
                  <a:gd name="connsiteX144" fmla="*/ 8221 w 218679"/>
                  <a:gd name="connsiteY144" fmla="*/ 108391 h 140281"/>
                  <a:gd name="connsiteX145" fmla="*/ 7463 w 218679"/>
                  <a:gd name="connsiteY145" fmla="*/ 108138 h 140281"/>
                  <a:gd name="connsiteX146" fmla="*/ 13533 w 218679"/>
                  <a:gd name="connsiteY146" fmla="*/ 126730 h 140281"/>
                  <a:gd name="connsiteX147" fmla="*/ 22387 w 218679"/>
                  <a:gd name="connsiteY147" fmla="*/ 127236 h 140281"/>
                  <a:gd name="connsiteX148" fmla="*/ 27320 w 218679"/>
                  <a:gd name="connsiteY148" fmla="*/ 137607 h 140281"/>
                  <a:gd name="connsiteX149" fmla="*/ 32505 w 218679"/>
                  <a:gd name="connsiteY149" fmla="*/ 133307 h 140281"/>
                  <a:gd name="connsiteX150" fmla="*/ 31746 w 218679"/>
                  <a:gd name="connsiteY150" fmla="*/ 137101 h 140281"/>
                  <a:gd name="connsiteX151" fmla="*/ 34655 w 218679"/>
                  <a:gd name="connsiteY151" fmla="*/ 133433 h 140281"/>
                  <a:gd name="connsiteX152" fmla="*/ 35287 w 218679"/>
                  <a:gd name="connsiteY152" fmla="*/ 138240 h 140281"/>
                  <a:gd name="connsiteX153" fmla="*/ 36931 w 218679"/>
                  <a:gd name="connsiteY153" fmla="*/ 137354 h 140281"/>
                  <a:gd name="connsiteX154" fmla="*/ 36046 w 218679"/>
                  <a:gd name="connsiteY154" fmla="*/ 134445 h 140281"/>
                  <a:gd name="connsiteX155" fmla="*/ 41611 w 218679"/>
                  <a:gd name="connsiteY155" fmla="*/ 139378 h 140281"/>
                  <a:gd name="connsiteX156" fmla="*/ 46797 w 218679"/>
                  <a:gd name="connsiteY156" fmla="*/ 135837 h 140281"/>
                  <a:gd name="connsiteX157" fmla="*/ 45406 w 218679"/>
                  <a:gd name="connsiteY157" fmla="*/ 138999 h 140281"/>
                  <a:gd name="connsiteX158" fmla="*/ 48568 w 218679"/>
                  <a:gd name="connsiteY158" fmla="*/ 139251 h 140281"/>
                  <a:gd name="connsiteX159" fmla="*/ 48568 w 218679"/>
                  <a:gd name="connsiteY159" fmla="*/ 136089 h 140281"/>
                  <a:gd name="connsiteX160" fmla="*/ 54638 w 218679"/>
                  <a:gd name="connsiteY160" fmla="*/ 136595 h 140281"/>
                  <a:gd name="connsiteX161" fmla="*/ 54638 w 218679"/>
                  <a:gd name="connsiteY161" fmla="*/ 139251 h 140281"/>
                  <a:gd name="connsiteX162" fmla="*/ 65389 w 218679"/>
                  <a:gd name="connsiteY162" fmla="*/ 135584 h 140281"/>
                  <a:gd name="connsiteX163" fmla="*/ 63871 w 218679"/>
                  <a:gd name="connsiteY163" fmla="*/ 129386 h 140281"/>
                  <a:gd name="connsiteX164" fmla="*/ 65389 w 218679"/>
                  <a:gd name="connsiteY164" fmla="*/ 133307 h 140281"/>
                  <a:gd name="connsiteX165" fmla="*/ 64503 w 218679"/>
                  <a:gd name="connsiteY165" fmla="*/ 128754 h 140281"/>
                  <a:gd name="connsiteX166" fmla="*/ 66274 w 218679"/>
                  <a:gd name="connsiteY166" fmla="*/ 134572 h 140281"/>
                  <a:gd name="connsiteX167" fmla="*/ 67539 w 218679"/>
                  <a:gd name="connsiteY167" fmla="*/ 132801 h 140281"/>
                  <a:gd name="connsiteX168" fmla="*/ 68045 w 218679"/>
                  <a:gd name="connsiteY168" fmla="*/ 136216 h 140281"/>
                  <a:gd name="connsiteX169" fmla="*/ 71839 w 218679"/>
                  <a:gd name="connsiteY169" fmla="*/ 134825 h 140281"/>
                  <a:gd name="connsiteX170" fmla="*/ 72345 w 218679"/>
                  <a:gd name="connsiteY170" fmla="*/ 135963 h 140281"/>
                  <a:gd name="connsiteX171" fmla="*/ 79934 w 218679"/>
                  <a:gd name="connsiteY171" fmla="*/ 131663 h 140281"/>
                  <a:gd name="connsiteX172" fmla="*/ 79934 w 218679"/>
                  <a:gd name="connsiteY172" fmla="*/ 125592 h 140281"/>
                  <a:gd name="connsiteX173" fmla="*/ 87902 w 218679"/>
                  <a:gd name="connsiteY173" fmla="*/ 126351 h 140281"/>
                  <a:gd name="connsiteX174" fmla="*/ 87143 w 218679"/>
                  <a:gd name="connsiteY174" fmla="*/ 121165 h 140281"/>
                  <a:gd name="connsiteX175" fmla="*/ 90432 w 218679"/>
                  <a:gd name="connsiteY175" fmla="*/ 125465 h 140281"/>
                  <a:gd name="connsiteX176" fmla="*/ 96249 w 218679"/>
                  <a:gd name="connsiteY176" fmla="*/ 119268 h 140281"/>
                  <a:gd name="connsiteX177" fmla="*/ 94479 w 218679"/>
                  <a:gd name="connsiteY177" fmla="*/ 116738 h 140281"/>
                  <a:gd name="connsiteX178" fmla="*/ 97008 w 218679"/>
                  <a:gd name="connsiteY178" fmla="*/ 118762 h 140281"/>
                  <a:gd name="connsiteX179" fmla="*/ 97008 w 218679"/>
                  <a:gd name="connsiteY179" fmla="*/ 119141 h 140281"/>
                  <a:gd name="connsiteX180" fmla="*/ 110035 w 218679"/>
                  <a:gd name="connsiteY180" fmla="*/ 115853 h 140281"/>
                  <a:gd name="connsiteX181" fmla="*/ 110035 w 218679"/>
                  <a:gd name="connsiteY181" fmla="*/ 116232 h 140281"/>
                  <a:gd name="connsiteX182" fmla="*/ 111553 w 218679"/>
                  <a:gd name="connsiteY182" fmla="*/ 111553 h 140281"/>
                  <a:gd name="connsiteX183" fmla="*/ 113703 w 218679"/>
                  <a:gd name="connsiteY183" fmla="*/ 115474 h 140281"/>
                  <a:gd name="connsiteX184" fmla="*/ 120407 w 218679"/>
                  <a:gd name="connsiteY184" fmla="*/ 109150 h 140281"/>
                  <a:gd name="connsiteX185" fmla="*/ 132928 w 218679"/>
                  <a:gd name="connsiteY185" fmla="*/ 109150 h 140281"/>
                  <a:gd name="connsiteX186" fmla="*/ 131789 w 218679"/>
                  <a:gd name="connsiteY186" fmla="*/ 107126 h 140281"/>
                  <a:gd name="connsiteX187" fmla="*/ 133940 w 218679"/>
                  <a:gd name="connsiteY187" fmla="*/ 108011 h 140281"/>
                  <a:gd name="connsiteX188" fmla="*/ 132169 w 218679"/>
                  <a:gd name="connsiteY188" fmla="*/ 105229 h 140281"/>
                  <a:gd name="connsiteX189" fmla="*/ 153797 w 218679"/>
                  <a:gd name="connsiteY189" fmla="*/ 100802 h 140281"/>
                  <a:gd name="connsiteX190" fmla="*/ 155440 w 218679"/>
                  <a:gd name="connsiteY190" fmla="*/ 93087 h 140281"/>
                  <a:gd name="connsiteX191" fmla="*/ 156326 w 218679"/>
                  <a:gd name="connsiteY191" fmla="*/ 97261 h 140281"/>
                  <a:gd name="connsiteX192" fmla="*/ 168974 w 218679"/>
                  <a:gd name="connsiteY192" fmla="*/ 86763 h 140281"/>
                  <a:gd name="connsiteX193" fmla="*/ 169227 w 218679"/>
                  <a:gd name="connsiteY193" fmla="*/ 89166 h 140281"/>
                  <a:gd name="connsiteX194" fmla="*/ 171883 w 218679"/>
                  <a:gd name="connsiteY194" fmla="*/ 85372 h 140281"/>
                  <a:gd name="connsiteX195" fmla="*/ 174033 w 218679"/>
                  <a:gd name="connsiteY195" fmla="*/ 88281 h 140281"/>
                  <a:gd name="connsiteX196" fmla="*/ 176689 w 218679"/>
                  <a:gd name="connsiteY196" fmla="*/ 86131 h 140281"/>
                  <a:gd name="connsiteX197" fmla="*/ 176689 w 218679"/>
                  <a:gd name="connsiteY197" fmla="*/ 87396 h 140281"/>
                  <a:gd name="connsiteX198" fmla="*/ 177701 w 218679"/>
                  <a:gd name="connsiteY198" fmla="*/ 83475 h 140281"/>
                  <a:gd name="connsiteX199" fmla="*/ 182633 w 218679"/>
                  <a:gd name="connsiteY199" fmla="*/ 81704 h 140281"/>
                  <a:gd name="connsiteX200" fmla="*/ 184404 w 218679"/>
                  <a:gd name="connsiteY200" fmla="*/ 76771 h 140281"/>
                  <a:gd name="connsiteX201" fmla="*/ 189337 w 218679"/>
                  <a:gd name="connsiteY201" fmla="*/ 76519 h 140281"/>
                  <a:gd name="connsiteX202" fmla="*/ 191614 w 218679"/>
                  <a:gd name="connsiteY202" fmla="*/ 80060 h 140281"/>
                  <a:gd name="connsiteX203" fmla="*/ 192119 w 218679"/>
                  <a:gd name="connsiteY203" fmla="*/ 75254 h 140281"/>
                  <a:gd name="connsiteX204" fmla="*/ 199455 w 218679"/>
                  <a:gd name="connsiteY204" fmla="*/ 75254 h 140281"/>
                  <a:gd name="connsiteX205" fmla="*/ 200341 w 218679"/>
                  <a:gd name="connsiteY205" fmla="*/ 73610 h 140281"/>
                  <a:gd name="connsiteX206" fmla="*/ 202111 w 218679"/>
                  <a:gd name="connsiteY206" fmla="*/ 71712 h 140281"/>
                  <a:gd name="connsiteX207" fmla="*/ 205273 w 218679"/>
                  <a:gd name="connsiteY207" fmla="*/ 68298 h 140281"/>
                  <a:gd name="connsiteX208" fmla="*/ 210838 w 218679"/>
                  <a:gd name="connsiteY208" fmla="*/ 60456 h 140281"/>
                  <a:gd name="connsiteX209" fmla="*/ 211091 w 218679"/>
                  <a:gd name="connsiteY209" fmla="*/ 64756 h 140281"/>
                  <a:gd name="connsiteX210" fmla="*/ 210964 w 218679"/>
                  <a:gd name="connsiteY210" fmla="*/ 68930 h 140281"/>
                  <a:gd name="connsiteX211" fmla="*/ 214758 w 218679"/>
                  <a:gd name="connsiteY211" fmla="*/ 54006 h 140281"/>
                  <a:gd name="connsiteX212" fmla="*/ 217415 w 218679"/>
                  <a:gd name="connsiteY212" fmla="*/ 56662 h 140281"/>
                  <a:gd name="connsiteX213" fmla="*/ 217161 w 218679"/>
                  <a:gd name="connsiteY213" fmla="*/ 40093 h 140281"/>
                  <a:gd name="connsiteX214" fmla="*/ 218679 w 218679"/>
                  <a:gd name="connsiteY214" fmla="*/ 41231 h 140281"/>
                  <a:gd name="connsiteX215" fmla="*/ 216909 w 218679"/>
                  <a:gd name="connsiteY215" fmla="*/ 39081 h 140281"/>
                  <a:gd name="connsiteX216" fmla="*/ 13786 w 218679"/>
                  <a:gd name="connsiteY216" fmla="*/ 73357 h 140281"/>
                  <a:gd name="connsiteX217" fmla="*/ 13533 w 218679"/>
                  <a:gd name="connsiteY217" fmla="*/ 74368 h 140281"/>
                  <a:gd name="connsiteX218" fmla="*/ 13533 w 218679"/>
                  <a:gd name="connsiteY218" fmla="*/ 74368 h 140281"/>
                  <a:gd name="connsiteX219" fmla="*/ 13786 w 218679"/>
                  <a:gd name="connsiteY219" fmla="*/ 73357 h 140281"/>
                  <a:gd name="connsiteX220" fmla="*/ 11762 w 218679"/>
                  <a:gd name="connsiteY220" fmla="*/ 78036 h 140281"/>
                  <a:gd name="connsiteX221" fmla="*/ 12648 w 218679"/>
                  <a:gd name="connsiteY221" fmla="*/ 76519 h 140281"/>
                  <a:gd name="connsiteX222" fmla="*/ 14672 w 218679"/>
                  <a:gd name="connsiteY222" fmla="*/ 77910 h 140281"/>
                  <a:gd name="connsiteX223" fmla="*/ 11762 w 218679"/>
                  <a:gd name="connsiteY223" fmla="*/ 77910 h 140281"/>
                  <a:gd name="connsiteX224" fmla="*/ 141781 w 218679"/>
                  <a:gd name="connsiteY224" fmla="*/ 8853 h 140281"/>
                  <a:gd name="connsiteX225" fmla="*/ 142287 w 218679"/>
                  <a:gd name="connsiteY225" fmla="*/ 11889 h 140281"/>
                  <a:gd name="connsiteX226" fmla="*/ 141149 w 218679"/>
                  <a:gd name="connsiteY226" fmla="*/ 12142 h 140281"/>
                  <a:gd name="connsiteX227" fmla="*/ 141655 w 218679"/>
                  <a:gd name="connsiteY227" fmla="*/ 8980 h 140281"/>
                  <a:gd name="connsiteX228" fmla="*/ 106874 w 218679"/>
                  <a:gd name="connsiteY228" fmla="*/ 18086 h 140281"/>
                  <a:gd name="connsiteX229" fmla="*/ 108265 w 218679"/>
                  <a:gd name="connsiteY229" fmla="*/ 20742 h 140281"/>
                  <a:gd name="connsiteX230" fmla="*/ 106874 w 218679"/>
                  <a:gd name="connsiteY230" fmla="*/ 21248 h 140281"/>
                  <a:gd name="connsiteX231" fmla="*/ 106874 w 218679"/>
                  <a:gd name="connsiteY231" fmla="*/ 18086 h 140281"/>
                  <a:gd name="connsiteX232" fmla="*/ 97893 w 218679"/>
                  <a:gd name="connsiteY232" fmla="*/ 20869 h 140281"/>
                  <a:gd name="connsiteX233" fmla="*/ 99284 w 218679"/>
                  <a:gd name="connsiteY233" fmla="*/ 24031 h 140281"/>
                  <a:gd name="connsiteX234" fmla="*/ 97767 w 218679"/>
                  <a:gd name="connsiteY234" fmla="*/ 24536 h 140281"/>
                  <a:gd name="connsiteX235" fmla="*/ 97767 w 218679"/>
                  <a:gd name="connsiteY235" fmla="*/ 20869 h 140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218679" h="140281">
                    <a:moveTo>
                      <a:pt x="216529" y="39334"/>
                    </a:moveTo>
                    <a:lnTo>
                      <a:pt x="217288" y="40220"/>
                    </a:lnTo>
                    <a:cubicBezTo>
                      <a:pt x="213620" y="41485"/>
                      <a:pt x="209193" y="37058"/>
                      <a:pt x="207170" y="37564"/>
                    </a:cubicBezTo>
                    <a:cubicBezTo>
                      <a:pt x="214758" y="37817"/>
                      <a:pt x="208434" y="33516"/>
                      <a:pt x="217920" y="34022"/>
                    </a:cubicBezTo>
                    <a:cubicBezTo>
                      <a:pt x="217288" y="33516"/>
                      <a:pt x="216024" y="33137"/>
                      <a:pt x="214379" y="33643"/>
                    </a:cubicBezTo>
                    <a:cubicBezTo>
                      <a:pt x="214758" y="32758"/>
                      <a:pt x="215644" y="32252"/>
                      <a:pt x="217794" y="32631"/>
                    </a:cubicBezTo>
                    <a:cubicBezTo>
                      <a:pt x="215644" y="29848"/>
                      <a:pt x="213241" y="31746"/>
                      <a:pt x="212608" y="29216"/>
                    </a:cubicBezTo>
                    <a:cubicBezTo>
                      <a:pt x="213747" y="28837"/>
                      <a:pt x="214379" y="29216"/>
                      <a:pt x="215897" y="29090"/>
                    </a:cubicBezTo>
                    <a:cubicBezTo>
                      <a:pt x="213114" y="28457"/>
                      <a:pt x="210585" y="28078"/>
                      <a:pt x="210585" y="25675"/>
                    </a:cubicBezTo>
                    <a:cubicBezTo>
                      <a:pt x="211344" y="25548"/>
                      <a:pt x="212103" y="24789"/>
                      <a:pt x="212355" y="25422"/>
                    </a:cubicBezTo>
                    <a:cubicBezTo>
                      <a:pt x="210332" y="21628"/>
                      <a:pt x="203755" y="22892"/>
                      <a:pt x="203376" y="18466"/>
                    </a:cubicBezTo>
                    <a:cubicBezTo>
                      <a:pt x="208309" y="15936"/>
                      <a:pt x="203881" y="16189"/>
                      <a:pt x="207170" y="13027"/>
                    </a:cubicBezTo>
                    <a:lnTo>
                      <a:pt x="204388" y="12268"/>
                    </a:lnTo>
                    <a:lnTo>
                      <a:pt x="203376" y="14545"/>
                    </a:lnTo>
                    <a:cubicBezTo>
                      <a:pt x="201985" y="13027"/>
                      <a:pt x="198570" y="14292"/>
                      <a:pt x="198190" y="12268"/>
                    </a:cubicBezTo>
                    <a:cubicBezTo>
                      <a:pt x="198949" y="12015"/>
                      <a:pt x="199834" y="11762"/>
                      <a:pt x="200593" y="11636"/>
                    </a:cubicBezTo>
                    <a:cubicBezTo>
                      <a:pt x="199455" y="11003"/>
                      <a:pt x="198190" y="10624"/>
                      <a:pt x="197052" y="10245"/>
                    </a:cubicBezTo>
                    <a:lnTo>
                      <a:pt x="197558" y="12774"/>
                    </a:lnTo>
                    <a:cubicBezTo>
                      <a:pt x="194649" y="13659"/>
                      <a:pt x="194017" y="17580"/>
                      <a:pt x="193005" y="15304"/>
                    </a:cubicBezTo>
                    <a:cubicBezTo>
                      <a:pt x="193637" y="15177"/>
                      <a:pt x="191740" y="14418"/>
                      <a:pt x="192372" y="11509"/>
                    </a:cubicBezTo>
                    <a:lnTo>
                      <a:pt x="192372" y="11509"/>
                    </a:lnTo>
                    <a:cubicBezTo>
                      <a:pt x="190855" y="12268"/>
                      <a:pt x="189337" y="13407"/>
                      <a:pt x="188831" y="11889"/>
                    </a:cubicBezTo>
                    <a:cubicBezTo>
                      <a:pt x="189210" y="10371"/>
                      <a:pt x="191487" y="7336"/>
                      <a:pt x="191740" y="6324"/>
                    </a:cubicBezTo>
                    <a:cubicBezTo>
                      <a:pt x="189210" y="9486"/>
                      <a:pt x="187313" y="5438"/>
                      <a:pt x="184783" y="8980"/>
                    </a:cubicBezTo>
                    <a:cubicBezTo>
                      <a:pt x="185416" y="8094"/>
                      <a:pt x="186301" y="5818"/>
                      <a:pt x="186428" y="5312"/>
                    </a:cubicBezTo>
                    <a:lnTo>
                      <a:pt x="184657" y="8094"/>
                    </a:lnTo>
                    <a:cubicBezTo>
                      <a:pt x="184278" y="6956"/>
                      <a:pt x="184278" y="6450"/>
                      <a:pt x="185036" y="4553"/>
                    </a:cubicBezTo>
                    <a:cubicBezTo>
                      <a:pt x="182887" y="3288"/>
                      <a:pt x="183898" y="10497"/>
                      <a:pt x="182001" y="7209"/>
                    </a:cubicBezTo>
                    <a:cubicBezTo>
                      <a:pt x="182254" y="7083"/>
                      <a:pt x="182380" y="6577"/>
                      <a:pt x="182887" y="6197"/>
                    </a:cubicBezTo>
                    <a:cubicBezTo>
                      <a:pt x="180483" y="4047"/>
                      <a:pt x="177195" y="6577"/>
                      <a:pt x="175045" y="4932"/>
                    </a:cubicBezTo>
                    <a:cubicBezTo>
                      <a:pt x="175045" y="126"/>
                      <a:pt x="177448" y="4047"/>
                      <a:pt x="177322" y="0"/>
                    </a:cubicBezTo>
                    <a:cubicBezTo>
                      <a:pt x="173148" y="379"/>
                      <a:pt x="168847" y="4426"/>
                      <a:pt x="165559" y="3541"/>
                    </a:cubicBezTo>
                    <a:lnTo>
                      <a:pt x="166191" y="4047"/>
                    </a:lnTo>
                    <a:cubicBezTo>
                      <a:pt x="165559" y="10750"/>
                      <a:pt x="163662" y="759"/>
                      <a:pt x="161891" y="3794"/>
                    </a:cubicBezTo>
                    <a:cubicBezTo>
                      <a:pt x="162271" y="3288"/>
                      <a:pt x="162397" y="126"/>
                      <a:pt x="162271" y="885"/>
                    </a:cubicBezTo>
                    <a:cubicBezTo>
                      <a:pt x="159741" y="-253"/>
                      <a:pt x="157338" y="2529"/>
                      <a:pt x="154049" y="4932"/>
                    </a:cubicBezTo>
                    <a:lnTo>
                      <a:pt x="154303" y="3162"/>
                    </a:lnTo>
                    <a:cubicBezTo>
                      <a:pt x="152785" y="1770"/>
                      <a:pt x="150635" y="2656"/>
                      <a:pt x="149117" y="2023"/>
                    </a:cubicBezTo>
                    <a:cubicBezTo>
                      <a:pt x="148864" y="3794"/>
                      <a:pt x="147979" y="3541"/>
                      <a:pt x="148864" y="6071"/>
                    </a:cubicBezTo>
                    <a:cubicBezTo>
                      <a:pt x="142919" y="-3036"/>
                      <a:pt x="141402" y="12521"/>
                      <a:pt x="136090" y="5312"/>
                    </a:cubicBezTo>
                    <a:cubicBezTo>
                      <a:pt x="136595" y="5312"/>
                      <a:pt x="136975" y="3668"/>
                      <a:pt x="136595" y="3668"/>
                    </a:cubicBezTo>
                    <a:lnTo>
                      <a:pt x="133560" y="5944"/>
                    </a:lnTo>
                    <a:cubicBezTo>
                      <a:pt x="134446" y="8727"/>
                      <a:pt x="134319" y="7588"/>
                      <a:pt x="135584" y="9612"/>
                    </a:cubicBezTo>
                    <a:cubicBezTo>
                      <a:pt x="135584" y="11383"/>
                      <a:pt x="134951" y="12901"/>
                      <a:pt x="134066" y="13027"/>
                    </a:cubicBezTo>
                    <a:cubicBezTo>
                      <a:pt x="135078" y="10877"/>
                      <a:pt x="133054" y="8474"/>
                      <a:pt x="132042" y="6956"/>
                    </a:cubicBezTo>
                    <a:cubicBezTo>
                      <a:pt x="132296" y="7842"/>
                      <a:pt x="132296" y="8853"/>
                      <a:pt x="132548" y="9739"/>
                    </a:cubicBezTo>
                    <a:cubicBezTo>
                      <a:pt x="129639" y="5059"/>
                      <a:pt x="133560" y="15556"/>
                      <a:pt x="130525" y="12648"/>
                    </a:cubicBezTo>
                    <a:lnTo>
                      <a:pt x="130272" y="11130"/>
                    </a:lnTo>
                    <a:cubicBezTo>
                      <a:pt x="129639" y="12142"/>
                      <a:pt x="129260" y="14292"/>
                      <a:pt x="128248" y="14039"/>
                    </a:cubicBezTo>
                    <a:cubicBezTo>
                      <a:pt x="126983" y="10877"/>
                      <a:pt x="128754" y="12268"/>
                      <a:pt x="128248" y="9612"/>
                    </a:cubicBezTo>
                    <a:cubicBezTo>
                      <a:pt x="126983" y="10118"/>
                      <a:pt x="127236" y="16442"/>
                      <a:pt x="125213" y="13533"/>
                    </a:cubicBezTo>
                    <a:cubicBezTo>
                      <a:pt x="125465" y="12521"/>
                      <a:pt x="126351" y="12268"/>
                      <a:pt x="126604" y="11256"/>
                    </a:cubicBezTo>
                    <a:cubicBezTo>
                      <a:pt x="124327" y="7715"/>
                      <a:pt x="124454" y="8727"/>
                      <a:pt x="123315" y="8474"/>
                    </a:cubicBezTo>
                    <a:lnTo>
                      <a:pt x="123315" y="8474"/>
                    </a:lnTo>
                    <a:cubicBezTo>
                      <a:pt x="123315" y="8474"/>
                      <a:pt x="120659" y="7336"/>
                      <a:pt x="120659" y="7336"/>
                    </a:cubicBezTo>
                    <a:lnTo>
                      <a:pt x="121545" y="8221"/>
                    </a:lnTo>
                    <a:cubicBezTo>
                      <a:pt x="122303" y="17201"/>
                      <a:pt x="118636" y="10750"/>
                      <a:pt x="118130" y="16948"/>
                    </a:cubicBezTo>
                    <a:cubicBezTo>
                      <a:pt x="118636" y="11130"/>
                      <a:pt x="117624" y="13786"/>
                      <a:pt x="116613" y="10118"/>
                    </a:cubicBezTo>
                    <a:cubicBezTo>
                      <a:pt x="115727" y="9233"/>
                      <a:pt x="114588" y="8347"/>
                      <a:pt x="114462" y="7336"/>
                    </a:cubicBezTo>
                    <a:cubicBezTo>
                      <a:pt x="114335" y="10624"/>
                      <a:pt x="111932" y="5565"/>
                      <a:pt x="111932" y="10371"/>
                    </a:cubicBezTo>
                    <a:cubicBezTo>
                      <a:pt x="111553" y="9233"/>
                      <a:pt x="110794" y="10624"/>
                      <a:pt x="110035" y="7588"/>
                    </a:cubicBezTo>
                    <a:cubicBezTo>
                      <a:pt x="109023" y="8980"/>
                      <a:pt x="111048" y="9486"/>
                      <a:pt x="111300" y="11003"/>
                    </a:cubicBezTo>
                    <a:cubicBezTo>
                      <a:pt x="110541" y="15683"/>
                      <a:pt x="104849" y="7715"/>
                      <a:pt x="103712" y="14292"/>
                    </a:cubicBezTo>
                    <a:cubicBezTo>
                      <a:pt x="102067" y="17201"/>
                      <a:pt x="102700" y="20869"/>
                      <a:pt x="101562" y="23651"/>
                    </a:cubicBezTo>
                    <a:cubicBezTo>
                      <a:pt x="101435" y="23651"/>
                      <a:pt x="101309" y="23651"/>
                      <a:pt x="101055" y="23777"/>
                    </a:cubicBezTo>
                    <a:cubicBezTo>
                      <a:pt x="100044" y="22134"/>
                      <a:pt x="100423" y="19730"/>
                      <a:pt x="100423" y="19730"/>
                    </a:cubicBezTo>
                    <a:cubicBezTo>
                      <a:pt x="98526" y="18466"/>
                      <a:pt x="97767" y="19224"/>
                      <a:pt x="97008" y="20869"/>
                    </a:cubicBezTo>
                    <a:cubicBezTo>
                      <a:pt x="96882" y="19730"/>
                      <a:pt x="96249" y="18972"/>
                      <a:pt x="95490" y="17833"/>
                    </a:cubicBezTo>
                    <a:cubicBezTo>
                      <a:pt x="94605" y="18466"/>
                      <a:pt x="96502" y="22260"/>
                      <a:pt x="94605" y="20995"/>
                    </a:cubicBezTo>
                    <a:cubicBezTo>
                      <a:pt x="94352" y="19604"/>
                      <a:pt x="93846" y="17454"/>
                      <a:pt x="93720" y="16062"/>
                    </a:cubicBezTo>
                    <a:cubicBezTo>
                      <a:pt x="92961" y="17580"/>
                      <a:pt x="92708" y="20110"/>
                      <a:pt x="91949" y="21628"/>
                    </a:cubicBezTo>
                    <a:cubicBezTo>
                      <a:pt x="90811" y="19730"/>
                      <a:pt x="91443" y="18339"/>
                      <a:pt x="91317" y="16821"/>
                    </a:cubicBezTo>
                    <a:cubicBezTo>
                      <a:pt x="90305" y="18212"/>
                      <a:pt x="88661" y="19983"/>
                      <a:pt x="89546" y="23272"/>
                    </a:cubicBezTo>
                    <a:lnTo>
                      <a:pt x="90811" y="24031"/>
                    </a:lnTo>
                    <a:cubicBezTo>
                      <a:pt x="90811" y="24031"/>
                      <a:pt x="89420" y="21374"/>
                      <a:pt x="89546" y="20742"/>
                    </a:cubicBezTo>
                    <a:cubicBezTo>
                      <a:pt x="89546" y="17833"/>
                      <a:pt x="91570" y="21248"/>
                      <a:pt x="92076" y="22386"/>
                    </a:cubicBezTo>
                    <a:lnTo>
                      <a:pt x="91570" y="23398"/>
                    </a:lnTo>
                    <a:cubicBezTo>
                      <a:pt x="95111" y="29848"/>
                      <a:pt x="94352" y="20995"/>
                      <a:pt x="96249" y="20742"/>
                    </a:cubicBezTo>
                    <a:lnTo>
                      <a:pt x="97261" y="24916"/>
                    </a:lnTo>
                    <a:cubicBezTo>
                      <a:pt x="93214" y="26434"/>
                      <a:pt x="89166" y="28078"/>
                      <a:pt x="84867" y="29848"/>
                    </a:cubicBezTo>
                    <a:cubicBezTo>
                      <a:pt x="84867" y="29848"/>
                      <a:pt x="84867" y="29848"/>
                      <a:pt x="84740" y="29848"/>
                    </a:cubicBezTo>
                    <a:cubicBezTo>
                      <a:pt x="83981" y="27951"/>
                      <a:pt x="83349" y="26054"/>
                      <a:pt x="82590" y="24283"/>
                    </a:cubicBezTo>
                    <a:cubicBezTo>
                      <a:pt x="82843" y="24663"/>
                      <a:pt x="83222" y="24916"/>
                      <a:pt x="83349" y="24663"/>
                    </a:cubicBezTo>
                    <a:lnTo>
                      <a:pt x="82210" y="20615"/>
                    </a:lnTo>
                    <a:lnTo>
                      <a:pt x="81705" y="22007"/>
                    </a:lnTo>
                    <a:cubicBezTo>
                      <a:pt x="81705" y="22007"/>
                      <a:pt x="81705" y="22134"/>
                      <a:pt x="81705" y="22260"/>
                    </a:cubicBezTo>
                    <a:cubicBezTo>
                      <a:pt x="80566" y="19983"/>
                      <a:pt x="79175" y="18086"/>
                      <a:pt x="77278" y="16821"/>
                    </a:cubicBezTo>
                    <a:lnTo>
                      <a:pt x="76898" y="20869"/>
                    </a:lnTo>
                    <a:lnTo>
                      <a:pt x="75128" y="18466"/>
                    </a:lnTo>
                    <a:lnTo>
                      <a:pt x="76645" y="17580"/>
                    </a:lnTo>
                    <a:cubicBezTo>
                      <a:pt x="74622" y="15556"/>
                      <a:pt x="75001" y="17960"/>
                      <a:pt x="75128" y="19730"/>
                    </a:cubicBezTo>
                    <a:cubicBezTo>
                      <a:pt x="74369" y="18466"/>
                      <a:pt x="73610" y="17580"/>
                      <a:pt x="73104" y="17201"/>
                    </a:cubicBezTo>
                    <a:lnTo>
                      <a:pt x="73610" y="23145"/>
                    </a:lnTo>
                    <a:cubicBezTo>
                      <a:pt x="72471" y="21122"/>
                      <a:pt x="72471" y="18592"/>
                      <a:pt x="70701" y="18086"/>
                    </a:cubicBezTo>
                    <a:cubicBezTo>
                      <a:pt x="70954" y="20869"/>
                      <a:pt x="73737" y="22386"/>
                      <a:pt x="72978" y="24536"/>
                    </a:cubicBezTo>
                    <a:cubicBezTo>
                      <a:pt x="70954" y="22513"/>
                      <a:pt x="70321" y="20489"/>
                      <a:pt x="70195" y="23019"/>
                    </a:cubicBezTo>
                    <a:cubicBezTo>
                      <a:pt x="69436" y="21754"/>
                      <a:pt x="69184" y="20742"/>
                      <a:pt x="69309" y="19983"/>
                    </a:cubicBezTo>
                    <a:cubicBezTo>
                      <a:pt x="69184" y="22007"/>
                      <a:pt x="67159" y="21880"/>
                      <a:pt x="68045" y="24916"/>
                    </a:cubicBezTo>
                    <a:cubicBezTo>
                      <a:pt x="65642" y="22386"/>
                      <a:pt x="65389" y="27193"/>
                      <a:pt x="62985" y="22134"/>
                    </a:cubicBezTo>
                    <a:cubicBezTo>
                      <a:pt x="63239" y="23525"/>
                      <a:pt x="63365" y="26813"/>
                      <a:pt x="62606" y="27572"/>
                    </a:cubicBezTo>
                    <a:cubicBezTo>
                      <a:pt x="61089" y="20869"/>
                      <a:pt x="59318" y="28837"/>
                      <a:pt x="56283" y="22386"/>
                    </a:cubicBezTo>
                    <a:cubicBezTo>
                      <a:pt x="58053" y="28331"/>
                      <a:pt x="53500" y="27066"/>
                      <a:pt x="53121" y="31113"/>
                    </a:cubicBezTo>
                    <a:cubicBezTo>
                      <a:pt x="52994" y="30607"/>
                      <a:pt x="52741" y="29722"/>
                      <a:pt x="53121" y="29848"/>
                    </a:cubicBezTo>
                    <a:cubicBezTo>
                      <a:pt x="51730" y="30101"/>
                      <a:pt x="50464" y="28710"/>
                      <a:pt x="49200" y="28204"/>
                    </a:cubicBezTo>
                    <a:cubicBezTo>
                      <a:pt x="51603" y="32504"/>
                      <a:pt x="50464" y="34528"/>
                      <a:pt x="51223" y="37690"/>
                    </a:cubicBezTo>
                    <a:cubicBezTo>
                      <a:pt x="47302" y="34528"/>
                      <a:pt x="48947" y="32252"/>
                      <a:pt x="46038" y="28584"/>
                    </a:cubicBezTo>
                    <a:cubicBezTo>
                      <a:pt x="48188" y="31999"/>
                      <a:pt x="45785" y="33516"/>
                      <a:pt x="48061" y="36046"/>
                    </a:cubicBezTo>
                    <a:cubicBezTo>
                      <a:pt x="45406" y="34275"/>
                      <a:pt x="46417" y="35414"/>
                      <a:pt x="43635" y="32378"/>
                    </a:cubicBezTo>
                    <a:cubicBezTo>
                      <a:pt x="46923" y="37690"/>
                      <a:pt x="43255" y="33896"/>
                      <a:pt x="44520" y="37564"/>
                    </a:cubicBezTo>
                    <a:cubicBezTo>
                      <a:pt x="41358" y="36046"/>
                      <a:pt x="40852" y="33010"/>
                      <a:pt x="40346" y="35793"/>
                    </a:cubicBezTo>
                    <a:cubicBezTo>
                      <a:pt x="38449" y="34781"/>
                      <a:pt x="38702" y="31999"/>
                      <a:pt x="38702" y="31999"/>
                    </a:cubicBezTo>
                    <a:cubicBezTo>
                      <a:pt x="36931" y="33137"/>
                      <a:pt x="40600" y="36299"/>
                      <a:pt x="41737" y="38702"/>
                    </a:cubicBezTo>
                    <a:cubicBezTo>
                      <a:pt x="40600" y="41105"/>
                      <a:pt x="38829" y="36552"/>
                      <a:pt x="36679" y="35161"/>
                    </a:cubicBezTo>
                    <a:cubicBezTo>
                      <a:pt x="36172" y="37058"/>
                      <a:pt x="37817" y="41231"/>
                      <a:pt x="36805" y="41737"/>
                    </a:cubicBezTo>
                    <a:cubicBezTo>
                      <a:pt x="36299" y="41231"/>
                      <a:pt x="35920" y="41105"/>
                      <a:pt x="35540" y="40220"/>
                    </a:cubicBezTo>
                    <a:cubicBezTo>
                      <a:pt x="36552" y="44140"/>
                      <a:pt x="31873" y="43382"/>
                      <a:pt x="33517" y="48188"/>
                    </a:cubicBezTo>
                    <a:cubicBezTo>
                      <a:pt x="33137" y="47935"/>
                      <a:pt x="32884" y="47682"/>
                      <a:pt x="32631" y="47429"/>
                    </a:cubicBezTo>
                    <a:cubicBezTo>
                      <a:pt x="34402" y="48947"/>
                      <a:pt x="35920" y="50717"/>
                      <a:pt x="37058" y="52109"/>
                    </a:cubicBezTo>
                    <a:cubicBezTo>
                      <a:pt x="36426" y="52741"/>
                      <a:pt x="37817" y="55397"/>
                      <a:pt x="35540" y="53247"/>
                    </a:cubicBezTo>
                    <a:cubicBezTo>
                      <a:pt x="36046" y="52994"/>
                      <a:pt x="35161" y="51982"/>
                      <a:pt x="34781" y="51097"/>
                    </a:cubicBezTo>
                    <a:lnTo>
                      <a:pt x="35034" y="52614"/>
                    </a:lnTo>
                    <a:cubicBezTo>
                      <a:pt x="31493" y="49832"/>
                      <a:pt x="35034" y="50717"/>
                      <a:pt x="32758" y="48188"/>
                    </a:cubicBezTo>
                    <a:cubicBezTo>
                      <a:pt x="32252" y="50464"/>
                      <a:pt x="33264" y="54512"/>
                      <a:pt x="31493" y="54638"/>
                    </a:cubicBezTo>
                    <a:cubicBezTo>
                      <a:pt x="28331" y="51729"/>
                      <a:pt x="32884" y="51350"/>
                      <a:pt x="28837" y="49832"/>
                    </a:cubicBezTo>
                    <a:lnTo>
                      <a:pt x="31493" y="49579"/>
                    </a:lnTo>
                    <a:cubicBezTo>
                      <a:pt x="25675" y="45658"/>
                      <a:pt x="32884" y="49073"/>
                      <a:pt x="26813" y="44647"/>
                    </a:cubicBezTo>
                    <a:cubicBezTo>
                      <a:pt x="23778" y="45785"/>
                      <a:pt x="25801" y="48567"/>
                      <a:pt x="22766" y="49706"/>
                    </a:cubicBezTo>
                    <a:cubicBezTo>
                      <a:pt x="24031" y="51855"/>
                      <a:pt x="25422" y="51982"/>
                      <a:pt x="26687" y="54132"/>
                    </a:cubicBezTo>
                    <a:cubicBezTo>
                      <a:pt x="27066" y="60077"/>
                      <a:pt x="16442" y="49200"/>
                      <a:pt x="18593" y="55397"/>
                    </a:cubicBezTo>
                    <a:cubicBezTo>
                      <a:pt x="20236" y="57926"/>
                      <a:pt x="24158" y="61594"/>
                      <a:pt x="20616" y="61468"/>
                    </a:cubicBezTo>
                    <a:lnTo>
                      <a:pt x="17327" y="57800"/>
                    </a:lnTo>
                    <a:cubicBezTo>
                      <a:pt x="15051" y="59824"/>
                      <a:pt x="21755" y="63365"/>
                      <a:pt x="17327" y="63871"/>
                    </a:cubicBezTo>
                    <a:cubicBezTo>
                      <a:pt x="16063" y="62353"/>
                      <a:pt x="17327" y="61088"/>
                      <a:pt x="16695" y="61088"/>
                    </a:cubicBezTo>
                    <a:cubicBezTo>
                      <a:pt x="12395" y="60456"/>
                      <a:pt x="18086" y="63871"/>
                      <a:pt x="17201" y="65136"/>
                    </a:cubicBezTo>
                    <a:lnTo>
                      <a:pt x="13533" y="62859"/>
                    </a:lnTo>
                    <a:cubicBezTo>
                      <a:pt x="12142" y="65895"/>
                      <a:pt x="13028" y="70574"/>
                      <a:pt x="12016" y="73863"/>
                    </a:cubicBezTo>
                    <a:cubicBezTo>
                      <a:pt x="11003" y="73104"/>
                      <a:pt x="10118" y="71839"/>
                      <a:pt x="8600" y="71965"/>
                    </a:cubicBezTo>
                    <a:cubicBezTo>
                      <a:pt x="8600" y="76519"/>
                      <a:pt x="3415" y="81198"/>
                      <a:pt x="0" y="86004"/>
                    </a:cubicBezTo>
                    <a:lnTo>
                      <a:pt x="3289" y="88660"/>
                    </a:lnTo>
                    <a:cubicBezTo>
                      <a:pt x="3289" y="88660"/>
                      <a:pt x="1518" y="89166"/>
                      <a:pt x="885" y="88660"/>
                    </a:cubicBezTo>
                    <a:cubicBezTo>
                      <a:pt x="-759" y="90431"/>
                      <a:pt x="3162" y="89166"/>
                      <a:pt x="4553" y="90305"/>
                    </a:cubicBezTo>
                    <a:cubicBezTo>
                      <a:pt x="4553" y="91443"/>
                      <a:pt x="2277" y="91443"/>
                      <a:pt x="1264" y="90684"/>
                    </a:cubicBezTo>
                    <a:cubicBezTo>
                      <a:pt x="3921" y="94858"/>
                      <a:pt x="7463" y="100170"/>
                      <a:pt x="4174" y="104091"/>
                    </a:cubicBezTo>
                    <a:lnTo>
                      <a:pt x="3035" y="103585"/>
                    </a:lnTo>
                    <a:cubicBezTo>
                      <a:pt x="2024" y="106873"/>
                      <a:pt x="11003" y="105355"/>
                      <a:pt x="8221" y="108391"/>
                    </a:cubicBezTo>
                    <a:lnTo>
                      <a:pt x="7463" y="108138"/>
                    </a:lnTo>
                    <a:cubicBezTo>
                      <a:pt x="7463" y="114588"/>
                      <a:pt x="13533" y="119141"/>
                      <a:pt x="13533" y="126730"/>
                    </a:cubicBezTo>
                    <a:cubicBezTo>
                      <a:pt x="17581" y="123568"/>
                      <a:pt x="17834" y="133433"/>
                      <a:pt x="22387" y="127236"/>
                    </a:cubicBezTo>
                    <a:cubicBezTo>
                      <a:pt x="23904" y="132169"/>
                      <a:pt x="22134" y="133054"/>
                      <a:pt x="27320" y="137607"/>
                    </a:cubicBezTo>
                    <a:cubicBezTo>
                      <a:pt x="28837" y="138366"/>
                      <a:pt x="30734" y="133686"/>
                      <a:pt x="32505" y="133307"/>
                    </a:cubicBezTo>
                    <a:lnTo>
                      <a:pt x="31746" y="137101"/>
                    </a:lnTo>
                    <a:cubicBezTo>
                      <a:pt x="32758" y="135963"/>
                      <a:pt x="33769" y="134698"/>
                      <a:pt x="34655" y="133433"/>
                    </a:cubicBezTo>
                    <a:lnTo>
                      <a:pt x="35287" y="138240"/>
                    </a:lnTo>
                    <a:lnTo>
                      <a:pt x="36931" y="137354"/>
                    </a:lnTo>
                    <a:cubicBezTo>
                      <a:pt x="36931" y="137354"/>
                      <a:pt x="35793" y="135457"/>
                      <a:pt x="36046" y="134445"/>
                    </a:cubicBezTo>
                    <a:cubicBezTo>
                      <a:pt x="38449" y="132927"/>
                      <a:pt x="41485" y="137481"/>
                      <a:pt x="41611" y="139378"/>
                    </a:cubicBezTo>
                    <a:cubicBezTo>
                      <a:pt x="43508" y="138240"/>
                      <a:pt x="45153" y="137101"/>
                      <a:pt x="46797" y="135837"/>
                    </a:cubicBezTo>
                    <a:cubicBezTo>
                      <a:pt x="46797" y="137354"/>
                      <a:pt x="46038" y="137986"/>
                      <a:pt x="45406" y="138999"/>
                    </a:cubicBezTo>
                    <a:cubicBezTo>
                      <a:pt x="47935" y="134825"/>
                      <a:pt x="46291" y="143046"/>
                      <a:pt x="48568" y="139251"/>
                    </a:cubicBezTo>
                    <a:cubicBezTo>
                      <a:pt x="48188" y="138366"/>
                      <a:pt x="48568" y="136975"/>
                      <a:pt x="48568" y="136089"/>
                    </a:cubicBezTo>
                    <a:cubicBezTo>
                      <a:pt x="50085" y="138366"/>
                      <a:pt x="52994" y="137860"/>
                      <a:pt x="54638" y="136595"/>
                    </a:cubicBezTo>
                    <a:lnTo>
                      <a:pt x="54638" y="139251"/>
                    </a:lnTo>
                    <a:cubicBezTo>
                      <a:pt x="58306" y="139251"/>
                      <a:pt x="61721" y="136595"/>
                      <a:pt x="65389" y="135584"/>
                    </a:cubicBezTo>
                    <a:cubicBezTo>
                      <a:pt x="63744" y="134698"/>
                      <a:pt x="62860" y="130145"/>
                      <a:pt x="63871" y="129386"/>
                    </a:cubicBezTo>
                    <a:lnTo>
                      <a:pt x="65389" y="133307"/>
                    </a:lnTo>
                    <a:cubicBezTo>
                      <a:pt x="65389" y="130651"/>
                      <a:pt x="63871" y="132042"/>
                      <a:pt x="64503" y="128754"/>
                    </a:cubicBezTo>
                    <a:cubicBezTo>
                      <a:pt x="65895" y="128754"/>
                      <a:pt x="66654" y="133054"/>
                      <a:pt x="66274" y="134572"/>
                    </a:cubicBezTo>
                    <a:lnTo>
                      <a:pt x="67539" y="132801"/>
                    </a:lnTo>
                    <a:cubicBezTo>
                      <a:pt x="67918" y="133940"/>
                      <a:pt x="67792" y="134698"/>
                      <a:pt x="68045" y="136216"/>
                    </a:cubicBezTo>
                    <a:cubicBezTo>
                      <a:pt x="68045" y="133560"/>
                      <a:pt x="72092" y="139378"/>
                      <a:pt x="71839" y="134825"/>
                    </a:cubicBezTo>
                    <a:lnTo>
                      <a:pt x="72345" y="135963"/>
                    </a:lnTo>
                    <a:cubicBezTo>
                      <a:pt x="76013" y="134825"/>
                      <a:pt x="77151" y="132927"/>
                      <a:pt x="79934" y="131663"/>
                    </a:cubicBezTo>
                    <a:cubicBezTo>
                      <a:pt x="78795" y="128248"/>
                      <a:pt x="80187" y="128627"/>
                      <a:pt x="79934" y="125592"/>
                    </a:cubicBezTo>
                    <a:cubicBezTo>
                      <a:pt x="82337" y="125971"/>
                      <a:pt x="85625" y="127616"/>
                      <a:pt x="87902" y="126351"/>
                    </a:cubicBezTo>
                    <a:cubicBezTo>
                      <a:pt x="88914" y="124074"/>
                      <a:pt x="87270" y="123315"/>
                      <a:pt x="87143" y="121165"/>
                    </a:cubicBezTo>
                    <a:cubicBezTo>
                      <a:pt x="88534" y="124074"/>
                      <a:pt x="90811" y="122809"/>
                      <a:pt x="90432" y="125465"/>
                    </a:cubicBezTo>
                    <a:cubicBezTo>
                      <a:pt x="93087" y="123821"/>
                      <a:pt x="93846" y="123315"/>
                      <a:pt x="96249" y="119268"/>
                    </a:cubicBezTo>
                    <a:cubicBezTo>
                      <a:pt x="95364" y="118256"/>
                      <a:pt x="94605" y="117877"/>
                      <a:pt x="94479" y="116738"/>
                    </a:cubicBezTo>
                    <a:cubicBezTo>
                      <a:pt x="94858" y="115980"/>
                      <a:pt x="96502" y="117371"/>
                      <a:pt x="97008" y="118762"/>
                    </a:cubicBezTo>
                    <a:lnTo>
                      <a:pt x="97008" y="119141"/>
                    </a:lnTo>
                    <a:cubicBezTo>
                      <a:pt x="98779" y="112944"/>
                      <a:pt x="109909" y="123442"/>
                      <a:pt x="110035" y="115853"/>
                    </a:cubicBezTo>
                    <a:lnTo>
                      <a:pt x="110035" y="116232"/>
                    </a:lnTo>
                    <a:cubicBezTo>
                      <a:pt x="110035" y="116232"/>
                      <a:pt x="111553" y="111553"/>
                      <a:pt x="111553" y="111553"/>
                    </a:cubicBezTo>
                    <a:cubicBezTo>
                      <a:pt x="113197" y="111300"/>
                      <a:pt x="111806" y="114209"/>
                      <a:pt x="113703" y="115474"/>
                    </a:cubicBezTo>
                    <a:cubicBezTo>
                      <a:pt x="114588" y="109023"/>
                      <a:pt x="119268" y="113576"/>
                      <a:pt x="120407" y="109150"/>
                    </a:cubicBezTo>
                    <a:cubicBezTo>
                      <a:pt x="126604" y="116738"/>
                      <a:pt x="127363" y="105103"/>
                      <a:pt x="132928" y="109150"/>
                    </a:cubicBezTo>
                    <a:lnTo>
                      <a:pt x="131789" y="107126"/>
                    </a:lnTo>
                    <a:cubicBezTo>
                      <a:pt x="131537" y="104723"/>
                      <a:pt x="133181" y="107885"/>
                      <a:pt x="133940" y="108011"/>
                    </a:cubicBezTo>
                    <a:cubicBezTo>
                      <a:pt x="133181" y="106494"/>
                      <a:pt x="132296" y="106620"/>
                      <a:pt x="132169" y="105229"/>
                    </a:cubicBezTo>
                    <a:cubicBezTo>
                      <a:pt x="137228" y="99790"/>
                      <a:pt x="146461" y="102067"/>
                      <a:pt x="153797" y="100802"/>
                    </a:cubicBezTo>
                    <a:cubicBezTo>
                      <a:pt x="156452" y="100170"/>
                      <a:pt x="150255" y="89672"/>
                      <a:pt x="155440" y="93087"/>
                    </a:cubicBezTo>
                    <a:lnTo>
                      <a:pt x="156326" y="97261"/>
                    </a:lnTo>
                    <a:cubicBezTo>
                      <a:pt x="158982" y="90431"/>
                      <a:pt x="166065" y="92834"/>
                      <a:pt x="168974" y="86763"/>
                    </a:cubicBezTo>
                    <a:cubicBezTo>
                      <a:pt x="169100" y="87775"/>
                      <a:pt x="169607" y="88914"/>
                      <a:pt x="169227" y="89166"/>
                    </a:cubicBezTo>
                    <a:cubicBezTo>
                      <a:pt x="171503" y="91443"/>
                      <a:pt x="172894" y="87522"/>
                      <a:pt x="171883" y="85372"/>
                    </a:cubicBezTo>
                    <a:cubicBezTo>
                      <a:pt x="172769" y="85372"/>
                      <a:pt x="173021" y="87269"/>
                      <a:pt x="174033" y="88281"/>
                    </a:cubicBezTo>
                    <a:cubicBezTo>
                      <a:pt x="175804" y="89419"/>
                      <a:pt x="174918" y="83601"/>
                      <a:pt x="176689" y="86131"/>
                    </a:cubicBezTo>
                    <a:cubicBezTo>
                      <a:pt x="176942" y="86510"/>
                      <a:pt x="176815" y="87143"/>
                      <a:pt x="176689" y="87396"/>
                    </a:cubicBezTo>
                    <a:cubicBezTo>
                      <a:pt x="176689" y="85752"/>
                      <a:pt x="179851" y="86257"/>
                      <a:pt x="177701" y="83475"/>
                    </a:cubicBezTo>
                    <a:cubicBezTo>
                      <a:pt x="180104" y="84107"/>
                      <a:pt x="180357" y="80439"/>
                      <a:pt x="182633" y="81704"/>
                    </a:cubicBezTo>
                    <a:cubicBezTo>
                      <a:pt x="181875" y="77784"/>
                      <a:pt x="186428" y="81957"/>
                      <a:pt x="184404" y="76771"/>
                    </a:cubicBezTo>
                    <a:cubicBezTo>
                      <a:pt x="186681" y="81957"/>
                      <a:pt x="189463" y="79554"/>
                      <a:pt x="189337" y="76519"/>
                    </a:cubicBezTo>
                    <a:cubicBezTo>
                      <a:pt x="189716" y="78289"/>
                      <a:pt x="191107" y="77657"/>
                      <a:pt x="191614" y="80060"/>
                    </a:cubicBezTo>
                    <a:cubicBezTo>
                      <a:pt x="192878" y="79428"/>
                      <a:pt x="193510" y="77910"/>
                      <a:pt x="192119" y="75254"/>
                    </a:cubicBezTo>
                    <a:cubicBezTo>
                      <a:pt x="197304" y="80313"/>
                      <a:pt x="194396" y="68045"/>
                      <a:pt x="199455" y="75254"/>
                    </a:cubicBezTo>
                    <a:cubicBezTo>
                      <a:pt x="199834" y="74748"/>
                      <a:pt x="199961" y="74242"/>
                      <a:pt x="200341" y="73610"/>
                    </a:cubicBezTo>
                    <a:lnTo>
                      <a:pt x="202111" y="71712"/>
                    </a:lnTo>
                    <a:cubicBezTo>
                      <a:pt x="203249" y="70574"/>
                      <a:pt x="204261" y="69436"/>
                      <a:pt x="205273" y="68298"/>
                    </a:cubicBezTo>
                    <a:cubicBezTo>
                      <a:pt x="207550" y="65389"/>
                      <a:pt x="209320" y="63112"/>
                      <a:pt x="210838" y="60456"/>
                    </a:cubicBezTo>
                    <a:cubicBezTo>
                      <a:pt x="213241" y="62479"/>
                      <a:pt x="211850" y="63365"/>
                      <a:pt x="211091" y="64756"/>
                    </a:cubicBezTo>
                    <a:cubicBezTo>
                      <a:pt x="209952" y="65768"/>
                      <a:pt x="208814" y="66780"/>
                      <a:pt x="210964" y="68930"/>
                    </a:cubicBezTo>
                    <a:cubicBezTo>
                      <a:pt x="214379" y="63492"/>
                      <a:pt x="211976" y="58179"/>
                      <a:pt x="214758" y="54006"/>
                    </a:cubicBezTo>
                    <a:cubicBezTo>
                      <a:pt x="215770" y="52994"/>
                      <a:pt x="216909" y="55776"/>
                      <a:pt x="217415" y="56662"/>
                    </a:cubicBezTo>
                    <a:cubicBezTo>
                      <a:pt x="217036" y="50464"/>
                      <a:pt x="220450" y="45405"/>
                      <a:pt x="217161" y="40093"/>
                    </a:cubicBezTo>
                    <a:cubicBezTo>
                      <a:pt x="217668" y="40093"/>
                      <a:pt x="218300" y="40599"/>
                      <a:pt x="218679" y="41231"/>
                    </a:cubicBezTo>
                    <a:cubicBezTo>
                      <a:pt x="218427" y="40220"/>
                      <a:pt x="219438" y="38828"/>
                      <a:pt x="216909" y="39081"/>
                    </a:cubicBezTo>
                    <a:close/>
                    <a:moveTo>
                      <a:pt x="13786" y="73357"/>
                    </a:moveTo>
                    <a:cubicBezTo>
                      <a:pt x="13786" y="73357"/>
                      <a:pt x="13786" y="73863"/>
                      <a:pt x="13533" y="74368"/>
                    </a:cubicBezTo>
                    <a:lnTo>
                      <a:pt x="13533" y="74368"/>
                    </a:lnTo>
                    <a:cubicBezTo>
                      <a:pt x="13533" y="74368"/>
                      <a:pt x="13786" y="73610"/>
                      <a:pt x="13786" y="73357"/>
                    </a:cubicBezTo>
                    <a:close/>
                    <a:moveTo>
                      <a:pt x="11762" y="78036"/>
                    </a:moveTo>
                    <a:cubicBezTo>
                      <a:pt x="11762" y="78036"/>
                      <a:pt x="12395" y="77151"/>
                      <a:pt x="12648" y="76519"/>
                    </a:cubicBezTo>
                    <a:cubicBezTo>
                      <a:pt x="13786" y="76898"/>
                      <a:pt x="14924" y="77657"/>
                      <a:pt x="14672" y="77910"/>
                    </a:cubicBezTo>
                    <a:cubicBezTo>
                      <a:pt x="14039" y="77404"/>
                      <a:pt x="13028" y="77910"/>
                      <a:pt x="11762" y="77910"/>
                    </a:cubicBezTo>
                    <a:close/>
                    <a:moveTo>
                      <a:pt x="141781" y="8853"/>
                    </a:moveTo>
                    <a:cubicBezTo>
                      <a:pt x="142034" y="9739"/>
                      <a:pt x="142160" y="10877"/>
                      <a:pt x="142287" y="11889"/>
                    </a:cubicBezTo>
                    <a:cubicBezTo>
                      <a:pt x="141908" y="11889"/>
                      <a:pt x="141528" y="12015"/>
                      <a:pt x="141149" y="12142"/>
                    </a:cubicBezTo>
                    <a:cubicBezTo>
                      <a:pt x="141023" y="10877"/>
                      <a:pt x="141149" y="9739"/>
                      <a:pt x="141655" y="8980"/>
                    </a:cubicBezTo>
                    <a:close/>
                    <a:moveTo>
                      <a:pt x="106874" y="18086"/>
                    </a:moveTo>
                    <a:lnTo>
                      <a:pt x="108265" y="20742"/>
                    </a:lnTo>
                    <a:cubicBezTo>
                      <a:pt x="108265" y="20742"/>
                      <a:pt x="107379" y="20995"/>
                      <a:pt x="106874" y="21248"/>
                    </a:cubicBezTo>
                    <a:cubicBezTo>
                      <a:pt x="106747" y="20363"/>
                      <a:pt x="106620" y="19351"/>
                      <a:pt x="106874" y="18086"/>
                    </a:cubicBezTo>
                    <a:close/>
                    <a:moveTo>
                      <a:pt x="97893" y="20869"/>
                    </a:moveTo>
                    <a:cubicBezTo>
                      <a:pt x="98400" y="21628"/>
                      <a:pt x="99032" y="22892"/>
                      <a:pt x="99284" y="24031"/>
                    </a:cubicBezTo>
                    <a:cubicBezTo>
                      <a:pt x="98779" y="24283"/>
                      <a:pt x="98273" y="24410"/>
                      <a:pt x="97767" y="24536"/>
                    </a:cubicBezTo>
                    <a:lnTo>
                      <a:pt x="97767" y="20869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1" name="Freeform: Shape 2810">
                <a:extLst>
                  <a:ext uri="{FF2B5EF4-FFF2-40B4-BE49-F238E27FC236}">
                    <a16:creationId xmlns:a16="http://schemas.microsoft.com/office/drawing/2014/main" id="{20C162E3-8393-561B-55F4-9AA89923213F}"/>
                  </a:ext>
                </a:extLst>
              </p:cNvPr>
              <p:cNvSpPr/>
              <p:nvPr/>
            </p:nvSpPr>
            <p:spPr>
              <a:xfrm>
                <a:off x="10907001" y="4158370"/>
                <a:ext cx="633" cy="885"/>
              </a:xfrm>
              <a:custGeom>
                <a:avLst/>
                <a:gdLst>
                  <a:gd name="connsiteX0" fmla="*/ 506 w 633"/>
                  <a:gd name="connsiteY0" fmla="*/ 885 h 885"/>
                  <a:gd name="connsiteX1" fmla="*/ 633 w 633"/>
                  <a:gd name="connsiteY1" fmla="*/ 0 h 885"/>
                  <a:gd name="connsiteX2" fmla="*/ 0 w 633"/>
                  <a:gd name="connsiteY2" fmla="*/ 759 h 885"/>
                  <a:gd name="connsiteX3" fmla="*/ 506 w 633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" h="885">
                    <a:moveTo>
                      <a:pt x="506" y="885"/>
                    </a:moveTo>
                    <a:lnTo>
                      <a:pt x="633" y="0"/>
                    </a:lnTo>
                    <a:lnTo>
                      <a:pt x="0" y="759"/>
                    </a:lnTo>
                    <a:lnTo>
                      <a:pt x="506" y="885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2" name="Freeform: Shape 2811">
                <a:extLst>
                  <a:ext uri="{FF2B5EF4-FFF2-40B4-BE49-F238E27FC236}">
                    <a16:creationId xmlns:a16="http://schemas.microsoft.com/office/drawing/2014/main" id="{1A5D7A86-BBA1-BF16-1568-11EC735227C4}"/>
                  </a:ext>
                </a:extLst>
              </p:cNvPr>
              <p:cNvSpPr/>
              <p:nvPr/>
            </p:nvSpPr>
            <p:spPr>
              <a:xfrm>
                <a:off x="10991994" y="4029743"/>
                <a:ext cx="379" cy="1517"/>
              </a:xfrm>
              <a:custGeom>
                <a:avLst/>
                <a:gdLst>
                  <a:gd name="connsiteX0" fmla="*/ 127 w 379"/>
                  <a:gd name="connsiteY0" fmla="*/ 0 h 1517"/>
                  <a:gd name="connsiteX1" fmla="*/ 379 w 379"/>
                  <a:gd name="connsiteY1" fmla="*/ 1518 h 1517"/>
                  <a:gd name="connsiteX2" fmla="*/ 379 w 379"/>
                  <a:gd name="connsiteY2" fmla="*/ 1518 h 1517"/>
                  <a:gd name="connsiteX3" fmla="*/ 0 w 379"/>
                  <a:gd name="connsiteY3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517">
                    <a:moveTo>
                      <a:pt x="127" y="0"/>
                    </a:moveTo>
                    <a:cubicBezTo>
                      <a:pt x="127" y="0"/>
                      <a:pt x="379" y="1012"/>
                      <a:pt x="379" y="1518"/>
                    </a:cubicBezTo>
                    <a:lnTo>
                      <a:pt x="379" y="1518"/>
                    </a:lnTo>
                    <a:cubicBezTo>
                      <a:pt x="379" y="151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3" name="Freeform: Shape 2812">
                <a:extLst>
                  <a:ext uri="{FF2B5EF4-FFF2-40B4-BE49-F238E27FC236}">
                    <a16:creationId xmlns:a16="http://schemas.microsoft.com/office/drawing/2014/main" id="{E865C859-DF67-E276-0050-A854D8E80ED8}"/>
                  </a:ext>
                </a:extLst>
              </p:cNvPr>
              <p:cNvSpPr/>
              <p:nvPr/>
            </p:nvSpPr>
            <p:spPr>
              <a:xfrm>
                <a:off x="11093935" y="4063007"/>
                <a:ext cx="555" cy="904"/>
              </a:xfrm>
              <a:custGeom>
                <a:avLst/>
                <a:gdLst>
                  <a:gd name="connsiteX0" fmla="*/ 0 w 555"/>
                  <a:gd name="connsiteY0" fmla="*/ 0 h 904"/>
                  <a:gd name="connsiteX1" fmla="*/ 127 w 555"/>
                  <a:gd name="connsiteY1" fmla="*/ 379 h 904"/>
                  <a:gd name="connsiteX2" fmla="*/ 0 w 555"/>
                  <a:gd name="connsiteY2" fmla="*/ 0 h 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" h="904">
                    <a:moveTo>
                      <a:pt x="0" y="0"/>
                    </a:moveTo>
                    <a:cubicBezTo>
                      <a:pt x="0" y="0"/>
                      <a:pt x="0" y="253"/>
                      <a:pt x="127" y="379"/>
                    </a:cubicBezTo>
                    <a:cubicBezTo>
                      <a:pt x="885" y="1391"/>
                      <a:pt x="506" y="759"/>
                      <a:pt x="0" y="0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4" name="Freeform: Shape 2813">
                <a:extLst>
                  <a:ext uri="{FF2B5EF4-FFF2-40B4-BE49-F238E27FC236}">
                    <a16:creationId xmlns:a16="http://schemas.microsoft.com/office/drawing/2014/main" id="{924DD3BD-7E62-93DC-F815-5A96B3FC5570}"/>
                  </a:ext>
                </a:extLst>
              </p:cNvPr>
              <p:cNvSpPr/>
              <p:nvPr/>
            </p:nvSpPr>
            <p:spPr>
              <a:xfrm>
                <a:off x="11068259" y="4031492"/>
                <a:ext cx="1897" cy="1286"/>
              </a:xfrm>
              <a:custGeom>
                <a:avLst/>
                <a:gdLst>
                  <a:gd name="connsiteX0" fmla="*/ 0 w 1897"/>
                  <a:gd name="connsiteY0" fmla="*/ 1286 h 1286"/>
                  <a:gd name="connsiteX1" fmla="*/ 1897 w 1897"/>
                  <a:gd name="connsiteY1" fmla="*/ 527 h 1286"/>
                  <a:gd name="connsiteX2" fmla="*/ 0 w 1897"/>
                  <a:gd name="connsiteY2" fmla="*/ 1286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7" h="1286">
                    <a:moveTo>
                      <a:pt x="0" y="1286"/>
                    </a:moveTo>
                    <a:cubicBezTo>
                      <a:pt x="633" y="907"/>
                      <a:pt x="1265" y="654"/>
                      <a:pt x="1897" y="527"/>
                    </a:cubicBezTo>
                    <a:cubicBezTo>
                      <a:pt x="1518" y="-105"/>
                      <a:pt x="1139" y="-484"/>
                      <a:pt x="0" y="1286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5" name="Freeform: Shape 2814">
                <a:extLst>
                  <a:ext uri="{FF2B5EF4-FFF2-40B4-BE49-F238E27FC236}">
                    <a16:creationId xmlns:a16="http://schemas.microsoft.com/office/drawing/2014/main" id="{F69B42DE-7DE0-C749-AF3C-D3DB351DC6C9}"/>
                  </a:ext>
                </a:extLst>
              </p:cNvPr>
              <p:cNvSpPr/>
              <p:nvPr/>
            </p:nvSpPr>
            <p:spPr>
              <a:xfrm>
                <a:off x="11066615" y="4101455"/>
                <a:ext cx="253" cy="126"/>
              </a:xfrm>
              <a:custGeom>
                <a:avLst/>
                <a:gdLst>
                  <a:gd name="connsiteX0" fmla="*/ 253 w 253"/>
                  <a:gd name="connsiteY0" fmla="*/ 127 h 126"/>
                  <a:gd name="connsiteX1" fmla="*/ 253 w 253"/>
                  <a:gd name="connsiteY1" fmla="*/ 0 h 126"/>
                  <a:gd name="connsiteX2" fmla="*/ 0 w 253"/>
                  <a:gd name="connsiteY2" fmla="*/ 127 h 126"/>
                  <a:gd name="connsiteX3" fmla="*/ 253 w 253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126">
                    <a:moveTo>
                      <a:pt x="253" y="127"/>
                    </a:moveTo>
                    <a:lnTo>
                      <a:pt x="253" y="0"/>
                    </a:lnTo>
                    <a:lnTo>
                      <a:pt x="0" y="127"/>
                    </a:lnTo>
                    <a:lnTo>
                      <a:pt x="253" y="127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6" name="Freeform: Shape 2815">
                <a:extLst>
                  <a:ext uri="{FF2B5EF4-FFF2-40B4-BE49-F238E27FC236}">
                    <a16:creationId xmlns:a16="http://schemas.microsoft.com/office/drawing/2014/main" id="{6DC222B8-06E2-6FEF-0616-B7AB4CC9732E}"/>
                  </a:ext>
                </a:extLst>
              </p:cNvPr>
              <p:cNvSpPr/>
              <p:nvPr/>
            </p:nvSpPr>
            <p:spPr>
              <a:xfrm>
                <a:off x="11070030" y="4031979"/>
                <a:ext cx="1391" cy="1068"/>
              </a:xfrm>
              <a:custGeom>
                <a:avLst/>
                <a:gdLst>
                  <a:gd name="connsiteX0" fmla="*/ 1391 w 1391"/>
                  <a:gd name="connsiteY0" fmla="*/ 1052 h 1068"/>
                  <a:gd name="connsiteX1" fmla="*/ 0 w 1391"/>
                  <a:gd name="connsiteY1" fmla="*/ 41 h 1068"/>
                  <a:gd name="connsiteX2" fmla="*/ 1391 w 1391"/>
                  <a:gd name="connsiteY2" fmla="*/ 1052 h 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1" h="1068">
                    <a:moveTo>
                      <a:pt x="1391" y="1052"/>
                    </a:moveTo>
                    <a:cubicBezTo>
                      <a:pt x="1265" y="41"/>
                      <a:pt x="632" y="-86"/>
                      <a:pt x="0" y="41"/>
                    </a:cubicBezTo>
                    <a:cubicBezTo>
                      <a:pt x="380" y="547"/>
                      <a:pt x="632" y="1179"/>
                      <a:pt x="1391" y="1052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7" name="Freeform: Shape 2816">
                <a:extLst>
                  <a:ext uri="{FF2B5EF4-FFF2-40B4-BE49-F238E27FC236}">
                    <a16:creationId xmlns:a16="http://schemas.microsoft.com/office/drawing/2014/main" id="{ECB4019C-523F-7F59-4394-4455D15E0322}"/>
                  </a:ext>
                </a:extLst>
              </p:cNvPr>
              <p:cNvSpPr/>
              <p:nvPr/>
            </p:nvSpPr>
            <p:spPr>
              <a:xfrm>
                <a:off x="10963663" y="4037837"/>
                <a:ext cx="379" cy="506"/>
              </a:xfrm>
              <a:custGeom>
                <a:avLst/>
                <a:gdLst>
                  <a:gd name="connsiteX0" fmla="*/ 379 w 379"/>
                  <a:gd name="connsiteY0" fmla="*/ 0 h 506"/>
                  <a:gd name="connsiteX1" fmla="*/ 0 w 379"/>
                  <a:gd name="connsiteY1" fmla="*/ 0 h 506"/>
                  <a:gd name="connsiteX2" fmla="*/ 127 w 379"/>
                  <a:gd name="connsiteY2" fmla="*/ 506 h 506"/>
                  <a:gd name="connsiteX3" fmla="*/ 127 w 379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506">
                    <a:moveTo>
                      <a:pt x="379" y="0"/>
                    </a:moveTo>
                    <a:lnTo>
                      <a:pt x="0" y="0"/>
                    </a:lnTo>
                    <a:cubicBezTo>
                      <a:pt x="0" y="0"/>
                      <a:pt x="127" y="379"/>
                      <a:pt x="127" y="506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8" name="Freeform: Shape 2817">
                <a:extLst>
                  <a:ext uri="{FF2B5EF4-FFF2-40B4-BE49-F238E27FC236}">
                    <a16:creationId xmlns:a16="http://schemas.microsoft.com/office/drawing/2014/main" id="{27025E52-9DED-A1B5-4C41-E093FBEA93D5}"/>
                  </a:ext>
                </a:extLst>
              </p:cNvPr>
              <p:cNvSpPr/>
              <p:nvPr/>
            </p:nvSpPr>
            <p:spPr>
              <a:xfrm>
                <a:off x="10963350" y="4038849"/>
                <a:ext cx="439" cy="1138"/>
              </a:xfrm>
              <a:custGeom>
                <a:avLst/>
                <a:gdLst>
                  <a:gd name="connsiteX0" fmla="*/ 60 w 439"/>
                  <a:gd name="connsiteY0" fmla="*/ 1138 h 1138"/>
                  <a:gd name="connsiteX1" fmla="*/ 440 w 439"/>
                  <a:gd name="connsiteY1" fmla="*/ 0 h 1138"/>
                  <a:gd name="connsiteX2" fmla="*/ 60 w 439"/>
                  <a:gd name="connsiteY2" fmla="*/ 1138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9" h="1138">
                    <a:moveTo>
                      <a:pt x="60" y="1138"/>
                    </a:moveTo>
                    <a:lnTo>
                      <a:pt x="440" y="0"/>
                    </a:lnTo>
                    <a:cubicBezTo>
                      <a:pt x="440" y="0"/>
                      <a:pt x="-193" y="0"/>
                      <a:pt x="60" y="1138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9" name="Freeform: Shape 2818">
                <a:extLst>
                  <a:ext uri="{FF2B5EF4-FFF2-40B4-BE49-F238E27FC236}">
                    <a16:creationId xmlns:a16="http://schemas.microsoft.com/office/drawing/2014/main" id="{670EBA77-DEC5-B4EE-FB07-79C206781EF6}"/>
                  </a:ext>
                </a:extLst>
              </p:cNvPr>
              <p:cNvSpPr/>
              <p:nvPr/>
            </p:nvSpPr>
            <p:spPr>
              <a:xfrm>
                <a:off x="10972264" y="4033633"/>
                <a:ext cx="3039" cy="1943"/>
              </a:xfrm>
              <a:custGeom>
                <a:avLst/>
                <a:gdLst>
                  <a:gd name="connsiteX0" fmla="*/ 3035 w 3039"/>
                  <a:gd name="connsiteY0" fmla="*/ 1295 h 1943"/>
                  <a:gd name="connsiteX1" fmla="*/ 0 w 3039"/>
                  <a:gd name="connsiteY1" fmla="*/ 283 h 1943"/>
                  <a:gd name="connsiteX2" fmla="*/ 253 w 3039"/>
                  <a:gd name="connsiteY2" fmla="*/ 1295 h 1943"/>
                  <a:gd name="connsiteX3" fmla="*/ 3035 w 3039"/>
                  <a:gd name="connsiteY3" fmla="*/ 1295 h 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" h="1943">
                    <a:moveTo>
                      <a:pt x="3035" y="1295"/>
                    </a:moveTo>
                    <a:cubicBezTo>
                      <a:pt x="2277" y="1295"/>
                      <a:pt x="632" y="-728"/>
                      <a:pt x="0" y="283"/>
                    </a:cubicBezTo>
                    <a:lnTo>
                      <a:pt x="253" y="1295"/>
                    </a:lnTo>
                    <a:cubicBezTo>
                      <a:pt x="0" y="-602"/>
                      <a:pt x="3162" y="3445"/>
                      <a:pt x="3035" y="1295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0" name="Freeform: Shape 2819">
                <a:extLst>
                  <a:ext uri="{FF2B5EF4-FFF2-40B4-BE49-F238E27FC236}">
                    <a16:creationId xmlns:a16="http://schemas.microsoft.com/office/drawing/2014/main" id="{9EF3FD4C-9171-DCBE-D719-2F4049F89BEF}"/>
                  </a:ext>
                </a:extLst>
              </p:cNvPr>
              <p:cNvSpPr/>
              <p:nvPr/>
            </p:nvSpPr>
            <p:spPr>
              <a:xfrm>
                <a:off x="11053209" y="4022028"/>
                <a:ext cx="1644" cy="2782"/>
              </a:xfrm>
              <a:custGeom>
                <a:avLst/>
                <a:gdLst>
                  <a:gd name="connsiteX0" fmla="*/ 1012 w 1644"/>
                  <a:gd name="connsiteY0" fmla="*/ 0 h 2782"/>
                  <a:gd name="connsiteX1" fmla="*/ 0 w 1644"/>
                  <a:gd name="connsiteY1" fmla="*/ 2783 h 2782"/>
                  <a:gd name="connsiteX2" fmla="*/ 1644 w 1644"/>
                  <a:gd name="connsiteY2" fmla="*/ 2150 h 2782"/>
                  <a:gd name="connsiteX3" fmla="*/ 1012 w 1644"/>
                  <a:gd name="connsiteY3" fmla="*/ 0 h 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" h="2782">
                    <a:moveTo>
                      <a:pt x="1012" y="0"/>
                    </a:moveTo>
                    <a:lnTo>
                      <a:pt x="0" y="2783"/>
                    </a:lnTo>
                    <a:cubicBezTo>
                      <a:pt x="0" y="2783"/>
                      <a:pt x="1139" y="2277"/>
                      <a:pt x="1644" y="2150"/>
                    </a:cubicBez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DFEEEE4F-F864-9D37-8DDD-F48FFE46535F}"/>
                </a:ext>
              </a:extLst>
            </p:cNvPr>
            <p:cNvSpPr/>
            <p:nvPr/>
          </p:nvSpPr>
          <p:spPr>
            <a:xfrm>
              <a:off x="10675733" y="4182382"/>
              <a:ext cx="162965" cy="169783"/>
            </a:xfrm>
            <a:custGeom>
              <a:avLst/>
              <a:gdLst>
                <a:gd name="connsiteX0" fmla="*/ 60542 w 162965"/>
                <a:gd name="connsiteY0" fmla="*/ 1283 h 169783"/>
                <a:gd name="connsiteX1" fmla="*/ 33982 w 162965"/>
                <a:gd name="connsiteY1" fmla="*/ 1410 h 169783"/>
                <a:gd name="connsiteX2" fmla="*/ 2615 w 162965"/>
                <a:gd name="connsiteY2" fmla="*/ 81470 h 169783"/>
                <a:gd name="connsiteX3" fmla="*/ 37902 w 162965"/>
                <a:gd name="connsiteY3" fmla="*/ 138259 h 169783"/>
                <a:gd name="connsiteX4" fmla="*/ 89379 w 162965"/>
                <a:gd name="connsiteY4" fmla="*/ 167602 h 169783"/>
                <a:gd name="connsiteX5" fmla="*/ 146926 w 162965"/>
                <a:gd name="connsiteY5" fmla="*/ 156471 h 169783"/>
                <a:gd name="connsiteX6" fmla="*/ 162103 w 162965"/>
                <a:gd name="connsiteY6" fmla="*/ 99177 h 169783"/>
                <a:gd name="connsiteX7" fmla="*/ 125551 w 162965"/>
                <a:gd name="connsiteY7" fmla="*/ 18864 h 169783"/>
                <a:gd name="connsiteX8" fmla="*/ 60542 w 162965"/>
                <a:gd name="connsiteY8" fmla="*/ 1157 h 169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965" h="169783">
                  <a:moveTo>
                    <a:pt x="60542" y="1283"/>
                  </a:moveTo>
                  <a:cubicBezTo>
                    <a:pt x="51815" y="1410"/>
                    <a:pt x="42203" y="-1752"/>
                    <a:pt x="33982" y="1410"/>
                  </a:cubicBezTo>
                  <a:cubicBezTo>
                    <a:pt x="3501" y="13299"/>
                    <a:pt x="-4974" y="52380"/>
                    <a:pt x="2615" y="81470"/>
                  </a:cubicBezTo>
                  <a:cubicBezTo>
                    <a:pt x="8306" y="103351"/>
                    <a:pt x="21587" y="122702"/>
                    <a:pt x="37902" y="138259"/>
                  </a:cubicBezTo>
                  <a:cubicBezTo>
                    <a:pt x="52321" y="152045"/>
                    <a:pt x="69902" y="163175"/>
                    <a:pt x="89379" y="167602"/>
                  </a:cubicBezTo>
                  <a:cubicBezTo>
                    <a:pt x="108856" y="172028"/>
                    <a:pt x="132634" y="170384"/>
                    <a:pt x="146926" y="156471"/>
                  </a:cubicBezTo>
                  <a:cubicBezTo>
                    <a:pt x="161218" y="142559"/>
                    <a:pt x="164885" y="118908"/>
                    <a:pt x="162103" y="99177"/>
                  </a:cubicBezTo>
                  <a:cubicBezTo>
                    <a:pt x="157929" y="69834"/>
                    <a:pt x="140096" y="44033"/>
                    <a:pt x="125551" y="18864"/>
                  </a:cubicBezTo>
                  <a:cubicBezTo>
                    <a:pt x="113915" y="-1246"/>
                    <a:pt x="81537" y="1157"/>
                    <a:pt x="60542" y="1157"/>
                  </a:cubicBezTo>
                  <a:close/>
                </a:path>
              </a:pathLst>
            </a:custGeom>
            <a:solidFill>
              <a:srgbClr val="EF988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008" name="Freeform: Shape 3007">
            <a:extLst>
              <a:ext uri="{FF2B5EF4-FFF2-40B4-BE49-F238E27FC236}">
                <a16:creationId xmlns:a16="http://schemas.microsoft.com/office/drawing/2014/main" id="{FC83D220-ABDA-1438-0F19-67F0CFFADFA1}"/>
              </a:ext>
            </a:extLst>
          </p:cNvPr>
          <p:cNvSpPr/>
          <p:nvPr/>
        </p:nvSpPr>
        <p:spPr>
          <a:xfrm>
            <a:off x="-23587437" y="3327225"/>
            <a:ext cx="5570801" cy="998990"/>
          </a:xfrm>
          <a:custGeom>
            <a:avLst/>
            <a:gdLst>
              <a:gd name="connsiteX0" fmla="*/ 13071 w 1505369"/>
              <a:gd name="connsiteY0" fmla="*/ 110082 h 251488"/>
              <a:gd name="connsiteX1" fmla="*/ 104134 w 1505369"/>
              <a:gd name="connsiteY1" fmla="*/ 106288 h 251488"/>
              <a:gd name="connsiteX2" fmla="*/ 195578 w 1505369"/>
              <a:gd name="connsiteY2" fmla="*/ 96296 h 251488"/>
              <a:gd name="connsiteX3" fmla="*/ 287147 w 1505369"/>
              <a:gd name="connsiteY3" fmla="*/ 87190 h 251488"/>
              <a:gd name="connsiteX4" fmla="*/ 378590 w 1505369"/>
              <a:gd name="connsiteY4" fmla="*/ 75680 h 251488"/>
              <a:gd name="connsiteX5" fmla="*/ 470539 w 1505369"/>
              <a:gd name="connsiteY5" fmla="*/ 68598 h 251488"/>
              <a:gd name="connsiteX6" fmla="*/ 561350 w 1505369"/>
              <a:gd name="connsiteY6" fmla="*/ 53041 h 251488"/>
              <a:gd name="connsiteX7" fmla="*/ 652667 w 1505369"/>
              <a:gd name="connsiteY7" fmla="*/ 40267 h 251488"/>
              <a:gd name="connsiteX8" fmla="*/ 742592 w 1505369"/>
              <a:gd name="connsiteY8" fmla="*/ 19651 h 251488"/>
              <a:gd name="connsiteX9" fmla="*/ 835300 w 1505369"/>
              <a:gd name="connsiteY9" fmla="*/ 1059 h 251488"/>
              <a:gd name="connsiteX10" fmla="*/ 930158 w 1505369"/>
              <a:gd name="connsiteY10" fmla="*/ 1944 h 251488"/>
              <a:gd name="connsiteX11" fmla="*/ 1023625 w 1505369"/>
              <a:gd name="connsiteY11" fmla="*/ 17501 h 251488"/>
              <a:gd name="connsiteX12" fmla="*/ 1116965 w 1505369"/>
              <a:gd name="connsiteY12" fmla="*/ 32805 h 251488"/>
              <a:gd name="connsiteX13" fmla="*/ 1208661 w 1505369"/>
              <a:gd name="connsiteY13" fmla="*/ 56582 h 251488"/>
              <a:gd name="connsiteX14" fmla="*/ 1300231 w 1505369"/>
              <a:gd name="connsiteY14" fmla="*/ 80487 h 251488"/>
              <a:gd name="connsiteX15" fmla="*/ 1392180 w 1505369"/>
              <a:gd name="connsiteY15" fmla="*/ 103506 h 251488"/>
              <a:gd name="connsiteX16" fmla="*/ 1480841 w 1505369"/>
              <a:gd name="connsiteY16" fmla="*/ 137022 h 251488"/>
              <a:gd name="connsiteX17" fmla="*/ 1455419 w 1505369"/>
              <a:gd name="connsiteY17" fmla="*/ 184072 h 251488"/>
              <a:gd name="connsiteX18" fmla="*/ 1365746 w 1505369"/>
              <a:gd name="connsiteY18" fmla="*/ 205320 h 251488"/>
              <a:gd name="connsiteX19" fmla="*/ 1275441 w 1505369"/>
              <a:gd name="connsiteY19" fmla="*/ 223532 h 251488"/>
              <a:gd name="connsiteX20" fmla="*/ 1184251 w 1505369"/>
              <a:gd name="connsiteY20" fmla="*/ 236433 h 251488"/>
              <a:gd name="connsiteX21" fmla="*/ 1092808 w 1505369"/>
              <a:gd name="connsiteY21" fmla="*/ 251104 h 251488"/>
              <a:gd name="connsiteX22" fmla="*/ 1003009 w 1505369"/>
              <a:gd name="connsiteY22" fmla="*/ 236560 h 251488"/>
              <a:gd name="connsiteX23" fmla="*/ 913084 w 1505369"/>
              <a:gd name="connsiteY23" fmla="*/ 224671 h 251488"/>
              <a:gd name="connsiteX24" fmla="*/ 822905 w 1505369"/>
              <a:gd name="connsiteY24" fmla="*/ 214805 h 251488"/>
              <a:gd name="connsiteX25" fmla="*/ 732601 w 1505369"/>
              <a:gd name="connsiteY25" fmla="*/ 206078 h 251488"/>
              <a:gd name="connsiteX26" fmla="*/ 642802 w 1505369"/>
              <a:gd name="connsiteY26" fmla="*/ 192672 h 251488"/>
              <a:gd name="connsiteX27" fmla="*/ 552623 w 1505369"/>
              <a:gd name="connsiteY27" fmla="*/ 183060 h 251488"/>
              <a:gd name="connsiteX28" fmla="*/ 463204 w 1505369"/>
              <a:gd name="connsiteY28" fmla="*/ 166744 h 251488"/>
              <a:gd name="connsiteX29" fmla="*/ 373278 w 1505369"/>
              <a:gd name="connsiteY29" fmla="*/ 154982 h 251488"/>
              <a:gd name="connsiteX30" fmla="*/ 283226 w 1505369"/>
              <a:gd name="connsiteY30" fmla="*/ 144484 h 251488"/>
              <a:gd name="connsiteX31" fmla="*/ 192542 w 1505369"/>
              <a:gd name="connsiteY31" fmla="*/ 138160 h 251488"/>
              <a:gd name="connsiteX32" fmla="*/ 102996 w 1505369"/>
              <a:gd name="connsiteY32" fmla="*/ 121718 h 251488"/>
              <a:gd name="connsiteX33" fmla="*/ 13324 w 1505369"/>
              <a:gd name="connsiteY33" fmla="*/ 110209 h 251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505369" h="251488">
                <a:moveTo>
                  <a:pt x="13071" y="110082"/>
                </a:moveTo>
                <a:cubicBezTo>
                  <a:pt x="-31576" y="98826"/>
                  <a:pt x="47978" y="110968"/>
                  <a:pt x="104134" y="106288"/>
                </a:cubicBezTo>
                <a:cubicBezTo>
                  <a:pt x="130568" y="104011"/>
                  <a:pt x="161555" y="99458"/>
                  <a:pt x="195578" y="96296"/>
                </a:cubicBezTo>
                <a:cubicBezTo>
                  <a:pt x="224288" y="93640"/>
                  <a:pt x="255149" y="90605"/>
                  <a:pt x="287147" y="87190"/>
                </a:cubicBezTo>
                <a:cubicBezTo>
                  <a:pt x="316869" y="84028"/>
                  <a:pt x="347477" y="79348"/>
                  <a:pt x="378590" y="75680"/>
                </a:cubicBezTo>
                <a:cubicBezTo>
                  <a:pt x="409704" y="72012"/>
                  <a:pt x="440185" y="72645"/>
                  <a:pt x="470539" y="68598"/>
                </a:cubicBezTo>
                <a:cubicBezTo>
                  <a:pt x="501526" y="64424"/>
                  <a:pt x="531881" y="57720"/>
                  <a:pt x="561350" y="53041"/>
                </a:cubicBezTo>
                <a:cubicBezTo>
                  <a:pt x="593223" y="48108"/>
                  <a:pt x="624336" y="45705"/>
                  <a:pt x="652667" y="40267"/>
                </a:cubicBezTo>
                <a:cubicBezTo>
                  <a:pt x="686057" y="33816"/>
                  <a:pt x="716664" y="26860"/>
                  <a:pt x="742592" y="19651"/>
                </a:cubicBezTo>
                <a:cubicBezTo>
                  <a:pt x="771050" y="11809"/>
                  <a:pt x="801784" y="2829"/>
                  <a:pt x="835300" y="1059"/>
                </a:cubicBezTo>
                <a:cubicBezTo>
                  <a:pt x="865402" y="-586"/>
                  <a:pt x="897401" y="-333"/>
                  <a:pt x="930158" y="1944"/>
                </a:cubicBezTo>
                <a:cubicBezTo>
                  <a:pt x="960892" y="4094"/>
                  <a:pt x="991879" y="12694"/>
                  <a:pt x="1023625" y="17501"/>
                </a:cubicBezTo>
                <a:cubicBezTo>
                  <a:pt x="1055371" y="22307"/>
                  <a:pt x="1086105" y="26354"/>
                  <a:pt x="1116965" y="32805"/>
                </a:cubicBezTo>
                <a:cubicBezTo>
                  <a:pt x="1147826" y="39255"/>
                  <a:pt x="1178560" y="48994"/>
                  <a:pt x="1208661" y="56582"/>
                </a:cubicBezTo>
                <a:cubicBezTo>
                  <a:pt x="1240281" y="64677"/>
                  <a:pt x="1271141" y="72012"/>
                  <a:pt x="1300231" y="80487"/>
                </a:cubicBezTo>
                <a:cubicBezTo>
                  <a:pt x="1332736" y="89972"/>
                  <a:pt x="1364608" y="94779"/>
                  <a:pt x="1392180" y="103506"/>
                </a:cubicBezTo>
                <a:cubicBezTo>
                  <a:pt x="1427594" y="114762"/>
                  <a:pt x="1456937" y="129054"/>
                  <a:pt x="1480841" y="137022"/>
                </a:cubicBezTo>
                <a:cubicBezTo>
                  <a:pt x="1525108" y="151820"/>
                  <a:pt x="1505124" y="168388"/>
                  <a:pt x="1455419" y="184072"/>
                </a:cubicBezTo>
                <a:cubicBezTo>
                  <a:pt x="1431135" y="191786"/>
                  <a:pt x="1399642" y="198364"/>
                  <a:pt x="1365746" y="205320"/>
                </a:cubicBezTo>
                <a:cubicBezTo>
                  <a:pt x="1336656" y="211264"/>
                  <a:pt x="1305796" y="218473"/>
                  <a:pt x="1275441" y="223532"/>
                </a:cubicBezTo>
                <a:cubicBezTo>
                  <a:pt x="1243316" y="228971"/>
                  <a:pt x="1211697" y="232386"/>
                  <a:pt x="1184251" y="236433"/>
                </a:cubicBezTo>
                <a:cubicBezTo>
                  <a:pt x="1131131" y="244148"/>
                  <a:pt x="1138719" y="253507"/>
                  <a:pt x="1092808" y="251104"/>
                </a:cubicBezTo>
                <a:cubicBezTo>
                  <a:pt x="1046897" y="248701"/>
                  <a:pt x="1048035" y="242125"/>
                  <a:pt x="1003009" y="236560"/>
                </a:cubicBezTo>
                <a:cubicBezTo>
                  <a:pt x="957983" y="230868"/>
                  <a:pt x="958110" y="230362"/>
                  <a:pt x="913084" y="224671"/>
                </a:cubicBezTo>
                <a:cubicBezTo>
                  <a:pt x="868058" y="218979"/>
                  <a:pt x="867931" y="220497"/>
                  <a:pt x="822905" y="214805"/>
                </a:cubicBezTo>
                <a:cubicBezTo>
                  <a:pt x="777879" y="209114"/>
                  <a:pt x="777627" y="211770"/>
                  <a:pt x="732601" y="206078"/>
                </a:cubicBezTo>
                <a:cubicBezTo>
                  <a:pt x="687575" y="200387"/>
                  <a:pt x="687828" y="198364"/>
                  <a:pt x="642802" y="192672"/>
                </a:cubicBezTo>
                <a:cubicBezTo>
                  <a:pt x="597776" y="186980"/>
                  <a:pt x="597523" y="188625"/>
                  <a:pt x="552623" y="183060"/>
                </a:cubicBezTo>
                <a:cubicBezTo>
                  <a:pt x="507724" y="177494"/>
                  <a:pt x="508230" y="172435"/>
                  <a:pt x="463204" y="166744"/>
                </a:cubicBezTo>
                <a:cubicBezTo>
                  <a:pt x="418178" y="161053"/>
                  <a:pt x="418304" y="160547"/>
                  <a:pt x="373278" y="154982"/>
                </a:cubicBezTo>
                <a:cubicBezTo>
                  <a:pt x="328252" y="149416"/>
                  <a:pt x="328126" y="150049"/>
                  <a:pt x="283226" y="144484"/>
                </a:cubicBezTo>
                <a:cubicBezTo>
                  <a:pt x="238327" y="138919"/>
                  <a:pt x="237568" y="143725"/>
                  <a:pt x="192542" y="138160"/>
                </a:cubicBezTo>
                <a:cubicBezTo>
                  <a:pt x="147516" y="132469"/>
                  <a:pt x="148149" y="126524"/>
                  <a:pt x="102996" y="121718"/>
                </a:cubicBezTo>
                <a:cubicBezTo>
                  <a:pt x="57844" y="116912"/>
                  <a:pt x="57338" y="121339"/>
                  <a:pt x="13324" y="110209"/>
                </a:cubicBezTo>
                <a:close/>
              </a:path>
            </a:pathLst>
          </a:custGeom>
          <a:solidFill>
            <a:srgbClr val="F9F0D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3009" name="Picture 3008">
            <a:extLst>
              <a:ext uri="{FF2B5EF4-FFF2-40B4-BE49-F238E27FC236}">
                <a16:creationId xmlns:a16="http://schemas.microsoft.com/office/drawing/2014/main" id="{7E939E18-DCB7-113D-9897-26D76BF31E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32133683" y="-19431000"/>
            <a:ext cx="41482886" cy="24431139"/>
          </a:xfrm>
          <a:prstGeom prst="rect">
            <a:avLst/>
          </a:prstGeom>
        </p:spPr>
      </p:pic>
      <p:grpSp>
        <p:nvGrpSpPr>
          <p:cNvPr id="3010" name="Graphic 3">
            <a:extLst>
              <a:ext uri="{FF2B5EF4-FFF2-40B4-BE49-F238E27FC236}">
                <a16:creationId xmlns:a16="http://schemas.microsoft.com/office/drawing/2014/main" id="{17BA7E97-81A3-E477-0317-F6DB13F2D144}"/>
              </a:ext>
            </a:extLst>
          </p:cNvPr>
          <p:cNvGrpSpPr/>
          <p:nvPr/>
        </p:nvGrpSpPr>
        <p:grpSpPr>
          <a:xfrm>
            <a:off x="-28682402" y="-16315452"/>
            <a:ext cx="16691695" cy="9894635"/>
            <a:chOff x="1075791" y="1276641"/>
            <a:chExt cx="4510511" cy="2490901"/>
          </a:xfrm>
          <a:solidFill>
            <a:srgbClr val="E5D9CA"/>
          </a:solidFill>
        </p:grpSpPr>
        <p:grpSp>
          <p:nvGrpSpPr>
            <p:cNvPr id="3011" name="Graphic 3">
              <a:extLst>
                <a:ext uri="{FF2B5EF4-FFF2-40B4-BE49-F238E27FC236}">
                  <a16:creationId xmlns:a16="http://schemas.microsoft.com/office/drawing/2014/main" id="{E60FB050-C9FC-FC4B-BACE-CCAE5A0EB42D}"/>
                </a:ext>
              </a:extLst>
            </p:cNvPr>
            <p:cNvGrpSpPr/>
            <p:nvPr/>
          </p:nvGrpSpPr>
          <p:grpSpPr>
            <a:xfrm>
              <a:off x="1075791" y="1590627"/>
              <a:ext cx="1847071" cy="2176915"/>
              <a:chOff x="1075791" y="1590627"/>
              <a:chExt cx="1847071" cy="2176915"/>
            </a:xfrm>
            <a:solidFill>
              <a:srgbClr val="E5D9CA"/>
            </a:solidFill>
          </p:grpSpPr>
          <p:sp>
            <p:nvSpPr>
              <p:cNvPr id="3131" name="Freeform: Shape 3130">
                <a:extLst>
                  <a:ext uri="{FF2B5EF4-FFF2-40B4-BE49-F238E27FC236}">
                    <a16:creationId xmlns:a16="http://schemas.microsoft.com/office/drawing/2014/main" id="{9C1DC98C-7936-2BCE-CCF2-13C7D815D511}"/>
                  </a:ext>
                </a:extLst>
              </p:cNvPr>
              <p:cNvSpPr/>
              <p:nvPr/>
            </p:nvSpPr>
            <p:spPr>
              <a:xfrm>
                <a:off x="1447631" y="369811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2" name="Freeform: Shape 3131">
                <a:extLst>
                  <a:ext uri="{FF2B5EF4-FFF2-40B4-BE49-F238E27FC236}">
                    <a16:creationId xmlns:a16="http://schemas.microsoft.com/office/drawing/2014/main" id="{CA7F845A-6119-3209-6E75-FAB69B6FCB16}"/>
                  </a:ext>
                </a:extLst>
              </p:cNvPr>
              <p:cNvSpPr/>
              <p:nvPr/>
            </p:nvSpPr>
            <p:spPr>
              <a:xfrm>
                <a:off x="2330980" y="2713872"/>
                <a:ext cx="23114" cy="190727"/>
              </a:xfrm>
              <a:custGeom>
                <a:avLst/>
                <a:gdLst>
                  <a:gd name="connsiteX0" fmla="*/ 4775 w 23114"/>
                  <a:gd name="connsiteY0" fmla="*/ 120912 h 190727"/>
                  <a:gd name="connsiteX1" fmla="*/ 602 w 23114"/>
                  <a:gd name="connsiteY1" fmla="*/ 164168 h 190727"/>
                  <a:gd name="connsiteX2" fmla="*/ 96 w 23114"/>
                  <a:gd name="connsiteY2" fmla="*/ 190728 h 190727"/>
                  <a:gd name="connsiteX3" fmla="*/ 1613 w 23114"/>
                  <a:gd name="connsiteY3" fmla="*/ 159614 h 190727"/>
                  <a:gd name="connsiteX4" fmla="*/ 4775 w 23114"/>
                  <a:gd name="connsiteY4" fmla="*/ 131031 h 190727"/>
                  <a:gd name="connsiteX5" fmla="*/ 10340 w 23114"/>
                  <a:gd name="connsiteY5" fmla="*/ 81072 h 190727"/>
                  <a:gd name="connsiteX6" fmla="*/ 23115 w 23114"/>
                  <a:gd name="connsiteY6" fmla="*/ 0 h 190727"/>
                  <a:gd name="connsiteX7" fmla="*/ 19573 w 23114"/>
                  <a:gd name="connsiteY7" fmla="*/ 7842 h 190727"/>
                  <a:gd name="connsiteX8" fmla="*/ 9708 w 23114"/>
                  <a:gd name="connsiteY8" fmla="*/ 62733 h 190727"/>
                  <a:gd name="connsiteX9" fmla="*/ 8570 w 23114"/>
                  <a:gd name="connsiteY9" fmla="*/ 80566 h 190727"/>
                  <a:gd name="connsiteX10" fmla="*/ 4649 w 23114"/>
                  <a:gd name="connsiteY10" fmla="*/ 120912 h 190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14" h="190727">
                    <a:moveTo>
                      <a:pt x="4775" y="120912"/>
                    </a:moveTo>
                    <a:cubicBezTo>
                      <a:pt x="3384" y="135963"/>
                      <a:pt x="1866" y="151393"/>
                      <a:pt x="602" y="164168"/>
                    </a:cubicBezTo>
                    <a:cubicBezTo>
                      <a:pt x="-157" y="176689"/>
                      <a:pt x="-31" y="186681"/>
                      <a:pt x="96" y="190728"/>
                    </a:cubicBezTo>
                    <a:cubicBezTo>
                      <a:pt x="349" y="179724"/>
                      <a:pt x="602" y="169480"/>
                      <a:pt x="1613" y="159614"/>
                    </a:cubicBezTo>
                    <a:cubicBezTo>
                      <a:pt x="2752" y="149623"/>
                      <a:pt x="3763" y="140137"/>
                      <a:pt x="4775" y="131031"/>
                    </a:cubicBezTo>
                    <a:cubicBezTo>
                      <a:pt x="6799" y="112818"/>
                      <a:pt x="8696" y="96376"/>
                      <a:pt x="10340" y="81072"/>
                    </a:cubicBezTo>
                    <a:cubicBezTo>
                      <a:pt x="13249" y="50212"/>
                      <a:pt x="18182" y="25548"/>
                      <a:pt x="23115" y="0"/>
                    </a:cubicBezTo>
                    <a:cubicBezTo>
                      <a:pt x="21470" y="5312"/>
                      <a:pt x="21217" y="2656"/>
                      <a:pt x="19573" y="7842"/>
                    </a:cubicBezTo>
                    <a:cubicBezTo>
                      <a:pt x="18308" y="13027"/>
                      <a:pt x="14261" y="26181"/>
                      <a:pt x="9708" y="62733"/>
                    </a:cubicBezTo>
                    <a:cubicBezTo>
                      <a:pt x="10087" y="62733"/>
                      <a:pt x="9581" y="69816"/>
                      <a:pt x="8570" y="80566"/>
                    </a:cubicBezTo>
                    <a:cubicBezTo>
                      <a:pt x="7558" y="91317"/>
                      <a:pt x="6167" y="105862"/>
                      <a:pt x="4649" y="1209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3" name="Freeform: Shape 3132">
                <a:extLst>
                  <a:ext uri="{FF2B5EF4-FFF2-40B4-BE49-F238E27FC236}">
                    <a16:creationId xmlns:a16="http://schemas.microsoft.com/office/drawing/2014/main" id="{A3433E9C-64FC-CC89-44E6-492B618912BB}"/>
                  </a:ext>
                </a:extLst>
              </p:cNvPr>
              <p:cNvSpPr/>
              <p:nvPr/>
            </p:nvSpPr>
            <p:spPr>
              <a:xfrm>
                <a:off x="2035604" y="2611173"/>
                <a:ext cx="5578" cy="256749"/>
              </a:xfrm>
              <a:custGeom>
                <a:avLst/>
                <a:gdLst>
                  <a:gd name="connsiteX0" fmla="*/ 4194 w 5578"/>
                  <a:gd name="connsiteY0" fmla="*/ 34655 h 256749"/>
                  <a:gd name="connsiteX1" fmla="*/ 2803 w 5578"/>
                  <a:gd name="connsiteY1" fmla="*/ 0 h 256749"/>
                  <a:gd name="connsiteX2" fmla="*/ 2044 w 5578"/>
                  <a:gd name="connsiteY2" fmla="*/ 78542 h 256749"/>
                  <a:gd name="connsiteX3" fmla="*/ 2297 w 5578"/>
                  <a:gd name="connsiteY3" fmla="*/ 116865 h 256749"/>
                  <a:gd name="connsiteX4" fmla="*/ 3814 w 5578"/>
                  <a:gd name="connsiteY4" fmla="*/ 147979 h 256749"/>
                  <a:gd name="connsiteX5" fmla="*/ 20 w 5578"/>
                  <a:gd name="connsiteY5" fmla="*/ 179218 h 256749"/>
                  <a:gd name="connsiteX6" fmla="*/ 526 w 5578"/>
                  <a:gd name="connsiteY6" fmla="*/ 208435 h 256749"/>
                  <a:gd name="connsiteX7" fmla="*/ 1538 w 5578"/>
                  <a:gd name="connsiteY7" fmla="*/ 256749 h 256749"/>
                  <a:gd name="connsiteX8" fmla="*/ 2803 w 5578"/>
                  <a:gd name="connsiteY8" fmla="*/ 192246 h 256749"/>
                  <a:gd name="connsiteX9" fmla="*/ 2044 w 5578"/>
                  <a:gd name="connsiteY9" fmla="*/ 184404 h 256749"/>
                  <a:gd name="connsiteX10" fmla="*/ 3814 w 5578"/>
                  <a:gd name="connsiteY10" fmla="*/ 162144 h 256749"/>
                  <a:gd name="connsiteX11" fmla="*/ 5332 w 5578"/>
                  <a:gd name="connsiteY11" fmla="*/ 135457 h 256749"/>
                  <a:gd name="connsiteX12" fmla="*/ 2803 w 5578"/>
                  <a:gd name="connsiteY12" fmla="*/ 100802 h 256749"/>
                  <a:gd name="connsiteX13" fmla="*/ 4447 w 5578"/>
                  <a:gd name="connsiteY13" fmla="*/ 34781 h 256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78" h="256749">
                    <a:moveTo>
                      <a:pt x="4194" y="34655"/>
                    </a:moveTo>
                    <a:cubicBezTo>
                      <a:pt x="4447" y="16189"/>
                      <a:pt x="3309" y="3288"/>
                      <a:pt x="2803" y="0"/>
                    </a:cubicBezTo>
                    <a:cubicBezTo>
                      <a:pt x="4573" y="26940"/>
                      <a:pt x="2803" y="53247"/>
                      <a:pt x="2044" y="78542"/>
                    </a:cubicBezTo>
                    <a:cubicBezTo>
                      <a:pt x="1791" y="91190"/>
                      <a:pt x="779" y="103458"/>
                      <a:pt x="2297" y="116865"/>
                    </a:cubicBezTo>
                    <a:cubicBezTo>
                      <a:pt x="3562" y="128754"/>
                      <a:pt x="4573" y="138872"/>
                      <a:pt x="3814" y="147979"/>
                    </a:cubicBezTo>
                    <a:cubicBezTo>
                      <a:pt x="3182" y="157464"/>
                      <a:pt x="779" y="167456"/>
                      <a:pt x="20" y="179218"/>
                    </a:cubicBezTo>
                    <a:cubicBezTo>
                      <a:pt x="-106" y="190601"/>
                      <a:pt x="400" y="199075"/>
                      <a:pt x="526" y="208435"/>
                    </a:cubicBezTo>
                    <a:cubicBezTo>
                      <a:pt x="906" y="226521"/>
                      <a:pt x="1285" y="242584"/>
                      <a:pt x="1538" y="256749"/>
                    </a:cubicBezTo>
                    <a:cubicBezTo>
                      <a:pt x="2423" y="246251"/>
                      <a:pt x="5079" y="267753"/>
                      <a:pt x="2803" y="192246"/>
                    </a:cubicBezTo>
                    <a:cubicBezTo>
                      <a:pt x="2550" y="192246"/>
                      <a:pt x="2297" y="189463"/>
                      <a:pt x="2044" y="184404"/>
                    </a:cubicBezTo>
                    <a:cubicBezTo>
                      <a:pt x="1664" y="178712"/>
                      <a:pt x="2676" y="170491"/>
                      <a:pt x="3814" y="162144"/>
                    </a:cubicBezTo>
                    <a:cubicBezTo>
                      <a:pt x="4953" y="153417"/>
                      <a:pt x="6091" y="145322"/>
                      <a:pt x="5332" y="135457"/>
                    </a:cubicBezTo>
                    <a:cubicBezTo>
                      <a:pt x="5079" y="125719"/>
                      <a:pt x="2550" y="114335"/>
                      <a:pt x="2803" y="100802"/>
                    </a:cubicBezTo>
                    <a:cubicBezTo>
                      <a:pt x="2803" y="76772"/>
                      <a:pt x="4320" y="53120"/>
                      <a:pt x="4447" y="347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4" name="Freeform: Shape 3133">
                <a:extLst>
                  <a:ext uri="{FF2B5EF4-FFF2-40B4-BE49-F238E27FC236}">
                    <a16:creationId xmlns:a16="http://schemas.microsoft.com/office/drawing/2014/main" id="{E1E83B5E-5449-DAC6-0AC7-D306B0DC0F10}"/>
                  </a:ext>
                </a:extLst>
              </p:cNvPr>
              <p:cNvSpPr/>
              <p:nvPr/>
            </p:nvSpPr>
            <p:spPr>
              <a:xfrm>
                <a:off x="2041189" y="2997434"/>
                <a:ext cx="25674" cy="194269"/>
              </a:xfrm>
              <a:custGeom>
                <a:avLst/>
                <a:gdLst>
                  <a:gd name="connsiteX0" fmla="*/ 20489 w 25674"/>
                  <a:gd name="connsiteY0" fmla="*/ 157464 h 194269"/>
                  <a:gd name="connsiteX1" fmla="*/ 18339 w 25674"/>
                  <a:gd name="connsiteY1" fmla="*/ 146587 h 194269"/>
                  <a:gd name="connsiteX2" fmla="*/ 12774 w 25674"/>
                  <a:gd name="connsiteY2" fmla="*/ 122304 h 194269"/>
                  <a:gd name="connsiteX3" fmla="*/ 11762 w 25674"/>
                  <a:gd name="connsiteY3" fmla="*/ 115348 h 194269"/>
                  <a:gd name="connsiteX4" fmla="*/ 11130 w 25674"/>
                  <a:gd name="connsiteY4" fmla="*/ 109276 h 194269"/>
                  <a:gd name="connsiteX5" fmla="*/ 9865 w 25674"/>
                  <a:gd name="connsiteY5" fmla="*/ 97135 h 194269"/>
                  <a:gd name="connsiteX6" fmla="*/ 2150 w 25674"/>
                  <a:gd name="connsiteY6" fmla="*/ 0 h 194269"/>
                  <a:gd name="connsiteX7" fmla="*/ 0 w 25674"/>
                  <a:gd name="connsiteY7" fmla="*/ 0 h 194269"/>
                  <a:gd name="connsiteX8" fmla="*/ 7715 w 25674"/>
                  <a:gd name="connsiteY8" fmla="*/ 97261 h 194269"/>
                  <a:gd name="connsiteX9" fmla="*/ 8980 w 25674"/>
                  <a:gd name="connsiteY9" fmla="*/ 109403 h 194269"/>
                  <a:gd name="connsiteX10" fmla="*/ 9612 w 25674"/>
                  <a:gd name="connsiteY10" fmla="*/ 115474 h 194269"/>
                  <a:gd name="connsiteX11" fmla="*/ 10624 w 25674"/>
                  <a:gd name="connsiteY11" fmla="*/ 122557 h 194269"/>
                  <a:gd name="connsiteX12" fmla="*/ 16189 w 25674"/>
                  <a:gd name="connsiteY12" fmla="*/ 146967 h 194269"/>
                  <a:gd name="connsiteX13" fmla="*/ 18213 w 25674"/>
                  <a:gd name="connsiteY13" fmla="*/ 157717 h 194269"/>
                  <a:gd name="connsiteX14" fmla="*/ 19983 w 25674"/>
                  <a:gd name="connsiteY14" fmla="*/ 169859 h 194269"/>
                  <a:gd name="connsiteX15" fmla="*/ 23525 w 25674"/>
                  <a:gd name="connsiteY15" fmla="*/ 194269 h 194269"/>
                  <a:gd name="connsiteX16" fmla="*/ 25675 w 25674"/>
                  <a:gd name="connsiteY16" fmla="*/ 193890 h 194269"/>
                  <a:gd name="connsiteX17" fmla="*/ 22134 w 25674"/>
                  <a:gd name="connsiteY17" fmla="*/ 169606 h 194269"/>
                  <a:gd name="connsiteX18" fmla="*/ 20363 w 25674"/>
                  <a:gd name="connsiteY18" fmla="*/ 157464 h 1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674" h="194269">
                    <a:moveTo>
                      <a:pt x="20489" y="157464"/>
                    </a:moveTo>
                    <a:cubicBezTo>
                      <a:pt x="19983" y="153670"/>
                      <a:pt x="19225" y="150382"/>
                      <a:pt x="18339" y="146587"/>
                    </a:cubicBezTo>
                    <a:cubicBezTo>
                      <a:pt x="16695" y="139125"/>
                      <a:pt x="14292" y="131157"/>
                      <a:pt x="12774" y="122304"/>
                    </a:cubicBezTo>
                    <a:cubicBezTo>
                      <a:pt x="12395" y="120154"/>
                      <a:pt x="12016" y="117750"/>
                      <a:pt x="11762" y="115348"/>
                    </a:cubicBezTo>
                    <a:lnTo>
                      <a:pt x="11130" y="109276"/>
                    </a:lnTo>
                    <a:lnTo>
                      <a:pt x="9865" y="97135"/>
                    </a:lnTo>
                    <a:cubicBezTo>
                      <a:pt x="6577" y="64883"/>
                      <a:pt x="2530" y="32631"/>
                      <a:pt x="2150" y="0"/>
                    </a:cubicBezTo>
                    <a:lnTo>
                      <a:pt x="0" y="0"/>
                    </a:lnTo>
                    <a:cubicBezTo>
                      <a:pt x="379" y="32758"/>
                      <a:pt x="4427" y="65009"/>
                      <a:pt x="7715" y="97261"/>
                    </a:cubicBezTo>
                    <a:lnTo>
                      <a:pt x="8980" y="109403"/>
                    </a:lnTo>
                    <a:lnTo>
                      <a:pt x="9612" y="115474"/>
                    </a:lnTo>
                    <a:cubicBezTo>
                      <a:pt x="9865" y="117877"/>
                      <a:pt x="10245" y="120407"/>
                      <a:pt x="10624" y="122557"/>
                    </a:cubicBezTo>
                    <a:cubicBezTo>
                      <a:pt x="12268" y="131663"/>
                      <a:pt x="14545" y="139631"/>
                      <a:pt x="16189" y="146967"/>
                    </a:cubicBezTo>
                    <a:cubicBezTo>
                      <a:pt x="17075" y="150761"/>
                      <a:pt x="17707" y="154050"/>
                      <a:pt x="18213" y="157717"/>
                    </a:cubicBezTo>
                    <a:lnTo>
                      <a:pt x="19983" y="169859"/>
                    </a:lnTo>
                    <a:lnTo>
                      <a:pt x="23525" y="194269"/>
                    </a:lnTo>
                    <a:lnTo>
                      <a:pt x="25675" y="193890"/>
                    </a:lnTo>
                    <a:lnTo>
                      <a:pt x="22134" y="169606"/>
                    </a:lnTo>
                    <a:lnTo>
                      <a:pt x="20363" y="15746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5" name="Freeform: Shape 3134">
                <a:extLst>
                  <a:ext uri="{FF2B5EF4-FFF2-40B4-BE49-F238E27FC236}">
                    <a16:creationId xmlns:a16="http://schemas.microsoft.com/office/drawing/2014/main" id="{47D30BB9-18A5-26EC-BE9A-3C60240D77D8}"/>
                  </a:ext>
                </a:extLst>
              </p:cNvPr>
              <p:cNvSpPr/>
              <p:nvPr/>
            </p:nvSpPr>
            <p:spPr>
              <a:xfrm>
                <a:off x="2321590" y="3332094"/>
                <a:ext cx="1011" cy="885"/>
              </a:xfrm>
              <a:custGeom>
                <a:avLst/>
                <a:gdLst>
                  <a:gd name="connsiteX0" fmla="*/ 1012 w 1011"/>
                  <a:gd name="connsiteY0" fmla="*/ 885 h 885"/>
                  <a:gd name="connsiteX1" fmla="*/ 0 w 1011"/>
                  <a:gd name="connsiteY1" fmla="*/ 0 h 885"/>
                  <a:gd name="connsiteX2" fmla="*/ 0 w 1011"/>
                  <a:gd name="connsiteY2" fmla="*/ 0 h 885"/>
                  <a:gd name="connsiteX3" fmla="*/ 1012 w 1011"/>
                  <a:gd name="connsiteY3" fmla="*/ 759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1" h="885">
                    <a:moveTo>
                      <a:pt x="1012" y="885"/>
                    </a:moveTo>
                    <a:cubicBezTo>
                      <a:pt x="1012" y="885"/>
                      <a:pt x="253" y="25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3" y="127"/>
                      <a:pt x="632" y="506"/>
                      <a:pt x="1012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6" name="Freeform: Shape 3135">
                <a:extLst>
                  <a:ext uri="{FF2B5EF4-FFF2-40B4-BE49-F238E27FC236}">
                    <a16:creationId xmlns:a16="http://schemas.microsoft.com/office/drawing/2014/main" id="{560EAC2F-F73D-B88C-76A9-2D2AD7494B81}"/>
                  </a:ext>
                </a:extLst>
              </p:cNvPr>
              <p:cNvSpPr/>
              <p:nvPr/>
            </p:nvSpPr>
            <p:spPr>
              <a:xfrm>
                <a:off x="2319439" y="3329817"/>
                <a:ext cx="506" cy="632"/>
              </a:xfrm>
              <a:custGeom>
                <a:avLst/>
                <a:gdLst>
                  <a:gd name="connsiteX0" fmla="*/ 506 w 506"/>
                  <a:gd name="connsiteY0" fmla="*/ 632 h 632"/>
                  <a:gd name="connsiteX1" fmla="*/ 0 w 506"/>
                  <a:gd name="connsiteY1" fmla="*/ 0 h 632"/>
                  <a:gd name="connsiteX2" fmla="*/ 253 w 506"/>
                  <a:gd name="connsiteY2" fmla="*/ 379 h 632"/>
                  <a:gd name="connsiteX3" fmla="*/ 506 w 506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" h="632">
                    <a:moveTo>
                      <a:pt x="506" y="632"/>
                    </a:moveTo>
                    <a:cubicBezTo>
                      <a:pt x="506" y="632"/>
                      <a:pt x="127" y="253"/>
                      <a:pt x="0" y="0"/>
                    </a:cubicBezTo>
                    <a:lnTo>
                      <a:pt x="253" y="379"/>
                    </a:lnTo>
                    <a:cubicBezTo>
                      <a:pt x="253" y="379"/>
                      <a:pt x="379" y="506"/>
                      <a:pt x="506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7" name="Freeform: Shape 3136">
                <a:extLst>
                  <a:ext uri="{FF2B5EF4-FFF2-40B4-BE49-F238E27FC236}">
                    <a16:creationId xmlns:a16="http://schemas.microsoft.com/office/drawing/2014/main" id="{50710AA7-33C6-BCA4-4CA7-D804AF8E1FEB}"/>
                  </a:ext>
                </a:extLst>
              </p:cNvPr>
              <p:cNvSpPr/>
              <p:nvPr/>
            </p:nvSpPr>
            <p:spPr>
              <a:xfrm>
                <a:off x="2324878" y="3334750"/>
                <a:ext cx="1264" cy="1012"/>
              </a:xfrm>
              <a:custGeom>
                <a:avLst/>
                <a:gdLst>
                  <a:gd name="connsiteX0" fmla="*/ 1265 w 1264"/>
                  <a:gd name="connsiteY0" fmla="*/ 885 h 1012"/>
                  <a:gd name="connsiteX1" fmla="*/ 0 w 1264"/>
                  <a:gd name="connsiteY1" fmla="*/ 0 h 1012"/>
                  <a:gd name="connsiteX2" fmla="*/ 253 w 1264"/>
                  <a:gd name="connsiteY2" fmla="*/ 253 h 1012"/>
                  <a:gd name="connsiteX3" fmla="*/ 1265 w 1264"/>
                  <a:gd name="connsiteY3" fmla="*/ 1012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" h="1012">
                    <a:moveTo>
                      <a:pt x="1265" y="885"/>
                    </a:moveTo>
                    <a:cubicBezTo>
                      <a:pt x="1265" y="885"/>
                      <a:pt x="379" y="253"/>
                      <a:pt x="0" y="0"/>
                    </a:cubicBezTo>
                    <a:cubicBezTo>
                      <a:pt x="0" y="0"/>
                      <a:pt x="126" y="127"/>
                      <a:pt x="253" y="253"/>
                    </a:cubicBezTo>
                    <a:cubicBezTo>
                      <a:pt x="759" y="633"/>
                      <a:pt x="885" y="759"/>
                      <a:pt x="1265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8" name="Freeform: Shape 3137">
                <a:extLst>
                  <a:ext uri="{FF2B5EF4-FFF2-40B4-BE49-F238E27FC236}">
                    <a16:creationId xmlns:a16="http://schemas.microsoft.com/office/drawing/2014/main" id="{A2AA8617-B624-C42D-820D-7E6F8822B169}"/>
                  </a:ext>
                </a:extLst>
              </p:cNvPr>
              <p:cNvSpPr/>
              <p:nvPr/>
            </p:nvSpPr>
            <p:spPr>
              <a:xfrm>
                <a:off x="2319945" y="3330449"/>
                <a:ext cx="1644" cy="1644"/>
              </a:xfrm>
              <a:custGeom>
                <a:avLst/>
                <a:gdLst>
                  <a:gd name="connsiteX0" fmla="*/ 1644 w 1644"/>
                  <a:gd name="connsiteY0" fmla="*/ 1644 h 1644"/>
                  <a:gd name="connsiteX1" fmla="*/ 0 w 1644"/>
                  <a:gd name="connsiteY1" fmla="*/ 0 h 1644"/>
                  <a:gd name="connsiteX2" fmla="*/ 1644 w 1644"/>
                  <a:gd name="connsiteY2" fmla="*/ 1644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1644">
                    <a:moveTo>
                      <a:pt x="1644" y="1644"/>
                    </a:moveTo>
                    <a:cubicBezTo>
                      <a:pt x="885" y="1012"/>
                      <a:pt x="379" y="379"/>
                      <a:pt x="0" y="0"/>
                    </a:cubicBezTo>
                    <a:cubicBezTo>
                      <a:pt x="379" y="506"/>
                      <a:pt x="885" y="1012"/>
                      <a:pt x="164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9" name="Freeform: Shape 3138">
                <a:extLst>
                  <a:ext uri="{FF2B5EF4-FFF2-40B4-BE49-F238E27FC236}">
                    <a16:creationId xmlns:a16="http://schemas.microsoft.com/office/drawing/2014/main" id="{75E4EA25-FDDD-C08C-0204-273D7248F0FC}"/>
                  </a:ext>
                </a:extLst>
              </p:cNvPr>
              <p:cNvSpPr/>
              <p:nvPr/>
            </p:nvSpPr>
            <p:spPr>
              <a:xfrm>
                <a:off x="2319313" y="3329564"/>
                <a:ext cx="1897" cy="4300"/>
              </a:xfrm>
              <a:custGeom>
                <a:avLst/>
                <a:gdLst>
                  <a:gd name="connsiteX0" fmla="*/ 0 w 1897"/>
                  <a:gd name="connsiteY0" fmla="*/ 0 h 4300"/>
                  <a:gd name="connsiteX1" fmla="*/ 1897 w 1897"/>
                  <a:gd name="connsiteY1" fmla="*/ 4300 h 4300"/>
                  <a:gd name="connsiteX2" fmla="*/ 0 w 1897"/>
                  <a:gd name="connsiteY2" fmla="*/ 0 h 4300"/>
                  <a:gd name="connsiteX3" fmla="*/ 0 w 1897"/>
                  <a:gd name="connsiteY3" fmla="*/ 0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4300">
                    <a:moveTo>
                      <a:pt x="0" y="0"/>
                    </a:moveTo>
                    <a:cubicBezTo>
                      <a:pt x="632" y="1265"/>
                      <a:pt x="1265" y="2783"/>
                      <a:pt x="1897" y="4300"/>
                    </a:cubicBezTo>
                    <a:cubicBezTo>
                      <a:pt x="1391" y="3036"/>
                      <a:pt x="759" y="1771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0" name="Freeform: Shape 3139">
                <a:extLst>
                  <a:ext uri="{FF2B5EF4-FFF2-40B4-BE49-F238E27FC236}">
                    <a16:creationId xmlns:a16="http://schemas.microsoft.com/office/drawing/2014/main" id="{2B905344-2014-FA2C-7774-AFCEE3E4EC04}"/>
                  </a:ext>
                </a:extLst>
              </p:cNvPr>
              <p:cNvSpPr/>
              <p:nvPr/>
            </p:nvSpPr>
            <p:spPr>
              <a:xfrm>
                <a:off x="2319439" y="332981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1" name="Freeform: Shape 3140">
                <a:extLst>
                  <a:ext uri="{FF2B5EF4-FFF2-40B4-BE49-F238E27FC236}">
                    <a16:creationId xmlns:a16="http://schemas.microsoft.com/office/drawing/2014/main" id="{7EDBA29C-016A-48CF-3098-037C4AD04388}"/>
                  </a:ext>
                </a:extLst>
              </p:cNvPr>
              <p:cNvSpPr/>
              <p:nvPr/>
            </p:nvSpPr>
            <p:spPr>
              <a:xfrm>
                <a:off x="2326143" y="3335508"/>
                <a:ext cx="379" cy="253"/>
              </a:xfrm>
              <a:custGeom>
                <a:avLst/>
                <a:gdLst>
                  <a:gd name="connsiteX0" fmla="*/ 379 w 379"/>
                  <a:gd name="connsiteY0" fmla="*/ 253 h 253"/>
                  <a:gd name="connsiteX1" fmla="*/ 0 w 379"/>
                  <a:gd name="connsiteY1" fmla="*/ 0 h 253"/>
                  <a:gd name="connsiteX2" fmla="*/ 253 w 379"/>
                  <a:gd name="connsiteY2" fmla="*/ 253 h 253"/>
                  <a:gd name="connsiteX3" fmla="*/ 253 w 379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253">
                    <a:moveTo>
                      <a:pt x="379" y="253"/>
                    </a:moveTo>
                    <a:cubicBezTo>
                      <a:pt x="379" y="253"/>
                      <a:pt x="127" y="127"/>
                      <a:pt x="0" y="0"/>
                    </a:cubicBezTo>
                    <a:cubicBezTo>
                      <a:pt x="0" y="0"/>
                      <a:pt x="127" y="127"/>
                      <a:pt x="253" y="253"/>
                    </a:cubicBezTo>
                    <a:cubicBezTo>
                      <a:pt x="253" y="253"/>
                      <a:pt x="253" y="253"/>
                      <a:pt x="253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2" name="Freeform: Shape 3141">
                <a:extLst>
                  <a:ext uri="{FF2B5EF4-FFF2-40B4-BE49-F238E27FC236}">
                    <a16:creationId xmlns:a16="http://schemas.microsoft.com/office/drawing/2014/main" id="{D8A49EF9-E054-020A-2848-162FE9A8BCA5}"/>
                  </a:ext>
                </a:extLst>
              </p:cNvPr>
              <p:cNvSpPr/>
              <p:nvPr/>
            </p:nvSpPr>
            <p:spPr>
              <a:xfrm>
                <a:off x="2170070" y="3284012"/>
                <a:ext cx="180783" cy="81897"/>
              </a:xfrm>
              <a:custGeom>
                <a:avLst/>
                <a:gdLst>
                  <a:gd name="connsiteX0" fmla="*/ 157338 w 180783"/>
                  <a:gd name="connsiteY0" fmla="*/ 52508 h 81897"/>
                  <a:gd name="connsiteX1" fmla="*/ 156832 w 180783"/>
                  <a:gd name="connsiteY1" fmla="*/ 53394 h 81897"/>
                  <a:gd name="connsiteX2" fmla="*/ 156579 w 180783"/>
                  <a:gd name="connsiteY2" fmla="*/ 53900 h 81897"/>
                  <a:gd name="connsiteX3" fmla="*/ 155567 w 180783"/>
                  <a:gd name="connsiteY3" fmla="*/ 54406 h 81897"/>
                  <a:gd name="connsiteX4" fmla="*/ 153923 w 180783"/>
                  <a:gd name="connsiteY4" fmla="*/ 55164 h 81897"/>
                  <a:gd name="connsiteX5" fmla="*/ 153923 w 180783"/>
                  <a:gd name="connsiteY5" fmla="*/ 55164 h 81897"/>
                  <a:gd name="connsiteX6" fmla="*/ 154302 w 180783"/>
                  <a:gd name="connsiteY6" fmla="*/ 56050 h 81897"/>
                  <a:gd name="connsiteX7" fmla="*/ 154682 w 180783"/>
                  <a:gd name="connsiteY7" fmla="*/ 56809 h 81897"/>
                  <a:gd name="connsiteX8" fmla="*/ 154050 w 180783"/>
                  <a:gd name="connsiteY8" fmla="*/ 57568 h 81897"/>
                  <a:gd name="connsiteX9" fmla="*/ 144311 w 180783"/>
                  <a:gd name="connsiteY9" fmla="*/ 63639 h 81897"/>
                  <a:gd name="connsiteX10" fmla="*/ 145323 w 180783"/>
                  <a:gd name="connsiteY10" fmla="*/ 63385 h 81897"/>
                  <a:gd name="connsiteX11" fmla="*/ 0 w 180783"/>
                  <a:gd name="connsiteY11" fmla="*/ 76033 h 81897"/>
                  <a:gd name="connsiteX12" fmla="*/ 78922 w 180783"/>
                  <a:gd name="connsiteY12" fmla="*/ 80080 h 81897"/>
                  <a:gd name="connsiteX13" fmla="*/ 146081 w 180783"/>
                  <a:gd name="connsiteY13" fmla="*/ 65788 h 81897"/>
                  <a:gd name="connsiteX14" fmla="*/ 144943 w 180783"/>
                  <a:gd name="connsiteY14" fmla="*/ 66041 h 81897"/>
                  <a:gd name="connsiteX15" fmla="*/ 154050 w 180783"/>
                  <a:gd name="connsiteY15" fmla="*/ 61235 h 81897"/>
                  <a:gd name="connsiteX16" fmla="*/ 157717 w 180783"/>
                  <a:gd name="connsiteY16" fmla="*/ 56935 h 81897"/>
                  <a:gd name="connsiteX17" fmla="*/ 158603 w 180783"/>
                  <a:gd name="connsiteY17" fmla="*/ 55544 h 81897"/>
                  <a:gd name="connsiteX18" fmla="*/ 160753 w 180783"/>
                  <a:gd name="connsiteY18" fmla="*/ 54406 h 81897"/>
                  <a:gd name="connsiteX19" fmla="*/ 176815 w 180783"/>
                  <a:gd name="connsiteY19" fmla="*/ 38596 h 81897"/>
                  <a:gd name="connsiteX20" fmla="*/ 180736 w 180783"/>
                  <a:gd name="connsiteY20" fmla="*/ 21269 h 81897"/>
                  <a:gd name="connsiteX21" fmla="*/ 180357 w 180783"/>
                  <a:gd name="connsiteY21" fmla="*/ 10518 h 81897"/>
                  <a:gd name="connsiteX22" fmla="*/ 178080 w 180783"/>
                  <a:gd name="connsiteY22" fmla="*/ 5079 h 81897"/>
                  <a:gd name="connsiteX23" fmla="*/ 178460 w 180783"/>
                  <a:gd name="connsiteY23" fmla="*/ 22533 h 81897"/>
                  <a:gd name="connsiteX24" fmla="*/ 176689 w 180783"/>
                  <a:gd name="connsiteY24" fmla="*/ 32525 h 81897"/>
                  <a:gd name="connsiteX25" fmla="*/ 170744 w 180783"/>
                  <a:gd name="connsiteY25" fmla="*/ 43276 h 81897"/>
                  <a:gd name="connsiteX26" fmla="*/ 158476 w 180783"/>
                  <a:gd name="connsiteY26" fmla="*/ 52761 h 81897"/>
                  <a:gd name="connsiteX27" fmla="*/ 156705 w 180783"/>
                  <a:gd name="connsiteY27" fmla="*/ 51496 h 81897"/>
                  <a:gd name="connsiteX28" fmla="*/ 157717 w 180783"/>
                  <a:gd name="connsiteY28" fmla="*/ 52255 h 8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0783" h="81897">
                    <a:moveTo>
                      <a:pt x="157338" y="52508"/>
                    </a:moveTo>
                    <a:lnTo>
                      <a:pt x="156832" y="53394"/>
                    </a:lnTo>
                    <a:cubicBezTo>
                      <a:pt x="156832" y="53394"/>
                      <a:pt x="156579" y="53773"/>
                      <a:pt x="156579" y="53900"/>
                    </a:cubicBezTo>
                    <a:cubicBezTo>
                      <a:pt x="156200" y="54026"/>
                      <a:pt x="155820" y="54279"/>
                      <a:pt x="155567" y="54406"/>
                    </a:cubicBezTo>
                    <a:lnTo>
                      <a:pt x="153923" y="55164"/>
                    </a:lnTo>
                    <a:lnTo>
                      <a:pt x="153923" y="55164"/>
                    </a:lnTo>
                    <a:cubicBezTo>
                      <a:pt x="152911" y="53014"/>
                      <a:pt x="153923" y="55417"/>
                      <a:pt x="154302" y="56050"/>
                    </a:cubicBezTo>
                    <a:cubicBezTo>
                      <a:pt x="154429" y="56303"/>
                      <a:pt x="154555" y="56555"/>
                      <a:pt x="154682" y="56809"/>
                    </a:cubicBezTo>
                    <a:cubicBezTo>
                      <a:pt x="154429" y="57061"/>
                      <a:pt x="154302" y="57315"/>
                      <a:pt x="154050" y="57568"/>
                    </a:cubicBezTo>
                    <a:cubicBezTo>
                      <a:pt x="152532" y="59338"/>
                      <a:pt x="149370" y="62500"/>
                      <a:pt x="144311" y="63639"/>
                    </a:cubicBezTo>
                    <a:lnTo>
                      <a:pt x="145323" y="63385"/>
                    </a:lnTo>
                    <a:cubicBezTo>
                      <a:pt x="70321" y="86025"/>
                      <a:pt x="23525" y="81092"/>
                      <a:pt x="0" y="76033"/>
                    </a:cubicBezTo>
                    <a:cubicBezTo>
                      <a:pt x="26181" y="83116"/>
                      <a:pt x="53879" y="82863"/>
                      <a:pt x="78922" y="80080"/>
                    </a:cubicBezTo>
                    <a:cubicBezTo>
                      <a:pt x="104091" y="77171"/>
                      <a:pt x="127110" y="71480"/>
                      <a:pt x="146081" y="65788"/>
                    </a:cubicBezTo>
                    <a:lnTo>
                      <a:pt x="144943" y="66041"/>
                    </a:lnTo>
                    <a:cubicBezTo>
                      <a:pt x="149117" y="65156"/>
                      <a:pt x="152152" y="63006"/>
                      <a:pt x="154050" y="61235"/>
                    </a:cubicBezTo>
                    <a:cubicBezTo>
                      <a:pt x="156073" y="59338"/>
                      <a:pt x="156958" y="58074"/>
                      <a:pt x="157717" y="56935"/>
                    </a:cubicBezTo>
                    <a:lnTo>
                      <a:pt x="158603" y="55544"/>
                    </a:lnTo>
                    <a:cubicBezTo>
                      <a:pt x="159362" y="55164"/>
                      <a:pt x="159994" y="54785"/>
                      <a:pt x="160753" y="54406"/>
                    </a:cubicBezTo>
                    <a:cubicBezTo>
                      <a:pt x="166191" y="51370"/>
                      <a:pt x="173021" y="46185"/>
                      <a:pt x="176815" y="38596"/>
                    </a:cubicBezTo>
                    <a:cubicBezTo>
                      <a:pt x="180610" y="30628"/>
                      <a:pt x="180483" y="25442"/>
                      <a:pt x="180736" y="21269"/>
                    </a:cubicBezTo>
                    <a:cubicBezTo>
                      <a:pt x="180863" y="16968"/>
                      <a:pt x="180736" y="13427"/>
                      <a:pt x="180357" y="10518"/>
                    </a:cubicBezTo>
                    <a:cubicBezTo>
                      <a:pt x="179092" y="-865"/>
                      <a:pt x="177827" y="-3521"/>
                      <a:pt x="178080" y="5079"/>
                    </a:cubicBezTo>
                    <a:cubicBezTo>
                      <a:pt x="178713" y="10771"/>
                      <a:pt x="178966" y="16462"/>
                      <a:pt x="178460" y="22533"/>
                    </a:cubicBezTo>
                    <a:cubicBezTo>
                      <a:pt x="178207" y="25695"/>
                      <a:pt x="177827" y="28477"/>
                      <a:pt x="176689" y="32525"/>
                    </a:cubicBezTo>
                    <a:cubicBezTo>
                      <a:pt x="175551" y="36446"/>
                      <a:pt x="173274" y="40366"/>
                      <a:pt x="170744" y="43276"/>
                    </a:cubicBezTo>
                    <a:cubicBezTo>
                      <a:pt x="166444" y="48082"/>
                      <a:pt x="162144" y="50738"/>
                      <a:pt x="158476" y="52761"/>
                    </a:cubicBezTo>
                    <a:cubicBezTo>
                      <a:pt x="157970" y="52508"/>
                      <a:pt x="157464" y="52129"/>
                      <a:pt x="156705" y="51496"/>
                    </a:cubicBezTo>
                    <a:cubicBezTo>
                      <a:pt x="158097" y="52508"/>
                      <a:pt x="157591" y="52129"/>
                      <a:pt x="157717" y="522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3" name="Freeform: Shape 3142">
                <a:extLst>
                  <a:ext uri="{FF2B5EF4-FFF2-40B4-BE49-F238E27FC236}">
                    <a16:creationId xmlns:a16="http://schemas.microsoft.com/office/drawing/2014/main" id="{C5752117-CE31-8978-C9B5-2C42F9173C82}"/>
                  </a:ext>
                </a:extLst>
              </p:cNvPr>
              <p:cNvSpPr/>
              <p:nvPr/>
            </p:nvSpPr>
            <p:spPr>
              <a:xfrm>
                <a:off x="2321210" y="3333738"/>
                <a:ext cx="2974" cy="6564"/>
              </a:xfrm>
              <a:custGeom>
                <a:avLst/>
                <a:gdLst>
                  <a:gd name="connsiteX0" fmla="*/ 2909 w 2974"/>
                  <a:gd name="connsiteY0" fmla="*/ 6450 h 6564"/>
                  <a:gd name="connsiteX1" fmla="*/ 0 w 2974"/>
                  <a:gd name="connsiteY1" fmla="*/ 0 h 6564"/>
                  <a:gd name="connsiteX2" fmla="*/ 2909 w 2974"/>
                  <a:gd name="connsiteY2" fmla="*/ 6450 h 6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4" h="6564">
                    <a:moveTo>
                      <a:pt x="2909" y="6450"/>
                    </a:moveTo>
                    <a:cubicBezTo>
                      <a:pt x="2150" y="4932"/>
                      <a:pt x="1138" y="2529"/>
                      <a:pt x="0" y="0"/>
                    </a:cubicBezTo>
                    <a:cubicBezTo>
                      <a:pt x="2783" y="5944"/>
                      <a:pt x="3162" y="6956"/>
                      <a:pt x="2909" y="64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4" name="Freeform: Shape 3143">
                <a:extLst>
                  <a:ext uri="{FF2B5EF4-FFF2-40B4-BE49-F238E27FC236}">
                    <a16:creationId xmlns:a16="http://schemas.microsoft.com/office/drawing/2014/main" id="{6ABE1E36-D9A4-EE70-D13D-E8D0A8FA6476}"/>
                  </a:ext>
                </a:extLst>
              </p:cNvPr>
              <p:cNvSpPr/>
              <p:nvPr/>
            </p:nvSpPr>
            <p:spPr>
              <a:xfrm>
                <a:off x="2322601" y="3332979"/>
                <a:ext cx="2276" cy="1770"/>
              </a:xfrm>
              <a:custGeom>
                <a:avLst/>
                <a:gdLst>
                  <a:gd name="connsiteX0" fmla="*/ 0 w 2276"/>
                  <a:gd name="connsiteY0" fmla="*/ 0 h 1770"/>
                  <a:gd name="connsiteX1" fmla="*/ 2277 w 2276"/>
                  <a:gd name="connsiteY1" fmla="*/ 1770 h 1770"/>
                  <a:gd name="connsiteX2" fmla="*/ 0 w 2276"/>
                  <a:gd name="connsiteY2" fmla="*/ 0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76" h="1770">
                    <a:moveTo>
                      <a:pt x="0" y="0"/>
                    </a:moveTo>
                    <a:cubicBezTo>
                      <a:pt x="0" y="0"/>
                      <a:pt x="1391" y="1138"/>
                      <a:pt x="2277" y="1770"/>
                    </a:cubicBezTo>
                    <a:cubicBezTo>
                      <a:pt x="1518" y="1264"/>
                      <a:pt x="632" y="632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5" name="Freeform: Shape 3144">
                <a:extLst>
                  <a:ext uri="{FF2B5EF4-FFF2-40B4-BE49-F238E27FC236}">
                    <a16:creationId xmlns:a16="http://schemas.microsoft.com/office/drawing/2014/main" id="{6F9CC021-AF57-914A-7A85-FEE4549C62B5}"/>
                  </a:ext>
                </a:extLst>
              </p:cNvPr>
              <p:cNvSpPr/>
              <p:nvPr/>
            </p:nvSpPr>
            <p:spPr>
              <a:xfrm>
                <a:off x="2319187" y="3329185"/>
                <a:ext cx="12647" cy="253"/>
              </a:xfrm>
              <a:custGeom>
                <a:avLst/>
                <a:gdLst>
                  <a:gd name="connsiteX0" fmla="*/ 0 w 12647"/>
                  <a:gd name="connsiteY0" fmla="*/ 253 h 253"/>
                  <a:gd name="connsiteX1" fmla="*/ 0 w 12647"/>
                  <a:gd name="connsiteY1" fmla="*/ 0 h 253"/>
                  <a:gd name="connsiteX2" fmla="*/ 0 w 12647"/>
                  <a:gd name="connsiteY2" fmla="*/ 0 h 253"/>
                  <a:gd name="connsiteX3" fmla="*/ 0 w 12647"/>
                  <a:gd name="connsiteY3" fmla="*/ 253 h 253"/>
                  <a:gd name="connsiteX4" fmla="*/ 0 w 12647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253">
                    <a:moveTo>
                      <a:pt x="0" y="253"/>
                    </a:moveTo>
                    <a:cubicBezTo>
                      <a:pt x="0" y="253"/>
                      <a:pt x="0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27"/>
                      <a:pt x="0" y="253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6" name="Freeform: Shape 3145">
                <a:extLst>
                  <a:ext uri="{FF2B5EF4-FFF2-40B4-BE49-F238E27FC236}">
                    <a16:creationId xmlns:a16="http://schemas.microsoft.com/office/drawing/2014/main" id="{DD72084F-FE79-58E1-B7B7-71C2CA661CDE}"/>
                  </a:ext>
                </a:extLst>
              </p:cNvPr>
              <p:cNvSpPr/>
              <p:nvPr/>
            </p:nvSpPr>
            <p:spPr>
              <a:xfrm>
                <a:off x="2319313" y="3329564"/>
                <a:ext cx="126" cy="253"/>
              </a:xfrm>
              <a:custGeom>
                <a:avLst/>
                <a:gdLst>
                  <a:gd name="connsiteX0" fmla="*/ 126 w 126"/>
                  <a:gd name="connsiteY0" fmla="*/ 253 h 253"/>
                  <a:gd name="connsiteX1" fmla="*/ 0 w 126"/>
                  <a:gd name="connsiteY1" fmla="*/ 0 h 253"/>
                  <a:gd name="connsiteX2" fmla="*/ 0 w 126"/>
                  <a:gd name="connsiteY2" fmla="*/ 0 h 253"/>
                  <a:gd name="connsiteX3" fmla="*/ 126 w 126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253">
                    <a:moveTo>
                      <a:pt x="126" y="25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6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7" name="Freeform: Shape 3146">
                <a:extLst>
                  <a:ext uri="{FF2B5EF4-FFF2-40B4-BE49-F238E27FC236}">
                    <a16:creationId xmlns:a16="http://schemas.microsoft.com/office/drawing/2014/main" id="{52D2D26D-D564-74C2-105C-C2D0AB98EF98}"/>
                  </a:ext>
                </a:extLst>
              </p:cNvPr>
              <p:cNvSpPr/>
              <p:nvPr/>
            </p:nvSpPr>
            <p:spPr>
              <a:xfrm>
                <a:off x="2319187" y="3329438"/>
                <a:ext cx="126" cy="126"/>
              </a:xfrm>
              <a:custGeom>
                <a:avLst/>
                <a:gdLst>
                  <a:gd name="connsiteX0" fmla="*/ 126 w 126"/>
                  <a:gd name="connsiteY0" fmla="*/ 126 h 126"/>
                  <a:gd name="connsiteX1" fmla="*/ 0 w 126"/>
                  <a:gd name="connsiteY1" fmla="*/ 0 h 126"/>
                  <a:gd name="connsiteX2" fmla="*/ 126 w 126"/>
                  <a:gd name="connsiteY2" fmla="*/ 126 h 126"/>
                  <a:gd name="connsiteX3" fmla="*/ 126 w 126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6" y="126"/>
                    </a:moveTo>
                    <a:lnTo>
                      <a:pt x="0" y="0"/>
                    </a:lnTo>
                    <a:lnTo>
                      <a:pt x="126" y="126"/>
                    </a:lnTo>
                    <a:lnTo>
                      <a:pt x="126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8" name="Freeform: Shape 3147">
                <a:extLst>
                  <a:ext uri="{FF2B5EF4-FFF2-40B4-BE49-F238E27FC236}">
                    <a16:creationId xmlns:a16="http://schemas.microsoft.com/office/drawing/2014/main" id="{9CEF453C-3EF4-4E00-C4AA-2BE15B161259}"/>
                  </a:ext>
                </a:extLst>
              </p:cNvPr>
              <p:cNvSpPr/>
              <p:nvPr/>
            </p:nvSpPr>
            <p:spPr>
              <a:xfrm>
                <a:off x="2336893" y="2777490"/>
                <a:ext cx="14671" cy="127236"/>
              </a:xfrm>
              <a:custGeom>
                <a:avLst/>
                <a:gdLst>
                  <a:gd name="connsiteX0" fmla="*/ 4427 w 14671"/>
                  <a:gd name="connsiteY0" fmla="*/ 96123 h 127236"/>
                  <a:gd name="connsiteX1" fmla="*/ 7842 w 14671"/>
                  <a:gd name="connsiteY1" fmla="*/ 64124 h 127236"/>
                  <a:gd name="connsiteX2" fmla="*/ 14671 w 14671"/>
                  <a:gd name="connsiteY2" fmla="*/ 253 h 127236"/>
                  <a:gd name="connsiteX3" fmla="*/ 11762 w 14671"/>
                  <a:gd name="connsiteY3" fmla="*/ 0 h 127236"/>
                  <a:gd name="connsiteX4" fmla="*/ 4933 w 14671"/>
                  <a:gd name="connsiteY4" fmla="*/ 63998 h 127236"/>
                  <a:gd name="connsiteX5" fmla="*/ 1518 w 14671"/>
                  <a:gd name="connsiteY5" fmla="*/ 95996 h 127236"/>
                  <a:gd name="connsiteX6" fmla="*/ 0 w 14671"/>
                  <a:gd name="connsiteY6" fmla="*/ 127236 h 127236"/>
                  <a:gd name="connsiteX7" fmla="*/ 2909 w 14671"/>
                  <a:gd name="connsiteY7" fmla="*/ 127236 h 127236"/>
                  <a:gd name="connsiteX8" fmla="*/ 4427 w 14671"/>
                  <a:gd name="connsiteY8" fmla="*/ 96123 h 12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671" h="127236">
                    <a:moveTo>
                      <a:pt x="4427" y="96123"/>
                    </a:moveTo>
                    <a:lnTo>
                      <a:pt x="7842" y="64124"/>
                    </a:lnTo>
                    <a:lnTo>
                      <a:pt x="14671" y="253"/>
                    </a:lnTo>
                    <a:lnTo>
                      <a:pt x="11762" y="0"/>
                    </a:lnTo>
                    <a:lnTo>
                      <a:pt x="4933" y="63998"/>
                    </a:lnTo>
                    <a:lnTo>
                      <a:pt x="1518" y="95996"/>
                    </a:lnTo>
                    <a:cubicBezTo>
                      <a:pt x="506" y="106494"/>
                      <a:pt x="253" y="116739"/>
                      <a:pt x="0" y="127236"/>
                    </a:cubicBezTo>
                    <a:lnTo>
                      <a:pt x="2909" y="127236"/>
                    </a:lnTo>
                    <a:cubicBezTo>
                      <a:pt x="3162" y="116739"/>
                      <a:pt x="3415" y="106494"/>
                      <a:pt x="4427" y="961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9" name="Freeform: Shape 3148">
                <a:extLst>
                  <a:ext uri="{FF2B5EF4-FFF2-40B4-BE49-F238E27FC236}">
                    <a16:creationId xmlns:a16="http://schemas.microsoft.com/office/drawing/2014/main" id="{DBFD07DE-C540-E98E-21F5-CD629E485220}"/>
                  </a:ext>
                </a:extLst>
              </p:cNvPr>
              <p:cNvSpPr/>
              <p:nvPr/>
            </p:nvSpPr>
            <p:spPr>
              <a:xfrm>
                <a:off x="2016779" y="2353285"/>
                <a:ext cx="9738" cy="198640"/>
              </a:xfrm>
              <a:custGeom>
                <a:avLst/>
                <a:gdLst>
                  <a:gd name="connsiteX0" fmla="*/ 8853 w 9738"/>
                  <a:gd name="connsiteY0" fmla="*/ 119774 h 198640"/>
                  <a:gd name="connsiteX1" fmla="*/ 7715 w 9738"/>
                  <a:gd name="connsiteY1" fmla="*/ 91190 h 198640"/>
                  <a:gd name="connsiteX2" fmla="*/ 5691 w 9738"/>
                  <a:gd name="connsiteY2" fmla="*/ 65768 h 198640"/>
                  <a:gd name="connsiteX3" fmla="*/ 0 w 9738"/>
                  <a:gd name="connsiteY3" fmla="*/ 0 h 198640"/>
                  <a:gd name="connsiteX4" fmla="*/ 4933 w 9738"/>
                  <a:gd name="connsiteY4" fmla="*/ 77784 h 198640"/>
                  <a:gd name="connsiteX5" fmla="*/ 6324 w 9738"/>
                  <a:gd name="connsiteY5" fmla="*/ 96502 h 198640"/>
                  <a:gd name="connsiteX6" fmla="*/ 6956 w 9738"/>
                  <a:gd name="connsiteY6" fmla="*/ 113324 h 198640"/>
                  <a:gd name="connsiteX7" fmla="*/ 7083 w 9738"/>
                  <a:gd name="connsiteY7" fmla="*/ 145070 h 198640"/>
                  <a:gd name="connsiteX8" fmla="*/ 9739 w 9738"/>
                  <a:gd name="connsiteY8" fmla="*/ 193890 h 198640"/>
                  <a:gd name="connsiteX9" fmla="*/ 8980 w 9738"/>
                  <a:gd name="connsiteY9" fmla="*/ 119901 h 198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38" h="198640">
                    <a:moveTo>
                      <a:pt x="8853" y="119774"/>
                    </a:moveTo>
                    <a:cubicBezTo>
                      <a:pt x="8727" y="109276"/>
                      <a:pt x="8474" y="100423"/>
                      <a:pt x="7715" y="91190"/>
                    </a:cubicBezTo>
                    <a:cubicBezTo>
                      <a:pt x="6956" y="81957"/>
                      <a:pt x="6324" y="73483"/>
                      <a:pt x="5691" y="65768"/>
                    </a:cubicBezTo>
                    <a:cubicBezTo>
                      <a:pt x="3415" y="34402"/>
                      <a:pt x="379" y="13660"/>
                      <a:pt x="0" y="0"/>
                    </a:cubicBezTo>
                    <a:cubicBezTo>
                      <a:pt x="506" y="25675"/>
                      <a:pt x="3415" y="52488"/>
                      <a:pt x="4933" y="77784"/>
                    </a:cubicBezTo>
                    <a:cubicBezTo>
                      <a:pt x="5438" y="84107"/>
                      <a:pt x="5818" y="90305"/>
                      <a:pt x="6324" y="96502"/>
                    </a:cubicBezTo>
                    <a:cubicBezTo>
                      <a:pt x="6577" y="102320"/>
                      <a:pt x="6703" y="107885"/>
                      <a:pt x="6956" y="113324"/>
                    </a:cubicBezTo>
                    <a:cubicBezTo>
                      <a:pt x="6956" y="124707"/>
                      <a:pt x="6956" y="135331"/>
                      <a:pt x="7083" y="145070"/>
                    </a:cubicBezTo>
                    <a:cubicBezTo>
                      <a:pt x="6703" y="184657"/>
                      <a:pt x="9739" y="209573"/>
                      <a:pt x="9739" y="193890"/>
                    </a:cubicBezTo>
                    <a:cubicBezTo>
                      <a:pt x="8221" y="164800"/>
                      <a:pt x="9359" y="140643"/>
                      <a:pt x="8980" y="1199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0" name="Freeform: Shape 3149">
                <a:extLst>
                  <a:ext uri="{FF2B5EF4-FFF2-40B4-BE49-F238E27FC236}">
                    <a16:creationId xmlns:a16="http://schemas.microsoft.com/office/drawing/2014/main" id="{AC88F4B0-A73E-7932-A99B-786D7C1A8BF8}"/>
                  </a:ext>
                </a:extLst>
              </p:cNvPr>
              <p:cNvSpPr/>
              <p:nvPr/>
            </p:nvSpPr>
            <p:spPr>
              <a:xfrm>
                <a:off x="1960244" y="2163696"/>
                <a:ext cx="51729" cy="183392"/>
              </a:xfrm>
              <a:custGeom>
                <a:avLst/>
                <a:gdLst>
                  <a:gd name="connsiteX0" fmla="*/ 47429 w 51729"/>
                  <a:gd name="connsiteY0" fmla="*/ 6956 h 183392"/>
                  <a:gd name="connsiteX1" fmla="*/ 29596 w 51729"/>
                  <a:gd name="connsiteY1" fmla="*/ 58685 h 183392"/>
                  <a:gd name="connsiteX2" fmla="*/ 25675 w 51729"/>
                  <a:gd name="connsiteY2" fmla="*/ 76013 h 183392"/>
                  <a:gd name="connsiteX3" fmla="*/ 15430 w 51729"/>
                  <a:gd name="connsiteY3" fmla="*/ 114968 h 183392"/>
                  <a:gd name="connsiteX4" fmla="*/ 9612 w 51729"/>
                  <a:gd name="connsiteY4" fmla="*/ 136722 h 183392"/>
                  <a:gd name="connsiteX5" fmla="*/ 5186 w 51729"/>
                  <a:gd name="connsiteY5" fmla="*/ 157085 h 183392"/>
                  <a:gd name="connsiteX6" fmla="*/ 0 w 51729"/>
                  <a:gd name="connsiteY6" fmla="*/ 183392 h 183392"/>
                  <a:gd name="connsiteX7" fmla="*/ 27066 w 51729"/>
                  <a:gd name="connsiteY7" fmla="*/ 76645 h 183392"/>
                  <a:gd name="connsiteX8" fmla="*/ 38828 w 51729"/>
                  <a:gd name="connsiteY8" fmla="*/ 36046 h 183392"/>
                  <a:gd name="connsiteX9" fmla="*/ 51729 w 51729"/>
                  <a:gd name="connsiteY9" fmla="*/ 0 h 183392"/>
                  <a:gd name="connsiteX10" fmla="*/ 47050 w 51729"/>
                  <a:gd name="connsiteY10" fmla="*/ 6956 h 183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729" h="183392">
                    <a:moveTo>
                      <a:pt x="47429" y="6956"/>
                    </a:moveTo>
                    <a:cubicBezTo>
                      <a:pt x="45279" y="12015"/>
                      <a:pt x="39208" y="23778"/>
                      <a:pt x="29596" y="58685"/>
                    </a:cubicBezTo>
                    <a:cubicBezTo>
                      <a:pt x="29975" y="58685"/>
                      <a:pt x="28331" y="65642"/>
                      <a:pt x="25675" y="76013"/>
                    </a:cubicBezTo>
                    <a:cubicBezTo>
                      <a:pt x="22892" y="86384"/>
                      <a:pt x="19225" y="100423"/>
                      <a:pt x="15430" y="114968"/>
                    </a:cubicBezTo>
                    <a:cubicBezTo>
                      <a:pt x="13533" y="122177"/>
                      <a:pt x="11509" y="129639"/>
                      <a:pt x="9612" y="136722"/>
                    </a:cubicBezTo>
                    <a:cubicBezTo>
                      <a:pt x="8095" y="143931"/>
                      <a:pt x="6577" y="150761"/>
                      <a:pt x="5186" y="157085"/>
                    </a:cubicBezTo>
                    <a:cubicBezTo>
                      <a:pt x="2530" y="169606"/>
                      <a:pt x="632" y="179345"/>
                      <a:pt x="0" y="183392"/>
                    </a:cubicBezTo>
                    <a:cubicBezTo>
                      <a:pt x="8727" y="140263"/>
                      <a:pt x="18845" y="106368"/>
                      <a:pt x="27066" y="76645"/>
                    </a:cubicBezTo>
                    <a:cubicBezTo>
                      <a:pt x="31240" y="61847"/>
                      <a:pt x="34908" y="47935"/>
                      <a:pt x="38828" y="36046"/>
                    </a:cubicBezTo>
                    <a:cubicBezTo>
                      <a:pt x="42876" y="23778"/>
                      <a:pt x="47303" y="12015"/>
                      <a:pt x="51729" y="0"/>
                    </a:cubicBezTo>
                    <a:cubicBezTo>
                      <a:pt x="49326" y="4933"/>
                      <a:pt x="49453" y="2024"/>
                      <a:pt x="47050" y="69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1" name="Freeform: Shape 3150">
                <a:extLst>
                  <a:ext uri="{FF2B5EF4-FFF2-40B4-BE49-F238E27FC236}">
                    <a16:creationId xmlns:a16="http://schemas.microsoft.com/office/drawing/2014/main" id="{186D22A6-FC37-140F-EBF8-9530A4119E0A}"/>
                  </a:ext>
                </a:extLst>
              </p:cNvPr>
              <p:cNvSpPr/>
              <p:nvPr/>
            </p:nvSpPr>
            <p:spPr>
              <a:xfrm>
                <a:off x="2354727" y="2576237"/>
                <a:ext cx="32608" cy="266389"/>
              </a:xfrm>
              <a:custGeom>
                <a:avLst/>
                <a:gdLst>
                  <a:gd name="connsiteX0" fmla="*/ 29849 w 32608"/>
                  <a:gd name="connsiteY0" fmla="*/ 11538 h 266389"/>
                  <a:gd name="connsiteX1" fmla="*/ 21501 w 32608"/>
                  <a:gd name="connsiteY1" fmla="*/ 95772 h 266389"/>
                  <a:gd name="connsiteX2" fmla="*/ 9992 w 32608"/>
                  <a:gd name="connsiteY2" fmla="*/ 169255 h 266389"/>
                  <a:gd name="connsiteX3" fmla="*/ 5944 w 32608"/>
                  <a:gd name="connsiteY3" fmla="*/ 198724 h 266389"/>
                  <a:gd name="connsiteX4" fmla="*/ 3415 w 32608"/>
                  <a:gd name="connsiteY4" fmla="*/ 225411 h 266389"/>
                  <a:gd name="connsiteX5" fmla="*/ 0 w 32608"/>
                  <a:gd name="connsiteY5" fmla="*/ 266390 h 266389"/>
                  <a:gd name="connsiteX6" fmla="*/ 4933 w 32608"/>
                  <a:gd name="connsiteY6" fmla="*/ 220099 h 266389"/>
                  <a:gd name="connsiteX7" fmla="*/ 11383 w 32608"/>
                  <a:gd name="connsiteY7" fmla="*/ 171152 h 266389"/>
                  <a:gd name="connsiteX8" fmla="*/ 20236 w 32608"/>
                  <a:gd name="connsiteY8" fmla="*/ 120308 h 266389"/>
                  <a:gd name="connsiteX9" fmla="*/ 25928 w 32608"/>
                  <a:gd name="connsiteY9" fmla="*/ 71741 h 266389"/>
                  <a:gd name="connsiteX10" fmla="*/ 31872 w 32608"/>
                  <a:gd name="connsiteY10" fmla="*/ 8882 h 266389"/>
                  <a:gd name="connsiteX11" fmla="*/ 29722 w 32608"/>
                  <a:gd name="connsiteY11" fmla="*/ 11538 h 266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2608" h="266389">
                    <a:moveTo>
                      <a:pt x="29849" y="11538"/>
                    </a:moveTo>
                    <a:cubicBezTo>
                      <a:pt x="25928" y="39869"/>
                      <a:pt x="24663" y="68326"/>
                      <a:pt x="21501" y="95772"/>
                    </a:cubicBezTo>
                    <a:cubicBezTo>
                      <a:pt x="18466" y="123597"/>
                      <a:pt x="13407" y="148133"/>
                      <a:pt x="9992" y="169255"/>
                    </a:cubicBezTo>
                    <a:cubicBezTo>
                      <a:pt x="8221" y="179879"/>
                      <a:pt x="6830" y="189618"/>
                      <a:pt x="5944" y="198724"/>
                    </a:cubicBezTo>
                    <a:cubicBezTo>
                      <a:pt x="5059" y="208210"/>
                      <a:pt x="4174" y="217190"/>
                      <a:pt x="3415" y="225411"/>
                    </a:cubicBezTo>
                    <a:cubicBezTo>
                      <a:pt x="2024" y="241979"/>
                      <a:pt x="885" y="255765"/>
                      <a:pt x="0" y="266390"/>
                    </a:cubicBezTo>
                    <a:cubicBezTo>
                      <a:pt x="1518" y="252098"/>
                      <a:pt x="3162" y="236414"/>
                      <a:pt x="4933" y="220099"/>
                    </a:cubicBezTo>
                    <a:cubicBezTo>
                      <a:pt x="6703" y="203277"/>
                      <a:pt x="8348" y="187847"/>
                      <a:pt x="11383" y="171152"/>
                    </a:cubicBezTo>
                    <a:cubicBezTo>
                      <a:pt x="14165" y="154583"/>
                      <a:pt x="17580" y="137383"/>
                      <a:pt x="20236" y="120308"/>
                    </a:cubicBezTo>
                    <a:cubicBezTo>
                      <a:pt x="23019" y="103107"/>
                      <a:pt x="24663" y="86286"/>
                      <a:pt x="25928" y="71741"/>
                    </a:cubicBezTo>
                    <a:cubicBezTo>
                      <a:pt x="28331" y="42398"/>
                      <a:pt x="30354" y="20265"/>
                      <a:pt x="31872" y="8882"/>
                    </a:cubicBezTo>
                    <a:cubicBezTo>
                      <a:pt x="33263" y="-3007"/>
                      <a:pt x="32758" y="-3766"/>
                      <a:pt x="29722" y="115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2" name="Freeform: Shape 3151">
                <a:extLst>
                  <a:ext uri="{FF2B5EF4-FFF2-40B4-BE49-F238E27FC236}">
                    <a16:creationId xmlns:a16="http://schemas.microsoft.com/office/drawing/2014/main" id="{F50E5219-D02F-AA8A-5D62-A7E6F191910C}"/>
                  </a:ext>
                </a:extLst>
              </p:cNvPr>
              <p:cNvSpPr/>
              <p:nvPr/>
            </p:nvSpPr>
            <p:spPr>
              <a:xfrm>
                <a:off x="1087297" y="3065226"/>
                <a:ext cx="154049" cy="142287"/>
              </a:xfrm>
              <a:custGeom>
                <a:avLst/>
                <a:gdLst>
                  <a:gd name="connsiteX0" fmla="*/ 128628 w 154049"/>
                  <a:gd name="connsiteY0" fmla="*/ 136343 h 142287"/>
                  <a:gd name="connsiteX1" fmla="*/ 109909 w 154049"/>
                  <a:gd name="connsiteY1" fmla="*/ 132169 h 142287"/>
                  <a:gd name="connsiteX2" fmla="*/ 81704 w 154049"/>
                  <a:gd name="connsiteY2" fmla="*/ 120786 h 142287"/>
                  <a:gd name="connsiteX3" fmla="*/ 76139 w 154049"/>
                  <a:gd name="connsiteY3" fmla="*/ 118130 h 142287"/>
                  <a:gd name="connsiteX4" fmla="*/ 62480 w 154049"/>
                  <a:gd name="connsiteY4" fmla="*/ 108897 h 142287"/>
                  <a:gd name="connsiteX5" fmla="*/ 29469 w 154049"/>
                  <a:gd name="connsiteY5" fmla="*/ 72724 h 142287"/>
                  <a:gd name="connsiteX6" fmla="*/ 27446 w 154049"/>
                  <a:gd name="connsiteY6" fmla="*/ 69689 h 142287"/>
                  <a:gd name="connsiteX7" fmla="*/ 25801 w 154049"/>
                  <a:gd name="connsiteY7" fmla="*/ 66907 h 142287"/>
                  <a:gd name="connsiteX8" fmla="*/ 24410 w 154049"/>
                  <a:gd name="connsiteY8" fmla="*/ 64124 h 142287"/>
                  <a:gd name="connsiteX9" fmla="*/ 20995 w 154049"/>
                  <a:gd name="connsiteY9" fmla="*/ 54891 h 142287"/>
                  <a:gd name="connsiteX10" fmla="*/ 18339 w 154049"/>
                  <a:gd name="connsiteY10" fmla="*/ 45279 h 142287"/>
                  <a:gd name="connsiteX11" fmla="*/ 10751 w 154049"/>
                  <a:gd name="connsiteY11" fmla="*/ 27572 h 142287"/>
                  <a:gd name="connsiteX12" fmla="*/ 0 w 154049"/>
                  <a:gd name="connsiteY12" fmla="*/ 0 h 142287"/>
                  <a:gd name="connsiteX13" fmla="*/ 10498 w 154049"/>
                  <a:gd name="connsiteY13" fmla="*/ 28710 h 142287"/>
                  <a:gd name="connsiteX14" fmla="*/ 15177 w 154049"/>
                  <a:gd name="connsiteY14" fmla="*/ 39967 h 142287"/>
                  <a:gd name="connsiteX15" fmla="*/ 17075 w 154049"/>
                  <a:gd name="connsiteY15" fmla="*/ 44520 h 142287"/>
                  <a:gd name="connsiteX16" fmla="*/ 17454 w 154049"/>
                  <a:gd name="connsiteY16" fmla="*/ 45532 h 142287"/>
                  <a:gd name="connsiteX17" fmla="*/ 17707 w 154049"/>
                  <a:gd name="connsiteY17" fmla="*/ 46670 h 142287"/>
                  <a:gd name="connsiteX18" fmla="*/ 20489 w 154049"/>
                  <a:gd name="connsiteY18" fmla="*/ 57294 h 142287"/>
                  <a:gd name="connsiteX19" fmla="*/ 23778 w 154049"/>
                  <a:gd name="connsiteY19" fmla="*/ 65768 h 142287"/>
                  <a:gd name="connsiteX20" fmla="*/ 26307 w 154049"/>
                  <a:gd name="connsiteY20" fmla="*/ 70448 h 142287"/>
                  <a:gd name="connsiteX21" fmla="*/ 27952 w 154049"/>
                  <a:gd name="connsiteY21" fmla="*/ 72978 h 142287"/>
                  <a:gd name="connsiteX22" fmla="*/ 41105 w 154049"/>
                  <a:gd name="connsiteY22" fmla="*/ 90937 h 142287"/>
                  <a:gd name="connsiteX23" fmla="*/ 82084 w 154049"/>
                  <a:gd name="connsiteY23" fmla="*/ 124707 h 142287"/>
                  <a:gd name="connsiteX24" fmla="*/ 115727 w 154049"/>
                  <a:gd name="connsiteY24" fmla="*/ 136849 h 142287"/>
                  <a:gd name="connsiteX25" fmla="*/ 154049 w 154049"/>
                  <a:gd name="connsiteY25" fmla="*/ 142287 h 142287"/>
                  <a:gd name="connsiteX26" fmla="*/ 145955 w 154049"/>
                  <a:gd name="connsiteY26" fmla="*/ 139378 h 142287"/>
                  <a:gd name="connsiteX27" fmla="*/ 128754 w 154049"/>
                  <a:gd name="connsiteY27" fmla="*/ 136343 h 142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54049" h="142287">
                    <a:moveTo>
                      <a:pt x="128628" y="136343"/>
                    </a:moveTo>
                    <a:cubicBezTo>
                      <a:pt x="123821" y="135457"/>
                      <a:pt x="117751" y="134319"/>
                      <a:pt x="109909" y="132169"/>
                    </a:cubicBezTo>
                    <a:cubicBezTo>
                      <a:pt x="102320" y="130145"/>
                      <a:pt x="91949" y="126477"/>
                      <a:pt x="81704" y="120786"/>
                    </a:cubicBezTo>
                    <a:cubicBezTo>
                      <a:pt x="81704" y="120912"/>
                      <a:pt x="79554" y="120027"/>
                      <a:pt x="76139" y="118130"/>
                    </a:cubicBezTo>
                    <a:cubicBezTo>
                      <a:pt x="72725" y="116106"/>
                      <a:pt x="67918" y="113197"/>
                      <a:pt x="62480" y="108897"/>
                    </a:cubicBezTo>
                    <a:cubicBezTo>
                      <a:pt x="51603" y="100549"/>
                      <a:pt x="39334" y="87396"/>
                      <a:pt x="29469" y="72724"/>
                    </a:cubicBezTo>
                    <a:lnTo>
                      <a:pt x="27446" y="69689"/>
                    </a:lnTo>
                    <a:cubicBezTo>
                      <a:pt x="27446" y="69689"/>
                      <a:pt x="26434" y="67918"/>
                      <a:pt x="25801" y="66907"/>
                    </a:cubicBezTo>
                    <a:lnTo>
                      <a:pt x="24410" y="64124"/>
                    </a:lnTo>
                    <a:cubicBezTo>
                      <a:pt x="22766" y="60583"/>
                      <a:pt x="21754" y="57421"/>
                      <a:pt x="20995" y="54891"/>
                    </a:cubicBezTo>
                    <a:cubicBezTo>
                      <a:pt x="19604" y="49832"/>
                      <a:pt x="18719" y="46291"/>
                      <a:pt x="18339" y="45279"/>
                    </a:cubicBezTo>
                    <a:cubicBezTo>
                      <a:pt x="15683" y="38955"/>
                      <a:pt x="13027" y="33011"/>
                      <a:pt x="10751" y="27572"/>
                    </a:cubicBezTo>
                    <a:cubicBezTo>
                      <a:pt x="5439" y="15177"/>
                      <a:pt x="1644" y="4300"/>
                      <a:pt x="0" y="0"/>
                    </a:cubicBezTo>
                    <a:cubicBezTo>
                      <a:pt x="3541" y="11256"/>
                      <a:pt x="7209" y="20616"/>
                      <a:pt x="10498" y="28710"/>
                    </a:cubicBezTo>
                    <a:cubicBezTo>
                      <a:pt x="12142" y="32631"/>
                      <a:pt x="13660" y="36426"/>
                      <a:pt x="15177" y="39967"/>
                    </a:cubicBezTo>
                    <a:cubicBezTo>
                      <a:pt x="15810" y="41485"/>
                      <a:pt x="16442" y="43002"/>
                      <a:pt x="17075" y="44520"/>
                    </a:cubicBezTo>
                    <a:cubicBezTo>
                      <a:pt x="17327" y="45026"/>
                      <a:pt x="17707" y="46164"/>
                      <a:pt x="17454" y="45532"/>
                    </a:cubicBezTo>
                    <a:cubicBezTo>
                      <a:pt x="17454" y="45279"/>
                      <a:pt x="17707" y="46164"/>
                      <a:pt x="17707" y="46670"/>
                    </a:cubicBezTo>
                    <a:cubicBezTo>
                      <a:pt x="18339" y="48820"/>
                      <a:pt x="18972" y="52362"/>
                      <a:pt x="20489" y="57294"/>
                    </a:cubicBezTo>
                    <a:cubicBezTo>
                      <a:pt x="21248" y="59824"/>
                      <a:pt x="22260" y="62606"/>
                      <a:pt x="23778" y="65768"/>
                    </a:cubicBezTo>
                    <a:cubicBezTo>
                      <a:pt x="24157" y="66780"/>
                      <a:pt x="26181" y="70195"/>
                      <a:pt x="26307" y="70448"/>
                    </a:cubicBezTo>
                    <a:lnTo>
                      <a:pt x="27952" y="72978"/>
                    </a:lnTo>
                    <a:cubicBezTo>
                      <a:pt x="32125" y="79428"/>
                      <a:pt x="36173" y="84993"/>
                      <a:pt x="41105" y="90937"/>
                    </a:cubicBezTo>
                    <a:cubicBezTo>
                      <a:pt x="50844" y="102447"/>
                      <a:pt x="63112" y="114462"/>
                      <a:pt x="82084" y="124707"/>
                    </a:cubicBezTo>
                    <a:cubicBezTo>
                      <a:pt x="91317" y="129766"/>
                      <a:pt x="103838" y="134319"/>
                      <a:pt x="115727" y="136849"/>
                    </a:cubicBezTo>
                    <a:cubicBezTo>
                      <a:pt x="127869" y="139505"/>
                      <a:pt x="140643" y="141022"/>
                      <a:pt x="154049" y="142287"/>
                    </a:cubicBezTo>
                    <a:cubicBezTo>
                      <a:pt x="148611" y="141149"/>
                      <a:pt x="151393" y="140643"/>
                      <a:pt x="145955" y="139378"/>
                    </a:cubicBezTo>
                    <a:cubicBezTo>
                      <a:pt x="143172" y="138746"/>
                      <a:pt x="138240" y="137987"/>
                      <a:pt x="128754" y="1363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3" name="Freeform: Shape 3152">
                <a:extLst>
                  <a:ext uri="{FF2B5EF4-FFF2-40B4-BE49-F238E27FC236}">
                    <a16:creationId xmlns:a16="http://schemas.microsoft.com/office/drawing/2014/main" id="{401AE403-5DC4-7D98-43EC-C910AA83AFF2}"/>
                  </a:ext>
                </a:extLst>
              </p:cNvPr>
              <p:cNvSpPr/>
              <p:nvPr/>
            </p:nvSpPr>
            <p:spPr>
              <a:xfrm>
                <a:off x="1915977" y="1884180"/>
                <a:ext cx="5312" cy="2782"/>
              </a:xfrm>
              <a:custGeom>
                <a:avLst/>
                <a:gdLst>
                  <a:gd name="connsiteX0" fmla="*/ 5312 w 5312"/>
                  <a:gd name="connsiteY0" fmla="*/ 0 h 2782"/>
                  <a:gd name="connsiteX1" fmla="*/ 0 w 5312"/>
                  <a:gd name="connsiteY1" fmla="*/ 2783 h 2782"/>
                  <a:gd name="connsiteX2" fmla="*/ 5312 w 5312"/>
                  <a:gd name="connsiteY2" fmla="*/ 0 h 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12" h="2782">
                    <a:moveTo>
                      <a:pt x="5312" y="0"/>
                    </a:moveTo>
                    <a:cubicBezTo>
                      <a:pt x="3921" y="632"/>
                      <a:pt x="2150" y="1518"/>
                      <a:pt x="0" y="2783"/>
                    </a:cubicBezTo>
                    <a:cubicBezTo>
                      <a:pt x="1644" y="1644"/>
                      <a:pt x="3541" y="885"/>
                      <a:pt x="531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4" name="Freeform: Shape 3153">
                <a:extLst>
                  <a:ext uri="{FF2B5EF4-FFF2-40B4-BE49-F238E27FC236}">
                    <a16:creationId xmlns:a16="http://schemas.microsoft.com/office/drawing/2014/main" id="{77100A62-266B-150A-75FD-2E683459A7BC}"/>
                  </a:ext>
                </a:extLst>
              </p:cNvPr>
              <p:cNvSpPr/>
              <p:nvPr/>
            </p:nvSpPr>
            <p:spPr>
              <a:xfrm>
                <a:off x="1842915" y="1864274"/>
                <a:ext cx="359694" cy="162384"/>
              </a:xfrm>
              <a:custGeom>
                <a:avLst/>
                <a:gdLst>
                  <a:gd name="connsiteX0" fmla="*/ 2361 w 359694"/>
                  <a:gd name="connsiteY0" fmla="*/ 155238 h 162384"/>
                  <a:gd name="connsiteX1" fmla="*/ 14503 w 359694"/>
                  <a:gd name="connsiteY1" fmla="*/ 114259 h 162384"/>
                  <a:gd name="connsiteX2" fmla="*/ 22597 w 359694"/>
                  <a:gd name="connsiteY2" fmla="*/ 93264 h 162384"/>
                  <a:gd name="connsiteX3" fmla="*/ 33727 w 359694"/>
                  <a:gd name="connsiteY3" fmla="*/ 71762 h 162384"/>
                  <a:gd name="connsiteX4" fmla="*/ 67370 w 359694"/>
                  <a:gd name="connsiteY4" fmla="*/ 33440 h 162384"/>
                  <a:gd name="connsiteX5" fmla="*/ 91022 w 359694"/>
                  <a:gd name="connsiteY5" fmla="*/ 19274 h 162384"/>
                  <a:gd name="connsiteX6" fmla="*/ 114420 w 359694"/>
                  <a:gd name="connsiteY6" fmla="*/ 11433 h 162384"/>
                  <a:gd name="connsiteX7" fmla="*/ 137439 w 359694"/>
                  <a:gd name="connsiteY7" fmla="*/ 6374 h 162384"/>
                  <a:gd name="connsiteX8" fmla="*/ 162229 w 359694"/>
                  <a:gd name="connsiteY8" fmla="*/ 4603 h 162384"/>
                  <a:gd name="connsiteX9" fmla="*/ 182591 w 359694"/>
                  <a:gd name="connsiteY9" fmla="*/ 5362 h 162384"/>
                  <a:gd name="connsiteX10" fmla="*/ 202954 w 359694"/>
                  <a:gd name="connsiteY10" fmla="*/ 5362 h 162384"/>
                  <a:gd name="connsiteX11" fmla="*/ 246083 w 359694"/>
                  <a:gd name="connsiteY11" fmla="*/ 8777 h 162384"/>
                  <a:gd name="connsiteX12" fmla="*/ 287062 w 359694"/>
                  <a:gd name="connsiteY12" fmla="*/ 12951 h 162384"/>
                  <a:gd name="connsiteX13" fmla="*/ 294144 w 359694"/>
                  <a:gd name="connsiteY13" fmla="*/ 12951 h 162384"/>
                  <a:gd name="connsiteX14" fmla="*/ 307298 w 359694"/>
                  <a:gd name="connsiteY14" fmla="*/ 15606 h 162384"/>
                  <a:gd name="connsiteX15" fmla="*/ 322475 w 359694"/>
                  <a:gd name="connsiteY15" fmla="*/ 19780 h 162384"/>
                  <a:gd name="connsiteX16" fmla="*/ 359280 w 359694"/>
                  <a:gd name="connsiteY16" fmla="*/ 33060 h 162384"/>
                  <a:gd name="connsiteX17" fmla="*/ 315645 w 359694"/>
                  <a:gd name="connsiteY17" fmla="*/ 15227 h 162384"/>
                  <a:gd name="connsiteX18" fmla="*/ 304895 w 359694"/>
                  <a:gd name="connsiteY18" fmla="*/ 12192 h 162384"/>
                  <a:gd name="connsiteX19" fmla="*/ 292500 w 359694"/>
                  <a:gd name="connsiteY19" fmla="*/ 9409 h 162384"/>
                  <a:gd name="connsiteX20" fmla="*/ 270620 w 359694"/>
                  <a:gd name="connsiteY20" fmla="*/ 6753 h 162384"/>
                  <a:gd name="connsiteX21" fmla="*/ 252533 w 359694"/>
                  <a:gd name="connsiteY21" fmla="*/ 5109 h 162384"/>
                  <a:gd name="connsiteX22" fmla="*/ 234826 w 359694"/>
                  <a:gd name="connsiteY22" fmla="*/ 2959 h 162384"/>
                  <a:gd name="connsiteX23" fmla="*/ 197895 w 359694"/>
                  <a:gd name="connsiteY23" fmla="*/ 935 h 162384"/>
                  <a:gd name="connsiteX24" fmla="*/ 182212 w 359694"/>
                  <a:gd name="connsiteY24" fmla="*/ 935 h 162384"/>
                  <a:gd name="connsiteX25" fmla="*/ 167414 w 359694"/>
                  <a:gd name="connsiteY25" fmla="*/ 176 h 162384"/>
                  <a:gd name="connsiteX26" fmla="*/ 149201 w 359694"/>
                  <a:gd name="connsiteY26" fmla="*/ 303 h 162384"/>
                  <a:gd name="connsiteX27" fmla="*/ 131747 w 359694"/>
                  <a:gd name="connsiteY27" fmla="*/ 2453 h 162384"/>
                  <a:gd name="connsiteX28" fmla="*/ 115938 w 359694"/>
                  <a:gd name="connsiteY28" fmla="*/ 5994 h 162384"/>
                  <a:gd name="connsiteX29" fmla="*/ 102278 w 359694"/>
                  <a:gd name="connsiteY29" fmla="*/ 9789 h 162384"/>
                  <a:gd name="connsiteX30" fmla="*/ 78627 w 359694"/>
                  <a:gd name="connsiteY30" fmla="*/ 20033 h 162384"/>
                  <a:gd name="connsiteX31" fmla="*/ 82168 w 359694"/>
                  <a:gd name="connsiteY31" fmla="*/ 19021 h 162384"/>
                  <a:gd name="connsiteX32" fmla="*/ 67117 w 359694"/>
                  <a:gd name="connsiteY32" fmla="*/ 29519 h 162384"/>
                  <a:gd name="connsiteX33" fmla="*/ 42960 w 359694"/>
                  <a:gd name="connsiteY33" fmla="*/ 53676 h 162384"/>
                  <a:gd name="connsiteX34" fmla="*/ 22471 w 359694"/>
                  <a:gd name="connsiteY34" fmla="*/ 87825 h 162384"/>
                  <a:gd name="connsiteX35" fmla="*/ 9823 w 359694"/>
                  <a:gd name="connsiteY35" fmla="*/ 121974 h 162384"/>
                  <a:gd name="connsiteX36" fmla="*/ 2614 w 359694"/>
                  <a:gd name="connsiteY36" fmla="*/ 148534 h 162384"/>
                  <a:gd name="connsiteX37" fmla="*/ 2614 w 359694"/>
                  <a:gd name="connsiteY37" fmla="*/ 155617 h 16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59694" h="162384">
                    <a:moveTo>
                      <a:pt x="2361" y="155238"/>
                    </a:moveTo>
                    <a:cubicBezTo>
                      <a:pt x="5902" y="141578"/>
                      <a:pt x="9697" y="127918"/>
                      <a:pt x="14503" y="114259"/>
                    </a:cubicBezTo>
                    <a:cubicBezTo>
                      <a:pt x="16906" y="107303"/>
                      <a:pt x="19435" y="100726"/>
                      <a:pt x="22597" y="93264"/>
                    </a:cubicBezTo>
                    <a:cubicBezTo>
                      <a:pt x="26012" y="85548"/>
                      <a:pt x="29554" y="78845"/>
                      <a:pt x="33727" y="71762"/>
                    </a:cubicBezTo>
                    <a:cubicBezTo>
                      <a:pt x="42075" y="57850"/>
                      <a:pt x="53331" y="44190"/>
                      <a:pt x="67370" y="33440"/>
                    </a:cubicBezTo>
                    <a:cubicBezTo>
                      <a:pt x="73947" y="28254"/>
                      <a:pt x="82674" y="22816"/>
                      <a:pt x="91022" y="19274"/>
                    </a:cubicBezTo>
                    <a:cubicBezTo>
                      <a:pt x="99369" y="15606"/>
                      <a:pt x="107211" y="13330"/>
                      <a:pt x="114420" y="11433"/>
                    </a:cubicBezTo>
                    <a:cubicBezTo>
                      <a:pt x="120365" y="9789"/>
                      <a:pt x="129597" y="7512"/>
                      <a:pt x="137439" y="6374"/>
                    </a:cubicBezTo>
                    <a:cubicBezTo>
                      <a:pt x="145280" y="5109"/>
                      <a:pt x="154387" y="4477"/>
                      <a:pt x="162229" y="4603"/>
                    </a:cubicBezTo>
                    <a:cubicBezTo>
                      <a:pt x="169817" y="4603"/>
                      <a:pt x="178038" y="5235"/>
                      <a:pt x="182591" y="5362"/>
                    </a:cubicBezTo>
                    <a:lnTo>
                      <a:pt x="202954" y="5362"/>
                    </a:lnTo>
                    <a:cubicBezTo>
                      <a:pt x="216867" y="5741"/>
                      <a:pt x="232803" y="6879"/>
                      <a:pt x="246083" y="8777"/>
                    </a:cubicBezTo>
                    <a:cubicBezTo>
                      <a:pt x="258225" y="10294"/>
                      <a:pt x="271252" y="10800"/>
                      <a:pt x="287062" y="12951"/>
                    </a:cubicBezTo>
                    <a:cubicBezTo>
                      <a:pt x="283267" y="11939"/>
                      <a:pt x="286429" y="11812"/>
                      <a:pt x="294144" y="12951"/>
                    </a:cubicBezTo>
                    <a:cubicBezTo>
                      <a:pt x="298065" y="13456"/>
                      <a:pt x="303377" y="14721"/>
                      <a:pt x="307298" y="15606"/>
                    </a:cubicBezTo>
                    <a:cubicBezTo>
                      <a:pt x="312104" y="16745"/>
                      <a:pt x="317290" y="18136"/>
                      <a:pt x="322475" y="19780"/>
                    </a:cubicBezTo>
                    <a:cubicBezTo>
                      <a:pt x="343091" y="26104"/>
                      <a:pt x="362822" y="36096"/>
                      <a:pt x="359280" y="33060"/>
                    </a:cubicBezTo>
                    <a:cubicBezTo>
                      <a:pt x="344988" y="25851"/>
                      <a:pt x="330443" y="19780"/>
                      <a:pt x="315645" y="15227"/>
                    </a:cubicBezTo>
                    <a:cubicBezTo>
                      <a:pt x="312104" y="14089"/>
                      <a:pt x="307930" y="12951"/>
                      <a:pt x="304895" y="12192"/>
                    </a:cubicBezTo>
                    <a:cubicBezTo>
                      <a:pt x="301354" y="11180"/>
                      <a:pt x="296421" y="10041"/>
                      <a:pt x="292500" y="9409"/>
                    </a:cubicBezTo>
                    <a:cubicBezTo>
                      <a:pt x="284279" y="8018"/>
                      <a:pt x="277196" y="7259"/>
                      <a:pt x="270620" y="6753"/>
                    </a:cubicBezTo>
                    <a:cubicBezTo>
                      <a:pt x="264549" y="6247"/>
                      <a:pt x="258478" y="5615"/>
                      <a:pt x="252533" y="5109"/>
                    </a:cubicBezTo>
                    <a:cubicBezTo>
                      <a:pt x="246589" y="4350"/>
                      <a:pt x="240644" y="3718"/>
                      <a:pt x="234826" y="2959"/>
                    </a:cubicBezTo>
                    <a:cubicBezTo>
                      <a:pt x="221799" y="1567"/>
                      <a:pt x="209405" y="1062"/>
                      <a:pt x="197895" y="935"/>
                    </a:cubicBezTo>
                    <a:cubicBezTo>
                      <a:pt x="192583" y="935"/>
                      <a:pt x="187397" y="935"/>
                      <a:pt x="182212" y="935"/>
                    </a:cubicBezTo>
                    <a:cubicBezTo>
                      <a:pt x="177153" y="682"/>
                      <a:pt x="172220" y="429"/>
                      <a:pt x="167414" y="176"/>
                    </a:cubicBezTo>
                    <a:cubicBezTo>
                      <a:pt x="161722" y="-77"/>
                      <a:pt x="155525" y="-77"/>
                      <a:pt x="149201" y="303"/>
                    </a:cubicBezTo>
                    <a:cubicBezTo>
                      <a:pt x="142877" y="809"/>
                      <a:pt x="137439" y="1441"/>
                      <a:pt x="131747" y="2453"/>
                    </a:cubicBezTo>
                    <a:cubicBezTo>
                      <a:pt x="126182" y="3465"/>
                      <a:pt x="120491" y="4729"/>
                      <a:pt x="115938" y="5994"/>
                    </a:cubicBezTo>
                    <a:cubicBezTo>
                      <a:pt x="112270" y="6879"/>
                      <a:pt x="106958" y="8271"/>
                      <a:pt x="102278" y="9789"/>
                    </a:cubicBezTo>
                    <a:cubicBezTo>
                      <a:pt x="94437" y="12192"/>
                      <a:pt x="86342" y="15733"/>
                      <a:pt x="78627" y="20033"/>
                    </a:cubicBezTo>
                    <a:cubicBezTo>
                      <a:pt x="82295" y="18263"/>
                      <a:pt x="83433" y="18136"/>
                      <a:pt x="82168" y="19021"/>
                    </a:cubicBezTo>
                    <a:cubicBezTo>
                      <a:pt x="80524" y="20160"/>
                      <a:pt x="74074" y="23954"/>
                      <a:pt x="67117" y="29519"/>
                    </a:cubicBezTo>
                    <a:cubicBezTo>
                      <a:pt x="59782" y="35084"/>
                      <a:pt x="50928" y="43431"/>
                      <a:pt x="42960" y="53676"/>
                    </a:cubicBezTo>
                    <a:cubicBezTo>
                      <a:pt x="34866" y="63921"/>
                      <a:pt x="28036" y="75683"/>
                      <a:pt x="22471" y="87825"/>
                    </a:cubicBezTo>
                    <a:cubicBezTo>
                      <a:pt x="16653" y="100726"/>
                      <a:pt x="13238" y="111350"/>
                      <a:pt x="9823" y="121974"/>
                    </a:cubicBezTo>
                    <a:cubicBezTo>
                      <a:pt x="6661" y="132345"/>
                      <a:pt x="4258" y="141451"/>
                      <a:pt x="2614" y="148534"/>
                    </a:cubicBezTo>
                    <a:cubicBezTo>
                      <a:pt x="-548" y="162447"/>
                      <a:pt x="-1180" y="167759"/>
                      <a:pt x="2614" y="15561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5" name="Freeform: Shape 3154">
                <a:extLst>
                  <a:ext uri="{FF2B5EF4-FFF2-40B4-BE49-F238E27FC236}">
                    <a16:creationId xmlns:a16="http://schemas.microsoft.com/office/drawing/2014/main" id="{24ED03B5-7DDD-BBB3-B84A-9F38DA6A6C5A}"/>
                  </a:ext>
                </a:extLst>
              </p:cNvPr>
              <p:cNvSpPr/>
              <p:nvPr/>
            </p:nvSpPr>
            <p:spPr>
              <a:xfrm>
                <a:off x="1847805" y="2787192"/>
                <a:ext cx="37690" cy="449916"/>
              </a:xfrm>
              <a:custGeom>
                <a:avLst/>
                <a:gdLst>
                  <a:gd name="connsiteX0" fmla="*/ 31366 w 37690"/>
                  <a:gd name="connsiteY0" fmla="*/ 38486 h 449916"/>
                  <a:gd name="connsiteX1" fmla="*/ 24157 w 37690"/>
                  <a:gd name="connsiteY1" fmla="*/ 88192 h 449916"/>
                  <a:gd name="connsiteX2" fmla="*/ 15430 w 37690"/>
                  <a:gd name="connsiteY2" fmla="*/ 142703 h 449916"/>
                  <a:gd name="connsiteX3" fmla="*/ 12395 w 37690"/>
                  <a:gd name="connsiteY3" fmla="*/ 196077 h 449916"/>
                  <a:gd name="connsiteX4" fmla="*/ 9739 w 37690"/>
                  <a:gd name="connsiteY4" fmla="*/ 240976 h 449916"/>
                  <a:gd name="connsiteX5" fmla="*/ 8980 w 37690"/>
                  <a:gd name="connsiteY5" fmla="*/ 257039 h 449916"/>
                  <a:gd name="connsiteX6" fmla="*/ 7842 w 37690"/>
                  <a:gd name="connsiteY6" fmla="*/ 309527 h 449916"/>
                  <a:gd name="connsiteX7" fmla="*/ 4427 w 37690"/>
                  <a:gd name="connsiteY7" fmla="*/ 360371 h 449916"/>
                  <a:gd name="connsiteX8" fmla="*/ 1518 w 37690"/>
                  <a:gd name="connsiteY8" fmla="*/ 399199 h 449916"/>
                  <a:gd name="connsiteX9" fmla="*/ 0 w 37690"/>
                  <a:gd name="connsiteY9" fmla="*/ 449917 h 449916"/>
                  <a:gd name="connsiteX10" fmla="*/ 9233 w 37690"/>
                  <a:gd name="connsiteY10" fmla="*/ 330269 h 449916"/>
                  <a:gd name="connsiteX11" fmla="*/ 13027 w 37690"/>
                  <a:gd name="connsiteY11" fmla="*/ 272216 h 449916"/>
                  <a:gd name="connsiteX12" fmla="*/ 16442 w 37690"/>
                  <a:gd name="connsiteY12" fmla="*/ 214542 h 449916"/>
                  <a:gd name="connsiteX13" fmla="*/ 18466 w 37690"/>
                  <a:gd name="connsiteY13" fmla="*/ 158892 h 449916"/>
                  <a:gd name="connsiteX14" fmla="*/ 24537 w 37690"/>
                  <a:gd name="connsiteY14" fmla="*/ 107543 h 449916"/>
                  <a:gd name="connsiteX15" fmla="*/ 32505 w 37690"/>
                  <a:gd name="connsiteY15" fmla="*/ 53410 h 449916"/>
                  <a:gd name="connsiteX16" fmla="*/ 37690 w 37690"/>
                  <a:gd name="connsiteY16" fmla="*/ 1807 h 449916"/>
                  <a:gd name="connsiteX17" fmla="*/ 31240 w 37690"/>
                  <a:gd name="connsiteY17" fmla="*/ 38359 h 44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690" h="449916">
                    <a:moveTo>
                      <a:pt x="31366" y="38486"/>
                    </a:moveTo>
                    <a:cubicBezTo>
                      <a:pt x="29849" y="51892"/>
                      <a:pt x="27572" y="70105"/>
                      <a:pt x="24157" y="88192"/>
                    </a:cubicBezTo>
                    <a:cubicBezTo>
                      <a:pt x="20995" y="106404"/>
                      <a:pt x="17327" y="124997"/>
                      <a:pt x="15430" y="142703"/>
                    </a:cubicBezTo>
                    <a:cubicBezTo>
                      <a:pt x="13533" y="160410"/>
                      <a:pt x="13154" y="178876"/>
                      <a:pt x="12395" y="196077"/>
                    </a:cubicBezTo>
                    <a:cubicBezTo>
                      <a:pt x="11889" y="213025"/>
                      <a:pt x="10371" y="229720"/>
                      <a:pt x="9739" y="240976"/>
                    </a:cubicBezTo>
                    <a:cubicBezTo>
                      <a:pt x="8348" y="264248"/>
                      <a:pt x="7842" y="273734"/>
                      <a:pt x="8980" y="257039"/>
                    </a:cubicBezTo>
                    <a:cubicBezTo>
                      <a:pt x="8980" y="274619"/>
                      <a:pt x="8727" y="284737"/>
                      <a:pt x="7842" y="309527"/>
                    </a:cubicBezTo>
                    <a:cubicBezTo>
                      <a:pt x="7462" y="321922"/>
                      <a:pt x="5944" y="337984"/>
                      <a:pt x="4427" y="360371"/>
                    </a:cubicBezTo>
                    <a:cubicBezTo>
                      <a:pt x="3541" y="371627"/>
                      <a:pt x="2656" y="384402"/>
                      <a:pt x="1518" y="399199"/>
                    </a:cubicBezTo>
                    <a:cubicBezTo>
                      <a:pt x="632" y="413997"/>
                      <a:pt x="632" y="430819"/>
                      <a:pt x="0" y="449917"/>
                    </a:cubicBezTo>
                    <a:cubicBezTo>
                      <a:pt x="1138" y="409065"/>
                      <a:pt x="5565" y="369224"/>
                      <a:pt x="9233" y="330269"/>
                    </a:cubicBezTo>
                    <a:cubicBezTo>
                      <a:pt x="11256" y="310792"/>
                      <a:pt x="11762" y="291441"/>
                      <a:pt x="13027" y="272216"/>
                    </a:cubicBezTo>
                    <a:cubicBezTo>
                      <a:pt x="14165" y="252739"/>
                      <a:pt x="15304" y="233514"/>
                      <a:pt x="16442" y="214542"/>
                    </a:cubicBezTo>
                    <a:cubicBezTo>
                      <a:pt x="17074" y="195824"/>
                      <a:pt x="17833" y="177232"/>
                      <a:pt x="18466" y="158892"/>
                    </a:cubicBezTo>
                    <a:cubicBezTo>
                      <a:pt x="19351" y="141565"/>
                      <a:pt x="21628" y="125249"/>
                      <a:pt x="24537" y="107543"/>
                    </a:cubicBezTo>
                    <a:cubicBezTo>
                      <a:pt x="27319" y="90215"/>
                      <a:pt x="30608" y="71749"/>
                      <a:pt x="32505" y="53410"/>
                    </a:cubicBezTo>
                    <a:cubicBezTo>
                      <a:pt x="34275" y="35956"/>
                      <a:pt x="36046" y="18882"/>
                      <a:pt x="37690" y="1807"/>
                    </a:cubicBezTo>
                    <a:cubicBezTo>
                      <a:pt x="37184" y="-5655"/>
                      <a:pt x="34655" y="10661"/>
                      <a:pt x="31240" y="383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6" name="Freeform: Shape 3155">
                <a:extLst>
                  <a:ext uri="{FF2B5EF4-FFF2-40B4-BE49-F238E27FC236}">
                    <a16:creationId xmlns:a16="http://schemas.microsoft.com/office/drawing/2014/main" id="{3BD0BF3F-8574-00F8-D40A-2C11DAC8906A}"/>
                  </a:ext>
                </a:extLst>
              </p:cNvPr>
              <p:cNvSpPr/>
              <p:nvPr/>
            </p:nvSpPr>
            <p:spPr>
              <a:xfrm>
                <a:off x="1496180" y="3356124"/>
                <a:ext cx="44285" cy="255430"/>
              </a:xfrm>
              <a:custGeom>
                <a:avLst/>
                <a:gdLst>
                  <a:gd name="connsiteX0" fmla="*/ 23037 w 44285"/>
                  <a:gd name="connsiteY0" fmla="*/ 168089 h 255430"/>
                  <a:gd name="connsiteX1" fmla="*/ 33535 w 44285"/>
                  <a:gd name="connsiteY1" fmla="*/ 97008 h 255430"/>
                  <a:gd name="connsiteX2" fmla="*/ 42262 w 44285"/>
                  <a:gd name="connsiteY2" fmla="*/ 39208 h 255430"/>
                  <a:gd name="connsiteX3" fmla="*/ 44285 w 44285"/>
                  <a:gd name="connsiteY3" fmla="*/ 0 h 255430"/>
                  <a:gd name="connsiteX4" fmla="*/ 43020 w 44285"/>
                  <a:gd name="connsiteY4" fmla="*/ 22260 h 255430"/>
                  <a:gd name="connsiteX5" fmla="*/ 40491 w 44285"/>
                  <a:gd name="connsiteY5" fmla="*/ 44140 h 255430"/>
                  <a:gd name="connsiteX6" fmla="*/ 32017 w 44285"/>
                  <a:gd name="connsiteY6" fmla="*/ 95111 h 255430"/>
                  <a:gd name="connsiteX7" fmla="*/ 24302 w 44285"/>
                  <a:gd name="connsiteY7" fmla="*/ 145196 h 255430"/>
                  <a:gd name="connsiteX8" fmla="*/ 16713 w 44285"/>
                  <a:gd name="connsiteY8" fmla="*/ 190602 h 255430"/>
                  <a:gd name="connsiteX9" fmla="*/ 4824 w 44285"/>
                  <a:gd name="connsiteY9" fmla="*/ 246378 h 255430"/>
                  <a:gd name="connsiteX10" fmla="*/ 22911 w 44285"/>
                  <a:gd name="connsiteY10" fmla="*/ 167962 h 25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85" h="255430">
                    <a:moveTo>
                      <a:pt x="23037" y="168089"/>
                    </a:moveTo>
                    <a:cubicBezTo>
                      <a:pt x="26831" y="142287"/>
                      <a:pt x="30373" y="118383"/>
                      <a:pt x="33535" y="97008"/>
                    </a:cubicBezTo>
                    <a:cubicBezTo>
                      <a:pt x="36696" y="73357"/>
                      <a:pt x="40617" y="54512"/>
                      <a:pt x="42262" y="39208"/>
                    </a:cubicBezTo>
                    <a:cubicBezTo>
                      <a:pt x="44159" y="24789"/>
                      <a:pt x="43906" y="10498"/>
                      <a:pt x="44285" y="0"/>
                    </a:cubicBezTo>
                    <a:cubicBezTo>
                      <a:pt x="43906" y="7083"/>
                      <a:pt x="43526" y="14545"/>
                      <a:pt x="43020" y="22260"/>
                    </a:cubicBezTo>
                    <a:cubicBezTo>
                      <a:pt x="42641" y="29596"/>
                      <a:pt x="41756" y="36299"/>
                      <a:pt x="40491" y="44140"/>
                    </a:cubicBezTo>
                    <a:cubicBezTo>
                      <a:pt x="38214" y="59445"/>
                      <a:pt x="34546" y="76519"/>
                      <a:pt x="32017" y="95111"/>
                    </a:cubicBezTo>
                    <a:cubicBezTo>
                      <a:pt x="29361" y="112059"/>
                      <a:pt x="26831" y="129007"/>
                      <a:pt x="24302" y="145196"/>
                    </a:cubicBezTo>
                    <a:cubicBezTo>
                      <a:pt x="21899" y="161385"/>
                      <a:pt x="19496" y="176942"/>
                      <a:pt x="16713" y="190602"/>
                    </a:cubicBezTo>
                    <a:cubicBezTo>
                      <a:pt x="6342" y="246631"/>
                      <a:pt x="-7444" y="269776"/>
                      <a:pt x="4824" y="246378"/>
                    </a:cubicBezTo>
                    <a:cubicBezTo>
                      <a:pt x="13551" y="221335"/>
                      <a:pt x="18610" y="193510"/>
                      <a:pt x="22911" y="1679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7" name="Freeform: Shape 3156">
                <a:extLst>
                  <a:ext uri="{FF2B5EF4-FFF2-40B4-BE49-F238E27FC236}">
                    <a16:creationId xmlns:a16="http://schemas.microsoft.com/office/drawing/2014/main" id="{C5EF60BE-ACF0-58B5-4DC5-3470AD545E86}"/>
                  </a:ext>
                </a:extLst>
              </p:cNvPr>
              <p:cNvSpPr/>
              <p:nvPr/>
            </p:nvSpPr>
            <p:spPr>
              <a:xfrm>
                <a:off x="1435236" y="3699131"/>
                <a:ext cx="2023" cy="253"/>
              </a:xfrm>
              <a:custGeom>
                <a:avLst/>
                <a:gdLst>
                  <a:gd name="connsiteX0" fmla="*/ 0 w 2023"/>
                  <a:gd name="connsiteY0" fmla="*/ 253 h 253"/>
                  <a:gd name="connsiteX1" fmla="*/ 0 w 2023"/>
                  <a:gd name="connsiteY1" fmla="*/ 253 h 253"/>
                  <a:gd name="connsiteX2" fmla="*/ 2024 w 2023"/>
                  <a:gd name="connsiteY2" fmla="*/ 0 h 253"/>
                  <a:gd name="connsiteX3" fmla="*/ 0 w 2023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3" h="253">
                    <a:moveTo>
                      <a:pt x="0" y="253"/>
                    </a:moveTo>
                    <a:lnTo>
                      <a:pt x="0" y="253"/>
                    </a:lnTo>
                    <a:lnTo>
                      <a:pt x="2024" y="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8" name="Freeform: Shape 3157">
                <a:extLst>
                  <a:ext uri="{FF2B5EF4-FFF2-40B4-BE49-F238E27FC236}">
                    <a16:creationId xmlns:a16="http://schemas.microsoft.com/office/drawing/2014/main" id="{152066CC-3D75-B7A0-535F-AFB70FC44497}"/>
                  </a:ext>
                </a:extLst>
              </p:cNvPr>
              <p:cNvSpPr/>
              <p:nvPr/>
            </p:nvSpPr>
            <p:spPr>
              <a:xfrm>
                <a:off x="2288453" y="2025582"/>
                <a:ext cx="4553" cy="2150"/>
              </a:xfrm>
              <a:custGeom>
                <a:avLst/>
                <a:gdLst>
                  <a:gd name="connsiteX0" fmla="*/ 4553 w 4553"/>
                  <a:gd name="connsiteY0" fmla="*/ 126 h 2150"/>
                  <a:gd name="connsiteX1" fmla="*/ 4553 w 4553"/>
                  <a:gd name="connsiteY1" fmla="*/ 0 h 2150"/>
                  <a:gd name="connsiteX2" fmla="*/ 0 w 4553"/>
                  <a:gd name="connsiteY2" fmla="*/ 2150 h 2150"/>
                  <a:gd name="connsiteX3" fmla="*/ 0 w 4553"/>
                  <a:gd name="connsiteY3" fmla="*/ 2150 h 2150"/>
                  <a:gd name="connsiteX4" fmla="*/ 4553 w 4553"/>
                  <a:gd name="connsiteY4" fmla="*/ 126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3" h="2150">
                    <a:moveTo>
                      <a:pt x="4553" y="126"/>
                    </a:moveTo>
                    <a:lnTo>
                      <a:pt x="4553" y="0"/>
                    </a:lnTo>
                    <a:lnTo>
                      <a:pt x="0" y="2150"/>
                    </a:lnTo>
                    <a:lnTo>
                      <a:pt x="0" y="2150"/>
                    </a:lnTo>
                    <a:lnTo>
                      <a:pt x="4553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9" name="Freeform: Shape 3158">
                <a:extLst>
                  <a:ext uri="{FF2B5EF4-FFF2-40B4-BE49-F238E27FC236}">
                    <a16:creationId xmlns:a16="http://schemas.microsoft.com/office/drawing/2014/main" id="{73B74195-4054-CCBF-D45F-9539B1277777}"/>
                  </a:ext>
                </a:extLst>
              </p:cNvPr>
              <p:cNvSpPr/>
              <p:nvPr/>
            </p:nvSpPr>
            <p:spPr>
              <a:xfrm>
                <a:off x="1419679" y="3169191"/>
                <a:ext cx="505" cy="885"/>
              </a:xfrm>
              <a:custGeom>
                <a:avLst/>
                <a:gdLst>
                  <a:gd name="connsiteX0" fmla="*/ 506 w 505"/>
                  <a:gd name="connsiteY0" fmla="*/ 759 h 885"/>
                  <a:gd name="connsiteX1" fmla="*/ 0 w 505"/>
                  <a:gd name="connsiteY1" fmla="*/ 0 h 885"/>
                  <a:gd name="connsiteX2" fmla="*/ 253 w 505"/>
                  <a:gd name="connsiteY2" fmla="*/ 632 h 885"/>
                  <a:gd name="connsiteX3" fmla="*/ 379 w 505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885">
                    <a:moveTo>
                      <a:pt x="506" y="759"/>
                    </a:moveTo>
                    <a:cubicBezTo>
                      <a:pt x="506" y="759"/>
                      <a:pt x="126" y="126"/>
                      <a:pt x="0" y="0"/>
                    </a:cubicBezTo>
                    <a:cubicBezTo>
                      <a:pt x="0" y="126"/>
                      <a:pt x="253" y="379"/>
                      <a:pt x="253" y="632"/>
                    </a:cubicBezTo>
                    <a:cubicBezTo>
                      <a:pt x="253" y="632"/>
                      <a:pt x="253" y="759"/>
                      <a:pt x="379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0" name="Freeform: Shape 3159">
                <a:extLst>
                  <a:ext uri="{FF2B5EF4-FFF2-40B4-BE49-F238E27FC236}">
                    <a16:creationId xmlns:a16="http://schemas.microsoft.com/office/drawing/2014/main" id="{BF37C1F1-1830-DC8D-3538-EB60778E53FA}"/>
                  </a:ext>
                </a:extLst>
              </p:cNvPr>
              <p:cNvSpPr/>
              <p:nvPr/>
            </p:nvSpPr>
            <p:spPr>
              <a:xfrm>
                <a:off x="2791580" y="1720013"/>
                <a:ext cx="2023" cy="8600"/>
              </a:xfrm>
              <a:custGeom>
                <a:avLst/>
                <a:gdLst>
                  <a:gd name="connsiteX0" fmla="*/ 0 w 2023"/>
                  <a:gd name="connsiteY0" fmla="*/ 0 h 8600"/>
                  <a:gd name="connsiteX1" fmla="*/ 2024 w 2023"/>
                  <a:gd name="connsiteY1" fmla="*/ 8601 h 8600"/>
                  <a:gd name="connsiteX2" fmla="*/ 0 w 2023"/>
                  <a:gd name="connsiteY2" fmla="*/ 0 h 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23" h="8600">
                    <a:moveTo>
                      <a:pt x="0" y="0"/>
                    </a:moveTo>
                    <a:cubicBezTo>
                      <a:pt x="885" y="3289"/>
                      <a:pt x="1265" y="6071"/>
                      <a:pt x="2024" y="8601"/>
                    </a:cubicBezTo>
                    <a:cubicBezTo>
                      <a:pt x="1391" y="6071"/>
                      <a:pt x="759" y="328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1" name="Freeform: Shape 3160">
                <a:extLst>
                  <a:ext uri="{FF2B5EF4-FFF2-40B4-BE49-F238E27FC236}">
                    <a16:creationId xmlns:a16="http://schemas.microsoft.com/office/drawing/2014/main" id="{67D647D6-3389-A5B7-A590-A6A4931D7ACB}"/>
                  </a:ext>
                </a:extLst>
              </p:cNvPr>
              <p:cNvSpPr/>
              <p:nvPr/>
            </p:nvSpPr>
            <p:spPr>
              <a:xfrm>
                <a:off x="2293132" y="2035194"/>
                <a:ext cx="1897" cy="126"/>
              </a:xfrm>
              <a:custGeom>
                <a:avLst/>
                <a:gdLst>
                  <a:gd name="connsiteX0" fmla="*/ 1897 w 1897"/>
                  <a:gd name="connsiteY0" fmla="*/ 127 h 126"/>
                  <a:gd name="connsiteX1" fmla="*/ 1897 w 1897"/>
                  <a:gd name="connsiteY1" fmla="*/ 127 h 126"/>
                  <a:gd name="connsiteX2" fmla="*/ 0 w 1897"/>
                  <a:gd name="connsiteY2" fmla="*/ 0 h 126"/>
                  <a:gd name="connsiteX3" fmla="*/ 1897 w 189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126">
                    <a:moveTo>
                      <a:pt x="1897" y="127"/>
                    </a:moveTo>
                    <a:lnTo>
                      <a:pt x="1897" y="127"/>
                    </a:lnTo>
                    <a:cubicBezTo>
                      <a:pt x="1897" y="127"/>
                      <a:pt x="0" y="0"/>
                      <a:pt x="0" y="0"/>
                    </a:cubicBezTo>
                    <a:cubicBezTo>
                      <a:pt x="759" y="0"/>
                      <a:pt x="1391" y="0"/>
                      <a:pt x="1897" y="1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2" name="Freeform: Shape 3161">
                <a:extLst>
                  <a:ext uri="{FF2B5EF4-FFF2-40B4-BE49-F238E27FC236}">
                    <a16:creationId xmlns:a16="http://schemas.microsoft.com/office/drawing/2014/main" id="{7E718D01-2C20-9F1D-B473-92A07F73EBC4}"/>
                  </a:ext>
                </a:extLst>
              </p:cNvPr>
              <p:cNvSpPr/>
              <p:nvPr/>
            </p:nvSpPr>
            <p:spPr>
              <a:xfrm>
                <a:off x="1421450" y="3172226"/>
                <a:ext cx="1011" cy="1644"/>
              </a:xfrm>
              <a:custGeom>
                <a:avLst/>
                <a:gdLst>
                  <a:gd name="connsiteX0" fmla="*/ 632 w 1011"/>
                  <a:gd name="connsiteY0" fmla="*/ 1012 h 1644"/>
                  <a:gd name="connsiteX1" fmla="*/ 1012 w 1011"/>
                  <a:gd name="connsiteY1" fmla="*/ 1644 h 1644"/>
                  <a:gd name="connsiteX2" fmla="*/ 0 w 1011"/>
                  <a:gd name="connsiteY2" fmla="*/ 0 h 1644"/>
                  <a:gd name="connsiteX3" fmla="*/ 0 w 1011"/>
                  <a:gd name="connsiteY3" fmla="*/ 126 h 1644"/>
                  <a:gd name="connsiteX4" fmla="*/ 506 w 1011"/>
                  <a:gd name="connsiteY4" fmla="*/ 1012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1" h="1644">
                    <a:moveTo>
                      <a:pt x="632" y="1012"/>
                    </a:moveTo>
                    <a:cubicBezTo>
                      <a:pt x="632" y="1012"/>
                      <a:pt x="885" y="1391"/>
                      <a:pt x="1012" y="1644"/>
                    </a:cubicBezTo>
                    <a:cubicBezTo>
                      <a:pt x="632" y="1138"/>
                      <a:pt x="379" y="506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lnTo>
                      <a:pt x="506" y="10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3" name="Freeform: Shape 3162">
                <a:extLst>
                  <a:ext uri="{FF2B5EF4-FFF2-40B4-BE49-F238E27FC236}">
                    <a16:creationId xmlns:a16="http://schemas.microsoft.com/office/drawing/2014/main" id="{7D3739EA-86C3-1DA1-9BEE-8D58685D7E33}"/>
                  </a:ext>
                </a:extLst>
              </p:cNvPr>
              <p:cNvSpPr/>
              <p:nvPr/>
            </p:nvSpPr>
            <p:spPr>
              <a:xfrm>
                <a:off x="1455093" y="3148448"/>
                <a:ext cx="1391" cy="2276"/>
              </a:xfrm>
              <a:custGeom>
                <a:avLst/>
                <a:gdLst>
                  <a:gd name="connsiteX0" fmla="*/ 1391 w 1391"/>
                  <a:gd name="connsiteY0" fmla="*/ 0 h 2276"/>
                  <a:gd name="connsiteX1" fmla="*/ 885 w 1391"/>
                  <a:gd name="connsiteY1" fmla="*/ 885 h 2276"/>
                  <a:gd name="connsiteX2" fmla="*/ 0 w 1391"/>
                  <a:gd name="connsiteY2" fmla="*/ 2277 h 2276"/>
                  <a:gd name="connsiteX3" fmla="*/ 1391 w 1391"/>
                  <a:gd name="connsiteY3" fmla="*/ 0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2276">
                    <a:moveTo>
                      <a:pt x="1391" y="0"/>
                    </a:moveTo>
                    <a:cubicBezTo>
                      <a:pt x="1391" y="0"/>
                      <a:pt x="1012" y="506"/>
                      <a:pt x="885" y="885"/>
                    </a:cubicBezTo>
                    <a:cubicBezTo>
                      <a:pt x="632" y="1391"/>
                      <a:pt x="379" y="1897"/>
                      <a:pt x="0" y="2277"/>
                    </a:cubicBezTo>
                    <a:lnTo>
                      <a:pt x="139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4" name="Freeform: Shape 3163">
                <a:extLst>
                  <a:ext uri="{FF2B5EF4-FFF2-40B4-BE49-F238E27FC236}">
                    <a16:creationId xmlns:a16="http://schemas.microsoft.com/office/drawing/2014/main" id="{A1B4463F-0CAB-71BD-DBE9-165D8A4E54A9}"/>
                  </a:ext>
                </a:extLst>
              </p:cNvPr>
              <p:cNvSpPr/>
              <p:nvPr/>
            </p:nvSpPr>
            <p:spPr>
              <a:xfrm>
                <a:off x="2791327" y="1719001"/>
                <a:ext cx="253" cy="1011"/>
              </a:xfrm>
              <a:custGeom>
                <a:avLst/>
                <a:gdLst>
                  <a:gd name="connsiteX0" fmla="*/ 0 w 253"/>
                  <a:gd name="connsiteY0" fmla="*/ 0 h 1011"/>
                  <a:gd name="connsiteX1" fmla="*/ 253 w 253"/>
                  <a:gd name="connsiteY1" fmla="*/ 1012 h 1011"/>
                  <a:gd name="connsiteX2" fmla="*/ 0 w 253"/>
                  <a:gd name="connsiteY2" fmla="*/ 0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" h="1011">
                    <a:moveTo>
                      <a:pt x="0" y="0"/>
                    </a:moveTo>
                    <a:cubicBezTo>
                      <a:pt x="0" y="0"/>
                      <a:pt x="127" y="632"/>
                      <a:pt x="253" y="1012"/>
                    </a:cubicBezTo>
                    <a:cubicBezTo>
                      <a:pt x="253" y="632"/>
                      <a:pt x="127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5" name="Freeform: Shape 3164">
                <a:extLst>
                  <a:ext uri="{FF2B5EF4-FFF2-40B4-BE49-F238E27FC236}">
                    <a16:creationId xmlns:a16="http://schemas.microsoft.com/office/drawing/2014/main" id="{2217721C-B6D2-11DF-17EE-F3153F0AD8E6}"/>
                  </a:ext>
                </a:extLst>
              </p:cNvPr>
              <p:cNvSpPr/>
              <p:nvPr/>
            </p:nvSpPr>
            <p:spPr>
              <a:xfrm>
                <a:off x="1382495" y="3173870"/>
                <a:ext cx="43138" cy="26686"/>
              </a:xfrm>
              <a:custGeom>
                <a:avLst/>
                <a:gdLst>
                  <a:gd name="connsiteX0" fmla="*/ 42623 w 43138"/>
                  <a:gd name="connsiteY0" fmla="*/ 4174 h 26686"/>
                  <a:gd name="connsiteX1" fmla="*/ 42623 w 43138"/>
                  <a:gd name="connsiteY1" fmla="*/ 4174 h 26686"/>
                  <a:gd name="connsiteX2" fmla="*/ 40852 w 43138"/>
                  <a:gd name="connsiteY2" fmla="*/ 5818 h 26686"/>
                  <a:gd name="connsiteX3" fmla="*/ 35034 w 43138"/>
                  <a:gd name="connsiteY3" fmla="*/ 10245 h 26686"/>
                  <a:gd name="connsiteX4" fmla="*/ 29722 w 43138"/>
                  <a:gd name="connsiteY4" fmla="*/ 13407 h 26686"/>
                  <a:gd name="connsiteX5" fmla="*/ 26813 w 43138"/>
                  <a:gd name="connsiteY5" fmla="*/ 14924 h 26686"/>
                  <a:gd name="connsiteX6" fmla="*/ 0 w 43138"/>
                  <a:gd name="connsiteY6" fmla="*/ 26687 h 26686"/>
                  <a:gd name="connsiteX7" fmla="*/ 25169 w 43138"/>
                  <a:gd name="connsiteY7" fmla="*/ 16189 h 26686"/>
                  <a:gd name="connsiteX8" fmla="*/ 27951 w 43138"/>
                  <a:gd name="connsiteY8" fmla="*/ 14798 h 26686"/>
                  <a:gd name="connsiteX9" fmla="*/ 29343 w 43138"/>
                  <a:gd name="connsiteY9" fmla="*/ 14166 h 26686"/>
                  <a:gd name="connsiteX10" fmla="*/ 32252 w 43138"/>
                  <a:gd name="connsiteY10" fmla="*/ 12648 h 26686"/>
                  <a:gd name="connsiteX11" fmla="*/ 40220 w 43138"/>
                  <a:gd name="connsiteY11" fmla="*/ 7336 h 26686"/>
                  <a:gd name="connsiteX12" fmla="*/ 43002 w 43138"/>
                  <a:gd name="connsiteY12" fmla="*/ 5059 h 26686"/>
                  <a:gd name="connsiteX13" fmla="*/ 42876 w 43138"/>
                  <a:gd name="connsiteY13" fmla="*/ 4553 h 26686"/>
                  <a:gd name="connsiteX14" fmla="*/ 39967 w 43138"/>
                  <a:gd name="connsiteY14" fmla="*/ 0 h 26686"/>
                  <a:gd name="connsiteX15" fmla="*/ 40979 w 43138"/>
                  <a:gd name="connsiteY15" fmla="*/ 1644 h 26686"/>
                  <a:gd name="connsiteX16" fmla="*/ 42623 w 43138"/>
                  <a:gd name="connsiteY16" fmla="*/ 4174 h 26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138" h="26686">
                    <a:moveTo>
                      <a:pt x="42623" y="4174"/>
                    </a:moveTo>
                    <a:lnTo>
                      <a:pt x="42623" y="4174"/>
                    </a:lnTo>
                    <a:cubicBezTo>
                      <a:pt x="42623" y="4174"/>
                      <a:pt x="41990" y="4806"/>
                      <a:pt x="40852" y="5818"/>
                    </a:cubicBezTo>
                    <a:cubicBezTo>
                      <a:pt x="39714" y="6830"/>
                      <a:pt x="37943" y="8221"/>
                      <a:pt x="35034" y="10245"/>
                    </a:cubicBezTo>
                    <a:cubicBezTo>
                      <a:pt x="33517" y="11256"/>
                      <a:pt x="31872" y="12268"/>
                      <a:pt x="29722" y="13407"/>
                    </a:cubicBezTo>
                    <a:cubicBezTo>
                      <a:pt x="28710" y="13913"/>
                      <a:pt x="27825" y="14418"/>
                      <a:pt x="26813" y="14924"/>
                    </a:cubicBezTo>
                    <a:cubicBezTo>
                      <a:pt x="19478" y="18592"/>
                      <a:pt x="10624" y="22640"/>
                      <a:pt x="0" y="26687"/>
                    </a:cubicBezTo>
                    <a:cubicBezTo>
                      <a:pt x="9106" y="23398"/>
                      <a:pt x="17580" y="19731"/>
                      <a:pt x="25169" y="16189"/>
                    </a:cubicBezTo>
                    <a:lnTo>
                      <a:pt x="27951" y="14798"/>
                    </a:lnTo>
                    <a:lnTo>
                      <a:pt x="29343" y="14166"/>
                    </a:lnTo>
                    <a:lnTo>
                      <a:pt x="32252" y="12648"/>
                    </a:lnTo>
                    <a:cubicBezTo>
                      <a:pt x="36173" y="10498"/>
                      <a:pt x="38576" y="8601"/>
                      <a:pt x="40220" y="7336"/>
                    </a:cubicBezTo>
                    <a:cubicBezTo>
                      <a:pt x="41232" y="6577"/>
                      <a:pt x="42117" y="5818"/>
                      <a:pt x="43002" y="5059"/>
                    </a:cubicBezTo>
                    <a:cubicBezTo>
                      <a:pt x="43002" y="4806"/>
                      <a:pt x="43382" y="5312"/>
                      <a:pt x="42876" y="4553"/>
                    </a:cubicBezTo>
                    <a:cubicBezTo>
                      <a:pt x="41864" y="3036"/>
                      <a:pt x="40979" y="1518"/>
                      <a:pt x="39967" y="0"/>
                    </a:cubicBezTo>
                    <a:cubicBezTo>
                      <a:pt x="40346" y="506"/>
                      <a:pt x="40599" y="1138"/>
                      <a:pt x="40979" y="1644"/>
                    </a:cubicBezTo>
                    <a:lnTo>
                      <a:pt x="42623" y="417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6" name="Freeform: Shape 3165">
                <a:extLst>
                  <a:ext uri="{FF2B5EF4-FFF2-40B4-BE49-F238E27FC236}">
                    <a16:creationId xmlns:a16="http://schemas.microsoft.com/office/drawing/2014/main" id="{041B29A3-1F70-F99B-6E20-9B7D7FD1D678}"/>
                  </a:ext>
                </a:extLst>
              </p:cNvPr>
              <p:cNvSpPr/>
              <p:nvPr/>
            </p:nvSpPr>
            <p:spPr>
              <a:xfrm>
                <a:off x="1471662" y="365018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7" name="Freeform: Shape 3166">
                <a:extLst>
                  <a:ext uri="{FF2B5EF4-FFF2-40B4-BE49-F238E27FC236}">
                    <a16:creationId xmlns:a16="http://schemas.microsoft.com/office/drawing/2014/main" id="{DAA73E4D-448B-E227-2EFC-5EDFA7A0F62D}"/>
                  </a:ext>
                </a:extLst>
              </p:cNvPr>
              <p:cNvSpPr/>
              <p:nvPr/>
            </p:nvSpPr>
            <p:spPr>
              <a:xfrm>
                <a:off x="1500498" y="3635513"/>
                <a:ext cx="379" cy="253"/>
              </a:xfrm>
              <a:custGeom>
                <a:avLst/>
                <a:gdLst>
                  <a:gd name="connsiteX0" fmla="*/ 379 w 379"/>
                  <a:gd name="connsiteY0" fmla="*/ 127 h 253"/>
                  <a:gd name="connsiteX1" fmla="*/ 379 w 379"/>
                  <a:gd name="connsiteY1" fmla="*/ 127 h 253"/>
                  <a:gd name="connsiteX2" fmla="*/ 126 w 379"/>
                  <a:gd name="connsiteY2" fmla="*/ 0 h 253"/>
                  <a:gd name="connsiteX3" fmla="*/ 0 w 379"/>
                  <a:gd name="connsiteY3" fmla="*/ 0 h 253"/>
                  <a:gd name="connsiteX4" fmla="*/ 379 w 379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253">
                    <a:moveTo>
                      <a:pt x="379" y="127"/>
                    </a:moveTo>
                    <a:cubicBezTo>
                      <a:pt x="379" y="127"/>
                      <a:pt x="379" y="127"/>
                      <a:pt x="379" y="127"/>
                    </a:cubicBezTo>
                    <a:cubicBezTo>
                      <a:pt x="379" y="127"/>
                      <a:pt x="253" y="127"/>
                      <a:pt x="126" y="0"/>
                    </a:cubicBezTo>
                    <a:cubicBezTo>
                      <a:pt x="126" y="0"/>
                      <a:pt x="126" y="0"/>
                      <a:pt x="0" y="0"/>
                    </a:cubicBezTo>
                    <a:cubicBezTo>
                      <a:pt x="126" y="127"/>
                      <a:pt x="253" y="127"/>
                      <a:pt x="379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8" name="Freeform: Shape 3167">
                <a:extLst>
                  <a:ext uri="{FF2B5EF4-FFF2-40B4-BE49-F238E27FC236}">
                    <a16:creationId xmlns:a16="http://schemas.microsoft.com/office/drawing/2014/main" id="{1C589D15-2AE9-5D31-EB98-C8BD8AEB3E38}"/>
                  </a:ext>
                </a:extLst>
              </p:cNvPr>
              <p:cNvSpPr/>
              <p:nvPr/>
            </p:nvSpPr>
            <p:spPr>
              <a:xfrm>
                <a:off x="1471662" y="3649678"/>
                <a:ext cx="12647" cy="506"/>
              </a:xfrm>
              <a:custGeom>
                <a:avLst/>
                <a:gdLst>
                  <a:gd name="connsiteX0" fmla="*/ 0 w 12647"/>
                  <a:gd name="connsiteY0" fmla="*/ 0 h 506"/>
                  <a:gd name="connsiteX1" fmla="*/ 0 w 12647"/>
                  <a:gd name="connsiteY1" fmla="*/ 506 h 506"/>
                  <a:gd name="connsiteX2" fmla="*/ 0 w 12647"/>
                  <a:gd name="connsiteY2" fmla="*/ 506 h 506"/>
                  <a:gd name="connsiteX3" fmla="*/ 0 w 12647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506">
                    <a:moveTo>
                      <a:pt x="0" y="0"/>
                    </a:moveTo>
                    <a:cubicBezTo>
                      <a:pt x="0" y="0"/>
                      <a:pt x="0" y="379"/>
                      <a:pt x="0" y="506"/>
                    </a:cubicBezTo>
                    <a:cubicBezTo>
                      <a:pt x="0" y="506"/>
                      <a:pt x="0" y="506"/>
                      <a:pt x="0" y="506"/>
                    </a:cubicBezTo>
                    <a:cubicBezTo>
                      <a:pt x="0" y="379"/>
                      <a:pt x="0" y="12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9" name="Freeform: Shape 3168">
                <a:extLst>
                  <a:ext uri="{FF2B5EF4-FFF2-40B4-BE49-F238E27FC236}">
                    <a16:creationId xmlns:a16="http://schemas.microsoft.com/office/drawing/2014/main" id="{C087946A-3C72-2603-4756-29928C063D3B}"/>
                  </a:ext>
                </a:extLst>
              </p:cNvPr>
              <p:cNvSpPr/>
              <p:nvPr/>
            </p:nvSpPr>
            <p:spPr>
              <a:xfrm>
                <a:off x="1500498" y="363538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0" name="Freeform: Shape 3169">
                <a:extLst>
                  <a:ext uri="{FF2B5EF4-FFF2-40B4-BE49-F238E27FC236}">
                    <a16:creationId xmlns:a16="http://schemas.microsoft.com/office/drawing/2014/main" id="{C9CE793E-430F-1BD8-D7EE-31DE521EC61A}"/>
                  </a:ext>
                </a:extLst>
              </p:cNvPr>
              <p:cNvSpPr/>
              <p:nvPr/>
            </p:nvSpPr>
            <p:spPr>
              <a:xfrm>
                <a:off x="1499740" y="3634881"/>
                <a:ext cx="758" cy="632"/>
              </a:xfrm>
              <a:custGeom>
                <a:avLst/>
                <a:gdLst>
                  <a:gd name="connsiteX0" fmla="*/ 759 w 758"/>
                  <a:gd name="connsiteY0" fmla="*/ 506 h 632"/>
                  <a:gd name="connsiteX1" fmla="*/ 759 w 758"/>
                  <a:gd name="connsiteY1" fmla="*/ 506 h 632"/>
                  <a:gd name="connsiteX2" fmla="*/ 0 w 758"/>
                  <a:gd name="connsiteY2" fmla="*/ 0 h 632"/>
                  <a:gd name="connsiteX3" fmla="*/ 0 w 758"/>
                  <a:gd name="connsiteY3" fmla="*/ 0 h 632"/>
                  <a:gd name="connsiteX4" fmla="*/ 253 w 758"/>
                  <a:gd name="connsiteY4" fmla="*/ 253 h 632"/>
                  <a:gd name="connsiteX5" fmla="*/ 759 w 758"/>
                  <a:gd name="connsiteY5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8" h="632">
                    <a:moveTo>
                      <a:pt x="759" y="506"/>
                    </a:moveTo>
                    <a:cubicBezTo>
                      <a:pt x="759" y="506"/>
                      <a:pt x="759" y="506"/>
                      <a:pt x="759" y="506"/>
                    </a:cubicBezTo>
                    <a:cubicBezTo>
                      <a:pt x="506" y="379"/>
                      <a:pt x="253" y="12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7" y="126"/>
                      <a:pt x="253" y="253"/>
                    </a:cubicBezTo>
                    <a:cubicBezTo>
                      <a:pt x="379" y="253"/>
                      <a:pt x="632" y="506"/>
                      <a:pt x="759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1" name="Freeform: Shape 3170">
                <a:extLst>
                  <a:ext uri="{FF2B5EF4-FFF2-40B4-BE49-F238E27FC236}">
                    <a16:creationId xmlns:a16="http://schemas.microsoft.com/office/drawing/2014/main" id="{1851E141-6DDE-7263-ABD9-E270E7684243}"/>
                  </a:ext>
                </a:extLst>
              </p:cNvPr>
              <p:cNvSpPr/>
              <p:nvPr/>
            </p:nvSpPr>
            <p:spPr>
              <a:xfrm>
                <a:off x="1498095" y="3631845"/>
                <a:ext cx="632" cy="1012"/>
              </a:xfrm>
              <a:custGeom>
                <a:avLst/>
                <a:gdLst>
                  <a:gd name="connsiteX0" fmla="*/ 0 w 632"/>
                  <a:gd name="connsiteY0" fmla="*/ 0 h 1012"/>
                  <a:gd name="connsiteX1" fmla="*/ 632 w 632"/>
                  <a:gd name="connsiteY1" fmla="*/ 1012 h 1012"/>
                  <a:gd name="connsiteX2" fmla="*/ 253 w 632"/>
                  <a:gd name="connsiteY2" fmla="*/ 380 h 1012"/>
                  <a:gd name="connsiteX3" fmla="*/ 0 w 632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012">
                    <a:moveTo>
                      <a:pt x="0" y="0"/>
                    </a:moveTo>
                    <a:cubicBezTo>
                      <a:pt x="0" y="0"/>
                      <a:pt x="379" y="633"/>
                      <a:pt x="632" y="1012"/>
                    </a:cubicBezTo>
                    <a:cubicBezTo>
                      <a:pt x="506" y="759"/>
                      <a:pt x="379" y="633"/>
                      <a:pt x="253" y="380"/>
                    </a:cubicBezTo>
                    <a:cubicBezTo>
                      <a:pt x="253" y="253"/>
                      <a:pt x="127" y="12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2" name="Freeform: Shape 3171">
                <a:extLst>
                  <a:ext uri="{FF2B5EF4-FFF2-40B4-BE49-F238E27FC236}">
                    <a16:creationId xmlns:a16="http://schemas.microsoft.com/office/drawing/2014/main" id="{60EC3396-773F-0BFF-5AA8-162EE2211D4F}"/>
                  </a:ext>
                </a:extLst>
              </p:cNvPr>
              <p:cNvSpPr/>
              <p:nvPr/>
            </p:nvSpPr>
            <p:spPr>
              <a:xfrm>
                <a:off x="1496578" y="3628810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cubicBezTo>
                      <a:pt x="0" y="127"/>
                      <a:pt x="0" y="127"/>
                      <a:pt x="0" y="0"/>
                    </a:cubicBezTo>
                    <a:cubicBezTo>
                      <a:pt x="0" y="0"/>
                      <a:pt x="0" y="0"/>
                      <a:pt x="0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3" name="Freeform: Shape 3172">
                <a:extLst>
                  <a:ext uri="{FF2B5EF4-FFF2-40B4-BE49-F238E27FC236}">
                    <a16:creationId xmlns:a16="http://schemas.microsoft.com/office/drawing/2014/main" id="{8DFDDD93-87E9-B702-F2B1-B7195374AB70}"/>
                  </a:ext>
                </a:extLst>
              </p:cNvPr>
              <p:cNvSpPr/>
              <p:nvPr/>
            </p:nvSpPr>
            <p:spPr>
              <a:xfrm>
                <a:off x="1498601" y="3632604"/>
                <a:ext cx="379" cy="505"/>
              </a:xfrm>
              <a:custGeom>
                <a:avLst/>
                <a:gdLst>
                  <a:gd name="connsiteX0" fmla="*/ 379 w 379"/>
                  <a:gd name="connsiteY0" fmla="*/ 506 h 505"/>
                  <a:gd name="connsiteX1" fmla="*/ 379 w 379"/>
                  <a:gd name="connsiteY1" fmla="*/ 506 h 505"/>
                  <a:gd name="connsiteX2" fmla="*/ 0 w 379"/>
                  <a:gd name="connsiteY2" fmla="*/ 0 h 505"/>
                  <a:gd name="connsiteX3" fmla="*/ 379 w 379"/>
                  <a:gd name="connsiteY3" fmla="*/ 506 h 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505">
                    <a:moveTo>
                      <a:pt x="379" y="506"/>
                    </a:moveTo>
                    <a:lnTo>
                      <a:pt x="379" y="506"/>
                    </a:lnTo>
                    <a:cubicBezTo>
                      <a:pt x="379" y="506"/>
                      <a:pt x="127" y="126"/>
                      <a:pt x="0" y="0"/>
                    </a:cubicBezTo>
                    <a:cubicBezTo>
                      <a:pt x="0" y="253"/>
                      <a:pt x="253" y="379"/>
                      <a:pt x="379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4" name="Freeform: Shape 3173">
                <a:extLst>
                  <a:ext uri="{FF2B5EF4-FFF2-40B4-BE49-F238E27FC236}">
                    <a16:creationId xmlns:a16="http://schemas.microsoft.com/office/drawing/2014/main" id="{2AB81D89-23D5-D0C9-6D94-F25DAA873055}"/>
                  </a:ext>
                </a:extLst>
              </p:cNvPr>
              <p:cNvSpPr/>
              <p:nvPr/>
            </p:nvSpPr>
            <p:spPr>
              <a:xfrm>
                <a:off x="1075791" y="1590627"/>
                <a:ext cx="1847071" cy="2176915"/>
              </a:xfrm>
              <a:custGeom>
                <a:avLst/>
                <a:gdLst>
                  <a:gd name="connsiteX0" fmla="*/ 1847072 w 1847071"/>
                  <a:gd name="connsiteY0" fmla="*/ 1597409 h 2176915"/>
                  <a:gd name="connsiteX1" fmla="*/ 1821018 w 1847071"/>
                  <a:gd name="connsiteY1" fmla="*/ 1599433 h 2176915"/>
                  <a:gd name="connsiteX2" fmla="*/ 1824938 w 1847071"/>
                  <a:gd name="connsiteY2" fmla="*/ 1598168 h 2176915"/>
                  <a:gd name="connsiteX3" fmla="*/ 1833033 w 1847071"/>
                  <a:gd name="connsiteY3" fmla="*/ 1595892 h 2176915"/>
                  <a:gd name="connsiteX4" fmla="*/ 1846187 w 1847071"/>
                  <a:gd name="connsiteY4" fmla="*/ 1592350 h 2176915"/>
                  <a:gd name="connsiteX5" fmla="*/ 1846187 w 1847071"/>
                  <a:gd name="connsiteY5" fmla="*/ 1592350 h 2176915"/>
                  <a:gd name="connsiteX6" fmla="*/ 1846187 w 1847071"/>
                  <a:gd name="connsiteY6" fmla="*/ 1592350 h 2176915"/>
                  <a:gd name="connsiteX7" fmla="*/ 1845934 w 1847071"/>
                  <a:gd name="connsiteY7" fmla="*/ 1591212 h 2176915"/>
                  <a:gd name="connsiteX8" fmla="*/ 1844795 w 1847071"/>
                  <a:gd name="connsiteY8" fmla="*/ 1587797 h 2176915"/>
                  <a:gd name="connsiteX9" fmla="*/ 1839989 w 1847071"/>
                  <a:gd name="connsiteY9" fmla="*/ 1578564 h 2176915"/>
                  <a:gd name="connsiteX10" fmla="*/ 1839104 w 1847071"/>
                  <a:gd name="connsiteY10" fmla="*/ 1577426 h 2176915"/>
                  <a:gd name="connsiteX11" fmla="*/ 1838092 w 1847071"/>
                  <a:gd name="connsiteY11" fmla="*/ 1576414 h 2176915"/>
                  <a:gd name="connsiteX12" fmla="*/ 1826962 w 1847071"/>
                  <a:gd name="connsiteY12" fmla="*/ 1563893 h 2176915"/>
                  <a:gd name="connsiteX13" fmla="*/ 1818362 w 1847071"/>
                  <a:gd name="connsiteY13" fmla="*/ 1552889 h 2176915"/>
                  <a:gd name="connsiteX14" fmla="*/ 1805081 w 1847071"/>
                  <a:gd name="connsiteY14" fmla="*/ 1532653 h 2176915"/>
                  <a:gd name="connsiteX15" fmla="*/ 1792181 w 1847071"/>
                  <a:gd name="connsiteY15" fmla="*/ 1506725 h 2176915"/>
                  <a:gd name="connsiteX16" fmla="*/ 1793066 w 1847071"/>
                  <a:gd name="connsiteY16" fmla="*/ 1505966 h 2176915"/>
                  <a:gd name="connsiteX17" fmla="*/ 1809761 w 1847071"/>
                  <a:gd name="connsiteY17" fmla="*/ 1533538 h 2176915"/>
                  <a:gd name="connsiteX18" fmla="*/ 1794204 w 1847071"/>
                  <a:gd name="connsiteY18" fmla="*/ 1503943 h 2176915"/>
                  <a:gd name="connsiteX19" fmla="*/ 1788387 w 1847071"/>
                  <a:gd name="connsiteY19" fmla="*/ 1489524 h 2176915"/>
                  <a:gd name="connsiteX20" fmla="*/ 1786110 w 1847071"/>
                  <a:gd name="connsiteY20" fmla="*/ 1483074 h 2176915"/>
                  <a:gd name="connsiteX21" fmla="*/ 1784466 w 1847071"/>
                  <a:gd name="connsiteY21" fmla="*/ 1476877 h 2176915"/>
                  <a:gd name="connsiteX22" fmla="*/ 1774980 w 1847071"/>
                  <a:gd name="connsiteY22" fmla="*/ 1421732 h 2176915"/>
                  <a:gd name="connsiteX23" fmla="*/ 1769794 w 1847071"/>
                  <a:gd name="connsiteY23" fmla="*/ 1370509 h 2176915"/>
                  <a:gd name="connsiteX24" fmla="*/ 1767391 w 1847071"/>
                  <a:gd name="connsiteY24" fmla="*/ 1346099 h 2176915"/>
                  <a:gd name="connsiteX25" fmla="*/ 1767391 w 1847071"/>
                  <a:gd name="connsiteY25" fmla="*/ 1322954 h 2176915"/>
                  <a:gd name="connsiteX26" fmla="*/ 1768656 w 1847071"/>
                  <a:gd name="connsiteY26" fmla="*/ 1267177 h 2176915"/>
                  <a:gd name="connsiteX27" fmla="*/ 1763976 w 1847071"/>
                  <a:gd name="connsiteY27" fmla="*/ 1204444 h 2176915"/>
                  <a:gd name="connsiteX28" fmla="*/ 1762079 w 1847071"/>
                  <a:gd name="connsiteY28" fmla="*/ 1171054 h 2176915"/>
                  <a:gd name="connsiteX29" fmla="*/ 1760562 w 1847071"/>
                  <a:gd name="connsiteY29" fmla="*/ 1132731 h 2176915"/>
                  <a:gd name="connsiteX30" fmla="*/ 1758917 w 1847071"/>
                  <a:gd name="connsiteY30" fmla="*/ 1090109 h 2176915"/>
                  <a:gd name="connsiteX31" fmla="*/ 1759803 w 1847071"/>
                  <a:gd name="connsiteY31" fmla="*/ 1042553 h 2176915"/>
                  <a:gd name="connsiteX32" fmla="*/ 1756894 w 1847071"/>
                  <a:gd name="connsiteY32" fmla="*/ 1048624 h 2176915"/>
                  <a:gd name="connsiteX33" fmla="*/ 1755502 w 1847071"/>
                  <a:gd name="connsiteY33" fmla="*/ 1084923 h 2176915"/>
                  <a:gd name="connsiteX34" fmla="*/ 1755376 w 1847071"/>
                  <a:gd name="connsiteY34" fmla="*/ 1105792 h 2176915"/>
                  <a:gd name="connsiteX35" fmla="*/ 1754364 w 1847071"/>
                  <a:gd name="connsiteY35" fmla="*/ 1042553 h 2176915"/>
                  <a:gd name="connsiteX36" fmla="*/ 1757779 w 1847071"/>
                  <a:gd name="connsiteY36" fmla="*/ 933656 h 2176915"/>
                  <a:gd name="connsiteX37" fmla="*/ 1758411 w 1847071"/>
                  <a:gd name="connsiteY37" fmla="*/ 905578 h 2176915"/>
                  <a:gd name="connsiteX38" fmla="*/ 1757400 w 1847071"/>
                  <a:gd name="connsiteY38" fmla="*/ 877121 h 2176915"/>
                  <a:gd name="connsiteX39" fmla="*/ 1756388 w 1847071"/>
                  <a:gd name="connsiteY39" fmla="*/ 825012 h 2176915"/>
                  <a:gd name="connsiteX40" fmla="*/ 1760056 w 1847071"/>
                  <a:gd name="connsiteY40" fmla="*/ 770247 h 2176915"/>
                  <a:gd name="connsiteX41" fmla="*/ 1762585 w 1847071"/>
                  <a:gd name="connsiteY41" fmla="*/ 711562 h 2176915"/>
                  <a:gd name="connsiteX42" fmla="*/ 1765115 w 1847071"/>
                  <a:gd name="connsiteY42" fmla="*/ 590902 h 2176915"/>
                  <a:gd name="connsiteX43" fmla="*/ 1763723 w 1847071"/>
                  <a:gd name="connsiteY43" fmla="*/ 709791 h 2176915"/>
                  <a:gd name="connsiteX44" fmla="*/ 1763217 w 1847071"/>
                  <a:gd name="connsiteY44" fmla="*/ 737996 h 2176915"/>
                  <a:gd name="connsiteX45" fmla="*/ 1762206 w 1847071"/>
                  <a:gd name="connsiteY45" fmla="*/ 766326 h 2176915"/>
                  <a:gd name="connsiteX46" fmla="*/ 1759423 w 1847071"/>
                  <a:gd name="connsiteY46" fmla="*/ 817423 h 2176915"/>
                  <a:gd name="connsiteX47" fmla="*/ 1759044 w 1847071"/>
                  <a:gd name="connsiteY47" fmla="*/ 839936 h 2176915"/>
                  <a:gd name="connsiteX48" fmla="*/ 1760056 w 1847071"/>
                  <a:gd name="connsiteY48" fmla="*/ 861690 h 2176915"/>
                  <a:gd name="connsiteX49" fmla="*/ 1762712 w 1847071"/>
                  <a:gd name="connsiteY49" fmla="*/ 906337 h 2176915"/>
                  <a:gd name="connsiteX50" fmla="*/ 1762332 w 1847071"/>
                  <a:gd name="connsiteY50" fmla="*/ 978429 h 2176915"/>
                  <a:gd name="connsiteX51" fmla="*/ 1763470 w 1847071"/>
                  <a:gd name="connsiteY51" fmla="*/ 934668 h 2176915"/>
                  <a:gd name="connsiteX52" fmla="*/ 1763976 w 1847071"/>
                  <a:gd name="connsiteY52" fmla="*/ 913420 h 2176915"/>
                  <a:gd name="connsiteX53" fmla="*/ 1763470 w 1847071"/>
                  <a:gd name="connsiteY53" fmla="*/ 891160 h 2176915"/>
                  <a:gd name="connsiteX54" fmla="*/ 1761320 w 1847071"/>
                  <a:gd name="connsiteY54" fmla="*/ 852205 h 2176915"/>
                  <a:gd name="connsiteX55" fmla="*/ 1761447 w 1847071"/>
                  <a:gd name="connsiteY55" fmla="*/ 817929 h 2176915"/>
                  <a:gd name="connsiteX56" fmla="*/ 1765494 w 1847071"/>
                  <a:gd name="connsiteY56" fmla="*/ 747608 h 2176915"/>
                  <a:gd name="connsiteX57" fmla="*/ 1767012 w 1847071"/>
                  <a:gd name="connsiteY57" fmla="*/ 679942 h 2176915"/>
                  <a:gd name="connsiteX58" fmla="*/ 1767265 w 1847071"/>
                  <a:gd name="connsiteY58" fmla="*/ 546635 h 2176915"/>
                  <a:gd name="connsiteX59" fmla="*/ 1762964 w 1847071"/>
                  <a:gd name="connsiteY59" fmla="*/ 473784 h 2176915"/>
                  <a:gd name="connsiteX60" fmla="*/ 1760435 w 1847071"/>
                  <a:gd name="connsiteY60" fmla="*/ 397645 h 2176915"/>
                  <a:gd name="connsiteX61" fmla="*/ 1758791 w 1847071"/>
                  <a:gd name="connsiteY61" fmla="*/ 395115 h 2176915"/>
                  <a:gd name="connsiteX62" fmla="*/ 1759423 w 1847071"/>
                  <a:gd name="connsiteY62" fmla="*/ 460631 h 2176915"/>
                  <a:gd name="connsiteX63" fmla="*/ 1763091 w 1847071"/>
                  <a:gd name="connsiteY63" fmla="*/ 527917 h 2176915"/>
                  <a:gd name="connsiteX64" fmla="*/ 1761320 w 1847071"/>
                  <a:gd name="connsiteY64" fmla="*/ 525261 h 2176915"/>
                  <a:gd name="connsiteX65" fmla="*/ 1757400 w 1847071"/>
                  <a:gd name="connsiteY65" fmla="*/ 461769 h 2176915"/>
                  <a:gd name="connsiteX66" fmla="*/ 1756261 w 1847071"/>
                  <a:gd name="connsiteY66" fmla="*/ 399036 h 2176915"/>
                  <a:gd name="connsiteX67" fmla="*/ 1754238 w 1847071"/>
                  <a:gd name="connsiteY67" fmla="*/ 333268 h 2176915"/>
                  <a:gd name="connsiteX68" fmla="*/ 1746523 w 1847071"/>
                  <a:gd name="connsiteY68" fmla="*/ 269270 h 2176915"/>
                  <a:gd name="connsiteX69" fmla="*/ 1735392 w 1847071"/>
                  <a:gd name="connsiteY69" fmla="*/ 210458 h 2176915"/>
                  <a:gd name="connsiteX70" fmla="*/ 1732610 w 1847071"/>
                  <a:gd name="connsiteY70" fmla="*/ 195408 h 2176915"/>
                  <a:gd name="connsiteX71" fmla="*/ 1728816 w 1847071"/>
                  <a:gd name="connsiteY71" fmla="*/ 180863 h 2176915"/>
                  <a:gd name="connsiteX72" fmla="*/ 1718318 w 1847071"/>
                  <a:gd name="connsiteY72" fmla="*/ 153544 h 2176915"/>
                  <a:gd name="connsiteX73" fmla="*/ 1715662 w 1847071"/>
                  <a:gd name="connsiteY73" fmla="*/ 144690 h 2176915"/>
                  <a:gd name="connsiteX74" fmla="*/ 1713006 w 1847071"/>
                  <a:gd name="connsiteY74" fmla="*/ 133181 h 2176915"/>
                  <a:gd name="connsiteX75" fmla="*/ 1706809 w 1847071"/>
                  <a:gd name="connsiteY75" fmla="*/ 114841 h 2176915"/>
                  <a:gd name="connsiteX76" fmla="*/ 1697196 w 1847071"/>
                  <a:gd name="connsiteY76" fmla="*/ 100549 h 2176915"/>
                  <a:gd name="connsiteX77" fmla="*/ 1687837 w 1847071"/>
                  <a:gd name="connsiteY77" fmla="*/ 90178 h 2176915"/>
                  <a:gd name="connsiteX78" fmla="*/ 1677592 w 1847071"/>
                  <a:gd name="connsiteY78" fmla="*/ 80693 h 2176915"/>
                  <a:gd name="connsiteX79" fmla="*/ 1657609 w 1847071"/>
                  <a:gd name="connsiteY79" fmla="*/ 67159 h 2176915"/>
                  <a:gd name="connsiteX80" fmla="*/ 1627634 w 1847071"/>
                  <a:gd name="connsiteY80" fmla="*/ 49832 h 2176915"/>
                  <a:gd name="connsiteX81" fmla="*/ 1604488 w 1847071"/>
                  <a:gd name="connsiteY81" fmla="*/ 37690 h 2176915"/>
                  <a:gd name="connsiteX82" fmla="*/ 1589690 w 1847071"/>
                  <a:gd name="connsiteY82" fmla="*/ 30608 h 2176915"/>
                  <a:gd name="connsiteX83" fmla="*/ 1629278 w 1847071"/>
                  <a:gd name="connsiteY83" fmla="*/ 48441 h 2176915"/>
                  <a:gd name="connsiteX84" fmla="*/ 1668992 w 1847071"/>
                  <a:gd name="connsiteY84" fmla="*/ 70827 h 2176915"/>
                  <a:gd name="connsiteX85" fmla="*/ 1683410 w 1847071"/>
                  <a:gd name="connsiteY85" fmla="*/ 81578 h 2176915"/>
                  <a:gd name="connsiteX86" fmla="*/ 1687205 w 1847071"/>
                  <a:gd name="connsiteY86" fmla="*/ 84993 h 2176915"/>
                  <a:gd name="connsiteX87" fmla="*/ 1690114 w 1847071"/>
                  <a:gd name="connsiteY87" fmla="*/ 87775 h 2176915"/>
                  <a:gd name="connsiteX88" fmla="*/ 1696564 w 1847071"/>
                  <a:gd name="connsiteY88" fmla="*/ 94479 h 2176915"/>
                  <a:gd name="connsiteX89" fmla="*/ 1710223 w 1847071"/>
                  <a:gd name="connsiteY89" fmla="*/ 113450 h 2176915"/>
                  <a:gd name="connsiteX90" fmla="*/ 1715662 w 1847071"/>
                  <a:gd name="connsiteY90" fmla="*/ 127742 h 2176915"/>
                  <a:gd name="connsiteX91" fmla="*/ 1715030 w 1847071"/>
                  <a:gd name="connsiteY91" fmla="*/ 125213 h 2176915"/>
                  <a:gd name="connsiteX92" fmla="*/ 1711488 w 1847071"/>
                  <a:gd name="connsiteY92" fmla="*/ 115727 h 2176915"/>
                  <a:gd name="connsiteX93" fmla="*/ 1706935 w 1847071"/>
                  <a:gd name="connsiteY93" fmla="*/ 107506 h 2176915"/>
                  <a:gd name="connsiteX94" fmla="*/ 1689355 w 1847071"/>
                  <a:gd name="connsiteY94" fmla="*/ 86384 h 2176915"/>
                  <a:gd name="connsiteX95" fmla="*/ 1684802 w 1847071"/>
                  <a:gd name="connsiteY95" fmla="*/ 81957 h 2176915"/>
                  <a:gd name="connsiteX96" fmla="*/ 1679236 w 1847071"/>
                  <a:gd name="connsiteY96" fmla="*/ 77278 h 2176915"/>
                  <a:gd name="connsiteX97" fmla="*/ 1668865 w 1847071"/>
                  <a:gd name="connsiteY97" fmla="*/ 69942 h 2176915"/>
                  <a:gd name="connsiteX98" fmla="*/ 1650779 w 1847071"/>
                  <a:gd name="connsiteY98" fmla="*/ 59065 h 2176915"/>
                  <a:gd name="connsiteX99" fmla="*/ 1617768 w 1847071"/>
                  <a:gd name="connsiteY99" fmla="*/ 40726 h 2176915"/>
                  <a:gd name="connsiteX100" fmla="*/ 1582102 w 1847071"/>
                  <a:gd name="connsiteY100" fmla="*/ 25295 h 2176915"/>
                  <a:gd name="connsiteX101" fmla="*/ 1520760 w 1847071"/>
                  <a:gd name="connsiteY101" fmla="*/ 8600 h 2176915"/>
                  <a:gd name="connsiteX102" fmla="*/ 1470422 w 1847071"/>
                  <a:gd name="connsiteY102" fmla="*/ 0 h 2176915"/>
                  <a:gd name="connsiteX103" fmla="*/ 1467513 w 1847071"/>
                  <a:gd name="connsiteY103" fmla="*/ 1138 h 2176915"/>
                  <a:gd name="connsiteX104" fmla="*/ 1455625 w 1847071"/>
                  <a:gd name="connsiteY104" fmla="*/ 127 h 2176915"/>
                  <a:gd name="connsiteX105" fmla="*/ 1440574 w 1847071"/>
                  <a:gd name="connsiteY105" fmla="*/ 253 h 2176915"/>
                  <a:gd name="connsiteX106" fmla="*/ 1424890 w 1847071"/>
                  <a:gd name="connsiteY106" fmla="*/ 1012 h 2176915"/>
                  <a:gd name="connsiteX107" fmla="*/ 1403895 w 1847071"/>
                  <a:gd name="connsiteY107" fmla="*/ 3541 h 2176915"/>
                  <a:gd name="connsiteX108" fmla="*/ 1398457 w 1847071"/>
                  <a:gd name="connsiteY108" fmla="*/ 4680 h 2176915"/>
                  <a:gd name="connsiteX109" fmla="*/ 1394030 w 1847071"/>
                  <a:gd name="connsiteY109" fmla="*/ 5691 h 2176915"/>
                  <a:gd name="connsiteX110" fmla="*/ 1385935 w 1847071"/>
                  <a:gd name="connsiteY110" fmla="*/ 7336 h 2176915"/>
                  <a:gd name="connsiteX111" fmla="*/ 1362031 w 1847071"/>
                  <a:gd name="connsiteY111" fmla="*/ 14165 h 2176915"/>
                  <a:gd name="connsiteX112" fmla="*/ 1348372 w 1847071"/>
                  <a:gd name="connsiteY112" fmla="*/ 21628 h 2176915"/>
                  <a:gd name="connsiteX113" fmla="*/ 1337621 w 1847071"/>
                  <a:gd name="connsiteY113" fmla="*/ 29975 h 2176915"/>
                  <a:gd name="connsiteX114" fmla="*/ 1320926 w 1847071"/>
                  <a:gd name="connsiteY114" fmla="*/ 48694 h 2176915"/>
                  <a:gd name="connsiteX115" fmla="*/ 1300943 w 1847071"/>
                  <a:gd name="connsiteY115" fmla="*/ 84107 h 2176915"/>
                  <a:gd name="connsiteX116" fmla="*/ 1297401 w 1847071"/>
                  <a:gd name="connsiteY116" fmla="*/ 92455 h 2176915"/>
                  <a:gd name="connsiteX117" fmla="*/ 1294872 w 1847071"/>
                  <a:gd name="connsiteY117" fmla="*/ 99158 h 2176915"/>
                  <a:gd name="connsiteX118" fmla="*/ 1290319 w 1847071"/>
                  <a:gd name="connsiteY118" fmla="*/ 111174 h 2176915"/>
                  <a:gd name="connsiteX119" fmla="*/ 1272991 w 1847071"/>
                  <a:gd name="connsiteY119" fmla="*/ 156705 h 2176915"/>
                  <a:gd name="connsiteX120" fmla="*/ 1260470 w 1847071"/>
                  <a:gd name="connsiteY120" fmla="*/ 216403 h 2176915"/>
                  <a:gd name="connsiteX121" fmla="*/ 1255031 w 1847071"/>
                  <a:gd name="connsiteY121" fmla="*/ 250299 h 2176915"/>
                  <a:gd name="connsiteX122" fmla="*/ 1248328 w 1847071"/>
                  <a:gd name="connsiteY122" fmla="*/ 285333 h 2176915"/>
                  <a:gd name="connsiteX123" fmla="*/ 1220124 w 1847071"/>
                  <a:gd name="connsiteY123" fmla="*/ 439888 h 2176915"/>
                  <a:gd name="connsiteX124" fmla="*/ 1219871 w 1847071"/>
                  <a:gd name="connsiteY124" fmla="*/ 439130 h 2176915"/>
                  <a:gd name="connsiteX125" fmla="*/ 1219238 w 1847071"/>
                  <a:gd name="connsiteY125" fmla="*/ 427746 h 2176915"/>
                  <a:gd name="connsiteX126" fmla="*/ 1219618 w 1847071"/>
                  <a:gd name="connsiteY126" fmla="*/ 438497 h 2176915"/>
                  <a:gd name="connsiteX127" fmla="*/ 1217594 w 1847071"/>
                  <a:gd name="connsiteY127" fmla="*/ 433944 h 2176915"/>
                  <a:gd name="connsiteX128" fmla="*/ 1217088 w 1847071"/>
                  <a:gd name="connsiteY128" fmla="*/ 434197 h 2176915"/>
                  <a:gd name="connsiteX129" fmla="*/ 1219491 w 1847071"/>
                  <a:gd name="connsiteY129" fmla="*/ 440521 h 2176915"/>
                  <a:gd name="connsiteX130" fmla="*/ 1219112 w 1847071"/>
                  <a:gd name="connsiteY130" fmla="*/ 443683 h 2176915"/>
                  <a:gd name="connsiteX131" fmla="*/ 1219112 w 1847071"/>
                  <a:gd name="connsiteY131" fmla="*/ 443936 h 2176915"/>
                  <a:gd name="connsiteX132" fmla="*/ 1219365 w 1847071"/>
                  <a:gd name="connsiteY132" fmla="*/ 443936 h 2176915"/>
                  <a:gd name="connsiteX133" fmla="*/ 1219365 w 1847071"/>
                  <a:gd name="connsiteY133" fmla="*/ 443936 h 2176915"/>
                  <a:gd name="connsiteX134" fmla="*/ 1219365 w 1847071"/>
                  <a:gd name="connsiteY134" fmla="*/ 443936 h 2176915"/>
                  <a:gd name="connsiteX135" fmla="*/ 1219365 w 1847071"/>
                  <a:gd name="connsiteY135" fmla="*/ 443430 h 2176915"/>
                  <a:gd name="connsiteX136" fmla="*/ 1219491 w 1847071"/>
                  <a:gd name="connsiteY136" fmla="*/ 441153 h 2176915"/>
                  <a:gd name="connsiteX137" fmla="*/ 1219744 w 1847071"/>
                  <a:gd name="connsiteY137" fmla="*/ 441659 h 2176915"/>
                  <a:gd name="connsiteX138" fmla="*/ 1217721 w 1847071"/>
                  <a:gd name="connsiteY138" fmla="*/ 455192 h 2176915"/>
                  <a:gd name="connsiteX139" fmla="*/ 1213420 w 1847071"/>
                  <a:gd name="connsiteY139" fmla="*/ 443683 h 2176915"/>
                  <a:gd name="connsiteX140" fmla="*/ 1216582 w 1847071"/>
                  <a:gd name="connsiteY140" fmla="*/ 443809 h 2176915"/>
                  <a:gd name="connsiteX141" fmla="*/ 1216962 w 1847071"/>
                  <a:gd name="connsiteY141" fmla="*/ 443809 h 2176915"/>
                  <a:gd name="connsiteX142" fmla="*/ 1213420 w 1847071"/>
                  <a:gd name="connsiteY142" fmla="*/ 443683 h 2176915"/>
                  <a:gd name="connsiteX143" fmla="*/ 1212282 w 1847071"/>
                  <a:gd name="connsiteY143" fmla="*/ 440774 h 2176915"/>
                  <a:gd name="connsiteX144" fmla="*/ 1212282 w 1847071"/>
                  <a:gd name="connsiteY144" fmla="*/ 440521 h 2176915"/>
                  <a:gd name="connsiteX145" fmla="*/ 1212408 w 1847071"/>
                  <a:gd name="connsiteY145" fmla="*/ 436347 h 2176915"/>
                  <a:gd name="connsiteX146" fmla="*/ 1210638 w 1847071"/>
                  <a:gd name="connsiteY146" fmla="*/ 437106 h 2176915"/>
                  <a:gd name="connsiteX147" fmla="*/ 1210638 w 1847071"/>
                  <a:gd name="connsiteY147" fmla="*/ 437106 h 2176915"/>
                  <a:gd name="connsiteX148" fmla="*/ 1212408 w 1847071"/>
                  <a:gd name="connsiteY148" fmla="*/ 436347 h 2176915"/>
                  <a:gd name="connsiteX149" fmla="*/ 1211397 w 1847071"/>
                  <a:gd name="connsiteY149" fmla="*/ 427241 h 2176915"/>
                  <a:gd name="connsiteX150" fmla="*/ 1210132 w 1847071"/>
                  <a:gd name="connsiteY150" fmla="*/ 422940 h 2176915"/>
                  <a:gd name="connsiteX151" fmla="*/ 1209373 w 1847071"/>
                  <a:gd name="connsiteY151" fmla="*/ 421296 h 2176915"/>
                  <a:gd name="connsiteX152" fmla="*/ 1208108 w 1847071"/>
                  <a:gd name="connsiteY152" fmla="*/ 418514 h 2176915"/>
                  <a:gd name="connsiteX153" fmla="*/ 1205579 w 1847071"/>
                  <a:gd name="connsiteY153" fmla="*/ 412949 h 2176915"/>
                  <a:gd name="connsiteX154" fmla="*/ 1194322 w 1847071"/>
                  <a:gd name="connsiteY154" fmla="*/ 388792 h 2176915"/>
                  <a:gd name="connsiteX155" fmla="*/ 1183319 w 1847071"/>
                  <a:gd name="connsiteY155" fmla="*/ 370452 h 2176915"/>
                  <a:gd name="connsiteX156" fmla="*/ 1168647 w 1847071"/>
                  <a:gd name="connsiteY156" fmla="*/ 347560 h 2176915"/>
                  <a:gd name="connsiteX157" fmla="*/ 1167762 w 1847071"/>
                  <a:gd name="connsiteY157" fmla="*/ 346675 h 2176915"/>
                  <a:gd name="connsiteX158" fmla="*/ 1166244 w 1847071"/>
                  <a:gd name="connsiteY158" fmla="*/ 345410 h 2176915"/>
                  <a:gd name="connsiteX159" fmla="*/ 1114136 w 1847071"/>
                  <a:gd name="connsiteY159" fmla="*/ 311893 h 2176915"/>
                  <a:gd name="connsiteX160" fmla="*/ 1089346 w 1847071"/>
                  <a:gd name="connsiteY160" fmla="*/ 300763 h 2176915"/>
                  <a:gd name="connsiteX161" fmla="*/ 1106420 w 1847071"/>
                  <a:gd name="connsiteY161" fmla="*/ 306581 h 2176915"/>
                  <a:gd name="connsiteX162" fmla="*/ 1168268 w 1847071"/>
                  <a:gd name="connsiteY162" fmla="*/ 342880 h 2176915"/>
                  <a:gd name="connsiteX163" fmla="*/ 1169406 w 1847071"/>
                  <a:gd name="connsiteY163" fmla="*/ 343765 h 2176915"/>
                  <a:gd name="connsiteX164" fmla="*/ 1171050 w 1847071"/>
                  <a:gd name="connsiteY164" fmla="*/ 345410 h 2176915"/>
                  <a:gd name="connsiteX165" fmla="*/ 1183951 w 1847071"/>
                  <a:gd name="connsiteY165" fmla="*/ 363875 h 2176915"/>
                  <a:gd name="connsiteX166" fmla="*/ 1171177 w 1847071"/>
                  <a:gd name="connsiteY166" fmla="*/ 345283 h 2176915"/>
                  <a:gd name="connsiteX167" fmla="*/ 1169659 w 1847071"/>
                  <a:gd name="connsiteY167" fmla="*/ 343892 h 2176915"/>
                  <a:gd name="connsiteX168" fmla="*/ 1168268 w 1847071"/>
                  <a:gd name="connsiteY168" fmla="*/ 342880 h 2176915"/>
                  <a:gd name="connsiteX169" fmla="*/ 1119574 w 1847071"/>
                  <a:gd name="connsiteY169" fmla="*/ 311387 h 2176915"/>
                  <a:gd name="connsiteX170" fmla="*/ 1066707 w 1847071"/>
                  <a:gd name="connsiteY170" fmla="*/ 291404 h 2176915"/>
                  <a:gd name="connsiteX171" fmla="*/ 1034581 w 1847071"/>
                  <a:gd name="connsiteY171" fmla="*/ 286471 h 2176915"/>
                  <a:gd name="connsiteX172" fmla="*/ 1019530 w 1847071"/>
                  <a:gd name="connsiteY172" fmla="*/ 285080 h 2176915"/>
                  <a:gd name="connsiteX173" fmla="*/ 1003594 w 1847071"/>
                  <a:gd name="connsiteY173" fmla="*/ 283183 h 2176915"/>
                  <a:gd name="connsiteX174" fmla="*/ 963880 w 1847071"/>
                  <a:gd name="connsiteY174" fmla="*/ 280906 h 2176915"/>
                  <a:gd name="connsiteX175" fmla="*/ 944150 w 1847071"/>
                  <a:gd name="connsiteY175" fmla="*/ 280653 h 2176915"/>
                  <a:gd name="connsiteX176" fmla="*/ 918728 w 1847071"/>
                  <a:gd name="connsiteY176" fmla="*/ 280274 h 2176915"/>
                  <a:gd name="connsiteX177" fmla="*/ 896468 w 1847071"/>
                  <a:gd name="connsiteY177" fmla="*/ 284068 h 2176915"/>
                  <a:gd name="connsiteX178" fmla="*/ 902159 w 1847071"/>
                  <a:gd name="connsiteY178" fmla="*/ 283815 h 2176915"/>
                  <a:gd name="connsiteX179" fmla="*/ 925052 w 1847071"/>
                  <a:gd name="connsiteY179" fmla="*/ 282550 h 2176915"/>
                  <a:gd name="connsiteX180" fmla="*/ 949841 w 1847071"/>
                  <a:gd name="connsiteY180" fmla="*/ 283942 h 2176915"/>
                  <a:gd name="connsiteX181" fmla="*/ 979184 w 1847071"/>
                  <a:gd name="connsiteY181" fmla="*/ 285333 h 2176915"/>
                  <a:gd name="connsiteX182" fmla="*/ 964766 w 1847071"/>
                  <a:gd name="connsiteY182" fmla="*/ 285333 h 2176915"/>
                  <a:gd name="connsiteX183" fmla="*/ 947438 w 1847071"/>
                  <a:gd name="connsiteY183" fmla="*/ 285333 h 2176915"/>
                  <a:gd name="connsiteX184" fmla="*/ 918854 w 1847071"/>
                  <a:gd name="connsiteY184" fmla="*/ 284827 h 2176915"/>
                  <a:gd name="connsiteX185" fmla="*/ 871678 w 1847071"/>
                  <a:gd name="connsiteY185" fmla="*/ 293554 h 2176915"/>
                  <a:gd name="connsiteX186" fmla="*/ 839933 w 1847071"/>
                  <a:gd name="connsiteY186" fmla="*/ 309111 h 2176915"/>
                  <a:gd name="connsiteX187" fmla="*/ 812487 w 1847071"/>
                  <a:gd name="connsiteY187" fmla="*/ 336303 h 2176915"/>
                  <a:gd name="connsiteX188" fmla="*/ 792757 w 1847071"/>
                  <a:gd name="connsiteY188" fmla="*/ 370958 h 2176915"/>
                  <a:gd name="connsiteX189" fmla="*/ 779856 w 1847071"/>
                  <a:gd name="connsiteY189" fmla="*/ 407131 h 2176915"/>
                  <a:gd name="connsiteX190" fmla="*/ 761643 w 1847071"/>
                  <a:gd name="connsiteY190" fmla="*/ 480993 h 2176915"/>
                  <a:gd name="connsiteX191" fmla="*/ 745833 w 1847071"/>
                  <a:gd name="connsiteY191" fmla="*/ 551441 h 2176915"/>
                  <a:gd name="connsiteX192" fmla="*/ 733439 w 1847071"/>
                  <a:gd name="connsiteY192" fmla="*/ 613289 h 2176915"/>
                  <a:gd name="connsiteX193" fmla="*/ 720158 w 1847071"/>
                  <a:gd name="connsiteY193" fmla="*/ 685128 h 2176915"/>
                  <a:gd name="connsiteX194" fmla="*/ 728759 w 1847071"/>
                  <a:gd name="connsiteY194" fmla="*/ 627201 h 2176915"/>
                  <a:gd name="connsiteX195" fmla="*/ 732427 w 1847071"/>
                  <a:gd name="connsiteY195" fmla="*/ 605953 h 2176915"/>
                  <a:gd name="connsiteX196" fmla="*/ 727494 w 1847071"/>
                  <a:gd name="connsiteY196" fmla="*/ 623534 h 2176915"/>
                  <a:gd name="connsiteX197" fmla="*/ 735968 w 1847071"/>
                  <a:gd name="connsiteY197" fmla="*/ 555994 h 2176915"/>
                  <a:gd name="connsiteX198" fmla="*/ 725344 w 1847071"/>
                  <a:gd name="connsiteY198" fmla="*/ 608862 h 2176915"/>
                  <a:gd name="connsiteX199" fmla="*/ 715352 w 1847071"/>
                  <a:gd name="connsiteY199" fmla="*/ 664892 h 2176915"/>
                  <a:gd name="connsiteX200" fmla="*/ 698531 w 1847071"/>
                  <a:gd name="connsiteY200" fmla="*/ 784033 h 2176915"/>
                  <a:gd name="connsiteX201" fmla="*/ 694484 w 1847071"/>
                  <a:gd name="connsiteY201" fmla="*/ 810973 h 2176915"/>
                  <a:gd name="connsiteX202" fmla="*/ 683354 w 1847071"/>
                  <a:gd name="connsiteY202" fmla="*/ 772271 h 2176915"/>
                  <a:gd name="connsiteX203" fmla="*/ 627956 w 1847071"/>
                  <a:gd name="connsiteY203" fmla="*/ 677666 h 2176915"/>
                  <a:gd name="connsiteX204" fmla="*/ 612020 w 1847071"/>
                  <a:gd name="connsiteY204" fmla="*/ 659706 h 2176915"/>
                  <a:gd name="connsiteX205" fmla="*/ 593049 w 1847071"/>
                  <a:gd name="connsiteY205" fmla="*/ 644276 h 2176915"/>
                  <a:gd name="connsiteX206" fmla="*/ 559659 w 1847071"/>
                  <a:gd name="connsiteY206" fmla="*/ 627201 h 2176915"/>
                  <a:gd name="connsiteX207" fmla="*/ 504894 w 1847071"/>
                  <a:gd name="connsiteY207" fmla="*/ 609621 h 2176915"/>
                  <a:gd name="connsiteX208" fmla="*/ 445703 w 1847071"/>
                  <a:gd name="connsiteY208" fmla="*/ 601273 h 2176915"/>
                  <a:gd name="connsiteX209" fmla="*/ 444944 w 1847071"/>
                  <a:gd name="connsiteY209" fmla="*/ 601273 h 2176915"/>
                  <a:gd name="connsiteX210" fmla="*/ 443046 w 1847071"/>
                  <a:gd name="connsiteY210" fmla="*/ 601273 h 2176915"/>
                  <a:gd name="connsiteX211" fmla="*/ 345027 w 1847071"/>
                  <a:gd name="connsiteY211" fmla="*/ 632261 h 2176915"/>
                  <a:gd name="connsiteX212" fmla="*/ 322893 w 1847071"/>
                  <a:gd name="connsiteY212" fmla="*/ 650094 h 2176915"/>
                  <a:gd name="connsiteX213" fmla="*/ 306198 w 1847071"/>
                  <a:gd name="connsiteY213" fmla="*/ 666283 h 2176915"/>
                  <a:gd name="connsiteX214" fmla="*/ 272681 w 1847071"/>
                  <a:gd name="connsiteY214" fmla="*/ 698535 h 2176915"/>
                  <a:gd name="connsiteX215" fmla="*/ 207293 w 1847071"/>
                  <a:gd name="connsiteY215" fmla="*/ 776318 h 2176915"/>
                  <a:gd name="connsiteX216" fmla="*/ 149239 w 1847071"/>
                  <a:gd name="connsiteY216" fmla="*/ 861437 h 2176915"/>
                  <a:gd name="connsiteX217" fmla="*/ 124829 w 1847071"/>
                  <a:gd name="connsiteY217" fmla="*/ 908613 h 2176915"/>
                  <a:gd name="connsiteX218" fmla="*/ 101178 w 1847071"/>
                  <a:gd name="connsiteY218" fmla="*/ 952754 h 2176915"/>
                  <a:gd name="connsiteX219" fmla="*/ 74871 w 1847071"/>
                  <a:gd name="connsiteY219" fmla="*/ 1002333 h 2176915"/>
                  <a:gd name="connsiteX220" fmla="*/ 54255 w 1847071"/>
                  <a:gd name="connsiteY220" fmla="*/ 1053304 h 2176915"/>
                  <a:gd name="connsiteX221" fmla="*/ 37181 w 1847071"/>
                  <a:gd name="connsiteY221" fmla="*/ 1106298 h 2176915"/>
                  <a:gd name="connsiteX222" fmla="*/ 22130 w 1847071"/>
                  <a:gd name="connsiteY222" fmla="*/ 1159545 h 2176915"/>
                  <a:gd name="connsiteX223" fmla="*/ 9356 w 1847071"/>
                  <a:gd name="connsiteY223" fmla="*/ 1214057 h 2176915"/>
                  <a:gd name="connsiteX224" fmla="*/ 249 w 1847071"/>
                  <a:gd name="connsiteY224" fmla="*/ 1270086 h 2176915"/>
                  <a:gd name="connsiteX225" fmla="*/ 2779 w 1847071"/>
                  <a:gd name="connsiteY225" fmla="*/ 1269959 h 2176915"/>
                  <a:gd name="connsiteX226" fmla="*/ 18588 w 1847071"/>
                  <a:gd name="connsiteY226" fmla="*/ 1185852 h 2176915"/>
                  <a:gd name="connsiteX227" fmla="*/ 33386 w 1847071"/>
                  <a:gd name="connsiteY227" fmla="*/ 1132858 h 2176915"/>
                  <a:gd name="connsiteX228" fmla="*/ 48563 w 1847071"/>
                  <a:gd name="connsiteY228" fmla="*/ 1081635 h 2176915"/>
                  <a:gd name="connsiteX229" fmla="*/ 75630 w 1847071"/>
                  <a:gd name="connsiteY229" fmla="*/ 1014981 h 2176915"/>
                  <a:gd name="connsiteX230" fmla="*/ 46413 w 1847071"/>
                  <a:gd name="connsiteY230" fmla="*/ 1090867 h 2176915"/>
                  <a:gd name="connsiteX231" fmla="*/ 29086 w 1847071"/>
                  <a:gd name="connsiteY231" fmla="*/ 1151703 h 2176915"/>
                  <a:gd name="connsiteX232" fmla="*/ 9988 w 1847071"/>
                  <a:gd name="connsiteY232" fmla="*/ 1241375 h 2176915"/>
                  <a:gd name="connsiteX233" fmla="*/ 5182 w 1847071"/>
                  <a:gd name="connsiteY233" fmla="*/ 1315997 h 2176915"/>
                  <a:gd name="connsiteX234" fmla="*/ 6447 w 1847071"/>
                  <a:gd name="connsiteY234" fmla="*/ 1355458 h 2176915"/>
                  <a:gd name="connsiteX235" fmla="*/ 7079 w 1847071"/>
                  <a:gd name="connsiteY235" fmla="*/ 1402761 h 2176915"/>
                  <a:gd name="connsiteX236" fmla="*/ 13529 w 1847071"/>
                  <a:gd name="connsiteY236" fmla="*/ 1462458 h 2176915"/>
                  <a:gd name="connsiteX237" fmla="*/ 23521 w 1847071"/>
                  <a:gd name="connsiteY237" fmla="*/ 1493318 h 2176915"/>
                  <a:gd name="connsiteX238" fmla="*/ 29465 w 1847071"/>
                  <a:gd name="connsiteY238" fmla="*/ 1507990 h 2176915"/>
                  <a:gd name="connsiteX239" fmla="*/ 34019 w 1847071"/>
                  <a:gd name="connsiteY239" fmla="*/ 1519626 h 2176915"/>
                  <a:gd name="connsiteX240" fmla="*/ 40722 w 1847071"/>
                  <a:gd name="connsiteY240" fmla="*/ 1539483 h 2176915"/>
                  <a:gd name="connsiteX241" fmla="*/ 42493 w 1847071"/>
                  <a:gd name="connsiteY241" fmla="*/ 1542392 h 2176915"/>
                  <a:gd name="connsiteX242" fmla="*/ 43757 w 1847071"/>
                  <a:gd name="connsiteY242" fmla="*/ 1544415 h 2176915"/>
                  <a:gd name="connsiteX243" fmla="*/ 46287 w 1847071"/>
                  <a:gd name="connsiteY243" fmla="*/ 1548210 h 2176915"/>
                  <a:gd name="connsiteX244" fmla="*/ 51599 w 1847071"/>
                  <a:gd name="connsiteY244" fmla="*/ 1555545 h 2176915"/>
                  <a:gd name="connsiteX245" fmla="*/ 78159 w 1847071"/>
                  <a:gd name="connsiteY245" fmla="*/ 1582485 h 2176915"/>
                  <a:gd name="connsiteX246" fmla="*/ 112688 w 1847071"/>
                  <a:gd name="connsiteY246" fmla="*/ 1601330 h 2176915"/>
                  <a:gd name="connsiteX247" fmla="*/ 147848 w 1847071"/>
                  <a:gd name="connsiteY247" fmla="*/ 1609172 h 2176915"/>
                  <a:gd name="connsiteX248" fmla="*/ 208557 w 1847071"/>
                  <a:gd name="connsiteY248" fmla="*/ 1615622 h 2176915"/>
                  <a:gd name="connsiteX249" fmla="*/ 239291 w 1847071"/>
                  <a:gd name="connsiteY249" fmla="*/ 1616634 h 2176915"/>
                  <a:gd name="connsiteX250" fmla="*/ 254975 w 1847071"/>
                  <a:gd name="connsiteY250" fmla="*/ 1615369 h 2176915"/>
                  <a:gd name="connsiteX251" fmla="*/ 268887 w 1847071"/>
                  <a:gd name="connsiteY251" fmla="*/ 1613093 h 2176915"/>
                  <a:gd name="connsiteX252" fmla="*/ 315810 w 1847071"/>
                  <a:gd name="connsiteY252" fmla="*/ 1599686 h 2176915"/>
                  <a:gd name="connsiteX253" fmla="*/ 325296 w 1847071"/>
                  <a:gd name="connsiteY253" fmla="*/ 1595892 h 2176915"/>
                  <a:gd name="connsiteX254" fmla="*/ 329723 w 1847071"/>
                  <a:gd name="connsiteY254" fmla="*/ 1593994 h 2176915"/>
                  <a:gd name="connsiteX255" fmla="*/ 331873 w 1847071"/>
                  <a:gd name="connsiteY255" fmla="*/ 1593109 h 2176915"/>
                  <a:gd name="connsiteX256" fmla="*/ 334782 w 1847071"/>
                  <a:gd name="connsiteY256" fmla="*/ 1591718 h 2176915"/>
                  <a:gd name="connsiteX257" fmla="*/ 345027 w 1847071"/>
                  <a:gd name="connsiteY257" fmla="*/ 1585141 h 2176915"/>
                  <a:gd name="connsiteX258" fmla="*/ 346544 w 1847071"/>
                  <a:gd name="connsiteY258" fmla="*/ 1584256 h 2176915"/>
                  <a:gd name="connsiteX259" fmla="*/ 346291 w 1847071"/>
                  <a:gd name="connsiteY259" fmla="*/ 1583623 h 2176915"/>
                  <a:gd name="connsiteX260" fmla="*/ 345532 w 1847071"/>
                  <a:gd name="connsiteY260" fmla="*/ 1582232 h 2176915"/>
                  <a:gd name="connsiteX261" fmla="*/ 345279 w 1847071"/>
                  <a:gd name="connsiteY261" fmla="*/ 1581853 h 2176915"/>
                  <a:gd name="connsiteX262" fmla="*/ 345027 w 1847071"/>
                  <a:gd name="connsiteY262" fmla="*/ 1581347 h 2176915"/>
                  <a:gd name="connsiteX263" fmla="*/ 344647 w 1847071"/>
                  <a:gd name="connsiteY263" fmla="*/ 1580714 h 2176915"/>
                  <a:gd name="connsiteX264" fmla="*/ 344900 w 1847071"/>
                  <a:gd name="connsiteY264" fmla="*/ 1581220 h 2176915"/>
                  <a:gd name="connsiteX265" fmla="*/ 343635 w 1847071"/>
                  <a:gd name="connsiteY265" fmla="*/ 1578944 h 2176915"/>
                  <a:gd name="connsiteX266" fmla="*/ 344521 w 1847071"/>
                  <a:gd name="connsiteY266" fmla="*/ 1580461 h 2176915"/>
                  <a:gd name="connsiteX267" fmla="*/ 344268 w 1847071"/>
                  <a:gd name="connsiteY267" fmla="*/ 1580209 h 2176915"/>
                  <a:gd name="connsiteX268" fmla="*/ 343509 w 1847071"/>
                  <a:gd name="connsiteY268" fmla="*/ 1578817 h 2176915"/>
                  <a:gd name="connsiteX269" fmla="*/ 343129 w 1847071"/>
                  <a:gd name="connsiteY269" fmla="*/ 1578058 h 2176915"/>
                  <a:gd name="connsiteX270" fmla="*/ 343129 w 1847071"/>
                  <a:gd name="connsiteY270" fmla="*/ 1578185 h 2176915"/>
                  <a:gd name="connsiteX271" fmla="*/ 343129 w 1847071"/>
                  <a:gd name="connsiteY271" fmla="*/ 1578058 h 2176915"/>
                  <a:gd name="connsiteX272" fmla="*/ 341991 w 1847071"/>
                  <a:gd name="connsiteY272" fmla="*/ 1575655 h 2176915"/>
                  <a:gd name="connsiteX273" fmla="*/ 343003 w 1847071"/>
                  <a:gd name="connsiteY273" fmla="*/ 1577679 h 2176915"/>
                  <a:gd name="connsiteX274" fmla="*/ 341991 w 1847071"/>
                  <a:gd name="connsiteY274" fmla="*/ 1575655 h 2176915"/>
                  <a:gd name="connsiteX275" fmla="*/ 347936 w 1847071"/>
                  <a:gd name="connsiteY275" fmla="*/ 1583623 h 2176915"/>
                  <a:gd name="connsiteX276" fmla="*/ 372346 w 1847071"/>
                  <a:gd name="connsiteY276" fmla="*/ 1564778 h 2176915"/>
                  <a:gd name="connsiteX277" fmla="*/ 367919 w 1847071"/>
                  <a:gd name="connsiteY277" fmla="*/ 1571229 h 2176915"/>
                  <a:gd name="connsiteX278" fmla="*/ 349453 w 1847071"/>
                  <a:gd name="connsiteY278" fmla="*/ 1586406 h 2176915"/>
                  <a:gd name="connsiteX279" fmla="*/ 341865 w 1847071"/>
                  <a:gd name="connsiteY279" fmla="*/ 1575655 h 2176915"/>
                  <a:gd name="connsiteX280" fmla="*/ 349959 w 1847071"/>
                  <a:gd name="connsiteY280" fmla="*/ 1587291 h 2176915"/>
                  <a:gd name="connsiteX281" fmla="*/ 379555 w 1847071"/>
                  <a:gd name="connsiteY281" fmla="*/ 1558201 h 2176915"/>
                  <a:gd name="connsiteX282" fmla="*/ 385879 w 1847071"/>
                  <a:gd name="connsiteY282" fmla="*/ 1538977 h 2176915"/>
                  <a:gd name="connsiteX283" fmla="*/ 385246 w 1847071"/>
                  <a:gd name="connsiteY283" fmla="*/ 1526835 h 2176915"/>
                  <a:gd name="connsiteX284" fmla="*/ 385499 w 1847071"/>
                  <a:gd name="connsiteY284" fmla="*/ 1525064 h 2176915"/>
                  <a:gd name="connsiteX285" fmla="*/ 383096 w 1847071"/>
                  <a:gd name="connsiteY285" fmla="*/ 1509508 h 2176915"/>
                  <a:gd name="connsiteX286" fmla="*/ 380061 w 1847071"/>
                  <a:gd name="connsiteY286" fmla="*/ 1503184 h 2176915"/>
                  <a:gd name="connsiteX287" fmla="*/ 376393 w 1847071"/>
                  <a:gd name="connsiteY287" fmla="*/ 1499769 h 2176915"/>
                  <a:gd name="connsiteX288" fmla="*/ 359318 w 1847071"/>
                  <a:gd name="connsiteY288" fmla="*/ 1488639 h 2176915"/>
                  <a:gd name="connsiteX289" fmla="*/ 355651 w 1847071"/>
                  <a:gd name="connsiteY289" fmla="*/ 1486995 h 2176915"/>
                  <a:gd name="connsiteX290" fmla="*/ 355524 w 1847071"/>
                  <a:gd name="connsiteY290" fmla="*/ 1486995 h 2176915"/>
                  <a:gd name="connsiteX291" fmla="*/ 352236 w 1847071"/>
                  <a:gd name="connsiteY291" fmla="*/ 1484718 h 2176915"/>
                  <a:gd name="connsiteX292" fmla="*/ 351730 w 1847071"/>
                  <a:gd name="connsiteY292" fmla="*/ 1484212 h 2176915"/>
                  <a:gd name="connsiteX293" fmla="*/ 348441 w 1847071"/>
                  <a:gd name="connsiteY293" fmla="*/ 1486868 h 2176915"/>
                  <a:gd name="connsiteX294" fmla="*/ 350212 w 1847071"/>
                  <a:gd name="connsiteY294" fmla="*/ 1482568 h 2176915"/>
                  <a:gd name="connsiteX295" fmla="*/ 318340 w 1847071"/>
                  <a:gd name="connsiteY295" fmla="*/ 1438427 h 2176915"/>
                  <a:gd name="connsiteX296" fmla="*/ 308348 w 1847071"/>
                  <a:gd name="connsiteY296" fmla="*/ 1417559 h 2176915"/>
                  <a:gd name="connsiteX297" fmla="*/ 302657 w 1847071"/>
                  <a:gd name="connsiteY297" fmla="*/ 1398334 h 2176915"/>
                  <a:gd name="connsiteX298" fmla="*/ 296839 w 1847071"/>
                  <a:gd name="connsiteY298" fmla="*/ 1353561 h 2176915"/>
                  <a:gd name="connsiteX299" fmla="*/ 295321 w 1847071"/>
                  <a:gd name="connsiteY299" fmla="*/ 1331428 h 2176915"/>
                  <a:gd name="connsiteX300" fmla="*/ 295447 w 1847071"/>
                  <a:gd name="connsiteY300" fmla="*/ 1307903 h 2176915"/>
                  <a:gd name="connsiteX301" fmla="*/ 297218 w 1847071"/>
                  <a:gd name="connsiteY301" fmla="*/ 1252632 h 2176915"/>
                  <a:gd name="connsiteX302" fmla="*/ 298989 w 1847071"/>
                  <a:gd name="connsiteY302" fmla="*/ 1222657 h 2176915"/>
                  <a:gd name="connsiteX303" fmla="*/ 300633 w 1847071"/>
                  <a:gd name="connsiteY303" fmla="*/ 1207100 h 2176915"/>
                  <a:gd name="connsiteX304" fmla="*/ 303163 w 1847071"/>
                  <a:gd name="connsiteY304" fmla="*/ 1189520 h 2176915"/>
                  <a:gd name="connsiteX305" fmla="*/ 307969 w 1847071"/>
                  <a:gd name="connsiteY305" fmla="*/ 1151071 h 2176915"/>
                  <a:gd name="connsiteX306" fmla="*/ 311257 w 1847071"/>
                  <a:gd name="connsiteY306" fmla="*/ 1132352 h 2176915"/>
                  <a:gd name="connsiteX307" fmla="*/ 316696 w 1847071"/>
                  <a:gd name="connsiteY307" fmla="*/ 1112242 h 2176915"/>
                  <a:gd name="connsiteX308" fmla="*/ 330229 w 1847071"/>
                  <a:gd name="connsiteY308" fmla="*/ 1066584 h 2176915"/>
                  <a:gd name="connsiteX309" fmla="*/ 333770 w 1847071"/>
                  <a:gd name="connsiteY309" fmla="*/ 1054316 h 2176915"/>
                  <a:gd name="connsiteX310" fmla="*/ 337691 w 1847071"/>
                  <a:gd name="connsiteY310" fmla="*/ 1042932 h 2176915"/>
                  <a:gd name="connsiteX311" fmla="*/ 347556 w 1847071"/>
                  <a:gd name="connsiteY311" fmla="*/ 1018522 h 2176915"/>
                  <a:gd name="connsiteX312" fmla="*/ 341738 w 1847071"/>
                  <a:gd name="connsiteY312" fmla="*/ 1023455 h 2176915"/>
                  <a:gd name="connsiteX313" fmla="*/ 343129 w 1847071"/>
                  <a:gd name="connsiteY313" fmla="*/ 1016246 h 2176915"/>
                  <a:gd name="connsiteX314" fmla="*/ 367413 w 1847071"/>
                  <a:gd name="connsiteY314" fmla="*/ 956169 h 2176915"/>
                  <a:gd name="connsiteX315" fmla="*/ 389041 w 1847071"/>
                  <a:gd name="connsiteY315" fmla="*/ 903175 h 2176915"/>
                  <a:gd name="connsiteX316" fmla="*/ 414969 w 1847071"/>
                  <a:gd name="connsiteY316" fmla="*/ 854481 h 2176915"/>
                  <a:gd name="connsiteX317" fmla="*/ 423948 w 1847071"/>
                  <a:gd name="connsiteY317" fmla="*/ 839683 h 2176915"/>
                  <a:gd name="connsiteX318" fmla="*/ 437102 w 1847071"/>
                  <a:gd name="connsiteY318" fmla="*/ 898242 h 2176915"/>
                  <a:gd name="connsiteX319" fmla="*/ 442035 w 1847071"/>
                  <a:gd name="connsiteY319" fmla="*/ 945671 h 2176915"/>
                  <a:gd name="connsiteX320" fmla="*/ 442794 w 1847071"/>
                  <a:gd name="connsiteY320" fmla="*/ 987029 h 2176915"/>
                  <a:gd name="connsiteX321" fmla="*/ 444817 w 1847071"/>
                  <a:gd name="connsiteY321" fmla="*/ 1014981 h 2176915"/>
                  <a:gd name="connsiteX322" fmla="*/ 443805 w 1847071"/>
                  <a:gd name="connsiteY322" fmla="*/ 1015993 h 2176915"/>
                  <a:gd name="connsiteX323" fmla="*/ 442035 w 1847071"/>
                  <a:gd name="connsiteY323" fmla="*/ 1003472 h 2176915"/>
                  <a:gd name="connsiteX324" fmla="*/ 440264 w 1847071"/>
                  <a:gd name="connsiteY324" fmla="*/ 984247 h 2176915"/>
                  <a:gd name="connsiteX325" fmla="*/ 437987 w 1847071"/>
                  <a:gd name="connsiteY325" fmla="*/ 931885 h 2176915"/>
                  <a:gd name="connsiteX326" fmla="*/ 440517 w 1847071"/>
                  <a:gd name="connsiteY326" fmla="*/ 1004989 h 2176915"/>
                  <a:gd name="connsiteX327" fmla="*/ 446841 w 1847071"/>
                  <a:gd name="connsiteY327" fmla="*/ 1058489 h 2176915"/>
                  <a:gd name="connsiteX328" fmla="*/ 452406 w 1847071"/>
                  <a:gd name="connsiteY328" fmla="*/ 1126914 h 2176915"/>
                  <a:gd name="connsiteX329" fmla="*/ 456833 w 1847071"/>
                  <a:gd name="connsiteY329" fmla="*/ 1180287 h 2176915"/>
                  <a:gd name="connsiteX330" fmla="*/ 465180 w 1847071"/>
                  <a:gd name="connsiteY330" fmla="*/ 1252632 h 2176915"/>
                  <a:gd name="connsiteX331" fmla="*/ 464421 w 1847071"/>
                  <a:gd name="connsiteY331" fmla="*/ 1348122 h 2176915"/>
                  <a:gd name="connsiteX332" fmla="*/ 466824 w 1847071"/>
                  <a:gd name="connsiteY332" fmla="*/ 1436783 h 2176915"/>
                  <a:gd name="connsiteX333" fmla="*/ 471124 w 1847071"/>
                  <a:gd name="connsiteY333" fmla="*/ 1517855 h 2176915"/>
                  <a:gd name="connsiteX334" fmla="*/ 471883 w 1847071"/>
                  <a:gd name="connsiteY334" fmla="*/ 1593362 h 2176915"/>
                  <a:gd name="connsiteX335" fmla="*/ 471251 w 1847071"/>
                  <a:gd name="connsiteY335" fmla="*/ 1663684 h 2176915"/>
                  <a:gd name="connsiteX336" fmla="*/ 470619 w 1847071"/>
                  <a:gd name="connsiteY336" fmla="*/ 1696947 h 2176915"/>
                  <a:gd name="connsiteX337" fmla="*/ 468848 w 1847071"/>
                  <a:gd name="connsiteY337" fmla="*/ 1728819 h 2176915"/>
                  <a:gd name="connsiteX338" fmla="*/ 465560 w 1847071"/>
                  <a:gd name="connsiteY338" fmla="*/ 1789782 h 2176915"/>
                  <a:gd name="connsiteX339" fmla="*/ 457212 w 1847071"/>
                  <a:gd name="connsiteY339" fmla="*/ 1845432 h 2176915"/>
                  <a:gd name="connsiteX340" fmla="*/ 448864 w 1847071"/>
                  <a:gd name="connsiteY340" fmla="*/ 1901334 h 2176915"/>
                  <a:gd name="connsiteX341" fmla="*/ 440517 w 1847071"/>
                  <a:gd name="connsiteY341" fmla="*/ 1953823 h 2176915"/>
                  <a:gd name="connsiteX342" fmla="*/ 429261 w 1847071"/>
                  <a:gd name="connsiteY342" fmla="*/ 2002516 h 2176915"/>
                  <a:gd name="connsiteX343" fmla="*/ 421545 w 1847071"/>
                  <a:gd name="connsiteY343" fmla="*/ 2023765 h 2176915"/>
                  <a:gd name="connsiteX344" fmla="*/ 416992 w 1847071"/>
                  <a:gd name="connsiteY344" fmla="*/ 2032618 h 2176915"/>
                  <a:gd name="connsiteX345" fmla="*/ 415727 w 1847071"/>
                  <a:gd name="connsiteY345" fmla="*/ 2034642 h 2176915"/>
                  <a:gd name="connsiteX346" fmla="*/ 404471 w 1847071"/>
                  <a:gd name="connsiteY346" fmla="*/ 2040207 h 2176915"/>
                  <a:gd name="connsiteX347" fmla="*/ 399538 w 1847071"/>
                  <a:gd name="connsiteY347" fmla="*/ 2044001 h 2176915"/>
                  <a:gd name="connsiteX348" fmla="*/ 397262 w 1847071"/>
                  <a:gd name="connsiteY348" fmla="*/ 2045519 h 2176915"/>
                  <a:gd name="connsiteX349" fmla="*/ 396123 w 1847071"/>
                  <a:gd name="connsiteY349" fmla="*/ 2046025 h 2176915"/>
                  <a:gd name="connsiteX350" fmla="*/ 394859 w 1847071"/>
                  <a:gd name="connsiteY350" fmla="*/ 2046531 h 2176915"/>
                  <a:gd name="connsiteX351" fmla="*/ 388282 w 1847071"/>
                  <a:gd name="connsiteY351" fmla="*/ 2050072 h 2176915"/>
                  <a:gd name="connsiteX352" fmla="*/ 387270 w 1847071"/>
                  <a:gd name="connsiteY352" fmla="*/ 2050072 h 2176915"/>
                  <a:gd name="connsiteX353" fmla="*/ 375002 w 1847071"/>
                  <a:gd name="connsiteY353" fmla="*/ 2054499 h 2176915"/>
                  <a:gd name="connsiteX354" fmla="*/ 365769 w 1847071"/>
                  <a:gd name="connsiteY354" fmla="*/ 2062340 h 2176915"/>
                  <a:gd name="connsiteX355" fmla="*/ 358054 w 1847071"/>
                  <a:gd name="connsiteY355" fmla="*/ 2075873 h 2176915"/>
                  <a:gd name="connsiteX356" fmla="*/ 356283 w 1847071"/>
                  <a:gd name="connsiteY356" fmla="*/ 2081565 h 2176915"/>
                  <a:gd name="connsiteX357" fmla="*/ 355018 w 1847071"/>
                  <a:gd name="connsiteY357" fmla="*/ 2089153 h 2176915"/>
                  <a:gd name="connsiteX358" fmla="*/ 355271 w 1847071"/>
                  <a:gd name="connsiteY358" fmla="*/ 2101928 h 2176915"/>
                  <a:gd name="connsiteX359" fmla="*/ 356662 w 1847071"/>
                  <a:gd name="connsiteY359" fmla="*/ 2108631 h 2176915"/>
                  <a:gd name="connsiteX360" fmla="*/ 357295 w 1847071"/>
                  <a:gd name="connsiteY360" fmla="*/ 2110528 h 2176915"/>
                  <a:gd name="connsiteX361" fmla="*/ 357295 w 1847071"/>
                  <a:gd name="connsiteY361" fmla="*/ 2110781 h 2176915"/>
                  <a:gd name="connsiteX362" fmla="*/ 357801 w 1847071"/>
                  <a:gd name="connsiteY362" fmla="*/ 2114196 h 2176915"/>
                  <a:gd name="connsiteX363" fmla="*/ 357801 w 1847071"/>
                  <a:gd name="connsiteY363" fmla="*/ 2114323 h 2176915"/>
                  <a:gd name="connsiteX364" fmla="*/ 359318 w 1847071"/>
                  <a:gd name="connsiteY364" fmla="*/ 2119887 h 2176915"/>
                  <a:gd name="connsiteX365" fmla="*/ 361975 w 1847071"/>
                  <a:gd name="connsiteY365" fmla="*/ 2125832 h 2176915"/>
                  <a:gd name="connsiteX366" fmla="*/ 363872 w 1847071"/>
                  <a:gd name="connsiteY366" fmla="*/ 2128868 h 2176915"/>
                  <a:gd name="connsiteX367" fmla="*/ 366781 w 1847071"/>
                  <a:gd name="connsiteY367" fmla="*/ 2132409 h 2176915"/>
                  <a:gd name="connsiteX368" fmla="*/ 376393 w 1847071"/>
                  <a:gd name="connsiteY368" fmla="*/ 2139365 h 2176915"/>
                  <a:gd name="connsiteX369" fmla="*/ 390558 w 1847071"/>
                  <a:gd name="connsiteY369" fmla="*/ 2144930 h 2176915"/>
                  <a:gd name="connsiteX370" fmla="*/ 448106 w 1847071"/>
                  <a:gd name="connsiteY370" fmla="*/ 2161119 h 2176915"/>
                  <a:gd name="connsiteX371" fmla="*/ 507550 w 1847071"/>
                  <a:gd name="connsiteY371" fmla="*/ 2168581 h 2176915"/>
                  <a:gd name="connsiteX372" fmla="*/ 406747 w 1847071"/>
                  <a:gd name="connsiteY372" fmla="*/ 2149483 h 2176915"/>
                  <a:gd name="connsiteX373" fmla="*/ 393973 w 1847071"/>
                  <a:gd name="connsiteY373" fmla="*/ 2144803 h 2176915"/>
                  <a:gd name="connsiteX374" fmla="*/ 388788 w 1847071"/>
                  <a:gd name="connsiteY374" fmla="*/ 2142653 h 2176915"/>
                  <a:gd name="connsiteX375" fmla="*/ 383349 w 1847071"/>
                  <a:gd name="connsiteY375" fmla="*/ 2140756 h 2176915"/>
                  <a:gd name="connsiteX376" fmla="*/ 371334 w 1847071"/>
                  <a:gd name="connsiteY376" fmla="*/ 2134433 h 2176915"/>
                  <a:gd name="connsiteX377" fmla="*/ 362860 w 1847071"/>
                  <a:gd name="connsiteY377" fmla="*/ 2124188 h 2176915"/>
                  <a:gd name="connsiteX378" fmla="*/ 359571 w 1847071"/>
                  <a:gd name="connsiteY378" fmla="*/ 2114576 h 2176915"/>
                  <a:gd name="connsiteX379" fmla="*/ 359571 w 1847071"/>
                  <a:gd name="connsiteY379" fmla="*/ 2113817 h 2176915"/>
                  <a:gd name="connsiteX380" fmla="*/ 360330 w 1847071"/>
                  <a:gd name="connsiteY380" fmla="*/ 2113563 h 2176915"/>
                  <a:gd name="connsiteX381" fmla="*/ 360330 w 1847071"/>
                  <a:gd name="connsiteY381" fmla="*/ 2113311 h 2176915"/>
                  <a:gd name="connsiteX382" fmla="*/ 359571 w 1847071"/>
                  <a:gd name="connsiteY382" fmla="*/ 2113563 h 2176915"/>
                  <a:gd name="connsiteX383" fmla="*/ 359571 w 1847071"/>
                  <a:gd name="connsiteY383" fmla="*/ 2113563 h 2176915"/>
                  <a:gd name="connsiteX384" fmla="*/ 360204 w 1847071"/>
                  <a:gd name="connsiteY384" fmla="*/ 2113311 h 2176915"/>
                  <a:gd name="connsiteX385" fmla="*/ 360204 w 1847071"/>
                  <a:gd name="connsiteY385" fmla="*/ 2112931 h 2176915"/>
                  <a:gd name="connsiteX386" fmla="*/ 359066 w 1847071"/>
                  <a:gd name="connsiteY386" fmla="*/ 2109896 h 2176915"/>
                  <a:gd name="connsiteX387" fmla="*/ 359066 w 1847071"/>
                  <a:gd name="connsiteY387" fmla="*/ 2108884 h 2176915"/>
                  <a:gd name="connsiteX388" fmla="*/ 359066 w 1847071"/>
                  <a:gd name="connsiteY388" fmla="*/ 2108504 h 2176915"/>
                  <a:gd name="connsiteX389" fmla="*/ 358686 w 1847071"/>
                  <a:gd name="connsiteY389" fmla="*/ 2108504 h 2176915"/>
                  <a:gd name="connsiteX390" fmla="*/ 357168 w 1847071"/>
                  <a:gd name="connsiteY390" fmla="*/ 2101169 h 2176915"/>
                  <a:gd name="connsiteX391" fmla="*/ 357042 w 1847071"/>
                  <a:gd name="connsiteY391" fmla="*/ 2089912 h 2176915"/>
                  <a:gd name="connsiteX392" fmla="*/ 358054 w 1847071"/>
                  <a:gd name="connsiteY392" fmla="*/ 2083336 h 2176915"/>
                  <a:gd name="connsiteX393" fmla="*/ 359698 w 1847071"/>
                  <a:gd name="connsiteY393" fmla="*/ 2078023 h 2176915"/>
                  <a:gd name="connsiteX394" fmla="*/ 365516 w 1847071"/>
                  <a:gd name="connsiteY394" fmla="*/ 2066640 h 2176915"/>
                  <a:gd name="connsiteX395" fmla="*/ 371587 w 1847071"/>
                  <a:gd name="connsiteY395" fmla="*/ 2059937 h 2176915"/>
                  <a:gd name="connsiteX396" fmla="*/ 381958 w 1847071"/>
                  <a:gd name="connsiteY396" fmla="*/ 2053993 h 2176915"/>
                  <a:gd name="connsiteX397" fmla="*/ 384614 w 1847071"/>
                  <a:gd name="connsiteY397" fmla="*/ 2053234 h 2176915"/>
                  <a:gd name="connsiteX398" fmla="*/ 383982 w 1847071"/>
                  <a:gd name="connsiteY398" fmla="*/ 2053740 h 2176915"/>
                  <a:gd name="connsiteX399" fmla="*/ 383855 w 1847071"/>
                  <a:gd name="connsiteY399" fmla="*/ 2053740 h 2176915"/>
                  <a:gd name="connsiteX400" fmla="*/ 383855 w 1847071"/>
                  <a:gd name="connsiteY400" fmla="*/ 2053866 h 2176915"/>
                  <a:gd name="connsiteX401" fmla="*/ 385373 w 1847071"/>
                  <a:gd name="connsiteY401" fmla="*/ 2055637 h 2176915"/>
                  <a:gd name="connsiteX402" fmla="*/ 385373 w 1847071"/>
                  <a:gd name="connsiteY402" fmla="*/ 2055764 h 2176915"/>
                  <a:gd name="connsiteX403" fmla="*/ 383982 w 1847071"/>
                  <a:gd name="connsiteY403" fmla="*/ 2056016 h 2176915"/>
                  <a:gd name="connsiteX404" fmla="*/ 371081 w 1847071"/>
                  <a:gd name="connsiteY404" fmla="*/ 2063858 h 2176915"/>
                  <a:gd name="connsiteX405" fmla="*/ 364883 w 1847071"/>
                  <a:gd name="connsiteY405" fmla="*/ 2072332 h 2176915"/>
                  <a:gd name="connsiteX406" fmla="*/ 361722 w 1847071"/>
                  <a:gd name="connsiteY406" fmla="*/ 2079541 h 2176915"/>
                  <a:gd name="connsiteX407" fmla="*/ 360710 w 1847071"/>
                  <a:gd name="connsiteY407" fmla="*/ 2082956 h 2176915"/>
                  <a:gd name="connsiteX408" fmla="*/ 359698 w 1847071"/>
                  <a:gd name="connsiteY408" fmla="*/ 2087762 h 2176915"/>
                  <a:gd name="connsiteX409" fmla="*/ 359824 w 1847071"/>
                  <a:gd name="connsiteY409" fmla="*/ 2102687 h 2176915"/>
                  <a:gd name="connsiteX410" fmla="*/ 361216 w 1847071"/>
                  <a:gd name="connsiteY410" fmla="*/ 2108125 h 2176915"/>
                  <a:gd name="connsiteX411" fmla="*/ 360710 w 1847071"/>
                  <a:gd name="connsiteY411" fmla="*/ 2108125 h 2176915"/>
                  <a:gd name="connsiteX412" fmla="*/ 361216 w 1847071"/>
                  <a:gd name="connsiteY412" fmla="*/ 2108125 h 2176915"/>
                  <a:gd name="connsiteX413" fmla="*/ 361595 w 1847071"/>
                  <a:gd name="connsiteY413" fmla="*/ 2109390 h 2176915"/>
                  <a:gd name="connsiteX414" fmla="*/ 361975 w 1847071"/>
                  <a:gd name="connsiteY414" fmla="*/ 2112678 h 2176915"/>
                  <a:gd name="connsiteX415" fmla="*/ 362480 w 1847071"/>
                  <a:gd name="connsiteY415" fmla="*/ 2112425 h 2176915"/>
                  <a:gd name="connsiteX416" fmla="*/ 364251 w 1847071"/>
                  <a:gd name="connsiteY416" fmla="*/ 2111666 h 2176915"/>
                  <a:gd name="connsiteX417" fmla="*/ 364251 w 1847071"/>
                  <a:gd name="connsiteY417" fmla="*/ 2111666 h 2176915"/>
                  <a:gd name="connsiteX418" fmla="*/ 364757 w 1847071"/>
                  <a:gd name="connsiteY418" fmla="*/ 2111414 h 2176915"/>
                  <a:gd name="connsiteX419" fmla="*/ 364757 w 1847071"/>
                  <a:gd name="connsiteY419" fmla="*/ 2111161 h 2176915"/>
                  <a:gd name="connsiteX420" fmla="*/ 364504 w 1847071"/>
                  <a:gd name="connsiteY420" fmla="*/ 2110781 h 2176915"/>
                  <a:gd name="connsiteX421" fmla="*/ 363998 w 1847071"/>
                  <a:gd name="connsiteY421" fmla="*/ 2109263 h 2176915"/>
                  <a:gd name="connsiteX422" fmla="*/ 363998 w 1847071"/>
                  <a:gd name="connsiteY422" fmla="*/ 2108252 h 2176915"/>
                  <a:gd name="connsiteX423" fmla="*/ 363998 w 1847071"/>
                  <a:gd name="connsiteY423" fmla="*/ 2107872 h 2176915"/>
                  <a:gd name="connsiteX424" fmla="*/ 363998 w 1847071"/>
                  <a:gd name="connsiteY424" fmla="*/ 2107872 h 2176915"/>
                  <a:gd name="connsiteX425" fmla="*/ 363745 w 1847071"/>
                  <a:gd name="connsiteY425" fmla="*/ 2107872 h 2176915"/>
                  <a:gd name="connsiteX426" fmla="*/ 363745 w 1847071"/>
                  <a:gd name="connsiteY426" fmla="*/ 2107872 h 2176915"/>
                  <a:gd name="connsiteX427" fmla="*/ 363998 w 1847071"/>
                  <a:gd name="connsiteY427" fmla="*/ 2107872 h 2176915"/>
                  <a:gd name="connsiteX428" fmla="*/ 363998 w 1847071"/>
                  <a:gd name="connsiteY428" fmla="*/ 2107872 h 2176915"/>
                  <a:gd name="connsiteX429" fmla="*/ 363998 w 1847071"/>
                  <a:gd name="connsiteY429" fmla="*/ 2107872 h 2176915"/>
                  <a:gd name="connsiteX430" fmla="*/ 365516 w 1847071"/>
                  <a:gd name="connsiteY430" fmla="*/ 2107746 h 2176915"/>
                  <a:gd name="connsiteX431" fmla="*/ 364251 w 1847071"/>
                  <a:gd name="connsiteY431" fmla="*/ 2107746 h 2176915"/>
                  <a:gd name="connsiteX432" fmla="*/ 365136 w 1847071"/>
                  <a:gd name="connsiteY432" fmla="*/ 2107746 h 2176915"/>
                  <a:gd name="connsiteX433" fmla="*/ 366022 w 1847071"/>
                  <a:gd name="connsiteY433" fmla="*/ 2107746 h 2176915"/>
                  <a:gd name="connsiteX434" fmla="*/ 366022 w 1847071"/>
                  <a:gd name="connsiteY434" fmla="*/ 2107746 h 2176915"/>
                  <a:gd name="connsiteX435" fmla="*/ 366275 w 1847071"/>
                  <a:gd name="connsiteY435" fmla="*/ 2108504 h 2176915"/>
                  <a:gd name="connsiteX436" fmla="*/ 366275 w 1847071"/>
                  <a:gd name="connsiteY436" fmla="*/ 2108758 h 2176915"/>
                  <a:gd name="connsiteX437" fmla="*/ 366528 w 1847071"/>
                  <a:gd name="connsiteY437" fmla="*/ 2110275 h 2176915"/>
                  <a:gd name="connsiteX438" fmla="*/ 366528 w 1847071"/>
                  <a:gd name="connsiteY438" fmla="*/ 2111034 h 2176915"/>
                  <a:gd name="connsiteX439" fmla="*/ 370575 w 1847071"/>
                  <a:gd name="connsiteY439" fmla="*/ 2109390 h 2176915"/>
                  <a:gd name="connsiteX440" fmla="*/ 370575 w 1847071"/>
                  <a:gd name="connsiteY440" fmla="*/ 2109390 h 2176915"/>
                  <a:gd name="connsiteX441" fmla="*/ 366528 w 1847071"/>
                  <a:gd name="connsiteY441" fmla="*/ 2111034 h 2176915"/>
                  <a:gd name="connsiteX442" fmla="*/ 366528 w 1847071"/>
                  <a:gd name="connsiteY442" fmla="*/ 2111034 h 2176915"/>
                  <a:gd name="connsiteX443" fmla="*/ 366022 w 1847071"/>
                  <a:gd name="connsiteY443" fmla="*/ 2111287 h 2176915"/>
                  <a:gd name="connsiteX444" fmla="*/ 366528 w 1847071"/>
                  <a:gd name="connsiteY444" fmla="*/ 2111034 h 2176915"/>
                  <a:gd name="connsiteX445" fmla="*/ 375508 w 1847071"/>
                  <a:gd name="connsiteY445" fmla="*/ 2128235 h 2176915"/>
                  <a:gd name="connsiteX446" fmla="*/ 387270 w 1847071"/>
                  <a:gd name="connsiteY446" fmla="*/ 2134306 h 2176915"/>
                  <a:gd name="connsiteX447" fmla="*/ 393088 w 1847071"/>
                  <a:gd name="connsiteY447" fmla="*/ 2136456 h 2176915"/>
                  <a:gd name="connsiteX448" fmla="*/ 400550 w 1847071"/>
                  <a:gd name="connsiteY448" fmla="*/ 2139492 h 2176915"/>
                  <a:gd name="connsiteX449" fmla="*/ 459109 w 1847071"/>
                  <a:gd name="connsiteY449" fmla="*/ 2155175 h 2176915"/>
                  <a:gd name="connsiteX450" fmla="*/ 515012 w 1847071"/>
                  <a:gd name="connsiteY450" fmla="*/ 2162257 h 2176915"/>
                  <a:gd name="connsiteX451" fmla="*/ 540814 w 1847071"/>
                  <a:gd name="connsiteY451" fmla="*/ 2163522 h 2176915"/>
                  <a:gd name="connsiteX452" fmla="*/ 546758 w 1847071"/>
                  <a:gd name="connsiteY452" fmla="*/ 2163775 h 2176915"/>
                  <a:gd name="connsiteX453" fmla="*/ 551817 w 1847071"/>
                  <a:gd name="connsiteY453" fmla="*/ 2164154 h 2176915"/>
                  <a:gd name="connsiteX454" fmla="*/ 563200 w 1847071"/>
                  <a:gd name="connsiteY454" fmla="*/ 2165293 h 2176915"/>
                  <a:gd name="connsiteX455" fmla="*/ 575848 w 1847071"/>
                  <a:gd name="connsiteY455" fmla="*/ 2166052 h 2176915"/>
                  <a:gd name="connsiteX456" fmla="*/ 588116 w 1847071"/>
                  <a:gd name="connsiteY456" fmla="*/ 2165546 h 2176915"/>
                  <a:gd name="connsiteX457" fmla="*/ 608226 w 1847071"/>
                  <a:gd name="connsiteY457" fmla="*/ 2164281 h 2176915"/>
                  <a:gd name="connsiteX458" fmla="*/ 640098 w 1847071"/>
                  <a:gd name="connsiteY458" fmla="*/ 2155048 h 2176915"/>
                  <a:gd name="connsiteX459" fmla="*/ 640098 w 1847071"/>
                  <a:gd name="connsiteY459" fmla="*/ 2155301 h 2176915"/>
                  <a:gd name="connsiteX460" fmla="*/ 619988 w 1847071"/>
                  <a:gd name="connsiteY460" fmla="*/ 2162890 h 2176915"/>
                  <a:gd name="connsiteX461" fmla="*/ 590140 w 1847071"/>
                  <a:gd name="connsiteY461" fmla="*/ 2166305 h 2176915"/>
                  <a:gd name="connsiteX462" fmla="*/ 574457 w 1847071"/>
                  <a:gd name="connsiteY462" fmla="*/ 2167064 h 2176915"/>
                  <a:gd name="connsiteX463" fmla="*/ 558520 w 1847071"/>
                  <a:gd name="connsiteY463" fmla="*/ 2166052 h 2176915"/>
                  <a:gd name="connsiteX464" fmla="*/ 544987 w 1847071"/>
                  <a:gd name="connsiteY464" fmla="*/ 2165040 h 2176915"/>
                  <a:gd name="connsiteX465" fmla="*/ 529684 w 1847071"/>
                  <a:gd name="connsiteY465" fmla="*/ 2164534 h 2176915"/>
                  <a:gd name="connsiteX466" fmla="*/ 463915 w 1847071"/>
                  <a:gd name="connsiteY466" fmla="*/ 2158084 h 2176915"/>
                  <a:gd name="connsiteX467" fmla="*/ 396882 w 1847071"/>
                  <a:gd name="connsiteY467" fmla="*/ 2140630 h 2176915"/>
                  <a:gd name="connsiteX468" fmla="*/ 389800 w 1847071"/>
                  <a:gd name="connsiteY468" fmla="*/ 2137721 h 2176915"/>
                  <a:gd name="connsiteX469" fmla="*/ 380693 w 1847071"/>
                  <a:gd name="connsiteY469" fmla="*/ 2134179 h 2176915"/>
                  <a:gd name="connsiteX470" fmla="*/ 371587 w 1847071"/>
                  <a:gd name="connsiteY470" fmla="*/ 2127855 h 2176915"/>
                  <a:gd name="connsiteX471" fmla="*/ 365010 w 1847071"/>
                  <a:gd name="connsiteY471" fmla="*/ 2115967 h 2176915"/>
                  <a:gd name="connsiteX472" fmla="*/ 364125 w 1847071"/>
                  <a:gd name="connsiteY472" fmla="*/ 2111920 h 2176915"/>
                  <a:gd name="connsiteX473" fmla="*/ 361848 w 1847071"/>
                  <a:gd name="connsiteY473" fmla="*/ 2112805 h 2176915"/>
                  <a:gd name="connsiteX474" fmla="*/ 370954 w 1847071"/>
                  <a:gd name="connsiteY474" fmla="*/ 2130638 h 2176915"/>
                  <a:gd name="connsiteX475" fmla="*/ 385626 w 1847071"/>
                  <a:gd name="connsiteY475" fmla="*/ 2138733 h 2176915"/>
                  <a:gd name="connsiteX476" fmla="*/ 391570 w 1847071"/>
                  <a:gd name="connsiteY476" fmla="*/ 2141009 h 2176915"/>
                  <a:gd name="connsiteX477" fmla="*/ 407759 w 1847071"/>
                  <a:gd name="connsiteY477" fmla="*/ 2147080 h 2176915"/>
                  <a:gd name="connsiteX478" fmla="*/ 467710 w 1847071"/>
                  <a:gd name="connsiteY478" fmla="*/ 2161246 h 2176915"/>
                  <a:gd name="connsiteX479" fmla="*/ 525004 w 1847071"/>
                  <a:gd name="connsiteY479" fmla="*/ 2166811 h 2176915"/>
                  <a:gd name="connsiteX480" fmla="*/ 538916 w 1847071"/>
                  <a:gd name="connsiteY480" fmla="*/ 2167190 h 2176915"/>
                  <a:gd name="connsiteX481" fmla="*/ 551438 w 1847071"/>
                  <a:gd name="connsiteY481" fmla="*/ 2167696 h 2176915"/>
                  <a:gd name="connsiteX482" fmla="*/ 581919 w 1847071"/>
                  <a:gd name="connsiteY482" fmla="*/ 2169087 h 2176915"/>
                  <a:gd name="connsiteX483" fmla="*/ 596211 w 1847071"/>
                  <a:gd name="connsiteY483" fmla="*/ 2167949 h 2176915"/>
                  <a:gd name="connsiteX484" fmla="*/ 612020 w 1847071"/>
                  <a:gd name="connsiteY484" fmla="*/ 2166431 h 2176915"/>
                  <a:gd name="connsiteX485" fmla="*/ 617206 w 1847071"/>
                  <a:gd name="connsiteY485" fmla="*/ 2165546 h 2176915"/>
                  <a:gd name="connsiteX486" fmla="*/ 622644 w 1847071"/>
                  <a:gd name="connsiteY486" fmla="*/ 2164028 h 2176915"/>
                  <a:gd name="connsiteX487" fmla="*/ 631245 w 1847071"/>
                  <a:gd name="connsiteY487" fmla="*/ 2160866 h 2176915"/>
                  <a:gd name="connsiteX488" fmla="*/ 638328 w 1847071"/>
                  <a:gd name="connsiteY488" fmla="*/ 2157831 h 2176915"/>
                  <a:gd name="connsiteX489" fmla="*/ 639719 w 1847071"/>
                  <a:gd name="connsiteY489" fmla="*/ 2157198 h 2176915"/>
                  <a:gd name="connsiteX490" fmla="*/ 640351 w 1847071"/>
                  <a:gd name="connsiteY490" fmla="*/ 2156946 h 2176915"/>
                  <a:gd name="connsiteX491" fmla="*/ 640604 w 1847071"/>
                  <a:gd name="connsiteY491" fmla="*/ 2156946 h 2176915"/>
                  <a:gd name="connsiteX492" fmla="*/ 640604 w 1847071"/>
                  <a:gd name="connsiteY492" fmla="*/ 2156819 h 2176915"/>
                  <a:gd name="connsiteX493" fmla="*/ 642122 w 1847071"/>
                  <a:gd name="connsiteY493" fmla="*/ 2161246 h 2176915"/>
                  <a:gd name="connsiteX494" fmla="*/ 642501 w 1847071"/>
                  <a:gd name="connsiteY494" fmla="*/ 2162511 h 2176915"/>
                  <a:gd name="connsiteX495" fmla="*/ 627956 w 1847071"/>
                  <a:gd name="connsiteY495" fmla="*/ 2168708 h 2176915"/>
                  <a:gd name="connsiteX496" fmla="*/ 622644 w 1847071"/>
                  <a:gd name="connsiteY496" fmla="*/ 2170478 h 2176915"/>
                  <a:gd name="connsiteX497" fmla="*/ 615815 w 1847071"/>
                  <a:gd name="connsiteY497" fmla="*/ 2172123 h 2176915"/>
                  <a:gd name="connsiteX498" fmla="*/ 605064 w 1847071"/>
                  <a:gd name="connsiteY498" fmla="*/ 2173640 h 2176915"/>
                  <a:gd name="connsiteX499" fmla="*/ 588243 w 1847071"/>
                  <a:gd name="connsiteY499" fmla="*/ 2175158 h 2176915"/>
                  <a:gd name="connsiteX500" fmla="*/ 583310 w 1847071"/>
                  <a:gd name="connsiteY500" fmla="*/ 2175664 h 2176915"/>
                  <a:gd name="connsiteX501" fmla="*/ 577366 w 1847071"/>
                  <a:gd name="connsiteY501" fmla="*/ 2175917 h 2176915"/>
                  <a:gd name="connsiteX502" fmla="*/ 565982 w 1847071"/>
                  <a:gd name="connsiteY502" fmla="*/ 2175664 h 2176915"/>
                  <a:gd name="connsiteX503" fmla="*/ 547896 w 1847071"/>
                  <a:gd name="connsiteY503" fmla="*/ 2174273 h 2176915"/>
                  <a:gd name="connsiteX504" fmla="*/ 506918 w 1847071"/>
                  <a:gd name="connsiteY504" fmla="*/ 2172755 h 2176915"/>
                  <a:gd name="connsiteX505" fmla="*/ 534110 w 1847071"/>
                  <a:gd name="connsiteY505" fmla="*/ 2174273 h 2176915"/>
                  <a:gd name="connsiteX506" fmla="*/ 546505 w 1847071"/>
                  <a:gd name="connsiteY506" fmla="*/ 2174779 h 2176915"/>
                  <a:gd name="connsiteX507" fmla="*/ 556750 w 1847071"/>
                  <a:gd name="connsiteY507" fmla="*/ 2175664 h 2176915"/>
                  <a:gd name="connsiteX508" fmla="*/ 585713 w 1847071"/>
                  <a:gd name="connsiteY508" fmla="*/ 2176549 h 2176915"/>
                  <a:gd name="connsiteX509" fmla="*/ 608732 w 1847071"/>
                  <a:gd name="connsiteY509" fmla="*/ 2174905 h 2176915"/>
                  <a:gd name="connsiteX510" fmla="*/ 616447 w 1847071"/>
                  <a:gd name="connsiteY510" fmla="*/ 2173893 h 2176915"/>
                  <a:gd name="connsiteX511" fmla="*/ 621380 w 1847071"/>
                  <a:gd name="connsiteY511" fmla="*/ 2172755 h 2176915"/>
                  <a:gd name="connsiteX512" fmla="*/ 625553 w 1847071"/>
                  <a:gd name="connsiteY512" fmla="*/ 2171490 h 2176915"/>
                  <a:gd name="connsiteX513" fmla="*/ 638454 w 1847071"/>
                  <a:gd name="connsiteY513" fmla="*/ 2166558 h 2176915"/>
                  <a:gd name="connsiteX514" fmla="*/ 642754 w 1847071"/>
                  <a:gd name="connsiteY514" fmla="*/ 2164787 h 2176915"/>
                  <a:gd name="connsiteX515" fmla="*/ 643134 w 1847071"/>
                  <a:gd name="connsiteY515" fmla="*/ 2164787 h 2176915"/>
                  <a:gd name="connsiteX516" fmla="*/ 643134 w 1847071"/>
                  <a:gd name="connsiteY516" fmla="*/ 2164660 h 2176915"/>
                  <a:gd name="connsiteX517" fmla="*/ 643134 w 1847071"/>
                  <a:gd name="connsiteY517" fmla="*/ 2164660 h 2176915"/>
                  <a:gd name="connsiteX518" fmla="*/ 643134 w 1847071"/>
                  <a:gd name="connsiteY518" fmla="*/ 2164660 h 2176915"/>
                  <a:gd name="connsiteX519" fmla="*/ 643134 w 1847071"/>
                  <a:gd name="connsiteY519" fmla="*/ 2164660 h 2176915"/>
                  <a:gd name="connsiteX520" fmla="*/ 643513 w 1847071"/>
                  <a:gd name="connsiteY520" fmla="*/ 2164660 h 2176915"/>
                  <a:gd name="connsiteX521" fmla="*/ 643640 w 1847071"/>
                  <a:gd name="connsiteY521" fmla="*/ 2164660 h 2176915"/>
                  <a:gd name="connsiteX522" fmla="*/ 643640 w 1847071"/>
                  <a:gd name="connsiteY522" fmla="*/ 2164660 h 2176915"/>
                  <a:gd name="connsiteX523" fmla="*/ 644651 w 1847071"/>
                  <a:gd name="connsiteY523" fmla="*/ 2164408 h 2176915"/>
                  <a:gd name="connsiteX524" fmla="*/ 652114 w 1847071"/>
                  <a:gd name="connsiteY524" fmla="*/ 2162005 h 2176915"/>
                  <a:gd name="connsiteX525" fmla="*/ 656414 w 1847071"/>
                  <a:gd name="connsiteY525" fmla="*/ 2160234 h 2176915"/>
                  <a:gd name="connsiteX526" fmla="*/ 662105 w 1847071"/>
                  <a:gd name="connsiteY526" fmla="*/ 2157198 h 2176915"/>
                  <a:gd name="connsiteX527" fmla="*/ 675765 w 1847071"/>
                  <a:gd name="connsiteY527" fmla="*/ 2146448 h 2176915"/>
                  <a:gd name="connsiteX528" fmla="*/ 685124 w 1847071"/>
                  <a:gd name="connsiteY528" fmla="*/ 2136709 h 2176915"/>
                  <a:gd name="connsiteX529" fmla="*/ 700807 w 1847071"/>
                  <a:gd name="connsiteY529" fmla="*/ 2114702 h 2176915"/>
                  <a:gd name="connsiteX530" fmla="*/ 757216 w 1847071"/>
                  <a:gd name="connsiteY530" fmla="*/ 1906267 h 2176915"/>
                  <a:gd name="connsiteX531" fmla="*/ 759493 w 1847071"/>
                  <a:gd name="connsiteY531" fmla="*/ 1875659 h 2176915"/>
                  <a:gd name="connsiteX532" fmla="*/ 768346 w 1847071"/>
                  <a:gd name="connsiteY532" fmla="*/ 1753229 h 2176915"/>
                  <a:gd name="connsiteX533" fmla="*/ 775050 w 1847071"/>
                  <a:gd name="connsiteY533" fmla="*/ 1683414 h 2176915"/>
                  <a:gd name="connsiteX534" fmla="*/ 776820 w 1847071"/>
                  <a:gd name="connsiteY534" fmla="*/ 1625108 h 2176915"/>
                  <a:gd name="connsiteX535" fmla="*/ 778212 w 1847071"/>
                  <a:gd name="connsiteY535" fmla="*/ 1587671 h 2176915"/>
                  <a:gd name="connsiteX536" fmla="*/ 777579 w 1847071"/>
                  <a:gd name="connsiteY536" fmla="*/ 1582106 h 2176915"/>
                  <a:gd name="connsiteX537" fmla="*/ 775050 w 1847071"/>
                  <a:gd name="connsiteY537" fmla="*/ 1620934 h 2176915"/>
                  <a:gd name="connsiteX538" fmla="*/ 773785 w 1847071"/>
                  <a:gd name="connsiteY538" fmla="*/ 1651795 h 2176915"/>
                  <a:gd name="connsiteX539" fmla="*/ 771635 w 1847071"/>
                  <a:gd name="connsiteY539" fmla="*/ 1692141 h 2176915"/>
                  <a:gd name="connsiteX540" fmla="*/ 768852 w 1847071"/>
                  <a:gd name="connsiteY540" fmla="*/ 1703271 h 2176915"/>
                  <a:gd name="connsiteX541" fmla="*/ 769105 w 1847071"/>
                  <a:gd name="connsiteY541" fmla="*/ 1682402 h 2176915"/>
                  <a:gd name="connsiteX542" fmla="*/ 769105 w 1847071"/>
                  <a:gd name="connsiteY542" fmla="*/ 1652427 h 2176915"/>
                  <a:gd name="connsiteX543" fmla="*/ 771002 w 1847071"/>
                  <a:gd name="connsiteY543" fmla="*/ 1581600 h 2176915"/>
                  <a:gd name="connsiteX544" fmla="*/ 768093 w 1847071"/>
                  <a:gd name="connsiteY544" fmla="*/ 1622072 h 2176915"/>
                  <a:gd name="connsiteX545" fmla="*/ 766576 w 1847071"/>
                  <a:gd name="connsiteY545" fmla="*/ 1660269 h 2176915"/>
                  <a:gd name="connsiteX546" fmla="*/ 765058 w 1847071"/>
                  <a:gd name="connsiteY546" fmla="*/ 1697959 h 2176915"/>
                  <a:gd name="connsiteX547" fmla="*/ 761137 w 1847071"/>
                  <a:gd name="connsiteY547" fmla="*/ 1735649 h 2176915"/>
                  <a:gd name="connsiteX548" fmla="*/ 757975 w 1847071"/>
                  <a:gd name="connsiteY548" fmla="*/ 1771822 h 2176915"/>
                  <a:gd name="connsiteX549" fmla="*/ 755066 w 1847071"/>
                  <a:gd name="connsiteY549" fmla="*/ 1812168 h 2176915"/>
                  <a:gd name="connsiteX550" fmla="*/ 751525 w 1847071"/>
                  <a:gd name="connsiteY550" fmla="*/ 1856182 h 2176915"/>
                  <a:gd name="connsiteX551" fmla="*/ 749375 w 1847071"/>
                  <a:gd name="connsiteY551" fmla="*/ 1879707 h 2176915"/>
                  <a:gd name="connsiteX552" fmla="*/ 745201 w 1847071"/>
                  <a:gd name="connsiteY552" fmla="*/ 1904496 h 2176915"/>
                  <a:gd name="connsiteX553" fmla="*/ 740268 w 1847071"/>
                  <a:gd name="connsiteY553" fmla="*/ 1944843 h 2176915"/>
                  <a:gd name="connsiteX554" fmla="*/ 734450 w 1847071"/>
                  <a:gd name="connsiteY554" fmla="*/ 1981774 h 2176915"/>
                  <a:gd name="connsiteX555" fmla="*/ 728380 w 1847071"/>
                  <a:gd name="connsiteY555" fmla="*/ 2018453 h 2176915"/>
                  <a:gd name="connsiteX556" fmla="*/ 718894 w 1847071"/>
                  <a:gd name="connsiteY556" fmla="*/ 2057661 h 2176915"/>
                  <a:gd name="connsiteX557" fmla="*/ 702072 w 1847071"/>
                  <a:gd name="connsiteY557" fmla="*/ 2102813 h 2176915"/>
                  <a:gd name="connsiteX558" fmla="*/ 686895 w 1847071"/>
                  <a:gd name="connsiteY558" fmla="*/ 2128361 h 2176915"/>
                  <a:gd name="connsiteX559" fmla="*/ 676144 w 1847071"/>
                  <a:gd name="connsiteY559" fmla="*/ 2141262 h 2176915"/>
                  <a:gd name="connsiteX560" fmla="*/ 660335 w 1847071"/>
                  <a:gd name="connsiteY560" fmla="*/ 2154795 h 2176915"/>
                  <a:gd name="connsiteX561" fmla="*/ 648193 w 1847071"/>
                  <a:gd name="connsiteY561" fmla="*/ 2160487 h 2176915"/>
                  <a:gd name="connsiteX562" fmla="*/ 642628 w 1847071"/>
                  <a:gd name="connsiteY562" fmla="*/ 2162257 h 2176915"/>
                  <a:gd name="connsiteX563" fmla="*/ 640478 w 1847071"/>
                  <a:gd name="connsiteY563" fmla="*/ 2156566 h 2176915"/>
                  <a:gd name="connsiteX564" fmla="*/ 640731 w 1847071"/>
                  <a:gd name="connsiteY564" fmla="*/ 2156566 h 2176915"/>
                  <a:gd name="connsiteX565" fmla="*/ 642375 w 1847071"/>
                  <a:gd name="connsiteY565" fmla="*/ 2156060 h 2176915"/>
                  <a:gd name="connsiteX566" fmla="*/ 652367 w 1847071"/>
                  <a:gd name="connsiteY566" fmla="*/ 2152519 h 2176915"/>
                  <a:gd name="connsiteX567" fmla="*/ 663750 w 1847071"/>
                  <a:gd name="connsiteY567" fmla="*/ 2145309 h 2176915"/>
                  <a:gd name="connsiteX568" fmla="*/ 677662 w 1847071"/>
                  <a:gd name="connsiteY568" fmla="*/ 2131650 h 2176915"/>
                  <a:gd name="connsiteX569" fmla="*/ 698784 w 1847071"/>
                  <a:gd name="connsiteY569" fmla="*/ 2099272 h 2176915"/>
                  <a:gd name="connsiteX570" fmla="*/ 715099 w 1847071"/>
                  <a:gd name="connsiteY570" fmla="*/ 2056143 h 2176915"/>
                  <a:gd name="connsiteX571" fmla="*/ 719020 w 1847071"/>
                  <a:gd name="connsiteY571" fmla="*/ 2040713 h 2176915"/>
                  <a:gd name="connsiteX572" fmla="*/ 712696 w 1847071"/>
                  <a:gd name="connsiteY572" fmla="*/ 2057028 h 2176915"/>
                  <a:gd name="connsiteX573" fmla="*/ 707131 w 1847071"/>
                  <a:gd name="connsiteY573" fmla="*/ 2071194 h 2176915"/>
                  <a:gd name="connsiteX574" fmla="*/ 704096 w 1847071"/>
                  <a:gd name="connsiteY574" fmla="*/ 2077770 h 2176915"/>
                  <a:gd name="connsiteX575" fmla="*/ 704728 w 1847071"/>
                  <a:gd name="connsiteY575" fmla="*/ 2075494 h 2176915"/>
                  <a:gd name="connsiteX576" fmla="*/ 707258 w 1847071"/>
                  <a:gd name="connsiteY576" fmla="*/ 2068032 h 2176915"/>
                  <a:gd name="connsiteX577" fmla="*/ 717755 w 1847071"/>
                  <a:gd name="connsiteY577" fmla="*/ 2033377 h 2176915"/>
                  <a:gd name="connsiteX578" fmla="*/ 744316 w 1847071"/>
                  <a:gd name="connsiteY578" fmla="*/ 1898172 h 2176915"/>
                  <a:gd name="connsiteX579" fmla="*/ 751145 w 1847071"/>
                  <a:gd name="connsiteY579" fmla="*/ 1833543 h 2176915"/>
                  <a:gd name="connsiteX580" fmla="*/ 756078 w 1847071"/>
                  <a:gd name="connsiteY580" fmla="*/ 1771063 h 2176915"/>
                  <a:gd name="connsiteX581" fmla="*/ 762402 w 1847071"/>
                  <a:gd name="connsiteY581" fmla="*/ 1711745 h 2176915"/>
                  <a:gd name="connsiteX582" fmla="*/ 764552 w 1847071"/>
                  <a:gd name="connsiteY582" fmla="*/ 1680632 h 2176915"/>
                  <a:gd name="connsiteX583" fmla="*/ 765564 w 1847071"/>
                  <a:gd name="connsiteY583" fmla="*/ 1650909 h 2176915"/>
                  <a:gd name="connsiteX584" fmla="*/ 767967 w 1847071"/>
                  <a:gd name="connsiteY584" fmla="*/ 1591718 h 2176915"/>
                  <a:gd name="connsiteX585" fmla="*/ 772899 w 1847071"/>
                  <a:gd name="connsiteY585" fmla="*/ 1532653 h 2176915"/>
                  <a:gd name="connsiteX586" fmla="*/ 776567 w 1847071"/>
                  <a:gd name="connsiteY586" fmla="*/ 1472956 h 2176915"/>
                  <a:gd name="connsiteX587" fmla="*/ 779856 w 1847071"/>
                  <a:gd name="connsiteY587" fmla="*/ 1411741 h 2176915"/>
                  <a:gd name="connsiteX588" fmla="*/ 782132 w 1847071"/>
                  <a:gd name="connsiteY588" fmla="*/ 1349767 h 2176915"/>
                  <a:gd name="connsiteX589" fmla="*/ 790227 w 1847071"/>
                  <a:gd name="connsiteY589" fmla="*/ 1288172 h 2176915"/>
                  <a:gd name="connsiteX590" fmla="*/ 795033 w 1847071"/>
                  <a:gd name="connsiteY590" fmla="*/ 1254656 h 2176915"/>
                  <a:gd name="connsiteX591" fmla="*/ 798322 w 1847071"/>
                  <a:gd name="connsiteY591" fmla="*/ 1221266 h 2176915"/>
                  <a:gd name="connsiteX592" fmla="*/ 801610 w 1847071"/>
                  <a:gd name="connsiteY592" fmla="*/ 1187243 h 2176915"/>
                  <a:gd name="connsiteX593" fmla="*/ 805404 w 1847071"/>
                  <a:gd name="connsiteY593" fmla="*/ 1153221 h 2176915"/>
                  <a:gd name="connsiteX594" fmla="*/ 818937 w 1847071"/>
                  <a:gd name="connsiteY594" fmla="*/ 1082267 h 2176915"/>
                  <a:gd name="connsiteX595" fmla="*/ 830573 w 1847071"/>
                  <a:gd name="connsiteY595" fmla="*/ 1007013 h 2176915"/>
                  <a:gd name="connsiteX596" fmla="*/ 815775 w 1847071"/>
                  <a:gd name="connsiteY596" fmla="*/ 1069746 h 2176915"/>
                  <a:gd name="connsiteX597" fmla="*/ 832976 w 1847071"/>
                  <a:gd name="connsiteY597" fmla="*/ 956928 h 2176915"/>
                  <a:gd name="connsiteX598" fmla="*/ 842083 w 1847071"/>
                  <a:gd name="connsiteY598" fmla="*/ 892930 h 2176915"/>
                  <a:gd name="connsiteX599" fmla="*/ 874208 w 1847071"/>
                  <a:gd name="connsiteY599" fmla="*/ 754058 h 2176915"/>
                  <a:gd name="connsiteX600" fmla="*/ 839806 w 1847071"/>
                  <a:gd name="connsiteY600" fmla="*/ 890401 h 2176915"/>
                  <a:gd name="connsiteX601" fmla="*/ 829055 w 1847071"/>
                  <a:gd name="connsiteY601" fmla="*/ 966793 h 2176915"/>
                  <a:gd name="connsiteX602" fmla="*/ 817293 w 1847071"/>
                  <a:gd name="connsiteY602" fmla="*/ 1048118 h 2176915"/>
                  <a:gd name="connsiteX603" fmla="*/ 811222 w 1847071"/>
                  <a:gd name="connsiteY603" fmla="*/ 1088591 h 2176915"/>
                  <a:gd name="connsiteX604" fmla="*/ 803760 w 1847071"/>
                  <a:gd name="connsiteY604" fmla="*/ 1127293 h 2176915"/>
                  <a:gd name="connsiteX605" fmla="*/ 797942 w 1847071"/>
                  <a:gd name="connsiteY605" fmla="*/ 1162833 h 2176915"/>
                  <a:gd name="connsiteX606" fmla="*/ 794654 w 1847071"/>
                  <a:gd name="connsiteY606" fmla="*/ 1196603 h 2176915"/>
                  <a:gd name="connsiteX607" fmla="*/ 785927 w 1847071"/>
                  <a:gd name="connsiteY607" fmla="*/ 1247067 h 2176915"/>
                  <a:gd name="connsiteX608" fmla="*/ 786938 w 1847071"/>
                  <a:gd name="connsiteY608" fmla="*/ 1219495 h 2176915"/>
                  <a:gd name="connsiteX609" fmla="*/ 789595 w 1847071"/>
                  <a:gd name="connsiteY609" fmla="*/ 1184334 h 2176915"/>
                  <a:gd name="connsiteX610" fmla="*/ 795918 w 1847071"/>
                  <a:gd name="connsiteY610" fmla="*/ 1132478 h 2176915"/>
                  <a:gd name="connsiteX611" fmla="*/ 800851 w 1847071"/>
                  <a:gd name="connsiteY611" fmla="*/ 1117428 h 2176915"/>
                  <a:gd name="connsiteX612" fmla="*/ 809325 w 1847071"/>
                  <a:gd name="connsiteY612" fmla="*/ 1073034 h 2176915"/>
                  <a:gd name="connsiteX613" fmla="*/ 818178 w 1847071"/>
                  <a:gd name="connsiteY613" fmla="*/ 1013463 h 2176915"/>
                  <a:gd name="connsiteX614" fmla="*/ 823111 w 1847071"/>
                  <a:gd name="connsiteY614" fmla="*/ 979820 h 2176915"/>
                  <a:gd name="connsiteX615" fmla="*/ 828170 w 1847071"/>
                  <a:gd name="connsiteY615" fmla="*/ 944280 h 2176915"/>
                  <a:gd name="connsiteX616" fmla="*/ 839680 w 1847071"/>
                  <a:gd name="connsiteY616" fmla="*/ 874085 h 2176915"/>
                  <a:gd name="connsiteX617" fmla="*/ 867378 w 1847071"/>
                  <a:gd name="connsiteY617" fmla="*/ 752667 h 2176915"/>
                  <a:gd name="connsiteX618" fmla="*/ 848912 w 1847071"/>
                  <a:gd name="connsiteY618" fmla="*/ 821850 h 2176915"/>
                  <a:gd name="connsiteX619" fmla="*/ 848912 w 1847071"/>
                  <a:gd name="connsiteY619" fmla="*/ 814641 h 2176915"/>
                  <a:gd name="connsiteX620" fmla="*/ 940103 w 1847071"/>
                  <a:gd name="connsiteY620" fmla="*/ 505404 h 2176915"/>
                  <a:gd name="connsiteX621" fmla="*/ 941367 w 1847071"/>
                  <a:gd name="connsiteY621" fmla="*/ 505404 h 2176915"/>
                  <a:gd name="connsiteX622" fmla="*/ 941114 w 1847071"/>
                  <a:gd name="connsiteY622" fmla="*/ 503253 h 2176915"/>
                  <a:gd name="connsiteX623" fmla="*/ 945921 w 1847071"/>
                  <a:gd name="connsiteY623" fmla="*/ 495665 h 2176915"/>
                  <a:gd name="connsiteX624" fmla="*/ 946426 w 1847071"/>
                  <a:gd name="connsiteY624" fmla="*/ 498447 h 2176915"/>
                  <a:gd name="connsiteX625" fmla="*/ 944782 w 1847071"/>
                  <a:gd name="connsiteY625" fmla="*/ 500851 h 2176915"/>
                  <a:gd name="connsiteX626" fmla="*/ 938206 w 1847071"/>
                  <a:gd name="connsiteY626" fmla="*/ 514763 h 2176915"/>
                  <a:gd name="connsiteX627" fmla="*/ 927834 w 1847071"/>
                  <a:gd name="connsiteY627" fmla="*/ 546129 h 2176915"/>
                  <a:gd name="connsiteX628" fmla="*/ 917590 w 1847071"/>
                  <a:gd name="connsiteY628" fmla="*/ 576610 h 2176915"/>
                  <a:gd name="connsiteX629" fmla="*/ 902159 w 1847071"/>
                  <a:gd name="connsiteY629" fmla="*/ 628972 h 2176915"/>
                  <a:gd name="connsiteX630" fmla="*/ 925684 w 1847071"/>
                  <a:gd name="connsiteY630" fmla="*/ 559789 h 2176915"/>
                  <a:gd name="connsiteX631" fmla="*/ 938585 w 1847071"/>
                  <a:gd name="connsiteY631" fmla="*/ 521466 h 2176915"/>
                  <a:gd name="connsiteX632" fmla="*/ 945668 w 1847071"/>
                  <a:gd name="connsiteY632" fmla="*/ 504898 h 2176915"/>
                  <a:gd name="connsiteX633" fmla="*/ 946932 w 1847071"/>
                  <a:gd name="connsiteY633" fmla="*/ 502748 h 2176915"/>
                  <a:gd name="connsiteX634" fmla="*/ 947691 w 1847071"/>
                  <a:gd name="connsiteY634" fmla="*/ 513878 h 2176915"/>
                  <a:gd name="connsiteX635" fmla="*/ 945921 w 1847071"/>
                  <a:gd name="connsiteY635" fmla="*/ 518051 h 2176915"/>
                  <a:gd name="connsiteX636" fmla="*/ 942126 w 1847071"/>
                  <a:gd name="connsiteY636" fmla="*/ 528423 h 2176915"/>
                  <a:gd name="connsiteX637" fmla="*/ 938585 w 1847071"/>
                  <a:gd name="connsiteY637" fmla="*/ 539553 h 2176915"/>
                  <a:gd name="connsiteX638" fmla="*/ 908483 w 1847071"/>
                  <a:gd name="connsiteY638" fmla="*/ 630869 h 2176915"/>
                  <a:gd name="connsiteX639" fmla="*/ 910633 w 1847071"/>
                  <a:gd name="connsiteY639" fmla="*/ 631502 h 2176915"/>
                  <a:gd name="connsiteX640" fmla="*/ 940735 w 1847071"/>
                  <a:gd name="connsiteY640" fmla="*/ 540311 h 2176915"/>
                  <a:gd name="connsiteX641" fmla="*/ 944276 w 1847071"/>
                  <a:gd name="connsiteY641" fmla="*/ 529181 h 2176915"/>
                  <a:gd name="connsiteX642" fmla="*/ 947818 w 1847071"/>
                  <a:gd name="connsiteY642" fmla="*/ 519316 h 2176915"/>
                  <a:gd name="connsiteX643" fmla="*/ 947818 w 1847071"/>
                  <a:gd name="connsiteY643" fmla="*/ 532090 h 2176915"/>
                  <a:gd name="connsiteX644" fmla="*/ 948577 w 1847071"/>
                  <a:gd name="connsiteY644" fmla="*/ 568389 h 2176915"/>
                  <a:gd name="connsiteX645" fmla="*/ 949715 w 1847071"/>
                  <a:gd name="connsiteY645" fmla="*/ 535252 h 2176915"/>
                  <a:gd name="connsiteX646" fmla="*/ 950221 w 1847071"/>
                  <a:gd name="connsiteY646" fmla="*/ 518178 h 2176915"/>
                  <a:gd name="connsiteX647" fmla="*/ 950094 w 1847071"/>
                  <a:gd name="connsiteY647" fmla="*/ 514384 h 2176915"/>
                  <a:gd name="connsiteX648" fmla="*/ 951486 w 1847071"/>
                  <a:gd name="connsiteY648" fmla="*/ 511475 h 2176915"/>
                  <a:gd name="connsiteX649" fmla="*/ 951486 w 1847071"/>
                  <a:gd name="connsiteY649" fmla="*/ 521466 h 2176915"/>
                  <a:gd name="connsiteX650" fmla="*/ 948830 w 1847071"/>
                  <a:gd name="connsiteY650" fmla="*/ 600894 h 2176915"/>
                  <a:gd name="connsiteX651" fmla="*/ 948703 w 1847071"/>
                  <a:gd name="connsiteY651" fmla="*/ 755829 h 2176915"/>
                  <a:gd name="connsiteX652" fmla="*/ 945415 w 1847071"/>
                  <a:gd name="connsiteY652" fmla="*/ 568516 h 2176915"/>
                  <a:gd name="connsiteX653" fmla="*/ 944782 w 1847071"/>
                  <a:gd name="connsiteY653" fmla="*/ 606585 h 2176915"/>
                  <a:gd name="connsiteX654" fmla="*/ 945162 w 1847071"/>
                  <a:gd name="connsiteY654" fmla="*/ 642126 h 2176915"/>
                  <a:gd name="connsiteX655" fmla="*/ 945668 w 1847071"/>
                  <a:gd name="connsiteY655" fmla="*/ 705744 h 2176915"/>
                  <a:gd name="connsiteX656" fmla="*/ 948197 w 1847071"/>
                  <a:gd name="connsiteY656" fmla="*/ 803890 h 2176915"/>
                  <a:gd name="connsiteX657" fmla="*/ 952877 w 1847071"/>
                  <a:gd name="connsiteY657" fmla="*/ 864726 h 2176915"/>
                  <a:gd name="connsiteX658" fmla="*/ 955659 w 1847071"/>
                  <a:gd name="connsiteY658" fmla="*/ 890654 h 2176915"/>
                  <a:gd name="connsiteX659" fmla="*/ 949083 w 1847071"/>
                  <a:gd name="connsiteY659" fmla="*/ 764809 h 2176915"/>
                  <a:gd name="connsiteX660" fmla="*/ 954015 w 1847071"/>
                  <a:gd name="connsiteY660" fmla="*/ 813250 h 2176915"/>
                  <a:gd name="connsiteX661" fmla="*/ 957177 w 1847071"/>
                  <a:gd name="connsiteY661" fmla="*/ 853469 h 2176915"/>
                  <a:gd name="connsiteX662" fmla="*/ 958315 w 1847071"/>
                  <a:gd name="connsiteY662" fmla="*/ 896725 h 2176915"/>
                  <a:gd name="connsiteX663" fmla="*/ 961224 w 1847071"/>
                  <a:gd name="connsiteY663" fmla="*/ 978808 h 2176915"/>
                  <a:gd name="connsiteX664" fmla="*/ 967295 w 1847071"/>
                  <a:gd name="connsiteY664" fmla="*/ 1020167 h 2176915"/>
                  <a:gd name="connsiteX665" fmla="*/ 960465 w 1847071"/>
                  <a:gd name="connsiteY665" fmla="*/ 929103 h 2176915"/>
                  <a:gd name="connsiteX666" fmla="*/ 959580 w 1847071"/>
                  <a:gd name="connsiteY666" fmla="*/ 854228 h 2176915"/>
                  <a:gd name="connsiteX667" fmla="*/ 954648 w 1847071"/>
                  <a:gd name="connsiteY667" fmla="*/ 733948 h 2176915"/>
                  <a:gd name="connsiteX668" fmla="*/ 955533 w 1847071"/>
                  <a:gd name="connsiteY668" fmla="*/ 627581 h 2176915"/>
                  <a:gd name="connsiteX669" fmla="*/ 958189 w 1847071"/>
                  <a:gd name="connsiteY669" fmla="*/ 504265 h 2176915"/>
                  <a:gd name="connsiteX670" fmla="*/ 959074 w 1847071"/>
                  <a:gd name="connsiteY670" fmla="*/ 533988 h 2176915"/>
                  <a:gd name="connsiteX671" fmla="*/ 959580 w 1847071"/>
                  <a:gd name="connsiteY671" fmla="*/ 543600 h 2176915"/>
                  <a:gd name="connsiteX672" fmla="*/ 961604 w 1847071"/>
                  <a:gd name="connsiteY672" fmla="*/ 525008 h 2176915"/>
                  <a:gd name="connsiteX673" fmla="*/ 962236 w 1847071"/>
                  <a:gd name="connsiteY673" fmla="*/ 516281 h 2176915"/>
                  <a:gd name="connsiteX674" fmla="*/ 962236 w 1847071"/>
                  <a:gd name="connsiteY674" fmla="*/ 517419 h 2176915"/>
                  <a:gd name="connsiteX675" fmla="*/ 960465 w 1847071"/>
                  <a:gd name="connsiteY675" fmla="*/ 602538 h 2176915"/>
                  <a:gd name="connsiteX676" fmla="*/ 961351 w 1847071"/>
                  <a:gd name="connsiteY676" fmla="*/ 687657 h 2176915"/>
                  <a:gd name="connsiteX677" fmla="*/ 962363 w 1847071"/>
                  <a:gd name="connsiteY677" fmla="*/ 772777 h 2176915"/>
                  <a:gd name="connsiteX678" fmla="*/ 968434 w 1847071"/>
                  <a:gd name="connsiteY678" fmla="*/ 857770 h 2176915"/>
                  <a:gd name="connsiteX679" fmla="*/ 969319 w 1847071"/>
                  <a:gd name="connsiteY679" fmla="*/ 947189 h 2176915"/>
                  <a:gd name="connsiteX680" fmla="*/ 973872 w 1847071"/>
                  <a:gd name="connsiteY680" fmla="*/ 1004104 h 2176915"/>
                  <a:gd name="connsiteX681" fmla="*/ 968687 w 1847071"/>
                  <a:gd name="connsiteY681" fmla="*/ 950098 h 2176915"/>
                  <a:gd name="connsiteX682" fmla="*/ 967548 w 1847071"/>
                  <a:gd name="connsiteY682" fmla="*/ 900772 h 2176915"/>
                  <a:gd name="connsiteX683" fmla="*/ 961604 w 1847071"/>
                  <a:gd name="connsiteY683" fmla="*/ 807305 h 2176915"/>
                  <a:gd name="connsiteX684" fmla="*/ 956924 w 1847071"/>
                  <a:gd name="connsiteY684" fmla="*/ 697396 h 2176915"/>
                  <a:gd name="connsiteX685" fmla="*/ 958062 w 1847071"/>
                  <a:gd name="connsiteY685" fmla="*/ 777457 h 2176915"/>
                  <a:gd name="connsiteX686" fmla="*/ 962869 w 1847071"/>
                  <a:gd name="connsiteY686" fmla="*/ 847525 h 2176915"/>
                  <a:gd name="connsiteX687" fmla="*/ 964007 w 1847071"/>
                  <a:gd name="connsiteY687" fmla="*/ 955410 h 2176915"/>
                  <a:gd name="connsiteX688" fmla="*/ 969951 w 1847071"/>
                  <a:gd name="connsiteY688" fmla="*/ 1000310 h 2176915"/>
                  <a:gd name="connsiteX689" fmla="*/ 972228 w 1847071"/>
                  <a:gd name="connsiteY689" fmla="*/ 1042680 h 2176915"/>
                  <a:gd name="connsiteX690" fmla="*/ 970331 w 1847071"/>
                  <a:gd name="connsiteY690" fmla="*/ 1094788 h 2176915"/>
                  <a:gd name="connsiteX691" fmla="*/ 969445 w 1847071"/>
                  <a:gd name="connsiteY691" fmla="*/ 1123752 h 2176915"/>
                  <a:gd name="connsiteX692" fmla="*/ 971469 w 1847071"/>
                  <a:gd name="connsiteY692" fmla="*/ 1154106 h 2176915"/>
                  <a:gd name="connsiteX693" fmla="*/ 969319 w 1847071"/>
                  <a:gd name="connsiteY693" fmla="*/ 1184081 h 2176915"/>
                  <a:gd name="connsiteX694" fmla="*/ 967295 w 1847071"/>
                  <a:gd name="connsiteY694" fmla="*/ 1200144 h 2176915"/>
                  <a:gd name="connsiteX695" fmla="*/ 967422 w 1847071"/>
                  <a:gd name="connsiteY695" fmla="*/ 1216333 h 2176915"/>
                  <a:gd name="connsiteX696" fmla="*/ 970837 w 1847071"/>
                  <a:gd name="connsiteY696" fmla="*/ 1341546 h 2176915"/>
                  <a:gd name="connsiteX697" fmla="*/ 972987 w 1847071"/>
                  <a:gd name="connsiteY697" fmla="*/ 1341546 h 2176915"/>
                  <a:gd name="connsiteX698" fmla="*/ 972228 w 1847071"/>
                  <a:gd name="connsiteY698" fmla="*/ 1276789 h 2176915"/>
                  <a:gd name="connsiteX699" fmla="*/ 969066 w 1847071"/>
                  <a:gd name="connsiteY699" fmla="*/ 1212412 h 2176915"/>
                  <a:gd name="connsiteX700" fmla="*/ 973240 w 1847071"/>
                  <a:gd name="connsiteY700" fmla="*/ 1182058 h 2176915"/>
                  <a:gd name="connsiteX701" fmla="*/ 975896 w 1847071"/>
                  <a:gd name="connsiteY701" fmla="*/ 1150944 h 2176915"/>
                  <a:gd name="connsiteX702" fmla="*/ 976275 w 1847071"/>
                  <a:gd name="connsiteY702" fmla="*/ 1162454 h 2176915"/>
                  <a:gd name="connsiteX703" fmla="*/ 972228 w 1847071"/>
                  <a:gd name="connsiteY703" fmla="*/ 1203053 h 2176915"/>
                  <a:gd name="connsiteX704" fmla="*/ 974757 w 1847071"/>
                  <a:gd name="connsiteY704" fmla="*/ 1282734 h 2176915"/>
                  <a:gd name="connsiteX705" fmla="*/ 977034 w 1847071"/>
                  <a:gd name="connsiteY705" fmla="*/ 1362414 h 2176915"/>
                  <a:gd name="connsiteX706" fmla="*/ 980069 w 1847071"/>
                  <a:gd name="connsiteY706" fmla="*/ 1441716 h 2176915"/>
                  <a:gd name="connsiteX707" fmla="*/ 988290 w 1847071"/>
                  <a:gd name="connsiteY707" fmla="*/ 1520638 h 2176915"/>
                  <a:gd name="connsiteX708" fmla="*/ 996765 w 1847071"/>
                  <a:gd name="connsiteY708" fmla="*/ 1560857 h 2176915"/>
                  <a:gd name="connsiteX709" fmla="*/ 1002077 w 1847071"/>
                  <a:gd name="connsiteY709" fmla="*/ 1597789 h 2176915"/>
                  <a:gd name="connsiteX710" fmla="*/ 1006124 w 1847071"/>
                  <a:gd name="connsiteY710" fmla="*/ 1618531 h 2176915"/>
                  <a:gd name="connsiteX711" fmla="*/ 1013839 w 1847071"/>
                  <a:gd name="connsiteY711" fmla="*/ 1657360 h 2176915"/>
                  <a:gd name="connsiteX712" fmla="*/ 1025854 w 1847071"/>
                  <a:gd name="connsiteY712" fmla="*/ 1694038 h 2176915"/>
                  <a:gd name="connsiteX713" fmla="*/ 1034581 w 1847071"/>
                  <a:gd name="connsiteY713" fmla="*/ 1714780 h 2176915"/>
                  <a:gd name="connsiteX714" fmla="*/ 1049758 w 1847071"/>
                  <a:gd name="connsiteY714" fmla="*/ 1734258 h 2176915"/>
                  <a:gd name="connsiteX715" fmla="*/ 1160047 w 1847071"/>
                  <a:gd name="connsiteY715" fmla="*/ 1759553 h 2176915"/>
                  <a:gd name="connsiteX716" fmla="*/ 1161185 w 1847071"/>
                  <a:gd name="connsiteY716" fmla="*/ 1757783 h 2176915"/>
                  <a:gd name="connsiteX717" fmla="*/ 1233151 w 1847071"/>
                  <a:gd name="connsiteY717" fmla="*/ 1743617 h 2176915"/>
                  <a:gd name="connsiteX718" fmla="*/ 1239981 w 1847071"/>
                  <a:gd name="connsiteY718" fmla="*/ 1736155 h 2176915"/>
                  <a:gd name="connsiteX719" fmla="*/ 1240992 w 1847071"/>
                  <a:gd name="connsiteY719" fmla="*/ 1738305 h 2176915"/>
                  <a:gd name="connsiteX720" fmla="*/ 1240992 w 1847071"/>
                  <a:gd name="connsiteY720" fmla="*/ 1738305 h 2176915"/>
                  <a:gd name="connsiteX721" fmla="*/ 1240992 w 1847071"/>
                  <a:gd name="connsiteY721" fmla="*/ 1738558 h 2176915"/>
                  <a:gd name="connsiteX722" fmla="*/ 1240992 w 1847071"/>
                  <a:gd name="connsiteY722" fmla="*/ 1738558 h 2176915"/>
                  <a:gd name="connsiteX723" fmla="*/ 1240992 w 1847071"/>
                  <a:gd name="connsiteY723" fmla="*/ 1738558 h 2176915"/>
                  <a:gd name="connsiteX724" fmla="*/ 1240992 w 1847071"/>
                  <a:gd name="connsiteY724" fmla="*/ 1738558 h 2176915"/>
                  <a:gd name="connsiteX725" fmla="*/ 1240992 w 1847071"/>
                  <a:gd name="connsiteY725" fmla="*/ 1738432 h 2176915"/>
                  <a:gd name="connsiteX726" fmla="*/ 1240992 w 1847071"/>
                  <a:gd name="connsiteY726" fmla="*/ 1738432 h 2176915"/>
                  <a:gd name="connsiteX727" fmla="*/ 1240992 w 1847071"/>
                  <a:gd name="connsiteY727" fmla="*/ 1738432 h 2176915"/>
                  <a:gd name="connsiteX728" fmla="*/ 1239981 w 1847071"/>
                  <a:gd name="connsiteY728" fmla="*/ 1736408 h 2176915"/>
                  <a:gd name="connsiteX729" fmla="*/ 1239981 w 1847071"/>
                  <a:gd name="connsiteY729" fmla="*/ 1736408 h 2176915"/>
                  <a:gd name="connsiteX730" fmla="*/ 1255917 w 1847071"/>
                  <a:gd name="connsiteY730" fmla="*/ 1720851 h 2176915"/>
                  <a:gd name="connsiteX731" fmla="*/ 1254020 w 1847071"/>
                  <a:gd name="connsiteY731" fmla="*/ 1684426 h 2176915"/>
                  <a:gd name="connsiteX732" fmla="*/ 1250605 w 1847071"/>
                  <a:gd name="connsiteY732" fmla="*/ 1662798 h 2176915"/>
                  <a:gd name="connsiteX733" fmla="*/ 1244154 w 1847071"/>
                  <a:gd name="connsiteY733" fmla="*/ 1568193 h 2176915"/>
                  <a:gd name="connsiteX734" fmla="*/ 1240613 w 1847071"/>
                  <a:gd name="connsiteY734" fmla="*/ 1480671 h 2176915"/>
                  <a:gd name="connsiteX735" fmla="*/ 1241751 w 1847071"/>
                  <a:gd name="connsiteY735" fmla="*/ 1478774 h 2176915"/>
                  <a:gd name="connsiteX736" fmla="*/ 1243648 w 1847071"/>
                  <a:gd name="connsiteY736" fmla="*/ 1516211 h 2176915"/>
                  <a:gd name="connsiteX737" fmla="*/ 1247443 w 1847071"/>
                  <a:gd name="connsiteY737" fmla="*/ 1571482 h 2176915"/>
                  <a:gd name="connsiteX738" fmla="*/ 1244787 w 1847071"/>
                  <a:gd name="connsiteY738" fmla="*/ 1501666 h 2176915"/>
                  <a:gd name="connsiteX739" fmla="*/ 1245293 w 1847071"/>
                  <a:gd name="connsiteY739" fmla="*/ 1507105 h 2176915"/>
                  <a:gd name="connsiteX740" fmla="*/ 1244281 w 1847071"/>
                  <a:gd name="connsiteY740" fmla="*/ 1477003 h 2176915"/>
                  <a:gd name="connsiteX741" fmla="*/ 1245040 w 1847071"/>
                  <a:gd name="connsiteY741" fmla="*/ 1449684 h 2176915"/>
                  <a:gd name="connsiteX742" fmla="*/ 1247063 w 1847071"/>
                  <a:gd name="connsiteY742" fmla="*/ 1396690 h 2176915"/>
                  <a:gd name="connsiteX743" fmla="*/ 1248328 w 1847071"/>
                  <a:gd name="connsiteY743" fmla="*/ 1334336 h 2176915"/>
                  <a:gd name="connsiteX744" fmla="*/ 1249087 w 1847071"/>
                  <a:gd name="connsiteY744" fmla="*/ 1295761 h 2176915"/>
                  <a:gd name="connsiteX745" fmla="*/ 1253387 w 1847071"/>
                  <a:gd name="connsiteY745" fmla="*/ 1249976 h 2176915"/>
                  <a:gd name="connsiteX746" fmla="*/ 1256929 w 1847071"/>
                  <a:gd name="connsiteY746" fmla="*/ 1175481 h 2176915"/>
                  <a:gd name="connsiteX747" fmla="*/ 1271221 w 1847071"/>
                  <a:gd name="connsiteY747" fmla="*/ 1087073 h 2176915"/>
                  <a:gd name="connsiteX748" fmla="*/ 1281592 w 1847071"/>
                  <a:gd name="connsiteY748" fmla="*/ 988168 h 2176915"/>
                  <a:gd name="connsiteX749" fmla="*/ 1295884 w 1847071"/>
                  <a:gd name="connsiteY749" fmla="*/ 889768 h 2176915"/>
                  <a:gd name="connsiteX750" fmla="*/ 1312579 w 1847071"/>
                  <a:gd name="connsiteY750" fmla="*/ 796049 h 2176915"/>
                  <a:gd name="connsiteX751" fmla="*/ 1323456 w 1847071"/>
                  <a:gd name="connsiteY751" fmla="*/ 743434 h 2176915"/>
                  <a:gd name="connsiteX752" fmla="*/ 1324720 w 1847071"/>
                  <a:gd name="connsiteY752" fmla="*/ 739260 h 2176915"/>
                  <a:gd name="connsiteX753" fmla="*/ 1316120 w 1847071"/>
                  <a:gd name="connsiteY753" fmla="*/ 799463 h 2176915"/>
                  <a:gd name="connsiteX754" fmla="*/ 1311946 w 1847071"/>
                  <a:gd name="connsiteY754" fmla="*/ 840316 h 2176915"/>
                  <a:gd name="connsiteX755" fmla="*/ 1300310 w 1847071"/>
                  <a:gd name="connsiteY755" fmla="*/ 926320 h 2176915"/>
                  <a:gd name="connsiteX756" fmla="*/ 1289813 w 1847071"/>
                  <a:gd name="connsiteY756" fmla="*/ 1006254 h 2176915"/>
                  <a:gd name="connsiteX757" fmla="*/ 1276912 w 1847071"/>
                  <a:gd name="connsiteY757" fmla="*/ 1123372 h 2176915"/>
                  <a:gd name="connsiteX758" fmla="*/ 1274256 w 1847071"/>
                  <a:gd name="connsiteY758" fmla="*/ 1145126 h 2176915"/>
                  <a:gd name="connsiteX759" fmla="*/ 1282856 w 1847071"/>
                  <a:gd name="connsiteY759" fmla="*/ 1093650 h 2176915"/>
                  <a:gd name="connsiteX760" fmla="*/ 1289939 w 1847071"/>
                  <a:gd name="connsiteY760" fmla="*/ 1019661 h 2176915"/>
                  <a:gd name="connsiteX761" fmla="*/ 1300437 w 1847071"/>
                  <a:gd name="connsiteY761" fmla="*/ 940106 h 2176915"/>
                  <a:gd name="connsiteX762" fmla="*/ 1311567 w 1847071"/>
                  <a:gd name="connsiteY762" fmla="*/ 867761 h 2176915"/>
                  <a:gd name="connsiteX763" fmla="*/ 1323709 w 1847071"/>
                  <a:gd name="connsiteY763" fmla="*/ 804396 h 2176915"/>
                  <a:gd name="connsiteX764" fmla="*/ 1310176 w 1847071"/>
                  <a:gd name="connsiteY764" fmla="*/ 890654 h 2176915"/>
                  <a:gd name="connsiteX765" fmla="*/ 1304737 w 1847071"/>
                  <a:gd name="connsiteY765" fmla="*/ 938083 h 2176915"/>
                  <a:gd name="connsiteX766" fmla="*/ 1299551 w 1847071"/>
                  <a:gd name="connsiteY766" fmla="*/ 982476 h 2176915"/>
                  <a:gd name="connsiteX767" fmla="*/ 1292089 w 1847071"/>
                  <a:gd name="connsiteY767" fmla="*/ 1059248 h 2176915"/>
                  <a:gd name="connsiteX768" fmla="*/ 1297528 w 1847071"/>
                  <a:gd name="connsiteY768" fmla="*/ 1020293 h 2176915"/>
                  <a:gd name="connsiteX769" fmla="*/ 1303978 w 1847071"/>
                  <a:gd name="connsiteY769" fmla="*/ 976532 h 2176915"/>
                  <a:gd name="connsiteX770" fmla="*/ 1304864 w 1847071"/>
                  <a:gd name="connsiteY770" fmla="*/ 973623 h 2176915"/>
                  <a:gd name="connsiteX771" fmla="*/ 1301196 w 1847071"/>
                  <a:gd name="connsiteY771" fmla="*/ 1002333 h 2176915"/>
                  <a:gd name="connsiteX772" fmla="*/ 1296389 w 1847071"/>
                  <a:gd name="connsiteY772" fmla="*/ 1059628 h 2176915"/>
                  <a:gd name="connsiteX773" fmla="*/ 1301322 w 1847071"/>
                  <a:gd name="connsiteY773" fmla="*/ 1007898 h 2176915"/>
                  <a:gd name="connsiteX774" fmla="*/ 1307646 w 1847071"/>
                  <a:gd name="connsiteY774" fmla="*/ 964264 h 2176915"/>
                  <a:gd name="connsiteX775" fmla="*/ 1319914 w 1847071"/>
                  <a:gd name="connsiteY775" fmla="*/ 885595 h 2176915"/>
                  <a:gd name="connsiteX776" fmla="*/ 1335724 w 1847071"/>
                  <a:gd name="connsiteY776" fmla="*/ 798831 h 2176915"/>
                  <a:gd name="connsiteX777" fmla="*/ 1346728 w 1847071"/>
                  <a:gd name="connsiteY777" fmla="*/ 746090 h 2176915"/>
                  <a:gd name="connsiteX778" fmla="*/ 1353051 w 1847071"/>
                  <a:gd name="connsiteY778" fmla="*/ 713965 h 2176915"/>
                  <a:gd name="connsiteX779" fmla="*/ 1358996 w 1847071"/>
                  <a:gd name="connsiteY779" fmla="*/ 679563 h 2176915"/>
                  <a:gd name="connsiteX780" fmla="*/ 1353810 w 1847071"/>
                  <a:gd name="connsiteY780" fmla="*/ 698661 h 2176915"/>
                  <a:gd name="connsiteX781" fmla="*/ 1350522 w 1847071"/>
                  <a:gd name="connsiteY781" fmla="*/ 716242 h 2176915"/>
                  <a:gd name="connsiteX782" fmla="*/ 1346222 w 1847071"/>
                  <a:gd name="connsiteY782" fmla="*/ 737490 h 2176915"/>
                  <a:gd name="connsiteX783" fmla="*/ 1336103 w 1847071"/>
                  <a:gd name="connsiteY783" fmla="*/ 782642 h 2176915"/>
                  <a:gd name="connsiteX784" fmla="*/ 1321053 w 1847071"/>
                  <a:gd name="connsiteY784" fmla="*/ 861817 h 2176915"/>
                  <a:gd name="connsiteX785" fmla="*/ 1317638 w 1847071"/>
                  <a:gd name="connsiteY785" fmla="*/ 869026 h 2176915"/>
                  <a:gd name="connsiteX786" fmla="*/ 1330159 w 1847071"/>
                  <a:gd name="connsiteY786" fmla="*/ 797946 h 2176915"/>
                  <a:gd name="connsiteX787" fmla="*/ 1341162 w 1847071"/>
                  <a:gd name="connsiteY787" fmla="*/ 743813 h 2176915"/>
                  <a:gd name="connsiteX788" fmla="*/ 1353810 w 1847071"/>
                  <a:gd name="connsiteY788" fmla="*/ 670583 h 2176915"/>
                  <a:gd name="connsiteX789" fmla="*/ 1360640 w 1847071"/>
                  <a:gd name="connsiteY789" fmla="*/ 614427 h 2176915"/>
                  <a:gd name="connsiteX790" fmla="*/ 1387200 w 1847071"/>
                  <a:gd name="connsiteY790" fmla="*/ 488835 h 2176915"/>
                  <a:gd name="connsiteX791" fmla="*/ 1397192 w 1847071"/>
                  <a:gd name="connsiteY791" fmla="*/ 443809 h 2176915"/>
                  <a:gd name="connsiteX792" fmla="*/ 1407943 w 1847071"/>
                  <a:gd name="connsiteY792" fmla="*/ 404728 h 2176915"/>
                  <a:gd name="connsiteX793" fmla="*/ 1419958 w 1847071"/>
                  <a:gd name="connsiteY793" fmla="*/ 364887 h 2176915"/>
                  <a:gd name="connsiteX794" fmla="*/ 1399342 w 1847071"/>
                  <a:gd name="connsiteY794" fmla="*/ 445074 h 2176915"/>
                  <a:gd name="connsiteX795" fmla="*/ 1389224 w 1847071"/>
                  <a:gd name="connsiteY795" fmla="*/ 495285 h 2176915"/>
                  <a:gd name="connsiteX796" fmla="*/ 1384671 w 1847071"/>
                  <a:gd name="connsiteY796" fmla="*/ 523110 h 2176915"/>
                  <a:gd name="connsiteX797" fmla="*/ 1393398 w 1847071"/>
                  <a:gd name="connsiteY797" fmla="*/ 487444 h 2176915"/>
                  <a:gd name="connsiteX798" fmla="*/ 1400227 w 1847071"/>
                  <a:gd name="connsiteY798" fmla="*/ 458228 h 2176915"/>
                  <a:gd name="connsiteX799" fmla="*/ 1408954 w 1847071"/>
                  <a:gd name="connsiteY799" fmla="*/ 428379 h 2176915"/>
                  <a:gd name="connsiteX800" fmla="*/ 1375185 w 1847071"/>
                  <a:gd name="connsiteY800" fmla="*/ 598111 h 2176915"/>
                  <a:gd name="connsiteX801" fmla="*/ 1395801 w 1847071"/>
                  <a:gd name="connsiteY801" fmla="*/ 490859 h 2176915"/>
                  <a:gd name="connsiteX802" fmla="*/ 1376450 w 1847071"/>
                  <a:gd name="connsiteY802" fmla="*/ 600262 h 2176915"/>
                  <a:gd name="connsiteX803" fmla="*/ 1360134 w 1847071"/>
                  <a:gd name="connsiteY803" fmla="*/ 692717 h 2176915"/>
                  <a:gd name="connsiteX804" fmla="*/ 1351281 w 1847071"/>
                  <a:gd name="connsiteY804" fmla="*/ 745205 h 2176915"/>
                  <a:gd name="connsiteX805" fmla="*/ 1365952 w 1847071"/>
                  <a:gd name="connsiteY805" fmla="*/ 665524 h 2176915"/>
                  <a:gd name="connsiteX806" fmla="*/ 1378600 w 1847071"/>
                  <a:gd name="connsiteY806" fmla="*/ 596720 h 2176915"/>
                  <a:gd name="connsiteX807" fmla="*/ 1399974 w 1847071"/>
                  <a:gd name="connsiteY807" fmla="*/ 491871 h 2176915"/>
                  <a:gd name="connsiteX808" fmla="*/ 1417049 w 1847071"/>
                  <a:gd name="connsiteY808" fmla="*/ 408269 h 2176915"/>
                  <a:gd name="connsiteX809" fmla="*/ 1428432 w 1847071"/>
                  <a:gd name="connsiteY809" fmla="*/ 363369 h 2176915"/>
                  <a:gd name="connsiteX810" fmla="*/ 1441459 w 1847071"/>
                  <a:gd name="connsiteY810" fmla="*/ 316699 h 2176915"/>
                  <a:gd name="connsiteX811" fmla="*/ 1439941 w 1847071"/>
                  <a:gd name="connsiteY811" fmla="*/ 341868 h 2176915"/>
                  <a:gd name="connsiteX812" fmla="*/ 1435009 w 1847071"/>
                  <a:gd name="connsiteY812" fmla="*/ 428505 h 2176915"/>
                  <a:gd name="connsiteX813" fmla="*/ 1436400 w 1847071"/>
                  <a:gd name="connsiteY813" fmla="*/ 514257 h 2176915"/>
                  <a:gd name="connsiteX814" fmla="*/ 1436021 w 1847071"/>
                  <a:gd name="connsiteY814" fmla="*/ 566113 h 2176915"/>
                  <a:gd name="connsiteX815" fmla="*/ 1436021 w 1847071"/>
                  <a:gd name="connsiteY815" fmla="*/ 596214 h 2176915"/>
                  <a:gd name="connsiteX816" fmla="*/ 1436021 w 1847071"/>
                  <a:gd name="connsiteY816" fmla="*/ 604183 h 2176915"/>
                  <a:gd name="connsiteX817" fmla="*/ 1435768 w 1847071"/>
                  <a:gd name="connsiteY817" fmla="*/ 611392 h 2176915"/>
                  <a:gd name="connsiteX818" fmla="*/ 1434629 w 1847071"/>
                  <a:gd name="connsiteY818" fmla="*/ 627075 h 2176915"/>
                  <a:gd name="connsiteX819" fmla="*/ 1437285 w 1847071"/>
                  <a:gd name="connsiteY819" fmla="*/ 622269 h 2176915"/>
                  <a:gd name="connsiteX820" fmla="*/ 1439435 w 1847071"/>
                  <a:gd name="connsiteY820" fmla="*/ 599376 h 2176915"/>
                  <a:gd name="connsiteX821" fmla="*/ 1440447 w 1847071"/>
                  <a:gd name="connsiteY821" fmla="*/ 574334 h 2176915"/>
                  <a:gd name="connsiteX822" fmla="*/ 1442091 w 1847071"/>
                  <a:gd name="connsiteY822" fmla="*/ 568136 h 2176915"/>
                  <a:gd name="connsiteX823" fmla="*/ 1442344 w 1847071"/>
                  <a:gd name="connsiteY823" fmla="*/ 608609 h 2176915"/>
                  <a:gd name="connsiteX824" fmla="*/ 1439562 w 1847071"/>
                  <a:gd name="connsiteY824" fmla="*/ 643138 h 2176915"/>
                  <a:gd name="connsiteX825" fmla="*/ 1436147 w 1847071"/>
                  <a:gd name="connsiteY825" fmla="*/ 694614 h 2176915"/>
                  <a:gd name="connsiteX826" fmla="*/ 1435515 w 1847071"/>
                  <a:gd name="connsiteY826" fmla="*/ 710676 h 2176915"/>
                  <a:gd name="connsiteX827" fmla="*/ 1439182 w 1847071"/>
                  <a:gd name="connsiteY827" fmla="*/ 778595 h 2176915"/>
                  <a:gd name="connsiteX828" fmla="*/ 1435768 w 1847071"/>
                  <a:gd name="connsiteY828" fmla="*/ 827415 h 2176915"/>
                  <a:gd name="connsiteX829" fmla="*/ 1433238 w 1847071"/>
                  <a:gd name="connsiteY829" fmla="*/ 887998 h 2176915"/>
                  <a:gd name="connsiteX830" fmla="*/ 1432859 w 1847071"/>
                  <a:gd name="connsiteY830" fmla="*/ 903934 h 2176915"/>
                  <a:gd name="connsiteX831" fmla="*/ 1434503 w 1847071"/>
                  <a:gd name="connsiteY831" fmla="*/ 923664 h 2176915"/>
                  <a:gd name="connsiteX832" fmla="*/ 1436653 w 1847071"/>
                  <a:gd name="connsiteY832" fmla="*/ 938842 h 2176915"/>
                  <a:gd name="connsiteX833" fmla="*/ 1437032 w 1847071"/>
                  <a:gd name="connsiteY833" fmla="*/ 944027 h 2176915"/>
                  <a:gd name="connsiteX834" fmla="*/ 1437032 w 1847071"/>
                  <a:gd name="connsiteY834" fmla="*/ 951869 h 2176915"/>
                  <a:gd name="connsiteX835" fmla="*/ 1436400 w 1847071"/>
                  <a:gd name="connsiteY835" fmla="*/ 1020799 h 2176915"/>
                  <a:gd name="connsiteX836" fmla="*/ 1436147 w 1847071"/>
                  <a:gd name="connsiteY836" fmla="*/ 1054948 h 2176915"/>
                  <a:gd name="connsiteX837" fmla="*/ 1435262 w 1847071"/>
                  <a:gd name="connsiteY837" fmla="*/ 1089982 h 2176915"/>
                  <a:gd name="connsiteX838" fmla="*/ 1435262 w 1847071"/>
                  <a:gd name="connsiteY838" fmla="*/ 1126787 h 2176915"/>
                  <a:gd name="connsiteX839" fmla="*/ 1436526 w 1847071"/>
                  <a:gd name="connsiteY839" fmla="*/ 1161948 h 2176915"/>
                  <a:gd name="connsiteX840" fmla="*/ 1439562 w 1847071"/>
                  <a:gd name="connsiteY840" fmla="*/ 1230372 h 2176915"/>
                  <a:gd name="connsiteX841" fmla="*/ 1443989 w 1847071"/>
                  <a:gd name="connsiteY841" fmla="*/ 1294623 h 2176915"/>
                  <a:gd name="connsiteX842" fmla="*/ 1454613 w 1847071"/>
                  <a:gd name="connsiteY842" fmla="*/ 1402761 h 2176915"/>
                  <a:gd name="connsiteX843" fmla="*/ 1456383 w 1847071"/>
                  <a:gd name="connsiteY843" fmla="*/ 1424262 h 2176915"/>
                  <a:gd name="connsiteX844" fmla="*/ 1457142 w 1847071"/>
                  <a:gd name="connsiteY844" fmla="*/ 1434001 h 2176915"/>
                  <a:gd name="connsiteX845" fmla="*/ 1458154 w 1847071"/>
                  <a:gd name="connsiteY845" fmla="*/ 1443866 h 2176915"/>
                  <a:gd name="connsiteX846" fmla="*/ 1466375 w 1847071"/>
                  <a:gd name="connsiteY846" fmla="*/ 1475485 h 2176915"/>
                  <a:gd name="connsiteX847" fmla="*/ 1459419 w 1847071"/>
                  <a:gd name="connsiteY847" fmla="*/ 1453099 h 2176915"/>
                  <a:gd name="connsiteX848" fmla="*/ 1457016 w 1847071"/>
                  <a:gd name="connsiteY848" fmla="*/ 1439566 h 2176915"/>
                  <a:gd name="connsiteX849" fmla="*/ 1456004 w 1847071"/>
                  <a:gd name="connsiteY849" fmla="*/ 1429068 h 2176915"/>
                  <a:gd name="connsiteX850" fmla="*/ 1451957 w 1847071"/>
                  <a:gd name="connsiteY850" fmla="*/ 1387077 h 2176915"/>
                  <a:gd name="connsiteX851" fmla="*/ 1442850 w 1847071"/>
                  <a:gd name="connsiteY851" fmla="*/ 1304488 h 2176915"/>
                  <a:gd name="connsiteX852" fmla="*/ 1437032 w 1847071"/>
                  <a:gd name="connsiteY852" fmla="*/ 1223795 h 2176915"/>
                  <a:gd name="connsiteX853" fmla="*/ 1433744 w 1847071"/>
                  <a:gd name="connsiteY853" fmla="*/ 1146012 h 2176915"/>
                  <a:gd name="connsiteX854" fmla="*/ 1432985 w 1847071"/>
                  <a:gd name="connsiteY854" fmla="*/ 1127166 h 2176915"/>
                  <a:gd name="connsiteX855" fmla="*/ 1432606 w 1847071"/>
                  <a:gd name="connsiteY855" fmla="*/ 1107562 h 2176915"/>
                  <a:gd name="connsiteX856" fmla="*/ 1433238 w 1847071"/>
                  <a:gd name="connsiteY856" fmla="*/ 1070758 h 2176915"/>
                  <a:gd name="connsiteX857" fmla="*/ 1433491 w 1847071"/>
                  <a:gd name="connsiteY857" fmla="*/ 1037368 h 2176915"/>
                  <a:gd name="connsiteX858" fmla="*/ 1433491 w 1847071"/>
                  <a:gd name="connsiteY858" fmla="*/ 1003978 h 2176915"/>
                  <a:gd name="connsiteX859" fmla="*/ 1433112 w 1847071"/>
                  <a:gd name="connsiteY859" fmla="*/ 943268 h 2176915"/>
                  <a:gd name="connsiteX860" fmla="*/ 1429064 w 1847071"/>
                  <a:gd name="connsiteY860" fmla="*/ 917846 h 2176915"/>
                  <a:gd name="connsiteX861" fmla="*/ 1428179 w 1847071"/>
                  <a:gd name="connsiteY861" fmla="*/ 909120 h 2176915"/>
                  <a:gd name="connsiteX862" fmla="*/ 1427926 w 1847071"/>
                  <a:gd name="connsiteY862" fmla="*/ 900519 h 2176915"/>
                  <a:gd name="connsiteX863" fmla="*/ 1427926 w 1847071"/>
                  <a:gd name="connsiteY863" fmla="*/ 887871 h 2176915"/>
                  <a:gd name="connsiteX864" fmla="*/ 1427926 w 1847071"/>
                  <a:gd name="connsiteY864" fmla="*/ 896472 h 2176915"/>
                  <a:gd name="connsiteX865" fmla="*/ 1427673 w 1847071"/>
                  <a:gd name="connsiteY865" fmla="*/ 906463 h 2176915"/>
                  <a:gd name="connsiteX866" fmla="*/ 1430076 w 1847071"/>
                  <a:gd name="connsiteY866" fmla="*/ 928344 h 2176915"/>
                  <a:gd name="connsiteX867" fmla="*/ 1432100 w 1847071"/>
                  <a:gd name="connsiteY867" fmla="*/ 942889 h 2176915"/>
                  <a:gd name="connsiteX868" fmla="*/ 1432100 w 1847071"/>
                  <a:gd name="connsiteY868" fmla="*/ 959078 h 2176915"/>
                  <a:gd name="connsiteX869" fmla="*/ 1431973 w 1847071"/>
                  <a:gd name="connsiteY869" fmla="*/ 1033953 h 2176915"/>
                  <a:gd name="connsiteX870" fmla="*/ 1431088 w 1847071"/>
                  <a:gd name="connsiteY870" fmla="*/ 1107689 h 2176915"/>
                  <a:gd name="connsiteX871" fmla="*/ 1431467 w 1847071"/>
                  <a:gd name="connsiteY871" fmla="*/ 1127293 h 2176915"/>
                  <a:gd name="connsiteX872" fmla="*/ 1432226 w 1847071"/>
                  <a:gd name="connsiteY872" fmla="*/ 1145632 h 2176915"/>
                  <a:gd name="connsiteX873" fmla="*/ 1433744 w 1847071"/>
                  <a:gd name="connsiteY873" fmla="*/ 1181678 h 2176915"/>
                  <a:gd name="connsiteX874" fmla="*/ 1435135 w 1847071"/>
                  <a:gd name="connsiteY874" fmla="*/ 1216586 h 2176915"/>
                  <a:gd name="connsiteX875" fmla="*/ 1437538 w 1847071"/>
                  <a:gd name="connsiteY875" fmla="*/ 1250102 h 2176915"/>
                  <a:gd name="connsiteX876" fmla="*/ 1442091 w 1847071"/>
                  <a:gd name="connsiteY876" fmla="*/ 1311950 h 2176915"/>
                  <a:gd name="connsiteX877" fmla="*/ 1451324 w 1847071"/>
                  <a:gd name="connsiteY877" fmla="*/ 1406808 h 2176915"/>
                  <a:gd name="connsiteX878" fmla="*/ 1453854 w 1847071"/>
                  <a:gd name="connsiteY878" fmla="*/ 1424262 h 2176915"/>
                  <a:gd name="connsiteX879" fmla="*/ 1455245 w 1847071"/>
                  <a:gd name="connsiteY879" fmla="*/ 1434633 h 2176915"/>
                  <a:gd name="connsiteX880" fmla="*/ 1456004 w 1847071"/>
                  <a:gd name="connsiteY880" fmla="*/ 1440198 h 2176915"/>
                  <a:gd name="connsiteX881" fmla="*/ 1457395 w 1847071"/>
                  <a:gd name="connsiteY881" fmla="*/ 1447913 h 2176915"/>
                  <a:gd name="connsiteX882" fmla="*/ 1466502 w 1847071"/>
                  <a:gd name="connsiteY882" fmla="*/ 1476623 h 2176915"/>
                  <a:gd name="connsiteX883" fmla="*/ 1469411 w 1847071"/>
                  <a:gd name="connsiteY883" fmla="*/ 1487248 h 2176915"/>
                  <a:gd name="connsiteX884" fmla="*/ 1473711 w 1847071"/>
                  <a:gd name="connsiteY884" fmla="*/ 1504322 h 2176915"/>
                  <a:gd name="connsiteX885" fmla="*/ 1479529 w 1847071"/>
                  <a:gd name="connsiteY885" fmla="*/ 1522408 h 2176915"/>
                  <a:gd name="connsiteX886" fmla="*/ 1485726 w 1847071"/>
                  <a:gd name="connsiteY886" fmla="*/ 1539483 h 2176915"/>
                  <a:gd name="connsiteX887" fmla="*/ 1503433 w 1847071"/>
                  <a:gd name="connsiteY887" fmla="*/ 1578564 h 2176915"/>
                  <a:gd name="connsiteX888" fmla="*/ 1533155 w 1847071"/>
                  <a:gd name="connsiteY888" fmla="*/ 1619164 h 2176915"/>
                  <a:gd name="connsiteX889" fmla="*/ 1578181 w 1847071"/>
                  <a:gd name="connsiteY889" fmla="*/ 1651542 h 2176915"/>
                  <a:gd name="connsiteX890" fmla="*/ 1658368 w 1847071"/>
                  <a:gd name="connsiteY890" fmla="*/ 1677090 h 2176915"/>
                  <a:gd name="connsiteX891" fmla="*/ 1733242 w 1847071"/>
                  <a:gd name="connsiteY891" fmla="*/ 1680632 h 2176915"/>
                  <a:gd name="connsiteX892" fmla="*/ 1767897 w 1847071"/>
                  <a:gd name="connsiteY892" fmla="*/ 1678861 h 2176915"/>
                  <a:gd name="connsiteX893" fmla="*/ 1786995 w 1847071"/>
                  <a:gd name="connsiteY893" fmla="*/ 1675193 h 2176915"/>
                  <a:gd name="connsiteX894" fmla="*/ 1796861 w 1847071"/>
                  <a:gd name="connsiteY894" fmla="*/ 1671905 h 2176915"/>
                  <a:gd name="connsiteX895" fmla="*/ 1801793 w 1847071"/>
                  <a:gd name="connsiteY895" fmla="*/ 1669754 h 2176915"/>
                  <a:gd name="connsiteX896" fmla="*/ 1805334 w 1847071"/>
                  <a:gd name="connsiteY896" fmla="*/ 1668110 h 2176915"/>
                  <a:gd name="connsiteX897" fmla="*/ 1812291 w 1847071"/>
                  <a:gd name="connsiteY897" fmla="*/ 1664822 h 2176915"/>
                  <a:gd name="connsiteX898" fmla="*/ 1815706 w 1847071"/>
                  <a:gd name="connsiteY898" fmla="*/ 1663178 h 2176915"/>
                  <a:gd name="connsiteX899" fmla="*/ 1817350 w 1847071"/>
                  <a:gd name="connsiteY899" fmla="*/ 1662419 h 2176915"/>
                  <a:gd name="connsiteX900" fmla="*/ 1821144 w 1847071"/>
                  <a:gd name="connsiteY900" fmla="*/ 1660269 h 2176915"/>
                  <a:gd name="connsiteX901" fmla="*/ 1840495 w 1847071"/>
                  <a:gd name="connsiteY901" fmla="*/ 1635100 h 2176915"/>
                  <a:gd name="connsiteX902" fmla="*/ 1844037 w 1847071"/>
                  <a:gd name="connsiteY902" fmla="*/ 1597662 h 2176915"/>
                  <a:gd name="connsiteX903" fmla="*/ 397641 w 1847071"/>
                  <a:gd name="connsiteY903" fmla="*/ 2072458 h 2176915"/>
                  <a:gd name="connsiteX904" fmla="*/ 397641 w 1847071"/>
                  <a:gd name="connsiteY904" fmla="*/ 2072458 h 2176915"/>
                  <a:gd name="connsiteX905" fmla="*/ 397641 w 1847071"/>
                  <a:gd name="connsiteY905" fmla="*/ 2072458 h 2176915"/>
                  <a:gd name="connsiteX906" fmla="*/ 397641 w 1847071"/>
                  <a:gd name="connsiteY906" fmla="*/ 2072458 h 2176915"/>
                  <a:gd name="connsiteX907" fmla="*/ 396756 w 1847071"/>
                  <a:gd name="connsiteY907" fmla="*/ 2068917 h 2176915"/>
                  <a:gd name="connsiteX908" fmla="*/ 396756 w 1847071"/>
                  <a:gd name="connsiteY908" fmla="*/ 2069170 h 2176915"/>
                  <a:gd name="connsiteX909" fmla="*/ 396756 w 1847071"/>
                  <a:gd name="connsiteY909" fmla="*/ 2069170 h 2176915"/>
                  <a:gd name="connsiteX910" fmla="*/ 396756 w 1847071"/>
                  <a:gd name="connsiteY910" fmla="*/ 2069044 h 2176915"/>
                  <a:gd name="connsiteX911" fmla="*/ 396756 w 1847071"/>
                  <a:gd name="connsiteY911" fmla="*/ 2068791 h 2176915"/>
                  <a:gd name="connsiteX912" fmla="*/ 396756 w 1847071"/>
                  <a:gd name="connsiteY912" fmla="*/ 2068791 h 2176915"/>
                  <a:gd name="connsiteX913" fmla="*/ 396756 w 1847071"/>
                  <a:gd name="connsiteY913" fmla="*/ 2068791 h 2176915"/>
                  <a:gd name="connsiteX914" fmla="*/ 396756 w 1847071"/>
                  <a:gd name="connsiteY914" fmla="*/ 2068664 h 2176915"/>
                  <a:gd name="connsiteX915" fmla="*/ 396756 w 1847071"/>
                  <a:gd name="connsiteY915" fmla="*/ 2068917 h 2176915"/>
                  <a:gd name="connsiteX916" fmla="*/ 396756 w 1847071"/>
                  <a:gd name="connsiteY916" fmla="*/ 2068791 h 2176915"/>
                  <a:gd name="connsiteX917" fmla="*/ 396756 w 1847071"/>
                  <a:gd name="connsiteY917" fmla="*/ 2069170 h 2176915"/>
                  <a:gd name="connsiteX918" fmla="*/ 396756 w 1847071"/>
                  <a:gd name="connsiteY918" fmla="*/ 2069044 h 2176915"/>
                  <a:gd name="connsiteX919" fmla="*/ 396756 w 1847071"/>
                  <a:gd name="connsiteY919" fmla="*/ 2069296 h 2176915"/>
                  <a:gd name="connsiteX920" fmla="*/ 396250 w 1847071"/>
                  <a:gd name="connsiteY920" fmla="*/ 2065123 h 2176915"/>
                  <a:gd name="connsiteX921" fmla="*/ 396250 w 1847071"/>
                  <a:gd name="connsiteY921" fmla="*/ 2065123 h 2176915"/>
                  <a:gd name="connsiteX922" fmla="*/ 396250 w 1847071"/>
                  <a:gd name="connsiteY922" fmla="*/ 2064870 h 2176915"/>
                  <a:gd name="connsiteX923" fmla="*/ 396250 w 1847071"/>
                  <a:gd name="connsiteY923" fmla="*/ 2063984 h 2176915"/>
                  <a:gd name="connsiteX924" fmla="*/ 396250 w 1847071"/>
                  <a:gd name="connsiteY924" fmla="*/ 2063984 h 2176915"/>
                  <a:gd name="connsiteX925" fmla="*/ 396250 w 1847071"/>
                  <a:gd name="connsiteY925" fmla="*/ 2064996 h 2176915"/>
                  <a:gd name="connsiteX926" fmla="*/ 396629 w 1847071"/>
                  <a:gd name="connsiteY926" fmla="*/ 2070182 h 2176915"/>
                  <a:gd name="connsiteX927" fmla="*/ 396629 w 1847071"/>
                  <a:gd name="connsiteY927" fmla="*/ 2070182 h 2176915"/>
                  <a:gd name="connsiteX928" fmla="*/ 396503 w 1847071"/>
                  <a:gd name="connsiteY928" fmla="*/ 2070182 h 2176915"/>
                  <a:gd name="connsiteX929" fmla="*/ 396123 w 1847071"/>
                  <a:gd name="connsiteY929" fmla="*/ 2069423 h 2176915"/>
                  <a:gd name="connsiteX930" fmla="*/ 396123 w 1847071"/>
                  <a:gd name="connsiteY930" fmla="*/ 2069550 h 2176915"/>
                  <a:gd name="connsiteX931" fmla="*/ 396503 w 1847071"/>
                  <a:gd name="connsiteY931" fmla="*/ 2070182 h 2176915"/>
                  <a:gd name="connsiteX932" fmla="*/ 394479 w 1847071"/>
                  <a:gd name="connsiteY932" fmla="*/ 2058419 h 2176915"/>
                  <a:gd name="connsiteX933" fmla="*/ 392708 w 1847071"/>
                  <a:gd name="connsiteY933" fmla="*/ 2059811 h 2176915"/>
                  <a:gd name="connsiteX934" fmla="*/ 390432 w 1847071"/>
                  <a:gd name="connsiteY934" fmla="*/ 2060064 h 2176915"/>
                  <a:gd name="connsiteX935" fmla="*/ 389294 w 1847071"/>
                  <a:gd name="connsiteY935" fmla="*/ 2060317 h 2176915"/>
                  <a:gd name="connsiteX936" fmla="*/ 388914 w 1847071"/>
                  <a:gd name="connsiteY936" fmla="*/ 2059811 h 2176915"/>
                  <a:gd name="connsiteX937" fmla="*/ 388914 w 1847071"/>
                  <a:gd name="connsiteY937" fmla="*/ 2059811 h 2176915"/>
                  <a:gd name="connsiteX938" fmla="*/ 389041 w 1847071"/>
                  <a:gd name="connsiteY938" fmla="*/ 2059684 h 2176915"/>
                  <a:gd name="connsiteX939" fmla="*/ 391064 w 1847071"/>
                  <a:gd name="connsiteY939" fmla="*/ 2057913 h 2176915"/>
                  <a:gd name="connsiteX940" fmla="*/ 391697 w 1847071"/>
                  <a:gd name="connsiteY940" fmla="*/ 2057408 h 2176915"/>
                  <a:gd name="connsiteX941" fmla="*/ 395617 w 1847071"/>
                  <a:gd name="connsiteY941" fmla="*/ 2057155 h 2176915"/>
                  <a:gd name="connsiteX942" fmla="*/ 395617 w 1847071"/>
                  <a:gd name="connsiteY942" fmla="*/ 2057661 h 2176915"/>
                  <a:gd name="connsiteX943" fmla="*/ 394479 w 1847071"/>
                  <a:gd name="connsiteY943" fmla="*/ 2058419 h 2176915"/>
                  <a:gd name="connsiteX944" fmla="*/ 391191 w 1847071"/>
                  <a:gd name="connsiteY944" fmla="*/ 2062593 h 2176915"/>
                  <a:gd name="connsiteX945" fmla="*/ 391191 w 1847071"/>
                  <a:gd name="connsiteY945" fmla="*/ 2062593 h 2176915"/>
                  <a:gd name="connsiteX946" fmla="*/ 390558 w 1847071"/>
                  <a:gd name="connsiteY946" fmla="*/ 2061834 h 2176915"/>
                  <a:gd name="connsiteX947" fmla="*/ 390432 w 1847071"/>
                  <a:gd name="connsiteY947" fmla="*/ 2061581 h 2176915"/>
                  <a:gd name="connsiteX948" fmla="*/ 389673 w 1847071"/>
                  <a:gd name="connsiteY948" fmla="*/ 2060696 h 2176915"/>
                  <a:gd name="connsiteX949" fmla="*/ 391191 w 1847071"/>
                  <a:gd name="connsiteY949" fmla="*/ 2062593 h 2176915"/>
                  <a:gd name="connsiteX950" fmla="*/ 387776 w 1847071"/>
                  <a:gd name="connsiteY950" fmla="*/ 2058419 h 2176915"/>
                  <a:gd name="connsiteX951" fmla="*/ 387523 w 1847071"/>
                  <a:gd name="connsiteY951" fmla="*/ 2058167 h 2176915"/>
                  <a:gd name="connsiteX952" fmla="*/ 387523 w 1847071"/>
                  <a:gd name="connsiteY952" fmla="*/ 2058167 h 2176915"/>
                  <a:gd name="connsiteX953" fmla="*/ 387523 w 1847071"/>
                  <a:gd name="connsiteY953" fmla="*/ 2058167 h 2176915"/>
                  <a:gd name="connsiteX954" fmla="*/ 387776 w 1847071"/>
                  <a:gd name="connsiteY954" fmla="*/ 2058419 h 2176915"/>
                  <a:gd name="connsiteX955" fmla="*/ 390432 w 1847071"/>
                  <a:gd name="connsiteY955" fmla="*/ 2061708 h 2176915"/>
                  <a:gd name="connsiteX956" fmla="*/ 390052 w 1847071"/>
                  <a:gd name="connsiteY956" fmla="*/ 2061329 h 2176915"/>
                  <a:gd name="connsiteX957" fmla="*/ 390432 w 1847071"/>
                  <a:gd name="connsiteY957" fmla="*/ 2061708 h 2176915"/>
                  <a:gd name="connsiteX958" fmla="*/ 391444 w 1847071"/>
                  <a:gd name="connsiteY958" fmla="*/ 2062972 h 2176915"/>
                  <a:gd name="connsiteX959" fmla="*/ 391697 w 1847071"/>
                  <a:gd name="connsiteY959" fmla="*/ 2063352 h 2176915"/>
                  <a:gd name="connsiteX960" fmla="*/ 390685 w 1847071"/>
                  <a:gd name="connsiteY960" fmla="*/ 2062087 h 2176915"/>
                  <a:gd name="connsiteX961" fmla="*/ 391444 w 1847071"/>
                  <a:gd name="connsiteY961" fmla="*/ 2062972 h 2176915"/>
                  <a:gd name="connsiteX962" fmla="*/ 393720 w 1847071"/>
                  <a:gd name="connsiteY962" fmla="*/ 2065882 h 2176915"/>
                  <a:gd name="connsiteX963" fmla="*/ 394226 w 1847071"/>
                  <a:gd name="connsiteY963" fmla="*/ 2066514 h 2176915"/>
                  <a:gd name="connsiteX964" fmla="*/ 394226 w 1847071"/>
                  <a:gd name="connsiteY964" fmla="*/ 2066514 h 2176915"/>
                  <a:gd name="connsiteX965" fmla="*/ 394353 w 1847071"/>
                  <a:gd name="connsiteY965" fmla="*/ 2066767 h 2176915"/>
                  <a:gd name="connsiteX966" fmla="*/ 394353 w 1847071"/>
                  <a:gd name="connsiteY966" fmla="*/ 2066767 h 2176915"/>
                  <a:gd name="connsiteX967" fmla="*/ 394859 w 1847071"/>
                  <a:gd name="connsiteY967" fmla="*/ 2067399 h 2176915"/>
                  <a:gd name="connsiteX968" fmla="*/ 394732 w 1847071"/>
                  <a:gd name="connsiteY968" fmla="*/ 2067146 h 2176915"/>
                  <a:gd name="connsiteX969" fmla="*/ 395112 w 1847071"/>
                  <a:gd name="connsiteY969" fmla="*/ 2067652 h 2176915"/>
                  <a:gd name="connsiteX970" fmla="*/ 395365 w 1847071"/>
                  <a:gd name="connsiteY970" fmla="*/ 2067905 h 2176915"/>
                  <a:gd name="connsiteX971" fmla="*/ 395365 w 1847071"/>
                  <a:gd name="connsiteY971" fmla="*/ 2067905 h 2176915"/>
                  <a:gd name="connsiteX972" fmla="*/ 395491 w 1847071"/>
                  <a:gd name="connsiteY972" fmla="*/ 2068158 h 2176915"/>
                  <a:gd name="connsiteX973" fmla="*/ 395744 w 1847071"/>
                  <a:gd name="connsiteY973" fmla="*/ 2068537 h 2176915"/>
                  <a:gd name="connsiteX974" fmla="*/ 395870 w 1847071"/>
                  <a:gd name="connsiteY974" fmla="*/ 2068791 h 2176915"/>
                  <a:gd name="connsiteX975" fmla="*/ 395870 w 1847071"/>
                  <a:gd name="connsiteY975" fmla="*/ 2068664 h 2176915"/>
                  <a:gd name="connsiteX976" fmla="*/ 395997 w 1847071"/>
                  <a:gd name="connsiteY976" fmla="*/ 2068917 h 2176915"/>
                  <a:gd name="connsiteX977" fmla="*/ 396629 w 1847071"/>
                  <a:gd name="connsiteY977" fmla="*/ 2070056 h 2176915"/>
                  <a:gd name="connsiteX978" fmla="*/ 395617 w 1847071"/>
                  <a:gd name="connsiteY978" fmla="*/ 2068285 h 2176915"/>
                  <a:gd name="connsiteX979" fmla="*/ 394100 w 1847071"/>
                  <a:gd name="connsiteY979" fmla="*/ 2066134 h 2176915"/>
                  <a:gd name="connsiteX980" fmla="*/ 394100 w 1847071"/>
                  <a:gd name="connsiteY980" fmla="*/ 2066134 h 2176915"/>
                  <a:gd name="connsiteX981" fmla="*/ 393720 w 1847071"/>
                  <a:gd name="connsiteY981" fmla="*/ 2065755 h 2176915"/>
                  <a:gd name="connsiteX982" fmla="*/ 396882 w 1847071"/>
                  <a:gd name="connsiteY982" fmla="*/ 2070688 h 2176915"/>
                  <a:gd name="connsiteX983" fmla="*/ 396882 w 1847071"/>
                  <a:gd name="connsiteY983" fmla="*/ 2070688 h 2176915"/>
                  <a:gd name="connsiteX984" fmla="*/ 396882 w 1847071"/>
                  <a:gd name="connsiteY984" fmla="*/ 2070688 h 2176915"/>
                  <a:gd name="connsiteX985" fmla="*/ 396882 w 1847071"/>
                  <a:gd name="connsiteY985" fmla="*/ 2070688 h 2176915"/>
                  <a:gd name="connsiteX986" fmla="*/ 396882 w 1847071"/>
                  <a:gd name="connsiteY986" fmla="*/ 2070688 h 2176915"/>
                  <a:gd name="connsiteX987" fmla="*/ 396882 w 1847071"/>
                  <a:gd name="connsiteY987" fmla="*/ 2070688 h 2176915"/>
                  <a:gd name="connsiteX988" fmla="*/ 396882 w 1847071"/>
                  <a:gd name="connsiteY988" fmla="*/ 2070688 h 2176915"/>
                  <a:gd name="connsiteX989" fmla="*/ 396882 w 1847071"/>
                  <a:gd name="connsiteY989" fmla="*/ 2070688 h 2176915"/>
                  <a:gd name="connsiteX990" fmla="*/ 396882 w 1847071"/>
                  <a:gd name="connsiteY990" fmla="*/ 2070688 h 2176915"/>
                  <a:gd name="connsiteX991" fmla="*/ 396882 w 1847071"/>
                  <a:gd name="connsiteY991" fmla="*/ 2070688 h 2176915"/>
                  <a:gd name="connsiteX992" fmla="*/ 396629 w 1847071"/>
                  <a:gd name="connsiteY992" fmla="*/ 2070182 h 2176915"/>
                  <a:gd name="connsiteX993" fmla="*/ 396756 w 1847071"/>
                  <a:gd name="connsiteY993" fmla="*/ 2070435 h 2176915"/>
                  <a:gd name="connsiteX994" fmla="*/ 425087 w 1847071"/>
                  <a:gd name="connsiteY994" fmla="*/ 2045139 h 2176915"/>
                  <a:gd name="connsiteX995" fmla="*/ 425087 w 1847071"/>
                  <a:gd name="connsiteY995" fmla="*/ 2045139 h 2176915"/>
                  <a:gd name="connsiteX996" fmla="*/ 425087 w 1847071"/>
                  <a:gd name="connsiteY996" fmla="*/ 2045139 h 2176915"/>
                  <a:gd name="connsiteX997" fmla="*/ 425087 w 1847071"/>
                  <a:gd name="connsiteY997" fmla="*/ 2045139 h 2176915"/>
                  <a:gd name="connsiteX998" fmla="*/ 425087 w 1847071"/>
                  <a:gd name="connsiteY998" fmla="*/ 2045139 h 2176915"/>
                  <a:gd name="connsiteX999" fmla="*/ 425087 w 1847071"/>
                  <a:gd name="connsiteY999" fmla="*/ 2045139 h 2176915"/>
                  <a:gd name="connsiteX1000" fmla="*/ 425087 w 1847071"/>
                  <a:gd name="connsiteY1000" fmla="*/ 2045013 h 2176915"/>
                  <a:gd name="connsiteX1001" fmla="*/ 424834 w 1847071"/>
                  <a:gd name="connsiteY1001" fmla="*/ 2044760 h 2176915"/>
                  <a:gd name="connsiteX1002" fmla="*/ 424834 w 1847071"/>
                  <a:gd name="connsiteY1002" fmla="*/ 2044760 h 2176915"/>
                  <a:gd name="connsiteX1003" fmla="*/ 424960 w 1847071"/>
                  <a:gd name="connsiteY1003" fmla="*/ 2044886 h 2176915"/>
                  <a:gd name="connsiteX1004" fmla="*/ 425087 w 1847071"/>
                  <a:gd name="connsiteY1004" fmla="*/ 2045013 h 2176915"/>
                  <a:gd name="connsiteX1005" fmla="*/ 425087 w 1847071"/>
                  <a:gd name="connsiteY1005" fmla="*/ 2045013 h 2176915"/>
                  <a:gd name="connsiteX1006" fmla="*/ 425087 w 1847071"/>
                  <a:gd name="connsiteY1006" fmla="*/ 2045013 h 2176915"/>
                  <a:gd name="connsiteX1007" fmla="*/ 425087 w 1847071"/>
                  <a:gd name="connsiteY1007" fmla="*/ 2045013 h 2176915"/>
                  <a:gd name="connsiteX1008" fmla="*/ 425087 w 1847071"/>
                  <a:gd name="connsiteY1008" fmla="*/ 2045013 h 2176915"/>
                  <a:gd name="connsiteX1009" fmla="*/ 425087 w 1847071"/>
                  <a:gd name="connsiteY1009" fmla="*/ 2045013 h 2176915"/>
                  <a:gd name="connsiteX1010" fmla="*/ 424581 w 1847071"/>
                  <a:gd name="connsiteY1010" fmla="*/ 2044633 h 2176915"/>
                  <a:gd name="connsiteX1011" fmla="*/ 424581 w 1847071"/>
                  <a:gd name="connsiteY1011" fmla="*/ 2044633 h 2176915"/>
                  <a:gd name="connsiteX1012" fmla="*/ 424707 w 1847071"/>
                  <a:gd name="connsiteY1012" fmla="*/ 2044760 h 2176915"/>
                  <a:gd name="connsiteX1013" fmla="*/ 424707 w 1847071"/>
                  <a:gd name="connsiteY1013" fmla="*/ 2044760 h 2176915"/>
                  <a:gd name="connsiteX1014" fmla="*/ 424201 w 1847071"/>
                  <a:gd name="connsiteY1014" fmla="*/ 2044127 h 2176915"/>
                  <a:gd name="connsiteX1015" fmla="*/ 424201 w 1847071"/>
                  <a:gd name="connsiteY1015" fmla="*/ 2044127 h 2176915"/>
                  <a:gd name="connsiteX1016" fmla="*/ 424201 w 1847071"/>
                  <a:gd name="connsiteY1016" fmla="*/ 2044127 h 2176915"/>
                  <a:gd name="connsiteX1017" fmla="*/ 424201 w 1847071"/>
                  <a:gd name="connsiteY1017" fmla="*/ 2044001 h 2176915"/>
                  <a:gd name="connsiteX1018" fmla="*/ 423948 w 1847071"/>
                  <a:gd name="connsiteY1018" fmla="*/ 2043748 h 2176915"/>
                  <a:gd name="connsiteX1019" fmla="*/ 424075 w 1847071"/>
                  <a:gd name="connsiteY1019" fmla="*/ 2044001 h 2176915"/>
                  <a:gd name="connsiteX1020" fmla="*/ 423442 w 1847071"/>
                  <a:gd name="connsiteY1020" fmla="*/ 2043116 h 2176915"/>
                  <a:gd name="connsiteX1021" fmla="*/ 424201 w 1847071"/>
                  <a:gd name="connsiteY1021" fmla="*/ 2044127 h 2176915"/>
                  <a:gd name="connsiteX1022" fmla="*/ 424201 w 1847071"/>
                  <a:gd name="connsiteY1022" fmla="*/ 2044127 h 2176915"/>
                  <a:gd name="connsiteX1023" fmla="*/ 424201 w 1847071"/>
                  <a:gd name="connsiteY1023" fmla="*/ 2044127 h 2176915"/>
                  <a:gd name="connsiteX1024" fmla="*/ 424201 w 1847071"/>
                  <a:gd name="connsiteY1024" fmla="*/ 2044254 h 2176915"/>
                  <a:gd name="connsiteX1025" fmla="*/ 379555 w 1847071"/>
                  <a:gd name="connsiteY1025" fmla="*/ 2106355 h 2176915"/>
                  <a:gd name="connsiteX1026" fmla="*/ 380567 w 1847071"/>
                  <a:gd name="connsiteY1026" fmla="*/ 2105975 h 2176915"/>
                  <a:gd name="connsiteX1027" fmla="*/ 380567 w 1847071"/>
                  <a:gd name="connsiteY1027" fmla="*/ 2105975 h 2176915"/>
                  <a:gd name="connsiteX1028" fmla="*/ 379681 w 1847071"/>
                  <a:gd name="connsiteY1028" fmla="*/ 2106355 h 2176915"/>
                  <a:gd name="connsiteX1029" fmla="*/ 379428 w 1847071"/>
                  <a:gd name="connsiteY1029" fmla="*/ 2106355 h 2176915"/>
                  <a:gd name="connsiteX1030" fmla="*/ 378164 w 1847071"/>
                  <a:gd name="connsiteY1030" fmla="*/ 2106607 h 2176915"/>
                  <a:gd name="connsiteX1031" fmla="*/ 377658 w 1847071"/>
                  <a:gd name="connsiteY1031" fmla="*/ 2106607 h 2176915"/>
                  <a:gd name="connsiteX1032" fmla="*/ 377784 w 1847071"/>
                  <a:gd name="connsiteY1032" fmla="*/ 2106607 h 2176915"/>
                  <a:gd name="connsiteX1033" fmla="*/ 378290 w 1847071"/>
                  <a:gd name="connsiteY1033" fmla="*/ 2106607 h 2176915"/>
                  <a:gd name="connsiteX1034" fmla="*/ 378164 w 1847071"/>
                  <a:gd name="connsiteY1034" fmla="*/ 2106607 h 2176915"/>
                  <a:gd name="connsiteX1035" fmla="*/ 380946 w 1847071"/>
                  <a:gd name="connsiteY1035" fmla="*/ 2105849 h 2176915"/>
                  <a:gd name="connsiteX1036" fmla="*/ 380946 w 1847071"/>
                  <a:gd name="connsiteY1036" fmla="*/ 2105849 h 2176915"/>
                  <a:gd name="connsiteX1037" fmla="*/ 380946 w 1847071"/>
                  <a:gd name="connsiteY1037" fmla="*/ 2105849 h 2176915"/>
                  <a:gd name="connsiteX1038" fmla="*/ 380946 w 1847071"/>
                  <a:gd name="connsiteY1038" fmla="*/ 2105849 h 2176915"/>
                  <a:gd name="connsiteX1039" fmla="*/ 378417 w 1847071"/>
                  <a:gd name="connsiteY1039" fmla="*/ 2106481 h 2176915"/>
                  <a:gd name="connsiteX1040" fmla="*/ 378417 w 1847071"/>
                  <a:gd name="connsiteY1040" fmla="*/ 2106481 h 2176915"/>
                  <a:gd name="connsiteX1041" fmla="*/ 377911 w 1847071"/>
                  <a:gd name="connsiteY1041" fmla="*/ 2106481 h 2176915"/>
                  <a:gd name="connsiteX1042" fmla="*/ 377911 w 1847071"/>
                  <a:gd name="connsiteY1042" fmla="*/ 2106481 h 2176915"/>
                  <a:gd name="connsiteX1043" fmla="*/ 378290 w 1847071"/>
                  <a:gd name="connsiteY1043" fmla="*/ 2106481 h 2176915"/>
                  <a:gd name="connsiteX1044" fmla="*/ 374749 w 1847071"/>
                  <a:gd name="connsiteY1044" fmla="*/ 2107113 h 2176915"/>
                  <a:gd name="connsiteX1045" fmla="*/ 374749 w 1847071"/>
                  <a:gd name="connsiteY1045" fmla="*/ 2107113 h 2176915"/>
                  <a:gd name="connsiteX1046" fmla="*/ 375255 w 1847071"/>
                  <a:gd name="connsiteY1046" fmla="*/ 2107113 h 2176915"/>
                  <a:gd name="connsiteX1047" fmla="*/ 375255 w 1847071"/>
                  <a:gd name="connsiteY1047" fmla="*/ 2107113 h 2176915"/>
                  <a:gd name="connsiteX1048" fmla="*/ 374749 w 1847071"/>
                  <a:gd name="connsiteY1048" fmla="*/ 2107113 h 2176915"/>
                  <a:gd name="connsiteX1049" fmla="*/ 375128 w 1847071"/>
                  <a:gd name="connsiteY1049" fmla="*/ 2107113 h 2176915"/>
                  <a:gd name="connsiteX1050" fmla="*/ 374116 w 1847071"/>
                  <a:gd name="connsiteY1050" fmla="*/ 2107240 h 2176915"/>
                  <a:gd name="connsiteX1051" fmla="*/ 374116 w 1847071"/>
                  <a:gd name="connsiteY1051" fmla="*/ 2107240 h 2176915"/>
                  <a:gd name="connsiteX1052" fmla="*/ 374116 w 1847071"/>
                  <a:gd name="connsiteY1052" fmla="*/ 2107240 h 2176915"/>
                  <a:gd name="connsiteX1053" fmla="*/ 374116 w 1847071"/>
                  <a:gd name="connsiteY1053" fmla="*/ 2107240 h 2176915"/>
                  <a:gd name="connsiteX1054" fmla="*/ 374116 w 1847071"/>
                  <a:gd name="connsiteY1054" fmla="*/ 2107240 h 2176915"/>
                  <a:gd name="connsiteX1055" fmla="*/ 374116 w 1847071"/>
                  <a:gd name="connsiteY1055" fmla="*/ 2107240 h 2176915"/>
                  <a:gd name="connsiteX1056" fmla="*/ 374116 w 1847071"/>
                  <a:gd name="connsiteY1056" fmla="*/ 2107240 h 2176915"/>
                  <a:gd name="connsiteX1057" fmla="*/ 373105 w 1847071"/>
                  <a:gd name="connsiteY1057" fmla="*/ 2107240 h 2176915"/>
                  <a:gd name="connsiteX1058" fmla="*/ 373357 w 1847071"/>
                  <a:gd name="connsiteY1058" fmla="*/ 2107240 h 2176915"/>
                  <a:gd name="connsiteX1059" fmla="*/ 374243 w 1847071"/>
                  <a:gd name="connsiteY1059" fmla="*/ 2107240 h 2176915"/>
                  <a:gd name="connsiteX1060" fmla="*/ 375128 w 1847071"/>
                  <a:gd name="connsiteY1060" fmla="*/ 2106987 h 2176915"/>
                  <a:gd name="connsiteX1061" fmla="*/ 375128 w 1847071"/>
                  <a:gd name="connsiteY1061" fmla="*/ 2106987 h 2176915"/>
                  <a:gd name="connsiteX1062" fmla="*/ 377025 w 1847071"/>
                  <a:gd name="connsiteY1062" fmla="*/ 2107366 h 2176915"/>
                  <a:gd name="connsiteX1063" fmla="*/ 372093 w 1847071"/>
                  <a:gd name="connsiteY1063" fmla="*/ 2109390 h 2176915"/>
                  <a:gd name="connsiteX1064" fmla="*/ 372093 w 1847071"/>
                  <a:gd name="connsiteY1064" fmla="*/ 2109390 h 2176915"/>
                  <a:gd name="connsiteX1065" fmla="*/ 377025 w 1847071"/>
                  <a:gd name="connsiteY1065" fmla="*/ 2107366 h 2176915"/>
                  <a:gd name="connsiteX1066" fmla="*/ 380693 w 1847071"/>
                  <a:gd name="connsiteY1066" fmla="*/ 2105849 h 2176915"/>
                  <a:gd name="connsiteX1067" fmla="*/ 380693 w 1847071"/>
                  <a:gd name="connsiteY1067" fmla="*/ 2105849 h 2176915"/>
                  <a:gd name="connsiteX1068" fmla="*/ 380061 w 1847071"/>
                  <a:gd name="connsiteY1068" fmla="*/ 2106101 h 2176915"/>
                  <a:gd name="connsiteX1069" fmla="*/ 380693 w 1847071"/>
                  <a:gd name="connsiteY1069" fmla="*/ 2105849 h 2176915"/>
                  <a:gd name="connsiteX1070" fmla="*/ 380946 w 1847071"/>
                  <a:gd name="connsiteY1070" fmla="*/ 2105849 h 2176915"/>
                  <a:gd name="connsiteX1071" fmla="*/ 380946 w 1847071"/>
                  <a:gd name="connsiteY1071" fmla="*/ 2105849 h 2176915"/>
                  <a:gd name="connsiteX1072" fmla="*/ 380946 w 1847071"/>
                  <a:gd name="connsiteY1072" fmla="*/ 2105849 h 2176915"/>
                  <a:gd name="connsiteX1073" fmla="*/ 380946 w 1847071"/>
                  <a:gd name="connsiteY1073" fmla="*/ 2105849 h 2176915"/>
                  <a:gd name="connsiteX1074" fmla="*/ 380946 w 1847071"/>
                  <a:gd name="connsiteY1074" fmla="*/ 2105849 h 2176915"/>
                  <a:gd name="connsiteX1075" fmla="*/ 380820 w 1847071"/>
                  <a:gd name="connsiteY1075" fmla="*/ 2105849 h 2176915"/>
                  <a:gd name="connsiteX1076" fmla="*/ 380693 w 1847071"/>
                  <a:gd name="connsiteY1076" fmla="*/ 2105849 h 2176915"/>
                  <a:gd name="connsiteX1077" fmla="*/ 380946 w 1847071"/>
                  <a:gd name="connsiteY1077" fmla="*/ 2105849 h 2176915"/>
                  <a:gd name="connsiteX1078" fmla="*/ 380946 w 1847071"/>
                  <a:gd name="connsiteY1078" fmla="*/ 2105849 h 2176915"/>
                  <a:gd name="connsiteX1079" fmla="*/ 376899 w 1847071"/>
                  <a:gd name="connsiteY1079" fmla="*/ 2106734 h 2176915"/>
                  <a:gd name="connsiteX1080" fmla="*/ 376646 w 1847071"/>
                  <a:gd name="connsiteY1080" fmla="*/ 2106734 h 2176915"/>
                  <a:gd name="connsiteX1081" fmla="*/ 376266 w 1847071"/>
                  <a:gd name="connsiteY1081" fmla="*/ 2106734 h 2176915"/>
                  <a:gd name="connsiteX1082" fmla="*/ 376519 w 1847071"/>
                  <a:gd name="connsiteY1082" fmla="*/ 2106734 h 2176915"/>
                  <a:gd name="connsiteX1083" fmla="*/ 376266 w 1847071"/>
                  <a:gd name="connsiteY1083" fmla="*/ 2106734 h 2176915"/>
                  <a:gd name="connsiteX1084" fmla="*/ 375761 w 1847071"/>
                  <a:gd name="connsiteY1084" fmla="*/ 2106734 h 2176915"/>
                  <a:gd name="connsiteX1085" fmla="*/ 375761 w 1847071"/>
                  <a:gd name="connsiteY1085" fmla="*/ 2106734 h 2176915"/>
                  <a:gd name="connsiteX1086" fmla="*/ 375761 w 1847071"/>
                  <a:gd name="connsiteY1086" fmla="*/ 2106734 h 2176915"/>
                  <a:gd name="connsiteX1087" fmla="*/ 375761 w 1847071"/>
                  <a:gd name="connsiteY1087" fmla="*/ 2106734 h 2176915"/>
                  <a:gd name="connsiteX1088" fmla="*/ 376266 w 1847071"/>
                  <a:gd name="connsiteY1088" fmla="*/ 2106734 h 2176915"/>
                  <a:gd name="connsiteX1089" fmla="*/ 375634 w 1847071"/>
                  <a:gd name="connsiteY1089" fmla="*/ 2106734 h 2176915"/>
                  <a:gd name="connsiteX1090" fmla="*/ 375634 w 1847071"/>
                  <a:gd name="connsiteY1090" fmla="*/ 2106734 h 2176915"/>
                  <a:gd name="connsiteX1091" fmla="*/ 377278 w 1847071"/>
                  <a:gd name="connsiteY1091" fmla="*/ 2106481 h 2176915"/>
                  <a:gd name="connsiteX1092" fmla="*/ 376899 w 1847071"/>
                  <a:gd name="connsiteY1092" fmla="*/ 2106481 h 2176915"/>
                  <a:gd name="connsiteX1093" fmla="*/ 372346 w 1847071"/>
                  <a:gd name="connsiteY1093" fmla="*/ 2107366 h 2176915"/>
                  <a:gd name="connsiteX1094" fmla="*/ 371840 w 1847071"/>
                  <a:gd name="connsiteY1094" fmla="*/ 2107366 h 2176915"/>
                  <a:gd name="connsiteX1095" fmla="*/ 371840 w 1847071"/>
                  <a:gd name="connsiteY1095" fmla="*/ 2107366 h 2176915"/>
                  <a:gd name="connsiteX1096" fmla="*/ 371587 w 1847071"/>
                  <a:gd name="connsiteY1096" fmla="*/ 2107366 h 2176915"/>
                  <a:gd name="connsiteX1097" fmla="*/ 371587 w 1847071"/>
                  <a:gd name="connsiteY1097" fmla="*/ 2107366 h 2176915"/>
                  <a:gd name="connsiteX1098" fmla="*/ 372093 w 1847071"/>
                  <a:gd name="connsiteY1098" fmla="*/ 2107366 h 2176915"/>
                  <a:gd name="connsiteX1099" fmla="*/ 371840 w 1847071"/>
                  <a:gd name="connsiteY1099" fmla="*/ 2107366 h 2176915"/>
                  <a:gd name="connsiteX1100" fmla="*/ 372346 w 1847071"/>
                  <a:gd name="connsiteY1100" fmla="*/ 2107366 h 2176915"/>
                  <a:gd name="connsiteX1101" fmla="*/ 371081 w 1847071"/>
                  <a:gd name="connsiteY1101" fmla="*/ 2107493 h 2176915"/>
                  <a:gd name="connsiteX1102" fmla="*/ 371081 w 1847071"/>
                  <a:gd name="connsiteY1102" fmla="*/ 2107493 h 2176915"/>
                  <a:gd name="connsiteX1103" fmla="*/ 369943 w 1847071"/>
                  <a:gd name="connsiteY1103" fmla="*/ 2107493 h 2176915"/>
                  <a:gd name="connsiteX1104" fmla="*/ 367919 w 1847071"/>
                  <a:gd name="connsiteY1104" fmla="*/ 2107872 h 2176915"/>
                  <a:gd name="connsiteX1105" fmla="*/ 371081 w 1847071"/>
                  <a:gd name="connsiteY1105" fmla="*/ 2107493 h 2176915"/>
                  <a:gd name="connsiteX1106" fmla="*/ 372093 w 1847071"/>
                  <a:gd name="connsiteY1106" fmla="*/ 2109390 h 2176915"/>
                  <a:gd name="connsiteX1107" fmla="*/ 372346 w 1847071"/>
                  <a:gd name="connsiteY1107" fmla="*/ 2109390 h 2176915"/>
                  <a:gd name="connsiteX1108" fmla="*/ 372346 w 1847071"/>
                  <a:gd name="connsiteY1108" fmla="*/ 2109390 h 2176915"/>
                  <a:gd name="connsiteX1109" fmla="*/ 372346 w 1847071"/>
                  <a:gd name="connsiteY1109" fmla="*/ 2109390 h 2176915"/>
                  <a:gd name="connsiteX1110" fmla="*/ 373105 w 1847071"/>
                  <a:gd name="connsiteY1110" fmla="*/ 2109137 h 2176915"/>
                  <a:gd name="connsiteX1111" fmla="*/ 380440 w 1847071"/>
                  <a:gd name="connsiteY1111" fmla="*/ 2106101 h 2176915"/>
                  <a:gd name="connsiteX1112" fmla="*/ 380314 w 1847071"/>
                  <a:gd name="connsiteY1112" fmla="*/ 2106101 h 2176915"/>
                  <a:gd name="connsiteX1113" fmla="*/ 380946 w 1847071"/>
                  <a:gd name="connsiteY1113" fmla="*/ 2105849 h 2176915"/>
                  <a:gd name="connsiteX1114" fmla="*/ 380946 w 1847071"/>
                  <a:gd name="connsiteY1114" fmla="*/ 2105849 h 2176915"/>
                  <a:gd name="connsiteX1115" fmla="*/ 380820 w 1847071"/>
                  <a:gd name="connsiteY1115" fmla="*/ 2105849 h 2176915"/>
                  <a:gd name="connsiteX1116" fmla="*/ 380946 w 1847071"/>
                  <a:gd name="connsiteY1116" fmla="*/ 2105849 h 2176915"/>
                  <a:gd name="connsiteX1117" fmla="*/ 380946 w 1847071"/>
                  <a:gd name="connsiteY1117" fmla="*/ 2105849 h 2176915"/>
                  <a:gd name="connsiteX1118" fmla="*/ 380693 w 1847071"/>
                  <a:gd name="connsiteY1118" fmla="*/ 2105849 h 2176915"/>
                  <a:gd name="connsiteX1119" fmla="*/ 380693 w 1847071"/>
                  <a:gd name="connsiteY1119" fmla="*/ 2105849 h 2176915"/>
                  <a:gd name="connsiteX1120" fmla="*/ 380820 w 1847071"/>
                  <a:gd name="connsiteY1120" fmla="*/ 2105849 h 2176915"/>
                  <a:gd name="connsiteX1121" fmla="*/ 380693 w 1847071"/>
                  <a:gd name="connsiteY1121" fmla="*/ 2105849 h 2176915"/>
                  <a:gd name="connsiteX1122" fmla="*/ 380567 w 1847071"/>
                  <a:gd name="connsiteY1122" fmla="*/ 2105849 h 2176915"/>
                  <a:gd name="connsiteX1123" fmla="*/ 380567 w 1847071"/>
                  <a:gd name="connsiteY1123" fmla="*/ 2105849 h 2176915"/>
                  <a:gd name="connsiteX1124" fmla="*/ 380567 w 1847071"/>
                  <a:gd name="connsiteY1124" fmla="*/ 2105849 h 2176915"/>
                  <a:gd name="connsiteX1125" fmla="*/ 380567 w 1847071"/>
                  <a:gd name="connsiteY1125" fmla="*/ 2105849 h 2176915"/>
                  <a:gd name="connsiteX1126" fmla="*/ 380567 w 1847071"/>
                  <a:gd name="connsiteY1126" fmla="*/ 2105849 h 2176915"/>
                  <a:gd name="connsiteX1127" fmla="*/ 380820 w 1847071"/>
                  <a:gd name="connsiteY1127" fmla="*/ 2105849 h 2176915"/>
                  <a:gd name="connsiteX1128" fmla="*/ 380946 w 1847071"/>
                  <a:gd name="connsiteY1128" fmla="*/ 2105849 h 2176915"/>
                  <a:gd name="connsiteX1129" fmla="*/ 380946 w 1847071"/>
                  <a:gd name="connsiteY1129" fmla="*/ 2105849 h 2176915"/>
                  <a:gd name="connsiteX1130" fmla="*/ 380946 w 1847071"/>
                  <a:gd name="connsiteY1130" fmla="*/ 2105849 h 2176915"/>
                  <a:gd name="connsiteX1131" fmla="*/ 380946 w 1847071"/>
                  <a:gd name="connsiteY1131" fmla="*/ 2105849 h 2176915"/>
                  <a:gd name="connsiteX1132" fmla="*/ 381073 w 1847071"/>
                  <a:gd name="connsiteY1132" fmla="*/ 2105849 h 2176915"/>
                  <a:gd name="connsiteX1133" fmla="*/ 381073 w 1847071"/>
                  <a:gd name="connsiteY1133" fmla="*/ 2105849 h 2176915"/>
                  <a:gd name="connsiteX1134" fmla="*/ 381831 w 1847071"/>
                  <a:gd name="connsiteY1134" fmla="*/ 2105596 h 2176915"/>
                  <a:gd name="connsiteX1135" fmla="*/ 381705 w 1847071"/>
                  <a:gd name="connsiteY1135" fmla="*/ 2105596 h 2176915"/>
                  <a:gd name="connsiteX1136" fmla="*/ 381073 w 1847071"/>
                  <a:gd name="connsiteY1136" fmla="*/ 2105849 h 2176915"/>
                  <a:gd name="connsiteX1137" fmla="*/ 381073 w 1847071"/>
                  <a:gd name="connsiteY1137" fmla="*/ 2105849 h 2176915"/>
                  <a:gd name="connsiteX1138" fmla="*/ 381073 w 1847071"/>
                  <a:gd name="connsiteY1138" fmla="*/ 2105849 h 2176915"/>
                  <a:gd name="connsiteX1139" fmla="*/ 381073 w 1847071"/>
                  <a:gd name="connsiteY1139" fmla="*/ 2105849 h 2176915"/>
                  <a:gd name="connsiteX1140" fmla="*/ 381073 w 1847071"/>
                  <a:gd name="connsiteY1140" fmla="*/ 2105849 h 2176915"/>
                  <a:gd name="connsiteX1141" fmla="*/ 381073 w 1847071"/>
                  <a:gd name="connsiteY1141" fmla="*/ 2105849 h 2176915"/>
                  <a:gd name="connsiteX1142" fmla="*/ 381073 w 1847071"/>
                  <a:gd name="connsiteY1142" fmla="*/ 2105849 h 2176915"/>
                  <a:gd name="connsiteX1143" fmla="*/ 381199 w 1847071"/>
                  <a:gd name="connsiteY1143" fmla="*/ 2105849 h 2176915"/>
                  <a:gd name="connsiteX1144" fmla="*/ 381452 w 1847071"/>
                  <a:gd name="connsiteY1144" fmla="*/ 2105849 h 2176915"/>
                  <a:gd name="connsiteX1145" fmla="*/ 382843 w 1847071"/>
                  <a:gd name="connsiteY1145" fmla="*/ 2105343 h 2176915"/>
                  <a:gd name="connsiteX1146" fmla="*/ 383349 w 1847071"/>
                  <a:gd name="connsiteY1146" fmla="*/ 2105090 h 2176915"/>
                  <a:gd name="connsiteX1147" fmla="*/ 383349 w 1847071"/>
                  <a:gd name="connsiteY1147" fmla="*/ 2105090 h 2176915"/>
                  <a:gd name="connsiteX1148" fmla="*/ 381578 w 1847071"/>
                  <a:gd name="connsiteY1148" fmla="*/ 2105849 h 2176915"/>
                  <a:gd name="connsiteX1149" fmla="*/ 380946 w 1847071"/>
                  <a:gd name="connsiteY1149" fmla="*/ 2106101 h 2176915"/>
                  <a:gd name="connsiteX1150" fmla="*/ 371713 w 1847071"/>
                  <a:gd name="connsiteY1150" fmla="*/ 2109896 h 2176915"/>
                  <a:gd name="connsiteX1151" fmla="*/ 371713 w 1847071"/>
                  <a:gd name="connsiteY1151" fmla="*/ 2109896 h 2176915"/>
                  <a:gd name="connsiteX1152" fmla="*/ 951865 w 1847071"/>
                  <a:gd name="connsiteY1152" fmla="*/ 492250 h 2176915"/>
                  <a:gd name="connsiteX1153" fmla="*/ 952244 w 1847071"/>
                  <a:gd name="connsiteY1153" fmla="*/ 493894 h 2176915"/>
                  <a:gd name="connsiteX1154" fmla="*/ 952244 w 1847071"/>
                  <a:gd name="connsiteY1154" fmla="*/ 494400 h 2176915"/>
                  <a:gd name="connsiteX1155" fmla="*/ 950980 w 1847071"/>
                  <a:gd name="connsiteY1155" fmla="*/ 495665 h 2176915"/>
                  <a:gd name="connsiteX1156" fmla="*/ 950600 w 1847071"/>
                  <a:gd name="connsiteY1156" fmla="*/ 493515 h 2176915"/>
                  <a:gd name="connsiteX1157" fmla="*/ 951865 w 1847071"/>
                  <a:gd name="connsiteY1157" fmla="*/ 492250 h 2176915"/>
                  <a:gd name="connsiteX1158" fmla="*/ 1453727 w 1847071"/>
                  <a:gd name="connsiteY1158" fmla="*/ 228671 h 2176915"/>
                  <a:gd name="connsiteX1159" fmla="*/ 1452463 w 1847071"/>
                  <a:gd name="connsiteY1159" fmla="*/ 229430 h 2176915"/>
                  <a:gd name="connsiteX1160" fmla="*/ 1454233 w 1847071"/>
                  <a:gd name="connsiteY1160" fmla="*/ 228292 h 2176915"/>
                  <a:gd name="connsiteX1161" fmla="*/ 1453980 w 1847071"/>
                  <a:gd name="connsiteY1161" fmla="*/ 228545 h 2176915"/>
                  <a:gd name="connsiteX1162" fmla="*/ 1453727 w 1847071"/>
                  <a:gd name="connsiteY1162" fmla="*/ 228671 h 2176915"/>
                  <a:gd name="connsiteX1163" fmla="*/ 1456763 w 1847071"/>
                  <a:gd name="connsiteY1163" fmla="*/ 226268 h 2176915"/>
                  <a:gd name="connsiteX1164" fmla="*/ 1457775 w 1847071"/>
                  <a:gd name="connsiteY1164" fmla="*/ 225383 h 2176915"/>
                  <a:gd name="connsiteX1165" fmla="*/ 1457648 w 1847071"/>
                  <a:gd name="connsiteY1165" fmla="*/ 225509 h 2176915"/>
                  <a:gd name="connsiteX1166" fmla="*/ 1456763 w 1847071"/>
                  <a:gd name="connsiteY1166" fmla="*/ 226268 h 2176915"/>
                  <a:gd name="connsiteX1167" fmla="*/ 1450186 w 1847071"/>
                  <a:gd name="connsiteY1167" fmla="*/ 231074 h 2176915"/>
                  <a:gd name="connsiteX1168" fmla="*/ 1447783 w 1847071"/>
                  <a:gd name="connsiteY1168" fmla="*/ 232339 h 2176915"/>
                  <a:gd name="connsiteX1169" fmla="*/ 1447151 w 1847071"/>
                  <a:gd name="connsiteY1169" fmla="*/ 232718 h 2176915"/>
                  <a:gd name="connsiteX1170" fmla="*/ 1446645 w 1847071"/>
                  <a:gd name="connsiteY1170" fmla="*/ 232971 h 2176915"/>
                  <a:gd name="connsiteX1171" fmla="*/ 1446645 w 1847071"/>
                  <a:gd name="connsiteY1171" fmla="*/ 232971 h 2176915"/>
                  <a:gd name="connsiteX1172" fmla="*/ 1450313 w 1847071"/>
                  <a:gd name="connsiteY1172" fmla="*/ 231074 h 2176915"/>
                  <a:gd name="connsiteX1173" fmla="*/ 1450186 w 1847071"/>
                  <a:gd name="connsiteY1173" fmla="*/ 231074 h 2176915"/>
                  <a:gd name="connsiteX1174" fmla="*/ 1459672 w 1847071"/>
                  <a:gd name="connsiteY1174" fmla="*/ 215517 h 2176915"/>
                  <a:gd name="connsiteX1175" fmla="*/ 1459672 w 1847071"/>
                  <a:gd name="connsiteY1175" fmla="*/ 215517 h 2176915"/>
                  <a:gd name="connsiteX1176" fmla="*/ 1460431 w 1847071"/>
                  <a:gd name="connsiteY1176" fmla="*/ 215517 h 2176915"/>
                  <a:gd name="connsiteX1177" fmla="*/ 1459925 w 1847071"/>
                  <a:gd name="connsiteY1177" fmla="*/ 215517 h 2176915"/>
                  <a:gd name="connsiteX1178" fmla="*/ 1459672 w 1847071"/>
                  <a:gd name="connsiteY1178" fmla="*/ 215517 h 2176915"/>
                  <a:gd name="connsiteX1179" fmla="*/ 1460051 w 1847071"/>
                  <a:gd name="connsiteY1179" fmla="*/ 222600 h 2176915"/>
                  <a:gd name="connsiteX1180" fmla="*/ 1460051 w 1847071"/>
                  <a:gd name="connsiteY1180" fmla="*/ 222600 h 2176915"/>
                  <a:gd name="connsiteX1181" fmla="*/ 1460051 w 1847071"/>
                  <a:gd name="connsiteY1181" fmla="*/ 222600 h 2176915"/>
                  <a:gd name="connsiteX1182" fmla="*/ 1460051 w 1847071"/>
                  <a:gd name="connsiteY1182" fmla="*/ 222600 h 2176915"/>
                  <a:gd name="connsiteX1183" fmla="*/ 1460810 w 1847071"/>
                  <a:gd name="connsiteY1183" fmla="*/ 221335 h 2176915"/>
                  <a:gd name="connsiteX1184" fmla="*/ 1461063 w 1847071"/>
                  <a:gd name="connsiteY1184" fmla="*/ 220703 h 2176915"/>
                  <a:gd name="connsiteX1185" fmla="*/ 1461063 w 1847071"/>
                  <a:gd name="connsiteY1185" fmla="*/ 220703 h 2176915"/>
                  <a:gd name="connsiteX1186" fmla="*/ 1461063 w 1847071"/>
                  <a:gd name="connsiteY1186" fmla="*/ 220956 h 2176915"/>
                  <a:gd name="connsiteX1187" fmla="*/ 1460810 w 1847071"/>
                  <a:gd name="connsiteY1187" fmla="*/ 221462 h 2176915"/>
                  <a:gd name="connsiteX1188" fmla="*/ 1461948 w 1847071"/>
                  <a:gd name="connsiteY1188" fmla="*/ 215770 h 2176915"/>
                  <a:gd name="connsiteX1189" fmla="*/ 1463719 w 1847071"/>
                  <a:gd name="connsiteY1189" fmla="*/ 215770 h 2176915"/>
                  <a:gd name="connsiteX1190" fmla="*/ 1462328 w 1847071"/>
                  <a:gd name="connsiteY1190" fmla="*/ 215770 h 2176915"/>
                  <a:gd name="connsiteX1191" fmla="*/ 1461948 w 1847071"/>
                  <a:gd name="connsiteY1191" fmla="*/ 215770 h 2176915"/>
                  <a:gd name="connsiteX1192" fmla="*/ 1469158 w 1847071"/>
                  <a:gd name="connsiteY1192" fmla="*/ 237651 h 2176915"/>
                  <a:gd name="connsiteX1193" fmla="*/ 1469158 w 1847071"/>
                  <a:gd name="connsiteY1193" fmla="*/ 237651 h 2176915"/>
                  <a:gd name="connsiteX1194" fmla="*/ 1469158 w 1847071"/>
                  <a:gd name="connsiteY1194" fmla="*/ 237651 h 2176915"/>
                  <a:gd name="connsiteX1195" fmla="*/ 1469158 w 1847071"/>
                  <a:gd name="connsiteY1195" fmla="*/ 237651 h 2176915"/>
                  <a:gd name="connsiteX1196" fmla="*/ 1469158 w 1847071"/>
                  <a:gd name="connsiteY1196" fmla="*/ 237651 h 2176915"/>
                  <a:gd name="connsiteX1197" fmla="*/ 1469158 w 1847071"/>
                  <a:gd name="connsiteY1197" fmla="*/ 237651 h 2176915"/>
                  <a:gd name="connsiteX1198" fmla="*/ 1472572 w 1847071"/>
                  <a:gd name="connsiteY1198" fmla="*/ 242584 h 2176915"/>
                  <a:gd name="connsiteX1199" fmla="*/ 1472572 w 1847071"/>
                  <a:gd name="connsiteY1199" fmla="*/ 242584 h 2176915"/>
                  <a:gd name="connsiteX1200" fmla="*/ 1472572 w 1847071"/>
                  <a:gd name="connsiteY1200" fmla="*/ 242584 h 2176915"/>
                  <a:gd name="connsiteX1201" fmla="*/ 1472572 w 1847071"/>
                  <a:gd name="connsiteY1201" fmla="*/ 242584 h 2176915"/>
                  <a:gd name="connsiteX1202" fmla="*/ 1445759 w 1847071"/>
                  <a:gd name="connsiteY1202" fmla="*/ 233477 h 2176915"/>
                  <a:gd name="connsiteX1203" fmla="*/ 1445759 w 1847071"/>
                  <a:gd name="connsiteY1203" fmla="*/ 233477 h 2176915"/>
                  <a:gd name="connsiteX1204" fmla="*/ 1445759 w 1847071"/>
                  <a:gd name="connsiteY1204" fmla="*/ 233477 h 2176915"/>
                  <a:gd name="connsiteX1205" fmla="*/ 1446392 w 1847071"/>
                  <a:gd name="connsiteY1205" fmla="*/ 233098 h 2176915"/>
                  <a:gd name="connsiteX1206" fmla="*/ 1446392 w 1847071"/>
                  <a:gd name="connsiteY1206" fmla="*/ 233098 h 2176915"/>
                  <a:gd name="connsiteX1207" fmla="*/ 1446392 w 1847071"/>
                  <a:gd name="connsiteY1207" fmla="*/ 233098 h 2176915"/>
                  <a:gd name="connsiteX1208" fmla="*/ 1446392 w 1847071"/>
                  <a:gd name="connsiteY1208" fmla="*/ 233098 h 2176915"/>
                  <a:gd name="connsiteX1209" fmla="*/ 1199508 w 1847071"/>
                  <a:gd name="connsiteY1209" fmla="*/ 444315 h 2176915"/>
                  <a:gd name="connsiteX1210" fmla="*/ 1198243 w 1847071"/>
                  <a:gd name="connsiteY1210" fmla="*/ 444315 h 2176915"/>
                  <a:gd name="connsiteX1211" fmla="*/ 1198496 w 1847071"/>
                  <a:gd name="connsiteY1211" fmla="*/ 444315 h 2176915"/>
                  <a:gd name="connsiteX1212" fmla="*/ 1199381 w 1847071"/>
                  <a:gd name="connsiteY1212" fmla="*/ 444315 h 2176915"/>
                  <a:gd name="connsiteX1213" fmla="*/ 1197231 w 1847071"/>
                  <a:gd name="connsiteY1213" fmla="*/ 444568 h 2176915"/>
                  <a:gd name="connsiteX1214" fmla="*/ 1197484 w 1847071"/>
                  <a:gd name="connsiteY1214" fmla="*/ 444568 h 2176915"/>
                  <a:gd name="connsiteX1215" fmla="*/ 1197611 w 1847071"/>
                  <a:gd name="connsiteY1215" fmla="*/ 444568 h 2176915"/>
                  <a:gd name="connsiteX1216" fmla="*/ 1195967 w 1847071"/>
                  <a:gd name="connsiteY1216" fmla="*/ 444821 h 2176915"/>
                  <a:gd name="connsiteX1217" fmla="*/ 1197231 w 1847071"/>
                  <a:gd name="connsiteY1217" fmla="*/ 444568 h 2176915"/>
                  <a:gd name="connsiteX1218" fmla="*/ 353374 w 1847071"/>
                  <a:gd name="connsiteY1218" fmla="*/ 1526582 h 2176915"/>
                  <a:gd name="connsiteX1219" fmla="*/ 353374 w 1847071"/>
                  <a:gd name="connsiteY1219" fmla="*/ 1526582 h 2176915"/>
                  <a:gd name="connsiteX1220" fmla="*/ 353374 w 1847071"/>
                  <a:gd name="connsiteY1220" fmla="*/ 1526582 h 2176915"/>
                  <a:gd name="connsiteX1221" fmla="*/ 353374 w 1847071"/>
                  <a:gd name="connsiteY1221" fmla="*/ 1526582 h 2176915"/>
                  <a:gd name="connsiteX1222" fmla="*/ 352995 w 1847071"/>
                  <a:gd name="connsiteY1222" fmla="*/ 1526708 h 2176915"/>
                  <a:gd name="connsiteX1223" fmla="*/ 352995 w 1847071"/>
                  <a:gd name="connsiteY1223" fmla="*/ 1526708 h 2176915"/>
                  <a:gd name="connsiteX1224" fmla="*/ 353374 w 1847071"/>
                  <a:gd name="connsiteY1224" fmla="*/ 1526582 h 2176915"/>
                  <a:gd name="connsiteX1225" fmla="*/ 385752 w 1847071"/>
                  <a:gd name="connsiteY1225" fmla="*/ 2056016 h 2176915"/>
                  <a:gd name="connsiteX1226" fmla="*/ 385752 w 1847071"/>
                  <a:gd name="connsiteY1226" fmla="*/ 2056016 h 2176915"/>
                  <a:gd name="connsiteX1227" fmla="*/ 385752 w 1847071"/>
                  <a:gd name="connsiteY1227" fmla="*/ 2056016 h 2176915"/>
                  <a:gd name="connsiteX1228" fmla="*/ 389926 w 1847071"/>
                  <a:gd name="connsiteY1228" fmla="*/ 2052728 h 2176915"/>
                  <a:gd name="connsiteX1229" fmla="*/ 395365 w 1847071"/>
                  <a:gd name="connsiteY1229" fmla="*/ 2052348 h 2176915"/>
                  <a:gd name="connsiteX1230" fmla="*/ 395365 w 1847071"/>
                  <a:gd name="connsiteY1230" fmla="*/ 2050198 h 2176915"/>
                  <a:gd name="connsiteX1231" fmla="*/ 394859 w 1847071"/>
                  <a:gd name="connsiteY1231" fmla="*/ 2050198 h 2176915"/>
                  <a:gd name="connsiteX1232" fmla="*/ 394100 w 1847071"/>
                  <a:gd name="connsiteY1232" fmla="*/ 2050198 h 2176915"/>
                  <a:gd name="connsiteX1233" fmla="*/ 396882 w 1847071"/>
                  <a:gd name="connsiteY1233" fmla="*/ 2048934 h 2176915"/>
                  <a:gd name="connsiteX1234" fmla="*/ 397641 w 1847071"/>
                  <a:gd name="connsiteY1234" fmla="*/ 2048681 h 2176915"/>
                  <a:gd name="connsiteX1235" fmla="*/ 400044 w 1847071"/>
                  <a:gd name="connsiteY1235" fmla="*/ 2047542 h 2176915"/>
                  <a:gd name="connsiteX1236" fmla="*/ 402827 w 1847071"/>
                  <a:gd name="connsiteY1236" fmla="*/ 2045645 h 2176915"/>
                  <a:gd name="connsiteX1237" fmla="*/ 405103 w 1847071"/>
                  <a:gd name="connsiteY1237" fmla="*/ 2043875 h 2176915"/>
                  <a:gd name="connsiteX1238" fmla="*/ 407000 w 1847071"/>
                  <a:gd name="connsiteY1238" fmla="*/ 2042483 h 2176915"/>
                  <a:gd name="connsiteX1239" fmla="*/ 409783 w 1847071"/>
                  <a:gd name="connsiteY1239" fmla="*/ 2040713 h 2176915"/>
                  <a:gd name="connsiteX1240" fmla="*/ 412060 w 1847071"/>
                  <a:gd name="connsiteY1240" fmla="*/ 2039574 h 2176915"/>
                  <a:gd name="connsiteX1241" fmla="*/ 415854 w 1847071"/>
                  <a:gd name="connsiteY1241" fmla="*/ 2038056 h 2176915"/>
                  <a:gd name="connsiteX1242" fmla="*/ 417245 w 1847071"/>
                  <a:gd name="connsiteY1242" fmla="*/ 2039068 h 2176915"/>
                  <a:gd name="connsiteX1243" fmla="*/ 417245 w 1847071"/>
                  <a:gd name="connsiteY1243" fmla="*/ 2039068 h 2176915"/>
                  <a:gd name="connsiteX1244" fmla="*/ 417878 w 1847071"/>
                  <a:gd name="connsiteY1244" fmla="*/ 2038183 h 2176915"/>
                  <a:gd name="connsiteX1245" fmla="*/ 418636 w 1847071"/>
                  <a:gd name="connsiteY1245" fmla="*/ 2037171 h 2176915"/>
                  <a:gd name="connsiteX1246" fmla="*/ 419648 w 1847071"/>
                  <a:gd name="connsiteY1246" fmla="*/ 2036792 h 2176915"/>
                  <a:gd name="connsiteX1247" fmla="*/ 420154 w 1847071"/>
                  <a:gd name="connsiteY1247" fmla="*/ 2036792 h 2176915"/>
                  <a:gd name="connsiteX1248" fmla="*/ 420913 w 1847071"/>
                  <a:gd name="connsiteY1248" fmla="*/ 2037930 h 2176915"/>
                  <a:gd name="connsiteX1249" fmla="*/ 421166 w 1847071"/>
                  <a:gd name="connsiteY1249" fmla="*/ 2038436 h 2176915"/>
                  <a:gd name="connsiteX1250" fmla="*/ 419775 w 1847071"/>
                  <a:gd name="connsiteY1250" fmla="*/ 2035527 h 2176915"/>
                  <a:gd name="connsiteX1251" fmla="*/ 420407 w 1847071"/>
                  <a:gd name="connsiteY1251" fmla="*/ 2034642 h 2176915"/>
                  <a:gd name="connsiteX1252" fmla="*/ 424834 w 1847071"/>
                  <a:gd name="connsiteY1252" fmla="*/ 2026294 h 2176915"/>
                  <a:gd name="connsiteX1253" fmla="*/ 438367 w 1847071"/>
                  <a:gd name="connsiteY1253" fmla="*/ 1985063 h 2176915"/>
                  <a:gd name="connsiteX1254" fmla="*/ 447726 w 1847071"/>
                  <a:gd name="connsiteY1254" fmla="*/ 1939151 h 2176915"/>
                  <a:gd name="connsiteX1255" fmla="*/ 455062 w 1847071"/>
                  <a:gd name="connsiteY1255" fmla="*/ 1891975 h 2176915"/>
                  <a:gd name="connsiteX1256" fmla="*/ 461892 w 1847071"/>
                  <a:gd name="connsiteY1256" fmla="*/ 1854538 h 2176915"/>
                  <a:gd name="connsiteX1257" fmla="*/ 466192 w 1847071"/>
                  <a:gd name="connsiteY1257" fmla="*/ 1835313 h 2176915"/>
                  <a:gd name="connsiteX1258" fmla="*/ 466445 w 1847071"/>
                  <a:gd name="connsiteY1258" fmla="*/ 1845558 h 2176915"/>
                  <a:gd name="connsiteX1259" fmla="*/ 463409 w 1847071"/>
                  <a:gd name="connsiteY1259" fmla="*/ 1871106 h 2176915"/>
                  <a:gd name="connsiteX1260" fmla="*/ 458730 w 1847071"/>
                  <a:gd name="connsiteY1260" fmla="*/ 1906014 h 2176915"/>
                  <a:gd name="connsiteX1261" fmla="*/ 442161 w 1847071"/>
                  <a:gd name="connsiteY1261" fmla="*/ 1997837 h 2176915"/>
                  <a:gd name="connsiteX1262" fmla="*/ 423695 w 1847071"/>
                  <a:gd name="connsiteY1262" fmla="*/ 2042610 h 2176915"/>
                  <a:gd name="connsiteX1263" fmla="*/ 423695 w 1847071"/>
                  <a:gd name="connsiteY1263" fmla="*/ 2042610 h 2176915"/>
                  <a:gd name="connsiteX1264" fmla="*/ 423695 w 1847071"/>
                  <a:gd name="connsiteY1264" fmla="*/ 2042610 h 2176915"/>
                  <a:gd name="connsiteX1265" fmla="*/ 423695 w 1847071"/>
                  <a:gd name="connsiteY1265" fmla="*/ 2042610 h 2176915"/>
                  <a:gd name="connsiteX1266" fmla="*/ 423569 w 1847071"/>
                  <a:gd name="connsiteY1266" fmla="*/ 2042483 h 2176915"/>
                  <a:gd name="connsiteX1267" fmla="*/ 423569 w 1847071"/>
                  <a:gd name="connsiteY1267" fmla="*/ 2042357 h 2176915"/>
                  <a:gd name="connsiteX1268" fmla="*/ 423569 w 1847071"/>
                  <a:gd name="connsiteY1268" fmla="*/ 2042610 h 2176915"/>
                  <a:gd name="connsiteX1269" fmla="*/ 423569 w 1847071"/>
                  <a:gd name="connsiteY1269" fmla="*/ 2042736 h 2176915"/>
                  <a:gd name="connsiteX1270" fmla="*/ 423316 w 1847071"/>
                  <a:gd name="connsiteY1270" fmla="*/ 2043116 h 2176915"/>
                  <a:gd name="connsiteX1271" fmla="*/ 422937 w 1847071"/>
                  <a:gd name="connsiteY1271" fmla="*/ 2043242 h 2176915"/>
                  <a:gd name="connsiteX1272" fmla="*/ 422937 w 1847071"/>
                  <a:gd name="connsiteY1272" fmla="*/ 2043242 h 2176915"/>
                  <a:gd name="connsiteX1273" fmla="*/ 422937 w 1847071"/>
                  <a:gd name="connsiteY1273" fmla="*/ 2043242 h 2176915"/>
                  <a:gd name="connsiteX1274" fmla="*/ 420534 w 1847071"/>
                  <a:gd name="connsiteY1274" fmla="*/ 2041345 h 2176915"/>
                  <a:gd name="connsiteX1275" fmla="*/ 420534 w 1847071"/>
                  <a:gd name="connsiteY1275" fmla="*/ 2041345 h 2176915"/>
                  <a:gd name="connsiteX1276" fmla="*/ 421039 w 1847071"/>
                  <a:gd name="connsiteY1276" fmla="*/ 2041724 h 2176915"/>
                  <a:gd name="connsiteX1277" fmla="*/ 421039 w 1847071"/>
                  <a:gd name="connsiteY1277" fmla="*/ 2041724 h 2176915"/>
                  <a:gd name="connsiteX1278" fmla="*/ 421545 w 1847071"/>
                  <a:gd name="connsiteY1278" fmla="*/ 2040966 h 2176915"/>
                  <a:gd name="connsiteX1279" fmla="*/ 421925 w 1847071"/>
                  <a:gd name="connsiteY1279" fmla="*/ 2040966 h 2176915"/>
                  <a:gd name="connsiteX1280" fmla="*/ 422431 w 1847071"/>
                  <a:gd name="connsiteY1280" fmla="*/ 2040966 h 2176915"/>
                  <a:gd name="connsiteX1281" fmla="*/ 421925 w 1847071"/>
                  <a:gd name="connsiteY1281" fmla="*/ 2040207 h 2176915"/>
                  <a:gd name="connsiteX1282" fmla="*/ 421925 w 1847071"/>
                  <a:gd name="connsiteY1282" fmla="*/ 2040207 h 2176915"/>
                  <a:gd name="connsiteX1283" fmla="*/ 421419 w 1847071"/>
                  <a:gd name="connsiteY1283" fmla="*/ 2039321 h 2176915"/>
                  <a:gd name="connsiteX1284" fmla="*/ 421039 w 1847071"/>
                  <a:gd name="connsiteY1284" fmla="*/ 2038436 h 2176915"/>
                  <a:gd name="connsiteX1285" fmla="*/ 420786 w 1847071"/>
                  <a:gd name="connsiteY1285" fmla="*/ 2038816 h 2176915"/>
                  <a:gd name="connsiteX1286" fmla="*/ 420407 w 1847071"/>
                  <a:gd name="connsiteY1286" fmla="*/ 2039321 h 2176915"/>
                  <a:gd name="connsiteX1287" fmla="*/ 420028 w 1847071"/>
                  <a:gd name="connsiteY1287" fmla="*/ 2039321 h 2176915"/>
                  <a:gd name="connsiteX1288" fmla="*/ 418510 w 1847071"/>
                  <a:gd name="connsiteY1288" fmla="*/ 2039954 h 2176915"/>
                  <a:gd name="connsiteX1289" fmla="*/ 420281 w 1847071"/>
                  <a:gd name="connsiteY1289" fmla="*/ 2041218 h 2176915"/>
                  <a:gd name="connsiteX1290" fmla="*/ 420281 w 1847071"/>
                  <a:gd name="connsiteY1290" fmla="*/ 2041218 h 2176915"/>
                  <a:gd name="connsiteX1291" fmla="*/ 421798 w 1847071"/>
                  <a:gd name="connsiteY1291" fmla="*/ 2042357 h 2176915"/>
                  <a:gd name="connsiteX1292" fmla="*/ 422810 w 1847071"/>
                  <a:gd name="connsiteY1292" fmla="*/ 2043116 h 2176915"/>
                  <a:gd name="connsiteX1293" fmla="*/ 422810 w 1847071"/>
                  <a:gd name="connsiteY1293" fmla="*/ 2043116 h 2176915"/>
                  <a:gd name="connsiteX1294" fmla="*/ 424201 w 1847071"/>
                  <a:gd name="connsiteY1294" fmla="*/ 2044127 h 2176915"/>
                  <a:gd name="connsiteX1295" fmla="*/ 424201 w 1847071"/>
                  <a:gd name="connsiteY1295" fmla="*/ 2044127 h 2176915"/>
                  <a:gd name="connsiteX1296" fmla="*/ 424201 w 1847071"/>
                  <a:gd name="connsiteY1296" fmla="*/ 2044127 h 2176915"/>
                  <a:gd name="connsiteX1297" fmla="*/ 424834 w 1847071"/>
                  <a:gd name="connsiteY1297" fmla="*/ 2044633 h 2176915"/>
                  <a:gd name="connsiteX1298" fmla="*/ 424834 w 1847071"/>
                  <a:gd name="connsiteY1298" fmla="*/ 2044633 h 2176915"/>
                  <a:gd name="connsiteX1299" fmla="*/ 425087 w 1847071"/>
                  <a:gd name="connsiteY1299" fmla="*/ 2044886 h 2176915"/>
                  <a:gd name="connsiteX1300" fmla="*/ 425087 w 1847071"/>
                  <a:gd name="connsiteY1300" fmla="*/ 2044886 h 2176915"/>
                  <a:gd name="connsiteX1301" fmla="*/ 425087 w 1847071"/>
                  <a:gd name="connsiteY1301" fmla="*/ 2044886 h 2176915"/>
                  <a:gd name="connsiteX1302" fmla="*/ 425087 w 1847071"/>
                  <a:gd name="connsiteY1302" fmla="*/ 2044886 h 2176915"/>
                  <a:gd name="connsiteX1303" fmla="*/ 425087 w 1847071"/>
                  <a:gd name="connsiteY1303" fmla="*/ 2044886 h 2176915"/>
                  <a:gd name="connsiteX1304" fmla="*/ 425087 w 1847071"/>
                  <a:gd name="connsiteY1304" fmla="*/ 2044886 h 2176915"/>
                  <a:gd name="connsiteX1305" fmla="*/ 425593 w 1847071"/>
                  <a:gd name="connsiteY1305" fmla="*/ 2045266 h 2176915"/>
                  <a:gd name="connsiteX1306" fmla="*/ 425087 w 1847071"/>
                  <a:gd name="connsiteY1306" fmla="*/ 2044886 h 2176915"/>
                  <a:gd name="connsiteX1307" fmla="*/ 424075 w 1847071"/>
                  <a:gd name="connsiteY1307" fmla="*/ 2044127 h 2176915"/>
                  <a:gd name="connsiteX1308" fmla="*/ 422431 w 1847071"/>
                  <a:gd name="connsiteY1308" fmla="*/ 2042863 h 2176915"/>
                  <a:gd name="connsiteX1309" fmla="*/ 418763 w 1847071"/>
                  <a:gd name="connsiteY1309" fmla="*/ 2044254 h 2176915"/>
                  <a:gd name="connsiteX1310" fmla="*/ 411933 w 1847071"/>
                  <a:gd name="connsiteY1310" fmla="*/ 2047416 h 2176915"/>
                  <a:gd name="connsiteX1311" fmla="*/ 407886 w 1847071"/>
                  <a:gd name="connsiteY1311" fmla="*/ 2050451 h 2176915"/>
                  <a:gd name="connsiteX1312" fmla="*/ 403586 w 1847071"/>
                  <a:gd name="connsiteY1312" fmla="*/ 2053487 h 2176915"/>
                  <a:gd name="connsiteX1313" fmla="*/ 399538 w 1847071"/>
                  <a:gd name="connsiteY1313" fmla="*/ 2055384 h 2176915"/>
                  <a:gd name="connsiteX1314" fmla="*/ 396882 w 1847071"/>
                  <a:gd name="connsiteY1314" fmla="*/ 2056522 h 2176915"/>
                  <a:gd name="connsiteX1315" fmla="*/ 395491 w 1847071"/>
                  <a:gd name="connsiteY1315" fmla="*/ 2057281 h 2176915"/>
                  <a:gd name="connsiteX1316" fmla="*/ 395744 w 1847071"/>
                  <a:gd name="connsiteY1316" fmla="*/ 2061455 h 2176915"/>
                  <a:gd name="connsiteX1317" fmla="*/ 395744 w 1847071"/>
                  <a:gd name="connsiteY1317" fmla="*/ 2061708 h 2176915"/>
                  <a:gd name="connsiteX1318" fmla="*/ 395744 w 1847071"/>
                  <a:gd name="connsiteY1318" fmla="*/ 2061708 h 2176915"/>
                  <a:gd name="connsiteX1319" fmla="*/ 395744 w 1847071"/>
                  <a:gd name="connsiteY1319" fmla="*/ 2062214 h 2176915"/>
                  <a:gd name="connsiteX1320" fmla="*/ 395744 w 1847071"/>
                  <a:gd name="connsiteY1320" fmla="*/ 2061961 h 2176915"/>
                  <a:gd name="connsiteX1321" fmla="*/ 395744 w 1847071"/>
                  <a:gd name="connsiteY1321" fmla="*/ 2061329 h 2176915"/>
                  <a:gd name="connsiteX1322" fmla="*/ 395744 w 1847071"/>
                  <a:gd name="connsiteY1322" fmla="*/ 2061075 h 2176915"/>
                  <a:gd name="connsiteX1323" fmla="*/ 395617 w 1847071"/>
                  <a:gd name="connsiteY1323" fmla="*/ 2059052 h 2176915"/>
                  <a:gd name="connsiteX1324" fmla="*/ 395617 w 1847071"/>
                  <a:gd name="connsiteY1324" fmla="*/ 2059052 h 2176915"/>
                  <a:gd name="connsiteX1325" fmla="*/ 395617 w 1847071"/>
                  <a:gd name="connsiteY1325" fmla="*/ 2058293 h 2176915"/>
                  <a:gd name="connsiteX1326" fmla="*/ 395617 w 1847071"/>
                  <a:gd name="connsiteY1326" fmla="*/ 2058546 h 2176915"/>
                  <a:gd name="connsiteX1327" fmla="*/ 395617 w 1847071"/>
                  <a:gd name="connsiteY1327" fmla="*/ 2057534 h 2176915"/>
                  <a:gd name="connsiteX1328" fmla="*/ 395617 w 1847071"/>
                  <a:gd name="connsiteY1328" fmla="*/ 2057155 h 2176915"/>
                  <a:gd name="connsiteX1329" fmla="*/ 395617 w 1847071"/>
                  <a:gd name="connsiteY1329" fmla="*/ 2057155 h 2176915"/>
                  <a:gd name="connsiteX1330" fmla="*/ 395617 w 1847071"/>
                  <a:gd name="connsiteY1330" fmla="*/ 2056775 h 2176915"/>
                  <a:gd name="connsiteX1331" fmla="*/ 395491 w 1847071"/>
                  <a:gd name="connsiteY1331" fmla="*/ 2054499 h 2176915"/>
                  <a:gd name="connsiteX1332" fmla="*/ 395238 w 1847071"/>
                  <a:gd name="connsiteY1332" fmla="*/ 2054499 h 2176915"/>
                  <a:gd name="connsiteX1333" fmla="*/ 395491 w 1847071"/>
                  <a:gd name="connsiteY1333" fmla="*/ 2054372 h 2176915"/>
                  <a:gd name="connsiteX1334" fmla="*/ 395491 w 1847071"/>
                  <a:gd name="connsiteY1334" fmla="*/ 2053107 h 2176915"/>
                  <a:gd name="connsiteX1335" fmla="*/ 395365 w 1847071"/>
                  <a:gd name="connsiteY1335" fmla="*/ 2052096 h 2176915"/>
                  <a:gd name="connsiteX1336" fmla="*/ 394985 w 1847071"/>
                  <a:gd name="connsiteY1336" fmla="*/ 2052348 h 2176915"/>
                  <a:gd name="connsiteX1337" fmla="*/ 391064 w 1847071"/>
                  <a:gd name="connsiteY1337" fmla="*/ 2054878 h 2176915"/>
                  <a:gd name="connsiteX1338" fmla="*/ 386005 w 1847071"/>
                  <a:gd name="connsiteY1338" fmla="*/ 2055890 h 2176915"/>
                  <a:gd name="connsiteX1339" fmla="*/ 385752 w 1847071"/>
                  <a:gd name="connsiteY1339" fmla="*/ 2055637 h 2176915"/>
                  <a:gd name="connsiteX1340" fmla="*/ 364504 w 1847071"/>
                  <a:gd name="connsiteY1340" fmla="*/ 2108378 h 2176915"/>
                  <a:gd name="connsiteX1341" fmla="*/ 364504 w 1847071"/>
                  <a:gd name="connsiteY1341" fmla="*/ 2108378 h 2176915"/>
                  <a:gd name="connsiteX1342" fmla="*/ 364504 w 1847071"/>
                  <a:gd name="connsiteY1342" fmla="*/ 2108378 h 2176915"/>
                  <a:gd name="connsiteX1343" fmla="*/ 364251 w 1847071"/>
                  <a:gd name="connsiteY1343" fmla="*/ 2108378 h 2176915"/>
                  <a:gd name="connsiteX1344" fmla="*/ 362227 w 1847071"/>
                  <a:gd name="connsiteY1344" fmla="*/ 2095730 h 2176915"/>
                  <a:gd name="connsiteX1345" fmla="*/ 362607 w 1847071"/>
                  <a:gd name="connsiteY1345" fmla="*/ 2089153 h 2176915"/>
                  <a:gd name="connsiteX1346" fmla="*/ 364251 w 1847071"/>
                  <a:gd name="connsiteY1346" fmla="*/ 2081818 h 2176915"/>
                  <a:gd name="connsiteX1347" fmla="*/ 370954 w 1847071"/>
                  <a:gd name="connsiteY1347" fmla="*/ 2068537 h 2176915"/>
                  <a:gd name="connsiteX1348" fmla="*/ 379555 w 1847071"/>
                  <a:gd name="connsiteY1348" fmla="*/ 2061075 h 2176915"/>
                  <a:gd name="connsiteX1349" fmla="*/ 387523 w 1847071"/>
                  <a:gd name="connsiteY1349" fmla="*/ 2058167 h 2176915"/>
                  <a:gd name="connsiteX1350" fmla="*/ 389294 w 1847071"/>
                  <a:gd name="connsiteY1350" fmla="*/ 2060317 h 2176915"/>
                  <a:gd name="connsiteX1351" fmla="*/ 380567 w 1847071"/>
                  <a:gd name="connsiteY1351" fmla="*/ 2063352 h 2176915"/>
                  <a:gd name="connsiteX1352" fmla="*/ 373105 w 1847071"/>
                  <a:gd name="connsiteY1352" fmla="*/ 2069802 h 2176915"/>
                  <a:gd name="connsiteX1353" fmla="*/ 366781 w 1847071"/>
                  <a:gd name="connsiteY1353" fmla="*/ 2081565 h 2176915"/>
                  <a:gd name="connsiteX1354" fmla="*/ 365136 w 1847071"/>
                  <a:gd name="connsiteY1354" fmla="*/ 2087636 h 2176915"/>
                  <a:gd name="connsiteX1355" fmla="*/ 364504 w 1847071"/>
                  <a:gd name="connsiteY1355" fmla="*/ 2093707 h 2176915"/>
                  <a:gd name="connsiteX1356" fmla="*/ 365769 w 1847071"/>
                  <a:gd name="connsiteY1356" fmla="*/ 2105849 h 2176915"/>
                  <a:gd name="connsiteX1357" fmla="*/ 366401 w 1847071"/>
                  <a:gd name="connsiteY1357" fmla="*/ 2108125 h 2176915"/>
                  <a:gd name="connsiteX1358" fmla="*/ 366022 w 1847071"/>
                  <a:gd name="connsiteY1358" fmla="*/ 2108125 h 2176915"/>
                  <a:gd name="connsiteX1359" fmla="*/ 364378 w 1847071"/>
                  <a:gd name="connsiteY1359" fmla="*/ 2108378 h 2176915"/>
                  <a:gd name="connsiteX1360" fmla="*/ 366781 w 1847071"/>
                  <a:gd name="connsiteY1360" fmla="*/ 2108125 h 2176915"/>
                  <a:gd name="connsiteX1361" fmla="*/ 366781 w 1847071"/>
                  <a:gd name="connsiteY1361" fmla="*/ 2108125 h 2176915"/>
                  <a:gd name="connsiteX1362" fmla="*/ 366781 w 1847071"/>
                  <a:gd name="connsiteY1362" fmla="*/ 2108125 h 2176915"/>
                  <a:gd name="connsiteX1363" fmla="*/ 371207 w 1847071"/>
                  <a:gd name="connsiteY1363" fmla="*/ 2109769 h 2176915"/>
                  <a:gd name="connsiteX1364" fmla="*/ 371207 w 1847071"/>
                  <a:gd name="connsiteY1364" fmla="*/ 2109769 h 2176915"/>
                  <a:gd name="connsiteX1365" fmla="*/ 368551 w 1847071"/>
                  <a:gd name="connsiteY1365" fmla="*/ 2110908 h 2176915"/>
                  <a:gd name="connsiteX1366" fmla="*/ 371207 w 1847071"/>
                  <a:gd name="connsiteY1366" fmla="*/ 2109769 h 2176915"/>
                  <a:gd name="connsiteX1367" fmla="*/ 641110 w 1847071"/>
                  <a:gd name="connsiteY1367" fmla="*/ 2155554 h 2176915"/>
                  <a:gd name="connsiteX1368" fmla="*/ 641110 w 1847071"/>
                  <a:gd name="connsiteY1368" fmla="*/ 2155301 h 2176915"/>
                  <a:gd name="connsiteX1369" fmla="*/ 643007 w 1847071"/>
                  <a:gd name="connsiteY1369" fmla="*/ 2154922 h 2176915"/>
                  <a:gd name="connsiteX1370" fmla="*/ 641237 w 1847071"/>
                  <a:gd name="connsiteY1370" fmla="*/ 2155428 h 2176915"/>
                  <a:gd name="connsiteX1371" fmla="*/ 951991 w 1847071"/>
                  <a:gd name="connsiteY1371" fmla="*/ 509704 h 2176915"/>
                  <a:gd name="connsiteX1372" fmla="*/ 951612 w 1847071"/>
                  <a:gd name="connsiteY1372" fmla="*/ 502115 h 2176915"/>
                  <a:gd name="connsiteX1373" fmla="*/ 951359 w 1847071"/>
                  <a:gd name="connsiteY1373" fmla="*/ 499586 h 2176915"/>
                  <a:gd name="connsiteX1374" fmla="*/ 952498 w 1847071"/>
                  <a:gd name="connsiteY1374" fmla="*/ 498068 h 2176915"/>
                  <a:gd name="connsiteX1375" fmla="*/ 953130 w 1847071"/>
                  <a:gd name="connsiteY1375" fmla="*/ 502748 h 2176915"/>
                  <a:gd name="connsiteX1376" fmla="*/ 953383 w 1847071"/>
                  <a:gd name="connsiteY1376" fmla="*/ 507174 h 2176915"/>
                  <a:gd name="connsiteX1377" fmla="*/ 951991 w 1847071"/>
                  <a:gd name="connsiteY1377" fmla="*/ 509704 h 2176915"/>
                  <a:gd name="connsiteX1378" fmla="*/ 1447024 w 1847071"/>
                  <a:gd name="connsiteY1378" fmla="*/ 306581 h 2176915"/>
                  <a:gd name="connsiteX1379" fmla="*/ 1447024 w 1847071"/>
                  <a:gd name="connsiteY1379" fmla="*/ 306581 h 2176915"/>
                  <a:gd name="connsiteX1380" fmla="*/ 1447024 w 1847071"/>
                  <a:gd name="connsiteY1380" fmla="*/ 307340 h 2176915"/>
                  <a:gd name="connsiteX1381" fmla="*/ 1447024 w 1847071"/>
                  <a:gd name="connsiteY1381" fmla="*/ 306708 h 217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</a:cxnLst>
                <a:rect l="l" t="t" r="r" b="b"/>
                <a:pathLst>
                  <a:path w="1847071" h="2176915">
                    <a:moveTo>
                      <a:pt x="1847072" y="1597409"/>
                    </a:moveTo>
                    <a:lnTo>
                      <a:pt x="1821018" y="1599433"/>
                    </a:lnTo>
                    <a:cubicBezTo>
                      <a:pt x="1822409" y="1598927"/>
                      <a:pt x="1823041" y="1598801"/>
                      <a:pt x="1824938" y="1598168"/>
                    </a:cubicBezTo>
                    <a:lnTo>
                      <a:pt x="1833033" y="1595892"/>
                    </a:lnTo>
                    <a:lnTo>
                      <a:pt x="1846187" y="1592350"/>
                    </a:lnTo>
                    <a:lnTo>
                      <a:pt x="1846187" y="1592350"/>
                    </a:lnTo>
                    <a:cubicBezTo>
                      <a:pt x="1846187" y="1592350"/>
                      <a:pt x="1846187" y="1592350"/>
                      <a:pt x="1846187" y="1592350"/>
                    </a:cubicBezTo>
                    <a:lnTo>
                      <a:pt x="1845934" y="1591212"/>
                    </a:lnTo>
                    <a:cubicBezTo>
                      <a:pt x="1845681" y="1590200"/>
                      <a:pt x="1845301" y="1589062"/>
                      <a:pt x="1844795" y="1587797"/>
                    </a:cubicBezTo>
                    <a:cubicBezTo>
                      <a:pt x="1843910" y="1585268"/>
                      <a:pt x="1842519" y="1582106"/>
                      <a:pt x="1839989" y="1578564"/>
                    </a:cubicBezTo>
                    <a:lnTo>
                      <a:pt x="1839104" y="1577426"/>
                    </a:lnTo>
                    <a:lnTo>
                      <a:pt x="1838092" y="1576414"/>
                    </a:lnTo>
                    <a:cubicBezTo>
                      <a:pt x="1833286" y="1571102"/>
                      <a:pt x="1830251" y="1567814"/>
                      <a:pt x="1826962" y="1563893"/>
                    </a:cubicBezTo>
                    <a:cubicBezTo>
                      <a:pt x="1823800" y="1560099"/>
                      <a:pt x="1821018" y="1556557"/>
                      <a:pt x="1818362" y="1552889"/>
                    </a:cubicBezTo>
                    <a:cubicBezTo>
                      <a:pt x="1813176" y="1545807"/>
                      <a:pt x="1808623" y="1538597"/>
                      <a:pt x="1805081" y="1532653"/>
                    </a:cubicBezTo>
                    <a:cubicBezTo>
                      <a:pt x="1797999" y="1520511"/>
                      <a:pt x="1793952" y="1511531"/>
                      <a:pt x="1792181" y="1506725"/>
                    </a:cubicBezTo>
                    <a:cubicBezTo>
                      <a:pt x="1790410" y="1501919"/>
                      <a:pt x="1790537" y="1501540"/>
                      <a:pt x="1793066" y="1505966"/>
                    </a:cubicBezTo>
                    <a:cubicBezTo>
                      <a:pt x="1795596" y="1510393"/>
                      <a:pt x="1800402" y="1519752"/>
                      <a:pt x="1809761" y="1533538"/>
                    </a:cubicBezTo>
                    <a:cubicBezTo>
                      <a:pt x="1803564" y="1523420"/>
                      <a:pt x="1798505" y="1513681"/>
                      <a:pt x="1794204" y="1503943"/>
                    </a:cubicBezTo>
                    <a:cubicBezTo>
                      <a:pt x="1792054" y="1499136"/>
                      <a:pt x="1790031" y="1494330"/>
                      <a:pt x="1788387" y="1489524"/>
                    </a:cubicBezTo>
                    <a:cubicBezTo>
                      <a:pt x="1787628" y="1487374"/>
                      <a:pt x="1786869" y="1485224"/>
                      <a:pt x="1786110" y="1483074"/>
                    </a:cubicBezTo>
                    <a:cubicBezTo>
                      <a:pt x="1785478" y="1481050"/>
                      <a:pt x="1784972" y="1478900"/>
                      <a:pt x="1784466" y="1476877"/>
                    </a:cubicBezTo>
                    <a:cubicBezTo>
                      <a:pt x="1779913" y="1458790"/>
                      <a:pt x="1777383" y="1439566"/>
                      <a:pt x="1774980" y="1421732"/>
                    </a:cubicBezTo>
                    <a:cubicBezTo>
                      <a:pt x="1773209" y="1403773"/>
                      <a:pt x="1771439" y="1386951"/>
                      <a:pt x="1769794" y="1370509"/>
                    </a:cubicBezTo>
                    <a:cubicBezTo>
                      <a:pt x="1769036" y="1362288"/>
                      <a:pt x="1767897" y="1353940"/>
                      <a:pt x="1767391" y="1346099"/>
                    </a:cubicBezTo>
                    <a:cubicBezTo>
                      <a:pt x="1767012" y="1338510"/>
                      <a:pt x="1767012" y="1331175"/>
                      <a:pt x="1767391" y="1322954"/>
                    </a:cubicBezTo>
                    <a:cubicBezTo>
                      <a:pt x="1767771" y="1306764"/>
                      <a:pt x="1769288" y="1288552"/>
                      <a:pt x="1768656" y="1267177"/>
                    </a:cubicBezTo>
                    <a:cubicBezTo>
                      <a:pt x="1767897" y="1246308"/>
                      <a:pt x="1765747" y="1226072"/>
                      <a:pt x="1763976" y="1204444"/>
                    </a:cubicBezTo>
                    <a:cubicBezTo>
                      <a:pt x="1763091" y="1193567"/>
                      <a:pt x="1762459" y="1183069"/>
                      <a:pt x="1762079" y="1171054"/>
                    </a:cubicBezTo>
                    <a:cubicBezTo>
                      <a:pt x="1761573" y="1158912"/>
                      <a:pt x="1761067" y="1146138"/>
                      <a:pt x="1760562" y="1132731"/>
                    </a:cubicBezTo>
                    <a:cubicBezTo>
                      <a:pt x="1760056" y="1119325"/>
                      <a:pt x="1759550" y="1105033"/>
                      <a:pt x="1758917" y="1090109"/>
                    </a:cubicBezTo>
                    <a:cubicBezTo>
                      <a:pt x="1759170" y="1075058"/>
                      <a:pt x="1759550" y="1059375"/>
                      <a:pt x="1759803" y="1042553"/>
                    </a:cubicBezTo>
                    <a:cubicBezTo>
                      <a:pt x="1760814" y="942257"/>
                      <a:pt x="1758791" y="996515"/>
                      <a:pt x="1756894" y="1048624"/>
                    </a:cubicBezTo>
                    <a:cubicBezTo>
                      <a:pt x="1756388" y="1061651"/>
                      <a:pt x="1755882" y="1074552"/>
                      <a:pt x="1755502" y="1084923"/>
                    </a:cubicBezTo>
                    <a:cubicBezTo>
                      <a:pt x="1755123" y="1095294"/>
                      <a:pt x="1755502" y="1103009"/>
                      <a:pt x="1755376" y="1105792"/>
                    </a:cubicBezTo>
                    <a:cubicBezTo>
                      <a:pt x="1755376" y="1111357"/>
                      <a:pt x="1753226" y="1096812"/>
                      <a:pt x="1754364" y="1042553"/>
                    </a:cubicBezTo>
                    <a:cubicBezTo>
                      <a:pt x="1755502" y="1005875"/>
                      <a:pt x="1756641" y="969829"/>
                      <a:pt x="1757779" y="933656"/>
                    </a:cubicBezTo>
                    <a:cubicBezTo>
                      <a:pt x="1758032" y="924676"/>
                      <a:pt x="1758538" y="915949"/>
                      <a:pt x="1758411" y="905578"/>
                    </a:cubicBezTo>
                    <a:cubicBezTo>
                      <a:pt x="1758411" y="895713"/>
                      <a:pt x="1757905" y="886227"/>
                      <a:pt x="1757400" y="877121"/>
                    </a:cubicBezTo>
                    <a:cubicBezTo>
                      <a:pt x="1756388" y="858529"/>
                      <a:pt x="1755376" y="842086"/>
                      <a:pt x="1756388" y="825012"/>
                    </a:cubicBezTo>
                    <a:cubicBezTo>
                      <a:pt x="1757147" y="807432"/>
                      <a:pt x="1758664" y="789345"/>
                      <a:pt x="1760056" y="770247"/>
                    </a:cubicBezTo>
                    <a:cubicBezTo>
                      <a:pt x="1761573" y="751149"/>
                      <a:pt x="1761953" y="730533"/>
                      <a:pt x="1762585" y="711562"/>
                    </a:cubicBezTo>
                    <a:cubicBezTo>
                      <a:pt x="1763850" y="672733"/>
                      <a:pt x="1765494" y="632766"/>
                      <a:pt x="1765115" y="590902"/>
                    </a:cubicBezTo>
                    <a:cubicBezTo>
                      <a:pt x="1765747" y="632134"/>
                      <a:pt x="1764609" y="671974"/>
                      <a:pt x="1763723" y="709791"/>
                    </a:cubicBezTo>
                    <a:cubicBezTo>
                      <a:pt x="1763470" y="719277"/>
                      <a:pt x="1763344" y="728763"/>
                      <a:pt x="1763217" y="737996"/>
                    </a:cubicBezTo>
                    <a:cubicBezTo>
                      <a:pt x="1763091" y="747734"/>
                      <a:pt x="1762712" y="757220"/>
                      <a:pt x="1762206" y="766326"/>
                    </a:cubicBezTo>
                    <a:cubicBezTo>
                      <a:pt x="1761194" y="784539"/>
                      <a:pt x="1759929" y="801487"/>
                      <a:pt x="1759423" y="817423"/>
                    </a:cubicBezTo>
                    <a:cubicBezTo>
                      <a:pt x="1759170" y="825391"/>
                      <a:pt x="1758917" y="833106"/>
                      <a:pt x="1759044" y="839936"/>
                    </a:cubicBezTo>
                    <a:cubicBezTo>
                      <a:pt x="1759170" y="847145"/>
                      <a:pt x="1759550" y="854355"/>
                      <a:pt x="1760056" y="861690"/>
                    </a:cubicBezTo>
                    <a:cubicBezTo>
                      <a:pt x="1761067" y="876362"/>
                      <a:pt x="1762332" y="891286"/>
                      <a:pt x="1762712" y="906337"/>
                    </a:cubicBezTo>
                    <a:cubicBezTo>
                      <a:pt x="1762585" y="933909"/>
                      <a:pt x="1762459" y="958066"/>
                      <a:pt x="1762332" y="978429"/>
                    </a:cubicBezTo>
                    <a:cubicBezTo>
                      <a:pt x="1762712" y="963378"/>
                      <a:pt x="1763091" y="948833"/>
                      <a:pt x="1763470" y="934668"/>
                    </a:cubicBezTo>
                    <a:cubicBezTo>
                      <a:pt x="1763597" y="927459"/>
                      <a:pt x="1763850" y="920376"/>
                      <a:pt x="1763976" y="913420"/>
                    </a:cubicBezTo>
                    <a:cubicBezTo>
                      <a:pt x="1763976" y="905705"/>
                      <a:pt x="1763850" y="898242"/>
                      <a:pt x="1763470" y="891160"/>
                    </a:cubicBezTo>
                    <a:cubicBezTo>
                      <a:pt x="1762712" y="877753"/>
                      <a:pt x="1761953" y="864852"/>
                      <a:pt x="1761320" y="852205"/>
                    </a:cubicBezTo>
                    <a:cubicBezTo>
                      <a:pt x="1760688" y="840189"/>
                      <a:pt x="1760941" y="829945"/>
                      <a:pt x="1761447" y="817929"/>
                    </a:cubicBezTo>
                    <a:cubicBezTo>
                      <a:pt x="1762459" y="794784"/>
                      <a:pt x="1764609" y="771512"/>
                      <a:pt x="1765494" y="747608"/>
                    </a:cubicBezTo>
                    <a:cubicBezTo>
                      <a:pt x="1766000" y="724589"/>
                      <a:pt x="1766506" y="702203"/>
                      <a:pt x="1767012" y="679942"/>
                    </a:cubicBezTo>
                    <a:cubicBezTo>
                      <a:pt x="1768529" y="636055"/>
                      <a:pt x="1767518" y="592799"/>
                      <a:pt x="1767265" y="546635"/>
                    </a:cubicBezTo>
                    <a:cubicBezTo>
                      <a:pt x="1767012" y="522604"/>
                      <a:pt x="1764735" y="497941"/>
                      <a:pt x="1762964" y="473784"/>
                    </a:cubicBezTo>
                    <a:cubicBezTo>
                      <a:pt x="1761067" y="449627"/>
                      <a:pt x="1760562" y="425596"/>
                      <a:pt x="1760435" y="397645"/>
                    </a:cubicBezTo>
                    <a:cubicBezTo>
                      <a:pt x="1759423" y="377155"/>
                      <a:pt x="1758917" y="380317"/>
                      <a:pt x="1758791" y="395115"/>
                    </a:cubicBezTo>
                    <a:cubicBezTo>
                      <a:pt x="1758664" y="410040"/>
                      <a:pt x="1758158" y="435715"/>
                      <a:pt x="1759423" y="460631"/>
                    </a:cubicBezTo>
                    <a:cubicBezTo>
                      <a:pt x="1760814" y="485926"/>
                      <a:pt x="1762838" y="512613"/>
                      <a:pt x="1763091" y="527917"/>
                    </a:cubicBezTo>
                    <a:cubicBezTo>
                      <a:pt x="1763217" y="543220"/>
                      <a:pt x="1762964" y="546256"/>
                      <a:pt x="1761320" y="525261"/>
                    </a:cubicBezTo>
                    <a:cubicBezTo>
                      <a:pt x="1760309" y="503633"/>
                      <a:pt x="1758538" y="482385"/>
                      <a:pt x="1757400" y="461769"/>
                    </a:cubicBezTo>
                    <a:cubicBezTo>
                      <a:pt x="1756261" y="441406"/>
                      <a:pt x="1756261" y="420664"/>
                      <a:pt x="1756261" y="399036"/>
                    </a:cubicBezTo>
                    <a:cubicBezTo>
                      <a:pt x="1756261" y="377661"/>
                      <a:pt x="1756008" y="355149"/>
                      <a:pt x="1754238" y="333268"/>
                    </a:cubicBezTo>
                    <a:cubicBezTo>
                      <a:pt x="1752593" y="311514"/>
                      <a:pt x="1749937" y="290013"/>
                      <a:pt x="1746523" y="269270"/>
                    </a:cubicBezTo>
                    <a:cubicBezTo>
                      <a:pt x="1743234" y="248528"/>
                      <a:pt x="1738681" y="228798"/>
                      <a:pt x="1735392" y="210458"/>
                    </a:cubicBezTo>
                    <a:cubicBezTo>
                      <a:pt x="1734507" y="205399"/>
                      <a:pt x="1733495" y="200340"/>
                      <a:pt x="1732610" y="195408"/>
                    </a:cubicBezTo>
                    <a:cubicBezTo>
                      <a:pt x="1731725" y="190475"/>
                      <a:pt x="1730966" y="185416"/>
                      <a:pt x="1728816" y="180863"/>
                    </a:cubicBezTo>
                    <a:cubicBezTo>
                      <a:pt x="1725274" y="171503"/>
                      <a:pt x="1721733" y="162397"/>
                      <a:pt x="1718318" y="153544"/>
                    </a:cubicBezTo>
                    <a:cubicBezTo>
                      <a:pt x="1717559" y="151646"/>
                      <a:pt x="1716421" y="147852"/>
                      <a:pt x="1715662" y="144690"/>
                    </a:cubicBezTo>
                    <a:cubicBezTo>
                      <a:pt x="1714777" y="140769"/>
                      <a:pt x="1713891" y="136975"/>
                      <a:pt x="1713006" y="133181"/>
                    </a:cubicBezTo>
                    <a:cubicBezTo>
                      <a:pt x="1711868" y="128754"/>
                      <a:pt x="1710982" y="123189"/>
                      <a:pt x="1706809" y="114841"/>
                    </a:cubicBezTo>
                    <a:cubicBezTo>
                      <a:pt x="1703773" y="109023"/>
                      <a:pt x="1700485" y="104470"/>
                      <a:pt x="1697196" y="100549"/>
                    </a:cubicBezTo>
                    <a:cubicBezTo>
                      <a:pt x="1693908" y="96502"/>
                      <a:pt x="1690872" y="93214"/>
                      <a:pt x="1687837" y="90178"/>
                    </a:cubicBezTo>
                    <a:cubicBezTo>
                      <a:pt x="1685307" y="87522"/>
                      <a:pt x="1681387" y="83728"/>
                      <a:pt x="1677592" y="80693"/>
                    </a:cubicBezTo>
                    <a:cubicBezTo>
                      <a:pt x="1670130" y="74748"/>
                      <a:pt x="1663553" y="70701"/>
                      <a:pt x="1657609" y="67159"/>
                    </a:cubicBezTo>
                    <a:cubicBezTo>
                      <a:pt x="1646352" y="60583"/>
                      <a:pt x="1636234" y="54765"/>
                      <a:pt x="1627634" y="49832"/>
                    </a:cubicBezTo>
                    <a:cubicBezTo>
                      <a:pt x="1618654" y="44773"/>
                      <a:pt x="1610812" y="40726"/>
                      <a:pt x="1604488" y="37690"/>
                    </a:cubicBezTo>
                    <a:cubicBezTo>
                      <a:pt x="1591714" y="31619"/>
                      <a:pt x="1585770" y="29469"/>
                      <a:pt x="1589690" y="30608"/>
                    </a:cubicBezTo>
                    <a:cubicBezTo>
                      <a:pt x="1593485" y="31746"/>
                      <a:pt x="1607397" y="36805"/>
                      <a:pt x="1629278" y="48441"/>
                    </a:cubicBezTo>
                    <a:cubicBezTo>
                      <a:pt x="1640661" y="54765"/>
                      <a:pt x="1651285" y="59950"/>
                      <a:pt x="1668992" y="70827"/>
                    </a:cubicBezTo>
                    <a:cubicBezTo>
                      <a:pt x="1673419" y="73610"/>
                      <a:pt x="1678225" y="77025"/>
                      <a:pt x="1683410" y="81578"/>
                    </a:cubicBezTo>
                    <a:lnTo>
                      <a:pt x="1687205" y="84993"/>
                    </a:lnTo>
                    <a:lnTo>
                      <a:pt x="1690114" y="87775"/>
                    </a:lnTo>
                    <a:cubicBezTo>
                      <a:pt x="1692137" y="89799"/>
                      <a:pt x="1694287" y="91949"/>
                      <a:pt x="1696564" y="94479"/>
                    </a:cubicBezTo>
                    <a:cubicBezTo>
                      <a:pt x="1700991" y="99411"/>
                      <a:pt x="1705797" y="105229"/>
                      <a:pt x="1710223" y="113450"/>
                    </a:cubicBezTo>
                    <a:cubicBezTo>
                      <a:pt x="1713133" y="119521"/>
                      <a:pt x="1714650" y="124074"/>
                      <a:pt x="1715662" y="127742"/>
                    </a:cubicBezTo>
                    <a:cubicBezTo>
                      <a:pt x="1715409" y="126857"/>
                      <a:pt x="1715283" y="126224"/>
                      <a:pt x="1715030" y="125213"/>
                    </a:cubicBezTo>
                    <a:cubicBezTo>
                      <a:pt x="1714271" y="122683"/>
                      <a:pt x="1713259" y="119521"/>
                      <a:pt x="1711488" y="115727"/>
                    </a:cubicBezTo>
                    <a:cubicBezTo>
                      <a:pt x="1709591" y="111680"/>
                      <a:pt x="1708579" y="110035"/>
                      <a:pt x="1706935" y="107506"/>
                    </a:cubicBezTo>
                    <a:cubicBezTo>
                      <a:pt x="1700991" y="98273"/>
                      <a:pt x="1694920" y="91949"/>
                      <a:pt x="1689355" y="86384"/>
                    </a:cubicBezTo>
                    <a:lnTo>
                      <a:pt x="1684802" y="81957"/>
                    </a:lnTo>
                    <a:cubicBezTo>
                      <a:pt x="1682904" y="80313"/>
                      <a:pt x="1681134" y="78669"/>
                      <a:pt x="1679236" y="77278"/>
                    </a:cubicBezTo>
                    <a:cubicBezTo>
                      <a:pt x="1675695" y="74495"/>
                      <a:pt x="1672154" y="72092"/>
                      <a:pt x="1668865" y="69942"/>
                    </a:cubicBezTo>
                    <a:cubicBezTo>
                      <a:pt x="1662289" y="65642"/>
                      <a:pt x="1656344" y="62227"/>
                      <a:pt x="1650779" y="59065"/>
                    </a:cubicBezTo>
                    <a:cubicBezTo>
                      <a:pt x="1640029" y="52994"/>
                      <a:pt x="1629152" y="46544"/>
                      <a:pt x="1617768" y="40726"/>
                    </a:cubicBezTo>
                    <a:cubicBezTo>
                      <a:pt x="1606133" y="34781"/>
                      <a:pt x="1595256" y="29722"/>
                      <a:pt x="1582102" y="25295"/>
                    </a:cubicBezTo>
                    <a:cubicBezTo>
                      <a:pt x="1560980" y="18339"/>
                      <a:pt x="1539985" y="12268"/>
                      <a:pt x="1520760" y="8600"/>
                    </a:cubicBezTo>
                    <a:cubicBezTo>
                      <a:pt x="1501915" y="5438"/>
                      <a:pt x="1485094" y="2530"/>
                      <a:pt x="1470422" y="0"/>
                    </a:cubicBezTo>
                    <a:cubicBezTo>
                      <a:pt x="1482311" y="2656"/>
                      <a:pt x="1479402" y="2656"/>
                      <a:pt x="1467513" y="1138"/>
                    </a:cubicBezTo>
                    <a:cubicBezTo>
                      <a:pt x="1464731" y="759"/>
                      <a:pt x="1460810" y="253"/>
                      <a:pt x="1455625" y="127"/>
                    </a:cubicBezTo>
                    <a:cubicBezTo>
                      <a:pt x="1450692" y="0"/>
                      <a:pt x="1445633" y="127"/>
                      <a:pt x="1440574" y="253"/>
                    </a:cubicBezTo>
                    <a:cubicBezTo>
                      <a:pt x="1435641" y="506"/>
                      <a:pt x="1430455" y="759"/>
                      <a:pt x="1424890" y="1012"/>
                    </a:cubicBezTo>
                    <a:cubicBezTo>
                      <a:pt x="1418314" y="1391"/>
                      <a:pt x="1411231" y="2150"/>
                      <a:pt x="1403895" y="3541"/>
                    </a:cubicBezTo>
                    <a:lnTo>
                      <a:pt x="1398457" y="4680"/>
                    </a:lnTo>
                    <a:lnTo>
                      <a:pt x="1394030" y="5691"/>
                    </a:lnTo>
                    <a:cubicBezTo>
                      <a:pt x="1391374" y="6197"/>
                      <a:pt x="1388592" y="6830"/>
                      <a:pt x="1385935" y="7336"/>
                    </a:cubicBezTo>
                    <a:cubicBezTo>
                      <a:pt x="1379359" y="8727"/>
                      <a:pt x="1371391" y="10371"/>
                      <a:pt x="1362031" y="14165"/>
                    </a:cubicBezTo>
                    <a:cubicBezTo>
                      <a:pt x="1357731" y="15936"/>
                      <a:pt x="1351787" y="19098"/>
                      <a:pt x="1348372" y="21628"/>
                    </a:cubicBezTo>
                    <a:cubicBezTo>
                      <a:pt x="1344451" y="24157"/>
                      <a:pt x="1340909" y="27066"/>
                      <a:pt x="1337621" y="29975"/>
                    </a:cubicBezTo>
                    <a:cubicBezTo>
                      <a:pt x="1331044" y="35920"/>
                      <a:pt x="1325479" y="42370"/>
                      <a:pt x="1320926" y="48694"/>
                    </a:cubicBezTo>
                    <a:cubicBezTo>
                      <a:pt x="1311693" y="61468"/>
                      <a:pt x="1305875" y="73357"/>
                      <a:pt x="1300943" y="84107"/>
                    </a:cubicBezTo>
                    <a:cubicBezTo>
                      <a:pt x="1299551" y="87143"/>
                      <a:pt x="1298413" y="89925"/>
                      <a:pt x="1297401" y="92455"/>
                    </a:cubicBezTo>
                    <a:cubicBezTo>
                      <a:pt x="1296516" y="94732"/>
                      <a:pt x="1295631" y="97008"/>
                      <a:pt x="1294872" y="99158"/>
                    </a:cubicBezTo>
                    <a:cubicBezTo>
                      <a:pt x="1293227" y="103585"/>
                      <a:pt x="1291710" y="107632"/>
                      <a:pt x="1290319" y="111174"/>
                    </a:cubicBezTo>
                    <a:cubicBezTo>
                      <a:pt x="1291583" y="105609"/>
                      <a:pt x="1282856" y="122683"/>
                      <a:pt x="1272991" y="156705"/>
                    </a:cubicBezTo>
                    <a:cubicBezTo>
                      <a:pt x="1268312" y="173653"/>
                      <a:pt x="1264011" y="194143"/>
                      <a:pt x="1260470" y="216403"/>
                    </a:cubicBezTo>
                    <a:cubicBezTo>
                      <a:pt x="1258699" y="227153"/>
                      <a:pt x="1256929" y="238536"/>
                      <a:pt x="1255031" y="250299"/>
                    </a:cubicBezTo>
                    <a:cubicBezTo>
                      <a:pt x="1253134" y="261935"/>
                      <a:pt x="1250984" y="272306"/>
                      <a:pt x="1248328" y="285333"/>
                    </a:cubicBezTo>
                    <a:cubicBezTo>
                      <a:pt x="1237072" y="335291"/>
                      <a:pt x="1227586" y="390183"/>
                      <a:pt x="1220124" y="439888"/>
                    </a:cubicBezTo>
                    <a:cubicBezTo>
                      <a:pt x="1220124" y="439635"/>
                      <a:pt x="1219871" y="439383"/>
                      <a:pt x="1219871" y="439130"/>
                    </a:cubicBezTo>
                    <a:cubicBezTo>
                      <a:pt x="1219997" y="436473"/>
                      <a:pt x="1219997" y="432679"/>
                      <a:pt x="1219238" y="427746"/>
                    </a:cubicBezTo>
                    <a:cubicBezTo>
                      <a:pt x="1219871" y="431541"/>
                      <a:pt x="1219871" y="435335"/>
                      <a:pt x="1219618" y="438497"/>
                    </a:cubicBezTo>
                    <a:cubicBezTo>
                      <a:pt x="1218859" y="436726"/>
                      <a:pt x="1218100" y="435082"/>
                      <a:pt x="1217594" y="433944"/>
                    </a:cubicBezTo>
                    <a:lnTo>
                      <a:pt x="1217088" y="434197"/>
                    </a:lnTo>
                    <a:cubicBezTo>
                      <a:pt x="1217468" y="435462"/>
                      <a:pt x="1218353" y="437612"/>
                      <a:pt x="1219491" y="440521"/>
                    </a:cubicBezTo>
                    <a:cubicBezTo>
                      <a:pt x="1219491" y="441533"/>
                      <a:pt x="1219238" y="442544"/>
                      <a:pt x="1219112" y="443683"/>
                    </a:cubicBezTo>
                    <a:lnTo>
                      <a:pt x="1219112" y="443936"/>
                    </a:lnTo>
                    <a:cubicBezTo>
                      <a:pt x="1219112" y="443936"/>
                      <a:pt x="1219365" y="443936"/>
                      <a:pt x="1219365" y="443936"/>
                    </a:cubicBezTo>
                    <a:cubicBezTo>
                      <a:pt x="1219491" y="443936"/>
                      <a:pt x="1219365" y="443936"/>
                      <a:pt x="1219365" y="443936"/>
                    </a:cubicBezTo>
                    <a:lnTo>
                      <a:pt x="1219365" y="443936"/>
                    </a:lnTo>
                    <a:cubicBezTo>
                      <a:pt x="1219365" y="443936"/>
                      <a:pt x="1219365" y="443430"/>
                      <a:pt x="1219365" y="443430"/>
                    </a:cubicBezTo>
                    <a:cubicBezTo>
                      <a:pt x="1219365" y="443050"/>
                      <a:pt x="1219365" y="442165"/>
                      <a:pt x="1219491" y="441153"/>
                    </a:cubicBezTo>
                    <a:cubicBezTo>
                      <a:pt x="1219491" y="441280"/>
                      <a:pt x="1219491" y="441533"/>
                      <a:pt x="1219744" y="441659"/>
                    </a:cubicBezTo>
                    <a:cubicBezTo>
                      <a:pt x="1219112" y="446212"/>
                      <a:pt x="1218353" y="450765"/>
                      <a:pt x="1217721" y="455192"/>
                    </a:cubicBezTo>
                    <a:cubicBezTo>
                      <a:pt x="1216329" y="451018"/>
                      <a:pt x="1214812" y="446971"/>
                      <a:pt x="1213420" y="443683"/>
                    </a:cubicBezTo>
                    <a:cubicBezTo>
                      <a:pt x="1214559" y="443683"/>
                      <a:pt x="1215444" y="443683"/>
                      <a:pt x="1216582" y="443809"/>
                    </a:cubicBezTo>
                    <a:lnTo>
                      <a:pt x="1216962" y="443809"/>
                    </a:lnTo>
                    <a:cubicBezTo>
                      <a:pt x="1215950" y="443809"/>
                      <a:pt x="1214685" y="443809"/>
                      <a:pt x="1213420" y="443683"/>
                    </a:cubicBezTo>
                    <a:cubicBezTo>
                      <a:pt x="1212914" y="442671"/>
                      <a:pt x="1212661" y="441785"/>
                      <a:pt x="1212282" y="440774"/>
                    </a:cubicBezTo>
                    <a:lnTo>
                      <a:pt x="1212282" y="440521"/>
                    </a:lnTo>
                    <a:cubicBezTo>
                      <a:pt x="1212282" y="439383"/>
                      <a:pt x="1212408" y="437865"/>
                      <a:pt x="1212408" y="436347"/>
                    </a:cubicBezTo>
                    <a:lnTo>
                      <a:pt x="1210638" y="437106"/>
                    </a:lnTo>
                    <a:cubicBezTo>
                      <a:pt x="1210638" y="437106"/>
                      <a:pt x="1210638" y="437106"/>
                      <a:pt x="1210638" y="437106"/>
                    </a:cubicBezTo>
                    <a:lnTo>
                      <a:pt x="1212408" y="436347"/>
                    </a:lnTo>
                    <a:cubicBezTo>
                      <a:pt x="1212408" y="433691"/>
                      <a:pt x="1212408" y="430782"/>
                      <a:pt x="1211397" y="427241"/>
                    </a:cubicBezTo>
                    <a:cubicBezTo>
                      <a:pt x="1211017" y="425849"/>
                      <a:pt x="1210638" y="424332"/>
                      <a:pt x="1210132" y="422940"/>
                    </a:cubicBezTo>
                    <a:lnTo>
                      <a:pt x="1209373" y="421296"/>
                    </a:lnTo>
                    <a:lnTo>
                      <a:pt x="1208108" y="418514"/>
                    </a:lnTo>
                    <a:lnTo>
                      <a:pt x="1205579" y="412949"/>
                    </a:lnTo>
                    <a:cubicBezTo>
                      <a:pt x="1202417" y="406372"/>
                      <a:pt x="1198749" y="396127"/>
                      <a:pt x="1194322" y="388792"/>
                    </a:cubicBezTo>
                    <a:cubicBezTo>
                      <a:pt x="1190275" y="381203"/>
                      <a:pt x="1184710" y="373488"/>
                      <a:pt x="1183319" y="370452"/>
                    </a:cubicBezTo>
                    <a:cubicBezTo>
                      <a:pt x="1180663" y="365520"/>
                      <a:pt x="1176868" y="356034"/>
                      <a:pt x="1168647" y="347560"/>
                    </a:cubicBezTo>
                    <a:lnTo>
                      <a:pt x="1167762" y="346675"/>
                    </a:lnTo>
                    <a:lnTo>
                      <a:pt x="1166244" y="345410"/>
                    </a:lnTo>
                    <a:cubicBezTo>
                      <a:pt x="1147146" y="330106"/>
                      <a:pt x="1127795" y="318597"/>
                      <a:pt x="1114136" y="311893"/>
                    </a:cubicBezTo>
                    <a:cubicBezTo>
                      <a:pt x="1100223" y="305063"/>
                      <a:pt x="1091243" y="301775"/>
                      <a:pt x="1089346" y="300763"/>
                    </a:cubicBezTo>
                    <a:cubicBezTo>
                      <a:pt x="1087449" y="299878"/>
                      <a:pt x="1092887" y="301143"/>
                      <a:pt x="1106420" y="306581"/>
                    </a:cubicBezTo>
                    <a:cubicBezTo>
                      <a:pt x="1119448" y="311893"/>
                      <a:pt x="1142340" y="322770"/>
                      <a:pt x="1168268" y="342880"/>
                    </a:cubicBezTo>
                    <a:lnTo>
                      <a:pt x="1169406" y="343765"/>
                    </a:lnTo>
                    <a:lnTo>
                      <a:pt x="1171050" y="345410"/>
                    </a:lnTo>
                    <a:cubicBezTo>
                      <a:pt x="1175983" y="350089"/>
                      <a:pt x="1181042" y="358057"/>
                      <a:pt x="1183951" y="363875"/>
                    </a:cubicBezTo>
                    <a:cubicBezTo>
                      <a:pt x="1181168" y="358057"/>
                      <a:pt x="1175983" y="349963"/>
                      <a:pt x="1171177" y="345283"/>
                    </a:cubicBezTo>
                    <a:lnTo>
                      <a:pt x="1169659" y="343892"/>
                    </a:lnTo>
                    <a:lnTo>
                      <a:pt x="1168268" y="342880"/>
                    </a:lnTo>
                    <a:cubicBezTo>
                      <a:pt x="1152585" y="330612"/>
                      <a:pt x="1136143" y="319608"/>
                      <a:pt x="1119574" y="311387"/>
                    </a:cubicBezTo>
                    <a:cubicBezTo>
                      <a:pt x="1103259" y="303166"/>
                      <a:pt x="1085931" y="296210"/>
                      <a:pt x="1066707" y="291404"/>
                    </a:cubicBezTo>
                    <a:cubicBezTo>
                      <a:pt x="1055324" y="288495"/>
                      <a:pt x="1044699" y="287483"/>
                      <a:pt x="1034581" y="286471"/>
                    </a:cubicBezTo>
                    <a:cubicBezTo>
                      <a:pt x="1029775" y="285965"/>
                      <a:pt x="1024716" y="285586"/>
                      <a:pt x="1019530" y="285080"/>
                    </a:cubicBezTo>
                    <a:cubicBezTo>
                      <a:pt x="1014471" y="284448"/>
                      <a:pt x="1009159" y="283815"/>
                      <a:pt x="1003594" y="283183"/>
                    </a:cubicBezTo>
                    <a:cubicBezTo>
                      <a:pt x="991200" y="281792"/>
                      <a:pt x="977793" y="281033"/>
                      <a:pt x="963880" y="280906"/>
                    </a:cubicBezTo>
                    <a:cubicBezTo>
                      <a:pt x="956924" y="280780"/>
                      <a:pt x="949588" y="281033"/>
                      <a:pt x="944150" y="280653"/>
                    </a:cubicBezTo>
                    <a:cubicBezTo>
                      <a:pt x="937067" y="280274"/>
                      <a:pt x="928467" y="279768"/>
                      <a:pt x="918728" y="280274"/>
                    </a:cubicBezTo>
                    <a:cubicBezTo>
                      <a:pt x="904942" y="281539"/>
                      <a:pt x="898745" y="283436"/>
                      <a:pt x="896468" y="284068"/>
                    </a:cubicBezTo>
                    <a:cubicBezTo>
                      <a:pt x="894444" y="284827"/>
                      <a:pt x="896847" y="284448"/>
                      <a:pt x="902159" y="283815"/>
                    </a:cubicBezTo>
                    <a:cubicBezTo>
                      <a:pt x="907345" y="283183"/>
                      <a:pt x="915693" y="282297"/>
                      <a:pt x="925052" y="282550"/>
                    </a:cubicBezTo>
                    <a:cubicBezTo>
                      <a:pt x="933905" y="282550"/>
                      <a:pt x="944023" y="283689"/>
                      <a:pt x="949841" y="283942"/>
                    </a:cubicBezTo>
                    <a:cubicBezTo>
                      <a:pt x="965525" y="284195"/>
                      <a:pt x="980322" y="285080"/>
                      <a:pt x="979184" y="285333"/>
                    </a:cubicBezTo>
                    <a:cubicBezTo>
                      <a:pt x="978678" y="285333"/>
                      <a:pt x="974378" y="285333"/>
                      <a:pt x="964766" y="285333"/>
                    </a:cubicBezTo>
                    <a:cubicBezTo>
                      <a:pt x="960339" y="285333"/>
                      <a:pt x="954648" y="285333"/>
                      <a:pt x="947438" y="285333"/>
                    </a:cubicBezTo>
                    <a:cubicBezTo>
                      <a:pt x="941114" y="285207"/>
                      <a:pt x="931376" y="284195"/>
                      <a:pt x="918854" y="284827"/>
                    </a:cubicBezTo>
                    <a:cubicBezTo>
                      <a:pt x="906333" y="284827"/>
                      <a:pt x="889259" y="288115"/>
                      <a:pt x="871678" y="293554"/>
                    </a:cubicBezTo>
                    <a:cubicBezTo>
                      <a:pt x="862319" y="296336"/>
                      <a:pt x="850051" y="301649"/>
                      <a:pt x="839933" y="309111"/>
                    </a:cubicBezTo>
                    <a:cubicBezTo>
                      <a:pt x="829814" y="316320"/>
                      <a:pt x="820328" y="325679"/>
                      <a:pt x="812487" y="336303"/>
                    </a:cubicBezTo>
                    <a:cubicBezTo>
                      <a:pt x="804519" y="347054"/>
                      <a:pt x="798322" y="358057"/>
                      <a:pt x="792757" y="370958"/>
                    </a:cubicBezTo>
                    <a:cubicBezTo>
                      <a:pt x="787697" y="382847"/>
                      <a:pt x="783650" y="394862"/>
                      <a:pt x="779856" y="407131"/>
                    </a:cubicBezTo>
                    <a:cubicBezTo>
                      <a:pt x="772267" y="431667"/>
                      <a:pt x="767082" y="457089"/>
                      <a:pt x="761643" y="480993"/>
                    </a:cubicBezTo>
                    <a:cubicBezTo>
                      <a:pt x="756205" y="505151"/>
                      <a:pt x="750893" y="529055"/>
                      <a:pt x="745833" y="551441"/>
                    </a:cubicBezTo>
                    <a:cubicBezTo>
                      <a:pt x="741280" y="573828"/>
                      <a:pt x="737107" y="594823"/>
                      <a:pt x="733439" y="613289"/>
                    </a:cubicBezTo>
                    <a:cubicBezTo>
                      <a:pt x="725218" y="649967"/>
                      <a:pt x="722435" y="677160"/>
                      <a:pt x="720158" y="685128"/>
                    </a:cubicBezTo>
                    <a:cubicBezTo>
                      <a:pt x="723573" y="658315"/>
                      <a:pt x="726103" y="639596"/>
                      <a:pt x="728759" y="627201"/>
                    </a:cubicBezTo>
                    <a:cubicBezTo>
                      <a:pt x="731035" y="614807"/>
                      <a:pt x="732174" y="608356"/>
                      <a:pt x="732427" y="605953"/>
                    </a:cubicBezTo>
                    <a:cubicBezTo>
                      <a:pt x="732933" y="601147"/>
                      <a:pt x="730277" y="612403"/>
                      <a:pt x="727494" y="623534"/>
                    </a:cubicBezTo>
                    <a:cubicBezTo>
                      <a:pt x="721929" y="645541"/>
                      <a:pt x="716238" y="666662"/>
                      <a:pt x="735968" y="555994"/>
                    </a:cubicBezTo>
                    <a:cubicBezTo>
                      <a:pt x="732553" y="573069"/>
                      <a:pt x="729012" y="590649"/>
                      <a:pt x="725344" y="608862"/>
                    </a:cubicBezTo>
                    <a:cubicBezTo>
                      <a:pt x="721803" y="627075"/>
                      <a:pt x="717629" y="645667"/>
                      <a:pt x="715352" y="664892"/>
                    </a:cubicBezTo>
                    <a:cubicBezTo>
                      <a:pt x="709914" y="703341"/>
                      <a:pt x="704855" y="743560"/>
                      <a:pt x="698531" y="784033"/>
                    </a:cubicBezTo>
                    <a:cubicBezTo>
                      <a:pt x="697266" y="793013"/>
                      <a:pt x="695875" y="801993"/>
                      <a:pt x="694484" y="810973"/>
                    </a:cubicBezTo>
                    <a:cubicBezTo>
                      <a:pt x="691448" y="798199"/>
                      <a:pt x="688033" y="785425"/>
                      <a:pt x="683354" y="772271"/>
                    </a:cubicBezTo>
                    <a:cubicBezTo>
                      <a:pt x="668176" y="732431"/>
                      <a:pt x="647687" y="701950"/>
                      <a:pt x="627956" y="677666"/>
                    </a:cubicBezTo>
                    <a:cubicBezTo>
                      <a:pt x="622771" y="671468"/>
                      <a:pt x="618977" y="666662"/>
                      <a:pt x="612020" y="659706"/>
                    </a:cubicBezTo>
                    <a:cubicBezTo>
                      <a:pt x="605696" y="653509"/>
                      <a:pt x="599246" y="648450"/>
                      <a:pt x="593049" y="644276"/>
                    </a:cubicBezTo>
                    <a:cubicBezTo>
                      <a:pt x="580654" y="635928"/>
                      <a:pt x="569271" y="630869"/>
                      <a:pt x="559659" y="627201"/>
                    </a:cubicBezTo>
                    <a:cubicBezTo>
                      <a:pt x="541825" y="619233"/>
                      <a:pt x="523866" y="613921"/>
                      <a:pt x="504894" y="609621"/>
                    </a:cubicBezTo>
                    <a:cubicBezTo>
                      <a:pt x="485922" y="605447"/>
                      <a:pt x="466192" y="602665"/>
                      <a:pt x="445703" y="601273"/>
                    </a:cubicBezTo>
                    <a:lnTo>
                      <a:pt x="444944" y="601273"/>
                    </a:lnTo>
                    <a:cubicBezTo>
                      <a:pt x="444944" y="601273"/>
                      <a:pt x="443046" y="601273"/>
                      <a:pt x="443046" y="601273"/>
                    </a:cubicBezTo>
                    <a:cubicBezTo>
                      <a:pt x="408898" y="601526"/>
                      <a:pt x="373863" y="613415"/>
                      <a:pt x="345027" y="632261"/>
                    </a:cubicBezTo>
                    <a:cubicBezTo>
                      <a:pt x="335414" y="638458"/>
                      <a:pt x="328837" y="644655"/>
                      <a:pt x="322893" y="650094"/>
                    </a:cubicBezTo>
                    <a:cubicBezTo>
                      <a:pt x="317328" y="655406"/>
                      <a:pt x="311763" y="660844"/>
                      <a:pt x="306198" y="666283"/>
                    </a:cubicBezTo>
                    <a:cubicBezTo>
                      <a:pt x="295194" y="676907"/>
                      <a:pt x="284064" y="687657"/>
                      <a:pt x="272681" y="698535"/>
                    </a:cubicBezTo>
                    <a:cubicBezTo>
                      <a:pt x="249283" y="721806"/>
                      <a:pt x="227150" y="747987"/>
                      <a:pt x="207293" y="776318"/>
                    </a:cubicBezTo>
                    <a:cubicBezTo>
                      <a:pt x="189333" y="802373"/>
                      <a:pt x="167958" y="828806"/>
                      <a:pt x="149239" y="861437"/>
                    </a:cubicBezTo>
                    <a:cubicBezTo>
                      <a:pt x="140133" y="877374"/>
                      <a:pt x="132418" y="893310"/>
                      <a:pt x="124829" y="908613"/>
                    </a:cubicBezTo>
                    <a:cubicBezTo>
                      <a:pt x="117241" y="924044"/>
                      <a:pt x="110032" y="937577"/>
                      <a:pt x="101178" y="952754"/>
                    </a:cubicBezTo>
                    <a:cubicBezTo>
                      <a:pt x="92578" y="967805"/>
                      <a:pt x="83092" y="983867"/>
                      <a:pt x="74871" y="1002333"/>
                    </a:cubicBezTo>
                    <a:cubicBezTo>
                      <a:pt x="67535" y="1019281"/>
                      <a:pt x="60832" y="1035850"/>
                      <a:pt x="54255" y="1053304"/>
                    </a:cubicBezTo>
                    <a:cubicBezTo>
                      <a:pt x="47678" y="1070505"/>
                      <a:pt x="41860" y="1088591"/>
                      <a:pt x="37181" y="1106298"/>
                    </a:cubicBezTo>
                    <a:cubicBezTo>
                      <a:pt x="32248" y="1124004"/>
                      <a:pt x="27189" y="1141838"/>
                      <a:pt x="22130" y="1159545"/>
                    </a:cubicBezTo>
                    <a:cubicBezTo>
                      <a:pt x="16691" y="1177125"/>
                      <a:pt x="13023" y="1195717"/>
                      <a:pt x="9356" y="1214057"/>
                    </a:cubicBezTo>
                    <a:cubicBezTo>
                      <a:pt x="5814" y="1232649"/>
                      <a:pt x="2779" y="1250608"/>
                      <a:pt x="249" y="1270086"/>
                    </a:cubicBezTo>
                    <a:cubicBezTo>
                      <a:pt x="-510" y="1292219"/>
                      <a:pt x="502" y="1288425"/>
                      <a:pt x="2779" y="1269959"/>
                    </a:cubicBezTo>
                    <a:cubicBezTo>
                      <a:pt x="5435" y="1251747"/>
                      <a:pt x="10367" y="1220886"/>
                      <a:pt x="18588" y="1185852"/>
                    </a:cubicBezTo>
                    <a:cubicBezTo>
                      <a:pt x="22509" y="1168398"/>
                      <a:pt x="28454" y="1150691"/>
                      <a:pt x="33386" y="1132858"/>
                    </a:cubicBezTo>
                    <a:cubicBezTo>
                      <a:pt x="38698" y="1115151"/>
                      <a:pt x="43251" y="1097697"/>
                      <a:pt x="48563" y="1081635"/>
                    </a:cubicBezTo>
                    <a:cubicBezTo>
                      <a:pt x="59567" y="1049509"/>
                      <a:pt x="70824" y="1024846"/>
                      <a:pt x="75630" y="1014981"/>
                    </a:cubicBezTo>
                    <a:cubicBezTo>
                      <a:pt x="63488" y="1042680"/>
                      <a:pt x="53623" y="1067849"/>
                      <a:pt x="46413" y="1090867"/>
                    </a:cubicBezTo>
                    <a:cubicBezTo>
                      <a:pt x="39837" y="1113760"/>
                      <a:pt x="34145" y="1133743"/>
                      <a:pt x="29086" y="1151703"/>
                    </a:cubicBezTo>
                    <a:cubicBezTo>
                      <a:pt x="18209" y="1187370"/>
                      <a:pt x="13909" y="1216207"/>
                      <a:pt x="9988" y="1241375"/>
                    </a:cubicBezTo>
                    <a:cubicBezTo>
                      <a:pt x="6194" y="1266165"/>
                      <a:pt x="4423" y="1291081"/>
                      <a:pt x="5182" y="1315997"/>
                    </a:cubicBezTo>
                    <a:cubicBezTo>
                      <a:pt x="5561" y="1328266"/>
                      <a:pt x="6067" y="1341166"/>
                      <a:pt x="6447" y="1355458"/>
                    </a:cubicBezTo>
                    <a:cubicBezTo>
                      <a:pt x="6699" y="1369624"/>
                      <a:pt x="6826" y="1385180"/>
                      <a:pt x="7079" y="1402761"/>
                    </a:cubicBezTo>
                    <a:cubicBezTo>
                      <a:pt x="7079" y="1420088"/>
                      <a:pt x="8091" y="1441336"/>
                      <a:pt x="13529" y="1462458"/>
                    </a:cubicBezTo>
                    <a:cubicBezTo>
                      <a:pt x="16185" y="1472956"/>
                      <a:pt x="19600" y="1483327"/>
                      <a:pt x="23521" y="1493318"/>
                    </a:cubicBezTo>
                    <a:cubicBezTo>
                      <a:pt x="25418" y="1498251"/>
                      <a:pt x="27442" y="1503057"/>
                      <a:pt x="29465" y="1507990"/>
                    </a:cubicBezTo>
                    <a:cubicBezTo>
                      <a:pt x="31236" y="1512543"/>
                      <a:pt x="34019" y="1518487"/>
                      <a:pt x="34019" y="1519626"/>
                    </a:cubicBezTo>
                    <a:cubicBezTo>
                      <a:pt x="35157" y="1523294"/>
                      <a:pt x="35663" y="1529618"/>
                      <a:pt x="40722" y="1539483"/>
                    </a:cubicBezTo>
                    <a:cubicBezTo>
                      <a:pt x="41607" y="1541127"/>
                      <a:pt x="42113" y="1541759"/>
                      <a:pt x="42493" y="1542392"/>
                    </a:cubicBezTo>
                    <a:lnTo>
                      <a:pt x="43757" y="1544415"/>
                    </a:lnTo>
                    <a:lnTo>
                      <a:pt x="46287" y="1548210"/>
                    </a:lnTo>
                    <a:cubicBezTo>
                      <a:pt x="47931" y="1550739"/>
                      <a:pt x="49702" y="1553142"/>
                      <a:pt x="51599" y="1555545"/>
                    </a:cubicBezTo>
                    <a:cubicBezTo>
                      <a:pt x="59061" y="1565284"/>
                      <a:pt x="67788" y="1574643"/>
                      <a:pt x="78159" y="1582485"/>
                    </a:cubicBezTo>
                    <a:cubicBezTo>
                      <a:pt x="88530" y="1590453"/>
                      <a:pt x="99913" y="1596903"/>
                      <a:pt x="112688" y="1601330"/>
                    </a:cubicBezTo>
                    <a:cubicBezTo>
                      <a:pt x="125082" y="1605630"/>
                      <a:pt x="136845" y="1607654"/>
                      <a:pt x="147848" y="1609172"/>
                    </a:cubicBezTo>
                    <a:cubicBezTo>
                      <a:pt x="170108" y="1611954"/>
                      <a:pt x="188574" y="1613599"/>
                      <a:pt x="208557" y="1615622"/>
                    </a:cubicBezTo>
                    <a:cubicBezTo>
                      <a:pt x="218549" y="1616507"/>
                      <a:pt x="228794" y="1617013"/>
                      <a:pt x="239291" y="1616634"/>
                    </a:cubicBezTo>
                    <a:cubicBezTo>
                      <a:pt x="244477" y="1616381"/>
                      <a:pt x="249663" y="1616128"/>
                      <a:pt x="254975" y="1615369"/>
                    </a:cubicBezTo>
                    <a:cubicBezTo>
                      <a:pt x="260034" y="1614737"/>
                      <a:pt x="264334" y="1613978"/>
                      <a:pt x="268887" y="1613093"/>
                    </a:cubicBezTo>
                    <a:cubicBezTo>
                      <a:pt x="286847" y="1609678"/>
                      <a:pt x="302530" y="1604745"/>
                      <a:pt x="315810" y="1599686"/>
                    </a:cubicBezTo>
                    <a:cubicBezTo>
                      <a:pt x="319099" y="1598421"/>
                      <a:pt x="322261" y="1597156"/>
                      <a:pt x="325296" y="1595892"/>
                    </a:cubicBezTo>
                    <a:cubicBezTo>
                      <a:pt x="326814" y="1595259"/>
                      <a:pt x="328205" y="1594627"/>
                      <a:pt x="329723" y="1593994"/>
                    </a:cubicBezTo>
                    <a:lnTo>
                      <a:pt x="331873" y="1593109"/>
                    </a:lnTo>
                    <a:lnTo>
                      <a:pt x="334782" y="1591718"/>
                    </a:lnTo>
                    <a:cubicBezTo>
                      <a:pt x="340473" y="1588682"/>
                      <a:pt x="343256" y="1586279"/>
                      <a:pt x="345027" y="1585141"/>
                    </a:cubicBezTo>
                    <a:cubicBezTo>
                      <a:pt x="345785" y="1584509"/>
                      <a:pt x="346291" y="1584256"/>
                      <a:pt x="346544" y="1584256"/>
                    </a:cubicBezTo>
                    <a:cubicBezTo>
                      <a:pt x="346544" y="1584003"/>
                      <a:pt x="346924" y="1584762"/>
                      <a:pt x="346291" y="1583623"/>
                    </a:cubicBezTo>
                    <a:lnTo>
                      <a:pt x="345532" y="1582232"/>
                    </a:lnTo>
                    <a:cubicBezTo>
                      <a:pt x="345532" y="1582232"/>
                      <a:pt x="345406" y="1581979"/>
                      <a:pt x="345279" y="1581853"/>
                    </a:cubicBezTo>
                    <a:cubicBezTo>
                      <a:pt x="345279" y="1581726"/>
                      <a:pt x="345153" y="1581600"/>
                      <a:pt x="345027" y="1581347"/>
                    </a:cubicBezTo>
                    <a:lnTo>
                      <a:pt x="344647" y="1580714"/>
                    </a:lnTo>
                    <a:cubicBezTo>
                      <a:pt x="344647" y="1580714"/>
                      <a:pt x="344900" y="1580967"/>
                      <a:pt x="344900" y="1581220"/>
                    </a:cubicBezTo>
                    <a:cubicBezTo>
                      <a:pt x="344394" y="1580335"/>
                      <a:pt x="344015" y="1579702"/>
                      <a:pt x="343635" y="1578944"/>
                    </a:cubicBezTo>
                    <a:cubicBezTo>
                      <a:pt x="343888" y="1579450"/>
                      <a:pt x="344141" y="1579829"/>
                      <a:pt x="344521" y="1580461"/>
                    </a:cubicBezTo>
                    <a:lnTo>
                      <a:pt x="344268" y="1580209"/>
                    </a:lnTo>
                    <a:cubicBezTo>
                      <a:pt x="344268" y="1580209"/>
                      <a:pt x="343762" y="1579197"/>
                      <a:pt x="343509" y="1578817"/>
                    </a:cubicBezTo>
                    <a:cubicBezTo>
                      <a:pt x="343382" y="1578564"/>
                      <a:pt x="343256" y="1578311"/>
                      <a:pt x="343129" y="1578058"/>
                    </a:cubicBezTo>
                    <a:cubicBezTo>
                      <a:pt x="343129" y="1578058"/>
                      <a:pt x="343129" y="1578058"/>
                      <a:pt x="343129" y="1578185"/>
                    </a:cubicBezTo>
                    <a:cubicBezTo>
                      <a:pt x="343129" y="1578185"/>
                      <a:pt x="343129" y="1578185"/>
                      <a:pt x="343129" y="1578058"/>
                    </a:cubicBezTo>
                    <a:cubicBezTo>
                      <a:pt x="342623" y="1577173"/>
                      <a:pt x="342244" y="1576414"/>
                      <a:pt x="341991" y="1575655"/>
                    </a:cubicBezTo>
                    <a:cubicBezTo>
                      <a:pt x="342244" y="1576288"/>
                      <a:pt x="342623" y="1576920"/>
                      <a:pt x="343003" y="1577679"/>
                    </a:cubicBezTo>
                    <a:cubicBezTo>
                      <a:pt x="342623" y="1576920"/>
                      <a:pt x="342244" y="1576288"/>
                      <a:pt x="341991" y="1575655"/>
                    </a:cubicBezTo>
                    <a:lnTo>
                      <a:pt x="347936" y="1583623"/>
                    </a:lnTo>
                    <a:cubicBezTo>
                      <a:pt x="362860" y="1576035"/>
                      <a:pt x="371713" y="1564905"/>
                      <a:pt x="372346" y="1564778"/>
                    </a:cubicBezTo>
                    <a:cubicBezTo>
                      <a:pt x="372852" y="1564525"/>
                      <a:pt x="371587" y="1566928"/>
                      <a:pt x="367919" y="1571229"/>
                    </a:cubicBezTo>
                    <a:cubicBezTo>
                      <a:pt x="364251" y="1575529"/>
                      <a:pt x="357927" y="1581347"/>
                      <a:pt x="349453" y="1586406"/>
                    </a:cubicBezTo>
                    <a:lnTo>
                      <a:pt x="341865" y="1575655"/>
                    </a:lnTo>
                    <a:lnTo>
                      <a:pt x="349959" y="1587291"/>
                    </a:lnTo>
                    <a:cubicBezTo>
                      <a:pt x="363745" y="1579576"/>
                      <a:pt x="373863" y="1568825"/>
                      <a:pt x="379555" y="1558201"/>
                    </a:cubicBezTo>
                    <a:cubicBezTo>
                      <a:pt x="382843" y="1552763"/>
                      <a:pt x="385373" y="1545807"/>
                      <a:pt x="385879" y="1538977"/>
                    </a:cubicBezTo>
                    <a:cubicBezTo>
                      <a:pt x="386258" y="1534297"/>
                      <a:pt x="385879" y="1530250"/>
                      <a:pt x="385246" y="1526835"/>
                    </a:cubicBezTo>
                    <a:cubicBezTo>
                      <a:pt x="385246" y="1526203"/>
                      <a:pt x="385373" y="1525697"/>
                      <a:pt x="385499" y="1525064"/>
                    </a:cubicBezTo>
                    <a:cubicBezTo>
                      <a:pt x="385879" y="1523167"/>
                      <a:pt x="385752" y="1515073"/>
                      <a:pt x="383096" y="1509508"/>
                    </a:cubicBezTo>
                    <a:lnTo>
                      <a:pt x="380061" y="1503184"/>
                    </a:lnTo>
                    <a:lnTo>
                      <a:pt x="376393" y="1499769"/>
                    </a:lnTo>
                    <a:cubicBezTo>
                      <a:pt x="368804" y="1492560"/>
                      <a:pt x="362607" y="1490156"/>
                      <a:pt x="359318" y="1488639"/>
                    </a:cubicBezTo>
                    <a:cubicBezTo>
                      <a:pt x="358054" y="1488133"/>
                      <a:pt x="356915" y="1487501"/>
                      <a:pt x="355651" y="1486995"/>
                    </a:cubicBezTo>
                    <a:cubicBezTo>
                      <a:pt x="355651" y="1486995"/>
                      <a:pt x="355524" y="1486995"/>
                      <a:pt x="355524" y="1486995"/>
                    </a:cubicBezTo>
                    <a:cubicBezTo>
                      <a:pt x="353880" y="1485983"/>
                      <a:pt x="352742" y="1485097"/>
                      <a:pt x="352236" y="1484718"/>
                    </a:cubicBezTo>
                    <a:lnTo>
                      <a:pt x="351730" y="1484212"/>
                    </a:lnTo>
                    <a:cubicBezTo>
                      <a:pt x="352489" y="1483453"/>
                      <a:pt x="349580" y="1486109"/>
                      <a:pt x="348441" y="1486868"/>
                    </a:cubicBezTo>
                    <a:lnTo>
                      <a:pt x="350212" y="1482568"/>
                    </a:lnTo>
                    <a:cubicBezTo>
                      <a:pt x="336553" y="1467264"/>
                      <a:pt x="326181" y="1452593"/>
                      <a:pt x="318340" y="1438427"/>
                    </a:cubicBezTo>
                    <a:cubicBezTo>
                      <a:pt x="314419" y="1431345"/>
                      <a:pt x="311131" y="1424388"/>
                      <a:pt x="308348" y="1417559"/>
                    </a:cubicBezTo>
                    <a:cubicBezTo>
                      <a:pt x="305819" y="1411361"/>
                      <a:pt x="304174" y="1405417"/>
                      <a:pt x="302657" y="1398334"/>
                    </a:cubicBezTo>
                    <a:cubicBezTo>
                      <a:pt x="299874" y="1384548"/>
                      <a:pt x="298356" y="1369371"/>
                      <a:pt x="296839" y="1353561"/>
                    </a:cubicBezTo>
                    <a:cubicBezTo>
                      <a:pt x="295953" y="1345087"/>
                      <a:pt x="295447" y="1338890"/>
                      <a:pt x="295321" y="1331428"/>
                    </a:cubicBezTo>
                    <a:cubicBezTo>
                      <a:pt x="295068" y="1324092"/>
                      <a:pt x="295321" y="1316250"/>
                      <a:pt x="295447" y="1307903"/>
                    </a:cubicBezTo>
                    <a:cubicBezTo>
                      <a:pt x="295953" y="1290702"/>
                      <a:pt x="296586" y="1272615"/>
                      <a:pt x="297218" y="1252632"/>
                    </a:cubicBezTo>
                    <a:cubicBezTo>
                      <a:pt x="297598" y="1242893"/>
                      <a:pt x="298103" y="1232902"/>
                      <a:pt x="298989" y="1222657"/>
                    </a:cubicBezTo>
                    <a:cubicBezTo>
                      <a:pt x="299495" y="1217471"/>
                      <a:pt x="300001" y="1212286"/>
                      <a:pt x="300633" y="1207100"/>
                    </a:cubicBezTo>
                    <a:cubicBezTo>
                      <a:pt x="301392" y="1201409"/>
                      <a:pt x="302277" y="1195591"/>
                      <a:pt x="303163" y="1189520"/>
                    </a:cubicBezTo>
                    <a:cubicBezTo>
                      <a:pt x="304680" y="1177378"/>
                      <a:pt x="306324" y="1164604"/>
                      <a:pt x="307969" y="1151071"/>
                    </a:cubicBezTo>
                    <a:cubicBezTo>
                      <a:pt x="308854" y="1144747"/>
                      <a:pt x="309992" y="1138423"/>
                      <a:pt x="311257" y="1132352"/>
                    </a:cubicBezTo>
                    <a:cubicBezTo>
                      <a:pt x="312395" y="1126534"/>
                      <a:pt x="314546" y="1119578"/>
                      <a:pt x="316696" y="1112242"/>
                    </a:cubicBezTo>
                    <a:cubicBezTo>
                      <a:pt x="320996" y="1097950"/>
                      <a:pt x="325422" y="1082773"/>
                      <a:pt x="330229" y="1066584"/>
                    </a:cubicBezTo>
                    <a:cubicBezTo>
                      <a:pt x="331367" y="1062536"/>
                      <a:pt x="332632" y="1058489"/>
                      <a:pt x="333770" y="1054316"/>
                    </a:cubicBezTo>
                    <a:cubicBezTo>
                      <a:pt x="335035" y="1050268"/>
                      <a:pt x="336173" y="1046853"/>
                      <a:pt x="337691" y="1042932"/>
                    </a:cubicBezTo>
                    <a:cubicBezTo>
                      <a:pt x="340473" y="1035217"/>
                      <a:pt x="343888" y="1027123"/>
                      <a:pt x="347556" y="1018522"/>
                    </a:cubicBezTo>
                    <a:cubicBezTo>
                      <a:pt x="353753" y="1002333"/>
                      <a:pt x="344900" y="1019028"/>
                      <a:pt x="341738" y="1023455"/>
                    </a:cubicBezTo>
                    <a:cubicBezTo>
                      <a:pt x="340094" y="1025732"/>
                      <a:pt x="339714" y="1025226"/>
                      <a:pt x="343129" y="1016246"/>
                    </a:cubicBezTo>
                    <a:cubicBezTo>
                      <a:pt x="346924" y="1007013"/>
                      <a:pt x="354133" y="988927"/>
                      <a:pt x="367413" y="956169"/>
                    </a:cubicBezTo>
                    <a:cubicBezTo>
                      <a:pt x="374749" y="938462"/>
                      <a:pt x="381199" y="920123"/>
                      <a:pt x="389041" y="903175"/>
                    </a:cubicBezTo>
                    <a:cubicBezTo>
                      <a:pt x="397009" y="886354"/>
                      <a:pt x="405736" y="870164"/>
                      <a:pt x="414969" y="854481"/>
                    </a:cubicBezTo>
                    <a:cubicBezTo>
                      <a:pt x="418130" y="849043"/>
                      <a:pt x="421039" y="844237"/>
                      <a:pt x="423948" y="839683"/>
                    </a:cubicBezTo>
                    <a:cubicBezTo>
                      <a:pt x="428249" y="862449"/>
                      <a:pt x="433814" y="881421"/>
                      <a:pt x="437102" y="898242"/>
                    </a:cubicBezTo>
                    <a:cubicBezTo>
                      <a:pt x="440770" y="916076"/>
                      <a:pt x="441908" y="930241"/>
                      <a:pt x="442035" y="945671"/>
                    </a:cubicBezTo>
                    <a:cubicBezTo>
                      <a:pt x="442288" y="960722"/>
                      <a:pt x="442161" y="974888"/>
                      <a:pt x="442794" y="987029"/>
                    </a:cubicBezTo>
                    <a:cubicBezTo>
                      <a:pt x="443299" y="999298"/>
                      <a:pt x="444311" y="1008910"/>
                      <a:pt x="444817" y="1014981"/>
                    </a:cubicBezTo>
                    <a:cubicBezTo>
                      <a:pt x="445956" y="1027502"/>
                      <a:pt x="445703" y="1028894"/>
                      <a:pt x="443805" y="1015993"/>
                    </a:cubicBezTo>
                    <a:cubicBezTo>
                      <a:pt x="443299" y="1012704"/>
                      <a:pt x="442794" y="1008531"/>
                      <a:pt x="442035" y="1003472"/>
                    </a:cubicBezTo>
                    <a:cubicBezTo>
                      <a:pt x="441402" y="998160"/>
                      <a:pt x="440770" y="991583"/>
                      <a:pt x="440264" y="984247"/>
                    </a:cubicBezTo>
                    <a:cubicBezTo>
                      <a:pt x="439252" y="969702"/>
                      <a:pt x="439379" y="951363"/>
                      <a:pt x="437987" y="931885"/>
                    </a:cubicBezTo>
                    <a:cubicBezTo>
                      <a:pt x="438999" y="956549"/>
                      <a:pt x="437987" y="982223"/>
                      <a:pt x="440517" y="1004989"/>
                    </a:cubicBezTo>
                    <a:cubicBezTo>
                      <a:pt x="442667" y="1026617"/>
                      <a:pt x="445197" y="1043818"/>
                      <a:pt x="446841" y="1058489"/>
                    </a:cubicBezTo>
                    <a:cubicBezTo>
                      <a:pt x="450256" y="1087200"/>
                      <a:pt x="450762" y="1108574"/>
                      <a:pt x="452406" y="1126914"/>
                    </a:cubicBezTo>
                    <a:cubicBezTo>
                      <a:pt x="453924" y="1145506"/>
                      <a:pt x="455188" y="1161189"/>
                      <a:pt x="456833" y="1180287"/>
                    </a:cubicBezTo>
                    <a:cubicBezTo>
                      <a:pt x="458730" y="1200397"/>
                      <a:pt x="463030" y="1223036"/>
                      <a:pt x="465180" y="1252632"/>
                    </a:cubicBezTo>
                    <a:cubicBezTo>
                      <a:pt x="466698" y="1282481"/>
                      <a:pt x="463030" y="1315238"/>
                      <a:pt x="464421" y="1348122"/>
                    </a:cubicBezTo>
                    <a:cubicBezTo>
                      <a:pt x="465180" y="1378857"/>
                      <a:pt x="466065" y="1408326"/>
                      <a:pt x="466824" y="1436783"/>
                    </a:cubicBezTo>
                    <a:cubicBezTo>
                      <a:pt x="467962" y="1466632"/>
                      <a:pt x="470998" y="1493571"/>
                      <a:pt x="471124" y="1517855"/>
                    </a:cubicBezTo>
                    <a:cubicBezTo>
                      <a:pt x="471377" y="1544036"/>
                      <a:pt x="471630" y="1569078"/>
                      <a:pt x="471883" y="1593362"/>
                    </a:cubicBezTo>
                    <a:cubicBezTo>
                      <a:pt x="472136" y="1617646"/>
                      <a:pt x="471377" y="1641044"/>
                      <a:pt x="471251" y="1663684"/>
                    </a:cubicBezTo>
                    <a:cubicBezTo>
                      <a:pt x="470998" y="1674940"/>
                      <a:pt x="471251" y="1686197"/>
                      <a:pt x="470619" y="1696947"/>
                    </a:cubicBezTo>
                    <a:cubicBezTo>
                      <a:pt x="469986" y="1707698"/>
                      <a:pt x="469480" y="1718448"/>
                      <a:pt x="468848" y="1728819"/>
                    </a:cubicBezTo>
                    <a:cubicBezTo>
                      <a:pt x="467710" y="1749815"/>
                      <a:pt x="466571" y="1770051"/>
                      <a:pt x="465560" y="1789782"/>
                    </a:cubicBezTo>
                    <a:cubicBezTo>
                      <a:pt x="464168" y="1807362"/>
                      <a:pt x="460500" y="1825954"/>
                      <a:pt x="457212" y="1845432"/>
                    </a:cubicBezTo>
                    <a:cubicBezTo>
                      <a:pt x="454429" y="1864403"/>
                      <a:pt x="451647" y="1882995"/>
                      <a:pt x="448864" y="1901334"/>
                    </a:cubicBezTo>
                    <a:cubicBezTo>
                      <a:pt x="446082" y="1919168"/>
                      <a:pt x="443805" y="1936874"/>
                      <a:pt x="440517" y="1953823"/>
                    </a:cubicBezTo>
                    <a:cubicBezTo>
                      <a:pt x="437355" y="1970771"/>
                      <a:pt x="433814" y="1987339"/>
                      <a:pt x="429261" y="2002516"/>
                    </a:cubicBezTo>
                    <a:cubicBezTo>
                      <a:pt x="426984" y="2010105"/>
                      <a:pt x="424454" y="2017314"/>
                      <a:pt x="421545" y="2023765"/>
                    </a:cubicBezTo>
                    <a:cubicBezTo>
                      <a:pt x="420154" y="2026927"/>
                      <a:pt x="418636" y="2029962"/>
                      <a:pt x="416992" y="2032618"/>
                    </a:cubicBezTo>
                    <a:cubicBezTo>
                      <a:pt x="416613" y="2033377"/>
                      <a:pt x="416107" y="2034009"/>
                      <a:pt x="415727" y="2034642"/>
                    </a:cubicBezTo>
                    <a:cubicBezTo>
                      <a:pt x="413957" y="2035148"/>
                      <a:pt x="410668" y="2036159"/>
                      <a:pt x="404471" y="2040207"/>
                    </a:cubicBezTo>
                    <a:lnTo>
                      <a:pt x="399538" y="2044001"/>
                    </a:lnTo>
                    <a:cubicBezTo>
                      <a:pt x="398653" y="2044633"/>
                      <a:pt x="397894" y="2045139"/>
                      <a:pt x="397262" y="2045519"/>
                    </a:cubicBezTo>
                    <a:lnTo>
                      <a:pt x="396123" y="2046025"/>
                    </a:lnTo>
                    <a:lnTo>
                      <a:pt x="394859" y="2046531"/>
                    </a:lnTo>
                    <a:cubicBezTo>
                      <a:pt x="391950" y="2047795"/>
                      <a:pt x="389926" y="2049060"/>
                      <a:pt x="388282" y="2050072"/>
                    </a:cubicBezTo>
                    <a:cubicBezTo>
                      <a:pt x="387902" y="2050072"/>
                      <a:pt x="387649" y="2050072"/>
                      <a:pt x="387270" y="2050072"/>
                    </a:cubicBezTo>
                    <a:cubicBezTo>
                      <a:pt x="383855" y="2050578"/>
                      <a:pt x="379428" y="2051843"/>
                      <a:pt x="375002" y="2054499"/>
                    </a:cubicBezTo>
                    <a:cubicBezTo>
                      <a:pt x="370828" y="2057028"/>
                      <a:pt x="368045" y="2059811"/>
                      <a:pt x="365769" y="2062340"/>
                    </a:cubicBezTo>
                    <a:cubicBezTo>
                      <a:pt x="361469" y="2067526"/>
                      <a:pt x="359571" y="2071826"/>
                      <a:pt x="358054" y="2075873"/>
                    </a:cubicBezTo>
                    <a:cubicBezTo>
                      <a:pt x="357295" y="2077897"/>
                      <a:pt x="356662" y="2079794"/>
                      <a:pt x="356283" y="2081565"/>
                    </a:cubicBezTo>
                    <a:cubicBezTo>
                      <a:pt x="355524" y="2084094"/>
                      <a:pt x="355145" y="2087509"/>
                      <a:pt x="355018" y="2089153"/>
                    </a:cubicBezTo>
                    <a:cubicBezTo>
                      <a:pt x="354639" y="2093201"/>
                      <a:pt x="354639" y="2097501"/>
                      <a:pt x="355271" y="2101928"/>
                    </a:cubicBezTo>
                    <a:cubicBezTo>
                      <a:pt x="355651" y="2104078"/>
                      <a:pt x="356030" y="2106355"/>
                      <a:pt x="356662" y="2108631"/>
                    </a:cubicBezTo>
                    <a:lnTo>
                      <a:pt x="357295" y="2110528"/>
                    </a:lnTo>
                    <a:lnTo>
                      <a:pt x="357295" y="2110781"/>
                    </a:lnTo>
                    <a:cubicBezTo>
                      <a:pt x="357295" y="2111666"/>
                      <a:pt x="357548" y="2112931"/>
                      <a:pt x="357801" y="2114196"/>
                    </a:cubicBezTo>
                    <a:cubicBezTo>
                      <a:pt x="356536" y="2114828"/>
                      <a:pt x="355651" y="2115208"/>
                      <a:pt x="357801" y="2114323"/>
                    </a:cubicBezTo>
                    <a:cubicBezTo>
                      <a:pt x="358054" y="2115967"/>
                      <a:pt x="358560" y="2117864"/>
                      <a:pt x="359318" y="2119887"/>
                    </a:cubicBezTo>
                    <a:cubicBezTo>
                      <a:pt x="359951" y="2121785"/>
                      <a:pt x="360836" y="2123808"/>
                      <a:pt x="361975" y="2125832"/>
                    </a:cubicBezTo>
                    <a:cubicBezTo>
                      <a:pt x="362607" y="2126844"/>
                      <a:pt x="363239" y="2127855"/>
                      <a:pt x="363872" y="2128868"/>
                    </a:cubicBezTo>
                    <a:cubicBezTo>
                      <a:pt x="364757" y="2130006"/>
                      <a:pt x="365769" y="2131271"/>
                      <a:pt x="366781" y="2132409"/>
                    </a:cubicBezTo>
                    <a:cubicBezTo>
                      <a:pt x="370828" y="2136456"/>
                      <a:pt x="374116" y="2138227"/>
                      <a:pt x="376393" y="2139365"/>
                    </a:cubicBezTo>
                    <a:cubicBezTo>
                      <a:pt x="386005" y="2143665"/>
                      <a:pt x="387396" y="2143286"/>
                      <a:pt x="390558" y="2144930"/>
                    </a:cubicBezTo>
                    <a:cubicBezTo>
                      <a:pt x="410162" y="2152772"/>
                      <a:pt x="428755" y="2157325"/>
                      <a:pt x="448106" y="2161119"/>
                    </a:cubicBezTo>
                    <a:cubicBezTo>
                      <a:pt x="467204" y="2164787"/>
                      <a:pt x="487314" y="2167443"/>
                      <a:pt x="507550" y="2168581"/>
                    </a:cubicBezTo>
                    <a:cubicBezTo>
                      <a:pt x="473401" y="2166052"/>
                      <a:pt x="440264" y="2160234"/>
                      <a:pt x="406747" y="2149483"/>
                    </a:cubicBezTo>
                    <a:cubicBezTo>
                      <a:pt x="402574" y="2148092"/>
                      <a:pt x="398273" y="2146574"/>
                      <a:pt x="393973" y="2144803"/>
                    </a:cubicBezTo>
                    <a:lnTo>
                      <a:pt x="388788" y="2142653"/>
                    </a:lnTo>
                    <a:lnTo>
                      <a:pt x="383349" y="2140756"/>
                    </a:lnTo>
                    <a:cubicBezTo>
                      <a:pt x="380693" y="2139618"/>
                      <a:pt x="377531" y="2138986"/>
                      <a:pt x="371334" y="2134433"/>
                    </a:cubicBezTo>
                    <a:cubicBezTo>
                      <a:pt x="368298" y="2132282"/>
                      <a:pt x="364251" y="2127223"/>
                      <a:pt x="362860" y="2124188"/>
                    </a:cubicBezTo>
                    <a:cubicBezTo>
                      <a:pt x="360963" y="2120647"/>
                      <a:pt x="360077" y="2117358"/>
                      <a:pt x="359571" y="2114576"/>
                    </a:cubicBezTo>
                    <a:cubicBezTo>
                      <a:pt x="359571" y="2114323"/>
                      <a:pt x="359571" y="2114069"/>
                      <a:pt x="359571" y="2113817"/>
                    </a:cubicBezTo>
                    <a:cubicBezTo>
                      <a:pt x="359824" y="2113817"/>
                      <a:pt x="359951" y="2113690"/>
                      <a:pt x="360330" y="2113563"/>
                    </a:cubicBezTo>
                    <a:lnTo>
                      <a:pt x="360330" y="2113311"/>
                    </a:lnTo>
                    <a:cubicBezTo>
                      <a:pt x="360330" y="2113311"/>
                      <a:pt x="359824" y="2113437"/>
                      <a:pt x="359571" y="2113563"/>
                    </a:cubicBezTo>
                    <a:cubicBezTo>
                      <a:pt x="359571" y="2113563"/>
                      <a:pt x="359571" y="2113563"/>
                      <a:pt x="359571" y="2113563"/>
                    </a:cubicBezTo>
                    <a:cubicBezTo>
                      <a:pt x="359824" y="2113563"/>
                      <a:pt x="360077" y="2113437"/>
                      <a:pt x="360204" y="2113311"/>
                    </a:cubicBezTo>
                    <a:lnTo>
                      <a:pt x="360204" y="2112931"/>
                    </a:lnTo>
                    <a:cubicBezTo>
                      <a:pt x="359698" y="2111920"/>
                      <a:pt x="359445" y="2110908"/>
                      <a:pt x="359066" y="2109896"/>
                    </a:cubicBezTo>
                    <a:cubicBezTo>
                      <a:pt x="359066" y="2109516"/>
                      <a:pt x="359066" y="2109137"/>
                      <a:pt x="359066" y="2108884"/>
                    </a:cubicBezTo>
                    <a:lnTo>
                      <a:pt x="359066" y="2108504"/>
                    </a:lnTo>
                    <a:cubicBezTo>
                      <a:pt x="359066" y="2108504"/>
                      <a:pt x="358686" y="2108504"/>
                      <a:pt x="358686" y="2108504"/>
                    </a:cubicBezTo>
                    <a:cubicBezTo>
                      <a:pt x="358054" y="2105975"/>
                      <a:pt x="357421" y="2103572"/>
                      <a:pt x="357168" y="2101169"/>
                    </a:cubicBezTo>
                    <a:cubicBezTo>
                      <a:pt x="356662" y="2097248"/>
                      <a:pt x="356662" y="2093454"/>
                      <a:pt x="357042" y="2089912"/>
                    </a:cubicBezTo>
                    <a:cubicBezTo>
                      <a:pt x="357168" y="2088395"/>
                      <a:pt x="357421" y="2085865"/>
                      <a:pt x="358054" y="2083336"/>
                    </a:cubicBezTo>
                    <a:cubicBezTo>
                      <a:pt x="358560" y="2081185"/>
                      <a:pt x="358939" y="2079921"/>
                      <a:pt x="359698" y="2078023"/>
                    </a:cubicBezTo>
                    <a:cubicBezTo>
                      <a:pt x="360963" y="2074609"/>
                      <a:pt x="362607" y="2070941"/>
                      <a:pt x="365516" y="2066640"/>
                    </a:cubicBezTo>
                    <a:cubicBezTo>
                      <a:pt x="367034" y="2064491"/>
                      <a:pt x="368931" y="2062214"/>
                      <a:pt x="371587" y="2059937"/>
                    </a:cubicBezTo>
                    <a:cubicBezTo>
                      <a:pt x="374116" y="2057787"/>
                      <a:pt x="378290" y="2055131"/>
                      <a:pt x="381958" y="2053993"/>
                    </a:cubicBezTo>
                    <a:cubicBezTo>
                      <a:pt x="382970" y="2053613"/>
                      <a:pt x="383729" y="2053487"/>
                      <a:pt x="384614" y="2053234"/>
                    </a:cubicBezTo>
                    <a:lnTo>
                      <a:pt x="383982" y="2053740"/>
                    </a:lnTo>
                    <a:lnTo>
                      <a:pt x="383855" y="2053740"/>
                    </a:lnTo>
                    <a:cubicBezTo>
                      <a:pt x="383855" y="2053740"/>
                      <a:pt x="383855" y="2053866"/>
                      <a:pt x="383855" y="2053866"/>
                    </a:cubicBezTo>
                    <a:cubicBezTo>
                      <a:pt x="384488" y="2054625"/>
                      <a:pt x="382464" y="2052222"/>
                      <a:pt x="385373" y="2055637"/>
                    </a:cubicBezTo>
                    <a:cubicBezTo>
                      <a:pt x="385373" y="2055637"/>
                      <a:pt x="385373" y="2055637"/>
                      <a:pt x="385373" y="2055764"/>
                    </a:cubicBezTo>
                    <a:cubicBezTo>
                      <a:pt x="384867" y="2055764"/>
                      <a:pt x="384488" y="2055764"/>
                      <a:pt x="383982" y="2056016"/>
                    </a:cubicBezTo>
                    <a:cubicBezTo>
                      <a:pt x="379175" y="2057281"/>
                      <a:pt x="373737" y="2060949"/>
                      <a:pt x="371081" y="2063858"/>
                    </a:cubicBezTo>
                    <a:cubicBezTo>
                      <a:pt x="368172" y="2066894"/>
                      <a:pt x="366275" y="2069802"/>
                      <a:pt x="364883" y="2072332"/>
                    </a:cubicBezTo>
                    <a:cubicBezTo>
                      <a:pt x="363492" y="2074988"/>
                      <a:pt x="362480" y="2077264"/>
                      <a:pt x="361722" y="2079541"/>
                    </a:cubicBezTo>
                    <a:lnTo>
                      <a:pt x="360710" y="2082956"/>
                    </a:lnTo>
                    <a:cubicBezTo>
                      <a:pt x="360330" y="2084474"/>
                      <a:pt x="359951" y="2086118"/>
                      <a:pt x="359698" y="2087762"/>
                    </a:cubicBezTo>
                    <a:cubicBezTo>
                      <a:pt x="359066" y="2092568"/>
                      <a:pt x="359066" y="2097501"/>
                      <a:pt x="359824" y="2102687"/>
                    </a:cubicBezTo>
                    <a:cubicBezTo>
                      <a:pt x="360077" y="2104457"/>
                      <a:pt x="360710" y="2106355"/>
                      <a:pt x="361216" y="2108125"/>
                    </a:cubicBezTo>
                    <a:lnTo>
                      <a:pt x="360710" y="2108125"/>
                    </a:lnTo>
                    <a:cubicBezTo>
                      <a:pt x="360710" y="2108125"/>
                      <a:pt x="361216" y="2108125"/>
                      <a:pt x="361216" y="2108125"/>
                    </a:cubicBezTo>
                    <a:cubicBezTo>
                      <a:pt x="361216" y="2108504"/>
                      <a:pt x="361342" y="2109010"/>
                      <a:pt x="361595" y="2109390"/>
                    </a:cubicBezTo>
                    <a:cubicBezTo>
                      <a:pt x="361595" y="2110275"/>
                      <a:pt x="361848" y="2111287"/>
                      <a:pt x="361975" y="2112678"/>
                    </a:cubicBezTo>
                    <a:cubicBezTo>
                      <a:pt x="362101" y="2112678"/>
                      <a:pt x="362227" y="2112678"/>
                      <a:pt x="362480" y="2112425"/>
                    </a:cubicBezTo>
                    <a:cubicBezTo>
                      <a:pt x="362354" y="2112425"/>
                      <a:pt x="362986" y="2112299"/>
                      <a:pt x="364251" y="2111666"/>
                    </a:cubicBezTo>
                    <a:cubicBezTo>
                      <a:pt x="364251" y="2111666"/>
                      <a:pt x="364251" y="2111666"/>
                      <a:pt x="364251" y="2111666"/>
                    </a:cubicBezTo>
                    <a:cubicBezTo>
                      <a:pt x="364504" y="2111666"/>
                      <a:pt x="364504" y="2111540"/>
                      <a:pt x="364757" y="2111414"/>
                    </a:cubicBezTo>
                    <a:lnTo>
                      <a:pt x="364757" y="2111161"/>
                    </a:lnTo>
                    <a:cubicBezTo>
                      <a:pt x="364757" y="2111161"/>
                      <a:pt x="364504" y="2110781"/>
                      <a:pt x="364504" y="2110781"/>
                    </a:cubicBezTo>
                    <a:lnTo>
                      <a:pt x="363998" y="2109263"/>
                    </a:lnTo>
                    <a:cubicBezTo>
                      <a:pt x="363998" y="2109263"/>
                      <a:pt x="363998" y="2108504"/>
                      <a:pt x="363998" y="2108252"/>
                    </a:cubicBezTo>
                    <a:lnTo>
                      <a:pt x="363998" y="2107872"/>
                    </a:lnTo>
                    <a:cubicBezTo>
                      <a:pt x="363998" y="2107872"/>
                      <a:pt x="363998" y="2107872"/>
                      <a:pt x="363998" y="2107872"/>
                    </a:cubicBezTo>
                    <a:lnTo>
                      <a:pt x="363745" y="2107872"/>
                    </a:lnTo>
                    <a:cubicBezTo>
                      <a:pt x="363745" y="2107872"/>
                      <a:pt x="363745" y="2107872"/>
                      <a:pt x="363745" y="2107872"/>
                    </a:cubicBezTo>
                    <a:lnTo>
                      <a:pt x="363998" y="2107872"/>
                    </a:lnTo>
                    <a:cubicBezTo>
                      <a:pt x="363998" y="2107872"/>
                      <a:pt x="363998" y="2107872"/>
                      <a:pt x="363998" y="2107872"/>
                    </a:cubicBezTo>
                    <a:lnTo>
                      <a:pt x="363998" y="2107872"/>
                    </a:lnTo>
                    <a:cubicBezTo>
                      <a:pt x="363998" y="2107872"/>
                      <a:pt x="365516" y="2107746"/>
                      <a:pt x="365516" y="2107746"/>
                    </a:cubicBezTo>
                    <a:lnTo>
                      <a:pt x="364251" y="2107746"/>
                    </a:lnTo>
                    <a:cubicBezTo>
                      <a:pt x="364251" y="2107746"/>
                      <a:pt x="364504" y="2107746"/>
                      <a:pt x="365136" y="2107746"/>
                    </a:cubicBezTo>
                    <a:lnTo>
                      <a:pt x="366022" y="2107746"/>
                    </a:lnTo>
                    <a:cubicBezTo>
                      <a:pt x="366022" y="2107746"/>
                      <a:pt x="366022" y="2107746"/>
                      <a:pt x="366022" y="2107746"/>
                    </a:cubicBezTo>
                    <a:cubicBezTo>
                      <a:pt x="366022" y="2107999"/>
                      <a:pt x="366148" y="2108252"/>
                      <a:pt x="366275" y="2108504"/>
                    </a:cubicBezTo>
                    <a:lnTo>
                      <a:pt x="366275" y="2108758"/>
                    </a:lnTo>
                    <a:cubicBezTo>
                      <a:pt x="366275" y="2108758"/>
                      <a:pt x="366528" y="2110275"/>
                      <a:pt x="366528" y="2110275"/>
                    </a:cubicBezTo>
                    <a:cubicBezTo>
                      <a:pt x="366528" y="2110528"/>
                      <a:pt x="366528" y="2110781"/>
                      <a:pt x="366528" y="2111034"/>
                    </a:cubicBezTo>
                    <a:cubicBezTo>
                      <a:pt x="367792" y="2110528"/>
                      <a:pt x="369057" y="2110022"/>
                      <a:pt x="370575" y="2109390"/>
                    </a:cubicBezTo>
                    <a:cubicBezTo>
                      <a:pt x="370575" y="2109390"/>
                      <a:pt x="370575" y="2109390"/>
                      <a:pt x="370575" y="2109390"/>
                    </a:cubicBezTo>
                    <a:cubicBezTo>
                      <a:pt x="369310" y="2109896"/>
                      <a:pt x="368045" y="2110402"/>
                      <a:pt x="366528" y="2111034"/>
                    </a:cubicBezTo>
                    <a:lnTo>
                      <a:pt x="366528" y="2111034"/>
                    </a:lnTo>
                    <a:cubicBezTo>
                      <a:pt x="366528" y="2111034"/>
                      <a:pt x="366148" y="2111161"/>
                      <a:pt x="366022" y="2111287"/>
                    </a:cubicBezTo>
                    <a:cubicBezTo>
                      <a:pt x="366148" y="2111287"/>
                      <a:pt x="366275" y="2111161"/>
                      <a:pt x="366528" y="2111034"/>
                    </a:cubicBezTo>
                    <a:cubicBezTo>
                      <a:pt x="367034" y="2115208"/>
                      <a:pt x="368425" y="2122290"/>
                      <a:pt x="375508" y="2128235"/>
                    </a:cubicBezTo>
                    <a:cubicBezTo>
                      <a:pt x="381452" y="2132662"/>
                      <a:pt x="384614" y="2133168"/>
                      <a:pt x="387270" y="2134306"/>
                    </a:cubicBezTo>
                    <a:cubicBezTo>
                      <a:pt x="389926" y="2135191"/>
                      <a:pt x="391570" y="2135824"/>
                      <a:pt x="393088" y="2136456"/>
                    </a:cubicBezTo>
                    <a:lnTo>
                      <a:pt x="400550" y="2139492"/>
                    </a:lnTo>
                    <a:cubicBezTo>
                      <a:pt x="420407" y="2146954"/>
                      <a:pt x="440011" y="2151633"/>
                      <a:pt x="459109" y="2155175"/>
                    </a:cubicBezTo>
                    <a:cubicBezTo>
                      <a:pt x="478207" y="2158843"/>
                      <a:pt x="497305" y="2161119"/>
                      <a:pt x="515012" y="2162257"/>
                    </a:cubicBezTo>
                    <a:cubicBezTo>
                      <a:pt x="523992" y="2162890"/>
                      <a:pt x="532592" y="2163143"/>
                      <a:pt x="540814" y="2163522"/>
                    </a:cubicBezTo>
                    <a:lnTo>
                      <a:pt x="546758" y="2163775"/>
                    </a:lnTo>
                    <a:lnTo>
                      <a:pt x="551817" y="2164154"/>
                    </a:lnTo>
                    <a:cubicBezTo>
                      <a:pt x="555738" y="2164534"/>
                      <a:pt x="559532" y="2164914"/>
                      <a:pt x="563200" y="2165293"/>
                    </a:cubicBezTo>
                    <a:cubicBezTo>
                      <a:pt x="567247" y="2165672"/>
                      <a:pt x="571547" y="2165925"/>
                      <a:pt x="575848" y="2166052"/>
                    </a:cubicBezTo>
                    <a:cubicBezTo>
                      <a:pt x="579895" y="2166052"/>
                      <a:pt x="585334" y="2165672"/>
                      <a:pt x="588116" y="2165546"/>
                    </a:cubicBezTo>
                    <a:cubicBezTo>
                      <a:pt x="594693" y="2165040"/>
                      <a:pt x="601017" y="2164914"/>
                      <a:pt x="608226" y="2164281"/>
                    </a:cubicBezTo>
                    <a:cubicBezTo>
                      <a:pt x="623530" y="2163016"/>
                      <a:pt x="634786" y="2156692"/>
                      <a:pt x="640098" y="2155048"/>
                    </a:cubicBezTo>
                    <a:lnTo>
                      <a:pt x="640098" y="2155301"/>
                    </a:lnTo>
                    <a:cubicBezTo>
                      <a:pt x="636304" y="2156566"/>
                      <a:pt x="628968" y="2160360"/>
                      <a:pt x="619988" y="2162890"/>
                    </a:cubicBezTo>
                    <a:cubicBezTo>
                      <a:pt x="606835" y="2166052"/>
                      <a:pt x="599120" y="2165419"/>
                      <a:pt x="590140" y="2166305"/>
                    </a:cubicBezTo>
                    <a:cubicBezTo>
                      <a:pt x="586472" y="2166558"/>
                      <a:pt x="580021" y="2167316"/>
                      <a:pt x="574457" y="2167064"/>
                    </a:cubicBezTo>
                    <a:cubicBezTo>
                      <a:pt x="568765" y="2167064"/>
                      <a:pt x="563453" y="2166431"/>
                      <a:pt x="558520" y="2166052"/>
                    </a:cubicBezTo>
                    <a:cubicBezTo>
                      <a:pt x="553335" y="2165546"/>
                      <a:pt x="549793" y="2165166"/>
                      <a:pt x="544987" y="2165040"/>
                    </a:cubicBezTo>
                    <a:cubicBezTo>
                      <a:pt x="539928" y="2164914"/>
                      <a:pt x="534869" y="2164660"/>
                      <a:pt x="529684" y="2164534"/>
                    </a:cubicBezTo>
                    <a:cubicBezTo>
                      <a:pt x="508688" y="2163775"/>
                      <a:pt x="486175" y="2162005"/>
                      <a:pt x="463915" y="2158084"/>
                    </a:cubicBezTo>
                    <a:cubicBezTo>
                      <a:pt x="441782" y="2154163"/>
                      <a:pt x="419269" y="2149230"/>
                      <a:pt x="396882" y="2140630"/>
                    </a:cubicBezTo>
                    <a:lnTo>
                      <a:pt x="389800" y="2137721"/>
                    </a:lnTo>
                    <a:cubicBezTo>
                      <a:pt x="387776" y="2136962"/>
                      <a:pt x="385120" y="2136203"/>
                      <a:pt x="380693" y="2134179"/>
                    </a:cubicBezTo>
                    <a:cubicBezTo>
                      <a:pt x="378417" y="2133041"/>
                      <a:pt x="375381" y="2131650"/>
                      <a:pt x="371587" y="2127855"/>
                    </a:cubicBezTo>
                    <a:cubicBezTo>
                      <a:pt x="367413" y="2123302"/>
                      <a:pt x="366022" y="2119635"/>
                      <a:pt x="365010" y="2115967"/>
                    </a:cubicBezTo>
                    <a:cubicBezTo>
                      <a:pt x="364631" y="2114449"/>
                      <a:pt x="364378" y="2113058"/>
                      <a:pt x="364125" y="2111920"/>
                    </a:cubicBezTo>
                    <a:cubicBezTo>
                      <a:pt x="363366" y="2112172"/>
                      <a:pt x="362607" y="2112552"/>
                      <a:pt x="361848" y="2112805"/>
                    </a:cubicBezTo>
                    <a:cubicBezTo>
                      <a:pt x="362480" y="2117358"/>
                      <a:pt x="364378" y="2124188"/>
                      <a:pt x="370954" y="2130638"/>
                    </a:cubicBezTo>
                    <a:cubicBezTo>
                      <a:pt x="379175" y="2137468"/>
                      <a:pt x="382717" y="2137341"/>
                      <a:pt x="385626" y="2138733"/>
                    </a:cubicBezTo>
                    <a:cubicBezTo>
                      <a:pt x="388661" y="2139744"/>
                      <a:pt x="389800" y="2140124"/>
                      <a:pt x="391570" y="2141009"/>
                    </a:cubicBezTo>
                    <a:cubicBezTo>
                      <a:pt x="397388" y="2143539"/>
                      <a:pt x="402447" y="2145309"/>
                      <a:pt x="407759" y="2147080"/>
                    </a:cubicBezTo>
                    <a:cubicBezTo>
                      <a:pt x="428755" y="2154036"/>
                      <a:pt x="448485" y="2158084"/>
                      <a:pt x="467710" y="2161246"/>
                    </a:cubicBezTo>
                    <a:cubicBezTo>
                      <a:pt x="487187" y="2164408"/>
                      <a:pt x="506285" y="2166052"/>
                      <a:pt x="525004" y="2166811"/>
                    </a:cubicBezTo>
                    <a:lnTo>
                      <a:pt x="538916" y="2167190"/>
                    </a:lnTo>
                    <a:cubicBezTo>
                      <a:pt x="543596" y="2167316"/>
                      <a:pt x="548023" y="2167316"/>
                      <a:pt x="551438" y="2167696"/>
                    </a:cubicBezTo>
                    <a:cubicBezTo>
                      <a:pt x="559406" y="2168328"/>
                      <a:pt x="570030" y="2169846"/>
                      <a:pt x="581919" y="2169087"/>
                    </a:cubicBezTo>
                    <a:cubicBezTo>
                      <a:pt x="586598" y="2168708"/>
                      <a:pt x="591405" y="2168328"/>
                      <a:pt x="596211" y="2167949"/>
                    </a:cubicBezTo>
                    <a:cubicBezTo>
                      <a:pt x="600890" y="2167570"/>
                      <a:pt x="605823" y="2167316"/>
                      <a:pt x="612020" y="2166431"/>
                    </a:cubicBezTo>
                    <a:cubicBezTo>
                      <a:pt x="613538" y="2166178"/>
                      <a:pt x="615309" y="2165925"/>
                      <a:pt x="617206" y="2165546"/>
                    </a:cubicBezTo>
                    <a:cubicBezTo>
                      <a:pt x="619356" y="2165040"/>
                      <a:pt x="621127" y="2164534"/>
                      <a:pt x="622644" y="2164028"/>
                    </a:cubicBezTo>
                    <a:cubicBezTo>
                      <a:pt x="625680" y="2163016"/>
                      <a:pt x="628589" y="2161878"/>
                      <a:pt x="631245" y="2160866"/>
                    </a:cubicBezTo>
                    <a:lnTo>
                      <a:pt x="638328" y="2157831"/>
                    </a:lnTo>
                    <a:lnTo>
                      <a:pt x="639719" y="2157198"/>
                    </a:lnTo>
                    <a:lnTo>
                      <a:pt x="640351" y="2156946"/>
                    </a:lnTo>
                    <a:lnTo>
                      <a:pt x="640604" y="2156946"/>
                    </a:lnTo>
                    <a:cubicBezTo>
                      <a:pt x="640604" y="2156946"/>
                      <a:pt x="640604" y="2156819"/>
                      <a:pt x="640604" y="2156819"/>
                    </a:cubicBezTo>
                    <a:lnTo>
                      <a:pt x="642122" y="2161246"/>
                    </a:lnTo>
                    <a:lnTo>
                      <a:pt x="642501" y="2162511"/>
                    </a:lnTo>
                    <a:cubicBezTo>
                      <a:pt x="639719" y="2163649"/>
                      <a:pt x="634407" y="2166305"/>
                      <a:pt x="627956" y="2168708"/>
                    </a:cubicBezTo>
                    <a:cubicBezTo>
                      <a:pt x="626312" y="2169340"/>
                      <a:pt x="624542" y="2169973"/>
                      <a:pt x="622644" y="2170478"/>
                    </a:cubicBezTo>
                    <a:cubicBezTo>
                      <a:pt x="620747" y="2171111"/>
                      <a:pt x="617712" y="2171870"/>
                      <a:pt x="615815" y="2172123"/>
                    </a:cubicBezTo>
                    <a:cubicBezTo>
                      <a:pt x="611641" y="2172881"/>
                      <a:pt x="608226" y="2173261"/>
                      <a:pt x="605064" y="2173640"/>
                    </a:cubicBezTo>
                    <a:cubicBezTo>
                      <a:pt x="599625" y="2174146"/>
                      <a:pt x="593934" y="2174652"/>
                      <a:pt x="588243" y="2175158"/>
                    </a:cubicBezTo>
                    <a:lnTo>
                      <a:pt x="583310" y="2175664"/>
                    </a:lnTo>
                    <a:lnTo>
                      <a:pt x="577366" y="2175917"/>
                    </a:lnTo>
                    <a:cubicBezTo>
                      <a:pt x="573445" y="2175917"/>
                      <a:pt x="569650" y="2175917"/>
                      <a:pt x="565982" y="2175664"/>
                    </a:cubicBezTo>
                    <a:cubicBezTo>
                      <a:pt x="560038" y="2175284"/>
                      <a:pt x="554094" y="2174779"/>
                      <a:pt x="547896" y="2174273"/>
                    </a:cubicBezTo>
                    <a:cubicBezTo>
                      <a:pt x="536387" y="2174020"/>
                      <a:pt x="521589" y="2173767"/>
                      <a:pt x="506918" y="2172755"/>
                    </a:cubicBezTo>
                    <a:cubicBezTo>
                      <a:pt x="516403" y="2173514"/>
                      <a:pt x="525510" y="2173893"/>
                      <a:pt x="534110" y="2174273"/>
                    </a:cubicBezTo>
                    <a:cubicBezTo>
                      <a:pt x="538284" y="2174399"/>
                      <a:pt x="542458" y="2174526"/>
                      <a:pt x="546505" y="2174779"/>
                    </a:cubicBezTo>
                    <a:cubicBezTo>
                      <a:pt x="549288" y="2174779"/>
                      <a:pt x="552576" y="2175284"/>
                      <a:pt x="556750" y="2175664"/>
                    </a:cubicBezTo>
                    <a:cubicBezTo>
                      <a:pt x="564718" y="2176549"/>
                      <a:pt x="574962" y="2177435"/>
                      <a:pt x="585713" y="2176549"/>
                    </a:cubicBezTo>
                    <a:cubicBezTo>
                      <a:pt x="593555" y="2176043"/>
                      <a:pt x="601143" y="2175411"/>
                      <a:pt x="608732" y="2174905"/>
                    </a:cubicBezTo>
                    <a:cubicBezTo>
                      <a:pt x="611009" y="2174652"/>
                      <a:pt x="613538" y="2174399"/>
                      <a:pt x="616447" y="2173893"/>
                    </a:cubicBezTo>
                    <a:cubicBezTo>
                      <a:pt x="617965" y="2173640"/>
                      <a:pt x="619483" y="2173261"/>
                      <a:pt x="621380" y="2172755"/>
                    </a:cubicBezTo>
                    <a:lnTo>
                      <a:pt x="625553" y="2171490"/>
                    </a:lnTo>
                    <a:cubicBezTo>
                      <a:pt x="630612" y="2169846"/>
                      <a:pt x="634913" y="2168076"/>
                      <a:pt x="638454" y="2166558"/>
                    </a:cubicBezTo>
                    <a:lnTo>
                      <a:pt x="642754" y="2164787"/>
                    </a:lnTo>
                    <a:lnTo>
                      <a:pt x="643134" y="2164787"/>
                    </a:lnTo>
                    <a:cubicBezTo>
                      <a:pt x="643134" y="2164787"/>
                      <a:pt x="643134" y="2164787"/>
                      <a:pt x="643134" y="2164660"/>
                    </a:cubicBezTo>
                    <a:lnTo>
                      <a:pt x="643134" y="2164660"/>
                    </a:lnTo>
                    <a:cubicBezTo>
                      <a:pt x="643134" y="2164660"/>
                      <a:pt x="643134" y="2164660"/>
                      <a:pt x="643134" y="2164660"/>
                    </a:cubicBezTo>
                    <a:lnTo>
                      <a:pt x="643134" y="2164660"/>
                    </a:lnTo>
                    <a:cubicBezTo>
                      <a:pt x="643134" y="2164660"/>
                      <a:pt x="643513" y="2164660"/>
                      <a:pt x="643513" y="2164660"/>
                    </a:cubicBezTo>
                    <a:lnTo>
                      <a:pt x="643640" y="2164660"/>
                    </a:lnTo>
                    <a:cubicBezTo>
                      <a:pt x="645663" y="2169973"/>
                      <a:pt x="645157" y="2168455"/>
                      <a:pt x="643640" y="2164660"/>
                    </a:cubicBezTo>
                    <a:lnTo>
                      <a:pt x="644651" y="2164408"/>
                    </a:lnTo>
                    <a:cubicBezTo>
                      <a:pt x="646549" y="2163902"/>
                      <a:pt x="649331" y="2163016"/>
                      <a:pt x="652114" y="2162005"/>
                    </a:cubicBezTo>
                    <a:lnTo>
                      <a:pt x="656414" y="2160234"/>
                    </a:lnTo>
                    <a:cubicBezTo>
                      <a:pt x="658311" y="2159349"/>
                      <a:pt x="660588" y="2158210"/>
                      <a:pt x="662105" y="2157198"/>
                    </a:cubicBezTo>
                    <a:cubicBezTo>
                      <a:pt x="668682" y="2153151"/>
                      <a:pt x="672224" y="2149610"/>
                      <a:pt x="675765" y="2146448"/>
                    </a:cubicBezTo>
                    <a:cubicBezTo>
                      <a:pt x="679053" y="2143286"/>
                      <a:pt x="681709" y="2140503"/>
                      <a:pt x="685124" y="2136709"/>
                    </a:cubicBezTo>
                    <a:cubicBezTo>
                      <a:pt x="691322" y="2129500"/>
                      <a:pt x="696381" y="2122164"/>
                      <a:pt x="700807" y="2114702"/>
                    </a:cubicBezTo>
                    <a:cubicBezTo>
                      <a:pt x="734071" y="2054499"/>
                      <a:pt x="742545" y="1994295"/>
                      <a:pt x="757216" y="1906267"/>
                    </a:cubicBezTo>
                    <a:cubicBezTo>
                      <a:pt x="753548" y="1921824"/>
                      <a:pt x="755825" y="1906647"/>
                      <a:pt x="759493" y="1875659"/>
                    </a:cubicBezTo>
                    <a:cubicBezTo>
                      <a:pt x="761643" y="1845432"/>
                      <a:pt x="764932" y="1799647"/>
                      <a:pt x="768346" y="1753229"/>
                    </a:cubicBezTo>
                    <a:cubicBezTo>
                      <a:pt x="770497" y="1731602"/>
                      <a:pt x="774417" y="1706686"/>
                      <a:pt x="775050" y="1683414"/>
                    </a:cubicBezTo>
                    <a:cubicBezTo>
                      <a:pt x="775682" y="1661660"/>
                      <a:pt x="776314" y="1641676"/>
                      <a:pt x="776820" y="1625108"/>
                    </a:cubicBezTo>
                    <a:cubicBezTo>
                      <a:pt x="777073" y="1608539"/>
                      <a:pt x="777579" y="1595386"/>
                      <a:pt x="778212" y="1587671"/>
                    </a:cubicBezTo>
                    <a:cubicBezTo>
                      <a:pt x="778591" y="1579955"/>
                      <a:pt x="778465" y="1577426"/>
                      <a:pt x="777579" y="1582106"/>
                    </a:cubicBezTo>
                    <a:cubicBezTo>
                      <a:pt x="776061" y="1596398"/>
                      <a:pt x="775429" y="1609298"/>
                      <a:pt x="775050" y="1620934"/>
                    </a:cubicBezTo>
                    <a:cubicBezTo>
                      <a:pt x="774544" y="1632570"/>
                      <a:pt x="774164" y="1642815"/>
                      <a:pt x="773785" y="1651795"/>
                    </a:cubicBezTo>
                    <a:cubicBezTo>
                      <a:pt x="772899" y="1670008"/>
                      <a:pt x="772394" y="1682529"/>
                      <a:pt x="771635" y="1692141"/>
                    </a:cubicBezTo>
                    <a:cubicBezTo>
                      <a:pt x="769738" y="1711492"/>
                      <a:pt x="768599" y="1712504"/>
                      <a:pt x="768852" y="1703271"/>
                    </a:cubicBezTo>
                    <a:cubicBezTo>
                      <a:pt x="768852" y="1698844"/>
                      <a:pt x="769232" y="1690750"/>
                      <a:pt x="769105" y="1682402"/>
                    </a:cubicBezTo>
                    <a:cubicBezTo>
                      <a:pt x="769105" y="1673802"/>
                      <a:pt x="769105" y="1663557"/>
                      <a:pt x="769105" y="1652427"/>
                    </a:cubicBezTo>
                    <a:cubicBezTo>
                      <a:pt x="769611" y="1630167"/>
                      <a:pt x="768726" y="1604366"/>
                      <a:pt x="771002" y="1581600"/>
                    </a:cubicBezTo>
                    <a:cubicBezTo>
                      <a:pt x="769232" y="1595639"/>
                      <a:pt x="768473" y="1609045"/>
                      <a:pt x="768093" y="1622072"/>
                    </a:cubicBezTo>
                    <a:cubicBezTo>
                      <a:pt x="767587" y="1635100"/>
                      <a:pt x="767082" y="1647874"/>
                      <a:pt x="766576" y="1660269"/>
                    </a:cubicBezTo>
                    <a:cubicBezTo>
                      <a:pt x="766070" y="1673043"/>
                      <a:pt x="766070" y="1684426"/>
                      <a:pt x="765058" y="1697959"/>
                    </a:cubicBezTo>
                    <a:cubicBezTo>
                      <a:pt x="764173" y="1710986"/>
                      <a:pt x="762655" y="1723381"/>
                      <a:pt x="761137" y="1735649"/>
                    </a:cubicBezTo>
                    <a:cubicBezTo>
                      <a:pt x="759746" y="1747918"/>
                      <a:pt x="758481" y="1759933"/>
                      <a:pt x="757975" y="1771822"/>
                    </a:cubicBezTo>
                    <a:cubicBezTo>
                      <a:pt x="757090" y="1784849"/>
                      <a:pt x="756078" y="1798255"/>
                      <a:pt x="755066" y="1812168"/>
                    </a:cubicBezTo>
                    <a:cubicBezTo>
                      <a:pt x="753928" y="1826207"/>
                      <a:pt x="752790" y="1840878"/>
                      <a:pt x="751525" y="1856182"/>
                    </a:cubicBezTo>
                    <a:cubicBezTo>
                      <a:pt x="750893" y="1863897"/>
                      <a:pt x="750134" y="1871739"/>
                      <a:pt x="749375" y="1879707"/>
                    </a:cubicBezTo>
                    <a:cubicBezTo>
                      <a:pt x="747983" y="1887675"/>
                      <a:pt x="746719" y="1896023"/>
                      <a:pt x="745201" y="1904496"/>
                    </a:cubicBezTo>
                    <a:cubicBezTo>
                      <a:pt x="743430" y="1918788"/>
                      <a:pt x="741786" y="1932069"/>
                      <a:pt x="740268" y="1944843"/>
                    </a:cubicBezTo>
                    <a:cubicBezTo>
                      <a:pt x="738751" y="1957617"/>
                      <a:pt x="736348" y="1969759"/>
                      <a:pt x="734450" y="1981774"/>
                    </a:cubicBezTo>
                    <a:cubicBezTo>
                      <a:pt x="732427" y="1993916"/>
                      <a:pt x="730530" y="2005931"/>
                      <a:pt x="728380" y="2018453"/>
                    </a:cubicBezTo>
                    <a:cubicBezTo>
                      <a:pt x="726229" y="2030974"/>
                      <a:pt x="722815" y="2043748"/>
                      <a:pt x="718894" y="2057661"/>
                    </a:cubicBezTo>
                    <a:cubicBezTo>
                      <a:pt x="714846" y="2071573"/>
                      <a:pt x="709914" y="2086371"/>
                      <a:pt x="702072" y="2102813"/>
                    </a:cubicBezTo>
                    <a:cubicBezTo>
                      <a:pt x="698151" y="2111034"/>
                      <a:pt x="693345" y="2119508"/>
                      <a:pt x="686895" y="2128361"/>
                    </a:cubicBezTo>
                    <a:cubicBezTo>
                      <a:pt x="683859" y="2132535"/>
                      <a:pt x="679559" y="2137594"/>
                      <a:pt x="676144" y="2141262"/>
                    </a:cubicBezTo>
                    <a:cubicBezTo>
                      <a:pt x="672224" y="2145183"/>
                      <a:pt x="668429" y="2149483"/>
                      <a:pt x="660335" y="2154795"/>
                    </a:cubicBezTo>
                    <a:cubicBezTo>
                      <a:pt x="655276" y="2157831"/>
                      <a:pt x="651608" y="2159222"/>
                      <a:pt x="648193" y="2160487"/>
                    </a:cubicBezTo>
                    <a:cubicBezTo>
                      <a:pt x="645916" y="2161246"/>
                      <a:pt x="643513" y="2162005"/>
                      <a:pt x="642628" y="2162257"/>
                    </a:cubicBezTo>
                    <a:cubicBezTo>
                      <a:pt x="641995" y="2160487"/>
                      <a:pt x="641237" y="2158463"/>
                      <a:pt x="640478" y="2156566"/>
                    </a:cubicBezTo>
                    <a:lnTo>
                      <a:pt x="640731" y="2156566"/>
                    </a:lnTo>
                    <a:cubicBezTo>
                      <a:pt x="640731" y="2156566"/>
                      <a:pt x="642375" y="2156060"/>
                      <a:pt x="642375" y="2156060"/>
                    </a:cubicBezTo>
                    <a:cubicBezTo>
                      <a:pt x="645157" y="2155301"/>
                      <a:pt x="648825" y="2154036"/>
                      <a:pt x="652367" y="2152519"/>
                    </a:cubicBezTo>
                    <a:cubicBezTo>
                      <a:pt x="657299" y="2150242"/>
                      <a:pt x="660967" y="2147586"/>
                      <a:pt x="663750" y="2145309"/>
                    </a:cubicBezTo>
                    <a:cubicBezTo>
                      <a:pt x="669567" y="2140377"/>
                      <a:pt x="673109" y="2136836"/>
                      <a:pt x="677662" y="2131650"/>
                    </a:cubicBezTo>
                    <a:cubicBezTo>
                      <a:pt x="686389" y="2121658"/>
                      <a:pt x="693092" y="2110655"/>
                      <a:pt x="698784" y="2099272"/>
                    </a:cubicBezTo>
                    <a:cubicBezTo>
                      <a:pt x="708143" y="2079288"/>
                      <a:pt x="712190" y="2065376"/>
                      <a:pt x="715099" y="2056143"/>
                    </a:cubicBezTo>
                    <a:cubicBezTo>
                      <a:pt x="717755" y="2046910"/>
                      <a:pt x="718767" y="2042230"/>
                      <a:pt x="719020" y="2040713"/>
                    </a:cubicBezTo>
                    <a:cubicBezTo>
                      <a:pt x="719400" y="2037551"/>
                      <a:pt x="716364" y="2046910"/>
                      <a:pt x="712696" y="2057028"/>
                    </a:cubicBezTo>
                    <a:cubicBezTo>
                      <a:pt x="710799" y="2062087"/>
                      <a:pt x="708776" y="2067273"/>
                      <a:pt x="707131" y="2071194"/>
                    </a:cubicBezTo>
                    <a:cubicBezTo>
                      <a:pt x="705487" y="2075115"/>
                      <a:pt x="704222" y="2077770"/>
                      <a:pt x="704096" y="2077770"/>
                    </a:cubicBezTo>
                    <a:cubicBezTo>
                      <a:pt x="704096" y="2077770"/>
                      <a:pt x="704096" y="2077012"/>
                      <a:pt x="704728" y="2075494"/>
                    </a:cubicBezTo>
                    <a:cubicBezTo>
                      <a:pt x="705234" y="2073976"/>
                      <a:pt x="706119" y="2071573"/>
                      <a:pt x="707258" y="2068032"/>
                    </a:cubicBezTo>
                    <a:cubicBezTo>
                      <a:pt x="709661" y="2061075"/>
                      <a:pt x="713202" y="2050072"/>
                      <a:pt x="717755" y="2033377"/>
                    </a:cubicBezTo>
                    <a:cubicBezTo>
                      <a:pt x="729265" y="1986707"/>
                      <a:pt x="737739" y="1941934"/>
                      <a:pt x="744316" y="1898172"/>
                    </a:cubicBezTo>
                    <a:cubicBezTo>
                      <a:pt x="748616" y="1876418"/>
                      <a:pt x="748995" y="1854791"/>
                      <a:pt x="751145" y="1833543"/>
                    </a:cubicBezTo>
                    <a:cubicBezTo>
                      <a:pt x="752790" y="1812421"/>
                      <a:pt x="754434" y="1791679"/>
                      <a:pt x="756078" y="1771063"/>
                    </a:cubicBezTo>
                    <a:cubicBezTo>
                      <a:pt x="757090" y="1752091"/>
                      <a:pt x="760125" y="1732361"/>
                      <a:pt x="762402" y="1711745"/>
                    </a:cubicBezTo>
                    <a:cubicBezTo>
                      <a:pt x="763540" y="1701627"/>
                      <a:pt x="764426" y="1690244"/>
                      <a:pt x="764552" y="1680632"/>
                    </a:cubicBezTo>
                    <a:cubicBezTo>
                      <a:pt x="764932" y="1670640"/>
                      <a:pt x="765184" y="1660775"/>
                      <a:pt x="765564" y="1650909"/>
                    </a:cubicBezTo>
                    <a:cubicBezTo>
                      <a:pt x="766449" y="1631179"/>
                      <a:pt x="766449" y="1611322"/>
                      <a:pt x="767967" y="1591718"/>
                    </a:cubicBezTo>
                    <a:cubicBezTo>
                      <a:pt x="769611" y="1572114"/>
                      <a:pt x="771255" y="1552384"/>
                      <a:pt x="772899" y="1532653"/>
                    </a:cubicBezTo>
                    <a:cubicBezTo>
                      <a:pt x="774797" y="1512922"/>
                      <a:pt x="775429" y="1493066"/>
                      <a:pt x="776567" y="1472956"/>
                    </a:cubicBezTo>
                    <a:cubicBezTo>
                      <a:pt x="777706" y="1452593"/>
                      <a:pt x="778465" y="1433368"/>
                      <a:pt x="779856" y="1411741"/>
                    </a:cubicBezTo>
                    <a:cubicBezTo>
                      <a:pt x="780994" y="1390492"/>
                      <a:pt x="780868" y="1369877"/>
                      <a:pt x="782132" y="1349767"/>
                    </a:cubicBezTo>
                    <a:cubicBezTo>
                      <a:pt x="783271" y="1329910"/>
                      <a:pt x="786686" y="1309800"/>
                      <a:pt x="790227" y="1288172"/>
                    </a:cubicBezTo>
                    <a:cubicBezTo>
                      <a:pt x="791998" y="1277422"/>
                      <a:pt x="793768" y="1266165"/>
                      <a:pt x="795033" y="1254656"/>
                    </a:cubicBezTo>
                    <a:cubicBezTo>
                      <a:pt x="796171" y="1243652"/>
                      <a:pt x="797183" y="1232522"/>
                      <a:pt x="798322" y="1221266"/>
                    </a:cubicBezTo>
                    <a:cubicBezTo>
                      <a:pt x="799460" y="1210009"/>
                      <a:pt x="800472" y="1198753"/>
                      <a:pt x="801610" y="1187243"/>
                    </a:cubicBezTo>
                    <a:cubicBezTo>
                      <a:pt x="802748" y="1175860"/>
                      <a:pt x="803634" y="1163971"/>
                      <a:pt x="805404" y="1153221"/>
                    </a:cubicBezTo>
                    <a:cubicBezTo>
                      <a:pt x="808819" y="1130961"/>
                      <a:pt x="814637" y="1107689"/>
                      <a:pt x="818937" y="1082267"/>
                    </a:cubicBezTo>
                    <a:cubicBezTo>
                      <a:pt x="822732" y="1057857"/>
                      <a:pt x="826652" y="1032814"/>
                      <a:pt x="830573" y="1007013"/>
                    </a:cubicBezTo>
                    <a:cubicBezTo>
                      <a:pt x="835253" y="953766"/>
                      <a:pt x="814637" y="1096433"/>
                      <a:pt x="815775" y="1069746"/>
                    </a:cubicBezTo>
                    <a:cubicBezTo>
                      <a:pt x="823364" y="1019787"/>
                      <a:pt x="828803" y="984374"/>
                      <a:pt x="832976" y="956928"/>
                    </a:cubicBezTo>
                    <a:cubicBezTo>
                      <a:pt x="836644" y="929103"/>
                      <a:pt x="838794" y="910005"/>
                      <a:pt x="842083" y="892930"/>
                    </a:cubicBezTo>
                    <a:cubicBezTo>
                      <a:pt x="850177" y="857770"/>
                      <a:pt x="857007" y="828427"/>
                      <a:pt x="874208" y="754058"/>
                    </a:cubicBezTo>
                    <a:cubicBezTo>
                      <a:pt x="876864" y="727119"/>
                      <a:pt x="861813" y="795163"/>
                      <a:pt x="839806" y="890401"/>
                    </a:cubicBezTo>
                    <a:cubicBezTo>
                      <a:pt x="835253" y="913546"/>
                      <a:pt x="832850" y="939474"/>
                      <a:pt x="829055" y="966793"/>
                    </a:cubicBezTo>
                    <a:cubicBezTo>
                      <a:pt x="825261" y="993606"/>
                      <a:pt x="821214" y="1021052"/>
                      <a:pt x="817293" y="1048118"/>
                    </a:cubicBezTo>
                    <a:cubicBezTo>
                      <a:pt x="815269" y="1061525"/>
                      <a:pt x="813625" y="1074931"/>
                      <a:pt x="811222" y="1088591"/>
                    </a:cubicBezTo>
                    <a:cubicBezTo>
                      <a:pt x="808693" y="1101745"/>
                      <a:pt x="806163" y="1114772"/>
                      <a:pt x="803760" y="1127293"/>
                    </a:cubicBezTo>
                    <a:cubicBezTo>
                      <a:pt x="801357" y="1139688"/>
                      <a:pt x="799333" y="1151577"/>
                      <a:pt x="797942" y="1162833"/>
                    </a:cubicBezTo>
                    <a:cubicBezTo>
                      <a:pt x="796804" y="1174595"/>
                      <a:pt x="795665" y="1185979"/>
                      <a:pt x="794654" y="1196603"/>
                    </a:cubicBezTo>
                    <a:cubicBezTo>
                      <a:pt x="790606" y="1224301"/>
                      <a:pt x="786812" y="1249597"/>
                      <a:pt x="785927" y="1247067"/>
                    </a:cubicBezTo>
                    <a:cubicBezTo>
                      <a:pt x="785421" y="1245802"/>
                      <a:pt x="785674" y="1237708"/>
                      <a:pt x="786938" y="1219495"/>
                    </a:cubicBezTo>
                    <a:cubicBezTo>
                      <a:pt x="787697" y="1210389"/>
                      <a:pt x="788583" y="1198753"/>
                      <a:pt x="789595" y="1184334"/>
                    </a:cubicBezTo>
                    <a:cubicBezTo>
                      <a:pt x="790733" y="1169663"/>
                      <a:pt x="791998" y="1152715"/>
                      <a:pt x="795918" y="1132478"/>
                    </a:cubicBezTo>
                    <a:cubicBezTo>
                      <a:pt x="794148" y="1147656"/>
                      <a:pt x="795918" y="1139941"/>
                      <a:pt x="800851" y="1117428"/>
                    </a:cubicBezTo>
                    <a:cubicBezTo>
                      <a:pt x="803254" y="1106171"/>
                      <a:pt x="806542" y="1091120"/>
                      <a:pt x="809325" y="1073034"/>
                    </a:cubicBezTo>
                    <a:cubicBezTo>
                      <a:pt x="811981" y="1055327"/>
                      <a:pt x="814890" y="1035091"/>
                      <a:pt x="818178" y="1013463"/>
                    </a:cubicBezTo>
                    <a:cubicBezTo>
                      <a:pt x="819823" y="1002586"/>
                      <a:pt x="821467" y="991330"/>
                      <a:pt x="823111" y="979820"/>
                    </a:cubicBezTo>
                    <a:cubicBezTo>
                      <a:pt x="825135" y="968058"/>
                      <a:pt x="826652" y="956169"/>
                      <a:pt x="828170" y="944280"/>
                    </a:cubicBezTo>
                    <a:cubicBezTo>
                      <a:pt x="831206" y="920249"/>
                      <a:pt x="833862" y="897104"/>
                      <a:pt x="839680" y="874085"/>
                    </a:cubicBezTo>
                    <a:cubicBezTo>
                      <a:pt x="850177" y="828047"/>
                      <a:pt x="860042" y="784792"/>
                      <a:pt x="867378" y="752667"/>
                    </a:cubicBezTo>
                    <a:cubicBezTo>
                      <a:pt x="875220" y="710550"/>
                      <a:pt x="860928" y="772524"/>
                      <a:pt x="848912" y="821850"/>
                    </a:cubicBezTo>
                    <a:cubicBezTo>
                      <a:pt x="836897" y="871050"/>
                      <a:pt x="828044" y="907602"/>
                      <a:pt x="848912" y="814641"/>
                    </a:cubicBezTo>
                    <a:cubicBezTo>
                      <a:pt x="873196" y="704858"/>
                      <a:pt x="901274" y="601526"/>
                      <a:pt x="940103" y="505404"/>
                    </a:cubicBezTo>
                    <a:lnTo>
                      <a:pt x="941367" y="505404"/>
                    </a:lnTo>
                    <a:cubicBezTo>
                      <a:pt x="941367" y="504645"/>
                      <a:pt x="941241" y="504012"/>
                      <a:pt x="941114" y="503253"/>
                    </a:cubicBezTo>
                    <a:cubicBezTo>
                      <a:pt x="942632" y="500471"/>
                      <a:pt x="944276" y="497941"/>
                      <a:pt x="945921" y="495665"/>
                    </a:cubicBezTo>
                    <a:cubicBezTo>
                      <a:pt x="946047" y="496550"/>
                      <a:pt x="946300" y="497436"/>
                      <a:pt x="946426" y="498447"/>
                    </a:cubicBezTo>
                    <a:cubicBezTo>
                      <a:pt x="945921" y="499333"/>
                      <a:pt x="945288" y="499965"/>
                      <a:pt x="944782" y="500851"/>
                    </a:cubicBezTo>
                    <a:cubicBezTo>
                      <a:pt x="942379" y="505024"/>
                      <a:pt x="940229" y="509830"/>
                      <a:pt x="938206" y="514763"/>
                    </a:cubicBezTo>
                    <a:cubicBezTo>
                      <a:pt x="934285" y="524628"/>
                      <a:pt x="931502" y="535252"/>
                      <a:pt x="927834" y="546129"/>
                    </a:cubicBezTo>
                    <a:cubicBezTo>
                      <a:pt x="924293" y="556627"/>
                      <a:pt x="920878" y="566745"/>
                      <a:pt x="917590" y="576610"/>
                    </a:cubicBezTo>
                    <a:cubicBezTo>
                      <a:pt x="910886" y="596088"/>
                      <a:pt x="905701" y="613162"/>
                      <a:pt x="902159" y="628972"/>
                    </a:cubicBezTo>
                    <a:cubicBezTo>
                      <a:pt x="907724" y="608356"/>
                      <a:pt x="916325" y="585464"/>
                      <a:pt x="925684" y="559789"/>
                    </a:cubicBezTo>
                    <a:cubicBezTo>
                      <a:pt x="930364" y="547268"/>
                      <a:pt x="934538" y="532976"/>
                      <a:pt x="938585" y="521466"/>
                    </a:cubicBezTo>
                    <a:cubicBezTo>
                      <a:pt x="940735" y="515522"/>
                      <a:pt x="943138" y="509704"/>
                      <a:pt x="945668" y="504898"/>
                    </a:cubicBezTo>
                    <a:cubicBezTo>
                      <a:pt x="946047" y="504139"/>
                      <a:pt x="946553" y="503380"/>
                      <a:pt x="946932" y="502748"/>
                    </a:cubicBezTo>
                    <a:cubicBezTo>
                      <a:pt x="947312" y="506415"/>
                      <a:pt x="947565" y="510210"/>
                      <a:pt x="947691" y="513878"/>
                    </a:cubicBezTo>
                    <a:cubicBezTo>
                      <a:pt x="947059" y="515269"/>
                      <a:pt x="946553" y="516660"/>
                      <a:pt x="945921" y="518051"/>
                    </a:cubicBezTo>
                    <a:cubicBezTo>
                      <a:pt x="944656" y="521466"/>
                      <a:pt x="943391" y="524881"/>
                      <a:pt x="942126" y="528423"/>
                    </a:cubicBezTo>
                    <a:lnTo>
                      <a:pt x="938585" y="539553"/>
                    </a:lnTo>
                    <a:cubicBezTo>
                      <a:pt x="928340" y="571804"/>
                      <a:pt x="916072" y="600515"/>
                      <a:pt x="908483" y="630869"/>
                    </a:cubicBezTo>
                    <a:lnTo>
                      <a:pt x="910633" y="631502"/>
                    </a:lnTo>
                    <a:cubicBezTo>
                      <a:pt x="918222" y="601273"/>
                      <a:pt x="930364" y="572816"/>
                      <a:pt x="940735" y="540311"/>
                    </a:cubicBezTo>
                    <a:lnTo>
                      <a:pt x="944276" y="529181"/>
                    </a:lnTo>
                    <a:cubicBezTo>
                      <a:pt x="945415" y="525766"/>
                      <a:pt x="946679" y="522478"/>
                      <a:pt x="947818" y="519316"/>
                    </a:cubicBezTo>
                    <a:cubicBezTo>
                      <a:pt x="947818" y="523743"/>
                      <a:pt x="947818" y="528043"/>
                      <a:pt x="947818" y="532090"/>
                    </a:cubicBezTo>
                    <a:cubicBezTo>
                      <a:pt x="947818" y="550430"/>
                      <a:pt x="947944" y="563583"/>
                      <a:pt x="948577" y="568389"/>
                    </a:cubicBezTo>
                    <a:cubicBezTo>
                      <a:pt x="948956" y="557639"/>
                      <a:pt x="949336" y="546509"/>
                      <a:pt x="949715" y="535252"/>
                    </a:cubicBezTo>
                    <a:cubicBezTo>
                      <a:pt x="949841" y="529561"/>
                      <a:pt x="950094" y="523869"/>
                      <a:pt x="950221" y="518178"/>
                    </a:cubicBezTo>
                    <a:cubicBezTo>
                      <a:pt x="950221" y="516913"/>
                      <a:pt x="950094" y="515648"/>
                      <a:pt x="950094" y="514384"/>
                    </a:cubicBezTo>
                    <a:cubicBezTo>
                      <a:pt x="950600" y="513372"/>
                      <a:pt x="950980" y="512360"/>
                      <a:pt x="951486" y="511475"/>
                    </a:cubicBezTo>
                    <a:cubicBezTo>
                      <a:pt x="951486" y="514763"/>
                      <a:pt x="951486" y="518051"/>
                      <a:pt x="951486" y="521466"/>
                    </a:cubicBezTo>
                    <a:cubicBezTo>
                      <a:pt x="950600" y="547900"/>
                      <a:pt x="949715" y="574334"/>
                      <a:pt x="948830" y="600894"/>
                    </a:cubicBezTo>
                    <a:cubicBezTo>
                      <a:pt x="948830" y="651991"/>
                      <a:pt x="948830" y="703467"/>
                      <a:pt x="948703" y="755829"/>
                    </a:cubicBezTo>
                    <a:cubicBezTo>
                      <a:pt x="946174" y="676780"/>
                      <a:pt x="945668" y="602159"/>
                      <a:pt x="945415" y="568516"/>
                    </a:cubicBezTo>
                    <a:cubicBezTo>
                      <a:pt x="945162" y="581670"/>
                      <a:pt x="945035" y="594317"/>
                      <a:pt x="944782" y="606585"/>
                    </a:cubicBezTo>
                    <a:cubicBezTo>
                      <a:pt x="944782" y="618854"/>
                      <a:pt x="945035" y="630743"/>
                      <a:pt x="945162" y="642126"/>
                    </a:cubicBezTo>
                    <a:cubicBezTo>
                      <a:pt x="945288" y="665018"/>
                      <a:pt x="945541" y="686266"/>
                      <a:pt x="945668" y="705744"/>
                    </a:cubicBezTo>
                    <a:cubicBezTo>
                      <a:pt x="946047" y="744952"/>
                      <a:pt x="945668" y="777583"/>
                      <a:pt x="948197" y="803890"/>
                    </a:cubicBezTo>
                    <a:cubicBezTo>
                      <a:pt x="950221" y="830071"/>
                      <a:pt x="951738" y="850307"/>
                      <a:pt x="952877" y="864726"/>
                    </a:cubicBezTo>
                    <a:cubicBezTo>
                      <a:pt x="953762" y="878765"/>
                      <a:pt x="954395" y="887365"/>
                      <a:pt x="955659" y="890654"/>
                    </a:cubicBezTo>
                    <a:cubicBezTo>
                      <a:pt x="952624" y="851699"/>
                      <a:pt x="950600" y="807811"/>
                      <a:pt x="949083" y="764809"/>
                    </a:cubicBezTo>
                    <a:cubicBezTo>
                      <a:pt x="950094" y="773536"/>
                      <a:pt x="952118" y="791116"/>
                      <a:pt x="954015" y="813250"/>
                    </a:cubicBezTo>
                    <a:cubicBezTo>
                      <a:pt x="955027" y="825518"/>
                      <a:pt x="956039" y="839178"/>
                      <a:pt x="957177" y="853469"/>
                    </a:cubicBezTo>
                    <a:cubicBezTo>
                      <a:pt x="958315" y="867508"/>
                      <a:pt x="958315" y="882053"/>
                      <a:pt x="958315" y="896725"/>
                    </a:cubicBezTo>
                    <a:cubicBezTo>
                      <a:pt x="957936" y="925941"/>
                      <a:pt x="958315" y="956296"/>
                      <a:pt x="961224" y="978808"/>
                    </a:cubicBezTo>
                    <a:cubicBezTo>
                      <a:pt x="963754" y="1001321"/>
                      <a:pt x="965777" y="1016878"/>
                      <a:pt x="967295" y="1020167"/>
                    </a:cubicBezTo>
                    <a:cubicBezTo>
                      <a:pt x="964639" y="987662"/>
                      <a:pt x="960213" y="957054"/>
                      <a:pt x="960465" y="929103"/>
                    </a:cubicBezTo>
                    <a:cubicBezTo>
                      <a:pt x="960213" y="901404"/>
                      <a:pt x="961098" y="876741"/>
                      <a:pt x="959580" y="854228"/>
                    </a:cubicBezTo>
                    <a:cubicBezTo>
                      <a:pt x="956545" y="808317"/>
                      <a:pt x="953509" y="769994"/>
                      <a:pt x="954648" y="733948"/>
                    </a:cubicBezTo>
                    <a:cubicBezTo>
                      <a:pt x="954900" y="697902"/>
                      <a:pt x="955153" y="664259"/>
                      <a:pt x="955533" y="627581"/>
                    </a:cubicBezTo>
                    <a:cubicBezTo>
                      <a:pt x="955027" y="591155"/>
                      <a:pt x="958821" y="551315"/>
                      <a:pt x="958189" y="504265"/>
                    </a:cubicBezTo>
                    <a:cubicBezTo>
                      <a:pt x="959454" y="517925"/>
                      <a:pt x="958821" y="527790"/>
                      <a:pt x="959074" y="533988"/>
                    </a:cubicBezTo>
                    <a:cubicBezTo>
                      <a:pt x="959074" y="540311"/>
                      <a:pt x="959327" y="543094"/>
                      <a:pt x="959580" y="543600"/>
                    </a:cubicBezTo>
                    <a:cubicBezTo>
                      <a:pt x="960086" y="544485"/>
                      <a:pt x="960718" y="535632"/>
                      <a:pt x="961604" y="525008"/>
                    </a:cubicBezTo>
                    <a:cubicBezTo>
                      <a:pt x="961983" y="522225"/>
                      <a:pt x="962110" y="519190"/>
                      <a:pt x="962236" y="516281"/>
                    </a:cubicBezTo>
                    <a:cubicBezTo>
                      <a:pt x="962236" y="516660"/>
                      <a:pt x="962236" y="517040"/>
                      <a:pt x="962236" y="517419"/>
                    </a:cubicBezTo>
                    <a:cubicBezTo>
                      <a:pt x="961730" y="546003"/>
                      <a:pt x="960465" y="574460"/>
                      <a:pt x="960465" y="602538"/>
                    </a:cubicBezTo>
                    <a:cubicBezTo>
                      <a:pt x="960465" y="631122"/>
                      <a:pt x="960845" y="659580"/>
                      <a:pt x="961351" y="687657"/>
                    </a:cubicBezTo>
                    <a:cubicBezTo>
                      <a:pt x="961983" y="716242"/>
                      <a:pt x="961224" y="744699"/>
                      <a:pt x="962363" y="772777"/>
                    </a:cubicBezTo>
                    <a:cubicBezTo>
                      <a:pt x="963501" y="801361"/>
                      <a:pt x="966663" y="829565"/>
                      <a:pt x="968434" y="857770"/>
                    </a:cubicBezTo>
                    <a:cubicBezTo>
                      <a:pt x="969951" y="887365"/>
                      <a:pt x="968307" y="917214"/>
                      <a:pt x="969319" y="947189"/>
                    </a:cubicBezTo>
                    <a:cubicBezTo>
                      <a:pt x="969951" y="966161"/>
                      <a:pt x="972228" y="985132"/>
                      <a:pt x="973872" y="1004104"/>
                    </a:cubicBezTo>
                    <a:cubicBezTo>
                      <a:pt x="971975" y="984753"/>
                      <a:pt x="969698" y="967046"/>
                      <a:pt x="968687" y="950098"/>
                    </a:cubicBezTo>
                    <a:cubicBezTo>
                      <a:pt x="967675" y="932771"/>
                      <a:pt x="967675" y="916455"/>
                      <a:pt x="967548" y="900772"/>
                    </a:cubicBezTo>
                    <a:cubicBezTo>
                      <a:pt x="967801" y="869153"/>
                      <a:pt x="964386" y="839683"/>
                      <a:pt x="961604" y="807305"/>
                    </a:cubicBezTo>
                    <a:cubicBezTo>
                      <a:pt x="957810" y="775053"/>
                      <a:pt x="957936" y="739766"/>
                      <a:pt x="956924" y="697396"/>
                    </a:cubicBezTo>
                    <a:cubicBezTo>
                      <a:pt x="957430" y="725601"/>
                      <a:pt x="957304" y="752414"/>
                      <a:pt x="958062" y="777457"/>
                    </a:cubicBezTo>
                    <a:cubicBezTo>
                      <a:pt x="959833" y="802499"/>
                      <a:pt x="961351" y="825897"/>
                      <a:pt x="962869" y="847525"/>
                    </a:cubicBezTo>
                    <a:cubicBezTo>
                      <a:pt x="965777" y="890401"/>
                      <a:pt x="962363" y="926700"/>
                      <a:pt x="964007" y="955410"/>
                    </a:cubicBezTo>
                    <a:cubicBezTo>
                      <a:pt x="965398" y="959457"/>
                      <a:pt x="967422" y="975900"/>
                      <a:pt x="969951" y="1000310"/>
                    </a:cubicBezTo>
                    <a:cubicBezTo>
                      <a:pt x="971090" y="1012578"/>
                      <a:pt x="972354" y="1026743"/>
                      <a:pt x="972228" y="1042680"/>
                    </a:cubicBezTo>
                    <a:cubicBezTo>
                      <a:pt x="972228" y="1058616"/>
                      <a:pt x="971216" y="1076070"/>
                      <a:pt x="970331" y="1094788"/>
                    </a:cubicBezTo>
                    <a:cubicBezTo>
                      <a:pt x="969951" y="1104148"/>
                      <a:pt x="969572" y="1113760"/>
                      <a:pt x="969445" y="1123752"/>
                    </a:cubicBezTo>
                    <a:cubicBezTo>
                      <a:pt x="969445" y="1134249"/>
                      <a:pt x="971090" y="1144114"/>
                      <a:pt x="971469" y="1154106"/>
                    </a:cubicBezTo>
                    <a:cubicBezTo>
                      <a:pt x="972101" y="1164098"/>
                      <a:pt x="970963" y="1173710"/>
                      <a:pt x="969319" y="1184081"/>
                    </a:cubicBezTo>
                    <a:cubicBezTo>
                      <a:pt x="968560" y="1189267"/>
                      <a:pt x="967675" y="1194579"/>
                      <a:pt x="967295" y="1200144"/>
                    </a:cubicBezTo>
                    <a:cubicBezTo>
                      <a:pt x="967042" y="1205962"/>
                      <a:pt x="967422" y="1210895"/>
                      <a:pt x="967422" y="1216333"/>
                    </a:cubicBezTo>
                    <a:cubicBezTo>
                      <a:pt x="968560" y="1258829"/>
                      <a:pt x="969825" y="1301832"/>
                      <a:pt x="970837" y="1341546"/>
                    </a:cubicBezTo>
                    <a:lnTo>
                      <a:pt x="972987" y="1341546"/>
                    </a:lnTo>
                    <a:cubicBezTo>
                      <a:pt x="973619" y="1338890"/>
                      <a:pt x="973999" y="1330921"/>
                      <a:pt x="972228" y="1276789"/>
                    </a:cubicBezTo>
                    <a:cubicBezTo>
                      <a:pt x="971469" y="1274133"/>
                      <a:pt x="970584" y="1266292"/>
                      <a:pt x="969066" y="1212412"/>
                    </a:cubicBezTo>
                    <a:cubicBezTo>
                      <a:pt x="970710" y="1219242"/>
                      <a:pt x="969066" y="1200650"/>
                      <a:pt x="973240" y="1182058"/>
                    </a:cubicBezTo>
                    <a:cubicBezTo>
                      <a:pt x="975896" y="1169663"/>
                      <a:pt x="975769" y="1156889"/>
                      <a:pt x="975896" y="1150944"/>
                    </a:cubicBezTo>
                    <a:cubicBezTo>
                      <a:pt x="976149" y="1154612"/>
                      <a:pt x="976402" y="1158406"/>
                      <a:pt x="976275" y="1162454"/>
                    </a:cubicBezTo>
                    <a:cubicBezTo>
                      <a:pt x="976275" y="1177125"/>
                      <a:pt x="972481" y="1190658"/>
                      <a:pt x="972228" y="1203053"/>
                    </a:cubicBezTo>
                    <a:cubicBezTo>
                      <a:pt x="972228" y="1232269"/>
                      <a:pt x="974504" y="1258829"/>
                      <a:pt x="974757" y="1282734"/>
                    </a:cubicBezTo>
                    <a:cubicBezTo>
                      <a:pt x="975137" y="1313594"/>
                      <a:pt x="976402" y="1340154"/>
                      <a:pt x="977034" y="1362414"/>
                    </a:cubicBezTo>
                    <a:cubicBezTo>
                      <a:pt x="977793" y="1384548"/>
                      <a:pt x="977793" y="1411108"/>
                      <a:pt x="980069" y="1441716"/>
                    </a:cubicBezTo>
                    <a:cubicBezTo>
                      <a:pt x="981840" y="1465493"/>
                      <a:pt x="985508" y="1491801"/>
                      <a:pt x="988290" y="1520638"/>
                    </a:cubicBezTo>
                    <a:cubicBezTo>
                      <a:pt x="989808" y="1533791"/>
                      <a:pt x="994614" y="1546818"/>
                      <a:pt x="996765" y="1560857"/>
                    </a:cubicBezTo>
                    <a:cubicBezTo>
                      <a:pt x="998915" y="1574896"/>
                      <a:pt x="1000179" y="1587165"/>
                      <a:pt x="1002077" y="1597789"/>
                    </a:cubicBezTo>
                    <a:cubicBezTo>
                      <a:pt x="1003594" y="1604872"/>
                      <a:pt x="1004859" y="1611701"/>
                      <a:pt x="1006124" y="1618531"/>
                    </a:cubicBezTo>
                    <a:cubicBezTo>
                      <a:pt x="1007515" y="1628396"/>
                      <a:pt x="1009665" y="1641424"/>
                      <a:pt x="1013839" y="1657360"/>
                    </a:cubicBezTo>
                    <a:cubicBezTo>
                      <a:pt x="1017127" y="1668363"/>
                      <a:pt x="1020922" y="1680632"/>
                      <a:pt x="1025854" y="1694038"/>
                    </a:cubicBezTo>
                    <a:cubicBezTo>
                      <a:pt x="1028384" y="1700741"/>
                      <a:pt x="1031293" y="1707698"/>
                      <a:pt x="1034581" y="1714780"/>
                    </a:cubicBezTo>
                    <a:cubicBezTo>
                      <a:pt x="1037870" y="1721990"/>
                      <a:pt x="1043055" y="1728819"/>
                      <a:pt x="1049758" y="1734258"/>
                    </a:cubicBezTo>
                    <a:cubicBezTo>
                      <a:pt x="1077331" y="1755000"/>
                      <a:pt x="1117803" y="1763348"/>
                      <a:pt x="1160047" y="1759553"/>
                    </a:cubicBezTo>
                    <a:cubicBezTo>
                      <a:pt x="1161691" y="1758795"/>
                      <a:pt x="1161817" y="1758288"/>
                      <a:pt x="1161185" y="1757783"/>
                    </a:cubicBezTo>
                    <a:cubicBezTo>
                      <a:pt x="1182307" y="1756012"/>
                      <a:pt x="1206211" y="1751585"/>
                      <a:pt x="1233151" y="1743617"/>
                    </a:cubicBezTo>
                    <a:cubicBezTo>
                      <a:pt x="1236439" y="1742858"/>
                      <a:pt x="1237577" y="1737293"/>
                      <a:pt x="1239981" y="1736155"/>
                    </a:cubicBezTo>
                    <a:cubicBezTo>
                      <a:pt x="1240234" y="1736534"/>
                      <a:pt x="1240486" y="1737167"/>
                      <a:pt x="1240992" y="1738305"/>
                    </a:cubicBezTo>
                    <a:lnTo>
                      <a:pt x="1240992" y="1738305"/>
                    </a:lnTo>
                    <a:cubicBezTo>
                      <a:pt x="1240992" y="1738305"/>
                      <a:pt x="1240992" y="1738558"/>
                      <a:pt x="1240992" y="1738558"/>
                    </a:cubicBezTo>
                    <a:lnTo>
                      <a:pt x="1240992" y="1738558"/>
                    </a:lnTo>
                    <a:cubicBezTo>
                      <a:pt x="1240992" y="1738558"/>
                      <a:pt x="1240992" y="1738558"/>
                      <a:pt x="1240992" y="1738558"/>
                    </a:cubicBezTo>
                    <a:lnTo>
                      <a:pt x="1240992" y="1738558"/>
                    </a:lnTo>
                    <a:cubicBezTo>
                      <a:pt x="1240992" y="1738558"/>
                      <a:pt x="1240992" y="1738432"/>
                      <a:pt x="1240992" y="1738432"/>
                    </a:cubicBezTo>
                    <a:lnTo>
                      <a:pt x="1240992" y="1738432"/>
                    </a:lnTo>
                    <a:cubicBezTo>
                      <a:pt x="1240992" y="1738432"/>
                      <a:pt x="1240992" y="1738432"/>
                      <a:pt x="1240992" y="1738432"/>
                    </a:cubicBezTo>
                    <a:cubicBezTo>
                      <a:pt x="1240613" y="1737546"/>
                      <a:pt x="1240234" y="1736788"/>
                      <a:pt x="1239981" y="1736408"/>
                    </a:cubicBezTo>
                    <a:cubicBezTo>
                      <a:pt x="1239981" y="1736408"/>
                      <a:pt x="1239981" y="1736408"/>
                      <a:pt x="1239981" y="1736408"/>
                    </a:cubicBezTo>
                    <a:cubicBezTo>
                      <a:pt x="1248455" y="1732487"/>
                      <a:pt x="1254146" y="1728440"/>
                      <a:pt x="1255917" y="1720851"/>
                    </a:cubicBezTo>
                    <a:cubicBezTo>
                      <a:pt x="1257687" y="1713263"/>
                      <a:pt x="1257308" y="1701121"/>
                      <a:pt x="1254020" y="1684426"/>
                    </a:cubicBezTo>
                    <a:cubicBezTo>
                      <a:pt x="1253893" y="1678102"/>
                      <a:pt x="1251490" y="1671146"/>
                      <a:pt x="1250605" y="1662798"/>
                    </a:cubicBezTo>
                    <a:cubicBezTo>
                      <a:pt x="1247316" y="1631305"/>
                      <a:pt x="1246051" y="1599686"/>
                      <a:pt x="1244154" y="1568193"/>
                    </a:cubicBezTo>
                    <a:cubicBezTo>
                      <a:pt x="1242510" y="1539103"/>
                      <a:pt x="1241119" y="1509887"/>
                      <a:pt x="1240613" y="1480671"/>
                    </a:cubicBezTo>
                    <a:cubicBezTo>
                      <a:pt x="1240992" y="1479406"/>
                      <a:pt x="1241245" y="1478015"/>
                      <a:pt x="1241751" y="1478774"/>
                    </a:cubicBezTo>
                    <a:cubicBezTo>
                      <a:pt x="1242131" y="1491674"/>
                      <a:pt x="1243016" y="1504195"/>
                      <a:pt x="1243648" y="1516211"/>
                    </a:cubicBezTo>
                    <a:cubicBezTo>
                      <a:pt x="1244913" y="1536700"/>
                      <a:pt x="1246051" y="1555419"/>
                      <a:pt x="1247443" y="1571482"/>
                    </a:cubicBezTo>
                    <a:cubicBezTo>
                      <a:pt x="1246304" y="1545048"/>
                      <a:pt x="1245419" y="1522155"/>
                      <a:pt x="1244787" y="1501666"/>
                    </a:cubicBezTo>
                    <a:cubicBezTo>
                      <a:pt x="1244913" y="1503310"/>
                      <a:pt x="1245166" y="1505081"/>
                      <a:pt x="1245293" y="1507105"/>
                    </a:cubicBezTo>
                    <a:cubicBezTo>
                      <a:pt x="1244913" y="1496354"/>
                      <a:pt x="1244534" y="1486489"/>
                      <a:pt x="1244281" y="1477003"/>
                    </a:cubicBezTo>
                    <a:cubicBezTo>
                      <a:pt x="1244154" y="1467517"/>
                      <a:pt x="1244913" y="1458537"/>
                      <a:pt x="1245040" y="1449684"/>
                    </a:cubicBezTo>
                    <a:cubicBezTo>
                      <a:pt x="1245672" y="1431977"/>
                      <a:pt x="1246431" y="1415029"/>
                      <a:pt x="1247063" y="1396690"/>
                    </a:cubicBezTo>
                    <a:cubicBezTo>
                      <a:pt x="1247822" y="1378351"/>
                      <a:pt x="1248455" y="1357988"/>
                      <a:pt x="1248328" y="1334336"/>
                    </a:cubicBezTo>
                    <a:cubicBezTo>
                      <a:pt x="1248328" y="1322448"/>
                      <a:pt x="1248328" y="1309673"/>
                      <a:pt x="1249087" y="1295761"/>
                    </a:cubicBezTo>
                    <a:cubicBezTo>
                      <a:pt x="1249593" y="1281975"/>
                      <a:pt x="1251869" y="1266671"/>
                      <a:pt x="1253387" y="1249976"/>
                    </a:cubicBezTo>
                    <a:cubicBezTo>
                      <a:pt x="1257435" y="1203685"/>
                      <a:pt x="1256929" y="1188761"/>
                      <a:pt x="1256929" y="1175481"/>
                    </a:cubicBezTo>
                    <a:cubicBezTo>
                      <a:pt x="1260723" y="1146138"/>
                      <a:pt x="1267426" y="1116922"/>
                      <a:pt x="1271221" y="1087073"/>
                    </a:cubicBezTo>
                    <a:cubicBezTo>
                      <a:pt x="1275394" y="1054569"/>
                      <a:pt x="1276533" y="1021305"/>
                      <a:pt x="1281592" y="988168"/>
                    </a:cubicBezTo>
                    <a:cubicBezTo>
                      <a:pt x="1286524" y="955790"/>
                      <a:pt x="1290066" y="922652"/>
                      <a:pt x="1295884" y="889768"/>
                    </a:cubicBezTo>
                    <a:cubicBezTo>
                      <a:pt x="1301449" y="858023"/>
                      <a:pt x="1307393" y="826909"/>
                      <a:pt x="1312579" y="796049"/>
                    </a:cubicBezTo>
                    <a:cubicBezTo>
                      <a:pt x="1315488" y="778468"/>
                      <a:pt x="1319535" y="761014"/>
                      <a:pt x="1323456" y="743434"/>
                    </a:cubicBezTo>
                    <a:cubicBezTo>
                      <a:pt x="1323835" y="742043"/>
                      <a:pt x="1324341" y="740525"/>
                      <a:pt x="1324720" y="739260"/>
                    </a:cubicBezTo>
                    <a:cubicBezTo>
                      <a:pt x="1319155" y="769741"/>
                      <a:pt x="1317005" y="786183"/>
                      <a:pt x="1316120" y="799463"/>
                    </a:cubicBezTo>
                    <a:cubicBezTo>
                      <a:pt x="1314855" y="812744"/>
                      <a:pt x="1314096" y="822735"/>
                      <a:pt x="1311946" y="840316"/>
                    </a:cubicBezTo>
                    <a:cubicBezTo>
                      <a:pt x="1310049" y="857896"/>
                      <a:pt x="1305369" y="882812"/>
                      <a:pt x="1300310" y="926320"/>
                    </a:cubicBezTo>
                    <a:cubicBezTo>
                      <a:pt x="1297528" y="947948"/>
                      <a:pt x="1294113" y="974129"/>
                      <a:pt x="1289813" y="1006254"/>
                    </a:cubicBezTo>
                    <a:cubicBezTo>
                      <a:pt x="1286145" y="1037873"/>
                      <a:pt x="1285512" y="1077334"/>
                      <a:pt x="1276912" y="1123372"/>
                    </a:cubicBezTo>
                    <a:cubicBezTo>
                      <a:pt x="1269703" y="1167892"/>
                      <a:pt x="1270335" y="1168272"/>
                      <a:pt x="1274256" y="1145126"/>
                    </a:cubicBezTo>
                    <a:cubicBezTo>
                      <a:pt x="1276280" y="1133490"/>
                      <a:pt x="1279821" y="1115657"/>
                      <a:pt x="1282856" y="1093650"/>
                    </a:cubicBezTo>
                    <a:cubicBezTo>
                      <a:pt x="1286018" y="1071516"/>
                      <a:pt x="1287536" y="1045842"/>
                      <a:pt x="1289939" y="1019661"/>
                    </a:cubicBezTo>
                    <a:cubicBezTo>
                      <a:pt x="1292342" y="993733"/>
                      <a:pt x="1297022" y="966414"/>
                      <a:pt x="1300437" y="940106"/>
                    </a:cubicBezTo>
                    <a:cubicBezTo>
                      <a:pt x="1304231" y="913926"/>
                      <a:pt x="1307393" y="888883"/>
                      <a:pt x="1311567" y="867761"/>
                    </a:cubicBezTo>
                    <a:cubicBezTo>
                      <a:pt x="1319029" y="825265"/>
                      <a:pt x="1324215" y="797693"/>
                      <a:pt x="1323709" y="804396"/>
                    </a:cubicBezTo>
                    <a:cubicBezTo>
                      <a:pt x="1317638" y="843604"/>
                      <a:pt x="1313338" y="870417"/>
                      <a:pt x="1310176" y="890654"/>
                    </a:cubicBezTo>
                    <a:cubicBezTo>
                      <a:pt x="1307899" y="911017"/>
                      <a:pt x="1306255" y="924803"/>
                      <a:pt x="1304737" y="938083"/>
                    </a:cubicBezTo>
                    <a:cubicBezTo>
                      <a:pt x="1303219" y="951363"/>
                      <a:pt x="1301702" y="964264"/>
                      <a:pt x="1299551" y="982476"/>
                    </a:cubicBezTo>
                    <a:cubicBezTo>
                      <a:pt x="1296895" y="1000689"/>
                      <a:pt x="1294872" y="1023202"/>
                      <a:pt x="1292089" y="1059248"/>
                    </a:cubicBezTo>
                    <a:cubicBezTo>
                      <a:pt x="1293733" y="1052545"/>
                      <a:pt x="1295504" y="1036735"/>
                      <a:pt x="1297528" y="1020293"/>
                    </a:cubicBezTo>
                    <a:cubicBezTo>
                      <a:pt x="1299425" y="1003978"/>
                      <a:pt x="1302207" y="987409"/>
                      <a:pt x="1303978" y="976532"/>
                    </a:cubicBezTo>
                    <a:cubicBezTo>
                      <a:pt x="1305622" y="965908"/>
                      <a:pt x="1306255" y="962366"/>
                      <a:pt x="1304864" y="973623"/>
                    </a:cubicBezTo>
                    <a:cubicBezTo>
                      <a:pt x="1304105" y="979188"/>
                      <a:pt x="1302966" y="988421"/>
                      <a:pt x="1301196" y="1002333"/>
                    </a:cubicBezTo>
                    <a:cubicBezTo>
                      <a:pt x="1299551" y="1015993"/>
                      <a:pt x="1298287" y="1034458"/>
                      <a:pt x="1296389" y="1059628"/>
                    </a:cubicBezTo>
                    <a:cubicBezTo>
                      <a:pt x="1298160" y="1040276"/>
                      <a:pt x="1299425" y="1023202"/>
                      <a:pt x="1301322" y="1007898"/>
                    </a:cubicBezTo>
                    <a:cubicBezTo>
                      <a:pt x="1303219" y="992847"/>
                      <a:pt x="1305622" y="978176"/>
                      <a:pt x="1307646" y="964264"/>
                    </a:cubicBezTo>
                    <a:cubicBezTo>
                      <a:pt x="1311946" y="936565"/>
                      <a:pt x="1315361" y="911775"/>
                      <a:pt x="1319914" y="885595"/>
                    </a:cubicBezTo>
                    <a:cubicBezTo>
                      <a:pt x="1324720" y="859414"/>
                      <a:pt x="1329653" y="831968"/>
                      <a:pt x="1335724" y="798831"/>
                    </a:cubicBezTo>
                    <a:cubicBezTo>
                      <a:pt x="1338254" y="783148"/>
                      <a:pt x="1342301" y="766073"/>
                      <a:pt x="1346728" y="746090"/>
                    </a:cubicBezTo>
                    <a:cubicBezTo>
                      <a:pt x="1348878" y="736225"/>
                      <a:pt x="1351154" y="725221"/>
                      <a:pt x="1353051" y="713965"/>
                    </a:cubicBezTo>
                    <a:cubicBezTo>
                      <a:pt x="1354948" y="703088"/>
                      <a:pt x="1356846" y="691578"/>
                      <a:pt x="1358996" y="679563"/>
                    </a:cubicBezTo>
                    <a:cubicBezTo>
                      <a:pt x="1360134" y="667548"/>
                      <a:pt x="1357857" y="677666"/>
                      <a:pt x="1353810" y="698661"/>
                    </a:cubicBezTo>
                    <a:cubicBezTo>
                      <a:pt x="1352798" y="703847"/>
                      <a:pt x="1351660" y="709791"/>
                      <a:pt x="1350522" y="716242"/>
                    </a:cubicBezTo>
                    <a:cubicBezTo>
                      <a:pt x="1349257" y="722945"/>
                      <a:pt x="1347739" y="730154"/>
                      <a:pt x="1346222" y="737490"/>
                    </a:cubicBezTo>
                    <a:cubicBezTo>
                      <a:pt x="1343060" y="751782"/>
                      <a:pt x="1339518" y="767212"/>
                      <a:pt x="1336103" y="782642"/>
                    </a:cubicBezTo>
                    <a:cubicBezTo>
                      <a:pt x="1330285" y="813502"/>
                      <a:pt x="1324594" y="843604"/>
                      <a:pt x="1321053" y="861817"/>
                    </a:cubicBezTo>
                    <a:cubicBezTo>
                      <a:pt x="1317385" y="880156"/>
                      <a:pt x="1315614" y="886354"/>
                      <a:pt x="1317638" y="869026"/>
                    </a:cubicBezTo>
                    <a:cubicBezTo>
                      <a:pt x="1322317" y="842466"/>
                      <a:pt x="1326491" y="818941"/>
                      <a:pt x="1330159" y="797946"/>
                    </a:cubicBezTo>
                    <a:cubicBezTo>
                      <a:pt x="1333447" y="777836"/>
                      <a:pt x="1337748" y="760003"/>
                      <a:pt x="1341162" y="743813"/>
                    </a:cubicBezTo>
                    <a:cubicBezTo>
                      <a:pt x="1348119" y="710803"/>
                      <a:pt x="1350901" y="687784"/>
                      <a:pt x="1353810" y="670583"/>
                    </a:cubicBezTo>
                    <a:cubicBezTo>
                      <a:pt x="1358996" y="636055"/>
                      <a:pt x="1359755" y="625304"/>
                      <a:pt x="1360640" y="614427"/>
                    </a:cubicBezTo>
                    <a:cubicBezTo>
                      <a:pt x="1362664" y="612150"/>
                      <a:pt x="1374046" y="550050"/>
                      <a:pt x="1387200" y="488835"/>
                    </a:cubicBezTo>
                    <a:cubicBezTo>
                      <a:pt x="1390615" y="473531"/>
                      <a:pt x="1393018" y="457975"/>
                      <a:pt x="1397192" y="443809"/>
                    </a:cubicBezTo>
                    <a:cubicBezTo>
                      <a:pt x="1401113" y="429517"/>
                      <a:pt x="1404781" y="416237"/>
                      <a:pt x="1407943" y="404728"/>
                    </a:cubicBezTo>
                    <a:cubicBezTo>
                      <a:pt x="1414266" y="381709"/>
                      <a:pt x="1418946" y="366026"/>
                      <a:pt x="1419958" y="364887"/>
                    </a:cubicBezTo>
                    <a:cubicBezTo>
                      <a:pt x="1411610" y="397266"/>
                      <a:pt x="1404907" y="423699"/>
                      <a:pt x="1399342" y="445074"/>
                    </a:cubicBezTo>
                    <a:cubicBezTo>
                      <a:pt x="1394030" y="466449"/>
                      <a:pt x="1391753" y="483144"/>
                      <a:pt x="1389224" y="495285"/>
                    </a:cubicBezTo>
                    <a:cubicBezTo>
                      <a:pt x="1384671" y="519569"/>
                      <a:pt x="1383659" y="526652"/>
                      <a:pt x="1384671" y="523110"/>
                    </a:cubicBezTo>
                    <a:cubicBezTo>
                      <a:pt x="1385809" y="519569"/>
                      <a:pt x="1389097" y="505530"/>
                      <a:pt x="1393398" y="487444"/>
                    </a:cubicBezTo>
                    <a:cubicBezTo>
                      <a:pt x="1395548" y="478464"/>
                      <a:pt x="1397824" y="468346"/>
                      <a:pt x="1400227" y="458228"/>
                    </a:cubicBezTo>
                    <a:cubicBezTo>
                      <a:pt x="1402884" y="448109"/>
                      <a:pt x="1406172" y="437991"/>
                      <a:pt x="1408954" y="428379"/>
                    </a:cubicBezTo>
                    <a:cubicBezTo>
                      <a:pt x="1385556" y="525387"/>
                      <a:pt x="1377461" y="585084"/>
                      <a:pt x="1375185" y="598111"/>
                    </a:cubicBezTo>
                    <a:cubicBezTo>
                      <a:pt x="1373794" y="611265"/>
                      <a:pt x="1379485" y="576990"/>
                      <a:pt x="1395801" y="490859"/>
                    </a:cubicBezTo>
                    <a:cubicBezTo>
                      <a:pt x="1400101" y="478211"/>
                      <a:pt x="1387959" y="535758"/>
                      <a:pt x="1376450" y="600262"/>
                    </a:cubicBezTo>
                    <a:cubicBezTo>
                      <a:pt x="1370379" y="632387"/>
                      <a:pt x="1364687" y="666030"/>
                      <a:pt x="1360134" y="692717"/>
                    </a:cubicBezTo>
                    <a:cubicBezTo>
                      <a:pt x="1355581" y="720036"/>
                      <a:pt x="1352166" y="740399"/>
                      <a:pt x="1351281" y="745205"/>
                    </a:cubicBezTo>
                    <a:cubicBezTo>
                      <a:pt x="1357605" y="716115"/>
                      <a:pt x="1361399" y="690187"/>
                      <a:pt x="1365952" y="665524"/>
                    </a:cubicBezTo>
                    <a:cubicBezTo>
                      <a:pt x="1370252" y="640861"/>
                      <a:pt x="1374553" y="617969"/>
                      <a:pt x="1378600" y="596720"/>
                    </a:cubicBezTo>
                    <a:cubicBezTo>
                      <a:pt x="1386441" y="554097"/>
                      <a:pt x="1394030" y="519063"/>
                      <a:pt x="1399974" y="491871"/>
                    </a:cubicBezTo>
                    <a:cubicBezTo>
                      <a:pt x="1397192" y="502621"/>
                      <a:pt x="1401872" y="464046"/>
                      <a:pt x="1417049" y="408269"/>
                    </a:cubicBezTo>
                    <a:cubicBezTo>
                      <a:pt x="1420590" y="394230"/>
                      <a:pt x="1424385" y="379179"/>
                      <a:pt x="1428432" y="363369"/>
                    </a:cubicBezTo>
                    <a:cubicBezTo>
                      <a:pt x="1432606" y="348319"/>
                      <a:pt x="1437032" y="332509"/>
                      <a:pt x="1441459" y="316699"/>
                    </a:cubicBezTo>
                    <a:cubicBezTo>
                      <a:pt x="1440953" y="325426"/>
                      <a:pt x="1440447" y="333900"/>
                      <a:pt x="1439941" y="341868"/>
                    </a:cubicBezTo>
                    <a:cubicBezTo>
                      <a:pt x="1438044" y="374373"/>
                      <a:pt x="1436526" y="401566"/>
                      <a:pt x="1435009" y="428505"/>
                    </a:cubicBezTo>
                    <a:cubicBezTo>
                      <a:pt x="1433870" y="457722"/>
                      <a:pt x="1436906" y="485294"/>
                      <a:pt x="1436400" y="514257"/>
                    </a:cubicBezTo>
                    <a:cubicBezTo>
                      <a:pt x="1436400" y="530067"/>
                      <a:pt x="1436147" y="547141"/>
                      <a:pt x="1436021" y="566113"/>
                    </a:cubicBezTo>
                    <a:cubicBezTo>
                      <a:pt x="1436021" y="575599"/>
                      <a:pt x="1436021" y="585717"/>
                      <a:pt x="1436021" y="596214"/>
                    </a:cubicBezTo>
                    <a:cubicBezTo>
                      <a:pt x="1436021" y="598871"/>
                      <a:pt x="1436021" y="601400"/>
                      <a:pt x="1436021" y="604183"/>
                    </a:cubicBezTo>
                    <a:cubicBezTo>
                      <a:pt x="1436021" y="606585"/>
                      <a:pt x="1435894" y="608989"/>
                      <a:pt x="1435768" y="611392"/>
                    </a:cubicBezTo>
                    <a:cubicBezTo>
                      <a:pt x="1435515" y="616324"/>
                      <a:pt x="1435135" y="621510"/>
                      <a:pt x="1434629" y="627075"/>
                    </a:cubicBezTo>
                    <a:cubicBezTo>
                      <a:pt x="1433744" y="641999"/>
                      <a:pt x="1435262" y="635549"/>
                      <a:pt x="1437285" y="622269"/>
                    </a:cubicBezTo>
                    <a:cubicBezTo>
                      <a:pt x="1438171" y="615439"/>
                      <a:pt x="1439056" y="608230"/>
                      <a:pt x="1439435" y="599376"/>
                    </a:cubicBezTo>
                    <a:cubicBezTo>
                      <a:pt x="1439815" y="590396"/>
                      <a:pt x="1440194" y="581417"/>
                      <a:pt x="1440447" y="574334"/>
                    </a:cubicBezTo>
                    <a:cubicBezTo>
                      <a:pt x="1441080" y="560042"/>
                      <a:pt x="1441712" y="553086"/>
                      <a:pt x="1442091" y="568136"/>
                    </a:cubicBezTo>
                    <a:cubicBezTo>
                      <a:pt x="1442218" y="575472"/>
                      <a:pt x="1442597" y="589385"/>
                      <a:pt x="1442344" y="608609"/>
                    </a:cubicBezTo>
                    <a:cubicBezTo>
                      <a:pt x="1442091" y="617842"/>
                      <a:pt x="1441080" y="629099"/>
                      <a:pt x="1439562" y="643138"/>
                    </a:cubicBezTo>
                    <a:cubicBezTo>
                      <a:pt x="1438171" y="657176"/>
                      <a:pt x="1436021" y="673998"/>
                      <a:pt x="1436147" y="694614"/>
                    </a:cubicBezTo>
                    <a:cubicBezTo>
                      <a:pt x="1435768" y="687784"/>
                      <a:pt x="1434882" y="694614"/>
                      <a:pt x="1435515" y="710676"/>
                    </a:cubicBezTo>
                    <a:cubicBezTo>
                      <a:pt x="1435768" y="726739"/>
                      <a:pt x="1439562" y="751655"/>
                      <a:pt x="1439182" y="778595"/>
                    </a:cubicBezTo>
                    <a:cubicBezTo>
                      <a:pt x="1438929" y="792634"/>
                      <a:pt x="1437412" y="808823"/>
                      <a:pt x="1435768" y="827415"/>
                    </a:cubicBezTo>
                    <a:cubicBezTo>
                      <a:pt x="1433870" y="845754"/>
                      <a:pt x="1433870" y="868520"/>
                      <a:pt x="1433238" y="887998"/>
                    </a:cubicBezTo>
                    <a:cubicBezTo>
                      <a:pt x="1433238" y="893183"/>
                      <a:pt x="1432985" y="898495"/>
                      <a:pt x="1432859" y="903934"/>
                    </a:cubicBezTo>
                    <a:cubicBezTo>
                      <a:pt x="1432859" y="911143"/>
                      <a:pt x="1433617" y="917846"/>
                      <a:pt x="1434503" y="923664"/>
                    </a:cubicBezTo>
                    <a:cubicBezTo>
                      <a:pt x="1435388" y="929609"/>
                      <a:pt x="1436274" y="934794"/>
                      <a:pt x="1436653" y="938842"/>
                    </a:cubicBezTo>
                    <a:cubicBezTo>
                      <a:pt x="1436906" y="940992"/>
                      <a:pt x="1437032" y="942510"/>
                      <a:pt x="1437032" y="944027"/>
                    </a:cubicBezTo>
                    <a:lnTo>
                      <a:pt x="1437032" y="951869"/>
                    </a:lnTo>
                    <a:cubicBezTo>
                      <a:pt x="1436779" y="974255"/>
                      <a:pt x="1436653" y="997401"/>
                      <a:pt x="1436400" y="1020799"/>
                    </a:cubicBezTo>
                    <a:cubicBezTo>
                      <a:pt x="1436400" y="1032182"/>
                      <a:pt x="1436274" y="1043565"/>
                      <a:pt x="1436147" y="1054948"/>
                    </a:cubicBezTo>
                    <a:cubicBezTo>
                      <a:pt x="1435894" y="1066584"/>
                      <a:pt x="1435515" y="1078346"/>
                      <a:pt x="1435262" y="1089982"/>
                    </a:cubicBezTo>
                    <a:cubicBezTo>
                      <a:pt x="1435009" y="1101998"/>
                      <a:pt x="1434882" y="1114392"/>
                      <a:pt x="1435262" y="1126787"/>
                    </a:cubicBezTo>
                    <a:cubicBezTo>
                      <a:pt x="1435641" y="1138550"/>
                      <a:pt x="1436147" y="1150312"/>
                      <a:pt x="1436526" y="1161948"/>
                    </a:cubicBezTo>
                    <a:cubicBezTo>
                      <a:pt x="1437538" y="1185219"/>
                      <a:pt x="1437791" y="1208112"/>
                      <a:pt x="1439562" y="1230372"/>
                    </a:cubicBezTo>
                    <a:cubicBezTo>
                      <a:pt x="1441080" y="1252506"/>
                      <a:pt x="1442597" y="1274133"/>
                      <a:pt x="1443989" y="1294623"/>
                    </a:cubicBezTo>
                    <a:cubicBezTo>
                      <a:pt x="1447403" y="1335601"/>
                      <a:pt x="1451957" y="1372406"/>
                      <a:pt x="1454613" y="1402761"/>
                    </a:cubicBezTo>
                    <a:cubicBezTo>
                      <a:pt x="1455245" y="1410349"/>
                      <a:pt x="1455751" y="1417559"/>
                      <a:pt x="1456383" y="1424262"/>
                    </a:cubicBezTo>
                    <a:cubicBezTo>
                      <a:pt x="1456636" y="1427677"/>
                      <a:pt x="1456889" y="1430839"/>
                      <a:pt x="1457142" y="1434001"/>
                    </a:cubicBezTo>
                    <a:cubicBezTo>
                      <a:pt x="1457522" y="1437415"/>
                      <a:pt x="1457395" y="1439439"/>
                      <a:pt x="1458154" y="1443866"/>
                    </a:cubicBezTo>
                    <a:cubicBezTo>
                      <a:pt x="1460684" y="1459423"/>
                      <a:pt x="1464731" y="1469541"/>
                      <a:pt x="1466375" y="1475485"/>
                    </a:cubicBezTo>
                    <a:cubicBezTo>
                      <a:pt x="1464352" y="1469541"/>
                      <a:pt x="1461569" y="1461826"/>
                      <a:pt x="1459419" y="1453099"/>
                    </a:cubicBezTo>
                    <a:cubicBezTo>
                      <a:pt x="1458407" y="1448925"/>
                      <a:pt x="1457395" y="1443613"/>
                      <a:pt x="1457016" y="1439566"/>
                    </a:cubicBezTo>
                    <a:lnTo>
                      <a:pt x="1456004" y="1429068"/>
                    </a:lnTo>
                    <a:cubicBezTo>
                      <a:pt x="1454613" y="1415029"/>
                      <a:pt x="1453601" y="1400863"/>
                      <a:pt x="1451957" y="1387077"/>
                    </a:cubicBezTo>
                    <a:cubicBezTo>
                      <a:pt x="1448921" y="1359253"/>
                      <a:pt x="1445886" y="1331680"/>
                      <a:pt x="1442850" y="1304488"/>
                    </a:cubicBezTo>
                    <a:cubicBezTo>
                      <a:pt x="1440827" y="1277169"/>
                      <a:pt x="1438929" y="1250229"/>
                      <a:pt x="1437032" y="1223795"/>
                    </a:cubicBezTo>
                    <a:cubicBezTo>
                      <a:pt x="1435515" y="1197361"/>
                      <a:pt x="1434882" y="1171307"/>
                      <a:pt x="1433744" y="1146012"/>
                    </a:cubicBezTo>
                    <a:cubicBezTo>
                      <a:pt x="1433491" y="1139688"/>
                      <a:pt x="1433238" y="1133364"/>
                      <a:pt x="1432985" y="1127166"/>
                    </a:cubicBezTo>
                    <a:cubicBezTo>
                      <a:pt x="1432732" y="1120590"/>
                      <a:pt x="1432606" y="1114013"/>
                      <a:pt x="1432606" y="1107562"/>
                    </a:cubicBezTo>
                    <a:cubicBezTo>
                      <a:pt x="1432606" y="1094788"/>
                      <a:pt x="1432985" y="1082520"/>
                      <a:pt x="1433238" y="1070758"/>
                    </a:cubicBezTo>
                    <a:cubicBezTo>
                      <a:pt x="1433491" y="1058995"/>
                      <a:pt x="1433744" y="1047865"/>
                      <a:pt x="1433491" y="1037368"/>
                    </a:cubicBezTo>
                    <a:cubicBezTo>
                      <a:pt x="1433491" y="1025984"/>
                      <a:pt x="1433491" y="1014855"/>
                      <a:pt x="1433491" y="1003978"/>
                    </a:cubicBezTo>
                    <a:cubicBezTo>
                      <a:pt x="1433364" y="982729"/>
                      <a:pt x="1433238" y="962366"/>
                      <a:pt x="1433112" y="943268"/>
                    </a:cubicBezTo>
                    <a:cubicBezTo>
                      <a:pt x="1432859" y="938336"/>
                      <a:pt x="1430709" y="928850"/>
                      <a:pt x="1429064" y="917846"/>
                    </a:cubicBezTo>
                    <a:cubicBezTo>
                      <a:pt x="1428685" y="915064"/>
                      <a:pt x="1428305" y="912155"/>
                      <a:pt x="1428179" y="909120"/>
                    </a:cubicBezTo>
                    <a:cubicBezTo>
                      <a:pt x="1427926" y="906337"/>
                      <a:pt x="1427926" y="902290"/>
                      <a:pt x="1427926" y="900519"/>
                    </a:cubicBezTo>
                    <a:cubicBezTo>
                      <a:pt x="1427926" y="896219"/>
                      <a:pt x="1427926" y="892045"/>
                      <a:pt x="1427926" y="887871"/>
                    </a:cubicBezTo>
                    <a:lnTo>
                      <a:pt x="1427926" y="896472"/>
                    </a:lnTo>
                    <a:cubicBezTo>
                      <a:pt x="1427673" y="899507"/>
                      <a:pt x="1427547" y="901657"/>
                      <a:pt x="1427673" y="906463"/>
                    </a:cubicBezTo>
                    <a:cubicBezTo>
                      <a:pt x="1427926" y="914684"/>
                      <a:pt x="1429064" y="922147"/>
                      <a:pt x="1430076" y="928344"/>
                    </a:cubicBezTo>
                    <a:cubicBezTo>
                      <a:pt x="1431088" y="934541"/>
                      <a:pt x="1431847" y="939600"/>
                      <a:pt x="1432100" y="942889"/>
                    </a:cubicBezTo>
                    <a:cubicBezTo>
                      <a:pt x="1432100" y="948201"/>
                      <a:pt x="1432100" y="953639"/>
                      <a:pt x="1432100" y="959078"/>
                    </a:cubicBezTo>
                    <a:cubicBezTo>
                      <a:pt x="1432100" y="983741"/>
                      <a:pt x="1432100" y="1008784"/>
                      <a:pt x="1431973" y="1033953"/>
                    </a:cubicBezTo>
                    <a:cubicBezTo>
                      <a:pt x="1432479" y="1057224"/>
                      <a:pt x="1431088" y="1081761"/>
                      <a:pt x="1431088" y="1107689"/>
                    </a:cubicBezTo>
                    <a:cubicBezTo>
                      <a:pt x="1431088" y="1114139"/>
                      <a:pt x="1431214" y="1120843"/>
                      <a:pt x="1431467" y="1127293"/>
                    </a:cubicBezTo>
                    <a:cubicBezTo>
                      <a:pt x="1431720" y="1133490"/>
                      <a:pt x="1431973" y="1139561"/>
                      <a:pt x="1432226" y="1145632"/>
                    </a:cubicBezTo>
                    <a:cubicBezTo>
                      <a:pt x="1432732" y="1157774"/>
                      <a:pt x="1433238" y="1169789"/>
                      <a:pt x="1433744" y="1181678"/>
                    </a:cubicBezTo>
                    <a:cubicBezTo>
                      <a:pt x="1434250" y="1193567"/>
                      <a:pt x="1434756" y="1205203"/>
                      <a:pt x="1435135" y="1216586"/>
                    </a:cubicBezTo>
                    <a:cubicBezTo>
                      <a:pt x="1436021" y="1227969"/>
                      <a:pt x="1436779" y="1239225"/>
                      <a:pt x="1437538" y="1250102"/>
                    </a:cubicBezTo>
                    <a:cubicBezTo>
                      <a:pt x="1439182" y="1271983"/>
                      <a:pt x="1440700" y="1292599"/>
                      <a:pt x="1442091" y="1311950"/>
                    </a:cubicBezTo>
                    <a:cubicBezTo>
                      <a:pt x="1446012" y="1350399"/>
                      <a:pt x="1449554" y="1382904"/>
                      <a:pt x="1451324" y="1406808"/>
                    </a:cubicBezTo>
                    <a:cubicBezTo>
                      <a:pt x="1452083" y="1411867"/>
                      <a:pt x="1452968" y="1417685"/>
                      <a:pt x="1453854" y="1424262"/>
                    </a:cubicBezTo>
                    <a:cubicBezTo>
                      <a:pt x="1454360" y="1427550"/>
                      <a:pt x="1454739" y="1430965"/>
                      <a:pt x="1455245" y="1434633"/>
                    </a:cubicBezTo>
                    <a:cubicBezTo>
                      <a:pt x="1455498" y="1436404"/>
                      <a:pt x="1455751" y="1438301"/>
                      <a:pt x="1456004" y="1440198"/>
                    </a:cubicBezTo>
                    <a:cubicBezTo>
                      <a:pt x="1456257" y="1442222"/>
                      <a:pt x="1456889" y="1445384"/>
                      <a:pt x="1457395" y="1447913"/>
                    </a:cubicBezTo>
                    <a:cubicBezTo>
                      <a:pt x="1459672" y="1458537"/>
                      <a:pt x="1463719" y="1468908"/>
                      <a:pt x="1466502" y="1476623"/>
                    </a:cubicBezTo>
                    <a:cubicBezTo>
                      <a:pt x="1468146" y="1481430"/>
                      <a:pt x="1468019" y="1480165"/>
                      <a:pt x="1469411" y="1487248"/>
                    </a:cubicBezTo>
                    <a:cubicBezTo>
                      <a:pt x="1470675" y="1492813"/>
                      <a:pt x="1472066" y="1498504"/>
                      <a:pt x="1473711" y="1504322"/>
                    </a:cubicBezTo>
                    <a:cubicBezTo>
                      <a:pt x="1475355" y="1510140"/>
                      <a:pt x="1477252" y="1516211"/>
                      <a:pt x="1479529" y="1522408"/>
                    </a:cubicBezTo>
                    <a:cubicBezTo>
                      <a:pt x="1481552" y="1527973"/>
                      <a:pt x="1483576" y="1533665"/>
                      <a:pt x="1485726" y="1539483"/>
                    </a:cubicBezTo>
                    <a:cubicBezTo>
                      <a:pt x="1490406" y="1551877"/>
                      <a:pt x="1495971" y="1565031"/>
                      <a:pt x="1503433" y="1578564"/>
                    </a:cubicBezTo>
                    <a:cubicBezTo>
                      <a:pt x="1510895" y="1592097"/>
                      <a:pt x="1520507" y="1606263"/>
                      <a:pt x="1533155" y="1619164"/>
                    </a:cubicBezTo>
                    <a:cubicBezTo>
                      <a:pt x="1545803" y="1632191"/>
                      <a:pt x="1561486" y="1643194"/>
                      <a:pt x="1578181" y="1651542"/>
                    </a:cubicBezTo>
                    <a:cubicBezTo>
                      <a:pt x="1605627" y="1665201"/>
                      <a:pt x="1631428" y="1672411"/>
                      <a:pt x="1658368" y="1677090"/>
                    </a:cubicBezTo>
                    <a:cubicBezTo>
                      <a:pt x="1684549" y="1681517"/>
                      <a:pt x="1711109" y="1681896"/>
                      <a:pt x="1733242" y="1680632"/>
                    </a:cubicBezTo>
                    <a:cubicBezTo>
                      <a:pt x="1743234" y="1680632"/>
                      <a:pt x="1755882" y="1680378"/>
                      <a:pt x="1767897" y="1678861"/>
                    </a:cubicBezTo>
                    <a:cubicBezTo>
                      <a:pt x="1774095" y="1678102"/>
                      <a:pt x="1780418" y="1676964"/>
                      <a:pt x="1786995" y="1675193"/>
                    </a:cubicBezTo>
                    <a:cubicBezTo>
                      <a:pt x="1790284" y="1674308"/>
                      <a:pt x="1793572" y="1673169"/>
                      <a:pt x="1796861" y="1671905"/>
                    </a:cubicBezTo>
                    <a:lnTo>
                      <a:pt x="1801793" y="1669754"/>
                    </a:lnTo>
                    <a:lnTo>
                      <a:pt x="1805334" y="1668110"/>
                    </a:lnTo>
                    <a:cubicBezTo>
                      <a:pt x="1807611" y="1666972"/>
                      <a:pt x="1810014" y="1665960"/>
                      <a:pt x="1812291" y="1664822"/>
                    </a:cubicBezTo>
                    <a:lnTo>
                      <a:pt x="1815706" y="1663178"/>
                    </a:lnTo>
                    <a:lnTo>
                      <a:pt x="1817350" y="1662419"/>
                    </a:lnTo>
                    <a:cubicBezTo>
                      <a:pt x="1817350" y="1662419"/>
                      <a:pt x="1819879" y="1661027"/>
                      <a:pt x="1821144" y="1660269"/>
                    </a:cubicBezTo>
                    <a:cubicBezTo>
                      <a:pt x="1832401" y="1653060"/>
                      <a:pt x="1837839" y="1642688"/>
                      <a:pt x="1840495" y="1635100"/>
                    </a:cubicBezTo>
                    <a:cubicBezTo>
                      <a:pt x="1845681" y="1619290"/>
                      <a:pt x="1844669" y="1608033"/>
                      <a:pt x="1844037" y="1597662"/>
                    </a:cubicBezTo>
                    <a:close/>
                    <a:moveTo>
                      <a:pt x="397641" y="2072458"/>
                    </a:moveTo>
                    <a:cubicBezTo>
                      <a:pt x="397641" y="2072458"/>
                      <a:pt x="397641" y="2072711"/>
                      <a:pt x="397641" y="2072458"/>
                    </a:cubicBezTo>
                    <a:lnTo>
                      <a:pt x="397641" y="2072458"/>
                    </a:lnTo>
                    <a:cubicBezTo>
                      <a:pt x="397641" y="2072458"/>
                      <a:pt x="397641" y="2072458"/>
                      <a:pt x="397641" y="2072458"/>
                    </a:cubicBezTo>
                    <a:close/>
                    <a:moveTo>
                      <a:pt x="396756" y="2068917"/>
                    </a:moveTo>
                    <a:cubicBezTo>
                      <a:pt x="396756" y="2068917"/>
                      <a:pt x="396756" y="2069044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044"/>
                    </a:cubicBezTo>
                    <a:cubicBezTo>
                      <a:pt x="396756" y="2069044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664"/>
                    </a:cubicBezTo>
                    <a:cubicBezTo>
                      <a:pt x="396756" y="2068664"/>
                      <a:pt x="396756" y="2068791"/>
                      <a:pt x="396756" y="2068917"/>
                    </a:cubicBezTo>
                    <a:cubicBezTo>
                      <a:pt x="396756" y="2068917"/>
                      <a:pt x="396756" y="2068791"/>
                      <a:pt x="396756" y="2068791"/>
                    </a:cubicBezTo>
                    <a:cubicBezTo>
                      <a:pt x="396756" y="2068917"/>
                      <a:pt x="396756" y="2069044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044"/>
                    </a:cubicBezTo>
                    <a:cubicBezTo>
                      <a:pt x="396756" y="2069044"/>
                      <a:pt x="396756" y="2069170"/>
                      <a:pt x="396756" y="2069296"/>
                    </a:cubicBezTo>
                    <a:close/>
                    <a:moveTo>
                      <a:pt x="396250" y="2065123"/>
                    </a:moveTo>
                    <a:cubicBezTo>
                      <a:pt x="396250" y="2065123"/>
                      <a:pt x="396250" y="2065123"/>
                      <a:pt x="396250" y="2065123"/>
                    </a:cubicBezTo>
                    <a:cubicBezTo>
                      <a:pt x="396250" y="2065123"/>
                      <a:pt x="396250" y="2064996"/>
                      <a:pt x="396250" y="2064870"/>
                    </a:cubicBezTo>
                    <a:cubicBezTo>
                      <a:pt x="396250" y="2064617"/>
                      <a:pt x="396250" y="2064364"/>
                      <a:pt x="396250" y="2063984"/>
                    </a:cubicBezTo>
                    <a:cubicBezTo>
                      <a:pt x="396250" y="2063984"/>
                      <a:pt x="396250" y="2063984"/>
                      <a:pt x="396250" y="2063984"/>
                    </a:cubicBezTo>
                    <a:cubicBezTo>
                      <a:pt x="396250" y="2064364"/>
                      <a:pt x="396250" y="2064743"/>
                      <a:pt x="396250" y="2064996"/>
                    </a:cubicBezTo>
                    <a:close/>
                    <a:moveTo>
                      <a:pt x="396629" y="2070182"/>
                    </a:moveTo>
                    <a:lnTo>
                      <a:pt x="396629" y="2070182"/>
                    </a:lnTo>
                    <a:cubicBezTo>
                      <a:pt x="396629" y="2070182"/>
                      <a:pt x="396629" y="2070182"/>
                      <a:pt x="396503" y="2070182"/>
                    </a:cubicBezTo>
                    <a:cubicBezTo>
                      <a:pt x="396503" y="2069929"/>
                      <a:pt x="396250" y="2069676"/>
                      <a:pt x="396123" y="2069423"/>
                    </a:cubicBezTo>
                    <a:cubicBezTo>
                      <a:pt x="396123" y="2069423"/>
                      <a:pt x="396123" y="2069423"/>
                      <a:pt x="396123" y="2069550"/>
                    </a:cubicBezTo>
                    <a:cubicBezTo>
                      <a:pt x="396250" y="2069802"/>
                      <a:pt x="396376" y="2069929"/>
                      <a:pt x="396503" y="2070182"/>
                    </a:cubicBezTo>
                    <a:close/>
                    <a:moveTo>
                      <a:pt x="394479" y="2058419"/>
                    </a:moveTo>
                    <a:cubicBezTo>
                      <a:pt x="393594" y="2059052"/>
                      <a:pt x="393214" y="2059305"/>
                      <a:pt x="392708" y="2059811"/>
                    </a:cubicBezTo>
                    <a:cubicBezTo>
                      <a:pt x="391950" y="2059811"/>
                      <a:pt x="391317" y="2059811"/>
                      <a:pt x="390432" y="2060064"/>
                    </a:cubicBezTo>
                    <a:cubicBezTo>
                      <a:pt x="390052" y="2060064"/>
                      <a:pt x="389673" y="2060190"/>
                      <a:pt x="389294" y="2060317"/>
                    </a:cubicBezTo>
                    <a:lnTo>
                      <a:pt x="388914" y="2059811"/>
                    </a:lnTo>
                    <a:lnTo>
                      <a:pt x="388914" y="2059811"/>
                    </a:lnTo>
                    <a:cubicBezTo>
                      <a:pt x="388914" y="2059811"/>
                      <a:pt x="389041" y="2059684"/>
                      <a:pt x="389041" y="2059684"/>
                    </a:cubicBezTo>
                    <a:lnTo>
                      <a:pt x="391064" y="2057913"/>
                    </a:lnTo>
                    <a:cubicBezTo>
                      <a:pt x="391064" y="2057913"/>
                      <a:pt x="391570" y="2057534"/>
                      <a:pt x="391697" y="2057408"/>
                    </a:cubicBezTo>
                    <a:cubicBezTo>
                      <a:pt x="393973" y="2057155"/>
                      <a:pt x="395617" y="2057155"/>
                      <a:pt x="395617" y="2057155"/>
                    </a:cubicBezTo>
                    <a:cubicBezTo>
                      <a:pt x="395617" y="2057408"/>
                      <a:pt x="395617" y="2057534"/>
                      <a:pt x="395617" y="2057661"/>
                    </a:cubicBezTo>
                    <a:cubicBezTo>
                      <a:pt x="395238" y="2057913"/>
                      <a:pt x="394732" y="2058167"/>
                      <a:pt x="394479" y="2058419"/>
                    </a:cubicBezTo>
                    <a:close/>
                    <a:moveTo>
                      <a:pt x="391191" y="2062593"/>
                    </a:moveTo>
                    <a:lnTo>
                      <a:pt x="391191" y="2062593"/>
                    </a:lnTo>
                    <a:cubicBezTo>
                      <a:pt x="391191" y="2062593"/>
                      <a:pt x="390811" y="2062087"/>
                      <a:pt x="390558" y="2061834"/>
                    </a:cubicBezTo>
                    <a:cubicBezTo>
                      <a:pt x="390558" y="2061834"/>
                      <a:pt x="390558" y="2061834"/>
                      <a:pt x="390432" y="2061581"/>
                    </a:cubicBezTo>
                    <a:lnTo>
                      <a:pt x="389673" y="2060696"/>
                    </a:lnTo>
                    <a:cubicBezTo>
                      <a:pt x="390179" y="2061329"/>
                      <a:pt x="390685" y="2061961"/>
                      <a:pt x="391191" y="2062593"/>
                    </a:cubicBezTo>
                    <a:close/>
                    <a:moveTo>
                      <a:pt x="387776" y="2058419"/>
                    </a:moveTo>
                    <a:lnTo>
                      <a:pt x="387523" y="2058167"/>
                    </a:lnTo>
                    <a:cubicBezTo>
                      <a:pt x="387523" y="2058167"/>
                      <a:pt x="387523" y="2058167"/>
                      <a:pt x="387523" y="2058167"/>
                    </a:cubicBezTo>
                    <a:lnTo>
                      <a:pt x="387523" y="2058167"/>
                    </a:lnTo>
                    <a:cubicBezTo>
                      <a:pt x="387523" y="2058167"/>
                      <a:pt x="387649" y="2058419"/>
                      <a:pt x="387776" y="2058419"/>
                    </a:cubicBezTo>
                    <a:close/>
                    <a:moveTo>
                      <a:pt x="390432" y="2061708"/>
                    </a:moveTo>
                    <a:cubicBezTo>
                      <a:pt x="390432" y="2061708"/>
                      <a:pt x="390179" y="2061455"/>
                      <a:pt x="390052" y="2061329"/>
                    </a:cubicBezTo>
                    <a:cubicBezTo>
                      <a:pt x="390179" y="2061455"/>
                      <a:pt x="390305" y="2061581"/>
                      <a:pt x="390432" y="2061708"/>
                    </a:cubicBezTo>
                    <a:close/>
                    <a:moveTo>
                      <a:pt x="391444" y="2062972"/>
                    </a:moveTo>
                    <a:lnTo>
                      <a:pt x="391697" y="2063352"/>
                    </a:lnTo>
                    <a:cubicBezTo>
                      <a:pt x="391697" y="2063352"/>
                      <a:pt x="391064" y="2062593"/>
                      <a:pt x="390685" y="2062087"/>
                    </a:cubicBezTo>
                    <a:cubicBezTo>
                      <a:pt x="390938" y="2062467"/>
                      <a:pt x="391191" y="2062720"/>
                      <a:pt x="391444" y="2062972"/>
                    </a:cubicBezTo>
                    <a:close/>
                    <a:moveTo>
                      <a:pt x="393720" y="2065882"/>
                    </a:moveTo>
                    <a:cubicBezTo>
                      <a:pt x="393720" y="2065882"/>
                      <a:pt x="394100" y="2066388"/>
                      <a:pt x="394226" y="2066514"/>
                    </a:cubicBezTo>
                    <a:lnTo>
                      <a:pt x="394226" y="2066514"/>
                    </a:lnTo>
                    <a:cubicBezTo>
                      <a:pt x="394226" y="2066514"/>
                      <a:pt x="394226" y="2066767"/>
                      <a:pt x="394353" y="2066767"/>
                    </a:cubicBezTo>
                    <a:cubicBezTo>
                      <a:pt x="394353" y="2066767"/>
                      <a:pt x="394353" y="2066767"/>
                      <a:pt x="394353" y="2066767"/>
                    </a:cubicBezTo>
                    <a:cubicBezTo>
                      <a:pt x="394479" y="2067020"/>
                      <a:pt x="394732" y="2067273"/>
                      <a:pt x="394859" y="2067399"/>
                    </a:cubicBezTo>
                    <a:cubicBezTo>
                      <a:pt x="394859" y="2067399"/>
                      <a:pt x="394859" y="2067273"/>
                      <a:pt x="394732" y="2067146"/>
                    </a:cubicBezTo>
                    <a:cubicBezTo>
                      <a:pt x="394859" y="2067399"/>
                      <a:pt x="394985" y="2067526"/>
                      <a:pt x="395112" y="2067652"/>
                    </a:cubicBezTo>
                    <a:cubicBezTo>
                      <a:pt x="395112" y="2067652"/>
                      <a:pt x="395238" y="2067905"/>
                      <a:pt x="395365" y="2067905"/>
                    </a:cubicBezTo>
                    <a:cubicBezTo>
                      <a:pt x="395365" y="2067905"/>
                      <a:pt x="395365" y="2067905"/>
                      <a:pt x="395365" y="2067905"/>
                    </a:cubicBezTo>
                    <a:cubicBezTo>
                      <a:pt x="395365" y="2067905"/>
                      <a:pt x="395365" y="2068032"/>
                      <a:pt x="395491" y="2068158"/>
                    </a:cubicBezTo>
                    <a:cubicBezTo>
                      <a:pt x="395491" y="2068285"/>
                      <a:pt x="395617" y="2068411"/>
                      <a:pt x="395744" y="2068537"/>
                    </a:cubicBezTo>
                    <a:cubicBezTo>
                      <a:pt x="395744" y="2068537"/>
                      <a:pt x="395744" y="2068664"/>
                      <a:pt x="395870" y="2068791"/>
                    </a:cubicBezTo>
                    <a:cubicBezTo>
                      <a:pt x="395870" y="2068791"/>
                      <a:pt x="395870" y="2068791"/>
                      <a:pt x="395870" y="2068664"/>
                    </a:cubicBezTo>
                    <a:cubicBezTo>
                      <a:pt x="395870" y="2068664"/>
                      <a:pt x="395870" y="2068791"/>
                      <a:pt x="395997" y="2068917"/>
                    </a:cubicBezTo>
                    <a:cubicBezTo>
                      <a:pt x="396250" y="2069423"/>
                      <a:pt x="396503" y="2069676"/>
                      <a:pt x="396629" y="2070056"/>
                    </a:cubicBezTo>
                    <a:cubicBezTo>
                      <a:pt x="396376" y="2069550"/>
                      <a:pt x="395997" y="2069044"/>
                      <a:pt x="395617" y="2068285"/>
                    </a:cubicBezTo>
                    <a:cubicBezTo>
                      <a:pt x="395238" y="2067652"/>
                      <a:pt x="394859" y="2067020"/>
                      <a:pt x="394100" y="2066134"/>
                    </a:cubicBezTo>
                    <a:lnTo>
                      <a:pt x="394100" y="2066134"/>
                    </a:lnTo>
                    <a:cubicBezTo>
                      <a:pt x="394100" y="2066134"/>
                      <a:pt x="393847" y="2065882"/>
                      <a:pt x="393720" y="2065755"/>
                    </a:cubicBezTo>
                    <a:close/>
                    <a:moveTo>
                      <a:pt x="396882" y="2070688"/>
                    </a:move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cubicBezTo>
                      <a:pt x="396882" y="2070688"/>
                      <a:pt x="396756" y="2070435"/>
                      <a:pt x="396629" y="2070182"/>
                    </a:cubicBezTo>
                    <a:cubicBezTo>
                      <a:pt x="396629" y="2070182"/>
                      <a:pt x="396756" y="2070435"/>
                      <a:pt x="396756" y="2070435"/>
                    </a:cubicBezTo>
                    <a:close/>
                    <a:moveTo>
                      <a:pt x="425087" y="2045139"/>
                    </a:move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139"/>
                    </a:cubicBez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139"/>
                    </a:cubicBez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013"/>
                    </a:cubicBezTo>
                    <a:cubicBezTo>
                      <a:pt x="425087" y="2045013"/>
                      <a:pt x="424960" y="2044886"/>
                      <a:pt x="424834" y="2044760"/>
                    </a:cubicBezTo>
                    <a:cubicBezTo>
                      <a:pt x="424834" y="2044760"/>
                      <a:pt x="424834" y="2044760"/>
                      <a:pt x="424834" y="2044760"/>
                    </a:cubicBezTo>
                    <a:cubicBezTo>
                      <a:pt x="424834" y="2044760"/>
                      <a:pt x="424834" y="2044760"/>
                      <a:pt x="424960" y="2044886"/>
                    </a:cubicBezTo>
                    <a:cubicBezTo>
                      <a:pt x="424960" y="2044886"/>
                      <a:pt x="424960" y="2045013"/>
                      <a:pt x="425087" y="2045013"/>
                    </a:cubicBezTo>
                    <a:cubicBezTo>
                      <a:pt x="425213" y="2045139"/>
                      <a:pt x="425087" y="2045013"/>
                      <a:pt x="425087" y="2045013"/>
                    </a:cubicBezTo>
                    <a:lnTo>
                      <a:pt x="425087" y="2045013"/>
                    </a:lnTo>
                    <a:cubicBezTo>
                      <a:pt x="425087" y="2045013"/>
                      <a:pt x="425087" y="2045013"/>
                      <a:pt x="425087" y="2045013"/>
                    </a:cubicBezTo>
                    <a:lnTo>
                      <a:pt x="425087" y="2045013"/>
                    </a:lnTo>
                    <a:cubicBezTo>
                      <a:pt x="425087" y="2045013"/>
                      <a:pt x="425087" y="2045013"/>
                      <a:pt x="425087" y="2045013"/>
                    </a:cubicBezTo>
                    <a:close/>
                    <a:moveTo>
                      <a:pt x="424581" y="2044633"/>
                    </a:moveTo>
                    <a:cubicBezTo>
                      <a:pt x="424581" y="2044633"/>
                      <a:pt x="424581" y="2044633"/>
                      <a:pt x="424581" y="2044633"/>
                    </a:cubicBezTo>
                    <a:cubicBezTo>
                      <a:pt x="424581" y="2044633"/>
                      <a:pt x="424581" y="2044633"/>
                      <a:pt x="424707" y="2044760"/>
                    </a:cubicBezTo>
                    <a:lnTo>
                      <a:pt x="424707" y="2044760"/>
                    </a:lnTo>
                    <a:close/>
                    <a:moveTo>
                      <a:pt x="424201" y="2044127"/>
                    </a:move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001"/>
                    </a:cubicBezTo>
                    <a:cubicBezTo>
                      <a:pt x="424201" y="2044001"/>
                      <a:pt x="424201" y="2043875"/>
                      <a:pt x="423948" y="2043748"/>
                    </a:cubicBezTo>
                    <a:cubicBezTo>
                      <a:pt x="423948" y="2043748"/>
                      <a:pt x="423948" y="2043875"/>
                      <a:pt x="424075" y="2044001"/>
                    </a:cubicBezTo>
                    <a:cubicBezTo>
                      <a:pt x="423822" y="2043748"/>
                      <a:pt x="423695" y="2043369"/>
                      <a:pt x="423442" y="2043116"/>
                    </a:cubicBezTo>
                    <a:cubicBezTo>
                      <a:pt x="423695" y="2043495"/>
                      <a:pt x="423948" y="2043875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254"/>
                    </a:cubicBezTo>
                    <a:close/>
                    <a:moveTo>
                      <a:pt x="379555" y="2106355"/>
                    </a:moveTo>
                    <a:cubicBezTo>
                      <a:pt x="379555" y="2106355"/>
                      <a:pt x="380314" y="2106101"/>
                      <a:pt x="380567" y="2105975"/>
                    </a:cubicBezTo>
                    <a:lnTo>
                      <a:pt x="380567" y="2105975"/>
                    </a:lnTo>
                    <a:cubicBezTo>
                      <a:pt x="380567" y="2105975"/>
                      <a:pt x="380061" y="2106228"/>
                      <a:pt x="379681" y="2106355"/>
                    </a:cubicBezTo>
                    <a:cubicBezTo>
                      <a:pt x="379302" y="2106481"/>
                      <a:pt x="379175" y="2106607"/>
                      <a:pt x="379428" y="2106355"/>
                    </a:cubicBezTo>
                    <a:close/>
                    <a:moveTo>
                      <a:pt x="378164" y="2106607"/>
                    </a:moveTo>
                    <a:cubicBezTo>
                      <a:pt x="378164" y="2106607"/>
                      <a:pt x="377784" y="2106607"/>
                      <a:pt x="377658" y="2106607"/>
                    </a:cubicBezTo>
                    <a:cubicBezTo>
                      <a:pt x="377658" y="2106607"/>
                      <a:pt x="377658" y="2106607"/>
                      <a:pt x="377784" y="2106607"/>
                    </a:cubicBezTo>
                    <a:lnTo>
                      <a:pt x="378290" y="2106607"/>
                    </a:lnTo>
                    <a:cubicBezTo>
                      <a:pt x="378290" y="2106607"/>
                      <a:pt x="378164" y="2106607"/>
                      <a:pt x="378164" y="2106607"/>
                    </a:cubicBezTo>
                    <a:close/>
                    <a:moveTo>
                      <a:pt x="380946" y="2105849"/>
                    </a:move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close/>
                    <a:moveTo>
                      <a:pt x="378417" y="2106481"/>
                    </a:moveTo>
                    <a:lnTo>
                      <a:pt x="378417" y="2106481"/>
                    </a:lnTo>
                    <a:cubicBezTo>
                      <a:pt x="378417" y="2106481"/>
                      <a:pt x="378037" y="2106481"/>
                      <a:pt x="377911" y="2106481"/>
                    </a:cubicBezTo>
                    <a:cubicBezTo>
                      <a:pt x="377911" y="2106481"/>
                      <a:pt x="377911" y="2106481"/>
                      <a:pt x="377911" y="2106481"/>
                    </a:cubicBezTo>
                    <a:lnTo>
                      <a:pt x="378290" y="2106481"/>
                    </a:lnTo>
                    <a:close/>
                    <a:moveTo>
                      <a:pt x="374749" y="2107113"/>
                    </a:moveTo>
                    <a:cubicBezTo>
                      <a:pt x="374749" y="2107113"/>
                      <a:pt x="374749" y="2107113"/>
                      <a:pt x="374749" y="2107113"/>
                    </a:cubicBezTo>
                    <a:lnTo>
                      <a:pt x="375255" y="2107113"/>
                    </a:lnTo>
                    <a:cubicBezTo>
                      <a:pt x="375255" y="2107113"/>
                      <a:pt x="375255" y="2107113"/>
                      <a:pt x="375255" y="2107113"/>
                    </a:cubicBezTo>
                    <a:lnTo>
                      <a:pt x="374749" y="2107113"/>
                    </a:lnTo>
                    <a:close/>
                    <a:moveTo>
                      <a:pt x="375128" y="2107113"/>
                    </a:moveTo>
                    <a:cubicBezTo>
                      <a:pt x="375128" y="2107113"/>
                      <a:pt x="374496" y="2107113"/>
                      <a:pt x="374116" y="2107240"/>
                    </a:cubicBezTo>
                    <a:lnTo>
                      <a:pt x="374116" y="2107240"/>
                    </a:lnTo>
                    <a:cubicBezTo>
                      <a:pt x="374116" y="2107240"/>
                      <a:pt x="374116" y="2107240"/>
                      <a:pt x="374116" y="2107240"/>
                    </a:cubicBezTo>
                    <a:lnTo>
                      <a:pt x="374116" y="2107240"/>
                    </a:lnTo>
                    <a:cubicBezTo>
                      <a:pt x="374116" y="2107240"/>
                      <a:pt x="374116" y="2107240"/>
                      <a:pt x="374116" y="2107240"/>
                    </a:cubicBezTo>
                    <a:cubicBezTo>
                      <a:pt x="374116" y="2107240"/>
                      <a:pt x="374116" y="2107240"/>
                      <a:pt x="374116" y="2107240"/>
                    </a:cubicBezTo>
                    <a:cubicBezTo>
                      <a:pt x="374116" y="2107240"/>
                      <a:pt x="374116" y="2107240"/>
                      <a:pt x="374116" y="2107240"/>
                    </a:cubicBezTo>
                    <a:lnTo>
                      <a:pt x="373105" y="2107240"/>
                    </a:lnTo>
                    <a:cubicBezTo>
                      <a:pt x="373105" y="2107240"/>
                      <a:pt x="373231" y="2107240"/>
                      <a:pt x="373357" y="2107240"/>
                    </a:cubicBezTo>
                    <a:lnTo>
                      <a:pt x="374243" y="2107240"/>
                    </a:lnTo>
                    <a:cubicBezTo>
                      <a:pt x="374243" y="2107240"/>
                      <a:pt x="374875" y="2106987"/>
                      <a:pt x="375128" y="2106987"/>
                    </a:cubicBezTo>
                    <a:cubicBezTo>
                      <a:pt x="375128" y="2106987"/>
                      <a:pt x="375128" y="2106987"/>
                      <a:pt x="375128" y="2106987"/>
                    </a:cubicBezTo>
                    <a:close/>
                    <a:moveTo>
                      <a:pt x="377025" y="2107366"/>
                    </a:moveTo>
                    <a:cubicBezTo>
                      <a:pt x="375761" y="2107872"/>
                      <a:pt x="373990" y="2108631"/>
                      <a:pt x="372093" y="2109390"/>
                    </a:cubicBezTo>
                    <a:lnTo>
                      <a:pt x="372093" y="2109390"/>
                    </a:lnTo>
                    <a:cubicBezTo>
                      <a:pt x="373737" y="2108758"/>
                      <a:pt x="375381" y="2107999"/>
                      <a:pt x="377025" y="2107366"/>
                    </a:cubicBezTo>
                    <a:close/>
                    <a:moveTo>
                      <a:pt x="380693" y="2105849"/>
                    </a:moveTo>
                    <a:lnTo>
                      <a:pt x="380693" y="2105849"/>
                    </a:lnTo>
                    <a:cubicBezTo>
                      <a:pt x="380693" y="2105849"/>
                      <a:pt x="380314" y="2105975"/>
                      <a:pt x="380061" y="2106101"/>
                    </a:cubicBezTo>
                    <a:cubicBezTo>
                      <a:pt x="380314" y="2106101"/>
                      <a:pt x="380567" y="2105849"/>
                      <a:pt x="380693" y="2105849"/>
                    </a:cubicBezTo>
                    <a:close/>
                    <a:moveTo>
                      <a:pt x="380946" y="2105849"/>
                    </a:move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close/>
                    <a:moveTo>
                      <a:pt x="380820" y="2105849"/>
                    </a:moveTo>
                    <a:cubicBezTo>
                      <a:pt x="380820" y="2105849"/>
                      <a:pt x="380820" y="2105849"/>
                      <a:pt x="380693" y="2105849"/>
                    </a:cubicBezTo>
                    <a:cubicBezTo>
                      <a:pt x="380693" y="2105849"/>
                      <a:pt x="380820" y="2105849"/>
                      <a:pt x="380946" y="2105849"/>
                    </a:cubicBezTo>
                    <a:lnTo>
                      <a:pt x="380946" y="2105849"/>
                    </a:lnTo>
                    <a:close/>
                    <a:moveTo>
                      <a:pt x="376899" y="2106734"/>
                    </a:moveTo>
                    <a:cubicBezTo>
                      <a:pt x="376899" y="2106734"/>
                      <a:pt x="376772" y="2106734"/>
                      <a:pt x="376646" y="2106734"/>
                    </a:cubicBezTo>
                    <a:lnTo>
                      <a:pt x="376266" y="2106734"/>
                    </a:lnTo>
                    <a:cubicBezTo>
                      <a:pt x="376266" y="2106734"/>
                      <a:pt x="376393" y="2106734"/>
                      <a:pt x="376519" y="2106734"/>
                    </a:cubicBezTo>
                    <a:cubicBezTo>
                      <a:pt x="376519" y="2106734"/>
                      <a:pt x="376393" y="2106734"/>
                      <a:pt x="376266" y="2106734"/>
                    </a:cubicBezTo>
                    <a:cubicBezTo>
                      <a:pt x="376140" y="2106734"/>
                      <a:pt x="375887" y="2106734"/>
                      <a:pt x="375761" y="2106734"/>
                    </a:cubicBezTo>
                    <a:lnTo>
                      <a:pt x="375761" y="2106734"/>
                    </a:lnTo>
                    <a:cubicBezTo>
                      <a:pt x="375761" y="2106734"/>
                      <a:pt x="375761" y="2106734"/>
                      <a:pt x="375761" y="2106734"/>
                    </a:cubicBezTo>
                    <a:cubicBezTo>
                      <a:pt x="375761" y="2106734"/>
                      <a:pt x="375761" y="2106734"/>
                      <a:pt x="375761" y="2106734"/>
                    </a:cubicBezTo>
                    <a:lnTo>
                      <a:pt x="376266" y="2106734"/>
                    </a:lnTo>
                    <a:cubicBezTo>
                      <a:pt x="376266" y="2106734"/>
                      <a:pt x="375761" y="2106734"/>
                      <a:pt x="375634" y="2106734"/>
                    </a:cubicBezTo>
                    <a:cubicBezTo>
                      <a:pt x="375634" y="2106734"/>
                      <a:pt x="375634" y="2106734"/>
                      <a:pt x="375634" y="2106734"/>
                    </a:cubicBezTo>
                    <a:lnTo>
                      <a:pt x="377278" y="2106481"/>
                    </a:lnTo>
                    <a:cubicBezTo>
                      <a:pt x="377278" y="2106481"/>
                      <a:pt x="377025" y="2106481"/>
                      <a:pt x="376899" y="2106481"/>
                    </a:cubicBezTo>
                    <a:close/>
                    <a:moveTo>
                      <a:pt x="372346" y="2107366"/>
                    </a:moveTo>
                    <a:lnTo>
                      <a:pt x="371840" y="2107366"/>
                    </a:lnTo>
                    <a:cubicBezTo>
                      <a:pt x="371840" y="2107366"/>
                      <a:pt x="371840" y="2107366"/>
                      <a:pt x="371840" y="2107366"/>
                    </a:cubicBezTo>
                    <a:cubicBezTo>
                      <a:pt x="371840" y="2107366"/>
                      <a:pt x="371713" y="2107366"/>
                      <a:pt x="371587" y="2107366"/>
                    </a:cubicBezTo>
                    <a:cubicBezTo>
                      <a:pt x="371587" y="2107366"/>
                      <a:pt x="371587" y="2107366"/>
                      <a:pt x="371587" y="2107366"/>
                    </a:cubicBezTo>
                    <a:lnTo>
                      <a:pt x="372093" y="2107366"/>
                    </a:lnTo>
                    <a:cubicBezTo>
                      <a:pt x="372093" y="2107366"/>
                      <a:pt x="371966" y="2107366"/>
                      <a:pt x="371840" y="2107366"/>
                    </a:cubicBezTo>
                    <a:lnTo>
                      <a:pt x="372346" y="2107366"/>
                    </a:lnTo>
                    <a:close/>
                    <a:moveTo>
                      <a:pt x="371081" y="2107493"/>
                    </a:moveTo>
                    <a:cubicBezTo>
                      <a:pt x="371081" y="2107493"/>
                      <a:pt x="371081" y="2107493"/>
                      <a:pt x="371081" y="2107493"/>
                    </a:cubicBezTo>
                    <a:lnTo>
                      <a:pt x="369943" y="2107493"/>
                    </a:lnTo>
                    <a:cubicBezTo>
                      <a:pt x="369943" y="2107493"/>
                      <a:pt x="367919" y="2107872"/>
                      <a:pt x="367919" y="2107872"/>
                    </a:cubicBezTo>
                    <a:lnTo>
                      <a:pt x="371081" y="2107493"/>
                    </a:lnTo>
                    <a:close/>
                    <a:moveTo>
                      <a:pt x="372093" y="2109390"/>
                    </a:moveTo>
                    <a:cubicBezTo>
                      <a:pt x="372093" y="2109390"/>
                      <a:pt x="372219" y="2109390"/>
                      <a:pt x="372346" y="2109390"/>
                    </a:cubicBezTo>
                    <a:cubicBezTo>
                      <a:pt x="372346" y="2109390"/>
                      <a:pt x="372346" y="2109390"/>
                      <a:pt x="372346" y="2109390"/>
                    </a:cubicBezTo>
                    <a:lnTo>
                      <a:pt x="372346" y="2109390"/>
                    </a:lnTo>
                    <a:cubicBezTo>
                      <a:pt x="372346" y="2109390"/>
                      <a:pt x="372852" y="2109137"/>
                      <a:pt x="373105" y="2109137"/>
                    </a:cubicBezTo>
                    <a:cubicBezTo>
                      <a:pt x="375255" y="2108252"/>
                      <a:pt x="377658" y="2107240"/>
                      <a:pt x="380440" y="2106101"/>
                    </a:cubicBezTo>
                    <a:cubicBezTo>
                      <a:pt x="380440" y="2106101"/>
                      <a:pt x="380440" y="2106101"/>
                      <a:pt x="380314" y="2106101"/>
                    </a:cubicBezTo>
                    <a:cubicBezTo>
                      <a:pt x="380567" y="2106101"/>
                      <a:pt x="380820" y="2105975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820" y="2105849"/>
                    </a:cubicBezTo>
                    <a:cubicBezTo>
                      <a:pt x="380820" y="2105849"/>
                      <a:pt x="380820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693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820" y="2105849"/>
                    </a:cubicBezTo>
                    <a:cubicBezTo>
                      <a:pt x="380820" y="2105849"/>
                      <a:pt x="380820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440" y="2105849"/>
                      <a:pt x="380440" y="2105849"/>
                      <a:pt x="380567" y="2105849"/>
                    </a:cubicBezTo>
                    <a:cubicBezTo>
                      <a:pt x="380567" y="2105849"/>
                      <a:pt x="380820" y="2105849"/>
                      <a:pt x="380820" y="2105849"/>
                    </a:cubicBezTo>
                    <a:cubicBezTo>
                      <a:pt x="379302" y="2106481"/>
                      <a:pt x="378037" y="2106987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1073" y="2105849"/>
                    </a:cubicBezTo>
                    <a:cubicBezTo>
                      <a:pt x="381073" y="2105849"/>
                      <a:pt x="381073" y="2105849"/>
                      <a:pt x="381073" y="2105849"/>
                    </a:cubicBezTo>
                    <a:cubicBezTo>
                      <a:pt x="381326" y="2105722"/>
                      <a:pt x="381578" y="2105596"/>
                      <a:pt x="381831" y="2105596"/>
                    </a:cubicBezTo>
                    <a:cubicBezTo>
                      <a:pt x="381831" y="2105596"/>
                      <a:pt x="381831" y="2105596"/>
                      <a:pt x="381705" y="2105596"/>
                    </a:cubicBezTo>
                    <a:cubicBezTo>
                      <a:pt x="381452" y="2105596"/>
                      <a:pt x="381326" y="2105722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073" y="2105849"/>
                    </a:cubicBezTo>
                    <a:cubicBezTo>
                      <a:pt x="381073" y="2105849"/>
                      <a:pt x="381073" y="2105849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199" y="2105849"/>
                    </a:cubicBezTo>
                    <a:cubicBezTo>
                      <a:pt x="381199" y="2105849"/>
                      <a:pt x="381452" y="2105849"/>
                      <a:pt x="381452" y="2105849"/>
                    </a:cubicBezTo>
                    <a:cubicBezTo>
                      <a:pt x="382084" y="2105596"/>
                      <a:pt x="382590" y="2105343"/>
                      <a:pt x="382843" y="2105343"/>
                    </a:cubicBezTo>
                    <a:cubicBezTo>
                      <a:pt x="383096" y="2105343"/>
                      <a:pt x="383223" y="2105216"/>
                      <a:pt x="383349" y="2105090"/>
                    </a:cubicBezTo>
                    <a:lnTo>
                      <a:pt x="383349" y="2105090"/>
                    </a:lnTo>
                    <a:cubicBezTo>
                      <a:pt x="383349" y="2105090"/>
                      <a:pt x="382211" y="2105469"/>
                      <a:pt x="381578" y="2105849"/>
                    </a:cubicBezTo>
                    <a:cubicBezTo>
                      <a:pt x="382590" y="2105469"/>
                      <a:pt x="381831" y="2105849"/>
                      <a:pt x="380946" y="2106101"/>
                    </a:cubicBezTo>
                    <a:cubicBezTo>
                      <a:pt x="381705" y="2105849"/>
                      <a:pt x="376899" y="2107746"/>
                      <a:pt x="371713" y="2109896"/>
                    </a:cubicBezTo>
                    <a:lnTo>
                      <a:pt x="371713" y="2109896"/>
                    </a:lnTo>
                    <a:close/>
                    <a:moveTo>
                      <a:pt x="951865" y="492250"/>
                    </a:moveTo>
                    <a:cubicBezTo>
                      <a:pt x="951865" y="492250"/>
                      <a:pt x="952118" y="493388"/>
                      <a:pt x="952244" y="493894"/>
                    </a:cubicBezTo>
                    <a:cubicBezTo>
                      <a:pt x="952244" y="494021"/>
                      <a:pt x="952244" y="494274"/>
                      <a:pt x="952244" y="494400"/>
                    </a:cubicBezTo>
                    <a:cubicBezTo>
                      <a:pt x="951865" y="494779"/>
                      <a:pt x="951359" y="495159"/>
                      <a:pt x="950980" y="495665"/>
                    </a:cubicBezTo>
                    <a:cubicBezTo>
                      <a:pt x="950853" y="494906"/>
                      <a:pt x="950727" y="494147"/>
                      <a:pt x="950600" y="493515"/>
                    </a:cubicBezTo>
                    <a:cubicBezTo>
                      <a:pt x="950980" y="493135"/>
                      <a:pt x="951486" y="492629"/>
                      <a:pt x="951865" y="492250"/>
                    </a:cubicBezTo>
                    <a:close/>
                    <a:moveTo>
                      <a:pt x="1453727" y="228671"/>
                    </a:moveTo>
                    <a:cubicBezTo>
                      <a:pt x="1453727" y="228671"/>
                      <a:pt x="1452968" y="229177"/>
                      <a:pt x="1452463" y="229430"/>
                    </a:cubicBezTo>
                    <a:cubicBezTo>
                      <a:pt x="1453095" y="229051"/>
                      <a:pt x="1453601" y="228671"/>
                      <a:pt x="1454233" y="228292"/>
                    </a:cubicBezTo>
                    <a:cubicBezTo>
                      <a:pt x="1454233" y="228292"/>
                      <a:pt x="1454107" y="228418"/>
                      <a:pt x="1453980" y="228545"/>
                    </a:cubicBezTo>
                    <a:cubicBezTo>
                      <a:pt x="1453980" y="228545"/>
                      <a:pt x="1453854" y="228545"/>
                      <a:pt x="1453727" y="228671"/>
                    </a:cubicBezTo>
                    <a:close/>
                    <a:moveTo>
                      <a:pt x="1456763" y="226268"/>
                    </a:moveTo>
                    <a:cubicBezTo>
                      <a:pt x="1456763" y="226268"/>
                      <a:pt x="1457522" y="225636"/>
                      <a:pt x="1457775" y="225383"/>
                    </a:cubicBezTo>
                    <a:cubicBezTo>
                      <a:pt x="1457775" y="225383"/>
                      <a:pt x="1457775" y="225383"/>
                      <a:pt x="1457648" y="225509"/>
                    </a:cubicBezTo>
                    <a:cubicBezTo>
                      <a:pt x="1457395" y="225762"/>
                      <a:pt x="1457016" y="226015"/>
                      <a:pt x="1456763" y="226268"/>
                    </a:cubicBezTo>
                    <a:close/>
                    <a:moveTo>
                      <a:pt x="1450186" y="231074"/>
                    </a:moveTo>
                    <a:cubicBezTo>
                      <a:pt x="1449301" y="231580"/>
                      <a:pt x="1448542" y="231959"/>
                      <a:pt x="1447783" y="232339"/>
                    </a:cubicBezTo>
                    <a:lnTo>
                      <a:pt x="1447151" y="232718"/>
                    </a:lnTo>
                    <a:cubicBezTo>
                      <a:pt x="1447151" y="232718"/>
                      <a:pt x="1446898" y="232845"/>
                      <a:pt x="1446645" y="232971"/>
                    </a:cubicBezTo>
                    <a:lnTo>
                      <a:pt x="1446645" y="232971"/>
                    </a:lnTo>
                    <a:cubicBezTo>
                      <a:pt x="1447783" y="232339"/>
                      <a:pt x="1449048" y="231706"/>
                      <a:pt x="1450313" y="231074"/>
                    </a:cubicBezTo>
                    <a:cubicBezTo>
                      <a:pt x="1450313" y="231074"/>
                      <a:pt x="1450313" y="231074"/>
                      <a:pt x="1450186" y="231074"/>
                    </a:cubicBezTo>
                    <a:close/>
                    <a:moveTo>
                      <a:pt x="1459672" y="215517"/>
                    </a:moveTo>
                    <a:cubicBezTo>
                      <a:pt x="1459672" y="215517"/>
                      <a:pt x="1459672" y="215517"/>
                      <a:pt x="1459672" y="215517"/>
                    </a:cubicBezTo>
                    <a:cubicBezTo>
                      <a:pt x="1459798" y="215517"/>
                      <a:pt x="1460178" y="215517"/>
                      <a:pt x="1460431" y="215517"/>
                    </a:cubicBezTo>
                    <a:cubicBezTo>
                      <a:pt x="1460304" y="215517"/>
                      <a:pt x="1460051" y="215517"/>
                      <a:pt x="1459925" y="215517"/>
                    </a:cubicBezTo>
                    <a:cubicBezTo>
                      <a:pt x="1459925" y="215517"/>
                      <a:pt x="1459798" y="215517"/>
                      <a:pt x="1459672" y="215517"/>
                    </a:cubicBezTo>
                    <a:close/>
                    <a:moveTo>
                      <a:pt x="1460051" y="222600"/>
                    </a:moveTo>
                    <a:cubicBezTo>
                      <a:pt x="1460051" y="222600"/>
                      <a:pt x="1460051" y="222600"/>
                      <a:pt x="1460051" y="222600"/>
                    </a:cubicBezTo>
                    <a:cubicBezTo>
                      <a:pt x="1460051" y="222600"/>
                      <a:pt x="1460051" y="222600"/>
                      <a:pt x="1460051" y="222600"/>
                    </a:cubicBezTo>
                    <a:cubicBezTo>
                      <a:pt x="1460051" y="222600"/>
                      <a:pt x="1460051" y="222600"/>
                      <a:pt x="1460051" y="222600"/>
                    </a:cubicBezTo>
                    <a:close/>
                    <a:moveTo>
                      <a:pt x="1460810" y="221335"/>
                    </a:moveTo>
                    <a:cubicBezTo>
                      <a:pt x="1460810" y="221335"/>
                      <a:pt x="1461063" y="220829"/>
                      <a:pt x="1461063" y="220703"/>
                    </a:cubicBezTo>
                    <a:lnTo>
                      <a:pt x="1461063" y="220703"/>
                    </a:lnTo>
                    <a:cubicBezTo>
                      <a:pt x="1461063" y="220703"/>
                      <a:pt x="1461063" y="220703"/>
                      <a:pt x="1461063" y="220956"/>
                    </a:cubicBezTo>
                    <a:cubicBezTo>
                      <a:pt x="1461063" y="220956"/>
                      <a:pt x="1460937" y="221335"/>
                      <a:pt x="1460810" y="221462"/>
                    </a:cubicBezTo>
                    <a:close/>
                    <a:moveTo>
                      <a:pt x="1461948" y="215770"/>
                    </a:moveTo>
                    <a:cubicBezTo>
                      <a:pt x="1461948" y="215770"/>
                      <a:pt x="1463087" y="215770"/>
                      <a:pt x="1463719" y="215770"/>
                    </a:cubicBezTo>
                    <a:cubicBezTo>
                      <a:pt x="1463213" y="215770"/>
                      <a:pt x="1462707" y="215770"/>
                      <a:pt x="1462328" y="215770"/>
                    </a:cubicBezTo>
                    <a:cubicBezTo>
                      <a:pt x="1462201" y="215770"/>
                      <a:pt x="1462075" y="215770"/>
                      <a:pt x="1461948" y="215770"/>
                    </a:cubicBezTo>
                    <a:close/>
                    <a:moveTo>
                      <a:pt x="1469158" y="237651"/>
                    </a:moveTo>
                    <a:lnTo>
                      <a:pt x="1469158" y="237651"/>
                    </a:lnTo>
                    <a:cubicBezTo>
                      <a:pt x="1469158" y="237651"/>
                      <a:pt x="1469158" y="237651"/>
                      <a:pt x="1469158" y="237651"/>
                    </a:cubicBezTo>
                    <a:lnTo>
                      <a:pt x="1469158" y="237651"/>
                    </a:lnTo>
                    <a:cubicBezTo>
                      <a:pt x="1469158" y="237651"/>
                      <a:pt x="1469158" y="237651"/>
                      <a:pt x="1469158" y="237651"/>
                    </a:cubicBezTo>
                    <a:cubicBezTo>
                      <a:pt x="1469158" y="237651"/>
                      <a:pt x="1469158" y="237651"/>
                      <a:pt x="1469158" y="237651"/>
                    </a:cubicBezTo>
                    <a:close/>
                    <a:moveTo>
                      <a:pt x="1472572" y="242584"/>
                    </a:moveTo>
                    <a:cubicBezTo>
                      <a:pt x="1472572" y="242584"/>
                      <a:pt x="1472572" y="242584"/>
                      <a:pt x="1472572" y="242584"/>
                    </a:cubicBezTo>
                    <a:cubicBezTo>
                      <a:pt x="1472572" y="242584"/>
                      <a:pt x="1472572" y="242584"/>
                      <a:pt x="1472572" y="242584"/>
                    </a:cubicBezTo>
                    <a:lnTo>
                      <a:pt x="1472572" y="242584"/>
                    </a:lnTo>
                    <a:close/>
                    <a:moveTo>
                      <a:pt x="1445759" y="233477"/>
                    </a:moveTo>
                    <a:lnTo>
                      <a:pt x="1445759" y="233477"/>
                    </a:lnTo>
                    <a:cubicBezTo>
                      <a:pt x="1445759" y="233477"/>
                      <a:pt x="1445759" y="233477"/>
                      <a:pt x="1445759" y="233477"/>
                    </a:cubicBezTo>
                    <a:close/>
                    <a:moveTo>
                      <a:pt x="1446392" y="233098"/>
                    </a:moveTo>
                    <a:cubicBezTo>
                      <a:pt x="1446392" y="233098"/>
                      <a:pt x="1446392" y="233098"/>
                      <a:pt x="1446392" y="233098"/>
                    </a:cubicBezTo>
                    <a:lnTo>
                      <a:pt x="1446392" y="233098"/>
                    </a:lnTo>
                    <a:cubicBezTo>
                      <a:pt x="1446392" y="233098"/>
                      <a:pt x="1446392" y="233098"/>
                      <a:pt x="1446392" y="233098"/>
                    </a:cubicBezTo>
                    <a:close/>
                    <a:moveTo>
                      <a:pt x="1199508" y="444315"/>
                    </a:moveTo>
                    <a:cubicBezTo>
                      <a:pt x="1199508" y="444315"/>
                      <a:pt x="1198622" y="444315"/>
                      <a:pt x="1198243" y="444315"/>
                    </a:cubicBezTo>
                    <a:cubicBezTo>
                      <a:pt x="1198243" y="444315"/>
                      <a:pt x="1198496" y="444315"/>
                      <a:pt x="1198496" y="444315"/>
                    </a:cubicBezTo>
                    <a:cubicBezTo>
                      <a:pt x="1198749" y="444315"/>
                      <a:pt x="1199128" y="444315"/>
                      <a:pt x="1199381" y="444315"/>
                    </a:cubicBezTo>
                    <a:close/>
                    <a:moveTo>
                      <a:pt x="1197231" y="444568"/>
                    </a:moveTo>
                    <a:cubicBezTo>
                      <a:pt x="1197231" y="444568"/>
                      <a:pt x="1197484" y="444568"/>
                      <a:pt x="1197484" y="444568"/>
                    </a:cubicBezTo>
                    <a:cubicBezTo>
                      <a:pt x="1197484" y="444568"/>
                      <a:pt x="1197484" y="444568"/>
                      <a:pt x="1197611" y="444568"/>
                    </a:cubicBezTo>
                    <a:cubicBezTo>
                      <a:pt x="1196978" y="444568"/>
                      <a:pt x="1196472" y="444695"/>
                      <a:pt x="1195967" y="444821"/>
                    </a:cubicBezTo>
                    <a:cubicBezTo>
                      <a:pt x="1196346" y="444821"/>
                      <a:pt x="1196725" y="444695"/>
                      <a:pt x="1197231" y="444568"/>
                    </a:cubicBezTo>
                    <a:close/>
                    <a:moveTo>
                      <a:pt x="353374" y="1526582"/>
                    </a:moveTo>
                    <a:lnTo>
                      <a:pt x="353374" y="1526582"/>
                    </a:lnTo>
                    <a:cubicBezTo>
                      <a:pt x="353374" y="1526582"/>
                      <a:pt x="353374" y="1526582"/>
                      <a:pt x="353374" y="1526582"/>
                    </a:cubicBezTo>
                    <a:lnTo>
                      <a:pt x="353374" y="1526582"/>
                    </a:lnTo>
                    <a:cubicBezTo>
                      <a:pt x="353374" y="1526582"/>
                      <a:pt x="353121" y="1526582"/>
                      <a:pt x="352995" y="1526708"/>
                    </a:cubicBezTo>
                    <a:lnTo>
                      <a:pt x="352995" y="1526708"/>
                    </a:lnTo>
                    <a:cubicBezTo>
                      <a:pt x="352995" y="1526708"/>
                      <a:pt x="353248" y="1526708"/>
                      <a:pt x="353374" y="1526582"/>
                    </a:cubicBezTo>
                    <a:close/>
                    <a:moveTo>
                      <a:pt x="385752" y="2056016"/>
                    </a:moveTo>
                    <a:lnTo>
                      <a:pt x="385752" y="2056016"/>
                    </a:lnTo>
                    <a:cubicBezTo>
                      <a:pt x="385752" y="2056016"/>
                      <a:pt x="385752" y="2056016"/>
                      <a:pt x="385752" y="2056016"/>
                    </a:cubicBezTo>
                    <a:cubicBezTo>
                      <a:pt x="386132" y="2055764"/>
                      <a:pt x="387396" y="2054499"/>
                      <a:pt x="389926" y="2052728"/>
                    </a:cubicBezTo>
                    <a:cubicBezTo>
                      <a:pt x="392961" y="2052348"/>
                      <a:pt x="395112" y="2052475"/>
                      <a:pt x="395365" y="2052348"/>
                    </a:cubicBezTo>
                    <a:cubicBezTo>
                      <a:pt x="395365" y="2051084"/>
                      <a:pt x="395365" y="2050325"/>
                      <a:pt x="395365" y="2050198"/>
                    </a:cubicBezTo>
                    <a:lnTo>
                      <a:pt x="394859" y="2050198"/>
                    </a:lnTo>
                    <a:cubicBezTo>
                      <a:pt x="394859" y="2050198"/>
                      <a:pt x="394353" y="2050198"/>
                      <a:pt x="394100" y="2050198"/>
                    </a:cubicBezTo>
                    <a:cubicBezTo>
                      <a:pt x="394985" y="2049819"/>
                      <a:pt x="395870" y="2049313"/>
                      <a:pt x="396882" y="2048934"/>
                    </a:cubicBezTo>
                    <a:lnTo>
                      <a:pt x="397641" y="2048681"/>
                    </a:lnTo>
                    <a:cubicBezTo>
                      <a:pt x="398526" y="2048301"/>
                      <a:pt x="399159" y="2047922"/>
                      <a:pt x="400044" y="2047542"/>
                    </a:cubicBezTo>
                    <a:cubicBezTo>
                      <a:pt x="400803" y="2047037"/>
                      <a:pt x="401688" y="2046531"/>
                      <a:pt x="402827" y="2045645"/>
                    </a:cubicBezTo>
                    <a:lnTo>
                      <a:pt x="405103" y="2043875"/>
                    </a:lnTo>
                    <a:lnTo>
                      <a:pt x="407000" y="2042483"/>
                    </a:lnTo>
                    <a:cubicBezTo>
                      <a:pt x="407759" y="2041978"/>
                      <a:pt x="408771" y="2041218"/>
                      <a:pt x="409783" y="2040713"/>
                    </a:cubicBezTo>
                    <a:lnTo>
                      <a:pt x="412060" y="2039574"/>
                    </a:lnTo>
                    <a:cubicBezTo>
                      <a:pt x="413704" y="2038816"/>
                      <a:pt x="414842" y="2038436"/>
                      <a:pt x="415854" y="2038056"/>
                    </a:cubicBezTo>
                    <a:cubicBezTo>
                      <a:pt x="416233" y="2038310"/>
                      <a:pt x="416613" y="2038689"/>
                      <a:pt x="417245" y="2039068"/>
                    </a:cubicBezTo>
                    <a:lnTo>
                      <a:pt x="417245" y="2039068"/>
                    </a:lnTo>
                    <a:cubicBezTo>
                      <a:pt x="417245" y="2039068"/>
                      <a:pt x="417878" y="2038183"/>
                      <a:pt x="417878" y="2038183"/>
                    </a:cubicBezTo>
                    <a:cubicBezTo>
                      <a:pt x="418130" y="2037804"/>
                      <a:pt x="418383" y="2037424"/>
                      <a:pt x="418636" y="2037171"/>
                    </a:cubicBezTo>
                    <a:cubicBezTo>
                      <a:pt x="419016" y="2037045"/>
                      <a:pt x="419395" y="2036918"/>
                      <a:pt x="419648" y="2036792"/>
                    </a:cubicBezTo>
                    <a:lnTo>
                      <a:pt x="420154" y="2036792"/>
                    </a:lnTo>
                    <a:cubicBezTo>
                      <a:pt x="420154" y="2036792"/>
                      <a:pt x="419775" y="2035654"/>
                      <a:pt x="420913" y="2037930"/>
                    </a:cubicBezTo>
                    <a:cubicBezTo>
                      <a:pt x="420913" y="2038183"/>
                      <a:pt x="421039" y="2038310"/>
                      <a:pt x="421166" y="2038436"/>
                    </a:cubicBezTo>
                    <a:cubicBezTo>
                      <a:pt x="420786" y="2037677"/>
                      <a:pt x="420281" y="2036665"/>
                      <a:pt x="419775" y="2035527"/>
                    </a:cubicBezTo>
                    <a:cubicBezTo>
                      <a:pt x="420028" y="2035274"/>
                      <a:pt x="420154" y="2035021"/>
                      <a:pt x="420407" y="2034642"/>
                    </a:cubicBezTo>
                    <a:cubicBezTo>
                      <a:pt x="421925" y="2032112"/>
                      <a:pt x="423442" y="2029330"/>
                      <a:pt x="424834" y="2026294"/>
                    </a:cubicBezTo>
                    <a:cubicBezTo>
                      <a:pt x="430399" y="2014279"/>
                      <a:pt x="434825" y="1999860"/>
                      <a:pt x="438367" y="1985063"/>
                    </a:cubicBezTo>
                    <a:cubicBezTo>
                      <a:pt x="442035" y="1970265"/>
                      <a:pt x="444944" y="1954708"/>
                      <a:pt x="447726" y="1939151"/>
                    </a:cubicBezTo>
                    <a:lnTo>
                      <a:pt x="455062" y="1891975"/>
                    </a:lnTo>
                    <a:cubicBezTo>
                      <a:pt x="457971" y="1876165"/>
                      <a:pt x="460247" y="1863771"/>
                      <a:pt x="461892" y="1854538"/>
                    </a:cubicBezTo>
                    <a:cubicBezTo>
                      <a:pt x="463789" y="1844926"/>
                      <a:pt x="465307" y="1838728"/>
                      <a:pt x="466192" y="1835313"/>
                    </a:cubicBezTo>
                    <a:cubicBezTo>
                      <a:pt x="468089" y="1828610"/>
                      <a:pt x="467962" y="1832657"/>
                      <a:pt x="466445" y="1845558"/>
                    </a:cubicBezTo>
                    <a:cubicBezTo>
                      <a:pt x="465686" y="1852008"/>
                      <a:pt x="464674" y="1860609"/>
                      <a:pt x="463409" y="1871106"/>
                    </a:cubicBezTo>
                    <a:cubicBezTo>
                      <a:pt x="462018" y="1881098"/>
                      <a:pt x="460500" y="1892861"/>
                      <a:pt x="458730" y="1906014"/>
                    </a:cubicBezTo>
                    <a:cubicBezTo>
                      <a:pt x="455188" y="1932321"/>
                      <a:pt x="450888" y="1964826"/>
                      <a:pt x="442161" y="1997837"/>
                    </a:cubicBezTo>
                    <a:cubicBezTo>
                      <a:pt x="437861" y="2013900"/>
                      <a:pt x="432169" y="2030594"/>
                      <a:pt x="423695" y="2042610"/>
                    </a:cubicBezTo>
                    <a:cubicBezTo>
                      <a:pt x="423695" y="2042610"/>
                      <a:pt x="423695" y="2042610"/>
                      <a:pt x="423695" y="2042610"/>
                    </a:cubicBezTo>
                    <a:cubicBezTo>
                      <a:pt x="423695" y="2042610"/>
                      <a:pt x="423695" y="2042610"/>
                      <a:pt x="423695" y="2042610"/>
                    </a:cubicBezTo>
                    <a:lnTo>
                      <a:pt x="423695" y="2042610"/>
                    </a:lnTo>
                    <a:cubicBezTo>
                      <a:pt x="423695" y="2042610"/>
                      <a:pt x="423695" y="2042610"/>
                      <a:pt x="423569" y="2042483"/>
                    </a:cubicBezTo>
                    <a:cubicBezTo>
                      <a:pt x="423569" y="2042483"/>
                      <a:pt x="423569" y="2042483"/>
                      <a:pt x="423569" y="2042357"/>
                    </a:cubicBezTo>
                    <a:cubicBezTo>
                      <a:pt x="423569" y="2042357"/>
                      <a:pt x="423569" y="2042357"/>
                      <a:pt x="423569" y="2042610"/>
                    </a:cubicBezTo>
                    <a:cubicBezTo>
                      <a:pt x="423569" y="2042610"/>
                      <a:pt x="423569" y="2042610"/>
                      <a:pt x="423569" y="2042736"/>
                    </a:cubicBezTo>
                    <a:cubicBezTo>
                      <a:pt x="423569" y="2042736"/>
                      <a:pt x="423442" y="2042989"/>
                      <a:pt x="423316" y="2043116"/>
                    </a:cubicBezTo>
                    <a:cubicBezTo>
                      <a:pt x="423316" y="2043116"/>
                      <a:pt x="423063" y="2043116"/>
                      <a:pt x="422937" y="2043242"/>
                    </a:cubicBezTo>
                    <a:cubicBezTo>
                      <a:pt x="422810" y="2043242"/>
                      <a:pt x="422684" y="2043116"/>
                      <a:pt x="422937" y="2043242"/>
                    </a:cubicBezTo>
                    <a:cubicBezTo>
                      <a:pt x="422937" y="2043242"/>
                      <a:pt x="422937" y="2043242"/>
                      <a:pt x="422937" y="2043242"/>
                    </a:cubicBezTo>
                    <a:cubicBezTo>
                      <a:pt x="421925" y="2042483"/>
                      <a:pt x="421039" y="2041851"/>
                      <a:pt x="420534" y="2041345"/>
                    </a:cubicBezTo>
                    <a:lnTo>
                      <a:pt x="420534" y="2041345"/>
                    </a:lnTo>
                    <a:cubicBezTo>
                      <a:pt x="420534" y="2041345"/>
                      <a:pt x="420786" y="2041472"/>
                      <a:pt x="421039" y="2041724"/>
                    </a:cubicBezTo>
                    <a:lnTo>
                      <a:pt x="421039" y="2041724"/>
                    </a:lnTo>
                    <a:cubicBezTo>
                      <a:pt x="421039" y="2041724"/>
                      <a:pt x="421545" y="2040966"/>
                      <a:pt x="421545" y="2040966"/>
                    </a:cubicBezTo>
                    <a:lnTo>
                      <a:pt x="421925" y="2040966"/>
                    </a:lnTo>
                    <a:cubicBezTo>
                      <a:pt x="421925" y="2040966"/>
                      <a:pt x="421925" y="2040207"/>
                      <a:pt x="422431" y="2040966"/>
                    </a:cubicBezTo>
                    <a:cubicBezTo>
                      <a:pt x="422304" y="2040713"/>
                      <a:pt x="422178" y="2040459"/>
                      <a:pt x="421925" y="2040207"/>
                    </a:cubicBezTo>
                    <a:cubicBezTo>
                      <a:pt x="421925" y="2040207"/>
                      <a:pt x="421925" y="2040207"/>
                      <a:pt x="421925" y="2040207"/>
                    </a:cubicBezTo>
                    <a:lnTo>
                      <a:pt x="421419" y="2039321"/>
                    </a:lnTo>
                    <a:cubicBezTo>
                      <a:pt x="421419" y="2039321"/>
                      <a:pt x="421166" y="2038816"/>
                      <a:pt x="421039" y="2038436"/>
                    </a:cubicBezTo>
                    <a:cubicBezTo>
                      <a:pt x="421039" y="2038436"/>
                      <a:pt x="420913" y="2038689"/>
                      <a:pt x="420786" y="2038816"/>
                    </a:cubicBezTo>
                    <a:lnTo>
                      <a:pt x="420407" y="2039321"/>
                    </a:lnTo>
                    <a:lnTo>
                      <a:pt x="420028" y="2039321"/>
                    </a:lnTo>
                    <a:cubicBezTo>
                      <a:pt x="420028" y="2039321"/>
                      <a:pt x="419016" y="2039827"/>
                      <a:pt x="418510" y="2039954"/>
                    </a:cubicBezTo>
                    <a:cubicBezTo>
                      <a:pt x="419016" y="2040333"/>
                      <a:pt x="419648" y="2040839"/>
                      <a:pt x="420281" y="2041218"/>
                    </a:cubicBezTo>
                    <a:lnTo>
                      <a:pt x="420281" y="2041218"/>
                    </a:lnTo>
                    <a:cubicBezTo>
                      <a:pt x="420281" y="2041218"/>
                      <a:pt x="421166" y="2041851"/>
                      <a:pt x="421798" y="2042357"/>
                    </a:cubicBezTo>
                    <a:cubicBezTo>
                      <a:pt x="422178" y="2042610"/>
                      <a:pt x="422431" y="2042863"/>
                      <a:pt x="422810" y="2043116"/>
                    </a:cubicBezTo>
                    <a:lnTo>
                      <a:pt x="422810" y="2043116"/>
                    </a:lnTo>
                    <a:cubicBezTo>
                      <a:pt x="422810" y="2043116"/>
                      <a:pt x="423695" y="2043748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454" y="2044254"/>
                      <a:pt x="424707" y="2044507"/>
                      <a:pt x="424834" y="2044633"/>
                    </a:cubicBezTo>
                    <a:cubicBezTo>
                      <a:pt x="424834" y="2044633"/>
                      <a:pt x="424834" y="2044633"/>
                      <a:pt x="424834" y="2044633"/>
                    </a:cubicBezTo>
                    <a:cubicBezTo>
                      <a:pt x="424834" y="2044633"/>
                      <a:pt x="425087" y="2044760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lnTo>
                      <a:pt x="425087" y="2044886"/>
                    </a:ln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213" y="2045013"/>
                      <a:pt x="425466" y="2045139"/>
                      <a:pt x="425593" y="2045266"/>
                    </a:cubicBezTo>
                    <a:cubicBezTo>
                      <a:pt x="425972" y="2045519"/>
                      <a:pt x="425846" y="2045519"/>
                      <a:pt x="425087" y="2044886"/>
                    </a:cubicBezTo>
                    <a:cubicBezTo>
                      <a:pt x="425087" y="2044886"/>
                      <a:pt x="424707" y="2044633"/>
                      <a:pt x="424075" y="2044127"/>
                    </a:cubicBezTo>
                    <a:cubicBezTo>
                      <a:pt x="423695" y="2043748"/>
                      <a:pt x="423063" y="2043369"/>
                      <a:pt x="422431" y="2042863"/>
                    </a:cubicBezTo>
                    <a:cubicBezTo>
                      <a:pt x="421798" y="2043116"/>
                      <a:pt x="420913" y="2043495"/>
                      <a:pt x="418763" y="2044254"/>
                    </a:cubicBezTo>
                    <a:cubicBezTo>
                      <a:pt x="417372" y="2044886"/>
                      <a:pt x="415474" y="2045266"/>
                      <a:pt x="411933" y="2047416"/>
                    </a:cubicBezTo>
                    <a:cubicBezTo>
                      <a:pt x="409277" y="2049186"/>
                      <a:pt x="408898" y="2049566"/>
                      <a:pt x="407886" y="2050451"/>
                    </a:cubicBezTo>
                    <a:cubicBezTo>
                      <a:pt x="406115" y="2051843"/>
                      <a:pt x="404850" y="2052728"/>
                      <a:pt x="403586" y="2053487"/>
                    </a:cubicBezTo>
                    <a:cubicBezTo>
                      <a:pt x="402321" y="2054246"/>
                      <a:pt x="401056" y="2054878"/>
                      <a:pt x="399538" y="2055384"/>
                    </a:cubicBezTo>
                    <a:cubicBezTo>
                      <a:pt x="399918" y="2055258"/>
                      <a:pt x="397515" y="2056143"/>
                      <a:pt x="396882" y="2056522"/>
                    </a:cubicBezTo>
                    <a:cubicBezTo>
                      <a:pt x="396376" y="2056775"/>
                      <a:pt x="395997" y="2057028"/>
                      <a:pt x="395491" y="2057281"/>
                    </a:cubicBezTo>
                    <a:lnTo>
                      <a:pt x="395744" y="2061455"/>
                    </a:lnTo>
                    <a:cubicBezTo>
                      <a:pt x="395744" y="2061455"/>
                      <a:pt x="395744" y="2061708"/>
                      <a:pt x="395744" y="2061708"/>
                    </a:cubicBezTo>
                    <a:lnTo>
                      <a:pt x="395744" y="2061708"/>
                    </a:lnTo>
                    <a:cubicBezTo>
                      <a:pt x="395744" y="2061708"/>
                      <a:pt x="395744" y="2062214"/>
                      <a:pt x="395744" y="2062214"/>
                    </a:cubicBezTo>
                    <a:cubicBezTo>
                      <a:pt x="395744" y="2062214"/>
                      <a:pt x="395744" y="2062087"/>
                      <a:pt x="395744" y="2061961"/>
                    </a:cubicBezTo>
                    <a:lnTo>
                      <a:pt x="395744" y="2061329"/>
                    </a:lnTo>
                    <a:cubicBezTo>
                      <a:pt x="395744" y="2061329"/>
                      <a:pt x="395744" y="2061075"/>
                      <a:pt x="395744" y="2061075"/>
                    </a:cubicBezTo>
                    <a:cubicBezTo>
                      <a:pt x="395744" y="2060570"/>
                      <a:pt x="395744" y="2059811"/>
                      <a:pt x="395617" y="2059052"/>
                    </a:cubicBezTo>
                    <a:lnTo>
                      <a:pt x="395617" y="2059052"/>
                    </a:lnTo>
                    <a:cubicBezTo>
                      <a:pt x="395617" y="2059052"/>
                      <a:pt x="395617" y="2058293"/>
                      <a:pt x="395617" y="2058293"/>
                    </a:cubicBezTo>
                    <a:cubicBezTo>
                      <a:pt x="395617" y="2058293"/>
                      <a:pt x="395617" y="2058419"/>
                      <a:pt x="395617" y="2058546"/>
                    </a:cubicBezTo>
                    <a:cubicBezTo>
                      <a:pt x="395617" y="2058167"/>
                      <a:pt x="395617" y="2057913"/>
                      <a:pt x="395617" y="2057534"/>
                    </a:cubicBezTo>
                    <a:lnTo>
                      <a:pt x="395617" y="2057155"/>
                    </a:lnTo>
                    <a:cubicBezTo>
                      <a:pt x="395617" y="2057155"/>
                      <a:pt x="395617" y="2057155"/>
                      <a:pt x="395617" y="2057155"/>
                    </a:cubicBezTo>
                    <a:lnTo>
                      <a:pt x="395617" y="2056775"/>
                    </a:lnTo>
                    <a:cubicBezTo>
                      <a:pt x="395617" y="2056775"/>
                      <a:pt x="395491" y="2054499"/>
                      <a:pt x="395491" y="2054499"/>
                    </a:cubicBezTo>
                    <a:lnTo>
                      <a:pt x="395238" y="2054499"/>
                    </a:lnTo>
                    <a:cubicBezTo>
                      <a:pt x="395238" y="2054499"/>
                      <a:pt x="395365" y="2054499"/>
                      <a:pt x="395491" y="2054372"/>
                    </a:cubicBezTo>
                    <a:lnTo>
                      <a:pt x="395491" y="2053107"/>
                    </a:lnTo>
                    <a:cubicBezTo>
                      <a:pt x="395491" y="2053107"/>
                      <a:pt x="395491" y="2052475"/>
                      <a:pt x="395365" y="2052096"/>
                    </a:cubicBezTo>
                    <a:cubicBezTo>
                      <a:pt x="395238" y="2052096"/>
                      <a:pt x="395112" y="2052222"/>
                      <a:pt x="394985" y="2052348"/>
                    </a:cubicBezTo>
                    <a:cubicBezTo>
                      <a:pt x="393341" y="2053234"/>
                      <a:pt x="392076" y="2054119"/>
                      <a:pt x="391064" y="2054878"/>
                    </a:cubicBezTo>
                    <a:cubicBezTo>
                      <a:pt x="389673" y="2055005"/>
                      <a:pt x="387902" y="2055384"/>
                      <a:pt x="386005" y="2055890"/>
                    </a:cubicBezTo>
                    <a:lnTo>
                      <a:pt x="385752" y="2055637"/>
                    </a:lnTo>
                    <a:close/>
                    <a:moveTo>
                      <a:pt x="364504" y="2108378"/>
                    </a:moveTo>
                    <a:lnTo>
                      <a:pt x="364504" y="2108378"/>
                    </a:lnTo>
                    <a:cubicBezTo>
                      <a:pt x="364504" y="2108378"/>
                      <a:pt x="364504" y="2108378"/>
                      <a:pt x="364504" y="2108378"/>
                    </a:cubicBezTo>
                    <a:lnTo>
                      <a:pt x="364251" y="2108378"/>
                    </a:lnTo>
                    <a:cubicBezTo>
                      <a:pt x="362986" y="2104078"/>
                      <a:pt x="362227" y="2099904"/>
                      <a:pt x="362227" y="2095730"/>
                    </a:cubicBezTo>
                    <a:cubicBezTo>
                      <a:pt x="362227" y="2093454"/>
                      <a:pt x="362227" y="2091304"/>
                      <a:pt x="362607" y="2089153"/>
                    </a:cubicBezTo>
                    <a:cubicBezTo>
                      <a:pt x="362860" y="2086624"/>
                      <a:pt x="363745" y="2083462"/>
                      <a:pt x="364251" y="2081818"/>
                    </a:cubicBezTo>
                    <a:cubicBezTo>
                      <a:pt x="365516" y="2077770"/>
                      <a:pt x="367160" y="2073597"/>
                      <a:pt x="370954" y="2068537"/>
                    </a:cubicBezTo>
                    <a:cubicBezTo>
                      <a:pt x="372978" y="2066008"/>
                      <a:pt x="375508" y="2063352"/>
                      <a:pt x="379555" y="2061075"/>
                    </a:cubicBezTo>
                    <a:cubicBezTo>
                      <a:pt x="382464" y="2059431"/>
                      <a:pt x="385120" y="2058672"/>
                      <a:pt x="387523" y="2058167"/>
                    </a:cubicBezTo>
                    <a:cubicBezTo>
                      <a:pt x="388155" y="2058925"/>
                      <a:pt x="388788" y="2059684"/>
                      <a:pt x="389294" y="2060317"/>
                    </a:cubicBezTo>
                    <a:cubicBezTo>
                      <a:pt x="386764" y="2060696"/>
                      <a:pt x="383729" y="2061581"/>
                      <a:pt x="380567" y="2063352"/>
                    </a:cubicBezTo>
                    <a:cubicBezTo>
                      <a:pt x="377152" y="2065376"/>
                      <a:pt x="374875" y="2067652"/>
                      <a:pt x="373105" y="2069802"/>
                    </a:cubicBezTo>
                    <a:cubicBezTo>
                      <a:pt x="369690" y="2074103"/>
                      <a:pt x="368045" y="2078023"/>
                      <a:pt x="366781" y="2081565"/>
                    </a:cubicBezTo>
                    <a:cubicBezTo>
                      <a:pt x="366275" y="2083336"/>
                      <a:pt x="365642" y="2084980"/>
                      <a:pt x="365136" y="2087636"/>
                    </a:cubicBezTo>
                    <a:cubicBezTo>
                      <a:pt x="364757" y="2090165"/>
                      <a:pt x="364631" y="2091556"/>
                      <a:pt x="364504" y="2093707"/>
                    </a:cubicBezTo>
                    <a:cubicBezTo>
                      <a:pt x="364378" y="2097628"/>
                      <a:pt x="364757" y="2101675"/>
                      <a:pt x="365769" y="2105849"/>
                    </a:cubicBezTo>
                    <a:cubicBezTo>
                      <a:pt x="366022" y="2106607"/>
                      <a:pt x="366148" y="2107366"/>
                      <a:pt x="366401" y="2108125"/>
                    </a:cubicBezTo>
                    <a:lnTo>
                      <a:pt x="366022" y="2108125"/>
                    </a:lnTo>
                    <a:cubicBezTo>
                      <a:pt x="366022" y="2108125"/>
                      <a:pt x="364378" y="2108378"/>
                      <a:pt x="364378" y="2108378"/>
                    </a:cubicBezTo>
                    <a:close/>
                    <a:moveTo>
                      <a:pt x="366781" y="2108125"/>
                    </a:moveTo>
                    <a:lnTo>
                      <a:pt x="366781" y="2108125"/>
                    </a:lnTo>
                    <a:cubicBezTo>
                      <a:pt x="366781" y="2108125"/>
                      <a:pt x="366781" y="2108125"/>
                      <a:pt x="366781" y="2108125"/>
                    </a:cubicBezTo>
                    <a:close/>
                    <a:moveTo>
                      <a:pt x="371207" y="2109769"/>
                    </a:moveTo>
                    <a:lnTo>
                      <a:pt x="371207" y="2109769"/>
                    </a:lnTo>
                    <a:cubicBezTo>
                      <a:pt x="370322" y="2110149"/>
                      <a:pt x="369437" y="2110528"/>
                      <a:pt x="368551" y="2110908"/>
                    </a:cubicBezTo>
                    <a:cubicBezTo>
                      <a:pt x="369310" y="2110528"/>
                      <a:pt x="370322" y="2110149"/>
                      <a:pt x="371207" y="2109769"/>
                    </a:cubicBezTo>
                    <a:close/>
                    <a:moveTo>
                      <a:pt x="641110" y="2155554"/>
                    </a:moveTo>
                    <a:cubicBezTo>
                      <a:pt x="641110" y="2155554"/>
                      <a:pt x="641110" y="2155428"/>
                      <a:pt x="641110" y="2155301"/>
                    </a:cubicBezTo>
                    <a:cubicBezTo>
                      <a:pt x="641869" y="2155048"/>
                      <a:pt x="642501" y="2154922"/>
                      <a:pt x="643007" y="2154922"/>
                    </a:cubicBezTo>
                    <a:cubicBezTo>
                      <a:pt x="642628" y="2154922"/>
                      <a:pt x="641869" y="2155301"/>
                      <a:pt x="641237" y="2155428"/>
                    </a:cubicBezTo>
                    <a:close/>
                    <a:moveTo>
                      <a:pt x="951991" y="509704"/>
                    </a:moveTo>
                    <a:cubicBezTo>
                      <a:pt x="951991" y="507174"/>
                      <a:pt x="951991" y="504518"/>
                      <a:pt x="951612" y="502115"/>
                    </a:cubicBezTo>
                    <a:cubicBezTo>
                      <a:pt x="951612" y="501356"/>
                      <a:pt x="951486" y="500471"/>
                      <a:pt x="951359" y="499586"/>
                    </a:cubicBezTo>
                    <a:cubicBezTo>
                      <a:pt x="951738" y="499080"/>
                      <a:pt x="952118" y="498574"/>
                      <a:pt x="952498" y="498068"/>
                    </a:cubicBezTo>
                    <a:cubicBezTo>
                      <a:pt x="952750" y="499586"/>
                      <a:pt x="953003" y="501103"/>
                      <a:pt x="953130" y="502748"/>
                    </a:cubicBezTo>
                    <a:cubicBezTo>
                      <a:pt x="953130" y="504265"/>
                      <a:pt x="953256" y="505657"/>
                      <a:pt x="953383" y="507174"/>
                    </a:cubicBezTo>
                    <a:cubicBezTo>
                      <a:pt x="952877" y="508060"/>
                      <a:pt x="952498" y="508818"/>
                      <a:pt x="951991" y="509704"/>
                    </a:cubicBezTo>
                    <a:close/>
                    <a:moveTo>
                      <a:pt x="1447024" y="306581"/>
                    </a:moveTo>
                    <a:cubicBezTo>
                      <a:pt x="1447024" y="306581"/>
                      <a:pt x="1447024" y="306581"/>
                      <a:pt x="1447024" y="306581"/>
                    </a:cubicBezTo>
                    <a:cubicBezTo>
                      <a:pt x="1447024" y="306834"/>
                      <a:pt x="1447024" y="307087"/>
                      <a:pt x="1447024" y="307340"/>
                    </a:cubicBezTo>
                    <a:cubicBezTo>
                      <a:pt x="1447024" y="307087"/>
                      <a:pt x="1447024" y="306961"/>
                      <a:pt x="1447024" y="3067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5" name="Freeform: Shape 3174">
                <a:extLst>
                  <a:ext uri="{FF2B5EF4-FFF2-40B4-BE49-F238E27FC236}">
                    <a16:creationId xmlns:a16="http://schemas.microsoft.com/office/drawing/2014/main" id="{D0C860D0-E1FB-4C3C-1D96-D1598E64C87E}"/>
                  </a:ext>
                </a:extLst>
              </p:cNvPr>
              <p:cNvSpPr/>
              <p:nvPr/>
            </p:nvSpPr>
            <p:spPr>
              <a:xfrm>
                <a:off x="1471282" y="3642722"/>
                <a:ext cx="12647" cy="379"/>
              </a:xfrm>
              <a:custGeom>
                <a:avLst/>
                <a:gdLst>
                  <a:gd name="connsiteX0" fmla="*/ 0 w 12647"/>
                  <a:gd name="connsiteY0" fmla="*/ 379 h 379"/>
                  <a:gd name="connsiteX1" fmla="*/ 0 w 12647"/>
                  <a:gd name="connsiteY1" fmla="*/ 0 h 379"/>
                  <a:gd name="connsiteX2" fmla="*/ 0 w 12647"/>
                  <a:gd name="connsiteY2" fmla="*/ 0 h 379"/>
                  <a:gd name="connsiteX3" fmla="*/ 0 w 12647"/>
                  <a:gd name="connsiteY3" fmla="*/ 379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379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253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6" name="Freeform: Shape 3175">
                <a:extLst>
                  <a:ext uri="{FF2B5EF4-FFF2-40B4-BE49-F238E27FC236}">
                    <a16:creationId xmlns:a16="http://schemas.microsoft.com/office/drawing/2014/main" id="{A007C5D0-B747-A980-FE51-3E8305047736}"/>
                  </a:ext>
                </a:extLst>
              </p:cNvPr>
              <p:cNvSpPr/>
              <p:nvPr/>
            </p:nvSpPr>
            <p:spPr>
              <a:xfrm>
                <a:off x="1471156" y="3640586"/>
                <a:ext cx="12647" cy="112"/>
              </a:xfrm>
              <a:custGeom>
                <a:avLst/>
                <a:gdLst>
                  <a:gd name="connsiteX0" fmla="*/ 0 w 12647"/>
                  <a:gd name="connsiteY0" fmla="*/ 112 h 112"/>
                  <a:gd name="connsiteX1" fmla="*/ 0 w 12647"/>
                  <a:gd name="connsiteY1" fmla="*/ 112 h 112"/>
                  <a:gd name="connsiteX2" fmla="*/ 0 w 12647"/>
                  <a:gd name="connsiteY2" fmla="*/ 112 h 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12">
                    <a:moveTo>
                      <a:pt x="0" y="112"/>
                    </a:moveTo>
                    <a:lnTo>
                      <a:pt x="0" y="112"/>
                    </a:lnTo>
                    <a:cubicBezTo>
                      <a:pt x="0" y="112"/>
                      <a:pt x="0" y="-140"/>
                      <a:pt x="0" y="1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7" name="Freeform: Shape 3176">
                <a:extLst>
                  <a:ext uri="{FF2B5EF4-FFF2-40B4-BE49-F238E27FC236}">
                    <a16:creationId xmlns:a16="http://schemas.microsoft.com/office/drawing/2014/main" id="{F3A6A6D5-A40F-DC7C-3DA0-E036790B340A}"/>
                  </a:ext>
                </a:extLst>
              </p:cNvPr>
              <p:cNvSpPr/>
              <p:nvPr/>
            </p:nvSpPr>
            <p:spPr>
              <a:xfrm>
                <a:off x="1497969" y="3631465"/>
                <a:ext cx="253" cy="379"/>
              </a:xfrm>
              <a:custGeom>
                <a:avLst/>
                <a:gdLst>
                  <a:gd name="connsiteX0" fmla="*/ 127 w 253"/>
                  <a:gd name="connsiteY0" fmla="*/ 253 h 379"/>
                  <a:gd name="connsiteX1" fmla="*/ 0 w 253"/>
                  <a:gd name="connsiteY1" fmla="*/ 0 h 379"/>
                  <a:gd name="connsiteX2" fmla="*/ 253 w 253"/>
                  <a:gd name="connsiteY2" fmla="*/ 379 h 379"/>
                  <a:gd name="connsiteX3" fmla="*/ 253 w 253"/>
                  <a:gd name="connsiteY3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379">
                    <a:moveTo>
                      <a:pt x="127" y="253"/>
                    </a:moveTo>
                    <a:cubicBezTo>
                      <a:pt x="127" y="253"/>
                      <a:pt x="127" y="127"/>
                      <a:pt x="0" y="0"/>
                    </a:cubicBezTo>
                    <a:cubicBezTo>
                      <a:pt x="0" y="0"/>
                      <a:pt x="127" y="253"/>
                      <a:pt x="253" y="379"/>
                    </a:cubicBezTo>
                    <a:cubicBezTo>
                      <a:pt x="253" y="379"/>
                      <a:pt x="253" y="379"/>
                      <a:pt x="253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8" name="Freeform: Shape 3177">
                <a:extLst>
                  <a:ext uri="{FF2B5EF4-FFF2-40B4-BE49-F238E27FC236}">
                    <a16:creationId xmlns:a16="http://schemas.microsoft.com/office/drawing/2014/main" id="{63AF6BA6-5EEB-6345-CE6B-9697DADAF143}"/>
                  </a:ext>
                </a:extLst>
              </p:cNvPr>
              <p:cNvSpPr/>
              <p:nvPr/>
            </p:nvSpPr>
            <p:spPr>
              <a:xfrm>
                <a:off x="1492657" y="3629568"/>
                <a:ext cx="1391" cy="1012"/>
              </a:xfrm>
              <a:custGeom>
                <a:avLst/>
                <a:gdLst>
                  <a:gd name="connsiteX0" fmla="*/ 1391 w 1391"/>
                  <a:gd name="connsiteY0" fmla="*/ 1012 h 1012"/>
                  <a:gd name="connsiteX1" fmla="*/ 1391 w 1391"/>
                  <a:gd name="connsiteY1" fmla="*/ 1012 h 1012"/>
                  <a:gd name="connsiteX2" fmla="*/ 0 w 1391"/>
                  <a:gd name="connsiteY2" fmla="*/ 0 h 1012"/>
                  <a:gd name="connsiteX3" fmla="*/ 0 w 1391"/>
                  <a:gd name="connsiteY3" fmla="*/ 0 h 1012"/>
                  <a:gd name="connsiteX4" fmla="*/ 1391 w 1391"/>
                  <a:gd name="connsiteY4" fmla="*/ 1012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" h="1012">
                    <a:moveTo>
                      <a:pt x="1391" y="1012"/>
                    </a:moveTo>
                    <a:cubicBezTo>
                      <a:pt x="1391" y="1012"/>
                      <a:pt x="1391" y="1012"/>
                      <a:pt x="1391" y="1012"/>
                    </a:cubicBezTo>
                    <a:cubicBezTo>
                      <a:pt x="885" y="633"/>
                      <a:pt x="506" y="253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885" y="633"/>
                      <a:pt x="1391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9" name="Freeform: Shape 3178">
                <a:extLst>
                  <a:ext uri="{FF2B5EF4-FFF2-40B4-BE49-F238E27FC236}">
                    <a16:creationId xmlns:a16="http://schemas.microsoft.com/office/drawing/2014/main" id="{DD7477B2-CCF0-5283-F2EB-F226AC48C58A}"/>
                  </a:ext>
                </a:extLst>
              </p:cNvPr>
              <p:cNvSpPr/>
              <p:nvPr/>
            </p:nvSpPr>
            <p:spPr>
              <a:xfrm>
                <a:off x="1471282" y="3645378"/>
                <a:ext cx="253" cy="2909"/>
              </a:xfrm>
              <a:custGeom>
                <a:avLst/>
                <a:gdLst>
                  <a:gd name="connsiteX0" fmla="*/ 0 w 253"/>
                  <a:gd name="connsiteY0" fmla="*/ 0 h 2909"/>
                  <a:gd name="connsiteX1" fmla="*/ 253 w 253"/>
                  <a:gd name="connsiteY1" fmla="*/ 2530 h 2909"/>
                  <a:gd name="connsiteX2" fmla="*/ 253 w 253"/>
                  <a:gd name="connsiteY2" fmla="*/ 2909 h 2909"/>
                  <a:gd name="connsiteX3" fmla="*/ 253 w 253"/>
                  <a:gd name="connsiteY3" fmla="*/ 2909 h 2909"/>
                  <a:gd name="connsiteX4" fmla="*/ 127 w 253"/>
                  <a:gd name="connsiteY4" fmla="*/ 0 h 2909"/>
                  <a:gd name="connsiteX5" fmla="*/ 0 w 253"/>
                  <a:gd name="connsiteY5" fmla="*/ 0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" h="2909">
                    <a:moveTo>
                      <a:pt x="0" y="0"/>
                    </a:moveTo>
                    <a:lnTo>
                      <a:pt x="253" y="2530"/>
                    </a:lnTo>
                    <a:lnTo>
                      <a:pt x="253" y="2909"/>
                    </a:lnTo>
                    <a:lnTo>
                      <a:pt x="253" y="2909"/>
                    </a:lnTo>
                    <a:lnTo>
                      <a:pt x="1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0" name="Freeform: Shape 3179">
                <a:extLst>
                  <a:ext uri="{FF2B5EF4-FFF2-40B4-BE49-F238E27FC236}">
                    <a16:creationId xmlns:a16="http://schemas.microsoft.com/office/drawing/2014/main" id="{AF7022E4-E86D-EED1-68D1-44096DC7520A}"/>
                  </a:ext>
                </a:extLst>
              </p:cNvPr>
              <p:cNvSpPr/>
              <p:nvPr/>
            </p:nvSpPr>
            <p:spPr>
              <a:xfrm>
                <a:off x="1471029" y="3630707"/>
                <a:ext cx="24663" cy="14671"/>
              </a:xfrm>
              <a:custGeom>
                <a:avLst/>
                <a:gdLst>
                  <a:gd name="connsiteX0" fmla="*/ 632 w 24663"/>
                  <a:gd name="connsiteY0" fmla="*/ 14545 h 14671"/>
                  <a:gd name="connsiteX1" fmla="*/ 4047 w 24663"/>
                  <a:gd name="connsiteY1" fmla="*/ 13027 h 14671"/>
                  <a:gd name="connsiteX2" fmla="*/ 12268 w 24663"/>
                  <a:gd name="connsiteY2" fmla="*/ 7715 h 14671"/>
                  <a:gd name="connsiteX3" fmla="*/ 14292 w 24663"/>
                  <a:gd name="connsiteY3" fmla="*/ 6198 h 14671"/>
                  <a:gd name="connsiteX4" fmla="*/ 19351 w 24663"/>
                  <a:gd name="connsiteY4" fmla="*/ 3415 h 14671"/>
                  <a:gd name="connsiteX5" fmla="*/ 24284 w 24663"/>
                  <a:gd name="connsiteY5" fmla="*/ 1518 h 14671"/>
                  <a:gd name="connsiteX6" fmla="*/ 24663 w 24663"/>
                  <a:gd name="connsiteY6" fmla="*/ 1518 h 14671"/>
                  <a:gd name="connsiteX7" fmla="*/ 22892 w 24663"/>
                  <a:gd name="connsiteY7" fmla="*/ 0 h 14671"/>
                  <a:gd name="connsiteX8" fmla="*/ 18845 w 24663"/>
                  <a:gd name="connsiteY8" fmla="*/ 1518 h 14671"/>
                  <a:gd name="connsiteX9" fmla="*/ 15936 w 24663"/>
                  <a:gd name="connsiteY9" fmla="*/ 2909 h 14671"/>
                  <a:gd name="connsiteX10" fmla="*/ 12648 w 24663"/>
                  <a:gd name="connsiteY10" fmla="*/ 4933 h 14671"/>
                  <a:gd name="connsiteX11" fmla="*/ 10245 w 24663"/>
                  <a:gd name="connsiteY11" fmla="*/ 6703 h 14671"/>
                  <a:gd name="connsiteX12" fmla="*/ 7462 w 24663"/>
                  <a:gd name="connsiteY12" fmla="*/ 8727 h 14671"/>
                  <a:gd name="connsiteX13" fmla="*/ 3288 w 24663"/>
                  <a:gd name="connsiteY13" fmla="*/ 11004 h 14671"/>
                  <a:gd name="connsiteX14" fmla="*/ 2783 w 24663"/>
                  <a:gd name="connsiteY14" fmla="*/ 11257 h 14671"/>
                  <a:gd name="connsiteX15" fmla="*/ 2024 w 24663"/>
                  <a:gd name="connsiteY15" fmla="*/ 11509 h 14671"/>
                  <a:gd name="connsiteX16" fmla="*/ 0 w 24663"/>
                  <a:gd name="connsiteY16" fmla="*/ 12395 h 14671"/>
                  <a:gd name="connsiteX17" fmla="*/ 0 w 24663"/>
                  <a:gd name="connsiteY17" fmla="*/ 14671 h 14671"/>
                  <a:gd name="connsiteX18" fmla="*/ 506 w 24663"/>
                  <a:gd name="connsiteY18" fmla="*/ 14419 h 1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663" h="14671">
                    <a:moveTo>
                      <a:pt x="632" y="14545"/>
                    </a:moveTo>
                    <a:cubicBezTo>
                      <a:pt x="4047" y="12901"/>
                      <a:pt x="3668" y="13280"/>
                      <a:pt x="4047" y="13027"/>
                    </a:cubicBezTo>
                    <a:cubicBezTo>
                      <a:pt x="6830" y="11763"/>
                      <a:pt x="8221" y="10877"/>
                      <a:pt x="12268" y="7715"/>
                    </a:cubicBezTo>
                    <a:lnTo>
                      <a:pt x="14292" y="6198"/>
                    </a:lnTo>
                    <a:cubicBezTo>
                      <a:pt x="16316" y="4806"/>
                      <a:pt x="18086" y="3921"/>
                      <a:pt x="19351" y="3415"/>
                    </a:cubicBezTo>
                    <a:cubicBezTo>
                      <a:pt x="21881" y="2277"/>
                      <a:pt x="23272" y="1897"/>
                      <a:pt x="24284" y="1518"/>
                    </a:cubicBezTo>
                    <a:lnTo>
                      <a:pt x="24663" y="1518"/>
                    </a:lnTo>
                    <a:cubicBezTo>
                      <a:pt x="24663" y="1518"/>
                      <a:pt x="23525" y="506"/>
                      <a:pt x="22892" y="0"/>
                    </a:cubicBezTo>
                    <a:cubicBezTo>
                      <a:pt x="22007" y="379"/>
                      <a:pt x="20742" y="759"/>
                      <a:pt x="18845" y="1518"/>
                    </a:cubicBezTo>
                    <a:cubicBezTo>
                      <a:pt x="18213" y="1771"/>
                      <a:pt x="16948" y="2403"/>
                      <a:pt x="15936" y="2909"/>
                    </a:cubicBezTo>
                    <a:cubicBezTo>
                      <a:pt x="14798" y="3541"/>
                      <a:pt x="12774" y="4806"/>
                      <a:pt x="12648" y="4933"/>
                    </a:cubicBezTo>
                    <a:lnTo>
                      <a:pt x="10245" y="6703"/>
                    </a:lnTo>
                    <a:lnTo>
                      <a:pt x="7462" y="8727"/>
                    </a:lnTo>
                    <a:cubicBezTo>
                      <a:pt x="5944" y="9739"/>
                      <a:pt x="4680" y="10371"/>
                      <a:pt x="3288" y="11004"/>
                    </a:cubicBezTo>
                    <a:lnTo>
                      <a:pt x="2783" y="11257"/>
                    </a:lnTo>
                    <a:lnTo>
                      <a:pt x="2024" y="11509"/>
                    </a:lnTo>
                    <a:cubicBezTo>
                      <a:pt x="1265" y="11763"/>
                      <a:pt x="632" y="12142"/>
                      <a:pt x="0" y="12395"/>
                    </a:cubicBezTo>
                    <a:lnTo>
                      <a:pt x="0" y="14671"/>
                    </a:lnTo>
                    <a:cubicBezTo>
                      <a:pt x="0" y="14671"/>
                      <a:pt x="379" y="14545"/>
                      <a:pt x="506" y="144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1" name="Freeform: Shape 3180">
                <a:extLst>
                  <a:ext uri="{FF2B5EF4-FFF2-40B4-BE49-F238E27FC236}">
                    <a16:creationId xmlns:a16="http://schemas.microsoft.com/office/drawing/2014/main" id="{70A34AC7-D5CA-D84D-0CE4-6C300085208A}"/>
                  </a:ext>
                </a:extLst>
              </p:cNvPr>
              <p:cNvSpPr/>
              <p:nvPr/>
            </p:nvSpPr>
            <p:spPr>
              <a:xfrm>
                <a:off x="1471662" y="3650311"/>
                <a:ext cx="126" cy="2403"/>
              </a:xfrm>
              <a:custGeom>
                <a:avLst/>
                <a:gdLst>
                  <a:gd name="connsiteX0" fmla="*/ 0 w 126"/>
                  <a:gd name="connsiteY0" fmla="*/ 379 h 2403"/>
                  <a:gd name="connsiteX1" fmla="*/ 0 w 126"/>
                  <a:gd name="connsiteY1" fmla="*/ 2150 h 2403"/>
                  <a:gd name="connsiteX2" fmla="*/ 127 w 126"/>
                  <a:gd name="connsiteY2" fmla="*/ 2403 h 2403"/>
                  <a:gd name="connsiteX3" fmla="*/ 127 w 126"/>
                  <a:gd name="connsiteY3" fmla="*/ 2150 h 2403"/>
                  <a:gd name="connsiteX4" fmla="*/ 0 w 126"/>
                  <a:gd name="connsiteY4" fmla="*/ 0 h 2403"/>
                  <a:gd name="connsiteX5" fmla="*/ 0 w 126"/>
                  <a:gd name="connsiteY5" fmla="*/ 379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" h="2403">
                    <a:moveTo>
                      <a:pt x="0" y="379"/>
                    </a:moveTo>
                    <a:lnTo>
                      <a:pt x="0" y="2150"/>
                    </a:lnTo>
                    <a:cubicBezTo>
                      <a:pt x="0" y="2150"/>
                      <a:pt x="127" y="2403"/>
                      <a:pt x="127" y="2403"/>
                    </a:cubicBezTo>
                    <a:lnTo>
                      <a:pt x="127" y="2150"/>
                    </a:lnTo>
                    <a:cubicBezTo>
                      <a:pt x="127" y="1518"/>
                      <a:pt x="127" y="759"/>
                      <a:pt x="0" y="0"/>
                    </a:cubicBezTo>
                    <a:cubicBezTo>
                      <a:pt x="0" y="0"/>
                      <a:pt x="0" y="0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2" name="Freeform: Shape 3181">
                <a:extLst>
                  <a:ext uri="{FF2B5EF4-FFF2-40B4-BE49-F238E27FC236}">
                    <a16:creationId xmlns:a16="http://schemas.microsoft.com/office/drawing/2014/main" id="{40D77A88-37CC-3B62-63A6-615E1D537B1E}"/>
                  </a:ext>
                </a:extLst>
              </p:cNvPr>
              <p:cNvSpPr/>
              <p:nvPr/>
            </p:nvSpPr>
            <p:spPr>
              <a:xfrm>
                <a:off x="1495819" y="3631845"/>
                <a:ext cx="2529" cy="1897"/>
              </a:xfrm>
              <a:custGeom>
                <a:avLst/>
                <a:gdLst>
                  <a:gd name="connsiteX0" fmla="*/ 2530 w 2529"/>
                  <a:gd name="connsiteY0" fmla="*/ 1897 h 1897"/>
                  <a:gd name="connsiteX1" fmla="*/ 2530 w 2529"/>
                  <a:gd name="connsiteY1" fmla="*/ 1897 h 1897"/>
                  <a:gd name="connsiteX2" fmla="*/ 1518 w 2529"/>
                  <a:gd name="connsiteY2" fmla="*/ 1139 h 1897"/>
                  <a:gd name="connsiteX3" fmla="*/ 0 w 2529"/>
                  <a:gd name="connsiteY3" fmla="*/ 0 h 1897"/>
                  <a:gd name="connsiteX4" fmla="*/ 0 w 2529"/>
                  <a:gd name="connsiteY4" fmla="*/ 0 h 1897"/>
                  <a:gd name="connsiteX5" fmla="*/ 2403 w 2529"/>
                  <a:gd name="connsiteY5" fmla="*/ 1897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9" h="1897">
                    <a:moveTo>
                      <a:pt x="2530" y="1897"/>
                    </a:moveTo>
                    <a:cubicBezTo>
                      <a:pt x="2530" y="1897"/>
                      <a:pt x="2530" y="1897"/>
                      <a:pt x="2530" y="1897"/>
                    </a:cubicBezTo>
                    <a:cubicBezTo>
                      <a:pt x="2150" y="1644"/>
                      <a:pt x="1897" y="1391"/>
                      <a:pt x="1518" y="1139"/>
                    </a:cubicBezTo>
                    <a:cubicBezTo>
                      <a:pt x="1012" y="759"/>
                      <a:pt x="506" y="380"/>
                      <a:pt x="0" y="0"/>
                    </a:cubicBezTo>
                    <a:lnTo>
                      <a:pt x="0" y="0"/>
                    </a:lnTo>
                    <a:cubicBezTo>
                      <a:pt x="885" y="633"/>
                      <a:pt x="1771" y="1391"/>
                      <a:pt x="2403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3" name="Freeform: Shape 3182">
                <a:extLst>
                  <a:ext uri="{FF2B5EF4-FFF2-40B4-BE49-F238E27FC236}">
                    <a16:creationId xmlns:a16="http://schemas.microsoft.com/office/drawing/2014/main" id="{F2D4F579-533D-4E83-165B-38D912A90E06}"/>
                  </a:ext>
                </a:extLst>
              </p:cNvPr>
              <p:cNvSpPr/>
              <p:nvPr/>
            </p:nvSpPr>
            <p:spPr>
              <a:xfrm>
                <a:off x="1440801" y="3702167"/>
                <a:ext cx="1644" cy="632"/>
              </a:xfrm>
              <a:custGeom>
                <a:avLst/>
                <a:gdLst>
                  <a:gd name="connsiteX0" fmla="*/ 0 w 1644"/>
                  <a:gd name="connsiteY0" fmla="*/ 632 h 632"/>
                  <a:gd name="connsiteX1" fmla="*/ 1644 w 1644"/>
                  <a:gd name="connsiteY1" fmla="*/ 0 h 632"/>
                  <a:gd name="connsiteX2" fmla="*/ 0 w 1644"/>
                  <a:gd name="connsiteY2" fmla="*/ 632 h 632"/>
                  <a:gd name="connsiteX3" fmla="*/ 0 w 1644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" h="632">
                    <a:moveTo>
                      <a:pt x="0" y="632"/>
                    </a:moveTo>
                    <a:cubicBezTo>
                      <a:pt x="0" y="632"/>
                      <a:pt x="1138" y="126"/>
                      <a:pt x="1644" y="0"/>
                    </a:cubicBezTo>
                    <a:cubicBezTo>
                      <a:pt x="1012" y="253"/>
                      <a:pt x="506" y="506"/>
                      <a:pt x="0" y="632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4" name="Freeform: Shape 3183">
                <a:extLst>
                  <a:ext uri="{FF2B5EF4-FFF2-40B4-BE49-F238E27FC236}">
                    <a16:creationId xmlns:a16="http://schemas.microsoft.com/office/drawing/2014/main" id="{C6F8D199-59C8-5E38-7C07-F93CE7D50A98}"/>
                  </a:ext>
                </a:extLst>
              </p:cNvPr>
              <p:cNvSpPr/>
              <p:nvPr/>
            </p:nvSpPr>
            <p:spPr>
              <a:xfrm>
                <a:off x="1436501" y="3704260"/>
                <a:ext cx="168" cy="56"/>
              </a:xfrm>
              <a:custGeom>
                <a:avLst/>
                <a:gdLst>
                  <a:gd name="connsiteX0" fmla="*/ 0 w 168"/>
                  <a:gd name="connsiteY0" fmla="*/ 56 h 56"/>
                  <a:gd name="connsiteX1" fmla="*/ 0 w 168"/>
                  <a:gd name="connsiteY1" fmla="*/ 56 h 56"/>
                  <a:gd name="connsiteX2" fmla="*/ 0 w 168"/>
                  <a:gd name="connsiteY2" fmla="*/ 56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8" h="56">
                    <a:moveTo>
                      <a:pt x="0" y="56"/>
                    </a:moveTo>
                    <a:lnTo>
                      <a:pt x="0" y="56"/>
                    </a:lnTo>
                    <a:cubicBezTo>
                      <a:pt x="0" y="56"/>
                      <a:pt x="379" y="-70"/>
                      <a:pt x="0" y="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5" name="Freeform: Shape 3184">
                <a:extLst>
                  <a:ext uri="{FF2B5EF4-FFF2-40B4-BE49-F238E27FC236}">
                    <a16:creationId xmlns:a16="http://schemas.microsoft.com/office/drawing/2014/main" id="{1DF2C8AE-5195-1E5F-CE43-27B15835FE31}"/>
                  </a:ext>
                </a:extLst>
              </p:cNvPr>
              <p:cNvSpPr/>
              <p:nvPr/>
            </p:nvSpPr>
            <p:spPr>
              <a:xfrm>
                <a:off x="1470017" y="3656761"/>
                <a:ext cx="505" cy="1012"/>
              </a:xfrm>
              <a:custGeom>
                <a:avLst/>
                <a:gdLst>
                  <a:gd name="connsiteX0" fmla="*/ 253 w 505"/>
                  <a:gd name="connsiteY0" fmla="*/ 633 h 1012"/>
                  <a:gd name="connsiteX1" fmla="*/ 0 w 505"/>
                  <a:gd name="connsiteY1" fmla="*/ 253 h 1012"/>
                  <a:gd name="connsiteX2" fmla="*/ 0 w 505"/>
                  <a:gd name="connsiteY2" fmla="*/ 0 h 1012"/>
                  <a:gd name="connsiteX3" fmla="*/ 506 w 505"/>
                  <a:gd name="connsiteY3" fmla="*/ 1012 h 1012"/>
                  <a:gd name="connsiteX4" fmla="*/ 253 w 505"/>
                  <a:gd name="connsiteY4" fmla="*/ 633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1012">
                    <a:moveTo>
                      <a:pt x="253" y="633"/>
                    </a:moveTo>
                    <a:cubicBezTo>
                      <a:pt x="253" y="633"/>
                      <a:pt x="127" y="379"/>
                      <a:pt x="0" y="253"/>
                    </a:cubicBezTo>
                    <a:lnTo>
                      <a:pt x="0" y="0"/>
                    </a:lnTo>
                    <a:cubicBezTo>
                      <a:pt x="0" y="0"/>
                      <a:pt x="379" y="759"/>
                      <a:pt x="506" y="1012"/>
                    </a:cubicBezTo>
                    <a:cubicBezTo>
                      <a:pt x="506" y="885"/>
                      <a:pt x="379" y="759"/>
                      <a:pt x="253" y="6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6" name="Freeform: Shape 3185">
                <a:extLst>
                  <a:ext uri="{FF2B5EF4-FFF2-40B4-BE49-F238E27FC236}">
                    <a16:creationId xmlns:a16="http://schemas.microsoft.com/office/drawing/2014/main" id="{61D13350-D863-F5D5-32B0-BDBCC943CEAC}"/>
                  </a:ext>
                </a:extLst>
              </p:cNvPr>
              <p:cNvSpPr/>
              <p:nvPr/>
            </p:nvSpPr>
            <p:spPr>
              <a:xfrm>
                <a:off x="1472547" y="3659164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7" name="Freeform: Shape 3186">
                <a:extLst>
                  <a:ext uri="{FF2B5EF4-FFF2-40B4-BE49-F238E27FC236}">
                    <a16:creationId xmlns:a16="http://schemas.microsoft.com/office/drawing/2014/main" id="{710579F5-8F22-B44F-2D89-5B7D217FD322}"/>
                  </a:ext>
                </a:extLst>
              </p:cNvPr>
              <p:cNvSpPr/>
              <p:nvPr/>
            </p:nvSpPr>
            <p:spPr>
              <a:xfrm>
                <a:off x="1437955" y="3703810"/>
                <a:ext cx="569" cy="239"/>
              </a:xfrm>
              <a:custGeom>
                <a:avLst/>
                <a:gdLst>
                  <a:gd name="connsiteX0" fmla="*/ 569 w 569"/>
                  <a:gd name="connsiteY0" fmla="*/ 0 h 239"/>
                  <a:gd name="connsiteX1" fmla="*/ 569 w 569"/>
                  <a:gd name="connsiteY1" fmla="*/ 0 h 239"/>
                  <a:gd name="connsiteX2" fmla="*/ 569 w 569"/>
                  <a:gd name="connsiteY2" fmla="*/ 0 h 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9" h="239">
                    <a:moveTo>
                      <a:pt x="569" y="0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-190" y="379"/>
                      <a:pt x="-190" y="253"/>
                      <a:pt x="56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8" name="Freeform: Shape 3187">
                <a:extLst>
                  <a:ext uri="{FF2B5EF4-FFF2-40B4-BE49-F238E27FC236}">
                    <a16:creationId xmlns:a16="http://schemas.microsoft.com/office/drawing/2014/main" id="{DCF5D88A-197A-E920-4F3C-87F0B7234420}"/>
                  </a:ext>
                </a:extLst>
              </p:cNvPr>
              <p:cNvSpPr/>
              <p:nvPr/>
            </p:nvSpPr>
            <p:spPr>
              <a:xfrm>
                <a:off x="1436627" y="3703810"/>
                <a:ext cx="1897" cy="758"/>
              </a:xfrm>
              <a:custGeom>
                <a:avLst/>
                <a:gdLst>
                  <a:gd name="connsiteX0" fmla="*/ 0 w 1897"/>
                  <a:gd name="connsiteY0" fmla="*/ 759 h 758"/>
                  <a:gd name="connsiteX1" fmla="*/ 0 w 1897"/>
                  <a:gd name="connsiteY1" fmla="*/ 759 h 758"/>
                  <a:gd name="connsiteX2" fmla="*/ 1897 w 1897"/>
                  <a:gd name="connsiteY2" fmla="*/ 0 h 758"/>
                  <a:gd name="connsiteX3" fmla="*/ 1897 w 1897"/>
                  <a:gd name="connsiteY3" fmla="*/ 0 h 758"/>
                  <a:gd name="connsiteX4" fmla="*/ 0 w 1897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7" h="758">
                    <a:moveTo>
                      <a:pt x="0" y="759"/>
                    </a:moveTo>
                    <a:lnTo>
                      <a:pt x="0" y="759"/>
                    </a:lnTo>
                    <a:cubicBezTo>
                      <a:pt x="759" y="506"/>
                      <a:pt x="1265" y="253"/>
                      <a:pt x="1897" y="0"/>
                    </a:cubicBezTo>
                    <a:lnTo>
                      <a:pt x="1897" y="0"/>
                    </a:lnTo>
                    <a:cubicBezTo>
                      <a:pt x="1265" y="253"/>
                      <a:pt x="506" y="506"/>
                      <a:pt x="0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9" name="Freeform: Shape 3188">
                <a:extLst>
                  <a:ext uri="{FF2B5EF4-FFF2-40B4-BE49-F238E27FC236}">
                    <a16:creationId xmlns:a16="http://schemas.microsoft.com/office/drawing/2014/main" id="{46E61FA1-34D8-FF39-E4D5-D91948B9D121}"/>
                  </a:ext>
                </a:extLst>
              </p:cNvPr>
              <p:cNvSpPr/>
              <p:nvPr/>
            </p:nvSpPr>
            <p:spPr>
              <a:xfrm>
                <a:off x="1497463" y="3630580"/>
                <a:ext cx="379" cy="632"/>
              </a:xfrm>
              <a:custGeom>
                <a:avLst/>
                <a:gdLst>
                  <a:gd name="connsiteX0" fmla="*/ 380 w 379"/>
                  <a:gd name="connsiteY0" fmla="*/ 632 h 632"/>
                  <a:gd name="connsiteX1" fmla="*/ 0 w 379"/>
                  <a:gd name="connsiteY1" fmla="*/ 0 h 632"/>
                  <a:gd name="connsiteX2" fmla="*/ 0 w 379"/>
                  <a:gd name="connsiteY2" fmla="*/ 0 h 632"/>
                  <a:gd name="connsiteX3" fmla="*/ 0 w 379"/>
                  <a:gd name="connsiteY3" fmla="*/ 253 h 632"/>
                  <a:gd name="connsiteX4" fmla="*/ 380 w 379"/>
                  <a:gd name="connsiteY4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632">
                    <a:moveTo>
                      <a:pt x="380" y="632"/>
                    </a:moveTo>
                    <a:cubicBezTo>
                      <a:pt x="380" y="632"/>
                      <a:pt x="127" y="25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53"/>
                    </a:lnTo>
                    <a:cubicBezTo>
                      <a:pt x="0" y="253"/>
                      <a:pt x="253" y="506"/>
                      <a:pt x="380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0" name="Freeform: Shape 3189">
                <a:extLst>
                  <a:ext uri="{FF2B5EF4-FFF2-40B4-BE49-F238E27FC236}">
                    <a16:creationId xmlns:a16="http://schemas.microsoft.com/office/drawing/2014/main" id="{A2888A20-39FD-45E1-75AF-74AB1850AEC9}"/>
                  </a:ext>
                </a:extLst>
              </p:cNvPr>
              <p:cNvSpPr/>
              <p:nvPr/>
            </p:nvSpPr>
            <p:spPr>
              <a:xfrm>
                <a:off x="1438525" y="3702925"/>
                <a:ext cx="2276" cy="885"/>
              </a:xfrm>
              <a:custGeom>
                <a:avLst/>
                <a:gdLst>
                  <a:gd name="connsiteX0" fmla="*/ 0 w 2276"/>
                  <a:gd name="connsiteY0" fmla="*/ 885 h 885"/>
                  <a:gd name="connsiteX1" fmla="*/ 0 w 2276"/>
                  <a:gd name="connsiteY1" fmla="*/ 885 h 885"/>
                  <a:gd name="connsiteX2" fmla="*/ 2277 w 2276"/>
                  <a:gd name="connsiteY2" fmla="*/ 0 h 885"/>
                  <a:gd name="connsiteX3" fmla="*/ 2277 w 2276"/>
                  <a:gd name="connsiteY3" fmla="*/ 0 h 885"/>
                  <a:gd name="connsiteX4" fmla="*/ 0 w 2276"/>
                  <a:gd name="connsiteY4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" h="885">
                    <a:moveTo>
                      <a:pt x="0" y="885"/>
                    </a:moveTo>
                    <a:cubicBezTo>
                      <a:pt x="0" y="885"/>
                      <a:pt x="0" y="885"/>
                      <a:pt x="0" y="885"/>
                    </a:cubicBezTo>
                    <a:cubicBezTo>
                      <a:pt x="632" y="632"/>
                      <a:pt x="1518" y="253"/>
                      <a:pt x="2277" y="0"/>
                    </a:cubicBezTo>
                    <a:cubicBezTo>
                      <a:pt x="2277" y="0"/>
                      <a:pt x="2277" y="0"/>
                      <a:pt x="2277" y="0"/>
                    </a:cubicBezTo>
                    <a:cubicBezTo>
                      <a:pt x="1265" y="379"/>
                      <a:pt x="506" y="759"/>
                      <a:pt x="0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1" name="Freeform: Shape 3190">
                <a:extLst>
                  <a:ext uri="{FF2B5EF4-FFF2-40B4-BE49-F238E27FC236}">
                    <a16:creationId xmlns:a16="http://schemas.microsoft.com/office/drawing/2014/main" id="{30C8A856-AC4C-2F93-78B9-5F0FC305382E}"/>
                  </a:ext>
                </a:extLst>
              </p:cNvPr>
              <p:cNvSpPr/>
              <p:nvPr/>
            </p:nvSpPr>
            <p:spPr>
              <a:xfrm>
                <a:off x="1440801" y="3701913"/>
                <a:ext cx="2150" cy="885"/>
              </a:xfrm>
              <a:custGeom>
                <a:avLst/>
                <a:gdLst>
                  <a:gd name="connsiteX0" fmla="*/ 2150 w 2150"/>
                  <a:gd name="connsiteY0" fmla="*/ 0 h 885"/>
                  <a:gd name="connsiteX1" fmla="*/ 2150 w 2150"/>
                  <a:gd name="connsiteY1" fmla="*/ 0 h 885"/>
                  <a:gd name="connsiteX2" fmla="*/ 0 w 2150"/>
                  <a:gd name="connsiteY2" fmla="*/ 885 h 885"/>
                  <a:gd name="connsiteX3" fmla="*/ 0 w 2150"/>
                  <a:gd name="connsiteY3" fmla="*/ 885 h 885"/>
                  <a:gd name="connsiteX4" fmla="*/ 2150 w 2150"/>
                  <a:gd name="connsiteY4" fmla="*/ 0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" h="885">
                    <a:moveTo>
                      <a:pt x="2150" y="0"/>
                    </a:moveTo>
                    <a:cubicBezTo>
                      <a:pt x="2150" y="0"/>
                      <a:pt x="2150" y="0"/>
                      <a:pt x="2150" y="0"/>
                    </a:cubicBezTo>
                    <a:cubicBezTo>
                      <a:pt x="1391" y="379"/>
                      <a:pt x="632" y="633"/>
                      <a:pt x="0" y="885"/>
                    </a:cubicBezTo>
                    <a:cubicBezTo>
                      <a:pt x="0" y="885"/>
                      <a:pt x="0" y="885"/>
                      <a:pt x="0" y="885"/>
                    </a:cubicBezTo>
                    <a:cubicBezTo>
                      <a:pt x="632" y="633"/>
                      <a:pt x="1391" y="379"/>
                      <a:pt x="215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2" name="Freeform: Shape 3191">
                <a:extLst>
                  <a:ext uri="{FF2B5EF4-FFF2-40B4-BE49-F238E27FC236}">
                    <a16:creationId xmlns:a16="http://schemas.microsoft.com/office/drawing/2014/main" id="{D76D2C8A-AFE0-397F-9A16-B00244F2BDF7}"/>
                  </a:ext>
                </a:extLst>
              </p:cNvPr>
              <p:cNvSpPr/>
              <p:nvPr/>
            </p:nvSpPr>
            <p:spPr>
              <a:xfrm>
                <a:off x="1440422" y="3698878"/>
                <a:ext cx="252" cy="12647"/>
              </a:xfrm>
              <a:custGeom>
                <a:avLst/>
                <a:gdLst>
                  <a:gd name="connsiteX0" fmla="*/ 253 w 252"/>
                  <a:gd name="connsiteY0" fmla="*/ 0 h 12647"/>
                  <a:gd name="connsiteX1" fmla="*/ 0 w 252"/>
                  <a:gd name="connsiteY1" fmla="*/ 0 h 12647"/>
                  <a:gd name="connsiteX2" fmla="*/ 0 w 252"/>
                  <a:gd name="connsiteY2" fmla="*/ 0 h 12647"/>
                  <a:gd name="connsiteX3" fmla="*/ 253 w 25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2647">
                    <a:moveTo>
                      <a:pt x="253" y="0"/>
                    </a:moveTo>
                    <a:cubicBezTo>
                      <a:pt x="253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0"/>
                      <a:pt x="25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3" name="Freeform: Shape 3192">
                <a:extLst>
                  <a:ext uri="{FF2B5EF4-FFF2-40B4-BE49-F238E27FC236}">
                    <a16:creationId xmlns:a16="http://schemas.microsoft.com/office/drawing/2014/main" id="{74A5905B-E589-272A-DAAD-8E3832CDD55E}"/>
                  </a:ext>
                </a:extLst>
              </p:cNvPr>
              <p:cNvSpPr/>
              <p:nvPr/>
            </p:nvSpPr>
            <p:spPr>
              <a:xfrm>
                <a:off x="1496451" y="3545840"/>
                <a:ext cx="26939" cy="84866"/>
              </a:xfrm>
              <a:custGeom>
                <a:avLst/>
                <a:gdLst>
                  <a:gd name="connsiteX0" fmla="*/ 3541 w 26939"/>
                  <a:gd name="connsiteY0" fmla="*/ 80693 h 84866"/>
                  <a:gd name="connsiteX1" fmla="*/ 19098 w 26939"/>
                  <a:gd name="connsiteY1" fmla="*/ 37817 h 84866"/>
                  <a:gd name="connsiteX2" fmla="*/ 26940 w 26939"/>
                  <a:gd name="connsiteY2" fmla="*/ 0 h 84866"/>
                  <a:gd name="connsiteX3" fmla="*/ 3794 w 26939"/>
                  <a:gd name="connsiteY3" fmla="*/ 77025 h 84866"/>
                  <a:gd name="connsiteX4" fmla="*/ 0 w 26939"/>
                  <a:gd name="connsiteY4" fmla="*/ 83222 h 84866"/>
                  <a:gd name="connsiteX5" fmla="*/ 885 w 26939"/>
                  <a:gd name="connsiteY5" fmla="*/ 84866 h 84866"/>
                  <a:gd name="connsiteX6" fmla="*/ 3415 w 26939"/>
                  <a:gd name="connsiteY6" fmla="*/ 80819 h 84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39" h="84866">
                    <a:moveTo>
                      <a:pt x="3541" y="80693"/>
                    </a:moveTo>
                    <a:cubicBezTo>
                      <a:pt x="11003" y="67665"/>
                      <a:pt x="15557" y="51856"/>
                      <a:pt x="19098" y="37817"/>
                    </a:cubicBezTo>
                    <a:cubicBezTo>
                      <a:pt x="22639" y="23651"/>
                      <a:pt x="25042" y="10624"/>
                      <a:pt x="26940" y="0"/>
                    </a:cubicBezTo>
                    <a:cubicBezTo>
                      <a:pt x="20869" y="29975"/>
                      <a:pt x="14165" y="57674"/>
                      <a:pt x="3794" y="77025"/>
                    </a:cubicBezTo>
                    <a:cubicBezTo>
                      <a:pt x="2656" y="79301"/>
                      <a:pt x="1265" y="81325"/>
                      <a:pt x="0" y="83222"/>
                    </a:cubicBezTo>
                    <a:cubicBezTo>
                      <a:pt x="379" y="83855"/>
                      <a:pt x="632" y="84361"/>
                      <a:pt x="885" y="84866"/>
                    </a:cubicBezTo>
                    <a:cubicBezTo>
                      <a:pt x="1771" y="83602"/>
                      <a:pt x="2656" y="82210"/>
                      <a:pt x="3415" y="808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4" name="Freeform: Shape 3193">
                <a:extLst>
                  <a:ext uri="{FF2B5EF4-FFF2-40B4-BE49-F238E27FC236}">
                    <a16:creationId xmlns:a16="http://schemas.microsoft.com/office/drawing/2014/main" id="{74B8B624-E2C2-D51E-0933-608033802B11}"/>
                  </a:ext>
                </a:extLst>
              </p:cNvPr>
              <p:cNvSpPr/>
              <p:nvPr/>
            </p:nvSpPr>
            <p:spPr>
              <a:xfrm>
                <a:off x="1498095" y="363184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5" name="Freeform: Shape 3194">
                <a:extLst>
                  <a:ext uri="{FF2B5EF4-FFF2-40B4-BE49-F238E27FC236}">
                    <a16:creationId xmlns:a16="http://schemas.microsoft.com/office/drawing/2014/main" id="{E7A051C8-668C-81EC-995E-B42ED3301D41}"/>
                  </a:ext>
                </a:extLst>
              </p:cNvPr>
              <p:cNvSpPr/>
              <p:nvPr/>
            </p:nvSpPr>
            <p:spPr>
              <a:xfrm>
                <a:off x="1449908" y="3697740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6 w 126"/>
                  <a:gd name="connsiteY1" fmla="*/ 0 h 12647"/>
                  <a:gd name="connsiteX2" fmla="*/ 126 w 126"/>
                  <a:gd name="connsiteY2" fmla="*/ 0 h 12647"/>
                  <a:gd name="connsiteX3" fmla="*/ 126 w 126"/>
                  <a:gd name="connsiteY3" fmla="*/ 0 h 12647"/>
                  <a:gd name="connsiteX4" fmla="*/ 0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6" name="Freeform: Shape 3195">
                <a:extLst>
                  <a:ext uri="{FF2B5EF4-FFF2-40B4-BE49-F238E27FC236}">
                    <a16:creationId xmlns:a16="http://schemas.microsoft.com/office/drawing/2014/main" id="{9A424439-06DB-0DBA-6024-C97AAA4CB493}"/>
                  </a:ext>
                </a:extLst>
              </p:cNvPr>
              <p:cNvSpPr/>
              <p:nvPr/>
            </p:nvSpPr>
            <p:spPr>
              <a:xfrm>
                <a:off x="1497716" y="3631213"/>
                <a:ext cx="885" cy="1391"/>
              </a:xfrm>
              <a:custGeom>
                <a:avLst/>
                <a:gdLst>
                  <a:gd name="connsiteX0" fmla="*/ 632 w 885"/>
                  <a:gd name="connsiteY0" fmla="*/ 1012 h 1391"/>
                  <a:gd name="connsiteX1" fmla="*/ 885 w 885"/>
                  <a:gd name="connsiteY1" fmla="*/ 1391 h 1391"/>
                  <a:gd name="connsiteX2" fmla="*/ 0 w 885"/>
                  <a:gd name="connsiteY2" fmla="*/ 0 h 1391"/>
                  <a:gd name="connsiteX3" fmla="*/ 253 w 885"/>
                  <a:gd name="connsiteY3" fmla="*/ 506 h 1391"/>
                  <a:gd name="connsiteX4" fmla="*/ 506 w 885"/>
                  <a:gd name="connsiteY4" fmla="*/ 1012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1391">
                    <a:moveTo>
                      <a:pt x="632" y="1012"/>
                    </a:moveTo>
                    <a:cubicBezTo>
                      <a:pt x="632" y="1012"/>
                      <a:pt x="759" y="1265"/>
                      <a:pt x="885" y="1391"/>
                    </a:cubicBezTo>
                    <a:cubicBezTo>
                      <a:pt x="632" y="1012"/>
                      <a:pt x="379" y="506"/>
                      <a:pt x="0" y="0"/>
                    </a:cubicBezTo>
                    <a:cubicBezTo>
                      <a:pt x="0" y="127"/>
                      <a:pt x="253" y="379"/>
                      <a:pt x="253" y="506"/>
                    </a:cubicBezTo>
                    <a:cubicBezTo>
                      <a:pt x="253" y="506"/>
                      <a:pt x="506" y="885"/>
                      <a:pt x="506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7" name="Freeform: Shape 3196">
                <a:extLst>
                  <a:ext uri="{FF2B5EF4-FFF2-40B4-BE49-F238E27FC236}">
                    <a16:creationId xmlns:a16="http://schemas.microsoft.com/office/drawing/2014/main" id="{5A982D20-63F6-DB1B-4202-E88B954035F9}"/>
                  </a:ext>
                </a:extLst>
              </p:cNvPr>
              <p:cNvSpPr/>
              <p:nvPr/>
            </p:nvSpPr>
            <p:spPr>
              <a:xfrm>
                <a:off x="1471156" y="3658658"/>
                <a:ext cx="379" cy="632"/>
              </a:xfrm>
              <a:custGeom>
                <a:avLst/>
                <a:gdLst>
                  <a:gd name="connsiteX0" fmla="*/ 379 w 379"/>
                  <a:gd name="connsiteY0" fmla="*/ 632 h 632"/>
                  <a:gd name="connsiteX1" fmla="*/ 0 w 379"/>
                  <a:gd name="connsiteY1" fmla="*/ 0 h 632"/>
                  <a:gd name="connsiteX2" fmla="*/ 126 w 379"/>
                  <a:gd name="connsiteY2" fmla="*/ 253 h 632"/>
                  <a:gd name="connsiteX3" fmla="*/ 379 w 379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632">
                    <a:moveTo>
                      <a:pt x="379" y="632"/>
                    </a:moveTo>
                    <a:cubicBezTo>
                      <a:pt x="379" y="632"/>
                      <a:pt x="126" y="253"/>
                      <a:pt x="0" y="0"/>
                    </a:cubicBezTo>
                    <a:cubicBezTo>
                      <a:pt x="0" y="0"/>
                      <a:pt x="0" y="126"/>
                      <a:pt x="126" y="253"/>
                    </a:cubicBezTo>
                    <a:cubicBezTo>
                      <a:pt x="126" y="253"/>
                      <a:pt x="379" y="506"/>
                      <a:pt x="379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8" name="Freeform: Shape 3197">
                <a:extLst>
                  <a:ext uri="{FF2B5EF4-FFF2-40B4-BE49-F238E27FC236}">
                    <a16:creationId xmlns:a16="http://schemas.microsoft.com/office/drawing/2014/main" id="{96759157-A6C8-86BA-4BC0-9C432CDA0F0B}"/>
                  </a:ext>
                </a:extLst>
              </p:cNvPr>
              <p:cNvSpPr/>
              <p:nvPr/>
            </p:nvSpPr>
            <p:spPr>
              <a:xfrm>
                <a:off x="1472673" y="36613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9" name="Freeform: Shape 3198">
                <a:extLst>
                  <a:ext uri="{FF2B5EF4-FFF2-40B4-BE49-F238E27FC236}">
                    <a16:creationId xmlns:a16="http://schemas.microsoft.com/office/drawing/2014/main" id="{8F6D1511-E293-548C-208A-2BACF15A5E46}"/>
                  </a:ext>
                </a:extLst>
              </p:cNvPr>
              <p:cNvSpPr/>
              <p:nvPr/>
            </p:nvSpPr>
            <p:spPr>
              <a:xfrm>
                <a:off x="1499866" y="3634375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127 h 126"/>
                  <a:gd name="connsiteX2" fmla="*/ 127 w 126"/>
                  <a:gd name="connsiteY2" fmla="*/ 127 h 126"/>
                  <a:gd name="connsiteX3" fmla="*/ 127 w 126"/>
                  <a:gd name="connsiteY3" fmla="*/ 127 h 126"/>
                  <a:gd name="connsiteX4" fmla="*/ 0 w 126"/>
                  <a:gd name="connsiteY4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lnTo>
                      <a:pt x="0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0" name="Freeform: Shape 3199">
                <a:extLst>
                  <a:ext uri="{FF2B5EF4-FFF2-40B4-BE49-F238E27FC236}">
                    <a16:creationId xmlns:a16="http://schemas.microsoft.com/office/drawing/2014/main" id="{5240CCF1-EC7B-5DB8-3EC8-FE22A5E4BE62}"/>
                  </a:ext>
                </a:extLst>
              </p:cNvPr>
              <p:cNvSpPr/>
              <p:nvPr/>
            </p:nvSpPr>
            <p:spPr>
              <a:xfrm>
                <a:off x="1500878" y="363563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  <a:gd name="connsiteX5" fmla="*/ 0 w 12647"/>
                  <a:gd name="connsiteY5" fmla="*/ 0 h 12647"/>
                  <a:gd name="connsiteX6" fmla="*/ 0 w 12647"/>
                  <a:gd name="connsiteY6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012" name="Graphic 3">
              <a:extLst>
                <a:ext uri="{FF2B5EF4-FFF2-40B4-BE49-F238E27FC236}">
                  <a16:creationId xmlns:a16="http://schemas.microsoft.com/office/drawing/2014/main" id="{3A06FEA6-BF63-1171-C63E-1F1BD2ABCF1A}"/>
                </a:ext>
              </a:extLst>
            </p:cNvPr>
            <p:cNvGrpSpPr/>
            <p:nvPr/>
          </p:nvGrpSpPr>
          <p:grpSpPr>
            <a:xfrm>
              <a:off x="2919701" y="1921125"/>
              <a:ext cx="791368" cy="1032868"/>
              <a:chOff x="2919701" y="1921125"/>
              <a:chExt cx="791368" cy="1032868"/>
            </a:xfrm>
            <a:solidFill>
              <a:srgbClr val="E5D9CA"/>
            </a:solidFill>
          </p:grpSpPr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CA9E40BB-CB31-CFA9-6F8C-DE894B32EABE}"/>
                  </a:ext>
                </a:extLst>
              </p:cNvPr>
              <p:cNvSpPr/>
              <p:nvPr/>
            </p:nvSpPr>
            <p:spPr>
              <a:xfrm>
                <a:off x="3368949" y="2173561"/>
                <a:ext cx="3794" cy="12015"/>
              </a:xfrm>
              <a:custGeom>
                <a:avLst/>
                <a:gdLst>
                  <a:gd name="connsiteX0" fmla="*/ 0 w 3794"/>
                  <a:gd name="connsiteY0" fmla="*/ 12015 h 12015"/>
                  <a:gd name="connsiteX1" fmla="*/ 3794 w 3794"/>
                  <a:gd name="connsiteY1" fmla="*/ 8348 h 12015"/>
                  <a:gd name="connsiteX2" fmla="*/ 2403 w 3794"/>
                  <a:gd name="connsiteY2" fmla="*/ 0 h 12015"/>
                  <a:gd name="connsiteX3" fmla="*/ 126 w 3794"/>
                  <a:gd name="connsiteY3" fmla="*/ 11889 h 12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4" h="12015">
                    <a:moveTo>
                      <a:pt x="0" y="12015"/>
                    </a:moveTo>
                    <a:cubicBezTo>
                      <a:pt x="1391" y="11509"/>
                      <a:pt x="3035" y="13027"/>
                      <a:pt x="3794" y="8348"/>
                    </a:cubicBezTo>
                    <a:cubicBezTo>
                      <a:pt x="2277" y="8221"/>
                      <a:pt x="3415" y="1265"/>
                      <a:pt x="2403" y="0"/>
                    </a:cubicBezTo>
                    <a:cubicBezTo>
                      <a:pt x="1897" y="5691"/>
                      <a:pt x="1138" y="8853"/>
                      <a:pt x="126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16BE80F0-B097-B1A2-8744-48E3F79D359A}"/>
                  </a:ext>
                </a:extLst>
              </p:cNvPr>
              <p:cNvSpPr/>
              <p:nvPr/>
            </p:nvSpPr>
            <p:spPr>
              <a:xfrm>
                <a:off x="3333914" y="2183426"/>
                <a:ext cx="9029" cy="13280"/>
              </a:xfrm>
              <a:custGeom>
                <a:avLst/>
                <a:gdLst>
                  <a:gd name="connsiteX0" fmla="*/ 0 w 9029"/>
                  <a:gd name="connsiteY0" fmla="*/ 13280 h 13280"/>
                  <a:gd name="connsiteX1" fmla="*/ 8854 w 9029"/>
                  <a:gd name="connsiteY1" fmla="*/ 0 h 13280"/>
                  <a:gd name="connsiteX2" fmla="*/ 0 w 9029"/>
                  <a:gd name="connsiteY2" fmla="*/ 13280 h 1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9" h="13280">
                    <a:moveTo>
                      <a:pt x="0" y="13280"/>
                    </a:moveTo>
                    <a:cubicBezTo>
                      <a:pt x="4301" y="9865"/>
                      <a:pt x="10118" y="2530"/>
                      <a:pt x="8854" y="0"/>
                    </a:cubicBezTo>
                    <a:cubicBezTo>
                      <a:pt x="4427" y="3289"/>
                      <a:pt x="885" y="9106"/>
                      <a:pt x="0" y="132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E5265201-8D08-2386-864C-F689415251D1}"/>
                  </a:ext>
                </a:extLst>
              </p:cNvPr>
              <p:cNvSpPr/>
              <p:nvPr/>
            </p:nvSpPr>
            <p:spPr>
              <a:xfrm>
                <a:off x="3362578" y="2151887"/>
                <a:ext cx="11809" cy="11808"/>
              </a:xfrm>
              <a:custGeom>
                <a:avLst/>
                <a:gdLst>
                  <a:gd name="connsiteX0" fmla="*/ 48 w 11809"/>
                  <a:gd name="connsiteY0" fmla="*/ 11808 h 11808"/>
                  <a:gd name="connsiteX1" fmla="*/ 11810 w 11809"/>
                  <a:gd name="connsiteY1" fmla="*/ 1184 h 11808"/>
                  <a:gd name="connsiteX2" fmla="*/ 6624 w 11809"/>
                  <a:gd name="connsiteY2" fmla="*/ 1690 h 11808"/>
                  <a:gd name="connsiteX3" fmla="*/ 48 w 11809"/>
                  <a:gd name="connsiteY3" fmla="*/ 11808 h 11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9" h="11808">
                    <a:moveTo>
                      <a:pt x="48" y="11808"/>
                    </a:moveTo>
                    <a:cubicBezTo>
                      <a:pt x="4727" y="6623"/>
                      <a:pt x="8774" y="2955"/>
                      <a:pt x="11810" y="1184"/>
                    </a:cubicBezTo>
                    <a:cubicBezTo>
                      <a:pt x="10419" y="678"/>
                      <a:pt x="10039" y="-1472"/>
                      <a:pt x="6624" y="1690"/>
                    </a:cubicBezTo>
                    <a:cubicBezTo>
                      <a:pt x="7889" y="2955"/>
                      <a:pt x="-711" y="10164"/>
                      <a:pt x="48" y="118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5122CB33-E176-7B9C-8B57-91163EDE3029}"/>
                  </a:ext>
                </a:extLst>
              </p:cNvPr>
              <p:cNvSpPr/>
              <p:nvPr/>
            </p:nvSpPr>
            <p:spPr>
              <a:xfrm>
                <a:off x="3339227" y="2191268"/>
                <a:ext cx="8853" cy="10750"/>
              </a:xfrm>
              <a:custGeom>
                <a:avLst/>
                <a:gdLst>
                  <a:gd name="connsiteX0" fmla="*/ 0 w 8853"/>
                  <a:gd name="connsiteY0" fmla="*/ 9359 h 10750"/>
                  <a:gd name="connsiteX1" fmla="*/ 1771 w 8853"/>
                  <a:gd name="connsiteY1" fmla="*/ 10750 h 10750"/>
                  <a:gd name="connsiteX2" fmla="*/ 8854 w 8853"/>
                  <a:gd name="connsiteY2" fmla="*/ 1391 h 10750"/>
                  <a:gd name="connsiteX3" fmla="*/ 7209 w 8853"/>
                  <a:gd name="connsiteY3" fmla="*/ 0 h 10750"/>
                  <a:gd name="connsiteX4" fmla="*/ 0 w 8853"/>
                  <a:gd name="connsiteY4" fmla="*/ 9359 h 10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3" h="10750">
                    <a:moveTo>
                      <a:pt x="0" y="9359"/>
                    </a:moveTo>
                    <a:lnTo>
                      <a:pt x="1771" y="10750"/>
                    </a:lnTo>
                    <a:lnTo>
                      <a:pt x="8854" y="1391"/>
                    </a:lnTo>
                    <a:lnTo>
                      <a:pt x="7209" y="0"/>
                    </a:lnTo>
                    <a:lnTo>
                      <a:pt x="0" y="93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A5BC57C8-E6EF-9306-CA1D-0A2AD1C54869}"/>
                  </a:ext>
                </a:extLst>
              </p:cNvPr>
              <p:cNvSpPr/>
              <p:nvPr/>
            </p:nvSpPr>
            <p:spPr>
              <a:xfrm>
                <a:off x="3358957" y="2171158"/>
                <a:ext cx="7001" cy="10244"/>
              </a:xfrm>
              <a:custGeom>
                <a:avLst/>
                <a:gdLst>
                  <a:gd name="connsiteX0" fmla="*/ 5944 w 7001"/>
                  <a:gd name="connsiteY0" fmla="*/ 0 h 10244"/>
                  <a:gd name="connsiteX1" fmla="*/ 4427 w 7001"/>
                  <a:gd name="connsiteY1" fmla="*/ 1897 h 10244"/>
                  <a:gd name="connsiteX2" fmla="*/ 3541 w 7001"/>
                  <a:gd name="connsiteY2" fmla="*/ 1897 h 10244"/>
                  <a:gd name="connsiteX3" fmla="*/ 3541 w 7001"/>
                  <a:gd name="connsiteY3" fmla="*/ 3036 h 10244"/>
                  <a:gd name="connsiteX4" fmla="*/ 0 w 7001"/>
                  <a:gd name="connsiteY4" fmla="*/ 10245 h 10244"/>
                  <a:gd name="connsiteX5" fmla="*/ 3289 w 7001"/>
                  <a:gd name="connsiteY5" fmla="*/ 6450 h 10244"/>
                  <a:gd name="connsiteX6" fmla="*/ 3035 w 7001"/>
                  <a:gd name="connsiteY6" fmla="*/ 9739 h 10244"/>
                  <a:gd name="connsiteX7" fmla="*/ 5944 w 7001"/>
                  <a:gd name="connsiteY7" fmla="*/ 9992 h 10244"/>
                  <a:gd name="connsiteX8" fmla="*/ 6703 w 7001"/>
                  <a:gd name="connsiteY8" fmla="*/ 2024 h 10244"/>
                  <a:gd name="connsiteX9" fmla="*/ 6577 w 7001"/>
                  <a:gd name="connsiteY9" fmla="*/ 2024 h 10244"/>
                  <a:gd name="connsiteX10" fmla="*/ 6071 w 7001"/>
                  <a:gd name="connsiteY10" fmla="*/ 0 h 1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01" h="10244">
                    <a:moveTo>
                      <a:pt x="5944" y="0"/>
                    </a:moveTo>
                    <a:cubicBezTo>
                      <a:pt x="5312" y="632"/>
                      <a:pt x="4933" y="1265"/>
                      <a:pt x="4427" y="1897"/>
                    </a:cubicBezTo>
                    <a:lnTo>
                      <a:pt x="3541" y="1897"/>
                    </a:lnTo>
                    <a:cubicBezTo>
                      <a:pt x="3541" y="1897"/>
                      <a:pt x="3541" y="3036"/>
                      <a:pt x="3541" y="3036"/>
                    </a:cubicBezTo>
                    <a:cubicBezTo>
                      <a:pt x="1012" y="6324"/>
                      <a:pt x="0" y="8727"/>
                      <a:pt x="0" y="10245"/>
                    </a:cubicBezTo>
                    <a:cubicBezTo>
                      <a:pt x="1012" y="8980"/>
                      <a:pt x="2150" y="7589"/>
                      <a:pt x="3289" y="6450"/>
                    </a:cubicBezTo>
                    <a:lnTo>
                      <a:pt x="3035" y="9739"/>
                    </a:lnTo>
                    <a:lnTo>
                      <a:pt x="5944" y="9992"/>
                    </a:lnTo>
                    <a:lnTo>
                      <a:pt x="6703" y="2024"/>
                    </a:lnTo>
                    <a:lnTo>
                      <a:pt x="6577" y="2024"/>
                    </a:lnTo>
                    <a:cubicBezTo>
                      <a:pt x="7209" y="885"/>
                      <a:pt x="7209" y="127"/>
                      <a:pt x="607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F3BB8FC6-530A-6E5B-FADA-B6EDB0B455E1}"/>
                  </a:ext>
                </a:extLst>
              </p:cNvPr>
              <p:cNvSpPr/>
              <p:nvPr/>
            </p:nvSpPr>
            <p:spPr>
              <a:xfrm>
                <a:off x="3339076" y="2200635"/>
                <a:ext cx="7739" cy="9604"/>
              </a:xfrm>
              <a:custGeom>
                <a:avLst/>
                <a:gdLst>
                  <a:gd name="connsiteX0" fmla="*/ 2806 w 7739"/>
                  <a:gd name="connsiteY0" fmla="*/ 2015 h 9604"/>
                  <a:gd name="connsiteX1" fmla="*/ 24 w 7739"/>
                  <a:gd name="connsiteY1" fmla="*/ 9604 h 9604"/>
                  <a:gd name="connsiteX2" fmla="*/ 7739 w 7739"/>
                  <a:gd name="connsiteY2" fmla="*/ 877 h 9604"/>
                  <a:gd name="connsiteX3" fmla="*/ 2806 w 7739"/>
                  <a:gd name="connsiteY3" fmla="*/ 2015 h 9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39" h="9604">
                    <a:moveTo>
                      <a:pt x="2806" y="2015"/>
                    </a:moveTo>
                    <a:cubicBezTo>
                      <a:pt x="3945" y="2901"/>
                      <a:pt x="-356" y="8086"/>
                      <a:pt x="24" y="9604"/>
                    </a:cubicBezTo>
                    <a:cubicBezTo>
                      <a:pt x="3060" y="5304"/>
                      <a:pt x="5463" y="3027"/>
                      <a:pt x="7739" y="877"/>
                    </a:cubicBezTo>
                    <a:cubicBezTo>
                      <a:pt x="6348" y="624"/>
                      <a:pt x="5589" y="-1526"/>
                      <a:pt x="2806" y="20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7B4825CC-B9CF-D9A0-6636-CDAF481925F5}"/>
                  </a:ext>
                </a:extLst>
              </p:cNvPr>
              <p:cNvSpPr/>
              <p:nvPr/>
            </p:nvSpPr>
            <p:spPr>
              <a:xfrm>
                <a:off x="3241684" y="2440006"/>
                <a:ext cx="4202" cy="11299"/>
              </a:xfrm>
              <a:custGeom>
                <a:avLst/>
                <a:gdLst>
                  <a:gd name="connsiteX0" fmla="*/ 29 w 4202"/>
                  <a:gd name="connsiteY0" fmla="*/ 3078 h 11299"/>
                  <a:gd name="connsiteX1" fmla="*/ 281 w 4202"/>
                  <a:gd name="connsiteY1" fmla="*/ 11299 h 11299"/>
                  <a:gd name="connsiteX2" fmla="*/ 4202 w 4202"/>
                  <a:gd name="connsiteY2" fmla="*/ 43 h 11299"/>
                  <a:gd name="connsiteX3" fmla="*/ 29 w 4202"/>
                  <a:gd name="connsiteY3" fmla="*/ 3078 h 1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2" h="11299">
                    <a:moveTo>
                      <a:pt x="29" y="3078"/>
                    </a:moveTo>
                    <a:cubicBezTo>
                      <a:pt x="1420" y="3457"/>
                      <a:pt x="-730" y="10034"/>
                      <a:pt x="281" y="11299"/>
                    </a:cubicBezTo>
                    <a:cubicBezTo>
                      <a:pt x="1546" y="6366"/>
                      <a:pt x="2937" y="6366"/>
                      <a:pt x="4202" y="43"/>
                    </a:cubicBezTo>
                    <a:cubicBezTo>
                      <a:pt x="2811" y="422"/>
                      <a:pt x="1293" y="-1349"/>
                      <a:pt x="29" y="30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FBF16597-0E29-2BF5-A5E9-07B593594DAB}"/>
                  </a:ext>
                </a:extLst>
              </p:cNvPr>
              <p:cNvSpPr/>
              <p:nvPr/>
            </p:nvSpPr>
            <p:spPr>
              <a:xfrm>
                <a:off x="3345424" y="2168755"/>
                <a:ext cx="11926" cy="23216"/>
              </a:xfrm>
              <a:custGeom>
                <a:avLst/>
                <a:gdLst>
                  <a:gd name="connsiteX0" fmla="*/ 0 w 11926"/>
                  <a:gd name="connsiteY0" fmla="*/ 16695 h 23216"/>
                  <a:gd name="connsiteX1" fmla="*/ 6577 w 11926"/>
                  <a:gd name="connsiteY1" fmla="*/ 9233 h 23216"/>
                  <a:gd name="connsiteX2" fmla="*/ 7209 w 11926"/>
                  <a:gd name="connsiteY2" fmla="*/ 22640 h 23216"/>
                  <a:gd name="connsiteX3" fmla="*/ 7209 w 11926"/>
                  <a:gd name="connsiteY3" fmla="*/ 8601 h 23216"/>
                  <a:gd name="connsiteX4" fmla="*/ 11130 w 11926"/>
                  <a:gd name="connsiteY4" fmla="*/ 0 h 23216"/>
                  <a:gd name="connsiteX5" fmla="*/ 0 w 11926"/>
                  <a:gd name="connsiteY5" fmla="*/ 16569 h 2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26" h="23216">
                    <a:moveTo>
                      <a:pt x="0" y="16695"/>
                    </a:moveTo>
                    <a:cubicBezTo>
                      <a:pt x="2403" y="13533"/>
                      <a:pt x="4680" y="11257"/>
                      <a:pt x="6577" y="9233"/>
                    </a:cubicBezTo>
                    <a:cubicBezTo>
                      <a:pt x="5944" y="16063"/>
                      <a:pt x="3795" y="25675"/>
                      <a:pt x="7209" y="22640"/>
                    </a:cubicBezTo>
                    <a:cubicBezTo>
                      <a:pt x="7968" y="16442"/>
                      <a:pt x="7968" y="11636"/>
                      <a:pt x="7209" y="8601"/>
                    </a:cubicBezTo>
                    <a:cubicBezTo>
                      <a:pt x="11130" y="4553"/>
                      <a:pt x="13154" y="2530"/>
                      <a:pt x="11130" y="0"/>
                    </a:cubicBezTo>
                    <a:cubicBezTo>
                      <a:pt x="6830" y="5692"/>
                      <a:pt x="759" y="12901"/>
                      <a:pt x="0" y="1656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41A2892D-4786-FCB5-3282-12FC0213E7AF}"/>
                  </a:ext>
                </a:extLst>
              </p:cNvPr>
              <p:cNvSpPr/>
              <p:nvPr/>
            </p:nvSpPr>
            <p:spPr>
              <a:xfrm>
                <a:off x="3311149" y="2233250"/>
                <a:ext cx="14924" cy="22900"/>
              </a:xfrm>
              <a:custGeom>
                <a:avLst/>
                <a:gdLst>
                  <a:gd name="connsiteX0" fmla="*/ 2530 w 14924"/>
                  <a:gd name="connsiteY0" fmla="*/ 11012 h 22900"/>
                  <a:gd name="connsiteX1" fmla="*/ 0 w 14924"/>
                  <a:gd name="connsiteY1" fmla="*/ 22900 h 22900"/>
                  <a:gd name="connsiteX2" fmla="*/ 14924 w 14924"/>
                  <a:gd name="connsiteY2" fmla="*/ 640 h 22900"/>
                  <a:gd name="connsiteX3" fmla="*/ 2530 w 14924"/>
                  <a:gd name="connsiteY3" fmla="*/ 11138 h 2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24" h="22900">
                    <a:moveTo>
                      <a:pt x="2530" y="11012"/>
                    </a:moveTo>
                    <a:cubicBezTo>
                      <a:pt x="3035" y="13668"/>
                      <a:pt x="2783" y="13921"/>
                      <a:pt x="0" y="22900"/>
                    </a:cubicBezTo>
                    <a:cubicBezTo>
                      <a:pt x="6703" y="15185"/>
                      <a:pt x="9865" y="6838"/>
                      <a:pt x="14924" y="640"/>
                    </a:cubicBezTo>
                    <a:cubicBezTo>
                      <a:pt x="11762" y="-3533"/>
                      <a:pt x="-127" y="14173"/>
                      <a:pt x="2530" y="1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4" name="Freeform: Shape 3103">
                <a:extLst>
                  <a:ext uri="{FF2B5EF4-FFF2-40B4-BE49-F238E27FC236}">
                    <a16:creationId xmlns:a16="http://schemas.microsoft.com/office/drawing/2014/main" id="{902A2D85-E39A-7D9E-F69F-22647781EC32}"/>
                  </a:ext>
                </a:extLst>
              </p:cNvPr>
              <p:cNvSpPr/>
              <p:nvPr/>
            </p:nvSpPr>
            <p:spPr>
              <a:xfrm>
                <a:off x="3297110" y="2251218"/>
                <a:ext cx="19437" cy="42243"/>
              </a:xfrm>
              <a:custGeom>
                <a:avLst/>
                <a:gdLst>
                  <a:gd name="connsiteX0" fmla="*/ 18718 w 19437"/>
                  <a:gd name="connsiteY0" fmla="*/ 3036 h 42243"/>
                  <a:gd name="connsiteX1" fmla="*/ 12901 w 19437"/>
                  <a:gd name="connsiteY1" fmla="*/ 0 h 42243"/>
                  <a:gd name="connsiteX2" fmla="*/ 3035 w 19437"/>
                  <a:gd name="connsiteY2" fmla="*/ 17201 h 42243"/>
                  <a:gd name="connsiteX3" fmla="*/ 0 w 19437"/>
                  <a:gd name="connsiteY3" fmla="*/ 42243 h 42243"/>
                  <a:gd name="connsiteX4" fmla="*/ 13912 w 19437"/>
                  <a:gd name="connsiteY4" fmla="*/ 22387 h 42243"/>
                  <a:gd name="connsiteX5" fmla="*/ 18592 w 19437"/>
                  <a:gd name="connsiteY5" fmla="*/ 3036 h 42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37" h="42243">
                    <a:moveTo>
                      <a:pt x="18718" y="3036"/>
                    </a:moveTo>
                    <a:cubicBezTo>
                      <a:pt x="11636" y="15051"/>
                      <a:pt x="11509" y="5565"/>
                      <a:pt x="12901" y="0"/>
                    </a:cubicBezTo>
                    <a:cubicBezTo>
                      <a:pt x="7842" y="5186"/>
                      <a:pt x="8853" y="10751"/>
                      <a:pt x="3035" y="17201"/>
                    </a:cubicBezTo>
                    <a:cubicBezTo>
                      <a:pt x="2656" y="24790"/>
                      <a:pt x="4932" y="29090"/>
                      <a:pt x="0" y="42243"/>
                    </a:cubicBezTo>
                    <a:cubicBezTo>
                      <a:pt x="4806" y="34655"/>
                      <a:pt x="8853" y="31619"/>
                      <a:pt x="13912" y="22387"/>
                    </a:cubicBezTo>
                    <a:cubicBezTo>
                      <a:pt x="8347" y="23778"/>
                      <a:pt x="23019" y="2656"/>
                      <a:pt x="18592" y="30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5" name="Freeform: Shape 3104">
                <a:extLst>
                  <a:ext uri="{FF2B5EF4-FFF2-40B4-BE49-F238E27FC236}">
                    <a16:creationId xmlns:a16="http://schemas.microsoft.com/office/drawing/2014/main" id="{B6769C22-1A88-40CE-D42A-2D809CD08897}"/>
                  </a:ext>
                </a:extLst>
              </p:cNvPr>
              <p:cNvSpPr/>
              <p:nvPr/>
            </p:nvSpPr>
            <p:spPr>
              <a:xfrm>
                <a:off x="3286209" y="2307808"/>
                <a:ext cx="6106" cy="16260"/>
              </a:xfrm>
              <a:custGeom>
                <a:avLst/>
                <a:gdLst>
                  <a:gd name="connsiteX0" fmla="*/ 4451 w 6106"/>
                  <a:gd name="connsiteY0" fmla="*/ 324 h 16260"/>
                  <a:gd name="connsiteX1" fmla="*/ 24 w 6106"/>
                  <a:gd name="connsiteY1" fmla="*/ 16261 h 16260"/>
                  <a:gd name="connsiteX2" fmla="*/ 4451 w 6106"/>
                  <a:gd name="connsiteY2" fmla="*/ 324 h 16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06" h="16260">
                    <a:moveTo>
                      <a:pt x="4451" y="324"/>
                    </a:moveTo>
                    <a:cubicBezTo>
                      <a:pt x="1542" y="7407"/>
                      <a:pt x="-229" y="13099"/>
                      <a:pt x="24" y="16261"/>
                    </a:cubicBezTo>
                    <a:cubicBezTo>
                      <a:pt x="2680" y="9431"/>
                      <a:pt x="9130" y="-2079"/>
                      <a:pt x="4451" y="3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6" name="Freeform: Shape 3105">
                <a:extLst>
                  <a:ext uri="{FF2B5EF4-FFF2-40B4-BE49-F238E27FC236}">
                    <a16:creationId xmlns:a16="http://schemas.microsoft.com/office/drawing/2014/main" id="{83F0770B-6795-9C30-4A02-FD5E76DDEB54}"/>
                  </a:ext>
                </a:extLst>
              </p:cNvPr>
              <p:cNvSpPr/>
              <p:nvPr/>
            </p:nvSpPr>
            <p:spPr>
              <a:xfrm>
                <a:off x="3303687" y="2920946"/>
                <a:ext cx="51476" cy="16158"/>
              </a:xfrm>
              <a:custGeom>
                <a:avLst/>
                <a:gdLst>
                  <a:gd name="connsiteX0" fmla="*/ 33516 w 51476"/>
                  <a:gd name="connsiteY0" fmla="*/ 3385 h 16158"/>
                  <a:gd name="connsiteX1" fmla="*/ 0 w 51476"/>
                  <a:gd name="connsiteY1" fmla="*/ 16159 h 16158"/>
                  <a:gd name="connsiteX2" fmla="*/ 51476 w 51476"/>
                  <a:gd name="connsiteY2" fmla="*/ 1361 h 16158"/>
                  <a:gd name="connsiteX3" fmla="*/ 33516 w 51476"/>
                  <a:gd name="connsiteY3" fmla="*/ 3258 h 16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476" h="16158">
                    <a:moveTo>
                      <a:pt x="33516" y="3385"/>
                    </a:moveTo>
                    <a:cubicBezTo>
                      <a:pt x="34022" y="4650"/>
                      <a:pt x="4174" y="13882"/>
                      <a:pt x="0" y="16159"/>
                    </a:cubicBezTo>
                    <a:cubicBezTo>
                      <a:pt x="23904" y="8697"/>
                      <a:pt x="37564" y="4650"/>
                      <a:pt x="51476" y="1361"/>
                    </a:cubicBezTo>
                    <a:cubicBezTo>
                      <a:pt x="48188" y="982"/>
                      <a:pt x="53247" y="-2433"/>
                      <a:pt x="33516" y="32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7" name="Freeform: Shape 3106">
                <a:extLst>
                  <a:ext uri="{FF2B5EF4-FFF2-40B4-BE49-F238E27FC236}">
                    <a16:creationId xmlns:a16="http://schemas.microsoft.com/office/drawing/2014/main" id="{F603F86D-1298-D571-BB1A-2290A69BD250}"/>
                  </a:ext>
                </a:extLst>
              </p:cNvPr>
              <p:cNvSpPr/>
              <p:nvPr/>
            </p:nvSpPr>
            <p:spPr>
              <a:xfrm>
                <a:off x="2933487" y="2589798"/>
                <a:ext cx="11256" cy="71965"/>
              </a:xfrm>
              <a:custGeom>
                <a:avLst/>
                <a:gdLst>
                  <a:gd name="connsiteX0" fmla="*/ 0 w 11256"/>
                  <a:gd name="connsiteY0" fmla="*/ 0 h 71965"/>
                  <a:gd name="connsiteX1" fmla="*/ 11256 w 11256"/>
                  <a:gd name="connsiteY1" fmla="*/ 71966 h 71965"/>
                  <a:gd name="connsiteX2" fmla="*/ 0 w 11256"/>
                  <a:gd name="connsiteY2" fmla="*/ 0 h 7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6" h="71965">
                    <a:moveTo>
                      <a:pt x="0" y="0"/>
                    </a:moveTo>
                    <a:cubicBezTo>
                      <a:pt x="0" y="24663"/>
                      <a:pt x="7589" y="67412"/>
                      <a:pt x="11256" y="71966"/>
                    </a:cubicBezTo>
                    <a:cubicBezTo>
                      <a:pt x="7968" y="48061"/>
                      <a:pt x="3036" y="1821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8" name="Freeform: Shape 3107">
                <a:extLst>
                  <a:ext uri="{FF2B5EF4-FFF2-40B4-BE49-F238E27FC236}">
                    <a16:creationId xmlns:a16="http://schemas.microsoft.com/office/drawing/2014/main" id="{C671AFD0-6A7C-3B67-195A-9366B12D832F}"/>
                  </a:ext>
                </a:extLst>
              </p:cNvPr>
              <p:cNvSpPr/>
              <p:nvPr/>
            </p:nvSpPr>
            <p:spPr>
              <a:xfrm>
                <a:off x="2981422" y="2783182"/>
                <a:ext cx="38516" cy="65768"/>
              </a:xfrm>
              <a:custGeom>
                <a:avLst/>
                <a:gdLst>
                  <a:gd name="connsiteX0" fmla="*/ 28837 w 38516"/>
                  <a:gd name="connsiteY0" fmla="*/ 49326 h 65768"/>
                  <a:gd name="connsiteX1" fmla="*/ 12648 w 38516"/>
                  <a:gd name="connsiteY1" fmla="*/ 26687 h 65768"/>
                  <a:gd name="connsiteX2" fmla="*/ 4553 w 38516"/>
                  <a:gd name="connsiteY2" fmla="*/ 8980 h 65768"/>
                  <a:gd name="connsiteX3" fmla="*/ 0 w 38516"/>
                  <a:gd name="connsiteY3" fmla="*/ 0 h 65768"/>
                  <a:gd name="connsiteX4" fmla="*/ 8853 w 38516"/>
                  <a:gd name="connsiteY4" fmla="*/ 20869 h 65768"/>
                  <a:gd name="connsiteX5" fmla="*/ 19351 w 38516"/>
                  <a:gd name="connsiteY5" fmla="*/ 40220 h 65768"/>
                  <a:gd name="connsiteX6" fmla="*/ 38323 w 38516"/>
                  <a:gd name="connsiteY6" fmla="*/ 65768 h 65768"/>
                  <a:gd name="connsiteX7" fmla="*/ 28837 w 38516"/>
                  <a:gd name="connsiteY7" fmla="*/ 49326 h 6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516" h="65768">
                    <a:moveTo>
                      <a:pt x="28837" y="49326"/>
                    </a:moveTo>
                    <a:cubicBezTo>
                      <a:pt x="28204" y="49832"/>
                      <a:pt x="19604" y="39714"/>
                      <a:pt x="12648" y="26687"/>
                    </a:cubicBezTo>
                    <a:cubicBezTo>
                      <a:pt x="9106" y="19857"/>
                      <a:pt x="6703" y="13533"/>
                      <a:pt x="4553" y="8980"/>
                    </a:cubicBezTo>
                    <a:cubicBezTo>
                      <a:pt x="2403" y="4174"/>
                      <a:pt x="632" y="759"/>
                      <a:pt x="0" y="0"/>
                    </a:cubicBezTo>
                    <a:cubicBezTo>
                      <a:pt x="3162" y="7336"/>
                      <a:pt x="6071" y="14292"/>
                      <a:pt x="8853" y="20869"/>
                    </a:cubicBezTo>
                    <a:cubicBezTo>
                      <a:pt x="12015" y="28331"/>
                      <a:pt x="15810" y="34655"/>
                      <a:pt x="19351" y="40220"/>
                    </a:cubicBezTo>
                    <a:cubicBezTo>
                      <a:pt x="26560" y="51350"/>
                      <a:pt x="33390" y="59445"/>
                      <a:pt x="38323" y="65768"/>
                    </a:cubicBezTo>
                    <a:cubicBezTo>
                      <a:pt x="37311" y="62480"/>
                      <a:pt x="42623" y="66401"/>
                      <a:pt x="28837" y="493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CA444688-68C4-D271-EE5A-C17D913F8C67}"/>
                  </a:ext>
                </a:extLst>
              </p:cNvPr>
              <p:cNvSpPr/>
              <p:nvPr/>
            </p:nvSpPr>
            <p:spPr>
              <a:xfrm>
                <a:off x="3045040" y="2874119"/>
                <a:ext cx="43887" cy="37816"/>
              </a:xfrm>
              <a:custGeom>
                <a:avLst/>
                <a:gdLst>
                  <a:gd name="connsiteX0" fmla="*/ 0 w 43887"/>
                  <a:gd name="connsiteY0" fmla="*/ 1518 h 37816"/>
                  <a:gd name="connsiteX1" fmla="*/ 42623 w 43887"/>
                  <a:gd name="connsiteY1" fmla="*/ 37817 h 37816"/>
                  <a:gd name="connsiteX2" fmla="*/ 43888 w 43887"/>
                  <a:gd name="connsiteY2" fmla="*/ 36046 h 37816"/>
                  <a:gd name="connsiteX3" fmla="*/ 1518 w 43887"/>
                  <a:gd name="connsiteY3" fmla="*/ 0 h 37816"/>
                  <a:gd name="connsiteX4" fmla="*/ 0 w 43887"/>
                  <a:gd name="connsiteY4" fmla="*/ 1518 h 37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887" h="37816">
                    <a:moveTo>
                      <a:pt x="0" y="1518"/>
                    </a:moveTo>
                    <a:cubicBezTo>
                      <a:pt x="13407" y="14545"/>
                      <a:pt x="27193" y="26434"/>
                      <a:pt x="42623" y="37817"/>
                    </a:cubicBezTo>
                    <a:lnTo>
                      <a:pt x="43888" y="36046"/>
                    </a:lnTo>
                    <a:cubicBezTo>
                      <a:pt x="28584" y="24790"/>
                      <a:pt x="14798" y="12901"/>
                      <a:pt x="1518" y="0"/>
                    </a:cubicBezTo>
                    <a:lnTo>
                      <a:pt x="0" y="151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45172E14-98C0-03BC-AE57-179E4967F531}"/>
                  </a:ext>
                </a:extLst>
              </p:cNvPr>
              <p:cNvSpPr/>
              <p:nvPr/>
            </p:nvSpPr>
            <p:spPr>
              <a:xfrm>
                <a:off x="3137369" y="2940773"/>
                <a:ext cx="57896" cy="13221"/>
              </a:xfrm>
              <a:custGeom>
                <a:avLst/>
                <a:gdLst>
                  <a:gd name="connsiteX0" fmla="*/ 56536 w 57896"/>
                  <a:gd name="connsiteY0" fmla="*/ 11509 h 13221"/>
                  <a:gd name="connsiteX1" fmla="*/ 19225 w 57896"/>
                  <a:gd name="connsiteY1" fmla="*/ 4806 h 13221"/>
                  <a:gd name="connsiteX2" fmla="*/ 0 w 57896"/>
                  <a:gd name="connsiteY2" fmla="*/ 0 h 13221"/>
                  <a:gd name="connsiteX3" fmla="*/ 42496 w 57896"/>
                  <a:gd name="connsiteY3" fmla="*/ 12142 h 13221"/>
                  <a:gd name="connsiteX4" fmla="*/ 56662 w 57896"/>
                  <a:gd name="connsiteY4" fmla="*/ 11509 h 1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96" h="13221">
                    <a:moveTo>
                      <a:pt x="56536" y="11509"/>
                    </a:moveTo>
                    <a:cubicBezTo>
                      <a:pt x="40726" y="9612"/>
                      <a:pt x="28458" y="7083"/>
                      <a:pt x="19225" y="4806"/>
                    </a:cubicBezTo>
                    <a:cubicBezTo>
                      <a:pt x="10118" y="2530"/>
                      <a:pt x="4047" y="759"/>
                      <a:pt x="0" y="0"/>
                    </a:cubicBezTo>
                    <a:cubicBezTo>
                      <a:pt x="13913" y="6197"/>
                      <a:pt x="30987" y="10751"/>
                      <a:pt x="42496" y="12142"/>
                    </a:cubicBezTo>
                    <a:cubicBezTo>
                      <a:pt x="54006" y="13786"/>
                      <a:pt x="60836" y="13533"/>
                      <a:pt x="56662" y="115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7767901E-5437-CA27-70BB-3EE6915C9A7C}"/>
                  </a:ext>
                </a:extLst>
              </p:cNvPr>
              <p:cNvSpPr/>
              <p:nvPr/>
            </p:nvSpPr>
            <p:spPr>
              <a:xfrm>
                <a:off x="3305331" y="2931919"/>
                <a:ext cx="35160" cy="13532"/>
              </a:xfrm>
              <a:custGeom>
                <a:avLst/>
                <a:gdLst>
                  <a:gd name="connsiteX0" fmla="*/ 34275 w 35160"/>
                  <a:gd name="connsiteY0" fmla="*/ 0 h 13532"/>
                  <a:gd name="connsiteX1" fmla="*/ 0 w 35160"/>
                  <a:gd name="connsiteY1" fmla="*/ 10750 h 13532"/>
                  <a:gd name="connsiteX2" fmla="*/ 885 w 35160"/>
                  <a:gd name="connsiteY2" fmla="*/ 13533 h 13532"/>
                  <a:gd name="connsiteX3" fmla="*/ 35161 w 35160"/>
                  <a:gd name="connsiteY3" fmla="*/ 2783 h 13532"/>
                  <a:gd name="connsiteX4" fmla="*/ 34275 w 35160"/>
                  <a:gd name="connsiteY4" fmla="*/ 0 h 13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60" h="13532">
                    <a:moveTo>
                      <a:pt x="34275" y="0"/>
                    </a:moveTo>
                    <a:lnTo>
                      <a:pt x="0" y="10750"/>
                    </a:lnTo>
                    <a:lnTo>
                      <a:pt x="885" y="13533"/>
                    </a:lnTo>
                    <a:lnTo>
                      <a:pt x="35161" y="2783"/>
                    </a:lnTo>
                    <a:lnTo>
                      <a:pt x="34275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2" name="Freeform: Shape 3111">
                <a:extLst>
                  <a:ext uri="{FF2B5EF4-FFF2-40B4-BE49-F238E27FC236}">
                    <a16:creationId xmlns:a16="http://schemas.microsoft.com/office/drawing/2014/main" id="{8C061272-CE84-6B14-506E-5E5D35615640}"/>
                  </a:ext>
                </a:extLst>
              </p:cNvPr>
              <p:cNvSpPr/>
              <p:nvPr/>
            </p:nvSpPr>
            <p:spPr>
              <a:xfrm>
                <a:off x="2924634" y="2590430"/>
                <a:ext cx="9232" cy="55270"/>
              </a:xfrm>
              <a:custGeom>
                <a:avLst/>
                <a:gdLst>
                  <a:gd name="connsiteX0" fmla="*/ 0 w 9232"/>
                  <a:gd name="connsiteY0" fmla="*/ 126 h 55270"/>
                  <a:gd name="connsiteX1" fmla="*/ 7083 w 9232"/>
                  <a:gd name="connsiteY1" fmla="*/ 55271 h 55270"/>
                  <a:gd name="connsiteX2" fmla="*/ 9233 w 9232"/>
                  <a:gd name="connsiteY2" fmla="*/ 54891 h 55270"/>
                  <a:gd name="connsiteX3" fmla="*/ 2150 w 9232"/>
                  <a:gd name="connsiteY3" fmla="*/ 0 h 55270"/>
                  <a:gd name="connsiteX4" fmla="*/ 0 w 9232"/>
                  <a:gd name="connsiteY4" fmla="*/ 0 h 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2" h="55270">
                    <a:moveTo>
                      <a:pt x="0" y="126"/>
                    </a:moveTo>
                    <a:cubicBezTo>
                      <a:pt x="1518" y="18719"/>
                      <a:pt x="4047" y="37058"/>
                      <a:pt x="7083" y="55271"/>
                    </a:cubicBezTo>
                    <a:lnTo>
                      <a:pt x="9233" y="54891"/>
                    </a:lnTo>
                    <a:cubicBezTo>
                      <a:pt x="6197" y="36805"/>
                      <a:pt x="3668" y="18466"/>
                      <a:pt x="21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3" name="Freeform: Shape 3112">
                <a:extLst>
                  <a:ext uri="{FF2B5EF4-FFF2-40B4-BE49-F238E27FC236}">
                    <a16:creationId xmlns:a16="http://schemas.microsoft.com/office/drawing/2014/main" id="{5A81119B-84FE-63AF-4F56-5FC7DC6C3354}"/>
                  </a:ext>
                </a:extLst>
              </p:cNvPr>
              <p:cNvSpPr/>
              <p:nvPr/>
            </p:nvSpPr>
            <p:spPr>
              <a:xfrm>
                <a:off x="2946388" y="2718046"/>
                <a:ext cx="21811" cy="52351"/>
              </a:xfrm>
              <a:custGeom>
                <a:avLst/>
                <a:gdLst>
                  <a:gd name="connsiteX0" fmla="*/ 7336 w 21811"/>
                  <a:gd name="connsiteY0" fmla="*/ 17833 h 52351"/>
                  <a:gd name="connsiteX1" fmla="*/ 0 w 21811"/>
                  <a:gd name="connsiteY1" fmla="*/ 0 h 52351"/>
                  <a:gd name="connsiteX2" fmla="*/ 7083 w 21811"/>
                  <a:gd name="connsiteY2" fmla="*/ 21628 h 52351"/>
                  <a:gd name="connsiteX3" fmla="*/ 14798 w 21811"/>
                  <a:gd name="connsiteY3" fmla="*/ 39334 h 52351"/>
                  <a:gd name="connsiteX4" fmla="*/ 21754 w 21811"/>
                  <a:gd name="connsiteY4" fmla="*/ 50970 h 52351"/>
                  <a:gd name="connsiteX5" fmla="*/ 7336 w 21811"/>
                  <a:gd name="connsiteY5" fmla="*/ 17833 h 5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11" h="52351">
                    <a:moveTo>
                      <a:pt x="7336" y="17833"/>
                    </a:moveTo>
                    <a:cubicBezTo>
                      <a:pt x="4047" y="9233"/>
                      <a:pt x="1771" y="3541"/>
                      <a:pt x="0" y="0"/>
                    </a:cubicBezTo>
                    <a:cubicBezTo>
                      <a:pt x="2150" y="7209"/>
                      <a:pt x="4427" y="14798"/>
                      <a:pt x="7083" y="21628"/>
                    </a:cubicBezTo>
                    <a:cubicBezTo>
                      <a:pt x="9865" y="28204"/>
                      <a:pt x="12521" y="34275"/>
                      <a:pt x="14798" y="39334"/>
                    </a:cubicBezTo>
                    <a:cubicBezTo>
                      <a:pt x="19351" y="49453"/>
                      <a:pt x="22260" y="55144"/>
                      <a:pt x="21754" y="50970"/>
                    </a:cubicBezTo>
                    <a:cubicBezTo>
                      <a:pt x="15557" y="36678"/>
                      <a:pt x="10877" y="25928"/>
                      <a:pt x="7336" y="178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4" name="Freeform: Shape 3113">
                <a:extLst>
                  <a:ext uri="{FF2B5EF4-FFF2-40B4-BE49-F238E27FC236}">
                    <a16:creationId xmlns:a16="http://schemas.microsoft.com/office/drawing/2014/main" id="{71D695FB-40A4-28BB-BFF3-38FCF5AB3257}"/>
                  </a:ext>
                </a:extLst>
              </p:cNvPr>
              <p:cNvSpPr/>
              <p:nvPr/>
            </p:nvSpPr>
            <p:spPr>
              <a:xfrm>
                <a:off x="2919701" y="2553752"/>
                <a:ext cx="4574" cy="55776"/>
              </a:xfrm>
              <a:custGeom>
                <a:avLst/>
                <a:gdLst>
                  <a:gd name="connsiteX0" fmla="*/ 0 w 4574"/>
                  <a:gd name="connsiteY0" fmla="*/ 0 h 55776"/>
                  <a:gd name="connsiteX1" fmla="*/ 2403 w 4574"/>
                  <a:gd name="connsiteY1" fmla="*/ 55777 h 55776"/>
                  <a:gd name="connsiteX2" fmla="*/ 3921 w 4574"/>
                  <a:gd name="connsiteY2" fmla="*/ 36805 h 55776"/>
                  <a:gd name="connsiteX3" fmla="*/ 0 w 4574"/>
                  <a:gd name="connsiteY3" fmla="*/ 0 h 55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4" h="55776">
                    <a:moveTo>
                      <a:pt x="0" y="0"/>
                    </a:moveTo>
                    <a:cubicBezTo>
                      <a:pt x="379" y="24663"/>
                      <a:pt x="1391" y="41358"/>
                      <a:pt x="2403" y="55777"/>
                    </a:cubicBezTo>
                    <a:cubicBezTo>
                      <a:pt x="3415" y="52488"/>
                      <a:pt x="5691" y="58559"/>
                      <a:pt x="3921" y="36805"/>
                    </a:cubicBezTo>
                    <a:cubicBezTo>
                      <a:pt x="2150" y="37058"/>
                      <a:pt x="1138" y="3794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5" name="Freeform: Shape 3114">
                <a:extLst>
                  <a:ext uri="{FF2B5EF4-FFF2-40B4-BE49-F238E27FC236}">
                    <a16:creationId xmlns:a16="http://schemas.microsoft.com/office/drawing/2014/main" id="{75AD7F2B-EDD1-6393-CC2B-EC6A648EC13F}"/>
                  </a:ext>
                </a:extLst>
              </p:cNvPr>
              <p:cNvSpPr/>
              <p:nvPr/>
            </p:nvSpPr>
            <p:spPr>
              <a:xfrm>
                <a:off x="3326832" y="2924757"/>
                <a:ext cx="72940" cy="24868"/>
              </a:xfrm>
              <a:custGeom>
                <a:avLst/>
                <a:gdLst>
                  <a:gd name="connsiteX0" fmla="*/ 68804 w 72940"/>
                  <a:gd name="connsiteY0" fmla="*/ 585 h 24868"/>
                  <a:gd name="connsiteX1" fmla="*/ 25295 w 72940"/>
                  <a:gd name="connsiteY1" fmla="*/ 15256 h 24868"/>
                  <a:gd name="connsiteX2" fmla="*/ 0 w 72940"/>
                  <a:gd name="connsiteY2" fmla="*/ 24869 h 24868"/>
                  <a:gd name="connsiteX3" fmla="*/ 25422 w 72940"/>
                  <a:gd name="connsiteY3" fmla="*/ 17027 h 24868"/>
                  <a:gd name="connsiteX4" fmla="*/ 52109 w 72940"/>
                  <a:gd name="connsiteY4" fmla="*/ 8933 h 24868"/>
                  <a:gd name="connsiteX5" fmla="*/ 68930 w 72940"/>
                  <a:gd name="connsiteY5" fmla="*/ 585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940" h="24868">
                    <a:moveTo>
                      <a:pt x="68804" y="585"/>
                    </a:moveTo>
                    <a:cubicBezTo>
                      <a:pt x="51224" y="7415"/>
                      <a:pt x="36679" y="11462"/>
                      <a:pt x="25295" y="15256"/>
                    </a:cubicBezTo>
                    <a:cubicBezTo>
                      <a:pt x="13913" y="18924"/>
                      <a:pt x="5565" y="22213"/>
                      <a:pt x="0" y="24869"/>
                    </a:cubicBezTo>
                    <a:cubicBezTo>
                      <a:pt x="7842" y="22339"/>
                      <a:pt x="16189" y="19683"/>
                      <a:pt x="25422" y="17027"/>
                    </a:cubicBezTo>
                    <a:cubicBezTo>
                      <a:pt x="34528" y="14371"/>
                      <a:pt x="43888" y="11715"/>
                      <a:pt x="52109" y="8933"/>
                    </a:cubicBezTo>
                    <a:cubicBezTo>
                      <a:pt x="68424" y="3621"/>
                      <a:pt x="79175" y="-1818"/>
                      <a:pt x="68930" y="5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6" name="Freeform: Shape 3115">
                <a:extLst>
                  <a:ext uri="{FF2B5EF4-FFF2-40B4-BE49-F238E27FC236}">
                    <a16:creationId xmlns:a16="http://schemas.microsoft.com/office/drawing/2014/main" id="{A67FB61D-BFAC-602B-1988-9C04C0CCC708}"/>
                  </a:ext>
                </a:extLst>
              </p:cNvPr>
              <p:cNvSpPr/>
              <p:nvPr/>
            </p:nvSpPr>
            <p:spPr>
              <a:xfrm>
                <a:off x="3536397" y="2210872"/>
                <a:ext cx="10505" cy="52741"/>
              </a:xfrm>
              <a:custGeom>
                <a:avLst/>
                <a:gdLst>
                  <a:gd name="connsiteX0" fmla="*/ 8 w 10505"/>
                  <a:gd name="connsiteY0" fmla="*/ 52615 h 52741"/>
                  <a:gd name="connsiteX1" fmla="*/ 10506 w 10505"/>
                  <a:gd name="connsiteY1" fmla="*/ 0 h 52741"/>
                  <a:gd name="connsiteX2" fmla="*/ 4055 w 10505"/>
                  <a:gd name="connsiteY2" fmla="*/ 17201 h 52741"/>
                  <a:gd name="connsiteX3" fmla="*/ 2411 w 10505"/>
                  <a:gd name="connsiteY3" fmla="*/ 33011 h 52741"/>
                  <a:gd name="connsiteX4" fmla="*/ 8 w 10505"/>
                  <a:gd name="connsiteY4" fmla="*/ 52741 h 5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05" h="52741">
                    <a:moveTo>
                      <a:pt x="8" y="52615"/>
                    </a:moveTo>
                    <a:cubicBezTo>
                      <a:pt x="4182" y="29090"/>
                      <a:pt x="5446" y="29343"/>
                      <a:pt x="10506" y="0"/>
                    </a:cubicBezTo>
                    <a:cubicBezTo>
                      <a:pt x="8735" y="2656"/>
                      <a:pt x="7976" y="-3288"/>
                      <a:pt x="4055" y="17201"/>
                    </a:cubicBezTo>
                    <a:cubicBezTo>
                      <a:pt x="4814" y="17328"/>
                      <a:pt x="3549" y="25043"/>
                      <a:pt x="2411" y="33011"/>
                    </a:cubicBezTo>
                    <a:cubicBezTo>
                      <a:pt x="1273" y="41358"/>
                      <a:pt x="-119" y="50338"/>
                      <a:pt x="8" y="527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7" name="Freeform: Shape 3116">
                <a:extLst>
                  <a:ext uri="{FF2B5EF4-FFF2-40B4-BE49-F238E27FC236}">
                    <a16:creationId xmlns:a16="http://schemas.microsoft.com/office/drawing/2014/main" id="{25722CAA-5252-02B8-88B1-7C1A86DDC779}"/>
                  </a:ext>
                </a:extLst>
              </p:cNvPr>
              <p:cNvSpPr/>
              <p:nvPr/>
            </p:nvSpPr>
            <p:spPr>
              <a:xfrm>
                <a:off x="3266557" y="2668417"/>
                <a:ext cx="73908" cy="36728"/>
              </a:xfrm>
              <a:custGeom>
                <a:avLst/>
                <a:gdLst>
                  <a:gd name="connsiteX0" fmla="*/ 11961 w 73908"/>
                  <a:gd name="connsiteY0" fmla="*/ 8904 h 36728"/>
                  <a:gd name="connsiteX1" fmla="*/ 2854 w 73908"/>
                  <a:gd name="connsiteY1" fmla="*/ 1695 h 36728"/>
                  <a:gd name="connsiteX2" fmla="*/ 577 w 73908"/>
                  <a:gd name="connsiteY2" fmla="*/ 1821 h 36728"/>
                  <a:gd name="connsiteX3" fmla="*/ 28023 w 73908"/>
                  <a:gd name="connsiteY3" fmla="*/ 22816 h 36728"/>
                  <a:gd name="connsiteX4" fmla="*/ 45477 w 73908"/>
                  <a:gd name="connsiteY4" fmla="*/ 31290 h 36728"/>
                  <a:gd name="connsiteX5" fmla="*/ 53698 w 73908"/>
                  <a:gd name="connsiteY5" fmla="*/ 34579 h 36728"/>
                  <a:gd name="connsiteX6" fmla="*/ 61287 w 73908"/>
                  <a:gd name="connsiteY6" fmla="*/ 36729 h 36728"/>
                  <a:gd name="connsiteX7" fmla="*/ 67357 w 73908"/>
                  <a:gd name="connsiteY7" fmla="*/ 35590 h 36728"/>
                  <a:gd name="connsiteX8" fmla="*/ 73808 w 73908"/>
                  <a:gd name="connsiteY8" fmla="*/ 34073 h 36728"/>
                  <a:gd name="connsiteX9" fmla="*/ 59516 w 73908"/>
                  <a:gd name="connsiteY9" fmla="*/ 31796 h 36728"/>
                  <a:gd name="connsiteX10" fmla="*/ 46109 w 73908"/>
                  <a:gd name="connsiteY10" fmla="*/ 26610 h 36728"/>
                  <a:gd name="connsiteX11" fmla="*/ 24482 w 73908"/>
                  <a:gd name="connsiteY11" fmla="*/ 14342 h 36728"/>
                  <a:gd name="connsiteX12" fmla="*/ 11834 w 73908"/>
                  <a:gd name="connsiteY12" fmla="*/ 8777 h 36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908" h="36728">
                    <a:moveTo>
                      <a:pt x="11961" y="8904"/>
                    </a:moveTo>
                    <a:cubicBezTo>
                      <a:pt x="8293" y="6248"/>
                      <a:pt x="5004" y="3339"/>
                      <a:pt x="2854" y="1695"/>
                    </a:cubicBezTo>
                    <a:cubicBezTo>
                      <a:pt x="451" y="-329"/>
                      <a:pt x="-814" y="-835"/>
                      <a:pt x="577" y="1821"/>
                    </a:cubicBezTo>
                    <a:cubicBezTo>
                      <a:pt x="7913" y="10042"/>
                      <a:pt x="17020" y="16745"/>
                      <a:pt x="28023" y="22816"/>
                    </a:cubicBezTo>
                    <a:cubicBezTo>
                      <a:pt x="33462" y="25852"/>
                      <a:pt x="39406" y="28634"/>
                      <a:pt x="45477" y="31290"/>
                    </a:cubicBezTo>
                    <a:cubicBezTo>
                      <a:pt x="48765" y="32682"/>
                      <a:pt x="51295" y="33693"/>
                      <a:pt x="53698" y="34579"/>
                    </a:cubicBezTo>
                    <a:cubicBezTo>
                      <a:pt x="56228" y="35464"/>
                      <a:pt x="58757" y="36223"/>
                      <a:pt x="61287" y="36729"/>
                    </a:cubicBezTo>
                    <a:cubicBezTo>
                      <a:pt x="60275" y="35464"/>
                      <a:pt x="63816" y="35717"/>
                      <a:pt x="67357" y="35590"/>
                    </a:cubicBezTo>
                    <a:cubicBezTo>
                      <a:pt x="70899" y="35590"/>
                      <a:pt x="74567" y="35085"/>
                      <a:pt x="73808" y="34073"/>
                    </a:cubicBezTo>
                    <a:cubicBezTo>
                      <a:pt x="68622" y="33820"/>
                      <a:pt x="63943" y="33061"/>
                      <a:pt x="59516" y="31796"/>
                    </a:cubicBezTo>
                    <a:cubicBezTo>
                      <a:pt x="54963" y="30405"/>
                      <a:pt x="51421" y="29014"/>
                      <a:pt x="46109" y="26610"/>
                    </a:cubicBezTo>
                    <a:cubicBezTo>
                      <a:pt x="36497" y="22184"/>
                      <a:pt x="29414" y="18010"/>
                      <a:pt x="24482" y="14342"/>
                    </a:cubicBezTo>
                    <a:cubicBezTo>
                      <a:pt x="28276" y="18516"/>
                      <a:pt x="19170" y="14089"/>
                      <a:pt x="11834" y="87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8" name="Freeform: Shape 3117">
                <a:extLst>
                  <a:ext uri="{FF2B5EF4-FFF2-40B4-BE49-F238E27FC236}">
                    <a16:creationId xmlns:a16="http://schemas.microsoft.com/office/drawing/2014/main" id="{644FBE54-A79E-51B2-5CE6-FF07F2CA0F24}"/>
                  </a:ext>
                </a:extLst>
              </p:cNvPr>
              <p:cNvSpPr/>
              <p:nvPr/>
            </p:nvSpPr>
            <p:spPr>
              <a:xfrm>
                <a:off x="2941455" y="2662396"/>
                <a:ext cx="26939" cy="87269"/>
              </a:xfrm>
              <a:custGeom>
                <a:avLst/>
                <a:gdLst>
                  <a:gd name="connsiteX0" fmla="*/ 0 w 26939"/>
                  <a:gd name="connsiteY0" fmla="*/ 0 h 87269"/>
                  <a:gd name="connsiteX1" fmla="*/ 15304 w 26939"/>
                  <a:gd name="connsiteY1" fmla="*/ 65136 h 87269"/>
                  <a:gd name="connsiteX2" fmla="*/ 26940 w 26939"/>
                  <a:gd name="connsiteY2" fmla="*/ 87269 h 87269"/>
                  <a:gd name="connsiteX3" fmla="*/ 9739 w 26939"/>
                  <a:gd name="connsiteY3" fmla="*/ 37817 h 87269"/>
                  <a:gd name="connsiteX4" fmla="*/ 0 w 26939"/>
                  <a:gd name="connsiteY4" fmla="*/ 0 h 87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39" h="87269">
                    <a:moveTo>
                      <a:pt x="0" y="0"/>
                    </a:moveTo>
                    <a:cubicBezTo>
                      <a:pt x="5565" y="28963"/>
                      <a:pt x="10624" y="50591"/>
                      <a:pt x="15304" y="65136"/>
                    </a:cubicBezTo>
                    <a:cubicBezTo>
                      <a:pt x="19857" y="79807"/>
                      <a:pt x="24157" y="86131"/>
                      <a:pt x="26940" y="87269"/>
                    </a:cubicBezTo>
                    <a:cubicBezTo>
                      <a:pt x="19857" y="72977"/>
                      <a:pt x="14039" y="54006"/>
                      <a:pt x="9739" y="37817"/>
                    </a:cubicBezTo>
                    <a:cubicBezTo>
                      <a:pt x="5312" y="21501"/>
                      <a:pt x="2277" y="720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9" name="Freeform: Shape 3118">
                <a:extLst>
                  <a:ext uri="{FF2B5EF4-FFF2-40B4-BE49-F238E27FC236}">
                    <a16:creationId xmlns:a16="http://schemas.microsoft.com/office/drawing/2014/main" id="{9BAA3697-D58E-80FA-50B1-F7F5BC4351D8}"/>
                  </a:ext>
                </a:extLst>
              </p:cNvPr>
              <p:cNvSpPr/>
              <p:nvPr/>
            </p:nvSpPr>
            <p:spPr>
              <a:xfrm>
                <a:off x="2929819" y="2299279"/>
                <a:ext cx="34148" cy="124053"/>
              </a:xfrm>
              <a:custGeom>
                <a:avLst/>
                <a:gdLst>
                  <a:gd name="connsiteX0" fmla="*/ 5312 w 34148"/>
                  <a:gd name="connsiteY0" fmla="*/ 114335 h 124053"/>
                  <a:gd name="connsiteX1" fmla="*/ 13154 w 34148"/>
                  <a:gd name="connsiteY1" fmla="*/ 86890 h 124053"/>
                  <a:gd name="connsiteX2" fmla="*/ 20616 w 34148"/>
                  <a:gd name="connsiteY2" fmla="*/ 55397 h 124053"/>
                  <a:gd name="connsiteX3" fmla="*/ 22639 w 34148"/>
                  <a:gd name="connsiteY3" fmla="*/ 40220 h 124053"/>
                  <a:gd name="connsiteX4" fmla="*/ 34149 w 34148"/>
                  <a:gd name="connsiteY4" fmla="*/ 0 h 124053"/>
                  <a:gd name="connsiteX5" fmla="*/ 21375 w 34148"/>
                  <a:gd name="connsiteY5" fmla="*/ 33516 h 124053"/>
                  <a:gd name="connsiteX6" fmla="*/ 13027 w 34148"/>
                  <a:gd name="connsiteY6" fmla="*/ 66021 h 124053"/>
                  <a:gd name="connsiteX7" fmla="*/ 6703 w 34148"/>
                  <a:gd name="connsiteY7" fmla="*/ 95996 h 124053"/>
                  <a:gd name="connsiteX8" fmla="*/ 0 w 34148"/>
                  <a:gd name="connsiteY8" fmla="*/ 123442 h 124053"/>
                  <a:gd name="connsiteX9" fmla="*/ 5185 w 34148"/>
                  <a:gd name="connsiteY9" fmla="*/ 114209 h 124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148" h="124053">
                    <a:moveTo>
                      <a:pt x="5312" y="114335"/>
                    </a:moveTo>
                    <a:cubicBezTo>
                      <a:pt x="7842" y="107126"/>
                      <a:pt x="10624" y="97135"/>
                      <a:pt x="13154" y="86890"/>
                    </a:cubicBezTo>
                    <a:cubicBezTo>
                      <a:pt x="18086" y="66401"/>
                      <a:pt x="23145" y="46038"/>
                      <a:pt x="20616" y="55397"/>
                    </a:cubicBezTo>
                    <a:cubicBezTo>
                      <a:pt x="20995" y="50338"/>
                      <a:pt x="21248" y="47303"/>
                      <a:pt x="22639" y="40220"/>
                    </a:cubicBezTo>
                    <a:cubicBezTo>
                      <a:pt x="24031" y="33390"/>
                      <a:pt x="26813" y="20995"/>
                      <a:pt x="34149" y="0"/>
                    </a:cubicBezTo>
                    <a:cubicBezTo>
                      <a:pt x="29343" y="10751"/>
                      <a:pt x="24789" y="22260"/>
                      <a:pt x="21375" y="33516"/>
                    </a:cubicBezTo>
                    <a:cubicBezTo>
                      <a:pt x="17960" y="44647"/>
                      <a:pt x="15430" y="55650"/>
                      <a:pt x="13027" y="66021"/>
                    </a:cubicBezTo>
                    <a:cubicBezTo>
                      <a:pt x="10877" y="76266"/>
                      <a:pt x="8727" y="86258"/>
                      <a:pt x="6703" y="95996"/>
                    </a:cubicBezTo>
                    <a:cubicBezTo>
                      <a:pt x="4680" y="105482"/>
                      <a:pt x="2530" y="114209"/>
                      <a:pt x="0" y="123442"/>
                    </a:cubicBezTo>
                    <a:cubicBezTo>
                      <a:pt x="632" y="125719"/>
                      <a:pt x="2656" y="121418"/>
                      <a:pt x="5185" y="1142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0" name="Freeform: Shape 3119">
                <a:extLst>
                  <a:ext uri="{FF2B5EF4-FFF2-40B4-BE49-F238E27FC236}">
                    <a16:creationId xmlns:a16="http://schemas.microsoft.com/office/drawing/2014/main" id="{1FDA7A07-773F-E7D4-AE8F-C07EE387A06E}"/>
                  </a:ext>
                </a:extLst>
              </p:cNvPr>
              <p:cNvSpPr/>
              <p:nvPr/>
            </p:nvSpPr>
            <p:spPr>
              <a:xfrm>
                <a:off x="2953539" y="2132076"/>
                <a:ext cx="86569" cy="186048"/>
              </a:xfrm>
              <a:custGeom>
                <a:avLst/>
                <a:gdLst>
                  <a:gd name="connsiteX0" fmla="*/ 817 w 86569"/>
                  <a:gd name="connsiteY0" fmla="*/ 183898 h 186048"/>
                  <a:gd name="connsiteX1" fmla="*/ 16374 w 86569"/>
                  <a:gd name="connsiteY1" fmla="*/ 152026 h 186048"/>
                  <a:gd name="connsiteX2" fmla="*/ 7015 w 86569"/>
                  <a:gd name="connsiteY2" fmla="*/ 186048 h 186048"/>
                  <a:gd name="connsiteX3" fmla="*/ 44199 w 86569"/>
                  <a:gd name="connsiteY3" fmla="*/ 102320 h 186048"/>
                  <a:gd name="connsiteX4" fmla="*/ 57353 w 86569"/>
                  <a:gd name="connsiteY4" fmla="*/ 62606 h 186048"/>
                  <a:gd name="connsiteX5" fmla="*/ 86569 w 86569"/>
                  <a:gd name="connsiteY5" fmla="*/ 0 h 186048"/>
                  <a:gd name="connsiteX6" fmla="*/ 33196 w 86569"/>
                  <a:gd name="connsiteY6" fmla="*/ 97135 h 186048"/>
                  <a:gd name="connsiteX7" fmla="*/ 17386 w 86569"/>
                  <a:gd name="connsiteY7" fmla="*/ 136975 h 186048"/>
                  <a:gd name="connsiteX8" fmla="*/ 817 w 86569"/>
                  <a:gd name="connsiteY8" fmla="*/ 184025 h 186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569" h="186048">
                    <a:moveTo>
                      <a:pt x="817" y="183898"/>
                    </a:moveTo>
                    <a:cubicBezTo>
                      <a:pt x="12833" y="151773"/>
                      <a:pt x="17259" y="146967"/>
                      <a:pt x="16374" y="152026"/>
                    </a:cubicBezTo>
                    <a:cubicBezTo>
                      <a:pt x="15615" y="157211"/>
                      <a:pt x="10683" y="173148"/>
                      <a:pt x="7015" y="186048"/>
                    </a:cubicBezTo>
                    <a:cubicBezTo>
                      <a:pt x="19789" y="155694"/>
                      <a:pt x="26113" y="134951"/>
                      <a:pt x="44199" y="102320"/>
                    </a:cubicBezTo>
                    <a:cubicBezTo>
                      <a:pt x="49511" y="87775"/>
                      <a:pt x="52420" y="77151"/>
                      <a:pt x="57353" y="62606"/>
                    </a:cubicBezTo>
                    <a:cubicBezTo>
                      <a:pt x="62665" y="48188"/>
                      <a:pt x="68736" y="29596"/>
                      <a:pt x="86569" y="0"/>
                    </a:cubicBezTo>
                    <a:cubicBezTo>
                      <a:pt x="62665" y="36426"/>
                      <a:pt x="53811" y="55524"/>
                      <a:pt x="33196" y="97135"/>
                    </a:cubicBezTo>
                    <a:cubicBezTo>
                      <a:pt x="38887" y="90431"/>
                      <a:pt x="28263" y="112565"/>
                      <a:pt x="17386" y="136975"/>
                    </a:cubicBezTo>
                    <a:cubicBezTo>
                      <a:pt x="6382" y="161259"/>
                      <a:pt x="-2850" y="188578"/>
                      <a:pt x="817" y="18402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1" name="Freeform: Shape 3120">
                <a:extLst>
                  <a:ext uri="{FF2B5EF4-FFF2-40B4-BE49-F238E27FC236}">
                    <a16:creationId xmlns:a16="http://schemas.microsoft.com/office/drawing/2014/main" id="{5AEFB47A-AB2F-2BA7-4934-EA232143246B}"/>
                  </a:ext>
                </a:extLst>
              </p:cNvPr>
              <p:cNvSpPr/>
              <p:nvPr/>
            </p:nvSpPr>
            <p:spPr>
              <a:xfrm>
                <a:off x="3083368" y="2015591"/>
                <a:ext cx="56150" cy="58588"/>
              </a:xfrm>
              <a:custGeom>
                <a:avLst/>
                <a:gdLst>
                  <a:gd name="connsiteX0" fmla="*/ 19346 w 56150"/>
                  <a:gd name="connsiteY0" fmla="*/ 38575 h 58588"/>
                  <a:gd name="connsiteX1" fmla="*/ 26428 w 56150"/>
                  <a:gd name="connsiteY1" fmla="*/ 30608 h 58588"/>
                  <a:gd name="connsiteX2" fmla="*/ 31235 w 56150"/>
                  <a:gd name="connsiteY2" fmla="*/ 24536 h 58588"/>
                  <a:gd name="connsiteX3" fmla="*/ 38823 w 56150"/>
                  <a:gd name="connsiteY3" fmla="*/ 15557 h 58588"/>
                  <a:gd name="connsiteX4" fmla="*/ 47171 w 56150"/>
                  <a:gd name="connsiteY4" fmla="*/ 7842 h 58588"/>
                  <a:gd name="connsiteX5" fmla="*/ 56151 w 56150"/>
                  <a:gd name="connsiteY5" fmla="*/ 0 h 58588"/>
                  <a:gd name="connsiteX6" fmla="*/ 45021 w 56150"/>
                  <a:gd name="connsiteY6" fmla="*/ 8347 h 58588"/>
                  <a:gd name="connsiteX7" fmla="*/ 36673 w 56150"/>
                  <a:gd name="connsiteY7" fmla="*/ 15810 h 58588"/>
                  <a:gd name="connsiteX8" fmla="*/ 30223 w 56150"/>
                  <a:gd name="connsiteY8" fmla="*/ 23145 h 58588"/>
                  <a:gd name="connsiteX9" fmla="*/ 26049 w 56150"/>
                  <a:gd name="connsiteY9" fmla="*/ 28078 h 58588"/>
                  <a:gd name="connsiteX10" fmla="*/ 22128 w 56150"/>
                  <a:gd name="connsiteY10" fmla="*/ 32378 h 58588"/>
                  <a:gd name="connsiteX11" fmla="*/ 13148 w 56150"/>
                  <a:gd name="connsiteY11" fmla="*/ 42243 h 58588"/>
                  <a:gd name="connsiteX12" fmla="*/ 3157 w 56150"/>
                  <a:gd name="connsiteY12" fmla="*/ 56662 h 58588"/>
                  <a:gd name="connsiteX13" fmla="*/ 19219 w 56150"/>
                  <a:gd name="connsiteY13" fmla="*/ 38702 h 5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150" h="58588">
                    <a:moveTo>
                      <a:pt x="19346" y="38575"/>
                    </a:moveTo>
                    <a:cubicBezTo>
                      <a:pt x="21749" y="35793"/>
                      <a:pt x="24152" y="33137"/>
                      <a:pt x="26428" y="30608"/>
                    </a:cubicBezTo>
                    <a:cubicBezTo>
                      <a:pt x="27693" y="29216"/>
                      <a:pt x="29211" y="27193"/>
                      <a:pt x="31235" y="24536"/>
                    </a:cubicBezTo>
                    <a:cubicBezTo>
                      <a:pt x="33258" y="21881"/>
                      <a:pt x="35788" y="18719"/>
                      <a:pt x="38823" y="15557"/>
                    </a:cubicBezTo>
                    <a:cubicBezTo>
                      <a:pt x="42112" y="12142"/>
                      <a:pt x="45147" y="9612"/>
                      <a:pt x="47171" y="7842"/>
                    </a:cubicBezTo>
                    <a:cubicBezTo>
                      <a:pt x="51471" y="4174"/>
                      <a:pt x="54127" y="1897"/>
                      <a:pt x="56151" y="0"/>
                    </a:cubicBezTo>
                    <a:cubicBezTo>
                      <a:pt x="52736" y="2530"/>
                      <a:pt x="48941" y="5438"/>
                      <a:pt x="45021" y="8347"/>
                    </a:cubicBezTo>
                    <a:cubicBezTo>
                      <a:pt x="42744" y="10118"/>
                      <a:pt x="39203" y="13154"/>
                      <a:pt x="36673" y="15810"/>
                    </a:cubicBezTo>
                    <a:cubicBezTo>
                      <a:pt x="34017" y="18466"/>
                      <a:pt x="31994" y="20995"/>
                      <a:pt x="30223" y="23145"/>
                    </a:cubicBezTo>
                    <a:lnTo>
                      <a:pt x="26049" y="28078"/>
                    </a:lnTo>
                    <a:cubicBezTo>
                      <a:pt x="24784" y="29469"/>
                      <a:pt x="23393" y="30987"/>
                      <a:pt x="22128" y="32378"/>
                    </a:cubicBezTo>
                    <a:cubicBezTo>
                      <a:pt x="18966" y="35793"/>
                      <a:pt x="15931" y="39208"/>
                      <a:pt x="13148" y="42243"/>
                    </a:cubicBezTo>
                    <a:cubicBezTo>
                      <a:pt x="2145" y="54385"/>
                      <a:pt x="-4179" y="62480"/>
                      <a:pt x="3157" y="56662"/>
                    </a:cubicBezTo>
                    <a:cubicBezTo>
                      <a:pt x="8848" y="50338"/>
                      <a:pt x="14160" y="44267"/>
                      <a:pt x="19219" y="3870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2" name="Freeform: Shape 3121">
                <a:extLst>
                  <a:ext uri="{FF2B5EF4-FFF2-40B4-BE49-F238E27FC236}">
                    <a16:creationId xmlns:a16="http://schemas.microsoft.com/office/drawing/2014/main" id="{68380E20-F781-A5C6-BD53-3CCC59BBA40C}"/>
                  </a:ext>
                </a:extLst>
              </p:cNvPr>
              <p:cNvSpPr/>
              <p:nvPr/>
            </p:nvSpPr>
            <p:spPr>
              <a:xfrm>
                <a:off x="3667562" y="2165466"/>
                <a:ext cx="12647" cy="379"/>
              </a:xfrm>
              <a:custGeom>
                <a:avLst/>
                <a:gdLst>
                  <a:gd name="connsiteX0" fmla="*/ 0 w 12647"/>
                  <a:gd name="connsiteY0" fmla="*/ 253 h 379"/>
                  <a:gd name="connsiteX1" fmla="*/ 0 w 12647"/>
                  <a:gd name="connsiteY1" fmla="*/ 0 h 379"/>
                  <a:gd name="connsiteX2" fmla="*/ 0 w 12647"/>
                  <a:gd name="connsiteY2" fmla="*/ 0 h 379"/>
                  <a:gd name="connsiteX3" fmla="*/ 0 w 12647"/>
                  <a:gd name="connsiteY3" fmla="*/ 379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253"/>
                    </a:moveTo>
                    <a:cubicBezTo>
                      <a:pt x="0" y="253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253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3" name="Freeform: Shape 3122">
                <a:extLst>
                  <a:ext uri="{FF2B5EF4-FFF2-40B4-BE49-F238E27FC236}">
                    <a16:creationId xmlns:a16="http://schemas.microsoft.com/office/drawing/2014/main" id="{7132271C-9D97-C771-AC51-D5356C7710BB}"/>
                  </a:ext>
                </a:extLst>
              </p:cNvPr>
              <p:cNvSpPr/>
              <p:nvPr/>
            </p:nvSpPr>
            <p:spPr>
              <a:xfrm>
                <a:off x="3209587" y="2631282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  <a:gd name="connsiteX5" fmla="*/ 0 w 126"/>
                  <a:gd name="connsiteY5" fmla="*/ 0 h 12647"/>
                  <a:gd name="connsiteX6" fmla="*/ 0 w 126"/>
                  <a:gd name="connsiteY6" fmla="*/ 0 h 12647"/>
                  <a:gd name="connsiteX7" fmla="*/ 0 w 126"/>
                  <a:gd name="connsiteY7" fmla="*/ 0 h 12647"/>
                  <a:gd name="connsiteX8" fmla="*/ 0 w 126"/>
                  <a:gd name="connsiteY8" fmla="*/ 0 h 12647"/>
                  <a:gd name="connsiteX9" fmla="*/ 0 w 126"/>
                  <a:gd name="connsiteY9" fmla="*/ 0 h 12647"/>
                  <a:gd name="connsiteX10" fmla="*/ 0 w 126"/>
                  <a:gd name="connsiteY10" fmla="*/ 0 h 12647"/>
                  <a:gd name="connsiteX11" fmla="*/ 127 w 126"/>
                  <a:gd name="connsiteY11" fmla="*/ 0 h 12647"/>
                  <a:gd name="connsiteX12" fmla="*/ 127 w 126"/>
                  <a:gd name="connsiteY1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4" name="Freeform: Shape 3123">
                <a:extLst>
                  <a:ext uri="{FF2B5EF4-FFF2-40B4-BE49-F238E27FC236}">
                    <a16:creationId xmlns:a16="http://schemas.microsoft.com/office/drawing/2014/main" id="{7DB15347-AF2B-9FAA-C70E-0871869A81F9}"/>
                  </a:ext>
                </a:extLst>
              </p:cNvPr>
              <p:cNvSpPr/>
              <p:nvPr/>
            </p:nvSpPr>
            <p:spPr>
              <a:xfrm>
                <a:off x="3667436" y="2165466"/>
                <a:ext cx="12647" cy="506"/>
              </a:xfrm>
              <a:custGeom>
                <a:avLst/>
                <a:gdLst>
                  <a:gd name="connsiteX0" fmla="*/ 0 w 12647"/>
                  <a:gd name="connsiteY0" fmla="*/ 506 h 506"/>
                  <a:gd name="connsiteX1" fmla="*/ 0 w 12647"/>
                  <a:gd name="connsiteY1" fmla="*/ 506 h 506"/>
                  <a:gd name="connsiteX2" fmla="*/ 0 w 12647"/>
                  <a:gd name="connsiteY2" fmla="*/ 379 h 506"/>
                  <a:gd name="connsiteX3" fmla="*/ 0 w 12647"/>
                  <a:gd name="connsiteY3" fmla="*/ 0 h 506"/>
                  <a:gd name="connsiteX4" fmla="*/ 0 w 12647"/>
                  <a:gd name="connsiteY4" fmla="*/ 0 h 506"/>
                  <a:gd name="connsiteX5" fmla="*/ 0 w 12647"/>
                  <a:gd name="connsiteY5" fmla="*/ 379 h 506"/>
                  <a:gd name="connsiteX6" fmla="*/ 0 w 12647"/>
                  <a:gd name="connsiteY6" fmla="*/ 379 h 506"/>
                  <a:gd name="connsiteX7" fmla="*/ 0 w 12647"/>
                  <a:gd name="connsiteY7" fmla="*/ 379 h 506"/>
                  <a:gd name="connsiteX8" fmla="*/ 0 w 12647"/>
                  <a:gd name="connsiteY8" fmla="*/ 379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47" h="506">
                    <a:moveTo>
                      <a:pt x="0" y="506"/>
                    </a:moveTo>
                    <a:lnTo>
                      <a:pt x="0" y="506"/>
                    </a:lnTo>
                    <a:cubicBezTo>
                      <a:pt x="0" y="506"/>
                      <a:pt x="0" y="506"/>
                      <a:pt x="0" y="379"/>
                    </a:cubicBezTo>
                    <a:cubicBezTo>
                      <a:pt x="0" y="379"/>
                      <a:pt x="0" y="12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79"/>
                      <a:pt x="0" y="379"/>
                    </a:cubicBez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5" name="Freeform: Shape 3124">
                <a:extLst>
                  <a:ext uri="{FF2B5EF4-FFF2-40B4-BE49-F238E27FC236}">
                    <a16:creationId xmlns:a16="http://schemas.microsoft.com/office/drawing/2014/main" id="{EFBCA01A-4C6B-FC8D-E103-2A93089567A8}"/>
                  </a:ext>
                </a:extLst>
              </p:cNvPr>
              <p:cNvSpPr/>
              <p:nvPr/>
            </p:nvSpPr>
            <p:spPr>
              <a:xfrm>
                <a:off x="3212243" y="2630397"/>
                <a:ext cx="112" cy="12647"/>
              </a:xfrm>
              <a:custGeom>
                <a:avLst/>
                <a:gdLst>
                  <a:gd name="connsiteX0" fmla="*/ 0 w 112"/>
                  <a:gd name="connsiteY0" fmla="*/ 0 h 12647"/>
                  <a:gd name="connsiteX1" fmla="*/ 0 w 112"/>
                  <a:gd name="connsiteY1" fmla="*/ 0 h 12647"/>
                  <a:gd name="connsiteX2" fmla="*/ 0 w 112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" h="12647">
                    <a:moveTo>
                      <a:pt x="0" y="0"/>
                    </a:moveTo>
                    <a:cubicBezTo>
                      <a:pt x="0" y="0"/>
                      <a:pt x="25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6" name="Freeform: Shape 3125">
                <a:extLst>
                  <a:ext uri="{FF2B5EF4-FFF2-40B4-BE49-F238E27FC236}">
                    <a16:creationId xmlns:a16="http://schemas.microsoft.com/office/drawing/2014/main" id="{83CB00F7-5C16-43A5-193E-2E896F96F37E}"/>
                  </a:ext>
                </a:extLst>
              </p:cNvPr>
              <p:cNvSpPr/>
              <p:nvPr/>
            </p:nvSpPr>
            <p:spPr>
              <a:xfrm>
                <a:off x="2925772" y="1921125"/>
                <a:ext cx="785298" cy="1022935"/>
              </a:xfrm>
              <a:custGeom>
                <a:avLst/>
                <a:gdLst>
                  <a:gd name="connsiteX0" fmla="*/ 784539 w 785298"/>
                  <a:gd name="connsiteY0" fmla="*/ 288988 h 1022935"/>
                  <a:gd name="connsiteX1" fmla="*/ 783274 w 785298"/>
                  <a:gd name="connsiteY1" fmla="*/ 281020 h 1022935"/>
                  <a:gd name="connsiteX2" fmla="*/ 781883 w 785298"/>
                  <a:gd name="connsiteY2" fmla="*/ 276593 h 1022935"/>
                  <a:gd name="connsiteX3" fmla="*/ 783654 w 785298"/>
                  <a:gd name="connsiteY3" fmla="*/ 269637 h 1022935"/>
                  <a:gd name="connsiteX4" fmla="*/ 784413 w 785298"/>
                  <a:gd name="connsiteY4" fmla="*/ 259392 h 1022935"/>
                  <a:gd name="connsiteX5" fmla="*/ 783022 w 785298"/>
                  <a:gd name="connsiteY5" fmla="*/ 251297 h 1022935"/>
                  <a:gd name="connsiteX6" fmla="*/ 782642 w 785298"/>
                  <a:gd name="connsiteY6" fmla="*/ 250159 h 1022935"/>
                  <a:gd name="connsiteX7" fmla="*/ 782642 w 785298"/>
                  <a:gd name="connsiteY7" fmla="*/ 249653 h 1022935"/>
                  <a:gd name="connsiteX8" fmla="*/ 782263 w 785298"/>
                  <a:gd name="connsiteY8" fmla="*/ 249147 h 1022935"/>
                  <a:gd name="connsiteX9" fmla="*/ 781377 w 785298"/>
                  <a:gd name="connsiteY9" fmla="*/ 246997 h 1022935"/>
                  <a:gd name="connsiteX10" fmla="*/ 777963 w 785298"/>
                  <a:gd name="connsiteY10" fmla="*/ 240800 h 1022935"/>
                  <a:gd name="connsiteX11" fmla="*/ 777963 w 785298"/>
                  <a:gd name="connsiteY11" fmla="*/ 240800 h 1022935"/>
                  <a:gd name="connsiteX12" fmla="*/ 775053 w 785298"/>
                  <a:gd name="connsiteY12" fmla="*/ 237258 h 1022935"/>
                  <a:gd name="connsiteX13" fmla="*/ 772650 w 785298"/>
                  <a:gd name="connsiteY13" fmla="*/ 234982 h 1022935"/>
                  <a:gd name="connsiteX14" fmla="*/ 754691 w 785298"/>
                  <a:gd name="connsiteY14" fmla="*/ 222714 h 1022935"/>
                  <a:gd name="connsiteX15" fmla="*/ 748240 w 785298"/>
                  <a:gd name="connsiteY15" fmla="*/ 221322 h 1022935"/>
                  <a:gd name="connsiteX16" fmla="*/ 743434 w 785298"/>
                  <a:gd name="connsiteY16" fmla="*/ 219552 h 1022935"/>
                  <a:gd name="connsiteX17" fmla="*/ 733442 w 785298"/>
                  <a:gd name="connsiteY17" fmla="*/ 217907 h 1022935"/>
                  <a:gd name="connsiteX18" fmla="*/ 718265 w 785298"/>
                  <a:gd name="connsiteY18" fmla="*/ 218540 h 1022935"/>
                  <a:gd name="connsiteX19" fmla="*/ 707262 w 785298"/>
                  <a:gd name="connsiteY19" fmla="*/ 222207 h 1022935"/>
                  <a:gd name="connsiteX20" fmla="*/ 699040 w 785298"/>
                  <a:gd name="connsiteY20" fmla="*/ 227014 h 1022935"/>
                  <a:gd name="connsiteX21" fmla="*/ 694993 w 785298"/>
                  <a:gd name="connsiteY21" fmla="*/ 230555 h 1022935"/>
                  <a:gd name="connsiteX22" fmla="*/ 690693 w 785298"/>
                  <a:gd name="connsiteY22" fmla="*/ 235361 h 1022935"/>
                  <a:gd name="connsiteX23" fmla="*/ 691199 w 785298"/>
                  <a:gd name="connsiteY23" fmla="*/ 235993 h 1022935"/>
                  <a:gd name="connsiteX24" fmla="*/ 694108 w 785298"/>
                  <a:gd name="connsiteY24" fmla="*/ 233591 h 1022935"/>
                  <a:gd name="connsiteX25" fmla="*/ 707135 w 785298"/>
                  <a:gd name="connsiteY25" fmla="*/ 224737 h 1022935"/>
                  <a:gd name="connsiteX26" fmla="*/ 731419 w 785298"/>
                  <a:gd name="connsiteY26" fmla="*/ 220943 h 1022935"/>
                  <a:gd name="connsiteX27" fmla="*/ 745078 w 785298"/>
                  <a:gd name="connsiteY27" fmla="*/ 223725 h 1022935"/>
                  <a:gd name="connsiteX28" fmla="*/ 745331 w 785298"/>
                  <a:gd name="connsiteY28" fmla="*/ 223852 h 1022935"/>
                  <a:gd name="connsiteX29" fmla="*/ 745078 w 785298"/>
                  <a:gd name="connsiteY29" fmla="*/ 225496 h 1022935"/>
                  <a:gd name="connsiteX30" fmla="*/ 745078 w 785298"/>
                  <a:gd name="connsiteY30" fmla="*/ 225496 h 1022935"/>
                  <a:gd name="connsiteX31" fmla="*/ 745078 w 785298"/>
                  <a:gd name="connsiteY31" fmla="*/ 225243 h 1022935"/>
                  <a:gd name="connsiteX32" fmla="*/ 745078 w 785298"/>
                  <a:gd name="connsiteY32" fmla="*/ 224990 h 1022935"/>
                  <a:gd name="connsiteX33" fmla="*/ 745078 w 785298"/>
                  <a:gd name="connsiteY33" fmla="*/ 224990 h 1022935"/>
                  <a:gd name="connsiteX34" fmla="*/ 745078 w 785298"/>
                  <a:gd name="connsiteY34" fmla="*/ 224990 h 1022935"/>
                  <a:gd name="connsiteX35" fmla="*/ 745078 w 785298"/>
                  <a:gd name="connsiteY35" fmla="*/ 224990 h 1022935"/>
                  <a:gd name="connsiteX36" fmla="*/ 745331 w 785298"/>
                  <a:gd name="connsiteY36" fmla="*/ 225243 h 1022935"/>
                  <a:gd name="connsiteX37" fmla="*/ 745331 w 785298"/>
                  <a:gd name="connsiteY37" fmla="*/ 225496 h 1022935"/>
                  <a:gd name="connsiteX38" fmla="*/ 744952 w 785298"/>
                  <a:gd name="connsiteY38" fmla="*/ 225496 h 1022935"/>
                  <a:gd name="connsiteX39" fmla="*/ 744952 w 785298"/>
                  <a:gd name="connsiteY39" fmla="*/ 225496 h 1022935"/>
                  <a:gd name="connsiteX40" fmla="*/ 744952 w 785298"/>
                  <a:gd name="connsiteY40" fmla="*/ 225496 h 1022935"/>
                  <a:gd name="connsiteX41" fmla="*/ 744952 w 785298"/>
                  <a:gd name="connsiteY41" fmla="*/ 225496 h 1022935"/>
                  <a:gd name="connsiteX42" fmla="*/ 744952 w 785298"/>
                  <a:gd name="connsiteY42" fmla="*/ 225496 h 1022935"/>
                  <a:gd name="connsiteX43" fmla="*/ 744952 w 785298"/>
                  <a:gd name="connsiteY43" fmla="*/ 225496 h 1022935"/>
                  <a:gd name="connsiteX44" fmla="*/ 744952 w 785298"/>
                  <a:gd name="connsiteY44" fmla="*/ 225496 h 1022935"/>
                  <a:gd name="connsiteX45" fmla="*/ 744952 w 785298"/>
                  <a:gd name="connsiteY45" fmla="*/ 225875 h 1022935"/>
                  <a:gd name="connsiteX46" fmla="*/ 744952 w 785298"/>
                  <a:gd name="connsiteY46" fmla="*/ 225496 h 1022935"/>
                  <a:gd name="connsiteX47" fmla="*/ 742296 w 785298"/>
                  <a:gd name="connsiteY47" fmla="*/ 224484 h 1022935"/>
                  <a:gd name="connsiteX48" fmla="*/ 730407 w 785298"/>
                  <a:gd name="connsiteY48" fmla="*/ 222966 h 1022935"/>
                  <a:gd name="connsiteX49" fmla="*/ 719277 w 785298"/>
                  <a:gd name="connsiteY49" fmla="*/ 223852 h 1022935"/>
                  <a:gd name="connsiteX50" fmla="*/ 711435 w 785298"/>
                  <a:gd name="connsiteY50" fmla="*/ 226002 h 1022935"/>
                  <a:gd name="connsiteX51" fmla="*/ 708147 w 785298"/>
                  <a:gd name="connsiteY51" fmla="*/ 227267 h 1022935"/>
                  <a:gd name="connsiteX52" fmla="*/ 706376 w 785298"/>
                  <a:gd name="connsiteY52" fmla="*/ 228152 h 1022935"/>
                  <a:gd name="connsiteX53" fmla="*/ 703973 w 785298"/>
                  <a:gd name="connsiteY53" fmla="*/ 229417 h 1022935"/>
                  <a:gd name="connsiteX54" fmla="*/ 700811 w 785298"/>
                  <a:gd name="connsiteY54" fmla="*/ 231567 h 1022935"/>
                  <a:gd name="connsiteX55" fmla="*/ 692717 w 785298"/>
                  <a:gd name="connsiteY55" fmla="*/ 238776 h 1022935"/>
                  <a:gd name="connsiteX56" fmla="*/ 678172 w 785298"/>
                  <a:gd name="connsiteY56" fmla="*/ 260910 h 1022935"/>
                  <a:gd name="connsiteX57" fmla="*/ 674630 w 785298"/>
                  <a:gd name="connsiteY57" fmla="*/ 271787 h 1022935"/>
                  <a:gd name="connsiteX58" fmla="*/ 672607 w 785298"/>
                  <a:gd name="connsiteY58" fmla="*/ 281778 h 1022935"/>
                  <a:gd name="connsiteX59" fmla="*/ 670204 w 785298"/>
                  <a:gd name="connsiteY59" fmla="*/ 297335 h 1022935"/>
                  <a:gd name="connsiteX60" fmla="*/ 661097 w 785298"/>
                  <a:gd name="connsiteY60" fmla="*/ 359436 h 1022935"/>
                  <a:gd name="connsiteX61" fmla="*/ 667295 w 785298"/>
                  <a:gd name="connsiteY61" fmla="*/ 299232 h 1022935"/>
                  <a:gd name="connsiteX62" fmla="*/ 668433 w 785298"/>
                  <a:gd name="connsiteY62" fmla="*/ 285699 h 1022935"/>
                  <a:gd name="connsiteX63" fmla="*/ 669065 w 785298"/>
                  <a:gd name="connsiteY63" fmla="*/ 279122 h 1022935"/>
                  <a:gd name="connsiteX64" fmla="*/ 670457 w 785298"/>
                  <a:gd name="connsiteY64" fmla="*/ 270269 h 1022935"/>
                  <a:gd name="connsiteX65" fmla="*/ 684496 w 785298"/>
                  <a:gd name="connsiteY65" fmla="*/ 238397 h 1022935"/>
                  <a:gd name="connsiteX66" fmla="*/ 668054 w 785298"/>
                  <a:gd name="connsiteY66" fmla="*/ 275960 h 1022935"/>
                  <a:gd name="connsiteX67" fmla="*/ 667042 w 785298"/>
                  <a:gd name="connsiteY67" fmla="*/ 282664 h 1022935"/>
                  <a:gd name="connsiteX68" fmla="*/ 666283 w 785298"/>
                  <a:gd name="connsiteY68" fmla="*/ 288229 h 1022935"/>
                  <a:gd name="connsiteX69" fmla="*/ 665018 w 785298"/>
                  <a:gd name="connsiteY69" fmla="*/ 298853 h 1022935"/>
                  <a:gd name="connsiteX70" fmla="*/ 661224 w 785298"/>
                  <a:gd name="connsiteY70" fmla="*/ 336164 h 1022935"/>
                  <a:gd name="connsiteX71" fmla="*/ 656671 w 785298"/>
                  <a:gd name="connsiteY71" fmla="*/ 370186 h 1022935"/>
                  <a:gd name="connsiteX72" fmla="*/ 649082 w 785298"/>
                  <a:gd name="connsiteY72" fmla="*/ 410153 h 1022935"/>
                  <a:gd name="connsiteX73" fmla="*/ 660844 w 785298"/>
                  <a:gd name="connsiteY73" fmla="*/ 376763 h 1022935"/>
                  <a:gd name="connsiteX74" fmla="*/ 646047 w 785298"/>
                  <a:gd name="connsiteY74" fmla="*/ 444049 h 1022935"/>
                  <a:gd name="connsiteX75" fmla="*/ 633399 w 785298"/>
                  <a:gd name="connsiteY75" fmla="*/ 499572 h 1022935"/>
                  <a:gd name="connsiteX76" fmla="*/ 627960 w 785298"/>
                  <a:gd name="connsiteY76" fmla="*/ 518291 h 1022935"/>
                  <a:gd name="connsiteX77" fmla="*/ 634031 w 785298"/>
                  <a:gd name="connsiteY77" fmla="*/ 479842 h 1022935"/>
                  <a:gd name="connsiteX78" fmla="*/ 617336 w 785298"/>
                  <a:gd name="connsiteY78" fmla="*/ 546116 h 1022935"/>
                  <a:gd name="connsiteX79" fmla="*/ 615060 w 785298"/>
                  <a:gd name="connsiteY79" fmla="*/ 560535 h 1022935"/>
                  <a:gd name="connsiteX80" fmla="*/ 602791 w 785298"/>
                  <a:gd name="connsiteY80" fmla="*/ 594178 h 1022935"/>
                  <a:gd name="connsiteX81" fmla="*/ 595835 w 785298"/>
                  <a:gd name="connsiteY81" fmla="*/ 604802 h 1022935"/>
                  <a:gd name="connsiteX82" fmla="*/ 581290 w 785298"/>
                  <a:gd name="connsiteY82" fmla="*/ 635156 h 1022935"/>
                  <a:gd name="connsiteX83" fmla="*/ 543221 w 785298"/>
                  <a:gd name="connsiteY83" fmla="*/ 696751 h 1022935"/>
                  <a:gd name="connsiteX84" fmla="*/ 511475 w 785298"/>
                  <a:gd name="connsiteY84" fmla="*/ 741524 h 1022935"/>
                  <a:gd name="connsiteX85" fmla="*/ 484535 w 785298"/>
                  <a:gd name="connsiteY85" fmla="*/ 762013 h 1022935"/>
                  <a:gd name="connsiteX86" fmla="*/ 440015 w 785298"/>
                  <a:gd name="connsiteY86" fmla="*/ 783008 h 1022935"/>
                  <a:gd name="connsiteX87" fmla="*/ 476187 w 785298"/>
                  <a:gd name="connsiteY87" fmla="*/ 771499 h 1022935"/>
                  <a:gd name="connsiteX88" fmla="*/ 499080 w 785298"/>
                  <a:gd name="connsiteY88" fmla="*/ 762645 h 1022935"/>
                  <a:gd name="connsiteX89" fmla="*/ 455445 w 785298"/>
                  <a:gd name="connsiteY89" fmla="*/ 785917 h 1022935"/>
                  <a:gd name="connsiteX90" fmla="*/ 419905 w 785298"/>
                  <a:gd name="connsiteY90" fmla="*/ 792621 h 1022935"/>
                  <a:gd name="connsiteX91" fmla="*/ 407131 w 785298"/>
                  <a:gd name="connsiteY91" fmla="*/ 790344 h 1022935"/>
                  <a:gd name="connsiteX92" fmla="*/ 427241 w 785298"/>
                  <a:gd name="connsiteY92" fmla="*/ 788826 h 1022935"/>
                  <a:gd name="connsiteX93" fmla="*/ 404728 w 785298"/>
                  <a:gd name="connsiteY93" fmla="*/ 787435 h 1022935"/>
                  <a:gd name="connsiteX94" fmla="*/ 392712 w 785298"/>
                  <a:gd name="connsiteY94" fmla="*/ 783894 h 1022935"/>
                  <a:gd name="connsiteX95" fmla="*/ 374247 w 785298"/>
                  <a:gd name="connsiteY95" fmla="*/ 775799 h 1022935"/>
                  <a:gd name="connsiteX96" fmla="*/ 379559 w 785298"/>
                  <a:gd name="connsiteY96" fmla="*/ 781617 h 1022935"/>
                  <a:gd name="connsiteX97" fmla="*/ 372349 w 785298"/>
                  <a:gd name="connsiteY97" fmla="*/ 779720 h 1022935"/>
                  <a:gd name="connsiteX98" fmla="*/ 352366 w 785298"/>
                  <a:gd name="connsiteY98" fmla="*/ 766313 h 1022935"/>
                  <a:gd name="connsiteX99" fmla="*/ 330612 w 785298"/>
                  <a:gd name="connsiteY99" fmla="*/ 744180 h 1022935"/>
                  <a:gd name="connsiteX100" fmla="*/ 332762 w 785298"/>
                  <a:gd name="connsiteY100" fmla="*/ 743927 h 1022935"/>
                  <a:gd name="connsiteX101" fmla="*/ 338454 w 785298"/>
                  <a:gd name="connsiteY101" fmla="*/ 742662 h 1022935"/>
                  <a:gd name="connsiteX102" fmla="*/ 358437 w 785298"/>
                  <a:gd name="connsiteY102" fmla="*/ 735959 h 1022935"/>
                  <a:gd name="connsiteX103" fmla="*/ 390056 w 785298"/>
                  <a:gd name="connsiteY103" fmla="*/ 720022 h 1022935"/>
                  <a:gd name="connsiteX104" fmla="*/ 418008 w 785298"/>
                  <a:gd name="connsiteY104" fmla="*/ 702316 h 1022935"/>
                  <a:gd name="connsiteX105" fmla="*/ 463034 w 785298"/>
                  <a:gd name="connsiteY105" fmla="*/ 663234 h 1022935"/>
                  <a:gd name="connsiteX106" fmla="*/ 486938 w 785298"/>
                  <a:gd name="connsiteY106" fmla="*/ 632247 h 1022935"/>
                  <a:gd name="connsiteX107" fmla="*/ 521213 w 785298"/>
                  <a:gd name="connsiteY107" fmla="*/ 587854 h 1022935"/>
                  <a:gd name="connsiteX108" fmla="*/ 549797 w 785298"/>
                  <a:gd name="connsiteY108" fmla="*/ 529168 h 1022935"/>
                  <a:gd name="connsiteX109" fmla="*/ 575219 w 785298"/>
                  <a:gd name="connsiteY109" fmla="*/ 467447 h 1022935"/>
                  <a:gd name="connsiteX110" fmla="*/ 600768 w 785298"/>
                  <a:gd name="connsiteY110" fmla="*/ 397252 h 1022935"/>
                  <a:gd name="connsiteX111" fmla="*/ 590396 w 785298"/>
                  <a:gd name="connsiteY111" fmla="*/ 420018 h 1022935"/>
                  <a:gd name="connsiteX112" fmla="*/ 569528 w 785298"/>
                  <a:gd name="connsiteY112" fmla="*/ 466815 h 1022935"/>
                  <a:gd name="connsiteX113" fmla="*/ 593305 w 785298"/>
                  <a:gd name="connsiteY113" fmla="*/ 403829 h 1022935"/>
                  <a:gd name="connsiteX114" fmla="*/ 600515 w 785298"/>
                  <a:gd name="connsiteY114" fmla="*/ 358930 h 1022935"/>
                  <a:gd name="connsiteX115" fmla="*/ 610886 w 785298"/>
                  <a:gd name="connsiteY115" fmla="*/ 310868 h 1022935"/>
                  <a:gd name="connsiteX116" fmla="*/ 620877 w 785298"/>
                  <a:gd name="connsiteY116" fmla="*/ 261668 h 1022935"/>
                  <a:gd name="connsiteX117" fmla="*/ 625051 w 785298"/>
                  <a:gd name="connsiteY117" fmla="*/ 232199 h 1022935"/>
                  <a:gd name="connsiteX118" fmla="*/ 626822 w 785298"/>
                  <a:gd name="connsiteY118" fmla="*/ 233970 h 1022935"/>
                  <a:gd name="connsiteX119" fmla="*/ 628340 w 785298"/>
                  <a:gd name="connsiteY119" fmla="*/ 251297 h 1022935"/>
                  <a:gd name="connsiteX120" fmla="*/ 628340 w 785298"/>
                  <a:gd name="connsiteY120" fmla="*/ 237891 h 1022935"/>
                  <a:gd name="connsiteX121" fmla="*/ 627834 w 785298"/>
                  <a:gd name="connsiteY121" fmla="*/ 226128 h 1022935"/>
                  <a:gd name="connsiteX122" fmla="*/ 625557 w 785298"/>
                  <a:gd name="connsiteY122" fmla="*/ 205260 h 1022935"/>
                  <a:gd name="connsiteX123" fmla="*/ 618980 w 785298"/>
                  <a:gd name="connsiteY123" fmla="*/ 174399 h 1022935"/>
                  <a:gd name="connsiteX124" fmla="*/ 619866 w 785298"/>
                  <a:gd name="connsiteY124" fmla="*/ 178067 h 1022935"/>
                  <a:gd name="connsiteX125" fmla="*/ 613542 w 785298"/>
                  <a:gd name="connsiteY125" fmla="*/ 162257 h 1022935"/>
                  <a:gd name="connsiteX126" fmla="*/ 613542 w 785298"/>
                  <a:gd name="connsiteY126" fmla="*/ 162257 h 1022935"/>
                  <a:gd name="connsiteX127" fmla="*/ 611771 w 785298"/>
                  <a:gd name="connsiteY127" fmla="*/ 159728 h 1022935"/>
                  <a:gd name="connsiteX128" fmla="*/ 610253 w 785298"/>
                  <a:gd name="connsiteY128" fmla="*/ 154922 h 1022935"/>
                  <a:gd name="connsiteX129" fmla="*/ 601020 w 785298"/>
                  <a:gd name="connsiteY129" fmla="*/ 130638 h 1022935"/>
                  <a:gd name="connsiteX130" fmla="*/ 593558 w 785298"/>
                  <a:gd name="connsiteY130" fmla="*/ 116472 h 1022935"/>
                  <a:gd name="connsiteX131" fmla="*/ 583187 w 785298"/>
                  <a:gd name="connsiteY131" fmla="*/ 100536 h 1022935"/>
                  <a:gd name="connsiteX132" fmla="*/ 571551 w 785298"/>
                  <a:gd name="connsiteY132" fmla="*/ 85359 h 1022935"/>
                  <a:gd name="connsiteX133" fmla="*/ 554351 w 785298"/>
                  <a:gd name="connsiteY133" fmla="*/ 65628 h 1022935"/>
                  <a:gd name="connsiteX134" fmla="*/ 553591 w 785298"/>
                  <a:gd name="connsiteY134" fmla="*/ 69676 h 1022935"/>
                  <a:gd name="connsiteX135" fmla="*/ 550809 w 785298"/>
                  <a:gd name="connsiteY135" fmla="*/ 69043 h 1022935"/>
                  <a:gd name="connsiteX136" fmla="*/ 535632 w 785298"/>
                  <a:gd name="connsiteY136" fmla="*/ 56143 h 1022935"/>
                  <a:gd name="connsiteX137" fmla="*/ 483397 w 785298"/>
                  <a:gd name="connsiteY137" fmla="*/ 19970 h 1022935"/>
                  <a:gd name="connsiteX138" fmla="*/ 455571 w 785298"/>
                  <a:gd name="connsiteY138" fmla="*/ 9220 h 1022935"/>
                  <a:gd name="connsiteX139" fmla="*/ 433564 w 785298"/>
                  <a:gd name="connsiteY139" fmla="*/ 4919 h 1022935"/>
                  <a:gd name="connsiteX140" fmla="*/ 415478 w 785298"/>
                  <a:gd name="connsiteY140" fmla="*/ 2643 h 1022935"/>
                  <a:gd name="connsiteX141" fmla="*/ 446465 w 785298"/>
                  <a:gd name="connsiteY141" fmla="*/ 3402 h 1022935"/>
                  <a:gd name="connsiteX142" fmla="*/ 403969 w 785298"/>
                  <a:gd name="connsiteY142" fmla="*/ 366 h 1022935"/>
                  <a:gd name="connsiteX143" fmla="*/ 380570 w 785298"/>
                  <a:gd name="connsiteY143" fmla="*/ 4034 h 1022935"/>
                  <a:gd name="connsiteX144" fmla="*/ 342754 w 785298"/>
                  <a:gd name="connsiteY144" fmla="*/ 18832 h 1022935"/>
                  <a:gd name="connsiteX145" fmla="*/ 301901 w 785298"/>
                  <a:gd name="connsiteY145" fmla="*/ 38436 h 1022935"/>
                  <a:gd name="connsiteX146" fmla="*/ 268132 w 785298"/>
                  <a:gd name="connsiteY146" fmla="*/ 57028 h 1022935"/>
                  <a:gd name="connsiteX147" fmla="*/ 270409 w 785298"/>
                  <a:gd name="connsiteY147" fmla="*/ 55763 h 1022935"/>
                  <a:gd name="connsiteX148" fmla="*/ 260291 w 785298"/>
                  <a:gd name="connsiteY148" fmla="*/ 61961 h 1022935"/>
                  <a:gd name="connsiteX149" fmla="*/ 255484 w 785298"/>
                  <a:gd name="connsiteY149" fmla="*/ 65123 h 1022935"/>
                  <a:gd name="connsiteX150" fmla="*/ 254346 w 785298"/>
                  <a:gd name="connsiteY150" fmla="*/ 65881 h 1022935"/>
                  <a:gd name="connsiteX151" fmla="*/ 254093 w 785298"/>
                  <a:gd name="connsiteY151" fmla="*/ 66134 h 1022935"/>
                  <a:gd name="connsiteX152" fmla="*/ 254346 w 785298"/>
                  <a:gd name="connsiteY152" fmla="*/ 66514 h 1022935"/>
                  <a:gd name="connsiteX153" fmla="*/ 254346 w 785298"/>
                  <a:gd name="connsiteY153" fmla="*/ 66514 h 1022935"/>
                  <a:gd name="connsiteX154" fmla="*/ 254346 w 785298"/>
                  <a:gd name="connsiteY154" fmla="*/ 66514 h 1022935"/>
                  <a:gd name="connsiteX155" fmla="*/ 254346 w 785298"/>
                  <a:gd name="connsiteY155" fmla="*/ 66514 h 1022935"/>
                  <a:gd name="connsiteX156" fmla="*/ 253840 w 785298"/>
                  <a:gd name="connsiteY156" fmla="*/ 66514 h 1022935"/>
                  <a:gd name="connsiteX157" fmla="*/ 246504 w 785298"/>
                  <a:gd name="connsiteY157" fmla="*/ 71193 h 1022935"/>
                  <a:gd name="connsiteX158" fmla="*/ 241698 w 785298"/>
                  <a:gd name="connsiteY158" fmla="*/ 74861 h 1022935"/>
                  <a:gd name="connsiteX159" fmla="*/ 238663 w 785298"/>
                  <a:gd name="connsiteY159" fmla="*/ 77391 h 1022935"/>
                  <a:gd name="connsiteX160" fmla="*/ 226900 w 785298"/>
                  <a:gd name="connsiteY160" fmla="*/ 87383 h 1022935"/>
                  <a:gd name="connsiteX161" fmla="*/ 221968 w 785298"/>
                  <a:gd name="connsiteY161" fmla="*/ 91556 h 1022935"/>
                  <a:gd name="connsiteX162" fmla="*/ 217162 w 785298"/>
                  <a:gd name="connsiteY162" fmla="*/ 95351 h 1022935"/>
                  <a:gd name="connsiteX163" fmla="*/ 206285 w 785298"/>
                  <a:gd name="connsiteY163" fmla="*/ 103572 h 1022935"/>
                  <a:gd name="connsiteX164" fmla="*/ 192752 w 785298"/>
                  <a:gd name="connsiteY164" fmla="*/ 116599 h 1022935"/>
                  <a:gd name="connsiteX165" fmla="*/ 185416 w 785298"/>
                  <a:gd name="connsiteY165" fmla="*/ 125579 h 1022935"/>
                  <a:gd name="connsiteX166" fmla="*/ 177574 w 785298"/>
                  <a:gd name="connsiteY166" fmla="*/ 134432 h 1022935"/>
                  <a:gd name="connsiteX167" fmla="*/ 118383 w 785298"/>
                  <a:gd name="connsiteY167" fmla="*/ 213228 h 1022935"/>
                  <a:gd name="connsiteX168" fmla="*/ 188451 w 785298"/>
                  <a:gd name="connsiteY168" fmla="*/ 127602 h 1022935"/>
                  <a:gd name="connsiteX169" fmla="*/ 200973 w 785298"/>
                  <a:gd name="connsiteY169" fmla="*/ 116472 h 1022935"/>
                  <a:gd name="connsiteX170" fmla="*/ 199961 w 785298"/>
                  <a:gd name="connsiteY170" fmla="*/ 120520 h 1022935"/>
                  <a:gd name="connsiteX171" fmla="*/ 190602 w 785298"/>
                  <a:gd name="connsiteY171" fmla="*/ 133926 h 1022935"/>
                  <a:gd name="connsiteX172" fmla="*/ 173401 w 785298"/>
                  <a:gd name="connsiteY172" fmla="*/ 154416 h 1022935"/>
                  <a:gd name="connsiteX173" fmla="*/ 132169 w 785298"/>
                  <a:gd name="connsiteY173" fmla="*/ 205765 h 1022935"/>
                  <a:gd name="connsiteX174" fmla="*/ 103585 w 785298"/>
                  <a:gd name="connsiteY174" fmla="*/ 248641 h 1022935"/>
                  <a:gd name="connsiteX175" fmla="*/ 140896 w 785298"/>
                  <a:gd name="connsiteY175" fmla="*/ 190462 h 1022935"/>
                  <a:gd name="connsiteX176" fmla="*/ 179092 w 785298"/>
                  <a:gd name="connsiteY176" fmla="*/ 142780 h 1022935"/>
                  <a:gd name="connsiteX177" fmla="*/ 93593 w 785298"/>
                  <a:gd name="connsiteY177" fmla="*/ 264324 h 1022935"/>
                  <a:gd name="connsiteX178" fmla="*/ 90052 w 785298"/>
                  <a:gd name="connsiteY178" fmla="*/ 282664 h 1022935"/>
                  <a:gd name="connsiteX179" fmla="*/ 32505 w 785298"/>
                  <a:gd name="connsiteY179" fmla="*/ 411797 h 1022935"/>
                  <a:gd name="connsiteX180" fmla="*/ 17454 w 785298"/>
                  <a:gd name="connsiteY180" fmla="*/ 479842 h 1022935"/>
                  <a:gd name="connsiteX181" fmla="*/ 0 w 785298"/>
                  <a:gd name="connsiteY181" fmla="*/ 558637 h 1022935"/>
                  <a:gd name="connsiteX182" fmla="*/ 3668 w 785298"/>
                  <a:gd name="connsiteY182" fmla="*/ 552314 h 1022935"/>
                  <a:gd name="connsiteX183" fmla="*/ 8221 w 785298"/>
                  <a:gd name="connsiteY183" fmla="*/ 540425 h 1022935"/>
                  <a:gd name="connsiteX184" fmla="*/ 3036 w 785298"/>
                  <a:gd name="connsiteY184" fmla="*/ 592407 h 1022935"/>
                  <a:gd name="connsiteX185" fmla="*/ 2909 w 785298"/>
                  <a:gd name="connsiteY185" fmla="*/ 632627 h 1022935"/>
                  <a:gd name="connsiteX186" fmla="*/ 5691 w 785298"/>
                  <a:gd name="connsiteY186" fmla="*/ 593039 h 1022935"/>
                  <a:gd name="connsiteX187" fmla="*/ 8601 w 785298"/>
                  <a:gd name="connsiteY187" fmla="*/ 547002 h 1022935"/>
                  <a:gd name="connsiteX188" fmla="*/ 17201 w 785298"/>
                  <a:gd name="connsiteY188" fmla="*/ 505137 h 1022935"/>
                  <a:gd name="connsiteX189" fmla="*/ 19478 w 785298"/>
                  <a:gd name="connsiteY189" fmla="*/ 524109 h 1022935"/>
                  <a:gd name="connsiteX190" fmla="*/ 11003 w 785298"/>
                  <a:gd name="connsiteY190" fmla="*/ 557499 h 1022935"/>
                  <a:gd name="connsiteX191" fmla="*/ 9486 w 785298"/>
                  <a:gd name="connsiteY191" fmla="*/ 632500 h 1022935"/>
                  <a:gd name="connsiteX192" fmla="*/ 11889 w 785298"/>
                  <a:gd name="connsiteY192" fmla="*/ 612517 h 1022935"/>
                  <a:gd name="connsiteX193" fmla="*/ 13407 w 785298"/>
                  <a:gd name="connsiteY193" fmla="*/ 614414 h 1022935"/>
                  <a:gd name="connsiteX194" fmla="*/ 13027 w 785298"/>
                  <a:gd name="connsiteY194" fmla="*/ 660578 h 1022935"/>
                  <a:gd name="connsiteX195" fmla="*/ 15936 w 785298"/>
                  <a:gd name="connsiteY195" fmla="*/ 705478 h 1022935"/>
                  <a:gd name="connsiteX196" fmla="*/ 30355 w 785298"/>
                  <a:gd name="connsiteY196" fmla="*/ 794265 h 1022935"/>
                  <a:gd name="connsiteX197" fmla="*/ 61974 w 785298"/>
                  <a:gd name="connsiteY197" fmla="*/ 859906 h 1022935"/>
                  <a:gd name="connsiteX198" fmla="*/ 43382 w 785298"/>
                  <a:gd name="connsiteY198" fmla="*/ 817537 h 1022935"/>
                  <a:gd name="connsiteX199" fmla="*/ 34149 w 785298"/>
                  <a:gd name="connsiteY199" fmla="*/ 784905 h 1022935"/>
                  <a:gd name="connsiteX200" fmla="*/ 24663 w 785298"/>
                  <a:gd name="connsiteY200" fmla="*/ 721414 h 1022935"/>
                  <a:gd name="connsiteX201" fmla="*/ 28710 w 785298"/>
                  <a:gd name="connsiteY201" fmla="*/ 723817 h 1022935"/>
                  <a:gd name="connsiteX202" fmla="*/ 29090 w 785298"/>
                  <a:gd name="connsiteY202" fmla="*/ 726346 h 1022935"/>
                  <a:gd name="connsiteX203" fmla="*/ 49579 w 785298"/>
                  <a:gd name="connsiteY203" fmla="*/ 809948 h 1022935"/>
                  <a:gd name="connsiteX204" fmla="*/ 69310 w 785298"/>
                  <a:gd name="connsiteY204" fmla="*/ 856618 h 1022935"/>
                  <a:gd name="connsiteX205" fmla="*/ 67792 w 785298"/>
                  <a:gd name="connsiteY205" fmla="*/ 853330 h 1022935"/>
                  <a:gd name="connsiteX206" fmla="*/ 55144 w 785298"/>
                  <a:gd name="connsiteY206" fmla="*/ 827149 h 1022935"/>
                  <a:gd name="connsiteX207" fmla="*/ 34275 w 785298"/>
                  <a:gd name="connsiteY207" fmla="*/ 774408 h 1022935"/>
                  <a:gd name="connsiteX208" fmla="*/ 46291 w 785298"/>
                  <a:gd name="connsiteY208" fmla="*/ 814628 h 1022935"/>
                  <a:gd name="connsiteX209" fmla="*/ 57041 w 785298"/>
                  <a:gd name="connsiteY209" fmla="*/ 842579 h 1022935"/>
                  <a:gd name="connsiteX210" fmla="*/ 73736 w 785298"/>
                  <a:gd name="connsiteY210" fmla="*/ 877866 h 1022935"/>
                  <a:gd name="connsiteX211" fmla="*/ 113830 w 785298"/>
                  <a:gd name="connsiteY211" fmla="*/ 934781 h 1022935"/>
                  <a:gd name="connsiteX212" fmla="*/ 115474 w 785298"/>
                  <a:gd name="connsiteY212" fmla="*/ 933263 h 1022935"/>
                  <a:gd name="connsiteX213" fmla="*/ 104091 w 785298"/>
                  <a:gd name="connsiteY213" fmla="*/ 919351 h 1022935"/>
                  <a:gd name="connsiteX214" fmla="*/ 91696 w 785298"/>
                  <a:gd name="connsiteY214" fmla="*/ 906324 h 1022935"/>
                  <a:gd name="connsiteX215" fmla="*/ 88408 w 785298"/>
                  <a:gd name="connsiteY215" fmla="*/ 898229 h 1022935"/>
                  <a:gd name="connsiteX216" fmla="*/ 84740 w 785298"/>
                  <a:gd name="connsiteY216" fmla="*/ 890261 h 1022935"/>
                  <a:gd name="connsiteX217" fmla="*/ 118889 w 785298"/>
                  <a:gd name="connsiteY217" fmla="*/ 931872 h 1022935"/>
                  <a:gd name="connsiteX218" fmla="*/ 171250 w 785298"/>
                  <a:gd name="connsiteY218" fmla="*/ 978416 h 1022935"/>
                  <a:gd name="connsiteX219" fmla="*/ 176310 w 785298"/>
                  <a:gd name="connsiteY219" fmla="*/ 981831 h 1022935"/>
                  <a:gd name="connsiteX220" fmla="*/ 184783 w 785298"/>
                  <a:gd name="connsiteY220" fmla="*/ 988408 h 1022935"/>
                  <a:gd name="connsiteX221" fmla="*/ 234489 w 785298"/>
                  <a:gd name="connsiteY221" fmla="*/ 1012818 h 1022935"/>
                  <a:gd name="connsiteX222" fmla="*/ 235375 w 785298"/>
                  <a:gd name="connsiteY222" fmla="*/ 1011426 h 1022935"/>
                  <a:gd name="connsiteX223" fmla="*/ 250172 w 785298"/>
                  <a:gd name="connsiteY223" fmla="*/ 1015347 h 1022935"/>
                  <a:gd name="connsiteX224" fmla="*/ 330485 w 785298"/>
                  <a:gd name="connsiteY224" fmla="*/ 1017624 h 1022935"/>
                  <a:gd name="connsiteX225" fmla="*/ 331371 w 785298"/>
                  <a:gd name="connsiteY225" fmla="*/ 1018636 h 1022935"/>
                  <a:gd name="connsiteX226" fmla="*/ 305696 w 785298"/>
                  <a:gd name="connsiteY226" fmla="*/ 1022936 h 1022935"/>
                  <a:gd name="connsiteX227" fmla="*/ 325173 w 785298"/>
                  <a:gd name="connsiteY227" fmla="*/ 1021798 h 1022935"/>
                  <a:gd name="connsiteX228" fmla="*/ 323782 w 785298"/>
                  <a:gd name="connsiteY228" fmla="*/ 1022303 h 1022935"/>
                  <a:gd name="connsiteX229" fmla="*/ 394230 w 785298"/>
                  <a:gd name="connsiteY229" fmla="*/ 1007126 h 1022935"/>
                  <a:gd name="connsiteX230" fmla="*/ 412822 w 785298"/>
                  <a:gd name="connsiteY230" fmla="*/ 996376 h 1022935"/>
                  <a:gd name="connsiteX231" fmla="*/ 483017 w 785298"/>
                  <a:gd name="connsiteY231" fmla="*/ 970068 h 1022935"/>
                  <a:gd name="connsiteX232" fmla="*/ 521846 w 785298"/>
                  <a:gd name="connsiteY232" fmla="*/ 948694 h 1022935"/>
                  <a:gd name="connsiteX233" fmla="*/ 523996 w 785298"/>
                  <a:gd name="connsiteY233" fmla="*/ 947682 h 1022935"/>
                  <a:gd name="connsiteX234" fmla="*/ 508313 w 785298"/>
                  <a:gd name="connsiteY234" fmla="*/ 962986 h 1022935"/>
                  <a:gd name="connsiteX235" fmla="*/ 486938 w 785298"/>
                  <a:gd name="connsiteY235" fmla="*/ 978163 h 1022935"/>
                  <a:gd name="connsiteX236" fmla="*/ 487950 w 785298"/>
                  <a:gd name="connsiteY236" fmla="*/ 977530 h 1022935"/>
                  <a:gd name="connsiteX237" fmla="*/ 430276 w 785298"/>
                  <a:gd name="connsiteY237" fmla="*/ 1002826 h 1022935"/>
                  <a:gd name="connsiteX238" fmla="*/ 433944 w 785298"/>
                  <a:gd name="connsiteY238" fmla="*/ 1002826 h 1022935"/>
                  <a:gd name="connsiteX239" fmla="*/ 488582 w 785298"/>
                  <a:gd name="connsiteY239" fmla="*/ 980060 h 1022935"/>
                  <a:gd name="connsiteX240" fmla="*/ 514637 w 785298"/>
                  <a:gd name="connsiteY240" fmla="*/ 967286 h 1022935"/>
                  <a:gd name="connsiteX241" fmla="*/ 489214 w 785298"/>
                  <a:gd name="connsiteY241" fmla="*/ 983222 h 1022935"/>
                  <a:gd name="connsiteX242" fmla="*/ 490985 w 785298"/>
                  <a:gd name="connsiteY242" fmla="*/ 982210 h 1022935"/>
                  <a:gd name="connsiteX243" fmla="*/ 475428 w 785298"/>
                  <a:gd name="connsiteY243" fmla="*/ 992581 h 1022935"/>
                  <a:gd name="connsiteX244" fmla="*/ 449501 w 785298"/>
                  <a:gd name="connsiteY244" fmla="*/ 1003711 h 1022935"/>
                  <a:gd name="connsiteX245" fmla="*/ 474164 w 785298"/>
                  <a:gd name="connsiteY245" fmla="*/ 997514 h 1022935"/>
                  <a:gd name="connsiteX246" fmla="*/ 475176 w 785298"/>
                  <a:gd name="connsiteY246" fmla="*/ 997514 h 1022935"/>
                  <a:gd name="connsiteX247" fmla="*/ 450766 w 785298"/>
                  <a:gd name="connsiteY247" fmla="*/ 1007759 h 1022935"/>
                  <a:gd name="connsiteX248" fmla="*/ 495412 w 785298"/>
                  <a:gd name="connsiteY248" fmla="*/ 989040 h 1022935"/>
                  <a:gd name="connsiteX249" fmla="*/ 492756 w 785298"/>
                  <a:gd name="connsiteY249" fmla="*/ 990558 h 1022935"/>
                  <a:gd name="connsiteX250" fmla="*/ 552200 w 785298"/>
                  <a:gd name="connsiteY250" fmla="*/ 956409 h 1022935"/>
                  <a:gd name="connsiteX251" fmla="*/ 525008 w 785298"/>
                  <a:gd name="connsiteY251" fmla="*/ 970954 h 1022935"/>
                  <a:gd name="connsiteX252" fmla="*/ 500977 w 785298"/>
                  <a:gd name="connsiteY252" fmla="*/ 980945 h 1022935"/>
                  <a:gd name="connsiteX253" fmla="*/ 550177 w 785298"/>
                  <a:gd name="connsiteY253" fmla="*/ 949579 h 1022935"/>
                  <a:gd name="connsiteX254" fmla="*/ 561307 w 785298"/>
                  <a:gd name="connsiteY254" fmla="*/ 937311 h 1022935"/>
                  <a:gd name="connsiteX255" fmla="*/ 590902 w 785298"/>
                  <a:gd name="connsiteY255" fmla="*/ 915304 h 1022935"/>
                  <a:gd name="connsiteX256" fmla="*/ 609747 w 785298"/>
                  <a:gd name="connsiteY256" fmla="*/ 897597 h 1022935"/>
                  <a:gd name="connsiteX257" fmla="*/ 618728 w 785298"/>
                  <a:gd name="connsiteY257" fmla="*/ 889249 h 1022935"/>
                  <a:gd name="connsiteX258" fmla="*/ 610253 w 785298"/>
                  <a:gd name="connsiteY258" fmla="*/ 899620 h 1022935"/>
                  <a:gd name="connsiteX259" fmla="*/ 602538 w 785298"/>
                  <a:gd name="connsiteY259" fmla="*/ 908094 h 1022935"/>
                  <a:gd name="connsiteX260" fmla="*/ 591914 w 785298"/>
                  <a:gd name="connsiteY260" fmla="*/ 918719 h 1022935"/>
                  <a:gd name="connsiteX261" fmla="*/ 586476 w 785298"/>
                  <a:gd name="connsiteY261" fmla="*/ 925042 h 1022935"/>
                  <a:gd name="connsiteX262" fmla="*/ 610127 w 785298"/>
                  <a:gd name="connsiteY262" fmla="*/ 907588 h 1022935"/>
                  <a:gd name="connsiteX263" fmla="*/ 572690 w 785298"/>
                  <a:gd name="connsiteY263" fmla="*/ 942876 h 1022935"/>
                  <a:gd name="connsiteX264" fmla="*/ 596973 w 785298"/>
                  <a:gd name="connsiteY264" fmla="*/ 921880 h 1022935"/>
                  <a:gd name="connsiteX265" fmla="*/ 573322 w 785298"/>
                  <a:gd name="connsiteY265" fmla="*/ 944520 h 1022935"/>
                  <a:gd name="connsiteX266" fmla="*/ 539047 w 785298"/>
                  <a:gd name="connsiteY266" fmla="*/ 970701 h 1022935"/>
                  <a:gd name="connsiteX267" fmla="*/ 600009 w 785298"/>
                  <a:gd name="connsiteY267" fmla="*/ 925042 h 1022935"/>
                  <a:gd name="connsiteX268" fmla="*/ 606206 w 785298"/>
                  <a:gd name="connsiteY268" fmla="*/ 916568 h 1022935"/>
                  <a:gd name="connsiteX269" fmla="*/ 616704 w 785298"/>
                  <a:gd name="connsiteY269" fmla="*/ 904680 h 1022935"/>
                  <a:gd name="connsiteX270" fmla="*/ 628340 w 785298"/>
                  <a:gd name="connsiteY270" fmla="*/ 889882 h 1022935"/>
                  <a:gd name="connsiteX271" fmla="*/ 668054 w 785298"/>
                  <a:gd name="connsiteY271" fmla="*/ 832334 h 1022935"/>
                  <a:gd name="connsiteX272" fmla="*/ 650220 w 785298"/>
                  <a:gd name="connsiteY272" fmla="*/ 865218 h 1022935"/>
                  <a:gd name="connsiteX273" fmla="*/ 686140 w 785298"/>
                  <a:gd name="connsiteY273" fmla="*/ 806533 h 1022935"/>
                  <a:gd name="connsiteX274" fmla="*/ 712953 w 785298"/>
                  <a:gd name="connsiteY274" fmla="*/ 749745 h 1022935"/>
                  <a:gd name="connsiteX275" fmla="*/ 712953 w 785298"/>
                  <a:gd name="connsiteY275" fmla="*/ 729888 h 1022935"/>
                  <a:gd name="connsiteX276" fmla="*/ 742296 w 785298"/>
                  <a:gd name="connsiteY276" fmla="*/ 641607 h 1022935"/>
                  <a:gd name="connsiteX277" fmla="*/ 758738 w 785298"/>
                  <a:gd name="connsiteY277" fmla="*/ 565973 h 1022935"/>
                  <a:gd name="connsiteX278" fmla="*/ 766453 w 785298"/>
                  <a:gd name="connsiteY278" fmla="*/ 516647 h 1022935"/>
                  <a:gd name="connsiteX279" fmla="*/ 752793 w 785298"/>
                  <a:gd name="connsiteY279" fmla="*/ 607964 h 1022935"/>
                  <a:gd name="connsiteX280" fmla="*/ 737616 w 785298"/>
                  <a:gd name="connsiteY280" fmla="*/ 679550 h 1022935"/>
                  <a:gd name="connsiteX281" fmla="*/ 756461 w 785298"/>
                  <a:gd name="connsiteY281" fmla="*/ 598604 h 1022935"/>
                  <a:gd name="connsiteX282" fmla="*/ 767718 w 785298"/>
                  <a:gd name="connsiteY282" fmla="*/ 535365 h 1022935"/>
                  <a:gd name="connsiteX283" fmla="*/ 766959 w 785298"/>
                  <a:gd name="connsiteY283" fmla="*/ 507920 h 1022935"/>
                  <a:gd name="connsiteX284" fmla="*/ 767465 w 785298"/>
                  <a:gd name="connsiteY284" fmla="*/ 487178 h 1022935"/>
                  <a:gd name="connsiteX285" fmla="*/ 768603 w 785298"/>
                  <a:gd name="connsiteY285" fmla="*/ 463400 h 1022935"/>
                  <a:gd name="connsiteX286" fmla="*/ 774801 w 785298"/>
                  <a:gd name="connsiteY286" fmla="*/ 414074 h 1022935"/>
                  <a:gd name="connsiteX287" fmla="*/ 778089 w 785298"/>
                  <a:gd name="connsiteY287" fmla="*/ 377142 h 1022935"/>
                  <a:gd name="connsiteX288" fmla="*/ 781883 w 785298"/>
                  <a:gd name="connsiteY288" fmla="*/ 372969 h 1022935"/>
                  <a:gd name="connsiteX289" fmla="*/ 784919 w 785298"/>
                  <a:gd name="connsiteY289" fmla="*/ 308086 h 1022935"/>
                  <a:gd name="connsiteX290" fmla="*/ 785298 w 785298"/>
                  <a:gd name="connsiteY290" fmla="*/ 293541 h 1022935"/>
                  <a:gd name="connsiteX291" fmla="*/ 785298 w 785298"/>
                  <a:gd name="connsiteY291" fmla="*/ 292529 h 1022935"/>
                  <a:gd name="connsiteX292" fmla="*/ 785298 w 785298"/>
                  <a:gd name="connsiteY292" fmla="*/ 289620 h 1022935"/>
                  <a:gd name="connsiteX293" fmla="*/ 276859 w 785298"/>
                  <a:gd name="connsiteY293" fmla="*/ 588486 h 1022935"/>
                  <a:gd name="connsiteX294" fmla="*/ 276859 w 785298"/>
                  <a:gd name="connsiteY294" fmla="*/ 588486 h 1022935"/>
                  <a:gd name="connsiteX295" fmla="*/ 276859 w 785298"/>
                  <a:gd name="connsiteY295" fmla="*/ 588486 h 1022935"/>
                  <a:gd name="connsiteX296" fmla="*/ 285839 w 785298"/>
                  <a:gd name="connsiteY296" fmla="*/ 710284 h 1022935"/>
                  <a:gd name="connsiteX297" fmla="*/ 286092 w 785298"/>
                  <a:gd name="connsiteY297" fmla="*/ 710284 h 1022935"/>
                  <a:gd name="connsiteX298" fmla="*/ 285460 w 785298"/>
                  <a:gd name="connsiteY298" fmla="*/ 710284 h 1022935"/>
                  <a:gd name="connsiteX299" fmla="*/ 285966 w 785298"/>
                  <a:gd name="connsiteY299" fmla="*/ 710284 h 1022935"/>
                  <a:gd name="connsiteX300" fmla="*/ 288622 w 785298"/>
                  <a:gd name="connsiteY300" fmla="*/ 710790 h 1022935"/>
                  <a:gd name="connsiteX301" fmla="*/ 289001 w 785298"/>
                  <a:gd name="connsiteY301" fmla="*/ 710790 h 1022935"/>
                  <a:gd name="connsiteX302" fmla="*/ 288115 w 785298"/>
                  <a:gd name="connsiteY302" fmla="*/ 710790 h 1022935"/>
                  <a:gd name="connsiteX303" fmla="*/ 288622 w 785298"/>
                  <a:gd name="connsiteY303" fmla="*/ 710790 h 1022935"/>
                  <a:gd name="connsiteX304" fmla="*/ 291404 w 785298"/>
                  <a:gd name="connsiteY304" fmla="*/ 711549 h 1022935"/>
                  <a:gd name="connsiteX305" fmla="*/ 292669 w 785298"/>
                  <a:gd name="connsiteY305" fmla="*/ 711928 h 1022935"/>
                  <a:gd name="connsiteX306" fmla="*/ 293554 w 785298"/>
                  <a:gd name="connsiteY306" fmla="*/ 712181 h 1022935"/>
                  <a:gd name="connsiteX307" fmla="*/ 291025 w 785298"/>
                  <a:gd name="connsiteY307" fmla="*/ 711422 h 1022935"/>
                  <a:gd name="connsiteX308" fmla="*/ 291277 w 785298"/>
                  <a:gd name="connsiteY308" fmla="*/ 711422 h 1022935"/>
                  <a:gd name="connsiteX309" fmla="*/ 297854 w 785298"/>
                  <a:gd name="connsiteY309" fmla="*/ 713572 h 1022935"/>
                  <a:gd name="connsiteX310" fmla="*/ 298613 w 785298"/>
                  <a:gd name="connsiteY310" fmla="*/ 713825 h 1022935"/>
                  <a:gd name="connsiteX311" fmla="*/ 300763 w 785298"/>
                  <a:gd name="connsiteY311" fmla="*/ 714584 h 1022935"/>
                  <a:gd name="connsiteX312" fmla="*/ 296463 w 785298"/>
                  <a:gd name="connsiteY312" fmla="*/ 713193 h 1022935"/>
                  <a:gd name="connsiteX313" fmla="*/ 297728 w 785298"/>
                  <a:gd name="connsiteY313" fmla="*/ 713572 h 1022935"/>
                  <a:gd name="connsiteX314" fmla="*/ 317332 w 785298"/>
                  <a:gd name="connsiteY314" fmla="*/ 720276 h 1022935"/>
                  <a:gd name="connsiteX315" fmla="*/ 317332 w 785298"/>
                  <a:gd name="connsiteY315" fmla="*/ 720276 h 1022935"/>
                  <a:gd name="connsiteX316" fmla="*/ 317332 w 785298"/>
                  <a:gd name="connsiteY316" fmla="*/ 720276 h 1022935"/>
                  <a:gd name="connsiteX317" fmla="*/ 452663 w 785298"/>
                  <a:gd name="connsiteY317" fmla="*/ 206651 h 1022935"/>
                  <a:gd name="connsiteX318" fmla="*/ 454054 w 785298"/>
                  <a:gd name="connsiteY318" fmla="*/ 206904 h 1022935"/>
                  <a:gd name="connsiteX319" fmla="*/ 455698 w 785298"/>
                  <a:gd name="connsiteY319" fmla="*/ 208801 h 1022935"/>
                  <a:gd name="connsiteX320" fmla="*/ 455698 w 785298"/>
                  <a:gd name="connsiteY320" fmla="*/ 220437 h 1022935"/>
                  <a:gd name="connsiteX321" fmla="*/ 457216 w 785298"/>
                  <a:gd name="connsiteY321" fmla="*/ 220310 h 1022935"/>
                  <a:gd name="connsiteX322" fmla="*/ 457216 w 785298"/>
                  <a:gd name="connsiteY322" fmla="*/ 220943 h 1022935"/>
                  <a:gd name="connsiteX323" fmla="*/ 453042 w 785298"/>
                  <a:gd name="connsiteY323" fmla="*/ 224864 h 1022935"/>
                  <a:gd name="connsiteX324" fmla="*/ 454560 w 785298"/>
                  <a:gd name="connsiteY324" fmla="*/ 226508 h 1022935"/>
                  <a:gd name="connsiteX325" fmla="*/ 457089 w 785298"/>
                  <a:gd name="connsiteY325" fmla="*/ 224105 h 1022935"/>
                  <a:gd name="connsiteX326" fmla="*/ 455698 w 785298"/>
                  <a:gd name="connsiteY326" fmla="*/ 242697 h 1022935"/>
                  <a:gd name="connsiteX327" fmla="*/ 454686 w 785298"/>
                  <a:gd name="connsiteY327" fmla="*/ 242697 h 1022935"/>
                  <a:gd name="connsiteX328" fmla="*/ 453169 w 785298"/>
                  <a:gd name="connsiteY328" fmla="*/ 236626 h 1022935"/>
                  <a:gd name="connsiteX329" fmla="*/ 452536 w 785298"/>
                  <a:gd name="connsiteY329" fmla="*/ 241053 h 1022935"/>
                  <a:gd name="connsiteX330" fmla="*/ 452283 w 785298"/>
                  <a:gd name="connsiteY330" fmla="*/ 240673 h 1022935"/>
                  <a:gd name="connsiteX331" fmla="*/ 449754 w 785298"/>
                  <a:gd name="connsiteY331" fmla="*/ 256989 h 1022935"/>
                  <a:gd name="connsiteX332" fmla="*/ 453928 w 785298"/>
                  <a:gd name="connsiteY332" fmla="*/ 262174 h 1022935"/>
                  <a:gd name="connsiteX333" fmla="*/ 450133 w 785298"/>
                  <a:gd name="connsiteY333" fmla="*/ 289367 h 1022935"/>
                  <a:gd name="connsiteX334" fmla="*/ 449754 w 785298"/>
                  <a:gd name="connsiteY334" fmla="*/ 289873 h 1022935"/>
                  <a:gd name="connsiteX335" fmla="*/ 442291 w 785298"/>
                  <a:gd name="connsiteY335" fmla="*/ 264198 h 1022935"/>
                  <a:gd name="connsiteX336" fmla="*/ 438497 w 785298"/>
                  <a:gd name="connsiteY336" fmla="*/ 283929 h 1022935"/>
                  <a:gd name="connsiteX337" fmla="*/ 435335 w 785298"/>
                  <a:gd name="connsiteY337" fmla="*/ 267360 h 1022935"/>
                  <a:gd name="connsiteX338" fmla="*/ 430909 w 785298"/>
                  <a:gd name="connsiteY338" fmla="*/ 266854 h 1022935"/>
                  <a:gd name="connsiteX339" fmla="*/ 426229 w 785298"/>
                  <a:gd name="connsiteY339" fmla="*/ 289999 h 1022935"/>
                  <a:gd name="connsiteX340" fmla="*/ 433564 w 785298"/>
                  <a:gd name="connsiteY340" fmla="*/ 279122 h 1022935"/>
                  <a:gd name="connsiteX341" fmla="*/ 435335 w 785298"/>
                  <a:gd name="connsiteY341" fmla="*/ 295691 h 1022935"/>
                  <a:gd name="connsiteX342" fmla="*/ 427999 w 785298"/>
                  <a:gd name="connsiteY342" fmla="*/ 310615 h 1022935"/>
                  <a:gd name="connsiteX343" fmla="*/ 423320 w 785298"/>
                  <a:gd name="connsiteY343" fmla="*/ 305556 h 1022935"/>
                  <a:gd name="connsiteX344" fmla="*/ 423067 w 785298"/>
                  <a:gd name="connsiteY344" fmla="*/ 301509 h 1022935"/>
                  <a:gd name="connsiteX345" fmla="*/ 422561 w 785298"/>
                  <a:gd name="connsiteY345" fmla="*/ 285320 h 1022935"/>
                  <a:gd name="connsiteX346" fmla="*/ 418640 w 785298"/>
                  <a:gd name="connsiteY346" fmla="*/ 300623 h 1022935"/>
                  <a:gd name="connsiteX347" fmla="*/ 415984 w 785298"/>
                  <a:gd name="connsiteY347" fmla="*/ 324528 h 1022935"/>
                  <a:gd name="connsiteX348" fmla="*/ 415478 w 785298"/>
                  <a:gd name="connsiteY348" fmla="*/ 316180 h 1022935"/>
                  <a:gd name="connsiteX349" fmla="*/ 407131 w 785298"/>
                  <a:gd name="connsiteY349" fmla="*/ 342993 h 1022935"/>
                  <a:gd name="connsiteX350" fmla="*/ 412569 w 785298"/>
                  <a:gd name="connsiteY350" fmla="*/ 348432 h 1022935"/>
                  <a:gd name="connsiteX351" fmla="*/ 403589 w 785298"/>
                  <a:gd name="connsiteY351" fmla="*/ 366645 h 1022935"/>
                  <a:gd name="connsiteX352" fmla="*/ 393218 w 785298"/>
                  <a:gd name="connsiteY352" fmla="*/ 391181 h 1022935"/>
                  <a:gd name="connsiteX353" fmla="*/ 401186 w 785298"/>
                  <a:gd name="connsiteY353" fmla="*/ 358171 h 1022935"/>
                  <a:gd name="connsiteX354" fmla="*/ 391448 w 785298"/>
                  <a:gd name="connsiteY354" fmla="*/ 386502 h 1022935"/>
                  <a:gd name="connsiteX355" fmla="*/ 392333 w 785298"/>
                  <a:gd name="connsiteY355" fmla="*/ 403576 h 1022935"/>
                  <a:gd name="connsiteX356" fmla="*/ 380950 w 785298"/>
                  <a:gd name="connsiteY356" fmla="*/ 421030 h 1022935"/>
                  <a:gd name="connsiteX357" fmla="*/ 369314 w 785298"/>
                  <a:gd name="connsiteY357" fmla="*/ 451511 h 1022935"/>
                  <a:gd name="connsiteX358" fmla="*/ 374500 w 785298"/>
                  <a:gd name="connsiteY358" fmla="*/ 453535 h 1022935"/>
                  <a:gd name="connsiteX359" fmla="*/ 359955 w 785298"/>
                  <a:gd name="connsiteY359" fmla="*/ 477186 h 1022935"/>
                  <a:gd name="connsiteX360" fmla="*/ 366911 w 785298"/>
                  <a:gd name="connsiteY360" fmla="*/ 454799 h 1022935"/>
                  <a:gd name="connsiteX361" fmla="*/ 354137 w 785298"/>
                  <a:gd name="connsiteY361" fmla="*/ 487051 h 1022935"/>
                  <a:gd name="connsiteX362" fmla="*/ 361346 w 785298"/>
                  <a:gd name="connsiteY362" fmla="*/ 482119 h 1022935"/>
                  <a:gd name="connsiteX363" fmla="*/ 348445 w 785298"/>
                  <a:gd name="connsiteY363" fmla="*/ 504758 h 1022935"/>
                  <a:gd name="connsiteX364" fmla="*/ 347433 w 785298"/>
                  <a:gd name="connsiteY364" fmla="*/ 499699 h 1022935"/>
                  <a:gd name="connsiteX365" fmla="*/ 338959 w 785298"/>
                  <a:gd name="connsiteY365" fmla="*/ 511208 h 1022935"/>
                  <a:gd name="connsiteX366" fmla="*/ 335292 w 785298"/>
                  <a:gd name="connsiteY366" fmla="*/ 522338 h 1022935"/>
                  <a:gd name="connsiteX367" fmla="*/ 315182 w 785298"/>
                  <a:gd name="connsiteY367" fmla="*/ 541689 h 1022935"/>
                  <a:gd name="connsiteX368" fmla="*/ 307214 w 785298"/>
                  <a:gd name="connsiteY368" fmla="*/ 556487 h 1022935"/>
                  <a:gd name="connsiteX369" fmla="*/ 308984 w 785298"/>
                  <a:gd name="connsiteY369" fmla="*/ 532583 h 1022935"/>
                  <a:gd name="connsiteX370" fmla="*/ 324414 w 785298"/>
                  <a:gd name="connsiteY370" fmla="*/ 511841 h 1022935"/>
                  <a:gd name="connsiteX371" fmla="*/ 336557 w 785298"/>
                  <a:gd name="connsiteY371" fmla="*/ 473898 h 1022935"/>
                  <a:gd name="connsiteX372" fmla="*/ 332509 w 785298"/>
                  <a:gd name="connsiteY372" fmla="*/ 468459 h 1022935"/>
                  <a:gd name="connsiteX373" fmla="*/ 341868 w 785298"/>
                  <a:gd name="connsiteY373" fmla="*/ 450752 h 1022935"/>
                  <a:gd name="connsiteX374" fmla="*/ 346548 w 785298"/>
                  <a:gd name="connsiteY374" fmla="*/ 431528 h 1022935"/>
                  <a:gd name="connsiteX375" fmla="*/ 367417 w 785298"/>
                  <a:gd name="connsiteY375" fmla="*/ 370565 h 1022935"/>
                  <a:gd name="connsiteX376" fmla="*/ 357678 w 785298"/>
                  <a:gd name="connsiteY376" fmla="*/ 392952 h 1022935"/>
                  <a:gd name="connsiteX377" fmla="*/ 366658 w 785298"/>
                  <a:gd name="connsiteY377" fmla="*/ 361459 h 1022935"/>
                  <a:gd name="connsiteX378" fmla="*/ 356160 w 785298"/>
                  <a:gd name="connsiteY378" fmla="*/ 387893 h 1022935"/>
                  <a:gd name="connsiteX379" fmla="*/ 370326 w 785298"/>
                  <a:gd name="connsiteY379" fmla="*/ 358677 h 1022935"/>
                  <a:gd name="connsiteX380" fmla="*/ 368049 w 785298"/>
                  <a:gd name="connsiteY380" fmla="*/ 353112 h 1022935"/>
                  <a:gd name="connsiteX381" fmla="*/ 400933 w 785298"/>
                  <a:gd name="connsiteY381" fmla="*/ 299485 h 1022935"/>
                  <a:gd name="connsiteX382" fmla="*/ 394104 w 785298"/>
                  <a:gd name="connsiteY382" fmla="*/ 299738 h 1022935"/>
                  <a:gd name="connsiteX383" fmla="*/ 406119 w 785298"/>
                  <a:gd name="connsiteY383" fmla="*/ 283929 h 1022935"/>
                  <a:gd name="connsiteX384" fmla="*/ 388918 w 785298"/>
                  <a:gd name="connsiteY384" fmla="*/ 305809 h 1022935"/>
                  <a:gd name="connsiteX385" fmla="*/ 385377 w 785298"/>
                  <a:gd name="connsiteY385" fmla="*/ 298979 h 1022935"/>
                  <a:gd name="connsiteX386" fmla="*/ 400680 w 785298"/>
                  <a:gd name="connsiteY386" fmla="*/ 280134 h 1022935"/>
                  <a:gd name="connsiteX387" fmla="*/ 394736 w 785298"/>
                  <a:gd name="connsiteY387" fmla="*/ 280893 h 1022935"/>
                  <a:gd name="connsiteX388" fmla="*/ 425344 w 785298"/>
                  <a:gd name="connsiteY388" fmla="*/ 253827 h 1022935"/>
                  <a:gd name="connsiteX389" fmla="*/ 431920 w 785298"/>
                  <a:gd name="connsiteY389" fmla="*/ 238144 h 1022935"/>
                  <a:gd name="connsiteX390" fmla="*/ 407510 w 785298"/>
                  <a:gd name="connsiteY390" fmla="*/ 260024 h 1022935"/>
                  <a:gd name="connsiteX391" fmla="*/ 405486 w 785298"/>
                  <a:gd name="connsiteY391" fmla="*/ 257115 h 1022935"/>
                  <a:gd name="connsiteX392" fmla="*/ 424964 w 785298"/>
                  <a:gd name="connsiteY392" fmla="*/ 234223 h 1022935"/>
                  <a:gd name="connsiteX393" fmla="*/ 415984 w 785298"/>
                  <a:gd name="connsiteY393" fmla="*/ 251171 h 1022935"/>
                  <a:gd name="connsiteX394" fmla="*/ 427493 w 785298"/>
                  <a:gd name="connsiteY394" fmla="*/ 239661 h 1022935"/>
                  <a:gd name="connsiteX395" fmla="*/ 440774 w 785298"/>
                  <a:gd name="connsiteY395" fmla="*/ 225622 h 1022935"/>
                  <a:gd name="connsiteX396" fmla="*/ 443050 w 785298"/>
                  <a:gd name="connsiteY396" fmla="*/ 227899 h 1022935"/>
                  <a:gd name="connsiteX397" fmla="*/ 443050 w 785298"/>
                  <a:gd name="connsiteY397" fmla="*/ 223472 h 1022935"/>
                  <a:gd name="connsiteX398" fmla="*/ 444315 w 785298"/>
                  <a:gd name="connsiteY398" fmla="*/ 222207 h 1022935"/>
                  <a:gd name="connsiteX399" fmla="*/ 442797 w 785298"/>
                  <a:gd name="connsiteY399" fmla="*/ 220563 h 1022935"/>
                  <a:gd name="connsiteX400" fmla="*/ 442797 w 785298"/>
                  <a:gd name="connsiteY400" fmla="*/ 220563 h 1022935"/>
                  <a:gd name="connsiteX401" fmla="*/ 441533 w 785298"/>
                  <a:gd name="connsiteY401" fmla="*/ 217148 h 1022935"/>
                  <a:gd name="connsiteX402" fmla="*/ 452409 w 785298"/>
                  <a:gd name="connsiteY402" fmla="*/ 206777 h 1022935"/>
                  <a:gd name="connsiteX403" fmla="*/ 440900 w 785298"/>
                  <a:gd name="connsiteY403" fmla="*/ 217907 h 1022935"/>
                  <a:gd name="connsiteX404" fmla="*/ 440900 w 785298"/>
                  <a:gd name="connsiteY404" fmla="*/ 221196 h 1022935"/>
                  <a:gd name="connsiteX405" fmla="*/ 439509 w 785298"/>
                  <a:gd name="connsiteY405" fmla="*/ 222587 h 1022935"/>
                  <a:gd name="connsiteX406" fmla="*/ 437485 w 785298"/>
                  <a:gd name="connsiteY406" fmla="*/ 226255 h 1022935"/>
                  <a:gd name="connsiteX407" fmla="*/ 432300 w 785298"/>
                  <a:gd name="connsiteY407" fmla="*/ 226508 h 1022935"/>
                  <a:gd name="connsiteX408" fmla="*/ 441027 w 785298"/>
                  <a:gd name="connsiteY408" fmla="*/ 218034 h 1022935"/>
                  <a:gd name="connsiteX409" fmla="*/ 283942 w 785298"/>
                  <a:gd name="connsiteY409" fmla="*/ 710157 h 1022935"/>
                  <a:gd name="connsiteX410" fmla="*/ 283942 w 785298"/>
                  <a:gd name="connsiteY410" fmla="*/ 710157 h 1022935"/>
                  <a:gd name="connsiteX411" fmla="*/ 283942 w 785298"/>
                  <a:gd name="connsiteY411" fmla="*/ 710157 h 1022935"/>
                  <a:gd name="connsiteX412" fmla="*/ 283942 w 785298"/>
                  <a:gd name="connsiteY412" fmla="*/ 710157 h 1022935"/>
                  <a:gd name="connsiteX413" fmla="*/ 283942 w 785298"/>
                  <a:gd name="connsiteY413" fmla="*/ 710157 h 1022935"/>
                  <a:gd name="connsiteX414" fmla="*/ 283942 w 785298"/>
                  <a:gd name="connsiteY414" fmla="*/ 710157 h 1022935"/>
                  <a:gd name="connsiteX415" fmla="*/ 283942 w 785298"/>
                  <a:gd name="connsiteY415" fmla="*/ 710157 h 1022935"/>
                  <a:gd name="connsiteX416" fmla="*/ 283942 w 785298"/>
                  <a:gd name="connsiteY416" fmla="*/ 710157 h 1022935"/>
                  <a:gd name="connsiteX417" fmla="*/ 283942 w 785298"/>
                  <a:gd name="connsiteY417" fmla="*/ 710157 h 1022935"/>
                  <a:gd name="connsiteX418" fmla="*/ 283942 w 785298"/>
                  <a:gd name="connsiteY418" fmla="*/ 710157 h 1022935"/>
                  <a:gd name="connsiteX419" fmla="*/ 283942 w 785298"/>
                  <a:gd name="connsiteY419" fmla="*/ 710157 h 1022935"/>
                  <a:gd name="connsiteX420" fmla="*/ 284195 w 785298"/>
                  <a:gd name="connsiteY420" fmla="*/ 710157 h 1022935"/>
                  <a:gd name="connsiteX421" fmla="*/ 283942 w 785298"/>
                  <a:gd name="connsiteY421" fmla="*/ 710157 h 1022935"/>
                  <a:gd name="connsiteX422" fmla="*/ 283942 w 785298"/>
                  <a:gd name="connsiteY422" fmla="*/ 710157 h 1022935"/>
                  <a:gd name="connsiteX423" fmla="*/ 283942 w 785298"/>
                  <a:gd name="connsiteY423" fmla="*/ 710157 h 1022935"/>
                  <a:gd name="connsiteX424" fmla="*/ 283942 w 785298"/>
                  <a:gd name="connsiteY424" fmla="*/ 710157 h 1022935"/>
                  <a:gd name="connsiteX425" fmla="*/ 283942 w 785298"/>
                  <a:gd name="connsiteY425" fmla="*/ 710157 h 1022935"/>
                  <a:gd name="connsiteX426" fmla="*/ 283942 w 785298"/>
                  <a:gd name="connsiteY426" fmla="*/ 710157 h 1022935"/>
                  <a:gd name="connsiteX427" fmla="*/ 286598 w 785298"/>
                  <a:gd name="connsiteY427" fmla="*/ 709272 h 1022935"/>
                  <a:gd name="connsiteX428" fmla="*/ 286092 w 785298"/>
                  <a:gd name="connsiteY428" fmla="*/ 709398 h 1022935"/>
                  <a:gd name="connsiteX429" fmla="*/ 286092 w 785298"/>
                  <a:gd name="connsiteY429" fmla="*/ 709398 h 1022935"/>
                  <a:gd name="connsiteX430" fmla="*/ 293428 w 785298"/>
                  <a:gd name="connsiteY430" fmla="*/ 706869 h 1022935"/>
                  <a:gd name="connsiteX431" fmla="*/ 284068 w 785298"/>
                  <a:gd name="connsiteY431" fmla="*/ 710031 h 1022935"/>
                  <a:gd name="connsiteX432" fmla="*/ 284068 w 785298"/>
                  <a:gd name="connsiteY432" fmla="*/ 710031 h 1022935"/>
                  <a:gd name="connsiteX433" fmla="*/ 284068 w 785298"/>
                  <a:gd name="connsiteY433" fmla="*/ 710031 h 1022935"/>
                  <a:gd name="connsiteX434" fmla="*/ 284068 w 785298"/>
                  <a:gd name="connsiteY434" fmla="*/ 710031 h 1022935"/>
                  <a:gd name="connsiteX435" fmla="*/ 284068 w 785298"/>
                  <a:gd name="connsiteY435" fmla="*/ 710031 h 1022935"/>
                  <a:gd name="connsiteX436" fmla="*/ 283689 w 785298"/>
                  <a:gd name="connsiteY436" fmla="*/ 710157 h 1022935"/>
                  <a:gd name="connsiteX437" fmla="*/ 283689 w 785298"/>
                  <a:gd name="connsiteY437" fmla="*/ 710157 h 1022935"/>
                  <a:gd name="connsiteX438" fmla="*/ 284068 w 785298"/>
                  <a:gd name="connsiteY438" fmla="*/ 710031 h 1022935"/>
                  <a:gd name="connsiteX439" fmla="*/ 284068 w 785298"/>
                  <a:gd name="connsiteY439" fmla="*/ 710031 h 1022935"/>
                  <a:gd name="connsiteX440" fmla="*/ 284068 w 785298"/>
                  <a:gd name="connsiteY440" fmla="*/ 710031 h 1022935"/>
                  <a:gd name="connsiteX441" fmla="*/ 284068 w 785298"/>
                  <a:gd name="connsiteY441" fmla="*/ 710031 h 1022935"/>
                  <a:gd name="connsiteX442" fmla="*/ 284068 w 785298"/>
                  <a:gd name="connsiteY442" fmla="*/ 710031 h 1022935"/>
                  <a:gd name="connsiteX443" fmla="*/ 284068 w 785298"/>
                  <a:gd name="connsiteY443" fmla="*/ 710031 h 1022935"/>
                  <a:gd name="connsiteX444" fmla="*/ 284068 w 785298"/>
                  <a:gd name="connsiteY444" fmla="*/ 710031 h 1022935"/>
                  <a:gd name="connsiteX445" fmla="*/ 284068 w 785298"/>
                  <a:gd name="connsiteY445" fmla="*/ 710031 h 1022935"/>
                  <a:gd name="connsiteX446" fmla="*/ 284068 w 785298"/>
                  <a:gd name="connsiteY446" fmla="*/ 710031 h 1022935"/>
                  <a:gd name="connsiteX447" fmla="*/ 284068 w 785298"/>
                  <a:gd name="connsiteY447" fmla="*/ 710031 h 1022935"/>
                  <a:gd name="connsiteX448" fmla="*/ 283689 w 785298"/>
                  <a:gd name="connsiteY448" fmla="*/ 710157 h 1022935"/>
                  <a:gd name="connsiteX449" fmla="*/ 283689 w 785298"/>
                  <a:gd name="connsiteY449" fmla="*/ 710157 h 1022935"/>
                  <a:gd name="connsiteX450" fmla="*/ 284068 w 785298"/>
                  <a:gd name="connsiteY450" fmla="*/ 710031 h 1022935"/>
                  <a:gd name="connsiteX451" fmla="*/ 284068 w 785298"/>
                  <a:gd name="connsiteY451" fmla="*/ 710031 h 1022935"/>
                  <a:gd name="connsiteX452" fmla="*/ 284068 w 785298"/>
                  <a:gd name="connsiteY452" fmla="*/ 710031 h 1022935"/>
                  <a:gd name="connsiteX453" fmla="*/ 748114 w 785298"/>
                  <a:gd name="connsiteY453" fmla="*/ 227267 h 1022935"/>
                  <a:gd name="connsiteX454" fmla="*/ 748493 w 785298"/>
                  <a:gd name="connsiteY454" fmla="*/ 226381 h 1022935"/>
                  <a:gd name="connsiteX455" fmla="*/ 748873 w 785298"/>
                  <a:gd name="connsiteY455" fmla="*/ 225622 h 1022935"/>
                  <a:gd name="connsiteX456" fmla="*/ 747229 w 785298"/>
                  <a:gd name="connsiteY456" fmla="*/ 229670 h 1022935"/>
                  <a:gd name="connsiteX457" fmla="*/ 746090 w 785298"/>
                  <a:gd name="connsiteY457" fmla="*/ 232452 h 1022935"/>
                  <a:gd name="connsiteX458" fmla="*/ 746217 w 785298"/>
                  <a:gd name="connsiteY458" fmla="*/ 232073 h 1022935"/>
                  <a:gd name="connsiteX459" fmla="*/ 747229 w 785298"/>
                  <a:gd name="connsiteY459" fmla="*/ 229543 h 1022935"/>
                  <a:gd name="connsiteX460" fmla="*/ 748240 w 785298"/>
                  <a:gd name="connsiteY460" fmla="*/ 227140 h 1022935"/>
                  <a:gd name="connsiteX461" fmla="*/ 742296 w 785298"/>
                  <a:gd name="connsiteY461" fmla="*/ 242697 h 1022935"/>
                  <a:gd name="connsiteX462" fmla="*/ 742422 w 785298"/>
                  <a:gd name="connsiteY462" fmla="*/ 242065 h 1022935"/>
                  <a:gd name="connsiteX463" fmla="*/ 742422 w 785298"/>
                  <a:gd name="connsiteY463" fmla="*/ 241685 h 1022935"/>
                  <a:gd name="connsiteX464" fmla="*/ 742169 w 785298"/>
                  <a:gd name="connsiteY464" fmla="*/ 242950 h 1022935"/>
                  <a:gd name="connsiteX465" fmla="*/ 742169 w 785298"/>
                  <a:gd name="connsiteY465" fmla="*/ 242950 h 1022935"/>
                  <a:gd name="connsiteX466" fmla="*/ 742043 w 785298"/>
                  <a:gd name="connsiteY466" fmla="*/ 244088 h 1022935"/>
                  <a:gd name="connsiteX467" fmla="*/ 742043 w 785298"/>
                  <a:gd name="connsiteY467" fmla="*/ 244594 h 1022935"/>
                  <a:gd name="connsiteX468" fmla="*/ 742043 w 785298"/>
                  <a:gd name="connsiteY468" fmla="*/ 244341 h 1022935"/>
                  <a:gd name="connsiteX469" fmla="*/ 742043 w 785298"/>
                  <a:gd name="connsiteY469" fmla="*/ 244088 h 1022935"/>
                  <a:gd name="connsiteX470" fmla="*/ 741664 w 785298"/>
                  <a:gd name="connsiteY470" fmla="*/ 246491 h 1022935"/>
                  <a:gd name="connsiteX471" fmla="*/ 741664 w 785298"/>
                  <a:gd name="connsiteY471" fmla="*/ 245985 h 1022935"/>
                  <a:gd name="connsiteX472" fmla="*/ 741664 w 785298"/>
                  <a:gd name="connsiteY472" fmla="*/ 246491 h 1022935"/>
                  <a:gd name="connsiteX473" fmla="*/ 750517 w 785298"/>
                  <a:gd name="connsiteY473" fmla="*/ 221954 h 1022935"/>
                  <a:gd name="connsiteX474" fmla="*/ 750517 w 785298"/>
                  <a:gd name="connsiteY474" fmla="*/ 221954 h 1022935"/>
                  <a:gd name="connsiteX475" fmla="*/ 750517 w 785298"/>
                  <a:gd name="connsiteY475" fmla="*/ 221954 h 1022935"/>
                  <a:gd name="connsiteX476" fmla="*/ 745331 w 785298"/>
                  <a:gd name="connsiteY476" fmla="*/ 224864 h 1022935"/>
                  <a:gd name="connsiteX477" fmla="*/ 745584 w 785298"/>
                  <a:gd name="connsiteY477" fmla="*/ 223599 h 1022935"/>
                  <a:gd name="connsiteX478" fmla="*/ 745584 w 785298"/>
                  <a:gd name="connsiteY478" fmla="*/ 223599 h 1022935"/>
                  <a:gd name="connsiteX479" fmla="*/ 745331 w 785298"/>
                  <a:gd name="connsiteY479" fmla="*/ 224864 h 1022935"/>
                  <a:gd name="connsiteX480" fmla="*/ 743814 w 785298"/>
                  <a:gd name="connsiteY480" fmla="*/ 233970 h 1022935"/>
                  <a:gd name="connsiteX481" fmla="*/ 745205 w 785298"/>
                  <a:gd name="connsiteY481" fmla="*/ 225875 h 1022935"/>
                  <a:gd name="connsiteX482" fmla="*/ 743814 w 785298"/>
                  <a:gd name="connsiteY482" fmla="*/ 233970 h 1022935"/>
                  <a:gd name="connsiteX483" fmla="*/ 741916 w 785298"/>
                  <a:gd name="connsiteY483" fmla="*/ 244847 h 1022935"/>
                  <a:gd name="connsiteX484" fmla="*/ 741916 w 785298"/>
                  <a:gd name="connsiteY484" fmla="*/ 244847 h 1022935"/>
                  <a:gd name="connsiteX485" fmla="*/ 741916 w 785298"/>
                  <a:gd name="connsiteY485" fmla="*/ 244847 h 1022935"/>
                  <a:gd name="connsiteX486" fmla="*/ 741916 w 785298"/>
                  <a:gd name="connsiteY486" fmla="*/ 244594 h 1022935"/>
                  <a:gd name="connsiteX487" fmla="*/ 741916 w 785298"/>
                  <a:gd name="connsiteY487" fmla="*/ 244594 h 1022935"/>
                  <a:gd name="connsiteX488" fmla="*/ 741916 w 785298"/>
                  <a:gd name="connsiteY488" fmla="*/ 244215 h 1022935"/>
                  <a:gd name="connsiteX489" fmla="*/ 741916 w 785298"/>
                  <a:gd name="connsiteY489" fmla="*/ 244215 h 1022935"/>
                  <a:gd name="connsiteX490" fmla="*/ 741916 w 785298"/>
                  <a:gd name="connsiteY490" fmla="*/ 244594 h 1022935"/>
                  <a:gd name="connsiteX491" fmla="*/ 741916 w 785298"/>
                  <a:gd name="connsiteY491" fmla="*/ 244594 h 1022935"/>
                  <a:gd name="connsiteX492" fmla="*/ 741916 w 785298"/>
                  <a:gd name="connsiteY492" fmla="*/ 244215 h 1022935"/>
                  <a:gd name="connsiteX493" fmla="*/ 741916 w 785298"/>
                  <a:gd name="connsiteY493" fmla="*/ 244215 h 1022935"/>
                  <a:gd name="connsiteX494" fmla="*/ 741916 w 785298"/>
                  <a:gd name="connsiteY494" fmla="*/ 244594 h 1022935"/>
                  <a:gd name="connsiteX495" fmla="*/ 741916 w 785298"/>
                  <a:gd name="connsiteY495" fmla="*/ 244594 h 1022935"/>
                  <a:gd name="connsiteX496" fmla="*/ 741916 w 785298"/>
                  <a:gd name="connsiteY496" fmla="*/ 244847 h 1022935"/>
                  <a:gd name="connsiteX497" fmla="*/ 741916 w 785298"/>
                  <a:gd name="connsiteY497" fmla="*/ 244847 h 1022935"/>
                  <a:gd name="connsiteX498" fmla="*/ 741664 w 785298"/>
                  <a:gd name="connsiteY498" fmla="*/ 245985 h 1022935"/>
                  <a:gd name="connsiteX499" fmla="*/ 741790 w 785298"/>
                  <a:gd name="connsiteY499" fmla="*/ 245100 h 1022935"/>
                  <a:gd name="connsiteX500" fmla="*/ 741790 w 785298"/>
                  <a:gd name="connsiteY500" fmla="*/ 245100 h 1022935"/>
                  <a:gd name="connsiteX501" fmla="*/ 741790 w 785298"/>
                  <a:gd name="connsiteY501" fmla="*/ 244847 h 1022935"/>
                  <a:gd name="connsiteX502" fmla="*/ 741790 w 785298"/>
                  <a:gd name="connsiteY502" fmla="*/ 244847 h 1022935"/>
                  <a:gd name="connsiteX503" fmla="*/ 741790 w 785298"/>
                  <a:gd name="connsiteY503" fmla="*/ 244973 h 1022935"/>
                  <a:gd name="connsiteX504" fmla="*/ 741790 w 785298"/>
                  <a:gd name="connsiteY504" fmla="*/ 244973 h 1022935"/>
                  <a:gd name="connsiteX505" fmla="*/ 741790 w 785298"/>
                  <a:gd name="connsiteY505" fmla="*/ 244973 h 1022935"/>
                  <a:gd name="connsiteX506" fmla="*/ 741790 w 785298"/>
                  <a:gd name="connsiteY506" fmla="*/ 244973 h 1022935"/>
                  <a:gd name="connsiteX507" fmla="*/ 741790 w 785298"/>
                  <a:gd name="connsiteY507" fmla="*/ 244973 h 1022935"/>
                  <a:gd name="connsiteX508" fmla="*/ 741790 w 785298"/>
                  <a:gd name="connsiteY508" fmla="*/ 244973 h 1022935"/>
                  <a:gd name="connsiteX509" fmla="*/ 741664 w 785298"/>
                  <a:gd name="connsiteY509" fmla="*/ 246112 h 1022935"/>
                  <a:gd name="connsiteX510" fmla="*/ 741664 w 785298"/>
                  <a:gd name="connsiteY510" fmla="*/ 246618 h 1022935"/>
                  <a:gd name="connsiteX511" fmla="*/ 741664 w 785298"/>
                  <a:gd name="connsiteY511" fmla="*/ 246112 h 1022935"/>
                  <a:gd name="connsiteX512" fmla="*/ 590144 w 785298"/>
                  <a:gd name="connsiteY512" fmla="*/ 170605 h 1022935"/>
                  <a:gd name="connsiteX513" fmla="*/ 589891 w 785298"/>
                  <a:gd name="connsiteY513" fmla="*/ 170605 h 1022935"/>
                  <a:gd name="connsiteX514" fmla="*/ 589891 w 785298"/>
                  <a:gd name="connsiteY514" fmla="*/ 170605 h 1022935"/>
                  <a:gd name="connsiteX515" fmla="*/ 589891 w 785298"/>
                  <a:gd name="connsiteY515" fmla="*/ 170605 h 1022935"/>
                  <a:gd name="connsiteX516" fmla="*/ 590396 w 785298"/>
                  <a:gd name="connsiteY516" fmla="*/ 170478 h 1022935"/>
                  <a:gd name="connsiteX517" fmla="*/ 590396 w 785298"/>
                  <a:gd name="connsiteY517" fmla="*/ 170478 h 1022935"/>
                  <a:gd name="connsiteX518" fmla="*/ 257382 w 785298"/>
                  <a:gd name="connsiteY518" fmla="*/ 70561 h 1022935"/>
                  <a:gd name="connsiteX519" fmla="*/ 257129 w 785298"/>
                  <a:gd name="connsiteY519" fmla="*/ 70182 h 1022935"/>
                  <a:gd name="connsiteX520" fmla="*/ 256496 w 785298"/>
                  <a:gd name="connsiteY520" fmla="*/ 69423 h 1022935"/>
                  <a:gd name="connsiteX521" fmla="*/ 256243 w 785298"/>
                  <a:gd name="connsiteY521" fmla="*/ 69043 h 1022935"/>
                  <a:gd name="connsiteX522" fmla="*/ 257382 w 785298"/>
                  <a:gd name="connsiteY522" fmla="*/ 70561 h 102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</a:cxnLst>
                <a:rect l="l" t="t" r="r" b="b"/>
                <a:pathLst>
                  <a:path w="785298" h="1022935">
                    <a:moveTo>
                      <a:pt x="784539" y="288988"/>
                    </a:moveTo>
                    <a:cubicBezTo>
                      <a:pt x="784286" y="285573"/>
                      <a:pt x="783780" y="283296"/>
                      <a:pt x="783274" y="281020"/>
                    </a:cubicBezTo>
                    <a:cubicBezTo>
                      <a:pt x="782769" y="279249"/>
                      <a:pt x="782389" y="277858"/>
                      <a:pt x="781883" y="276593"/>
                    </a:cubicBezTo>
                    <a:cubicBezTo>
                      <a:pt x="782389" y="275075"/>
                      <a:pt x="783022" y="273051"/>
                      <a:pt x="783654" y="269637"/>
                    </a:cubicBezTo>
                    <a:cubicBezTo>
                      <a:pt x="784033" y="267360"/>
                      <a:pt x="784539" y="264071"/>
                      <a:pt x="784413" y="259392"/>
                    </a:cubicBezTo>
                    <a:cubicBezTo>
                      <a:pt x="784286" y="256989"/>
                      <a:pt x="783907" y="254333"/>
                      <a:pt x="783022" y="251297"/>
                    </a:cubicBezTo>
                    <a:lnTo>
                      <a:pt x="782642" y="250159"/>
                    </a:lnTo>
                    <a:lnTo>
                      <a:pt x="782642" y="249653"/>
                    </a:lnTo>
                    <a:cubicBezTo>
                      <a:pt x="782642" y="249653"/>
                      <a:pt x="782263" y="249147"/>
                      <a:pt x="782263" y="249147"/>
                    </a:cubicBezTo>
                    <a:lnTo>
                      <a:pt x="781377" y="246997"/>
                    </a:lnTo>
                    <a:cubicBezTo>
                      <a:pt x="779986" y="243962"/>
                      <a:pt x="778848" y="242191"/>
                      <a:pt x="777963" y="240800"/>
                    </a:cubicBezTo>
                    <a:cubicBezTo>
                      <a:pt x="782516" y="238650"/>
                      <a:pt x="783907" y="237891"/>
                      <a:pt x="777963" y="240800"/>
                    </a:cubicBezTo>
                    <a:cubicBezTo>
                      <a:pt x="776824" y="239155"/>
                      <a:pt x="775939" y="238270"/>
                      <a:pt x="775053" y="237258"/>
                    </a:cubicBezTo>
                    <a:cubicBezTo>
                      <a:pt x="773915" y="236120"/>
                      <a:pt x="773283" y="235488"/>
                      <a:pt x="772650" y="234982"/>
                    </a:cubicBezTo>
                    <a:cubicBezTo>
                      <a:pt x="767085" y="227899"/>
                      <a:pt x="758738" y="223725"/>
                      <a:pt x="754691" y="222714"/>
                    </a:cubicBezTo>
                    <a:cubicBezTo>
                      <a:pt x="751402" y="221702"/>
                      <a:pt x="749505" y="221449"/>
                      <a:pt x="748240" y="221322"/>
                    </a:cubicBezTo>
                    <a:cubicBezTo>
                      <a:pt x="747102" y="220816"/>
                      <a:pt x="745584" y="220184"/>
                      <a:pt x="743434" y="219552"/>
                    </a:cubicBezTo>
                    <a:cubicBezTo>
                      <a:pt x="741158" y="218793"/>
                      <a:pt x="737616" y="218034"/>
                      <a:pt x="733442" y="217907"/>
                    </a:cubicBezTo>
                    <a:cubicBezTo>
                      <a:pt x="729016" y="217401"/>
                      <a:pt x="722945" y="217528"/>
                      <a:pt x="718265" y="218540"/>
                    </a:cubicBezTo>
                    <a:cubicBezTo>
                      <a:pt x="713332" y="219678"/>
                      <a:pt x="709918" y="221069"/>
                      <a:pt x="707262" y="222207"/>
                    </a:cubicBezTo>
                    <a:cubicBezTo>
                      <a:pt x="707515" y="221954"/>
                      <a:pt x="700558" y="225496"/>
                      <a:pt x="699040" y="227014"/>
                    </a:cubicBezTo>
                    <a:cubicBezTo>
                      <a:pt x="696891" y="228658"/>
                      <a:pt x="695752" y="229796"/>
                      <a:pt x="694993" y="230555"/>
                    </a:cubicBezTo>
                    <a:cubicBezTo>
                      <a:pt x="691831" y="233717"/>
                      <a:pt x="691325" y="234476"/>
                      <a:pt x="690693" y="235361"/>
                    </a:cubicBezTo>
                    <a:cubicBezTo>
                      <a:pt x="689681" y="236753"/>
                      <a:pt x="690061" y="236753"/>
                      <a:pt x="691199" y="235993"/>
                    </a:cubicBezTo>
                    <a:cubicBezTo>
                      <a:pt x="691831" y="235614"/>
                      <a:pt x="692590" y="234855"/>
                      <a:pt x="694108" y="233591"/>
                    </a:cubicBezTo>
                    <a:cubicBezTo>
                      <a:pt x="696132" y="232326"/>
                      <a:pt x="696638" y="229923"/>
                      <a:pt x="707135" y="224737"/>
                    </a:cubicBezTo>
                    <a:cubicBezTo>
                      <a:pt x="712321" y="222714"/>
                      <a:pt x="720542" y="219931"/>
                      <a:pt x="731419" y="220943"/>
                    </a:cubicBezTo>
                    <a:cubicBezTo>
                      <a:pt x="738122" y="220943"/>
                      <a:pt x="742928" y="222840"/>
                      <a:pt x="745078" y="223725"/>
                    </a:cubicBezTo>
                    <a:cubicBezTo>
                      <a:pt x="745078" y="223725"/>
                      <a:pt x="745205" y="223725"/>
                      <a:pt x="745331" y="223852"/>
                    </a:cubicBezTo>
                    <a:cubicBezTo>
                      <a:pt x="745331" y="224358"/>
                      <a:pt x="745205" y="224864"/>
                      <a:pt x="745078" y="225496"/>
                    </a:cubicBezTo>
                    <a:lnTo>
                      <a:pt x="745078" y="225496"/>
                    </a:lnTo>
                    <a:cubicBezTo>
                      <a:pt x="745078" y="225496"/>
                      <a:pt x="745078" y="225243"/>
                      <a:pt x="745078" y="225243"/>
                    </a:cubicBezTo>
                    <a:cubicBezTo>
                      <a:pt x="745078" y="224737"/>
                      <a:pt x="745078" y="224990"/>
                      <a:pt x="745078" y="224990"/>
                    </a:cubicBezTo>
                    <a:lnTo>
                      <a:pt x="745078" y="224990"/>
                    </a:lnTo>
                    <a:cubicBezTo>
                      <a:pt x="745078" y="224990"/>
                      <a:pt x="745078" y="224990"/>
                      <a:pt x="745078" y="224990"/>
                    </a:cubicBezTo>
                    <a:lnTo>
                      <a:pt x="745078" y="224990"/>
                    </a:lnTo>
                    <a:cubicBezTo>
                      <a:pt x="745078" y="224990"/>
                      <a:pt x="745331" y="225243"/>
                      <a:pt x="745331" y="225243"/>
                    </a:cubicBezTo>
                    <a:cubicBezTo>
                      <a:pt x="745458" y="225243"/>
                      <a:pt x="745458" y="225496"/>
                      <a:pt x="745331" y="225496"/>
                    </a:cubicBezTo>
                    <a:cubicBezTo>
                      <a:pt x="745331" y="225496"/>
                      <a:pt x="745078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496"/>
                      <a:pt x="744952" y="225496"/>
                    </a:cubicBezTo>
                    <a:cubicBezTo>
                      <a:pt x="744952" y="225496"/>
                      <a:pt x="744952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622"/>
                      <a:pt x="744952" y="225875"/>
                    </a:cubicBezTo>
                    <a:cubicBezTo>
                      <a:pt x="744952" y="225875"/>
                      <a:pt x="744952" y="225622"/>
                      <a:pt x="744952" y="225496"/>
                    </a:cubicBezTo>
                    <a:cubicBezTo>
                      <a:pt x="744193" y="225243"/>
                      <a:pt x="743434" y="224864"/>
                      <a:pt x="742296" y="224484"/>
                    </a:cubicBezTo>
                    <a:cubicBezTo>
                      <a:pt x="740019" y="223725"/>
                      <a:pt x="735845" y="222714"/>
                      <a:pt x="730407" y="222966"/>
                    </a:cubicBezTo>
                    <a:cubicBezTo>
                      <a:pt x="726739" y="222840"/>
                      <a:pt x="722818" y="222966"/>
                      <a:pt x="719277" y="223852"/>
                    </a:cubicBezTo>
                    <a:cubicBezTo>
                      <a:pt x="716368" y="224358"/>
                      <a:pt x="713712" y="225116"/>
                      <a:pt x="711435" y="226002"/>
                    </a:cubicBezTo>
                    <a:lnTo>
                      <a:pt x="708147" y="227267"/>
                    </a:lnTo>
                    <a:lnTo>
                      <a:pt x="706376" y="228152"/>
                    </a:lnTo>
                    <a:lnTo>
                      <a:pt x="703973" y="229417"/>
                    </a:lnTo>
                    <a:cubicBezTo>
                      <a:pt x="702582" y="230302"/>
                      <a:pt x="701697" y="230934"/>
                      <a:pt x="700811" y="231567"/>
                    </a:cubicBezTo>
                    <a:cubicBezTo>
                      <a:pt x="695246" y="236120"/>
                      <a:pt x="694487" y="237258"/>
                      <a:pt x="692717" y="238776"/>
                    </a:cubicBezTo>
                    <a:cubicBezTo>
                      <a:pt x="685128" y="246112"/>
                      <a:pt x="681207" y="253827"/>
                      <a:pt x="678172" y="260910"/>
                    </a:cubicBezTo>
                    <a:cubicBezTo>
                      <a:pt x="676654" y="264577"/>
                      <a:pt x="675516" y="268245"/>
                      <a:pt x="674630" y="271787"/>
                    </a:cubicBezTo>
                    <a:cubicBezTo>
                      <a:pt x="673745" y="275075"/>
                      <a:pt x="672986" y="279628"/>
                      <a:pt x="672607" y="281778"/>
                    </a:cubicBezTo>
                    <a:cubicBezTo>
                      <a:pt x="671848" y="286964"/>
                      <a:pt x="671089" y="292149"/>
                      <a:pt x="670204" y="297335"/>
                    </a:cubicBezTo>
                    <a:cubicBezTo>
                      <a:pt x="667295" y="317951"/>
                      <a:pt x="665018" y="338440"/>
                      <a:pt x="661097" y="359436"/>
                    </a:cubicBezTo>
                    <a:cubicBezTo>
                      <a:pt x="664259" y="338693"/>
                      <a:pt x="665777" y="317951"/>
                      <a:pt x="667295" y="299232"/>
                    </a:cubicBezTo>
                    <a:cubicBezTo>
                      <a:pt x="667674" y="294553"/>
                      <a:pt x="668054" y="289999"/>
                      <a:pt x="668433" y="285699"/>
                    </a:cubicBezTo>
                    <a:cubicBezTo>
                      <a:pt x="668686" y="283423"/>
                      <a:pt x="668813" y="281272"/>
                      <a:pt x="669065" y="279122"/>
                    </a:cubicBezTo>
                    <a:cubicBezTo>
                      <a:pt x="669445" y="276213"/>
                      <a:pt x="669824" y="273178"/>
                      <a:pt x="670457" y="270269"/>
                    </a:cubicBezTo>
                    <a:cubicBezTo>
                      <a:pt x="672986" y="258633"/>
                      <a:pt x="676907" y="248388"/>
                      <a:pt x="684496" y="238397"/>
                    </a:cubicBezTo>
                    <a:cubicBezTo>
                      <a:pt x="673239" y="252689"/>
                      <a:pt x="670330" y="264451"/>
                      <a:pt x="668054" y="275960"/>
                    </a:cubicBezTo>
                    <a:cubicBezTo>
                      <a:pt x="667674" y="278237"/>
                      <a:pt x="667421" y="280514"/>
                      <a:pt x="667042" y="282664"/>
                    </a:cubicBezTo>
                    <a:cubicBezTo>
                      <a:pt x="666789" y="284561"/>
                      <a:pt x="666536" y="286458"/>
                      <a:pt x="666283" y="288229"/>
                    </a:cubicBezTo>
                    <a:cubicBezTo>
                      <a:pt x="665903" y="291896"/>
                      <a:pt x="665524" y="295311"/>
                      <a:pt x="665018" y="298853"/>
                    </a:cubicBezTo>
                    <a:cubicBezTo>
                      <a:pt x="663627" y="312133"/>
                      <a:pt x="662489" y="324148"/>
                      <a:pt x="661224" y="336164"/>
                    </a:cubicBezTo>
                    <a:cubicBezTo>
                      <a:pt x="659959" y="347800"/>
                      <a:pt x="658821" y="358424"/>
                      <a:pt x="656671" y="370186"/>
                    </a:cubicBezTo>
                    <a:cubicBezTo>
                      <a:pt x="654394" y="382454"/>
                      <a:pt x="651865" y="395481"/>
                      <a:pt x="649082" y="410153"/>
                    </a:cubicBezTo>
                    <a:cubicBezTo>
                      <a:pt x="647944" y="432286"/>
                      <a:pt x="661983" y="354629"/>
                      <a:pt x="660844" y="376763"/>
                    </a:cubicBezTo>
                    <a:cubicBezTo>
                      <a:pt x="655912" y="398896"/>
                      <a:pt x="650726" y="422548"/>
                      <a:pt x="646047" y="444049"/>
                    </a:cubicBezTo>
                    <a:cubicBezTo>
                      <a:pt x="640987" y="466056"/>
                      <a:pt x="636561" y="485786"/>
                      <a:pt x="633399" y="499572"/>
                    </a:cubicBezTo>
                    <a:cubicBezTo>
                      <a:pt x="630237" y="512979"/>
                      <a:pt x="628087" y="520188"/>
                      <a:pt x="627960" y="518291"/>
                    </a:cubicBezTo>
                    <a:cubicBezTo>
                      <a:pt x="627960" y="516267"/>
                      <a:pt x="629731" y="505264"/>
                      <a:pt x="634031" y="479842"/>
                    </a:cubicBezTo>
                    <a:cubicBezTo>
                      <a:pt x="627834" y="510702"/>
                      <a:pt x="622395" y="533215"/>
                      <a:pt x="617336" y="546116"/>
                    </a:cubicBezTo>
                    <a:cubicBezTo>
                      <a:pt x="620245" y="541183"/>
                      <a:pt x="618728" y="549152"/>
                      <a:pt x="615060" y="560535"/>
                    </a:cubicBezTo>
                    <a:cubicBezTo>
                      <a:pt x="611392" y="571791"/>
                      <a:pt x="605321" y="586462"/>
                      <a:pt x="602791" y="594178"/>
                    </a:cubicBezTo>
                    <a:cubicBezTo>
                      <a:pt x="602285" y="592407"/>
                      <a:pt x="599756" y="596707"/>
                      <a:pt x="595835" y="604802"/>
                    </a:cubicBezTo>
                    <a:cubicBezTo>
                      <a:pt x="591661" y="613529"/>
                      <a:pt x="587361" y="623647"/>
                      <a:pt x="581290" y="635156"/>
                    </a:cubicBezTo>
                    <a:cubicBezTo>
                      <a:pt x="569654" y="657669"/>
                      <a:pt x="552200" y="684988"/>
                      <a:pt x="543221" y="696751"/>
                    </a:cubicBezTo>
                    <a:cubicBezTo>
                      <a:pt x="534620" y="711422"/>
                      <a:pt x="526399" y="724829"/>
                      <a:pt x="511475" y="741524"/>
                    </a:cubicBezTo>
                    <a:cubicBezTo>
                      <a:pt x="504265" y="747974"/>
                      <a:pt x="495665" y="754804"/>
                      <a:pt x="484535" y="762013"/>
                    </a:cubicBezTo>
                    <a:cubicBezTo>
                      <a:pt x="472520" y="769475"/>
                      <a:pt x="457089" y="778202"/>
                      <a:pt x="440015" y="783008"/>
                    </a:cubicBezTo>
                    <a:cubicBezTo>
                      <a:pt x="445706" y="783388"/>
                      <a:pt x="461769" y="778455"/>
                      <a:pt x="476187" y="771499"/>
                    </a:cubicBezTo>
                    <a:cubicBezTo>
                      <a:pt x="490226" y="765048"/>
                      <a:pt x="501357" y="758219"/>
                      <a:pt x="499080" y="762645"/>
                    </a:cubicBezTo>
                    <a:cubicBezTo>
                      <a:pt x="485673" y="772005"/>
                      <a:pt x="469611" y="780605"/>
                      <a:pt x="455445" y="785917"/>
                    </a:cubicBezTo>
                    <a:cubicBezTo>
                      <a:pt x="441153" y="791229"/>
                      <a:pt x="428505" y="792873"/>
                      <a:pt x="419905" y="792621"/>
                    </a:cubicBezTo>
                    <a:cubicBezTo>
                      <a:pt x="411304" y="792494"/>
                      <a:pt x="406499" y="790723"/>
                      <a:pt x="407131" y="790344"/>
                    </a:cubicBezTo>
                    <a:cubicBezTo>
                      <a:pt x="407763" y="789711"/>
                      <a:pt x="413581" y="790850"/>
                      <a:pt x="427241" y="788826"/>
                    </a:cubicBezTo>
                    <a:cubicBezTo>
                      <a:pt x="418134" y="789585"/>
                      <a:pt x="411937" y="789079"/>
                      <a:pt x="404728" y="787435"/>
                    </a:cubicBezTo>
                    <a:cubicBezTo>
                      <a:pt x="401060" y="786676"/>
                      <a:pt x="397266" y="785538"/>
                      <a:pt x="392712" y="783894"/>
                    </a:cubicBezTo>
                    <a:cubicBezTo>
                      <a:pt x="388791" y="782502"/>
                      <a:pt x="381203" y="779214"/>
                      <a:pt x="374247" y="775799"/>
                    </a:cubicBezTo>
                    <a:cubicBezTo>
                      <a:pt x="364255" y="772005"/>
                      <a:pt x="372476" y="777696"/>
                      <a:pt x="379559" y="781617"/>
                    </a:cubicBezTo>
                    <a:cubicBezTo>
                      <a:pt x="386641" y="785538"/>
                      <a:pt x="391448" y="788447"/>
                      <a:pt x="372349" y="779720"/>
                    </a:cubicBezTo>
                    <a:cubicBezTo>
                      <a:pt x="368049" y="776811"/>
                      <a:pt x="360334" y="772384"/>
                      <a:pt x="352366" y="766313"/>
                    </a:cubicBezTo>
                    <a:cubicBezTo>
                      <a:pt x="344777" y="760622"/>
                      <a:pt x="337695" y="753413"/>
                      <a:pt x="330612" y="744180"/>
                    </a:cubicBezTo>
                    <a:cubicBezTo>
                      <a:pt x="331371" y="744180"/>
                      <a:pt x="332003" y="744053"/>
                      <a:pt x="332762" y="743927"/>
                    </a:cubicBezTo>
                    <a:lnTo>
                      <a:pt x="338454" y="742662"/>
                    </a:lnTo>
                    <a:cubicBezTo>
                      <a:pt x="345663" y="740891"/>
                      <a:pt x="352366" y="738488"/>
                      <a:pt x="358437" y="735959"/>
                    </a:cubicBezTo>
                    <a:cubicBezTo>
                      <a:pt x="370199" y="731026"/>
                      <a:pt x="380444" y="725461"/>
                      <a:pt x="390056" y="720022"/>
                    </a:cubicBezTo>
                    <a:cubicBezTo>
                      <a:pt x="399795" y="714457"/>
                      <a:pt x="409154" y="708513"/>
                      <a:pt x="418008" y="702316"/>
                    </a:cubicBezTo>
                    <a:cubicBezTo>
                      <a:pt x="435841" y="689921"/>
                      <a:pt x="451398" y="676135"/>
                      <a:pt x="463034" y="663234"/>
                    </a:cubicBezTo>
                    <a:cubicBezTo>
                      <a:pt x="474670" y="650460"/>
                      <a:pt x="482385" y="639456"/>
                      <a:pt x="486938" y="632247"/>
                    </a:cubicBezTo>
                    <a:cubicBezTo>
                      <a:pt x="499206" y="619726"/>
                      <a:pt x="510210" y="605308"/>
                      <a:pt x="521213" y="587854"/>
                    </a:cubicBezTo>
                    <a:cubicBezTo>
                      <a:pt x="532470" y="569641"/>
                      <a:pt x="541576" y="549404"/>
                      <a:pt x="549797" y="529168"/>
                    </a:cubicBezTo>
                    <a:cubicBezTo>
                      <a:pt x="557892" y="508805"/>
                      <a:pt x="565860" y="489454"/>
                      <a:pt x="575219" y="467447"/>
                    </a:cubicBezTo>
                    <a:cubicBezTo>
                      <a:pt x="584326" y="445946"/>
                      <a:pt x="593938" y="421662"/>
                      <a:pt x="600768" y="397252"/>
                    </a:cubicBezTo>
                    <a:cubicBezTo>
                      <a:pt x="601274" y="385363"/>
                      <a:pt x="597353" y="400035"/>
                      <a:pt x="590396" y="420018"/>
                    </a:cubicBezTo>
                    <a:cubicBezTo>
                      <a:pt x="583314" y="439749"/>
                      <a:pt x="573196" y="461756"/>
                      <a:pt x="569528" y="466815"/>
                    </a:cubicBezTo>
                    <a:cubicBezTo>
                      <a:pt x="584452" y="436713"/>
                      <a:pt x="590144" y="418247"/>
                      <a:pt x="593305" y="403829"/>
                    </a:cubicBezTo>
                    <a:cubicBezTo>
                      <a:pt x="596341" y="389664"/>
                      <a:pt x="597606" y="378660"/>
                      <a:pt x="600515" y="358930"/>
                    </a:cubicBezTo>
                    <a:cubicBezTo>
                      <a:pt x="603930" y="345144"/>
                      <a:pt x="607344" y="327310"/>
                      <a:pt x="610886" y="310868"/>
                    </a:cubicBezTo>
                    <a:cubicBezTo>
                      <a:pt x="614554" y="294047"/>
                      <a:pt x="618474" y="276593"/>
                      <a:pt x="620877" y="261668"/>
                    </a:cubicBezTo>
                    <a:cubicBezTo>
                      <a:pt x="623407" y="246744"/>
                      <a:pt x="623913" y="234729"/>
                      <a:pt x="625051" y="232199"/>
                    </a:cubicBezTo>
                    <a:cubicBezTo>
                      <a:pt x="625557" y="230555"/>
                      <a:pt x="626190" y="231187"/>
                      <a:pt x="626822" y="233970"/>
                    </a:cubicBezTo>
                    <a:cubicBezTo>
                      <a:pt x="627455" y="236626"/>
                      <a:pt x="628213" y="242317"/>
                      <a:pt x="628340" y="251297"/>
                    </a:cubicBezTo>
                    <a:cubicBezTo>
                      <a:pt x="628340" y="246744"/>
                      <a:pt x="628466" y="241812"/>
                      <a:pt x="628340" y="237891"/>
                    </a:cubicBezTo>
                    <a:cubicBezTo>
                      <a:pt x="628213" y="233717"/>
                      <a:pt x="628087" y="229796"/>
                      <a:pt x="627834" y="226128"/>
                    </a:cubicBezTo>
                    <a:cubicBezTo>
                      <a:pt x="627328" y="218287"/>
                      <a:pt x="626569" y="211457"/>
                      <a:pt x="625557" y="205260"/>
                    </a:cubicBezTo>
                    <a:cubicBezTo>
                      <a:pt x="623660" y="192865"/>
                      <a:pt x="621257" y="183252"/>
                      <a:pt x="618980" y="174399"/>
                    </a:cubicBezTo>
                    <a:lnTo>
                      <a:pt x="619866" y="178067"/>
                    </a:lnTo>
                    <a:cubicBezTo>
                      <a:pt x="618474" y="170352"/>
                      <a:pt x="615692" y="165419"/>
                      <a:pt x="613542" y="162257"/>
                    </a:cubicBezTo>
                    <a:cubicBezTo>
                      <a:pt x="615439" y="161625"/>
                      <a:pt x="614807" y="161878"/>
                      <a:pt x="613542" y="162257"/>
                    </a:cubicBezTo>
                    <a:cubicBezTo>
                      <a:pt x="612783" y="161245"/>
                      <a:pt x="612151" y="160360"/>
                      <a:pt x="611771" y="159728"/>
                    </a:cubicBezTo>
                    <a:cubicBezTo>
                      <a:pt x="611265" y="158084"/>
                      <a:pt x="610759" y="156566"/>
                      <a:pt x="610253" y="154922"/>
                    </a:cubicBezTo>
                    <a:cubicBezTo>
                      <a:pt x="607977" y="147839"/>
                      <a:pt x="605194" y="139871"/>
                      <a:pt x="601020" y="130638"/>
                    </a:cubicBezTo>
                    <a:cubicBezTo>
                      <a:pt x="598997" y="126085"/>
                      <a:pt x="596088" y="120899"/>
                      <a:pt x="593558" y="116472"/>
                    </a:cubicBezTo>
                    <a:cubicBezTo>
                      <a:pt x="590650" y="111413"/>
                      <a:pt x="586982" y="105848"/>
                      <a:pt x="583187" y="100536"/>
                    </a:cubicBezTo>
                    <a:cubicBezTo>
                      <a:pt x="579646" y="95857"/>
                      <a:pt x="575725" y="90797"/>
                      <a:pt x="571551" y="85359"/>
                    </a:cubicBezTo>
                    <a:cubicBezTo>
                      <a:pt x="566872" y="79288"/>
                      <a:pt x="561180" y="72458"/>
                      <a:pt x="554351" y="65628"/>
                    </a:cubicBezTo>
                    <a:cubicBezTo>
                      <a:pt x="549671" y="62087"/>
                      <a:pt x="553086" y="67526"/>
                      <a:pt x="553591" y="69676"/>
                    </a:cubicBezTo>
                    <a:cubicBezTo>
                      <a:pt x="553845" y="70814"/>
                      <a:pt x="553339" y="71067"/>
                      <a:pt x="550809" y="69043"/>
                    </a:cubicBezTo>
                    <a:cubicBezTo>
                      <a:pt x="548406" y="67020"/>
                      <a:pt x="543979" y="63099"/>
                      <a:pt x="535632" y="56143"/>
                    </a:cubicBezTo>
                    <a:cubicBezTo>
                      <a:pt x="519443" y="42736"/>
                      <a:pt x="502115" y="29456"/>
                      <a:pt x="483397" y="19970"/>
                    </a:cubicBezTo>
                    <a:cubicBezTo>
                      <a:pt x="474164" y="15290"/>
                      <a:pt x="464425" y="11496"/>
                      <a:pt x="455571" y="9220"/>
                    </a:cubicBezTo>
                    <a:cubicBezTo>
                      <a:pt x="447224" y="6943"/>
                      <a:pt x="439636" y="5678"/>
                      <a:pt x="433564" y="4919"/>
                    </a:cubicBezTo>
                    <a:cubicBezTo>
                      <a:pt x="421170" y="3402"/>
                      <a:pt x="414340" y="3275"/>
                      <a:pt x="415478" y="2643"/>
                    </a:cubicBezTo>
                    <a:cubicBezTo>
                      <a:pt x="416617" y="2263"/>
                      <a:pt x="426102" y="619"/>
                      <a:pt x="446465" y="3402"/>
                    </a:cubicBezTo>
                    <a:cubicBezTo>
                      <a:pt x="427999" y="-519"/>
                      <a:pt x="414213" y="-266"/>
                      <a:pt x="403969" y="366"/>
                    </a:cubicBezTo>
                    <a:cubicBezTo>
                      <a:pt x="393598" y="1125"/>
                      <a:pt x="386515" y="2516"/>
                      <a:pt x="380570" y="4034"/>
                    </a:cubicBezTo>
                    <a:cubicBezTo>
                      <a:pt x="368555" y="7322"/>
                      <a:pt x="360461" y="10611"/>
                      <a:pt x="342754" y="18832"/>
                    </a:cubicBezTo>
                    <a:cubicBezTo>
                      <a:pt x="327071" y="25409"/>
                      <a:pt x="313664" y="32365"/>
                      <a:pt x="301901" y="38436"/>
                    </a:cubicBezTo>
                    <a:cubicBezTo>
                      <a:pt x="290771" y="43874"/>
                      <a:pt x="278503" y="51210"/>
                      <a:pt x="268132" y="57028"/>
                    </a:cubicBezTo>
                    <a:lnTo>
                      <a:pt x="270409" y="55763"/>
                    </a:lnTo>
                    <a:cubicBezTo>
                      <a:pt x="266994" y="57913"/>
                      <a:pt x="263579" y="59937"/>
                      <a:pt x="260291" y="61961"/>
                    </a:cubicBezTo>
                    <a:lnTo>
                      <a:pt x="255484" y="65123"/>
                    </a:lnTo>
                    <a:lnTo>
                      <a:pt x="254346" y="65881"/>
                    </a:lnTo>
                    <a:lnTo>
                      <a:pt x="254093" y="66134"/>
                    </a:lnTo>
                    <a:cubicBezTo>
                      <a:pt x="254093" y="66134"/>
                      <a:pt x="254346" y="66514"/>
                      <a:pt x="254346" y="66514"/>
                    </a:cubicBezTo>
                    <a:lnTo>
                      <a:pt x="254346" y="66514"/>
                    </a:lnTo>
                    <a:cubicBezTo>
                      <a:pt x="254346" y="66514"/>
                      <a:pt x="254346" y="66514"/>
                      <a:pt x="254346" y="66514"/>
                    </a:cubicBezTo>
                    <a:cubicBezTo>
                      <a:pt x="254093" y="66134"/>
                      <a:pt x="253461" y="65376"/>
                      <a:pt x="254346" y="66514"/>
                    </a:cubicBezTo>
                    <a:cubicBezTo>
                      <a:pt x="254220" y="66387"/>
                      <a:pt x="254220" y="66514"/>
                      <a:pt x="253840" y="66514"/>
                    </a:cubicBezTo>
                    <a:cubicBezTo>
                      <a:pt x="251437" y="68158"/>
                      <a:pt x="248907" y="69676"/>
                      <a:pt x="246504" y="71193"/>
                    </a:cubicBezTo>
                    <a:cubicBezTo>
                      <a:pt x="244987" y="72205"/>
                      <a:pt x="242837" y="73850"/>
                      <a:pt x="241698" y="74861"/>
                    </a:cubicBezTo>
                    <a:lnTo>
                      <a:pt x="238663" y="77391"/>
                    </a:lnTo>
                    <a:cubicBezTo>
                      <a:pt x="234615" y="80806"/>
                      <a:pt x="230695" y="84094"/>
                      <a:pt x="226900" y="87383"/>
                    </a:cubicBezTo>
                    <a:cubicBezTo>
                      <a:pt x="225256" y="88774"/>
                      <a:pt x="223612" y="90165"/>
                      <a:pt x="221968" y="91556"/>
                    </a:cubicBezTo>
                    <a:lnTo>
                      <a:pt x="217162" y="95351"/>
                    </a:lnTo>
                    <a:cubicBezTo>
                      <a:pt x="213494" y="98133"/>
                      <a:pt x="209826" y="100916"/>
                      <a:pt x="206285" y="103572"/>
                    </a:cubicBezTo>
                    <a:cubicBezTo>
                      <a:pt x="202364" y="106354"/>
                      <a:pt x="195787" y="112552"/>
                      <a:pt x="192752" y="116599"/>
                    </a:cubicBezTo>
                    <a:cubicBezTo>
                      <a:pt x="190222" y="119634"/>
                      <a:pt x="187819" y="122670"/>
                      <a:pt x="185416" y="125579"/>
                    </a:cubicBezTo>
                    <a:cubicBezTo>
                      <a:pt x="182760" y="128614"/>
                      <a:pt x="180104" y="131523"/>
                      <a:pt x="177574" y="134432"/>
                    </a:cubicBezTo>
                    <a:cubicBezTo>
                      <a:pt x="156452" y="158463"/>
                      <a:pt x="136722" y="181608"/>
                      <a:pt x="118383" y="213228"/>
                    </a:cubicBezTo>
                    <a:cubicBezTo>
                      <a:pt x="139125" y="180849"/>
                      <a:pt x="165053" y="153024"/>
                      <a:pt x="188451" y="127602"/>
                    </a:cubicBezTo>
                    <a:cubicBezTo>
                      <a:pt x="193005" y="123429"/>
                      <a:pt x="198696" y="117611"/>
                      <a:pt x="200973" y="116472"/>
                    </a:cubicBezTo>
                    <a:cubicBezTo>
                      <a:pt x="203502" y="114955"/>
                      <a:pt x="202490" y="116725"/>
                      <a:pt x="199961" y="120520"/>
                    </a:cubicBezTo>
                    <a:cubicBezTo>
                      <a:pt x="197178" y="124441"/>
                      <a:pt x="194396" y="129373"/>
                      <a:pt x="190602" y="133926"/>
                    </a:cubicBezTo>
                    <a:cubicBezTo>
                      <a:pt x="185795" y="139744"/>
                      <a:pt x="179851" y="146700"/>
                      <a:pt x="173401" y="154416"/>
                    </a:cubicBezTo>
                    <a:cubicBezTo>
                      <a:pt x="160373" y="169719"/>
                      <a:pt x="144943" y="188059"/>
                      <a:pt x="132169" y="205765"/>
                    </a:cubicBezTo>
                    <a:cubicBezTo>
                      <a:pt x="119142" y="223472"/>
                      <a:pt x="109529" y="240420"/>
                      <a:pt x="103585" y="248641"/>
                    </a:cubicBezTo>
                    <a:cubicBezTo>
                      <a:pt x="111806" y="233970"/>
                      <a:pt x="125592" y="210445"/>
                      <a:pt x="140896" y="190462"/>
                    </a:cubicBezTo>
                    <a:cubicBezTo>
                      <a:pt x="155947" y="170225"/>
                      <a:pt x="171377" y="152519"/>
                      <a:pt x="179092" y="142780"/>
                    </a:cubicBezTo>
                    <a:cubicBezTo>
                      <a:pt x="130525" y="193876"/>
                      <a:pt x="117118" y="218287"/>
                      <a:pt x="93593" y="264324"/>
                    </a:cubicBezTo>
                    <a:cubicBezTo>
                      <a:pt x="76392" y="305303"/>
                      <a:pt x="105356" y="248388"/>
                      <a:pt x="90052" y="282664"/>
                    </a:cubicBezTo>
                    <a:cubicBezTo>
                      <a:pt x="66654" y="328322"/>
                      <a:pt x="45658" y="366265"/>
                      <a:pt x="32505" y="411797"/>
                    </a:cubicBezTo>
                    <a:cubicBezTo>
                      <a:pt x="26181" y="434184"/>
                      <a:pt x="22260" y="456823"/>
                      <a:pt x="17454" y="479842"/>
                    </a:cubicBezTo>
                    <a:cubicBezTo>
                      <a:pt x="12901" y="502481"/>
                      <a:pt x="4553" y="527144"/>
                      <a:pt x="0" y="558637"/>
                    </a:cubicBezTo>
                    <a:cubicBezTo>
                      <a:pt x="759" y="566732"/>
                      <a:pt x="2024" y="560029"/>
                      <a:pt x="3668" y="552314"/>
                    </a:cubicBezTo>
                    <a:cubicBezTo>
                      <a:pt x="5312" y="544598"/>
                      <a:pt x="7589" y="536377"/>
                      <a:pt x="8221" y="540425"/>
                    </a:cubicBezTo>
                    <a:cubicBezTo>
                      <a:pt x="2656" y="569767"/>
                      <a:pt x="3541" y="582036"/>
                      <a:pt x="3036" y="592407"/>
                    </a:cubicBezTo>
                    <a:cubicBezTo>
                      <a:pt x="3036" y="602652"/>
                      <a:pt x="3036" y="611125"/>
                      <a:pt x="2909" y="632627"/>
                    </a:cubicBezTo>
                    <a:cubicBezTo>
                      <a:pt x="6324" y="639962"/>
                      <a:pt x="5818" y="620864"/>
                      <a:pt x="5691" y="593039"/>
                    </a:cubicBezTo>
                    <a:cubicBezTo>
                      <a:pt x="5691" y="579127"/>
                      <a:pt x="6197" y="562938"/>
                      <a:pt x="8601" y="547002"/>
                    </a:cubicBezTo>
                    <a:cubicBezTo>
                      <a:pt x="10877" y="531192"/>
                      <a:pt x="14418" y="516647"/>
                      <a:pt x="17201" y="505137"/>
                    </a:cubicBezTo>
                    <a:cubicBezTo>
                      <a:pt x="23525" y="490972"/>
                      <a:pt x="28837" y="478957"/>
                      <a:pt x="19478" y="524109"/>
                    </a:cubicBezTo>
                    <a:cubicBezTo>
                      <a:pt x="19730" y="515256"/>
                      <a:pt x="14292" y="532204"/>
                      <a:pt x="11003" y="557499"/>
                    </a:cubicBezTo>
                    <a:cubicBezTo>
                      <a:pt x="7968" y="582794"/>
                      <a:pt x="9359" y="614414"/>
                      <a:pt x="9486" y="632500"/>
                    </a:cubicBezTo>
                    <a:cubicBezTo>
                      <a:pt x="11130" y="644262"/>
                      <a:pt x="11509" y="626682"/>
                      <a:pt x="11889" y="612517"/>
                    </a:cubicBezTo>
                    <a:cubicBezTo>
                      <a:pt x="12395" y="598351"/>
                      <a:pt x="12774" y="587854"/>
                      <a:pt x="13407" y="614414"/>
                    </a:cubicBezTo>
                    <a:cubicBezTo>
                      <a:pt x="13154" y="630097"/>
                      <a:pt x="12648" y="645148"/>
                      <a:pt x="13027" y="660578"/>
                    </a:cubicBezTo>
                    <a:cubicBezTo>
                      <a:pt x="13407" y="675755"/>
                      <a:pt x="14418" y="690680"/>
                      <a:pt x="15936" y="705478"/>
                    </a:cubicBezTo>
                    <a:cubicBezTo>
                      <a:pt x="19225" y="735073"/>
                      <a:pt x="23019" y="763910"/>
                      <a:pt x="30355" y="794265"/>
                    </a:cubicBezTo>
                    <a:cubicBezTo>
                      <a:pt x="36046" y="801980"/>
                      <a:pt x="55650" y="858262"/>
                      <a:pt x="61974" y="859906"/>
                    </a:cubicBezTo>
                    <a:cubicBezTo>
                      <a:pt x="54132" y="843085"/>
                      <a:pt x="48188" y="829425"/>
                      <a:pt x="43382" y="817537"/>
                    </a:cubicBezTo>
                    <a:cubicBezTo>
                      <a:pt x="38576" y="805648"/>
                      <a:pt x="36299" y="794771"/>
                      <a:pt x="34149" y="784905"/>
                    </a:cubicBezTo>
                    <a:cubicBezTo>
                      <a:pt x="30102" y="765048"/>
                      <a:pt x="28331" y="747595"/>
                      <a:pt x="24663" y="721414"/>
                    </a:cubicBezTo>
                    <a:cubicBezTo>
                      <a:pt x="28837" y="738994"/>
                      <a:pt x="28457" y="731026"/>
                      <a:pt x="28710" y="723817"/>
                    </a:cubicBezTo>
                    <a:cubicBezTo>
                      <a:pt x="28837" y="724702"/>
                      <a:pt x="28963" y="725461"/>
                      <a:pt x="29090" y="726346"/>
                    </a:cubicBezTo>
                    <a:cubicBezTo>
                      <a:pt x="34149" y="754551"/>
                      <a:pt x="40093" y="782755"/>
                      <a:pt x="49579" y="809948"/>
                    </a:cubicBezTo>
                    <a:cubicBezTo>
                      <a:pt x="52235" y="817410"/>
                      <a:pt x="59318" y="832840"/>
                      <a:pt x="69310" y="856618"/>
                    </a:cubicBezTo>
                    <a:cubicBezTo>
                      <a:pt x="68804" y="855480"/>
                      <a:pt x="68298" y="854341"/>
                      <a:pt x="67792" y="853330"/>
                    </a:cubicBezTo>
                    <a:cubicBezTo>
                      <a:pt x="63112" y="843338"/>
                      <a:pt x="59065" y="834990"/>
                      <a:pt x="55144" y="827149"/>
                    </a:cubicBezTo>
                    <a:cubicBezTo>
                      <a:pt x="46923" y="811592"/>
                      <a:pt x="40599" y="797174"/>
                      <a:pt x="34275" y="774408"/>
                    </a:cubicBezTo>
                    <a:cubicBezTo>
                      <a:pt x="38070" y="789711"/>
                      <a:pt x="41991" y="803371"/>
                      <a:pt x="46291" y="814628"/>
                    </a:cubicBezTo>
                    <a:cubicBezTo>
                      <a:pt x="50844" y="825758"/>
                      <a:pt x="54385" y="835117"/>
                      <a:pt x="57041" y="842579"/>
                    </a:cubicBezTo>
                    <a:cubicBezTo>
                      <a:pt x="60456" y="843717"/>
                      <a:pt x="66274" y="858389"/>
                      <a:pt x="73736" y="877866"/>
                    </a:cubicBezTo>
                    <a:cubicBezTo>
                      <a:pt x="81325" y="898482"/>
                      <a:pt x="98526" y="919098"/>
                      <a:pt x="113830" y="934781"/>
                    </a:cubicBezTo>
                    <a:lnTo>
                      <a:pt x="115474" y="933263"/>
                    </a:lnTo>
                    <a:cubicBezTo>
                      <a:pt x="115474" y="932252"/>
                      <a:pt x="114336" y="930354"/>
                      <a:pt x="104091" y="919351"/>
                    </a:cubicBezTo>
                    <a:cubicBezTo>
                      <a:pt x="103206" y="919224"/>
                      <a:pt x="101056" y="918213"/>
                      <a:pt x="91696" y="906324"/>
                    </a:cubicBezTo>
                    <a:cubicBezTo>
                      <a:pt x="93720" y="907209"/>
                      <a:pt x="90937" y="902782"/>
                      <a:pt x="88408" y="898229"/>
                    </a:cubicBezTo>
                    <a:cubicBezTo>
                      <a:pt x="86637" y="895067"/>
                      <a:pt x="85119" y="891905"/>
                      <a:pt x="84740" y="890261"/>
                    </a:cubicBezTo>
                    <a:cubicBezTo>
                      <a:pt x="93214" y="904174"/>
                      <a:pt x="105229" y="917454"/>
                      <a:pt x="118889" y="931872"/>
                    </a:cubicBezTo>
                    <a:cubicBezTo>
                      <a:pt x="133434" y="947302"/>
                      <a:pt x="150255" y="962986"/>
                      <a:pt x="171250" y="978416"/>
                    </a:cubicBezTo>
                    <a:cubicBezTo>
                      <a:pt x="172895" y="979554"/>
                      <a:pt x="174665" y="980692"/>
                      <a:pt x="176310" y="981831"/>
                    </a:cubicBezTo>
                    <a:cubicBezTo>
                      <a:pt x="178333" y="983728"/>
                      <a:pt x="180989" y="985751"/>
                      <a:pt x="184783" y="988408"/>
                    </a:cubicBezTo>
                    <a:cubicBezTo>
                      <a:pt x="195155" y="995490"/>
                      <a:pt x="211850" y="1005861"/>
                      <a:pt x="234489" y="1012818"/>
                    </a:cubicBezTo>
                    <a:cubicBezTo>
                      <a:pt x="235121" y="1012312"/>
                      <a:pt x="235248" y="1011806"/>
                      <a:pt x="235375" y="1011426"/>
                    </a:cubicBezTo>
                    <a:cubicBezTo>
                      <a:pt x="240180" y="1012944"/>
                      <a:pt x="245113" y="1014335"/>
                      <a:pt x="250172" y="1015347"/>
                    </a:cubicBezTo>
                    <a:cubicBezTo>
                      <a:pt x="275468" y="1020533"/>
                      <a:pt x="302407" y="1021292"/>
                      <a:pt x="330485" y="1017624"/>
                    </a:cubicBezTo>
                    <a:cubicBezTo>
                      <a:pt x="330865" y="1018003"/>
                      <a:pt x="331371" y="1018256"/>
                      <a:pt x="331371" y="1018636"/>
                    </a:cubicBezTo>
                    <a:cubicBezTo>
                      <a:pt x="321759" y="1020406"/>
                      <a:pt x="312905" y="1021924"/>
                      <a:pt x="305696" y="1022936"/>
                    </a:cubicBezTo>
                    <a:cubicBezTo>
                      <a:pt x="313032" y="1022683"/>
                      <a:pt x="319355" y="1022303"/>
                      <a:pt x="325173" y="1021798"/>
                    </a:cubicBezTo>
                    <a:cubicBezTo>
                      <a:pt x="324668" y="1021924"/>
                      <a:pt x="324288" y="1022051"/>
                      <a:pt x="323782" y="1022303"/>
                    </a:cubicBezTo>
                    <a:cubicBezTo>
                      <a:pt x="347560" y="1019774"/>
                      <a:pt x="358690" y="1018762"/>
                      <a:pt x="394230" y="1007126"/>
                    </a:cubicBezTo>
                    <a:cubicBezTo>
                      <a:pt x="406499" y="1001941"/>
                      <a:pt x="409660" y="999158"/>
                      <a:pt x="412822" y="996376"/>
                    </a:cubicBezTo>
                    <a:cubicBezTo>
                      <a:pt x="440141" y="988155"/>
                      <a:pt x="464552" y="981957"/>
                      <a:pt x="483017" y="970068"/>
                    </a:cubicBezTo>
                    <a:cubicBezTo>
                      <a:pt x="496044" y="963997"/>
                      <a:pt x="509071" y="956788"/>
                      <a:pt x="521846" y="948694"/>
                    </a:cubicBezTo>
                    <a:cubicBezTo>
                      <a:pt x="522605" y="948314"/>
                      <a:pt x="523364" y="947935"/>
                      <a:pt x="523996" y="947682"/>
                    </a:cubicBezTo>
                    <a:cubicBezTo>
                      <a:pt x="514889" y="955776"/>
                      <a:pt x="511854" y="959191"/>
                      <a:pt x="508313" y="962986"/>
                    </a:cubicBezTo>
                    <a:cubicBezTo>
                      <a:pt x="504645" y="966653"/>
                      <a:pt x="500345" y="970701"/>
                      <a:pt x="486938" y="978163"/>
                    </a:cubicBezTo>
                    <a:lnTo>
                      <a:pt x="487950" y="977530"/>
                    </a:lnTo>
                    <a:cubicBezTo>
                      <a:pt x="477958" y="985246"/>
                      <a:pt x="459239" y="993973"/>
                      <a:pt x="430276" y="1002826"/>
                    </a:cubicBezTo>
                    <a:cubicBezTo>
                      <a:pt x="414466" y="1008644"/>
                      <a:pt x="419905" y="1007253"/>
                      <a:pt x="433944" y="1002826"/>
                    </a:cubicBezTo>
                    <a:cubicBezTo>
                      <a:pt x="447730" y="998526"/>
                      <a:pt x="470875" y="991443"/>
                      <a:pt x="488582" y="980060"/>
                    </a:cubicBezTo>
                    <a:cubicBezTo>
                      <a:pt x="504771" y="972218"/>
                      <a:pt x="516407" y="965389"/>
                      <a:pt x="514637" y="967286"/>
                    </a:cubicBezTo>
                    <a:cubicBezTo>
                      <a:pt x="501736" y="975633"/>
                      <a:pt x="494021" y="980060"/>
                      <a:pt x="489214" y="983222"/>
                    </a:cubicBezTo>
                    <a:lnTo>
                      <a:pt x="490985" y="982210"/>
                    </a:lnTo>
                    <a:cubicBezTo>
                      <a:pt x="485041" y="986763"/>
                      <a:pt x="481120" y="989419"/>
                      <a:pt x="475428" y="992581"/>
                    </a:cubicBezTo>
                    <a:cubicBezTo>
                      <a:pt x="469737" y="995743"/>
                      <a:pt x="462275" y="999158"/>
                      <a:pt x="449501" y="1003711"/>
                    </a:cubicBezTo>
                    <a:cubicBezTo>
                      <a:pt x="453674" y="1004470"/>
                      <a:pt x="467840" y="1000043"/>
                      <a:pt x="474164" y="997514"/>
                    </a:cubicBezTo>
                    <a:cubicBezTo>
                      <a:pt x="477326" y="996376"/>
                      <a:pt x="478464" y="995870"/>
                      <a:pt x="475176" y="997514"/>
                    </a:cubicBezTo>
                    <a:cubicBezTo>
                      <a:pt x="472014" y="999158"/>
                      <a:pt x="464425" y="1002826"/>
                      <a:pt x="450766" y="1007759"/>
                    </a:cubicBezTo>
                    <a:cubicBezTo>
                      <a:pt x="469231" y="1001814"/>
                      <a:pt x="482638" y="996628"/>
                      <a:pt x="495412" y="989040"/>
                    </a:cubicBezTo>
                    <a:lnTo>
                      <a:pt x="492756" y="990558"/>
                    </a:lnTo>
                    <a:cubicBezTo>
                      <a:pt x="509324" y="983095"/>
                      <a:pt x="525640" y="975254"/>
                      <a:pt x="552200" y="956409"/>
                    </a:cubicBezTo>
                    <a:cubicBezTo>
                      <a:pt x="556753" y="950717"/>
                      <a:pt x="541197" y="961847"/>
                      <a:pt x="525008" y="970954"/>
                    </a:cubicBezTo>
                    <a:cubicBezTo>
                      <a:pt x="508945" y="980187"/>
                      <a:pt x="492630" y="987269"/>
                      <a:pt x="500977" y="980945"/>
                    </a:cubicBezTo>
                    <a:cubicBezTo>
                      <a:pt x="528929" y="966653"/>
                      <a:pt x="542462" y="955903"/>
                      <a:pt x="550177" y="949579"/>
                    </a:cubicBezTo>
                    <a:cubicBezTo>
                      <a:pt x="557892" y="943002"/>
                      <a:pt x="559536" y="940220"/>
                      <a:pt x="561307" y="937311"/>
                    </a:cubicBezTo>
                    <a:cubicBezTo>
                      <a:pt x="562698" y="937943"/>
                      <a:pt x="577369" y="927193"/>
                      <a:pt x="590902" y="915304"/>
                    </a:cubicBezTo>
                    <a:cubicBezTo>
                      <a:pt x="597606" y="909486"/>
                      <a:pt x="604688" y="902909"/>
                      <a:pt x="609747" y="897597"/>
                    </a:cubicBezTo>
                    <a:cubicBezTo>
                      <a:pt x="614680" y="892538"/>
                      <a:pt x="617969" y="889123"/>
                      <a:pt x="618728" y="889249"/>
                    </a:cubicBezTo>
                    <a:cubicBezTo>
                      <a:pt x="615566" y="893044"/>
                      <a:pt x="612783" y="896585"/>
                      <a:pt x="610253" y="899620"/>
                    </a:cubicBezTo>
                    <a:cubicBezTo>
                      <a:pt x="607471" y="902909"/>
                      <a:pt x="604815" y="905818"/>
                      <a:pt x="602538" y="908094"/>
                    </a:cubicBezTo>
                    <a:cubicBezTo>
                      <a:pt x="597985" y="912647"/>
                      <a:pt x="594444" y="916189"/>
                      <a:pt x="591914" y="918719"/>
                    </a:cubicBezTo>
                    <a:cubicBezTo>
                      <a:pt x="586729" y="923778"/>
                      <a:pt x="585464" y="925422"/>
                      <a:pt x="586476" y="925042"/>
                    </a:cubicBezTo>
                    <a:cubicBezTo>
                      <a:pt x="588752" y="924157"/>
                      <a:pt x="600135" y="915683"/>
                      <a:pt x="610127" y="907588"/>
                    </a:cubicBezTo>
                    <a:cubicBezTo>
                      <a:pt x="588246" y="928963"/>
                      <a:pt x="575346" y="939587"/>
                      <a:pt x="572690" y="942876"/>
                    </a:cubicBezTo>
                    <a:cubicBezTo>
                      <a:pt x="570034" y="945658"/>
                      <a:pt x="578634" y="940220"/>
                      <a:pt x="596973" y="921880"/>
                    </a:cubicBezTo>
                    <a:cubicBezTo>
                      <a:pt x="600894" y="920363"/>
                      <a:pt x="588373" y="932505"/>
                      <a:pt x="573322" y="944520"/>
                    </a:cubicBezTo>
                    <a:cubicBezTo>
                      <a:pt x="558398" y="956788"/>
                      <a:pt x="540817" y="968298"/>
                      <a:pt x="539047" y="970701"/>
                    </a:cubicBezTo>
                    <a:cubicBezTo>
                      <a:pt x="567251" y="952488"/>
                      <a:pt x="587108" y="935540"/>
                      <a:pt x="600009" y="925042"/>
                    </a:cubicBezTo>
                    <a:cubicBezTo>
                      <a:pt x="597985" y="925928"/>
                      <a:pt x="600515" y="922766"/>
                      <a:pt x="606206" y="916568"/>
                    </a:cubicBezTo>
                    <a:cubicBezTo>
                      <a:pt x="609115" y="913533"/>
                      <a:pt x="612783" y="909486"/>
                      <a:pt x="616704" y="904680"/>
                    </a:cubicBezTo>
                    <a:cubicBezTo>
                      <a:pt x="620371" y="900253"/>
                      <a:pt x="624293" y="895194"/>
                      <a:pt x="628340" y="889882"/>
                    </a:cubicBezTo>
                    <a:cubicBezTo>
                      <a:pt x="644402" y="868760"/>
                      <a:pt x="660086" y="843085"/>
                      <a:pt x="668054" y="832334"/>
                    </a:cubicBezTo>
                    <a:cubicBezTo>
                      <a:pt x="657050" y="851685"/>
                      <a:pt x="644655" y="870025"/>
                      <a:pt x="650220" y="865218"/>
                    </a:cubicBezTo>
                    <a:cubicBezTo>
                      <a:pt x="668939" y="835749"/>
                      <a:pt x="677033" y="821584"/>
                      <a:pt x="686140" y="806533"/>
                    </a:cubicBezTo>
                    <a:cubicBezTo>
                      <a:pt x="694614" y="791609"/>
                      <a:pt x="702329" y="777570"/>
                      <a:pt x="712953" y="749745"/>
                    </a:cubicBezTo>
                    <a:cubicBezTo>
                      <a:pt x="716748" y="732164"/>
                      <a:pt x="682725" y="809695"/>
                      <a:pt x="712953" y="729888"/>
                    </a:cubicBezTo>
                    <a:cubicBezTo>
                      <a:pt x="712574" y="736970"/>
                      <a:pt x="729648" y="692577"/>
                      <a:pt x="742296" y="641607"/>
                    </a:cubicBezTo>
                    <a:cubicBezTo>
                      <a:pt x="748746" y="616185"/>
                      <a:pt x="754691" y="589118"/>
                      <a:pt x="758738" y="565973"/>
                    </a:cubicBezTo>
                    <a:cubicBezTo>
                      <a:pt x="762785" y="542954"/>
                      <a:pt x="765188" y="524489"/>
                      <a:pt x="766453" y="516647"/>
                    </a:cubicBezTo>
                    <a:cubicBezTo>
                      <a:pt x="764303" y="548140"/>
                      <a:pt x="758864" y="580012"/>
                      <a:pt x="752793" y="607964"/>
                    </a:cubicBezTo>
                    <a:cubicBezTo>
                      <a:pt x="746849" y="635789"/>
                      <a:pt x="740652" y="660452"/>
                      <a:pt x="737616" y="679550"/>
                    </a:cubicBezTo>
                    <a:cubicBezTo>
                      <a:pt x="744699" y="654001"/>
                      <a:pt x="751276" y="624785"/>
                      <a:pt x="756461" y="598604"/>
                    </a:cubicBezTo>
                    <a:cubicBezTo>
                      <a:pt x="761773" y="572044"/>
                      <a:pt x="765188" y="548646"/>
                      <a:pt x="767718" y="535365"/>
                    </a:cubicBezTo>
                    <a:cubicBezTo>
                      <a:pt x="766959" y="529548"/>
                      <a:pt x="766832" y="520188"/>
                      <a:pt x="766959" y="507920"/>
                    </a:cubicBezTo>
                    <a:cubicBezTo>
                      <a:pt x="767085" y="501723"/>
                      <a:pt x="767212" y="494893"/>
                      <a:pt x="767465" y="487178"/>
                    </a:cubicBezTo>
                    <a:cubicBezTo>
                      <a:pt x="767718" y="479715"/>
                      <a:pt x="767971" y="472127"/>
                      <a:pt x="768603" y="463400"/>
                    </a:cubicBezTo>
                    <a:cubicBezTo>
                      <a:pt x="770880" y="445314"/>
                      <a:pt x="773030" y="428492"/>
                      <a:pt x="774801" y="414074"/>
                    </a:cubicBezTo>
                    <a:cubicBezTo>
                      <a:pt x="776698" y="399149"/>
                      <a:pt x="777583" y="385743"/>
                      <a:pt x="778089" y="377142"/>
                    </a:cubicBezTo>
                    <a:cubicBezTo>
                      <a:pt x="779354" y="359309"/>
                      <a:pt x="780618" y="355262"/>
                      <a:pt x="781883" y="372969"/>
                    </a:cubicBezTo>
                    <a:cubicBezTo>
                      <a:pt x="783780" y="344132"/>
                      <a:pt x="784413" y="326931"/>
                      <a:pt x="784919" y="308086"/>
                    </a:cubicBezTo>
                    <a:cubicBezTo>
                      <a:pt x="784919" y="303406"/>
                      <a:pt x="785172" y="298600"/>
                      <a:pt x="785298" y="293541"/>
                    </a:cubicBezTo>
                    <a:lnTo>
                      <a:pt x="785298" y="292529"/>
                    </a:lnTo>
                    <a:cubicBezTo>
                      <a:pt x="785298" y="292529"/>
                      <a:pt x="785298" y="289620"/>
                      <a:pt x="785298" y="289620"/>
                    </a:cubicBezTo>
                    <a:close/>
                    <a:moveTo>
                      <a:pt x="276859" y="588486"/>
                    </a:moveTo>
                    <a:cubicBezTo>
                      <a:pt x="276859" y="588486"/>
                      <a:pt x="276859" y="588107"/>
                      <a:pt x="276859" y="588486"/>
                    </a:cubicBezTo>
                    <a:lnTo>
                      <a:pt x="276859" y="588486"/>
                    </a:lnTo>
                    <a:close/>
                    <a:moveTo>
                      <a:pt x="285839" y="710284"/>
                    </a:moveTo>
                    <a:cubicBezTo>
                      <a:pt x="285839" y="710284"/>
                      <a:pt x="285966" y="710284"/>
                      <a:pt x="286092" y="710284"/>
                    </a:cubicBezTo>
                    <a:cubicBezTo>
                      <a:pt x="285839" y="710284"/>
                      <a:pt x="285586" y="710284"/>
                      <a:pt x="285460" y="710284"/>
                    </a:cubicBezTo>
                    <a:cubicBezTo>
                      <a:pt x="285586" y="710284"/>
                      <a:pt x="285712" y="710284"/>
                      <a:pt x="285966" y="710284"/>
                    </a:cubicBezTo>
                    <a:close/>
                    <a:moveTo>
                      <a:pt x="288622" y="710790"/>
                    </a:moveTo>
                    <a:lnTo>
                      <a:pt x="289001" y="710790"/>
                    </a:lnTo>
                    <a:cubicBezTo>
                      <a:pt x="289001" y="710790"/>
                      <a:pt x="288368" y="710790"/>
                      <a:pt x="288115" y="710790"/>
                    </a:cubicBezTo>
                    <a:cubicBezTo>
                      <a:pt x="288242" y="710790"/>
                      <a:pt x="288495" y="710790"/>
                      <a:pt x="288622" y="710790"/>
                    </a:cubicBezTo>
                    <a:close/>
                    <a:moveTo>
                      <a:pt x="291404" y="711549"/>
                    </a:moveTo>
                    <a:cubicBezTo>
                      <a:pt x="291404" y="711549"/>
                      <a:pt x="292289" y="711802"/>
                      <a:pt x="292669" y="711928"/>
                    </a:cubicBezTo>
                    <a:lnTo>
                      <a:pt x="293554" y="712181"/>
                    </a:lnTo>
                    <a:cubicBezTo>
                      <a:pt x="292669" y="711928"/>
                      <a:pt x="291783" y="711675"/>
                      <a:pt x="291025" y="711422"/>
                    </a:cubicBezTo>
                    <a:lnTo>
                      <a:pt x="291277" y="711422"/>
                    </a:lnTo>
                    <a:close/>
                    <a:moveTo>
                      <a:pt x="297854" y="713572"/>
                    </a:moveTo>
                    <a:cubicBezTo>
                      <a:pt x="297854" y="713572"/>
                      <a:pt x="298360" y="713699"/>
                      <a:pt x="298613" y="713825"/>
                    </a:cubicBezTo>
                    <a:lnTo>
                      <a:pt x="300763" y="714584"/>
                    </a:lnTo>
                    <a:lnTo>
                      <a:pt x="296463" y="713193"/>
                    </a:lnTo>
                    <a:lnTo>
                      <a:pt x="297728" y="713572"/>
                    </a:lnTo>
                    <a:close/>
                    <a:moveTo>
                      <a:pt x="317332" y="720276"/>
                    </a:moveTo>
                    <a:cubicBezTo>
                      <a:pt x="317332" y="720276"/>
                      <a:pt x="317332" y="720276"/>
                      <a:pt x="317332" y="720276"/>
                    </a:cubicBezTo>
                    <a:lnTo>
                      <a:pt x="317332" y="720276"/>
                    </a:lnTo>
                    <a:close/>
                    <a:moveTo>
                      <a:pt x="452663" y="206651"/>
                    </a:moveTo>
                    <a:cubicBezTo>
                      <a:pt x="452663" y="206651"/>
                      <a:pt x="453422" y="206651"/>
                      <a:pt x="454054" y="206904"/>
                    </a:cubicBezTo>
                    <a:cubicBezTo>
                      <a:pt x="454560" y="207536"/>
                      <a:pt x="455066" y="208042"/>
                      <a:pt x="455698" y="208801"/>
                    </a:cubicBezTo>
                    <a:cubicBezTo>
                      <a:pt x="455825" y="210192"/>
                      <a:pt x="455698" y="215378"/>
                      <a:pt x="455698" y="220437"/>
                    </a:cubicBezTo>
                    <a:cubicBezTo>
                      <a:pt x="456331" y="220563"/>
                      <a:pt x="456710" y="220310"/>
                      <a:pt x="457216" y="220310"/>
                    </a:cubicBezTo>
                    <a:cubicBezTo>
                      <a:pt x="457216" y="220563"/>
                      <a:pt x="457216" y="220690"/>
                      <a:pt x="457216" y="220943"/>
                    </a:cubicBezTo>
                    <a:lnTo>
                      <a:pt x="453042" y="224864"/>
                    </a:lnTo>
                    <a:lnTo>
                      <a:pt x="454560" y="226508"/>
                    </a:lnTo>
                    <a:lnTo>
                      <a:pt x="457089" y="224105"/>
                    </a:lnTo>
                    <a:cubicBezTo>
                      <a:pt x="456836" y="229164"/>
                      <a:pt x="456331" y="235488"/>
                      <a:pt x="455698" y="242697"/>
                    </a:cubicBezTo>
                    <a:cubicBezTo>
                      <a:pt x="455319" y="242697"/>
                      <a:pt x="455066" y="242697"/>
                      <a:pt x="454686" y="242697"/>
                    </a:cubicBezTo>
                    <a:cubicBezTo>
                      <a:pt x="454433" y="240420"/>
                      <a:pt x="454054" y="238397"/>
                      <a:pt x="453169" y="236626"/>
                    </a:cubicBezTo>
                    <a:cubicBezTo>
                      <a:pt x="453042" y="238270"/>
                      <a:pt x="452789" y="239661"/>
                      <a:pt x="452536" y="241053"/>
                    </a:cubicBezTo>
                    <a:cubicBezTo>
                      <a:pt x="452536" y="241053"/>
                      <a:pt x="452409" y="240926"/>
                      <a:pt x="452283" y="240673"/>
                    </a:cubicBezTo>
                    <a:cubicBezTo>
                      <a:pt x="451398" y="246112"/>
                      <a:pt x="450007" y="248388"/>
                      <a:pt x="449754" y="256989"/>
                    </a:cubicBezTo>
                    <a:cubicBezTo>
                      <a:pt x="450639" y="260151"/>
                      <a:pt x="452283" y="261163"/>
                      <a:pt x="453928" y="262174"/>
                    </a:cubicBezTo>
                    <a:cubicBezTo>
                      <a:pt x="453042" y="270522"/>
                      <a:pt x="451777" y="279502"/>
                      <a:pt x="450133" y="289367"/>
                    </a:cubicBezTo>
                    <a:cubicBezTo>
                      <a:pt x="450133" y="289494"/>
                      <a:pt x="449880" y="289873"/>
                      <a:pt x="449754" y="289873"/>
                    </a:cubicBezTo>
                    <a:cubicBezTo>
                      <a:pt x="445580" y="281272"/>
                      <a:pt x="441406" y="287090"/>
                      <a:pt x="442291" y="264198"/>
                    </a:cubicBezTo>
                    <a:cubicBezTo>
                      <a:pt x="440394" y="252689"/>
                      <a:pt x="441153" y="285826"/>
                      <a:pt x="438497" y="283929"/>
                    </a:cubicBezTo>
                    <a:cubicBezTo>
                      <a:pt x="437359" y="273810"/>
                      <a:pt x="435209" y="276213"/>
                      <a:pt x="435335" y="267360"/>
                    </a:cubicBezTo>
                    <a:cubicBezTo>
                      <a:pt x="431415" y="268498"/>
                      <a:pt x="431920" y="279122"/>
                      <a:pt x="430909" y="266854"/>
                    </a:cubicBezTo>
                    <a:cubicBezTo>
                      <a:pt x="429644" y="276087"/>
                      <a:pt x="427493" y="277984"/>
                      <a:pt x="426229" y="289999"/>
                    </a:cubicBezTo>
                    <a:cubicBezTo>
                      <a:pt x="429517" y="293541"/>
                      <a:pt x="430276" y="274316"/>
                      <a:pt x="433564" y="279122"/>
                    </a:cubicBezTo>
                    <a:cubicBezTo>
                      <a:pt x="431415" y="292149"/>
                      <a:pt x="433058" y="293920"/>
                      <a:pt x="435335" y="295691"/>
                    </a:cubicBezTo>
                    <a:cubicBezTo>
                      <a:pt x="432553" y="295564"/>
                      <a:pt x="430909" y="310868"/>
                      <a:pt x="427999" y="310615"/>
                    </a:cubicBezTo>
                    <a:cubicBezTo>
                      <a:pt x="430023" y="293920"/>
                      <a:pt x="427367" y="301382"/>
                      <a:pt x="423320" y="305556"/>
                    </a:cubicBezTo>
                    <a:cubicBezTo>
                      <a:pt x="426229" y="293414"/>
                      <a:pt x="422308" y="290252"/>
                      <a:pt x="423067" y="301509"/>
                    </a:cubicBezTo>
                    <a:cubicBezTo>
                      <a:pt x="419778" y="302521"/>
                      <a:pt x="424711" y="286837"/>
                      <a:pt x="422561" y="285320"/>
                    </a:cubicBezTo>
                    <a:cubicBezTo>
                      <a:pt x="421549" y="292149"/>
                      <a:pt x="420158" y="297462"/>
                      <a:pt x="418640" y="300623"/>
                    </a:cubicBezTo>
                    <a:cubicBezTo>
                      <a:pt x="421802" y="299359"/>
                      <a:pt x="420158" y="319342"/>
                      <a:pt x="415984" y="324528"/>
                    </a:cubicBezTo>
                    <a:cubicBezTo>
                      <a:pt x="416869" y="319722"/>
                      <a:pt x="417628" y="315168"/>
                      <a:pt x="415478" y="316180"/>
                    </a:cubicBezTo>
                    <a:cubicBezTo>
                      <a:pt x="413075" y="330725"/>
                      <a:pt x="409913" y="330599"/>
                      <a:pt x="407131" y="342993"/>
                    </a:cubicBezTo>
                    <a:cubicBezTo>
                      <a:pt x="408902" y="347420"/>
                      <a:pt x="416996" y="330472"/>
                      <a:pt x="412569" y="348432"/>
                    </a:cubicBezTo>
                    <a:cubicBezTo>
                      <a:pt x="411178" y="346282"/>
                      <a:pt x="407384" y="356906"/>
                      <a:pt x="403589" y="366645"/>
                    </a:cubicBezTo>
                    <a:cubicBezTo>
                      <a:pt x="399795" y="376763"/>
                      <a:pt x="394989" y="388146"/>
                      <a:pt x="393218" y="391181"/>
                    </a:cubicBezTo>
                    <a:cubicBezTo>
                      <a:pt x="395368" y="377648"/>
                      <a:pt x="403210" y="366518"/>
                      <a:pt x="401186" y="358171"/>
                    </a:cubicBezTo>
                    <a:cubicBezTo>
                      <a:pt x="398657" y="368163"/>
                      <a:pt x="394862" y="381695"/>
                      <a:pt x="391448" y="386502"/>
                    </a:cubicBezTo>
                    <a:cubicBezTo>
                      <a:pt x="393471" y="389790"/>
                      <a:pt x="393724" y="395481"/>
                      <a:pt x="392333" y="403576"/>
                    </a:cubicBezTo>
                    <a:cubicBezTo>
                      <a:pt x="386641" y="418880"/>
                      <a:pt x="381709" y="430010"/>
                      <a:pt x="380950" y="421030"/>
                    </a:cubicBezTo>
                    <a:cubicBezTo>
                      <a:pt x="374373" y="433045"/>
                      <a:pt x="375511" y="436081"/>
                      <a:pt x="369314" y="451511"/>
                    </a:cubicBezTo>
                    <a:cubicBezTo>
                      <a:pt x="366658" y="463906"/>
                      <a:pt x="377662" y="440255"/>
                      <a:pt x="374500" y="453535"/>
                    </a:cubicBezTo>
                    <a:cubicBezTo>
                      <a:pt x="369694" y="461250"/>
                      <a:pt x="365267" y="468459"/>
                      <a:pt x="359955" y="477186"/>
                    </a:cubicBezTo>
                    <a:cubicBezTo>
                      <a:pt x="363749" y="468206"/>
                      <a:pt x="366532" y="459985"/>
                      <a:pt x="366911" y="454799"/>
                    </a:cubicBezTo>
                    <a:cubicBezTo>
                      <a:pt x="360587" y="468206"/>
                      <a:pt x="358057" y="474656"/>
                      <a:pt x="354137" y="487051"/>
                    </a:cubicBezTo>
                    <a:cubicBezTo>
                      <a:pt x="355402" y="492869"/>
                      <a:pt x="360081" y="476301"/>
                      <a:pt x="361346" y="482119"/>
                    </a:cubicBezTo>
                    <a:cubicBezTo>
                      <a:pt x="357046" y="491351"/>
                      <a:pt x="352113" y="500205"/>
                      <a:pt x="348445" y="504758"/>
                    </a:cubicBezTo>
                    <a:cubicBezTo>
                      <a:pt x="344777" y="509311"/>
                      <a:pt x="343765" y="509311"/>
                      <a:pt x="347433" y="499699"/>
                    </a:cubicBezTo>
                    <a:cubicBezTo>
                      <a:pt x="344398" y="505011"/>
                      <a:pt x="341489" y="509058"/>
                      <a:pt x="338959" y="511208"/>
                    </a:cubicBezTo>
                    <a:cubicBezTo>
                      <a:pt x="342880" y="510702"/>
                      <a:pt x="336430" y="518797"/>
                      <a:pt x="335292" y="522338"/>
                    </a:cubicBezTo>
                    <a:cubicBezTo>
                      <a:pt x="332635" y="518671"/>
                      <a:pt x="321632" y="536883"/>
                      <a:pt x="315182" y="541689"/>
                    </a:cubicBezTo>
                    <a:cubicBezTo>
                      <a:pt x="312020" y="538907"/>
                      <a:pt x="309996" y="554464"/>
                      <a:pt x="307214" y="556487"/>
                    </a:cubicBezTo>
                    <a:cubicBezTo>
                      <a:pt x="312273" y="542828"/>
                      <a:pt x="309111" y="541563"/>
                      <a:pt x="308984" y="532583"/>
                    </a:cubicBezTo>
                    <a:cubicBezTo>
                      <a:pt x="313917" y="520947"/>
                      <a:pt x="322011" y="497043"/>
                      <a:pt x="324414" y="511841"/>
                    </a:cubicBezTo>
                    <a:cubicBezTo>
                      <a:pt x="325553" y="492616"/>
                      <a:pt x="329853" y="496031"/>
                      <a:pt x="336557" y="473898"/>
                    </a:cubicBezTo>
                    <a:cubicBezTo>
                      <a:pt x="335671" y="471368"/>
                      <a:pt x="329727" y="476680"/>
                      <a:pt x="332509" y="468459"/>
                    </a:cubicBezTo>
                    <a:cubicBezTo>
                      <a:pt x="336557" y="451005"/>
                      <a:pt x="344019" y="435954"/>
                      <a:pt x="341868" y="450752"/>
                    </a:cubicBezTo>
                    <a:cubicBezTo>
                      <a:pt x="348066" y="438610"/>
                      <a:pt x="345663" y="439622"/>
                      <a:pt x="346548" y="431528"/>
                    </a:cubicBezTo>
                    <a:cubicBezTo>
                      <a:pt x="357931" y="401426"/>
                      <a:pt x="363875" y="389916"/>
                      <a:pt x="367417" y="370565"/>
                    </a:cubicBezTo>
                    <a:lnTo>
                      <a:pt x="357678" y="392952"/>
                    </a:lnTo>
                    <a:cubicBezTo>
                      <a:pt x="345410" y="405347"/>
                      <a:pt x="357299" y="366898"/>
                      <a:pt x="366658" y="361459"/>
                    </a:cubicBezTo>
                    <a:cubicBezTo>
                      <a:pt x="361725" y="367277"/>
                      <a:pt x="356919" y="382075"/>
                      <a:pt x="356160" y="387893"/>
                    </a:cubicBezTo>
                    <a:cubicBezTo>
                      <a:pt x="363875" y="373854"/>
                      <a:pt x="364002" y="368415"/>
                      <a:pt x="370326" y="358677"/>
                    </a:cubicBezTo>
                    <a:cubicBezTo>
                      <a:pt x="373108" y="349064"/>
                      <a:pt x="364761" y="360953"/>
                      <a:pt x="368049" y="353112"/>
                    </a:cubicBezTo>
                    <a:cubicBezTo>
                      <a:pt x="383100" y="334393"/>
                      <a:pt x="384491" y="318836"/>
                      <a:pt x="400933" y="299485"/>
                    </a:cubicBezTo>
                    <a:cubicBezTo>
                      <a:pt x="400048" y="295058"/>
                      <a:pt x="395495" y="302647"/>
                      <a:pt x="394104" y="299738"/>
                    </a:cubicBezTo>
                    <a:cubicBezTo>
                      <a:pt x="401945" y="289999"/>
                      <a:pt x="399542" y="290885"/>
                      <a:pt x="406119" y="283929"/>
                    </a:cubicBezTo>
                    <a:cubicBezTo>
                      <a:pt x="402957" y="277478"/>
                      <a:pt x="394610" y="297082"/>
                      <a:pt x="388918" y="305809"/>
                    </a:cubicBezTo>
                    <a:cubicBezTo>
                      <a:pt x="384744" y="307200"/>
                      <a:pt x="381076" y="308465"/>
                      <a:pt x="385377" y="298979"/>
                    </a:cubicBezTo>
                    <a:cubicBezTo>
                      <a:pt x="386641" y="304418"/>
                      <a:pt x="395242" y="286458"/>
                      <a:pt x="400680" y="280134"/>
                    </a:cubicBezTo>
                    <a:cubicBezTo>
                      <a:pt x="401566" y="274063"/>
                      <a:pt x="388665" y="291264"/>
                      <a:pt x="394736" y="280893"/>
                    </a:cubicBezTo>
                    <a:cubicBezTo>
                      <a:pt x="404854" y="270648"/>
                      <a:pt x="414846" y="262427"/>
                      <a:pt x="425344" y="253827"/>
                    </a:cubicBezTo>
                    <a:cubicBezTo>
                      <a:pt x="422688" y="249021"/>
                      <a:pt x="435209" y="242317"/>
                      <a:pt x="431920" y="238144"/>
                    </a:cubicBezTo>
                    <a:cubicBezTo>
                      <a:pt x="422688" y="252183"/>
                      <a:pt x="416490" y="251677"/>
                      <a:pt x="407510" y="260024"/>
                    </a:cubicBezTo>
                    <a:cubicBezTo>
                      <a:pt x="409154" y="256356"/>
                      <a:pt x="407510" y="256862"/>
                      <a:pt x="405486" y="257115"/>
                    </a:cubicBezTo>
                    <a:cubicBezTo>
                      <a:pt x="411810" y="249021"/>
                      <a:pt x="418387" y="241432"/>
                      <a:pt x="424964" y="234223"/>
                    </a:cubicBezTo>
                    <a:cubicBezTo>
                      <a:pt x="421170" y="240294"/>
                      <a:pt x="420158" y="244720"/>
                      <a:pt x="415984" y="251171"/>
                    </a:cubicBezTo>
                    <a:cubicBezTo>
                      <a:pt x="420411" y="245606"/>
                      <a:pt x="424458" y="241685"/>
                      <a:pt x="427493" y="239661"/>
                    </a:cubicBezTo>
                    <a:cubicBezTo>
                      <a:pt x="424838" y="235993"/>
                      <a:pt x="433817" y="231314"/>
                      <a:pt x="440774" y="225622"/>
                    </a:cubicBezTo>
                    <a:cubicBezTo>
                      <a:pt x="441027" y="227520"/>
                      <a:pt x="441659" y="228531"/>
                      <a:pt x="443050" y="227899"/>
                    </a:cubicBezTo>
                    <a:cubicBezTo>
                      <a:pt x="443177" y="226255"/>
                      <a:pt x="443177" y="224737"/>
                      <a:pt x="443050" y="223472"/>
                    </a:cubicBezTo>
                    <a:cubicBezTo>
                      <a:pt x="443430" y="223093"/>
                      <a:pt x="443936" y="222714"/>
                      <a:pt x="444315" y="222207"/>
                    </a:cubicBezTo>
                    <a:lnTo>
                      <a:pt x="442797" y="220563"/>
                    </a:lnTo>
                    <a:cubicBezTo>
                      <a:pt x="442797" y="220563"/>
                      <a:pt x="442797" y="220563"/>
                      <a:pt x="442797" y="220563"/>
                    </a:cubicBezTo>
                    <a:cubicBezTo>
                      <a:pt x="442544" y="219046"/>
                      <a:pt x="442039" y="218034"/>
                      <a:pt x="441533" y="217148"/>
                    </a:cubicBezTo>
                    <a:cubicBezTo>
                      <a:pt x="445201" y="213607"/>
                      <a:pt x="448742" y="209939"/>
                      <a:pt x="452409" y="206777"/>
                    </a:cubicBezTo>
                    <a:close/>
                    <a:moveTo>
                      <a:pt x="440900" y="217907"/>
                    </a:moveTo>
                    <a:cubicBezTo>
                      <a:pt x="440900" y="219046"/>
                      <a:pt x="440900" y="220057"/>
                      <a:pt x="440900" y="221196"/>
                    </a:cubicBezTo>
                    <a:cubicBezTo>
                      <a:pt x="440521" y="221575"/>
                      <a:pt x="440015" y="221954"/>
                      <a:pt x="439509" y="222587"/>
                    </a:cubicBezTo>
                    <a:cubicBezTo>
                      <a:pt x="439888" y="223219"/>
                      <a:pt x="439888" y="223978"/>
                      <a:pt x="437485" y="226255"/>
                    </a:cubicBezTo>
                    <a:cubicBezTo>
                      <a:pt x="436726" y="224611"/>
                      <a:pt x="433944" y="226634"/>
                      <a:pt x="432300" y="226508"/>
                    </a:cubicBezTo>
                    <a:cubicBezTo>
                      <a:pt x="435209" y="223472"/>
                      <a:pt x="438118" y="220816"/>
                      <a:pt x="441027" y="218034"/>
                    </a:cubicBezTo>
                    <a:close/>
                    <a:moveTo>
                      <a:pt x="283942" y="710157"/>
                    </a:move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cubicBezTo>
                      <a:pt x="283942" y="710157"/>
                      <a:pt x="283942" y="710157"/>
                      <a:pt x="284195" y="710157"/>
                    </a:cubicBezTo>
                    <a:cubicBezTo>
                      <a:pt x="284195" y="710157"/>
                      <a:pt x="284068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5080" y="709778"/>
                      <a:pt x="286092" y="709398"/>
                      <a:pt x="286598" y="709272"/>
                    </a:cubicBezTo>
                    <a:cubicBezTo>
                      <a:pt x="286598" y="709272"/>
                      <a:pt x="286345" y="709272"/>
                      <a:pt x="286092" y="709398"/>
                    </a:cubicBezTo>
                    <a:cubicBezTo>
                      <a:pt x="286092" y="709398"/>
                      <a:pt x="286092" y="709398"/>
                      <a:pt x="286092" y="709398"/>
                    </a:cubicBezTo>
                    <a:cubicBezTo>
                      <a:pt x="287863" y="708766"/>
                      <a:pt x="290519" y="707881"/>
                      <a:pt x="293428" y="706869"/>
                    </a:cubicBezTo>
                    <a:cubicBezTo>
                      <a:pt x="288874" y="708513"/>
                      <a:pt x="285839" y="709525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3815" y="710031"/>
                      <a:pt x="283689" y="710157"/>
                    </a:cubicBezTo>
                    <a:lnTo>
                      <a:pt x="283689" y="710157"/>
                    </a:lnTo>
                    <a:cubicBezTo>
                      <a:pt x="283689" y="710157"/>
                      <a:pt x="283942" y="710157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3815" y="710031"/>
                      <a:pt x="283689" y="710157"/>
                    </a:cubicBezTo>
                    <a:lnTo>
                      <a:pt x="283689" y="710157"/>
                    </a:lnTo>
                    <a:cubicBezTo>
                      <a:pt x="283689" y="710157"/>
                      <a:pt x="283942" y="710157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lose/>
                    <a:moveTo>
                      <a:pt x="748114" y="227267"/>
                    </a:moveTo>
                    <a:lnTo>
                      <a:pt x="748493" y="226381"/>
                    </a:lnTo>
                    <a:lnTo>
                      <a:pt x="748873" y="225622"/>
                    </a:lnTo>
                    <a:cubicBezTo>
                      <a:pt x="748367" y="227014"/>
                      <a:pt x="747734" y="228278"/>
                      <a:pt x="747229" y="229670"/>
                    </a:cubicBezTo>
                    <a:cubicBezTo>
                      <a:pt x="746849" y="230681"/>
                      <a:pt x="746469" y="231567"/>
                      <a:pt x="746090" y="232452"/>
                    </a:cubicBezTo>
                    <a:cubicBezTo>
                      <a:pt x="746090" y="232452"/>
                      <a:pt x="746090" y="232199"/>
                      <a:pt x="746217" y="232073"/>
                    </a:cubicBezTo>
                    <a:cubicBezTo>
                      <a:pt x="746596" y="231187"/>
                      <a:pt x="746975" y="230429"/>
                      <a:pt x="747229" y="229543"/>
                    </a:cubicBezTo>
                    <a:lnTo>
                      <a:pt x="748240" y="227140"/>
                    </a:lnTo>
                    <a:close/>
                    <a:moveTo>
                      <a:pt x="742296" y="242697"/>
                    </a:moveTo>
                    <a:cubicBezTo>
                      <a:pt x="742296" y="242697"/>
                      <a:pt x="742296" y="242317"/>
                      <a:pt x="742422" y="242065"/>
                    </a:cubicBezTo>
                    <a:lnTo>
                      <a:pt x="742422" y="241685"/>
                    </a:lnTo>
                    <a:cubicBezTo>
                      <a:pt x="742422" y="241685"/>
                      <a:pt x="742296" y="242570"/>
                      <a:pt x="742169" y="242950"/>
                    </a:cubicBezTo>
                    <a:lnTo>
                      <a:pt x="742169" y="242950"/>
                    </a:lnTo>
                    <a:close/>
                    <a:moveTo>
                      <a:pt x="742043" y="244088"/>
                    </a:moveTo>
                    <a:cubicBezTo>
                      <a:pt x="742043" y="244088"/>
                      <a:pt x="742043" y="244467"/>
                      <a:pt x="742043" y="244594"/>
                    </a:cubicBezTo>
                    <a:cubicBezTo>
                      <a:pt x="742043" y="244594"/>
                      <a:pt x="742043" y="244467"/>
                      <a:pt x="742043" y="244341"/>
                    </a:cubicBezTo>
                    <a:lnTo>
                      <a:pt x="742043" y="244088"/>
                    </a:lnTo>
                    <a:close/>
                    <a:moveTo>
                      <a:pt x="741664" y="246491"/>
                    </a:moveTo>
                    <a:cubicBezTo>
                      <a:pt x="741664" y="246491"/>
                      <a:pt x="741664" y="246238"/>
                      <a:pt x="741664" y="245985"/>
                    </a:cubicBezTo>
                    <a:cubicBezTo>
                      <a:pt x="741664" y="246112"/>
                      <a:pt x="741664" y="246365"/>
                      <a:pt x="741664" y="246491"/>
                    </a:cubicBezTo>
                    <a:close/>
                    <a:moveTo>
                      <a:pt x="750517" y="221954"/>
                    </a:moveTo>
                    <a:lnTo>
                      <a:pt x="750517" y="221954"/>
                    </a:lnTo>
                    <a:cubicBezTo>
                      <a:pt x="750517" y="221954"/>
                      <a:pt x="750517" y="221954"/>
                      <a:pt x="750517" y="221954"/>
                    </a:cubicBezTo>
                    <a:close/>
                    <a:moveTo>
                      <a:pt x="745331" y="224864"/>
                    </a:moveTo>
                    <a:cubicBezTo>
                      <a:pt x="745331" y="224864"/>
                      <a:pt x="745458" y="223978"/>
                      <a:pt x="745584" y="223599"/>
                    </a:cubicBezTo>
                    <a:cubicBezTo>
                      <a:pt x="745584" y="223599"/>
                      <a:pt x="745584" y="223599"/>
                      <a:pt x="745584" y="223599"/>
                    </a:cubicBezTo>
                    <a:lnTo>
                      <a:pt x="745331" y="224864"/>
                    </a:lnTo>
                    <a:close/>
                    <a:moveTo>
                      <a:pt x="743814" y="233970"/>
                    </a:moveTo>
                    <a:cubicBezTo>
                      <a:pt x="744193" y="231693"/>
                      <a:pt x="744699" y="229037"/>
                      <a:pt x="745205" y="225875"/>
                    </a:cubicBezTo>
                    <a:cubicBezTo>
                      <a:pt x="744952" y="227267"/>
                      <a:pt x="744446" y="230429"/>
                      <a:pt x="743814" y="233970"/>
                    </a:cubicBezTo>
                    <a:close/>
                    <a:moveTo>
                      <a:pt x="741916" y="244847"/>
                    </a:moveTo>
                    <a:lnTo>
                      <a:pt x="741916" y="244847"/>
                    </a:lnTo>
                    <a:cubicBezTo>
                      <a:pt x="741916" y="244847"/>
                      <a:pt x="741916" y="244847"/>
                      <a:pt x="741916" y="244847"/>
                    </a:cubicBezTo>
                    <a:lnTo>
                      <a:pt x="741916" y="244594"/>
                    </a:lnTo>
                    <a:cubicBezTo>
                      <a:pt x="741916" y="244594"/>
                      <a:pt x="741916" y="244594"/>
                      <a:pt x="741916" y="244594"/>
                    </a:cubicBezTo>
                    <a:lnTo>
                      <a:pt x="741916" y="244215"/>
                    </a:lnTo>
                    <a:cubicBezTo>
                      <a:pt x="741916" y="244215"/>
                      <a:pt x="741916" y="244215"/>
                      <a:pt x="741916" y="244215"/>
                    </a:cubicBezTo>
                    <a:cubicBezTo>
                      <a:pt x="741916" y="244215"/>
                      <a:pt x="741916" y="244467"/>
                      <a:pt x="741916" y="244594"/>
                    </a:cubicBezTo>
                    <a:lnTo>
                      <a:pt x="741916" y="244594"/>
                    </a:lnTo>
                    <a:cubicBezTo>
                      <a:pt x="741916" y="244594"/>
                      <a:pt x="741916" y="244341"/>
                      <a:pt x="741916" y="244215"/>
                    </a:cubicBezTo>
                    <a:cubicBezTo>
                      <a:pt x="741916" y="244215"/>
                      <a:pt x="741916" y="244215"/>
                      <a:pt x="741916" y="244215"/>
                    </a:cubicBezTo>
                    <a:lnTo>
                      <a:pt x="741916" y="244594"/>
                    </a:lnTo>
                    <a:lnTo>
                      <a:pt x="741916" y="244594"/>
                    </a:lnTo>
                    <a:cubicBezTo>
                      <a:pt x="741916" y="244594"/>
                      <a:pt x="741916" y="244847"/>
                      <a:pt x="741916" y="244847"/>
                    </a:cubicBezTo>
                    <a:cubicBezTo>
                      <a:pt x="741916" y="244847"/>
                      <a:pt x="741916" y="244847"/>
                      <a:pt x="741916" y="244847"/>
                    </a:cubicBezTo>
                    <a:cubicBezTo>
                      <a:pt x="741916" y="245226"/>
                      <a:pt x="741790" y="245606"/>
                      <a:pt x="741664" y="245985"/>
                    </a:cubicBezTo>
                    <a:cubicBezTo>
                      <a:pt x="741664" y="245606"/>
                      <a:pt x="741664" y="245479"/>
                      <a:pt x="741790" y="245100"/>
                    </a:cubicBezTo>
                    <a:lnTo>
                      <a:pt x="741790" y="245100"/>
                    </a:lnTo>
                    <a:cubicBezTo>
                      <a:pt x="741790" y="245100"/>
                      <a:pt x="741790" y="244973"/>
                      <a:pt x="741790" y="244847"/>
                    </a:cubicBezTo>
                    <a:cubicBezTo>
                      <a:pt x="741790" y="244847"/>
                      <a:pt x="741790" y="244847"/>
                      <a:pt x="741790" y="244847"/>
                    </a:cubicBezTo>
                    <a:cubicBezTo>
                      <a:pt x="741790" y="244847"/>
                      <a:pt x="741790" y="244847"/>
                      <a:pt x="741790" y="244973"/>
                    </a:cubicBezTo>
                    <a:lnTo>
                      <a:pt x="741790" y="244973"/>
                    </a:lnTo>
                    <a:cubicBezTo>
                      <a:pt x="741790" y="244973"/>
                      <a:pt x="741790" y="244973"/>
                      <a:pt x="741790" y="244973"/>
                    </a:cubicBezTo>
                    <a:lnTo>
                      <a:pt x="741790" y="244973"/>
                    </a:lnTo>
                    <a:cubicBezTo>
                      <a:pt x="741790" y="244973"/>
                      <a:pt x="741790" y="245353"/>
                      <a:pt x="741790" y="244973"/>
                    </a:cubicBezTo>
                    <a:lnTo>
                      <a:pt x="741790" y="244973"/>
                    </a:lnTo>
                    <a:close/>
                    <a:moveTo>
                      <a:pt x="741664" y="246112"/>
                    </a:moveTo>
                    <a:cubicBezTo>
                      <a:pt x="741664" y="246112"/>
                      <a:pt x="741664" y="246618"/>
                      <a:pt x="741664" y="246618"/>
                    </a:cubicBezTo>
                    <a:cubicBezTo>
                      <a:pt x="741158" y="249653"/>
                      <a:pt x="741031" y="250412"/>
                      <a:pt x="741664" y="246112"/>
                    </a:cubicBezTo>
                    <a:close/>
                    <a:moveTo>
                      <a:pt x="590144" y="170605"/>
                    </a:moveTo>
                    <a:lnTo>
                      <a:pt x="589891" y="170605"/>
                    </a:lnTo>
                    <a:cubicBezTo>
                      <a:pt x="589891" y="170605"/>
                      <a:pt x="589891" y="170605"/>
                      <a:pt x="589891" y="170605"/>
                    </a:cubicBezTo>
                    <a:lnTo>
                      <a:pt x="589891" y="170605"/>
                    </a:lnTo>
                    <a:cubicBezTo>
                      <a:pt x="589891" y="170605"/>
                      <a:pt x="590144" y="170605"/>
                      <a:pt x="590396" y="170478"/>
                    </a:cubicBezTo>
                    <a:lnTo>
                      <a:pt x="590396" y="170478"/>
                    </a:lnTo>
                    <a:close/>
                    <a:moveTo>
                      <a:pt x="257382" y="70561"/>
                    </a:moveTo>
                    <a:lnTo>
                      <a:pt x="257129" y="70182"/>
                    </a:lnTo>
                    <a:lnTo>
                      <a:pt x="256496" y="69423"/>
                    </a:lnTo>
                    <a:lnTo>
                      <a:pt x="256243" y="69043"/>
                    </a:lnTo>
                    <a:cubicBezTo>
                      <a:pt x="256243" y="69043"/>
                      <a:pt x="256876" y="69929"/>
                      <a:pt x="257382" y="7056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7" name="Freeform: Shape 3126">
                <a:extLst>
                  <a:ext uri="{FF2B5EF4-FFF2-40B4-BE49-F238E27FC236}">
                    <a16:creationId xmlns:a16="http://schemas.microsoft.com/office/drawing/2014/main" id="{34949884-6680-7840-02AE-17CA2B65ED32}"/>
                  </a:ext>
                </a:extLst>
              </p:cNvPr>
              <p:cNvSpPr/>
              <p:nvPr/>
            </p:nvSpPr>
            <p:spPr>
              <a:xfrm>
                <a:off x="3670850" y="2146312"/>
                <a:ext cx="12647" cy="56"/>
              </a:xfrm>
              <a:custGeom>
                <a:avLst/>
                <a:gdLst>
                  <a:gd name="connsiteX0" fmla="*/ 0 w 12647"/>
                  <a:gd name="connsiteY0" fmla="*/ 56 h 56"/>
                  <a:gd name="connsiteX1" fmla="*/ 0 w 12647"/>
                  <a:gd name="connsiteY1" fmla="*/ 56 h 56"/>
                  <a:gd name="connsiteX2" fmla="*/ 0 w 12647"/>
                  <a:gd name="connsiteY2" fmla="*/ 56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6">
                    <a:moveTo>
                      <a:pt x="0" y="56"/>
                    </a:moveTo>
                    <a:lnTo>
                      <a:pt x="0" y="56"/>
                    </a:lnTo>
                    <a:cubicBezTo>
                      <a:pt x="0" y="56"/>
                      <a:pt x="0" y="-70"/>
                      <a:pt x="0" y="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8" name="Freeform: Shape 3127">
                <a:extLst>
                  <a:ext uri="{FF2B5EF4-FFF2-40B4-BE49-F238E27FC236}">
                    <a16:creationId xmlns:a16="http://schemas.microsoft.com/office/drawing/2014/main" id="{7C21BFBA-D9DE-5F4D-328D-B6EAADDA0773}"/>
                  </a:ext>
                </a:extLst>
              </p:cNvPr>
              <p:cNvSpPr/>
              <p:nvPr/>
            </p:nvSpPr>
            <p:spPr>
              <a:xfrm>
                <a:off x="3650867" y="2141815"/>
                <a:ext cx="11509" cy="505"/>
              </a:xfrm>
              <a:custGeom>
                <a:avLst/>
                <a:gdLst>
                  <a:gd name="connsiteX0" fmla="*/ 11509 w 11509"/>
                  <a:gd name="connsiteY0" fmla="*/ 506 h 505"/>
                  <a:gd name="connsiteX1" fmla="*/ 6197 w 11509"/>
                  <a:gd name="connsiteY1" fmla="*/ 0 h 505"/>
                  <a:gd name="connsiteX2" fmla="*/ 0 w 11509"/>
                  <a:gd name="connsiteY2" fmla="*/ 506 h 505"/>
                  <a:gd name="connsiteX3" fmla="*/ 11509 w 11509"/>
                  <a:gd name="connsiteY3" fmla="*/ 506 h 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09" h="505">
                    <a:moveTo>
                      <a:pt x="11509" y="506"/>
                    </a:moveTo>
                    <a:cubicBezTo>
                      <a:pt x="9612" y="126"/>
                      <a:pt x="7968" y="126"/>
                      <a:pt x="6197" y="0"/>
                    </a:cubicBezTo>
                    <a:cubicBezTo>
                      <a:pt x="4300" y="0"/>
                      <a:pt x="2150" y="0"/>
                      <a:pt x="0" y="506"/>
                    </a:cubicBezTo>
                    <a:lnTo>
                      <a:pt x="11509" y="50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9" name="Freeform: Shape 3128">
                <a:extLst>
                  <a:ext uri="{FF2B5EF4-FFF2-40B4-BE49-F238E27FC236}">
                    <a16:creationId xmlns:a16="http://schemas.microsoft.com/office/drawing/2014/main" id="{94EB7847-B5B4-71DD-7DE6-8CF81F3C1DC1}"/>
                  </a:ext>
                </a:extLst>
              </p:cNvPr>
              <p:cNvSpPr/>
              <p:nvPr/>
            </p:nvSpPr>
            <p:spPr>
              <a:xfrm>
                <a:off x="3670850" y="2146242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127 h 126"/>
                  <a:gd name="connsiteX4" fmla="*/ 0 w 12647"/>
                  <a:gd name="connsiteY4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0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0" name="Freeform: Shape 3129">
                <a:extLst>
                  <a:ext uri="{FF2B5EF4-FFF2-40B4-BE49-F238E27FC236}">
                    <a16:creationId xmlns:a16="http://schemas.microsoft.com/office/drawing/2014/main" id="{0539B957-EB58-CECF-AB9E-42AEDE9D47A5}"/>
                  </a:ext>
                </a:extLst>
              </p:cNvPr>
              <p:cNvSpPr/>
              <p:nvPr/>
            </p:nvSpPr>
            <p:spPr>
              <a:xfrm>
                <a:off x="3670850" y="214636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013" name="Graphic 3">
              <a:extLst>
                <a:ext uri="{FF2B5EF4-FFF2-40B4-BE49-F238E27FC236}">
                  <a16:creationId xmlns:a16="http://schemas.microsoft.com/office/drawing/2014/main" id="{70B20230-6BB4-40E0-A2B7-B876E8F47075}"/>
                </a:ext>
              </a:extLst>
            </p:cNvPr>
            <p:cNvGrpSpPr/>
            <p:nvPr/>
          </p:nvGrpSpPr>
          <p:grpSpPr>
            <a:xfrm>
              <a:off x="3427860" y="1692468"/>
              <a:ext cx="851472" cy="1077180"/>
              <a:chOff x="3427860" y="1692468"/>
              <a:chExt cx="851472" cy="1077180"/>
            </a:xfrm>
            <a:solidFill>
              <a:srgbClr val="E5D9CA"/>
            </a:solidFill>
          </p:grpSpPr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65A88580-1E40-7AA7-9771-58DA90C23E55}"/>
                  </a:ext>
                </a:extLst>
              </p:cNvPr>
              <p:cNvSpPr/>
              <p:nvPr/>
            </p:nvSpPr>
            <p:spPr>
              <a:xfrm>
                <a:off x="4005004" y="2585877"/>
                <a:ext cx="64503" cy="30986"/>
              </a:xfrm>
              <a:custGeom>
                <a:avLst/>
                <a:gdLst>
                  <a:gd name="connsiteX0" fmla="*/ 59950 w 64503"/>
                  <a:gd name="connsiteY0" fmla="*/ 3541 h 30986"/>
                  <a:gd name="connsiteX1" fmla="*/ 60456 w 64503"/>
                  <a:gd name="connsiteY1" fmla="*/ 3162 h 30986"/>
                  <a:gd name="connsiteX2" fmla="*/ 64503 w 64503"/>
                  <a:gd name="connsiteY2" fmla="*/ 0 h 30986"/>
                  <a:gd name="connsiteX3" fmla="*/ 59065 w 64503"/>
                  <a:gd name="connsiteY3" fmla="*/ 1518 h 30986"/>
                  <a:gd name="connsiteX4" fmla="*/ 58432 w 64503"/>
                  <a:gd name="connsiteY4" fmla="*/ 1897 h 30986"/>
                  <a:gd name="connsiteX5" fmla="*/ 41737 w 64503"/>
                  <a:gd name="connsiteY5" fmla="*/ 10624 h 30986"/>
                  <a:gd name="connsiteX6" fmla="*/ 22892 w 64503"/>
                  <a:gd name="connsiteY6" fmla="*/ 20489 h 30986"/>
                  <a:gd name="connsiteX7" fmla="*/ 0 w 64503"/>
                  <a:gd name="connsiteY7" fmla="*/ 30987 h 30986"/>
                  <a:gd name="connsiteX8" fmla="*/ 59571 w 64503"/>
                  <a:gd name="connsiteY8" fmla="*/ 3668 h 30986"/>
                  <a:gd name="connsiteX9" fmla="*/ 59824 w 64503"/>
                  <a:gd name="connsiteY9" fmla="*/ 3668 h 3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503" h="30986">
                    <a:moveTo>
                      <a:pt x="59950" y="3541"/>
                    </a:moveTo>
                    <a:lnTo>
                      <a:pt x="60456" y="3162"/>
                    </a:lnTo>
                    <a:cubicBezTo>
                      <a:pt x="61974" y="1897"/>
                      <a:pt x="63239" y="1012"/>
                      <a:pt x="64503" y="0"/>
                    </a:cubicBezTo>
                    <a:cubicBezTo>
                      <a:pt x="62227" y="1012"/>
                      <a:pt x="62859" y="-885"/>
                      <a:pt x="59065" y="1518"/>
                    </a:cubicBezTo>
                    <a:lnTo>
                      <a:pt x="58432" y="1897"/>
                    </a:lnTo>
                    <a:cubicBezTo>
                      <a:pt x="56535" y="2530"/>
                      <a:pt x="51855" y="5565"/>
                      <a:pt x="41737" y="10624"/>
                    </a:cubicBezTo>
                    <a:cubicBezTo>
                      <a:pt x="42117" y="11256"/>
                      <a:pt x="32884" y="16189"/>
                      <a:pt x="22892" y="20489"/>
                    </a:cubicBezTo>
                    <a:cubicBezTo>
                      <a:pt x="13027" y="24789"/>
                      <a:pt x="2782" y="29216"/>
                      <a:pt x="0" y="30987"/>
                    </a:cubicBezTo>
                    <a:cubicBezTo>
                      <a:pt x="26434" y="19983"/>
                      <a:pt x="44520" y="13660"/>
                      <a:pt x="59571" y="3668"/>
                    </a:cubicBezTo>
                    <a:lnTo>
                      <a:pt x="59824" y="366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3" name="Freeform: Shape 3072">
                <a:extLst>
                  <a:ext uri="{FF2B5EF4-FFF2-40B4-BE49-F238E27FC236}">
                    <a16:creationId xmlns:a16="http://schemas.microsoft.com/office/drawing/2014/main" id="{0AF8DB8D-446B-212A-B150-0FE84EC39A0D}"/>
                  </a:ext>
                </a:extLst>
              </p:cNvPr>
              <p:cNvSpPr/>
              <p:nvPr/>
            </p:nvSpPr>
            <p:spPr>
              <a:xfrm>
                <a:off x="3768229" y="2066561"/>
                <a:ext cx="11392" cy="90557"/>
              </a:xfrm>
              <a:custGeom>
                <a:avLst/>
                <a:gdLst>
                  <a:gd name="connsiteX0" fmla="*/ 11392 w 11392"/>
                  <a:gd name="connsiteY0" fmla="*/ 0 h 90557"/>
                  <a:gd name="connsiteX1" fmla="*/ 262 w 11392"/>
                  <a:gd name="connsiteY1" fmla="*/ 90558 h 90557"/>
                  <a:gd name="connsiteX2" fmla="*/ 11392 w 11392"/>
                  <a:gd name="connsiteY2" fmla="*/ 0 h 9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2" h="90557">
                    <a:moveTo>
                      <a:pt x="11392" y="0"/>
                    </a:moveTo>
                    <a:cubicBezTo>
                      <a:pt x="6080" y="29596"/>
                      <a:pt x="-1509" y="83602"/>
                      <a:pt x="262" y="90558"/>
                    </a:cubicBezTo>
                    <a:cubicBezTo>
                      <a:pt x="5827" y="60456"/>
                      <a:pt x="10380" y="22639"/>
                      <a:pt x="1139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4" name="Freeform: Shape 3073">
                <a:extLst>
                  <a:ext uri="{FF2B5EF4-FFF2-40B4-BE49-F238E27FC236}">
                    <a16:creationId xmlns:a16="http://schemas.microsoft.com/office/drawing/2014/main" id="{FEBC1B90-1126-BE15-BD7A-F2F44FAE22C8}"/>
                  </a:ext>
                </a:extLst>
              </p:cNvPr>
              <p:cNvSpPr/>
              <p:nvPr/>
            </p:nvSpPr>
            <p:spPr>
              <a:xfrm>
                <a:off x="3747875" y="2315848"/>
                <a:ext cx="2831" cy="92581"/>
              </a:xfrm>
              <a:custGeom>
                <a:avLst/>
                <a:gdLst>
                  <a:gd name="connsiteX0" fmla="*/ 2656 w 2831"/>
                  <a:gd name="connsiteY0" fmla="*/ 69563 h 92581"/>
                  <a:gd name="connsiteX1" fmla="*/ 1518 w 2831"/>
                  <a:gd name="connsiteY1" fmla="*/ 36679 h 92581"/>
                  <a:gd name="connsiteX2" fmla="*/ 2656 w 2831"/>
                  <a:gd name="connsiteY2" fmla="*/ 0 h 92581"/>
                  <a:gd name="connsiteX3" fmla="*/ 0 w 2831"/>
                  <a:gd name="connsiteY3" fmla="*/ 92582 h 92581"/>
                  <a:gd name="connsiteX4" fmla="*/ 2783 w 2831"/>
                  <a:gd name="connsiteY4" fmla="*/ 69689 h 9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92581">
                    <a:moveTo>
                      <a:pt x="2656" y="69563"/>
                    </a:moveTo>
                    <a:cubicBezTo>
                      <a:pt x="1771" y="69563"/>
                      <a:pt x="1138" y="53500"/>
                      <a:pt x="1518" y="36679"/>
                    </a:cubicBezTo>
                    <a:cubicBezTo>
                      <a:pt x="1771" y="19857"/>
                      <a:pt x="3289" y="2150"/>
                      <a:pt x="2656" y="0"/>
                    </a:cubicBezTo>
                    <a:cubicBezTo>
                      <a:pt x="-1012" y="40726"/>
                      <a:pt x="506" y="72851"/>
                      <a:pt x="0" y="92582"/>
                    </a:cubicBezTo>
                    <a:cubicBezTo>
                      <a:pt x="1265" y="88787"/>
                      <a:pt x="3162" y="96502"/>
                      <a:pt x="2783" y="696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5" name="Freeform: Shape 3074">
                <a:extLst>
                  <a:ext uri="{FF2B5EF4-FFF2-40B4-BE49-F238E27FC236}">
                    <a16:creationId xmlns:a16="http://schemas.microsoft.com/office/drawing/2014/main" id="{1BC3B0AA-D834-734F-FFB2-F5B6E2B92EE5}"/>
                  </a:ext>
                </a:extLst>
              </p:cNvPr>
              <p:cNvSpPr/>
              <p:nvPr/>
            </p:nvSpPr>
            <p:spPr>
              <a:xfrm>
                <a:off x="3749393" y="2454467"/>
                <a:ext cx="12394" cy="71459"/>
              </a:xfrm>
              <a:custGeom>
                <a:avLst/>
                <a:gdLst>
                  <a:gd name="connsiteX0" fmla="*/ 0 w 12394"/>
                  <a:gd name="connsiteY0" fmla="*/ 0 h 71459"/>
                  <a:gd name="connsiteX1" fmla="*/ 3289 w 12394"/>
                  <a:gd name="connsiteY1" fmla="*/ 35161 h 71459"/>
                  <a:gd name="connsiteX2" fmla="*/ 6071 w 12394"/>
                  <a:gd name="connsiteY2" fmla="*/ 52867 h 71459"/>
                  <a:gd name="connsiteX3" fmla="*/ 10245 w 12394"/>
                  <a:gd name="connsiteY3" fmla="*/ 71460 h 71459"/>
                  <a:gd name="connsiteX4" fmla="*/ 12395 w 12394"/>
                  <a:gd name="connsiteY4" fmla="*/ 70827 h 71459"/>
                  <a:gd name="connsiteX5" fmla="*/ 2150 w 12394"/>
                  <a:gd name="connsiteY5" fmla="*/ 0 h 71459"/>
                  <a:gd name="connsiteX6" fmla="*/ 0 w 12394"/>
                  <a:gd name="connsiteY6" fmla="*/ 0 h 71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94" h="71459">
                    <a:moveTo>
                      <a:pt x="0" y="0"/>
                    </a:moveTo>
                    <a:cubicBezTo>
                      <a:pt x="759" y="11636"/>
                      <a:pt x="1771" y="23398"/>
                      <a:pt x="3289" y="35161"/>
                    </a:cubicBezTo>
                    <a:cubicBezTo>
                      <a:pt x="4047" y="41105"/>
                      <a:pt x="4933" y="46923"/>
                      <a:pt x="6071" y="52867"/>
                    </a:cubicBezTo>
                    <a:cubicBezTo>
                      <a:pt x="7209" y="58938"/>
                      <a:pt x="8348" y="64251"/>
                      <a:pt x="10245" y="71460"/>
                    </a:cubicBezTo>
                    <a:lnTo>
                      <a:pt x="12395" y="70827"/>
                    </a:lnTo>
                    <a:cubicBezTo>
                      <a:pt x="6071" y="46038"/>
                      <a:pt x="3795" y="23525"/>
                      <a:pt x="21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6" name="Freeform: Shape 3075">
                <a:extLst>
                  <a:ext uri="{FF2B5EF4-FFF2-40B4-BE49-F238E27FC236}">
                    <a16:creationId xmlns:a16="http://schemas.microsoft.com/office/drawing/2014/main" id="{3763ECAA-D17D-5046-CAFE-CAD747A91DCE}"/>
                  </a:ext>
                </a:extLst>
              </p:cNvPr>
              <p:cNvSpPr/>
              <p:nvPr/>
            </p:nvSpPr>
            <p:spPr>
              <a:xfrm>
                <a:off x="3798087" y="2591189"/>
                <a:ext cx="67409" cy="37217"/>
              </a:xfrm>
              <a:custGeom>
                <a:avLst/>
                <a:gdLst>
                  <a:gd name="connsiteX0" fmla="*/ 66021 w 67409"/>
                  <a:gd name="connsiteY0" fmla="*/ 35793 h 37217"/>
                  <a:gd name="connsiteX1" fmla="*/ 21248 w 67409"/>
                  <a:gd name="connsiteY1" fmla="*/ 15177 h 37217"/>
                  <a:gd name="connsiteX2" fmla="*/ 0 w 67409"/>
                  <a:gd name="connsiteY2" fmla="*/ 0 h 37217"/>
                  <a:gd name="connsiteX3" fmla="*/ 47935 w 67409"/>
                  <a:gd name="connsiteY3" fmla="*/ 31872 h 37217"/>
                  <a:gd name="connsiteX4" fmla="*/ 66021 w 67409"/>
                  <a:gd name="connsiteY4" fmla="*/ 35667 h 37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09" h="37217">
                    <a:moveTo>
                      <a:pt x="66021" y="35793"/>
                    </a:moveTo>
                    <a:cubicBezTo>
                      <a:pt x="46038" y="29596"/>
                      <a:pt x="31493" y="21754"/>
                      <a:pt x="21248" y="15177"/>
                    </a:cubicBezTo>
                    <a:cubicBezTo>
                      <a:pt x="10877" y="8600"/>
                      <a:pt x="4427" y="3288"/>
                      <a:pt x="0" y="0"/>
                    </a:cubicBezTo>
                    <a:cubicBezTo>
                      <a:pt x="14292" y="14924"/>
                      <a:pt x="33643" y="26434"/>
                      <a:pt x="47935" y="31872"/>
                    </a:cubicBezTo>
                    <a:cubicBezTo>
                      <a:pt x="62227" y="37437"/>
                      <a:pt x="70954" y="38576"/>
                      <a:pt x="66021" y="3566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7" name="Freeform: Shape 3076">
                <a:extLst>
                  <a:ext uri="{FF2B5EF4-FFF2-40B4-BE49-F238E27FC236}">
                    <a16:creationId xmlns:a16="http://schemas.microsoft.com/office/drawing/2014/main" id="{049026A4-C402-9582-15BE-7241FAC962BB}"/>
                  </a:ext>
                </a:extLst>
              </p:cNvPr>
              <p:cNvSpPr/>
              <p:nvPr/>
            </p:nvSpPr>
            <p:spPr>
              <a:xfrm>
                <a:off x="4007154" y="2603584"/>
                <a:ext cx="44519" cy="21374"/>
              </a:xfrm>
              <a:custGeom>
                <a:avLst/>
                <a:gdLst>
                  <a:gd name="connsiteX0" fmla="*/ 43255 w 44519"/>
                  <a:gd name="connsiteY0" fmla="*/ 0 h 21374"/>
                  <a:gd name="connsiteX1" fmla="*/ 21375 w 44519"/>
                  <a:gd name="connsiteY1" fmla="*/ 9865 h 21374"/>
                  <a:gd name="connsiteX2" fmla="*/ 0 w 44519"/>
                  <a:gd name="connsiteY2" fmla="*/ 18592 h 21374"/>
                  <a:gd name="connsiteX3" fmla="*/ 1138 w 44519"/>
                  <a:gd name="connsiteY3" fmla="*/ 21375 h 21374"/>
                  <a:gd name="connsiteX4" fmla="*/ 22513 w 44519"/>
                  <a:gd name="connsiteY4" fmla="*/ 12521 h 21374"/>
                  <a:gd name="connsiteX5" fmla="*/ 44520 w 44519"/>
                  <a:gd name="connsiteY5" fmla="*/ 2656 h 21374"/>
                  <a:gd name="connsiteX6" fmla="*/ 43129 w 44519"/>
                  <a:gd name="connsiteY6" fmla="*/ 0 h 2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519" h="21374">
                    <a:moveTo>
                      <a:pt x="43255" y="0"/>
                    </a:moveTo>
                    <a:cubicBezTo>
                      <a:pt x="35920" y="3668"/>
                      <a:pt x="28584" y="6830"/>
                      <a:pt x="21375" y="9865"/>
                    </a:cubicBezTo>
                    <a:lnTo>
                      <a:pt x="0" y="18592"/>
                    </a:lnTo>
                    <a:lnTo>
                      <a:pt x="1138" y="21375"/>
                    </a:lnTo>
                    <a:lnTo>
                      <a:pt x="22513" y="12521"/>
                    </a:lnTo>
                    <a:cubicBezTo>
                      <a:pt x="29596" y="9612"/>
                      <a:pt x="37058" y="6450"/>
                      <a:pt x="44520" y="2656"/>
                    </a:cubicBezTo>
                    <a:lnTo>
                      <a:pt x="4312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EAB4C74D-8DE1-DC52-2E79-117485DACD58}"/>
                  </a:ext>
                </a:extLst>
              </p:cNvPr>
              <p:cNvSpPr/>
              <p:nvPr/>
            </p:nvSpPr>
            <p:spPr>
              <a:xfrm>
                <a:off x="3761788" y="2065423"/>
                <a:ext cx="11382" cy="68044"/>
              </a:xfrm>
              <a:custGeom>
                <a:avLst/>
                <a:gdLst>
                  <a:gd name="connsiteX0" fmla="*/ 0 w 11382"/>
                  <a:gd name="connsiteY0" fmla="*/ 67665 h 68044"/>
                  <a:gd name="connsiteX1" fmla="*/ 2150 w 11382"/>
                  <a:gd name="connsiteY1" fmla="*/ 68045 h 68044"/>
                  <a:gd name="connsiteX2" fmla="*/ 11383 w 11382"/>
                  <a:gd name="connsiteY2" fmla="*/ 253 h 68044"/>
                  <a:gd name="connsiteX3" fmla="*/ 9106 w 11382"/>
                  <a:gd name="connsiteY3" fmla="*/ 0 h 68044"/>
                  <a:gd name="connsiteX4" fmla="*/ 0 w 11382"/>
                  <a:gd name="connsiteY4" fmla="*/ 67665 h 6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82" h="68044">
                    <a:moveTo>
                      <a:pt x="0" y="67665"/>
                    </a:moveTo>
                    <a:lnTo>
                      <a:pt x="2150" y="68045"/>
                    </a:lnTo>
                    <a:lnTo>
                      <a:pt x="11383" y="253"/>
                    </a:lnTo>
                    <a:lnTo>
                      <a:pt x="9106" y="0"/>
                    </a:lnTo>
                    <a:lnTo>
                      <a:pt x="0" y="6766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02FD9B8F-D98D-711D-CFE8-04CFE7C15508}"/>
                  </a:ext>
                </a:extLst>
              </p:cNvPr>
              <p:cNvSpPr/>
              <p:nvPr/>
            </p:nvSpPr>
            <p:spPr>
              <a:xfrm>
                <a:off x="3744508" y="2223772"/>
                <a:ext cx="4775" cy="70190"/>
              </a:xfrm>
              <a:custGeom>
                <a:avLst/>
                <a:gdLst>
                  <a:gd name="connsiteX0" fmla="*/ 4632 w 4775"/>
                  <a:gd name="connsiteY0" fmla="*/ 0 h 70190"/>
                  <a:gd name="connsiteX1" fmla="*/ 1217 w 4775"/>
                  <a:gd name="connsiteY1" fmla="*/ 68677 h 70190"/>
                  <a:gd name="connsiteX2" fmla="*/ 4632 w 4775"/>
                  <a:gd name="connsiteY2" fmla="*/ 0 h 70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75" h="70190">
                    <a:moveTo>
                      <a:pt x="4632" y="0"/>
                    </a:moveTo>
                    <a:cubicBezTo>
                      <a:pt x="1723" y="36173"/>
                      <a:pt x="-1945" y="78795"/>
                      <a:pt x="1217" y="68677"/>
                    </a:cubicBezTo>
                    <a:cubicBezTo>
                      <a:pt x="4379" y="29722"/>
                      <a:pt x="5138" y="9739"/>
                      <a:pt x="463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EBC68438-F0D5-4889-E6DB-DEDDE5A54744}"/>
                  </a:ext>
                </a:extLst>
              </p:cNvPr>
              <p:cNvSpPr/>
              <p:nvPr/>
            </p:nvSpPr>
            <p:spPr>
              <a:xfrm>
                <a:off x="4033461" y="2557368"/>
                <a:ext cx="84466" cy="67843"/>
              </a:xfrm>
              <a:custGeom>
                <a:avLst/>
                <a:gdLst>
                  <a:gd name="connsiteX0" fmla="*/ 80692 w 84466"/>
                  <a:gd name="connsiteY0" fmla="*/ 3340 h 67843"/>
                  <a:gd name="connsiteX1" fmla="*/ 42243 w 84466"/>
                  <a:gd name="connsiteY1" fmla="*/ 43939 h 67843"/>
                  <a:gd name="connsiteX2" fmla="*/ 41485 w 84466"/>
                  <a:gd name="connsiteY2" fmla="*/ 44571 h 67843"/>
                  <a:gd name="connsiteX3" fmla="*/ 40346 w 84466"/>
                  <a:gd name="connsiteY3" fmla="*/ 45330 h 67843"/>
                  <a:gd name="connsiteX4" fmla="*/ 0 w 84466"/>
                  <a:gd name="connsiteY4" fmla="*/ 67843 h 67843"/>
                  <a:gd name="connsiteX5" fmla="*/ 41358 w 84466"/>
                  <a:gd name="connsiteY5" fmla="*/ 46722 h 67843"/>
                  <a:gd name="connsiteX6" fmla="*/ 42243 w 84466"/>
                  <a:gd name="connsiteY6" fmla="*/ 46089 h 67843"/>
                  <a:gd name="connsiteX7" fmla="*/ 43382 w 84466"/>
                  <a:gd name="connsiteY7" fmla="*/ 45204 h 67843"/>
                  <a:gd name="connsiteX8" fmla="*/ 80692 w 84466"/>
                  <a:gd name="connsiteY8" fmla="*/ 3214 h 6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466" h="67843">
                    <a:moveTo>
                      <a:pt x="80692" y="3340"/>
                    </a:moveTo>
                    <a:cubicBezTo>
                      <a:pt x="67792" y="20161"/>
                      <a:pt x="54132" y="33695"/>
                      <a:pt x="42243" y="43939"/>
                    </a:cubicBezTo>
                    <a:lnTo>
                      <a:pt x="41485" y="44571"/>
                    </a:lnTo>
                    <a:lnTo>
                      <a:pt x="40346" y="45330"/>
                    </a:lnTo>
                    <a:cubicBezTo>
                      <a:pt x="21628" y="58231"/>
                      <a:pt x="7462" y="63670"/>
                      <a:pt x="0" y="67843"/>
                    </a:cubicBezTo>
                    <a:cubicBezTo>
                      <a:pt x="11130" y="63164"/>
                      <a:pt x="26687" y="56713"/>
                      <a:pt x="41358" y="46722"/>
                    </a:cubicBezTo>
                    <a:lnTo>
                      <a:pt x="42243" y="46089"/>
                    </a:lnTo>
                    <a:lnTo>
                      <a:pt x="43382" y="45204"/>
                    </a:lnTo>
                    <a:cubicBezTo>
                      <a:pt x="73483" y="20541"/>
                      <a:pt x="93087" y="-10067"/>
                      <a:pt x="80692" y="321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8C6C4789-A13C-5D4E-C0A3-328138066299}"/>
                  </a:ext>
                </a:extLst>
              </p:cNvPr>
              <p:cNvSpPr/>
              <p:nvPr/>
            </p:nvSpPr>
            <p:spPr>
              <a:xfrm>
                <a:off x="3581810" y="2166984"/>
                <a:ext cx="7304" cy="67159"/>
              </a:xfrm>
              <a:custGeom>
                <a:avLst/>
                <a:gdLst>
                  <a:gd name="connsiteX0" fmla="*/ 7209 w 7304"/>
                  <a:gd name="connsiteY0" fmla="*/ 0 h 67159"/>
                  <a:gd name="connsiteX1" fmla="*/ 0 w 7304"/>
                  <a:gd name="connsiteY1" fmla="*/ 67160 h 67159"/>
                  <a:gd name="connsiteX2" fmla="*/ 5312 w 7304"/>
                  <a:gd name="connsiteY2" fmla="*/ 45153 h 67159"/>
                  <a:gd name="connsiteX3" fmla="*/ 7209 w 7304"/>
                  <a:gd name="connsiteY3" fmla="*/ 0 h 6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04" h="67159">
                    <a:moveTo>
                      <a:pt x="7209" y="0"/>
                    </a:moveTo>
                    <a:cubicBezTo>
                      <a:pt x="4553" y="29216"/>
                      <a:pt x="3036" y="30734"/>
                      <a:pt x="0" y="67160"/>
                    </a:cubicBezTo>
                    <a:cubicBezTo>
                      <a:pt x="1644" y="63618"/>
                      <a:pt x="2783" y="71207"/>
                      <a:pt x="5312" y="45153"/>
                    </a:cubicBezTo>
                    <a:cubicBezTo>
                      <a:pt x="3921" y="44900"/>
                      <a:pt x="7968" y="6071"/>
                      <a:pt x="720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50E62527-68E1-2BC8-566F-188EEE87373D}"/>
                  </a:ext>
                </a:extLst>
              </p:cNvPr>
              <p:cNvSpPr/>
              <p:nvPr/>
            </p:nvSpPr>
            <p:spPr>
              <a:xfrm>
                <a:off x="3783365" y="1692468"/>
                <a:ext cx="148730" cy="53870"/>
              </a:xfrm>
              <a:custGeom>
                <a:avLst/>
                <a:gdLst>
                  <a:gd name="connsiteX0" fmla="*/ 2706 w 148730"/>
                  <a:gd name="connsiteY0" fmla="*/ 53220 h 53870"/>
                  <a:gd name="connsiteX1" fmla="*/ 49376 w 148730"/>
                  <a:gd name="connsiteY1" fmla="*/ 29315 h 53870"/>
                  <a:gd name="connsiteX2" fmla="*/ 73280 w 148730"/>
                  <a:gd name="connsiteY2" fmla="*/ 17553 h 53870"/>
                  <a:gd name="connsiteX3" fmla="*/ 99082 w 148730"/>
                  <a:gd name="connsiteY3" fmla="*/ 7182 h 53870"/>
                  <a:gd name="connsiteX4" fmla="*/ 100852 w 148730"/>
                  <a:gd name="connsiteY4" fmla="*/ 6550 h 53870"/>
                  <a:gd name="connsiteX5" fmla="*/ 103888 w 148730"/>
                  <a:gd name="connsiteY5" fmla="*/ 6170 h 53870"/>
                  <a:gd name="connsiteX6" fmla="*/ 119445 w 148730"/>
                  <a:gd name="connsiteY6" fmla="*/ 4652 h 53870"/>
                  <a:gd name="connsiteX7" fmla="*/ 132725 w 148730"/>
                  <a:gd name="connsiteY7" fmla="*/ 2249 h 53870"/>
                  <a:gd name="connsiteX8" fmla="*/ 148534 w 148730"/>
                  <a:gd name="connsiteY8" fmla="*/ 1364 h 53870"/>
                  <a:gd name="connsiteX9" fmla="*/ 103255 w 148730"/>
                  <a:gd name="connsiteY9" fmla="*/ 1744 h 53870"/>
                  <a:gd name="connsiteX10" fmla="*/ 99714 w 148730"/>
                  <a:gd name="connsiteY10" fmla="*/ 2249 h 53870"/>
                  <a:gd name="connsiteX11" fmla="*/ 97817 w 148730"/>
                  <a:gd name="connsiteY11" fmla="*/ 3008 h 53870"/>
                  <a:gd name="connsiteX12" fmla="*/ 64933 w 148730"/>
                  <a:gd name="connsiteY12" fmla="*/ 16162 h 53870"/>
                  <a:gd name="connsiteX13" fmla="*/ 42420 w 148730"/>
                  <a:gd name="connsiteY13" fmla="*/ 26786 h 53870"/>
                  <a:gd name="connsiteX14" fmla="*/ 2832 w 148730"/>
                  <a:gd name="connsiteY14" fmla="*/ 53346 h 5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8730" h="53870">
                    <a:moveTo>
                      <a:pt x="2706" y="53220"/>
                    </a:moveTo>
                    <a:lnTo>
                      <a:pt x="49376" y="29315"/>
                    </a:lnTo>
                    <a:cubicBezTo>
                      <a:pt x="57344" y="25395"/>
                      <a:pt x="64680" y="21095"/>
                      <a:pt x="73280" y="17553"/>
                    </a:cubicBezTo>
                    <a:lnTo>
                      <a:pt x="99082" y="7182"/>
                    </a:lnTo>
                    <a:lnTo>
                      <a:pt x="100852" y="6550"/>
                    </a:lnTo>
                    <a:lnTo>
                      <a:pt x="103888" y="6170"/>
                    </a:lnTo>
                    <a:cubicBezTo>
                      <a:pt x="108947" y="5538"/>
                      <a:pt x="114133" y="4905"/>
                      <a:pt x="119445" y="4652"/>
                    </a:cubicBezTo>
                    <a:cubicBezTo>
                      <a:pt x="116409" y="3767"/>
                      <a:pt x="124251" y="2629"/>
                      <a:pt x="132725" y="2249"/>
                    </a:cubicBezTo>
                    <a:cubicBezTo>
                      <a:pt x="141199" y="1744"/>
                      <a:pt x="150178" y="2629"/>
                      <a:pt x="148534" y="1364"/>
                    </a:cubicBezTo>
                    <a:cubicBezTo>
                      <a:pt x="131081" y="-913"/>
                      <a:pt x="115271" y="-27"/>
                      <a:pt x="103255" y="1744"/>
                    </a:cubicBezTo>
                    <a:lnTo>
                      <a:pt x="99714" y="2249"/>
                    </a:lnTo>
                    <a:lnTo>
                      <a:pt x="97817" y="3008"/>
                    </a:lnTo>
                    <a:cubicBezTo>
                      <a:pt x="85422" y="7941"/>
                      <a:pt x="74166" y="12115"/>
                      <a:pt x="64933" y="16162"/>
                    </a:cubicBezTo>
                    <a:cubicBezTo>
                      <a:pt x="56206" y="20336"/>
                      <a:pt x="48744" y="23877"/>
                      <a:pt x="42420" y="26786"/>
                    </a:cubicBezTo>
                    <a:cubicBezTo>
                      <a:pt x="59874" y="21727"/>
                      <a:pt x="-15254" y="58658"/>
                      <a:pt x="2832" y="533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44B73DCE-3D8D-E7A1-B09E-97343B6854B2}"/>
                  </a:ext>
                </a:extLst>
              </p:cNvPr>
              <p:cNvSpPr/>
              <p:nvPr/>
            </p:nvSpPr>
            <p:spPr>
              <a:xfrm>
                <a:off x="3753661" y="2156739"/>
                <a:ext cx="11540" cy="113703"/>
              </a:xfrm>
              <a:custGeom>
                <a:avLst/>
                <a:gdLst>
                  <a:gd name="connsiteX0" fmla="*/ 1296 w 11540"/>
                  <a:gd name="connsiteY0" fmla="*/ 82463 h 113703"/>
                  <a:gd name="connsiteX1" fmla="*/ 1550 w 11540"/>
                  <a:gd name="connsiteY1" fmla="*/ 113703 h 113703"/>
                  <a:gd name="connsiteX2" fmla="*/ 6355 w 11540"/>
                  <a:gd name="connsiteY2" fmla="*/ 48567 h 113703"/>
                  <a:gd name="connsiteX3" fmla="*/ 11541 w 11540"/>
                  <a:gd name="connsiteY3" fmla="*/ 0 h 113703"/>
                  <a:gd name="connsiteX4" fmla="*/ 4711 w 11540"/>
                  <a:gd name="connsiteY4" fmla="*/ 48061 h 113703"/>
                  <a:gd name="connsiteX5" fmla="*/ 1296 w 11540"/>
                  <a:gd name="connsiteY5" fmla="*/ 82590 h 113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0" h="113703">
                    <a:moveTo>
                      <a:pt x="1296" y="82463"/>
                    </a:moveTo>
                    <a:cubicBezTo>
                      <a:pt x="-348" y="101056"/>
                      <a:pt x="-601" y="111047"/>
                      <a:pt x="1550" y="113703"/>
                    </a:cubicBezTo>
                    <a:cubicBezTo>
                      <a:pt x="3067" y="93340"/>
                      <a:pt x="4458" y="69563"/>
                      <a:pt x="6355" y="48567"/>
                    </a:cubicBezTo>
                    <a:cubicBezTo>
                      <a:pt x="8885" y="27699"/>
                      <a:pt x="11035" y="9486"/>
                      <a:pt x="11541" y="0"/>
                    </a:cubicBezTo>
                    <a:cubicBezTo>
                      <a:pt x="8885" y="18339"/>
                      <a:pt x="6735" y="34402"/>
                      <a:pt x="4711" y="48061"/>
                    </a:cubicBezTo>
                    <a:cubicBezTo>
                      <a:pt x="2941" y="61721"/>
                      <a:pt x="2182" y="73231"/>
                      <a:pt x="1296" y="825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FE6C6AE6-BF66-2C82-4C77-9B0777133160}"/>
                  </a:ext>
                </a:extLst>
              </p:cNvPr>
              <p:cNvSpPr/>
              <p:nvPr/>
            </p:nvSpPr>
            <p:spPr>
              <a:xfrm>
                <a:off x="3718659" y="2119596"/>
                <a:ext cx="23018" cy="159700"/>
              </a:xfrm>
              <a:custGeom>
                <a:avLst/>
                <a:gdLst>
                  <a:gd name="connsiteX0" fmla="*/ 12521 w 23018"/>
                  <a:gd name="connsiteY0" fmla="*/ 53206 h 159700"/>
                  <a:gd name="connsiteX1" fmla="*/ 4806 w 23018"/>
                  <a:gd name="connsiteY1" fmla="*/ 92920 h 159700"/>
                  <a:gd name="connsiteX2" fmla="*/ 0 w 23018"/>
                  <a:gd name="connsiteY2" fmla="*/ 159700 h 159700"/>
                  <a:gd name="connsiteX3" fmla="*/ 12142 w 23018"/>
                  <a:gd name="connsiteY3" fmla="*/ 79387 h 159700"/>
                  <a:gd name="connsiteX4" fmla="*/ 18972 w 23018"/>
                  <a:gd name="connsiteY4" fmla="*/ 40179 h 159700"/>
                  <a:gd name="connsiteX5" fmla="*/ 23019 w 23018"/>
                  <a:gd name="connsiteY5" fmla="*/ 718 h 159700"/>
                  <a:gd name="connsiteX6" fmla="*/ 12521 w 23018"/>
                  <a:gd name="connsiteY6" fmla="*/ 53333 h 15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18" h="159700">
                    <a:moveTo>
                      <a:pt x="12521" y="53206"/>
                    </a:moveTo>
                    <a:cubicBezTo>
                      <a:pt x="6830" y="80399"/>
                      <a:pt x="2656" y="104050"/>
                      <a:pt x="4806" y="92920"/>
                    </a:cubicBezTo>
                    <a:cubicBezTo>
                      <a:pt x="4806" y="105442"/>
                      <a:pt x="3794" y="105947"/>
                      <a:pt x="0" y="159700"/>
                    </a:cubicBezTo>
                    <a:cubicBezTo>
                      <a:pt x="4047" y="130610"/>
                      <a:pt x="7209" y="105062"/>
                      <a:pt x="12142" y="79387"/>
                    </a:cubicBezTo>
                    <a:cubicBezTo>
                      <a:pt x="14419" y="66487"/>
                      <a:pt x="16948" y="53586"/>
                      <a:pt x="18972" y="40179"/>
                    </a:cubicBezTo>
                    <a:cubicBezTo>
                      <a:pt x="20995" y="26393"/>
                      <a:pt x="22134" y="13366"/>
                      <a:pt x="23019" y="718"/>
                    </a:cubicBezTo>
                    <a:cubicBezTo>
                      <a:pt x="20869" y="-5100"/>
                      <a:pt x="18592" y="25508"/>
                      <a:pt x="12521" y="533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FE34A60B-73E0-C2B0-DA9A-10C87E94563D}"/>
                  </a:ext>
                </a:extLst>
              </p:cNvPr>
              <p:cNvSpPr/>
              <p:nvPr/>
            </p:nvSpPr>
            <p:spPr>
              <a:xfrm>
                <a:off x="3680336" y="2256374"/>
                <a:ext cx="44852" cy="250328"/>
              </a:xfrm>
              <a:custGeom>
                <a:avLst/>
                <a:gdLst>
                  <a:gd name="connsiteX0" fmla="*/ 43888 w 44852"/>
                  <a:gd name="connsiteY0" fmla="*/ 662 h 250328"/>
                  <a:gd name="connsiteX1" fmla="*/ 36426 w 44852"/>
                  <a:gd name="connsiteY1" fmla="*/ 42906 h 250328"/>
                  <a:gd name="connsiteX2" fmla="*/ 37311 w 44852"/>
                  <a:gd name="connsiteY2" fmla="*/ 30 h 250328"/>
                  <a:gd name="connsiteX3" fmla="*/ 31240 w 44852"/>
                  <a:gd name="connsiteY3" fmla="*/ 54162 h 250328"/>
                  <a:gd name="connsiteX4" fmla="*/ 20110 w 44852"/>
                  <a:gd name="connsiteY4" fmla="*/ 114745 h 250328"/>
                  <a:gd name="connsiteX5" fmla="*/ 13027 w 44852"/>
                  <a:gd name="connsiteY5" fmla="*/ 167992 h 250328"/>
                  <a:gd name="connsiteX6" fmla="*/ 0 w 44852"/>
                  <a:gd name="connsiteY6" fmla="*/ 250328 h 250328"/>
                  <a:gd name="connsiteX7" fmla="*/ 14671 w 44852"/>
                  <a:gd name="connsiteY7" fmla="*/ 187090 h 250328"/>
                  <a:gd name="connsiteX8" fmla="*/ 31999 w 44852"/>
                  <a:gd name="connsiteY8" fmla="*/ 117274 h 250328"/>
                  <a:gd name="connsiteX9" fmla="*/ 39461 w 44852"/>
                  <a:gd name="connsiteY9" fmla="*/ 61498 h 250328"/>
                  <a:gd name="connsiteX10" fmla="*/ 43888 w 44852"/>
                  <a:gd name="connsiteY10" fmla="*/ 789 h 25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852" h="250328">
                    <a:moveTo>
                      <a:pt x="43888" y="662"/>
                    </a:moveTo>
                    <a:cubicBezTo>
                      <a:pt x="39461" y="40756"/>
                      <a:pt x="37058" y="49482"/>
                      <a:pt x="36426" y="42906"/>
                    </a:cubicBezTo>
                    <a:cubicBezTo>
                      <a:pt x="35793" y="36455"/>
                      <a:pt x="36426" y="15839"/>
                      <a:pt x="37311" y="30"/>
                    </a:cubicBezTo>
                    <a:cubicBezTo>
                      <a:pt x="34275" y="19507"/>
                      <a:pt x="33137" y="36202"/>
                      <a:pt x="31240" y="54162"/>
                    </a:cubicBezTo>
                    <a:cubicBezTo>
                      <a:pt x="29343" y="72122"/>
                      <a:pt x="26434" y="91599"/>
                      <a:pt x="20110" y="114745"/>
                    </a:cubicBezTo>
                    <a:cubicBezTo>
                      <a:pt x="17454" y="134602"/>
                      <a:pt x="15557" y="148767"/>
                      <a:pt x="13027" y="167992"/>
                    </a:cubicBezTo>
                    <a:cubicBezTo>
                      <a:pt x="10371" y="186458"/>
                      <a:pt x="7209" y="210615"/>
                      <a:pt x="0" y="250328"/>
                    </a:cubicBezTo>
                    <a:cubicBezTo>
                      <a:pt x="5438" y="225539"/>
                      <a:pt x="9992" y="206567"/>
                      <a:pt x="14671" y="187090"/>
                    </a:cubicBezTo>
                    <a:cubicBezTo>
                      <a:pt x="19351" y="167992"/>
                      <a:pt x="25043" y="147629"/>
                      <a:pt x="31999" y="117274"/>
                    </a:cubicBezTo>
                    <a:cubicBezTo>
                      <a:pt x="27319" y="127645"/>
                      <a:pt x="34908" y="96153"/>
                      <a:pt x="39461" y="61498"/>
                    </a:cubicBezTo>
                    <a:cubicBezTo>
                      <a:pt x="43635" y="27222"/>
                      <a:pt x="46417" y="-5535"/>
                      <a:pt x="43888" y="7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76215C93-06BD-A286-5031-F3A634C3F602}"/>
                  </a:ext>
                </a:extLst>
              </p:cNvPr>
              <p:cNvSpPr/>
              <p:nvPr/>
            </p:nvSpPr>
            <p:spPr>
              <a:xfrm>
                <a:off x="3631896" y="2593023"/>
                <a:ext cx="29190" cy="93909"/>
              </a:xfrm>
              <a:custGeom>
                <a:avLst/>
                <a:gdLst>
                  <a:gd name="connsiteX0" fmla="*/ 26813 w 29190"/>
                  <a:gd name="connsiteY0" fmla="*/ 3984 h 93909"/>
                  <a:gd name="connsiteX1" fmla="*/ 10877 w 29190"/>
                  <a:gd name="connsiteY1" fmla="*/ 58243 h 93909"/>
                  <a:gd name="connsiteX2" fmla="*/ 0 w 29190"/>
                  <a:gd name="connsiteY2" fmla="*/ 93909 h 93909"/>
                  <a:gd name="connsiteX3" fmla="*/ 22639 w 29190"/>
                  <a:gd name="connsiteY3" fmla="*/ 25612 h 93909"/>
                  <a:gd name="connsiteX4" fmla="*/ 26813 w 29190"/>
                  <a:gd name="connsiteY4" fmla="*/ 3858 h 9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90" h="93909">
                    <a:moveTo>
                      <a:pt x="26813" y="3984"/>
                    </a:moveTo>
                    <a:cubicBezTo>
                      <a:pt x="20742" y="24726"/>
                      <a:pt x="15304" y="43192"/>
                      <a:pt x="10877" y="58243"/>
                    </a:cubicBezTo>
                    <a:cubicBezTo>
                      <a:pt x="6071" y="73926"/>
                      <a:pt x="2277" y="86194"/>
                      <a:pt x="0" y="93909"/>
                    </a:cubicBezTo>
                    <a:cubicBezTo>
                      <a:pt x="8221" y="73547"/>
                      <a:pt x="16948" y="44710"/>
                      <a:pt x="22639" y="25612"/>
                    </a:cubicBezTo>
                    <a:cubicBezTo>
                      <a:pt x="28584" y="5881"/>
                      <a:pt x="31619" y="-6767"/>
                      <a:pt x="26813" y="38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365997BE-35E5-BA9A-0B40-1EA8C30BC8D1}"/>
                  </a:ext>
                </a:extLst>
              </p:cNvPr>
              <p:cNvSpPr/>
              <p:nvPr/>
            </p:nvSpPr>
            <p:spPr>
              <a:xfrm>
                <a:off x="3716635" y="2067952"/>
                <a:ext cx="379" cy="2655"/>
              </a:xfrm>
              <a:custGeom>
                <a:avLst/>
                <a:gdLst>
                  <a:gd name="connsiteX0" fmla="*/ 253 w 379"/>
                  <a:gd name="connsiteY0" fmla="*/ 2530 h 2655"/>
                  <a:gd name="connsiteX1" fmla="*/ 253 w 379"/>
                  <a:gd name="connsiteY1" fmla="*/ 2530 h 2655"/>
                  <a:gd name="connsiteX2" fmla="*/ 253 w 379"/>
                  <a:gd name="connsiteY2" fmla="*/ 1771 h 2655"/>
                  <a:gd name="connsiteX3" fmla="*/ 0 w 379"/>
                  <a:gd name="connsiteY3" fmla="*/ 253 h 2655"/>
                  <a:gd name="connsiteX4" fmla="*/ 0 w 379"/>
                  <a:gd name="connsiteY4" fmla="*/ 0 h 2655"/>
                  <a:gd name="connsiteX5" fmla="*/ 127 w 379"/>
                  <a:gd name="connsiteY5" fmla="*/ 885 h 2655"/>
                  <a:gd name="connsiteX6" fmla="*/ 379 w 379"/>
                  <a:gd name="connsiteY6" fmla="*/ 2656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9" h="2655">
                    <a:moveTo>
                      <a:pt x="253" y="2530"/>
                    </a:moveTo>
                    <a:cubicBezTo>
                      <a:pt x="253" y="2530"/>
                      <a:pt x="253" y="2530"/>
                      <a:pt x="253" y="2530"/>
                    </a:cubicBezTo>
                    <a:cubicBezTo>
                      <a:pt x="253" y="2277"/>
                      <a:pt x="253" y="2023"/>
                      <a:pt x="253" y="1771"/>
                    </a:cubicBezTo>
                    <a:cubicBezTo>
                      <a:pt x="253" y="1138"/>
                      <a:pt x="127" y="632"/>
                      <a:pt x="0" y="253"/>
                    </a:cubicBezTo>
                    <a:cubicBezTo>
                      <a:pt x="0" y="253"/>
                      <a:pt x="0" y="126"/>
                      <a:pt x="0" y="0"/>
                    </a:cubicBezTo>
                    <a:cubicBezTo>
                      <a:pt x="0" y="253"/>
                      <a:pt x="0" y="632"/>
                      <a:pt x="127" y="885"/>
                    </a:cubicBezTo>
                    <a:cubicBezTo>
                      <a:pt x="127" y="1518"/>
                      <a:pt x="379" y="1897"/>
                      <a:pt x="379" y="2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028820CC-5DD4-9583-EC21-379132E88BCA}"/>
                  </a:ext>
                </a:extLst>
              </p:cNvPr>
              <p:cNvSpPr/>
              <p:nvPr/>
            </p:nvSpPr>
            <p:spPr>
              <a:xfrm>
                <a:off x="3611785" y="2089453"/>
                <a:ext cx="12647" cy="252"/>
              </a:xfrm>
              <a:custGeom>
                <a:avLst/>
                <a:gdLst>
                  <a:gd name="connsiteX0" fmla="*/ 0 w 12647"/>
                  <a:gd name="connsiteY0" fmla="*/ 253 h 252"/>
                  <a:gd name="connsiteX1" fmla="*/ 0 w 12647"/>
                  <a:gd name="connsiteY1" fmla="*/ 253 h 252"/>
                  <a:gd name="connsiteX2" fmla="*/ 0 w 12647"/>
                  <a:gd name="connsiteY2" fmla="*/ 0 h 252"/>
                  <a:gd name="connsiteX3" fmla="*/ 0 w 12647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252">
                    <a:moveTo>
                      <a:pt x="0" y="253"/>
                    </a:moveTo>
                    <a:lnTo>
                      <a:pt x="0" y="253"/>
                    </a:lnTo>
                    <a:lnTo>
                      <a:pt x="0" y="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E95A1D71-64EB-5FFA-CD18-354746BC8AC9}"/>
                  </a:ext>
                </a:extLst>
              </p:cNvPr>
              <p:cNvSpPr/>
              <p:nvPr/>
            </p:nvSpPr>
            <p:spPr>
              <a:xfrm>
                <a:off x="3715750" y="2065296"/>
                <a:ext cx="506" cy="1517"/>
              </a:xfrm>
              <a:custGeom>
                <a:avLst/>
                <a:gdLst>
                  <a:gd name="connsiteX0" fmla="*/ 379 w 506"/>
                  <a:gd name="connsiteY0" fmla="*/ 1138 h 1517"/>
                  <a:gd name="connsiteX1" fmla="*/ 0 w 506"/>
                  <a:gd name="connsiteY1" fmla="*/ 0 h 1517"/>
                  <a:gd name="connsiteX2" fmla="*/ 506 w 506"/>
                  <a:gd name="connsiteY2" fmla="*/ 1518 h 1517"/>
                  <a:gd name="connsiteX3" fmla="*/ 506 w 506"/>
                  <a:gd name="connsiteY3" fmla="*/ 1138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" h="1517">
                    <a:moveTo>
                      <a:pt x="379" y="1138"/>
                    </a:moveTo>
                    <a:cubicBezTo>
                      <a:pt x="379" y="1138"/>
                      <a:pt x="127" y="379"/>
                      <a:pt x="0" y="0"/>
                    </a:cubicBezTo>
                    <a:cubicBezTo>
                      <a:pt x="127" y="379"/>
                      <a:pt x="379" y="885"/>
                      <a:pt x="506" y="1518"/>
                    </a:cubicBezTo>
                    <a:cubicBezTo>
                      <a:pt x="506" y="1391"/>
                      <a:pt x="506" y="1265"/>
                      <a:pt x="506" y="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CEC40864-1A84-6FDE-4B9B-854366464546}"/>
                  </a:ext>
                </a:extLst>
              </p:cNvPr>
              <p:cNvSpPr/>
              <p:nvPr/>
            </p:nvSpPr>
            <p:spPr>
              <a:xfrm>
                <a:off x="3611785" y="2089706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127 h 126"/>
                  <a:gd name="connsiteX4" fmla="*/ 0 w 12647"/>
                  <a:gd name="connsiteY4" fmla="*/ 127 h 126"/>
                  <a:gd name="connsiteX5" fmla="*/ 0 w 12647"/>
                  <a:gd name="connsiteY5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1" name="Freeform: Shape 3090">
                <a:extLst>
                  <a:ext uri="{FF2B5EF4-FFF2-40B4-BE49-F238E27FC236}">
                    <a16:creationId xmlns:a16="http://schemas.microsoft.com/office/drawing/2014/main" id="{267A4A1E-99E9-11A3-356D-F3CB06D033C8}"/>
                  </a:ext>
                </a:extLst>
              </p:cNvPr>
              <p:cNvSpPr/>
              <p:nvPr/>
            </p:nvSpPr>
            <p:spPr>
              <a:xfrm>
                <a:off x="3611785" y="208945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3508F4A3-0423-827C-8D5B-A371ABB04F15}"/>
                  </a:ext>
                </a:extLst>
              </p:cNvPr>
              <p:cNvSpPr/>
              <p:nvPr/>
            </p:nvSpPr>
            <p:spPr>
              <a:xfrm>
                <a:off x="3433907" y="2751310"/>
                <a:ext cx="1189" cy="1045"/>
              </a:xfrm>
              <a:custGeom>
                <a:avLst/>
                <a:gdLst>
                  <a:gd name="connsiteX0" fmla="*/ 1190 w 1189"/>
                  <a:gd name="connsiteY0" fmla="*/ 0 h 1045"/>
                  <a:gd name="connsiteX1" fmla="*/ 1190 w 1189"/>
                  <a:gd name="connsiteY1" fmla="*/ 0 h 1045"/>
                  <a:gd name="connsiteX2" fmla="*/ 1190 w 1189"/>
                  <a:gd name="connsiteY2" fmla="*/ 0 h 1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" h="1045">
                    <a:moveTo>
                      <a:pt x="1190" y="0"/>
                    </a:moveTo>
                    <a:cubicBezTo>
                      <a:pt x="1190" y="0"/>
                      <a:pt x="1190" y="0"/>
                      <a:pt x="1190" y="0"/>
                    </a:cubicBezTo>
                    <a:cubicBezTo>
                      <a:pt x="-201" y="1265"/>
                      <a:pt x="-581" y="1518"/>
                      <a:pt x="119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16290063-8055-BE5A-6926-CDE22FFEF016}"/>
                  </a:ext>
                </a:extLst>
              </p:cNvPr>
              <p:cNvSpPr/>
              <p:nvPr/>
            </p:nvSpPr>
            <p:spPr>
              <a:xfrm>
                <a:off x="3611785" y="208983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5D937875-CBDA-8C45-A997-8521A5B26F72}"/>
                  </a:ext>
                </a:extLst>
              </p:cNvPr>
              <p:cNvSpPr/>
              <p:nvPr/>
            </p:nvSpPr>
            <p:spPr>
              <a:xfrm>
                <a:off x="3427860" y="1698966"/>
                <a:ext cx="851472" cy="1070682"/>
              </a:xfrm>
              <a:custGeom>
                <a:avLst/>
                <a:gdLst>
                  <a:gd name="connsiteX0" fmla="*/ 849955 w 851472"/>
                  <a:gd name="connsiteY0" fmla="*/ 276152 h 1070682"/>
                  <a:gd name="connsiteX1" fmla="*/ 848690 w 851472"/>
                  <a:gd name="connsiteY1" fmla="*/ 270713 h 1070682"/>
                  <a:gd name="connsiteX2" fmla="*/ 847931 w 851472"/>
                  <a:gd name="connsiteY2" fmla="*/ 267931 h 1070682"/>
                  <a:gd name="connsiteX3" fmla="*/ 847552 w 851472"/>
                  <a:gd name="connsiteY3" fmla="*/ 266540 h 1070682"/>
                  <a:gd name="connsiteX4" fmla="*/ 845528 w 851472"/>
                  <a:gd name="connsiteY4" fmla="*/ 261607 h 1070682"/>
                  <a:gd name="connsiteX5" fmla="*/ 838445 w 851472"/>
                  <a:gd name="connsiteY5" fmla="*/ 251109 h 1070682"/>
                  <a:gd name="connsiteX6" fmla="*/ 834651 w 851472"/>
                  <a:gd name="connsiteY6" fmla="*/ 247189 h 1070682"/>
                  <a:gd name="connsiteX7" fmla="*/ 831869 w 851472"/>
                  <a:gd name="connsiteY7" fmla="*/ 244406 h 1070682"/>
                  <a:gd name="connsiteX8" fmla="*/ 828580 w 851472"/>
                  <a:gd name="connsiteY8" fmla="*/ 240106 h 1070682"/>
                  <a:gd name="connsiteX9" fmla="*/ 815174 w 851472"/>
                  <a:gd name="connsiteY9" fmla="*/ 228470 h 1070682"/>
                  <a:gd name="connsiteX10" fmla="*/ 792155 w 851472"/>
                  <a:gd name="connsiteY10" fmla="*/ 222146 h 1070682"/>
                  <a:gd name="connsiteX11" fmla="*/ 773942 w 851472"/>
                  <a:gd name="connsiteY11" fmla="*/ 225814 h 1070682"/>
                  <a:gd name="connsiteX12" fmla="*/ 760156 w 851472"/>
                  <a:gd name="connsiteY12" fmla="*/ 234035 h 1070682"/>
                  <a:gd name="connsiteX13" fmla="*/ 745485 w 851472"/>
                  <a:gd name="connsiteY13" fmla="*/ 250730 h 1070682"/>
                  <a:gd name="connsiteX14" fmla="*/ 732584 w 851472"/>
                  <a:gd name="connsiteY14" fmla="*/ 278049 h 1070682"/>
                  <a:gd name="connsiteX15" fmla="*/ 729043 w 851472"/>
                  <a:gd name="connsiteY15" fmla="*/ 289685 h 1070682"/>
                  <a:gd name="connsiteX16" fmla="*/ 726387 w 851472"/>
                  <a:gd name="connsiteY16" fmla="*/ 298033 h 1070682"/>
                  <a:gd name="connsiteX17" fmla="*/ 721833 w 851472"/>
                  <a:gd name="connsiteY17" fmla="*/ 311819 h 1070682"/>
                  <a:gd name="connsiteX18" fmla="*/ 703115 w 851472"/>
                  <a:gd name="connsiteY18" fmla="*/ 400479 h 1070682"/>
                  <a:gd name="connsiteX19" fmla="*/ 688443 w 851472"/>
                  <a:gd name="connsiteY19" fmla="*/ 462959 h 1070682"/>
                  <a:gd name="connsiteX20" fmla="*/ 675416 w 851472"/>
                  <a:gd name="connsiteY20" fmla="*/ 502167 h 1070682"/>
                  <a:gd name="connsiteX21" fmla="*/ 670104 w 851472"/>
                  <a:gd name="connsiteY21" fmla="*/ 505582 h 1070682"/>
                  <a:gd name="connsiteX22" fmla="*/ 651512 w 851472"/>
                  <a:gd name="connsiteY22" fmla="*/ 549343 h 1070682"/>
                  <a:gd name="connsiteX23" fmla="*/ 639497 w 851472"/>
                  <a:gd name="connsiteY23" fmla="*/ 586907 h 1070682"/>
                  <a:gd name="connsiteX24" fmla="*/ 628873 w 851472"/>
                  <a:gd name="connsiteY24" fmla="*/ 625862 h 1070682"/>
                  <a:gd name="connsiteX25" fmla="*/ 616351 w 851472"/>
                  <a:gd name="connsiteY25" fmla="*/ 663046 h 1070682"/>
                  <a:gd name="connsiteX26" fmla="*/ 616478 w 851472"/>
                  <a:gd name="connsiteY26" fmla="*/ 628644 h 1070682"/>
                  <a:gd name="connsiteX27" fmla="*/ 613442 w 851472"/>
                  <a:gd name="connsiteY27" fmla="*/ 650778 h 1070682"/>
                  <a:gd name="connsiteX28" fmla="*/ 613063 w 851472"/>
                  <a:gd name="connsiteY28" fmla="*/ 672406 h 1070682"/>
                  <a:gd name="connsiteX29" fmla="*/ 611925 w 851472"/>
                  <a:gd name="connsiteY29" fmla="*/ 675567 h 1070682"/>
                  <a:gd name="connsiteX30" fmla="*/ 611292 w 851472"/>
                  <a:gd name="connsiteY30" fmla="*/ 672406 h 1070682"/>
                  <a:gd name="connsiteX31" fmla="*/ 612178 w 851472"/>
                  <a:gd name="connsiteY31" fmla="*/ 628897 h 1070682"/>
                  <a:gd name="connsiteX32" fmla="*/ 614075 w 851472"/>
                  <a:gd name="connsiteY32" fmla="*/ 585642 h 1070682"/>
                  <a:gd name="connsiteX33" fmla="*/ 619893 w 851472"/>
                  <a:gd name="connsiteY33" fmla="*/ 514435 h 1070682"/>
                  <a:gd name="connsiteX34" fmla="*/ 621284 w 851472"/>
                  <a:gd name="connsiteY34" fmla="*/ 539351 h 1070682"/>
                  <a:gd name="connsiteX35" fmla="*/ 625584 w 851472"/>
                  <a:gd name="connsiteY35" fmla="*/ 486863 h 1070682"/>
                  <a:gd name="connsiteX36" fmla="*/ 627861 w 851472"/>
                  <a:gd name="connsiteY36" fmla="*/ 466753 h 1070682"/>
                  <a:gd name="connsiteX37" fmla="*/ 630517 w 851472"/>
                  <a:gd name="connsiteY37" fmla="*/ 450817 h 1070682"/>
                  <a:gd name="connsiteX38" fmla="*/ 631276 w 851472"/>
                  <a:gd name="connsiteY38" fmla="*/ 430834 h 1070682"/>
                  <a:gd name="connsiteX39" fmla="*/ 637347 w 851472"/>
                  <a:gd name="connsiteY39" fmla="*/ 381761 h 1070682"/>
                  <a:gd name="connsiteX40" fmla="*/ 646580 w 851472"/>
                  <a:gd name="connsiteY40" fmla="*/ 320419 h 1070682"/>
                  <a:gd name="connsiteX41" fmla="*/ 649488 w 851472"/>
                  <a:gd name="connsiteY41" fmla="*/ 292973 h 1070682"/>
                  <a:gd name="connsiteX42" fmla="*/ 651765 w 851472"/>
                  <a:gd name="connsiteY42" fmla="*/ 264390 h 1070682"/>
                  <a:gd name="connsiteX43" fmla="*/ 653915 w 851472"/>
                  <a:gd name="connsiteY43" fmla="*/ 220502 h 1070682"/>
                  <a:gd name="connsiteX44" fmla="*/ 653662 w 851472"/>
                  <a:gd name="connsiteY44" fmla="*/ 204060 h 1070682"/>
                  <a:gd name="connsiteX45" fmla="*/ 653915 w 851472"/>
                  <a:gd name="connsiteY45" fmla="*/ 189262 h 1070682"/>
                  <a:gd name="connsiteX46" fmla="*/ 655812 w 851472"/>
                  <a:gd name="connsiteY46" fmla="*/ 168140 h 1070682"/>
                  <a:gd name="connsiteX47" fmla="*/ 654674 w 851472"/>
                  <a:gd name="connsiteY47" fmla="*/ 150686 h 1070682"/>
                  <a:gd name="connsiteX48" fmla="*/ 653409 w 851472"/>
                  <a:gd name="connsiteY48" fmla="*/ 144995 h 1070682"/>
                  <a:gd name="connsiteX49" fmla="*/ 652903 w 851472"/>
                  <a:gd name="connsiteY49" fmla="*/ 143224 h 1070682"/>
                  <a:gd name="connsiteX50" fmla="*/ 651765 w 851472"/>
                  <a:gd name="connsiteY50" fmla="*/ 140062 h 1070682"/>
                  <a:gd name="connsiteX51" fmla="*/ 649868 w 851472"/>
                  <a:gd name="connsiteY51" fmla="*/ 136015 h 1070682"/>
                  <a:gd name="connsiteX52" fmla="*/ 646959 w 851472"/>
                  <a:gd name="connsiteY52" fmla="*/ 131209 h 1070682"/>
                  <a:gd name="connsiteX53" fmla="*/ 646326 w 851472"/>
                  <a:gd name="connsiteY53" fmla="*/ 130323 h 1070682"/>
                  <a:gd name="connsiteX54" fmla="*/ 643797 w 851472"/>
                  <a:gd name="connsiteY54" fmla="*/ 123620 h 1070682"/>
                  <a:gd name="connsiteX55" fmla="*/ 637600 w 851472"/>
                  <a:gd name="connsiteY55" fmla="*/ 109708 h 1070682"/>
                  <a:gd name="connsiteX56" fmla="*/ 620146 w 851472"/>
                  <a:gd name="connsiteY56" fmla="*/ 80238 h 1070682"/>
                  <a:gd name="connsiteX57" fmla="*/ 594850 w 851472"/>
                  <a:gd name="connsiteY57" fmla="*/ 49757 h 1070682"/>
                  <a:gd name="connsiteX58" fmla="*/ 578661 w 851472"/>
                  <a:gd name="connsiteY58" fmla="*/ 34327 h 1070682"/>
                  <a:gd name="connsiteX59" fmla="*/ 557286 w 851472"/>
                  <a:gd name="connsiteY59" fmla="*/ 18517 h 1070682"/>
                  <a:gd name="connsiteX60" fmla="*/ 579167 w 851472"/>
                  <a:gd name="connsiteY60" fmla="*/ 37489 h 1070682"/>
                  <a:gd name="connsiteX61" fmla="*/ 603830 w 851472"/>
                  <a:gd name="connsiteY61" fmla="*/ 65314 h 1070682"/>
                  <a:gd name="connsiteX62" fmla="*/ 622043 w 851472"/>
                  <a:gd name="connsiteY62" fmla="*/ 99210 h 1070682"/>
                  <a:gd name="connsiteX63" fmla="*/ 573222 w 851472"/>
                  <a:gd name="connsiteY63" fmla="*/ 39766 h 1070682"/>
                  <a:gd name="connsiteX64" fmla="*/ 514537 w 851472"/>
                  <a:gd name="connsiteY64" fmla="*/ 7640 h 1070682"/>
                  <a:gd name="connsiteX65" fmla="*/ 488736 w 851472"/>
                  <a:gd name="connsiteY65" fmla="*/ 2581 h 1070682"/>
                  <a:gd name="connsiteX66" fmla="*/ 499486 w 851472"/>
                  <a:gd name="connsiteY66" fmla="*/ 2581 h 1070682"/>
                  <a:gd name="connsiteX67" fmla="*/ 530347 w 851472"/>
                  <a:gd name="connsiteY67" fmla="*/ 9032 h 1070682"/>
                  <a:gd name="connsiteX68" fmla="*/ 496830 w 851472"/>
                  <a:gd name="connsiteY68" fmla="*/ 937 h 1070682"/>
                  <a:gd name="connsiteX69" fmla="*/ 459646 w 851472"/>
                  <a:gd name="connsiteY69" fmla="*/ 1443 h 1070682"/>
                  <a:gd name="connsiteX70" fmla="*/ 456863 w 851472"/>
                  <a:gd name="connsiteY70" fmla="*/ 1822 h 1070682"/>
                  <a:gd name="connsiteX71" fmla="*/ 455219 w 851472"/>
                  <a:gd name="connsiteY71" fmla="*/ 2455 h 1070682"/>
                  <a:gd name="connsiteX72" fmla="*/ 422209 w 851472"/>
                  <a:gd name="connsiteY72" fmla="*/ 16114 h 1070682"/>
                  <a:gd name="connsiteX73" fmla="*/ 433592 w 851472"/>
                  <a:gd name="connsiteY73" fmla="*/ 14470 h 1070682"/>
                  <a:gd name="connsiteX74" fmla="*/ 423979 w 851472"/>
                  <a:gd name="connsiteY74" fmla="*/ 20162 h 1070682"/>
                  <a:gd name="connsiteX75" fmla="*/ 390589 w 851472"/>
                  <a:gd name="connsiteY75" fmla="*/ 35718 h 1070682"/>
                  <a:gd name="connsiteX76" fmla="*/ 367697 w 851472"/>
                  <a:gd name="connsiteY76" fmla="*/ 47101 h 1070682"/>
                  <a:gd name="connsiteX77" fmla="*/ 345310 w 851472"/>
                  <a:gd name="connsiteY77" fmla="*/ 58611 h 1070682"/>
                  <a:gd name="connsiteX78" fmla="*/ 278657 w 851472"/>
                  <a:gd name="connsiteY78" fmla="*/ 86562 h 1070682"/>
                  <a:gd name="connsiteX79" fmla="*/ 317612 w 851472"/>
                  <a:gd name="connsiteY79" fmla="*/ 61646 h 1070682"/>
                  <a:gd name="connsiteX80" fmla="*/ 278910 w 851472"/>
                  <a:gd name="connsiteY80" fmla="*/ 78215 h 1070682"/>
                  <a:gd name="connsiteX81" fmla="*/ 241978 w 851472"/>
                  <a:gd name="connsiteY81" fmla="*/ 93266 h 1070682"/>
                  <a:gd name="connsiteX82" fmla="*/ 242611 w 851472"/>
                  <a:gd name="connsiteY82" fmla="*/ 84792 h 1070682"/>
                  <a:gd name="connsiteX83" fmla="*/ 241852 w 851472"/>
                  <a:gd name="connsiteY83" fmla="*/ 71891 h 1070682"/>
                  <a:gd name="connsiteX84" fmla="*/ 240966 w 851472"/>
                  <a:gd name="connsiteY84" fmla="*/ 67464 h 1070682"/>
                  <a:gd name="connsiteX85" fmla="*/ 239702 w 851472"/>
                  <a:gd name="connsiteY85" fmla="*/ 63164 h 1070682"/>
                  <a:gd name="connsiteX86" fmla="*/ 237425 w 851472"/>
                  <a:gd name="connsiteY86" fmla="*/ 57599 h 1070682"/>
                  <a:gd name="connsiteX87" fmla="*/ 220098 w 851472"/>
                  <a:gd name="connsiteY87" fmla="*/ 35465 h 1070682"/>
                  <a:gd name="connsiteX88" fmla="*/ 203276 w 851472"/>
                  <a:gd name="connsiteY88" fmla="*/ 26991 h 1070682"/>
                  <a:gd name="connsiteX89" fmla="*/ 197332 w 851472"/>
                  <a:gd name="connsiteY89" fmla="*/ 25727 h 1070682"/>
                  <a:gd name="connsiteX90" fmla="*/ 191767 w 851472"/>
                  <a:gd name="connsiteY90" fmla="*/ 25347 h 1070682"/>
                  <a:gd name="connsiteX91" fmla="*/ 187972 w 851472"/>
                  <a:gd name="connsiteY91" fmla="*/ 25474 h 1070682"/>
                  <a:gd name="connsiteX92" fmla="*/ 178107 w 851472"/>
                  <a:gd name="connsiteY92" fmla="*/ 27497 h 1070682"/>
                  <a:gd name="connsiteX93" fmla="*/ 160527 w 851472"/>
                  <a:gd name="connsiteY93" fmla="*/ 35718 h 1070682"/>
                  <a:gd name="connsiteX94" fmla="*/ 146488 w 851472"/>
                  <a:gd name="connsiteY94" fmla="*/ 46848 h 1070682"/>
                  <a:gd name="connsiteX95" fmla="*/ 117778 w 851472"/>
                  <a:gd name="connsiteY95" fmla="*/ 87448 h 1070682"/>
                  <a:gd name="connsiteX96" fmla="*/ 95644 w 851472"/>
                  <a:gd name="connsiteY96" fmla="*/ 141833 h 1070682"/>
                  <a:gd name="connsiteX97" fmla="*/ 88814 w 851472"/>
                  <a:gd name="connsiteY97" fmla="*/ 156125 h 1070682"/>
                  <a:gd name="connsiteX98" fmla="*/ 82364 w 851472"/>
                  <a:gd name="connsiteY98" fmla="*/ 172820 h 1070682"/>
                  <a:gd name="connsiteX99" fmla="*/ 72878 w 851472"/>
                  <a:gd name="connsiteY99" fmla="*/ 208360 h 1070682"/>
                  <a:gd name="connsiteX100" fmla="*/ 69463 w 851472"/>
                  <a:gd name="connsiteY100" fmla="*/ 226446 h 1070682"/>
                  <a:gd name="connsiteX101" fmla="*/ 66554 w 851472"/>
                  <a:gd name="connsiteY101" fmla="*/ 246683 h 1070682"/>
                  <a:gd name="connsiteX102" fmla="*/ 65290 w 851472"/>
                  <a:gd name="connsiteY102" fmla="*/ 290191 h 1070682"/>
                  <a:gd name="connsiteX103" fmla="*/ 72878 w 851472"/>
                  <a:gd name="connsiteY103" fmla="*/ 336987 h 1070682"/>
                  <a:gd name="connsiteX104" fmla="*/ 76672 w 851472"/>
                  <a:gd name="connsiteY104" fmla="*/ 348876 h 1070682"/>
                  <a:gd name="connsiteX105" fmla="*/ 80720 w 851472"/>
                  <a:gd name="connsiteY105" fmla="*/ 359248 h 1070682"/>
                  <a:gd name="connsiteX106" fmla="*/ 88941 w 851472"/>
                  <a:gd name="connsiteY106" fmla="*/ 379737 h 1070682"/>
                  <a:gd name="connsiteX107" fmla="*/ 93114 w 851472"/>
                  <a:gd name="connsiteY107" fmla="*/ 388337 h 1070682"/>
                  <a:gd name="connsiteX108" fmla="*/ 100324 w 851472"/>
                  <a:gd name="connsiteY108" fmla="*/ 398076 h 1070682"/>
                  <a:gd name="connsiteX109" fmla="*/ 118410 w 851472"/>
                  <a:gd name="connsiteY109" fmla="*/ 411230 h 1070682"/>
                  <a:gd name="connsiteX110" fmla="*/ 149903 w 851472"/>
                  <a:gd name="connsiteY110" fmla="*/ 418945 h 1070682"/>
                  <a:gd name="connsiteX111" fmla="*/ 170139 w 851472"/>
                  <a:gd name="connsiteY111" fmla="*/ 419324 h 1070682"/>
                  <a:gd name="connsiteX112" fmla="*/ 169886 w 851472"/>
                  <a:gd name="connsiteY112" fmla="*/ 445884 h 1070682"/>
                  <a:gd name="connsiteX113" fmla="*/ 155341 w 851472"/>
                  <a:gd name="connsiteY113" fmla="*/ 568062 h 1070682"/>
                  <a:gd name="connsiteX114" fmla="*/ 149144 w 851472"/>
                  <a:gd name="connsiteY114" fmla="*/ 602590 h 1070682"/>
                  <a:gd name="connsiteX115" fmla="*/ 147373 w 851472"/>
                  <a:gd name="connsiteY115" fmla="*/ 580456 h 1070682"/>
                  <a:gd name="connsiteX116" fmla="*/ 134346 w 851472"/>
                  <a:gd name="connsiteY116" fmla="*/ 679235 h 1070682"/>
                  <a:gd name="connsiteX117" fmla="*/ 121192 w 851472"/>
                  <a:gd name="connsiteY117" fmla="*/ 724767 h 1070682"/>
                  <a:gd name="connsiteX118" fmla="*/ 103865 w 851472"/>
                  <a:gd name="connsiteY118" fmla="*/ 798756 h 1070682"/>
                  <a:gd name="connsiteX119" fmla="*/ 104244 w 851472"/>
                  <a:gd name="connsiteY119" fmla="*/ 821775 h 1070682"/>
                  <a:gd name="connsiteX120" fmla="*/ 80593 w 851472"/>
                  <a:gd name="connsiteY120" fmla="*/ 886405 h 1070682"/>
                  <a:gd name="connsiteX121" fmla="*/ 58460 w 851472"/>
                  <a:gd name="connsiteY121" fmla="*/ 933581 h 1070682"/>
                  <a:gd name="connsiteX122" fmla="*/ 48847 w 851472"/>
                  <a:gd name="connsiteY122" fmla="*/ 947747 h 1070682"/>
                  <a:gd name="connsiteX123" fmla="*/ 60863 w 851472"/>
                  <a:gd name="connsiteY123" fmla="*/ 921440 h 1070682"/>
                  <a:gd name="connsiteX124" fmla="*/ 27473 w 851472"/>
                  <a:gd name="connsiteY124" fmla="*/ 971272 h 1070682"/>
                  <a:gd name="connsiteX125" fmla="*/ 30508 w 851472"/>
                  <a:gd name="connsiteY125" fmla="*/ 968869 h 1070682"/>
                  <a:gd name="connsiteX126" fmla="*/ 18240 w 851472"/>
                  <a:gd name="connsiteY126" fmla="*/ 983666 h 1070682"/>
                  <a:gd name="connsiteX127" fmla="*/ 11410 w 851472"/>
                  <a:gd name="connsiteY127" fmla="*/ 992014 h 1070682"/>
                  <a:gd name="connsiteX128" fmla="*/ 7363 w 851472"/>
                  <a:gd name="connsiteY128" fmla="*/ 1004409 h 1070682"/>
                  <a:gd name="connsiteX129" fmla="*/ 7363 w 851472"/>
                  <a:gd name="connsiteY129" fmla="*/ 1004662 h 1070682"/>
                  <a:gd name="connsiteX130" fmla="*/ 5592 w 851472"/>
                  <a:gd name="connsiteY130" fmla="*/ 1010733 h 1070682"/>
                  <a:gd name="connsiteX131" fmla="*/ 4454 w 851472"/>
                  <a:gd name="connsiteY131" fmla="*/ 1015412 h 1070682"/>
                  <a:gd name="connsiteX132" fmla="*/ 4201 w 851472"/>
                  <a:gd name="connsiteY132" fmla="*/ 1016551 h 1070682"/>
                  <a:gd name="connsiteX133" fmla="*/ 3821 w 851472"/>
                  <a:gd name="connsiteY133" fmla="*/ 1017183 h 1070682"/>
                  <a:gd name="connsiteX134" fmla="*/ 3442 w 851472"/>
                  <a:gd name="connsiteY134" fmla="*/ 1017942 h 1070682"/>
                  <a:gd name="connsiteX135" fmla="*/ 3442 w 851472"/>
                  <a:gd name="connsiteY135" fmla="*/ 1017942 h 1070682"/>
                  <a:gd name="connsiteX136" fmla="*/ 786 w 851472"/>
                  <a:gd name="connsiteY136" fmla="*/ 1025657 h 1070682"/>
                  <a:gd name="connsiteX137" fmla="*/ 407 w 851472"/>
                  <a:gd name="connsiteY137" fmla="*/ 1036913 h 1070682"/>
                  <a:gd name="connsiteX138" fmla="*/ 2177 w 851472"/>
                  <a:gd name="connsiteY138" fmla="*/ 1043364 h 1070682"/>
                  <a:gd name="connsiteX139" fmla="*/ 2177 w 851472"/>
                  <a:gd name="connsiteY139" fmla="*/ 1043364 h 1070682"/>
                  <a:gd name="connsiteX140" fmla="*/ 3948 w 851472"/>
                  <a:gd name="connsiteY140" fmla="*/ 1047158 h 1070682"/>
                  <a:gd name="connsiteX141" fmla="*/ 5718 w 851472"/>
                  <a:gd name="connsiteY141" fmla="*/ 1049941 h 1070682"/>
                  <a:gd name="connsiteX142" fmla="*/ 6604 w 851472"/>
                  <a:gd name="connsiteY142" fmla="*/ 1051585 h 1070682"/>
                  <a:gd name="connsiteX143" fmla="*/ 7236 w 851472"/>
                  <a:gd name="connsiteY143" fmla="*/ 1052344 h 1070682"/>
                  <a:gd name="connsiteX144" fmla="*/ 7363 w 851472"/>
                  <a:gd name="connsiteY144" fmla="*/ 1052217 h 1070682"/>
                  <a:gd name="connsiteX145" fmla="*/ 7363 w 851472"/>
                  <a:gd name="connsiteY145" fmla="*/ 1052217 h 1070682"/>
                  <a:gd name="connsiteX146" fmla="*/ 7363 w 851472"/>
                  <a:gd name="connsiteY146" fmla="*/ 1052217 h 1070682"/>
                  <a:gd name="connsiteX147" fmla="*/ 7236 w 851472"/>
                  <a:gd name="connsiteY147" fmla="*/ 1052344 h 1070682"/>
                  <a:gd name="connsiteX148" fmla="*/ 14572 w 851472"/>
                  <a:gd name="connsiteY148" fmla="*/ 1059806 h 1070682"/>
                  <a:gd name="connsiteX149" fmla="*/ 25828 w 851472"/>
                  <a:gd name="connsiteY149" fmla="*/ 1065497 h 1070682"/>
                  <a:gd name="connsiteX150" fmla="*/ 30888 w 851472"/>
                  <a:gd name="connsiteY150" fmla="*/ 1067015 h 1070682"/>
                  <a:gd name="connsiteX151" fmla="*/ 32026 w 851472"/>
                  <a:gd name="connsiteY151" fmla="*/ 1067394 h 1070682"/>
                  <a:gd name="connsiteX152" fmla="*/ 35820 w 851472"/>
                  <a:gd name="connsiteY152" fmla="*/ 1068406 h 1070682"/>
                  <a:gd name="connsiteX153" fmla="*/ 41891 w 851472"/>
                  <a:gd name="connsiteY153" fmla="*/ 1069545 h 1070682"/>
                  <a:gd name="connsiteX154" fmla="*/ 51503 w 851472"/>
                  <a:gd name="connsiteY154" fmla="*/ 1070430 h 1070682"/>
                  <a:gd name="connsiteX155" fmla="*/ 59724 w 851472"/>
                  <a:gd name="connsiteY155" fmla="*/ 1070683 h 1070682"/>
                  <a:gd name="connsiteX156" fmla="*/ 68198 w 851472"/>
                  <a:gd name="connsiteY156" fmla="*/ 1070683 h 1070682"/>
                  <a:gd name="connsiteX157" fmla="*/ 82996 w 851472"/>
                  <a:gd name="connsiteY157" fmla="*/ 1069924 h 1070682"/>
                  <a:gd name="connsiteX158" fmla="*/ 137129 w 851472"/>
                  <a:gd name="connsiteY158" fmla="*/ 1059173 h 1070682"/>
                  <a:gd name="connsiteX159" fmla="*/ 139405 w 851472"/>
                  <a:gd name="connsiteY159" fmla="*/ 1058288 h 1070682"/>
                  <a:gd name="connsiteX160" fmla="*/ 158883 w 851472"/>
                  <a:gd name="connsiteY160" fmla="*/ 1050446 h 1070682"/>
                  <a:gd name="connsiteX161" fmla="*/ 161665 w 851472"/>
                  <a:gd name="connsiteY161" fmla="*/ 1049308 h 1070682"/>
                  <a:gd name="connsiteX162" fmla="*/ 164321 w 851472"/>
                  <a:gd name="connsiteY162" fmla="*/ 1047158 h 1070682"/>
                  <a:gd name="connsiteX163" fmla="*/ 182913 w 851472"/>
                  <a:gd name="connsiteY163" fmla="*/ 1025910 h 1070682"/>
                  <a:gd name="connsiteX164" fmla="*/ 192905 w 851472"/>
                  <a:gd name="connsiteY164" fmla="*/ 1007571 h 1070682"/>
                  <a:gd name="connsiteX165" fmla="*/ 206185 w 851472"/>
                  <a:gd name="connsiteY165" fmla="*/ 974813 h 1070682"/>
                  <a:gd name="connsiteX166" fmla="*/ 223766 w 851472"/>
                  <a:gd name="connsiteY166" fmla="*/ 917645 h 1070682"/>
                  <a:gd name="connsiteX167" fmla="*/ 248176 w 851472"/>
                  <a:gd name="connsiteY167" fmla="*/ 806725 h 1070682"/>
                  <a:gd name="connsiteX168" fmla="*/ 241599 w 851472"/>
                  <a:gd name="connsiteY168" fmla="*/ 840494 h 1070682"/>
                  <a:gd name="connsiteX169" fmla="*/ 232998 w 851472"/>
                  <a:gd name="connsiteY169" fmla="*/ 874516 h 1070682"/>
                  <a:gd name="connsiteX170" fmla="*/ 213394 w 851472"/>
                  <a:gd name="connsiteY170" fmla="*/ 940664 h 1070682"/>
                  <a:gd name="connsiteX171" fmla="*/ 217947 w 851472"/>
                  <a:gd name="connsiteY171" fmla="*/ 901709 h 1070682"/>
                  <a:gd name="connsiteX172" fmla="*/ 237931 w 851472"/>
                  <a:gd name="connsiteY172" fmla="*/ 821522 h 1070682"/>
                  <a:gd name="connsiteX173" fmla="*/ 252602 w 851472"/>
                  <a:gd name="connsiteY173" fmla="*/ 760560 h 1070682"/>
                  <a:gd name="connsiteX174" fmla="*/ 235655 w 851472"/>
                  <a:gd name="connsiteY174" fmla="*/ 843024 h 1070682"/>
                  <a:gd name="connsiteX175" fmla="*/ 216936 w 851472"/>
                  <a:gd name="connsiteY175" fmla="*/ 917772 h 1070682"/>
                  <a:gd name="connsiteX176" fmla="*/ 242863 w 851472"/>
                  <a:gd name="connsiteY176" fmla="*/ 819246 h 1070682"/>
                  <a:gd name="connsiteX177" fmla="*/ 259179 w 851472"/>
                  <a:gd name="connsiteY177" fmla="*/ 738680 h 1070682"/>
                  <a:gd name="connsiteX178" fmla="*/ 259559 w 851472"/>
                  <a:gd name="connsiteY178" fmla="*/ 715787 h 1070682"/>
                  <a:gd name="connsiteX179" fmla="*/ 280048 w 851472"/>
                  <a:gd name="connsiteY179" fmla="*/ 626874 h 1070682"/>
                  <a:gd name="connsiteX180" fmla="*/ 289407 w 851472"/>
                  <a:gd name="connsiteY180" fmla="*/ 544410 h 1070682"/>
                  <a:gd name="connsiteX181" fmla="*/ 302308 w 851472"/>
                  <a:gd name="connsiteY181" fmla="*/ 461441 h 1070682"/>
                  <a:gd name="connsiteX182" fmla="*/ 307114 w 851472"/>
                  <a:gd name="connsiteY182" fmla="*/ 379231 h 1070682"/>
                  <a:gd name="connsiteX183" fmla="*/ 307494 w 851472"/>
                  <a:gd name="connsiteY183" fmla="*/ 377207 h 1070682"/>
                  <a:gd name="connsiteX184" fmla="*/ 307114 w 851472"/>
                  <a:gd name="connsiteY184" fmla="*/ 377207 h 1070682"/>
                  <a:gd name="connsiteX185" fmla="*/ 307114 w 851472"/>
                  <a:gd name="connsiteY185" fmla="*/ 373792 h 1070682"/>
                  <a:gd name="connsiteX186" fmla="*/ 310782 w 851472"/>
                  <a:gd name="connsiteY186" fmla="*/ 371895 h 1070682"/>
                  <a:gd name="connsiteX187" fmla="*/ 323556 w 851472"/>
                  <a:gd name="connsiteY187" fmla="*/ 364813 h 1070682"/>
                  <a:gd name="connsiteX188" fmla="*/ 341010 w 851472"/>
                  <a:gd name="connsiteY188" fmla="*/ 354315 h 1070682"/>
                  <a:gd name="connsiteX189" fmla="*/ 335698 w 851472"/>
                  <a:gd name="connsiteY189" fmla="*/ 388084 h 1070682"/>
                  <a:gd name="connsiteX190" fmla="*/ 341896 w 851472"/>
                  <a:gd name="connsiteY190" fmla="*/ 366077 h 1070682"/>
                  <a:gd name="connsiteX191" fmla="*/ 342401 w 851472"/>
                  <a:gd name="connsiteY191" fmla="*/ 353430 h 1070682"/>
                  <a:gd name="connsiteX192" fmla="*/ 361120 w 851472"/>
                  <a:gd name="connsiteY192" fmla="*/ 342300 h 1070682"/>
                  <a:gd name="connsiteX193" fmla="*/ 348093 w 851472"/>
                  <a:gd name="connsiteY193" fmla="*/ 422107 h 1070682"/>
                  <a:gd name="connsiteX194" fmla="*/ 339239 w 851472"/>
                  <a:gd name="connsiteY194" fmla="*/ 473457 h 1070682"/>
                  <a:gd name="connsiteX195" fmla="*/ 331145 w 851472"/>
                  <a:gd name="connsiteY195" fmla="*/ 525565 h 1070682"/>
                  <a:gd name="connsiteX196" fmla="*/ 329248 w 851472"/>
                  <a:gd name="connsiteY196" fmla="*/ 617135 h 1070682"/>
                  <a:gd name="connsiteX197" fmla="*/ 338101 w 851472"/>
                  <a:gd name="connsiteY197" fmla="*/ 516332 h 1070682"/>
                  <a:gd name="connsiteX198" fmla="*/ 352646 w 851472"/>
                  <a:gd name="connsiteY198" fmla="*/ 436272 h 1070682"/>
                  <a:gd name="connsiteX199" fmla="*/ 354923 w 851472"/>
                  <a:gd name="connsiteY199" fmla="*/ 443102 h 1070682"/>
                  <a:gd name="connsiteX200" fmla="*/ 345942 w 851472"/>
                  <a:gd name="connsiteY200" fmla="*/ 512159 h 1070682"/>
                  <a:gd name="connsiteX201" fmla="*/ 337722 w 851472"/>
                  <a:gd name="connsiteY201" fmla="*/ 612708 h 1070682"/>
                  <a:gd name="connsiteX202" fmla="*/ 339239 w 851472"/>
                  <a:gd name="connsiteY202" fmla="*/ 575903 h 1070682"/>
                  <a:gd name="connsiteX203" fmla="*/ 342401 w 851472"/>
                  <a:gd name="connsiteY203" fmla="*/ 503938 h 1070682"/>
                  <a:gd name="connsiteX204" fmla="*/ 333421 w 851472"/>
                  <a:gd name="connsiteY204" fmla="*/ 594622 h 1070682"/>
                  <a:gd name="connsiteX205" fmla="*/ 331398 w 851472"/>
                  <a:gd name="connsiteY205" fmla="*/ 644328 h 1070682"/>
                  <a:gd name="connsiteX206" fmla="*/ 330513 w 851472"/>
                  <a:gd name="connsiteY206" fmla="*/ 731723 h 1070682"/>
                  <a:gd name="connsiteX207" fmla="*/ 332663 w 851472"/>
                  <a:gd name="connsiteY207" fmla="*/ 731723 h 1070682"/>
                  <a:gd name="connsiteX208" fmla="*/ 333169 w 851472"/>
                  <a:gd name="connsiteY208" fmla="*/ 708831 h 1070682"/>
                  <a:gd name="connsiteX209" fmla="*/ 331524 w 851472"/>
                  <a:gd name="connsiteY209" fmla="*/ 686191 h 1070682"/>
                  <a:gd name="connsiteX210" fmla="*/ 335066 w 851472"/>
                  <a:gd name="connsiteY210" fmla="*/ 663679 h 1070682"/>
                  <a:gd name="connsiteX211" fmla="*/ 336077 w 851472"/>
                  <a:gd name="connsiteY211" fmla="*/ 723882 h 1070682"/>
                  <a:gd name="connsiteX212" fmla="*/ 346828 w 851472"/>
                  <a:gd name="connsiteY212" fmla="*/ 821902 h 1070682"/>
                  <a:gd name="connsiteX213" fmla="*/ 349104 w 851472"/>
                  <a:gd name="connsiteY213" fmla="*/ 827340 h 1070682"/>
                  <a:gd name="connsiteX214" fmla="*/ 354290 w 851472"/>
                  <a:gd name="connsiteY214" fmla="*/ 842012 h 1070682"/>
                  <a:gd name="connsiteX215" fmla="*/ 398304 w 851472"/>
                  <a:gd name="connsiteY215" fmla="*/ 896776 h 1070682"/>
                  <a:gd name="connsiteX216" fmla="*/ 399695 w 851472"/>
                  <a:gd name="connsiteY216" fmla="*/ 895385 h 1070682"/>
                  <a:gd name="connsiteX217" fmla="*/ 463693 w 851472"/>
                  <a:gd name="connsiteY217" fmla="*/ 920681 h 1070682"/>
                  <a:gd name="connsiteX218" fmla="*/ 516814 w 851472"/>
                  <a:gd name="connsiteY218" fmla="*/ 923210 h 1070682"/>
                  <a:gd name="connsiteX219" fmla="*/ 517699 w 851472"/>
                  <a:gd name="connsiteY219" fmla="*/ 924096 h 1070682"/>
                  <a:gd name="connsiteX220" fmla="*/ 484562 w 851472"/>
                  <a:gd name="connsiteY220" fmla="*/ 926625 h 1070682"/>
                  <a:gd name="connsiteX221" fmla="*/ 509857 w 851472"/>
                  <a:gd name="connsiteY221" fmla="*/ 927131 h 1070682"/>
                  <a:gd name="connsiteX222" fmla="*/ 507834 w 851472"/>
                  <a:gd name="connsiteY222" fmla="*/ 927637 h 1070682"/>
                  <a:gd name="connsiteX223" fmla="*/ 547295 w 851472"/>
                  <a:gd name="connsiteY223" fmla="*/ 922578 h 1070682"/>
                  <a:gd name="connsiteX224" fmla="*/ 596747 w 851472"/>
                  <a:gd name="connsiteY224" fmla="*/ 904997 h 1070682"/>
                  <a:gd name="connsiteX225" fmla="*/ 617616 w 851472"/>
                  <a:gd name="connsiteY225" fmla="*/ 891338 h 1070682"/>
                  <a:gd name="connsiteX226" fmla="*/ 619513 w 851472"/>
                  <a:gd name="connsiteY226" fmla="*/ 889314 h 1070682"/>
                  <a:gd name="connsiteX227" fmla="*/ 631149 w 851472"/>
                  <a:gd name="connsiteY227" fmla="*/ 882231 h 1070682"/>
                  <a:gd name="connsiteX228" fmla="*/ 688570 w 851472"/>
                  <a:gd name="connsiteY228" fmla="*/ 810898 h 1070682"/>
                  <a:gd name="connsiteX229" fmla="*/ 707288 w 851472"/>
                  <a:gd name="connsiteY229" fmla="*/ 768149 h 1070682"/>
                  <a:gd name="connsiteX230" fmla="*/ 708553 w 851472"/>
                  <a:gd name="connsiteY230" fmla="*/ 765746 h 1070682"/>
                  <a:gd name="connsiteX231" fmla="*/ 700838 w 851472"/>
                  <a:gd name="connsiteY231" fmla="*/ 801792 h 1070682"/>
                  <a:gd name="connsiteX232" fmla="*/ 687937 w 851472"/>
                  <a:gd name="connsiteY232" fmla="*/ 830755 h 1070682"/>
                  <a:gd name="connsiteX233" fmla="*/ 642279 w 851472"/>
                  <a:gd name="connsiteY233" fmla="*/ 887417 h 1070682"/>
                  <a:gd name="connsiteX234" fmla="*/ 638485 w 851472"/>
                  <a:gd name="connsiteY234" fmla="*/ 890958 h 1070682"/>
                  <a:gd name="connsiteX235" fmla="*/ 638359 w 851472"/>
                  <a:gd name="connsiteY235" fmla="*/ 890958 h 1070682"/>
                  <a:gd name="connsiteX236" fmla="*/ 637600 w 851472"/>
                  <a:gd name="connsiteY236" fmla="*/ 891591 h 1070682"/>
                  <a:gd name="connsiteX237" fmla="*/ 638105 w 851472"/>
                  <a:gd name="connsiteY237" fmla="*/ 892350 h 1070682"/>
                  <a:gd name="connsiteX238" fmla="*/ 638359 w 851472"/>
                  <a:gd name="connsiteY238" fmla="*/ 892350 h 1070682"/>
                  <a:gd name="connsiteX239" fmla="*/ 639117 w 851472"/>
                  <a:gd name="connsiteY239" fmla="*/ 891591 h 1070682"/>
                  <a:gd name="connsiteX240" fmla="*/ 688823 w 851472"/>
                  <a:gd name="connsiteY240" fmla="*/ 833664 h 1070682"/>
                  <a:gd name="connsiteX241" fmla="*/ 711336 w 851472"/>
                  <a:gd name="connsiteY241" fmla="*/ 791547 h 1070682"/>
                  <a:gd name="connsiteX242" fmla="*/ 691226 w 851472"/>
                  <a:gd name="connsiteY242" fmla="*/ 837459 h 1070682"/>
                  <a:gd name="connsiteX243" fmla="*/ 664286 w 851472"/>
                  <a:gd name="connsiteY243" fmla="*/ 875402 h 1070682"/>
                  <a:gd name="connsiteX244" fmla="*/ 686926 w 851472"/>
                  <a:gd name="connsiteY244" fmla="*/ 852130 h 1070682"/>
                  <a:gd name="connsiteX245" fmla="*/ 688064 w 851472"/>
                  <a:gd name="connsiteY245" fmla="*/ 851498 h 1070682"/>
                  <a:gd name="connsiteX246" fmla="*/ 667575 w 851472"/>
                  <a:gd name="connsiteY246" fmla="*/ 878437 h 1070682"/>
                  <a:gd name="connsiteX247" fmla="*/ 708174 w 851472"/>
                  <a:gd name="connsiteY247" fmla="*/ 823420 h 1070682"/>
                  <a:gd name="connsiteX248" fmla="*/ 738276 w 851472"/>
                  <a:gd name="connsiteY248" fmla="*/ 751833 h 1070682"/>
                  <a:gd name="connsiteX249" fmla="*/ 722593 w 851472"/>
                  <a:gd name="connsiteY249" fmla="*/ 786615 h 1070682"/>
                  <a:gd name="connsiteX250" fmla="*/ 706403 w 851472"/>
                  <a:gd name="connsiteY250" fmla="*/ 815578 h 1070682"/>
                  <a:gd name="connsiteX251" fmla="*/ 732837 w 851472"/>
                  <a:gd name="connsiteY251" fmla="*/ 746901 h 1070682"/>
                  <a:gd name="connsiteX252" fmla="*/ 736252 w 851472"/>
                  <a:gd name="connsiteY252" fmla="*/ 726664 h 1070682"/>
                  <a:gd name="connsiteX253" fmla="*/ 750038 w 851472"/>
                  <a:gd name="connsiteY253" fmla="*/ 682018 h 1070682"/>
                  <a:gd name="connsiteX254" fmla="*/ 758006 w 851472"/>
                  <a:gd name="connsiteY254" fmla="*/ 653181 h 1070682"/>
                  <a:gd name="connsiteX255" fmla="*/ 763318 w 851472"/>
                  <a:gd name="connsiteY255" fmla="*/ 639268 h 1070682"/>
                  <a:gd name="connsiteX256" fmla="*/ 756362 w 851472"/>
                  <a:gd name="connsiteY256" fmla="*/ 667220 h 1070682"/>
                  <a:gd name="connsiteX257" fmla="*/ 752694 w 851472"/>
                  <a:gd name="connsiteY257" fmla="*/ 684800 h 1070682"/>
                  <a:gd name="connsiteX258" fmla="*/ 751429 w 851472"/>
                  <a:gd name="connsiteY258" fmla="*/ 694918 h 1070682"/>
                  <a:gd name="connsiteX259" fmla="*/ 762686 w 851472"/>
                  <a:gd name="connsiteY259" fmla="*/ 662414 h 1070682"/>
                  <a:gd name="connsiteX260" fmla="*/ 749026 w 851472"/>
                  <a:gd name="connsiteY260" fmla="*/ 723249 h 1070682"/>
                  <a:gd name="connsiteX261" fmla="*/ 758512 w 851472"/>
                  <a:gd name="connsiteY261" fmla="*/ 684168 h 1070682"/>
                  <a:gd name="connsiteX262" fmla="*/ 750417 w 851472"/>
                  <a:gd name="connsiteY262" fmla="*/ 724388 h 1070682"/>
                  <a:gd name="connsiteX263" fmla="*/ 739793 w 851472"/>
                  <a:gd name="connsiteY263" fmla="*/ 757272 h 1070682"/>
                  <a:gd name="connsiteX264" fmla="*/ 734355 w 851472"/>
                  <a:gd name="connsiteY264" fmla="*/ 775485 h 1070682"/>
                  <a:gd name="connsiteX265" fmla="*/ 744093 w 851472"/>
                  <a:gd name="connsiteY265" fmla="*/ 748166 h 1070682"/>
                  <a:gd name="connsiteX266" fmla="*/ 748267 w 851472"/>
                  <a:gd name="connsiteY266" fmla="*/ 735897 h 1070682"/>
                  <a:gd name="connsiteX267" fmla="*/ 752314 w 851472"/>
                  <a:gd name="connsiteY267" fmla="*/ 723502 h 1070682"/>
                  <a:gd name="connsiteX268" fmla="*/ 762812 w 851472"/>
                  <a:gd name="connsiteY268" fmla="*/ 685180 h 1070682"/>
                  <a:gd name="connsiteX269" fmla="*/ 763698 w 851472"/>
                  <a:gd name="connsiteY269" fmla="*/ 673038 h 1070682"/>
                  <a:gd name="connsiteX270" fmla="*/ 767112 w 851472"/>
                  <a:gd name="connsiteY270" fmla="*/ 656722 h 1070682"/>
                  <a:gd name="connsiteX271" fmla="*/ 772424 w 851472"/>
                  <a:gd name="connsiteY271" fmla="*/ 635221 h 1070682"/>
                  <a:gd name="connsiteX272" fmla="*/ 784946 w 851472"/>
                  <a:gd name="connsiteY272" fmla="*/ 588425 h 1070682"/>
                  <a:gd name="connsiteX273" fmla="*/ 795570 w 851472"/>
                  <a:gd name="connsiteY273" fmla="*/ 554149 h 1070682"/>
                  <a:gd name="connsiteX274" fmla="*/ 785957 w 851472"/>
                  <a:gd name="connsiteY274" fmla="*/ 597784 h 1070682"/>
                  <a:gd name="connsiteX275" fmla="*/ 798858 w 851472"/>
                  <a:gd name="connsiteY275" fmla="*/ 550608 h 1070682"/>
                  <a:gd name="connsiteX276" fmla="*/ 809229 w 851472"/>
                  <a:gd name="connsiteY276" fmla="*/ 517344 h 1070682"/>
                  <a:gd name="connsiteX277" fmla="*/ 825166 w 851472"/>
                  <a:gd name="connsiteY277" fmla="*/ 441584 h 1070682"/>
                  <a:gd name="connsiteX278" fmla="*/ 822762 w 851472"/>
                  <a:gd name="connsiteY278" fmla="*/ 417807 h 1070682"/>
                  <a:gd name="connsiteX279" fmla="*/ 830351 w 851472"/>
                  <a:gd name="connsiteY279" fmla="*/ 388590 h 1070682"/>
                  <a:gd name="connsiteX280" fmla="*/ 837940 w 851472"/>
                  <a:gd name="connsiteY280" fmla="*/ 350394 h 1070682"/>
                  <a:gd name="connsiteX281" fmla="*/ 842240 w 851472"/>
                  <a:gd name="connsiteY281" fmla="*/ 327881 h 1070682"/>
                  <a:gd name="connsiteX282" fmla="*/ 844517 w 851472"/>
                  <a:gd name="connsiteY282" fmla="*/ 315992 h 1070682"/>
                  <a:gd name="connsiteX283" fmla="*/ 846540 w 851472"/>
                  <a:gd name="connsiteY283" fmla="*/ 301827 h 1070682"/>
                  <a:gd name="connsiteX284" fmla="*/ 846540 w 851472"/>
                  <a:gd name="connsiteY284" fmla="*/ 284752 h 1070682"/>
                  <a:gd name="connsiteX285" fmla="*/ 845275 w 851472"/>
                  <a:gd name="connsiteY285" fmla="*/ 275393 h 1070682"/>
                  <a:gd name="connsiteX286" fmla="*/ 844137 w 851472"/>
                  <a:gd name="connsiteY286" fmla="*/ 270460 h 1070682"/>
                  <a:gd name="connsiteX287" fmla="*/ 843378 w 851472"/>
                  <a:gd name="connsiteY287" fmla="*/ 267931 h 1070682"/>
                  <a:gd name="connsiteX288" fmla="*/ 841987 w 851472"/>
                  <a:gd name="connsiteY288" fmla="*/ 264263 h 1070682"/>
                  <a:gd name="connsiteX289" fmla="*/ 840216 w 851472"/>
                  <a:gd name="connsiteY289" fmla="*/ 260722 h 1070682"/>
                  <a:gd name="connsiteX290" fmla="*/ 831363 w 851472"/>
                  <a:gd name="connsiteY290" fmla="*/ 249718 h 1070682"/>
                  <a:gd name="connsiteX291" fmla="*/ 828707 w 851472"/>
                  <a:gd name="connsiteY291" fmla="*/ 246809 h 1070682"/>
                  <a:gd name="connsiteX292" fmla="*/ 814289 w 851472"/>
                  <a:gd name="connsiteY292" fmla="*/ 232264 h 1070682"/>
                  <a:gd name="connsiteX293" fmla="*/ 794178 w 851472"/>
                  <a:gd name="connsiteY293" fmla="*/ 225687 h 1070682"/>
                  <a:gd name="connsiteX294" fmla="*/ 776725 w 851472"/>
                  <a:gd name="connsiteY294" fmla="*/ 228343 h 1070682"/>
                  <a:gd name="connsiteX295" fmla="*/ 769895 w 851472"/>
                  <a:gd name="connsiteY295" fmla="*/ 231379 h 1070682"/>
                  <a:gd name="connsiteX296" fmla="*/ 763698 w 851472"/>
                  <a:gd name="connsiteY296" fmla="*/ 235300 h 1070682"/>
                  <a:gd name="connsiteX297" fmla="*/ 754971 w 851472"/>
                  <a:gd name="connsiteY297" fmla="*/ 243394 h 1070682"/>
                  <a:gd name="connsiteX298" fmla="*/ 738276 w 851472"/>
                  <a:gd name="connsiteY298" fmla="*/ 271725 h 1070682"/>
                  <a:gd name="connsiteX299" fmla="*/ 733975 w 851472"/>
                  <a:gd name="connsiteY299" fmla="*/ 284120 h 1070682"/>
                  <a:gd name="connsiteX300" fmla="*/ 730940 w 851472"/>
                  <a:gd name="connsiteY300" fmla="*/ 294618 h 1070682"/>
                  <a:gd name="connsiteX301" fmla="*/ 725881 w 851472"/>
                  <a:gd name="connsiteY301" fmla="*/ 311186 h 1070682"/>
                  <a:gd name="connsiteX302" fmla="*/ 718798 w 851472"/>
                  <a:gd name="connsiteY302" fmla="*/ 333699 h 1070682"/>
                  <a:gd name="connsiteX303" fmla="*/ 726260 w 851472"/>
                  <a:gd name="connsiteY303" fmla="*/ 305621 h 1070682"/>
                  <a:gd name="connsiteX304" fmla="*/ 730181 w 851472"/>
                  <a:gd name="connsiteY304" fmla="*/ 291709 h 1070682"/>
                  <a:gd name="connsiteX305" fmla="*/ 735114 w 851472"/>
                  <a:gd name="connsiteY305" fmla="*/ 275014 h 1070682"/>
                  <a:gd name="connsiteX306" fmla="*/ 756868 w 851472"/>
                  <a:gd name="connsiteY306" fmla="*/ 238462 h 1070682"/>
                  <a:gd name="connsiteX307" fmla="*/ 770274 w 851472"/>
                  <a:gd name="connsiteY307" fmla="*/ 228723 h 1070682"/>
                  <a:gd name="connsiteX308" fmla="*/ 778495 w 851472"/>
                  <a:gd name="connsiteY308" fmla="*/ 225434 h 1070682"/>
                  <a:gd name="connsiteX309" fmla="*/ 788487 w 851472"/>
                  <a:gd name="connsiteY309" fmla="*/ 223537 h 1070682"/>
                  <a:gd name="connsiteX310" fmla="*/ 812771 w 851472"/>
                  <a:gd name="connsiteY310" fmla="*/ 228596 h 1070682"/>
                  <a:gd name="connsiteX311" fmla="*/ 827063 w 851472"/>
                  <a:gd name="connsiteY311" fmla="*/ 240612 h 1070682"/>
                  <a:gd name="connsiteX312" fmla="*/ 829086 w 851472"/>
                  <a:gd name="connsiteY312" fmla="*/ 243268 h 1070682"/>
                  <a:gd name="connsiteX313" fmla="*/ 830351 w 851472"/>
                  <a:gd name="connsiteY313" fmla="*/ 244912 h 1070682"/>
                  <a:gd name="connsiteX314" fmla="*/ 830604 w 851472"/>
                  <a:gd name="connsiteY314" fmla="*/ 245291 h 1070682"/>
                  <a:gd name="connsiteX315" fmla="*/ 833386 w 851472"/>
                  <a:gd name="connsiteY315" fmla="*/ 248200 h 1070682"/>
                  <a:gd name="connsiteX316" fmla="*/ 843631 w 851472"/>
                  <a:gd name="connsiteY316" fmla="*/ 261481 h 1070682"/>
                  <a:gd name="connsiteX317" fmla="*/ 845528 w 851472"/>
                  <a:gd name="connsiteY317" fmla="*/ 266034 h 1070682"/>
                  <a:gd name="connsiteX318" fmla="*/ 846161 w 851472"/>
                  <a:gd name="connsiteY318" fmla="*/ 267931 h 1070682"/>
                  <a:gd name="connsiteX319" fmla="*/ 846920 w 851472"/>
                  <a:gd name="connsiteY319" fmla="*/ 270587 h 1070682"/>
                  <a:gd name="connsiteX320" fmla="*/ 848058 w 851472"/>
                  <a:gd name="connsiteY320" fmla="*/ 275646 h 1070682"/>
                  <a:gd name="connsiteX321" fmla="*/ 848690 w 851472"/>
                  <a:gd name="connsiteY321" fmla="*/ 309795 h 1070682"/>
                  <a:gd name="connsiteX322" fmla="*/ 843378 w 851472"/>
                  <a:gd name="connsiteY322" fmla="*/ 351279 h 1070682"/>
                  <a:gd name="connsiteX323" fmla="*/ 847678 w 851472"/>
                  <a:gd name="connsiteY323" fmla="*/ 326111 h 1070682"/>
                  <a:gd name="connsiteX324" fmla="*/ 849955 w 851472"/>
                  <a:gd name="connsiteY324" fmla="*/ 313083 h 1070682"/>
                  <a:gd name="connsiteX325" fmla="*/ 851473 w 851472"/>
                  <a:gd name="connsiteY325" fmla="*/ 295882 h 1070682"/>
                  <a:gd name="connsiteX326" fmla="*/ 849829 w 851472"/>
                  <a:gd name="connsiteY326" fmla="*/ 275899 h 1070682"/>
                  <a:gd name="connsiteX327" fmla="*/ 296743 w 851472"/>
                  <a:gd name="connsiteY327" fmla="*/ 380369 h 1070682"/>
                  <a:gd name="connsiteX328" fmla="*/ 296743 w 851472"/>
                  <a:gd name="connsiteY328" fmla="*/ 377713 h 1070682"/>
                  <a:gd name="connsiteX329" fmla="*/ 299905 w 851472"/>
                  <a:gd name="connsiteY329" fmla="*/ 377081 h 1070682"/>
                  <a:gd name="connsiteX330" fmla="*/ 300917 w 851472"/>
                  <a:gd name="connsiteY330" fmla="*/ 376702 h 1070682"/>
                  <a:gd name="connsiteX331" fmla="*/ 300917 w 851472"/>
                  <a:gd name="connsiteY331" fmla="*/ 379610 h 1070682"/>
                  <a:gd name="connsiteX332" fmla="*/ 299146 w 851472"/>
                  <a:gd name="connsiteY332" fmla="*/ 379990 h 1070682"/>
                  <a:gd name="connsiteX333" fmla="*/ 296743 w 851472"/>
                  <a:gd name="connsiteY333" fmla="*/ 380243 h 1070682"/>
                  <a:gd name="connsiteX334" fmla="*/ 288648 w 851472"/>
                  <a:gd name="connsiteY334" fmla="*/ 368860 h 1070682"/>
                  <a:gd name="connsiteX335" fmla="*/ 288648 w 851472"/>
                  <a:gd name="connsiteY335" fmla="*/ 369113 h 1070682"/>
                  <a:gd name="connsiteX336" fmla="*/ 288648 w 851472"/>
                  <a:gd name="connsiteY336" fmla="*/ 369113 h 1070682"/>
                  <a:gd name="connsiteX337" fmla="*/ 288648 w 851472"/>
                  <a:gd name="connsiteY337" fmla="*/ 369492 h 1070682"/>
                  <a:gd name="connsiteX338" fmla="*/ 288775 w 851472"/>
                  <a:gd name="connsiteY338" fmla="*/ 370757 h 1070682"/>
                  <a:gd name="connsiteX339" fmla="*/ 288775 w 851472"/>
                  <a:gd name="connsiteY339" fmla="*/ 371516 h 1070682"/>
                  <a:gd name="connsiteX340" fmla="*/ 288775 w 851472"/>
                  <a:gd name="connsiteY340" fmla="*/ 371516 h 1070682"/>
                  <a:gd name="connsiteX341" fmla="*/ 288775 w 851472"/>
                  <a:gd name="connsiteY341" fmla="*/ 371516 h 1070682"/>
                  <a:gd name="connsiteX342" fmla="*/ 288775 w 851472"/>
                  <a:gd name="connsiteY342" fmla="*/ 371642 h 1070682"/>
                  <a:gd name="connsiteX343" fmla="*/ 288395 w 851472"/>
                  <a:gd name="connsiteY343" fmla="*/ 369619 h 1070682"/>
                  <a:gd name="connsiteX344" fmla="*/ 288269 w 851472"/>
                  <a:gd name="connsiteY344" fmla="*/ 368733 h 1070682"/>
                  <a:gd name="connsiteX345" fmla="*/ 288269 w 851472"/>
                  <a:gd name="connsiteY345" fmla="*/ 368733 h 1070682"/>
                  <a:gd name="connsiteX346" fmla="*/ 288269 w 851472"/>
                  <a:gd name="connsiteY346" fmla="*/ 368733 h 1070682"/>
                  <a:gd name="connsiteX347" fmla="*/ 304205 w 851472"/>
                  <a:gd name="connsiteY347" fmla="*/ 362663 h 1070682"/>
                  <a:gd name="connsiteX348" fmla="*/ 302055 w 851472"/>
                  <a:gd name="connsiteY348" fmla="*/ 363168 h 1070682"/>
                  <a:gd name="connsiteX349" fmla="*/ 302055 w 851472"/>
                  <a:gd name="connsiteY349" fmla="*/ 362663 h 1070682"/>
                  <a:gd name="connsiteX350" fmla="*/ 304205 w 851472"/>
                  <a:gd name="connsiteY350" fmla="*/ 362156 h 1070682"/>
                  <a:gd name="connsiteX351" fmla="*/ 304205 w 851472"/>
                  <a:gd name="connsiteY351" fmla="*/ 362789 h 1070682"/>
                  <a:gd name="connsiteX352" fmla="*/ 289154 w 851472"/>
                  <a:gd name="connsiteY352" fmla="*/ 372148 h 1070682"/>
                  <a:gd name="connsiteX353" fmla="*/ 289154 w 851472"/>
                  <a:gd name="connsiteY353" fmla="*/ 372022 h 1070682"/>
                  <a:gd name="connsiteX354" fmla="*/ 289154 w 851472"/>
                  <a:gd name="connsiteY354" fmla="*/ 372022 h 1070682"/>
                  <a:gd name="connsiteX355" fmla="*/ 289154 w 851472"/>
                  <a:gd name="connsiteY355" fmla="*/ 372148 h 1070682"/>
                  <a:gd name="connsiteX356" fmla="*/ 296616 w 851472"/>
                  <a:gd name="connsiteY356" fmla="*/ 372022 h 1070682"/>
                  <a:gd name="connsiteX357" fmla="*/ 299652 w 851472"/>
                  <a:gd name="connsiteY357" fmla="*/ 371263 h 1070682"/>
                  <a:gd name="connsiteX358" fmla="*/ 300537 w 851472"/>
                  <a:gd name="connsiteY358" fmla="*/ 370883 h 1070682"/>
                  <a:gd name="connsiteX359" fmla="*/ 300664 w 851472"/>
                  <a:gd name="connsiteY359" fmla="*/ 374804 h 1070682"/>
                  <a:gd name="connsiteX360" fmla="*/ 298008 w 851472"/>
                  <a:gd name="connsiteY360" fmla="*/ 375563 h 1070682"/>
                  <a:gd name="connsiteX361" fmla="*/ 296490 w 851472"/>
                  <a:gd name="connsiteY361" fmla="*/ 375690 h 1070682"/>
                  <a:gd name="connsiteX362" fmla="*/ 296490 w 851472"/>
                  <a:gd name="connsiteY362" fmla="*/ 371895 h 1070682"/>
                  <a:gd name="connsiteX363" fmla="*/ 300284 w 851472"/>
                  <a:gd name="connsiteY363" fmla="*/ 363168 h 1070682"/>
                  <a:gd name="connsiteX364" fmla="*/ 300284 w 851472"/>
                  <a:gd name="connsiteY364" fmla="*/ 363674 h 1070682"/>
                  <a:gd name="connsiteX365" fmla="*/ 296364 w 851472"/>
                  <a:gd name="connsiteY365" fmla="*/ 364560 h 1070682"/>
                  <a:gd name="connsiteX366" fmla="*/ 296364 w 851472"/>
                  <a:gd name="connsiteY366" fmla="*/ 364307 h 1070682"/>
                  <a:gd name="connsiteX367" fmla="*/ 300158 w 851472"/>
                  <a:gd name="connsiteY367" fmla="*/ 363295 h 1070682"/>
                  <a:gd name="connsiteX368" fmla="*/ 296364 w 851472"/>
                  <a:gd name="connsiteY368" fmla="*/ 363927 h 1070682"/>
                  <a:gd name="connsiteX369" fmla="*/ 296364 w 851472"/>
                  <a:gd name="connsiteY369" fmla="*/ 363548 h 1070682"/>
                  <a:gd name="connsiteX370" fmla="*/ 300158 w 851472"/>
                  <a:gd name="connsiteY370" fmla="*/ 362283 h 1070682"/>
                  <a:gd name="connsiteX371" fmla="*/ 300158 w 851472"/>
                  <a:gd name="connsiteY371" fmla="*/ 362789 h 1070682"/>
                  <a:gd name="connsiteX372" fmla="*/ 296364 w 851472"/>
                  <a:gd name="connsiteY372" fmla="*/ 363927 h 1070682"/>
                  <a:gd name="connsiteX373" fmla="*/ 289407 w 851472"/>
                  <a:gd name="connsiteY373" fmla="*/ 375690 h 1070682"/>
                  <a:gd name="connsiteX374" fmla="*/ 289407 w 851472"/>
                  <a:gd name="connsiteY374" fmla="*/ 376448 h 1070682"/>
                  <a:gd name="connsiteX375" fmla="*/ 289407 w 851472"/>
                  <a:gd name="connsiteY375" fmla="*/ 377840 h 1070682"/>
                  <a:gd name="connsiteX376" fmla="*/ 289407 w 851472"/>
                  <a:gd name="connsiteY376" fmla="*/ 378725 h 1070682"/>
                  <a:gd name="connsiteX377" fmla="*/ 289154 w 851472"/>
                  <a:gd name="connsiteY377" fmla="*/ 375437 h 1070682"/>
                  <a:gd name="connsiteX378" fmla="*/ 289154 w 851472"/>
                  <a:gd name="connsiteY378" fmla="*/ 375690 h 1070682"/>
                  <a:gd name="connsiteX379" fmla="*/ 303193 w 851472"/>
                  <a:gd name="connsiteY379" fmla="*/ 373666 h 1070682"/>
                  <a:gd name="connsiteX380" fmla="*/ 302687 w 851472"/>
                  <a:gd name="connsiteY380" fmla="*/ 373919 h 1070682"/>
                  <a:gd name="connsiteX381" fmla="*/ 302055 w 851472"/>
                  <a:gd name="connsiteY381" fmla="*/ 374298 h 1070682"/>
                  <a:gd name="connsiteX382" fmla="*/ 302055 w 851472"/>
                  <a:gd name="connsiteY382" fmla="*/ 374172 h 1070682"/>
                  <a:gd name="connsiteX383" fmla="*/ 302055 w 851472"/>
                  <a:gd name="connsiteY383" fmla="*/ 370251 h 1070682"/>
                  <a:gd name="connsiteX384" fmla="*/ 303826 w 851472"/>
                  <a:gd name="connsiteY384" fmla="*/ 369366 h 1070682"/>
                  <a:gd name="connsiteX385" fmla="*/ 303320 w 851472"/>
                  <a:gd name="connsiteY385" fmla="*/ 373792 h 1070682"/>
                  <a:gd name="connsiteX386" fmla="*/ 183799 w 851472"/>
                  <a:gd name="connsiteY386" fmla="*/ 390993 h 1070682"/>
                  <a:gd name="connsiteX387" fmla="*/ 183799 w 851472"/>
                  <a:gd name="connsiteY387" fmla="*/ 390614 h 1070682"/>
                  <a:gd name="connsiteX388" fmla="*/ 183799 w 851472"/>
                  <a:gd name="connsiteY388" fmla="*/ 390614 h 1070682"/>
                  <a:gd name="connsiteX389" fmla="*/ 183799 w 851472"/>
                  <a:gd name="connsiteY389" fmla="*/ 390614 h 1070682"/>
                  <a:gd name="connsiteX390" fmla="*/ 183799 w 851472"/>
                  <a:gd name="connsiteY390" fmla="*/ 390993 h 1070682"/>
                  <a:gd name="connsiteX391" fmla="*/ 183799 w 851472"/>
                  <a:gd name="connsiteY391" fmla="*/ 390993 h 1070682"/>
                  <a:gd name="connsiteX392" fmla="*/ 183799 w 851472"/>
                  <a:gd name="connsiteY392" fmla="*/ 390740 h 1070682"/>
                  <a:gd name="connsiteX393" fmla="*/ 183799 w 851472"/>
                  <a:gd name="connsiteY393" fmla="*/ 390740 h 1070682"/>
                  <a:gd name="connsiteX394" fmla="*/ 183799 w 851472"/>
                  <a:gd name="connsiteY394" fmla="*/ 390740 h 1070682"/>
                  <a:gd name="connsiteX395" fmla="*/ 183799 w 851472"/>
                  <a:gd name="connsiteY395" fmla="*/ 390740 h 1070682"/>
                  <a:gd name="connsiteX396" fmla="*/ 183799 w 851472"/>
                  <a:gd name="connsiteY396" fmla="*/ 390740 h 1070682"/>
                  <a:gd name="connsiteX397" fmla="*/ 183799 w 851472"/>
                  <a:gd name="connsiteY397" fmla="*/ 390740 h 1070682"/>
                  <a:gd name="connsiteX398" fmla="*/ 183799 w 851472"/>
                  <a:gd name="connsiteY398" fmla="*/ 390740 h 1070682"/>
                  <a:gd name="connsiteX399" fmla="*/ 183799 w 851472"/>
                  <a:gd name="connsiteY399" fmla="*/ 390867 h 1070682"/>
                  <a:gd name="connsiteX400" fmla="*/ 183799 w 851472"/>
                  <a:gd name="connsiteY400" fmla="*/ 390867 h 1070682"/>
                  <a:gd name="connsiteX401" fmla="*/ 183799 w 851472"/>
                  <a:gd name="connsiteY401" fmla="*/ 390867 h 1070682"/>
                  <a:gd name="connsiteX402" fmla="*/ 183799 w 851472"/>
                  <a:gd name="connsiteY402" fmla="*/ 390867 h 1070682"/>
                  <a:gd name="connsiteX403" fmla="*/ 183799 w 851472"/>
                  <a:gd name="connsiteY403" fmla="*/ 390867 h 1070682"/>
                  <a:gd name="connsiteX404" fmla="*/ 183799 w 851472"/>
                  <a:gd name="connsiteY404" fmla="*/ 390867 h 1070682"/>
                  <a:gd name="connsiteX405" fmla="*/ 183799 w 851472"/>
                  <a:gd name="connsiteY405" fmla="*/ 390867 h 1070682"/>
                  <a:gd name="connsiteX406" fmla="*/ 183799 w 851472"/>
                  <a:gd name="connsiteY406" fmla="*/ 390867 h 1070682"/>
                  <a:gd name="connsiteX407" fmla="*/ 183799 w 851472"/>
                  <a:gd name="connsiteY407" fmla="*/ 390614 h 1070682"/>
                  <a:gd name="connsiteX408" fmla="*/ 183799 w 851472"/>
                  <a:gd name="connsiteY408" fmla="*/ 390614 h 1070682"/>
                  <a:gd name="connsiteX409" fmla="*/ 183546 w 851472"/>
                  <a:gd name="connsiteY409" fmla="*/ 388337 h 1070682"/>
                  <a:gd name="connsiteX410" fmla="*/ 183546 w 851472"/>
                  <a:gd name="connsiteY410" fmla="*/ 388337 h 1070682"/>
                  <a:gd name="connsiteX411" fmla="*/ 183799 w 851472"/>
                  <a:gd name="connsiteY411" fmla="*/ 390614 h 1070682"/>
                  <a:gd name="connsiteX412" fmla="*/ 363396 w 851472"/>
                  <a:gd name="connsiteY412" fmla="*/ 322316 h 1070682"/>
                  <a:gd name="connsiteX413" fmla="*/ 363270 w 851472"/>
                  <a:gd name="connsiteY413" fmla="*/ 323707 h 1070682"/>
                  <a:gd name="connsiteX414" fmla="*/ 362258 w 851472"/>
                  <a:gd name="connsiteY414" fmla="*/ 323075 h 1070682"/>
                  <a:gd name="connsiteX415" fmla="*/ 363523 w 851472"/>
                  <a:gd name="connsiteY415" fmla="*/ 322316 h 1070682"/>
                  <a:gd name="connsiteX416" fmla="*/ 369467 w 851472"/>
                  <a:gd name="connsiteY416" fmla="*/ 325858 h 1070682"/>
                  <a:gd name="connsiteX417" fmla="*/ 369720 w 851472"/>
                  <a:gd name="connsiteY417" fmla="*/ 325858 h 1070682"/>
                  <a:gd name="connsiteX418" fmla="*/ 369720 w 851472"/>
                  <a:gd name="connsiteY418" fmla="*/ 327375 h 1070682"/>
                  <a:gd name="connsiteX419" fmla="*/ 368329 w 851472"/>
                  <a:gd name="connsiteY419" fmla="*/ 326490 h 1070682"/>
                  <a:gd name="connsiteX420" fmla="*/ 369594 w 851472"/>
                  <a:gd name="connsiteY420" fmla="*/ 325858 h 1070682"/>
                  <a:gd name="connsiteX421" fmla="*/ 229584 w 851472"/>
                  <a:gd name="connsiteY421" fmla="*/ 99842 h 1070682"/>
                  <a:gd name="connsiteX422" fmla="*/ 229457 w 851472"/>
                  <a:gd name="connsiteY422" fmla="*/ 99842 h 1070682"/>
                  <a:gd name="connsiteX423" fmla="*/ 229584 w 851472"/>
                  <a:gd name="connsiteY423" fmla="*/ 99842 h 1070682"/>
                  <a:gd name="connsiteX424" fmla="*/ 229584 w 851472"/>
                  <a:gd name="connsiteY424" fmla="*/ 99842 h 1070682"/>
                  <a:gd name="connsiteX425" fmla="*/ 229457 w 851472"/>
                  <a:gd name="connsiteY425" fmla="*/ 99842 h 1070682"/>
                  <a:gd name="connsiteX426" fmla="*/ 228571 w 851472"/>
                  <a:gd name="connsiteY426" fmla="*/ 99842 h 1070682"/>
                  <a:gd name="connsiteX427" fmla="*/ 228192 w 851472"/>
                  <a:gd name="connsiteY427" fmla="*/ 99842 h 1070682"/>
                  <a:gd name="connsiteX428" fmla="*/ 227813 w 851472"/>
                  <a:gd name="connsiteY428" fmla="*/ 99842 h 1070682"/>
                  <a:gd name="connsiteX429" fmla="*/ 227813 w 851472"/>
                  <a:gd name="connsiteY429" fmla="*/ 99842 h 1070682"/>
                  <a:gd name="connsiteX430" fmla="*/ 227813 w 851472"/>
                  <a:gd name="connsiteY430" fmla="*/ 99842 h 1070682"/>
                  <a:gd name="connsiteX431" fmla="*/ 227813 w 851472"/>
                  <a:gd name="connsiteY431" fmla="*/ 99842 h 1070682"/>
                  <a:gd name="connsiteX432" fmla="*/ 227813 w 851472"/>
                  <a:gd name="connsiteY432" fmla="*/ 99842 h 1070682"/>
                  <a:gd name="connsiteX433" fmla="*/ 226295 w 851472"/>
                  <a:gd name="connsiteY433" fmla="*/ 99590 h 1070682"/>
                  <a:gd name="connsiteX434" fmla="*/ 229331 w 851472"/>
                  <a:gd name="connsiteY434" fmla="*/ 99716 h 1070682"/>
                  <a:gd name="connsiteX435" fmla="*/ 165586 w 851472"/>
                  <a:gd name="connsiteY435" fmla="*/ 393017 h 1070682"/>
                  <a:gd name="connsiteX436" fmla="*/ 165586 w 851472"/>
                  <a:gd name="connsiteY436" fmla="*/ 393017 h 1070682"/>
                  <a:gd name="connsiteX437" fmla="*/ 167862 w 851472"/>
                  <a:gd name="connsiteY437" fmla="*/ 392764 h 1070682"/>
                  <a:gd name="connsiteX438" fmla="*/ 167862 w 851472"/>
                  <a:gd name="connsiteY438" fmla="*/ 392764 h 1070682"/>
                  <a:gd name="connsiteX439" fmla="*/ 165586 w 851472"/>
                  <a:gd name="connsiteY439" fmla="*/ 392764 h 1070682"/>
                  <a:gd name="connsiteX440" fmla="*/ 342401 w 851472"/>
                  <a:gd name="connsiteY440" fmla="*/ 341920 h 1070682"/>
                  <a:gd name="connsiteX441" fmla="*/ 342401 w 851472"/>
                  <a:gd name="connsiteY441" fmla="*/ 342300 h 1070682"/>
                  <a:gd name="connsiteX442" fmla="*/ 342401 w 851472"/>
                  <a:gd name="connsiteY442" fmla="*/ 341920 h 1070682"/>
                  <a:gd name="connsiteX443" fmla="*/ 343413 w 851472"/>
                  <a:gd name="connsiteY443" fmla="*/ 341161 h 1070682"/>
                  <a:gd name="connsiteX444" fmla="*/ 358590 w 851472"/>
                  <a:gd name="connsiteY444" fmla="*/ 331675 h 1070682"/>
                  <a:gd name="connsiteX445" fmla="*/ 362511 w 851472"/>
                  <a:gd name="connsiteY445" fmla="*/ 329525 h 1070682"/>
                  <a:gd name="connsiteX446" fmla="*/ 362258 w 851472"/>
                  <a:gd name="connsiteY446" fmla="*/ 331549 h 1070682"/>
                  <a:gd name="connsiteX447" fmla="*/ 343413 w 851472"/>
                  <a:gd name="connsiteY447" fmla="*/ 341794 h 1070682"/>
                  <a:gd name="connsiteX448" fmla="*/ 343413 w 851472"/>
                  <a:gd name="connsiteY448" fmla="*/ 341161 h 1070682"/>
                  <a:gd name="connsiteX449" fmla="*/ 602439 w 851472"/>
                  <a:gd name="connsiteY449" fmla="*/ 734506 h 1070682"/>
                  <a:gd name="connsiteX450" fmla="*/ 602439 w 851472"/>
                  <a:gd name="connsiteY450" fmla="*/ 734506 h 1070682"/>
                  <a:gd name="connsiteX451" fmla="*/ 602439 w 851472"/>
                  <a:gd name="connsiteY451" fmla="*/ 734506 h 1070682"/>
                  <a:gd name="connsiteX452" fmla="*/ 602439 w 851472"/>
                  <a:gd name="connsiteY452" fmla="*/ 734506 h 1070682"/>
                  <a:gd name="connsiteX453" fmla="*/ 602439 w 851472"/>
                  <a:gd name="connsiteY453" fmla="*/ 734506 h 1070682"/>
                  <a:gd name="connsiteX454" fmla="*/ 602439 w 851472"/>
                  <a:gd name="connsiteY454" fmla="*/ 734506 h 1070682"/>
                  <a:gd name="connsiteX455" fmla="*/ 602439 w 851472"/>
                  <a:gd name="connsiteY455" fmla="*/ 734506 h 1070682"/>
                  <a:gd name="connsiteX456" fmla="*/ 602439 w 851472"/>
                  <a:gd name="connsiteY456" fmla="*/ 734506 h 1070682"/>
                  <a:gd name="connsiteX457" fmla="*/ 602439 w 851472"/>
                  <a:gd name="connsiteY457" fmla="*/ 734506 h 1070682"/>
                  <a:gd name="connsiteX458" fmla="*/ 601427 w 851472"/>
                  <a:gd name="connsiteY458" fmla="*/ 734506 h 1070682"/>
                  <a:gd name="connsiteX459" fmla="*/ 601427 w 851472"/>
                  <a:gd name="connsiteY459" fmla="*/ 734506 h 1070682"/>
                  <a:gd name="connsiteX460" fmla="*/ 602439 w 851472"/>
                  <a:gd name="connsiteY460" fmla="*/ 734506 h 1070682"/>
                  <a:gd name="connsiteX461" fmla="*/ 602439 w 851472"/>
                  <a:gd name="connsiteY461" fmla="*/ 734506 h 1070682"/>
                  <a:gd name="connsiteX462" fmla="*/ 592447 w 851472"/>
                  <a:gd name="connsiteY462" fmla="*/ 744371 h 1070682"/>
                  <a:gd name="connsiteX463" fmla="*/ 593333 w 851472"/>
                  <a:gd name="connsiteY463" fmla="*/ 745257 h 1070682"/>
                  <a:gd name="connsiteX464" fmla="*/ 590044 w 851472"/>
                  <a:gd name="connsiteY464" fmla="*/ 742474 h 1070682"/>
                  <a:gd name="connsiteX465" fmla="*/ 591562 w 851472"/>
                  <a:gd name="connsiteY465" fmla="*/ 743612 h 1070682"/>
                  <a:gd name="connsiteX466" fmla="*/ 592447 w 851472"/>
                  <a:gd name="connsiteY466" fmla="*/ 744245 h 1070682"/>
                  <a:gd name="connsiteX467" fmla="*/ 618249 w 851472"/>
                  <a:gd name="connsiteY467" fmla="*/ 733115 h 1070682"/>
                  <a:gd name="connsiteX468" fmla="*/ 618249 w 851472"/>
                  <a:gd name="connsiteY468" fmla="*/ 733115 h 1070682"/>
                  <a:gd name="connsiteX469" fmla="*/ 618502 w 851472"/>
                  <a:gd name="connsiteY469" fmla="*/ 733115 h 1070682"/>
                  <a:gd name="connsiteX470" fmla="*/ 618249 w 851472"/>
                  <a:gd name="connsiteY470" fmla="*/ 733115 h 1070682"/>
                  <a:gd name="connsiteX471" fmla="*/ 606865 w 851472"/>
                  <a:gd name="connsiteY471" fmla="*/ 762584 h 1070682"/>
                  <a:gd name="connsiteX472" fmla="*/ 607245 w 851472"/>
                  <a:gd name="connsiteY472" fmla="*/ 762205 h 1070682"/>
                  <a:gd name="connsiteX473" fmla="*/ 607498 w 851472"/>
                  <a:gd name="connsiteY473" fmla="*/ 761952 h 1070682"/>
                  <a:gd name="connsiteX474" fmla="*/ 606739 w 851472"/>
                  <a:gd name="connsiteY474" fmla="*/ 762710 h 1070682"/>
                  <a:gd name="connsiteX475" fmla="*/ 606739 w 851472"/>
                  <a:gd name="connsiteY475" fmla="*/ 762584 h 1070682"/>
                  <a:gd name="connsiteX476" fmla="*/ 602818 w 851472"/>
                  <a:gd name="connsiteY476" fmla="*/ 756260 h 1070682"/>
                  <a:gd name="connsiteX477" fmla="*/ 602818 w 851472"/>
                  <a:gd name="connsiteY477" fmla="*/ 756513 h 1070682"/>
                  <a:gd name="connsiteX478" fmla="*/ 602818 w 851472"/>
                  <a:gd name="connsiteY478" fmla="*/ 756134 h 1070682"/>
                  <a:gd name="connsiteX479" fmla="*/ 602818 w 851472"/>
                  <a:gd name="connsiteY479" fmla="*/ 756134 h 1070682"/>
                  <a:gd name="connsiteX480" fmla="*/ 605727 w 851472"/>
                  <a:gd name="connsiteY480" fmla="*/ 763216 h 1070682"/>
                  <a:gd name="connsiteX481" fmla="*/ 605727 w 851472"/>
                  <a:gd name="connsiteY481" fmla="*/ 763216 h 1070682"/>
                  <a:gd name="connsiteX482" fmla="*/ 605727 w 851472"/>
                  <a:gd name="connsiteY482" fmla="*/ 763216 h 1070682"/>
                  <a:gd name="connsiteX483" fmla="*/ 602059 w 851472"/>
                  <a:gd name="connsiteY483" fmla="*/ 734632 h 1070682"/>
                  <a:gd name="connsiteX484" fmla="*/ 602059 w 851472"/>
                  <a:gd name="connsiteY484" fmla="*/ 734632 h 1070682"/>
                  <a:gd name="connsiteX485" fmla="*/ 602439 w 851472"/>
                  <a:gd name="connsiteY485" fmla="*/ 734632 h 1070682"/>
                  <a:gd name="connsiteX486" fmla="*/ 602439 w 851472"/>
                  <a:gd name="connsiteY486" fmla="*/ 734632 h 1070682"/>
                  <a:gd name="connsiteX487" fmla="*/ 602059 w 851472"/>
                  <a:gd name="connsiteY487" fmla="*/ 734632 h 1070682"/>
                  <a:gd name="connsiteX488" fmla="*/ 599657 w 851472"/>
                  <a:gd name="connsiteY488" fmla="*/ 751580 h 1070682"/>
                  <a:gd name="connsiteX489" fmla="*/ 599909 w 851472"/>
                  <a:gd name="connsiteY489" fmla="*/ 751960 h 1070682"/>
                  <a:gd name="connsiteX490" fmla="*/ 599530 w 851472"/>
                  <a:gd name="connsiteY490" fmla="*/ 751454 h 1070682"/>
                  <a:gd name="connsiteX491" fmla="*/ 599024 w 851472"/>
                  <a:gd name="connsiteY491" fmla="*/ 750821 h 1070682"/>
                  <a:gd name="connsiteX492" fmla="*/ 599277 w 851472"/>
                  <a:gd name="connsiteY492" fmla="*/ 751201 h 1070682"/>
                  <a:gd name="connsiteX493" fmla="*/ 599657 w 851472"/>
                  <a:gd name="connsiteY493" fmla="*/ 751580 h 1070682"/>
                  <a:gd name="connsiteX494" fmla="*/ 617110 w 851472"/>
                  <a:gd name="connsiteY494" fmla="*/ 728435 h 1070682"/>
                  <a:gd name="connsiteX495" fmla="*/ 617110 w 851472"/>
                  <a:gd name="connsiteY495" fmla="*/ 728435 h 1070682"/>
                  <a:gd name="connsiteX496" fmla="*/ 617110 w 851472"/>
                  <a:gd name="connsiteY496" fmla="*/ 728435 h 1070682"/>
                  <a:gd name="connsiteX497" fmla="*/ 617110 w 851472"/>
                  <a:gd name="connsiteY497" fmla="*/ 728435 h 1070682"/>
                  <a:gd name="connsiteX498" fmla="*/ 616731 w 851472"/>
                  <a:gd name="connsiteY498" fmla="*/ 677338 h 1070682"/>
                  <a:gd name="connsiteX499" fmla="*/ 616478 w 851472"/>
                  <a:gd name="connsiteY499" fmla="*/ 671267 h 1070682"/>
                  <a:gd name="connsiteX500" fmla="*/ 616731 w 851472"/>
                  <a:gd name="connsiteY500" fmla="*/ 677338 h 1070682"/>
                  <a:gd name="connsiteX501" fmla="*/ 626849 w 851472"/>
                  <a:gd name="connsiteY501" fmla="*/ 140062 h 1070682"/>
                  <a:gd name="connsiteX502" fmla="*/ 626849 w 851472"/>
                  <a:gd name="connsiteY502" fmla="*/ 140062 h 1070682"/>
                  <a:gd name="connsiteX503" fmla="*/ 627355 w 851472"/>
                  <a:gd name="connsiteY503" fmla="*/ 139936 h 1070682"/>
                  <a:gd name="connsiteX504" fmla="*/ 627355 w 851472"/>
                  <a:gd name="connsiteY504" fmla="*/ 139936 h 1070682"/>
                  <a:gd name="connsiteX505" fmla="*/ 626975 w 851472"/>
                  <a:gd name="connsiteY505" fmla="*/ 139936 h 1070682"/>
                  <a:gd name="connsiteX506" fmla="*/ 231354 w 851472"/>
                  <a:gd name="connsiteY506" fmla="*/ 95416 h 1070682"/>
                  <a:gd name="connsiteX507" fmla="*/ 231354 w 851472"/>
                  <a:gd name="connsiteY507" fmla="*/ 95416 h 1070682"/>
                  <a:gd name="connsiteX508" fmla="*/ 231354 w 851472"/>
                  <a:gd name="connsiteY508" fmla="*/ 95416 h 1070682"/>
                  <a:gd name="connsiteX509" fmla="*/ 225663 w 851472"/>
                  <a:gd name="connsiteY509" fmla="*/ 99463 h 1070682"/>
                  <a:gd name="connsiteX510" fmla="*/ 226295 w 851472"/>
                  <a:gd name="connsiteY510" fmla="*/ 99463 h 1070682"/>
                  <a:gd name="connsiteX511" fmla="*/ 226295 w 851472"/>
                  <a:gd name="connsiteY511" fmla="*/ 99463 h 1070682"/>
                  <a:gd name="connsiteX512" fmla="*/ 226295 w 851472"/>
                  <a:gd name="connsiteY512" fmla="*/ 99463 h 1070682"/>
                  <a:gd name="connsiteX513" fmla="*/ 226295 w 851472"/>
                  <a:gd name="connsiteY513" fmla="*/ 99463 h 1070682"/>
                  <a:gd name="connsiteX514" fmla="*/ 226295 w 851472"/>
                  <a:gd name="connsiteY514" fmla="*/ 99463 h 1070682"/>
                  <a:gd name="connsiteX515" fmla="*/ 225663 w 851472"/>
                  <a:gd name="connsiteY515" fmla="*/ 99463 h 1070682"/>
                  <a:gd name="connsiteX516" fmla="*/ 146994 w 851472"/>
                  <a:gd name="connsiteY516" fmla="*/ 415151 h 1070682"/>
                  <a:gd name="connsiteX517" fmla="*/ 117019 w 851472"/>
                  <a:gd name="connsiteY517" fmla="*/ 405918 h 1070682"/>
                  <a:gd name="connsiteX518" fmla="*/ 98806 w 851472"/>
                  <a:gd name="connsiteY518" fmla="*/ 387831 h 1070682"/>
                  <a:gd name="connsiteX519" fmla="*/ 119548 w 851472"/>
                  <a:gd name="connsiteY519" fmla="*/ 406677 h 1070682"/>
                  <a:gd name="connsiteX520" fmla="*/ 138140 w 851472"/>
                  <a:gd name="connsiteY520" fmla="*/ 413127 h 1070682"/>
                  <a:gd name="connsiteX521" fmla="*/ 164574 w 851472"/>
                  <a:gd name="connsiteY521" fmla="*/ 415404 h 1070682"/>
                  <a:gd name="connsiteX522" fmla="*/ 169507 w 851472"/>
                  <a:gd name="connsiteY522" fmla="*/ 415277 h 1070682"/>
                  <a:gd name="connsiteX523" fmla="*/ 169507 w 851472"/>
                  <a:gd name="connsiteY523" fmla="*/ 416289 h 1070682"/>
                  <a:gd name="connsiteX524" fmla="*/ 146867 w 851472"/>
                  <a:gd name="connsiteY524" fmla="*/ 415277 h 1070682"/>
                  <a:gd name="connsiteX525" fmla="*/ 34302 w 851472"/>
                  <a:gd name="connsiteY525" fmla="*/ 1009594 h 1070682"/>
                  <a:gd name="connsiteX526" fmla="*/ 32026 w 851472"/>
                  <a:gd name="connsiteY526" fmla="*/ 1008835 h 1070682"/>
                  <a:gd name="connsiteX527" fmla="*/ 34302 w 851472"/>
                  <a:gd name="connsiteY527" fmla="*/ 1009594 h 1070682"/>
                  <a:gd name="connsiteX528" fmla="*/ 40626 w 851472"/>
                  <a:gd name="connsiteY528" fmla="*/ 1000867 h 1070682"/>
                  <a:gd name="connsiteX529" fmla="*/ 40626 w 851472"/>
                  <a:gd name="connsiteY529" fmla="*/ 1000867 h 1070682"/>
                  <a:gd name="connsiteX530" fmla="*/ 40247 w 851472"/>
                  <a:gd name="connsiteY530" fmla="*/ 1000614 h 1070682"/>
                  <a:gd name="connsiteX531" fmla="*/ 40247 w 851472"/>
                  <a:gd name="connsiteY531" fmla="*/ 1000614 h 1070682"/>
                  <a:gd name="connsiteX532" fmla="*/ 40500 w 851472"/>
                  <a:gd name="connsiteY532" fmla="*/ 1000867 h 1070682"/>
                  <a:gd name="connsiteX533" fmla="*/ 26081 w 851472"/>
                  <a:gd name="connsiteY533" fmla="*/ 977595 h 1070682"/>
                  <a:gd name="connsiteX534" fmla="*/ 26081 w 851472"/>
                  <a:gd name="connsiteY534" fmla="*/ 977595 h 1070682"/>
                  <a:gd name="connsiteX535" fmla="*/ 26081 w 851472"/>
                  <a:gd name="connsiteY535" fmla="*/ 977595 h 1070682"/>
                  <a:gd name="connsiteX536" fmla="*/ 26081 w 851472"/>
                  <a:gd name="connsiteY536" fmla="*/ 977595 h 1070682"/>
                  <a:gd name="connsiteX537" fmla="*/ 26081 w 851472"/>
                  <a:gd name="connsiteY537" fmla="*/ 977595 h 1070682"/>
                  <a:gd name="connsiteX538" fmla="*/ 23805 w 851472"/>
                  <a:gd name="connsiteY538" fmla="*/ 1021230 h 1070682"/>
                  <a:gd name="connsiteX539" fmla="*/ 23805 w 851472"/>
                  <a:gd name="connsiteY539" fmla="*/ 1021230 h 1070682"/>
                  <a:gd name="connsiteX540" fmla="*/ 23805 w 851472"/>
                  <a:gd name="connsiteY540" fmla="*/ 1021230 h 1070682"/>
                  <a:gd name="connsiteX541" fmla="*/ 23805 w 851472"/>
                  <a:gd name="connsiteY541" fmla="*/ 1021230 h 1070682"/>
                  <a:gd name="connsiteX542" fmla="*/ 28737 w 851472"/>
                  <a:gd name="connsiteY542" fmla="*/ 1034004 h 1070682"/>
                  <a:gd name="connsiteX543" fmla="*/ 28737 w 851472"/>
                  <a:gd name="connsiteY543" fmla="*/ 1034004 h 1070682"/>
                  <a:gd name="connsiteX544" fmla="*/ 28737 w 851472"/>
                  <a:gd name="connsiteY544" fmla="*/ 1034004 h 1070682"/>
                  <a:gd name="connsiteX545" fmla="*/ 28737 w 851472"/>
                  <a:gd name="connsiteY545" fmla="*/ 1034004 h 1070682"/>
                  <a:gd name="connsiteX546" fmla="*/ 287889 w 851472"/>
                  <a:gd name="connsiteY546" fmla="*/ 367216 h 1070682"/>
                  <a:gd name="connsiteX547" fmla="*/ 287889 w 851472"/>
                  <a:gd name="connsiteY547" fmla="*/ 367216 h 1070682"/>
                  <a:gd name="connsiteX548" fmla="*/ 288016 w 851472"/>
                  <a:gd name="connsiteY548" fmla="*/ 367722 h 1070682"/>
                  <a:gd name="connsiteX549" fmla="*/ 288016 w 851472"/>
                  <a:gd name="connsiteY549" fmla="*/ 367722 h 1070682"/>
                  <a:gd name="connsiteX550" fmla="*/ 288016 w 851472"/>
                  <a:gd name="connsiteY550" fmla="*/ 367848 h 1070682"/>
                  <a:gd name="connsiteX551" fmla="*/ 287510 w 851472"/>
                  <a:gd name="connsiteY551" fmla="*/ 366204 h 1070682"/>
                  <a:gd name="connsiteX552" fmla="*/ 287889 w 851472"/>
                  <a:gd name="connsiteY552" fmla="*/ 367342 h 1070682"/>
                  <a:gd name="connsiteX553" fmla="*/ 289281 w 851472"/>
                  <a:gd name="connsiteY553" fmla="*/ 379990 h 1070682"/>
                  <a:gd name="connsiteX554" fmla="*/ 289281 w 851472"/>
                  <a:gd name="connsiteY554" fmla="*/ 379990 h 1070682"/>
                  <a:gd name="connsiteX555" fmla="*/ 289281 w 851472"/>
                  <a:gd name="connsiteY555" fmla="*/ 379990 h 1070682"/>
                  <a:gd name="connsiteX556" fmla="*/ 289281 w 851472"/>
                  <a:gd name="connsiteY556" fmla="*/ 379990 h 1070682"/>
                  <a:gd name="connsiteX557" fmla="*/ 300158 w 851472"/>
                  <a:gd name="connsiteY557" fmla="*/ 420336 h 1070682"/>
                  <a:gd name="connsiteX558" fmla="*/ 295099 w 851472"/>
                  <a:gd name="connsiteY558" fmla="*/ 438549 h 1070682"/>
                  <a:gd name="connsiteX559" fmla="*/ 294213 w 851472"/>
                  <a:gd name="connsiteY559" fmla="*/ 396938 h 1070682"/>
                  <a:gd name="connsiteX560" fmla="*/ 296364 w 851472"/>
                  <a:gd name="connsiteY560" fmla="*/ 382646 h 1070682"/>
                  <a:gd name="connsiteX561" fmla="*/ 300158 w 851472"/>
                  <a:gd name="connsiteY561" fmla="*/ 382014 h 1070682"/>
                  <a:gd name="connsiteX562" fmla="*/ 300537 w 851472"/>
                  <a:gd name="connsiteY562" fmla="*/ 381887 h 1070682"/>
                  <a:gd name="connsiteX563" fmla="*/ 300158 w 851472"/>
                  <a:gd name="connsiteY563" fmla="*/ 420336 h 1070682"/>
                  <a:gd name="connsiteX564" fmla="*/ 319509 w 851472"/>
                  <a:gd name="connsiteY564" fmla="*/ 364180 h 1070682"/>
                  <a:gd name="connsiteX565" fmla="*/ 306735 w 851472"/>
                  <a:gd name="connsiteY565" fmla="*/ 371516 h 1070682"/>
                  <a:gd name="connsiteX566" fmla="*/ 306735 w 851472"/>
                  <a:gd name="connsiteY566" fmla="*/ 367342 h 1070682"/>
                  <a:gd name="connsiteX567" fmla="*/ 312932 w 851472"/>
                  <a:gd name="connsiteY567" fmla="*/ 364054 h 1070682"/>
                  <a:gd name="connsiteX568" fmla="*/ 335192 w 851472"/>
                  <a:gd name="connsiteY568" fmla="*/ 350774 h 1070682"/>
                  <a:gd name="connsiteX569" fmla="*/ 341642 w 851472"/>
                  <a:gd name="connsiteY569" fmla="*/ 346853 h 1070682"/>
                  <a:gd name="connsiteX570" fmla="*/ 341137 w 851472"/>
                  <a:gd name="connsiteY570" fmla="*/ 351153 h 1070682"/>
                  <a:gd name="connsiteX571" fmla="*/ 319635 w 851472"/>
                  <a:gd name="connsiteY571" fmla="*/ 364307 h 1070682"/>
                  <a:gd name="connsiteX572" fmla="*/ 343034 w 851472"/>
                  <a:gd name="connsiteY572" fmla="*/ 349762 h 1070682"/>
                  <a:gd name="connsiteX573" fmla="*/ 342401 w 851472"/>
                  <a:gd name="connsiteY573" fmla="*/ 350141 h 1070682"/>
                  <a:gd name="connsiteX574" fmla="*/ 342781 w 851472"/>
                  <a:gd name="connsiteY574" fmla="*/ 345967 h 1070682"/>
                  <a:gd name="connsiteX575" fmla="*/ 361626 w 851472"/>
                  <a:gd name="connsiteY575" fmla="*/ 334585 h 1070682"/>
                  <a:gd name="connsiteX576" fmla="*/ 361120 w 851472"/>
                  <a:gd name="connsiteY576" fmla="*/ 338885 h 1070682"/>
                  <a:gd name="connsiteX577" fmla="*/ 343034 w 851472"/>
                  <a:gd name="connsiteY577" fmla="*/ 349762 h 1070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851472" h="1070682">
                    <a:moveTo>
                      <a:pt x="849955" y="276152"/>
                    </a:moveTo>
                    <a:cubicBezTo>
                      <a:pt x="849576" y="274381"/>
                      <a:pt x="849196" y="272610"/>
                      <a:pt x="848690" y="270713"/>
                    </a:cubicBezTo>
                    <a:lnTo>
                      <a:pt x="847931" y="267931"/>
                    </a:lnTo>
                    <a:lnTo>
                      <a:pt x="847552" y="266540"/>
                    </a:lnTo>
                    <a:cubicBezTo>
                      <a:pt x="847046" y="265148"/>
                      <a:pt x="846287" y="263125"/>
                      <a:pt x="845528" y="261607"/>
                    </a:cubicBezTo>
                    <a:cubicBezTo>
                      <a:pt x="842619" y="255789"/>
                      <a:pt x="840090" y="253133"/>
                      <a:pt x="838445" y="251109"/>
                    </a:cubicBezTo>
                    <a:cubicBezTo>
                      <a:pt x="836802" y="249212"/>
                      <a:pt x="835537" y="248074"/>
                      <a:pt x="834651" y="247189"/>
                    </a:cubicBezTo>
                    <a:lnTo>
                      <a:pt x="831869" y="244406"/>
                    </a:lnTo>
                    <a:lnTo>
                      <a:pt x="828580" y="240106"/>
                    </a:lnTo>
                    <a:cubicBezTo>
                      <a:pt x="825798" y="236691"/>
                      <a:pt x="821624" y="232264"/>
                      <a:pt x="815174" y="228470"/>
                    </a:cubicBezTo>
                    <a:cubicBezTo>
                      <a:pt x="808850" y="224549"/>
                      <a:pt x="799743" y="222020"/>
                      <a:pt x="792155" y="222146"/>
                    </a:cubicBezTo>
                    <a:cubicBezTo>
                      <a:pt x="784440" y="222146"/>
                      <a:pt x="778495" y="224043"/>
                      <a:pt x="773942" y="225814"/>
                    </a:cubicBezTo>
                    <a:cubicBezTo>
                      <a:pt x="768883" y="227711"/>
                      <a:pt x="763318" y="231126"/>
                      <a:pt x="760156" y="234035"/>
                    </a:cubicBezTo>
                    <a:cubicBezTo>
                      <a:pt x="752820" y="239979"/>
                      <a:pt x="748900" y="245544"/>
                      <a:pt x="745485" y="250730"/>
                    </a:cubicBezTo>
                    <a:cubicBezTo>
                      <a:pt x="738908" y="260975"/>
                      <a:pt x="735493" y="269828"/>
                      <a:pt x="732584" y="278049"/>
                    </a:cubicBezTo>
                    <a:cubicBezTo>
                      <a:pt x="731193" y="282096"/>
                      <a:pt x="730055" y="286017"/>
                      <a:pt x="729043" y="289685"/>
                    </a:cubicBezTo>
                    <a:cubicBezTo>
                      <a:pt x="728157" y="292594"/>
                      <a:pt x="727272" y="295376"/>
                      <a:pt x="726387" y="298033"/>
                    </a:cubicBezTo>
                    <a:cubicBezTo>
                      <a:pt x="724616" y="303345"/>
                      <a:pt x="723098" y="307898"/>
                      <a:pt x="721833" y="311819"/>
                    </a:cubicBezTo>
                    <a:cubicBezTo>
                      <a:pt x="720822" y="326237"/>
                      <a:pt x="714498" y="355833"/>
                      <a:pt x="703115" y="400479"/>
                    </a:cubicBezTo>
                    <a:cubicBezTo>
                      <a:pt x="696412" y="425016"/>
                      <a:pt x="692870" y="446011"/>
                      <a:pt x="688443" y="462959"/>
                    </a:cubicBezTo>
                    <a:cubicBezTo>
                      <a:pt x="684270" y="480034"/>
                      <a:pt x="679717" y="492302"/>
                      <a:pt x="675416" y="502167"/>
                    </a:cubicBezTo>
                    <a:cubicBezTo>
                      <a:pt x="666816" y="521897"/>
                      <a:pt x="663527" y="526324"/>
                      <a:pt x="670104" y="505582"/>
                    </a:cubicBezTo>
                    <a:cubicBezTo>
                      <a:pt x="662895" y="521897"/>
                      <a:pt x="656571" y="536063"/>
                      <a:pt x="651512" y="549343"/>
                    </a:cubicBezTo>
                    <a:cubicBezTo>
                      <a:pt x="646326" y="562876"/>
                      <a:pt x="642912" y="575018"/>
                      <a:pt x="639497" y="586907"/>
                    </a:cubicBezTo>
                    <a:cubicBezTo>
                      <a:pt x="636335" y="598543"/>
                      <a:pt x="632920" y="610811"/>
                      <a:pt x="628873" y="625862"/>
                    </a:cubicBezTo>
                    <a:cubicBezTo>
                      <a:pt x="626090" y="636107"/>
                      <a:pt x="621663" y="648375"/>
                      <a:pt x="616351" y="663046"/>
                    </a:cubicBezTo>
                    <a:cubicBezTo>
                      <a:pt x="616098" y="652422"/>
                      <a:pt x="616098" y="641166"/>
                      <a:pt x="616478" y="628644"/>
                    </a:cubicBezTo>
                    <a:cubicBezTo>
                      <a:pt x="615213" y="614732"/>
                      <a:pt x="614328" y="632692"/>
                      <a:pt x="613442" y="650778"/>
                    </a:cubicBezTo>
                    <a:cubicBezTo>
                      <a:pt x="613189" y="659125"/>
                      <a:pt x="613189" y="667346"/>
                      <a:pt x="613063" y="672406"/>
                    </a:cubicBezTo>
                    <a:cubicBezTo>
                      <a:pt x="612684" y="673544"/>
                      <a:pt x="612304" y="674556"/>
                      <a:pt x="611925" y="675567"/>
                    </a:cubicBezTo>
                    <a:cubicBezTo>
                      <a:pt x="611798" y="674809"/>
                      <a:pt x="611545" y="673797"/>
                      <a:pt x="611292" y="672406"/>
                    </a:cubicBezTo>
                    <a:cubicBezTo>
                      <a:pt x="610786" y="658493"/>
                      <a:pt x="611545" y="643695"/>
                      <a:pt x="612178" y="628897"/>
                    </a:cubicBezTo>
                    <a:cubicBezTo>
                      <a:pt x="612810" y="614226"/>
                      <a:pt x="613442" y="599555"/>
                      <a:pt x="614075" y="585642"/>
                    </a:cubicBezTo>
                    <a:cubicBezTo>
                      <a:pt x="615340" y="557817"/>
                      <a:pt x="618375" y="532016"/>
                      <a:pt x="619893" y="514435"/>
                    </a:cubicBezTo>
                    <a:cubicBezTo>
                      <a:pt x="623434" y="479022"/>
                      <a:pt x="624825" y="474468"/>
                      <a:pt x="621284" y="539351"/>
                    </a:cubicBezTo>
                    <a:cubicBezTo>
                      <a:pt x="622928" y="519621"/>
                      <a:pt x="624319" y="502040"/>
                      <a:pt x="625584" y="486863"/>
                    </a:cubicBezTo>
                    <a:cubicBezTo>
                      <a:pt x="626216" y="479148"/>
                      <a:pt x="626975" y="472571"/>
                      <a:pt x="627861" y="466753"/>
                    </a:cubicBezTo>
                    <a:cubicBezTo>
                      <a:pt x="628746" y="460809"/>
                      <a:pt x="629632" y="455497"/>
                      <a:pt x="630517" y="450817"/>
                    </a:cubicBezTo>
                    <a:cubicBezTo>
                      <a:pt x="627987" y="458279"/>
                      <a:pt x="628999" y="447023"/>
                      <a:pt x="631276" y="430834"/>
                    </a:cubicBezTo>
                    <a:cubicBezTo>
                      <a:pt x="633552" y="414645"/>
                      <a:pt x="636714" y="393017"/>
                      <a:pt x="637347" y="381761"/>
                    </a:cubicBezTo>
                    <a:cubicBezTo>
                      <a:pt x="639117" y="385808"/>
                      <a:pt x="642785" y="356212"/>
                      <a:pt x="646580" y="320419"/>
                    </a:cubicBezTo>
                    <a:cubicBezTo>
                      <a:pt x="647591" y="311439"/>
                      <a:pt x="648603" y="302206"/>
                      <a:pt x="649488" y="292973"/>
                    </a:cubicBezTo>
                    <a:cubicBezTo>
                      <a:pt x="650500" y="283867"/>
                      <a:pt x="651259" y="273369"/>
                      <a:pt x="651765" y="264390"/>
                    </a:cubicBezTo>
                    <a:cubicBezTo>
                      <a:pt x="652777" y="246050"/>
                      <a:pt x="653156" y="230493"/>
                      <a:pt x="653915" y="220502"/>
                    </a:cubicBezTo>
                    <a:cubicBezTo>
                      <a:pt x="653915" y="214937"/>
                      <a:pt x="653662" y="209625"/>
                      <a:pt x="653662" y="204060"/>
                    </a:cubicBezTo>
                    <a:cubicBezTo>
                      <a:pt x="653662" y="199001"/>
                      <a:pt x="653662" y="192297"/>
                      <a:pt x="653915" y="189262"/>
                    </a:cubicBezTo>
                    <a:cubicBezTo>
                      <a:pt x="654168" y="184709"/>
                      <a:pt x="655433" y="178132"/>
                      <a:pt x="655812" y="168140"/>
                    </a:cubicBezTo>
                    <a:cubicBezTo>
                      <a:pt x="655939" y="163208"/>
                      <a:pt x="655812" y="157263"/>
                      <a:pt x="654674" y="150686"/>
                    </a:cubicBezTo>
                    <a:cubicBezTo>
                      <a:pt x="654421" y="149169"/>
                      <a:pt x="653915" y="147019"/>
                      <a:pt x="653409" y="144995"/>
                    </a:cubicBezTo>
                    <a:lnTo>
                      <a:pt x="652903" y="143224"/>
                    </a:lnTo>
                    <a:lnTo>
                      <a:pt x="651765" y="140062"/>
                    </a:lnTo>
                    <a:cubicBezTo>
                      <a:pt x="651133" y="138545"/>
                      <a:pt x="650500" y="137153"/>
                      <a:pt x="649868" y="136015"/>
                    </a:cubicBezTo>
                    <a:cubicBezTo>
                      <a:pt x="648603" y="133738"/>
                      <a:pt x="647591" y="132221"/>
                      <a:pt x="646959" y="131209"/>
                    </a:cubicBezTo>
                    <a:lnTo>
                      <a:pt x="646326" y="130323"/>
                    </a:lnTo>
                    <a:cubicBezTo>
                      <a:pt x="645441" y="128173"/>
                      <a:pt x="644682" y="125897"/>
                      <a:pt x="643797" y="123620"/>
                    </a:cubicBezTo>
                    <a:cubicBezTo>
                      <a:pt x="642026" y="119067"/>
                      <a:pt x="639876" y="114387"/>
                      <a:pt x="637600" y="109708"/>
                    </a:cubicBezTo>
                    <a:cubicBezTo>
                      <a:pt x="632920" y="100222"/>
                      <a:pt x="627228" y="90357"/>
                      <a:pt x="620146" y="80238"/>
                    </a:cubicBezTo>
                    <a:cubicBezTo>
                      <a:pt x="613063" y="70247"/>
                      <a:pt x="604716" y="59876"/>
                      <a:pt x="594850" y="49757"/>
                    </a:cubicBezTo>
                    <a:cubicBezTo>
                      <a:pt x="589791" y="44572"/>
                      <a:pt x="584858" y="39766"/>
                      <a:pt x="578661" y="34327"/>
                    </a:cubicBezTo>
                    <a:cubicBezTo>
                      <a:pt x="572337" y="28762"/>
                      <a:pt x="565381" y="23450"/>
                      <a:pt x="557286" y="18517"/>
                    </a:cubicBezTo>
                    <a:cubicBezTo>
                      <a:pt x="561713" y="22185"/>
                      <a:pt x="570314" y="28762"/>
                      <a:pt x="579167" y="37489"/>
                    </a:cubicBezTo>
                    <a:cubicBezTo>
                      <a:pt x="587388" y="45584"/>
                      <a:pt x="596241" y="55449"/>
                      <a:pt x="603830" y="65314"/>
                    </a:cubicBezTo>
                    <a:cubicBezTo>
                      <a:pt x="619008" y="85044"/>
                      <a:pt x="627481" y="104396"/>
                      <a:pt x="622043" y="99210"/>
                    </a:cubicBezTo>
                    <a:cubicBezTo>
                      <a:pt x="608889" y="76444"/>
                      <a:pt x="591309" y="56208"/>
                      <a:pt x="573222" y="39766"/>
                    </a:cubicBezTo>
                    <a:cubicBezTo>
                      <a:pt x="554251" y="22185"/>
                      <a:pt x="531232" y="11814"/>
                      <a:pt x="514537" y="7640"/>
                    </a:cubicBezTo>
                    <a:cubicBezTo>
                      <a:pt x="497715" y="3340"/>
                      <a:pt x="487471" y="3340"/>
                      <a:pt x="488736" y="2581"/>
                    </a:cubicBezTo>
                    <a:cubicBezTo>
                      <a:pt x="489242" y="2328"/>
                      <a:pt x="492656" y="2075"/>
                      <a:pt x="499486" y="2581"/>
                    </a:cubicBezTo>
                    <a:cubicBezTo>
                      <a:pt x="506316" y="3087"/>
                      <a:pt x="516687" y="4352"/>
                      <a:pt x="530347" y="9032"/>
                    </a:cubicBezTo>
                    <a:cubicBezTo>
                      <a:pt x="518078" y="4478"/>
                      <a:pt x="507707" y="2202"/>
                      <a:pt x="496830" y="937"/>
                    </a:cubicBezTo>
                    <a:cubicBezTo>
                      <a:pt x="485827" y="-328"/>
                      <a:pt x="474191" y="-454"/>
                      <a:pt x="459646" y="1443"/>
                    </a:cubicBezTo>
                    <a:lnTo>
                      <a:pt x="456863" y="1822"/>
                    </a:lnTo>
                    <a:lnTo>
                      <a:pt x="455219" y="2455"/>
                    </a:lnTo>
                    <a:cubicBezTo>
                      <a:pt x="449022" y="4984"/>
                      <a:pt x="436754" y="9411"/>
                      <a:pt x="422209" y="16114"/>
                    </a:cubicBezTo>
                    <a:cubicBezTo>
                      <a:pt x="408549" y="24841"/>
                      <a:pt x="421829" y="18264"/>
                      <a:pt x="433592" y="14470"/>
                    </a:cubicBezTo>
                    <a:cubicBezTo>
                      <a:pt x="445354" y="10676"/>
                      <a:pt x="452816" y="7640"/>
                      <a:pt x="423979" y="20162"/>
                    </a:cubicBezTo>
                    <a:cubicBezTo>
                      <a:pt x="417023" y="22944"/>
                      <a:pt x="404881" y="28762"/>
                      <a:pt x="390589" y="35718"/>
                    </a:cubicBezTo>
                    <a:cubicBezTo>
                      <a:pt x="383380" y="39260"/>
                      <a:pt x="375665" y="43054"/>
                      <a:pt x="367697" y="47101"/>
                    </a:cubicBezTo>
                    <a:cubicBezTo>
                      <a:pt x="359476" y="51149"/>
                      <a:pt x="352899" y="55069"/>
                      <a:pt x="345310" y="58611"/>
                    </a:cubicBezTo>
                    <a:cubicBezTo>
                      <a:pt x="315841" y="72650"/>
                      <a:pt x="284348" y="85424"/>
                      <a:pt x="278657" y="86562"/>
                    </a:cubicBezTo>
                    <a:cubicBezTo>
                      <a:pt x="348599" y="54816"/>
                      <a:pt x="247037" y="97060"/>
                      <a:pt x="317612" y="61646"/>
                    </a:cubicBezTo>
                    <a:cubicBezTo>
                      <a:pt x="305976" y="66579"/>
                      <a:pt x="292822" y="72017"/>
                      <a:pt x="278910" y="78215"/>
                    </a:cubicBezTo>
                    <a:cubicBezTo>
                      <a:pt x="265882" y="84033"/>
                      <a:pt x="252602" y="90104"/>
                      <a:pt x="241978" y="93266"/>
                    </a:cubicBezTo>
                    <a:cubicBezTo>
                      <a:pt x="242231" y="91116"/>
                      <a:pt x="242358" y="88459"/>
                      <a:pt x="242611" y="84792"/>
                    </a:cubicBezTo>
                    <a:cubicBezTo>
                      <a:pt x="242611" y="81503"/>
                      <a:pt x="242737" y="77456"/>
                      <a:pt x="241852" y="71891"/>
                    </a:cubicBezTo>
                    <a:cubicBezTo>
                      <a:pt x="241599" y="70500"/>
                      <a:pt x="241346" y="68982"/>
                      <a:pt x="240966" y="67464"/>
                    </a:cubicBezTo>
                    <a:cubicBezTo>
                      <a:pt x="240587" y="66073"/>
                      <a:pt x="239955" y="63796"/>
                      <a:pt x="239702" y="63164"/>
                    </a:cubicBezTo>
                    <a:cubicBezTo>
                      <a:pt x="239069" y="61267"/>
                      <a:pt x="238310" y="59370"/>
                      <a:pt x="237425" y="57599"/>
                    </a:cubicBezTo>
                    <a:cubicBezTo>
                      <a:pt x="233884" y="50263"/>
                      <a:pt x="229078" y="42548"/>
                      <a:pt x="220098" y="35465"/>
                    </a:cubicBezTo>
                    <a:cubicBezTo>
                      <a:pt x="215544" y="32051"/>
                      <a:pt x="209853" y="28889"/>
                      <a:pt x="203276" y="26991"/>
                    </a:cubicBezTo>
                    <a:cubicBezTo>
                      <a:pt x="201632" y="26486"/>
                      <a:pt x="199355" y="25980"/>
                      <a:pt x="197332" y="25727"/>
                    </a:cubicBezTo>
                    <a:cubicBezTo>
                      <a:pt x="196067" y="25474"/>
                      <a:pt x="193411" y="25347"/>
                      <a:pt x="191767" y="25347"/>
                    </a:cubicBezTo>
                    <a:cubicBezTo>
                      <a:pt x="190502" y="25347"/>
                      <a:pt x="188984" y="25347"/>
                      <a:pt x="187972" y="25474"/>
                    </a:cubicBezTo>
                    <a:cubicBezTo>
                      <a:pt x="183419" y="25980"/>
                      <a:pt x="180384" y="26738"/>
                      <a:pt x="178107" y="27497"/>
                    </a:cubicBezTo>
                    <a:cubicBezTo>
                      <a:pt x="168495" y="31039"/>
                      <a:pt x="168621" y="31165"/>
                      <a:pt x="160527" y="35718"/>
                    </a:cubicBezTo>
                    <a:cubicBezTo>
                      <a:pt x="154583" y="39386"/>
                      <a:pt x="150282" y="43181"/>
                      <a:pt x="146488" y="46848"/>
                    </a:cubicBezTo>
                    <a:cubicBezTo>
                      <a:pt x="131943" y="61393"/>
                      <a:pt x="124481" y="74800"/>
                      <a:pt x="117778" y="87448"/>
                    </a:cubicBezTo>
                    <a:cubicBezTo>
                      <a:pt x="106015" y="110972"/>
                      <a:pt x="99312" y="130071"/>
                      <a:pt x="95644" y="141833"/>
                    </a:cubicBezTo>
                    <a:cubicBezTo>
                      <a:pt x="93241" y="146386"/>
                      <a:pt x="90964" y="151192"/>
                      <a:pt x="88814" y="156125"/>
                    </a:cubicBezTo>
                    <a:cubicBezTo>
                      <a:pt x="86538" y="161437"/>
                      <a:pt x="84261" y="167128"/>
                      <a:pt x="82364" y="172820"/>
                    </a:cubicBezTo>
                    <a:cubicBezTo>
                      <a:pt x="78443" y="184329"/>
                      <a:pt x="75408" y="196345"/>
                      <a:pt x="72878" y="208360"/>
                    </a:cubicBezTo>
                    <a:cubicBezTo>
                      <a:pt x="71740" y="214304"/>
                      <a:pt x="70601" y="220375"/>
                      <a:pt x="69463" y="226446"/>
                    </a:cubicBezTo>
                    <a:cubicBezTo>
                      <a:pt x="68325" y="232517"/>
                      <a:pt x="67313" y="240106"/>
                      <a:pt x="66554" y="246683"/>
                    </a:cubicBezTo>
                    <a:cubicBezTo>
                      <a:pt x="65036" y="260469"/>
                      <a:pt x="64530" y="275014"/>
                      <a:pt x="65290" y="290191"/>
                    </a:cubicBezTo>
                    <a:cubicBezTo>
                      <a:pt x="66175" y="305368"/>
                      <a:pt x="68451" y="321051"/>
                      <a:pt x="72878" y="336987"/>
                    </a:cubicBezTo>
                    <a:cubicBezTo>
                      <a:pt x="74016" y="340908"/>
                      <a:pt x="75281" y="344956"/>
                      <a:pt x="76672" y="348876"/>
                    </a:cubicBezTo>
                    <a:lnTo>
                      <a:pt x="80720" y="359248"/>
                    </a:lnTo>
                    <a:cubicBezTo>
                      <a:pt x="83376" y="366077"/>
                      <a:pt x="86158" y="372907"/>
                      <a:pt x="88941" y="379737"/>
                    </a:cubicBezTo>
                    <a:cubicBezTo>
                      <a:pt x="89194" y="380622"/>
                      <a:pt x="91217" y="385175"/>
                      <a:pt x="93114" y="388337"/>
                    </a:cubicBezTo>
                    <a:cubicBezTo>
                      <a:pt x="95138" y="391752"/>
                      <a:pt x="97541" y="395167"/>
                      <a:pt x="100324" y="398076"/>
                    </a:cubicBezTo>
                    <a:cubicBezTo>
                      <a:pt x="105889" y="404020"/>
                      <a:pt x="112339" y="408447"/>
                      <a:pt x="118410" y="411230"/>
                    </a:cubicBezTo>
                    <a:cubicBezTo>
                      <a:pt x="130552" y="416795"/>
                      <a:pt x="140670" y="418059"/>
                      <a:pt x="149903" y="418945"/>
                    </a:cubicBezTo>
                    <a:cubicBezTo>
                      <a:pt x="157112" y="419577"/>
                      <a:pt x="163689" y="419451"/>
                      <a:pt x="170139" y="419324"/>
                    </a:cubicBezTo>
                    <a:cubicBezTo>
                      <a:pt x="170266" y="426786"/>
                      <a:pt x="170139" y="435260"/>
                      <a:pt x="169886" y="445884"/>
                    </a:cubicBezTo>
                    <a:cubicBezTo>
                      <a:pt x="165712" y="481172"/>
                      <a:pt x="159894" y="533533"/>
                      <a:pt x="155341" y="568062"/>
                    </a:cubicBezTo>
                    <a:cubicBezTo>
                      <a:pt x="152306" y="586401"/>
                      <a:pt x="150535" y="599049"/>
                      <a:pt x="149144" y="602590"/>
                    </a:cubicBezTo>
                    <a:cubicBezTo>
                      <a:pt x="147879" y="606005"/>
                      <a:pt x="146867" y="600693"/>
                      <a:pt x="147373" y="580456"/>
                    </a:cubicBezTo>
                    <a:cubicBezTo>
                      <a:pt x="144591" y="636233"/>
                      <a:pt x="141808" y="653813"/>
                      <a:pt x="134346" y="679235"/>
                    </a:cubicBezTo>
                    <a:cubicBezTo>
                      <a:pt x="130805" y="691757"/>
                      <a:pt x="126505" y="705163"/>
                      <a:pt x="121192" y="724767"/>
                    </a:cubicBezTo>
                    <a:cubicBezTo>
                      <a:pt x="116260" y="744498"/>
                      <a:pt x="111074" y="766631"/>
                      <a:pt x="103865" y="798756"/>
                    </a:cubicBezTo>
                    <a:cubicBezTo>
                      <a:pt x="102727" y="810898"/>
                      <a:pt x="115248" y="774852"/>
                      <a:pt x="104244" y="821775"/>
                    </a:cubicBezTo>
                    <a:cubicBezTo>
                      <a:pt x="98427" y="844541"/>
                      <a:pt x="89446" y="866422"/>
                      <a:pt x="80593" y="886405"/>
                    </a:cubicBezTo>
                    <a:cubicBezTo>
                      <a:pt x="71487" y="907274"/>
                      <a:pt x="64530" y="923084"/>
                      <a:pt x="58460" y="933581"/>
                    </a:cubicBezTo>
                    <a:cubicBezTo>
                      <a:pt x="52642" y="943952"/>
                      <a:pt x="48721" y="948885"/>
                      <a:pt x="48847" y="947747"/>
                    </a:cubicBezTo>
                    <a:cubicBezTo>
                      <a:pt x="48847" y="946482"/>
                      <a:pt x="53021" y="939273"/>
                      <a:pt x="60863" y="921440"/>
                    </a:cubicBezTo>
                    <a:cubicBezTo>
                      <a:pt x="42903" y="955841"/>
                      <a:pt x="33796" y="963936"/>
                      <a:pt x="27473" y="971272"/>
                    </a:cubicBezTo>
                    <a:lnTo>
                      <a:pt x="30508" y="968869"/>
                    </a:lnTo>
                    <a:cubicBezTo>
                      <a:pt x="23678" y="973801"/>
                      <a:pt x="20137" y="979746"/>
                      <a:pt x="18240" y="983666"/>
                    </a:cubicBezTo>
                    <a:cubicBezTo>
                      <a:pt x="16090" y="985564"/>
                      <a:pt x="13687" y="988220"/>
                      <a:pt x="11410" y="992014"/>
                    </a:cubicBezTo>
                    <a:cubicBezTo>
                      <a:pt x="8248" y="997579"/>
                      <a:pt x="7742" y="1002132"/>
                      <a:pt x="7363" y="1004409"/>
                    </a:cubicBezTo>
                    <a:lnTo>
                      <a:pt x="7363" y="1004662"/>
                    </a:lnTo>
                    <a:cubicBezTo>
                      <a:pt x="6857" y="1006053"/>
                      <a:pt x="6351" y="1008077"/>
                      <a:pt x="5592" y="1010733"/>
                    </a:cubicBezTo>
                    <a:cubicBezTo>
                      <a:pt x="5213" y="1012124"/>
                      <a:pt x="4833" y="1013641"/>
                      <a:pt x="4454" y="1015412"/>
                    </a:cubicBezTo>
                    <a:lnTo>
                      <a:pt x="4201" y="1016551"/>
                    </a:lnTo>
                    <a:cubicBezTo>
                      <a:pt x="4201" y="1016551"/>
                      <a:pt x="4074" y="1016930"/>
                      <a:pt x="3821" y="1017183"/>
                    </a:cubicBezTo>
                    <a:cubicBezTo>
                      <a:pt x="3821" y="1017436"/>
                      <a:pt x="3568" y="1017689"/>
                      <a:pt x="3442" y="1017942"/>
                    </a:cubicBezTo>
                    <a:cubicBezTo>
                      <a:pt x="2051" y="1017689"/>
                      <a:pt x="1039" y="1017562"/>
                      <a:pt x="3442" y="1017942"/>
                    </a:cubicBezTo>
                    <a:cubicBezTo>
                      <a:pt x="2683" y="1019459"/>
                      <a:pt x="1798" y="1021483"/>
                      <a:pt x="786" y="1025657"/>
                    </a:cubicBezTo>
                    <a:cubicBezTo>
                      <a:pt x="280" y="1028186"/>
                      <a:pt x="-352" y="1031854"/>
                      <a:pt x="407" y="1036913"/>
                    </a:cubicBezTo>
                    <a:cubicBezTo>
                      <a:pt x="912" y="1039064"/>
                      <a:pt x="912" y="1040328"/>
                      <a:pt x="2177" y="1043364"/>
                    </a:cubicBezTo>
                    <a:cubicBezTo>
                      <a:pt x="-1491" y="1044629"/>
                      <a:pt x="153" y="1044123"/>
                      <a:pt x="2177" y="1043364"/>
                    </a:cubicBezTo>
                    <a:cubicBezTo>
                      <a:pt x="2556" y="1044376"/>
                      <a:pt x="3189" y="1045640"/>
                      <a:pt x="3948" y="1047158"/>
                    </a:cubicBezTo>
                    <a:cubicBezTo>
                      <a:pt x="4707" y="1048423"/>
                      <a:pt x="5213" y="1049182"/>
                      <a:pt x="5718" y="1049941"/>
                    </a:cubicBezTo>
                    <a:cubicBezTo>
                      <a:pt x="6098" y="1050446"/>
                      <a:pt x="6224" y="1051079"/>
                      <a:pt x="6604" y="1051585"/>
                    </a:cubicBezTo>
                    <a:cubicBezTo>
                      <a:pt x="6857" y="1051838"/>
                      <a:pt x="6983" y="1052091"/>
                      <a:pt x="7236" y="1052344"/>
                    </a:cubicBezTo>
                    <a:cubicBezTo>
                      <a:pt x="7236" y="1052344"/>
                      <a:pt x="7236" y="1052344"/>
                      <a:pt x="7363" y="1052217"/>
                    </a:cubicBezTo>
                    <a:cubicBezTo>
                      <a:pt x="7363" y="1052217"/>
                      <a:pt x="7363" y="1052217"/>
                      <a:pt x="7363" y="1052217"/>
                    </a:cubicBezTo>
                    <a:lnTo>
                      <a:pt x="7363" y="1052217"/>
                    </a:lnTo>
                    <a:cubicBezTo>
                      <a:pt x="7363" y="1052217"/>
                      <a:pt x="7363" y="1052217"/>
                      <a:pt x="7236" y="1052344"/>
                    </a:cubicBezTo>
                    <a:cubicBezTo>
                      <a:pt x="9513" y="1055506"/>
                      <a:pt x="12295" y="1058162"/>
                      <a:pt x="14572" y="1059806"/>
                    </a:cubicBezTo>
                    <a:cubicBezTo>
                      <a:pt x="19884" y="1063600"/>
                      <a:pt x="23299" y="1064612"/>
                      <a:pt x="25828" y="1065497"/>
                    </a:cubicBezTo>
                    <a:lnTo>
                      <a:pt x="30888" y="1067015"/>
                    </a:lnTo>
                    <a:lnTo>
                      <a:pt x="32026" y="1067394"/>
                    </a:lnTo>
                    <a:lnTo>
                      <a:pt x="35820" y="1068406"/>
                    </a:lnTo>
                    <a:cubicBezTo>
                      <a:pt x="38097" y="1068912"/>
                      <a:pt x="40120" y="1069292"/>
                      <a:pt x="41891" y="1069545"/>
                    </a:cubicBezTo>
                    <a:cubicBezTo>
                      <a:pt x="45559" y="1070050"/>
                      <a:pt x="48594" y="1070303"/>
                      <a:pt x="51503" y="1070430"/>
                    </a:cubicBezTo>
                    <a:cubicBezTo>
                      <a:pt x="54286" y="1070430"/>
                      <a:pt x="57068" y="1070683"/>
                      <a:pt x="59724" y="1070683"/>
                    </a:cubicBezTo>
                    <a:cubicBezTo>
                      <a:pt x="63013" y="1070683"/>
                      <a:pt x="65416" y="1070683"/>
                      <a:pt x="68198" y="1070683"/>
                    </a:cubicBezTo>
                    <a:cubicBezTo>
                      <a:pt x="73257" y="1070556"/>
                      <a:pt x="78063" y="1070303"/>
                      <a:pt x="82996" y="1069924"/>
                    </a:cubicBezTo>
                    <a:cubicBezTo>
                      <a:pt x="102347" y="1068406"/>
                      <a:pt x="120686" y="1065118"/>
                      <a:pt x="137129" y="1059173"/>
                    </a:cubicBezTo>
                    <a:lnTo>
                      <a:pt x="139405" y="1058288"/>
                    </a:lnTo>
                    <a:cubicBezTo>
                      <a:pt x="147879" y="1054873"/>
                      <a:pt x="153444" y="1052597"/>
                      <a:pt x="158883" y="1050446"/>
                    </a:cubicBezTo>
                    <a:lnTo>
                      <a:pt x="161665" y="1049308"/>
                    </a:lnTo>
                    <a:lnTo>
                      <a:pt x="164321" y="1047158"/>
                    </a:lnTo>
                    <a:cubicBezTo>
                      <a:pt x="174060" y="1039317"/>
                      <a:pt x="178613" y="1032234"/>
                      <a:pt x="182913" y="1025910"/>
                    </a:cubicBezTo>
                    <a:cubicBezTo>
                      <a:pt x="187087" y="1019459"/>
                      <a:pt x="190123" y="1013389"/>
                      <a:pt x="192905" y="1007571"/>
                    </a:cubicBezTo>
                    <a:cubicBezTo>
                      <a:pt x="198344" y="995935"/>
                      <a:pt x="202517" y="985184"/>
                      <a:pt x="206185" y="974813"/>
                    </a:cubicBezTo>
                    <a:cubicBezTo>
                      <a:pt x="213521" y="954197"/>
                      <a:pt x="218706" y="934973"/>
                      <a:pt x="223766" y="917645"/>
                    </a:cubicBezTo>
                    <a:cubicBezTo>
                      <a:pt x="234137" y="882105"/>
                      <a:pt x="243117" y="846439"/>
                      <a:pt x="248176" y="806725"/>
                    </a:cubicBezTo>
                    <a:lnTo>
                      <a:pt x="241599" y="840494"/>
                    </a:lnTo>
                    <a:cubicBezTo>
                      <a:pt x="238943" y="851877"/>
                      <a:pt x="236034" y="863260"/>
                      <a:pt x="232998" y="874516"/>
                    </a:cubicBezTo>
                    <a:cubicBezTo>
                      <a:pt x="226801" y="897156"/>
                      <a:pt x="219845" y="918910"/>
                      <a:pt x="213394" y="940664"/>
                    </a:cubicBezTo>
                    <a:cubicBezTo>
                      <a:pt x="195940" y="984172"/>
                      <a:pt x="204667" y="950023"/>
                      <a:pt x="217947" y="901709"/>
                    </a:cubicBezTo>
                    <a:cubicBezTo>
                      <a:pt x="224651" y="877299"/>
                      <a:pt x="233125" y="847703"/>
                      <a:pt x="237931" y="821522"/>
                    </a:cubicBezTo>
                    <a:cubicBezTo>
                      <a:pt x="243370" y="795468"/>
                      <a:pt x="248682" y="772576"/>
                      <a:pt x="252602" y="760560"/>
                    </a:cubicBezTo>
                    <a:cubicBezTo>
                      <a:pt x="247543" y="781050"/>
                      <a:pt x="241599" y="812542"/>
                      <a:pt x="235655" y="843024"/>
                    </a:cubicBezTo>
                    <a:cubicBezTo>
                      <a:pt x="228825" y="873757"/>
                      <a:pt x="220604" y="902594"/>
                      <a:pt x="216936" y="917772"/>
                    </a:cubicBezTo>
                    <a:cubicBezTo>
                      <a:pt x="230722" y="875402"/>
                      <a:pt x="238817" y="845047"/>
                      <a:pt x="242863" y="819246"/>
                    </a:cubicBezTo>
                    <a:cubicBezTo>
                      <a:pt x="247796" y="793318"/>
                      <a:pt x="252096" y="769793"/>
                      <a:pt x="259179" y="738680"/>
                    </a:cubicBezTo>
                    <a:cubicBezTo>
                      <a:pt x="269297" y="684421"/>
                      <a:pt x="249946" y="761699"/>
                      <a:pt x="259559" y="715787"/>
                    </a:cubicBezTo>
                    <a:cubicBezTo>
                      <a:pt x="267906" y="684800"/>
                      <a:pt x="275495" y="655837"/>
                      <a:pt x="280048" y="626874"/>
                    </a:cubicBezTo>
                    <a:cubicBezTo>
                      <a:pt x="284601" y="598037"/>
                      <a:pt x="286498" y="570971"/>
                      <a:pt x="289407" y="544410"/>
                    </a:cubicBezTo>
                    <a:cubicBezTo>
                      <a:pt x="292063" y="517977"/>
                      <a:pt x="297502" y="492049"/>
                      <a:pt x="302308" y="461441"/>
                    </a:cubicBezTo>
                    <a:cubicBezTo>
                      <a:pt x="306102" y="435513"/>
                      <a:pt x="307114" y="408068"/>
                      <a:pt x="307114" y="379231"/>
                    </a:cubicBezTo>
                    <a:cubicBezTo>
                      <a:pt x="310656" y="376702"/>
                      <a:pt x="310023" y="376448"/>
                      <a:pt x="307494" y="377207"/>
                    </a:cubicBezTo>
                    <a:cubicBezTo>
                      <a:pt x="307494" y="377207"/>
                      <a:pt x="307240" y="377207"/>
                      <a:pt x="307114" y="377207"/>
                    </a:cubicBezTo>
                    <a:cubicBezTo>
                      <a:pt x="307114" y="376069"/>
                      <a:pt x="307114" y="374931"/>
                      <a:pt x="307114" y="373792"/>
                    </a:cubicBezTo>
                    <a:cubicBezTo>
                      <a:pt x="308379" y="373160"/>
                      <a:pt x="309644" y="372528"/>
                      <a:pt x="310782" y="371895"/>
                    </a:cubicBezTo>
                    <a:cubicBezTo>
                      <a:pt x="315841" y="369239"/>
                      <a:pt x="319888" y="366836"/>
                      <a:pt x="323556" y="364813"/>
                    </a:cubicBezTo>
                    <a:cubicBezTo>
                      <a:pt x="330513" y="360639"/>
                      <a:pt x="335951" y="357350"/>
                      <a:pt x="341010" y="354315"/>
                    </a:cubicBezTo>
                    <a:cubicBezTo>
                      <a:pt x="339239" y="367216"/>
                      <a:pt x="337342" y="378093"/>
                      <a:pt x="335698" y="388084"/>
                    </a:cubicBezTo>
                    <a:cubicBezTo>
                      <a:pt x="337469" y="384543"/>
                      <a:pt x="338354" y="392258"/>
                      <a:pt x="341896" y="366077"/>
                    </a:cubicBezTo>
                    <a:cubicBezTo>
                      <a:pt x="341389" y="366077"/>
                      <a:pt x="341896" y="360512"/>
                      <a:pt x="342401" y="353430"/>
                    </a:cubicBezTo>
                    <a:cubicBezTo>
                      <a:pt x="348219" y="349888"/>
                      <a:pt x="353784" y="346600"/>
                      <a:pt x="361120" y="342300"/>
                    </a:cubicBezTo>
                    <a:cubicBezTo>
                      <a:pt x="357452" y="369239"/>
                      <a:pt x="352393" y="395926"/>
                      <a:pt x="348093" y="422107"/>
                    </a:cubicBezTo>
                    <a:cubicBezTo>
                      <a:pt x="345184" y="439181"/>
                      <a:pt x="342148" y="456256"/>
                      <a:pt x="339239" y="473457"/>
                    </a:cubicBezTo>
                    <a:cubicBezTo>
                      <a:pt x="336583" y="490658"/>
                      <a:pt x="332663" y="507858"/>
                      <a:pt x="331145" y="525565"/>
                    </a:cubicBezTo>
                    <a:cubicBezTo>
                      <a:pt x="335318" y="536569"/>
                      <a:pt x="324189" y="611823"/>
                      <a:pt x="329248" y="617135"/>
                    </a:cubicBezTo>
                    <a:cubicBezTo>
                      <a:pt x="331777" y="570085"/>
                      <a:pt x="334813" y="541502"/>
                      <a:pt x="338101" y="516332"/>
                    </a:cubicBezTo>
                    <a:cubicBezTo>
                      <a:pt x="342148" y="491163"/>
                      <a:pt x="347334" y="469536"/>
                      <a:pt x="352646" y="436272"/>
                    </a:cubicBezTo>
                    <a:cubicBezTo>
                      <a:pt x="350749" y="457015"/>
                      <a:pt x="352646" y="450817"/>
                      <a:pt x="354923" y="443102"/>
                    </a:cubicBezTo>
                    <a:cubicBezTo>
                      <a:pt x="351634" y="465236"/>
                      <a:pt x="348472" y="488128"/>
                      <a:pt x="345942" y="512159"/>
                    </a:cubicBezTo>
                    <a:cubicBezTo>
                      <a:pt x="342528" y="543904"/>
                      <a:pt x="340504" y="577547"/>
                      <a:pt x="337722" y="612708"/>
                    </a:cubicBezTo>
                    <a:cubicBezTo>
                      <a:pt x="338228" y="598669"/>
                      <a:pt x="338734" y="586907"/>
                      <a:pt x="339239" y="575903"/>
                    </a:cubicBezTo>
                    <a:cubicBezTo>
                      <a:pt x="340125" y="553643"/>
                      <a:pt x="339872" y="533786"/>
                      <a:pt x="342401" y="503938"/>
                    </a:cubicBezTo>
                    <a:cubicBezTo>
                      <a:pt x="338354" y="543652"/>
                      <a:pt x="336204" y="574892"/>
                      <a:pt x="333421" y="594622"/>
                    </a:cubicBezTo>
                    <a:cubicBezTo>
                      <a:pt x="335951" y="597784"/>
                      <a:pt x="333548" y="617641"/>
                      <a:pt x="331398" y="644328"/>
                    </a:cubicBezTo>
                    <a:cubicBezTo>
                      <a:pt x="329374" y="670888"/>
                      <a:pt x="329501" y="703772"/>
                      <a:pt x="330513" y="731723"/>
                    </a:cubicBezTo>
                    <a:lnTo>
                      <a:pt x="332663" y="731723"/>
                    </a:lnTo>
                    <a:cubicBezTo>
                      <a:pt x="333295" y="730712"/>
                      <a:pt x="333927" y="727929"/>
                      <a:pt x="333169" y="708831"/>
                    </a:cubicBezTo>
                    <a:cubicBezTo>
                      <a:pt x="332536" y="707946"/>
                      <a:pt x="331777" y="705163"/>
                      <a:pt x="331524" y="686191"/>
                    </a:cubicBezTo>
                    <a:cubicBezTo>
                      <a:pt x="333295" y="690239"/>
                      <a:pt x="333675" y="667726"/>
                      <a:pt x="335066" y="663679"/>
                    </a:cubicBezTo>
                    <a:cubicBezTo>
                      <a:pt x="334939" y="685053"/>
                      <a:pt x="335698" y="705163"/>
                      <a:pt x="336077" y="723882"/>
                    </a:cubicBezTo>
                    <a:cubicBezTo>
                      <a:pt x="336963" y="762458"/>
                      <a:pt x="339872" y="794709"/>
                      <a:pt x="346828" y="821902"/>
                    </a:cubicBezTo>
                    <a:cubicBezTo>
                      <a:pt x="347587" y="823799"/>
                      <a:pt x="348346" y="825443"/>
                      <a:pt x="349104" y="827340"/>
                    </a:cubicBezTo>
                    <a:cubicBezTo>
                      <a:pt x="349990" y="830882"/>
                      <a:pt x="351761" y="835814"/>
                      <a:pt x="354290" y="842012"/>
                    </a:cubicBezTo>
                    <a:cubicBezTo>
                      <a:pt x="360741" y="856557"/>
                      <a:pt x="373135" y="879449"/>
                      <a:pt x="398304" y="896776"/>
                    </a:cubicBezTo>
                    <a:cubicBezTo>
                      <a:pt x="399316" y="896523"/>
                      <a:pt x="399695" y="896144"/>
                      <a:pt x="399695" y="895385"/>
                    </a:cubicBezTo>
                    <a:cubicBezTo>
                      <a:pt x="417782" y="908033"/>
                      <a:pt x="438903" y="916254"/>
                      <a:pt x="463693" y="920681"/>
                    </a:cubicBezTo>
                    <a:cubicBezTo>
                      <a:pt x="481779" y="924222"/>
                      <a:pt x="499360" y="924854"/>
                      <a:pt x="516814" y="923210"/>
                    </a:cubicBezTo>
                    <a:cubicBezTo>
                      <a:pt x="517193" y="923463"/>
                      <a:pt x="517699" y="923716"/>
                      <a:pt x="517699" y="924096"/>
                    </a:cubicBezTo>
                    <a:cubicBezTo>
                      <a:pt x="505431" y="925740"/>
                      <a:pt x="493795" y="926372"/>
                      <a:pt x="484562" y="926625"/>
                    </a:cubicBezTo>
                    <a:cubicBezTo>
                      <a:pt x="494174" y="927384"/>
                      <a:pt x="502395" y="927384"/>
                      <a:pt x="509857" y="927131"/>
                    </a:cubicBezTo>
                    <a:cubicBezTo>
                      <a:pt x="509225" y="927258"/>
                      <a:pt x="508593" y="927384"/>
                      <a:pt x="507834" y="927637"/>
                    </a:cubicBezTo>
                    <a:cubicBezTo>
                      <a:pt x="523264" y="927005"/>
                      <a:pt x="534394" y="925487"/>
                      <a:pt x="547295" y="922578"/>
                    </a:cubicBezTo>
                    <a:cubicBezTo>
                      <a:pt x="560195" y="919795"/>
                      <a:pt x="575246" y="914483"/>
                      <a:pt x="596747" y="904997"/>
                    </a:cubicBezTo>
                    <a:cubicBezTo>
                      <a:pt x="609522" y="898674"/>
                      <a:pt x="614328" y="894753"/>
                      <a:pt x="617616" y="891338"/>
                    </a:cubicBezTo>
                    <a:cubicBezTo>
                      <a:pt x="618249" y="890706"/>
                      <a:pt x="618881" y="889947"/>
                      <a:pt x="619513" y="889314"/>
                    </a:cubicBezTo>
                    <a:cubicBezTo>
                      <a:pt x="623434" y="887164"/>
                      <a:pt x="627355" y="884888"/>
                      <a:pt x="631149" y="882231"/>
                    </a:cubicBezTo>
                    <a:cubicBezTo>
                      <a:pt x="651006" y="865663"/>
                      <a:pt x="671748" y="842644"/>
                      <a:pt x="688570" y="810898"/>
                    </a:cubicBezTo>
                    <a:cubicBezTo>
                      <a:pt x="695400" y="798124"/>
                      <a:pt x="701471" y="783706"/>
                      <a:pt x="707288" y="768149"/>
                    </a:cubicBezTo>
                    <a:cubicBezTo>
                      <a:pt x="707668" y="767264"/>
                      <a:pt x="708174" y="766505"/>
                      <a:pt x="708553" y="765746"/>
                    </a:cubicBezTo>
                    <a:cubicBezTo>
                      <a:pt x="703241" y="787121"/>
                      <a:pt x="704506" y="789524"/>
                      <a:pt x="700838" y="801792"/>
                    </a:cubicBezTo>
                    <a:cubicBezTo>
                      <a:pt x="698941" y="807863"/>
                      <a:pt x="695779" y="816716"/>
                      <a:pt x="687937" y="830755"/>
                    </a:cubicBezTo>
                    <a:cubicBezTo>
                      <a:pt x="679969" y="844668"/>
                      <a:pt x="667448" y="864525"/>
                      <a:pt x="642279" y="887417"/>
                    </a:cubicBezTo>
                    <a:cubicBezTo>
                      <a:pt x="640888" y="888808"/>
                      <a:pt x="639623" y="889947"/>
                      <a:pt x="638485" y="890958"/>
                    </a:cubicBezTo>
                    <a:lnTo>
                      <a:pt x="638359" y="890958"/>
                    </a:lnTo>
                    <a:cubicBezTo>
                      <a:pt x="638359" y="890958"/>
                      <a:pt x="637600" y="891591"/>
                      <a:pt x="637600" y="891591"/>
                    </a:cubicBezTo>
                    <a:cubicBezTo>
                      <a:pt x="626722" y="899306"/>
                      <a:pt x="628873" y="898294"/>
                      <a:pt x="638105" y="892350"/>
                    </a:cubicBezTo>
                    <a:lnTo>
                      <a:pt x="638359" y="892350"/>
                    </a:lnTo>
                    <a:cubicBezTo>
                      <a:pt x="638359" y="892350"/>
                      <a:pt x="639117" y="891591"/>
                      <a:pt x="639117" y="891591"/>
                    </a:cubicBezTo>
                    <a:cubicBezTo>
                      <a:pt x="651133" y="882105"/>
                      <a:pt x="674278" y="857948"/>
                      <a:pt x="688823" y="833664"/>
                    </a:cubicBezTo>
                    <a:cubicBezTo>
                      <a:pt x="703747" y="809634"/>
                      <a:pt x="711589" y="787753"/>
                      <a:pt x="711336" y="791547"/>
                    </a:cubicBezTo>
                    <a:cubicBezTo>
                      <a:pt x="701091" y="818613"/>
                      <a:pt x="695653" y="828479"/>
                      <a:pt x="691226" y="837459"/>
                    </a:cubicBezTo>
                    <a:cubicBezTo>
                      <a:pt x="686293" y="846312"/>
                      <a:pt x="682246" y="855039"/>
                      <a:pt x="664286" y="875402"/>
                    </a:cubicBezTo>
                    <a:cubicBezTo>
                      <a:pt x="669345" y="873125"/>
                      <a:pt x="682120" y="858833"/>
                      <a:pt x="686926" y="852130"/>
                    </a:cubicBezTo>
                    <a:cubicBezTo>
                      <a:pt x="689455" y="848841"/>
                      <a:pt x="690341" y="847830"/>
                      <a:pt x="688064" y="851498"/>
                    </a:cubicBezTo>
                    <a:cubicBezTo>
                      <a:pt x="685661" y="855165"/>
                      <a:pt x="680223" y="863892"/>
                      <a:pt x="667575" y="878437"/>
                    </a:cubicBezTo>
                    <a:cubicBezTo>
                      <a:pt x="687685" y="856683"/>
                      <a:pt x="697929" y="841126"/>
                      <a:pt x="708174" y="823420"/>
                    </a:cubicBezTo>
                    <a:cubicBezTo>
                      <a:pt x="718166" y="805586"/>
                      <a:pt x="727019" y="785223"/>
                      <a:pt x="738276" y="751833"/>
                    </a:cubicBezTo>
                    <a:cubicBezTo>
                      <a:pt x="739287" y="742980"/>
                      <a:pt x="731572" y="765240"/>
                      <a:pt x="722593" y="786615"/>
                    </a:cubicBezTo>
                    <a:cubicBezTo>
                      <a:pt x="713739" y="808116"/>
                      <a:pt x="701977" y="828226"/>
                      <a:pt x="706403" y="815578"/>
                    </a:cubicBezTo>
                    <a:cubicBezTo>
                      <a:pt x="724110" y="779279"/>
                      <a:pt x="729169" y="758916"/>
                      <a:pt x="732837" y="746901"/>
                    </a:cubicBezTo>
                    <a:cubicBezTo>
                      <a:pt x="736125" y="734759"/>
                      <a:pt x="736125" y="730965"/>
                      <a:pt x="736252" y="726664"/>
                    </a:cubicBezTo>
                    <a:cubicBezTo>
                      <a:pt x="738149" y="726285"/>
                      <a:pt x="745105" y="703645"/>
                      <a:pt x="750038" y="682018"/>
                    </a:cubicBezTo>
                    <a:cubicBezTo>
                      <a:pt x="752694" y="671267"/>
                      <a:pt x="755476" y="660770"/>
                      <a:pt x="758006" y="653181"/>
                    </a:cubicBezTo>
                    <a:cubicBezTo>
                      <a:pt x="760536" y="645213"/>
                      <a:pt x="762559" y="639522"/>
                      <a:pt x="763318" y="639268"/>
                    </a:cubicBezTo>
                    <a:cubicBezTo>
                      <a:pt x="760283" y="651157"/>
                      <a:pt x="757879" y="659758"/>
                      <a:pt x="756362" y="667220"/>
                    </a:cubicBezTo>
                    <a:cubicBezTo>
                      <a:pt x="754844" y="674809"/>
                      <a:pt x="753579" y="680500"/>
                      <a:pt x="752694" y="684800"/>
                    </a:cubicBezTo>
                    <a:cubicBezTo>
                      <a:pt x="751050" y="693401"/>
                      <a:pt x="750797" y="696183"/>
                      <a:pt x="751429" y="694918"/>
                    </a:cubicBezTo>
                    <a:cubicBezTo>
                      <a:pt x="752947" y="692515"/>
                      <a:pt x="757879" y="674935"/>
                      <a:pt x="762686" y="662414"/>
                    </a:cubicBezTo>
                    <a:cubicBezTo>
                      <a:pt x="754591" y="695298"/>
                      <a:pt x="750165" y="718443"/>
                      <a:pt x="749026" y="723249"/>
                    </a:cubicBezTo>
                    <a:cubicBezTo>
                      <a:pt x="748141" y="728435"/>
                      <a:pt x="753073" y="715029"/>
                      <a:pt x="758512" y="684168"/>
                    </a:cubicBezTo>
                    <a:cubicBezTo>
                      <a:pt x="760915" y="679868"/>
                      <a:pt x="757247" y="700104"/>
                      <a:pt x="750417" y="724388"/>
                    </a:cubicBezTo>
                    <a:cubicBezTo>
                      <a:pt x="746623" y="737035"/>
                      <a:pt x="742955" y="747533"/>
                      <a:pt x="739793" y="757272"/>
                    </a:cubicBezTo>
                    <a:cubicBezTo>
                      <a:pt x="736758" y="766631"/>
                      <a:pt x="734355" y="773587"/>
                      <a:pt x="734355" y="775485"/>
                    </a:cubicBezTo>
                    <a:cubicBezTo>
                      <a:pt x="737770" y="765872"/>
                      <a:pt x="741058" y="756766"/>
                      <a:pt x="744093" y="748166"/>
                    </a:cubicBezTo>
                    <a:cubicBezTo>
                      <a:pt x="745611" y="743865"/>
                      <a:pt x="747003" y="739818"/>
                      <a:pt x="748267" y="735897"/>
                    </a:cubicBezTo>
                    <a:cubicBezTo>
                      <a:pt x="749658" y="731597"/>
                      <a:pt x="751050" y="727423"/>
                      <a:pt x="752314" y="723502"/>
                    </a:cubicBezTo>
                    <a:cubicBezTo>
                      <a:pt x="757121" y="707566"/>
                      <a:pt x="760156" y="694792"/>
                      <a:pt x="762812" y="685180"/>
                    </a:cubicBezTo>
                    <a:cubicBezTo>
                      <a:pt x="761547" y="687583"/>
                      <a:pt x="762053" y="682271"/>
                      <a:pt x="763698" y="673038"/>
                    </a:cubicBezTo>
                    <a:cubicBezTo>
                      <a:pt x="764583" y="668485"/>
                      <a:pt x="765595" y="662793"/>
                      <a:pt x="767112" y="656722"/>
                    </a:cubicBezTo>
                    <a:cubicBezTo>
                      <a:pt x="768757" y="650146"/>
                      <a:pt x="770527" y="642810"/>
                      <a:pt x="772424" y="635221"/>
                    </a:cubicBezTo>
                    <a:cubicBezTo>
                      <a:pt x="776345" y="619791"/>
                      <a:pt x="780772" y="603222"/>
                      <a:pt x="784946" y="588425"/>
                    </a:cubicBezTo>
                    <a:cubicBezTo>
                      <a:pt x="789246" y="573121"/>
                      <a:pt x="792408" y="562117"/>
                      <a:pt x="795570" y="554149"/>
                    </a:cubicBezTo>
                    <a:cubicBezTo>
                      <a:pt x="788867" y="578812"/>
                      <a:pt x="781910" y="605878"/>
                      <a:pt x="785957" y="597784"/>
                    </a:cubicBezTo>
                    <a:cubicBezTo>
                      <a:pt x="791649" y="576662"/>
                      <a:pt x="794811" y="563256"/>
                      <a:pt x="798858" y="550608"/>
                    </a:cubicBezTo>
                    <a:cubicBezTo>
                      <a:pt x="802905" y="537581"/>
                      <a:pt x="806194" y="527336"/>
                      <a:pt x="809229" y="517344"/>
                    </a:cubicBezTo>
                    <a:cubicBezTo>
                      <a:pt x="815680" y="495211"/>
                      <a:pt x="818589" y="477504"/>
                      <a:pt x="825166" y="441584"/>
                    </a:cubicBezTo>
                    <a:cubicBezTo>
                      <a:pt x="826304" y="419451"/>
                      <a:pt x="804170" y="520886"/>
                      <a:pt x="822762" y="417807"/>
                    </a:cubicBezTo>
                    <a:cubicBezTo>
                      <a:pt x="822889" y="422107"/>
                      <a:pt x="826051" y="410092"/>
                      <a:pt x="830351" y="388590"/>
                    </a:cubicBezTo>
                    <a:cubicBezTo>
                      <a:pt x="832501" y="377840"/>
                      <a:pt x="835031" y="364813"/>
                      <a:pt x="837940" y="350394"/>
                    </a:cubicBezTo>
                    <a:cubicBezTo>
                      <a:pt x="839331" y="343185"/>
                      <a:pt x="840722" y="335596"/>
                      <a:pt x="842240" y="327881"/>
                    </a:cubicBezTo>
                    <a:cubicBezTo>
                      <a:pt x="842999" y="323960"/>
                      <a:pt x="843758" y="320040"/>
                      <a:pt x="844517" y="315992"/>
                    </a:cubicBezTo>
                    <a:cubicBezTo>
                      <a:pt x="845275" y="312324"/>
                      <a:pt x="846161" y="307518"/>
                      <a:pt x="846540" y="301827"/>
                    </a:cubicBezTo>
                    <a:cubicBezTo>
                      <a:pt x="847046" y="296388"/>
                      <a:pt x="847172" y="290697"/>
                      <a:pt x="846540" y="284752"/>
                    </a:cubicBezTo>
                    <a:cubicBezTo>
                      <a:pt x="846287" y="281717"/>
                      <a:pt x="845908" y="278682"/>
                      <a:pt x="845275" y="275393"/>
                    </a:cubicBezTo>
                    <a:cubicBezTo>
                      <a:pt x="844896" y="273749"/>
                      <a:pt x="844517" y="272105"/>
                      <a:pt x="844137" y="270460"/>
                    </a:cubicBezTo>
                    <a:lnTo>
                      <a:pt x="843378" y="267931"/>
                    </a:lnTo>
                    <a:cubicBezTo>
                      <a:pt x="843378" y="267931"/>
                      <a:pt x="842493" y="265401"/>
                      <a:pt x="841987" y="264263"/>
                    </a:cubicBezTo>
                    <a:cubicBezTo>
                      <a:pt x="841355" y="262745"/>
                      <a:pt x="840849" y="261860"/>
                      <a:pt x="840216" y="260722"/>
                    </a:cubicBezTo>
                    <a:cubicBezTo>
                      <a:pt x="835410" y="253006"/>
                      <a:pt x="832880" y="251615"/>
                      <a:pt x="831363" y="249718"/>
                    </a:cubicBezTo>
                    <a:cubicBezTo>
                      <a:pt x="829845" y="248200"/>
                      <a:pt x="829086" y="247315"/>
                      <a:pt x="828707" y="246809"/>
                    </a:cubicBezTo>
                    <a:cubicBezTo>
                      <a:pt x="829466" y="248580"/>
                      <a:pt x="824786" y="239094"/>
                      <a:pt x="814289" y="232264"/>
                    </a:cubicBezTo>
                    <a:cubicBezTo>
                      <a:pt x="808976" y="228723"/>
                      <a:pt x="801261" y="225940"/>
                      <a:pt x="794178" y="225687"/>
                    </a:cubicBezTo>
                    <a:cubicBezTo>
                      <a:pt x="787096" y="225308"/>
                      <a:pt x="781278" y="226699"/>
                      <a:pt x="776725" y="228343"/>
                    </a:cubicBezTo>
                    <a:cubicBezTo>
                      <a:pt x="774701" y="229102"/>
                      <a:pt x="772424" y="229988"/>
                      <a:pt x="769895" y="231379"/>
                    </a:cubicBezTo>
                    <a:cubicBezTo>
                      <a:pt x="767618" y="232644"/>
                      <a:pt x="765468" y="234035"/>
                      <a:pt x="763698" y="235300"/>
                    </a:cubicBezTo>
                    <a:cubicBezTo>
                      <a:pt x="760030" y="238082"/>
                      <a:pt x="757374" y="240738"/>
                      <a:pt x="754971" y="243394"/>
                    </a:cubicBezTo>
                    <a:cubicBezTo>
                      <a:pt x="745864" y="253892"/>
                      <a:pt x="741817" y="263125"/>
                      <a:pt x="738276" y="271725"/>
                    </a:cubicBezTo>
                    <a:cubicBezTo>
                      <a:pt x="736505" y="276025"/>
                      <a:pt x="735114" y="280199"/>
                      <a:pt x="733975" y="284120"/>
                    </a:cubicBezTo>
                    <a:cubicBezTo>
                      <a:pt x="732963" y="287788"/>
                      <a:pt x="731825" y="291203"/>
                      <a:pt x="730940" y="294618"/>
                    </a:cubicBezTo>
                    <a:cubicBezTo>
                      <a:pt x="729043" y="300688"/>
                      <a:pt x="727398" y="306254"/>
                      <a:pt x="725881" y="311186"/>
                    </a:cubicBezTo>
                    <a:cubicBezTo>
                      <a:pt x="722719" y="321178"/>
                      <a:pt x="720316" y="329019"/>
                      <a:pt x="718798" y="333699"/>
                    </a:cubicBezTo>
                    <a:cubicBezTo>
                      <a:pt x="721328" y="324340"/>
                      <a:pt x="723731" y="314980"/>
                      <a:pt x="726260" y="305621"/>
                    </a:cubicBezTo>
                    <a:lnTo>
                      <a:pt x="730181" y="291709"/>
                    </a:lnTo>
                    <a:cubicBezTo>
                      <a:pt x="731446" y="287029"/>
                      <a:pt x="733090" y="280579"/>
                      <a:pt x="735114" y="275014"/>
                    </a:cubicBezTo>
                    <a:cubicBezTo>
                      <a:pt x="739540" y="263504"/>
                      <a:pt x="743967" y="251742"/>
                      <a:pt x="756868" y="238462"/>
                    </a:cubicBezTo>
                    <a:cubicBezTo>
                      <a:pt x="760156" y="235173"/>
                      <a:pt x="764457" y="231758"/>
                      <a:pt x="770274" y="228723"/>
                    </a:cubicBezTo>
                    <a:cubicBezTo>
                      <a:pt x="773563" y="227079"/>
                      <a:pt x="775460" y="226446"/>
                      <a:pt x="778495" y="225434"/>
                    </a:cubicBezTo>
                    <a:cubicBezTo>
                      <a:pt x="781404" y="224549"/>
                      <a:pt x="784693" y="223790"/>
                      <a:pt x="788487" y="223537"/>
                    </a:cubicBezTo>
                    <a:cubicBezTo>
                      <a:pt x="795949" y="222652"/>
                      <a:pt x="805814" y="224676"/>
                      <a:pt x="812771" y="228596"/>
                    </a:cubicBezTo>
                    <a:cubicBezTo>
                      <a:pt x="819727" y="232517"/>
                      <a:pt x="824027" y="236944"/>
                      <a:pt x="827063" y="240612"/>
                    </a:cubicBezTo>
                    <a:lnTo>
                      <a:pt x="829086" y="243268"/>
                    </a:lnTo>
                    <a:lnTo>
                      <a:pt x="830351" y="244912"/>
                    </a:lnTo>
                    <a:cubicBezTo>
                      <a:pt x="830351" y="244912"/>
                      <a:pt x="830478" y="245165"/>
                      <a:pt x="830604" y="245291"/>
                    </a:cubicBezTo>
                    <a:cubicBezTo>
                      <a:pt x="830983" y="245797"/>
                      <a:pt x="831742" y="246556"/>
                      <a:pt x="833386" y="248200"/>
                    </a:cubicBezTo>
                    <a:cubicBezTo>
                      <a:pt x="835157" y="250351"/>
                      <a:pt x="837940" y="251489"/>
                      <a:pt x="843631" y="261481"/>
                    </a:cubicBezTo>
                    <a:cubicBezTo>
                      <a:pt x="844264" y="262619"/>
                      <a:pt x="845023" y="264516"/>
                      <a:pt x="845528" y="266034"/>
                    </a:cubicBezTo>
                    <a:lnTo>
                      <a:pt x="846161" y="267931"/>
                    </a:lnTo>
                    <a:lnTo>
                      <a:pt x="846920" y="270587"/>
                    </a:lnTo>
                    <a:cubicBezTo>
                      <a:pt x="847426" y="272358"/>
                      <a:pt x="847805" y="274002"/>
                      <a:pt x="848058" y="275646"/>
                    </a:cubicBezTo>
                    <a:cubicBezTo>
                      <a:pt x="850588" y="288800"/>
                      <a:pt x="849955" y="299930"/>
                      <a:pt x="848690" y="309795"/>
                    </a:cubicBezTo>
                    <a:cubicBezTo>
                      <a:pt x="846287" y="325731"/>
                      <a:pt x="844390" y="339138"/>
                      <a:pt x="843378" y="351279"/>
                    </a:cubicBezTo>
                    <a:cubicBezTo>
                      <a:pt x="844769" y="343058"/>
                      <a:pt x="846287" y="334711"/>
                      <a:pt x="847678" y="326111"/>
                    </a:cubicBezTo>
                    <a:cubicBezTo>
                      <a:pt x="848437" y="321810"/>
                      <a:pt x="849196" y="317510"/>
                      <a:pt x="849955" y="313083"/>
                    </a:cubicBezTo>
                    <a:cubicBezTo>
                      <a:pt x="850714" y="308530"/>
                      <a:pt x="851473" y="301827"/>
                      <a:pt x="851473" y="295882"/>
                    </a:cubicBezTo>
                    <a:cubicBezTo>
                      <a:pt x="851473" y="289685"/>
                      <a:pt x="851220" y="282982"/>
                      <a:pt x="849829" y="275899"/>
                    </a:cubicBezTo>
                    <a:close/>
                    <a:moveTo>
                      <a:pt x="296743" y="380369"/>
                    </a:moveTo>
                    <a:cubicBezTo>
                      <a:pt x="296743" y="379484"/>
                      <a:pt x="296743" y="378599"/>
                      <a:pt x="296743" y="377713"/>
                    </a:cubicBezTo>
                    <a:cubicBezTo>
                      <a:pt x="297628" y="377587"/>
                      <a:pt x="298640" y="377460"/>
                      <a:pt x="299905" y="377081"/>
                    </a:cubicBezTo>
                    <a:cubicBezTo>
                      <a:pt x="300284" y="376954"/>
                      <a:pt x="300537" y="376828"/>
                      <a:pt x="300917" y="376702"/>
                    </a:cubicBezTo>
                    <a:cubicBezTo>
                      <a:pt x="300917" y="377713"/>
                      <a:pt x="300917" y="378599"/>
                      <a:pt x="300917" y="379610"/>
                    </a:cubicBezTo>
                    <a:cubicBezTo>
                      <a:pt x="300284" y="379737"/>
                      <a:pt x="299778" y="379863"/>
                      <a:pt x="299146" y="379990"/>
                    </a:cubicBezTo>
                    <a:cubicBezTo>
                      <a:pt x="298261" y="380116"/>
                      <a:pt x="297502" y="380243"/>
                      <a:pt x="296743" y="380243"/>
                    </a:cubicBezTo>
                    <a:close/>
                    <a:moveTo>
                      <a:pt x="288648" y="368860"/>
                    </a:moveTo>
                    <a:cubicBezTo>
                      <a:pt x="288648" y="368860"/>
                      <a:pt x="288648" y="368986"/>
                      <a:pt x="288648" y="369113"/>
                    </a:cubicBezTo>
                    <a:cubicBezTo>
                      <a:pt x="288648" y="369113"/>
                      <a:pt x="288648" y="369113"/>
                      <a:pt x="288648" y="369113"/>
                    </a:cubicBezTo>
                    <a:cubicBezTo>
                      <a:pt x="288648" y="369113"/>
                      <a:pt x="288648" y="369366"/>
                      <a:pt x="288648" y="369492"/>
                    </a:cubicBezTo>
                    <a:cubicBezTo>
                      <a:pt x="288648" y="369872"/>
                      <a:pt x="288648" y="370251"/>
                      <a:pt x="288775" y="370757"/>
                    </a:cubicBezTo>
                    <a:cubicBezTo>
                      <a:pt x="288775" y="371010"/>
                      <a:pt x="288775" y="371263"/>
                      <a:pt x="288775" y="371516"/>
                    </a:cubicBezTo>
                    <a:cubicBezTo>
                      <a:pt x="288775" y="371516"/>
                      <a:pt x="288775" y="371516"/>
                      <a:pt x="288775" y="371516"/>
                    </a:cubicBezTo>
                    <a:cubicBezTo>
                      <a:pt x="288775" y="371516"/>
                      <a:pt x="288775" y="371516"/>
                      <a:pt x="288775" y="371516"/>
                    </a:cubicBezTo>
                    <a:cubicBezTo>
                      <a:pt x="288775" y="371516"/>
                      <a:pt x="288775" y="371516"/>
                      <a:pt x="288775" y="371642"/>
                    </a:cubicBezTo>
                    <a:cubicBezTo>
                      <a:pt x="288775" y="370883"/>
                      <a:pt x="288522" y="370251"/>
                      <a:pt x="288395" y="369619"/>
                    </a:cubicBezTo>
                    <a:cubicBezTo>
                      <a:pt x="288395" y="369366"/>
                      <a:pt x="288395" y="368986"/>
                      <a:pt x="288269" y="368733"/>
                    </a:cubicBezTo>
                    <a:cubicBezTo>
                      <a:pt x="288269" y="368733"/>
                      <a:pt x="288269" y="368733"/>
                      <a:pt x="288269" y="368733"/>
                    </a:cubicBezTo>
                    <a:cubicBezTo>
                      <a:pt x="288269" y="368733"/>
                      <a:pt x="288269" y="368733"/>
                      <a:pt x="288269" y="368733"/>
                    </a:cubicBezTo>
                    <a:close/>
                    <a:moveTo>
                      <a:pt x="304205" y="362663"/>
                    </a:moveTo>
                    <a:lnTo>
                      <a:pt x="302055" y="363168"/>
                    </a:lnTo>
                    <a:cubicBezTo>
                      <a:pt x="302055" y="363168"/>
                      <a:pt x="302055" y="362789"/>
                      <a:pt x="302055" y="362663"/>
                    </a:cubicBezTo>
                    <a:lnTo>
                      <a:pt x="304205" y="362156"/>
                    </a:lnTo>
                    <a:cubicBezTo>
                      <a:pt x="304205" y="362156"/>
                      <a:pt x="304205" y="362536"/>
                      <a:pt x="304205" y="362789"/>
                    </a:cubicBezTo>
                    <a:close/>
                    <a:moveTo>
                      <a:pt x="289154" y="372148"/>
                    </a:moveTo>
                    <a:cubicBezTo>
                      <a:pt x="289154" y="372148"/>
                      <a:pt x="289154" y="372148"/>
                      <a:pt x="289154" y="372022"/>
                    </a:cubicBezTo>
                    <a:lnTo>
                      <a:pt x="289154" y="372022"/>
                    </a:lnTo>
                    <a:cubicBezTo>
                      <a:pt x="289154" y="372022"/>
                      <a:pt x="289154" y="372022"/>
                      <a:pt x="289154" y="372148"/>
                    </a:cubicBezTo>
                    <a:close/>
                    <a:moveTo>
                      <a:pt x="296616" y="372022"/>
                    </a:moveTo>
                    <a:cubicBezTo>
                      <a:pt x="297502" y="371895"/>
                      <a:pt x="298387" y="371769"/>
                      <a:pt x="299652" y="371263"/>
                    </a:cubicBezTo>
                    <a:cubicBezTo>
                      <a:pt x="300032" y="371136"/>
                      <a:pt x="300411" y="371010"/>
                      <a:pt x="300537" y="370883"/>
                    </a:cubicBezTo>
                    <a:cubicBezTo>
                      <a:pt x="300537" y="372148"/>
                      <a:pt x="300537" y="373540"/>
                      <a:pt x="300664" y="374804"/>
                    </a:cubicBezTo>
                    <a:cubicBezTo>
                      <a:pt x="299778" y="375184"/>
                      <a:pt x="298767" y="375437"/>
                      <a:pt x="298008" y="375563"/>
                    </a:cubicBezTo>
                    <a:cubicBezTo>
                      <a:pt x="297375" y="375690"/>
                      <a:pt x="296996" y="375563"/>
                      <a:pt x="296490" y="375690"/>
                    </a:cubicBezTo>
                    <a:cubicBezTo>
                      <a:pt x="296490" y="374425"/>
                      <a:pt x="296490" y="373287"/>
                      <a:pt x="296490" y="371895"/>
                    </a:cubicBezTo>
                    <a:close/>
                    <a:moveTo>
                      <a:pt x="300284" y="363168"/>
                    </a:moveTo>
                    <a:cubicBezTo>
                      <a:pt x="300284" y="363168"/>
                      <a:pt x="300284" y="363421"/>
                      <a:pt x="300284" y="363674"/>
                    </a:cubicBezTo>
                    <a:lnTo>
                      <a:pt x="296364" y="364560"/>
                    </a:lnTo>
                    <a:cubicBezTo>
                      <a:pt x="296364" y="364560"/>
                      <a:pt x="296364" y="364307"/>
                      <a:pt x="296364" y="364307"/>
                    </a:cubicBezTo>
                    <a:lnTo>
                      <a:pt x="300158" y="363295"/>
                    </a:lnTo>
                    <a:close/>
                    <a:moveTo>
                      <a:pt x="296364" y="363927"/>
                    </a:moveTo>
                    <a:cubicBezTo>
                      <a:pt x="296364" y="363927"/>
                      <a:pt x="296364" y="363674"/>
                      <a:pt x="296364" y="363548"/>
                    </a:cubicBezTo>
                    <a:lnTo>
                      <a:pt x="300158" y="362283"/>
                    </a:lnTo>
                    <a:cubicBezTo>
                      <a:pt x="300158" y="362283"/>
                      <a:pt x="300158" y="362663"/>
                      <a:pt x="300158" y="362789"/>
                    </a:cubicBezTo>
                    <a:lnTo>
                      <a:pt x="296364" y="363927"/>
                    </a:lnTo>
                    <a:close/>
                    <a:moveTo>
                      <a:pt x="289407" y="375690"/>
                    </a:moveTo>
                    <a:cubicBezTo>
                      <a:pt x="289407" y="375690"/>
                      <a:pt x="289407" y="376195"/>
                      <a:pt x="289407" y="376448"/>
                    </a:cubicBezTo>
                    <a:lnTo>
                      <a:pt x="289407" y="377840"/>
                    </a:lnTo>
                    <a:cubicBezTo>
                      <a:pt x="289407" y="377840"/>
                      <a:pt x="289407" y="378472"/>
                      <a:pt x="289407" y="378725"/>
                    </a:cubicBezTo>
                    <a:lnTo>
                      <a:pt x="289154" y="375437"/>
                    </a:lnTo>
                    <a:cubicBezTo>
                      <a:pt x="289154" y="375437"/>
                      <a:pt x="289154" y="375563"/>
                      <a:pt x="289154" y="375690"/>
                    </a:cubicBezTo>
                    <a:close/>
                    <a:moveTo>
                      <a:pt x="303193" y="373666"/>
                    </a:moveTo>
                    <a:lnTo>
                      <a:pt x="302687" y="373919"/>
                    </a:lnTo>
                    <a:cubicBezTo>
                      <a:pt x="302687" y="373919"/>
                      <a:pt x="302435" y="374045"/>
                      <a:pt x="302055" y="374298"/>
                    </a:cubicBezTo>
                    <a:cubicBezTo>
                      <a:pt x="302055" y="374298"/>
                      <a:pt x="302055" y="374298"/>
                      <a:pt x="302055" y="374172"/>
                    </a:cubicBezTo>
                    <a:cubicBezTo>
                      <a:pt x="302055" y="372781"/>
                      <a:pt x="302055" y="371516"/>
                      <a:pt x="302055" y="370251"/>
                    </a:cubicBezTo>
                    <a:cubicBezTo>
                      <a:pt x="302687" y="369998"/>
                      <a:pt x="303193" y="369619"/>
                      <a:pt x="303826" y="369366"/>
                    </a:cubicBezTo>
                    <a:cubicBezTo>
                      <a:pt x="303699" y="371263"/>
                      <a:pt x="303573" y="372781"/>
                      <a:pt x="303320" y="373792"/>
                    </a:cubicBezTo>
                    <a:close/>
                    <a:moveTo>
                      <a:pt x="183799" y="390993"/>
                    </a:moveTo>
                    <a:cubicBezTo>
                      <a:pt x="183799" y="390993"/>
                      <a:pt x="183799" y="390740"/>
                      <a:pt x="183799" y="390614"/>
                    </a:cubicBezTo>
                    <a:lnTo>
                      <a:pt x="183799" y="390614"/>
                    </a:lnTo>
                    <a:cubicBezTo>
                      <a:pt x="183799" y="390614"/>
                      <a:pt x="183799" y="390614"/>
                      <a:pt x="183799" y="390614"/>
                    </a:cubicBezTo>
                    <a:cubicBezTo>
                      <a:pt x="183799" y="390614"/>
                      <a:pt x="183799" y="390867"/>
                      <a:pt x="183799" y="390993"/>
                    </a:cubicBezTo>
                    <a:cubicBezTo>
                      <a:pt x="183799" y="390993"/>
                      <a:pt x="183799" y="390993"/>
                      <a:pt x="183799" y="390993"/>
                    </a:cubicBezTo>
                    <a:cubicBezTo>
                      <a:pt x="183799" y="390993"/>
                      <a:pt x="183799" y="390867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cubicBezTo>
                      <a:pt x="183799" y="390740"/>
                      <a:pt x="183799" y="390740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lnTo>
                      <a:pt x="183799" y="390867"/>
                    </a:lnTo>
                    <a:cubicBezTo>
                      <a:pt x="183799" y="390867"/>
                      <a:pt x="183799" y="390867"/>
                      <a:pt x="183799" y="390867"/>
                    </a:cubicBezTo>
                    <a:close/>
                    <a:moveTo>
                      <a:pt x="183799" y="390614"/>
                    </a:moveTo>
                    <a:lnTo>
                      <a:pt x="183799" y="390614"/>
                    </a:lnTo>
                    <a:cubicBezTo>
                      <a:pt x="183672" y="389349"/>
                      <a:pt x="183546" y="388590"/>
                      <a:pt x="183546" y="388337"/>
                    </a:cubicBezTo>
                    <a:lnTo>
                      <a:pt x="183546" y="388337"/>
                    </a:lnTo>
                    <a:cubicBezTo>
                      <a:pt x="183546" y="388337"/>
                      <a:pt x="183672" y="389729"/>
                      <a:pt x="183799" y="390614"/>
                    </a:cubicBezTo>
                    <a:close/>
                    <a:moveTo>
                      <a:pt x="363396" y="322316"/>
                    </a:moveTo>
                    <a:cubicBezTo>
                      <a:pt x="363396" y="322316"/>
                      <a:pt x="363396" y="323201"/>
                      <a:pt x="363270" y="323707"/>
                    </a:cubicBezTo>
                    <a:lnTo>
                      <a:pt x="362258" y="323075"/>
                    </a:lnTo>
                    <a:cubicBezTo>
                      <a:pt x="362258" y="323075"/>
                      <a:pt x="363017" y="322569"/>
                      <a:pt x="363523" y="322316"/>
                    </a:cubicBezTo>
                    <a:close/>
                    <a:moveTo>
                      <a:pt x="369467" y="325858"/>
                    </a:moveTo>
                    <a:lnTo>
                      <a:pt x="369720" y="325858"/>
                    </a:lnTo>
                    <a:cubicBezTo>
                      <a:pt x="369720" y="325858"/>
                      <a:pt x="369720" y="326996"/>
                      <a:pt x="369720" y="327375"/>
                    </a:cubicBezTo>
                    <a:lnTo>
                      <a:pt x="368329" y="326490"/>
                    </a:lnTo>
                    <a:cubicBezTo>
                      <a:pt x="368329" y="326490"/>
                      <a:pt x="369215" y="325984"/>
                      <a:pt x="369594" y="325858"/>
                    </a:cubicBezTo>
                    <a:close/>
                    <a:moveTo>
                      <a:pt x="229584" y="99842"/>
                    </a:moveTo>
                    <a:cubicBezTo>
                      <a:pt x="229584" y="99842"/>
                      <a:pt x="229584" y="99842"/>
                      <a:pt x="229457" y="99842"/>
                    </a:cubicBezTo>
                    <a:cubicBezTo>
                      <a:pt x="229457" y="99842"/>
                      <a:pt x="229457" y="99842"/>
                      <a:pt x="229584" y="99842"/>
                    </a:cubicBezTo>
                    <a:cubicBezTo>
                      <a:pt x="229584" y="99842"/>
                      <a:pt x="229584" y="99842"/>
                      <a:pt x="229584" y="99842"/>
                    </a:cubicBezTo>
                    <a:close/>
                    <a:moveTo>
                      <a:pt x="229457" y="99842"/>
                    </a:moveTo>
                    <a:cubicBezTo>
                      <a:pt x="229457" y="99842"/>
                      <a:pt x="228825" y="99842"/>
                      <a:pt x="228571" y="99842"/>
                    </a:cubicBezTo>
                    <a:cubicBezTo>
                      <a:pt x="228571" y="99842"/>
                      <a:pt x="228319" y="99842"/>
                      <a:pt x="228192" y="99842"/>
                    </a:cubicBezTo>
                    <a:cubicBezTo>
                      <a:pt x="228066" y="99842"/>
                      <a:pt x="227939" y="99842"/>
                      <a:pt x="227813" y="99842"/>
                    </a:cubicBezTo>
                    <a:cubicBezTo>
                      <a:pt x="227813" y="99842"/>
                      <a:pt x="227813" y="99842"/>
                      <a:pt x="227813" y="99842"/>
                    </a:cubicBezTo>
                    <a:lnTo>
                      <a:pt x="227813" y="99842"/>
                    </a:lnTo>
                    <a:cubicBezTo>
                      <a:pt x="227813" y="99842"/>
                      <a:pt x="227813" y="99842"/>
                      <a:pt x="227813" y="99842"/>
                    </a:cubicBezTo>
                    <a:lnTo>
                      <a:pt x="227813" y="99842"/>
                    </a:lnTo>
                    <a:cubicBezTo>
                      <a:pt x="227054" y="99842"/>
                      <a:pt x="226548" y="99842"/>
                      <a:pt x="226295" y="99590"/>
                    </a:cubicBezTo>
                    <a:cubicBezTo>
                      <a:pt x="225663" y="99590"/>
                      <a:pt x="227180" y="99590"/>
                      <a:pt x="229331" y="99716"/>
                    </a:cubicBezTo>
                    <a:close/>
                    <a:moveTo>
                      <a:pt x="165586" y="393017"/>
                    </a:moveTo>
                    <a:lnTo>
                      <a:pt x="165586" y="393017"/>
                    </a:lnTo>
                    <a:cubicBezTo>
                      <a:pt x="165586" y="393017"/>
                      <a:pt x="167862" y="392764"/>
                      <a:pt x="167862" y="392764"/>
                    </a:cubicBezTo>
                    <a:cubicBezTo>
                      <a:pt x="167862" y="392764"/>
                      <a:pt x="167862" y="392764"/>
                      <a:pt x="167862" y="392764"/>
                    </a:cubicBezTo>
                    <a:lnTo>
                      <a:pt x="165586" y="392764"/>
                    </a:lnTo>
                    <a:close/>
                    <a:moveTo>
                      <a:pt x="342401" y="341920"/>
                    </a:moveTo>
                    <a:cubicBezTo>
                      <a:pt x="342401" y="341920"/>
                      <a:pt x="342401" y="342173"/>
                      <a:pt x="342401" y="342300"/>
                    </a:cubicBezTo>
                    <a:cubicBezTo>
                      <a:pt x="340883" y="343058"/>
                      <a:pt x="340757" y="343058"/>
                      <a:pt x="342401" y="341920"/>
                    </a:cubicBezTo>
                    <a:close/>
                    <a:moveTo>
                      <a:pt x="343413" y="341161"/>
                    </a:moveTo>
                    <a:cubicBezTo>
                      <a:pt x="345942" y="339517"/>
                      <a:pt x="350622" y="336482"/>
                      <a:pt x="358590" y="331675"/>
                    </a:cubicBezTo>
                    <a:cubicBezTo>
                      <a:pt x="359855" y="330917"/>
                      <a:pt x="361247" y="330284"/>
                      <a:pt x="362511" y="329525"/>
                    </a:cubicBezTo>
                    <a:cubicBezTo>
                      <a:pt x="362511" y="330158"/>
                      <a:pt x="362385" y="330790"/>
                      <a:pt x="362258" y="331549"/>
                    </a:cubicBezTo>
                    <a:cubicBezTo>
                      <a:pt x="354543" y="335723"/>
                      <a:pt x="347081" y="339897"/>
                      <a:pt x="343413" y="341794"/>
                    </a:cubicBezTo>
                    <a:cubicBezTo>
                      <a:pt x="343413" y="341541"/>
                      <a:pt x="343413" y="341414"/>
                      <a:pt x="343413" y="341161"/>
                    </a:cubicBezTo>
                    <a:close/>
                    <a:moveTo>
                      <a:pt x="602439" y="734506"/>
                    </a:move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lnTo>
                      <a:pt x="602439" y="734506"/>
                    </a:ln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059" y="734506"/>
                      <a:pt x="601806" y="734506"/>
                      <a:pt x="601427" y="734506"/>
                    </a:cubicBezTo>
                    <a:lnTo>
                      <a:pt x="601427" y="734506"/>
                    </a:lnTo>
                    <a:cubicBezTo>
                      <a:pt x="601427" y="734506"/>
                      <a:pt x="602059" y="734506"/>
                      <a:pt x="602439" y="734506"/>
                    </a:cubicBezTo>
                    <a:lnTo>
                      <a:pt x="602439" y="734506"/>
                    </a:lnTo>
                    <a:close/>
                    <a:moveTo>
                      <a:pt x="592447" y="744371"/>
                    </a:moveTo>
                    <a:cubicBezTo>
                      <a:pt x="592447" y="744371"/>
                      <a:pt x="593079" y="744877"/>
                      <a:pt x="593333" y="745257"/>
                    </a:cubicBezTo>
                    <a:cubicBezTo>
                      <a:pt x="592194" y="744245"/>
                      <a:pt x="591182" y="743233"/>
                      <a:pt x="590044" y="742474"/>
                    </a:cubicBezTo>
                    <a:cubicBezTo>
                      <a:pt x="590550" y="742854"/>
                      <a:pt x="591056" y="743233"/>
                      <a:pt x="591562" y="743612"/>
                    </a:cubicBezTo>
                    <a:lnTo>
                      <a:pt x="592447" y="744245"/>
                    </a:lnTo>
                    <a:close/>
                    <a:moveTo>
                      <a:pt x="618249" y="733115"/>
                    </a:moveTo>
                    <a:lnTo>
                      <a:pt x="618249" y="733115"/>
                    </a:lnTo>
                    <a:cubicBezTo>
                      <a:pt x="618249" y="733115"/>
                      <a:pt x="618502" y="733115"/>
                      <a:pt x="618502" y="733115"/>
                    </a:cubicBezTo>
                    <a:cubicBezTo>
                      <a:pt x="618754" y="733115"/>
                      <a:pt x="618628" y="733115"/>
                      <a:pt x="618249" y="733115"/>
                    </a:cubicBezTo>
                    <a:close/>
                    <a:moveTo>
                      <a:pt x="606865" y="762584"/>
                    </a:moveTo>
                    <a:cubicBezTo>
                      <a:pt x="606865" y="762584"/>
                      <a:pt x="607119" y="762331"/>
                      <a:pt x="607245" y="762205"/>
                    </a:cubicBezTo>
                    <a:cubicBezTo>
                      <a:pt x="607245" y="762205"/>
                      <a:pt x="607371" y="762078"/>
                      <a:pt x="607498" y="761952"/>
                    </a:cubicBezTo>
                    <a:cubicBezTo>
                      <a:pt x="607245" y="762205"/>
                      <a:pt x="606992" y="762458"/>
                      <a:pt x="606739" y="762710"/>
                    </a:cubicBezTo>
                    <a:cubicBezTo>
                      <a:pt x="606739" y="762710"/>
                      <a:pt x="606739" y="762710"/>
                      <a:pt x="606739" y="762584"/>
                    </a:cubicBezTo>
                    <a:close/>
                    <a:moveTo>
                      <a:pt x="602818" y="756260"/>
                    </a:moveTo>
                    <a:lnTo>
                      <a:pt x="602818" y="756513"/>
                    </a:lnTo>
                    <a:cubicBezTo>
                      <a:pt x="602818" y="756513"/>
                      <a:pt x="602818" y="756134"/>
                      <a:pt x="602818" y="756134"/>
                    </a:cubicBezTo>
                    <a:cubicBezTo>
                      <a:pt x="602818" y="756134"/>
                      <a:pt x="602818" y="756134"/>
                      <a:pt x="602818" y="756134"/>
                    </a:cubicBezTo>
                    <a:close/>
                    <a:moveTo>
                      <a:pt x="605727" y="763216"/>
                    </a:moveTo>
                    <a:cubicBezTo>
                      <a:pt x="605727" y="763216"/>
                      <a:pt x="605727" y="763216"/>
                      <a:pt x="605727" y="763216"/>
                    </a:cubicBezTo>
                    <a:cubicBezTo>
                      <a:pt x="605727" y="763216"/>
                      <a:pt x="605727" y="763216"/>
                      <a:pt x="605727" y="763216"/>
                    </a:cubicBezTo>
                    <a:close/>
                    <a:moveTo>
                      <a:pt x="602059" y="734632"/>
                    </a:moveTo>
                    <a:cubicBezTo>
                      <a:pt x="602059" y="734632"/>
                      <a:pt x="602059" y="734632"/>
                      <a:pt x="602059" y="734632"/>
                    </a:cubicBezTo>
                    <a:cubicBezTo>
                      <a:pt x="602059" y="734632"/>
                      <a:pt x="602312" y="734632"/>
                      <a:pt x="602439" y="734632"/>
                    </a:cubicBezTo>
                    <a:cubicBezTo>
                      <a:pt x="602439" y="734632"/>
                      <a:pt x="602439" y="734632"/>
                      <a:pt x="602439" y="734632"/>
                    </a:cubicBezTo>
                    <a:cubicBezTo>
                      <a:pt x="602312" y="734632"/>
                      <a:pt x="602186" y="734632"/>
                      <a:pt x="602059" y="734632"/>
                    </a:cubicBezTo>
                    <a:close/>
                    <a:moveTo>
                      <a:pt x="599657" y="751580"/>
                    </a:moveTo>
                    <a:cubicBezTo>
                      <a:pt x="599657" y="751580"/>
                      <a:pt x="599783" y="751833"/>
                      <a:pt x="599909" y="751960"/>
                    </a:cubicBezTo>
                    <a:cubicBezTo>
                      <a:pt x="599783" y="751833"/>
                      <a:pt x="599657" y="751580"/>
                      <a:pt x="599530" y="751454"/>
                    </a:cubicBezTo>
                    <a:cubicBezTo>
                      <a:pt x="599403" y="751201"/>
                      <a:pt x="599150" y="751074"/>
                      <a:pt x="599024" y="750821"/>
                    </a:cubicBezTo>
                    <a:cubicBezTo>
                      <a:pt x="599024" y="750821"/>
                      <a:pt x="599277" y="751074"/>
                      <a:pt x="599277" y="751201"/>
                    </a:cubicBezTo>
                    <a:cubicBezTo>
                      <a:pt x="599277" y="751201"/>
                      <a:pt x="599530" y="751454"/>
                      <a:pt x="599657" y="751580"/>
                    </a:cubicBezTo>
                    <a:close/>
                    <a:moveTo>
                      <a:pt x="617110" y="728435"/>
                    </a:moveTo>
                    <a:lnTo>
                      <a:pt x="617110" y="728435"/>
                    </a:lnTo>
                    <a:cubicBezTo>
                      <a:pt x="617110" y="728435"/>
                      <a:pt x="617110" y="728435"/>
                      <a:pt x="617110" y="728435"/>
                    </a:cubicBezTo>
                    <a:lnTo>
                      <a:pt x="617110" y="728435"/>
                    </a:lnTo>
                    <a:close/>
                    <a:moveTo>
                      <a:pt x="616731" y="677338"/>
                    </a:moveTo>
                    <a:cubicBezTo>
                      <a:pt x="616731" y="675314"/>
                      <a:pt x="616604" y="673291"/>
                      <a:pt x="616478" y="671267"/>
                    </a:cubicBezTo>
                    <a:cubicBezTo>
                      <a:pt x="622043" y="657861"/>
                      <a:pt x="625711" y="649640"/>
                      <a:pt x="616731" y="677338"/>
                    </a:cubicBezTo>
                    <a:close/>
                    <a:moveTo>
                      <a:pt x="626849" y="140062"/>
                    </a:moveTo>
                    <a:lnTo>
                      <a:pt x="626849" y="140062"/>
                    </a:lnTo>
                    <a:cubicBezTo>
                      <a:pt x="626849" y="140062"/>
                      <a:pt x="627228" y="140062"/>
                      <a:pt x="627355" y="139936"/>
                    </a:cubicBezTo>
                    <a:cubicBezTo>
                      <a:pt x="627355" y="139936"/>
                      <a:pt x="627355" y="139936"/>
                      <a:pt x="627355" y="139936"/>
                    </a:cubicBezTo>
                    <a:lnTo>
                      <a:pt x="626975" y="139936"/>
                    </a:lnTo>
                    <a:close/>
                    <a:moveTo>
                      <a:pt x="231354" y="95416"/>
                    </a:moveTo>
                    <a:lnTo>
                      <a:pt x="231354" y="95416"/>
                    </a:lnTo>
                    <a:cubicBezTo>
                      <a:pt x="231354" y="95416"/>
                      <a:pt x="231354" y="95416"/>
                      <a:pt x="231354" y="95416"/>
                    </a:cubicBezTo>
                    <a:close/>
                    <a:moveTo>
                      <a:pt x="225663" y="99463"/>
                    </a:moveTo>
                    <a:cubicBezTo>
                      <a:pt x="224018" y="99463"/>
                      <a:pt x="223512" y="99463"/>
                      <a:pt x="226295" y="99463"/>
                    </a:cubicBezTo>
                    <a:lnTo>
                      <a:pt x="226295" y="99463"/>
                    </a:lnTo>
                    <a:cubicBezTo>
                      <a:pt x="226295" y="99463"/>
                      <a:pt x="226295" y="99463"/>
                      <a:pt x="226295" y="99463"/>
                    </a:cubicBezTo>
                    <a:lnTo>
                      <a:pt x="226295" y="99463"/>
                    </a:lnTo>
                    <a:cubicBezTo>
                      <a:pt x="226295" y="99463"/>
                      <a:pt x="226295" y="99463"/>
                      <a:pt x="226295" y="99463"/>
                    </a:cubicBezTo>
                    <a:cubicBezTo>
                      <a:pt x="221489" y="99210"/>
                      <a:pt x="222501" y="99210"/>
                      <a:pt x="225663" y="99463"/>
                    </a:cubicBezTo>
                    <a:close/>
                    <a:moveTo>
                      <a:pt x="146994" y="415151"/>
                    </a:moveTo>
                    <a:cubicBezTo>
                      <a:pt x="137255" y="414012"/>
                      <a:pt x="126505" y="411483"/>
                      <a:pt x="117019" y="405918"/>
                    </a:cubicBezTo>
                    <a:cubicBezTo>
                      <a:pt x="107406" y="400606"/>
                      <a:pt x="100830" y="392132"/>
                      <a:pt x="98806" y="387831"/>
                    </a:cubicBezTo>
                    <a:cubicBezTo>
                      <a:pt x="104371" y="396938"/>
                      <a:pt x="112592" y="403135"/>
                      <a:pt x="119548" y="406677"/>
                    </a:cubicBezTo>
                    <a:cubicBezTo>
                      <a:pt x="126631" y="410218"/>
                      <a:pt x="132702" y="411862"/>
                      <a:pt x="138140" y="413127"/>
                    </a:cubicBezTo>
                    <a:cubicBezTo>
                      <a:pt x="148891" y="415277"/>
                      <a:pt x="157238" y="415404"/>
                      <a:pt x="164574" y="415404"/>
                    </a:cubicBezTo>
                    <a:cubicBezTo>
                      <a:pt x="166345" y="415404"/>
                      <a:pt x="167862" y="415404"/>
                      <a:pt x="169507" y="415277"/>
                    </a:cubicBezTo>
                    <a:cubicBezTo>
                      <a:pt x="169507" y="415656"/>
                      <a:pt x="169507" y="415909"/>
                      <a:pt x="169507" y="416289"/>
                    </a:cubicBezTo>
                    <a:cubicBezTo>
                      <a:pt x="162297" y="416289"/>
                      <a:pt x="154835" y="416289"/>
                      <a:pt x="146867" y="415277"/>
                    </a:cubicBezTo>
                    <a:close/>
                    <a:moveTo>
                      <a:pt x="34302" y="1009594"/>
                    </a:moveTo>
                    <a:lnTo>
                      <a:pt x="32026" y="1008835"/>
                    </a:lnTo>
                    <a:cubicBezTo>
                      <a:pt x="34050" y="1009215"/>
                      <a:pt x="34050" y="1009468"/>
                      <a:pt x="34302" y="1009594"/>
                    </a:cubicBezTo>
                    <a:close/>
                    <a:moveTo>
                      <a:pt x="40626" y="1000867"/>
                    </a:moveTo>
                    <a:lnTo>
                      <a:pt x="40626" y="1000867"/>
                    </a:lnTo>
                    <a:cubicBezTo>
                      <a:pt x="40626" y="1000867"/>
                      <a:pt x="40247" y="1000614"/>
                      <a:pt x="40247" y="1000614"/>
                    </a:cubicBezTo>
                    <a:cubicBezTo>
                      <a:pt x="40247" y="1000614"/>
                      <a:pt x="40247" y="1000614"/>
                      <a:pt x="40247" y="1000614"/>
                    </a:cubicBezTo>
                    <a:lnTo>
                      <a:pt x="40500" y="1000867"/>
                    </a:lnTo>
                    <a:close/>
                    <a:moveTo>
                      <a:pt x="26081" y="977595"/>
                    </a:moveTo>
                    <a:lnTo>
                      <a:pt x="26081" y="977595"/>
                    </a:lnTo>
                    <a:cubicBezTo>
                      <a:pt x="26081" y="977595"/>
                      <a:pt x="26081" y="977595"/>
                      <a:pt x="26081" y="977595"/>
                    </a:cubicBezTo>
                    <a:lnTo>
                      <a:pt x="26081" y="977595"/>
                    </a:lnTo>
                    <a:cubicBezTo>
                      <a:pt x="26081" y="977595"/>
                      <a:pt x="26081" y="977595"/>
                      <a:pt x="26081" y="977595"/>
                    </a:cubicBezTo>
                    <a:close/>
                    <a:moveTo>
                      <a:pt x="23805" y="1021230"/>
                    </a:moveTo>
                    <a:lnTo>
                      <a:pt x="23805" y="1021230"/>
                    </a:lnTo>
                    <a:cubicBezTo>
                      <a:pt x="23805" y="1021230"/>
                      <a:pt x="23805" y="1021230"/>
                      <a:pt x="23805" y="1021230"/>
                    </a:cubicBezTo>
                    <a:cubicBezTo>
                      <a:pt x="23805" y="1021230"/>
                      <a:pt x="23805" y="1021230"/>
                      <a:pt x="23805" y="1021230"/>
                    </a:cubicBezTo>
                    <a:close/>
                    <a:moveTo>
                      <a:pt x="28737" y="1034004"/>
                    </a:moveTo>
                    <a:lnTo>
                      <a:pt x="28737" y="1034004"/>
                    </a:lnTo>
                    <a:cubicBezTo>
                      <a:pt x="28737" y="1034004"/>
                      <a:pt x="28737" y="1034004"/>
                      <a:pt x="28737" y="1034004"/>
                    </a:cubicBezTo>
                    <a:cubicBezTo>
                      <a:pt x="28737" y="1034004"/>
                      <a:pt x="28737" y="1034004"/>
                      <a:pt x="28737" y="1034004"/>
                    </a:cubicBezTo>
                    <a:close/>
                    <a:moveTo>
                      <a:pt x="287889" y="367216"/>
                    </a:moveTo>
                    <a:cubicBezTo>
                      <a:pt x="287889" y="367216"/>
                      <a:pt x="287889" y="367216"/>
                      <a:pt x="287889" y="367216"/>
                    </a:cubicBezTo>
                    <a:cubicBezTo>
                      <a:pt x="287889" y="367342"/>
                      <a:pt x="287889" y="367595"/>
                      <a:pt x="288016" y="367722"/>
                    </a:cubicBezTo>
                    <a:cubicBezTo>
                      <a:pt x="288016" y="367722"/>
                      <a:pt x="288016" y="367722"/>
                      <a:pt x="288016" y="367722"/>
                    </a:cubicBezTo>
                    <a:cubicBezTo>
                      <a:pt x="288016" y="367722"/>
                      <a:pt x="288016" y="367722"/>
                      <a:pt x="288016" y="367848"/>
                    </a:cubicBezTo>
                    <a:cubicBezTo>
                      <a:pt x="287889" y="367216"/>
                      <a:pt x="287637" y="366583"/>
                      <a:pt x="287510" y="366204"/>
                    </a:cubicBezTo>
                    <a:cubicBezTo>
                      <a:pt x="287637" y="366457"/>
                      <a:pt x="287763" y="366836"/>
                      <a:pt x="287889" y="367342"/>
                    </a:cubicBezTo>
                    <a:close/>
                    <a:moveTo>
                      <a:pt x="289281" y="379990"/>
                    </a:moveTo>
                    <a:lnTo>
                      <a:pt x="289281" y="379990"/>
                    </a:lnTo>
                    <a:cubicBezTo>
                      <a:pt x="289281" y="379990"/>
                      <a:pt x="289281" y="379990"/>
                      <a:pt x="289281" y="379990"/>
                    </a:cubicBezTo>
                    <a:lnTo>
                      <a:pt x="289281" y="379990"/>
                    </a:lnTo>
                    <a:close/>
                    <a:moveTo>
                      <a:pt x="300158" y="420336"/>
                    </a:moveTo>
                    <a:cubicBezTo>
                      <a:pt x="298261" y="430454"/>
                      <a:pt x="296111" y="439561"/>
                      <a:pt x="295099" y="438549"/>
                    </a:cubicBezTo>
                    <a:cubicBezTo>
                      <a:pt x="293834" y="437664"/>
                      <a:pt x="294466" y="426660"/>
                      <a:pt x="294213" y="396938"/>
                    </a:cubicBezTo>
                    <a:cubicBezTo>
                      <a:pt x="295478" y="404147"/>
                      <a:pt x="296237" y="396938"/>
                      <a:pt x="296364" y="382646"/>
                    </a:cubicBezTo>
                    <a:cubicBezTo>
                      <a:pt x="297502" y="382646"/>
                      <a:pt x="298640" y="382393"/>
                      <a:pt x="300158" y="382014"/>
                    </a:cubicBezTo>
                    <a:cubicBezTo>
                      <a:pt x="300158" y="382014"/>
                      <a:pt x="300411" y="382014"/>
                      <a:pt x="300537" y="381887"/>
                    </a:cubicBezTo>
                    <a:cubicBezTo>
                      <a:pt x="300790" y="395673"/>
                      <a:pt x="300790" y="409080"/>
                      <a:pt x="300158" y="420336"/>
                    </a:cubicBezTo>
                    <a:close/>
                    <a:moveTo>
                      <a:pt x="319509" y="364180"/>
                    </a:moveTo>
                    <a:cubicBezTo>
                      <a:pt x="315462" y="366583"/>
                      <a:pt x="311288" y="369113"/>
                      <a:pt x="306735" y="371516"/>
                    </a:cubicBezTo>
                    <a:cubicBezTo>
                      <a:pt x="306735" y="370125"/>
                      <a:pt x="306735" y="368733"/>
                      <a:pt x="306735" y="367342"/>
                    </a:cubicBezTo>
                    <a:cubicBezTo>
                      <a:pt x="308758" y="366204"/>
                      <a:pt x="310908" y="365192"/>
                      <a:pt x="312932" y="364054"/>
                    </a:cubicBezTo>
                    <a:cubicBezTo>
                      <a:pt x="320394" y="359753"/>
                      <a:pt x="327856" y="355200"/>
                      <a:pt x="335192" y="350774"/>
                    </a:cubicBezTo>
                    <a:cubicBezTo>
                      <a:pt x="337342" y="349509"/>
                      <a:pt x="339492" y="348117"/>
                      <a:pt x="341642" y="346853"/>
                    </a:cubicBezTo>
                    <a:cubicBezTo>
                      <a:pt x="341516" y="348244"/>
                      <a:pt x="341263" y="349762"/>
                      <a:pt x="341137" y="351153"/>
                    </a:cubicBezTo>
                    <a:cubicBezTo>
                      <a:pt x="334307" y="355327"/>
                      <a:pt x="327097" y="359753"/>
                      <a:pt x="319635" y="364307"/>
                    </a:cubicBezTo>
                    <a:close/>
                    <a:moveTo>
                      <a:pt x="343034" y="349762"/>
                    </a:moveTo>
                    <a:cubicBezTo>
                      <a:pt x="343034" y="349762"/>
                      <a:pt x="342528" y="350015"/>
                      <a:pt x="342401" y="350141"/>
                    </a:cubicBezTo>
                    <a:cubicBezTo>
                      <a:pt x="342528" y="348750"/>
                      <a:pt x="342654" y="347359"/>
                      <a:pt x="342781" y="345967"/>
                    </a:cubicBezTo>
                    <a:cubicBezTo>
                      <a:pt x="349358" y="341920"/>
                      <a:pt x="355681" y="338126"/>
                      <a:pt x="361626" y="334585"/>
                    </a:cubicBezTo>
                    <a:cubicBezTo>
                      <a:pt x="361499" y="335976"/>
                      <a:pt x="361247" y="337493"/>
                      <a:pt x="361120" y="338885"/>
                    </a:cubicBezTo>
                    <a:cubicBezTo>
                      <a:pt x="355681" y="342047"/>
                      <a:pt x="349610" y="345714"/>
                      <a:pt x="343034" y="349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014" name="Graphic 3">
              <a:extLst>
                <a:ext uri="{FF2B5EF4-FFF2-40B4-BE49-F238E27FC236}">
                  <a16:creationId xmlns:a16="http://schemas.microsoft.com/office/drawing/2014/main" id="{3A7632FF-2082-BFA5-7980-96CC42DCEC9E}"/>
                </a:ext>
              </a:extLst>
            </p:cNvPr>
            <p:cNvGrpSpPr/>
            <p:nvPr/>
          </p:nvGrpSpPr>
          <p:grpSpPr>
            <a:xfrm>
              <a:off x="3970290" y="1483322"/>
              <a:ext cx="849833" cy="1045056"/>
              <a:chOff x="3970290" y="1483322"/>
              <a:chExt cx="849833" cy="1045056"/>
            </a:xfrm>
            <a:solidFill>
              <a:srgbClr val="E5D9CA"/>
            </a:solidFill>
          </p:grpSpPr>
          <p:sp>
            <p:nvSpPr>
              <p:cNvPr id="3049" name="Freeform: Shape 3048">
                <a:extLst>
                  <a:ext uri="{FF2B5EF4-FFF2-40B4-BE49-F238E27FC236}">
                    <a16:creationId xmlns:a16="http://schemas.microsoft.com/office/drawing/2014/main" id="{F7BB9618-1811-8904-1D0A-B7A4B2358416}"/>
                  </a:ext>
                </a:extLst>
              </p:cNvPr>
              <p:cNvSpPr/>
              <p:nvPr/>
            </p:nvSpPr>
            <p:spPr>
              <a:xfrm>
                <a:off x="4202055" y="1566975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0" name="Freeform: Shape 3049">
                <a:extLst>
                  <a:ext uri="{FF2B5EF4-FFF2-40B4-BE49-F238E27FC236}">
                    <a16:creationId xmlns:a16="http://schemas.microsoft.com/office/drawing/2014/main" id="{A47614FF-4F50-0514-D20A-A4850E37CE84}"/>
                  </a:ext>
                </a:extLst>
              </p:cNvPr>
              <p:cNvSpPr/>
              <p:nvPr/>
            </p:nvSpPr>
            <p:spPr>
              <a:xfrm>
                <a:off x="4540256" y="2378881"/>
                <a:ext cx="65009" cy="24868"/>
              </a:xfrm>
              <a:custGeom>
                <a:avLst/>
                <a:gdLst>
                  <a:gd name="connsiteX0" fmla="*/ 65010 w 65009"/>
                  <a:gd name="connsiteY0" fmla="*/ 332 h 24868"/>
                  <a:gd name="connsiteX1" fmla="*/ 61342 w 65009"/>
                  <a:gd name="connsiteY1" fmla="*/ 79 h 24868"/>
                  <a:gd name="connsiteX2" fmla="*/ 42243 w 65009"/>
                  <a:gd name="connsiteY2" fmla="*/ 7794 h 24868"/>
                  <a:gd name="connsiteX3" fmla="*/ 0 w 65009"/>
                  <a:gd name="connsiteY3" fmla="*/ 24868 h 24868"/>
                  <a:gd name="connsiteX4" fmla="*/ 37058 w 65009"/>
                  <a:gd name="connsiteY4" fmla="*/ 12474 h 24868"/>
                  <a:gd name="connsiteX5" fmla="*/ 65010 w 65009"/>
                  <a:gd name="connsiteY5" fmla="*/ 332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009" h="24868">
                    <a:moveTo>
                      <a:pt x="65010" y="332"/>
                    </a:moveTo>
                    <a:cubicBezTo>
                      <a:pt x="62859" y="838"/>
                      <a:pt x="63365" y="-300"/>
                      <a:pt x="61342" y="79"/>
                    </a:cubicBezTo>
                    <a:cubicBezTo>
                      <a:pt x="59318" y="458"/>
                      <a:pt x="54765" y="2735"/>
                      <a:pt x="42243" y="7794"/>
                    </a:cubicBezTo>
                    <a:cubicBezTo>
                      <a:pt x="42497" y="9565"/>
                      <a:pt x="5692" y="22086"/>
                      <a:pt x="0" y="24868"/>
                    </a:cubicBezTo>
                    <a:cubicBezTo>
                      <a:pt x="15430" y="19936"/>
                      <a:pt x="26308" y="16015"/>
                      <a:pt x="37058" y="12474"/>
                    </a:cubicBezTo>
                    <a:cubicBezTo>
                      <a:pt x="47556" y="8806"/>
                      <a:pt x="56535" y="5012"/>
                      <a:pt x="65010" y="3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1" name="Freeform: Shape 3050">
                <a:extLst>
                  <a:ext uri="{FF2B5EF4-FFF2-40B4-BE49-F238E27FC236}">
                    <a16:creationId xmlns:a16="http://schemas.microsoft.com/office/drawing/2014/main" id="{3A38236A-7AD3-0E31-E910-F129D92962D9}"/>
                  </a:ext>
                </a:extLst>
              </p:cNvPr>
              <p:cNvSpPr/>
              <p:nvPr/>
            </p:nvSpPr>
            <p:spPr>
              <a:xfrm>
                <a:off x="4312118" y="1847629"/>
                <a:ext cx="11608" cy="88913"/>
              </a:xfrm>
              <a:custGeom>
                <a:avLst/>
                <a:gdLst>
                  <a:gd name="connsiteX0" fmla="*/ 11608 w 11608"/>
                  <a:gd name="connsiteY0" fmla="*/ 0 h 88913"/>
                  <a:gd name="connsiteX1" fmla="*/ 225 w 11608"/>
                  <a:gd name="connsiteY1" fmla="*/ 88914 h 88913"/>
                  <a:gd name="connsiteX2" fmla="*/ 11608 w 11608"/>
                  <a:gd name="connsiteY2" fmla="*/ 0 h 8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8" h="88913">
                    <a:moveTo>
                      <a:pt x="11608" y="0"/>
                    </a:moveTo>
                    <a:cubicBezTo>
                      <a:pt x="6296" y="28963"/>
                      <a:pt x="-1419" y="82084"/>
                      <a:pt x="225" y="88914"/>
                    </a:cubicBezTo>
                    <a:cubicBezTo>
                      <a:pt x="5790" y="59445"/>
                      <a:pt x="10343" y="22260"/>
                      <a:pt x="1160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2" name="Freeform: Shape 3051">
                <a:extLst>
                  <a:ext uri="{FF2B5EF4-FFF2-40B4-BE49-F238E27FC236}">
                    <a16:creationId xmlns:a16="http://schemas.microsoft.com/office/drawing/2014/main" id="{F4344AC5-72C1-C805-AA24-80F3DBD3C081}"/>
                  </a:ext>
                </a:extLst>
              </p:cNvPr>
              <p:cNvSpPr/>
              <p:nvPr/>
            </p:nvSpPr>
            <p:spPr>
              <a:xfrm>
                <a:off x="4291475" y="2092362"/>
                <a:ext cx="2831" cy="90937"/>
              </a:xfrm>
              <a:custGeom>
                <a:avLst/>
                <a:gdLst>
                  <a:gd name="connsiteX0" fmla="*/ 2783 w 2831"/>
                  <a:gd name="connsiteY0" fmla="*/ 68424 h 90937"/>
                  <a:gd name="connsiteX1" fmla="*/ 1644 w 2831"/>
                  <a:gd name="connsiteY1" fmla="*/ 36173 h 90937"/>
                  <a:gd name="connsiteX2" fmla="*/ 2656 w 2831"/>
                  <a:gd name="connsiteY2" fmla="*/ 0 h 90937"/>
                  <a:gd name="connsiteX3" fmla="*/ 0 w 2831"/>
                  <a:gd name="connsiteY3" fmla="*/ 90937 h 90937"/>
                  <a:gd name="connsiteX4" fmla="*/ 2783 w 2831"/>
                  <a:gd name="connsiteY4" fmla="*/ 68424 h 90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90937">
                    <a:moveTo>
                      <a:pt x="2783" y="68424"/>
                    </a:moveTo>
                    <a:cubicBezTo>
                      <a:pt x="1897" y="68424"/>
                      <a:pt x="1391" y="52741"/>
                      <a:pt x="1644" y="36173"/>
                    </a:cubicBezTo>
                    <a:cubicBezTo>
                      <a:pt x="1770" y="19730"/>
                      <a:pt x="3288" y="2277"/>
                      <a:pt x="2656" y="0"/>
                    </a:cubicBezTo>
                    <a:cubicBezTo>
                      <a:pt x="-885" y="40093"/>
                      <a:pt x="506" y="71586"/>
                      <a:pt x="0" y="90937"/>
                    </a:cubicBezTo>
                    <a:cubicBezTo>
                      <a:pt x="1265" y="87269"/>
                      <a:pt x="3162" y="94732"/>
                      <a:pt x="2783" y="684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3" name="Freeform: Shape 3052">
                <a:extLst>
                  <a:ext uri="{FF2B5EF4-FFF2-40B4-BE49-F238E27FC236}">
                    <a16:creationId xmlns:a16="http://schemas.microsoft.com/office/drawing/2014/main" id="{307F1F25-E6D3-0A18-E0E2-784804BCB925}"/>
                  </a:ext>
                </a:extLst>
              </p:cNvPr>
              <p:cNvSpPr/>
              <p:nvPr/>
            </p:nvSpPr>
            <p:spPr>
              <a:xfrm>
                <a:off x="4292993" y="2228326"/>
                <a:ext cx="12141" cy="70194"/>
              </a:xfrm>
              <a:custGeom>
                <a:avLst/>
                <a:gdLst>
                  <a:gd name="connsiteX0" fmla="*/ 0 w 12141"/>
                  <a:gd name="connsiteY0" fmla="*/ 126 h 70194"/>
                  <a:gd name="connsiteX1" fmla="*/ 3162 w 12141"/>
                  <a:gd name="connsiteY1" fmla="*/ 34655 h 70194"/>
                  <a:gd name="connsiteX2" fmla="*/ 5944 w 12141"/>
                  <a:gd name="connsiteY2" fmla="*/ 51982 h 70194"/>
                  <a:gd name="connsiteX3" fmla="*/ 9992 w 12141"/>
                  <a:gd name="connsiteY3" fmla="*/ 70195 h 70194"/>
                  <a:gd name="connsiteX4" fmla="*/ 12142 w 12141"/>
                  <a:gd name="connsiteY4" fmla="*/ 69563 h 70194"/>
                  <a:gd name="connsiteX5" fmla="*/ 2277 w 12141"/>
                  <a:gd name="connsiteY5" fmla="*/ 0 h 70194"/>
                  <a:gd name="connsiteX6" fmla="*/ 127 w 12141"/>
                  <a:gd name="connsiteY6" fmla="*/ 0 h 7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41" h="70194">
                    <a:moveTo>
                      <a:pt x="0" y="126"/>
                    </a:moveTo>
                    <a:cubicBezTo>
                      <a:pt x="632" y="11636"/>
                      <a:pt x="1770" y="23145"/>
                      <a:pt x="3162" y="34655"/>
                    </a:cubicBezTo>
                    <a:cubicBezTo>
                      <a:pt x="3921" y="40473"/>
                      <a:pt x="4806" y="46164"/>
                      <a:pt x="5944" y="51982"/>
                    </a:cubicBezTo>
                    <a:cubicBezTo>
                      <a:pt x="7083" y="57927"/>
                      <a:pt x="8094" y="63112"/>
                      <a:pt x="9992" y="70195"/>
                    </a:cubicBezTo>
                    <a:lnTo>
                      <a:pt x="12142" y="69563"/>
                    </a:lnTo>
                    <a:cubicBezTo>
                      <a:pt x="5944" y="45153"/>
                      <a:pt x="3794" y="23145"/>
                      <a:pt x="2277" y="0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4" name="Freeform: Shape 3053">
                <a:extLst>
                  <a:ext uri="{FF2B5EF4-FFF2-40B4-BE49-F238E27FC236}">
                    <a16:creationId xmlns:a16="http://schemas.microsoft.com/office/drawing/2014/main" id="{D1962358-814B-8427-4A39-9C4250A60DF4}"/>
                  </a:ext>
                </a:extLst>
              </p:cNvPr>
              <p:cNvSpPr/>
              <p:nvPr/>
            </p:nvSpPr>
            <p:spPr>
              <a:xfrm>
                <a:off x="4339157" y="2363403"/>
                <a:ext cx="63662" cy="40444"/>
              </a:xfrm>
              <a:custGeom>
                <a:avLst/>
                <a:gdLst>
                  <a:gd name="connsiteX0" fmla="*/ 62353 w 63662"/>
                  <a:gd name="connsiteY0" fmla="*/ 38702 h 40444"/>
                  <a:gd name="connsiteX1" fmla="*/ 19984 w 63662"/>
                  <a:gd name="connsiteY1" fmla="*/ 15683 h 40444"/>
                  <a:gd name="connsiteX2" fmla="*/ 0 w 63662"/>
                  <a:gd name="connsiteY2" fmla="*/ 0 h 40444"/>
                  <a:gd name="connsiteX3" fmla="*/ 45026 w 63662"/>
                  <a:gd name="connsiteY3" fmla="*/ 33896 h 40444"/>
                  <a:gd name="connsiteX4" fmla="*/ 62353 w 63662"/>
                  <a:gd name="connsiteY4" fmla="*/ 38828 h 4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62" h="40444">
                    <a:moveTo>
                      <a:pt x="62353" y="38702"/>
                    </a:moveTo>
                    <a:cubicBezTo>
                      <a:pt x="43255" y="31240"/>
                      <a:pt x="29596" y="22639"/>
                      <a:pt x="19984" y="15683"/>
                    </a:cubicBezTo>
                    <a:cubicBezTo>
                      <a:pt x="10245" y="8727"/>
                      <a:pt x="4174" y="3162"/>
                      <a:pt x="0" y="0"/>
                    </a:cubicBezTo>
                    <a:cubicBezTo>
                      <a:pt x="13280" y="15177"/>
                      <a:pt x="31367" y="27446"/>
                      <a:pt x="45026" y="33896"/>
                    </a:cubicBezTo>
                    <a:cubicBezTo>
                      <a:pt x="58686" y="40346"/>
                      <a:pt x="67033" y="42117"/>
                      <a:pt x="62353" y="388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5" name="Freeform: Shape 3054">
                <a:extLst>
                  <a:ext uri="{FF2B5EF4-FFF2-40B4-BE49-F238E27FC236}">
                    <a16:creationId xmlns:a16="http://schemas.microsoft.com/office/drawing/2014/main" id="{A17DB116-59CB-B179-BF76-C6EC25AC40D7}"/>
                  </a:ext>
                </a:extLst>
              </p:cNvPr>
              <p:cNvSpPr/>
              <p:nvPr/>
            </p:nvSpPr>
            <p:spPr>
              <a:xfrm>
                <a:off x="4542027" y="2394011"/>
                <a:ext cx="44646" cy="18086"/>
              </a:xfrm>
              <a:custGeom>
                <a:avLst/>
                <a:gdLst>
                  <a:gd name="connsiteX0" fmla="*/ 43508 w 44646"/>
                  <a:gd name="connsiteY0" fmla="*/ 126 h 18086"/>
                  <a:gd name="connsiteX1" fmla="*/ 21754 w 44646"/>
                  <a:gd name="connsiteY1" fmla="*/ 7968 h 18086"/>
                  <a:gd name="connsiteX2" fmla="*/ 0 w 44646"/>
                  <a:gd name="connsiteY2" fmla="*/ 15304 h 18086"/>
                  <a:gd name="connsiteX3" fmla="*/ 885 w 44646"/>
                  <a:gd name="connsiteY3" fmla="*/ 18086 h 18086"/>
                  <a:gd name="connsiteX4" fmla="*/ 22766 w 44646"/>
                  <a:gd name="connsiteY4" fmla="*/ 10750 h 18086"/>
                  <a:gd name="connsiteX5" fmla="*/ 44647 w 44646"/>
                  <a:gd name="connsiteY5" fmla="*/ 2783 h 18086"/>
                  <a:gd name="connsiteX6" fmla="*/ 43508 w 44646"/>
                  <a:gd name="connsiteY6" fmla="*/ 0 h 18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646" h="18086">
                    <a:moveTo>
                      <a:pt x="43508" y="126"/>
                    </a:moveTo>
                    <a:cubicBezTo>
                      <a:pt x="36046" y="3162"/>
                      <a:pt x="28837" y="5565"/>
                      <a:pt x="21754" y="7968"/>
                    </a:cubicBezTo>
                    <a:cubicBezTo>
                      <a:pt x="15051" y="10245"/>
                      <a:pt x="7589" y="13027"/>
                      <a:pt x="0" y="15304"/>
                    </a:cubicBezTo>
                    <a:lnTo>
                      <a:pt x="885" y="18086"/>
                    </a:lnTo>
                    <a:cubicBezTo>
                      <a:pt x="8600" y="15810"/>
                      <a:pt x="16189" y="13027"/>
                      <a:pt x="22766" y="10750"/>
                    </a:cubicBezTo>
                    <a:cubicBezTo>
                      <a:pt x="29722" y="8347"/>
                      <a:pt x="37058" y="5818"/>
                      <a:pt x="44647" y="2783"/>
                    </a:cubicBezTo>
                    <a:lnTo>
                      <a:pt x="43508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6" name="Freeform: Shape 3055">
                <a:extLst>
                  <a:ext uri="{FF2B5EF4-FFF2-40B4-BE49-F238E27FC236}">
                    <a16:creationId xmlns:a16="http://schemas.microsoft.com/office/drawing/2014/main" id="{A81DBFB5-FFEE-4502-E86A-1A1FD6940BC6}"/>
                  </a:ext>
                </a:extLst>
              </p:cNvPr>
              <p:cNvSpPr/>
              <p:nvPr/>
            </p:nvSpPr>
            <p:spPr>
              <a:xfrm>
                <a:off x="4305640" y="1846490"/>
                <a:ext cx="11509" cy="66780"/>
              </a:xfrm>
              <a:custGeom>
                <a:avLst/>
                <a:gdLst>
                  <a:gd name="connsiteX0" fmla="*/ 0 w 11509"/>
                  <a:gd name="connsiteY0" fmla="*/ 66527 h 66780"/>
                  <a:gd name="connsiteX1" fmla="*/ 2277 w 11509"/>
                  <a:gd name="connsiteY1" fmla="*/ 66780 h 66780"/>
                  <a:gd name="connsiteX2" fmla="*/ 11509 w 11509"/>
                  <a:gd name="connsiteY2" fmla="*/ 379 h 66780"/>
                  <a:gd name="connsiteX3" fmla="*/ 9359 w 11509"/>
                  <a:gd name="connsiteY3" fmla="*/ 0 h 66780"/>
                  <a:gd name="connsiteX4" fmla="*/ 0 w 11509"/>
                  <a:gd name="connsiteY4" fmla="*/ 66527 h 66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09" h="66780">
                    <a:moveTo>
                      <a:pt x="0" y="66527"/>
                    </a:moveTo>
                    <a:lnTo>
                      <a:pt x="2277" y="66780"/>
                    </a:lnTo>
                    <a:lnTo>
                      <a:pt x="11509" y="379"/>
                    </a:lnTo>
                    <a:lnTo>
                      <a:pt x="9359" y="0"/>
                    </a:lnTo>
                    <a:lnTo>
                      <a:pt x="0" y="665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7" name="Freeform: Shape 3056">
                <a:extLst>
                  <a:ext uri="{FF2B5EF4-FFF2-40B4-BE49-F238E27FC236}">
                    <a16:creationId xmlns:a16="http://schemas.microsoft.com/office/drawing/2014/main" id="{AA205613-22E3-371A-37B6-F4209DB13171}"/>
                  </a:ext>
                </a:extLst>
              </p:cNvPr>
              <p:cNvSpPr/>
              <p:nvPr/>
            </p:nvSpPr>
            <p:spPr>
              <a:xfrm>
                <a:off x="4288257" y="2001931"/>
                <a:ext cx="4878" cy="68913"/>
              </a:xfrm>
              <a:custGeom>
                <a:avLst/>
                <a:gdLst>
                  <a:gd name="connsiteX0" fmla="*/ 4736 w 4878"/>
                  <a:gd name="connsiteY0" fmla="*/ 0 h 68913"/>
                  <a:gd name="connsiteX1" fmla="*/ 1194 w 4878"/>
                  <a:gd name="connsiteY1" fmla="*/ 67412 h 68913"/>
                  <a:gd name="connsiteX2" fmla="*/ 4736 w 4878"/>
                  <a:gd name="connsiteY2" fmla="*/ 0 h 6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78" h="68913">
                    <a:moveTo>
                      <a:pt x="4736" y="0"/>
                    </a:moveTo>
                    <a:cubicBezTo>
                      <a:pt x="1827" y="35540"/>
                      <a:pt x="-1968" y="77404"/>
                      <a:pt x="1194" y="67412"/>
                    </a:cubicBezTo>
                    <a:cubicBezTo>
                      <a:pt x="4483" y="29216"/>
                      <a:pt x="5242" y="9486"/>
                      <a:pt x="473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8" name="Freeform: Shape 3057">
                <a:extLst>
                  <a:ext uri="{FF2B5EF4-FFF2-40B4-BE49-F238E27FC236}">
                    <a16:creationId xmlns:a16="http://schemas.microsoft.com/office/drawing/2014/main" id="{63564FDE-7E86-F029-6F67-109BC0576E58}"/>
                  </a:ext>
                </a:extLst>
              </p:cNvPr>
              <p:cNvSpPr/>
              <p:nvPr/>
            </p:nvSpPr>
            <p:spPr>
              <a:xfrm>
                <a:off x="4568081" y="2353930"/>
                <a:ext cx="87861" cy="60443"/>
              </a:xfrm>
              <a:custGeom>
                <a:avLst/>
                <a:gdLst>
                  <a:gd name="connsiteX0" fmla="*/ 48441 w 87861"/>
                  <a:gd name="connsiteY0" fmla="*/ 36919 h 60443"/>
                  <a:gd name="connsiteX1" fmla="*/ 47556 w 87861"/>
                  <a:gd name="connsiteY1" fmla="*/ 37678 h 60443"/>
                  <a:gd name="connsiteX2" fmla="*/ 46417 w 87861"/>
                  <a:gd name="connsiteY2" fmla="*/ 38437 h 60443"/>
                  <a:gd name="connsiteX3" fmla="*/ 0 w 87861"/>
                  <a:gd name="connsiteY3" fmla="*/ 60444 h 60443"/>
                  <a:gd name="connsiteX4" fmla="*/ 47429 w 87861"/>
                  <a:gd name="connsiteY4" fmla="*/ 39955 h 60443"/>
                  <a:gd name="connsiteX5" fmla="*/ 48567 w 87861"/>
                  <a:gd name="connsiteY5" fmla="*/ 39322 h 60443"/>
                  <a:gd name="connsiteX6" fmla="*/ 49706 w 87861"/>
                  <a:gd name="connsiteY6" fmla="*/ 38437 h 60443"/>
                  <a:gd name="connsiteX7" fmla="*/ 83981 w 87861"/>
                  <a:gd name="connsiteY7" fmla="*/ 3023 h 60443"/>
                  <a:gd name="connsiteX8" fmla="*/ 48567 w 87861"/>
                  <a:gd name="connsiteY8" fmla="*/ 36919 h 6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1" h="60443">
                    <a:moveTo>
                      <a:pt x="48441" y="36919"/>
                    </a:moveTo>
                    <a:lnTo>
                      <a:pt x="47556" y="37678"/>
                    </a:lnTo>
                    <a:lnTo>
                      <a:pt x="46417" y="38437"/>
                    </a:lnTo>
                    <a:cubicBezTo>
                      <a:pt x="24031" y="52096"/>
                      <a:pt x="7842" y="56397"/>
                      <a:pt x="0" y="60444"/>
                    </a:cubicBezTo>
                    <a:cubicBezTo>
                      <a:pt x="12142" y="56144"/>
                      <a:pt x="30354" y="50452"/>
                      <a:pt x="47429" y="39955"/>
                    </a:cubicBezTo>
                    <a:lnTo>
                      <a:pt x="48567" y="39322"/>
                    </a:lnTo>
                    <a:lnTo>
                      <a:pt x="49706" y="38437"/>
                    </a:lnTo>
                    <a:cubicBezTo>
                      <a:pt x="78416" y="16683"/>
                      <a:pt x="96123" y="-8866"/>
                      <a:pt x="83981" y="3023"/>
                    </a:cubicBezTo>
                    <a:cubicBezTo>
                      <a:pt x="72092" y="16936"/>
                      <a:pt x="59571" y="28319"/>
                      <a:pt x="48567" y="369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9" name="Freeform: Shape 3058">
                <a:extLst>
                  <a:ext uri="{FF2B5EF4-FFF2-40B4-BE49-F238E27FC236}">
                    <a16:creationId xmlns:a16="http://schemas.microsoft.com/office/drawing/2014/main" id="{491946A2-625A-A658-DDBD-53396F28189D}"/>
                  </a:ext>
                </a:extLst>
              </p:cNvPr>
              <p:cNvSpPr/>
              <p:nvPr/>
            </p:nvSpPr>
            <p:spPr>
              <a:xfrm>
                <a:off x="4125663" y="1941475"/>
                <a:ext cx="7403" cy="65768"/>
              </a:xfrm>
              <a:custGeom>
                <a:avLst/>
                <a:gdLst>
                  <a:gd name="connsiteX0" fmla="*/ 7336 w 7403"/>
                  <a:gd name="connsiteY0" fmla="*/ 0 h 65768"/>
                  <a:gd name="connsiteX1" fmla="*/ 0 w 7403"/>
                  <a:gd name="connsiteY1" fmla="*/ 65768 h 65768"/>
                  <a:gd name="connsiteX2" fmla="*/ 5312 w 7403"/>
                  <a:gd name="connsiteY2" fmla="*/ 44267 h 65768"/>
                  <a:gd name="connsiteX3" fmla="*/ 7336 w 7403"/>
                  <a:gd name="connsiteY3" fmla="*/ 126 h 6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03" h="65768">
                    <a:moveTo>
                      <a:pt x="7336" y="0"/>
                    </a:moveTo>
                    <a:cubicBezTo>
                      <a:pt x="4553" y="28331"/>
                      <a:pt x="3036" y="29975"/>
                      <a:pt x="0" y="65768"/>
                    </a:cubicBezTo>
                    <a:cubicBezTo>
                      <a:pt x="1644" y="62227"/>
                      <a:pt x="2783" y="69815"/>
                      <a:pt x="5312" y="44267"/>
                    </a:cubicBezTo>
                    <a:cubicBezTo>
                      <a:pt x="3921" y="44140"/>
                      <a:pt x="7968" y="5818"/>
                      <a:pt x="7336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0" name="Freeform: Shape 3059">
                <a:extLst>
                  <a:ext uri="{FF2B5EF4-FFF2-40B4-BE49-F238E27FC236}">
                    <a16:creationId xmlns:a16="http://schemas.microsoft.com/office/drawing/2014/main" id="{7F1BEE3B-5A72-0E47-D2F4-2D8E6FD67A0C}"/>
                  </a:ext>
                </a:extLst>
              </p:cNvPr>
              <p:cNvSpPr/>
              <p:nvPr/>
            </p:nvSpPr>
            <p:spPr>
              <a:xfrm>
                <a:off x="4317549" y="1483322"/>
                <a:ext cx="143846" cy="48920"/>
              </a:xfrm>
              <a:custGeom>
                <a:avLst/>
                <a:gdLst>
                  <a:gd name="connsiteX0" fmla="*/ 2384 w 143846"/>
                  <a:gd name="connsiteY0" fmla="*/ 48872 h 48920"/>
                  <a:gd name="connsiteX1" fmla="*/ 54239 w 143846"/>
                  <a:gd name="connsiteY1" fmla="*/ 26486 h 48920"/>
                  <a:gd name="connsiteX2" fmla="*/ 81305 w 143846"/>
                  <a:gd name="connsiteY2" fmla="*/ 15103 h 48920"/>
                  <a:gd name="connsiteX3" fmla="*/ 110901 w 143846"/>
                  <a:gd name="connsiteY3" fmla="*/ 5743 h 48920"/>
                  <a:gd name="connsiteX4" fmla="*/ 111786 w 143846"/>
                  <a:gd name="connsiteY4" fmla="*/ 4352 h 48920"/>
                  <a:gd name="connsiteX5" fmla="*/ 116845 w 143846"/>
                  <a:gd name="connsiteY5" fmla="*/ 3593 h 48920"/>
                  <a:gd name="connsiteX6" fmla="*/ 133288 w 143846"/>
                  <a:gd name="connsiteY6" fmla="*/ 1949 h 48920"/>
                  <a:gd name="connsiteX7" fmla="*/ 143659 w 143846"/>
                  <a:gd name="connsiteY7" fmla="*/ 811 h 48920"/>
                  <a:gd name="connsiteX8" fmla="*/ 116719 w 143846"/>
                  <a:gd name="connsiteY8" fmla="*/ 178 h 48920"/>
                  <a:gd name="connsiteX9" fmla="*/ 113431 w 143846"/>
                  <a:gd name="connsiteY9" fmla="*/ 178 h 48920"/>
                  <a:gd name="connsiteX10" fmla="*/ 111028 w 143846"/>
                  <a:gd name="connsiteY10" fmla="*/ 937 h 48920"/>
                  <a:gd name="connsiteX11" fmla="*/ 41338 w 143846"/>
                  <a:gd name="connsiteY11" fmla="*/ 25727 h 48920"/>
                  <a:gd name="connsiteX12" fmla="*/ 20722 w 143846"/>
                  <a:gd name="connsiteY12" fmla="*/ 37489 h 48920"/>
                  <a:gd name="connsiteX13" fmla="*/ 3648 w 143846"/>
                  <a:gd name="connsiteY13" fmla="*/ 46216 h 48920"/>
                  <a:gd name="connsiteX14" fmla="*/ 2384 w 143846"/>
                  <a:gd name="connsiteY14" fmla="*/ 48745 h 48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846" h="48920">
                    <a:moveTo>
                      <a:pt x="2384" y="48872"/>
                    </a:moveTo>
                    <a:cubicBezTo>
                      <a:pt x="17055" y="42169"/>
                      <a:pt x="36532" y="33948"/>
                      <a:pt x="54239" y="26486"/>
                    </a:cubicBezTo>
                    <a:lnTo>
                      <a:pt x="81305" y="15103"/>
                    </a:lnTo>
                    <a:lnTo>
                      <a:pt x="110901" y="5743"/>
                    </a:lnTo>
                    <a:cubicBezTo>
                      <a:pt x="109889" y="5743"/>
                      <a:pt x="110269" y="5111"/>
                      <a:pt x="111786" y="4352"/>
                    </a:cubicBezTo>
                    <a:lnTo>
                      <a:pt x="116845" y="3593"/>
                    </a:lnTo>
                    <a:cubicBezTo>
                      <a:pt x="119755" y="2834"/>
                      <a:pt x="126964" y="2075"/>
                      <a:pt x="133288" y="1949"/>
                    </a:cubicBezTo>
                    <a:cubicBezTo>
                      <a:pt x="139612" y="1822"/>
                      <a:pt x="144923" y="1822"/>
                      <a:pt x="143659" y="811"/>
                    </a:cubicBezTo>
                    <a:cubicBezTo>
                      <a:pt x="133414" y="-201"/>
                      <a:pt x="123675" y="-75"/>
                      <a:pt x="116719" y="178"/>
                    </a:cubicBezTo>
                    <a:lnTo>
                      <a:pt x="113431" y="178"/>
                    </a:lnTo>
                    <a:cubicBezTo>
                      <a:pt x="113431" y="178"/>
                      <a:pt x="111028" y="937"/>
                      <a:pt x="111028" y="937"/>
                    </a:cubicBezTo>
                    <a:cubicBezTo>
                      <a:pt x="77637" y="10170"/>
                      <a:pt x="57148" y="20162"/>
                      <a:pt x="41338" y="25727"/>
                    </a:cubicBezTo>
                    <a:cubicBezTo>
                      <a:pt x="50192" y="23830"/>
                      <a:pt x="35394" y="30659"/>
                      <a:pt x="20722" y="37489"/>
                    </a:cubicBezTo>
                    <a:cubicBezTo>
                      <a:pt x="13260" y="41030"/>
                      <a:pt x="7695" y="44066"/>
                      <a:pt x="3648" y="46216"/>
                    </a:cubicBezTo>
                    <a:cubicBezTo>
                      <a:pt x="-273" y="48240"/>
                      <a:pt x="-1537" y="49378"/>
                      <a:pt x="2384" y="4874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1" name="Freeform: Shape 3060">
                <a:extLst>
                  <a:ext uri="{FF2B5EF4-FFF2-40B4-BE49-F238E27FC236}">
                    <a16:creationId xmlns:a16="http://schemas.microsoft.com/office/drawing/2014/main" id="{2BF995B8-F364-695E-14F0-B9FC96DBCCD7}"/>
                  </a:ext>
                </a:extLst>
              </p:cNvPr>
              <p:cNvSpPr/>
              <p:nvPr/>
            </p:nvSpPr>
            <p:spPr>
              <a:xfrm>
                <a:off x="4297514" y="1936163"/>
                <a:ext cx="11540" cy="111553"/>
              </a:xfrm>
              <a:custGeom>
                <a:avLst/>
                <a:gdLst>
                  <a:gd name="connsiteX0" fmla="*/ 1296 w 11540"/>
                  <a:gd name="connsiteY0" fmla="*/ 80946 h 111553"/>
                  <a:gd name="connsiteX1" fmla="*/ 1550 w 11540"/>
                  <a:gd name="connsiteY1" fmla="*/ 111553 h 111553"/>
                  <a:gd name="connsiteX2" fmla="*/ 6355 w 11540"/>
                  <a:gd name="connsiteY2" fmla="*/ 47682 h 111553"/>
                  <a:gd name="connsiteX3" fmla="*/ 11541 w 11540"/>
                  <a:gd name="connsiteY3" fmla="*/ 0 h 111553"/>
                  <a:gd name="connsiteX4" fmla="*/ 4585 w 11540"/>
                  <a:gd name="connsiteY4" fmla="*/ 47176 h 111553"/>
                  <a:gd name="connsiteX5" fmla="*/ 1170 w 11540"/>
                  <a:gd name="connsiteY5" fmla="*/ 81072 h 11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0" h="111553">
                    <a:moveTo>
                      <a:pt x="1296" y="80946"/>
                    </a:moveTo>
                    <a:cubicBezTo>
                      <a:pt x="-348" y="99158"/>
                      <a:pt x="-601" y="109024"/>
                      <a:pt x="1550" y="111553"/>
                    </a:cubicBezTo>
                    <a:cubicBezTo>
                      <a:pt x="3067" y="91570"/>
                      <a:pt x="4838" y="68298"/>
                      <a:pt x="6355" y="47682"/>
                    </a:cubicBezTo>
                    <a:cubicBezTo>
                      <a:pt x="9012" y="27193"/>
                      <a:pt x="11035" y="9359"/>
                      <a:pt x="11541" y="0"/>
                    </a:cubicBezTo>
                    <a:cubicBezTo>
                      <a:pt x="8885" y="18086"/>
                      <a:pt x="6609" y="33643"/>
                      <a:pt x="4585" y="47176"/>
                    </a:cubicBezTo>
                    <a:cubicBezTo>
                      <a:pt x="3067" y="60583"/>
                      <a:pt x="2055" y="71839"/>
                      <a:pt x="1170" y="8107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2" name="Freeform: Shape 3061">
                <a:extLst>
                  <a:ext uri="{FF2B5EF4-FFF2-40B4-BE49-F238E27FC236}">
                    <a16:creationId xmlns:a16="http://schemas.microsoft.com/office/drawing/2014/main" id="{D56F0CD4-FB85-F40B-0974-1121C8895A45}"/>
                  </a:ext>
                </a:extLst>
              </p:cNvPr>
              <p:cNvSpPr/>
              <p:nvPr/>
            </p:nvSpPr>
            <p:spPr>
              <a:xfrm>
                <a:off x="4263270" y="1889297"/>
                <a:ext cx="23271" cy="157027"/>
              </a:xfrm>
              <a:custGeom>
                <a:avLst/>
                <a:gdLst>
                  <a:gd name="connsiteX0" fmla="*/ 12901 w 23271"/>
                  <a:gd name="connsiteY0" fmla="*/ 52558 h 157027"/>
                  <a:gd name="connsiteX1" fmla="*/ 5059 w 23271"/>
                  <a:gd name="connsiteY1" fmla="*/ 91639 h 157027"/>
                  <a:gd name="connsiteX2" fmla="*/ 0 w 23271"/>
                  <a:gd name="connsiteY2" fmla="*/ 157028 h 157027"/>
                  <a:gd name="connsiteX3" fmla="*/ 12521 w 23271"/>
                  <a:gd name="connsiteY3" fmla="*/ 78359 h 157027"/>
                  <a:gd name="connsiteX4" fmla="*/ 19351 w 23271"/>
                  <a:gd name="connsiteY4" fmla="*/ 39531 h 157027"/>
                  <a:gd name="connsiteX5" fmla="*/ 23272 w 23271"/>
                  <a:gd name="connsiteY5" fmla="*/ 702 h 157027"/>
                  <a:gd name="connsiteX6" fmla="*/ 13027 w 23271"/>
                  <a:gd name="connsiteY6" fmla="*/ 52431 h 15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71" h="157027">
                    <a:moveTo>
                      <a:pt x="12901" y="52558"/>
                    </a:moveTo>
                    <a:cubicBezTo>
                      <a:pt x="7209" y="79371"/>
                      <a:pt x="2783" y="102643"/>
                      <a:pt x="5059" y="91639"/>
                    </a:cubicBezTo>
                    <a:cubicBezTo>
                      <a:pt x="4933" y="103908"/>
                      <a:pt x="3794" y="104413"/>
                      <a:pt x="0" y="157028"/>
                    </a:cubicBezTo>
                    <a:cubicBezTo>
                      <a:pt x="4047" y="128571"/>
                      <a:pt x="7462" y="103781"/>
                      <a:pt x="12521" y="78359"/>
                    </a:cubicBezTo>
                    <a:cubicBezTo>
                      <a:pt x="14924" y="65711"/>
                      <a:pt x="17327" y="52811"/>
                      <a:pt x="19351" y="39531"/>
                    </a:cubicBezTo>
                    <a:cubicBezTo>
                      <a:pt x="21375" y="25871"/>
                      <a:pt x="22386" y="13223"/>
                      <a:pt x="23272" y="702"/>
                    </a:cubicBezTo>
                    <a:cubicBezTo>
                      <a:pt x="20995" y="-4990"/>
                      <a:pt x="18972" y="24986"/>
                      <a:pt x="13027" y="524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3" name="Freeform: Shape 3062">
                <a:extLst>
                  <a:ext uri="{FF2B5EF4-FFF2-40B4-BE49-F238E27FC236}">
                    <a16:creationId xmlns:a16="http://schemas.microsoft.com/office/drawing/2014/main" id="{6692AAD8-169A-121A-9084-66BB11C6A2ED}"/>
                  </a:ext>
                </a:extLst>
              </p:cNvPr>
              <p:cNvSpPr/>
              <p:nvPr/>
            </p:nvSpPr>
            <p:spPr>
              <a:xfrm>
                <a:off x="4224695" y="2023812"/>
                <a:ext cx="45138" cy="245619"/>
              </a:xfrm>
              <a:custGeom>
                <a:avLst/>
                <a:gdLst>
                  <a:gd name="connsiteX0" fmla="*/ 44267 w 45138"/>
                  <a:gd name="connsiteY0" fmla="*/ 759 h 245619"/>
                  <a:gd name="connsiteX1" fmla="*/ 36805 w 45138"/>
                  <a:gd name="connsiteY1" fmla="*/ 42117 h 245619"/>
                  <a:gd name="connsiteX2" fmla="*/ 37690 w 45138"/>
                  <a:gd name="connsiteY2" fmla="*/ 0 h 245619"/>
                  <a:gd name="connsiteX3" fmla="*/ 31493 w 45138"/>
                  <a:gd name="connsiteY3" fmla="*/ 52994 h 245619"/>
                  <a:gd name="connsiteX4" fmla="*/ 20489 w 45138"/>
                  <a:gd name="connsiteY4" fmla="*/ 112565 h 245619"/>
                  <a:gd name="connsiteX5" fmla="*/ 13280 w 45138"/>
                  <a:gd name="connsiteY5" fmla="*/ 164926 h 245619"/>
                  <a:gd name="connsiteX6" fmla="*/ 8348 w 45138"/>
                  <a:gd name="connsiteY6" fmla="*/ 197305 h 245619"/>
                  <a:gd name="connsiteX7" fmla="*/ 0 w 45138"/>
                  <a:gd name="connsiteY7" fmla="*/ 245619 h 245619"/>
                  <a:gd name="connsiteX8" fmla="*/ 14798 w 45138"/>
                  <a:gd name="connsiteY8" fmla="*/ 183772 h 245619"/>
                  <a:gd name="connsiteX9" fmla="*/ 32378 w 45138"/>
                  <a:gd name="connsiteY9" fmla="*/ 115221 h 245619"/>
                  <a:gd name="connsiteX10" fmla="*/ 39714 w 45138"/>
                  <a:gd name="connsiteY10" fmla="*/ 60330 h 245619"/>
                  <a:gd name="connsiteX11" fmla="*/ 44267 w 45138"/>
                  <a:gd name="connsiteY11" fmla="*/ 885 h 245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138" h="245619">
                    <a:moveTo>
                      <a:pt x="44267" y="759"/>
                    </a:moveTo>
                    <a:cubicBezTo>
                      <a:pt x="39714" y="39967"/>
                      <a:pt x="37437" y="48567"/>
                      <a:pt x="36805" y="42117"/>
                    </a:cubicBezTo>
                    <a:cubicBezTo>
                      <a:pt x="36172" y="35793"/>
                      <a:pt x="36805" y="15557"/>
                      <a:pt x="37690" y="0"/>
                    </a:cubicBezTo>
                    <a:cubicBezTo>
                      <a:pt x="34528" y="18972"/>
                      <a:pt x="33390" y="35414"/>
                      <a:pt x="31493" y="52994"/>
                    </a:cubicBezTo>
                    <a:cubicBezTo>
                      <a:pt x="29722" y="70574"/>
                      <a:pt x="26813" y="89799"/>
                      <a:pt x="20489" y="112565"/>
                    </a:cubicBezTo>
                    <a:cubicBezTo>
                      <a:pt x="17833" y="132042"/>
                      <a:pt x="15936" y="146081"/>
                      <a:pt x="13280" y="164926"/>
                    </a:cubicBezTo>
                    <a:cubicBezTo>
                      <a:pt x="11889" y="174159"/>
                      <a:pt x="10371" y="184530"/>
                      <a:pt x="8348" y="197305"/>
                    </a:cubicBezTo>
                    <a:cubicBezTo>
                      <a:pt x="6324" y="210458"/>
                      <a:pt x="3541" y="226142"/>
                      <a:pt x="0" y="245619"/>
                    </a:cubicBezTo>
                    <a:cubicBezTo>
                      <a:pt x="5438" y="221462"/>
                      <a:pt x="10118" y="202490"/>
                      <a:pt x="14798" y="183772"/>
                    </a:cubicBezTo>
                    <a:cubicBezTo>
                      <a:pt x="19604" y="165053"/>
                      <a:pt x="25422" y="145070"/>
                      <a:pt x="32378" y="115221"/>
                    </a:cubicBezTo>
                    <a:cubicBezTo>
                      <a:pt x="27699" y="125466"/>
                      <a:pt x="35414" y="94352"/>
                      <a:pt x="39714" y="60330"/>
                    </a:cubicBezTo>
                    <a:cubicBezTo>
                      <a:pt x="43761" y="26813"/>
                      <a:pt x="46670" y="-5312"/>
                      <a:pt x="44267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4" name="Freeform: Shape 3063">
                <a:extLst>
                  <a:ext uri="{FF2B5EF4-FFF2-40B4-BE49-F238E27FC236}">
                    <a16:creationId xmlns:a16="http://schemas.microsoft.com/office/drawing/2014/main" id="{CF97B25E-B32F-C148-E433-4144226E9BD2}"/>
                  </a:ext>
                </a:extLst>
              </p:cNvPr>
              <p:cNvSpPr/>
              <p:nvPr/>
            </p:nvSpPr>
            <p:spPr>
              <a:xfrm>
                <a:off x="4176887" y="2354390"/>
                <a:ext cx="28936" cy="91982"/>
              </a:xfrm>
              <a:custGeom>
                <a:avLst/>
                <a:gdLst>
                  <a:gd name="connsiteX0" fmla="*/ 26560 w 28936"/>
                  <a:gd name="connsiteY0" fmla="*/ 3828 h 91982"/>
                  <a:gd name="connsiteX1" fmla="*/ 0 w 28936"/>
                  <a:gd name="connsiteY1" fmla="*/ 91983 h 91982"/>
                  <a:gd name="connsiteX2" fmla="*/ 22386 w 28936"/>
                  <a:gd name="connsiteY2" fmla="*/ 25203 h 91982"/>
                  <a:gd name="connsiteX3" fmla="*/ 26560 w 28936"/>
                  <a:gd name="connsiteY3" fmla="*/ 3828 h 91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36" h="91982">
                    <a:moveTo>
                      <a:pt x="26560" y="3828"/>
                    </a:moveTo>
                    <a:cubicBezTo>
                      <a:pt x="14039" y="45186"/>
                      <a:pt x="4426" y="77185"/>
                      <a:pt x="0" y="91983"/>
                    </a:cubicBezTo>
                    <a:cubicBezTo>
                      <a:pt x="7968" y="71873"/>
                      <a:pt x="16569" y="43921"/>
                      <a:pt x="22386" y="25203"/>
                    </a:cubicBezTo>
                    <a:cubicBezTo>
                      <a:pt x="28331" y="5725"/>
                      <a:pt x="31366" y="-6670"/>
                      <a:pt x="26560" y="38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5" name="Freeform: Shape 3064">
                <a:extLst>
                  <a:ext uri="{FF2B5EF4-FFF2-40B4-BE49-F238E27FC236}">
                    <a16:creationId xmlns:a16="http://schemas.microsoft.com/office/drawing/2014/main" id="{A298442A-708C-4CE3-8583-F0BFB91657E4}"/>
                  </a:ext>
                </a:extLst>
              </p:cNvPr>
              <p:cNvSpPr/>
              <p:nvPr/>
            </p:nvSpPr>
            <p:spPr>
              <a:xfrm>
                <a:off x="4157030" y="185483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6" name="Freeform: Shape 3065">
                <a:extLst>
                  <a:ext uri="{FF2B5EF4-FFF2-40B4-BE49-F238E27FC236}">
                    <a16:creationId xmlns:a16="http://schemas.microsoft.com/office/drawing/2014/main" id="{C3730415-1AB8-1DC6-326B-15D00A81FC56}"/>
                  </a:ext>
                </a:extLst>
              </p:cNvPr>
              <p:cNvSpPr/>
              <p:nvPr/>
            </p:nvSpPr>
            <p:spPr>
              <a:xfrm>
                <a:off x="4157030" y="1854838"/>
                <a:ext cx="12647" cy="126"/>
              </a:xfrm>
              <a:custGeom>
                <a:avLst/>
                <a:gdLst>
                  <a:gd name="connsiteX0" fmla="*/ 0 w 12647"/>
                  <a:gd name="connsiteY0" fmla="*/ 126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126 h 126"/>
                  <a:gd name="connsiteX4" fmla="*/ 0 w 12647"/>
                  <a:gd name="connsiteY4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26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7" name="Freeform: Shape 3066">
                <a:extLst>
                  <a:ext uri="{FF2B5EF4-FFF2-40B4-BE49-F238E27FC236}">
                    <a16:creationId xmlns:a16="http://schemas.microsoft.com/office/drawing/2014/main" id="{0D5C589A-8A44-F004-BDAA-B0FADCEC31E6}"/>
                  </a:ext>
                </a:extLst>
              </p:cNvPr>
              <p:cNvSpPr/>
              <p:nvPr/>
            </p:nvSpPr>
            <p:spPr>
              <a:xfrm>
                <a:off x="3970290" y="1490908"/>
                <a:ext cx="849833" cy="1037470"/>
              </a:xfrm>
              <a:custGeom>
                <a:avLst/>
                <a:gdLst>
                  <a:gd name="connsiteX0" fmla="*/ 849354 w 849833"/>
                  <a:gd name="connsiteY0" fmla="*/ 307648 h 1037470"/>
                  <a:gd name="connsiteX1" fmla="*/ 847710 w 849833"/>
                  <a:gd name="connsiteY1" fmla="*/ 297403 h 1037470"/>
                  <a:gd name="connsiteX2" fmla="*/ 846319 w 849833"/>
                  <a:gd name="connsiteY2" fmla="*/ 292091 h 1037470"/>
                  <a:gd name="connsiteX3" fmla="*/ 845686 w 849833"/>
                  <a:gd name="connsiteY3" fmla="*/ 290194 h 1037470"/>
                  <a:gd name="connsiteX4" fmla="*/ 843663 w 849833"/>
                  <a:gd name="connsiteY4" fmla="*/ 285514 h 1037470"/>
                  <a:gd name="connsiteX5" fmla="*/ 839868 w 849833"/>
                  <a:gd name="connsiteY5" fmla="*/ 279317 h 1037470"/>
                  <a:gd name="connsiteX6" fmla="*/ 832406 w 849833"/>
                  <a:gd name="connsiteY6" fmla="*/ 270843 h 1037470"/>
                  <a:gd name="connsiteX7" fmla="*/ 830635 w 849833"/>
                  <a:gd name="connsiteY7" fmla="*/ 268819 h 1037470"/>
                  <a:gd name="connsiteX8" fmla="*/ 829877 w 849833"/>
                  <a:gd name="connsiteY8" fmla="*/ 267807 h 1037470"/>
                  <a:gd name="connsiteX9" fmla="*/ 826209 w 849833"/>
                  <a:gd name="connsiteY9" fmla="*/ 263001 h 1037470"/>
                  <a:gd name="connsiteX10" fmla="*/ 813055 w 849833"/>
                  <a:gd name="connsiteY10" fmla="*/ 251492 h 1037470"/>
                  <a:gd name="connsiteX11" fmla="*/ 790795 w 849833"/>
                  <a:gd name="connsiteY11" fmla="*/ 245041 h 1037470"/>
                  <a:gd name="connsiteX12" fmla="*/ 772456 w 849833"/>
                  <a:gd name="connsiteY12" fmla="*/ 248203 h 1037470"/>
                  <a:gd name="connsiteX13" fmla="*/ 748931 w 849833"/>
                  <a:gd name="connsiteY13" fmla="*/ 265404 h 1037470"/>
                  <a:gd name="connsiteX14" fmla="*/ 738560 w 849833"/>
                  <a:gd name="connsiteY14" fmla="*/ 281087 h 1037470"/>
                  <a:gd name="connsiteX15" fmla="*/ 728315 w 849833"/>
                  <a:gd name="connsiteY15" fmla="*/ 307648 h 1037470"/>
                  <a:gd name="connsiteX16" fmla="*/ 718197 w 849833"/>
                  <a:gd name="connsiteY16" fmla="*/ 338508 h 1037470"/>
                  <a:gd name="connsiteX17" fmla="*/ 712506 w 849833"/>
                  <a:gd name="connsiteY17" fmla="*/ 370886 h 1037470"/>
                  <a:gd name="connsiteX18" fmla="*/ 706687 w 849833"/>
                  <a:gd name="connsiteY18" fmla="*/ 395296 h 1037470"/>
                  <a:gd name="connsiteX19" fmla="*/ 703146 w 849833"/>
                  <a:gd name="connsiteY19" fmla="*/ 409462 h 1037470"/>
                  <a:gd name="connsiteX20" fmla="*/ 698972 w 849833"/>
                  <a:gd name="connsiteY20" fmla="*/ 426536 h 1037470"/>
                  <a:gd name="connsiteX21" fmla="*/ 684428 w 849833"/>
                  <a:gd name="connsiteY21" fmla="*/ 485981 h 1037470"/>
                  <a:gd name="connsiteX22" fmla="*/ 669503 w 849833"/>
                  <a:gd name="connsiteY22" fmla="*/ 523924 h 1037470"/>
                  <a:gd name="connsiteX23" fmla="*/ 664065 w 849833"/>
                  <a:gd name="connsiteY23" fmla="*/ 527212 h 1037470"/>
                  <a:gd name="connsiteX24" fmla="*/ 645220 w 849833"/>
                  <a:gd name="connsiteY24" fmla="*/ 572238 h 1037470"/>
                  <a:gd name="connsiteX25" fmla="*/ 634342 w 849833"/>
                  <a:gd name="connsiteY25" fmla="*/ 608032 h 1037470"/>
                  <a:gd name="connsiteX26" fmla="*/ 623465 w 849833"/>
                  <a:gd name="connsiteY26" fmla="*/ 644583 h 1037470"/>
                  <a:gd name="connsiteX27" fmla="*/ 616762 w 849833"/>
                  <a:gd name="connsiteY27" fmla="*/ 662796 h 1037470"/>
                  <a:gd name="connsiteX28" fmla="*/ 616636 w 849833"/>
                  <a:gd name="connsiteY28" fmla="*/ 649263 h 1037470"/>
                  <a:gd name="connsiteX29" fmla="*/ 617521 w 849833"/>
                  <a:gd name="connsiteY29" fmla="*/ 609043 h 1037470"/>
                  <a:gd name="connsiteX30" fmla="*/ 611324 w 849833"/>
                  <a:gd name="connsiteY30" fmla="*/ 652299 h 1037470"/>
                  <a:gd name="connsiteX31" fmla="*/ 615371 w 849833"/>
                  <a:gd name="connsiteY31" fmla="*/ 566800 h 1037470"/>
                  <a:gd name="connsiteX32" fmla="*/ 621821 w 849833"/>
                  <a:gd name="connsiteY32" fmla="*/ 496731 h 1037470"/>
                  <a:gd name="connsiteX33" fmla="*/ 625363 w 849833"/>
                  <a:gd name="connsiteY33" fmla="*/ 472574 h 1037470"/>
                  <a:gd name="connsiteX34" fmla="*/ 623213 w 849833"/>
                  <a:gd name="connsiteY34" fmla="*/ 521268 h 1037470"/>
                  <a:gd name="connsiteX35" fmla="*/ 627766 w 849833"/>
                  <a:gd name="connsiteY35" fmla="*/ 470424 h 1037470"/>
                  <a:gd name="connsiteX36" fmla="*/ 633963 w 849833"/>
                  <a:gd name="connsiteY36" fmla="*/ 435010 h 1037470"/>
                  <a:gd name="connsiteX37" fmla="*/ 634848 w 849833"/>
                  <a:gd name="connsiteY37" fmla="*/ 414774 h 1037470"/>
                  <a:gd name="connsiteX38" fmla="*/ 638263 w 849833"/>
                  <a:gd name="connsiteY38" fmla="*/ 387961 h 1037470"/>
                  <a:gd name="connsiteX39" fmla="*/ 639907 w 849833"/>
                  <a:gd name="connsiteY39" fmla="*/ 366460 h 1037470"/>
                  <a:gd name="connsiteX40" fmla="*/ 649267 w 849833"/>
                  <a:gd name="connsiteY40" fmla="*/ 306256 h 1037470"/>
                  <a:gd name="connsiteX41" fmla="*/ 651923 w 849833"/>
                  <a:gd name="connsiteY41" fmla="*/ 278178 h 1037470"/>
                  <a:gd name="connsiteX42" fmla="*/ 653188 w 849833"/>
                  <a:gd name="connsiteY42" fmla="*/ 250480 h 1037470"/>
                  <a:gd name="connsiteX43" fmla="*/ 655338 w 849833"/>
                  <a:gd name="connsiteY43" fmla="*/ 209122 h 1037470"/>
                  <a:gd name="connsiteX44" fmla="*/ 655338 w 849833"/>
                  <a:gd name="connsiteY44" fmla="*/ 201913 h 1037470"/>
                  <a:gd name="connsiteX45" fmla="*/ 655717 w 849833"/>
                  <a:gd name="connsiteY45" fmla="*/ 195715 h 1037470"/>
                  <a:gd name="connsiteX46" fmla="*/ 657235 w 849833"/>
                  <a:gd name="connsiteY46" fmla="*/ 173835 h 1037470"/>
                  <a:gd name="connsiteX47" fmla="*/ 655211 w 849833"/>
                  <a:gd name="connsiteY47" fmla="*/ 157393 h 1037470"/>
                  <a:gd name="connsiteX48" fmla="*/ 654579 w 849833"/>
                  <a:gd name="connsiteY48" fmla="*/ 154863 h 1037470"/>
                  <a:gd name="connsiteX49" fmla="*/ 652935 w 849833"/>
                  <a:gd name="connsiteY49" fmla="*/ 150183 h 1037470"/>
                  <a:gd name="connsiteX50" fmla="*/ 649899 w 849833"/>
                  <a:gd name="connsiteY50" fmla="*/ 144112 h 1037470"/>
                  <a:gd name="connsiteX51" fmla="*/ 647875 w 849833"/>
                  <a:gd name="connsiteY51" fmla="*/ 141077 h 1037470"/>
                  <a:gd name="connsiteX52" fmla="*/ 647623 w 849833"/>
                  <a:gd name="connsiteY52" fmla="*/ 140571 h 1037470"/>
                  <a:gd name="connsiteX53" fmla="*/ 645852 w 849833"/>
                  <a:gd name="connsiteY53" fmla="*/ 135891 h 1037470"/>
                  <a:gd name="connsiteX54" fmla="*/ 640919 w 849833"/>
                  <a:gd name="connsiteY54" fmla="*/ 124129 h 1037470"/>
                  <a:gd name="connsiteX55" fmla="*/ 608921 w 849833"/>
                  <a:gd name="connsiteY55" fmla="*/ 72273 h 1037470"/>
                  <a:gd name="connsiteX56" fmla="*/ 583625 w 849833"/>
                  <a:gd name="connsiteY56" fmla="*/ 44195 h 1037470"/>
                  <a:gd name="connsiteX57" fmla="*/ 544164 w 849833"/>
                  <a:gd name="connsiteY57" fmla="*/ 14853 h 1037470"/>
                  <a:gd name="connsiteX58" fmla="*/ 566677 w 849833"/>
                  <a:gd name="connsiteY58" fmla="*/ 32053 h 1037470"/>
                  <a:gd name="connsiteX59" fmla="*/ 580463 w 849833"/>
                  <a:gd name="connsiteY59" fmla="*/ 45334 h 1037470"/>
                  <a:gd name="connsiteX60" fmla="*/ 592478 w 849833"/>
                  <a:gd name="connsiteY60" fmla="*/ 58993 h 1037470"/>
                  <a:gd name="connsiteX61" fmla="*/ 611703 w 849833"/>
                  <a:gd name="connsiteY61" fmla="*/ 90612 h 1037470"/>
                  <a:gd name="connsiteX62" fmla="*/ 588305 w 849833"/>
                  <a:gd name="connsiteY62" fmla="*/ 61017 h 1037470"/>
                  <a:gd name="connsiteX63" fmla="*/ 560986 w 849833"/>
                  <a:gd name="connsiteY63" fmla="*/ 34709 h 1037470"/>
                  <a:gd name="connsiteX64" fmla="*/ 501920 w 849833"/>
                  <a:gd name="connsiteY64" fmla="*/ 6631 h 1037470"/>
                  <a:gd name="connsiteX65" fmla="*/ 476752 w 849833"/>
                  <a:gd name="connsiteY65" fmla="*/ 2458 h 1037470"/>
                  <a:gd name="connsiteX66" fmla="*/ 487123 w 849833"/>
                  <a:gd name="connsiteY66" fmla="*/ 2205 h 1037470"/>
                  <a:gd name="connsiteX67" fmla="*/ 517225 w 849833"/>
                  <a:gd name="connsiteY67" fmla="*/ 7137 h 1037470"/>
                  <a:gd name="connsiteX68" fmla="*/ 464483 w 849833"/>
                  <a:gd name="connsiteY68" fmla="*/ 55 h 1037470"/>
                  <a:gd name="connsiteX69" fmla="*/ 461701 w 849833"/>
                  <a:gd name="connsiteY69" fmla="*/ 55 h 1037470"/>
                  <a:gd name="connsiteX70" fmla="*/ 459930 w 849833"/>
                  <a:gd name="connsiteY70" fmla="*/ 687 h 1037470"/>
                  <a:gd name="connsiteX71" fmla="*/ 413260 w 849833"/>
                  <a:gd name="connsiteY71" fmla="*/ 17003 h 1037470"/>
                  <a:gd name="connsiteX72" fmla="*/ 424137 w 849833"/>
                  <a:gd name="connsiteY72" fmla="*/ 15738 h 1037470"/>
                  <a:gd name="connsiteX73" fmla="*/ 434129 w 849833"/>
                  <a:gd name="connsiteY73" fmla="*/ 12829 h 1037470"/>
                  <a:gd name="connsiteX74" fmla="*/ 414778 w 849833"/>
                  <a:gd name="connsiteY74" fmla="*/ 21176 h 1037470"/>
                  <a:gd name="connsiteX75" fmla="*/ 380755 w 849833"/>
                  <a:gd name="connsiteY75" fmla="*/ 34077 h 1037470"/>
                  <a:gd name="connsiteX76" fmla="*/ 335856 w 849833"/>
                  <a:gd name="connsiteY76" fmla="*/ 52543 h 1037470"/>
                  <a:gd name="connsiteX77" fmla="*/ 292095 w 849833"/>
                  <a:gd name="connsiteY77" fmla="*/ 67973 h 1037470"/>
                  <a:gd name="connsiteX78" fmla="*/ 268570 w 849833"/>
                  <a:gd name="connsiteY78" fmla="*/ 74929 h 1037470"/>
                  <a:gd name="connsiteX79" fmla="*/ 307904 w 849833"/>
                  <a:gd name="connsiteY79" fmla="*/ 53175 h 1037470"/>
                  <a:gd name="connsiteX80" fmla="*/ 269329 w 849833"/>
                  <a:gd name="connsiteY80" fmla="*/ 66708 h 1037470"/>
                  <a:gd name="connsiteX81" fmla="*/ 245551 w 849833"/>
                  <a:gd name="connsiteY81" fmla="*/ 73412 h 1037470"/>
                  <a:gd name="connsiteX82" fmla="*/ 245804 w 849833"/>
                  <a:gd name="connsiteY82" fmla="*/ 71008 h 1037470"/>
                  <a:gd name="connsiteX83" fmla="*/ 246436 w 849833"/>
                  <a:gd name="connsiteY83" fmla="*/ 53302 h 1037470"/>
                  <a:gd name="connsiteX84" fmla="*/ 245298 w 849833"/>
                  <a:gd name="connsiteY84" fmla="*/ 45334 h 1037470"/>
                  <a:gd name="connsiteX85" fmla="*/ 244033 w 849833"/>
                  <a:gd name="connsiteY85" fmla="*/ 40780 h 1037470"/>
                  <a:gd name="connsiteX86" fmla="*/ 243148 w 849833"/>
                  <a:gd name="connsiteY86" fmla="*/ 38124 h 1037470"/>
                  <a:gd name="connsiteX87" fmla="*/ 238089 w 849833"/>
                  <a:gd name="connsiteY87" fmla="*/ 27500 h 1037470"/>
                  <a:gd name="connsiteX88" fmla="*/ 216588 w 849833"/>
                  <a:gd name="connsiteY88" fmla="*/ 6252 h 1037470"/>
                  <a:gd name="connsiteX89" fmla="*/ 207355 w 849833"/>
                  <a:gd name="connsiteY89" fmla="*/ 2458 h 1037470"/>
                  <a:gd name="connsiteX90" fmla="*/ 204446 w 849833"/>
                  <a:gd name="connsiteY90" fmla="*/ 1699 h 1037470"/>
                  <a:gd name="connsiteX91" fmla="*/ 199134 w 849833"/>
                  <a:gd name="connsiteY91" fmla="*/ 814 h 1037470"/>
                  <a:gd name="connsiteX92" fmla="*/ 191925 w 849833"/>
                  <a:gd name="connsiteY92" fmla="*/ 814 h 1037470"/>
                  <a:gd name="connsiteX93" fmla="*/ 177633 w 849833"/>
                  <a:gd name="connsiteY93" fmla="*/ 4102 h 1037470"/>
                  <a:gd name="connsiteX94" fmla="*/ 169412 w 849833"/>
                  <a:gd name="connsiteY94" fmla="*/ 7390 h 1037470"/>
                  <a:gd name="connsiteX95" fmla="*/ 160052 w 849833"/>
                  <a:gd name="connsiteY95" fmla="*/ 12829 h 1037470"/>
                  <a:gd name="connsiteX96" fmla="*/ 137413 w 849833"/>
                  <a:gd name="connsiteY96" fmla="*/ 34709 h 1037470"/>
                  <a:gd name="connsiteX97" fmla="*/ 123627 w 849833"/>
                  <a:gd name="connsiteY97" fmla="*/ 55452 h 1037470"/>
                  <a:gd name="connsiteX98" fmla="*/ 114267 w 849833"/>
                  <a:gd name="connsiteY98" fmla="*/ 73791 h 1037470"/>
                  <a:gd name="connsiteX99" fmla="*/ 93651 w 849833"/>
                  <a:gd name="connsiteY99" fmla="*/ 127291 h 1037470"/>
                  <a:gd name="connsiteX100" fmla="*/ 73921 w 849833"/>
                  <a:gd name="connsiteY100" fmla="*/ 191289 h 1037470"/>
                  <a:gd name="connsiteX101" fmla="*/ 69368 w 849833"/>
                  <a:gd name="connsiteY101" fmla="*/ 270716 h 1037470"/>
                  <a:gd name="connsiteX102" fmla="*/ 78727 w 849833"/>
                  <a:gd name="connsiteY102" fmla="*/ 314857 h 1037470"/>
                  <a:gd name="connsiteX103" fmla="*/ 86189 w 849833"/>
                  <a:gd name="connsiteY103" fmla="*/ 334587 h 1037470"/>
                  <a:gd name="connsiteX104" fmla="*/ 89984 w 849833"/>
                  <a:gd name="connsiteY104" fmla="*/ 344326 h 1037470"/>
                  <a:gd name="connsiteX105" fmla="*/ 95549 w 849833"/>
                  <a:gd name="connsiteY105" fmla="*/ 357353 h 1037470"/>
                  <a:gd name="connsiteX106" fmla="*/ 109335 w 849833"/>
                  <a:gd name="connsiteY106" fmla="*/ 374048 h 1037470"/>
                  <a:gd name="connsiteX107" fmla="*/ 125397 w 849833"/>
                  <a:gd name="connsiteY107" fmla="*/ 383787 h 1037470"/>
                  <a:gd name="connsiteX108" fmla="*/ 153475 w 849833"/>
                  <a:gd name="connsiteY108" fmla="*/ 390996 h 1037470"/>
                  <a:gd name="connsiteX109" fmla="*/ 172068 w 849833"/>
                  <a:gd name="connsiteY109" fmla="*/ 392388 h 1037470"/>
                  <a:gd name="connsiteX110" fmla="*/ 172068 w 849833"/>
                  <a:gd name="connsiteY110" fmla="*/ 395423 h 1037470"/>
                  <a:gd name="connsiteX111" fmla="*/ 171435 w 849833"/>
                  <a:gd name="connsiteY111" fmla="*/ 429572 h 1037470"/>
                  <a:gd name="connsiteX112" fmla="*/ 156258 w 849833"/>
                  <a:gd name="connsiteY112" fmla="*/ 549852 h 1037470"/>
                  <a:gd name="connsiteX113" fmla="*/ 150313 w 849833"/>
                  <a:gd name="connsiteY113" fmla="*/ 583242 h 1037470"/>
                  <a:gd name="connsiteX114" fmla="*/ 148416 w 849833"/>
                  <a:gd name="connsiteY114" fmla="*/ 561741 h 1037470"/>
                  <a:gd name="connsiteX115" fmla="*/ 143357 w 849833"/>
                  <a:gd name="connsiteY115" fmla="*/ 620300 h 1037470"/>
                  <a:gd name="connsiteX116" fmla="*/ 134251 w 849833"/>
                  <a:gd name="connsiteY116" fmla="*/ 657737 h 1037470"/>
                  <a:gd name="connsiteX117" fmla="*/ 121097 w 849833"/>
                  <a:gd name="connsiteY117" fmla="*/ 703016 h 1037470"/>
                  <a:gd name="connsiteX118" fmla="*/ 103770 w 849833"/>
                  <a:gd name="connsiteY118" fmla="*/ 774982 h 1037470"/>
                  <a:gd name="connsiteX119" fmla="*/ 107564 w 849833"/>
                  <a:gd name="connsiteY119" fmla="*/ 773464 h 1037470"/>
                  <a:gd name="connsiteX120" fmla="*/ 108449 w 849833"/>
                  <a:gd name="connsiteY120" fmla="*/ 776373 h 1037470"/>
                  <a:gd name="connsiteX121" fmla="*/ 103770 w 849833"/>
                  <a:gd name="connsiteY121" fmla="*/ 797115 h 1037470"/>
                  <a:gd name="connsiteX122" fmla="*/ 79107 w 849833"/>
                  <a:gd name="connsiteY122" fmla="*/ 860480 h 1037470"/>
                  <a:gd name="connsiteX123" fmla="*/ 56847 w 849833"/>
                  <a:gd name="connsiteY123" fmla="*/ 905633 h 1037470"/>
                  <a:gd name="connsiteX124" fmla="*/ 47108 w 849833"/>
                  <a:gd name="connsiteY124" fmla="*/ 918786 h 1037470"/>
                  <a:gd name="connsiteX125" fmla="*/ 59503 w 849833"/>
                  <a:gd name="connsiteY125" fmla="*/ 893870 h 1037470"/>
                  <a:gd name="connsiteX126" fmla="*/ 28769 w 849833"/>
                  <a:gd name="connsiteY126" fmla="*/ 936367 h 1037470"/>
                  <a:gd name="connsiteX127" fmla="*/ 31804 w 849833"/>
                  <a:gd name="connsiteY127" fmla="*/ 933964 h 1037470"/>
                  <a:gd name="connsiteX128" fmla="*/ 19283 w 849833"/>
                  <a:gd name="connsiteY128" fmla="*/ 948129 h 1037470"/>
                  <a:gd name="connsiteX129" fmla="*/ 9923 w 849833"/>
                  <a:gd name="connsiteY129" fmla="*/ 961156 h 1037470"/>
                  <a:gd name="connsiteX130" fmla="*/ 7900 w 849833"/>
                  <a:gd name="connsiteY130" fmla="*/ 969377 h 1037470"/>
                  <a:gd name="connsiteX131" fmla="*/ 4864 w 849833"/>
                  <a:gd name="connsiteY131" fmla="*/ 980760 h 1037470"/>
                  <a:gd name="connsiteX132" fmla="*/ 4864 w 849833"/>
                  <a:gd name="connsiteY132" fmla="*/ 981393 h 1037470"/>
                  <a:gd name="connsiteX133" fmla="*/ 4106 w 849833"/>
                  <a:gd name="connsiteY133" fmla="*/ 982784 h 1037470"/>
                  <a:gd name="connsiteX134" fmla="*/ 4106 w 849833"/>
                  <a:gd name="connsiteY134" fmla="*/ 982784 h 1037470"/>
                  <a:gd name="connsiteX135" fmla="*/ 1576 w 849833"/>
                  <a:gd name="connsiteY135" fmla="*/ 990246 h 1037470"/>
                  <a:gd name="connsiteX136" fmla="*/ 944 w 849833"/>
                  <a:gd name="connsiteY136" fmla="*/ 994799 h 1037470"/>
                  <a:gd name="connsiteX137" fmla="*/ 1070 w 849833"/>
                  <a:gd name="connsiteY137" fmla="*/ 1001376 h 1037470"/>
                  <a:gd name="connsiteX138" fmla="*/ 1829 w 849833"/>
                  <a:gd name="connsiteY138" fmla="*/ 1005423 h 1037470"/>
                  <a:gd name="connsiteX139" fmla="*/ 2461 w 849833"/>
                  <a:gd name="connsiteY139" fmla="*/ 1007574 h 1037470"/>
                  <a:gd name="connsiteX140" fmla="*/ 2714 w 849833"/>
                  <a:gd name="connsiteY140" fmla="*/ 1008332 h 1037470"/>
                  <a:gd name="connsiteX141" fmla="*/ 2714 w 849833"/>
                  <a:gd name="connsiteY141" fmla="*/ 1008332 h 1037470"/>
                  <a:gd name="connsiteX142" fmla="*/ 4106 w 849833"/>
                  <a:gd name="connsiteY142" fmla="*/ 1011747 h 1037470"/>
                  <a:gd name="connsiteX143" fmla="*/ 6888 w 849833"/>
                  <a:gd name="connsiteY143" fmla="*/ 1016047 h 1037470"/>
                  <a:gd name="connsiteX144" fmla="*/ 7520 w 849833"/>
                  <a:gd name="connsiteY144" fmla="*/ 1017186 h 1037470"/>
                  <a:gd name="connsiteX145" fmla="*/ 7647 w 849833"/>
                  <a:gd name="connsiteY145" fmla="*/ 1017312 h 1037470"/>
                  <a:gd name="connsiteX146" fmla="*/ 7774 w 849833"/>
                  <a:gd name="connsiteY146" fmla="*/ 1017186 h 1037470"/>
                  <a:gd name="connsiteX147" fmla="*/ 7774 w 849833"/>
                  <a:gd name="connsiteY147" fmla="*/ 1017186 h 1037470"/>
                  <a:gd name="connsiteX148" fmla="*/ 7647 w 849833"/>
                  <a:gd name="connsiteY148" fmla="*/ 1017312 h 1037470"/>
                  <a:gd name="connsiteX149" fmla="*/ 20801 w 849833"/>
                  <a:gd name="connsiteY149" fmla="*/ 1028442 h 1037470"/>
                  <a:gd name="connsiteX150" fmla="*/ 28136 w 849833"/>
                  <a:gd name="connsiteY150" fmla="*/ 1031478 h 1037470"/>
                  <a:gd name="connsiteX151" fmla="*/ 31172 w 849833"/>
                  <a:gd name="connsiteY151" fmla="*/ 1032490 h 1037470"/>
                  <a:gd name="connsiteX152" fmla="*/ 33954 w 849833"/>
                  <a:gd name="connsiteY152" fmla="*/ 1033375 h 1037470"/>
                  <a:gd name="connsiteX153" fmla="*/ 37116 w 849833"/>
                  <a:gd name="connsiteY153" fmla="*/ 1034260 h 1037470"/>
                  <a:gd name="connsiteX154" fmla="*/ 55329 w 849833"/>
                  <a:gd name="connsiteY154" fmla="*/ 1036916 h 1037470"/>
                  <a:gd name="connsiteX155" fmla="*/ 84672 w 849833"/>
                  <a:gd name="connsiteY155" fmla="*/ 1037169 h 1037470"/>
                  <a:gd name="connsiteX156" fmla="*/ 136654 w 849833"/>
                  <a:gd name="connsiteY156" fmla="*/ 1028822 h 1037470"/>
                  <a:gd name="connsiteX157" fmla="*/ 139057 w 849833"/>
                  <a:gd name="connsiteY157" fmla="*/ 1027936 h 1037470"/>
                  <a:gd name="connsiteX158" fmla="*/ 158534 w 849833"/>
                  <a:gd name="connsiteY158" fmla="*/ 1020980 h 1037470"/>
                  <a:gd name="connsiteX159" fmla="*/ 161444 w 849833"/>
                  <a:gd name="connsiteY159" fmla="*/ 1019968 h 1037470"/>
                  <a:gd name="connsiteX160" fmla="*/ 164226 w 849833"/>
                  <a:gd name="connsiteY160" fmla="*/ 1017818 h 1037470"/>
                  <a:gd name="connsiteX161" fmla="*/ 183577 w 849833"/>
                  <a:gd name="connsiteY161" fmla="*/ 996443 h 1037470"/>
                  <a:gd name="connsiteX162" fmla="*/ 193822 w 849833"/>
                  <a:gd name="connsiteY162" fmla="*/ 978104 h 1037470"/>
                  <a:gd name="connsiteX163" fmla="*/ 207355 w 849833"/>
                  <a:gd name="connsiteY163" fmla="*/ 945347 h 1037470"/>
                  <a:gd name="connsiteX164" fmla="*/ 225314 w 849833"/>
                  <a:gd name="connsiteY164" fmla="*/ 888432 h 1037470"/>
                  <a:gd name="connsiteX165" fmla="*/ 249978 w 849833"/>
                  <a:gd name="connsiteY165" fmla="*/ 777891 h 1037470"/>
                  <a:gd name="connsiteX166" fmla="*/ 243401 w 849833"/>
                  <a:gd name="connsiteY166" fmla="*/ 811028 h 1037470"/>
                  <a:gd name="connsiteX167" fmla="*/ 235053 w 849833"/>
                  <a:gd name="connsiteY167" fmla="*/ 844418 h 1037470"/>
                  <a:gd name="connsiteX168" fmla="*/ 215449 w 849833"/>
                  <a:gd name="connsiteY168" fmla="*/ 909301 h 1037470"/>
                  <a:gd name="connsiteX169" fmla="*/ 220129 w 849833"/>
                  <a:gd name="connsiteY169" fmla="*/ 871104 h 1037470"/>
                  <a:gd name="connsiteX170" fmla="*/ 254531 w 849833"/>
                  <a:gd name="connsiteY170" fmla="*/ 732612 h 1037470"/>
                  <a:gd name="connsiteX171" fmla="*/ 237583 w 849833"/>
                  <a:gd name="connsiteY171" fmla="*/ 813431 h 1037470"/>
                  <a:gd name="connsiteX172" fmla="*/ 218864 w 849833"/>
                  <a:gd name="connsiteY172" fmla="*/ 886914 h 1037470"/>
                  <a:gd name="connsiteX173" fmla="*/ 244665 w 849833"/>
                  <a:gd name="connsiteY173" fmla="*/ 790159 h 1037470"/>
                  <a:gd name="connsiteX174" fmla="*/ 261108 w 849833"/>
                  <a:gd name="connsiteY174" fmla="*/ 711364 h 1037470"/>
                  <a:gd name="connsiteX175" fmla="*/ 261613 w 849833"/>
                  <a:gd name="connsiteY175" fmla="*/ 688851 h 1037470"/>
                  <a:gd name="connsiteX176" fmla="*/ 281976 w 849833"/>
                  <a:gd name="connsiteY176" fmla="*/ 601708 h 1037470"/>
                  <a:gd name="connsiteX177" fmla="*/ 291336 w 849833"/>
                  <a:gd name="connsiteY177" fmla="*/ 521268 h 1037470"/>
                  <a:gd name="connsiteX178" fmla="*/ 304363 w 849833"/>
                  <a:gd name="connsiteY178" fmla="*/ 440196 h 1037470"/>
                  <a:gd name="connsiteX179" fmla="*/ 309169 w 849833"/>
                  <a:gd name="connsiteY179" fmla="*/ 361274 h 1037470"/>
                  <a:gd name="connsiteX180" fmla="*/ 309675 w 849833"/>
                  <a:gd name="connsiteY180" fmla="*/ 359124 h 1037470"/>
                  <a:gd name="connsiteX181" fmla="*/ 309169 w 849833"/>
                  <a:gd name="connsiteY181" fmla="*/ 359250 h 1037470"/>
                  <a:gd name="connsiteX182" fmla="*/ 309169 w 849833"/>
                  <a:gd name="connsiteY182" fmla="*/ 355962 h 1037470"/>
                  <a:gd name="connsiteX183" fmla="*/ 311952 w 849833"/>
                  <a:gd name="connsiteY183" fmla="*/ 354697 h 1037470"/>
                  <a:gd name="connsiteX184" fmla="*/ 324979 w 849833"/>
                  <a:gd name="connsiteY184" fmla="*/ 348373 h 1037470"/>
                  <a:gd name="connsiteX185" fmla="*/ 343065 w 849833"/>
                  <a:gd name="connsiteY185" fmla="*/ 338888 h 1037470"/>
                  <a:gd name="connsiteX186" fmla="*/ 336994 w 849833"/>
                  <a:gd name="connsiteY186" fmla="*/ 377210 h 1037470"/>
                  <a:gd name="connsiteX187" fmla="*/ 343318 w 849833"/>
                  <a:gd name="connsiteY187" fmla="*/ 355709 h 1037470"/>
                  <a:gd name="connsiteX188" fmla="*/ 344456 w 849833"/>
                  <a:gd name="connsiteY188" fmla="*/ 338255 h 1037470"/>
                  <a:gd name="connsiteX189" fmla="*/ 362795 w 849833"/>
                  <a:gd name="connsiteY189" fmla="*/ 328769 h 1037470"/>
                  <a:gd name="connsiteX190" fmla="*/ 332441 w 849833"/>
                  <a:gd name="connsiteY190" fmla="*/ 512415 h 1037470"/>
                  <a:gd name="connsiteX191" fmla="*/ 330291 w 849833"/>
                  <a:gd name="connsiteY191" fmla="*/ 602340 h 1037470"/>
                  <a:gd name="connsiteX192" fmla="*/ 339271 w 849833"/>
                  <a:gd name="connsiteY192" fmla="*/ 503435 h 1037470"/>
                  <a:gd name="connsiteX193" fmla="*/ 353816 w 849833"/>
                  <a:gd name="connsiteY193" fmla="*/ 424892 h 1037470"/>
                  <a:gd name="connsiteX194" fmla="*/ 355966 w 849833"/>
                  <a:gd name="connsiteY194" fmla="*/ 431848 h 1037470"/>
                  <a:gd name="connsiteX195" fmla="*/ 347239 w 849833"/>
                  <a:gd name="connsiteY195" fmla="*/ 496731 h 1037470"/>
                  <a:gd name="connsiteX196" fmla="*/ 338512 w 849833"/>
                  <a:gd name="connsiteY196" fmla="*/ 598419 h 1037470"/>
                  <a:gd name="connsiteX197" fmla="*/ 338512 w 849833"/>
                  <a:gd name="connsiteY197" fmla="*/ 598166 h 1037470"/>
                  <a:gd name="connsiteX198" fmla="*/ 340030 w 849833"/>
                  <a:gd name="connsiteY198" fmla="*/ 561867 h 1037470"/>
                  <a:gd name="connsiteX199" fmla="*/ 343191 w 849833"/>
                  <a:gd name="connsiteY199" fmla="*/ 491293 h 1037470"/>
                  <a:gd name="connsiteX200" fmla="*/ 334212 w 849833"/>
                  <a:gd name="connsiteY200" fmla="*/ 580333 h 1037470"/>
                  <a:gd name="connsiteX201" fmla="*/ 332188 w 849833"/>
                  <a:gd name="connsiteY201" fmla="*/ 629153 h 1037470"/>
                  <a:gd name="connsiteX202" fmla="*/ 331303 w 849833"/>
                  <a:gd name="connsiteY202" fmla="*/ 714905 h 1037470"/>
                  <a:gd name="connsiteX203" fmla="*/ 333453 w 849833"/>
                  <a:gd name="connsiteY203" fmla="*/ 714905 h 1037470"/>
                  <a:gd name="connsiteX204" fmla="*/ 333959 w 849833"/>
                  <a:gd name="connsiteY204" fmla="*/ 692392 h 1037470"/>
                  <a:gd name="connsiteX205" fmla="*/ 332315 w 849833"/>
                  <a:gd name="connsiteY205" fmla="*/ 670132 h 1037470"/>
                  <a:gd name="connsiteX206" fmla="*/ 335856 w 849833"/>
                  <a:gd name="connsiteY206" fmla="*/ 648125 h 1037470"/>
                  <a:gd name="connsiteX207" fmla="*/ 336741 w 849833"/>
                  <a:gd name="connsiteY207" fmla="*/ 706051 h 1037470"/>
                  <a:gd name="connsiteX208" fmla="*/ 347239 w 849833"/>
                  <a:gd name="connsiteY208" fmla="*/ 803439 h 1037470"/>
                  <a:gd name="connsiteX209" fmla="*/ 349515 w 849833"/>
                  <a:gd name="connsiteY209" fmla="*/ 808877 h 1037470"/>
                  <a:gd name="connsiteX210" fmla="*/ 354448 w 849833"/>
                  <a:gd name="connsiteY210" fmla="*/ 823296 h 1037470"/>
                  <a:gd name="connsiteX211" fmla="*/ 395806 w 849833"/>
                  <a:gd name="connsiteY211" fmla="*/ 878567 h 1037470"/>
                  <a:gd name="connsiteX212" fmla="*/ 397324 w 849833"/>
                  <a:gd name="connsiteY212" fmla="*/ 877302 h 1037470"/>
                  <a:gd name="connsiteX213" fmla="*/ 463598 w 849833"/>
                  <a:gd name="connsiteY213" fmla="*/ 907783 h 1037470"/>
                  <a:gd name="connsiteX214" fmla="*/ 510142 w 849833"/>
                  <a:gd name="connsiteY214" fmla="*/ 913474 h 1037470"/>
                  <a:gd name="connsiteX215" fmla="*/ 510901 w 849833"/>
                  <a:gd name="connsiteY215" fmla="*/ 914360 h 1037470"/>
                  <a:gd name="connsiteX216" fmla="*/ 478269 w 849833"/>
                  <a:gd name="connsiteY216" fmla="*/ 913854 h 1037470"/>
                  <a:gd name="connsiteX217" fmla="*/ 502680 w 849833"/>
                  <a:gd name="connsiteY217" fmla="*/ 916510 h 1037470"/>
                  <a:gd name="connsiteX218" fmla="*/ 500782 w 849833"/>
                  <a:gd name="connsiteY218" fmla="*/ 916763 h 1037470"/>
                  <a:gd name="connsiteX219" fmla="*/ 539864 w 849833"/>
                  <a:gd name="connsiteY219" fmla="*/ 915372 h 1037470"/>
                  <a:gd name="connsiteX220" fmla="*/ 589822 w 849833"/>
                  <a:gd name="connsiteY220" fmla="*/ 901838 h 1037470"/>
                  <a:gd name="connsiteX221" fmla="*/ 612083 w 849833"/>
                  <a:gd name="connsiteY221" fmla="*/ 889064 h 1037470"/>
                  <a:gd name="connsiteX222" fmla="*/ 613221 w 849833"/>
                  <a:gd name="connsiteY222" fmla="*/ 888052 h 1037470"/>
                  <a:gd name="connsiteX223" fmla="*/ 630295 w 849833"/>
                  <a:gd name="connsiteY223" fmla="*/ 879452 h 1037470"/>
                  <a:gd name="connsiteX224" fmla="*/ 687463 w 849833"/>
                  <a:gd name="connsiteY224" fmla="*/ 813051 h 1037470"/>
                  <a:gd name="connsiteX225" fmla="*/ 705423 w 849833"/>
                  <a:gd name="connsiteY225" fmla="*/ 774349 h 1037470"/>
                  <a:gd name="connsiteX226" fmla="*/ 706561 w 849833"/>
                  <a:gd name="connsiteY226" fmla="*/ 772325 h 1037470"/>
                  <a:gd name="connsiteX227" fmla="*/ 698340 w 849833"/>
                  <a:gd name="connsiteY227" fmla="*/ 807613 h 1037470"/>
                  <a:gd name="connsiteX228" fmla="*/ 684807 w 849833"/>
                  <a:gd name="connsiteY228" fmla="*/ 835438 h 1037470"/>
                  <a:gd name="connsiteX229" fmla="*/ 637251 w 849833"/>
                  <a:gd name="connsiteY229" fmla="*/ 888305 h 1037470"/>
                  <a:gd name="connsiteX230" fmla="*/ 636872 w 849833"/>
                  <a:gd name="connsiteY230" fmla="*/ 888558 h 1037470"/>
                  <a:gd name="connsiteX231" fmla="*/ 636240 w 849833"/>
                  <a:gd name="connsiteY231" fmla="*/ 888938 h 1037470"/>
                  <a:gd name="connsiteX232" fmla="*/ 635354 w 849833"/>
                  <a:gd name="connsiteY232" fmla="*/ 889444 h 1037470"/>
                  <a:gd name="connsiteX233" fmla="*/ 623339 w 849833"/>
                  <a:gd name="connsiteY233" fmla="*/ 897032 h 1037470"/>
                  <a:gd name="connsiteX234" fmla="*/ 636745 w 849833"/>
                  <a:gd name="connsiteY234" fmla="*/ 889950 h 1037470"/>
                  <a:gd name="connsiteX235" fmla="*/ 637125 w 849833"/>
                  <a:gd name="connsiteY235" fmla="*/ 889696 h 1037470"/>
                  <a:gd name="connsiteX236" fmla="*/ 637757 w 849833"/>
                  <a:gd name="connsiteY236" fmla="*/ 889191 h 1037470"/>
                  <a:gd name="connsiteX237" fmla="*/ 687842 w 849833"/>
                  <a:gd name="connsiteY237" fmla="*/ 834553 h 1037470"/>
                  <a:gd name="connsiteX238" fmla="*/ 708711 w 849833"/>
                  <a:gd name="connsiteY238" fmla="*/ 797874 h 1037470"/>
                  <a:gd name="connsiteX239" fmla="*/ 687336 w 849833"/>
                  <a:gd name="connsiteY239" fmla="*/ 842520 h 1037470"/>
                  <a:gd name="connsiteX240" fmla="*/ 658753 w 849833"/>
                  <a:gd name="connsiteY240" fmla="*/ 878567 h 1037470"/>
                  <a:gd name="connsiteX241" fmla="*/ 682530 w 849833"/>
                  <a:gd name="connsiteY241" fmla="*/ 856939 h 1037470"/>
                  <a:gd name="connsiteX242" fmla="*/ 683669 w 849833"/>
                  <a:gd name="connsiteY242" fmla="*/ 856433 h 1037470"/>
                  <a:gd name="connsiteX243" fmla="*/ 661788 w 849833"/>
                  <a:gd name="connsiteY243" fmla="*/ 881855 h 1037470"/>
                  <a:gd name="connsiteX244" fmla="*/ 704664 w 849833"/>
                  <a:gd name="connsiteY244" fmla="*/ 829367 h 1037470"/>
                  <a:gd name="connsiteX245" fmla="*/ 736157 w 849833"/>
                  <a:gd name="connsiteY245" fmla="*/ 759298 h 1037470"/>
                  <a:gd name="connsiteX246" fmla="*/ 720094 w 849833"/>
                  <a:gd name="connsiteY246" fmla="*/ 793321 h 1037470"/>
                  <a:gd name="connsiteX247" fmla="*/ 703273 w 849833"/>
                  <a:gd name="connsiteY247" fmla="*/ 821525 h 1037470"/>
                  <a:gd name="connsiteX248" fmla="*/ 722624 w 849833"/>
                  <a:gd name="connsiteY248" fmla="*/ 779029 h 1037470"/>
                  <a:gd name="connsiteX249" fmla="*/ 730971 w 849833"/>
                  <a:gd name="connsiteY249" fmla="*/ 754366 h 1037470"/>
                  <a:gd name="connsiteX250" fmla="*/ 734513 w 849833"/>
                  <a:gd name="connsiteY250" fmla="*/ 734635 h 1037470"/>
                  <a:gd name="connsiteX251" fmla="*/ 748678 w 849833"/>
                  <a:gd name="connsiteY251" fmla="*/ 690874 h 1037470"/>
                  <a:gd name="connsiteX252" fmla="*/ 756773 w 849833"/>
                  <a:gd name="connsiteY252" fmla="*/ 662670 h 1037470"/>
                  <a:gd name="connsiteX253" fmla="*/ 762211 w 849833"/>
                  <a:gd name="connsiteY253" fmla="*/ 649137 h 1037470"/>
                  <a:gd name="connsiteX254" fmla="*/ 755128 w 849833"/>
                  <a:gd name="connsiteY254" fmla="*/ 676456 h 1037470"/>
                  <a:gd name="connsiteX255" fmla="*/ 751461 w 849833"/>
                  <a:gd name="connsiteY255" fmla="*/ 693657 h 1037470"/>
                  <a:gd name="connsiteX256" fmla="*/ 750196 w 849833"/>
                  <a:gd name="connsiteY256" fmla="*/ 703522 h 1037470"/>
                  <a:gd name="connsiteX257" fmla="*/ 761579 w 849833"/>
                  <a:gd name="connsiteY257" fmla="*/ 671776 h 1037470"/>
                  <a:gd name="connsiteX258" fmla="*/ 747540 w 849833"/>
                  <a:gd name="connsiteY258" fmla="*/ 731473 h 1037470"/>
                  <a:gd name="connsiteX259" fmla="*/ 757405 w 849833"/>
                  <a:gd name="connsiteY259" fmla="*/ 693024 h 1037470"/>
                  <a:gd name="connsiteX260" fmla="*/ 748931 w 849833"/>
                  <a:gd name="connsiteY260" fmla="*/ 732738 h 1037470"/>
                  <a:gd name="connsiteX261" fmla="*/ 743240 w 849833"/>
                  <a:gd name="connsiteY261" fmla="*/ 749813 h 1037470"/>
                  <a:gd name="connsiteX262" fmla="*/ 738054 w 849833"/>
                  <a:gd name="connsiteY262" fmla="*/ 764863 h 1037470"/>
                  <a:gd name="connsiteX263" fmla="*/ 732362 w 849833"/>
                  <a:gd name="connsiteY263" fmla="*/ 782697 h 1037470"/>
                  <a:gd name="connsiteX264" fmla="*/ 742481 w 849833"/>
                  <a:gd name="connsiteY264" fmla="*/ 755884 h 1037470"/>
                  <a:gd name="connsiteX265" fmla="*/ 750954 w 849833"/>
                  <a:gd name="connsiteY265" fmla="*/ 731726 h 1037470"/>
                  <a:gd name="connsiteX266" fmla="*/ 761705 w 849833"/>
                  <a:gd name="connsiteY266" fmla="*/ 694036 h 1037470"/>
                  <a:gd name="connsiteX267" fmla="*/ 762591 w 849833"/>
                  <a:gd name="connsiteY267" fmla="*/ 682147 h 1037470"/>
                  <a:gd name="connsiteX268" fmla="*/ 766005 w 849833"/>
                  <a:gd name="connsiteY268" fmla="*/ 666338 h 1037470"/>
                  <a:gd name="connsiteX269" fmla="*/ 771444 w 849833"/>
                  <a:gd name="connsiteY269" fmla="*/ 645216 h 1037470"/>
                  <a:gd name="connsiteX270" fmla="*/ 784218 w 849833"/>
                  <a:gd name="connsiteY270" fmla="*/ 599305 h 1037470"/>
                  <a:gd name="connsiteX271" fmla="*/ 789910 w 849833"/>
                  <a:gd name="connsiteY271" fmla="*/ 580080 h 1037470"/>
                  <a:gd name="connsiteX272" fmla="*/ 794969 w 849833"/>
                  <a:gd name="connsiteY272" fmla="*/ 565915 h 1037470"/>
                  <a:gd name="connsiteX273" fmla="*/ 785230 w 849833"/>
                  <a:gd name="connsiteY273" fmla="*/ 608537 h 1037470"/>
                  <a:gd name="connsiteX274" fmla="*/ 798384 w 849833"/>
                  <a:gd name="connsiteY274" fmla="*/ 562500 h 1037470"/>
                  <a:gd name="connsiteX275" fmla="*/ 808881 w 849833"/>
                  <a:gd name="connsiteY275" fmla="*/ 529489 h 1037470"/>
                  <a:gd name="connsiteX276" fmla="*/ 813055 w 849833"/>
                  <a:gd name="connsiteY276" fmla="*/ 513426 h 1037470"/>
                  <a:gd name="connsiteX277" fmla="*/ 816470 w 849833"/>
                  <a:gd name="connsiteY277" fmla="*/ 497490 h 1037470"/>
                  <a:gd name="connsiteX278" fmla="*/ 824691 w 849833"/>
                  <a:gd name="connsiteY278" fmla="*/ 455247 h 1037470"/>
                  <a:gd name="connsiteX279" fmla="*/ 822288 w 849833"/>
                  <a:gd name="connsiteY279" fmla="*/ 431848 h 1037470"/>
                  <a:gd name="connsiteX280" fmla="*/ 829877 w 849833"/>
                  <a:gd name="connsiteY280" fmla="*/ 403138 h 1037470"/>
                  <a:gd name="connsiteX281" fmla="*/ 837592 w 849833"/>
                  <a:gd name="connsiteY281" fmla="*/ 365574 h 1037470"/>
                  <a:gd name="connsiteX282" fmla="*/ 842018 w 849833"/>
                  <a:gd name="connsiteY282" fmla="*/ 343441 h 1037470"/>
                  <a:gd name="connsiteX283" fmla="*/ 844295 w 849833"/>
                  <a:gd name="connsiteY283" fmla="*/ 330919 h 1037470"/>
                  <a:gd name="connsiteX284" fmla="*/ 845180 w 849833"/>
                  <a:gd name="connsiteY284" fmla="*/ 314604 h 1037470"/>
                  <a:gd name="connsiteX285" fmla="*/ 842904 w 849833"/>
                  <a:gd name="connsiteY285" fmla="*/ 296518 h 1037470"/>
                  <a:gd name="connsiteX286" fmla="*/ 842271 w 849833"/>
                  <a:gd name="connsiteY286" fmla="*/ 294115 h 1037470"/>
                  <a:gd name="connsiteX287" fmla="*/ 841892 w 849833"/>
                  <a:gd name="connsiteY287" fmla="*/ 292850 h 1037470"/>
                  <a:gd name="connsiteX288" fmla="*/ 841639 w 849833"/>
                  <a:gd name="connsiteY288" fmla="*/ 292217 h 1037470"/>
                  <a:gd name="connsiteX289" fmla="*/ 840880 w 849833"/>
                  <a:gd name="connsiteY289" fmla="*/ 290067 h 1037470"/>
                  <a:gd name="connsiteX290" fmla="*/ 834809 w 849833"/>
                  <a:gd name="connsiteY290" fmla="*/ 279696 h 1037470"/>
                  <a:gd name="connsiteX291" fmla="*/ 829118 w 849833"/>
                  <a:gd name="connsiteY291" fmla="*/ 273372 h 1037470"/>
                  <a:gd name="connsiteX292" fmla="*/ 827347 w 849833"/>
                  <a:gd name="connsiteY292" fmla="*/ 271222 h 1037470"/>
                  <a:gd name="connsiteX293" fmla="*/ 826462 w 849833"/>
                  <a:gd name="connsiteY293" fmla="*/ 269831 h 1037470"/>
                  <a:gd name="connsiteX294" fmla="*/ 823173 w 849833"/>
                  <a:gd name="connsiteY294" fmla="*/ 265404 h 1037470"/>
                  <a:gd name="connsiteX295" fmla="*/ 811790 w 849833"/>
                  <a:gd name="connsiteY295" fmla="*/ 255159 h 1037470"/>
                  <a:gd name="connsiteX296" fmla="*/ 792313 w 849833"/>
                  <a:gd name="connsiteY296" fmla="*/ 248836 h 1037470"/>
                  <a:gd name="connsiteX297" fmla="*/ 775491 w 849833"/>
                  <a:gd name="connsiteY297" fmla="*/ 250986 h 1037470"/>
                  <a:gd name="connsiteX298" fmla="*/ 761579 w 849833"/>
                  <a:gd name="connsiteY298" fmla="*/ 258195 h 1037470"/>
                  <a:gd name="connsiteX299" fmla="*/ 746908 w 849833"/>
                  <a:gd name="connsiteY299" fmla="*/ 274005 h 1037470"/>
                  <a:gd name="connsiteX300" fmla="*/ 733880 w 849833"/>
                  <a:gd name="connsiteY300" fmla="*/ 301324 h 1037470"/>
                  <a:gd name="connsiteX301" fmla="*/ 722244 w 849833"/>
                  <a:gd name="connsiteY301" fmla="*/ 338129 h 1037470"/>
                  <a:gd name="connsiteX302" fmla="*/ 715035 w 849833"/>
                  <a:gd name="connsiteY302" fmla="*/ 360136 h 1037470"/>
                  <a:gd name="connsiteX303" fmla="*/ 722624 w 849833"/>
                  <a:gd name="connsiteY303" fmla="*/ 332690 h 1037470"/>
                  <a:gd name="connsiteX304" fmla="*/ 730718 w 849833"/>
                  <a:gd name="connsiteY304" fmla="*/ 304739 h 1037470"/>
                  <a:gd name="connsiteX305" fmla="*/ 747287 w 849833"/>
                  <a:gd name="connsiteY305" fmla="*/ 269578 h 1037470"/>
                  <a:gd name="connsiteX306" fmla="*/ 811664 w 849833"/>
                  <a:gd name="connsiteY306" fmla="*/ 252377 h 1037470"/>
                  <a:gd name="connsiteX307" fmla="*/ 824944 w 849833"/>
                  <a:gd name="connsiteY307" fmla="*/ 263886 h 1037470"/>
                  <a:gd name="connsiteX308" fmla="*/ 828485 w 849833"/>
                  <a:gd name="connsiteY308" fmla="*/ 268693 h 1037470"/>
                  <a:gd name="connsiteX309" fmla="*/ 829244 w 849833"/>
                  <a:gd name="connsiteY309" fmla="*/ 269831 h 1037470"/>
                  <a:gd name="connsiteX310" fmla="*/ 831141 w 849833"/>
                  <a:gd name="connsiteY310" fmla="*/ 271981 h 1037470"/>
                  <a:gd name="connsiteX311" fmla="*/ 837718 w 849833"/>
                  <a:gd name="connsiteY311" fmla="*/ 279317 h 1037470"/>
                  <a:gd name="connsiteX312" fmla="*/ 840880 w 849833"/>
                  <a:gd name="connsiteY312" fmla="*/ 284123 h 1037470"/>
                  <a:gd name="connsiteX313" fmla="*/ 842651 w 849833"/>
                  <a:gd name="connsiteY313" fmla="*/ 287664 h 1037470"/>
                  <a:gd name="connsiteX314" fmla="*/ 844169 w 849833"/>
                  <a:gd name="connsiteY314" fmla="*/ 291585 h 1037470"/>
                  <a:gd name="connsiteX315" fmla="*/ 845560 w 849833"/>
                  <a:gd name="connsiteY315" fmla="*/ 296518 h 1037470"/>
                  <a:gd name="connsiteX316" fmla="*/ 847331 w 849833"/>
                  <a:gd name="connsiteY316" fmla="*/ 305877 h 1037470"/>
                  <a:gd name="connsiteX317" fmla="*/ 848089 w 849833"/>
                  <a:gd name="connsiteY317" fmla="*/ 322699 h 1037470"/>
                  <a:gd name="connsiteX318" fmla="*/ 846698 w 849833"/>
                  <a:gd name="connsiteY318" fmla="*/ 336990 h 1037470"/>
                  <a:gd name="connsiteX319" fmla="*/ 845180 w 849833"/>
                  <a:gd name="connsiteY319" fmla="*/ 347362 h 1037470"/>
                  <a:gd name="connsiteX320" fmla="*/ 842904 w 849833"/>
                  <a:gd name="connsiteY320" fmla="*/ 366333 h 1037470"/>
                  <a:gd name="connsiteX321" fmla="*/ 847331 w 849833"/>
                  <a:gd name="connsiteY321" fmla="*/ 341544 h 1037470"/>
                  <a:gd name="connsiteX322" fmla="*/ 848469 w 849833"/>
                  <a:gd name="connsiteY322" fmla="*/ 335093 h 1037470"/>
                  <a:gd name="connsiteX323" fmla="*/ 849480 w 849833"/>
                  <a:gd name="connsiteY323" fmla="*/ 326493 h 1037470"/>
                  <a:gd name="connsiteX324" fmla="*/ 849228 w 849833"/>
                  <a:gd name="connsiteY324" fmla="*/ 307521 h 1037470"/>
                  <a:gd name="connsiteX325" fmla="*/ 627766 w 849833"/>
                  <a:gd name="connsiteY325" fmla="*/ 150057 h 1037470"/>
                  <a:gd name="connsiteX326" fmla="*/ 628145 w 849833"/>
                  <a:gd name="connsiteY326" fmla="*/ 150057 h 1037470"/>
                  <a:gd name="connsiteX327" fmla="*/ 627892 w 849833"/>
                  <a:gd name="connsiteY327" fmla="*/ 150057 h 1037470"/>
                  <a:gd name="connsiteX328" fmla="*/ 627766 w 849833"/>
                  <a:gd name="connsiteY328" fmla="*/ 150057 h 1037470"/>
                  <a:gd name="connsiteX329" fmla="*/ 628145 w 849833"/>
                  <a:gd name="connsiteY329" fmla="*/ 149930 h 1037470"/>
                  <a:gd name="connsiteX330" fmla="*/ 628145 w 849833"/>
                  <a:gd name="connsiteY330" fmla="*/ 149930 h 1037470"/>
                  <a:gd name="connsiteX331" fmla="*/ 628145 w 849833"/>
                  <a:gd name="connsiteY331" fmla="*/ 149930 h 1037470"/>
                  <a:gd name="connsiteX332" fmla="*/ 290830 w 849833"/>
                  <a:gd name="connsiteY332" fmla="*/ 361021 h 1037470"/>
                  <a:gd name="connsiteX333" fmla="*/ 290830 w 849833"/>
                  <a:gd name="connsiteY333" fmla="*/ 358365 h 1037470"/>
                  <a:gd name="connsiteX334" fmla="*/ 290830 w 849833"/>
                  <a:gd name="connsiteY334" fmla="*/ 358365 h 1037470"/>
                  <a:gd name="connsiteX335" fmla="*/ 290830 w 849833"/>
                  <a:gd name="connsiteY335" fmla="*/ 358871 h 1037470"/>
                  <a:gd name="connsiteX336" fmla="*/ 290830 w 849833"/>
                  <a:gd name="connsiteY336" fmla="*/ 358871 h 1037470"/>
                  <a:gd name="connsiteX337" fmla="*/ 290830 w 849833"/>
                  <a:gd name="connsiteY337" fmla="*/ 361021 h 1037470"/>
                  <a:gd name="connsiteX338" fmla="*/ 290830 w 849833"/>
                  <a:gd name="connsiteY338" fmla="*/ 361021 h 1037470"/>
                  <a:gd name="connsiteX339" fmla="*/ 290577 w 849833"/>
                  <a:gd name="connsiteY339" fmla="*/ 349638 h 1037470"/>
                  <a:gd name="connsiteX340" fmla="*/ 290577 w 849833"/>
                  <a:gd name="connsiteY340" fmla="*/ 349638 h 1037470"/>
                  <a:gd name="connsiteX341" fmla="*/ 290577 w 849833"/>
                  <a:gd name="connsiteY341" fmla="*/ 349638 h 1037470"/>
                  <a:gd name="connsiteX342" fmla="*/ 290577 w 849833"/>
                  <a:gd name="connsiteY342" fmla="*/ 350144 h 1037470"/>
                  <a:gd name="connsiteX343" fmla="*/ 290577 w 849833"/>
                  <a:gd name="connsiteY343" fmla="*/ 350144 h 1037470"/>
                  <a:gd name="connsiteX344" fmla="*/ 290577 w 849833"/>
                  <a:gd name="connsiteY344" fmla="*/ 350397 h 1037470"/>
                  <a:gd name="connsiteX345" fmla="*/ 290577 w 849833"/>
                  <a:gd name="connsiteY345" fmla="*/ 350903 h 1037470"/>
                  <a:gd name="connsiteX346" fmla="*/ 290577 w 849833"/>
                  <a:gd name="connsiteY346" fmla="*/ 351662 h 1037470"/>
                  <a:gd name="connsiteX347" fmla="*/ 290577 w 849833"/>
                  <a:gd name="connsiteY347" fmla="*/ 351662 h 1037470"/>
                  <a:gd name="connsiteX348" fmla="*/ 290577 w 849833"/>
                  <a:gd name="connsiteY348" fmla="*/ 351662 h 1037470"/>
                  <a:gd name="connsiteX349" fmla="*/ 290577 w 849833"/>
                  <a:gd name="connsiteY349" fmla="*/ 352168 h 1037470"/>
                  <a:gd name="connsiteX350" fmla="*/ 290577 w 849833"/>
                  <a:gd name="connsiteY350" fmla="*/ 352041 h 1037470"/>
                  <a:gd name="connsiteX351" fmla="*/ 290577 w 849833"/>
                  <a:gd name="connsiteY351" fmla="*/ 352294 h 1037470"/>
                  <a:gd name="connsiteX352" fmla="*/ 290577 w 849833"/>
                  <a:gd name="connsiteY352" fmla="*/ 352674 h 1037470"/>
                  <a:gd name="connsiteX353" fmla="*/ 290577 w 849833"/>
                  <a:gd name="connsiteY353" fmla="*/ 352927 h 1037470"/>
                  <a:gd name="connsiteX354" fmla="*/ 290577 w 849833"/>
                  <a:gd name="connsiteY354" fmla="*/ 353179 h 1037470"/>
                  <a:gd name="connsiteX355" fmla="*/ 290577 w 849833"/>
                  <a:gd name="connsiteY355" fmla="*/ 353053 h 1037470"/>
                  <a:gd name="connsiteX356" fmla="*/ 290577 w 849833"/>
                  <a:gd name="connsiteY356" fmla="*/ 355330 h 1037470"/>
                  <a:gd name="connsiteX357" fmla="*/ 290577 w 849833"/>
                  <a:gd name="connsiteY357" fmla="*/ 355962 h 1037470"/>
                  <a:gd name="connsiteX358" fmla="*/ 290577 w 849833"/>
                  <a:gd name="connsiteY358" fmla="*/ 352674 h 1037470"/>
                  <a:gd name="connsiteX359" fmla="*/ 290324 w 849833"/>
                  <a:gd name="connsiteY359" fmla="*/ 350271 h 1037470"/>
                  <a:gd name="connsiteX360" fmla="*/ 290324 w 849833"/>
                  <a:gd name="connsiteY360" fmla="*/ 349512 h 1037470"/>
                  <a:gd name="connsiteX361" fmla="*/ 290324 w 849833"/>
                  <a:gd name="connsiteY361" fmla="*/ 349638 h 1037470"/>
                  <a:gd name="connsiteX362" fmla="*/ 168779 w 849833"/>
                  <a:gd name="connsiteY362" fmla="*/ 367092 h 1037470"/>
                  <a:gd name="connsiteX363" fmla="*/ 168779 w 849833"/>
                  <a:gd name="connsiteY363" fmla="*/ 367092 h 1037470"/>
                  <a:gd name="connsiteX364" fmla="*/ 170423 w 849833"/>
                  <a:gd name="connsiteY364" fmla="*/ 366966 h 1037470"/>
                  <a:gd name="connsiteX365" fmla="*/ 170423 w 849833"/>
                  <a:gd name="connsiteY365" fmla="*/ 366966 h 1037470"/>
                  <a:gd name="connsiteX366" fmla="*/ 168779 w 849833"/>
                  <a:gd name="connsiteY366" fmla="*/ 367092 h 1037470"/>
                  <a:gd name="connsiteX367" fmla="*/ 186612 w 849833"/>
                  <a:gd name="connsiteY367" fmla="*/ 361653 h 1037470"/>
                  <a:gd name="connsiteX368" fmla="*/ 186612 w 849833"/>
                  <a:gd name="connsiteY368" fmla="*/ 363930 h 1037470"/>
                  <a:gd name="connsiteX369" fmla="*/ 186612 w 849833"/>
                  <a:gd name="connsiteY369" fmla="*/ 363930 h 1037470"/>
                  <a:gd name="connsiteX370" fmla="*/ 186612 w 849833"/>
                  <a:gd name="connsiteY370" fmla="*/ 363930 h 1037470"/>
                  <a:gd name="connsiteX371" fmla="*/ 186612 w 849833"/>
                  <a:gd name="connsiteY371" fmla="*/ 363930 h 1037470"/>
                  <a:gd name="connsiteX372" fmla="*/ 186612 w 849833"/>
                  <a:gd name="connsiteY372" fmla="*/ 363930 h 1037470"/>
                  <a:gd name="connsiteX373" fmla="*/ 186612 w 849833"/>
                  <a:gd name="connsiteY373" fmla="*/ 363930 h 1037470"/>
                  <a:gd name="connsiteX374" fmla="*/ 186612 w 849833"/>
                  <a:gd name="connsiteY374" fmla="*/ 363930 h 1037470"/>
                  <a:gd name="connsiteX375" fmla="*/ 186612 w 849833"/>
                  <a:gd name="connsiteY375" fmla="*/ 363930 h 1037470"/>
                  <a:gd name="connsiteX376" fmla="*/ 186612 w 849833"/>
                  <a:gd name="connsiteY376" fmla="*/ 363930 h 1037470"/>
                  <a:gd name="connsiteX377" fmla="*/ 186612 w 849833"/>
                  <a:gd name="connsiteY377" fmla="*/ 363930 h 1037470"/>
                  <a:gd name="connsiteX378" fmla="*/ 186612 w 849833"/>
                  <a:gd name="connsiteY378" fmla="*/ 364183 h 1037470"/>
                  <a:gd name="connsiteX379" fmla="*/ 186612 w 849833"/>
                  <a:gd name="connsiteY379" fmla="*/ 364183 h 1037470"/>
                  <a:gd name="connsiteX380" fmla="*/ 186612 w 849833"/>
                  <a:gd name="connsiteY380" fmla="*/ 364183 h 1037470"/>
                  <a:gd name="connsiteX381" fmla="*/ 186612 w 849833"/>
                  <a:gd name="connsiteY381" fmla="*/ 364183 h 1037470"/>
                  <a:gd name="connsiteX382" fmla="*/ 186612 w 849833"/>
                  <a:gd name="connsiteY382" fmla="*/ 363930 h 1037470"/>
                  <a:gd name="connsiteX383" fmla="*/ 186612 w 849833"/>
                  <a:gd name="connsiteY383" fmla="*/ 363930 h 1037470"/>
                  <a:gd name="connsiteX384" fmla="*/ 186612 w 849833"/>
                  <a:gd name="connsiteY384" fmla="*/ 363930 h 1037470"/>
                  <a:gd name="connsiteX385" fmla="*/ 186612 w 849833"/>
                  <a:gd name="connsiteY385" fmla="*/ 363930 h 1037470"/>
                  <a:gd name="connsiteX386" fmla="*/ 186612 w 849833"/>
                  <a:gd name="connsiteY386" fmla="*/ 363930 h 1037470"/>
                  <a:gd name="connsiteX387" fmla="*/ 186612 w 849833"/>
                  <a:gd name="connsiteY387" fmla="*/ 361653 h 1037470"/>
                  <a:gd name="connsiteX388" fmla="*/ 186612 w 849833"/>
                  <a:gd name="connsiteY388" fmla="*/ 361653 h 1037470"/>
                  <a:gd name="connsiteX389" fmla="*/ 186106 w 849833"/>
                  <a:gd name="connsiteY389" fmla="*/ 365827 h 1037470"/>
                  <a:gd name="connsiteX390" fmla="*/ 186106 w 849833"/>
                  <a:gd name="connsiteY390" fmla="*/ 365827 h 1037470"/>
                  <a:gd name="connsiteX391" fmla="*/ 186612 w 849833"/>
                  <a:gd name="connsiteY391" fmla="*/ 364942 h 1037470"/>
                  <a:gd name="connsiteX392" fmla="*/ 186233 w 849833"/>
                  <a:gd name="connsiteY392" fmla="*/ 365827 h 1037470"/>
                  <a:gd name="connsiteX393" fmla="*/ 186106 w 849833"/>
                  <a:gd name="connsiteY393" fmla="*/ 365827 h 1037470"/>
                  <a:gd name="connsiteX394" fmla="*/ 186106 w 849833"/>
                  <a:gd name="connsiteY394" fmla="*/ 365827 h 1037470"/>
                  <a:gd name="connsiteX395" fmla="*/ 186106 w 849833"/>
                  <a:gd name="connsiteY395" fmla="*/ 365827 h 1037470"/>
                  <a:gd name="connsiteX396" fmla="*/ 186106 w 849833"/>
                  <a:gd name="connsiteY396" fmla="*/ 365827 h 1037470"/>
                  <a:gd name="connsiteX397" fmla="*/ 186106 w 849833"/>
                  <a:gd name="connsiteY397" fmla="*/ 365827 h 1037470"/>
                  <a:gd name="connsiteX398" fmla="*/ 363934 w 849833"/>
                  <a:gd name="connsiteY398" fmla="*/ 309798 h 1037470"/>
                  <a:gd name="connsiteX399" fmla="*/ 364946 w 849833"/>
                  <a:gd name="connsiteY399" fmla="*/ 309292 h 1037470"/>
                  <a:gd name="connsiteX400" fmla="*/ 365578 w 849833"/>
                  <a:gd name="connsiteY400" fmla="*/ 309671 h 1037470"/>
                  <a:gd name="connsiteX401" fmla="*/ 365325 w 849833"/>
                  <a:gd name="connsiteY401" fmla="*/ 311189 h 1037470"/>
                  <a:gd name="connsiteX402" fmla="*/ 363807 w 849833"/>
                  <a:gd name="connsiteY402" fmla="*/ 310304 h 1037470"/>
                  <a:gd name="connsiteX403" fmla="*/ 363807 w 849833"/>
                  <a:gd name="connsiteY403" fmla="*/ 309924 h 1037470"/>
                  <a:gd name="connsiteX404" fmla="*/ 232018 w 849833"/>
                  <a:gd name="connsiteY404" fmla="*/ 76068 h 1037470"/>
                  <a:gd name="connsiteX405" fmla="*/ 231386 w 849833"/>
                  <a:gd name="connsiteY405" fmla="*/ 76068 h 1037470"/>
                  <a:gd name="connsiteX406" fmla="*/ 231638 w 849833"/>
                  <a:gd name="connsiteY406" fmla="*/ 76068 h 1037470"/>
                  <a:gd name="connsiteX407" fmla="*/ 229868 w 849833"/>
                  <a:gd name="connsiteY407" fmla="*/ 75815 h 1037470"/>
                  <a:gd name="connsiteX408" fmla="*/ 229868 w 849833"/>
                  <a:gd name="connsiteY408" fmla="*/ 75815 h 1037470"/>
                  <a:gd name="connsiteX409" fmla="*/ 232903 w 849833"/>
                  <a:gd name="connsiteY409" fmla="*/ 75941 h 1037470"/>
                  <a:gd name="connsiteX410" fmla="*/ 233030 w 849833"/>
                  <a:gd name="connsiteY410" fmla="*/ 75941 h 1037470"/>
                  <a:gd name="connsiteX411" fmla="*/ 233030 w 849833"/>
                  <a:gd name="connsiteY411" fmla="*/ 75941 h 1037470"/>
                  <a:gd name="connsiteX412" fmla="*/ 233283 w 849833"/>
                  <a:gd name="connsiteY412" fmla="*/ 75941 h 1037470"/>
                  <a:gd name="connsiteX413" fmla="*/ 233283 w 849833"/>
                  <a:gd name="connsiteY413" fmla="*/ 75941 h 1037470"/>
                  <a:gd name="connsiteX414" fmla="*/ 233283 w 849833"/>
                  <a:gd name="connsiteY414" fmla="*/ 75941 h 1037470"/>
                  <a:gd name="connsiteX415" fmla="*/ 233283 w 849833"/>
                  <a:gd name="connsiteY415" fmla="*/ 75941 h 1037470"/>
                  <a:gd name="connsiteX416" fmla="*/ 233283 w 849833"/>
                  <a:gd name="connsiteY416" fmla="*/ 75941 h 1037470"/>
                  <a:gd name="connsiteX417" fmla="*/ 233030 w 849833"/>
                  <a:gd name="connsiteY417" fmla="*/ 75941 h 1037470"/>
                  <a:gd name="connsiteX418" fmla="*/ 231892 w 849833"/>
                  <a:gd name="connsiteY418" fmla="*/ 75941 h 1037470"/>
                  <a:gd name="connsiteX419" fmla="*/ 232144 w 849833"/>
                  <a:gd name="connsiteY419" fmla="*/ 75941 h 1037470"/>
                  <a:gd name="connsiteX420" fmla="*/ 230753 w 849833"/>
                  <a:gd name="connsiteY420" fmla="*/ 76068 h 1037470"/>
                  <a:gd name="connsiteX421" fmla="*/ 230373 w 849833"/>
                  <a:gd name="connsiteY421" fmla="*/ 76068 h 1037470"/>
                  <a:gd name="connsiteX422" fmla="*/ 230121 w 849833"/>
                  <a:gd name="connsiteY422" fmla="*/ 76068 h 1037470"/>
                  <a:gd name="connsiteX423" fmla="*/ 230753 w 849833"/>
                  <a:gd name="connsiteY423" fmla="*/ 76068 h 1037470"/>
                  <a:gd name="connsiteX424" fmla="*/ 230121 w 849833"/>
                  <a:gd name="connsiteY424" fmla="*/ 75941 h 1037470"/>
                  <a:gd name="connsiteX425" fmla="*/ 230121 w 849833"/>
                  <a:gd name="connsiteY425" fmla="*/ 75941 h 1037470"/>
                  <a:gd name="connsiteX426" fmla="*/ 230121 w 849833"/>
                  <a:gd name="connsiteY426" fmla="*/ 75941 h 1037470"/>
                  <a:gd name="connsiteX427" fmla="*/ 230121 w 849833"/>
                  <a:gd name="connsiteY427" fmla="*/ 75941 h 1037470"/>
                  <a:gd name="connsiteX428" fmla="*/ 302845 w 849833"/>
                  <a:gd name="connsiteY428" fmla="*/ 343820 h 1037470"/>
                  <a:gd name="connsiteX429" fmla="*/ 302845 w 849833"/>
                  <a:gd name="connsiteY429" fmla="*/ 344326 h 1037470"/>
                  <a:gd name="connsiteX430" fmla="*/ 298924 w 849833"/>
                  <a:gd name="connsiteY430" fmla="*/ 345212 h 1037470"/>
                  <a:gd name="connsiteX431" fmla="*/ 298924 w 849833"/>
                  <a:gd name="connsiteY431" fmla="*/ 344958 h 1037470"/>
                  <a:gd name="connsiteX432" fmla="*/ 302845 w 849833"/>
                  <a:gd name="connsiteY432" fmla="*/ 343947 h 1037470"/>
                  <a:gd name="connsiteX433" fmla="*/ 298924 w 849833"/>
                  <a:gd name="connsiteY433" fmla="*/ 344453 h 1037470"/>
                  <a:gd name="connsiteX434" fmla="*/ 298924 w 849833"/>
                  <a:gd name="connsiteY434" fmla="*/ 344073 h 1037470"/>
                  <a:gd name="connsiteX435" fmla="*/ 302845 w 849833"/>
                  <a:gd name="connsiteY435" fmla="*/ 342808 h 1037470"/>
                  <a:gd name="connsiteX436" fmla="*/ 302845 w 849833"/>
                  <a:gd name="connsiteY436" fmla="*/ 343314 h 1037470"/>
                  <a:gd name="connsiteX437" fmla="*/ 298924 w 849833"/>
                  <a:gd name="connsiteY437" fmla="*/ 344453 h 1037470"/>
                  <a:gd name="connsiteX438" fmla="*/ 290956 w 849833"/>
                  <a:gd name="connsiteY438" fmla="*/ 353559 h 1037470"/>
                  <a:gd name="connsiteX439" fmla="*/ 290956 w 849833"/>
                  <a:gd name="connsiteY439" fmla="*/ 353559 h 1037470"/>
                  <a:gd name="connsiteX440" fmla="*/ 290956 w 849833"/>
                  <a:gd name="connsiteY440" fmla="*/ 353559 h 1037470"/>
                  <a:gd name="connsiteX441" fmla="*/ 299051 w 849833"/>
                  <a:gd name="connsiteY441" fmla="*/ 353179 h 1037470"/>
                  <a:gd name="connsiteX442" fmla="*/ 300442 w 849833"/>
                  <a:gd name="connsiteY442" fmla="*/ 353053 h 1037470"/>
                  <a:gd name="connsiteX443" fmla="*/ 303098 w 849833"/>
                  <a:gd name="connsiteY443" fmla="*/ 352168 h 1037470"/>
                  <a:gd name="connsiteX444" fmla="*/ 303225 w 849833"/>
                  <a:gd name="connsiteY444" fmla="*/ 356089 h 1037470"/>
                  <a:gd name="connsiteX445" fmla="*/ 299051 w 849833"/>
                  <a:gd name="connsiteY445" fmla="*/ 357100 h 1037470"/>
                  <a:gd name="connsiteX446" fmla="*/ 299051 w 849833"/>
                  <a:gd name="connsiteY446" fmla="*/ 353306 h 1037470"/>
                  <a:gd name="connsiteX447" fmla="*/ 299051 w 849833"/>
                  <a:gd name="connsiteY447" fmla="*/ 358997 h 1037470"/>
                  <a:gd name="connsiteX448" fmla="*/ 301201 w 849833"/>
                  <a:gd name="connsiteY448" fmla="*/ 358744 h 1037470"/>
                  <a:gd name="connsiteX449" fmla="*/ 303225 w 849833"/>
                  <a:gd name="connsiteY449" fmla="*/ 358239 h 1037470"/>
                  <a:gd name="connsiteX450" fmla="*/ 303225 w 849833"/>
                  <a:gd name="connsiteY450" fmla="*/ 361021 h 1037470"/>
                  <a:gd name="connsiteX451" fmla="*/ 303225 w 849833"/>
                  <a:gd name="connsiteY451" fmla="*/ 361021 h 1037470"/>
                  <a:gd name="connsiteX452" fmla="*/ 299051 w 849833"/>
                  <a:gd name="connsiteY452" fmla="*/ 361653 h 1037470"/>
                  <a:gd name="connsiteX453" fmla="*/ 299051 w 849833"/>
                  <a:gd name="connsiteY453" fmla="*/ 358997 h 1037470"/>
                  <a:gd name="connsiteX454" fmla="*/ 304489 w 849833"/>
                  <a:gd name="connsiteY454" fmla="*/ 352927 h 1037470"/>
                  <a:gd name="connsiteX455" fmla="*/ 304489 w 849833"/>
                  <a:gd name="connsiteY455" fmla="*/ 351535 h 1037470"/>
                  <a:gd name="connsiteX456" fmla="*/ 306007 w 849833"/>
                  <a:gd name="connsiteY456" fmla="*/ 350903 h 1037470"/>
                  <a:gd name="connsiteX457" fmla="*/ 304489 w 849833"/>
                  <a:gd name="connsiteY457" fmla="*/ 352927 h 1037470"/>
                  <a:gd name="connsiteX458" fmla="*/ 304489 w 849833"/>
                  <a:gd name="connsiteY458" fmla="*/ 343947 h 1037470"/>
                  <a:gd name="connsiteX459" fmla="*/ 304489 w 849833"/>
                  <a:gd name="connsiteY459" fmla="*/ 343441 h 1037470"/>
                  <a:gd name="connsiteX460" fmla="*/ 306513 w 849833"/>
                  <a:gd name="connsiteY460" fmla="*/ 342935 h 1037470"/>
                  <a:gd name="connsiteX461" fmla="*/ 306513 w 849833"/>
                  <a:gd name="connsiteY461" fmla="*/ 343567 h 1037470"/>
                  <a:gd name="connsiteX462" fmla="*/ 304489 w 849833"/>
                  <a:gd name="connsiteY462" fmla="*/ 343947 h 1037470"/>
                  <a:gd name="connsiteX463" fmla="*/ 345847 w 849833"/>
                  <a:gd name="connsiteY463" fmla="*/ 326366 h 1037470"/>
                  <a:gd name="connsiteX464" fmla="*/ 362037 w 849833"/>
                  <a:gd name="connsiteY464" fmla="*/ 317386 h 1037470"/>
                  <a:gd name="connsiteX465" fmla="*/ 362922 w 849833"/>
                  <a:gd name="connsiteY465" fmla="*/ 316880 h 1037470"/>
                  <a:gd name="connsiteX466" fmla="*/ 363175 w 849833"/>
                  <a:gd name="connsiteY466" fmla="*/ 316880 h 1037470"/>
                  <a:gd name="connsiteX467" fmla="*/ 364819 w 849833"/>
                  <a:gd name="connsiteY467" fmla="*/ 316122 h 1037470"/>
                  <a:gd name="connsiteX468" fmla="*/ 364566 w 849833"/>
                  <a:gd name="connsiteY468" fmla="*/ 318019 h 1037470"/>
                  <a:gd name="connsiteX469" fmla="*/ 345847 w 849833"/>
                  <a:gd name="connsiteY469" fmla="*/ 326619 h 1037470"/>
                  <a:gd name="connsiteX470" fmla="*/ 345847 w 849833"/>
                  <a:gd name="connsiteY470" fmla="*/ 326366 h 1037470"/>
                  <a:gd name="connsiteX471" fmla="*/ 369625 w 849833"/>
                  <a:gd name="connsiteY471" fmla="*/ 313719 h 1037470"/>
                  <a:gd name="connsiteX472" fmla="*/ 371143 w 849833"/>
                  <a:gd name="connsiteY472" fmla="*/ 313086 h 1037470"/>
                  <a:gd name="connsiteX473" fmla="*/ 372155 w 849833"/>
                  <a:gd name="connsiteY473" fmla="*/ 313719 h 1037470"/>
                  <a:gd name="connsiteX474" fmla="*/ 372155 w 849833"/>
                  <a:gd name="connsiteY474" fmla="*/ 314477 h 1037470"/>
                  <a:gd name="connsiteX475" fmla="*/ 371522 w 849833"/>
                  <a:gd name="connsiteY475" fmla="*/ 314730 h 1037470"/>
                  <a:gd name="connsiteX476" fmla="*/ 369878 w 849833"/>
                  <a:gd name="connsiteY476" fmla="*/ 313719 h 1037470"/>
                  <a:gd name="connsiteX477" fmla="*/ 614991 w 849833"/>
                  <a:gd name="connsiteY477" fmla="*/ 678859 h 1037470"/>
                  <a:gd name="connsiteX478" fmla="*/ 614991 w 849833"/>
                  <a:gd name="connsiteY478" fmla="*/ 681135 h 1037470"/>
                  <a:gd name="connsiteX479" fmla="*/ 614738 w 849833"/>
                  <a:gd name="connsiteY479" fmla="*/ 681768 h 1037470"/>
                  <a:gd name="connsiteX480" fmla="*/ 614738 w 849833"/>
                  <a:gd name="connsiteY480" fmla="*/ 679238 h 1037470"/>
                  <a:gd name="connsiteX481" fmla="*/ 614865 w 849833"/>
                  <a:gd name="connsiteY481" fmla="*/ 678985 h 1037470"/>
                  <a:gd name="connsiteX482" fmla="*/ 596399 w 849833"/>
                  <a:gd name="connsiteY482" fmla="*/ 745133 h 1037470"/>
                  <a:gd name="connsiteX483" fmla="*/ 596779 w 849833"/>
                  <a:gd name="connsiteY483" fmla="*/ 745512 h 1037470"/>
                  <a:gd name="connsiteX484" fmla="*/ 595008 w 849833"/>
                  <a:gd name="connsiteY484" fmla="*/ 743868 h 1037470"/>
                  <a:gd name="connsiteX485" fmla="*/ 595767 w 849833"/>
                  <a:gd name="connsiteY485" fmla="*/ 744501 h 1037470"/>
                  <a:gd name="connsiteX486" fmla="*/ 596399 w 849833"/>
                  <a:gd name="connsiteY486" fmla="*/ 745133 h 1037470"/>
                  <a:gd name="connsiteX487" fmla="*/ 605885 w 849833"/>
                  <a:gd name="connsiteY487" fmla="*/ 761575 h 1037470"/>
                  <a:gd name="connsiteX488" fmla="*/ 605885 w 849833"/>
                  <a:gd name="connsiteY488" fmla="*/ 761575 h 1037470"/>
                  <a:gd name="connsiteX489" fmla="*/ 605885 w 849833"/>
                  <a:gd name="connsiteY489" fmla="*/ 761575 h 1037470"/>
                  <a:gd name="connsiteX490" fmla="*/ 605885 w 849833"/>
                  <a:gd name="connsiteY490" fmla="*/ 761701 h 1037470"/>
                  <a:gd name="connsiteX491" fmla="*/ 605885 w 849833"/>
                  <a:gd name="connsiteY491" fmla="*/ 761701 h 1037470"/>
                  <a:gd name="connsiteX492" fmla="*/ 609047 w 849833"/>
                  <a:gd name="connsiteY492" fmla="*/ 758666 h 1037470"/>
                  <a:gd name="connsiteX493" fmla="*/ 610691 w 849833"/>
                  <a:gd name="connsiteY493" fmla="*/ 757528 h 1037470"/>
                  <a:gd name="connsiteX494" fmla="*/ 608921 w 849833"/>
                  <a:gd name="connsiteY494" fmla="*/ 758793 h 1037470"/>
                  <a:gd name="connsiteX495" fmla="*/ 609047 w 849833"/>
                  <a:gd name="connsiteY495" fmla="*/ 758793 h 1037470"/>
                  <a:gd name="connsiteX496" fmla="*/ 602091 w 849833"/>
                  <a:gd name="connsiteY496" fmla="*/ 731726 h 1037470"/>
                  <a:gd name="connsiteX497" fmla="*/ 601838 w 849833"/>
                  <a:gd name="connsiteY497" fmla="*/ 731726 h 1037470"/>
                  <a:gd name="connsiteX498" fmla="*/ 601585 w 849833"/>
                  <a:gd name="connsiteY498" fmla="*/ 731726 h 1037470"/>
                  <a:gd name="connsiteX499" fmla="*/ 602217 w 849833"/>
                  <a:gd name="connsiteY499" fmla="*/ 731726 h 1037470"/>
                  <a:gd name="connsiteX500" fmla="*/ 602217 w 849833"/>
                  <a:gd name="connsiteY500" fmla="*/ 731726 h 1037470"/>
                  <a:gd name="connsiteX501" fmla="*/ 601964 w 849833"/>
                  <a:gd name="connsiteY501" fmla="*/ 731726 h 1037470"/>
                  <a:gd name="connsiteX502" fmla="*/ 602470 w 849833"/>
                  <a:gd name="connsiteY502" fmla="*/ 752469 h 1037470"/>
                  <a:gd name="connsiteX503" fmla="*/ 602723 w 849833"/>
                  <a:gd name="connsiteY503" fmla="*/ 752848 h 1037470"/>
                  <a:gd name="connsiteX504" fmla="*/ 601332 w 849833"/>
                  <a:gd name="connsiteY504" fmla="*/ 750698 h 1037470"/>
                  <a:gd name="connsiteX505" fmla="*/ 602091 w 849833"/>
                  <a:gd name="connsiteY505" fmla="*/ 751836 h 1037470"/>
                  <a:gd name="connsiteX506" fmla="*/ 602470 w 849833"/>
                  <a:gd name="connsiteY506" fmla="*/ 752469 h 1037470"/>
                  <a:gd name="connsiteX507" fmla="*/ 603102 w 849833"/>
                  <a:gd name="connsiteY507" fmla="*/ 753480 h 1037470"/>
                  <a:gd name="connsiteX508" fmla="*/ 603102 w 849833"/>
                  <a:gd name="connsiteY508" fmla="*/ 753733 h 1037470"/>
                  <a:gd name="connsiteX509" fmla="*/ 603229 w 849833"/>
                  <a:gd name="connsiteY509" fmla="*/ 753860 h 1037470"/>
                  <a:gd name="connsiteX510" fmla="*/ 602850 w 849833"/>
                  <a:gd name="connsiteY510" fmla="*/ 753101 h 1037470"/>
                  <a:gd name="connsiteX511" fmla="*/ 603102 w 849833"/>
                  <a:gd name="connsiteY511" fmla="*/ 753480 h 1037470"/>
                  <a:gd name="connsiteX512" fmla="*/ 606012 w 849833"/>
                  <a:gd name="connsiteY512" fmla="*/ 761575 h 1037470"/>
                  <a:gd name="connsiteX513" fmla="*/ 606012 w 849833"/>
                  <a:gd name="connsiteY513" fmla="*/ 761575 h 1037470"/>
                  <a:gd name="connsiteX514" fmla="*/ 606012 w 849833"/>
                  <a:gd name="connsiteY514" fmla="*/ 761575 h 1037470"/>
                  <a:gd name="connsiteX515" fmla="*/ 611324 w 849833"/>
                  <a:gd name="connsiteY515" fmla="*/ 757275 h 1037470"/>
                  <a:gd name="connsiteX516" fmla="*/ 611577 w 849833"/>
                  <a:gd name="connsiteY516" fmla="*/ 757275 h 1037470"/>
                  <a:gd name="connsiteX517" fmla="*/ 612209 w 849833"/>
                  <a:gd name="connsiteY517" fmla="*/ 756769 h 1037470"/>
                  <a:gd name="connsiteX518" fmla="*/ 612209 w 849833"/>
                  <a:gd name="connsiteY518" fmla="*/ 756769 h 1037470"/>
                  <a:gd name="connsiteX519" fmla="*/ 611450 w 849833"/>
                  <a:gd name="connsiteY519" fmla="*/ 757275 h 1037470"/>
                  <a:gd name="connsiteX520" fmla="*/ 601332 w 849833"/>
                  <a:gd name="connsiteY520" fmla="*/ 731726 h 1037470"/>
                  <a:gd name="connsiteX521" fmla="*/ 601332 w 849833"/>
                  <a:gd name="connsiteY521" fmla="*/ 731726 h 1037470"/>
                  <a:gd name="connsiteX522" fmla="*/ 601332 w 849833"/>
                  <a:gd name="connsiteY522" fmla="*/ 731726 h 1037470"/>
                  <a:gd name="connsiteX523" fmla="*/ 601332 w 849833"/>
                  <a:gd name="connsiteY523" fmla="*/ 731726 h 1037470"/>
                  <a:gd name="connsiteX524" fmla="*/ 601332 w 849833"/>
                  <a:gd name="connsiteY524" fmla="*/ 731726 h 1037470"/>
                  <a:gd name="connsiteX525" fmla="*/ 601332 w 849833"/>
                  <a:gd name="connsiteY525" fmla="*/ 731726 h 1037470"/>
                  <a:gd name="connsiteX526" fmla="*/ 606138 w 849833"/>
                  <a:gd name="connsiteY526" fmla="*/ 730462 h 1037470"/>
                  <a:gd name="connsiteX527" fmla="*/ 606138 w 849833"/>
                  <a:gd name="connsiteY527" fmla="*/ 730462 h 1037470"/>
                  <a:gd name="connsiteX528" fmla="*/ 606012 w 849833"/>
                  <a:gd name="connsiteY528" fmla="*/ 730462 h 1037470"/>
                  <a:gd name="connsiteX529" fmla="*/ 606012 w 849833"/>
                  <a:gd name="connsiteY529" fmla="*/ 730462 h 1037470"/>
                  <a:gd name="connsiteX530" fmla="*/ 606138 w 849833"/>
                  <a:gd name="connsiteY530" fmla="*/ 730462 h 1037470"/>
                  <a:gd name="connsiteX531" fmla="*/ 616889 w 849833"/>
                  <a:gd name="connsiteY531" fmla="*/ 725656 h 1037470"/>
                  <a:gd name="connsiteX532" fmla="*/ 617142 w 849833"/>
                  <a:gd name="connsiteY532" fmla="*/ 725656 h 1037470"/>
                  <a:gd name="connsiteX533" fmla="*/ 616889 w 849833"/>
                  <a:gd name="connsiteY533" fmla="*/ 725656 h 1037470"/>
                  <a:gd name="connsiteX534" fmla="*/ 133239 w 849833"/>
                  <a:gd name="connsiteY534" fmla="*/ 381510 h 1037470"/>
                  <a:gd name="connsiteX535" fmla="*/ 118441 w 849833"/>
                  <a:gd name="connsiteY535" fmla="*/ 373289 h 1037470"/>
                  <a:gd name="connsiteX536" fmla="*/ 149049 w 849833"/>
                  <a:gd name="connsiteY536" fmla="*/ 385178 h 1037470"/>
                  <a:gd name="connsiteX537" fmla="*/ 166123 w 849833"/>
                  <a:gd name="connsiteY537" fmla="*/ 387328 h 1037470"/>
                  <a:gd name="connsiteX538" fmla="*/ 166250 w 849833"/>
                  <a:gd name="connsiteY538" fmla="*/ 388214 h 1037470"/>
                  <a:gd name="connsiteX539" fmla="*/ 155120 w 849833"/>
                  <a:gd name="connsiteY539" fmla="*/ 386949 h 1037470"/>
                  <a:gd name="connsiteX540" fmla="*/ 133239 w 849833"/>
                  <a:gd name="connsiteY540" fmla="*/ 381510 h 1037470"/>
                  <a:gd name="connsiteX541" fmla="*/ 167767 w 849833"/>
                  <a:gd name="connsiteY541" fmla="*/ 388340 h 1037470"/>
                  <a:gd name="connsiteX542" fmla="*/ 168020 w 849833"/>
                  <a:gd name="connsiteY542" fmla="*/ 387455 h 1037470"/>
                  <a:gd name="connsiteX543" fmla="*/ 170677 w 849833"/>
                  <a:gd name="connsiteY543" fmla="*/ 387708 h 1037470"/>
                  <a:gd name="connsiteX544" fmla="*/ 171309 w 849833"/>
                  <a:gd name="connsiteY544" fmla="*/ 387708 h 1037470"/>
                  <a:gd name="connsiteX545" fmla="*/ 171941 w 849833"/>
                  <a:gd name="connsiteY545" fmla="*/ 388214 h 1037470"/>
                  <a:gd name="connsiteX546" fmla="*/ 171941 w 849833"/>
                  <a:gd name="connsiteY546" fmla="*/ 388467 h 1037470"/>
                  <a:gd name="connsiteX547" fmla="*/ 167767 w 849833"/>
                  <a:gd name="connsiteY547" fmla="*/ 388214 h 1037470"/>
                  <a:gd name="connsiteX548" fmla="*/ 35852 w 849833"/>
                  <a:gd name="connsiteY548" fmla="*/ 974816 h 1037470"/>
                  <a:gd name="connsiteX549" fmla="*/ 33575 w 849833"/>
                  <a:gd name="connsiteY549" fmla="*/ 974057 h 1037470"/>
                  <a:gd name="connsiteX550" fmla="*/ 35852 w 849833"/>
                  <a:gd name="connsiteY550" fmla="*/ 974816 h 1037470"/>
                  <a:gd name="connsiteX551" fmla="*/ 42302 w 849833"/>
                  <a:gd name="connsiteY551" fmla="*/ 966468 h 1037470"/>
                  <a:gd name="connsiteX552" fmla="*/ 42302 w 849833"/>
                  <a:gd name="connsiteY552" fmla="*/ 966468 h 1037470"/>
                  <a:gd name="connsiteX553" fmla="*/ 42049 w 849833"/>
                  <a:gd name="connsiteY553" fmla="*/ 966215 h 1037470"/>
                  <a:gd name="connsiteX554" fmla="*/ 42175 w 849833"/>
                  <a:gd name="connsiteY554" fmla="*/ 966215 h 1037470"/>
                  <a:gd name="connsiteX555" fmla="*/ 42175 w 849833"/>
                  <a:gd name="connsiteY555" fmla="*/ 966468 h 1037470"/>
                  <a:gd name="connsiteX556" fmla="*/ 25228 w 849833"/>
                  <a:gd name="connsiteY556" fmla="*/ 986325 h 1037470"/>
                  <a:gd name="connsiteX557" fmla="*/ 25228 w 849833"/>
                  <a:gd name="connsiteY557" fmla="*/ 986325 h 1037470"/>
                  <a:gd name="connsiteX558" fmla="*/ 24974 w 849833"/>
                  <a:gd name="connsiteY558" fmla="*/ 986325 h 1037470"/>
                  <a:gd name="connsiteX559" fmla="*/ 24722 w 849833"/>
                  <a:gd name="connsiteY559" fmla="*/ 986325 h 1037470"/>
                  <a:gd name="connsiteX560" fmla="*/ 25228 w 849833"/>
                  <a:gd name="connsiteY560" fmla="*/ 986325 h 1037470"/>
                  <a:gd name="connsiteX561" fmla="*/ 290577 w 849833"/>
                  <a:gd name="connsiteY561" fmla="*/ 348500 h 1037470"/>
                  <a:gd name="connsiteX562" fmla="*/ 290577 w 849833"/>
                  <a:gd name="connsiteY562" fmla="*/ 348500 h 1037470"/>
                  <a:gd name="connsiteX563" fmla="*/ 290577 w 849833"/>
                  <a:gd name="connsiteY563" fmla="*/ 348879 h 1037470"/>
                  <a:gd name="connsiteX564" fmla="*/ 290071 w 849833"/>
                  <a:gd name="connsiteY564" fmla="*/ 346982 h 1037470"/>
                  <a:gd name="connsiteX565" fmla="*/ 290450 w 849833"/>
                  <a:gd name="connsiteY565" fmla="*/ 348247 h 1037470"/>
                  <a:gd name="connsiteX566" fmla="*/ 290450 w 849833"/>
                  <a:gd name="connsiteY566" fmla="*/ 348247 h 1037470"/>
                  <a:gd name="connsiteX567" fmla="*/ 290450 w 849833"/>
                  <a:gd name="connsiteY567" fmla="*/ 348247 h 1037470"/>
                  <a:gd name="connsiteX568" fmla="*/ 303098 w 849833"/>
                  <a:gd name="connsiteY568" fmla="*/ 398458 h 1037470"/>
                  <a:gd name="connsiteX569" fmla="*/ 298039 w 849833"/>
                  <a:gd name="connsiteY569" fmla="*/ 416418 h 1037470"/>
                  <a:gd name="connsiteX570" fmla="*/ 297027 w 849833"/>
                  <a:gd name="connsiteY570" fmla="*/ 375566 h 1037470"/>
                  <a:gd name="connsiteX571" fmla="*/ 299177 w 849833"/>
                  <a:gd name="connsiteY571" fmla="*/ 364057 h 1037470"/>
                  <a:gd name="connsiteX572" fmla="*/ 300695 w 849833"/>
                  <a:gd name="connsiteY572" fmla="*/ 363930 h 1037470"/>
                  <a:gd name="connsiteX573" fmla="*/ 303478 w 849833"/>
                  <a:gd name="connsiteY573" fmla="*/ 363298 h 1037470"/>
                  <a:gd name="connsiteX574" fmla="*/ 303098 w 849833"/>
                  <a:gd name="connsiteY574" fmla="*/ 398458 h 1037470"/>
                  <a:gd name="connsiteX575" fmla="*/ 343824 w 849833"/>
                  <a:gd name="connsiteY575" fmla="*/ 335473 h 1037470"/>
                  <a:gd name="connsiteX576" fmla="*/ 320679 w 849833"/>
                  <a:gd name="connsiteY576" fmla="*/ 347867 h 1037470"/>
                  <a:gd name="connsiteX577" fmla="*/ 309548 w 849833"/>
                  <a:gd name="connsiteY577" fmla="*/ 353306 h 1037470"/>
                  <a:gd name="connsiteX578" fmla="*/ 309548 w 849833"/>
                  <a:gd name="connsiteY578" fmla="*/ 349259 h 1037470"/>
                  <a:gd name="connsiteX579" fmla="*/ 314607 w 849833"/>
                  <a:gd name="connsiteY579" fmla="*/ 346982 h 1037470"/>
                  <a:gd name="connsiteX580" fmla="*/ 336615 w 849833"/>
                  <a:gd name="connsiteY580" fmla="*/ 335599 h 1037470"/>
                  <a:gd name="connsiteX581" fmla="*/ 344330 w 849833"/>
                  <a:gd name="connsiteY581" fmla="*/ 331552 h 1037470"/>
                  <a:gd name="connsiteX582" fmla="*/ 343824 w 849833"/>
                  <a:gd name="connsiteY582" fmla="*/ 335599 h 1037470"/>
                  <a:gd name="connsiteX583" fmla="*/ 343824 w 849833"/>
                  <a:gd name="connsiteY583" fmla="*/ 335599 h 1037470"/>
                  <a:gd name="connsiteX584" fmla="*/ 345089 w 849833"/>
                  <a:gd name="connsiteY584" fmla="*/ 334840 h 1037470"/>
                  <a:gd name="connsiteX585" fmla="*/ 345468 w 849833"/>
                  <a:gd name="connsiteY585" fmla="*/ 330793 h 1037470"/>
                  <a:gd name="connsiteX586" fmla="*/ 364060 w 849833"/>
                  <a:gd name="connsiteY586" fmla="*/ 321054 h 1037470"/>
                  <a:gd name="connsiteX587" fmla="*/ 363428 w 849833"/>
                  <a:gd name="connsiteY587" fmla="*/ 325228 h 1037470"/>
                  <a:gd name="connsiteX588" fmla="*/ 344962 w 849833"/>
                  <a:gd name="connsiteY588" fmla="*/ 334840 h 103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</a:cxnLst>
                <a:rect l="l" t="t" r="r" b="b"/>
                <a:pathLst>
                  <a:path w="849833" h="1037470">
                    <a:moveTo>
                      <a:pt x="849354" y="307648"/>
                    </a:moveTo>
                    <a:cubicBezTo>
                      <a:pt x="848974" y="304359"/>
                      <a:pt x="848469" y="300944"/>
                      <a:pt x="847710" y="297403"/>
                    </a:cubicBezTo>
                    <a:cubicBezTo>
                      <a:pt x="847331" y="295632"/>
                      <a:pt x="846825" y="293862"/>
                      <a:pt x="846319" y="292091"/>
                    </a:cubicBezTo>
                    <a:lnTo>
                      <a:pt x="845686" y="290194"/>
                    </a:lnTo>
                    <a:cubicBezTo>
                      <a:pt x="845180" y="288549"/>
                      <a:pt x="844295" y="286652"/>
                      <a:pt x="843663" y="285514"/>
                    </a:cubicBezTo>
                    <a:cubicBezTo>
                      <a:pt x="842271" y="282732"/>
                      <a:pt x="841007" y="280834"/>
                      <a:pt x="839868" y="279317"/>
                    </a:cubicBezTo>
                    <a:cubicBezTo>
                      <a:pt x="835442" y="273499"/>
                      <a:pt x="833671" y="272360"/>
                      <a:pt x="832406" y="270843"/>
                    </a:cubicBezTo>
                    <a:cubicBezTo>
                      <a:pt x="831268" y="269578"/>
                      <a:pt x="830762" y="269072"/>
                      <a:pt x="830635" y="268819"/>
                    </a:cubicBezTo>
                    <a:lnTo>
                      <a:pt x="829877" y="267807"/>
                    </a:lnTo>
                    <a:cubicBezTo>
                      <a:pt x="828865" y="266290"/>
                      <a:pt x="827726" y="264772"/>
                      <a:pt x="826209" y="263001"/>
                    </a:cubicBezTo>
                    <a:cubicBezTo>
                      <a:pt x="823300" y="259586"/>
                      <a:pt x="819379" y="255412"/>
                      <a:pt x="813055" y="251492"/>
                    </a:cubicBezTo>
                    <a:cubicBezTo>
                      <a:pt x="806858" y="247697"/>
                      <a:pt x="798257" y="245041"/>
                      <a:pt x="790795" y="245041"/>
                    </a:cubicBezTo>
                    <a:cubicBezTo>
                      <a:pt x="783206" y="245041"/>
                      <a:pt x="777641" y="246306"/>
                      <a:pt x="772456" y="248203"/>
                    </a:cubicBezTo>
                    <a:cubicBezTo>
                      <a:pt x="759808" y="253136"/>
                      <a:pt x="753864" y="259839"/>
                      <a:pt x="748931" y="265404"/>
                    </a:cubicBezTo>
                    <a:cubicBezTo>
                      <a:pt x="744251" y="271096"/>
                      <a:pt x="741216" y="276281"/>
                      <a:pt x="738560" y="281087"/>
                    </a:cubicBezTo>
                    <a:cubicBezTo>
                      <a:pt x="733501" y="290826"/>
                      <a:pt x="730718" y="299427"/>
                      <a:pt x="728315" y="307648"/>
                    </a:cubicBezTo>
                    <a:cubicBezTo>
                      <a:pt x="724268" y="320548"/>
                      <a:pt x="720853" y="330793"/>
                      <a:pt x="718197" y="338508"/>
                    </a:cubicBezTo>
                    <a:cubicBezTo>
                      <a:pt x="717691" y="345464"/>
                      <a:pt x="715668" y="356341"/>
                      <a:pt x="712506" y="370886"/>
                    </a:cubicBezTo>
                    <a:cubicBezTo>
                      <a:pt x="710735" y="378096"/>
                      <a:pt x="708838" y="386317"/>
                      <a:pt x="706687" y="395296"/>
                    </a:cubicBezTo>
                    <a:cubicBezTo>
                      <a:pt x="705549" y="399850"/>
                      <a:pt x="704411" y="404529"/>
                      <a:pt x="703146" y="409462"/>
                    </a:cubicBezTo>
                    <a:cubicBezTo>
                      <a:pt x="701628" y="415027"/>
                      <a:pt x="700237" y="420719"/>
                      <a:pt x="698972" y="426536"/>
                    </a:cubicBezTo>
                    <a:cubicBezTo>
                      <a:pt x="693155" y="450188"/>
                      <a:pt x="689360" y="470171"/>
                      <a:pt x="684428" y="485981"/>
                    </a:cubicBezTo>
                    <a:cubicBezTo>
                      <a:pt x="679874" y="501411"/>
                      <a:pt x="674056" y="513932"/>
                      <a:pt x="669503" y="523924"/>
                    </a:cubicBezTo>
                    <a:cubicBezTo>
                      <a:pt x="660144" y="543781"/>
                      <a:pt x="656982" y="548461"/>
                      <a:pt x="664065" y="527212"/>
                    </a:cubicBezTo>
                    <a:cubicBezTo>
                      <a:pt x="656223" y="543781"/>
                      <a:pt x="649773" y="558452"/>
                      <a:pt x="645220" y="572238"/>
                    </a:cubicBezTo>
                    <a:cubicBezTo>
                      <a:pt x="640793" y="585266"/>
                      <a:pt x="637631" y="596522"/>
                      <a:pt x="634342" y="608032"/>
                    </a:cubicBezTo>
                    <a:cubicBezTo>
                      <a:pt x="631054" y="619541"/>
                      <a:pt x="628018" y="631177"/>
                      <a:pt x="623465" y="644583"/>
                    </a:cubicBezTo>
                    <a:cubicBezTo>
                      <a:pt x="621442" y="650148"/>
                      <a:pt x="619165" y="656219"/>
                      <a:pt x="616762" y="662796"/>
                    </a:cubicBezTo>
                    <a:cubicBezTo>
                      <a:pt x="616762" y="658369"/>
                      <a:pt x="616509" y="653943"/>
                      <a:pt x="616636" y="649263"/>
                    </a:cubicBezTo>
                    <a:cubicBezTo>
                      <a:pt x="616889" y="636742"/>
                      <a:pt x="617142" y="623588"/>
                      <a:pt x="617521" y="609043"/>
                    </a:cubicBezTo>
                    <a:cubicBezTo>
                      <a:pt x="614991" y="581724"/>
                      <a:pt x="613853" y="679618"/>
                      <a:pt x="611324" y="652299"/>
                    </a:cubicBezTo>
                    <a:cubicBezTo>
                      <a:pt x="612588" y="624094"/>
                      <a:pt x="613600" y="594246"/>
                      <a:pt x="615371" y="566800"/>
                    </a:cubicBezTo>
                    <a:cubicBezTo>
                      <a:pt x="617900" y="539101"/>
                      <a:pt x="620304" y="514059"/>
                      <a:pt x="621821" y="496731"/>
                    </a:cubicBezTo>
                    <a:cubicBezTo>
                      <a:pt x="623465" y="479025"/>
                      <a:pt x="624983" y="470171"/>
                      <a:pt x="625363" y="472574"/>
                    </a:cubicBezTo>
                    <a:cubicBezTo>
                      <a:pt x="625615" y="474598"/>
                      <a:pt x="625110" y="489396"/>
                      <a:pt x="623213" y="521268"/>
                    </a:cubicBezTo>
                    <a:cubicBezTo>
                      <a:pt x="624857" y="502170"/>
                      <a:pt x="625995" y="483957"/>
                      <a:pt x="627766" y="470424"/>
                    </a:cubicBezTo>
                    <a:cubicBezTo>
                      <a:pt x="629663" y="456511"/>
                      <a:pt x="631939" y="444496"/>
                      <a:pt x="633963" y="435010"/>
                    </a:cubicBezTo>
                    <a:cubicBezTo>
                      <a:pt x="631180" y="442473"/>
                      <a:pt x="632572" y="431216"/>
                      <a:pt x="634848" y="414774"/>
                    </a:cubicBezTo>
                    <a:cubicBezTo>
                      <a:pt x="635987" y="406553"/>
                      <a:pt x="637251" y="397067"/>
                      <a:pt x="638263" y="387961"/>
                    </a:cubicBezTo>
                    <a:cubicBezTo>
                      <a:pt x="639022" y="379360"/>
                      <a:pt x="639655" y="371645"/>
                      <a:pt x="639907" y="366460"/>
                    </a:cubicBezTo>
                    <a:cubicBezTo>
                      <a:pt x="641678" y="370380"/>
                      <a:pt x="645346" y="341291"/>
                      <a:pt x="649267" y="306256"/>
                    </a:cubicBezTo>
                    <a:cubicBezTo>
                      <a:pt x="650279" y="297782"/>
                      <a:pt x="651291" y="287917"/>
                      <a:pt x="651923" y="278178"/>
                    </a:cubicBezTo>
                    <a:cubicBezTo>
                      <a:pt x="652555" y="268566"/>
                      <a:pt x="652935" y="259080"/>
                      <a:pt x="653188" y="250480"/>
                    </a:cubicBezTo>
                    <a:cubicBezTo>
                      <a:pt x="653820" y="233026"/>
                      <a:pt x="654326" y="218355"/>
                      <a:pt x="655338" y="209122"/>
                    </a:cubicBezTo>
                    <a:lnTo>
                      <a:pt x="655338" y="201913"/>
                    </a:lnTo>
                    <a:cubicBezTo>
                      <a:pt x="655338" y="200521"/>
                      <a:pt x="655464" y="198371"/>
                      <a:pt x="655717" y="195715"/>
                    </a:cubicBezTo>
                    <a:cubicBezTo>
                      <a:pt x="656223" y="190530"/>
                      <a:pt x="657361" y="183447"/>
                      <a:pt x="657235" y="173835"/>
                    </a:cubicBezTo>
                    <a:cubicBezTo>
                      <a:pt x="657108" y="168902"/>
                      <a:pt x="656729" y="163843"/>
                      <a:pt x="655211" y="157393"/>
                    </a:cubicBezTo>
                    <a:lnTo>
                      <a:pt x="654579" y="154863"/>
                    </a:lnTo>
                    <a:cubicBezTo>
                      <a:pt x="654579" y="154863"/>
                      <a:pt x="653314" y="151069"/>
                      <a:pt x="652935" y="150183"/>
                    </a:cubicBezTo>
                    <a:cubicBezTo>
                      <a:pt x="651796" y="147527"/>
                      <a:pt x="650658" y="145630"/>
                      <a:pt x="649899" y="144112"/>
                    </a:cubicBezTo>
                    <a:lnTo>
                      <a:pt x="647875" y="141077"/>
                    </a:lnTo>
                    <a:lnTo>
                      <a:pt x="647623" y="140571"/>
                    </a:lnTo>
                    <a:cubicBezTo>
                      <a:pt x="646990" y="139053"/>
                      <a:pt x="646484" y="137409"/>
                      <a:pt x="645852" y="135891"/>
                    </a:cubicBezTo>
                    <a:cubicBezTo>
                      <a:pt x="644334" y="132097"/>
                      <a:pt x="642690" y="128176"/>
                      <a:pt x="640919" y="124129"/>
                    </a:cubicBezTo>
                    <a:cubicBezTo>
                      <a:pt x="633710" y="108193"/>
                      <a:pt x="623465" y="90739"/>
                      <a:pt x="608921" y="72273"/>
                    </a:cubicBezTo>
                    <a:cubicBezTo>
                      <a:pt x="601585" y="63040"/>
                      <a:pt x="593237" y="53807"/>
                      <a:pt x="583625" y="44195"/>
                    </a:cubicBezTo>
                    <a:cubicBezTo>
                      <a:pt x="573127" y="33951"/>
                      <a:pt x="560353" y="23453"/>
                      <a:pt x="544164" y="14853"/>
                    </a:cubicBezTo>
                    <a:cubicBezTo>
                      <a:pt x="548591" y="18141"/>
                      <a:pt x="557571" y="23959"/>
                      <a:pt x="566677" y="32053"/>
                    </a:cubicBezTo>
                    <a:cubicBezTo>
                      <a:pt x="571357" y="35974"/>
                      <a:pt x="576036" y="40527"/>
                      <a:pt x="580463" y="45334"/>
                    </a:cubicBezTo>
                    <a:cubicBezTo>
                      <a:pt x="584763" y="49887"/>
                      <a:pt x="588684" y="54440"/>
                      <a:pt x="592478" y="58993"/>
                    </a:cubicBezTo>
                    <a:cubicBezTo>
                      <a:pt x="607656" y="77206"/>
                      <a:pt x="617394" y="94913"/>
                      <a:pt x="611703" y="90612"/>
                    </a:cubicBezTo>
                    <a:cubicBezTo>
                      <a:pt x="604620" y="80241"/>
                      <a:pt x="596526" y="70376"/>
                      <a:pt x="588305" y="61017"/>
                    </a:cubicBezTo>
                    <a:cubicBezTo>
                      <a:pt x="580210" y="52037"/>
                      <a:pt x="570977" y="42678"/>
                      <a:pt x="560986" y="34709"/>
                    </a:cubicBezTo>
                    <a:cubicBezTo>
                      <a:pt x="541002" y="18900"/>
                      <a:pt x="518236" y="10046"/>
                      <a:pt x="501920" y="6631"/>
                    </a:cubicBezTo>
                    <a:cubicBezTo>
                      <a:pt x="485479" y="3090"/>
                      <a:pt x="475740" y="3217"/>
                      <a:pt x="476752" y="2458"/>
                    </a:cubicBezTo>
                    <a:cubicBezTo>
                      <a:pt x="477258" y="2205"/>
                      <a:pt x="480546" y="1825"/>
                      <a:pt x="487123" y="2205"/>
                    </a:cubicBezTo>
                    <a:cubicBezTo>
                      <a:pt x="493700" y="2584"/>
                      <a:pt x="503691" y="3343"/>
                      <a:pt x="517225" y="7137"/>
                    </a:cubicBezTo>
                    <a:cubicBezTo>
                      <a:pt x="497747" y="1193"/>
                      <a:pt x="483581" y="-325"/>
                      <a:pt x="464483" y="55"/>
                    </a:cubicBezTo>
                    <a:lnTo>
                      <a:pt x="461701" y="55"/>
                    </a:lnTo>
                    <a:cubicBezTo>
                      <a:pt x="461701" y="55"/>
                      <a:pt x="459930" y="687"/>
                      <a:pt x="459930" y="687"/>
                    </a:cubicBezTo>
                    <a:cubicBezTo>
                      <a:pt x="448927" y="4228"/>
                      <a:pt x="432611" y="7770"/>
                      <a:pt x="413260" y="17003"/>
                    </a:cubicBezTo>
                    <a:cubicBezTo>
                      <a:pt x="398968" y="24338"/>
                      <a:pt x="413260" y="19532"/>
                      <a:pt x="424137" y="15738"/>
                    </a:cubicBezTo>
                    <a:cubicBezTo>
                      <a:pt x="429449" y="13714"/>
                      <a:pt x="434255" y="12449"/>
                      <a:pt x="434129" y="12829"/>
                    </a:cubicBezTo>
                    <a:cubicBezTo>
                      <a:pt x="433749" y="12955"/>
                      <a:pt x="428690" y="15105"/>
                      <a:pt x="414778" y="21176"/>
                    </a:cubicBezTo>
                    <a:cubicBezTo>
                      <a:pt x="407695" y="23453"/>
                      <a:pt x="395427" y="28259"/>
                      <a:pt x="380755" y="34077"/>
                    </a:cubicBezTo>
                    <a:cubicBezTo>
                      <a:pt x="365198" y="40148"/>
                      <a:pt x="351666" y="46978"/>
                      <a:pt x="335856" y="52543"/>
                    </a:cubicBezTo>
                    <a:cubicBezTo>
                      <a:pt x="320426" y="58234"/>
                      <a:pt x="304742" y="63546"/>
                      <a:pt x="292095" y="67973"/>
                    </a:cubicBezTo>
                    <a:cubicBezTo>
                      <a:pt x="279573" y="72400"/>
                      <a:pt x="271352" y="74803"/>
                      <a:pt x="268570" y="74929"/>
                    </a:cubicBezTo>
                    <a:cubicBezTo>
                      <a:pt x="337374" y="49128"/>
                      <a:pt x="235939" y="83783"/>
                      <a:pt x="307904" y="53175"/>
                    </a:cubicBezTo>
                    <a:cubicBezTo>
                      <a:pt x="295762" y="57096"/>
                      <a:pt x="281597" y="62408"/>
                      <a:pt x="269329" y="66708"/>
                    </a:cubicBezTo>
                    <a:cubicBezTo>
                      <a:pt x="260855" y="69744"/>
                      <a:pt x="252001" y="72273"/>
                      <a:pt x="245551" y="73412"/>
                    </a:cubicBezTo>
                    <a:lnTo>
                      <a:pt x="245804" y="71008"/>
                    </a:lnTo>
                    <a:cubicBezTo>
                      <a:pt x="246057" y="67341"/>
                      <a:pt x="246942" y="62661"/>
                      <a:pt x="246436" y="53302"/>
                    </a:cubicBezTo>
                    <a:cubicBezTo>
                      <a:pt x="246310" y="51025"/>
                      <a:pt x="245930" y="48243"/>
                      <a:pt x="245298" y="45334"/>
                    </a:cubicBezTo>
                    <a:cubicBezTo>
                      <a:pt x="244919" y="43942"/>
                      <a:pt x="244413" y="42172"/>
                      <a:pt x="244033" y="40780"/>
                    </a:cubicBezTo>
                    <a:lnTo>
                      <a:pt x="243148" y="38124"/>
                    </a:lnTo>
                    <a:cubicBezTo>
                      <a:pt x="241883" y="34583"/>
                      <a:pt x="240239" y="31042"/>
                      <a:pt x="238089" y="27500"/>
                    </a:cubicBezTo>
                    <a:cubicBezTo>
                      <a:pt x="233789" y="20417"/>
                      <a:pt x="227718" y="12449"/>
                      <a:pt x="216588" y="6252"/>
                    </a:cubicBezTo>
                    <a:cubicBezTo>
                      <a:pt x="213679" y="4734"/>
                      <a:pt x="211149" y="3596"/>
                      <a:pt x="207355" y="2458"/>
                    </a:cubicBezTo>
                    <a:lnTo>
                      <a:pt x="204446" y="1699"/>
                    </a:lnTo>
                    <a:cubicBezTo>
                      <a:pt x="203434" y="1446"/>
                      <a:pt x="200778" y="940"/>
                      <a:pt x="199134" y="814"/>
                    </a:cubicBezTo>
                    <a:cubicBezTo>
                      <a:pt x="196351" y="561"/>
                      <a:pt x="193822" y="687"/>
                      <a:pt x="191925" y="814"/>
                    </a:cubicBezTo>
                    <a:cubicBezTo>
                      <a:pt x="184083" y="1572"/>
                      <a:pt x="180668" y="3090"/>
                      <a:pt x="177633" y="4102"/>
                    </a:cubicBezTo>
                    <a:cubicBezTo>
                      <a:pt x="174344" y="5367"/>
                      <a:pt x="174218" y="5240"/>
                      <a:pt x="169412" y="7390"/>
                    </a:cubicBezTo>
                    <a:cubicBezTo>
                      <a:pt x="165744" y="9161"/>
                      <a:pt x="162708" y="10932"/>
                      <a:pt x="160052" y="12829"/>
                    </a:cubicBezTo>
                    <a:cubicBezTo>
                      <a:pt x="149428" y="20291"/>
                      <a:pt x="142978" y="27627"/>
                      <a:pt x="137413" y="34709"/>
                    </a:cubicBezTo>
                    <a:cubicBezTo>
                      <a:pt x="131848" y="41919"/>
                      <a:pt x="127548" y="48622"/>
                      <a:pt x="123627" y="55452"/>
                    </a:cubicBezTo>
                    <a:cubicBezTo>
                      <a:pt x="119832" y="62155"/>
                      <a:pt x="117050" y="67846"/>
                      <a:pt x="114267" y="73791"/>
                    </a:cubicBezTo>
                    <a:cubicBezTo>
                      <a:pt x="103390" y="96936"/>
                      <a:pt x="97067" y="115782"/>
                      <a:pt x="93651" y="127291"/>
                    </a:cubicBezTo>
                    <a:cubicBezTo>
                      <a:pt x="84166" y="146642"/>
                      <a:pt x="78221" y="169155"/>
                      <a:pt x="73921" y="191289"/>
                    </a:cubicBezTo>
                    <a:cubicBezTo>
                      <a:pt x="69115" y="214687"/>
                      <a:pt x="66459" y="241879"/>
                      <a:pt x="69368" y="270716"/>
                    </a:cubicBezTo>
                    <a:cubicBezTo>
                      <a:pt x="70886" y="285135"/>
                      <a:pt x="73795" y="300059"/>
                      <a:pt x="78727" y="314857"/>
                    </a:cubicBezTo>
                    <a:cubicBezTo>
                      <a:pt x="81257" y="322193"/>
                      <a:pt x="83660" y="327884"/>
                      <a:pt x="86189" y="334587"/>
                    </a:cubicBezTo>
                    <a:lnTo>
                      <a:pt x="89984" y="344326"/>
                    </a:lnTo>
                    <a:cubicBezTo>
                      <a:pt x="91502" y="347867"/>
                      <a:pt x="91628" y="349512"/>
                      <a:pt x="95549" y="357353"/>
                    </a:cubicBezTo>
                    <a:cubicBezTo>
                      <a:pt x="99090" y="363804"/>
                      <a:pt x="104023" y="369495"/>
                      <a:pt x="109335" y="374048"/>
                    </a:cubicBezTo>
                    <a:cubicBezTo>
                      <a:pt x="114647" y="378349"/>
                      <a:pt x="120212" y="381637"/>
                      <a:pt x="125397" y="383787"/>
                    </a:cubicBezTo>
                    <a:cubicBezTo>
                      <a:pt x="135895" y="388340"/>
                      <a:pt x="145001" y="389858"/>
                      <a:pt x="153475" y="390996"/>
                    </a:cubicBezTo>
                    <a:cubicBezTo>
                      <a:pt x="159926" y="391882"/>
                      <a:pt x="166123" y="392135"/>
                      <a:pt x="172068" y="392388"/>
                    </a:cubicBezTo>
                    <a:cubicBezTo>
                      <a:pt x="172068" y="393399"/>
                      <a:pt x="172068" y="394411"/>
                      <a:pt x="172068" y="395423"/>
                    </a:cubicBezTo>
                    <a:cubicBezTo>
                      <a:pt x="172194" y="404909"/>
                      <a:pt x="172068" y="415153"/>
                      <a:pt x="171435" y="429572"/>
                    </a:cubicBezTo>
                    <a:cubicBezTo>
                      <a:pt x="166882" y="464480"/>
                      <a:pt x="161570" y="514944"/>
                      <a:pt x="156258" y="549852"/>
                    </a:cubicBezTo>
                    <a:cubicBezTo>
                      <a:pt x="153475" y="567559"/>
                      <a:pt x="151705" y="579954"/>
                      <a:pt x="150313" y="583242"/>
                    </a:cubicBezTo>
                    <a:cubicBezTo>
                      <a:pt x="148922" y="586530"/>
                      <a:pt x="148163" y="581345"/>
                      <a:pt x="148416" y="561741"/>
                    </a:cubicBezTo>
                    <a:cubicBezTo>
                      <a:pt x="146899" y="588680"/>
                      <a:pt x="145760" y="606261"/>
                      <a:pt x="143357" y="620300"/>
                    </a:cubicBezTo>
                    <a:cubicBezTo>
                      <a:pt x="141080" y="634212"/>
                      <a:pt x="137919" y="645342"/>
                      <a:pt x="134251" y="657737"/>
                    </a:cubicBezTo>
                    <a:cubicBezTo>
                      <a:pt x="130583" y="670132"/>
                      <a:pt x="126156" y="683412"/>
                      <a:pt x="121097" y="703016"/>
                    </a:cubicBezTo>
                    <a:cubicBezTo>
                      <a:pt x="116418" y="721229"/>
                      <a:pt x="110979" y="743742"/>
                      <a:pt x="103770" y="774982"/>
                    </a:cubicBezTo>
                    <a:cubicBezTo>
                      <a:pt x="103264" y="780926"/>
                      <a:pt x="106046" y="774982"/>
                      <a:pt x="107564" y="773464"/>
                    </a:cubicBezTo>
                    <a:cubicBezTo>
                      <a:pt x="108323" y="772705"/>
                      <a:pt x="108829" y="772958"/>
                      <a:pt x="108449" y="776373"/>
                    </a:cubicBezTo>
                    <a:cubicBezTo>
                      <a:pt x="107943" y="779661"/>
                      <a:pt x="107058" y="786744"/>
                      <a:pt x="103770" y="797115"/>
                    </a:cubicBezTo>
                    <a:cubicBezTo>
                      <a:pt x="97446" y="819249"/>
                      <a:pt x="88086" y="840623"/>
                      <a:pt x="79107" y="860480"/>
                    </a:cubicBezTo>
                    <a:cubicBezTo>
                      <a:pt x="70127" y="880970"/>
                      <a:pt x="63044" y="895641"/>
                      <a:pt x="56847" y="905633"/>
                    </a:cubicBezTo>
                    <a:cubicBezTo>
                      <a:pt x="50776" y="915498"/>
                      <a:pt x="46855" y="919925"/>
                      <a:pt x="47108" y="918786"/>
                    </a:cubicBezTo>
                    <a:cubicBezTo>
                      <a:pt x="47108" y="917522"/>
                      <a:pt x="51535" y="910818"/>
                      <a:pt x="59503" y="893870"/>
                    </a:cubicBezTo>
                    <a:cubicBezTo>
                      <a:pt x="43693" y="922328"/>
                      <a:pt x="34460" y="930422"/>
                      <a:pt x="28769" y="936367"/>
                    </a:cubicBezTo>
                    <a:lnTo>
                      <a:pt x="31804" y="933964"/>
                    </a:lnTo>
                    <a:cubicBezTo>
                      <a:pt x="24848" y="938896"/>
                      <a:pt x="21306" y="944335"/>
                      <a:pt x="19283" y="948129"/>
                    </a:cubicBezTo>
                    <a:cubicBezTo>
                      <a:pt x="16247" y="950532"/>
                      <a:pt x="11315" y="956730"/>
                      <a:pt x="9923" y="961156"/>
                    </a:cubicBezTo>
                    <a:cubicBezTo>
                      <a:pt x="8406" y="965204"/>
                      <a:pt x="8026" y="967733"/>
                      <a:pt x="7900" y="969377"/>
                    </a:cubicBezTo>
                    <a:cubicBezTo>
                      <a:pt x="7141" y="971780"/>
                      <a:pt x="6003" y="975322"/>
                      <a:pt x="4864" y="980760"/>
                    </a:cubicBezTo>
                    <a:lnTo>
                      <a:pt x="4864" y="981393"/>
                    </a:lnTo>
                    <a:cubicBezTo>
                      <a:pt x="4864" y="981393"/>
                      <a:pt x="4358" y="982278"/>
                      <a:pt x="4106" y="982784"/>
                    </a:cubicBezTo>
                    <a:cubicBezTo>
                      <a:pt x="-2218" y="981646"/>
                      <a:pt x="-448" y="982025"/>
                      <a:pt x="4106" y="982784"/>
                    </a:cubicBezTo>
                    <a:cubicBezTo>
                      <a:pt x="3473" y="984302"/>
                      <a:pt x="2588" y="986452"/>
                      <a:pt x="1576" y="990246"/>
                    </a:cubicBezTo>
                    <a:cubicBezTo>
                      <a:pt x="1197" y="991764"/>
                      <a:pt x="1070" y="993029"/>
                      <a:pt x="944" y="994799"/>
                    </a:cubicBezTo>
                    <a:cubicBezTo>
                      <a:pt x="817" y="996949"/>
                      <a:pt x="817" y="998720"/>
                      <a:pt x="1070" y="1001376"/>
                    </a:cubicBezTo>
                    <a:cubicBezTo>
                      <a:pt x="1197" y="1002767"/>
                      <a:pt x="1576" y="1004032"/>
                      <a:pt x="1829" y="1005423"/>
                    </a:cubicBezTo>
                    <a:lnTo>
                      <a:pt x="2461" y="1007574"/>
                    </a:lnTo>
                    <a:cubicBezTo>
                      <a:pt x="2461" y="1007574"/>
                      <a:pt x="2714" y="1008079"/>
                      <a:pt x="2714" y="1008332"/>
                    </a:cubicBezTo>
                    <a:cubicBezTo>
                      <a:pt x="2714" y="1008332"/>
                      <a:pt x="2714" y="1008332"/>
                      <a:pt x="2714" y="1008332"/>
                    </a:cubicBezTo>
                    <a:cubicBezTo>
                      <a:pt x="3220" y="1009597"/>
                      <a:pt x="3726" y="1010735"/>
                      <a:pt x="4106" y="1011747"/>
                    </a:cubicBezTo>
                    <a:cubicBezTo>
                      <a:pt x="5244" y="1013897"/>
                      <a:pt x="6256" y="1015289"/>
                      <a:pt x="6888" y="1016047"/>
                    </a:cubicBezTo>
                    <a:cubicBezTo>
                      <a:pt x="7141" y="1016427"/>
                      <a:pt x="7268" y="1016806"/>
                      <a:pt x="7520" y="1017186"/>
                    </a:cubicBezTo>
                    <a:cubicBezTo>
                      <a:pt x="7520" y="1017186"/>
                      <a:pt x="7520" y="1017186"/>
                      <a:pt x="7647" y="1017312"/>
                    </a:cubicBezTo>
                    <a:cubicBezTo>
                      <a:pt x="7647" y="1017312"/>
                      <a:pt x="7647" y="1017312"/>
                      <a:pt x="7774" y="1017186"/>
                    </a:cubicBezTo>
                    <a:lnTo>
                      <a:pt x="7774" y="1017186"/>
                    </a:lnTo>
                    <a:cubicBezTo>
                      <a:pt x="7774" y="1017186"/>
                      <a:pt x="7774" y="1017186"/>
                      <a:pt x="7647" y="1017312"/>
                    </a:cubicBezTo>
                    <a:cubicBezTo>
                      <a:pt x="12327" y="1023763"/>
                      <a:pt x="17512" y="1026798"/>
                      <a:pt x="20801" y="1028442"/>
                    </a:cubicBezTo>
                    <a:cubicBezTo>
                      <a:pt x="24215" y="1030086"/>
                      <a:pt x="26492" y="1030845"/>
                      <a:pt x="28136" y="1031478"/>
                    </a:cubicBezTo>
                    <a:lnTo>
                      <a:pt x="31172" y="1032490"/>
                    </a:lnTo>
                    <a:lnTo>
                      <a:pt x="33954" y="1033375"/>
                    </a:lnTo>
                    <a:lnTo>
                      <a:pt x="37116" y="1034260"/>
                    </a:lnTo>
                    <a:cubicBezTo>
                      <a:pt x="44831" y="1036031"/>
                      <a:pt x="50017" y="1036410"/>
                      <a:pt x="55329" y="1036916"/>
                    </a:cubicBezTo>
                    <a:cubicBezTo>
                      <a:pt x="66586" y="1037802"/>
                      <a:pt x="75439" y="1037422"/>
                      <a:pt x="84672" y="1037169"/>
                    </a:cubicBezTo>
                    <a:cubicBezTo>
                      <a:pt x="103011" y="1036410"/>
                      <a:pt x="120591" y="1034007"/>
                      <a:pt x="136654" y="1028822"/>
                    </a:cubicBezTo>
                    <a:lnTo>
                      <a:pt x="139057" y="1027936"/>
                    </a:lnTo>
                    <a:cubicBezTo>
                      <a:pt x="147278" y="1025027"/>
                      <a:pt x="152969" y="1023004"/>
                      <a:pt x="158534" y="1020980"/>
                    </a:cubicBezTo>
                    <a:lnTo>
                      <a:pt x="161444" y="1019968"/>
                    </a:lnTo>
                    <a:lnTo>
                      <a:pt x="164226" y="1017818"/>
                    </a:lnTo>
                    <a:cubicBezTo>
                      <a:pt x="174597" y="1009977"/>
                      <a:pt x="179150" y="1002894"/>
                      <a:pt x="183577" y="996443"/>
                    </a:cubicBezTo>
                    <a:cubicBezTo>
                      <a:pt x="187751" y="989993"/>
                      <a:pt x="191039" y="983922"/>
                      <a:pt x="193822" y="978104"/>
                    </a:cubicBezTo>
                    <a:cubicBezTo>
                      <a:pt x="199387" y="966468"/>
                      <a:pt x="203687" y="955718"/>
                      <a:pt x="207355" y="945347"/>
                    </a:cubicBezTo>
                    <a:cubicBezTo>
                      <a:pt x="214817" y="924604"/>
                      <a:pt x="220003" y="905759"/>
                      <a:pt x="225314" y="888432"/>
                    </a:cubicBezTo>
                    <a:cubicBezTo>
                      <a:pt x="236065" y="853018"/>
                      <a:pt x="244665" y="817478"/>
                      <a:pt x="249978" y="777891"/>
                    </a:cubicBezTo>
                    <a:lnTo>
                      <a:pt x="243401" y="811028"/>
                    </a:lnTo>
                    <a:cubicBezTo>
                      <a:pt x="241124" y="822158"/>
                      <a:pt x="238089" y="833414"/>
                      <a:pt x="235053" y="844418"/>
                    </a:cubicBezTo>
                    <a:cubicBezTo>
                      <a:pt x="228982" y="866551"/>
                      <a:pt x="221900" y="888179"/>
                      <a:pt x="215449" y="909301"/>
                    </a:cubicBezTo>
                    <a:cubicBezTo>
                      <a:pt x="198249" y="951797"/>
                      <a:pt x="206722" y="918407"/>
                      <a:pt x="220129" y="871104"/>
                    </a:cubicBezTo>
                    <a:cubicBezTo>
                      <a:pt x="235180" y="822664"/>
                      <a:pt x="246183" y="756136"/>
                      <a:pt x="254531" y="732612"/>
                    </a:cubicBezTo>
                    <a:cubicBezTo>
                      <a:pt x="249472" y="752595"/>
                      <a:pt x="243274" y="783582"/>
                      <a:pt x="237583" y="813431"/>
                    </a:cubicBezTo>
                    <a:cubicBezTo>
                      <a:pt x="230753" y="843659"/>
                      <a:pt x="222659" y="871990"/>
                      <a:pt x="218864" y="886914"/>
                    </a:cubicBezTo>
                    <a:cubicBezTo>
                      <a:pt x="232777" y="845177"/>
                      <a:pt x="240365" y="815581"/>
                      <a:pt x="244665" y="790159"/>
                    </a:cubicBezTo>
                    <a:cubicBezTo>
                      <a:pt x="249598" y="764737"/>
                      <a:pt x="254025" y="741592"/>
                      <a:pt x="261108" y="711364"/>
                    </a:cubicBezTo>
                    <a:cubicBezTo>
                      <a:pt x="271479" y="658116"/>
                      <a:pt x="251748" y="733876"/>
                      <a:pt x="261613" y="688851"/>
                    </a:cubicBezTo>
                    <a:cubicBezTo>
                      <a:pt x="269961" y="658622"/>
                      <a:pt x="277550" y="630165"/>
                      <a:pt x="281976" y="601708"/>
                    </a:cubicBezTo>
                    <a:cubicBezTo>
                      <a:pt x="286403" y="573503"/>
                      <a:pt x="288300" y="547069"/>
                      <a:pt x="291336" y="521268"/>
                    </a:cubicBezTo>
                    <a:cubicBezTo>
                      <a:pt x="294118" y="495593"/>
                      <a:pt x="299683" y="470171"/>
                      <a:pt x="304363" y="440196"/>
                    </a:cubicBezTo>
                    <a:cubicBezTo>
                      <a:pt x="308031" y="415280"/>
                      <a:pt x="309042" y="388846"/>
                      <a:pt x="309169" y="361274"/>
                    </a:cubicBezTo>
                    <a:cubicBezTo>
                      <a:pt x="313596" y="358491"/>
                      <a:pt x="312837" y="358112"/>
                      <a:pt x="309675" y="359124"/>
                    </a:cubicBezTo>
                    <a:cubicBezTo>
                      <a:pt x="309675" y="359124"/>
                      <a:pt x="309422" y="359124"/>
                      <a:pt x="309169" y="359250"/>
                    </a:cubicBezTo>
                    <a:cubicBezTo>
                      <a:pt x="309169" y="358112"/>
                      <a:pt x="309169" y="357100"/>
                      <a:pt x="309169" y="355962"/>
                    </a:cubicBezTo>
                    <a:cubicBezTo>
                      <a:pt x="310054" y="355583"/>
                      <a:pt x="311066" y="355203"/>
                      <a:pt x="311952" y="354697"/>
                    </a:cubicBezTo>
                    <a:cubicBezTo>
                      <a:pt x="317137" y="352421"/>
                      <a:pt x="321311" y="350271"/>
                      <a:pt x="324979" y="348373"/>
                    </a:cubicBezTo>
                    <a:cubicBezTo>
                      <a:pt x="332188" y="344579"/>
                      <a:pt x="337879" y="341670"/>
                      <a:pt x="343065" y="338888"/>
                    </a:cubicBezTo>
                    <a:cubicBezTo>
                      <a:pt x="341041" y="353938"/>
                      <a:pt x="338891" y="366080"/>
                      <a:pt x="336994" y="377210"/>
                    </a:cubicBezTo>
                    <a:cubicBezTo>
                      <a:pt x="338765" y="373795"/>
                      <a:pt x="339650" y="381257"/>
                      <a:pt x="343318" y="355709"/>
                    </a:cubicBezTo>
                    <a:cubicBezTo>
                      <a:pt x="342685" y="355709"/>
                      <a:pt x="343444" y="347488"/>
                      <a:pt x="344456" y="338255"/>
                    </a:cubicBezTo>
                    <a:cubicBezTo>
                      <a:pt x="350274" y="335220"/>
                      <a:pt x="355713" y="332311"/>
                      <a:pt x="362795" y="328769"/>
                    </a:cubicBezTo>
                    <a:cubicBezTo>
                      <a:pt x="354069" y="390996"/>
                      <a:pt x="340915" y="449935"/>
                      <a:pt x="332441" y="512415"/>
                    </a:cubicBezTo>
                    <a:cubicBezTo>
                      <a:pt x="336615" y="523292"/>
                      <a:pt x="325358" y="597154"/>
                      <a:pt x="330291" y="602340"/>
                    </a:cubicBezTo>
                    <a:cubicBezTo>
                      <a:pt x="332947" y="556176"/>
                      <a:pt x="335982" y="528098"/>
                      <a:pt x="339271" y="503435"/>
                    </a:cubicBezTo>
                    <a:cubicBezTo>
                      <a:pt x="343191" y="478772"/>
                      <a:pt x="348504" y="457523"/>
                      <a:pt x="353816" y="424892"/>
                    </a:cubicBezTo>
                    <a:cubicBezTo>
                      <a:pt x="351918" y="445002"/>
                      <a:pt x="353816" y="439311"/>
                      <a:pt x="355966" y="431848"/>
                    </a:cubicBezTo>
                    <a:cubicBezTo>
                      <a:pt x="352804" y="452591"/>
                      <a:pt x="349768" y="474218"/>
                      <a:pt x="347239" y="496731"/>
                    </a:cubicBezTo>
                    <a:cubicBezTo>
                      <a:pt x="343698" y="528730"/>
                      <a:pt x="341547" y="562753"/>
                      <a:pt x="338512" y="598419"/>
                    </a:cubicBezTo>
                    <a:cubicBezTo>
                      <a:pt x="338512" y="598419"/>
                      <a:pt x="338512" y="598293"/>
                      <a:pt x="338512" y="598166"/>
                    </a:cubicBezTo>
                    <a:cubicBezTo>
                      <a:pt x="339144" y="584380"/>
                      <a:pt x="339650" y="572744"/>
                      <a:pt x="340030" y="561867"/>
                    </a:cubicBezTo>
                    <a:cubicBezTo>
                      <a:pt x="340915" y="539987"/>
                      <a:pt x="340915" y="520509"/>
                      <a:pt x="343191" y="491293"/>
                    </a:cubicBezTo>
                    <a:cubicBezTo>
                      <a:pt x="339397" y="530248"/>
                      <a:pt x="336868" y="560855"/>
                      <a:pt x="334212" y="580333"/>
                    </a:cubicBezTo>
                    <a:cubicBezTo>
                      <a:pt x="336741" y="583495"/>
                      <a:pt x="334212" y="602972"/>
                      <a:pt x="332188" y="629153"/>
                    </a:cubicBezTo>
                    <a:cubicBezTo>
                      <a:pt x="330291" y="655334"/>
                      <a:pt x="330291" y="687586"/>
                      <a:pt x="331303" y="714905"/>
                    </a:cubicBezTo>
                    <a:lnTo>
                      <a:pt x="333453" y="714905"/>
                    </a:lnTo>
                    <a:cubicBezTo>
                      <a:pt x="334085" y="713893"/>
                      <a:pt x="334591" y="711110"/>
                      <a:pt x="333959" y="692392"/>
                    </a:cubicBezTo>
                    <a:cubicBezTo>
                      <a:pt x="333200" y="691506"/>
                      <a:pt x="332567" y="688851"/>
                      <a:pt x="332315" y="670132"/>
                    </a:cubicBezTo>
                    <a:cubicBezTo>
                      <a:pt x="334085" y="674179"/>
                      <a:pt x="334465" y="652046"/>
                      <a:pt x="335856" y="648125"/>
                    </a:cubicBezTo>
                    <a:cubicBezTo>
                      <a:pt x="335729" y="668614"/>
                      <a:pt x="336362" y="687965"/>
                      <a:pt x="336741" y="706051"/>
                    </a:cubicBezTo>
                    <a:cubicBezTo>
                      <a:pt x="337500" y="744248"/>
                      <a:pt x="340282" y="776246"/>
                      <a:pt x="347239" y="803439"/>
                    </a:cubicBezTo>
                    <a:cubicBezTo>
                      <a:pt x="347998" y="805336"/>
                      <a:pt x="348757" y="806980"/>
                      <a:pt x="349515" y="808877"/>
                    </a:cubicBezTo>
                    <a:cubicBezTo>
                      <a:pt x="350401" y="812292"/>
                      <a:pt x="351918" y="817099"/>
                      <a:pt x="354448" y="823296"/>
                    </a:cubicBezTo>
                    <a:cubicBezTo>
                      <a:pt x="360519" y="837714"/>
                      <a:pt x="372155" y="860227"/>
                      <a:pt x="395806" y="878567"/>
                    </a:cubicBezTo>
                    <a:cubicBezTo>
                      <a:pt x="396818" y="878440"/>
                      <a:pt x="397197" y="877934"/>
                      <a:pt x="397324" y="877302"/>
                    </a:cubicBezTo>
                    <a:cubicBezTo>
                      <a:pt x="415789" y="891847"/>
                      <a:pt x="437670" y="901838"/>
                      <a:pt x="463598" y="907783"/>
                    </a:cubicBezTo>
                    <a:cubicBezTo>
                      <a:pt x="479408" y="911704"/>
                      <a:pt x="494838" y="913474"/>
                      <a:pt x="510142" y="913474"/>
                    </a:cubicBezTo>
                    <a:cubicBezTo>
                      <a:pt x="510521" y="913727"/>
                      <a:pt x="510901" y="914107"/>
                      <a:pt x="510901" y="914360"/>
                    </a:cubicBezTo>
                    <a:cubicBezTo>
                      <a:pt x="498759" y="914866"/>
                      <a:pt x="487376" y="914360"/>
                      <a:pt x="478269" y="913854"/>
                    </a:cubicBezTo>
                    <a:cubicBezTo>
                      <a:pt x="487502" y="915372"/>
                      <a:pt x="495470" y="916130"/>
                      <a:pt x="502680" y="916510"/>
                    </a:cubicBezTo>
                    <a:cubicBezTo>
                      <a:pt x="502047" y="916510"/>
                      <a:pt x="501541" y="916763"/>
                      <a:pt x="500782" y="916763"/>
                    </a:cubicBezTo>
                    <a:cubicBezTo>
                      <a:pt x="515960" y="917395"/>
                      <a:pt x="526963" y="917142"/>
                      <a:pt x="539864" y="915372"/>
                    </a:cubicBezTo>
                    <a:cubicBezTo>
                      <a:pt x="552765" y="913601"/>
                      <a:pt x="568068" y="910186"/>
                      <a:pt x="589822" y="901838"/>
                    </a:cubicBezTo>
                    <a:cubicBezTo>
                      <a:pt x="603988" y="895894"/>
                      <a:pt x="608667" y="892353"/>
                      <a:pt x="612083" y="889064"/>
                    </a:cubicBezTo>
                    <a:cubicBezTo>
                      <a:pt x="612462" y="888685"/>
                      <a:pt x="612841" y="888432"/>
                      <a:pt x="613221" y="888052"/>
                    </a:cubicBezTo>
                    <a:cubicBezTo>
                      <a:pt x="619039" y="885523"/>
                      <a:pt x="624730" y="882867"/>
                      <a:pt x="630295" y="879452"/>
                    </a:cubicBezTo>
                    <a:cubicBezTo>
                      <a:pt x="650152" y="864401"/>
                      <a:pt x="670768" y="843027"/>
                      <a:pt x="687463" y="813051"/>
                    </a:cubicBezTo>
                    <a:cubicBezTo>
                      <a:pt x="693913" y="801415"/>
                      <a:pt x="699731" y="788515"/>
                      <a:pt x="705423" y="774349"/>
                    </a:cubicBezTo>
                    <a:cubicBezTo>
                      <a:pt x="705802" y="773590"/>
                      <a:pt x="706182" y="772958"/>
                      <a:pt x="706561" y="772325"/>
                    </a:cubicBezTo>
                    <a:cubicBezTo>
                      <a:pt x="700996" y="793194"/>
                      <a:pt x="702134" y="795597"/>
                      <a:pt x="698340" y="807613"/>
                    </a:cubicBezTo>
                    <a:cubicBezTo>
                      <a:pt x="696317" y="813557"/>
                      <a:pt x="692901" y="822031"/>
                      <a:pt x="684807" y="835438"/>
                    </a:cubicBezTo>
                    <a:cubicBezTo>
                      <a:pt x="676460" y="848591"/>
                      <a:pt x="663306" y="867563"/>
                      <a:pt x="637251" y="888305"/>
                    </a:cubicBezTo>
                    <a:lnTo>
                      <a:pt x="636872" y="888558"/>
                    </a:lnTo>
                    <a:lnTo>
                      <a:pt x="636240" y="888938"/>
                    </a:lnTo>
                    <a:cubicBezTo>
                      <a:pt x="636240" y="888938"/>
                      <a:pt x="635734" y="889317"/>
                      <a:pt x="635354" y="889444"/>
                    </a:cubicBezTo>
                    <a:cubicBezTo>
                      <a:pt x="626248" y="895515"/>
                      <a:pt x="622580" y="897032"/>
                      <a:pt x="623339" y="897032"/>
                    </a:cubicBezTo>
                    <a:cubicBezTo>
                      <a:pt x="624098" y="896779"/>
                      <a:pt x="629283" y="894629"/>
                      <a:pt x="636745" y="889950"/>
                    </a:cubicBezTo>
                    <a:lnTo>
                      <a:pt x="637125" y="889696"/>
                    </a:lnTo>
                    <a:lnTo>
                      <a:pt x="637757" y="889191"/>
                    </a:lnTo>
                    <a:cubicBezTo>
                      <a:pt x="652176" y="878567"/>
                      <a:pt x="674183" y="856306"/>
                      <a:pt x="687842" y="834553"/>
                    </a:cubicBezTo>
                    <a:cubicBezTo>
                      <a:pt x="701882" y="813051"/>
                      <a:pt x="709091" y="794333"/>
                      <a:pt x="708711" y="797874"/>
                    </a:cubicBezTo>
                    <a:cubicBezTo>
                      <a:pt x="697960" y="824308"/>
                      <a:pt x="692016" y="833794"/>
                      <a:pt x="687336" y="842520"/>
                    </a:cubicBezTo>
                    <a:cubicBezTo>
                      <a:pt x="682025" y="850994"/>
                      <a:pt x="677724" y="859468"/>
                      <a:pt x="658753" y="878567"/>
                    </a:cubicBezTo>
                    <a:cubicBezTo>
                      <a:pt x="663938" y="876669"/>
                      <a:pt x="677345" y="863263"/>
                      <a:pt x="682530" y="856939"/>
                    </a:cubicBezTo>
                    <a:cubicBezTo>
                      <a:pt x="685186" y="853904"/>
                      <a:pt x="686072" y="852765"/>
                      <a:pt x="683669" y="856433"/>
                    </a:cubicBezTo>
                    <a:cubicBezTo>
                      <a:pt x="681013" y="859848"/>
                      <a:pt x="675195" y="868322"/>
                      <a:pt x="661788" y="881855"/>
                    </a:cubicBezTo>
                    <a:cubicBezTo>
                      <a:pt x="683036" y="861492"/>
                      <a:pt x="693913" y="846441"/>
                      <a:pt x="704664" y="829367"/>
                    </a:cubicBezTo>
                    <a:cubicBezTo>
                      <a:pt x="715288" y="811913"/>
                      <a:pt x="724647" y="792056"/>
                      <a:pt x="736157" y="759298"/>
                    </a:cubicBezTo>
                    <a:cubicBezTo>
                      <a:pt x="737168" y="750571"/>
                      <a:pt x="729454" y="772325"/>
                      <a:pt x="720094" y="793321"/>
                    </a:cubicBezTo>
                    <a:cubicBezTo>
                      <a:pt x="710988" y="814442"/>
                      <a:pt x="698340" y="833920"/>
                      <a:pt x="703273" y="821525"/>
                    </a:cubicBezTo>
                    <a:cubicBezTo>
                      <a:pt x="713011" y="803945"/>
                      <a:pt x="718450" y="789906"/>
                      <a:pt x="722624" y="779029"/>
                    </a:cubicBezTo>
                    <a:cubicBezTo>
                      <a:pt x="726671" y="768152"/>
                      <a:pt x="729200" y="760184"/>
                      <a:pt x="730971" y="754366"/>
                    </a:cubicBezTo>
                    <a:cubicBezTo>
                      <a:pt x="734386" y="742477"/>
                      <a:pt x="734513" y="738683"/>
                      <a:pt x="734513" y="734635"/>
                    </a:cubicBezTo>
                    <a:cubicBezTo>
                      <a:pt x="736410" y="734256"/>
                      <a:pt x="743619" y="711996"/>
                      <a:pt x="748678" y="690874"/>
                    </a:cubicBezTo>
                    <a:cubicBezTo>
                      <a:pt x="751334" y="680250"/>
                      <a:pt x="754116" y="670132"/>
                      <a:pt x="756773" y="662670"/>
                    </a:cubicBezTo>
                    <a:cubicBezTo>
                      <a:pt x="759302" y="654828"/>
                      <a:pt x="761326" y="649263"/>
                      <a:pt x="762211" y="649137"/>
                    </a:cubicBezTo>
                    <a:cubicBezTo>
                      <a:pt x="759176" y="660773"/>
                      <a:pt x="756773" y="669247"/>
                      <a:pt x="755128" y="676456"/>
                    </a:cubicBezTo>
                    <a:cubicBezTo>
                      <a:pt x="753484" y="683791"/>
                      <a:pt x="752346" y="689483"/>
                      <a:pt x="751461" y="693657"/>
                    </a:cubicBezTo>
                    <a:cubicBezTo>
                      <a:pt x="749816" y="702131"/>
                      <a:pt x="749437" y="704787"/>
                      <a:pt x="750196" y="703522"/>
                    </a:cubicBezTo>
                    <a:cubicBezTo>
                      <a:pt x="751713" y="701119"/>
                      <a:pt x="756646" y="683918"/>
                      <a:pt x="761579" y="671776"/>
                    </a:cubicBezTo>
                    <a:cubicBezTo>
                      <a:pt x="753358" y="703775"/>
                      <a:pt x="748678" y="726794"/>
                      <a:pt x="747540" y="731473"/>
                    </a:cubicBezTo>
                    <a:cubicBezTo>
                      <a:pt x="746528" y="736659"/>
                      <a:pt x="751713" y="723379"/>
                      <a:pt x="757405" y="693024"/>
                    </a:cubicBezTo>
                    <a:cubicBezTo>
                      <a:pt x="759681" y="688851"/>
                      <a:pt x="756140" y="708581"/>
                      <a:pt x="748931" y="732738"/>
                    </a:cubicBezTo>
                    <a:cubicBezTo>
                      <a:pt x="747034" y="738935"/>
                      <a:pt x="745010" y="744627"/>
                      <a:pt x="743240" y="749813"/>
                    </a:cubicBezTo>
                    <a:cubicBezTo>
                      <a:pt x="741342" y="755125"/>
                      <a:pt x="739572" y="760310"/>
                      <a:pt x="738054" y="764863"/>
                    </a:cubicBezTo>
                    <a:cubicBezTo>
                      <a:pt x="734892" y="773970"/>
                      <a:pt x="732489" y="780926"/>
                      <a:pt x="732362" y="782697"/>
                    </a:cubicBezTo>
                    <a:cubicBezTo>
                      <a:pt x="736157" y="773211"/>
                      <a:pt x="739445" y="764231"/>
                      <a:pt x="742481" y="755884"/>
                    </a:cubicBezTo>
                    <a:cubicBezTo>
                      <a:pt x="745389" y="747536"/>
                      <a:pt x="748299" y="739947"/>
                      <a:pt x="750954" y="731726"/>
                    </a:cubicBezTo>
                    <a:cubicBezTo>
                      <a:pt x="755887" y="715917"/>
                      <a:pt x="759049" y="703395"/>
                      <a:pt x="761705" y="694036"/>
                    </a:cubicBezTo>
                    <a:cubicBezTo>
                      <a:pt x="760440" y="696439"/>
                      <a:pt x="760946" y="691254"/>
                      <a:pt x="762591" y="682147"/>
                    </a:cubicBezTo>
                    <a:cubicBezTo>
                      <a:pt x="763476" y="677594"/>
                      <a:pt x="764614" y="672155"/>
                      <a:pt x="766005" y="666338"/>
                    </a:cubicBezTo>
                    <a:cubicBezTo>
                      <a:pt x="767650" y="659887"/>
                      <a:pt x="769547" y="652678"/>
                      <a:pt x="771444" y="645216"/>
                    </a:cubicBezTo>
                    <a:cubicBezTo>
                      <a:pt x="775365" y="630165"/>
                      <a:pt x="779918" y="613849"/>
                      <a:pt x="784218" y="599305"/>
                    </a:cubicBezTo>
                    <a:cubicBezTo>
                      <a:pt x="786242" y="592348"/>
                      <a:pt x="788265" y="585771"/>
                      <a:pt x="789910" y="580080"/>
                    </a:cubicBezTo>
                    <a:cubicBezTo>
                      <a:pt x="791680" y="574515"/>
                      <a:pt x="793451" y="569709"/>
                      <a:pt x="794969" y="565915"/>
                    </a:cubicBezTo>
                    <a:cubicBezTo>
                      <a:pt x="787886" y="590198"/>
                      <a:pt x="781183" y="616252"/>
                      <a:pt x="785230" y="608537"/>
                    </a:cubicBezTo>
                    <a:cubicBezTo>
                      <a:pt x="790921" y="587795"/>
                      <a:pt x="794210" y="575147"/>
                      <a:pt x="798384" y="562500"/>
                    </a:cubicBezTo>
                    <a:cubicBezTo>
                      <a:pt x="802431" y="550231"/>
                      <a:pt x="805846" y="539860"/>
                      <a:pt x="808881" y="529489"/>
                    </a:cubicBezTo>
                    <a:cubicBezTo>
                      <a:pt x="810399" y="524303"/>
                      <a:pt x="811917" y="518865"/>
                      <a:pt x="813055" y="513426"/>
                    </a:cubicBezTo>
                    <a:cubicBezTo>
                      <a:pt x="814193" y="508367"/>
                      <a:pt x="815205" y="503182"/>
                      <a:pt x="816470" y="497490"/>
                    </a:cubicBezTo>
                    <a:cubicBezTo>
                      <a:pt x="818873" y="486107"/>
                      <a:pt x="821529" y="472827"/>
                      <a:pt x="824691" y="455247"/>
                    </a:cubicBezTo>
                    <a:cubicBezTo>
                      <a:pt x="825956" y="433493"/>
                      <a:pt x="803443" y="533030"/>
                      <a:pt x="822288" y="431848"/>
                    </a:cubicBezTo>
                    <a:cubicBezTo>
                      <a:pt x="822415" y="436149"/>
                      <a:pt x="825450" y="424260"/>
                      <a:pt x="829877" y="403138"/>
                    </a:cubicBezTo>
                    <a:cubicBezTo>
                      <a:pt x="832027" y="392514"/>
                      <a:pt x="834683" y="379740"/>
                      <a:pt x="837592" y="365574"/>
                    </a:cubicBezTo>
                    <a:cubicBezTo>
                      <a:pt x="838983" y="358491"/>
                      <a:pt x="840501" y="351029"/>
                      <a:pt x="842018" y="343441"/>
                    </a:cubicBezTo>
                    <a:cubicBezTo>
                      <a:pt x="842777" y="339267"/>
                      <a:pt x="843536" y="336485"/>
                      <a:pt x="844295" y="330919"/>
                    </a:cubicBezTo>
                    <a:cubicBezTo>
                      <a:pt x="844927" y="325734"/>
                      <a:pt x="845307" y="320295"/>
                      <a:pt x="845180" y="314604"/>
                    </a:cubicBezTo>
                    <a:cubicBezTo>
                      <a:pt x="845054" y="308912"/>
                      <a:pt x="844421" y="302842"/>
                      <a:pt x="842904" y="296518"/>
                    </a:cubicBezTo>
                    <a:lnTo>
                      <a:pt x="842271" y="294115"/>
                    </a:lnTo>
                    <a:lnTo>
                      <a:pt x="841892" y="292850"/>
                    </a:lnTo>
                    <a:lnTo>
                      <a:pt x="841639" y="292217"/>
                    </a:lnTo>
                    <a:lnTo>
                      <a:pt x="840880" y="290067"/>
                    </a:lnTo>
                    <a:cubicBezTo>
                      <a:pt x="838604" y="284502"/>
                      <a:pt x="836327" y="281846"/>
                      <a:pt x="834809" y="279696"/>
                    </a:cubicBezTo>
                    <a:cubicBezTo>
                      <a:pt x="831647" y="275902"/>
                      <a:pt x="830129" y="274637"/>
                      <a:pt x="829118" y="273372"/>
                    </a:cubicBezTo>
                    <a:cubicBezTo>
                      <a:pt x="828106" y="272234"/>
                      <a:pt x="827600" y="271602"/>
                      <a:pt x="827347" y="271222"/>
                    </a:cubicBezTo>
                    <a:lnTo>
                      <a:pt x="826462" y="269831"/>
                    </a:lnTo>
                    <a:cubicBezTo>
                      <a:pt x="825576" y="268440"/>
                      <a:pt x="824438" y="267048"/>
                      <a:pt x="823173" y="265404"/>
                    </a:cubicBezTo>
                    <a:cubicBezTo>
                      <a:pt x="820644" y="262242"/>
                      <a:pt x="817229" y="258574"/>
                      <a:pt x="811790" y="255159"/>
                    </a:cubicBezTo>
                    <a:cubicBezTo>
                      <a:pt x="806478" y="251745"/>
                      <a:pt x="799016" y="249089"/>
                      <a:pt x="792313" y="248836"/>
                    </a:cubicBezTo>
                    <a:cubicBezTo>
                      <a:pt x="785483" y="248456"/>
                      <a:pt x="779791" y="249595"/>
                      <a:pt x="775491" y="250986"/>
                    </a:cubicBezTo>
                    <a:cubicBezTo>
                      <a:pt x="769926" y="252757"/>
                      <a:pt x="765246" y="255539"/>
                      <a:pt x="761579" y="258195"/>
                    </a:cubicBezTo>
                    <a:cubicBezTo>
                      <a:pt x="754496" y="263633"/>
                      <a:pt x="750322" y="268946"/>
                      <a:pt x="746908" y="274005"/>
                    </a:cubicBezTo>
                    <a:cubicBezTo>
                      <a:pt x="740330" y="283996"/>
                      <a:pt x="736789" y="292976"/>
                      <a:pt x="733880" y="301324"/>
                    </a:cubicBezTo>
                    <a:cubicBezTo>
                      <a:pt x="729454" y="315236"/>
                      <a:pt x="725533" y="327758"/>
                      <a:pt x="722244" y="338129"/>
                    </a:cubicBezTo>
                    <a:cubicBezTo>
                      <a:pt x="719082" y="347867"/>
                      <a:pt x="716553" y="355583"/>
                      <a:pt x="715035" y="360136"/>
                    </a:cubicBezTo>
                    <a:cubicBezTo>
                      <a:pt x="717565" y="350903"/>
                      <a:pt x="720094" y="341797"/>
                      <a:pt x="722624" y="332690"/>
                    </a:cubicBezTo>
                    <a:cubicBezTo>
                      <a:pt x="725406" y="323331"/>
                      <a:pt x="728062" y="313972"/>
                      <a:pt x="730718" y="304739"/>
                    </a:cubicBezTo>
                    <a:cubicBezTo>
                      <a:pt x="734133" y="293356"/>
                      <a:pt x="738307" y="282099"/>
                      <a:pt x="747287" y="269578"/>
                    </a:cubicBezTo>
                    <a:cubicBezTo>
                      <a:pt x="754496" y="258827"/>
                      <a:pt x="779159" y="235429"/>
                      <a:pt x="811664" y="252377"/>
                    </a:cubicBezTo>
                    <a:cubicBezTo>
                      <a:pt x="818114" y="256171"/>
                      <a:pt x="822161" y="260471"/>
                      <a:pt x="824944" y="263886"/>
                    </a:cubicBezTo>
                    <a:cubicBezTo>
                      <a:pt x="826335" y="265657"/>
                      <a:pt x="827474" y="267175"/>
                      <a:pt x="828485" y="268693"/>
                    </a:cubicBezTo>
                    <a:lnTo>
                      <a:pt x="829244" y="269831"/>
                    </a:lnTo>
                    <a:cubicBezTo>
                      <a:pt x="829244" y="269831"/>
                      <a:pt x="830003" y="270716"/>
                      <a:pt x="831141" y="271981"/>
                    </a:cubicBezTo>
                    <a:cubicBezTo>
                      <a:pt x="832280" y="273246"/>
                      <a:pt x="834050" y="274637"/>
                      <a:pt x="837718" y="279317"/>
                    </a:cubicBezTo>
                    <a:cubicBezTo>
                      <a:pt x="838604" y="280455"/>
                      <a:pt x="839742" y="282099"/>
                      <a:pt x="840880" y="284123"/>
                    </a:cubicBezTo>
                    <a:cubicBezTo>
                      <a:pt x="841512" y="285261"/>
                      <a:pt x="842018" y="286273"/>
                      <a:pt x="842651" y="287664"/>
                    </a:cubicBezTo>
                    <a:cubicBezTo>
                      <a:pt x="843157" y="288929"/>
                      <a:pt x="844042" y="291206"/>
                      <a:pt x="844169" y="291585"/>
                    </a:cubicBezTo>
                    <a:cubicBezTo>
                      <a:pt x="844674" y="293229"/>
                      <a:pt x="845180" y="294873"/>
                      <a:pt x="845560" y="296518"/>
                    </a:cubicBezTo>
                    <a:cubicBezTo>
                      <a:pt x="846319" y="299680"/>
                      <a:pt x="846951" y="302842"/>
                      <a:pt x="847331" y="305877"/>
                    </a:cubicBezTo>
                    <a:cubicBezTo>
                      <a:pt x="848089" y="311948"/>
                      <a:pt x="848216" y="317513"/>
                      <a:pt x="848089" y="322699"/>
                    </a:cubicBezTo>
                    <a:cubicBezTo>
                      <a:pt x="847963" y="327758"/>
                      <a:pt x="847331" y="333323"/>
                      <a:pt x="846698" y="336990"/>
                    </a:cubicBezTo>
                    <a:cubicBezTo>
                      <a:pt x="846192" y="340532"/>
                      <a:pt x="845686" y="344073"/>
                      <a:pt x="845180" y="347362"/>
                    </a:cubicBezTo>
                    <a:cubicBezTo>
                      <a:pt x="844295" y="354065"/>
                      <a:pt x="843536" y="360515"/>
                      <a:pt x="842904" y="366333"/>
                    </a:cubicBezTo>
                    <a:cubicBezTo>
                      <a:pt x="844295" y="358365"/>
                      <a:pt x="845813" y="350018"/>
                      <a:pt x="847331" y="341544"/>
                    </a:cubicBezTo>
                    <a:lnTo>
                      <a:pt x="848469" y="335093"/>
                    </a:lnTo>
                    <a:cubicBezTo>
                      <a:pt x="848848" y="332437"/>
                      <a:pt x="849228" y="329402"/>
                      <a:pt x="849480" y="326493"/>
                    </a:cubicBezTo>
                    <a:cubicBezTo>
                      <a:pt x="849986" y="320548"/>
                      <a:pt x="849986" y="314224"/>
                      <a:pt x="849228" y="307521"/>
                    </a:cubicBezTo>
                    <a:close/>
                    <a:moveTo>
                      <a:pt x="627766" y="150057"/>
                    </a:moveTo>
                    <a:cubicBezTo>
                      <a:pt x="627766" y="150057"/>
                      <a:pt x="628018" y="150057"/>
                      <a:pt x="628145" y="150057"/>
                    </a:cubicBezTo>
                    <a:lnTo>
                      <a:pt x="627892" y="150057"/>
                    </a:lnTo>
                    <a:cubicBezTo>
                      <a:pt x="627892" y="150057"/>
                      <a:pt x="627766" y="150057"/>
                      <a:pt x="627766" y="150057"/>
                    </a:cubicBezTo>
                    <a:close/>
                    <a:moveTo>
                      <a:pt x="628145" y="149930"/>
                    </a:moveTo>
                    <a:lnTo>
                      <a:pt x="628145" y="149930"/>
                    </a:lnTo>
                    <a:cubicBezTo>
                      <a:pt x="626248" y="150563"/>
                      <a:pt x="623971" y="151195"/>
                      <a:pt x="628145" y="149930"/>
                    </a:cubicBezTo>
                    <a:close/>
                    <a:moveTo>
                      <a:pt x="290830" y="361021"/>
                    </a:moveTo>
                    <a:cubicBezTo>
                      <a:pt x="290830" y="360136"/>
                      <a:pt x="290830" y="359250"/>
                      <a:pt x="290830" y="358365"/>
                    </a:cubicBezTo>
                    <a:lnTo>
                      <a:pt x="290830" y="358365"/>
                    </a:lnTo>
                    <a:lnTo>
                      <a:pt x="290830" y="358871"/>
                    </a:lnTo>
                    <a:cubicBezTo>
                      <a:pt x="290830" y="358871"/>
                      <a:pt x="290830" y="358871"/>
                      <a:pt x="290830" y="358871"/>
                    </a:cubicBezTo>
                    <a:cubicBezTo>
                      <a:pt x="290830" y="359377"/>
                      <a:pt x="290830" y="360136"/>
                      <a:pt x="290830" y="361021"/>
                    </a:cubicBezTo>
                    <a:cubicBezTo>
                      <a:pt x="290830" y="361021"/>
                      <a:pt x="290830" y="361021"/>
                      <a:pt x="290830" y="361021"/>
                    </a:cubicBezTo>
                    <a:close/>
                    <a:moveTo>
                      <a:pt x="290577" y="349638"/>
                    </a:moveTo>
                    <a:cubicBezTo>
                      <a:pt x="290577" y="349638"/>
                      <a:pt x="290577" y="349638"/>
                      <a:pt x="290577" y="349638"/>
                    </a:cubicBezTo>
                    <a:cubicBezTo>
                      <a:pt x="290577" y="349638"/>
                      <a:pt x="290577" y="349638"/>
                      <a:pt x="290577" y="349638"/>
                    </a:cubicBezTo>
                    <a:cubicBezTo>
                      <a:pt x="290577" y="349765"/>
                      <a:pt x="290577" y="349891"/>
                      <a:pt x="290577" y="350144"/>
                    </a:cubicBezTo>
                    <a:cubicBezTo>
                      <a:pt x="290577" y="350144"/>
                      <a:pt x="290577" y="350144"/>
                      <a:pt x="290577" y="350144"/>
                    </a:cubicBezTo>
                    <a:cubicBezTo>
                      <a:pt x="290577" y="350144"/>
                      <a:pt x="290577" y="350144"/>
                      <a:pt x="290577" y="350397"/>
                    </a:cubicBezTo>
                    <a:lnTo>
                      <a:pt x="290577" y="350903"/>
                    </a:lnTo>
                    <a:cubicBezTo>
                      <a:pt x="290577" y="350903"/>
                      <a:pt x="290577" y="351409"/>
                      <a:pt x="290577" y="351662"/>
                    </a:cubicBezTo>
                    <a:cubicBezTo>
                      <a:pt x="290577" y="351662"/>
                      <a:pt x="290577" y="351662"/>
                      <a:pt x="290577" y="351662"/>
                    </a:cubicBezTo>
                    <a:cubicBezTo>
                      <a:pt x="290577" y="351662"/>
                      <a:pt x="290577" y="351662"/>
                      <a:pt x="290577" y="351662"/>
                    </a:cubicBezTo>
                    <a:cubicBezTo>
                      <a:pt x="290577" y="351788"/>
                      <a:pt x="290577" y="352041"/>
                      <a:pt x="290577" y="352168"/>
                    </a:cubicBezTo>
                    <a:cubicBezTo>
                      <a:pt x="290577" y="352168"/>
                      <a:pt x="290577" y="352168"/>
                      <a:pt x="290577" y="352041"/>
                    </a:cubicBezTo>
                    <a:cubicBezTo>
                      <a:pt x="290577" y="352041"/>
                      <a:pt x="290577" y="352168"/>
                      <a:pt x="290577" y="352294"/>
                    </a:cubicBezTo>
                    <a:lnTo>
                      <a:pt x="290577" y="352674"/>
                    </a:lnTo>
                    <a:cubicBezTo>
                      <a:pt x="290577" y="352674"/>
                      <a:pt x="290577" y="352800"/>
                      <a:pt x="290577" y="352927"/>
                    </a:cubicBezTo>
                    <a:cubicBezTo>
                      <a:pt x="290577" y="352927"/>
                      <a:pt x="290577" y="353053"/>
                      <a:pt x="290577" y="353179"/>
                    </a:cubicBezTo>
                    <a:cubicBezTo>
                      <a:pt x="290577" y="353179"/>
                      <a:pt x="290577" y="353179"/>
                      <a:pt x="290577" y="353053"/>
                    </a:cubicBezTo>
                    <a:cubicBezTo>
                      <a:pt x="290577" y="353685"/>
                      <a:pt x="290577" y="354571"/>
                      <a:pt x="290577" y="355330"/>
                    </a:cubicBezTo>
                    <a:cubicBezTo>
                      <a:pt x="290577" y="355456"/>
                      <a:pt x="290577" y="355709"/>
                      <a:pt x="290577" y="355962"/>
                    </a:cubicBezTo>
                    <a:cubicBezTo>
                      <a:pt x="290577" y="354824"/>
                      <a:pt x="290577" y="353685"/>
                      <a:pt x="290577" y="352674"/>
                    </a:cubicBezTo>
                    <a:cubicBezTo>
                      <a:pt x="290577" y="351788"/>
                      <a:pt x="290450" y="350903"/>
                      <a:pt x="290324" y="350271"/>
                    </a:cubicBezTo>
                    <a:cubicBezTo>
                      <a:pt x="290324" y="350018"/>
                      <a:pt x="290324" y="349765"/>
                      <a:pt x="290324" y="349512"/>
                    </a:cubicBezTo>
                    <a:cubicBezTo>
                      <a:pt x="290324" y="349512"/>
                      <a:pt x="290324" y="349512"/>
                      <a:pt x="290324" y="349638"/>
                    </a:cubicBezTo>
                    <a:close/>
                    <a:moveTo>
                      <a:pt x="168779" y="367092"/>
                    </a:moveTo>
                    <a:lnTo>
                      <a:pt x="168779" y="367092"/>
                    </a:lnTo>
                    <a:cubicBezTo>
                      <a:pt x="168779" y="367092"/>
                      <a:pt x="170423" y="366966"/>
                      <a:pt x="170423" y="366966"/>
                    </a:cubicBezTo>
                    <a:lnTo>
                      <a:pt x="170423" y="366966"/>
                    </a:lnTo>
                    <a:cubicBezTo>
                      <a:pt x="170423" y="366966"/>
                      <a:pt x="168779" y="367092"/>
                      <a:pt x="168779" y="367092"/>
                    </a:cubicBezTo>
                    <a:close/>
                    <a:moveTo>
                      <a:pt x="186612" y="361653"/>
                    </a:moveTo>
                    <a:cubicBezTo>
                      <a:pt x="186612" y="362412"/>
                      <a:pt x="186612" y="363045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4057"/>
                      <a:pt x="186612" y="364183"/>
                    </a:cubicBezTo>
                    <a:cubicBezTo>
                      <a:pt x="186612" y="364183"/>
                      <a:pt x="186612" y="364183"/>
                      <a:pt x="186612" y="364183"/>
                    </a:cubicBezTo>
                    <a:lnTo>
                      <a:pt x="186612" y="364183"/>
                    </a:lnTo>
                    <a:cubicBezTo>
                      <a:pt x="186612" y="364183"/>
                      <a:pt x="186612" y="364183"/>
                      <a:pt x="186612" y="364183"/>
                    </a:cubicBezTo>
                    <a:cubicBezTo>
                      <a:pt x="186612" y="364183"/>
                      <a:pt x="186612" y="364057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cubicBezTo>
                      <a:pt x="186612" y="363045"/>
                      <a:pt x="186612" y="362286"/>
                      <a:pt x="186612" y="361653"/>
                    </a:cubicBezTo>
                    <a:lnTo>
                      <a:pt x="186612" y="361653"/>
                    </a:lnTo>
                    <a:close/>
                    <a:moveTo>
                      <a:pt x="186106" y="365827"/>
                    </a:moveTo>
                    <a:lnTo>
                      <a:pt x="186106" y="365827"/>
                    </a:lnTo>
                    <a:cubicBezTo>
                      <a:pt x="186106" y="365827"/>
                      <a:pt x="186486" y="365068"/>
                      <a:pt x="186612" y="364942"/>
                    </a:cubicBezTo>
                    <a:cubicBezTo>
                      <a:pt x="186612" y="365195"/>
                      <a:pt x="186360" y="365574"/>
                      <a:pt x="186233" y="365827"/>
                    </a:cubicBezTo>
                    <a:close/>
                    <a:moveTo>
                      <a:pt x="186106" y="365827"/>
                    </a:moveTo>
                    <a:cubicBezTo>
                      <a:pt x="186106" y="365827"/>
                      <a:pt x="186106" y="365827"/>
                      <a:pt x="186106" y="365827"/>
                    </a:cubicBezTo>
                    <a:lnTo>
                      <a:pt x="186106" y="365827"/>
                    </a:lnTo>
                    <a:cubicBezTo>
                      <a:pt x="186106" y="365827"/>
                      <a:pt x="186106" y="365827"/>
                      <a:pt x="186106" y="365827"/>
                    </a:cubicBezTo>
                    <a:lnTo>
                      <a:pt x="186106" y="365827"/>
                    </a:lnTo>
                    <a:close/>
                    <a:moveTo>
                      <a:pt x="363934" y="309798"/>
                    </a:moveTo>
                    <a:cubicBezTo>
                      <a:pt x="363934" y="309798"/>
                      <a:pt x="364693" y="309418"/>
                      <a:pt x="364946" y="309292"/>
                    </a:cubicBezTo>
                    <a:lnTo>
                      <a:pt x="365578" y="309671"/>
                    </a:lnTo>
                    <a:cubicBezTo>
                      <a:pt x="365578" y="309671"/>
                      <a:pt x="365452" y="310683"/>
                      <a:pt x="365325" y="311189"/>
                    </a:cubicBezTo>
                    <a:lnTo>
                      <a:pt x="363807" y="310304"/>
                    </a:lnTo>
                    <a:cubicBezTo>
                      <a:pt x="363807" y="310304"/>
                      <a:pt x="363807" y="310051"/>
                      <a:pt x="363807" y="309924"/>
                    </a:cubicBezTo>
                    <a:close/>
                    <a:moveTo>
                      <a:pt x="232018" y="76068"/>
                    </a:moveTo>
                    <a:cubicBezTo>
                      <a:pt x="232018" y="76068"/>
                      <a:pt x="231638" y="76068"/>
                      <a:pt x="231386" y="76068"/>
                    </a:cubicBezTo>
                    <a:cubicBezTo>
                      <a:pt x="231386" y="76068"/>
                      <a:pt x="231638" y="76068"/>
                      <a:pt x="231638" y="76068"/>
                    </a:cubicBezTo>
                    <a:cubicBezTo>
                      <a:pt x="230880" y="76068"/>
                      <a:pt x="230121" y="76068"/>
                      <a:pt x="229868" y="75815"/>
                    </a:cubicBezTo>
                    <a:lnTo>
                      <a:pt x="229868" y="75815"/>
                    </a:lnTo>
                    <a:cubicBezTo>
                      <a:pt x="228982" y="75815"/>
                      <a:pt x="230500" y="75815"/>
                      <a:pt x="232903" y="75941"/>
                    </a:cubicBezTo>
                    <a:cubicBezTo>
                      <a:pt x="232903" y="75941"/>
                      <a:pt x="232903" y="75941"/>
                      <a:pt x="233030" y="75941"/>
                    </a:cubicBezTo>
                    <a:lnTo>
                      <a:pt x="233030" y="75941"/>
                    </a:lnTo>
                    <a:cubicBezTo>
                      <a:pt x="233030" y="75941"/>
                      <a:pt x="233156" y="75941"/>
                      <a:pt x="233283" y="75941"/>
                    </a:cubicBezTo>
                    <a:lnTo>
                      <a:pt x="233283" y="75941"/>
                    </a:lnTo>
                    <a:lnTo>
                      <a:pt x="233283" y="75941"/>
                    </a:lnTo>
                    <a:lnTo>
                      <a:pt x="233283" y="75941"/>
                    </a:lnTo>
                    <a:lnTo>
                      <a:pt x="233283" y="75941"/>
                    </a:lnTo>
                    <a:cubicBezTo>
                      <a:pt x="233283" y="75941"/>
                      <a:pt x="233156" y="75941"/>
                      <a:pt x="233030" y="75941"/>
                    </a:cubicBezTo>
                    <a:cubicBezTo>
                      <a:pt x="232650" y="75941"/>
                      <a:pt x="232144" y="75941"/>
                      <a:pt x="231892" y="75941"/>
                    </a:cubicBezTo>
                    <a:cubicBezTo>
                      <a:pt x="231892" y="75941"/>
                      <a:pt x="231892" y="75941"/>
                      <a:pt x="232144" y="75941"/>
                    </a:cubicBezTo>
                    <a:close/>
                    <a:moveTo>
                      <a:pt x="230753" y="76068"/>
                    </a:moveTo>
                    <a:cubicBezTo>
                      <a:pt x="230753" y="76068"/>
                      <a:pt x="230500" y="76068"/>
                      <a:pt x="230373" y="76068"/>
                    </a:cubicBezTo>
                    <a:lnTo>
                      <a:pt x="230121" y="76068"/>
                    </a:lnTo>
                    <a:cubicBezTo>
                      <a:pt x="230121" y="76068"/>
                      <a:pt x="230500" y="76068"/>
                      <a:pt x="230753" y="76068"/>
                    </a:cubicBezTo>
                    <a:close/>
                    <a:moveTo>
                      <a:pt x="230121" y="75941"/>
                    </a:moveTo>
                    <a:lnTo>
                      <a:pt x="230121" y="75941"/>
                    </a:lnTo>
                    <a:cubicBezTo>
                      <a:pt x="230121" y="75941"/>
                      <a:pt x="230121" y="75941"/>
                      <a:pt x="230121" y="75941"/>
                    </a:cubicBezTo>
                    <a:lnTo>
                      <a:pt x="230121" y="75941"/>
                    </a:lnTo>
                    <a:close/>
                    <a:moveTo>
                      <a:pt x="302845" y="343820"/>
                    </a:moveTo>
                    <a:cubicBezTo>
                      <a:pt x="302845" y="343820"/>
                      <a:pt x="302845" y="344073"/>
                      <a:pt x="302845" y="344326"/>
                    </a:cubicBezTo>
                    <a:lnTo>
                      <a:pt x="298924" y="345212"/>
                    </a:lnTo>
                    <a:cubicBezTo>
                      <a:pt x="298924" y="345212"/>
                      <a:pt x="298924" y="344958"/>
                      <a:pt x="298924" y="344958"/>
                    </a:cubicBezTo>
                    <a:lnTo>
                      <a:pt x="302845" y="343947"/>
                    </a:lnTo>
                    <a:close/>
                    <a:moveTo>
                      <a:pt x="298924" y="344453"/>
                    </a:moveTo>
                    <a:cubicBezTo>
                      <a:pt x="298924" y="344453"/>
                      <a:pt x="298924" y="344200"/>
                      <a:pt x="298924" y="344073"/>
                    </a:cubicBezTo>
                    <a:lnTo>
                      <a:pt x="302845" y="342808"/>
                    </a:lnTo>
                    <a:cubicBezTo>
                      <a:pt x="302845" y="342808"/>
                      <a:pt x="302845" y="343061"/>
                      <a:pt x="302845" y="343314"/>
                    </a:cubicBezTo>
                    <a:lnTo>
                      <a:pt x="298924" y="344453"/>
                    </a:lnTo>
                    <a:close/>
                    <a:moveTo>
                      <a:pt x="290956" y="353559"/>
                    </a:moveTo>
                    <a:lnTo>
                      <a:pt x="290956" y="353559"/>
                    </a:lnTo>
                    <a:cubicBezTo>
                      <a:pt x="290956" y="353559"/>
                      <a:pt x="290956" y="353559"/>
                      <a:pt x="290956" y="353559"/>
                    </a:cubicBezTo>
                    <a:close/>
                    <a:moveTo>
                      <a:pt x="299051" y="353179"/>
                    </a:moveTo>
                    <a:cubicBezTo>
                      <a:pt x="299051" y="353179"/>
                      <a:pt x="299936" y="353179"/>
                      <a:pt x="300442" y="353053"/>
                    </a:cubicBezTo>
                    <a:cubicBezTo>
                      <a:pt x="302213" y="352547"/>
                      <a:pt x="302719" y="352294"/>
                      <a:pt x="303098" y="352168"/>
                    </a:cubicBezTo>
                    <a:cubicBezTo>
                      <a:pt x="303098" y="353432"/>
                      <a:pt x="303098" y="354824"/>
                      <a:pt x="303225" y="356089"/>
                    </a:cubicBezTo>
                    <a:cubicBezTo>
                      <a:pt x="301834" y="356594"/>
                      <a:pt x="300316" y="356847"/>
                      <a:pt x="299051" y="357100"/>
                    </a:cubicBezTo>
                    <a:cubicBezTo>
                      <a:pt x="299051" y="355836"/>
                      <a:pt x="299051" y="354571"/>
                      <a:pt x="299051" y="353306"/>
                    </a:cubicBezTo>
                    <a:close/>
                    <a:moveTo>
                      <a:pt x="299051" y="358997"/>
                    </a:moveTo>
                    <a:cubicBezTo>
                      <a:pt x="299810" y="358997"/>
                      <a:pt x="300442" y="358871"/>
                      <a:pt x="301201" y="358744"/>
                    </a:cubicBezTo>
                    <a:cubicBezTo>
                      <a:pt x="302086" y="358491"/>
                      <a:pt x="302719" y="358365"/>
                      <a:pt x="303225" y="358239"/>
                    </a:cubicBezTo>
                    <a:cubicBezTo>
                      <a:pt x="303225" y="359124"/>
                      <a:pt x="303225" y="360009"/>
                      <a:pt x="303225" y="361021"/>
                    </a:cubicBezTo>
                    <a:cubicBezTo>
                      <a:pt x="303225" y="361021"/>
                      <a:pt x="303225" y="361021"/>
                      <a:pt x="303225" y="361021"/>
                    </a:cubicBezTo>
                    <a:cubicBezTo>
                      <a:pt x="301580" y="361401"/>
                      <a:pt x="300316" y="361653"/>
                      <a:pt x="299051" y="361653"/>
                    </a:cubicBezTo>
                    <a:cubicBezTo>
                      <a:pt x="299051" y="360768"/>
                      <a:pt x="299051" y="360009"/>
                      <a:pt x="299051" y="358997"/>
                    </a:cubicBezTo>
                    <a:close/>
                    <a:moveTo>
                      <a:pt x="304489" y="352927"/>
                    </a:moveTo>
                    <a:cubicBezTo>
                      <a:pt x="304489" y="352927"/>
                      <a:pt x="304489" y="352041"/>
                      <a:pt x="304489" y="351535"/>
                    </a:cubicBezTo>
                    <a:cubicBezTo>
                      <a:pt x="304995" y="351282"/>
                      <a:pt x="305501" y="351029"/>
                      <a:pt x="306007" y="350903"/>
                    </a:cubicBezTo>
                    <a:cubicBezTo>
                      <a:pt x="305628" y="353812"/>
                      <a:pt x="305248" y="355203"/>
                      <a:pt x="304489" y="352927"/>
                    </a:cubicBezTo>
                    <a:close/>
                    <a:moveTo>
                      <a:pt x="304489" y="343947"/>
                    </a:moveTo>
                    <a:cubicBezTo>
                      <a:pt x="304489" y="343947"/>
                      <a:pt x="304489" y="343567"/>
                      <a:pt x="304489" y="343441"/>
                    </a:cubicBezTo>
                    <a:lnTo>
                      <a:pt x="306513" y="342935"/>
                    </a:lnTo>
                    <a:cubicBezTo>
                      <a:pt x="306513" y="342935"/>
                      <a:pt x="306513" y="343314"/>
                      <a:pt x="306513" y="343567"/>
                    </a:cubicBezTo>
                    <a:lnTo>
                      <a:pt x="304489" y="343947"/>
                    </a:lnTo>
                    <a:close/>
                    <a:moveTo>
                      <a:pt x="345847" y="326366"/>
                    </a:moveTo>
                    <a:cubicBezTo>
                      <a:pt x="347239" y="325481"/>
                      <a:pt x="352045" y="322825"/>
                      <a:pt x="362037" y="317386"/>
                    </a:cubicBezTo>
                    <a:cubicBezTo>
                      <a:pt x="362163" y="318651"/>
                      <a:pt x="362543" y="318398"/>
                      <a:pt x="362922" y="316880"/>
                    </a:cubicBezTo>
                    <a:cubicBezTo>
                      <a:pt x="362922" y="316880"/>
                      <a:pt x="363049" y="316880"/>
                      <a:pt x="363175" y="316880"/>
                    </a:cubicBezTo>
                    <a:cubicBezTo>
                      <a:pt x="363681" y="316627"/>
                      <a:pt x="364313" y="316375"/>
                      <a:pt x="364819" y="316122"/>
                    </a:cubicBezTo>
                    <a:cubicBezTo>
                      <a:pt x="364819" y="316754"/>
                      <a:pt x="364693" y="317386"/>
                      <a:pt x="364566" y="318019"/>
                    </a:cubicBezTo>
                    <a:cubicBezTo>
                      <a:pt x="355839" y="322066"/>
                      <a:pt x="347745" y="325987"/>
                      <a:pt x="345847" y="326619"/>
                    </a:cubicBezTo>
                    <a:cubicBezTo>
                      <a:pt x="345847" y="326619"/>
                      <a:pt x="345847" y="326493"/>
                      <a:pt x="345847" y="326366"/>
                    </a:cubicBezTo>
                    <a:close/>
                    <a:moveTo>
                      <a:pt x="369625" y="313719"/>
                    </a:moveTo>
                    <a:cubicBezTo>
                      <a:pt x="369625" y="313719"/>
                      <a:pt x="370637" y="313213"/>
                      <a:pt x="371143" y="313086"/>
                    </a:cubicBezTo>
                    <a:lnTo>
                      <a:pt x="372155" y="313719"/>
                    </a:lnTo>
                    <a:cubicBezTo>
                      <a:pt x="372155" y="313719"/>
                      <a:pt x="372155" y="314224"/>
                      <a:pt x="372155" y="314477"/>
                    </a:cubicBezTo>
                    <a:cubicBezTo>
                      <a:pt x="371902" y="314477"/>
                      <a:pt x="371649" y="314730"/>
                      <a:pt x="371522" y="314730"/>
                    </a:cubicBezTo>
                    <a:lnTo>
                      <a:pt x="369878" y="313719"/>
                    </a:lnTo>
                    <a:close/>
                    <a:moveTo>
                      <a:pt x="614991" y="678859"/>
                    </a:moveTo>
                    <a:cubicBezTo>
                      <a:pt x="614991" y="679618"/>
                      <a:pt x="614991" y="680377"/>
                      <a:pt x="614991" y="681135"/>
                    </a:cubicBezTo>
                    <a:cubicBezTo>
                      <a:pt x="614991" y="681388"/>
                      <a:pt x="614865" y="681641"/>
                      <a:pt x="614738" y="681768"/>
                    </a:cubicBezTo>
                    <a:cubicBezTo>
                      <a:pt x="614738" y="680882"/>
                      <a:pt x="614738" y="679997"/>
                      <a:pt x="614738" y="679238"/>
                    </a:cubicBezTo>
                    <a:cubicBezTo>
                      <a:pt x="614738" y="679238"/>
                      <a:pt x="614738" y="678985"/>
                      <a:pt x="614865" y="678985"/>
                    </a:cubicBezTo>
                    <a:close/>
                    <a:moveTo>
                      <a:pt x="596399" y="745133"/>
                    </a:moveTo>
                    <a:cubicBezTo>
                      <a:pt x="596399" y="745133"/>
                      <a:pt x="596652" y="745386"/>
                      <a:pt x="596779" y="745512"/>
                    </a:cubicBezTo>
                    <a:cubicBezTo>
                      <a:pt x="596273" y="745007"/>
                      <a:pt x="595640" y="744374"/>
                      <a:pt x="595008" y="743868"/>
                    </a:cubicBezTo>
                    <a:cubicBezTo>
                      <a:pt x="595261" y="744121"/>
                      <a:pt x="595514" y="744374"/>
                      <a:pt x="595767" y="744501"/>
                    </a:cubicBezTo>
                    <a:cubicBezTo>
                      <a:pt x="596020" y="744754"/>
                      <a:pt x="596146" y="744880"/>
                      <a:pt x="596399" y="745133"/>
                    </a:cubicBezTo>
                    <a:close/>
                    <a:moveTo>
                      <a:pt x="605885" y="761575"/>
                    </a:moveTo>
                    <a:cubicBezTo>
                      <a:pt x="605885" y="761575"/>
                      <a:pt x="605885" y="761575"/>
                      <a:pt x="605885" y="761575"/>
                    </a:cubicBezTo>
                    <a:cubicBezTo>
                      <a:pt x="605885" y="761575"/>
                      <a:pt x="605885" y="761575"/>
                      <a:pt x="605885" y="761575"/>
                    </a:cubicBezTo>
                    <a:cubicBezTo>
                      <a:pt x="605885" y="761575"/>
                      <a:pt x="605885" y="761701"/>
                      <a:pt x="605885" y="761701"/>
                    </a:cubicBezTo>
                    <a:lnTo>
                      <a:pt x="605885" y="761701"/>
                    </a:lnTo>
                    <a:close/>
                    <a:moveTo>
                      <a:pt x="609047" y="758666"/>
                    </a:moveTo>
                    <a:lnTo>
                      <a:pt x="610691" y="757528"/>
                    </a:lnTo>
                    <a:cubicBezTo>
                      <a:pt x="610059" y="757907"/>
                      <a:pt x="609426" y="758413"/>
                      <a:pt x="608921" y="758793"/>
                    </a:cubicBezTo>
                    <a:cubicBezTo>
                      <a:pt x="608921" y="758793"/>
                      <a:pt x="608921" y="758793"/>
                      <a:pt x="609047" y="758793"/>
                    </a:cubicBezTo>
                    <a:close/>
                    <a:moveTo>
                      <a:pt x="602091" y="731726"/>
                    </a:moveTo>
                    <a:cubicBezTo>
                      <a:pt x="602091" y="731726"/>
                      <a:pt x="602091" y="731726"/>
                      <a:pt x="601838" y="731726"/>
                    </a:cubicBezTo>
                    <a:cubicBezTo>
                      <a:pt x="601838" y="731726"/>
                      <a:pt x="601711" y="731726"/>
                      <a:pt x="601585" y="731726"/>
                    </a:cubicBezTo>
                    <a:cubicBezTo>
                      <a:pt x="601711" y="731726"/>
                      <a:pt x="601964" y="731726"/>
                      <a:pt x="602217" y="731726"/>
                    </a:cubicBezTo>
                    <a:cubicBezTo>
                      <a:pt x="602217" y="731726"/>
                      <a:pt x="602217" y="731726"/>
                      <a:pt x="602217" y="731726"/>
                    </a:cubicBezTo>
                    <a:cubicBezTo>
                      <a:pt x="602217" y="731726"/>
                      <a:pt x="601964" y="731726"/>
                      <a:pt x="601964" y="731726"/>
                    </a:cubicBezTo>
                    <a:close/>
                    <a:moveTo>
                      <a:pt x="602470" y="752469"/>
                    </a:moveTo>
                    <a:cubicBezTo>
                      <a:pt x="602470" y="752469"/>
                      <a:pt x="602597" y="752722"/>
                      <a:pt x="602723" y="752848"/>
                    </a:cubicBezTo>
                    <a:cubicBezTo>
                      <a:pt x="602344" y="752216"/>
                      <a:pt x="601838" y="751457"/>
                      <a:pt x="601332" y="750698"/>
                    </a:cubicBezTo>
                    <a:cubicBezTo>
                      <a:pt x="601585" y="751077"/>
                      <a:pt x="601838" y="751457"/>
                      <a:pt x="602091" y="751836"/>
                    </a:cubicBezTo>
                    <a:cubicBezTo>
                      <a:pt x="602217" y="752089"/>
                      <a:pt x="602344" y="752216"/>
                      <a:pt x="602470" y="752469"/>
                    </a:cubicBezTo>
                    <a:close/>
                    <a:moveTo>
                      <a:pt x="603102" y="753480"/>
                    </a:moveTo>
                    <a:lnTo>
                      <a:pt x="603102" y="753733"/>
                    </a:lnTo>
                    <a:cubicBezTo>
                      <a:pt x="603102" y="753733"/>
                      <a:pt x="603229" y="753860"/>
                      <a:pt x="603229" y="753860"/>
                    </a:cubicBezTo>
                    <a:cubicBezTo>
                      <a:pt x="603229" y="753607"/>
                      <a:pt x="602976" y="753354"/>
                      <a:pt x="602850" y="753101"/>
                    </a:cubicBezTo>
                    <a:cubicBezTo>
                      <a:pt x="602850" y="753101"/>
                      <a:pt x="602976" y="753354"/>
                      <a:pt x="603102" y="753480"/>
                    </a:cubicBezTo>
                    <a:close/>
                    <a:moveTo>
                      <a:pt x="606012" y="761575"/>
                    </a:moveTo>
                    <a:lnTo>
                      <a:pt x="606012" y="761575"/>
                    </a:lnTo>
                    <a:cubicBezTo>
                      <a:pt x="606012" y="761575"/>
                      <a:pt x="606012" y="761575"/>
                      <a:pt x="606012" y="761575"/>
                    </a:cubicBezTo>
                    <a:close/>
                    <a:moveTo>
                      <a:pt x="611324" y="757275"/>
                    </a:moveTo>
                    <a:lnTo>
                      <a:pt x="611577" y="757275"/>
                    </a:lnTo>
                    <a:cubicBezTo>
                      <a:pt x="611577" y="757275"/>
                      <a:pt x="612209" y="756769"/>
                      <a:pt x="612209" y="756769"/>
                    </a:cubicBezTo>
                    <a:cubicBezTo>
                      <a:pt x="612209" y="756769"/>
                      <a:pt x="612209" y="756769"/>
                      <a:pt x="612209" y="756769"/>
                    </a:cubicBezTo>
                    <a:lnTo>
                      <a:pt x="611450" y="757275"/>
                    </a:lnTo>
                    <a:close/>
                    <a:moveTo>
                      <a:pt x="601332" y="731726"/>
                    </a:moveTo>
                    <a:lnTo>
                      <a:pt x="601332" y="731726"/>
                    </a:lnTo>
                    <a:cubicBezTo>
                      <a:pt x="601332" y="731726"/>
                      <a:pt x="601332" y="731726"/>
                      <a:pt x="601332" y="731726"/>
                    </a:cubicBezTo>
                    <a:lnTo>
                      <a:pt x="601332" y="731726"/>
                    </a:lnTo>
                    <a:cubicBezTo>
                      <a:pt x="601332" y="731726"/>
                      <a:pt x="601332" y="731726"/>
                      <a:pt x="601332" y="731726"/>
                    </a:cubicBezTo>
                    <a:lnTo>
                      <a:pt x="601332" y="731726"/>
                    </a:lnTo>
                    <a:close/>
                    <a:moveTo>
                      <a:pt x="606138" y="730462"/>
                    </a:moveTo>
                    <a:lnTo>
                      <a:pt x="606138" y="730462"/>
                    </a:lnTo>
                    <a:cubicBezTo>
                      <a:pt x="606138" y="730462"/>
                      <a:pt x="606138" y="730462"/>
                      <a:pt x="606012" y="730462"/>
                    </a:cubicBezTo>
                    <a:lnTo>
                      <a:pt x="606012" y="730462"/>
                    </a:lnTo>
                    <a:cubicBezTo>
                      <a:pt x="606012" y="730462"/>
                      <a:pt x="606012" y="730462"/>
                      <a:pt x="606138" y="730462"/>
                    </a:cubicBezTo>
                    <a:close/>
                    <a:moveTo>
                      <a:pt x="616889" y="725656"/>
                    </a:moveTo>
                    <a:lnTo>
                      <a:pt x="617142" y="725656"/>
                    </a:lnTo>
                    <a:cubicBezTo>
                      <a:pt x="617142" y="725656"/>
                      <a:pt x="616889" y="725656"/>
                      <a:pt x="616889" y="725656"/>
                    </a:cubicBezTo>
                    <a:close/>
                    <a:moveTo>
                      <a:pt x="133239" y="381510"/>
                    </a:moveTo>
                    <a:cubicBezTo>
                      <a:pt x="126662" y="379107"/>
                      <a:pt x="121097" y="375566"/>
                      <a:pt x="118441" y="373289"/>
                    </a:cubicBezTo>
                    <a:cubicBezTo>
                      <a:pt x="130710" y="381257"/>
                      <a:pt x="140701" y="383408"/>
                      <a:pt x="149049" y="385178"/>
                    </a:cubicBezTo>
                    <a:cubicBezTo>
                      <a:pt x="155499" y="386443"/>
                      <a:pt x="161064" y="386949"/>
                      <a:pt x="166123" y="387328"/>
                    </a:cubicBezTo>
                    <a:cubicBezTo>
                      <a:pt x="166123" y="387581"/>
                      <a:pt x="166123" y="387961"/>
                      <a:pt x="166250" y="388214"/>
                    </a:cubicBezTo>
                    <a:cubicBezTo>
                      <a:pt x="162582" y="387961"/>
                      <a:pt x="158788" y="387455"/>
                      <a:pt x="155120" y="386949"/>
                    </a:cubicBezTo>
                    <a:cubicBezTo>
                      <a:pt x="147404" y="385811"/>
                      <a:pt x="139816" y="384040"/>
                      <a:pt x="133239" y="381510"/>
                    </a:cubicBezTo>
                    <a:close/>
                    <a:moveTo>
                      <a:pt x="167767" y="388340"/>
                    </a:moveTo>
                    <a:cubicBezTo>
                      <a:pt x="167767" y="388340"/>
                      <a:pt x="167894" y="387834"/>
                      <a:pt x="168020" y="387455"/>
                    </a:cubicBezTo>
                    <a:cubicBezTo>
                      <a:pt x="168906" y="387455"/>
                      <a:pt x="169917" y="387581"/>
                      <a:pt x="170677" y="387708"/>
                    </a:cubicBezTo>
                    <a:cubicBezTo>
                      <a:pt x="170929" y="387708"/>
                      <a:pt x="171056" y="387708"/>
                      <a:pt x="171309" y="387708"/>
                    </a:cubicBezTo>
                    <a:cubicBezTo>
                      <a:pt x="171435" y="387834"/>
                      <a:pt x="171815" y="388087"/>
                      <a:pt x="171941" y="388214"/>
                    </a:cubicBezTo>
                    <a:cubicBezTo>
                      <a:pt x="171941" y="388214"/>
                      <a:pt x="171941" y="388467"/>
                      <a:pt x="171941" y="388467"/>
                    </a:cubicBezTo>
                    <a:cubicBezTo>
                      <a:pt x="170550" y="388467"/>
                      <a:pt x="169158" y="388467"/>
                      <a:pt x="167767" y="388214"/>
                    </a:cubicBezTo>
                    <a:close/>
                    <a:moveTo>
                      <a:pt x="35852" y="974816"/>
                    </a:moveTo>
                    <a:lnTo>
                      <a:pt x="33575" y="974057"/>
                    </a:lnTo>
                    <a:cubicBezTo>
                      <a:pt x="35472" y="974436"/>
                      <a:pt x="35725" y="974816"/>
                      <a:pt x="35852" y="974816"/>
                    </a:cubicBezTo>
                    <a:close/>
                    <a:moveTo>
                      <a:pt x="42302" y="966468"/>
                    </a:moveTo>
                    <a:lnTo>
                      <a:pt x="42302" y="966468"/>
                    </a:lnTo>
                    <a:cubicBezTo>
                      <a:pt x="42302" y="966468"/>
                      <a:pt x="42049" y="966215"/>
                      <a:pt x="42049" y="966215"/>
                    </a:cubicBezTo>
                    <a:lnTo>
                      <a:pt x="42175" y="966215"/>
                    </a:lnTo>
                    <a:cubicBezTo>
                      <a:pt x="42175" y="966215"/>
                      <a:pt x="42175" y="966468"/>
                      <a:pt x="42175" y="966468"/>
                    </a:cubicBezTo>
                    <a:close/>
                    <a:moveTo>
                      <a:pt x="25228" y="986325"/>
                    </a:moveTo>
                    <a:lnTo>
                      <a:pt x="25228" y="986325"/>
                    </a:lnTo>
                    <a:cubicBezTo>
                      <a:pt x="25228" y="986325"/>
                      <a:pt x="24974" y="986325"/>
                      <a:pt x="24974" y="986325"/>
                    </a:cubicBezTo>
                    <a:lnTo>
                      <a:pt x="24722" y="986325"/>
                    </a:lnTo>
                    <a:cubicBezTo>
                      <a:pt x="24722" y="986325"/>
                      <a:pt x="25101" y="986325"/>
                      <a:pt x="25228" y="986325"/>
                    </a:cubicBezTo>
                    <a:close/>
                    <a:moveTo>
                      <a:pt x="290577" y="348500"/>
                    </a:moveTo>
                    <a:lnTo>
                      <a:pt x="290577" y="348500"/>
                    </a:lnTo>
                    <a:cubicBezTo>
                      <a:pt x="290577" y="348500"/>
                      <a:pt x="290577" y="348753"/>
                      <a:pt x="290577" y="348879"/>
                    </a:cubicBezTo>
                    <a:cubicBezTo>
                      <a:pt x="290450" y="348120"/>
                      <a:pt x="290324" y="347488"/>
                      <a:pt x="290071" y="346982"/>
                    </a:cubicBezTo>
                    <a:cubicBezTo>
                      <a:pt x="290197" y="347362"/>
                      <a:pt x="290324" y="347741"/>
                      <a:pt x="290450" y="348247"/>
                    </a:cubicBezTo>
                    <a:cubicBezTo>
                      <a:pt x="290450" y="348247"/>
                      <a:pt x="290450" y="348247"/>
                      <a:pt x="290450" y="348247"/>
                    </a:cubicBezTo>
                    <a:cubicBezTo>
                      <a:pt x="290450" y="348247"/>
                      <a:pt x="290450" y="348247"/>
                      <a:pt x="290450" y="348247"/>
                    </a:cubicBezTo>
                    <a:close/>
                    <a:moveTo>
                      <a:pt x="303098" y="398458"/>
                    </a:moveTo>
                    <a:cubicBezTo>
                      <a:pt x="301201" y="408450"/>
                      <a:pt x="299051" y="417304"/>
                      <a:pt x="298039" y="416418"/>
                    </a:cubicBezTo>
                    <a:cubicBezTo>
                      <a:pt x="296901" y="415533"/>
                      <a:pt x="297407" y="404782"/>
                      <a:pt x="297027" y="375566"/>
                    </a:cubicBezTo>
                    <a:cubicBezTo>
                      <a:pt x="298166" y="382143"/>
                      <a:pt x="298924" y="376325"/>
                      <a:pt x="299177" y="364057"/>
                    </a:cubicBezTo>
                    <a:cubicBezTo>
                      <a:pt x="299683" y="364057"/>
                      <a:pt x="300063" y="364057"/>
                      <a:pt x="300695" y="363930"/>
                    </a:cubicBezTo>
                    <a:cubicBezTo>
                      <a:pt x="301454" y="363930"/>
                      <a:pt x="302466" y="363677"/>
                      <a:pt x="303478" y="363298"/>
                    </a:cubicBezTo>
                    <a:cubicBezTo>
                      <a:pt x="303731" y="375945"/>
                      <a:pt x="303731" y="388087"/>
                      <a:pt x="303098" y="398458"/>
                    </a:cubicBezTo>
                    <a:close/>
                    <a:moveTo>
                      <a:pt x="343824" y="335473"/>
                    </a:moveTo>
                    <a:cubicBezTo>
                      <a:pt x="336488" y="339393"/>
                      <a:pt x="328647" y="343567"/>
                      <a:pt x="320679" y="347867"/>
                    </a:cubicBezTo>
                    <a:cubicBezTo>
                      <a:pt x="317137" y="349638"/>
                      <a:pt x="313469" y="351535"/>
                      <a:pt x="309548" y="353306"/>
                    </a:cubicBezTo>
                    <a:cubicBezTo>
                      <a:pt x="309548" y="351915"/>
                      <a:pt x="309548" y="350650"/>
                      <a:pt x="309548" y="349259"/>
                    </a:cubicBezTo>
                    <a:cubicBezTo>
                      <a:pt x="311193" y="348500"/>
                      <a:pt x="312964" y="347741"/>
                      <a:pt x="314607" y="346982"/>
                    </a:cubicBezTo>
                    <a:cubicBezTo>
                      <a:pt x="322070" y="343314"/>
                      <a:pt x="329406" y="339393"/>
                      <a:pt x="336615" y="335599"/>
                    </a:cubicBezTo>
                    <a:cubicBezTo>
                      <a:pt x="339271" y="334208"/>
                      <a:pt x="341800" y="332817"/>
                      <a:pt x="344330" y="331552"/>
                    </a:cubicBezTo>
                    <a:cubicBezTo>
                      <a:pt x="344203" y="332943"/>
                      <a:pt x="343950" y="334334"/>
                      <a:pt x="343824" y="335599"/>
                    </a:cubicBezTo>
                    <a:cubicBezTo>
                      <a:pt x="343824" y="335599"/>
                      <a:pt x="343824" y="335599"/>
                      <a:pt x="343824" y="335599"/>
                    </a:cubicBezTo>
                    <a:close/>
                    <a:moveTo>
                      <a:pt x="345089" y="334840"/>
                    </a:moveTo>
                    <a:cubicBezTo>
                      <a:pt x="345215" y="333449"/>
                      <a:pt x="345342" y="332184"/>
                      <a:pt x="345468" y="330793"/>
                    </a:cubicBezTo>
                    <a:cubicBezTo>
                      <a:pt x="351918" y="327378"/>
                      <a:pt x="358116" y="324090"/>
                      <a:pt x="364060" y="321054"/>
                    </a:cubicBezTo>
                    <a:cubicBezTo>
                      <a:pt x="363934" y="322446"/>
                      <a:pt x="363681" y="323837"/>
                      <a:pt x="363428" y="325228"/>
                    </a:cubicBezTo>
                    <a:cubicBezTo>
                      <a:pt x="357863" y="328011"/>
                      <a:pt x="351666" y="331299"/>
                      <a:pt x="344962" y="3348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8" name="Freeform: Shape 3067">
                <a:extLst>
                  <a:ext uri="{FF2B5EF4-FFF2-40B4-BE49-F238E27FC236}">
                    <a16:creationId xmlns:a16="http://schemas.microsoft.com/office/drawing/2014/main" id="{AD3EC336-BEB8-CBA8-5BCB-E226E019EBEE}"/>
                  </a:ext>
                </a:extLst>
              </p:cNvPr>
              <p:cNvSpPr/>
              <p:nvPr/>
            </p:nvSpPr>
            <p:spPr>
              <a:xfrm>
                <a:off x="4260235" y="1837890"/>
                <a:ext cx="379" cy="1517"/>
              </a:xfrm>
              <a:custGeom>
                <a:avLst/>
                <a:gdLst>
                  <a:gd name="connsiteX0" fmla="*/ 0 w 379"/>
                  <a:gd name="connsiteY0" fmla="*/ 0 h 1517"/>
                  <a:gd name="connsiteX1" fmla="*/ 379 w 379"/>
                  <a:gd name="connsiteY1" fmla="*/ 1518 h 1517"/>
                  <a:gd name="connsiteX2" fmla="*/ 379 w 379"/>
                  <a:gd name="connsiteY2" fmla="*/ 1518 h 1517"/>
                  <a:gd name="connsiteX3" fmla="*/ 379 w 379"/>
                  <a:gd name="connsiteY3" fmla="*/ 1518 h 1517"/>
                  <a:gd name="connsiteX4" fmla="*/ 0 w 379"/>
                  <a:gd name="connsiteY4" fmla="*/ 253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1517">
                    <a:moveTo>
                      <a:pt x="0" y="0"/>
                    </a:moveTo>
                    <a:cubicBezTo>
                      <a:pt x="0" y="0"/>
                      <a:pt x="253" y="885"/>
                      <a:pt x="379" y="1518"/>
                    </a:cubicBezTo>
                    <a:cubicBezTo>
                      <a:pt x="379" y="1518"/>
                      <a:pt x="379" y="1518"/>
                      <a:pt x="379" y="1518"/>
                    </a:cubicBezTo>
                    <a:cubicBezTo>
                      <a:pt x="379" y="1518"/>
                      <a:pt x="379" y="1518"/>
                      <a:pt x="379" y="1518"/>
                    </a:cubicBezTo>
                    <a:cubicBezTo>
                      <a:pt x="379" y="1012"/>
                      <a:pt x="126" y="632"/>
                      <a:pt x="0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9" name="Freeform: Shape 3068">
                <a:extLst>
                  <a:ext uri="{FF2B5EF4-FFF2-40B4-BE49-F238E27FC236}">
                    <a16:creationId xmlns:a16="http://schemas.microsoft.com/office/drawing/2014/main" id="{F8EBDD1D-D54A-13AD-39CE-70DF81288FCD}"/>
                  </a:ext>
                </a:extLst>
              </p:cNvPr>
              <p:cNvSpPr/>
              <p:nvPr/>
            </p:nvSpPr>
            <p:spPr>
              <a:xfrm>
                <a:off x="4261121" y="1840546"/>
                <a:ext cx="126" cy="1897"/>
              </a:xfrm>
              <a:custGeom>
                <a:avLst/>
                <a:gdLst>
                  <a:gd name="connsiteX0" fmla="*/ 0 w 126"/>
                  <a:gd name="connsiteY0" fmla="*/ 1897 h 1897"/>
                  <a:gd name="connsiteX1" fmla="*/ 0 w 126"/>
                  <a:gd name="connsiteY1" fmla="*/ 506 h 1897"/>
                  <a:gd name="connsiteX2" fmla="*/ 0 w 126"/>
                  <a:gd name="connsiteY2" fmla="*/ 0 h 1897"/>
                  <a:gd name="connsiteX3" fmla="*/ 0 w 126"/>
                  <a:gd name="connsiteY3" fmla="*/ 506 h 1897"/>
                  <a:gd name="connsiteX4" fmla="*/ 126 w 126"/>
                  <a:gd name="connsiteY4" fmla="*/ 1897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897">
                    <a:moveTo>
                      <a:pt x="0" y="1897"/>
                    </a:moveTo>
                    <a:cubicBezTo>
                      <a:pt x="0" y="1897"/>
                      <a:pt x="0" y="885"/>
                      <a:pt x="0" y="506"/>
                    </a:cubicBezTo>
                    <a:cubicBezTo>
                      <a:pt x="0" y="253"/>
                      <a:pt x="0" y="127"/>
                      <a:pt x="0" y="0"/>
                    </a:cubicBezTo>
                    <a:cubicBezTo>
                      <a:pt x="0" y="127"/>
                      <a:pt x="0" y="379"/>
                      <a:pt x="0" y="506"/>
                    </a:cubicBezTo>
                    <a:cubicBezTo>
                      <a:pt x="0" y="1012"/>
                      <a:pt x="0" y="1391"/>
                      <a:pt x="126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0" name="Freeform: Shape 3069">
                <a:extLst>
                  <a:ext uri="{FF2B5EF4-FFF2-40B4-BE49-F238E27FC236}">
                    <a16:creationId xmlns:a16="http://schemas.microsoft.com/office/drawing/2014/main" id="{2D6B7962-C48A-A782-5B9F-F71FDE0F6400}"/>
                  </a:ext>
                </a:extLst>
              </p:cNvPr>
              <p:cNvSpPr/>
              <p:nvPr/>
            </p:nvSpPr>
            <p:spPr>
              <a:xfrm>
                <a:off x="3977113" y="2507841"/>
                <a:ext cx="951" cy="806"/>
              </a:xfrm>
              <a:custGeom>
                <a:avLst/>
                <a:gdLst>
                  <a:gd name="connsiteX0" fmla="*/ 951 w 951"/>
                  <a:gd name="connsiteY0" fmla="*/ 0 h 806"/>
                  <a:gd name="connsiteX1" fmla="*/ 951 w 951"/>
                  <a:gd name="connsiteY1" fmla="*/ 0 h 806"/>
                  <a:gd name="connsiteX2" fmla="*/ 951 w 951"/>
                  <a:gd name="connsiteY2" fmla="*/ 0 h 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" h="806">
                    <a:moveTo>
                      <a:pt x="951" y="0"/>
                    </a:moveTo>
                    <a:cubicBezTo>
                      <a:pt x="951" y="0"/>
                      <a:pt x="951" y="0"/>
                      <a:pt x="951" y="0"/>
                    </a:cubicBezTo>
                    <a:cubicBezTo>
                      <a:pt x="-187" y="1012"/>
                      <a:pt x="-440" y="1138"/>
                      <a:pt x="9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1" name="Freeform: Shape 3070">
                <a:extLst>
                  <a:ext uri="{FF2B5EF4-FFF2-40B4-BE49-F238E27FC236}">
                    <a16:creationId xmlns:a16="http://schemas.microsoft.com/office/drawing/2014/main" id="{AAECF1D2-185B-E078-A710-B4F268B094C8}"/>
                  </a:ext>
                </a:extLst>
              </p:cNvPr>
              <p:cNvSpPr/>
              <p:nvPr/>
            </p:nvSpPr>
            <p:spPr>
              <a:xfrm>
                <a:off x="4261247" y="1843202"/>
                <a:ext cx="12647" cy="758"/>
              </a:xfrm>
              <a:custGeom>
                <a:avLst/>
                <a:gdLst>
                  <a:gd name="connsiteX0" fmla="*/ 0 w 12647"/>
                  <a:gd name="connsiteY0" fmla="*/ 632 h 758"/>
                  <a:gd name="connsiteX1" fmla="*/ 0 w 12647"/>
                  <a:gd name="connsiteY1" fmla="*/ 632 h 758"/>
                  <a:gd name="connsiteX2" fmla="*/ 0 w 12647"/>
                  <a:gd name="connsiteY2" fmla="*/ 0 h 758"/>
                  <a:gd name="connsiteX3" fmla="*/ 0 w 12647"/>
                  <a:gd name="connsiteY3" fmla="*/ 253 h 758"/>
                  <a:gd name="connsiteX4" fmla="*/ 0 w 12647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758">
                    <a:moveTo>
                      <a:pt x="0" y="632"/>
                    </a:moveTo>
                    <a:cubicBezTo>
                      <a:pt x="0" y="632"/>
                      <a:pt x="0" y="632"/>
                      <a:pt x="0" y="632"/>
                    </a:cubicBezTo>
                    <a:cubicBezTo>
                      <a:pt x="0" y="379"/>
                      <a:pt x="0" y="126"/>
                      <a:pt x="0" y="0"/>
                    </a:cubicBezTo>
                    <a:cubicBezTo>
                      <a:pt x="0" y="0"/>
                      <a:pt x="0" y="253"/>
                      <a:pt x="0" y="253"/>
                    </a:cubicBezTo>
                    <a:cubicBezTo>
                      <a:pt x="0" y="379"/>
                      <a:pt x="0" y="506"/>
                      <a:pt x="0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015" name="Graphic 3">
              <a:extLst>
                <a:ext uri="{FF2B5EF4-FFF2-40B4-BE49-F238E27FC236}">
                  <a16:creationId xmlns:a16="http://schemas.microsoft.com/office/drawing/2014/main" id="{6DC620CE-DADC-3688-9A55-EDF5D4E501FF}"/>
                </a:ext>
              </a:extLst>
            </p:cNvPr>
            <p:cNvGrpSpPr/>
            <p:nvPr/>
          </p:nvGrpSpPr>
          <p:grpSpPr>
            <a:xfrm>
              <a:off x="4646117" y="1276641"/>
              <a:ext cx="940185" cy="1565565"/>
              <a:chOff x="4646117" y="1276641"/>
              <a:chExt cx="940185" cy="1565565"/>
            </a:xfrm>
            <a:solidFill>
              <a:srgbClr val="E5D9CA"/>
            </a:solidFill>
          </p:grpSpPr>
          <p:sp>
            <p:nvSpPr>
              <p:cNvPr id="3016" name="Freeform: Shape 3015">
                <a:extLst>
                  <a:ext uri="{FF2B5EF4-FFF2-40B4-BE49-F238E27FC236}">
                    <a16:creationId xmlns:a16="http://schemas.microsoft.com/office/drawing/2014/main" id="{13B0D49E-FDC4-35E9-B233-46A58E337FB6}"/>
                  </a:ext>
                </a:extLst>
              </p:cNvPr>
              <p:cNvSpPr/>
              <p:nvPr/>
            </p:nvSpPr>
            <p:spPr>
              <a:xfrm>
                <a:off x="4976427" y="2671376"/>
                <a:ext cx="6373" cy="3920"/>
              </a:xfrm>
              <a:custGeom>
                <a:avLst/>
                <a:gdLst>
                  <a:gd name="connsiteX0" fmla="*/ 1441 w 6373"/>
                  <a:gd name="connsiteY0" fmla="*/ 3921 h 3920"/>
                  <a:gd name="connsiteX1" fmla="*/ 6374 w 6373"/>
                  <a:gd name="connsiteY1" fmla="*/ 3415 h 3920"/>
                  <a:gd name="connsiteX2" fmla="*/ 682 w 6373"/>
                  <a:gd name="connsiteY2" fmla="*/ 0 h 3920"/>
                  <a:gd name="connsiteX3" fmla="*/ 1441 w 6373"/>
                  <a:gd name="connsiteY3" fmla="*/ 3921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3" h="3920">
                    <a:moveTo>
                      <a:pt x="1441" y="3921"/>
                    </a:moveTo>
                    <a:cubicBezTo>
                      <a:pt x="2073" y="2656"/>
                      <a:pt x="5615" y="4553"/>
                      <a:pt x="6374" y="3415"/>
                    </a:cubicBezTo>
                    <a:cubicBezTo>
                      <a:pt x="3591" y="2656"/>
                      <a:pt x="2073" y="1265"/>
                      <a:pt x="682" y="0"/>
                    </a:cubicBezTo>
                    <a:cubicBezTo>
                      <a:pt x="429" y="1265"/>
                      <a:pt x="-1089" y="2656"/>
                      <a:pt x="1441" y="39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7" name="Freeform: Shape 3016">
                <a:extLst>
                  <a:ext uri="{FF2B5EF4-FFF2-40B4-BE49-F238E27FC236}">
                    <a16:creationId xmlns:a16="http://schemas.microsoft.com/office/drawing/2014/main" id="{FC1401CA-6D46-A168-21F7-64CBB85717C5}"/>
                  </a:ext>
                </a:extLst>
              </p:cNvPr>
              <p:cNvSpPr/>
              <p:nvPr/>
            </p:nvSpPr>
            <p:spPr>
              <a:xfrm>
                <a:off x="5034993" y="2634318"/>
                <a:ext cx="5986" cy="8347"/>
              </a:xfrm>
              <a:custGeom>
                <a:avLst/>
                <a:gdLst>
                  <a:gd name="connsiteX0" fmla="*/ 296 w 5986"/>
                  <a:gd name="connsiteY0" fmla="*/ 8347 h 8347"/>
                  <a:gd name="connsiteX1" fmla="*/ 5987 w 5986"/>
                  <a:gd name="connsiteY1" fmla="*/ 0 h 8347"/>
                  <a:gd name="connsiteX2" fmla="*/ 296 w 5986"/>
                  <a:gd name="connsiteY2" fmla="*/ 8347 h 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6" h="8347">
                    <a:moveTo>
                      <a:pt x="296" y="8347"/>
                    </a:moveTo>
                    <a:cubicBezTo>
                      <a:pt x="3710" y="6830"/>
                      <a:pt x="5861" y="3035"/>
                      <a:pt x="5987" y="0"/>
                    </a:cubicBezTo>
                    <a:cubicBezTo>
                      <a:pt x="2699" y="1644"/>
                      <a:pt x="-1096" y="6071"/>
                      <a:pt x="296" y="83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8" name="Freeform: Shape 3017">
                <a:extLst>
                  <a:ext uri="{FF2B5EF4-FFF2-40B4-BE49-F238E27FC236}">
                    <a16:creationId xmlns:a16="http://schemas.microsoft.com/office/drawing/2014/main" id="{CBE0962B-E6F9-0AD2-07F5-4E9578D67F51}"/>
                  </a:ext>
                </a:extLst>
              </p:cNvPr>
              <p:cNvSpPr/>
              <p:nvPr/>
            </p:nvSpPr>
            <p:spPr>
              <a:xfrm>
                <a:off x="5012902" y="2653290"/>
                <a:ext cx="8412" cy="7156"/>
              </a:xfrm>
              <a:custGeom>
                <a:avLst/>
                <a:gdLst>
                  <a:gd name="connsiteX0" fmla="*/ 4047 w 8412"/>
                  <a:gd name="connsiteY0" fmla="*/ 6577 h 7156"/>
                  <a:gd name="connsiteX1" fmla="*/ 8348 w 8412"/>
                  <a:gd name="connsiteY1" fmla="*/ 0 h 7156"/>
                  <a:gd name="connsiteX2" fmla="*/ 0 w 8412"/>
                  <a:gd name="connsiteY2" fmla="*/ 5438 h 7156"/>
                  <a:gd name="connsiteX3" fmla="*/ 4047 w 8412"/>
                  <a:gd name="connsiteY3" fmla="*/ 6450 h 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12" h="7156">
                    <a:moveTo>
                      <a:pt x="4047" y="6577"/>
                    </a:moveTo>
                    <a:cubicBezTo>
                      <a:pt x="2909" y="5185"/>
                      <a:pt x="9106" y="1644"/>
                      <a:pt x="8348" y="0"/>
                    </a:cubicBezTo>
                    <a:cubicBezTo>
                      <a:pt x="5059" y="2909"/>
                      <a:pt x="2277" y="4933"/>
                      <a:pt x="0" y="5438"/>
                    </a:cubicBezTo>
                    <a:cubicBezTo>
                      <a:pt x="1139" y="6197"/>
                      <a:pt x="1644" y="8221"/>
                      <a:pt x="4047" y="64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F2DB36A6-1E2C-4E70-65C6-6E02A7AA27BE}"/>
                  </a:ext>
                </a:extLst>
              </p:cNvPr>
              <p:cNvSpPr/>
              <p:nvPr/>
            </p:nvSpPr>
            <p:spPr>
              <a:xfrm>
                <a:off x="5003669" y="2661764"/>
                <a:ext cx="6576" cy="5817"/>
              </a:xfrm>
              <a:custGeom>
                <a:avLst/>
                <a:gdLst>
                  <a:gd name="connsiteX0" fmla="*/ 0 w 6576"/>
                  <a:gd name="connsiteY0" fmla="*/ 3921 h 5817"/>
                  <a:gd name="connsiteX1" fmla="*/ 1138 w 6576"/>
                  <a:gd name="connsiteY1" fmla="*/ 5818 h 5817"/>
                  <a:gd name="connsiteX2" fmla="*/ 6577 w 6576"/>
                  <a:gd name="connsiteY2" fmla="*/ 1771 h 5817"/>
                  <a:gd name="connsiteX3" fmla="*/ 5312 w 6576"/>
                  <a:gd name="connsiteY3" fmla="*/ 0 h 5817"/>
                  <a:gd name="connsiteX4" fmla="*/ 0 w 6576"/>
                  <a:gd name="connsiteY4" fmla="*/ 3921 h 5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76" h="5817">
                    <a:moveTo>
                      <a:pt x="0" y="3921"/>
                    </a:moveTo>
                    <a:lnTo>
                      <a:pt x="1138" y="5818"/>
                    </a:lnTo>
                    <a:lnTo>
                      <a:pt x="6577" y="1771"/>
                    </a:lnTo>
                    <a:lnTo>
                      <a:pt x="5312" y="0"/>
                    </a:lnTo>
                    <a:lnTo>
                      <a:pt x="0" y="3921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B370FC1E-87E5-7C22-2871-764FEB1DBBC6}"/>
                  </a:ext>
                </a:extLst>
              </p:cNvPr>
              <p:cNvSpPr/>
              <p:nvPr/>
            </p:nvSpPr>
            <p:spPr>
              <a:xfrm>
                <a:off x="4993066" y="2666570"/>
                <a:ext cx="6049" cy="4679"/>
              </a:xfrm>
              <a:custGeom>
                <a:avLst/>
                <a:gdLst>
                  <a:gd name="connsiteX0" fmla="*/ 1370 w 6049"/>
                  <a:gd name="connsiteY0" fmla="*/ 1518 h 4679"/>
                  <a:gd name="connsiteX1" fmla="*/ 738 w 6049"/>
                  <a:gd name="connsiteY1" fmla="*/ 1897 h 4679"/>
                  <a:gd name="connsiteX2" fmla="*/ 359 w 6049"/>
                  <a:gd name="connsiteY2" fmla="*/ 4680 h 4679"/>
                  <a:gd name="connsiteX3" fmla="*/ 2003 w 6049"/>
                  <a:gd name="connsiteY3" fmla="*/ 4047 h 4679"/>
                  <a:gd name="connsiteX4" fmla="*/ 4153 w 6049"/>
                  <a:gd name="connsiteY4" fmla="*/ 2783 h 4679"/>
                  <a:gd name="connsiteX5" fmla="*/ 6050 w 6049"/>
                  <a:gd name="connsiteY5" fmla="*/ 0 h 4679"/>
                  <a:gd name="connsiteX6" fmla="*/ 3014 w 6049"/>
                  <a:gd name="connsiteY6" fmla="*/ 1012 h 4679"/>
                  <a:gd name="connsiteX7" fmla="*/ 1244 w 6049"/>
                  <a:gd name="connsiteY7" fmla="*/ 1644 h 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49" h="4679">
                    <a:moveTo>
                      <a:pt x="1370" y="1518"/>
                    </a:moveTo>
                    <a:cubicBezTo>
                      <a:pt x="1370" y="1518"/>
                      <a:pt x="991" y="1771"/>
                      <a:pt x="738" y="1897"/>
                    </a:cubicBezTo>
                    <a:cubicBezTo>
                      <a:pt x="-21" y="2403"/>
                      <a:pt x="-274" y="3162"/>
                      <a:pt x="359" y="4680"/>
                    </a:cubicBezTo>
                    <a:cubicBezTo>
                      <a:pt x="991" y="4680"/>
                      <a:pt x="1497" y="4300"/>
                      <a:pt x="2003" y="4047"/>
                    </a:cubicBezTo>
                    <a:cubicBezTo>
                      <a:pt x="2635" y="3668"/>
                      <a:pt x="3773" y="3162"/>
                      <a:pt x="4153" y="2783"/>
                    </a:cubicBezTo>
                    <a:cubicBezTo>
                      <a:pt x="5291" y="1897"/>
                      <a:pt x="5924" y="885"/>
                      <a:pt x="6050" y="0"/>
                    </a:cubicBezTo>
                    <a:cubicBezTo>
                      <a:pt x="5038" y="380"/>
                      <a:pt x="4026" y="632"/>
                      <a:pt x="3014" y="1012"/>
                    </a:cubicBezTo>
                    <a:cubicBezTo>
                      <a:pt x="2382" y="1265"/>
                      <a:pt x="1876" y="1391"/>
                      <a:pt x="124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DAE5BC50-1965-F042-6EE1-6126BE08D028}"/>
                  </a:ext>
                </a:extLst>
              </p:cNvPr>
              <p:cNvSpPr/>
              <p:nvPr/>
            </p:nvSpPr>
            <p:spPr>
              <a:xfrm>
                <a:off x="4981030" y="2665305"/>
                <a:ext cx="4426" cy="3920"/>
              </a:xfrm>
              <a:custGeom>
                <a:avLst/>
                <a:gdLst>
                  <a:gd name="connsiteX0" fmla="*/ 0 w 4426"/>
                  <a:gd name="connsiteY0" fmla="*/ 2656 h 3920"/>
                  <a:gd name="connsiteX1" fmla="*/ 3541 w 4426"/>
                  <a:gd name="connsiteY1" fmla="*/ 3921 h 3920"/>
                  <a:gd name="connsiteX2" fmla="*/ 4427 w 4426"/>
                  <a:gd name="connsiteY2" fmla="*/ 1138 h 3920"/>
                  <a:gd name="connsiteX3" fmla="*/ 1265 w 4426"/>
                  <a:gd name="connsiteY3" fmla="*/ 0 h 3920"/>
                  <a:gd name="connsiteX4" fmla="*/ 127 w 4426"/>
                  <a:gd name="connsiteY4" fmla="*/ 2783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" h="3920">
                    <a:moveTo>
                      <a:pt x="0" y="2656"/>
                    </a:moveTo>
                    <a:cubicBezTo>
                      <a:pt x="1265" y="3162"/>
                      <a:pt x="2403" y="3668"/>
                      <a:pt x="3541" y="3921"/>
                    </a:cubicBezTo>
                    <a:lnTo>
                      <a:pt x="4427" y="1138"/>
                    </a:lnTo>
                    <a:cubicBezTo>
                      <a:pt x="3415" y="885"/>
                      <a:pt x="2403" y="379"/>
                      <a:pt x="1265" y="0"/>
                    </a:cubicBezTo>
                    <a:lnTo>
                      <a:pt x="127" y="27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0B589804-1281-C30B-5406-D6B4B072A4FF}"/>
                  </a:ext>
                </a:extLst>
              </p:cNvPr>
              <p:cNvSpPr/>
              <p:nvPr/>
            </p:nvSpPr>
            <p:spPr>
              <a:xfrm>
                <a:off x="5029597" y="2628753"/>
                <a:ext cx="6323" cy="6829"/>
              </a:xfrm>
              <a:custGeom>
                <a:avLst/>
                <a:gdLst>
                  <a:gd name="connsiteX0" fmla="*/ 0 w 6323"/>
                  <a:gd name="connsiteY0" fmla="*/ 5438 h 6829"/>
                  <a:gd name="connsiteX1" fmla="*/ 1644 w 6323"/>
                  <a:gd name="connsiteY1" fmla="*/ 6830 h 6829"/>
                  <a:gd name="connsiteX2" fmla="*/ 6324 w 6323"/>
                  <a:gd name="connsiteY2" fmla="*/ 1391 h 6829"/>
                  <a:gd name="connsiteX3" fmla="*/ 4680 w 6323"/>
                  <a:gd name="connsiteY3" fmla="*/ 0 h 6829"/>
                  <a:gd name="connsiteX4" fmla="*/ 0 w 6323"/>
                  <a:gd name="connsiteY4" fmla="*/ 5438 h 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3" h="6829">
                    <a:moveTo>
                      <a:pt x="0" y="5438"/>
                    </a:moveTo>
                    <a:lnTo>
                      <a:pt x="1644" y="6830"/>
                    </a:lnTo>
                    <a:lnTo>
                      <a:pt x="6324" y="1391"/>
                    </a:lnTo>
                    <a:lnTo>
                      <a:pt x="4680" y="0"/>
                    </a:lnTo>
                    <a:lnTo>
                      <a:pt x="0" y="543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3" name="Freeform: Shape 3022">
                <a:extLst>
                  <a:ext uri="{FF2B5EF4-FFF2-40B4-BE49-F238E27FC236}">
                    <a16:creationId xmlns:a16="http://schemas.microsoft.com/office/drawing/2014/main" id="{8A7B7D4F-F9D3-85DB-08D5-8385293B57D2}"/>
                  </a:ext>
                </a:extLst>
              </p:cNvPr>
              <p:cNvSpPr/>
              <p:nvPr/>
            </p:nvSpPr>
            <p:spPr>
              <a:xfrm>
                <a:off x="5017920" y="2640136"/>
                <a:ext cx="4512" cy="6576"/>
              </a:xfrm>
              <a:custGeom>
                <a:avLst/>
                <a:gdLst>
                  <a:gd name="connsiteX0" fmla="*/ 800 w 4512"/>
                  <a:gd name="connsiteY0" fmla="*/ 6577 h 6576"/>
                  <a:gd name="connsiteX1" fmla="*/ 4467 w 4512"/>
                  <a:gd name="connsiteY1" fmla="*/ 0 h 6576"/>
                  <a:gd name="connsiteX2" fmla="*/ 800 w 4512"/>
                  <a:gd name="connsiteY2" fmla="*/ 6577 h 6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12" h="6576">
                    <a:moveTo>
                      <a:pt x="800" y="6577"/>
                    </a:moveTo>
                    <a:cubicBezTo>
                      <a:pt x="3962" y="3921"/>
                      <a:pt x="4720" y="1644"/>
                      <a:pt x="4467" y="0"/>
                    </a:cubicBezTo>
                    <a:cubicBezTo>
                      <a:pt x="1938" y="2783"/>
                      <a:pt x="-1603" y="5439"/>
                      <a:pt x="800" y="65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4" name="Freeform: Shape 3023">
                <a:extLst>
                  <a:ext uri="{FF2B5EF4-FFF2-40B4-BE49-F238E27FC236}">
                    <a16:creationId xmlns:a16="http://schemas.microsoft.com/office/drawing/2014/main" id="{898D8FB9-270E-6C0D-1B16-818B18AC6D1B}"/>
                  </a:ext>
                </a:extLst>
              </p:cNvPr>
              <p:cNvSpPr/>
              <p:nvPr/>
            </p:nvSpPr>
            <p:spPr>
              <a:xfrm>
                <a:off x="5029344" y="2622935"/>
                <a:ext cx="5276" cy="5916"/>
              </a:xfrm>
              <a:custGeom>
                <a:avLst/>
                <a:gdLst>
                  <a:gd name="connsiteX0" fmla="*/ 4047 w 5276"/>
                  <a:gd name="connsiteY0" fmla="*/ 5059 h 5916"/>
                  <a:gd name="connsiteX1" fmla="*/ 5186 w 5276"/>
                  <a:gd name="connsiteY1" fmla="*/ 0 h 5916"/>
                  <a:gd name="connsiteX2" fmla="*/ 0 w 5276"/>
                  <a:gd name="connsiteY2" fmla="*/ 4680 h 5916"/>
                  <a:gd name="connsiteX3" fmla="*/ 4047 w 5276"/>
                  <a:gd name="connsiteY3" fmla="*/ 5059 h 5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76" h="5916">
                    <a:moveTo>
                      <a:pt x="4047" y="5059"/>
                    </a:moveTo>
                    <a:cubicBezTo>
                      <a:pt x="2909" y="4174"/>
                      <a:pt x="5818" y="1265"/>
                      <a:pt x="5186" y="0"/>
                    </a:cubicBezTo>
                    <a:cubicBezTo>
                      <a:pt x="3289" y="2530"/>
                      <a:pt x="1644" y="3794"/>
                      <a:pt x="0" y="4680"/>
                    </a:cubicBezTo>
                    <a:cubicBezTo>
                      <a:pt x="1265" y="5186"/>
                      <a:pt x="2150" y="6956"/>
                      <a:pt x="4047" y="50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15465ECE-CF7A-0D40-33FC-F34D45F38BA4}"/>
                  </a:ext>
                </a:extLst>
              </p:cNvPr>
              <p:cNvSpPr/>
              <p:nvPr/>
            </p:nvSpPr>
            <p:spPr>
              <a:xfrm>
                <a:off x="4980650" y="2654135"/>
                <a:ext cx="6576" cy="3053"/>
              </a:xfrm>
              <a:custGeom>
                <a:avLst/>
                <a:gdLst>
                  <a:gd name="connsiteX0" fmla="*/ 0 w 6576"/>
                  <a:gd name="connsiteY0" fmla="*/ 1557 h 3053"/>
                  <a:gd name="connsiteX1" fmla="*/ 6577 w 6576"/>
                  <a:gd name="connsiteY1" fmla="*/ 2316 h 3053"/>
                  <a:gd name="connsiteX2" fmla="*/ 0 w 6576"/>
                  <a:gd name="connsiteY2" fmla="*/ 1557 h 3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6" h="3053">
                    <a:moveTo>
                      <a:pt x="0" y="1557"/>
                    </a:moveTo>
                    <a:cubicBezTo>
                      <a:pt x="3289" y="3328"/>
                      <a:pt x="5438" y="3455"/>
                      <a:pt x="6577" y="2316"/>
                    </a:cubicBezTo>
                    <a:cubicBezTo>
                      <a:pt x="4806" y="2063"/>
                      <a:pt x="0" y="-2237"/>
                      <a:pt x="0" y="15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79024CE9-AA55-6BE6-840E-859547C437BE}"/>
                  </a:ext>
                </a:extLst>
              </p:cNvPr>
              <p:cNvSpPr/>
              <p:nvPr/>
            </p:nvSpPr>
            <p:spPr>
              <a:xfrm>
                <a:off x="5047557" y="2498355"/>
                <a:ext cx="10356" cy="11888"/>
              </a:xfrm>
              <a:custGeom>
                <a:avLst/>
                <a:gdLst>
                  <a:gd name="connsiteX0" fmla="*/ 885 w 10356"/>
                  <a:gd name="connsiteY0" fmla="*/ 11889 h 11888"/>
                  <a:gd name="connsiteX1" fmla="*/ 8853 w 10356"/>
                  <a:gd name="connsiteY1" fmla="*/ 7209 h 11888"/>
                  <a:gd name="connsiteX2" fmla="*/ 9486 w 10356"/>
                  <a:gd name="connsiteY2" fmla="*/ 0 h 11888"/>
                  <a:gd name="connsiteX3" fmla="*/ 0 w 10356"/>
                  <a:gd name="connsiteY3" fmla="*/ 6956 h 11888"/>
                  <a:gd name="connsiteX4" fmla="*/ 885 w 10356"/>
                  <a:gd name="connsiteY4" fmla="*/ 11889 h 1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56" h="11888">
                    <a:moveTo>
                      <a:pt x="885" y="11889"/>
                    </a:moveTo>
                    <a:cubicBezTo>
                      <a:pt x="4047" y="9233"/>
                      <a:pt x="6830" y="7715"/>
                      <a:pt x="8853" y="7209"/>
                    </a:cubicBezTo>
                    <a:cubicBezTo>
                      <a:pt x="5438" y="5438"/>
                      <a:pt x="12774" y="1771"/>
                      <a:pt x="9486" y="0"/>
                    </a:cubicBezTo>
                    <a:cubicBezTo>
                      <a:pt x="6197" y="2150"/>
                      <a:pt x="3162" y="4553"/>
                      <a:pt x="0" y="6956"/>
                    </a:cubicBezTo>
                    <a:cubicBezTo>
                      <a:pt x="1644" y="8347"/>
                      <a:pt x="-633" y="10498"/>
                      <a:pt x="885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9E5F242C-1B66-FDF3-380C-DDF563093057}"/>
                  </a:ext>
                </a:extLst>
              </p:cNvPr>
              <p:cNvSpPr/>
              <p:nvPr/>
            </p:nvSpPr>
            <p:spPr>
              <a:xfrm>
                <a:off x="5024797" y="2640389"/>
                <a:ext cx="8088" cy="10371"/>
              </a:xfrm>
              <a:custGeom>
                <a:avLst/>
                <a:gdLst>
                  <a:gd name="connsiteX0" fmla="*/ 8088 w 8088"/>
                  <a:gd name="connsiteY0" fmla="*/ 0 h 10371"/>
                  <a:gd name="connsiteX1" fmla="*/ 879 w 8088"/>
                  <a:gd name="connsiteY1" fmla="*/ 10371 h 10371"/>
                  <a:gd name="connsiteX2" fmla="*/ 8088 w 8088"/>
                  <a:gd name="connsiteY2" fmla="*/ 0 h 10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8" h="10371">
                    <a:moveTo>
                      <a:pt x="8088" y="0"/>
                    </a:moveTo>
                    <a:cubicBezTo>
                      <a:pt x="2776" y="6071"/>
                      <a:pt x="-2030" y="6577"/>
                      <a:pt x="879" y="10371"/>
                    </a:cubicBezTo>
                    <a:cubicBezTo>
                      <a:pt x="3788" y="6830"/>
                      <a:pt x="7961" y="2656"/>
                      <a:pt x="808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93865CA7-2776-FE27-2A9A-7AB6767CB261}"/>
                  </a:ext>
                </a:extLst>
              </p:cNvPr>
              <p:cNvSpPr/>
              <p:nvPr/>
            </p:nvSpPr>
            <p:spPr>
              <a:xfrm>
                <a:off x="5041612" y="2595489"/>
                <a:ext cx="9623" cy="13874"/>
              </a:xfrm>
              <a:custGeom>
                <a:avLst/>
                <a:gdLst>
                  <a:gd name="connsiteX0" fmla="*/ 9359 w 9623"/>
                  <a:gd name="connsiteY0" fmla="*/ 7715 h 13874"/>
                  <a:gd name="connsiteX1" fmla="*/ 9486 w 9623"/>
                  <a:gd name="connsiteY1" fmla="*/ 0 h 13874"/>
                  <a:gd name="connsiteX2" fmla="*/ 0 w 9623"/>
                  <a:gd name="connsiteY2" fmla="*/ 13154 h 13874"/>
                  <a:gd name="connsiteX3" fmla="*/ 9359 w 9623"/>
                  <a:gd name="connsiteY3" fmla="*/ 7715 h 1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23" h="13874">
                    <a:moveTo>
                      <a:pt x="9359" y="7715"/>
                    </a:moveTo>
                    <a:cubicBezTo>
                      <a:pt x="8474" y="5818"/>
                      <a:pt x="8600" y="5565"/>
                      <a:pt x="9486" y="0"/>
                    </a:cubicBezTo>
                    <a:cubicBezTo>
                      <a:pt x="4680" y="4174"/>
                      <a:pt x="3415" y="9486"/>
                      <a:pt x="0" y="13154"/>
                    </a:cubicBezTo>
                    <a:cubicBezTo>
                      <a:pt x="3541" y="16695"/>
                      <a:pt x="11130" y="5944"/>
                      <a:pt x="9359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C24C0C26-1302-EC62-85AE-9F7F79BCBF80}"/>
                  </a:ext>
                </a:extLst>
              </p:cNvPr>
              <p:cNvSpPr/>
              <p:nvPr/>
            </p:nvSpPr>
            <p:spPr>
              <a:xfrm>
                <a:off x="5046074" y="2572850"/>
                <a:ext cx="12866" cy="26180"/>
              </a:xfrm>
              <a:custGeom>
                <a:avLst/>
                <a:gdLst>
                  <a:gd name="connsiteX0" fmla="*/ 7048 w 12866"/>
                  <a:gd name="connsiteY0" fmla="*/ 26054 h 26180"/>
                  <a:gd name="connsiteX1" fmla="*/ 12866 w 12866"/>
                  <a:gd name="connsiteY1" fmla="*/ 15683 h 26180"/>
                  <a:gd name="connsiteX2" fmla="*/ 10083 w 12866"/>
                  <a:gd name="connsiteY2" fmla="*/ 0 h 26180"/>
                  <a:gd name="connsiteX3" fmla="*/ 1483 w 12866"/>
                  <a:gd name="connsiteY3" fmla="*/ 11256 h 26180"/>
                  <a:gd name="connsiteX4" fmla="*/ 977 w 12866"/>
                  <a:gd name="connsiteY4" fmla="*/ 23272 h 26180"/>
                  <a:gd name="connsiteX5" fmla="*/ 6922 w 12866"/>
                  <a:gd name="connsiteY5" fmla="*/ 26181 h 2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66" h="26180">
                    <a:moveTo>
                      <a:pt x="7048" y="26054"/>
                    </a:moveTo>
                    <a:cubicBezTo>
                      <a:pt x="10716" y="23145"/>
                      <a:pt x="8692" y="19224"/>
                      <a:pt x="12866" y="15683"/>
                    </a:cubicBezTo>
                    <a:cubicBezTo>
                      <a:pt x="11728" y="10750"/>
                      <a:pt x="8692" y="7715"/>
                      <a:pt x="10083" y="0"/>
                    </a:cubicBezTo>
                    <a:cubicBezTo>
                      <a:pt x="7428" y="4427"/>
                      <a:pt x="4392" y="6071"/>
                      <a:pt x="1483" y="11256"/>
                    </a:cubicBezTo>
                    <a:cubicBezTo>
                      <a:pt x="6542" y="11003"/>
                      <a:pt x="-2944" y="22766"/>
                      <a:pt x="977" y="23272"/>
                    </a:cubicBezTo>
                    <a:cubicBezTo>
                      <a:pt x="5151" y="16315"/>
                      <a:pt x="7174" y="22513"/>
                      <a:pt x="6922" y="261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0" name="Freeform: Shape 3029">
                <a:extLst>
                  <a:ext uri="{FF2B5EF4-FFF2-40B4-BE49-F238E27FC236}">
                    <a16:creationId xmlns:a16="http://schemas.microsoft.com/office/drawing/2014/main" id="{D1B4D13A-D4B9-E75C-482B-4953278D3CDE}"/>
                  </a:ext>
                </a:extLst>
              </p:cNvPr>
              <p:cNvSpPr/>
              <p:nvPr/>
            </p:nvSpPr>
            <p:spPr>
              <a:xfrm>
                <a:off x="5056609" y="2554258"/>
                <a:ext cx="2410" cy="9951"/>
              </a:xfrm>
              <a:custGeom>
                <a:avLst/>
                <a:gdLst>
                  <a:gd name="connsiteX0" fmla="*/ 1825 w 2410"/>
                  <a:gd name="connsiteY0" fmla="*/ 9739 h 9951"/>
                  <a:gd name="connsiteX1" fmla="*/ 1572 w 2410"/>
                  <a:gd name="connsiteY1" fmla="*/ 0 h 9951"/>
                  <a:gd name="connsiteX2" fmla="*/ 1825 w 2410"/>
                  <a:gd name="connsiteY2" fmla="*/ 9739 h 9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10" h="9951">
                    <a:moveTo>
                      <a:pt x="1825" y="9739"/>
                    </a:moveTo>
                    <a:cubicBezTo>
                      <a:pt x="2584" y="5438"/>
                      <a:pt x="2711" y="1897"/>
                      <a:pt x="1572" y="0"/>
                    </a:cubicBezTo>
                    <a:cubicBezTo>
                      <a:pt x="1066" y="4300"/>
                      <a:pt x="-1842" y="11256"/>
                      <a:pt x="1825" y="973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487F7A79-3F53-F9E7-30DE-D535558611C9}"/>
                  </a:ext>
                </a:extLst>
              </p:cNvPr>
              <p:cNvSpPr/>
              <p:nvPr/>
            </p:nvSpPr>
            <p:spPr>
              <a:xfrm>
                <a:off x="4975212" y="2638854"/>
                <a:ext cx="1568" cy="522"/>
              </a:xfrm>
              <a:custGeom>
                <a:avLst/>
                <a:gdLst>
                  <a:gd name="connsiteX0" fmla="*/ 0 w 1568"/>
                  <a:gd name="connsiteY0" fmla="*/ 523 h 522"/>
                  <a:gd name="connsiteX1" fmla="*/ 0 w 1568"/>
                  <a:gd name="connsiteY1" fmla="*/ 523 h 522"/>
                  <a:gd name="connsiteX2" fmla="*/ 0 w 1568"/>
                  <a:gd name="connsiteY2" fmla="*/ 523 h 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8" h="522">
                    <a:moveTo>
                      <a:pt x="0" y="523"/>
                    </a:moveTo>
                    <a:lnTo>
                      <a:pt x="0" y="523"/>
                    </a:lnTo>
                    <a:cubicBezTo>
                      <a:pt x="1897" y="-110"/>
                      <a:pt x="2277" y="-236"/>
                      <a:pt x="0" y="5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6B1D4D18-71E9-64D3-14E2-66CA161F4AA6}"/>
                  </a:ext>
                </a:extLst>
              </p:cNvPr>
              <p:cNvSpPr/>
              <p:nvPr/>
            </p:nvSpPr>
            <p:spPr>
              <a:xfrm>
                <a:off x="5087777" y="2231108"/>
                <a:ext cx="4173" cy="7335"/>
              </a:xfrm>
              <a:custGeom>
                <a:avLst/>
                <a:gdLst>
                  <a:gd name="connsiteX0" fmla="*/ 0 w 4173"/>
                  <a:gd name="connsiteY0" fmla="*/ 7336 h 7335"/>
                  <a:gd name="connsiteX1" fmla="*/ 4174 w 4173"/>
                  <a:gd name="connsiteY1" fmla="*/ 0 h 7335"/>
                  <a:gd name="connsiteX2" fmla="*/ 1138 w 4173"/>
                  <a:gd name="connsiteY2" fmla="*/ 1138 h 7335"/>
                  <a:gd name="connsiteX3" fmla="*/ 0 w 4173"/>
                  <a:gd name="connsiteY3" fmla="*/ 3162 h 7335"/>
                  <a:gd name="connsiteX4" fmla="*/ 0 w 4173"/>
                  <a:gd name="connsiteY4" fmla="*/ 7336 h 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3" h="7335">
                    <a:moveTo>
                      <a:pt x="0" y="7336"/>
                    </a:moveTo>
                    <a:lnTo>
                      <a:pt x="4174" y="0"/>
                    </a:lnTo>
                    <a:cubicBezTo>
                      <a:pt x="2909" y="506"/>
                      <a:pt x="2024" y="885"/>
                      <a:pt x="1138" y="1138"/>
                    </a:cubicBezTo>
                    <a:lnTo>
                      <a:pt x="0" y="3162"/>
                    </a:lnTo>
                    <a:cubicBezTo>
                      <a:pt x="0" y="4933"/>
                      <a:pt x="0" y="6324"/>
                      <a:pt x="0" y="7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19A10052-75C3-B389-13A5-741F4BBCA33E}"/>
                  </a:ext>
                </a:extLst>
              </p:cNvPr>
              <p:cNvSpPr/>
              <p:nvPr/>
            </p:nvSpPr>
            <p:spPr>
              <a:xfrm>
                <a:off x="4657103" y="1683714"/>
                <a:ext cx="10895" cy="116865"/>
              </a:xfrm>
              <a:custGeom>
                <a:avLst/>
                <a:gdLst>
                  <a:gd name="connsiteX0" fmla="*/ 524 w 10895"/>
                  <a:gd name="connsiteY0" fmla="*/ 116865 h 116865"/>
                  <a:gd name="connsiteX1" fmla="*/ 8366 w 10895"/>
                  <a:gd name="connsiteY1" fmla="*/ 53500 h 116865"/>
                  <a:gd name="connsiteX2" fmla="*/ 10895 w 10895"/>
                  <a:gd name="connsiteY2" fmla="*/ 24663 h 116865"/>
                  <a:gd name="connsiteX3" fmla="*/ 9631 w 10895"/>
                  <a:gd name="connsiteY3" fmla="*/ 0 h 116865"/>
                  <a:gd name="connsiteX4" fmla="*/ 8366 w 10895"/>
                  <a:gd name="connsiteY4" fmla="*/ 32252 h 116865"/>
                  <a:gd name="connsiteX5" fmla="*/ 3686 w 10895"/>
                  <a:gd name="connsiteY5" fmla="*/ 68171 h 116865"/>
                  <a:gd name="connsiteX6" fmla="*/ 524 w 10895"/>
                  <a:gd name="connsiteY6" fmla="*/ 116865 h 1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95" h="116865">
                    <a:moveTo>
                      <a:pt x="524" y="116865"/>
                    </a:moveTo>
                    <a:cubicBezTo>
                      <a:pt x="2042" y="96376"/>
                      <a:pt x="5836" y="73989"/>
                      <a:pt x="8366" y="53500"/>
                    </a:cubicBezTo>
                    <a:cubicBezTo>
                      <a:pt x="9631" y="43382"/>
                      <a:pt x="10643" y="33011"/>
                      <a:pt x="10895" y="24663"/>
                    </a:cubicBezTo>
                    <a:cubicBezTo>
                      <a:pt x="10895" y="15936"/>
                      <a:pt x="10137" y="7715"/>
                      <a:pt x="9631" y="0"/>
                    </a:cubicBezTo>
                    <a:cubicBezTo>
                      <a:pt x="9504" y="10245"/>
                      <a:pt x="9884" y="21375"/>
                      <a:pt x="8366" y="32252"/>
                    </a:cubicBezTo>
                    <a:cubicBezTo>
                      <a:pt x="6848" y="44267"/>
                      <a:pt x="5204" y="56662"/>
                      <a:pt x="3686" y="68171"/>
                    </a:cubicBezTo>
                    <a:cubicBezTo>
                      <a:pt x="271" y="91443"/>
                      <a:pt x="-740" y="112565"/>
                      <a:pt x="524" y="1168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8B456DD3-F7EE-D6A7-4D0C-9CE3179277FF}"/>
                  </a:ext>
                </a:extLst>
              </p:cNvPr>
              <p:cNvSpPr/>
              <p:nvPr/>
            </p:nvSpPr>
            <p:spPr>
              <a:xfrm>
                <a:off x="4661421" y="2009773"/>
                <a:ext cx="34144" cy="117497"/>
              </a:xfrm>
              <a:custGeom>
                <a:avLst/>
                <a:gdLst>
                  <a:gd name="connsiteX0" fmla="*/ 34022 w 34144"/>
                  <a:gd name="connsiteY0" fmla="*/ 113071 h 117497"/>
                  <a:gd name="connsiteX1" fmla="*/ 24663 w 34144"/>
                  <a:gd name="connsiteY1" fmla="*/ 87775 h 117497"/>
                  <a:gd name="connsiteX2" fmla="*/ 10751 w 34144"/>
                  <a:gd name="connsiteY2" fmla="*/ 46797 h 117497"/>
                  <a:gd name="connsiteX3" fmla="*/ 0 w 34144"/>
                  <a:gd name="connsiteY3" fmla="*/ 0 h 117497"/>
                  <a:gd name="connsiteX4" fmla="*/ 15810 w 34144"/>
                  <a:gd name="connsiteY4" fmla="*/ 69057 h 117497"/>
                  <a:gd name="connsiteX5" fmla="*/ 33769 w 34144"/>
                  <a:gd name="connsiteY5" fmla="*/ 117497 h 117497"/>
                  <a:gd name="connsiteX6" fmla="*/ 34022 w 34144"/>
                  <a:gd name="connsiteY6" fmla="*/ 113197 h 117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144" h="117497">
                    <a:moveTo>
                      <a:pt x="34022" y="113071"/>
                    </a:moveTo>
                    <a:cubicBezTo>
                      <a:pt x="33643" y="110415"/>
                      <a:pt x="30987" y="104597"/>
                      <a:pt x="24663" y="87775"/>
                    </a:cubicBezTo>
                    <a:cubicBezTo>
                      <a:pt x="23651" y="88028"/>
                      <a:pt x="16315" y="67918"/>
                      <a:pt x="10751" y="46797"/>
                    </a:cubicBezTo>
                    <a:cubicBezTo>
                      <a:pt x="4932" y="25675"/>
                      <a:pt x="1138" y="3036"/>
                      <a:pt x="0" y="0"/>
                    </a:cubicBezTo>
                    <a:cubicBezTo>
                      <a:pt x="4047" y="26434"/>
                      <a:pt x="10118" y="49579"/>
                      <a:pt x="15810" y="69057"/>
                    </a:cubicBezTo>
                    <a:cubicBezTo>
                      <a:pt x="21375" y="88787"/>
                      <a:pt x="28204" y="105229"/>
                      <a:pt x="33769" y="117497"/>
                    </a:cubicBezTo>
                    <a:cubicBezTo>
                      <a:pt x="33264" y="114968"/>
                      <a:pt x="34528" y="115853"/>
                      <a:pt x="34022" y="1131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329E24FE-4638-867A-78F4-D9095B21D8E0}"/>
                  </a:ext>
                </a:extLst>
              </p:cNvPr>
              <p:cNvSpPr/>
              <p:nvPr/>
            </p:nvSpPr>
            <p:spPr>
              <a:xfrm>
                <a:off x="4725925" y="2178746"/>
                <a:ext cx="67665" cy="69056"/>
              </a:xfrm>
              <a:custGeom>
                <a:avLst/>
                <a:gdLst>
                  <a:gd name="connsiteX0" fmla="*/ 66527 w 67665"/>
                  <a:gd name="connsiteY0" fmla="*/ 69057 h 69056"/>
                  <a:gd name="connsiteX1" fmla="*/ 67665 w 67665"/>
                  <a:gd name="connsiteY1" fmla="*/ 67159 h 69056"/>
                  <a:gd name="connsiteX2" fmla="*/ 1897 w 67665"/>
                  <a:gd name="connsiteY2" fmla="*/ 0 h 69056"/>
                  <a:gd name="connsiteX3" fmla="*/ 0 w 67665"/>
                  <a:gd name="connsiteY3" fmla="*/ 1265 h 69056"/>
                  <a:gd name="connsiteX4" fmla="*/ 66527 w 67665"/>
                  <a:gd name="connsiteY4" fmla="*/ 69057 h 69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65" h="69056">
                    <a:moveTo>
                      <a:pt x="66527" y="69057"/>
                    </a:moveTo>
                    <a:lnTo>
                      <a:pt x="67665" y="67159"/>
                    </a:lnTo>
                    <a:cubicBezTo>
                      <a:pt x="39714" y="49453"/>
                      <a:pt x="19351" y="25675"/>
                      <a:pt x="1897" y="0"/>
                    </a:cubicBezTo>
                    <a:lnTo>
                      <a:pt x="0" y="1265"/>
                    </a:lnTo>
                    <a:cubicBezTo>
                      <a:pt x="17707" y="27193"/>
                      <a:pt x="38069" y="51097"/>
                      <a:pt x="66527" y="690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6" name="Freeform: Shape 3035">
                <a:extLst>
                  <a:ext uri="{FF2B5EF4-FFF2-40B4-BE49-F238E27FC236}">
                    <a16:creationId xmlns:a16="http://schemas.microsoft.com/office/drawing/2014/main" id="{A54D7846-C4DF-E49B-F041-B46811B65770}"/>
                  </a:ext>
                </a:extLst>
              </p:cNvPr>
              <p:cNvSpPr/>
              <p:nvPr/>
            </p:nvSpPr>
            <p:spPr>
              <a:xfrm>
                <a:off x="4881239" y="2268001"/>
                <a:ext cx="95430" cy="16185"/>
              </a:xfrm>
              <a:custGeom>
                <a:avLst/>
                <a:gdLst>
                  <a:gd name="connsiteX0" fmla="*/ 93340 w 95430"/>
                  <a:gd name="connsiteY0" fmla="*/ 38 h 16185"/>
                  <a:gd name="connsiteX1" fmla="*/ 76266 w 95430"/>
                  <a:gd name="connsiteY1" fmla="*/ 6362 h 16185"/>
                  <a:gd name="connsiteX2" fmla="*/ 59824 w 95430"/>
                  <a:gd name="connsiteY2" fmla="*/ 10409 h 16185"/>
                  <a:gd name="connsiteX3" fmla="*/ 32631 w 95430"/>
                  <a:gd name="connsiteY3" fmla="*/ 13951 h 16185"/>
                  <a:gd name="connsiteX4" fmla="*/ 0 w 95430"/>
                  <a:gd name="connsiteY4" fmla="*/ 14203 h 16185"/>
                  <a:gd name="connsiteX5" fmla="*/ 72725 w 95430"/>
                  <a:gd name="connsiteY5" fmla="*/ 10030 h 16185"/>
                  <a:gd name="connsiteX6" fmla="*/ 93214 w 95430"/>
                  <a:gd name="connsiteY6" fmla="*/ 164 h 16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430" h="16185">
                    <a:moveTo>
                      <a:pt x="93340" y="38"/>
                    </a:moveTo>
                    <a:cubicBezTo>
                      <a:pt x="87269" y="2188"/>
                      <a:pt x="81831" y="4591"/>
                      <a:pt x="76266" y="6362"/>
                    </a:cubicBezTo>
                    <a:cubicBezTo>
                      <a:pt x="70574" y="8006"/>
                      <a:pt x="65009" y="9397"/>
                      <a:pt x="59824" y="10409"/>
                    </a:cubicBezTo>
                    <a:cubicBezTo>
                      <a:pt x="49452" y="12433"/>
                      <a:pt x="40473" y="13445"/>
                      <a:pt x="32631" y="13951"/>
                    </a:cubicBezTo>
                    <a:cubicBezTo>
                      <a:pt x="17074" y="14836"/>
                      <a:pt x="6703" y="14203"/>
                      <a:pt x="0" y="14203"/>
                    </a:cubicBezTo>
                    <a:cubicBezTo>
                      <a:pt x="25169" y="18251"/>
                      <a:pt x="53879" y="15721"/>
                      <a:pt x="72725" y="10030"/>
                    </a:cubicBezTo>
                    <a:cubicBezTo>
                      <a:pt x="90937" y="3959"/>
                      <a:pt x="99917" y="-974"/>
                      <a:pt x="93214" y="1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7" name="Freeform: Shape 3036">
                <a:extLst>
                  <a:ext uri="{FF2B5EF4-FFF2-40B4-BE49-F238E27FC236}">
                    <a16:creationId xmlns:a16="http://schemas.microsoft.com/office/drawing/2014/main" id="{684FBA2A-36EC-8DBD-7734-474D48D1C16C}"/>
                  </a:ext>
                </a:extLst>
              </p:cNvPr>
              <p:cNvSpPr/>
              <p:nvPr/>
            </p:nvSpPr>
            <p:spPr>
              <a:xfrm>
                <a:off x="4650544" y="1683840"/>
                <a:ext cx="9914" cy="85372"/>
              </a:xfrm>
              <a:custGeom>
                <a:avLst/>
                <a:gdLst>
                  <a:gd name="connsiteX0" fmla="*/ 9865 w 9914"/>
                  <a:gd name="connsiteY0" fmla="*/ 21375 h 85372"/>
                  <a:gd name="connsiteX1" fmla="*/ 9612 w 9914"/>
                  <a:gd name="connsiteY1" fmla="*/ 0 h 85372"/>
                  <a:gd name="connsiteX2" fmla="*/ 7462 w 9914"/>
                  <a:gd name="connsiteY2" fmla="*/ 0 h 85372"/>
                  <a:gd name="connsiteX3" fmla="*/ 7715 w 9914"/>
                  <a:gd name="connsiteY3" fmla="*/ 21375 h 85372"/>
                  <a:gd name="connsiteX4" fmla="*/ 5944 w 9914"/>
                  <a:gd name="connsiteY4" fmla="*/ 41358 h 85372"/>
                  <a:gd name="connsiteX5" fmla="*/ 0 w 9914"/>
                  <a:gd name="connsiteY5" fmla="*/ 85119 h 85372"/>
                  <a:gd name="connsiteX6" fmla="*/ 2150 w 9914"/>
                  <a:gd name="connsiteY6" fmla="*/ 85372 h 85372"/>
                  <a:gd name="connsiteX7" fmla="*/ 8095 w 9914"/>
                  <a:gd name="connsiteY7" fmla="*/ 41485 h 85372"/>
                  <a:gd name="connsiteX8" fmla="*/ 9865 w 9914"/>
                  <a:gd name="connsiteY8" fmla="*/ 21375 h 8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4" h="85372">
                    <a:moveTo>
                      <a:pt x="9865" y="21375"/>
                    </a:moveTo>
                    <a:cubicBezTo>
                      <a:pt x="9992" y="14671"/>
                      <a:pt x="9865" y="7968"/>
                      <a:pt x="9612" y="0"/>
                    </a:cubicBezTo>
                    <a:lnTo>
                      <a:pt x="7462" y="0"/>
                    </a:lnTo>
                    <a:cubicBezTo>
                      <a:pt x="7589" y="7968"/>
                      <a:pt x="7842" y="14671"/>
                      <a:pt x="7715" y="21375"/>
                    </a:cubicBezTo>
                    <a:cubicBezTo>
                      <a:pt x="7715" y="27193"/>
                      <a:pt x="6703" y="34149"/>
                      <a:pt x="5944" y="41358"/>
                    </a:cubicBezTo>
                    <a:lnTo>
                      <a:pt x="0" y="85119"/>
                    </a:lnTo>
                    <a:lnTo>
                      <a:pt x="2150" y="85372"/>
                    </a:lnTo>
                    <a:lnTo>
                      <a:pt x="8095" y="41485"/>
                    </a:lnTo>
                    <a:cubicBezTo>
                      <a:pt x="8854" y="34275"/>
                      <a:pt x="9865" y="27319"/>
                      <a:pt x="9865" y="2137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8" name="Freeform: Shape 3037">
                <a:extLst>
                  <a:ext uri="{FF2B5EF4-FFF2-40B4-BE49-F238E27FC236}">
                    <a16:creationId xmlns:a16="http://schemas.microsoft.com/office/drawing/2014/main" id="{0D81B263-B214-024E-F737-14F9B687DFEB}"/>
                  </a:ext>
                </a:extLst>
              </p:cNvPr>
              <p:cNvSpPr/>
              <p:nvPr/>
            </p:nvSpPr>
            <p:spPr>
              <a:xfrm>
                <a:off x="4646117" y="1889619"/>
                <a:ext cx="5565" cy="92439"/>
              </a:xfrm>
              <a:custGeom>
                <a:avLst/>
                <a:gdLst>
                  <a:gd name="connsiteX0" fmla="*/ 5565 w 5565"/>
                  <a:gd name="connsiteY0" fmla="*/ 90305 h 92439"/>
                  <a:gd name="connsiteX1" fmla="*/ 0 w 5565"/>
                  <a:gd name="connsiteY1" fmla="*/ 0 h 92439"/>
                  <a:gd name="connsiteX2" fmla="*/ 5565 w 5565"/>
                  <a:gd name="connsiteY2" fmla="*/ 90305 h 92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65" h="92439">
                    <a:moveTo>
                      <a:pt x="5565" y="90305"/>
                    </a:moveTo>
                    <a:cubicBezTo>
                      <a:pt x="3668" y="39334"/>
                      <a:pt x="1771" y="12648"/>
                      <a:pt x="0" y="0"/>
                    </a:cubicBezTo>
                    <a:cubicBezTo>
                      <a:pt x="1897" y="48441"/>
                      <a:pt x="3795" y="104091"/>
                      <a:pt x="5565" y="903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9" name="Freeform: Shape 3038">
                <a:extLst>
                  <a:ext uri="{FF2B5EF4-FFF2-40B4-BE49-F238E27FC236}">
                    <a16:creationId xmlns:a16="http://schemas.microsoft.com/office/drawing/2014/main" id="{2786A20C-ACF2-7726-A091-BB64C0F05779}"/>
                  </a:ext>
                </a:extLst>
              </p:cNvPr>
              <p:cNvSpPr/>
              <p:nvPr/>
            </p:nvSpPr>
            <p:spPr>
              <a:xfrm>
                <a:off x="4653453" y="1625787"/>
                <a:ext cx="7493" cy="85245"/>
              </a:xfrm>
              <a:custGeom>
                <a:avLst/>
                <a:gdLst>
                  <a:gd name="connsiteX0" fmla="*/ 0 w 7493"/>
                  <a:gd name="connsiteY0" fmla="*/ 85246 h 85245"/>
                  <a:gd name="connsiteX1" fmla="*/ 2277 w 7493"/>
                  <a:gd name="connsiteY1" fmla="*/ 82463 h 85245"/>
                  <a:gd name="connsiteX2" fmla="*/ 3289 w 7493"/>
                  <a:gd name="connsiteY2" fmla="*/ 58180 h 85245"/>
                  <a:gd name="connsiteX3" fmla="*/ 2656 w 7493"/>
                  <a:gd name="connsiteY3" fmla="*/ 48061 h 85245"/>
                  <a:gd name="connsiteX4" fmla="*/ 6703 w 7493"/>
                  <a:gd name="connsiteY4" fmla="*/ 25422 h 85245"/>
                  <a:gd name="connsiteX5" fmla="*/ 7462 w 7493"/>
                  <a:gd name="connsiteY5" fmla="*/ 20489 h 85245"/>
                  <a:gd name="connsiteX6" fmla="*/ 6830 w 7493"/>
                  <a:gd name="connsiteY6" fmla="*/ 14165 h 85245"/>
                  <a:gd name="connsiteX7" fmla="*/ 5186 w 7493"/>
                  <a:gd name="connsiteY7" fmla="*/ 0 h 85245"/>
                  <a:gd name="connsiteX8" fmla="*/ 6450 w 7493"/>
                  <a:gd name="connsiteY8" fmla="*/ 16189 h 85245"/>
                  <a:gd name="connsiteX9" fmla="*/ 6703 w 7493"/>
                  <a:gd name="connsiteY9" fmla="*/ 20236 h 85245"/>
                  <a:gd name="connsiteX10" fmla="*/ 6450 w 7493"/>
                  <a:gd name="connsiteY10" fmla="*/ 22134 h 85245"/>
                  <a:gd name="connsiteX11" fmla="*/ 1012 w 7493"/>
                  <a:gd name="connsiteY11" fmla="*/ 47682 h 85245"/>
                  <a:gd name="connsiteX12" fmla="*/ 759 w 7493"/>
                  <a:gd name="connsiteY12" fmla="*/ 69689 h 85245"/>
                  <a:gd name="connsiteX13" fmla="*/ 0 w 7493"/>
                  <a:gd name="connsiteY13" fmla="*/ 85119 h 8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93" h="85245">
                    <a:moveTo>
                      <a:pt x="0" y="85246"/>
                    </a:moveTo>
                    <a:cubicBezTo>
                      <a:pt x="885" y="83222"/>
                      <a:pt x="1518" y="84360"/>
                      <a:pt x="2277" y="82463"/>
                    </a:cubicBezTo>
                    <a:cubicBezTo>
                      <a:pt x="3035" y="80187"/>
                      <a:pt x="3794" y="76013"/>
                      <a:pt x="3289" y="58180"/>
                    </a:cubicBezTo>
                    <a:cubicBezTo>
                      <a:pt x="3035" y="58180"/>
                      <a:pt x="2529" y="55018"/>
                      <a:pt x="2656" y="48061"/>
                    </a:cubicBezTo>
                    <a:cubicBezTo>
                      <a:pt x="2783" y="40346"/>
                      <a:pt x="5438" y="30861"/>
                      <a:pt x="6703" y="25422"/>
                    </a:cubicBezTo>
                    <a:cubicBezTo>
                      <a:pt x="7336" y="22766"/>
                      <a:pt x="7589" y="20616"/>
                      <a:pt x="7462" y="20489"/>
                    </a:cubicBezTo>
                    <a:cubicBezTo>
                      <a:pt x="7462" y="19604"/>
                      <a:pt x="7209" y="16948"/>
                      <a:pt x="6830" y="14165"/>
                    </a:cubicBezTo>
                    <a:cubicBezTo>
                      <a:pt x="6071" y="7462"/>
                      <a:pt x="5438" y="2150"/>
                      <a:pt x="5186" y="0"/>
                    </a:cubicBezTo>
                    <a:cubicBezTo>
                      <a:pt x="5312" y="6577"/>
                      <a:pt x="6071" y="12268"/>
                      <a:pt x="6450" y="16189"/>
                    </a:cubicBezTo>
                    <a:cubicBezTo>
                      <a:pt x="6577" y="18086"/>
                      <a:pt x="6703" y="19604"/>
                      <a:pt x="6703" y="20236"/>
                    </a:cubicBezTo>
                    <a:cubicBezTo>
                      <a:pt x="6703" y="20616"/>
                      <a:pt x="6703" y="20869"/>
                      <a:pt x="6450" y="22134"/>
                    </a:cubicBezTo>
                    <a:cubicBezTo>
                      <a:pt x="5691" y="26560"/>
                      <a:pt x="1897" y="36299"/>
                      <a:pt x="1012" y="47682"/>
                    </a:cubicBezTo>
                    <a:cubicBezTo>
                      <a:pt x="379" y="57800"/>
                      <a:pt x="885" y="63745"/>
                      <a:pt x="759" y="69689"/>
                    </a:cubicBezTo>
                    <a:cubicBezTo>
                      <a:pt x="759" y="75254"/>
                      <a:pt x="506" y="80945"/>
                      <a:pt x="0" y="851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0" name="Freeform: Shape 3039">
                <a:extLst>
                  <a:ext uri="{FF2B5EF4-FFF2-40B4-BE49-F238E27FC236}">
                    <a16:creationId xmlns:a16="http://schemas.microsoft.com/office/drawing/2014/main" id="{679F2F95-0BEA-35DB-B05B-65E77A14E5A3}"/>
                  </a:ext>
                </a:extLst>
              </p:cNvPr>
              <p:cNvSpPr/>
              <p:nvPr/>
            </p:nvSpPr>
            <p:spPr>
              <a:xfrm>
                <a:off x="5087650" y="1276641"/>
                <a:ext cx="82084" cy="78737"/>
              </a:xfrm>
              <a:custGeom>
                <a:avLst/>
                <a:gdLst>
                  <a:gd name="connsiteX0" fmla="*/ 2909 w 82084"/>
                  <a:gd name="connsiteY0" fmla="*/ 75702 h 78737"/>
                  <a:gd name="connsiteX1" fmla="*/ 6450 w 82084"/>
                  <a:gd name="connsiteY1" fmla="*/ 68240 h 78737"/>
                  <a:gd name="connsiteX2" fmla="*/ 15683 w 82084"/>
                  <a:gd name="connsiteY2" fmla="*/ 48636 h 78737"/>
                  <a:gd name="connsiteX3" fmla="*/ 20236 w 82084"/>
                  <a:gd name="connsiteY3" fmla="*/ 39277 h 78737"/>
                  <a:gd name="connsiteX4" fmla="*/ 35287 w 82084"/>
                  <a:gd name="connsiteY4" fmla="*/ 19673 h 78737"/>
                  <a:gd name="connsiteX5" fmla="*/ 47808 w 82084"/>
                  <a:gd name="connsiteY5" fmla="*/ 9301 h 78737"/>
                  <a:gd name="connsiteX6" fmla="*/ 55777 w 82084"/>
                  <a:gd name="connsiteY6" fmla="*/ 4875 h 78737"/>
                  <a:gd name="connsiteX7" fmla="*/ 61342 w 82084"/>
                  <a:gd name="connsiteY7" fmla="*/ 2725 h 78737"/>
                  <a:gd name="connsiteX8" fmla="*/ 67792 w 82084"/>
                  <a:gd name="connsiteY8" fmla="*/ 1207 h 78737"/>
                  <a:gd name="connsiteX9" fmla="*/ 79934 w 82084"/>
                  <a:gd name="connsiteY9" fmla="*/ 448 h 78737"/>
                  <a:gd name="connsiteX10" fmla="*/ 82084 w 82084"/>
                  <a:gd name="connsiteY10" fmla="*/ 69 h 78737"/>
                  <a:gd name="connsiteX11" fmla="*/ 66654 w 82084"/>
                  <a:gd name="connsiteY11" fmla="*/ 701 h 78737"/>
                  <a:gd name="connsiteX12" fmla="*/ 62733 w 82084"/>
                  <a:gd name="connsiteY12" fmla="*/ 1586 h 78737"/>
                  <a:gd name="connsiteX13" fmla="*/ 58559 w 82084"/>
                  <a:gd name="connsiteY13" fmla="*/ 2978 h 78737"/>
                  <a:gd name="connsiteX14" fmla="*/ 53373 w 82084"/>
                  <a:gd name="connsiteY14" fmla="*/ 5254 h 78737"/>
                  <a:gd name="connsiteX15" fmla="*/ 45659 w 82084"/>
                  <a:gd name="connsiteY15" fmla="*/ 9807 h 78737"/>
                  <a:gd name="connsiteX16" fmla="*/ 26687 w 82084"/>
                  <a:gd name="connsiteY16" fmla="*/ 27261 h 78737"/>
                  <a:gd name="connsiteX17" fmla="*/ 0 w 82084"/>
                  <a:gd name="connsiteY17" fmla="*/ 78738 h 78737"/>
                  <a:gd name="connsiteX18" fmla="*/ 3162 w 82084"/>
                  <a:gd name="connsiteY18" fmla="*/ 75955 h 7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084" h="78737">
                    <a:moveTo>
                      <a:pt x="2909" y="75702"/>
                    </a:moveTo>
                    <a:cubicBezTo>
                      <a:pt x="3668" y="74564"/>
                      <a:pt x="4427" y="72793"/>
                      <a:pt x="6450" y="68240"/>
                    </a:cubicBezTo>
                    <a:cubicBezTo>
                      <a:pt x="8348" y="64066"/>
                      <a:pt x="10751" y="57995"/>
                      <a:pt x="15683" y="48636"/>
                    </a:cubicBezTo>
                    <a:cubicBezTo>
                      <a:pt x="15430" y="48509"/>
                      <a:pt x="16948" y="44842"/>
                      <a:pt x="20236" y="39277"/>
                    </a:cubicBezTo>
                    <a:cubicBezTo>
                      <a:pt x="23651" y="33585"/>
                      <a:pt x="28457" y="26755"/>
                      <a:pt x="35287" y="19673"/>
                    </a:cubicBezTo>
                    <a:cubicBezTo>
                      <a:pt x="38829" y="16131"/>
                      <a:pt x="42876" y="12590"/>
                      <a:pt x="47808" y="9301"/>
                    </a:cubicBezTo>
                    <a:cubicBezTo>
                      <a:pt x="50338" y="7657"/>
                      <a:pt x="52868" y="6139"/>
                      <a:pt x="55777" y="4875"/>
                    </a:cubicBezTo>
                    <a:cubicBezTo>
                      <a:pt x="57421" y="4116"/>
                      <a:pt x="58686" y="3483"/>
                      <a:pt x="61342" y="2725"/>
                    </a:cubicBezTo>
                    <a:cubicBezTo>
                      <a:pt x="64251" y="1839"/>
                      <a:pt x="65895" y="1586"/>
                      <a:pt x="67792" y="1207"/>
                    </a:cubicBezTo>
                    <a:cubicBezTo>
                      <a:pt x="74875" y="195"/>
                      <a:pt x="78037" y="575"/>
                      <a:pt x="79934" y="448"/>
                    </a:cubicBezTo>
                    <a:cubicBezTo>
                      <a:pt x="81705" y="448"/>
                      <a:pt x="81957" y="195"/>
                      <a:pt x="82084" y="69"/>
                    </a:cubicBezTo>
                    <a:cubicBezTo>
                      <a:pt x="81578" y="321"/>
                      <a:pt x="76392" y="-564"/>
                      <a:pt x="66654" y="701"/>
                    </a:cubicBezTo>
                    <a:cubicBezTo>
                      <a:pt x="65389" y="954"/>
                      <a:pt x="64251" y="1080"/>
                      <a:pt x="62733" y="1586"/>
                    </a:cubicBezTo>
                    <a:cubicBezTo>
                      <a:pt x="60962" y="2092"/>
                      <a:pt x="59318" y="2598"/>
                      <a:pt x="58559" y="2978"/>
                    </a:cubicBezTo>
                    <a:cubicBezTo>
                      <a:pt x="56283" y="3863"/>
                      <a:pt x="54891" y="4495"/>
                      <a:pt x="53373" y="5254"/>
                    </a:cubicBezTo>
                    <a:cubicBezTo>
                      <a:pt x="50465" y="6772"/>
                      <a:pt x="47935" y="8290"/>
                      <a:pt x="45659" y="9807"/>
                    </a:cubicBezTo>
                    <a:cubicBezTo>
                      <a:pt x="36805" y="15878"/>
                      <a:pt x="31619" y="21443"/>
                      <a:pt x="26687" y="27261"/>
                    </a:cubicBezTo>
                    <a:cubicBezTo>
                      <a:pt x="16948" y="38644"/>
                      <a:pt x="7842" y="54580"/>
                      <a:pt x="0" y="78738"/>
                    </a:cubicBezTo>
                    <a:cubicBezTo>
                      <a:pt x="1391" y="76587"/>
                      <a:pt x="1771" y="78105"/>
                      <a:pt x="3162" y="759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1" name="Freeform: Shape 3040">
                <a:extLst>
                  <a:ext uri="{FF2B5EF4-FFF2-40B4-BE49-F238E27FC236}">
                    <a16:creationId xmlns:a16="http://schemas.microsoft.com/office/drawing/2014/main" id="{4BFE1D3E-696D-8A24-3866-71E55D362717}"/>
                  </a:ext>
                </a:extLst>
              </p:cNvPr>
              <p:cNvSpPr/>
              <p:nvPr/>
            </p:nvSpPr>
            <p:spPr>
              <a:xfrm>
                <a:off x="4652996" y="1800326"/>
                <a:ext cx="5137" cy="148990"/>
              </a:xfrm>
              <a:custGeom>
                <a:avLst/>
                <a:gdLst>
                  <a:gd name="connsiteX0" fmla="*/ 1343 w 5137"/>
                  <a:gd name="connsiteY0" fmla="*/ 0 h 148990"/>
                  <a:gd name="connsiteX1" fmla="*/ 205 w 5137"/>
                  <a:gd name="connsiteY1" fmla="*/ 63365 h 148990"/>
                  <a:gd name="connsiteX2" fmla="*/ 837 w 5137"/>
                  <a:gd name="connsiteY2" fmla="*/ 108518 h 148990"/>
                  <a:gd name="connsiteX3" fmla="*/ 5137 w 5137"/>
                  <a:gd name="connsiteY3" fmla="*/ 148990 h 148990"/>
                  <a:gd name="connsiteX4" fmla="*/ 1849 w 5137"/>
                  <a:gd name="connsiteY4" fmla="*/ 63871 h 148990"/>
                  <a:gd name="connsiteX5" fmla="*/ 1216 w 5137"/>
                  <a:gd name="connsiteY5" fmla="*/ 0 h 148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7" h="148990">
                    <a:moveTo>
                      <a:pt x="1343" y="0"/>
                    </a:moveTo>
                    <a:cubicBezTo>
                      <a:pt x="205" y="24663"/>
                      <a:pt x="458" y="45658"/>
                      <a:pt x="205" y="63365"/>
                    </a:cubicBezTo>
                    <a:cubicBezTo>
                      <a:pt x="-428" y="80692"/>
                      <a:pt x="584" y="96376"/>
                      <a:pt x="837" y="108518"/>
                    </a:cubicBezTo>
                    <a:cubicBezTo>
                      <a:pt x="1722" y="133181"/>
                      <a:pt x="2734" y="146081"/>
                      <a:pt x="5137" y="148990"/>
                    </a:cubicBezTo>
                    <a:cubicBezTo>
                      <a:pt x="4126" y="122557"/>
                      <a:pt x="1849" y="90558"/>
                      <a:pt x="1849" y="63871"/>
                    </a:cubicBezTo>
                    <a:cubicBezTo>
                      <a:pt x="1596" y="36299"/>
                      <a:pt x="1343" y="12395"/>
                      <a:pt x="121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2" name="Freeform: Shape 3041">
                <a:extLst>
                  <a:ext uri="{FF2B5EF4-FFF2-40B4-BE49-F238E27FC236}">
                    <a16:creationId xmlns:a16="http://schemas.microsoft.com/office/drawing/2014/main" id="{92D9D136-5AEE-AF62-DF3C-BF248F59FE97}"/>
                  </a:ext>
                </a:extLst>
              </p:cNvPr>
              <p:cNvSpPr/>
              <p:nvPr/>
            </p:nvSpPr>
            <p:spPr>
              <a:xfrm>
                <a:off x="4728707" y="1391678"/>
                <a:ext cx="5565" cy="5944"/>
              </a:xfrm>
              <a:custGeom>
                <a:avLst/>
                <a:gdLst>
                  <a:gd name="connsiteX0" fmla="*/ 0 w 5565"/>
                  <a:gd name="connsiteY0" fmla="*/ 5944 h 5944"/>
                  <a:gd name="connsiteX1" fmla="*/ 5565 w 5565"/>
                  <a:gd name="connsiteY1" fmla="*/ 0 h 5944"/>
                  <a:gd name="connsiteX2" fmla="*/ 3542 w 5565"/>
                  <a:gd name="connsiteY2" fmla="*/ 1644 h 5944"/>
                  <a:gd name="connsiteX3" fmla="*/ 127 w 5565"/>
                  <a:gd name="connsiteY3" fmla="*/ 5944 h 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5" h="5944">
                    <a:moveTo>
                      <a:pt x="0" y="5944"/>
                    </a:moveTo>
                    <a:lnTo>
                      <a:pt x="5565" y="0"/>
                    </a:lnTo>
                    <a:cubicBezTo>
                      <a:pt x="4806" y="506"/>
                      <a:pt x="4174" y="1138"/>
                      <a:pt x="3542" y="1644"/>
                    </a:cubicBezTo>
                    <a:cubicBezTo>
                      <a:pt x="2150" y="3162"/>
                      <a:pt x="1012" y="4680"/>
                      <a:pt x="127" y="59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3" name="Freeform: Shape 3042">
                <a:extLst>
                  <a:ext uri="{FF2B5EF4-FFF2-40B4-BE49-F238E27FC236}">
                    <a16:creationId xmlns:a16="http://schemas.microsoft.com/office/drawing/2014/main" id="{D095A842-EB12-7E78-9942-154664586A63}"/>
                  </a:ext>
                </a:extLst>
              </p:cNvPr>
              <p:cNvSpPr/>
              <p:nvPr/>
            </p:nvSpPr>
            <p:spPr>
              <a:xfrm>
                <a:off x="4790302" y="138143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4" name="Freeform: Shape 3043">
                <a:extLst>
                  <a:ext uri="{FF2B5EF4-FFF2-40B4-BE49-F238E27FC236}">
                    <a16:creationId xmlns:a16="http://schemas.microsoft.com/office/drawing/2014/main" id="{3CAEA2C7-3712-55D9-8485-0031B18288D5}"/>
                  </a:ext>
                </a:extLst>
              </p:cNvPr>
              <p:cNvSpPr/>
              <p:nvPr/>
            </p:nvSpPr>
            <p:spPr>
              <a:xfrm>
                <a:off x="4789416" y="1381559"/>
                <a:ext cx="885" cy="2656"/>
              </a:xfrm>
              <a:custGeom>
                <a:avLst/>
                <a:gdLst>
                  <a:gd name="connsiteX0" fmla="*/ 0 w 885"/>
                  <a:gd name="connsiteY0" fmla="*/ 2277 h 2656"/>
                  <a:gd name="connsiteX1" fmla="*/ 0 w 885"/>
                  <a:gd name="connsiteY1" fmla="*/ 2656 h 2656"/>
                  <a:gd name="connsiteX2" fmla="*/ 885 w 885"/>
                  <a:gd name="connsiteY2" fmla="*/ 0 h 2656"/>
                  <a:gd name="connsiteX3" fmla="*/ 632 w 885"/>
                  <a:gd name="connsiteY3" fmla="*/ 759 h 2656"/>
                  <a:gd name="connsiteX4" fmla="*/ 127 w 885"/>
                  <a:gd name="connsiteY4" fmla="*/ 2403 h 2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2656">
                    <a:moveTo>
                      <a:pt x="0" y="2277"/>
                    </a:moveTo>
                    <a:cubicBezTo>
                      <a:pt x="0" y="2277"/>
                      <a:pt x="0" y="2530"/>
                      <a:pt x="0" y="2656"/>
                    </a:cubicBezTo>
                    <a:cubicBezTo>
                      <a:pt x="253" y="1897"/>
                      <a:pt x="506" y="1012"/>
                      <a:pt x="885" y="0"/>
                    </a:cubicBezTo>
                    <a:lnTo>
                      <a:pt x="632" y="759"/>
                    </a:lnTo>
                    <a:lnTo>
                      <a:pt x="127" y="240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5" name="Freeform: Shape 3044">
                <a:extLst>
                  <a:ext uri="{FF2B5EF4-FFF2-40B4-BE49-F238E27FC236}">
                    <a16:creationId xmlns:a16="http://schemas.microsoft.com/office/drawing/2014/main" id="{62F47C7B-C78C-87CF-8407-98B8D20007B4}"/>
                  </a:ext>
                </a:extLst>
              </p:cNvPr>
              <p:cNvSpPr/>
              <p:nvPr/>
            </p:nvSpPr>
            <p:spPr>
              <a:xfrm>
                <a:off x="4968002" y="1487295"/>
                <a:ext cx="379" cy="12647"/>
              </a:xfrm>
              <a:custGeom>
                <a:avLst/>
                <a:gdLst>
                  <a:gd name="connsiteX0" fmla="*/ 379 w 379"/>
                  <a:gd name="connsiteY0" fmla="*/ 0 h 12647"/>
                  <a:gd name="connsiteX1" fmla="*/ 0 w 379"/>
                  <a:gd name="connsiteY1" fmla="*/ 0 h 12647"/>
                  <a:gd name="connsiteX2" fmla="*/ 253 w 379"/>
                  <a:gd name="connsiteY2" fmla="*/ 0 h 12647"/>
                  <a:gd name="connsiteX3" fmla="*/ 253 w 379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2647">
                    <a:moveTo>
                      <a:pt x="379" y="0"/>
                    </a:moveTo>
                    <a:cubicBezTo>
                      <a:pt x="379" y="0"/>
                      <a:pt x="127" y="0"/>
                      <a:pt x="0" y="0"/>
                    </a:cubicBezTo>
                    <a:cubicBezTo>
                      <a:pt x="0" y="0"/>
                      <a:pt x="127" y="0"/>
                      <a:pt x="253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6" name="Freeform: Shape 3045">
                <a:extLst>
                  <a:ext uri="{FF2B5EF4-FFF2-40B4-BE49-F238E27FC236}">
                    <a16:creationId xmlns:a16="http://schemas.microsoft.com/office/drawing/2014/main" id="{04C84412-6270-FCDD-925B-C111A92C8703}"/>
                  </a:ext>
                </a:extLst>
              </p:cNvPr>
              <p:cNvSpPr/>
              <p:nvPr/>
            </p:nvSpPr>
            <p:spPr>
              <a:xfrm>
                <a:off x="4950897" y="1834728"/>
                <a:ext cx="7240" cy="118509"/>
              </a:xfrm>
              <a:custGeom>
                <a:avLst/>
                <a:gdLst>
                  <a:gd name="connsiteX0" fmla="*/ 1549 w 7240"/>
                  <a:gd name="connsiteY0" fmla="*/ 22260 h 118509"/>
                  <a:gd name="connsiteX1" fmla="*/ 1549 w 7240"/>
                  <a:gd name="connsiteY1" fmla="*/ 22513 h 118509"/>
                  <a:gd name="connsiteX2" fmla="*/ 1549 w 7240"/>
                  <a:gd name="connsiteY2" fmla="*/ 22892 h 118509"/>
                  <a:gd name="connsiteX3" fmla="*/ 1549 w 7240"/>
                  <a:gd name="connsiteY3" fmla="*/ 22892 h 118509"/>
                  <a:gd name="connsiteX4" fmla="*/ 1549 w 7240"/>
                  <a:gd name="connsiteY4" fmla="*/ 22892 h 118509"/>
                  <a:gd name="connsiteX5" fmla="*/ 1802 w 7240"/>
                  <a:gd name="connsiteY5" fmla="*/ 22892 h 118509"/>
                  <a:gd name="connsiteX6" fmla="*/ 2940 w 7240"/>
                  <a:gd name="connsiteY6" fmla="*/ 30987 h 118509"/>
                  <a:gd name="connsiteX7" fmla="*/ 3446 w 7240"/>
                  <a:gd name="connsiteY7" fmla="*/ 38449 h 118509"/>
                  <a:gd name="connsiteX8" fmla="*/ 2561 w 7240"/>
                  <a:gd name="connsiteY8" fmla="*/ 48441 h 118509"/>
                  <a:gd name="connsiteX9" fmla="*/ 1169 w 7240"/>
                  <a:gd name="connsiteY9" fmla="*/ 74369 h 118509"/>
                  <a:gd name="connsiteX10" fmla="*/ 7240 w 7240"/>
                  <a:gd name="connsiteY10" fmla="*/ 118509 h 118509"/>
                  <a:gd name="connsiteX11" fmla="*/ 2814 w 7240"/>
                  <a:gd name="connsiteY11" fmla="*/ 75001 h 118509"/>
                  <a:gd name="connsiteX12" fmla="*/ 1802 w 7240"/>
                  <a:gd name="connsiteY12" fmla="*/ 64503 h 118509"/>
                  <a:gd name="connsiteX13" fmla="*/ 2307 w 7240"/>
                  <a:gd name="connsiteY13" fmla="*/ 59318 h 118509"/>
                  <a:gd name="connsiteX14" fmla="*/ 4711 w 7240"/>
                  <a:gd name="connsiteY14" fmla="*/ 47935 h 118509"/>
                  <a:gd name="connsiteX15" fmla="*/ 5343 w 7240"/>
                  <a:gd name="connsiteY15" fmla="*/ 42370 h 118509"/>
                  <a:gd name="connsiteX16" fmla="*/ 5343 w 7240"/>
                  <a:gd name="connsiteY16" fmla="*/ 38576 h 118509"/>
                  <a:gd name="connsiteX17" fmla="*/ 5343 w 7240"/>
                  <a:gd name="connsiteY17" fmla="*/ 36046 h 118509"/>
                  <a:gd name="connsiteX18" fmla="*/ 4584 w 7240"/>
                  <a:gd name="connsiteY18" fmla="*/ 28331 h 118509"/>
                  <a:gd name="connsiteX19" fmla="*/ 3826 w 7240"/>
                  <a:gd name="connsiteY19" fmla="*/ 23272 h 118509"/>
                  <a:gd name="connsiteX20" fmla="*/ 3826 w 7240"/>
                  <a:gd name="connsiteY20" fmla="*/ 22007 h 118509"/>
                  <a:gd name="connsiteX21" fmla="*/ 3826 w 7240"/>
                  <a:gd name="connsiteY21" fmla="*/ 21375 h 118509"/>
                  <a:gd name="connsiteX22" fmla="*/ 5217 w 7240"/>
                  <a:gd name="connsiteY22" fmla="*/ 14039 h 118509"/>
                  <a:gd name="connsiteX23" fmla="*/ 6229 w 7240"/>
                  <a:gd name="connsiteY23" fmla="*/ 6071 h 118509"/>
                  <a:gd name="connsiteX24" fmla="*/ 5849 w 7240"/>
                  <a:gd name="connsiteY24" fmla="*/ 0 h 118509"/>
                  <a:gd name="connsiteX25" fmla="*/ 4205 w 7240"/>
                  <a:gd name="connsiteY25" fmla="*/ 8600 h 118509"/>
                  <a:gd name="connsiteX26" fmla="*/ 1802 w 7240"/>
                  <a:gd name="connsiteY26" fmla="*/ 20742 h 118509"/>
                  <a:gd name="connsiteX27" fmla="*/ 1802 w 7240"/>
                  <a:gd name="connsiteY27" fmla="*/ 21628 h 118509"/>
                  <a:gd name="connsiteX28" fmla="*/ 1549 w 7240"/>
                  <a:gd name="connsiteY28" fmla="*/ 21628 h 118509"/>
                  <a:gd name="connsiteX29" fmla="*/ 1549 w 7240"/>
                  <a:gd name="connsiteY29" fmla="*/ 21628 h 118509"/>
                  <a:gd name="connsiteX30" fmla="*/ 1549 w 7240"/>
                  <a:gd name="connsiteY30" fmla="*/ 22007 h 118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240" h="118509">
                    <a:moveTo>
                      <a:pt x="1549" y="22260"/>
                    </a:moveTo>
                    <a:lnTo>
                      <a:pt x="1549" y="22513"/>
                    </a:lnTo>
                    <a:cubicBezTo>
                      <a:pt x="1549" y="22513"/>
                      <a:pt x="1549" y="22892"/>
                      <a:pt x="1549" y="22892"/>
                    </a:cubicBezTo>
                    <a:lnTo>
                      <a:pt x="1549" y="22892"/>
                    </a:lnTo>
                    <a:cubicBezTo>
                      <a:pt x="1549" y="22892"/>
                      <a:pt x="1549" y="22892"/>
                      <a:pt x="1549" y="22892"/>
                    </a:cubicBezTo>
                    <a:cubicBezTo>
                      <a:pt x="1549" y="22892"/>
                      <a:pt x="1675" y="22892"/>
                      <a:pt x="1802" y="22892"/>
                    </a:cubicBezTo>
                    <a:cubicBezTo>
                      <a:pt x="2181" y="25675"/>
                      <a:pt x="2561" y="28331"/>
                      <a:pt x="2940" y="30987"/>
                    </a:cubicBezTo>
                    <a:cubicBezTo>
                      <a:pt x="3193" y="33263"/>
                      <a:pt x="3446" y="35540"/>
                      <a:pt x="3446" y="38449"/>
                    </a:cubicBezTo>
                    <a:cubicBezTo>
                      <a:pt x="3446" y="43255"/>
                      <a:pt x="2940" y="46038"/>
                      <a:pt x="2561" y="48441"/>
                    </a:cubicBezTo>
                    <a:cubicBezTo>
                      <a:pt x="-854" y="65895"/>
                      <a:pt x="-348" y="60456"/>
                      <a:pt x="1169" y="74369"/>
                    </a:cubicBezTo>
                    <a:cubicBezTo>
                      <a:pt x="3446" y="93846"/>
                      <a:pt x="5596" y="109023"/>
                      <a:pt x="7240" y="118509"/>
                    </a:cubicBezTo>
                    <a:cubicBezTo>
                      <a:pt x="5975" y="105735"/>
                      <a:pt x="4458" y="90305"/>
                      <a:pt x="2814" y="75001"/>
                    </a:cubicBezTo>
                    <a:cubicBezTo>
                      <a:pt x="2434" y="71460"/>
                      <a:pt x="2181" y="68045"/>
                      <a:pt x="1802" y="64503"/>
                    </a:cubicBezTo>
                    <a:cubicBezTo>
                      <a:pt x="1802" y="63492"/>
                      <a:pt x="1928" y="61721"/>
                      <a:pt x="2307" y="59318"/>
                    </a:cubicBezTo>
                    <a:cubicBezTo>
                      <a:pt x="2687" y="56788"/>
                      <a:pt x="3572" y="53879"/>
                      <a:pt x="4711" y="47935"/>
                    </a:cubicBezTo>
                    <a:cubicBezTo>
                      <a:pt x="4964" y="46417"/>
                      <a:pt x="5217" y="44520"/>
                      <a:pt x="5343" y="42370"/>
                    </a:cubicBezTo>
                    <a:lnTo>
                      <a:pt x="5343" y="38576"/>
                    </a:lnTo>
                    <a:cubicBezTo>
                      <a:pt x="5343" y="38576"/>
                      <a:pt x="5343" y="36046"/>
                      <a:pt x="5343" y="36046"/>
                    </a:cubicBezTo>
                    <a:cubicBezTo>
                      <a:pt x="5217" y="33137"/>
                      <a:pt x="4964" y="30481"/>
                      <a:pt x="4584" y="28331"/>
                    </a:cubicBezTo>
                    <a:cubicBezTo>
                      <a:pt x="4331" y="26560"/>
                      <a:pt x="4078" y="24916"/>
                      <a:pt x="3826" y="23272"/>
                    </a:cubicBezTo>
                    <a:lnTo>
                      <a:pt x="3826" y="22007"/>
                    </a:lnTo>
                    <a:cubicBezTo>
                      <a:pt x="3826" y="22007"/>
                      <a:pt x="3826" y="21628"/>
                      <a:pt x="3826" y="21375"/>
                    </a:cubicBezTo>
                    <a:cubicBezTo>
                      <a:pt x="4331" y="18719"/>
                      <a:pt x="4837" y="16189"/>
                      <a:pt x="5217" y="14039"/>
                    </a:cubicBezTo>
                    <a:cubicBezTo>
                      <a:pt x="5723" y="11256"/>
                      <a:pt x="5975" y="9106"/>
                      <a:pt x="6229" y="6071"/>
                    </a:cubicBezTo>
                    <a:cubicBezTo>
                      <a:pt x="6481" y="1012"/>
                      <a:pt x="6229" y="253"/>
                      <a:pt x="5849" y="0"/>
                    </a:cubicBezTo>
                    <a:cubicBezTo>
                      <a:pt x="5469" y="379"/>
                      <a:pt x="5343" y="1391"/>
                      <a:pt x="4205" y="8600"/>
                    </a:cubicBezTo>
                    <a:cubicBezTo>
                      <a:pt x="3446" y="13660"/>
                      <a:pt x="2434" y="18086"/>
                      <a:pt x="1802" y="20742"/>
                    </a:cubicBezTo>
                    <a:lnTo>
                      <a:pt x="1802" y="21628"/>
                    </a:lnTo>
                    <a:cubicBezTo>
                      <a:pt x="1802" y="21628"/>
                      <a:pt x="1549" y="21628"/>
                      <a:pt x="1549" y="21628"/>
                    </a:cubicBezTo>
                    <a:lnTo>
                      <a:pt x="1549" y="21628"/>
                    </a:lnTo>
                    <a:cubicBezTo>
                      <a:pt x="1549" y="21628"/>
                      <a:pt x="1549" y="22007"/>
                      <a:pt x="1549" y="220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7" name="Freeform: Shape 3046">
                <a:extLst>
                  <a:ext uri="{FF2B5EF4-FFF2-40B4-BE49-F238E27FC236}">
                    <a16:creationId xmlns:a16="http://schemas.microsoft.com/office/drawing/2014/main" id="{1DD89899-E618-F917-5DAB-07BD6E1813D0}"/>
                  </a:ext>
                </a:extLst>
              </p:cNvPr>
              <p:cNvSpPr/>
              <p:nvPr/>
            </p:nvSpPr>
            <p:spPr>
              <a:xfrm>
                <a:off x="4656236" y="1281263"/>
                <a:ext cx="930066" cy="1560943"/>
              </a:xfrm>
              <a:custGeom>
                <a:avLst/>
                <a:gdLst>
                  <a:gd name="connsiteX0" fmla="*/ 924044 w 930066"/>
                  <a:gd name="connsiteY0" fmla="*/ 325679 h 1560943"/>
                  <a:gd name="connsiteX1" fmla="*/ 907096 w 930066"/>
                  <a:gd name="connsiteY1" fmla="*/ 292922 h 1560943"/>
                  <a:gd name="connsiteX2" fmla="*/ 893436 w 930066"/>
                  <a:gd name="connsiteY2" fmla="*/ 279515 h 1560943"/>
                  <a:gd name="connsiteX3" fmla="*/ 870544 w 930066"/>
                  <a:gd name="connsiteY3" fmla="*/ 267373 h 1560943"/>
                  <a:gd name="connsiteX4" fmla="*/ 852837 w 930066"/>
                  <a:gd name="connsiteY4" fmla="*/ 265476 h 1560943"/>
                  <a:gd name="connsiteX5" fmla="*/ 851572 w 930066"/>
                  <a:gd name="connsiteY5" fmla="*/ 265476 h 1560943"/>
                  <a:gd name="connsiteX6" fmla="*/ 850940 w 930066"/>
                  <a:gd name="connsiteY6" fmla="*/ 265603 h 1560943"/>
                  <a:gd name="connsiteX7" fmla="*/ 847905 w 930066"/>
                  <a:gd name="connsiteY7" fmla="*/ 265982 h 1560943"/>
                  <a:gd name="connsiteX8" fmla="*/ 840189 w 930066"/>
                  <a:gd name="connsiteY8" fmla="*/ 268385 h 1560943"/>
                  <a:gd name="connsiteX9" fmla="*/ 837027 w 930066"/>
                  <a:gd name="connsiteY9" fmla="*/ 270029 h 1560943"/>
                  <a:gd name="connsiteX10" fmla="*/ 833739 w 930066"/>
                  <a:gd name="connsiteY10" fmla="*/ 272179 h 1560943"/>
                  <a:gd name="connsiteX11" fmla="*/ 831083 w 930066"/>
                  <a:gd name="connsiteY11" fmla="*/ 274329 h 1560943"/>
                  <a:gd name="connsiteX12" fmla="*/ 828806 w 930066"/>
                  <a:gd name="connsiteY12" fmla="*/ 275215 h 1560943"/>
                  <a:gd name="connsiteX13" fmla="*/ 809455 w 930066"/>
                  <a:gd name="connsiteY13" fmla="*/ 293175 h 1560943"/>
                  <a:gd name="connsiteX14" fmla="*/ 800602 w 930066"/>
                  <a:gd name="connsiteY14" fmla="*/ 319355 h 1560943"/>
                  <a:gd name="connsiteX15" fmla="*/ 798831 w 930066"/>
                  <a:gd name="connsiteY15" fmla="*/ 338959 h 1560943"/>
                  <a:gd name="connsiteX16" fmla="*/ 787828 w 930066"/>
                  <a:gd name="connsiteY16" fmla="*/ 398530 h 1560943"/>
                  <a:gd name="connsiteX17" fmla="*/ 778721 w 930066"/>
                  <a:gd name="connsiteY17" fmla="*/ 438118 h 1560943"/>
                  <a:gd name="connsiteX18" fmla="*/ 766832 w 930066"/>
                  <a:gd name="connsiteY18" fmla="*/ 484535 h 1560943"/>
                  <a:gd name="connsiteX19" fmla="*/ 788333 w 930066"/>
                  <a:gd name="connsiteY19" fmla="*/ 415731 h 1560943"/>
                  <a:gd name="connsiteX20" fmla="*/ 801108 w 930066"/>
                  <a:gd name="connsiteY20" fmla="*/ 374120 h 1560943"/>
                  <a:gd name="connsiteX21" fmla="*/ 792254 w 930066"/>
                  <a:gd name="connsiteY21" fmla="*/ 418261 h 1560943"/>
                  <a:gd name="connsiteX22" fmla="*/ 780871 w 930066"/>
                  <a:gd name="connsiteY22" fmla="*/ 460757 h 1560943"/>
                  <a:gd name="connsiteX23" fmla="*/ 769994 w 930066"/>
                  <a:gd name="connsiteY23" fmla="*/ 499712 h 1560943"/>
                  <a:gd name="connsiteX24" fmla="*/ 761520 w 930066"/>
                  <a:gd name="connsiteY24" fmla="*/ 531964 h 1560943"/>
                  <a:gd name="connsiteX25" fmla="*/ 753299 w 930066"/>
                  <a:gd name="connsiteY25" fmla="*/ 557006 h 1560943"/>
                  <a:gd name="connsiteX26" fmla="*/ 762026 w 930066"/>
                  <a:gd name="connsiteY26" fmla="*/ 515395 h 1560943"/>
                  <a:gd name="connsiteX27" fmla="*/ 722565 w 930066"/>
                  <a:gd name="connsiteY27" fmla="*/ 619107 h 1560943"/>
                  <a:gd name="connsiteX28" fmla="*/ 731292 w 930066"/>
                  <a:gd name="connsiteY28" fmla="*/ 608736 h 1560943"/>
                  <a:gd name="connsiteX29" fmla="*/ 726486 w 930066"/>
                  <a:gd name="connsiteY29" fmla="*/ 621130 h 1560943"/>
                  <a:gd name="connsiteX30" fmla="*/ 713206 w 930066"/>
                  <a:gd name="connsiteY30" fmla="*/ 644655 h 1560943"/>
                  <a:gd name="connsiteX31" fmla="*/ 705491 w 930066"/>
                  <a:gd name="connsiteY31" fmla="*/ 659580 h 1560943"/>
                  <a:gd name="connsiteX32" fmla="*/ 704858 w 930066"/>
                  <a:gd name="connsiteY32" fmla="*/ 651864 h 1560943"/>
                  <a:gd name="connsiteX33" fmla="*/ 704605 w 930066"/>
                  <a:gd name="connsiteY33" fmla="*/ 649335 h 1560943"/>
                  <a:gd name="connsiteX34" fmla="*/ 713838 w 930066"/>
                  <a:gd name="connsiteY34" fmla="*/ 631122 h 1560943"/>
                  <a:gd name="connsiteX35" fmla="*/ 744320 w 930066"/>
                  <a:gd name="connsiteY35" fmla="*/ 567631 h 1560943"/>
                  <a:gd name="connsiteX36" fmla="*/ 746217 w 930066"/>
                  <a:gd name="connsiteY36" fmla="*/ 555742 h 1560943"/>
                  <a:gd name="connsiteX37" fmla="*/ 747987 w 930066"/>
                  <a:gd name="connsiteY37" fmla="*/ 541703 h 1560943"/>
                  <a:gd name="connsiteX38" fmla="*/ 737869 w 930066"/>
                  <a:gd name="connsiteY38" fmla="*/ 571931 h 1560943"/>
                  <a:gd name="connsiteX39" fmla="*/ 725348 w 930066"/>
                  <a:gd name="connsiteY39" fmla="*/ 598870 h 1560943"/>
                  <a:gd name="connsiteX40" fmla="*/ 703467 w 930066"/>
                  <a:gd name="connsiteY40" fmla="*/ 639470 h 1560943"/>
                  <a:gd name="connsiteX41" fmla="*/ 698282 w 930066"/>
                  <a:gd name="connsiteY41" fmla="*/ 592041 h 1560943"/>
                  <a:gd name="connsiteX42" fmla="*/ 696384 w 930066"/>
                  <a:gd name="connsiteY42" fmla="*/ 536644 h 1560943"/>
                  <a:gd name="connsiteX43" fmla="*/ 697396 w 930066"/>
                  <a:gd name="connsiteY43" fmla="*/ 360587 h 1560943"/>
                  <a:gd name="connsiteX44" fmla="*/ 700685 w 930066"/>
                  <a:gd name="connsiteY44" fmla="*/ 329221 h 1560943"/>
                  <a:gd name="connsiteX45" fmla="*/ 705238 w 930066"/>
                  <a:gd name="connsiteY45" fmla="*/ 296969 h 1560943"/>
                  <a:gd name="connsiteX46" fmla="*/ 716368 w 930066"/>
                  <a:gd name="connsiteY46" fmla="*/ 224624 h 1560943"/>
                  <a:gd name="connsiteX47" fmla="*/ 717506 w 930066"/>
                  <a:gd name="connsiteY47" fmla="*/ 221209 h 1560943"/>
                  <a:gd name="connsiteX48" fmla="*/ 717886 w 930066"/>
                  <a:gd name="connsiteY48" fmla="*/ 220577 h 1560943"/>
                  <a:gd name="connsiteX49" fmla="*/ 717886 w 930066"/>
                  <a:gd name="connsiteY49" fmla="*/ 220577 h 1560943"/>
                  <a:gd name="connsiteX50" fmla="*/ 718265 w 930066"/>
                  <a:gd name="connsiteY50" fmla="*/ 219691 h 1560943"/>
                  <a:gd name="connsiteX51" fmla="*/ 718265 w 930066"/>
                  <a:gd name="connsiteY51" fmla="*/ 219312 h 1560943"/>
                  <a:gd name="connsiteX52" fmla="*/ 718391 w 930066"/>
                  <a:gd name="connsiteY52" fmla="*/ 219312 h 1560943"/>
                  <a:gd name="connsiteX53" fmla="*/ 719530 w 930066"/>
                  <a:gd name="connsiteY53" fmla="*/ 218300 h 1560943"/>
                  <a:gd name="connsiteX54" fmla="*/ 725474 w 930066"/>
                  <a:gd name="connsiteY54" fmla="*/ 216909 h 1560943"/>
                  <a:gd name="connsiteX55" fmla="*/ 737996 w 930066"/>
                  <a:gd name="connsiteY55" fmla="*/ 209573 h 1560943"/>
                  <a:gd name="connsiteX56" fmla="*/ 735339 w 930066"/>
                  <a:gd name="connsiteY56" fmla="*/ 211850 h 1560943"/>
                  <a:gd name="connsiteX57" fmla="*/ 757347 w 930066"/>
                  <a:gd name="connsiteY57" fmla="*/ 187692 h 1560943"/>
                  <a:gd name="connsiteX58" fmla="*/ 765315 w 930066"/>
                  <a:gd name="connsiteY58" fmla="*/ 146081 h 1560943"/>
                  <a:gd name="connsiteX59" fmla="*/ 761773 w 930066"/>
                  <a:gd name="connsiteY59" fmla="*/ 135331 h 1560943"/>
                  <a:gd name="connsiteX60" fmla="*/ 759876 w 930066"/>
                  <a:gd name="connsiteY60" fmla="*/ 132548 h 1560943"/>
                  <a:gd name="connsiteX61" fmla="*/ 759876 w 930066"/>
                  <a:gd name="connsiteY61" fmla="*/ 132548 h 1560943"/>
                  <a:gd name="connsiteX62" fmla="*/ 754438 w 930066"/>
                  <a:gd name="connsiteY62" fmla="*/ 116992 h 1560943"/>
                  <a:gd name="connsiteX63" fmla="*/ 753679 w 930066"/>
                  <a:gd name="connsiteY63" fmla="*/ 115600 h 1560943"/>
                  <a:gd name="connsiteX64" fmla="*/ 752920 w 930066"/>
                  <a:gd name="connsiteY64" fmla="*/ 114589 h 1560943"/>
                  <a:gd name="connsiteX65" fmla="*/ 689302 w 930066"/>
                  <a:gd name="connsiteY65" fmla="*/ 53626 h 1560943"/>
                  <a:gd name="connsiteX66" fmla="*/ 653635 w 930066"/>
                  <a:gd name="connsiteY66" fmla="*/ 29722 h 1560943"/>
                  <a:gd name="connsiteX67" fmla="*/ 614301 w 930066"/>
                  <a:gd name="connsiteY67" fmla="*/ 8221 h 1560943"/>
                  <a:gd name="connsiteX68" fmla="*/ 649714 w 930066"/>
                  <a:gd name="connsiteY68" fmla="*/ 30987 h 1560943"/>
                  <a:gd name="connsiteX69" fmla="*/ 691705 w 930066"/>
                  <a:gd name="connsiteY69" fmla="*/ 60330 h 1560943"/>
                  <a:gd name="connsiteX70" fmla="*/ 717253 w 930066"/>
                  <a:gd name="connsiteY70" fmla="*/ 83728 h 1560943"/>
                  <a:gd name="connsiteX71" fmla="*/ 663121 w 930066"/>
                  <a:gd name="connsiteY71" fmla="*/ 40852 h 1560943"/>
                  <a:gd name="connsiteX72" fmla="*/ 625051 w 930066"/>
                  <a:gd name="connsiteY72" fmla="*/ 19351 h 1560943"/>
                  <a:gd name="connsiteX73" fmla="*/ 590776 w 930066"/>
                  <a:gd name="connsiteY73" fmla="*/ 6956 h 1560943"/>
                  <a:gd name="connsiteX74" fmla="*/ 545876 w 930066"/>
                  <a:gd name="connsiteY74" fmla="*/ 379 h 1560943"/>
                  <a:gd name="connsiteX75" fmla="*/ 524502 w 930066"/>
                  <a:gd name="connsiteY75" fmla="*/ 379 h 1560943"/>
                  <a:gd name="connsiteX76" fmla="*/ 518810 w 930066"/>
                  <a:gd name="connsiteY76" fmla="*/ 885 h 1560943"/>
                  <a:gd name="connsiteX77" fmla="*/ 514004 w 930066"/>
                  <a:gd name="connsiteY77" fmla="*/ 1391 h 1560943"/>
                  <a:gd name="connsiteX78" fmla="*/ 506289 w 930066"/>
                  <a:gd name="connsiteY78" fmla="*/ 1265 h 1560943"/>
                  <a:gd name="connsiteX79" fmla="*/ 496044 w 930066"/>
                  <a:gd name="connsiteY79" fmla="*/ 2403 h 1560943"/>
                  <a:gd name="connsiteX80" fmla="*/ 485547 w 930066"/>
                  <a:gd name="connsiteY80" fmla="*/ 6450 h 1560943"/>
                  <a:gd name="connsiteX81" fmla="*/ 472140 w 930066"/>
                  <a:gd name="connsiteY81" fmla="*/ 15810 h 1560943"/>
                  <a:gd name="connsiteX82" fmla="*/ 454054 w 930066"/>
                  <a:gd name="connsiteY82" fmla="*/ 37058 h 1560943"/>
                  <a:gd name="connsiteX83" fmla="*/ 442165 w 930066"/>
                  <a:gd name="connsiteY83" fmla="*/ 59697 h 1560943"/>
                  <a:gd name="connsiteX84" fmla="*/ 439888 w 930066"/>
                  <a:gd name="connsiteY84" fmla="*/ 65262 h 1560943"/>
                  <a:gd name="connsiteX85" fmla="*/ 437738 w 930066"/>
                  <a:gd name="connsiteY85" fmla="*/ 70827 h 1560943"/>
                  <a:gd name="connsiteX86" fmla="*/ 434070 w 930066"/>
                  <a:gd name="connsiteY86" fmla="*/ 80566 h 1560943"/>
                  <a:gd name="connsiteX87" fmla="*/ 420917 w 930066"/>
                  <a:gd name="connsiteY87" fmla="*/ 117245 h 1560943"/>
                  <a:gd name="connsiteX88" fmla="*/ 407890 w 930066"/>
                  <a:gd name="connsiteY88" fmla="*/ 163535 h 1560943"/>
                  <a:gd name="connsiteX89" fmla="*/ 410039 w 930066"/>
                  <a:gd name="connsiteY89" fmla="*/ 132422 h 1560943"/>
                  <a:gd name="connsiteX90" fmla="*/ 402957 w 930066"/>
                  <a:gd name="connsiteY90" fmla="*/ 182127 h 1560943"/>
                  <a:gd name="connsiteX91" fmla="*/ 400680 w 930066"/>
                  <a:gd name="connsiteY91" fmla="*/ 217794 h 1560943"/>
                  <a:gd name="connsiteX92" fmla="*/ 395748 w 930066"/>
                  <a:gd name="connsiteY92" fmla="*/ 272179 h 1560943"/>
                  <a:gd name="connsiteX93" fmla="*/ 389930 w 930066"/>
                  <a:gd name="connsiteY93" fmla="*/ 334153 h 1560943"/>
                  <a:gd name="connsiteX94" fmla="*/ 388285 w 930066"/>
                  <a:gd name="connsiteY94" fmla="*/ 432679 h 1560943"/>
                  <a:gd name="connsiteX95" fmla="*/ 391827 w 930066"/>
                  <a:gd name="connsiteY95" fmla="*/ 461642 h 1560943"/>
                  <a:gd name="connsiteX96" fmla="*/ 388033 w 930066"/>
                  <a:gd name="connsiteY96" fmla="*/ 510716 h 1560943"/>
                  <a:gd name="connsiteX97" fmla="*/ 383226 w 930066"/>
                  <a:gd name="connsiteY97" fmla="*/ 555362 h 1560943"/>
                  <a:gd name="connsiteX98" fmla="*/ 374626 w 930066"/>
                  <a:gd name="connsiteY98" fmla="*/ 623533 h 1560943"/>
                  <a:gd name="connsiteX99" fmla="*/ 369567 w 930066"/>
                  <a:gd name="connsiteY99" fmla="*/ 647185 h 1560943"/>
                  <a:gd name="connsiteX100" fmla="*/ 373614 w 930066"/>
                  <a:gd name="connsiteY100" fmla="*/ 606586 h 1560943"/>
                  <a:gd name="connsiteX101" fmla="*/ 357931 w 930066"/>
                  <a:gd name="connsiteY101" fmla="*/ 690187 h 1560943"/>
                  <a:gd name="connsiteX102" fmla="*/ 342248 w 930066"/>
                  <a:gd name="connsiteY102" fmla="*/ 741916 h 1560943"/>
                  <a:gd name="connsiteX103" fmla="*/ 333774 w 930066"/>
                  <a:gd name="connsiteY103" fmla="*/ 760635 h 1560943"/>
                  <a:gd name="connsiteX104" fmla="*/ 324920 w 930066"/>
                  <a:gd name="connsiteY104" fmla="*/ 776318 h 1560943"/>
                  <a:gd name="connsiteX105" fmla="*/ 321126 w 930066"/>
                  <a:gd name="connsiteY105" fmla="*/ 781504 h 1560943"/>
                  <a:gd name="connsiteX106" fmla="*/ 317964 w 930066"/>
                  <a:gd name="connsiteY106" fmla="*/ 775686 h 1560943"/>
                  <a:gd name="connsiteX107" fmla="*/ 309870 w 930066"/>
                  <a:gd name="connsiteY107" fmla="*/ 748240 h 1560943"/>
                  <a:gd name="connsiteX108" fmla="*/ 294945 w 930066"/>
                  <a:gd name="connsiteY108" fmla="*/ 635422 h 1560943"/>
                  <a:gd name="connsiteX109" fmla="*/ 293554 w 930066"/>
                  <a:gd name="connsiteY109" fmla="*/ 622775 h 1560943"/>
                  <a:gd name="connsiteX110" fmla="*/ 293048 w 930066"/>
                  <a:gd name="connsiteY110" fmla="*/ 618095 h 1560943"/>
                  <a:gd name="connsiteX111" fmla="*/ 293175 w 930066"/>
                  <a:gd name="connsiteY111" fmla="*/ 615186 h 1560943"/>
                  <a:gd name="connsiteX112" fmla="*/ 294945 w 930066"/>
                  <a:gd name="connsiteY112" fmla="*/ 605447 h 1560943"/>
                  <a:gd name="connsiteX113" fmla="*/ 296463 w 930066"/>
                  <a:gd name="connsiteY113" fmla="*/ 594950 h 1560943"/>
                  <a:gd name="connsiteX114" fmla="*/ 296463 w 930066"/>
                  <a:gd name="connsiteY114" fmla="*/ 588752 h 1560943"/>
                  <a:gd name="connsiteX115" fmla="*/ 296084 w 930066"/>
                  <a:gd name="connsiteY115" fmla="*/ 584199 h 1560943"/>
                  <a:gd name="connsiteX116" fmla="*/ 295072 w 930066"/>
                  <a:gd name="connsiteY116" fmla="*/ 577496 h 1560943"/>
                  <a:gd name="connsiteX117" fmla="*/ 295072 w 930066"/>
                  <a:gd name="connsiteY117" fmla="*/ 576357 h 1560943"/>
                  <a:gd name="connsiteX118" fmla="*/ 296084 w 930066"/>
                  <a:gd name="connsiteY118" fmla="*/ 576484 h 1560943"/>
                  <a:gd name="connsiteX119" fmla="*/ 294945 w 930066"/>
                  <a:gd name="connsiteY119" fmla="*/ 576357 h 1560943"/>
                  <a:gd name="connsiteX120" fmla="*/ 294945 w 930066"/>
                  <a:gd name="connsiteY120" fmla="*/ 575851 h 1560943"/>
                  <a:gd name="connsiteX121" fmla="*/ 294945 w 930066"/>
                  <a:gd name="connsiteY121" fmla="*/ 575725 h 1560943"/>
                  <a:gd name="connsiteX122" fmla="*/ 294945 w 930066"/>
                  <a:gd name="connsiteY122" fmla="*/ 575725 h 1560943"/>
                  <a:gd name="connsiteX123" fmla="*/ 295578 w 930066"/>
                  <a:gd name="connsiteY123" fmla="*/ 575725 h 1560943"/>
                  <a:gd name="connsiteX124" fmla="*/ 296336 w 930066"/>
                  <a:gd name="connsiteY124" fmla="*/ 575725 h 1560943"/>
                  <a:gd name="connsiteX125" fmla="*/ 294945 w 930066"/>
                  <a:gd name="connsiteY125" fmla="*/ 575725 h 1560943"/>
                  <a:gd name="connsiteX126" fmla="*/ 294945 w 930066"/>
                  <a:gd name="connsiteY126" fmla="*/ 575093 h 1560943"/>
                  <a:gd name="connsiteX127" fmla="*/ 296210 w 930066"/>
                  <a:gd name="connsiteY127" fmla="*/ 569148 h 1560943"/>
                  <a:gd name="connsiteX128" fmla="*/ 297601 w 930066"/>
                  <a:gd name="connsiteY128" fmla="*/ 560674 h 1560943"/>
                  <a:gd name="connsiteX129" fmla="*/ 297981 w 930066"/>
                  <a:gd name="connsiteY129" fmla="*/ 552327 h 1560943"/>
                  <a:gd name="connsiteX130" fmla="*/ 297981 w 930066"/>
                  <a:gd name="connsiteY130" fmla="*/ 539806 h 1560943"/>
                  <a:gd name="connsiteX131" fmla="*/ 297981 w 930066"/>
                  <a:gd name="connsiteY131" fmla="*/ 516534 h 1560943"/>
                  <a:gd name="connsiteX132" fmla="*/ 298613 w 930066"/>
                  <a:gd name="connsiteY132" fmla="*/ 492123 h 1560943"/>
                  <a:gd name="connsiteX133" fmla="*/ 297728 w 930066"/>
                  <a:gd name="connsiteY133" fmla="*/ 440647 h 1560943"/>
                  <a:gd name="connsiteX134" fmla="*/ 297348 w 930066"/>
                  <a:gd name="connsiteY134" fmla="*/ 485167 h 1560943"/>
                  <a:gd name="connsiteX135" fmla="*/ 296336 w 930066"/>
                  <a:gd name="connsiteY135" fmla="*/ 507933 h 1560943"/>
                  <a:gd name="connsiteX136" fmla="*/ 295578 w 930066"/>
                  <a:gd name="connsiteY136" fmla="*/ 529181 h 1560943"/>
                  <a:gd name="connsiteX137" fmla="*/ 295325 w 930066"/>
                  <a:gd name="connsiteY137" fmla="*/ 551441 h 1560943"/>
                  <a:gd name="connsiteX138" fmla="*/ 294945 w 930066"/>
                  <a:gd name="connsiteY138" fmla="*/ 558524 h 1560943"/>
                  <a:gd name="connsiteX139" fmla="*/ 293807 w 930066"/>
                  <a:gd name="connsiteY139" fmla="*/ 566619 h 1560943"/>
                  <a:gd name="connsiteX140" fmla="*/ 291910 w 930066"/>
                  <a:gd name="connsiteY140" fmla="*/ 575472 h 1560943"/>
                  <a:gd name="connsiteX141" fmla="*/ 290519 w 930066"/>
                  <a:gd name="connsiteY141" fmla="*/ 575472 h 1560943"/>
                  <a:gd name="connsiteX142" fmla="*/ 289380 w 930066"/>
                  <a:gd name="connsiteY142" fmla="*/ 575472 h 1560943"/>
                  <a:gd name="connsiteX143" fmla="*/ 288748 w 930066"/>
                  <a:gd name="connsiteY143" fmla="*/ 575472 h 1560943"/>
                  <a:gd name="connsiteX144" fmla="*/ 288748 w 930066"/>
                  <a:gd name="connsiteY144" fmla="*/ 575093 h 1560943"/>
                  <a:gd name="connsiteX145" fmla="*/ 289633 w 930066"/>
                  <a:gd name="connsiteY145" fmla="*/ 571551 h 1560943"/>
                  <a:gd name="connsiteX146" fmla="*/ 291910 w 930066"/>
                  <a:gd name="connsiteY146" fmla="*/ 559662 h 1560943"/>
                  <a:gd name="connsiteX147" fmla="*/ 292542 w 930066"/>
                  <a:gd name="connsiteY147" fmla="*/ 548279 h 1560943"/>
                  <a:gd name="connsiteX148" fmla="*/ 293301 w 930066"/>
                  <a:gd name="connsiteY148" fmla="*/ 514763 h 1560943"/>
                  <a:gd name="connsiteX149" fmla="*/ 294692 w 930066"/>
                  <a:gd name="connsiteY149" fmla="*/ 484914 h 1560943"/>
                  <a:gd name="connsiteX150" fmla="*/ 294819 w 930066"/>
                  <a:gd name="connsiteY150" fmla="*/ 457848 h 1560943"/>
                  <a:gd name="connsiteX151" fmla="*/ 296589 w 930066"/>
                  <a:gd name="connsiteY151" fmla="*/ 409913 h 1560943"/>
                  <a:gd name="connsiteX152" fmla="*/ 305190 w 930066"/>
                  <a:gd name="connsiteY152" fmla="*/ 355781 h 1560943"/>
                  <a:gd name="connsiteX153" fmla="*/ 307593 w 930066"/>
                  <a:gd name="connsiteY153" fmla="*/ 328588 h 1560943"/>
                  <a:gd name="connsiteX154" fmla="*/ 305316 w 930066"/>
                  <a:gd name="connsiteY154" fmla="*/ 335924 h 1560943"/>
                  <a:gd name="connsiteX155" fmla="*/ 302913 w 930066"/>
                  <a:gd name="connsiteY155" fmla="*/ 345789 h 1560943"/>
                  <a:gd name="connsiteX156" fmla="*/ 303166 w 930066"/>
                  <a:gd name="connsiteY156" fmla="*/ 341109 h 1560943"/>
                  <a:gd name="connsiteX157" fmla="*/ 304937 w 930066"/>
                  <a:gd name="connsiteY157" fmla="*/ 325173 h 1560943"/>
                  <a:gd name="connsiteX158" fmla="*/ 324541 w 930066"/>
                  <a:gd name="connsiteY158" fmla="*/ 236513 h 1560943"/>
                  <a:gd name="connsiteX159" fmla="*/ 328968 w 930066"/>
                  <a:gd name="connsiteY159" fmla="*/ 224624 h 1560943"/>
                  <a:gd name="connsiteX160" fmla="*/ 330612 w 930066"/>
                  <a:gd name="connsiteY160" fmla="*/ 211850 h 1560943"/>
                  <a:gd name="connsiteX161" fmla="*/ 328462 w 930066"/>
                  <a:gd name="connsiteY161" fmla="*/ 202996 h 1560943"/>
                  <a:gd name="connsiteX162" fmla="*/ 327576 w 930066"/>
                  <a:gd name="connsiteY162" fmla="*/ 201099 h 1560943"/>
                  <a:gd name="connsiteX163" fmla="*/ 329347 w 930066"/>
                  <a:gd name="connsiteY163" fmla="*/ 200467 h 1560943"/>
                  <a:gd name="connsiteX164" fmla="*/ 329347 w 930066"/>
                  <a:gd name="connsiteY164" fmla="*/ 200467 h 1560943"/>
                  <a:gd name="connsiteX165" fmla="*/ 327576 w 930066"/>
                  <a:gd name="connsiteY165" fmla="*/ 200973 h 1560943"/>
                  <a:gd name="connsiteX166" fmla="*/ 327324 w 930066"/>
                  <a:gd name="connsiteY166" fmla="*/ 200467 h 1560943"/>
                  <a:gd name="connsiteX167" fmla="*/ 326944 w 930066"/>
                  <a:gd name="connsiteY167" fmla="*/ 199708 h 1560943"/>
                  <a:gd name="connsiteX168" fmla="*/ 326944 w 930066"/>
                  <a:gd name="connsiteY168" fmla="*/ 199708 h 1560943"/>
                  <a:gd name="connsiteX169" fmla="*/ 326944 w 930066"/>
                  <a:gd name="connsiteY169" fmla="*/ 199455 h 1560943"/>
                  <a:gd name="connsiteX170" fmla="*/ 327324 w 930066"/>
                  <a:gd name="connsiteY170" fmla="*/ 199328 h 1560943"/>
                  <a:gd name="connsiteX171" fmla="*/ 326944 w 930066"/>
                  <a:gd name="connsiteY171" fmla="*/ 199328 h 1560943"/>
                  <a:gd name="connsiteX172" fmla="*/ 326691 w 930066"/>
                  <a:gd name="connsiteY172" fmla="*/ 198822 h 1560943"/>
                  <a:gd name="connsiteX173" fmla="*/ 322138 w 930066"/>
                  <a:gd name="connsiteY173" fmla="*/ 191866 h 1560943"/>
                  <a:gd name="connsiteX174" fmla="*/ 315814 w 930066"/>
                  <a:gd name="connsiteY174" fmla="*/ 186807 h 1560943"/>
                  <a:gd name="connsiteX175" fmla="*/ 316573 w 930066"/>
                  <a:gd name="connsiteY175" fmla="*/ 186175 h 1560943"/>
                  <a:gd name="connsiteX176" fmla="*/ 316573 w 930066"/>
                  <a:gd name="connsiteY176" fmla="*/ 186175 h 1560943"/>
                  <a:gd name="connsiteX177" fmla="*/ 315814 w 930066"/>
                  <a:gd name="connsiteY177" fmla="*/ 186807 h 1560943"/>
                  <a:gd name="connsiteX178" fmla="*/ 314802 w 930066"/>
                  <a:gd name="connsiteY178" fmla="*/ 186175 h 1560943"/>
                  <a:gd name="connsiteX179" fmla="*/ 313790 w 930066"/>
                  <a:gd name="connsiteY179" fmla="*/ 185669 h 1560943"/>
                  <a:gd name="connsiteX180" fmla="*/ 312652 w 930066"/>
                  <a:gd name="connsiteY180" fmla="*/ 184530 h 1560943"/>
                  <a:gd name="connsiteX181" fmla="*/ 312905 w 930066"/>
                  <a:gd name="connsiteY181" fmla="*/ 184151 h 1560943"/>
                  <a:gd name="connsiteX182" fmla="*/ 313284 w 930066"/>
                  <a:gd name="connsiteY182" fmla="*/ 183519 h 1560943"/>
                  <a:gd name="connsiteX183" fmla="*/ 314549 w 930066"/>
                  <a:gd name="connsiteY183" fmla="*/ 184151 h 1560943"/>
                  <a:gd name="connsiteX184" fmla="*/ 315308 w 930066"/>
                  <a:gd name="connsiteY184" fmla="*/ 184910 h 1560943"/>
                  <a:gd name="connsiteX185" fmla="*/ 316193 w 930066"/>
                  <a:gd name="connsiteY185" fmla="*/ 185669 h 1560943"/>
                  <a:gd name="connsiteX186" fmla="*/ 316573 w 930066"/>
                  <a:gd name="connsiteY186" fmla="*/ 186048 h 1560943"/>
                  <a:gd name="connsiteX187" fmla="*/ 316573 w 930066"/>
                  <a:gd name="connsiteY187" fmla="*/ 186048 h 1560943"/>
                  <a:gd name="connsiteX188" fmla="*/ 317205 w 930066"/>
                  <a:gd name="connsiteY188" fmla="*/ 185542 h 1560943"/>
                  <a:gd name="connsiteX189" fmla="*/ 321000 w 930066"/>
                  <a:gd name="connsiteY189" fmla="*/ 188198 h 1560943"/>
                  <a:gd name="connsiteX190" fmla="*/ 328588 w 930066"/>
                  <a:gd name="connsiteY190" fmla="*/ 198696 h 1560943"/>
                  <a:gd name="connsiteX191" fmla="*/ 327576 w 930066"/>
                  <a:gd name="connsiteY191" fmla="*/ 199202 h 1560943"/>
                  <a:gd name="connsiteX192" fmla="*/ 327324 w 930066"/>
                  <a:gd name="connsiteY192" fmla="*/ 199202 h 1560943"/>
                  <a:gd name="connsiteX193" fmla="*/ 328588 w 930066"/>
                  <a:gd name="connsiteY193" fmla="*/ 198569 h 1560943"/>
                  <a:gd name="connsiteX194" fmla="*/ 328588 w 930066"/>
                  <a:gd name="connsiteY194" fmla="*/ 198696 h 1560943"/>
                  <a:gd name="connsiteX195" fmla="*/ 328968 w 930066"/>
                  <a:gd name="connsiteY195" fmla="*/ 199581 h 1560943"/>
                  <a:gd name="connsiteX196" fmla="*/ 328968 w 930066"/>
                  <a:gd name="connsiteY196" fmla="*/ 200087 h 1560943"/>
                  <a:gd name="connsiteX197" fmla="*/ 329347 w 930066"/>
                  <a:gd name="connsiteY197" fmla="*/ 200087 h 1560943"/>
                  <a:gd name="connsiteX198" fmla="*/ 329347 w 930066"/>
                  <a:gd name="connsiteY198" fmla="*/ 200087 h 1560943"/>
                  <a:gd name="connsiteX199" fmla="*/ 330106 w 930066"/>
                  <a:gd name="connsiteY199" fmla="*/ 199961 h 1560943"/>
                  <a:gd name="connsiteX200" fmla="*/ 329347 w 930066"/>
                  <a:gd name="connsiteY200" fmla="*/ 200214 h 1560943"/>
                  <a:gd name="connsiteX201" fmla="*/ 330612 w 930066"/>
                  <a:gd name="connsiteY201" fmla="*/ 203123 h 1560943"/>
                  <a:gd name="connsiteX202" fmla="*/ 332509 w 930066"/>
                  <a:gd name="connsiteY202" fmla="*/ 211217 h 1560943"/>
                  <a:gd name="connsiteX203" fmla="*/ 332383 w 930066"/>
                  <a:gd name="connsiteY203" fmla="*/ 218174 h 1560943"/>
                  <a:gd name="connsiteX204" fmla="*/ 328335 w 930066"/>
                  <a:gd name="connsiteY204" fmla="*/ 232339 h 1560943"/>
                  <a:gd name="connsiteX205" fmla="*/ 317079 w 930066"/>
                  <a:gd name="connsiteY205" fmla="*/ 268764 h 1560943"/>
                  <a:gd name="connsiteX206" fmla="*/ 311640 w 930066"/>
                  <a:gd name="connsiteY206" fmla="*/ 335924 h 1560943"/>
                  <a:gd name="connsiteX207" fmla="*/ 302534 w 930066"/>
                  <a:gd name="connsiteY207" fmla="*/ 440394 h 1560943"/>
                  <a:gd name="connsiteX208" fmla="*/ 313538 w 930066"/>
                  <a:gd name="connsiteY208" fmla="*/ 361978 h 1560943"/>
                  <a:gd name="connsiteX209" fmla="*/ 317205 w 930066"/>
                  <a:gd name="connsiteY209" fmla="*/ 340857 h 1560943"/>
                  <a:gd name="connsiteX210" fmla="*/ 320367 w 930066"/>
                  <a:gd name="connsiteY210" fmla="*/ 319608 h 1560943"/>
                  <a:gd name="connsiteX211" fmla="*/ 328968 w 930066"/>
                  <a:gd name="connsiteY211" fmla="*/ 271167 h 1560943"/>
                  <a:gd name="connsiteX212" fmla="*/ 329727 w 930066"/>
                  <a:gd name="connsiteY212" fmla="*/ 258773 h 1560943"/>
                  <a:gd name="connsiteX213" fmla="*/ 332383 w 930066"/>
                  <a:gd name="connsiteY213" fmla="*/ 248528 h 1560943"/>
                  <a:gd name="connsiteX214" fmla="*/ 335671 w 930066"/>
                  <a:gd name="connsiteY214" fmla="*/ 238157 h 1560943"/>
                  <a:gd name="connsiteX215" fmla="*/ 338706 w 930066"/>
                  <a:gd name="connsiteY215" fmla="*/ 229809 h 1560943"/>
                  <a:gd name="connsiteX216" fmla="*/ 341110 w 930066"/>
                  <a:gd name="connsiteY216" fmla="*/ 207549 h 1560943"/>
                  <a:gd name="connsiteX217" fmla="*/ 337948 w 930066"/>
                  <a:gd name="connsiteY217" fmla="*/ 197431 h 1560943"/>
                  <a:gd name="connsiteX218" fmla="*/ 337948 w 930066"/>
                  <a:gd name="connsiteY218" fmla="*/ 197431 h 1560943"/>
                  <a:gd name="connsiteX219" fmla="*/ 336936 w 930066"/>
                  <a:gd name="connsiteY219" fmla="*/ 195155 h 1560943"/>
                  <a:gd name="connsiteX220" fmla="*/ 336936 w 930066"/>
                  <a:gd name="connsiteY220" fmla="*/ 195155 h 1560943"/>
                  <a:gd name="connsiteX221" fmla="*/ 336556 w 930066"/>
                  <a:gd name="connsiteY221" fmla="*/ 194143 h 1560943"/>
                  <a:gd name="connsiteX222" fmla="*/ 334406 w 930066"/>
                  <a:gd name="connsiteY222" fmla="*/ 190096 h 1560943"/>
                  <a:gd name="connsiteX223" fmla="*/ 329473 w 930066"/>
                  <a:gd name="connsiteY223" fmla="*/ 183772 h 1560943"/>
                  <a:gd name="connsiteX224" fmla="*/ 320114 w 930066"/>
                  <a:gd name="connsiteY224" fmla="*/ 176689 h 1560943"/>
                  <a:gd name="connsiteX225" fmla="*/ 297222 w 930066"/>
                  <a:gd name="connsiteY225" fmla="*/ 155567 h 1560943"/>
                  <a:gd name="connsiteX226" fmla="*/ 270282 w 930066"/>
                  <a:gd name="connsiteY226" fmla="*/ 137734 h 1560943"/>
                  <a:gd name="connsiteX227" fmla="*/ 249919 w 930066"/>
                  <a:gd name="connsiteY227" fmla="*/ 129639 h 1560943"/>
                  <a:gd name="connsiteX228" fmla="*/ 281792 w 930066"/>
                  <a:gd name="connsiteY228" fmla="*/ 147220 h 1560943"/>
                  <a:gd name="connsiteX229" fmla="*/ 298740 w 930066"/>
                  <a:gd name="connsiteY229" fmla="*/ 160879 h 1560943"/>
                  <a:gd name="connsiteX230" fmla="*/ 301649 w 930066"/>
                  <a:gd name="connsiteY230" fmla="*/ 165938 h 1560943"/>
                  <a:gd name="connsiteX231" fmla="*/ 279641 w 930066"/>
                  <a:gd name="connsiteY231" fmla="*/ 151393 h 1560943"/>
                  <a:gd name="connsiteX232" fmla="*/ 247137 w 930066"/>
                  <a:gd name="connsiteY232" fmla="*/ 135710 h 1560943"/>
                  <a:gd name="connsiteX233" fmla="*/ 281918 w 930066"/>
                  <a:gd name="connsiteY233" fmla="*/ 155694 h 1560943"/>
                  <a:gd name="connsiteX234" fmla="*/ 310628 w 930066"/>
                  <a:gd name="connsiteY234" fmla="*/ 179977 h 1560943"/>
                  <a:gd name="connsiteX235" fmla="*/ 313538 w 930066"/>
                  <a:gd name="connsiteY235" fmla="*/ 182886 h 1560943"/>
                  <a:gd name="connsiteX236" fmla="*/ 312778 w 930066"/>
                  <a:gd name="connsiteY236" fmla="*/ 184278 h 1560943"/>
                  <a:gd name="connsiteX237" fmla="*/ 307087 w 930066"/>
                  <a:gd name="connsiteY237" fmla="*/ 178586 h 1560943"/>
                  <a:gd name="connsiteX238" fmla="*/ 269144 w 930066"/>
                  <a:gd name="connsiteY238" fmla="*/ 148864 h 1560943"/>
                  <a:gd name="connsiteX239" fmla="*/ 227912 w 930066"/>
                  <a:gd name="connsiteY239" fmla="*/ 129386 h 1560943"/>
                  <a:gd name="connsiteX240" fmla="*/ 185163 w 930066"/>
                  <a:gd name="connsiteY240" fmla="*/ 113830 h 1560943"/>
                  <a:gd name="connsiteX241" fmla="*/ 138113 w 930066"/>
                  <a:gd name="connsiteY241" fmla="*/ 103206 h 1560943"/>
                  <a:gd name="connsiteX242" fmla="*/ 135078 w 930066"/>
                  <a:gd name="connsiteY242" fmla="*/ 102826 h 1560943"/>
                  <a:gd name="connsiteX243" fmla="*/ 133560 w 930066"/>
                  <a:gd name="connsiteY243" fmla="*/ 102826 h 1560943"/>
                  <a:gd name="connsiteX244" fmla="*/ 133560 w 930066"/>
                  <a:gd name="connsiteY244" fmla="*/ 102700 h 1560943"/>
                  <a:gd name="connsiteX245" fmla="*/ 133560 w 930066"/>
                  <a:gd name="connsiteY245" fmla="*/ 102573 h 1560943"/>
                  <a:gd name="connsiteX246" fmla="*/ 133560 w 930066"/>
                  <a:gd name="connsiteY246" fmla="*/ 102700 h 1560943"/>
                  <a:gd name="connsiteX247" fmla="*/ 133433 w 930066"/>
                  <a:gd name="connsiteY247" fmla="*/ 102700 h 1560943"/>
                  <a:gd name="connsiteX248" fmla="*/ 132928 w 930066"/>
                  <a:gd name="connsiteY248" fmla="*/ 102447 h 1560943"/>
                  <a:gd name="connsiteX249" fmla="*/ 132928 w 930066"/>
                  <a:gd name="connsiteY249" fmla="*/ 102447 h 1560943"/>
                  <a:gd name="connsiteX250" fmla="*/ 133181 w 930066"/>
                  <a:gd name="connsiteY250" fmla="*/ 99917 h 1560943"/>
                  <a:gd name="connsiteX251" fmla="*/ 132928 w 930066"/>
                  <a:gd name="connsiteY251" fmla="*/ 102447 h 1560943"/>
                  <a:gd name="connsiteX252" fmla="*/ 127110 w 930066"/>
                  <a:gd name="connsiteY252" fmla="*/ 99538 h 1560943"/>
                  <a:gd name="connsiteX253" fmla="*/ 122177 w 930066"/>
                  <a:gd name="connsiteY253" fmla="*/ 97893 h 1560943"/>
                  <a:gd name="connsiteX254" fmla="*/ 117877 w 930066"/>
                  <a:gd name="connsiteY254" fmla="*/ 97388 h 1560943"/>
                  <a:gd name="connsiteX255" fmla="*/ 115853 w 930066"/>
                  <a:gd name="connsiteY255" fmla="*/ 97388 h 1560943"/>
                  <a:gd name="connsiteX256" fmla="*/ 110541 w 930066"/>
                  <a:gd name="connsiteY256" fmla="*/ 97893 h 1560943"/>
                  <a:gd name="connsiteX257" fmla="*/ 102700 w 930066"/>
                  <a:gd name="connsiteY257" fmla="*/ 99538 h 1560943"/>
                  <a:gd name="connsiteX258" fmla="*/ 101814 w 930066"/>
                  <a:gd name="connsiteY258" fmla="*/ 99791 h 1560943"/>
                  <a:gd name="connsiteX259" fmla="*/ 99790 w 930066"/>
                  <a:gd name="connsiteY259" fmla="*/ 100423 h 1560943"/>
                  <a:gd name="connsiteX260" fmla="*/ 94605 w 930066"/>
                  <a:gd name="connsiteY260" fmla="*/ 102826 h 1560943"/>
                  <a:gd name="connsiteX261" fmla="*/ 90052 w 930066"/>
                  <a:gd name="connsiteY261" fmla="*/ 106115 h 1560943"/>
                  <a:gd name="connsiteX262" fmla="*/ 88661 w 930066"/>
                  <a:gd name="connsiteY262" fmla="*/ 103206 h 1560943"/>
                  <a:gd name="connsiteX263" fmla="*/ 88661 w 930066"/>
                  <a:gd name="connsiteY263" fmla="*/ 103206 h 1560943"/>
                  <a:gd name="connsiteX264" fmla="*/ 89925 w 930066"/>
                  <a:gd name="connsiteY264" fmla="*/ 106115 h 1560943"/>
                  <a:gd name="connsiteX265" fmla="*/ 89925 w 930066"/>
                  <a:gd name="connsiteY265" fmla="*/ 106115 h 1560943"/>
                  <a:gd name="connsiteX266" fmla="*/ 89925 w 930066"/>
                  <a:gd name="connsiteY266" fmla="*/ 106115 h 1560943"/>
                  <a:gd name="connsiteX267" fmla="*/ 88408 w 930066"/>
                  <a:gd name="connsiteY267" fmla="*/ 107506 h 1560943"/>
                  <a:gd name="connsiteX268" fmla="*/ 87396 w 930066"/>
                  <a:gd name="connsiteY268" fmla="*/ 108518 h 1560943"/>
                  <a:gd name="connsiteX269" fmla="*/ 86131 w 930066"/>
                  <a:gd name="connsiteY269" fmla="*/ 109276 h 1560943"/>
                  <a:gd name="connsiteX270" fmla="*/ 85878 w 930066"/>
                  <a:gd name="connsiteY270" fmla="*/ 109023 h 1560943"/>
                  <a:gd name="connsiteX271" fmla="*/ 83475 w 930066"/>
                  <a:gd name="connsiteY271" fmla="*/ 106620 h 1560943"/>
                  <a:gd name="connsiteX272" fmla="*/ 83601 w 930066"/>
                  <a:gd name="connsiteY272" fmla="*/ 106620 h 1560943"/>
                  <a:gd name="connsiteX273" fmla="*/ 85499 w 930066"/>
                  <a:gd name="connsiteY273" fmla="*/ 104597 h 1560943"/>
                  <a:gd name="connsiteX274" fmla="*/ 86004 w 930066"/>
                  <a:gd name="connsiteY274" fmla="*/ 104217 h 1560943"/>
                  <a:gd name="connsiteX275" fmla="*/ 87269 w 930066"/>
                  <a:gd name="connsiteY275" fmla="*/ 103585 h 1560943"/>
                  <a:gd name="connsiteX276" fmla="*/ 88028 w 930066"/>
                  <a:gd name="connsiteY276" fmla="*/ 103206 h 1560943"/>
                  <a:gd name="connsiteX277" fmla="*/ 88408 w 930066"/>
                  <a:gd name="connsiteY277" fmla="*/ 103206 h 1560943"/>
                  <a:gd name="connsiteX278" fmla="*/ 88534 w 930066"/>
                  <a:gd name="connsiteY278" fmla="*/ 102953 h 1560943"/>
                  <a:gd name="connsiteX279" fmla="*/ 88155 w 930066"/>
                  <a:gd name="connsiteY279" fmla="*/ 102194 h 1560943"/>
                  <a:gd name="connsiteX280" fmla="*/ 98779 w 930066"/>
                  <a:gd name="connsiteY280" fmla="*/ 96376 h 1560943"/>
                  <a:gd name="connsiteX281" fmla="*/ 100549 w 930066"/>
                  <a:gd name="connsiteY281" fmla="*/ 95870 h 1560943"/>
                  <a:gd name="connsiteX282" fmla="*/ 101309 w 930066"/>
                  <a:gd name="connsiteY282" fmla="*/ 95870 h 1560943"/>
                  <a:gd name="connsiteX283" fmla="*/ 102700 w 930066"/>
                  <a:gd name="connsiteY283" fmla="*/ 95364 h 1560943"/>
                  <a:gd name="connsiteX284" fmla="*/ 105735 w 930066"/>
                  <a:gd name="connsiteY284" fmla="*/ 94732 h 1560943"/>
                  <a:gd name="connsiteX285" fmla="*/ 113197 w 930066"/>
                  <a:gd name="connsiteY285" fmla="*/ 93720 h 1560943"/>
                  <a:gd name="connsiteX286" fmla="*/ 115727 w 930066"/>
                  <a:gd name="connsiteY286" fmla="*/ 93720 h 1560943"/>
                  <a:gd name="connsiteX287" fmla="*/ 117244 w 930066"/>
                  <a:gd name="connsiteY287" fmla="*/ 93720 h 1560943"/>
                  <a:gd name="connsiteX288" fmla="*/ 121545 w 930066"/>
                  <a:gd name="connsiteY288" fmla="*/ 94099 h 1560943"/>
                  <a:gd name="connsiteX289" fmla="*/ 129766 w 930066"/>
                  <a:gd name="connsiteY289" fmla="*/ 96882 h 1560943"/>
                  <a:gd name="connsiteX290" fmla="*/ 133307 w 930066"/>
                  <a:gd name="connsiteY290" fmla="*/ 98779 h 1560943"/>
                  <a:gd name="connsiteX291" fmla="*/ 133307 w 930066"/>
                  <a:gd name="connsiteY291" fmla="*/ 99664 h 1560943"/>
                  <a:gd name="connsiteX292" fmla="*/ 133307 w 930066"/>
                  <a:gd name="connsiteY292" fmla="*/ 99411 h 1560943"/>
                  <a:gd name="connsiteX293" fmla="*/ 133307 w 930066"/>
                  <a:gd name="connsiteY293" fmla="*/ 99411 h 1560943"/>
                  <a:gd name="connsiteX294" fmla="*/ 133433 w 930066"/>
                  <a:gd name="connsiteY294" fmla="*/ 99411 h 1560943"/>
                  <a:gd name="connsiteX295" fmla="*/ 134572 w 930066"/>
                  <a:gd name="connsiteY295" fmla="*/ 99411 h 1560943"/>
                  <a:gd name="connsiteX296" fmla="*/ 134572 w 930066"/>
                  <a:gd name="connsiteY296" fmla="*/ 99538 h 1560943"/>
                  <a:gd name="connsiteX297" fmla="*/ 134572 w 930066"/>
                  <a:gd name="connsiteY297" fmla="*/ 99538 h 1560943"/>
                  <a:gd name="connsiteX298" fmla="*/ 135837 w 930066"/>
                  <a:gd name="connsiteY298" fmla="*/ 99791 h 1560943"/>
                  <a:gd name="connsiteX299" fmla="*/ 145828 w 930066"/>
                  <a:gd name="connsiteY299" fmla="*/ 101435 h 1560943"/>
                  <a:gd name="connsiteX300" fmla="*/ 164421 w 930066"/>
                  <a:gd name="connsiteY300" fmla="*/ 105609 h 1560943"/>
                  <a:gd name="connsiteX301" fmla="*/ 189589 w 930066"/>
                  <a:gd name="connsiteY301" fmla="*/ 112944 h 1560943"/>
                  <a:gd name="connsiteX302" fmla="*/ 214000 w 930066"/>
                  <a:gd name="connsiteY302" fmla="*/ 119901 h 1560943"/>
                  <a:gd name="connsiteX303" fmla="*/ 236892 w 930066"/>
                  <a:gd name="connsiteY303" fmla="*/ 128628 h 1560943"/>
                  <a:gd name="connsiteX304" fmla="*/ 277491 w 930066"/>
                  <a:gd name="connsiteY304" fmla="*/ 148105 h 1560943"/>
                  <a:gd name="connsiteX305" fmla="*/ 253208 w 930066"/>
                  <a:gd name="connsiteY305" fmla="*/ 134319 h 1560943"/>
                  <a:gd name="connsiteX306" fmla="*/ 230189 w 930066"/>
                  <a:gd name="connsiteY306" fmla="*/ 123568 h 1560943"/>
                  <a:gd name="connsiteX307" fmla="*/ 183392 w 930066"/>
                  <a:gd name="connsiteY307" fmla="*/ 106115 h 1560943"/>
                  <a:gd name="connsiteX308" fmla="*/ 135331 w 930066"/>
                  <a:gd name="connsiteY308" fmla="*/ 95743 h 1560943"/>
                  <a:gd name="connsiteX309" fmla="*/ 133940 w 930066"/>
                  <a:gd name="connsiteY309" fmla="*/ 94984 h 1560943"/>
                  <a:gd name="connsiteX310" fmla="*/ 129007 w 930066"/>
                  <a:gd name="connsiteY310" fmla="*/ 92581 h 1560943"/>
                  <a:gd name="connsiteX311" fmla="*/ 122809 w 930066"/>
                  <a:gd name="connsiteY311" fmla="*/ 90684 h 1560943"/>
                  <a:gd name="connsiteX312" fmla="*/ 117371 w 930066"/>
                  <a:gd name="connsiteY312" fmla="*/ 90052 h 1560943"/>
                  <a:gd name="connsiteX313" fmla="*/ 115221 w 930066"/>
                  <a:gd name="connsiteY313" fmla="*/ 90052 h 1560943"/>
                  <a:gd name="connsiteX314" fmla="*/ 105103 w 930066"/>
                  <a:gd name="connsiteY314" fmla="*/ 91317 h 1560943"/>
                  <a:gd name="connsiteX315" fmla="*/ 101435 w 930066"/>
                  <a:gd name="connsiteY315" fmla="*/ 92202 h 1560943"/>
                  <a:gd name="connsiteX316" fmla="*/ 94605 w 930066"/>
                  <a:gd name="connsiteY316" fmla="*/ 94352 h 1560943"/>
                  <a:gd name="connsiteX317" fmla="*/ 86510 w 930066"/>
                  <a:gd name="connsiteY317" fmla="*/ 99285 h 1560943"/>
                  <a:gd name="connsiteX318" fmla="*/ 86510 w 930066"/>
                  <a:gd name="connsiteY318" fmla="*/ 99285 h 1560943"/>
                  <a:gd name="connsiteX319" fmla="*/ 82716 w 930066"/>
                  <a:gd name="connsiteY319" fmla="*/ 102573 h 1560943"/>
                  <a:gd name="connsiteX320" fmla="*/ 82716 w 930066"/>
                  <a:gd name="connsiteY320" fmla="*/ 102573 h 1560943"/>
                  <a:gd name="connsiteX321" fmla="*/ 72725 w 930066"/>
                  <a:gd name="connsiteY321" fmla="*/ 111300 h 1560943"/>
                  <a:gd name="connsiteX322" fmla="*/ 55650 w 930066"/>
                  <a:gd name="connsiteY322" fmla="*/ 129133 h 1560943"/>
                  <a:gd name="connsiteX323" fmla="*/ 76266 w 930066"/>
                  <a:gd name="connsiteY323" fmla="*/ 111932 h 1560943"/>
                  <a:gd name="connsiteX324" fmla="*/ 80819 w 930066"/>
                  <a:gd name="connsiteY324" fmla="*/ 107759 h 1560943"/>
                  <a:gd name="connsiteX325" fmla="*/ 82969 w 930066"/>
                  <a:gd name="connsiteY325" fmla="*/ 106367 h 1560943"/>
                  <a:gd name="connsiteX326" fmla="*/ 83349 w 930066"/>
                  <a:gd name="connsiteY326" fmla="*/ 106747 h 1560943"/>
                  <a:gd name="connsiteX327" fmla="*/ 83349 w 930066"/>
                  <a:gd name="connsiteY327" fmla="*/ 106747 h 1560943"/>
                  <a:gd name="connsiteX328" fmla="*/ 83349 w 930066"/>
                  <a:gd name="connsiteY328" fmla="*/ 106747 h 1560943"/>
                  <a:gd name="connsiteX329" fmla="*/ 85372 w 930066"/>
                  <a:gd name="connsiteY329" fmla="*/ 108644 h 1560943"/>
                  <a:gd name="connsiteX330" fmla="*/ 86004 w 930066"/>
                  <a:gd name="connsiteY330" fmla="*/ 109276 h 1560943"/>
                  <a:gd name="connsiteX331" fmla="*/ 78163 w 930066"/>
                  <a:gd name="connsiteY331" fmla="*/ 116359 h 1560943"/>
                  <a:gd name="connsiteX332" fmla="*/ 44520 w 930066"/>
                  <a:gd name="connsiteY332" fmla="*/ 164041 h 1560943"/>
                  <a:gd name="connsiteX333" fmla="*/ 26054 w 930066"/>
                  <a:gd name="connsiteY333" fmla="*/ 223486 h 1560943"/>
                  <a:gd name="connsiteX334" fmla="*/ 31366 w 930066"/>
                  <a:gd name="connsiteY334" fmla="*/ 213747 h 1560943"/>
                  <a:gd name="connsiteX335" fmla="*/ 38829 w 930066"/>
                  <a:gd name="connsiteY335" fmla="*/ 194649 h 1560943"/>
                  <a:gd name="connsiteX336" fmla="*/ 28457 w 930066"/>
                  <a:gd name="connsiteY336" fmla="*/ 235501 h 1560943"/>
                  <a:gd name="connsiteX337" fmla="*/ 24157 w 930066"/>
                  <a:gd name="connsiteY337" fmla="*/ 262820 h 1560943"/>
                  <a:gd name="connsiteX338" fmla="*/ 21248 w 930066"/>
                  <a:gd name="connsiteY338" fmla="*/ 283183 h 1560943"/>
                  <a:gd name="connsiteX339" fmla="*/ 16948 w 930066"/>
                  <a:gd name="connsiteY339" fmla="*/ 305443 h 1560943"/>
                  <a:gd name="connsiteX340" fmla="*/ 16442 w 930066"/>
                  <a:gd name="connsiteY340" fmla="*/ 308858 h 1560943"/>
                  <a:gd name="connsiteX341" fmla="*/ 17580 w 930066"/>
                  <a:gd name="connsiteY341" fmla="*/ 312399 h 1560943"/>
                  <a:gd name="connsiteX342" fmla="*/ 17960 w 930066"/>
                  <a:gd name="connsiteY342" fmla="*/ 313537 h 1560943"/>
                  <a:gd name="connsiteX343" fmla="*/ 17960 w 930066"/>
                  <a:gd name="connsiteY343" fmla="*/ 313917 h 1560943"/>
                  <a:gd name="connsiteX344" fmla="*/ 17707 w 930066"/>
                  <a:gd name="connsiteY344" fmla="*/ 315814 h 1560943"/>
                  <a:gd name="connsiteX345" fmla="*/ 14165 w 930066"/>
                  <a:gd name="connsiteY345" fmla="*/ 325047 h 1560943"/>
                  <a:gd name="connsiteX346" fmla="*/ 12901 w 930066"/>
                  <a:gd name="connsiteY346" fmla="*/ 329347 h 1560943"/>
                  <a:gd name="connsiteX347" fmla="*/ 11889 w 930066"/>
                  <a:gd name="connsiteY347" fmla="*/ 334912 h 1560943"/>
                  <a:gd name="connsiteX348" fmla="*/ 11509 w 930066"/>
                  <a:gd name="connsiteY348" fmla="*/ 344019 h 1560943"/>
                  <a:gd name="connsiteX349" fmla="*/ 14039 w 930066"/>
                  <a:gd name="connsiteY349" fmla="*/ 339212 h 1560943"/>
                  <a:gd name="connsiteX350" fmla="*/ 15304 w 930066"/>
                  <a:gd name="connsiteY350" fmla="*/ 330612 h 1560943"/>
                  <a:gd name="connsiteX351" fmla="*/ 18466 w 930066"/>
                  <a:gd name="connsiteY351" fmla="*/ 321505 h 1560943"/>
                  <a:gd name="connsiteX352" fmla="*/ 20616 w 930066"/>
                  <a:gd name="connsiteY352" fmla="*/ 315688 h 1560943"/>
                  <a:gd name="connsiteX353" fmla="*/ 20616 w 930066"/>
                  <a:gd name="connsiteY353" fmla="*/ 313790 h 1560943"/>
                  <a:gd name="connsiteX354" fmla="*/ 20616 w 930066"/>
                  <a:gd name="connsiteY354" fmla="*/ 312905 h 1560943"/>
                  <a:gd name="connsiteX355" fmla="*/ 20110 w 930066"/>
                  <a:gd name="connsiteY355" fmla="*/ 311514 h 1560943"/>
                  <a:gd name="connsiteX356" fmla="*/ 19098 w 930066"/>
                  <a:gd name="connsiteY356" fmla="*/ 308731 h 1560943"/>
                  <a:gd name="connsiteX357" fmla="*/ 19478 w 930066"/>
                  <a:gd name="connsiteY357" fmla="*/ 305822 h 1560943"/>
                  <a:gd name="connsiteX358" fmla="*/ 23145 w 930066"/>
                  <a:gd name="connsiteY358" fmla="*/ 286851 h 1560943"/>
                  <a:gd name="connsiteX359" fmla="*/ 24537 w 930066"/>
                  <a:gd name="connsiteY359" fmla="*/ 277744 h 1560943"/>
                  <a:gd name="connsiteX360" fmla="*/ 26054 w 930066"/>
                  <a:gd name="connsiteY360" fmla="*/ 267120 h 1560943"/>
                  <a:gd name="connsiteX361" fmla="*/ 33516 w 930066"/>
                  <a:gd name="connsiteY361" fmla="*/ 221841 h 1560943"/>
                  <a:gd name="connsiteX362" fmla="*/ 66147 w 930066"/>
                  <a:gd name="connsiteY362" fmla="*/ 136722 h 1560943"/>
                  <a:gd name="connsiteX363" fmla="*/ 86131 w 930066"/>
                  <a:gd name="connsiteY363" fmla="*/ 120406 h 1560943"/>
                  <a:gd name="connsiteX364" fmla="*/ 83475 w 930066"/>
                  <a:gd name="connsiteY364" fmla="*/ 123189 h 1560943"/>
                  <a:gd name="connsiteX365" fmla="*/ 84487 w 930066"/>
                  <a:gd name="connsiteY365" fmla="*/ 123821 h 1560943"/>
                  <a:gd name="connsiteX366" fmla="*/ 86890 w 930066"/>
                  <a:gd name="connsiteY366" fmla="*/ 121292 h 1560943"/>
                  <a:gd name="connsiteX367" fmla="*/ 56156 w 930066"/>
                  <a:gd name="connsiteY367" fmla="*/ 167962 h 1560943"/>
                  <a:gd name="connsiteX368" fmla="*/ 41991 w 930066"/>
                  <a:gd name="connsiteY368" fmla="*/ 202364 h 1560943"/>
                  <a:gd name="connsiteX369" fmla="*/ 36299 w 930066"/>
                  <a:gd name="connsiteY369" fmla="*/ 226268 h 1560943"/>
                  <a:gd name="connsiteX370" fmla="*/ 31493 w 930066"/>
                  <a:gd name="connsiteY370" fmla="*/ 252828 h 1560943"/>
                  <a:gd name="connsiteX371" fmla="*/ 27572 w 930066"/>
                  <a:gd name="connsiteY371" fmla="*/ 280021 h 1560943"/>
                  <a:gd name="connsiteX372" fmla="*/ 22766 w 930066"/>
                  <a:gd name="connsiteY372" fmla="*/ 306075 h 1560943"/>
                  <a:gd name="connsiteX373" fmla="*/ 22386 w 930066"/>
                  <a:gd name="connsiteY373" fmla="*/ 308225 h 1560943"/>
                  <a:gd name="connsiteX374" fmla="*/ 23145 w 930066"/>
                  <a:gd name="connsiteY374" fmla="*/ 310376 h 1560943"/>
                  <a:gd name="connsiteX375" fmla="*/ 23904 w 930066"/>
                  <a:gd name="connsiteY375" fmla="*/ 313284 h 1560943"/>
                  <a:gd name="connsiteX376" fmla="*/ 23904 w 930066"/>
                  <a:gd name="connsiteY376" fmla="*/ 316067 h 1560943"/>
                  <a:gd name="connsiteX377" fmla="*/ 21628 w 930066"/>
                  <a:gd name="connsiteY377" fmla="*/ 323150 h 1560943"/>
                  <a:gd name="connsiteX378" fmla="*/ 18466 w 930066"/>
                  <a:gd name="connsiteY378" fmla="*/ 334027 h 1560943"/>
                  <a:gd name="connsiteX379" fmla="*/ 18086 w 930066"/>
                  <a:gd name="connsiteY379" fmla="*/ 343766 h 1560943"/>
                  <a:gd name="connsiteX380" fmla="*/ 19857 w 930066"/>
                  <a:gd name="connsiteY380" fmla="*/ 341615 h 1560943"/>
                  <a:gd name="connsiteX381" fmla="*/ 20869 w 930066"/>
                  <a:gd name="connsiteY381" fmla="*/ 332382 h 1560943"/>
                  <a:gd name="connsiteX382" fmla="*/ 24283 w 930066"/>
                  <a:gd name="connsiteY382" fmla="*/ 322770 h 1560943"/>
                  <a:gd name="connsiteX383" fmla="*/ 26560 w 930066"/>
                  <a:gd name="connsiteY383" fmla="*/ 315814 h 1560943"/>
                  <a:gd name="connsiteX384" fmla="*/ 25928 w 930066"/>
                  <a:gd name="connsiteY384" fmla="*/ 309490 h 1560943"/>
                  <a:gd name="connsiteX385" fmla="*/ 25422 w 930066"/>
                  <a:gd name="connsiteY385" fmla="*/ 307846 h 1560943"/>
                  <a:gd name="connsiteX386" fmla="*/ 25675 w 930066"/>
                  <a:gd name="connsiteY386" fmla="*/ 306455 h 1560943"/>
                  <a:gd name="connsiteX387" fmla="*/ 30102 w 930066"/>
                  <a:gd name="connsiteY387" fmla="*/ 287610 h 1560943"/>
                  <a:gd name="connsiteX388" fmla="*/ 27066 w 930066"/>
                  <a:gd name="connsiteY388" fmla="*/ 306581 h 1560943"/>
                  <a:gd name="connsiteX389" fmla="*/ 26813 w 930066"/>
                  <a:gd name="connsiteY389" fmla="*/ 307846 h 1560943"/>
                  <a:gd name="connsiteX390" fmla="*/ 27319 w 930066"/>
                  <a:gd name="connsiteY390" fmla="*/ 308984 h 1560943"/>
                  <a:gd name="connsiteX391" fmla="*/ 28331 w 930066"/>
                  <a:gd name="connsiteY391" fmla="*/ 314549 h 1560943"/>
                  <a:gd name="connsiteX392" fmla="*/ 22892 w 930066"/>
                  <a:gd name="connsiteY392" fmla="*/ 331624 h 1560943"/>
                  <a:gd name="connsiteX393" fmla="*/ 22134 w 930066"/>
                  <a:gd name="connsiteY393" fmla="*/ 352619 h 1560943"/>
                  <a:gd name="connsiteX394" fmla="*/ 22134 w 930066"/>
                  <a:gd name="connsiteY394" fmla="*/ 369440 h 1560943"/>
                  <a:gd name="connsiteX395" fmla="*/ 17327 w 930066"/>
                  <a:gd name="connsiteY395" fmla="*/ 387653 h 1560943"/>
                  <a:gd name="connsiteX396" fmla="*/ 15810 w 930066"/>
                  <a:gd name="connsiteY396" fmla="*/ 425343 h 1560943"/>
                  <a:gd name="connsiteX397" fmla="*/ 11003 w 930066"/>
                  <a:gd name="connsiteY397" fmla="*/ 460504 h 1560943"/>
                  <a:gd name="connsiteX398" fmla="*/ 5186 w 930066"/>
                  <a:gd name="connsiteY398" fmla="*/ 496677 h 1560943"/>
                  <a:gd name="connsiteX399" fmla="*/ 1897 w 930066"/>
                  <a:gd name="connsiteY399" fmla="*/ 533735 h 1560943"/>
                  <a:gd name="connsiteX400" fmla="*/ 0 w 930066"/>
                  <a:gd name="connsiteY400" fmla="*/ 607597 h 1560943"/>
                  <a:gd name="connsiteX401" fmla="*/ 4932 w 930066"/>
                  <a:gd name="connsiteY401" fmla="*/ 670077 h 1560943"/>
                  <a:gd name="connsiteX402" fmla="*/ 7083 w 930066"/>
                  <a:gd name="connsiteY402" fmla="*/ 707514 h 1560943"/>
                  <a:gd name="connsiteX403" fmla="*/ 11889 w 930066"/>
                  <a:gd name="connsiteY403" fmla="*/ 726739 h 1560943"/>
                  <a:gd name="connsiteX404" fmla="*/ 8727 w 930066"/>
                  <a:gd name="connsiteY404" fmla="*/ 704732 h 1560943"/>
                  <a:gd name="connsiteX405" fmla="*/ 7715 w 930066"/>
                  <a:gd name="connsiteY405" fmla="*/ 684875 h 1560943"/>
                  <a:gd name="connsiteX406" fmla="*/ 6450 w 930066"/>
                  <a:gd name="connsiteY406" fmla="*/ 650220 h 1560943"/>
                  <a:gd name="connsiteX407" fmla="*/ 5691 w 930066"/>
                  <a:gd name="connsiteY407" fmla="*/ 594697 h 1560943"/>
                  <a:gd name="connsiteX408" fmla="*/ 13027 w 930066"/>
                  <a:gd name="connsiteY408" fmla="*/ 489341 h 1560943"/>
                  <a:gd name="connsiteX409" fmla="*/ 14924 w 930066"/>
                  <a:gd name="connsiteY409" fmla="*/ 499333 h 1560943"/>
                  <a:gd name="connsiteX410" fmla="*/ 16062 w 930066"/>
                  <a:gd name="connsiteY410" fmla="*/ 494780 h 1560943"/>
                  <a:gd name="connsiteX411" fmla="*/ 14418 w 930066"/>
                  <a:gd name="connsiteY411" fmla="*/ 512992 h 1560943"/>
                  <a:gd name="connsiteX412" fmla="*/ 13154 w 930066"/>
                  <a:gd name="connsiteY412" fmla="*/ 596720 h 1560943"/>
                  <a:gd name="connsiteX413" fmla="*/ 15051 w 930066"/>
                  <a:gd name="connsiteY413" fmla="*/ 647311 h 1560943"/>
                  <a:gd name="connsiteX414" fmla="*/ 17075 w 930066"/>
                  <a:gd name="connsiteY414" fmla="*/ 702202 h 1560943"/>
                  <a:gd name="connsiteX415" fmla="*/ 19604 w 930066"/>
                  <a:gd name="connsiteY415" fmla="*/ 722565 h 1560943"/>
                  <a:gd name="connsiteX416" fmla="*/ 14418 w 930066"/>
                  <a:gd name="connsiteY416" fmla="*/ 671342 h 1560943"/>
                  <a:gd name="connsiteX417" fmla="*/ 11130 w 930066"/>
                  <a:gd name="connsiteY417" fmla="*/ 628466 h 1560943"/>
                  <a:gd name="connsiteX418" fmla="*/ 8600 w 930066"/>
                  <a:gd name="connsiteY418" fmla="*/ 578128 h 1560943"/>
                  <a:gd name="connsiteX419" fmla="*/ 8600 w 930066"/>
                  <a:gd name="connsiteY419" fmla="*/ 596973 h 1560943"/>
                  <a:gd name="connsiteX420" fmla="*/ 9233 w 930066"/>
                  <a:gd name="connsiteY420" fmla="*/ 614807 h 1560943"/>
                  <a:gd name="connsiteX421" fmla="*/ 10245 w 930066"/>
                  <a:gd name="connsiteY421" fmla="*/ 647058 h 1560943"/>
                  <a:gd name="connsiteX422" fmla="*/ 11130 w 930066"/>
                  <a:gd name="connsiteY422" fmla="*/ 696637 h 1560943"/>
                  <a:gd name="connsiteX423" fmla="*/ 22513 w 930066"/>
                  <a:gd name="connsiteY423" fmla="*/ 760382 h 1560943"/>
                  <a:gd name="connsiteX424" fmla="*/ 37311 w 930066"/>
                  <a:gd name="connsiteY424" fmla="*/ 814767 h 1560943"/>
                  <a:gd name="connsiteX425" fmla="*/ 62353 w 930066"/>
                  <a:gd name="connsiteY425" fmla="*/ 867129 h 1560943"/>
                  <a:gd name="connsiteX426" fmla="*/ 64250 w 930066"/>
                  <a:gd name="connsiteY426" fmla="*/ 865991 h 1560943"/>
                  <a:gd name="connsiteX427" fmla="*/ 51097 w 930066"/>
                  <a:gd name="connsiteY427" fmla="*/ 839304 h 1560943"/>
                  <a:gd name="connsiteX428" fmla="*/ 38323 w 930066"/>
                  <a:gd name="connsiteY428" fmla="*/ 812491 h 1560943"/>
                  <a:gd name="connsiteX429" fmla="*/ 35920 w 930066"/>
                  <a:gd name="connsiteY429" fmla="*/ 798578 h 1560943"/>
                  <a:gd name="connsiteX430" fmla="*/ 33010 w 930066"/>
                  <a:gd name="connsiteY430" fmla="*/ 783780 h 1560943"/>
                  <a:gd name="connsiteX431" fmla="*/ 37943 w 930066"/>
                  <a:gd name="connsiteY431" fmla="*/ 800096 h 1560943"/>
                  <a:gd name="connsiteX432" fmla="*/ 86131 w 930066"/>
                  <a:gd name="connsiteY432" fmla="*/ 893942 h 1560943"/>
                  <a:gd name="connsiteX433" fmla="*/ 144564 w 930066"/>
                  <a:gd name="connsiteY433" fmla="*/ 952375 h 1560943"/>
                  <a:gd name="connsiteX434" fmla="*/ 151773 w 930066"/>
                  <a:gd name="connsiteY434" fmla="*/ 956295 h 1560943"/>
                  <a:gd name="connsiteX435" fmla="*/ 168721 w 930066"/>
                  <a:gd name="connsiteY435" fmla="*/ 966287 h 1560943"/>
                  <a:gd name="connsiteX436" fmla="*/ 257255 w 930066"/>
                  <a:gd name="connsiteY436" fmla="*/ 987535 h 1560943"/>
                  <a:gd name="connsiteX437" fmla="*/ 257761 w 930066"/>
                  <a:gd name="connsiteY437" fmla="*/ 985891 h 1560943"/>
                  <a:gd name="connsiteX438" fmla="*/ 299625 w 930066"/>
                  <a:gd name="connsiteY438" fmla="*/ 979314 h 1560943"/>
                  <a:gd name="connsiteX439" fmla="*/ 347054 w 930066"/>
                  <a:gd name="connsiteY439" fmla="*/ 961355 h 1560943"/>
                  <a:gd name="connsiteX440" fmla="*/ 397771 w 930066"/>
                  <a:gd name="connsiteY440" fmla="*/ 920250 h 1560943"/>
                  <a:gd name="connsiteX441" fmla="*/ 399036 w 930066"/>
                  <a:gd name="connsiteY441" fmla="*/ 920123 h 1560943"/>
                  <a:gd name="connsiteX442" fmla="*/ 370073 w 930066"/>
                  <a:gd name="connsiteY442" fmla="*/ 951869 h 1560943"/>
                  <a:gd name="connsiteX443" fmla="*/ 393977 w 930066"/>
                  <a:gd name="connsiteY443" fmla="*/ 929862 h 1560943"/>
                  <a:gd name="connsiteX444" fmla="*/ 392586 w 930066"/>
                  <a:gd name="connsiteY444" fmla="*/ 931885 h 1560943"/>
                  <a:gd name="connsiteX445" fmla="*/ 409154 w 930066"/>
                  <a:gd name="connsiteY445" fmla="*/ 912155 h 1560943"/>
                  <a:gd name="connsiteX446" fmla="*/ 410672 w 930066"/>
                  <a:gd name="connsiteY446" fmla="*/ 939601 h 1560943"/>
                  <a:gd name="connsiteX447" fmla="*/ 373741 w 930066"/>
                  <a:gd name="connsiteY447" fmla="*/ 960975 h 1560943"/>
                  <a:gd name="connsiteX448" fmla="*/ 367290 w 930066"/>
                  <a:gd name="connsiteY448" fmla="*/ 967299 h 1560943"/>
                  <a:gd name="connsiteX449" fmla="*/ 410798 w 930066"/>
                  <a:gd name="connsiteY449" fmla="*/ 941877 h 1560943"/>
                  <a:gd name="connsiteX450" fmla="*/ 411684 w 930066"/>
                  <a:gd name="connsiteY450" fmla="*/ 956801 h 1560943"/>
                  <a:gd name="connsiteX451" fmla="*/ 351607 w 930066"/>
                  <a:gd name="connsiteY451" fmla="*/ 992847 h 1560943"/>
                  <a:gd name="connsiteX452" fmla="*/ 297981 w 930066"/>
                  <a:gd name="connsiteY452" fmla="*/ 1023455 h 1560943"/>
                  <a:gd name="connsiteX453" fmla="*/ 397139 w 930066"/>
                  <a:gd name="connsiteY453" fmla="*/ 958572 h 1560943"/>
                  <a:gd name="connsiteX454" fmla="*/ 394989 w 930066"/>
                  <a:gd name="connsiteY454" fmla="*/ 954778 h 1560943"/>
                  <a:gd name="connsiteX455" fmla="*/ 324541 w 930066"/>
                  <a:gd name="connsiteY455" fmla="*/ 995377 h 1560943"/>
                  <a:gd name="connsiteX456" fmla="*/ 241319 w 930066"/>
                  <a:gd name="connsiteY456" fmla="*/ 1046980 h 1560943"/>
                  <a:gd name="connsiteX457" fmla="*/ 283942 w 930066"/>
                  <a:gd name="connsiteY457" fmla="*/ 1022190 h 1560943"/>
                  <a:gd name="connsiteX458" fmla="*/ 320746 w 930066"/>
                  <a:gd name="connsiteY458" fmla="*/ 1003724 h 1560943"/>
                  <a:gd name="connsiteX459" fmla="*/ 242078 w 930066"/>
                  <a:gd name="connsiteY459" fmla="*/ 1054695 h 1560943"/>
                  <a:gd name="connsiteX460" fmla="*/ 222600 w 930066"/>
                  <a:gd name="connsiteY460" fmla="*/ 1072781 h 1560943"/>
                  <a:gd name="connsiteX461" fmla="*/ 175297 w 930066"/>
                  <a:gd name="connsiteY461" fmla="*/ 1112748 h 1560943"/>
                  <a:gd name="connsiteX462" fmla="*/ 137987 w 930066"/>
                  <a:gd name="connsiteY462" fmla="*/ 1162580 h 1560943"/>
                  <a:gd name="connsiteX463" fmla="*/ 174792 w 930066"/>
                  <a:gd name="connsiteY463" fmla="*/ 1108448 h 1560943"/>
                  <a:gd name="connsiteX464" fmla="*/ 183772 w 930066"/>
                  <a:gd name="connsiteY464" fmla="*/ 1097444 h 1560943"/>
                  <a:gd name="connsiteX465" fmla="*/ 149876 w 930066"/>
                  <a:gd name="connsiteY465" fmla="*/ 1133111 h 1560943"/>
                  <a:gd name="connsiteX466" fmla="*/ 188957 w 930066"/>
                  <a:gd name="connsiteY466" fmla="*/ 1087326 h 1560943"/>
                  <a:gd name="connsiteX467" fmla="*/ 208561 w 930066"/>
                  <a:gd name="connsiteY467" fmla="*/ 1069240 h 1560943"/>
                  <a:gd name="connsiteX468" fmla="*/ 201731 w 930066"/>
                  <a:gd name="connsiteY468" fmla="*/ 1073919 h 1560943"/>
                  <a:gd name="connsiteX469" fmla="*/ 168594 w 930066"/>
                  <a:gd name="connsiteY469" fmla="*/ 1106930 h 1560943"/>
                  <a:gd name="connsiteX470" fmla="*/ 208055 w 930066"/>
                  <a:gd name="connsiteY470" fmla="*/ 1067469 h 1560943"/>
                  <a:gd name="connsiteX471" fmla="*/ 263958 w 930066"/>
                  <a:gd name="connsiteY471" fmla="*/ 1026237 h 1560943"/>
                  <a:gd name="connsiteX472" fmla="*/ 205526 w 930066"/>
                  <a:gd name="connsiteY472" fmla="*/ 1067469 h 1560943"/>
                  <a:gd name="connsiteX473" fmla="*/ 165179 w 930066"/>
                  <a:gd name="connsiteY473" fmla="*/ 1104148 h 1560943"/>
                  <a:gd name="connsiteX474" fmla="*/ 155441 w 930066"/>
                  <a:gd name="connsiteY474" fmla="*/ 1119198 h 1560943"/>
                  <a:gd name="connsiteX475" fmla="*/ 126857 w 930066"/>
                  <a:gd name="connsiteY475" fmla="*/ 1166374 h 1560943"/>
                  <a:gd name="connsiteX476" fmla="*/ 97767 w 930066"/>
                  <a:gd name="connsiteY476" fmla="*/ 1224807 h 1560943"/>
                  <a:gd name="connsiteX477" fmla="*/ 88281 w 930066"/>
                  <a:gd name="connsiteY477" fmla="*/ 1255288 h 1560943"/>
                  <a:gd name="connsiteX478" fmla="*/ 83855 w 930066"/>
                  <a:gd name="connsiteY478" fmla="*/ 1277548 h 1560943"/>
                  <a:gd name="connsiteX479" fmla="*/ 88534 w 930066"/>
                  <a:gd name="connsiteY479" fmla="*/ 1248964 h 1560943"/>
                  <a:gd name="connsiteX480" fmla="*/ 95743 w 930066"/>
                  <a:gd name="connsiteY480" fmla="*/ 1224934 h 1560943"/>
                  <a:gd name="connsiteX481" fmla="*/ 99411 w 930066"/>
                  <a:gd name="connsiteY481" fmla="*/ 1211780 h 1560943"/>
                  <a:gd name="connsiteX482" fmla="*/ 85752 w 930066"/>
                  <a:gd name="connsiteY482" fmla="*/ 1252000 h 1560943"/>
                  <a:gd name="connsiteX483" fmla="*/ 80819 w 930066"/>
                  <a:gd name="connsiteY483" fmla="*/ 1283493 h 1560943"/>
                  <a:gd name="connsiteX484" fmla="*/ 79807 w 930066"/>
                  <a:gd name="connsiteY484" fmla="*/ 1332945 h 1560943"/>
                  <a:gd name="connsiteX485" fmla="*/ 88155 w 930066"/>
                  <a:gd name="connsiteY485" fmla="*/ 1380121 h 1560943"/>
                  <a:gd name="connsiteX486" fmla="*/ 118130 w 930066"/>
                  <a:gd name="connsiteY486" fmla="*/ 1439060 h 1560943"/>
                  <a:gd name="connsiteX487" fmla="*/ 106114 w 930066"/>
                  <a:gd name="connsiteY487" fmla="*/ 1412120 h 1560943"/>
                  <a:gd name="connsiteX488" fmla="*/ 106114 w 930066"/>
                  <a:gd name="connsiteY488" fmla="*/ 1408452 h 1560943"/>
                  <a:gd name="connsiteX489" fmla="*/ 144816 w 930066"/>
                  <a:gd name="connsiteY489" fmla="*/ 1460308 h 1560943"/>
                  <a:gd name="connsiteX490" fmla="*/ 172894 w 930066"/>
                  <a:gd name="connsiteY490" fmla="*/ 1488512 h 1560943"/>
                  <a:gd name="connsiteX491" fmla="*/ 182380 w 930066"/>
                  <a:gd name="connsiteY491" fmla="*/ 1499010 h 1560943"/>
                  <a:gd name="connsiteX492" fmla="*/ 185289 w 930066"/>
                  <a:gd name="connsiteY492" fmla="*/ 1501160 h 1560943"/>
                  <a:gd name="connsiteX493" fmla="*/ 187945 w 930066"/>
                  <a:gd name="connsiteY493" fmla="*/ 1502172 h 1560943"/>
                  <a:gd name="connsiteX494" fmla="*/ 198064 w 930066"/>
                  <a:gd name="connsiteY494" fmla="*/ 1504701 h 1560943"/>
                  <a:gd name="connsiteX495" fmla="*/ 199328 w 930066"/>
                  <a:gd name="connsiteY495" fmla="*/ 1506093 h 1560943"/>
                  <a:gd name="connsiteX496" fmla="*/ 200593 w 930066"/>
                  <a:gd name="connsiteY496" fmla="*/ 1507358 h 1560943"/>
                  <a:gd name="connsiteX497" fmla="*/ 203502 w 930066"/>
                  <a:gd name="connsiteY497" fmla="*/ 1509255 h 1560943"/>
                  <a:gd name="connsiteX498" fmla="*/ 284068 w 930066"/>
                  <a:gd name="connsiteY498" fmla="*/ 1544542 h 1560943"/>
                  <a:gd name="connsiteX499" fmla="*/ 328841 w 930066"/>
                  <a:gd name="connsiteY499" fmla="*/ 1550992 h 1560943"/>
                  <a:gd name="connsiteX500" fmla="*/ 370073 w 930066"/>
                  <a:gd name="connsiteY500" fmla="*/ 1555545 h 1560943"/>
                  <a:gd name="connsiteX501" fmla="*/ 414213 w 930066"/>
                  <a:gd name="connsiteY501" fmla="*/ 1556431 h 1560943"/>
                  <a:gd name="connsiteX502" fmla="*/ 450765 w 930066"/>
                  <a:gd name="connsiteY502" fmla="*/ 1551245 h 1560943"/>
                  <a:gd name="connsiteX503" fmla="*/ 479349 w 930066"/>
                  <a:gd name="connsiteY503" fmla="*/ 1544415 h 1560943"/>
                  <a:gd name="connsiteX504" fmla="*/ 490732 w 930066"/>
                  <a:gd name="connsiteY504" fmla="*/ 1540874 h 1560943"/>
                  <a:gd name="connsiteX505" fmla="*/ 499459 w 930066"/>
                  <a:gd name="connsiteY505" fmla="*/ 1537586 h 1560943"/>
                  <a:gd name="connsiteX506" fmla="*/ 458101 w 930066"/>
                  <a:gd name="connsiteY506" fmla="*/ 1551119 h 1560943"/>
                  <a:gd name="connsiteX507" fmla="*/ 417122 w 930066"/>
                  <a:gd name="connsiteY507" fmla="*/ 1558201 h 1560943"/>
                  <a:gd name="connsiteX508" fmla="*/ 395115 w 930066"/>
                  <a:gd name="connsiteY508" fmla="*/ 1559466 h 1560943"/>
                  <a:gd name="connsiteX509" fmla="*/ 374373 w 930066"/>
                  <a:gd name="connsiteY509" fmla="*/ 1558328 h 1560943"/>
                  <a:gd name="connsiteX510" fmla="*/ 338959 w 930066"/>
                  <a:gd name="connsiteY510" fmla="*/ 1554660 h 1560943"/>
                  <a:gd name="connsiteX511" fmla="*/ 269650 w 930066"/>
                  <a:gd name="connsiteY511" fmla="*/ 1544289 h 1560943"/>
                  <a:gd name="connsiteX512" fmla="*/ 212735 w 930066"/>
                  <a:gd name="connsiteY512" fmla="*/ 1521650 h 1560943"/>
                  <a:gd name="connsiteX513" fmla="*/ 284827 w 930066"/>
                  <a:gd name="connsiteY513" fmla="*/ 1549601 h 1560943"/>
                  <a:gd name="connsiteX514" fmla="*/ 354390 w 930066"/>
                  <a:gd name="connsiteY514" fmla="*/ 1557822 h 1560943"/>
                  <a:gd name="connsiteX515" fmla="*/ 387653 w 930066"/>
                  <a:gd name="connsiteY515" fmla="*/ 1560731 h 1560943"/>
                  <a:gd name="connsiteX516" fmla="*/ 420917 w 930066"/>
                  <a:gd name="connsiteY516" fmla="*/ 1559466 h 1560943"/>
                  <a:gd name="connsiteX517" fmla="*/ 468093 w 930066"/>
                  <a:gd name="connsiteY517" fmla="*/ 1551498 h 1560943"/>
                  <a:gd name="connsiteX518" fmla="*/ 486685 w 930066"/>
                  <a:gd name="connsiteY518" fmla="*/ 1543909 h 1560943"/>
                  <a:gd name="connsiteX519" fmla="*/ 514257 w 930066"/>
                  <a:gd name="connsiteY519" fmla="*/ 1530250 h 1560943"/>
                  <a:gd name="connsiteX520" fmla="*/ 579013 w 930066"/>
                  <a:gd name="connsiteY520" fmla="*/ 1484718 h 1560943"/>
                  <a:gd name="connsiteX521" fmla="*/ 588120 w 930066"/>
                  <a:gd name="connsiteY521" fmla="*/ 1477762 h 1560943"/>
                  <a:gd name="connsiteX522" fmla="*/ 597732 w 930066"/>
                  <a:gd name="connsiteY522" fmla="*/ 1470047 h 1560943"/>
                  <a:gd name="connsiteX523" fmla="*/ 615186 w 930066"/>
                  <a:gd name="connsiteY523" fmla="*/ 1453605 h 1560943"/>
                  <a:gd name="connsiteX524" fmla="*/ 642379 w 930066"/>
                  <a:gd name="connsiteY524" fmla="*/ 1419709 h 1560943"/>
                  <a:gd name="connsiteX525" fmla="*/ 652623 w 930066"/>
                  <a:gd name="connsiteY525" fmla="*/ 1403520 h 1560943"/>
                  <a:gd name="connsiteX526" fmla="*/ 661097 w 930066"/>
                  <a:gd name="connsiteY526" fmla="*/ 1387836 h 1560943"/>
                  <a:gd name="connsiteX527" fmla="*/ 672480 w 930066"/>
                  <a:gd name="connsiteY527" fmla="*/ 1362035 h 1560943"/>
                  <a:gd name="connsiteX528" fmla="*/ 682599 w 930066"/>
                  <a:gd name="connsiteY528" fmla="*/ 1337625 h 1560943"/>
                  <a:gd name="connsiteX529" fmla="*/ 678551 w 930066"/>
                  <a:gd name="connsiteY529" fmla="*/ 1356217 h 1560943"/>
                  <a:gd name="connsiteX530" fmla="*/ 698914 w 930066"/>
                  <a:gd name="connsiteY530" fmla="*/ 1297911 h 1560943"/>
                  <a:gd name="connsiteX531" fmla="*/ 712826 w 930066"/>
                  <a:gd name="connsiteY531" fmla="*/ 1249850 h 1560943"/>
                  <a:gd name="connsiteX532" fmla="*/ 722186 w 930066"/>
                  <a:gd name="connsiteY532" fmla="*/ 1193188 h 1560943"/>
                  <a:gd name="connsiteX533" fmla="*/ 723577 w 930066"/>
                  <a:gd name="connsiteY533" fmla="*/ 1113886 h 1560943"/>
                  <a:gd name="connsiteX534" fmla="*/ 720795 w 930066"/>
                  <a:gd name="connsiteY534" fmla="*/ 1116922 h 1560943"/>
                  <a:gd name="connsiteX535" fmla="*/ 719909 w 930066"/>
                  <a:gd name="connsiteY535" fmla="*/ 1144241 h 1560943"/>
                  <a:gd name="connsiteX536" fmla="*/ 718012 w 930066"/>
                  <a:gd name="connsiteY536" fmla="*/ 1114139 h 1560943"/>
                  <a:gd name="connsiteX537" fmla="*/ 716115 w 930066"/>
                  <a:gd name="connsiteY537" fmla="*/ 1031550 h 1560943"/>
                  <a:gd name="connsiteX538" fmla="*/ 715736 w 930066"/>
                  <a:gd name="connsiteY538" fmla="*/ 960343 h 1560943"/>
                  <a:gd name="connsiteX539" fmla="*/ 716874 w 930066"/>
                  <a:gd name="connsiteY539" fmla="*/ 958952 h 1560943"/>
                  <a:gd name="connsiteX540" fmla="*/ 719150 w 930066"/>
                  <a:gd name="connsiteY540" fmla="*/ 1025858 h 1560943"/>
                  <a:gd name="connsiteX541" fmla="*/ 723324 w 930066"/>
                  <a:gd name="connsiteY541" fmla="*/ 1083911 h 1560943"/>
                  <a:gd name="connsiteX542" fmla="*/ 720415 w 930066"/>
                  <a:gd name="connsiteY542" fmla="*/ 1008657 h 1560943"/>
                  <a:gd name="connsiteX543" fmla="*/ 719150 w 930066"/>
                  <a:gd name="connsiteY543" fmla="*/ 956043 h 1560943"/>
                  <a:gd name="connsiteX544" fmla="*/ 748240 w 930066"/>
                  <a:gd name="connsiteY544" fmla="*/ 917467 h 1560943"/>
                  <a:gd name="connsiteX545" fmla="*/ 766200 w 930066"/>
                  <a:gd name="connsiteY545" fmla="*/ 889136 h 1560943"/>
                  <a:gd name="connsiteX546" fmla="*/ 783527 w 930066"/>
                  <a:gd name="connsiteY546" fmla="*/ 858023 h 1560943"/>
                  <a:gd name="connsiteX547" fmla="*/ 782642 w 930066"/>
                  <a:gd name="connsiteY547" fmla="*/ 856252 h 1560943"/>
                  <a:gd name="connsiteX548" fmla="*/ 766579 w 930066"/>
                  <a:gd name="connsiteY548" fmla="*/ 883192 h 1560943"/>
                  <a:gd name="connsiteX549" fmla="*/ 747987 w 930066"/>
                  <a:gd name="connsiteY549" fmla="*/ 908234 h 1560943"/>
                  <a:gd name="connsiteX550" fmla="*/ 764429 w 930066"/>
                  <a:gd name="connsiteY550" fmla="*/ 882559 h 1560943"/>
                  <a:gd name="connsiteX551" fmla="*/ 772144 w 930066"/>
                  <a:gd name="connsiteY551" fmla="*/ 869153 h 1560943"/>
                  <a:gd name="connsiteX552" fmla="*/ 779354 w 930066"/>
                  <a:gd name="connsiteY552" fmla="*/ 856505 h 1560943"/>
                  <a:gd name="connsiteX553" fmla="*/ 807938 w 930066"/>
                  <a:gd name="connsiteY553" fmla="*/ 805787 h 1560943"/>
                  <a:gd name="connsiteX554" fmla="*/ 832221 w 930066"/>
                  <a:gd name="connsiteY554" fmla="*/ 757220 h 1560943"/>
                  <a:gd name="connsiteX555" fmla="*/ 848410 w 930066"/>
                  <a:gd name="connsiteY555" fmla="*/ 716747 h 1560943"/>
                  <a:gd name="connsiteX556" fmla="*/ 860426 w 930066"/>
                  <a:gd name="connsiteY556" fmla="*/ 685128 h 1560943"/>
                  <a:gd name="connsiteX557" fmla="*/ 839557 w 930066"/>
                  <a:gd name="connsiteY557" fmla="*/ 749505 h 1560943"/>
                  <a:gd name="connsiteX558" fmla="*/ 863588 w 930066"/>
                  <a:gd name="connsiteY558" fmla="*/ 682598 h 1560943"/>
                  <a:gd name="connsiteX559" fmla="*/ 872315 w 930066"/>
                  <a:gd name="connsiteY559" fmla="*/ 654647 h 1560943"/>
                  <a:gd name="connsiteX560" fmla="*/ 878259 w 930066"/>
                  <a:gd name="connsiteY560" fmla="*/ 632007 h 1560943"/>
                  <a:gd name="connsiteX561" fmla="*/ 881421 w 930066"/>
                  <a:gd name="connsiteY561" fmla="*/ 605447 h 1560943"/>
                  <a:gd name="connsiteX562" fmla="*/ 887998 w 930066"/>
                  <a:gd name="connsiteY562" fmla="*/ 572816 h 1560943"/>
                  <a:gd name="connsiteX563" fmla="*/ 893310 w 930066"/>
                  <a:gd name="connsiteY563" fmla="*/ 544612 h 1560943"/>
                  <a:gd name="connsiteX564" fmla="*/ 907475 w 930066"/>
                  <a:gd name="connsiteY564" fmla="*/ 490353 h 1560943"/>
                  <a:gd name="connsiteX565" fmla="*/ 918858 w 930066"/>
                  <a:gd name="connsiteY565" fmla="*/ 436221 h 1560943"/>
                  <a:gd name="connsiteX566" fmla="*/ 929735 w 930066"/>
                  <a:gd name="connsiteY566" fmla="*/ 378420 h 1560943"/>
                  <a:gd name="connsiteX567" fmla="*/ 929988 w 930066"/>
                  <a:gd name="connsiteY567" fmla="*/ 376776 h 1560943"/>
                  <a:gd name="connsiteX568" fmla="*/ 929988 w 930066"/>
                  <a:gd name="connsiteY568" fmla="*/ 374499 h 1560943"/>
                  <a:gd name="connsiteX569" fmla="*/ 924044 w 930066"/>
                  <a:gd name="connsiteY569" fmla="*/ 325426 h 1560943"/>
                  <a:gd name="connsiteX570" fmla="*/ 317079 w 930066"/>
                  <a:gd name="connsiteY570" fmla="*/ 175677 h 1560943"/>
                  <a:gd name="connsiteX571" fmla="*/ 317079 w 930066"/>
                  <a:gd name="connsiteY571" fmla="*/ 175677 h 1560943"/>
                  <a:gd name="connsiteX572" fmla="*/ 317079 w 930066"/>
                  <a:gd name="connsiteY572" fmla="*/ 175677 h 1560943"/>
                  <a:gd name="connsiteX573" fmla="*/ 317079 w 930066"/>
                  <a:gd name="connsiteY573" fmla="*/ 175677 h 1560943"/>
                  <a:gd name="connsiteX574" fmla="*/ 134192 w 930066"/>
                  <a:gd name="connsiteY574" fmla="*/ 100044 h 1560943"/>
                  <a:gd name="connsiteX575" fmla="*/ 134192 w 930066"/>
                  <a:gd name="connsiteY575" fmla="*/ 100044 h 1560943"/>
                  <a:gd name="connsiteX576" fmla="*/ 134192 w 930066"/>
                  <a:gd name="connsiteY576" fmla="*/ 100044 h 1560943"/>
                  <a:gd name="connsiteX577" fmla="*/ 134192 w 930066"/>
                  <a:gd name="connsiteY577" fmla="*/ 100044 h 1560943"/>
                  <a:gd name="connsiteX578" fmla="*/ 716368 w 930066"/>
                  <a:gd name="connsiteY578" fmla="*/ 950857 h 1560943"/>
                  <a:gd name="connsiteX579" fmla="*/ 715483 w 930066"/>
                  <a:gd name="connsiteY579" fmla="*/ 953260 h 1560943"/>
                  <a:gd name="connsiteX580" fmla="*/ 715483 w 930066"/>
                  <a:gd name="connsiteY580" fmla="*/ 946683 h 1560943"/>
                  <a:gd name="connsiteX581" fmla="*/ 716242 w 930066"/>
                  <a:gd name="connsiteY581" fmla="*/ 944660 h 1560943"/>
                  <a:gd name="connsiteX582" fmla="*/ 716368 w 930066"/>
                  <a:gd name="connsiteY582" fmla="*/ 950857 h 1560943"/>
                  <a:gd name="connsiteX583" fmla="*/ 303672 w 930066"/>
                  <a:gd name="connsiteY583" fmla="*/ 198569 h 1560943"/>
                  <a:gd name="connsiteX584" fmla="*/ 303546 w 930066"/>
                  <a:gd name="connsiteY584" fmla="*/ 198569 h 1560943"/>
                  <a:gd name="connsiteX585" fmla="*/ 303546 w 930066"/>
                  <a:gd name="connsiteY585" fmla="*/ 198569 h 1560943"/>
                  <a:gd name="connsiteX586" fmla="*/ 303546 w 930066"/>
                  <a:gd name="connsiteY586" fmla="*/ 198569 h 1560943"/>
                  <a:gd name="connsiteX587" fmla="*/ 303546 w 930066"/>
                  <a:gd name="connsiteY587" fmla="*/ 198569 h 1560943"/>
                  <a:gd name="connsiteX588" fmla="*/ 303672 w 930066"/>
                  <a:gd name="connsiteY588" fmla="*/ 198443 h 1560943"/>
                  <a:gd name="connsiteX589" fmla="*/ 303672 w 930066"/>
                  <a:gd name="connsiteY589" fmla="*/ 198443 h 1560943"/>
                  <a:gd name="connsiteX590" fmla="*/ 303672 w 930066"/>
                  <a:gd name="connsiteY590" fmla="*/ 198443 h 1560943"/>
                  <a:gd name="connsiteX591" fmla="*/ 303672 w 930066"/>
                  <a:gd name="connsiteY591" fmla="*/ 198443 h 1560943"/>
                  <a:gd name="connsiteX592" fmla="*/ 303672 w 930066"/>
                  <a:gd name="connsiteY592" fmla="*/ 198443 h 1560943"/>
                  <a:gd name="connsiteX593" fmla="*/ 303672 w 930066"/>
                  <a:gd name="connsiteY593" fmla="*/ 198443 h 1560943"/>
                  <a:gd name="connsiteX594" fmla="*/ 303672 w 930066"/>
                  <a:gd name="connsiteY594" fmla="*/ 198443 h 1560943"/>
                  <a:gd name="connsiteX595" fmla="*/ 303672 w 930066"/>
                  <a:gd name="connsiteY595" fmla="*/ 198443 h 1560943"/>
                  <a:gd name="connsiteX596" fmla="*/ 303672 w 930066"/>
                  <a:gd name="connsiteY596" fmla="*/ 198443 h 1560943"/>
                  <a:gd name="connsiteX597" fmla="*/ 303799 w 930066"/>
                  <a:gd name="connsiteY597" fmla="*/ 198443 h 1560943"/>
                  <a:gd name="connsiteX598" fmla="*/ 303546 w 930066"/>
                  <a:gd name="connsiteY598" fmla="*/ 198696 h 1560943"/>
                  <a:gd name="connsiteX599" fmla="*/ 303799 w 930066"/>
                  <a:gd name="connsiteY599" fmla="*/ 198443 h 1560943"/>
                  <a:gd name="connsiteX600" fmla="*/ 303799 w 930066"/>
                  <a:gd name="connsiteY600" fmla="*/ 198443 h 1560943"/>
                  <a:gd name="connsiteX601" fmla="*/ 303419 w 930066"/>
                  <a:gd name="connsiteY601" fmla="*/ 198822 h 1560943"/>
                  <a:gd name="connsiteX602" fmla="*/ 303419 w 930066"/>
                  <a:gd name="connsiteY602" fmla="*/ 198822 h 1560943"/>
                  <a:gd name="connsiteX603" fmla="*/ 303672 w 930066"/>
                  <a:gd name="connsiteY603" fmla="*/ 198443 h 1560943"/>
                  <a:gd name="connsiteX604" fmla="*/ 303672 w 930066"/>
                  <a:gd name="connsiteY604" fmla="*/ 198443 h 1560943"/>
                  <a:gd name="connsiteX605" fmla="*/ 303419 w 930066"/>
                  <a:gd name="connsiteY605" fmla="*/ 198696 h 1560943"/>
                  <a:gd name="connsiteX606" fmla="*/ 303419 w 930066"/>
                  <a:gd name="connsiteY606" fmla="*/ 198696 h 1560943"/>
                  <a:gd name="connsiteX607" fmla="*/ 303419 w 930066"/>
                  <a:gd name="connsiteY607" fmla="*/ 198696 h 1560943"/>
                  <a:gd name="connsiteX608" fmla="*/ 303419 w 930066"/>
                  <a:gd name="connsiteY608" fmla="*/ 198696 h 1560943"/>
                  <a:gd name="connsiteX609" fmla="*/ 302534 w 930066"/>
                  <a:gd name="connsiteY609" fmla="*/ 199455 h 1560943"/>
                  <a:gd name="connsiteX610" fmla="*/ 303293 w 930066"/>
                  <a:gd name="connsiteY610" fmla="*/ 198696 h 1560943"/>
                  <a:gd name="connsiteX611" fmla="*/ 375258 w 930066"/>
                  <a:gd name="connsiteY611" fmla="*/ 1382398 h 1560943"/>
                  <a:gd name="connsiteX612" fmla="*/ 381203 w 930066"/>
                  <a:gd name="connsiteY612" fmla="*/ 1370509 h 1560943"/>
                  <a:gd name="connsiteX613" fmla="*/ 372855 w 930066"/>
                  <a:gd name="connsiteY613" fmla="*/ 1376959 h 1560943"/>
                  <a:gd name="connsiteX614" fmla="*/ 360713 w 930066"/>
                  <a:gd name="connsiteY614" fmla="*/ 1386951 h 1560943"/>
                  <a:gd name="connsiteX615" fmla="*/ 362105 w 930066"/>
                  <a:gd name="connsiteY615" fmla="*/ 1388722 h 1560943"/>
                  <a:gd name="connsiteX616" fmla="*/ 364887 w 930066"/>
                  <a:gd name="connsiteY616" fmla="*/ 1387963 h 1560943"/>
                  <a:gd name="connsiteX617" fmla="*/ 366278 w 930066"/>
                  <a:gd name="connsiteY617" fmla="*/ 1385433 h 1560943"/>
                  <a:gd name="connsiteX618" fmla="*/ 370326 w 930066"/>
                  <a:gd name="connsiteY618" fmla="*/ 1386572 h 1560943"/>
                  <a:gd name="connsiteX619" fmla="*/ 355402 w 930066"/>
                  <a:gd name="connsiteY619" fmla="*/ 1397828 h 1560943"/>
                  <a:gd name="connsiteX620" fmla="*/ 354263 w 930066"/>
                  <a:gd name="connsiteY620" fmla="*/ 1398334 h 1560943"/>
                  <a:gd name="connsiteX621" fmla="*/ 344777 w 930066"/>
                  <a:gd name="connsiteY621" fmla="*/ 1400105 h 1560943"/>
                  <a:gd name="connsiteX622" fmla="*/ 345410 w 930066"/>
                  <a:gd name="connsiteY622" fmla="*/ 1401496 h 1560943"/>
                  <a:gd name="connsiteX623" fmla="*/ 343259 w 930066"/>
                  <a:gd name="connsiteY623" fmla="*/ 1402128 h 1560943"/>
                  <a:gd name="connsiteX624" fmla="*/ 330865 w 930066"/>
                  <a:gd name="connsiteY624" fmla="*/ 1403267 h 1560943"/>
                  <a:gd name="connsiteX625" fmla="*/ 330865 w 930066"/>
                  <a:gd name="connsiteY625" fmla="*/ 1402381 h 1560943"/>
                  <a:gd name="connsiteX626" fmla="*/ 334532 w 930066"/>
                  <a:gd name="connsiteY626" fmla="*/ 1400611 h 1560943"/>
                  <a:gd name="connsiteX627" fmla="*/ 332003 w 930066"/>
                  <a:gd name="connsiteY627" fmla="*/ 1400231 h 1560943"/>
                  <a:gd name="connsiteX628" fmla="*/ 332130 w 930066"/>
                  <a:gd name="connsiteY628" fmla="*/ 1400105 h 1560943"/>
                  <a:gd name="connsiteX629" fmla="*/ 323023 w 930066"/>
                  <a:gd name="connsiteY629" fmla="*/ 1396943 h 1560943"/>
                  <a:gd name="connsiteX630" fmla="*/ 318470 w 930066"/>
                  <a:gd name="connsiteY630" fmla="*/ 1400105 h 1560943"/>
                  <a:gd name="connsiteX631" fmla="*/ 311640 w 930066"/>
                  <a:gd name="connsiteY631" fmla="*/ 1396690 h 1560943"/>
                  <a:gd name="connsiteX632" fmla="*/ 303040 w 930066"/>
                  <a:gd name="connsiteY632" fmla="*/ 1390619 h 1560943"/>
                  <a:gd name="connsiteX633" fmla="*/ 303040 w 930066"/>
                  <a:gd name="connsiteY633" fmla="*/ 1390366 h 1560943"/>
                  <a:gd name="connsiteX634" fmla="*/ 321505 w 930066"/>
                  <a:gd name="connsiteY634" fmla="*/ 1389101 h 1560943"/>
                  <a:gd name="connsiteX635" fmla="*/ 318597 w 930066"/>
                  <a:gd name="connsiteY635" fmla="*/ 1386698 h 1560943"/>
                  <a:gd name="connsiteX636" fmla="*/ 312399 w 930066"/>
                  <a:gd name="connsiteY636" fmla="*/ 1382398 h 1560943"/>
                  <a:gd name="connsiteX637" fmla="*/ 322517 w 930066"/>
                  <a:gd name="connsiteY637" fmla="*/ 1382398 h 1560943"/>
                  <a:gd name="connsiteX638" fmla="*/ 324541 w 930066"/>
                  <a:gd name="connsiteY638" fmla="*/ 1378477 h 1560943"/>
                  <a:gd name="connsiteX639" fmla="*/ 318217 w 930066"/>
                  <a:gd name="connsiteY639" fmla="*/ 1372912 h 1560943"/>
                  <a:gd name="connsiteX640" fmla="*/ 319102 w 930066"/>
                  <a:gd name="connsiteY640" fmla="*/ 1369371 h 1560943"/>
                  <a:gd name="connsiteX641" fmla="*/ 320620 w 930066"/>
                  <a:gd name="connsiteY641" fmla="*/ 1369371 h 1560943"/>
                  <a:gd name="connsiteX642" fmla="*/ 319482 w 930066"/>
                  <a:gd name="connsiteY642" fmla="*/ 1368106 h 1560943"/>
                  <a:gd name="connsiteX643" fmla="*/ 319102 w 930066"/>
                  <a:gd name="connsiteY643" fmla="*/ 1358494 h 1560943"/>
                  <a:gd name="connsiteX644" fmla="*/ 314929 w 930066"/>
                  <a:gd name="connsiteY644" fmla="*/ 1359885 h 1560943"/>
                  <a:gd name="connsiteX645" fmla="*/ 314929 w 930066"/>
                  <a:gd name="connsiteY645" fmla="*/ 1359885 h 1560943"/>
                  <a:gd name="connsiteX646" fmla="*/ 319102 w 930066"/>
                  <a:gd name="connsiteY646" fmla="*/ 1358494 h 1560943"/>
                  <a:gd name="connsiteX647" fmla="*/ 318723 w 930066"/>
                  <a:gd name="connsiteY647" fmla="*/ 1356217 h 1560943"/>
                  <a:gd name="connsiteX648" fmla="*/ 318343 w 930066"/>
                  <a:gd name="connsiteY648" fmla="*/ 1354699 h 1560943"/>
                  <a:gd name="connsiteX649" fmla="*/ 318343 w 930066"/>
                  <a:gd name="connsiteY649" fmla="*/ 1354699 h 1560943"/>
                  <a:gd name="connsiteX650" fmla="*/ 318343 w 930066"/>
                  <a:gd name="connsiteY650" fmla="*/ 1354446 h 1560943"/>
                  <a:gd name="connsiteX651" fmla="*/ 318343 w 930066"/>
                  <a:gd name="connsiteY651" fmla="*/ 1354193 h 1560943"/>
                  <a:gd name="connsiteX652" fmla="*/ 318343 w 930066"/>
                  <a:gd name="connsiteY652" fmla="*/ 1353687 h 1560943"/>
                  <a:gd name="connsiteX653" fmla="*/ 318217 w 930066"/>
                  <a:gd name="connsiteY653" fmla="*/ 1351790 h 1560943"/>
                  <a:gd name="connsiteX654" fmla="*/ 317332 w 930066"/>
                  <a:gd name="connsiteY654" fmla="*/ 1347490 h 1560943"/>
                  <a:gd name="connsiteX655" fmla="*/ 310376 w 930066"/>
                  <a:gd name="connsiteY655" fmla="*/ 1347237 h 1560943"/>
                  <a:gd name="connsiteX656" fmla="*/ 312905 w 930066"/>
                  <a:gd name="connsiteY656" fmla="*/ 1338257 h 1560943"/>
                  <a:gd name="connsiteX657" fmla="*/ 314549 w 930066"/>
                  <a:gd name="connsiteY657" fmla="*/ 1333451 h 1560943"/>
                  <a:gd name="connsiteX658" fmla="*/ 316573 w 930066"/>
                  <a:gd name="connsiteY658" fmla="*/ 1328392 h 1560943"/>
                  <a:gd name="connsiteX659" fmla="*/ 317711 w 930066"/>
                  <a:gd name="connsiteY659" fmla="*/ 1340154 h 1560943"/>
                  <a:gd name="connsiteX660" fmla="*/ 317332 w 930066"/>
                  <a:gd name="connsiteY660" fmla="*/ 1336234 h 1560943"/>
                  <a:gd name="connsiteX661" fmla="*/ 317964 w 930066"/>
                  <a:gd name="connsiteY661" fmla="*/ 1333451 h 1560943"/>
                  <a:gd name="connsiteX662" fmla="*/ 319229 w 930066"/>
                  <a:gd name="connsiteY662" fmla="*/ 1330795 h 1560943"/>
                  <a:gd name="connsiteX663" fmla="*/ 314676 w 930066"/>
                  <a:gd name="connsiteY663" fmla="*/ 1321689 h 1560943"/>
                  <a:gd name="connsiteX664" fmla="*/ 322391 w 930066"/>
                  <a:gd name="connsiteY664" fmla="*/ 1313341 h 1560943"/>
                  <a:gd name="connsiteX665" fmla="*/ 330232 w 930066"/>
                  <a:gd name="connsiteY665" fmla="*/ 1297658 h 1560943"/>
                  <a:gd name="connsiteX666" fmla="*/ 325426 w 930066"/>
                  <a:gd name="connsiteY666" fmla="*/ 1294875 h 1560943"/>
                  <a:gd name="connsiteX667" fmla="*/ 337948 w 930066"/>
                  <a:gd name="connsiteY667" fmla="*/ 1283240 h 1560943"/>
                  <a:gd name="connsiteX668" fmla="*/ 332256 w 930066"/>
                  <a:gd name="connsiteY668" fmla="*/ 1296140 h 1560943"/>
                  <a:gd name="connsiteX669" fmla="*/ 343007 w 930066"/>
                  <a:gd name="connsiteY669" fmla="*/ 1278054 h 1560943"/>
                  <a:gd name="connsiteX670" fmla="*/ 336556 w 930066"/>
                  <a:gd name="connsiteY670" fmla="*/ 1279319 h 1560943"/>
                  <a:gd name="connsiteX671" fmla="*/ 348824 w 930066"/>
                  <a:gd name="connsiteY671" fmla="*/ 1270339 h 1560943"/>
                  <a:gd name="connsiteX672" fmla="*/ 355907 w 930066"/>
                  <a:gd name="connsiteY672" fmla="*/ 1263509 h 1560943"/>
                  <a:gd name="connsiteX673" fmla="*/ 358310 w 930066"/>
                  <a:gd name="connsiteY673" fmla="*/ 1255794 h 1560943"/>
                  <a:gd name="connsiteX674" fmla="*/ 373108 w 930066"/>
                  <a:gd name="connsiteY674" fmla="*/ 1246435 h 1560943"/>
                  <a:gd name="connsiteX675" fmla="*/ 386009 w 930066"/>
                  <a:gd name="connsiteY675" fmla="*/ 1228854 h 1560943"/>
                  <a:gd name="connsiteX676" fmla="*/ 373614 w 930066"/>
                  <a:gd name="connsiteY676" fmla="*/ 1229360 h 1560943"/>
                  <a:gd name="connsiteX677" fmla="*/ 385756 w 930066"/>
                  <a:gd name="connsiteY677" fmla="*/ 1224807 h 1560943"/>
                  <a:gd name="connsiteX678" fmla="*/ 393977 w 930066"/>
                  <a:gd name="connsiteY678" fmla="*/ 1219748 h 1560943"/>
                  <a:gd name="connsiteX679" fmla="*/ 391321 w 930066"/>
                  <a:gd name="connsiteY679" fmla="*/ 1216207 h 1560943"/>
                  <a:gd name="connsiteX680" fmla="*/ 407636 w 930066"/>
                  <a:gd name="connsiteY680" fmla="*/ 1210389 h 1560943"/>
                  <a:gd name="connsiteX681" fmla="*/ 408396 w 930066"/>
                  <a:gd name="connsiteY681" fmla="*/ 1214689 h 1560943"/>
                  <a:gd name="connsiteX682" fmla="*/ 407384 w 930066"/>
                  <a:gd name="connsiteY682" fmla="*/ 1218357 h 1560943"/>
                  <a:gd name="connsiteX683" fmla="*/ 407384 w 930066"/>
                  <a:gd name="connsiteY683" fmla="*/ 1218483 h 1560943"/>
                  <a:gd name="connsiteX684" fmla="*/ 407384 w 930066"/>
                  <a:gd name="connsiteY684" fmla="*/ 1218483 h 1560943"/>
                  <a:gd name="connsiteX685" fmla="*/ 406498 w 930066"/>
                  <a:gd name="connsiteY685" fmla="*/ 1223922 h 1560943"/>
                  <a:gd name="connsiteX686" fmla="*/ 411684 w 930066"/>
                  <a:gd name="connsiteY686" fmla="*/ 1227084 h 1560943"/>
                  <a:gd name="connsiteX687" fmla="*/ 406751 w 930066"/>
                  <a:gd name="connsiteY687" fmla="*/ 1240237 h 1560943"/>
                  <a:gd name="connsiteX688" fmla="*/ 407257 w 930066"/>
                  <a:gd name="connsiteY688" fmla="*/ 1253770 h 1560943"/>
                  <a:gd name="connsiteX689" fmla="*/ 404348 w 930066"/>
                  <a:gd name="connsiteY689" fmla="*/ 1293105 h 1560943"/>
                  <a:gd name="connsiteX690" fmla="*/ 407636 w 930066"/>
                  <a:gd name="connsiteY690" fmla="*/ 1279445 h 1560943"/>
                  <a:gd name="connsiteX691" fmla="*/ 407131 w 930066"/>
                  <a:gd name="connsiteY691" fmla="*/ 1298923 h 1560943"/>
                  <a:gd name="connsiteX692" fmla="*/ 410419 w 930066"/>
                  <a:gd name="connsiteY692" fmla="*/ 1282481 h 1560943"/>
                  <a:gd name="connsiteX693" fmla="*/ 404348 w 930066"/>
                  <a:gd name="connsiteY693" fmla="*/ 1300441 h 1560943"/>
                  <a:gd name="connsiteX694" fmla="*/ 407763 w 930066"/>
                  <a:gd name="connsiteY694" fmla="*/ 1304235 h 1560943"/>
                  <a:gd name="connsiteX695" fmla="*/ 387527 w 930066"/>
                  <a:gd name="connsiteY695" fmla="*/ 1337119 h 1560943"/>
                  <a:gd name="connsiteX696" fmla="*/ 393471 w 930066"/>
                  <a:gd name="connsiteY696" fmla="*/ 1338131 h 1560943"/>
                  <a:gd name="connsiteX697" fmla="*/ 385503 w 930066"/>
                  <a:gd name="connsiteY697" fmla="*/ 1347490 h 1560943"/>
                  <a:gd name="connsiteX698" fmla="*/ 397012 w 930066"/>
                  <a:gd name="connsiteY698" fmla="*/ 1334463 h 1560943"/>
                  <a:gd name="connsiteX699" fmla="*/ 401313 w 930066"/>
                  <a:gd name="connsiteY699" fmla="*/ 1340154 h 1560943"/>
                  <a:gd name="connsiteX700" fmla="*/ 390688 w 930066"/>
                  <a:gd name="connsiteY700" fmla="*/ 1351537 h 1560943"/>
                  <a:gd name="connsiteX701" fmla="*/ 395748 w 930066"/>
                  <a:gd name="connsiteY701" fmla="*/ 1352170 h 1560943"/>
                  <a:gd name="connsiteX702" fmla="*/ 373235 w 930066"/>
                  <a:gd name="connsiteY702" fmla="*/ 1366462 h 1560943"/>
                  <a:gd name="connsiteX703" fmla="*/ 369567 w 930066"/>
                  <a:gd name="connsiteY703" fmla="*/ 1377465 h 1560943"/>
                  <a:gd name="connsiteX704" fmla="*/ 387527 w 930066"/>
                  <a:gd name="connsiteY704" fmla="*/ 1365829 h 1560943"/>
                  <a:gd name="connsiteX705" fmla="*/ 389930 w 930066"/>
                  <a:gd name="connsiteY705" fmla="*/ 1368612 h 1560943"/>
                  <a:gd name="connsiteX706" fmla="*/ 375511 w 930066"/>
                  <a:gd name="connsiteY706" fmla="*/ 1382777 h 1560943"/>
                  <a:gd name="connsiteX707" fmla="*/ 301016 w 930066"/>
                  <a:gd name="connsiteY707" fmla="*/ 1364438 h 1560943"/>
                  <a:gd name="connsiteX708" fmla="*/ 301016 w 930066"/>
                  <a:gd name="connsiteY708" fmla="*/ 1364438 h 1560943"/>
                  <a:gd name="connsiteX709" fmla="*/ 293807 w 930066"/>
                  <a:gd name="connsiteY709" fmla="*/ 1366968 h 1560943"/>
                  <a:gd name="connsiteX710" fmla="*/ 301016 w 930066"/>
                  <a:gd name="connsiteY710" fmla="*/ 1364438 h 1560943"/>
                  <a:gd name="connsiteX711" fmla="*/ 288495 w 930066"/>
                  <a:gd name="connsiteY711" fmla="*/ 1368865 h 1560943"/>
                  <a:gd name="connsiteX712" fmla="*/ 288495 w 930066"/>
                  <a:gd name="connsiteY712" fmla="*/ 1368865 h 1560943"/>
                  <a:gd name="connsiteX713" fmla="*/ 288495 w 930066"/>
                  <a:gd name="connsiteY713" fmla="*/ 1368865 h 1560943"/>
                  <a:gd name="connsiteX714" fmla="*/ 288495 w 930066"/>
                  <a:gd name="connsiteY714" fmla="*/ 1368865 h 1560943"/>
                  <a:gd name="connsiteX715" fmla="*/ 288495 w 930066"/>
                  <a:gd name="connsiteY715" fmla="*/ 1368865 h 1560943"/>
                  <a:gd name="connsiteX716" fmla="*/ 288495 w 930066"/>
                  <a:gd name="connsiteY716" fmla="*/ 1368865 h 1560943"/>
                  <a:gd name="connsiteX717" fmla="*/ 288495 w 930066"/>
                  <a:gd name="connsiteY717" fmla="*/ 1368865 h 1560943"/>
                  <a:gd name="connsiteX718" fmla="*/ 288495 w 930066"/>
                  <a:gd name="connsiteY718" fmla="*/ 1368865 h 1560943"/>
                  <a:gd name="connsiteX719" fmla="*/ 288495 w 930066"/>
                  <a:gd name="connsiteY719" fmla="*/ 1368865 h 1560943"/>
                  <a:gd name="connsiteX720" fmla="*/ 288495 w 930066"/>
                  <a:gd name="connsiteY720" fmla="*/ 1368865 h 1560943"/>
                  <a:gd name="connsiteX721" fmla="*/ 288495 w 930066"/>
                  <a:gd name="connsiteY721" fmla="*/ 1368865 h 1560943"/>
                  <a:gd name="connsiteX722" fmla="*/ 288495 w 930066"/>
                  <a:gd name="connsiteY722" fmla="*/ 1368865 h 1560943"/>
                  <a:gd name="connsiteX723" fmla="*/ 288495 w 930066"/>
                  <a:gd name="connsiteY723" fmla="*/ 1368865 h 1560943"/>
                  <a:gd name="connsiteX724" fmla="*/ 288495 w 930066"/>
                  <a:gd name="connsiteY724" fmla="*/ 1368865 h 1560943"/>
                  <a:gd name="connsiteX725" fmla="*/ 288495 w 930066"/>
                  <a:gd name="connsiteY725" fmla="*/ 1368865 h 1560943"/>
                  <a:gd name="connsiteX726" fmla="*/ 288495 w 930066"/>
                  <a:gd name="connsiteY726" fmla="*/ 1368865 h 1560943"/>
                  <a:gd name="connsiteX727" fmla="*/ 317079 w 930066"/>
                  <a:gd name="connsiteY727" fmla="*/ 1375568 h 1560943"/>
                  <a:gd name="connsiteX728" fmla="*/ 317079 w 930066"/>
                  <a:gd name="connsiteY728" fmla="*/ 1379109 h 1560943"/>
                  <a:gd name="connsiteX729" fmla="*/ 315814 w 930066"/>
                  <a:gd name="connsiteY729" fmla="*/ 1378224 h 1560943"/>
                  <a:gd name="connsiteX730" fmla="*/ 317079 w 930066"/>
                  <a:gd name="connsiteY730" fmla="*/ 1375568 h 1560943"/>
                  <a:gd name="connsiteX731" fmla="*/ 303672 w 930066"/>
                  <a:gd name="connsiteY731" fmla="*/ 1363553 h 1560943"/>
                  <a:gd name="connsiteX732" fmla="*/ 303419 w 930066"/>
                  <a:gd name="connsiteY732" fmla="*/ 1363553 h 1560943"/>
                  <a:gd name="connsiteX733" fmla="*/ 303419 w 930066"/>
                  <a:gd name="connsiteY733" fmla="*/ 1363553 h 1560943"/>
                  <a:gd name="connsiteX734" fmla="*/ 312778 w 930066"/>
                  <a:gd name="connsiteY734" fmla="*/ 1360264 h 1560943"/>
                  <a:gd name="connsiteX735" fmla="*/ 312778 w 930066"/>
                  <a:gd name="connsiteY735" fmla="*/ 1360264 h 1560943"/>
                  <a:gd name="connsiteX736" fmla="*/ 303672 w 930066"/>
                  <a:gd name="connsiteY736" fmla="*/ 1363426 h 1560943"/>
                  <a:gd name="connsiteX737" fmla="*/ 283689 w 930066"/>
                  <a:gd name="connsiteY737" fmla="*/ 575472 h 1560943"/>
                  <a:gd name="connsiteX738" fmla="*/ 283689 w 930066"/>
                  <a:gd name="connsiteY738" fmla="*/ 575472 h 1560943"/>
                  <a:gd name="connsiteX739" fmla="*/ 283689 w 930066"/>
                  <a:gd name="connsiteY739" fmla="*/ 575472 h 1560943"/>
                  <a:gd name="connsiteX740" fmla="*/ 283689 w 930066"/>
                  <a:gd name="connsiteY740" fmla="*/ 575472 h 1560943"/>
                  <a:gd name="connsiteX741" fmla="*/ 284448 w 930066"/>
                  <a:gd name="connsiteY741" fmla="*/ 575472 h 1560943"/>
                  <a:gd name="connsiteX742" fmla="*/ 284448 w 930066"/>
                  <a:gd name="connsiteY742" fmla="*/ 575472 h 1560943"/>
                  <a:gd name="connsiteX743" fmla="*/ 284574 w 930066"/>
                  <a:gd name="connsiteY743" fmla="*/ 575472 h 1560943"/>
                  <a:gd name="connsiteX744" fmla="*/ 284574 w 930066"/>
                  <a:gd name="connsiteY744" fmla="*/ 575472 h 1560943"/>
                  <a:gd name="connsiteX745" fmla="*/ 284448 w 930066"/>
                  <a:gd name="connsiteY745" fmla="*/ 575472 h 1560943"/>
                  <a:gd name="connsiteX746" fmla="*/ 837786 w 930066"/>
                  <a:gd name="connsiteY746" fmla="*/ 285206 h 1560943"/>
                  <a:gd name="connsiteX747" fmla="*/ 837786 w 930066"/>
                  <a:gd name="connsiteY747" fmla="*/ 285206 h 1560943"/>
                  <a:gd name="connsiteX748" fmla="*/ 837786 w 930066"/>
                  <a:gd name="connsiteY748" fmla="*/ 285206 h 1560943"/>
                  <a:gd name="connsiteX749" fmla="*/ 837786 w 930066"/>
                  <a:gd name="connsiteY749" fmla="*/ 285206 h 1560943"/>
                  <a:gd name="connsiteX750" fmla="*/ 703847 w 930066"/>
                  <a:gd name="connsiteY750" fmla="*/ 641999 h 1560943"/>
                  <a:gd name="connsiteX751" fmla="*/ 703594 w 930066"/>
                  <a:gd name="connsiteY751" fmla="*/ 640229 h 1560943"/>
                  <a:gd name="connsiteX752" fmla="*/ 703847 w 930066"/>
                  <a:gd name="connsiteY752" fmla="*/ 641999 h 1560943"/>
                  <a:gd name="connsiteX753" fmla="*/ 702329 w 930066"/>
                  <a:gd name="connsiteY753" fmla="*/ 216529 h 1560943"/>
                  <a:gd name="connsiteX754" fmla="*/ 702329 w 930066"/>
                  <a:gd name="connsiteY754" fmla="*/ 216529 h 1560943"/>
                  <a:gd name="connsiteX755" fmla="*/ 702329 w 930066"/>
                  <a:gd name="connsiteY755" fmla="*/ 216529 h 1560943"/>
                  <a:gd name="connsiteX756" fmla="*/ 702329 w 930066"/>
                  <a:gd name="connsiteY756" fmla="*/ 216529 h 1560943"/>
                  <a:gd name="connsiteX757" fmla="*/ 760509 w 930066"/>
                  <a:gd name="connsiteY757" fmla="*/ 141022 h 1560943"/>
                  <a:gd name="connsiteX758" fmla="*/ 760509 w 930066"/>
                  <a:gd name="connsiteY758" fmla="*/ 141022 h 1560943"/>
                  <a:gd name="connsiteX759" fmla="*/ 760509 w 930066"/>
                  <a:gd name="connsiteY759" fmla="*/ 141022 h 1560943"/>
                  <a:gd name="connsiteX760" fmla="*/ 760509 w 930066"/>
                  <a:gd name="connsiteY760" fmla="*/ 141022 h 1560943"/>
                  <a:gd name="connsiteX761" fmla="*/ 292922 w 930066"/>
                  <a:gd name="connsiteY761" fmla="*/ 597732 h 1560943"/>
                  <a:gd name="connsiteX762" fmla="*/ 290392 w 930066"/>
                  <a:gd name="connsiteY762" fmla="*/ 610633 h 1560943"/>
                  <a:gd name="connsiteX763" fmla="*/ 289507 w 930066"/>
                  <a:gd name="connsiteY763" fmla="*/ 617463 h 1560943"/>
                  <a:gd name="connsiteX764" fmla="*/ 289507 w 930066"/>
                  <a:gd name="connsiteY764" fmla="*/ 625051 h 1560943"/>
                  <a:gd name="connsiteX765" fmla="*/ 289633 w 930066"/>
                  <a:gd name="connsiteY765" fmla="*/ 632387 h 1560943"/>
                  <a:gd name="connsiteX766" fmla="*/ 289380 w 930066"/>
                  <a:gd name="connsiteY766" fmla="*/ 640987 h 1560943"/>
                  <a:gd name="connsiteX767" fmla="*/ 286977 w 930066"/>
                  <a:gd name="connsiteY767" fmla="*/ 636687 h 1560943"/>
                  <a:gd name="connsiteX768" fmla="*/ 284954 w 930066"/>
                  <a:gd name="connsiteY768" fmla="*/ 625557 h 1560943"/>
                  <a:gd name="connsiteX769" fmla="*/ 283942 w 930066"/>
                  <a:gd name="connsiteY769" fmla="*/ 618601 h 1560943"/>
                  <a:gd name="connsiteX770" fmla="*/ 283942 w 930066"/>
                  <a:gd name="connsiteY770" fmla="*/ 613036 h 1560943"/>
                  <a:gd name="connsiteX771" fmla="*/ 285206 w 930066"/>
                  <a:gd name="connsiteY771" fmla="*/ 604941 h 1560943"/>
                  <a:gd name="connsiteX772" fmla="*/ 286345 w 930066"/>
                  <a:gd name="connsiteY772" fmla="*/ 598617 h 1560943"/>
                  <a:gd name="connsiteX773" fmla="*/ 286598 w 930066"/>
                  <a:gd name="connsiteY773" fmla="*/ 589511 h 1560943"/>
                  <a:gd name="connsiteX774" fmla="*/ 284954 w 930066"/>
                  <a:gd name="connsiteY774" fmla="*/ 577243 h 1560943"/>
                  <a:gd name="connsiteX775" fmla="*/ 284954 w 930066"/>
                  <a:gd name="connsiteY775" fmla="*/ 575472 h 1560943"/>
                  <a:gd name="connsiteX776" fmla="*/ 285586 w 930066"/>
                  <a:gd name="connsiteY776" fmla="*/ 575472 h 1560943"/>
                  <a:gd name="connsiteX777" fmla="*/ 285333 w 930066"/>
                  <a:gd name="connsiteY777" fmla="*/ 575472 h 1560943"/>
                  <a:gd name="connsiteX778" fmla="*/ 285712 w 930066"/>
                  <a:gd name="connsiteY778" fmla="*/ 575472 h 1560943"/>
                  <a:gd name="connsiteX779" fmla="*/ 285965 w 930066"/>
                  <a:gd name="connsiteY779" fmla="*/ 575472 h 1560943"/>
                  <a:gd name="connsiteX780" fmla="*/ 285712 w 930066"/>
                  <a:gd name="connsiteY780" fmla="*/ 575472 h 1560943"/>
                  <a:gd name="connsiteX781" fmla="*/ 286345 w 930066"/>
                  <a:gd name="connsiteY781" fmla="*/ 575472 h 1560943"/>
                  <a:gd name="connsiteX782" fmla="*/ 285586 w 930066"/>
                  <a:gd name="connsiteY782" fmla="*/ 575472 h 1560943"/>
                  <a:gd name="connsiteX783" fmla="*/ 287863 w 930066"/>
                  <a:gd name="connsiteY783" fmla="*/ 575472 h 1560943"/>
                  <a:gd name="connsiteX784" fmla="*/ 287863 w 930066"/>
                  <a:gd name="connsiteY784" fmla="*/ 575472 h 1560943"/>
                  <a:gd name="connsiteX785" fmla="*/ 287357 w 930066"/>
                  <a:gd name="connsiteY785" fmla="*/ 575472 h 1560943"/>
                  <a:gd name="connsiteX786" fmla="*/ 286851 w 930066"/>
                  <a:gd name="connsiteY786" fmla="*/ 575472 h 1560943"/>
                  <a:gd name="connsiteX787" fmla="*/ 286471 w 930066"/>
                  <a:gd name="connsiteY787" fmla="*/ 575472 h 1560943"/>
                  <a:gd name="connsiteX788" fmla="*/ 286345 w 930066"/>
                  <a:gd name="connsiteY788" fmla="*/ 575472 h 1560943"/>
                  <a:gd name="connsiteX789" fmla="*/ 286345 w 930066"/>
                  <a:gd name="connsiteY789" fmla="*/ 575472 h 1560943"/>
                  <a:gd name="connsiteX790" fmla="*/ 285965 w 930066"/>
                  <a:gd name="connsiteY790" fmla="*/ 575472 h 1560943"/>
                  <a:gd name="connsiteX791" fmla="*/ 286471 w 930066"/>
                  <a:gd name="connsiteY791" fmla="*/ 575472 h 1560943"/>
                  <a:gd name="connsiteX792" fmla="*/ 285712 w 930066"/>
                  <a:gd name="connsiteY792" fmla="*/ 575472 h 1560943"/>
                  <a:gd name="connsiteX793" fmla="*/ 285712 w 930066"/>
                  <a:gd name="connsiteY793" fmla="*/ 575472 h 1560943"/>
                  <a:gd name="connsiteX794" fmla="*/ 286724 w 930066"/>
                  <a:gd name="connsiteY794" fmla="*/ 575472 h 1560943"/>
                  <a:gd name="connsiteX795" fmla="*/ 287989 w 930066"/>
                  <a:gd name="connsiteY795" fmla="*/ 575599 h 1560943"/>
                  <a:gd name="connsiteX796" fmla="*/ 287989 w 930066"/>
                  <a:gd name="connsiteY796" fmla="*/ 575599 h 1560943"/>
                  <a:gd name="connsiteX797" fmla="*/ 288115 w 930066"/>
                  <a:gd name="connsiteY797" fmla="*/ 576737 h 1560943"/>
                  <a:gd name="connsiteX798" fmla="*/ 289507 w 930066"/>
                  <a:gd name="connsiteY798" fmla="*/ 584958 h 1560943"/>
                  <a:gd name="connsiteX799" fmla="*/ 288495 w 930066"/>
                  <a:gd name="connsiteY799" fmla="*/ 575725 h 1560943"/>
                  <a:gd name="connsiteX800" fmla="*/ 288495 w 930066"/>
                  <a:gd name="connsiteY800" fmla="*/ 575725 h 1560943"/>
                  <a:gd name="connsiteX801" fmla="*/ 291657 w 930066"/>
                  <a:gd name="connsiteY801" fmla="*/ 575851 h 1560943"/>
                  <a:gd name="connsiteX802" fmla="*/ 291657 w 930066"/>
                  <a:gd name="connsiteY802" fmla="*/ 575851 h 1560943"/>
                  <a:gd name="connsiteX803" fmla="*/ 292163 w 930066"/>
                  <a:gd name="connsiteY803" fmla="*/ 580152 h 1560943"/>
                  <a:gd name="connsiteX804" fmla="*/ 293048 w 930066"/>
                  <a:gd name="connsiteY804" fmla="*/ 587108 h 1560943"/>
                  <a:gd name="connsiteX805" fmla="*/ 293301 w 930066"/>
                  <a:gd name="connsiteY805" fmla="*/ 591282 h 1560943"/>
                  <a:gd name="connsiteX806" fmla="*/ 293048 w 930066"/>
                  <a:gd name="connsiteY806" fmla="*/ 597479 h 1560943"/>
                  <a:gd name="connsiteX807" fmla="*/ 291657 w 930066"/>
                  <a:gd name="connsiteY807" fmla="*/ 575599 h 1560943"/>
                  <a:gd name="connsiteX808" fmla="*/ 291657 w 930066"/>
                  <a:gd name="connsiteY808" fmla="*/ 575599 h 1560943"/>
                  <a:gd name="connsiteX809" fmla="*/ 291277 w 930066"/>
                  <a:gd name="connsiteY809" fmla="*/ 575599 h 1560943"/>
                  <a:gd name="connsiteX810" fmla="*/ 290771 w 930066"/>
                  <a:gd name="connsiteY810" fmla="*/ 575599 h 1560943"/>
                  <a:gd name="connsiteX811" fmla="*/ 291657 w 930066"/>
                  <a:gd name="connsiteY811" fmla="*/ 575599 h 1560943"/>
                  <a:gd name="connsiteX812" fmla="*/ 290265 w 930066"/>
                  <a:gd name="connsiteY812" fmla="*/ 575599 h 1560943"/>
                  <a:gd name="connsiteX813" fmla="*/ 290645 w 930066"/>
                  <a:gd name="connsiteY813" fmla="*/ 575599 h 1560943"/>
                  <a:gd name="connsiteX814" fmla="*/ 291657 w 930066"/>
                  <a:gd name="connsiteY814" fmla="*/ 575599 h 1560943"/>
                  <a:gd name="connsiteX815" fmla="*/ 291657 w 930066"/>
                  <a:gd name="connsiteY815" fmla="*/ 575599 h 1560943"/>
                  <a:gd name="connsiteX816" fmla="*/ 291657 w 930066"/>
                  <a:gd name="connsiteY816" fmla="*/ 575851 h 1560943"/>
                  <a:gd name="connsiteX817" fmla="*/ 291404 w 930066"/>
                  <a:gd name="connsiteY817" fmla="*/ 575851 h 1560943"/>
                  <a:gd name="connsiteX818" fmla="*/ 291783 w 930066"/>
                  <a:gd name="connsiteY818" fmla="*/ 575851 h 1560943"/>
                  <a:gd name="connsiteX819" fmla="*/ 291657 w 930066"/>
                  <a:gd name="connsiteY819" fmla="*/ 575851 h 1560943"/>
                  <a:gd name="connsiteX820" fmla="*/ 291025 w 930066"/>
                  <a:gd name="connsiteY820" fmla="*/ 575851 h 1560943"/>
                  <a:gd name="connsiteX821" fmla="*/ 291404 w 930066"/>
                  <a:gd name="connsiteY821" fmla="*/ 575851 h 1560943"/>
                  <a:gd name="connsiteX822" fmla="*/ 291404 w 930066"/>
                  <a:gd name="connsiteY822" fmla="*/ 575851 h 1560943"/>
                  <a:gd name="connsiteX823" fmla="*/ 290265 w 930066"/>
                  <a:gd name="connsiteY823" fmla="*/ 575851 h 1560943"/>
                  <a:gd name="connsiteX824" fmla="*/ 289633 w 930066"/>
                  <a:gd name="connsiteY824" fmla="*/ 575725 h 1560943"/>
                  <a:gd name="connsiteX825" fmla="*/ 288495 w 930066"/>
                  <a:gd name="connsiteY825" fmla="*/ 575725 h 1560943"/>
                  <a:gd name="connsiteX826" fmla="*/ 288495 w 930066"/>
                  <a:gd name="connsiteY826" fmla="*/ 575725 h 1560943"/>
                  <a:gd name="connsiteX827" fmla="*/ 288495 w 930066"/>
                  <a:gd name="connsiteY827" fmla="*/ 575725 h 1560943"/>
                  <a:gd name="connsiteX828" fmla="*/ 288495 w 930066"/>
                  <a:gd name="connsiteY828" fmla="*/ 575725 h 1560943"/>
                  <a:gd name="connsiteX829" fmla="*/ 288495 w 930066"/>
                  <a:gd name="connsiteY829" fmla="*/ 575725 h 1560943"/>
                  <a:gd name="connsiteX830" fmla="*/ 288495 w 930066"/>
                  <a:gd name="connsiteY830" fmla="*/ 575725 h 1560943"/>
                  <a:gd name="connsiteX831" fmla="*/ 289380 w 930066"/>
                  <a:gd name="connsiteY831" fmla="*/ 575725 h 1560943"/>
                  <a:gd name="connsiteX832" fmla="*/ 289507 w 930066"/>
                  <a:gd name="connsiteY832" fmla="*/ 575725 h 1560943"/>
                  <a:gd name="connsiteX833" fmla="*/ 289507 w 930066"/>
                  <a:gd name="connsiteY833" fmla="*/ 575725 h 1560943"/>
                  <a:gd name="connsiteX834" fmla="*/ 289507 w 930066"/>
                  <a:gd name="connsiteY834" fmla="*/ 575725 h 1560943"/>
                  <a:gd name="connsiteX835" fmla="*/ 289507 w 930066"/>
                  <a:gd name="connsiteY835" fmla="*/ 575725 h 1560943"/>
                  <a:gd name="connsiteX836" fmla="*/ 289507 w 930066"/>
                  <a:gd name="connsiteY836" fmla="*/ 575725 h 1560943"/>
                  <a:gd name="connsiteX837" fmla="*/ 290139 w 930066"/>
                  <a:gd name="connsiteY837" fmla="*/ 575725 h 1560943"/>
                  <a:gd name="connsiteX838" fmla="*/ 292289 w 930066"/>
                  <a:gd name="connsiteY838" fmla="*/ 431288 h 1560943"/>
                  <a:gd name="connsiteX839" fmla="*/ 291657 w 930066"/>
                  <a:gd name="connsiteY839" fmla="*/ 490226 h 1560943"/>
                  <a:gd name="connsiteX840" fmla="*/ 290645 w 930066"/>
                  <a:gd name="connsiteY840" fmla="*/ 519443 h 1560943"/>
                  <a:gd name="connsiteX841" fmla="*/ 290645 w 930066"/>
                  <a:gd name="connsiteY841" fmla="*/ 546256 h 1560943"/>
                  <a:gd name="connsiteX842" fmla="*/ 290139 w 930066"/>
                  <a:gd name="connsiteY842" fmla="*/ 561180 h 1560943"/>
                  <a:gd name="connsiteX843" fmla="*/ 287989 w 930066"/>
                  <a:gd name="connsiteY843" fmla="*/ 573575 h 1560943"/>
                  <a:gd name="connsiteX844" fmla="*/ 287736 w 930066"/>
                  <a:gd name="connsiteY844" fmla="*/ 575093 h 1560943"/>
                  <a:gd name="connsiteX845" fmla="*/ 287736 w 930066"/>
                  <a:gd name="connsiteY845" fmla="*/ 575472 h 1560943"/>
                  <a:gd name="connsiteX846" fmla="*/ 287736 w 930066"/>
                  <a:gd name="connsiteY846" fmla="*/ 575472 h 1560943"/>
                  <a:gd name="connsiteX847" fmla="*/ 287483 w 930066"/>
                  <a:gd name="connsiteY847" fmla="*/ 575472 h 1560943"/>
                  <a:gd name="connsiteX848" fmla="*/ 285965 w 930066"/>
                  <a:gd name="connsiteY848" fmla="*/ 575472 h 1560943"/>
                  <a:gd name="connsiteX849" fmla="*/ 285080 w 930066"/>
                  <a:gd name="connsiteY849" fmla="*/ 575472 h 1560943"/>
                  <a:gd name="connsiteX850" fmla="*/ 284701 w 930066"/>
                  <a:gd name="connsiteY850" fmla="*/ 575472 h 1560943"/>
                  <a:gd name="connsiteX851" fmla="*/ 284701 w 930066"/>
                  <a:gd name="connsiteY851" fmla="*/ 575472 h 1560943"/>
                  <a:gd name="connsiteX852" fmla="*/ 284701 w 930066"/>
                  <a:gd name="connsiteY852" fmla="*/ 575219 h 1560943"/>
                  <a:gd name="connsiteX853" fmla="*/ 285333 w 930066"/>
                  <a:gd name="connsiteY853" fmla="*/ 571172 h 1560943"/>
                  <a:gd name="connsiteX854" fmla="*/ 287609 w 930066"/>
                  <a:gd name="connsiteY854" fmla="*/ 555995 h 1560943"/>
                  <a:gd name="connsiteX855" fmla="*/ 287736 w 930066"/>
                  <a:gd name="connsiteY855" fmla="*/ 542209 h 1560943"/>
                  <a:gd name="connsiteX856" fmla="*/ 288115 w 930066"/>
                  <a:gd name="connsiteY856" fmla="*/ 516028 h 1560943"/>
                  <a:gd name="connsiteX857" fmla="*/ 289380 w 930066"/>
                  <a:gd name="connsiteY857" fmla="*/ 488962 h 1560943"/>
                  <a:gd name="connsiteX858" fmla="*/ 289886 w 930066"/>
                  <a:gd name="connsiteY858" fmla="*/ 462148 h 1560943"/>
                  <a:gd name="connsiteX859" fmla="*/ 292036 w 930066"/>
                  <a:gd name="connsiteY859" fmla="*/ 416490 h 1560943"/>
                  <a:gd name="connsiteX860" fmla="*/ 297728 w 930066"/>
                  <a:gd name="connsiteY860" fmla="*/ 384618 h 1560943"/>
                  <a:gd name="connsiteX861" fmla="*/ 292036 w 930066"/>
                  <a:gd name="connsiteY861" fmla="*/ 431414 h 1560943"/>
                  <a:gd name="connsiteX862" fmla="*/ 311134 w 930066"/>
                  <a:gd name="connsiteY862" fmla="*/ 206285 h 1560943"/>
                  <a:gd name="connsiteX863" fmla="*/ 311514 w 930066"/>
                  <a:gd name="connsiteY863" fmla="*/ 206158 h 1560943"/>
                  <a:gd name="connsiteX864" fmla="*/ 311134 w 930066"/>
                  <a:gd name="connsiteY864" fmla="*/ 206158 h 1560943"/>
                  <a:gd name="connsiteX865" fmla="*/ 311514 w 930066"/>
                  <a:gd name="connsiteY865" fmla="*/ 206032 h 1560943"/>
                  <a:gd name="connsiteX866" fmla="*/ 311767 w 930066"/>
                  <a:gd name="connsiteY866" fmla="*/ 206032 h 1560943"/>
                  <a:gd name="connsiteX867" fmla="*/ 311767 w 930066"/>
                  <a:gd name="connsiteY867" fmla="*/ 206032 h 1560943"/>
                  <a:gd name="connsiteX868" fmla="*/ 311514 w 930066"/>
                  <a:gd name="connsiteY868" fmla="*/ 206032 h 1560943"/>
                  <a:gd name="connsiteX869" fmla="*/ 311893 w 930066"/>
                  <a:gd name="connsiteY869" fmla="*/ 206032 h 1560943"/>
                  <a:gd name="connsiteX870" fmla="*/ 311893 w 930066"/>
                  <a:gd name="connsiteY870" fmla="*/ 206032 h 1560943"/>
                  <a:gd name="connsiteX871" fmla="*/ 312273 w 930066"/>
                  <a:gd name="connsiteY871" fmla="*/ 206032 h 1560943"/>
                  <a:gd name="connsiteX872" fmla="*/ 312273 w 930066"/>
                  <a:gd name="connsiteY872" fmla="*/ 206032 h 1560943"/>
                  <a:gd name="connsiteX873" fmla="*/ 312273 w 930066"/>
                  <a:gd name="connsiteY873" fmla="*/ 206032 h 1560943"/>
                  <a:gd name="connsiteX874" fmla="*/ 312146 w 930066"/>
                  <a:gd name="connsiteY874" fmla="*/ 206032 h 1560943"/>
                  <a:gd name="connsiteX875" fmla="*/ 312146 w 930066"/>
                  <a:gd name="connsiteY875" fmla="*/ 206032 h 1560943"/>
                  <a:gd name="connsiteX876" fmla="*/ 311261 w 930066"/>
                  <a:gd name="connsiteY876" fmla="*/ 206285 h 1560943"/>
                  <a:gd name="connsiteX877" fmla="*/ 312399 w 930066"/>
                  <a:gd name="connsiteY877" fmla="*/ 205905 h 1560943"/>
                  <a:gd name="connsiteX878" fmla="*/ 312399 w 930066"/>
                  <a:gd name="connsiteY878" fmla="*/ 205905 h 1560943"/>
                  <a:gd name="connsiteX879" fmla="*/ 312652 w 930066"/>
                  <a:gd name="connsiteY879" fmla="*/ 205905 h 1560943"/>
                  <a:gd name="connsiteX880" fmla="*/ 312399 w 930066"/>
                  <a:gd name="connsiteY880" fmla="*/ 205905 h 1560943"/>
                  <a:gd name="connsiteX881" fmla="*/ 96376 w 930066"/>
                  <a:gd name="connsiteY881" fmla="*/ 122051 h 1560943"/>
                  <a:gd name="connsiteX882" fmla="*/ 96376 w 930066"/>
                  <a:gd name="connsiteY882" fmla="*/ 122304 h 1560943"/>
                  <a:gd name="connsiteX883" fmla="*/ 96376 w 930066"/>
                  <a:gd name="connsiteY883" fmla="*/ 122304 h 1560943"/>
                  <a:gd name="connsiteX884" fmla="*/ 96376 w 930066"/>
                  <a:gd name="connsiteY884" fmla="*/ 122051 h 1560943"/>
                  <a:gd name="connsiteX885" fmla="*/ 96376 w 930066"/>
                  <a:gd name="connsiteY885" fmla="*/ 122051 h 1560943"/>
                  <a:gd name="connsiteX886" fmla="*/ 96629 w 930066"/>
                  <a:gd name="connsiteY886" fmla="*/ 122430 h 1560943"/>
                  <a:gd name="connsiteX887" fmla="*/ 96629 w 930066"/>
                  <a:gd name="connsiteY887" fmla="*/ 122430 h 1560943"/>
                  <a:gd name="connsiteX888" fmla="*/ 96629 w 930066"/>
                  <a:gd name="connsiteY888" fmla="*/ 122304 h 1560943"/>
                  <a:gd name="connsiteX889" fmla="*/ 96629 w 930066"/>
                  <a:gd name="connsiteY889" fmla="*/ 122430 h 1560943"/>
                  <a:gd name="connsiteX890" fmla="*/ 96629 w 930066"/>
                  <a:gd name="connsiteY890" fmla="*/ 122430 h 1560943"/>
                  <a:gd name="connsiteX891" fmla="*/ 96629 w 930066"/>
                  <a:gd name="connsiteY891" fmla="*/ 122430 h 1560943"/>
                  <a:gd name="connsiteX892" fmla="*/ 96629 w 930066"/>
                  <a:gd name="connsiteY892" fmla="*/ 122430 h 1560943"/>
                  <a:gd name="connsiteX893" fmla="*/ 96629 w 930066"/>
                  <a:gd name="connsiteY893" fmla="*/ 122304 h 1560943"/>
                  <a:gd name="connsiteX894" fmla="*/ 96629 w 930066"/>
                  <a:gd name="connsiteY894" fmla="*/ 122304 h 1560943"/>
                  <a:gd name="connsiteX895" fmla="*/ 96629 w 930066"/>
                  <a:gd name="connsiteY895" fmla="*/ 122430 h 1560943"/>
                  <a:gd name="connsiteX896" fmla="*/ 96629 w 930066"/>
                  <a:gd name="connsiteY896" fmla="*/ 122430 h 1560943"/>
                  <a:gd name="connsiteX897" fmla="*/ 96629 w 930066"/>
                  <a:gd name="connsiteY897" fmla="*/ 122177 h 1560943"/>
                  <a:gd name="connsiteX898" fmla="*/ 96629 w 930066"/>
                  <a:gd name="connsiteY898" fmla="*/ 122177 h 1560943"/>
                  <a:gd name="connsiteX899" fmla="*/ 96629 w 930066"/>
                  <a:gd name="connsiteY899" fmla="*/ 121924 h 1560943"/>
                  <a:gd name="connsiteX900" fmla="*/ 96629 w 930066"/>
                  <a:gd name="connsiteY900" fmla="*/ 121924 h 1560943"/>
                  <a:gd name="connsiteX901" fmla="*/ 96629 w 930066"/>
                  <a:gd name="connsiteY901" fmla="*/ 121671 h 1560943"/>
                  <a:gd name="connsiteX902" fmla="*/ 96629 w 930066"/>
                  <a:gd name="connsiteY902" fmla="*/ 121671 h 1560943"/>
                  <a:gd name="connsiteX903" fmla="*/ 85752 w 930066"/>
                  <a:gd name="connsiteY903" fmla="*/ 109909 h 1560943"/>
                  <a:gd name="connsiteX904" fmla="*/ 85752 w 930066"/>
                  <a:gd name="connsiteY904" fmla="*/ 109909 h 1560943"/>
                  <a:gd name="connsiteX905" fmla="*/ 85752 w 930066"/>
                  <a:gd name="connsiteY905" fmla="*/ 109909 h 1560943"/>
                  <a:gd name="connsiteX906" fmla="*/ 408901 w 930066"/>
                  <a:gd name="connsiteY906" fmla="*/ 912281 h 1560943"/>
                  <a:gd name="connsiteX907" fmla="*/ 418008 w 930066"/>
                  <a:gd name="connsiteY907" fmla="*/ 900013 h 1560943"/>
                  <a:gd name="connsiteX908" fmla="*/ 419905 w 930066"/>
                  <a:gd name="connsiteY908" fmla="*/ 935047 h 1560943"/>
                  <a:gd name="connsiteX909" fmla="*/ 411431 w 930066"/>
                  <a:gd name="connsiteY909" fmla="*/ 939474 h 1560943"/>
                  <a:gd name="connsiteX910" fmla="*/ 408901 w 930066"/>
                  <a:gd name="connsiteY910" fmla="*/ 912281 h 1560943"/>
                  <a:gd name="connsiteX911" fmla="*/ 411558 w 930066"/>
                  <a:gd name="connsiteY911" fmla="*/ 941624 h 1560943"/>
                  <a:gd name="connsiteX912" fmla="*/ 420537 w 930066"/>
                  <a:gd name="connsiteY912" fmla="*/ 936818 h 1560943"/>
                  <a:gd name="connsiteX913" fmla="*/ 422940 w 930066"/>
                  <a:gd name="connsiteY913" fmla="*/ 936818 h 1560943"/>
                  <a:gd name="connsiteX914" fmla="*/ 422940 w 930066"/>
                  <a:gd name="connsiteY914" fmla="*/ 935553 h 1560943"/>
                  <a:gd name="connsiteX915" fmla="*/ 425217 w 930066"/>
                  <a:gd name="connsiteY915" fmla="*/ 934415 h 1560943"/>
                  <a:gd name="connsiteX916" fmla="*/ 426861 w 930066"/>
                  <a:gd name="connsiteY916" fmla="*/ 931632 h 1560943"/>
                  <a:gd name="connsiteX917" fmla="*/ 422814 w 930066"/>
                  <a:gd name="connsiteY917" fmla="*/ 933656 h 1560943"/>
                  <a:gd name="connsiteX918" fmla="*/ 420664 w 930066"/>
                  <a:gd name="connsiteY918" fmla="*/ 896092 h 1560943"/>
                  <a:gd name="connsiteX919" fmla="*/ 425976 w 930066"/>
                  <a:gd name="connsiteY919" fmla="*/ 887998 h 1560943"/>
                  <a:gd name="connsiteX920" fmla="*/ 428632 w 930066"/>
                  <a:gd name="connsiteY920" fmla="*/ 947695 h 1560943"/>
                  <a:gd name="connsiteX921" fmla="*/ 414593 w 930066"/>
                  <a:gd name="connsiteY921" fmla="*/ 955157 h 1560943"/>
                  <a:gd name="connsiteX922" fmla="*/ 427493 w 930066"/>
                  <a:gd name="connsiteY922" fmla="*/ 933024 h 1560943"/>
                  <a:gd name="connsiteX923" fmla="*/ 425090 w 930066"/>
                  <a:gd name="connsiteY923" fmla="*/ 934289 h 1560943"/>
                  <a:gd name="connsiteX924" fmla="*/ 412569 w 930066"/>
                  <a:gd name="connsiteY924" fmla="*/ 955790 h 1560943"/>
                  <a:gd name="connsiteX925" fmla="*/ 412569 w 930066"/>
                  <a:gd name="connsiteY925" fmla="*/ 956295 h 1560943"/>
                  <a:gd name="connsiteX926" fmla="*/ 412063 w 930066"/>
                  <a:gd name="connsiteY926" fmla="*/ 956548 h 1560943"/>
                  <a:gd name="connsiteX927" fmla="*/ 412443 w 930066"/>
                  <a:gd name="connsiteY927" fmla="*/ 955790 h 1560943"/>
                  <a:gd name="connsiteX928" fmla="*/ 411431 w 930066"/>
                  <a:gd name="connsiteY928" fmla="*/ 941371 h 1560943"/>
                  <a:gd name="connsiteX929" fmla="*/ 426482 w 930066"/>
                  <a:gd name="connsiteY929" fmla="*/ 950351 h 1560943"/>
                  <a:gd name="connsiteX930" fmla="*/ 428758 w 930066"/>
                  <a:gd name="connsiteY930" fmla="*/ 949086 h 1560943"/>
                  <a:gd name="connsiteX931" fmla="*/ 428758 w 930066"/>
                  <a:gd name="connsiteY931" fmla="*/ 950478 h 1560943"/>
                  <a:gd name="connsiteX932" fmla="*/ 426608 w 930066"/>
                  <a:gd name="connsiteY932" fmla="*/ 951489 h 1560943"/>
                  <a:gd name="connsiteX933" fmla="*/ 426482 w 930066"/>
                  <a:gd name="connsiteY933" fmla="*/ 950351 h 1560943"/>
                  <a:gd name="connsiteX934" fmla="*/ 314802 w 930066"/>
                  <a:gd name="connsiteY934" fmla="*/ 1019914 h 1560943"/>
                  <a:gd name="connsiteX935" fmla="*/ 347939 w 930066"/>
                  <a:gd name="connsiteY935" fmla="*/ 997907 h 1560943"/>
                  <a:gd name="connsiteX936" fmla="*/ 412822 w 930066"/>
                  <a:gd name="connsiteY936" fmla="*/ 957940 h 1560943"/>
                  <a:gd name="connsiteX937" fmla="*/ 412822 w 930066"/>
                  <a:gd name="connsiteY937" fmla="*/ 958446 h 1560943"/>
                  <a:gd name="connsiteX938" fmla="*/ 413328 w 930066"/>
                  <a:gd name="connsiteY938" fmla="*/ 957560 h 1560943"/>
                  <a:gd name="connsiteX939" fmla="*/ 426102 w 930066"/>
                  <a:gd name="connsiteY939" fmla="*/ 950478 h 1560943"/>
                  <a:gd name="connsiteX940" fmla="*/ 426102 w 930066"/>
                  <a:gd name="connsiteY940" fmla="*/ 950478 h 1560943"/>
                  <a:gd name="connsiteX941" fmla="*/ 426355 w 930066"/>
                  <a:gd name="connsiteY941" fmla="*/ 957560 h 1560943"/>
                  <a:gd name="connsiteX942" fmla="*/ 427114 w 930066"/>
                  <a:gd name="connsiteY942" fmla="*/ 956422 h 1560943"/>
                  <a:gd name="connsiteX943" fmla="*/ 426608 w 930066"/>
                  <a:gd name="connsiteY943" fmla="*/ 951616 h 1560943"/>
                  <a:gd name="connsiteX944" fmla="*/ 428758 w 930066"/>
                  <a:gd name="connsiteY944" fmla="*/ 951616 h 1560943"/>
                  <a:gd name="connsiteX945" fmla="*/ 428758 w 930066"/>
                  <a:gd name="connsiteY945" fmla="*/ 953640 h 1560943"/>
                  <a:gd name="connsiteX946" fmla="*/ 427114 w 930066"/>
                  <a:gd name="connsiteY946" fmla="*/ 956548 h 1560943"/>
                  <a:gd name="connsiteX947" fmla="*/ 427114 w 930066"/>
                  <a:gd name="connsiteY947" fmla="*/ 957687 h 1560943"/>
                  <a:gd name="connsiteX948" fmla="*/ 428758 w 930066"/>
                  <a:gd name="connsiteY948" fmla="*/ 954904 h 1560943"/>
                  <a:gd name="connsiteX949" fmla="*/ 428758 w 930066"/>
                  <a:gd name="connsiteY949" fmla="*/ 957560 h 1560943"/>
                  <a:gd name="connsiteX950" fmla="*/ 431288 w 930066"/>
                  <a:gd name="connsiteY950" fmla="*/ 953260 h 1560943"/>
                  <a:gd name="connsiteX951" fmla="*/ 431288 w 930066"/>
                  <a:gd name="connsiteY951" fmla="*/ 951616 h 1560943"/>
                  <a:gd name="connsiteX952" fmla="*/ 432552 w 930066"/>
                  <a:gd name="connsiteY952" fmla="*/ 951236 h 1560943"/>
                  <a:gd name="connsiteX953" fmla="*/ 434450 w 930066"/>
                  <a:gd name="connsiteY953" fmla="*/ 947948 h 1560943"/>
                  <a:gd name="connsiteX954" fmla="*/ 432173 w 930066"/>
                  <a:gd name="connsiteY954" fmla="*/ 948960 h 1560943"/>
                  <a:gd name="connsiteX955" fmla="*/ 433691 w 930066"/>
                  <a:gd name="connsiteY955" fmla="*/ 946430 h 1560943"/>
                  <a:gd name="connsiteX956" fmla="*/ 432552 w 930066"/>
                  <a:gd name="connsiteY956" fmla="*/ 947063 h 1560943"/>
                  <a:gd name="connsiteX957" fmla="*/ 431288 w 930066"/>
                  <a:gd name="connsiteY957" fmla="*/ 949213 h 1560943"/>
                  <a:gd name="connsiteX958" fmla="*/ 431288 w 930066"/>
                  <a:gd name="connsiteY958" fmla="*/ 947821 h 1560943"/>
                  <a:gd name="connsiteX959" fmla="*/ 432552 w 930066"/>
                  <a:gd name="connsiteY959" fmla="*/ 947063 h 1560943"/>
                  <a:gd name="connsiteX960" fmla="*/ 433312 w 930066"/>
                  <a:gd name="connsiteY960" fmla="*/ 945671 h 1560943"/>
                  <a:gd name="connsiteX961" fmla="*/ 431161 w 930066"/>
                  <a:gd name="connsiteY961" fmla="*/ 946683 h 1560943"/>
                  <a:gd name="connsiteX962" fmla="*/ 430782 w 930066"/>
                  <a:gd name="connsiteY962" fmla="*/ 936439 h 1560943"/>
                  <a:gd name="connsiteX963" fmla="*/ 426355 w 930066"/>
                  <a:gd name="connsiteY963" fmla="*/ 887365 h 1560943"/>
                  <a:gd name="connsiteX964" fmla="*/ 429897 w 930066"/>
                  <a:gd name="connsiteY964" fmla="*/ 881800 h 1560943"/>
                  <a:gd name="connsiteX965" fmla="*/ 431288 w 930066"/>
                  <a:gd name="connsiteY965" fmla="*/ 906716 h 1560943"/>
                  <a:gd name="connsiteX966" fmla="*/ 437738 w 930066"/>
                  <a:gd name="connsiteY966" fmla="*/ 940992 h 1560943"/>
                  <a:gd name="connsiteX967" fmla="*/ 438750 w 930066"/>
                  <a:gd name="connsiteY967" fmla="*/ 956928 h 1560943"/>
                  <a:gd name="connsiteX968" fmla="*/ 350089 w 930066"/>
                  <a:gd name="connsiteY968" fmla="*/ 1007645 h 1560943"/>
                  <a:gd name="connsiteX969" fmla="*/ 282044 w 930066"/>
                  <a:gd name="connsiteY969" fmla="*/ 1048118 h 1560943"/>
                  <a:gd name="connsiteX970" fmla="*/ 278124 w 930066"/>
                  <a:gd name="connsiteY970" fmla="*/ 1050268 h 1560943"/>
                  <a:gd name="connsiteX971" fmla="*/ 314549 w 930066"/>
                  <a:gd name="connsiteY971" fmla="*/ 1020167 h 1560943"/>
                  <a:gd name="connsiteX972" fmla="*/ 709159 w 930066"/>
                  <a:gd name="connsiteY972" fmla="*/ 962872 h 1560943"/>
                  <a:gd name="connsiteX973" fmla="*/ 713585 w 930066"/>
                  <a:gd name="connsiteY973" fmla="*/ 957940 h 1560943"/>
                  <a:gd name="connsiteX974" fmla="*/ 712953 w 930066"/>
                  <a:gd name="connsiteY974" fmla="*/ 959457 h 1560943"/>
                  <a:gd name="connsiteX975" fmla="*/ 708400 w 930066"/>
                  <a:gd name="connsiteY975" fmla="*/ 964769 h 1560943"/>
                  <a:gd name="connsiteX976" fmla="*/ 709159 w 930066"/>
                  <a:gd name="connsiteY976" fmla="*/ 962746 h 1560943"/>
                  <a:gd name="connsiteX977" fmla="*/ 715229 w 930066"/>
                  <a:gd name="connsiteY977" fmla="*/ 956675 h 1560943"/>
                  <a:gd name="connsiteX978" fmla="*/ 715229 w 930066"/>
                  <a:gd name="connsiteY978" fmla="*/ 955916 h 1560943"/>
                  <a:gd name="connsiteX979" fmla="*/ 716242 w 930066"/>
                  <a:gd name="connsiteY979" fmla="*/ 954778 h 1560943"/>
                  <a:gd name="connsiteX980" fmla="*/ 716242 w 930066"/>
                  <a:gd name="connsiteY980" fmla="*/ 955537 h 1560943"/>
                  <a:gd name="connsiteX981" fmla="*/ 715229 w 930066"/>
                  <a:gd name="connsiteY981" fmla="*/ 956801 h 1560943"/>
                  <a:gd name="connsiteX982" fmla="*/ 718645 w 930066"/>
                  <a:gd name="connsiteY982" fmla="*/ 952628 h 1560943"/>
                  <a:gd name="connsiteX983" fmla="*/ 718645 w 930066"/>
                  <a:gd name="connsiteY983" fmla="*/ 951995 h 1560943"/>
                  <a:gd name="connsiteX984" fmla="*/ 732051 w 930066"/>
                  <a:gd name="connsiteY984" fmla="*/ 935553 h 1560943"/>
                  <a:gd name="connsiteX985" fmla="*/ 718645 w 930066"/>
                  <a:gd name="connsiteY985" fmla="*/ 952628 h 15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</a:cxnLst>
                <a:rect l="l" t="t" r="r" b="b"/>
                <a:pathLst>
                  <a:path w="930066" h="1560943">
                    <a:moveTo>
                      <a:pt x="924044" y="325679"/>
                    </a:moveTo>
                    <a:cubicBezTo>
                      <a:pt x="920755" y="316573"/>
                      <a:pt x="917467" y="305822"/>
                      <a:pt x="907096" y="292922"/>
                    </a:cubicBezTo>
                    <a:cubicBezTo>
                      <a:pt x="903301" y="288495"/>
                      <a:pt x="899001" y="283942"/>
                      <a:pt x="893436" y="279515"/>
                    </a:cubicBezTo>
                    <a:cubicBezTo>
                      <a:pt x="887745" y="275088"/>
                      <a:pt x="880788" y="270409"/>
                      <a:pt x="870544" y="267373"/>
                    </a:cubicBezTo>
                    <a:cubicBezTo>
                      <a:pt x="865358" y="265982"/>
                      <a:pt x="859414" y="264970"/>
                      <a:pt x="852837" y="265476"/>
                    </a:cubicBezTo>
                    <a:lnTo>
                      <a:pt x="851572" y="265476"/>
                    </a:lnTo>
                    <a:cubicBezTo>
                      <a:pt x="851572" y="265476"/>
                      <a:pt x="850940" y="265603"/>
                      <a:pt x="850940" y="265603"/>
                    </a:cubicBezTo>
                    <a:cubicBezTo>
                      <a:pt x="850181" y="265603"/>
                      <a:pt x="851952" y="265350"/>
                      <a:pt x="847905" y="265982"/>
                    </a:cubicBezTo>
                    <a:cubicBezTo>
                      <a:pt x="845248" y="266361"/>
                      <a:pt x="841454" y="267753"/>
                      <a:pt x="840189" y="268385"/>
                    </a:cubicBezTo>
                    <a:cubicBezTo>
                      <a:pt x="839051" y="268891"/>
                      <a:pt x="838039" y="269397"/>
                      <a:pt x="837027" y="270029"/>
                    </a:cubicBezTo>
                    <a:cubicBezTo>
                      <a:pt x="834877" y="271294"/>
                      <a:pt x="834877" y="271420"/>
                      <a:pt x="833739" y="272179"/>
                    </a:cubicBezTo>
                    <a:cubicBezTo>
                      <a:pt x="831715" y="273697"/>
                      <a:pt x="831336" y="274077"/>
                      <a:pt x="831083" y="274329"/>
                    </a:cubicBezTo>
                    <a:cubicBezTo>
                      <a:pt x="830324" y="274582"/>
                      <a:pt x="829565" y="274835"/>
                      <a:pt x="828806" y="275215"/>
                    </a:cubicBezTo>
                    <a:cubicBezTo>
                      <a:pt x="817423" y="280780"/>
                      <a:pt x="812744" y="288116"/>
                      <a:pt x="809455" y="293175"/>
                    </a:cubicBezTo>
                    <a:cubicBezTo>
                      <a:pt x="803384" y="303925"/>
                      <a:pt x="802119" y="311640"/>
                      <a:pt x="800602" y="319355"/>
                    </a:cubicBezTo>
                    <a:cubicBezTo>
                      <a:pt x="799463" y="326059"/>
                      <a:pt x="798957" y="332509"/>
                      <a:pt x="798831" y="338959"/>
                    </a:cubicBezTo>
                    <a:cubicBezTo>
                      <a:pt x="795796" y="355148"/>
                      <a:pt x="792254" y="374752"/>
                      <a:pt x="787828" y="398530"/>
                    </a:cubicBezTo>
                    <a:cubicBezTo>
                      <a:pt x="785804" y="410799"/>
                      <a:pt x="782516" y="423826"/>
                      <a:pt x="778721" y="438118"/>
                    </a:cubicBezTo>
                    <a:cubicBezTo>
                      <a:pt x="775053" y="452410"/>
                      <a:pt x="771133" y="467840"/>
                      <a:pt x="766832" y="484535"/>
                    </a:cubicBezTo>
                    <a:cubicBezTo>
                      <a:pt x="771259" y="474037"/>
                      <a:pt x="780365" y="442544"/>
                      <a:pt x="788333" y="415731"/>
                    </a:cubicBezTo>
                    <a:cubicBezTo>
                      <a:pt x="794784" y="388538"/>
                      <a:pt x="800349" y="366026"/>
                      <a:pt x="801108" y="374120"/>
                    </a:cubicBezTo>
                    <a:cubicBezTo>
                      <a:pt x="798199" y="388665"/>
                      <a:pt x="795543" y="403589"/>
                      <a:pt x="792254" y="418261"/>
                    </a:cubicBezTo>
                    <a:cubicBezTo>
                      <a:pt x="788333" y="432806"/>
                      <a:pt x="784539" y="447098"/>
                      <a:pt x="780871" y="460757"/>
                    </a:cubicBezTo>
                    <a:cubicBezTo>
                      <a:pt x="777077" y="474670"/>
                      <a:pt x="773915" y="486558"/>
                      <a:pt x="769994" y="499712"/>
                    </a:cubicBezTo>
                    <a:cubicBezTo>
                      <a:pt x="766453" y="512360"/>
                      <a:pt x="763923" y="523237"/>
                      <a:pt x="761520" y="531964"/>
                    </a:cubicBezTo>
                    <a:cubicBezTo>
                      <a:pt x="756967" y="549291"/>
                      <a:pt x="753552" y="558145"/>
                      <a:pt x="753299" y="557006"/>
                    </a:cubicBezTo>
                    <a:cubicBezTo>
                      <a:pt x="753299" y="555615"/>
                      <a:pt x="755955" y="545118"/>
                      <a:pt x="762026" y="515395"/>
                    </a:cubicBezTo>
                    <a:cubicBezTo>
                      <a:pt x="752414" y="554856"/>
                      <a:pt x="750137" y="564848"/>
                      <a:pt x="722565" y="619107"/>
                    </a:cubicBezTo>
                    <a:cubicBezTo>
                      <a:pt x="714344" y="637572"/>
                      <a:pt x="724210" y="621004"/>
                      <a:pt x="731292" y="608736"/>
                    </a:cubicBezTo>
                    <a:cubicBezTo>
                      <a:pt x="738122" y="596467"/>
                      <a:pt x="743307" y="587740"/>
                      <a:pt x="726486" y="621130"/>
                    </a:cubicBezTo>
                    <a:cubicBezTo>
                      <a:pt x="723324" y="626442"/>
                      <a:pt x="718645" y="634411"/>
                      <a:pt x="713206" y="644655"/>
                    </a:cubicBezTo>
                    <a:cubicBezTo>
                      <a:pt x="710803" y="649208"/>
                      <a:pt x="708147" y="654141"/>
                      <a:pt x="705491" y="659580"/>
                    </a:cubicBezTo>
                    <a:cubicBezTo>
                      <a:pt x="705238" y="657050"/>
                      <a:pt x="705111" y="654394"/>
                      <a:pt x="704858" y="651864"/>
                    </a:cubicBezTo>
                    <a:cubicBezTo>
                      <a:pt x="704858" y="650979"/>
                      <a:pt x="704732" y="650094"/>
                      <a:pt x="704605" y="649335"/>
                    </a:cubicBezTo>
                    <a:cubicBezTo>
                      <a:pt x="707641" y="643138"/>
                      <a:pt x="710803" y="636940"/>
                      <a:pt x="713838" y="631122"/>
                    </a:cubicBezTo>
                    <a:cubicBezTo>
                      <a:pt x="725348" y="609115"/>
                      <a:pt x="736225" y="588499"/>
                      <a:pt x="744320" y="567631"/>
                    </a:cubicBezTo>
                    <a:cubicBezTo>
                      <a:pt x="742422" y="569654"/>
                      <a:pt x="744572" y="562698"/>
                      <a:pt x="746217" y="555742"/>
                    </a:cubicBezTo>
                    <a:cubicBezTo>
                      <a:pt x="747861" y="548532"/>
                      <a:pt x="749379" y="540311"/>
                      <a:pt x="747987" y="541703"/>
                    </a:cubicBezTo>
                    <a:cubicBezTo>
                      <a:pt x="744952" y="553465"/>
                      <a:pt x="742043" y="562065"/>
                      <a:pt x="737869" y="571931"/>
                    </a:cubicBezTo>
                    <a:cubicBezTo>
                      <a:pt x="733948" y="581543"/>
                      <a:pt x="729648" y="590396"/>
                      <a:pt x="725348" y="598870"/>
                    </a:cubicBezTo>
                    <a:cubicBezTo>
                      <a:pt x="717380" y="614427"/>
                      <a:pt x="709791" y="628087"/>
                      <a:pt x="703467" y="639470"/>
                    </a:cubicBezTo>
                    <a:cubicBezTo>
                      <a:pt x="701696" y="623660"/>
                      <a:pt x="700052" y="607850"/>
                      <a:pt x="698282" y="592041"/>
                    </a:cubicBezTo>
                    <a:cubicBezTo>
                      <a:pt x="696384" y="572943"/>
                      <a:pt x="696005" y="555615"/>
                      <a:pt x="696384" y="536644"/>
                    </a:cubicBezTo>
                    <a:cubicBezTo>
                      <a:pt x="698534" y="455445"/>
                      <a:pt x="697143" y="393345"/>
                      <a:pt x="697396" y="360587"/>
                    </a:cubicBezTo>
                    <a:cubicBezTo>
                      <a:pt x="698408" y="350595"/>
                      <a:pt x="699546" y="340098"/>
                      <a:pt x="700685" y="329221"/>
                    </a:cubicBezTo>
                    <a:cubicBezTo>
                      <a:pt x="701950" y="318343"/>
                      <a:pt x="702961" y="308984"/>
                      <a:pt x="705238" y="296969"/>
                    </a:cubicBezTo>
                    <a:cubicBezTo>
                      <a:pt x="709159" y="274329"/>
                      <a:pt x="712826" y="250046"/>
                      <a:pt x="716368" y="224624"/>
                    </a:cubicBezTo>
                    <a:cubicBezTo>
                      <a:pt x="716747" y="223486"/>
                      <a:pt x="717127" y="222221"/>
                      <a:pt x="717506" y="221209"/>
                    </a:cubicBezTo>
                    <a:lnTo>
                      <a:pt x="717886" y="220577"/>
                    </a:lnTo>
                    <a:cubicBezTo>
                      <a:pt x="717886" y="220577"/>
                      <a:pt x="718139" y="220956"/>
                      <a:pt x="717886" y="220577"/>
                    </a:cubicBezTo>
                    <a:lnTo>
                      <a:pt x="718265" y="219691"/>
                    </a:lnTo>
                    <a:lnTo>
                      <a:pt x="718265" y="219312"/>
                    </a:lnTo>
                    <a:cubicBezTo>
                      <a:pt x="718265" y="219312"/>
                      <a:pt x="718391" y="219312"/>
                      <a:pt x="718391" y="219312"/>
                    </a:cubicBezTo>
                    <a:lnTo>
                      <a:pt x="719530" y="218300"/>
                    </a:lnTo>
                    <a:cubicBezTo>
                      <a:pt x="721048" y="218047"/>
                      <a:pt x="723577" y="217541"/>
                      <a:pt x="725474" y="216909"/>
                    </a:cubicBezTo>
                    <a:cubicBezTo>
                      <a:pt x="729142" y="215770"/>
                      <a:pt x="734328" y="212988"/>
                      <a:pt x="737996" y="209573"/>
                    </a:cubicBezTo>
                    <a:lnTo>
                      <a:pt x="735339" y="211850"/>
                    </a:lnTo>
                    <a:cubicBezTo>
                      <a:pt x="742801" y="206032"/>
                      <a:pt x="750643" y="198822"/>
                      <a:pt x="757347" y="187692"/>
                    </a:cubicBezTo>
                    <a:cubicBezTo>
                      <a:pt x="764050" y="176942"/>
                      <a:pt x="768097" y="160500"/>
                      <a:pt x="765315" y="146081"/>
                    </a:cubicBezTo>
                    <a:cubicBezTo>
                      <a:pt x="764682" y="142161"/>
                      <a:pt x="763291" y="138113"/>
                      <a:pt x="761773" y="135331"/>
                    </a:cubicBezTo>
                    <a:cubicBezTo>
                      <a:pt x="761267" y="134319"/>
                      <a:pt x="760509" y="133434"/>
                      <a:pt x="759876" y="132548"/>
                    </a:cubicBezTo>
                    <a:cubicBezTo>
                      <a:pt x="759876" y="132548"/>
                      <a:pt x="759876" y="132548"/>
                      <a:pt x="759876" y="132548"/>
                    </a:cubicBezTo>
                    <a:cubicBezTo>
                      <a:pt x="759244" y="129007"/>
                      <a:pt x="758232" y="123568"/>
                      <a:pt x="754438" y="116992"/>
                    </a:cubicBezTo>
                    <a:lnTo>
                      <a:pt x="753679" y="115600"/>
                    </a:lnTo>
                    <a:lnTo>
                      <a:pt x="752920" y="114589"/>
                    </a:lnTo>
                    <a:cubicBezTo>
                      <a:pt x="734707" y="90305"/>
                      <a:pt x="712447" y="70701"/>
                      <a:pt x="689302" y="53626"/>
                    </a:cubicBezTo>
                    <a:cubicBezTo>
                      <a:pt x="677666" y="45026"/>
                      <a:pt x="665777" y="37184"/>
                      <a:pt x="653635" y="29722"/>
                    </a:cubicBezTo>
                    <a:cubicBezTo>
                      <a:pt x="641873" y="22386"/>
                      <a:pt x="628466" y="14545"/>
                      <a:pt x="614301" y="8221"/>
                    </a:cubicBezTo>
                    <a:cubicBezTo>
                      <a:pt x="593305" y="2656"/>
                      <a:pt x="621510" y="12521"/>
                      <a:pt x="649714" y="30987"/>
                    </a:cubicBezTo>
                    <a:cubicBezTo>
                      <a:pt x="663880" y="39714"/>
                      <a:pt x="679183" y="50338"/>
                      <a:pt x="691705" y="60330"/>
                    </a:cubicBezTo>
                    <a:cubicBezTo>
                      <a:pt x="704226" y="70195"/>
                      <a:pt x="713838" y="79554"/>
                      <a:pt x="717253" y="83728"/>
                    </a:cubicBezTo>
                    <a:cubicBezTo>
                      <a:pt x="696005" y="62986"/>
                      <a:pt x="677919" y="50464"/>
                      <a:pt x="663121" y="40852"/>
                    </a:cubicBezTo>
                    <a:cubicBezTo>
                      <a:pt x="648197" y="31366"/>
                      <a:pt x="637067" y="24916"/>
                      <a:pt x="625051" y="19351"/>
                    </a:cubicBezTo>
                    <a:cubicBezTo>
                      <a:pt x="613542" y="14039"/>
                      <a:pt x="602918" y="10245"/>
                      <a:pt x="590776" y="6956"/>
                    </a:cubicBezTo>
                    <a:cubicBezTo>
                      <a:pt x="578507" y="3794"/>
                      <a:pt x="564595" y="885"/>
                      <a:pt x="545876" y="379"/>
                    </a:cubicBezTo>
                    <a:cubicBezTo>
                      <a:pt x="539173" y="-126"/>
                      <a:pt x="531964" y="-126"/>
                      <a:pt x="524502" y="379"/>
                    </a:cubicBezTo>
                    <a:cubicBezTo>
                      <a:pt x="522605" y="506"/>
                      <a:pt x="520707" y="632"/>
                      <a:pt x="518810" y="885"/>
                    </a:cubicBezTo>
                    <a:lnTo>
                      <a:pt x="514004" y="1391"/>
                    </a:lnTo>
                    <a:cubicBezTo>
                      <a:pt x="511475" y="1391"/>
                      <a:pt x="508945" y="1391"/>
                      <a:pt x="506289" y="1265"/>
                    </a:cubicBezTo>
                    <a:cubicBezTo>
                      <a:pt x="503759" y="1265"/>
                      <a:pt x="500345" y="1265"/>
                      <a:pt x="496044" y="2403"/>
                    </a:cubicBezTo>
                    <a:cubicBezTo>
                      <a:pt x="490226" y="3921"/>
                      <a:pt x="488456" y="5059"/>
                      <a:pt x="485547" y="6450"/>
                    </a:cubicBezTo>
                    <a:cubicBezTo>
                      <a:pt x="480235" y="9233"/>
                      <a:pt x="475934" y="12521"/>
                      <a:pt x="472140" y="15810"/>
                    </a:cubicBezTo>
                    <a:cubicBezTo>
                      <a:pt x="464678" y="22639"/>
                      <a:pt x="459239" y="29343"/>
                      <a:pt x="454054" y="37058"/>
                    </a:cubicBezTo>
                    <a:cubicBezTo>
                      <a:pt x="449121" y="44647"/>
                      <a:pt x="445327" y="52362"/>
                      <a:pt x="442165" y="59697"/>
                    </a:cubicBezTo>
                    <a:lnTo>
                      <a:pt x="439888" y="65262"/>
                    </a:lnTo>
                    <a:lnTo>
                      <a:pt x="437738" y="70827"/>
                    </a:lnTo>
                    <a:cubicBezTo>
                      <a:pt x="436474" y="74116"/>
                      <a:pt x="435335" y="77404"/>
                      <a:pt x="434070" y="80566"/>
                    </a:cubicBezTo>
                    <a:cubicBezTo>
                      <a:pt x="429264" y="93340"/>
                      <a:pt x="424711" y="105862"/>
                      <a:pt x="420917" y="117245"/>
                    </a:cubicBezTo>
                    <a:cubicBezTo>
                      <a:pt x="413201" y="140010"/>
                      <a:pt x="409534" y="158729"/>
                      <a:pt x="407890" y="163535"/>
                    </a:cubicBezTo>
                    <a:cubicBezTo>
                      <a:pt x="406372" y="168594"/>
                      <a:pt x="405107" y="160120"/>
                      <a:pt x="410039" y="132422"/>
                    </a:cubicBezTo>
                    <a:cubicBezTo>
                      <a:pt x="405739" y="151140"/>
                      <a:pt x="403969" y="168468"/>
                      <a:pt x="402957" y="182127"/>
                    </a:cubicBezTo>
                    <a:cubicBezTo>
                      <a:pt x="402072" y="195534"/>
                      <a:pt x="401313" y="207170"/>
                      <a:pt x="400680" y="217794"/>
                    </a:cubicBezTo>
                    <a:cubicBezTo>
                      <a:pt x="399163" y="237525"/>
                      <a:pt x="397518" y="254852"/>
                      <a:pt x="395748" y="272179"/>
                    </a:cubicBezTo>
                    <a:cubicBezTo>
                      <a:pt x="394104" y="290013"/>
                      <a:pt x="391574" y="307846"/>
                      <a:pt x="389930" y="334153"/>
                    </a:cubicBezTo>
                    <a:cubicBezTo>
                      <a:pt x="388412" y="360587"/>
                      <a:pt x="390056" y="392586"/>
                      <a:pt x="388285" y="432679"/>
                    </a:cubicBezTo>
                    <a:cubicBezTo>
                      <a:pt x="388791" y="448236"/>
                      <a:pt x="396253" y="399669"/>
                      <a:pt x="391827" y="461642"/>
                    </a:cubicBezTo>
                    <a:cubicBezTo>
                      <a:pt x="390562" y="478337"/>
                      <a:pt x="389297" y="494780"/>
                      <a:pt x="388033" y="510716"/>
                    </a:cubicBezTo>
                    <a:cubicBezTo>
                      <a:pt x="386641" y="526652"/>
                      <a:pt x="384744" y="541323"/>
                      <a:pt x="383226" y="555362"/>
                    </a:cubicBezTo>
                    <a:cubicBezTo>
                      <a:pt x="379938" y="583187"/>
                      <a:pt x="377535" y="607344"/>
                      <a:pt x="374626" y="623533"/>
                    </a:cubicBezTo>
                    <a:cubicBezTo>
                      <a:pt x="371843" y="640102"/>
                      <a:pt x="369820" y="648956"/>
                      <a:pt x="369567" y="647185"/>
                    </a:cubicBezTo>
                    <a:cubicBezTo>
                      <a:pt x="369188" y="645667"/>
                      <a:pt x="370958" y="633019"/>
                      <a:pt x="373614" y="606586"/>
                    </a:cubicBezTo>
                    <a:cubicBezTo>
                      <a:pt x="366152" y="655659"/>
                      <a:pt x="361472" y="675389"/>
                      <a:pt x="357931" y="690187"/>
                    </a:cubicBezTo>
                    <a:cubicBezTo>
                      <a:pt x="354010" y="705238"/>
                      <a:pt x="352113" y="715862"/>
                      <a:pt x="342248" y="741916"/>
                    </a:cubicBezTo>
                    <a:cubicBezTo>
                      <a:pt x="339339" y="748493"/>
                      <a:pt x="336556" y="755196"/>
                      <a:pt x="333774" y="760635"/>
                    </a:cubicBezTo>
                    <a:cubicBezTo>
                      <a:pt x="330865" y="766453"/>
                      <a:pt x="327829" y="771891"/>
                      <a:pt x="324920" y="776318"/>
                    </a:cubicBezTo>
                    <a:cubicBezTo>
                      <a:pt x="323656" y="778342"/>
                      <a:pt x="322264" y="780113"/>
                      <a:pt x="321126" y="781504"/>
                    </a:cubicBezTo>
                    <a:cubicBezTo>
                      <a:pt x="319988" y="779733"/>
                      <a:pt x="318976" y="777836"/>
                      <a:pt x="317964" y="775686"/>
                    </a:cubicBezTo>
                    <a:cubicBezTo>
                      <a:pt x="314676" y="768603"/>
                      <a:pt x="312020" y="758105"/>
                      <a:pt x="309870" y="748240"/>
                    </a:cubicBezTo>
                    <a:cubicBezTo>
                      <a:pt x="301269" y="707514"/>
                      <a:pt x="298866" y="668939"/>
                      <a:pt x="294945" y="635422"/>
                    </a:cubicBezTo>
                    <a:cubicBezTo>
                      <a:pt x="294439" y="631122"/>
                      <a:pt x="294060" y="626948"/>
                      <a:pt x="293554" y="622775"/>
                    </a:cubicBezTo>
                    <a:lnTo>
                      <a:pt x="293048" y="618095"/>
                    </a:lnTo>
                    <a:cubicBezTo>
                      <a:pt x="293048" y="617210"/>
                      <a:pt x="293048" y="616324"/>
                      <a:pt x="293175" y="615186"/>
                    </a:cubicBezTo>
                    <a:cubicBezTo>
                      <a:pt x="293427" y="612909"/>
                      <a:pt x="293933" y="610253"/>
                      <a:pt x="294945" y="605447"/>
                    </a:cubicBezTo>
                    <a:cubicBezTo>
                      <a:pt x="295451" y="602918"/>
                      <a:pt x="296084" y="600135"/>
                      <a:pt x="296463" y="594950"/>
                    </a:cubicBezTo>
                    <a:cubicBezTo>
                      <a:pt x="296463" y="591661"/>
                      <a:pt x="296463" y="590396"/>
                      <a:pt x="296463" y="588752"/>
                    </a:cubicBezTo>
                    <a:lnTo>
                      <a:pt x="296084" y="584199"/>
                    </a:lnTo>
                    <a:lnTo>
                      <a:pt x="295072" y="577496"/>
                    </a:lnTo>
                    <a:lnTo>
                      <a:pt x="295072" y="576357"/>
                    </a:lnTo>
                    <a:cubicBezTo>
                      <a:pt x="295072" y="576357"/>
                      <a:pt x="296084" y="576484"/>
                      <a:pt x="296084" y="576484"/>
                    </a:cubicBezTo>
                    <a:cubicBezTo>
                      <a:pt x="295704" y="576484"/>
                      <a:pt x="295325" y="576484"/>
                      <a:pt x="294945" y="576357"/>
                    </a:cubicBezTo>
                    <a:lnTo>
                      <a:pt x="294945" y="575851"/>
                    </a:lnTo>
                    <a:cubicBezTo>
                      <a:pt x="294945" y="575851"/>
                      <a:pt x="294945" y="575725"/>
                      <a:pt x="294945" y="575725"/>
                    </a:cubicBezTo>
                    <a:lnTo>
                      <a:pt x="294945" y="575725"/>
                    </a:lnTo>
                    <a:cubicBezTo>
                      <a:pt x="294945" y="575725"/>
                      <a:pt x="295578" y="575725"/>
                      <a:pt x="295578" y="575725"/>
                    </a:cubicBezTo>
                    <a:lnTo>
                      <a:pt x="296336" y="575725"/>
                    </a:lnTo>
                    <a:cubicBezTo>
                      <a:pt x="296336" y="575725"/>
                      <a:pt x="294945" y="575725"/>
                      <a:pt x="294945" y="575725"/>
                    </a:cubicBezTo>
                    <a:lnTo>
                      <a:pt x="294945" y="575093"/>
                    </a:lnTo>
                    <a:cubicBezTo>
                      <a:pt x="294945" y="575093"/>
                      <a:pt x="296210" y="569148"/>
                      <a:pt x="296210" y="569148"/>
                    </a:cubicBezTo>
                    <a:cubicBezTo>
                      <a:pt x="296716" y="566619"/>
                      <a:pt x="297095" y="564216"/>
                      <a:pt x="297601" y="560674"/>
                    </a:cubicBezTo>
                    <a:cubicBezTo>
                      <a:pt x="297981" y="556880"/>
                      <a:pt x="297981" y="554477"/>
                      <a:pt x="297981" y="552327"/>
                    </a:cubicBezTo>
                    <a:lnTo>
                      <a:pt x="297981" y="539806"/>
                    </a:lnTo>
                    <a:cubicBezTo>
                      <a:pt x="297981" y="532090"/>
                      <a:pt x="297981" y="524375"/>
                      <a:pt x="297981" y="516534"/>
                    </a:cubicBezTo>
                    <a:cubicBezTo>
                      <a:pt x="298234" y="508439"/>
                      <a:pt x="298360" y="500345"/>
                      <a:pt x="298613" y="492123"/>
                    </a:cubicBezTo>
                    <a:cubicBezTo>
                      <a:pt x="298866" y="474923"/>
                      <a:pt x="297981" y="457595"/>
                      <a:pt x="297728" y="440647"/>
                    </a:cubicBezTo>
                    <a:lnTo>
                      <a:pt x="297348" y="485167"/>
                    </a:lnTo>
                    <a:cubicBezTo>
                      <a:pt x="297222" y="492629"/>
                      <a:pt x="296716" y="501230"/>
                      <a:pt x="296336" y="507933"/>
                    </a:cubicBezTo>
                    <a:cubicBezTo>
                      <a:pt x="295957" y="515016"/>
                      <a:pt x="295704" y="522099"/>
                      <a:pt x="295578" y="529181"/>
                    </a:cubicBezTo>
                    <a:lnTo>
                      <a:pt x="295325" y="551441"/>
                    </a:lnTo>
                    <a:lnTo>
                      <a:pt x="294945" y="558524"/>
                    </a:lnTo>
                    <a:cubicBezTo>
                      <a:pt x="294566" y="561939"/>
                      <a:pt x="294187" y="564216"/>
                      <a:pt x="293807" y="566619"/>
                    </a:cubicBezTo>
                    <a:cubicBezTo>
                      <a:pt x="292922" y="570792"/>
                      <a:pt x="292036" y="574460"/>
                      <a:pt x="291910" y="575472"/>
                    </a:cubicBezTo>
                    <a:lnTo>
                      <a:pt x="290519" y="575472"/>
                    </a:lnTo>
                    <a:cubicBezTo>
                      <a:pt x="290519" y="575472"/>
                      <a:pt x="289380" y="575472"/>
                      <a:pt x="289380" y="575472"/>
                    </a:cubicBezTo>
                    <a:cubicBezTo>
                      <a:pt x="289380" y="575472"/>
                      <a:pt x="289127" y="575472"/>
                      <a:pt x="288748" y="575472"/>
                    </a:cubicBezTo>
                    <a:lnTo>
                      <a:pt x="288748" y="575093"/>
                    </a:lnTo>
                    <a:cubicBezTo>
                      <a:pt x="288748" y="575093"/>
                      <a:pt x="289633" y="571551"/>
                      <a:pt x="289633" y="571551"/>
                    </a:cubicBezTo>
                    <a:cubicBezTo>
                      <a:pt x="290392" y="568263"/>
                      <a:pt x="291277" y="564595"/>
                      <a:pt x="291910" y="559662"/>
                    </a:cubicBezTo>
                    <a:cubicBezTo>
                      <a:pt x="292416" y="554224"/>
                      <a:pt x="292416" y="551821"/>
                      <a:pt x="292542" y="548279"/>
                    </a:cubicBezTo>
                    <a:cubicBezTo>
                      <a:pt x="292795" y="535632"/>
                      <a:pt x="292922" y="525008"/>
                      <a:pt x="293301" y="514763"/>
                    </a:cubicBezTo>
                    <a:cubicBezTo>
                      <a:pt x="293681" y="505024"/>
                      <a:pt x="294439" y="494527"/>
                      <a:pt x="294692" y="484914"/>
                    </a:cubicBezTo>
                    <a:cubicBezTo>
                      <a:pt x="294692" y="475429"/>
                      <a:pt x="294692" y="466449"/>
                      <a:pt x="294819" y="457848"/>
                    </a:cubicBezTo>
                    <a:cubicBezTo>
                      <a:pt x="294819" y="440521"/>
                      <a:pt x="294819" y="425849"/>
                      <a:pt x="296589" y="409913"/>
                    </a:cubicBezTo>
                    <a:cubicBezTo>
                      <a:pt x="298234" y="393724"/>
                      <a:pt x="301269" y="376903"/>
                      <a:pt x="305190" y="355781"/>
                    </a:cubicBezTo>
                    <a:cubicBezTo>
                      <a:pt x="307719" y="336809"/>
                      <a:pt x="307719" y="329853"/>
                      <a:pt x="307593" y="328588"/>
                    </a:cubicBezTo>
                    <a:cubicBezTo>
                      <a:pt x="307340" y="327197"/>
                      <a:pt x="306328" y="331371"/>
                      <a:pt x="305316" y="335924"/>
                    </a:cubicBezTo>
                    <a:cubicBezTo>
                      <a:pt x="304305" y="340477"/>
                      <a:pt x="303166" y="345916"/>
                      <a:pt x="302913" y="345789"/>
                    </a:cubicBezTo>
                    <a:cubicBezTo>
                      <a:pt x="302787" y="345789"/>
                      <a:pt x="302913" y="344524"/>
                      <a:pt x="303166" y="341109"/>
                    </a:cubicBezTo>
                    <a:cubicBezTo>
                      <a:pt x="303546" y="337948"/>
                      <a:pt x="304052" y="332889"/>
                      <a:pt x="304937" y="325173"/>
                    </a:cubicBezTo>
                    <a:cubicBezTo>
                      <a:pt x="310249" y="292163"/>
                      <a:pt x="315435" y="261429"/>
                      <a:pt x="324541" y="236513"/>
                    </a:cubicBezTo>
                    <a:cubicBezTo>
                      <a:pt x="325679" y="233351"/>
                      <a:pt x="327197" y="230189"/>
                      <a:pt x="328968" y="224624"/>
                    </a:cubicBezTo>
                    <a:cubicBezTo>
                      <a:pt x="329727" y="221841"/>
                      <a:pt x="330991" y="217794"/>
                      <a:pt x="330612" y="211850"/>
                    </a:cubicBezTo>
                    <a:cubicBezTo>
                      <a:pt x="330359" y="208182"/>
                      <a:pt x="329221" y="204893"/>
                      <a:pt x="328462" y="202996"/>
                    </a:cubicBezTo>
                    <a:lnTo>
                      <a:pt x="327576" y="201099"/>
                    </a:lnTo>
                    <a:cubicBezTo>
                      <a:pt x="328335" y="200846"/>
                      <a:pt x="328841" y="200720"/>
                      <a:pt x="329347" y="200467"/>
                    </a:cubicBezTo>
                    <a:lnTo>
                      <a:pt x="329347" y="200467"/>
                    </a:lnTo>
                    <a:cubicBezTo>
                      <a:pt x="329347" y="200467"/>
                      <a:pt x="328209" y="200846"/>
                      <a:pt x="327576" y="200973"/>
                    </a:cubicBezTo>
                    <a:lnTo>
                      <a:pt x="327324" y="200467"/>
                    </a:lnTo>
                    <a:lnTo>
                      <a:pt x="326944" y="199708"/>
                    </a:lnTo>
                    <a:lnTo>
                      <a:pt x="326944" y="199708"/>
                    </a:lnTo>
                    <a:cubicBezTo>
                      <a:pt x="326944" y="199708"/>
                      <a:pt x="326944" y="199455"/>
                      <a:pt x="326944" y="199455"/>
                    </a:cubicBezTo>
                    <a:cubicBezTo>
                      <a:pt x="326944" y="199455"/>
                      <a:pt x="327197" y="199455"/>
                      <a:pt x="327324" y="199328"/>
                    </a:cubicBezTo>
                    <a:lnTo>
                      <a:pt x="326944" y="199328"/>
                    </a:lnTo>
                    <a:cubicBezTo>
                      <a:pt x="326944" y="199328"/>
                      <a:pt x="326691" y="198822"/>
                      <a:pt x="326691" y="198822"/>
                    </a:cubicBezTo>
                    <a:cubicBezTo>
                      <a:pt x="325553" y="196040"/>
                      <a:pt x="323782" y="193637"/>
                      <a:pt x="322138" y="191866"/>
                    </a:cubicBezTo>
                    <a:cubicBezTo>
                      <a:pt x="319482" y="189084"/>
                      <a:pt x="317332" y="187692"/>
                      <a:pt x="315814" y="186807"/>
                    </a:cubicBezTo>
                    <a:cubicBezTo>
                      <a:pt x="316067" y="186554"/>
                      <a:pt x="316193" y="186428"/>
                      <a:pt x="316573" y="186175"/>
                    </a:cubicBezTo>
                    <a:lnTo>
                      <a:pt x="316573" y="186175"/>
                    </a:lnTo>
                    <a:cubicBezTo>
                      <a:pt x="316573" y="186175"/>
                      <a:pt x="316067" y="186681"/>
                      <a:pt x="315814" y="186807"/>
                    </a:cubicBezTo>
                    <a:cubicBezTo>
                      <a:pt x="315435" y="186554"/>
                      <a:pt x="315055" y="186428"/>
                      <a:pt x="314802" y="186175"/>
                    </a:cubicBezTo>
                    <a:lnTo>
                      <a:pt x="313790" y="185669"/>
                    </a:lnTo>
                    <a:lnTo>
                      <a:pt x="312652" y="184530"/>
                    </a:lnTo>
                    <a:lnTo>
                      <a:pt x="312905" y="184151"/>
                    </a:lnTo>
                    <a:cubicBezTo>
                      <a:pt x="313538" y="182886"/>
                      <a:pt x="313158" y="183772"/>
                      <a:pt x="313284" y="183519"/>
                    </a:cubicBezTo>
                    <a:lnTo>
                      <a:pt x="314549" y="184151"/>
                    </a:lnTo>
                    <a:lnTo>
                      <a:pt x="315308" y="184910"/>
                    </a:lnTo>
                    <a:lnTo>
                      <a:pt x="316193" y="185669"/>
                    </a:lnTo>
                    <a:lnTo>
                      <a:pt x="316573" y="186048"/>
                    </a:lnTo>
                    <a:lnTo>
                      <a:pt x="316573" y="186048"/>
                    </a:lnTo>
                    <a:cubicBezTo>
                      <a:pt x="316573" y="186048"/>
                      <a:pt x="316952" y="185669"/>
                      <a:pt x="317205" y="185542"/>
                    </a:cubicBezTo>
                    <a:cubicBezTo>
                      <a:pt x="318217" y="186175"/>
                      <a:pt x="319482" y="186934"/>
                      <a:pt x="321000" y="188198"/>
                    </a:cubicBezTo>
                    <a:cubicBezTo>
                      <a:pt x="323403" y="190222"/>
                      <a:pt x="326691" y="193763"/>
                      <a:pt x="328588" y="198696"/>
                    </a:cubicBezTo>
                    <a:lnTo>
                      <a:pt x="327576" y="199202"/>
                    </a:lnTo>
                    <a:cubicBezTo>
                      <a:pt x="327576" y="199202"/>
                      <a:pt x="327450" y="199202"/>
                      <a:pt x="327324" y="199202"/>
                    </a:cubicBezTo>
                    <a:lnTo>
                      <a:pt x="328588" y="198569"/>
                    </a:lnTo>
                    <a:cubicBezTo>
                      <a:pt x="328588" y="198569"/>
                      <a:pt x="328588" y="198569"/>
                      <a:pt x="328588" y="198696"/>
                    </a:cubicBezTo>
                    <a:lnTo>
                      <a:pt x="328968" y="199581"/>
                    </a:lnTo>
                    <a:lnTo>
                      <a:pt x="328968" y="200087"/>
                    </a:lnTo>
                    <a:cubicBezTo>
                      <a:pt x="326312" y="200973"/>
                      <a:pt x="327956" y="200593"/>
                      <a:pt x="329347" y="200087"/>
                    </a:cubicBezTo>
                    <a:lnTo>
                      <a:pt x="329347" y="200087"/>
                    </a:lnTo>
                    <a:cubicBezTo>
                      <a:pt x="329347" y="200087"/>
                      <a:pt x="329853" y="200087"/>
                      <a:pt x="330106" y="199961"/>
                    </a:cubicBezTo>
                    <a:cubicBezTo>
                      <a:pt x="329853" y="199961"/>
                      <a:pt x="329727" y="200087"/>
                      <a:pt x="329347" y="200214"/>
                    </a:cubicBezTo>
                    <a:cubicBezTo>
                      <a:pt x="329727" y="200973"/>
                      <a:pt x="330106" y="201858"/>
                      <a:pt x="330612" y="203123"/>
                    </a:cubicBezTo>
                    <a:cubicBezTo>
                      <a:pt x="331371" y="205020"/>
                      <a:pt x="332256" y="208055"/>
                      <a:pt x="332509" y="211217"/>
                    </a:cubicBezTo>
                    <a:cubicBezTo>
                      <a:pt x="332762" y="213873"/>
                      <a:pt x="332509" y="216023"/>
                      <a:pt x="332383" y="218174"/>
                    </a:cubicBezTo>
                    <a:cubicBezTo>
                      <a:pt x="331244" y="225762"/>
                      <a:pt x="329473" y="229051"/>
                      <a:pt x="328335" y="232339"/>
                    </a:cubicBezTo>
                    <a:cubicBezTo>
                      <a:pt x="324035" y="242710"/>
                      <a:pt x="320620" y="254852"/>
                      <a:pt x="317079" y="268764"/>
                    </a:cubicBezTo>
                    <a:cubicBezTo>
                      <a:pt x="313664" y="293048"/>
                      <a:pt x="313158" y="311387"/>
                      <a:pt x="311640" y="335924"/>
                    </a:cubicBezTo>
                    <a:cubicBezTo>
                      <a:pt x="310628" y="362864"/>
                      <a:pt x="302913" y="393218"/>
                      <a:pt x="302534" y="440394"/>
                    </a:cubicBezTo>
                    <a:cubicBezTo>
                      <a:pt x="303419" y="410419"/>
                      <a:pt x="308605" y="388159"/>
                      <a:pt x="313538" y="361978"/>
                    </a:cubicBezTo>
                    <a:cubicBezTo>
                      <a:pt x="314802" y="355401"/>
                      <a:pt x="316067" y="348572"/>
                      <a:pt x="317205" y="340857"/>
                    </a:cubicBezTo>
                    <a:cubicBezTo>
                      <a:pt x="318217" y="334027"/>
                      <a:pt x="319229" y="327070"/>
                      <a:pt x="320367" y="319608"/>
                    </a:cubicBezTo>
                    <a:cubicBezTo>
                      <a:pt x="322644" y="304937"/>
                      <a:pt x="325173" y="288748"/>
                      <a:pt x="328968" y="271167"/>
                    </a:cubicBezTo>
                    <a:cubicBezTo>
                      <a:pt x="326691" y="277365"/>
                      <a:pt x="327070" y="270915"/>
                      <a:pt x="329727" y="258773"/>
                    </a:cubicBezTo>
                    <a:cubicBezTo>
                      <a:pt x="330485" y="255611"/>
                      <a:pt x="331118" y="252955"/>
                      <a:pt x="332383" y="248528"/>
                    </a:cubicBezTo>
                    <a:cubicBezTo>
                      <a:pt x="333647" y="243722"/>
                      <a:pt x="333900" y="242710"/>
                      <a:pt x="335671" y="238157"/>
                    </a:cubicBezTo>
                    <a:cubicBezTo>
                      <a:pt x="336430" y="236133"/>
                      <a:pt x="337442" y="233730"/>
                      <a:pt x="338706" y="229809"/>
                    </a:cubicBezTo>
                    <a:cubicBezTo>
                      <a:pt x="339592" y="226015"/>
                      <a:pt x="342627" y="220703"/>
                      <a:pt x="341110" y="207549"/>
                    </a:cubicBezTo>
                    <a:cubicBezTo>
                      <a:pt x="340224" y="202743"/>
                      <a:pt x="338959" y="199455"/>
                      <a:pt x="337948" y="197431"/>
                    </a:cubicBezTo>
                    <a:cubicBezTo>
                      <a:pt x="337948" y="197431"/>
                      <a:pt x="337948" y="197431"/>
                      <a:pt x="337948" y="197431"/>
                    </a:cubicBezTo>
                    <a:cubicBezTo>
                      <a:pt x="337568" y="196419"/>
                      <a:pt x="337062" y="195661"/>
                      <a:pt x="336936" y="195155"/>
                    </a:cubicBezTo>
                    <a:lnTo>
                      <a:pt x="336936" y="195155"/>
                    </a:lnTo>
                    <a:cubicBezTo>
                      <a:pt x="336936" y="195155"/>
                      <a:pt x="336556" y="194143"/>
                      <a:pt x="336556" y="194143"/>
                    </a:cubicBezTo>
                    <a:cubicBezTo>
                      <a:pt x="335924" y="192625"/>
                      <a:pt x="335292" y="191360"/>
                      <a:pt x="334406" y="190096"/>
                    </a:cubicBezTo>
                    <a:cubicBezTo>
                      <a:pt x="332889" y="187440"/>
                      <a:pt x="331118" y="185416"/>
                      <a:pt x="329473" y="183772"/>
                    </a:cubicBezTo>
                    <a:cubicBezTo>
                      <a:pt x="325047" y="179471"/>
                      <a:pt x="322011" y="177701"/>
                      <a:pt x="320114" y="176689"/>
                    </a:cubicBezTo>
                    <a:cubicBezTo>
                      <a:pt x="313032" y="169606"/>
                      <a:pt x="305443" y="162144"/>
                      <a:pt x="297222" y="155567"/>
                    </a:cubicBezTo>
                    <a:cubicBezTo>
                      <a:pt x="288115" y="148232"/>
                      <a:pt x="277997" y="141781"/>
                      <a:pt x="270282" y="137734"/>
                    </a:cubicBezTo>
                    <a:cubicBezTo>
                      <a:pt x="254472" y="129639"/>
                      <a:pt x="246378" y="126983"/>
                      <a:pt x="249919" y="129639"/>
                    </a:cubicBezTo>
                    <a:cubicBezTo>
                      <a:pt x="262441" y="135457"/>
                      <a:pt x="273571" y="141528"/>
                      <a:pt x="281792" y="147220"/>
                    </a:cubicBezTo>
                    <a:cubicBezTo>
                      <a:pt x="290139" y="153038"/>
                      <a:pt x="295198" y="157591"/>
                      <a:pt x="298740" y="160879"/>
                    </a:cubicBezTo>
                    <a:cubicBezTo>
                      <a:pt x="305569" y="167456"/>
                      <a:pt x="305443" y="168468"/>
                      <a:pt x="301649" y="165938"/>
                    </a:cubicBezTo>
                    <a:cubicBezTo>
                      <a:pt x="297728" y="163409"/>
                      <a:pt x="290013" y="157591"/>
                      <a:pt x="279641" y="151393"/>
                    </a:cubicBezTo>
                    <a:cubicBezTo>
                      <a:pt x="269270" y="145196"/>
                      <a:pt x="257002" y="139757"/>
                      <a:pt x="247137" y="135710"/>
                    </a:cubicBezTo>
                    <a:cubicBezTo>
                      <a:pt x="259025" y="141655"/>
                      <a:pt x="271041" y="147979"/>
                      <a:pt x="281918" y="155694"/>
                    </a:cubicBezTo>
                    <a:cubicBezTo>
                      <a:pt x="292668" y="163282"/>
                      <a:pt x="302028" y="171630"/>
                      <a:pt x="310628" y="179977"/>
                    </a:cubicBezTo>
                    <a:lnTo>
                      <a:pt x="313538" y="182886"/>
                    </a:lnTo>
                    <a:lnTo>
                      <a:pt x="312778" y="184278"/>
                    </a:lnTo>
                    <a:lnTo>
                      <a:pt x="307087" y="178586"/>
                    </a:lnTo>
                    <a:cubicBezTo>
                      <a:pt x="296210" y="167709"/>
                      <a:pt x="283436" y="156958"/>
                      <a:pt x="269144" y="148864"/>
                    </a:cubicBezTo>
                    <a:cubicBezTo>
                      <a:pt x="254852" y="140769"/>
                      <a:pt x="241951" y="135204"/>
                      <a:pt x="227912" y="129386"/>
                    </a:cubicBezTo>
                    <a:cubicBezTo>
                      <a:pt x="214126" y="123695"/>
                      <a:pt x="200087" y="118383"/>
                      <a:pt x="185163" y="113830"/>
                    </a:cubicBezTo>
                    <a:cubicBezTo>
                      <a:pt x="170365" y="109276"/>
                      <a:pt x="154682" y="105356"/>
                      <a:pt x="138113" y="103206"/>
                    </a:cubicBezTo>
                    <a:lnTo>
                      <a:pt x="135078" y="102826"/>
                    </a:lnTo>
                    <a:lnTo>
                      <a:pt x="133560" y="102826"/>
                    </a:lnTo>
                    <a:cubicBezTo>
                      <a:pt x="133560" y="102826"/>
                      <a:pt x="133560" y="102700"/>
                      <a:pt x="133560" y="102700"/>
                    </a:cubicBezTo>
                    <a:cubicBezTo>
                      <a:pt x="133560" y="102700"/>
                      <a:pt x="133560" y="102700"/>
                      <a:pt x="133560" y="102573"/>
                    </a:cubicBezTo>
                    <a:cubicBezTo>
                      <a:pt x="133560" y="102573"/>
                      <a:pt x="133560" y="102573"/>
                      <a:pt x="133560" y="102700"/>
                    </a:cubicBezTo>
                    <a:lnTo>
                      <a:pt x="133433" y="102700"/>
                    </a:lnTo>
                    <a:cubicBezTo>
                      <a:pt x="133433" y="102700"/>
                      <a:pt x="132928" y="102447"/>
                      <a:pt x="132928" y="102447"/>
                    </a:cubicBezTo>
                    <a:cubicBezTo>
                      <a:pt x="132928" y="102447"/>
                      <a:pt x="132928" y="102447"/>
                      <a:pt x="132928" y="102447"/>
                    </a:cubicBezTo>
                    <a:cubicBezTo>
                      <a:pt x="132928" y="101561"/>
                      <a:pt x="133181" y="100676"/>
                      <a:pt x="133181" y="99917"/>
                    </a:cubicBezTo>
                    <a:cubicBezTo>
                      <a:pt x="133181" y="100423"/>
                      <a:pt x="133054" y="101182"/>
                      <a:pt x="132928" y="102447"/>
                    </a:cubicBezTo>
                    <a:cubicBezTo>
                      <a:pt x="132042" y="102067"/>
                      <a:pt x="131157" y="101435"/>
                      <a:pt x="127110" y="99538"/>
                    </a:cubicBezTo>
                    <a:cubicBezTo>
                      <a:pt x="125971" y="99032"/>
                      <a:pt x="124707" y="98526"/>
                      <a:pt x="122177" y="97893"/>
                    </a:cubicBezTo>
                    <a:cubicBezTo>
                      <a:pt x="121292" y="97641"/>
                      <a:pt x="119395" y="97388"/>
                      <a:pt x="117877" y="97388"/>
                    </a:cubicBezTo>
                    <a:lnTo>
                      <a:pt x="115853" y="97388"/>
                    </a:lnTo>
                    <a:cubicBezTo>
                      <a:pt x="113830" y="97388"/>
                      <a:pt x="112185" y="97641"/>
                      <a:pt x="110541" y="97893"/>
                    </a:cubicBezTo>
                    <a:cubicBezTo>
                      <a:pt x="107506" y="98399"/>
                      <a:pt x="105103" y="98905"/>
                      <a:pt x="102700" y="99538"/>
                    </a:cubicBezTo>
                    <a:lnTo>
                      <a:pt x="101814" y="99791"/>
                    </a:lnTo>
                    <a:lnTo>
                      <a:pt x="99790" y="100423"/>
                    </a:lnTo>
                    <a:cubicBezTo>
                      <a:pt x="97767" y="101055"/>
                      <a:pt x="96123" y="101941"/>
                      <a:pt x="94605" y="102826"/>
                    </a:cubicBezTo>
                    <a:cubicBezTo>
                      <a:pt x="92582" y="103964"/>
                      <a:pt x="91190" y="105103"/>
                      <a:pt x="90052" y="106115"/>
                    </a:cubicBezTo>
                    <a:cubicBezTo>
                      <a:pt x="88914" y="103711"/>
                      <a:pt x="88281" y="102320"/>
                      <a:pt x="88661" y="103206"/>
                    </a:cubicBezTo>
                    <a:lnTo>
                      <a:pt x="88661" y="103206"/>
                    </a:lnTo>
                    <a:cubicBezTo>
                      <a:pt x="89040" y="104091"/>
                      <a:pt x="89546" y="105103"/>
                      <a:pt x="89925" y="106115"/>
                    </a:cubicBezTo>
                    <a:cubicBezTo>
                      <a:pt x="89925" y="106115"/>
                      <a:pt x="89925" y="106115"/>
                      <a:pt x="89925" y="106115"/>
                    </a:cubicBezTo>
                    <a:cubicBezTo>
                      <a:pt x="89546" y="105356"/>
                      <a:pt x="89672" y="105609"/>
                      <a:pt x="89925" y="106115"/>
                    </a:cubicBezTo>
                    <a:cubicBezTo>
                      <a:pt x="89420" y="106620"/>
                      <a:pt x="88787" y="107126"/>
                      <a:pt x="88408" y="107506"/>
                    </a:cubicBezTo>
                    <a:lnTo>
                      <a:pt x="87396" y="108518"/>
                    </a:lnTo>
                    <a:cubicBezTo>
                      <a:pt x="87396" y="108518"/>
                      <a:pt x="86637" y="109023"/>
                      <a:pt x="86131" y="109276"/>
                    </a:cubicBezTo>
                    <a:lnTo>
                      <a:pt x="85878" y="109023"/>
                    </a:lnTo>
                    <a:cubicBezTo>
                      <a:pt x="84993" y="108138"/>
                      <a:pt x="83855" y="107000"/>
                      <a:pt x="83475" y="106620"/>
                    </a:cubicBezTo>
                    <a:lnTo>
                      <a:pt x="83601" y="106620"/>
                    </a:lnTo>
                    <a:cubicBezTo>
                      <a:pt x="83601" y="106620"/>
                      <a:pt x="85499" y="104597"/>
                      <a:pt x="85499" y="104597"/>
                    </a:cubicBezTo>
                    <a:cubicBezTo>
                      <a:pt x="85625" y="104597"/>
                      <a:pt x="85878" y="104344"/>
                      <a:pt x="86004" y="104217"/>
                    </a:cubicBezTo>
                    <a:lnTo>
                      <a:pt x="87269" y="103585"/>
                    </a:lnTo>
                    <a:lnTo>
                      <a:pt x="88028" y="103206"/>
                    </a:lnTo>
                    <a:lnTo>
                      <a:pt x="88408" y="103206"/>
                    </a:lnTo>
                    <a:cubicBezTo>
                      <a:pt x="88408" y="103206"/>
                      <a:pt x="88534" y="102953"/>
                      <a:pt x="88534" y="102953"/>
                    </a:cubicBezTo>
                    <a:cubicBezTo>
                      <a:pt x="88534" y="102700"/>
                      <a:pt x="88281" y="102447"/>
                      <a:pt x="88155" y="102194"/>
                    </a:cubicBezTo>
                    <a:cubicBezTo>
                      <a:pt x="90558" y="100297"/>
                      <a:pt x="93846" y="98020"/>
                      <a:pt x="98779" y="96376"/>
                    </a:cubicBezTo>
                    <a:lnTo>
                      <a:pt x="100549" y="95870"/>
                    </a:lnTo>
                    <a:lnTo>
                      <a:pt x="101309" y="95870"/>
                    </a:lnTo>
                    <a:cubicBezTo>
                      <a:pt x="101309" y="95870"/>
                      <a:pt x="102700" y="95364"/>
                      <a:pt x="102700" y="95364"/>
                    </a:cubicBezTo>
                    <a:lnTo>
                      <a:pt x="105735" y="94732"/>
                    </a:lnTo>
                    <a:cubicBezTo>
                      <a:pt x="107885" y="94352"/>
                      <a:pt x="110162" y="93973"/>
                      <a:pt x="113197" y="93720"/>
                    </a:cubicBezTo>
                    <a:lnTo>
                      <a:pt x="115727" y="93720"/>
                    </a:lnTo>
                    <a:cubicBezTo>
                      <a:pt x="115727" y="93720"/>
                      <a:pt x="117244" y="93720"/>
                      <a:pt x="117244" y="93720"/>
                    </a:cubicBezTo>
                    <a:cubicBezTo>
                      <a:pt x="118636" y="93720"/>
                      <a:pt x="120154" y="93846"/>
                      <a:pt x="121545" y="94099"/>
                    </a:cubicBezTo>
                    <a:cubicBezTo>
                      <a:pt x="126224" y="94984"/>
                      <a:pt x="128122" y="96123"/>
                      <a:pt x="129766" y="96882"/>
                    </a:cubicBezTo>
                    <a:cubicBezTo>
                      <a:pt x="131663" y="97893"/>
                      <a:pt x="132675" y="98399"/>
                      <a:pt x="133307" y="98779"/>
                    </a:cubicBezTo>
                    <a:cubicBezTo>
                      <a:pt x="133307" y="99032"/>
                      <a:pt x="133307" y="99411"/>
                      <a:pt x="133307" y="99664"/>
                    </a:cubicBezTo>
                    <a:cubicBezTo>
                      <a:pt x="133687" y="97008"/>
                      <a:pt x="133054" y="101688"/>
                      <a:pt x="133307" y="99411"/>
                    </a:cubicBezTo>
                    <a:lnTo>
                      <a:pt x="133307" y="99411"/>
                    </a:lnTo>
                    <a:cubicBezTo>
                      <a:pt x="133307" y="99411"/>
                      <a:pt x="133433" y="99411"/>
                      <a:pt x="133433" y="99411"/>
                    </a:cubicBezTo>
                    <a:lnTo>
                      <a:pt x="134572" y="99411"/>
                    </a:lnTo>
                    <a:cubicBezTo>
                      <a:pt x="134572" y="99411"/>
                      <a:pt x="134572" y="99538"/>
                      <a:pt x="134572" y="99538"/>
                    </a:cubicBezTo>
                    <a:lnTo>
                      <a:pt x="134572" y="99538"/>
                    </a:lnTo>
                    <a:cubicBezTo>
                      <a:pt x="134572" y="99538"/>
                      <a:pt x="135837" y="99791"/>
                      <a:pt x="135837" y="99791"/>
                    </a:cubicBezTo>
                    <a:cubicBezTo>
                      <a:pt x="139252" y="100297"/>
                      <a:pt x="142540" y="100929"/>
                      <a:pt x="145828" y="101435"/>
                    </a:cubicBezTo>
                    <a:cubicBezTo>
                      <a:pt x="152532" y="102700"/>
                      <a:pt x="158729" y="104091"/>
                      <a:pt x="164421" y="105609"/>
                    </a:cubicBezTo>
                    <a:cubicBezTo>
                      <a:pt x="187060" y="111553"/>
                      <a:pt x="200593" y="116992"/>
                      <a:pt x="189589" y="112944"/>
                    </a:cubicBezTo>
                    <a:cubicBezTo>
                      <a:pt x="197937" y="114841"/>
                      <a:pt x="202743" y="115980"/>
                      <a:pt x="214000" y="119901"/>
                    </a:cubicBezTo>
                    <a:cubicBezTo>
                      <a:pt x="219691" y="121798"/>
                      <a:pt x="226774" y="124454"/>
                      <a:pt x="236892" y="128628"/>
                    </a:cubicBezTo>
                    <a:cubicBezTo>
                      <a:pt x="246884" y="132928"/>
                      <a:pt x="259279" y="137354"/>
                      <a:pt x="277491" y="148105"/>
                    </a:cubicBezTo>
                    <a:cubicBezTo>
                      <a:pt x="269270" y="142667"/>
                      <a:pt x="261049" y="138113"/>
                      <a:pt x="253208" y="134319"/>
                    </a:cubicBezTo>
                    <a:cubicBezTo>
                      <a:pt x="245619" y="130525"/>
                      <a:pt x="238031" y="126983"/>
                      <a:pt x="230189" y="123568"/>
                    </a:cubicBezTo>
                    <a:cubicBezTo>
                      <a:pt x="214885" y="116865"/>
                      <a:pt x="199328" y="111047"/>
                      <a:pt x="183392" y="106115"/>
                    </a:cubicBezTo>
                    <a:cubicBezTo>
                      <a:pt x="167835" y="101308"/>
                      <a:pt x="151267" y="97641"/>
                      <a:pt x="135331" y="95743"/>
                    </a:cubicBezTo>
                    <a:lnTo>
                      <a:pt x="133940" y="94984"/>
                    </a:lnTo>
                    <a:cubicBezTo>
                      <a:pt x="133054" y="94479"/>
                      <a:pt x="131789" y="93720"/>
                      <a:pt x="129007" y="92581"/>
                    </a:cubicBezTo>
                    <a:cubicBezTo>
                      <a:pt x="127616" y="92076"/>
                      <a:pt x="125719" y="91317"/>
                      <a:pt x="122809" y="90684"/>
                    </a:cubicBezTo>
                    <a:cubicBezTo>
                      <a:pt x="121671" y="90431"/>
                      <a:pt x="119141" y="90052"/>
                      <a:pt x="117371" y="90052"/>
                    </a:cubicBezTo>
                    <a:lnTo>
                      <a:pt x="115221" y="90052"/>
                    </a:lnTo>
                    <a:cubicBezTo>
                      <a:pt x="110668" y="90178"/>
                      <a:pt x="107885" y="90811"/>
                      <a:pt x="105103" y="91317"/>
                    </a:cubicBezTo>
                    <a:lnTo>
                      <a:pt x="101435" y="92202"/>
                    </a:lnTo>
                    <a:cubicBezTo>
                      <a:pt x="100044" y="92708"/>
                      <a:pt x="100549" y="92202"/>
                      <a:pt x="94605" y="94352"/>
                    </a:cubicBezTo>
                    <a:cubicBezTo>
                      <a:pt x="91063" y="95996"/>
                      <a:pt x="88534" y="97641"/>
                      <a:pt x="86510" y="99285"/>
                    </a:cubicBezTo>
                    <a:cubicBezTo>
                      <a:pt x="84613" y="95111"/>
                      <a:pt x="83981" y="93720"/>
                      <a:pt x="86510" y="99285"/>
                    </a:cubicBezTo>
                    <a:cubicBezTo>
                      <a:pt x="84993" y="100550"/>
                      <a:pt x="83601" y="101688"/>
                      <a:pt x="82716" y="102573"/>
                    </a:cubicBezTo>
                    <a:cubicBezTo>
                      <a:pt x="82716" y="102573"/>
                      <a:pt x="82716" y="102573"/>
                      <a:pt x="82716" y="102573"/>
                    </a:cubicBezTo>
                    <a:cubicBezTo>
                      <a:pt x="79048" y="104723"/>
                      <a:pt x="75380" y="108012"/>
                      <a:pt x="72725" y="111300"/>
                    </a:cubicBezTo>
                    <a:cubicBezTo>
                      <a:pt x="66021" y="116992"/>
                      <a:pt x="60330" y="122936"/>
                      <a:pt x="55650" y="129133"/>
                    </a:cubicBezTo>
                    <a:cubicBezTo>
                      <a:pt x="54259" y="133940"/>
                      <a:pt x="60456" y="124074"/>
                      <a:pt x="76266" y="111932"/>
                    </a:cubicBezTo>
                    <a:cubicBezTo>
                      <a:pt x="77531" y="110541"/>
                      <a:pt x="79048" y="109150"/>
                      <a:pt x="80819" y="107759"/>
                    </a:cubicBezTo>
                    <a:cubicBezTo>
                      <a:pt x="81578" y="107253"/>
                      <a:pt x="82210" y="106873"/>
                      <a:pt x="82969" y="106367"/>
                    </a:cubicBezTo>
                    <a:lnTo>
                      <a:pt x="83349" y="106747"/>
                    </a:lnTo>
                    <a:cubicBezTo>
                      <a:pt x="83349" y="106747"/>
                      <a:pt x="83222" y="106747"/>
                      <a:pt x="83349" y="106747"/>
                    </a:cubicBezTo>
                    <a:lnTo>
                      <a:pt x="83349" y="106747"/>
                    </a:lnTo>
                    <a:cubicBezTo>
                      <a:pt x="83349" y="106747"/>
                      <a:pt x="85372" y="108644"/>
                      <a:pt x="85372" y="108644"/>
                    </a:cubicBezTo>
                    <a:lnTo>
                      <a:pt x="86004" y="109276"/>
                    </a:lnTo>
                    <a:cubicBezTo>
                      <a:pt x="83096" y="111174"/>
                      <a:pt x="80187" y="113830"/>
                      <a:pt x="78163" y="116359"/>
                    </a:cubicBezTo>
                    <a:cubicBezTo>
                      <a:pt x="62606" y="129513"/>
                      <a:pt x="52109" y="146587"/>
                      <a:pt x="44520" y="164041"/>
                    </a:cubicBezTo>
                    <a:cubicBezTo>
                      <a:pt x="36299" y="182760"/>
                      <a:pt x="30861" y="202996"/>
                      <a:pt x="26054" y="223486"/>
                    </a:cubicBezTo>
                    <a:cubicBezTo>
                      <a:pt x="24663" y="236260"/>
                      <a:pt x="27825" y="225762"/>
                      <a:pt x="31366" y="213747"/>
                    </a:cubicBezTo>
                    <a:cubicBezTo>
                      <a:pt x="34528" y="201731"/>
                      <a:pt x="39461" y="187945"/>
                      <a:pt x="38829" y="194649"/>
                    </a:cubicBezTo>
                    <a:cubicBezTo>
                      <a:pt x="33769" y="211470"/>
                      <a:pt x="31240" y="224497"/>
                      <a:pt x="28457" y="235501"/>
                    </a:cubicBezTo>
                    <a:cubicBezTo>
                      <a:pt x="26560" y="246504"/>
                      <a:pt x="25422" y="255105"/>
                      <a:pt x="24157" y="262820"/>
                    </a:cubicBezTo>
                    <a:cubicBezTo>
                      <a:pt x="23145" y="270156"/>
                      <a:pt x="22134" y="276606"/>
                      <a:pt x="21248" y="283183"/>
                    </a:cubicBezTo>
                    <a:cubicBezTo>
                      <a:pt x="20363" y="289633"/>
                      <a:pt x="18845" y="294566"/>
                      <a:pt x="16948" y="305443"/>
                    </a:cubicBezTo>
                    <a:lnTo>
                      <a:pt x="16442" y="308858"/>
                    </a:lnTo>
                    <a:lnTo>
                      <a:pt x="17580" y="312399"/>
                    </a:lnTo>
                    <a:cubicBezTo>
                      <a:pt x="18213" y="314170"/>
                      <a:pt x="17833" y="313158"/>
                      <a:pt x="17960" y="313537"/>
                    </a:cubicBezTo>
                    <a:lnTo>
                      <a:pt x="17960" y="313917"/>
                    </a:lnTo>
                    <a:cubicBezTo>
                      <a:pt x="17960" y="313917"/>
                      <a:pt x="17960" y="315308"/>
                      <a:pt x="17707" y="315814"/>
                    </a:cubicBezTo>
                    <a:cubicBezTo>
                      <a:pt x="17454" y="316952"/>
                      <a:pt x="16062" y="320114"/>
                      <a:pt x="14165" y="325047"/>
                    </a:cubicBezTo>
                    <a:cubicBezTo>
                      <a:pt x="13786" y="326312"/>
                      <a:pt x="13280" y="327703"/>
                      <a:pt x="12901" y="329347"/>
                    </a:cubicBezTo>
                    <a:cubicBezTo>
                      <a:pt x="12521" y="330612"/>
                      <a:pt x="12015" y="333521"/>
                      <a:pt x="11889" y="334912"/>
                    </a:cubicBezTo>
                    <a:cubicBezTo>
                      <a:pt x="11509" y="338327"/>
                      <a:pt x="11509" y="340983"/>
                      <a:pt x="11509" y="344019"/>
                    </a:cubicBezTo>
                    <a:cubicBezTo>
                      <a:pt x="13027" y="349583"/>
                      <a:pt x="13533" y="347433"/>
                      <a:pt x="14039" y="339212"/>
                    </a:cubicBezTo>
                    <a:cubicBezTo>
                      <a:pt x="14292" y="337062"/>
                      <a:pt x="14292" y="334786"/>
                      <a:pt x="15304" y="330612"/>
                    </a:cubicBezTo>
                    <a:cubicBezTo>
                      <a:pt x="16062" y="327450"/>
                      <a:pt x="17327" y="324288"/>
                      <a:pt x="18466" y="321505"/>
                    </a:cubicBezTo>
                    <a:cubicBezTo>
                      <a:pt x="19604" y="318850"/>
                      <a:pt x="20489" y="316320"/>
                      <a:pt x="20616" y="315688"/>
                    </a:cubicBezTo>
                    <a:cubicBezTo>
                      <a:pt x="20616" y="315435"/>
                      <a:pt x="20742" y="314296"/>
                      <a:pt x="20616" y="313790"/>
                    </a:cubicBezTo>
                    <a:lnTo>
                      <a:pt x="20616" y="312905"/>
                    </a:lnTo>
                    <a:cubicBezTo>
                      <a:pt x="20616" y="312905"/>
                      <a:pt x="20616" y="313284"/>
                      <a:pt x="20110" y="311514"/>
                    </a:cubicBezTo>
                    <a:lnTo>
                      <a:pt x="19098" y="308731"/>
                    </a:lnTo>
                    <a:lnTo>
                      <a:pt x="19478" y="305822"/>
                    </a:lnTo>
                    <a:cubicBezTo>
                      <a:pt x="20616" y="298234"/>
                      <a:pt x="22134" y="293048"/>
                      <a:pt x="23145" y="286851"/>
                    </a:cubicBezTo>
                    <a:cubicBezTo>
                      <a:pt x="23651" y="283815"/>
                      <a:pt x="24157" y="280780"/>
                      <a:pt x="24537" y="277744"/>
                    </a:cubicBezTo>
                    <a:cubicBezTo>
                      <a:pt x="25042" y="274329"/>
                      <a:pt x="25548" y="270788"/>
                      <a:pt x="26054" y="267120"/>
                    </a:cubicBezTo>
                    <a:cubicBezTo>
                      <a:pt x="28204" y="252702"/>
                      <a:pt x="29596" y="237398"/>
                      <a:pt x="33516" y="221841"/>
                    </a:cubicBezTo>
                    <a:cubicBezTo>
                      <a:pt x="39714" y="190854"/>
                      <a:pt x="49453" y="159109"/>
                      <a:pt x="66147" y="136722"/>
                    </a:cubicBezTo>
                    <a:cubicBezTo>
                      <a:pt x="73610" y="128248"/>
                      <a:pt x="82463" y="121924"/>
                      <a:pt x="86131" y="120406"/>
                    </a:cubicBezTo>
                    <a:lnTo>
                      <a:pt x="83475" y="123189"/>
                    </a:lnTo>
                    <a:cubicBezTo>
                      <a:pt x="85499" y="121165"/>
                      <a:pt x="86131" y="120912"/>
                      <a:pt x="84487" y="123821"/>
                    </a:cubicBezTo>
                    <a:lnTo>
                      <a:pt x="86890" y="121292"/>
                    </a:lnTo>
                    <a:cubicBezTo>
                      <a:pt x="85499" y="123948"/>
                      <a:pt x="69942" y="134572"/>
                      <a:pt x="56156" y="167962"/>
                    </a:cubicBezTo>
                    <a:cubicBezTo>
                      <a:pt x="60077" y="156073"/>
                      <a:pt x="49958" y="172895"/>
                      <a:pt x="41991" y="202364"/>
                    </a:cubicBezTo>
                    <a:cubicBezTo>
                      <a:pt x="39967" y="209826"/>
                      <a:pt x="38323" y="217794"/>
                      <a:pt x="36299" y="226268"/>
                    </a:cubicBezTo>
                    <a:cubicBezTo>
                      <a:pt x="34149" y="234742"/>
                      <a:pt x="32631" y="243722"/>
                      <a:pt x="31493" y="252828"/>
                    </a:cubicBezTo>
                    <a:cubicBezTo>
                      <a:pt x="30228" y="261808"/>
                      <a:pt x="28963" y="271041"/>
                      <a:pt x="27572" y="280021"/>
                    </a:cubicBezTo>
                    <a:cubicBezTo>
                      <a:pt x="26560" y="288621"/>
                      <a:pt x="24410" y="295957"/>
                      <a:pt x="22766" y="306075"/>
                    </a:cubicBezTo>
                    <a:lnTo>
                      <a:pt x="22386" y="308225"/>
                    </a:lnTo>
                    <a:lnTo>
                      <a:pt x="23145" y="310376"/>
                    </a:lnTo>
                    <a:cubicBezTo>
                      <a:pt x="23778" y="312273"/>
                      <a:pt x="23651" y="312146"/>
                      <a:pt x="23904" y="313284"/>
                    </a:cubicBezTo>
                    <a:cubicBezTo>
                      <a:pt x="23904" y="314170"/>
                      <a:pt x="23904" y="315308"/>
                      <a:pt x="23904" y="316067"/>
                    </a:cubicBezTo>
                    <a:cubicBezTo>
                      <a:pt x="23778" y="317332"/>
                      <a:pt x="22766" y="320114"/>
                      <a:pt x="21628" y="323150"/>
                    </a:cubicBezTo>
                    <a:cubicBezTo>
                      <a:pt x="20489" y="326312"/>
                      <a:pt x="19224" y="329474"/>
                      <a:pt x="18466" y="334027"/>
                    </a:cubicBezTo>
                    <a:cubicBezTo>
                      <a:pt x="18086" y="337948"/>
                      <a:pt x="18086" y="340730"/>
                      <a:pt x="18086" y="343766"/>
                    </a:cubicBezTo>
                    <a:cubicBezTo>
                      <a:pt x="19478" y="355148"/>
                      <a:pt x="19604" y="351481"/>
                      <a:pt x="19857" y="341615"/>
                    </a:cubicBezTo>
                    <a:cubicBezTo>
                      <a:pt x="19983" y="339086"/>
                      <a:pt x="20110" y="336430"/>
                      <a:pt x="20869" y="332382"/>
                    </a:cubicBezTo>
                    <a:cubicBezTo>
                      <a:pt x="21754" y="328968"/>
                      <a:pt x="23019" y="325679"/>
                      <a:pt x="24283" y="322770"/>
                    </a:cubicBezTo>
                    <a:cubicBezTo>
                      <a:pt x="25548" y="319861"/>
                      <a:pt x="26434" y="317458"/>
                      <a:pt x="26560" y="315814"/>
                    </a:cubicBezTo>
                    <a:cubicBezTo>
                      <a:pt x="26813" y="313411"/>
                      <a:pt x="26813" y="312020"/>
                      <a:pt x="25928" y="309490"/>
                    </a:cubicBezTo>
                    <a:lnTo>
                      <a:pt x="25422" y="307846"/>
                    </a:lnTo>
                    <a:lnTo>
                      <a:pt x="25675" y="306455"/>
                    </a:lnTo>
                    <a:cubicBezTo>
                      <a:pt x="27825" y="295704"/>
                      <a:pt x="29722" y="289254"/>
                      <a:pt x="30102" y="287610"/>
                    </a:cubicBezTo>
                    <a:cubicBezTo>
                      <a:pt x="30607" y="286471"/>
                      <a:pt x="29975" y="290139"/>
                      <a:pt x="27066" y="306581"/>
                    </a:cubicBezTo>
                    <a:lnTo>
                      <a:pt x="26813" y="307846"/>
                    </a:lnTo>
                    <a:lnTo>
                      <a:pt x="27319" y="308984"/>
                    </a:lnTo>
                    <a:cubicBezTo>
                      <a:pt x="28078" y="310755"/>
                      <a:pt x="28331" y="312146"/>
                      <a:pt x="28331" y="314549"/>
                    </a:cubicBezTo>
                    <a:cubicBezTo>
                      <a:pt x="28331" y="318850"/>
                      <a:pt x="24789" y="324288"/>
                      <a:pt x="22892" y="331624"/>
                    </a:cubicBezTo>
                    <a:cubicBezTo>
                      <a:pt x="21248" y="339718"/>
                      <a:pt x="21880" y="345916"/>
                      <a:pt x="22134" y="352619"/>
                    </a:cubicBezTo>
                    <a:cubicBezTo>
                      <a:pt x="22640" y="359322"/>
                      <a:pt x="23272" y="364508"/>
                      <a:pt x="22134" y="369440"/>
                    </a:cubicBezTo>
                    <a:cubicBezTo>
                      <a:pt x="20995" y="374752"/>
                      <a:pt x="18718" y="380697"/>
                      <a:pt x="17327" y="387653"/>
                    </a:cubicBezTo>
                    <a:cubicBezTo>
                      <a:pt x="15177" y="402198"/>
                      <a:pt x="16821" y="413581"/>
                      <a:pt x="15810" y="425343"/>
                    </a:cubicBezTo>
                    <a:cubicBezTo>
                      <a:pt x="14924" y="436474"/>
                      <a:pt x="12901" y="448742"/>
                      <a:pt x="11003" y="460504"/>
                    </a:cubicBezTo>
                    <a:cubicBezTo>
                      <a:pt x="8980" y="472393"/>
                      <a:pt x="6956" y="484408"/>
                      <a:pt x="5186" y="496677"/>
                    </a:cubicBezTo>
                    <a:cubicBezTo>
                      <a:pt x="3415" y="509071"/>
                      <a:pt x="2529" y="521466"/>
                      <a:pt x="1897" y="533735"/>
                    </a:cubicBezTo>
                    <a:cubicBezTo>
                      <a:pt x="885" y="558524"/>
                      <a:pt x="127" y="582555"/>
                      <a:pt x="0" y="607597"/>
                    </a:cubicBezTo>
                    <a:cubicBezTo>
                      <a:pt x="2783" y="614554"/>
                      <a:pt x="3921" y="643011"/>
                      <a:pt x="4932" y="670077"/>
                    </a:cubicBezTo>
                    <a:cubicBezTo>
                      <a:pt x="5565" y="683737"/>
                      <a:pt x="5691" y="697017"/>
                      <a:pt x="7083" y="707514"/>
                    </a:cubicBezTo>
                    <a:cubicBezTo>
                      <a:pt x="8474" y="718012"/>
                      <a:pt x="10371" y="725348"/>
                      <a:pt x="11889" y="726739"/>
                    </a:cubicBezTo>
                    <a:cubicBezTo>
                      <a:pt x="10624" y="719024"/>
                      <a:pt x="9486" y="711815"/>
                      <a:pt x="8727" y="704732"/>
                    </a:cubicBezTo>
                    <a:cubicBezTo>
                      <a:pt x="8094" y="697776"/>
                      <a:pt x="7968" y="691199"/>
                      <a:pt x="7715" y="684875"/>
                    </a:cubicBezTo>
                    <a:cubicBezTo>
                      <a:pt x="7209" y="672227"/>
                      <a:pt x="6830" y="660844"/>
                      <a:pt x="6450" y="650220"/>
                    </a:cubicBezTo>
                    <a:cubicBezTo>
                      <a:pt x="5818" y="628972"/>
                      <a:pt x="5565" y="611265"/>
                      <a:pt x="5691" y="594697"/>
                    </a:cubicBezTo>
                    <a:cubicBezTo>
                      <a:pt x="7589" y="562065"/>
                      <a:pt x="7083" y="533102"/>
                      <a:pt x="13027" y="489341"/>
                    </a:cubicBezTo>
                    <a:cubicBezTo>
                      <a:pt x="11003" y="515269"/>
                      <a:pt x="13027" y="508819"/>
                      <a:pt x="14924" y="499333"/>
                    </a:cubicBezTo>
                    <a:cubicBezTo>
                      <a:pt x="15304" y="497815"/>
                      <a:pt x="15683" y="496297"/>
                      <a:pt x="16062" y="494780"/>
                    </a:cubicBezTo>
                    <a:cubicBezTo>
                      <a:pt x="15304" y="500977"/>
                      <a:pt x="14671" y="507048"/>
                      <a:pt x="14418" y="512992"/>
                    </a:cubicBezTo>
                    <a:cubicBezTo>
                      <a:pt x="12521" y="543726"/>
                      <a:pt x="13533" y="571804"/>
                      <a:pt x="13154" y="596720"/>
                    </a:cubicBezTo>
                    <a:cubicBezTo>
                      <a:pt x="13027" y="610886"/>
                      <a:pt x="14165" y="627707"/>
                      <a:pt x="15051" y="647311"/>
                    </a:cubicBezTo>
                    <a:cubicBezTo>
                      <a:pt x="15936" y="666915"/>
                      <a:pt x="15683" y="685255"/>
                      <a:pt x="17075" y="702202"/>
                    </a:cubicBezTo>
                    <a:cubicBezTo>
                      <a:pt x="17707" y="709159"/>
                      <a:pt x="18592" y="715862"/>
                      <a:pt x="19604" y="722565"/>
                    </a:cubicBezTo>
                    <a:cubicBezTo>
                      <a:pt x="16442" y="703088"/>
                      <a:pt x="15304" y="686646"/>
                      <a:pt x="14418" y="671342"/>
                    </a:cubicBezTo>
                    <a:cubicBezTo>
                      <a:pt x="13280" y="656924"/>
                      <a:pt x="12268" y="643264"/>
                      <a:pt x="11130" y="628466"/>
                    </a:cubicBezTo>
                    <a:cubicBezTo>
                      <a:pt x="10118" y="613668"/>
                      <a:pt x="8600" y="597353"/>
                      <a:pt x="8600" y="578128"/>
                    </a:cubicBezTo>
                    <a:cubicBezTo>
                      <a:pt x="8600" y="584578"/>
                      <a:pt x="8600" y="590776"/>
                      <a:pt x="8600" y="596973"/>
                    </a:cubicBezTo>
                    <a:cubicBezTo>
                      <a:pt x="8853" y="603171"/>
                      <a:pt x="8980" y="609115"/>
                      <a:pt x="9233" y="614807"/>
                    </a:cubicBezTo>
                    <a:cubicBezTo>
                      <a:pt x="9612" y="626316"/>
                      <a:pt x="9992" y="637067"/>
                      <a:pt x="10245" y="647058"/>
                    </a:cubicBezTo>
                    <a:cubicBezTo>
                      <a:pt x="10751" y="666915"/>
                      <a:pt x="11130" y="683610"/>
                      <a:pt x="11130" y="696637"/>
                    </a:cubicBezTo>
                    <a:cubicBezTo>
                      <a:pt x="13533" y="700052"/>
                      <a:pt x="15304" y="726613"/>
                      <a:pt x="22513" y="760382"/>
                    </a:cubicBezTo>
                    <a:cubicBezTo>
                      <a:pt x="26181" y="777330"/>
                      <a:pt x="30734" y="795922"/>
                      <a:pt x="37311" y="814767"/>
                    </a:cubicBezTo>
                    <a:cubicBezTo>
                      <a:pt x="44014" y="833486"/>
                      <a:pt x="52994" y="851446"/>
                      <a:pt x="62353" y="867129"/>
                    </a:cubicBezTo>
                    <a:lnTo>
                      <a:pt x="64250" y="865991"/>
                    </a:lnTo>
                    <a:cubicBezTo>
                      <a:pt x="64250" y="864473"/>
                      <a:pt x="62480" y="861437"/>
                      <a:pt x="51097" y="839304"/>
                    </a:cubicBezTo>
                    <a:cubicBezTo>
                      <a:pt x="50212" y="838419"/>
                      <a:pt x="47176" y="835763"/>
                      <a:pt x="38323" y="812491"/>
                    </a:cubicBezTo>
                    <a:cubicBezTo>
                      <a:pt x="40346" y="815020"/>
                      <a:pt x="37943" y="806926"/>
                      <a:pt x="35920" y="798578"/>
                    </a:cubicBezTo>
                    <a:cubicBezTo>
                      <a:pt x="34402" y="792507"/>
                      <a:pt x="33010" y="786183"/>
                      <a:pt x="33010" y="783780"/>
                    </a:cubicBezTo>
                    <a:cubicBezTo>
                      <a:pt x="34655" y="789219"/>
                      <a:pt x="36172" y="794784"/>
                      <a:pt x="37943" y="800096"/>
                    </a:cubicBezTo>
                    <a:cubicBezTo>
                      <a:pt x="48947" y="834624"/>
                      <a:pt x="66653" y="864726"/>
                      <a:pt x="86131" y="893942"/>
                    </a:cubicBezTo>
                    <a:cubicBezTo>
                      <a:pt x="104344" y="919364"/>
                      <a:pt x="122936" y="938715"/>
                      <a:pt x="144564" y="952375"/>
                    </a:cubicBezTo>
                    <a:cubicBezTo>
                      <a:pt x="146967" y="953766"/>
                      <a:pt x="149370" y="954904"/>
                      <a:pt x="151773" y="956295"/>
                    </a:cubicBezTo>
                    <a:cubicBezTo>
                      <a:pt x="155694" y="958952"/>
                      <a:pt x="161259" y="962240"/>
                      <a:pt x="168721" y="966287"/>
                    </a:cubicBezTo>
                    <a:cubicBezTo>
                      <a:pt x="187060" y="975899"/>
                      <a:pt x="217794" y="988800"/>
                      <a:pt x="257255" y="987535"/>
                    </a:cubicBezTo>
                    <a:cubicBezTo>
                      <a:pt x="258014" y="986903"/>
                      <a:pt x="258014" y="986271"/>
                      <a:pt x="257761" y="985891"/>
                    </a:cubicBezTo>
                    <a:cubicBezTo>
                      <a:pt x="271926" y="985512"/>
                      <a:pt x="285839" y="983362"/>
                      <a:pt x="299625" y="979314"/>
                    </a:cubicBezTo>
                    <a:cubicBezTo>
                      <a:pt x="303799" y="978050"/>
                      <a:pt x="319482" y="971599"/>
                      <a:pt x="347054" y="961355"/>
                    </a:cubicBezTo>
                    <a:cubicBezTo>
                      <a:pt x="363369" y="955284"/>
                      <a:pt x="380318" y="941498"/>
                      <a:pt x="397771" y="920250"/>
                    </a:cubicBezTo>
                    <a:cubicBezTo>
                      <a:pt x="398277" y="919997"/>
                      <a:pt x="398783" y="919870"/>
                      <a:pt x="399036" y="920123"/>
                    </a:cubicBezTo>
                    <a:cubicBezTo>
                      <a:pt x="389171" y="932897"/>
                      <a:pt x="379306" y="944154"/>
                      <a:pt x="370073" y="951869"/>
                    </a:cubicBezTo>
                    <a:cubicBezTo>
                      <a:pt x="379938" y="944407"/>
                      <a:pt x="387527" y="936818"/>
                      <a:pt x="393977" y="929862"/>
                    </a:cubicBezTo>
                    <a:cubicBezTo>
                      <a:pt x="393471" y="930494"/>
                      <a:pt x="393092" y="931127"/>
                      <a:pt x="392586" y="931885"/>
                    </a:cubicBezTo>
                    <a:cubicBezTo>
                      <a:pt x="398910" y="924803"/>
                      <a:pt x="404222" y="918479"/>
                      <a:pt x="409154" y="912155"/>
                    </a:cubicBezTo>
                    <a:cubicBezTo>
                      <a:pt x="409660" y="920629"/>
                      <a:pt x="410166" y="929988"/>
                      <a:pt x="410672" y="939601"/>
                    </a:cubicBezTo>
                    <a:cubicBezTo>
                      <a:pt x="395621" y="947568"/>
                      <a:pt x="382594" y="955410"/>
                      <a:pt x="373741" y="960975"/>
                    </a:cubicBezTo>
                    <a:cubicBezTo>
                      <a:pt x="361852" y="968437"/>
                      <a:pt x="357551" y="971726"/>
                      <a:pt x="367290" y="967299"/>
                    </a:cubicBezTo>
                    <a:cubicBezTo>
                      <a:pt x="382594" y="957940"/>
                      <a:pt x="397266" y="949339"/>
                      <a:pt x="410798" y="941877"/>
                    </a:cubicBezTo>
                    <a:cubicBezTo>
                      <a:pt x="411052" y="946810"/>
                      <a:pt x="411304" y="951869"/>
                      <a:pt x="411684" y="956801"/>
                    </a:cubicBezTo>
                    <a:cubicBezTo>
                      <a:pt x="393977" y="966920"/>
                      <a:pt x="371591" y="980579"/>
                      <a:pt x="351607" y="992847"/>
                    </a:cubicBezTo>
                    <a:cubicBezTo>
                      <a:pt x="321000" y="1010934"/>
                      <a:pt x="294439" y="1026617"/>
                      <a:pt x="297981" y="1023455"/>
                    </a:cubicBezTo>
                    <a:cubicBezTo>
                      <a:pt x="359955" y="984121"/>
                      <a:pt x="340856" y="993353"/>
                      <a:pt x="397139" y="958572"/>
                    </a:cubicBezTo>
                    <a:cubicBezTo>
                      <a:pt x="384112" y="961607"/>
                      <a:pt x="317332" y="1003977"/>
                      <a:pt x="394989" y="954778"/>
                    </a:cubicBezTo>
                    <a:cubicBezTo>
                      <a:pt x="363749" y="972991"/>
                      <a:pt x="346042" y="983615"/>
                      <a:pt x="324541" y="995377"/>
                    </a:cubicBezTo>
                    <a:cubicBezTo>
                      <a:pt x="303546" y="1007392"/>
                      <a:pt x="279136" y="1020167"/>
                      <a:pt x="241319" y="1046980"/>
                    </a:cubicBezTo>
                    <a:cubicBezTo>
                      <a:pt x="233098" y="1055201"/>
                      <a:pt x="258267" y="1037241"/>
                      <a:pt x="283942" y="1022190"/>
                    </a:cubicBezTo>
                    <a:cubicBezTo>
                      <a:pt x="309364" y="1007139"/>
                      <a:pt x="333647" y="993986"/>
                      <a:pt x="320746" y="1003724"/>
                    </a:cubicBezTo>
                    <a:cubicBezTo>
                      <a:pt x="277871" y="1028261"/>
                      <a:pt x="254472" y="1044830"/>
                      <a:pt x="242078" y="1054695"/>
                    </a:cubicBezTo>
                    <a:cubicBezTo>
                      <a:pt x="229177" y="1064687"/>
                      <a:pt x="225888" y="1068860"/>
                      <a:pt x="222600" y="1072781"/>
                    </a:cubicBezTo>
                    <a:cubicBezTo>
                      <a:pt x="220956" y="1072528"/>
                      <a:pt x="196167" y="1089350"/>
                      <a:pt x="175297" y="1112748"/>
                    </a:cubicBezTo>
                    <a:cubicBezTo>
                      <a:pt x="154555" y="1135894"/>
                      <a:pt x="140011" y="1162327"/>
                      <a:pt x="137987" y="1162580"/>
                    </a:cubicBezTo>
                    <a:cubicBezTo>
                      <a:pt x="153543" y="1134629"/>
                      <a:pt x="166824" y="1117934"/>
                      <a:pt x="174792" y="1108448"/>
                    </a:cubicBezTo>
                    <a:cubicBezTo>
                      <a:pt x="182886" y="1099089"/>
                      <a:pt x="185416" y="1096432"/>
                      <a:pt x="183772" y="1097444"/>
                    </a:cubicBezTo>
                    <a:cubicBezTo>
                      <a:pt x="180483" y="1099215"/>
                      <a:pt x="162018" y="1117428"/>
                      <a:pt x="149876" y="1133111"/>
                    </a:cubicBezTo>
                    <a:cubicBezTo>
                      <a:pt x="163915" y="1112622"/>
                      <a:pt x="178333" y="1097318"/>
                      <a:pt x="188957" y="1087326"/>
                    </a:cubicBezTo>
                    <a:cubicBezTo>
                      <a:pt x="199581" y="1077587"/>
                      <a:pt x="206285" y="1071516"/>
                      <a:pt x="208561" y="1069240"/>
                    </a:cubicBezTo>
                    <a:cubicBezTo>
                      <a:pt x="210838" y="1067090"/>
                      <a:pt x="208561" y="1068354"/>
                      <a:pt x="201731" y="1073919"/>
                    </a:cubicBezTo>
                    <a:cubicBezTo>
                      <a:pt x="195028" y="1079611"/>
                      <a:pt x="183139" y="1089350"/>
                      <a:pt x="168594" y="1106930"/>
                    </a:cubicBezTo>
                    <a:cubicBezTo>
                      <a:pt x="162776" y="1111357"/>
                      <a:pt x="182760" y="1086820"/>
                      <a:pt x="208055" y="1067469"/>
                    </a:cubicBezTo>
                    <a:cubicBezTo>
                      <a:pt x="232971" y="1047739"/>
                      <a:pt x="260544" y="1029779"/>
                      <a:pt x="263958" y="1026237"/>
                    </a:cubicBezTo>
                    <a:cubicBezTo>
                      <a:pt x="241192" y="1041162"/>
                      <a:pt x="222600" y="1054189"/>
                      <a:pt x="205526" y="1067469"/>
                    </a:cubicBezTo>
                    <a:cubicBezTo>
                      <a:pt x="188831" y="1080496"/>
                      <a:pt x="175045" y="1093271"/>
                      <a:pt x="165179" y="1104148"/>
                    </a:cubicBezTo>
                    <a:cubicBezTo>
                      <a:pt x="168341" y="1101744"/>
                      <a:pt x="163535" y="1107689"/>
                      <a:pt x="155441" y="1119198"/>
                    </a:cubicBezTo>
                    <a:cubicBezTo>
                      <a:pt x="147346" y="1130581"/>
                      <a:pt x="136722" y="1147782"/>
                      <a:pt x="126857" y="1166374"/>
                    </a:cubicBezTo>
                    <a:cubicBezTo>
                      <a:pt x="117371" y="1184714"/>
                      <a:pt x="106368" y="1203812"/>
                      <a:pt x="97767" y="1224807"/>
                    </a:cubicBezTo>
                    <a:cubicBezTo>
                      <a:pt x="93593" y="1235052"/>
                      <a:pt x="90178" y="1245929"/>
                      <a:pt x="88281" y="1255288"/>
                    </a:cubicBezTo>
                    <a:cubicBezTo>
                      <a:pt x="86384" y="1264015"/>
                      <a:pt x="84993" y="1271604"/>
                      <a:pt x="83855" y="1277548"/>
                    </a:cubicBezTo>
                    <a:cubicBezTo>
                      <a:pt x="84993" y="1267556"/>
                      <a:pt x="86510" y="1258450"/>
                      <a:pt x="88534" y="1248964"/>
                    </a:cubicBezTo>
                    <a:cubicBezTo>
                      <a:pt x="90684" y="1239352"/>
                      <a:pt x="93467" y="1231257"/>
                      <a:pt x="95743" y="1224934"/>
                    </a:cubicBezTo>
                    <a:cubicBezTo>
                      <a:pt x="100423" y="1212412"/>
                      <a:pt x="102952" y="1206721"/>
                      <a:pt x="99411" y="1211780"/>
                    </a:cubicBezTo>
                    <a:cubicBezTo>
                      <a:pt x="93214" y="1225439"/>
                      <a:pt x="88534" y="1238973"/>
                      <a:pt x="85752" y="1252000"/>
                    </a:cubicBezTo>
                    <a:cubicBezTo>
                      <a:pt x="83349" y="1263636"/>
                      <a:pt x="81831" y="1274007"/>
                      <a:pt x="80819" y="1283493"/>
                    </a:cubicBezTo>
                    <a:cubicBezTo>
                      <a:pt x="78922" y="1302464"/>
                      <a:pt x="78795" y="1318021"/>
                      <a:pt x="79807" y="1332945"/>
                    </a:cubicBezTo>
                    <a:cubicBezTo>
                      <a:pt x="80693" y="1347364"/>
                      <a:pt x="82843" y="1362920"/>
                      <a:pt x="88155" y="1380121"/>
                    </a:cubicBezTo>
                    <a:cubicBezTo>
                      <a:pt x="93593" y="1397449"/>
                      <a:pt x="102194" y="1417179"/>
                      <a:pt x="118130" y="1439060"/>
                    </a:cubicBezTo>
                    <a:cubicBezTo>
                      <a:pt x="129007" y="1451328"/>
                      <a:pt x="111679" y="1426285"/>
                      <a:pt x="106114" y="1412120"/>
                    </a:cubicBezTo>
                    <a:cubicBezTo>
                      <a:pt x="103206" y="1405164"/>
                      <a:pt x="102194" y="1401622"/>
                      <a:pt x="106114" y="1408452"/>
                    </a:cubicBezTo>
                    <a:cubicBezTo>
                      <a:pt x="110288" y="1414903"/>
                      <a:pt x="118889" y="1433115"/>
                      <a:pt x="144816" y="1460308"/>
                    </a:cubicBezTo>
                    <a:cubicBezTo>
                      <a:pt x="140263" y="1456387"/>
                      <a:pt x="150381" y="1470047"/>
                      <a:pt x="172894" y="1488512"/>
                    </a:cubicBezTo>
                    <a:cubicBezTo>
                      <a:pt x="175424" y="1492307"/>
                      <a:pt x="178586" y="1496101"/>
                      <a:pt x="182380" y="1499010"/>
                    </a:cubicBezTo>
                    <a:lnTo>
                      <a:pt x="185289" y="1501160"/>
                    </a:lnTo>
                    <a:lnTo>
                      <a:pt x="187945" y="1502172"/>
                    </a:lnTo>
                    <a:cubicBezTo>
                      <a:pt x="192372" y="1503943"/>
                      <a:pt x="195534" y="1504575"/>
                      <a:pt x="198064" y="1504701"/>
                    </a:cubicBezTo>
                    <a:cubicBezTo>
                      <a:pt x="198443" y="1505207"/>
                      <a:pt x="198822" y="1505587"/>
                      <a:pt x="199328" y="1506093"/>
                    </a:cubicBezTo>
                    <a:lnTo>
                      <a:pt x="200593" y="1507358"/>
                    </a:lnTo>
                    <a:lnTo>
                      <a:pt x="203502" y="1509255"/>
                    </a:lnTo>
                    <a:cubicBezTo>
                      <a:pt x="223865" y="1522788"/>
                      <a:pt x="252196" y="1537965"/>
                      <a:pt x="284068" y="1544542"/>
                    </a:cubicBezTo>
                    <a:cubicBezTo>
                      <a:pt x="299625" y="1547957"/>
                      <a:pt x="315181" y="1549475"/>
                      <a:pt x="328841" y="1550992"/>
                    </a:cubicBezTo>
                    <a:cubicBezTo>
                      <a:pt x="342880" y="1552510"/>
                      <a:pt x="356666" y="1554028"/>
                      <a:pt x="370073" y="1555545"/>
                    </a:cubicBezTo>
                    <a:cubicBezTo>
                      <a:pt x="383859" y="1557063"/>
                      <a:pt x="400048" y="1557822"/>
                      <a:pt x="414213" y="1556431"/>
                    </a:cubicBezTo>
                    <a:cubicBezTo>
                      <a:pt x="427493" y="1555292"/>
                      <a:pt x="439888" y="1553395"/>
                      <a:pt x="450765" y="1551245"/>
                    </a:cubicBezTo>
                    <a:cubicBezTo>
                      <a:pt x="461769" y="1549095"/>
                      <a:pt x="471381" y="1546565"/>
                      <a:pt x="479349" y="1544415"/>
                    </a:cubicBezTo>
                    <a:cubicBezTo>
                      <a:pt x="483143" y="1543403"/>
                      <a:pt x="487191" y="1542139"/>
                      <a:pt x="490732" y="1540874"/>
                    </a:cubicBezTo>
                    <a:cubicBezTo>
                      <a:pt x="494147" y="1539609"/>
                      <a:pt x="497183" y="1538597"/>
                      <a:pt x="499459" y="1537586"/>
                    </a:cubicBezTo>
                    <a:cubicBezTo>
                      <a:pt x="484661" y="1544036"/>
                      <a:pt x="471634" y="1547704"/>
                      <a:pt x="458101" y="1551119"/>
                    </a:cubicBezTo>
                    <a:cubicBezTo>
                      <a:pt x="444568" y="1554407"/>
                      <a:pt x="430782" y="1556684"/>
                      <a:pt x="417122" y="1558201"/>
                    </a:cubicBezTo>
                    <a:cubicBezTo>
                      <a:pt x="410672" y="1558960"/>
                      <a:pt x="402325" y="1559466"/>
                      <a:pt x="395115" y="1559466"/>
                    </a:cubicBezTo>
                    <a:cubicBezTo>
                      <a:pt x="387780" y="1559466"/>
                      <a:pt x="380950" y="1558960"/>
                      <a:pt x="374373" y="1558328"/>
                    </a:cubicBezTo>
                    <a:cubicBezTo>
                      <a:pt x="362358" y="1557063"/>
                      <a:pt x="350469" y="1555798"/>
                      <a:pt x="338959" y="1554660"/>
                    </a:cubicBezTo>
                    <a:cubicBezTo>
                      <a:pt x="316573" y="1552257"/>
                      <a:pt x="292668" y="1550613"/>
                      <a:pt x="269650" y="1544289"/>
                    </a:cubicBezTo>
                    <a:cubicBezTo>
                      <a:pt x="247137" y="1538218"/>
                      <a:pt x="228039" y="1529491"/>
                      <a:pt x="212735" y="1521650"/>
                    </a:cubicBezTo>
                    <a:cubicBezTo>
                      <a:pt x="233224" y="1533791"/>
                      <a:pt x="258267" y="1544542"/>
                      <a:pt x="284827" y="1549601"/>
                    </a:cubicBezTo>
                    <a:cubicBezTo>
                      <a:pt x="311008" y="1554534"/>
                      <a:pt x="334027" y="1555419"/>
                      <a:pt x="354390" y="1557822"/>
                    </a:cubicBezTo>
                    <a:cubicBezTo>
                      <a:pt x="365014" y="1558960"/>
                      <a:pt x="376144" y="1560225"/>
                      <a:pt x="387653" y="1560731"/>
                    </a:cubicBezTo>
                    <a:cubicBezTo>
                      <a:pt x="399036" y="1561363"/>
                      <a:pt x="411937" y="1560478"/>
                      <a:pt x="420917" y="1559466"/>
                    </a:cubicBezTo>
                    <a:cubicBezTo>
                      <a:pt x="440268" y="1557442"/>
                      <a:pt x="456457" y="1554028"/>
                      <a:pt x="468093" y="1551498"/>
                    </a:cubicBezTo>
                    <a:cubicBezTo>
                      <a:pt x="472899" y="1549475"/>
                      <a:pt x="479096" y="1546945"/>
                      <a:pt x="486685" y="1543909"/>
                    </a:cubicBezTo>
                    <a:cubicBezTo>
                      <a:pt x="495286" y="1540368"/>
                      <a:pt x="504518" y="1535815"/>
                      <a:pt x="514257" y="1530250"/>
                    </a:cubicBezTo>
                    <a:cubicBezTo>
                      <a:pt x="533861" y="1518993"/>
                      <a:pt x="555236" y="1503563"/>
                      <a:pt x="579013" y="1484718"/>
                    </a:cubicBezTo>
                    <a:cubicBezTo>
                      <a:pt x="582049" y="1482315"/>
                      <a:pt x="585211" y="1480038"/>
                      <a:pt x="588120" y="1477762"/>
                    </a:cubicBezTo>
                    <a:cubicBezTo>
                      <a:pt x="591155" y="1475485"/>
                      <a:pt x="594697" y="1472576"/>
                      <a:pt x="597732" y="1470047"/>
                    </a:cubicBezTo>
                    <a:cubicBezTo>
                      <a:pt x="604056" y="1464735"/>
                      <a:pt x="609874" y="1459170"/>
                      <a:pt x="615186" y="1453605"/>
                    </a:cubicBezTo>
                    <a:cubicBezTo>
                      <a:pt x="625936" y="1442348"/>
                      <a:pt x="634916" y="1430839"/>
                      <a:pt x="642379" y="1419709"/>
                    </a:cubicBezTo>
                    <a:cubicBezTo>
                      <a:pt x="646046" y="1414144"/>
                      <a:pt x="649461" y="1408705"/>
                      <a:pt x="652623" y="1403520"/>
                    </a:cubicBezTo>
                    <a:cubicBezTo>
                      <a:pt x="655785" y="1398081"/>
                      <a:pt x="658568" y="1392769"/>
                      <a:pt x="661097" y="1387836"/>
                    </a:cubicBezTo>
                    <a:cubicBezTo>
                      <a:pt x="665903" y="1377971"/>
                      <a:pt x="669571" y="1369244"/>
                      <a:pt x="672480" y="1362035"/>
                    </a:cubicBezTo>
                    <a:cubicBezTo>
                      <a:pt x="678172" y="1347743"/>
                      <a:pt x="681334" y="1339143"/>
                      <a:pt x="682599" y="1337625"/>
                    </a:cubicBezTo>
                    <a:cubicBezTo>
                      <a:pt x="683737" y="1336234"/>
                      <a:pt x="682851" y="1341672"/>
                      <a:pt x="678551" y="1356217"/>
                    </a:cubicBezTo>
                    <a:cubicBezTo>
                      <a:pt x="687658" y="1332186"/>
                      <a:pt x="693349" y="1314480"/>
                      <a:pt x="698914" y="1297911"/>
                    </a:cubicBezTo>
                    <a:cubicBezTo>
                      <a:pt x="704353" y="1281343"/>
                      <a:pt x="708779" y="1266292"/>
                      <a:pt x="712826" y="1249850"/>
                    </a:cubicBezTo>
                    <a:cubicBezTo>
                      <a:pt x="716747" y="1233534"/>
                      <a:pt x="720289" y="1215195"/>
                      <a:pt x="722186" y="1193188"/>
                    </a:cubicBezTo>
                    <a:cubicBezTo>
                      <a:pt x="724210" y="1171307"/>
                      <a:pt x="724715" y="1145632"/>
                      <a:pt x="723577" y="1113886"/>
                    </a:cubicBezTo>
                    <a:cubicBezTo>
                      <a:pt x="720415" y="1066710"/>
                      <a:pt x="720795" y="1092259"/>
                      <a:pt x="720795" y="1116922"/>
                    </a:cubicBezTo>
                    <a:cubicBezTo>
                      <a:pt x="720795" y="1129317"/>
                      <a:pt x="720415" y="1141585"/>
                      <a:pt x="719909" y="1144241"/>
                    </a:cubicBezTo>
                    <a:cubicBezTo>
                      <a:pt x="719403" y="1146897"/>
                      <a:pt x="719277" y="1139814"/>
                      <a:pt x="718012" y="1114139"/>
                    </a:cubicBezTo>
                    <a:cubicBezTo>
                      <a:pt x="717380" y="1086314"/>
                      <a:pt x="716747" y="1059375"/>
                      <a:pt x="716115" y="1031550"/>
                    </a:cubicBezTo>
                    <a:cubicBezTo>
                      <a:pt x="715609" y="1008784"/>
                      <a:pt x="715736" y="985259"/>
                      <a:pt x="715736" y="960343"/>
                    </a:cubicBezTo>
                    <a:cubicBezTo>
                      <a:pt x="716115" y="959963"/>
                      <a:pt x="716494" y="959457"/>
                      <a:pt x="716874" y="958952"/>
                    </a:cubicBezTo>
                    <a:cubicBezTo>
                      <a:pt x="717506" y="983488"/>
                      <a:pt x="718139" y="1006128"/>
                      <a:pt x="719150" y="1025858"/>
                    </a:cubicBezTo>
                    <a:cubicBezTo>
                      <a:pt x="720542" y="1049383"/>
                      <a:pt x="722059" y="1068987"/>
                      <a:pt x="723324" y="1083911"/>
                    </a:cubicBezTo>
                    <a:cubicBezTo>
                      <a:pt x="722312" y="1055707"/>
                      <a:pt x="720921" y="1031297"/>
                      <a:pt x="720415" y="1008657"/>
                    </a:cubicBezTo>
                    <a:cubicBezTo>
                      <a:pt x="720036" y="990191"/>
                      <a:pt x="719530" y="972991"/>
                      <a:pt x="719150" y="956043"/>
                    </a:cubicBezTo>
                    <a:cubicBezTo>
                      <a:pt x="729142" y="943901"/>
                      <a:pt x="738754" y="931379"/>
                      <a:pt x="748240" y="917467"/>
                    </a:cubicBezTo>
                    <a:cubicBezTo>
                      <a:pt x="754311" y="908614"/>
                      <a:pt x="760255" y="899128"/>
                      <a:pt x="766200" y="889136"/>
                    </a:cubicBezTo>
                    <a:cubicBezTo>
                      <a:pt x="772271" y="879018"/>
                      <a:pt x="777963" y="868267"/>
                      <a:pt x="783527" y="858023"/>
                    </a:cubicBezTo>
                    <a:cubicBezTo>
                      <a:pt x="787322" y="849675"/>
                      <a:pt x="786184" y="850560"/>
                      <a:pt x="782642" y="856252"/>
                    </a:cubicBezTo>
                    <a:cubicBezTo>
                      <a:pt x="779101" y="862196"/>
                      <a:pt x="772903" y="872694"/>
                      <a:pt x="766579" y="883192"/>
                    </a:cubicBezTo>
                    <a:cubicBezTo>
                      <a:pt x="753426" y="904946"/>
                      <a:pt x="738248" y="925182"/>
                      <a:pt x="747987" y="908234"/>
                    </a:cubicBezTo>
                    <a:cubicBezTo>
                      <a:pt x="753679" y="899887"/>
                      <a:pt x="759117" y="891286"/>
                      <a:pt x="764429" y="882559"/>
                    </a:cubicBezTo>
                    <a:lnTo>
                      <a:pt x="772144" y="869153"/>
                    </a:lnTo>
                    <a:lnTo>
                      <a:pt x="779354" y="856505"/>
                    </a:lnTo>
                    <a:cubicBezTo>
                      <a:pt x="788966" y="839683"/>
                      <a:pt x="798957" y="822609"/>
                      <a:pt x="807938" y="805787"/>
                    </a:cubicBezTo>
                    <a:cubicBezTo>
                      <a:pt x="817044" y="788966"/>
                      <a:pt x="825138" y="773156"/>
                      <a:pt x="832221" y="757220"/>
                    </a:cubicBezTo>
                    <a:cubicBezTo>
                      <a:pt x="839051" y="741663"/>
                      <a:pt x="844237" y="728004"/>
                      <a:pt x="848410" y="716747"/>
                    </a:cubicBezTo>
                    <a:cubicBezTo>
                      <a:pt x="856631" y="694234"/>
                      <a:pt x="860932" y="681840"/>
                      <a:pt x="860426" y="685128"/>
                    </a:cubicBezTo>
                    <a:cubicBezTo>
                      <a:pt x="859667" y="688543"/>
                      <a:pt x="855367" y="707388"/>
                      <a:pt x="839557" y="749505"/>
                    </a:cubicBezTo>
                    <a:cubicBezTo>
                      <a:pt x="849928" y="723957"/>
                      <a:pt x="857137" y="701570"/>
                      <a:pt x="863588" y="682598"/>
                    </a:cubicBezTo>
                    <a:cubicBezTo>
                      <a:pt x="866623" y="673619"/>
                      <a:pt x="870038" y="662994"/>
                      <a:pt x="872315" y="654647"/>
                    </a:cubicBezTo>
                    <a:cubicBezTo>
                      <a:pt x="874464" y="646173"/>
                      <a:pt x="876488" y="638584"/>
                      <a:pt x="878259" y="632007"/>
                    </a:cubicBezTo>
                    <a:cubicBezTo>
                      <a:pt x="874464" y="642379"/>
                      <a:pt x="877500" y="626316"/>
                      <a:pt x="881421" y="605447"/>
                    </a:cubicBezTo>
                    <a:cubicBezTo>
                      <a:pt x="883445" y="595203"/>
                      <a:pt x="885848" y="583567"/>
                      <a:pt x="887998" y="572816"/>
                    </a:cubicBezTo>
                    <a:cubicBezTo>
                      <a:pt x="890148" y="561686"/>
                      <a:pt x="892172" y="551441"/>
                      <a:pt x="893310" y="544612"/>
                    </a:cubicBezTo>
                    <a:cubicBezTo>
                      <a:pt x="894195" y="549038"/>
                      <a:pt x="900013" y="524502"/>
                      <a:pt x="907475" y="490353"/>
                    </a:cubicBezTo>
                    <a:cubicBezTo>
                      <a:pt x="910890" y="473911"/>
                      <a:pt x="914937" y="455066"/>
                      <a:pt x="918858" y="436221"/>
                    </a:cubicBezTo>
                    <a:cubicBezTo>
                      <a:pt x="923032" y="416996"/>
                      <a:pt x="927206" y="396760"/>
                      <a:pt x="929735" y="378420"/>
                    </a:cubicBezTo>
                    <a:lnTo>
                      <a:pt x="929988" y="376776"/>
                    </a:lnTo>
                    <a:lnTo>
                      <a:pt x="929988" y="374499"/>
                    </a:lnTo>
                    <a:cubicBezTo>
                      <a:pt x="930620" y="354643"/>
                      <a:pt x="927332" y="337442"/>
                      <a:pt x="924044" y="325426"/>
                    </a:cubicBezTo>
                    <a:close/>
                    <a:moveTo>
                      <a:pt x="317079" y="175677"/>
                    </a:moveTo>
                    <a:cubicBezTo>
                      <a:pt x="317079" y="175677"/>
                      <a:pt x="317079" y="175677"/>
                      <a:pt x="317079" y="175677"/>
                    </a:cubicBezTo>
                    <a:lnTo>
                      <a:pt x="317079" y="175677"/>
                    </a:lnTo>
                    <a:cubicBezTo>
                      <a:pt x="317079" y="175677"/>
                      <a:pt x="317079" y="175677"/>
                      <a:pt x="317079" y="175677"/>
                    </a:cubicBezTo>
                    <a:close/>
                    <a:moveTo>
                      <a:pt x="134192" y="100044"/>
                    </a:moveTo>
                    <a:lnTo>
                      <a:pt x="134192" y="100044"/>
                    </a:lnTo>
                    <a:cubicBezTo>
                      <a:pt x="134192" y="100044"/>
                      <a:pt x="134192" y="100044"/>
                      <a:pt x="134192" y="100044"/>
                    </a:cubicBezTo>
                    <a:lnTo>
                      <a:pt x="134192" y="100044"/>
                    </a:lnTo>
                    <a:close/>
                    <a:moveTo>
                      <a:pt x="716368" y="950857"/>
                    </a:moveTo>
                    <a:lnTo>
                      <a:pt x="715483" y="953260"/>
                    </a:lnTo>
                    <a:cubicBezTo>
                      <a:pt x="715483" y="951110"/>
                      <a:pt x="715483" y="948960"/>
                      <a:pt x="715483" y="946683"/>
                    </a:cubicBezTo>
                    <a:lnTo>
                      <a:pt x="716242" y="944660"/>
                    </a:lnTo>
                    <a:cubicBezTo>
                      <a:pt x="716242" y="946810"/>
                      <a:pt x="716242" y="948707"/>
                      <a:pt x="716368" y="950857"/>
                    </a:cubicBezTo>
                    <a:close/>
                    <a:moveTo>
                      <a:pt x="303672" y="198569"/>
                    </a:moveTo>
                    <a:lnTo>
                      <a:pt x="303546" y="198569"/>
                    </a:lnTo>
                    <a:cubicBezTo>
                      <a:pt x="303546" y="198569"/>
                      <a:pt x="303546" y="198569"/>
                      <a:pt x="303546" y="198569"/>
                    </a:cubicBezTo>
                    <a:lnTo>
                      <a:pt x="303546" y="198569"/>
                    </a:lnTo>
                    <a:cubicBezTo>
                      <a:pt x="303546" y="198569"/>
                      <a:pt x="303546" y="198569"/>
                      <a:pt x="303546" y="198569"/>
                    </a:cubicBezTo>
                    <a:cubicBezTo>
                      <a:pt x="303546" y="198569"/>
                      <a:pt x="303546" y="198569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close/>
                    <a:moveTo>
                      <a:pt x="303799" y="198443"/>
                    </a:moveTo>
                    <a:cubicBezTo>
                      <a:pt x="303799" y="198443"/>
                      <a:pt x="303672" y="198569"/>
                      <a:pt x="303546" y="198696"/>
                    </a:cubicBezTo>
                    <a:cubicBezTo>
                      <a:pt x="303546" y="198696"/>
                      <a:pt x="303672" y="198569"/>
                      <a:pt x="303799" y="198443"/>
                    </a:cubicBezTo>
                    <a:cubicBezTo>
                      <a:pt x="303799" y="198443"/>
                      <a:pt x="303799" y="198443"/>
                      <a:pt x="303799" y="198443"/>
                    </a:cubicBezTo>
                    <a:close/>
                    <a:moveTo>
                      <a:pt x="303419" y="198822"/>
                    </a:moveTo>
                    <a:lnTo>
                      <a:pt x="303419" y="198822"/>
                    </a:lnTo>
                    <a:cubicBezTo>
                      <a:pt x="303419" y="198822"/>
                      <a:pt x="303672" y="198569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cubicBezTo>
                      <a:pt x="303672" y="198443"/>
                      <a:pt x="303546" y="198569"/>
                      <a:pt x="303419" y="198696"/>
                    </a:cubicBezTo>
                    <a:lnTo>
                      <a:pt x="303419" y="198696"/>
                    </a:lnTo>
                    <a:cubicBezTo>
                      <a:pt x="303419" y="198696"/>
                      <a:pt x="303419" y="198696"/>
                      <a:pt x="303419" y="198696"/>
                    </a:cubicBezTo>
                    <a:lnTo>
                      <a:pt x="303419" y="198696"/>
                    </a:lnTo>
                    <a:cubicBezTo>
                      <a:pt x="302660" y="199455"/>
                      <a:pt x="301901" y="200087"/>
                      <a:pt x="302534" y="199455"/>
                    </a:cubicBezTo>
                    <a:cubicBezTo>
                      <a:pt x="302787" y="199202"/>
                      <a:pt x="303040" y="198949"/>
                      <a:pt x="303293" y="198696"/>
                    </a:cubicBezTo>
                    <a:close/>
                    <a:moveTo>
                      <a:pt x="375258" y="1382398"/>
                    </a:moveTo>
                    <a:cubicBezTo>
                      <a:pt x="378041" y="1378224"/>
                      <a:pt x="378294" y="1374809"/>
                      <a:pt x="381203" y="1370509"/>
                    </a:cubicBezTo>
                    <a:cubicBezTo>
                      <a:pt x="378041" y="1373797"/>
                      <a:pt x="375132" y="1376074"/>
                      <a:pt x="372855" y="1376959"/>
                    </a:cubicBezTo>
                    <a:cubicBezTo>
                      <a:pt x="375891" y="1381386"/>
                      <a:pt x="365393" y="1382651"/>
                      <a:pt x="360713" y="1386951"/>
                    </a:cubicBezTo>
                    <a:lnTo>
                      <a:pt x="362105" y="1388722"/>
                    </a:lnTo>
                    <a:cubicBezTo>
                      <a:pt x="362105" y="1388722"/>
                      <a:pt x="363243" y="1389481"/>
                      <a:pt x="364887" y="1387963"/>
                    </a:cubicBezTo>
                    <a:cubicBezTo>
                      <a:pt x="364508" y="1387330"/>
                      <a:pt x="364508" y="1386698"/>
                      <a:pt x="366278" y="1385433"/>
                    </a:cubicBezTo>
                    <a:cubicBezTo>
                      <a:pt x="367037" y="1387077"/>
                      <a:pt x="369061" y="1386066"/>
                      <a:pt x="370326" y="1386572"/>
                    </a:cubicBezTo>
                    <a:cubicBezTo>
                      <a:pt x="365520" y="1390492"/>
                      <a:pt x="360587" y="1394287"/>
                      <a:pt x="355402" y="1397828"/>
                    </a:cubicBezTo>
                    <a:cubicBezTo>
                      <a:pt x="355022" y="1398081"/>
                      <a:pt x="354643" y="1398081"/>
                      <a:pt x="354263" y="1398334"/>
                    </a:cubicBezTo>
                    <a:cubicBezTo>
                      <a:pt x="352240" y="1397828"/>
                      <a:pt x="349078" y="1398587"/>
                      <a:pt x="344777" y="1400105"/>
                    </a:cubicBezTo>
                    <a:cubicBezTo>
                      <a:pt x="344777" y="1400737"/>
                      <a:pt x="345157" y="1401116"/>
                      <a:pt x="345410" y="1401496"/>
                    </a:cubicBezTo>
                    <a:cubicBezTo>
                      <a:pt x="344777" y="1401749"/>
                      <a:pt x="343892" y="1401875"/>
                      <a:pt x="343259" y="1402128"/>
                    </a:cubicBezTo>
                    <a:cubicBezTo>
                      <a:pt x="338959" y="1403520"/>
                      <a:pt x="334912" y="1403646"/>
                      <a:pt x="330865" y="1403267"/>
                    </a:cubicBezTo>
                    <a:cubicBezTo>
                      <a:pt x="330865" y="1403014"/>
                      <a:pt x="330865" y="1402761"/>
                      <a:pt x="330865" y="1402381"/>
                    </a:cubicBezTo>
                    <a:cubicBezTo>
                      <a:pt x="332256" y="1402128"/>
                      <a:pt x="333647" y="1401622"/>
                      <a:pt x="334532" y="1400611"/>
                    </a:cubicBezTo>
                    <a:cubicBezTo>
                      <a:pt x="333521" y="1400611"/>
                      <a:pt x="332762" y="1400358"/>
                      <a:pt x="332003" y="1400231"/>
                    </a:cubicBezTo>
                    <a:cubicBezTo>
                      <a:pt x="332003" y="1400231"/>
                      <a:pt x="332003" y="1400231"/>
                      <a:pt x="332130" y="1400105"/>
                    </a:cubicBezTo>
                    <a:cubicBezTo>
                      <a:pt x="328968" y="1399472"/>
                      <a:pt x="327829" y="1398207"/>
                      <a:pt x="323023" y="1396943"/>
                    </a:cubicBezTo>
                    <a:cubicBezTo>
                      <a:pt x="320873" y="1397322"/>
                      <a:pt x="319735" y="1398714"/>
                      <a:pt x="318470" y="1400105"/>
                    </a:cubicBezTo>
                    <a:cubicBezTo>
                      <a:pt x="316193" y="1399093"/>
                      <a:pt x="313917" y="1397954"/>
                      <a:pt x="311640" y="1396690"/>
                    </a:cubicBezTo>
                    <a:cubicBezTo>
                      <a:pt x="308605" y="1394919"/>
                      <a:pt x="305822" y="1392895"/>
                      <a:pt x="303040" y="1390619"/>
                    </a:cubicBezTo>
                    <a:cubicBezTo>
                      <a:pt x="303040" y="1390619"/>
                      <a:pt x="303040" y="1390492"/>
                      <a:pt x="303040" y="1390366"/>
                    </a:cubicBezTo>
                    <a:cubicBezTo>
                      <a:pt x="310376" y="1389101"/>
                      <a:pt x="308858" y="1384421"/>
                      <a:pt x="321505" y="1389101"/>
                    </a:cubicBezTo>
                    <a:cubicBezTo>
                      <a:pt x="324920" y="1388848"/>
                      <a:pt x="322264" y="1388216"/>
                      <a:pt x="318597" y="1386698"/>
                    </a:cubicBezTo>
                    <a:cubicBezTo>
                      <a:pt x="314929" y="1385307"/>
                      <a:pt x="311261" y="1383157"/>
                      <a:pt x="312399" y="1382398"/>
                    </a:cubicBezTo>
                    <a:cubicBezTo>
                      <a:pt x="318217" y="1383283"/>
                      <a:pt x="317964" y="1380754"/>
                      <a:pt x="322517" y="1382398"/>
                    </a:cubicBezTo>
                    <a:cubicBezTo>
                      <a:pt x="323529" y="1378603"/>
                      <a:pt x="317964" y="1377718"/>
                      <a:pt x="324541" y="1378477"/>
                    </a:cubicBezTo>
                    <a:cubicBezTo>
                      <a:pt x="321126" y="1376580"/>
                      <a:pt x="320494" y="1374809"/>
                      <a:pt x="318217" y="1372912"/>
                    </a:cubicBezTo>
                    <a:cubicBezTo>
                      <a:pt x="318470" y="1371900"/>
                      <a:pt x="318849" y="1370636"/>
                      <a:pt x="319102" y="1369371"/>
                    </a:cubicBezTo>
                    <a:cubicBezTo>
                      <a:pt x="319608" y="1369624"/>
                      <a:pt x="320114" y="1369624"/>
                      <a:pt x="320620" y="1369371"/>
                    </a:cubicBezTo>
                    <a:cubicBezTo>
                      <a:pt x="320114" y="1368991"/>
                      <a:pt x="319735" y="1368485"/>
                      <a:pt x="319482" y="1368106"/>
                    </a:cubicBezTo>
                    <a:cubicBezTo>
                      <a:pt x="319861" y="1365703"/>
                      <a:pt x="319861" y="1362541"/>
                      <a:pt x="319102" y="1358494"/>
                    </a:cubicBezTo>
                    <a:cubicBezTo>
                      <a:pt x="318091" y="1358873"/>
                      <a:pt x="316700" y="1359379"/>
                      <a:pt x="314929" y="1359885"/>
                    </a:cubicBezTo>
                    <a:lnTo>
                      <a:pt x="314929" y="1359885"/>
                    </a:lnTo>
                    <a:cubicBezTo>
                      <a:pt x="316826" y="1359252"/>
                      <a:pt x="318091" y="1358747"/>
                      <a:pt x="319102" y="1358494"/>
                    </a:cubicBezTo>
                    <a:cubicBezTo>
                      <a:pt x="318976" y="1357735"/>
                      <a:pt x="318976" y="1357102"/>
                      <a:pt x="318723" y="1356217"/>
                    </a:cubicBezTo>
                    <a:lnTo>
                      <a:pt x="318343" y="1354699"/>
                    </a:lnTo>
                    <a:lnTo>
                      <a:pt x="318343" y="1354699"/>
                    </a:lnTo>
                    <a:cubicBezTo>
                      <a:pt x="318343" y="1354699"/>
                      <a:pt x="318343" y="1354446"/>
                      <a:pt x="318343" y="1354446"/>
                    </a:cubicBezTo>
                    <a:lnTo>
                      <a:pt x="318343" y="1354193"/>
                    </a:lnTo>
                    <a:cubicBezTo>
                      <a:pt x="318343" y="1354193"/>
                      <a:pt x="318343" y="1353687"/>
                      <a:pt x="318343" y="1353687"/>
                    </a:cubicBezTo>
                    <a:cubicBezTo>
                      <a:pt x="318343" y="1353055"/>
                      <a:pt x="318343" y="1352423"/>
                      <a:pt x="318217" y="1351790"/>
                    </a:cubicBezTo>
                    <a:cubicBezTo>
                      <a:pt x="318091" y="1350525"/>
                      <a:pt x="317838" y="1349134"/>
                      <a:pt x="317332" y="1347490"/>
                    </a:cubicBezTo>
                    <a:cubicBezTo>
                      <a:pt x="314043" y="1346099"/>
                      <a:pt x="313284" y="1357229"/>
                      <a:pt x="310376" y="1347237"/>
                    </a:cubicBezTo>
                    <a:cubicBezTo>
                      <a:pt x="312399" y="1347617"/>
                      <a:pt x="312020" y="1341546"/>
                      <a:pt x="312905" y="1338257"/>
                    </a:cubicBezTo>
                    <a:cubicBezTo>
                      <a:pt x="313284" y="1336234"/>
                      <a:pt x="313790" y="1336234"/>
                      <a:pt x="314549" y="1333451"/>
                    </a:cubicBezTo>
                    <a:cubicBezTo>
                      <a:pt x="315308" y="1330922"/>
                      <a:pt x="316067" y="1329151"/>
                      <a:pt x="316573" y="1328392"/>
                    </a:cubicBezTo>
                    <a:cubicBezTo>
                      <a:pt x="317458" y="1337119"/>
                      <a:pt x="313284" y="1337245"/>
                      <a:pt x="317711" y="1340154"/>
                    </a:cubicBezTo>
                    <a:cubicBezTo>
                      <a:pt x="317458" y="1338257"/>
                      <a:pt x="317332" y="1336992"/>
                      <a:pt x="317332" y="1336234"/>
                    </a:cubicBezTo>
                    <a:cubicBezTo>
                      <a:pt x="317332" y="1335981"/>
                      <a:pt x="317585" y="1334716"/>
                      <a:pt x="317964" y="1333451"/>
                    </a:cubicBezTo>
                    <a:cubicBezTo>
                      <a:pt x="318343" y="1332313"/>
                      <a:pt x="318723" y="1331301"/>
                      <a:pt x="319229" y="1330795"/>
                    </a:cubicBezTo>
                    <a:cubicBezTo>
                      <a:pt x="316573" y="1329151"/>
                      <a:pt x="314929" y="1326115"/>
                      <a:pt x="314676" y="1321689"/>
                    </a:cubicBezTo>
                    <a:cubicBezTo>
                      <a:pt x="317205" y="1313468"/>
                      <a:pt x="320494" y="1307903"/>
                      <a:pt x="322391" y="1313341"/>
                    </a:cubicBezTo>
                    <a:cubicBezTo>
                      <a:pt x="326818" y="1307650"/>
                      <a:pt x="325426" y="1305753"/>
                      <a:pt x="330232" y="1297658"/>
                    </a:cubicBezTo>
                    <a:cubicBezTo>
                      <a:pt x="332003" y="1290449"/>
                      <a:pt x="323150" y="1302591"/>
                      <a:pt x="325426" y="1294875"/>
                    </a:cubicBezTo>
                    <a:cubicBezTo>
                      <a:pt x="329473" y="1291081"/>
                      <a:pt x="333394" y="1287540"/>
                      <a:pt x="337948" y="1283240"/>
                    </a:cubicBezTo>
                    <a:cubicBezTo>
                      <a:pt x="334659" y="1288299"/>
                      <a:pt x="332383" y="1292978"/>
                      <a:pt x="332256" y="1296140"/>
                    </a:cubicBezTo>
                    <a:cubicBezTo>
                      <a:pt x="337315" y="1289184"/>
                      <a:pt x="339718" y="1285643"/>
                      <a:pt x="343007" y="1278054"/>
                    </a:cubicBezTo>
                    <a:cubicBezTo>
                      <a:pt x="341868" y="1273501"/>
                      <a:pt x="337821" y="1283872"/>
                      <a:pt x="336556" y="1279319"/>
                    </a:cubicBezTo>
                    <a:cubicBezTo>
                      <a:pt x="343765" y="1269074"/>
                      <a:pt x="355148" y="1257312"/>
                      <a:pt x="348824" y="1270339"/>
                    </a:cubicBezTo>
                    <a:cubicBezTo>
                      <a:pt x="351354" y="1266924"/>
                      <a:pt x="353883" y="1264521"/>
                      <a:pt x="355907" y="1263509"/>
                    </a:cubicBezTo>
                    <a:cubicBezTo>
                      <a:pt x="352492" y="1262877"/>
                      <a:pt x="357678" y="1258197"/>
                      <a:pt x="358310" y="1255794"/>
                    </a:cubicBezTo>
                    <a:cubicBezTo>
                      <a:pt x="361093" y="1259209"/>
                      <a:pt x="368555" y="1247952"/>
                      <a:pt x="373108" y="1246435"/>
                    </a:cubicBezTo>
                    <a:cubicBezTo>
                      <a:pt x="374879" y="1241502"/>
                      <a:pt x="376902" y="1237455"/>
                      <a:pt x="386009" y="1228854"/>
                    </a:cubicBezTo>
                    <a:cubicBezTo>
                      <a:pt x="382468" y="1227590"/>
                      <a:pt x="375764" y="1233660"/>
                      <a:pt x="373614" y="1229360"/>
                    </a:cubicBezTo>
                    <a:cubicBezTo>
                      <a:pt x="380823" y="1222151"/>
                      <a:pt x="392207" y="1217092"/>
                      <a:pt x="385756" y="1224807"/>
                    </a:cubicBezTo>
                    <a:cubicBezTo>
                      <a:pt x="388539" y="1223163"/>
                      <a:pt x="390309" y="1223036"/>
                      <a:pt x="393977" y="1219748"/>
                    </a:cubicBezTo>
                    <a:cubicBezTo>
                      <a:pt x="395115" y="1215701"/>
                      <a:pt x="386515" y="1220127"/>
                      <a:pt x="391321" y="1216207"/>
                    </a:cubicBezTo>
                    <a:cubicBezTo>
                      <a:pt x="395242" y="1216207"/>
                      <a:pt x="404854" y="1207986"/>
                      <a:pt x="407636" y="1210389"/>
                    </a:cubicBezTo>
                    <a:cubicBezTo>
                      <a:pt x="402831" y="1213424"/>
                      <a:pt x="407384" y="1212665"/>
                      <a:pt x="408396" y="1214689"/>
                    </a:cubicBezTo>
                    <a:cubicBezTo>
                      <a:pt x="408016" y="1215701"/>
                      <a:pt x="407636" y="1216965"/>
                      <a:pt x="407384" y="1218357"/>
                    </a:cubicBezTo>
                    <a:cubicBezTo>
                      <a:pt x="407384" y="1218357"/>
                      <a:pt x="407384" y="1218357"/>
                      <a:pt x="407384" y="1218483"/>
                    </a:cubicBezTo>
                    <a:cubicBezTo>
                      <a:pt x="407384" y="1218483"/>
                      <a:pt x="407384" y="1218483"/>
                      <a:pt x="407384" y="1218483"/>
                    </a:cubicBezTo>
                    <a:cubicBezTo>
                      <a:pt x="407004" y="1220001"/>
                      <a:pt x="406751" y="1221772"/>
                      <a:pt x="406498" y="1223922"/>
                    </a:cubicBezTo>
                    <a:cubicBezTo>
                      <a:pt x="407890" y="1225439"/>
                      <a:pt x="412569" y="1221645"/>
                      <a:pt x="411684" y="1227084"/>
                    </a:cubicBezTo>
                    <a:cubicBezTo>
                      <a:pt x="411558" y="1239352"/>
                      <a:pt x="408522" y="1250608"/>
                      <a:pt x="406751" y="1240237"/>
                    </a:cubicBezTo>
                    <a:cubicBezTo>
                      <a:pt x="403842" y="1249217"/>
                      <a:pt x="405866" y="1248205"/>
                      <a:pt x="407257" y="1253770"/>
                    </a:cubicBezTo>
                    <a:cubicBezTo>
                      <a:pt x="404854" y="1275145"/>
                      <a:pt x="403083" y="1281216"/>
                      <a:pt x="404348" y="1293105"/>
                    </a:cubicBezTo>
                    <a:cubicBezTo>
                      <a:pt x="405613" y="1288805"/>
                      <a:pt x="406751" y="1284125"/>
                      <a:pt x="407636" y="1279445"/>
                    </a:cubicBezTo>
                    <a:cubicBezTo>
                      <a:pt x="415858" y="1270971"/>
                      <a:pt x="415225" y="1296014"/>
                      <a:pt x="407131" y="1298923"/>
                    </a:cubicBezTo>
                    <a:cubicBezTo>
                      <a:pt x="410546" y="1295381"/>
                      <a:pt x="411431" y="1286149"/>
                      <a:pt x="410419" y="1282481"/>
                    </a:cubicBezTo>
                    <a:cubicBezTo>
                      <a:pt x="406878" y="1291461"/>
                      <a:pt x="408016" y="1294496"/>
                      <a:pt x="404348" y="1300441"/>
                    </a:cubicBezTo>
                    <a:cubicBezTo>
                      <a:pt x="403842" y="1306511"/>
                      <a:pt x="409154" y="1299302"/>
                      <a:pt x="407763" y="1304235"/>
                    </a:cubicBezTo>
                    <a:cubicBezTo>
                      <a:pt x="397645" y="1315365"/>
                      <a:pt x="398783" y="1325736"/>
                      <a:pt x="387527" y="1337119"/>
                    </a:cubicBezTo>
                    <a:cubicBezTo>
                      <a:pt x="389045" y="1340534"/>
                      <a:pt x="391700" y="1335854"/>
                      <a:pt x="393471" y="1338131"/>
                    </a:cubicBezTo>
                    <a:cubicBezTo>
                      <a:pt x="388285" y="1343822"/>
                      <a:pt x="390056" y="1343696"/>
                      <a:pt x="385503" y="1347490"/>
                    </a:cubicBezTo>
                    <a:cubicBezTo>
                      <a:pt x="389297" y="1353055"/>
                      <a:pt x="393345" y="1339901"/>
                      <a:pt x="397012" y="1334463"/>
                    </a:cubicBezTo>
                    <a:cubicBezTo>
                      <a:pt x="400554" y="1334084"/>
                      <a:pt x="403589" y="1333704"/>
                      <a:pt x="401313" y="1340154"/>
                    </a:cubicBezTo>
                    <a:cubicBezTo>
                      <a:pt x="399289" y="1335981"/>
                      <a:pt x="394483" y="1347870"/>
                      <a:pt x="390688" y="1351537"/>
                    </a:cubicBezTo>
                    <a:cubicBezTo>
                      <a:pt x="390815" y="1355964"/>
                      <a:pt x="399542" y="1345340"/>
                      <a:pt x="395748" y="1352170"/>
                    </a:cubicBezTo>
                    <a:cubicBezTo>
                      <a:pt x="388412" y="1358114"/>
                      <a:pt x="380950" y="1362288"/>
                      <a:pt x="373235" y="1366462"/>
                    </a:cubicBezTo>
                    <a:cubicBezTo>
                      <a:pt x="376017" y="1371015"/>
                      <a:pt x="366405" y="1373165"/>
                      <a:pt x="369567" y="1377465"/>
                    </a:cubicBezTo>
                    <a:cubicBezTo>
                      <a:pt x="375764" y="1368485"/>
                      <a:pt x="380823" y="1370382"/>
                      <a:pt x="387527" y="1365829"/>
                    </a:cubicBezTo>
                    <a:cubicBezTo>
                      <a:pt x="386515" y="1368485"/>
                      <a:pt x="388033" y="1368359"/>
                      <a:pt x="389930" y="1368612"/>
                    </a:cubicBezTo>
                    <a:cubicBezTo>
                      <a:pt x="385377" y="1373671"/>
                      <a:pt x="380570" y="1378351"/>
                      <a:pt x="375511" y="1382777"/>
                    </a:cubicBezTo>
                    <a:close/>
                    <a:moveTo>
                      <a:pt x="301016" y="1364438"/>
                    </a:moveTo>
                    <a:lnTo>
                      <a:pt x="301016" y="1364438"/>
                    </a:lnTo>
                    <a:cubicBezTo>
                      <a:pt x="301016" y="1364438"/>
                      <a:pt x="293807" y="1366968"/>
                      <a:pt x="293807" y="1366968"/>
                    </a:cubicBezTo>
                    <a:lnTo>
                      <a:pt x="301016" y="1364438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lnTo>
                      <a:pt x="288495" y="1368865"/>
                    </a:lnTo>
                    <a:lnTo>
                      <a:pt x="288495" y="1368865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7989" y="1368991"/>
                      <a:pt x="288495" y="1368865"/>
                    </a:cubicBez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lnTo>
                      <a:pt x="288495" y="1368865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close/>
                    <a:moveTo>
                      <a:pt x="317079" y="1375568"/>
                    </a:moveTo>
                    <a:cubicBezTo>
                      <a:pt x="318091" y="1376833"/>
                      <a:pt x="318849" y="1378098"/>
                      <a:pt x="317079" y="1379109"/>
                    </a:cubicBezTo>
                    <a:cubicBezTo>
                      <a:pt x="316573" y="1378730"/>
                      <a:pt x="316193" y="1378603"/>
                      <a:pt x="315814" y="1378224"/>
                    </a:cubicBezTo>
                    <a:cubicBezTo>
                      <a:pt x="316193" y="1377592"/>
                      <a:pt x="316573" y="1376580"/>
                      <a:pt x="317079" y="1375568"/>
                    </a:cubicBezTo>
                    <a:close/>
                    <a:moveTo>
                      <a:pt x="303672" y="1363553"/>
                    </a:moveTo>
                    <a:lnTo>
                      <a:pt x="303419" y="1363553"/>
                    </a:lnTo>
                    <a:cubicBezTo>
                      <a:pt x="303419" y="1363553"/>
                      <a:pt x="303419" y="1363553"/>
                      <a:pt x="303419" y="1363553"/>
                    </a:cubicBezTo>
                    <a:lnTo>
                      <a:pt x="312778" y="1360264"/>
                    </a:lnTo>
                    <a:lnTo>
                      <a:pt x="312778" y="1360264"/>
                    </a:lnTo>
                    <a:cubicBezTo>
                      <a:pt x="309996" y="1361276"/>
                      <a:pt x="306834" y="1362288"/>
                      <a:pt x="303672" y="1363426"/>
                    </a:cubicBezTo>
                    <a:close/>
                    <a:moveTo>
                      <a:pt x="283689" y="575472"/>
                    </a:moveTo>
                    <a:lnTo>
                      <a:pt x="283689" y="575472"/>
                    </a:lnTo>
                    <a:cubicBezTo>
                      <a:pt x="283689" y="575472"/>
                      <a:pt x="283689" y="575472"/>
                      <a:pt x="283689" y="575472"/>
                    </a:cubicBezTo>
                    <a:cubicBezTo>
                      <a:pt x="283689" y="575472"/>
                      <a:pt x="283689" y="575472"/>
                      <a:pt x="283689" y="575472"/>
                    </a:cubicBezTo>
                    <a:close/>
                    <a:moveTo>
                      <a:pt x="284448" y="575472"/>
                    </a:moveTo>
                    <a:lnTo>
                      <a:pt x="284448" y="575472"/>
                    </a:lnTo>
                    <a:cubicBezTo>
                      <a:pt x="284448" y="575472"/>
                      <a:pt x="284574" y="575472"/>
                      <a:pt x="284574" y="575472"/>
                    </a:cubicBezTo>
                    <a:lnTo>
                      <a:pt x="284574" y="575472"/>
                    </a:lnTo>
                    <a:cubicBezTo>
                      <a:pt x="284574" y="575472"/>
                      <a:pt x="284448" y="575472"/>
                      <a:pt x="284448" y="575472"/>
                    </a:cubicBezTo>
                    <a:close/>
                    <a:moveTo>
                      <a:pt x="837786" y="285206"/>
                    </a:moveTo>
                    <a:lnTo>
                      <a:pt x="837786" y="285206"/>
                    </a:lnTo>
                    <a:cubicBezTo>
                      <a:pt x="837786" y="285206"/>
                      <a:pt x="837786" y="285206"/>
                      <a:pt x="837786" y="285206"/>
                    </a:cubicBezTo>
                    <a:cubicBezTo>
                      <a:pt x="837786" y="285206"/>
                      <a:pt x="837786" y="285333"/>
                      <a:pt x="837786" y="285206"/>
                    </a:cubicBezTo>
                    <a:close/>
                    <a:moveTo>
                      <a:pt x="703847" y="641999"/>
                    </a:moveTo>
                    <a:cubicBezTo>
                      <a:pt x="703847" y="641999"/>
                      <a:pt x="703720" y="640734"/>
                      <a:pt x="703594" y="640229"/>
                    </a:cubicBezTo>
                    <a:cubicBezTo>
                      <a:pt x="704605" y="639217"/>
                      <a:pt x="704605" y="639849"/>
                      <a:pt x="703847" y="641999"/>
                    </a:cubicBezTo>
                    <a:close/>
                    <a:moveTo>
                      <a:pt x="702329" y="216529"/>
                    </a:moveTo>
                    <a:cubicBezTo>
                      <a:pt x="702329" y="216529"/>
                      <a:pt x="702329" y="216529"/>
                      <a:pt x="702329" y="216529"/>
                    </a:cubicBezTo>
                    <a:lnTo>
                      <a:pt x="702329" y="216529"/>
                    </a:lnTo>
                    <a:cubicBezTo>
                      <a:pt x="702329" y="216529"/>
                      <a:pt x="702329" y="216529"/>
                      <a:pt x="702329" y="216529"/>
                    </a:cubicBezTo>
                    <a:close/>
                    <a:moveTo>
                      <a:pt x="760509" y="141022"/>
                    </a:moveTo>
                    <a:lnTo>
                      <a:pt x="760509" y="141022"/>
                    </a:lnTo>
                    <a:cubicBezTo>
                      <a:pt x="760509" y="141022"/>
                      <a:pt x="760509" y="141022"/>
                      <a:pt x="760509" y="141022"/>
                    </a:cubicBezTo>
                    <a:lnTo>
                      <a:pt x="760509" y="141022"/>
                    </a:lnTo>
                    <a:close/>
                    <a:moveTo>
                      <a:pt x="292922" y="597732"/>
                    </a:moveTo>
                    <a:cubicBezTo>
                      <a:pt x="292036" y="604435"/>
                      <a:pt x="291025" y="607597"/>
                      <a:pt x="290392" y="610633"/>
                    </a:cubicBezTo>
                    <a:cubicBezTo>
                      <a:pt x="289886" y="613415"/>
                      <a:pt x="289507" y="615565"/>
                      <a:pt x="289507" y="617463"/>
                    </a:cubicBezTo>
                    <a:cubicBezTo>
                      <a:pt x="289127" y="618221"/>
                      <a:pt x="289507" y="622269"/>
                      <a:pt x="289507" y="625051"/>
                    </a:cubicBezTo>
                    <a:cubicBezTo>
                      <a:pt x="289507" y="627834"/>
                      <a:pt x="289507" y="630363"/>
                      <a:pt x="289633" y="632387"/>
                    </a:cubicBezTo>
                    <a:cubicBezTo>
                      <a:pt x="289633" y="636561"/>
                      <a:pt x="289633" y="639470"/>
                      <a:pt x="289380" y="640987"/>
                    </a:cubicBezTo>
                    <a:cubicBezTo>
                      <a:pt x="289001" y="644149"/>
                      <a:pt x="288115" y="642379"/>
                      <a:pt x="286977" y="636687"/>
                    </a:cubicBezTo>
                    <a:cubicBezTo>
                      <a:pt x="286345" y="633905"/>
                      <a:pt x="285712" y="630110"/>
                      <a:pt x="284954" y="625557"/>
                    </a:cubicBezTo>
                    <a:cubicBezTo>
                      <a:pt x="284574" y="623407"/>
                      <a:pt x="284321" y="621130"/>
                      <a:pt x="283942" y="618601"/>
                    </a:cubicBezTo>
                    <a:cubicBezTo>
                      <a:pt x="283815" y="617210"/>
                      <a:pt x="283815" y="615186"/>
                      <a:pt x="283942" y="613036"/>
                    </a:cubicBezTo>
                    <a:cubicBezTo>
                      <a:pt x="284068" y="610886"/>
                      <a:pt x="284574" y="608356"/>
                      <a:pt x="285206" y="604941"/>
                    </a:cubicBezTo>
                    <a:cubicBezTo>
                      <a:pt x="285586" y="603171"/>
                      <a:pt x="285965" y="601274"/>
                      <a:pt x="286345" y="598617"/>
                    </a:cubicBezTo>
                    <a:cubicBezTo>
                      <a:pt x="286724" y="596341"/>
                      <a:pt x="286851" y="591408"/>
                      <a:pt x="286598" y="589511"/>
                    </a:cubicBezTo>
                    <a:cubicBezTo>
                      <a:pt x="286218" y="584452"/>
                      <a:pt x="285206" y="580025"/>
                      <a:pt x="284954" y="577243"/>
                    </a:cubicBezTo>
                    <a:lnTo>
                      <a:pt x="284954" y="575472"/>
                    </a:lnTo>
                    <a:cubicBezTo>
                      <a:pt x="284954" y="575472"/>
                      <a:pt x="285333" y="575472"/>
                      <a:pt x="285586" y="575472"/>
                    </a:cubicBezTo>
                    <a:lnTo>
                      <a:pt x="285333" y="575472"/>
                    </a:lnTo>
                    <a:cubicBezTo>
                      <a:pt x="285333" y="575472"/>
                      <a:pt x="285712" y="575472"/>
                      <a:pt x="285712" y="575472"/>
                    </a:cubicBezTo>
                    <a:cubicBezTo>
                      <a:pt x="285712" y="575472"/>
                      <a:pt x="285712" y="575472"/>
                      <a:pt x="285965" y="575472"/>
                    </a:cubicBezTo>
                    <a:lnTo>
                      <a:pt x="285712" y="575472"/>
                    </a:lnTo>
                    <a:cubicBezTo>
                      <a:pt x="285712" y="575472"/>
                      <a:pt x="286345" y="575472"/>
                      <a:pt x="286345" y="575472"/>
                    </a:cubicBezTo>
                    <a:lnTo>
                      <a:pt x="285586" y="575472"/>
                    </a:lnTo>
                    <a:cubicBezTo>
                      <a:pt x="285586" y="575472"/>
                      <a:pt x="287863" y="575472"/>
                      <a:pt x="287863" y="575472"/>
                    </a:cubicBezTo>
                    <a:cubicBezTo>
                      <a:pt x="287863" y="575472"/>
                      <a:pt x="287863" y="575472"/>
                      <a:pt x="287863" y="575472"/>
                    </a:cubicBezTo>
                    <a:cubicBezTo>
                      <a:pt x="287736" y="575472"/>
                      <a:pt x="288115" y="575472"/>
                      <a:pt x="287357" y="575472"/>
                    </a:cubicBezTo>
                    <a:cubicBezTo>
                      <a:pt x="287230" y="575472"/>
                      <a:pt x="286977" y="575472"/>
                      <a:pt x="286851" y="575472"/>
                    </a:cubicBezTo>
                    <a:cubicBezTo>
                      <a:pt x="286724" y="575472"/>
                      <a:pt x="286598" y="575472"/>
                      <a:pt x="286471" y="575472"/>
                    </a:cubicBezTo>
                    <a:cubicBezTo>
                      <a:pt x="286471" y="575472"/>
                      <a:pt x="286471" y="575472"/>
                      <a:pt x="286345" y="575472"/>
                    </a:cubicBezTo>
                    <a:cubicBezTo>
                      <a:pt x="286345" y="575472"/>
                      <a:pt x="286345" y="575472"/>
                      <a:pt x="286345" y="575472"/>
                    </a:cubicBezTo>
                    <a:cubicBezTo>
                      <a:pt x="286218" y="575472"/>
                      <a:pt x="286092" y="575472"/>
                      <a:pt x="285965" y="575472"/>
                    </a:cubicBezTo>
                    <a:lnTo>
                      <a:pt x="286471" y="575472"/>
                    </a:lnTo>
                    <a:cubicBezTo>
                      <a:pt x="286471" y="575472"/>
                      <a:pt x="285712" y="575472"/>
                      <a:pt x="285712" y="575472"/>
                    </a:cubicBezTo>
                    <a:cubicBezTo>
                      <a:pt x="285712" y="575472"/>
                      <a:pt x="285712" y="575472"/>
                      <a:pt x="285712" y="575472"/>
                    </a:cubicBezTo>
                    <a:lnTo>
                      <a:pt x="286724" y="575472"/>
                    </a:lnTo>
                    <a:cubicBezTo>
                      <a:pt x="286724" y="575472"/>
                      <a:pt x="287609" y="575472"/>
                      <a:pt x="287989" y="575599"/>
                    </a:cubicBezTo>
                    <a:lnTo>
                      <a:pt x="287989" y="575599"/>
                    </a:lnTo>
                    <a:cubicBezTo>
                      <a:pt x="287989" y="575599"/>
                      <a:pt x="288115" y="576737"/>
                      <a:pt x="288115" y="576737"/>
                    </a:cubicBezTo>
                    <a:cubicBezTo>
                      <a:pt x="288622" y="579772"/>
                      <a:pt x="289127" y="582555"/>
                      <a:pt x="289507" y="584958"/>
                    </a:cubicBezTo>
                    <a:cubicBezTo>
                      <a:pt x="289001" y="580405"/>
                      <a:pt x="288368" y="576737"/>
                      <a:pt x="288495" y="575725"/>
                    </a:cubicBezTo>
                    <a:lnTo>
                      <a:pt x="288495" y="575725"/>
                    </a:lnTo>
                    <a:cubicBezTo>
                      <a:pt x="289507" y="575725"/>
                      <a:pt x="290519" y="575725"/>
                      <a:pt x="291657" y="575851"/>
                    </a:cubicBezTo>
                    <a:lnTo>
                      <a:pt x="291657" y="575851"/>
                    </a:lnTo>
                    <a:cubicBezTo>
                      <a:pt x="291657" y="575851"/>
                      <a:pt x="292163" y="580152"/>
                      <a:pt x="292163" y="580152"/>
                    </a:cubicBezTo>
                    <a:cubicBezTo>
                      <a:pt x="292416" y="582049"/>
                      <a:pt x="292795" y="584452"/>
                      <a:pt x="293048" y="587108"/>
                    </a:cubicBezTo>
                    <a:lnTo>
                      <a:pt x="293301" y="591282"/>
                    </a:lnTo>
                    <a:cubicBezTo>
                      <a:pt x="293301" y="593305"/>
                      <a:pt x="293301" y="595835"/>
                      <a:pt x="293048" y="597479"/>
                    </a:cubicBezTo>
                    <a:close/>
                    <a:moveTo>
                      <a:pt x="291657" y="575599"/>
                    </a:moveTo>
                    <a:cubicBezTo>
                      <a:pt x="291657" y="575599"/>
                      <a:pt x="291657" y="575599"/>
                      <a:pt x="291657" y="575599"/>
                    </a:cubicBezTo>
                    <a:lnTo>
                      <a:pt x="291277" y="575599"/>
                    </a:lnTo>
                    <a:cubicBezTo>
                      <a:pt x="291277" y="575599"/>
                      <a:pt x="290771" y="575599"/>
                      <a:pt x="290771" y="575599"/>
                    </a:cubicBezTo>
                    <a:lnTo>
                      <a:pt x="291657" y="575599"/>
                    </a:lnTo>
                    <a:close/>
                    <a:moveTo>
                      <a:pt x="290265" y="575599"/>
                    </a:moveTo>
                    <a:lnTo>
                      <a:pt x="290645" y="575599"/>
                    </a:lnTo>
                    <a:cubicBezTo>
                      <a:pt x="292036" y="575599"/>
                      <a:pt x="291530" y="575599"/>
                      <a:pt x="291657" y="575599"/>
                    </a:cubicBezTo>
                    <a:lnTo>
                      <a:pt x="291657" y="575599"/>
                    </a:lnTo>
                    <a:cubicBezTo>
                      <a:pt x="291657" y="575599"/>
                      <a:pt x="291657" y="575851"/>
                      <a:pt x="291657" y="575851"/>
                    </a:cubicBezTo>
                    <a:cubicBezTo>
                      <a:pt x="291530" y="575851"/>
                      <a:pt x="291910" y="575851"/>
                      <a:pt x="291404" y="575851"/>
                    </a:cubicBezTo>
                    <a:lnTo>
                      <a:pt x="291783" y="575851"/>
                    </a:lnTo>
                    <a:cubicBezTo>
                      <a:pt x="291783" y="575851"/>
                      <a:pt x="291783" y="575851"/>
                      <a:pt x="291657" y="575851"/>
                    </a:cubicBezTo>
                    <a:cubicBezTo>
                      <a:pt x="291404" y="575851"/>
                      <a:pt x="291277" y="575851"/>
                      <a:pt x="291025" y="575851"/>
                    </a:cubicBezTo>
                    <a:lnTo>
                      <a:pt x="291404" y="575851"/>
                    </a:lnTo>
                    <a:cubicBezTo>
                      <a:pt x="291404" y="575851"/>
                      <a:pt x="291404" y="575851"/>
                      <a:pt x="291404" y="575851"/>
                    </a:cubicBezTo>
                    <a:lnTo>
                      <a:pt x="290265" y="575851"/>
                    </a:lnTo>
                    <a:cubicBezTo>
                      <a:pt x="290265" y="575851"/>
                      <a:pt x="289886" y="575725"/>
                      <a:pt x="289633" y="575725"/>
                    </a:cubicBezTo>
                    <a:cubicBezTo>
                      <a:pt x="289254" y="575725"/>
                      <a:pt x="288874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8495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8495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9380" y="575725"/>
                      <a:pt x="289380" y="575725"/>
                    </a:cubicBezTo>
                    <a:lnTo>
                      <a:pt x="289507" y="575725"/>
                    </a:lnTo>
                    <a:cubicBezTo>
                      <a:pt x="289507" y="575725"/>
                      <a:pt x="289507" y="575725"/>
                      <a:pt x="289507" y="575725"/>
                    </a:cubicBezTo>
                    <a:lnTo>
                      <a:pt x="289507" y="575725"/>
                    </a:lnTo>
                    <a:lnTo>
                      <a:pt x="289507" y="575725"/>
                    </a:lnTo>
                    <a:lnTo>
                      <a:pt x="289507" y="575725"/>
                    </a:lnTo>
                    <a:lnTo>
                      <a:pt x="290139" y="575725"/>
                    </a:lnTo>
                    <a:close/>
                    <a:moveTo>
                      <a:pt x="292289" y="431288"/>
                    </a:moveTo>
                    <a:cubicBezTo>
                      <a:pt x="291530" y="449121"/>
                      <a:pt x="292289" y="469611"/>
                      <a:pt x="291657" y="490226"/>
                    </a:cubicBezTo>
                    <a:cubicBezTo>
                      <a:pt x="291277" y="500218"/>
                      <a:pt x="290898" y="509957"/>
                      <a:pt x="290645" y="519443"/>
                    </a:cubicBezTo>
                    <a:cubicBezTo>
                      <a:pt x="290519" y="528675"/>
                      <a:pt x="290645" y="537529"/>
                      <a:pt x="290645" y="546256"/>
                    </a:cubicBezTo>
                    <a:cubicBezTo>
                      <a:pt x="290645" y="550936"/>
                      <a:pt x="290898" y="554350"/>
                      <a:pt x="290139" y="561180"/>
                    </a:cubicBezTo>
                    <a:cubicBezTo>
                      <a:pt x="289507" y="566366"/>
                      <a:pt x="288495" y="570792"/>
                      <a:pt x="287989" y="573575"/>
                    </a:cubicBezTo>
                    <a:lnTo>
                      <a:pt x="287736" y="575093"/>
                    </a:lnTo>
                    <a:lnTo>
                      <a:pt x="287736" y="575472"/>
                    </a:lnTo>
                    <a:cubicBezTo>
                      <a:pt x="287736" y="575472"/>
                      <a:pt x="287736" y="575472"/>
                      <a:pt x="287736" y="575472"/>
                    </a:cubicBezTo>
                    <a:cubicBezTo>
                      <a:pt x="287736" y="575472"/>
                      <a:pt x="287609" y="575472"/>
                      <a:pt x="287483" y="575472"/>
                    </a:cubicBezTo>
                    <a:lnTo>
                      <a:pt x="285965" y="575472"/>
                    </a:lnTo>
                    <a:cubicBezTo>
                      <a:pt x="285965" y="575472"/>
                      <a:pt x="285080" y="575472"/>
                      <a:pt x="285080" y="575472"/>
                    </a:cubicBezTo>
                    <a:lnTo>
                      <a:pt x="284701" y="575472"/>
                    </a:lnTo>
                    <a:cubicBezTo>
                      <a:pt x="284701" y="575472"/>
                      <a:pt x="284701" y="575472"/>
                      <a:pt x="284701" y="575472"/>
                    </a:cubicBezTo>
                    <a:lnTo>
                      <a:pt x="284701" y="575219"/>
                    </a:lnTo>
                    <a:cubicBezTo>
                      <a:pt x="284701" y="575219"/>
                      <a:pt x="284954" y="573069"/>
                      <a:pt x="285333" y="571172"/>
                    </a:cubicBezTo>
                    <a:cubicBezTo>
                      <a:pt x="286092" y="567125"/>
                      <a:pt x="287357" y="562571"/>
                      <a:pt x="287609" y="555995"/>
                    </a:cubicBezTo>
                    <a:cubicBezTo>
                      <a:pt x="287736" y="551062"/>
                      <a:pt x="287736" y="546635"/>
                      <a:pt x="287736" y="542209"/>
                    </a:cubicBezTo>
                    <a:cubicBezTo>
                      <a:pt x="287736" y="533482"/>
                      <a:pt x="287736" y="524755"/>
                      <a:pt x="288115" y="516028"/>
                    </a:cubicBezTo>
                    <a:cubicBezTo>
                      <a:pt x="288495" y="507048"/>
                      <a:pt x="289001" y="497942"/>
                      <a:pt x="289380" y="488962"/>
                    </a:cubicBezTo>
                    <a:cubicBezTo>
                      <a:pt x="289507" y="479855"/>
                      <a:pt x="289760" y="470875"/>
                      <a:pt x="289886" y="462148"/>
                    </a:cubicBezTo>
                    <a:cubicBezTo>
                      <a:pt x="290013" y="444821"/>
                      <a:pt x="290392" y="429391"/>
                      <a:pt x="292036" y="416490"/>
                    </a:cubicBezTo>
                    <a:cubicBezTo>
                      <a:pt x="293554" y="403336"/>
                      <a:pt x="295830" y="392333"/>
                      <a:pt x="297728" y="384618"/>
                    </a:cubicBezTo>
                    <a:cubicBezTo>
                      <a:pt x="295325" y="397518"/>
                      <a:pt x="292795" y="413961"/>
                      <a:pt x="292036" y="431414"/>
                    </a:cubicBezTo>
                    <a:close/>
                    <a:moveTo>
                      <a:pt x="311134" y="206285"/>
                    </a:moveTo>
                    <a:cubicBezTo>
                      <a:pt x="311134" y="206285"/>
                      <a:pt x="311387" y="206285"/>
                      <a:pt x="311514" y="206158"/>
                    </a:cubicBezTo>
                    <a:cubicBezTo>
                      <a:pt x="311387" y="206158"/>
                      <a:pt x="311261" y="206158"/>
                      <a:pt x="311134" y="206158"/>
                    </a:cubicBezTo>
                    <a:cubicBezTo>
                      <a:pt x="311134" y="206158"/>
                      <a:pt x="311387" y="206158"/>
                      <a:pt x="311514" y="206032"/>
                    </a:cubicBezTo>
                    <a:lnTo>
                      <a:pt x="311767" y="206032"/>
                    </a:lnTo>
                    <a:cubicBezTo>
                      <a:pt x="311767" y="206032"/>
                      <a:pt x="311767" y="206032"/>
                      <a:pt x="311767" y="206032"/>
                    </a:cubicBezTo>
                    <a:cubicBezTo>
                      <a:pt x="311767" y="206032"/>
                      <a:pt x="311640" y="206032"/>
                      <a:pt x="311514" y="206032"/>
                    </a:cubicBezTo>
                    <a:cubicBezTo>
                      <a:pt x="311514" y="206032"/>
                      <a:pt x="311767" y="206032"/>
                      <a:pt x="311893" y="206032"/>
                    </a:cubicBezTo>
                    <a:cubicBezTo>
                      <a:pt x="311893" y="206032"/>
                      <a:pt x="311893" y="206032"/>
                      <a:pt x="311893" y="206032"/>
                    </a:cubicBezTo>
                    <a:cubicBezTo>
                      <a:pt x="312020" y="206032"/>
                      <a:pt x="312146" y="206032"/>
                      <a:pt x="312273" y="206032"/>
                    </a:cubicBezTo>
                    <a:lnTo>
                      <a:pt x="312273" y="206032"/>
                    </a:lnTo>
                    <a:cubicBezTo>
                      <a:pt x="312273" y="206032"/>
                      <a:pt x="312273" y="206032"/>
                      <a:pt x="312273" y="206032"/>
                    </a:cubicBezTo>
                    <a:lnTo>
                      <a:pt x="312146" y="206032"/>
                    </a:lnTo>
                    <a:cubicBezTo>
                      <a:pt x="312146" y="206032"/>
                      <a:pt x="312146" y="206032"/>
                      <a:pt x="312146" y="206032"/>
                    </a:cubicBezTo>
                    <a:cubicBezTo>
                      <a:pt x="310881" y="206411"/>
                      <a:pt x="309616" y="206791"/>
                      <a:pt x="311261" y="206285"/>
                    </a:cubicBezTo>
                    <a:close/>
                    <a:moveTo>
                      <a:pt x="312399" y="205905"/>
                    </a:moveTo>
                    <a:cubicBezTo>
                      <a:pt x="312399" y="205905"/>
                      <a:pt x="312399" y="205905"/>
                      <a:pt x="312399" y="205905"/>
                    </a:cubicBezTo>
                    <a:cubicBezTo>
                      <a:pt x="312399" y="205905"/>
                      <a:pt x="312399" y="205905"/>
                      <a:pt x="312652" y="205905"/>
                    </a:cubicBezTo>
                    <a:lnTo>
                      <a:pt x="312399" y="205905"/>
                    </a:lnTo>
                    <a:close/>
                    <a:moveTo>
                      <a:pt x="96376" y="122051"/>
                    </a:moveTo>
                    <a:cubicBezTo>
                      <a:pt x="96376" y="122051"/>
                      <a:pt x="96376" y="122177"/>
                      <a:pt x="96376" y="122304"/>
                    </a:cubicBezTo>
                    <a:lnTo>
                      <a:pt x="96376" y="122304"/>
                    </a:lnTo>
                    <a:cubicBezTo>
                      <a:pt x="96376" y="122304"/>
                      <a:pt x="96376" y="122177"/>
                      <a:pt x="96376" y="122051"/>
                    </a:cubicBezTo>
                    <a:lnTo>
                      <a:pt x="96376" y="122051"/>
                    </a:lnTo>
                    <a:cubicBezTo>
                      <a:pt x="96376" y="122051"/>
                      <a:pt x="96629" y="122430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304"/>
                      <a:pt x="96629" y="122304"/>
                    </a:cubicBezTo>
                    <a:cubicBezTo>
                      <a:pt x="96629" y="122304"/>
                      <a:pt x="96629" y="122304"/>
                      <a:pt x="96629" y="122430"/>
                    </a:cubicBezTo>
                    <a:cubicBezTo>
                      <a:pt x="96629" y="122430"/>
                      <a:pt x="96629" y="122430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430"/>
                      <a:pt x="96629" y="122430"/>
                    </a:cubicBezTo>
                    <a:cubicBezTo>
                      <a:pt x="96629" y="122430"/>
                      <a:pt x="96629" y="122430"/>
                      <a:pt x="96629" y="122304"/>
                    </a:cubicBezTo>
                    <a:cubicBezTo>
                      <a:pt x="96629" y="122304"/>
                      <a:pt x="96629" y="122304"/>
                      <a:pt x="96629" y="122304"/>
                    </a:cubicBezTo>
                    <a:cubicBezTo>
                      <a:pt x="96629" y="122304"/>
                      <a:pt x="96629" y="122304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430"/>
                      <a:pt x="96629" y="122177"/>
                    </a:cubicBezTo>
                    <a:cubicBezTo>
                      <a:pt x="96629" y="122177"/>
                      <a:pt x="96629" y="122177"/>
                      <a:pt x="96629" y="122177"/>
                    </a:cubicBezTo>
                    <a:cubicBezTo>
                      <a:pt x="96629" y="122177"/>
                      <a:pt x="96629" y="122051"/>
                      <a:pt x="96629" y="121924"/>
                    </a:cubicBezTo>
                    <a:lnTo>
                      <a:pt x="96629" y="121924"/>
                    </a:lnTo>
                    <a:cubicBezTo>
                      <a:pt x="96629" y="121924"/>
                      <a:pt x="96629" y="121798"/>
                      <a:pt x="96629" y="121671"/>
                    </a:cubicBezTo>
                    <a:lnTo>
                      <a:pt x="96629" y="121671"/>
                    </a:lnTo>
                    <a:close/>
                    <a:moveTo>
                      <a:pt x="85752" y="109909"/>
                    </a:moveTo>
                    <a:lnTo>
                      <a:pt x="85752" y="109909"/>
                    </a:lnTo>
                    <a:cubicBezTo>
                      <a:pt x="85752" y="109909"/>
                      <a:pt x="85752" y="109909"/>
                      <a:pt x="85752" y="109909"/>
                    </a:cubicBezTo>
                    <a:close/>
                    <a:moveTo>
                      <a:pt x="408901" y="912281"/>
                    </a:moveTo>
                    <a:cubicBezTo>
                      <a:pt x="412063" y="908361"/>
                      <a:pt x="414972" y="904313"/>
                      <a:pt x="418008" y="900013"/>
                    </a:cubicBezTo>
                    <a:lnTo>
                      <a:pt x="419905" y="935047"/>
                    </a:lnTo>
                    <a:cubicBezTo>
                      <a:pt x="416996" y="936565"/>
                      <a:pt x="414213" y="937956"/>
                      <a:pt x="411431" y="939474"/>
                    </a:cubicBezTo>
                    <a:cubicBezTo>
                      <a:pt x="410546" y="928344"/>
                      <a:pt x="409660" y="919364"/>
                      <a:pt x="408901" y="912281"/>
                    </a:cubicBezTo>
                    <a:close/>
                    <a:moveTo>
                      <a:pt x="411558" y="941624"/>
                    </a:moveTo>
                    <a:cubicBezTo>
                      <a:pt x="414593" y="939980"/>
                      <a:pt x="417502" y="938462"/>
                      <a:pt x="420537" y="936818"/>
                    </a:cubicBezTo>
                    <a:lnTo>
                      <a:pt x="422940" y="936818"/>
                    </a:lnTo>
                    <a:cubicBezTo>
                      <a:pt x="422940" y="936818"/>
                      <a:pt x="422940" y="935553"/>
                      <a:pt x="422940" y="935553"/>
                    </a:cubicBezTo>
                    <a:cubicBezTo>
                      <a:pt x="423699" y="935174"/>
                      <a:pt x="424458" y="934794"/>
                      <a:pt x="425217" y="934415"/>
                    </a:cubicBezTo>
                    <a:lnTo>
                      <a:pt x="426861" y="931632"/>
                    </a:lnTo>
                    <a:cubicBezTo>
                      <a:pt x="425470" y="932265"/>
                      <a:pt x="424205" y="932897"/>
                      <a:pt x="422814" y="933656"/>
                    </a:cubicBezTo>
                    <a:lnTo>
                      <a:pt x="420664" y="896092"/>
                    </a:lnTo>
                    <a:cubicBezTo>
                      <a:pt x="422434" y="893563"/>
                      <a:pt x="424205" y="890907"/>
                      <a:pt x="425976" y="887998"/>
                    </a:cubicBezTo>
                    <a:cubicBezTo>
                      <a:pt x="427367" y="912914"/>
                      <a:pt x="428126" y="931506"/>
                      <a:pt x="428632" y="947695"/>
                    </a:cubicBezTo>
                    <a:cubicBezTo>
                      <a:pt x="424585" y="949719"/>
                      <a:pt x="419905" y="952248"/>
                      <a:pt x="414593" y="955157"/>
                    </a:cubicBezTo>
                    <a:lnTo>
                      <a:pt x="427493" y="933024"/>
                    </a:lnTo>
                    <a:cubicBezTo>
                      <a:pt x="426735" y="933403"/>
                      <a:pt x="425849" y="933909"/>
                      <a:pt x="425090" y="934289"/>
                    </a:cubicBezTo>
                    <a:lnTo>
                      <a:pt x="412569" y="955790"/>
                    </a:lnTo>
                    <a:cubicBezTo>
                      <a:pt x="412569" y="955790"/>
                      <a:pt x="412569" y="956043"/>
                      <a:pt x="412569" y="956295"/>
                    </a:cubicBezTo>
                    <a:cubicBezTo>
                      <a:pt x="412443" y="956295"/>
                      <a:pt x="412316" y="956422"/>
                      <a:pt x="412063" y="956548"/>
                    </a:cubicBezTo>
                    <a:lnTo>
                      <a:pt x="412443" y="955790"/>
                    </a:lnTo>
                    <a:cubicBezTo>
                      <a:pt x="412063" y="950730"/>
                      <a:pt x="411684" y="945924"/>
                      <a:pt x="411431" y="941371"/>
                    </a:cubicBezTo>
                    <a:close/>
                    <a:moveTo>
                      <a:pt x="426482" y="950351"/>
                    </a:moveTo>
                    <a:cubicBezTo>
                      <a:pt x="427241" y="949845"/>
                      <a:pt x="427999" y="949466"/>
                      <a:pt x="428758" y="949086"/>
                    </a:cubicBezTo>
                    <a:cubicBezTo>
                      <a:pt x="428758" y="949592"/>
                      <a:pt x="428758" y="949972"/>
                      <a:pt x="428758" y="950478"/>
                    </a:cubicBezTo>
                    <a:cubicBezTo>
                      <a:pt x="427999" y="950857"/>
                      <a:pt x="427367" y="951110"/>
                      <a:pt x="426608" y="951489"/>
                    </a:cubicBezTo>
                    <a:cubicBezTo>
                      <a:pt x="426608" y="950983"/>
                      <a:pt x="426608" y="950604"/>
                      <a:pt x="426482" y="950351"/>
                    </a:cubicBezTo>
                    <a:close/>
                    <a:moveTo>
                      <a:pt x="314802" y="1019914"/>
                    </a:moveTo>
                    <a:cubicBezTo>
                      <a:pt x="321253" y="1014981"/>
                      <a:pt x="330991" y="1008531"/>
                      <a:pt x="347939" y="997907"/>
                    </a:cubicBezTo>
                    <a:cubicBezTo>
                      <a:pt x="362864" y="988800"/>
                      <a:pt x="382594" y="975014"/>
                      <a:pt x="412822" y="957940"/>
                    </a:cubicBezTo>
                    <a:cubicBezTo>
                      <a:pt x="412822" y="958193"/>
                      <a:pt x="412822" y="958319"/>
                      <a:pt x="412822" y="958446"/>
                    </a:cubicBezTo>
                    <a:lnTo>
                      <a:pt x="413328" y="957560"/>
                    </a:lnTo>
                    <a:cubicBezTo>
                      <a:pt x="417375" y="955284"/>
                      <a:pt x="421676" y="952881"/>
                      <a:pt x="426102" y="950478"/>
                    </a:cubicBezTo>
                    <a:cubicBezTo>
                      <a:pt x="426102" y="950478"/>
                      <a:pt x="426102" y="950478"/>
                      <a:pt x="426102" y="950478"/>
                    </a:cubicBezTo>
                    <a:cubicBezTo>
                      <a:pt x="426102" y="951869"/>
                      <a:pt x="426102" y="954272"/>
                      <a:pt x="426355" y="957560"/>
                    </a:cubicBezTo>
                    <a:lnTo>
                      <a:pt x="427114" y="956422"/>
                    </a:lnTo>
                    <a:cubicBezTo>
                      <a:pt x="426861" y="954398"/>
                      <a:pt x="426735" y="952754"/>
                      <a:pt x="426608" y="951616"/>
                    </a:cubicBezTo>
                    <a:cubicBezTo>
                      <a:pt x="427873" y="951363"/>
                      <a:pt x="428252" y="951489"/>
                      <a:pt x="428758" y="951616"/>
                    </a:cubicBezTo>
                    <a:cubicBezTo>
                      <a:pt x="428758" y="952248"/>
                      <a:pt x="428758" y="952881"/>
                      <a:pt x="428758" y="953640"/>
                    </a:cubicBezTo>
                    <a:lnTo>
                      <a:pt x="427114" y="956548"/>
                    </a:lnTo>
                    <a:cubicBezTo>
                      <a:pt x="427114" y="956548"/>
                      <a:pt x="427114" y="957307"/>
                      <a:pt x="427114" y="957687"/>
                    </a:cubicBezTo>
                    <a:lnTo>
                      <a:pt x="428758" y="954904"/>
                    </a:lnTo>
                    <a:cubicBezTo>
                      <a:pt x="428758" y="955790"/>
                      <a:pt x="428758" y="956675"/>
                      <a:pt x="428758" y="957560"/>
                    </a:cubicBezTo>
                    <a:lnTo>
                      <a:pt x="431288" y="953260"/>
                    </a:lnTo>
                    <a:cubicBezTo>
                      <a:pt x="431288" y="953260"/>
                      <a:pt x="431288" y="952122"/>
                      <a:pt x="431288" y="951616"/>
                    </a:cubicBezTo>
                    <a:cubicBezTo>
                      <a:pt x="431667" y="951616"/>
                      <a:pt x="432047" y="951363"/>
                      <a:pt x="432552" y="951236"/>
                    </a:cubicBezTo>
                    <a:lnTo>
                      <a:pt x="434450" y="947948"/>
                    </a:lnTo>
                    <a:cubicBezTo>
                      <a:pt x="433691" y="948328"/>
                      <a:pt x="432932" y="948707"/>
                      <a:pt x="432173" y="948960"/>
                    </a:cubicBezTo>
                    <a:lnTo>
                      <a:pt x="433691" y="946430"/>
                    </a:lnTo>
                    <a:cubicBezTo>
                      <a:pt x="433691" y="946430"/>
                      <a:pt x="432932" y="946810"/>
                      <a:pt x="432552" y="947063"/>
                    </a:cubicBezTo>
                    <a:lnTo>
                      <a:pt x="431288" y="949213"/>
                    </a:lnTo>
                    <a:cubicBezTo>
                      <a:pt x="431288" y="949213"/>
                      <a:pt x="431288" y="948201"/>
                      <a:pt x="431288" y="947821"/>
                    </a:cubicBezTo>
                    <a:cubicBezTo>
                      <a:pt x="431794" y="947568"/>
                      <a:pt x="432173" y="947316"/>
                      <a:pt x="432552" y="947063"/>
                    </a:cubicBezTo>
                    <a:lnTo>
                      <a:pt x="433312" y="945671"/>
                    </a:lnTo>
                    <a:cubicBezTo>
                      <a:pt x="433312" y="945671"/>
                      <a:pt x="431794" y="946430"/>
                      <a:pt x="431161" y="946683"/>
                    </a:cubicBezTo>
                    <a:cubicBezTo>
                      <a:pt x="431161" y="943774"/>
                      <a:pt x="430909" y="940486"/>
                      <a:pt x="430782" y="936439"/>
                    </a:cubicBezTo>
                    <a:cubicBezTo>
                      <a:pt x="429644" y="936439"/>
                      <a:pt x="427873" y="904693"/>
                      <a:pt x="426355" y="887365"/>
                    </a:cubicBezTo>
                    <a:cubicBezTo>
                      <a:pt x="427493" y="885595"/>
                      <a:pt x="428632" y="883698"/>
                      <a:pt x="429897" y="881800"/>
                    </a:cubicBezTo>
                    <a:cubicBezTo>
                      <a:pt x="430276" y="888757"/>
                      <a:pt x="430782" y="897231"/>
                      <a:pt x="431288" y="906716"/>
                    </a:cubicBezTo>
                    <a:cubicBezTo>
                      <a:pt x="433564" y="928091"/>
                      <a:pt x="435714" y="934668"/>
                      <a:pt x="437738" y="940992"/>
                    </a:cubicBezTo>
                    <a:cubicBezTo>
                      <a:pt x="438117" y="946177"/>
                      <a:pt x="438371" y="951489"/>
                      <a:pt x="438750" y="956928"/>
                    </a:cubicBezTo>
                    <a:cubicBezTo>
                      <a:pt x="407636" y="971979"/>
                      <a:pt x="379179" y="990697"/>
                      <a:pt x="350089" y="1007645"/>
                    </a:cubicBezTo>
                    <a:cubicBezTo>
                      <a:pt x="326944" y="1021052"/>
                      <a:pt x="304052" y="1034079"/>
                      <a:pt x="282044" y="1048118"/>
                    </a:cubicBezTo>
                    <a:cubicBezTo>
                      <a:pt x="280527" y="1048877"/>
                      <a:pt x="279262" y="1049636"/>
                      <a:pt x="278124" y="1050268"/>
                    </a:cubicBezTo>
                    <a:cubicBezTo>
                      <a:pt x="300637" y="1032814"/>
                      <a:pt x="301522" y="1030032"/>
                      <a:pt x="314549" y="1020167"/>
                    </a:cubicBezTo>
                    <a:close/>
                    <a:moveTo>
                      <a:pt x="709159" y="962872"/>
                    </a:moveTo>
                    <a:cubicBezTo>
                      <a:pt x="710550" y="961355"/>
                      <a:pt x="711941" y="959710"/>
                      <a:pt x="713585" y="957940"/>
                    </a:cubicBezTo>
                    <a:lnTo>
                      <a:pt x="712953" y="959457"/>
                    </a:lnTo>
                    <a:cubicBezTo>
                      <a:pt x="711435" y="961355"/>
                      <a:pt x="709791" y="963125"/>
                      <a:pt x="708400" y="964769"/>
                    </a:cubicBezTo>
                    <a:lnTo>
                      <a:pt x="709159" y="962746"/>
                    </a:lnTo>
                    <a:close/>
                    <a:moveTo>
                      <a:pt x="715229" y="956675"/>
                    </a:moveTo>
                    <a:cubicBezTo>
                      <a:pt x="715229" y="956675"/>
                      <a:pt x="715229" y="956169"/>
                      <a:pt x="715229" y="955916"/>
                    </a:cubicBezTo>
                    <a:cubicBezTo>
                      <a:pt x="715609" y="955537"/>
                      <a:pt x="715862" y="955157"/>
                      <a:pt x="716242" y="954778"/>
                    </a:cubicBezTo>
                    <a:cubicBezTo>
                      <a:pt x="716242" y="955031"/>
                      <a:pt x="716242" y="955284"/>
                      <a:pt x="716242" y="955537"/>
                    </a:cubicBezTo>
                    <a:cubicBezTo>
                      <a:pt x="715862" y="955916"/>
                      <a:pt x="715609" y="956422"/>
                      <a:pt x="715229" y="956801"/>
                    </a:cubicBezTo>
                    <a:close/>
                    <a:moveTo>
                      <a:pt x="718645" y="952628"/>
                    </a:moveTo>
                    <a:cubicBezTo>
                      <a:pt x="718645" y="952628"/>
                      <a:pt x="718645" y="952248"/>
                      <a:pt x="718645" y="951995"/>
                    </a:cubicBezTo>
                    <a:cubicBezTo>
                      <a:pt x="722945" y="946936"/>
                      <a:pt x="727498" y="941371"/>
                      <a:pt x="732051" y="935553"/>
                    </a:cubicBezTo>
                    <a:cubicBezTo>
                      <a:pt x="727498" y="941498"/>
                      <a:pt x="722945" y="947316"/>
                      <a:pt x="718645" y="9526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8" name="Freeform: Shape 3047">
                <a:extLst>
                  <a:ext uri="{FF2B5EF4-FFF2-40B4-BE49-F238E27FC236}">
                    <a16:creationId xmlns:a16="http://schemas.microsoft.com/office/drawing/2014/main" id="{BEBAA584-E53B-12C3-4320-796C591B7582}"/>
                  </a:ext>
                </a:extLst>
              </p:cNvPr>
              <p:cNvSpPr/>
              <p:nvPr/>
            </p:nvSpPr>
            <p:spPr>
              <a:xfrm>
                <a:off x="5421551" y="1426965"/>
                <a:ext cx="379" cy="3541"/>
              </a:xfrm>
              <a:custGeom>
                <a:avLst/>
                <a:gdLst>
                  <a:gd name="connsiteX0" fmla="*/ 0 w 379"/>
                  <a:gd name="connsiteY0" fmla="*/ 127 h 3541"/>
                  <a:gd name="connsiteX1" fmla="*/ 0 w 379"/>
                  <a:gd name="connsiteY1" fmla="*/ 379 h 3541"/>
                  <a:gd name="connsiteX2" fmla="*/ 379 w 379"/>
                  <a:gd name="connsiteY2" fmla="*/ 3541 h 3541"/>
                  <a:gd name="connsiteX3" fmla="*/ 0 w 379"/>
                  <a:gd name="connsiteY3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3541">
                    <a:moveTo>
                      <a:pt x="0" y="127"/>
                    </a:moveTo>
                    <a:cubicBezTo>
                      <a:pt x="0" y="127"/>
                      <a:pt x="0" y="379"/>
                      <a:pt x="0" y="379"/>
                    </a:cubicBezTo>
                    <a:cubicBezTo>
                      <a:pt x="126" y="1518"/>
                      <a:pt x="253" y="2530"/>
                      <a:pt x="379" y="354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201" name="Graphic 3">
            <a:extLst>
              <a:ext uri="{FF2B5EF4-FFF2-40B4-BE49-F238E27FC236}">
                <a16:creationId xmlns:a16="http://schemas.microsoft.com/office/drawing/2014/main" id="{0DA3E813-8303-37CE-F2F1-343E3BCE48C9}"/>
              </a:ext>
            </a:extLst>
          </p:cNvPr>
          <p:cNvGrpSpPr/>
          <p:nvPr/>
        </p:nvGrpSpPr>
        <p:grpSpPr>
          <a:xfrm>
            <a:off x="-22234161" y="-12754464"/>
            <a:ext cx="25406600" cy="10683795"/>
            <a:chOff x="2818266" y="2133063"/>
            <a:chExt cx="6865495" cy="2689566"/>
          </a:xfrm>
          <a:solidFill>
            <a:srgbClr val="E5D9CA"/>
          </a:solidFill>
        </p:grpSpPr>
        <p:grpSp>
          <p:nvGrpSpPr>
            <p:cNvPr id="3202" name="Graphic 3">
              <a:extLst>
                <a:ext uri="{FF2B5EF4-FFF2-40B4-BE49-F238E27FC236}">
                  <a16:creationId xmlns:a16="http://schemas.microsoft.com/office/drawing/2014/main" id="{8E776C6C-AB82-4EEB-49FC-8052CDC2E330}"/>
                </a:ext>
              </a:extLst>
            </p:cNvPr>
            <p:cNvGrpSpPr/>
            <p:nvPr/>
          </p:nvGrpSpPr>
          <p:grpSpPr>
            <a:xfrm>
              <a:off x="2818266" y="3195815"/>
              <a:ext cx="1162726" cy="1626814"/>
              <a:chOff x="2818266" y="3195815"/>
              <a:chExt cx="1162726" cy="1626814"/>
            </a:xfrm>
            <a:solidFill>
              <a:srgbClr val="E5D9CA"/>
            </a:solidFill>
          </p:grpSpPr>
          <p:sp>
            <p:nvSpPr>
              <p:cNvPr id="3492" name="Freeform: Shape 3491">
                <a:extLst>
                  <a:ext uri="{FF2B5EF4-FFF2-40B4-BE49-F238E27FC236}">
                    <a16:creationId xmlns:a16="http://schemas.microsoft.com/office/drawing/2014/main" id="{00AD93B0-5190-D95A-EC1D-D38574CB5822}"/>
                  </a:ext>
                </a:extLst>
              </p:cNvPr>
              <p:cNvSpPr/>
              <p:nvPr/>
            </p:nvSpPr>
            <p:spPr>
              <a:xfrm>
                <a:off x="3746105" y="4621657"/>
                <a:ext cx="65135" cy="73483"/>
              </a:xfrm>
              <a:custGeom>
                <a:avLst/>
                <a:gdLst>
                  <a:gd name="connsiteX0" fmla="*/ 39840 w 65135"/>
                  <a:gd name="connsiteY0" fmla="*/ 33390 h 73483"/>
                  <a:gd name="connsiteX1" fmla="*/ 65136 w 65135"/>
                  <a:gd name="connsiteY1" fmla="*/ 0 h 73483"/>
                  <a:gd name="connsiteX2" fmla="*/ 43634 w 65135"/>
                  <a:gd name="connsiteY2" fmla="*/ 24537 h 73483"/>
                  <a:gd name="connsiteX3" fmla="*/ 25548 w 65135"/>
                  <a:gd name="connsiteY3" fmla="*/ 47935 h 73483"/>
                  <a:gd name="connsiteX4" fmla="*/ 0 w 65135"/>
                  <a:gd name="connsiteY4" fmla="*/ 73483 h 73483"/>
                  <a:gd name="connsiteX5" fmla="*/ 39840 w 65135"/>
                  <a:gd name="connsiteY5" fmla="*/ 33264 h 73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35" h="73483">
                    <a:moveTo>
                      <a:pt x="39840" y="33390"/>
                    </a:moveTo>
                    <a:cubicBezTo>
                      <a:pt x="49832" y="21248"/>
                      <a:pt x="57674" y="10624"/>
                      <a:pt x="65136" y="0"/>
                    </a:cubicBezTo>
                    <a:cubicBezTo>
                      <a:pt x="60709" y="3795"/>
                      <a:pt x="66021" y="-5691"/>
                      <a:pt x="43634" y="24537"/>
                    </a:cubicBezTo>
                    <a:cubicBezTo>
                      <a:pt x="44140" y="24916"/>
                      <a:pt x="35920" y="36552"/>
                      <a:pt x="25548" y="47935"/>
                    </a:cubicBezTo>
                    <a:cubicBezTo>
                      <a:pt x="15430" y="59445"/>
                      <a:pt x="2909" y="70448"/>
                      <a:pt x="0" y="73483"/>
                    </a:cubicBezTo>
                    <a:cubicBezTo>
                      <a:pt x="17454" y="58939"/>
                      <a:pt x="29848" y="45279"/>
                      <a:pt x="39840" y="332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3" name="Freeform: Shape 3492">
                <a:extLst>
                  <a:ext uri="{FF2B5EF4-FFF2-40B4-BE49-F238E27FC236}">
                    <a16:creationId xmlns:a16="http://schemas.microsoft.com/office/drawing/2014/main" id="{7A134FFF-B0F2-C95D-8F24-69555F25A3F0}"/>
                  </a:ext>
                </a:extLst>
              </p:cNvPr>
              <p:cNvSpPr/>
              <p:nvPr/>
            </p:nvSpPr>
            <p:spPr>
              <a:xfrm>
                <a:off x="2856083" y="4506183"/>
                <a:ext cx="67285" cy="112691"/>
              </a:xfrm>
              <a:custGeom>
                <a:avLst/>
                <a:gdLst>
                  <a:gd name="connsiteX0" fmla="*/ 67286 w 67285"/>
                  <a:gd name="connsiteY0" fmla="*/ 112691 h 112691"/>
                  <a:gd name="connsiteX1" fmla="*/ 27951 w 67285"/>
                  <a:gd name="connsiteY1" fmla="*/ 55144 h 112691"/>
                  <a:gd name="connsiteX2" fmla="*/ 0 w 67285"/>
                  <a:gd name="connsiteY2" fmla="*/ 0 h 112691"/>
                  <a:gd name="connsiteX3" fmla="*/ 34528 w 67285"/>
                  <a:gd name="connsiteY3" fmla="*/ 71080 h 112691"/>
                  <a:gd name="connsiteX4" fmla="*/ 67286 w 67285"/>
                  <a:gd name="connsiteY4" fmla="*/ 112691 h 1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85" h="112691">
                    <a:moveTo>
                      <a:pt x="67286" y="112691"/>
                    </a:moveTo>
                    <a:cubicBezTo>
                      <a:pt x="54132" y="95364"/>
                      <a:pt x="39840" y="75381"/>
                      <a:pt x="27951" y="55144"/>
                    </a:cubicBezTo>
                    <a:cubicBezTo>
                      <a:pt x="16063" y="35034"/>
                      <a:pt x="6703" y="15051"/>
                      <a:pt x="0" y="0"/>
                    </a:cubicBezTo>
                    <a:cubicBezTo>
                      <a:pt x="6956" y="20869"/>
                      <a:pt x="19983" y="48947"/>
                      <a:pt x="34528" y="71080"/>
                    </a:cubicBezTo>
                    <a:cubicBezTo>
                      <a:pt x="48947" y="93340"/>
                      <a:pt x="63365" y="109783"/>
                      <a:pt x="67286" y="1126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4" name="Freeform: Shape 3493">
                <a:extLst>
                  <a:ext uri="{FF2B5EF4-FFF2-40B4-BE49-F238E27FC236}">
                    <a16:creationId xmlns:a16="http://schemas.microsoft.com/office/drawing/2014/main" id="{81BBAE13-F3B9-8820-DB8F-F136BF1602C2}"/>
                  </a:ext>
                </a:extLst>
              </p:cNvPr>
              <p:cNvSpPr/>
              <p:nvPr/>
            </p:nvSpPr>
            <p:spPr>
              <a:xfrm>
                <a:off x="3101449" y="4759138"/>
                <a:ext cx="124074" cy="38702"/>
              </a:xfrm>
              <a:custGeom>
                <a:avLst/>
                <a:gdLst>
                  <a:gd name="connsiteX0" fmla="*/ 93214 w 124074"/>
                  <a:gd name="connsiteY0" fmla="*/ 27825 h 38702"/>
                  <a:gd name="connsiteX1" fmla="*/ 49073 w 124074"/>
                  <a:gd name="connsiteY1" fmla="*/ 16063 h 38702"/>
                  <a:gd name="connsiteX2" fmla="*/ 0 w 124074"/>
                  <a:gd name="connsiteY2" fmla="*/ 0 h 38702"/>
                  <a:gd name="connsiteX3" fmla="*/ 38449 w 124074"/>
                  <a:gd name="connsiteY3" fmla="*/ 13786 h 38702"/>
                  <a:gd name="connsiteX4" fmla="*/ 71713 w 124074"/>
                  <a:gd name="connsiteY4" fmla="*/ 24031 h 38702"/>
                  <a:gd name="connsiteX5" fmla="*/ 124074 w 124074"/>
                  <a:gd name="connsiteY5" fmla="*/ 38702 h 38702"/>
                  <a:gd name="connsiteX6" fmla="*/ 93214 w 124074"/>
                  <a:gd name="connsiteY6" fmla="*/ 27699 h 38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74" h="38702">
                    <a:moveTo>
                      <a:pt x="93214" y="27825"/>
                    </a:moveTo>
                    <a:cubicBezTo>
                      <a:pt x="92961" y="28837"/>
                      <a:pt x="71080" y="22766"/>
                      <a:pt x="49073" y="16063"/>
                    </a:cubicBezTo>
                    <a:cubicBezTo>
                      <a:pt x="26560" y="9865"/>
                      <a:pt x="3289" y="633"/>
                      <a:pt x="0" y="0"/>
                    </a:cubicBezTo>
                    <a:cubicBezTo>
                      <a:pt x="13280" y="5439"/>
                      <a:pt x="26181" y="9992"/>
                      <a:pt x="38449" y="13786"/>
                    </a:cubicBezTo>
                    <a:cubicBezTo>
                      <a:pt x="50338" y="17454"/>
                      <a:pt x="61468" y="20869"/>
                      <a:pt x="71713" y="24031"/>
                    </a:cubicBezTo>
                    <a:cubicBezTo>
                      <a:pt x="92455" y="30355"/>
                      <a:pt x="110162" y="35287"/>
                      <a:pt x="124074" y="38702"/>
                    </a:cubicBezTo>
                    <a:cubicBezTo>
                      <a:pt x="119268" y="36046"/>
                      <a:pt x="129892" y="37438"/>
                      <a:pt x="93214" y="276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5" name="Freeform: Shape 3494">
                <a:extLst>
                  <a:ext uri="{FF2B5EF4-FFF2-40B4-BE49-F238E27FC236}">
                    <a16:creationId xmlns:a16="http://schemas.microsoft.com/office/drawing/2014/main" id="{ED0C4218-AFA7-A60B-94D3-136ACD321AEB}"/>
                  </a:ext>
                </a:extLst>
              </p:cNvPr>
              <p:cNvSpPr/>
              <p:nvPr/>
            </p:nvSpPr>
            <p:spPr>
              <a:xfrm>
                <a:off x="3290027" y="4805429"/>
                <a:ext cx="95743" cy="17201"/>
              </a:xfrm>
              <a:custGeom>
                <a:avLst/>
                <a:gdLst>
                  <a:gd name="connsiteX0" fmla="*/ 59445 w 95743"/>
                  <a:gd name="connsiteY0" fmla="*/ 9739 h 17201"/>
                  <a:gd name="connsiteX1" fmla="*/ 47429 w 95743"/>
                  <a:gd name="connsiteY1" fmla="*/ 7715 h 17201"/>
                  <a:gd name="connsiteX2" fmla="*/ 23398 w 95743"/>
                  <a:gd name="connsiteY2" fmla="*/ 3541 h 17201"/>
                  <a:gd name="connsiteX3" fmla="*/ 253 w 95743"/>
                  <a:gd name="connsiteY3" fmla="*/ 0 h 17201"/>
                  <a:gd name="connsiteX4" fmla="*/ 0 w 95743"/>
                  <a:gd name="connsiteY4" fmla="*/ 2150 h 17201"/>
                  <a:gd name="connsiteX5" fmla="*/ 23019 w 95743"/>
                  <a:gd name="connsiteY5" fmla="*/ 5692 h 17201"/>
                  <a:gd name="connsiteX6" fmla="*/ 47176 w 95743"/>
                  <a:gd name="connsiteY6" fmla="*/ 9865 h 17201"/>
                  <a:gd name="connsiteX7" fmla="*/ 59318 w 95743"/>
                  <a:gd name="connsiteY7" fmla="*/ 11889 h 17201"/>
                  <a:gd name="connsiteX8" fmla="*/ 70322 w 95743"/>
                  <a:gd name="connsiteY8" fmla="*/ 13660 h 17201"/>
                  <a:gd name="connsiteX9" fmla="*/ 95743 w 95743"/>
                  <a:gd name="connsiteY9" fmla="*/ 17201 h 17201"/>
                  <a:gd name="connsiteX10" fmla="*/ 95743 w 95743"/>
                  <a:gd name="connsiteY10" fmla="*/ 15051 h 17201"/>
                  <a:gd name="connsiteX11" fmla="*/ 70701 w 95743"/>
                  <a:gd name="connsiteY11" fmla="*/ 11509 h 17201"/>
                  <a:gd name="connsiteX12" fmla="*/ 59571 w 95743"/>
                  <a:gd name="connsiteY12" fmla="*/ 9739 h 1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743" h="17201">
                    <a:moveTo>
                      <a:pt x="59445" y="9739"/>
                    </a:moveTo>
                    <a:lnTo>
                      <a:pt x="47429" y="7715"/>
                    </a:lnTo>
                    <a:lnTo>
                      <a:pt x="23398" y="3541"/>
                    </a:lnTo>
                    <a:cubicBezTo>
                      <a:pt x="15557" y="2150"/>
                      <a:pt x="8221" y="1138"/>
                      <a:pt x="253" y="0"/>
                    </a:cubicBezTo>
                    <a:lnTo>
                      <a:pt x="0" y="2150"/>
                    </a:lnTo>
                    <a:cubicBezTo>
                      <a:pt x="7968" y="3289"/>
                      <a:pt x="15177" y="4300"/>
                      <a:pt x="23019" y="5692"/>
                    </a:cubicBezTo>
                    <a:lnTo>
                      <a:pt x="47176" y="9865"/>
                    </a:lnTo>
                    <a:lnTo>
                      <a:pt x="59318" y="11889"/>
                    </a:lnTo>
                    <a:lnTo>
                      <a:pt x="70322" y="13660"/>
                    </a:lnTo>
                    <a:cubicBezTo>
                      <a:pt x="78037" y="15051"/>
                      <a:pt x="86511" y="16569"/>
                      <a:pt x="95743" y="17201"/>
                    </a:cubicBezTo>
                    <a:lnTo>
                      <a:pt x="95743" y="15051"/>
                    </a:lnTo>
                    <a:cubicBezTo>
                      <a:pt x="86890" y="14419"/>
                      <a:pt x="78543" y="12901"/>
                      <a:pt x="70701" y="11509"/>
                    </a:cubicBezTo>
                    <a:lnTo>
                      <a:pt x="59571" y="973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6" name="Freeform: Shape 3495">
                <a:extLst>
                  <a:ext uri="{FF2B5EF4-FFF2-40B4-BE49-F238E27FC236}">
                    <a16:creationId xmlns:a16="http://schemas.microsoft.com/office/drawing/2014/main" id="{9C2CAAF2-30A6-3A78-F955-6F2D74A48275}"/>
                  </a:ext>
                </a:extLst>
              </p:cNvPr>
              <p:cNvSpPr/>
              <p:nvPr/>
            </p:nvSpPr>
            <p:spPr>
              <a:xfrm>
                <a:off x="3485814" y="4797756"/>
                <a:ext cx="96981" cy="23102"/>
              </a:xfrm>
              <a:custGeom>
                <a:avLst/>
                <a:gdLst>
                  <a:gd name="connsiteX0" fmla="*/ 94479 w 96981"/>
                  <a:gd name="connsiteY0" fmla="*/ 83 h 23102"/>
                  <a:gd name="connsiteX1" fmla="*/ 31999 w 96981"/>
                  <a:gd name="connsiteY1" fmla="*/ 14502 h 23102"/>
                  <a:gd name="connsiteX2" fmla="*/ 0 w 96981"/>
                  <a:gd name="connsiteY2" fmla="*/ 23102 h 23102"/>
                  <a:gd name="connsiteX3" fmla="*/ 38196 w 96981"/>
                  <a:gd name="connsiteY3" fmla="*/ 15261 h 23102"/>
                  <a:gd name="connsiteX4" fmla="*/ 71460 w 96981"/>
                  <a:gd name="connsiteY4" fmla="*/ 8305 h 23102"/>
                  <a:gd name="connsiteX5" fmla="*/ 94479 w 96981"/>
                  <a:gd name="connsiteY5" fmla="*/ 83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981" h="23102">
                    <a:moveTo>
                      <a:pt x="94479" y="83"/>
                    </a:moveTo>
                    <a:cubicBezTo>
                      <a:pt x="66780" y="7419"/>
                      <a:pt x="46670" y="10455"/>
                      <a:pt x="31999" y="14502"/>
                    </a:cubicBezTo>
                    <a:cubicBezTo>
                      <a:pt x="17075" y="18296"/>
                      <a:pt x="6703" y="21079"/>
                      <a:pt x="0" y="23102"/>
                    </a:cubicBezTo>
                    <a:cubicBezTo>
                      <a:pt x="13027" y="20826"/>
                      <a:pt x="26181" y="17791"/>
                      <a:pt x="38196" y="15261"/>
                    </a:cubicBezTo>
                    <a:cubicBezTo>
                      <a:pt x="50464" y="12731"/>
                      <a:pt x="61974" y="10202"/>
                      <a:pt x="71460" y="8305"/>
                    </a:cubicBezTo>
                    <a:cubicBezTo>
                      <a:pt x="90937" y="3878"/>
                      <a:pt x="102320" y="-675"/>
                      <a:pt x="94479" y="8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7" name="Freeform: Shape 3496">
                <a:extLst>
                  <a:ext uri="{FF2B5EF4-FFF2-40B4-BE49-F238E27FC236}">
                    <a16:creationId xmlns:a16="http://schemas.microsoft.com/office/drawing/2014/main" id="{19D8921B-706F-7FFC-C7F3-07B0B5CE7FAD}"/>
                  </a:ext>
                </a:extLst>
              </p:cNvPr>
              <p:cNvSpPr/>
              <p:nvPr/>
            </p:nvSpPr>
            <p:spPr>
              <a:xfrm>
                <a:off x="3749772" y="4651126"/>
                <a:ext cx="48567" cy="50843"/>
              </a:xfrm>
              <a:custGeom>
                <a:avLst/>
                <a:gdLst>
                  <a:gd name="connsiteX0" fmla="*/ 46291 w 48567"/>
                  <a:gd name="connsiteY0" fmla="*/ 0 h 50843"/>
                  <a:gd name="connsiteX1" fmla="*/ 0 w 48567"/>
                  <a:gd name="connsiteY1" fmla="*/ 48567 h 50843"/>
                  <a:gd name="connsiteX2" fmla="*/ 1897 w 48567"/>
                  <a:gd name="connsiteY2" fmla="*/ 50844 h 50843"/>
                  <a:gd name="connsiteX3" fmla="*/ 48567 w 48567"/>
                  <a:gd name="connsiteY3" fmla="*/ 1770 h 50843"/>
                  <a:gd name="connsiteX4" fmla="*/ 46164 w 48567"/>
                  <a:gd name="connsiteY4" fmla="*/ 0 h 5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67" h="50843">
                    <a:moveTo>
                      <a:pt x="46291" y="0"/>
                    </a:moveTo>
                    <a:cubicBezTo>
                      <a:pt x="32884" y="17580"/>
                      <a:pt x="17454" y="34275"/>
                      <a:pt x="0" y="48567"/>
                    </a:cubicBezTo>
                    <a:lnTo>
                      <a:pt x="1897" y="50844"/>
                    </a:lnTo>
                    <a:cubicBezTo>
                      <a:pt x="19478" y="36425"/>
                      <a:pt x="35034" y="19477"/>
                      <a:pt x="48567" y="1770"/>
                    </a:cubicBezTo>
                    <a:lnTo>
                      <a:pt x="46164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8" name="Freeform: Shape 3497">
                <a:extLst>
                  <a:ext uri="{FF2B5EF4-FFF2-40B4-BE49-F238E27FC236}">
                    <a16:creationId xmlns:a16="http://schemas.microsoft.com/office/drawing/2014/main" id="{51A2DC66-8AA6-629B-83B6-4ABB286D0201}"/>
                  </a:ext>
                </a:extLst>
              </p:cNvPr>
              <p:cNvSpPr/>
              <p:nvPr/>
            </p:nvSpPr>
            <p:spPr>
              <a:xfrm>
                <a:off x="2847736" y="4508586"/>
                <a:ext cx="49326" cy="90051"/>
              </a:xfrm>
              <a:custGeom>
                <a:avLst/>
                <a:gdLst>
                  <a:gd name="connsiteX0" fmla="*/ 0 w 49326"/>
                  <a:gd name="connsiteY0" fmla="*/ 759 h 90051"/>
                  <a:gd name="connsiteX1" fmla="*/ 47555 w 49326"/>
                  <a:gd name="connsiteY1" fmla="*/ 90052 h 90051"/>
                  <a:gd name="connsiteX2" fmla="*/ 49326 w 49326"/>
                  <a:gd name="connsiteY2" fmla="*/ 88787 h 90051"/>
                  <a:gd name="connsiteX3" fmla="*/ 2024 w 49326"/>
                  <a:gd name="connsiteY3" fmla="*/ 0 h 90051"/>
                  <a:gd name="connsiteX4" fmla="*/ 0 w 49326"/>
                  <a:gd name="connsiteY4" fmla="*/ 759 h 9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326" h="90051">
                    <a:moveTo>
                      <a:pt x="0" y="759"/>
                    </a:moveTo>
                    <a:cubicBezTo>
                      <a:pt x="11889" y="32125"/>
                      <a:pt x="28078" y="62733"/>
                      <a:pt x="47555" y="90052"/>
                    </a:cubicBezTo>
                    <a:lnTo>
                      <a:pt x="49326" y="88787"/>
                    </a:lnTo>
                    <a:cubicBezTo>
                      <a:pt x="29849" y="61594"/>
                      <a:pt x="13786" y="31240"/>
                      <a:pt x="2024" y="0"/>
                    </a:cubicBez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9" name="Freeform: Shape 3498">
                <a:extLst>
                  <a:ext uri="{FF2B5EF4-FFF2-40B4-BE49-F238E27FC236}">
                    <a16:creationId xmlns:a16="http://schemas.microsoft.com/office/drawing/2014/main" id="{6E08B618-A387-327E-0E68-2984A5EA28C0}"/>
                  </a:ext>
                </a:extLst>
              </p:cNvPr>
              <p:cNvSpPr/>
              <p:nvPr/>
            </p:nvSpPr>
            <p:spPr>
              <a:xfrm>
                <a:off x="2982054" y="4698682"/>
                <a:ext cx="88575" cy="55055"/>
              </a:xfrm>
              <a:custGeom>
                <a:avLst/>
                <a:gdLst>
                  <a:gd name="connsiteX0" fmla="*/ 86763 w 88575"/>
                  <a:gd name="connsiteY0" fmla="*/ 53373 h 55055"/>
                  <a:gd name="connsiteX1" fmla="*/ 52741 w 88575"/>
                  <a:gd name="connsiteY1" fmla="*/ 36173 h 55055"/>
                  <a:gd name="connsiteX2" fmla="*/ 27952 w 88575"/>
                  <a:gd name="connsiteY2" fmla="*/ 20489 h 55055"/>
                  <a:gd name="connsiteX3" fmla="*/ 0 w 88575"/>
                  <a:gd name="connsiteY3" fmla="*/ 0 h 55055"/>
                  <a:gd name="connsiteX4" fmla="*/ 63745 w 88575"/>
                  <a:gd name="connsiteY4" fmla="*/ 44520 h 55055"/>
                  <a:gd name="connsiteX5" fmla="*/ 84613 w 88575"/>
                  <a:gd name="connsiteY5" fmla="*/ 53879 h 55055"/>
                  <a:gd name="connsiteX6" fmla="*/ 86763 w 88575"/>
                  <a:gd name="connsiteY6" fmla="*/ 53373 h 5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575" h="55055">
                    <a:moveTo>
                      <a:pt x="86763" y="53373"/>
                    </a:moveTo>
                    <a:cubicBezTo>
                      <a:pt x="74748" y="47808"/>
                      <a:pt x="62227" y="41864"/>
                      <a:pt x="52741" y="36173"/>
                    </a:cubicBezTo>
                    <a:cubicBezTo>
                      <a:pt x="43002" y="30481"/>
                      <a:pt x="34781" y="25169"/>
                      <a:pt x="27952" y="20489"/>
                    </a:cubicBezTo>
                    <a:cubicBezTo>
                      <a:pt x="14292" y="11003"/>
                      <a:pt x="5692" y="4174"/>
                      <a:pt x="0" y="0"/>
                    </a:cubicBezTo>
                    <a:cubicBezTo>
                      <a:pt x="19983" y="18087"/>
                      <a:pt x="44773" y="35034"/>
                      <a:pt x="63745" y="44520"/>
                    </a:cubicBezTo>
                    <a:cubicBezTo>
                      <a:pt x="73484" y="49453"/>
                      <a:pt x="80566" y="52362"/>
                      <a:pt x="84613" y="53879"/>
                    </a:cubicBezTo>
                    <a:cubicBezTo>
                      <a:pt x="88787" y="55524"/>
                      <a:pt x="89925" y="55524"/>
                      <a:pt x="86763" y="533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0" name="Freeform: Shape 3499">
                <a:extLst>
                  <a:ext uri="{FF2B5EF4-FFF2-40B4-BE49-F238E27FC236}">
                    <a16:creationId xmlns:a16="http://schemas.microsoft.com/office/drawing/2014/main" id="{ED900BC9-3399-0666-578F-6E5AC4674A5E}"/>
                  </a:ext>
                </a:extLst>
              </p:cNvPr>
              <p:cNvSpPr/>
              <p:nvPr/>
            </p:nvSpPr>
            <p:spPr>
              <a:xfrm>
                <a:off x="2827752" y="4445221"/>
                <a:ext cx="29421" cy="97007"/>
              </a:xfrm>
              <a:custGeom>
                <a:avLst/>
                <a:gdLst>
                  <a:gd name="connsiteX0" fmla="*/ 18972 w 29421"/>
                  <a:gd name="connsiteY0" fmla="*/ 64503 h 97007"/>
                  <a:gd name="connsiteX1" fmla="*/ 14924 w 29421"/>
                  <a:gd name="connsiteY1" fmla="*/ 55903 h 97007"/>
                  <a:gd name="connsiteX2" fmla="*/ 9106 w 29421"/>
                  <a:gd name="connsiteY2" fmla="*/ 35161 h 97007"/>
                  <a:gd name="connsiteX3" fmla="*/ 0 w 29421"/>
                  <a:gd name="connsiteY3" fmla="*/ 0 h 97007"/>
                  <a:gd name="connsiteX4" fmla="*/ 6956 w 29421"/>
                  <a:gd name="connsiteY4" fmla="*/ 30354 h 97007"/>
                  <a:gd name="connsiteX5" fmla="*/ 13280 w 29421"/>
                  <a:gd name="connsiteY5" fmla="*/ 56409 h 97007"/>
                  <a:gd name="connsiteX6" fmla="*/ 29216 w 29421"/>
                  <a:gd name="connsiteY6" fmla="*/ 97008 h 97007"/>
                  <a:gd name="connsiteX7" fmla="*/ 18972 w 29421"/>
                  <a:gd name="connsiteY7" fmla="*/ 64503 h 9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421" h="97007">
                    <a:moveTo>
                      <a:pt x="18972" y="64503"/>
                    </a:moveTo>
                    <a:cubicBezTo>
                      <a:pt x="18972" y="64503"/>
                      <a:pt x="17075" y="61341"/>
                      <a:pt x="14924" y="55903"/>
                    </a:cubicBezTo>
                    <a:cubicBezTo>
                      <a:pt x="12268" y="49706"/>
                      <a:pt x="11256" y="42876"/>
                      <a:pt x="9106" y="35161"/>
                    </a:cubicBezTo>
                    <a:cubicBezTo>
                      <a:pt x="5439" y="19983"/>
                      <a:pt x="1391" y="3415"/>
                      <a:pt x="0" y="0"/>
                    </a:cubicBezTo>
                    <a:cubicBezTo>
                      <a:pt x="2530" y="11130"/>
                      <a:pt x="4806" y="21122"/>
                      <a:pt x="6956" y="30354"/>
                    </a:cubicBezTo>
                    <a:cubicBezTo>
                      <a:pt x="9359" y="39840"/>
                      <a:pt x="10371" y="47682"/>
                      <a:pt x="13280" y="56409"/>
                    </a:cubicBezTo>
                    <a:cubicBezTo>
                      <a:pt x="18592" y="71965"/>
                      <a:pt x="23651" y="84613"/>
                      <a:pt x="29216" y="97008"/>
                    </a:cubicBezTo>
                    <a:cubicBezTo>
                      <a:pt x="28331" y="91190"/>
                      <a:pt x="33517" y="101055"/>
                      <a:pt x="18972" y="645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1" name="Freeform: Shape 3500">
                <a:extLst>
                  <a:ext uri="{FF2B5EF4-FFF2-40B4-BE49-F238E27FC236}">
                    <a16:creationId xmlns:a16="http://schemas.microsoft.com/office/drawing/2014/main" id="{A78219E9-C260-AC5D-9B33-A17980430099}"/>
                  </a:ext>
                </a:extLst>
              </p:cNvPr>
              <p:cNvSpPr/>
              <p:nvPr/>
            </p:nvSpPr>
            <p:spPr>
              <a:xfrm>
                <a:off x="3783921" y="4567501"/>
                <a:ext cx="78358" cy="118027"/>
              </a:xfrm>
              <a:custGeom>
                <a:avLst/>
                <a:gdLst>
                  <a:gd name="connsiteX0" fmla="*/ 74369 w 78358"/>
                  <a:gd name="connsiteY0" fmla="*/ 5462 h 118027"/>
                  <a:gd name="connsiteX1" fmla="*/ 52361 w 78358"/>
                  <a:gd name="connsiteY1" fmla="*/ 44291 h 118027"/>
                  <a:gd name="connsiteX2" fmla="*/ 32125 w 78358"/>
                  <a:gd name="connsiteY2" fmla="*/ 75657 h 118027"/>
                  <a:gd name="connsiteX3" fmla="*/ 0 w 78358"/>
                  <a:gd name="connsiteY3" fmla="*/ 118027 h 118027"/>
                  <a:gd name="connsiteX4" fmla="*/ 33010 w 78358"/>
                  <a:gd name="connsiteY4" fmla="*/ 77302 h 118027"/>
                  <a:gd name="connsiteX5" fmla="*/ 60583 w 78358"/>
                  <a:gd name="connsiteY5" fmla="*/ 34932 h 118027"/>
                  <a:gd name="connsiteX6" fmla="*/ 74495 w 78358"/>
                  <a:gd name="connsiteY6" fmla="*/ 5462 h 118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358" h="118027">
                    <a:moveTo>
                      <a:pt x="74369" y="5462"/>
                    </a:moveTo>
                    <a:cubicBezTo>
                      <a:pt x="67159" y="20007"/>
                      <a:pt x="59444" y="32781"/>
                      <a:pt x="52361" y="44291"/>
                    </a:cubicBezTo>
                    <a:cubicBezTo>
                      <a:pt x="45279" y="55674"/>
                      <a:pt x="38575" y="66045"/>
                      <a:pt x="32125" y="75657"/>
                    </a:cubicBezTo>
                    <a:cubicBezTo>
                      <a:pt x="19224" y="94629"/>
                      <a:pt x="7462" y="109047"/>
                      <a:pt x="0" y="118027"/>
                    </a:cubicBezTo>
                    <a:cubicBezTo>
                      <a:pt x="10751" y="106518"/>
                      <a:pt x="22513" y="92099"/>
                      <a:pt x="33010" y="77302"/>
                    </a:cubicBezTo>
                    <a:cubicBezTo>
                      <a:pt x="43508" y="62251"/>
                      <a:pt x="52741" y="47959"/>
                      <a:pt x="60583" y="34932"/>
                    </a:cubicBezTo>
                    <a:cubicBezTo>
                      <a:pt x="76266" y="8877"/>
                      <a:pt x="83349" y="-9715"/>
                      <a:pt x="74495" y="54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2" name="Freeform: Shape 3501">
                <a:extLst>
                  <a:ext uri="{FF2B5EF4-FFF2-40B4-BE49-F238E27FC236}">
                    <a16:creationId xmlns:a16="http://schemas.microsoft.com/office/drawing/2014/main" id="{8BC6C06C-2448-33D0-5FA4-AED6D08DA972}"/>
                  </a:ext>
                </a:extLst>
              </p:cNvPr>
              <p:cNvSpPr/>
              <p:nvPr/>
            </p:nvSpPr>
            <p:spPr>
              <a:xfrm>
                <a:off x="3977398" y="3454650"/>
                <a:ext cx="3594" cy="100675"/>
              </a:xfrm>
              <a:custGeom>
                <a:avLst/>
                <a:gdLst>
                  <a:gd name="connsiteX0" fmla="*/ 2690 w 3594"/>
                  <a:gd name="connsiteY0" fmla="*/ 126 h 100675"/>
                  <a:gd name="connsiteX1" fmla="*/ 919 w 3594"/>
                  <a:gd name="connsiteY1" fmla="*/ 4553 h 100675"/>
                  <a:gd name="connsiteX2" fmla="*/ 539 w 3594"/>
                  <a:gd name="connsiteY2" fmla="*/ 12774 h 100675"/>
                  <a:gd name="connsiteX3" fmla="*/ 160 w 3594"/>
                  <a:gd name="connsiteY3" fmla="*/ 33769 h 100675"/>
                  <a:gd name="connsiteX4" fmla="*/ 1045 w 3594"/>
                  <a:gd name="connsiteY4" fmla="*/ 63871 h 100675"/>
                  <a:gd name="connsiteX5" fmla="*/ 33 w 3594"/>
                  <a:gd name="connsiteY5" fmla="*/ 100676 h 100675"/>
                  <a:gd name="connsiteX6" fmla="*/ 2943 w 3594"/>
                  <a:gd name="connsiteY6" fmla="*/ 54765 h 100675"/>
                  <a:gd name="connsiteX7" fmla="*/ 3449 w 3594"/>
                  <a:gd name="connsiteY7" fmla="*/ 32758 h 100675"/>
                  <a:gd name="connsiteX8" fmla="*/ 3575 w 3594"/>
                  <a:gd name="connsiteY8" fmla="*/ 18086 h 100675"/>
                  <a:gd name="connsiteX9" fmla="*/ 2690 w 3594"/>
                  <a:gd name="connsiteY9" fmla="*/ 0 h 100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94" h="100675">
                    <a:moveTo>
                      <a:pt x="2690" y="126"/>
                    </a:moveTo>
                    <a:cubicBezTo>
                      <a:pt x="2310" y="3162"/>
                      <a:pt x="1425" y="1644"/>
                      <a:pt x="919" y="4553"/>
                    </a:cubicBezTo>
                    <a:cubicBezTo>
                      <a:pt x="666" y="5944"/>
                      <a:pt x="539" y="8474"/>
                      <a:pt x="539" y="12774"/>
                    </a:cubicBezTo>
                    <a:cubicBezTo>
                      <a:pt x="539" y="17327"/>
                      <a:pt x="287" y="24031"/>
                      <a:pt x="160" y="33769"/>
                    </a:cubicBezTo>
                    <a:cubicBezTo>
                      <a:pt x="919" y="33643"/>
                      <a:pt x="1172" y="48947"/>
                      <a:pt x="1045" y="63871"/>
                    </a:cubicBezTo>
                    <a:cubicBezTo>
                      <a:pt x="1045" y="79554"/>
                      <a:pt x="-219" y="96376"/>
                      <a:pt x="33" y="100676"/>
                    </a:cubicBezTo>
                    <a:cubicBezTo>
                      <a:pt x="1804" y="79175"/>
                      <a:pt x="2437" y="67159"/>
                      <a:pt x="2943" y="54765"/>
                    </a:cubicBezTo>
                    <a:cubicBezTo>
                      <a:pt x="3069" y="48314"/>
                      <a:pt x="3195" y="41485"/>
                      <a:pt x="3449" y="32758"/>
                    </a:cubicBezTo>
                    <a:cubicBezTo>
                      <a:pt x="3449" y="28457"/>
                      <a:pt x="3449" y="23651"/>
                      <a:pt x="3575" y="18086"/>
                    </a:cubicBezTo>
                    <a:cubicBezTo>
                      <a:pt x="3701" y="12395"/>
                      <a:pt x="3195" y="7462"/>
                      <a:pt x="269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3" name="Freeform: Shape 3502">
                <a:extLst>
                  <a:ext uri="{FF2B5EF4-FFF2-40B4-BE49-F238E27FC236}">
                    <a16:creationId xmlns:a16="http://schemas.microsoft.com/office/drawing/2014/main" id="{0A574845-44F9-2BC0-1231-A5660A19DCDA}"/>
                  </a:ext>
                </a:extLst>
              </p:cNvPr>
              <p:cNvSpPr/>
              <p:nvPr/>
            </p:nvSpPr>
            <p:spPr>
              <a:xfrm>
                <a:off x="3704114" y="3454524"/>
                <a:ext cx="6768" cy="119986"/>
              </a:xfrm>
              <a:custGeom>
                <a:avLst/>
                <a:gdLst>
                  <a:gd name="connsiteX0" fmla="*/ 506 w 6768"/>
                  <a:gd name="connsiteY0" fmla="*/ 8980 h 119986"/>
                  <a:gd name="connsiteX1" fmla="*/ 759 w 6768"/>
                  <a:gd name="connsiteY1" fmla="*/ 12774 h 119986"/>
                  <a:gd name="connsiteX2" fmla="*/ 885 w 6768"/>
                  <a:gd name="connsiteY2" fmla="*/ 53879 h 119986"/>
                  <a:gd name="connsiteX3" fmla="*/ 2909 w 6768"/>
                  <a:gd name="connsiteY3" fmla="*/ 86258 h 119986"/>
                  <a:gd name="connsiteX4" fmla="*/ 4553 w 6768"/>
                  <a:gd name="connsiteY4" fmla="*/ 116865 h 119986"/>
                  <a:gd name="connsiteX5" fmla="*/ 6197 w 6768"/>
                  <a:gd name="connsiteY5" fmla="*/ 62606 h 119986"/>
                  <a:gd name="connsiteX6" fmla="*/ 5438 w 6768"/>
                  <a:gd name="connsiteY6" fmla="*/ 12268 h 119986"/>
                  <a:gd name="connsiteX7" fmla="*/ 5186 w 6768"/>
                  <a:gd name="connsiteY7" fmla="*/ 8980 h 119986"/>
                  <a:gd name="connsiteX8" fmla="*/ 4553 w 6768"/>
                  <a:gd name="connsiteY8" fmla="*/ 3921 h 119986"/>
                  <a:gd name="connsiteX9" fmla="*/ 5818 w 6768"/>
                  <a:gd name="connsiteY9" fmla="*/ 0 h 119986"/>
                  <a:gd name="connsiteX10" fmla="*/ 0 w 6768"/>
                  <a:gd name="connsiteY10" fmla="*/ 4806 h 119986"/>
                  <a:gd name="connsiteX11" fmla="*/ 379 w 6768"/>
                  <a:gd name="connsiteY11" fmla="*/ 8980 h 11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768" h="119986">
                    <a:moveTo>
                      <a:pt x="506" y="8980"/>
                    </a:moveTo>
                    <a:lnTo>
                      <a:pt x="759" y="12774"/>
                    </a:lnTo>
                    <a:cubicBezTo>
                      <a:pt x="2403" y="27572"/>
                      <a:pt x="1518" y="41991"/>
                      <a:pt x="885" y="53879"/>
                    </a:cubicBezTo>
                    <a:cubicBezTo>
                      <a:pt x="3035" y="42117"/>
                      <a:pt x="2656" y="63618"/>
                      <a:pt x="2909" y="86258"/>
                    </a:cubicBezTo>
                    <a:cubicBezTo>
                      <a:pt x="3162" y="107379"/>
                      <a:pt x="2024" y="127995"/>
                      <a:pt x="4553" y="116865"/>
                    </a:cubicBezTo>
                    <a:cubicBezTo>
                      <a:pt x="5691" y="99285"/>
                      <a:pt x="5565" y="82084"/>
                      <a:pt x="6197" y="62606"/>
                    </a:cubicBezTo>
                    <a:cubicBezTo>
                      <a:pt x="6830" y="44014"/>
                      <a:pt x="7336" y="26940"/>
                      <a:pt x="5438" y="12268"/>
                    </a:cubicBezTo>
                    <a:lnTo>
                      <a:pt x="5186" y="8980"/>
                    </a:lnTo>
                    <a:cubicBezTo>
                      <a:pt x="4806" y="7336"/>
                      <a:pt x="4553" y="5692"/>
                      <a:pt x="4553" y="3921"/>
                    </a:cubicBezTo>
                    <a:lnTo>
                      <a:pt x="5818" y="0"/>
                    </a:lnTo>
                    <a:lnTo>
                      <a:pt x="0" y="4806"/>
                    </a:lnTo>
                    <a:cubicBezTo>
                      <a:pt x="0" y="6450"/>
                      <a:pt x="126" y="7715"/>
                      <a:pt x="379" y="89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4" name="Freeform: Shape 3503">
                <a:extLst>
                  <a:ext uri="{FF2B5EF4-FFF2-40B4-BE49-F238E27FC236}">
                    <a16:creationId xmlns:a16="http://schemas.microsoft.com/office/drawing/2014/main" id="{CA5EDA20-6BF4-171F-2564-2E54A78726AA}"/>
                  </a:ext>
                </a:extLst>
              </p:cNvPr>
              <p:cNvSpPr/>
              <p:nvPr/>
            </p:nvSpPr>
            <p:spPr>
              <a:xfrm>
                <a:off x="3687039" y="3397976"/>
                <a:ext cx="22892" cy="57432"/>
              </a:xfrm>
              <a:custGeom>
                <a:avLst/>
                <a:gdLst>
                  <a:gd name="connsiteX0" fmla="*/ 20995 w 22892"/>
                  <a:gd name="connsiteY0" fmla="*/ 56295 h 57432"/>
                  <a:gd name="connsiteX1" fmla="*/ 20489 w 22892"/>
                  <a:gd name="connsiteY1" fmla="*/ 54650 h 57432"/>
                  <a:gd name="connsiteX2" fmla="*/ 17707 w 22892"/>
                  <a:gd name="connsiteY2" fmla="*/ 47694 h 57432"/>
                  <a:gd name="connsiteX3" fmla="*/ 13280 w 22892"/>
                  <a:gd name="connsiteY3" fmla="*/ 35679 h 57432"/>
                  <a:gd name="connsiteX4" fmla="*/ 10497 w 22892"/>
                  <a:gd name="connsiteY4" fmla="*/ 23663 h 57432"/>
                  <a:gd name="connsiteX5" fmla="*/ 5438 w 22892"/>
                  <a:gd name="connsiteY5" fmla="*/ 10636 h 57432"/>
                  <a:gd name="connsiteX6" fmla="*/ 0 w 22892"/>
                  <a:gd name="connsiteY6" fmla="*/ 265 h 57432"/>
                  <a:gd name="connsiteX7" fmla="*/ 7336 w 22892"/>
                  <a:gd name="connsiteY7" fmla="*/ 30746 h 57432"/>
                  <a:gd name="connsiteX8" fmla="*/ 14924 w 22892"/>
                  <a:gd name="connsiteY8" fmla="*/ 52753 h 57432"/>
                  <a:gd name="connsiteX9" fmla="*/ 16442 w 22892"/>
                  <a:gd name="connsiteY9" fmla="*/ 56927 h 57432"/>
                  <a:gd name="connsiteX10" fmla="*/ 16442 w 22892"/>
                  <a:gd name="connsiteY10" fmla="*/ 57433 h 57432"/>
                  <a:gd name="connsiteX11" fmla="*/ 20110 w 22892"/>
                  <a:gd name="connsiteY11" fmla="*/ 56800 h 57432"/>
                  <a:gd name="connsiteX12" fmla="*/ 22892 w 22892"/>
                  <a:gd name="connsiteY12" fmla="*/ 56547 h 57432"/>
                  <a:gd name="connsiteX13" fmla="*/ 20995 w 22892"/>
                  <a:gd name="connsiteY13" fmla="*/ 56547 h 57432"/>
                  <a:gd name="connsiteX14" fmla="*/ 20995 w 22892"/>
                  <a:gd name="connsiteY14" fmla="*/ 56674 h 57432"/>
                  <a:gd name="connsiteX15" fmla="*/ 20995 w 22892"/>
                  <a:gd name="connsiteY15" fmla="*/ 56295 h 5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92" h="57432">
                    <a:moveTo>
                      <a:pt x="20995" y="56295"/>
                    </a:moveTo>
                    <a:cubicBezTo>
                      <a:pt x="20995" y="56295"/>
                      <a:pt x="20742" y="55409"/>
                      <a:pt x="20489" y="54650"/>
                    </a:cubicBezTo>
                    <a:cubicBezTo>
                      <a:pt x="19983" y="53133"/>
                      <a:pt x="18972" y="50730"/>
                      <a:pt x="17707" y="47694"/>
                    </a:cubicBezTo>
                    <a:cubicBezTo>
                      <a:pt x="16442" y="44532"/>
                      <a:pt x="14798" y="40738"/>
                      <a:pt x="13280" y="35679"/>
                    </a:cubicBezTo>
                    <a:cubicBezTo>
                      <a:pt x="11509" y="29482"/>
                      <a:pt x="11257" y="26952"/>
                      <a:pt x="10497" y="23663"/>
                    </a:cubicBezTo>
                    <a:cubicBezTo>
                      <a:pt x="10118" y="27205"/>
                      <a:pt x="7715" y="17845"/>
                      <a:pt x="5438" y="10636"/>
                    </a:cubicBezTo>
                    <a:cubicBezTo>
                      <a:pt x="3035" y="3047"/>
                      <a:pt x="506" y="-1126"/>
                      <a:pt x="0" y="265"/>
                    </a:cubicBezTo>
                    <a:cubicBezTo>
                      <a:pt x="2783" y="6715"/>
                      <a:pt x="4933" y="18351"/>
                      <a:pt x="7336" y="30746"/>
                    </a:cubicBezTo>
                    <a:cubicBezTo>
                      <a:pt x="9739" y="42003"/>
                      <a:pt x="13407" y="48706"/>
                      <a:pt x="14924" y="52753"/>
                    </a:cubicBezTo>
                    <a:cubicBezTo>
                      <a:pt x="15810" y="54777"/>
                      <a:pt x="16189" y="56168"/>
                      <a:pt x="16442" y="56927"/>
                    </a:cubicBezTo>
                    <a:lnTo>
                      <a:pt x="16442" y="57433"/>
                    </a:lnTo>
                    <a:cubicBezTo>
                      <a:pt x="16442" y="57433"/>
                      <a:pt x="19098" y="56927"/>
                      <a:pt x="20110" y="56800"/>
                    </a:cubicBezTo>
                    <a:cubicBezTo>
                      <a:pt x="20995" y="56674"/>
                      <a:pt x="22007" y="56547"/>
                      <a:pt x="22892" y="56547"/>
                    </a:cubicBezTo>
                    <a:lnTo>
                      <a:pt x="20995" y="56547"/>
                    </a:lnTo>
                    <a:cubicBezTo>
                      <a:pt x="20995" y="56547"/>
                      <a:pt x="20995" y="56674"/>
                      <a:pt x="20995" y="56674"/>
                    </a:cubicBezTo>
                    <a:lnTo>
                      <a:pt x="20995" y="5629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5" name="Freeform: Shape 3504">
                <a:extLst>
                  <a:ext uri="{FF2B5EF4-FFF2-40B4-BE49-F238E27FC236}">
                    <a16:creationId xmlns:a16="http://schemas.microsoft.com/office/drawing/2014/main" id="{557805A7-241B-3FBF-2468-2BC59BF12339}"/>
                  </a:ext>
                </a:extLst>
              </p:cNvPr>
              <p:cNvSpPr/>
              <p:nvPr/>
            </p:nvSpPr>
            <p:spPr>
              <a:xfrm>
                <a:off x="2920713" y="4620898"/>
                <a:ext cx="121797" cy="109410"/>
              </a:xfrm>
              <a:custGeom>
                <a:avLst/>
                <a:gdLst>
                  <a:gd name="connsiteX0" fmla="*/ 121798 w 121797"/>
                  <a:gd name="connsiteY0" fmla="*/ 109403 h 109410"/>
                  <a:gd name="connsiteX1" fmla="*/ 46923 w 121797"/>
                  <a:gd name="connsiteY1" fmla="*/ 51476 h 109410"/>
                  <a:gd name="connsiteX2" fmla="*/ 0 w 121797"/>
                  <a:gd name="connsiteY2" fmla="*/ 0 h 109410"/>
                  <a:gd name="connsiteX3" fmla="*/ 82463 w 121797"/>
                  <a:gd name="connsiteY3" fmla="*/ 86258 h 109410"/>
                  <a:gd name="connsiteX4" fmla="*/ 121798 w 121797"/>
                  <a:gd name="connsiteY4" fmla="*/ 109403 h 10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797" h="109410">
                    <a:moveTo>
                      <a:pt x="121798" y="109403"/>
                    </a:moveTo>
                    <a:cubicBezTo>
                      <a:pt x="95364" y="94985"/>
                      <a:pt x="68298" y="72851"/>
                      <a:pt x="46923" y="51476"/>
                    </a:cubicBezTo>
                    <a:cubicBezTo>
                      <a:pt x="25422" y="30354"/>
                      <a:pt x="8727" y="9486"/>
                      <a:pt x="0" y="0"/>
                    </a:cubicBezTo>
                    <a:cubicBezTo>
                      <a:pt x="32252" y="41105"/>
                      <a:pt x="60962" y="69436"/>
                      <a:pt x="82463" y="86258"/>
                    </a:cubicBezTo>
                    <a:cubicBezTo>
                      <a:pt x="104091" y="103206"/>
                      <a:pt x="117624" y="109656"/>
                      <a:pt x="121798" y="1094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6" name="Freeform: Shape 3505">
                <a:extLst>
                  <a:ext uri="{FF2B5EF4-FFF2-40B4-BE49-F238E27FC236}">
                    <a16:creationId xmlns:a16="http://schemas.microsoft.com/office/drawing/2014/main" id="{B3D14663-7D05-9D7D-289B-C86C02073E81}"/>
                  </a:ext>
                </a:extLst>
              </p:cNvPr>
              <p:cNvSpPr/>
              <p:nvPr/>
            </p:nvSpPr>
            <p:spPr>
              <a:xfrm>
                <a:off x="2819405" y="3992179"/>
                <a:ext cx="48188" cy="223073"/>
              </a:xfrm>
              <a:custGeom>
                <a:avLst/>
                <a:gdLst>
                  <a:gd name="connsiteX0" fmla="*/ 5565 w 48188"/>
                  <a:gd name="connsiteY0" fmla="*/ 203881 h 223073"/>
                  <a:gd name="connsiteX1" fmla="*/ 15304 w 48188"/>
                  <a:gd name="connsiteY1" fmla="*/ 152658 h 223073"/>
                  <a:gd name="connsiteX2" fmla="*/ 26307 w 48188"/>
                  <a:gd name="connsiteY2" fmla="*/ 95237 h 223073"/>
                  <a:gd name="connsiteX3" fmla="*/ 30987 w 48188"/>
                  <a:gd name="connsiteY3" fmla="*/ 69183 h 223073"/>
                  <a:gd name="connsiteX4" fmla="*/ 48188 w 48188"/>
                  <a:gd name="connsiteY4" fmla="*/ 0 h 223073"/>
                  <a:gd name="connsiteX5" fmla="*/ 30608 w 48188"/>
                  <a:gd name="connsiteY5" fmla="*/ 58432 h 223073"/>
                  <a:gd name="connsiteX6" fmla="*/ 23398 w 48188"/>
                  <a:gd name="connsiteY6" fmla="*/ 86510 h 223073"/>
                  <a:gd name="connsiteX7" fmla="*/ 17075 w 48188"/>
                  <a:gd name="connsiteY7" fmla="*/ 115600 h 223073"/>
                  <a:gd name="connsiteX8" fmla="*/ 8348 w 48188"/>
                  <a:gd name="connsiteY8" fmla="*/ 170365 h 223073"/>
                  <a:gd name="connsiteX9" fmla="*/ 0 w 48188"/>
                  <a:gd name="connsiteY9" fmla="*/ 222094 h 223073"/>
                  <a:gd name="connsiteX10" fmla="*/ 5692 w 48188"/>
                  <a:gd name="connsiteY10" fmla="*/ 204008 h 22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188" h="223073">
                    <a:moveTo>
                      <a:pt x="5565" y="203881"/>
                    </a:moveTo>
                    <a:cubicBezTo>
                      <a:pt x="8601" y="189842"/>
                      <a:pt x="12142" y="171503"/>
                      <a:pt x="15304" y="152658"/>
                    </a:cubicBezTo>
                    <a:cubicBezTo>
                      <a:pt x="21122" y="114968"/>
                      <a:pt x="30608" y="78163"/>
                      <a:pt x="26307" y="95237"/>
                    </a:cubicBezTo>
                    <a:cubicBezTo>
                      <a:pt x="27572" y="85878"/>
                      <a:pt x="28457" y="81325"/>
                      <a:pt x="30987" y="69183"/>
                    </a:cubicBezTo>
                    <a:cubicBezTo>
                      <a:pt x="33643" y="57041"/>
                      <a:pt x="37564" y="37564"/>
                      <a:pt x="48188" y="0"/>
                    </a:cubicBezTo>
                    <a:cubicBezTo>
                      <a:pt x="41358" y="19730"/>
                      <a:pt x="35667" y="39334"/>
                      <a:pt x="30608" y="58432"/>
                    </a:cubicBezTo>
                    <a:cubicBezTo>
                      <a:pt x="28205" y="67918"/>
                      <a:pt x="25801" y="77277"/>
                      <a:pt x="23398" y="86510"/>
                    </a:cubicBezTo>
                    <a:cubicBezTo>
                      <a:pt x="20869" y="96376"/>
                      <a:pt x="18845" y="106114"/>
                      <a:pt x="17075" y="115600"/>
                    </a:cubicBezTo>
                    <a:cubicBezTo>
                      <a:pt x="13533" y="134698"/>
                      <a:pt x="11004" y="153038"/>
                      <a:pt x="8348" y="170365"/>
                    </a:cubicBezTo>
                    <a:cubicBezTo>
                      <a:pt x="5439" y="187945"/>
                      <a:pt x="2656" y="205273"/>
                      <a:pt x="0" y="222094"/>
                    </a:cubicBezTo>
                    <a:cubicBezTo>
                      <a:pt x="632" y="226015"/>
                      <a:pt x="2656" y="217794"/>
                      <a:pt x="5692" y="2040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7" name="Freeform: Shape 3506">
                <a:extLst>
                  <a:ext uri="{FF2B5EF4-FFF2-40B4-BE49-F238E27FC236}">
                    <a16:creationId xmlns:a16="http://schemas.microsoft.com/office/drawing/2014/main" id="{1FE1F707-D14C-7795-8E2B-BDCF3D7421D6}"/>
                  </a:ext>
                </a:extLst>
              </p:cNvPr>
              <p:cNvSpPr/>
              <p:nvPr/>
            </p:nvSpPr>
            <p:spPr>
              <a:xfrm>
                <a:off x="2854131" y="3698372"/>
                <a:ext cx="150942" cy="326058"/>
              </a:xfrm>
              <a:custGeom>
                <a:avLst/>
                <a:gdLst>
                  <a:gd name="connsiteX0" fmla="*/ 940 w 150942"/>
                  <a:gd name="connsiteY0" fmla="*/ 324288 h 326058"/>
                  <a:gd name="connsiteX1" fmla="*/ 18520 w 150942"/>
                  <a:gd name="connsiteY1" fmla="*/ 270915 h 326058"/>
                  <a:gd name="connsiteX2" fmla="*/ 22062 w 150942"/>
                  <a:gd name="connsiteY2" fmla="*/ 266488 h 326058"/>
                  <a:gd name="connsiteX3" fmla="*/ 7390 w 150942"/>
                  <a:gd name="connsiteY3" fmla="*/ 326059 h 326058"/>
                  <a:gd name="connsiteX4" fmla="*/ 31042 w 150942"/>
                  <a:gd name="connsiteY4" fmla="*/ 252449 h 326058"/>
                  <a:gd name="connsiteX5" fmla="*/ 63167 w 150942"/>
                  <a:gd name="connsiteY5" fmla="*/ 172642 h 326058"/>
                  <a:gd name="connsiteX6" fmla="*/ 96177 w 150942"/>
                  <a:gd name="connsiteY6" fmla="*/ 103838 h 326058"/>
                  <a:gd name="connsiteX7" fmla="*/ 117425 w 150942"/>
                  <a:gd name="connsiteY7" fmla="*/ 61721 h 326058"/>
                  <a:gd name="connsiteX8" fmla="*/ 150942 w 150942"/>
                  <a:gd name="connsiteY8" fmla="*/ 0 h 326058"/>
                  <a:gd name="connsiteX9" fmla="*/ 103766 w 150942"/>
                  <a:gd name="connsiteY9" fmla="*/ 78796 h 326058"/>
                  <a:gd name="connsiteX10" fmla="*/ 98074 w 150942"/>
                  <a:gd name="connsiteY10" fmla="*/ 88155 h 326058"/>
                  <a:gd name="connsiteX11" fmla="*/ 92889 w 150942"/>
                  <a:gd name="connsiteY11" fmla="*/ 97135 h 326058"/>
                  <a:gd name="connsiteX12" fmla="*/ 81126 w 150942"/>
                  <a:gd name="connsiteY12" fmla="*/ 116486 h 326058"/>
                  <a:gd name="connsiteX13" fmla="*/ 52163 w 150942"/>
                  <a:gd name="connsiteY13" fmla="*/ 167456 h 326058"/>
                  <a:gd name="connsiteX14" fmla="*/ 47357 w 150942"/>
                  <a:gd name="connsiteY14" fmla="*/ 183013 h 326058"/>
                  <a:gd name="connsiteX15" fmla="*/ 25223 w 150942"/>
                  <a:gd name="connsiteY15" fmla="*/ 241445 h 326058"/>
                  <a:gd name="connsiteX16" fmla="*/ 14093 w 150942"/>
                  <a:gd name="connsiteY16" fmla="*/ 273950 h 326058"/>
                  <a:gd name="connsiteX17" fmla="*/ 5240 w 150942"/>
                  <a:gd name="connsiteY17" fmla="*/ 302660 h 326058"/>
                  <a:gd name="connsiteX18" fmla="*/ 940 w 150942"/>
                  <a:gd name="connsiteY18" fmla="*/ 324288 h 326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0942" h="326058">
                    <a:moveTo>
                      <a:pt x="940" y="324288"/>
                    </a:moveTo>
                    <a:cubicBezTo>
                      <a:pt x="8908" y="296084"/>
                      <a:pt x="15105" y="279136"/>
                      <a:pt x="18520" y="270915"/>
                    </a:cubicBezTo>
                    <a:cubicBezTo>
                      <a:pt x="21935" y="262567"/>
                      <a:pt x="22820" y="262188"/>
                      <a:pt x="22062" y="266488"/>
                    </a:cubicBezTo>
                    <a:cubicBezTo>
                      <a:pt x="20544" y="274962"/>
                      <a:pt x="12576" y="303672"/>
                      <a:pt x="7390" y="326059"/>
                    </a:cubicBezTo>
                    <a:cubicBezTo>
                      <a:pt x="15864" y="298866"/>
                      <a:pt x="23200" y="275847"/>
                      <a:pt x="31042" y="252449"/>
                    </a:cubicBezTo>
                    <a:cubicBezTo>
                      <a:pt x="39136" y="228671"/>
                      <a:pt x="47483" y="204261"/>
                      <a:pt x="63167" y="172642"/>
                    </a:cubicBezTo>
                    <a:cubicBezTo>
                      <a:pt x="74929" y="145196"/>
                      <a:pt x="84794" y="127236"/>
                      <a:pt x="96177" y="103838"/>
                    </a:cubicBezTo>
                    <a:cubicBezTo>
                      <a:pt x="101489" y="92582"/>
                      <a:pt x="108446" y="78669"/>
                      <a:pt x="117425" y="61721"/>
                    </a:cubicBezTo>
                    <a:cubicBezTo>
                      <a:pt x="126279" y="44773"/>
                      <a:pt x="137029" y="24789"/>
                      <a:pt x="150942" y="0"/>
                    </a:cubicBezTo>
                    <a:cubicBezTo>
                      <a:pt x="132476" y="30734"/>
                      <a:pt x="118564" y="54006"/>
                      <a:pt x="103766" y="78796"/>
                    </a:cubicBezTo>
                    <a:cubicBezTo>
                      <a:pt x="101869" y="81957"/>
                      <a:pt x="99972" y="84993"/>
                      <a:pt x="98074" y="88155"/>
                    </a:cubicBezTo>
                    <a:cubicBezTo>
                      <a:pt x="96430" y="91064"/>
                      <a:pt x="94660" y="94099"/>
                      <a:pt x="92889" y="97135"/>
                    </a:cubicBezTo>
                    <a:cubicBezTo>
                      <a:pt x="89095" y="103332"/>
                      <a:pt x="85300" y="109782"/>
                      <a:pt x="81126" y="116486"/>
                    </a:cubicBezTo>
                    <a:cubicBezTo>
                      <a:pt x="72653" y="130398"/>
                      <a:pt x="62534" y="146208"/>
                      <a:pt x="52163" y="167456"/>
                    </a:cubicBezTo>
                    <a:cubicBezTo>
                      <a:pt x="56969" y="160120"/>
                      <a:pt x="53428" y="168089"/>
                      <a:pt x="47357" y="183013"/>
                    </a:cubicBezTo>
                    <a:cubicBezTo>
                      <a:pt x="41539" y="197431"/>
                      <a:pt x="33065" y="219312"/>
                      <a:pt x="25223" y="241445"/>
                    </a:cubicBezTo>
                    <a:cubicBezTo>
                      <a:pt x="21429" y="252449"/>
                      <a:pt x="17635" y="263579"/>
                      <a:pt x="14093" y="273950"/>
                    </a:cubicBezTo>
                    <a:cubicBezTo>
                      <a:pt x="10552" y="284574"/>
                      <a:pt x="7517" y="294566"/>
                      <a:pt x="5240" y="302660"/>
                    </a:cubicBezTo>
                    <a:cubicBezTo>
                      <a:pt x="687" y="319103"/>
                      <a:pt x="-1337" y="328588"/>
                      <a:pt x="940" y="32428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8" name="Freeform: Shape 3507">
                <a:extLst>
                  <a:ext uri="{FF2B5EF4-FFF2-40B4-BE49-F238E27FC236}">
                    <a16:creationId xmlns:a16="http://schemas.microsoft.com/office/drawing/2014/main" id="{E8910895-11EF-0788-3DB0-C0271B798B44}"/>
                  </a:ext>
                </a:extLst>
              </p:cNvPr>
              <p:cNvSpPr/>
              <p:nvPr/>
            </p:nvSpPr>
            <p:spPr>
              <a:xfrm>
                <a:off x="3067676" y="3481084"/>
                <a:ext cx="79052" cy="113716"/>
              </a:xfrm>
              <a:custGeom>
                <a:avLst/>
                <a:gdLst>
                  <a:gd name="connsiteX0" fmla="*/ 3925 w 79052"/>
                  <a:gd name="connsiteY0" fmla="*/ 108771 h 113716"/>
                  <a:gd name="connsiteX1" fmla="*/ 28082 w 79052"/>
                  <a:gd name="connsiteY1" fmla="*/ 70701 h 113716"/>
                  <a:gd name="connsiteX2" fmla="*/ 49962 w 79052"/>
                  <a:gd name="connsiteY2" fmla="*/ 40979 h 113716"/>
                  <a:gd name="connsiteX3" fmla="*/ 79052 w 79052"/>
                  <a:gd name="connsiteY3" fmla="*/ 0 h 113716"/>
                  <a:gd name="connsiteX4" fmla="*/ 49204 w 79052"/>
                  <a:gd name="connsiteY4" fmla="*/ 39461 h 113716"/>
                  <a:gd name="connsiteX5" fmla="*/ 18976 w 79052"/>
                  <a:gd name="connsiteY5" fmla="*/ 80439 h 113716"/>
                  <a:gd name="connsiteX6" fmla="*/ 4051 w 79052"/>
                  <a:gd name="connsiteY6" fmla="*/ 109023 h 113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052" h="113716">
                    <a:moveTo>
                      <a:pt x="3925" y="108771"/>
                    </a:moveTo>
                    <a:cubicBezTo>
                      <a:pt x="11640" y="95617"/>
                      <a:pt x="19482" y="82590"/>
                      <a:pt x="28082" y="70701"/>
                    </a:cubicBezTo>
                    <a:cubicBezTo>
                      <a:pt x="36050" y="59950"/>
                      <a:pt x="43386" y="49959"/>
                      <a:pt x="49962" y="40979"/>
                    </a:cubicBezTo>
                    <a:cubicBezTo>
                      <a:pt x="62990" y="23145"/>
                      <a:pt x="72981" y="8980"/>
                      <a:pt x="79052" y="0"/>
                    </a:cubicBezTo>
                    <a:cubicBezTo>
                      <a:pt x="70199" y="11636"/>
                      <a:pt x="59701" y="25548"/>
                      <a:pt x="49204" y="39461"/>
                    </a:cubicBezTo>
                    <a:cubicBezTo>
                      <a:pt x="38706" y="53626"/>
                      <a:pt x="28208" y="66401"/>
                      <a:pt x="18976" y="80439"/>
                    </a:cubicBezTo>
                    <a:cubicBezTo>
                      <a:pt x="2028" y="106874"/>
                      <a:pt x="-5182" y="121924"/>
                      <a:pt x="4051" y="1090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9" name="Freeform: Shape 3508">
                <a:extLst>
                  <a:ext uri="{FF2B5EF4-FFF2-40B4-BE49-F238E27FC236}">
                    <a16:creationId xmlns:a16="http://schemas.microsoft.com/office/drawing/2014/main" id="{B304D8D0-984B-ED04-A2CC-9643571D3785}"/>
                  </a:ext>
                </a:extLst>
              </p:cNvPr>
              <p:cNvSpPr/>
              <p:nvPr/>
            </p:nvSpPr>
            <p:spPr>
              <a:xfrm>
                <a:off x="3654282" y="3383064"/>
                <a:ext cx="1517" cy="5817"/>
              </a:xfrm>
              <a:custGeom>
                <a:avLst/>
                <a:gdLst>
                  <a:gd name="connsiteX0" fmla="*/ 1518 w 1517"/>
                  <a:gd name="connsiteY0" fmla="*/ 5818 h 5817"/>
                  <a:gd name="connsiteX1" fmla="*/ 1518 w 1517"/>
                  <a:gd name="connsiteY1" fmla="*/ 5818 h 5817"/>
                  <a:gd name="connsiteX2" fmla="*/ 127 w 1517"/>
                  <a:gd name="connsiteY2" fmla="*/ 506 h 5817"/>
                  <a:gd name="connsiteX3" fmla="*/ 0 w 1517"/>
                  <a:gd name="connsiteY3" fmla="*/ 0 h 5817"/>
                  <a:gd name="connsiteX4" fmla="*/ 0 w 1517"/>
                  <a:gd name="connsiteY4" fmla="*/ 0 h 5817"/>
                  <a:gd name="connsiteX5" fmla="*/ 1518 w 1517"/>
                  <a:gd name="connsiteY5" fmla="*/ 5818 h 5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7" h="5817">
                    <a:moveTo>
                      <a:pt x="1518" y="5818"/>
                    </a:moveTo>
                    <a:cubicBezTo>
                      <a:pt x="1518" y="5818"/>
                      <a:pt x="1518" y="5818"/>
                      <a:pt x="1518" y="5818"/>
                    </a:cubicBezTo>
                    <a:cubicBezTo>
                      <a:pt x="1012" y="3794"/>
                      <a:pt x="379" y="1265"/>
                      <a:pt x="127" y="506"/>
                    </a:cubicBezTo>
                    <a:cubicBezTo>
                      <a:pt x="127" y="379"/>
                      <a:pt x="127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06" y="2024"/>
                      <a:pt x="1518" y="58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0" name="Freeform: Shape 3509">
                <a:extLst>
                  <a:ext uri="{FF2B5EF4-FFF2-40B4-BE49-F238E27FC236}">
                    <a16:creationId xmlns:a16="http://schemas.microsoft.com/office/drawing/2014/main" id="{4AAEDA26-3046-0461-2D40-1634CBECFA2D}"/>
                  </a:ext>
                </a:extLst>
              </p:cNvPr>
              <p:cNvSpPr/>
              <p:nvPr/>
            </p:nvSpPr>
            <p:spPr>
              <a:xfrm>
                <a:off x="3654535" y="3383443"/>
                <a:ext cx="126" cy="506"/>
              </a:xfrm>
              <a:custGeom>
                <a:avLst/>
                <a:gdLst>
                  <a:gd name="connsiteX0" fmla="*/ 127 w 126"/>
                  <a:gd name="connsiteY0" fmla="*/ 506 h 506"/>
                  <a:gd name="connsiteX1" fmla="*/ 127 w 126"/>
                  <a:gd name="connsiteY1" fmla="*/ 0 h 506"/>
                  <a:gd name="connsiteX2" fmla="*/ 0 w 126"/>
                  <a:gd name="connsiteY2" fmla="*/ 0 h 506"/>
                  <a:gd name="connsiteX3" fmla="*/ 0 w 126"/>
                  <a:gd name="connsiteY3" fmla="*/ 379 h 506"/>
                  <a:gd name="connsiteX4" fmla="*/ 127 w 126"/>
                  <a:gd name="connsiteY4" fmla="*/ 506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506">
                    <a:moveTo>
                      <a:pt x="127" y="506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379"/>
                    </a:lnTo>
                    <a:cubicBezTo>
                      <a:pt x="0" y="379"/>
                      <a:pt x="127" y="379"/>
                      <a:pt x="127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12CD3DE9-B14C-A205-1320-50F554F5392F}"/>
                  </a:ext>
                </a:extLst>
              </p:cNvPr>
              <p:cNvSpPr/>
              <p:nvPr/>
            </p:nvSpPr>
            <p:spPr>
              <a:xfrm>
                <a:off x="3654409" y="3383443"/>
                <a:ext cx="12647" cy="347"/>
              </a:xfrm>
              <a:custGeom>
                <a:avLst/>
                <a:gdLst>
                  <a:gd name="connsiteX0" fmla="*/ 0 w 12647"/>
                  <a:gd name="connsiteY0" fmla="*/ 0 h 347"/>
                  <a:gd name="connsiteX1" fmla="*/ 0 w 12647"/>
                  <a:gd name="connsiteY1" fmla="*/ 127 h 347"/>
                  <a:gd name="connsiteX2" fmla="*/ 0 w 12647"/>
                  <a:gd name="connsiteY2" fmla="*/ 0 h 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347">
                    <a:moveTo>
                      <a:pt x="0" y="0"/>
                    </a:moveTo>
                    <a:cubicBezTo>
                      <a:pt x="0" y="0"/>
                      <a:pt x="0" y="0"/>
                      <a:pt x="0" y="127"/>
                    </a:cubicBezTo>
                    <a:cubicBezTo>
                      <a:pt x="0" y="379"/>
                      <a:pt x="0" y="506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F28447F8-454A-3642-8F49-837C93C6FCCC}"/>
                  </a:ext>
                </a:extLst>
              </p:cNvPr>
              <p:cNvSpPr/>
              <p:nvPr/>
            </p:nvSpPr>
            <p:spPr>
              <a:xfrm>
                <a:off x="3654409" y="3383204"/>
                <a:ext cx="12647" cy="112"/>
              </a:xfrm>
              <a:custGeom>
                <a:avLst/>
                <a:gdLst>
                  <a:gd name="connsiteX0" fmla="*/ 0 w 12647"/>
                  <a:gd name="connsiteY0" fmla="*/ 112 h 112"/>
                  <a:gd name="connsiteX1" fmla="*/ 0 w 12647"/>
                  <a:gd name="connsiteY1" fmla="*/ 112 h 112"/>
                  <a:gd name="connsiteX2" fmla="*/ 0 w 12647"/>
                  <a:gd name="connsiteY2" fmla="*/ 112 h 112"/>
                  <a:gd name="connsiteX3" fmla="*/ 0 w 12647"/>
                  <a:gd name="connsiteY3" fmla="*/ 112 h 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12">
                    <a:moveTo>
                      <a:pt x="0" y="112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-140"/>
                      <a:pt x="0" y="112"/>
                    </a:cubicBez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A39D9B95-7F4E-0DD3-0EA1-A7992E691C29}"/>
                  </a:ext>
                </a:extLst>
              </p:cNvPr>
              <p:cNvSpPr/>
              <p:nvPr/>
            </p:nvSpPr>
            <p:spPr>
              <a:xfrm>
                <a:off x="3654661" y="3383949"/>
                <a:ext cx="1391" cy="3414"/>
              </a:xfrm>
              <a:custGeom>
                <a:avLst/>
                <a:gdLst>
                  <a:gd name="connsiteX0" fmla="*/ 1265 w 1391"/>
                  <a:gd name="connsiteY0" fmla="*/ 3415 h 3414"/>
                  <a:gd name="connsiteX1" fmla="*/ 0 w 1391"/>
                  <a:gd name="connsiteY1" fmla="*/ 0 h 3414"/>
                  <a:gd name="connsiteX2" fmla="*/ 379 w 1391"/>
                  <a:gd name="connsiteY2" fmla="*/ 1012 h 3414"/>
                  <a:gd name="connsiteX3" fmla="*/ 1391 w 1391"/>
                  <a:gd name="connsiteY3" fmla="*/ 3415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3414">
                    <a:moveTo>
                      <a:pt x="1265" y="3415"/>
                    </a:moveTo>
                    <a:cubicBezTo>
                      <a:pt x="1012" y="2656"/>
                      <a:pt x="506" y="1644"/>
                      <a:pt x="0" y="0"/>
                    </a:cubicBezTo>
                    <a:lnTo>
                      <a:pt x="379" y="1012"/>
                    </a:lnTo>
                    <a:cubicBezTo>
                      <a:pt x="632" y="1897"/>
                      <a:pt x="1012" y="2656"/>
                      <a:pt x="1391" y="34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971A4019-BE16-6FBC-5383-5B94C95124E1}"/>
                  </a:ext>
                </a:extLst>
              </p:cNvPr>
              <p:cNvSpPr/>
              <p:nvPr/>
            </p:nvSpPr>
            <p:spPr>
              <a:xfrm>
                <a:off x="2818266" y="3195815"/>
                <a:ext cx="1156382" cy="1614867"/>
              </a:xfrm>
              <a:custGeom>
                <a:avLst/>
                <a:gdLst>
                  <a:gd name="connsiteX0" fmla="*/ 1154233 w 1156382"/>
                  <a:gd name="connsiteY0" fmla="*/ 238725 h 1614867"/>
                  <a:gd name="connsiteX1" fmla="*/ 1153853 w 1156382"/>
                  <a:gd name="connsiteY1" fmla="*/ 225951 h 1614867"/>
                  <a:gd name="connsiteX2" fmla="*/ 1151197 w 1156382"/>
                  <a:gd name="connsiteY2" fmla="*/ 211026 h 1614867"/>
                  <a:gd name="connsiteX3" fmla="*/ 1144368 w 1156382"/>
                  <a:gd name="connsiteY3" fmla="*/ 188766 h 1614867"/>
                  <a:gd name="connsiteX4" fmla="*/ 1132352 w 1156382"/>
                  <a:gd name="connsiteY4" fmla="*/ 161068 h 1614867"/>
                  <a:gd name="connsiteX5" fmla="*/ 1132605 w 1156382"/>
                  <a:gd name="connsiteY5" fmla="*/ 157653 h 1614867"/>
                  <a:gd name="connsiteX6" fmla="*/ 1149933 w 1156382"/>
                  <a:gd name="connsiteY6" fmla="*/ 186743 h 1614867"/>
                  <a:gd name="connsiteX7" fmla="*/ 1121601 w 1156382"/>
                  <a:gd name="connsiteY7" fmla="*/ 138175 h 1614867"/>
                  <a:gd name="connsiteX8" fmla="*/ 1093777 w 1156382"/>
                  <a:gd name="connsiteY8" fmla="*/ 105291 h 1614867"/>
                  <a:gd name="connsiteX9" fmla="*/ 1079864 w 1156382"/>
                  <a:gd name="connsiteY9" fmla="*/ 92517 h 1614867"/>
                  <a:gd name="connsiteX10" fmla="*/ 1073287 w 1156382"/>
                  <a:gd name="connsiteY10" fmla="*/ 87205 h 1614867"/>
                  <a:gd name="connsiteX11" fmla="*/ 1067975 w 1156382"/>
                  <a:gd name="connsiteY11" fmla="*/ 83411 h 1614867"/>
                  <a:gd name="connsiteX12" fmla="*/ 1062157 w 1156382"/>
                  <a:gd name="connsiteY12" fmla="*/ 79996 h 1614867"/>
                  <a:gd name="connsiteX13" fmla="*/ 1047739 w 1156382"/>
                  <a:gd name="connsiteY13" fmla="*/ 73419 h 1614867"/>
                  <a:gd name="connsiteX14" fmla="*/ 1043818 w 1156382"/>
                  <a:gd name="connsiteY14" fmla="*/ 71395 h 1614867"/>
                  <a:gd name="connsiteX15" fmla="*/ 1040150 w 1156382"/>
                  <a:gd name="connsiteY15" fmla="*/ 68992 h 1614867"/>
                  <a:gd name="connsiteX16" fmla="*/ 1028641 w 1156382"/>
                  <a:gd name="connsiteY16" fmla="*/ 60771 h 1614867"/>
                  <a:gd name="connsiteX17" fmla="*/ 1020419 w 1156382"/>
                  <a:gd name="connsiteY17" fmla="*/ 55333 h 1614867"/>
                  <a:gd name="connsiteX18" fmla="*/ 1014728 w 1156382"/>
                  <a:gd name="connsiteY18" fmla="*/ 52297 h 1614867"/>
                  <a:gd name="connsiteX19" fmla="*/ 1010681 w 1156382"/>
                  <a:gd name="connsiteY19" fmla="*/ 50273 h 1614867"/>
                  <a:gd name="connsiteX20" fmla="*/ 973749 w 1156382"/>
                  <a:gd name="connsiteY20" fmla="*/ 36108 h 1614867"/>
                  <a:gd name="connsiteX21" fmla="*/ 953260 w 1156382"/>
                  <a:gd name="connsiteY21" fmla="*/ 29278 h 1614867"/>
                  <a:gd name="connsiteX22" fmla="*/ 928597 w 1156382"/>
                  <a:gd name="connsiteY22" fmla="*/ 21816 h 1614867"/>
                  <a:gd name="connsiteX23" fmla="*/ 900013 w 1156382"/>
                  <a:gd name="connsiteY23" fmla="*/ 13342 h 1614867"/>
                  <a:gd name="connsiteX24" fmla="*/ 884077 w 1156382"/>
                  <a:gd name="connsiteY24" fmla="*/ 8789 h 1614867"/>
                  <a:gd name="connsiteX25" fmla="*/ 875603 w 1156382"/>
                  <a:gd name="connsiteY25" fmla="*/ 6765 h 1614867"/>
                  <a:gd name="connsiteX26" fmla="*/ 867508 w 1156382"/>
                  <a:gd name="connsiteY26" fmla="*/ 5121 h 1614867"/>
                  <a:gd name="connsiteX27" fmla="*/ 870164 w 1156382"/>
                  <a:gd name="connsiteY27" fmla="*/ 9168 h 1614867"/>
                  <a:gd name="connsiteX28" fmla="*/ 866370 w 1156382"/>
                  <a:gd name="connsiteY28" fmla="*/ 9927 h 1614867"/>
                  <a:gd name="connsiteX29" fmla="*/ 834751 w 1156382"/>
                  <a:gd name="connsiteY29" fmla="*/ 3983 h 1614867"/>
                  <a:gd name="connsiteX30" fmla="*/ 774547 w 1156382"/>
                  <a:gd name="connsiteY30" fmla="*/ 1074 h 1614867"/>
                  <a:gd name="connsiteX31" fmla="*/ 724589 w 1156382"/>
                  <a:gd name="connsiteY31" fmla="*/ 8283 h 1614867"/>
                  <a:gd name="connsiteX32" fmla="*/ 644655 w 1156382"/>
                  <a:gd name="connsiteY32" fmla="*/ 27128 h 1614867"/>
                  <a:gd name="connsiteX33" fmla="*/ 617083 w 1156382"/>
                  <a:gd name="connsiteY33" fmla="*/ 38385 h 1614867"/>
                  <a:gd name="connsiteX34" fmla="*/ 628593 w 1156382"/>
                  <a:gd name="connsiteY34" fmla="*/ 31682 h 1614867"/>
                  <a:gd name="connsiteX35" fmla="*/ 663121 w 1156382"/>
                  <a:gd name="connsiteY35" fmla="*/ 17263 h 1614867"/>
                  <a:gd name="connsiteX36" fmla="*/ 625304 w 1156382"/>
                  <a:gd name="connsiteY36" fmla="*/ 31428 h 1614867"/>
                  <a:gd name="connsiteX37" fmla="*/ 600009 w 1156382"/>
                  <a:gd name="connsiteY37" fmla="*/ 44582 h 1614867"/>
                  <a:gd name="connsiteX38" fmla="*/ 568895 w 1156382"/>
                  <a:gd name="connsiteY38" fmla="*/ 64186 h 1614867"/>
                  <a:gd name="connsiteX39" fmla="*/ 517798 w 1156382"/>
                  <a:gd name="connsiteY39" fmla="*/ 103773 h 1614867"/>
                  <a:gd name="connsiteX40" fmla="*/ 446845 w 1156382"/>
                  <a:gd name="connsiteY40" fmla="*/ 165621 h 1614867"/>
                  <a:gd name="connsiteX41" fmla="*/ 390436 w 1156382"/>
                  <a:gd name="connsiteY41" fmla="*/ 222536 h 1614867"/>
                  <a:gd name="connsiteX42" fmla="*/ 343386 w 1156382"/>
                  <a:gd name="connsiteY42" fmla="*/ 271609 h 1614867"/>
                  <a:gd name="connsiteX43" fmla="*/ 332383 w 1156382"/>
                  <a:gd name="connsiteY43" fmla="*/ 284383 h 1614867"/>
                  <a:gd name="connsiteX44" fmla="*/ 323023 w 1156382"/>
                  <a:gd name="connsiteY44" fmla="*/ 296651 h 1614867"/>
                  <a:gd name="connsiteX45" fmla="*/ 305316 w 1156382"/>
                  <a:gd name="connsiteY45" fmla="*/ 320303 h 1614867"/>
                  <a:gd name="connsiteX46" fmla="*/ 288495 w 1156382"/>
                  <a:gd name="connsiteY46" fmla="*/ 342942 h 1614867"/>
                  <a:gd name="connsiteX47" fmla="*/ 280274 w 1156382"/>
                  <a:gd name="connsiteY47" fmla="*/ 353946 h 1614867"/>
                  <a:gd name="connsiteX48" fmla="*/ 271926 w 1156382"/>
                  <a:gd name="connsiteY48" fmla="*/ 365961 h 1614867"/>
                  <a:gd name="connsiteX49" fmla="*/ 244734 w 1156382"/>
                  <a:gd name="connsiteY49" fmla="*/ 412125 h 1614867"/>
                  <a:gd name="connsiteX50" fmla="*/ 190475 w 1156382"/>
                  <a:gd name="connsiteY50" fmla="*/ 504454 h 1614867"/>
                  <a:gd name="connsiteX51" fmla="*/ 241192 w 1156382"/>
                  <a:gd name="connsiteY51" fmla="*/ 422876 h 1614867"/>
                  <a:gd name="connsiteX52" fmla="*/ 265603 w 1156382"/>
                  <a:gd name="connsiteY52" fmla="*/ 381771 h 1614867"/>
                  <a:gd name="connsiteX53" fmla="*/ 279642 w 1156382"/>
                  <a:gd name="connsiteY53" fmla="*/ 360396 h 1614867"/>
                  <a:gd name="connsiteX54" fmla="*/ 294439 w 1156382"/>
                  <a:gd name="connsiteY54" fmla="*/ 340666 h 1614867"/>
                  <a:gd name="connsiteX55" fmla="*/ 312020 w 1156382"/>
                  <a:gd name="connsiteY55" fmla="*/ 324477 h 1614867"/>
                  <a:gd name="connsiteX56" fmla="*/ 294945 w 1156382"/>
                  <a:gd name="connsiteY56" fmla="*/ 349646 h 1614867"/>
                  <a:gd name="connsiteX57" fmla="*/ 268259 w 1156382"/>
                  <a:gd name="connsiteY57" fmla="*/ 390751 h 1614867"/>
                  <a:gd name="connsiteX58" fmla="*/ 239928 w 1156382"/>
                  <a:gd name="connsiteY58" fmla="*/ 438812 h 1614867"/>
                  <a:gd name="connsiteX59" fmla="*/ 209067 w 1156382"/>
                  <a:gd name="connsiteY59" fmla="*/ 488138 h 1614867"/>
                  <a:gd name="connsiteX60" fmla="*/ 194522 w 1156382"/>
                  <a:gd name="connsiteY60" fmla="*/ 511031 h 1614867"/>
                  <a:gd name="connsiteX61" fmla="*/ 182001 w 1156382"/>
                  <a:gd name="connsiteY61" fmla="*/ 532026 h 1614867"/>
                  <a:gd name="connsiteX62" fmla="*/ 162397 w 1156382"/>
                  <a:gd name="connsiteY62" fmla="*/ 563139 h 1614867"/>
                  <a:gd name="connsiteX63" fmla="*/ 189716 w 1156382"/>
                  <a:gd name="connsiteY63" fmla="*/ 516596 h 1614867"/>
                  <a:gd name="connsiteX64" fmla="*/ 223233 w 1156382"/>
                  <a:gd name="connsiteY64" fmla="*/ 461705 h 1614867"/>
                  <a:gd name="connsiteX65" fmla="*/ 239801 w 1156382"/>
                  <a:gd name="connsiteY65" fmla="*/ 434386 h 1614867"/>
                  <a:gd name="connsiteX66" fmla="*/ 254220 w 1156382"/>
                  <a:gd name="connsiteY66" fmla="*/ 409975 h 1614867"/>
                  <a:gd name="connsiteX67" fmla="*/ 277365 w 1156382"/>
                  <a:gd name="connsiteY67" fmla="*/ 369755 h 1614867"/>
                  <a:gd name="connsiteX68" fmla="*/ 202870 w 1156382"/>
                  <a:gd name="connsiteY68" fmla="*/ 490036 h 1614867"/>
                  <a:gd name="connsiteX69" fmla="*/ 175298 w 1156382"/>
                  <a:gd name="connsiteY69" fmla="*/ 537338 h 1614867"/>
                  <a:gd name="connsiteX70" fmla="*/ 144690 w 1156382"/>
                  <a:gd name="connsiteY70" fmla="*/ 590332 h 1614867"/>
                  <a:gd name="connsiteX71" fmla="*/ 133434 w 1156382"/>
                  <a:gd name="connsiteY71" fmla="*/ 619675 h 1614867"/>
                  <a:gd name="connsiteX72" fmla="*/ 99032 w 1156382"/>
                  <a:gd name="connsiteY72" fmla="*/ 678993 h 1614867"/>
                  <a:gd name="connsiteX73" fmla="*/ 74622 w 1156382"/>
                  <a:gd name="connsiteY73" fmla="*/ 738184 h 1614867"/>
                  <a:gd name="connsiteX74" fmla="*/ 38829 w 1156382"/>
                  <a:gd name="connsiteY74" fmla="*/ 853152 h 1614867"/>
                  <a:gd name="connsiteX75" fmla="*/ 31746 w 1156382"/>
                  <a:gd name="connsiteY75" fmla="*/ 882115 h 1614867"/>
                  <a:gd name="connsiteX76" fmla="*/ 25295 w 1156382"/>
                  <a:gd name="connsiteY76" fmla="*/ 912723 h 1614867"/>
                  <a:gd name="connsiteX77" fmla="*/ 15557 w 1156382"/>
                  <a:gd name="connsiteY77" fmla="*/ 975076 h 1614867"/>
                  <a:gd name="connsiteX78" fmla="*/ 0 w 1156382"/>
                  <a:gd name="connsiteY78" fmla="*/ 1117363 h 1614867"/>
                  <a:gd name="connsiteX79" fmla="*/ 3162 w 1156382"/>
                  <a:gd name="connsiteY79" fmla="*/ 1106233 h 1614867"/>
                  <a:gd name="connsiteX80" fmla="*/ 6577 w 1156382"/>
                  <a:gd name="connsiteY80" fmla="*/ 1084985 h 1614867"/>
                  <a:gd name="connsiteX81" fmla="*/ 6071 w 1156382"/>
                  <a:gd name="connsiteY81" fmla="*/ 1175417 h 1614867"/>
                  <a:gd name="connsiteX82" fmla="*/ 9106 w 1156382"/>
                  <a:gd name="connsiteY82" fmla="*/ 1205265 h 1614867"/>
                  <a:gd name="connsiteX83" fmla="*/ 18339 w 1156382"/>
                  <a:gd name="connsiteY83" fmla="*/ 1247635 h 1614867"/>
                  <a:gd name="connsiteX84" fmla="*/ 18592 w 1156382"/>
                  <a:gd name="connsiteY84" fmla="*/ 1235873 h 1614867"/>
                  <a:gd name="connsiteX85" fmla="*/ 13154 w 1156382"/>
                  <a:gd name="connsiteY85" fmla="*/ 1211463 h 1614867"/>
                  <a:gd name="connsiteX86" fmla="*/ 10245 w 1156382"/>
                  <a:gd name="connsiteY86" fmla="*/ 1194388 h 1614867"/>
                  <a:gd name="connsiteX87" fmla="*/ 8727 w 1156382"/>
                  <a:gd name="connsiteY87" fmla="*/ 1176428 h 1614867"/>
                  <a:gd name="connsiteX88" fmla="*/ 7589 w 1156382"/>
                  <a:gd name="connsiteY88" fmla="*/ 1096115 h 1614867"/>
                  <a:gd name="connsiteX89" fmla="*/ 14165 w 1156382"/>
                  <a:gd name="connsiteY89" fmla="*/ 1020482 h 1614867"/>
                  <a:gd name="connsiteX90" fmla="*/ 21754 w 1156382"/>
                  <a:gd name="connsiteY90" fmla="*/ 995818 h 1614867"/>
                  <a:gd name="connsiteX91" fmla="*/ 16822 w 1156382"/>
                  <a:gd name="connsiteY91" fmla="*/ 1053366 h 1614867"/>
                  <a:gd name="connsiteX92" fmla="*/ 10877 w 1156382"/>
                  <a:gd name="connsiteY92" fmla="*/ 1113569 h 1614867"/>
                  <a:gd name="connsiteX93" fmla="*/ 12648 w 1156382"/>
                  <a:gd name="connsiteY93" fmla="*/ 1184523 h 1614867"/>
                  <a:gd name="connsiteX94" fmla="*/ 14671 w 1156382"/>
                  <a:gd name="connsiteY94" fmla="*/ 1202609 h 1614867"/>
                  <a:gd name="connsiteX95" fmla="*/ 18339 w 1156382"/>
                  <a:gd name="connsiteY95" fmla="*/ 1219051 h 1614867"/>
                  <a:gd name="connsiteX96" fmla="*/ 24663 w 1156382"/>
                  <a:gd name="connsiteY96" fmla="*/ 1246244 h 1614867"/>
                  <a:gd name="connsiteX97" fmla="*/ 26307 w 1156382"/>
                  <a:gd name="connsiteY97" fmla="*/ 1245485 h 1614867"/>
                  <a:gd name="connsiteX98" fmla="*/ 19351 w 1156382"/>
                  <a:gd name="connsiteY98" fmla="*/ 1211209 h 1614867"/>
                  <a:gd name="connsiteX99" fmla="*/ 16822 w 1156382"/>
                  <a:gd name="connsiteY99" fmla="*/ 1193882 h 1614867"/>
                  <a:gd name="connsiteX100" fmla="*/ 16442 w 1156382"/>
                  <a:gd name="connsiteY100" fmla="*/ 1185029 h 1614867"/>
                  <a:gd name="connsiteX101" fmla="*/ 17201 w 1156382"/>
                  <a:gd name="connsiteY101" fmla="*/ 1189961 h 1614867"/>
                  <a:gd name="connsiteX102" fmla="*/ 21754 w 1156382"/>
                  <a:gd name="connsiteY102" fmla="*/ 1214371 h 1614867"/>
                  <a:gd name="connsiteX103" fmla="*/ 30355 w 1156382"/>
                  <a:gd name="connsiteY103" fmla="*/ 1254718 h 1614867"/>
                  <a:gd name="connsiteX104" fmla="*/ 38576 w 1156382"/>
                  <a:gd name="connsiteY104" fmla="*/ 1294937 h 1614867"/>
                  <a:gd name="connsiteX105" fmla="*/ 70574 w 1156382"/>
                  <a:gd name="connsiteY105" fmla="*/ 1369433 h 1614867"/>
                  <a:gd name="connsiteX106" fmla="*/ 115980 w 1156382"/>
                  <a:gd name="connsiteY106" fmla="*/ 1435201 h 1614867"/>
                  <a:gd name="connsiteX107" fmla="*/ 170618 w 1156382"/>
                  <a:gd name="connsiteY107" fmla="*/ 1495657 h 1614867"/>
                  <a:gd name="connsiteX108" fmla="*/ 228545 w 1156382"/>
                  <a:gd name="connsiteY108" fmla="*/ 1533980 h 1614867"/>
                  <a:gd name="connsiteX109" fmla="*/ 265603 w 1156382"/>
                  <a:gd name="connsiteY109" fmla="*/ 1551434 h 1614867"/>
                  <a:gd name="connsiteX110" fmla="*/ 285839 w 1156382"/>
                  <a:gd name="connsiteY110" fmla="*/ 1557505 h 1614867"/>
                  <a:gd name="connsiteX111" fmla="*/ 244228 w 1156382"/>
                  <a:gd name="connsiteY111" fmla="*/ 1539545 h 1614867"/>
                  <a:gd name="connsiteX112" fmla="*/ 210838 w 1156382"/>
                  <a:gd name="connsiteY112" fmla="*/ 1520700 h 1614867"/>
                  <a:gd name="connsiteX113" fmla="*/ 164294 w 1156382"/>
                  <a:gd name="connsiteY113" fmla="*/ 1481618 h 1614867"/>
                  <a:gd name="connsiteX114" fmla="*/ 92708 w 1156382"/>
                  <a:gd name="connsiteY114" fmla="*/ 1392199 h 1614867"/>
                  <a:gd name="connsiteX115" fmla="*/ 101309 w 1156382"/>
                  <a:gd name="connsiteY115" fmla="*/ 1398902 h 1614867"/>
                  <a:gd name="connsiteX116" fmla="*/ 98652 w 1156382"/>
                  <a:gd name="connsiteY116" fmla="*/ 1394349 h 1614867"/>
                  <a:gd name="connsiteX117" fmla="*/ 119142 w 1156382"/>
                  <a:gd name="connsiteY117" fmla="*/ 1420656 h 1614867"/>
                  <a:gd name="connsiteX118" fmla="*/ 178713 w 1156382"/>
                  <a:gd name="connsiteY118" fmla="*/ 1484907 h 1614867"/>
                  <a:gd name="connsiteX119" fmla="*/ 251058 w 1156382"/>
                  <a:gd name="connsiteY119" fmla="*/ 1533347 h 1614867"/>
                  <a:gd name="connsiteX120" fmla="*/ 285207 w 1156382"/>
                  <a:gd name="connsiteY120" fmla="*/ 1548651 h 1614867"/>
                  <a:gd name="connsiteX121" fmla="*/ 234869 w 1156382"/>
                  <a:gd name="connsiteY121" fmla="*/ 1526897 h 1614867"/>
                  <a:gd name="connsiteX122" fmla="*/ 153291 w 1156382"/>
                  <a:gd name="connsiteY122" fmla="*/ 1466947 h 1614867"/>
                  <a:gd name="connsiteX123" fmla="*/ 210332 w 1156382"/>
                  <a:gd name="connsiteY123" fmla="*/ 1515893 h 1614867"/>
                  <a:gd name="connsiteX124" fmla="*/ 257382 w 1156382"/>
                  <a:gd name="connsiteY124" fmla="*/ 1542707 h 1614867"/>
                  <a:gd name="connsiteX125" fmla="*/ 322897 w 1156382"/>
                  <a:gd name="connsiteY125" fmla="*/ 1566990 h 1614867"/>
                  <a:gd name="connsiteX126" fmla="*/ 441533 w 1156382"/>
                  <a:gd name="connsiteY126" fmla="*/ 1598357 h 1614867"/>
                  <a:gd name="connsiteX127" fmla="*/ 441785 w 1156382"/>
                  <a:gd name="connsiteY127" fmla="*/ 1596207 h 1614867"/>
                  <a:gd name="connsiteX128" fmla="*/ 410293 w 1156382"/>
                  <a:gd name="connsiteY128" fmla="*/ 1589756 h 1614867"/>
                  <a:gd name="connsiteX129" fmla="*/ 379053 w 1156382"/>
                  <a:gd name="connsiteY129" fmla="*/ 1583179 h 1614867"/>
                  <a:gd name="connsiteX130" fmla="*/ 350343 w 1156382"/>
                  <a:gd name="connsiteY130" fmla="*/ 1571164 h 1614867"/>
                  <a:gd name="connsiteX131" fmla="*/ 410546 w 1156382"/>
                  <a:gd name="connsiteY131" fmla="*/ 1587353 h 1614867"/>
                  <a:gd name="connsiteX132" fmla="*/ 494147 w 1156382"/>
                  <a:gd name="connsiteY132" fmla="*/ 1599875 h 1614867"/>
                  <a:gd name="connsiteX133" fmla="*/ 534746 w 1156382"/>
                  <a:gd name="connsiteY133" fmla="*/ 1606831 h 1614867"/>
                  <a:gd name="connsiteX134" fmla="*/ 568516 w 1156382"/>
                  <a:gd name="connsiteY134" fmla="*/ 1611763 h 1614867"/>
                  <a:gd name="connsiteX135" fmla="*/ 578381 w 1156382"/>
                  <a:gd name="connsiteY135" fmla="*/ 1612269 h 1614867"/>
                  <a:gd name="connsiteX136" fmla="*/ 598365 w 1156382"/>
                  <a:gd name="connsiteY136" fmla="*/ 1614167 h 1614867"/>
                  <a:gd name="connsiteX137" fmla="*/ 640608 w 1156382"/>
                  <a:gd name="connsiteY137" fmla="*/ 1614293 h 1614867"/>
                  <a:gd name="connsiteX138" fmla="*/ 696511 w 1156382"/>
                  <a:gd name="connsiteY138" fmla="*/ 1604934 h 1614867"/>
                  <a:gd name="connsiteX139" fmla="*/ 696891 w 1156382"/>
                  <a:gd name="connsiteY139" fmla="*/ 1603289 h 1614867"/>
                  <a:gd name="connsiteX140" fmla="*/ 707515 w 1156382"/>
                  <a:gd name="connsiteY140" fmla="*/ 1601013 h 1614867"/>
                  <a:gd name="connsiteX141" fmla="*/ 786310 w 1156382"/>
                  <a:gd name="connsiteY141" fmla="*/ 1580144 h 1614867"/>
                  <a:gd name="connsiteX142" fmla="*/ 855746 w 1156382"/>
                  <a:gd name="connsiteY142" fmla="*/ 1541822 h 1614867"/>
                  <a:gd name="connsiteX143" fmla="*/ 857011 w 1156382"/>
                  <a:gd name="connsiteY143" fmla="*/ 1542074 h 1614867"/>
                  <a:gd name="connsiteX144" fmla="*/ 818435 w 1156382"/>
                  <a:gd name="connsiteY144" fmla="*/ 1567623 h 1614867"/>
                  <a:gd name="connsiteX145" fmla="*/ 848284 w 1156382"/>
                  <a:gd name="connsiteY145" fmla="*/ 1550295 h 1614867"/>
                  <a:gd name="connsiteX146" fmla="*/ 846387 w 1156382"/>
                  <a:gd name="connsiteY146" fmla="*/ 1551813 h 1614867"/>
                  <a:gd name="connsiteX147" fmla="*/ 892551 w 1156382"/>
                  <a:gd name="connsiteY147" fmla="*/ 1521712 h 1614867"/>
                  <a:gd name="connsiteX148" fmla="*/ 917214 w 1156382"/>
                  <a:gd name="connsiteY148" fmla="*/ 1502993 h 1614867"/>
                  <a:gd name="connsiteX149" fmla="*/ 948707 w 1156382"/>
                  <a:gd name="connsiteY149" fmla="*/ 1474283 h 1614867"/>
                  <a:gd name="connsiteX150" fmla="*/ 968690 w 1156382"/>
                  <a:gd name="connsiteY150" fmla="*/ 1443802 h 1614867"/>
                  <a:gd name="connsiteX151" fmla="*/ 969449 w 1156382"/>
                  <a:gd name="connsiteY151" fmla="*/ 1441778 h 1614867"/>
                  <a:gd name="connsiteX152" fmla="*/ 986776 w 1156382"/>
                  <a:gd name="connsiteY152" fmla="*/ 1416988 h 1614867"/>
                  <a:gd name="connsiteX153" fmla="*/ 1032056 w 1156382"/>
                  <a:gd name="connsiteY153" fmla="*/ 1329466 h 1614867"/>
                  <a:gd name="connsiteX154" fmla="*/ 1047233 w 1156382"/>
                  <a:gd name="connsiteY154" fmla="*/ 1246750 h 1614867"/>
                  <a:gd name="connsiteX155" fmla="*/ 1047992 w 1156382"/>
                  <a:gd name="connsiteY155" fmla="*/ 1243082 h 1614867"/>
                  <a:gd name="connsiteX156" fmla="*/ 1047865 w 1156382"/>
                  <a:gd name="connsiteY156" fmla="*/ 1294179 h 1614867"/>
                  <a:gd name="connsiteX157" fmla="*/ 1039391 w 1156382"/>
                  <a:gd name="connsiteY157" fmla="*/ 1337561 h 1614867"/>
                  <a:gd name="connsiteX158" fmla="*/ 993733 w 1156382"/>
                  <a:gd name="connsiteY158" fmla="*/ 1426980 h 1614867"/>
                  <a:gd name="connsiteX159" fmla="*/ 988547 w 1156382"/>
                  <a:gd name="connsiteY159" fmla="*/ 1436845 h 1614867"/>
                  <a:gd name="connsiteX160" fmla="*/ 1021811 w 1156382"/>
                  <a:gd name="connsiteY160" fmla="*/ 1382966 h 1614867"/>
                  <a:gd name="connsiteX161" fmla="*/ 1049636 w 1156382"/>
                  <a:gd name="connsiteY161" fmla="*/ 1308597 h 1614867"/>
                  <a:gd name="connsiteX162" fmla="*/ 1056213 w 1156382"/>
                  <a:gd name="connsiteY162" fmla="*/ 1276472 h 1614867"/>
                  <a:gd name="connsiteX163" fmla="*/ 1043438 w 1156382"/>
                  <a:gd name="connsiteY163" fmla="*/ 1345023 h 1614867"/>
                  <a:gd name="connsiteX164" fmla="*/ 1016752 w 1156382"/>
                  <a:gd name="connsiteY164" fmla="*/ 1403202 h 1614867"/>
                  <a:gd name="connsiteX165" fmla="*/ 1040024 w 1156382"/>
                  <a:gd name="connsiteY165" fmla="*/ 1365638 h 1614867"/>
                  <a:gd name="connsiteX166" fmla="*/ 1041162 w 1156382"/>
                  <a:gd name="connsiteY166" fmla="*/ 1364374 h 1614867"/>
                  <a:gd name="connsiteX167" fmla="*/ 1020546 w 1156382"/>
                  <a:gd name="connsiteY167" fmla="*/ 1405479 h 1614867"/>
                  <a:gd name="connsiteX168" fmla="*/ 1058995 w 1156382"/>
                  <a:gd name="connsiteY168" fmla="*/ 1319474 h 1614867"/>
                  <a:gd name="connsiteX169" fmla="*/ 1067849 w 1156382"/>
                  <a:gd name="connsiteY169" fmla="*/ 1274322 h 1614867"/>
                  <a:gd name="connsiteX170" fmla="*/ 1071137 w 1156382"/>
                  <a:gd name="connsiteY170" fmla="*/ 1246623 h 1614867"/>
                  <a:gd name="connsiteX171" fmla="*/ 1072528 w 1156382"/>
                  <a:gd name="connsiteY171" fmla="*/ 1229422 h 1614867"/>
                  <a:gd name="connsiteX172" fmla="*/ 1072781 w 1156382"/>
                  <a:gd name="connsiteY172" fmla="*/ 1210957 h 1614867"/>
                  <a:gd name="connsiteX173" fmla="*/ 1070884 w 1156382"/>
                  <a:gd name="connsiteY173" fmla="*/ 1221328 h 1614867"/>
                  <a:gd name="connsiteX174" fmla="*/ 1069113 w 1156382"/>
                  <a:gd name="connsiteY174" fmla="*/ 1242197 h 1614867"/>
                  <a:gd name="connsiteX175" fmla="*/ 1066204 w 1156382"/>
                  <a:gd name="connsiteY175" fmla="*/ 1265468 h 1614867"/>
                  <a:gd name="connsiteX176" fmla="*/ 1055833 w 1156382"/>
                  <a:gd name="connsiteY176" fmla="*/ 1310115 h 1614867"/>
                  <a:gd name="connsiteX177" fmla="*/ 1065319 w 1156382"/>
                  <a:gd name="connsiteY177" fmla="*/ 1245485 h 1614867"/>
                  <a:gd name="connsiteX178" fmla="*/ 1066331 w 1156382"/>
                  <a:gd name="connsiteY178" fmla="*/ 1233722 h 1614867"/>
                  <a:gd name="connsiteX179" fmla="*/ 1066584 w 1156382"/>
                  <a:gd name="connsiteY179" fmla="*/ 1223098 h 1614867"/>
                  <a:gd name="connsiteX180" fmla="*/ 1066078 w 1156382"/>
                  <a:gd name="connsiteY180" fmla="*/ 1206783 h 1614867"/>
                  <a:gd name="connsiteX181" fmla="*/ 1059754 w 1156382"/>
                  <a:gd name="connsiteY181" fmla="*/ 1176681 h 1614867"/>
                  <a:gd name="connsiteX182" fmla="*/ 1054569 w 1156382"/>
                  <a:gd name="connsiteY182" fmla="*/ 1154168 h 1614867"/>
                  <a:gd name="connsiteX183" fmla="*/ 1029779 w 1156382"/>
                  <a:gd name="connsiteY183" fmla="*/ 1112810 h 1614867"/>
                  <a:gd name="connsiteX184" fmla="*/ 993606 w 1156382"/>
                  <a:gd name="connsiteY184" fmla="*/ 1081697 h 1614867"/>
                  <a:gd name="connsiteX185" fmla="*/ 973117 w 1156382"/>
                  <a:gd name="connsiteY185" fmla="*/ 1069934 h 1614867"/>
                  <a:gd name="connsiteX186" fmla="*/ 1013463 w 1156382"/>
                  <a:gd name="connsiteY186" fmla="*/ 1093459 h 1614867"/>
                  <a:gd name="connsiteX187" fmla="*/ 1034332 w 1156382"/>
                  <a:gd name="connsiteY187" fmla="*/ 1113189 h 1614867"/>
                  <a:gd name="connsiteX188" fmla="*/ 1045083 w 1156382"/>
                  <a:gd name="connsiteY188" fmla="*/ 1125458 h 1614867"/>
                  <a:gd name="connsiteX189" fmla="*/ 1033067 w 1156382"/>
                  <a:gd name="connsiteY189" fmla="*/ 1107878 h 1614867"/>
                  <a:gd name="connsiteX190" fmla="*/ 1008404 w 1156382"/>
                  <a:gd name="connsiteY190" fmla="*/ 1083214 h 1614867"/>
                  <a:gd name="connsiteX191" fmla="*/ 1054821 w 1156382"/>
                  <a:gd name="connsiteY191" fmla="*/ 1134185 h 1614867"/>
                  <a:gd name="connsiteX192" fmla="*/ 1068102 w 1156382"/>
                  <a:gd name="connsiteY192" fmla="*/ 1163654 h 1614867"/>
                  <a:gd name="connsiteX193" fmla="*/ 1065572 w 1156382"/>
                  <a:gd name="connsiteY193" fmla="*/ 1153915 h 1614867"/>
                  <a:gd name="connsiteX194" fmla="*/ 1036229 w 1156382"/>
                  <a:gd name="connsiteY194" fmla="*/ 1107119 h 1614867"/>
                  <a:gd name="connsiteX195" fmla="*/ 1047106 w 1156382"/>
                  <a:gd name="connsiteY195" fmla="*/ 1118249 h 1614867"/>
                  <a:gd name="connsiteX196" fmla="*/ 1069872 w 1156382"/>
                  <a:gd name="connsiteY196" fmla="*/ 1164286 h 1614867"/>
                  <a:gd name="connsiteX197" fmla="*/ 1076196 w 1156382"/>
                  <a:gd name="connsiteY197" fmla="*/ 1217913 h 1614867"/>
                  <a:gd name="connsiteX198" fmla="*/ 1076196 w 1156382"/>
                  <a:gd name="connsiteY198" fmla="*/ 1227905 h 1614867"/>
                  <a:gd name="connsiteX199" fmla="*/ 1075817 w 1156382"/>
                  <a:gd name="connsiteY199" fmla="*/ 1236884 h 1614867"/>
                  <a:gd name="connsiteX200" fmla="*/ 1075564 w 1156382"/>
                  <a:gd name="connsiteY200" fmla="*/ 1246244 h 1614867"/>
                  <a:gd name="connsiteX201" fmla="*/ 1076702 w 1156382"/>
                  <a:gd name="connsiteY201" fmla="*/ 1235240 h 1614867"/>
                  <a:gd name="connsiteX202" fmla="*/ 1077208 w 1156382"/>
                  <a:gd name="connsiteY202" fmla="*/ 1223857 h 1614867"/>
                  <a:gd name="connsiteX203" fmla="*/ 1077208 w 1156382"/>
                  <a:gd name="connsiteY203" fmla="*/ 1202736 h 1614867"/>
                  <a:gd name="connsiteX204" fmla="*/ 1070884 w 1156382"/>
                  <a:gd name="connsiteY204" fmla="*/ 1161757 h 1614867"/>
                  <a:gd name="connsiteX205" fmla="*/ 1039644 w 1156382"/>
                  <a:gd name="connsiteY205" fmla="*/ 1104336 h 1614867"/>
                  <a:gd name="connsiteX206" fmla="*/ 1023708 w 1156382"/>
                  <a:gd name="connsiteY206" fmla="*/ 1091309 h 1614867"/>
                  <a:gd name="connsiteX207" fmla="*/ 999930 w 1156382"/>
                  <a:gd name="connsiteY207" fmla="*/ 1074487 h 1614867"/>
                  <a:gd name="connsiteX208" fmla="*/ 965782 w 1156382"/>
                  <a:gd name="connsiteY208" fmla="*/ 1059563 h 1614867"/>
                  <a:gd name="connsiteX209" fmla="*/ 890401 w 1156382"/>
                  <a:gd name="connsiteY209" fmla="*/ 1051722 h 1614867"/>
                  <a:gd name="connsiteX210" fmla="*/ 857517 w 1156382"/>
                  <a:gd name="connsiteY210" fmla="*/ 1055010 h 1614867"/>
                  <a:gd name="connsiteX211" fmla="*/ 843351 w 1156382"/>
                  <a:gd name="connsiteY211" fmla="*/ 1058046 h 1614867"/>
                  <a:gd name="connsiteX212" fmla="*/ 832474 w 1156382"/>
                  <a:gd name="connsiteY212" fmla="*/ 1060449 h 1614867"/>
                  <a:gd name="connsiteX213" fmla="*/ 841707 w 1156382"/>
                  <a:gd name="connsiteY213" fmla="*/ 1057919 h 1614867"/>
                  <a:gd name="connsiteX214" fmla="*/ 848031 w 1156382"/>
                  <a:gd name="connsiteY214" fmla="*/ 1056148 h 1614867"/>
                  <a:gd name="connsiteX215" fmla="*/ 863967 w 1156382"/>
                  <a:gd name="connsiteY215" fmla="*/ 1052733 h 1614867"/>
                  <a:gd name="connsiteX216" fmla="*/ 889389 w 1156382"/>
                  <a:gd name="connsiteY216" fmla="*/ 1049951 h 1614867"/>
                  <a:gd name="connsiteX217" fmla="*/ 903681 w 1156382"/>
                  <a:gd name="connsiteY217" fmla="*/ 1047801 h 1614867"/>
                  <a:gd name="connsiteX218" fmla="*/ 873706 w 1156382"/>
                  <a:gd name="connsiteY218" fmla="*/ 1049571 h 1614867"/>
                  <a:gd name="connsiteX219" fmla="*/ 846387 w 1156382"/>
                  <a:gd name="connsiteY219" fmla="*/ 1054378 h 1614867"/>
                  <a:gd name="connsiteX220" fmla="*/ 841833 w 1156382"/>
                  <a:gd name="connsiteY220" fmla="*/ 1055642 h 1614867"/>
                  <a:gd name="connsiteX221" fmla="*/ 836648 w 1156382"/>
                  <a:gd name="connsiteY221" fmla="*/ 1056907 h 1614867"/>
                  <a:gd name="connsiteX222" fmla="*/ 820206 w 1156382"/>
                  <a:gd name="connsiteY222" fmla="*/ 1063484 h 1614867"/>
                  <a:gd name="connsiteX223" fmla="*/ 803131 w 1156382"/>
                  <a:gd name="connsiteY223" fmla="*/ 1080811 h 1614867"/>
                  <a:gd name="connsiteX224" fmla="*/ 798325 w 1156382"/>
                  <a:gd name="connsiteY224" fmla="*/ 1105980 h 1614867"/>
                  <a:gd name="connsiteX225" fmla="*/ 798325 w 1156382"/>
                  <a:gd name="connsiteY225" fmla="*/ 1102059 h 1614867"/>
                  <a:gd name="connsiteX226" fmla="*/ 799084 w 1156382"/>
                  <a:gd name="connsiteY226" fmla="*/ 1110913 h 1614867"/>
                  <a:gd name="connsiteX227" fmla="*/ 799717 w 1156382"/>
                  <a:gd name="connsiteY227" fmla="*/ 1115213 h 1614867"/>
                  <a:gd name="connsiteX228" fmla="*/ 800096 w 1156382"/>
                  <a:gd name="connsiteY228" fmla="*/ 1117363 h 1614867"/>
                  <a:gd name="connsiteX229" fmla="*/ 800096 w 1156382"/>
                  <a:gd name="connsiteY229" fmla="*/ 1118375 h 1614867"/>
                  <a:gd name="connsiteX230" fmla="*/ 800349 w 1156382"/>
                  <a:gd name="connsiteY230" fmla="*/ 1118881 h 1614867"/>
                  <a:gd name="connsiteX231" fmla="*/ 800349 w 1156382"/>
                  <a:gd name="connsiteY231" fmla="*/ 1118881 h 1614867"/>
                  <a:gd name="connsiteX232" fmla="*/ 800349 w 1156382"/>
                  <a:gd name="connsiteY232" fmla="*/ 1119134 h 1614867"/>
                  <a:gd name="connsiteX233" fmla="*/ 800349 w 1156382"/>
                  <a:gd name="connsiteY233" fmla="*/ 1119134 h 1614867"/>
                  <a:gd name="connsiteX234" fmla="*/ 800349 w 1156382"/>
                  <a:gd name="connsiteY234" fmla="*/ 1119387 h 1614867"/>
                  <a:gd name="connsiteX235" fmla="*/ 800349 w 1156382"/>
                  <a:gd name="connsiteY235" fmla="*/ 1121410 h 1614867"/>
                  <a:gd name="connsiteX236" fmla="*/ 801487 w 1156382"/>
                  <a:gd name="connsiteY236" fmla="*/ 1128999 h 1614867"/>
                  <a:gd name="connsiteX237" fmla="*/ 804649 w 1156382"/>
                  <a:gd name="connsiteY237" fmla="*/ 1139750 h 1614867"/>
                  <a:gd name="connsiteX238" fmla="*/ 808064 w 1156382"/>
                  <a:gd name="connsiteY238" fmla="*/ 1146959 h 1614867"/>
                  <a:gd name="connsiteX239" fmla="*/ 809202 w 1156382"/>
                  <a:gd name="connsiteY239" fmla="*/ 1149109 h 1614867"/>
                  <a:gd name="connsiteX240" fmla="*/ 805408 w 1156382"/>
                  <a:gd name="connsiteY240" fmla="*/ 1228790 h 1614867"/>
                  <a:gd name="connsiteX241" fmla="*/ 814009 w 1156382"/>
                  <a:gd name="connsiteY241" fmla="*/ 1205518 h 1614867"/>
                  <a:gd name="connsiteX242" fmla="*/ 815906 w 1156382"/>
                  <a:gd name="connsiteY242" fmla="*/ 1202989 h 1614867"/>
                  <a:gd name="connsiteX243" fmla="*/ 804017 w 1156382"/>
                  <a:gd name="connsiteY243" fmla="*/ 1259397 h 1614867"/>
                  <a:gd name="connsiteX244" fmla="*/ 788334 w 1156382"/>
                  <a:gd name="connsiteY244" fmla="*/ 1294937 h 1614867"/>
                  <a:gd name="connsiteX245" fmla="*/ 724210 w 1156382"/>
                  <a:gd name="connsiteY245" fmla="*/ 1383092 h 1614867"/>
                  <a:gd name="connsiteX246" fmla="*/ 675516 w 1156382"/>
                  <a:gd name="connsiteY246" fmla="*/ 1424703 h 1614867"/>
                  <a:gd name="connsiteX247" fmla="*/ 624166 w 1156382"/>
                  <a:gd name="connsiteY247" fmla="*/ 1454046 h 1614867"/>
                  <a:gd name="connsiteX248" fmla="*/ 601274 w 1156382"/>
                  <a:gd name="connsiteY248" fmla="*/ 1461888 h 1614867"/>
                  <a:gd name="connsiteX249" fmla="*/ 580911 w 1156382"/>
                  <a:gd name="connsiteY249" fmla="*/ 1466188 h 1614867"/>
                  <a:gd name="connsiteX250" fmla="*/ 552706 w 1156382"/>
                  <a:gd name="connsiteY250" fmla="*/ 1467326 h 1614867"/>
                  <a:gd name="connsiteX251" fmla="*/ 586855 w 1156382"/>
                  <a:gd name="connsiteY251" fmla="*/ 1463911 h 1614867"/>
                  <a:gd name="connsiteX252" fmla="*/ 619866 w 1156382"/>
                  <a:gd name="connsiteY252" fmla="*/ 1453793 h 1614867"/>
                  <a:gd name="connsiteX253" fmla="*/ 651106 w 1156382"/>
                  <a:gd name="connsiteY253" fmla="*/ 1437730 h 1614867"/>
                  <a:gd name="connsiteX254" fmla="*/ 680069 w 1156382"/>
                  <a:gd name="connsiteY254" fmla="*/ 1418632 h 1614867"/>
                  <a:gd name="connsiteX255" fmla="*/ 705364 w 1156382"/>
                  <a:gd name="connsiteY255" fmla="*/ 1397764 h 1614867"/>
                  <a:gd name="connsiteX256" fmla="*/ 727624 w 1156382"/>
                  <a:gd name="connsiteY256" fmla="*/ 1375504 h 1614867"/>
                  <a:gd name="connsiteX257" fmla="*/ 759370 w 1156382"/>
                  <a:gd name="connsiteY257" fmla="*/ 1334019 h 1614867"/>
                  <a:gd name="connsiteX258" fmla="*/ 716874 w 1156382"/>
                  <a:gd name="connsiteY258" fmla="*/ 1384104 h 1614867"/>
                  <a:gd name="connsiteX259" fmla="*/ 666283 w 1156382"/>
                  <a:gd name="connsiteY259" fmla="*/ 1426474 h 1614867"/>
                  <a:gd name="connsiteX260" fmla="*/ 640229 w 1156382"/>
                  <a:gd name="connsiteY260" fmla="*/ 1442284 h 1614867"/>
                  <a:gd name="connsiteX261" fmla="*/ 627581 w 1156382"/>
                  <a:gd name="connsiteY261" fmla="*/ 1448734 h 1614867"/>
                  <a:gd name="connsiteX262" fmla="*/ 622016 w 1156382"/>
                  <a:gd name="connsiteY262" fmla="*/ 1451264 h 1614867"/>
                  <a:gd name="connsiteX263" fmla="*/ 616451 w 1156382"/>
                  <a:gd name="connsiteY263" fmla="*/ 1453540 h 1614867"/>
                  <a:gd name="connsiteX264" fmla="*/ 579013 w 1156382"/>
                  <a:gd name="connsiteY264" fmla="*/ 1462773 h 1614867"/>
                  <a:gd name="connsiteX265" fmla="*/ 538920 w 1156382"/>
                  <a:gd name="connsiteY265" fmla="*/ 1467453 h 1614867"/>
                  <a:gd name="connsiteX266" fmla="*/ 505530 w 1156382"/>
                  <a:gd name="connsiteY266" fmla="*/ 1464923 h 1614867"/>
                  <a:gd name="connsiteX267" fmla="*/ 470243 w 1156382"/>
                  <a:gd name="connsiteY267" fmla="*/ 1455437 h 1614867"/>
                  <a:gd name="connsiteX268" fmla="*/ 407637 w 1156382"/>
                  <a:gd name="connsiteY268" fmla="*/ 1409652 h 1614867"/>
                  <a:gd name="connsiteX269" fmla="*/ 374247 w 1156382"/>
                  <a:gd name="connsiteY269" fmla="*/ 1363741 h 1614867"/>
                  <a:gd name="connsiteX270" fmla="*/ 363243 w 1156382"/>
                  <a:gd name="connsiteY270" fmla="*/ 1340975 h 1614867"/>
                  <a:gd name="connsiteX271" fmla="*/ 373867 w 1156382"/>
                  <a:gd name="connsiteY271" fmla="*/ 1355900 h 1614867"/>
                  <a:gd name="connsiteX272" fmla="*/ 331877 w 1156382"/>
                  <a:gd name="connsiteY272" fmla="*/ 1254465 h 1614867"/>
                  <a:gd name="connsiteX273" fmla="*/ 324920 w 1156382"/>
                  <a:gd name="connsiteY273" fmla="*/ 1231446 h 1614867"/>
                  <a:gd name="connsiteX274" fmla="*/ 321379 w 1156382"/>
                  <a:gd name="connsiteY274" fmla="*/ 1204759 h 1614867"/>
                  <a:gd name="connsiteX275" fmla="*/ 320114 w 1156382"/>
                  <a:gd name="connsiteY275" fmla="*/ 1195526 h 1614867"/>
                  <a:gd name="connsiteX276" fmla="*/ 318850 w 1156382"/>
                  <a:gd name="connsiteY276" fmla="*/ 1187179 h 1614867"/>
                  <a:gd name="connsiteX277" fmla="*/ 317711 w 1156382"/>
                  <a:gd name="connsiteY277" fmla="*/ 1171496 h 1614867"/>
                  <a:gd name="connsiteX278" fmla="*/ 317458 w 1156382"/>
                  <a:gd name="connsiteY278" fmla="*/ 1150500 h 1614867"/>
                  <a:gd name="connsiteX279" fmla="*/ 317079 w 1156382"/>
                  <a:gd name="connsiteY279" fmla="*/ 1138106 h 1614867"/>
                  <a:gd name="connsiteX280" fmla="*/ 316573 w 1156382"/>
                  <a:gd name="connsiteY280" fmla="*/ 1126217 h 1614867"/>
                  <a:gd name="connsiteX281" fmla="*/ 313917 w 1156382"/>
                  <a:gd name="connsiteY281" fmla="*/ 1129252 h 1614867"/>
                  <a:gd name="connsiteX282" fmla="*/ 313917 w 1156382"/>
                  <a:gd name="connsiteY282" fmla="*/ 1147845 h 1614867"/>
                  <a:gd name="connsiteX283" fmla="*/ 313411 w 1156382"/>
                  <a:gd name="connsiteY283" fmla="*/ 1158595 h 1614867"/>
                  <a:gd name="connsiteX284" fmla="*/ 312652 w 1156382"/>
                  <a:gd name="connsiteY284" fmla="*/ 1153915 h 1614867"/>
                  <a:gd name="connsiteX285" fmla="*/ 311008 w 1156382"/>
                  <a:gd name="connsiteY285" fmla="*/ 1126343 h 1614867"/>
                  <a:gd name="connsiteX286" fmla="*/ 311387 w 1156382"/>
                  <a:gd name="connsiteY286" fmla="*/ 1074108 h 1614867"/>
                  <a:gd name="connsiteX287" fmla="*/ 316193 w 1156382"/>
                  <a:gd name="connsiteY287" fmla="*/ 1022126 h 1614867"/>
                  <a:gd name="connsiteX288" fmla="*/ 318850 w 1156382"/>
                  <a:gd name="connsiteY288" fmla="*/ 995439 h 1614867"/>
                  <a:gd name="connsiteX289" fmla="*/ 320494 w 1156382"/>
                  <a:gd name="connsiteY289" fmla="*/ 981906 h 1614867"/>
                  <a:gd name="connsiteX290" fmla="*/ 323403 w 1156382"/>
                  <a:gd name="connsiteY290" fmla="*/ 968499 h 1614867"/>
                  <a:gd name="connsiteX291" fmla="*/ 335292 w 1156382"/>
                  <a:gd name="connsiteY291" fmla="*/ 912470 h 1614867"/>
                  <a:gd name="connsiteX292" fmla="*/ 319102 w 1156382"/>
                  <a:gd name="connsiteY292" fmla="*/ 1018458 h 1614867"/>
                  <a:gd name="connsiteX293" fmla="*/ 316193 w 1156382"/>
                  <a:gd name="connsiteY293" fmla="*/ 1061966 h 1614867"/>
                  <a:gd name="connsiteX294" fmla="*/ 316573 w 1156382"/>
                  <a:gd name="connsiteY294" fmla="*/ 1095483 h 1614867"/>
                  <a:gd name="connsiteX295" fmla="*/ 321126 w 1156382"/>
                  <a:gd name="connsiteY295" fmla="*/ 1018964 h 1614867"/>
                  <a:gd name="connsiteX296" fmla="*/ 323909 w 1156382"/>
                  <a:gd name="connsiteY296" fmla="*/ 985447 h 1614867"/>
                  <a:gd name="connsiteX297" fmla="*/ 329853 w 1156382"/>
                  <a:gd name="connsiteY297" fmla="*/ 954460 h 1614867"/>
                  <a:gd name="connsiteX298" fmla="*/ 335671 w 1156382"/>
                  <a:gd name="connsiteY298" fmla="*/ 923853 h 1614867"/>
                  <a:gd name="connsiteX299" fmla="*/ 342374 w 1156382"/>
                  <a:gd name="connsiteY299" fmla="*/ 892613 h 1614867"/>
                  <a:gd name="connsiteX300" fmla="*/ 359955 w 1156382"/>
                  <a:gd name="connsiteY300" fmla="*/ 823050 h 1614867"/>
                  <a:gd name="connsiteX301" fmla="*/ 339592 w 1156382"/>
                  <a:gd name="connsiteY301" fmla="*/ 881736 h 1614867"/>
                  <a:gd name="connsiteX302" fmla="*/ 355654 w 1156382"/>
                  <a:gd name="connsiteY302" fmla="*/ 822418 h 1614867"/>
                  <a:gd name="connsiteX303" fmla="*/ 372602 w 1156382"/>
                  <a:gd name="connsiteY303" fmla="*/ 763480 h 1614867"/>
                  <a:gd name="connsiteX304" fmla="*/ 382468 w 1156382"/>
                  <a:gd name="connsiteY304" fmla="*/ 737805 h 1614867"/>
                  <a:gd name="connsiteX305" fmla="*/ 392333 w 1156382"/>
                  <a:gd name="connsiteY305" fmla="*/ 713141 h 1614867"/>
                  <a:gd name="connsiteX306" fmla="*/ 401186 w 1156382"/>
                  <a:gd name="connsiteY306" fmla="*/ 691134 h 1614867"/>
                  <a:gd name="connsiteX307" fmla="*/ 405234 w 1156382"/>
                  <a:gd name="connsiteY307" fmla="*/ 682155 h 1614867"/>
                  <a:gd name="connsiteX308" fmla="*/ 409407 w 1156382"/>
                  <a:gd name="connsiteY308" fmla="*/ 673934 h 1614867"/>
                  <a:gd name="connsiteX309" fmla="*/ 426988 w 1156382"/>
                  <a:gd name="connsiteY309" fmla="*/ 644464 h 1614867"/>
                  <a:gd name="connsiteX310" fmla="*/ 418640 w 1156382"/>
                  <a:gd name="connsiteY310" fmla="*/ 661286 h 1614867"/>
                  <a:gd name="connsiteX311" fmla="*/ 409787 w 1156382"/>
                  <a:gd name="connsiteY311" fmla="*/ 679372 h 1614867"/>
                  <a:gd name="connsiteX312" fmla="*/ 404854 w 1156382"/>
                  <a:gd name="connsiteY312" fmla="*/ 690628 h 1614867"/>
                  <a:gd name="connsiteX313" fmla="*/ 399416 w 1156382"/>
                  <a:gd name="connsiteY313" fmla="*/ 705426 h 1614867"/>
                  <a:gd name="connsiteX314" fmla="*/ 406751 w 1156382"/>
                  <a:gd name="connsiteY314" fmla="*/ 687087 h 1614867"/>
                  <a:gd name="connsiteX315" fmla="*/ 414466 w 1156382"/>
                  <a:gd name="connsiteY315" fmla="*/ 671531 h 1614867"/>
                  <a:gd name="connsiteX316" fmla="*/ 430782 w 1156382"/>
                  <a:gd name="connsiteY316" fmla="*/ 642441 h 1614867"/>
                  <a:gd name="connsiteX317" fmla="*/ 458481 w 1156382"/>
                  <a:gd name="connsiteY317" fmla="*/ 596529 h 1614867"/>
                  <a:gd name="connsiteX318" fmla="*/ 470369 w 1156382"/>
                  <a:gd name="connsiteY318" fmla="*/ 570096 h 1614867"/>
                  <a:gd name="connsiteX319" fmla="*/ 501862 w 1156382"/>
                  <a:gd name="connsiteY319" fmla="*/ 512296 h 1614867"/>
                  <a:gd name="connsiteX320" fmla="*/ 515143 w 1156382"/>
                  <a:gd name="connsiteY320" fmla="*/ 495980 h 1614867"/>
                  <a:gd name="connsiteX321" fmla="*/ 553591 w 1156382"/>
                  <a:gd name="connsiteY321" fmla="*/ 446780 h 1614867"/>
                  <a:gd name="connsiteX322" fmla="*/ 599882 w 1156382"/>
                  <a:gd name="connsiteY322" fmla="*/ 387209 h 1614867"/>
                  <a:gd name="connsiteX323" fmla="*/ 620877 w 1156382"/>
                  <a:gd name="connsiteY323" fmla="*/ 362673 h 1614867"/>
                  <a:gd name="connsiteX324" fmla="*/ 638205 w 1156382"/>
                  <a:gd name="connsiteY324" fmla="*/ 344587 h 1614867"/>
                  <a:gd name="connsiteX325" fmla="*/ 711815 w 1156382"/>
                  <a:gd name="connsiteY325" fmla="*/ 274139 h 1614867"/>
                  <a:gd name="connsiteX326" fmla="*/ 766959 w 1156382"/>
                  <a:gd name="connsiteY326" fmla="*/ 228860 h 1614867"/>
                  <a:gd name="connsiteX327" fmla="*/ 775433 w 1156382"/>
                  <a:gd name="connsiteY327" fmla="*/ 223548 h 1614867"/>
                  <a:gd name="connsiteX328" fmla="*/ 777963 w 1156382"/>
                  <a:gd name="connsiteY328" fmla="*/ 222030 h 1614867"/>
                  <a:gd name="connsiteX329" fmla="*/ 780745 w 1156382"/>
                  <a:gd name="connsiteY329" fmla="*/ 220892 h 1614867"/>
                  <a:gd name="connsiteX330" fmla="*/ 805787 w 1156382"/>
                  <a:gd name="connsiteY330" fmla="*/ 212671 h 1614867"/>
                  <a:gd name="connsiteX331" fmla="*/ 834119 w 1156382"/>
                  <a:gd name="connsiteY331" fmla="*/ 197873 h 1614867"/>
                  <a:gd name="connsiteX332" fmla="*/ 838039 w 1156382"/>
                  <a:gd name="connsiteY332" fmla="*/ 195722 h 1614867"/>
                  <a:gd name="connsiteX333" fmla="*/ 838039 w 1156382"/>
                  <a:gd name="connsiteY333" fmla="*/ 195722 h 1614867"/>
                  <a:gd name="connsiteX334" fmla="*/ 838292 w 1156382"/>
                  <a:gd name="connsiteY334" fmla="*/ 195722 h 1614867"/>
                  <a:gd name="connsiteX335" fmla="*/ 838672 w 1156382"/>
                  <a:gd name="connsiteY335" fmla="*/ 195722 h 1614867"/>
                  <a:gd name="connsiteX336" fmla="*/ 838798 w 1156382"/>
                  <a:gd name="connsiteY336" fmla="*/ 195470 h 1614867"/>
                  <a:gd name="connsiteX337" fmla="*/ 838798 w 1156382"/>
                  <a:gd name="connsiteY337" fmla="*/ 195470 h 1614867"/>
                  <a:gd name="connsiteX338" fmla="*/ 839557 w 1156382"/>
                  <a:gd name="connsiteY338" fmla="*/ 195470 h 1614867"/>
                  <a:gd name="connsiteX339" fmla="*/ 850560 w 1156382"/>
                  <a:gd name="connsiteY339" fmla="*/ 193446 h 1614867"/>
                  <a:gd name="connsiteX340" fmla="*/ 840695 w 1156382"/>
                  <a:gd name="connsiteY340" fmla="*/ 193825 h 1614867"/>
                  <a:gd name="connsiteX341" fmla="*/ 839178 w 1156382"/>
                  <a:gd name="connsiteY341" fmla="*/ 194079 h 1614867"/>
                  <a:gd name="connsiteX342" fmla="*/ 838419 w 1156382"/>
                  <a:gd name="connsiteY342" fmla="*/ 194079 h 1614867"/>
                  <a:gd name="connsiteX343" fmla="*/ 838039 w 1156382"/>
                  <a:gd name="connsiteY343" fmla="*/ 193193 h 1614867"/>
                  <a:gd name="connsiteX344" fmla="*/ 837786 w 1156382"/>
                  <a:gd name="connsiteY344" fmla="*/ 192560 h 1614867"/>
                  <a:gd name="connsiteX345" fmla="*/ 837786 w 1156382"/>
                  <a:gd name="connsiteY345" fmla="*/ 194079 h 1614867"/>
                  <a:gd name="connsiteX346" fmla="*/ 837786 w 1156382"/>
                  <a:gd name="connsiteY346" fmla="*/ 194079 h 1614867"/>
                  <a:gd name="connsiteX347" fmla="*/ 837786 w 1156382"/>
                  <a:gd name="connsiteY347" fmla="*/ 194079 h 1614867"/>
                  <a:gd name="connsiteX348" fmla="*/ 837786 w 1156382"/>
                  <a:gd name="connsiteY348" fmla="*/ 194079 h 1614867"/>
                  <a:gd name="connsiteX349" fmla="*/ 837786 w 1156382"/>
                  <a:gd name="connsiteY349" fmla="*/ 194079 h 1614867"/>
                  <a:gd name="connsiteX350" fmla="*/ 831083 w 1156382"/>
                  <a:gd name="connsiteY350" fmla="*/ 197240 h 1614867"/>
                  <a:gd name="connsiteX351" fmla="*/ 807052 w 1156382"/>
                  <a:gd name="connsiteY351" fmla="*/ 208876 h 1614867"/>
                  <a:gd name="connsiteX352" fmla="*/ 782010 w 1156382"/>
                  <a:gd name="connsiteY352" fmla="*/ 216338 h 1614867"/>
                  <a:gd name="connsiteX353" fmla="*/ 775559 w 1156382"/>
                  <a:gd name="connsiteY353" fmla="*/ 218362 h 1614867"/>
                  <a:gd name="connsiteX354" fmla="*/ 772144 w 1156382"/>
                  <a:gd name="connsiteY354" fmla="*/ 220133 h 1614867"/>
                  <a:gd name="connsiteX355" fmla="*/ 768097 w 1156382"/>
                  <a:gd name="connsiteY355" fmla="*/ 222283 h 1614867"/>
                  <a:gd name="connsiteX356" fmla="*/ 754817 w 1156382"/>
                  <a:gd name="connsiteY356" fmla="*/ 229998 h 1614867"/>
                  <a:gd name="connsiteX357" fmla="*/ 746469 w 1156382"/>
                  <a:gd name="connsiteY357" fmla="*/ 232781 h 1614867"/>
                  <a:gd name="connsiteX358" fmla="*/ 765062 w 1156382"/>
                  <a:gd name="connsiteY358" fmla="*/ 219753 h 1614867"/>
                  <a:gd name="connsiteX359" fmla="*/ 769868 w 1156382"/>
                  <a:gd name="connsiteY359" fmla="*/ 216844 h 1614867"/>
                  <a:gd name="connsiteX360" fmla="*/ 773789 w 1156382"/>
                  <a:gd name="connsiteY360" fmla="*/ 214568 h 1614867"/>
                  <a:gd name="connsiteX361" fmla="*/ 782010 w 1156382"/>
                  <a:gd name="connsiteY361" fmla="*/ 211532 h 1614867"/>
                  <a:gd name="connsiteX362" fmla="*/ 807938 w 1156382"/>
                  <a:gd name="connsiteY362" fmla="*/ 202805 h 1614867"/>
                  <a:gd name="connsiteX363" fmla="*/ 830703 w 1156382"/>
                  <a:gd name="connsiteY363" fmla="*/ 190663 h 1614867"/>
                  <a:gd name="connsiteX364" fmla="*/ 836016 w 1156382"/>
                  <a:gd name="connsiteY364" fmla="*/ 188134 h 1614867"/>
                  <a:gd name="connsiteX365" fmla="*/ 836016 w 1156382"/>
                  <a:gd name="connsiteY365" fmla="*/ 188134 h 1614867"/>
                  <a:gd name="connsiteX366" fmla="*/ 836016 w 1156382"/>
                  <a:gd name="connsiteY366" fmla="*/ 188134 h 1614867"/>
                  <a:gd name="connsiteX367" fmla="*/ 844363 w 1156382"/>
                  <a:gd name="connsiteY367" fmla="*/ 186616 h 1614867"/>
                  <a:gd name="connsiteX368" fmla="*/ 859920 w 1156382"/>
                  <a:gd name="connsiteY368" fmla="*/ 186110 h 1614867"/>
                  <a:gd name="connsiteX369" fmla="*/ 875350 w 1156382"/>
                  <a:gd name="connsiteY369" fmla="*/ 193066 h 1614867"/>
                  <a:gd name="connsiteX370" fmla="*/ 878259 w 1156382"/>
                  <a:gd name="connsiteY370" fmla="*/ 198379 h 1614867"/>
                  <a:gd name="connsiteX371" fmla="*/ 880283 w 1156382"/>
                  <a:gd name="connsiteY371" fmla="*/ 205082 h 1614867"/>
                  <a:gd name="connsiteX372" fmla="*/ 881042 w 1156382"/>
                  <a:gd name="connsiteY372" fmla="*/ 211026 h 1614867"/>
                  <a:gd name="connsiteX373" fmla="*/ 877500 w 1156382"/>
                  <a:gd name="connsiteY373" fmla="*/ 202173 h 1614867"/>
                  <a:gd name="connsiteX374" fmla="*/ 875729 w 1156382"/>
                  <a:gd name="connsiteY374" fmla="*/ 198505 h 1614867"/>
                  <a:gd name="connsiteX375" fmla="*/ 873959 w 1156382"/>
                  <a:gd name="connsiteY375" fmla="*/ 195976 h 1614867"/>
                  <a:gd name="connsiteX376" fmla="*/ 868267 w 1156382"/>
                  <a:gd name="connsiteY376" fmla="*/ 191928 h 1614867"/>
                  <a:gd name="connsiteX377" fmla="*/ 873959 w 1156382"/>
                  <a:gd name="connsiteY377" fmla="*/ 197114 h 1614867"/>
                  <a:gd name="connsiteX378" fmla="*/ 878259 w 1156382"/>
                  <a:gd name="connsiteY378" fmla="*/ 210141 h 1614867"/>
                  <a:gd name="connsiteX379" fmla="*/ 882939 w 1156382"/>
                  <a:gd name="connsiteY379" fmla="*/ 233539 h 1614867"/>
                  <a:gd name="connsiteX380" fmla="*/ 889263 w 1156382"/>
                  <a:gd name="connsiteY380" fmla="*/ 252005 h 1614867"/>
                  <a:gd name="connsiteX381" fmla="*/ 891918 w 1156382"/>
                  <a:gd name="connsiteY381" fmla="*/ 259467 h 1614867"/>
                  <a:gd name="connsiteX382" fmla="*/ 892298 w 1156382"/>
                  <a:gd name="connsiteY382" fmla="*/ 259467 h 1614867"/>
                  <a:gd name="connsiteX383" fmla="*/ 892298 w 1156382"/>
                  <a:gd name="connsiteY383" fmla="*/ 263008 h 1614867"/>
                  <a:gd name="connsiteX384" fmla="*/ 892930 w 1156382"/>
                  <a:gd name="connsiteY384" fmla="*/ 268447 h 1614867"/>
                  <a:gd name="connsiteX385" fmla="*/ 893183 w 1156382"/>
                  <a:gd name="connsiteY385" fmla="*/ 271483 h 1614867"/>
                  <a:gd name="connsiteX386" fmla="*/ 894322 w 1156382"/>
                  <a:gd name="connsiteY386" fmla="*/ 284130 h 1614867"/>
                  <a:gd name="connsiteX387" fmla="*/ 896219 w 1156382"/>
                  <a:gd name="connsiteY387" fmla="*/ 271103 h 1614867"/>
                  <a:gd name="connsiteX388" fmla="*/ 896219 w 1156382"/>
                  <a:gd name="connsiteY388" fmla="*/ 268700 h 1614867"/>
                  <a:gd name="connsiteX389" fmla="*/ 895966 w 1156382"/>
                  <a:gd name="connsiteY389" fmla="*/ 268447 h 1614867"/>
                  <a:gd name="connsiteX390" fmla="*/ 895713 w 1156382"/>
                  <a:gd name="connsiteY390" fmla="*/ 262376 h 1614867"/>
                  <a:gd name="connsiteX391" fmla="*/ 895334 w 1156382"/>
                  <a:gd name="connsiteY391" fmla="*/ 259341 h 1614867"/>
                  <a:gd name="connsiteX392" fmla="*/ 895840 w 1156382"/>
                  <a:gd name="connsiteY392" fmla="*/ 259341 h 1614867"/>
                  <a:gd name="connsiteX393" fmla="*/ 895840 w 1156382"/>
                  <a:gd name="connsiteY393" fmla="*/ 259847 h 1614867"/>
                  <a:gd name="connsiteX394" fmla="*/ 896219 w 1156382"/>
                  <a:gd name="connsiteY394" fmla="*/ 262376 h 1614867"/>
                  <a:gd name="connsiteX395" fmla="*/ 897104 w 1156382"/>
                  <a:gd name="connsiteY395" fmla="*/ 268573 h 1614867"/>
                  <a:gd name="connsiteX396" fmla="*/ 897357 w 1156382"/>
                  <a:gd name="connsiteY396" fmla="*/ 271103 h 1614867"/>
                  <a:gd name="connsiteX397" fmla="*/ 898495 w 1156382"/>
                  <a:gd name="connsiteY397" fmla="*/ 284130 h 1614867"/>
                  <a:gd name="connsiteX398" fmla="*/ 896598 w 1156382"/>
                  <a:gd name="connsiteY398" fmla="*/ 332318 h 1614867"/>
                  <a:gd name="connsiteX399" fmla="*/ 892678 w 1156382"/>
                  <a:gd name="connsiteY399" fmla="*/ 401122 h 1614867"/>
                  <a:gd name="connsiteX400" fmla="*/ 868520 w 1156382"/>
                  <a:gd name="connsiteY400" fmla="*/ 493956 h 1614867"/>
                  <a:gd name="connsiteX401" fmla="*/ 878891 w 1156382"/>
                  <a:gd name="connsiteY401" fmla="*/ 458416 h 1614867"/>
                  <a:gd name="connsiteX402" fmla="*/ 875224 w 1156382"/>
                  <a:gd name="connsiteY402" fmla="*/ 466005 h 1614867"/>
                  <a:gd name="connsiteX403" fmla="*/ 871050 w 1156382"/>
                  <a:gd name="connsiteY403" fmla="*/ 472708 h 1614867"/>
                  <a:gd name="connsiteX404" fmla="*/ 878132 w 1156382"/>
                  <a:gd name="connsiteY404" fmla="*/ 434891 h 1614867"/>
                  <a:gd name="connsiteX405" fmla="*/ 863208 w 1156382"/>
                  <a:gd name="connsiteY405" fmla="*/ 486747 h 1614867"/>
                  <a:gd name="connsiteX406" fmla="*/ 841454 w 1156382"/>
                  <a:gd name="connsiteY406" fmla="*/ 543535 h 1614867"/>
                  <a:gd name="connsiteX407" fmla="*/ 828300 w 1156382"/>
                  <a:gd name="connsiteY407" fmla="*/ 570096 h 1614867"/>
                  <a:gd name="connsiteX408" fmla="*/ 812364 w 1156382"/>
                  <a:gd name="connsiteY408" fmla="*/ 597035 h 1614867"/>
                  <a:gd name="connsiteX409" fmla="*/ 795163 w 1156382"/>
                  <a:gd name="connsiteY409" fmla="*/ 624102 h 1614867"/>
                  <a:gd name="connsiteX410" fmla="*/ 776824 w 1156382"/>
                  <a:gd name="connsiteY410" fmla="*/ 652559 h 1614867"/>
                  <a:gd name="connsiteX411" fmla="*/ 763544 w 1156382"/>
                  <a:gd name="connsiteY411" fmla="*/ 674313 h 1614867"/>
                  <a:gd name="connsiteX412" fmla="*/ 743434 w 1156382"/>
                  <a:gd name="connsiteY412" fmla="*/ 696447 h 1614867"/>
                  <a:gd name="connsiteX413" fmla="*/ 732304 w 1156382"/>
                  <a:gd name="connsiteY413" fmla="*/ 710738 h 1614867"/>
                  <a:gd name="connsiteX414" fmla="*/ 721174 w 1156382"/>
                  <a:gd name="connsiteY414" fmla="*/ 734011 h 1614867"/>
                  <a:gd name="connsiteX415" fmla="*/ 719656 w 1156382"/>
                  <a:gd name="connsiteY415" fmla="*/ 744761 h 1614867"/>
                  <a:gd name="connsiteX416" fmla="*/ 721301 w 1156382"/>
                  <a:gd name="connsiteY416" fmla="*/ 758421 h 1614867"/>
                  <a:gd name="connsiteX417" fmla="*/ 730660 w 1156382"/>
                  <a:gd name="connsiteY417" fmla="*/ 776127 h 1614867"/>
                  <a:gd name="connsiteX418" fmla="*/ 750391 w 1156382"/>
                  <a:gd name="connsiteY418" fmla="*/ 792316 h 1614867"/>
                  <a:gd name="connsiteX419" fmla="*/ 766580 w 1156382"/>
                  <a:gd name="connsiteY419" fmla="*/ 799399 h 1614867"/>
                  <a:gd name="connsiteX420" fmla="*/ 779733 w 1156382"/>
                  <a:gd name="connsiteY420" fmla="*/ 803573 h 1614867"/>
                  <a:gd name="connsiteX421" fmla="*/ 803890 w 1156382"/>
                  <a:gd name="connsiteY421" fmla="*/ 808632 h 1614867"/>
                  <a:gd name="connsiteX422" fmla="*/ 843098 w 1156382"/>
                  <a:gd name="connsiteY422" fmla="*/ 810529 h 1614867"/>
                  <a:gd name="connsiteX423" fmla="*/ 895586 w 1156382"/>
                  <a:gd name="connsiteY423" fmla="*/ 800032 h 1614867"/>
                  <a:gd name="connsiteX424" fmla="*/ 948580 w 1156382"/>
                  <a:gd name="connsiteY424" fmla="*/ 774736 h 1614867"/>
                  <a:gd name="connsiteX425" fmla="*/ 992342 w 1156382"/>
                  <a:gd name="connsiteY425" fmla="*/ 734011 h 1614867"/>
                  <a:gd name="connsiteX426" fmla="*/ 997148 w 1156382"/>
                  <a:gd name="connsiteY426" fmla="*/ 728572 h 1614867"/>
                  <a:gd name="connsiteX427" fmla="*/ 1002586 w 1156382"/>
                  <a:gd name="connsiteY427" fmla="*/ 722122 h 1614867"/>
                  <a:gd name="connsiteX428" fmla="*/ 1011946 w 1156382"/>
                  <a:gd name="connsiteY428" fmla="*/ 709600 h 1614867"/>
                  <a:gd name="connsiteX429" fmla="*/ 1028388 w 1156382"/>
                  <a:gd name="connsiteY429" fmla="*/ 685569 h 1614867"/>
                  <a:gd name="connsiteX430" fmla="*/ 1036229 w 1156382"/>
                  <a:gd name="connsiteY430" fmla="*/ 674060 h 1614867"/>
                  <a:gd name="connsiteX431" fmla="*/ 1044071 w 1156382"/>
                  <a:gd name="connsiteY431" fmla="*/ 663309 h 1614867"/>
                  <a:gd name="connsiteX432" fmla="*/ 1062157 w 1156382"/>
                  <a:gd name="connsiteY432" fmla="*/ 639532 h 1614867"/>
                  <a:gd name="connsiteX433" fmla="*/ 1081002 w 1156382"/>
                  <a:gd name="connsiteY433" fmla="*/ 611454 h 1614867"/>
                  <a:gd name="connsiteX434" fmla="*/ 1096180 w 1156382"/>
                  <a:gd name="connsiteY434" fmla="*/ 580720 h 1614867"/>
                  <a:gd name="connsiteX435" fmla="*/ 1108069 w 1156382"/>
                  <a:gd name="connsiteY435" fmla="*/ 551503 h 1614867"/>
                  <a:gd name="connsiteX436" fmla="*/ 1110851 w 1156382"/>
                  <a:gd name="connsiteY436" fmla="*/ 544674 h 1614867"/>
                  <a:gd name="connsiteX437" fmla="*/ 1113633 w 1156382"/>
                  <a:gd name="connsiteY437" fmla="*/ 538223 h 1614867"/>
                  <a:gd name="connsiteX438" fmla="*/ 1120210 w 1156382"/>
                  <a:gd name="connsiteY438" fmla="*/ 523425 h 1614867"/>
                  <a:gd name="connsiteX439" fmla="*/ 1143356 w 1156382"/>
                  <a:gd name="connsiteY439" fmla="*/ 460819 h 1614867"/>
                  <a:gd name="connsiteX440" fmla="*/ 1126028 w 1156382"/>
                  <a:gd name="connsiteY440" fmla="*/ 501166 h 1614867"/>
                  <a:gd name="connsiteX441" fmla="*/ 1104527 w 1156382"/>
                  <a:gd name="connsiteY441" fmla="*/ 549480 h 1614867"/>
                  <a:gd name="connsiteX442" fmla="*/ 1089603 w 1156382"/>
                  <a:gd name="connsiteY442" fmla="*/ 581478 h 1614867"/>
                  <a:gd name="connsiteX443" fmla="*/ 1118187 w 1156382"/>
                  <a:gd name="connsiteY443" fmla="*/ 517355 h 1614867"/>
                  <a:gd name="connsiteX444" fmla="*/ 1133744 w 1156382"/>
                  <a:gd name="connsiteY444" fmla="*/ 473593 h 1614867"/>
                  <a:gd name="connsiteX445" fmla="*/ 1148288 w 1156382"/>
                  <a:gd name="connsiteY445" fmla="*/ 393154 h 1614867"/>
                  <a:gd name="connsiteX446" fmla="*/ 1155498 w 1156382"/>
                  <a:gd name="connsiteY446" fmla="*/ 318279 h 1614867"/>
                  <a:gd name="connsiteX447" fmla="*/ 1156383 w 1156382"/>
                  <a:gd name="connsiteY447" fmla="*/ 277553 h 1614867"/>
                  <a:gd name="connsiteX448" fmla="*/ 1153095 w 1156382"/>
                  <a:gd name="connsiteY448" fmla="*/ 236954 h 1614867"/>
                  <a:gd name="connsiteX449" fmla="*/ 1153474 w 1156382"/>
                  <a:gd name="connsiteY449" fmla="*/ 240243 h 1614867"/>
                  <a:gd name="connsiteX450" fmla="*/ 807811 w 1156382"/>
                  <a:gd name="connsiteY450" fmla="*/ 1116731 h 1614867"/>
                  <a:gd name="connsiteX451" fmla="*/ 806673 w 1156382"/>
                  <a:gd name="connsiteY451" fmla="*/ 1116984 h 1614867"/>
                  <a:gd name="connsiteX452" fmla="*/ 806293 w 1156382"/>
                  <a:gd name="connsiteY452" fmla="*/ 1116984 h 1614867"/>
                  <a:gd name="connsiteX453" fmla="*/ 807938 w 1156382"/>
                  <a:gd name="connsiteY453" fmla="*/ 1116605 h 1614867"/>
                  <a:gd name="connsiteX454" fmla="*/ 807811 w 1156382"/>
                  <a:gd name="connsiteY454" fmla="*/ 1116605 h 161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1156382" h="1614867">
                    <a:moveTo>
                      <a:pt x="1154233" y="238725"/>
                    </a:moveTo>
                    <a:cubicBezTo>
                      <a:pt x="1154233" y="236195"/>
                      <a:pt x="1154233" y="231895"/>
                      <a:pt x="1153853" y="225951"/>
                    </a:cubicBezTo>
                    <a:cubicBezTo>
                      <a:pt x="1153095" y="218741"/>
                      <a:pt x="1152083" y="215579"/>
                      <a:pt x="1151197" y="211026"/>
                    </a:cubicBezTo>
                    <a:cubicBezTo>
                      <a:pt x="1149300" y="202679"/>
                      <a:pt x="1146771" y="195217"/>
                      <a:pt x="1144368" y="188766"/>
                    </a:cubicBezTo>
                    <a:cubicBezTo>
                      <a:pt x="1139561" y="175739"/>
                      <a:pt x="1134755" y="166380"/>
                      <a:pt x="1132352" y="161068"/>
                    </a:cubicBezTo>
                    <a:cubicBezTo>
                      <a:pt x="1129823" y="155756"/>
                      <a:pt x="1129696" y="154238"/>
                      <a:pt x="1132605" y="157653"/>
                    </a:cubicBezTo>
                    <a:cubicBezTo>
                      <a:pt x="1135514" y="161321"/>
                      <a:pt x="1141838" y="169668"/>
                      <a:pt x="1149933" y="186743"/>
                    </a:cubicBezTo>
                    <a:cubicBezTo>
                      <a:pt x="1140952" y="166253"/>
                      <a:pt x="1130708" y="150950"/>
                      <a:pt x="1121601" y="138175"/>
                    </a:cubicBezTo>
                    <a:cubicBezTo>
                      <a:pt x="1112369" y="125401"/>
                      <a:pt x="1103009" y="114524"/>
                      <a:pt x="1093777" y="105291"/>
                    </a:cubicBezTo>
                    <a:cubicBezTo>
                      <a:pt x="1089097" y="100612"/>
                      <a:pt x="1084544" y="96438"/>
                      <a:pt x="1079864" y="92517"/>
                    </a:cubicBezTo>
                    <a:cubicBezTo>
                      <a:pt x="1077588" y="90746"/>
                      <a:pt x="1075437" y="88976"/>
                      <a:pt x="1073287" y="87205"/>
                    </a:cubicBezTo>
                    <a:cubicBezTo>
                      <a:pt x="1072655" y="86699"/>
                      <a:pt x="1069999" y="84675"/>
                      <a:pt x="1067975" y="83411"/>
                    </a:cubicBezTo>
                    <a:cubicBezTo>
                      <a:pt x="1065825" y="82019"/>
                      <a:pt x="1063928" y="81008"/>
                      <a:pt x="1062157" y="79996"/>
                    </a:cubicBezTo>
                    <a:cubicBezTo>
                      <a:pt x="1055201" y="76581"/>
                      <a:pt x="1051027" y="75063"/>
                      <a:pt x="1047739" y="73419"/>
                    </a:cubicBezTo>
                    <a:cubicBezTo>
                      <a:pt x="1046221" y="72660"/>
                      <a:pt x="1044830" y="72028"/>
                      <a:pt x="1043818" y="71395"/>
                    </a:cubicBezTo>
                    <a:cubicBezTo>
                      <a:pt x="1042806" y="70763"/>
                      <a:pt x="1042300" y="70384"/>
                      <a:pt x="1040150" y="68992"/>
                    </a:cubicBezTo>
                    <a:cubicBezTo>
                      <a:pt x="1036356" y="66336"/>
                      <a:pt x="1032562" y="63554"/>
                      <a:pt x="1028641" y="60771"/>
                    </a:cubicBezTo>
                    <a:cubicBezTo>
                      <a:pt x="1026364" y="59127"/>
                      <a:pt x="1023708" y="57356"/>
                      <a:pt x="1020419" y="55333"/>
                    </a:cubicBezTo>
                    <a:cubicBezTo>
                      <a:pt x="1018775" y="54321"/>
                      <a:pt x="1016625" y="53183"/>
                      <a:pt x="1014728" y="52297"/>
                    </a:cubicBezTo>
                    <a:lnTo>
                      <a:pt x="1010681" y="50273"/>
                    </a:lnTo>
                    <a:cubicBezTo>
                      <a:pt x="998919" y="44709"/>
                      <a:pt x="986903" y="40535"/>
                      <a:pt x="973749" y="36108"/>
                    </a:cubicBezTo>
                    <a:cubicBezTo>
                      <a:pt x="967299" y="33958"/>
                      <a:pt x="960469" y="31808"/>
                      <a:pt x="953260" y="29278"/>
                    </a:cubicBezTo>
                    <a:cubicBezTo>
                      <a:pt x="945545" y="27002"/>
                      <a:pt x="937450" y="24472"/>
                      <a:pt x="928597" y="21816"/>
                    </a:cubicBezTo>
                    <a:cubicBezTo>
                      <a:pt x="919744" y="19160"/>
                      <a:pt x="910131" y="16378"/>
                      <a:pt x="900013" y="13342"/>
                    </a:cubicBezTo>
                    <a:cubicBezTo>
                      <a:pt x="894954" y="11825"/>
                      <a:pt x="889642" y="10307"/>
                      <a:pt x="884077" y="8789"/>
                    </a:cubicBezTo>
                    <a:cubicBezTo>
                      <a:pt x="881421" y="7904"/>
                      <a:pt x="878512" y="7271"/>
                      <a:pt x="875603" y="6765"/>
                    </a:cubicBezTo>
                    <a:cubicBezTo>
                      <a:pt x="872947" y="6260"/>
                      <a:pt x="870291" y="5753"/>
                      <a:pt x="867508" y="5121"/>
                    </a:cubicBezTo>
                    <a:cubicBezTo>
                      <a:pt x="859161" y="4236"/>
                      <a:pt x="867762" y="7398"/>
                      <a:pt x="870164" y="9168"/>
                    </a:cubicBezTo>
                    <a:cubicBezTo>
                      <a:pt x="871303" y="10054"/>
                      <a:pt x="871050" y="10560"/>
                      <a:pt x="866370" y="9927"/>
                    </a:cubicBezTo>
                    <a:cubicBezTo>
                      <a:pt x="861564" y="9421"/>
                      <a:pt x="852711" y="7524"/>
                      <a:pt x="834751" y="3983"/>
                    </a:cubicBezTo>
                    <a:cubicBezTo>
                      <a:pt x="816285" y="315"/>
                      <a:pt x="793519" y="-1203"/>
                      <a:pt x="774547" y="1074"/>
                    </a:cubicBezTo>
                    <a:cubicBezTo>
                      <a:pt x="755196" y="2971"/>
                      <a:pt x="739134" y="6386"/>
                      <a:pt x="724589" y="8283"/>
                    </a:cubicBezTo>
                    <a:cubicBezTo>
                      <a:pt x="692843" y="12457"/>
                      <a:pt x="663880" y="19539"/>
                      <a:pt x="644655" y="27128"/>
                    </a:cubicBezTo>
                    <a:cubicBezTo>
                      <a:pt x="625051" y="34717"/>
                      <a:pt x="615818" y="39903"/>
                      <a:pt x="617083" y="38385"/>
                    </a:cubicBezTo>
                    <a:cubicBezTo>
                      <a:pt x="617842" y="37626"/>
                      <a:pt x="621257" y="35476"/>
                      <a:pt x="628593" y="31682"/>
                    </a:cubicBezTo>
                    <a:cubicBezTo>
                      <a:pt x="636055" y="27760"/>
                      <a:pt x="647311" y="22449"/>
                      <a:pt x="663121" y="17263"/>
                    </a:cubicBezTo>
                    <a:cubicBezTo>
                      <a:pt x="648449" y="21437"/>
                      <a:pt x="635802" y="26496"/>
                      <a:pt x="625304" y="31428"/>
                    </a:cubicBezTo>
                    <a:cubicBezTo>
                      <a:pt x="615186" y="36235"/>
                      <a:pt x="606965" y="40661"/>
                      <a:pt x="600009" y="44582"/>
                    </a:cubicBezTo>
                    <a:cubicBezTo>
                      <a:pt x="585970" y="52550"/>
                      <a:pt x="576737" y="58748"/>
                      <a:pt x="568895" y="64186"/>
                    </a:cubicBezTo>
                    <a:cubicBezTo>
                      <a:pt x="553339" y="75189"/>
                      <a:pt x="542967" y="83537"/>
                      <a:pt x="517798" y="103773"/>
                    </a:cubicBezTo>
                    <a:cubicBezTo>
                      <a:pt x="489847" y="125148"/>
                      <a:pt x="467334" y="146143"/>
                      <a:pt x="446845" y="165621"/>
                    </a:cubicBezTo>
                    <a:cubicBezTo>
                      <a:pt x="426608" y="186110"/>
                      <a:pt x="407890" y="204955"/>
                      <a:pt x="390436" y="222536"/>
                    </a:cubicBezTo>
                    <a:cubicBezTo>
                      <a:pt x="375005" y="239104"/>
                      <a:pt x="358311" y="254787"/>
                      <a:pt x="343386" y="271609"/>
                    </a:cubicBezTo>
                    <a:cubicBezTo>
                      <a:pt x="339592" y="275783"/>
                      <a:pt x="335924" y="280083"/>
                      <a:pt x="332383" y="284383"/>
                    </a:cubicBezTo>
                    <a:cubicBezTo>
                      <a:pt x="329221" y="288557"/>
                      <a:pt x="326185" y="292604"/>
                      <a:pt x="323023" y="296651"/>
                    </a:cubicBezTo>
                    <a:cubicBezTo>
                      <a:pt x="316952" y="304746"/>
                      <a:pt x="311134" y="312588"/>
                      <a:pt x="305316" y="320303"/>
                    </a:cubicBezTo>
                    <a:cubicBezTo>
                      <a:pt x="299625" y="328018"/>
                      <a:pt x="293934" y="335480"/>
                      <a:pt x="288495" y="342942"/>
                    </a:cubicBezTo>
                    <a:cubicBezTo>
                      <a:pt x="285712" y="346610"/>
                      <a:pt x="283056" y="350278"/>
                      <a:pt x="280274" y="353946"/>
                    </a:cubicBezTo>
                    <a:cubicBezTo>
                      <a:pt x="277491" y="357866"/>
                      <a:pt x="274583" y="361914"/>
                      <a:pt x="271926" y="365961"/>
                    </a:cubicBezTo>
                    <a:cubicBezTo>
                      <a:pt x="261429" y="382024"/>
                      <a:pt x="253081" y="397581"/>
                      <a:pt x="244734" y="412125"/>
                    </a:cubicBezTo>
                    <a:cubicBezTo>
                      <a:pt x="227280" y="441848"/>
                      <a:pt x="209826" y="471570"/>
                      <a:pt x="190475" y="504454"/>
                    </a:cubicBezTo>
                    <a:lnTo>
                      <a:pt x="241192" y="422876"/>
                    </a:lnTo>
                    <a:lnTo>
                      <a:pt x="265603" y="381771"/>
                    </a:lnTo>
                    <a:cubicBezTo>
                      <a:pt x="270029" y="374688"/>
                      <a:pt x="274583" y="367479"/>
                      <a:pt x="279642" y="360396"/>
                    </a:cubicBezTo>
                    <a:lnTo>
                      <a:pt x="294439" y="340666"/>
                    </a:lnTo>
                    <a:cubicBezTo>
                      <a:pt x="315055" y="316129"/>
                      <a:pt x="318723" y="313599"/>
                      <a:pt x="312020" y="324477"/>
                    </a:cubicBezTo>
                    <a:cubicBezTo>
                      <a:pt x="308731" y="329915"/>
                      <a:pt x="302787" y="338642"/>
                      <a:pt x="294945" y="349646"/>
                    </a:cubicBezTo>
                    <a:cubicBezTo>
                      <a:pt x="287357" y="360143"/>
                      <a:pt x="276986" y="375194"/>
                      <a:pt x="268259" y="390751"/>
                    </a:cubicBezTo>
                    <a:cubicBezTo>
                      <a:pt x="259152" y="406560"/>
                      <a:pt x="250172" y="422876"/>
                      <a:pt x="239928" y="438812"/>
                    </a:cubicBezTo>
                    <a:cubicBezTo>
                      <a:pt x="229557" y="455507"/>
                      <a:pt x="219059" y="472329"/>
                      <a:pt x="209067" y="488138"/>
                    </a:cubicBezTo>
                    <a:cubicBezTo>
                      <a:pt x="204008" y="495980"/>
                      <a:pt x="199202" y="503695"/>
                      <a:pt x="194522" y="511031"/>
                    </a:cubicBezTo>
                    <a:cubicBezTo>
                      <a:pt x="190096" y="518493"/>
                      <a:pt x="185922" y="525449"/>
                      <a:pt x="182001" y="532026"/>
                    </a:cubicBezTo>
                    <a:cubicBezTo>
                      <a:pt x="174159" y="544927"/>
                      <a:pt x="167456" y="555804"/>
                      <a:pt x="162397" y="563139"/>
                    </a:cubicBezTo>
                    <a:cubicBezTo>
                      <a:pt x="170112" y="550492"/>
                      <a:pt x="179471" y="534429"/>
                      <a:pt x="189716" y="516596"/>
                    </a:cubicBezTo>
                    <a:cubicBezTo>
                      <a:pt x="199961" y="498889"/>
                      <a:pt x="212103" y="480297"/>
                      <a:pt x="223233" y="461705"/>
                    </a:cubicBezTo>
                    <a:cubicBezTo>
                      <a:pt x="228924" y="452472"/>
                      <a:pt x="234489" y="443239"/>
                      <a:pt x="239801" y="434386"/>
                    </a:cubicBezTo>
                    <a:cubicBezTo>
                      <a:pt x="244987" y="426164"/>
                      <a:pt x="249793" y="417943"/>
                      <a:pt x="254220" y="409975"/>
                    </a:cubicBezTo>
                    <a:cubicBezTo>
                      <a:pt x="263073" y="394039"/>
                      <a:pt x="271168" y="379621"/>
                      <a:pt x="277365" y="369755"/>
                    </a:cubicBezTo>
                    <a:cubicBezTo>
                      <a:pt x="244228" y="423255"/>
                      <a:pt x="222347" y="458416"/>
                      <a:pt x="202870" y="490036"/>
                    </a:cubicBezTo>
                    <a:cubicBezTo>
                      <a:pt x="192878" y="505719"/>
                      <a:pt x="184404" y="521275"/>
                      <a:pt x="175298" y="537338"/>
                    </a:cubicBezTo>
                    <a:cubicBezTo>
                      <a:pt x="165938" y="553527"/>
                      <a:pt x="156200" y="570475"/>
                      <a:pt x="144690" y="590332"/>
                    </a:cubicBezTo>
                    <a:cubicBezTo>
                      <a:pt x="109150" y="657618"/>
                      <a:pt x="164674" y="563139"/>
                      <a:pt x="133434" y="619675"/>
                    </a:cubicBezTo>
                    <a:cubicBezTo>
                      <a:pt x="121418" y="639152"/>
                      <a:pt x="109023" y="658250"/>
                      <a:pt x="99032" y="678993"/>
                    </a:cubicBezTo>
                    <a:cubicBezTo>
                      <a:pt x="89420" y="699482"/>
                      <a:pt x="81831" y="718706"/>
                      <a:pt x="74622" y="738184"/>
                    </a:cubicBezTo>
                    <a:cubicBezTo>
                      <a:pt x="60456" y="776380"/>
                      <a:pt x="48188" y="814450"/>
                      <a:pt x="38829" y="853152"/>
                    </a:cubicBezTo>
                    <a:cubicBezTo>
                      <a:pt x="36552" y="862764"/>
                      <a:pt x="34149" y="872376"/>
                      <a:pt x="31746" y="882115"/>
                    </a:cubicBezTo>
                    <a:cubicBezTo>
                      <a:pt x="29216" y="892107"/>
                      <a:pt x="27066" y="902478"/>
                      <a:pt x="25295" y="912723"/>
                    </a:cubicBezTo>
                    <a:cubicBezTo>
                      <a:pt x="21501" y="933339"/>
                      <a:pt x="18845" y="954081"/>
                      <a:pt x="15557" y="975076"/>
                    </a:cubicBezTo>
                    <a:cubicBezTo>
                      <a:pt x="8601" y="1016940"/>
                      <a:pt x="1138" y="1064875"/>
                      <a:pt x="0" y="1117363"/>
                    </a:cubicBezTo>
                    <a:cubicBezTo>
                      <a:pt x="1391" y="1130896"/>
                      <a:pt x="2150" y="1119387"/>
                      <a:pt x="3162" y="1106233"/>
                    </a:cubicBezTo>
                    <a:cubicBezTo>
                      <a:pt x="4174" y="1093206"/>
                      <a:pt x="5565" y="1078155"/>
                      <a:pt x="6577" y="1084985"/>
                    </a:cubicBezTo>
                    <a:cubicBezTo>
                      <a:pt x="3668" y="1135450"/>
                      <a:pt x="5059" y="1157077"/>
                      <a:pt x="6071" y="1175417"/>
                    </a:cubicBezTo>
                    <a:cubicBezTo>
                      <a:pt x="6830" y="1184776"/>
                      <a:pt x="6830" y="1192491"/>
                      <a:pt x="9106" y="1205265"/>
                    </a:cubicBezTo>
                    <a:cubicBezTo>
                      <a:pt x="11256" y="1216901"/>
                      <a:pt x="14798" y="1229675"/>
                      <a:pt x="18339" y="1247635"/>
                    </a:cubicBezTo>
                    <a:cubicBezTo>
                      <a:pt x="21248" y="1253579"/>
                      <a:pt x="21122" y="1248394"/>
                      <a:pt x="18592" y="1235873"/>
                    </a:cubicBezTo>
                    <a:cubicBezTo>
                      <a:pt x="17201" y="1229422"/>
                      <a:pt x="15304" y="1221075"/>
                      <a:pt x="13154" y="1211463"/>
                    </a:cubicBezTo>
                    <a:cubicBezTo>
                      <a:pt x="12142" y="1206530"/>
                      <a:pt x="10877" y="1200712"/>
                      <a:pt x="10245" y="1194388"/>
                    </a:cubicBezTo>
                    <a:cubicBezTo>
                      <a:pt x="9739" y="1188696"/>
                      <a:pt x="9233" y="1182626"/>
                      <a:pt x="8727" y="1176428"/>
                    </a:cubicBezTo>
                    <a:cubicBezTo>
                      <a:pt x="6956" y="1151639"/>
                      <a:pt x="6703" y="1123308"/>
                      <a:pt x="7589" y="1096115"/>
                    </a:cubicBezTo>
                    <a:cubicBezTo>
                      <a:pt x="8221" y="1068543"/>
                      <a:pt x="11130" y="1041730"/>
                      <a:pt x="14165" y="1020482"/>
                    </a:cubicBezTo>
                    <a:cubicBezTo>
                      <a:pt x="17454" y="1006696"/>
                      <a:pt x="20869" y="994427"/>
                      <a:pt x="21754" y="995818"/>
                    </a:cubicBezTo>
                    <a:cubicBezTo>
                      <a:pt x="22892" y="997210"/>
                      <a:pt x="20742" y="1012008"/>
                      <a:pt x="16822" y="1053366"/>
                    </a:cubicBezTo>
                    <a:cubicBezTo>
                      <a:pt x="16822" y="1037682"/>
                      <a:pt x="11636" y="1069555"/>
                      <a:pt x="10877" y="1113569"/>
                    </a:cubicBezTo>
                    <a:cubicBezTo>
                      <a:pt x="10371" y="1135576"/>
                      <a:pt x="10751" y="1160745"/>
                      <a:pt x="12648" y="1184523"/>
                    </a:cubicBezTo>
                    <a:cubicBezTo>
                      <a:pt x="13154" y="1190341"/>
                      <a:pt x="13533" y="1196412"/>
                      <a:pt x="14671" y="1202609"/>
                    </a:cubicBezTo>
                    <a:cubicBezTo>
                      <a:pt x="15810" y="1208554"/>
                      <a:pt x="17075" y="1213992"/>
                      <a:pt x="18339" y="1219051"/>
                    </a:cubicBezTo>
                    <a:cubicBezTo>
                      <a:pt x="20869" y="1229296"/>
                      <a:pt x="23145" y="1238402"/>
                      <a:pt x="24663" y="1246244"/>
                    </a:cubicBezTo>
                    <a:cubicBezTo>
                      <a:pt x="27699" y="1256489"/>
                      <a:pt x="27699" y="1253832"/>
                      <a:pt x="26307" y="1245485"/>
                    </a:cubicBezTo>
                    <a:cubicBezTo>
                      <a:pt x="25042" y="1237390"/>
                      <a:pt x="21881" y="1223731"/>
                      <a:pt x="19351" y="1211209"/>
                    </a:cubicBezTo>
                    <a:cubicBezTo>
                      <a:pt x="18086" y="1205012"/>
                      <a:pt x="17075" y="1198688"/>
                      <a:pt x="16822" y="1193882"/>
                    </a:cubicBezTo>
                    <a:cubicBezTo>
                      <a:pt x="16442" y="1189203"/>
                      <a:pt x="16442" y="1186041"/>
                      <a:pt x="16442" y="1185029"/>
                    </a:cubicBezTo>
                    <a:cubicBezTo>
                      <a:pt x="16442" y="1184017"/>
                      <a:pt x="16695" y="1185408"/>
                      <a:pt x="17201" y="1189961"/>
                    </a:cubicBezTo>
                    <a:cubicBezTo>
                      <a:pt x="17580" y="1194388"/>
                      <a:pt x="18719" y="1202862"/>
                      <a:pt x="21754" y="1214371"/>
                    </a:cubicBezTo>
                    <a:cubicBezTo>
                      <a:pt x="24790" y="1228284"/>
                      <a:pt x="27699" y="1241185"/>
                      <a:pt x="30355" y="1254718"/>
                    </a:cubicBezTo>
                    <a:cubicBezTo>
                      <a:pt x="33137" y="1268251"/>
                      <a:pt x="35920" y="1281657"/>
                      <a:pt x="38576" y="1294937"/>
                    </a:cubicBezTo>
                    <a:cubicBezTo>
                      <a:pt x="46670" y="1321245"/>
                      <a:pt x="57294" y="1345908"/>
                      <a:pt x="70574" y="1369433"/>
                    </a:cubicBezTo>
                    <a:cubicBezTo>
                      <a:pt x="83602" y="1392831"/>
                      <a:pt x="99791" y="1414585"/>
                      <a:pt x="115980" y="1435201"/>
                    </a:cubicBezTo>
                    <a:cubicBezTo>
                      <a:pt x="132295" y="1456323"/>
                      <a:pt x="150255" y="1476686"/>
                      <a:pt x="170618" y="1495657"/>
                    </a:cubicBezTo>
                    <a:cubicBezTo>
                      <a:pt x="177954" y="1498819"/>
                      <a:pt x="201605" y="1519435"/>
                      <a:pt x="228545" y="1533980"/>
                    </a:cubicBezTo>
                    <a:cubicBezTo>
                      <a:pt x="242078" y="1541442"/>
                      <a:pt x="255231" y="1547007"/>
                      <a:pt x="265603" y="1551434"/>
                    </a:cubicBezTo>
                    <a:cubicBezTo>
                      <a:pt x="276100" y="1555734"/>
                      <a:pt x="283815" y="1558137"/>
                      <a:pt x="285839" y="1557505"/>
                    </a:cubicBezTo>
                    <a:cubicBezTo>
                      <a:pt x="270282" y="1551434"/>
                      <a:pt x="256623" y="1545236"/>
                      <a:pt x="244228" y="1539545"/>
                    </a:cubicBezTo>
                    <a:cubicBezTo>
                      <a:pt x="231580" y="1533601"/>
                      <a:pt x="220450" y="1527150"/>
                      <a:pt x="210838" y="1520700"/>
                    </a:cubicBezTo>
                    <a:cubicBezTo>
                      <a:pt x="191360" y="1507546"/>
                      <a:pt x="176942" y="1494392"/>
                      <a:pt x="164294" y="1481618"/>
                    </a:cubicBezTo>
                    <a:cubicBezTo>
                      <a:pt x="138999" y="1455564"/>
                      <a:pt x="120407" y="1430774"/>
                      <a:pt x="92708" y="1392199"/>
                    </a:cubicBezTo>
                    <a:cubicBezTo>
                      <a:pt x="110035" y="1414332"/>
                      <a:pt x="106747" y="1407882"/>
                      <a:pt x="101309" y="1398902"/>
                    </a:cubicBezTo>
                    <a:cubicBezTo>
                      <a:pt x="100423" y="1397384"/>
                      <a:pt x="99538" y="1395867"/>
                      <a:pt x="98652" y="1394349"/>
                    </a:cubicBezTo>
                    <a:cubicBezTo>
                      <a:pt x="105103" y="1403202"/>
                      <a:pt x="111933" y="1411929"/>
                      <a:pt x="119142" y="1420656"/>
                    </a:cubicBezTo>
                    <a:cubicBezTo>
                      <a:pt x="138872" y="1445572"/>
                      <a:pt x="158603" y="1466820"/>
                      <a:pt x="178713" y="1484907"/>
                    </a:cubicBezTo>
                    <a:cubicBezTo>
                      <a:pt x="202617" y="1506281"/>
                      <a:pt x="226521" y="1522091"/>
                      <a:pt x="251058" y="1533347"/>
                    </a:cubicBezTo>
                    <a:cubicBezTo>
                      <a:pt x="261682" y="1538406"/>
                      <a:pt x="272938" y="1543592"/>
                      <a:pt x="285207" y="1548651"/>
                    </a:cubicBezTo>
                    <a:cubicBezTo>
                      <a:pt x="265729" y="1541063"/>
                      <a:pt x="249793" y="1533727"/>
                      <a:pt x="234869" y="1526897"/>
                    </a:cubicBezTo>
                    <a:cubicBezTo>
                      <a:pt x="206917" y="1512605"/>
                      <a:pt x="183519" y="1496542"/>
                      <a:pt x="153291" y="1466947"/>
                    </a:cubicBezTo>
                    <a:cubicBezTo>
                      <a:pt x="172895" y="1487183"/>
                      <a:pt x="192246" y="1503499"/>
                      <a:pt x="210332" y="1515893"/>
                    </a:cubicBezTo>
                    <a:cubicBezTo>
                      <a:pt x="228165" y="1528415"/>
                      <a:pt x="244987" y="1536509"/>
                      <a:pt x="257382" y="1542707"/>
                    </a:cubicBezTo>
                    <a:cubicBezTo>
                      <a:pt x="262188" y="1541822"/>
                      <a:pt x="287483" y="1554849"/>
                      <a:pt x="322897" y="1566990"/>
                    </a:cubicBezTo>
                    <a:cubicBezTo>
                      <a:pt x="358057" y="1578373"/>
                      <a:pt x="401819" y="1594183"/>
                      <a:pt x="441533" y="1598357"/>
                    </a:cubicBezTo>
                    <a:lnTo>
                      <a:pt x="441785" y="1596207"/>
                    </a:lnTo>
                    <a:cubicBezTo>
                      <a:pt x="440647" y="1595195"/>
                      <a:pt x="436726" y="1594816"/>
                      <a:pt x="410293" y="1589756"/>
                    </a:cubicBezTo>
                    <a:cubicBezTo>
                      <a:pt x="408902" y="1590009"/>
                      <a:pt x="404854" y="1590262"/>
                      <a:pt x="379053" y="1583179"/>
                    </a:cubicBezTo>
                    <a:cubicBezTo>
                      <a:pt x="384871" y="1583179"/>
                      <a:pt x="356287" y="1574326"/>
                      <a:pt x="350343" y="1571164"/>
                    </a:cubicBezTo>
                    <a:cubicBezTo>
                      <a:pt x="369061" y="1576856"/>
                      <a:pt x="388918" y="1582673"/>
                      <a:pt x="410546" y="1587353"/>
                    </a:cubicBezTo>
                    <a:cubicBezTo>
                      <a:pt x="436220" y="1592918"/>
                      <a:pt x="464552" y="1594942"/>
                      <a:pt x="494147" y="1599875"/>
                    </a:cubicBezTo>
                    <a:cubicBezTo>
                      <a:pt x="511475" y="1603289"/>
                      <a:pt x="524881" y="1605692"/>
                      <a:pt x="534746" y="1606831"/>
                    </a:cubicBezTo>
                    <a:cubicBezTo>
                      <a:pt x="544612" y="1607969"/>
                      <a:pt x="555742" y="1610751"/>
                      <a:pt x="568516" y="1611763"/>
                    </a:cubicBezTo>
                    <a:cubicBezTo>
                      <a:pt x="571804" y="1611890"/>
                      <a:pt x="575093" y="1612143"/>
                      <a:pt x="578381" y="1612269"/>
                    </a:cubicBezTo>
                    <a:cubicBezTo>
                      <a:pt x="583314" y="1612902"/>
                      <a:pt x="590017" y="1613534"/>
                      <a:pt x="598365" y="1614167"/>
                    </a:cubicBezTo>
                    <a:cubicBezTo>
                      <a:pt x="609621" y="1614799"/>
                      <a:pt x="623913" y="1615305"/>
                      <a:pt x="640608" y="1614293"/>
                    </a:cubicBezTo>
                    <a:cubicBezTo>
                      <a:pt x="657303" y="1613281"/>
                      <a:pt x="676148" y="1609487"/>
                      <a:pt x="696511" y="1604934"/>
                    </a:cubicBezTo>
                    <a:cubicBezTo>
                      <a:pt x="697143" y="1604175"/>
                      <a:pt x="697143" y="1603669"/>
                      <a:pt x="696891" y="1603289"/>
                    </a:cubicBezTo>
                    <a:cubicBezTo>
                      <a:pt x="700432" y="1602531"/>
                      <a:pt x="703973" y="1601772"/>
                      <a:pt x="707515" y="1601013"/>
                    </a:cubicBezTo>
                    <a:cubicBezTo>
                      <a:pt x="733189" y="1595827"/>
                      <a:pt x="760256" y="1591400"/>
                      <a:pt x="786310" y="1580144"/>
                    </a:cubicBezTo>
                    <a:cubicBezTo>
                      <a:pt x="809455" y="1570152"/>
                      <a:pt x="832348" y="1556746"/>
                      <a:pt x="855746" y="1541822"/>
                    </a:cubicBezTo>
                    <a:cubicBezTo>
                      <a:pt x="856378" y="1541822"/>
                      <a:pt x="857011" y="1541822"/>
                      <a:pt x="857011" y="1542074"/>
                    </a:cubicBezTo>
                    <a:cubicBezTo>
                      <a:pt x="842592" y="1551813"/>
                      <a:pt x="829186" y="1560667"/>
                      <a:pt x="818435" y="1567623"/>
                    </a:cubicBezTo>
                    <a:cubicBezTo>
                      <a:pt x="829818" y="1561299"/>
                      <a:pt x="839684" y="1555608"/>
                      <a:pt x="848284" y="1550295"/>
                    </a:cubicBezTo>
                    <a:cubicBezTo>
                      <a:pt x="847651" y="1550801"/>
                      <a:pt x="847146" y="1551307"/>
                      <a:pt x="846387" y="1551813"/>
                    </a:cubicBezTo>
                    <a:cubicBezTo>
                      <a:pt x="864600" y="1540809"/>
                      <a:pt x="877627" y="1532462"/>
                      <a:pt x="892551" y="1521712"/>
                    </a:cubicBezTo>
                    <a:cubicBezTo>
                      <a:pt x="900013" y="1516399"/>
                      <a:pt x="907981" y="1510455"/>
                      <a:pt x="917214" y="1502993"/>
                    </a:cubicBezTo>
                    <a:cubicBezTo>
                      <a:pt x="926320" y="1495657"/>
                      <a:pt x="937324" y="1486804"/>
                      <a:pt x="948707" y="1474283"/>
                    </a:cubicBezTo>
                    <a:cubicBezTo>
                      <a:pt x="962999" y="1457082"/>
                      <a:pt x="966034" y="1449746"/>
                      <a:pt x="968690" y="1443802"/>
                    </a:cubicBezTo>
                    <a:cubicBezTo>
                      <a:pt x="968943" y="1443169"/>
                      <a:pt x="969196" y="1442537"/>
                      <a:pt x="969449" y="1441778"/>
                    </a:cubicBezTo>
                    <a:cubicBezTo>
                      <a:pt x="975520" y="1433683"/>
                      <a:pt x="981338" y="1425462"/>
                      <a:pt x="986776" y="1416988"/>
                    </a:cubicBezTo>
                    <a:cubicBezTo>
                      <a:pt x="1004230" y="1390175"/>
                      <a:pt x="1021811" y="1362097"/>
                      <a:pt x="1032056" y="1329466"/>
                    </a:cubicBezTo>
                    <a:cubicBezTo>
                      <a:pt x="1040150" y="1303918"/>
                      <a:pt x="1044071" y="1275966"/>
                      <a:pt x="1047233" y="1246750"/>
                    </a:cubicBezTo>
                    <a:cubicBezTo>
                      <a:pt x="1047486" y="1245485"/>
                      <a:pt x="1047739" y="1244094"/>
                      <a:pt x="1047992" y="1243082"/>
                    </a:cubicBezTo>
                    <a:cubicBezTo>
                      <a:pt x="1047233" y="1273816"/>
                      <a:pt x="1049004" y="1276472"/>
                      <a:pt x="1047865" y="1294179"/>
                    </a:cubicBezTo>
                    <a:cubicBezTo>
                      <a:pt x="1047106" y="1303032"/>
                      <a:pt x="1045842" y="1315806"/>
                      <a:pt x="1039391" y="1337561"/>
                    </a:cubicBezTo>
                    <a:cubicBezTo>
                      <a:pt x="1032941" y="1359314"/>
                      <a:pt x="1018902" y="1388657"/>
                      <a:pt x="993733" y="1426980"/>
                    </a:cubicBezTo>
                    <a:cubicBezTo>
                      <a:pt x="981717" y="1446331"/>
                      <a:pt x="981465" y="1446584"/>
                      <a:pt x="988547" y="1436845"/>
                    </a:cubicBezTo>
                    <a:cubicBezTo>
                      <a:pt x="995503" y="1426727"/>
                      <a:pt x="1008657" y="1406870"/>
                      <a:pt x="1021811" y="1382966"/>
                    </a:cubicBezTo>
                    <a:cubicBezTo>
                      <a:pt x="1035091" y="1359314"/>
                      <a:pt x="1045336" y="1330225"/>
                      <a:pt x="1049636" y="1308597"/>
                    </a:cubicBezTo>
                    <a:cubicBezTo>
                      <a:pt x="1054189" y="1287096"/>
                      <a:pt x="1055833" y="1273057"/>
                      <a:pt x="1056213" y="1276472"/>
                    </a:cubicBezTo>
                    <a:cubicBezTo>
                      <a:pt x="1051659" y="1316312"/>
                      <a:pt x="1047233" y="1331363"/>
                      <a:pt x="1043438" y="1345023"/>
                    </a:cubicBezTo>
                    <a:cubicBezTo>
                      <a:pt x="1039138" y="1358429"/>
                      <a:pt x="1035218" y="1371583"/>
                      <a:pt x="1016752" y="1403202"/>
                    </a:cubicBezTo>
                    <a:cubicBezTo>
                      <a:pt x="1022064" y="1398522"/>
                      <a:pt x="1035218" y="1376136"/>
                      <a:pt x="1040024" y="1365638"/>
                    </a:cubicBezTo>
                    <a:cubicBezTo>
                      <a:pt x="1042553" y="1360453"/>
                      <a:pt x="1043438" y="1358682"/>
                      <a:pt x="1041162" y="1364374"/>
                    </a:cubicBezTo>
                    <a:cubicBezTo>
                      <a:pt x="1038885" y="1369939"/>
                      <a:pt x="1033320" y="1383219"/>
                      <a:pt x="1020546" y="1405479"/>
                    </a:cubicBezTo>
                    <a:cubicBezTo>
                      <a:pt x="1041035" y="1371836"/>
                      <a:pt x="1051786" y="1346920"/>
                      <a:pt x="1058995" y="1319474"/>
                    </a:cubicBezTo>
                    <a:cubicBezTo>
                      <a:pt x="1062537" y="1305815"/>
                      <a:pt x="1065445" y="1291396"/>
                      <a:pt x="1067849" y="1274322"/>
                    </a:cubicBezTo>
                    <a:cubicBezTo>
                      <a:pt x="1068987" y="1265848"/>
                      <a:pt x="1070125" y="1256615"/>
                      <a:pt x="1071137" y="1246623"/>
                    </a:cubicBezTo>
                    <a:cubicBezTo>
                      <a:pt x="1071516" y="1241564"/>
                      <a:pt x="1072402" y="1236379"/>
                      <a:pt x="1072528" y="1229422"/>
                    </a:cubicBezTo>
                    <a:cubicBezTo>
                      <a:pt x="1072781" y="1223731"/>
                      <a:pt x="1072908" y="1217533"/>
                      <a:pt x="1072781" y="1210957"/>
                    </a:cubicBezTo>
                    <a:cubicBezTo>
                      <a:pt x="1071643" y="1204380"/>
                      <a:pt x="1071390" y="1210198"/>
                      <a:pt x="1070884" y="1221328"/>
                    </a:cubicBezTo>
                    <a:cubicBezTo>
                      <a:pt x="1070631" y="1226513"/>
                      <a:pt x="1070125" y="1234608"/>
                      <a:pt x="1069113" y="1242197"/>
                    </a:cubicBezTo>
                    <a:cubicBezTo>
                      <a:pt x="1068228" y="1249532"/>
                      <a:pt x="1067216" y="1257500"/>
                      <a:pt x="1066204" y="1265468"/>
                    </a:cubicBezTo>
                    <a:cubicBezTo>
                      <a:pt x="1062284" y="1297341"/>
                      <a:pt x="1053557" y="1328454"/>
                      <a:pt x="1055833" y="1310115"/>
                    </a:cubicBezTo>
                    <a:cubicBezTo>
                      <a:pt x="1061778" y="1282669"/>
                      <a:pt x="1063675" y="1261674"/>
                      <a:pt x="1065319" y="1245485"/>
                    </a:cubicBezTo>
                    <a:cubicBezTo>
                      <a:pt x="1065699" y="1241311"/>
                      <a:pt x="1066078" y="1237390"/>
                      <a:pt x="1066331" y="1233722"/>
                    </a:cubicBezTo>
                    <a:cubicBezTo>
                      <a:pt x="1066331" y="1229928"/>
                      <a:pt x="1066457" y="1226387"/>
                      <a:pt x="1066584" y="1223098"/>
                    </a:cubicBezTo>
                    <a:cubicBezTo>
                      <a:pt x="1066584" y="1216774"/>
                      <a:pt x="1066457" y="1211463"/>
                      <a:pt x="1066078" y="1206783"/>
                    </a:cubicBezTo>
                    <a:cubicBezTo>
                      <a:pt x="1064687" y="1188190"/>
                      <a:pt x="1062031" y="1182246"/>
                      <a:pt x="1059754" y="1176681"/>
                    </a:cubicBezTo>
                    <a:cubicBezTo>
                      <a:pt x="1060134" y="1175922"/>
                      <a:pt x="1059248" y="1166816"/>
                      <a:pt x="1054569" y="1154168"/>
                    </a:cubicBezTo>
                    <a:cubicBezTo>
                      <a:pt x="1050142" y="1141521"/>
                      <a:pt x="1041289" y="1125837"/>
                      <a:pt x="1029779" y="1112810"/>
                    </a:cubicBezTo>
                    <a:cubicBezTo>
                      <a:pt x="1018143" y="1099530"/>
                      <a:pt x="1005242" y="1089159"/>
                      <a:pt x="993606" y="1081697"/>
                    </a:cubicBezTo>
                    <a:cubicBezTo>
                      <a:pt x="982223" y="1074487"/>
                      <a:pt x="973623" y="1070946"/>
                      <a:pt x="973117" y="1069934"/>
                    </a:cubicBezTo>
                    <a:cubicBezTo>
                      <a:pt x="990824" y="1076638"/>
                      <a:pt x="1004230" y="1085997"/>
                      <a:pt x="1013463" y="1093459"/>
                    </a:cubicBezTo>
                    <a:cubicBezTo>
                      <a:pt x="1023076" y="1101048"/>
                      <a:pt x="1029652" y="1107878"/>
                      <a:pt x="1034332" y="1113189"/>
                    </a:cubicBezTo>
                    <a:cubicBezTo>
                      <a:pt x="1043691" y="1123814"/>
                      <a:pt x="1045715" y="1127481"/>
                      <a:pt x="1045083" y="1125458"/>
                    </a:cubicBezTo>
                    <a:cubicBezTo>
                      <a:pt x="1044197" y="1123434"/>
                      <a:pt x="1039897" y="1116225"/>
                      <a:pt x="1033067" y="1107878"/>
                    </a:cubicBezTo>
                    <a:cubicBezTo>
                      <a:pt x="1026364" y="1099530"/>
                      <a:pt x="1017005" y="1090424"/>
                      <a:pt x="1008404" y="1083214"/>
                    </a:cubicBezTo>
                    <a:cubicBezTo>
                      <a:pt x="1031170" y="1099910"/>
                      <a:pt x="1046348" y="1119134"/>
                      <a:pt x="1054821" y="1134185"/>
                    </a:cubicBezTo>
                    <a:cubicBezTo>
                      <a:pt x="1063422" y="1149362"/>
                      <a:pt x="1066710" y="1159986"/>
                      <a:pt x="1068102" y="1163654"/>
                    </a:cubicBezTo>
                    <a:cubicBezTo>
                      <a:pt x="1069366" y="1167322"/>
                      <a:pt x="1069240" y="1164160"/>
                      <a:pt x="1065572" y="1153915"/>
                    </a:cubicBezTo>
                    <a:cubicBezTo>
                      <a:pt x="1061778" y="1143923"/>
                      <a:pt x="1054189" y="1126090"/>
                      <a:pt x="1036229" y="1107119"/>
                    </a:cubicBezTo>
                    <a:cubicBezTo>
                      <a:pt x="1034079" y="1103704"/>
                      <a:pt x="1039265" y="1108130"/>
                      <a:pt x="1047106" y="1118249"/>
                    </a:cubicBezTo>
                    <a:cubicBezTo>
                      <a:pt x="1054948" y="1128240"/>
                      <a:pt x="1064560" y="1145188"/>
                      <a:pt x="1069872" y="1164286"/>
                    </a:cubicBezTo>
                    <a:cubicBezTo>
                      <a:pt x="1075564" y="1183637"/>
                      <a:pt x="1076070" y="1203621"/>
                      <a:pt x="1076196" y="1217913"/>
                    </a:cubicBezTo>
                    <a:cubicBezTo>
                      <a:pt x="1076196" y="1221454"/>
                      <a:pt x="1076196" y="1224869"/>
                      <a:pt x="1076196" y="1227905"/>
                    </a:cubicBezTo>
                    <a:cubicBezTo>
                      <a:pt x="1076196" y="1230814"/>
                      <a:pt x="1076196" y="1234608"/>
                      <a:pt x="1075817" y="1236884"/>
                    </a:cubicBezTo>
                    <a:cubicBezTo>
                      <a:pt x="1075437" y="1242070"/>
                      <a:pt x="1075437" y="1244979"/>
                      <a:pt x="1075564" y="1246244"/>
                    </a:cubicBezTo>
                    <a:cubicBezTo>
                      <a:pt x="1075943" y="1242449"/>
                      <a:pt x="1076323" y="1238781"/>
                      <a:pt x="1076702" y="1235240"/>
                    </a:cubicBezTo>
                    <a:cubicBezTo>
                      <a:pt x="1076955" y="1230940"/>
                      <a:pt x="1077082" y="1227272"/>
                      <a:pt x="1077208" y="1223857"/>
                    </a:cubicBezTo>
                    <a:cubicBezTo>
                      <a:pt x="1077461" y="1216774"/>
                      <a:pt x="1077461" y="1209818"/>
                      <a:pt x="1077208" y="1202736"/>
                    </a:cubicBezTo>
                    <a:cubicBezTo>
                      <a:pt x="1076829" y="1188823"/>
                      <a:pt x="1074678" y="1174278"/>
                      <a:pt x="1070884" y="1161757"/>
                    </a:cubicBezTo>
                    <a:cubicBezTo>
                      <a:pt x="1063422" y="1136208"/>
                      <a:pt x="1050521" y="1117110"/>
                      <a:pt x="1039644" y="1104336"/>
                    </a:cubicBezTo>
                    <a:cubicBezTo>
                      <a:pt x="1041921" y="1108257"/>
                      <a:pt x="1036103" y="1101427"/>
                      <a:pt x="1023708" y="1091309"/>
                    </a:cubicBezTo>
                    <a:cubicBezTo>
                      <a:pt x="1017384" y="1086124"/>
                      <a:pt x="1010049" y="1080558"/>
                      <a:pt x="999930" y="1074487"/>
                    </a:cubicBezTo>
                    <a:cubicBezTo>
                      <a:pt x="990065" y="1068543"/>
                      <a:pt x="978303" y="1063357"/>
                      <a:pt x="965782" y="1059563"/>
                    </a:cubicBezTo>
                    <a:cubicBezTo>
                      <a:pt x="940739" y="1051848"/>
                      <a:pt x="913420" y="1050583"/>
                      <a:pt x="890401" y="1051722"/>
                    </a:cubicBezTo>
                    <a:cubicBezTo>
                      <a:pt x="879271" y="1052227"/>
                      <a:pt x="867888" y="1053113"/>
                      <a:pt x="857517" y="1055010"/>
                    </a:cubicBezTo>
                    <a:cubicBezTo>
                      <a:pt x="852458" y="1055895"/>
                      <a:pt x="847399" y="1057033"/>
                      <a:pt x="843351" y="1058046"/>
                    </a:cubicBezTo>
                    <a:cubicBezTo>
                      <a:pt x="842340" y="1058298"/>
                      <a:pt x="837154" y="1059057"/>
                      <a:pt x="832474" y="1060449"/>
                    </a:cubicBezTo>
                    <a:cubicBezTo>
                      <a:pt x="836395" y="1059184"/>
                      <a:pt x="839810" y="1058425"/>
                      <a:pt x="841707" y="1057919"/>
                    </a:cubicBezTo>
                    <a:cubicBezTo>
                      <a:pt x="843857" y="1057287"/>
                      <a:pt x="846007" y="1056781"/>
                      <a:pt x="848031" y="1056148"/>
                    </a:cubicBezTo>
                    <a:cubicBezTo>
                      <a:pt x="853470" y="1054757"/>
                      <a:pt x="858908" y="1053619"/>
                      <a:pt x="863967" y="1052733"/>
                    </a:cubicBezTo>
                    <a:cubicBezTo>
                      <a:pt x="874338" y="1051089"/>
                      <a:pt x="882686" y="1050583"/>
                      <a:pt x="889389" y="1049951"/>
                    </a:cubicBezTo>
                    <a:cubicBezTo>
                      <a:pt x="903175" y="1048939"/>
                      <a:pt x="910384" y="1048686"/>
                      <a:pt x="903681" y="1047801"/>
                    </a:cubicBezTo>
                    <a:cubicBezTo>
                      <a:pt x="892551" y="1047801"/>
                      <a:pt x="883065" y="1048686"/>
                      <a:pt x="873706" y="1049571"/>
                    </a:cubicBezTo>
                    <a:cubicBezTo>
                      <a:pt x="864094" y="1050583"/>
                      <a:pt x="854861" y="1052227"/>
                      <a:pt x="846387" y="1054378"/>
                    </a:cubicBezTo>
                    <a:cubicBezTo>
                      <a:pt x="844869" y="1054757"/>
                      <a:pt x="843351" y="1055263"/>
                      <a:pt x="841833" y="1055642"/>
                    </a:cubicBezTo>
                    <a:cubicBezTo>
                      <a:pt x="840063" y="1056022"/>
                      <a:pt x="838292" y="1056401"/>
                      <a:pt x="836648" y="1056907"/>
                    </a:cubicBezTo>
                    <a:cubicBezTo>
                      <a:pt x="831968" y="1058046"/>
                      <a:pt x="825897" y="1060069"/>
                      <a:pt x="820206" y="1063484"/>
                    </a:cubicBezTo>
                    <a:cubicBezTo>
                      <a:pt x="814641" y="1066772"/>
                      <a:pt x="807811" y="1072211"/>
                      <a:pt x="803131" y="1080811"/>
                    </a:cubicBezTo>
                    <a:cubicBezTo>
                      <a:pt x="798452" y="1089285"/>
                      <a:pt x="797566" y="1099151"/>
                      <a:pt x="798325" y="1105980"/>
                    </a:cubicBezTo>
                    <a:lnTo>
                      <a:pt x="798325" y="1102059"/>
                    </a:lnTo>
                    <a:cubicBezTo>
                      <a:pt x="798452" y="1105095"/>
                      <a:pt x="798705" y="1108004"/>
                      <a:pt x="799084" y="1110913"/>
                    </a:cubicBezTo>
                    <a:lnTo>
                      <a:pt x="799717" y="1115213"/>
                    </a:lnTo>
                    <a:lnTo>
                      <a:pt x="800096" y="1117363"/>
                    </a:lnTo>
                    <a:lnTo>
                      <a:pt x="800096" y="1118375"/>
                    </a:lnTo>
                    <a:cubicBezTo>
                      <a:pt x="800096" y="1118375"/>
                      <a:pt x="800349" y="1118881"/>
                      <a:pt x="800349" y="1118881"/>
                    </a:cubicBezTo>
                    <a:lnTo>
                      <a:pt x="800349" y="1118881"/>
                    </a:lnTo>
                    <a:cubicBezTo>
                      <a:pt x="800349" y="1118881"/>
                      <a:pt x="800222" y="1119007"/>
                      <a:pt x="800349" y="1119134"/>
                    </a:cubicBezTo>
                    <a:cubicBezTo>
                      <a:pt x="797946" y="1119640"/>
                      <a:pt x="798578" y="1119513"/>
                      <a:pt x="800349" y="1119134"/>
                    </a:cubicBezTo>
                    <a:cubicBezTo>
                      <a:pt x="800349" y="1119134"/>
                      <a:pt x="800602" y="1119261"/>
                      <a:pt x="800349" y="1119387"/>
                    </a:cubicBezTo>
                    <a:lnTo>
                      <a:pt x="800349" y="1121410"/>
                    </a:lnTo>
                    <a:cubicBezTo>
                      <a:pt x="800602" y="1123181"/>
                      <a:pt x="800855" y="1125837"/>
                      <a:pt x="801487" y="1128999"/>
                    </a:cubicBezTo>
                    <a:cubicBezTo>
                      <a:pt x="801993" y="1132035"/>
                      <a:pt x="803131" y="1136335"/>
                      <a:pt x="804649" y="1139750"/>
                    </a:cubicBezTo>
                    <a:cubicBezTo>
                      <a:pt x="806041" y="1143038"/>
                      <a:pt x="807305" y="1145315"/>
                      <a:pt x="808064" y="1146959"/>
                    </a:cubicBezTo>
                    <a:lnTo>
                      <a:pt x="809202" y="1149109"/>
                    </a:lnTo>
                    <a:cubicBezTo>
                      <a:pt x="812111" y="1169093"/>
                      <a:pt x="813629" y="1190973"/>
                      <a:pt x="805408" y="1228790"/>
                    </a:cubicBezTo>
                    <a:cubicBezTo>
                      <a:pt x="803511" y="1242576"/>
                      <a:pt x="811479" y="1217913"/>
                      <a:pt x="814009" y="1205518"/>
                    </a:cubicBezTo>
                    <a:cubicBezTo>
                      <a:pt x="815400" y="1199321"/>
                      <a:pt x="816159" y="1196285"/>
                      <a:pt x="815906" y="1202989"/>
                    </a:cubicBezTo>
                    <a:cubicBezTo>
                      <a:pt x="815526" y="1209692"/>
                      <a:pt x="814135" y="1225754"/>
                      <a:pt x="804017" y="1259397"/>
                    </a:cubicBezTo>
                    <a:cubicBezTo>
                      <a:pt x="804523" y="1253579"/>
                      <a:pt x="799970" y="1269769"/>
                      <a:pt x="788334" y="1294937"/>
                    </a:cubicBezTo>
                    <a:cubicBezTo>
                      <a:pt x="776951" y="1320233"/>
                      <a:pt x="755323" y="1352738"/>
                      <a:pt x="724210" y="1383092"/>
                    </a:cubicBezTo>
                    <a:cubicBezTo>
                      <a:pt x="708526" y="1398776"/>
                      <a:pt x="692843" y="1412688"/>
                      <a:pt x="675516" y="1424703"/>
                    </a:cubicBezTo>
                    <a:cubicBezTo>
                      <a:pt x="658568" y="1436592"/>
                      <a:pt x="639849" y="1446837"/>
                      <a:pt x="624166" y="1454046"/>
                    </a:cubicBezTo>
                    <a:cubicBezTo>
                      <a:pt x="616451" y="1457334"/>
                      <a:pt x="608736" y="1459991"/>
                      <a:pt x="601274" y="1461888"/>
                    </a:cubicBezTo>
                    <a:cubicBezTo>
                      <a:pt x="593685" y="1463911"/>
                      <a:pt x="586602" y="1465429"/>
                      <a:pt x="580911" y="1466188"/>
                    </a:cubicBezTo>
                    <a:cubicBezTo>
                      <a:pt x="568895" y="1467706"/>
                      <a:pt x="558777" y="1467579"/>
                      <a:pt x="552706" y="1467326"/>
                    </a:cubicBezTo>
                    <a:cubicBezTo>
                      <a:pt x="564848" y="1467326"/>
                      <a:pt x="576358" y="1466188"/>
                      <a:pt x="586855" y="1463911"/>
                    </a:cubicBezTo>
                    <a:cubicBezTo>
                      <a:pt x="598365" y="1461382"/>
                      <a:pt x="609747" y="1457967"/>
                      <a:pt x="619866" y="1453793"/>
                    </a:cubicBezTo>
                    <a:cubicBezTo>
                      <a:pt x="629478" y="1449746"/>
                      <a:pt x="641114" y="1443548"/>
                      <a:pt x="651106" y="1437730"/>
                    </a:cubicBezTo>
                    <a:cubicBezTo>
                      <a:pt x="661350" y="1431786"/>
                      <a:pt x="670962" y="1425336"/>
                      <a:pt x="680069" y="1418632"/>
                    </a:cubicBezTo>
                    <a:cubicBezTo>
                      <a:pt x="689049" y="1411929"/>
                      <a:pt x="697523" y="1404973"/>
                      <a:pt x="705364" y="1397764"/>
                    </a:cubicBezTo>
                    <a:cubicBezTo>
                      <a:pt x="713206" y="1390428"/>
                      <a:pt x="720921" y="1382713"/>
                      <a:pt x="727624" y="1375504"/>
                    </a:cubicBezTo>
                    <a:cubicBezTo>
                      <a:pt x="741158" y="1360832"/>
                      <a:pt x="751908" y="1346793"/>
                      <a:pt x="759370" y="1334019"/>
                    </a:cubicBezTo>
                    <a:cubicBezTo>
                      <a:pt x="747861" y="1350841"/>
                      <a:pt x="733189" y="1367789"/>
                      <a:pt x="716874" y="1384104"/>
                    </a:cubicBezTo>
                    <a:cubicBezTo>
                      <a:pt x="700432" y="1400799"/>
                      <a:pt x="683990" y="1414585"/>
                      <a:pt x="666283" y="1426474"/>
                    </a:cubicBezTo>
                    <a:cubicBezTo>
                      <a:pt x="657556" y="1432292"/>
                      <a:pt x="648829" y="1437604"/>
                      <a:pt x="640229" y="1442284"/>
                    </a:cubicBezTo>
                    <a:cubicBezTo>
                      <a:pt x="635928" y="1444560"/>
                      <a:pt x="631628" y="1446837"/>
                      <a:pt x="627581" y="1448734"/>
                    </a:cubicBezTo>
                    <a:cubicBezTo>
                      <a:pt x="625431" y="1449746"/>
                      <a:pt x="623787" y="1450505"/>
                      <a:pt x="622016" y="1451264"/>
                    </a:cubicBezTo>
                    <a:cubicBezTo>
                      <a:pt x="620119" y="1452022"/>
                      <a:pt x="618348" y="1452781"/>
                      <a:pt x="616451" y="1453540"/>
                    </a:cubicBezTo>
                    <a:cubicBezTo>
                      <a:pt x="602159" y="1458979"/>
                      <a:pt x="587361" y="1462014"/>
                      <a:pt x="579013" y="1462773"/>
                    </a:cubicBezTo>
                    <a:cubicBezTo>
                      <a:pt x="571551" y="1465302"/>
                      <a:pt x="558271" y="1467832"/>
                      <a:pt x="538920" y="1467453"/>
                    </a:cubicBezTo>
                    <a:cubicBezTo>
                      <a:pt x="529308" y="1467326"/>
                      <a:pt x="517925" y="1466441"/>
                      <a:pt x="505530" y="1464923"/>
                    </a:cubicBezTo>
                    <a:cubicBezTo>
                      <a:pt x="494653" y="1463532"/>
                      <a:pt x="482764" y="1460623"/>
                      <a:pt x="470243" y="1455437"/>
                    </a:cubicBezTo>
                    <a:cubicBezTo>
                      <a:pt x="444947" y="1444054"/>
                      <a:pt x="423826" y="1426474"/>
                      <a:pt x="407637" y="1409652"/>
                    </a:cubicBezTo>
                    <a:cubicBezTo>
                      <a:pt x="392080" y="1393211"/>
                      <a:pt x="381329" y="1376263"/>
                      <a:pt x="374247" y="1363741"/>
                    </a:cubicBezTo>
                    <a:cubicBezTo>
                      <a:pt x="367164" y="1351093"/>
                      <a:pt x="363496" y="1342746"/>
                      <a:pt x="363243" y="1340975"/>
                    </a:cubicBezTo>
                    <a:cubicBezTo>
                      <a:pt x="362990" y="1339078"/>
                      <a:pt x="366026" y="1343884"/>
                      <a:pt x="373867" y="1355900"/>
                    </a:cubicBezTo>
                    <a:cubicBezTo>
                      <a:pt x="351481" y="1313024"/>
                      <a:pt x="341995" y="1285072"/>
                      <a:pt x="331877" y="1254465"/>
                    </a:cubicBezTo>
                    <a:cubicBezTo>
                      <a:pt x="329600" y="1247129"/>
                      <a:pt x="327324" y="1239541"/>
                      <a:pt x="324920" y="1231446"/>
                    </a:cubicBezTo>
                    <a:cubicBezTo>
                      <a:pt x="323656" y="1226134"/>
                      <a:pt x="322644" y="1216395"/>
                      <a:pt x="321379" y="1204759"/>
                    </a:cubicBezTo>
                    <a:cubicBezTo>
                      <a:pt x="321000" y="1201724"/>
                      <a:pt x="320620" y="1198688"/>
                      <a:pt x="320114" y="1195526"/>
                    </a:cubicBezTo>
                    <a:cubicBezTo>
                      <a:pt x="319735" y="1192870"/>
                      <a:pt x="319229" y="1190088"/>
                      <a:pt x="318850" y="1187179"/>
                    </a:cubicBezTo>
                    <a:cubicBezTo>
                      <a:pt x="318217" y="1182752"/>
                      <a:pt x="317964" y="1177566"/>
                      <a:pt x="317711" y="1171496"/>
                    </a:cubicBezTo>
                    <a:cubicBezTo>
                      <a:pt x="317711" y="1164919"/>
                      <a:pt x="317458" y="1157836"/>
                      <a:pt x="317458" y="1150500"/>
                    </a:cubicBezTo>
                    <a:cubicBezTo>
                      <a:pt x="317332" y="1146453"/>
                      <a:pt x="317205" y="1142280"/>
                      <a:pt x="317079" y="1138106"/>
                    </a:cubicBezTo>
                    <a:cubicBezTo>
                      <a:pt x="316952" y="1134185"/>
                      <a:pt x="316700" y="1130264"/>
                      <a:pt x="316573" y="1126217"/>
                    </a:cubicBezTo>
                    <a:cubicBezTo>
                      <a:pt x="314170" y="1078029"/>
                      <a:pt x="313790" y="1103957"/>
                      <a:pt x="313917" y="1129252"/>
                    </a:cubicBezTo>
                    <a:cubicBezTo>
                      <a:pt x="313917" y="1135956"/>
                      <a:pt x="313917" y="1142532"/>
                      <a:pt x="313917" y="1147845"/>
                    </a:cubicBezTo>
                    <a:cubicBezTo>
                      <a:pt x="313917" y="1153283"/>
                      <a:pt x="313664" y="1157204"/>
                      <a:pt x="313411" y="1158595"/>
                    </a:cubicBezTo>
                    <a:cubicBezTo>
                      <a:pt x="313158" y="1159986"/>
                      <a:pt x="313032" y="1158848"/>
                      <a:pt x="312652" y="1153915"/>
                    </a:cubicBezTo>
                    <a:cubicBezTo>
                      <a:pt x="312399" y="1148983"/>
                      <a:pt x="311767" y="1140129"/>
                      <a:pt x="311008" y="1126343"/>
                    </a:cubicBezTo>
                    <a:cubicBezTo>
                      <a:pt x="310628" y="1108383"/>
                      <a:pt x="310628" y="1091183"/>
                      <a:pt x="311387" y="1074108"/>
                    </a:cubicBezTo>
                    <a:cubicBezTo>
                      <a:pt x="312020" y="1057287"/>
                      <a:pt x="314676" y="1039580"/>
                      <a:pt x="316193" y="1022126"/>
                    </a:cubicBezTo>
                    <a:cubicBezTo>
                      <a:pt x="317079" y="1013272"/>
                      <a:pt x="317964" y="1004419"/>
                      <a:pt x="318850" y="995439"/>
                    </a:cubicBezTo>
                    <a:cubicBezTo>
                      <a:pt x="319355" y="991012"/>
                      <a:pt x="319482" y="986333"/>
                      <a:pt x="320494" y="981906"/>
                    </a:cubicBezTo>
                    <a:cubicBezTo>
                      <a:pt x="321506" y="977479"/>
                      <a:pt x="322391" y="973053"/>
                      <a:pt x="323403" y="968499"/>
                    </a:cubicBezTo>
                    <a:cubicBezTo>
                      <a:pt x="327197" y="950540"/>
                      <a:pt x="331244" y="931948"/>
                      <a:pt x="335292" y="912470"/>
                    </a:cubicBezTo>
                    <a:cubicBezTo>
                      <a:pt x="328209" y="950919"/>
                      <a:pt x="319608" y="986459"/>
                      <a:pt x="319102" y="1018458"/>
                    </a:cubicBezTo>
                    <a:cubicBezTo>
                      <a:pt x="318091" y="1034268"/>
                      <a:pt x="317079" y="1048939"/>
                      <a:pt x="316193" y="1061966"/>
                    </a:cubicBezTo>
                    <a:cubicBezTo>
                      <a:pt x="315940" y="1074614"/>
                      <a:pt x="316193" y="1085870"/>
                      <a:pt x="316573" y="1095483"/>
                    </a:cubicBezTo>
                    <a:cubicBezTo>
                      <a:pt x="316067" y="1067278"/>
                      <a:pt x="319229" y="1042362"/>
                      <a:pt x="321126" y="1018964"/>
                    </a:cubicBezTo>
                    <a:cubicBezTo>
                      <a:pt x="322138" y="1007328"/>
                      <a:pt x="323023" y="996324"/>
                      <a:pt x="323909" y="985447"/>
                    </a:cubicBezTo>
                    <a:cubicBezTo>
                      <a:pt x="325932" y="974950"/>
                      <a:pt x="327829" y="964579"/>
                      <a:pt x="329853" y="954460"/>
                    </a:cubicBezTo>
                    <a:cubicBezTo>
                      <a:pt x="331750" y="944216"/>
                      <a:pt x="333647" y="934097"/>
                      <a:pt x="335671" y="923853"/>
                    </a:cubicBezTo>
                    <a:cubicBezTo>
                      <a:pt x="337568" y="913608"/>
                      <a:pt x="339339" y="903237"/>
                      <a:pt x="342374" y="892613"/>
                    </a:cubicBezTo>
                    <a:cubicBezTo>
                      <a:pt x="347813" y="871238"/>
                      <a:pt x="353504" y="848599"/>
                      <a:pt x="359955" y="823050"/>
                    </a:cubicBezTo>
                    <a:cubicBezTo>
                      <a:pt x="366532" y="784601"/>
                      <a:pt x="333015" y="920185"/>
                      <a:pt x="339592" y="881736"/>
                    </a:cubicBezTo>
                    <a:cubicBezTo>
                      <a:pt x="344777" y="862385"/>
                      <a:pt x="350216" y="842275"/>
                      <a:pt x="355654" y="822418"/>
                    </a:cubicBezTo>
                    <a:cubicBezTo>
                      <a:pt x="362358" y="800791"/>
                      <a:pt x="366784" y="780175"/>
                      <a:pt x="372602" y="763480"/>
                    </a:cubicBezTo>
                    <a:cubicBezTo>
                      <a:pt x="375385" y="755385"/>
                      <a:pt x="379179" y="746405"/>
                      <a:pt x="382468" y="737805"/>
                    </a:cubicBezTo>
                    <a:cubicBezTo>
                      <a:pt x="385883" y="729204"/>
                      <a:pt x="389171" y="720983"/>
                      <a:pt x="392333" y="713141"/>
                    </a:cubicBezTo>
                    <a:cubicBezTo>
                      <a:pt x="395495" y="705300"/>
                      <a:pt x="398404" y="697964"/>
                      <a:pt x="401186" y="691134"/>
                    </a:cubicBezTo>
                    <a:cubicBezTo>
                      <a:pt x="402578" y="687467"/>
                      <a:pt x="403969" y="684811"/>
                      <a:pt x="405234" y="682155"/>
                    </a:cubicBezTo>
                    <a:cubicBezTo>
                      <a:pt x="406751" y="679246"/>
                      <a:pt x="408142" y="676590"/>
                      <a:pt x="409407" y="673934"/>
                    </a:cubicBezTo>
                    <a:cubicBezTo>
                      <a:pt x="420537" y="653065"/>
                      <a:pt x="428379" y="641176"/>
                      <a:pt x="426988" y="644464"/>
                    </a:cubicBezTo>
                    <a:cubicBezTo>
                      <a:pt x="426355" y="646109"/>
                      <a:pt x="423573" y="651547"/>
                      <a:pt x="418640" y="661286"/>
                    </a:cubicBezTo>
                    <a:cubicBezTo>
                      <a:pt x="416237" y="666092"/>
                      <a:pt x="413328" y="672163"/>
                      <a:pt x="409787" y="679372"/>
                    </a:cubicBezTo>
                    <a:cubicBezTo>
                      <a:pt x="408016" y="683293"/>
                      <a:pt x="406625" y="685949"/>
                      <a:pt x="404854" y="690628"/>
                    </a:cubicBezTo>
                    <a:cubicBezTo>
                      <a:pt x="403210" y="695182"/>
                      <a:pt x="401313" y="700114"/>
                      <a:pt x="399416" y="705426"/>
                    </a:cubicBezTo>
                    <a:cubicBezTo>
                      <a:pt x="401945" y="699229"/>
                      <a:pt x="404348" y="692526"/>
                      <a:pt x="406751" y="687087"/>
                    </a:cubicBezTo>
                    <a:cubicBezTo>
                      <a:pt x="408902" y="682408"/>
                      <a:pt x="411937" y="676590"/>
                      <a:pt x="414466" y="671531"/>
                    </a:cubicBezTo>
                    <a:cubicBezTo>
                      <a:pt x="419905" y="661159"/>
                      <a:pt x="425470" y="651547"/>
                      <a:pt x="430782" y="642441"/>
                    </a:cubicBezTo>
                    <a:cubicBezTo>
                      <a:pt x="441912" y="623975"/>
                      <a:pt x="451271" y="608545"/>
                      <a:pt x="458481" y="596529"/>
                    </a:cubicBezTo>
                    <a:cubicBezTo>
                      <a:pt x="451398" y="606015"/>
                      <a:pt x="459619" y="590585"/>
                      <a:pt x="470369" y="570096"/>
                    </a:cubicBezTo>
                    <a:cubicBezTo>
                      <a:pt x="481120" y="549480"/>
                      <a:pt x="495033" y="524437"/>
                      <a:pt x="501862" y="512296"/>
                    </a:cubicBezTo>
                    <a:cubicBezTo>
                      <a:pt x="501483" y="515204"/>
                      <a:pt x="506416" y="507489"/>
                      <a:pt x="515143" y="495980"/>
                    </a:cubicBezTo>
                    <a:cubicBezTo>
                      <a:pt x="525008" y="483838"/>
                      <a:pt x="538667" y="466131"/>
                      <a:pt x="553591" y="446780"/>
                    </a:cubicBezTo>
                    <a:cubicBezTo>
                      <a:pt x="568263" y="427682"/>
                      <a:pt x="585085" y="405549"/>
                      <a:pt x="599882" y="387209"/>
                    </a:cubicBezTo>
                    <a:cubicBezTo>
                      <a:pt x="607344" y="377976"/>
                      <a:pt x="614301" y="369755"/>
                      <a:pt x="620877" y="362673"/>
                    </a:cubicBezTo>
                    <a:cubicBezTo>
                      <a:pt x="627834" y="355084"/>
                      <a:pt x="633399" y="349266"/>
                      <a:pt x="638205" y="344587"/>
                    </a:cubicBezTo>
                    <a:cubicBezTo>
                      <a:pt x="658062" y="322326"/>
                      <a:pt x="679310" y="303355"/>
                      <a:pt x="711815" y="274139"/>
                    </a:cubicBezTo>
                    <a:cubicBezTo>
                      <a:pt x="727751" y="259847"/>
                      <a:pt x="745331" y="243405"/>
                      <a:pt x="766959" y="228860"/>
                    </a:cubicBezTo>
                    <a:cubicBezTo>
                      <a:pt x="769615" y="227089"/>
                      <a:pt x="772398" y="225318"/>
                      <a:pt x="775433" y="223548"/>
                    </a:cubicBezTo>
                    <a:cubicBezTo>
                      <a:pt x="777330" y="222409"/>
                      <a:pt x="777330" y="222409"/>
                      <a:pt x="777963" y="222030"/>
                    </a:cubicBezTo>
                    <a:cubicBezTo>
                      <a:pt x="778595" y="221777"/>
                      <a:pt x="779480" y="221271"/>
                      <a:pt x="780745" y="220892"/>
                    </a:cubicBezTo>
                    <a:cubicBezTo>
                      <a:pt x="785677" y="218995"/>
                      <a:pt x="794910" y="216971"/>
                      <a:pt x="805787" y="212671"/>
                    </a:cubicBezTo>
                    <a:cubicBezTo>
                      <a:pt x="816917" y="208244"/>
                      <a:pt x="826909" y="202173"/>
                      <a:pt x="834119" y="197873"/>
                    </a:cubicBezTo>
                    <a:cubicBezTo>
                      <a:pt x="835763" y="196987"/>
                      <a:pt x="837154" y="196228"/>
                      <a:pt x="838039" y="195722"/>
                    </a:cubicBezTo>
                    <a:cubicBezTo>
                      <a:pt x="838419" y="197240"/>
                      <a:pt x="838545" y="197746"/>
                      <a:pt x="838039" y="195722"/>
                    </a:cubicBezTo>
                    <a:cubicBezTo>
                      <a:pt x="838039" y="195722"/>
                      <a:pt x="838166" y="195722"/>
                      <a:pt x="838292" y="195722"/>
                    </a:cubicBezTo>
                    <a:lnTo>
                      <a:pt x="838672" y="195722"/>
                    </a:lnTo>
                    <a:cubicBezTo>
                      <a:pt x="838672" y="195722"/>
                      <a:pt x="838798" y="195470"/>
                      <a:pt x="838798" y="195470"/>
                    </a:cubicBezTo>
                    <a:cubicBezTo>
                      <a:pt x="838798" y="195470"/>
                      <a:pt x="838798" y="195470"/>
                      <a:pt x="838798" y="195470"/>
                    </a:cubicBezTo>
                    <a:lnTo>
                      <a:pt x="839557" y="195470"/>
                    </a:lnTo>
                    <a:cubicBezTo>
                      <a:pt x="842846" y="194584"/>
                      <a:pt x="847019" y="193825"/>
                      <a:pt x="850560" y="193446"/>
                    </a:cubicBezTo>
                    <a:cubicBezTo>
                      <a:pt x="848411" y="193193"/>
                      <a:pt x="844743" y="193320"/>
                      <a:pt x="840695" y="193825"/>
                    </a:cubicBezTo>
                    <a:lnTo>
                      <a:pt x="839178" y="194079"/>
                    </a:lnTo>
                    <a:lnTo>
                      <a:pt x="838419" y="194079"/>
                    </a:lnTo>
                    <a:cubicBezTo>
                      <a:pt x="838419" y="194079"/>
                      <a:pt x="838292" y="193699"/>
                      <a:pt x="838039" y="193193"/>
                    </a:cubicBezTo>
                    <a:cubicBezTo>
                      <a:pt x="838039" y="192940"/>
                      <a:pt x="837913" y="192814"/>
                      <a:pt x="837786" y="192560"/>
                    </a:cubicBezTo>
                    <a:cubicBezTo>
                      <a:pt x="838798" y="195090"/>
                      <a:pt x="838039" y="193446"/>
                      <a:pt x="837786" y="194079"/>
                    </a:cubicBezTo>
                    <a:cubicBezTo>
                      <a:pt x="837786" y="194079"/>
                      <a:pt x="837786" y="194079"/>
                      <a:pt x="837786" y="194079"/>
                    </a:cubicBezTo>
                    <a:cubicBezTo>
                      <a:pt x="837786" y="194079"/>
                      <a:pt x="837786" y="194079"/>
                      <a:pt x="837786" y="194079"/>
                    </a:cubicBezTo>
                    <a:lnTo>
                      <a:pt x="837786" y="194079"/>
                    </a:lnTo>
                    <a:cubicBezTo>
                      <a:pt x="837786" y="194079"/>
                      <a:pt x="837786" y="194079"/>
                      <a:pt x="837786" y="194079"/>
                    </a:cubicBezTo>
                    <a:cubicBezTo>
                      <a:pt x="836522" y="194458"/>
                      <a:pt x="833992" y="195722"/>
                      <a:pt x="831083" y="197240"/>
                    </a:cubicBezTo>
                    <a:cubicBezTo>
                      <a:pt x="824886" y="200529"/>
                      <a:pt x="816791" y="205082"/>
                      <a:pt x="807052" y="208876"/>
                    </a:cubicBezTo>
                    <a:cubicBezTo>
                      <a:pt x="797187" y="212671"/>
                      <a:pt x="788207" y="214568"/>
                      <a:pt x="782010" y="216338"/>
                    </a:cubicBezTo>
                    <a:cubicBezTo>
                      <a:pt x="778974" y="217224"/>
                      <a:pt x="776824" y="217856"/>
                      <a:pt x="775559" y="218362"/>
                    </a:cubicBezTo>
                    <a:cubicBezTo>
                      <a:pt x="775306" y="218362"/>
                      <a:pt x="773662" y="219374"/>
                      <a:pt x="772144" y="220133"/>
                    </a:cubicBezTo>
                    <a:cubicBezTo>
                      <a:pt x="770753" y="220892"/>
                      <a:pt x="769362" y="221650"/>
                      <a:pt x="768097" y="222283"/>
                    </a:cubicBezTo>
                    <a:cubicBezTo>
                      <a:pt x="762912" y="225065"/>
                      <a:pt x="758485" y="227974"/>
                      <a:pt x="754817" y="229998"/>
                    </a:cubicBezTo>
                    <a:cubicBezTo>
                      <a:pt x="747608" y="234298"/>
                      <a:pt x="743940" y="236195"/>
                      <a:pt x="746469" y="232781"/>
                    </a:cubicBezTo>
                    <a:cubicBezTo>
                      <a:pt x="752540" y="228101"/>
                      <a:pt x="758738" y="223800"/>
                      <a:pt x="765062" y="219753"/>
                    </a:cubicBezTo>
                    <a:lnTo>
                      <a:pt x="769868" y="216844"/>
                    </a:lnTo>
                    <a:lnTo>
                      <a:pt x="773789" y="214568"/>
                    </a:lnTo>
                    <a:cubicBezTo>
                      <a:pt x="775559" y="213682"/>
                      <a:pt x="778468" y="212671"/>
                      <a:pt x="782010" y="211532"/>
                    </a:cubicBezTo>
                    <a:cubicBezTo>
                      <a:pt x="789093" y="209382"/>
                      <a:pt x="798452" y="207106"/>
                      <a:pt x="807938" y="202805"/>
                    </a:cubicBezTo>
                    <a:cubicBezTo>
                      <a:pt x="816791" y="198884"/>
                      <a:pt x="824759" y="193952"/>
                      <a:pt x="830703" y="190663"/>
                    </a:cubicBezTo>
                    <a:cubicBezTo>
                      <a:pt x="833360" y="189146"/>
                      <a:pt x="836142" y="188007"/>
                      <a:pt x="836016" y="188134"/>
                    </a:cubicBezTo>
                    <a:cubicBezTo>
                      <a:pt x="836016" y="187755"/>
                      <a:pt x="836016" y="187881"/>
                      <a:pt x="836016" y="188134"/>
                    </a:cubicBezTo>
                    <a:cubicBezTo>
                      <a:pt x="836016" y="188134"/>
                      <a:pt x="836016" y="188134"/>
                      <a:pt x="836016" y="188134"/>
                    </a:cubicBezTo>
                    <a:cubicBezTo>
                      <a:pt x="838292" y="187628"/>
                      <a:pt x="841581" y="186996"/>
                      <a:pt x="844363" y="186616"/>
                    </a:cubicBezTo>
                    <a:cubicBezTo>
                      <a:pt x="850181" y="185857"/>
                      <a:pt x="855493" y="185604"/>
                      <a:pt x="859920" y="186110"/>
                    </a:cubicBezTo>
                    <a:cubicBezTo>
                      <a:pt x="869026" y="187122"/>
                      <a:pt x="872947" y="190158"/>
                      <a:pt x="875350" y="193066"/>
                    </a:cubicBezTo>
                    <a:cubicBezTo>
                      <a:pt x="876615" y="194837"/>
                      <a:pt x="877374" y="195976"/>
                      <a:pt x="878259" y="198379"/>
                    </a:cubicBezTo>
                    <a:cubicBezTo>
                      <a:pt x="879144" y="200782"/>
                      <a:pt x="879777" y="203058"/>
                      <a:pt x="880283" y="205082"/>
                    </a:cubicBezTo>
                    <a:cubicBezTo>
                      <a:pt x="881168" y="209129"/>
                      <a:pt x="881421" y="211406"/>
                      <a:pt x="881042" y="211026"/>
                    </a:cubicBezTo>
                    <a:cubicBezTo>
                      <a:pt x="880662" y="210647"/>
                      <a:pt x="879650" y="207232"/>
                      <a:pt x="877500" y="202173"/>
                    </a:cubicBezTo>
                    <a:cubicBezTo>
                      <a:pt x="876994" y="201035"/>
                      <a:pt x="876362" y="199517"/>
                      <a:pt x="875729" y="198505"/>
                    </a:cubicBezTo>
                    <a:cubicBezTo>
                      <a:pt x="875097" y="197367"/>
                      <a:pt x="874718" y="196861"/>
                      <a:pt x="873959" y="195976"/>
                    </a:cubicBezTo>
                    <a:cubicBezTo>
                      <a:pt x="872567" y="194331"/>
                      <a:pt x="871176" y="193193"/>
                      <a:pt x="868267" y="191928"/>
                    </a:cubicBezTo>
                    <a:cubicBezTo>
                      <a:pt x="871303" y="193446"/>
                      <a:pt x="872567" y="194837"/>
                      <a:pt x="873959" y="197114"/>
                    </a:cubicBezTo>
                    <a:cubicBezTo>
                      <a:pt x="874971" y="198884"/>
                      <a:pt x="877121" y="204449"/>
                      <a:pt x="878259" y="210141"/>
                    </a:cubicBezTo>
                    <a:cubicBezTo>
                      <a:pt x="879777" y="216338"/>
                      <a:pt x="880789" y="223295"/>
                      <a:pt x="882939" y="233539"/>
                    </a:cubicBezTo>
                    <a:cubicBezTo>
                      <a:pt x="884710" y="241508"/>
                      <a:pt x="887492" y="247452"/>
                      <a:pt x="889263" y="252005"/>
                    </a:cubicBezTo>
                    <a:cubicBezTo>
                      <a:pt x="891160" y="256432"/>
                      <a:pt x="891918" y="259467"/>
                      <a:pt x="891918" y="259467"/>
                    </a:cubicBezTo>
                    <a:lnTo>
                      <a:pt x="892298" y="259467"/>
                    </a:lnTo>
                    <a:cubicBezTo>
                      <a:pt x="892298" y="259467"/>
                      <a:pt x="892298" y="263008"/>
                      <a:pt x="892298" y="263008"/>
                    </a:cubicBezTo>
                    <a:cubicBezTo>
                      <a:pt x="892298" y="263767"/>
                      <a:pt x="892424" y="266044"/>
                      <a:pt x="892930" y="268447"/>
                    </a:cubicBezTo>
                    <a:lnTo>
                      <a:pt x="893183" y="271483"/>
                    </a:lnTo>
                    <a:cubicBezTo>
                      <a:pt x="893436" y="273000"/>
                      <a:pt x="894069" y="278059"/>
                      <a:pt x="894322" y="284130"/>
                    </a:cubicBezTo>
                    <a:cubicBezTo>
                      <a:pt x="895966" y="303987"/>
                      <a:pt x="897231" y="284383"/>
                      <a:pt x="896219" y="271103"/>
                    </a:cubicBezTo>
                    <a:lnTo>
                      <a:pt x="896219" y="268700"/>
                    </a:lnTo>
                    <a:cubicBezTo>
                      <a:pt x="896219" y="268700"/>
                      <a:pt x="895966" y="268447"/>
                      <a:pt x="895966" y="268447"/>
                    </a:cubicBezTo>
                    <a:cubicBezTo>
                      <a:pt x="895713" y="266044"/>
                      <a:pt x="895713" y="263894"/>
                      <a:pt x="895713" y="262376"/>
                    </a:cubicBezTo>
                    <a:lnTo>
                      <a:pt x="895334" y="259341"/>
                    </a:lnTo>
                    <a:cubicBezTo>
                      <a:pt x="895460" y="258582"/>
                      <a:pt x="895586" y="258329"/>
                      <a:pt x="895840" y="259341"/>
                    </a:cubicBezTo>
                    <a:lnTo>
                      <a:pt x="895840" y="259847"/>
                    </a:lnTo>
                    <a:cubicBezTo>
                      <a:pt x="895840" y="259847"/>
                      <a:pt x="896219" y="262376"/>
                      <a:pt x="896219" y="262376"/>
                    </a:cubicBezTo>
                    <a:cubicBezTo>
                      <a:pt x="896345" y="263641"/>
                      <a:pt x="896598" y="265665"/>
                      <a:pt x="897104" y="268573"/>
                    </a:cubicBezTo>
                    <a:lnTo>
                      <a:pt x="897357" y="271103"/>
                    </a:lnTo>
                    <a:cubicBezTo>
                      <a:pt x="897737" y="274139"/>
                      <a:pt x="898242" y="278439"/>
                      <a:pt x="898495" y="284130"/>
                    </a:cubicBezTo>
                    <a:cubicBezTo>
                      <a:pt x="898495" y="293363"/>
                      <a:pt x="897610" y="310058"/>
                      <a:pt x="896598" y="332318"/>
                    </a:cubicBezTo>
                    <a:cubicBezTo>
                      <a:pt x="896092" y="354452"/>
                      <a:pt x="895334" y="377976"/>
                      <a:pt x="892678" y="401122"/>
                    </a:cubicBezTo>
                    <a:cubicBezTo>
                      <a:pt x="887618" y="446654"/>
                      <a:pt x="872694" y="487506"/>
                      <a:pt x="868520" y="493956"/>
                    </a:cubicBezTo>
                    <a:cubicBezTo>
                      <a:pt x="876868" y="470178"/>
                      <a:pt x="878512" y="460566"/>
                      <a:pt x="878891" y="458416"/>
                    </a:cubicBezTo>
                    <a:cubicBezTo>
                      <a:pt x="879144" y="456140"/>
                      <a:pt x="877247" y="461199"/>
                      <a:pt x="875224" y="466005"/>
                    </a:cubicBezTo>
                    <a:cubicBezTo>
                      <a:pt x="873200" y="470811"/>
                      <a:pt x="871050" y="475491"/>
                      <a:pt x="871050" y="472708"/>
                    </a:cubicBezTo>
                    <a:cubicBezTo>
                      <a:pt x="870924" y="469926"/>
                      <a:pt x="873706" y="459934"/>
                      <a:pt x="878132" y="434891"/>
                    </a:cubicBezTo>
                    <a:cubicBezTo>
                      <a:pt x="874465" y="451333"/>
                      <a:pt x="869532" y="468787"/>
                      <a:pt x="863208" y="486747"/>
                    </a:cubicBezTo>
                    <a:cubicBezTo>
                      <a:pt x="856378" y="505719"/>
                      <a:pt x="849422" y="525323"/>
                      <a:pt x="841454" y="543535"/>
                    </a:cubicBezTo>
                    <a:cubicBezTo>
                      <a:pt x="837407" y="552768"/>
                      <a:pt x="833233" y="561116"/>
                      <a:pt x="828300" y="570096"/>
                    </a:cubicBezTo>
                    <a:cubicBezTo>
                      <a:pt x="823368" y="578949"/>
                      <a:pt x="817929" y="588056"/>
                      <a:pt x="812364" y="597035"/>
                    </a:cubicBezTo>
                    <a:cubicBezTo>
                      <a:pt x="806546" y="606142"/>
                      <a:pt x="800855" y="615121"/>
                      <a:pt x="795163" y="624102"/>
                    </a:cubicBezTo>
                    <a:cubicBezTo>
                      <a:pt x="789219" y="633461"/>
                      <a:pt x="783654" y="641050"/>
                      <a:pt x="776824" y="652559"/>
                    </a:cubicBezTo>
                    <a:cubicBezTo>
                      <a:pt x="771006" y="662550"/>
                      <a:pt x="766074" y="671531"/>
                      <a:pt x="763544" y="674313"/>
                    </a:cubicBezTo>
                    <a:cubicBezTo>
                      <a:pt x="759117" y="679625"/>
                      <a:pt x="750517" y="687973"/>
                      <a:pt x="743434" y="696447"/>
                    </a:cubicBezTo>
                    <a:cubicBezTo>
                      <a:pt x="739893" y="700620"/>
                      <a:pt x="736099" y="705300"/>
                      <a:pt x="732304" y="710738"/>
                    </a:cubicBezTo>
                    <a:cubicBezTo>
                      <a:pt x="728636" y="716557"/>
                      <a:pt x="724462" y="722248"/>
                      <a:pt x="721174" y="734011"/>
                    </a:cubicBezTo>
                    <a:cubicBezTo>
                      <a:pt x="720415" y="737046"/>
                      <a:pt x="719783" y="740587"/>
                      <a:pt x="719656" y="744761"/>
                    </a:cubicBezTo>
                    <a:cubicBezTo>
                      <a:pt x="719403" y="748808"/>
                      <a:pt x="720036" y="754373"/>
                      <a:pt x="721301" y="758421"/>
                    </a:cubicBezTo>
                    <a:cubicBezTo>
                      <a:pt x="723704" y="766642"/>
                      <a:pt x="727245" y="771827"/>
                      <a:pt x="730660" y="776127"/>
                    </a:cubicBezTo>
                    <a:cubicBezTo>
                      <a:pt x="737490" y="784475"/>
                      <a:pt x="744193" y="788775"/>
                      <a:pt x="750391" y="792316"/>
                    </a:cubicBezTo>
                    <a:cubicBezTo>
                      <a:pt x="756588" y="795731"/>
                      <a:pt x="762532" y="797881"/>
                      <a:pt x="766580" y="799399"/>
                    </a:cubicBezTo>
                    <a:cubicBezTo>
                      <a:pt x="771133" y="800917"/>
                      <a:pt x="775433" y="802308"/>
                      <a:pt x="779733" y="803573"/>
                    </a:cubicBezTo>
                    <a:cubicBezTo>
                      <a:pt x="788334" y="805976"/>
                      <a:pt x="796428" y="807494"/>
                      <a:pt x="803890" y="808632"/>
                    </a:cubicBezTo>
                    <a:cubicBezTo>
                      <a:pt x="819068" y="810656"/>
                      <a:pt x="829945" y="811667"/>
                      <a:pt x="843098" y="810529"/>
                    </a:cubicBezTo>
                    <a:cubicBezTo>
                      <a:pt x="863461" y="810276"/>
                      <a:pt x="880536" y="804585"/>
                      <a:pt x="895586" y="800032"/>
                    </a:cubicBezTo>
                    <a:cubicBezTo>
                      <a:pt x="911523" y="794972"/>
                      <a:pt x="930621" y="787637"/>
                      <a:pt x="948580" y="774736"/>
                    </a:cubicBezTo>
                    <a:cubicBezTo>
                      <a:pt x="965528" y="762341"/>
                      <a:pt x="979568" y="748049"/>
                      <a:pt x="992342" y="734011"/>
                    </a:cubicBezTo>
                    <a:lnTo>
                      <a:pt x="997148" y="728572"/>
                    </a:lnTo>
                    <a:lnTo>
                      <a:pt x="1002586" y="722122"/>
                    </a:lnTo>
                    <a:cubicBezTo>
                      <a:pt x="1006001" y="717821"/>
                      <a:pt x="1009037" y="713774"/>
                      <a:pt x="1011946" y="709600"/>
                    </a:cubicBezTo>
                    <a:cubicBezTo>
                      <a:pt x="1017764" y="701379"/>
                      <a:pt x="1023076" y="693411"/>
                      <a:pt x="1028388" y="685569"/>
                    </a:cubicBezTo>
                    <a:lnTo>
                      <a:pt x="1036229" y="674060"/>
                    </a:lnTo>
                    <a:lnTo>
                      <a:pt x="1044071" y="663309"/>
                    </a:lnTo>
                    <a:cubicBezTo>
                      <a:pt x="1050015" y="655468"/>
                      <a:pt x="1056086" y="647500"/>
                      <a:pt x="1062157" y="639532"/>
                    </a:cubicBezTo>
                    <a:cubicBezTo>
                      <a:pt x="1068481" y="631058"/>
                      <a:pt x="1074931" y="621825"/>
                      <a:pt x="1081002" y="611454"/>
                    </a:cubicBezTo>
                    <a:cubicBezTo>
                      <a:pt x="1086947" y="601209"/>
                      <a:pt x="1091880" y="590838"/>
                      <a:pt x="1096180" y="580720"/>
                    </a:cubicBezTo>
                    <a:cubicBezTo>
                      <a:pt x="1100480" y="570602"/>
                      <a:pt x="1104274" y="560736"/>
                      <a:pt x="1108069" y="551503"/>
                    </a:cubicBezTo>
                    <a:lnTo>
                      <a:pt x="1110851" y="544674"/>
                    </a:lnTo>
                    <a:lnTo>
                      <a:pt x="1113633" y="538223"/>
                    </a:lnTo>
                    <a:lnTo>
                      <a:pt x="1120210" y="523425"/>
                    </a:lnTo>
                    <a:cubicBezTo>
                      <a:pt x="1128937" y="503315"/>
                      <a:pt x="1136779" y="482447"/>
                      <a:pt x="1143356" y="460819"/>
                    </a:cubicBezTo>
                    <a:cubicBezTo>
                      <a:pt x="1146391" y="439445"/>
                      <a:pt x="1139561" y="467523"/>
                      <a:pt x="1126028" y="501166"/>
                    </a:cubicBezTo>
                    <a:cubicBezTo>
                      <a:pt x="1119704" y="517734"/>
                      <a:pt x="1110092" y="536706"/>
                      <a:pt x="1104527" y="549480"/>
                    </a:cubicBezTo>
                    <a:cubicBezTo>
                      <a:pt x="1098330" y="563898"/>
                      <a:pt x="1092638" y="576673"/>
                      <a:pt x="1089603" y="581478"/>
                    </a:cubicBezTo>
                    <a:cubicBezTo>
                      <a:pt x="1101618" y="554539"/>
                      <a:pt x="1110725" y="533923"/>
                      <a:pt x="1118187" y="517355"/>
                    </a:cubicBezTo>
                    <a:cubicBezTo>
                      <a:pt x="1125522" y="499901"/>
                      <a:pt x="1130202" y="486115"/>
                      <a:pt x="1133744" y="473593"/>
                    </a:cubicBezTo>
                    <a:cubicBezTo>
                      <a:pt x="1140826" y="448551"/>
                      <a:pt x="1144114" y="428567"/>
                      <a:pt x="1148288" y="393154"/>
                    </a:cubicBezTo>
                    <a:cubicBezTo>
                      <a:pt x="1151830" y="371779"/>
                      <a:pt x="1154738" y="345345"/>
                      <a:pt x="1155498" y="318279"/>
                    </a:cubicBezTo>
                    <a:cubicBezTo>
                      <a:pt x="1155750" y="304746"/>
                      <a:pt x="1156130" y="290960"/>
                      <a:pt x="1156383" y="277553"/>
                    </a:cubicBezTo>
                    <a:cubicBezTo>
                      <a:pt x="1156383" y="265032"/>
                      <a:pt x="1155624" y="250740"/>
                      <a:pt x="1153095" y="236954"/>
                    </a:cubicBezTo>
                    <a:lnTo>
                      <a:pt x="1153474" y="240243"/>
                    </a:lnTo>
                    <a:close/>
                    <a:moveTo>
                      <a:pt x="807811" y="1116731"/>
                    </a:moveTo>
                    <a:lnTo>
                      <a:pt x="806673" y="1116984"/>
                    </a:lnTo>
                    <a:cubicBezTo>
                      <a:pt x="806673" y="1116984"/>
                      <a:pt x="806420" y="1116984"/>
                      <a:pt x="806293" y="1116984"/>
                    </a:cubicBezTo>
                    <a:cubicBezTo>
                      <a:pt x="807558" y="1116731"/>
                      <a:pt x="808444" y="1116605"/>
                      <a:pt x="807938" y="1116605"/>
                    </a:cubicBezTo>
                    <a:lnTo>
                      <a:pt x="807811" y="111660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3" name="Graphic 3">
              <a:extLst>
                <a:ext uri="{FF2B5EF4-FFF2-40B4-BE49-F238E27FC236}">
                  <a16:creationId xmlns:a16="http://schemas.microsoft.com/office/drawing/2014/main" id="{F4188805-8EEB-22EC-158F-C0E6B84F100A}"/>
                </a:ext>
              </a:extLst>
            </p:cNvPr>
            <p:cNvGrpSpPr/>
            <p:nvPr/>
          </p:nvGrpSpPr>
          <p:grpSpPr>
            <a:xfrm>
              <a:off x="3950239" y="2880714"/>
              <a:ext cx="900157" cy="1723994"/>
              <a:chOff x="3950239" y="2880714"/>
              <a:chExt cx="900157" cy="1723994"/>
            </a:xfrm>
            <a:solidFill>
              <a:srgbClr val="E5D9CA"/>
            </a:solidFill>
          </p:grpSpPr>
          <p:sp>
            <p:nvSpPr>
              <p:cNvPr id="3459" name="Freeform: Shape 3458">
                <a:extLst>
                  <a:ext uri="{FF2B5EF4-FFF2-40B4-BE49-F238E27FC236}">
                    <a16:creationId xmlns:a16="http://schemas.microsoft.com/office/drawing/2014/main" id="{315BA82D-FDF2-4BAD-0334-128D270C10C3}"/>
                  </a:ext>
                </a:extLst>
              </p:cNvPr>
              <p:cNvSpPr/>
              <p:nvPr/>
            </p:nvSpPr>
            <p:spPr>
              <a:xfrm>
                <a:off x="4748438" y="4128648"/>
                <a:ext cx="33137" cy="93213"/>
              </a:xfrm>
              <a:custGeom>
                <a:avLst/>
                <a:gdLst>
                  <a:gd name="connsiteX0" fmla="*/ 0 w 33137"/>
                  <a:gd name="connsiteY0" fmla="*/ 93214 h 93213"/>
                  <a:gd name="connsiteX1" fmla="*/ 33137 w 33137"/>
                  <a:gd name="connsiteY1" fmla="*/ 0 h 93213"/>
                  <a:gd name="connsiteX2" fmla="*/ 18845 w 33137"/>
                  <a:gd name="connsiteY2" fmla="*/ 30607 h 93213"/>
                  <a:gd name="connsiteX3" fmla="*/ 9612 w 33137"/>
                  <a:gd name="connsiteY3" fmla="*/ 58812 h 93213"/>
                  <a:gd name="connsiteX4" fmla="*/ 0 w 33137"/>
                  <a:gd name="connsiteY4" fmla="*/ 93214 h 9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37" h="93213">
                    <a:moveTo>
                      <a:pt x="0" y="93214"/>
                    </a:moveTo>
                    <a:cubicBezTo>
                      <a:pt x="11889" y="49832"/>
                      <a:pt x="24663" y="26181"/>
                      <a:pt x="33137" y="0"/>
                    </a:cubicBezTo>
                    <a:cubicBezTo>
                      <a:pt x="29975" y="4932"/>
                      <a:pt x="32504" y="-5565"/>
                      <a:pt x="18845" y="30607"/>
                    </a:cubicBezTo>
                    <a:cubicBezTo>
                      <a:pt x="19604" y="30860"/>
                      <a:pt x="14418" y="44393"/>
                      <a:pt x="9612" y="58812"/>
                    </a:cubicBezTo>
                    <a:cubicBezTo>
                      <a:pt x="4932" y="73104"/>
                      <a:pt x="632" y="89040"/>
                      <a:pt x="0" y="9321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0" name="Freeform: Shape 3459">
                <a:extLst>
                  <a:ext uri="{FF2B5EF4-FFF2-40B4-BE49-F238E27FC236}">
                    <a16:creationId xmlns:a16="http://schemas.microsoft.com/office/drawing/2014/main" id="{7207CCF3-6C94-18E2-DDBA-FA3038E32454}"/>
                  </a:ext>
                </a:extLst>
              </p:cNvPr>
              <p:cNvSpPr/>
              <p:nvPr/>
            </p:nvSpPr>
            <p:spPr>
              <a:xfrm>
                <a:off x="4341297" y="4257149"/>
                <a:ext cx="20372" cy="136848"/>
              </a:xfrm>
              <a:custGeom>
                <a:avLst/>
                <a:gdLst>
                  <a:gd name="connsiteX0" fmla="*/ 19487 w 20372"/>
                  <a:gd name="connsiteY0" fmla="*/ 132042 h 136848"/>
                  <a:gd name="connsiteX1" fmla="*/ 7345 w 20372"/>
                  <a:gd name="connsiteY1" fmla="*/ 102573 h 136848"/>
                  <a:gd name="connsiteX2" fmla="*/ 5575 w 20372"/>
                  <a:gd name="connsiteY2" fmla="*/ 98526 h 136848"/>
                  <a:gd name="connsiteX3" fmla="*/ 2666 w 20372"/>
                  <a:gd name="connsiteY3" fmla="*/ 86384 h 136848"/>
                  <a:gd name="connsiteX4" fmla="*/ 1021 w 20372"/>
                  <a:gd name="connsiteY4" fmla="*/ 52362 h 136848"/>
                  <a:gd name="connsiteX5" fmla="*/ 1021 w 20372"/>
                  <a:gd name="connsiteY5" fmla="*/ 0 h 136848"/>
                  <a:gd name="connsiteX6" fmla="*/ 515 w 20372"/>
                  <a:gd name="connsiteY6" fmla="*/ 78037 h 136848"/>
                  <a:gd name="connsiteX7" fmla="*/ 1274 w 20372"/>
                  <a:gd name="connsiteY7" fmla="*/ 87143 h 136848"/>
                  <a:gd name="connsiteX8" fmla="*/ 3172 w 20372"/>
                  <a:gd name="connsiteY8" fmla="*/ 96629 h 136848"/>
                  <a:gd name="connsiteX9" fmla="*/ 8104 w 20372"/>
                  <a:gd name="connsiteY9" fmla="*/ 112186 h 136848"/>
                  <a:gd name="connsiteX10" fmla="*/ 20372 w 20372"/>
                  <a:gd name="connsiteY10" fmla="*/ 136849 h 136848"/>
                  <a:gd name="connsiteX11" fmla="*/ 19740 w 20372"/>
                  <a:gd name="connsiteY11" fmla="*/ 132042 h 136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72" h="136848">
                    <a:moveTo>
                      <a:pt x="19487" y="132042"/>
                    </a:moveTo>
                    <a:cubicBezTo>
                      <a:pt x="18855" y="129007"/>
                      <a:pt x="14175" y="122810"/>
                      <a:pt x="7345" y="102573"/>
                    </a:cubicBezTo>
                    <a:cubicBezTo>
                      <a:pt x="7092" y="102573"/>
                      <a:pt x="6460" y="101182"/>
                      <a:pt x="5575" y="98526"/>
                    </a:cubicBezTo>
                    <a:cubicBezTo>
                      <a:pt x="4815" y="95870"/>
                      <a:pt x="3298" y="91949"/>
                      <a:pt x="2666" y="86384"/>
                    </a:cubicBezTo>
                    <a:cubicBezTo>
                      <a:pt x="1401" y="76519"/>
                      <a:pt x="1148" y="64630"/>
                      <a:pt x="1021" y="52362"/>
                    </a:cubicBezTo>
                    <a:cubicBezTo>
                      <a:pt x="1021" y="28078"/>
                      <a:pt x="1780" y="3415"/>
                      <a:pt x="1021" y="0"/>
                    </a:cubicBezTo>
                    <a:cubicBezTo>
                      <a:pt x="389" y="28963"/>
                      <a:pt x="-623" y="54512"/>
                      <a:pt x="515" y="78037"/>
                    </a:cubicBezTo>
                    <a:cubicBezTo>
                      <a:pt x="642" y="81072"/>
                      <a:pt x="895" y="83855"/>
                      <a:pt x="1274" y="87143"/>
                    </a:cubicBezTo>
                    <a:cubicBezTo>
                      <a:pt x="1654" y="90684"/>
                      <a:pt x="2413" y="93720"/>
                      <a:pt x="3172" y="96629"/>
                    </a:cubicBezTo>
                    <a:cubicBezTo>
                      <a:pt x="4563" y="102194"/>
                      <a:pt x="6334" y="107380"/>
                      <a:pt x="8104" y="112186"/>
                    </a:cubicBezTo>
                    <a:cubicBezTo>
                      <a:pt x="11772" y="121924"/>
                      <a:pt x="16199" y="130019"/>
                      <a:pt x="20372" y="136849"/>
                    </a:cubicBezTo>
                    <a:cubicBezTo>
                      <a:pt x="19361" y="133940"/>
                      <a:pt x="20878" y="134952"/>
                      <a:pt x="19740" y="13204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1" name="Freeform: Shape 3460">
                <a:extLst>
                  <a:ext uri="{FF2B5EF4-FFF2-40B4-BE49-F238E27FC236}">
                    <a16:creationId xmlns:a16="http://schemas.microsoft.com/office/drawing/2014/main" id="{EB83FAC5-9E16-EC5F-C990-80DC2F72B2B8}"/>
                  </a:ext>
                </a:extLst>
              </p:cNvPr>
              <p:cNvSpPr/>
              <p:nvPr/>
            </p:nvSpPr>
            <p:spPr>
              <a:xfrm>
                <a:off x="4410364" y="4443450"/>
                <a:ext cx="86637" cy="59191"/>
              </a:xfrm>
              <a:custGeom>
                <a:avLst/>
                <a:gdLst>
                  <a:gd name="connsiteX0" fmla="*/ 1391 w 86637"/>
                  <a:gd name="connsiteY0" fmla="*/ 0 h 59191"/>
                  <a:gd name="connsiteX1" fmla="*/ 0 w 86637"/>
                  <a:gd name="connsiteY1" fmla="*/ 1771 h 59191"/>
                  <a:gd name="connsiteX2" fmla="*/ 40599 w 86637"/>
                  <a:gd name="connsiteY2" fmla="*/ 31619 h 59191"/>
                  <a:gd name="connsiteX3" fmla="*/ 85752 w 86637"/>
                  <a:gd name="connsiteY3" fmla="*/ 59191 h 59191"/>
                  <a:gd name="connsiteX4" fmla="*/ 86637 w 86637"/>
                  <a:gd name="connsiteY4" fmla="*/ 57168 h 59191"/>
                  <a:gd name="connsiteX5" fmla="*/ 41991 w 86637"/>
                  <a:gd name="connsiteY5" fmla="*/ 29849 h 59191"/>
                  <a:gd name="connsiteX6" fmla="*/ 1518 w 86637"/>
                  <a:gd name="connsiteY6" fmla="*/ 0 h 59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637" h="59191">
                    <a:moveTo>
                      <a:pt x="1391" y="0"/>
                    </a:moveTo>
                    <a:lnTo>
                      <a:pt x="0" y="1771"/>
                    </a:lnTo>
                    <a:cubicBezTo>
                      <a:pt x="13407" y="12521"/>
                      <a:pt x="27066" y="22007"/>
                      <a:pt x="40599" y="31619"/>
                    </a:cubicBezTo>
                    <a:cubicBezTo>
                      <a:pt x="54638" y="41232"/>
                      <a:pt x="67792" y="50844"/>
                      <a:pt x="85752" y="59191"/>
                    </a:cubicBezTo>
                    <a:lnTo>
                      <a:pt x="86637" y="57168"/>
                    </a:lnTo>
                    <a:cubicBezTo>
                      <a:pt x="69057" y="48947"/>
                      <a:pt x="55903" y="39461"/>
                      <a:pt x="41991" y="29849"/>
                    </a:cubicBezTo>
                    <a:cubicBezTo>
                      <a:pt x="28457" y="20236"/>
                      <a:pt x="14798" y="10751"/>
                      <a:pt x="151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2" name="Freeform: Shape 3461">
                <a:extLst>
                  <a:ext uri="{FF2B5EF4-FFF2-40B4-BE49-F238E27FC236}">
                    <a16:creationId xmlns:a16="http://schemas.microsoft.com/office/drawing/2014/main" id="{8CD14FA4-3939-653B-A415-F5BE2546FC60}"/>
                  </a:ext>
                </a:extLst>
              </p:cNvPr>
              <p:cNvSpPr/>
              <p:nvPr/>
            </p:nvSpPr>
            <p:spPr>
              <a:xfrm>
                <a:off x="4606024" y="4405094"/>
                <a:ext cx="69013" cy="82496"/>
              </a:xfrm>
              <a:custGeom>
                <a:avLst/>
                <a:gdLst>
                  <a:gd name="connsiteX0" fmla="*/ 67033 w 69013"/>
                  <a:gd name="connsiteY0" fmla="*/ 1678 h 82496"/>
                  <a:gd name="connsiteX1" fmla="*/ 45532 w 69013"/>
                  <a:gd name="connsiteY1" fmla="*/ 35194 h 82496"/>
                  <a:gd name="connsiteX2" fmla="*/ 26054 w 69013"/>
                  <a:gd name="connsiteY2" fmla="*/ 57580 h 82496"/>
                  <a:gd name="connsiteX3" fmla="*/ 0 w 69013"/>
                  <a:gd name="connsiteY3" fmla="*/ 82496 h 82496"/>
                  <a:gd name="connsiteX4" fmla="*/ 32125 w 69013"/>
                  <a:gd name="connsiteY4" fmla="*/ 54292 h 82496"/>
                  <a:gd name="connsiteX5" fmla="*/ 56029 w 69013"/>
                  <a:gd name="connsiteY5" fmla="*/ 25076 h 82496"/>
                  <a:gd name="connsiteX6" fmla="*/ 67033 w 69013"/>
                  <a:gd name="connsiteY6" fmla="*/ 1678 h 8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013" h="82496">
                    <a:moveTo>
                      <a:pt x="67033" y="1678"/>
                    </a:moveTo>
                    <a:cubicBezTo>
                      <a:pt x="60077" y="14452"/>
                      <a:pt x="52994" y="25708"/>
                      <a:pt x="45532" y="35194"/>
                    </a:cubicBezTo>
                    <a:cubicBezTo>
                      <a:pt x="38449" y="44048"/>
                      <a:pt x="31872" y="51383"/>
                      <a:pt x="26054" y="57580"/>
                    </a:cubicBezTo>
                    <a:cubicBezTo>
                      <a:pt x="14418" y="69975"/>
                      <a:pt x="5565" y="77437"/>
                      <a:pt x="0" y="82496"/>
                    </a:cubicBezTo>
                    <a:cubicBezTo>
                      <a:pt x="11762" y="74149"/>
                      <a:pt x="22766" y="64284"/>
                      <a:pt x="32125" y="54292"/>
                    </a:cubicBezTo>
                    <a:cubicBezTo>
                      <a:pt x="41358" y="44427"/>
                      <a:pt x="49832" y="34562"/>
                      <a:pt x="56029" y="25076"/>
                    </a:cubicBezTo>
                    <a:cubicBezTo>
                      <a:pt x="67792" y="6610"/>
                      <a:pt x="71839" y="-4394"/>
                      <a:pt x="67033" y="16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3" name="Freeform: Shape 3462">
                <a:extLst>
                  <a:ext uri="{FF2B5EF4-FFF2-40B4-BE49-F238E27FC236}">
                    <a16:creationId xmlns:a16="http://schemas.microsoft.com/office/drawing/2014/main" id="{FCA17BEA-4D16-192C-F01E-9EC7E0C0F2BA}"/>
                  </a:ext>
                </a:extLst>
              </p:cNvPr>
              <p:cNvSpPr/>
              <p:nvPr/>
            </p:nvSpPr>
            <p:spPr>
              <a:xfrm>
                <a:off x="4753876" y="4162038"/>
                <a:ext cx="23398" cy="62227"/>
              </a:xfrm>
              <a:custGeom>
                <a:avLst/>
                <a:gdLst>
                  <a:gd name="connsiteX0" fmla="*/ 20742 w 23398"/>
                  <a:gd name="connsiteY0" fmla="*/ 0 h 62227"/>
                  <a:gd name="connsiteX1" fmla="*/ 0 w 23398"/>
                  <a:gd name="connsiteY1" fmla="*/ 61342 h 62227"/>
                  <a:gd name="connsiteX2" fmla="*/ 2783 w 23398"/>
                  <a:gd name="connsiteY2" fmla="*/ 62227 h 62227"/>
                  <a:gd name="connsiteX3" fmla="*/ 23398 w 23398"/>
                  <a:gd name="connsiteY3" fmla="*/ 1012 h 62227"/>
                  <a:gd name="connsiteX4" fmla="*/ 20616 w 23398"/>
                  <a:gd name="connsiteY4" fmla="*/ 0 h 6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98" h="62227">
                    <a:moveTo>
                      <a:pt x="20742" y="0"/>
                    </a:moveTo>
                    <a:cubicBezTo>
                      <a:pt x="12521" y="20742"/>
                      <a:pt x="6071" y="39967"/>
                      <a:pt x="0" y="61342"/>
                    </a:cubicBezTo>
                    <a:lnTo>
                      <a:pt x="2783" y="62227"/>
                    </a:lnTo>
                    <a:cubicBezTo>
                      <a:pt x="8853" y="40852"/>
                      <a:pt x="15177" y="21754"/>
                      <a:pt x="23398" y="1012"/>
                    </a:cubicBezTo>
                    <a:lnTo>
                      <a:pt x="2061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4" name="Freeform: Shape 3463">
                <a:extLst>
                  <a:ext uri="{FF2B5EF4-FFF2-40B4-BE49-F238E27FC236}">
                    <a16:creationId xmlns:a16="http://schemas.microsoft.com/office/drawing/2014/main" id="{C72C4F7E-8C59-54DB-AA8B-EE2E897B0BCF}"/>
                  </a:ext>
                </a:extLst>
              </p:cNvPr>
              <p:cNvSpPr/>
              <p:nvPr/>
            </p:nvSpPr>
            <p:spPr>
              <a:xfrm>
                <a:off x="4775757" y="4060918"/>
                <a:ext cx="38503" cy="135648"/>
              </a:xfrm>
              <a:custGeom>
                <a:avLst/>
                <a:gdLst>
                  <a:gd name="connsiteX0" fmla="*/ 36046 w 38503"/>
                  <a:gd name="connsiteY0" fmla="*/ 5882 h 135648"/>
                  <a:gd name="connsiteX1" fmla="*/ 16063 w 38503"/>
                  <a:gd name="connsiteY1" fmla="*/ 87713 h 135648"/>
                  <a:gd name="connsiteX2" fmla="*/ 0 w 38503"/>
                  <a:gd name="connsiteY2" fmla="*/ 135648 h 135648"/>
                  <a:gd name="connsiteX3" fmla="*/ 17201 w 38503"/>
                  <a:gd name="connsiteY3" fmla="*/ 89104 h 135648"/>
                  <a:gd name="connsiteX4" fmla="*/ 25801 w 38503"/>
                  <a:gd name="connsiteY4" fmla="*/ 61912 h 135648"/>
                  <a:gd name="connsiteX5" fmla="*/ 31746 w 38503"/>
                  <a:gd name="connsiteY5" fmla="*/ 37249 h 135648"/>
                  <a:gd name="connsiteX6" fmla="*/ 36046 w 38503"/>
                  <a:gd name="connsiteY6" fmla="*/ 5756 h 13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503" h="135648">
                    <a:moveTo>
                      <a:pt x="36046" y="5882"/>
                    </a:moveTo>
                    <a:cubicBezTo>
                      <a:pt x="30102" y="35478"/>
                      <a:pt x="24284" y="64694"/>
                      <a:pt x="16063" y="87713"/>
                    </a:cubicBezTo>
                    <a:cubicBezTo>
                      <a:pt x="8221" y="110100"/>
                      <a:pt x="2530" y="125656"/>
                      <a:pt x="0" y="135648"/>
                    </a:cubicBezTo>
                    <a:cubicBezTo>
                      <a:pt x="4301" y="122747"/>
                      <a:pt x="10877" y="106685"/>
                      <a:pt x="17201" y="89104"/>
                    </a:cubicBezTo>
                    <a:cubicBezTo>
                      <a:pt x="20363" y="80378"/>
                      <a:pt x="23398" y="70765"/>
                      <a:pt x="25801" y="61912"/>
                    </a:cubicBezTo>
                    <a:cubicBezTo>
                      <a:pt x="28205" y="53185"/>
                      <a:pt x="30102" y="44837"/>
                      <a:pt x="31746" y="37249"/>
                    </a:cubicBezTo>
                    <a:cubicBezTo>
                      <a:pt x="37943" y="7273"/>
                      <a:pt x="40979" y="-9548"/>
                      <a:pt x="36046" y="57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5" name="Freeform: Shape 3464">
                <a:extLst>
                  <a:ext uri="{FF2B5EF4-FFF2-40B4-BE49-F238E27FC236}">
                    <a16:creationId xmlns:a16="http://schemas.microsoft.com/office/drawing/2014/main" id="{FC2F5D29-C79E-1B26-5498-58255C05FF99}"/>
                  </a:ext>
                </a:extLst>
              </p:cNvPr>
              <p:cNvSpPr/>
              <p:nvPr/>
            </p:nvSpPr>
            <p:spPr>
              <a:xfrm>
                <a:off x="4075831" y="3253804"/>
                <a:ext cx="28457" cy="95743"/>
              </a:xfrm>
              <a:custGeom>
                <a:avLst/>
                <a:gdLst>
                  <a:gd name="connsiteX0" fmla="*/ 12142 w 28457"/>
                  <a:gd name="connsiteY0" fmla="*/ 63112 h 95743"/>
                  <a:gd name="connsiteX1" fmla="*/ 19857 w 28457"/>
                  <a:gd name="connsiteY1" fmla="*/ 33896 h 95743"/>
                  <a:gd name="connsiteX2" fmla="*/ 28457 w 28457"/>
                  <a:gd name="connsiteY2" fmla="*/ 0 h 95743"/>
                  <a:gd name="connsiteX3" fmla="*/ 15557 w 28457"/>
                  <a:gd name="connsiteY3" fmla="*/ 42117 h 95743"/>
                  <a:gd name="connsiteX4" fmla="*/ 0 w 28457"/>
                  <a:gd name="connsiteY4" fmla="*/ 95743 h 95743"/>
                  <a:gd name="connsiteX5" fmla="*/ 12268 w 28457"/>
                  <a:gd name="connsiteY5" fmla="*/ 62986 h 9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457" h="95743">
                    <a:moveTo>
                      <a:pt x="12142" y="63112"/>
                    </a:moveTo>
                    <a:cubicBezTo>
                      <a:pt x="11383" y="62859"/>
                      <a:pt x="15557" y="48567"/>
                      <a:pt x="19857" y="33896"/>
                    </a:cubicBezTo>
                    <a:cubicBezTo>
                      <a:pt x="24284" y="19098"/>
                      <a:pt x="27952" y="4680"/>
                      <a:pt x="28457" y="0"/>
                    </a:cubicBezTo>
                    <a:cubicBezTo>
                      <a:pt x="23272" y="19983"/>
                      <a:pt x="19478" y="29975"/>
                      <a:pt x="15557" y="42117"/>
                    </a:cubicBezTo>
                    <a:cubicBezTo>
                      <a:pt x="11636" y="54259"/>
                      <a:pt x="6577" y="67539"/>
                      <a:pt x="0" y="95743"/>
                    </a:cubicBezTo>
                    <a:cubicBezTo>
                      <a:pt x="2909" y="90558"/>
                      <a:pt x="1138" y="101561"/>
                      <a:pt x="12268" y="629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6" name="Freeform: Shape 3465">
                <a:extLst>
                  <a:ext uri="{FF2B5EF4-FFF2-40B4-BE49-F238E27FC236}">
                    <a16:creationId xmlns:a16="http://schemas.microsoft.com/office/drawing/2014/main" id="{65ED2D2A-DE81-32C8-5BA0-7F93BCF28147}"/>
                  </a:ext>
                </a:extLst>
              </p:cNvPr>
              <p:cNvSpPr/>
              <p:nvPr/>
            </p:nvSpPr>
            <p:spPr>
              <a:xfrm>
                <a:off x="4327019" y="3434254"/>
                <a:ext cx="40700" cy="196178"/>
              </a:xfrm>
              <a:custGeom>
                <a:avLst/>
                <a:gdLst>
                  <a:gd name="connsiteX0" fmla="*/ 38571 w 40700"/>
                  <a:gd name="connsiteY0" fmla="*/ 3321 h 196178"/>
                  <a:gd name="connsiteX1" fmla="*/ 16311 w 40700"/>
                  <a:gd name="connsiteY1" fmla="*/ 79714 h 196178"/>
                  <a:gd name="connsiteX2" fmla="*/ 3917 w 40700"/>
                  <a:gd name="connsiteY2" fmla="*/ 161797 h 196178"/>
                  <a:gd name="connsiteX3" fmla="*/ 502 w 40700"/>
                  <a:gd name="connsiteY3" fmla="*/ 195946 h 196178"/>
                  <a:gd name="connsiteX4" fmla="*/ 9988 w 40700"/>
                  <a:gd name="connsiteY4" fmla="*/ 154335 h 196178"/>
                  <a:gd name="connsiteX5" fmla="*/ 15679 w 40700"/>
                  <a:gd name="connsiteY5" fmla="*/ 116645 h 196178"/>
                  <a:gd name="connsiteX6" fmla="*/ 24912 w 40700"/>
                  <a:gd name="connsiteY6" fmla="*/ 66939 h 196178"/>
                  <a:gd name="connsiteX7" fmla="*/ 31109 w 40700"/>
                  <a:gd name="connsiteY7" fmla="*/ 36712 h 196178"/>
                  <a:gd name="connsiteX8" fmla="*/ 38698 w 40700"/>
                  <a:gd name="connsiteY8" fmla="*/ 3448 h 196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00" h="196178">
                    <a:moveTo>
                      <a:pt x="38571" y="3321"/>
                    </a:moveTo>
                    <a:cubicBezTo>
                      <a:pt x="30350" y="31779"/>
                      <a:pt x="20485" y="56315"/>
                      <a:pt x="16311" y="79714"/>
                    </a:cubicBezTo>
                    <a:cubicBezTo>
                      <a:pt x="11631" y="103744"/>
                      <a:pt x="10367" y="131949"/>
                      <a:pt x="3917" y="161797"/>
                    </a:cubicBezTo>
                    <a:cubicBezTo>
                      <a:pt x="7584" y="155600"/>
                      <a:pt x="-2281" y="199741"/>
                      <a:pt x="502" y="195946"/>
                    </a:cubicBezTo>
                    <a:cubicBezTo>
                      <a:pt x="3917" y="181781"/>
                      <a:pt x="7205" y="168248"/>
                      <a:pt x="9988" y="154335"/>
                    </a:cubicBezTo>
                    <a:cubicBezTo>
                      <a:pt x="12644" y="140170"/>
                      <a:pt x="14288" y="127648"/>
                      <a:pt x="15679" y="116645"/>
                    </a:cubicBezTo>
                    <a:cubicBezTo>
                      <a:pt x="18461" y="94511"/>
                      <a:pt x="21244" y="78828"/>
                      <a:pt x="24912" y="66939"/>
                    </a:cubicBezTo>
                    <a:cubicBezTo>
                      <a:pt x="20612" y="76931"/>
                      <a:pt x="24406" y="58212"/>
                      <a:pt x="31109" y="36712"/>
                    </a:cubicBezTo>
                    <a:cubicBezTo>
                      <a:pt x="37812" y="15463"/>
                      <a:pt x="44010" y="-9200"/>
                      <a:pt x="38698" y="34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7" name="Freeform: Shape 3466">
                <a:extLst>
                  <a:ext uri="{FF2B5EF4-FFF2-40B4-BE49-F238E27FC236}">
                    <a16:creationId xmlns:a16="http://schemas.microsoft.com/office/drawing/2014/main" id="{E057FC0C-F5A3-CDD6-F2CF-6B232B4B9757}"/>
                  </a:ext>
                </a:extLst>
              </p:cNvPr>
              <p:cNvSpPr/>
              <p:nvPr/>
            </p:nvSpPr>
            <p:spPr>
              <a:xfrm>
                <a:off x="4299696" y="4119420"/>
                <a:ext cx="46923" cy="224618"/>
              </a:xfrm>
              <a:custGeom>
                <a:avLst/>
                <a:gdLst>
                  <a:gd name="connsiteX0" fmla="*/ 46923 w 46923"/>
                  <a:gd name="connsiteY0" fmla="*/ 1007 h 224618"/>
                  <a:gd name="connsiteX1" fmla="*/ 40726 w 46923"/>
                  <a:gd name="connsiteY1" fmla="*/ 13275 h 224618"/>
                  <a:gd name="connsiteX2" fmla="*/ 40473 w 46923"/>
                  <a:gd name="connsiteY2" fmla="*/ 5181 h 224618"/>
                  <a:gd name="connsiteX3" fmla="*/ 39967 w 46923"/>
                  <a:gd name="connsiteY3" fmla="*/ 15425 h 224618"/>
                  <a:gd name="connsiteX4" fmla="*/ 39208 w 46923"/>
                  <a:gd name="connsiteY4" fmla="*/ 17828 h 224618"/>
                  <a:gd name="connsiteX5" fmla="*/ 33137 w 46923"/>
                  <a:gd name="connsiteY5" fmla="*/ 40721 h 224618"/>
                  <a:gd name="connsiteX6" fmla="*/ 26940 w 46923"/>
                  <a:gd name="connsiteY6" fmla="*/ 68925 h 224618"/>
                  <a:gd name="connsiteX7" fmla="*/ 15304 w 46923"/>
                  <a:gd name="connsiteY7" fmla="*/ 126093 h 224618"/>
                  <a:gd name="connsiteX8" fmla="*/ 0 w 46923"/>
                  <a:gd name="connsiteY8" fmla="*/ 224619 h 224618"/>
                  <a:gd name="connsiteX9" fmla="*/ 24157 w 46923"/>
                  <a:gd name="connsiteY9" fmla="*/ 105983 h 224618"/>
                  <a:gd name="connsiteX10" fmla="*/ 34781 w 46923"/>
                  <a:gd name="connsiteY10" fmla="*/ 50965 h 224618"/>
                  <a:gd name="connsiteX11" fmla="*/ 39334 w 46923"/>
                  <a:gd name="connsiteY11" fmla="*/ 28579 h 224618"/>
                  <a:gd name="connsiteX12" fmla="*/ 37184 w 46923"/>
                  <a:gd name="connsiteY12" fmla="*/ 104718 h 224618"/>
                  <a:gd name="connsiteX13" fmla="*/ 40726 w 46923"/>
                  <a:gd name="connsiteY13" fmla="*/ 23014 h 224618"/>
                  <a:gd name="connsiteX14" fmla="*/ 46923 w 46923"/>
                  <a:gd name="connsiteY14" fmla="*/ 1133 h 22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6923" h="224618">
                    <a:moveTo>
                      <a:pt x="46923" y="1007"/>
                    </a:moveTo>
                    <a:cubicBezTo>
                      <a:pt x="46923" y="-2408"/>
                      <a:pt x="44267" y="3157"/>
                      <a:pt x="40726" y="13275"/>
                    </a:cubicBezTo>
                    <a:cubicBezTo>
                      <a:pt x="40726" y="10240"/>
                      <a:pt x="40726" y="7457"/>
                      <a:pt x="40473" y="5181"/>
                    </a:cubicBezTo>
                    <a:cubicBezTo>
                      <a:pt x="40346" y="8595"/>
                      <a:pt x="40220" y="12010"/>
                      <a:pt x="39967" y="15425"/>
                    </a:cubicBezTo>
                    <a:cubicBezTo>
                      <a:pt x="39714" y="16184"/>
                      <a:pt x="39461" y="17070"/>
                      <a:pt x="39208" y="17828"/>
                    </a:cubicBezTo>
                    <a:cubicBezTo>
                      <a:pt x="37058" y="24532"/>
                      <a:pt x="35034" y="31488"/>
                      <a:pt x="33137" y="40721"/>
                    </a:cubicBezTo>
                    <a:cubicBezTo>
                      <a:pt x="31113" y="49701"/>
                      <a:pt x="29090" y="59439"/>
                      <a:pt x="26940" y="68925"/>
                    </a:cubicBezTo>
                    <a:cubicBezTo>
                      <a:pt x="18845" y="106995"/>
                      <a:pt x="11762" y="142914"/>
                      <a:pt x="15304" y="126093"/>
                    </a:cubicBezTo>
                    <a:cubicBezTo>
                      <a:pt x="13533" y="144053"/>
                      <a:pt x="13154" y="146835"/>
                      <a:pt x="0" y="224619"/>
                    </a:cubicBezTo>
                    <a:cubicBezTo>
                      <a:pt x="9106" y="183514"/>
                      <a:pt x="16948" y="143294"/>
                      <a:pt x="24157" y="105983"/>
                    </a:cubicBezTo>
                    <a:cubicBezTo>
                      <a:pt x="27825" y="87264"/>
                      <a:pt x="31367" y="68925"/>
                      <a:pt x="34781" y="50965"/>
                    </a:cubicBezTo>
                    <a:cubicBezTo>
                      <a:pt x="36299" y="42997"/>
                      <a:pt x="37817" y="35535"/>
                      <a:pt x="39334" y="28579"/>
                    </a:cubicBezTo>
                    <a:cubicBezTo>
                      <a:pt x="37058" y="74237"/>
                      <a:pt x="34275" y="117493"/>
                      <a:pt x="37184" y="104718"/>
                    </a:cubicBezTo>
                    <a:cubicBezTo>
                      <a:pt x="39587" y="65637"/>
                      <a:pt x="40599" y="39962"/>
                      <a:pt x="40726" y="23014"/>
                    </a:cubicBezTo>
                    <a:cubicBezTo>
                      <a:pt x="42623" y="15805"/>
                      <a:pt x="44647" y="8469"/>
                      <a:pt x="46923" y="11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8" name="Freeform: Shape 3467">
                <a:extLst>
                  <a:ext uri="{FF2B5EF4-FFF2-40B4-BE49-F238E27FC236}">
                    <a16:creationId xmlns:a16="http://schemas.microsoft.com/office/drawing/2014/main" id="{4F1AEAC8-9F2E-4DE4-6F41-898CB0AB1EDF}"/>
                  </a:ext>
                </a:extLst>
              </p:cNvPr>
              <p:cNvSpPr/>
              <p:nvPr/>
            </p:nvSpPr>
            <p:spPr>
              <a:xfrm>
                <a:off x="3950239" y="4370094"/>
                <a:ext cx="35718" cy="146082"/>
              </a:xfrm>
              <a:custGeom>
                <a:avLst/>
                <a:gdLst>
                  <a:gd name="connsiteX0" fmla="*/ 14798 w 35718"/>
                  <a:gd name="connsiteY0" fmla="*/ 93720 h 146082"/>
                  <a:gd name="connsiteX1" fmla="*/ 9233 w 35718"/>
                  <a:gd name="connsiteY1" fmla="*/ 72977 h 146082"/>
                  <a:gd name="connsiteX2" fmla="*/ 7083 w 35718"/>
                  <a:gd name="connsiteY2" fmla="*/ 63365 h 146082"/>
                  <a:gd name="connsiteX3" fmla="*/ 5186 w 35718"/>
                  <a:gd name="connsiteY3" fmla="*/ 52994 h 146082"/>
                  <a:gd name="connsiteX4" fmla="*/ 2150 w 35718"/>
                  <a:gd name="connsiteY4" fmla="*/ 20869 h 146082"/>
                  <a:gd name="connsiteX5" fmla="*/ 0 w 35718"/>
                  <a:gd name="connsiteY5" fmla="*/ 0 h 146082"/>
                  <a:gd name="connsiteX6" fmla="*/ 1391 w 35718"/>
                  <a:gd name="connsiteY6" fmla="*/ 23651 h 146082"/>
                  <a:gd name="connsiteX7" fmla="*/ 3415 w 35718"/>
                  <a:gd name="connsiteY7" fmla="*/ 52235 h 146082"/>
                  <a:gd name="connsiteX8" fmla="*/ 9359 w 35718"/>
                  <a:gd name="connsiteY8" fmla="*/ 81704 h 146082"/>
                  <a:gd name="connsiteX9" fmla="*/ 17075 w 35718"/>
                  <a:gd name="connsiteY9" fmla="*/ 107379 h 146082"/>
                  <a:gd name="connsiteX10" fmla="*/ 32631 w 35718"/>
                  <a:gd name="connsiteY10" fmla="*/ 141654 h 146082"/>
                  <a:gd name="connsiteX11" fmla="*/ 33264 w 35718"/>
                  <a:gd name="connsiteY11" fmla="*/ 139251 h 146082"/>
                  <a:gd name="connsiteX12" fmla="*/ 14798 w 35718"/>
                  <a:gd name="connsiteY12" fmla="*/ 93720 h 14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18" h="146082">
                    <a:moveTo>
                      <a:pt x="14798" y="93720"/>
                    </a:moveTo>
                    <a:cubicBezTo>
                      <a:pt x="12648" y="86510"/>
                      <a:pt x="10751" y="79681"/>
                      <a:pt x="9233" y="72977"/>
                    </a:cubicBezTo>
                    <a:cubicBezTo>
                      <a:pt x="8474" y="69689"/>
                      <a:pt x="7715" y="66401"/>
                      <a:pt x="7083" y="63365"/>
                    </a:cubicBezTo>
                    <a:cubicBezTo>
                      <a:pt x="6324" y="59950"/>
                      <a:pt x="5692" y="56282"/>
                      <a:pt x="5186" y="52994"/>
                    </a:cubicBezTo>
                    <a:cubicBezTo>
                      <a:pt x="3289" y="39714"/>
                      <a:pt x="2909" y="29090"/>
                      <a:pt x="2150" y="20869"/>
                    </a:cubicBezTo>
                    <a:cubicBezTo>
                      <a:pt x="1391" y="12774"/>
                      <a:pt x="632" y="5438"/>
                      <a:pt x="0" y="0"/>
                    </a:cubicBezTo>
                    <a:cubicBezTo>
                      <a:pt x="379" y="7336"/>
                      <a:pt x="885" y="15304"/>
                      <a:pt x="1391" y="23651"/>
                    </a:cubicBezTo>
                    <a:cubicBezTo>
                      <a:pt x="1771" y="32125"/>
                      <a:pt x="2150" y="41737"/>
                      <a:pt x="3415" y="52235"/>
                    </a:cubicBezTo>
                    <a:cubicBezTo>
                      <a:pt x="4933" y="63618"/>
                      <a:pt x="7083" y="72471"/>
                      <a:pt x="9359" y="81704"/>
                    </a:cubicBezTo>
                    <a:cubicBezTo>
                      <a:pt x="11636" y="90811"/>
                      <a:pt x="14292" y="99538"/>
                      <a:pt x="17075" y="107379"/>
                    </a:cubicBezTo>
                    <a:cubicBezTo>
                      <a:pt x="22640" y="123189"/>
                      <a:pt x="28963" y="135584"/>
                      <a:pt x="32631" y="141654"/>
                    </a:cubicBezTo>
                    <a:cubicBezTo>
                      <a:pt x="36299" y="147852"/>
                      <a:pt x="36932" y="147978"/>
                      <a:pt x="33264" y="139251"/>
                    </a:cubicBezTo>
                    <a:cubicBezTo>
                      <a:pt x="25043" y="123568"/>
                      <a:pt x="19224" y="108138"/>
                      <a:pt x="14798" y="9372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9" name="Freeform: Shape 3468">
                <a:extLst>
                  <a:ext uri="{FF2B5EF4-FFF2-40B4-BE49-F238E27FC236}">
                    <a16:creationId xmlns:a16="http://schemas.microsoft.com/office/drawing/2014/main" id="{49000AD6-C569-5A68-540A-0CF2872226E6}"/>
                  </a:ext>
                </a:extLst>
              </p:cNvPr>
              <p:cNvSpPr/>
              <p:nvPr/>
            </p:nvSpPr>
            <p:spPr>
              <a:xfrm>
                <a:off x="4786255" y="3841418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0" name="Freeform: Shape 3469">
                <a:extLst>
                  <a:ext uri="{FF2B5EF4-FFF2-40B4-BE49-F238E27FC236}">
                    <a16:creationId xmlns:a16="http://schemas.microsoft.com/office/drawing/2014/main" id="{1A17696B-D827-DC1E-E419-A16673CAEAE7}"/>
                  </a:ext>
                </a:extLst>
              </p:cNvPr>
              <p:cNvSpPr/>
              <p:nvPr/>
            </p:nvSpPr>
            <p:spPr>
              <a:xfrm>
                <a:off x="4786128" y="3841418"/>
                <a:ext cx="126" cy="253"/>
              </a:xfrm>
              <a:custGeom>
                <a:avLst/>
                <a:gdLst>
                  <a:gd name="connsiteX0" fmla="*/ 127 w 126"/>
                  <a:gd name="connsiteY0" fmla="*/ 127 h 253"/>
                  <a:gd name="connsiteX1" fmla="*/ 127 w 126"/>
                  <a:gd name="connsiteY1" fmla="*/ 127 h 253"/>
                  <a:gd name="connsiteX2" fmla="*/ 0 w 126"/>
                  <a:gd name="connsiteY2" fmla="*/ 0 h 253"/>
                  <a:gd name="connsiteX3" fmla="*/ 127 w 126"/>
                  <a:gd name="connsiteY3" fmla="*/ 253 h 253"/>
                  <a:gd name="connsiteX4" fmla="*/ 127 w 126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253">
                    <a:moveTo>
                      <a:pt x="127" y="127"/>
                    </a:moveTo>
                    <a:cubicBezTo>
                      <a:pt x="127" y="127"/>
                      <a:pt x="127" y="127"/>
                      <a:pt x="127" y="127"/>
                    </a:cubicBezTo>
                    <a:cubicBezTo>
                      <a:pt x="127" y="127"/>
                      <a:pt x="0" y="127"/>
                      <a:pt x="0" y="0"/>
                    </a:cubicBezTo>
                    <a:cubicBezTo>
                      <a:pt x="0" y="0"/>
                      <a:pt x="127" y="127"/>
                      <a:pt x="127" y="253"/>
                    </a:cubicBezTo>
                    <a:cubicBezTo>
                      <a:pt x="127" y="253"/>
                      <a:pt x="127" y="253"/>
                      <a:pt x="127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1" name="Freeform: Shape 3470">
                <a:extLst>
                  <a:ext uri="{FF2B5EF4-FFF2-40B4-BE49-F238E27FC236}">
                    <a16:creationId xmlns:a16="http://schemas.microsoft.com/office/drawing/2014/main" id="{118D4EF9-45BA-B2F9-5FDB-E5A234E89321}"/>
                  </a:ext>
                </a:extLst>
              </p:cNvPr>
              <p:cNvSpPr/>
              <p:nvPr/>
            </p:nvSpPr>
            <p:spPr>
              <a:xfrm>
                <a:off x="4826095" y="3867978"/>
                <a:ext cx="56" cy="12647"/>
              </a:xfrm>
              <a:custGeom>
                <a:avLst/>
                <a:gdLst>
                  <a:gd name="connsiteX0" fmla="*/ 0 w 56"/>
                  <a:gd name="connsiteY0" fmla="*/ 0 h 12647"/>
                  <a:gd name="connsiteX1" fmla="*/ 0 w 56"/>
                  <a:gd name="connsiteY1" fmla="*/ 0 h 12647"/>
                  <a:gd name="connsiteX2" fmla="*/ 0 w 56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" h="12647">
                    <a:moveTo>
                      <a:pt x="0" y="0"/>
                    </a:moveTo>
                    <a:cubicBezTo>
                      <a:pt x="0" y="0"/>
                      <a:pt x="12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2" name="Freeform: Shape 3471">
                <a:extLst>
                  <a:ext uri="{FF2B5EF4-FFF2-40B4-BE49-F238E27FC236}">
                    <a16:creationId xmlns:a16="http://schemas.microsoft.com/office/drawing/2014/main" id="{0774CF7A-FEC0-109D-5C91-7F3CFB116038}"/>
                  </a:ext>
                </a:extLst>
              </p:cNvPr>
              <p:cNvSpPr/>
              <p:nvPr/>
            </p:nvSpPr>
            <p:spPr>
              <a:xfrm>
                <a:off x="3950539" y="2880714"/>
                <a:ext cx="899857" cy="1723994"/>
              </a:xfrm>
              <a:custGeom>
                <a:avLst/>
                <a:gdLst>
                  <a:gd name="connsiteX0" fmla="*/ 899334 w 899857"/>
                  <a:gd name="connsiteY0" fmla="*/ 1002568 h 1723994"/>
                  <a:gd name="connsiteX1" fmla="*/ 899334 w 899857"/>
                  <a:gd name="connsiteY1" fmla="*/ 999912 h 1723994"/>
                  <a:gd name="connsiteX2" fmla="*/ 899334 w 899857"/>
                  <a:gd name="connsiteY2" fmla="*/ 997256 h 1723994"/>
                  <a:gd name="connsiteX3" fmla="*/ 896552 w 899857"/>
                  <a:gd name="connsiteY3" fmla="*/ 983470 h 1723994"/>
                  <a:gd name="connsiteX4" fmla="*/ 896552 w 899857"/>
                  <a:gd name="connsiteY4" fmla="*/ 983470 h 1723994"/>
                  <a:gd name="connsiteX5" fmla="*/ 895413 w 899857"/>
                  <a:gd name="connsiteY5" fmla="*/ 983723 h 1723994"/>
                  <a:gd name="connsiteX6" fmla="*/ 895413 w 899857"/>
                  <a:gd name="connsiteY6" fmla="*/ 983723 h 1723994"/>
                  <a:gd name="connsiteX7" fmla="*/ 896552 w 899857"/>
                  <a:gd name="connsiteY7" fmla="*/ 983470 h 1723994"/>
                  <a:gd name="connsiteX8" fmla="*/ 894528 w 899857"/>
                  <a:gd name="connsiteY8" fmla="*/ 979549 h 1723994"/>
                  <a:gd name="connsiteX9" fmla="*/ 893263 w 899857"/>
                  <a:gd name="connsiteY9" fmla="*/ 974996 h 1723994"/>
                  <a:gd name="connsiteX10" fmla="*/ 888457 w 899857"/>
                  <a:gd name="connsiteY10" fmla="*/ 963866 h 1723994"/>
                  <a:gd name="connsiteX11" fmla="*/ 877074 w 899857"/>
                  <a:gd name="connsiteY11" fmla="*/ 948435 h 1723994"/>
                  <a:gd name="connsiteX12" fmla="*/ 861644 w 899857"/>
                  <a:gd name="connsiteY12" fmla="*/ 935535 h 1723994"/>
                  <a:gd name="connsiteX13" fmla="*/ 836854 w 899857"/>
                  <a:gd name="connsiteY13" fmla="*/ 929338 h 1723994"/>
                  <a:gd name="connsiteX14" fmla="*/ 833060 w 899857"/>
                  <a:gd name="connsiteY14" fmla="*/ 929338 h 1723994"/>
                  <a:gd name="connsiteX15" fmla="*/ 829139 w 899857"/>
                  <a:gd name="connsiteY15" fmla="*/ 930729 h 1723994"/>
                  <a:gd name="connsiteX16" fmla="*/ 826230 w 899857"/>
                  <a:gd name="connsiteY16" fmla="*/ 931994 h 1723994"/>
                  <a:gd name="connsiteX17" fmla="*/ 826230 w 899857"/>
                  <a:gd name="connsiteY17" fmla="*/ 931994 h 1723994"/>
                  <a:gd name="connsiteX18" fmla="*/ 820538 w 899857"/>
                  <a:gd name="connsiteY18" fmla="*/ 935282 h 1723994"/>
                  <a:gd name="connsiteX19" fmla="*/ 816744 w 899857"/>
                  <a:gd name="connsiteY19" fmla="*/ 938823 h 1723994"/>
                  <a:gd name="connsiteX20" fmla="*/ 813962 w 899857"/>
                  <a:gd name="connsiteY20" fmla="*/ 940214 h 1723994"/>
                  <a:gd name="connsiteX21" fmla="*/ 799543 w 899857"/>
                  <a:gd name="connsiteY21" fmla="*/ 952483 h 1723994"/>
                  <a:gd name="connsiteX22" fmla="*/ 799164 w 899857"/>
                  <a:gd name="connsiteY22" fmla="*/ 954254 h 1723994"/>
                  <a:gd name="connsiteX23" fmla="*/ 790816 w 899857"/>
                  <a:gd name="connsiteY23" fmla="*/ 972213 h 1723994"/>
                  <a:gd name="connsiteX24" fmla="*/ 790311 w 899857"/>
                  <a:gd name="connsiteY24" fmla="*/ 973984 h 1723994"/>
                  <a:gd name="connsiteX25" fmla="*/ 790311 w 899857"/>
                  <a:gd name="connsiteY25" fmla="*/ 974237 h 1723994"/>
                  <a:gd name="connsiteX26" fmla="*/ 768556 w 899857"/>
                  <a:gd name="connsiteY26" fmla="*/ 1063403 h 1723994"/>
                  <a:gd name="connsiteX27" fmla="*/ 741237 w 899857"/>
                  <a:gd name="connsiteY27" fmla="*/ 1152191 h 1723994"/>
                  <a:gd name="connsiteX28" fmla="*/ 758185 w 899857"/>
                  <a:gd name="connsiteY28" fmla="*/ 1089078 h 1723994"/>
                  <a:gd name="connsiteX29" fmla="*/ 721760 w 899857"/>
                  <a:gd name="connsiteY29" fmla="*/ 1204679 h 1723994"/>
                  <a:gd name="connsiteX30" fmla="*/ 707468 w 899857"/>
                  <a:gd name="connsiteY30" fmla="*/ 1247681 h 1723994"/>
                  <a:gd name="connsiteX31" fmla="*/ 684449 w 899857"/>
                  <a:gd name="connsiteY31" fmla="*/ 1300928 h 1723994"/>
                  <a:gd name="connsiteX32" fmla="*/ 700006 w 899857"/>
                  <a:gd name="connsiteY32" fmla="*/ 1279047 h 1723994"/>
                  <a:gd name="connsiteX33" fmla="*/ 702662 w 899857"/>
                  <a:gd name="connsiteY33" fmla="*/ 1277150 h 1723994"/>
                  <a:gd name="connsiteX34" fmla="*/ 694820 w 899857"/>
                  <a:gd name="connsiteY34" fmla="*/ 1294857 h 1723994"/>
                  <a:gd name="connsiteX35" fmla="*/ 682552 w 899857"/>
                  <a:gd name="connsiteY35" fmla="*/ 1319014 h 1723994"/>
                  <a:gd name="connsiteX36" fmla="*/ 682931 w 899857"/>
                  <a:gd name="connsiteY36" fmla="*/ 1307758 h 1723994"/>
                  <a:gd name="connsiteX37" fmla="*/ 687484 w 899857"/>
                  <a:gd name="connsiteY37" fmla="*/ 1234274 h 1723994"/>
                  <a:gd name="connsiteX38" fmla="*/ 701776 w 899857"/>
                  <a:gd name="connsiteY38" fmla="*/ 1121710 h 1723994"/>
                  <a:gd name="connsiteX39" fmla="*/ 711894 w 899857"/>
                  <a:gd name="connsiteY39" fmla="*/ 991944 h 1723994"/>
                  <a:gd name="connsiteX40" fmla="*/ 723404 w 899857"/>
                  <a:gd name="connsiteY40" fmla="*/ 897465 h 1723994"/>
                  <a:gd name="connsiteX41" fmla="*/ 723404 w 899857"/>
                  <a:gd name="connsiteY41" fmla="*/ 875331 h 1723994"/>
                  <a:gd name="connsiteX42" fmla="*/ 722898 w 899857"/>
                  <a:gd name="connsiteY42" fmla="*/ 869387 h 1723994"/>
                  <a:gd name="connsiteX43" fmla="*/ 722519 w 899857"/>
                  <a:gd name="connsiteY43" fmla="*/ 866225 h 1723994"/>
                  <a:gd name="connsiteX44" fmla="*/ 721380 w 899857"/>
                  <a:gd name="connsiteY44" fmla="*/ 861166 h 1723994"/>
                  <a:gd name="connsiteX45" fmla="*/ 719863 w 899857"/>
                  <a:gd name="connsiteY45" fmla="*/ 857119 h 1723994"/>
                  <a:gd name="connsiteX46" fmla="*/ 718345 w 899857"/>
                  <a:gd name="connsiteY46" fmla="*/ 853957 h 1723994"/>
                  <a:gd name="connsiteX47" fmla="*/ 706962 w 899857"/>
                  <a:gd name="connsiteY47" fmla="*/ 820440 h 1723994"/>
                  <a:gd name="connsiteX48" fmla="*/ 687864 w 899857"/>
                  <a:gd name="connsiteY48" fmla="*/ 790465 h 1723994"/>
                  <a:gd name="connsiteX49" fmla="*/ 705191 w 899857"/>
                  <a:gd name="connsiteY49" fmla="*/ 809816 h 1723994"/>
                  <a:gd name="connsiteX50" fmla="*/ 686726 w 899857"/>
                  <a:gd name="connsiteY50" fmla="*/ 785280 h 1723994"/>
                  <a:gd name="connsiteX51" fmla="*/ 688370 w 899857"/>
                  <a:gd name="connsiteY51" fmla="*/ 787177 h 1723994"/>
                  <a:gd name="connsiteX52" fmla="*/ 655359 w 899857"/>
                  <a:gd name="connsiteY52" fmla="*/ 757581 h 1723994"/>
                  <a:gd name="connsiteX53" fmla="*/ 627155 w 899857"/>
                  <a:gd name="connsiteY53" fmla="*/ 734562 h 1723994"/>
                  <a:gd name="connsiteX54" fmla="*/ 626016 w 899857"/>
                  <a:gd name="connsiteY54" fmla="*/ 733803 h 1723994"/>
                  <a:gd name="connsiteX55" fmla="*/ 625131 w 899857"/>
                  <a:gd name="connsiteY55" fmla="*/ 733298 h 1723994"/>
                  <a:gd name="connsiteX56" fmla="*/ 586303 w 899857"/>
                  <a:gd name="connsiteY56" fmla="*/ 715464 h 1723994"/>
                  <a:gd name="connsiteX57" fmla="*/ 536218 w 899857"/>
                  <a:gd name="connsiteY57" fmla="*/ 701805 h 1723994"/>
                  <a:gd name="connsiteX58" fmla="*/ 534826 w 899857"/>
                  <a:gd name="connsiteY58" fmla="*/ 701552 h 1723994"/>
                  <a:gd name="connsiteX59" fmla="*/ 533561 w 899857"/>
                  <a:gd name="connsiteY59" fmla="*/ 701552 h 1723994"/>
                  <a:gd name="connsiteX60" fmla="*/ 505989 w 899857"/>
                  <a:gd name="connsiteY60" fmla="*/ 703702 h 1723994"/>
                  <a:gd name="connsiteX61" fmla="*/ 478291 w 899857"/>
                  <a:gd name="connsiteY61" fmla="*/ 715464 h 1723994"/>
                  <a:gd name="connsiteX62" fmla="*/ 434530 w 899857"/>
                  <a:gd name="connsiteY62" fmla="*/ 756063 h 1723994"/>
                  <a:gd name="connsiteX63" fmla="*/ 418720 w 899857"/>
                  <a:gd name="connsiteY63" fmla="*/ 781865 h 1723994"/>
                  <a:gd name="connsiteX64" fmla="*/ 417835 w 899857"/>
                  <a:gd name="connsiteY64" fmla="*/ 785153 h 1723994"/>
                  <a:gd name="connsiteX65" fmla="*/ 439083 w 899857"/>
                  <a:gd name="connsiteY65" fmla="*/ 754925 h 1723994"/>
                  <a:gd name="connsiteX66" fmla="*/ 464505 w 899857"/>
                  <a:gd name="connsiteY66" fmla="*/ 730515 h 1723994"/>
                  <a:gd name="connsiteX67" fmla="*/ 460584 w 899857"/>
                  <a:gd name="connsiteY67" fmla="*/ 734815 h 1723994"/>
                  <a:gd name="connsiteX68" fmla="*/ 439083 w 899857"/>
                  <a:gd name="connsiteY68" fmla="*/ 759352 h 1723994"/>
                  <a:gd name="connsiteX69" fmla="*/ 429471 w 899857"/>
                  <a:gd name="connsiteY69" fmla="*/ 772505 h 1723994"/>
                  <a:gd name="connsiteX70" fmla="*/ 420996 w 899857"/>
                  <a:gd name="connsiteY70" fmla="*/ 786924 h 1723994"/>
                  <a:gd name="connsiteX71" fmla="*/ 408222 w 899857"/>
                  <a:gd name="connsiteY71" fmla="*/ 813864 h 1723994"/>
                  <a:gd name="connsiteX72" fmla="*/ 397092 w 899857"/>
                  <a:gd name="connsiteY72" fmla="*/ 838780 h 1723994"/>
                  <a:gd name="connsiteX73" fmla="*/ 385836 w 899857"/>
                  <a:gd name="connsiteY73" fmla="*/ 865087 h 1723994"/>
                  <a:gd name="connsiteX74" fmla="*/ 362817 w 899857"/>
                  <a:gd name="connsiteY74" fmla="*/ 919725 h 1723994"/>
                  <a:gd name="connsiteX75" fmla="*/ 342960 w 899857"/>
                  <a:gd name="connsiteY75" fmla="*/ 979043 h 1723994"/>
                  <a:gd name="connsiteX76" fmla="*/ 361426 w 899857"/>
                  <a:gd name="connsiteY76" fmla="*/ 920231 h 1723994"/>
                  <a:gd name="connsiteX77" fmla="*/ 381788 w 899857"/>
                  <a:gd name="connsiteY77" fmla="*/ 868122 h 1723994"/>
                  <a:gd name="connsiteX78" fmla="*/ 398863 w 899857"/>
                  <a:gd name="connsiteY78" fmla="*/ 824741 h 1723994"/>
                  <a:gd name="connsiteX79" fmla="*/ 413155 w 899857"/>
                  <a:gd name="connsiteY79" fmla="*/ 789327 h 1723994"/>
                  <a:gd name="connsiteX80" fmla="*/ 395069 w 899857"/>
                  <a:gd name="connsiteY80" fmla="*/ 830559 h 1723994"/>
                  <a:gd name="connsiteX81" fmla="*/ 380018 w 899857"/>
                  <a:gd name="connsiteY81" fmla="*/ 867111 h 1723994"/>
                  <a:gd name="connsiteX82" fmla="*/ 366232 w 899857"/>
                  <a:gd name="connsiteY82" fmla="*/ 901386 h 1723994"/>
                  <a:gd name="connsiteX83" fmla="*/ 359655 w 899857"/>
                  <a:gd name="connsiteY83" fmla="*/ 917828 h 1723994"/>
                  <a:gd name="connsiteX84" fmla="*/ 354469 w 899857"/>
                  <a:gd name="connsiteY84" fmla="*/ 934270 h 1723994"/>
                  <a:gd name="connsiteX85" fmla="*/ 333980 w 899857"/>
                  <a:gd name="connsiteY85" fmla="*/ 1000418 h 1723994"/>
                  <a:gd name="connsiteX86" fmla="*/ 329174 w 899857"/>
                  <a:gd name="connsiteY86" fmla="*/ 1020148 h 1723994"/>
                  <a:gd name="connsiteX87" fmla="*/ 331197 w 899857"/>
                  <a:gd name="connsiteY87" fmla="*/ 995485 h 1723994"/>
                  <a:gd name="connsiteX88" fmla="*/ 332968 w 899857"/>
                  <a:gd name="connsiteY88" fmla="*/ 979296 h 1723994"/>
                  <a:gd name="connsiteX89" fmla="*/ 335751 w 899857"/>
                  <a:gd name="connsiteY89" fmla="*/ 960957 h 1723994"/>
                  <a:gd name="connsiteX90" fmla="*/ 342454 w 899857"/>
                  <a:gd name="connsiteY90" fmla="*/ 919346 h 1723994"/>
                  <a:gd name="connsiteX91" fmla="*/ 359275 w 899857"/>
                  <a:gd name="connsiteY91" fmla="*/ 811207 h 1723994"/>
                  <a:gd name="connsiteX92" fmla="*/ 343086 w 899857"/>
                  <a:gd name="connsiteY92" fmla="*/ 891521 h 1723994"/>
                  <a:gd name="connsiteX93" fmla="*/ 330439 w 899857"/>
                  <a:gd name="connsiteY93" fmla="*/ 939329 h 1723994"/>
                  <a:gd name="connsiteX94" fmla="*/ 347007 w 899857"/>
                  <a:gd name="connsiteY94" fmla="*/ 839918 h 1723994"/>
                  <a:gd name="connsiteX95" fmla="*/ 354469 w 899857"/>
                  <a:gd name="connsiteY95" fmla="*/ 795524 h 1723994"/>
                  <a:gd name="connsiteX96" fmla="*/ 362311 w 899857"/>
                  <a:gd name="connsiteY96" fmla="*/ 761249 h 1723994"/>
                  <a:gd name="connsiteX97" fmla="*/ 371164 w 899857"/>
                  <a:gd name="connsiteY97" fmla="*/ 731021 h 1723994"/>
                  <a:gd name="connsiteX98" fmla="*/ 361426 w 899857"/>
                  <a:gd name="connsiteY98" fmla="*/ 778956 h 1723994"/>
                  <a:gd name="connsiteX99" fmla="*/ 375338 w 899857"/>
                  <a:gd name="connsiteY99" fmla="*/ 724191 h 1723994"/>
                  <a:gd name="connsiteX100" fmla="*/ 382042 w 899857"/>
                  <a:gd name="connsiteY100" fmla="*/ 690928 h 1723994"/>
                  <a:gd name="connsiteX101" fmla="*/ 387607 w 899857"/>
                  <a:gd name="connsiteY101" fmla="*/ 647799 h 1723994"/>
                  <a:gd name="connsiteX102" fmla="*/ 382674 w 899857"/>
                  <a:gd name="connsiteY102" fmla="*/ 661838 h 1723994"/>
                  <a:gd name="connsiteX103" fmla="*/ 380018 w 899857"/>
                  <a:gd name="connsiteY103" fmla="*/ 676256 h 1723994"/>
                  <a:gd name="connsiteX104" fmla="*/ 380650 w 899857"/>
                  <a:gd name="connsiteY104" fmla="*/ 669174 h 1723994"/>
                  <a:gd name="connsiteX105" fmla="*/ 383306 w 899857"/>
                  <a:gd name="connsiteY105" fmla="*/ 647167 h 1723994"/>
                  <a:gd name="connsiteX106" fmla="*/ 395195 w 899857"/>
                  <a:gd name="connsiteY106" fmla="*/ 600876 h 1723994"/>
                  <a:gd name="connsiteX107" fmla="*/ 416823 w 899857"/>
                  <a:gd name="connsiteY107" fmla="*/ 528278 h 1723994"/>
                  <a:gd name="connsiteX108" fmla="*/ 430862 w 899857"/>
                  <a:gd name="connsiteY108" fmla="*/ 462256 h 1723994"/>
                  <a:gd name="connsiteX109" fmla="*/ 442877 w 899857"/>
                  <a:gd name="connsiteY109" fmla="*/ 427602 h 1723994"/>
                  <a:gd name="connsiteX110" fmla="*/ 432379 w 899857"/>
                  <a:gd name="connsiteY110" fmla="*/ 466051 h 1723994"/>
                  <a:gd name="connsiteX111" fmla="*/ 436047 w 899857"/>
                  <a:gd name="connsiteY111" fmla="*/ 458209 h 1723994"/>
                  <a:gd name="connsiteX112" fmla="*/ 440474 w 899857"/>
                  <a:gd name="connsiteY112" fmla="*/ 450747 h 1723994"/>
                  <a:gd name="connsiteX113" fmla="*/ 438324 w 899857"/>
                  <a:gd name="connsiteY113" fmla="*/ 462256 h 1723994"/>
                  <a:gd name="connsiteX114" fmla="*/ 433391 w 899857"/>
                  <a:gd name="connsiteY114" fmla="*/ 490714 h 1723994"/>
                  <a:gd name="connsiteX115" fmla="*/ 437439 w 899857"/>
                  <a:gd name="connsiteY115" fmla="*/ 472501 h 1723994"/>
                  <a:gd name="connsiteX116" fmla="*/ 442624 w 899857"/>
                  <a:gd name="connsiteY116" fmla="*/ 453783 h 1723994"/>
                  <a:gd name="connsiteX117" fmla="*/ 455398 w 899857"/>
                  <a:gd name="connsiteY117" fmla="*/ 412424 h 1723994"/>
                  <a:gd name="connsiteX118" fmla="*/ 468299 w 899857"/>
                  <a:gd name="connsiteY118" fmla="*/ 369928 h 1723994"/>
                  <a:gd name="connsiteX119" fmla="*/ 482717 w 899857"/>
                  <a:gd name="connsiteY119" fmla="*/ 327052 h 1723994"/>
                  <a:gd name="connsiteX120" fmla="*/ 490180 w 899857"/>
                  <a:gd name="connsiteY120" fmla="*/ 304413 h 1723994"/>
                  <a:gd name="connsiteX121" fmla="*/ 497009 w 899857"/>
                  <a:gd name="connsiteY121" fmla="*/ 280129 h 1723994"/>
                  <a:gd name="connsiteX122" fmla="*/ 506495 w 899857"/>
                  <a:gd name="connsiteY122" fmla="*/ 236241 h 1723994"/>
                  <a:gd name="connsiteX123" fmla="*/ 511175 w 899857"/>
                  <a:gd name="connsiteY123" fmla="*/ 217902 h 1723994"/>
                  <a:gd name="connsiteX124" fmla="*/ 516108 w 899857"/>
                  <a:gd name="connsiteY124" fmla="*/ 205887 h 1723994"/>
                  <a:gd name="connsiteX125" fmla="*/ 518890 w 899857"/>
                  <a:gd name="connsiteY125" fmla="*/ 201460 h 1723994"/>
                  <a:gd name="connsiteX126" fmla="*/ 520028 w 899857"/>
                  <a:gd name="connsiteY126" fmla="*/ 199942 h 1723994"/>
                  <a:gd name="connsiteX127" fmla="*/ 520281 w 899857"/>
                  <a:gd name="connsiteY127" fmla="*/ 199689 h 1723994"/>
                  <a:gd name="connsiteX128" fmla="*/ 520155 w 899857"/>
                  <a:gd name="connsiteY128" fmla="*/ 199563 h 1723994"/>
                  <a:gd name="connsiteX129" fmla="*/ 521672 w 899857"/>
                  <a:gd name="connsiteY129" fmla="*/ 198677 h 1723994"/>
                  <a:gd name="connsiteX130" fmla="*/ 532170 w 899857"/>
                  <a:gd name="connsiteY130" fmla="*/ 193239 h 1723994"/>
                  <a:gd name="connsiteX131" fmla="*/ 534447 w 899857"/>
                  <a:gd name="connsiteY131" fmla="*/ 191848 h 1723994"/>
                  <a:gd name="connsiteX132" fmla="*/ 536723 w 899857"/>
                  <a:gd name="connsiteY132" fmla="*/ 189824 h 1723994"/>
                  <a:gd name="connsiteX133" fmla="*/ 540771 w 899857"/>
                  <a:gd name="connsiteY133" fmla="*/ 185903 h 1723994"/>
                  <a:gd name="connsiteX134" fmla="*/ 527237 w 899857"/>
                  <a:gd name="connsiteY134" fmla="*/ 172244 h 1723994"/>
                  <a:gd name="connsiteX135" fmla="*/ 524202 w 899857"/>
                  <a:gd name="connsiteY135" fmla="*/ 168955 h 1723994"/>
                  <a:gd name="connsiteX136" fmla="*/ 522305 w 899857"/>
                  <a:gd name="connsiteY136" fmla="*/ 166805 h 1723994"/>
                  <a:gd name="connsiteX137" fmla="*/ 519649 w 899857"/>
                  <a:gd name="connsiteY137" fmla="*/ 162885 h 1723994"/>
                  <a:gd name="connsiteX138" fmla="*/ 542794 w 899857"/>
                  <a:gd name="connsiteY138" fmla="*/ 184133 h 1723994"/>
                  <a:gd name="connsiteX139" fmla="*/ 566572 w 899857"/>
                  <a:gd name="connsiteY139" fmla="*/ 151881 h 1723994"/>
                  <a:gd name="connsiteX140" fmla="*/ 573908 w 899857"/>
                  <a:gd name="connsiteY140" fmla="*/ 130759 h 1723994"/>
                  <a:gd name="connsiteX141" fmla="*/ 575046 w 899857"/>
                  <a:gd name="connsiteY141" fmla="*/ 118870 h 1723994"/>
                  <a:gd name="connsiteX142" fmla="*/ 575046 w 899857"/>
                  <a:gd name="connsiteY142" fmla="*/ 117100 h 1723994"/>
                  <a:gd name="connsiteX143" fmla="*/ 573781 w 899857"/>
                  <a:gd name="connsiteY143" fmla="*/ 108373 h 1723994"/>
                  <a:gd name="connsiteX144" fmla="*/ 572896 w 899857"/>
                  <a:gd name="connsiteY144" fmla="*/ 105717 h 1723994"/>
                  <a:gd name="connsiteX145" fmla="*/ 572010 w 899857"/>
                  <a:gd name="connsiteY145" fmla="*/ 100784 h 1723994"/>
                  <a:gd name="connsiteX146" fmla="*/ 565054 w 899857"/>
                  <a:gd name="connsiteY146" fmla="*/ 87378 h 1723994"/>
                  <a:gd name="connsiteX147" fmla="*/ 560628 w 899857"/>
                  <a:gd name="connsiteY147" fmla="*/ 82951 h 1723994"/>
                  <a:gd name="connsiteX148" fmla="*/ 560628 w 899857"/>
                  <a:gd name="connsiteY148" fmla="*/ 82951 h 1723994"/>
                  <a:gd name="connsiteX149" fmla="*/ 559869 w 899857"/>
                  <a:gd name="connsiteY149" fmla="*/ 82318 h 1723994"/>
                  <a:gd name="connsiteX150" fmla="*/ 559489 w 899857"/>
                  <a:gd name="connsiteY150" fmla="*/ 81939 h 1723994"/>
                  <a:gd name="connsiteX151" fmla="*/ 559489 w 899857"/>
                  <a:gd name="connsiteY151" fmla="*/ 81939 h 1723994"/>
                  <a:gd name="connsiteX152" fmla="*/ 557086 w 899857"/>
                  <a:gd name="connsiteY152" fmla="*/ 78777 h 1723994"/>
                  <a:gd name="connsiteX153" fmla="*/ 545197 w 899857"/>
                  <a:gd name="connsiteY153" fmla="*/ 65497 h 1723994"/>
                  <a:gd name="connsiteX154" fmla="*/ 525214 w 899857"/>
                  <a:gd name="connsiteY154" fmla="*/ 48802 h 1723994"/>
                  <a:gd name="connsiteX155" fmla="*/ 478923 w 899857"/>
                  <a:gd name="connsiteY155" fmla="*/ 19586 h 1723994"/>
                  <a:gd name="connsiteX156" fmla="*/ 422767 w 899857"/>
                  <a:gd name="connsiteY156" fmla="*/ 2385 h 1723994"/>
                  <a:gd name="connsiteX157" fmla="*/ 355987 w 899857"/>
                  <a:gd name="connsiteY157" fmla="*/ 4155 h 1723994"/>
                  <a:gd name="connsiteX158" fmla="*/ 322850 w 899857"/>
                  <a:gd name="connsiteY158" fmla="*/ 14906 h 1723994"/>
                  <a:gd name="connsiteX159" fmla="*/ 318803 w 899857"/>
                  <a:gd name="connsiteY159" fmla="*/ 16677 h 1723994"/>
                  <a:gd name="connsiteX160" fmla="*/ 317791 w 899857"/>
                  <a:gd name="connsiteY160" fmla="*/ 17056 h 1723994"/>
                  <a:gd name="connsiteX161" fmla="*/ 317538 w 899857"/>
                  <a:gd name="connsiteY161" fmla="*/ 17056 h 1723994"/>
                  <a:gd name="connsiteX162" fmla="*/ 317538 w 899857"/>
                  <a:gd name="connsiteY162" fmla="*/ 17183 h 1723994"/>
                  <a:gd name="connsiteX163" fmla="*/ 312985 w 899857"/>
                  <a:gd name="connsiteY163" fmla="*/ 18574 h 1723994"/>
                  <a:gd name="connsiteX164" fmla="*/ 301096 w 899857"/>
                  <a:gd name="connsiteY164" fmla="*/ 22874 h 1723994"/>
                  <a:gd name="connsiteX165" fmla="*/ 293128 w 899857"/>
                  <a:gd name="connsiteY165" fmla="*/ 27427 h 1723994"/>
                  <a:gd name="connsiteX166" fmla="*/ 287816 w 899857"/>
                  <a:gd name="connsiteY166" fmla="*/ 31475 h 1723994"/>
                  <a:gd name="connsiteX167" fmla="*/ 262773 w 899857"/>
                  <a:gd name="connsiteY167" fmla="*/ 60564 h 1723994"/>
                  <a:gd name="connsiteX168" fmla="*/ 257208 w 899857"/>
                  <a:gd name="connsiteY168" fmla="*/ 69165 h 1723994"/>
                  <a:gd name="connsiteX169" fmla="*/ 252402 w 899857"/>
                  <a:gd name="connsiteY169" fmla="*/ 78145 h 1723994"/>
                  <a:gd name="connsiteX170" fmla="*/ 245320 w 899857"/>
                  <a:gd name="connsiteY170" fmla="*/ 94460 h 1723994"/>
                  <a:gd name="connsiteX171" fmla="*/ 221036 w 899857"/>
                  <a:gd name="connsiteY171" fmla="*/ 151122 h 1723994"/>
                  <a:gd name="connsiteX172" fmla="*/ 208135 w 899857"/>
                  <a:gd name="connsiteY172" fmla="*/ 181983 h 1723994"/>
                  <a:gd name="connsiteX173" fmla="*/ 202317 w 899857"/>
                  <a:gd name="connsiteY173" fmla="*/ 198172 h 1723994"/>
                  <a:gd name="connsiteX174" fmla="*/ 197385 w 899857"/>
                  <a:gd name="connsiteY174" fmla="*/ 213728 h 1723994"/>
                  <a:gd name="connsiteX175" fmla="*/ 177148 w 899857"/>
                  <a:gd name="connsiteY175" fmla="*/ 276335 h 1723994"/>
                  <a:gd name="connsiteX176" fmla="*/ 193464 w 899857"/>
                  <a:gd name="connsiteY176" fmla="*/ 236368 h 1723994"/>
                  <a:gd name="connsiteX177" fmla="*/ 202191 w 899857"/>
                  <a:gd name="connsiteY177" fmla="*/ 209934 h 1723994"/>
                  <a:gd name="connsiteX178" fmla="*/ 206618 w 899857"/>
                  <a:gd name="connsiteY178" fmla="*/ 196780 h 1723994"/>
                  <a:gd name="connsiteX179" fmla="*/ 211677 w 899857"/>
                  <a:gd name="connsiteY179" fmla="*/ 183880 h 1723994"/>
                  <a:gd name="connsiteX180" fmla="*/ 227612 w 899857"/>
                  <a:gd name="connsiteY180" fmla="*/ 150363 h 1723994"/>
                  <a:gd name="connsiteX181" fmla="*/ 210538 w 899857"/>
                  <a:gd name="connsiteY181" fmla="*/ 188812 h 1723994"/>
                  <a:gd name="connsiteX182" fmla="*/ 200167 w 899857"/>
                  <a:gd name="connsiteY182" fmla="*/ 219673 h 1723994"/>
                  <a:gd name="connsiteX183" fmla="*/ 187013 w 899857"/>
                  <a:gd name="connsiteY183" fmla="*/ 263940 h 1723994"/>
                  <a:gd name="connsiteX184" fmla="*/ 168548 w 899857"/>
                  <a:gd name="connsiteY184" fmla="*/ 343115 h 1723994"/>
                  <a:gd name="connsiteX185" fmla="*/ 157038 w 899857"/>
                  <a:gd name="connsiteY185" fmla="*/ 384346 h 1723994"/>
                  <a:gd name="connsiteX186" fmla="*/ 142746 w 899857"/>
                  <a:gd name="connsiteY186" fmla="*/ 428866 h 1723994"/>
                  <a:gd name="connsiteX187" fmla="*/ 129087 w 899857"/>
                  <a:gd name="connsiteY187" fmla="*/ 476422 h 1723994"/>
                  <a:gd name="connsiteX188" fmla="*/ 120486 w 899857"/>
                  <a:gd name="connsiteY188" fmla="*/ 519171 h 1723994"/>
                  <a:gd name="connsiteX189" fmla="*/ 109736 w 899857"/>
                  <a:gd name="connsiteY189" fmla="*/ 565841 h 1723994"/>
                  <a:gd name="connsiteX190" fmla="*/ 108724 w 899857"/>
                  <a:gd name="connsiteY190" fmla="*/ 562553 h 1723994"/>
                  <a:gd name="connsiteX191" fmla="*/ 111380 w 899857"/>
                  <a:gd name="connsiteY191" fmla="*/ 535866 h 1723994"/>
                  <a:gd name="connsiteX192" fmla="*/ 107459 w 899857"/>
                  <a:gd name="connsiteY192" fmla="*/ 561415 h 1723994"/>
                  <a:gd name="connsiteX193" fmla="*/ 102906 w 899857"/>
                  <a:gd name="connsiteY193" fmla="*/ 584687 h 1723994"/>
                  <a:gd name="connsiteX194" fmla="*/ 95064 w 899857"/>
                  <a:gd name="connsiteY194" fmla="*/ 623136 h 1723994"/>
                  <a:gd name="connsiteX195" fmla="*/ 82290 w 899857"/>
                  <a:gd name="connsiteY195" fmla="*/ 683086 h 1723994"/>
                  <a:gd name="connsiteX196" fmla="*/ 49026 w 899857"/>
                  <a:gd name="connsiteY196" fmla="*/ 859648 h 1723994"/>
                  <a:gd name="connsiteX197" fmla="*/ 49026 w 899857"/>
                  <a:gd name="connsiteY197" fmla="*/ 893165 h 1723994"/>
                  <a:gd name="connsiteX198" fmla="*/ 33723 w 899857"/>
                  <a:gd name="connsiteY198" fmla="*/ 998015 h 1723994"/>
                  <a:gd name="connsiteX199" fmla="*/ 24869 w 899857"/>
                  <a:gd name="connsiteY199" fmla="*/ 1076304 h 1723994"/>
                  <a:gd name="connsiteX200" fmla="*/ 23478 w 899857"/>
                  <a:gd name="connsiteY200" fmla="*/ 1056953 h 1723994"/>
                  <a:gd name="connsiteX201" fmla="*/ 11969 w 899857"/>
                  <a:gd name="connsiteY201" fmla="*/ 1156744 h 1723994"/>
                  <a:gd name="connsiteX202" fmla="*/ 9818 w 899857"/>
                  <a:gd name="connsiteY202" fmla="*/ 1183936 h 1723994"/>
                  <a:gd name="connsiteX203" fmla="*/ 8554 w 899857"/>
                  <a:gd name="connsiteY203" fmla="*/ 1200252 h 1723994"/>
                  <a:gd name="connsiteX204" fmla="*/ 7668 w 899857"/>
                  <a:gd name="connsiteY204" fmla="*/ 1223018 h 1723994"/>
                  <a:gd name="connsiteX205" fmla="*/ 6910 w 899857"/>
                  <a:gd name="connsiteY205" fmla="*/ 1273103 h 1723994"/>
                  <a:gd name="connsiteX206" fmla="*/ 6530 w 899857"/>
                  <a:gd name="connsiteY206" fmla="*/ 1295237 h 1723994"/>
                  <a:gd name="connsiteX207" fmla="*/ 5392 w 899857"/>
                  <a:gd name="connsiteY207" fmla="*/ 1316864 h 1723994"/>
                  <a:gd name="connsiteX208" fmla="*/ 586 w 899857"/>
                  <a:gd name="connsiteY208" fmla="*/ 1398442 h 1723994"/>
                  <a:gd name="connsiteX209" fmla="*/ 1471 w 899857"/>
                  <a:gd name="connsiteY209" fmla="*/ 1470281 h 1723994"/>
                  <a:gd name="connsiteX210" fmla="*/ 5265 w 899857"/>
                  <a:gd name="connsiteY210" fmla="*/ 1533014 h 1723994"/>
                  <a:gd name="connsiteX211" fmla="*/ 7542 w 899857"/>
                  <a:gd name="connsiteY211" fmla="*/ 1549962 h 1723994"/>
                  <a:gd name="connsiteX212" fmla="*/ 10957 w 899857"/>
                  <a:gd name="connsiteY212" fmla="*/ 1565266 h 1723994"/>
                  <a:gd name="connsiteX213" fmla="*/ 19684 w 899857"/>
                  <a:gd name="connsiteY213" fmla="*/ 1594482 h 1723994"/>
                  <a:gd name="connsiteX214" fmla="*/ 46876 w 899857"/>
                  <a:gd name="connsiteY214" fmla="*/ 1648614 h 1723994"/>
                  <a:gd name="connsiteX215" fmla="*/ 55983 w 899857"/>
                  <a:gd name="connsiteY215" fmla="*/ 1660883 h 1723994"/>
                  <a:gd name="connsiteX216" fmla="*/ 60915 w 899857"/>
                  <a:gd name="connsiteY216" fmla="*/ 1666827 h 1723994"/>
                  <a:gd name="connsiteX217" fmla="*/ 67239 w 899857"/>
                  <a:gd name="connsiteY217" fmla="*/ 1673530 h 1723994"/>
                  <a:gd name="connsiteX218" fmla="*/ 96835 w 899857"/>
                  <a:gd name="connsiteY218" fmla="*/ 1693387 h 1723994"/>
                  <a:gd name="connsiteX219" fmla="*/ 126937 w 899857"/>
                  <a:gd name="connsiteY219" fmla="*/ 1704012 h 1723994"/>
                  <a:gd name="connsiteX220" fmla="*/ 156153 w 899857"/>
                  <a:gd name="connsiteY220" fmla="*/ 1711220 h 1723994"/>
                  <a:gd name="connsiteX221" fmla="*/ 131490 w 899857"/>
                  <a:gd name="connsiteY221" fmla="*/ 1704517 h 1723994"/>
                  <a:gd name="connsiteX222" fmla="*/ 105562 w 899857"/>
                  <a:gd name="connsiteY222" fmla="*/ 1695664 h 1723994"/>
                  <a:gd name="connsiteX223" fmla="*/ 78749 w 899857"/>
                  <a:gd name="connsiteY223" fmla="*/ 1680866 h 1723994"/>
                  <a:gd name="connsiteX224" fmla="*/ 66228 w 899857"/>
                  <a:gd name="connsiteY224" fmla="*/ 1669736 h 1723994"/>
                  <a:gd name="connsiteX225" fmla="*/ 63318 w 899857"/>
                  <a:gd name="connsiteY225" fmla="*/ 1666574 h 1723994"/>
                  <a:gd name="connsiteX226" fmla="*/ 61169 w 899857"/>
                  <a:gd name="connsiteY226" fmla="*/ 1663791 h 1723994"/>
                  <a:gd name="connsiteX227" fmla="*/ 56868 w 899857"/>
                  <a:gd name="connsiteY227" fmla="*/ 1658353 h 1723994"/>
                  <a:gd name="connsiteX228" fmla="*/ 13107 w 899857"/>
                  <a:gd name="connsiteY228" fmla="*/ 1558815 h 1723994"/>
                  <a:gd name="connsiteX229" fmla="*/ 10578 w 899857"/>
                  <a:gd name="connsiteY229" fmla="*/ 1536935 h 1723994"/>
                  <a:gd name="connsiteX230" fmla="*/ 10830 w 899857"/>
                  <a:gd name="connsiteY230" fmla="*/ 1526184 h 1723994"/>
                  <a:gd name="connsiteX231" fmla="*/ 13233 w 899857"/>
                  <a:gd name="connsiteY231" fmla="*/ 1531496 h 1723994"/>
                  <a:gd name="connsiteX232" fmla="*/ 20443 w 899857"/>
                  <a:gd name="connsiteY232" fmla="*/ 1564760 h 1723994"/>
                  <a:gd name="connsiteX233" fmla="*/ 38276 w 899857"/>
                  <a:gd name="connsiteY233" fmla="*/ 1613833 h 1723994"/>
                  <a:gd name="connsiteX234" fmla="*/ 53327 w 899857"/>
                  <a:gd name="connsiteY234" fmla="*/ 1640773 h 1723994"/>
                  <a:gd name="connsiteX235" fmla="*/ 62686 w 899857"/>
                  <a:gd name="connsiteY235" fmla="*/ 1653926 h 1723994"/>
                  <a:gd name="connsiteX236" fmla="*/ 74069 w 899857"/>
                  <a:gd name="connsiteY236" fmla="*/ 1667207 h 1723994"/>
                  <a:gd name="connsiteX237" fmla="*/ 134019 w 899857"/>
                  <a:gd name="connsiteY237" fmla="*/ 1697941 h 1723994"/>
                  <a:gd name="connsiteX238" fmla="*/ 187899 w 899857"/>
                  <a:gd name="connsiteY238" fmla="*/ 1711220 h 1723994"/>
                  <a:gd name="connsiteX239" fmla="*/ 211803 w 899857"/>
                  <a:gd name="connsiteY239" fmla="*/ 1713244 h 1723994"/>
                  <a:gd name="connsiteX240" fmla="*/ 232292 w 899857"/>
                  <a:gd name="connsiteY240" fmla="*/ 1711220 h 1723994"/>
                  <a:gd name="connsiteX241" fmla="*/ 217874 w 899857"/>
                  <a:gd name="connsiteY241" fmla="*/ 1713624 h 1723994"/>
                  <a:gd name="connsiteX242" fmla="*/ 201432 w 899857"/>
                  <a:gd name="connsiteY242" fmla="*/ 1713624 h 1723994"/>
                  <a:gd name="connsiteX243" fmla="*/ 168801 w 899857"/>
                  <a:gd name="connsiteY243" fmla="*/ 1708944 h 1723994"/>
                  <a:gd name="connsiteX244" fmla="*/ 136170 w 899857"/>
                  <a:gd name="connsiteY244" fmla="*/ 1700470 h 1723994"/>
                  <a:gd name="connsiteX245" fmla="*/ 101768 w 899857"/>
                  <a:gd name="connsiteY245" fmla="*/ 1688455 h 1723994"/>
                  <a:gd name="connsiteX246" fmla="*/ 68757 w 899857"/>
                  <a:gd name="connsiteY246" fmla="*/ 1665310 h 1723994"/>
                  <a:gd name="connsiteX247" fmla="*/ 48394 w 899857"/>
                  <a:gd name="connsiteY247" fmla="*/ 1638243 h 1723994"/>
                  <a:gd name="connsiteX248" fmla="*/ 25755 w 899857"/>
                  <a:gd name="connsiteY248" fmla="*/ 1592458 h 1723994"/>
                  <a:gd name="connsiteX249" fmla="*/ 45738 w 899857"/>
                  <a:gd name="connsiteY249" fmla="*/ 1636978 h 1723994"/>
                  <a:gd name="connsiteX250" fmla="*/ 57880 w 899857"/>
                  <a:gd name="connsiteY250" fmla="*/ 1655318 h 1723994"/>
                  <a:gd name="connsiteX251" fmla="*/ 64330 w 899857"/>
                  <a:gd name="connsiteY251" fmla="*/ 1663539 h 1723994"/>
                  <a:gd name="connsiteX252" fmla="*/ 72298 w 899857"/>
                  <a:gd name="connsiteY252" fmla="*/ 1672139 h 1723994"/>
                  <a:gd name="connsiteX253" fmla="*/ 106827 w 899857"/>
                  <a:gd name="connsiteY253" fmla="*/ 1693514 h 1723994"/>
                  <a:gd name="connsiteX254" fmla="*/ 137561 w 899857"/>
                  <a:gd name="connsiteY254" fmla="*/ 1703632 h 1723994"/>
                  <a:gd name="connsiteX255" fmla="*/ 196626 w 899857"/>
                  <a:gd name="connsiteY255" fmla="*/ 1715521 h 1723994"/>
                  <a:gd name="connsiteX256" fmla="*/ 213700 w 899857"/>
                  <a:gd name="connsiteY256" fmla="*/ 1715900 h 1723994"/>
                  <a:gd name="connsiteX257" fmla="*/ 232798 w 899857"/>
                  <a:gd name="connsiteY257" fmla="*/ 1712991 h 1723994"/>
                  <a:gd name="connsiteX258" fmla="*/ 240766 w 899857"/>
                  <a:gd name="connsiteY258" fmla="*/ 1710968 h 1723994"/>
                  <a:gd name="connsiteX259" fmla="*/ 242410 w 899857"/>
                  <a:gd name="connsiteY259" fmla="*/ 1710588 h 1723994"/>
                  <a:gd name="connsiteX260" fmla="*/ 245825 w 899857"/>
                  <a:gd name="connsiteY260" fmla="*/ 1709577 h 1723994"/>
                  <a:gd name="connsiteX261" fmla="*/ 252402 w 899857"/>
                  <a:gd name="connsiteY261" fmla="*/ 1706920 h 1723994"/>
                  <a:gd name="connsiteX262" fmla="*/ 262900 w 899857"/>
                  <a:gd name="connsiteY262" fmla="*/ 1700470 h 1723994"/>
                  <a:gd name="connsiteX263" fmla="*/ 266947 w 899857"/>
                  <a:gd name="connsiteY263" fmla="*/ 1697308 h 1723994"/>
                  <a:gd name="connsiteX264" fmla="*/ 269982 w 899857"/>
                  <a:gd name="connsiteY264" fmla="*/ 1694779 h 1723994"/>
                  <a:gd name="connsiteX265" fmla="*/ 273144 w 899857"/>
                  <a:gd name="connsiteY265" fmla="*/ 1691490 h 1723994"/>
                  <a:gd name="connsiteX266" fmla="*/ 282757 w 899857"/>
                  <a:gd name="connsiteY266" fmla="*/ 1674922 h 1723994"/>
                  <a:gd name="connsiteX267" fmla="*/ 286425 w 899857"/>
                  <a:gd name="connsiteY267" fmla="*/ 1665183 h 1723994"/>
                  <a:gd name="connsiteX268" fmla="*/ 287184 w 899857"/>
                  <a:gd name="connsiteY268" fmla="*/ 1662527 h 1723994"/>
                  <a:gd name="connsiteX269" fmla="*/ 289587 w 899857"/>
                  <a:gd name="connsiteY269" fmla="*/ 1664171 h 1723994"/>
                  <a:gd name="connsiteX270" fmla="*/ 289207 w 899857"/>
                  <a:gd name="connsiteY270" fmla="*/ 1663918 h 1723994"/>
                  <a:gd name="connsiteX271" fmla="*/ 287184 w 899857"/>
                  <a:gd name="connsiteY271" fmla="*/ 1662527 h 1723994"/>
                  <a:gd name="connsiteX272" fmla="*/ 287310 w 899857"/>
                  <a:gd name="connsiteY272" fmla="*/ 1662021 h 1723994"/>
                  <a:gd name="connsiteX273" fmla="*/ 287563 w 899857"/>
                  <a:gd name="connsiteY273" fmla="*/ 1661009 h 1723994"/>
                  <a:gd name="connsiteX274" fmla="*/ 287563 w 899857"/>
                  <a:gd name="connsiteY274" fmla="*/ 1660503 h 1723994"/>
                  <a:gd name="connsiteX275" fmla="*/ 287689 w 899857"/>
                  <a:gd name="connsiteY275" fmla="*/ 1660250 h 1723994"/>
                  <a:gd name="connsiteX276" fmla="*/ 287689 w 899857"/>
                  <a:gd name="connsiteY276" fmla="*/ 1660250 h 1723994"/>
                  <a:gd name="connsiteX277" fmla="*/ 290092 w 899857"/>
                  <a:gd name="connsiteY277" fmla="*/ 1661136 h 1723994"/>
                  <a:gd name="connsiteX278" fmla="*/ 291484 w 899857"/>
                  <a:gd name="connsiteY278" fmla="*/ 1661642 h 1723994"/>
                  <a:gd name="connsiteX279" fmla="*/ 291484 w 899857"/>
                  <a:gd name="connsiteY279" fmla="*/ 1661642 h 1723994"/>
                  <a:gd name="connsiteX280" fmla="*/ 291484 w 899857"/>
                  <a:gd name="connsiteY280" fmla="*/ 1661894 h 1723994"/>
                  <a:gd name="connsiteX281" fmla="*/ 291484 w 899857"/>
                  <a:gd name="connsiteY281" fmla="*/ 1662274 h 1723994"/>
                  <a:gd name="connsiteX282" fmla="*/ 290219 w 899857"/>
                  <a:gd name="connsiteY282" fmla="*/ 1664171 h 1723994"/>
                  <a:gd name="connsiteX283" fmla="*/ 290219 w 899857"/>
                  <a:gd name="connsiteY283" fmla="*/ 1664424 h 1723994"/>
                  <a:gd name="connsiteX284" fmla="*/ 289713 w 899857"/>
                  <a:gd name="connsiteY284" fmla="*/ 1664171 h 1723994"/>
                  <a:gd name="connsiteX285" fmla="*/ 290851 w 899857"/>
                  <a:gd name="connsiteY285" fmla="*/ 1664930 h 1723994"/>
                  <a:gd name="connsiteX286" fmla="*/ 290219 w 899857"/>
                  <a:gd name="connsiteY286" fmla="*/ 1666827 h 1723994"/>
                  <a:gd name="connsiteX287" fmla="*/ 285539 w 899857"/>
                  <a:gd name="connsiteY287" fmla="*/ 1679222 h 1723994"/>
                  <a:gd name="connsiteX288" fmla="*/ 275421 w 899857"/>
                  <a:gd name="connsiteY288" fmla="*/ 1695790 h 1723994"/>
                  <a:gd name="connsiteX289" fmla="*/ 272765 w 899857"/>
                  <a:gd name="connsiteY289" fmla="*/ 1698447 h 1723994"/>
                  <a:gd name="connsiteX290" fmla="*/ 270362 w 899857"/>
                  <a:gd name="connsiteY290" fmla="*/ 1700596 h 1723994"/>
                  <a:gd name="connsiteX291" fmla="*/ 267453 w 899857"/>
                  <a:gd name="connsiteY291" fmla="*/ 1703000 h 1723994"/>
                  <a:gd name="connsiteX292" fmla="*/ 259864 w 899857"/>
                  <a:gd name="connsiteY292" fmla="*/ 1708565 h 1723994"/>
                  <a:gd name="connsiteX293" fmla="*/ 248734 w 899857"/>
                  <a:gd name="connsiteY293" fmla="*/ 1714130 h 1723994"/>
                  <a:gd name="connsiteX294" fmla="*/ 239881 w 899857"/>
                  <a:gd name="connsiteY294" fmla="*/ 1716912 h 1723994"/>
                  <a:gd name="connsiteX295" fmla="*/ 221668 w 899857"/>
                  <a:gd name="connsiteY295" fmla="*/ 1721339 h 1723994"/>
                  <a:gd name="connsiteX296" fmla="*/ 199282 w 899857"/>
                  <a:gd name="connsiteY296" fmla="*/ 1722224 h 1723994"/>
                  <a:gd name="connsiteX297" fmla="*/ 155015 w 899857"/>
                  <a:gd name="connsiteY297" fmla="*/ 1715521 h 1723994"/>
                  <a:gd name="connsiteX298" fmla="*/ 211677 w 899857"/>
                  <a:gd name="connsiteY298" fmla="*/ 1723995 h 1723994"/>
                  <a:gd name="connsiteX299" fmla="*/ 240640 w 899857"/>
                  <a:gd name="connsiteY299" fmla="*/ 1719695 h 1723994"/>
                  <a:gd name="connsiteX300" fmla="*/ 246331 w 899857"/>
                  <a:gd name="connsiteY300" fmla="*/ 1718303 h 1723994"/>
                  <a:gd name="connsiteX301" fmla="*/ 256955 w 899857"/>
                  <a:gd name="connsiteY301" fmla="*/ 1714256 h 1723994"/>
                  <a:gd name="connsiteX302" fmla="*/ 271500 w 899857"/>
                  <a:gd name="connsiteY302" fmla="*/ 1705023 h 1723994"/>
                  <a:gd name="connsiteX303" fmla="*/ 272765 w 899857"/>
                  <a:gd name="connsiteY303" fmla="*/ 1704012 h 1723994"/>
                  <a:gd name="connsiteX304" fmla="*/ 274789 w 899857"/>
                  <a:gd name="connsiteY304" fmla="*/ 1702367 h 1723994"/>
                  <a:gd name="connsiteX305" fmla="*/ 279974 w 899857"/>
                  <a:gd name="connsiteY305" fmla="*/ 1697182 h 1723994"/>
                  <a:gd name="connsiteX306" fmla="*/ 286425 w 899857"/>
                  <a:gd name="connsiteY306" fmla="*/ 1688328 h 1723994"/>
                  <a:gd name="connsiteX307" fmla="*/ 293760 w 899857"/>
                  <a:gd name="connsiteY307" fmla="*/ 1673910 h 1723994"/>
                  <a:gd name="connsiteX308" fmla="*/ 296416 w 899857"/>
                  <a:gd name="connsiteY308" fmla="*/ 1667333 h 1723994"/>
                  <a:gd name="connsiteX309" fmla="*/ 296416 w 899857"/>
                  <a:gd name="connsiteY309" fmla="*/ 1667333 h 1723994"/>
                  <a:gd name="connsiteX310" fmla="*/ 297049 w 899857"/>
                  <a:gd name="connsiteY310" fmla="*/ 1666574 h 1723994"/>
                  <a:gd name="connsiteX311" fmla="*/ 299072 w 899857"/>
                  <a:gd name="connsiteY311" fmla="*/ 1664171 h 1723994"/>
                  <a:gd name="connsiteX312" fmla="*/ 299072 w 899857"/>
                  <a:gd name="connsiteY312" fmla="*/ 1664171 h 1723994"/>
                  <a:gd name="connsiteX313" fmla="*/ 303246 w 899857"/>
                  <a:gd name="connsiteY313" fmla="*/ 1658606 h 1723994"/>
                  <a:gd name="connsiteX314" fmla="*/ 306914 w 899857"/>
                  <a:gd name="connsiteY314" fmla="*/ 1652282 h 1723994"/>
                  <a:gd name="connsiteX315" fmla="*/ 308811 w 899857"/>
                  <a:gd name="connsiteY315" fmla="*/ 1648235 h 1723994"/>
                  <a:gd name="connsiteX316" fmla="*/ 311973 w 899857"/>
                  <a:gd name="connsiteY316" fmla="*/ 1641026 h 1723994"/>
                  <a:gd name="connsiteX317" fmla="*/ 317411 w 899857"/>
                  <a:gd name="connsiteY317" fmla="*/ 1626860 h 1723994"/>
                  <a:gd name="connsiteX318" fmla="*/ 327656 w 899857"/>
                  <a:gd name="connsiteY318" fmla="*/ 1597011 h 1723994"/>
                  <a:gd name="connsiteX319" fmla="*/ 330439 w 899857"/>
                  <a:gd name="connsiteY319" fmla="*/ 1581961 h 1723994"/>
                  <a:gd name="connsiteX320" fmla="*/ 332209 w 899857"/>
                  <a:gd name="connsiteY320" fmla="*/ 1576016 h 1723994"/>
                  <a:gd name="connsiteX321" fmla="*/ 334359 w 899857"/>
                  <a:gd name="connsiteY321" fmla="*/ 1568301 h 1723994"/>
                  <a:gd name="connsiteX322" fmla="*/ 338280 w 899857"/>
                  <a:gd name="connsiteY322" fmla="*/ 1551859 h 1723994"/>
                  <a:gd name="connsiteX323" fmla="*/ 344731 w 899857"/>
                  <a:gd name="connsiteY323" fmla="*/ 1516825 h 1723994"/>
                  <a:gd name="connsiteX324" fmla="*/ 358643 w 899857"/>
                  <a:gd name="connsiteY324" fmla="*/ 1431453 h 1723994"/>
                  <a:gd name="connsiteX325" fmla="*/ 346881 w 899857"/>
                  <a:gd name="connsiteY325" fmla="*/ 1486470 h 1723994"/>
                  <a:gd name="connsiteX326" fmla="*/ 344098 w 899857"/>
                  <a:gd name="connsiteY326" fmla="*/ 1491277 h 1723994"/>
                  <a:gd name="connsiteX327" fmla="*/ 346881 w 899857"/>
                  <a:gd name="connsiteY327" fmla="*/ 1466360 h 1723994"/>
                  <a:gd name="connsiteX328" fmla="*/ 352193 w 899857"/>
                  <a:gd name="connsiteY328" fmla="*/ 1430188 h 1723994"/>
                  <a:gd name="connsiteX329" fmla="*/ 343972 w 899857"/>
                  <a:gd name="connsiteY329" fmla="*/ 1470028 h 1723994"/>
                  <a:gd name="connsiteX330" fmla="*/ 337395 w 899857"/>
                  <a:gd name="connsiteY330" fmla="*/ 1506707 h 1723994"/>
                  <a:gd name="connsiteX331" fmla="*/ 330312 w 899857"/>
                  <a:gd name="connsiteY331" fmla="*/ 1546674 h 1723994"/>
                  <a:gd name="connsiteX332" fmla="*/ 324368 w 899857"/>
                  <a:gd name="connsiteY332" fmla="*/ 1569945 h 1723994"/>
                  <a:gd name="connsiteX333" fmla="*/ 316147 w 899857"/>
                  <a:gd name="connsiteY333" fmla="*/ 1593597 h 1723994"/>
                  <a:gd name="connsiteX334" fmla="*/ 305523 w 899857"/>
                  <a:gd name="connsiteY334" fmla="*/ 1632299 h 1723994"/>
                  <a:gd name="connsiteX335" fmla="*/ 302361 w 899857"/>
                  <a:gd name="connsiteY335" fmla="*/ 1641911 h 1723994"/>
                  <a:gd name="connsiteX336" fmla="*/ 300464 w 899857"/>
                  <a:gd name="connsiteY336" fmla="*/ 1646970 h 1723994"/>
                  <a:gd name="connsiteX337" fmla="*/ 299957 w 899857"/>
                  <a:gd name="connsiteY337" fmla="*/ 1648235 h 1723994"/>
                  <a:gd name="connsiteX338" fmla="*/ 299072 w 899857"/>
                  <a:gd name="connsiteY338" fmla="*/ 1650385 h 1723994"/>
                  <a:gd name="connsiteX339" fmla="*/ 296922 w 899857"/>
                  <a:gd name="connsiteY339" fmla="*/ 1654432 h 1723994"/>
                  <a:gd name="connsiteX340" fmla="*/ 291863 w 899857"/>
                  <a:gd name="connsiteY340" fmla="*/ 1661768 h 1723994"/>
                  <a:gd name="connsiteX341" fmla="*/ 289587 w 899857"/>
                  <a:gd name="connsiteY341" fmla="*/ 1660883 h 1723994"/>
                  <a:gd name="connsiteX342" fmla="*/ 288069 w 899857"/>
                  <a:gd name="connsiteY342" fmla="*/ 1660250 h 1723994"/>
                  <a:gd name="connsiteX343" fmla="*/ 286804 w 899857"/>
                  <a:gd name="connsiteY343" fmla="*/ 1659744 h 1723994"/>
                  <a:gd name="connsiteX344" fmla="*/ 286804 w 899857"/>
                  <a:gd name="connsiteY344" fmla="*/ 1659744 h 1723994"/>
                  <a:gd name="connsiteX345" fmla="*/ 284907 w 899857"/>
                  <a:gd name="connsiteY345" fmla="*/ 1658986 h 1723994"/>
                  <a:gd name="connsiteX346" fmla="*/ 284907 w 899857"/>
                  <a:gd name="connsiteY346" fmla="*/ 1658986 h 1723994"/>
                  <a:gd name="connsiteX347" fmla="*/ 279468 w 899857"/>
                  <a:gd name="connsiteY347" fmla="*/ 1656962 h 1723994"/>
                  <a:gd name="connsiteX348" fmla="*/ 278709 w 899857"/>
                  <a:gd name="connsiteY348" fmla="*/ 1656709 h 1723994"/>
                  <a:gd name="connsiteX349" fmla="*/ 284907 w 899857"/>
                  <a:gd name="connsiteY349" fmla="*/ 1659112 h 1723994"/>
                  <a:gd name="connsiteX350" fmla="*/ 284907 w 899857"/>
                  <a:gd name="connsiteY350" fmla="*/ 1659112 h 1723994"/>
                  <a:gd name="connsiteX351" fmla="*/ 291990 w 899857"/>
                  <a:gd name="connsiteY351" fmla="*/ 1650005 h 1723994"/>
                  <a:gd name="connsiteX352" fmla="*/ 297175 w 899857"/>
                  <a:gd name="connsiteY352" fmla="*/ 1639634 h 1723994"/>
                  <a:gd name="connsiteX353" fmla="*/ 304131 w 899857"/>
                  <a:gd name="connsiteY353" fmla="*/ 1622434 h 1723994"/>
                  <a:gd name="connsiteX354" fmla="*/ 315514 w 899857"/>
                  <a:gd name="connsiteY354" fmla="*/ 1590055 h 1723994"/>
                  <a:gd name="connsiteX355" fmla="*/ 320827 w 899857"/>
                  <a:gd name="connsiteY355" fmla="*/ 1574372 h 1723994"/>
                  <a:gd name="connsiteX356" fmla="*/ 325759 w 899857"/>
                  <a:gd name="connsiteY356" fmla="*/ 1557424 h 1723994"/>
                  <a:gd name="connsiteX357" fmla="*/ 332589 w 899857"/>
                  <a:gd name="connsiteY357" fmla="*/ 1525172 h 1723994"/>
                  <a:gd name="connsiteX358" fmla="*/ 355102 w 899857"/>
                  <a:gd name="connsiteY358" fmla="*/ 1405019 h 1723994"/>
                  <a:gd name="connsiteX359" fmla="*/ 378374 w 899857"/>
                  <a:gd name="connsiteY359" fmla="*/ 1281071 h 1723994"/>
                  <a:gd name="connsiteX360" fmla="*/ 395448 w 899857"/>
                  <a:gd name="connsiteY360" fmla="*/ 1215809 h 1723994"/>
                  <a:gd name="connsiteX361" fmla="*/ 399496 w 899857"/>
                  <a:gd name="connsiteY361" fmla="*/ 1201390 h 1723994"/>
                  <a:gd name="connsiteX362" fmla="*/ 395828 w 899857"/>
                  <a:gd name="connsiteY362" fmla="*/ 1265767 h 1723994"/>
                  <a:gd name="connsiteX363" fmla="*/ 396080 w 899857"/>
                  <a:gd name="connsiteY363" fmla="*/ 1310793 h 1723994"/>
                  <a:gd name="connsiteX364" fmla="*/ 401266 w 899857"/>
                  <a:gd name="connsiteY364" fmla="*/ 1194940 h 1723994"/>
                  <a:gd name="connsiteX365" fmla="*/ 404681 w 899857"/>
                  <a:gd name="connsiteY365" fmla="*/ 1181280 h 1723994"/>
                  <a:gd name="connsiteX366" fmla="*/ 399748 w 899857"/>
                  <a:gd name="connsiteY366" fmla="*/ 1244646 h 1723994"/>
                  <a:gd name="connsiteX367" fmla="*/ 398357 w 899857"/>
                  <a:gd name="connsiteY367" fmla="*/ 1376941 h 1723994"/>
                  <a:gd name="connsiteX368" fmla="*/ 402151 w 899857"/>
                  <a:gd name="connsiteY368" fmla="*/ 1292075 h 1723994"/>
                  <a:gd name="connsiteX369" fmla="*/ 406578 w 899857"/>
                  <a:gd name="connsiteY369" fmla="*/ 1230606 h 1723994"/>
                  <a:gd name="connsiteX370" fmla="*/ 418593 w 899857"/>
                  <a:gd name="connsiteY370" fmla="*/ 1113615 h 1723994"/>
                  <a:gd name="connsiteX371" fmla="*/ 421502 w 899857"/>
                  <a:gd name="connsiteY371" fmla="*/ 1120192 h 1723994"/>
                  <a:gd name="connsiteX372" fmla="*/ 415431 w 899857"/>
                  <a:gd name="connsiteY372" fmla="*/ 1199367 h 1723994"/>
                  <a:gd name="connsiteX373" fmla="*/ 411511 w 899857"/>
                  <a:gd name="connsiteY373" fmla="*/ 1278921 h 1723994"/>
                  <a:gd name="connsiteX374" fmla="*/ 406831 w 899857"/>
                  <a:gd name="connsiteY374" fmla="*/ 1358475 h 1723994"/>
                  <a:gd name="connsiteX375" fmla="*/ 406452 w 899857"/>
                  <a:gd name="connsiteY375" fmla="*/ 1371250 h 1723994"/>
                  <a:gd name="connsiteX376" fmla="*/ 407716 w 899857"/>
                  <a:gd name="connsiteY376" fmla="*/ 1316232 h 1723994"/>
                  <a:gd name="connsiteX377" fmla="*/ 410120 w 899857"/>
                  <a:gd name="connsiteY377" fmla="*/ 1212141 h 1723994"/>
                  <a:gd name="connsiteX378" fmla="*/ 401898 w 899857"/>
                  <a:gd name="connsiteY378" fmla="*/ 1343930 h 1723994"/>
                  <a:gd name="connsiteX379" fmla="*/ 401393 w 899857"/>
                  <a:gd name="connsiteY379" fmla="*/ 1415643 h 1723994"/>
                  <a:gd name="connsiteX380" fmla="*/ 400887 w 899857"/>
                  <a:gd name="connsiteY380" fmla="*/ 1445997 h 1723994"/>
                  <a:gd name="connsiteX381" fmla="*/ 401645 w 899857"/>
                  <a:gd name="connsiteY381" fmla="*/ 1462313 h 1723994"/>
                  <a:gd name="connsiteX382" fmla="*/ 405566 w 899857"/>
                  <a:gd name="connsiteY382" fmla="*/ 1479008 h 1723994"/>
                  <a:gd name="connsiteX383" fmla="*/ 440980 w 899857"/>
                  <a:gd name="connsiteY383" fmla="*/ 1534658 h 1723994"/>
                  <a:gd name="connsiteX384" fmla="*/ 442498 w 899857"/>
                  <a:gd name="connsiteY384" fmla="*/ 1533141 h 1723994"/>
                  <a:gd name="connsiteX385" fmla="*/ 422135 w 899857"/>
                  <a:gd name="connsiteY385" fmla="*/ 1506327 h 1723994"/>
                  <a:gd name="connsiteX386" fmla="*/ 417835 w 899857"/>
                  <a:gd name="connsiteY386" fmla="*/ 1501015 h 1723994"/>
                  <a:gd name="connsiteX387" fmla="*/ 406578 w 899857"/>
                  <a:gd name="connsiteY387" fmla="*/ 1476479 h 1723994"/>
                  <a:gd name="connsiteX388" fmla="*/ 405187 w 899857"/>
                  <a:gd name="connsiteY388" fmla="*/ 1460416 h 1723994"/>
                  <a:gd name="connsiteX389" fmla="*/ 405566 w 899857"/>
                  <a:gd name="connsiteY389" fmla="*/ 1443974 h 1723994"/>
                  <a:gd name="connsiteX390" fmla="*/ 406958 w 899857"/>
                  <a:gd name="connsiteY390" fmla="*/ 1464210 h 1723994"/>
                  <a:gd name="connsiteX391" fmla="*/ 438450 w 899857"/>
                  <a:gd name="connsiteY391" fmla="*/ 1523908 h 1723994"/>
                  <a:gd name="connsiteX392" fmla="*/ 492203 w 899857"/>
                  <a:gd name="connsiteY392" fmla="*/ 1569060 h 1723994"/>
                  <a:gd name="connsiteX393" fmla="*/ 551648 w 899857"/>
                  <a:gd name="connsiteY393" fmla="*/ 1607383 h 1723994"/>
                  <a:gd name="connsiteX394" fmla="*/ 559363 w 899857"/>
                  <a:gd name="connsiteY394" fmla="*/ 1609659 h 1723994"/>
                  <a:gd name="connsiteX395" fmla="*/ 581749 w 899857"/>
                  <a:gd name="connsiteY395" fmla="*/ 1614971 h 1723994"/>
                  <a:gd name="connsiteX396" fmla="*/ 624752 w 899857"/>
                  <a:gd name="connsiteY396" fmla="*/ 1607635 h 1723994"/>
                  <a:gd name="connsiteX397" fmla="*/ 672307 w 899857"/>
                  <a:gd name="connsiteY397" fmla="*/ 1573234 h 1723994"/>
                  <a:gd name="connsiteX398" fmla="*/ 671675 w 899857"/>
                  <a:gd name="connsiteY398" fmla="*/ 1571590 h 1723994"/>
                  <a:gd name="connsiteX399" fmla="*/ 690394 w 899857"/>
                  <a:gd name="connsiteY399" fmla="*/ 1550974 h 1723994"/>
                  <a:gd name="connsiteX400" fmla="*/ 735799 w 899857"/>
                  <a:gd name="connsiteY400" fmla="*/ 1469016 h 1723994"/>
                  <a:gd name="connsiteX401" fmla="*/ 760082 w 899857"/>
                  <a:gd name="connsiteY401" fmla="*/ 1418805 h 1723994"/>
                  <a:gd name="connsiteX402" fmla="*/ 761347 w 899857"/>
                  <a:gd name="connsiteY402" fmla="*/ 1418173 h 1723994"/>
                  <a:gd name="connsiteX403" fmla="*/ 742628 w 899857"/>
                  <a:gd name="connsiteY403" fmla="*/ 1461934 h 1723994"/>
                  <a:gd name="connsiteX404" fmla="*/ 758438 w 899857"/>
                  <a:gd name="connsiteY404" fmla="*/ 1430188 h 1723994"/>
                  <a:gd name="connsiteX405" fmla="*/ 757679 w 899857"/>
                  <a:gd name="connsiteY405" fmla="*/ 1432465 h 1723994"/>
                  <a:gd name="connsiteX406" fmla="*/ 780572 w 899857"/>
                  <a:gd name="connsiteY406" fmla="*/ 1380229 h 1723994"/>
                  <a:gd name="connsiteX407" fmla="*/ 803085 w 899857"/>
                  <a:gd name="connsiteY407" fmla="*/ 1308390 h 1723994"/>
                  <a:gd name="connsiteX408" fmla="*/ 812191 w 899857"/>
                  <a:gd name="connsiteY408" fmla="*/ 1270321 h 1723994"/>
                  <a:gd name="connsiteX409" fmla="*/ 822815 w 899857"/>
                  <a:gd name="connsiteY409" fmla="*/ 1238828 h 1723994"/>
                  <a:gd name="connsiteX410" fmla="*/ 839510 w 899857"/>
                  <a:gd name="connsiteY410" fmla="*/ 1164332 h 1723994"/>
                  <a:gd name="connsiteX411" fmla="*/ 855573 w 899857"/>
                  <a:gd name="connsiteY411" fmla="*/ 1087687 h 1723994"/>
                  <a:gd name="connsiteX412" fmla="*/ 863035 w 899857"/>
                  <a:gd name="connsiteY412" fmla="*/ 1052779 h 1723994"/>
                  <a:gd name="connsiteX413" fmla="*/ 859241 w 899857"/>
                  <a:gd name="connsiteY413" fmla="*/ 1104129 h 1723994"/>
                  <a:gd name="connsiteX414" fmla="*/ 852537 w 899857"/>
                  <a:gd name="connsiteY414" fmla="*/ 1148143 h 1723994"/>
                  <a:gd name="connsiteX415" fmla="*/ 844949 w 899857"/>
                  <a:gd name="connsiteY415" fmla="*/ 1188742 h 1723994"/>
                  <a:gd name="connsiteX416" fmla="*/ 831795 w 899857"/>
                  <a:gd name="connsiteY416" fmla="*/ 1248187 h 1723994"/>
                  <a:gd name="connsiteX417" fmla="*/ 829392 w 899857"/>
                  <a:gd name="connsiteY417" fmla="*/ 1259570 h 1723994"/>
                  <a:gd name="connsiteX418" fmla="*/ 845202 w 899857"/>
                  <a:gd name="connsiteY418" fmla="*/ 1195825 h 1723994"/>
                  <a:gd name="connsiteX419" fmla="*/ 868600 w 899857"/>
                  <a:gd name="connsiteY419" fmla="*/ 1086549 h 1723994"/>
                  <a:gd name="connsiteX420" fmla="*/ 846719 w 899857"/>
                  <a:gd name="connsiteY420" fmla="*/ 1216947 h 1723994"/>
                  <a:gd name="connsiteX421" fmla="*/ 858229 w 899857"/>
                  <a:gd name="connsiteY421" fmla="*/ 1175083 h 1723994"/>
                  <a:gd name="connsiteX422" fmla="*/ 851020 w 899857"/>
                  <a:gd name="connsiteY422" fmla="*/ 1217832 h 1723994"/>
                  <a:gd name="connsiteX423" fmla="*/ 861644 w 899857"/>
                  <a:gd name="connsiteY423" fmla="*/ 1169265 h 1723994"/>
                  <a:gd name="connsiteX424" fmla="*/ 870624 w 899857"/>
                  <a:gd name="connsiteY424" fmla="*/ 1129172 h 1723994"/>
                  <a:gd name="connsiteX425" fmla="*/ 892884 w 899857"/>
                  <a:gd name="connsiteY425" fmla="*/ 1022551 h 1723994"/>
                  <a:gd name="connsiteX426" fmla="*/ 879350 w 899857"/>
                  <a:gd name="connsiteY426" fmla="*/ 1075672 h 1723994"/>
                  <a:gd name="connsiteX427" fmla="*/ 867209 w 899857"/>
                  <a:gd name="connsiteY427" fmla="*/ 1119939 h 1723994"/>
                  <a:gd name="connsiteX428" fmla="*/ 887066 w 899857"/>
                  <a:gd name="connsiteY428" fmla="*/ 1017492 h 1723994"/>
                  <a:gd name="connsiteX429" fmla="*/ 887951 w 899857"/>
                  <a:gd name="connsiteY429" fmla="*/ 1009904 h 1723994"/>
                  <a:gd name="connsiteX430" fmla="*/ 887572 w 899857"/>
                  <a:gd name="connsiteY430" fmla="*/ 1003200 h 1723994"/>
                  <a:gd name="connsiteX431" fmla="*/ 887066 w 899857"/>
                  <a:gd name="connsiteY431" fmla="*/ 999532 h 1723994"/>
                  <a:gd name="connsiteX432" fmla="*/ 887066 w 899857"/>
                  <a:gd name="connsiteY432" fmla="*/ 998394 h 1723994"/>
                  <a:gd name="connsiteX433" fmla="*/ 886813 w 899857"/>
                  <a:gd name="connsiteY433" fmla="*/ 997888 h 1723994"/>
                  <a:gd name="connsiteX434" fmla="*/ 886813 w 899857"/>
                  <a:gd name="connsiteY434" fmla="*/ 997635 h 1723994"/>
                  <a:gd name="connsiteX435" fmla="*/ 886813 w 899857"/>
                  <a:gd name="connsiteY435" fmla="*/ 997382 h 1723994"/>
                  <a:gd name="connsiteX436" fmla="*/ 886813 w 899857"/>
                  <a:gd name="connsiteY436" fmla="*/ 996118 h 1723994"/>
                  <a:gd name="connsiteX437" fmla="*/ 883398 w 899857"/>
                  <a:gd name="connsiteY437" fmla="*/ 985620 h 1723994"/>
                  <a:gd name="connsiteX438" fmla="*/ 883272 w 899857"/>
                  <a:gd name="connsiteY438" fmla="*/ 985367 h 1723994"/>
                  <a:gd name="connsiteX439" fmla="*/ 895413 w 899857"/>
                  <a:gd name="connsiteY439" fmla="*/ 983217 h 1723994"/>
                  <a:gd name="connsiteX440" fmla="*/ 896931 w 899857"/>
                  <a:gd name="connsiteY440" fmla="*/ 987011 h 1723994"/>
                  <a:gd name="connsiteX441" fmla="*/ 898322 w 899857"/>
                  <a:gd name="connsiteY441" fmla="*/ 995991 h 1723994"/>
                  <a:gd name="connsiteX442" fmla="*/ 898322 w 899857"/>
                  <a:gd name="connsiteY442" fmla="*/ 998521 h 1723994"/>
                  <a:gd name="connsiteX443" fmla="*/ 898322 w 899857"/>
                  <a:gd name="connsiteY443" fmla="*/ 999153 h 1723994"/>
                  <a:gd name="connsiteX444" fmla="*/ 898575 w 899857"/>
                  <a:gd name="connsiteY444" fmla="*/ 1008007 h 1723994"/>
                  <a:gd name="connsiteX445" fmla="*/ 898449 w 899857"/>
                  <a:gd name="connsiteY445" fmla="*/ 1012180 h 1723994"/>
                  <a:gd name="connsiteX446" fmla="*/ 897943 w 899857"/>
                  <a:gd name="connsiteY446" fmla="*/ 1015469 h 1723994"/>
                  <a:gd name="connsiteX447" fmla="*/ 897184 w 899857"/>
                  <a:gd name="connsiteY447" fmla="*/ 1019516 h 1723994"/>
                  <a:gd name="connsiteX448" fmla="*/ 895666 w 899857"/>
                  <a:gd name="connsiteY448" fmla="*/ 1027231 h 1723994"/>
                  <a:gd name="connsiteX449" fmla="*/ 893137 w 899857"/>
                  <a:gd name="connsiteY449" fmla="*/ 1040764 h 1723994"/>
                  <a:gd name="connsiteX450" fmla="*/ 890860 w 899857"/>
                  <a:gd name="connsiteY450" fmla="*/ 1056068 h 1723994"/>
                  <a:gd name="connsiteX451" fmla="*/ 897690 w 899857"/>
                  <a:gd name="connsiteY451" fmla="*/ 1022551 h 1723994"/>
                  <a:gd name="connsiteX452" fmla="*/ 899334 w 899857"/>
                  <a:gd name="connsiteY452" fmla="*/ 1014710 h 1723994"/>
                  <a:gd name="connsiteX453" fmla="*/ 899713 w 899857"/>
                  <a:gd name="connsiteY453" fmla="*/ 1002062 h 1723994"/>
                  <a:gd name="connsiteX454" fmla="*/ 817883 w 899857"/>
                  <a:gd name="connsiteY454" fmla="*/ 941100 h 1723994"/>
                  <a:gd name="connsiteX455" fmla="*/ 817883 w 899857"/>
                  <a:gd name="connsiteY455" fmla="*/ 941100 h 1723994"/>
                  <a:gd name="connsiteX456" fmla="*/ 820538 w 899857"/>
                  <a:gd name="connsiteY456" fmla="*/ 939835 h 1723994"/>
                  <a:gd name="connsiteX457" fmla="*/ 818262 w 899857"/>
                  <a:gd name="connsiteY457" fmla="*/ 942238 h 1723994"/>
                  <a:gd name="connsiteX458" fmla="*/ 815606 w 899857"/>
                  <a:gd name="connsiteY458" fmla="*/ 944009 h 1723994"/>
                  <a:gd name="connsiteX459" fmla="*/ 816618 w 899857"/>
                  <a:gd name="connsiteY459" fmla="*/ 942618 h 1723994"/>
                  <a:gd name="connsiteX460" fmla="*/ 817756 w 899857"/>
                  <a:gd name="connsiteY460" fmla="*/ 941226 h 1723994"/>
                  <a:gd name="connsiteX461" fmla="*/ 826989 w 899857"/>
                  <a:gd name="connsiteY461" fmla="*/ 936926 h 1723994"/>
                  <a:gd name="connsiteX462" fmla="*/ 827495 w 899857"/>
                  <a:gd name="connsiteY462" fmla="*/ 936926 h 1723994"/>
                  <a:gd name="connsiteX463" fmla="*/ 827748 w 899857"/>
                  <a:gd name="connsiteY463" fmla="*/ 936673 h 1723994"/>
                  <a:gd name="connsiteX464" fmla="*/ 827748 w 899857"/>
                  <a:gd name="connsiteY464" fmla="*/ 936673 h 1723994"/>
                  <a:gd name="connsiteX465" fmla="*/ 827748 w 899857"/>
                  <a:gd name="connsiteY465" fmla="*/ 936673 h 1723994"/>
                  <a:gd name="connsiteX466" fmla="*/ 828127 w 899857"/>
                  <a:gd name="connsiteY466" fmla="*/ 937685 h 1723994"/>
                  <a:gd name="connsiteX467" fmla="*/ 828127 w 899857"/>
                  <a:gd name="connsiteY467" fmla="*/ 937685 h 1723994"/>
                  <a:gd name="connsiteX468" fmla="*/ 827621 w 899857"/>
                  <a:gd name="connsiteY468" fmla="*/ 937811 h 1723994"/>
                  <a:gd name="connsiteX469" fmla="*/ 822183 w 899857"/>
                  <a:gd name="connsiteY469" fmla="*/ 940214 h 1723994"/>
                  <a:gd name="connsiteX470" fmla="*/ 823700 w 899857"/>
                  <a:gd name="connsiteY470" fmla="*/ 938950 h 1723994"/>
                  <a:gd name="connsiteX471" fmla="*/ 826862 w 899857"/>
                  <a:gd name="connsiteY471" fmla="*/ 936926 h 1723994"/>
                  <a:gd name="connsiteX472" fmla="*/ 826862 w 899857"/>
                  <a:gd name="connsiteY472" fmla="*/ 936926 h 1723994"/>
                  <a:gd name="connsiteX473" fmla="*/ 827874 w 899857"/>
                  <a:gd name="connsiteY473" fmla="*/ 936547 h 1723994"/>
                  <a:gd name="connsiteX474" fmla="*/ 827874 w 899857"/>
                  <a:gd name="connsiteY474" fmla="*/ 936547 h 1723994"/>
                  <a:gd name="connsiteX475" fmla="*/ 827874 w 899857"/>
                  <a:gd name="connsiteY475" fmla="*/ 936547 h 1723994"/>
                  <a:gd name="connsiteX476" fmla="*/ 818009 w 899857"/>
                  <a:gd name="connsiteY476" fmla="*/ 945021 h 1723994"/>
                  <a:gd name="connsiteX477" fmla="*/ 819653 w 899857"/>
                  <a:gd name="connsiteY477" fmla="*/ 942870 h 1723994"/>
                  <a:gd name="connsiteX478" fmla="*/ 824459 w 899857"/>
                  <a:gd name="connsiteY478" fmla="*/ 940467 h 1723994"/>
                  <a:gd name="connsiteX479" fmla="*/ 827242 w 899857"/>
                  <a:gd name="connsiteY479" fmla="*/ 939329 h 1723994"/>
                  <a:gd name="connsiteX480" fmla="*/ 827874 w 899857"/>
                  <a:gd name="connsiteY480" fmla="*/ 939076 h 1723994"/>
                  <a:gd name="connsiteX481" fmla="*/ 828254 w 899857"/>
                  <a:gd name="connsiteY481" fmla="*/ 939076 h 1723994"/>
                  <a:gd name="connsiteX482" fmla="*/ 828380 w 899857"/>
                  <a:gd name="connsiteY482" fmla="*/ 938950 h 1723994"/>
                  <a:gd name="connsiteX483" fmla="*/ 828380 w 899857"/>
                  <a:gd name="connsiteY483" fmla="*/ 938950 h 1723994"/>
                  <a:gd name="connsiteX484" fmla="*/ 828380 w 899857"/>
                  <a:gd name="connsiteY484" fmla="*/ 938950 h 1723994"/>
                  <a:gd name="connsiteX485" fmla="*/ 829392 w 899857"/>
                  <a:gd name="connsiteY485" fmla="*/ 942238 h 1723994"/>
                  <a:gd name="connsiteX486" fmla="*/ 829392 w 899857"/>
                  <a:gd name="connsiteY486" fmla="*/ 942238 h 1723994"/>
                  <a:gd name="connsiteX487" fmla="*/ 829392 w 899857"/>
                  <a:gd name="connsiteY487" fmla="*/ 942238 h 1723994"/>
                  <a:gd name="connsiteX488" fmla="*/ 829265 w 899857"/>
                  <a:gd name="connsiteY488" fmla="*/ 942238 h 1723994"/>
                  <a:gd name="connsiteX489" fmla="*/ 829013 w 899857"/>
                  <a:gd name="connsiteY489" fmla="*/ 942238 h 1723994"/>
                  <a:gd name="connsiteX490" fmla="*/ 828380 w 899857"/>
                  <a:gd name="connsiteY490" fmla="*/ 942238 h 1723994"/>
                  <a:gd name="connsiteX491" fmla="*/ 825092 w 899857"/>
                  <a:gd name="connsiteY491" fmla="*/ 943376 h 1723994"/>
                  <a:gd name="connsiteX492" fmla="*/ 816238 w 899857"/>
                  <a:gd name="connsiteY492" fmla="*/ 947677 h 1723994"/>
                  <a:gd name="connsiteX493" fmla="*/ 816744 w 899857"/>
                  <a:gd name="connsiteY493" fmla="*/ 946538 h 1723994"/>
                  <a:gd name="connsiteX494" fmla="*/ 817883 w 899857"/>
                  <a:gd name="connsiteY494" fmla="*/ 944768 h 1723994"/>
                  <a:gd name="connsiteX495" fmla="*/ 828254 w 899857"/>
                  <a:gd name="connsiteY495" fmla="*/ 937685 h 1723994"/>
                  <a:gd name="connsiteX496" fmla="*/ 827874 w 899857"/>
                  <a:gd name="connsiteY496" fmla="*/ 936547 h 1723994"/>
                  <a:gd name="connsiteX497" fmla="*/ 827874 w 899857"/>
                  <a:gd name="connsiteY497" fmla="*/ 936547 h 1723994"/>
                  <a:gd name="connsiteX498" fmla="*/ 828254 w 899857"/>
                  <a:gd name="connsiteY498" fmla="*/ 937685 h 1723994"/>
                  <a:gd name="connsiteX499" fmla="*/ 828254 w 899857"/>
                  <a:gd name="connsiteY499" fmla="*/ 937685 h 1723994"/>
                  <a:gd name="connsiteX500" fmla="*/ 827495 w 899857"/>
                  <a:gd name="connsiteY500" fmla="*/ 935282 h 1723994"/>
                  <a:gd name="connsiteX501" fmla="*/ 827495 w 899857"/>
                  <a:gd name="connsiteY501" fmla="*/ 935282 h 1723994"/>
                  <a:gd name="connsiteX502" fmla="*/ 827242 w 899857"/>
                  <a:gd name="connsiteY502" fmla="*/ 934397 h 1723994"/>
                  <a:gd name="connsiteX503" fmla="*/ 827242 w 899857"/>
                  <a:gd name="connsiteY503" fmla="*/ 934397 h 1723994"/>
                  <a:gd name="connsiteX504" fmla="*/ 827495 w 899857"/>
                  <a:gd name="connsiteY504" fmla="*/ 935282 h 1723994"/>
                  <a:gd name="connsiteX505" fmla="*/ 806373 w 899857"/>
                  <a:gd name="connsiteY505" fmla="*/ 949953 h 1723994"/>
                  <a:gd name="connsiteX506" fmla="*/ 812570 w 899857"/>
                  <a:gd name="connsiteY506" fmla="*/ 944641 h 1723994"/>
                  <a:gd name="connsiteX507" fmla="*/ 812570 w 899857"/>
                  <a:gd name="connsiteY507" fmla="*/ 944641 h 1723994"/>
                  <a:gd name="connsiteX508" fmla="*/ 811559 w 899857"/>
                  <a:gd name="connsiteY508" fmla="*/ 946791 h 1723994"/>
                  <a:gd name="connsiteX509" fmla="*/ 803085 w 899857"/>
                  <a:gd name="connsiteY509" fmla="*/ 955265 h 1723994"/>
                  <a:gd name="connsiteX510" fmla="*/ 806373 w 899857"/>
                  <a:gd name="connsiteY510" fmla="*/ 950080 h 1723994"/>
                  <a:gd name="connsiteX511" fmla="*/ 832175 w 899857"/>
                  <a:gd name="connsiteY511" fmla="*/ 949827 h 1723994"/>
                  <a:gd name="connsiteX512" fmla="*/ 832175 w 899857"/>
                  <a:gd name="connsiteY512" fmla="*/ 949827 h 1723994"/>
                  <a:gd name="connsiteX513" fmla="*/ 833439 w 899857"/>
                  <a:gd name="connsiteY513" fmla="*/ 953874 h 1723994"/>
                  <a:gd name="connsiteX514" fmla="*/ 835083 w 899857"/>
                  <a:gd name="connsiteY514" fmla="*/ 958933 h 1723994"/>
                  <a:gd name="connsiteX515" fmla="*/ 835083 w 899857"/>
                  <a:gd name="connsiteY515" fmla="*/ 958933 h 1723994"/>
                  <a:gd name="connsiteX516" fmla="*/ 834072 w 899857"/>
                  <a:gd name="connsiteY516" fmla="*/ 956024 h 1723994"/>
                  <a:gd name="connsiteX517" fmla="*/ 834830 w 899857"/>
                  <a:gd name="connsiteY517" fmla="*/ 958174 h 1723994"/>
                  <a:gd name="connsiteX518" fmla="*/ 834830 w 899857"/>
                  <a:gd name="connsiteY518" fmla="*/ 958174 h 1723994"/>
                  <a:gd name="connsiteX519" fmla="*/ 832175 w 899857"/>
                  <a:gd name="connsiteY519" fmla="*/ 949953 h 1723994"/>
                  <a:gd name="connsiteX520" fmla="*/ 832175 w 899857"/>
                  <a:gd name="connsiteY520" fmla="*/ 949953 h 1723994"/>
                  <a:gd name="connsiteX521" fmla="*/ 834198 w 899857"/>
                  <a:gd name="connsiteY521" fmla="*/ 956151 h 1723994"/>
                  <a:gd name="connsiteX522" fmla="*/ 833566 w 899857"/>
                  <a:gd name="connsiteY522" fmla="*/ 954000 h 1723994"/>
                  <a:gd name="connsiteX523" fmla="*/ 832301 w 899857"/>
                  <a:gd name="connsiteY523" fmla="*/ 949953 h 1723994"/>
                  <a:gd name="connsiteX524" fmla="*/ 877707 w 899857"/>
                  <a:gd name="connsiteY524" fmla="*/ 985999 h 1723994"/>
                  <a:gd name="connsiteX525" fmla="*/ 877074 w 899857"/>
                  <a:gd name="connsiteY525" fmla="*/ 986252 h 1723994"/>
                  <a:gd name="connsiteX526" fmla="*/ 878086 w 899857"/>
                  <a:gd name="connsiteY526" fmla="*/ 985746 h 1723994"/>
                  <a:gd name="connsiteX527" fmla="*/ 877833 w 899857"/>
                  <a:gd name="connsiteY527" fmla="*/ 985873 h 1723994"/>
                  <a:gd name="connsiteX528" fmla="*/ 874671 w 899857"/>
                  <a:gd name="connsiteY528" fmla="*/ 987264 h 1723994"/>
                  <a:gd name="connsiteX529" fmla="*/ 874671 w 899857"/>
                  <a:gd name="connsiteY529" fmla="*/ 987264 h 1723994"/>
                  <a:gd name="connsiteX530" fmla="*/ 874671 w 899857"/>
                  <a:gd name="connsiteY530" fmla="*/ 987264 h 1723994"/>
                  <a:gd name="connsiteX531" fmla="*/ 874671 w 899857"/>
                  <a:gd name="connsiteY531" fmla="*/ 987264 h 1723994"/>
                  <a:gd name="connsiteX532" fmla="*/ 697602 w 899857"/>
                  <a:gd name="connsiteY532" fmla="*/ 861166 h 1723994"/>
                  <a:gd name="connsiteX533" fmla="*/ 695705 w 899857"/>
                  <a:gd name="connsiteY533" fmla="*/ 861546 h 1723994"/>
                  <a:gd name="connsiteX534" fmla="*/ 697602 w 899857"/>
                  <a:gd name="connsiteY534" fmla="*/ 861166 h 1723994"/>
                  <a:gd name="connsiteX535" fmla="*/ 697602 w 899857"/>
                  <a:gd name="connsiteY535" fmla="*/ 861166 h 1723994"/>
                  <a:gd name="connsiteX536" fmla="*/ 824965 w 899857"/>
                  <a:gd name="connsiteY536" fmla="*/ 955392 h 1723994"/>
                  <a:gd name="connsiteX537" fmla="*/ 825724 w 899857"/>
                  <a:gd name="connsiteY537" fmla="*/ 955645 h 1723994"/>
                  <a:gd name="connsiteX538" fmla="*/ 825977 w 899857"/>
                  <a:gd name="connsiteY538" fmla="*/ 955771 h 1723994"/>
                  <a:gd name="connsiteX539" fmla="*/ 824965 w 899857"/>
                  <a:gd name="connsiteY539" fmla="*/ 955392 h 1723994"/>
                  <a:gd name="connsiteX540" fmla="*/ 824965 w 899857"/>
                  <a:gd name="connsiteY540" fmla="*/ 955392 h 1723994"/>
                  <a:gd name="connsiteX541" fmla="*/ 835843 w 899857"/>
                  <a:gd name="connsiteY541" fmla="*/ 960957 h 1723994"/>
                  <a:gd name="connsiteX542" fmla="*/ 835843 w 899857"/>
                  <a:gd name="connsiteY542" fmla="*/ 960957 h 1723994"/>
                  <a:gd name="connsiteX543" fmla="*/ 835843 w 899857"/>
                  <a:gd name="connsiteY543" fmla="*/ 960957 h 1723994"/>
                  <a:gd name="connsiteX544" fmla="*/ 835843 w 899857"/>
                  <a:gd name="connsiteY544" fmla="*/ 960957 h 1723994"/>
                  <a:gd name="connsiteX545" fmla="*/ 835843 w 899857"/>
                  <a:gd name="connsiteY545" fmla="*/ 960957 h 1723994"/>
                  <a:gd name="connsiteX546" fmla="*/ 835843 w 899857"/>
                  <a:gd name="connsiteY546" fmla="*/ 960957 h 1723994"/>
                  <a:gd name="connsiteX547" fmla="*/ 835843 w 899857"/>
                  <a:gd name="connsiteY547" fmla="*/ 960957 h 1723994"/>
                  <a:gd name="connsiteX548" fmla="*/ 835843 w 899857"/>
                  <a:gd name="connsiteY548" fmla="*/ 960957 h 1723994"/>
                  <a:gd name="connsiteX549" fmla="*/ 835843 w 899857"/>
                  <a:gd name="connsiteY549" fmla="*/ 960957 h 1723994"/>
                  <a:gd name="connsiteX550" fmla="*/ 835843 w 899857"/>
                  <a:gd name="connsiteY550" fmla="*/ 960957 h 1723994"/>
                  <a:gd name="connsiteX551" fmla="*/ 835843 w 899857"/>
                  <a:gd name="connsiteY551" fmla="*/ 960957 h 1723994"/>
                  <a:gd name="connsiteX552" fmla="*/ 835843 w 899857"/>
                  <a:gd name="connsiteY552" fmla="*/ 960957 h 1723994"/>
                  <a:gd name="connsiteX553" fmla="*/ 835843 w 899857"/>
                  <a:gd name="connsiteY553" fmla="*/ 960957 h 1723994"/>
                  <a:gd name="connsiteX554" fmla="*/ 835843 w 899857"/>
                  <a:gd name="connsiteY554" fmla="*/ 960957 h 1723994"/>
                  <a:gd name="connsiteX555" fmla="*/ 833439 w 899857"/>
                  <a:gd name="connsiteY555" fmla="*/ 959059 h 1723994"/>
                  <a:gd name="connsiteX556" fmla="*/ 833313 w 899857"/>
                  <a:gd name="connsiteY556" fmla="*/ 959059 h 1723994"/>
                  <a:gd name="connsiteX557" fmla="*/ 833439 w 899857"/>
                  <a:gd name="connsiteY557" fmla="*/ 959059 h 1723994"/>
                  <a:gd name="connsiteX558" fmla="*/ 833439 w 899857"/>
                  <a:gd name="connsiteY558" fmla="*/ 959059 h 1723994"/>
                  <a:gd name="connsiteX559" fmla="*/ 833439 w 899857"/>
                  <a:gd name="connsiteY559" fmla="*/ 959059 h 1723994"/>
                  <a:gd name="connsiteX560" fmla="*/ 833439 w 899857"/>
                  <a:gd name="connsiteY560" fmla="*/ 959059 h 1723994"/>
                  <a:gd name="connsiteX561" fmla="*/ 833439 w 899857"/>
                  <a:gd name="connsiteY561" fmla="*/ 959059 h 1723994"/>
                  <a:gd name="connsiteX562" fmla="*/ 833439 w 899857"/>
                  <a:gd name="connsiteY562" fmla="*/ 959059 h 1723994"/>
                  <a:gd name="connsiteX563" fmla="*/ 833439 w 899857"/>
                  <a:gd name="connsiteY563" fmla="*/ 959059 h 1723994"/>
                  <a:gd name="connsiteX564" fmla="*/ 833439 w 899857"/>
                  <a:gd name="connsiteY564" fmla="*/ 959059 h 1723994"/>
                  <a:gd name="connsiteX565" fmla="*/ 833439 w 899857"/>
                  <a:gd name="connsiteY565" fmla="*/ 959059 h 1723994"/>
                  <a:gd name="connsiteX566" fmla="*/ 833439 w 899857"/>
                  <a:gd name="connsiteY566" fmla="*/ 959059 h 1723994"/>
                  <a:gd name="connsiteX567" fmla="*/ 833439 w 899857"/>
                  <a:gd name="connsiteY567" fmla="*/ 959059 h 1723994"/>
                  <a:gd name="connsiteX568" fmla="*/ 833439 w 899857"/>
                  <a:gd name="connsiteY568" fmla="*/ 959059 h 1723994"/>
                  <a:gd name="connsiteX569" fmla="*/ 833439 w 899857"/>
                  <a:gd name="connsiteY569" fmla="*/ 959059 h 1723994"/>
                  <a:gd name="connsiteX570" fmla="*/ 833439 w 899857"/>
                  <a:gd name="connsiteY570" fmla="*/ 959059 h 1723994"/>
                  <a:gd name="connsiteX571" fmla="*/ 833439 w 899857"/>
                  <a:gd name="connsiteY571" fmla="*/ 959059 h 1723994"/>
                  <a:gd name="connsiteX572" fmla="*/ 833439 w 899857"/>
                  <a:gd name="connsiteY572" fmla="*/ 959059 h 1723994"/>
                  <a:gd name="connsiteX573" fmla="*/ 833439 w 899857"/>
                  <a:gd name="connsiteY573" fmla="*/ 959059 h 1723994"/>
                  <a:gd name="connsiteX574" fmla="*/ 833439 w 899857"/>
                  <a:gd name="connsiteY574" fmla="*/ 959059 h 1723994"/>
                  <a:gd name="connsiteX575" fmla="*/ 833439 w 899857"/>
                  <a:gd name="connsiteY575" fmla="*/ 959059 h 1723994"/>
                  <a:gd name="connsiteX576" fmla="*/ 835716 w 899857"/>
                  <a:gd name="connsiteY576" fmla="*/ 960324 h 1723994"/>
                  <a:gd name="connsiteX577" fmla="*/ 835716 w 899857"/>
                  <a:gd name="connsiteY577" fmla="*/ 960324 h 1723994"/>
                  <a:gd name="connsiteX578" fmla="*/ 835716 w 899857"/>
                  <a:gd name="connsiteY578" fmla="*/ 960324 h 1723994"/>
                  <a:gd name="connsiteX579" fmla="*/ 835716 w 899857"/>
                  <a:gd name="connsiteY579" fmla="*/ 960324 h 1723994"/>
                  <a:gd name="connsiteX580" fmla="*/ 835969 w 899857"/>
                  <a:gd name="connsiteY580" fmla="*/ 960957 h 1723994"/>
                  <a:gd name="connsiteX581" fmla="*/ 835969 w 899857"/>
                  <a:gd name="connsiteY581" fmla="*/ 960957 h 1723994"/>
                  <a:gd name="connsiteX582" fmla="*/ 835969 w 899857"/>
                  <a:gd name="connsiteY582" fmla="*/ 960957 h 1723994"/>
                  <a:gd name="connsiteX583" fmla="*/ 835969 w 899857"/>
                  <a:gd name="connsiteY583" fmla="*/ 960957 h 1723994"/>
                  <a:gd name="connsiteX584" fmla="*/ 835969 w 899857"/>
                  <a:gd name="connsiteY584" fmla="*/ 960957 h 1723994"/>
                  <a:gd name="connsiteX585" fmla="*/ 835969 w 899857"/>
                  <a:gd name="connsiteY585" fmla="*/ 960957 h 1723994"/>
                  <a:gd name="connsiteX586" fmla="*/ 835969 w 899857"/>
                  <a:gd name="connsiteY586" fmla="*/ 960957 h 1723994"/>
                  <a:gd name="connsiteX587" fmla="*/ 835969 w 899857"/>
                  <a:gd name="connsiteY587" fmla="*/ 960957 h 1723994"/>
                  <a:gd name="connsiteX588" fmla="*/ 835969 w 899857"/>
                  <a:gd name="connsiteY588" fmla="*/ 960957 h 1723994"/>
                  <a:gd name="connsiteX589" fmla="*/ 835969 w 899857"/>
                  <a:gd name="connsiteY589" fmla="*/ 960957 h 1723994"/>
                  <a:gd name="connsiteX590" fmla="*/ 835969 w 899857"/>
                  <a:gd name="connsiteY590" fmla="*/ 960957 h 1723994"/>
                  <a:gd name="connsiteX591" fmla="*/ 835969 w 899857"/>
                  <a:gd name="connsiteY591" fmla="*/ 960957 h 1723994"/>
                  <a:gd name="connsiteX592" fmla="*/ 835969 w 899857"/>
                  <a:gd name="connsiteY592" fmla="*/ 960957 h 1723994"/>
                  <a:gd name="connsiteX593" fmla="*/ 835969 w 899857"/>
                  <a:gd name="connsiteY593" fmla="*/ 960957 h 1723994"/>
                  <a:gd name="connsiteX594" fmla="*/ 835969 w 899857"/>
                  <a:gd name="connsiteY594" fmla="*/ 960957 h 1723994"/>
                  <a:gd name="connsiteX595" fmla="*/ 835969 w 899857"/>
                  <a:gd name="connsiteY595" fmla="*/ 960957 h 1723994"/>
                  <a:gd name="connsiteX596" fmla="*/ 835969 w 899857"/>
                  <a:gd name="connsiteY596" fmla="*/ 960957 h 1723994"/>
                  <a:gd name="connsiteX597" fmla="*/ 835969 w 899857"/>
                  <a:gd name="connsiteY597" fmla="*/ 960957 h 1723994"/>
                  <a:gd name="connsiteX598" fmla="*/ 835969 w 899857"/>
                  <a:gd name="connsiteY598" fmla="*/ 960957 h 1723994"/>
                  <a:gd name="connsiteX599" fmla="*/ 835969 w 899857"/>
                  <a:gd name="connsiteY599" fmla="*/ 960957 h 1723994"/>
                  <a:gd name="connsiteX600" fmla="*/ 835969 w 899857"/>
                  <a:gd name="connsiteY600" fmla="*/ 960957 h 1723994"/>
                  <a:gd name="connsiteX601" fmla="*/ 835969 w 899857"/>
                  <a:gd name="connsiteY601" fmla="*/ 960957 h 1723994"/>
                  <a:gd name="connsiteX602" fmla="*/ 835969 w 899857"/>
                  <a:gd name="connsiteY602" fmla="*/ 960957 h 1723994"/>
                  <a:gd name="connsiteX603" fmla="*/ 835969 w 899857"/>
                  <a:gd name="connsiteY603" fmla="*/ 960957 h 1723994"/>
                  <a:gd name="connsiteX604" fmla="*/ 835969 w 899857"/>
                  <a:gd name="connsiteY604" fmla="*/ 960957 h 1723994"/>
                  <a:gd name="connsiteX605" fmla="*/ 835969 w 899857"/>
                  <a:gd name="connsiteY605" fmla="*/ 960957 h 1723994"/>
                  <a:gd name="connsiteX606" fmla="*/ 835969 w 899857"/>
                  <a:gd name="connsiteY606" fmla="*/ 960957 h 1723994"/>
                  <a:gd name="connsiteX607" fmla="*/ 835969 w 899857"/>
                  <a:gd name="connsiteY607" fmla="*/ 960957 h 1723994"/>
                  <a:gd name="connsiteX608" fmla="*/ 835969 w 899857"/>
                  <a:gd name="connsiteY608" fmla="*/ 960957 h 1723994"/>
                  <a:gd name="connsiteX609" fmla="*/ 834704 w 899857"/>
                  <a:gd name="connsiteY609" fmla="*/ 959818 h 1723994"/>
                  <a:gd name="connsiteX610" fmla="*/ 834704 w 899857"/>
                  <a:gd name="connsiteY610" fmla="*/ 959818 h 1723994"/>
                  <a:gd name="connsiteX611" fmla="*/ 834704 w 899857"/>
                  <a:gd name="connsiteY611" fmla="*/ 959818 h 1723994"/>
                  <a:gd name="connsiteX612" fmla="*/ 834704 w 899857"/>
                  <a:gd name="connsiteY612" fmla="*/ 959818 h 1723994"/>
                  <a:gd name="connsiteX613" fmla="*/ 834704 w 899857"/>
                  <a:gd name="connsiteY613" fmla="*/ 959818 h 1723994"/>
                  <a:gd name="connsiteX614" fmla="*/ 834704 w 899857"/>
                  <a:gd name="connsiteY614" fmla="*/ 959818 h 1723994"/>
                  <a:gd name="connsiteX615" fmla="*/ 834830 w 899857"/>
                  <a:gd name="connsiteY615" fmla="*/ 959818 h 1723994"/>
                  <a:gd name="connsiteX616" fmla="*/ 834830 w 899857"/>
                  <a:gd name="connsiteY616" fmla="*/ 959818 h 1723994"/>
                  <a:gd name="connsiteX617" fmla="*/ 835083 w 899857"/>
                  <a:gd name="connsiteY617" fmla="*/ 959945 h 1723994"/>
                  <a:gd name="connsiteX618" fmla="*/ 835083 w 899857"/>
                  <a:gd name="connsiteY618" fmla="*/ 959945 h 1723994"/>
                  <a:gd name="connsiteX619" fmla="*/ 835083 w 899857"/>
                  <a:gd name="connsiteY619" fmla="*/ 959945 h 1723994"/>
                  <a:gd name="connsiteX620" fmla="*/ 835083 w 899857"/>
                  <a:gd name="connsiteY620" fmla="*/ 959945 h 1723994"/>
                  <a:gd name="connsiteX621" fmla="*/ 834704 w 899857"/>
                  <a:gd name="connsiteY621" fmla="*/ 959692 h 1723994"/>
                  <a:gd name="connsiteX622" fmla="*/ 834704 w 899857"/>
                  <a:gd name="connsiteY622" fmla="*/ 959692 h 1723994"/>
                  <a:gd name="connsiteX623" fmla="*/ 833060 w 899857"/>
                  <a:gd name="connsiteY623" fmla="*/ 958807 h 1723994"/>
                  <a:gd name="connsiteX624" fmla="*/ 832933 w 899857"/>
                  <a:gd name="connsiteY624" fmla="*/ 958807 h 1723994"/>
                  <a:gd name="connsiteX625" fmla="*/ 832933 w 899857"/>
                  <a:gd name="connsiteY625" fmla="*/ 958807 h 1723994"/>
                  <a:gd name="connsiteX626" fmla="*/ 833186 w 899857"/>
                  <a:gd name="connsiteY626" fmla="*/ 958807 h 1723994"/>
                  <a:gd name="connsiteX627" fmla="*/ 833186 w 899857"/>
                  <a:gd name="connsiteY627" fmla="*/ 958807 h 1723994"/>
                  <a:gd name="connsiteX628" fmla="*/ 832807 w 899857"/>
                  <a:gd name="connsiteY628" fmla="*/ 958680 h 1723994"/>
                  <a:gd name="connsiteX629" fmla="*/ 832807 w 899857"/>
                  <a:gd name="connsiteY629" fmla="*/ 958680 h 1723994"/>
                  <a:gd name="connsiteX630" fmla="*/ 832807 w 899857"/>
                  <a:gd name="connsiteY630" fmla="*/ 958680 h 1723994"/>
                  <a:gd name="connsiteX631" fmla="*/ 832807 w 899857"/>
                  <a:gd name="connsiteY631" fmla="*/ 958680 h 1723994"/>
                  <a:gd name="connsiteX632" fmla="*/ 833313 w 899857"/>
                  <a:gd name="connsiteY632" fmla="*/ 958933 h 1723994"/>
                  <a:gd name="connsiteX633" fmla="*/ 833313 w 899857"/>
                  <a:gd name="connsiteY633" fmla="*/ 958933 h 1723994"/>
                  <a:gd name="connsiteX634" fmla="*/ 832807 w 899857"/>
                  <a:gd name="connsiteY634" fmla="*/ 958680 h 1723994"/>
                  <a:gd name="connsiteX635" fmla="*/ 833186 w 899857"/>
                  <a:gd name="connsiteY635" fmla="*/ 958807 h 1723994"/>
                  <a:gd name="connsiteX636" fmla="*/ 835589 w 899857"/>
                  <a:gd name="connsiteY636" fmla="*/ 960324 h 1723994"/>
                  <a:gd name="connsiteX637" fmla="*/ 835589 w 899857"/>
                  <a:gd name="connsiteY637" fmla="*/ 960324 h 1723994"/>
                  <a:gd name="connsiteX638" fmla="*/ 835589 w 899857"/>
                  <a:gd name="connsiteY638" fmla="*/ 960324 h 1723994"/>
                  <a:gd name="connsiteX639" fmla="*/ 835589 w 899857"/>
                  <a:gd name="connsiteY639" fmla="*/ 960324 h 1723994"/>
                  <a:gd name="connsiteX640" fmla="*/ 835589 w 899857"/>
                  <a:gd name="connsiteY640" fmla="*/ 960324 h 1723994"/>
                  <a:gd name="connsiteX641" fmla="*/ 836095 w 899857"/>
                  <a:gd name="connsiteY641" fmla="*/ 960830 h 1723994"/>
                  <a:gd name="connsiteX642" fmla="*/ 836095 w 899857"/>
                  <a:gd name="connsiteY642" fmla="*/ 960830 h 1723994"/>
                  <a:gd name="connsiteX643" fmla="*/ 836095 w 899857"/>
                  <a:gd name="connsiteY643" fmla="*/ 960830 h 1723994"/>
                  <a:gd name="connsiteX644" fmla="*/ 836095 w 899857"/>
                  <a:gd name="connsiteY644" fmla="*/ 960830 h 1723994"/>
                  <a:gd name="connsiteX645" fmla="*/ 836095 w 899857"/>
                  <a:gd name="connsiteY645" fmla="*/ 960830 h 1723994"/>
                  <a:gd name="connsiteX646" fmla="*/ 836095 w 899857"/>
                  <a:gd name="connsiteY646" fmla="*/ 960830 h 1723994"/>
                  <a:gd name="connsiteX647" fmla="*/ 836095 w 899857"/>
                  <a:gd name="connsiteY647" fmla="*/ 960830 h 1723994"/>
                  <a:gd name="connsiteX648" fmla="*/ 836095 w 899857"/>
                  <a:gd name="connsiteY648" fmla="*/ 960830 h 1723994"/>
                  <a:gd name="connsiteX649" fmla="*/ 835969 w 899857"/>
                  <a:gd name="connsiteY649" fmla="*/ 960324 h 1723994"/>
                  <a:gd name="connsiteX650" fmla="*/ 835969 w 899857"/>
                  <a:gd name="connsiteY650" fmla="*/ 960578 h 1723994"/>
                  <a:gd name="connsiteX651" fmla="*/ 835969 w 899857"/>
                  <a:gd name="connsiteY651" fmla="*/ 960830 h 1723994"/>
                  <a:gd name="connsiteX652" fmla="*/ 835969 w 899857"/>
                  <a:gd name="connsiteY652" fmla="*/ 960830 h 1723994"/>
                  <a:gd name="connsiteX653" fmla="*/ 835969 w 899857"/>
                  <a:gd name="connsiteY653" fmla="*/ 960830 h 1723994"/>
                  <a:gd name="connsiteX654" fmla="*/ 835969 w 899857"/>
                  <a:gd name="connsiteY654" fmla="*/ 960830 h 1723994"/>
                  <a:gd name="connsiteX655" fmla="*/ 835969 w 899857"/>
                  <a:gd name="connsiteY655" fmla="*/ 960830 h 1723994"/>
                  <a:gd name="connsiteX656" fmla="*/ 835969 w 899857"/>
                  <a:gd name="connsiteY656" fmla="*/ 960830 h 1723994"/>
                  <a:gd name="connsiteX657" fmla="*/ 835969 w 899857"/>
                  <a:gd name="connsiteY657" fmla="*/ 960830 h 1723994"/>
                  <a:gd name="connsiteX658" fmla="*/ 835969 w 899857"/>
                  <a:gd name="connsiteY658" fmla="*/ 960830 h 1723994"/>
                  <a:gd name="connsiteX659" fmla="*/ 835969 w 899857"/>
                  <a:gd name="connsiteY659" fmla="*/ 960830 h 1723994"/>
                  <a:gd name="connsiteX660" fmla="*/ 835969 w 899857"/>
                  <a:gd name="connsiteY660" fmla="*/ 960830 h 1723994"/>
                  <a:gd name="connsiteX661" fmla="*/ 835969 w 899857"/>
                  <a:gd name="connsiteY661" fmla="*/ 960830 h 1723994"/>
                  <a:gd name="connsiteX662" fmla="*/ 836348 w 899857"/>
                  <a:gd name="connsiteY662" fmla="*/ 961463 h 1723994"/>
                  <a:gd name="connsiteX663" fmla="*/ 836348 w 899857"/>
                  <a:gd name="connsiteY663" fmla="*/ 961463 h 1723994"/>
                  <a:gd name="connsiteX664" fmla="*/ 836348 w 899857"/>
                  <a:gd name="connsiteY664" fmla="*/ 961463 h 1723994"/>
                  <a:gd name="connsiteX665" fmla="*/ 836348 w 899857"/>
                  <a:gd name="connsiteY665" fmla="*/ 961463 h 1723994"/>
                  <a:gd name="connsiteX666" fmla="*/ 836348 w 899857"/>
                  <a:gd name="connsiteY666" fmla="*/ 961463 h 1723994"/>
                  <a:gd name="connsiteX667" fmla="*/ 835716 w 899857"/>
                  <a:gd name="connsiteY667" fmla="*/ 959565 h 1723994"/>
                  <a:gd name="connsiteX668" fmla="*/ 835716 w 899857"/>
                  <a:gd name="connsiteY668" fmla="*/ 959565 h 1723994"/>
                  <a:gd name="connsiteX669" fmla="*/ 835716 w 899857"/>
                  <a:gd name="connsiteY669" fmla="*/ 959565 h 1723994"/>
                  <a:gd name="connsiteX670" fmla="*/ 835716 w 899857"/>
                  <a:gd name="connsiteY670" fmla="*/ 959692 h 1723994"/>
                  <a:gd name="connsiteX671" fmla="*/ 835716 w 899857"/>
                  <a:gd name="connsiteY671" fmla="*/ 959692 h 1723994"/>
                  <a:gd name="connsiteX672" fmla="*/ 835716 w 899857"/>
                  <a:gd name="connsiteY672" fmla="*/ 959692 h 1723994"/>
                  <a:gd name="connsiteX673" fmla="*/ 835716 w 899857"/>
                  <a:gd name="connsiteY673" fmla="*/ 959692 h 1723994"/>
                  <a:gd name="connsiteX674" fmla="*/ 836095 w 899857"/>
                  <a:gd name="connsiteY674" fmla="*/ 960704 h 1723994"/>
                  <a:gd name="connsiteX675" fmla="*/ 836095 w 899857"/>
                  <a:gd name="connsiteY675" fmla="*/ 960704 h 1723994"/>
                  <a:gd name="connsiteX676" fmla="*/ 835716 w 899857"/>
                  <a:gd name="connsiteY676" fmla="*/ 959692 h 1723994"/>
                  <a:gd name="connsiteX677" fmla="*/ 835716 w 899857"/>
                  <a:gd name="connsiteY677" fmla="*/ 959692 h 1723994"/>
                  <a:gd name="connsiteX678" fmla="*/ 835716 w 899857"/>
                  <a:gd name="connsiteY678" fmla="*/ 959692 h 1723994"/>
                  <a:gd name="connsiteX679" fmla="*/ 835716 w 899857"/>
                  <a:gd name="connsiteY679" fmla="*/ 959692 h 1723994"/>
                  <a:gd name="connsiteX680" fmla="*/ 835716 w 899857"/>
                  <a:gd name="connsiteY680" fmla="*/ 959692 h 1723994"/>
                  <a:gd name="connsiteX681" fmla="*/ 835716 w 899857"/>
                  <a:gd name="connsiteY681" fmla="*/ 959565 h 1723994"/>
                  <a:gd name="connsiteX682" fmla="*/ 835716 w 899857"/>
                  <a:gd name="connsiteY682" fmla="*/ 959439 h 1723994"/>
                  <a:gd name="connsiteX683" fmla="*/ 835716 w 899857"/>
                  <a:gd name="connsiteY683" fmla="*/ 959439 h 1723994"/>
                  <a:gd name="connsiteX684" fmla="*/ 835716 w 899857"/>
                  <a:gd name="connsiteY684" fmla="*/ 959818 h 1723994"/>
                  <a:gd name="connsiteX685" fmla="*/ 836095 w 899857"/>
                  <a:gd name="connsiteY685" fmla="*/ 960830 h 1723994"/>
                  <a:gd name="connsiteX686" fmla="*/ 835843 w 899857"/>
                  <a:gd name="connsiteY686" fmla="*/ 960071 h 1723994"/>
                  <a:gd name="connsiteX687" fmla="*/ 836095 w 899857"/>
                  <a:gd name="connsiteY687" fmla="*/ 960957 h 1723994"/>
                  <a:gd name="connsiteX688" fmla="*/ 836095 w 899857"/>
                  <a:gd name="connsiteY688" fmla="*/ 960957 h 1723994"/>
                  <a:gd name="connsiteX689" fmla="*/ 836095 w 899857"/>
                  <a:gd name="connsiteY689" fmla="*/ 960957 h 1723994"/>
                  <a:gd name="connsiteX690" fmla="*/ 836095 w 899857"/>
                  <a:gd name="connsiteY690" fmla="*/ 960957 h 1723994"/>
                  <a:gd name="connsiteX691" fmla="*/ 836095 w 899857"/>
                  <a:gd name="connsiteY691" fmla="*/ 960957 h 1723994"/>
                  <a:gd name="connsiteX692" fmla="*/ 835843 w 899857"/>
                  <a:gd name="connsiteY692" fmla="*/ 959945 h 1723994"/>
                  <a:gd name="connsiteX693" fmla="*/ 835716 w 899857"/>
                  <a:gd name="connsiteY693" fmla="*/ 959439 h 1723994"/>
                  <a:gd name="connsiteX694" fmla="*/ 835716 w 899857"/>
                  <a:gd name="connsiteY694" fmla="*/ 959439 h 1723994"/>
                  <a:gd name="connsiteX695" fmla="*/ 835716 w 899857"/>
                  <a:gd name="connsiteY695" fmla="*/ 959439 h 1723994"/>
                  <a:gd name="connsiteX696" fmla="*/ 835716 w 899857"/>
                  <a:gd name="connsiteY696" fmla="*/ 959313 h 1723994"/>
                  <a:gd name="connsiteX697" fmla="*/ 835716 w 899857"/>
                  <a:gd name="connsiteY697" fmla="*/ 959692 h 1723994"/>
                  <a:gd name="connsiteX698" fmla="*/ 835716 w 899857"/>
                  <a:gd name="connsiteY698" fmla="*/ 959818 h 1723994"/>
                  <a:gd name="connsiteX699" fmla="*/ 835716 w 899857"/>
                  <a:gd name="connsiteY699" fmla="*/ 959818 h 1723994"/>
                  <a:gd name="connsiteX700" fmla="*/ 835337 w 899857"/>
                  <a:gd name="connsiteY700" fmla="*/ 958427 h 1723994"/>
                  <a:gd name="connsiteX701" fmla="*/ 835337 w 899857"/>
                  <a:gd name="connsiteY701" fmla="*/ 958427 h 1723994"/>
                  <a:gd name="connsiteX702" fmla="*/ 835337 w 899857"/>
                  <a:gd name="connsiteY702" fmla="*/ 958427 h 1723994"/>
                  <a:gd name="connsiteX703" fmla="*/ 835337 w 899857"/>
                  <a:gd name="connsiteY703" fmla="*/ 958427 h 1723994"/>
                  <a:gd name="connsiteX704" fmla="*/ 827874 w 899857"/>
                  <a:gd name="connsiteY704" fmla="*/ 956530 h 1723994"/>
                  <a:gd name="connsiteX705" fmla="*/ 827874 w 899857"/>
                  <a:gd name="connsiteY705" fmla="*/ 956530 h 1723994"/>
                  <a:gd name="connsiteX706" fmla="*/ 828127 w 899857"/>
                  <a:gd name="connsiteY706" fmla="*/ 956530 h 1723994"/>
                  <a:gd name="connsiteX707" fmla="*/ 828127 w 899857"/>
                  <a:gd name="connsiteY707" fmla="*/ 956530 h 1723994"/>
                  <a:gd name="connsiteX708" fmla="*/ 827874 w 899857"/>
                  <a:gd name="connsiteY708" fmla="*/ 956530 h 1723994"/>
                  <a:gd name="connsiteX709" fmla="*/ 827874 w 899857"/>
                  <a:gd name="connsiteY709" fmla="*/ 956530 h 1723994"/>
                  <a:gd name="connsiteX710" fmla="*/ 833439 w 899857"/>
                  <a:gd name="connsiteY710" fmla="*/ 959059 h 1723994"/>
                  <a:gd name="connsiteX711" fmla="*/ 833439 w 899857"/>
                  <a:gd name="connsiteY711" fmla="*/ 959059 h 1723994"/>
                  <a:gd name="connsiteX712" fmla="*/ 833186 w 899857"/>
                  <a:gd name="connsiteY712" fmla="*/ 959059 h 1723994"/>
                  <a:gd name="connsiteX713" fmla="*/ 833439 w 899857"/>
                  <a:gd name="connsiteY713" fmla="*/ 959059 h 1723994"/>
                  <a:gd name="connsiteX714" fmla="*/ 834072 w 899857"/>
                  <a:gd name="connsiteY714" fmla="*/ 959439 h 1723994"/>
                  <a:gd name="connsiteX715" fmla="*/ 834072 w 899857"/>
                  <a:gd name="connsiteY715" fmla="*/ 959439 h 1723994"/>
                  <a:gd name="connsiteX716" fmla="*/ 834072 w 899857"/>
                  <a:gd name="connsiteY716" fmla="*/ 959439 h 1723994"/>
                  <a:gd name="connsiteX717" fmla="*/ 834072 w 899857"/>
                  <a:gd name="connsiteY717" fmla="*/ 959439 h 1723994"/>
                  <a:gd name="connsiteX718" fmla="*/ 835589 w 899857"/>
                  <a:gd name="connsiteY718" fmla="*/ 960451 h 1723994"/>
                  <a:gd name="connsiteX719" fmla="*/ 835716 w 899857"/>
                  <a:gd name="connsiteY719" fmla="*/ 960451 h 1723994"/>
                  <a:gd name="connsiteX720" fmla="*/ 835716 w 899857"/>
                  <a:gd name="connsiteY720" fmla="*/ 960451 h 1723994"/>
                  <a:gd name="connsiteX721" fmla="*/ 835716 w 899857"/>
                  <a:gd name="connsiteY721" fmla="*/ 960451 h 1723994"/>
                  <a:gd name="connsiteX722" fmla="*/ 835716 w 899857"/>
                  <a:gd name="connsiteY722" fmla="*/ 960451 h 1723994"/>
                  <a:gd name="connsiteX723" fmla="*/ 835716 w 899857"/>
                  <a:gd name="connsiteY723" fmla="*/ 960451 h 1723994"/>
                  <a:gd name="connsiteX724" fmla="*/ 835716 w 899857"/>
                  <a:gd name="connsiteY724" fmla="*/ 960451 h 1723994"/>
                  <a:gd name="connsiteX725" fmla="*/ 835716 w 899857"/>
                  <a:gd name="connsiteY725" fmla="*/ 960451 h 1723994"/>
                  <a:gd name="connsiteX726" fmla="*/ 835716 w 899857"/>
                  <a:gd name="connsiteY726" fmla="*/ 960451 h 1723994"/>
                  <a:gd name="connsiteX727" fmla="*/ 835843 w 899857"/>
                  <a:gd name="connsiteY727" fmla="*/ 960578 h 1723994"/>
                  <a:gd name="connsiteX728" fmla="*/ 835843 w 899857"/>
                  <a:gd name="connsiteY728" fmla="*/ 960578 h 1723994"/>
                  <a:gd name="connsiteX729" fmla="*/ 835843 w 899857"/>
                  <a:gd name="connsiteY729" fmla="*/ 960578 h 1723994"/>
                  <a:gd name="connsiteX730" fmla="*/ 835843 w 899857"/>
                  <a:gd name="connsiteY730" fmla="*/ 960578 h 1723994"/>
                  <a:gd name="connsiteX731" fmla="*/ 835843 w 899857"/>
                  <a:gd name="connsiteY731" fmla="*/ 960578 h 1723994"/>
                  <a:gd name="connsiteX732" fmla="*/ 835843 w 899857"/>
                  <a:gd name="connsiteY732" fmla="*/ 960578 h 1723994"/>
                  <a:gd name="connsiteX733" fmla="*/ 835843 w 899857"/>
                  <a:gd name="connsiteY733" fmla="*/ 960578 h 1723994"/>
                  <a:gd name="connsiteX734" fmla="*/ 835843 w 899857"/>
                  <a:gd name="connsiteY734" fmla="*/ 960578 h 1723994"/>
                  <a:gd name="connsiteX735" fmla="*/ 835843 w 899857"/>
                  <a:gd name="connsiteY735" fmla="*/ 960578 h 1723994"/>
                  <a:gd name="connsiteX736" fmla="*/ 835843 w 899857"/>
                  <a:gd name="connsiteY736" fmla="*/ 960578 h 1723994"/>
                  <a:gd name="connsiteX737" fmla="*/ 835843 w 899857"/>
                  <a:gd name="connsiteY737" fmla="*/ 960578 h 1723994"/>
                  <a:gd name="connsiteX738" fmla="*/ 835843 w 899857"/>
                  <a:gd name="connsiteY738" fmla="*/ 960578 h 1723994"/>
                  <a:gd name="connsiteX739" fmla="*/ 835843 w 899857"/>
                  <a:gd name="connsiteY739" fmla="*/ 960578 h 1723994"/>
                  <a:gd name="connsiteX740" fmla="*/ 835843 w 899857"/>
                  <a:gd name="connsiteY740" fmla="*/ 960578 h 1723994"/>
                  <a:gd name="connsiteX741" fmla="*/ 835843 w 899857"/>
                  <a:gd name="connsiteY741" fmla="*/ 960704 h 1723994"/>
                  <a:gd name="connsiteX742" fmla="*/ 835843 w 899857"/>
                  <a:gd name="connsiteY742" fmla="*/ 960704 h 1723994"/>
                  <a:gd name="connsiteX743" fmla="*/ 835843 w 899857"/>
                  <a:gd name="connsiteY743" fmla="*/ 960451 h 1723994"/>
                  <a:gd name="connsiteX744" fmla="*/ 835843 w 899857"/>
                  <a:gd name="connsiteY744" fmla="*/ 960451 h 1723994"/>
                  <a:gd name="connsiteX745" fmla="*/ 835843 w 899857"/>
                  <a:gd name="connsiteY745" fmla="*/ 960451 h 1723994"/>
                  <a:gd name="connsiteX746" fmla="*/ 835843 w 899857"/>
                  <a:gd name="connsiteY746" fmla="*/ 960451 h 1723994"/>
                  <a:gd name="connsiteX747" fmla="*/ 835843 w 899857"/>
                  <a:gd name="connsiteY747" fmla="*/ 960451 h 1723994"/>
                  <a:gd name="connsiteX748" fmla="*/ 835843 w 899857"/>
                  <a:gd name="connsiteY748" fmla="*/ 960451 h 1723994"/>
                  <a:gd name="connsiteX749" fmla="*/ 835843 w 899857"/>
                  <a:gd name="connsiteY749" fmla="*/ 960451 h 1723994"/>
                  <a:gd name="connsiteX750" fmla="*/ 835843 w 899857"/>
                  <a:gd name="connsiteY750" fmla="*/ 960451 h 1723994"/>
                  <a:gd name="connsiteX751" fmla="*/ 835843 w 899857"/>
                  <a:gd name="connsiteY751" fmla="*/ 960451 h 1723994"/>
                  <a:gd name="connsiteX752" fmla="*/ 835843 w 899857"/>
                  <a:gd name="connsiteY752" fmla="*/ 960704 h 1723994"/>
                  <a:gd name="connsiteX753" fmla="*/ 835843 w 899857"/>
                  <a:gd name="connsiteY753" fmla="*/ 960704 h 1723994"/>
                  <a:gd name="connsiteX754" fmla="*/ 835843 w 899857"/>
                  <a:gd name="connsiteY754" fmla="*/ 960578 h 1723994"/>
                  <a:gd name="connsiteX755" fmla="*/ 835843 w 899857"/>
                  <a:gd name="connsiteY755" fmla="*/ 960578 h 1723994"/>
                  <a:gd name="connsiteX756" fmla="*/ 835716 w 899857"/>
                  <a:gd name="connsiteY756" fmla="*/ 960324 h 1723994"/>
                  <a:gd name="connsiteX757" fmla="*/ 834957 w 899857"/>
                  <a:gd name="connsiteY757" fmla="*/ 959692 h 1723994"/>
                  <a:gd name="connsiteX758" fmla="*/ 835337 w 899857"/>
                  <a:gd name="connsiteY758" fmla="*/ 959945 h 1723994"/>
                  <a:gd name="connsiteX759" fmla="*/ 822815 w 899857"/>
                  <a:gd name="connsiteY759" fmla="*/ 954506 h 1723994"/>
                  <a:gd name="connsiteX760" fmla="*/ 822815 w 899857"/>
                  <a:gd name="connsiteY760" fmla="*/ 954506 h 1723994"/>
                  <a:gd name="connsiteX761" fmla="*/ 822309 w 899857"/>
                  <a:gd name="connsiteY761" fmla="*/ 954254 h 1723994"/>
                  <a:gd name="connsiteX762" fmla="*/ 822815 w 899857"/>
                  <a:gd name="connsiteY762" fmla="*/ 954380 h 1723994"/>
                  <a:gd name="connsiteX763" fmla="*/ 822815 w 899857"/>
                  <a:gd name="connsiteY763" fmla="*/ 954380 h 1723994"/>
                  <a:gd name="connsiteX764" fmla="*/ 827495 w 899857"/>
                  <a:gd name="connsiteY764" fmla="*/ 956404 h 1723994"/>
                  <a:gd name="connsiteX765" fmla="*/ 828127 w 899857"/>
                  <a:gd name="connsiteY765" fmla="*/ 956656 h 1723994"/>
                  <a:gd name="connsiteX766" fmla="*/ 828380 w 899857"/>
                  <a:gd name="connsiteY766" fmla="*/ 956656 h 1723994"/>
                  <a:gd name="connsiteX767" fmla="*/ 828001 w 899857"/>
                  <a:gd name="connsiteY767" fmla="*/ 956656 h 1723994"/>
                  <a:gd name="connsiteX768" fmla="*/ 828507 w 899857"/>
                  <a:gd name="connsiteY768" fmla="*/ 956910 h 1723994"/>
                  <a:gd name="connsiteX769" fmla="*/ 828380 w 899857"/>
                  <a:gd name="connsiteY769" fmla="*/ 956910 h 1723994"/>
                  <a:gd name="connsiteX770" fmla="*/ 831416 w 899857"/>
                  <a:gd name="connsiteY770" fmla="*/ 958174 h 1723994"/>
                  <a:gd name="connsiteX771" fmla="*/ 831416 w 899857"/>
                  <a:gd name="connsiteY771" fmla="*/ 958174 h 1723994"/>
                  <a:gd name="connsiteX772" fmla="*/ 831416 w 899857"/>
                  <a:gd name="connsiteY772" fmla="*/ 958174 h 1723994"/>
                  <a:gd name="connsiteX773" fmla="*/ 828127 w 899857"/>
                  <a:gd name="connsiteY773" fmla="*/ 956783 h 1723994"/>
                  <a:gd name="connsiteX774" fmla="*/ 825092 w 899857"/>
                  <a:gd name="connsiteY774" fmla="*/ 955645 h 1723994"/>
                  <a:gd name="connsiteX775" fmla="*/ 825092 w 899857"/>
                  <a:gd name="connsiteY775" fmla="*/ 955645 h 1723994"/>
                  <a:gd name="connsiteX776" fmla="*/ 827368 w 899857"/>
                  <a:gd name="connsiteY776" fmla="*/ 956530 h 1723994"/>
                  <a:gd name="connsiteX777" fmla="*/ 684955 w 899857"/>
                  <a:gd name="connsiteY777" fmla="*/ 1251981 h 1723994"/>
                  <a:gd name="connsiteX778" fmla="*/ 681287 w 899857"/>
                  <a:gd name="connsiteY778" fmla="*/ 1322682 h 1723994"/>
                  <a:gd name="connsiteX779" fmla="*/ 677999 w 899857"/>
                  <a:gd name="connsiteY779" fmla="*/ 1329512 h 1723994"/>
                  <a:gd name="connsiteX780" fmla="*/ 678505 w 899857"/>
                  <a:gd name="connsiteY780" fmla="*/ 1313955 h 1723994"/>
                  <a:gd name="connsiteX781" fmla="*/ 683310 w 899857"/>
                  <a:gd name="connsiteY781" fmla="*/ 1243760 h 1723994"/>
                  <a:gd name="connsiteX782" fmla="*/ 691026 w 899857"/>
                  <a:gd name="connsiteY782" fmla="*/ 1177233 h 1723994"/>
                  <a:gd name="connsiteX783" fmla="*/ 703167 w 899857"/>
                  <a:gd name="connsiteY783" fmla="*/ 1089205 h 1723994"/>
                  <a:gd name="connsiteX784" fmla="*/ 684955 w 899857"/>
                  <a:gd name="connsiteY784" fmla="*/ 1251981 h 1723994"/>
                  <a:gd name="connsiteX785" fmla="*/ 266062 w 899857"/>
                  <a:gd name="connsiteY785" fmla="*/ 1376435 h 1723994"/>
                  <a:gd name="connsiteX786" fmla="*/ 266062 w 899857"/>
                  <a:gd name="connsiteY786" fmla="*/ 1376435 h 1723994"/>
                  <a:gd name="connsiteX787" fmla="*/ 266062 w 899857"/>
                  <a:gd name="connsiteY787" fmla="*/ 1376561 h 1723994"/>
                  <a:gd name="connsiteX788" fmla="*/ 266062 w 899857"/>
                  <a:gd name="connsiteY788" fmla="*/ 1376561 h 1723994"/>
                  <a:gd name="connsiteX789" fmla="*/ 266062 w 899857"/>
                  <a:gd name="connsiteY789" fmla="*/ 1376561 h 1723994"/>
                  <a:gd name="connsiteX790" fmla="*/ 266062 w 899857"/>
                  <a:gd name="connsiteY790" fmla="*/ 1376309 h 1723994"/>
                  <a:gd name="connsiteX791" fmla="*/ 266062 w 899857"/>
                  <a:gd name="connsiteY791" fmla="*/ 1376309 h 1723994"/>
                  <a:gd name="connsiteX792" fmla="*/ 417328 w 899857"/>
                  <a:gd name="connsiteY792" fmla="*/ 1067071 h 1723994"/>
                  <a:gd name="connsiteX793" fmla="*/ 424285 w 899857"/>
                  <a:gd name="connsiteY793" fmla="*/ 1042155 h 1723994"/>
                  <a:gd name="connsiteX794" fmla="*/ 428079 w 899857"/>
                  <a:gd name="connsiteY794" fmla="*/ 1030140 h 1723994"/>
                  <a:gd name="connsiteX795" fmla="*/ 424158 w 899857"/>
                  <a:gd name="connsiteY795" fmla="*/ 1047973 h 1723994"/>
                  <a:gd name="connsiteX796" fmla="*/ 416823 w 899857"/>
                  <a:gd name="connsiteY796" fmla="*/ 1070107 h 1723994"/>
                  <a:gd name="connsiteX797" fmla="*/ 417328 w 899857"/>
                  <a:gd name="connsiteY797" fmla="*/ 1067071 h 1723994"/>
                  <a:gd name="connsiteX798" fmla="*/ 411637 w 899857"/>
                  <a:gd name="connsiteY798" fmla="*/ 1104762 h 1723994"/>
                  <a:gd name="connsiteX799" fmla="*/ 416696 w 899857"/>
                  <a:gd name="connsiteY799" fmla="*/ 1084019 h 1723994"/>
                  <a:gd name="connsiteX800" fmla="*/ 410372 w 899857"/>
                  <a:gd name="connsiteY800" fmla="*/ 1126895 h 1723994"/>
                  <a:gd name="connsiteX801" fmla="*/ 407843 w 899857"/>
                  <a:gd name="connsiteY801" fmla="*/ 1138910 h 1723994"/>
                  <a:gd name="connsiteX802" fmla="*/ 411764 w 899857"/>
                  <a:gd name="connsiteY802" fmla="*/ 1104762 h 1723994"/>
                  <a:gd name="connsiteX803" fmla="*/ 337142 w 899857"/>
                  <a:gd name="connsiteY803" fmla="*/ 1012433 h 1723994"/>
                  <a:gd name="connsiteX804" fmla="*/ 327783 w 899857"/>
                  <a:gd name="connsiteY804" fmla="*/ 1048226 h 1723994"/>
                  <a:gd name="connsiteX805" fmla="*/ 328668 w 899857"/>
                  <a:gd name="connsiteY805" fmla="*/ 1036590 h 1723994"/>
                  <a:gd name="connsiteX806" fmla="*/ 337142 w 899857"/>
                  <a:gd name="connsiteY806" fmla="*/ 1012433 h 1723994"/>
                  <a:gd name="connsiteX807" fmla="*/ 519522 w 899857"/>
                  <a:gd name="connsiteY807" fmla="*/ 197792 h 1723994"/>
                  <a:gd name="connsiteX808" fmla="*/ 519522 w 899857"/>
                  <a:gd name="connsiteY808" fmla="*/ 197792 h 1723994"/>
                  <a:gd name="connsiteX809" fmla="*/ 519522 w 899857"/>
                  <a:gd name="connsiteY809" fmla="*/ 197792 h 1723994"/>
                  <a:gd name="connsiteX810" fmla="*/ 519522 w 899857"/>
                  <a:gd name="connsiteY810" fmla="*/ 197792 h 1723994"/>
                  <a:gd name="connsiteX811" fmla="*/ 519522 w 899857"/>
                  <a:gd name="connsiteY811" fmla="*/ 197792 h 1723994"/>
                  <a:gd name="connsiteX812" fmla="*/ 545071 w 899857"/>
                  <a:gd name="connsiteY812" fmla="*/ 111788 h 1723994"/>
                  <a:gd name="connsiteX813" fmla="*/ 546588 w 899857"/>
                  <a:gd name="connsiteY813" fmla="*/ 111788 h 1723994"/>
                  <a:gd name="connsiteX814" fmla="*/ 543553 w 899857"/>
                  <a:gd name="connsiteY814" fmla="*/ 112673 h 1723994"/>
                  <a:gd name="connsiteX815" fmla="*/ 545071 w 899857"/>
                  <a:gd name="connsiteY815" fmla="*/ 111914 h 1723994"/>
                  <a:gd name="connsiteX816" fmla="*/ 321459 w 899857"/>
                  <a:gd name="connsiteY816" fmla="*/ 24392 h 1723994"/>
                  <a:gd name="connsiteX817" fmla="*/ 321206 w 899857"/>
                  <a:gd name="connsiteY817" fmla="*/ 24012 h 1723994"/>
                  <a:gd name="connsiteX818" fmla="*/ 320573 w 899857"/>
                  <a:gd name="connsiteY818" fmla="*/ 22495 h 1723994"/>
                  <a:gd name="connsiteX819" fmla="*/ 321459 w 899857"/>
                  <a:gd name="connsiteY819" fmla="*/ 24392 h 1723994"/>
                  <a:gd name="connsiteX820" fmla="*/ 282630 w 899857"/>
                  <a:gd name="connsiteY820" fmla="*/ 1658859 h 1723994"/>
                  <a:gd name="connsiteX821" fmla="*/ 280101 w 899857"/>
                  <a:gd name="connsiteY821" fmla="*/ 1657468 h 1723994"/>
                  <a:gd name="connsiteX822" fmla="*/ 281112 w 899857"/>
                  <a:gd name="connsiteY822" fmla="*/ 1657974 h 1723994"/>
                  <a:gd name="connsiteX823" fmla="*/ 282630 w 899857"/>
                  <a:gd name="connsiteY823" fmla="*/ 1658859 h 1723994"/>
                  <a:gd name="connsiteX824" fmla="*/ 280606 w 899857"/>
                  <a:gd name="connsiteY824" fmla="*/ 1657721 h 1723994"/>
                  <a:gd name="connsiteX825" fmla="*/ 279721 w 899857"/>
                  <a:gd name="connsiteY825" fmla="*/ 1657215 h 1723994"/>
                  <a:gd name="connsiteX826" fmla="*/ 279342 w 899857"/>
                  <a:gd name="connsiteY826" fmla="*/ 1656962 h 1723994"/>
                  <a:gd name="connsiteX827" fmla="*/ 278963 w 899857"/>
                  <a:gd name="connsiteY827" fmla="*/ 1656709 h 1723994"/>
                  <a:gd name="connsiteX828" fmla="*/ 278330 w 899857"/>
                  <a:gd name="connsiteY828" fmla="*/ 1656329 h 1723994"/>
                  <a:gd name="connsiteX829" fmla="*/ 278709 w 899857"/>
                  <a:gd name="connsiteY829" fmla="*/ 1656583 h 1723994"/>
                  <a:gd name="connsiteX830" fmla="*/ 280606 w 899857"/>
                  <a:gd name="connsiteY830" fmla="*/ 1657721 h 1723994"/>
                  <a:gd name="connsiteX831" fmla="*/ 277318 w 899857"/>
                  <a:gd name="connsiteY831" fmla="*/ 1655824 h 1723994"/>
                  <a:gd name="connsiteX832" fmla="*/ 277318 w 899857"/>
                  <a:gd name="connsiteY832" fmla="*/ 1655824 h 1723994"/>
                  <a:gd name="connsiteX833" fmla="*/ 277192 w 899857"/>
                  <a:gd name="connsiteY833" fmla="*/ 1655824 h 1723994"/>
                  <a:gd name="connsiteX834" fmla="*/ 277445 w 899857"/>
                  <a:gd name="connsiteY834" fmla="*/ 1655824 h 1723994"/>
                  <a:gd name="connsiteX835" fmla="*/ 277445 w 899857"/>
                  <a:gd name="connsiteY835" fmla="*/ 1655824 h 1723994"/>
                  <a:gd name="connsiteX836" fmla="*/ 277445 w 899857"/>
                  <a:gd name="connsiteY836" fmla="*/ 1655824 h 1723994"/>
                  <a:gd name="connsiteX837" fmla="*/ 287057 w 899857"/>
                  <a:gd name="connsiteY837" fmla="*/ 1659491 h 1723994"/>
                  <a:gd name="connsiteX838" fmla="*/ 287057 w 899857"/>
                  <a:gd name="connsiteY838" fmla="*/ 1659491 h 1723994"/>
                  <a:gd name="connsiteX839" fmla="*/ 287057 w 899857"/>
                  <a:gd name="connsiteY839" fmla="*/ 1659491 h 1723994"/>
                  <a:gd name="connsiteX840" fmla="*/ 287057 w 899857"/>
                  <a:gd name="connsiteY840" fmla="*/ 1659744 h 1723994"/>
                  <a:gd name="connsiteX841" fmla="*/ 286298 w 899857"/>
                  <a:gd name="connsiteY841" fmla="*/ 1661009 h 1723994"/>
                  <a:gd name="connsiteX842" fmla="*/ 286298 w 899857"/>
                  <a:gd name="connsiteY842" fmla="*/ 1661009 h 1723994"/>
                  <a:gd name="connsiteX843" fmla="*/ 286298 w 899857"/>
                  <a:gd name="connsiteY843" fmla="*/ 1661009 h 1723994"/>
                  <a:gd name="connsiteX844" fmla="*/ 286298 w 899857"/>
                  <a:gd name="connsiteY844" fmla="*/ 1661009 h 1723994"/>
                  <a:gd name="connsiteX845" fmla="*/ 286298 w 899857"/>
                  <a:gd name="connsiteY845" fmla="*/ 1661009 h 1723994"/>
                  <a:gd name="connsiteX846" fmla="*/ 286298 w 899857"/>
                  <a:gd name="connsiteY846" fmla="*/ 1661009 h 1723994"/>
                  <a:gd name="connsiteX847" fmla="*/ 286298 w 899857"/>
                  <a:gd name="connsiteY847" fmla="*/ 1661009 h 1723994"/>
                  <a:gd name="connsiteX848" fmla="*/ 286045 w 899857"/>
                  <a:gd name="connsiteY848" fmla="*/ 1660883 h 1723994"/>
                  <a:gd name="connsiteX849" fmla="*/ 285792 w 899857"/>
                  <a:gd name="connsiteY849" fmla="*/ 1660630 h 1723994"/>
                  <a:gd name="connsiteX850" fmla="*/ 285286 w 899857"/>
                  <a:gd name="connsiteY850" fmla="*/ 1660250 h 1723994"/>
                  <a:gd name="connsiteX851" fmla="*/ 285160 w 899857"/>
                  <a:gd name="connsiteY851" fmla="*/ 1660250 h 1723994"/>
                  <a:gd name="connsiteX852" fmla="*/ 284527 w 899857"/>
                  <a:gd name="connsiteY852" fmla="*/ 1659744 h 1723994"/>
                  <a:gd name="connsiteX853" fmla="*/ 284527 w 899857"/>
                  <a:gd name="connsiteY853" fmla="*/ 1659744 h 1723994"/>
                  <a:gd name="connsiteX854" fmla="*/ 284527 w 899857"/>
                  <a:gd name="connsiteY854" fmla="*/ 1659744 h 1723994"/>
                  <a:gd name="connsiteX855" fmla="*/ 284527 w 899857"/>
                  <a:gd name="connsiteY855" fmla="*/ 1659744 h 1723994"/>
                  <a:gd name="connsiteX856" fmla="*/ 284527 w 899857"/>
                  <a:gd name="connsiteY856" fmla="*/ 1659744 h 1723994"/>
                  <a:gd name="connsiteX857" fmla="*/ 285413 w 899857"/>
                  <a:gd name="connsiteY857" fmla="*/ 1660377 h 1723994"/>
                  <a:gd name="connsiteX858" fmla="*/ 286298 w 899857"/>
                  <a:gd name="connsiteY858" fmla="*/ 1661009 h 1723994"/>
                  <a:gd name="connsiteX859" fmla="*/ 284654 w 899857"/>
                  <a:gd name="connsiteY859" fmla="*/ 1664550 h 1723994"/>
                  <a:gd name="connsiteX860" fmla="*/ 278583 w 899857"/>
                  <a:gd name="connsiteY860" fmla="*/ 1675807 h 1723994"/>
                  <a:gd name="connsiteX861" fmla="*/ 280606 w 899857"/>
                  <a:gd name="connsiteY861" fmla="*/ 1670242 h 1723994"/>
                  <a:gd name="connsiteX862" fmla="*/ 283389 w 899857"/>
                  <a:gd name="connsiteY862" fmla="*/ 1662906 h 1723994"/>
                  <a:gd name="connsiteX863" fmla="*/ 284274 w 899857"/>
                  <a:gd name="connsiteY863" fmla="*/ 1660503 h 1723994"/>
                  <a:gd name="connsiteX864" fmla="*/ 284527 w 899857"/>
                  <a:gd name="connsiteY864" fmla="*/ 1659871 h 1723994"/>
                  <a:gd name="connsiteX865" fmla="*/ 283516 w 899857"/>
                  <a:gd name="connsiteY865" fmla="*/ 1659238 h 1723994"/>
                  <a:gd name="connsiteX866" fmla="*/ 284527 w 899857"/>
                  <a:gd name="connsiteY866" fmla="*/ 1659871 h 1723994"/>
                  <a:gd name="connsiteX867" fmla="*/ 284022 w 899857"/>
                  <a:gd name="connsiteY867" fmla="*/ 1659491 h 1723994"/>
                  <a:gd name="connsiteX868" fmla="*/ 284022 w 899857"/>
                  <a:gd name="connsiteY868" fmla="*/ 1659491 h 1723994"/>
                  <a:gd name="connsiteX869" fmla="*/ 284654 w 899857"/>
                  <a:gd name="connsiteY869" fmla="*/ 1659871 h 1723994"/>
                  <a:gd name="connsiteX870" fmla="*/ 284654 w 899857"/>
                  <a:gd name="connsiteY870" fmla="*/ 1659618 h 1723994"/>
                  <a:gd name="connsiteX871" fmla="*/ 284780 w 899857"/>
                  <a:gd name="connsiteY871" fmla="*/ 1659491 h 1723994"/>
                  <a:gd name="connsiteX872" fmla="*/ 285413 w 899857"/>
                  <a:gd name="connsiteY872" fmla="*/ 1658732 h 1723994"/>
                  <a:gd name="connsiteX873" fmla="*/ 285413 w 899857"/>
                  <a:gd name="connsiteY873" fmla="*/ 1658732 h 1723994"/>
                  <a:gd name="connsiteX874" fmla="*/ 285413 w 899857"/>
                  <a:gd name="connsiteY874" fmla="*/ 1658732 h 1723994"/>
                  <a:gd name="connsiteX875" fmla="*/ 287310 w 899857"/>
                  <a:gd name="connsiteY875" fmla="*/ 1659491 h 1723994"/>
                  <a:gd name="connsiteX876" fmla="*/ 287310 w 899857"/>
                  <a:gd name="connsiteY876" fmla="*/ 1659491 h 1723994"/>
                  <a:gd name="connsiteX877" fmla="*/ 281492 w 899857"/>
                  <a:gd name="connsiteY877" fmla="*/ 1657341 h 1723994"/>
                  <a:gd name="connsiteX878" fmla="*/ 281239 w 899857"/>
                  <a:gd name="connsiteY878" fmla="*/ 1657341 h 1723994"/>
                  <a:gd name="connsiteX879" fmla="*/ 281112 w 899857"/>
                  <a:gd name="connsiteY879" fmla="*/ 1657341 h 1723994"/>
                  <a:gd name="connsiteX880" fmla="*/ 281492 w 899857"/>
                  <a:gd name="connsiteY880" fmla="*/ 1657341 h 1723994"/>
                  <a:gd name="connsiteX881" fmla="*/ 284274 w 899857"/>
                  <a:gd name="connsiteY881" fmla="*/ 1658353 h 1723994"/>
                  <a:gd name="connsiteX882" fmla="*/ 283642 w 899857"/>
                  <a:gd name="connsiteY882" fmla="*/ 1658100 h 1723994"/>
                  <a:gd name="connsiteX883" fmla="*/ 284274 w 899857"/>
                  <a:gd name="connsiteY883" fmla="*/ 1658353 h 1723994"/>
                  <a:gd name="connsiteX884" fmla="*/ 277445 w 899857"/>
                  <a:gd name="connsiteY884" fmla="*/ 1655697 h 1723994"/>
                  <a:gd name="connsiteX885" fmla="*/ 275674 w 899857"/>
                  <a:gd name="connsiteY885" fmla="*/ 1655065 h 1723994"/>
                  <a:gd name="connsiteX886" fmla="*/ 277445 w 899857"/>
                  <a:gd name="connsiteY886" fmla="*/ 1655697 h 1723994"/>
                  <a:gd name="connsiteX887" fmla="*/ 277445 w 899857"/>
                  <a:gd name="connsiteY887" fmla="*/ 1655697 h 1723994"/>
                  <a:gd name="connsiteX888" fmla="*/ 393930 w 899857"/>
                  <a:gd name="connsiteY888" fmla="*/ 1200885 h 1723994"/>
                  <a:gd name="connsiteX889" fmla="*/ 383812 w 899857"/>
                  <a:gd name="connsiteY889" fmla="*/ 1236045 h 1723994"/>
                  <a:gd name="connsiteX890" fmla="*/ 373441 w 899857"/>
                  <a:gd name="connsiteY890" fmla="*/ 1259823 h 1723994"/>
                  <a:gd name="connsiteX891" fmla="*/ 386595 w 899857"/>
                  <a:gd name="connsiteY891" fmla="*/ 1202528 h 1723994"/>
                  <a:gd name="connsiteX892" fmla="*/ 390642 w 899857"/>
                  <a:gd name="connsiteY892" fmla="*/ 1195066 h 1723994"/>
                  <a:gd name="connsiteX893" fmla="*/ 403163 w 899857"/>
                  <a:gd name="connsiteY893" fmla="*/ 1142578 h 1723994"/>
                  <a:gd name="connsiteX894" fmla="*/ 407337 w 899857"/>
                  <a:gd name="connsiteY894" fmla="*/ 1123860 h 1723994"/>
                  <a:gd name="connsiteX895" fmla="*/ 406831 w 899857"/>
                  <a:gd name="connsiteY895" fmla="*/ 1143211 h 1723994"/>
                  <a:gd name="connsiteX896" fmla="*/ 403037 w 899857"/>
                  <a:gd name="connsiteY896" fmla="*/ 1160538 h 1723994"/>
                  <a:gd name="connsiteX897" fmla="*/ 403669 w 899857"/>
                  <a:gd name="connsiteY897" fmla="*/ 1145361 h 1723994"/>
                  <a:gd name="connsiteX898" fmla="*/ 402278 w 899857"/>
                  <a:gd name="connsiteY898" fmla="*/ 1163826 h 1723994"/>
                  <a:gd name="connsiteX899" fmla="*/ 393677 w 899857"/>
                  <a:gd name="connsiteY899" fmla="*/ 1200885 h 1723994"/>
                  <a:gd name="connsiteX900" fmla="*/ 402657 w 899857"/>
                  <a:gd name="connsiteY900" fmla="*/ 1173059 h 1723994"/>
                  <a:gd name="connsiteX901" fmla="*/ 402910 w 899857"/>
                  <a:gd name="connsiteY901" fmla="*/ 1168759 h 1723994"/>
                  <a:gd name="connsiteX902" fmla="*/ 408602 w 899857"/>
                  <a:gd name="connsiteY902" fmla="*/ 1145108 h 1723994"/>
                  <a:gd name="connsiteX903" fmla="*/ 407084 w 899857"/>
                  <a:gd name="connsiteY903" fmla="*/ 1160032 h 1723994"/>
                  <a:gd name="connsiteX904" fmla="*/ 402784 w 899857"/>
                  <a:gd name="connsiteY904" fmla="*/ 1173186 h 1723994"/>
                  <a:gd name="connsiteX905" fmla="*/ 874165 w 899857"/>
                  <a:gd name="connsiteY905" fmla="*/ 987517 h 1723994"/>
                  <a:gd name="connsiteX906" fmla="*/ 874165 w 899857"/>
                  <a:gd name="connsiteY906" fmla="*/ 987517 h 1723994"/>
                  <a:gd name="connsiteX907" fmla="*/ 874165 w 899857"/>
                  <a:gd name="connsiteY907" fmla="*/ 987517 h 1723994"/>
                  <a:gd name="connsiteX908" fmla="*/ 874165 w 899857"/>
                  <a:gd name="connsiteY908" fmla="*/ 987517 h 1723994"/>
                  <a:gd name="connsiteX909" fmla="*/ 874165 w 899857"/>
                  <a:gd name="connsiteY909" fmla="*/ 987517 h 1723994"/>
                  <a:gd name="connsiteX910" fmla="*/ 874165 w 899857"/>
                  <a:gd name="connsiteY910" fmla="*/ 987517 h 1723994"/>
                  <a:gd name="connsiteX911" fmla="*/ 874165 w 899857"/>
                  <a:gd name="connsiteY911" fmla="*/ 987517 h 1723994"/>
                  <a:gd name="connsiteX912" fmla="*/ 875683 w 899857"/>
                  <a:gd name="connsiteY912" fmla="*/ 987264 h 1723994"/>
                  <a:gd name="connsiteX913" fmla="*/ 875936 w 899857"/>
                  <a:gd name="connsiteY913" fmla="*/ 987264 h 1723994"/>
                  <a:gd name="connsiteX914" fmla="*/ 874418 w 899857"/>
                  <a:gd name="connsiteY914" fmla="*/ 987517 h 1723994"/>
                  <a:gd name="connsiteX915" fmla="*/ 874418 w 899857"/>
                  <a:gd name="connsiteY915" fmla="*/ 987517 h 1723994"/>
                  <a:gd name="connsiteX916" fmla="*/ 874418 w 899857"/>
                  <a:gd name="connsiteY916" fmla="*/ 987517 h 1723994"/>
                  <a:gd name="connsiteX917" fmla="*/ 874418 w 899857"/>
                  <a:gd name="connsiteY917" fmla="*/ 987517 h 1723994"/>
                  <a:gd name="connsiteX918" fmla="*/ 874418 w 899857"/>
                  <a:gd name="connsiteY918" fmla="*/ 987517 h 1723994"/>
                  <a:gd name="connsiteX919" fmla="*/ 874418 w 899857"/>
                  <a:gd name="connsiteY919" fmla="*/ 987517 h 1723994"/>
                  <a:gd name="connsiteX920" fmla="*/ 874291 w 899857"/>
                  <a:gd name="connsiteY920" fmla="*/ 987517 h 1723994"/>
                  <a:gd name="connsiteX921" fmla="*/ 874291 w 899857"/>
                  <a:gd name="connsiteY921" fmla="*/ 987517 h 1723994"/>
                  <a:gd name="connsiteX922" fmla="*/ 874291 w 899857"/>
                  <a:gd name="connsiteY922" fmla="*/ 987517 h 1723994"/>
                  <a:gd name="connsiteX923" fmla="*/ 874291 w 899857"/>
                  <a:gd name="connsiteY923" fmla="*/ 987517 h 1723994"/>
                  <a:gd name="connsiteX924" fmla="*/ 874291 w 899857"/>
                  <a:gd name="connsiteY924" fmla="*/ 987517 h 1723994"/>
                  <a:gd name="connsiteX925" fmla="*/ 874039 w 899857"/>
                  <a:gd name="connsiteY925" fmla="*/ 987517 h 1723994"/>
                  <a:gd name="connsiteX926" fmla="*/ 872647 w 899857"/>
                  <a:gd name="connsiteY926" fmla="*/ 987770 h 1723994"/>
                  <a:gd name="connsiteX927" fmla="*/ 874039 w 899857"/>
                  <a:gd name="connsiteY927" fmla="*/ 987517 h 1723994"/>
                  <a:gd name="connsiteX928" fmla="*/ 874165 w 899857"/>
                  <a:gd name="connsiteY928" fmla="*/ 987517 h 1723994"/>
                  <a:gd name="connsiteX929" fmla="*/ 874165 w 899857"/>
                  <a:gd name="connsiteY929" fmla="*/ 987517 h 1723994"/>
                  <a:gd name="connsiteX930" fmla="*/ 874418 w 899857"/>
                  <a:gd name="connsiteY930" fmla="*/ 987517 h 1723994"/>
                  <a:gd name="connsiteX931" fmla="*/ 874418 w 899857"/>
                  <a:gd name="connsiteY931" fmla="*/ 987517 h 1723994"/>
                  <a:gd name="connsiteX932" fmla="*/ 874418 w 899857"/>
                  <a:gd name="connsiteY932" fmla="*/ 987517 h 1723994"/>
                  <a:gd name="connsiteX933" fmla="*/ 874418 w 899857"/>
                  <a:gd name="connsiteY933" fmla="*/ 987517 h 1723994"/>
                  <a:gd name="connsiteX934" fmla="*/ 874418 w 899857"/>
                  <a:gd name="connsiteY934" fmla="*/ 987517 h 1723994"/>
                  <a:gd name="connsiteX935" fmla="*/ 874671 w 899857"/>
                  <a:gd name="connsiteY935" fmla="*/ 987517 h 1723994"/>
                  <a:gd name="connsiteX936" fmla="*/ 877327 w 899857"/>
                  <a:gd name="connsiteY936" fmla="*/ 987011 h 1723994"/>
                  <a:gd name="connsiteX937" fmla="*/ 878339 w 899857"/>
                  <a:gd name="connsiteY937" fmla="*/ 986885 h 1723994"/>
                  <a:gd name="connsiteX938" fmla="*/ 882766 w 899857"/>
                  <a:gd name="connsiteY938" fmla="*/ 986126 h 1723994"/>
                  <a:gd name="connsiteX939" fmla="*/ 875683 w 899857"/>
                  <a:gd name="connsiteY939" fmla="*/ 987391 h 1723994"/>
                  <a:gd name="connsiteX940" fmla="*/ 883524 w 899857"/>
                  <a:gd name="connsiteY940" fmla="*/ 985873 h 1723994"/>
                  <a:gd name="connsiteX941" fmla="*/ 883524 w 899857"/>
                  <a:gd name="connsiteY941" fmla="*/ 985873 h 1723994"/>
                  <a:gd name="connsiteX942" fmla="*/ 883524 w 899857"/>
                  <a:gd name="connsiteY942" fmla="*/ 985873 h 1723994"/>
                  <a:gd name="connsiteX943" fmla="*/ 882007 w 899857"/>
                  <a:gd name="connsiteY943" fmla="*/ 984102 h 1723994"/>
                  <a:gd name="connsiteX944" fmla="*/ 881753 w 899857"/>
                  <a:gd name="connsiteY944" fmla="*/ 984102 h 1723994"/>
                  <a:gd name="connsiteX945" fmla="*/ 883018 w 899857"/>
                  <a:gd name="connsiteY945" fmla="*/ 983343 h 1723994"/>
                  <a:gd name="connsiteX946" fmla="*/ 881374 w 899857"/>
                  <a:gd name="connsiteY946" fmla="*/ 984229 h 1723994"/>
                  <a:gd name="connsiteX947" fmla="*/ 875177 w 899857"/>
                  <a:gd name="connsiteY947" fmla="*/ 966522 h 1723994"/>
                  <a:gd name="connsiteX948" fmla="*/ 870118 w 899857"/>
                  <a:gd name="connsiteY948" fmla="*/ 959692 h 1723994"/>
                  <a:gd name="connsiteX949" fmla="*/ 864047 w 899857"/>
                  <a:gd name="connsiteY949" fmla="*/ 953115 h 1723994"/>
                  <a:gd name="connsiteX950" fmla="*/ 853675 w 899857"/>
                  <a:gd name="connsiteY950" fmla="*/ 945653 h 1723994"/>
                  <a:gd name="connsiteX951" fmla="*/ 837992 w 899857"/>
                  <a:gd name="connsiteY951" fmla="*/ 942365 h 1723994"/>
                  <a:gd name="connsiteX952" fmla="*/ 835716 w 899857"/>
                  <a:gd name="connsiteY952" fmla="*/ 942365 h 1723994"/>
                  <a:gd name="connsiteX953" fmla="*/ 833692 w 899857"/>
                  <a:gd name="connsiteY953" fmla="*/ 943124 h 1723994"/>
                  <a:gd name="connsiteX954" fmla="*/ 830783 w 899857"/>
                  <a:gd name="connsiteY954" fmla="*/ 944388 h 1723994"/>
                  <a:gd name="connsiteX955" fmla="*/ 831921 w 899857"/>
                  <a:gd name="connsiteY955" fmla="*/ 947803 h 1723994"/>
                  <a:gd name="connsiteX956" fmla="*/ 831921 w 899857"/>
                  <a:gd name="connsiteY956" fmla="*/ 947803 h 1723994"/>
                  <a:gd name="connsiteX957" fmla="*/ 830783 w 899857"/>
                  <a:gd name="connsiteY957" fmla="*/ 944388 h 1723994"/>
                  <a:gd name="connsiteX958" fmla="*/ 830783 w 899857"/>
                  <a:gd name="connsiteY958" fmla="*/ 944388 h 1723994"/>
                  <a:gd name="connsiteX959" fmla="*/ 828254 w 899857"/>
                  <a:gd name="connsiteY959" fmla="*/ 936547 h 1723994"/>
                  <a:gd name="connsiteX960" fmla="*/ 828254 w 899857"/>
                  <a:gd name="connsiteY960" fmla="*/ 936547 h 1723994"/>
                  <a:gd name="connsiteX961" fmla="*/ 830277 w 899857"/>
                  <a:gd name="connsiteY961" fmla="*/ 942870 h 1723994"/>
                  <a:gd name="connsiteX962" fmla="*/ 830277 w 899857"/>
                  <a:gd name="connsiteY962" fmla="*/ 942870 h 1723994"/>
                  <a:gd name="connsiteX963" fmla="*/ 829013 w 899857"/>
                  <a:gd name="connsiteY963" fmla="*/ 938950 h 1723994"/>
                  <a:gd name="connsiteX964" fmla="*/ 829013 w 899857"/>
                  <a:gd name="connsiteY964" fmla="*/ 938950 h 1723994"/>
                  <a:gd name="connsiteX965" fmla="*/ 830277 w 899857"/>
                  <a:gd name="connsiteY965" fmla="*/ 942870 h 1723994"/>
                  <a:gd name="connsiteX966" fmla="*/ 830277 w 899857"/>
                  <a:gd name="connsiteY966" fmla="*/ 942870 h 1723994"/>
                  <a:gd name="connsiteX967" fmla="*/ 830783 w 899857"/>
                  <a:gd name="connsiteY967" fmla="*/ 944388 h 1723994"/>
                  <a:gd name="connsiteX968" fmla="*/ 830783 w 899857"/>
                  <a:gd name="connsiteY968" fmla="*/ 944388 h 1723994"/>
                  <a:gd name="connsiteX969" fmla="*/ 830404 w 899857"/>
                  <a:gd name="connsiteY969" fmla="*/ 943124 h 1723994"/>
                  <a:gd name="connsiteX970" fmla="*/ 830783 w 899857"/>
                  <a:gd name="connsiteY970" fmla="*/ 944388 h 1723994"/>
                  <a:gd name="connsiteX971" fmla="*/ 830783 w 899857"/>
                  <a:gd name="connsiteY971" fmla="*/ 944388 h 1723994"/>
                  <a:gd name="connsiteX972" fmla="*/ 831921 w 899857"/>
                  <a:gd name="connsiteY972" fmla="*/ 947803 h 1723994"/>
                  <a:gd name="connsiteX973" fmla="*/ 831921 w 899857"/>
                  <a:gd name="connsiteY973" fmla="*/ 947803 h 1723994"/>
                  <a:gd name="connsiteX974" fmla="*/ 831542 w 899857"/>
                  <a:gd name="connsiteY974" fmla="*/ 946665 h 1723994"/>
                  <a:gd name="connsiteX975" fmla="*/ 831542 w 899857"/>
                  <a:gd name="connsiteY975" fmla="*/ 946665 h 1723994"/>
                  <a:gd name="connsiteX976" fmla="*/ 830783 w 899857"/>
                  <a:gd name="connsiteY976" fmla="*/ 944388 h 1723994"/>
                  <a:gd name="connsiteX977" fmla="*/ 830783 w 899857"/>
                  <a:gd name="connsiteY977" fmla="*/ 944388 h 1723994"/>
                  <a:gd name="connsiteX978" fmla="*/ 831542 w 899857"/>
                  <a:gd name="connsiteY978" fmla="*/ 946665 h 1723994"/>
                  <a:gd name="connsiteX979" fmla="*/ 830783 w 899857"/>
                  <a:gd name="connsiteY979" fmla="*/ 944388 h 1723994"/>
                  <a:gd name="connsiteX980" fmla="*/ 826104 w 899857"/>
                  <a:gd name="connsiteY980" fmla="*/ 948309 h 1723994"/>
                  <a:gd name="connsiteX981" fmla="*/ 825598 w 899857"/>
                  <a:gd name="connsiteY981" fmla="*/ 948941 h 1723994"/>
                  <a:gd name="connsiteX982" fmla="*/ 818768 w 899857"/>
                  <a:gd name="connsiteY982" fmla="*/ 952862 h 1723994"/>
                  <a:gd name="connsiteX983" fmla="*/ 820159 w 899857"/>
                  <a:gd name="connsiteY983" fmla="*/ 953368 h 1723994"/>
                  <a:gd name="connsiteX984" fmla="*/ 819021 w 899857"/>
                  <a:gd name="connsiteY984" fmla="*/ 952989 h 1723994"/>
                  <a:gd name="connsiteX985" fmla="*/ 822689 w 899857"/>
                  <a:gd name="connsiteY985" fmla="*/ 954380 h 1723994"/>
                  <a:gd name="connsiteX986" fmla="*/ 822689 w 899857"/>
                  <a:gd name="connsiteY986" fmla="*/ 954380 h 1723994"/>
                  <a:gd name="connsiteX987" fmla="*/ 818768 w 899857"/>
                  <a:gd name="connsiteY987" fmla="*/ 952862 h 1723994"/>
                  <a:gd name="connsiteX988" fmla="*/ 815985 w 899857"/>
                  <a:gd name="connsiteY988" fmla="*/ 954886 h 1723994"/>
                  <a:gd name="connsiteX989" fmla="*/ 802199 w 899857"/>
                  <a:gd name="connsiteY989" fmla="*/ 975502 h 1723994"/>
                  <a:gd name="connsiteX990" fmla="*/ 802199 w 899857"/>
                  <a:gd name="connsiteY990" fmla="*/ 975502 h 1723994"/>
                  <a:gd name="connsiteX991" fmla="*/ 801946 w 899857"/>
                  <a:gd name="connsiteY991" fmla="*/ 976640 h 1723994"/>
                  <a:gd name="connsiteX992" fmla="*/ 786137 w 899857"/>
                  <a:gd name="connsiteY992" fmla="*/ 1028496 h 1723994"/>
                  <a:gd name="connsiteX993" fmla="*/ 799290 w 899857"/>
                  <a:gd name="connsiteY993" fmla="*/ 976008 h 1723994"/>
                  <a:gd name="connsiteX994" fmla="*/ 799290 w 899857"/>
                  <a:gd name="connsiteY994" fmla="*/ 975502 h 1723994"/>
                  <a:gd name="connsiteX995" fmla="*/ 799670 w 899857"/>
                  <a:gd name="connsiteY995" fmla="*/ 974616 h 1723994"/>
                  <a:gd name="connsiteX996" fmla="*/ 812444 w 899857"/>
                  <a:gd name="connsiteY996" fmla="*/ 953621 h 1723994"/>
                  <a:gd name="connsiteX997" fmla="*/ 815100 w 899857"/>
                  <a:gd name="connsiteY997" fmla="*/ 951345 h 1723994"/>
                  <a:gd name="connsiteX998" fmla="*/ 812950 w 899857"/>
                  <a:gd name="connsiteY998" fmla="*/ 950586 h 1723994"/>
                  <a:gd name="connsiteX999" fmla="*/ 796381 w 899857"/>
                  <a:gd name="connsiteY999" fmla="*/ 973605 h 1723994"/>
                  <a:gd name="connsiteX1000" fmla="*/ 795876 w 899857"/>
                  <a:gd name="connsiteY1000" fmla="*/ 975249 h 1723994"/>
                  <a:gd name="connsiteX1001" fmla="*/ 789046 w 899857"/>
                  <a:gd name="connsiteY1001" fmla="*/ 995485 h 1723994"/>
                  <a:gd name="connsiteX1002" fmla="*/ 794611 w 899857"/>
                  <a:gd name="connsiteY1002" fmla="*/ 974869 h 1723994"/>
                  <a:gd name="connsiteX1003" fmla="*/ 794864 w 899857"/>
                  <a:gd name="connsiteY1003" fmla="*/ 973731 h 1723994"/>
                  <a:gd name="connsiteX1004" fmla="*/ 795117 w 899857"/>
                  <a:gd name="connsiteY1004" fmla="*/ 973099 h 1723994"/>
                  <a:gd name="connsiteX1005" fmla="*/ 810926 w 899857"/>
                  <a:gd name="connsiteY1005" fmla="*/ 949068 h 1723994"/>
                  <a:gd name="connsiteX1006" fmla="*/ 810926 w 899857"/>
                  <a:gd name="connsiteY1006" fmla="*/ 949447 h 1723994"/>
                  <a:gd name="connsiteX1007" fmla="*/ 810800 w 899857"/>
                  <a:gd name="connsiteY1007" fmla="*/ 949447 h 1723994"/>
                  <a:gd name="connsiteX1008" fmla="*/ 810800 w 899857"/>
                  <a:gd name="connsiteY1008" fmla="*/ 949447 h 1723994"/>
                  <a:gd name="connsiteX1009" fmla="*/ 810800 w 899857"/>
                  <a:gd name="connsiteY1009" fmla="*/ 949447 h 1723994"/>
                  <a:gd name="connsiteX1010" fmla="*/ 813076 w 899857"/>
                  <a:gd name="connsiteY1010" fmla="*/ 950332 h 1723994"/>
                  <a:gd name="connsiteX1011" fmla="*/ 813076 w 899857"/>
                  <a:gd name="connsiteY1011" fmla="*/ 950332 h 1723994"/>
                  <a:gd name="connsiteX1012" fmla="*/ 813709 w 899857"/>
                  <a:gd name="connsiteY1012" fmla="*/ 948562 h 1723994"/>
                  <a:gd name="connsiteX1013" fmla="*/ 815100 w 899857"/>
                  <a:gd name="connsiteY1013" fmla="*/ 945779 h 1723994"/>
                  <a:gd name="connsiteX1014" fmla="*/ 817124 w 899857"/>
                  <a:gd name="connsiteY1014" fmla="*/ 944388 h 1723994"/>
                  <a:gd name="connsiteX1015" fmla="*/ 815353 w 899857"/>
                  <a:gd name="connsiteY1015" fmla="*/ 947550 h 1723994"/>
                  <a:gd name="connsiteX1016" fmla="*/ 814721 w 899857"/>
                  <a:gd name="connsiteY1016" fmla="*/ 949068 h 1723994"/>
                  <a:gd name="connsiteX1017" fmla="*/ 813203 w 899857"/>
                  <a:gd name="connsiteY1017" fmla="*/ 950206 h 1723994"/>
                  <a:gd name="connsiteX1018" fmla="*/ 815353 w 899857"/>
                  <a:gd name="connsiteY1018" fmla="*/ 950965 h 1723994"/>
                  <a:gd name="connsiteX1019" fmla="*/ 815353 w 899857"/>
                  <a:gd name="connsiteY1019" fmla="*/ 950965 h 1723994"/>
                  <a:gd name="connsiteX1020" fmla="*/ 815479 w 899857"/>
                  <a:gd name="connsiteY1020" fmla="*/ 950965 h 1723994"/>
                  <a:gd name="connsiteX1021" fmla="*/ 815479 w 899857"/>
                  <a:gd name="connsiteY1021" fmla="*/ 950965 h 1723994"/>
                  <a:gd name="connsiteX1022" fmla="*/ 815479 w 899857"/>
                  <a:gd name="connsiteY1022" fmla="*/ 950712 h 1723994"/>
                  <a:gd name="connsiteX1023" fmla="*/ 815479 w 899857"/>
                  <a:gd name="connsiteY1023" fmla="*/ 950712 h 1723994"/>
                  <a:gd name="connsiteX1024" fmla="*/ 825471 w 899857"/>
                  <a:gd name="connsiteY1024" fmla="*/ 944388 h 1723994"/>
                  <a:gd name="connsiteX1025" fmla="*/ 829392 w 899857"/>
                  <a:gd name="connsiteY1025" fmla="*/ 942744 h 1723994"/>
                  <a:gd name="connsiteX1026" fmla="*/ 830024 w 899857"/>
                  <a:gd name="connsiteY1026" fmla="*/ 942491 h 1723994"/>
                  <a:gd name="connsiteX1027" fmla="*/ 830277 w 899857"/>
                  <a:gd name="connsiteY1027" fmla="*/ 942491 h 1723994"/>
                  <a:gd name="connsiteX1028" fmla="*/ 830277 w 899857"/>
                  <a:gd name="connsiteY1028" fmla="*/ 942365 h 1723994"/>
                  <a:gd name="connsiteX1029" fmla="*/ 830277 w 899857"/>
                  <a:gd name="connsiteY1029" fmla="*/ 942365 h 1723994"/>
                  <a:gd name="connsiteX1030" fmla="*/ 830277 w 899857"/>
                  <a:gd name="connsiteY1030" fmla="*/ 942365 h 1723994"/>
                  <a:gd name="connsiteX1031" fmla="*/ 830277 w 899857"/>
                  <a:gd name="connsiteY1031" fmla="*/ 942365 h 1723994"/>
                  <a:gd name="connsiteX1032" fmla="*/ 829013 w 899857"/>
                  <a:gd name="connsiteY1032" fmla="*/ 938444 h 1723994"/>
                  <a:gd name="connsiteX1033" fmla="*/ 829013 w 899857"/>
                  <a:gd name="connsiteY1033" fmla="*/ 938444 h 1723994"/>
                  <a:gd name="connsiteX1034" fmla="*/ 828254 w 899857"/>
                  <a:gd name="connsiteY1034" fmla="*/ 936041 h 1723994"/>
                  <a:gd name="connsiteX1035" fmla="*/ 828254 w 899857"/>
                  <a:gd name="connsiteY1035" fmla="*/ 936041 h 1723994"/>
                  <a:gd name="connsiteX1036" fmla="*/ 827874 w 899857"/>
                  <a:gd name="connsiteY1036" fmla="*/ 934776 h 1723994"/>
                  <a:gd name="connsiteX1037" fmla="*/ 827874 w 899857"/>
                  <a:gd name="connsiteY1037" fmla="*/ 934776 h 1723994"/>
                  <a:gd name="connsiteX1038" fmla="*/ 827621 w 899857"/>
                  <a:gd name="connsiteY1038" fmla="*/ 934143 h 1723994"/>
                  <a:gd name="connsiteX1039" fmla="*/ 827621 w 899857"/>
                  <a:gd name="connsiteY1039" fmla="*/ 934143 h 1723994"/>
                  <a:gd name="connsiteX1040" fmla="*/ 827621 w 899857"/>
                  <a:gd name="connsiteY1040" fmla="*/ 933891 h 1723994"/>
                  <a:gd name="connsiteX1041" fmla="*/ 830530 w 899857"/>
                  <a:gd name="connsiteY1041" fmla="*/ 932500 h 1723994"/>
                  <a:gd name="connsiteX1042" fmla="*/ 833819 w 899857"/>
                  <a:gd name="connsiteY1042" fmla="*/ 931487 h 1723994"/>
                  <a:gd name="connsiteX1043" fmla="*/ 837613 w 899857"/>
                  <a:gd name="connsiteY1043" fmla="*/ 931235 h 1723994"/>
                  <a:gd name="connsiteX1044" fmla="*/ 854688 w 899857"/>
                  <a:gd name="connsiteY1044" fmla="*/ 933891 h 1723994"/>
                  <a:gd name="connsiteX1045" fmla="*/ 868853 w 899857"/>
                  <a:gd name="connsiteY1045" fmla="*/ 942112 h 1723994"/>
                  <a:gd name="connsiteX1046" fmla="*/ 885421 w 899857"/>
                  <a:gd name="connsiteY1046" fmla="*/ 960451 h 1723994"/>
                  <a:gd name="connsiteX1047" fmla="*/ 892125 w 899857"/>
                  <a:gd name="connsiteY1047" fmla="*/ 974364 h 1723994"/>
                  <a:gd name="connsiteX1048" fmla="*/ 892884 w 899857"/>
                  <a:gd name="connsiteY1048" fmla="*/ 977146 h 1723994"/>
                  <a:gd name="connsiteX1049" fmla="*/ 892378 w 899857"/>
                  <a:gd name="connsiteY1049" fmla="*/ 977525 h 1723994"/>
                  <a:gd name="connsiteX1050" fmla="*/ 892378 w 899857"/>
                  <a:gd name="connsiteY1050" fmla="*/ 977525 h 1723994"/>
                  <a:gd name="connsiteX1051" fmla="*/ 892504 w 899857"/>
                  <a:gd name="connsiteY1051" fmla="*/ 977778 h 1723994"/>
                  <a:gd name="connsiteX1052" fmla="*/ 893263 w 899857"/>
                  <a:gd name="connsiteY1052" fmla="*/ 979043 h 1723994"/>
                  <a:gd name="connsiteX1053" fmla="*/ 893390 w 899857"/>
                  <a:gd name="connsiteY1053" fmla="*/ 979296 h 1723994"/>
                  <a:gd name="connsiteX1054" fmla="*/ 894022 w 899857"/>
                  <a:gd name="connsiteY1054" fmla="*/ 981572 h 1723994"/>
                  <a:gd name="connsiteX1055" fmla="*/ 894401 w 899857"/>
                  <a:gd name="connsiteY1055" fmla="*/ 983217 h 1723994"/>
                  <a:gd name="connsiteX1056" fmla="*/ 894401 w 899857"/>
                  <a:gd name="connsiteY1056" fmla="*/ 983470 h 1723994"/>
                  <a:gd name="connsiteX1057" fmla="*/ 895540 w 899857"/>
                  <a:gd name="connsiteY1057" fmla="*/ 983217 h 1723994"/>
                  <a:gd name="connsiteX1058" fmla="*/ 895540 w 899857"/>
                  <a:gd name="connsiteY1058" fmla="*/ 983217 h 1723994"/>
                  <a:gd name="connsiteX1059" fmla="*/ 883398 w 899857"/>
                  <a:gd name="connsiteY1059" fmla="*/ 985367 h 17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</a:cxnLst>
                <a:rect l="l" t="t" r="r" b="b"/>
                <a:pathLst>
                  <a:path w="899857" h="1723994">
                    <a:moveTo>
                      <a:pt x="899334" y="1002568"/>
                    </a:moveTo>
                    <a:lnTo>
                      <a:pt x="899334" y="999912"/>
                    </a:lnTo>
                    <a:cubicBezTo>
                      <a:pt x="899334" y="999912"/>
                      <a:pt x="899334" y="997256"/>
                      <a:pt x="899334" y="997256"/>
                    </a:cubicBezTo>
                    <a:cubicBezTo>
                      <a:pt x="899461" y="990932"/>
                      <a:pt x="897816" y="986252"/>
                      <a:pt x="896552" y="983470"/>
                    </a:cubicBezTo>
                    <a:cubicBezTo>
                      <a:pt x="896552" y="983470"/>
                      <a:pt x="896552" y="983470"/>
                      <a:pt x="896552" y="983470"/>
                    </a:cubicBezTo>
                    <a:cubicBezTo>
                      <a:pt x="896172" y="983470"/>
                      <a:pt x="895793" y="983596"/>
                      <a:pt x="895413" y="983723"/>
                    </a:cubicBezTo>
                    <a:lnTo>
                      <a:pt x="895413" y="983723"/>
                    </a:lnTo>
                    <a:cubicBezTo>
                      <a:pt x="895413" y="983723"/>
                      <a:pt x="896172" y="983596"/>
                      <a:pt x="896552" y="983470"/>
                    </a:cubicBezTo>
                    <a:cubicBezTo>
                      <a:pt x="895666" y="981572"/>
                      <a:pt x="895034" y="980561"/>
                      <a:pt x="894528" y="979549"/>
                    </a:cubicBezTo>
                    <a:cubicBezTo>
                      <a:pt x="894148" y="978031"/>
                      <a:pt x="893769" y="976513"/>
                      <a:pt x="893263" y="974996"/>
                    </a:cubicBezTo>
                    <a:cubicBezTo>
                      <a:pt x="891998" y="971075"/>
                      <a:pt x="890354" y="967281"/>
                      <a:pt x="888457" y="963866"/>
                    </a:cubicBezTo>
                    <a:cubicBezTo>
                      <a:pt x="884789" y="957162"/>
                      <a:pt x="880110" y="951724"/>
                      <a:pt x="877074" y="948435"/>
                    </a:cubicBezTo>
                    <a:cubicBezTo>
                      <a:pt x="873533" y="944641"/>
                      <a:pt x="868980" y="939835"/>
                      <a:pt x="861644" y="935535"/>
                    </a:cubicBezTo>
                    <a:cubicBezTo>
                      <a:pt x="854561" y="931235"/>
                      <a:pt x="844569" y="928958"/>
                      <a:pt x="836854" y="929338"/>
                    </a:cubicBezTo>
                    <a:lnTo>
                      <a:pt x="833060" y="929338"/>
                    </a:lnTo>
                    <a:cubicBezTo>
                      <a:pt x="833060" y="929338"/>
                      <a:pt x="829139" y="930729"/>
                      <a:pt x="829139" y="930729"/>
                    </a:cubicBezTo>
                    <a:cubicBezTo>
                      <a:pt x="828254" y="930981"/>
                      <a:pt x="827242" y="931487"/>
                      <a:pt x="826230" y="931994"/>
                    </a:cubicBezTo>
                    <a:cubicBezTo>
                      <a:pt x="826230" y="931994"/>
                      <a:pt x="826230" y="931994"/>
                      <a:pt x="826230" y="931994"/>
                    </a:cubicBezTo>
                    <a:cubicBezTo>
                      <a:pt x="823954" y="933005"/>
                      <a:pt x="821803" y="934270"/>
                      <a:pt x="820538" y="935282"/>
                    </a:cubicBezTo>
                    <a:cubicBezTo>
                      <a:pt x="819147" y="936294"/>
                      <a:pt x="817756" y="937685"/>
                      <a:pt x="816744" y="938823"/>
                    </a:cubicBezTo>
                    <a:cubicBezTo>
                      <a:pt x="815859" y="939329"/>
                      <a:pt x="814847" y="939708"/>
                      <a:pt x="813962" y="940214"/>
                    </a:cubicBezTo>
                    <a:cubicBezTo>
                      <a:pt x="808017" y="943756"/>
                      <a:pt x="803211" y="948056"/>
                      <a:pt x="799543" y="952483"/>
                    </a:cubicBezTo>
                    <a:cubicBezTo>
                      <a:pt x="801820" y="950206"/>
                      <a:pt x="801567" y="950965"/>
                      <a:pt x="799164" y="954254"/>
                    </a:cubicBezTo>
                    <a:cubicBezTo>
                      <a:pt x="796887" y="957668"/>
                      <a:pt x="793093" y="963992"/>
                      <a:pt x="790816" y="972213"/>
                    </a:cubicBezTo>
                    <a:lnTo>
                      <a:pt x="790311" y="973984"/>
                    </a:lnTo>
                    <a:lnTo>
                      <a:pt x="790311" y="974237"/>
                    </a:lnTo>
                    <a:cubicBezTo>
                      <a:pt x="786516" y="991944"/>
                      <a:pt x="777789" y="1027610"/>
                      <a:pt x="768556" y="1063403"/>
                    </a:cubicBezTo>
                    <a:cubicBezTo>
                      <a:pt x="759956" y="1099323"/>
                      <a:pt x="747561" y="1134357"/>
                      <a:pt x="741237" y="1152191"/>
                    </a:cubicBezTo>
                    <a:cubicBezTo>
                      <a:pt x="752873" y="1114374"/>
                      <a:pt x="763497" y="1077949"/>
                      <a:pt x="758185" y="1089078"/>
                    </a:cubicBezTo>
                    <a:cubicBezTo>
                      <a:pt x="741237" y="1146626"/>
                      <a:pt x="731625" y="1175462"/>
                      <a:pt x="721760" y="1204679"/>
                    </a:cubicBezTo>
                    <a:cubicBezTo>
                      <a:pt x="717207" y="1218465"/>
                      <a:pt x="712780" y="1231745"/>
                      <a:pt x="707468" y="1247681"/>
                    </a:cubicBezTo>
                    <a:cubicBezTo>
                      <a:pt x="701903" y="1263997"/>
                      <a:pt x="696464" y="1278289"/>
                      <a:pt x="684449" y="1300928"/>
                    </a:cubicBezTo>
                    <a:cubicBezTo>
                      <a:pt x="678378" y="1315346"/>
                      <a:pt x="693808" y="1290178"/>
                      <a:pt x="700006" y="1279047"/>
                    </a:cubicBezTo>
                    <a:cubicBezTo>
                      <a:pt x="703294" y="1273356"/>
                      <a:pt x="704938" y="1270573"/>
                      <a:pt x="702662" y="1277150"/>
                    </a:cubicBezTo>
                    <a:cubicBezTo>
                      <a:pt x="701523" y="1280439"/>
                      <a:pt x="699247" y="1286004"/>
                      <a:pt x="694820" y="1294857"/>
                    </a:cubicBezTo>
                    <a:cubicBezTo>
                      <a:pt x="692037" y="1300802"/>
                      <a:pt x="687611" y="1308896"/>
                      <a:pt x="682552" y="1319014"/>
                    </a:cubicBezTo>
                    <a:cubicBezTo>
                      <a:pt x="682552" y="1315346"/>
                      <a:pt x="682678" y="1311552"/>
                      <a:pt x="682931" y="1307758"/>
                    </a:cubicBezTo>
                    <a:cubicBezTo>
                      <a:pt x="683943" y="1283095"/>
                      <a:pt x="685461" y="1257926"/>
                      <a:pt x="687484" y="1234274"/>
                    </a:cubicBezTo>
                    <a:cubicBezTo>
                      <a:pt x="692670" y="1186845"/>
                      <a:pt x="697602" y="1145234"/>
                      <a:pt x="701776" y="1121710"/>
                    </a:cubicBezTo>
                    <a:cubicBezTo>
                      <a:pt x="701523" y="1100967"/>
                      <a:pt x="704812" y="1056827"/>
                      <a:pt x="711894" y="991944"/>
                    </a:cubicBezTo>
                    <a:cubicBezTo>
                      <a:pt x="717333" y="957921"/>
                      <a:pt x="722013" y="926808"/>
                      <a:pt x="723404" y="897465"/>
                    </a:cubicBezTo>
                    <a:cubicBezTo>
                      <a:pt x="723783" y="890130"/>
                      <a:pt x="723783" y="882794"/>
                      <a:pt x="723404" y="875331"/>
                    </a:cubicBezTo>
                    <a:cubicBezTo>
                      <a:pt x="723404" y="873561"/>
                      <a:pt x="723151" y="871664"/>
                      <a:pt x="722898" y="869387"/>
                    </a:cubicBezTo>
                    <a:lnTo>
                      <a:pt x="722519" y="866225"/>
                    </a:lnTo>
                    <a:cubicBezTo>
                      <a:pt x="722519" y="866225"/>
                      <a:pt x="721760" y="862052"/>
                      <a:pt x="721380" y="861166"/>
                    </a:cubicBezTo>
                    <a:cubicBezTo>
                      <a:pt x="720874" y="859522"/>
                      <a:pt x="720369" y="858131"/>
                      <a:pt x="719863" y="857119"/>
                    </a:cubicBezTo>
                    <a:cubicBezTo>
                      <a:pt x="719230" y="855728"/>
                      <a:pt x="718724" y="854716"/>
                      <a:pt x="718345" y="853957"/>
                    </a:cubicBezTo>
                    <a:cubicBezTo>
                      <a:pt x="715689" y="840803"/>
                      <a:pt x="711388" y="829420"/>
                      <a:pt x="706962" y="820440"/>
                    </a:cubicBezTo>
                    <a:cubicBezTo>
                      <a:pt x="697602" y="801848"/>
                      <a:pt x="688875" y="792742"/>
                      <a:pt x="687864" y="790465"/>
                    </a:cubicBezTo>
                    <a:cubicBezTo>
                      <a:pt x="686472" y="788442"/>
                      <a:pt x="693049" y="792742"/>
                      <a:pt x="705191" y="809816"/>
                    </a:cubicBezTo>
                    <a:cubicBezTo>
                      <a:pt x="699500" y="800204"/>
                      <a:pt x="693049" y="792110"/>
                      <a:pt x="686726" y="785280"/>
                    </a:cubicBezTo>
                    <a:lnTo>
                      <a:pt x="688370" y="787177"/>
                    </a:lnTo>
                    <a:cubicBezTo>
                      <a:pt x="675848" y="771367"/>
                      <a:pt x="660671" y="762134"/>
                      <a:pt x="655359" y="757581"/>
                    </a:cubicBezTo>
                    <a:cubicBezTo>
                      <a:pt x="649668" y="752775"/>
                      <a:pt x="639803" y="742404"/>
                      <a:pt x="627155" y="734562"/>
                    </a:cubicBezTo>
                    <a:lnTo>
                      <a:pt x="626016" y="733803"/>
                    </a:lnTo>
                    <a:lnTo>
                      <a:pt x="625131" y="733298"/>
                    </a:lnTo>
                    <a:cubicBezTo>
                      <a:pt x="612736" y="726847"/>
                      <a:pt x="600341" y="720903"/>
                      <a:pt x="586303" y="715464"/>
                    </a:cubicBezTo>
                    <a:cubicBezTo>
                      <a:pt x="572137" y="710152"/>
                      <a:pt x="556580" y="704840"/>
                      <a:pt x="536218" y="701805"/>
                    </a:cubicBezTo>
                    <a:lnTo>
                      <a:pt x="534826" y="701552"/>
                    </a:lnTo>
                    <a:lnTo>
                      <a:pt x="533561" y="701552"/>
                    </a:lnTo>
                    <a:cubicBezTo>
                      <a:pt x="525214" y="701046"/>
                      <a:pt x="516108" y="701299"/>
                      <a:pt x="505989" y="703702"/>
                    </a:cubicBezTo>
                    <a:cubicBezTo>
                      <a:pt x="495239" y="706358"/>
                      <a:pt x="486891" y="710405"/>
                      <a:pt x="478291" y="715464"/>
                    </a:cubicBezTo>
                    <a:cubicBezTo>
                      <a:pt x="461596" y="725582"/>
                      <a:pt x="447430" y="739495"/>
                      <a:pt x="434530" y="756063"/>
                    </a:cubicBezTo>
                    <a:cubicBezTo>
                      <a:pt x="425803" y="767826"/>
                      <a:pt x="420617" y="777565"/>
                      <a:pt x="418720" y="781865"/>
                    </a:cubicBezTo>
                    <a:cubicBezTo>
                      <a:pt x="416570" y="786418"/>
                      <a:pt x="416696" y="787051"/>
                      <a:pt x="417835" y="785153"/>
                    </a:cubicBezTo>
                    <a:cubicBezTo>
                      <a:pt x="419985" y="781485"/>
                      <a:pt x="429091" y="766308"/>
                      <a:pt x="439083" y="754925"/>
                    </a:cubicBezTo>
                    <a:cubicBezTo>
                      <a:pt x="448948" y="742910"/>
                      <a:pt x="461343" y="732286"/>
                      <a:pt x="464505" y="730515"/>
                    </a:cubicBezTo>
                    <a:cubicBezTo>
                      <a:pt x="466022" y="729630"/>
                      <a:pt x="464884" y="730515"/>
                      <a:pt x="460584" y="734815"/>
                    </a:cubicBezTo>
                    <a:cubicBezTo>
                      <a:pt x="456284" y="739115"/>
                      <a:pt x="448568" y="746578"/>
                      <a:pt x="439083" y="759352"/>
                    </a:cubicBezTo>
                    <a:cubicBezTo>
                      <a:pt x="435668" y="763652"/>
                      <a:pt x="432759" y="767573"/>
                      <a:pt x="429471" y="772505"/>
                    </a:cubicBezTo>
                    <a:cubicBezTo>
                      <a:pt x="426182" y="777438"/>
                      <a:pt x="423526" y="782244"/>
                      <a:pt x="420996" y="786924"/>
                    </a:cubicBezTo>
                    <a:cubicBezTo>
                      <a:pt x="416064" y="796283"/>
                      <a:pt x="412017" y="805263"/>
                      <a:pt x="408222" y="813864"/>
                    </a:cubicBezTo>
                    <a:cubicBezTo>
                      <a:pt x="404555" y="822085"/>
                      <a:pt x="400760" y="830432"/>
                      <a:pt x="397092" y="838780"/>
                    </a:cubicBezTo>
                    <a:cubicBezTo>
                      <a:pt x="393424" y="847507"/>
                      <a:pt x="389630" y="856234"/>
                      <a:pt x="385836" y="865087"/>
                    </a:cubicBezTo>
                    <a:cubicBezTo>
                      <a:pt x="378374" y="882920"/>
                      <a:pt x="370659" y="901006"/>
                      <a:pt x="362817" y="919725"/>
                    </a:cubicBezTo>
                    <a:cubicBezTo>
                      <a:pt x="356493" y="938823"/>
                      <a:pt x="349916" y="958427"/>
                      <a:pt x="342960" y="979043"/>
                    </a:cubicBezTo>
                    <a:cubicBezTo>
                      <a:pt x="349410" y="958680"/>
                      <a:pt x="355608" y="938950"/>
                      <a:pt x="361426" y="920231"/>
                    </a:cubicBezTo>
                    <a:cubicBezTo>
                      <a:pt x="368635" y="901765"/>
                      <a:pt x="375465" y="884312"/>
                      <a:pt x="381788" y="868122"/>
                    </a:cubicBezTo>
                    <a:cubicBezTo>
                      <a:pt x="388112" y="851807"/>
                      <a:pt x="393930" y="836756"/>
                      <a:pt x="398863" y="824741"/>
                    </a:cubicBezTo>
                    <a:cubicBezTo>
                      <a:pt x="403922" y="812093"/>
                      <a:pt x="408349" y="800078"/>
                      <a:pt x="413155" y="789327"/>
                    </a:cubicBezTo>
                    <a:cubicBezTo>
                      <a:pt x="405566" y="805137"/>
                      <a:pt x="400381" y="818543"/>
                      <a:pt x="395069" y="830559"/>
                    </a:cubicBezTo>
                    <a:cubicBezTo>
                      <a:pt x="389883" y="842068"/>
                      <a:pt x="384698" y="855601"/>
                      <a:pt x="380018" y="867111"/>
                    </a:cubicBezTo>
                    <a:cubicBezTo>
                      <a:pt x="375212" y="878999"/>
                      <a:pt x="370659" y="890382"/>
                      <a:pt x="366232" y="901386"/>
                    </a:cubicBezTo>
                    <a:cubicBezTo>
                      <a:pt x="364082" y="906951"/>
                      <a:pt x="361805" y="912389"/>
                      <a:pt x="359655" y="917828"/>
                    </a:cubicBezTo>
                    <a:cubicBezTo>
                      <a:pt x="357884" y="923393"/>
                      <a:pt x="356113" y="928832"/>
                      <a:pt x="354469" y="934270"/>
                    </a:cubicBezTo>
                    <a:cubicBezTo>
                      <a:pt x="347766" y="956024"/>
                      <a:pt x="341063" y="977525"/>
                      <a:pt x="333980" y="1000418"/>
                    </a:cubicBezTo>
                    <a:cubicBezTo>
                      <a:pt x="332336" y="1006868"/>
                      <a:pt x="330818" y="1013445"/>
                      <a:pt x="329174" y="1020148"/>
                    </a:cubicBezTo>
                    <a:cubicBezTo>
                      <a:pt x="329806" y="1012180"/>
                      <a:pt x="330439" y="1004085"/>
                      <a:pt x="331197" y="995485"/>
                    </a:cubicBezTo>
                    <a:cubicBezTo>
                      <a:pt x="331830" y="990299"/>
                      <a:pt x="332336" y="984861"/>
                      <a:pt x="332968" y="979296"/>
                    </a:cubicBezTo>
                    <a:cubicBezTo>
                      <a:pt x="333854" y="973478"/>
                      <a:pt x="334865" y="967281"/>
                      <a:pt x="335751" y="960957"/>
                    </a:cubicBezTo>
                    <a:cubicBezTo>
                      <a:pt x="337774" y="948183"/>
                      <a:pt x="339924" y="934397"/>
                      <a:pt x="342454" y="919346"/>
                    </a:cubicBezTo>
                    <a:cubicBezTo>
                      <a:pt x="347134" y="889117"/>
                      <a:pt x="352699" y="853704"/>
                      <a:pt x="359275" y="811207"/>
                    </a:cubicBezTo>
                    <a:cubicBezTo>
                      <a:pt x="355608" y="823729"/>
                      <a:pt x="349157" y="860407"/>
                      <a:pt x="343086" y="891521"/>
                    </a:cubicBezTo>
                    <a:cubicBezTo>
                      <a:pt x="336762" y="922634"/>
                      <a:pt x="331324" y="948435"/>
                      <a:pt x="330439" y="939329"/>
                    </a:cubicBezTo>
                    <a:cubicBezTo>
                      <a:pt x="336004" y="906319"/>
                      <a:pt x="341821" y="871411"/>
                      <a:pt x="347007" y="839918"/>
                    </a:cubicBezTo>
                    <a:cubicBezTo>
                      <a:pt x="349663" y="824108"/>
                      <a:pt x="352193" y="809184"/>
                      <a:pt x="354469" y="795524"/>
                    </a:cubicBezTo>
                    <a:cubicBezTo>
                      <a:pt x="356872" y="782497"/>
                      <a:pt x="359781" y="771114"/>
                      <a:pt x="362311" y="761249"/>
                    </a:cubicBezTo>
                    <a:cubicBezTo>
                      <a:pt x="367497" y="741771"/>
                      <a:pt x="371038" y="729630"/>
                      <a:pt x="371164" y="731021"/>
                    </a:cubicBezTo>
                    <a:cubicBezTo>
                      <a:pt x="371544" y="732286"/>
                      <a:pt x="368002" y="747716"/>
                      <a:pt x="361426" y="778956"/>
                    </a:cubicBezTo>
                    <a:cubicBezTo>
                      <a:pt x="366105" y="758467"/>
                      <a:pt x="370659" y="743163"/>
                      <a:pt x="375338" y="724191"/>
                    </a:cubicBezTo>
                    <a:cubicBezTo>
                      <a:pt x="377615" y="714958"/>
                      <a:pt x="380145" y="703702"/>
                      <a:pt x="382042" y="690928"/>
                    </a:cubicBezTo>
                    <a:cubicBezTo>
                      <a:pt x="384065" y="678153"/>
                      <a:pt x="385456" y="663861"/>
                      <a:pt x="387607" y="647799"/>
                    </a:cubicBezTo>
                    <a:cubicBezTo>
                      <a:pt x="389630" y="626930"/>
                      <a:pt x="385330" y="645775"/>
                      <a:pt x="382674" y="661838"/>
                    </a:cubicBezTo>
                    <a:cubicBezTo>
                      <a:pt x="381283" y="669806"/>
                      <a:pt x="380145" y="676762"/>
                      <a:pt x="380018" y="676256"/>
                    </a:cubicBezTo>
                    <a:cubicBezTo>
                      <a:pt x="380018" y="676003"/>
                      <a:pt x="380018" y="673853"/>
                      <a:pt x="380650" y="669174"/>
                    </a:cubicBezTo>
                    <a:cubicBezTo>
                      <a:pt x="381156" y="664494"/>
                      <a:pt x="381915" y="657285"/>
                      <a:pt x="383306" y="647167"/>
                    </a:cubicBezTo>
                    <a:cubicBezTo>
                      <a:pt x="385456" y="636922"/>
                      <a:pt x="388365" y="621112"/>
                      <a:pt x="395195" y="600876"/>
                    </a:cubicBezTo>
                    <a:cubicBezTo>
                      <a:pt x="401645" y="580892"/>
                      <a:pt x="411384" y="554838"/>
                      <a:pt x="416823" y="528278"/>
                    </a:cubicBezTo>
                    <a:cubicBezTo>
                      <a:pt x="422261" y="502350"/>
                      <a:pt x="426055" y="479078"/>
                      <a:pt x="430862" y="462256"/>
                    </a:cubicBezTo>
                    <a:cubicBezTo>
                      <a:pt x="436174" y="444676"/>
                      <a:pt x="440980" y="431270"/>
                      <a:pt x="442877" y="427602"/>
                    </a:cubicBezTo>
                    <a:cubicBezTo>
                      <a:pt x="434909" y="453909"/>
                      <a:pt x="432253" y="464027"/>
                      <a:pt x="432379" y="466051"/>
                    </a:cubicBezTo>
                    <a:cubicBezTo>
                      <a:pt x="432253" y="468201"/>
                      <a:pt x="433897" y="463268"/>
                      <a:pt x="436047" y="458209"/>
                    </a:cubicBezTo>
                    <a:cubicBezTo>
                      <a:pt x="438324" y="452897"/>
                      <a:pt x="440601" y="447711"/>
                      <a:pt x="440474" y="450747"/>
                    </a:cubicBezTo>
                    <a:cubicBezTo>
                      <a:pt x="440474" y="452138"/>
                      <a:pt x="439715" y="455932"/>
                      <a:pt x="438324" y="462256"/>
                    </a:cubicBezTo>
                    <a:cubicBezTo>
                      <a:pt x="437186" y="468201"/>
                      <a:pt x="435541" y="477054"/>
                      <a:pt x="433391" y="490714"/>
                    </a:cubicBezTo>
                    <a:cubicBezTo>
                      <a:pt x="434782" y="484769"/>
                      <a:pt x="436047" y="478699"/>
                      <a:pt x="437439" y="472501"/>
                    </a:cubicBezTo>
                    <a:cubicBezTo>
                      <a:pt x="438956" y="466430"/>
                      <a:pt x="440474" y="460865"/>
                      <a:pt x="442624" y="453783"/>
                    </a:cubicBezTo>
                    <a:cubicBezTo>
                      <a:pt x="446798" y="440376"/>
                      <a:pt x="450972" y="426590"/>
                      <a:pt x="455398" y="412424"/>
                    </a:cubicBezTo>
                    <a:cubicBezTo>
                      <a:pt x="459572" y="398512"/>
                      <a:pt x="463872" y="384220"/>
                      <a:pt x="468299" y="369928"/>
                    </a:cubicBezTo>
                    <a:cubicBezTo>
                      <a:pt x="472599" y="356142"/>
                      <a:pt x="477658" y="341850"/>
                      <a:pt x="482717" y="327052"/>
                    </a:cubicBezTo>
                    <a:cubicBezTo>
                      <a:pt x="485247" y="319463"/>
                      <a:pt x="487776" y="311875"/>
                      <a:pt x="490180" y="304413"/>
                    </a:cubicBezTo>
                    <a:cubicBezTo>
                      <a:pt x="492583" y="296950"/>
                      <a:pt x="495112" y="287971"/>
                      <a:pt x="497009" y="280129"/>
                    </a:cubicBezTo>
                    <a:cubicBezTo>
                      <a:pt x="500804" y="264066"/>
                      <a:pt x="503460" y="249395"/>
                      <a:pt x="506495" y="236241"/>
                    </a:cubicBezTo>
                    <a:cubicBezTo>
                      <a:pt x="508013" y="229791"/>
                      <a:pt x="509531" y="223341"/>
                      <a:pt x="511175" y="217902"/>
                    </a:cubicBezTo>
                    <a:cubicBezTo>
                      <a:pt x="512440" y="213222"/>
                      <a:pt x="514084" y="209555"/>
                      <a:pt x="516108" y="205887"/>
                    </a:cubicBezTo>
                    <a:cubicBezTo>
                      <a:pt x="516993" y="204116"/>
                      <a:pt x="518005" y="202598"/>
                      <a:pt x="518890" y="201460"/>
                    </a:cubicBezTo>
                    <a:lnTo>
                      <a:pt x="520028" y="199942"/>
                    </a:lnTo>
                    <a:lnTo>
                      <a:pt x="520281" y="199689"/>
                    </a:lnTo>
                    <a:cubicBezTo>
                      <a:pt x="520281" y="199689"/>
                      <a:pt x="520914" y="200322"/>
                      <a:pt x="520155" y="199563"/>
                    </a:cubicBezTo>
                    <a:cubicBezTo>
                      <a:pt x="520408" y="199563"/>
                      <a:pt x="520534" y="199183"/>
                      <a:pt x="521672" y="198677"/>
                    </a:cubicBezTo>
                    <a:cubicBezTo>
                      <a:pt x="523190" y="197666"/>
                      <a:pt x="524961" y="197286"/>
                      <a:pt x="532170" y="193239"/>
                    </a:cubicBezTo>
                    <a:lnTo>
                      <a:pt x="534447" y="191848"/>
                    </a:lnTo>
                    <a:lnTo>
                      <a:pt x="536723" y="189824"/>
                    </a:lnTo>
                    <a:cubicBezTo>
                      <a:pt x="539126" y="187674"/>
                      <a:pt x="540644" y="186030"/>
                      <a:pt x="540771" y="185903"/>
                    </a:cubicBezTo>
                    <a:cubicBezTo>
                      <a:pt x="536218" y="181224"/>
                      <a:pt x="531664" y="176671"/>
                      <a:pt x="527237" y="172244"/>
                    </a:cubicBezTo>
                    <a:lnTo>
                      <a:pt x="524202" y="168955"/>
                    </a:lnTo>
                    <a:lnTo>
                      <a:pt x="522305" y="166805"/>
                    </a:lnTo>
                    <a:cubicBezTo>
                      <a:pt x="520408" y="164529"/>
                      <a:pt x="519902" y="163643"/>
                      <a:pt x="519649" y="162885"/>
                    </a:cubicBezTo>
                    <a:lnTo>
                      <a:pt x="542794" y="184133"/>
                    </a:lnTo>
                    <a:cubicBezTo>
                      <a:pt x="552027" y="174394"/>
                      <a:pt x="560248" y="164402"/>
                      <a:pt x="566572" y="151881"/>
                    </a:cubicBezTo>
                    <a:cubicBezTo>
                      <a:pt x="569734" y="145557"/>
                      <a:pt x="572390" y="138727"/>
                      <a:pt x="573908" y="130759"/>
                    </a:cubicBezTo>
                    <a:cubicBezTo>
                      <a:pt x="574666" y="126965"/>
                      <a:pt x="575046" y="122285"/>
                      <a:pt x="575046" y="118870"/>
                    </a:cubicBezTo>
                    <a:lnTo>
                      <a:pt x="575046" y="117100"/>
                    </a:lnTo>
                    <a:cubicBezTo>
                      <a:pt x="575046" y="114317"/>
                      <a:pt x="574414" y="110649"/>
                      <a:pt x="573781" y="108373"/>
                    </a:cubicBezTo>
                    <a:cubicBezTo>
                      <a:pt x="573528" y="107361"/>
                      <a:pt x="573149" y="106476"/>
                      <a:pt x="572896" y="105717"/>
                    </a:cubicBezTo>
                    <a:cubicBezTo>
                      <a:pt x="572643" y="104199"/>
                      <a:pt x="572390" y="102555"/>
                      <a:pt x="572010" y="100784"/>
                    </a:cubicBezTo>
                    <a:cubicBezTo>
                      <a:pt x="571378" y="97116"/>
                      <a:pt x="566951" y="89275"/>
                      <a:pt x="565054" y="87378"/>
                    </a:cubicBezTo>
                    <a:cubicBezTo>
                      <a:pt x="562398" y="84342"/>
                      <a:pt x="561260" y="83457"/>
                      <a:pt x="560628" y="82951"/>
                    </a:cubicBezTo>
                    <a:cubicBezTo>
                      <a:pt x="561007" y="82571"/>
                      <a:pt x="561007" y="82698"/>
                      <a:pt x="560628" y="82951"/>
                    </a:cubicBezTo>
                    <a:cubicBezTo>
                      <a:pt x="560248" y="82698"/>
                      <a:pt x="559995" y="82445"/>
                      <a:pt x="559869" y="82318"/>
                    </a:cubicBezTo>
                    <a:lnTo>
                      <a:pt x="559489" y="81939"/>
                    </a:lnTo>
                    <a:cubicBezTo>
                      <a:pt x="559489" y="81939"/>
                      <a:pt x="559489" y="81939"/>
                      <a:pt x="559489" y="81939"/>
                    </a:cubicBezTo>
                    <a:cubicBezTo>
                      <a:pt x="558604" y="80927"/>
                      <a:pt x="557845" y="79789"/>
                      <a:pt x="557086" y="78777"/>
                    </a:cubicBezTo>
                    <a:cubicBezTo>
                      <a:pt x="553039" y="73718"/>
                      <a:pt x="548865" y="69291"/>
                      <a:pt x="545197" y="65497"/>
                    </a:cubicBezTo>
                    <a:cubicBezTo>
                      <a:pt x="537609" y="57908"/>
                      <a:pt x="530779" y="52723"/>
                      <a:pt x="525214" y="48802"/>
                    </a:cubicBezTo>
                    <a:cubicBezTo>
                      <a:pt x="511934" y="37166"/>
                      <a:pt x="496124" y="27174"/>
                      <a:pt x="478923" y="19586"/>
                    </a:cubicBezTo>
                    <a:cubicBezTo>
                      <a:pt x="461343" y="11997"/>
                      <a:pt x="444268" y="6179"/>
                      <a:pt x="422767" y="2385"/>
                    </a:cubicBezTo>
                    <a:cubicBezTo>
                      <a:pt x="401772" y="-1157"/>
                      <a:pt x="378626" y="-904"/>
                      <a:pt x="355987" y="4155"/>
                    </a:cubicBezTo>
                    <a:cubicBezTo>
                      <a:pt x="344731" y="6685"/>
                      <a:pt x="333601" y="10353"/>
                      <a:pt x="322850" y="14906"/>
                    </a:cubicBezTo>
                    <a:lnTo>
                      <a:pt x="318803" y="16677"/>
                    </a:lnTo>
                    <a:lnTo>
                      <a:pt x="317791" y="17056"/>
                    </a:lnTo>
                    <a:lnTo>
                      <a:pt x="317538" y="17056"/>
                    </a:lnTo>
                    <a:cubicBezTo>
                      <a:pt x="317538" y="17056"/>
                      <a:pt x="317538" y="17183"/>
                      <a:pt x="317538" y="17183"/>
                    </a:cubicBezTo>
                    <a:cubicBezTo>
                      <a:pt x="317159" y="17309"/>
                      <a:pt x="315641" y="17815"/>
                      <a:pt x="312985" y="18574"/>
                    </a:cubicBezTo>
                    <a:cubicBezTo>
                      <a:pt x="310202" y="19459"/>
                      <a:pt x="306155" y="20597"/>
                      <a:pt x="301096" y="22874"/>
                    </a:cubicBezTo>
                    <a:cubicBezTo>
                      <a:pt x="298819" y="23886"/>
                      <a:pt x="294772" y="26162"/>
                      <a:pt x="293128" y="27427"/>
                    </a:cubicBezTo>
                    <a:cubicBezTo>
                      <a:pt x="290978" y="28945"/>
                      <a:pt x="289460" y="30083"/>
                      <a:pt x="287816" y="31475"/>
                    </a:cubicBezTo>
                    <a:cubicBezTo>
                      <a:pt x="275421" y="42225"/>
                      <a:pt x="269224" y="51837"/>
                      <a:pt x="262773" y="60564"/>
                    </a:cubicBezTo>
                    <a:cubicBezTo>
                      <a:pt x="261509" y="62335"/>
                      <a:pt x="258852" y="66382"/>
                      <a:pt x="257208" y="69165"/>
                    </a:cubicBezTo>
                    <a:cubicBezTo>
                      <a:pt x="255438" y="72200"/>
                      <a:pt x="253793" y="75236"/>
                      <a:pt x="252402" y="78145"/>
                    </a:cubicBezTo>
                    <a:cubicBezTo>
                      <a:pt x="249620" y="83963"/>
                      <a:pt x="247343" y="89528"/>
                      <a:pt x="245320" y="94460"/>
                    </a:cubicBezTo>
                    <a:cubicBezTo>
                      <a:pt x="238110" y="112926"/>
                      <a:pt x="229889" y="131265"/>
                      <a:pt x="221036" y="151122"/>
                    </a:cubicBezTo>
                    <a:cubicBezTo>
                      <a:pt x="216609" y="160987"/>
                      <a:pt x="212309" y="171359"/>
                      <a:pt x="208135" y="181983"/>
                    </a:cubicBezTo>
                    <a:cubicBezTo>
                      <a:pt x="206111" y="187295"/>
                      <a:pt x="203961" y="192860"/>
                      <a:pt x="202317" y="198172"/>
                    </a:cubicBezTo>
                    <a:lnTo>
                      <a:pt x="197385" y="213728"/>
                    </a:lnTo>
                    <a:cubicBezTo>
                      <a:pt x="190681" y="234471"/>
                      <a:pt x="183851" y="255466"/>
                      <a:pt x="177148" y="276335"/>
                    </a:cubicBezTo>
                    <a:cubicBezTo>
                      <a:pt x="173101" y="296950"/>
                      <a:pt x="182207" y="270517"/>
                      <a:pt x="193464" y="236368"/>
                    </a:cubicBezTo>
                    <a:cubicBezTo>
                      <a:pt x="196246" y="227894"/>
                      <a:pt x="199282" y="218914"/>
                      <a:pt x="202191" y="209934"/>
                    </a:cubicBezTo>
                    <a:cubicBezTo>
                      <a:pt x="203708" y="205507"/>
                      <a:pt x="205099" y="201081"/>
                      <a:pt x="206618" y="196780"/>
                    </a:cubicBezTo>
                    <a:cubicBezTo>
                      <a:pt x="208388" y="192354"/>
                      <a:pt x="210032" y="188053"/>
                      <a:pt x="211677" y="183880"/>
                    </a:cubicBezTo>
                    <a:cubicBezTo>
                      <a:pt x="218506" y="167564"/>
                      <a:pt x="224704" y="155169"/>
                      <a:pt x="227612" y="150363"/>
                    </a:cubicBezTo>
                    <a:cubicBezTo>
                      <a:pt x="220909" y="164276"/>
                      <a:pt x="215091" y="176924"/>
                      <a:pt x="210538" y="188812"/>
                    </a:cubicBezTo>
                    <a:cubicBezTo>
                      <a:pt x="205605" y="200828"/>
                      <a:pt x="203202" y="210440"/>
                      <a:pt x="200167" y="219673"/>
                    </a:cubicBezTo>
                    <a:cubicBezTo>
                      <a:pt x="194475" y="237759"/>
                      <a:pt x="190428" y="251545"/>
                      <a:pt x="187013" y="263940"/>
                    </a:cubicBezTo>
                    <a:cubicBezTo>
                      <a:pt x="179551" y="288603"/>
                      <a:pt x="176642" y="307954"/>
                      <a:pt x="168548" y="343115"/>
                    </a:cubicBezTo>
                    <a:cubicBezTo>
                      <a:pt x="165133" y="355509"/>
                      <a:pt x="161212" y="369549"/>
                      <a:pt x="157038" y="384346"/>
                    </a:cubicBezTo>
                    <a:cubicBezTo>
                      <a:pt x="152991" y="398385"/>
                      <a:pt x="147805" y="413310"/>
                      <a:pt x="142746" y="428866"/>
                    </a:cubicBezTo>
                    <a:cubicBezTo>
                      <a:pt x="137687" y="444423"/>
                      <a:pt x="132754" y="460486"/>
                      <a:pt x="129087" y="476422"/>
                    </a:cubicBezTo>
                    <a:cubicBezTo>
                      <a:pt x="125419" y="492232"/>
                      <a:pt x="122889" y="506650"/>
                      <a:pt x="120486" y="519171"/>
                    </a:cubicBezTo>
                    <a:cubicBezTo>
                      <a:pt x="115933" y="544340"/>
                      <a:pt x="112012" y="560909"/>
                      <a:pt x="109736" y="565841"/>
                    </a:cubicBezTo>
                    <a:cubicBezTo>
                      <a:pt x="108724" y="568244"/>
                      <a:pt x="108218" y="567486"/>
                      <a:pt x="108724" y="562553"/>
                    </a:cubicBezTo>
                    <a:cubicBezTo>
                      <a:pt x="108977" y="557873"/>
                      <a:pt x="109989" y="549526"/>
                      <a:pt x="111380" y="535866"/>
                    </a:cubicBezTo>
                    <a:cubicBezTo>
                      <a:pt x="110115" y="545225"/>
                      <a:pt x="108850" y="553700"/>
                      <a:pt x="107459" y="561415"/>
                    </a:cubicBezTo>
                    <a:cubicBezTo>
                      <a:pt x="105815" y="569762"/>
                      <a:pt x="104297" y="577477"/>
                      <a:pt x="102906" y="584687"/>
                    </a:cubicBezTo>
                    <a:cubicBezTo>
                      <a:pt x="99871" y="599232"/>
                      <a:pt x="97341" y="611753"/>
                      <a:pt x="95064" y="623136"/>
                    </a:cubicBezTo>
                    <a:cubicBezTo>
                      <a:pt x="90005" y="645902"/>
                      <a:pt x="86337" y="663861"/>
                      <a:pt x="82290" y="683086"/>
                    </a:cubicBezTo>
                    <a:cubicBezTo>
                      <a:pt x="73942" y="721409"/>
                      <a:pt x="64710" y="764284"/>
                      <a:pt x="49026" y="859648"/>
                    </a:cubicBezTo>
                    <a:cubicBezTo>
                      <a:pt x="47635" y="877608"/>
                      <a:pt x="60915" y="822337"/>
                      <a:pt x="49026" y="893165"/>
                    </a:cubicBezTo>
                    <a:cubicBezTo>
                      <a:pt x="42956" y="929843"/>
                      <a:pt x="38529" y="966269"/>
                      <a:pt x="33723" y="998015"/>
                    </a:cubicBezTo>
                    <a:cubicBezTo>
                      <a:pt x="29423" y="1029761"/>
                      <a:pt x="27272" y="1057333"/>
                      <a:pt x="24869" y="1076304"/>
                    </a:cubicBezTo>
                    <a:cubicBezTo>
                      <a:pt x="20443" y="1114247"/>
                      <a:pt x="18798" y="1118295"/>
                      <a:pt x="23478" y="1056953"/>
                    </a:cubicBezTo>
                    <a:cubicBezTo>
                      <a:pt x="17281" y="1113235"/>
                      <a:pt x="13613" y="1137899"/>
                      <a:pt x="11969" y="1156744"/>
                    </a:cubicBezTo>
                    <a:cubicBezTo>
                      <a:pt x="11210" y="1166230"/>
                      <a:pt x="10578" y="1174198"/>
                      <a:pt x="9818" y="1183936"/>
                    </a:cubicBezTo>
                    <a:cubicBezTo>
                      <a:pt x="9439" y="1188869"/>
                      <a:pt x="9059" y="1194181"/>
                      <a:pt x="8554" y="1200252"/>
                    </a:cubicBezTo>
                    <a:cubicBezTo>
                      <a:pt x="8174" y="1206576"/>
                      <a:pt x="7795" y="1214291"/>
                      <a:pt x="7668" y="1223018"/>
                    </a:cubicBezTo>
                    <a:cubicBezTo>
                      <a:pt x="6910" y="1240978"/>
                      <a:pt x="7036" y="1257673"/>
                      <a:pt x="6910" y="1273103"/>
                    </a:cubicBezTo>
                    <a:cubicBezTo>
                      <a:pt x="6910" y="1280818"/>
                      <a:pt x="6783" y="1288280"/>
                      <a:pt x="6530" y="1295237"/>
                    </a:cubicBezTo>
                    <a:cubicBezTo>
                      <a:pt x="6151" y="1302572"/>
                      <a:pt x="5771" y="1309781"/>
                      <a:pt x="5392" y="1316864"/>
                    </a:cubicBezTo>
                    <a:cubicBezTo>
                      <a:pt x="3621" y="1346207"/>
                      <a:pt x="2103" y="1373147"/>
                      <a:pt x="586" y="1398442"/>
                    </a:cubicBezTo>
                    <a:cubicBezTo>
                      <a:pt x="-679" y="1423990"/>
                      <a:pt x="333" y="1448274"/>
                      <a:pt x="1471" y="1470281"/>
                    </a:cubicBezTo>
                    <a:cubicBezTo>
                      <a:pt x="2862" y="1492415"/>
                      <a:pt x="4127" y="1513157"/>
                      <a:pt x="5265" y="1533014"/>
                    </a:cubicBezTo>
                    <a:cubicBezTo>
                      <a:pt x="5771" y="1538452"/>
                      <a:pt x="6530" y="1544144"/>
                      <a:pt x="7542" y="1549962"/>
                    </a:cubicBezTo>
                    <a:cubicBezTo>
                      <a:pt x="8680" y="1555527"/>
                      <a:pt x="9692" y="1560206"/>
                      <a:pt x="10957" y="1565266"/>
                    </a:cubicBezTo>
                    <a:cubicBezTo>
                      <a:pt x="13360" y="1575131"/>
                      <a:pt x="16269" y="1584870"/>
                      <a:pt x="19684" y="1594482"/>
                    </a:cubicBezTo>
                    <a:cubicBezTo>
                      <a:pt x="26513" y="1613580"/>
                      <a:pt x="35367" y="1631793"/>
                      <a:pt x="46876" y="1648614"/>
                    </a:cubicBezTo>
                    <a:cubicBezTo>
                      <a:pt x="49785" y="1652788"/>
                      <a:pt x="52821" y="1656835"/>
                      <a:pt x="55983" y="1660883"/>
                    </a:cubicBezTo>
                    <a:lnTo>
                      <a:pt x="60915" y="1666827"/>
                    </a:lnTo>
                    <a:cubicBezTo>
                      <a:pt x="62560" y="1668724"/>
                      <a:pt x="65089" y="1671507"/>
                      <a:pt x="67239" y="1673530"/>
                    </a:cubicBezTo>
                    <a:cubicBezTo>
                      <a:pt x="76346" y="1682384"/>
                      <a:pt x="86843" y="1688581"/>
                      <a:pt x="96835" y="1693387"/>
                    </a:cubicBezTo>
                    <a:cubicBezTo>
                      <a:pt x="106953" y="1698067"/>
                      <a:pt x="117071" y="1701355"/>
                      <a:pt x="126937" y="1704012"/>
                    </a:cubicBezTo>
                    <a:cubicBezTo>
                      <a:pt x="137055" y="1706794"/>
                      <a:pt x="145782" y="1708817"/>
                      <a:pt x="156153" y="1711220"/>
                    </a:cubicBezTo>
                    <a:lnTo>
                      <a:pt x="131490" y="1704517"/>
                    </a:lnTo>
                    <a:cubicBezTo>
                      <a:pt x="123016" y="1702114"/>
                      <a:pt x="114415" y="1699332"/>
                      <a:pt x="105562" y="1695664"/>
                    </a:cubicBezTo>
                    <a:cubicBezTo>
                      <a:pt x="96709" y="1691996"/>
                      <a:pt x="87602" y="1687316"/>
                      <a:pt x="78749" y="1680866"/>
                    </a:cubicBezTo>
                    <a:cubicBezTo>
                      <a:pt x="74322" y="1677704"/>
                      <a:pt x="70148" y="1673910"/>
                      <a:pt x="66228" y="1669736"/>
                    </a:cubicBezTo>
                    <a:lnTo>
                      <a:pt x="63318" y="1666574"/>
                    </a:lnTo>
                    <a:lnTo>
                      <a:pt x="61169" y="1663791"/>
                    </a:lnTo>
                    <a:cubicBezTo>
                      <a:pt x="59777" y="1662021"/>
                      <a:pt x="58133" y="1660250"/>
                      <a:pt x="56868" y="1658353"/>
                    </a:cubicBezTo>
                    <a:cubicBezTo>
                      <a:pt x="34102" y="1628631"/>
                      <a:pt x="20569" y="1593344"/>
                      <a:pt x="13107" y="1558815"/>
                    </a:cubicBezTo>
                    <a:cubicBezTo>
                      <a:pt x="11716" y="1550594"/>
                      <a:pt x="10704" y="1542120"/>
                      <a:pt x="10578" y="1536935"/>
                    </a:cubicBezTo>
                    <a:cubicBezTo>
                      <a:pt x="10451" y="1531496"/>
                      <a:pt x="10578" y="1528081"/>
                      <a:pt x="10830" y="1526184"/>
                    </a:cubicBezTo>
                    <a:cubicBezTo>
                      <a:pt x="11336" y="1522390"/>
                      <a:pt x="12095" y="1524540"/>
                      <a:pt x="13233" y="1531496"/>
                    </a:cubicBezTo>
                    <a:cubicBezTo>
                      <a:pt x="14245" y="1538200"/>
                      <a:pt x="16648" y="1551227"/>
                      <a:pt x="20443" y="1564760"/>
                    </a:cubicBezTo>
                    <a:cubicBezTo>
                      <a:pt x="24364" y="1578799"/>
                      <a:pt x="29802" y="1595873"/>
                      <a:pt x="38276" y="1613833"/>
                    </a:cubicBezTo>
                    <a:cubicBezTo>
                      <a:pt x="42576" y="1622813"/>
                      <a:pt x="47509" y="1631919"/>
                      <a:pt x="53327" y="1640773"/>
                    </a:cubicBezTo>
                    <a:cubicBezTo>
                      <a:pt x="56236" y="1645199"/>
                      <a:pt x="59398" y="1649626"/>
                      <a:pt x="62686" y="1653926"/>
                    </a:cubicBezTo>
                    <a:cubicBezTo>
                      <a:pt x="65974" y="1658226"/>
                      <a:pt x="69263" y="1662400"/>
                      <a:pt x="74069" y="1667207"/>
                    </a:cubicBezTo>
                    <a:cubicBezTo>
                      <a:pt x="92788" y="1685166"/>
                      <a:pt x="115301" y="1692123"/>
                      <a:pt x="134019" y="1697941"/>
                    </a:cubicBezTo>
                    <a:cubicBezTo>
                      <a:pt x="152485" y="1703379"/>
                      <a:pt x="170824" y="1708817"/>
                      <a:pt x="187899" y="1711220"/>
                    </a:cubicBezTo>
                    <a:cubicBezTo>
                      <a:pt x="196499" y="1712485"/>
                      <a:pt x="204214" y="1713118"/>
                      <a:pt x="211803" y="1713244"/>
                    </a:cubicBezTo>
                    <a:cubicBezTo>
                      <a:pt x="220656" y="1713244"/>
                      <a:pt x="226980" y="1712106"/>
                      <a:pt x="232292" y="1711220"/>
                    </a:cubicBezTo>
                    <a:cubicBezTo>
                      <a:pt x="228118" y="1712106"/>
                      <a:pt x="223186" y="1713118"/>
                      <a:pt x="217874" y="1713624"/>
                    </a:cubicBezTo>
                    <a:cubicBezTo>
                      <a:pt x="211297" y="1714130"/>
                      <a:pt x="206870" y="1713750"/>
                      <a:pt x="201432" y="1713624"/>
                    </a:cubicBezTo>
                    <a:cubicBezTo>
                      <a:pt x="190934" y="1712991"/>
                      <a:pt x="179931" y="1711347"/>
                      <a:pt x="168801" y="1708944"/>
                    </a:cubicBezTo>
                    <a:cubicBezTo>
                      <a:pt x="157670" y="1706541"/>
                      <a:pt x="146920" y="1703379"/>
                      <a:pt x="136170" y="1700470"/>
                    </a:cubicBezTo>
                    <a:cubicBezTo>
                      <a:pt x="125039" y="1697308"/>
                      <a:pt x="113403" y="1693767"/>
                      <a:pt x="101768" y="1688455"/>
                    </a:cubicBezTo>
                    <a:cubicBezTo>
                      <a:pt x="90132" y="1683143"/>
                      <a:pt x="78243" y="1675680"/>
                      <a:pt x="68757" y="1665310"/>
                    </a:cubicBezTo>
                    <a:cubicBezTo>
                      <a:pt x="60409" y="1655950"/>
                      <a:pt x="54085" y="1647223"/>
                      <a:pt x="48394" y="1638243"/>
                    </a:cubicBezTo>
                    <a:cubicBezTo>
                      <a:pt x="37137" y="1620410"/>
                      <a:pt x="30181" y="1603968"/>
                      <a:pt x="25755" y="1592458"/>
                    </a:cubicBezTo>
                    <a:cubicBezTo>
                      <a:pt x="31193" y="1609027"/>
                      <a:pt x="38150" y="1623951"/>
                      <a:pt x="45738" y="1636978"/>
                    </a:cubicBezTo>
                    <a:cubicBezTo>
                      <a:pt x="49659" y="1643555"/>
                      <a:pt x="53580" y="1649626"/>
                      <a:pt x="57880" y="1655318"/>
                    </a:cubicBezTo>
                    <a:cubicBezTo>
                      <a:pt x="59904" y="1658226"/>
                      <a:pt x="62180" y="1660883"/>
                      <a:pt x="64330" y="1663539"/>
                    </a:cubicBezTo>
                    <a:cubicBezTo>
                      <a:pt x="66480" y="1666195"/>
                      <a:pt x="69516" y="1669610"/>
                      <a:pt x="72298" y="1672139"/>
                    </a:cubicBezTo>
                    <a:cubicBezTo>
                      <a:pt x="83808" y="1682890"/>
                      <a:pt x="95950" y="1688961"/>
                      <a:pt x="106827" y="1693514"/>
                    </a:cubicBezTo>
                    <a:cubicBezTo>
                      <a:pt x="117830" y="1698067"/>
                      <a:pt x="127949" y="1700976"/>
                      <a:pt x="137561" y="1703632"/>
                    </a:cubicBezTo>
                    <a:cubicBezTo>
                      <a:pt x="155773" y="1708565"/>
                      <a:pt x="174998" y="1714003"/>
                      <a:pt x="196626" y="1715521"/>
                    </a:cubicBezTo>
                    <a:cubicBezTo>
                      <a:pt x="202191" y="1715900"/>
                      <a:pt x="207250" y="1716153"/>
                      <a:pt x="213700" y="1715900"/>
                    </a:cubicBezTo>
                    <a:cubicBezTo>
                      <a:pt x="221162" y="1715521"/>
                      <a:pt x="226854" y="1714382"/>
                      <a:pt x="232798" y="1712991"/>
                    </a:cubicBezTo>
                    <a:cubicBezTo>
                      <a:pt x="235454" y="1712359"/>
                      <a:pt x="238110" y="1711600"/>
                      <a:pt x="240766" y="1710968"/>
                    </a:cubicBezTo>
                    <a:lnTo>
                      <a:pt x="242410" y="1710588"/>
                    </a:lnTo>
                    <a:lnTo>
                      <a:pt x="245825" y="1709577"/>
                    </a:lnTo>
                    <a:cubicBezTo>
                      <a:pt x="248228" y="1708817"/>
                      <a:pt x="250379" y="1707932"/>
                      <a:pt x="252402" y="1706920"/>
                    </a:cubicBezTo>
                    <a:cubicBezTo>
                      <a:pt x="256449" y="1704897"/>
                      <a:pt x="259991" y="1702620"/>
                      <a:pt x="262900" y="1700470"/>
                    </a:cubicBezTo>
                    <a:lnTo>
                      <a:pt x="266947" y="1697308"/>
                    </a:lnTo>
                    <a:cubicBezTo>
                      <a:pt x="266947" y="1697308"/>
                      <a:pt x="268591" y="1695917"/>
                      <a:pt x="269982" y="1694779"/>
                    </a:cubicBezTo>
                    <a:cubicBezTo>
                      <a:pt x="271121" y="1693640"/>
                      <a:pt x="272259" y="1692502"/>
                      <a:pt x="273144" y="1691490"/>
                    </a:cubicBezTo>
                    <a:cubicBezTo>
                      <a:pt x="279089" y="1684028"/>
                      <a:pt x="280860" y="1679096"/>
                      <a:pt x="282757" y="1674922"/>
                    </a:cubicBezTo>
                    <a:cubicBezTo>
                      <a:pt x="284527" y="1670874"/>
                      <a:pt x="285539" y="1667712"/>
                      <a:pt x="286425" y="1665183"/>
                    </a:cubicBezTo>
                    <a:cubicBezTo>
                      <a:pt x="286678" y="1664171"/>
                      <a:pt x="286930" y="1663412"/>
                      <a:pt x="287184" y="1662527"/>
                    </a:cubicBezTo>
                    <a:lnTo>
                      <a:pt x="289587" y="1664171"/>
                    </a:lnTo>
                    <a:lnTo>
                      <a:pt x="289207" y="1663918"/>
                    </a:lnTo>
                    <a:lnTo>
                      <a:pt x="287184" y="1662527"/>
                    </a:lnTo>
                    <a:cubicBezTo>
                      <a:pt x="287184" y="1662527"/>
                      <a:pt x="287184" y="1662148"/>
                      <a:pt x="287310" y="1662021"/>
                    </a:cubicBezTo>
                    <a:cubicBezTo>
                      <a:pt x="287310" y="1661642"/>
                      <a:pt x="287436" y="1661262"/>
                      <a:pt x="287563" y="1661009"/>
                    </a:cubicBezTo>
                    <a:lnTo>
                      <a:pt x="287563" y="1660503"/>
                    </a:lnTo>
                    <a:cubicBezTo>
                      <a:pt x="287563" y="1660503"/>
                      <a:pt x="287689" y="1660250"/>
                      <a:pt x="287689" y="1660250"/>
                    </a:cubicBezTo>
                    <a:lnTo>
                      <a:pt x="287689" y="1660250"/>
                    </a:lnTo>
                    <a:cubicBezTo>
                      <a:pt x="289460" y="1660883"/>
                      <a:pt x="290092" y="1661136"/>
                      <a:pt x="290092" y="1661136"/>
                    </a:cubicBezTo>
                    <a:cubicBezTo>
                      <a:pt x="291484" y="1661642"/>
                      <a:pt x="292116" y="1661894"/>
                      <a:pt x="291484" y="1661642"/>
                    </a:cubicBezTo>
                    <a:lnTo>
                      <a:pt x="291484" y="1661642"/>
                    </a:lnTo>
                    <a:cubicBezTo>
                      <a:pt x="291484" y="1661642"/>
                      <a:pt x="291484" y="1661894"/>
                      <a:pt x="291484" y="1661894"/>
                    </a:cubicBezTo>
                    <a:cubicBezTo>
                      <a:pt x="291484" y="1661894"/>
                      <a:pt x="291484" y="1662148"/>
                      <a:pt x="291484" y="1662274"/>
                    </a:cubicBezTo>
                    <a:cubicBezTo>
                      <a:pt x="290851" y="1663033"/>
                      <a:pt x="290345" y="1663791"/>
                      <a:pt x="290219" y="1664171"/>
                    </a:cubicBezTo>
                    <a:cubicBezTo>
                      <a:pt x="290219" y="1664171"/>
                      <a:pt x="290092" y="1664424"/>
                      <a:pt x="290219" y="1664424"/>
                    </a:cubicBezTo>
                    <a:lnTo>
                      <a:pt x="289713" y="1664171"/>
                    </a:lnTo>
                    <a:lnTo>
                      <a:pt x="290851" y="1664930"/>
                    </a:lnTo>
                    <a:cubicBezTo>
                      <a:pt x="290851" y="1664930"/>
                      <a:pt x="290472" y="1666068"/>
                      <a:pt x="290219" y="1666827"/>
                    </a:cubicBezTo>
                    <a:cubicBezTo>
                      <a:pt x="288954" y="1670621"/>
                      <a:pt x="287563" y="1674669"/>
                      <a:pt x="285539" y="1679222"/>
                    </a:cubicBezTo>
                    <a:cubicBezTo>
                      <a:pt x="283389" y="1683775"/>
                      <a:pt x="281239" y="1688834"/>
                      <a:pt x="275421" y="1695790"/>
                    </a:cubicBezTo>
                    <a:cubicBezTo>
                      <a:pt x="274536" y="1696676"/>
                      <a:pt x="273777" y="1697561"/>
                      <a:pt x="272765" y="1698447"/>
                    </a:cubicBezTo>
                    <a:lnTo>
                      <a:pt x="270362" y="1700596"/>
                    </a:lnTo>
                    <a:lnTo>
                      <a:pt x="267453" y="1703000"/>
                    </a:lnTo>
                    <a:cubicBezTo>
                      <a:pt x="265303" y="1704770"/>
                      <a:pt x="262900" y="1706667"/>
                      <a:pt x="259864" y="1708565"/>
                    </a:cubicBezTo>
                    <a:cubicBezTo>
                      <a:pt x="256829" y="1710462"/>
                      <a:pt x="253161" y="1712485"/>
                      <a:pt x="248734" y="1714130"/>
                    </a:cubicBezTo>
                    <a:cubicBezTo>
                      <a:pt x="242916" y="1716153"/>
                      <a:pt x="242537" y="1716027"/>
                      <a:pt x="239881" y="1716912"/>
                    </a:cubicBezTo>
                    <a:cubicBezTo>
                      <a:pt x="235075" y="1718303"/>
                      <a:pt x="228877" y="1720201"/>
                      <a:pt x="221668" y="1721339"/>
                    </a:cubicBezTo>
                    <a:cubicBezTo>
                      <a:pt x="212562" y="1722730"/>
                      <a:pt x="206491" y="1722351"/>
                      <a:pt x="199282" y="1722224"/>
                    </a:cubicBezTo>
                    <a:cubicBezTo>
                      <a:pt x="185243" y="1721718"/>
                      <a:pt x="170192" y="1719315"/>
                      <a:pt x="155015" y="1715521"/>
                    </a:cubicBezTo>
                    <a:cubicBezTo>
                      <a:pt x="174239" y="1720706"/>
                      <a:pt x="192705" y="1723995"/>
                      <a:pt x="211677" y="1723995"/>
                    </a:cubicBezTo>
                    <a:cubicBezTo>
                      <a:pt x="223692" y="1723995"/>
                      <a:pt x="233177" y="1721465"/>
                      <a:pt x="240640" y="1719695"/>
                    </a:cubicBezTo>
                    <a:lnTo>
                      <a:pt x="246331" y="1718303"/>
                    </a:lnTo>
                    <a:cubicBezTo>
                      <a:pt x="250252" y="1717292"/>
                      <a:pt x="253793" y="1715774"/>
                      <a:pt x="256955" y="1714256"/>
                    </a:cubicBezTo>
                    <a:cubicBezTo>
                      <a:pt x="263153" y="1711220"/>
                      <a:pt x="267833" y="1707806"/>
                      <a:pt x="271500" y="1705023"/>
                    </a:cubicBezTo>
                    <a:lnTo>
                      <a:pt x="272765" y="1704012"/>
                    </a:lnTo>
                    <a:lnTo>
                      <a:pt x="274789" y="1702367"/>
                    </a:lnTo>
                    <a:cubicBezTo>
                      <a:pt x="276939" y="1700596"/>
                      <a:pt x="278583" y="1698826"/>
                      <a:pt x="279974" y="1697182"/>
                    </a:cubicBezTo>
                    <a:cubicBezTo>
                      <a:pt x="282883" y="1693893"/>
                      <a:pt x="284780" y="1690984"/>
                      <a:pt x="286425" y="1688328"/>
                    </a:cubicBezTo>
                    <a:cubicBezTo>
                      <a:pt x="289713" y="1683016"/>
                      <a:pt x="291863" y="1678463"/>
                      <a:pt x="293760" y="1673910"/>
                    </a:cubicBezTo>
                    <a:cubicBezTo>
                      <a:pt x="294646" y="1671760"/>
                      <a:pt x="295531" y="1669610"/>
                      <a:pt x="296416" y="1667333"/>
                    </a:cubicBezTo>
                    <a:lnTo>
                      <a:pt x="296416" y="1667333"/>
                    </a:lnTo>
                    <a:cubicBezTo>
                      <a:pt x="296416" y="1667333"/>
                      <a:pt x="297049" y="1666574"/>
                      <a:pt x="297049" y="1666574"/>
                    </a:cubicBezTo>
                    <a:cubicBezTo>
                      <a:pt x="297554" y="1665942"/>
                      <a:pt x="298314" y="1665056"/>
                      <a:pt x="299072" y="1664171"/>
                    </a:cubicBezTo>
                    <a:cubicBezTo>
                      <a:pt x="304005" y="1666068"/>
                      <a:pt x="302867" y="1665562"/>
                      <a:pt x="299072" y="1664171"/>
                    </a:cubicBezTo>
                    <a:cubicBezTo>
                      <a:pt x="300337" y="1662653"/>
                      <a:pt x="301728" y="1660883"/>
                      <a:pt x="303246" y="1658606"/>
                    </a:cubicBezTo>
                    <a:cubicBezTo>
                      <a:pt x="304511" y="1656709"/>
                      <a:pt x="305776" y="1654559"/>
                      <a:pt x="306914" y="1652282"/>
                    </a:cubicBezTo>
                    <a:lnTo>
                      <a:pt x="308811" y="1648235"/>
                    </a:lnTo>
                    <a:cubicBezTo>
                      <a:pt x="309823" y="1645832"/>
                      <a:pt x="310835" y="1643429"/>
                      <a:pt x="311973" y="1641026"/>
                    </a:cubicBezTo>
                    <a:cubicBezTo>
                      <a:pt x="313870" y="1636346"/>
                      <a:pt x="315641" y="1631667"/>
                      <a:pt x="317411" y="1626860"/>
                    </a:cubicBezTo>
                    <a:cubicBezTo>
                      <a:pt x="320827" y="1617374"/>
                      <a:pt x="324241" y="1607509"/>
                      <a:pt x="327656" y="1597011"/>
                    </a:cubicBezTo>
                    <a:cubicBezTo>
                      <a:pt x="324241" y="1604221"/>
                      <a:pt x="326012" y="1596759"/>
                      <a:pt x="330439" y="1581961"/>
                    </a:cubicBezTo>
                    <a:cubicBezTo>
                      <a:pt x="330945" y="1580064"/>
                      <a:pt x="331577" y="1578040"/>
                      <a:pt x="332209" y="1576016"/>
                    </a:cubicBezTo>
                    <a:cubicBezTo>
                      <a:pt x="332842" y="1573487"/>
                      <a:pt x="333601" y="1570957"/>
                      <a:pt x="334359" y="1568301"/>
                    </a:cubicBezTo>
                    <a:cubicBezTo>
                      <a:pt x="335751" y="1562989"/>
                      <a:pt x="337016" y="1557551"/>
                      <a:pt x="338280" y="1551859"/>
                    </a:cubicBezTo>
                    <a:cubicBezTo>
                      <a:pt x="340683" y="1540476"/>
                      <a:pt x="342707" y="1528587"/>
                      <a:pt x="344731" y="1516825"/>
                    </a:cubicBezTo>
                    <a:cubicBezTo>
                      <a:pt x="352699" y="1471167"/>
                      <a:pt x="362564" y="1422346"/>
                      <a:pt x="358643" y="1431453"/>
                    </a:cubicBezTo>
                    <a:cubicBezTo>
                      <a:pt x="352952" y="1460795"/>
                      <a:pt x="349157" y="1477996"/>
                      <a:pt x="346881" y="1486470"/>
                    </a:cubicBezTo>
                    <a:cubicBezTo>
                      <a:pt x="344731" y="1495197"/>
                      <a:pt x="343972" y="1495703"/>
                      <a:pt x="344098" y="1491277"/>
                    </a:cubicBezTo>
                    <a:cubicBezTo>
                      <a:pt x="344098" y="1486723"/>
                      <a:pt x="345363" y="1477617"/>
                      <a:pt x="346881" y="1466360"/>
                    </a:cubicBezTo>
                    <a:cubicBezTo>
                      <a:pt x="348525" y="1454978"/>
                      <a:pt x="350422" y="1441824"/>
                      <a:pt x="352193" y="1430188"/>
                    </a:cubicBezTo>
                    <a:cubicBezTo>
                      <a:pt x="349031" y="1444354"/>
                      <a:pt x="346375" y="1457381"/>
                      <a:pt x="343972" y="1470028"/>
                    </a:cubicBezTo>
                    <a:cubicBezTo>
                      <a:pt x="341442" y="1482297"/>
                      <a:pt x="339419" y="1494185"/>
                      <a:pt x="337395" y="1506707"/>
                    </a:cubicBezTo>
                    <a:cubicBezTo>
                      <a:pt x="335371" y="1519228"/>
                      <a:pt x="333348" y="1532128"/>
                      <a:pt x="330312" y="1546674"/>
                    </a:cubicBezTo>
                    <a:cubicBezTo>
                      <a:pt x="328794" y="1554009"/>
                      <a:pt x="327024" y="1561598"/>
                      <a:pt x="324368" y="1569945"/>
                    </a:cubicBezTo>
                    <a:cubicBezTo>
                      <a:pt x="321712" y="1578166"/>
                      <a:pt x="319182" y="1585249"/>
                      <a:pt x="316147" y="1593597"/>
                    </a:cubicBezTo>
                    <a:cubicBezTo>
                      <a:pt x="312352" y="1607635"/>
                      <a:pt x="309317" y="1619778"/>
                      <a:pt x="305523" y="1632299"/>
                    </a:cubicBezTo>
                    <a:lnTo>
                      <a:pt x="302361" y="1641911"/>
                    </a:lnTo>
                    <a:lnTo>
                      <a:pt x="300464" y="1646970"/>
                    </a:lnTo>
                    <a:lnTo>
                      <a:pt x="299957" y="1648235"/>
                    </a:lnTo>
                    <a:lnTo>
                      <a:pt x="299072" y="1650385"/>
                    </a:lnTo>
                    <a:cubicBezTo>
                      <a:pt x="298440" y="1651776"/>
                      <a:pt x="297681" y="1653167"/>
                      <a:pt x="296922" y="1654432"/>
                    </a:cubicBezTo>
                    <a:cubicBezTo>
                      <a:pt x="295025" y="1657468"/>
                      <a:pt x="293254" y="1659997"/>
                      <a:pt x="291863" y="1661768"/>
                    </a:cubicBezTo>
                    <a:cubicBezTo>
                      <a:pt x="291104" y="1661515"/>
                      <a:pt x="290345" y="1661136"/>
                      <a:pt x="289587" y="1660883"/>
                    </a:cubicBezTo>
                    <a:cubicBezTo>
                      <a:pt x="289207" y="1660756"/>
                      <a:pt x="288701" y="1660503"/>
                      <a:pt x="288069" y="1660250"/>
                    </a:cubicBezTo>
                    <a:cubicBezTo>
                      <a:pt x="287689" y="1660124"/>
                      <a:pt x="287184" y="1659871"/>
                      <a:pt x="286804" y="1659744"/>
                    </a:cubicBezTo>
                    <a:lnTo>
                      <a:pt x="286804" y="1659744"/>
                    </a:lnTo>
                    <a:cubicBezTo>
                      <a:pt x="286804" y="1659744"/>
                      <a:pt x="286425" y="1659618"/>
                      <a:pt x="284907" y="1658986"/>
                    </a:cubicBezTo>
                    <a:lnTo>
                      <a:pt x="284907" y="1658986"/>
                    </a:lnTo>
                    <a:cubicBezTo>
                      <a:pt x="282757" y="1658226"/>
                      <a:pt x="280986" y="1657468"/>
                      <a:pt x="279468" y="1656962"/>
                    </a:cubicBezTo>
                    <a:cubicBezTo>
                      <a:pt x="279215" y="1656962"/>
                      <a:pt x="278963" y="1656709"/>
                      <a:pt x="278709" y="1656709"/>
                    </a:cubicBezTo>
                    <a:cubicBezTo>
                      <a:pt x="280733" y="1657468"/>
                      <a:pt x="283263" y="1658480"/>
                      <a:pt x="284907" y="1659112"/>
                    </a:cubicBezTo>
                    <a:lnTo>
                      <a:pt x="284907" y="1659112"/>
                    </a:lnTo>
                    <a:cubicBezTo>
                      <a:pt x="286425" y="1657215"/>
                      <a:pt x="289333" y="1654179"/>
                      <a:pt x="291990" y="1650005"/>
                    </a:cubicBezTo>
                    <a:cubicBezTo>
                      <a:pt x="295025" y="1644820"/>
                      <a:pt x="295657" y="1642796"/>
                      <a:pt x="297175" y="1639634"/>
                    </a:cubicBezTo>
                    <a:cubicBezTo>
                      <a:pt x="299831" y="1633690"/>
                      <a:pt x="301981" y="1627999"/>
                      <a:pt x="304131" y="1622434"/>
                    </a:cubicBezTo>
                    <a:cubicBezTo>
                      <a:pt x="308305" y="1611303"/>
                      <a:pt x="311973" y="1600553"/>
                      <a:pt x="315514" y="1590055"/>
                    </a:cubicBezTo>
                    <a:cubicBezTo>
                      <a:pt x="317285" y="1584743"/>
                      <a:pt x="319056" y="1579557"/>
                      <a:pt x="320827" y="1574372"/>
                    </a:cubicBezTo>
                    <a:cubicBezTo>
                      <a:pt x="322597" y="1568807"/>
                      <a:pt x="324368" y="1562863"/>
                      <a:pt x="325759" y="1557424"/>
                    </a:cubicBezTo>
                    <a:cubicBezTo>
                      <a:pt x="328542" y="1546294"/>
                      <a:pt x="330565" y="1535670"/>
                      <a:pt x="332589" y="1525172"/>
                    </a:cubicBezTo>
                    <a:cubicBezTo>
                      <a:pt x="340304" y="1484067"/>
                      <a:pt x="347640" y="1444859"/>
                      <a:pt x="355102" y="1405019"/>
                    </a:cubicBezTo>
                    <a:cubicBezTo>
                      <a:pt x="362564" y="1365179"/>
                      <a:pt x="370153" y="1324706"/>
                      <a:pt x="378374" y="1281071"/>
                    </a:cubicBezTo>
                    <a:cubicBezTo>
                      <a:pt x="382042" y="1259823"/>
                      <a:pt x="388492" y="1239460"/>
                      <a:pt x="395448" y="1215809"/>
                    </a:cubicBezTo>
                    <a:cubicBezTo>
                      <a:pt x="396839" y="1211129"/>
                      <a:pt x="398231" y="1206323"/>
                      <a:pt x="399496" y="1201390"/>
                    </a:cubicBezTo>
                    <a:cubicBezTo>
                      <a:pt x="397851" y="1227824"/>
                      <a:pt x="396713" y="1249199"/>
                      <a:pt x="395828" y="1265767"/>
                    </a:cubicBezTo>
                    <a:cubicBezTo>
                      <a:pt x="394436" y="1292833"/>
                      <a:pt x="393930" y="1307252"/>
                      <a:pt x="396080" y="1310793"/>
                    </a:cubicBezTo>
                    <a:cubicBezTo>
                      <a:pt x="397725" y="1273988"/>
                      <a:pt x="399622" y="1229848"/>
                      <a:pt x="401266" y="1194940"/>
                    </a:cubicBezTo>
                    <a:cubicBezTo>
                      <a:pt x="402404" y="1190513"/>
                      <a:pt x="403543" y="1185834"/>
                      <a:pt x="404681" y="1181280"/>
                    </a:cubicBezTo>
                    <a:cubicBezTo>
                      <a:pt x="402784" y="1202276"/>
                      <a:pt x="401266" y="1223271"/>
                      <a:pt x="399748" y="1244646"/>
                    </a:cubicBezTo>
                    <a:cubicBezTo>
                      <a:pt x="404681" y="1260202"/>
                      <a:pt x="392160" y="1369858"/>
                      <a:pt x="398357" y="1376941"/>
                    </a:cubicBezTo>
                    <a:cubicBezTo>
                      <a:pt x="398483" y="1342918"/>
                      <a:pt x="400887" y="1315473"/>
                      <a:pt x="402151" y="1292075"/>
                    </a:cubicBezTo>
                    <a:cubicBezTo>
                      <a:pt x="403796" y="1268550"/>
                      <a:pt x="404934" y="1248946"/>
                      <a:pt x="406578" y="1230606"/>
                    </a:cubicBezTo>
                    <a:cubicBezTo>
                      <a:pt x="409487" y="1193928"/>
                      <a:pt x="413155" y="1162182"/>
                      <a:pt x="418593" y="1113615"/>
                    </a:cubicBezTo>
                    <a:cubicBezTo>
                      <a:pt x="416443" y="1146372"/>
                      <a:pt x="418847" y="1132713"/>
                      <a:pt x="421502" y="1120192"/>
                    </a:cubicBezTo>
                    <a:cubicBezTo>
                      <a:pt x="419605" y="1140175"/>
                      <a:pt x="417582" y="1166483"/>
                      <a:pt x="415431" y="1199367"/>
                    </a:cubicBezTo>
                    <a:cubicBezTo>
                      <a:pt x="413787" y="1225927"/>
                      <a:pt x="412775" y="1252487"/>
                      <a:pt x="411511" y="1278921"/>
                    </a:cubicBezTo>
                    <a:cubicBezTo>
                      <a:pt x="410372" y="1305481"/>
                      <a:pt x="407463" y="1332042"/>
                      <a:pt x="406831" y="1358475"/>
                    </a:cubicBezTo>
                    <a:cubicBezTo>
                      <a:pt x="406831" y="1362902"/>
                      <a:pt x="406578" y="1367076"/>
                      <a:pt x="406452" y="1371250"/>
                    </a:cubicBezTo>
                    <a:cubicBezTo>
                      <a:pt x="406704" y="1350254"/>
                      <a:pt x="407210" y="1332674"/>
                      <a:pt x="407716" y="1316232"/>
                    </a:cubicBezTo>
                    <a:cubicBezTo>
                      <a:pt x="408475" y="1283980"/>
                      <a:pt x="409108" y="1255396"/>
                      <a:pt x="410120" y="1212141"/>
                    </a:cubicBezTo>
                    <a:cubicBezTo>
                      <a:pt x="407590" y="1269815"/>
                      <a:pt x="404555" y="1315094"/>
                      <a:pt x="401898" y="1343930"/>
                    </a:cubicBezTo>
                    <a:cubicBezTo>
                      <a:pt x="404049" y="1348231"/>
                      <a:pt x="402784" y="1377320"/>
                      <a:pt x="401393" y="1415643"/>
                    </a:cubicBezTo>
                    <a:cubicBezTo>
                      <a:pt x="401139" y="1425255"/>
                      <a:pt x="400760" y="1435373"/>
                      <a:pt x="400887" y="1445997"/>
                    </a:cubicBezTo>
                    <a:cubicBezTo>
                      <a:pt x="400887" y="1451310"/>
                      <a:pt x="401139" y="1456622"/>
                      <a:pt x="401645" y="1462313"/>
                    </a:cubicBezTo>
                    <a:cubicBezTo>
                      <a:pt x="402278" y="1468258"/>
                      <a:pt x="403796" y="1473696"/>
                      <a:pt x="405566" y="1479008"/>
                    </a:cubicBezTo>
                    <a:cubicBezTo>
                      <a:pt x="412649" y="1500762"/>
                      <a:pt x="425676" y="1519987"/>
                      <a:pt x="440980" y="1534658"/>
                    </a:cubicBezTo>
                    <a:lnTo>
                      <a:pt x="442498" y="1533141"/>
                    </a:lnTo>
                    <a:cubicBezTo>
                      <a:pt x="442498" y="1531496"/>
                      <a:pt x="438198" y="1529346"/>
                      <a:pt x="422135" y="1506327"/>
                    </a:cubicBezTo>
                    <a:cubicBezTo>
                      <a:pt x="421502" y="1505948"/>
                      <a:pt x="420490" y="1504936"/>
                      <a:pt x="417835" y="1501015"/>
                    </a:cubicBezTo>
                    <a:cubicBezTo>
                      <a:pt x="415431" y="1496968"/>
                      <a:pt x="411005" y="1490012"/>
                      <a:pt x="406578" y="1476479"/>
                    </a:cubicBezTo>
                    <a:cubicBezTo>
                      <a:pt x="408855" y="1479514"/>
                      <a:pt x="405693" y="1470408"/>
                      <a:pt x="405187" y="1460416"/>
                    </a:cubicBezTo>
                    <a:cubicBezTo>
                      <a:pt x="404934" y="1453586"/>
                      <a:pt x="405187" y="1446883"/>
                      <a:pt x="405566" y="1443974"/>
                    </a:cubicBezTo>
                    <a:cubicBezTo>
                      <a:pt x="405819" y="1452195"/>
                      <a:pt x="406199" y="1459151"/>
                      <a:pt x="406958" y="1464210"/>
                    </a:cubicBezTo>
                    <a:cubicBezTo>
                      <a:pt x="412269" y="1489000"/>
                      <a:pt x="424664" y="1507718"/>
                      <a:pt x="438450" y="1523908"/>
                    </a:cubicBezTo>
                    <a:cubicBezTo>
                      <a:pt x="450972" y="1537188"/>
                      <a:pt x="468552" y="1552112"/>
                      <a:pt x="492203" y="1569060"/>
                    </a:cubicBezTo>
                    <a:cubicBezTo>
                      <a:pt x="515728" y="1586008"/>
                      <a:pt x="534826" y="1599794"/>
                      <a:pt x="551648" y="1607383"/>
                    </a:cubicBezTo>
                    <a:cubicBezTo>
                      <a:pt x="554177" y="1608395"/>
                      <a:pt x="556833" y="1608900"/>
                      <a:pt x="559363" y="1609659"/>
                    </a:cubicBezTo>
                    <a:cubicBezTo>
                      <a:pt x="564296" y="1611683"/>
                      <a:pt x="571631" y="1613959"/>
                      <a:pt x="581749" y="1614971"/>
                    </a:cubicBezTo>
                    <a:cubicBezTo>
                      <a:pt x="593385" y="1616110"/>
                      <a:pt x="608815" y="1614719"/>
                      <a:pt x="624752" y="1607635"/>
                    </a:cubicBezTo>
                    <a:cubicBezTo>
                      <a:pt x="640688" y="1600553"/>
                      <a:pt x="657003" y="1588664"/>
                      <a:pt x="672307" y="1573234"/>
                    </a:cubicBezTo>
                    <a:cubicBezTo>
                      <a:pt x="672307" y="1572222"/>
                      <a:pt x="672181" y="1571716"/>
                      <a:pt x="671675" y="1571590"/>
                    </a:cubicBezTo>
                    <a:cubicBezTo>
                      <a:pt x="677872" y="1565392"/>
                      <a:pt x="684070" y="1558689"/>
                      <a:pt x="690394" y="1550974"/>
                    </a:cubicBezTo>
                    <a:cubicBezTo>
                      <a:pt x="706835" y="1530864"/>
                      <a:pt x="719736" y="1502027"/>
                      <a:pt x="735799" y="1469016"/>
                    </a:cubicBezTo>
                    <a:cubicBezTo>
                      <a:pt x="743387" y="1453460"/>
                      <a:pt x="751861" y="1436765"/>
                      <a:pt x="760082" y="1418805"/>
                    </a:cubicBezTo>
                    <a:cubicBezTo>
                      <a:pt x="760588" y="1418425"/>
                      <a:pt x="761094" y="1418046"/>
                      <a:pt x="761347" y="1418173"/>
                    </a:cubicBezTo>
                    <a:cubicBezTo>
                      <a:pt x="754264" y="1434615"/>
                      <a:pt x="747814" y="1449918"/>
                      <a:pt x="742628" y="1461934"/>
                    </a:cubicBezTo>
                    <a:cubicBezTo>
                      <a:pt x="748699" y="1450045"/>
                      <a:pt x="753885" y="1439547"/>
                      <a:pt x="758438" y="1430188"/>
                    </a:cubicBezTo>
                    <a:cubicBezTo>
                      <a:pt x="758185" y="1430947"/>
                      <a:pt x="757932" y="1431579"/>
                      <a:pt x="757679" y="1432465"/>
                    </a:cubicBezTo>
                    <a:cubicBezTo>
                      <a:pt x="767292" y="1412608"/>
                      <a:pt x="773868" y="1398189"/>
                      <a:pt x="780572" y="1380229"/>
                    </a:cubicBezTo>
                    <a:cubicBezTo>
                      <a:pt x="787401" y="1362396"/>
                      <a:pt x="792840" y="1340769"/>
                      <a:pt x="803085" y="1308390"/>
                    </a:cubicBezTo>
                    <a:cubicBezTo>
                      <a:pt x="810294" y="1284739"/>
                      <a:pt x="811306" y="1277530"/>
                      <a:pt x="812191" y="1270321"/>
                    </a:cubicBezTo>
                    <a:cubicBezTo>
                      <a:pt x="816112" y="1259823"/>
                      <a:pt x="819906" y="1249452"/>
                      <a:pt x="822815" y="1238828"/>
                    </a:cubicBezTo>
                    <a:cubicBezTo>
                      <a:pt x="829771" y="1213912"/>
                      <a:pt x="833945" y="1188616"/>
                      <a:pt x="839510" y="1164332"/>
                    </a:cubicBezTo>
                    <a:cubicBezTo>
                      <a:pt x="846087" y="1135622"/>
                      <a:pt x="851020" y="1109947"/>
                      <a:pt x="855573" y="1087687"/>
                    </a:cubicBezTo>
                    <a:cubicBezTo>
                      <a:pt x="858229" y="1074913"/>
                      <a:pt x="860759" y="1063403"/>
                      <a:pt x="863035" y="1052779"/>
                    </a:cubicBezTo>
                    <a:cubicBezTo>
                      <a:pt x="859494" y="1083134"/>
                      <a:pt x="861138" y="1086296"/>
                      <a:pt x="859241" y="1104129"/>
                    </a:cubicBezTo>
                    <a:cubicBezTo>
                      <a:pt x="858229" y="1113109"/>
                      <a:pt x="856458" y="1126010"/>
                      <a:pt x="852537" y="1148143"/>
                    </a:cubicBezTo>
                    <a:cubicBezTo>
                      <a:pt x="850640" y="1159400"/>
                      <a:pt x="847984" y="1172553"/>
                      <a:pt x="844949" y="1188742"/>
                    </a:cubicBezTo>
                    <a:cubicBezTo>
                      <a:pt x="841787" y="1205058"/>
                      <a:pt x="838498" y="1224662"/>
                      <a:pt x="831795" y="1248187"/>
                    </a:cubicBezTo>
                    <a:cubicBezTo>
                      <a:pt x="825218" y="1271079"/>
                      <a:pt x="824965" y="1271332"/>
                      <a:pt x="829392" y="1259570"/>
                    </a:cubicBezTo>
                    <a:cubicBezTo>
                      <a:pt x="833945" y="1247681"/>
                      <a:pt x="840143" y="1222512"/>
                      <a:pt x="845202" y="1195825"/>
                    </a:cubicBezTo>
                    <a:cubicBezTo>
                      <a:pt x="855952" y="1143084"/>
                      <a:pt x="868726" y="1079466"/>
                      <a:pt x="868600" y="1086549"/>
                    </a:cubicBezTo>
                    <a:cubicBezTo>
                      <a:pt x="854561" y="1166988"/>
                      <a:pt x="860759" y="1145234"/>
                      <a:pt x="846719" y="1216947"/>
                    </a:cubicBezTo>
                    <a:cubicBezTo>
                      <a:pt x="850261" y="1210370"/>
                      <a:pt x="855699" y="1185328"/>
                      <a:pt x="858229" y="1175083"/>
                    </a:cubicBezTo>
                    <a:cubicBezTo>
                      <a:pt x="860759" y="1165091"/>
                      <a:pt x="860253" y="1167115"/>
                      <a:pt x="851020" y="1217832"/>
                    </a:cubicBezTo>
                    <a:cubicBezTo>
                      <a:pt x="855320" y="1198102"/>
                      <a:pt x="858355" y="1182798"/>
                      <a:pt x="861644" y="1169265"/>
                    </a:cubicBezTo>
                    <a:cubicBezTo>
                      <a:pt x="864806" y="1155099"/>
                      <a:pt x="867588" y="1142578"/>
                      <a:pt x="870624" y="1129172"/>
                    </a:cubicBezTo>
                    <a:cubicBezTo>
                      <a:pt x="876568" y="1102738"/>
                      <a:pt x="883018" y="1072889"/>
                      <a:pt x="892884" y="1022551"/>
                    </a:cubicBezTo>
                    <a:cubicBezTo>
                      <a:pt x="893516" y="1009904"/>
                      <a:pt x="886307" y="1043547"/>
                      <a:pt x="879350" y="1075672"/>
                    </a:cubicBezTo>
                    <a:cubicBezTo>
                      <a:pt x="872394" y="1107797"/>
                      <a:pt x="865438" y="1137772"/>
                      <a:pt x="867209" y="1119939"/>
                    </a:cubicBezTo>
                    <a:cubicBezTo>
                      <a:pt x="878718" y="1065933"/>
                      <a:pt x="884157" y="1035199"/>
                      <a:pt x="887066" y="1017492"/>
                    </a:cubicBezTo>
                    <a:cubicBezTo>
                      <a:pt x="887319" y="1014963"/>
                      <a:pt x="887825" y="1013951"/>
                      <a:pt x="887951" y="1009904"/>
                    </a:cubicBezTo>
                    <a:cubicBezTo>
                      <a:pt x="887951" y="1006868"/>
                      <a:pt x="887698" y="1004845"/>
                      <a:pt x="887572" y="1003200"/>
                    </a:cubicBezTo>
                    <a:cubicBezTo>
                      <a:pt x="887445" y="1001935"/>
                      <a:pt x="887192" y="1000671"/>
                      <a:pt x="887066" y="999532"/>
                    </a:cubicBezTo>
                    <a:lnTo>
                      <a:pt x="887066" y="998394"/>
                    </a:lnTo>
                    <a:cubicBezTo>
                      <a:pt x="887066" y="998394"/>
                      <a:pt x="886813" y="997888"/>
                      <a:pt x="886813" y="997888"/>
                    </a:cubicBezTo>
                    <a:lnTo>
                      <a:pt x="886813" y="997635"/>
                    </a:lnTo>
                    <a:cubicBezTo>
                      <a:pt x="886813" y="997635"/>
                      <a:pt x="886813" y="997635"/>
                      <a:pt x="886813" y="997382"/>
                    </a:cubicBezTo>
                    <a:lnTo>
                      <a:pt x="886813" y="996118"/>
                    </a:lnTo>
                    <a:cubicBezTo>
                      <a:pt x="886433" y="989414"/>
                      <a:pt x="884157" y="987011"/>
                      <a:pt x="883398" y="985620"/>
                    </a:cubicBezTo>
                    <a:cubicBezTo>
                      <a:pt x="883398" y="985620"/>
                      <a:pt x="883398" y="985620"/>
                      <a:pt x="883272" y="985367"/>
                    </a:cubicBezTo>
                    <a:cubicBezTo>
                      <a:pt x="886433" y="984734"/>
                      <a:pt x="890354" y="984102"/>
                      <a:pt x="895413" y="983217"/>
                    </a:cubicBezTo>
                    <a:cubicBezTo>
                      <a:pt x="895919" y="984229"/>
                      <a:pt x="896425" y="985494"/>
                      <a:pt x="896931" y="987011"/>
                    </a:cubicBezTo>
                    <a:cubicBezTo>
                      <a:pt x="897690" y="989414"/>
                      <a:pt x="898322" y="992323"/>
                      <a:pt x="898322" y="995991"/>
                    </a:cubicBezTo>
                    <a:lnTo>
                      <a:pt x="898322" y="998521"/>
                    </a:lnTo>
                    <a:cubicBezTo>
                      <a:pt x="898322" y="998521"/>
                      <a:pt x="898322" y="999153"/>
                      <a:pt x="898322" y="999153"/>
                    </a:cubicBezTo>
                    <a:cubicBezTo>
                      <a:pt x="898322" y="1000418"/>
                      <a:pt x="898575" y="1003074"/>
                      <a:pt x="898575" y="1008007"/>
                    </a:cubicBezTo>
                    <a:cubicBezTo>
                      <a:pt x="898575" y="1009145"/>
                      <a:pt x="898575" y="1010662"/>
                      <a:pt x="898449" y="1012180"/>
                    </a:cubicBezTo>
                    <a:cubicBezTo>
                      <a:pt x="898196" y="1014330"/>
                      <a:pt x="898069" y="1014836"/>
                      <a:pt x="897943" y="1015469"/>
                    </a:cubicBezTo>
                    <a:lnTo>
                      <a:pt x="897184" y="1019516"/>
                    </a:lnTo>
                    <a:cubicBezTo>
                      <a:pt x="896678" y="1022172"/>
                      <a:pt x="896172" y="1024828"/>
                      <a:pt x="895666" y="1027231"/>
                    </a:cubicBezTo>
                    <a:cubicBezTo>
                      <a:pt x="894781" y="1032163"/>
                      <a:pt x="893896" y="1036843"/>
                      <a:pt x="893137" y="1040764"/>
                    </a:cubicBezTo>
                    <a:cubicBezTo>
                      <a:pt x="891745" y="1048732"/>
                      <a:pt x="890860" y="1054297"/>
                      <a:pt x="890860" y="1056068"/>
                    </a:cubicBezTo>
                    <a:cubicBezTo>
                      <a:pt x="893263" y="1044305"/>
                      <a:pt x="895540" y="1033175"/>
                      <a:pt x="897690" y="1022551"/>
                    </a:cubicBezTo>
                    <a:cubicBezTo>
                      <a:pt x="898196" y="1019895"/>
                      <a:pt x="898828" y="1017239"/>
                      <a:pt x="899334" y="1014710"/>
                    </a:cubicBezTo>
                    <a:cubicBezTo>
                      <a:pt x="900219" y="1008765"/>
                      <a:pt x="899713" y="1004339"/>
                      <a:pt x="899713" y="1002062"/>
                    </a:cubicBezTo>
                    <a:close/>
                    <a:moveTo>
                      <a:pt x="817883" y="941100"/>
                    </a:moveTo>
                    <a:cubicBezTo>
                      <a:pt x="817883" y="941100"/>
                      <a:pt x="817883" y="941100"/>
                      <a:pt x="817883" y="941100"/>
                    </a:cubicBezTo>
                    <a:cubicBezTo>
                      <a:pt x="818768" y="940594"/>
                      <a:pt x="819653" y="940341"/>
                      <a:pt x="820538" y="939835"/>
                    </a:cubicBezTo>
                    <a:cubicBezTo>
                      <a:pt x="819527" y="940720"/>
                      <a:pt x="818894" y="941606"/>
                      <a:pt x="818262" y="942238"/>
                    </a:cubicBezTo>
                    <a:cubicBezTo>
                      <a:pt x="817377" y="942744"/>
                      <a:pt x="816492" y="943376"/>
                      <a:pt x="815606" y="944009"/>
                    </a:cubicBezTo>
                    <a:cubicBezTo>
                      <a:pt x="815859" y="943629"/>
                      <a:pt x="816112" y="943250"/>
                      <a:pt x="816618" y="942618"/>
                    </a:cubicBezTo>
                    <a:cubicBezTo>
                      <a:pt x="816997" y="942112"/>
                      <a:pt x="817377" y="941732"/>
                      <a:pt x="817756" y="941226"/>
                    </a:cubicBezTo>
                    <a:close/>
                    <a:moveTo>
                      <a:pt x="826989" y="936926"/>
                    </a:moveTo>
                    <a:lnTo>
                      <a:pt x="827495" y="936926"/>
                    </a:lnTo>
                    <a:cubicBezTo>
                      <a:pt x="827495" y="936926"/>
                      <a:pt x="827748" y="936673"/>
                      <a:pt x="827748" y="936673"/>
                    </a:cubicBezTo>
                    <a:lnTo>
                      <a:pt x="827748" y="936673"/>
                    </a:lnTo>
                    <a:cubicBezTo>
                      <a:pt x="827748" y="936673"/>
                      <a:pt x="827748" y="936673"/>
                      <a:pt x="827748" y="936673"/>
                    </a:cubicBezTo>
                    <a:cubicBezTo>
                      <a:pt x="827874" y="937179"/>
                      <a:pt x="828001" y="937432"/>
                      <a:pt x="828127" y="937685"/>
                    </a:cubicBezTo>
                    <a:lnTo>
                      <a:pt x="828127" y="937685"/>
                    </a:lnTo>
                    <a:cubicBezTo>
                      <a:pt x="828127" y="937685"/>
                      <a:pt x="827621" y="937811"/>
                      <a:pt x="827621" y="937811"/>
                    </a:cubicBezTo>
                    <a:cubicBezTo>
                      <a:pt x="825977" y="938444"/>
                      <a:pt x="824080" y="939329"/>
                      <a:pt x="822183" y="940214"/>
                    </a:cubicBezTo>
                    <a:cubicBezTo>
                      <a:pt x="822689" y="939835"/>
                      <a:pt x="823195" y="939329"/>
                      <a:pt x="823700" y="938950"/>
                    </a:cubicBezTo>
                    <a:cubicBezTo>
                      <a:pt x="824586" y="938317"/>
                      <a:pt x="825724" y="937559"/>
                      <a:pt x="826862" y="936926"/>
                    </a:cubicBezTo>
                    <a:lnTo>
                      <a:pt x="826862" y="936926"/>
                    </a:lnTo>
                    <a:close/>
                    <a:moveTo>
                      <a:pt x="827874" y="936547"/>
                    </a:moveTo>
                    <a:lnTo>
                      <a:pt x="827874" y="936547"/>
                    </a:lnTo>
                    <a:cubicBezTo>
                      <a:pt x="827874" y="936547"/>
                      <a:pt x="827874" y="936673"/>
                      <a:pt x="827874" y="936547"/>
                    </a:cubicBezTo>
                    <a:close/>
                    <a:moveTo>
                      <a:pt x="818009" y="945021"/>
                    </a:moveTo>
                    <a:cubicBezTo>
                      <a:pt x="818515" y="944262"/>
                      <a:pt x="819021" y="943629"/>
                      <a:pt x="819653" y="942870"/>
                    </a:cubicBezTo>
                    <a:cubicBezTo>
                      <a:pt x="821297" y="941985"/>
                      <a:pt x="822942" y="941100"/>
                      <a:pt x="824459" y="940467"/>
                    </a:cubicBezTo>
                    <a:lnTo>
                      <a:pt x="827242" y="939329"/>
                    </a:lnTo>
                    <a:lnTo>
                      <a:pt x="827874" y="939076"/>
                    </a:lnTo>
                    <a:lnTo>
                      <a:pt x="828254" y="939076"/>
                    </a:lnTo>
                    <a:cubicBezTo>
                      <a:pt x="828254" y="939076"/>
                      <a:pt x="828380" y="938950"/>
                      <a:pt x="828380" y="938950"/>
                    </a:cubicBezTo>
                    <a:lnTo>
                      <a:pt x="828380" y="938950"/>
                    </a:lnTo>
                    <a:cubicBezTo>
                      <a:pt x="828380" y="938950"/>
                      <a:pt x="828380" y="938950"/>
                      <a:pt x="828380" y="938950"/>
                    </a:cubicBezTo>
                    <a:cubicBezTo>
                      <a:pt x="828633" y="939582"/>
                      <a:pt x="828886" y="940594"/>
                      <a:pt x="829392" y="942238"/>
                    </a:cubicBezTo>
                    <a:lnTo>
                      <a:pt x="829392" y="942238"/>
                    </a:lnTo>
                    <a:cubicBezTo>
                      <a:pt x="829392" y="942238"/>
                      <a:pt x="829392" y="942238"/>
                      <a:pt x="829392" y="942238"/>
                    </a:cubicBezTo>
                    <a:lnTo>
                      <a:pt x="829265" y="942238"/>
                    </a:lnTo>
                    <a:cubicBezTo>
                      <a:pt x="829265" y="942238"/>
                      <a:pt x="829013" y="942238"/>
                      <a:pt x="829013" y="942238"/>
                    </a:cubicBezTo>
                    <a:lnTo>
                      <a:pt x="828380" y="942238"/>
                    </a:lnTo>
                    <a:cubicBezTo>
                      <a:pt x="827495" y="942618"/>
                      <a:pt x="826357" y="942997"/>
                      <a:pt x="825092" y="943376"/>
                    </a:cubicBezTo>
                    <a:cubicBezTo>
                      <a:pt x="822689" y="944262"/>
                      <a:pt x="819653" y="945653"/>
                      <a:pt x="816238" y="947677"/>
                    </a:cubicBezTo>
                    <a:cubicBezTo>
                      <a:pt x="816365" y="947297"/>
                      <a:pt x="816492" y="947044"/>
                      <a:pt x="816744" y="946538"/>
                    </a:cubicBezTo>
                    <a:lnTo>
                      <a:pt x="817883" y="944768"/>
                    </a:lnTo>
                    <a:close/>
                    <a:moveTo>
                      <a:pt x="828254" y="937685"/>
                    </a:moveTo>
                    <a:cubicBezTo>
                      <a:pt x="828254" y="937685"/>
                      <a:pt x="828001" y="936926"/>
                      <a:pt x="827874" y="936547"/>
                    </a:cubicBezTo>
                    <a:lnTo>
                      <a:pt x="827874" y="936547"/>
                    </a:lnTo>
                    <a:cubicBezTo>
                      <a:pt x="827874" y="936547"/>
                      <a:pt x="828127" y="937179"/>
                      <a:pt x="828254" y="937685"/>
                    </a:cubicBezTo>
                    <a:lnTo>
                      <a:pt x="828254" y="937685"/>
                    </a:lnTo>
                    <a:close/>
                    <a:moveTo>
                      <a:pt x="827495" y="935282"/>
                    </a:moveTo>
                    <a:cubicBezTo>
                      <a:pt x="827495" y="935282"/>
                      <a:pt x="827495" y="935282"/>
                      <a:pt x="827495" y="935282"/>
                    </a:cubicBezTo>
                    <a:cubicBezTo>
                      <a:pt x="827495" y="935029"/>
                      <a:pt x="827368" y="934776"/>
                      <a:pt x="827242" y="934397"/>
                    </a:cubicBezTo>
                    <a:lnTo>
                      <a:pt x="827242" y="934397"/>
                    </a:lnTo>
                    <a:cubicBezTo>
                      <a:pt x="827242" y="934397"/>
                      <a:pt x="827495" y="935029"/>
                      <a:pt x="827495" y="935282"/>
                    </a:cubicBezTo>
                    <a:close/>
                    <a:moveTo>
                      <a:pt x="806373" y="949953"/>
                    </a:moveTo>
                    <a:cubicBezTo>
                      <a:pt x="807891" y="948309"/>
                      <a:pt x="810168" y="946412"/>
                      <a:pt x="812570" y="944641"/>
                    </a:cubicBezTo>
                    <a:lnTo>
                      <a:pt x="812570" y="944641"/>
                    </a:lnTo>
                    <a:cubicBezTo>
                      <a:pt x="812065" y="945527"/>
                      <a:pt x="811812" y="946159"/>
                      <a:pt x="811559" y="946791"/>
                    </a:cubicBezTo>
                    <a:cubicBezTo>
                      <a:pt x="808523" y="949194"/>
                      <a:pt x="805614" y="951977"/>
                      <a:pt x="803085" y="955265"/>
                    </a:cubicBezTo>
                    <a:cubicBezTo>
                      <a:pt x="800302" y="958174"/>
                      <a:pt x="801187" y="955771"/>
                      <a:pt x="806373" y="950080"/>
                    </a:cubicBezTo>
                    <a:close/>
                    <a:moveTo>
                      <a:pt x="832175" y="949827"/>
                    </a:moveTo>
                    <a:lnTo>
                      <a:pt x="832175" y="949827"/>
                    </a:lnTo>
                    <a:cubicBezTo>
                      <a:pt x="832554" y="951092"/>
                      <a:pt x="833060" y="952356"/>
                      <a:pt x="833439" y="953874"/>
                    </a:cubicBezTo>
                    <a:cubicBezTo>
                      <a:pt x="834198" y="956024"/>
                      <a:pt x="834704" y="957668"/>
                      <a:pt x="835083" y="958933"/>
                    </a:cubicBezTo>
                    <a:cubicBezTo>
                      <a:pt x="835083" y="958933"/>
                      <a:pt x="835083" y="958933"/>
                      <a:pt x="835083" y="958933"/>
                    </a:cubicBezTo>
                    <a:cubicBezTo>
                      <a:pt x="834704" y="957921"/>
                      <a:pt x="834451" y="956910"/>
                      <a:pt x="834072" y="956024"/>
                    </a:cubicBezTo>
                    <a:cubicBezTo>
                      <a:pt x="834324" y="956783"/>
                      <a:pt x="834578" y="957416"/>
                      <a:pt x="834830" y="958174"/>
                    </a:cubicBezTo>
                    <a:cubicBezTo>
                      <a:pt x="834830" y="958174"/>
                      <a:pt x="834830" y="958174"/>
                      <a:pt x="834830" y="958174"/>
                    </a:cubicBezTo>
                    <a:cubicBezTo>
                      <a:pt x="834198" y="956277"/>
                      <a:pt x="833313" y="953494"/>
                      <a:pt x="832175" y="949953"/>
                    </a:cubicBezTo>
                    <a:lnTo>
                      <a:pt x="832175" y="949953"/>
                    </a:lnTo>
                    <a:cubicBezTo>
                      <a:pt x="832807" y="951851"/>
                      <a:pt x="833439" y="953874"/>
                      <a:pt x="834198" y="956151"/>
                    </a:cubicBezTo>
                    <a:cubicBezTo>
                      <a:pt x="833945" y="955518"/>
                      <a:pt x="833692" y="954633"/>
                      <a:pt x="833566" y="954000"/>
                    </a:cubicBezTo>
                    <a:cubicBezTo>
                      <a:pt x="833186" y="952862"/>
                      <a:pt x="832681" y="951471"/>
                      <a:pt x="832301" y="949953"/>
                    </a:cubicBezTo>
                    <a:close/>
                    <a:moveTo>
                      <a:pt x="877707" y="985999"/>
                    </a:moveTo>
                    <a:cubicBezTo>
                      <a:pt x="877707" y="985999"/>
                      <a:pt x="877200" y="986252"/>
                      <a:pt x="877074" y="986252"/>
                    </a:cubicBezTo>
                    <a:cubicBezTo>
                      <a:pt x="877327" y="986126"/>
                      <a:pt x="877707" y="985999"/>
                      <a:pt x="878086" y="985746"/>
                    </a:cubicBezTo>
                    <a:cubicBezTo>
                      <a:pt x="878086" y="985746"/>
                      <a:pt x="877959" y="985746"/>
                      <a:pt x="877833" y="985873"/>
                    </a:cubicBezTo>
                    <a:close/>
                    <a:moveTo>
                      <a:pt x="874671" y="987264"/>
                    </a:moveTo>
                    <a:lnTo>
                      <a:pt x="874671" y="987264"/>
                    </a:lnTo>
                    <a:cubicBezTo>
                      <a:pt x="874671" y="987264"/>
                      <a:pt x="874671" y="987264"/>
                      <a:pt x="874671" y="987264"/>
                    </a:cubicBezTo>
                    <a:cubicBezTo>
                      <a:pt x="874671" y="987264"/>
                      <a:pt x="874671" y="987264"/>
                      <a:pt x="874671" y="987264"/>
                    </a:cubicBezTo>
                    <a:close/>
                    <a:moveTo>
                      <a:pt x="697602" y="861166"/>
                    </a:moveTo>
                    <a:cubicBezTo>
                      <a:pt x="696844" y="861293"/>
                      <a:pt x="696085" y="861419"/>
                      <a:pt x="695705" y="861546"/>
                    </a:cubicBezTo>
                    <a:cubicBezTo>
                      <a:pt x="695958" y="861546"/>
                      <a:pt x="696591" y="861419"/>
                      <a:pt x="697602" y="861166"/>
                    </a:cubicBezTo>
                    <a:lnTo>
                      <a:pt x="697602" y="861166"/>
                    </a:lnTo>
                    <a:close/>
                    <a:moveTo>
                      <a:pt x="824965" y="955392"/>
                    </a:moveTo>
                    <a:cubicBezTo>
                      <a:pt x="824965" y="955392"/>
                      <a:pt x="825471" y="955645"/>
                      <a:pt x="825724" y="955645"/>
                    </a:cubicBezTo>
                    <a:cubicBezTo>
                      <a:pt x="825724" y="955645"/>
                      <a:pt x="825851" y="955645"/>
                      <a:pt x="825977" y="955771"/>
                    </a:cubicBezTo>
                    <a:lnTo>
                      <a:pt x="824965" y="955392"/>
                    </a:lnTo>
                    <a:cubicBezTo>
                      <a:pt x="824965" y="955392"/>
                      <a:pt x="824965" y="955392"/>
                      <a:pt x="824965" y="955392"/>
                    </a:cubicBezTo>
                    <a:close/>
                    <a:moveTo>
                      <a:pt x="835843" y="960957"/>
                    </a:move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lose/>
                    <a:moveTo>
                      <a:pt x="833439" y="959059"/>
                    </a:moveTo>
                    <a:cubicBezTo>
                      <a:pt x="833439" y="959059"/>
                      <a:pt x="833439" y="959059"/>
                      <a:pt x="833313" y="959059"/>
                    </a:cubicBezTo>
                    <a:cubicBezTo>
                      <a:pt x="833313" y="959059"/>
                      <a:pt x="833313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lose/>
                    <a:moveTo>
                      <a:pt x="835716" y="960324"/>
                    </a:moveTo>
                    <a:cubicBezTo>
                      <a:pt x="835716" y="960324"/>
                      <a:pt x="835716" y="960324"/>
                      <a:pt x="835716" y="960324"/>
                    </a:cubicBezTo>
                    <a:cubicBezTo>
                      <a:pt x="835716" y="960324"/>
                      <a:pt x="835716" y="960324"/>
                      <a:pt x="835716" y="960324"/>
                    </a:cubicBezTo>
                    <a:cubicBezTo>
                      <a:pt x="835716" y="960324"/>
                      <a:pt x="835716" y="960324"/>
                      <a:pt x="835716" y="960324"/>
                    </a:cubicBezTo>
                    <a:close/>
                    <a:moveTo>
                      <a:pt x="835969" y="960957"/>
                    </a:move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lose/>
                    <a:moveTo>
                      <a:pt x="835969" y="960957"/>
                    </a:move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lose/>
                    <a:moveTo>
                      <a:pt x="835969" y="960957"/>
                    </a:moveTo>
                    <a:lnTo>
                      <a:pt x="835969" y="960957"/>
                    </a:lnTo>
                    <a:lnTo>
                      <a:pt x="835969" y="960957"/>
                    </a:lnTo>
                    <a:close/>
                    <a:moveTo>
                      <a:pt x="834704" y="959818"/>
                    </a:move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830" y="959818"/>
                    </a:cubicBezTo>
                    <a:cubicBezTo>
                      <a:pt x="834830" y="959818"/>
                      <a:pt x="834830" y="959818"/>
                      <a:pt x="834830" y="959818"/>
                    </a:cubicBezTo>
                    <a:cubicBezTo>
                      <a:pt x="834830" y="959818"/>
                      <a:pt x="834957" y="959818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4830" y="959818"/>
                      <a:pt x="834704" y="959692"/>
                    </a:cubicBezTo>
                    <a:cubicBezTo>
                      <a:pt x="834704" y="959692"/>
                      <a:pt x="834704" y="959692"/>
                      <a:pt x="834704" y="959692"/>
                    </a:cubicBezTo>
                    <a:close/>
                    <a:moveTo>
                      <a:pt x="833060" y="958807"/>
                    </a:moveTo>
                    <a:cubicBezTo>
                      <a:pt x="833060" y="958807"/>
                      <a:pt x="833060" y="958807"/>
                      <a:pt x="832933" y="958807"/>
                    </a:cubicBezTo>
                    <a:cubicBezTo>
                      <a:pt x="832933" y="958807"/>
                      <a:pt x="832933" y="958807"/>
                      <a:pt x="832933" y="958807"/>
                    </a:cubicBezTo>
                    <a:cubicBezTo>
                      <a:pt x="832933" y="958807"/>
                      <a:pt x="833060" y="958807"/>
                      <a:pt x="833186" y="958807"/>
                    </a:cubicBezTo>
                    <a:cubicBezTo>
                      <a:pt x="833186" y="958807"/>
                      <a:pt x="833186" y="958807"/>
                      <a:pt x="833186" y="958807"/>
                    </a:cubicBezTo>
                    <a:close/>
                    <a:moveTo>
                      <a:pt x="832807" y="958680"/>
                    </a:moveTo>
                    <a:cubicBezTo>
                      <a:pt x="832807" y="958680"/>
                      <a:pt x="832807" y="958680"/>
                      <a:pt x="832807" y="958680"/>
                    </a:cubicBezTo>
                    <a:cubicBezTo>
                      <a:pt x="832807" y="958680"/>
                      <a:pt x="832807" y="958680"/>
                      <a:pt x="832807" y="958680"/>
                    </a:cubicBezTo>
                    <a:cubicBezTo>
                      <a:pt x="832807" y="958680"/>
                      <a:pt x="832807" y="958680"/>
                      <a:pt x="832807" y="958680"/>
                    </a:cubicBezTo>
                    <a:close/>
                    <a:moveTo>
                      <a:pt x="833313" y="958933"/>
                    </a:moveTo>
                    <a:cubicBezTo>
                      <a:pt x="833313" y="958933"/>
                      <a:pt x="833313" y="958933"/>
                      <a:pt x="833313" y="958933"/>
                    </a:cubicBezTo>
                    <a:cubicBezTo>
                      <a:pt x="833186" y="958933"/>
                      <a:pt x="833060" y="958807"/>
                      <a:pt x="832807" y="958680"/>
                    </a:cubicBezTo>
                    <a:cubicBezTo>
                      <a:pt x="832807" y="958680"/>
                      <a:pt x="833060" y="958680"/>
                      <a:pt x="833186" y="958807"/>
                    </a:cubicBezTo>
                    <a:close/>
                    <a:moveTo>
                      <a:pt x="835589" y="960324"/>
                    </a:move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lose/>
                    <a:moveTo>
                      <a:pt x="836095" y="960830"/>
                    </a:move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578"/>
                      <a:pt x="835969" y="960324"/>
                    </a:cubicBezTo>
                    <a:cubicBezTo>
                      <a:pt x="835969" y="960324"/>
                      <a:pt x="835969" y="960578"/>
                      <a:pt x="835969" y="960578"/>
                    </a:cubicBezTo>
                    <a:cubicBezTo>
                      <a:pt x="835969" y="960578"/>
                      <a:pt x="835969" y="960704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lose/>
                    <a:moveTo>
                      <a:pt x="836348" y="961463"/>
                    </a:moveTo>
                    <a:cubicBezTo>
                      <a:pt x="836348" y="961463"/>
                      <a:pt x="836348" y="961463"/>
                      <a:pt x="836348" y="961463"/>
                    </a:cubicBezTo>
                    <a:lnTo>
                      <a:pt x="836348" y="961463"/>
                    </a:lnTo>
                    <a:cubicBezTo>
                      <a:pt x="836348" y="961463"/>
                      <a:pt x="836348" y="961463"/>
                      <a:pt x="836348" y="961463"/>
                    </a:cubicBezTo>
                    <a:cubicBezTo>
                      <a:pt x="836348" y="961463"/>
                      <a:pt x="836348" y="961463"/>
                      <a:pt x="836348" y="961463"/>
                    </a:cubicBezTo>
                    <a:close/>
                    <a:moveTo>
                      <a:pt x="835716" y="959565"/>
                    </a:moveTo>
                    <a:cubicBezTo>
                      <a:pt x="835716" y="959565"/>
                      <a:pt x="835716" y="959313"/>
                      <a:pt x="835716" y="959565"/>
                    </a:cubicBezTo>
                    <a:lnTo>
                      <a:pt x="835716" y="959565"/>
                    </a:lnTo>
                    <a:close/>
                    <a:moveTo>
                      <a:pt x="835716" y="959692"/>
                    </a:move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945"/>
                      <a:pt x="835969" y="960324"/>
                      <a:pt x="836095" y="960704"/>
                    </a:cubicBezTo>
                    <a:lnTo>
                      <a:pt x="836095" y="960704"/>
                    </a:lnTo>
                    <a:cubicBezTo>
                      <a:pt x="836095" y="960704"/>
                      <a:pt x="835843" y="960071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565"/>
                    </a:cubicBezTo>
                    <a:cubicBezTo>
                      <a:pt x="835716" y="959565"/>
                      <a:pt x="835716" y="959565"/>
                      <a:pt x="835716" y="959439"/>
                    </a:cubicBezTo>
                    <a:cubicBezTo>
                      <a:pt x="835716" y="959439"/>
                      <a:pt x="835716" y="959439"/>
                      <a:pt x="835716" y="959439"/>
                    </a:cubicBezTo>
                    <a:cubicBezTo>
                      <a:pt x="835716" y="959565"/>
                      <a:pt x="835716" y="959692"/>
                      <a:pt x="835716" y="959818"/>
                    </a:cubicBezTo>
                    <a:cubicBezTo>
                      <a:pt x="835716" y="959945"/>
                      <a:pt x="835843" y="960198"/>
                      <a:pt x="836095" y="960830"/>
                    </a:cubicBezTo>
                    <a:cubicBezTo>
                      <a:pt x="836095" y="960578"/>
                      <a:pt x="835969" y="960198"/>
                      <a:pt x="835843" y="960071"/>
                    </a:cubicBezTo>
                    <a:cubicBezTo>
                      <a:pt x="835843" y="960451"/>
                      <a:pt x="835969" y="960578"/>
                      <a:pt x="836095" y="960957"/>
                    </a:cubicBezTo>
                    <a:lnTo>
                      <a:pt x="836095" y="960957"/>
                    </a:lnTo>
                    <a:cubicBezTo>
                      <a:pt x="836095" y="960957"/>
                      <a:pt x="836095" y="960957"/>
                      <a:pt x="836095" y="960957"/>
                    </a:cubicBezTo>
                    <a:cubicBezTo>
                      <a:pt x="836095" y="960957"/>
                      <a:pt x="836095" y="960957"/>
                      <a:pt x="836095" y="960957"/>
                    </a:cubicBezTo>
                    <a:lnTo>
                      <a:pt x="836095" y="960957"/>
                    </a:lnTo>
                    <a:cubicBezTo>
                      <a:pt x="836095" y="960957"/>
                      <a:pt x="835969" y="960451"/>
                      <a:pt x="835843" y="959945"/>
                    </a:cubicBezTo>
                    <a:cubicBezTo>
                      <a:pt x="835843" y="959692"/>
                      <a:pt x="835843" y="959565"/>
                      <a:pt x="835716" y="959439"/>
                    </a:cubicBezTo>
                    <a:lnTo>
                      <a:pt x="835716" y="959439"/>
                    </a:lnTo>
                    <a:cubicBezTo>
                      <a:pt x="835716" y="959439"/>
                      <a:pt x="835716" y="959439"/>
                      <a:pt x="835716" y="959439"/>
                    </a:cubicBezTo>
                    <a:cubicBezTo>
                      <a:pt x="835716" y="959439"/>
                      <a:pt x="835716" y="959313"/>
                      <a:pt x="835716" y="959313"/>
                    </a:cubicBezTo>
                    <a:cubicBezTo>
                      <a:pt x="835716" y="959313"/>
                      <a:pt x="835716" y="959565"/>
                      <a:pt x="835716" y="959692"/>
                    </a:cubicBezTo>
                    <a:cubicBezTo>
                      <a:pt x="835716" y="959692"/>
                      <a:pt x="835716" y="959692"/>
                      <a:pt x="835716" y="959818"/>
                    </a:cubicBezTo>
                    <a:cubicBezTo>
                      <a:pt x="835716" y="959818"/>
                      <a:pt x="835716" y="959818"/>
                      <a:pt x="835716" y="959818"/>
                    </a:cubicBezTo>
                    <a:close/>
                    <a:moveTo>
                      <a:pt x="835337" y="958427"/>
                    </a:moveTo>
                    <a:cubicBezTo>
                      <a:pt x="835337" y="958427"/>
                      <a:pt x="835337" y="958427"/>
                      <a:pt x="835337" y="958427"/>
                    </a:cubicBezTo>
                    <a:cubicBezTo>
                      <a:pt x="835337" y="958427"/>
                      <a:pt x="835337" y="958427"/>
                      <a:pt x="835337" y="958427"/>
                    </a:cubicBezTo>
                    <a:cubicBezTo>
                      <a:pt x="835337" y="958427"/>
                      <a:pt x="835337" y="958427"/>
                      <a:pt x="835337" y="958427"/>
                    </a:cubicBezTo>
                    <a:close/>
                    <a:moveTo>
                      <a:pt x="827874" y="956530"/>
                    </a:moveTo>
                    <a:lnTo>
                      <a:pt x="827874" y="956530"/>
                    </a:lnTo>
                    <a:cubicBezTo>
                      <a:pt x="827874" y="956530"/>
                      <a:pt x="828127" y="956530"/>
                      <a:pt x="828127" y="956530"/>
                    </a:cubicBezTo>
                    <a:cubicBezTo>
                      <a:pt x="828127" y="956530"/>
                      <a:pt x="828127" y="956530"/>
                      <a:pt x="828127" y="956530"/>
                    </a:cubicBezTo>
                    <a:cubicBezTo>
                      <a:pt x="828001" y="956530"/>
                      <a:pt x="827874" y="956530"/>
                      <a:pt x="827874" y="956530"/>
                    </a:cubicBezTo>
                    <a:lnTo>
                      <a:pt x="827874" y="956530"/>
                    </a:lnTo>
                    <a:close/>
                    <a:moveTo>
                      <a:pt x="833439" y="959059"/>
                    </a:move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186" y="959059"/>
                    </a:lnTo>
                    <a:cubicBezTo>
                      <a:pt x="833186" y="959059"/>
                      <a:pt x="833313" y="959059"/>
                      <a:pt x="833439" y="959059"/>
                    </a:cubicBezTo>
                    <a:close/>
                    <a:moveTo>
                      <a:pt x="834072" y="959439"/>
                    </a:moveTo>
                    <a:cubicBezTo>
                      <a:pt x="834072" y="959439"/>
                      <a:pt x="834072" y="959439"/>
                      <a:pt x="834072" y="959439"/>
                    </a:cubicBezTo>
                    <a:cubicBezTo>
                      <a:pt x="834072" y="959439"/>
                      <a:pt x="834072" y="959439"/>
                      <a:pt x="834072" y="959439"/>
                    </a:cubicBezTo>
                    <a:cubicBezTo>
                      <a:pt x="834072" y="959439"/>
                      <a:pt x="834072" y="959439"/>
                      <a:pt x="834072" y="959439"/>
                    </a:cubicBezTo>
                    <a:close/>
                    <a:moveTo>
                      <a:pt x="835589" y="960451"/>
                    </a:moveTo>
                    <a:cubicBezTo>
                      <a:pt x="835589" y="960451"/>
                      <a:pt x="835589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843" y="960451"/>
                      <a:pt x="835843" y="960578"/>
                    </a:cubicBez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704"/>
                    </a:cubicBezTo>
                    <a:cubicBezTo>
                      <a:pt x="835843" y="960704"/>
                      <a:pt x="835843" y="960704"/>
                      <a:pt x="835843" y="960704"/>
                    </a:cubicBezTo>
                    <a:cubicBezTo>
                      <a:pt x="835843" y="960704"/>
                      <a:pt x="835843" y="960704"/>
                      <a:pt x="835843" y="960451"/>
                    </a:cubicBez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830"/>
                      <a:pt x="835843" y="960704"/>
                    </a:cubicBezTo>
                    <a:cubicBezTo>
                      <a:pt x="835843" y="960704"/>
                      <a:pt x="835843" y="960704"/>
                      <a:pt x="835843" y="960704"/>
                    </a:cubicBezTo>
                    <a:cubicBezTo>
                      <a:pt x="835843" y="960704"/>
                      <a:pt x="835843" y="960704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716" y="960451"/>
                      <a:pt x="835716" y="960324"/>
                    </a:cubicBezTo>
                    <a:cubicBezTo>
                      <a:pt x="835716" y="960198"/>
                      <a:pt x="835210" y="959945"/>
                      <a:pt x="834957" y="959692"/>
                    </a:cubicBezTo>
                    <a:cubicBezTo>
                      <a:pt x="834957" y="959692"/>
                      <a:pt x="835337" y="959945"/>
                      <a:pt x="835337" y="959945"/>
                    </a:cubicBezTo>
                    <a:close/>
                    <a:moveTo>
                      <a:pt x="822815" y="954506"/>
                    </a:moveTo>
                    <a:cubicBezTo>
                      <a:pt x="822815" y="954506"/>
                      <a:pt x="822815" y="954506"/>
                      <a:pt x="822815" y="954506"/>
                    </a:cubicBezTo>
                    <a:lnTo>
                      <a:pt x="822309" y="954254"/>
                    </a:lnTo>
                    <a:cubicBezTo>
                      <a:pt x="822309" y="954254"/>
                      <a:pt x="822689" y="954254"/>
                      <a:pt x="822815" y="954380"/>
                    </a:cubicBezTo>
                    <a:lnTo>
                      <a:pt x="822815" y="954380"/>
                    </a:lnTo>
                    <a:close/>
                    <a:moveTo>
                      <a:pt x="827495" y="956404"/>
                    </a:moveTo>
                    <a:lnTo>
                      <a:pt x="828127" y="956656"/>
                    </a:lnTo>
                    <a:lnTo>
                      <a:pt x="828380" y="956656"/>
                    </a:lnTo>
                    <a:cubicBezTo>
                      <a:pt x="828380" y="956656"/>
                      <a:pt x="828001" y="956656"/>
                      <a:pt x="828001" y="956656"/>
                    </a:cubicBezTo>
                    <a:lnTo>
                      <a:pt x="828507" y="956910"/>
                    </a:lnTo>
                    <a:lnTo>
                      <a:pt x="828380" y="956910"/>
                    </a:lnTo>
                    <a:cubicBezTo>
                      <a:pt x="828380" y="956910"/>
                      <a:pt x="831416" y="958174"/>
                      <a:pt x="831416" y="958174"/>
                    </a:cubicBezTo>
                    <a:cubicBezTo>
                      <a:pt x="831416" y="958174"/>
                      <a:pt x="831416" y="958174"/>
                      <a:pt x="831416" y="958174"/>
                    </a:cubicBezTo>
                    <a:cubicBezTo>
                      <a:pt x="831416" y="958174"/>
                      <a:pt x="831416" y="958174"/>
                      <a:pt x="831416" y="958174"/>
                    </a:cubicBezTo>
                    <a:lnTo>
                      <a:pt x="828127" y="956783"/>
                    </a:lnTo>
                    <a:lnTo>
                      <a:pt x="825092" y="955645"/>
                    </a:lnTo>
                    <a:cubicBezTo>
                      <a:pt x="825092" y="955645"/>
                      <a:pt x="825092" y="955645"/>
                      <a:pt x="825092" y="955645"/>
                    </a:cubicBezTo>
                    <a:lnTo>
                      <a:pt x="827368" y="956530"/>
                    </a:lnTo>
                    <a:close/>
                    <a:moveTo>
                      <a:pt x="684955" y="1251981"/>
                    </a:moveTo>
                    <a:cubicBezTo>
                      <a:pt x="683058" y="1277277"/>
                      <a:pt x="681540" y="1301307"/>
                      <a:pt x="681287" y="1322682"/>
                    </a:cubicBezTo>
                    <a:cubicBezTo>
                      <a:pt x="680275" y="1324832"/>
                      <a:pt x="679137" y="1327235"/>
                      <a:pt x="677999" y="1329512"/>
                    </a:cubicBezTo>
                    <a:cubicBezTo>
                      <a:pt x="678125" y="1324326"/>
                      <a:pt x="678378" y="1319141"/>
                      <a:pt x="678505" y="1313955"/>
                    </a:cubicBezTo>
                    <a:cubicBezTo>
                      <a:pt x="679516" y="1290936"/>
                      <a:pt x="681287" y="1266906"/>
                      <a:pt x="683310" y="1243760"/>
                    </a:cubicBezTo>
                    <a:cubicBezTo>
                      <a:pt x="685587" y="1220488"/>
                      <a:pt x="688623" y="1197849"/>
                      <a:pt x="691026" y="1177233"/>
                    </a:cubicBezTo>
                    <a:cubicBezTo>
                      <a:pt x="696085" y="1136128"/>
                      <a:pt x="701144" y="1103370"/>
                      <a:pt x="703167" y="1089205"/>
                    </a:cubicBezTo>
                    <a:cubicBezTo>
                      <a:pt x="697097" y="1145234"/>
                      <a:pt x="689634" y="1201390"/>
                      <a:pt x="684955" y="1251981"/>
                    </a:cubicBezTo>
                    <a:close/>
                    <a:moveTo>
                      <a:pt x="266062" y="1376435"/>
                    </a:moveTo>
                    <a:lnTo>
                      <a:pt x="266062" y="1376435"/>
                    </a:lnTo>
                    <a:cubicBezTo>
                      <a:pt x="266062" y="1376435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435"/>
                      <a:pt x="266062" y="1376309"/>
                    </a:cubicBezTo>
                    <a:lnTo>
                      <a:pt x="266062" y="1376309"/>
                    </a:lnTo>
                    <a:close/>
                    <a:moveTo>
                      <a:pt x="417328" y="1067071"/>
                    </a:moveTo>
                    <a:cubicBezTo>
                      <a:pt x="418467" y="1062898"/>
                      <a:pt x="420617" y="1055056"/>
                      <a:pt x="424285" y="1042155"/>
                    </a:cubicBezTo>
                    <a:cubicBezTo>
                      <a:pt x="425550" y="1038108"/>
                      <a:pt x="426814" y="1034187"/>
                      <a:pt x="428079" y="1030140"/>
                    </a:cubicBezTo>
                    <a:cubicBezTo>
                      <a:pt x="426688" y="1036085"/>
                      <a:pt x="425423" y="1042029"/>
                      <a:pt x="424158" y="1047973"/>
                    </a:cubicBezTo>
                    <a:cubicBezTo>
                      <a:pt x="420744" y="1058471"/>
                      <a:pt x="417961" y="1067324"/>
                      <a:pt x="416823" y="1070107"/>
                    </a:cubicBezTo>
                    <a:cubicBezTo>
                      <a:pt x="416949" y="1069095"/>
                      <a:pt x="417202" y="1068083"/>
                      <a:pt x="417328" y="1067071"/>
                    </a:cubicBezTo>
                    <a:close/>
                    <a:moveTo>
                      <a:pt x="411637" y="1104762"/>
                    </a:moveTo>
                    <a:cubicBezTo>
                      <a:pt x="413155" y="1097805"/>
                      <a:pt x="414799" y="1090976"/>
                      <a:pt x="416696" y="1084019"/>
                    </a:cubicBezTo>
                    <a:cubicBezTo>
                      <a:pt x="413914" y="1098438"/>
                      <a:pt x="412017" y="1112730"/>
                      <a:pt x="410372" y="1126895"/>
                    </a:cubicBezTo>
                    <a:cubicBezTo>
                      <a:pt x="409487" y="1130943"/>
                      <a:pt x="408728" y="1134863"/>
                      <a:pt x="407843" y="1138910"/>
                    </a:cubicBezTo>
                    <a:cubicBezTo>
                      <a:pt x="409108" y="1127907"/>
                      <a:pt x="410246" y="1116397"/>
                      <a:pt x="411764" y="1104762"/>
                    </a:cubicBezTo>
                    <a:close/>
                    <a:moveTo>
                      <a:pt x="337142" y="1012433"/>
                    </a:moveTo>
                    <a:cubicBezTo>
                      <a:pt x="334107" y="1024196"/>
                      <a:pt x="330945" y="1036211"/>
                      <a:pt x="327783" y="1048226"/>
                    </a:cubicBezTo>
                    <a:cubicBezTo>
                      <a:pt x="328035" y="1044432"/>
                      <a:pt x="328415" y="1040511"/>
                      <a:pt x="328668" y="1036590"/>
                    </a:cubicBezTo>
                    <a:cubicBezTo>
                      <a:pt x="334992" y="1013318"/>
                      <a:pt x="340430" y="993715"/>
                      <a:pt x="337142" y="1012433"/>
                    </a:cubicBezTo>
                    <a:close/>
                    <a:moveTo>
                      <a:pt x="519522" y="197792"/>
                    </a:moveTo>
                    <a:lnTo>
                      <a:pt x="519522" y="197792"/>
                    </a:lnTo>
                    <a:cubicBezTo>
                      <a:pt x="519522" y="197792"/>
                      <a:pt x="519522" y="197792"/>
                      <a:pt x="519522" y="197792"/>
                    </a:cubicBezTo>
                    <a:lnTo>
                      <a:pt x="519522" y="197792"/>
                    </a:lnTo>
                    <a:cubicBezTo>
                      <a:pt x="519522" y="197792"/>
                      <a:pt x="519522" y="197792"/>
                      <a:pt x="519522" y="197792"/>
                    </a:cubicBezTo>
                    <a:close/>
                    <a:moveTo>
                      <a:pt x="545071" y="111788"/>
                    </a:moveTo>
                    <a:cubicBezTo>
                      <a:pt x="545071" y="111788"/>
                      <a:pt x="545197" y="111788"/>
                      <a:pt x="546588" y="111788"/>
                    </a:cubicBezTo>
                    <a:cubicBezTo>
                      <a:pt x="544565" y="112673"/>
                      <a:pt x="543933" y="112546"/>
                      <a:pt x="543553" y="112673"/>
                    </a:cubicBezTo>
                    <a:lnTo>
                      <a:pt x="545071" y="111914"/>
                    </a:lnTo>
                    <a:close/>
                    <a:moveTo>
                      <a:pt x="321459" y="24392"/>
                    </a:moveTo>
                    <a:lnTo>
                      <a:pt x="321206" y="24012"/>
                    </a:lnTo>
                    <a:lnTo>
                      <a:pt x="320573" y="22495"/>
                    </a:lnTo>
                    <a:cubicBezTo>
                      <a:pt x="321965" y="25530"/>
                      <a:pt x="323103" y="28060"/>
                      <a:pt x="321459" y="24392"/>
                    </a:cubicBezTo>
                    <a:close/>
                    <a:moveTo>
                      <a:pt x="282630" y="1658859"/>
                    </a:moveTo>
                    <a:cubicBezTo>
                      <a:pt x="281745" y="1658353"/>
                      <a:pt x="280986" y="1657847"/>
                      <a:pt x="280101" y="1657468"/>
                    </a:cubicBezTo>
                    <a:cubicBezTo>
                      <a:pt x="280480" y="1657594"/>
                      <a:pt x="280733" y="1657847"/>
                      <a:pt x="281112" y="1657974"/>
                    </a:cubicBezTo>
                    <a:cubicBezTo>
                      <a:pt x="281619" y="1658226"/>
                      <a:pt x="282125" y="1658606"/>
                      <a:pt x="282630" y="1658859"/>
                    </a:cubicBezTo>
                    <a:close/>
                    <a:moveTo>
                      <a:pt x="280606" y="1657721"/>
                    </a:moveTo>
                    <a:cubicBezTo>
                      <a:pt x="280606" y="1657721"/>
                      <a:pt x="280101" y="1657341"/>
                      <a:pt x="279721" y="1657215"/>
                    </a:cubicBezTo>
                    <a:cubicBezTo>
                      <a:pt x="279595" y="1657215"/>
                      <a:pt x="279468" y="1657088"/>
                      <a:pt x="279342" y="1656962"/>
                    </a:cubicBezTo>
                    <a:cubicBezTo>
                      <a:pt x="279342" y="1656962"/>
                      <a:pt x="279089" y="1656835"/>
                      <a:pt x="278963" y="1656709"/>
                    </a:cubicBezTo>
                    <a:cubicBezTo>
                      <a:pt x="278709" y="1656583"/>
                      <a:pt x="278583" y="1656456"/>
                      <a:pt x="278330" y="1656329"/>
                    </a:cubicBezTo>
                    <a:cubicBezTo>
                      <a:pt x="278457" y="1656329"/>
                      <a:pt x="278583" y="1656456"/>
                      <a:pt x="278709" y="1656583"/>
                    </a:cubicBezTo>
                    <a:cubicBezTo>
                      <a:pt x="279342" y="1656962"/>
                      <a:pt x="279848" y="1657341"/>
                      <a:pt x="280606" y="1657721"/>
                    </a:cubicBezTo>
                    <a:close/>
                    <a:moveTo>
                      <a:pt x="277318" y="1655824"/>
                    </a:moveTo>
                    <a:lnTo>
                      <a:pt x="277318" y="1655824"/>
                    </a:lnTo>
                    <a:cubicBezTo>
                      <a:pt x="277318" y="1655824"/>
                      <a:pt x="277318" y="1655824"/>
                      <a:pt x="277192" y="1655824"/>
                    </a:cubicBezTo>
                    <a:cubicBezTo>
                      <a:pt x="277192" y="1655824"/>
                      <a:pt x="277318" y="1655824"/>
                      <a:pt x="277445" y="1655824"/>
                    </a:cubicBezTo>
                    <a:cubicBezTo>
                      <a:pt x="277445" y="1655824"/>
                      <a:pt x="277445" y="1655824"/>
                      <a:pt x="277445" y="1655824"/>
                    </a:cubicBezTo>
                    <a:cubicBezTo>
                      <a:pt x="277445" y="1655824"/>
                      <a:pt x="277445" y="1655824"/>
                      <a:pt x="277445" y="1655824"/>
                    </a:cubicBezTo>
                    <a:close/>
                    <a:moveTo>
                      <a:pt x="287057" y="1659491"/>
                    </a:moveTo>
                    <a:lnTo>
                      <a:pt x="287057" y="1659491"/>
                    </a:lnTo>
                    <a:cubicBezTo>
                      <a:pt x="287057" y="1659491"/>
                      <a:pt x="287057" y="1659491"/>
                      <a:pt x="287057" y="1659491"/>
                    </a:cubicBezTo>
                    <a:lnTo>
                      <a:pt x="287057" y="1659744"/>
                    </a:lnTo>
                    <a:cubicBezTo>
                      <a:pt x="287057" y="1659744"/>
                      <a:pt x="286551" y="1660503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lnTo>
                      <a:pt x="286298" y="1661009"/>
                    </a:ln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045" y="1660883"/>
                    </a:cubicBezTo>
                    <a:cubicBezTo>
                      <a:pt x="286045" y="1660883"/>
                      <a:pt x="285792" y="1660756"/>
                      <a:pt x="285792" y="1660630"/>
                    </a:cubicBezTo>
                    <a:lnTo>
                      <a:pt x="285286" y="1660250"/>
                    </a:lnTo>
                    <a:lnTo>
                      <a:pt x="285160" y="1660250"/>
                    </a:lnTo>
                    <a:cubicBezTo>
                      <a:pt x="285160" y="1660250"/>
                      <a:pt x="284780" y="1659871"/>
                      <a:pt x="284527" y="1659744"/>
                    </a:cubicBezTo>
                    <a:lnTo>
                      <a:pt x="284527" y="1659744"/>
                    </a:lnTo>
                    <a:cubicBezTo>
                      <a:pt x="284527" y="1659744"/>
                      <a:pt x="284527" y="1659744"/>
                      <a:pt x="284527" y="1659744"/>
                    </a:cubicBezTo>
                    <a:lnTo>
                      <a:pt x="284527" y="1659744"/>
                    </a:lnTo>
                    <a:cubicBezTo>
                      <a:pt x="284527" y="1659744"/>
                      <a:pt x="284527" y="1659744"/>
                      <a:pt x="284527" y="1659744"/>
                    </a:cubicBezTo>
                    <a:cubicBezTo>
                      <a:pt x="284780" y="1659997"/>
                      <a:pt x="285160" y="1660124"/>
                      <a:pt x="285413" y="1660377"/>
                    </a:cubicBezTo>
                    <a:lnTo>
                      <a:pt x="286298" y="1661009"/>
                    </a:lnTo>
                    <a:cubicBezTo>
                      <a:pt x="285792" y="1662148"/>
                      <a:pt x="285160" y="1663286"/>
                      <a:pt x="284654" y="1664550"/>
                    </a:cubicBezTo>
                    <a:cubicBezTo>
                      <a:pt x="282251" y="1669863"/>
                      <a:pt x="278963" y="1675934"/>
                      <a:pt x="278583" y="1675807"/>
                    </a:cubicBezTo>
                    <a:cubicBezTo>
                      <a:pt x="278457" y="1675807"/>
                      <a:pt x="279089" y="1674036"/>
                      <a:pt x="280606" y="1670242"/>
                    </a:cubicBezTo>
                    <a:cubicBezTo>
                      <a:pt x="281365" y="1668345"/>
                      <a:pt x="282251" y="1665942"/>
                      <a:pt x="283389" y="1662906"/>
                    </a:cubicBezTo>
                    <a:cubicBezTo>
                      <a:pt x="283642" y="1662148"/>
                      <a:pt x="283895" y="1661388"/>
                      <a:pt x="284274" y="1660503"/>
                    </a:cubicBezTo>
                    <a:lnTo>
                      <a:pt x="284527" y="1659871"/>
                    </a:lnTo>
                    <a:cubicBezTo>
                      <a:pt x="284527" y="1659871"/>
                      <a:pt x="283895" y="1659491"/>
                      <a:pt x="283516" y="1659238"/>
                    </a:cubicBezTo>
                    <a:lnTo>
                      <a:pt x="284527" y="1659871"/>
                    </a:lnTo>
                    <a:lnTo>
                      <a:pt x="284022" y="1659491"/>
                    </a:lnTo>
                    <a:cubicBezTo>
                      <a:pt x="284022" y="1659491"/>
                      <a:pt x="284022" y="1659491"/>
                      <a:pt x="284022" y="1659491"/>
                    </a:cubicBezTo>
                    <a:cubicBezTo>
                      <a:pt x="284274" y="1659618"/>
                      <a:pt x="284401" y="1659744"/>
                      <a:pt x="284654" y="1659871"/>
                    </a:cubicBezTo>
                    <a:lnTo>
                      <a:pt x="284654" y="1659618"/>
                    </a:lnTo>
                    <a:cubicBezTo>
                      <a:pt x="284654" y="1659618"/>
                      <a:pt x="284780" y="1659491"/>
                      <a:pt x="284780" y="1659491"/>
                    </a:cubicBezTo>
                    <a:lnTo>
                      <a:pt x="285413" y="1658732"/>
                    </a:lnTo>
                    <a:cubicBezTo>
                      <a:pt x="287310" y="1659491"/>
                      <a:pt x="286930" y="1659238"/>
                      <a:pt x="285413" y="1658732"/>
                    </a:cubicBezTo>
                    <a:lnTo>
                      <a:pt x="285413" y="1658732"/>
                    </a:lnTo>
                    <a:cubicBezTo>
                      <a:pt x="286045" y="1658986"/>
                      <a:pt x="286678" y="1659238"/>
                      <a:pt x="287310" y="1659491"/>
                    </a:cubicBezTo>
                    <a:lnTo>
                      <a:pt x="287310" y="1659491"/>
                    </a:lnTo>
                    <a:close/>
                    <a:moveTo>
                      <a:pt x="281492" y="1657341"/>
                    </a:moveTo>
                    <a:cubicBezTo>
                      <a:pt x="281492" y="1657341"/>
                      <a:pt x="281365" y="1657341"/>
                      <a:pt x="281239" y="1657341"/>
                    </a:cubicBezTo>
                    <a:cubicBezTo>
                      <a:pt x="281239" y="1657341"/>
                      <a:pt x="281239" y="1657341"/>
                      <a:pt x="281112" y="1657341"/>
                    </a:cubicBezTo>
                    <a:cubicBezTo>
                      <a:pt x="281112" y="1657341"/>
                      <a:pt x="281365" y="1657341"/>
                      <a:pt x="281492" y="1657341"/>
                    </a:cubicBezTo>
                    <a:close/>
                    <a:moveTo>
                      <a:pt x="284274" y="1658353"/>
                    </a:moveTo>
                    <a:cubicBezTo>
                      <a:pt x="284274" y="1658353"/>
                      <a:pt x="283768" y="1658226"/>
                      <a:pt x="283642" y="1658100"/>
                    </a:cubicBezTo>
                    <a:cubicBezTo>
                      <a:pt x="283895" y="1658100"/>
                      <a:pt x="284148" y="1658226"/>
                      <a:pt x="284274" y="1658353"/>
                    </a:cubicBezTo>
                    <a:close/>
                    <a:moveTo>
                      <a:pt x="277445" y="1655697"/>
                    </a:moveTo>
                    <a:cubicBezTo>
                      <a:pt x="276812" y="1655444"/>
                      <a:pt x="276180" y="1655191"/>
                      <a:pt x="275674" y="1655065"/>
                    </a:cubicBezTo>
                    <a:cubicBezTo>
                      <a:pt x="274789" y="1654685"/>
                      <a:pt x="275674" y="1655065"/>
                      <a:pt x="277445" y="1655697"/>
                    </a:cubicBezTo>
                    <a:cubicBezTo>
                      <a:pt x="277445" y="1655697"/>
                      <a:pt x="277445" y="1655697"/>
                      <a:pt x="277445" y="1655697"/>
                    </a:cubicBezTo>
                    <a:close/>
                    <a:moveTo>
                      <a:pt x="393930" y="1200885"/>
                    </a:moveTo>
                    <a:cubicBezTo>
                      <a:pt x="390515" y="1213785"/>
                      <a:pt x="386974" y="1225547"/>
                      <a:pt x="383812" y="1236045"/>
                    </a:cubicBezTo>
                    <a:cubicBezTo>
                      <a:pt x="378500" y="1249199"/>
                      <a:pt x="374326" y="1261088"/>
                      <a:pt x="373441" y="1259823"/>
                    </a:cubicBezTo>
                    <a:cubicBezTo>
                      <a:pt x="372556" y="1258305"/>
                      <a:pt x="375212" y="1243887"/>
                      <a:pt x="386595" y="1202528"/>
                    </a:cubicBezTo>
                    <a:cubicBezTo>
                      <a:pt x="385330" y="1210497"/>
                      <a:pt x="387227" y="1206576"/>
                      <a:pt x="390642" y="1195066"/>
                    </a:cubicBezTo>
                    <a:cubicBezTo>
                      <a:pt x="394183" y="1183304"/>
                      <a:pt x="398231" y="1164206"/>
                      <a:pt x="403163" y="1142578"/>
                    </a:cubicBezTo>
                    <a:cubicBezTo>
                      <a:pt x="404555" y="1136507"/>
                      <a:pt x="405946" y="1130310"/>
                      <a:pt x="407337" y="1123860"/>
                    </a:cubicBezTo>
                    <a:cubicBezTo>
                      <a:pt x="406831" y="1132713"/>
                      <a:pt x="406704" y="1139416"/>
                      <a:pt x="406831" y="1143211"/>
                    </a:cubicBezTo>
                    <a:cubicBezTo>
                      <a:pt x="405566" y="1149029"/>
                      <a:pt x="404301" y="1154720"/>
                      <a:pt x="403037" y="1160538"/>
                    </a:cubicBezTo>
                    <a:cubicBezTo>
                      <a:pt x="403290" y="1154594"/>
                      <a:pt x="403543" y="1149408"/>
                      <a:pt x="403669" y="1145361"/>
                    </a:cubicBezTo>
                    <a:cubicBezTo>
                      <a:pt x="403163" y="1151685"/>
                      <a:pt x="402657" y="1157882"/>
                      <a:pt x="402278" y="1163826"/>
                    </a:cubicBezTo>
                    <a:cubicBezTo>
                      <a:pt x="399622" y="1176095"/>
                      <a:pt x="396966" y="1188996"/>
                      <a:pt x="393677" y="1200885"/>
                    </a:cubicBezTo>
                    <a:close/>
                    <a:moveTo>
                      <a:pt x="402657" y="1173059"/>
                    </a:moveTo>
                    <a:cubicBezTo>
                      <a:pt x="402657" y="1171542"/>
                      <a:pt x="402784" y="1170150"/>
                      <a:pt x="402910" y="1168759"/>
                    </a:cubicBezTo>
                    <a:cubicBezTo>
                      <a:pt x="405060" y="1159906"/>
                      <a:pt x="406958" y="1152191"/>
                      <a:pt x="408602" y="1145108"/>
                    </a:cubicBezTo>
                    <a:cubicBezTo>
                      <a:pt x="408096" y="1150040"/>
                      <a:pt x="407590" y="1154973"/>
                      <a:pt x="407084" y="1160032"/>
                    </a:cubicBezTo>
                    <a:cubicBezTo>
                      <a:pt x="405187" y="1166736"/>
                      <a:pt x="403543" y="1172301"/>
                      <a:pt x="402784" y="1173186"/>
                    </a:cubicBezTo>
                    <a:close/>
                    <a:moveTo>
                      <a:pt x="874165" y="987517"/>
                    </a:moveTo>
                    <a:cubicBezTo>
                      <a:pt x="874165" y="987517"/>
                      <a:pt x="874165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165" y="987517"/>
                      <a:pt x="874165" y="987517"/>
                    </a:cubicBezTo>
                    <a:cubicBezTo>
                      <a:pt x="874165" y="987517"/>
                      <a:pt x="874165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165" y="987517"/>
                      <a:pt x="874165" y="987517"/>
                    </a:cubicBezTo>
                    <a:close/>
                    <a:moveTo>
                      <a:pt x="875683" y="987264"/>
                    </a:moveTo>
                    <a:cubicBezTo>
                      <a:pt x="875683" y="987264"/>
                      <a:pt x="875809" y="987264"/>
                      <a:pt x="875936" y="987264"/>
                    </a:cubicBezTo>
                    <a:cubicBezTo>
                      <a:pt x="875683" y="987264"/>
                      <a:pt x="875050" y="987391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291" y="987517"/>
                    </a:cubicBezTo>
                    <a:lnTo>
                      <a:pt x="874291" y="987517"/>
                    </a:lnTo>
                    <a:cubicBezTo>
                      <a:pt x="874291" y="987517"/>
                      <a:pt x="874291" y="987517"/>
                      <a:pt x="874291" y="987517"/>
                    </a:cubicBezTo>
                    <a:lnTo>
                      <a:pt x="874291" y="987517"/>
                    </a:lnTo>
                    <a:cubicBezTo>
                      <a:pt x="874291" y="987517"/>
                      <a:pt x="874291" y="987517"/>
                      <a:pt x="874291" y="987517"/>
                    </a:cubicBezTo>
                    <a:cubicBezTo>
                      <a:pt x="874291" y="987517"/>
                      <a:pt x="874039" y="987517"/>
                      <a:pt x="874039" y="987517"/>
                    </a:cubicBezTo>
                    <a:cubicBezTo>
                      <a:pt x="873533" y="987517"/>
                      <a:pt x="873027" y="987643"/>
                      <a:pt x="872647" y="987770"/>
                    </a:cubicBezTo>
                    <a:cubicBezTo>
                      <a:pt x="872900" y="987770"/>
                      <a:pt x="873406" y="987643"/>
                      <a:pt x="874039" y="987517"/>
                    </a:cubicBezTo>
                    <a:cubicBezTo>
                      <a:pt x="874039" y="987517"/>
                      <a:pt x="874039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291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671" y="987517"/>
                      <a:pt x="874671" y="987517"/>
                    </a:cubicBezTo>
                    <a:cubicBezTo>
                      <a:pt x="875430" y="987391"/>
                      <a:pt x="876315" y="987264"/>
                      <a:pt x="877327" y="987011"/>
                    </a:cubicBezTo>
                    <a:cubicBezTo>
                      <a:pt x="877707" y="987011"/>
                      <a:pt x="877959" y="987011"/>
                      <a:pt x="878339" y="986885"/>
                    </a:cubicBezTo>
                    <a:cubicBezTo>
                      <a:pt x="879604" y="986632"/>
                      <a:pt x="881121" y="986379"/>
                      <a:pt x="882766" y="986126"/>
                    </a:cubicBezTo>
                    <a:cubicBezTo>
                      <a:pt x="879856" y="986632"/>
                      <a:pt x="877327" y="987137"/>
                      <a:pt x="875683" y="987391"/>
                    </a:cubicBezTo>
                    <a:close/>
                    <a:moveTo>
                      <a:pt x="883524" y="985873"/>
                    </a:moveTo>
                    <a:lnTo>
                      <a:pt x="883524" y="985873"/>
                    </a:lnTo>
                    <a:cubicBezTo>
                      <a:pt x="883524" y="985873"/>
                      <a:pt x="883524" y="985873"/>
                      <a:pt x="883524" y="985873"/>
                    </a:cubicBezTo>
                    <a:cubicBezTo>
                      <a:pt x="882639" y="984734"/>
                      <a:pt x="882133" y="984229"/>
                      <a:pt x="882007" y="984102"/>
                    </a:cubicBezTo>
                    <a:cubicBezTo>
                      <a:pt x="881880" y="984102"/>
                      <a:pt x="882007" y="984102"/>
                      <a:pt x="881753" y="984102"/>
                    </a:cubicBezTo>
                    <a:lnTo>
                      <a:pt x="883018" y="983343"/>
                    </a:lnTo>
                    <a:lnTo>
                      <a:pt x="881374" y="984229"/>
                    </a:lnTo>
                    <a:cubicBezTo>
                      <a:pt x="881627" y="983090"/>
                      <a:pt x="880868" y="975628"/>
                      <a:pt x="875177" y="966522"/>
                    </a:cubicBezTo>
                    <a:cubicBezTo>
                      <a:pt x="873659" y="964245"/>
                      <a:pt x="872015" y="961842"/>
                      <a:pt x="870118" y="959692"/>
                    </a:cubicBezTo>
                    <a:cubicBezTo>
                      <a:pt x="868474" y="957668"/>
                      <a:pt x="866576" y="955518"/>
                      <a:pt x="864047" y="953115"/>
                    </a:cubicBezTo>
                    <a:cubicBezTo>
                      <a:pt x="861517" y="950712"/>
                      <a:pt x="858229" y="947930"/>
                      <a:pt x="853675" y="945653"/>
                    </a:cubicBezTo>
                    <a:cubicBezTo>
                      <a:pt x="849122" y="943376"/>
                      <a:pt x="843305" y="942112"/>
                      <a:pt x="837992" y="942365"/>
                    </a:cubicBezTo>
                    <a:lnTo>
                      <a:pt x="835716" y="942365"/>
                    </a:lnTo>
                    <a:cubicBezTo>
                      <a:pt x="835716" y="942365"/>
                      <a:pt x="833692" y="943124"/>
                      <a:pt x="833692" y="943124"/>
                    </a:cubicBezTo>
                    <a:cubicBezTo>
                      <a:pt x="832554" y="943503"/>
                      <a:pt x="831669" y="944009"/>
                      <a:pt x="830783" y="944388"/>
                    </a:cubicBezTo>
                    <a:cubicBezTo>
                      <a:pt x="831163" y="945400"/>
                      <a:pt x="831416" y="946538"/>
                      <a:pt x="831921" y="947803"/>
                    </a:cubicBezTo>
                    <a:lnTo>
                      <a:pt x="831921" y="947803"/>
                    </a:lnTo>
                    <a:cubicBezTo>
                      <a:pt x="831542" y="946791"/>
                      <a:pt x="831163" y="945653"/>
                      <a:pt x="830783" y="944388"/>
                    </a:cubicBezTo>
                    <a:lnTo>
                      <a:pt x="830783" y="944388"/>
                    </a:lnTo>
                    <a:cubicBezTo>
                      <a:pt x="829519" y="940594"/>
                      <a:pt x="828759" y="938065"/>
                      <a:pt x="828254" y="936547"/>
                    </a:cubicBezTo>
                    <a:lnTo>
                      <a:pt x="828254" y="936547"/>
                    </a:lnTo>
                    <a:cubicBezTo>
                      <a:pt x="828759" y="938065"/>
                      <a:pt x="829519" y="940214"/>
                      <a:pt x="830277" y="942870"/>
                    </a:cubicBezTo>
                    <a:lnTo>
                      <a:pt x="830277" y="942870"/>
                    </a:lnTo>
                    <a:cubicBezTo>
                      <a:pt x="829898" y="941606"/>
                      <a:pt x="829519" y="940467"/>
                      <a:pt x="829013" y="938950"/>
                    </a:cubicBezTo>
                    <a:lnTo>
                      <a:pt x="829013" y="938950"/>
                    </a:lnTo>
                    <a:cubicBezTo>
                      <a:pt x="829392" y="940214"/>
                      <a:pt x="829771" y="941479"/>
                      <a:pt x="830277" y="942870"/>
                    </a:cubicBezTo>
                    <a:lnTo>
                      <a:pt x="830277" y="942870"/>
                    </a:lnTo>
                    <a:cubicBezTo>
                      <a:pt x="830277" y="942870"/>
                      <a:pt x="830530" y="943882"/>
                      <a:pt x="830783" y="944388"/>
                    </a:cubicBezTo>
                    <a:lnTo>
                      <a:pt x="830783" y="944388"/>
                    </a:lnTo>
                    <a:cubicBezTo>
                      <a:pt x="830783" y="944388"/>
                      <a:pt x="830530" y="943629"/>
                      <a:pt x="830404" y="943124"/>
                    </a:cubicBezTo>
                    <a:cubicBezTo>
                      <a:pt x="830530" y="943503"/>
                      <a:pt x="830657" y="943882"/>
                      <a:pt x="830783" y="944388"/>
                    </a:cubicBezTo>
                    <a:lnTo>
                      <a:pt x="830783" y="944388"/>
                    </a:lnTo>
                    <a:cubicBezTo>
                      <a:pt x="831163" y="945400"/>
                      <a:pt x="831542" y="946665"/>
                      <a:pt x="831921" y="947803"/>
                    </a:cubicBezTo>
                    <a:lnTo>
                      <a:pt x="831921" y="947803"/>
                    </a:lnTo>
                    <a:cubicBezTo>
                      <a:pt x="831921" y="947803"/>
                      <a:pt x="831669" y="947171"/>
                      <a:pt x="831542" y="946665"/>
                    </a:cubicBezTo>
                    <a:lnTo>
                      <a:pt x="831542" y="946665"/>
                    </a:lnTo>
                    <a:cubicBezTo>
                      <a:pt x="831289" y="945906"/>
                      <a:pt x="831036" y="945147"/>
                      <a:pt x="830783" y="944388"/>
                    </a:cubicBezTo>
                    <a:lnTo>
                      <a:pt x="830783" y="944388"/>
                    </a:lnTo>
                    <a:cubicBezTo>
                      <a:pt x="831036" y="945147"/>
                      <a:pt x="831289" y="945906"/>
                      <a:pt x="831542" y="946665"/>
                    </a:cubicBezTo>
                    <a:cubicBezTo>
                      <a:pt x="831289" y="945906"/>
                      <a:pt x="831036" y="945147"/>
                      <a:pt x="830783" y="944388"/>
                    </a:cubicBezTo>
                    <a:cubicBezTo>
                      <a:pt x="828254" y="945779"/>
                      <a:pt x="826862" y="947424"/>
                      <a:pt x="826104" y="948309"/>
                    </a:cubicBezTo>
                    <a:cubicBezTo>
                      <a:pt x="825851" y="948562"/>
                      <a:pt x="825851" y="948689"/>
                      <a:pt x="825598" y="948941"/>
                    </a:cubicBezTo>
                    <a:cubicBezTo>
                      <a:pt x="823321" y="949953"/>
                      <a:pt x="821045" y="951345"/>
                      <a:pt x="818768" y="952862"/>
                    </a:cubicBezTo>
                    <a:cubicBezTo>
                      <a:pt x="819274" y="952989"/>
                      <a:pt x="819653" y="953242"/>
                      <a:pt x="820159" y="953368"/>
                    </a:cubicBezTo>
                    <a:lnTo>
                      <a:pt x="819021" y="952989"/>
                    </a:lnTo>
                    <a:cubicBezTo>
                      <a:pt x="820412" y="953494"/>
                      <a:pt x="821677" y="954000"/>
                      <a:pt x="822689" y="954380"/>
                    </a:cubicBezTo>
                    <a:cubicBezTo>
                      <a:pt x="822689" y="954380"/>
                      <a:pt x="822689" y="954380"/>
                      <a:pt x="822689" y="954380"/>
                    </a:cubicBezTo>
                    <a:lnTo>
                      <a:pt x="818768" y="952862"/>
                    </a:lnTo>
                    <a:cubicBezTo>
                      <a:pt x="817756" y="953494"/>
                      <a:pt x="816871" y="954127"/>
                      <a:pt x="815985" y="954886"/>
                    </a:cubicBezTo>
                    <a:cubicBezTo>
                      <a:pt x="809029" y="960451"/>
                      <a:pt x="804603" y="968419"/>
                      <a:pt x="802199" y="975502"/>
                    </a:cubicBezTo>
                    <a:lnTo>
                      <a:pt x="802199" y="975502"/>
                    </a:lnTo>
                    <a:cubicBezTo>
                      <a:pt x="802199" y="975502"/>
                      <a:pt x="801946" y="976640"/>
                      <a:pt x="801946" y="976640"/>
                    </a:cubicBezTo>
                    <a:cubicBezTo>
                      <a:pt x="794484" y="1003580"/>
                      <a:pt x="787528" y="1027737"/>
                      <a:pt x="786137" y="1028496"/>
                    </a:cubicBezTo>
                    <a:cubicBezTo>
                      <a:pt x="791955" y="1005350"/>
                      <a:pt x="796255" y="988149"/>
                      <a:pt x="799290" y="976008"/>
                    </a:cubicBezTo>
                    <a:lnTo>
                      <a:pt x="799290" y="975502"/>
                    </a:lnTo>
                    <a:cubicBezTo>
                      <a:pt x="799290" y="975502"/>
                      <a:pt x="799670" y="974616"/>
                      <a:pt x="799670" y="974616"/>
                    </a:cubicBezTo>
                    <a:cubicBezTo>
                      <a:pt x="802326" y="965889"/>
                      <a:pt x="807259" y="958427"/>
                      <a:pt x="812444" y="953621"/>
                    </a:cubicBezTo>
                    <a:cubicBezTo>
                      <a:pt x="813330" y="952736"/>
                      <a:pt x="814215" y="951977"/>
                      <a:pt x="815100" y="951345"/>
                    </a:cubicBezTo>
                    <a:lnTo>
                      <a:pt x="812950" y="950586"/>
                    </a:lnTo>
                    <a:cubicBezTo>
                      <a:pt x="806120" y="955898"/>
                      <a:pt x="799417" y="964498"/>
                      <a:pt x="796381" y="973605"/>
                    </a:cubicBezTo>
                    <a:lnTo>
                      <a:pt x="795876" y="975249"/>
                    </a:lnTo>
                    <a:cubicBezTo>
                      <a:pt x="793599" y="981952"/>
                      <a:pt x="791196" y="989035"/>
                      <a:pt x="789046" y="995485"/>
                    </a:cubicBezTo>
                    <a:cubicBezTo>
                      <a:pt x="791069" y="988149"/>
                      <a:pt x="792840" y="981193"/>
                      <a:pt x="794611" y="974869"/>
                    </a:cubicBezTo>
                    <a:lnTo>
                      <a:pt x="794864" y="973731"/>
                    </a:lnTo>
                    <a:lnTo>
                      <a:pt x="795117" y="973099"/>
                    </a:lnTo>
                    <a:cubicBezTo>
                      <a:pt x="797773" y="964372"/>
                      <a:pt x="803591" y="955392"/>
                      <a:pt x="810926" y="949068"/>
                    </a:cubicBezTo>
                    <a:lnTo>
                      <a:pt x="810926" y="949447"/>
                    </a:lnTo>
                    <a:cubicBezTo>
                      <a:pt x="810926" y="949447"/>
                      <a:pt x="810800" y="949447"/>
                      <a:pt x="810800" y="949447"/>
                    </a:cubicBezTo>
                    <a:lnTo>
                      <a:pt x="810800" y="949447"/>
                    </a:lnTo>
                    <a:cubicBezTo>
                      <a:pt x="810800" y="949447"/>
                      <a:pt x="810800" y="949447"/>
                      <a:pt x="810800" y="949447"/>
                    </a:cubicBezTo>
                    <a:lnTo>
                      <a:pt x="813076" y="950332"/>
                    </a:lnTo>
                    <a:lnTo>
                      <a:pt x="813076" y="950332"/>
                    </a:lnTo>
                    <a:cubicBezTo>
                      <a:pt x="813076" y="950332"/>
                      <a:pt x="813709" y="948562"/>
                      <a:pt x="813709" y="948562"/>
                    </a:cubicBezTo>
                    <a:cubicBezTo>
                      <a:pt x="813962" y="947930"/>
                      <a:pt x="814468" y="947044"/>
                      <a:pt x="815100" y="945779"/>
                    </a:cubicBezTo>
                    <a:cubicBezTo>
                      <a:pt x="815732" y="945273"/>
                      <a:pt x="816492" y="944894"/>
                      <a:pt x="817124" y="944388"/>
                    </a:cubicBezTo>
                    <a:cubicBezTo>
                      <a:pt x="816238" y="945779"/>
                      <a:pt x="815732" y="946791"/>
                      <a:pt x="815353" y="947550"/>
                    </a:cubicBezTo>
                    <a:cubicBezTo>
                      <a:pt x="815100" y="948309"/>
                      <a:pt x="814847" y="948689"/>
                      <a:pt x="814721" y="949068"/>
                    </a:cubicBezTo>
                    <a:cubicBezTo>
                      <a:pt x="814215" y="949447"/>
                      <a:pt x="813709" y="949827"/>
                      <a:pt x="813203" y="950206"/>
                    </a:cubicBezTo>
                    <a:lnTo>
                      <a:pt x="815353" y="950965"/>
                    </a:lnTo>
                    <a:cubicBezTo>
                      <a:pt x="815353" y="950965"/>
                      <a:pt x="815353" y="950965"/>
                      <a:pt x="815353" y="950965"/>
                    </a:cubicBezTo>
                    <a:cubicBezTo>
                      <a:pt x="815353" y="950965"/>
                      <a:pt x="815353" y="950965"/>
                      <a:pt x="815479" y="950965"/>
                    </a:cubicBezTo>
                    <a:lnTo>
                      <a:pt x="815479" y="950965"/>
                    </a:lnTo>
                    <a:cubicBezTo>
                      <a:pt x="815479" y="950965"/>
                      <a:pt x="815479" y="950712"/>
                      <a:pt x="815479" y="950712"/>
                    </a:cubicBezTo>
                    <a:lnTo>
                      <a:pt x="815479" y="950712"/>
                    </a:lnTo>
                    <a:cubicBezTo>
                      <a:pt x="819400" y="947550"/>
                      <a:pt x="822942" y="945653"/>
                      <a:pt x="825471" y="944388"/>
                    </a:cubicBezTo>
                    <a:cubicBezTo>
                      <a:pt x="826989" y="943756"/>
                      <a:pt x="828380" y="943124"/>
                      <a:pt x="829392" y="942744"/>
                    </a:cubicBezTo>
                    <a:lnTo>
                      <a:pt x="830024" y="942491"/>
                    </a:lnTo>
                    <a:lnTo>
                      <a:pt x="830277" y="942491"/>
                    </a:lnTo>
                    <a:cubicBezTo>
                      <a:pt x="830277" y="942491"/>
                      <a:pt x="830277" y="942365"/>
                      <a:pt x="830277" y="942365"/>
                    </a:cubicBezTo>
                    <a:lnTo>
                      <a:pt x="830277" y="942365"/>
                    </a:lnTo>
                    <a:cubicBezTo>
                      <a:pt x="830277" y="942365"/>
                      <a:pt x="830277" y="942365"/>
                      <a:pt x="830277" y="942365"/>
                    </a:cubicBezTo>
                    <a:lnTo>
                      <a:pt x="830277" y="942365"/>
                    </a:lnTo>
                    <a:cubicBezTo>
                      <a:pt x="829771" y="940720"/>
                      <a:pt x="829265" y="939329"/>
                      <a:pt x="829013" y="938444"/>
                    </a:cubicBezTo>
                    <a:lnTo>
                      <a:pt x="829013" y="938444"/>
                    </a:lnTo>
                    <a:cubicBezTo>
                      <a:pt x="828759" y="937559"/>
                      <a:pt x="828507" y="936673"/>
                      <a:pt x="828254" y="936041"/>
                    </a:cubicBezTo>
                    <a:lnTo>
                      <a:pt x="828254" y="936041"/>
                    </a:lnTo>
                    <a:cubicBezTo>
                      <a:pt x="828254" y="936041"/>
                      <a:pt x="828001" y="935155"/>
                      <a:pt x="827874" y="934776"/>
                    </a:cubicBezTo>
                    <a:lnTo>
                      <a:pt x="827874" y="934776"/>
                    </a:lnTo>
                    <a:cubicBezTo>
                      <a:pt x="827874" y="934776"/>
                      <a:pt x="827748" y="934270"/>
                      <a:pt x="827621" y="934143"/>
                    </a:cubicBezTo>
                    <a:cubicBezTo>
                      <a:pt x="827621" y="934143"/>
                      <a:pt x="827621" y="934143"/>
                      <a:pt x="827621" y="934143"/>
                    </a:cubicBezTo>
                    <a:cubicBezTo>
                      <a:pt x="827621" y="934143"/>
                      <a:pt x="827621" y="934017"/>
                      <a:pt x="827621" y="933891"/>
                    </a:cubicBezTo>
                    <a:cubicBezTo>
                      <a:pt x="828633" y="933385"/>
                      <a:pt x="829519" y="932752"/>
                      <a:pt x="830530" y="932500"/>
                    </a:cubicBezTo>
                    <a:lnTo>
                      <a:pt x="833819" y="931487"/>
                    </a:lnTo>
                    <a:lnTo>
                      <a:pt x="837613" y="931235"/>
                    </a:lnTo>
                    <a:cubicBezTo>
                      <a:pt x="842799" y="930981"/>
                      <a:pt x="848996" y="931741"/>
                      <a:pt x="854688" y="933891"/>
                    </a:cubicBezTo>
                    <a:cubicBezTo>
                      <a:pt x="860505" y="935914"/>
                      <a:pt x="865185" y="939076"/>
                      <a:pt x="868853" y="942112"/>
                    </a:cubicBezTo>
                    <a:cubicBezTo>
                      <a:pt x="876188" y="948562"/>
                      <a:pt x="879350" y="951977"/>
                      <a:pt x="885421" y="960451"/>
                    </a:cubicBezTo>
                    <a:cubicBezTo>
                      <a:pt x="888077" y="964498"/>
                      <a:pt x="890480" y="969431"/>
                      <a:pt x="892125" y="974364"/>
                    </a:cubicBezTo>
                    <a:cubicBezTo>
                      <a:pt x="892504" y="975249"/>
                      <a:pt x="892631" y="976134"/>
                      <a:pt x="892884" y="977146"/>
                    </a:cubicBezTo>
                    <a:lnTo>
                      <a:pt x="892378" y="977525"/>
                    </a:lnTo>
                    <a:lnTo>
                      <a:pt x="892378" y="977525"/>
                    </a:lnTo>
                    <a:cubicBezTo>
                      <a:pt x="892378" y="977525"/>
                      <a:pt x="892504" y="977778"/>
                      <a:pt x="892504" y="977778"/>
                    </a:cubicBezTo>
                    <a:lnTo>
                      <a:pt x="893263" y="979043"/>
                    </a:lnTo>
                    <a:cubicBezTo>
                      <a:pt x="893263" y="979043"/>
                      <a:pt x="893263" y="979170"/>
                      <a:pt x="893390" y="979296"/>
                    </a:cubicBezTo>
                    <a:cubicBezTo>
                      <a:pt x="893516" y="980055"/>
                      <a:pt x="893896" y="980814"/>
                      <a:pt x="894022" y="981572"/>
                    </a:cubicBezTo>
                    <a:lnTo>
                      <a:pt x="894401" y="983217"/>
                    </a:lnTo>
                    <a:lnTo>
                      <a:pt x="894401" y="983470"/>
                    </a:lnTo>
                    <a:cubicBezTo>
                      <a:pt x="894401" y="983470"/>
                      <a:pt x="895160" y="983343"/>
                      <a:pt x="895540" y="983217"/>
                    </a:cubicBezTo>
                    <a:cubicBezTo>
                      <a:pt x="895540" y="983217"/>
                      <a:pt x="895540" y="983217"/>
                      <a:pt x="895540" y="983217"/>
                    </a:cubicBezTo>
                    <a:cubicBezTo>
                      <a:pt x="892504" y="983723"/>
                      <a:pt x="887698" y="984608"/>
                      <a:pt x="883398" y="98536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3" name="Freeform: Shape 3472">
                <a:extLst>
                  <a:ext uri="{FF2B5EF4-FFF2-40B4-BE49-F238E27FC236}">
                    <a16:creationId xmlns:a16="http://schemas.microsoft.com/office/drawing/2014/main" id="{AE5A8619-5E45-66F6-21AD-FD4D5FF75266}"/>
                  </a:ext>
                </a:extLst>
              </p:cNvPr>
              <p:cNvSpPr/>
              <p:nvPr/>
            </p:nvSpPr>
            <p:spPr>
              <a:xfrm>
                <a:off x="4778034" y="3813415"/>
                <a:ext cx="60502" cy="36242"/>
              </a:xfrm>
              <a:custGeom>
                <a:avLst/>
                <a:gdLst>
                  <a:gd name="connsiteX0" fmla="*/ 6450 w 60502"/>
                  <a:gd name="connsiteY0" fmla="*/ 1695 h 36242"/>
                  <a:gd name="connsiteX1" fmla="*/ 9739 w 60502"/>
                  <a:gd name="connsiteY1" fmla="*/ 1695 h 36242"/>
                  <a:gd name="connsiteX2" fmla="*/ 28457 w 60502"/>
                  <a:gd name="connsiteY2" fmla="*/ 4984 h 36242"/>
                  <a:gd name="connsiteX3" fmla="*/ 40473 w 60502"/>
                  <a:gd name="connsiteY3" fmla="*/ 12446 h 36242"/>
                  <a:gd name="connsiteX4" fmla="*/ 51603 w 60502"/>
                  <a:gd name="connsiteY4" fmla="*/ 23576 h 36242"/>
                  <a:gd name="connsiteX5" fmla="*/ 60456 w 60502"/>
                  <a:gd name="connsiteY5" fmla="*/ 36223 h 36242"/>
                  <a:gd name="connsiteX6" fmla="*/ 53247 w 60502"/>
                  <a:gd name="connsiteY6" fmla="*/ 23955 h 36242"/>
                  <a:gd name="connsiteX7" fmla="*/ 42370 w 60502"/>
                  <a:gd name="connsiteY7" fmla="*/ 12319 h 36242"/>
                  <a:gd name="connsiteX8" fmla="*/ 30102 w 60502"/>
                  <a:gd name="connsiteY8" fmla="*/ 4098 h 36242"/>
                  <a:gd name="connsiteX9" fmla="*/ 9739 w 60502"/>
                  <a:gd name="connsiteY9" fmla="*/ 51 h 36242"/>
                  <a:gd name="connsiteX10" fmla="*/ 5818 w 60502"/>
                  <a:gd name="connsiteY10" fmla="*/ 304 h 36242"/>
                  <a:gd name="connsiteX11" fmla="*/ 2909 w 60502"/>
                  <a:gd name="connsiteY11" fmla="*/ 1316 h 36242"/>
                  <a:gd name="connsiteX12" fmla="*/ 0 w 60502"/>
                  <a:gd name="connsiteY12" fmla="*/ 2707 h 36242"/>
                  <a:gd name="connsiteX13" fmla="*/ 379 w 60502"/>
                  <a:gd name="connsiteY13" fmla="*/ 3972 h 36242"/>
                  <a:gd name="connsiteX14" fmla="*/ 3288 w 60502"/>
                  <a:gd name="connsiteY14" fmla="*/ 2707 h 36242"/>
                  <a:gd name="connsiteX15" fmla="*/ 6450 w 60502"/>
                  <a:gd name="connsiteY15" fmla="*/ 1695 h 36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02" h="36242">
                    <a:moveTo>
                      <a:pt x="6450" y="1695"/>
                    </a:moveTo>
                    <a:lnTo>
                      <a:pt x="9739" y="1695"/>
                    </a:lnTo>
                    <a:cubicBezTo>
                      <a:pt x="16189" y="1189"/>
                      <a:pt x="23145" y="2581"/>
                      <a:pt x="28457" y="4984"/>
                    </a:cubicBezTo>
                    <a:cubicBezTo>
                      <a:pt x="33769" y="7387"/>
                      <a:pt x="37564" y="10169"/>
                      <a:pt x="40473" y="12446"/>
                    </a:cubicBezTo>
                    <a:cubicBezTo>
                      <a:pt x="46291" y="17505"/>
                      <a:pt x="48314" y="19908"/>
                      <a:pt x="51603" y="23576"/>
                    </a:cubicBezTo>
                    <a:cubicBezTo>
                      <a:pt x="57547" y="30406"/>
                      <a:pt x="60203" y="36223"/>
                      <a:pt x="60456" y="36223"/>
                    </a:cubicBezTo>
                    <a:cubicBezTo>
                      <a:pt x="60836" y="36603"/>
                      <a:pt x="58939" y="31291"/>
                      <a:pt x="53247" y="23955"/>
                    </a:cubicBezTo>
                    <a:cubicBezTo>
                      <a:pt x="50085" y="20034"/>
                      <a:pt x="48061" y="17505"/>
                      <a:pt x="42370" y="12319"/>
                    </a:cubicBezTo>
                    <a:cubicBezTo>
                      <a:pt x="39587" y="9790"/>
                      <a:pt x="35793" y="6754"/>
                      <a:pt x="30102" y="4098"/>
                    </a:cubicBezTo>
                    <a:cubicBezTo>
                      <a:pt x="24537" y="1442"/>
                      <a:pt x="16821" y="-328"/>
                      <a:pt x="9739" y="51"/>
                    </a:cubicBezTo>
                    <a:lnTo>
                      <a:pt x="5818" y="304"/>
                    </a:lnTo>
                    <a:lnTo>
                      <a:pt x="2909" y="1316"/>
                    </a:lnTo>
                    <a:cubicBezTo>
                      <a:pt x="1770" y="1695"/>
                      <a:pt x="1012" y="2201"/>
                      <a:pt x="0" y="2707"/>
                    </a:cubicBezTo>
                    <a:cubicBezTo>
                      <a:pt x="0" y="3086"/>
                      <a:pt x="253" y="3466"/>
                      <a:pt x="379" y="3972"/>
                    </a:cubicBezTo>
                    <a:cubicBezTo>
                      <a:pt x="1391" y="3466"/>
                      <a:pt x="2403" y="2960"/>
                      <a:pt x="3288" y="2707"/>
                    </a:cubicBezTo>
                    <a:lnTo>
                      <a:pt x="6450" y="169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4" name="Freeform: Shape 3473">
                <a:extLst>
                  <a:ext uri="{FF2B5EF4-FFF2-40B4-BE49-F238E27FC236}">
                    <a16:creationId xmlns:a16="http://schemas.microsoft.com/office/drawing/2014/main" id="{A84525BA-9A86-A443-2080-26AD22E3FA64}"/>
                  </a:ext>
                </a:extLst>
              </p:cNvPr>
              <p:cNvSpPr/>
              <p:nvPr/>
            </p:nvSpPr>
            <p:spPr>
              <a:xfrm>
                <a:off x="4847217" y="3863850"/>
                <a:ext cx="1996" cy="333"/>
              </a:xfrm>
              <a:custGeom>
                <a:avLst/>
                <a:gdLst>
                  <a:gd name="connsiteX0" fmla="*/ 0 w 1996"/>
                  <a:gd name="connsiteY0" fmla="*/ 334 h 333"/>
                  <a:gd name="connsiteX1" fmla="*/ 0 w 1996"/>
                  <a:gd name="connsiteY1" fmla="*/ 334 h 333"/>
                  <a:gd name="connsiteX2" fmla="*/ 0 w 1996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96" h="333">
                    <a:moveTo>
                      <a:pt x="0" y="334"/>
                    </a:moveTo>
                    <a:cubicBezTo>
                      <a:pt x="0" y="334"/>
                      <a:pt x="0" y="334"/>
                      <a:pt x="0" y="334"/>
                    </a:cubicBezTo>
                    <a:cubicBezTo>
                      <a:pt x="2403" y="-46"/>
                      <a:pt x="2909" y="-172"/>
                      <a:pt x="0" y="3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5" name="Freeform: Shape 3474">
                <a:extLst>
                  <a:ext uri="{FF2B5EF4-FFF2-40B4-BE49-F238E27FC236}">
                    <a16:creationId xmlns:a16="http://schemas.microsoft.com/office/drawing/2014/main" id="{427F4860-626E-5647-3EE7-679F7D066A2A}"/>
                  </a:ext>
                </a:extLst>
              </p:cNvPr>
              <p:cNvSpPr/>
              <p:nvPr/>
            </p:nvSpPr>
            <p:spPr>
              <a:xfrm>
                <a:off x="4833178" y="3863172"/>
                <a:ext cx="1770" cy="1012"/>
              </a:xfrm>
              <a:custGeom>
                <a:avLst/>
                <a:gdLst>
                  <a:gd name="connsiteX0" fmla="*/ 1771 w 1770"/>
                  <a:gd name="connsiteY0" fmla="*/ 0 h 1012"/>
                  <a:gd name="connsiteX1" fmla="*/ 0 w 1770"/>
                  <a:gd name="connsiteY1" fmla="*/ 1012 h 1012"/>
                  <a:gd name="connsiteX2" fmla="*/ 759 w 1770"/>
                  <a:gd name="connsiteY2" fmla="*/ 633 h 1012"/>
                  <a:gd name="connsiteX3" fmla="*/ 1771 w 1770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0" h="1012">
                    <a:moveTo>
                      <a:pt x="1771" y="0"/>
                    </a:moveTo>
                    <a:lnTo>
                      <a:pt x="0" y="1012"/>
                    </a:lnTo>
                    <a:lnTo>
                      <a:pt x="759" y="633"/>
                    </a:lnTo>
                    <a:lnTo>
                      <a:pt x="177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6" name="Freeform: Shape 3475">
                <a:extLst>
                  <a:ext uri="{FF2B5EF4-FFF2-40B4-BE49-F238E27FC236}">
                    <a16:creationId xmlns:a16="http://schemas.microsoft.com/office/drawing/2014/main" id="{A424D286-5768-97C4-F8FE-1D3D971D4853}"/>
                  </a:ext>
                </a:extLst>
              </p:cNvPr>
              <p:cNvSpPr/>
              <p:nvPr/>
            </p:nvSpPr>
            <p:spPr>
              <a:xfrm>
                <a:off x="4763109" y="383142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7" name="Freeform: Shape 3476">
                <a:extLst>
                  <a:ext uri="{FF2B5EF4-FFF2-40B4-BE49-F238E27FC236}">
                    <a16:creationId xmlns:a16="http://schemas.microsoft.com/office/drawing/2014/main" id="{7F6124BB-9E97-E96B-9F98-128BB31A3731}"/>
                  </a:ext>
                </a:extLst>
              </p:cNvPr>
              <p:cNvSpPr/>
              <p:nvPr/>
            </p:nvSpPr>
            <p:spPr>
              <a:xfrm>
                <a:off x="4783978" y="3839900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8" name="Freeform: Shape 3477">
                <a:extLst>
                  <a:ext uri="{FF2B5EF4-FFF2-40B4-BE49-F238E27FC236}">
                    <a16:creationId xmlns:a16="http://schemas.microsoft.com/office/drawing/2014/main" id="{4DF169F2-488C-7D6D-DC8B-0C1AB44F430A}"/>
                  </a:ext>
                </a:extLst>
              </p:cNvPr>
              <p:cNvSpPr/>
              <p:nvPr/>
            </p:nvSpPr>
            <p:spPr>
              <a:xfrm>
                <a:off x="4786128" y="3841418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9" name="Freeform: Shape 3478">
                <a:extLst>
                  <a:ext uri="{FF2B5EF4-FFF2-40B4-BE49-F238E27FC236}">
                    <a16:creationId xmlns:a16="http://schemas.microsoft.com/office/drawing/2014/main" id="{887D182D-6062-A3DB-E99A-D4C3DB746A7F}"/>
                  </a:ext>
                </a:extLst>
              </p:cNvPr>
              <p:cNvSpPr/>
              <p:nvPr/>
            </p:nvSpPr>
            <p:spPr>
              <a:xfrm>
                <a:off x="4824198" y="3868358"/>
                <a:ext cx="252" cy="12647"/>
              </a:xfrm>
              <a:custGeom>
                <a:avLst/>
                <a:gdLst>
                  <a:gd name="connsiteX0" fmla="*/ 127 w 252"/>
                  <a:gd name="connsiteY0" fmla="*/ 0 h 12647"/>
                  <a:gd name="connsiteX1" fmla="*/ 0 w 252"/>
                  <a:gd name="connsiteY1" fmla="*/ 0 h 12647"/>
                  <a:gd name="connsiteX2" fmla="*/ 0 w 252"/>
                  <a:gd name="connsiteY2" fmla="*/ 0 h 12647"/>
                  <a:gd name="connsiteX3" fmla="*/ 253 w 252"/>
                  <a:gd name="connsiteY3" fmla="*/ 0 h 12647"/>
                  <a:gd name="connsiteX4" fmla="*/ 253 w 252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" h="12647">
                    <a:moveTo>
                      <a:pt x="127" y="0"/>
                    </a:moveTo>
                    <a:cubicBezTo>
                      <a:pt x="127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53" y="0"/>
                      <a:pt x="253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0" name="Freeform: Shape 3479">
                <a:extLst>
                  <a:ext uri="{FF2B5EF4-FFF2-40B4-BE49-F238E27FC236}">
                    <a16:creationId xmlns:a16="http://schemas.microsoft.com/office/drawing/2014/main" id="{5B9D4C67-0622-C70B-19A8-3DD2A97EA0F7}"/>
                  </a:ext>
                </a:extLst>
              </p:cNvPr>
              <p:cNvSpPr/>
              <p:nvPr/>
            </p:nvSpPr>
            <p:spPr>
              <a:xfrm>
                <a:off x="4824451" y="3868231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127 w 126"/>
                  <a:gd name="connsiteY3" fmla="*/ 0 h 12647"/>
                  <a:gd name="connsiteX4" fmla="*/ 0 w 126"/>
                  <a:gd name="connsiteY4" fmla="*/ 0 h 12647"/>
                  <a:gd name="connsiteX5" fmla="*/ 127 w 126"/>
                  <a:gd name="connsiteY5" fmla="*/ 0 h 12647"/>
                  <a:gd name="connsiteX6" fmla="*/ 127 w 126"/>
                  <a:gd name="connsiteY6" fmla="*/ 0 h 12647"/>
                  <a:gd name="connsiteX7" fmla="*/ 127 w 126"/>
                  <a:gd name="connsiteY7" fmla="*/ 0 h 12647"/>
                  <a:gd name="connsiteX8" fmla="*/ 127 w 126"/>
                  <a:gd name="connsiteY8" fmla="*/ 0 h 12647"/>
                  <a:gd name="connsiteX9" fmla="*/ 127 w 126"/>
                  <a:gd name="connsiteY9" fmla="*/ 0 h 12647"/>
                  <a:gd name="connsiteX10" fmla="*/ 127 w 126"/>
                  <a:gd name="connsiteY10" fmla="*/ 0 h 12647"/>
                  <a:gd name="connsiteX11" fmla="*/ 127 w 126"/>
                  <a:gd name="connsiteY11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0" y="0"/>
                    </a:cubicBezTo>
                    <a:cubicBezTo>
                      <a:pt x="0" y="0"/>
                      <a:pt x="0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1" name="Freeform: Shape 3480">
                <a:extLst>
                  <a:ext uri="{FF2B5EF4-FFF2-40B4-BE49-F238E27FC236}">
                    <a16:creationId xmlns:a16="http://schemas.microsoft.com/office/drawing/2014/main" id="{B2BED7B1-5E9F-D08D-B5F2-1E9EAD9C22BA}"/>
                  </a:ext>
                </a:extLst>
              </p:cNvPr>
              <p:cNvSpPr/>
              <p:nvPr/>
            </p:nvSpPr>
            <p:spPr>
              <a:xfrm>
                <a:off x="4824324" y="386835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2" name="Freeform: Shape 3481">
                <a:extLst>
                  <a:ext uri="{FF2B5EF4-FFF2-40B4-BE49-F238E27FC236}">
                    <a16:creationId xmlns:a16="http://schemas.microsoft.com/office/drawing/2014/main" id="{6DD596DF-4A57-3F3A-7DF0-8CC28F4DF5FA}"/>
                  </a:ext>
                </a:extLst>
              </p:cNvPr>
              <p:cNvSpPr/>
              <p:nvPr/>
            </p:nvSpPr>
            <p:spPr>
              <a:xfrm>
                <a:off x="4785116" y="3840659"/>
                <a:ext cx="379" cy="253"/>
              </a:xfrm>
              <a:custGeom>
                <a:avLst/>
                <a:gdLst>
                  <a:gd name="connsiteX0" fmla="*/ 253 w 379"/>
                  <a:gd name="connsiteY0" fmla="*/ 127 h 253"/>
                  <a:gd name="connsiteX1" fmla="*/ 0 w 379"/>
                  <a:gd name="connsiteY1" fmla="*/ 0 h 253"/>
                  <a:gd name="connsiteX2" fmla="*/ 0 w 379"/>
                  <a:gd name="connsiteY2" fmla="*/ 0 h 253"/>
                  <a:gd name="connsiteX3" fmla="*/ 379 w 379"/>
                  <a:gd name="connsiteY3" fmla="*/ 253 h 253"/>
                  <a:gd name="connsiteX4" fmla="*/ 379 w 379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253">
                    <a:moveTo>
                      <a:pt x="253" y="127"/>
                    </a:moveTo>
                    <a:cubicBezTo>
                      <a:pt x="253" y="127"/>
                      <a:pt x="126" y="12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6" y="0"/>
                      <a:pt x="253" y="127"/>
                      <a:pt x="379" y="253"/>
                    </a:cubicBezTo>
                    <a:cubicBezTo>
                      <a:pt x="379" y="253"/>
                      <a:pt x="379" y="253"/>
                      <a:pt x="379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3" name="Freeform: Shape 3482">
                <a:extLst>
                  <a:ext uri="{FF2B5EF4-FFF2-40B4-BE49-F238E27FC236}">
                    <a16:creationId xmlns:a16="http://schemas.microsoft.com/office/drawing/2014/main" id="{EABDFA18-1751-B930-8C53-8C90D36455E8}"/>
                  </a:ext>
                </a:extLst>
              </p:cNvPr>
              <p:cNvSpPr/>
              <p:nvPr/>
            </p:nvSpPr>
            <p:spPr>
              <a:xfrm>
                <a:off x="4824324" y="386835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4" name="Freeform: Shape 3483">
                <a:extLst>
                  <a:ext uri="{FF2B5EF4-FFF2-40B4-BE49-F238E27FC236}">
                    <a16:creationId xmlns:a16="http://schemas.microsoft.com/office/drawing/2014/main" id="{C7BFE1AA-DC44-2D3C-81DD-3366502A8760}"/>
                  </a:ext>
                </a:extLst>
              </p:cNvPr>
              <p:cNvSpPr/>
              <p:nvPr/>
            </p:nvSpPr>
            <p:spPr>
              <a:xfrm>
                <a:off x="4842537" y="385861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5" name="Freeform: Shape 3484">
                <a:extLst>
                  <a:ext uri="{FF2B5EF4-FFF2-40B4-BE49-F238E27FC236}">
                    <a16:creationId xmlns:a16="http://schemas.microsoft.com/office/drawing/2014/main" id="{8C8C9F7A-6F06-39F9-A11D-FEB2372F011E}"/>
                  </a:ext>
                </a:extLst>
              </p:cNvPr>
              <p:cNvSpPr/>
              <p:nvPr/>
            </p:nvSpPr>
            <p:spPr>
              <a:xfrm>
                <a:off x="4834948" y="3860643"/>
                <a:ext cx="4173" cy="2529"/>
              </a:xfrm>
              <a:custGeom>
                <a:avLst/>
                <a:gdLst>
                  <a:gd name="connsiteX0" fmla="*/ 2277 w 4173"/>
                  <a:gd name="connsiteY0" fmla="*/ 1264 h 2529"/>
                  <a:gd name="connsiteX1" fmla="*/ 4174 w 4173"/>
                  <a:gd name="connsiteY1" fmla="*/ 0 h 2529"/>
                  <a:gd name="connsiteX2" fmla="*/ 0 w 4173"/>
                  <a:gd name="connsiteY2" fmla="*/ 2529 h 2529"/>
                  <a:gd name="connsiteX3" fmla="*/ 2277 w 4173"/>
                  <a:gd name="connsiteY3" fmla="*/ 1264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3" h="2529">
                    <a:moveTo>
                      <a:pt x="2277" y="1264"/>
                    </a:moveTo>
                    <a:lnTo>
                      <a:pt x="4174" y="0"/>
                    </a:lnTo>
                    <a:lnTo>
                      <a:pt x="0" y="2529"/>
                    </a:lnTo>
                    <a:lnTo>
                      <a:pt x="2277" y="126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6" name="Freeform: Shape 3485">
                <a:extLst>
                  <a:ext uri="{FF2B5EF4-FFF2-40B4-BE49-F238E27FC236}">
                    <a16:creationId xmlns:a16="http://schemas.microsoft.com/office/drawing/2014/main" id="{BA50460A-EC44-D8EE-9979-25F772991474}"/>
                  </a:ext>
                </a:extLst>
              </p:cNvPr>
              <p:cNvSpPr/>
              <p:nvPr/>
            </p:nvSpPr>
            <p:spPr>
              <a:xfrm>
                <a:off x="4777780" y="3815194"/>
                <a:ext cx="253" cy="801"/>
              </a:xfrm>
              <a:custGeom>
                <a:avLst/>
                <a:gdLst>
                  <a:gd name="connsiteX0" fmla="*/ 0 w 253"/>
                  <a:gd name="connsiteY0" fmla="*/ 43 h 801"/>
                  <a:gd name="connsiteX1" fmla="*/ 253 w 253"/>
                  <a:gd name="connsiteY1" fmla="*/ 802 h 801"/>
                  <a:gd name="connsiteX2" fmla="*/ 253 w 253"/>
                  <a:gd name="connsiteY2" fmla="*/ 802 h 801"/>
                  <a:gd name="connsiteX3" fmla="*/ 0 w 253"/>
                  <a:gd name="connsiteY3" fmla="*/ 43 h 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801">
                    <a:moveTo>
                      <a:pt x="0" y="43"/>
                    </a:moveTo>
                    <a:cubicBezTo>
                      <a:pt x="0" y="43"/>
                      <a:pt x="127" y="549"/>
                      <a:pt x="253" y="802"/>
                    </a:cubicBezTo>
                    <a:lnTo>
                      <a:pt x="253" y="802"/>
                    </a:lnTo>
                    <a:cubicBezTo>
                      <a:pt x="0" y="43"/>
                      <a:pt x="0" y="-84"/>
                      <a:pt x="0" y="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7" name="Freeform: Shape 3486">
                <a:extLst>
                  <a:ext uri="{FF2B5EF4-FFF2-40B4-BE49-F238E27FC236}">
                    <a16:creationId xmlns:a16="http://schemas.microsoft.com/office/drawing/2014/main" id="{C730FC6B-3902-4D49-93DC-91798CE67AFF}"/>
                  </a:ext>
                </a:extLst>
              </p:cNvPr>
              <p:cNvSpPr/>
              <p:nvPr/>
            </p:nvSpPr>
            <p:spPr>
              <a:xfrm>
                <a:off x="4786128" y="3841292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0 h 126"/>
                  <a:gd name="connsiteX2" fmla="*/ 0 w 126"/>
                  <a:gd name="connsiteY2" fmla="*/ 0 h 126"/>
                  <a:gd name="connsiteX3" fmla="*/ 127 w 126"/>
                  <a:gd name="connsiteY3" fmla="*/ 126 h 126"/>
                  <a:gd name="connsiteX4" fmla="*/ 127 w 126"/>
                  <a:gd name="connsiteY4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27" y="126"/>
                    </a:cubicBezTo>
                    <a:cubicBezTo>
                      <a:pt x="127" y="126"/>
                      <a:pt x="127" y="126"/>
                      <a:pt x="127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8" name="Freeform: Shape 3487">
                <a:extLst>
                  <a:ext uri="{FF2B5EF4-FFF2-40B4-BE49-F238E27FC236}">
                    <a16:creationId xmlns:a16="http://schemas.microsoft.com/office/drawing/2014/main" id="{0C1F7C67-2D93-2631-2D54-50E6CF9783B4}"/>
                  </a:ext>
                </a:extLst>
              </p:cNvPr>
              <p:cNvSpPr/>
              <p:nvPr/>
            </p:nvSpPr>
            <p:spPr>
              <a:xfrm>
                <a:off x="4839122" y="3859504"/>
                <a:ext cx="1897" cy="1138"/>
              </a:xfrm>
              <a:custGeom>
                <a:avLst/>
                <a:gdLst>
                  <a:gd name="connsiteX0" fmla="*/ 1138 w 1897"/>
                  <a:gd name="connsiteY0" fmla="*/ 506 h 1138"/>
                  <a:gd name="connsiteX1" fmla="*/ 1897 w 1897"/>
                  <a:gd name="connsiteY1" fmla="*/ 0 h 1138"/>
                  <a:gd name="connsiteX2" fmla="*/ 0 w 1897"/>
                  <a:gd name="connsiteY2" fmla="*/ 1139 h 1138"/>
                  <a:gd name="connsiteX3" fmla="*/ 1138 w 1897"/>
                  <a:gd name="connsiteY3" fmla="*/ 506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1138">
                    <a:moveTo>
                      <a:pt x="1138" y="506"/>
                    </a:moveTo>
                    <a:lnTo>
                      <a:pt x="1897" y="0"/>
                    </a:lnTo>
                    <a:lnTo>
                      <a:pt x="0" y="1139"/>
                    </a:lnTo>
                    <a:lnTo>
                      <a:pt x="1138" y="50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9" name="Freeform: Shape 3488">
                <a:extLst>
                  <a:ext uri="{FF2B5EF4-FFF2-40B4-BE49-F238E27FC236}">
                    <a16:creationId xmlns:a16="http://schemas.microsoft.com/office/drawing/2014/main" id="{11F3BB71-DB1A-80F7-AD77-671B0F3A389F}"/>
                  </a:ext>
                </a:extLst>
              </p:cNvPr>
              <p:cNvSpPr/>
              <p:nvPr/>
            </p:nvSpPr>
            <p:spPr>
              <a:xfrm>
                <a:off x="4786381" y="3841671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0" name="Freeform: Shape 3489">
                <a:extLst>
                  <a:ext uri="{FF2B5EF4-FFF2-40B4-BE49-F238E27FC236}">
                    <a16:creationId xmlns:a16="http://schemas.microsoft.com/office/drawing/2014/main" id="{307188E7-07A2-435A-5263-F4823021C4F0}"/>
                  </a:ext>
                </a:extLst>
              </p:cNvPr>
              <p:cNvSpPr/>
              <p:nvPr/>
            </p:nvSpPr>
            <p:spPr>
              <a:xfrm>
                <a:off x="4765386" y="3832312"/>
                <a:ext cx="4046" cy="1391"/>
              </a:xfrm>
              <a:custGeom>
                <a:avLst/>
                <a:gdLst>
                  <a:gd name="connsiteX0" fmla="*/ 126 w 4046"/>
                  <a:gd name="connsiteY0" fmla="*/ 0 h 1391"/>
                  <a:gd name="connsiteX1" fmla="*/ 126 w 4046"/>
                  <a:gd name="connsiteY1" fmla="*/ 0 h 1391"/>
                  <a:gd name="connsiteX2" fmla="*/ 0 w 4046"/>
                  <a:gd name="connsiteY2" fmla="*/ 0 h 1391"/>
                  <a:gd name="connsiteX3" fmla="*/ 0 w 4046"/>
                  <a:gd name="connsiteY3" fmla="*/ 0 h 1391"/>
                  <a:gd name="connsiteX4" fmla="*/ 126 w 4046"/>
                  <a:gd name="connsiteY4" fmla="*/ 0 h 1391"/>
                  <a:gd name="connsiteX5" fmla="*/ 126 w 4046"/>
                  <a:gd name="connsiteY5" fmla="*/ 0 h 1391"/>
                  <a:gd name="connsiteX6" fmla="*/ 885 w 4046"/>
                  <a:gd name="connsiteY6" fmla="*/ 253 h 1391"/>
                  <a:gd name="connsiteX7" fmla="*/ 2909 w 4046"/>
                  <a:gd name="connsiteY7" fmla="*/ 1012 h 1391"/>
                  <a:gd name="connsiteX8" fmla="*/ 3794 w 4046"/>
                  <a:gd name="connsiteY8" fmla="*/ 1391 h 1391"/>
                  <a:gd name="connsiteX9" fmla="*/ 3794 w 4046"/>
                  <a:gd name="connsiteY9" fmla="*/ 1391 h 1391"/>
                  <a:gd name="connsiteX10" fmla="*/ 4047 w 4046"/>
                  <a:gd name="connsiteY10" fmla="*/ 1391 h 1391"/>
                  <a:gd name="connsiteX11" fmla="*/ 3794 w 4046"/>
                  <a:gd name="connsiteY11" fmla="*/ 1391 h 1391"/>
                  <a:gd name="connsiteX12" fmla="*/ 3794 w 4046"/>
                  <a:gd name="connsiteY12" fmla="*/ 1391 h 1391"/>
                  <a:gd name="connsiteX13" fmla="*/ 126 w 4046"/>
                  <a:gd name="connsiteY13" fmla="*/ 0 h 1391"/>
                  <a:gd name="connsiteX14" fmla="*/ 126 w 4046"/>
                  <a:gd name="connsiteY14" fmla="*/ 0 h 1391"/>
                  <a:gd name="connsiteX15" fmla="*/ 2403 w 4046"/>
                  <a:gd name="connsiteY15" fmla="*/ 885 h 1391"/>
                  <a:gd name="connsiteX16" fmla="*/ 1770 w 4046"/>
                  <a:gd name="connsiteY16" fmla="*/ 633 h 1391"/>
                  <a:gd name="connsiteX17" fmla="*/ 2024 w 4046"/>
                  <a:gd name="connsiteY17" fmla="*/ 633 h 1391"/>
                  <a:gd name="connsiteX18" fmla="*/ 2403 w 4046"/>
                  <a:gd name="connsiteY18" fmla="*/ 885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46" h="1391">
                    <a:moveTo>
                      <a:pt x="126" y="0"/>
                    </a:moveTo>
                    <a:lnTo>
                      <a:pt x="126" y="0"/>
                    </a:lnTo>
                    <a:cubicBezTo>
                      <a:pt x="126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26" y="0"/>
                    </a:lnTo>
                    <a:cubicBezTo>
                      <a:pt x="126" y="0"/>
                      <a:pt x="126" y="0"/>
                      <a:pt x="126" y="0"/>
                    </a:cubicBezTo>
                    <a:lnTo>
                      <a:pt x="885" y="253"/>
                    </a:lnTo>
                    <a:lnTo>
                      <a:pt x="2909" y="1012"/>
                    </a:lnTo>
                    <a:lnTo>
                      <a:pt x="3794" y="1391"/>
                    </a:lnTo>
                    <a:cubicBezTo>
                      <a:pt x="3794" y="1391"/>
                      <a:pt x="3794" y="1391"/>
                      <a:pt x="3794" y="1391"/>
                    </a:cubicBezTo>
                    <a:lnTo>
                      <a:pt x="4047" y="1391"/>
                    </a:lnTo>
                    <a:cubicBezTo>
                      <a:pt x="4047" y="1391"/>
                      <a:pt x="3921" y="1391"/>
                      <a:pt x="3794" y="1391"/>
                    </a:cubicBezTo>
                    <a:cubicBezTo>
                      <a:pt x="3794" y="1391"/>
                      <a:pt x="3794" y="1391"/>
                      <a:pt x="3794" y="1391"/>
                    </a:cubicBezTo>
                    <a:cubicBezTo>
                      <a:pt x="2403" y="885"/>
                      <a:pt x="1138" y="379"/>
                      <a:pt x="126" y="0"/>
                    </a:cubicBezTo>
                    <a:lnTo>
                      <a:pt x="126" y="0"/>
                    </a:lnTo>
                    <a:close/>
                    <a:moveTo>
                      <a:pt x="2403" y="885"/>
                    </a:moveTo>
                    <a:cubicBezTo>
                      <a:pt x="2403" y="885"/>
                      <a:pt x="2024" y="759"/>
                      <a:pt x="1770" y="633"/>
                    </a:cubicBezTo>
                    <a:lnTo>
                      <a:pt x="2024" y="633"/>
                    </a:lnTo>
                    <a:cubicBezTo>
                      <a:pt x="2024" y="633"/>
                      <a:pt x="2403" y="885"/>
                      <a:pt x="2403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1" name="Freeform: Shape 3490">
                <a:extLst>
                  <a:ext uri="{FF2B5EF4-FFF2-40B4-BE49-F238E27FC236}">
                    <a16:creationId xmlns:a16="http://schemas.microsoft.com/office/drawing/2014/main" id="{172784D6-4162-AA5F-5B6B-77AE1FD306D5}"/>
                  </a:ext>
                </a:extLst>
              </p:cNvPr>
              <p:cNvSpPr/>
              <p:nvPr/>
            </p:nvSpPr>
            <p:spPr>
              <a:xfrm>
                <a:off x="4841019" y="3858619"/>
                <a:ext cx="1517" cy="885"/>
              </a:xfrm>
              <a:custGeom>
                <a:avLst/>
                <a:gdLst>
                  <a:gd name="connsiteX0" fmla="*/ 506 w 1517"/>
                  <a:gd name="connsiteY0" fmla="*/ 632 h 885"/>
                  <a:gd name="connsiteX1" fmla="*/ 1518 w 1517"/>
                  <a:gd name="connsiteY1" fmla="*/ 0 h 885"/>
                  <a:gd name="connsiteX2" fmla="*/ 1518 w 1517"/>
                  <a:gd name="connsiteY2" fmla="*/ 0 h 885"/>
                  <a:gd name="connsiteX3" fmla="*/ 0 w 1517"/>
                  <a:gd name="connsiteY3" fmla="*/ 885 h 885"/>
                  <a:gd name="connsiteX4" fmla="*/ 506 w 1517"/>
                  <a:gd name="connsiteY4" fmla="*/ 632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" h="885">
                    <a:moveTo>
                      <a:pt x="506" y="632"/>
                    </a:moveTo>
                    <a:lnTo>
                      <a:pt x="1518" y="0"/>
                    </a:lnTo>
                    <a:lnTo>
                      <a:pt x="1518" y="0"/>
                    </a:lnTo>
                    <a:lnTo>
                      <a:pt x="0" y="885"/>
                    </a:lnTo>
                    <a:lnTo>
                      <a:pt x="506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4" name="Graphic 3">
              <a:extLst>
                <a:ext uri="{FF2B5EF4-FFF2-40B4-BE49-F238E27FC236}">
                  <a16:creationId xmlns:a16="http://schemas.microsoft.com/office/drawing/2014/main" id="{E4098A56-E56D-5349-6831-6321AA4D4EDE}"/>
                </a:ext>
              </a:extLst>
            </p:cNvPr>
            <p:cNvGrpSpPr/>
            <p:nvPr/>
          </p:nvGrpSpPr>
          <p:grpSpPr>
            <a:xfrm>
              <a:off x="4498898" y="3392049"/>
              <a:ext cx="943085" cy="1046206"/>
              <a:chOff x="4498898" y="3392049"/>
              <a:chExt cx="943085" cy="1046206"/>
            </a:xfrm>
            <a:solidFill>
              <a:srgbClr val="E5D9CA"/>
            </a:solidFill>
          </p:grpSpPr>
          <p:sp>
            <p:nvSpPr>
              <p:cNvPr id="3426" name="Freeform: Shape 3425">
                <a:extLst>
                  <a:ext uri="{FF2B5EF4-FFF2-40B4-BE49-F238E27FC236}">
                    <a16:creationId xmlns:a16="http://schemas.microsoft.com/office/drawing/2014/main" id="{3F0D69AB-905C-71C3-6626-E22AF078581F}"/>
                  </a:ext>
                </a:extLst>
              </p:cNvPr>
              <p:cNvSpPr/>
              <p:nvPr/>
            </p:nvSpPr>
            <p:spPr>
              <a:xfrm>
                <a:off x="5088409" y="4339861"/>
                <a:ext cx="68424" cy="28209"/>
              </a:xfrm>
              <a:custGeom>
                <a:avLst/>
                <a:gdLst>
                  <a:gd name="connsiteX0" fmla="*/ 58686 w 68424"/>
                  <a:gd name="connsiteY0" fmla="*/ 6329 h 28209"/>
                  <a:gd name="connsiteX1" fmla="*/ 59318 w 68424"/>
                  <a:gd name="connsiteY1" fmla="*/ 5949 h 28209"/>
                  <a:gd name="connsiteX2" fmla="*/ 68424 w 68424"/>
                  <a:gd name="connsiteY2" fmla="*/ 5 h 28209"/>
                  <a:gd name="connsiteX3" fmla="*/ 57927 w 68424"/>
                  <a:gd name="connsiteY3" fmla="*/ 3799 h 28209"/>
                  <a:gd name="connsiteX4" fmla="*/ 57421 w 68424"/>
                  <a:gd name="connsiteY4" fmla="*/ 4179 h 28209"/>
                  <a:gd name="connsiteX5" fmla="*/ 57421 w 68424"/>
                  <a:gd name="connsiteY5" fmla="*/ 4179 h 28209"/>
                  <a:gd name="connsiteX6" fmla="*/ 45026 w 68424"/>
                  <a:gd name="connsiteY6" fmla="*/ 9870 h 28209"/>
                  <a:gd name="connsiteX7" fmla="*/ 25169 w 68424"/>
                  <a:gd name="connsiteY7" fmla="*/ 19356 h 28209"/>
                  <a:gd name="connsiteX8" fmla="*/ 0 w 68424"/>
                  <a:gd name="connsiteY8" fmla="*/ 28209 h 28209"/>
                  <a:gd name="connsiteX9" fmla="*/ 58686 w 68424"/>
                  <a:gd name="connsiteY9" fmla="*/ 6582 h 28209"/>
                  <a:gd name="connsiteX10" fmla="*/ 58939 w 68424"/>
                  <a:gd name="connsiteY10" fmla="*/ 6582 h 2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8424" h="28209">
                    <a:moveTo>
                      <a:pt x="58686" y="6329"/>
                    </a:moveTo>
                    <a:lnTo>
                      <a:pt x="59318" y="5949"/>
                    </a:lnTo>
                    <a:cubicBezTo>
                      <a:pt x="62859" y="3799"/>
                      <a:pt x="65642" y="1902"/>
                      <a:pt x="68424" y="5"/>
                    </a:cubicBezTo>
                    <a:cubicBezTo>
                      <a:pt x="65136" y="1017"/>
                      <a:pt x="67919" y="-2272"/>
                      <a:pt x="57927" y="3799"/>
                    </a:cubicBezTo>
                    <a:lnTo>
                      <a:pt x="57421" y="4179"/>
                    </a:lnTo>
                    <a:lnTo>
                      <a:pt x="57421" y="4179"/>
                    </a:lnTo>
                    <a:cubicBezTo>
                      <a:pt x="54892" y="5317"/>
                      <a:pt x="50844" y="7214"/>
                      <a:pt x="45026" y="9870"/>
                    </a:cubicBezTo>
                    <a:cubicBezTo>
                      <a:pt x="45406" y="10503"/>
                      <a:pt x="35793" y="15308"/>
                      <a:pt x="25169" y="19356"/>
                    </a:cubicBezTo>
                    <a:cubicBezTo>
                      <a:pt x="14545" y="23530"/>
                      <a:pt x="2909" y="26818"/>
                      <a:pt x="0" y="28209"/>
                    </a:cubicBezTo>
                    <a:cubicBezTo>
                      <a:pt x="26814" y="21127"/>
                      <a:pt x="44141" y="13538"/>
                      <a:pt x="58686" y="6582"/>
                    </a:cubicBezTo>
                    <a:lnTo>
                      <a:pt x="58939" y="658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7" name="Freeform: Shape 3426">
                <a:extLst>
                  <a:ext uri="{FF2B5EF4-FFF2-40B4-BE49-F238E27FC236}">
                    <a16:creationId xmlns:a16="http://schemas.microsoft.com/office/drawing/2014/main" id="{EEC9E578-7B7B-B0CF-8138-A86151F208DA}"/>
                  </a:ext>
                </a:extLst>
              </p:cNvPr>
              <p:cNvSpPr/>
              <p:nvPr/>
            </p:nvSpPr>
            <p:spPr>
              <a:xfrm>
                <a:off x="4912578" y="3767429"/>
                <a:ext cx="23425" cy="90937"/>
              </a:xfrm>
              <a:custGeom>
                <a:avLst/>
                <a:gdLst>
                  <a:gd name="connsiteX0" fmla="*/ 27 w 23425"/>
                  <a:gd name="connsiteY0" fmla="*/ 90937 h 90937"/>
                  <a:gd name="connsiteX1" fmla="*/ 23425 w 23425"/>
                  <a:gd name="connsiteY1" fmla="*/ 0 h 90937"/>
                  <a:gd name="connsiteX2" fmla="*/ 8375 w 23425"/>
                  <a:gd name="connsiteY2" fmla="*/ 53753 h 90937"/>
                  <a:gd name="connsiteX3" fmla="*/ 27 w 23425"/>
                  <a:gd name="connsiteY3" fmla="*/ 90937 h 90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25" h="90937">
                    <a:moveTo>
                      <a:pt x="27" y="90937"/>
                    </a:moveTo>
                    <a:cubicBezTo>
                      <a:pt x="9892" y="60836"/>
                      <a:pt x="20643" y="22893"/>
                      <a:pt x="23425" y="0"/>
                    </a:cubicBezTo>
                    <a:cubicBezTo>
                      <a:pt x="19505" y="14925"/>
                      <a:pt x="13687" y="35414"/>
                      <a:pt x="8375" y="53753"/>
                    </a:cubicBezTo>
                    <a:cubicBezTo>
                      <a:pt x="3315" y="71966"/>
                      <a:pt x="-352" y="87270"/>
                      <a:pt x="27" y="9093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8" name="Freeform: Shape 3427">
                <a:extLst>
                  <a:ext uri="{FF2B5EF4-FFF2-40B4-BE49-F238E27FC236}">
                    <a16:creationId xmlns:a16="http://schemas.microsoft.com/office/drawing/2014/main" id="{3EFEC622-FE6D-6082-D58E-2A4D7FC469D5}"/>
                  </a:ext>
                </a:extLst>
              </p:cNvPr>
              <p:cNvSpPr/>
              <p:nvPr/>
            </p:nvSpPr>
            <p:spPr>
              <a:xfrm>
                <a:off x="4856576" y="4019245"/>
                <a:ext cx="17879" cy="93340"/>
              </a:xfrm>
              <a:custGeom>
                <a:avLst/>
                <a:gdLst>
                  <a:gd name="connsiteX0" fmla="*/ 11509 w 17879"/>
                  <a:gd name="connsiteY0" fmla="*/ 36679 h 93340"/>
                  <a:gd name="connsiteX1" fmla="*/ 17833 w 17879"/>
                  <a:gd name="connsiteY1" fmla="*/ 0 h 93340"/>
                  <a:gd name="connsiteX2" fmla="*/ 0 w 17879"/>
                  <a:gd name="connsiteY2" fmla="*/ 93340 h 93340"/>
                  <a:gd name="connsiteX3" fmla="*/ 6703 w 17879"/>
                  <a:gd name="connsiteY3" fmla="*/ 70195 h 93340"/>
                  <a:gd name="connsiteX4" fmla="*/ 11383 w 17879"/>
                  <a:gd name="connsiteY4" fmla="*/ 36679 h 9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9" h="93340">
                    <a:moveTo>
                      <a:pt x="11509" y="36679"/>
                    </a:moveTo>
                    <a:cubicBezTo>
                      <a:pt x="14545" y="19730"/>
                      <a:pt x="18339" y="2277"/>
                      <a:pt x="17833" y="0"/>
                    </a:cubicBezTo>
                    <a:cubicBezTo>
                      <a:pt x="9359" y="39967"/>
                      <a:pt x="3541" y="72851"/>
                      <a:pt x="0" y="93340"/>
                    </a:cubicBezTo>
                    <a:cubicBezTo>
                      <a:pt x="1897" y="89672"/>
                      <a:pt x="2403" y="97767"/>
                      <a:pt x="6703" y="70195"/>
                    </a:cubicBezTo>
                    <a:cubicBezTo>
                      <a:pt x="5818" y="70069"/>
                      <a:pt x="8221" y="53627"/>
                      <a:pt x="11383" y="366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9" name="Freeform: Shape 3428">
                <a:extLst>
                  <a:ext uri="{FF2B5EF4-FFF2-40B4-BE49-F238E27FC236}">
                    <a16:creationId xmlns:a16="http://schemas.microsoft.com/office/drawing/2014/main" id="{CE273C59-844E-92BC-E51E-CDF2D5D5D693}"/>
                  </a:ext>
                </a:extLst>
              </p:cNvPr>
              <p:cNvSpPr/>
              <p:nvPr/>
            </p:nvSpPr>
            <p:spPr>
              <a:xfrm>
                <a:off x="4849746" y="4160268"/>
                <a:ext cx="4173" cy="74368"/>
              </a:xfrm>
              <a:custGeom>
                <a:avLst/>
                <a:gdLst>
                  <a:gd name="connsiteX0" fmla="*/ 1897 w 4173"/>
                  <a:gd name="connsiteY0" fmla="*/ 0 h 74368"/>
                  <a:gd name="connsiteX1" fmla="*/ 0 w 4173"/>
                  <a:gd name="connsiteY1" fmla="*/ 36299 h 74368"/>
                  <a:gd name="connsiteX2" fmla="*/ 253 w 4173"/>
                  <a:gd name="connsiteY2" fmla="*/ 54765 h 74368"/>
                  <a:gd name="connsiteX3" fmla="*/ 1771 w 4173"/>
                  <a:gd name="connsiteY3" fmla="*/ 74368 h 74368"/>
                  <a:gd name="connsiteX4" fmla="*/ 3921 w 4173"/>
                  <a:gd name="connsiteY4" fmla="*/ 73989 h 74368"/>
                  <a:gd name="connsiteX5" fmla="*/ 4174 w 4173"/>
                  <a:gd name="connsiteY5" fmla="*/ 126 h 74368"/>
                  <a:gd name="connsiteX6" fmla="*/ 2024 w 4173"/>
                  <a:gd name="connsiteY6" fmla="*/ 126 h 74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73" h="74368">
                    <a:moveTo>
                      <a:pt x="1897" y="0"/>
                    </a:moveTo>
                    <a:cubicBezTo>
                      <a:pt x="885" y="12015"/>
                      <a:pt x="253" y="24031"/>
                      <a:pt x="0" y="36299"/>
                    </a:cubicBezTo>
                    <a:cubicBezTo>
                      <a:pt x="0" y="42496"/>
                      <a:pt x="0" y="48567"/>
                      <a:pt x="253" y="54765"/>
                    </a:cubicBezTo>
                    <a:cubicBezTo>
                      <a:pt x="506" y="61088"/>
                      <a:pt x="885" y="66780"/>
                      <a:pt x="1771" y="74368"/>
                    </a:cubicBezTo>
                    <a:lnTo>
                      <a:pt x="3921" y="73989"/>
                    </a:lnTo>
                    <a:cubicBezTo>
                      <a:pt x="1012" y="47555"/>
                      <a:pt x="2277" y="24283"/>
                      <a:pt x="4174" y="126"/>
                    </a:cubicBezTo>
                    <a:lnTo>
                      <a:pt x="2024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0" name="Freeform: Shape 3429">
                <a:extLst>
                  <a:ext uri="{FF2B5EF4-FFF2-40B4-BE49-F238E27FC236}">
                    <a16:creationId xmlns:a16="http://schemas.microsoft.com/office/drawing/2014/main" id="{111C41BA-7E2F-14A0-6E15-7CB777857556}"/>
                  </a:ext>
                </a:extLst>
              </p:cNvPr>
              <p:cNvSpPr/>
              <p:nvPr/>
            </p:nvSpPr>
            <p:spPr>
              <a:xfrm>
                <a:off x="4883768" y="4306096"/>
                <a:ext cx="59894" cy="50556"/>
              </a:xfrm>
              <a:custGeom>
                <a:avLst/>
                <a:gdLst>
                  <a:gd name="connsiteX0" fmla="*/ 18339 w 59894"/>
                  <a:gd name="connsiteY0" fmla="*/ 18212 h 50556"/>
                  <a:gd name="connsiteX1" fmla="*/ 0 w 59894"/>
                  <a:gd name="connsiteY1" fmla="*/ 0 h 50556"/>
                  <a:gd name="connsiteX2" fmla="*/ 41232 w 59894"/>
                  <a:gd name="connsiteY2" fmla="*/ 40726 h 50556"/>
                  <a:gd name="connsiteX3" fmla="*/ 58686 w 59894"/>
                  <a:gd name="connsiteY3" fmla="*/ 48820 h 50556"/>
                  <a:gd name="connsiteX4" fmla="*/ 18339 w 59894"/>
                  <a:gd name="connsiteY4" fmla="*/ 18086 h 5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94" h="50556">
                    <a:moveTo>
                      <a:pt x="18339" y="18212"/>
                    </a:moveTo>
                    <a:cubicBezTo>
                      <a:pt x="9612" y="9612"/>
                      <a:pt x="3795" y="3794"/>
                      <a:pt x="0" y="0"/>
                    </a:cubicBezTo>
                    <a:cubicBezTo>
                      <a:pt x="12142" y="16062"/>
                      <a:pt x="27951" y="31746"/>
                      <a:pt x="41232" y="40726"/>
                    </a:cubicBezTo>
                    <a:cubicBezTo>
                      <a:pt x="54386" y="49706"/>
                      <a:pt x="63239" y="52867"/>
                      <a:pt x="58686" y="48820"/>
                    </a:cubicBezTo>
                    <a:cubicBezTo>
                      <a:pt x="39461" y="37943"/>
                      <a:pt x="27193" y="26560"/>
                      <a:pt x="18339" y="180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1" name="Freeform: Shape 3430">
                <a:extLst>
                  <a:ext uri="{FF2B5EF4-FFF2-40B4-BE49-F238E27FC236}">
                    <a16:creationId xmlns:a16="http://schemas.microsoft.com/office/drawing/2014/main" id="{9BA6CB38-3365-FEBB-3D00-9CA1E2D776A9}"/>
                  </a:ext>
                </a:extLst>
              </p:cNvPr>
              <p:cNvSpPr/>
              <p:nvPr/>
            </p:nvSpPr>
            <p:spPr>
              <a:xfrm>
                <a:off x="5089674" y="4356940"/>
                <a:ext cx="48187" cy="19477"/>
              </a:xfrm>
              <a:custGeom>
                <a:avLst/>
                <a:gdLst>
                  <a:gd name="connsiteX0" fmla="*/ 46923 w 48187"/>
                  <a:gd name="connsiteY0" fmla="*/ 0 h 19477"/>
                  <a:gd name="connsiteX1" fmla="*/ 0 w 48187"/>
                  <a:gd name="connsiteY1" fmla="*/ 16569 h 19477"/>
                  <a:gd name="connsiteX2" fmla="*/ 759 w 48187"/>
                  <a:gd name="connsiteY2" fmla="*/ 19478 h 19477"/>
                  <a:gd name="connsiteX3" fmla="*/ 48188 w 48187"/>
                  <a:gd name="connsiteY3" fmla="*/ 2783 h 19477"/>
                  <a:gd name="connsiteX4" fmla="*/ 46923 w 48187"/>
                  <a:gd name="connsiteY4" fmla="*/ 127 h 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7" h="19477">
                    <a:moveTo>
                      <a:pt x="46923" y="0"/>
                    </a:moveTo>
                    <a:cubicBezTo>
                      <a:pt x="31746" y="6956"/>
                      <a:pt x="16189" y="12395"/>
                      <a:pt x="0" y="16569"/>
                    </a:cubicBezTo>
                    <a:lnTo>
                      <a:pt x="759" y="19478"/>
                    </a:lnTo>
                    <a:cubicBezTo>
                      <a:pt x="17075" y="15304"/>
                      <a:pt x="32758" y="9739"/>
                      <a:pt x="48188" y="2783"/>
                    </a:cubicBezTo>
                    <a:lnTo>
                      <a:pt x="46923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2" name="Freeform: Shape 3431">
                <a:extLst>
                  <a:ext uri="{FF2B5EF4-FFF2-40B4-BE49-F238E27FC236}">
                    <a16:creationId xmlns:a16="http://schemas.microsoft.com/office/drawing/2014/main" id="{375B013F-A7E2-1449-BDE5-8C9B168CB41C}"/>
                  </a:ext>
                </a:extLst>
              </p:cNvPr>
              <p:cNvSpPr/>
              <p:nvPr/>
            </p:nvSpPr>
            <p:spPr>
              <a:xfrm>
                <a:off x="4909443" y="3765532"/>
                <a:ext cx="20109" cy="68171"/>
              </a:xfrm>
              <a:custGeom>
                <a:avLst/>
                <a:gdLst>
                  <a:gd name="connsiteX0" fmla="*/ 9739 w 20109"/>
                  <a:gd name="connsiteY0" fmla="*/ 33516 h 68171"/>
                  <a:gd name="connsiteX1" fmla="*/ 0 w 20109"/>
                  <a:gd name="connsiteY1" fmla="*/ 67665 h 68171"/>
                  <a:gd name="connsiteX2" fmla="*/ 2150 w 20109"/>
                  <a:gd name="connsiteY2" fmla="*/ 68171 h 68171"/>
                  <a:gd name="connsiteX3" fmla="*/ 11889 w 20109"/>
                  <a:gd name="connsiteY3" fmla="*/ 34022 h 68171"/>
                  <a:gd name="connsiteX4" fmla="*/ 20110 w 20109"/>
                  <a:gd name="connsiteY4" fmla="*/ 506 h 68171"/>
                  <a:gd name="connsiteX5" fmla="*/ 17960 w 20109"/>
                  <a:gd name="connsiteY5" fmla="*/ 0 h 68171"/>
                  <a:gd name="connsiteX6" fmla="*/ 9739 w 20109"/>
                  <a:gd name="connsiteY6" fmla="*/ 3339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09" h="68171">
                    <a:moveTo>
                      <a:pt x="9739" y="33516"/>
                    </a:moveTo>
                    <a:lnTo>
                      <a:pt x="0" y="67665"/>
                    </a:lnTo>
                    <a:lnTo>
                      <a:pt x="2150" y="68171"/>
                    </a:lnTo>
                    <a:lnTo>
                      <a:pt x="11889" y="34022"/>
                    </a:lnTo>
                    <a:cubicBezTo>
                      <a:pt x="15051" y="22766"/>
                      <a:pt x="17707" y="11762"/>
                      <a:pt x="20110" y="506"/>
                    </a:cubicBezTo>
                    <a:lnTo>
                      <a:pt x="17960" y="0"/>
                    </a:lnTo>
                    <a:cubicBezTo>
                      <a:pt x="15430" y="11257"/>
                      <a:pt x="12774" y="22134"/>
                      <a:pt x="9739" y="333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3" name="Freeform: Shape 3432">
                <a:extLst>
                  <a:ext uri="{FF2B5EF4-FFF2-40B4-BE49-F238E27FC236}">
                    <a16:creationId xmlns:a16="http://schemas.microsoft.com/office/drawing/2014/main" id="{0CF82721-8E69-2466-7F3C-4657DAF453F5}"/>
                  </a:ext>
                </a:extLst>
              </p:cNvPr>
              <p:cNvSpPr/>
              <p:nvPr/>
            </p:nvSpPr>
            <p:spPr>
              <a:xfrm>
                <a:off x="4870617" y="3924261"/>
                <a:ext cx="13151" cy="72796"/>
              </a:xfrm>
              <a:custGeom>
                <a:avLst/>
                <a:gdLst>
                  <a:gd name="connsiteX0" fmla="*/ 1895 w 13151"/>
                  <a:gd name="connsiteY0" fmla="*/ 53879 h 72796"/>
                  <a:gd name="connsiteX1" fmla="*/ 1137 w 13151"/>
                  <a:gd name="connsiteY1" fmla="*/ 71333 h 72796"/>
                  <a:gd name="connsiteX2" fmla="*/ 8725 w 13151"/>
                  <a:gd name="connsiteY2" fmla="*/ 23777 h 72796"/>
                  <a:gd name="connsiteX3" fmla="*/ 13152 w 13151"/>
                  <a:gd name="connsiteY3" fmla="*/ 0 h 72796"/>
                  <a:gd name="connsiteX4" fmla="*/ 6196 w 13151"/>
                  <a:gd name="connsiteY4" fmla="*/ 28078 h 72796"/>
                  <a:gd name="connsiteX5" fmla="*/ 1769 w 13151"/>
                  <a:gd name="connsiteY5" fmla="*/ 53879 h 7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151" h="72796">
                    <a:moveTo>
                      <a:pt x="1895" y="53879"/>
                    </a:moveTo>
                    <a:cubicBezTo>
                      <a:pt x="-128" y="68298"/>
                      <a:pt x="-761" y="76266"/>
                      <a:pt x="1137" y="71333"/>
                    </a:cubicBezTo>
                    <a:cubicBezTo>
                      <a:pt x="4172" y="51729"/>
                      <a:pt x="6322" y="35920"/>
                      <a:pt x="8725" y="23777"/>
                    </a:cubicBezTo>
                    <a:cubicBezTo>
                      <a:pt x="11128" y="12395"/>
                      <a:pt x="12646" y="5059"/>
                      <a:pt x="13152" y="0"/>
                    </a:cubicBezTo>
                    <a:cubicBezTo>
                      <a:pt x="10875" y="9233"/>
                      <a:pt x="8219" y="18086"/>
                      <a:pt x="6196" y="28078"/>
                    </a:cubicBezTo>
                    <a:cubicBezTo>
                      <a:pt x="4172" y="37817"/>
                      <a:pt x="2780" y="46670"/>
                      <a:pt x="1769" y="538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4" name="Freeform: Shape 3433">
                <a:extLst>
                  <a:ext uri="{FF2B5EF4-FFF2-40B4-BE49-F238E27FC236}">
                    <a16:creationId xmlns:a16="http://schemas.microsoft.com/office/drawing/2014/main" id="{75E6A07E-8B5C-52EA-5523-60C714B7C0F7}"/>
                  </a:ext>
                </a:extLst>
              </p:cNvPr>
              <p:cNvSpPr/>
              <p:nvPr/>
            </p:nvSpPr>
            <p:spPr>
              <a:xfrm>
                <a:off x="5117752" y="4313236"/>
                <a:ext cx="90496" cy="65205"/>
              </a:xfrm>
              <a:custGeom>
                <a:avLst/>
                <a:gdLst>
                  <a:gd name="connsiteX0" fmla="*/ 38955 w 90496"/>
                  <a:gd name="connsiteY0" fmla="*/ 46233 h 65205"/>
                  <a:gd name="connsiteX1" fmla="*/ 38323 w 90496"/>
                  <a:gd name="connsiteY1" fmla="*/ 46613 h 65205"/>
                  <a:gd name="connsiteX2" fmla="*/ 36805 w 90496"/>
                  <a:gd name="connsiteY2" fmla="*/ 47498 h 65205"/>
                  <a:gd name="connsiteX3" fmla="*/ 0 w 90496"/>
                  <a:gd name="connsiteY3" fmla="*/ 65205 h 65205"/>
                  <a:gd name="connsiteX4" fmla="*/ 37564 w 90496"/>
                  <a:gd name="connsiteY4" fmla="*/ 48889 h 65205"/>
                  <a:gd name="connsiteX5" fmla="*/ 38702 w 90496"/>
                  <a:gd name="connsiteY5" fmla="*/ 48257 h 65205"/>
                  <a:gd name="connsiteX6" fmla="*/ 39840 w 90496"/>
                  <a:gd name="connsiteY6" fmla="*/ 47498 h 65205"/>
                  <a:gd name="connsiteX7" fmla="*/ 86510 w 90496"/>
                  <a:gd name="connsiteY7" fmla="*/ 3105 h 65205"/>
                  <a:gd name="connsiteX8" fmla="*/ 38955 w 90496"/>
                  <a:gd name="connsiteY8" fmla="*/ 46107 h 65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496" h="65205">
                    <a:moveTo>
                      <a:pt x="38955" y="46233"/>
                    </a:moveTo>
                    <a:lnTo>
                      <a:pt x="38323" y="46613"/>
                    </a:lnTo>
                    <a:lnTo>
                      <a:pt x="36805" y="47498"/>
                    </a:lnTo>
                    <a:cubicBezTo>
                      <a:pt x="20995" y="56225"/>
                      <a:pt x="8095" y="61663"/>
                      <a:pt x="0" y="65205"/>
                    </a:cubicBezTo>
                    <a:cubicBezTo>
                      <a:pt x="11257" y="61158"/>
                      <a:pt x="24663" y="55593"/>
                      <a:pt x="37564" y="48889"/>
                    </a:cubicBezTo>
                    <a:lnTo>
                      <a:pt x="38702" y="48257"/>
                    </a:lnTo>
                    <a:lnTo>
                      <a:pt x="39840" y="47498"/>
                    </a:lnTo>
                    <a:cubicBezTo>
                      <a:pt x="76772" y="23214"/>
                      <a:pt x="100296" y="-10429"/>
                      <a:pt x="86510" y="3105"/>
                    </a:cubicBezTo>
                    <a:cubicBezTo>
                      <a:pt x="70827" y="21191"/>
                      <a:pt x="54132" y="35736"/>
                      <a:pt x="38955" y="461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5" name="Freeform: Shape 3434">
                <a:extLst>
                  <a:ext uri="{FF2B5EF4-FFF2-40B4-BE49-F238E27FC236}">
                    <a16:creationId xmlns:a16="http://schemas.microsoft.com/office/drawing/2014/main" id="{5F61F93E-CEF1-5CB8-5B67-F7F5B267A017}"/>
                  </a:ext>
                </a:extLst>
              </p:cNvPr>
              <p:cNvSpPr/>
              <p:nvPr/>
            </p:nvSpPr>
            <p:spPr>
              <a:xfrm>
                <a:off x="4722636" y="3823964"/>
                <a:ext cx="15050" cy="70574"/>
              </a:xfrm>
              <a:custGeom>
                <a:avLst/>
                <a:gdLst>
                  <a:gd name="connsiteX0" fmla="*/ 14924 w 15050"/>
                  <a:gd name="connsiteY0" fmla="*/ 0 h 70574"/>
                  <a:gd name="connsiteX1" fmla="*/ 7336 w 15050"/>
                  <a:gd name="connsiteY1" fmla="*/ 31493 h 70574"/>
                  <a:gd name="connsiteX2" fmla="*/ 0 w 15050"/>
                  <a:gd name="connsiteY2" fmla="*/ 70575 h 70574"/>
                  <a:gd name="connsiteX3" fmla="*/ 7209 w 15050"/>
                  <a:gd name="connsiteY3" fmla="*/ 47556 h 70574"/>
                  <a:gd name="connsiteX4" fmla="*/ 10497 w 15050"/>
                  <a:gd name="connsiteY4" fmla="*/ 25295 h 70574"/>
                  <a:gd name="connsiteX5" fmla="*/ 15051 w 15050"/>
                  <a:gd name="connsiteY5" fmla="*/ 0 h 70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50" h="70574">
                    <a:moveTo>
                      <a:pt x="14924" y="0"/>
                    </a:moveTo>
                    <a:cubicBezTo>
                      <a:pt x="11762" y="14798"/>
                      <a:pt x="9612" y="22387"/>
                      <a:pt x="7336" y="31493"/>
                    </a:cubicBezTo>
                    <a:cubicBezTo>
                      <a:pt x="4932" y="41232"/>
                      <a:pt x="2909" y="51856"/>
                      <a:pt x="0" y="70575"/>
                    </a:cubicBezTo>
                    <a:cubicBezTo>
                      <a:pt x="2024" y="66780"/>
                      <a:pt x="2277" y="75381"/>
                      <a:pt x="7209" y="47556"/>
                    </a:cubicBezTo>
                    <a:cubicBezTo>
                      <a:pt x="6450" y="47682"/>
                      <a:pt x="8094" y="36299"/>
                      <a:pt x="10497" y="25295"/>
                    </a:cubicBezTo>
                    <a:cubicBezTo>
                      <a:pt x="12648" y="14419"/>
                      <a:pt x="15051" y="3036"/>
                      <a:pt x="150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6" name="Freeform: Shape 3435">
                <a:extLst>
                  <a:ext uri="{FF2B5EF4-FFF2-40B4-BE49-F238E27FC236}">
                    <a16:creationId xmlns:a16="http://schemas.microsoft.com/office/drawing/2014/main" id="{44628D97-64B9-EC84-AC08-B64A163EBA75}"/>
                  </a:ext>
                </a:extLst>
              </p:cNvPr>
              <p:cNvSpPr/>
              <p:nvPr/>
            </p:nvSpPr>
            <p:spPr>
              <a:xfrm>
                <a:off x="5015262" y="3392049"/>
                <a:ext cx="167079" cy="28961"/>
              </a:xfrm>
              <a:custGeom>
                <a:avLst/>
                <a:gdLst>
                  <a:gd name="connsiteX0" fmla="*/ 2952 w 167079"/>
                  <a:gd name="connsiteY0" fmla="*/ 28705 h 28961"/>
                  <a:gd name="connsiteX1" fmla="*/ 34825 w 167079"/>
                  <a:gd name="connsiteY1" fmla="*/ 17828 h 28961"/>
                  <a:gd name="connsiteX2" fmla="*/ 68721 w 167079"/>
                  <a:gd name="connsiteY2" fmla="*/ 5939 h 28961"/>
                  <a:gd name="connsiteX3" fmla="*/ 70744 w 167079"/>
                  <a:gd name="connsiteY3" fmla="*/ 5433 h 28961"/>
                  <a:gd name="connsiteX4" fmla="*/ 73653 w 167079"/>
                  <a:gd name="connsiteY4" fmla="*/ 5433 h 28961"/>
                  <a:gd name="connsiteX5" fmla="*/ 137145 w 167079"/>
                  <a:gd name="connsiteY5" fmla="*/ 14160 h 28961"/>
                  <a:gd name="connsiteX6" fmla="*/ 151437 w 167079"/>
                  <a:gd name="connsiteY6" fmla="*/ 18334 h 28961"/>
                  <a:gd name="connsiteX7" fmla="*/ 166994 w 167079"/>
                  <a:gd name="connsiteY7" fmla="*/ 25543 h 28961"/>
                  <a:gd name="connsiteX8" fmla="*/ 114252 w 167079"/>
                  <a:gd name="connsiteY8" fmla="*/ 2904 h 28961"/>
                  <a:gd name="connsiteX9" fmla="*/ 73274 w 167079"/>
                  <a:gd name="connsiteY9" fmla="*/ 248 h 28961"/>
                  <a:gd name="connsiteX10" fmla="*/ 70365 w 167079"/>
                  <a:gd name="connsiteY10" fmla="*/ 248 h 28961"/>
                  <a:gd name="connsiteX11" fmla="*/ 67456 w 167079"/>
                  <a:gd name="connsiteY11" fmla="*/ 1133 h 28961"/>
                  <a:gd name="connsiteX12" fmla="*/ 44564 w 167079"/>
                  <a:gd name="connsiteY12" fmla="*/ 8342 h 28961"/>
                  <a:gd name="connsiteX13" fmla="*/ 43172 w 167079"/>
                  <a:gd name="connsiteY13" fmla="*/ 10872 h 28961"/>
                  <a:gd name="connsiteX14" fmla="*/ 35583 w 167079"/>
                  <a:gd name="connsiteY14" fmla="*/ 14160 h 28961"/>
                  <a:gd name="connsiteX15" fmla="*/ 24833 w 167079"/>
                  <a:gd name="connsiteY15" fmla="*/ 18207 h 28961"/>
                  <a:gd name="connsiteX16" fmla="*/ 2826 w 167079"/>
                  <a:gd name="connsiteY16" fmla="*/ 28705 h 28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67079" h="28961">
                    <a:moveTo>
                      <a:pt x="2952" y="28705"/>
                    </a:moveTo>
                    <a:cubicBezTo>
                      <a:pt x="13829" y="24784"/>
                      <a:pt x="24707" y="21243"/>
                      <a:pt x="34825" y="17828"/>
                    </a:cubicBezTo>
                    <a:cubicBezTo>
                      <a:pt x="44816" y="14919"/>
                      <a:pt x="51520" y="10745"/>
                      <a:pt x="68721" y="5939"/>
                    </a:cubicBezTo>
                    <a:lnTo>
                      <a:pt x="70744" y="5433"/>
                    </a:lnTo>
                    <a:lnTo>
                      <a:pt x="73653" y="5433"/>
                    </a:lnTo>
                    <a:cubicBezTo>
                      <a:pt x="93763" y="3915"/>
                      <a:pt x="116023" y="5813"/>
                      <a:pt x="137145" y="14160"/>
                    </a:cubicBezTo>
                    <a:cubicBezTo>
                      <a:pt x="134489" y="12010"/>
                      <a:pt x="142963" y="14413"/>
                      <a:pt x="151437" y="18334"/>
                    </a:cubicBezTo>
                    <a:cubicBezTo>
                      <a:pt x="159911" y="22128"/>
                      <a:pt x="168005" y="27440"/>
                      <a:pt x="166994" y="25543"/>
                    </a:cubicBezTo>
                    <a:cubicBezTo>
                      <a:pt x="149919" y="13022"/>
                      <a:pt x="130568" y="5939"/>
                      <a:pt x="114252" y="2904"/>
                    </a:cubicBezTo>
                    <a:cubicBezTo>
                      <a:pt x="97810" y="-258"/>
                      <a:pt x="84024" y="-258"/>
                      <a:pt x="73274" y="248"/>
                    </a:cubicBezTo>
                    <a:lnTo>
                      <a:pt x="70365" y="248"/>
                    </a:lnTo>
                    <a:cubicBezTo>
                      <a:pt x="70365" y="248"/>
                      <a:pt x="67456" y="1133"/>
                      <a:pt x="67456" y="1133"/>
                    </a:cubicBezTo>
                    <a:cubicBezTo>
                      <a:pt x="53796" y="4674"/>
                      <a:pt x="49370" y="6951"/>
                      <a:pt x="44564" y="8342"/>
                    </a:cubicBezTo>
                    <a:cubicBezTo>
                      <a:pt x="48864" y="7583"/>
                      <a:pt x="47346" y="8848"/>
                      <a:pt x="43172" y="10872"/>
                    </a:cubicBezTo>
                    <a:cubicBezTo>
                      <a:pt x="41022" y="11884"/>
                      <a:pt x="38872" y="12896"/>
                      <a:pt x="35583" y="14160"/>
                    </a:cubicBezTo>
                    <a:cubicBezTo>
                      <a:pt x="32169" y="15425"/>
                      <a:pt x="28501" y="16816"/>
                      <a:pt x="24833" y="18207"/>
                    </a:cubicBezTo>
                    <a:cubicBezTo>
                      <a:pt x="9529" y="23772"/>
                      <a:pt x="-6660" y="30349"/>
                      <a:pt x="2826" y="287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7" name="Freeform: Shape 3436">
                <a:extLst>
                  <a:ext uri="{FF2B5EF4-FFF2-40B4-BE49-F238E27FC236}">
                    <a16:creationId xmlns:a16="http://schemas.microsoft.com/office/drawing/2014/main" id="{2432FB00-2366-3831-3F47-61E531381B44}"/>
                  </a:ext>
                </a:extLst>
              </p:cNvPr>
              <p:cNvSpPr/>
              <p:nvPr/>
            </p:nvSpPr>
            <p:spPr>
              <a:xfrm>
                <a:off x="4882241" y="3857607"/>
                <a:ext cx="27329" cy="115726"/>
              </a:xfrm>
              <a:custGeom>
                <a:avLst/>
                <a:gdLst>
                  <a:gd name="connsiteX0" fmla="*/ 15693 w 27329"/>
                  <a:gd name="connsiteY0" fmla="*/ 49200 h 115726"/>
                  <a:gd name="connsiteX1" fmla="*/ 27329 w 27329"/>
                  <a:gd name="connsiteY1" fmla="*/ 0 h 115726"/>
                  <a:gd name="connsiteX2" fmla="*/ 4816 w 27329"/>
                  <a:gd name="connsiteY2" fmla="*/ 82969 h 115726"/>
                  <a:gd name="connsiteX3" fmla="*/ 896 w 27329"/>
                  <a:gd name="connsiteY3" fmla="*/ 115727 h 115726"/>
                  <a:gd name="connsiteX4" fmla="*/ 15820 w 27329"/>
                  <a:gd name="connsiteY4" fmla="*/ 49200 h 11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29" h="115726">
                    <a:moveTo>
                      <a:pt x="15693" y="49200"/>
                    </a:moveTo>
                    <a:cubicBezTo>
                      <a:pt x="20879" y="28078"/>
                      <a:pt x="25306" y="9612"/>
                      <a:pt x="27329" y="0"/>
                    </a:cubicBezTo>
                    <a:cubicBezTo>
                      <a:pt x="17211" y="37058"/>
                      <a:pt x="9875" y="64377"/>
                      <a:pt x="4816" y="82969"/>
                    </a:cubicBezTo>
                    <a:cubicBezTo>
                      <a:pt x="-243" y="101941"/>
                      <a:pt x="-875" y="113071"/>
                      <a:pt x="896" y="115727"/>
                    </a:cubicBezTo>
                    <a:cubicBezTo>
                      <a:pt x="3678" y="93973"/>
                      <a:pt x="10761" y="70195"/>
                      <a:pt x="15820" y="4920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8" name="Freeform: Shape 3437">
                <a:extLst>
                  <a:ext uri="{FF2B5EF4-FFF2-40B4-BE49-F238E27FC236}">
                    <a16:creationId xmlns:a16="http://schemas.microsoft.com/office/drawing/2014/main" id="{328CFDC3-6EC3-153C-80FB-D21DAD62E186}"/>
                  </a:ext>
                </a:extLst>
              </p:cNvPr>
              <p:cNvSpPr/>
              <p:nvPr/>
            </p:nvSpPr>
            <p:spPr>
              <a:xfrm>
                <a:off x="4844940" y="3812848"/>
                <a:ext cx="42749" cy="161876"/>
              </a:xfrm>
              <a:custGeom>
                <a:avLst/>
                <a:gdLst>
                  <a:gd name="connsiteX0" fmla="*/ 23146 w 42749"/>
                  <a:gd name="connsiteY0" fmla="*/ 78149 h 161876"/>
                  <a:gd name="connsiteX1" fmla="*/ 42749 w 42749"/>
                  <a:gd name="connsiteY1" fmla="*/ 745 h 161876"/>
                  <a:gd name="connsiteX2" fmla="*/ 25801 w 42749"/>
                  <a:gd name="connsiteY2" fmla="*/ 51209 h 161876"/>
                  <a:gd name="connsiteX3" fmla="*/ 14419 w 42749"/>
                  <a:gd name="connsiteY3" fmla="*/ 92062 h 161876"/>
                  <a:gd name="connsiteX4" fmla="*/ 0 w 42749"/>
                  <a:gd name="connsiteY4" fmla="*/ 161877 h 161876"/>
                  <a:gd name="connsiteX5" fmla="*/ 23146 w 42749"/>
                  <a:gd name="connsiteY5" fmla="*/ 78149 h 16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49" h="161876">
                    <a:moveTo>
                      <a:pt x="23146" y="78149"/>
                    </a:moveTo>
                    <a:cubicBezTo>
                      <a:pt x="30102" y="51209"/>
                      <a:pt x="37311" y="25661"/>
                      <a:pt x="42749" y="745"/>
                    </a:cubicBezTo>
                    <a:cubicBezTo>
                      <a:pt x="41485" y="-5073"/>
                      <a:pt x="34276" y="24270"/>
                      <a:pt x="25801" y="51209"/>
                    </a:cubicBezTo>
                    <a:cubicBezTo>
                      <a:pt x="17833" y="78402"/>
                      <a:pt x="11004" y="103950"/>
                      <a:pt x="14419" y="92062"/>
                    </a:cubicBezTo>
                    <a:cubicBezTo>
                      <a:pt x="12774" y="105089"/>
                      <a:pt x="12268" y="106986"/>
                      <a:pt x="0" y="161877"/>
                    </a:cubicBezTo>
                    <a:cubicBezTo>
                      <a:pt x="8601" y="133040"/>
                      <a:pt x="15936" y="105215"/>
                      <a:pt x="23146" y="7814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9" name="Freeform: Shape 3438">
                <a:extLst>
                  <a:ext uri="{FF2B5EF4-FFF2-40B4-BE49-F238E27FC236}">
                    <a16:creationId xmlns:a16="http://schemas.microsoft.com/office/drawing/2014/main" id="{97B8006E-F1E1-A012-B16A-5A0EF58F95EC}"/>
                  </a:ext>
                </a:extLst>
              </p:cNvPr>
              <p:cNvSpPr/>
              <p:nvPr/>
            </p:nvSpPr>
            <p:spPr>
              <a:xfrm>
                <a:off x="4778034" y="3950821"/>
                <a:ext cx="76829" cy="249666"/>
              </a:xfrm>
              <a:custGeom>
                <a:avLst/>
                <a:gdLst>
                  <a:gd name="connsiteX0" fmla="*/ 76013 w 76829"/>
                  <a:gd name="connsiteY0" fmla="*/ 1771 h 249666"/>
                  <a:gd name="connsiteX1" fmla="*/ 69689 w 76829"/>
                  <a:gd name="connsiteY1" fmla="*/ 0 h 249666"/>
                  <a:gd name="connsiteX2" fmla="*/ 54891 w 76829"/>
                  <a:gd name="connsiteY2" fmla="*/ 54259 h 249666"/>
                  <a:gd name="connsiteX3" fmla="*/ 35414 w 76829"/>
                  <a:gd name="connsiteY3" fmla="*/ 113324 h 249666"/>
                  <a:gd name="connsiteX4" fmla="*/ 22134 w 76829"/>
                  <a:gd name="connsiteY4" fmla="*/ 167330 h 249666"/>
                  <a:gd name="connsiteX5" fmla="*/ 12901 w 76829"/>
                  <a:gd name="connsiteY5" fmla="*/ 200973 h 249666"/>
                  <a:gd name="connsiteX6" fmla="*/ 0 w 76829"/>
                  <a:gd name="connsiteY6" fmla="*/ 249667 h 249666"/>
                  <a:gd name="connsiteX7" fmla="*/ 20995 w 76829"/>
                  <a:gd name="connsiteY7" fmla="*/ 187566 h 249666"/>
                  <a:gd name="connsiteX8" fmla="*/ 46923 w 76829"/>
                  <a:gd name="connsiteY8" fmla="*/ 116992 h 249666"/>
                  <a:gd name="connsiteX9" fmla="*/ 61594 w 76829"/>
                  <a:gd name="connsiteY9" fmla="*/ 62859 h 249666"/>
                  <a:gd name="connsiteX10" fmla="*/ 73736 w 76829"/>
                  <a:gd name="connsiteY10" fmla="*/ 17707 h 249666"/>
                  <a:gd name="connsiteX11" fmla="*/ 76013 w 76829"/>
                  <a:gd name="connsiteY11" fmla="*/ 1897 h 24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829" h="249666">
                    <a:moveTo>
                      <a:pt x="76013" y="1771"/>
                    </a:moveTo>
                    <a:cubicBezTo>
                      <a:pt x="54385" y="83855"/>
                      <a:pt x="62733" y="32758"/>
                      <a:pt x="69689" y="0"/>
                    </a:cubicBezTo>
                    <a:cubicBezTo>
                      <a:pt x="63365" y="19731"/>
                      <a:pt x="60203" y="36805"/>
                      <a:pt x="54891" y="54259"/>
                    </a:cubicBezTo>
                    <a:cubicBezTo>
                      <a:pt x="49706" y="71713"/>
                      <a:pt x="44014" y="90178"/>
                      <a:pt x="35414" y="113324"/>
                    </a:cubicBezTo>
                    <a:cubicBezTo>
                      <a:pt x="30481" y="133434"/>
                      <a:pt x="26940" y="147852"/>
                      <a:pt x="22134" y="167330"/>
                    </a:cubicBezTo>
                    <a:cubicBezTo>
                      <a:pt x="19477" y="176816"/>
                      <a:pt x="16569" y="187566"/>
                      <a:pt x="12901" y="200973"/>
                    </a:cubicBezTo>
                    <a:cubicBezTo>
                      <a:pt x="9359" y="214253"/>
                      <a:pt x="5186" y="230062"/>
                      <a:pt x="0" y="249667"/>
                    </a:cubicBezTo>
                    <a:cubicBezTo>
                      <a:pt x="7968" y="223992"/>
                      <a:pt x="13533" y="206791"/>
                      <a:pt x="20995" y="187566"/>
                    </a:cubicBezTo>
                    <a:cubicBezTo>
                      <a:pt x="28584" y="167836"/>
                      <a:pt x="36678" y="146840"/>
                      <a:pt x="46923" y="116992"/>
                    </a:cubicBezTo>
                    <a:cubicBezTo>
                      <a:pt x="41358" y="127110"/>
                      <a:pt x="51350" y="95491"/>
                      <a:pt x="61594" y="62859"/>
                    </a:cubicBezTo>
                    <a:cubicBezTo>
                      <a:pt x="67159" y="46670"/>
                      <a:pt x="70701" y="29596"/>
                      <a:pt x="73736" y="17707"/>
                    </a:cubicBezTo>
                    <a:cubicBezTo>
                      <a:pt x="76519" y="5818"/>
                      <a:pt x="77784" y="-1264"/>
                      <a:pt x="76013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0" name="Freeform: Shape 3439">
                <a:extLst>
                  <a:ext uri="{FF2B5EF4-FFF2-40B4-BE49-F238E27FC236}">
                    <a16:creationId xmlns:a16="http://schemas.microsoft.com/office/drawing/2014/main" id="{2854535C-D009-EB6E-36F1-814833310D5C}"/>
                  </a:ext>
                </a:extLst>
              </p:cNvPr>
              <p:cNvSpPr/>
              <p:nvPr/>
            </p:nvSpPr>
            <p:spPr>
              <a:xfrm>
                <a:off x="4705941" y="4288011"/>
                <a:ext cx="41369" cy="93718"/>
              </a:xfrm>
              <a:custGeom>
                <a:avLst/>
                <a:gdLst>
                  <a:gd name="connsiteX0" fmla="*/ 38702 w 41369"/>
                  <a:gd name="connsiteY0" fmla="*/ 3793 h 93718"/>
                  <a:gd name="connsiteX1" fmla="*/ 0 w 41369"/>
                  <a:gd name="connsiteY1" fmla="*/ 93718 h 93718"/>
                  <a:gd name="connsiteX2" fmla="*/ 38702 w 41369"/>
                  <a:gd name="connsiteY2" fmla="*/ 3793 h 9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369" h="93718">
                    <a:moveTo>
                      <a:pt x="38702" y="3793"/>
                    </a:moveTo>
                    <a:cubicBezTo>
                      <a:pt x="23525" y="46163"/>
                      <a:pt x="7209" y="77909"/>
                      <a:pt x="0" y="93718"/>
                    </a:cubicBezTo>
                    <a:cubicBezTo>
                      <a:pt x="23398" y="54005"/>
                      <a:pt x="49959" y="-17202"/>
                      <a:pt x="38702" y="37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1" name="Freeform: Shape 3440">
                <a:extLst>
                  <a:ext uri="{FF2B5EF4-FFF2-40B4-BE49-F238E27FC236}">
                    <a16:creationId xmlns:a16="http://schemas.microsoft.com/office/drawing/2014/main" id="{F1FA3A51-4B9B-D84F-32CE-420FC3A87598}"/>
                  </a:ext>
                </a:extLst>
              </p:cNvPr>
              <p:cNvSpPr/>
              <p:nvPr/>
            </p:nvSpPr>
            <p:spPr>
              <a:xfrm>
                <a:off x="5122178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2" name="Freeform: Shape 3441">
                <a:extLst>
                  <a:ext uri="{FF2B5EF4-FFF2-40B4-BE49-F238E27FC236}">
                    <a16:creationId xmlns:a16="http://schemas.microsoft.com/office/drawing/2014/main" id="{4B56171E-FC52-A311-D647-2024D28EF3AA}"/>
                  </a:ext>
                </a:extLst>
              </p:cNvPr>
              <p:cNvSpPr/>
              <p:nvPr/>
            </p:nvSpPr>
            <p:spPr>
              <a:xfrm>
                <a:off x="4884781" y="3755540"/>
                <a:ext cx="2782" cy="5564"/>
              </a:xfrm>
              <a:custGeom>
                <a:avLst/>
                <a:gdLst>
                  <a:gd name="connsiteX0" fmla="*/ 632 w 2782"/>
                  <a:gd name="connsiteY0" fmla="*/ 5312 h 5564"/>
                  <a:gd name="connsiteX1" fmla="*/ 2023 w 2782"/>
                  <a:gd name="connsiteY1" fmla="*/ 3541 h 5564"/>
                  <a:gd name="connsiteX2" fmla="*/ 2783 w 2782"/>
                  <a:gd name="connsiteY2" fmla="*/ 0 h 5564"/>
                  <a:gd name="connsiteX3" fmla="*/ 1138 w 2782"/>
                  <a:gd name="connsiteY3" fmla="*/ 632 h 5564"/>
                  <a:gd name="connsiteX4" fmla="*/ 632 w 2782"/>
                  <a:gd name="connsiteY4" fmla="*/ 1264 h 5564"/>
                  <a:gd name="connsiteX5" fmla="*/ 0 w 2782"/>
                  <a:gd name="connsiteY5" fmla="*/ 5565 h 5564"/>
                  <a:gd name="connsiteX6" fmla="*/ 632 w 2782"/>
                  <a:gd name="connsiteY6" fmla="*/ 5312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2" h="5564">
                    <a:moveTo>
                      <a:pt x="632" y="5312"/>
                    </a:moveTo>
                    <a:lnTo>
                      <a:pt x="2023" y="3541"/>
                    </a:lnTo>
                    <a:cubicBezTo>
                      <a:pt x="2277" y="2403"/>
                      <a:pt x="2529" y="1264"/>
                      <a:pt x="2783" y="0"/>
                    </a:cubicBezTo>
                    <a:cubicBezTo>
                      <a:pt x="2277" y="126"/>
                      <a:pt x="1770" y="379"/>
                      <a:pt x="1138" y="632"/>
                    </a:cubicBezTo>
                    <a:lnTo>
                      <a:pt x="632" y="1264"/>
                    </a:lnTo>
                    <a:cubicBezTo>
                      <a:pt x="506" y="2403"/>
                      <a:pt x="253" y="3921"/>
                      <a:pt x="0" y="5565"/>
                    </a:cubicBezTo>
                    <a:cubicBezTo>
                      <a:pt x="253" y="5565"/>
                      <a:pt x="379" y="5438"/>
                      <a:pt x="632" y="53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3" name="Freeform: Shape 3442">
                <a:extLst>
                  <a:ext uri="{FF2B5EF4-FFF2-40B4-BE49-F238E27FC236}">
                    <a16:creationId xmlns:a16="http://schemas.microsoft.com/office/drawing/2014/main" id="{87056856-A498-0D20-3141-7674D59ECA52}"/>
                  </a:ext>
                </a:extLst>
              </p:cNvPr>
              <p:cNvSpPr/>
              <p:nvPr/>
            </p:nvSpPr>
            <p:spPr>
              <a:xfrm>
                <a:off x="5122684" y="4192519"/>
                <a:ext cx="252" cy="12647"/>
              </a:xfrm>
              <a:custGeom>
                <a:avLst/>
                <a:gdLst>
                  <a:gd name="connsiteX0" fmla="*/ 126 w 252"/>
                  <a:gd name="connsiteY0" fmla="*/ 0 h 12647"/>
                  <a:gd name="connsiteX1" fmla="*/ 253 w 252"/>
                  <a:gd name="connsiteY1" fmla="*/ 0 h 12647"/>
                  <a:gd name="connsiteX2" fmla="*/ 0 w 252"/>
                  <a:gd name="connsiteY2" fmla="*/ 0 h 12647"/>
                  <a:gd name="connsiteX3" fmla="*/ 0 w 25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2647">
                    <a:moveTo>
                      <a:pt x="126" y="0"/>
                    </a:moveTo>
                    <a:cubicBezTo>
                      <a:pt x="126" y="0"/>
                      <a:pt x="126" y="0"/>
                      <a:pt x="253" y="0"/>
                    </a:cubicBezTo>
                    <a:cubicBezTo>
                      <a:pt x="253" y="0"/>
                      <a:pt x="25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4" name="Freeform: Shape 3443">
                <a:extLst>
                  <a:ext uri="{FF2B5EF4-FFF2-40B4-BE49-F238E27FC236}">
                    <a16:creationId xmlns:a16="http://schemas.microsoft.com/office/drawing/2014/main" id="{455393A3-915F-12C3-DFF9-3FD2F8569A95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5" name="Freeform: Shape 3444">
                <a:extLst>
                  <a:ext uri="{FF2B5EF4-FFF2-40B4-BE49-F238E27FC236}">
                    <a16:creationId xmlns:a16="http://schemas.microsoft.com/office/drawing/2014/main" id="{D7A27763-9425-82A2-263D-96AF8134E880}"/>
                  </a:ext>
                </a:extLst>
              </p:cNvPr>
              <p:cNvSpPr/>
              <p:nvPr/>
            </p:nvSpPr>
            <p:spPr>
              <a:xfrm>
                <a:off x="4878203" y="3764014"/>
                <a:ext cx="4679" cy="3920"/>
              </a:xfrm>
              <a:custGeom>
                <a:avLst/>
                <a:gdLst>
                  <a:gd name="connsiteX0" fmla="*/ 0 w 4679"/>
                  <a:gd name="connsiteY0" fmla="*/ 3921 h 3920"/>
                  <a:gd name="connsiteX1" fmla="*/ 2150 w 4679"/>
                  <a:gd name="connsiteY1" fmla="*/ 3162 h 3920"/>
                  <a:gd name="connsiteX2" fmla="*/ 4680 w 4679"/>
                  <a:gd name="connsiteY2" fmla="*/ 0 h 3920"/>
                  <a:gd name="connsiteX3" fmla="*/ 379 w 4679"/>
                  <a:gd name="connsiteY3" fmla="*/ 1644 h 3920"/>
                  <a:gd name="connsiteX4" fmla="*/ 0 w 4679"/>
                  <a:gd name="connsiteY4" fmla="*/ 3921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9" h="3920">
                    <a:moveTo>
                      <a:pt x="0" y="3921"/>
                    </a:moveTo>
                    <a:cubicBezTo>
                      <a:pt x="759" y="3668"/>
                      <a:pt x="1518" y="3415"/>
                      <a:pt x="2150" y="3162"/>
                    </a:cubicBezTo>
                    <a:lnTo>
                      <a:pt x="4680" y="0"/>
                    </a:lnTo>
                    <a:cubicBezTo>
                      <a:pt x="3289" y="506"/>
                      <a:pt x="1771" y="1138"/>
                      <a:pt x="379" y="1644"/>
                    </a:cubicBezTo>
                    <a:cubicBezTo>
                      <a:pt x="379" y="2403"/>
                      <a:pt x="127" y="3162"/>
                      <a:pt x="0" y="39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6" name="Freeform: Shape 3445">
                <a:extLst>
                  <a:ext uri="{FF2B5EF4-FFF2-40B4-BE49-F238E27FC236}">
                    <a16:creationId xmlns:a16="http://schemas.microsoft.com/office/drawing/2014/main" id="{0A992643-8362-41C3-292D-63CE56DB9244}"/>
                  </a:ext>
                </a:extLst>
              </p:cNvPr>
              <p:cNvSpPr/>
              <p:nvPr/>
            </p:nvSpPr>
            <p:spPr>
              <a:xfrm>
                <a:off x="4880480" y="3759208"/>
                <a:ext cx="3035" cy="3667"/>
              </a:xfrm>
              <a:custGeom>
                <a:avLst/>
                <a:gdLst>
                  <a:gd name="connsiteX0" fmla="*/ 0 w 3035"/>
                  <a:gd name="connsiteY0" fmla="*/ 3668 h 3667"/>
                  <a:gd name="connsiteX1" fmla="*/ 2783 w 3035"/>
                  <a:gd name="connsiteY1" fmla="*/ 2530 h 3667"/>
                  <a:gd name="connsiteX2" fmla="*/ 3036 w 3035"/>
                  <a:gd name="connsiteY2" fmla="*/ 0 h 3667"/>
                  <a:gd name="connsiteX3" fmla="*/ 3036 w 3035"/>
                  <a:gd name="connsiteY3" fmla="*/ 0 h 3667"/>
                  <a:gd name="connsiteX4" fmla="*/ 0 w 3035"/>
                  <a:gd name="connsiteY4" fmla="*/ 3668 h 3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5" h="3667">
                    <a:moveTo>
                      <a:pt x="0" y="3668"/>
                    </a:moveTo>
                    <a:cubicBezTo>
                      <a:pt x="885" y="3289"/>
                      <a:pt x="1771" y="2909"/>
                      <a:pt x="2783" y="2530"/>
                    </a:cubicBezTo>
                    <a:cubicBezTo>
                      <a:pt x="2783" y="1644"/>
                      <a:pt x="3036" y="759"/>
                      <a:pt x="3036" y="0"/>
                    </a:cubicBezTo>
                    <a:lnTo>
                      <a:pt x="3036" y="0"/>
                    </a:lnTo>
                    <a:cubicBezTo>
                      <a:pt x="3036" y="0"/>
                      <a:pt x="0" y="3668"/>
                      <a:pt x="0" y="366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7" name="Freeform: Shape 3446">
                <a:extLst>
                  <a:ext uri="{FF2B5EF4-FFF2-40B4-BE49-F238E27FC236}">
                    <a16:creationId xmlns:a16="http://schemas.microsoft.com/office/drawing/2014/main" id="{D5DC0845-C592-2F5F-0E91-EB6F8C3BE00E}"/>
                  </a:ext>
                </a:extLst>
              </p:cNvPr>
              <p:cNvSpPr/>
              <p:nvPr/>
            </p:nvSpPr>
            <p:spPr>
              <a:xfrm>
                <a:off x="4883389" y="3758702"/>
                <a:ext cx="758" cy="2529"/>
              </a:xfrm>
              <a:custGeom>
                <a:avLst/>
                <a:gdLst>
                  <a:gd name="connsiteX0" fmla="*/ 127 w 758"/>
                  <a:gd name="connsiteY0" fmla="*/ 379 h 2529"/>
                  <a:gd name="connsiteX1" fmla="*/ 127 w 758"/>
                  <a:gd name="connsiteY1" fmla="*/ 379 h 2529"/>
                  <a:gd name="connsiteX2" fmla="*/ 0 w 758"/>
                  <a:gd name="connsiteY2" fmla="*/ 0 h 2529"/>
                  <a:gd name="connsiteX3" fmla="*/ 0 w 758"/>
                  <a:gd name="connsiteY3" fmla="*/ 0 h 2529"/>
                  <a:gd name="connsiteX4" fmla="*/ 0 w 758"/>
                  <a:gd name="connsiteY4" fmla="*/ 379 h 2529"/>
                  <a:gd name="connsiteX5" fmla="*/ 0 w 758"/>
                  <a:gd name="connsiteY5" fmla="*/ 379 h 2529"/>
                  <a:gd name="connsiteX6" fmla="*/ 0 w 758"/>
                  <a:gd name="connsiteY6" fmla="*/ 379 h 2529"/>
                  <a:gd name="connsiteX7" fmla="*/ 0 w 758"/>
                  <a:gd name="connsiteY7" fmla="*/ 379 h 2529"/>
                  <a:gd name="connsiteX8" fmla="*/ 759 w 758"/>
                  <a:gd name="connsiteY8" fmla="*/ 2529 h 2529"/>
                  <a:gd name="connsiteX9" fmla="*/ 759 w 758"/>
                  <a:gd name="connsiteY9" fmla="*/ 2529 h 2529"/>
                  <a:gd name="connsiteX10" fmla="*/ 0 w 758"/>
                  <a:gd name="connsiteY10" fmla="*/ 379 h 2529"/>
                  <a:gd name="connsiteX11" fmla="*/ 0 w 758"/>
                  <a:gd name="connsiteY11" fmla="*/ 379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8" h="2529">
                    <a:moveTo>
                      <a:pt x="127" y="379"/>
                    </a:moveTo>
                    <a:lnTo>
                      <a:pt x="127" y="379"/>
                    </a:lnTo>
                    <a:cubicBezTo>
                      <a:pt x="127" y="37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lnTo>
                      <a:pt x="759" y="2529"/>
                    </a:lnTo>
                    <a:lnTo>
                      <a:pt x="759" y="2529"/>
                    </a:ln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8" name="Freeform: Shape 3447">
                <a:extLst>
                  <a:ext uri="{FF2B5EF4-FFF2-40B4-BE49-F238E27FC236}">
                    <a16:creationId xmlns:a16="http://schemas.microsoft.com/office/drawing/2014/main" id="{E3AEEC07-92D4-442F-FE0C-F28AA8582A57}"/>
                  </a:ext>
                </a:extLst>
              </p:cNvPr>
              <p:cNvSpPr/>
              <p:nvPr/>
            </p:nvSpPr>
            <p:spPr>
              <a:xfrm>
                <a:off x="4883023" y="3757908"/>
                <a:ext cx="239" cy="793"/>
              </a:xfrm>
              <a:custGeom>
                <a:avLst/>
                <a:gdLst>
                  <a:gd name="connsiteX0" fmla="*/ 239 w 239"/>
                  <a:gd name="connsiteY0" fmla="*/ 541 h 793"/>
                  <a:gd name="connsiteX1" fmla="*/ 239 w 239"/>
                  <a:gd name="connsiteY1" fmla="*/ 541 h 793"/>
                  <a:gd name="connsiteX2" fmla="*/ 239 w 239"/>
                  <a:gd name="connsiteY2" fmla="*/ 794 h 793"/>
                  <a:gd name="connsiteX3" fmla="*/ 239 w 239"/>
                  <a:gd name="connsiteY3" fmla="*/ 794 h 793"/>
                  <a:gd name="connsiteX4" fmla="*/ 239 w 239"/>
                  <a:gd name="connsiteY4" fmla="*/ 541 h 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" h="793">
                    <a:moveTo>
                      <a:pt x="239" y="541"/>
                    </a:moveTo>
                    <a:lnTo>
                      <a:pt x="239" y="541"/>
                    </a:lnTo>
                    <a:cubicBezTo>
                      <a:pt x="239" y="541"/>
                      <a:pt x="239" y="794"/>
                      <a:pt x="239" y="794"/>
                    </a:cubicBezTo>
                    <a:lnTo>
                      <a:pt x="239" y="794"/>
                    </a:lnTo>
                    <a:cubicBezTo>
                      <a:pt x="-140" y="-471"/>
                      <a:pt x="-13" y="35"/>
                      <a:pt x="239" y="5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9" name="Freeform: Shape 3448">
                <a:extLst>
                  <a:ext uri="{FF2B5EF4-FFF2-40B4-BE49-F238E27FC236}">
                    <a16:creationId xmlns:a16="http://schemas.microsoft.com/office/drawing/2014/main" id="{BC134D7A-E216-CAAF-671C-B4658BF0C4F1}"/>
                  </a:ext>
                </a:extLst>
              </p:cNvPr>
              <p:cNvSpPr/>
              <p:nvPr/>
            </p:nvSpPr>
            <p:spPr>
              <a:xfrm>
                <a:off x="4883516" y="3758702"/>
                <a:ext cx="12647" cy="379"/>
              </a:xfrm>
              <a:custGeom>
                <a:avLst/>
                <a:gdLst>
                  <a:gd name="connsiteX0" fmla="*/ 0 w 12647"/>
                  <a:gd name="connsiteY0" fmla="*/ 379 h 379"/>
                  <a:gd name="connsiteX1" fmla="*/ 0 w 12647"/>
                  <a:gd name="connsiteY1" fmla="*/ 379 h 379"/>
                  <a:gd name="connsiteX2" fmla="*/ 0 w 12647"/>
                  <a:gd name="connsiteY2" fmla="*/ 0 h 379"/>
                  <a:gd name="connsiteX3" fmla="*/ 0 w 12647"/>
                  <a:gd name="connsiteY3" fmla="*/ 0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379"/>
                    </a:moveTo>
                    <a:lnTo>
                      <a:pt x="0" y="379"/>
                    </a:lnTo>
                    <a:cubicBezTo>
                      <a:pt x="0" y="379"/>
                      <a:pt x="0" y="12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0" name="Freeform: Shape 3449">
                <a:extLst>
                  <a:ext uri="{FF2B5EF4-FFF2-40B4-BE49-F238E27FC236}">
                    <a16:creationId xmlns:a16="http://schemas.microsoft.com/office/drawing/2014/main" id="{88EB9549-F291-5F02-2BBB-5E8BEC17C571}"/>
                  </a:ext>
                </a:extLst>
              </p:cNvPr>
              <p:cNvSpPr/>
              <p:nvPr/>
            </p:nvSpPr>
            <p:spPr>
              <a:xfrm>
                <a:off x="4879215" y="3757184"/>
                <a:ext cx="3794" cy="4679"/>
              </a:xfrm>
              <a:custGeom>
                <a:avLst/>
                <a:gdLst>
                  <a:gd name="connsiteX0" fmla="*/ 759 w 3794"/>
                  <a:gd name="connsiteY0" fmla="*/ 1518 h 4679"/>
                  <a:gd name="connsiteX1" fmla="*/ 379 w 3794"/>
                  <a:gd name="connsiteY1" fmla="*/ 2024 h 4679"/>
                  <a:gd name="connsiteX2" fmla="*/ 0 w 3794"/>
                  <a:gd name="connsiteY2" fmla="*/ 4680 h 4679"/>
                  <a:gd name="connsiteX3" fmla="*/ 3794 w 3794"/>
                  <a:gd name="connsiteY3" fmla="*/ 0 h 4679"/>
                  <a:gd name="connsiteX4" fmla="*/ 885 w 3794"/>
                  <a:gd name="connsiteY4" fmla="*/ 1391 h 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4" h="4679">
                    <a:moveTo>
                      <a:pt x="759" y="1518"/>
                    </a:moveTo>
                    <a:lnTo>
                      <a:pt x="379" y="2024"/>
                    </a:lnTo>
                    <a:cubicBezTo>
                      <a:pt x="379" y="2909"/>
                      <a:pt x="126" y="3921"/>
                      <a:pt x="0" y="4680"/>
                    </a:cubicBezTo>
                    <a:lnTo>
                      <a:pt x="3794" y="0"/>
                    </a:lnTo>
                    <a:cubicBezTo>
                      <a:pt x="2909" y="379"/>
                      <a:pt x="2024" y="759"/>
                      <a:pt x="885" y="13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1" name="Freeform: Shape 3450">
                <a:extLst>
                  <a:ext uri="{FF2B5EF4-FFF2-40B4-BE49-F238E27FC236}">
                    <a16:creationId xmlns:a16="http://schemas.microsoft.com/office/drawing/2014/main" id="{89343F2C-C537-9E06-0829-CC89129CAFAA}"/>
                  </a:ext>
                </a:extLst>
              </p:cNvPr>
              <p:cNvSpPr/>
              <p:nvPr/>
            </p:nvSpPr>
            <p:spPr>
              <a:xfrm>
                <a:off x="4883389" y="3758322"/>
                <a:ext cx="12647" cy="619"/>
              </a:xfrm>
              <a:custGeom>
                <a:avLst/>
                <a:gdLst>
                  <a:gd name="connsiteX0" fmla="*/ 0 w 12647"/>
                  <a:gd name="connsiteY0" fmla="*/ 253 h 619"/>
                  <a:gd name="connsiteX1" fmla="*/ 0 w 12647"/>
                  <a:gd name="connsiteY1" fmla="*/ 0 h 619"/>
                  <a:gd name="connsiteX2" fmla="*/ 0 w 12647"/>
                  <a:gd name="connsiteY2" fmla="*/ 0 h 619"/>
                  <a:gd name="connsiteX3" fmla="*/ 0 w 12647"/>
                  <a:gd name="connsiteY3" fmla="*/ 380 h 619"/>
                  <a:gd name="connsiteX4" fmla="*/ 0 w 12647"/>
                  <a:gd name="connsiteY4" fmla="*/ 380 h 619"/>
                  <a:gd name="connsiteX5" fmla="*/ 0 w 12647"/>
                  <a:gd name="connsiteY5" fmla="*/ 380 h 619"/>
                  <a:gd name="connsiteX6" fmla="*/ 0 w 12647"/>
                  <a:gd name="connsiteY6" fmla="*/ 380 h 619"/>
                  <a:gd name="connsiteX7" fmla="*/ 0 w 12647"/>
                  <a:gd name="connsiteY7" fmla="*/ 380 h 619"/>
                  <a:gd name="connsiteX8" fmla="*/ 0 w 12647"/>
                  <a:gd name="connsiteY8" fmla="*/ 253 h 619"/>
                  <a:gd name="connsiteX9" fmla="*/ 0 w 12647"/>
                  <a:gd name="connsiteY9" fmla="*/ 253 h 619"/>
                  <a:gd name="connsiteX10" fmla="*/ 0 w 12647"/>
                  <a:gd name="connsiteY10" fmla="*/ 253 h 619"/>
                  <a:gd name="connsiteX11" fmla="*/ 0 w 12647"/>
                  <a:gd name="connsiteY11" fmla="*/ 253 h 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47" h="619">
                    <a:moveTo>
                      <a:pt x="0" y="253"/>
                    </a:moveTo>
                    <a:cubicBezTo>
                      <a:pt x="0" y="253"/>
                      <a:pt x="0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80"/>
                      <a:pt x="0" y="380"/>
                    </a:cubicBezTo>
                    <a:cubicBezTo>
                      <a:pt x="0" y="759"/>
                      <a:pt x="0" y="633"/>
                      <a:pt x="0" y="380"/>
                    </a:cubicBezTo>
                    <a:lnTo>
                      <a:pt x="0" y="380"/>
                    </a:lnTo>
                    <a:cubicBezTo>
                      <a:pt x="0" y="380"/>
                      <a:pt x="0" y="380"/>
                      <a:pt x="0" y="380"/>
                    </a:cubicBezTo>
                    <a:lnTo>
                      <a:pt x="0" y="380"/>
                    </a:lnTo>
                    <a:close/>
                    <a:moveTo>
                      <a:pt x="0" y="253"/>
                    </a:moveTo>
                    <a:lnTo>
                      <a:pt x="0" y="253"/>
                    </a:lnTo>
                    <a:cubicBezTo>
                      <a:pt x="0" y="253"/>
                      <a:pt x="0" y="253"/>
                      <a:pt x="0" y="253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2" name="Freeform: Shape 3451">
                <a:extLst>
                  <a:ext uri="{FF2B5EF4-FFF2-40B4-BE49-F238E27FC236}">
                    <a16:creationId xmlns:a16="http://schemas.microsoft.com/office/drawing/2014/main" id="{7AA4B313-FA10-38F4-B4D9-941A7D05AE43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3" name="Freeform: Shape 3452">
                <a:extLst>
                  <a:ext uri="{FF2B5EF4-FFF2-40B4-BE49-F238E27FC236}">
                    <a16:creationId xmlns:a16="http://schemas.microsoft.com/office/drawing/2014/main" id="{E11865F9-4D7D-DDEC-7BA9-B9407B4EFEA5}"/>
                  </a:ext>
                </a:extLst>
              </p:cNvPr>
              <p:cNvSpPr/>
              <p:nvPr/>
            </p:nvSpPr>
            <p:spPr>
              <a:xfrm>
                <a:off x="4498898" y="3398354"/>
                <a:ext cx="943085" cy="1039901"/>
              </a:xfrm>
              <a:custGeom>
                <a:avLst/>
                <a:gdLst>
                  <a:gd name="connsiteX0" fmla="*/ 942509 w 943085"/>
                  <a:gd name="connsiteY0" fmla="*/ 321772 h 1039901"/>
                  <a:gd name="connsiteX1" fmla="*/ 942004 w 943085"/>
                  <a:gd name="connsiteY1" fmla="*/ 316966 h 1039901"/>
                  <a:gd name="connsiteX2" fmla="*/ 940992 w 943085"/>
                  <a:gd name="connsiteY2" fmla="*/ 311275 h 1039901"/>
                  <a:gd name="connsiteX3" fmla="*/ 937830 w 943085"/>
                  <a:gd name="connsiteY3" fmla="*/ 300271 h 1039901"/>
                  <a:gd name="connsiteX4" fmla="*/ 934415 w 943085"/>
                  <a:gd name="connsiteY4" fmla="*/ 291924 h 1039901"/>
                  <a:gd name="connsiteX5" fmla="*/ 928344 w 943085"/>
                  <a:gd name="connsiteY5" fmla="*/ 280794 h 1039901"/>
                  <a:gd name="connsiteX6" fmla="*/ 894448 w 943085"/>
                  <a:gd name="connsiteY6" fmla="*/ 260684 h 1039901"/>
                  <a:gd name="connsiteX7" fmla="*/ 878132 w 943085"/>
                  <a:gd name="connsiteY7" fmla="*/ 261190 h 1039901"/>
                  <a:gd name="connsiteX8" fmla="*/ 863714 w 943085"/>
                  <a:gd name="connsiteY8" fmla="*/ 265996 h 1039901"/>
                  <a:gd name="connsiteX9" fmla="*/ 844995 w 943085"/>
                  <a:gd name="connsiteY9" fmla="*/ 280414 h 1039901"/>
                  <a:gd name="connsiteX10" fmla="*/ 834877 w 943085"/>
                  <a:gd name="connsiteY10" fmla="*/ 293315 h 1039901"/>
                  <a:gd name="connsiteX11" fmla="*/ 822862 w 943085"/>
                  <a:gd name="connsiteY11" fmla="*/ 315196 h 1039901"/>
                  <a:gd name="connsiteX12" fmla="*/ 816032 w 943085"/>
                  <a:gd name="connsiteY12" fmla="*/ 331638 h 1039901"/>
                  <a:gd name="connsiteX13" fmla="*/ 790610 w 943085"/>
                  <a:gd name="connsiteY13" fmla="*/ 420931 h 1039901"/>
                  <a:gd name="connsiteX14" fmla="*/ 746849 w 943085"/>
                  <a:gd name="connsiteY14" fmla="*/ 523504 h 1039901"/>
                  <a:gd name="connsiteX15" fmla="*/ 741410 w 943085"/>
                  <a:gd name="connsiteY15" fmla="*/ 526792 h 1039901"/>
                  <a:gd name="connsiteX16" fmla="*/ 702835 w 943085"/>
                  <a:gd name="connsiteY16" fmla="*/ 603691 h 1039901"/>
                  <a:gd name="connsiteX17" fmla="*/ 686266 w 943085"/>
                  <a:gd name="connsiteY17" fmla="*/ 644290 h 1039901"/>
                  <a:gd name="connsiteX18" fmla="*/ 676654 w 943085"/>
                  <a:gd name="connsiteY18" fmla="*/ 668826 h 1039901"/>
                  <a:gd name="connsiteX19" fmla="*/ 663500 w 943085"/>
                  <a:gd name="connsiteY19" fmla="*/ 697284 h 1039901"/>
                  <a:gd name="connsiteX20" fmla="*/ 657303 w 943085"/>
                  <a:gd name="connsiteY20" fmla="*/ 710943 h 1039901"/>
                  <a:gd name="connsiteX21" fmla="*/ 657809 w 943085"/>
                  <a:gd name="connsiteY21" fmla="*/ 701711 h 1039901"/>
                  <a:gd name="connsiteX22" fmla="*/ 653888 w 943085"/>
                  <a:gd name="connsiteY22" fmla="*/ 722959 h 1039901"/>
                  <a:gd name="connsiteX23" fmla="*/ 653635 w 943085"/>
                  <a:gd name="connsiteY23" fmla="*/ 727133 h 1039901"/>
                  <a:gd name="connsiteX24" fmla="*/ 651359 w 943085"/>
                  <a:gd name="connsiteY24" fmla="*/ 731306 h 1039901"/>
                  <a:gd name="connsiteX25" fmla="*/ 651991 w 943085"/>
                  <a:gd name="connsiteY25" fmla="*/ 717520 h 1039901"/>
                  <a:gd name="connsiteX26" fmla="*/ 651991 w 943085"/>
                  <a:gd name="connsiteY26" fmla="*/ 717394 h 1039901"/>
                  <a:gd name="connsiteX27" fmla="*/ 651991 w 943085"/>
                  <a:gd name="connsiteY27" fmla="*/ 717520 h 1039901"/>
                  <a:gd name="connsiteX28" fmla="*/ 653256 w 943085"/>
                  <a:gd name="connsiteY28" fmla="*/ 701711 h 1039901"/>
                  <a:gd name="connsiteX29" fmla="*/ 661350 w 943085"/>
                  <a:gd name="connsiteY29" fmla="*/ 658076 h 1039901"/>
                  <a:gd name="connsiteX30" fmla="*/ 676401 w 943085"/>
                  <a:gd name="connsiteY30" fmla="*/ 587122 h 1039901"/>
                  <a:gd name="connsiteX31" fmla="*/ 683863 w 943085"/>
                  <a:gd name="connsiteY31" fmla="*/ 562206 h 1039901"/>
                  <a:gd name="connsiteX32" fmla="*/ 674251 w 943085"/>
                  <a:gd name="connsiteY32" fmla="*/ 612038 h 1039901"/>
                  <a:gd name="connsiteX33" fmla="*/ 697017 w 943085"/>
                  <a:gd name="connsiteY33" fmla="*/ 521480 h 1039901"/>
                  <a:gd name="connsiteX34" fmla="*/ 699420 w 943085"/>
                  <a:gd name="connsiteY34" fmla="*/ 499093 h 1039901"/>
                  <a:gd name="connsiteX35" fmla="*/ 706250 w 943085"/>
                  <a:gd name="connsiteY35" fmla="*/ 448882 h 1039901"/>
                  <a:gd name="connsiteX36" fmla="*/ 711056 w 943085"/>
                  <a:gd name="connsiteY36" fmla="*/ 433705 h 1039901"/>
                  <a:gd name="connsiteX37" fmla="*/ 715356 w 943085"/>
                  <a:gd name="connsiteY37" fmla="*/ 414860 h 1039901"/>
                  <a:gd name="connsiteX38" fmla="*/ 721301 w 943085"/>
                  <a:gd name="connsiteY38" fmla="*/ 389564 h 1039901"/>
                  <a:gd name="connsiteX39" fmla="*/ 744825 w 943085"/>
                  <a:gd name="connsiteY39" fmla="*/ 291797 h 1039901"/>
                  <a:gd name="connsiteX40" fmla="*/ 760761 w 943085"/>
                  <a:gd name="connsiteY40" fmla="*/ 213761 h 1039901"/>
                  <a:gd name="connsiteX41" fmla="*/ 762026 w 943085"/>
                  <a:gd name="connsiteY41" fmla="*/ 181130 h 1039901"/>
                  <a:gd name="connsiteX42" fmla="*/ 761267 w 943085"/>
                  <a:gd name="connsiteY42" fmla="*/ 172655 h 1039901"/>
                  <a:gd name="connsiteX43" fmla="*/ 759876 w 943085"/>
                  <a:gd name="connsiteY43" fmla="*/ 163549 h 1039901"/>
                  <a:gd name="connsiteX44" fmla="*/ 756208 w 943085"/>
                  <a:gd name="connsiteY44" fmla="*/ 146348 h 1039901"/>
                  <a:gd name="connsiteX45" fmla="*/ 719277 w 943085"/>
                  <a:gd name="connsiteY45" fmla="*/ 64138 h 1039901"/>
                  <a:gd name="connsiteX46" fmla="*/ 746469 w 943085"/>
                  <a:gd name="connsiteY46" fmla="*/ 125353 h 1039901"/>
                  <a:gd name="connsiteX47" fmla="*/ 752540 w 943085"/>
                  <a:gd name="connsiteY47" fmla="*/ 157225 h 1039901"/>
                  <a:gd name="connsiteX48" fmla="*/ 751276 w 943085"/>
                  <a:gd name="connsiteY48" fmla="*/ 164561 h 1039901"/>
                  <a:gd name="connsiteX49" fmla="*/ 741663 w 943085"/>
                  <a:gd name="connsiteY49" fmla="*/ 125480 h 1039901"/>
                  <a:gd name="connsiteX50" fmla="*/ 725727 w 943085"/>
                  <a:gd name="connsiteY50" fmla="*/ 88927 h 1039901"/>
                  <a:gd name="connsiteX51" fmla="*/ 686772 w 943085"/>
                  <a:gd name="connsiteY51" fmla="*/ 36060 h 1039901"/>
                  <a:gd name="connsiteX52" fmla="*/ 664892 w 943085"/>
                  <a:gd name="connsiteY52" fmla="*/ 18606 h 1039901"/>
                  <a:gd name="connsiteX53" fmla="*/ 675136 w 943085"/>
                  <a:gd name="connsiteY53" fmla="*/ 23918 h 1039901"/>
                  <a:gd name="connsiteX54" fmla="*/ 700052 w 943085"/>
                  <a:gd name="connsiteY54" fmla="*/ 45040 h 1039901"/>
                  <a:gd name="connsiteX55" fmla="*/ 660086 w 943085"/>
                  <a:gd name="connsiteY55" fmla="*/ 13294 h 1039901"/>
                  <a:gd name="connsiteX56" fmla="*/ 594823 w 943085"/>
                  <a:gd name="connsiteY56" fmla="*/ 646 h 1039901"/>
                  <a:gd name="connsiteX57" fmla="*/ 589764 w 943085"/>
                  <a:gd name="connsiteY57" fmla="*/ 1279 h 1039901"/>
                  <a:gd name="connsiteX58" fmla="*/ 585717 w 943085"/>
                  <a:gd name="connsiteY58" fmla="*/ 1785 h 1039901"/>
                  <a:gd name="connsiteX59" fmla="*/ 585337 w 943085"/>
                  <a:gd name="connsiteY59" fmla="*/ 1785 h 1039901"/>
                  <a:gd name="connsiteX60" fmla="*/ 585717 w 943085"/>
                  <a:gd name="connsiteY60" fmla="*/ 3302 h 1039901"/>
                  <a:gd name="connsiteX61" fmla="*/ 589638 w 943085"/>
                  <a:gd name="connsiteY61" fmla="*/ 2670 h 1039901"/>
                  <a:gd name="connsiteX62" fmla="*/ 590017 w 943085"/>
                  <a:gd name="connsiteY62" fmla="*/ 2670 h 1039901"/>
                  <a:gd name="connsiteX63" fmla="*/ 617083 w 943085"/>
                  <a:gd name="connsiteY63" fmla="*/ 4820 h 1039901"/>
                  <a:gd name="connsiteX64" fmla="*/ 618348 w 943085"/>
                  <a:gd name="connsiteY64" fmla="*/ 5452 h 1039901"/>
                  <a:gd name="connsiteX65" fmla="*/ 595203 w 943085"/>
                  <a:gd name="connsiteY65" fmla="*/ 4947 h 1039901"/>
                  <a:gd name="connsiteX66" fmla="*/ 590270 w 943085"/>
                  <a:gd name="connsiteY66" fmla="*/ 4947 h 1039901"/>
                  <a:gd name="connsiteX67" fmla="*/ 589385 w 943085"/>
                  <a:gd name="connsiteY67" fmla="*/ 4947 h 1039901"/>
                  <a:gd name="connsiteX68" fmla="*/ 586349 w 943085"/>
                  <a:gd name="connsiteY68" fmla="*/ 5579 h 1039901"/>
                  <a:gd name="connsiteX69" fmla="*/ 567251 w 943085"/>
                  <a:gd name="connsiteY69" fmla="*/ 11397 h 1039901"/>
                  <a:gd name="connsiteX70" fmla="*/ 547647 w 943085"/>
                  <a:gd name="connsiteY70" fmla="*/ 17974 h 1039901"/>
                  <a:gd name="connsiteX71" fmla="*/ 497941 w 943085"/>
                  <a:gd name="connsiteY71" fmla="*/ 35428 h 1039901"/>
                  <a:gd name="connsiteX72" fmla="*/ 474543 w 943085"/>
                  <a:gd name="connsiteY72" fmla="*/ 45040 h 1039901"/>
                  <a:gd name="connsiteX73" fmla="*/ 454939 w 943085"/>
                  <a:gd name="connsiteY73" fmla="*/ 52755 h 1039901"/>
                  <a:gd name="connsiteX74" fmla="*/ 431920 w 943085"/>
                  <a:gd name="connsiteY74" fmla="*/ 60470 h 1039901"/>
                  <a:gd name="connsiteX75" fmla="*/ 471634 w 943085"/>
                  <a:gd name="connsiteY75" fmla="*/ 36692 h 1039901"/>
                  <a:gd name="connsiteX76" fmla="*/ 432679 w 943085"/>
                  <a:gd name="connsiteY76" fmla="*/ 52122 h 1039901"/>
                  <a:gd name="connsiteX77" fmla="*/ 411937 w 943085"/>
                  <a:gd name="connsiteY77" fmla="*/ 60597 h 1039901"/>
                  <a:gd name="connsiteX78" fmla="*/ 392333 w 943085"/>
                  <a:gd name="connsiteY78" fmla="*/ 67553 h 1039901"/>
                  <a:gd name="connsiteX79" fmla="*/ 364255 w 943085"/>
                  <a:gd name="connsiteY79" fmla="*/ 71980 h 1039901"/>
                  <a:gd name="connsiteX80" fmla="*/ 367543 w 943085"/>
                  <a:gd name="connsiteY80" fmla="*/ 53514 h 1039901"/>
                  <a:gd name="connsiteX81" fmla="*/ 367037 w 943085"/>
                  <a:gd name="connsiteY81" fmla="*/ 44028 h 1039901"/>
                  <a:gd name="connsiteX82" fmla="*/ 365267 w 943085"/>
                  <a:gd name="connsiteY82" fmla="*/ 36566 h 1039901"/>
                  <a:gd name="connsiteX83" fmla="*/ 358310 w 943085"/>
                  <a:gd name="connsiteY83" fmla="*/ 22021 h 1039901"/>
                  <a:gd name="connsiteX84" fmla="*/ 332383 w 943085"/>
                  <a:gd name="connsiteY84" fmla="*/ 2417 h 1039901"/>
                  <a:gd name="connsiteX85" fmla="*/ 327197 w 943085"/>
                  <a:gd name="connsiteY85" fmla="*/ 899 h 1039901"/>
                  <a:gd name="connsiteX86" fmla="*/ 315435 w 943085"/>
                  <a:gd name="connsiteY86" fmla="*/ 140 h 1039901"/>
                  <a:gd name="connsiteX87" fmla="*/ 302407 w 943085"/>
                  <a:gd name="connsiteY87" fmla="*/ 3429 h 1039901"/>
                  <a:gd name="connsiteX88" fmla="*/ 298866 w 943085"/>
                  <a:gd name="connsiteY88" fmla="*/ 5073 h 1039901"/>
                  <a:gd name="connsiteX89" fmla="*/ 298866 w 943085"/>
                  <a:gd name="connsiteY89" fmla="*/ 5073 h 1039901"/>
                  <a:gd name="connsiteX90" fmla="*/ 298613 w 943085"/>
                  <a:gd name="connsiteY90" fmla="*/ 5199 h 1039901"/>
                  <a:gd name="connsiteX91" fmla="*/ 298360 w 943085"/>
                  <a:gd name="connsiteY91" fmla="*/ 5199 h 1039901"/>
                  <a:gd name="connsiteX92" fmla="*/ 298360 w 943085"/>
                  <a:gd name="connsiteY92" fmla="*/ 5326 h 1039901"/>
                  <a:gd name="connsiteX93" fmla="*/ 298360 w 943085"/>
                  <a:gd name="connsiteY93" fmla="*/ 5326 h 1039901"/>
                  <a:gd name="connsiteX94" fmla="*/ 298360 w 943085"/>
                  <a:gd name="connsiteY94" fmla="*/ 5326 h 1039901"/>
                  <a:gd name="connsiteX95" fmla="*/ 297728 w 943085"/>
                  <a:gd name="connsiteY95" fmla="*/ 5579 h 1039901"/>
                  <a:gd name="connsiteX96" fmla="*/ 295704 w 943085"/>
                  <a:gd name="connsiteY96" fmla="*/ 6338 h 1039901"/>
                  <a:gd name="connsiteX97" fmla="*/ 291910 w 943085"/>
                  <a:gd name="connsiteY97" fmla="*/ 8109 h 1039901"/>
                  <a:gd name="connsiteX98" fmla="*/ 284827 w 943085"/>
                  <a:gd name="connsiteY98" fmla="*/ 11903 h 1039901"/>
                  <a:gd name="connsiteX99" fmla="*/ 263073 w 943085"/>
                  <a:gd name="connsiteY99" fmla="*/ 28977 h 1039901"/>
                  <a:gd name="connsiteX100" fmla="*/ 238410 w 943085"/>
                  <a:gd name="connsiteY100" fmla="*/ 62241 h 1039901"/>
                  <a:gd name="connsiteX101" fmla="*/ 226900 w 943085"/>
                  <a:gd name="connsiteY101" fmla="*/ 85639 h 1039901"/>
                  <a:gd name="connsiteX102" fmla="*/ 210079 w 943085"/>
                  <a:gd name="connsiteY102" fmla="*/ 114856 h 1039901"/>
                  <a:gd name="connsiteX103" fmla="*/ 193131 w 943085"/>
                  <a:gd name="connsiteY103" fmla="*/ 147613 h 1039901"/>
                  <a:gd name="connsiteX104" fmla="*/ 177195 w 943085"/>
                  <a:gd name="connsiteY104" fmla="*/ 187327 h 1039901"/>
                  <a:gd name="connsiteX105" fmla="*/ 166697 w 943085"/>
                  <a:gd name="connsiteY105" fmla="*/ 231973 h 1039901"/>
                  <a:gd name="connsiteX106" fmla="*/ 162650 w 943085"/>
                  <a:gd name="connsiteY106" fmla="*/ 281173 h 1039901"/>
                  <a:gd name="connsiteX107" fmla="*/ 164927 w 943085"/>
                  <a:gd name="connsiteY107" fmla="*/ 307986 h 1039901"/>
                  <a:gd name="connsiteX108" fmla="*/ 166191 w 943085"/>
                  <a:gd name="connsiteY108" fmla="*/ 314816 h 1039901"/>
                  <a:gd name="connsiteX109" fmla="*/ 167583 w 943085"/>
                  <a:gd name="connsiteY109" fmla="*/ 320634 h 1039901"/>
                  <a:gd name="connsiteX110" fmla="*/ 170365 w 943085"/>
                  <a:gd name="connsiteY110" fmla="*/ 332144 h 1039901"/>
                  <a:gd name="connsiteX111" fmla="*/ 173148 w 943085"/>
                  <a:gd name="connsiteY111" fmla="*/ 343779 h 1039901"/>
                  <a:gd name="connsiteX112" fmla="*/ 173780 w 943085"/>
                  <a:gd name="connsiteY112" fmla="*/ 346688 h 1039901"/>
                  <a:gd name="connsiteX113" fmla="*/ 174159 w 943085"/>
                  <a:gd name="connsiteY113" fmla="*/ 348206 h 1039901"/>
                  <a:gd name="connsiteX114" fmla="*/ 175045 w 943085"/>
                  <a:gd name="connsiteY114" fmla="*/ 351115 h 1039901"/>
                  <a:gd name="connsiteX115" fmla="*/ 179851 w 943085"/>
                  <a:gd name="connsiteY115" fmla="*/ 362498 h 1039901"/>
                  <a:gd name="connsiteX116" fmla="*/ 210585 w 943085"/>
                  <a:gd name="connsiteY116" fmla="*/ 390070 h 1039901"/>
                  <a:gd name="connsiteX117" fmla="*/ 240434 w 943085"/>
                  <a:gd name="connsiteY117" fmla="*/ 399430 h 1039901"/>
                  <a:gd name="connsiteX118" fmla="*/ 250299 w 943085"/>
                  <a:gd name="connsiteY118" fmla="*/ 400947 h 1039901"/>
                  <a:gd name="connsiteX119" fmla="*/ 249793 w 943085"/>
                  <a:gd name="connsiteY119" fmla="*/ 404362 h 1039901"/>
                  <a:gd name="connsiteX120" fmla="*/ 234742 w 943085"/>
                  <a:gd name="connsiteY120" fmla="*/ 467221 h 1039901"/>
                  <a:gd name="connsiteX121" fmla="*/ 221968 w 943085"/>
                  <a:gd name="connsiteY121" fmla="*/ 529195 h 1039901"/>
                  <a:gd name="connsiteX122" fmla="*/ 210585 w 943085"/>
                  <a:gd name="connsiteY122" fmla="*/ 560941 h 1039901"/>
                  <a:gd name="connsiteX123" fmla="*/ 212988 w 943085"/>
                  <a:gd name="connsiteY123" fmla="*/ 539440 h 1039901"/>
                  <a:gd name="connsiteX124" fmla="*/ 182886 w 943085"/>
                  <a:gd name="connsiteY124" fmla="*/ 640748 h 1039901"/>
                  <a:gd name="connsiteX125" fmla="*/ 167456 w 943085"/>
                  <a:gd name="connsiteY125" fmla="*/ 685901 h 1039901"/>
                  <a:gd name="connsiteX126" fmla="*/ 156452 w 943085"/>
                  <a:gd name="connsiteY126" fmla="*/ 717647 h 1039901"/>
                  <a:gd name="connsiteX127" fmla="*/ 139884 w 943085"/>
                  <a:gd name="connsiteY127" fmla="*/ 758625 h 1039901"/>
                  <a:gd name="connsiteX128" fmla="*/ 136469 w 943085"/>
                  <a:gd name="connsiteY128" fmla="*/ 782277 h 1039901"/>
                  <a:gd name="connsiteX129" fmla="*/ 122051 w 943085"/>
                  <a:gd name="connsiteY129" fmla="*/ 816172 h 1039901"/>
                  <a:gd name="connsiteX130" fmla="*/ 105609 w 943085"/>
                  <a:gd name="connsiteY130" fmla="*/ 846401 h 1039901"/>
                  <a:gd name="connsiteX131" fmla="*/ 89420 w 943085"/>
                  <a:gd name="connsiteY131" fmla="*/ 873214 h 1039901"/>
                  <a:gd name="connsiteX132" fmla="*/ 76772 w 943085"/>
                  <a:gd name="connsiteY132" fmla="*/ 893576 h 1039901"/>
                  <a:gd name="connsiteX133" fmla="*/ 65642 w 943085"/>
                  <a:gd name="connsiteY133" fmla="*/ 908375 h 1039901"/>
                  <a:gd name="connsiteX134" fmla="*/ 80819 w 943085"/>
                  <a:gd name="connsiteY134" fmla="*/ 880549 h 1039901"/>
                  <a:gd name="connsiteX135" fmla="*/ 42496 w 943085"/>
                  <a:gd name="connsiteY135" fmla="*/ 932405 h 1039901"/>
                  <a:gd name="connsiteX136" fmla="*/ 39208 w 943085"/>
                  <a:gd name="connsiteY136" fmla="*/ 932911 h 1039901"/>
                  <a:gd name="connsiteX137" fmla="*/ 31872 w 943085"/>
                  <a:gd name="connsiteY137" fmla="*/ 935440 h 1039901"/>
                  <a:gd name="connsiteX138" fmla="*/ 27699 w 943085"/>
                  <a:gd name="connsiteY138" fmla="*/ 937844 h 1039901"/>
                  <a:gd name="connsiteX139" fmla="*/ 25928 w 943085"/>
                  <a:gd name="connsiteY139" fmla="*/ 939108 h 1039901"/>
                  <a:gd name="connsiteX140" fmla="*/ 20869 w 943085"/>
                  <a:gd name="connsiteY140" fmla="*/ 944041 h 1039901"/>
                  <a:gd name="connsiteX141" fmla="*/ 16695 w 943085"/>
                  <a:gd name="connsiteY141" fmla="*/ 949859 h 1039901"/>
                  <a:gd name="connsiteX142" fmla="*/ 16695 w 943085"/>
                  <a:gd name="connsiteY142" fmla="*/ 949859 h 1039901"/>
                  <a:gd name="connsiteX143" fmla="*/ 16695 w 943085"/>
                  <a:gd name="connsiteY143" fmla="*/ 949859 h 1039901"/>
                  <a:gd name="connsiteX144" fmla="*/ 15177 w 943085"/>
                  <a:gd name="connsiteY144" fmla="*/ 951883 h 1039901"/>
                  <a:gd name="connsiteX145" fmla="*/ 12774 w 943085"/>
                  <a:gd name="connsiteY145" fmla="*/ 956310 h 1039901"/>
                  <a:gd name="connsiteX146" fmla="*/ 11889 w 943085"/>
                  <a:gd name="connsiteY146" fmla="*/ 958459 h 1039901"/>
                  <a:gd name="connsiteX147" fmla="*/ 11889 w 943085"/>
                  <a:gd name="connsiteY147" fmla="*/ 958713 h 1039901"/>
                  <a:gd name="connsiteX148" fmla="*/ 11762 w 943085"/>
                  <a:gd name="connsiteY148" fmla="*/ 958713 h 1039901"/>
                  <a:gd name="connsiteX149" fmla="*/ 6830 w 943085"/>
                  <a:gd name="connsiteY149" fmla="*/ 972751 h 1039901"/>
                  <a:gd name="connsiteX150" fmla="*/ 6577 w 943085"/>
                  <a:gd name="connsiteY150" fmla="*/ 973510 h 1039901"/>
                  <a:gd name="connsiteX151" fmla="*/ 5818 w 943085"/>
                  <a:gd name="connsiteY151" fmla="*/ 974902 h 1039901"/>
                  <a:gd name="connsiteX152" fmla="*/ 3415 w 943085"/>
                  <a:gd name="connsiteY152" fmla="*/ 979328 h 1039901"/>
                  <a:gd name="connsiteX153" fmla="*/ 0 w 943085"/>
                  <a:gd name="connsiteY153" fmla="*/ 994253 h 1039901"/>
                  <a:gd name="connsiteX154" fmla="*/ 253 w 943085"/>
                  <a:gd name="connsiteY154" fmla="*/ 998047 h 1039901"/>
                  <a:gd name="connsiteX155" fmla="*/ 253 w 943085"/>
                  <a:gd name="connsiteY155" fmla="*/ 998932 h 1039901"/>
                  <a:gd name="connsiteX156" fmla="*/ 506 w 943085"/>
                  <a:gd name="connsiteY156" fmla="*/ 999438 h 1039901"/>
                  <a:gd name="connsiteX157" fmla="*/ 1644 w 943085"/>
                  <a:gd name="connsiteY157" fmla="*/ 1003485 h 1039901"/>
                  <a:gd name="connsiteX158" fmla="*/ 8600 w 943085"/>
                  <a:gd name="connsiteY158" fmla="*/ 1014615 h 1039901"/>
                  <a:gd name="connsiteX159" fmla="*/ 8980 w 943085"/>
                  <a:gd name="connsiteY159" fmla="*/ 1015248 h 1039901"/>
                  <a:gd name="connsiteX160" fmla="*/ 18466 w 943085"/>
                  <a:gd name="connsiteY160" fmla="*/ 1023216 h 1039901"/>
                  <a:gd name="connsiteX161" fmla="*/ 24283 w 943085"/>
                  <a:gd name="connsiteY161" fmla="*/ 1025998 h 1039901"/>
                  <a:gd name="connsiteX162" fmla="*/ 27193 w 943085"/>
                  <a:gd name="connsiteY162" fmla="*/ 1027010 h 1039901"/>
                  <a:gd name="connsiteX163" fmla="*/ 27193 w 943085"/>
                  <a:gd name="connsiteY163" fmla="*/ 1027010 h 1039901"/>
                  <a:gd name="connsiteX164" fmla="*/ 28078 w 943085"/>
                  <a:gd name="connsiteY164" fmla="*/ 1027263 h 1039901"/>
                  <a:gd name="connsiteX165" fmla="*/ 28457 w 943085"/>
                  <a:gd name="connsiteY165" fmla="*/ 1027516 h 1039901"/>
                  <a:gd name="connsiteX166" fmla="*/ 30102 w 943085"/>
                  <a:gd name="connsiteY166" fmla="*/ 1028275 h 1039901"/>
                  <a:gd name="connsiteX167" fmla="*/ 36046 w 943085"/>
                  <a:gd name="connsiteY167" fmla="*/ 1030678 h 1039901"/>
                  <a:gd name="connsiteX168" fmla="*/ 71839 w 943085"/>
                  <a:gd name="connsiteY168" fmla="*/ 1038140 h 1039901"/>
                  <a:gd name="connsiteX169" fmla="*/ 131284 w 943085"/>
                  <a:gd name="connsiteY169" fmla="*/ 1037382 h 1039901"/>
                  <a:gd name="connsiteX170" fmla="*/ 131284 w 943085"/>
                  <a:gd name="connsiteY170" fmla="*/ 1037382 h 1039901"/>
                  <a:gd name="connsiteX171" fmla="*/ 131410 w 943085"/>
                  <a:gd name="connsiteY171" fmla="*/ 1037382 h 1039901"/>
                  <a:gd name="connsiteX172" fmla="*/ 135837 w 943085"/>
                  <a:gd name="connsiteY172" fmla="*/ 1037761 h 1039901"/>
                  <a:gd name="connsiteX173" fmla="*/ 155567 w 943085"/>
                  <a:gd name="connsiteY173" fmla="*/ 1036496 h 1039901"/>
                  <a:gd name="connsiteX174" fmla="*/ 158982 w 943085"/>
                  <a:gd name="connsiteY174" fmla="*/ 1035611 h 1039901"/>
                  <a:gd name="connsiteX175" fmla="*/ 161638 w 943085"/>
                  <a:gd name="connsiteY175" fmla="*/ 1033966 h 1039901"/>
                  <a:gd name="connsiteX176" fmla="*/ 183392 w 943085"/>
                  <a:gd name="connsiteY176" fmla="*/ 1014869 h 1039901"/>
                  <a:gd name="connsiteX177" fmla="*/ 195661 w 943085"/>
                  <a:gd name="connsiteY177" fmla="*/ 997920 h 1039901"/>
                  <a:gd name="connsiteX178" fmla="*/ 213114 w 943085"/>
                  <a:gd name="connsiteY178" fmla="*/ 967060 h 1039901"/>
                  <a:gd name="connsiteX179" fmla="*/ 237777 w 943085"/>
                  <a:gd name="connsiteY179" fmla="*/ 911284 h 1039901"/>
                  <a:gd name="connsiteX180" fmla="*/ 257255 w 943085"/>
                  <a:gd name="connsiteY180" fmla="*/ 858290 h 1039901"/>
                  <a:gd name="connsiteX181" fmla="*/ 266867 w 943085"/>
                  <a:gd name="connsiteY181" fmla="*/ 830844 h 1039901"/>
                  <a:gd name="connsiteX182" fmla="*/ 275088 w 943085"/>
                  <a:gd name="connsiteY182" fmla="*/ 800995 h 1039901"/>
                  <a:gd name="connsiteX183" fmla="*/ 263705 w 943085"/>
                  <a:gd name="connsiteY183" fmla="*/ 836282 h 1039901"/>
                  <a:gd name="connsiteX184" fmla="*/ 250552 w 943085"/>
                  <a:gd name="connsiteY184" fmla="*/ 869672 h 1039901"/>
                  <a:gd name="connsiteX185" fmla="*/ 223612 w 943085"/>
                  <a:gd name="connsiteY185" fmla="*/ 936326 h 1039901"/>
                  <a:gd name="connsiteX186" fmla="*/ 212229 w 943085"/>
                  <a:gd name="connsiteY186" fmla="*/ 950491 h 1039901"/>
                  <a:gd name="connsiteX187" fmla="*/ 232718 w 943085"/>
                  <a:gd name="connsiteY187" fmla="*/ 896233 h 1039901"/>
                  <a:gd name="connsiteX188" fmla="*/ 247643 w 943085"/>
                  <a:gd name="connsiteY188" fmla="*/ 856772 h 1039901"/>
                  <a:gd name="connsiteX189" fmla="*/ 262947 w 943085"/>
                  <a:gd name="connsiteY189" fmla="*/ 815920 h 1039901"/>
                  <a:gd name="connsiteX190" fmla="*/ 283689 w 943085"/>
                  <a:gd name="connsiteY190" fmla="*/ 754705 h 1039901"/>
                  <a:gd name="connsiteX191" fmla="*/ 257255 w 943085"/>
                  <a:gd name="connsiteY191" fmla="*/ 838180 h 1039901"/>
                  <a:gd name="connsiteX192" fmla="*/ 230062 w 943085"/>
                  <a:gd name="connsiteY192" fmla="*/ 912928 h 1039901"/>
                  <a:gd name="connsiteX193" fmla="*/ 252449 w 943085"/>
                  <a:gd name="connsiteY193" fmla="*/ 857404 h 1039901"/>
                  <a:gd name="connsiteX194" fmla="*/ 261176 w 943085"/>
                  <a:gd name="connsiteY194" fmla="*/ 835144 h 1039901"/>
                  <a:gd name="connsiteX195" fmla="*/ 268258 w 943085"/>
                  <a:gd name="connsiteY195" fmla="*/ 813896 h 1039901"/>
                  <a:gd name="connsiteX196" fmla="*/ 293048 w 943085"/>
                  <a:gd name="connsiteY196" fmla="*/ 733456 h 1039901"/>
                  <a:gd name="connsiteX197" fmla="*/ 296463 w 943085"/>
                  <a:gd name="connsiteY197" fmla="*/ 709679 h 1039901"/>
                  <a:gd name="connsiteX198" fmla="*/ 350089 w 943085"/>
                  <a:gd name="connsiteY198" fmla="*/ 540072 h 1039901"/>
                  <a:gd name="connsiteX199" fmla="*/ 371717 w 943085"/>
                  <a:gd name="connsiteY199" fmla="*/ 455080 h 1039901"/>
                  <a:gd name="connsiteX200" fmla="*/ 382594 w 943085"/>
                  <a:gd name="connsiteY200" fmla="*/ 408409 h 1039901"/>
                  <a:gd name="connsiteX201" fmla="*/ 390056 w 943085"/>
                  <a:gd name="connsiteY201" fmla="*/ 368316 h 1039901"/>
                  <a:gd name="connsiteX202" fmla="*/ 390942 w 943085"/>
                  <a:gd name="connsiteY202" fmla="*/ 368063 h 1039901"/>
                  <a:gd name="connsiteX203" fmla="*/ 391953 w 943085"/>
                  <a:gd name="connsiteY203" fmla="*/ 365533 h 1039901"/>
                  <a:gd name="connsiteX204" fmla="*/ 390436 w 943085"/>
                  <a:gd name="connsiteY204" fmla="*/ 365913 h 1039901"/>
                  <a:gd name="connsiteX205" fmla="*/ 390942 w 943085"/>
                  <a:gd name="connsiteY205" fmla="*/ 363004 h 1039901"/>
                  <a:gd name="connsiteX206" fmla="*/ 429264 w 943085"/>
                  <a:gd name="connsiteY206" fmla="*/ 347194 h 1039901"/>
                  <a:gd name="connsiteX207" fmla="*/ 419020 w 943085"/>
                  <a:gd name="connsiteY207" fmla="*/ 388552 h 1039901"/>
                  <a:gd name="connsiteX208" fmla="*/ 427493 w 943085"/>
                  <a:gd name="connsiteY208" fmla="*/ 367178 h 1039901"/>
                  <a:gd name="connsiteX209" fmla="*/ 430403 w 943085"/>
                  <a:gd name="connsiteY209" fmla="*/ 346688 h 1039901"/>
                  <a:gd name="connsiteX210" fmla="*/ 450006 w 943085"/>
                  <a:gd name="connsiteY210" fmla="*/ 337961 h 1039901"/>
                  <a:gd name="connsiteX211" fmla="*/ 427241 w 943085"/>
                  <a:gd name="connsiteY211" fmla="*/ 422448 h 1039901"/>
                  <a:gd name="connsiteX212" fmla="*/ 410419 w 943085"/>
                  <a:gd name="connsiteY212" fmla="*/ 474810 h 1039901"/>
                  <a:gd name="connsiteX213" fmla="*/ 394610 w 943085"/>
                  <a:gd name="connsiteY213" fmla="*/ 528310 h 1039901"/>
                  <a:gd name="connsiteX214" fmla="*/ 392080 w 943085"/>
                  <a:gd name="connsiteY214" fmla="*/ 546902 h 1039901"/>
                  <a:gd name="connsiteX215" fmla="*/ 386388 w 943085"/>
                  <a:gd name="connsiteY215" fmla="*/ 577762 h 1039901"/>
                  <a:gd name="connsiteX216" fmla="*/ 381962 w 943085"/>
                  <a:gd name="connsiteY216" fmla="*/ 622283 h 1039901"/>
                  <a:gd name="connsiteX217" fmla="*/ 391321 w 943085"/>
                  <a:gd name="connsiteY217" fmla="*/ 562332 h 1039901"/>
                  <a:gd name="connsiteX218" fmla="*/ 403083 w 943085"/>
                  <a:gd name="connsiteY218" fmla="*/ 519709 h 1039901"/>
                  <a:gd name="connsiteX219" fmla="*/ 428758 w 943085"/>
                  <a:gd name="connsiteY219" fmla="*/ 439649 h 1039901"/>
                  <a:gd name="connsiteX220" fmla="*/ 430529 w 943085"/>
                  <a:gd name="connsiteY220" fmla="*/ 445720 h 1039901"/>
                  <a:gd name="connsiteX221" fmla="*/ 421549 w 943085"/>
                  <a:gd name="connsiteY221" fmla="*/ 478099 h 1039901"/>
                  <a:gd name="connsiteX222" fmla="*/ 401945 w 943085"/>
                  <a:gd name="connsiteY222" fmla="*/ 553606 h 1039901"/>
                  <a:gd name="connsiteX223" fmla="*/ 390942 w 943085"/>
                  <a:gd name="connsiteY223" fmla="*/ 617477 h 1039901"/>
                  <a:gd name="connsiteX224" fmla="*/ 395368 w 943085"/>
                  <a:gd name="connsiteY224" fmla="*/ 580798 h 1039901"/>
                  <a:gd name="connsiteX225" fmla="*/ 409154 w 943085"/>
                  <a:gd name="connsiteY225" fmla="*/ 507568 h 1039901"/>
                  <a:gd name="connsiteX226" fmla="*/ 395495 w 943085"/>
                  <a:gd name="connsiteY226" fmla="*/ 560815 h 1039901"/>
                  <a:gd name="connsiteX227" fmla="*/ 388159 w 943085"/>
                  <a:gd name="connsiteY227" fmla="*/ 599643 h 1039901"/>
                  <a:gd name="connsiteX228" fmla="*/ 364887 w 943085"/>
                  <a:gd name="connsiteY228" fmla="*/ 739148 h 1039901"/>
                  <a:gd name="connsiteX229" fmla="*/ 367037 w 943085"/>
                  <a:gd name="connsiteY229" fmla="*/ 739401 h 1039901"/>
                  <a:gd name="connsiteX230" fmla="*/ 370832 w 943085"/>
                  <a:gd name="connsiteY230" fmla="*/ 716003 h 1039901"/>
                  <a:gd name="connsiteX231" fmla="*/ 373108 w 943085"/>
                  <a:gd name="connsiteY231" fmla="*/ 692604 h 1039901"/>
                  <a:gd name="connsiteX232" fmla="*/ 380570 w 943085"/>
                  <a:gd name="connsiteY232" fmla="*/ 670597 h 1039901"/>
                  <a:gd name="connsiteX233" fmla="*/ 371464 w 943085"/>
                  <a:gd name="connsiteY233" fmla="*/ 731559 h 1039901"/>
                  <a:gd name="connsiteX234" fmla="*/ 368049 w 943085"/>
                  <a:gd name="connsiteY234" fmla="*/ 833879 h 1039901"/>
                  <a:gd name="connsiteX235" fmla="*/ 369567 w 943085"/>
                  <a:gd name="connsiteY235" fmla="*/ 839191 h 1039901"/>
                  <a:gd name="connsiteX236" fmla="*/ 373361 w 943085"/>
                  <a:gd name="connsiteY236" fmla="*/ 855380 h 1039901"/>
                  <a:gd name="connsiteX237" fmla="*/ 412063 w 943085"/>
                  <a:gd name="connsiteY237" fmla="*/ 917101 h 1039901"/>
                  <a:gd name="connsiteX238" fmla="*/ 413707 w 943085"/>
                  <a:gd name="connsiteY238" fmla="*/ 916216 h 1039901"/>
                  <a:gd name="connsiteX239" fmla="*/ 471634 w 943085"/>
                  <a:gd name="connsiteY239" fmla="*/ 954918 h 1039901"/>
                  <a:gd name="connsiteX240" fmla="*/ 526778 w 943085"/>
                  <a:gd name="connsiteY240" fmla="*/ 966807 h 1039901"/>
                  <a:gd name="connsiteX241" fmla="*/ 527411 w 943085"/>
                  <a:gd name="connsiteY241" fmla="*/ 967819 h 1039901"/>
                  <a:gd name="connsiteX242" fmla="*/ 493135 w 943085"/>
                  <a:gd name="connsiteY242" fmla="*/ 964783 h 1039901"/>
                  <a:gd name="connsiteX243" fmla="*/ 518684 w 943085"/>
                  <a:gd name="connsiteY243" fmla="*/ 969463 h 1039901"/>
                  <a:gd name="connsiteX244" fmla="*/ 516534 w 943085"/>
                  <a:gd name="connsiteY244" fmla="*/ 969463 h 1039901"/>
                  <a:gd name="connsiteX245" fmla="*/ 557765 w 943085"/>
                  <a:gd name="connsiteY245" fmla="*/ 970602 h 1039901"/>
                  <a:gd name="connsiteX246" fmla="*/ 611139 w 943085"/>
                  <a:gd name="connsiteY246" fmla="*/ 958459 h 1039901"/>
                  <a:gd name="connsiteX247" fmla="*/ 635549 w 943085"/>
                  <a:gd name="connsiteY247" fmla="*/ 943156 h 1039901"/>
                  <a:gd name="connsiteX248" fmla="*/ 643390 w 943085"/>
                  <a:gd name="connsiteY248" fmla="*/ 939362 h 1039901"/>
                  <a:gd name="connsiteX249" fmla="*/ 709538 w 943085"/>
                  <a:gd name="connsiteY249" fmla="*/ 870811 h 1039901"/>
                  <a:gd name="connsiteX250" fmla="*/ 734201 w 943085"/>
                  <a:gd name="connsiteY250" fmla="*/ 824141 h 1039901"/>
                  <a:gd name="connsiteX251" fmla="*/ 735593 w 943085"/>
                  <a:gd name="connsiteY251" fmla="*/ 821864 h 1039901"/>
                  <a:gd name="connsiteX252" fmla="*/ 725221 w 943085"/>
                  <a:gd name="connsiteY252" fmla="*/ 858542 h 1039901"/>
                  <a:gd name="connsiteX253" fmla="*/ 709538 w 943085"/>
                  <a:gd name="connsiteY253" fmla="*/ 887379 h 1039901"/>
                  <a:gd name="connsiteX254" fmla="*/ 658568 w 943085"/>
                  <a:gd name="connsiteY254" fmla="*/ 942776 h 1039901"/>
                  <a:gd name="connsiteX255" fmla="*/ 649967 w 943085"/>
                  <a:gd name="connsiteY255" fmla="*/ 949606 h 1039901"/>
                  <a:gd name="connsiteX256" fmla="*/ 648955 w 943085"/>
                  <a:gd name="connsiteY256" fmla="*/ 950239 h 1039901"/>
                  <a:gd name="connsiteX257" fmla="*/ 649208 w 943085"/>
                  <a:gd name="connsiteY257" fmla="*/ 950745 h 1039901"/>
                  <a:gd name="connsiteX258" fmla="*/ 649588 w 943085"/>
                  <a:gd name="connsiteY258" fmla="*/ 950745 h 1039901"/>
                  <a:gd name="connsiteX259" fmla="*/ 650347 w 943085"/>
                  <a:gd name="connsiteY259" fmla="*/ 950112 h 1039901"/>
                  <a:gd name="connsiteX260" fmla="*/ 675389 w 943085"/>
                  <a:gd name="connsiteY260" fmla="*/ 930381 h 1039901"/>
                  <a:gd name="connsiteX261" fmla="*/ 706629 w 943085"/>
                  <a:gd name="connsiteY261" fmla="*/ 895474 h 1039901"/>
                  <a:gd name="connsiteX262" fmla="*/ 729269 w 943085"/>
                  <a:gd name="connsiteY262" fmla="*/ 861072 h 1039901"/>
                  <a:gd name="connsiteX263" fmla="*/ 736604 w 943085"/>
                  <a:gd name="connsiteY263" fmla="*/ 848804 h 1039901"/>
                  <a:gd name="connsiteX264" fmla="*/ 721680 w 943085"/>
                  <a:gd name="connsiteY264" fmla="*/ 878779 h 1039901"/>
                  <a:gd name="connsiteX265" fmla="*/ 712321 w 943085"/>
                  <a:gd name="connsiteY265" fmla="*/ 894589 h 1039901"/>
                  <a:gd name="connsiteX266" fmla="*/ 682219 w 943085"/>
                  <a:gd name="connsiteY266" fmla="*/ 931646 h 1039901"/>
                  <a:gd name="connsiteX267" fmla="*/ 706882 w 943085"/>
                  <a:gd name="connsiteY267" fmla="*/ 909133 h 1039901"/>
                  <a:gd name="connsiteX268" fmla="*/ 708021 w 943085"/>
                  <a:gd name="connsiteY268" fmla="*/ 908501 h 1039901"/>
                  <a:gd name="connsiteX269" fmla="*/ 685254 w 943085"/>
                  <a:gd name="connsiteY269" fmla="*/ 934808 h 1039901"/>
                  <a:gd name="connsiteX270" fmla="*/ 730534 w 943085"/>
                  <a:gd name="connsiteY270" fmla="*/ 881435 h 1039901"/>
                  <a:gd name="connsiteX271" fmla="*/ 766579 w 943085"/>
                  <a:gd name="connsiteY271" fmla="*/ 809975 h 1039901"/>
                  <a:gd name="connsiteX272" fmla="*/ 748114 w 943085"/>
                  <a:gd name="connsiteY272" fmla="*/ 844250 h 1039901"/>
                  <a:gd name="connsiteX273" fmla="*/ 729522 w 943085"/>
                  <a:gd name="connsiteY273" fmla="*/ 873214 h 1039901"/>
                  <a:gd name="connsiteX274" fmla="*/ 751402 w 943085"/>
                  <a:gd name="connsiteY274" fmla="*/ 829579 h 1039901"/>
                  <a:gd name="connsiteX275" fmla="*/ 761520 w 943085"/>
                  <a:gd name="connsiteY275" fmla="*/ 804663 h 1039901"/>
                  <a:gd name="connsiteX276" fmla="*/ 767085 w 943085"/>
                  <a:gd name="connsiteY276" fmla="*/ 784680 h 1039901"/>
                  <a:gd name="connsiteX277" fmla="*/ 808696 w 943085"/>
                  <a:gd name="connsiteY277" fmla="*/ 699307 h 1039901"/>
                  <a:gd name="connsiteX278" fmla="*/ 797566 w 943085"/>
                  <a:gd name="connsiteY278" fmla="*/ 727891 h 1039901"/>
                  <a:gd name="connsiteX279" fmla="*/ 790357 w 943085"/>
                  <a:gd name="connsiteY279" fmla="*/ 745472 h 1039901"/>
                  <a:gd name="connsiteX280" fmla="*/ 787195 w 943085"/>
                  <a:gd name="connsiteY280" fmla="*/ 755463 h 1039901"/>
                  <a:gd name="connsiteX281" fmla="*/ 805029 w 943085"/>
                  <a:gd name="connsiteY281" fmla="*/ 723591 h 1039901"/>
                  <a:gd name="connsiteX282" fmla="*/ 796428 w 943085"/>
                  <a:gd name="connsiteY282" fmla="*/ 745724 h 1039901"/>
                  <a:gd name="connsiteX283" fmla="*/ 781504 w 943085"/>
                  <a:gd name="connsiteY283" fmla="*/ 784300 h 1039901"/>
                  <a:gd name="connsiteX284" fmla="*/ 767844 w 943085"/>
                  <a:gd name="connsiteY284" fmla="*/ 815667 h 1039901"/>
                  <a:gd name="connsiteX285" fmla="*/ 761014 w 943085"/>
                  <a:gd name="connsiteY285" fmla="*/ 833626 h 1039901"/>
                  <a:gd name="connsiteX286" fmla="*/ 783654 w 943085"/>
                  <a:gd name="connsiteY286" fmla="*/ 783668 h 1039901"/>
                  <a:gd name="connsiteX287" fmla="*/ 800602 w 943085"/>
                  <a:gd name="connsiteY287" fmla="*/ 747495 h 1039901"/>
                  <a:gd name="connsiteX288" fmla="*/ 804017 w 943085"/>
                  <a:gd name="connsiteY288" fmla="*/ 734974 h 1039901"/>
                  <a:gd name="connsiteX289" fmla="*/ 810720 w 943085"/>
                  <a:gd name="connsiteY289" fmla="*/ 717773 h 1039901"/>
                  <a:gd name="connsiteX290" fmla="*/ 818435 w 943085"/>
                  <a:gd name="connsiteY290" fmla="*/ 696019 h 1039901"/>
                  <a:gd name="connsiteX291" fmla="*/ 849928 w 943085"/>
                  <a:gd name="connsiteY291" fmla="*/ 613176 h 1039901"/>
                  <a:gd name="connsiteX292" fmla="*/ 836016 w 943085"/>
                  <a:gd name="connsiteY292" fmla="*/ 658961 h 1039901"/>
                  <a:gd name="connsiteX293" fmla="*/ 853470 w 943085"/>
                  <a:gd name="connsiteY293" fmla="*/ 609635 h 1039901"/>
                  <a:gd name="connsiteX294" fmla="*/ 865358 w 943085"/>
                  <a:gd name="connsiteY294" fmla="*/ 576119 h 1039901"/>
                  <a:gd name="connsiteX295" fmla="*/ 891539 w 943085"/>
                  <a:gd name="connsiteY295" fmla="*/ 502003 h 1039901"/>
                  <a:gd name="connsiteX296" fmla="*/ 892804 w 943085"/>
                  <a:gd name="connsiteY296" fmla="*/ 477593 h 1039901"/>
                  <a:gd name="connsiteX297" fmla="*/ 904819 w 943085"/>
                  <a:gd name="connsiteY297" fmla="*/ 449135 h 1039901"/>
                  <a:gd name="connsiteX298" fmla="*/ 933909 w 943085"/>
                  <a:gd name="connsiteY298" fmla="*/ 364775 h 1039901"/>
                  <a:gd name="connsiteX299" fmla="*/ 931379 w 943085"/>
                  <a:gd name="connsiteY299" fmla="*/ 295086 h 1039901"/>
                  <a:gd name="connsiteX300" fmla="*/ 929735 w 943085"/>
                  <a:gd name="connsiteY300" fmla="*/ 291418 h 1039901"/>
                  <a:gd name="connsiteX301" fmla="*/ 928850 w 943085"/>
                  <a:gd name="connsiteY301" fmla="*/ 289647 h 1039901"/>
                  <a:gd name="connsiteX302" fmla="*/ 926573 w 943085"/>
                  <a:gd name="connsiteY302" fmla="*/ 285600 h 1039901"/>
                  <a:gd name="connsiteX303" fmla="*/ 913167 w 943085"/>
                  <a:gd name="connsiteY303" fmla="*/ 272193 h 1039901"/>
                  <a:gd name="connsiteX304" fmla="*/ 881168 w 943085"/>
                  <a:gd name="connsiteY304" fmla="*/ 265490 h 1039901"/>
                  <a:gd name="connsiteX305" fmla="*/ 867761 w 943085"/>
                  <a:gd name="connsiteY305" fmla="*/ 269158 h 1039901"/>
                  <a:gd name="connsiteX306" fmla="*/ 856252 w 943085"/>
                  <a:gd name="connsiteY306" fmla="*/ 275988 h 1039901"/>
                  <a:gd name="connsiteX307" fmla="*/ 842972 w 943085"/>
                  <a:gd name="connsiteY307" fmla="*/ 289394 h 1039901"/>
                  <a:gd name="connsiteX308" fmla="*/ 820332 w 943085"/>
                  <a:gd name="connsiteY308" fmla="*/ 332776 h 1039901"/>
                  <a:gd name="connsiteX309" fmla="*/ 811732 w 943085"/>
                  <a:gd name="connsiteY309" fmla="*/ 356174 h 1039901"/>
                  <a:gd name="connsiteX310" fmla="*/ 821344 w 943085"/>
                  <a:gd name="connsiteY310" fmla="*/ 326452 h 1039901"/>
                  <a:gd name="connsiteX311" fmla="*/ 838545 w 943085"/>
                  <a:gd name="connsiteY311" fmla="*/ 292429 h 1039901"/>
                  <a:gd name="connsiteX312" fmla="*/ 854861 w 943085"/>
                  <a:gd name="connsiteY312" fmla="*/ 274723 h 1039901"/>
                  <a:gd name="connsiteX313" fmla="*/ 870291 w 943085"/>
                  <a:gd name="connsiteY313" fmla="*/ 266122 h 1039901"/>
                  <a:gd name="connsiteX314" fmla="*/ 887239 w 943085"/>
                  <a:gd name="connsiteY314" fmla="*/ 262960 h 1039901"/>
                  <a:gd name="connsiteX315" fmla="*/ 925182 w 943085"/>
                  <a:gd name="connsiteY315" fmla="*/ 280035 h 1039901"/>
                  <a:gd name="connsiteX316" fmla="*/ 931000 w 943085"/>
                  <a:gd name="connsiteY316" fmla="*/ 289015 h 1039901"/>
                  <a:gd name="connsiteX317" fmla="*/ 932897 w 943085"/>
                  <a:gd name="connsiteY317" fmla="*/ 293062 h 1039901"/>
                  <a:gd name="connsiteX318" fmla="*/ 936439 w 943085"/>
                  <a:gd name="connsiteY318" fmla="*/ 301789 h 1039901"/>
                  <a:gd name="connsiteX319" fmla="*/ 939601 w 943085"/>
                  <a:gd name="connsiteY319" fmla="*/ 312793 h 1039901"/>
                  <a:gd name="connsiteX320" fmla="*/ 940486 w 943085"/>
                  <a:gd name="connsiteY320" fmla="*/ 318358 h 1039901"/>
                  <a:gd name="connsiteX321" fmla="*/ 940992 w 943085"/>
                  <a:gd name="connsiteY321" fmla="*/ 323037 h 1039901"/>
                  <a:gd name="connsiteX322" fmla="*/ 940992 w 943085"/>
                  <a:gd name="connsiteY322" fmla="*/ 341503 h 1039901"/>
                  <a:gd name="connsiteX323" fmla="*/ 938209 w 943085"/>
                  <a:gd name="connsiteY323" fmla="*/ 359083 h 1039901"/>
                  <a:gd name="connsiteX324" fmla="*/ 934668 w 943085"/>
                  <a:gd name="connsiteY324" fmla="*/ 372237 h 1039901"/>
                  <a:gd name="connsiteX325" fmla="*/ 922779 w 943085"/>
                  <a:gd name="connsiteY325" fmla="*/ 414227 h 1039901"/>
                  <a:gd name="connsiteX326" fmla="*/ 939474 w 943085"/>
                  <a:gd name="connsiteY326" fmla="*/ 361360 h 1039901"/>
                  <a:gd name="connsiteX327" fmla="*/ 942636 w 943085"/>
                  <a:gd name="connsiteY327" fmla="*/ 323037 h 1039901"/>
                  <a:gd name="connsiteX328" fmla="*/ 386515 w 943085"/>
                  <a:gd name="connsiteY328" fmla="*/ 366545 h 1039901"/>
                  <a:gd name="connsiteX329" fmla="*/ 386515 w 943085"/>
                  <a:gd name="connsiteY329" fmla="*/ 366545 h 1039901"/>
                  <a:gd name="connsiteX330" fmla="*/ 386388 w 943085"/>
                  <a:gd name="connsiteY330" fmla="*/ 366039 h 1039901"/>
                  <a:gd name="connsiteX331" fmla="*/ 385503 w 943085"/>
                  <a:gd name="connsiteY331" fmla="*/ 365154 h 1039901"/>
                  <a:gd name="connsiteX332" fmla="*/ 385503 w 943085"/>
                  <a:gd name="connsiteY332" fmla="*/ 364775 h 1039901"/>
                  <a:gd name="connsiteX333" fmla="*/ 385883 w 943085"/>
                  <a:gd name="connsiteY333" fmla="*/ 364648 h 1039901"/>
                  <a:gd name="connsiteX334" fmla="*/ 385629 w 943085"/>
                  <a:gd name="connsiteY334" fmla="*/ 364016 h 1039901"/>
                  <a:gd name="connsiteX335" fmla="*/ 385883 w 943085"/>
                  <a:gd name="connsiteY335" fmla="*/ 364648 h 1039901"/>
                  <a:gd name="connsiteX336" fmla="*/ 386009 w 943085"/>
                  <a:gd name="connsiteY336" fmla="*/ 364648 h 1039901"/>
                  <a:gd name="connsiteX337" fmla="*/ 386515 w 943085"/>
                  <a:gd name="connsiteY337" fmla="*/ 365787 h 1039901"/>
                  <a:gd name="connsiteX338" fmla="*/ 386388 w 943085"/>
                  <a:gd name="connsiteY338" fmla="*/ 366039 h 1039901"/>
                  <a:gd name="connsiteX339" fmla="*/ 386388 w 943085"/>
                  <a:gd name="connsiteY339" fmla="*/ 366545 h 1039901"/>
                  <a:gd name="connsiteX340" fmla="*/ 385503 w 943085"/>
                  <a:gd name="connsiteY340" fmla="*/ 363130 h 1039901"/>
                  <a:gd name="connsiteX341" fmla="*/ 385503 w 943085"/>
                  <a:gd name="connsiteY341" fmla="*/ 363130 h 1039901"/>
                  <a:gd name="connsiteX342" fmla="*/ 385503 w 943085"/>
                  <a:gd name="connsiteY342" fmla="*/ 362877 h 1039901"/>
                  <a:gd name="connsiteX343" fmla="*/ 385503 w 943085"/>
                  <a:gd name="connsiteY343" fmla="*/ 362877 h 1039901"/>
                  <a:gd name="connsiteX344" fmla="*/ 384744 w 943085"/>
                  <a:gd name="connsiteY344" fmla="*/ 360728 h 1039901"/>
                  <a:gd name="connsiteX345" fmla="*/ 384744 w 943085"/>
                  <a:gd name="connsiteY345" fmla="*/ 360728 h 1039901"/>
                  <a:gd name="connsiteX346" fmla="*/ 385503 w 943085"/>
                  <a:gd name="connsiteY346" fmla="*/ 362877 h 1039901"/>
                  <a:gd name="connsiteX347" fmla="*/ 384491 w 943085"/>
                  <a:gd name="connsiteY347" fmla="*/ 363257 h 1039901"/>
                  <a:gd name="connsiteX348" fmla="*/ 384238 w 943085"/>
                  <a:gd name="connsiteY348" fmla="*/ 365407 h 1039901"/>
                  <a:gd name="connsiteX349" fmla="*/ 384238 w 943085"/>
                  <a:gd name="connsiteY349" fmla="*/ 365407 h 1039901"/>
                  <a:gd name="connsiteX350" fmla="*/ 384238 w 943085"/>
                  <a:gd name="connsiteY350" fmla="*/ 365407 h 1039901"/>
                  <a:gd name="connsiteX351" fmla="*/ 383985 w 943085"/>
                  <a:gd name="connsiteY351" fmla="*/ 367684 h 1039901"/>
                  <a:gd name="connsiteX352" fmla="*/ 381582 w 943085"/>
                  <a:gd name="connsiteY352" fmla="*/ 368695 h 1039901"/>
                  <a:gd name="connsiteX353" fmla="*/ 379053 w 943085"/>
                  <a:gd name="connsiteY353" fmla="*/ 371731 h 1039901"/>
                  <a:gd name="connsiteX354" fmla="*/ 379432 w 943085"/>
                  <a:gd name="connsiteY354" fmla="*/ 369454 h 1039901"/>
                  <a:gd name="connsiteX355" fmla="*/ 376902 w 943085"/>
                  <a:gd name="connsiteY355" fmla="*/ 370340 h 1039901"/>
                  <a:gd name="connsiteX356" fmla="*/ 379432 w 943085"/>
                  <a:gd name="connsiteY356" fmla="*/ 367304 h 1039901"/>
                  <a:gd name="connsiteX357" fmla="*/ 379812 w 943085"/>
                  <a:gd name="connsiteY357" fmla="*/ 367178 h 1039901"/>
                  <a:gd name="connsiteX358" fmla="*/ 379812 w 943085"/>
                  <a:gd name="connsiteY358" fmla="*/ 366672 h 1039901"/>
                  <a:gd name="connsiteX359" fmla="*/ 381582 w 943085"/>
                  <a:gd name="connsiteY359" fmla="*/ 364395 h 1039901"/>
                  <a:gd name="connsiteX360" fmla="*/ 380064 w 943085"/>
                  <a:gd name="connsiteY360" fmla="*/ 365028 h 1039901"/>
                  <a:gd name="connsiteX361" fmla="*/ 380318 w 943085"/>
                  <a:gd name="connsiteY361" fmla="*/ 363384 h 1039901"/>
                  <a:gd name="connsiteX362" fmla="*/ 378420 w 943085"/>
                  <a:gd name="connsiteY362" fmla="*/ 365660 h 1039901"/>
                  <a:gd name="connsiteX363" fmla="*/ 375638 w 943085"/>
                  <a:gd name="connsiteY363" fmla="*/ 366798 h 1039901"/>
                  <a:gd name="connsiteX364" fmla="*/ 380697 w 943085"/>
                  <a:gd name="connsiteY364" fmla="*/ 360601 h 1039901"/>
                  <a:gd name="connsiteX365" fmla="*/ 380697 w 943085"/>
                  <a:gd name="connsiteY365" fmla="*/ 360222 h 1039901"/>
                  <a:gd name="connsiteX366" fmla="*/ 381076 w 943085"/>
                  <a:gd name="connsiteY366" fmla="*/ 359968 h 1039901"/>
                  <a:gd name="connsiteX367" fmla="*/ 385377 w 943085"/>
                  <a:gd name="connsiteY367" fmla="*/ 354657 h 1039901"/>
                  <a:gd name="connsiteX368" fmla="*/ 384997 w 943085"/>
                  <a:gd name="connsiteY368" fmla="*/ 357312 h 1039901"/>
                  <a:gd name="connsiteX369" fmla="*/ 383985 w 943085"/>
                  <a:gd name="connsiteY369" fmla="*/ 358577 h 1039901"/>
                  <a:gd name="connsiteX370" fmla="*/ 384744 w 943085"/>
                  <a:gd name="connsiteY370" fmla="*/ 358324 h 1039901"/>
                  <a:gd name="connsiteX371" fmla="*/ 384744 w 943085"/>
                  <a:gd name="connsiteY371" fmla="*/ 358324 h 1039901"/>
                  <a:gd name="connsiteX372" fmla="*/ 384491 w 943085"/>
                  <a:gd name="connsiteY372" fmla="*/ 360474 h 1039901"/>
                  <a:gd name="connsiteX373" fmla="*/ 386388 w 943085"/>
                  <a:gd name="connsiteY373" fmla="*/ 358071 h 1039901"/>
                  <a:gd name="connsiteX374" fmla="*/ 386388 w 943085"/>
                  <a:gd name="connsiteY374" fmla="*/ 357566 h 1039901"/>
                  <a:gd name="connsiteX375" fmla="*/ 386894 w 943085"/>
                  <a:gd name="connsiteY375" fmla="*/ 357439 h 1039901"/>
                  <a:gd name="connsiteX376" fmla="*/ 388791 w 943085"/>
                  <a:gd name="connsiteY376" fmla="*/ 355036 h 1039901"/>
                  <a:gd name="connsiteX377" fmla="*/ 388412 w 943085"/>
                  <a:gd name="connsiteY377" fmla="*/ 356806 h 1039901"/>
                  <a:gd name="connsiteX378" fmla="*/ 391448 w 943085"/>
                  <a:gd name="connsiteY378" fmla="*/ 355668 h 1039901"/>
                  <a:gd name="connsiteX379" fmla="*/ 387653 w 943085"/>
                  <a:gd name="connsiteY379" fmla="*/ 360348 h 1039901"/>
                  <a:gd name="connsiteX380" fmla="*/ 387400 w 943085"/>
                  <a:gd name="connsiteY380" fmla="*/ 361613 h 1039901"/>
                  <a:gd name="connsiteX381" fmla="*/ 386262 w 943085"/>
                  <a:gd name="connsiteY381" fmla="*/ 362119 h 1039901"/>
                  <a:gd name="connsiteX382" fmla="*/ 385629 w 943085"/>
                  <a:gd name="connsiteY382" fmla="*/ 363004 h 1039901"/>
                  <a:gd name="connsiteX383" fmla="*/ 385629 w 943085"/>
                  <a:gd name="connsiteY383" fmla="*/ 362371 h 1039901"/>
                  <a:gd name="connsiteX384" fmla="*/ 385124 w 943085"/>
                  <a:gd name="connsiteY384" fmla="*/ 362625 h 1039901"/>
                  <a:gd name="connsiteX385" fmla="*/ 385124 w 943085"/>
                  <a:gd name="connsiteY385" fmla="*/ 362877 h 1039901"/>
                  <a:gd name="connsiteX386" fmla="*/ 40852 w 943085"/>
                  <a:gd name="connsiteY386" fmla="*/ 966048 h 1039901"/>
                  <a:gd name="connsiteX387" fmla="*/ 41358 w 943085"/>
                  <a:gd name="connsiteY387" fmla="*/ 966301 h 1039901"/>
                  <a:gd name="connsiteX388" fmla="*/ 41358 w 943085"/>
                  <a:gd name="connsiteY388" fmla="*/ 966301 h 1039901"/>
                  <a:gd name="connsiteX389" fmla="*/ 40852 w 943085"/>
                  <a:gd name="connsiteY389" fmla="*/ 966048 h 1039901"/>
                  <a:gd name="connsiteX390" fmla="*/ 267626 w 943085"/>
                  <a:gd name="connsiteY390" fmla="*/ 382482 h 1039901"/>
                  <a:gd name="connsiteX391" fmla="*/ 267626 w 943085"/>
                  <a:gd name="connsiteY391" fmla="*/ 382482 h 1039901"/>
                  <a:gd name="connsiteX392" fmla="*/ 267626 w 943085"/>
                  <a:gd name="connsiteY392" fmla="*/ 382608 h 1039901"/>
                  <a:gd name="connsiteX393" fmla="*/ 267626 w 943085"/>
                  <a:gd name="connsiteY393" fmla="*/ 382608 h 1039901"/>
                  <a:gd name="connsiteX394" fmla="*/ 267626 w 943085"/>
                  <a:gd name="connsiteY394" fmla="*/ 382355 h 1039901"/>
                  <a:gd name="connsiteX395" fmla="*/ 267626 w 943085"/>
                  <a:gd name="connsiteY395" fmla="*/ 382355 h 1039901"/>
                  <a:gd name="connsiteX396" fmla="*/ 267373 w 943085"/>
                  <a:gd name="connsiteY396" fmla="*/ 400062 h 1039901"/>
                  <a:gd name="connsiteX397" fmla="*/ 267373 w 943085"/>
                  <a:gd name="connsiteY397" fmla="*/ 396647 h 1039901"/>
                  <a:gd name="connsiteX398" fmla="*/ 267373 w 943085"/>
                  <a:gd name="connsiteY398" fmla="*/ 396647 h 1039901"/>
                  <a:gd name="connsiteX399" fmla="*/ 267373 w 943085"/>
                  <a:gd name="connsiteY399" fmla="*/ 396521 h 1039901"/>
                  <a:gd name="connsiteX400" fmla="*/ 267373 w 943085"/>
                  <a:gd name="connsiteY400" fmla="*/ 396521 h 1039901"/>
                  <a:gd name="connsiteX401" fmla="*/ 267373 w 943085"/>
                  <a:gd name="connsiteY401" fmla="*/ 400062 h 1039901"/>
                  <a:gd name="connsiteX402" fmla="*/ 267373 w 943085"/>
                  <a:gd name="connsiteY402" fmla="*/ 400062 h 1039901"/>
                  <a:gd name="connsiteX403" fmla="*/ 267879 w 943085"/>
                  <a:gd name="connsiteY403" fmla="*/ 383746 h 1039901"/>
                  <a:gd name="connsiteX404" fmla="*/ 267879 w 943085"/>
                  <a:gd name="connsiteY404" fmla="*/ 383746 h 1039901"/>
                  <a:gd name="connsiteX405" fmla="*/ 267879 w 943085"/>
                  <a:gd name="connsiteY405" fmla="*/ 383746 h 1039901"/>
                  <a:gd name="connsiteX406" fmla="*/ 267879 w 943085"/>
                  <a:gd name="connsiteY406" fmla="*/ 383746 h 1039901"/>
                  <a:gd name="connsiteX407" fmla="*/ 267879 w 943085"/>
                  <a:gd name="connsiteY407" fmla="*/ 385138 h 1039901"/>
                  <a:gd name="connsiteX408" fmla="*/ 267879 w 943085"/>
                  <a:gd name="connsiteY408" fmla="*/ 385138 h 1039901"/>
                  <a:gd name="connsiteX409" fmla="*/ 267879 w 943085"/>
                  <a:gd name="connsiteY409" fmla="*/ 385138 h 1039901"/>
                  <a:gd name="connsiteX410" fmla="*/ 267879 w 943085"/>
                  <a:gd name="connsiteY410" fmla="*/ 385138 h 1039901"/>
                  <a:gd name="connsiteX411" fmla="*/ 453674 w 943085"/>
                  <a:gd name="connsiteY411" fmla="*/ 317978 h 1039901"/>
                  <a:gd name="connsiteX412" fmla="*/ 453422 w 943085"/>
                  <a:gd name="connsiteY412" fmla="*/ 319243 h 1039901"/>
                  <a:gd name="connsiteX413" fmla="*/ 452409 w 943085"/>
                  <a:gd name="connsiteY413" fmla="*/ 318484 h 1039901"/>
                  <a:gd name="connsiteX414" fmla="*/ 453674 w 943085"/>
                  <a:gd name="connsiteY414" fmla="*/ 317978 h 1039901"/>
                  <a:gd name="connsiteX415" fmla="*/ 459239 w 943085"/>
                  <a:gd name="connsiteY415" fmla="*/ 322152 h 1039901"/>
                  <a:gd name="connsiteX416" fmla="*/ 459492 w 943085"/>
                  <a:gd name="connsiteY416" fmla="*/ 322152 h 1039901"/>
                  <a:gd name="connsiteX417" fmla="*/ 459239 w 943085"/>
                  <a:gd name="connsiteY417" fmla="*/ 323669 h 1039901"/>
                  <a:gd name="connsiteX418" fmla="*/ 457848 w 943085"/>
                  <a:gd name="connsiteY418" fmla="*/ 322658 h 1039901"/>
                  <a:gd name="connsiteX419" fmla="*/ 459239 w 943085"/>
                  <a:gd name="connsiteY419" fmla="*/ 322152 h 1039901"/>
                  <a:gd name="connsiteX420" fmla="*/ 623028 w 943085"/>
                  <a:gd name="connsiteY420" fmla="*/ 794039 h 1039901"/>
                  <a:gd name="connsiteX421" fmla="*/ 623028 w 943085"/>
                  <a:gd name="connsiteY421" fmla="*/ 794039 h 1039901"/>
                  <a:gd name="connsiteX422" fmla="*/ 623028 w 943085"/>
                  <a:gd name="connsiteY422" fmla="*/ 794039 h 1039901"/>
                  <a:gd name="connsiteX423" fmla="*/ 623028 w 943085"/>
                  <a:gd name="connsiteY423" fmla="*/ 794039 h 1039901"/>
                  <a:gd name="connsiteX424" fmla="*/ 623028 w 943085"/>
                  <a:gd name="connsiteY424" fmla="*/ 794039 h 1039901"/>
                  <a:gd name="connsiteX425" fmla="*/ 623028 w 943085"/>
                  <a:gd name="connsiteY425" fmla="*/ 794039 h 1039901"/>
                  <a:gd name="connsiteX426" fmla="*/ 623028 w 943085"/>
                  <a:gd name="connsiteY426" fmla="*/ 794039 h 1039901"/>
                  <a:gd name="connsiteX427" fmla="*/ 623028 w 943085"/>
                  <a:gd name="connsiteY427" fmla="*/ 794039 h 1039901"/>
                  <a:gd name="connsiteX428" fmla="*/ 623028 w 943085"/>
                  <a:gd name="connsiteY428" fmla="*/ 794039 h 1039901"/>
                  <a:gd name="connsiteX429" fmla="*/ 623028 w 943085"/>
                  <a:gd name="connsiteY429" fmla="*/ 794039 h 1039901"/>
                  <a:gd name="connsiteX430" fmla="*/ 623913 w 943085"/>
                  <a:gd name="connsiteY430" fmla="*/ 793913 h 1039901"/>
                  <a:gd name="connsiteX431" fmla="*/ 623787 w 943085"/>
                  <a:gd name="connsiteY431" fmla="*/ 793913 h 1039901"/>
                  <a:gd name="connsiteX432" fmla="*/ 623154 w 943085"/>
                  <a:gd name="connsiteY432" fmla="*/ 793913 h 1039901"/>
                  <a:gd name="connsiteX433" fmla="*/ 623154 w 943085"/>
                  <a:gd name="connsiteY433" fmla="*/ 793913 h 1039901"/>
                  <a:gd name="connsiteX434" fmla="*/ 623154 w 943085"/>
                  <a:gd name="connsiteY434" fmla="*/ 793913 h 1039901"/>
                  <a:gd name="connsiteX435" fmla="*/ 623154 w 943085"/>
                  <a:gd name="connsiteY435" fmla="*/ 793913 h 1039901"/>
                  <a:gd name="connsiteX436" fmla="*/ 623154 w 943085"/>
                  <a:gd name="connsiteY436" fmla="*/ 793913 h 1039901"/>
                  <a:gd name="connsiteX437" fmla="*/ 623154 w 943085"/>
                  <a:gd name="connsiteY437" fmla="*/ 793913 h 1039901"/>
                  <a:gd name="connsiteX438" fmla="*/ 623154 w 943085"/>
                  <a:gd name="connsiteY438" fmla="*/ 793913 h 1039901"/>
                  <a:gd name="connsiteX439" fmla="*/ 621889 w 943085"/>
                  <a:gd name="connsiteY439" fmla="*/ 794165 h 1039901"/>
                  <a:gd name="connsiteX440" fmla="*/ 623028 w 943085"/>
                  <a:gd name="connsiteY440" fmla="*/ 793913 h 1039901"/>
                  <a:gd name="connsiteX441" fmla="*/ 622901 w 943085"/>
                  <a:gd name="connsiteY441" fmla="*/ 793913 h 1039901"/>
                  <a:gd name="connsiteX442" fmla="*/ 622016 w 943085"/>
                  <a:gd name="connsiteY442" fmla="*/ 794165 h 1039901"/>
                  <a:gd name="connsiteX443" fmla="*/ 623281 w 943085"/>
                  <a:gd name="connsiteY443" fmla="*/ 793913 h 1039901"/>
                  <a:gd name="connsiteX444" fmla="*/ 623281 w 943085"/>
                  <a:gd name="connsiteY444" fmla="*/ 793913 h 1039901"/>
                  <a:gd name="connsiteX445" fmla="*/ 622016 w 943085"/>
                  <a:gd name="connsiteY445" fmla="*/ 794165 h 1039901"/>
                  <a:gd name="connsiteX446" fmla="*/ 622269 w 943085"/>
                  <a:gd name="connsiteY446" fmla="*/ 794165 h 1039901"/>
                  <a:gd name="connsiteX447" fmla="*/ 622522 w 943085"/>
                  <a:gd name="connsiteY447" fmla="*/ 794165 h 1039901"/>
                  <a:gd name="connsiteX448" fmla="*/ 622269 w 943085"/>
                  <a:gd name="connsiteY448" fmla="*/ 794165 h 1039901"/>
                  <a:gd name="connsiteX449" fmla="*/ 622901 w 943085"/>
                  <a:gd name="connsiteY449" fmla="*/ 794165 h 1039901"/>
                  <a:gd name="connsiteX450" fmla="*/ 623154 w 943085"/>
                  <a:gd name="connsiteY450" fmla="*/ 794165 h 1039901"/>
                  <a:gd name="connsiteX451" fmla="*/ 623154 w 943085"/>
                  <a:gd name="connsiteY451" fmla="*/ 794165 h 1039901"/>
                  <a:gd name="connsiteX452" fmla="*/ 622901 w 943085"/>
                  <a:gd name="connsiteY452" fmla="*/ 794165 h 1039901"/>
                  <a:gd name="connsiteX453" fmla="*/ 623533 w 943085"/>
                  <a:gd name="connsiteY453" fmla="*/ 794165 h 1039901"/>
                  <a:gd name="connsiteX454" fmla="*/ 623913 w 943085"/>
                  <a:gd name="connsiteY454" fmla="*/ 794165 h 1039901"/>
                  <a:gd name="connsiteX455" fmla="*/ 623154 w 943085"/>
                  <a:gd name="connsiteY455" fmla="*/ 794165 h 1039901"/>
                  <a:gd name="connsiteX456" fmla="*/ 623533 w 943085"/>
                  <a:gd name="connsiteY456" fmla="*/ 794165 h 1039901"/>
                  <a:gd name="connsiteX457" fmla="*/ 623533 w 943085"/>
                  <a:gd name="connsiteY457" fmla="*/ 794165 h 1039901"/>
                  <a:gd name="connsiteX458" fmla="*/ 624672 w 943085"/>
                  <a:gd name="connsiteY458" fmla="*/ 794165 h 1039901"/>
                  <a:gd name="connsiteX459" fmla="*/ 625051 w 943085"/>
                  <a:gd name="connsiteY459" fmla="*/ 794165 h 1039901"/>
                  <a:gd name="connsiteX460" fmla="*/ 624039 w 943085"/>
                  <a:gd name="connsiteY460" fmla="*/ 794165 h 1039901"/>
                  <a:gd name="connsiteX461" fmla="*/ 624672 w 943085"/>
                  <a:gd name="connsiteY461" fmla="*/ 794165 h 1039901"/>
                  <a:gd name="connsiteX462" fmla="*/ 635676 w 943085"/>
                  <a:gd name="connsiteY462" fmla="*/ 807066 h 1039901"/>
                  <a:gd name="connsiteX463" fmla="*/ 635676 w 943085"/>
                  <a:gd name="connsiteY463" fmla="*/ 807066 h 1039901"/>
                  <a:gd name="connsiteX464" fmla="*/ 636055 w 943085"/>
                  <a:gd name="connsiteY464" fmla="*/ 806813 h 1039901"/>
                  <a:gd name="connsiteX465" fmla="*/ 635422 w 943085"/>
                  <a:gd name="connsiteY465" fmla="*/ 807193 h 1039901"/>
                  <a:gd name="connsiteX466" fmla="*/ 635422 w 943085"/>
                  <a:gd name="connsiteY466" fmla="*/ 807193 h 1039901"/>
                  <a:gd name="connsiteX467" fmla="*/ 626695 w 943085"/>
                  <a:gd name="connsiteY467" fmla="*/ 794292 h 1039901"/>
                  <a:gd name="connsiteX468" fmla="*/ 627075 w 943085"/>
                  <a:gd name="connsiteY468" fmla="*/ 794292 h 1039901"/>
                  <a:gd name="connsiteX469" fmla="*/ 626063 w 943085"/>
                  <a:gd name="connsiteY469" fmla="*/ 794165 h 1039901"/>
                  <a:gd name="connsiteX470" fmla="*/ 626695 w 943085"/>
                  <a:gd name="connsiteY470" fmla="*/ 794165 h 1039901"/>
                  <a:gd name="connsiteX471" fmla="*/ 628466 w 943085"/>
                  <a:gd name="connsiteY471" fmla="*/ 794671 h 1039901"/>
                  <a:gd name="connsiteX472" fmla="*/ 628466 w 943085"/>
                  <a:gd name="connsiteY472" fmla="*/ 794671 h 1039901"/>
                  <a:gd name="connsiteX473" fmla="*/ 628719 w 943085"/>
                  <a:gd name="connsiteY473" fmla="*/ 795051 h 1039901"/>
                  <a:gd name="connsiteX474" fmla="*/ 628466 w 943085"/>
                  <a:gd name="connsiteY474" fmla="*/ 794671 h 1039901"/>
                  <a:gd name="connsiteX475" fmla="*/ 628466 w 943085"/>
                  <a:gd name="connsiteY475" fmla="*/ 794671 h 1039901"/>
                  <a:gd name="connsiteX476" fmla="*/ 629984 w 943085"/>
                  <a:gd name="connsiteY476" fmla="*/ 797707 h 1039901"/>
                  <a:gd name="connsiteX477" fmla="*/ 630490 w 943085"/>
                  <a:gd name="connsiteY477" fmla="*/ 798845 h 1039901"/>
                  <a:gd name="connsiteX478" fmla="*/ 630490 w 943085"/>
                  <a:gd name="connsiteY478" fmla="*/ 798845 h 1039901"/>
                  <a:gd name="connsiteX479" fmla="*/ 630490 w 943085"/>
                  <a:gd name="connsiteY479" fmla="*/ 798972 h 1039901"/>
                  <a:gd name="connsiteX480" fmla="*/ 629857 w 943085"/>
                  <a:gd name="connsiteY480" fmla="*/ 797454 h 1039901"/>
                  <a:gd name="connsiteX481" fmla="*/ 629857 w 943085"/>
                  <a:gd name="connsiteY481" fmla="*/ 797707 h 1039901"/>
                  <a:gd name="connsiteX482" fmla="*/ 633399 w 943085"/>
                  <a:gd name="connsiteY482" fmla="*/ 808963 h 1039901"/>
                  <a:gd name="connsiteX483" fmla="*/ 633399 w 943085"/>
                  <a:gd name="connsiteY483" fmla="*/ 808963 h 1039901"/>
                  <a:gd name="connsiteX484" fmla="*/ 633399 w 943085"/>
                  <a:gd name="connsiteY484" fmla="*/ 808963 h 1039901"/>
                  <a:gd name="connsiteX485" fmla="*/ 633019 w 943085"/>
                  <a:gd name="connsiteY485" fmla="*/ 807699 h 1039901"/>
                  <a:gd name="connsiteX486" fmla="*/ 633399 w 943085"/>
                  <a:gd name="connsiteY486" fmla="*/ 808963 h 1039901"/>
                  <a:gd name="connsiteX487" fmla="*/ 623281 w 943085"/>
                  <a:gd name="connsiteY487" fmla="*/ 794165 h 1039901"/>
                  <a:gd name="connsiteX488" fmla="*/ 623281 w 943085"/>
                  <a:gd name="connsiteY488" fmla="*/ 794165 h 1039901"/>
                  <a:gd name="connsiteX489" fmla="*/ 623281 w 943085"/>
                  <a:gd name="connsiteY489" fmla="*/ 794165 h 1039901"/>
                  <a:gd name="connsiteX490" fmla="*/ 623281 w 943085"/>
                  <a:gd name="connsiteY490" fmla="*/ 794165 h 1039901"/>
                  <a:gd name="connsiteX491" fmla="*/ 623281 w 943085"/>
                  <a:gd name="connsiteY491" fmla="*/ 794165 h 1039901"/>
                  <a:gd name="connsiteX492" fmla="*/ 623281 w 943085"/>
                  <a:gd name="connsiteY492" fmla="*/ 794165 h 1039901"/>
                  <a:gd name="connsiteX493" fmla="*/ 623281 w 943085"/>
                  <a:gd name="connsiteY493" fmla="*/ 794165 h 1039901"/>
                  <a:gd name="connsiteX494" fmla="*/ 623281 w 943085"/>
                  <a:gd name="connsiteY494" fmla="*/ 794165 h 1039901"/>
                  <a:gd name="connsiteX495" fmla="*/ 623281 w 943085"/>
                  <a:gd name="connsiteY495" fmla="*/ 794165 h 1039901"/>
                  <a:gd name="connsiteX496" fmla="*/ 623281 w 943085"/>
                  <a:gd name="connsiteY496" fmla="*/ 794165 h 1039901"/>
                  <a:gd name="connsiteX497" fmla="*/ 623913 w 943085"/>
                  <a:gd name="connsiteY497" fmla="*/ 794165 h 1039901"/>
                  <a:gd name="connsiteX498" fmla="*/ 623913 w 943085"/>
                  <a:gd name="connsiteY498" fmla="*/ 794165 h 1039901"/>
                  <a:gd name="connsiteX499" fmla="*/ 623913 w 943085"/>
                  <a:gd name="connsiteY499" fmla="*/ 794165 h 1039901"/>
                  <a:gd name="connsiteX500" fmla="*/ 622775 w 943085"/>
                  <a:gd name="connsiteY500" fmla="*/ 786703 h 1039901"/>
                  <a:gd name="connsiteX501" fmla="*/ 621636 w 943085"/>
                  <a:gd name="connsiteY501" fmla="*/ 785312 h 1039901"/>
                  <a:gd name="connsiteX502" fmla="*/ 622142 w 943085"/>
                  <a:gd name="connsiteY502" fmla="*/ 785945 h 1039901"/>
                  <a:gd name="connsiteX503" fmla="*/ 622775 w 943085"/>
                  <a:gd name="connsiteY503" fmla="*/ 786703 h 1039901"/>
                  <a:gd name="connsiteX504" fmla="*/ 432300 w 943085"/>
                  <a:gd name="connsiteY504" fmla="*/ 334926 h 1039901"/>
                  <a:gd name="connsiteX505" fmla="*/ 448742 w 943085"/>
                  <a:gd name="connsiteY505" fmla="*/ 326958 h 1039901"/>
                  <a:gd name="connsiteX506" fmla="*/ 448742 w 943085"/>
                  <a:gd name="connsiteY506" fmla="*/ 328602 h 1039901"/>
                  <a:gd name="connsiteX507" fmla="*/ 432173 w 943085"/>
                  <a:gd name="connsiteY507" fmla="*/ 335179 h 1039901"/>
                  <a:gd name="connsiteX508" fmla="*/ 432173 w 943085"/>
                  <a:gd name="connsiteY508" fmla="*/ 334926 h 1039901"/>
                  <a:gd name="connsiteX509" fmla="*/ 450133 w 943085"/>
                  <a:gd name="connsiteY509" fmla="*/ 326326 h 1039901"/>
                  <a:gd name="connsiteX510" fmla="*/ 451271 w 943085"/>
                  <a:gd name="connsiteY510" fmla="*/ 325820 h 1039901"/>
                  <a:gd name="connsiteX511" fmla="*/ 452283 w 943085"/>
                  <a:gd name="connsiteY511" fmla="*/ 325440 h 1039901"/>
                  <a:gd name="connsiteX512" fmla="*/ 451904 w 943085"/>
                  <a:gd name="connsiteY512" fmla="*/ 327337 h 1039901"/>
                  <a:gd name="connsiteX513" fmla="*/ 449501 w 943085"/>
                  <a:gd name="connsiteY513" fmla="*/ 328349 h 1039901"/>
                  <a:gd name="connsiteX514" fmla="*/ 450006 w 943085"/>
                  <a:gd name="connsiteY514" fmla="*/ 326452 h 1039901"/>
                  <a:gd name="connsiteX515" fmla="*/ 657176 w 943085"/>
                  <a:gd name="connsiteY515" fmla="*/ 713979 h 1039901"/>
                  <a:gd name="connsiteX516" fmla="*/ 667042 w 943085"/>
                  <a:gd name="connsiteY516" fmla="*/ 696778 h 1039901"/>
                  <a:gd name="connsiteX517" fmla="*/ 676907 w 943085"/>
                  <a:gd name="connsiteY517" fmla="*/ 679198 h 1039901"/>
                  <a:gd name="connsiteX518" fmla="*/ 668433 w 943085"/>
                  <a:gd name="connsiteY518" fmla="*/ 699813 h 1039901"/>
                  <a:gd name="connsiteX519" fmla="*/ 656797 w 943085"/>
                  <a:gd name="connsiteY519" fmla="*/ 721568 h 1039901"/>
                  <a:gd name="connsiteX520" fmla="*/ 657176 w 943085"/>
                  <a:gd name="connsiteY520" fmla="*/ 713852 h 1039901"/>
                  <a:gd name="connsiteX521" fmla="*/ 350722 w 943085"/>
                  <a:gd name="connsiteY521" fmla="*/ 76786 h 1039901"/>
                  <a:gd name="connsiteX522" fmla="*/ 349204 w 943085"/>
                  <a:gd name="connsiteY522" fmla="*/ 76786 h 1039901"/>
                  <a:gd name="connsiteX523" fmla="*/ 348066 w 943085"/>
                  <a:gd name="connsiteY523" fmla="*/ 76533 h 1039901"/>
                  <a:gd name="connsiteX524" fmla="*/ 347813 w 943085"/>
                  <a:gd name="connsiteY524" fmla="*/ 76533 h 1039901"/>
                  <a:gd name="connsiteX525" fmla="*/ 347813 w 943085"/>
                  <a:gd name="connsiteY525" fmla="*/ 76406 h 1039901"/>
                  <a:gd name="connsiteX526" fmla="*/ 347813 w 943085"/>
                  <a:gd name="connsiteY526" fmla="*/ 76406 h 1039901"/>
                  <a:gd name="connsiteX527" fmla="*/ 350848 w 943085"/>
                  <a:gd name="connsiteY527" fmla="*/ 76912 h 1039901"/>
                  <a:gd name="connsiteX528" fmla="*/ 303672 w 943085"/>
                  <a:gd name="connsiteY528" fmla="*/ 17847 h 1039901"/>
                  <a:gd name="connsiteX529" fmla="*/ 303925 w 943085"/>
                  <a:gd name="connsiteY529" fmla="*/ 18479 h 1039901"/>
                  <a:gd name="connsiteX530" fmla="*/ 303672 w 943085"/>
                  <a:gd name="connsiteY530" fmla="*/ 17721 h 1039901"/>
                  <a:gd name="connsiteX531" fmla="*/ 303672 w 943085"/>
                  <a:gd name="connsiteY531" fmla="*/ 17721 h 1039901"/>
                  <a:gd name="connsiteX532" fmla="*/ 232466 w 943085"/>
                  <a:gd name="connsiteY532" fmla="*/ 394623 h 1039901"/>
                  <a:gd name="connsiteX533" fmla="*/ 207423 w 943085"/>
                  <a:gd name="connsiteY533" fmla="*/ 384632 h 1039901"/>
                  <a:gd name="connsiteX534" fmla="*/ 183772 w 943085"/>
                  <a:gd name="connsiteY534" fmla="*/ 361486 h 1039901"/>
                  <a:gd name="connsiteX535" fmla="*/ 180104 w 943085"/>
                  <a:gd name="connsiteY535" fmla="*/ 353518 h 1039901"/>
                  <a:gd name="connsiteX536" fmla="*/ 178839 w 943085"/>
                  <a:gd name="connsiteY536" fmla="*/ 349471 h 1039901"/>
                  <a:gd name="connsiteX537" fmla="*/ 178333 w 943085"/>
                  <a:gd name="connsiteY537" fmla="*/ 347447 h 1039901"/>
                  <a:gd name="connsiteX538" fmla="*/ 178080 w 943085"/>
                  <a:gd name="connsiteY538" fmla="*/ 346436 h 1039901"/>
                  <a:gd name="connsiteX539" fmla="*/ 176689 w 943085"/>
                  <a:gd name="connsiteY539" fmla="*/ 338973 h 1039901"/>
                  <a:gd name="connsiteX540" fmla="*/ 175297 w 943085"/>
                  <a:gd name="connsiteY540" fmla="*/ 328855 h 1039901"/>
                  <a:gd name="connsiteX541" fmla="*/ 177448 w 943085"/>
                  <a:gd name="connsiteY541" fmla="*/ 339859 h 1039901"/>
                  <a:gd name="connsiteX542" fmla="*/ 178459 w 943085"/>
                  <a:gd name="connsiteY542" fmla="*/ 345044 h 1039901"/>
                  <a:gd name="connsiteX543" fmla="*/ 178965 w 943085"/>
                  <a:gd name="connsiteY543" fmla="*/ 347700 h 1039901"/>
                  <a:gd name="connsiteX544" fmla="*/ 180357 w 943085"/>
                  <a:gd name="connsiteY544" fmla="*/ 352253 h 1039901"/>
                  <a:gd name="connsiteX545" fmla="*/ 199075 w 943085"/>
                  <a:gd name="connsiteY545" fmla="*/ 378181 h 1039901"/>
                  <a:gd name="connsiteX546" fmla="*/ 233983 w 943085"/>
                  <a:gd name="connsiteY546" fmla="*/ 393738 h 1039901"/>
                  <a:gd name="connsiteX547" fmla="*/ 250931 w 943085"/>
                  <a:gd name="connsiteY547" fmla="*/ 396141 h 1039901"/>
                  <a:gd name="connsiteX548" fmla="*/ 250678 w 943085"/>
                  <a:gd name="connsiteY548" fmla="*/ 398291 h 1039901"/>
                  <a:gd name="connsiteX549" fmla="*/ 232339 w 943085"/>
                  <a:gd name="connsiteY549" fmla="*/ 394623 h 1039901"/>
                  <a:gd name="connsiteX550" fmla="*/ 51856 w 943085"/>
                  <a:gd name="connsiteY550" fmla="*/ 932152 h 1039901"/>
                  <a:gd name="connsiteX551" fmla="*/ 51856 w 943085"/>
                  <a:gd name="connsiteY551" fmla="*/ 932152 h 1039901"/>
                  <a:gd name="connsiteX552" fmla="*/ 51856 w 943085"/>
                  <a:gd name="connsiteY552" fmla="*/ 932152 h 1039901"/>
                  <a:gd name="connsiteX553" fmla="*/ 37690 w 943085"/>
                  <a:gd name="connsiteY553" fmla="*/ 965542 h 1039901"/>
                  <a:gd name="connsiteX554" fmla="*/ 37690 w 943085"/>
                  <a:gd name="connsiteY554" fmla="*/ 965542 h 1039901"/>
                  <a:gd name="connsiteX555" fmla="*/ 37690 w 943085"/>
                  <a:gd name="connsiteY555" fmla="*/ 965542 h 1039901"/>
                  <a:gd name="connsiteX556" fmla="*/ 40093 w 943085"/>
                  <a:gd name="connsiteY556" fmla="*/ 967945 h 1039901"/>
                  <a:gd name="connsiteX557" fmla="*/ 40093 w 943085"/>
                  <a:gd name="connsiteY557" fmla="*/ 967945 h 1039901"/>
                  <a:gd name="connsiteX558" fmla="*/ 37058 w 943085"/>
                  <a:gd name="connsiteY558" fmla="*/ 964910 h 1039901"/>
                  <a:gd name="connsiteX559" fmla="*/ 37184 w 943085"/>
                  <a:gd name="connsiteY559" fmla="*/ 965037 h 1039901"/>
                  <a:gd name="connsiteX560" fmla="*/ 37564 w 943085"/>
                  <a:gd name="connsiteY560" fmla="*/ 965416 h 1039901"/>
                  <a:gd name="connsiteX561" fmla="*/ 22513 w 943085"/>
                  <a:gd name="connsiteY561" fmla="*/ 980846 h 1039901"/>
                  <a:gd name="connsiteX562" fmla="*/ 22386 w 943085"/>
                  <a:gd name="connsiteY562" fmla="*/ 980846 h 1039901"/>
                  <a:gd name="connsiteX563" fmla="*/ 26181 w 943085"/>
                  <a:gd name="connsiteY563" fmla="*/ 981984 h 1039901"/>
                  <a:gd name="connsiteX564" fmla="*/ 22892 w 943085"/>
                  <a:gd name="connsiteY564" fmla="*/ 980972 h 1039901"/>
                  <a:gd name="connsiteX565" fmla="*/ 22513 w 943085"/>
                  <a:gd name="connsiteY565" fmla="*/ 980972 h 1039901"/>
                  <a:gd name="connsiteX566" fmla="*/ 26181 w 943085"/>
                  <a:gd name="connsiteY566" fmla="*/ 981984 h 1039901"/>
                  <a:gd name="connsiteX567" fmla="*/ 26181 w 943085"/>
                  <a:gd name="connsiteY567" fmla="*/ 981984 h 1039901"/>
                  <a:gd name="connsiteX568" fmla="*/ 26181 w 943085"/>
                  <a:gd name="connsiteY568" fmla="*/ 981984 h 1039901"/>
                  <a:gd name="connsiteX569" fmla="*/ 27319 w 943085"/>
                  <a:gd name="connsiteY569" fmla="*/ 965795 h 1039901"/>
                  <a:gd name="connsiteX570" fmla="*/ 31872 w 943085"/>
                  <a:gd name="connsiteY570" fmla="*/ 967945 h 1039901"/>
                  <a:gd name="connsiteX571" fmla="*/ 34022 w 943085"/>
                  <a:gd name="connsiteY571" fmla="*/ 969084 h 1039901"/>
                  <a:gd name="connsiteX572" fmla="*/ 35667 w 943085"/>
                  <a:gd name="connsiteY572" fmla="*/ 970348 h 1039901"/>
                  <a:gd name="connsiteX573" fmla="*/ 12521 w 943085"/>
                  <a:gd name="connsiteY573" fmla="*/ 959345 h 1039901"/>
                  <a:gd name="connsiteX574" fmla="*/ 27319 w 943085"/>
                  <a:gd name="connsiteY574" fmla="*/ 965795 h 1039901"/>
                  <a:gd name="connsiteX575" fmla="*/ 18466 w 943085"/>
                  <a:gd name="connsiteY575" fmla="*/ 1021445 h 1039901"/>
                  <a:gd name="connsiteX576" fmla="*/ 18466 w 943085"/>
                  <a:gd name="connsiteY576" fmla="*/ 1021445 h 1039901"/>
                  <a:gd name="connsiteX577" fmla="*/ 18466 w 943085"/>
                  <a:gd name="connsiteY577" fmla="*/ 1021445 h 1039901"/>
                  <a:gd name="connsiteX578" fmla="*/ 33264 w 943085"/>
                  <a:gd name="connsiteY578" fmla="*/ 1014742 h 1039901"/>
                  <a:gd name="connsiteX579" fmla="*/ 33264 w 943085"/>
                  <a:gd name="connsiteY579" fmla="*/ 1014615 h 1039901"/>
                  <a:gd name="connsiteX580" fmla="*/ 33769 w 943085"/>
                  <a:gd name="connsiteY580" fmla="*/ 1013604 h 1039901"/>
                  <a:gd name="connsiteX581" fmla="*/ 33137 w 943085"/>
                  <a:gd name="connsiteY581" fmla="*/ 1014742 h 1039901"/>
                  <a:gd name="connsiteX582" fmla="*/ 130778 w 943085"/>
                  <a:gd name="connsiteY582" fmla="*/ 1037255 h 1039901"/>
                  <a:gd name="connsiteX583" fmla="*/ 130778 w 943085"/>
                  <a:gd name="connsiteY583" fmla="*/ 1037255 h 1039901"/>
                  <a:gd name="connsiteX584" fmla="*/ 130778 w 943085"/>
                  <a:gd name="connsiteY584" fmla="*/ 1037255 h 1039901"/>
                  <a:gd name="connsiteX585" fmla="*/ 129387 w 943085"/>
                  <a:gd name="connsiteY585" fmla="*/ 1021951 h 1039901"/>
                  <a:gd name="connsiteX586" fmla="*/ 129892 w 943085"/>
                  <a:gd name="connsiteY586" fmla="*/ 1023848 h 1039901"/>
                  <a:gd name="connsiteX587" fmla="*/ 130651 w 943085"/>
                  <a:gd name="connsiteY587" fmla="*/ 1030931 h 1039901"/>
                  <a:gd name="connsiteX588" fmla="*/ 130651 w 943085"/>
                  <a:gd name="connsiteY588" fmla="*/ 1034599 h 1039901"/>
                  <a:gd name="connsiteX589" fmla="*/ 130778 w 943085"/>
                  <a:gd name="connsiteY589" fmla="*/ 1035864 h 1039901"/>
                  <a:gd name="connsiteX590" fmla="*/ 129387 w 943085"/>
                  <a:gd name="connsiteY590" fmla="*/ 1021951 h 1039901"/>
                  <a:gd name="connsiteX591" fmla="*/ 376017 w 943085"/>
                  <a:gd name="connsiteY591" fmla="*/ 412457 h 1039901"/>
                  <a:gd name="connsiteX592" fmla="*/ 374120 w 943085"/>
                  <a:gd name="connsiteY592" fmla="*/ 387794 h 1039901"/>
                  <a:gd name="connsiteX593" fmla="*/ 378926 w 943085"/>
                  <a:gd name="connsiteY593" fmla="*/ 372869 h 1039901"/>
                  <a:gd name="connsiteX594" fmla="*/ 383480 w 943085"/>
                  <a:gd name="connsiteY594" fmla="*/ 370972 h 1039901"/>
                  <a:gd name="connsiteX595" fmla="*/ 376017 w 943085"/>
                  <a:gd name="connsiteY595" fmla="*/ 412457 h 1039901"/>
                  <a:gd name="connsiteX596" fmla="*/ 386641 w 943085"/>
                  <a:gd name="connsiteY596" fmla="*/ 365787 h 1039901"/>
                  <a:gd name="connsiteX597" fmla="*/ 386135 w 943085"/>
                  <a:gd name="connsiteY597" fmla="*/ 364648 h 1039901"/>
                  <a:gd name="connsiteX598" fmla="*/ 387147 w 943085"/>
                  <a:gd name="connsiteY598" fmla="*/ 364269 h 1039901"/>
                  <a:gd name="connsiteX599" fmla="*/ 386641 w 943085"/>
                  <a:gd name="connsiteY599" fmla="*/ 365787 h 1039901"/>
                  <a:gd name="connsiteX600" fmla="*/ 391321 w 943085"/>
                  <a:gd name="connsiteY600" fmla="*/ 360474 h 1039901"/>
                  <a:gd name="connsiteX601" fmla="*/ 392080 w 943085"/>
                  <a:gd name="connsiteY601" fmla="*/ 355921 h 1039901"/>
                  <a:gd name="connsiteX602" fmla="*/ 396886 w 943085"/>
                  <a:gd name="connsiteY602" fmla="*/ 354151 h 1039901"/>
                  <a:gd name="connsiteX603" fmla="*/ 420790 w 943085"/>
                  <a:gd name="connsiteY603" fmla="*/ 344159 h 1039901"/>
                  <a:gd name="connsiteX604" fmla="*/ 430782 w 943085"/>
                  <a:gd name="connsiteY604" fmla="*/ 339732 h 1039901"/>
                  <a:gd name="connsiteX605" fmla="*/ 430023 w 943085"/>
                  <a:gd name="connsiteY605" fmla="*/ 343779 h 1039901"/>
                  <a:gd name="connsiteX606" fmla="*/ 391448 w 943085"/>
                  <a:gd name="connsiteY606" fmla="*/ 360474 h 1039901"/>
                  <a:gd name="connsiteX607" fmla="*/ 431035 w 943085"/>
                  <a:gd name="connsiteY607" fmla="*/ 343274 h 1039901"/>
                  <a:gd name="connsiteX608" fmla="*/ 431667 w 943085"/>
                  <a:gd name="connsiteY608" fmla="*/ 339226 h 1039901"/>
                  <a:gd name="connsiteX609" fmla="*/ 451398 w 943085"/>
                  <a:gd name="connsiteY609" fmla="*/ 330373 h 1039901"/>
                  <a:gd name="connsiteX610" fmla="*/ 450639 w 943085"/>
                  <a:gd name="connsiteY610" fmla="*/ 334547 h 1039901"/>
                  <a:gd name="connsiteX611" fmla="*/ 431035 w 943085"/>
                  <a:gd name="connsiteY611" fmla="*/ 343274 h 103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</a:cxnLst>
                <a:rect l="l" t="t" r="r" b="b"/>
                <a:pathLst>
                  <a:path w="943085" h="1039901">
                    <a:moveTo>
                      <a:pt x="942509" y="321772"/>
                    </a:moveTo>
                    <a:lnTo>
                      <a:pt x="942004" y="316966"/>
                    </a:lnTo>
                    <a:cubicBezTo>
                      <a:pt x="941751" y="315196"/>
                      <a:pt x="941624" y="314184"/>
                      <a:pt x="940992" y="311275"/>
                    </a:cubicBezTo>
                    <a:cubicBezTo>
                      <a:pt x="939980" y="306595"/>
                      <a:pt x="938842" y="303433"/>
                      <a:pt x="937830" y="300271"/>
                    </a:cubicBezTo>
                    <a:cubicBezTo>
                      <a:pt x="936692" y="297236"/>
                      <a:pt x="935553" y="294453"/>
                      <a:pt x="934415" y="291924"/>
                    </a:cubicBezTo>
                    <a:cubicBezTo>
                      <a:pt x="932897" y="289015"/>
                      <a:pt x="933150" y="288256"/>
                      <a:pt x="928344" y="280794"/>
                    </a:cubicBezTo>
                    <a:cubicBezTo>
                      <a:pt x="920250" y="268905"/>
                      <a:pt x="906210" y="261822"/>
                      <a:pt x="894448" y="260684"/>
                    </a:cubicBezTo>
                    <a:cubicBezTo>
                      <a:pt x="888504" y="259925"/>
                      <a:pt x="883065" y="260305"/>
                      <a:pt x="878132" y="261190"/>
                    </a:cubicBezTo>
                    <a:cubicBezTo>
                      <a:pt x="873200" y="262202"/>
                      <a:pt x="869279" y="263340"/>
                      <a:pt x="863714" y="265996"/>
                    </a:cubicBezTo>
                    <a:cubicBezTo>
                      <a:pt x="854481" y="270802"/>
                      <a:pt x="849296" y="275861"/>
                      <a:pt x="844995" y="280414"/>
                    </a:cubicBezTo>
                    <a:cubicBezTo>
                      <a:pt x="840822" y="284967"/>
                      <a:pt x="837660" y="289268"/>
                      <a:pt x="834877" y="293315"/>
                    </a:cubicBezTo>
                    <a:cubicBezTo>
                      <a:pt x="829565" y="301410"/>
                      <a:pt x="825897" y="308619"/>
                      <a:pt x="822862" y="315196"/>
                    </a:cubicBezTo>
                    <a:cubicBezTo>
                      <a:pt x="819827" y="321646"/>
                      <a:pt x="817550" y="327717"/>
                      <a:pt x="816032" y="331638"/>
                    </a:cubicBezTo>
                    <a:cubicBezTo>
                      <a:pt x="813755" y="347068"/>
                      <a:pt x="806420" y="377676"/>
                      <a:pt x="790610" y="420931"/>
                    </a:cubicBezTo>
                    <a:cubicBezTo>
                      <a:pt x="772650" y="464692"/>
                      <a:pt x="756335" y="502509"/>
                      <a:pt x="746849" y="523504"/>
                    </a:cubicBezTo>
                    <a:cubicBezTo>
                      <a:pt x="737363" y="543234"/>
                      <a:pt x="733948" y="547155"/>
                      <a:pt x="741410" y="526792"/>
                    </a:cubicBezTo>
                    <a:cubicBezTo>
                      <a:pt x="725601" y="559044"/>
                      <a:pt x="713585" y="579407"/>
                      <a:pt x="702835" y="603691"/>
                    </a:cubicBezTo>
                    <a:cubicBezTo>
                      <a:pt x="697270" y="615959"/>
                      <a:pt x="692211" y="628986"/>
                      <a:pt x="686266" y="644290"/>
                    </a:cubicBezTo>
                    <a:cubicBezTo>
                      <a:pt x="683357" y="651752"/>
                      <a:pt x="680195" y="659847"/>
                      <a:pt x="676654" y="668826"/>
                    </a:cubicBezTo>
                    <a:cubicBezTo>
                      <a:pt x="673239" y="677553"/>
                      <a:pt x="669192" y="686280"/>
                      <a:pt x="663500" y="697284"/>
                    </a:cubicBezTo>
                    <a:cubicBezTo>
                      <a:pt x="660592" y="703608"/>
                      <a:pt x="658568" y="708034"/>
                      <a:pt x="657303" y="710943"/>
                    </a:cubicBezTo>
                    <a:cubicBezTo>
                      <a:pt x="657430" y="707908"/>
                      <a:pt x="657430" y="704872"/>
                      <a:pt x="657809" y="701711"/>
                    </a:cubicBezTo>
                    <a:cubicBezTo>
                      <a:pt x="657809" y="688557"/>
                      <a:pt x="654900" y="705125"/>
                      <a:pt x="653888" y="722959"/>
                    </a:cubicBezTo>
                    <a:cubicBezTo>
                      <a:pt x="653888" y="724350"/>
                      <a:pt x="653762" y="725741"/>
                      <a:pt x="653635" y="727133"/>
                    </a:cubicBezTo>
                    <a:cubicBezTo>
                      <a:pt x="652876" y="728524"/>
                      <a:pt x="652117" y="729915"/>
                      <a:pt x="651359" y="731306"/>
                    </a:cubicBezTo>
                    <a:cubicBezTo>
                      <a:pt x="651485" y="726627"/>
                      <a:pt x="651738" y="722073"/>
                      <a:pt x="651991" y="717520"/>
                    </a:cubicBezTo>
                    <a:cubicBezTo>
                      <a:pt x="651991" y="717520"/>
                      <a:pt x="651991" y="717520"/>
                      <a:pt x="651991" y="717394"/>
                    </a:cubicBezTo>
                    <a:cubicBezTo>
                      <a:pt x="651991" y="717394"/>
                      <a:pt x="651991" y="717394"/>
                      <a:pt x="651991" y="717520"/>
                    </a:cubicBezTo>
                    <a:cubicBezTo>
                      <a:pt x="652370" y="712208"/>
                      <a:pt x="652623" y="706896"/>
                      <a:pt x="653256" y="701711"/>
                    </a:cubicBezTo>
                    <a:cubicBezTo>
                      <a:pt x="655153" y="687545"/>
                      <a:pt x="658821" y="672115"/>
                      <a:pt x="661350" y="658076"/>
                    </a:cubicBezTo>
                    <a:cubicBezTo>
                      <a:pt x="667042" y="629618"/>
                      <a:pt x="671721" y="604323"/>
                      <a:pt x="676401" y="587122"/>
                    </a:cubicBezTo>
                    <a:cubicBezTo>
                      <a:pt x="680954" y="569668"/>
                      <a:pt x="683990" y="559550"/>
                      <a:pt x="683863" y="562206"/>
                    </a:cubicBezTo>
                    <a:cubicBezTo>
                      <a:pt x="683863" y="564862"/>
                      <a:pt x="680195" y="580419"/>
                      <a:pt x="674251" y="612038"/>
                    </a:cubicBezTo>
                    <a:cubicBezTo>
                      <a:pt x="682219" y="573842"/>
                      <a:pt x="691705" y="542096"/>
                      <a:pt x="697017" y="521480"/>
                    </a:cubicBezTo>
                    <a:cubicBezTo>
                      <a:pt x="693602" y="529322"/>
                      <a:pt x="696132" y="517559"/>
                      <a:pt x="699420" y="499093"/>
                    </a:cubicBezTo>
                    <a:cubicBezTo>
                      <a:pt x="702456" y="481007"/>
                      <a:pt x="705238" y="459253"/>
                      <a:pt x="706250" y="448882"/>
                    </a:cubicBezTo>
                    <a:cubicBezTo>
                      <a:pt x="707009" y="451032"/>
                      <a:pt x="708653" y="444456"/>
                      <a:pt x="711056" y="433705"/>
                    </a:cubicBezTo>
                    <a:cubicBezTo>
                      <a:pt x="712194" y="428266"/>
                      <a:pt x="713585" y="421816"/>
                      <a:pt x="715356" y="414860"/>
                    </a:cubicBezTo>
                    <a:cubicBezTo>
                      <a:pt x="717253" y="407018"/>
                      <a:pt x="719277" y="398544"/>
                      <a:pt x="721301" y="389564"/>
                    </a:cubicBezTo>
                    <a:cubicBezTo>
                      <a:pt x="729775" y="353518"/>
                      <a:pt x="739134" y="310389"/>
                      <a:pt x="744825" y="291797"/>
                    </a:cubicBezTo>
                    <a:cubicBezTo>
                      <a:pt x="749126" y="269031"/>
                      <a:pt x="754817" y="248162"/>
                      <a:pt x="760761" y="213761"/>
                    </a:cubicBezTo>
                    <a:cubicBezTo>
                      <a:pt x="762406" y="203390"/>
                      <a:pt x="762785" y="192386"/>
                      <a:pt x="762026" y="181130"/>
                    </a:cubicBezTo>
                    <a:cubicBezTo>
                      <a:pt x="761773" y="178347"/>
                      <a:pt x="761520" y="175565"/>
                      <a:pt x="761267" y="172655"/>
                    </a:cubicBezTo>
                    <a:cubicBezTo>
                      <a:pt x="761014" y="170252"/>
                      <a:pt x="760509" y="165573"/>
                      <a:pt x="759876" y="163549"/>
                    </a:cubicBezTo>
                    <a:cubicBezTo>
                      <a:pt x="758738" y="158111"/>
                      <a:pt x="757473" y="152293"/>
                      <a:pt x="756208" y="146348"/>
                    </a:cubicBezTo>
                    <a:cubicBezTo>
                      <a:pt x="750643" y="121559"/>
                      <a:pt x="739513" y="92722"/>
                      <a:pt x="719277" y="64138"/>
                    </a:cubicBezTo>
                    <a:cubicBezTo>
                      <a:pt x="724083" y="73371"/>
                      <a:pt x="739640" y="99931"/>
                      <a:pt x="746469" y="125353"/>
                    </a:cubicBezTo>
                    <a:cubicBezTo>
                      <a:pt x="750137" y="137874"/>
                      <a:pt x="751908" y="149763"/>
                      <a:pt x="752540" y="157225"/>
                    </a:cubicBezTo>
                    <a:cubicBezTo>
                      <a:pt x="753299" y="164308"/>
                      <a:pt x="753173" y="167723"/>
                      <a:pt x="751276" y="164561"/>
                    </a:cubicBezTo>
                    <a:cubicBezTo>
                      <a:pt x="748746" y="152546"/>
                      <a:pt x="746217" y="138127"/>
                      <a:pt x="741663" y="125480"/>
                    </a:cubicBezTo>
                    <a:cubicBezTo>
                      <a:pt x="737363" y="112452"/>
                      <a:pt x="731798" y="100184"/>
                      <a:pt x="725727" y="88927"/>
                    </a:cubicBezTo>
                    <a:cubicBezTo>
                      <a:pt x="713080" y="66541"/>
                      <a:pt x="700305" y="49087"/>
                      <a:pt x="686772" y="36060"/>
                    </a:cubicBezTo>
                    <a:cubicBezTo>
                      <a:pt x="673619" y="23792"/>
                      <a:pt x="663500" y="18606"/>
                      <a:pt x="664892" y="18606"/>
                    </a:cubicBezTo>
                    <a:cubicBezTo>
                      <a:pt x="665524" y="18606"/>
                      <a:pt x="668939" y="20124"/>
                      <a:pt x="675136" y="23918"/>
                    </a:cubicBezTo>
                    <a:cubicBezTo>
                      <a:pt x="681207" y="27839"/>
                      <a:pt x="690313" y="34289"/>
                      <a:pt x="700052" y="45040"/>
                    </a:cubicBezTo>
                    <a:cubicBezTo>
                      <a:pt x="687405" y="30622"/>
                      <a:pt x="675642" y="21262"/>
                      <a:pt x="660086" y="13294"/>
                    </a:cubicBezTo>
                    <a:cubicBezTo>
                      <a:pt x="644529" y="5579"/>
                      <a:pt x="623787" y="-618"/>
                      <a:pt x="594823" y="646"/>
                    </a:cubicBezTo>
                    <a:cubicBezTo>
                      <a:pt x="592673" y="899"/>
                      <a:pt x="590902" y="1152"/>
                      <a:pt x="589764" y="1279"/>
                    </a:cubicBezTo>
                    <a:lnTo>
                      <a:pt x="585717" y="1785"/>
                    </a:lnTo>
                    <a:lnTo>
                      <a:pt x="585337" y="1785"/>
                    </a:lnTo>
                    <a:cubicBezTo>
                      <a:pt x="579646" y="3935"/>
                      <a:pt x="581037" y="4061"/>
                      <a:pt x="585717" y="3302"/>
                    </a:cubicBezTo>
                    <a:lnTo>
                      <a:pt x="589638" y="2670"/>
                    </a:lnTo>
                    <a:lnTo>
                      <a:pt x="590017" y="2670"/>
                    </a:lnTo>
                    <a:cubicBezTo>
                      <a:pt x="596214" y="2923"/>
                      <a:pt x="610633" y="3555"/>
                      <a:pt x="617083" y="4820"/>
                    </a:cubicBezTo>
                    <a:cubicBezTo>
                      <a:pt x="620245" y="5452"/>
                      <a:pt x="621383" y="5705"/>
                      <a:pt x="618348" y="5452"/>
                    </a:cubicBezTo>
                    <a:cubicBezTo>
                      <a:pt x="615312" y="5199"/>
                      <a:pt x="608103" y="4567"/>
                      <a:pt x="595203" y="4947"/>
                    </a:cubicBezTo>
                    <a:cubicBezTo>
                      <a:pt x="593812" y="4947"/>
                      <a:pt x="592293" y="4947"/>
                      <a:pt x="590270" y="4947"/>
                    </a:cubicBezTo>
                    <a:lnTo>
                      <a:pt x="589385" y="4947"/>
                    </a:lnTo>
                    <a:cubicBezTo>
                      <a:pt x="589385" y="4947"/>
                      <a:pt x="586349" y="5579"/>
                      <a:pt x="586349" y="5579"/>
                    </a:cubicBezTo>
                    <a:cubicBezTo>
                      <a:pt x="579772" y="6844"/>
                      <a:pt x="573322" y="9120"/>
                      <a:pt x="567251" y="11397"/>
                    </a:cubicBezTo>
                    <a:cubicBezTo>
                      <a:pt x="561180" y="13674"/>
                      <a:pt x="555488" y="15444"/>
                      <a:pt x="547647" y="17974"/>
                    </a:cubicBezTo>
                    <a:cubicBezTo>
                      <a:pt x="532723" y="22653"/>
                      <a:pt x="514763" y="28598"/>
                      <a:pt x="497941" y="35428"/>
                    </a:cubicBezTo>
                    <a:cubicBezTo>
                      <a:pt x="489847" y="38716"/>
                      <a:pt x="482005" y="42004"/>
                      <a:pt x="474543" y="45040"/>
                    </a:cubicBezTo>
                    <a:cubicBezTo>
                      <a:pt x="467460" y="47822"/>
                      <a:pt x="460757" y="50479"/>
                      <a:pt x="454939" y="52755"/>
                    </a:cubicBezTo>
                    <a:cubicBezTo>
                      <a:pt x="443303" y="57308"/>
                      <a:pt x="434703" y="60217"/>
                      <a:pt x="431920" y="60470"/>
                    </a:cubicBezTo>
                    <a:cubicBezTo>
                      <a:pt x="502495" y="30874"/>
                      <a:pt x="399921" y="70209"/>
                      <a:pt x="471634" y="36692"/>
                    </a:cubicBezTo>
                    <a:cubicBezTo>
                      <a:pt x="459492" y="41498"/>
                      <a:pt x="446465" y="46684"/>
                      <a:pt x="432679" y="52122"/>
                    </a:cubicBezTo>
                    <a:cubicBezTo>
                      <a:pt x="425849" y="54905"/>
                      <a:pt x="418893" y="57687"/>
                      <a:pt x="411937" y="60597"/>
                    </a:cubicBezTo>
                    <a:cubicBezTo>
                      <a:pt x="404475" y="63759"/>
                      <a:pt x="398404" y="65908"/>
                      <a:pt x="392333" y="67553"/>
                    </a:cubicBezTo>
                    <a:cubicBezTo>
                      <a:pt x="382847" y="70209"/>
                      <a:pt x="373361" y="71727"/>
                      <a:pt x="364255" y="71980"/>
                    </a:cubicBezTo>
                    <a:cubicBezTo>
                      <a:pt x="365014" y="68438"/>
                      <a:pt x="366911" y="63885"/>
                      <a:pt x="367543" y="53514"/>
                    </a:cubicBezTo>
                    <a:cubicBezTo>
                      <a:pt x="367543" y="50858"/>
                      <a:pt x="367543" y="47569"/>
                      <a:pt x="367037" y="44028"/>
                    </a:cubicBezTo>
                    <a:cubicBezTo>
                      <a:pt x="366532" y="40740"/>
                      <a:pt x="366026" y="39222"/>
                      <a:pt x="365267" y="36566"/>
                    </a:cubicBezTo>
                    <a:cubicBezTo>
                      <a:pt x="363875" y="31760"/>
                      <a:pt x="361599" y="26701"/>
                      <a:pt x="358310" y="22021"/>
                    </a:cubicBezTo>
                    <a:cubicBezTo>
                      <a:pt x="351860" y="12282"/>
                      <a:pt x="341489" y="5326"/>
                      <a:pt x="332383" y="2417"/>
                    </a:cubicBezTo>
                    <a:cubicBezTo>
                      <a:pt x="330612" y="1911"/>
                      <a:pt x="330106" y="1658"/>
                      <a:pt x="327197" y="899"/>
                    </a:cubicBezTo>
                    <a:cubicBezTo>
                      <a:pt x="322265" y="-112"/>
                      <a:pt x="318849" y="-112"/>
                      <a:pt x="315435" y="140"/>
                    </a:cubicBezTo>
                    <a:cubicBezTo>
                      <a:pt x="308605" y="773"/>
                      <a:pt x="304811" y="2544"/>
                      <a:pt x="302407" y="3429"/>
                    </a:cubicBezTo>
                    <a:cubicBezTo>
                      <a:pt x="300384" y="4314"/>
                      <a:pt x="299372" y="4820"/>
                      <a:pt x="298866" y="5073"/>
                    </a:cubicBezTo>
                    <a:cubicBezTo>
                      <a:pt x="298234" y="3302"/>
                      <a:pt x="298487" y="4061"/>
                      <a:pt x="298866" y="5073"/>
                    </a:cubicBezTo>
                    <a:cubicBezTo>
                      <a:pt x="298866" y="5073"/>
                      <a:pt x="298613" y="5073"/>
                      <a:pt x="298613" y="5199"/>
                    </a:cubicBezTo>
                    <a:lnTo>
                      <a:pt x="298360" y="5199"/>
                    </a:lnTo>
                    <a:cubicBezTo>
                      <a:pt x="298360" y="5199"/>
                      <a:pt x="298360" y="5326"/>
                      <a:pt x="298360" y="5326"/>
                    </a:cubicBezTo>
                    <a:lnTo>
                      <a:pt x="298360" y="5326"/>
                    </a:lnTo>
                    <a:cubicBezTo>
                      <a:pt x="298360" y="5326"/>
                      <a:pt x="298360" y="5326"/>
                      <a:pt x="298360" y="5326"/>
                    </a:cubicBezTo>
                    <a:lnTo>
                      <a:pt x="297728" y="5579"/>
                    </a:lnTo>
                    <a:lnTo>
                      <a:pt x="295704" y="6338"/>
                    </a:lnTo>
                    <a:lnTo>
                      <a:pt x="291910" y="8109"/>
                    </a:lnTo>
                    <a:cubicBezTo>
                      <a:pt x="289380" y="9247"/>
                      <a:pt x="287104" y="10512"/>
                      <a:pt x="284827" y="11903"/>
                    </a:cubicBezTo>
                    <a:cubicBezTo>
                      <a:pt x="275974" y="17088"/>
                      <a:pt x="268891" y="23159"/>
                      <a:pt x="263073" y="28977"/>
                    </a:cubicBezTo>
                    <a:cubicBezTo>
                      <a:pt x="251311" y="40613"/>
                      <a:pt x="243722" y="53008"/>
                      <a:pt x="238410" y="62241"/>
                    </a:cubicBezTo>
                    <a:cubicBezTo>
                      <a:pt x="233098" y="71853"/>
                      <a:pt x="229430" y="79695"/>
                      <a:pt x="226900" y="85639"/>
                    </a:cubicBezTo>
                    <a:cubicBezTo>
                      <a:pt x="220829" y="95125"/>
                      <a:pt x="215391" y="105117"/>
                      <a:pt x="210079" y="114856"/>
                    </a:cubicBezTo>
                    <a:cubicBezTo>
                      <a:pt x="204894" y="124341"/>
                      <a:pt x="198696" y="135724"/>
                      <a:pt x="193131" y="147613"/>
                    </a:cubicBezTo>
                    <a:cubicBezTo>
                      <a:pt x="187440" y="159628"/>
                      <a:pt x="181875" y="172909"/>
                      <a:pt x="177195" y="187327"/>
                    </a:cubicBezTo>
                    <a:cubicBezTo>
                      <a:pt x="172515" y="202631"/>
                      <a:pt x="169353" y="216290"/>
                      <a:pt x="166697" y="231973"/>
                    </a:cubicBezTo>
                    <a:cubicBezTo>
                      <a:pt x="164041" y="247404"/>
                      <a:pt x="162397" y="263719"/>
                      <a:pt x="162650" y="281173"/>
                    </a:cubicBezTo>
                    <a:cubicBezTo>
                      <a:pt x="162776" y="289900"/>
                      <a:pt x="163409" y="298753"/>
                      <a:pt x="164927" y="307986"/>
                    </a:cubicBezTo>
                    <a:lnTo>
                      <a:pt x="166191" y="314816"/>
                    </a:lnTo>
                    <a:lnTo>
                      <a:pt x="167583" y="320634"/>
                    </a:lnTo>
                    <a:lnTo>
                      <a:pt x="170365" y="332144"/>
                    </a:lnTo>
                    <a:lnTo>
                      <a:pt x="173148" y="343779"/>
                    </a:lnTo>
                    <a:lnTo>
                      <a:pt x="173780" y="346688"/>
                    </a:lnTo>
                    <a:lnTo>
                      <a:pt x="174159" y="348206"/>
                    </a:lnTo>
                    <a:lnTo>
                      <a:pt x="175045" y="351115"/>
                    </a:lnTo>
                    <a:cubicBezTo>
                      <a:pt x="176183" y="355036"/>
                      <a:pt x="177954" y="358830"/>
                      <a:pt x="179851" y="362498"/>
                    </a:cubicBezTo>
                    <a:cubicBezTo>
                      <a:pt x="188198" y="377043"/>
                      <a:pt x="200340" y="385011"/>
                      <a:pt x="210585" y="390070"/>
                    </a:cubicBezTo>
                    <a:cubicBezTo>
                      <a:pt x="221083" y="395003"/>
                      <a:pt x="230948" y="397532"/>
                      <a:pt x="240434" y="399430"/>
                    </a:cubicBezTo>
                    <a:cubicBezTo>
                      <a:pt x="243848" y="400062"/>
                      <a:pt x="247010" y="400441"/>
                      <a:pt x="250299" y="400947"/>
                    </a:cubicBezTo>
                    <a:cubicBezTo>
                      <a:pt x="250172" y="402086"/>
                      <a:pt x="250046" y="403097"/>
                      <a:pt x="249793" y="404362"/>
                    </a:cubicBezTo>
                    <a:cubicBezTo>
                      <a:pt x="245493" y="422322"/>
                      <a:pt x="240180" y="444835"/>
                      <a:pt x="234742" y="467221"/>
                    </a:cubicBezTo>
                    <a:cubicBezTo>
                      <a:pt x="229936" y="490999"/>
                      <a:pt x="226268" y="512753"/>
                      <a:pt x="221968" y="529195"/>
                    </a:cubicBezTo>
                    <a:cubicBezTo>
                      <a:pt x="217921" y="545384"/>
                      <a:pt x="212608" y="557653"/>
                      <a:pt x="210585" y="560941"/>
                    </a:cubicBezTo>
                    <a:cubicBezTo>
                      <a:pt x="208308" y="564356"/>
                      <a:pt x="209320" y="558032"/>
                      <a:pt x="212988" y="539440"/>
                    </a:cubicBezTo>
                    <a:cubicBezTo>
                      <a:pt x="199581" y="591296"/>
                      <a:pt x="191613" y="614947"/>
                      <a:pt x="182886" y="640748"/>
                    </a:cubicBezTo>
                    <a:cubicBezTo>
                      <a:pt x="178459" y="653775"/>
                      <a:pt x="173780" y="667435"/>
                      <a:pt x="167456" y="685901"/>
                    </a:cubicBezTo>
                    <a:cubicBezTo>
                      <a:pt x="164041" y="695007"/>
                      <a:pt x="161511" y="705884"/>
                      <a:pt x="156452" y="717647"/>
                    </a:cubicBezTo>
                    <a:cubicBezTo>
                      <a:pt x="151646" y="729535"/>
                      <a:pt x="146208" y="743068"/>
                      <a:pt x="139884" y="758625"/>
                    </a:cubicBezTo>
                    <a:cubicBezTo>
                      <a:pt x="136722" y="770894"/>
                      <a:pt x="155188" y="735480"/>
                      <a:pt x="136469" y="782277"/>
                    </a:cubicBezTo>
                    <a:cubicBezTo>
                      <a:pt x="131789" y="794924"/>
                      <a:pt x="127363" y="805422"/>
                      <a:pt x="122051" y="816172"/>
                    </a:cubicBezTo>
                    <a:cubicBezTo>
                      <a:pt x="116865" y="826796"/>
                      <a:pt x="111174" y="836915"/>
                      <a:pt x="105609" y="846401"/>
                    </a:cubicBezTo>
                    <a:cubicBezTo>
                      <a:pt x="99790" y="856139"/>
                      <a:pt x="94226" y="865246"/>
                      <a:pt x="89420" y="873214"/>
                    </a:cubicBezTo>
                    <a:cubicBezTo>
                      <a:pt x="84613" y="881308"/>
                      <a:pt x="80313" y="888138"/>
                      <a:pt x="76772" y="893576"/>
                    </a:cubicBezTo>
                    <a:cubicBezTo>
                      <a:pt x="69689" y="904454"/>
                      <a:pt x="65389" y="909639"/>
                      <a:pt x="65642" y="908375"/>
                    </a:cubicBezTo>
                    <a:cubicBezTo>
                      <a:pt x="65895" y="906983"/>
                      <a:pt x="70448" y="899268"/>
                      <a:pt x="80819" y="880549"/>
                    </a:cubicBezTo>
                    <a:cubicBezTo>
                      <a:pt x="58180" y="916469"/>
                      <a:pt x="49200" y="926081"/>
                      <a:pt x="42496" y="932405"/>
                    </a:cubicBezTo>
                    <a:cubicBezTo>
                      <a:pt x="41485" y="932532"/>
                      <a:pt x="40473" y="932658"/>
                      <a:pt x="39208" y="932911"/>
                    </a:cubicBezTo>
                    <a:cubicBezTo>
                      <a:pt x="36678" y="933543"/>
                      <a:pt x="35287" y="933923"/>
                      <a:pt x="31872" y="935440"/>
                    </a:cubicBezTo>
                    <a:cubicBezTo>
                      <a:pt x="30481" y="936073"/>
                      <a:pt x="28584" y="937211"/>
                      <a:pt x="27699" y="937844"/>
                    </a:cubicBezTo>
                    <a:lnTo>
                      <a:pt x="25928" y="939108"/>
                    </a:lnTo>
                    <a:cubicBezTo>
                      <a:pt x="23778" y="940753"/>
                      <a:pt x="22134" y="942397"/>
                      <a:pt x="20869" y="944041"/>
                    </a:cubicBezTo>
                    <a:cubicBezTo>
                      <a:pt x="18339" y="946950"/>
                      <a:pt x="16948" y="949480"/>
                      <a:pt x="16695" y="949859"/>
                    </a:cubicBezTo>
                    <a:lnTo>
                      <a:pt x="16695" y="949859"/>
                    </a:lnTo>
                    <a:cubicBezTo>
                      <a:pt x="16695" y="949859"/>
                      <a:pt x="16695" y="949859"/>
                      <a:pt x="16695" y="949859"/>
                    </a:cubicBezTo>
                    <a:cubicBezTo>
                      <a:pt x="16189" y="950618"/>
                      <a:pt x="15557" y="951377"/>
                      <a:pt x="15177" y="951883"/>
                    </a:cubicBezTo>
                    <a:cubicBezTo>
                      <a:pt x="13913" y="953780"/>
                      <a:pt x="13280" y="955045"/>
                      <a:pt x="12774" y="956310"/>
                    </a:cubicBezTo>
                    <a:lnTo>
                      <a:pt x="11889" y="958459"/>
                    </a:lnTo>
                    <a:lnTo>
                      <a:pt x="11889" y="958713"/>
                    </a:lnTo>
                    <a:cubicBezTo>
                      <a:pt x="11889" y="958713"/>
                      <a:pt x="11762" y="958713"/>
                      <a:pt x="11762" y="958713"/>
                    </a:cubicBezTo>
                    <a:cubicBezTo>
                      <a:pt x="10877" y="961242"/>
                      <a:pt x="8980" y="966680"/>
                      <a:pt x="6830" y="972751"/>
                    </a:cubicBezTo>
                    <a:lnTo>
                      <a:pt x="6577" y="973510"/>
                    </a:lnTo>
                    <a:lnTo>
                      <a:pt x="5818" y="974902"/>
                    </a:lnTo>
                    <a:cubicBezTo>
                      <a:pt x="5312" y="975787"/>
                      <a:pt x="4553" y="977052"/>
                      <a:pt x="3415" y="979328"/>
                    </a:cubicBezTo>
                    <a:cubicBezTo>
                      <a:pt x="2530" y="981731"/>
                      <a:pt x="253" y="984893"/>
                      <a:pt x="0" y="994253"/>
                    </a:cubicBezTo>
                    <a:cubicBezTo>
                      <a:pt x="0" y="995517"/>
                      <a:pt x="0" y="996782"/>
                      <a:pt x="253" y="998047"/>
                    </a:cubicBezTo>
                    <a:lnTo>
                      <a:pt x="253" y="998932"/>
                    </a:lnTo>
                    <a:cubicBezTo>
                      <a:pt x="253" y="998932"/>
                      <a:pt x="506" y="999438"/>
                      <a:pt x="506" y="999438"/>
                    </a:cubicBezTo>
                    <a:cubicBezTo>
                      <a:pt x="632" y="1000450"/>
                      <a:pt x="1138" y="1002221"/>
                      <a:pt x="1644" y="1003485"/>
                    </a:cubicBezTo>
                    <a:cubicBezTo>
                      <a:pt x="4047" y="1009809"/>
                      <a:pt x="6071" y="1011960"/>
                      <a:pt x="8600" y="1014615"/>
                    </a:cubicBezTo>
                    <a:cubicBezTo>
                      <a:pt x="8727" y="1014742"/>
                      <a:pt x="8854" y="1014995"/>
                      <a:pt x="8980" y="1015248"/>
                    </a:cubicBezTo>
                    <a:cubicBezTo>
                      <a:pt x="12395" y="1019422"/>
                      <a:pt x="15936" y="1021698"/>
                      <a:pt x="18466" y="1023216"/>
                    </a:cubicBezTo>
                    <a:cubicBezTo>
                      <a:pt x="20869" y="1024607"/>
                      <a:pt x="23019" y="1025493"/>
                      <a:pt x="24283" y="1025998"/>
                    </a:cubicBezTo>
                    <a:lnTo>
                      <a:pt x="27193" y="1027010"/>
                    </a:lnTo>
                    <a:cubicBezTo>
                      <a:pt x="26181" y="1028907"/>
                      <a:pt x="26687" y="1028022"/>
                      <a:pt x="27193" y="1027010"/>
                    </a:cubicBezTo>
                    <a:lnTo>
                      <a:pt x="28078" y="1027263"/>
                    </a:lnTo>
                    <a:lnTo>
                      <a:pt x="28457" y="1027516"/>
                    </a:lnTo>
                    <a:lnTo>
                      <a:pt x="30102" y="1028275"/>
                    </a:lnTo>
                    <a:cubicBezTo>
                      <a:pt x="32252" y="1029287"/>
                      <a:pt x="34149" y="1030046"/>
                      <a:pt x="36046" y="1030678"/>
                    </a:cubicBezTo>
                    <a:cubicBezTo>
                      <a:pt x="49959" y="1035611"/>
                      <a:pt x="61847" y="1036876"/>
                      <a:pt x="71839" y="1038140"/>
                    </a:cubicBezTo>
                    <a:cubicBezTo>
                      <a:pt x="92582" y="1040544"/>
                      <a:pt x="112818" y="1040670"/>
                      <a:pt x="131284" y="1037382"/>
                    </a:cubicBezTo>
                    <a:lnTo>
                      <a:pt x="131284" y="1037382"/>
                    </a:lnTo>
                    <a:cubicBezTo>
                      <a:pt x="131284" y="1037382"/>
                      <a:pt x="131410" y="1037382"/>
                      <a:pt x="131410" y="1037382"/>
                    </a:cubicBezTo>
                    <a:cubicBezTo>
                      <a:pt x="133054" y="1037508"/>
                      <a:pt x="134446" y="1037634"/>
                      <a:pt x="135837" y="1037761"/>
                    </a:cubicBezTo>
                    <a:cubicBezTo>
                      <a:pt x="140137" y="1038014"/>
                      <a:pt x="146461" y="1038899"/>
                      <a:pt x="155567" y="1036496"/>
                    </a:cubicBezTo>
                    <a:lnTo>
                      <a:pt x="158982" y="1035611"/>
                    </a:lnTo>
                    <a:lnTo>
                      <a:pt x="161638" y="1033966"/>
                    </a:lnTo>
                    <a:cubicBezTo>
                      <a:pt x="173148" y="1027137"/>
                      <a:pt x="178333" y="1020686"/>
                      <a:pt x="183392" y="1014869"/>
                    </a:cubicBezTo>
                    <a:cubicBezTo>
                      <a:pt x="188325" y="1008924"/>
                      <a:pt x="192119" y="1003359"/>
                      <a:pt x="195661" y="997920"/>
                    </a:cubicBezTo>
                    <a:cubicBezTo>
                      <a:pt x="202617" y="987043"/>
                      <a:pt x="208182" y="976799"/>
                      <a:pt x="213114" y="967060"/>
                    </a:cubicBezTo>
                    <a:cubicBezTo>
                      <a:pt x="222980" y="947203"/>
                      <a:pt x="231453" y="929370"/>
                      <a:pt x="237777" y="911284"/>
                    </a:cubicBezTo>
                    <a:cubicBezTo>
                      <a:pt x="244354" y="893324"/>
                      <a:pt x="250804" y="875996"/>
                      <a:pt x="257255" y="858290"/>
                    </a:cubicBezTo>
                    <a:cubicBezTo>
                      <a:pt x="260417" y="849309"/>
                      <a:pt x="263705" y="840709"/>
                      <a:pt x="266867" y="830844"/>
                    </a:cubicBezTo>
                    <a:cubicBezTo>
                      <a:pt x="270029" y="820979"/>
                      <a:pt x="272685" y="810987"/>
                      <a:pt x="275088" y="800995"/>
                    </a:cubicBezTo>
                    <a:cubicBezTo>
                      <a:pt x="271800" y="812505"/>
                      <a:pt x="268132" y="824393"/>
                      <a:pt x="263705" y="836282"/>
                    </a:cubicBezTo>
                    <a:lnTo>
                      <a:pt x="250552" y="869672"/>
                    </a:lnTo>
                    <a:cubicBezTo>
                      <a:pt x="241572" y="891806"/>
                      <a:pt x="233730" y="914446"/>
                      <a:pt x="223612" y="936326"/>
                    </a:cubicBezTo>
                    <a:cubicBezTo>
                      <a:pt x="211976" y="957448"/>
                      <a:pt x="208941" y="959598"/>
                      <a:pt x="212229" y="950491"/>
                    </a:cubicBezTo>
                    <a:cubicBezTo>
                      <a:pt x="215391" y="941385"/>
                      <a:pt x="223991" y="921149"/>
                      <a:pt x="232718" y="896233"/>
                    </a:cubicBezTo>
                    <a:cubicBezTo>
                      <a:pt x="237398" y="883838"/>
                      <a:pt x="242457" y="870431"/>
                      <a:pt x="247643" y="856772"/>
                    </a:cubicBezTo>
                    <a:cubicBezTo>
                      <a:pt x="252828" y="843239"/>
                      <a:pt x="258646" y="829706"/>
                      <a:pt x="262947" y="815920"/>
                    </a:cubicBezTo>
                    <a:cubicBezTo>
                      <a:pt x="271674" y="788980"/>
                      <a:pt x="278377" y="766340"/>
                      <a:pt x="283689" y="754705"/>
                    </a:cubicBezTo>
                    <a:cubicBezTo>
                      <a:pt x="276227" y="774182"/>
                      <a:pt x="268891" y="806560"/>
                      <a:pt x="257255" y="838180"/>
                    </a:cubicBezTo>
                    <a:cubicBezTo>
                      <a:pt x="245872" y="868281"/>
                      <a:pt x="235248" y="897244"/>
                      <a:pt x="230062" y="912928"/>
                    </a:cubicBezTo>
                    <a:cubicBezTo>
                      <a:pt x="238789" y="891300"/>
                      <a:pt x="246125" y="873214"/>
                      <a:pt x="252449" y="857404"/>
                    </a:cubicBezTo>
                    <a:cubicBezTo>
                      <a:pt x="255611" y="849436"/>
                      <a:pt x="258393" y="842100"/>
                      <a:pt x="261176" y="835144"/>
                    </a:cubicBezTo>
                    <a:cubicBezTo>
                      <a:pt x="263958" y="827808"/>
                      <a:pt x="266235" y="820599"/>
                      <a:pt x="268258" y="813896"/>
                    </a:cubicBezTo>
                    <a:cubicBezTo>
                      <a:pt x="276479" y="786703"/>
                      <a:pt x="281539" y="764190"/>
                      <a:pt x="293048" y="733456"/>
                    </a:cubicBezTo>
                    <a:cubicBezTo>
                      <a:pt x="310249" y="677933"/>
                      <a:pt x="280906" y="756475"/>
                      <a:pt x="296463" y="709679"/>
                    </a:cubicBezTo>
                    <a:cubicBezTo>
                      <a:pt x="320494" y="647452"/>
                      <a:pt x="337442" y="595090"/>
                      <a:pt x="350089" y="540072"/>
                    </a:cubicBezTo>
                    <a:cubicBezTo>
                      <a:pt x="357046" y="512627"/>
                      <a:pt x="364129" y="484802"/>
                      <a:pt x="371717" y="455080"/>
                    </a:cubicBezTo>
                    <a:cubicBezTo>
                      <a:pt x="375764" y="440282"/>
                      <a:pt x="379053" y="424725"/>
                      <a:pt x="382594" y="408409"/>
                    </a:cubicBezTo>
                    <a:cubicBezTo>
                      <a:pt x="385250" y="395762"/>
                      <a:pt x="387780" y="382482"/>
                      <a:pt x="390056" y="368316"/>
                    </a:cubicBezTo>
                    <a:lnTo>
                      <a:pt x="390942" y="368063"/>
                    </a:lnTo>
                    <a:cubicBezTo>
                      <a:pt x="396633" y="365028"/>
                      <a:pt x="395748" y="364648"/>
                      <a:pt x="391953" y="365533"/>
                    </a:cubicBezTo>
                    <a:cubicBezTo>
                      <a:pt x="391574" y="365533"/>
                      <a:pt x="390942" y="365787"/>
                      <a:pt x="390436" y="365913"/>
                    </a:cubicBezTo>
                    <a:cubicBezTo>
                      <a:pt x="390562" y="364901"/>
                      <a:pt x="390815" y="364016"/>
                      <a:pt x="390942" y="363004"/>
                    </a:cubicBezTo>
                    <a:cubicBezTo>
                      <a:pt x="409281" y="355795"/>
                      <a:pt x="419905" y="351242"/>
                      <a:pt x="429264" y="347194"/>
                    </a:cubicBezTo>
                    <a:cubicBezTo>
                      <a:pt x="425849" y="364016"/>
                      <a:pt x="422434" y="376663"/>
                      <a:pt x="419020" y="388552"/>
                    </a:cubicBezTo>
                    <a:cubicBezTo>
                      <a:pt x="421043" y="385138"/>
                      <a:pt x="421423" y="393106"/>
                      <a:pt x="427493" y="367178"/>
                    </a:cubicBezTo>
                    <a:cubicBezTo>
                      <a:pt x="426988" y="367051"/>
                      <a:pt x="428632" y="357186"/>
                      <a:pt x="430403" y="346688"/>
                    </a:cubicBezTo>
                    <a:cubicBezTo>
                      <a:pt x="436600" y="343906"/>
                      <a:pt x="442544" y="341250"/>
                      <a:pt x="450006" y="337961"/>
                    </a:cubicBezTo>
                    <a:cubicBezTo>
                      <a:pt x="444062" y="367178"/>
                      <a:pt x="436600" y="394876"/>
                      <a:pt x="427241" y="422448"/>
                    </a:cubicBezTo>
                    <a:cubicBezTo>
                      <a:pt x="421676" y="439902"/>
                      <a:pt x="416111" y="457356"/>
                      <a:pt x="410419" y="474810"/>
                    </a:cubicBezTo>
                    <a:cubicBezTo>
                      <a:pt x="405234" y="492517"/>
                      <a:pt x="399921" y="510224"/>
                      <a:pt x="394610" y="528310"/>
                    </a:cubicBezTo>
                    <a:cubicBezTo>
                      <a:pt x="395115" y="531219"/>
                      <a:pt x="393977" y="538175"/>
                      <a:pt x="392080" y="546902"/>
                    </a:cubicBezTo>
                    <a:cubicBezTo>
                      <a:pt x="390056" y="555756"/>
                      <a:pt x="388033" y="567138"/>
                      <a:pt x="386388" y="577762"/>
                    </a:cubicBezTo>
                    <a:cubicBezTo>
                      <a:pt x="383226" y="599390"/>
                      <a:pt x="379938" y="619374"/>
                      <a:pt x="381962" y="622283"/>
                    </a:cubicBezTo>
                    <a:cubicBezTo>
                      <a:pt x="385756" y="598758"/>
                      <a:pt x="387780" y="579154"/>
                      <a:pt x="391321" y="562332"/>
                    </a:cubicBezTo>
                    <a:cubicBezTo>
                      <a:pt x="394736" y="545384"/>
                      <a:pt x="399415" y="532484"/>
                      <a:pt x="403083" y="519709"/>
                    </a:cubicBezTo>
                    <a:cubicBezTo>
                      <a:pt x="411178" y="494667"/>
                      <a:pt x="418134" y="472786"/>
                      <a:pt x="428758" y="439649"/>
                    </a:cubicBezTo>
                    <a:cubicBezTo>
                      <a:pt x="423573" y="461530"/>
                      <a:pt x="426861" y="453815"/>
                      <a:pt x="430529" y="445720"/>
                    </a:cubicBezTo>
                    <a:cubicBezTo>
                      <a:pt x="427367" y="456344"/>
                      <a:pt x="424331" y="466969"/>
                      <a:pt x="421549" y="478099"/>
                    </a:cubicBezTo>
                    <a:cubicBezTo>
                      <a:pt x="415605" y="502382"/>
                      <a:pt x="407890" y="527298"/>
                      <a:pt x="401945" y="553606"/>
                    </a:cubicBezTo>
                    <a:cubicBezTo>
                      <a:pt x="397266" y="574095"/>
                      <a:pt x="394862" y="595596"/>
                      <a:pt x="390942" y="617477"/>
                    </a:cubicBezTo>
                    <a:cubicBezTo>
                      <a:pt x="392965" y="603691"/>
                      <a:pt x="394104" y="591928"/>
                      <a:pt x="395368" y="580798"/>
                    </a:cubicBezTo>
                    <a:cubicBezTo>
                      <a:pt x="397392" y="557653"/>
                      <a:pt x="402198" y="537669"/>
                      <a:pt x="409154" y="507568"/>
                    </a:cubicBezTo>
                    <a:cubicBezTo>
                      <a:pt x="404222" y="527678"/>
                      <a:pt x="398910" y="545131"/>
                      <a:pt x="395495" y="560815"/>
                    </a:cubicBezTo>
                    <a:cubicBezTo>
                      <a:pt x="392586" y="576498"/>
                      <a:pt x="390056" y="589525"/>
                      <a:pt x="388159" y="599643"/>
                    </a:cubicBezTo>
                    <a:cubicBezTo>
                      <a:pt x="393977" y="606473"/>
                      <a:pt x="369314" y="680715"/>
                      <a:pt x="364887" y="739148"/>
                    </a:cubicBezTo>
                    <a:lnTo>
                      <a:pt x="367037" y="739401"/>
                    </a:lnTo>
                    <a:cubicBezTo>
                      <a:pt x="367923" y="738515"/>
                      <a:pt x="368555" y="735733"/>
                      <a:pt x="370832" y="716003"/>
                    </a:cubicBezTo>
                    <a:cubicBezTo>
                      <a:pt x="370326" y="714990"/>
                      <a:pt x="369946" y="711955"/>
                      <a:pt x="373108" y="692604"/>
                    </a:cubicBezTo>
                    <a:cubicBezTo>
                      <a:pt x="374120" y="697031"/>
                      <a:pt x="378420" y="674771"/>
                      <a:pt x="380570" y="670597"/>
                    </a:cubicBezTo>
                    <a:cubicBezTo>
                      <a:pt x="376650" y="692098"/>
                      <a:pt x="373488" y="712461"/>
                      <a:pt x="371464" y="731559"/>
                    </a:cubicBezTo>
                    <a:cubicBezTo>
                      <a:pt x="367164" y="771146"/>
                      <a:pt x="364761" y="805042"/>
                      <a:pt x="368049" y="833879"/>
                    </a:cubicBezTo>
                    <a:cubicBezTo>
                      <a:pt x="368429" y="835777"/>
                      <a:pt x="369188" y="837421"/>
                      <a:pt x="369567" y="839191"/>
                    </a:cubicBezTo>
                    <a:cubicBezTo>
                      <a:pt x="369946" y="842986"/>
                      <a:pt x="371085" y="848424"/>
                      <a:pt x="373361" y="855380"/>
                    </a:cubicBezTo>
                    <a:cubicBezTo>
                      <a:pt x="378294" y="871317"/>
                      <a:pt x="390183" y="894715"/>
                      <a:pt x="412063" y="917101"/>
                    </a:cubicBezTo>
                    <a:cubicBezTo>
                      <a:pt x="413075" y="917101"/>
                      <a:pt x="413455" y="916722"/>
                      <a:pt x="413707" y="916216"/>
                    </a:cubicBezTo>
                    <a:cubicBezTo>
                      <a:pt x="429391" y="932532"/>
                      <a:pt x="447730" y="946444"/>
                      <a:pt x="471634" y="954918"/>
                    </a:cubicBezTo>
                    <a:cubicBezTo>
                      <a:pt x="489720" y="961748"/>
                      <a:pt x="508186" y="965542"/>
                      <a:pt x="526778" y="966807"/>
                    </a:cubicBezTo>
                    <a:cubicBezTo>
                      <a:pt x="527158" y="967060"/>
                      <a:pt x="527537" y="967440"/>
                      <a:pt x="527411" y="967819"/>
                    </a:cubicBezTo>
                    <a:cubicBezTo>
                      <a:pt x="514510" y="967440"/>
                      <a:pt x="502621" y="966175"/>
                      <a:pt x="493135" y="964783"/>
                    </a:cubicBezTo>
                    <a:cubicBezTo>
                      <a:pt x="502748" y="967060"/>
                      <a:pt x="511095" y="968451"/>
                      <a:pt x="518684" y="969463"/>
                    </a:cubicBezTo>
                    <a:cubicBezTo>
                      <a:pt x="517925" y="969463"/>
                      <a:pt x="517419" y="969463"/>
                      <a:pt x="516534" y="969463"/>
                    </a:cubicBezTo>
                    <a:cubicBezTo>
                      <a:pt x="532343" y="971360"/>
                      <a:pt x="543979" y="971613"/>
                      <a:pt x="557765" y="970602"/>
                    </a:cubicBezTo>
                    <a:cubicBezTo>
                      <a:pt x="571425" y="969463"/>
                      <a:pt x="587614" y="966807"/>
                      <a:pt x="611139" y="958459"/>
                    </a:cubicBezTo>
                    <a:cubicBezTo>
                      <a:pt x="627707" y="950871"/>
                      <a:pt x="631628" y="947203"/>
                      <a:pt x="635549" y="943156"/>
                    </a:cubicBezTo>
                    <a:cubicBezTo>
                      <a:pt x="638205" y="941891"/>
                      <a:pt x="640735" y="940753"/>
                      <a:pt x="643390" y="939362"/>
                    </a:cubicBezTo>
                    <a:cubicBezTo>
                      <a:pt x="665524" y="924816"/>
                      <a:pt x="688416" y="902177"/>
                      <a:pt x="709538" y="870811"/>
                    </a:cubicBezTo>
                    <a:cubicBezTo>
                      <a:pt x="718645" y="857278"/>
                      <a:pt x="726360" y="841342"/>
                      <a:pt x="734201" y="824141"/>
                    </a:cubicBezTo>
                    <a:cubicBezTo>
                      <a:pt x="734707" y="823255"/>
                      <a:pt x="735213" y="822496"/>
                      <a:pt x="735593" y="821864"/>
                    </a:cubicBezTo>
                    <a:cubicBezTo>
                      <a:pt x="728636" y="843492"/>
                      <a:pt x="729775" y="846021"/>
                      <a:pt x="725221" y="858542"/>
                    </a:cubicBezTo>
                    <a:cubicBezTo>
                      <a:pt x="722945" y="864740"/>
                      <a:pt x="718645" y="873720"/>
                      <a:pt x="709538" y="887379"/>
                    </a:cubicBezTo>
                    <a:cubicBezTo>
                      <a:pt x="700179" y="900912"/>
                      <a:pt x="686519" y="920643"/>
                      <a:pt x="658568" y="942776"/>
                    </a:cubicBezTo>
                    <a:cubicBezTo>
                      <a:pt x="654521" y="945938"/>
                      <a:pt x="651611" y="948215"/>
                      <a:pt x="649967" y="949606"/>
                    </a:cubicBezTo>
                    <a:lnTo>
                      <a:pt x="648955" y="950239"/>
                    </a:lnTo>
                    <a:cubicBezTo>
                      <a:pt x="644655" y="952768"/>
                      <a:pt x="645288" y="952768"/>
                      <a:pt x="649208" y="950745"/>
                    </a:cubicBezTo>
                    <a:lnTo>
                      <a:pt x="649588" y="950745"/>
                    </a:lnTo>
                    <a:cubicBezTo>
                      <a:pt x="649588" y="950745"/>
                      <a:pt x="650347" y="950112"/>
                      <a:pt x="650347" y="950112"/>
                    </a:cubicBezTo>
                    <a:cubicBezTo>
                      <a:pt x="655153" y="947077"/>
                      <a:pt x="664892" y="940120"/>
                      <a:pt x="675389" y="930381"/>
                    </a:cubicBezTo>
                    <a:cubicBezTo>
                      <a:pt x="685887" y="920643"/>
                      <a:pt x="697143" y="908122"/>
                      <a:pt x="706629" y="895474"/>
                    </a:cubicBezTo>
                    <a:cubicBezTo>
                      <a:pt x="715988" y="883079"/>
                      <a:pt x="724210" y="870305"/>
                      <a:pt x="729269" y="861072"/>
                    </a:cubicBezTo>
                    <a:cubicBezTo>
                      <a:pt x="734328" y="851966"/>
                      <a:pt x="736984" y="846780"/>
                      <a:pt x="736604" y="848804"/>
                    </a:cubicBezTo>
                    <a:cubicBezTo>
                      <a:pt x="730534" y="862463"/>
                      <a:pt x="725601" y="871822"/>
                      <a:pt x="721680" y="878779"/>
                    </a:cubicBezTo>
                    <a:cubicBezTo>
                      <a:pt x="717759" y="885609"/>
                      <a:pt x="715103" y="890162"/>
                      <a:pt x="712321" y="894589"/>
                    </a:cubicBezTo>
                    <a:cubicBezTo>
                      <a:pt x="706629" y="903189"/>
                      <a:pt x="701950" y="911789"/>
                      <a:pt x="682219" y="931646"/>
                    </a:cubicBezTo>
                    <a:cubicBezTo>
                      <a:pt x="687531" y="929496"/>
                      <a:pt x="701444" y="915584"/>
                      <a:pt x="706882" y="909133"/>
                    </a:cubicBezTo>
                    <a:cubicBezTo>
                      <a:pt x="709664" y="905971"/>
                      <a:pt x="710676" y="904960"/>
                      <a:pt x="708021" y="908501"/>
                    </a:cubicBezTo>
                    <a:cubicBezTo>
                      <a:pt x="705238" y="912042"/>
                      <a:pt x="699167" y="920516"/>
                      <a:pt x="685254" y="934808"/>
                    </a:cubicBezTo>
                    <a:cubicBezTo>
                      <a:pt x="707388" y="913434"/>
                      <a:pt x="718518" y="898636"/>
                      <a:pt x="730534" y="881435"/>
                    </a:cubicBezTo>
                    <a:cubicBezTo>
                      <a:pt x="742802" y="863349"/>
                      <a:pt x="752540" y="842606"/>
                      <a:pt x="766579" y="809975"/>
                    </a:cubicBezTo>
                    <a:cubicBezTo>
                      <a:pt x="768350" y="801248"/>
                      <a:pt x="758612" y="822749"/>
                      <a:pt x="748114" y="844250"/>
                    </a:cubicBezTo>
                    <a:cubicBezTo>
                      <a:pt x="737869" y="865752"/>
                      <a:pt x="723830" y="886241"/>
                      <a:pt x="729522" y="873214"/>
                    </a:cubicBezTo>
                    <a:cubicBezTo>
                      <a:pt x="740525" y="854874"/>
                      <a:pt x="746596" y="840582"/>
                      <a:pt x="751402" y="829579"/>
                    </a:cubicBezTo>
                    <a:cubicBezTo>
                      <a:pt x="756208" y="818449"/>
                      <a:pt x="759370" y="810607"/>
                      <a:pt x="761520" y="804663"/>
                    </a:cubicBezTo>
                    <a:cubicBezTo>
                      <a:pt x="765947" y="792901"/>
                      <a:pt x="766579" y="788853"/>
                      <a:pt x="767085" y="784680"/>
                    </a:cubicBezTo>
                    <a:cubicBezTo>
                      <a:pt x="770121" y="783921"/>
                      <a:pt x="806673" y="700698"/>
                      <a:pt x="808696" y="699307"/>
                    </a:cubicBezTo>
                    <a:cubicBezTo>
                      <a:pt x="804649" y="710943"/>
                      <a:pt x="800728" y="720303"/>
                      <a:pt x="797566" y="727891"/>
                    </a:cubicBezTo>
                    <a:cubicBezTo>
                      <a:pt x="794404" y="735480"/>
                      <a:pt x="792128" y="741171"/>
                      <a:pt x="790357" y="745472"/>
                    </a:cubicBezTo>
                    <a:cubicBezTo>
                      <a:pt x="786942" y="753946"/>
                      <a:pt x="786184" y="756602"/>
                      <a:pt x="787195" y="755463"/>
                    </a:cubicBezTo>
                    <a:cubicBezTo>
                      <a:pt x="789092" y="753313"/>
                      <a:pt x="797566" y="736492"/>
                      <a:pt x="805029" y="723591"/>
                    </a:cubicBezTo>
                    <a:cubicBezTo>
                      <a:pt x="774421" y="791510"/>
                      <a:pt x="772524" y="806813"/>
                      <a:pt x="796428" y="745724"/>
                    </a:cubicBezTo>
                    <a:cubicBezTo>
                      <a:pt x="799843" y="741804"/>
                      <a:pt x="791116" y="762040"/>
                      <a:pt x="781504" y="784300"/>
                    </a:cubicBezTo>
                    <a:cubicBezTo>
                      <a:pt x="776698" y="795177"/>
                      <a:pt x="771765" y="806560"/>
                      <a:pt x="767844" y="815667"/>
                    </a:cubicBezTo>
                    <a:cubicBezTo>
                      <a:pt x="764050" y="824773"/>
                      <a:pt x="761141" y="831729"/>
                      <a:pt x="761014" y="833626"/>
                    </a:cubicBezTo>
                    <a:cubicBezTo>
                      <a:pt x="769488" y="814908"/>
                      <a:pt x="777077" y="798086"/>
                      <a:pt x="783654" y="783668"/>
                    </a:cubicBezTo>
                    <a:cubicBezTo>
                      <a:pt x="790231" y="769123"/>
                      <a:pt x="796049" y="756854"/>
                      <a:pt x="800602" y="747495"/>
                    </a:cubicBezTo>
                    <a:cubicBezTo>
                      <a:pt x="798831" y="749772"/>
                      <a:pt x="800476" y="744460"/>
                      <a:pt x="804017" y="734974"/>
                    </a:cubicBezTo>
                    <a:cubicBezTo>
                      <a:pt x="805914" y="730168"/>
                      <a:pt x="808190" y="724350"/>
                      <a:pt x="810720" y="717773"/>
                    </a:cubicBezTo>
                    <a:cubicBezTo>
                      <a:pt x="813123" y="711070"/>
                      <a:pt x="815779" y="703734"/>
                      <a:pt x="818435" y="696019"/>
                    </a:cubicBezTo>
                    <a:cubicBezTo>
                      <a:pt x="829565" y="665158"/>
                      <a:pt x="843731" y="629365"/>
                      <a:pt x="849928" y="613176"/>
                    </a:cubicBezTo>
                    <a:cubicBezTo>
                      <a:pt x="841581" y="640875"/>
                      <a:pt x="830830" y="666550"/>
                      <a:pt x="836016" y="658961"/>
                    </a:cubicBezTo>
                    <a:cubicBezTo>
                      <a:pt x="843984" y="638598"/>
                      <a:pt x="848916" y="622662"/>
                      <a:pt x="853470" y="609635"/>
                    </a:cubicBezTo>
                    <a:cubicBezTo>
                      <a:pt x="858149" y="596608"/>
                      <a:pt x="861817" y="586110"/>
                      <a:pt x="865358" y="576119"/>
                    </a:cubicBezTo>
                    <a:cubicBezTo>
                      <a:pt x="872567" y="555882"/>
                      <a:pt x="879650" y="537543"/>
                      <a:pt x="891539" y="502003"/>
                    </a:cubicBezTo>
                    <a:cubicBezTo>
                      <a:pt x="896219" y="479742"/>
                      <a:pt x="858149" y="580166"/>
                      <a:pt x="892804" y="477593"/>
                    </a:cubicBezTo>
                    <a:cubicBezTo>
                      <a:pt x="892172" y="482146"/>
                      <a:pt x="897483" y="469877"/>
                      <a:pt x="904819" y="449135"/>
                    </a:cubicBezTo>
                    <a:cubicBezTo>
                      <a:pt x="911775" y="428140"/>
                      <a:pt x="923285" y="399556"/>
                      <a:pt x="933909" y="364775"/>
                    </a:cubicBezTo>
                    <a:cubicBezTo>
                      <a:pt x="939980" y="345550"/>
                      <a:pt x="942509" y="318358"/>
                      <a:pt x="931379" y="295086"/>
                    </a:cubicBezTo>
                    <a:lnTo>
                      <a:pt x="929735" y="291418"/>
                    </a:lnTo>
                    <a:lnTo>
                      <a:pt x="928850" y="289647"/>
                    </a:lnTo>
                    <a:cubicBezTo>
                      <a:pt x="928217" y="288383"/>
                      <a:pt x="927332" y="286864"/>
                      <a:pt x="926573" y="285600"/>
                    </a:cubicBezTo>
                    <a:cubicBezTo>
                      <a:pt x="923285" y="280288"/>
                      <a:pt x="918479" y="275608"/>
                      <a:pt x="913167" y="272193"/>
                    </a:cubicBezTo>
                    <a:cubicBezTo>
                      <a:pt x="902416" y="265237"/>
                      <a:pt x="890527" y="264099"/>
                      <a:pt x="881168" y="265490"/>
                    </a:cubicBezTo>
                    <a:cubicBezTo>
                      <a:pt x="876109" y="266249"/>
                      <a:pt x="872821" y="267134"/>
                      <a:pt x="867761" y="269158"/>
                    </a:cubicBezTo>
                    <a:cubicBezTo>
                      <a:pt x="862829" y="271308"/>
                      <a:pt x="859287" y="273711"/>
                      <a:pt x="856252" y="275988"/>
                    </a:cubicBezTo>
                    <a:cubicBezTo>
                      <a:pt x="850308" y="280667"/>
                      <a:pt x="846386" y="285094"/>
                      <a:pt x="842972" y="289394"/>
                    </a:cubicBezTo>
                    <a:cubicBezTo>
                      <a:pt x="830071" y="306215"/>
                      <a:pt x="824633" y="321266"/>
                      <a:pt x="820332" y="332776"/>
                    </a:cubicBezTo>
                    <a:cubicBezTo>
                      <a:pt x="816538" y="343147"/>
                      <a:pt x="813629" y="351242"/>
                      <a:pt x="811732" y="356174"/>
                    </a:cubicBezTo>
                    <a:cubicBezTo>
                      <a:pt x="814767" y="346436"/>
                      <a:pt x="817550" y="337203"/>
                      <a:pt x="821344" y="326452"/>
                    </a:cubicBezTo>
                    <a:cubicBezTo>
                      <a:pt x="825644" y="315069"/>
                      <a:pt x="830577" y="303939"/>
                      <a:pt x="838545" y="292429"/>
                    </a:cubicBezTo>
                    <a:cubicBezTo>
                      <a:pt x="842592" y="286738"/>
                      <a:pt x="847272" y="280794"/>
                      <a:pt x="854861" y="274723"/>
                    </a:cubicBezTo>
                    <a:cubicBezTo>
                      <a:pt x="858781" y="271687"/>
                      <a:pt x="863588" y="268525"/>
                      <a:pt x="870291" y="266122"/>
                    </a:cubicBezTo>
                    <a:cubicBezTo>
                      <a:pt x="875350" y="264352"/>
                      <a:pt x="881042" y="263087"/>
                      <a:pt x="887239" y="262960"/>
                    </a:cubicBezTo>
                    <a:cubicBezTo>
                      <a:pt x="899507" y="262328"/>
                      <a:pt x="915570" y="267893"/>
                      <a:pt x="925182" y="280035"/>
                    </a:cubicBezTo>
                    <a:cubicBezTo>
                      <a:pt x="927459" y="282817"/>
                      <a:pt x="929735" y="286485"/>
                      <a:pt x="931000" y="289015"/>
                    </a:cubicBezTo>
                    <a:lnTo>
                      <a:pt x="932897" y="293062"/>
                    </a:lnTo>
                    <a:cubicBezTo>
                      <a:pt x="934162" y="295845"/>
                      <a:pt x="935300" y="298627"/>
                      <a:pt x="936439" y="301789"/>
                    </a:cubicBezTo>
                    <a:cubicBezTo>
                      <a:pt x="937577" y="304951"/>
                      <a:pt x="938715" y="308239"/>
                      <a:pt x="939601" y="312793"/>
                    </a:cubicBezTo>
                    <a:cubicBezTo>
                      <a:pt x="940106" y="315575"/>
                      <a:pt x="940233" y="316713"/>
                      <a:pt x="940486" y="318358"/>
                    </a:cubicBezTo>
                    <a:lnTo>
                      <a:pt x="940992" y="323037"/>
                    </a:lnTo>
                    <a:cubicBezTo>
                      <a:pt x="941498" y="329234"/>
                      <a:pt x="941498" y="335432"/>
                      <a:pt x="940992" y="341503"/>
                    </a:cubicBezTo>
                    <a:cubicBezTo>
                      <a:pt x="940486" y="347447"/>
                      <a:pt x="939601" y="353392"/>
                      <a:pt x="938209" y="359083"/>
                    </a:cubicBezTo>
                    <a:cubicBezTo>
                      <a:pt x="937071" y="363510"/>
                      <a:pt x="935806" y="367937"/>
                      <a:pt x="934668" y="372237"/>
                    </a:cubicBezTo>
                    <a:cubicBezTo>
                      <a:pt x="929988" y="388552"/>
                      <a:pt x="925688" y="402212"/>
                      <a:pt x="922779" y="414227"/>
                    </a:cubicBezTo>
                    <a:cubicBezTo>
                      <a:pt x="928217" y="398165"/>
                      <a:pt x="934288" y="380837"/>
                      <a:pt x="939474" y="361360"/>
                    </a:cubicBezTo>
                    <a:cubicBezTo>
                      <a:pt x="942763" y="348965"/>
                      <a:pt x="943774" y="335685"/>
                      <a:pt x="942636" y="323037"/>
                    </a:cubicBezTo>
                    <a:close/>
                    <a:moveTo>
                      <a:pt x="386515" y="366545"/>
                    </a:moveTo>
                    <a:lnTo>
                      <a:pt x="386515" y="366545"/>
                    </a:lnTo>
                    <a:cubicBezTo>
                      <a:pt x="386515" y="366545"/>
                      <a:pt x="386515" y="366292"/>
                      <a:pt x="386388" y="366039"/>
                    </a:cubicBezTo>
                    <a:cubicBezTo>
                      <a:pt x="386009" y="366798"/>
                      <a:pt x="385756" y="366672"/>
                      <a:pt x="385503" y="365154"/>
                    </a:cubicBezTo>
                    <a:cubicBezTo>
                      <a:pt x="385503" y="365154"/>
                      <a:pt x="385503" y="364901"/>
                      <a:pt x="385503" y="364775"/>
                    </a:cubicBezTo>
                    <a:cubicBezTo>
                      <a:pt x="385503" y="364775"/>
                      <a:pt x="385756" y="364775"/>
                      <a:pt x="385883" y="364648"/>
                    </a:cubicBezTo>
                    <a:cubicBezTo>
                      <a:pt x="385883" y="364395"/>
                      <a:pt x="385756" y="364269"/>
                      <a:pt x="385629" y="364016"/>
                    </a:cubicBezTo>
                    <a:lnTo>
                      <a:pt x="385883" y="364648"/>
                    </a:lnTo>
                    <a:cubicBezTo>
                      <a:pt x="385883" y="364648"/>
                      <a:pt x="385883" y="364648"/>
                      <a:pt x="386009" y="364648"/>
                    </a:cubicBezTo>
                    <a:lnTo>
                      <a:pt x="386515" y="365787"/>
                    </a:lnTo>
                    <a:cubicBezTo>
                      <a:pt x="386515" y="365787"/>
                      <a:pt x="386515" y="365913"/>
                      <a:pt x="386388" y="366039"/>
                    </a:cubicBezTo>
                    <a:lnTo>
                      <a:pt x="386388" y="366545"/>
                    </a:lnTo>
                    <a:close/>
                    <a:moveTo>
                      <a:pt x="385503" y="363130"/>
                    </a:moveTo>
                    <a:lnTo>
                      <a:pt x="385503" y="363130"/>
                    </a:lnTo>
                    <a:cubicBezTo>
                      <a:pt x="385503" y="363130"/>
                      <a:pt x="385503" y="362877"/>
                      <a:pt x="385503" y="362877"/>
                    </a:cubicBezTo>
                    <a:lnTo>
                      <a:pt x="385503" y="362877"/>
                    </a:lnTo>
                    <a:cubicBezTo>
                      <a:pt x="385124" y="361992"/>
                      <a:pt x="384997" y="361233"/>
                      <a:pt x="384744" y="360728"/>
                    </a:cubicBezTo>
                    <a:lnTo>
                      <a:pt x="384744" y="360728"/>
                    </a:lnTo>
                    <a:cubicBezTo>
                      <a:pt x="384744" y="360728"/>
                      <a:pt x="385503" y="362877"/>
                      <a:pt x="385503" y="362877"/>
                    </a:cubicBezTo>
                    <a:cubicBezTo>
                      <a:pt x="385124" y="363004"/>
                      <a:pt x="384871" y="363130"/>
                      <a:pt x="384491" y="363257"/>
                    </a:cubicBezTo>
                    <a:cubicBezTo>
                      <a:pt x="384491" y="363890"/>
                      <a:pt x="384365" y="364648"/>
                      <a:pt x="384238" y="365407"/>
                    </a:cubicBezTo>
                    <a:lnTo>
                      <a:pt x="384238" y="365407"/>
                    </a:lnTo>
                    <a:cubicBezTo>
                      <a:pt x="384238" y="365407"/>
                      <a:pt x="384238" y="365407"/>
                      <a:pt x="384238" y="365407"/>
                    </a:cubicBezTo>
                    <a:cubicBezTo>
                      <a:pt x="384238" y="366166"/>
                      <a:pt x="384112" y="366925"/>
                      <a:pt x="383985" y="367684"/>
                    </a:cubicBezTo>
                    <a:cubicBezTo>
                      <a:pt x="383353" y="367937"/>
                      <a:pt x="382594" y="368316"/>
                      <a:pt x="381582" y="368695"/>
                    </a:cubicBezTo>
                    <a:lnTo>
                      <a:pt x="379053" y="371731"/>
                    </a:lnTo>
                    <a:cubicBezTo>
                      <a:pt x="379053" y="370972"/>
                      <a:pt x="379306" y="370213"/>
                      <a:pt x="379432" y="369454"/>
                    </a:cubicBezTo>
                    <a:cubicBezTo>
                      <a:pt x="378673" y="369707"/>
                      <a:pt x="377915" y="370087"/>
                      <a:pt x="376902" y="370340"/>
                    </a:cubicBezTo>
                    <a:lnTo>
                      <a:pt x="379432" y="367304"/>
                    </a:lnTo>
                    <a:cubicBezTo>
                      <a:pt x="379432" y="367304"/>
                      <a:pt x="379685" y="367304"/>
                      <a:pt x="379812" y="367178"/>
                    </a:cubicBezTo>
                    <a:cubicBezTo>
                      <a:pt x="379812" y="367051"/>
                      <a:pt x="379812" y="366925"/>
                      <a:pt x="379812" y="366672"/>
                    </a:cubicBezTo>
                    <a:lnTo>
                      <a:pt x="381582" y="364395"/>
                    </a:lnTo>
                    <a:cubicBezTo>
                      <a:pt x="381582" y="364395"/>
                      <a:pt x="380570" y="364775"/>
                      <a:pt x="380064" y="365028"/>
                    </a:cubicBezTo>
                    <a:cubicBezTo>
                      <a:pt x="380064" y="364522"/>
                      <a:pt x="380191" y="363890"/>
                      <a:pt x="380318" y="363384"/>
                    </a:cubicBezTo>
                    <a:lnTo>
                      <a:pt x="378420" y="365660"/>
                    </a:lnTo>
                    <a:cubicBezTo>
                      <a:pt x="377535" y="366039"/>
                      <a:pt x="376650" y="366419"/>
                      <a:pt x="375638" y="366798"/>
                    </a:cubicBezTo>
                    <a:lnTo>
                      <a:pt x="380697" y="360601"/>
                    </a:lnTo>
                    <a:cubicBezTo>
                      <a:pt x="380697" y="360601"/>
                      <a:pt x="380697" y="360348"/>
                      <a:pt x="380697" y="360222"/>
                    </a:cubicBezTo>
                    <a:cubicBezTo>
                      <a:pt x="380697" y="360222"/>
                      <a:pt x="380950" y="360095"/>
                      <a:pt x="381076" y="359968"/>
                    </a:cubicBezTo>
                    <a:lnTo>
                      <a:pt x="385377" y="354657"/>
                    </a:lnTo>
                    <a:cubicBezTo>
                      <a:pt x="385377" y="355542"/>
                      <a:pt x="385124" y="356427"/>
                      <a:pt x="384997" y="357312"/>
                    </a:cubicBezTo>
                    <a:lnTo>
                      <a:pt x="383985" y="358577"/>
                    </a:lnTo>
                    <a:cubicBezTo>
                      <a:pt x="383985" y="358577"/>
                      <a:pt x="384491" y="358324"/>
                      <a:pt x="384744" y="358324"/>
                    </a:cubicBezTo>
                    <a:cubicBezTo>
                      <a:pt x="384744" y="358324"/>
                      <a:pt x="384744" y="358324"/>
                      <a:pt x="384744" y="358324"/>
                    </a:cubicBezTo>
                    <a:cubicBezTo>
                      <a:pt x="384744" y="359083"/>
                      <a:pt x="384618" y="359716"/>
                      <a:pt x="384491" y="360474"/>
                    </a:cubicBezTo>
                    <a:lnTo>
                      <a:pt x="386388" y="358071"/>
                    </a:lnTo>
                    <a:cubicBezTo>
                      <a:pt x="386388" y="358071"/>
                      <a:pt x="386388" y="357818"/>
                      <a:pt x="386388" y="357566"/>
                    </a:cubicBezTo>
                    <a:cubicBezTo>
                      <a:pt x="386515" y="357566"/>
                      <a:pt x="386641" y="357566"/>
                      <a:pt x="386894" y="357439"/>
                    </a:cubicBezTo>
                    <a:lnTo>
                      <a:pt x="388791" y="355036"/>
                    </a:lnTo>
                    <a:cubicBezTo>
                      <a:pt x="388791" y="355036"/>
                      <a:pt x="388539" y="356174"/>
                      <a:pt x="388412" y="356806"/>
                    </a:cubicBezTo>
                    <a:cubicBezTo>
                      <a:pt x="389424" y="356427"/>
                      <a:pt x="390436" y="356048"/>
                      <a:pt x="391448" y="355668"/>
                    </a:cubicBezTo>
                    <a:lnTo>
                      <a:pt x="387653" y="360348"/>
                    </a:lnTo>
                    <a:cubicBezTo>
                      <a:pt x="387653" y="360348"/>
                      <a:pt x="387400" y="361233"/>
                      <a:pt x="387400" y="361613"/>
                    </a:cubicBezTo>
                    <a:cubicBezTo>
                      <a:pt x="387021" y="361739"/>
                      <a:pt x="386641" y="361866"/>
                      <a:pt x="386262" y="362119"/>
                    </a:cubicBezTo>
                    <a:lnTo>
                      <a:pt x="385629" y="363004"/>
                    </a:lnTo>
                    <a:cubicBezTo>
                      <a:pt x="385629" y="363004"/>
                      <a:pt x="385629" y="362625"/>
                      <a:pt x="385629" y="362371"/>
                    </a:cubicBezTo>
                    <a:cubicBezTo>
                      <a:pt x="385503" y="362371"/>
                      <a:pt x="385250" y="362498"/>
                      <a:pt x="385124" y="362625"/>
                    </a:cubicBezTo>
                    <a:lnTo>
                      <a:pt x="385124" y="362877"/>
                    </a:lnTo>
                    <a:close/>
                    <a:moveTo>
                      <a:pt x="40852" y="966048"/>
                    </a:moveTo>
                    <a:cubicBezTo>
                      <a:pt x="40852" y="966048"/>
                      <a:pt x="40979" y="966048"/>
                      <a:pt x="41358" y="966301"/>
                    </a:cubicBezTo>
                    <a:cubicBezTo>
                      <a:pt x="41358" y="966301"/>
                      <a:pt x="41358" y="966301"/>
                      <a:pt x="41358" y="966301"/>
                    </a:cubicBezTo>
                    <a:cubicBezTo>
                      <a:pt x="41105" y="966301"/>
                      <a:pt x="40852" y="966175"/>
                      <a:pt x="40852" y="966048"/>
                    </a:cubicBezTo>
                    <a:close/>
                    <a:moveTo>
                      <a:pt x="267626" y="382482"/>
                    </a:moveTo>
                    <a:lnTo>
                      <a:pt x="267626" y="382482"/>
                    </a:lnTo>
                    <a:cubicBezTo>
                      <a:pt x="267626" y="382482"/>
                      <a:pt x="267626" y="382608"/>
                      <a:pt x="267626" y="382608"/>
                    </a:cubicBezTo>
                    <a:lnTo>
                      <a:pt x="267626" y="382608"/>
                    </a:lnTo>
                    <a:cubicBezTo>
                      <a:pt x="267626" y="382608"/>
                      <a:pt x="267626" y="382355"/>
                      <a:pt x="267626" y="382355"/>
                    </a:cubicBezTo>
                    <a:lnTo>
                      <a:pt x="267626" y="382355"/>
                    </a:lnTo>
                    <a:close/>
                    <a:moveTo>
                      <a:pt x="267373" y="400062"/>
                    </a:moveTo>
                    <a:cubicBezTo>
                      <a:pt x="267373" y="399050"/>
                      <a:pt x="267373" y="397912"/>
                      <a:pt x="267373" y="396647"/>
                    </a:cubicBezTo>
                    <a:lnTo>
                      <a:pt x="267373" y="396647"/>
                    </a:lnTo>
                    <a:cubicBezTo>
                      <a:pt x="267373" y="396647"/>
                      <a:pt x="267373" y="396647"/>
                      <a:pt x="267373" y="396521"/>
                    </a:cubicBezTo>
                    <a:lnTo>
                      <a:pt x="267373" y="396521"/>
                    </a:lnTo>
                    <a:cubicBezTo>
                      <a:pt x="267373" y="399303"/>
                      <a:pt x="267373" y="401074"/>
                      <a:pt x="267373" y="400062"/>
                    </a:cubicBezTo>
                    <a:lnTo>
                      <a:pt x="267373" y="400062"/>
                    </a:lnTo>
                    <a:close/>
                    <a:moveTo>
                      <a:pt x="267879" y="383746"/>
                    </a:moveTo>
                    <a:lnTo>
                      <a:pt x="267879" y="383746"/>
                    </a:lnTo>
                    <a:cubicBezTo>
                      <a:pt x="267879" y="383746"/>
                      <a:pt x="267879" y="383746"/>
                      <a:pt x="267879" y="383746"/>
                    </a:cubicBezTo>
                    <a:cubicBezTo>
                      <a:pt x="267879" y="383746"/>
                      <a:pt x="267879" y="383746"/>
                      <a:pt x="267879" y="383746"/>
                    </a:cubicBezTo>
                    <a:close/>
                    <a:moveTo>
                      <a:pt x="267879" y="385138"/>
                    </a:moveTo>
                    <a:cubicBezTo>
                      <a:pt x="267879" y="385138"/>
                      <a:pt x="267879" y="385138"/>
                      <a:pt x="267879" y="385138"/>
                    </a:cubicBezTo>
                    <a:cubicBezTo>
                      <a:pt x="267879" y="385138"/>
                      <a:pt x="267879" y="385138"/>
                      <a:pt x="267879" y="385138"/>
                    </a:cubicBezTo>
                    <a:cubicBezTo>
                      <a:pt x="267879" y="385138"/>
                      <a:pt x="267879" y="385138"/>
                      <a:pt x="267879" y="385138"/>
                    </a:cubicBezTo>
                    <a:close/>
                    <a:moveTo>
                      <a:pt x="453674" y="317978"/>
                    </a:moveTo>
                    <a:cubicBezTo>
                      <a:pt x="453674" y="317978"/>
                      <a:pt x="453548" y="318863"/>
                      <a:pt x="453422" y="319243"/>
                    </a:cubicBezTo>
                    <a:lnTo>
                      <a:pt x="452409" y="318484"/>
                    </a:lnTo>
                    <a:cubicBezTo>
                      <a:pt x="452409" y="318484"/>
                      <a:pt x="453295" y="318104"/>
                      <a:pt x="453674" y="317978"/>
                    </a:cubicBezTo>
                    <a:close/>
                    <a:moveTo>
                      <a:pt x="459239" y="322152"/>
                    </a:moveTo>
                    <a:lnTo>
                      <a:pt x="459492" y="322152"/>
                    </a:lnTo>
                    <a:cubicBezTo>
                      <a:pt x="459492" y="322152"/>
                      <a:pt x="459366" y="323290"/>
                      <a:pt x="459239" y="323669"/>
                    </a:cubicBezTo>
                    <a:lnTo>
                      <a:pt x="457848" y="322658"/>
                    </a:lnTo>
                    <a:cubicBezTo>
                      <a:pt x="457848" y="322658"/>
                      <a:pt x="458733" y="322278"/>
                      <a:pt x="459239" y="322152"/>
                    </a:cubicBezTo>
                    <a:close/>
                    <a:moveTo>
                      <a:pt x="623028" y="794039"/>
                    </a:move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787" y="793913"/>
                      <a:pt x="624039" y="793913"/>
                      <a:pt x="623913" y="793913"/>
                    </a:cubicBezTo>
                    <a:cubicBezTo>
                      <a:pt x="623913" y="793913"/>
                      <a:pt x="623913" y="793913"/>
                      <a:pt x="623787" y="793913"/>
                    </a:cubicBezTo>
                    <a:cubicBezTo>
                      <a:pt x="623660" y="793913"/>
                      <a:pt x="623407" y="793913"/>
                      <a:pt x="623154" y="793913"/>
                    </a:cubicBez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2142" y="794039"/>
                      <a:pt x="621889" y="794165"/>
                    </a:cubicBezTo>
                    <a:cubicBezTo>
                      <a:pt x="621383" y="794165"/>
                      <a:pt x="622269" y="794165"/>
                      <a:pt x="623028" y="793913"/>
                    </a:cubicBezTo>
                    <a:cubicBezTo>
                      <a:pt x="623028" y="793913"/>
                      <a:pt x="623028" y="793913"/>
                      <a:pt x="622901" y="793913"/>
                    </a:cubicBezTo>
                    <a:close/>
                    <a:moveTo>
                      <a:pt x="622016" y="794165"/>
                    </a:moveTo>
                    <a:cubicBezTo>
                      <a:pt x="622016" y="794165"/>
                      <a:pt x="622648" y="794165"/>
                      <a:pt x="623281" y="793913"/>
                    </a:cubicBezTo>
                    <a:lnTo>
                      <a:pt x="623281" y="793913"/>
                    </a:lnTo>
                    <a:cubicBezTo>
                      <a:pt x="621889" y="794165"/>
                      <a:pt x="621636" y="794165"/>
                      <a:pt x="622016" y="794165"/>
                    </a:cubicBezTo>
                    <a:close/>
                    <a:moveTo>
                      <a:pt x="622269" y="794165"/>
                    </a:moveTo>
                    <a:cubicBezTo>
                      <a:pt x="622269" y="794165"/>
                      <a:pt x="622395" y="794165"/>
                      <a:pt x="622522" y="794165"/>
                    </a:cubicBezTo>
                    <a:cubicBezTo>
                      <a:pt x="622522" y="794165"/>
                      <a:pt x="622395" y="794165"/>
                      <a:pt x="622269" y="794165"/>
                    </a:cubicBezTo>
                    <a:close/>
                    <a:moveTo>
                      <a:pt x="622901" y="794165"/>
                    </a:moveTo>
                    <a:cubicBezTo>
                      <a:pt x="622901" y="794165"/>
                      <a:pt x="623154" y="794165"/>
                      <a:pt x="623154" y="794165"/>
                    </a:cubicBezTo>
                    <a:lnTo>
                      <a:pt x="623154" y="794165"/>
                    </a:lnTo>
                    <a:cubicBezTo>
                      <a:pt x="623154" y="794165"/>
                      <a:pt x="622901" y="794165"/>
                      <a:pt x="622901" y="794165"/>
                    </a:cubicBezTo>
                    <a:close/>
                    <a:moveTo>
                      <a:pt x="623533" y="794165"/>
                    </a:moveTo>
                    <a:cubicBezTo>
                      <a:pt x="623533" y="794165"/>
                      <a:pt x="623787" y="794165"/>
                      <a:pt x="623913" y="794165"/>
                    </a:cubicBezTo>
                    <a:cubicBezTo>
                      <a:pt x="623660" y="794165"/>
                      <a:pt x="623407" y="794165"/>
                      <a:pt x="623154" y="794165"/>
                    </a:cubicBezTo>
                    <a:lnTo>
                      <a:pt x="623533" y="794165"/>
                    </a:lnTo>
                    <a:cubicBezTo>
                      <a:pt x="623533" y="794165"/>
                      <a:pt x="623533" y="794165"/>
                      <a:pt x="623533" y="794165"/>
                    </a:cubicBezTo>
                    <a:close/>
                    <a:moveTo>
                      <a:pt x="624672" y="794165"/>
                    </a:moveTo>
                    <a:cubicBezTo>
                      <a:pt x="624672" y="794165"/>
                      <a:pt x="624925" y="794165"/>
                      <a:pt x="625051" y="794165"/>
                    </a:cubicBezTo>
                    <a:cubicBezTo>
                      <a:pt x="624672" y="794165"/>
                      <a:pt x="624419" y="794165"/>
                      <a:pt x="624039" y="794165"/>
                    </a:cubicBezTo>
                    <a:cubicBezTo>
                      <a:pt x="624166" y="794165"/>
                      <a:pt x="624419" y="794165"/>
                      <a:pt x="624672" y="794165"/>
                    </a:cubicBezTo>
                    <a:close/>
                    <a:moveTo>
                      <a:pt x="635676" y="807066"/>
                    </a:moveTo>
                    <a:cubicBezTo>
                      <a:pt x="635676" y="807066"/>
                      <a:pt x="635676" y="807066"/>
                      <a:pt x="635676" y="807066"/>
                    </a:cubicBezTo>
                    <a:lnTo>
                      <a:pt x="636055" y="806813"/>
                    </a:lnTo>
                    <a:cubicBezTo>
                      <a:pt x="636055" y="806813"/>
                      <a:pt x="635549" y="807066"/>
                      <a:pt x="635422" y="807193"/>
                    </a:cubicBezTo>
                    <a:cubicBezTo>
                      <a:pt x="635422" y="807193"/>
                      <a:pt x="635422" y="807193"/>
                      <a:pt x="635422" y="807193"/>
                    </a:cubicBezTo>
                    <a:close/>
                    <a:moveTo>
                      <a:pt x="626695" y="794292"/>
                    </a:moveTo>
                    <a:cubicBezTo>
                      <a:pt x="626695" y="794292"/>
                      <a:pt x="626949" y="794292"/>
                      <a:pt x="627075" y="794292"/>
                    </a:cubicBezTo>
                    <a:cubicBezTo>
                      <a:pt x="626695" y="794292"/>
                      <a:pt x="626443" y="794292"/>
                      <a:pt x="626063" y="794165"/>
                    </a:cubicBezTo>
                    <a:cubicBezTo>
                      <a:pt x="626316" y="794165"/>
                      <a:pt x="626443" y="794165"/>
                      <a:pt x="626695" y="794165"/>
                    </a:cubicBezTo>
                    <a:close/>
                    <a:moveTo>
                      <a:pt x="628466" y="794671"/>
                    </a:moveTo>
                    <a:cubicBezTo>
                      <a:pt x="628466" y="794671"/>
                      <a:pt x="628466" y="794671"/>
                      <a:pt x="628466" y="794671"/>
                    </a:cubicBezTo>
                    <a:cubicBezTo>
                      <a:pt x="628466" y="794798"/>
                      <a:pt x="628466" y="794924"/>
                      <a:pt x="628719" y="795051"/>
                    </a:cubicBezTo>
                    <a:cubicBezTo>
                      <a:pt x="628719" y="794924"/>
                      <a:pt x="628593" y="794798"/>
                      <a:pt x="628466" y="794671"/>
                    </a:cubicBezTo>
                    <a:lnTo>
                      <a:pt x="628466" y="794671"/>
                    </a:lnTo>
                    <a:close/>
                    <a:moveTo>
                      <a:pt x="629984" y="797707"/>
                    </a:moveTo>
                    <a:cubicBezTo>
                      <a:pt x="629984" y="797707"/>
                      <a:pt x="630363" y="798466"/>
                      <a:pt x="630490" y="798845"/>
                    </a:cubicBezTo>
                    <a:lnTo>
                      <a:pt x="630490" y="798845"/>
                    </a:lnTo>
                    <a:cubicBezTo>
                      <a:pt x="630490" y="798845"/>
                      <a:pt x="630490" y="798972"/>
                      <a:pt x="630490" y="798972"/>
                    </a:cubicBezTo>
                    <a:cubicBezTo>
                      <a:pt x="630363" y="798466"/>
                      <a:pt x="630110" y="797960"/>
                      <a:pt x="629857" y="797454"/>
                    </a:cubicBezTo>
                    <a:cubicBezTo>
                      <a:pt x="629857" y="797454"/>
                      <a:pt x="629857" y="797580"/>
                      <a:pt x="629857" y="797707"/>
                    </a:cubicBezTo>
                    <a:close/>
                    <a:moveTo>
                      <a:pt x="633399" y="808963"/>
                    </a:moveTo>
                    <a:cubicBezTo>
                      <a:pt x="633399" y="808963"/>
                      <a:pt x="633399" y="808963"/>
                      <a:pt x="633399" y="808963"/>
                    </a:cubicBezTo>
                    <a:lnTo>
                      <a:pt x="633399" y="808963"/>
                    </a:lnTo>
                    <a:cubicBezTo>
                      <a:pt x="633399" y="808963"/>
                      <a:pt x="633019" y="807699"/>
                      <a:pt x="633019" y="807699"/>
                    </a:cubicBezTo>
                    <a:lnTo>
                      <a:pt x="633399" y="808963"/>
                    </a:lnTo>
                    <a:close/>
                    <a:moveTo>
                      <a:pt x="623281" y="794165"/>
                    </a:move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lose/>
                    <a:moveTo>
                      <a:pt x="623281" y="794165"/>
                    </a:move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close/>
                    <a:moveTo>
                      <a:pt x="623913" y="794165"/>
                    </a:moveTo>
                    <a:cubicBezTo>
                      <a:pt x="623913" y="794165"/>
                      <a:pt x="624166" y="794165"/>
                      <a:pt x="623913" y="794165"/>
                    </a:cubicBezTo>
                    <a:lnTo>
                      <a:pt x="623913" y="794165"/>
                    </a:lnTo>
                    <a:close/>
                    <a:moveTo>
                      <a:pt x="622775" y="786703"/>
                    </a:moveTo>
                    <a:cubicBezTo>
                      <a:pt x="622775" y="786703"/>
                      <a:pt x="622016" y="785818"/>
                      <a:pt x="621636" y="785312"/>
                    </a:cubicBezTo>
                    <a:cubicBezTo>
                      <a:pt x="621763" y="785565"/>
                      <a:pt x="622016" y="785691"/>
                      <a:pt x="622142" y="785945"/>
                    </a:cubicBezTo>
                    <a:cubicBezTo>
                      <a:pt x="622395" y="786197"/>
                      <a:pt x="622522" y="786450"/>
                      <a:pt x="622775" y="786703"/>
                    </a:cubicBezTo>
                    <a:close/>
                    <a:moveTo>
                      <a:pt x="432300" y="334926"/>
                    </a:moveTo>
                    <a:cubicBezTo>
                      <a:pt x="433564" y="334167"/>
                      <a:pt x="438497" y="331764"/>
                      <a:pt x="448742" y="326958"/>
                    </a:cubicBezTo>
                    <a:cubicBezTo>
                      <a:pt x="448742" y="327717"/>
                      <a:pt x="448742" y="328223"/>
                      <a:pt x="448742" y="328602"/>
                    </a:cubicBezTo>
                    <a:cubicBezTo>
                      <a:pt x="440647" y="331891"/>
                      <a:pt x="433691" y="334799"/>
                      <a:pt x="432173" y="335179"/>
                    </a:cubicBezTo>
                    <a:cubicBezTo>
                      <a:pt x="432173" y="335179"/>
                      <a:pt x="432173" y="335053"/>
                      <a:pt x="432173" y="334926"/>
                    </a:cubicBezTo>
                    <a:close/>
                    <a:moveTo>
                      <a:pt x="450133" y="326326"/>
                    </a:moveTo>
                    <a:cubicBezTo>
                      <a:pt x="450133" y="326326"/>
                      <a:pt x="450892" y="325946"/>
                      <a:pt x="451271" y="325820"/>
                    </a:cubicBezTo>
                    <a:cubicBezTo>
                      <a:pt x="451651" y="325693"/>
                      <a:pt x="451904" y="325567"/>
                      <a:pt x="452283" y="325440"/>
                    </a:cubicBezTo>
                    <a:cubicBezTo>
                      <a:pt x="452283" y="326073"/>
                      <a:pt x="452030" y="326705"/>
                      <a:pt x="451904" y="327337"/>
                    </a:cubicBezTo>
                    <a:cubicBezTo>
                      <a:pt x="451145" y="327717"/>
                      <a:pt x="450260" y="327970"/>
                      <a:pt x="449501" y="328349"/>
                    </a:cubicBezTo>
                    <a:cubicBezTo>
                      <a:pt x="449627" y="327843"/>
                      <a:pt x="449880" y="327211"/>
                      <a:pt x="450006" y="326452"/>
                    </a:cubicBezTo>
                    <a:close/>
                    <a:moveTo>
                      <a:pt x="657176" y="713979"/>
                    </a:moveTo>
                    <a:cubicBezTo>
                      <a:pt x="659327" y="710564"/>
                      <a:pt x="663247" y="703608"/>
                      <a:pt x="667042" y="696778"/>
                    </a:cubicBezTo>
                    <a:cubicBezTo>
                      <a:pt x="671848" y="688430"/>
                      <a:pt x="675895" y="680715"/>
                      <a:pt x="676907" y="679198"/>
                    </a:cubicBezTo>
                    <a:cubicBezTo>
                      <a:pt x="677919" y="677806"/>
                      <a:pt x="677033" y="681980"/>
                      <a:pt x="668433" y="699813"/>
                    </a:cubicBezTo>
                    <a:cubicBezTo>
                      <a:pt x="664512" y="707149"/>
                      <a:pt x="660592" y="714358"/>
                      <a:pt x="656797" y="721568"/>
                    </a:cubicBezTo>
                    <a:cubicBezTo>
                      <a:pt x="656797" y="719038"/>
                      <a:pt x="657050" y="716508"/>
                      <a:pt x="657176" y="713852"/>
                    </a:cubicBezTo>
                    <a:close/>
                    <a:moveTo>
                      <a:pt x="350722" y="76786"/>
                    </a:moveTo>
                    <a:cubicBezTo>
                      <a:pt x="350722" y="76786"/>
                      <a:pt x="349583" y="76786"/>
                      <a:pt x="349204" y="76786"/>
                    </a:cubicBezTo>
                    <a:cubicBezTo>
                      <a:pt x="348698" y="76786"/>
                      <a:pt x="348192" y="76786"/>
                      <a:pt x="348066" y="76533"/>
                    </a:cubicBezTo>
                    <a:lnTo>
                      <a:pt x="347813" y="76533"/>
                    </a:lnTo>
                    <a:cubicBezTo>
                      <a:pt x="347813" y="76533"/>
                      <a:pt x="347813" y="76406"/>
                      <a:pt x="347813" y="76406"/>
                    </a:cubicBezTo>
                    <a:lnTo>
                      <a:pt x="347813" y="76406"/>
                    </a:lnTo>
                    <a:cubicBezTo>
                      <a:pt x="341236" y="75141"/>
                      <a:pt x="345283" y="75900"/>
                      <a:pt x="350848" y="76912"/>
                    </a:cubicBezTo>
                    <a:close/>
                    <a:moveTo>
                      <a:pt x="303672" y="17847"/>
                    </a:moveTo>
                    <a:lnTo>
                      <a:pt x="303925" y="18479"/>
                    </a:lnTo>
                    <a:cubicBezTo>
                      <a:pt x="303925" y="18479"/>
                      <a:pt x="303799" y="17974"/>
                      <a:pt x="303672" y="17721"/>
                    </a:cubicBezTo>
                    <a:lnTo>
                      <a:pt x="303672" y="17721"/>
                    </a:lnTo>
                    <a:close/>
                    <a:moveTo>
                      <a:pt x="232466" y="394623"/>
                    </a:moveTo>
                    <a:cubicBezTo>
                      <a:pt x="224750" y="392600"/>
                      <a:pt x="216150" y="389691"/>
                      <a:pt x="207423" y="384632"/>
                    </a:cubicBezTo>
                    <a:cubicBezTo>
                      <a:pt x="198822" y="379825"/>
                      <a:pt x="189589" y="371857"/>
                      <a:pt x="183772" y="361486"/>
                    </a:cubicBezTo>
                    <a:cubicBezTo>
                      <a:pt x="182254" y="358957"/>
                      <a:pt x="181116" y="356174"/>
                      <a:pt x="180104" y="353518"/>
                    </a:cubicBezTo>
                    <a:lnTo>
                      <a:pt x="178839" y="349471"/>
                    </a:lnTo>
                    <a:lnTo>
                      <a:pt x="178333" y="347447"/>
                    </a:lnTo>
                    <a:lnTo>
                      <a:pt x="178080" y="346436"/>
                    </a:lnTo>
                    <a:cubicBezTo>
                      <a:pt x="177574" y="343779"/>
                      <a:pt x="177068" y="341250"/>
                      <a:pt x="176689" y="338973"/>
                    </a:cubicBezTo>
                    <a:cubicBezTo>
                      <a:pt x="175930" y="334420"/>
                      <a:pt x="175424" y="330879"/>
                      <a:pt x="175297" y="328855"/>
                    </a:cubicBezTo>
                    <a:cubicBezTo>
                      <a:pt x="176056" y="332650"/>
                      <a:pt x="176689" y="336317"/>
                      <a:pt x="177448" y="339859"/>
                    </a:cubicBezTo>
                    <a:cubicBezTo>
                      <a:pt x="177827" y="341629"/>
                      <a:pt x="178080" y="343274"/>
                      <a:pt x="178459" y="345044"/>
                    </a:cubicBezTo>
                    <a:lnTo>
                      <a:pt x="178965" y="347700"/>
                    </a:lnTo>
                    <a:lnTo>
                      <a:pt x="180357" y="352253"/>
                    </a:lnTo>
                    <a:cubicBezTo>
                      <a:pt x="184404" y="364395"/>
                      <a:pt x="192246" y="372869"/>
                      <a:pt x="199075" y="378181"/>
                    </a:cubicBezTo>
                    <a:cubicBezTo>
                      <a:pt x="213241" y="388679"/>
                      <a:pt x="224624" y="391335"/>
                      <a:pt x="233983" y="393738"/>
                    </a:cubicBezTo>
                    <a:cubicBezTo>
                      <a:pt x="240307" y="395129"/>
                      <a:pt x="245745" y="395762"/>
                      <a:pt x="250931" y="396141"/>
                    </a:cubicBezTo>
                    <a:cubicBezTo>
                      <a:pt x="250931" y="396773"/>
                      <a:pt x="250678" y="397532"/>
                      <a:pt x="250678" y="398291"/>
                    </a:cubicBezTo>
                    <a:cubicBezTo>
                      <a:pt x="245239" y="397532"/>
                      <a:pt x="239169" y="396521"/>
                      <a:pt x="232339" y="394623"/>
                    </a:cubicBezTo>
                    <a:close/>
                    <a:moveTo>
                      <a:pt x="51856" y="932152"/>
                    </a:moveTo>
                    <a:cubicBezTo>
                      <a:pt x="51856" y="932152"/>
                      <a:pt x="51856" y="932152"/>
                      <a:pt x="51856" y="932152"/>
                    </a:cubicBezTo>
                    <a:cubicBezTo>
                      <a:pt x="51856" y="932152"/>
                      <a:pt x="51856" y="932152"/>
                      <a:pt x="51856" y="932152"/>
                    </a:cubicBezTo>
                    <a:close/>
                    <a:moveTo>
                      <a:pt x="37690" y="965542"/>
                    </a:moveTo>
                    <a:lnTo>
                      <a:pt x="37690" y="965542"/>
                    </a:lnTo>
                    <a:cubicBezTo>
                      <a:pt x="37690" y="965542"/>
                      <a:pt x="37690" y="965542"/>
                      <a:pt x="37690" y="965542"/>
                    </a:cubicBezTo>
                    <a:cubicBezTo>
                      <a:pt x="38702" y="966554"/>
                      <a:pt x="39461" y="967313"/>
                      <a:pt x="40093" y="967945"/>
                    </a:cubicBezTo>
                    <a:lnTo>
                      <a:pt x="40093" y="967945"/>
                    </a:lnTo>
                    <a:cubicBezTo>
                      <a:pt x="39334" y="967186"/>
                      <a:pt x="38196" y="966048"/>
                      <a:pt x="37058" y="964910"/>
                    </a:cubicBezTo>
                    <a:cubicBezTo>
                      <a:pt x="37058" y="964910"/>
                      <a:pt x="37058" y="964910"/>
                      <a:pt x="37184" y="965037"/>
                    </a:cubicBezTo>
                    <a:lnTo>
                      <a:pt x="37564" y="965416"/>
                    </a:lnTo>
                    <a:close/>
                    <a:moveTo>
                      <a:pt x="22513" y="980846"/>
                    </a:moveTo>
                    <a:cubicBezTo>
                      <a:pt x="22513" y="980846"/>
                      <a:pt x="22513" y="980846"/>
                      <a:pt x="22386" y="980846"/>
                    </a:cubicBezTo>
                    <a:cubicBezTo>
                      <a:pt x="24031" y="981352"/>
                      <a:pt x="25422" y="981858"/>
                      <a:pt x="26181" y="981984"/>
                    </a:cubicBezTo>
                    <a:cubicBezTo>
                      <a:pt x="25675" y="981858"/>
                      <a:pt x="24663" y="981478"/>
                      <a:pt x="22892" y="980972"/>
                    </a:cubicBezTo>
                    <a:lnTo>
                      <a:pt x="22513" y="980972"/>
                    </a:lnTo>
                    <a:close/>
                    <a:moveTo>
                      <a:pt x="26181" y="981984"/>
                    </a:moveTo>
                    <a:cubicBezTo>
                      <a:pt x="26181" y="981984"/>
                      <a:pt x="26813" y="982237"/>
                      <a:pt x="26181" y="981984"/>
                    </a:cubicBezTo>
                    <a:lnTo>
                      <a:pt x="26181" y="981984"/>
                    </a:lnTo>
                    <a:close/>
                    <a:moveTo>
                      <a:pt x="27319" y="965795"/>
                    </a:moveTo>
                    <a:lnTo>
                      <a:pt x="31872" y="967945"/>
                    </a:lnTo>
                    <a:lnTo>
                      <a:pt x="34022" y="969084"/>
                    </a:lnTo>
                    <a:cubicBezTo>
                      <a:pt x="34908" y="969590"/>
                      <a:pt x="35414" y="970096"/>
                      <a:pt x="35667" y="970348"/>
                    </a:cubicBezTo>
                    <a:lnTo>
                      <a:pt x="12521" y="959345"/>
                    </a:lnTo>
                    <a:cubicBezTo>
                      <a:pt x="17454" y="961495"/>
                      <a:pt x="22386" y="963645"/>
                      <a:pt x="27319" y="965795"/>
                    </a:cubicBezTo>
                    <a:close/>
                    <a:moveTo>
                      <a:pt x="18466" y="1021445"/>
                    </a:moveTo>
                    <a:lnTo>
                      <a:pt x="18466" y="1021445"/>
                    </a:lnTo>
                    <a:cubicBezTo>
                      <a:pt x="18466" y="1021445"/>
                      <a:pt x="18466" y="1021445"/>
                      <a:pt x="18466" y="1021445"/>
                    </a:cubicBezTo>
                    <a:close/>
                    <a:moveTo>
                      <a:pt x="33264" y="1014742"/>
                    </a:moveTo>
                    <a:cubicBezTo>
                      <a:pt x="33264" y="1014742"/>
                      <a:pt x="33264" y="1014742"/>
                      <a:pt x="33264" y="1014615"/>
                    </a:cubicBezTo>
                    <a:lnTo>
                      <a:pt x="33769" y="1013604"/>
                    </a:lnTo>
                    <a:cubicBezTo>
                      <a:pt x="33769" y="1013604"/>
                      <a:pt x="33390" y="1014363"/>
                      <a:pt x="33137" y="1014742"/>
                    </a:cubicBezTo>
                    <a:close/>
                    <a:moveTo>
                      <a:pt x="130778" y="1037255"/>
                    </a:moveTo>
                    <a:lnTo>
                      <a:pt x="130778" y="1037255"/>
                    </a:lnTo>
                    <a:cubicBezTo>
                      <a:pt x="130778" y="1037255"/>
                      <a:pt x="130778" y="1037255"/>
                      <a:pt x="130778" y="1037255"/>
                    </a:cubicBezTo>
                    <a:close/>
                    <a:moveTo>
                      <a:pt x="129387" y="1021951"/>
                    </a:moveTo>
                    <a:cubicBezTo>
                      <a:pt x="129387" y="1021951"/>
                      <a:pt x="129766" y="1023342"/>
                      <a:pt x="129892" y="1023848"/>
                    </a:cubicBezTo>
                    <a:cubicBezTo>
                      <a:pt x="130272" y="1025493"/>
                      <a:pt x="130398" y="1027516"/>
                      <a:pt x="130651" y="1030931"/>
                    </a:cubicBezTo>
                    <a:lnTo>
                      <a:pt x="130651" y="1034599"/>
                    </a:lnTo>
                    <a:cubicBezTo>
                      <a:pt x="130651" y="1034599"/>
                      <a:pt x="130778" y="1035864"/>
                      <a:pt x="130778" y="1035864"/>
                    </a:cubicBezTo>
                    <a:lnTo>
                      <a:pt x="129387" y="1021951"/>
                    </a:lnTo>
                    <a:close/>
                    <a:moveTo>
                      <a:pt x="376017" y="412457"/>
                    </a:moveTo>
                    <a:cubicBezTo>
                      <a:pt x="368682" y="432061"/>
                      <a:pt x="363370" y="447997"/>
                      <a:pt x="374120" y="387794"/>
                    </a:cubicBezTo>
                    <a:cubicBezTo>
                      <a:pt x="373867" y="395382"/>
                      <a:pt x="376270" y="388173"/>
                      <a:pt x="378926" y="372869"/>
                    </a:cubicBezTo>
                    <a:cubicBezTo>
                      <a:pt x="380823" y="372237"/>
                      <a:pt x="382341" y="371478"/>
                      <a:pt x="383480" y="370972"/>
                    </a:cubicBezTo>
                    <a:cubicBezTo>
                      <a:pt x="381329" y="386276"/>
                      <a:pt x="378547" y="400441"/>
                      <a:pt x="376017" y="412457"/>
                    </a:cubicBezTo>
                    <a:close/>
                    <a:moveTo>
                      <a:pt x="386641" y="365787"/>
                    </a:moveTo>
                    <a:lnTo>
                      <a:pt x="386135" y="364648"/>
                    </a:lnTo>
                    <a:cubicBezTo>
                      <a:pt x="386135" y="364648"/>
                      <a:pt x="386768" y="364395"/>
                      <a:pt x="387147" y="364269"/>
                    </a:cubicBezTo>
                    <a:cubicBezTo>
                      <a:pt x="387021" y="364901"/>
                      <a:pt x="386768" y="365407"/>
                      <a:pt x="386641" y="365787"/>
                    </a:cubicBezTo>
                    <a:close/>
                    <a:moveTo>
                      <a:pt x="391321" y="360474"/>
                    </a:moveTo>
                    <a:cubicBezTo>
                      <a:pt x="391574" y="358957"/>
                      <a:pt x="391827" y="357439"/>
                      <a:pt x="392080" y="355921"/>
                    </a:cubicBezTo>
                    <a:cubicBezTo>
                      <a:pt x="393724" y="355289"/>
                      <a:pt x="395242" y="354783"/>
                      <a:pt x="396886" y="354151"/>
                    </a:cubicBezTo>
                    <a:cubicBezTo>
                      <a:pt x="404854" y="350989"/>
                      <a:pt x="412822" y="347574"/>
                      <a:pt x="420790" y="344159"/>
                    </a:cubicBezTo>
                    <a:cubicBezTo>
                      <a:pt x="424079" y="342641"/>
                      <a:pt x="427493" y="341123"/>
                      <a:pt x="430782" y="339732"/>
                    </a:cubicBezTo>
                    <a:cubicBezTo>
                      <a:pt x="430529" y="341123"/>
                      <a:pt x="430276" y="342515"/>
                      <a:pt x="430023" y="343779"/>
                    </a:cubicBezTo>
                    <a:cubicBezTo>
                      <a:pt x="418261" y="348965"/>
                      <a:pt x="405107" y="354783"/>
                      <a:pt x="391448" y="360474"/>
                    </a:cubicBezTo>
                    <a:close/>
                    <a:moveTo>
                      <a:pt x="431035" y="343274"/>
                    </a:moveTo>
                    <a:cubicBezTo>
                      <a:pt x="431288" y="341882"/>
                      <a:pt x="431541" y="340617"/>
                      <a:pt x="431667" y="339226"/>
                    </a:cubicBezTo>
                    <a:cubicBezTo>
                      <a:pt x="438497" y="336191"/>
                      <a:pt x="445201" y="333155"/>
                      <a:pt x="451398" y="330373"/>
                    </a:cubicBezTo>
                    <a:cubicBezTo>
                      <a:pt x="451145" y="331764"/>
                      <a:pt x="450892" y="333155"/>
                      <a:pt x="450639" y="334547"/>
                    </a:cubicBezTo>
                    <a:cubicBezTo>
                      <a:pt x="444695" y="337203"/>
                      <a:pt x="438117" y="340112"/>
                      <a:pt x="431035" y="34327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4" name="Freeform: Shape 3453">
                <a:extLst>
                  <a:ext uri="{FF2B5EF4-FFF2-40B4-BE49-F238E27FC236}">
                    <a16:creationId xmlns:a16="http://schemas.microsoft.com/office/drawing/2014/main" id="{1BC36A9C-8B39-B382-7862-4665733B6DE5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5" name="Freeform: Shape 3454">
                <a:extLst>
                  <a:ext uri="{FF2B5EF4-FFF2-40B4-BE49-F238E27FC236}">
                    <a16:creationId xmlns:a16="http://schemas.microsoft.com/office/drawing/2014/main" id="{18E7BF7A-0474-1BD9-7426-7CC083CCDC69}"/>
                  </a:ext>
                </a:extLst>
              </p:cNvPr>
              <p:cNvSpPr/>
              <p:nvPr/>
            </p:nvSpPr>
            <p:spPr>
              <a:xfrm>
                <a:off x="4884781" y="3763128"/>
                <a:ext cx="505" cy="1391"/>
              </a:xfrm>
              <a:custGeom>
                <a:avLst/>
                <a:gdLst>
                  <a:gd name="connsiteX0" fmla="*/ 0 w 505"/>
                  <a:gd name="connsiteY0" fmla="*/ 0 h 1391"/>
                  <a:gd name="connsiteX1" fmla="*/ 506 w 505"/>
                  <a:gd name="connsiteY1" fmla="*/ 1391 h 1391"/>
                  <a:gd name="connsiteX2" fmla="*/ 506 w 505"/>
                  <a:gd name="connsiteY2" fmla="*/ 1391 h 1391"/>
                  <a:gd name="connsiteX3" fmla="*/ 0 w 505"/>
                  <a:gd name="connsiteY3" fmla="*/ 0 h 1391"/>
                  <a:gd name="connsiteX4" fmla="*/ 0 w 505"/>
                  <a:gd name="connsiteY4" fmla="*/ 0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1391">
                    <a:moveTo>
                      <a:pt x="0" y="0"/>
                    </a:moveTo>
                    <a:cubicBezTo>
                      <a:pt x="0" y="0"/>
                      <a:pt x="253" y="885"/>
                      <a:pt x="506" y="1391"/>
                    </a:cubicBezTo>
                    <a:lnTo>
                      <a:pt x="506" y="1391"/>
                    </a:lnTo>
                    <a:cubicBezTo>
                      <a:pt x="506" y="1391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6" name="Freeform: Shape 3455">
                <a:extLst>
                  <a:ext uri="{FF2B5EF4-FFF2-40B4-BE49-F238E27FC236}">
                    <a16:creationId xmlns:a16="http://schemas.microsoft.com/office/drawing/2014/main" id="{4D940243-3516-E5DE-D235-DA05A9871F8D}"/>
                  </a:ext>
                </a:extLst>
              </p:cNvPr>
              <p:cNvSpPr/>
              <p:nvPr/>
            </p:nvSpPr>
            <p:spPr>
              <a:xfrm>
                <a:off x="5122052" y="4192519"/>
                <a:ext cx="632" cy="12647"/>
              </a:xfrm>
              <a:custGeom>
                <a:avLst/>
                <a:gdLst>
                  <a:gd name="connsiteX0" fmla="*/ 633 w 632"/>
                  <a:gd name="connsiteY0" fmla="*/ 0 h 12647"/>
                  <a:gd name="connsiteX1" fmla="*/ 0 w 632"/>
                  <a:gd name="connsiteY1" fmla="*/ 0 h 12647"/>
                  <a:gd name="connsiteX2" fmla="*/ 0 w 632"/>
                  <a:gd name="connsiteY2" fmla="*/ 0 h 12647"/>
                  <a:gd name="connsiteX3" fmla="*/ 633 w 63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2647">
                    <a:moveTo>
                      <a:pt x="633" y="0"/>
                    </a:moveTo>
                    <a:cubicBezTo>
                      <a:pt x="633" y="0"/>
                      <a:pt x="253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379" y="0"/>
                      <a:pt x="63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7" name="Freeform: Shape 3456">
                <a:extLst>
                  <a:ext uri="{FF2B5EF4-FFF2-40B4-BE49-F238E27FC236}">
                    <a16:creationId xmlns:a16="http://schemas.microsoft.com/office/drawing/2014/main" id="{B78F8B70-C026-7AE8-F4EF-05DF720AC9E5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  <a:gd name="connsiteX5" fmla="*/ 0 w 126"/>
                  <a:gd name="connsiteY5" fmla="*/ 0 h 12647"/>
                  <a:gd name="connsiteX6" fmla="*/ 0 w 126"/>
                  <a:gd name="connsiteY6" fmla="*/ 0 h 12647"/>
                  <a:gd name="connsiteX7" fmla="*/ 0 w 126"/>
                  <a:gd name="connsiteY7" fmla="*/ 0 h 12647"/>
                  <a:gd name="connsiteX8" fmla="*/ 0 w 126"/>
                  <a:gd name="connsiteY8" fmla="*/ 0 h 12647"/>
                  <a:gd name="connsiteX9" fmla="*/ 0 w 126"/>
                  <a:gd name="connsiteY9" fmla="*/ 0 h 12647"/>
                  <a:gd name="connsiteX10" fmla="*/ 127 w 126"/>
                  <a:gd name="connsiteY10" fmla="*/ 0 h 12647"/>
                  <a:gd name="connsiteX11" fmla="*/ 127 w 126"/>
                  <a:gd name="connsiteY11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27" y="0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8" name="Freeform: Shape 3457">
                <a:extLst>
                  <a:ext uri="{FF2B5EF4-FFF2-40B4-BE49-F238E27FC236}">
                    <a16:creationId xmlns:a16="http://schemas.microsoft.com/office/drawing/2014/main" id="{F46C6A8A-2BC0-D506-D8A3-C362B9BF3FD3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5" name="Graphic 3">
              <a:extLst>
                <a:ext uri="{FF2B5EF4-FFF2-40B4-BE49-F238E27FC236}">
                  <a16:creationId xmlns:a16="http://schemas.microsoft.com/office/drawing/2014/main" id="{9B38DBFF-B762-A405-4472-C436C3DFD479}"/>
                </a:ext>
              </a:extLst>
            </p:cNvPr>
            <p:cNvGrpSpPr/>
            <p:nvPr/>
          </p:nvGrpSpPr>
          <p:grpSpPr>
            <a:xfrm>
              <a:off x="5253945" y="2617279"/>
              <a:ext cx="603494" cy="1628561"/>
              <a:chOff x="5253945" y="2617279"/>
              <a:chExt cx="603494" cy="1628561"/>
            </a:xfrm>
            <a:solidFill>
              <a:srgbClr val="E5D9CA"/>
            </a:solidFill>
          </p:grpSpPr>
          <p:sp>
            <p:nvSpPr>
              <p:cNvPr id="3375" name="Freeform: Shape 3374">
                <a:extLst>
                  <a:ext uri="{FF2B5EF4-FFF2-40B4-BE49-F238E27FC236}">
                    <a16:creationId xmlns:a16="http://schemas.microsoft.com/office/drawing/2014/main" id="{D328848E-B1F1-F6D4-6FF4-B640D5600E59}"/>
                  </a:ext>
                </a:extLst>
              </p:cNvPr>
              <p:cNvSpPr/>
              <p:nvPr/>
            </p:nvSpPr>
            <p:spPr>
              <a:xfrm>
                <a:off x="5623155" y="310266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6" name="Freeform: Shape 3375">
                <a:extLst>
                  <a:ext uri="{FF2B5EF4-FFF2-40B4-BE49-F238E27FC236}">
                    <a16:creationId xmlns:a16="http://schemas.microsoft.com/office/drawing/2014/main" id="{4E21E8D9-7419-2DCE-6D8B-F5B8AA1746BD}"/>
                  </a:ext>
                </a:extLst>
              </p:cNvPr>
              <p:cNvSpPr/>
              <p:nvPr/>
            </p:nvSpPr>
            <p:spPr>
              <a:xfrm>
                <a:off x="5622523" y="310291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7" name="Freeform: Shape 3376">
                <a:extLst>
                  <a:ext uri="{FF2B5EF4-FFF2-40B4-BE49-F238E27FC236}">
                    <a16:creationId xmlns:a16="http://schemas.microsoft.com/office/drawing/2014/main" id="{0107DF2E-B93B-173A-E8F8-284CCB0BDD67}"/>
                  </a:ext>
                </a:extLst>
              </p:cNvPr>
              <p:cNvSpPr/>
              <p:nvPr/>
            </p:nvSpPr>
            <p:spPr>
              <a:xfrm>
                <a:off x="5617211" y="3095960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8" name="Freeform: Shape 3377">
                <a:extLst>
                  <a:ext uri="{FF2B5EF4-FFF2-40B4-BE49-F238E27FC236}">
                    <a16:creationId xmlns:a16="http://schemas.microsoft.com/office/drawing/2014/main" id="{10B5A55E-F3A0-030B-5C0C-F2A915C67631}"/>
                  </a:ext>
                </a:extLst>
              </p:cNvPr>
              <p:cNvSpPr/>
              <p:nvPr/>
            </p:nvSpPr>
            <p:spPr>
              <a:xfrm>
                <a:off x="5622776" y="3102664"/>
                <a:ext cx="1012" cy="2403"/>
              </a:xfrm>
              <a:custGeom>
                <a:avLst/>
                <a:gdLst>
                  <a:gd name="connsiteX0" fmla="*/ 379 w 1012"/>
                  <a:gd name="connsiteY0" fmla="*/ 1138 h 2403"/>
                  <a:gd name="connsiteX1" fmla="*/ 1012 w 1012"/>
                  <a:gd name="connsiteY1" fmla="*/ 2403 h 2403"/>
                  <a:gd name="connsiteX2" fmla="*/ 506 w 1012"/>
                  <a:gd name="connsiteY2" fmla="*/ 379 h 2403"/>
                  <a:gd name="connsiteX3" fmla="*/ 506 w 1012"/>
                  <a:gd name="connsiteY3" fmla="*/ 0 h 2403"/>
                  <a:gd name="connsiteX4" fmla="*/ 506 w 1012"/>
                  <a:gd name="connsiteY4" fmla="*/ 0 h 2403"/>
                  <a:gd name="connsiteX5" fmla="*/ 0 w 1012"/>
                  <a:gd name="connsiteY5" fmla="*/ 126 h 2403"/>
                  <a:gd name="connsiteX6" fmla="*/ 0 w 1012"/>
                  <a:gd name="connsiteY6" fmla="*/ 379 h 2403"/>
                  <a:gd name="connsiteX7" fmla="*/ 506 w 1012"/>
                  <a:gd name="connsiteY7" fmla="*/ 1138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2" h="2403">
                    <a:moveTo>
                      <a:pt x="379" y="1138"/>
                    </a:moveTo>
                    <a:cubicBezTo>
                      <a:pt x="379" y="1138"/>
                      <a:pt x="885" y="2150"/>
                      <a:pt x="1012" y="2403"/>
                    </a:cubicBezTo>
                    <a:lnTo>
                      <a:pt x="506" y="379"/>
                    </a:lnTo>
                    <a:lnTo>
                      <a:pt x="506" y="0"/>
                    </a:lnTo>
                    <a:cubicBezTo>
                      <a:pt x="506" y="0"/>
                      <a:pt x="506" y="0"/>
                      <a:pt x="506" y="0"/>
                    </a:cubicBezTo>
                    <a:cubicBezTo>
                      <a:pt x="506" y="0"/>
                      <a:pt x="506" y="0"/>
                      <a:pt x="0" y="126"/>
                    </a:cubicBezTo>
                    <a:lnTo>
                      <a:pt x="0" y="379"/>
                    </a:lnTo>
                    <a:cubicBezTo>
                      <a:pt x="0" y="379"/>
                      <a:pt x="379" y="885"/>
                      <a:pt x="506" y="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9" name="Freeform: Shape 3378">
                <a:extLst>
                  <a:ext uri="{FF2B5EF4-FFF2-40B4-BE49-F238E27FC236}">
                    <a16:creationId xmlns:a16="http://schemas.microsoft.com/office/drawing/2014/main" id="{FEBE746D-A50A-4365-A8FF-2DDE5F7FFD66}"/>
                  </a:ext>
                </a:extLst>
              </p:cNvPr>
              <p:cNvSpPr/>
              <p:nvPr/>
            </p:nvSpPr>
            <p:spPr>
              <a:xfrm>
                <a:off x="5622650" y="3102790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0" name="Freeform: Shape 3379">
                <a:extLst>
                  <a:ext uri="{FF2B5EF4-FFF2-40B4-BE49-F238E27FC236}">
                    <a16:creationId xmlns:a16="http://schemas.microsoft.com/office/drawing/2014/main" id="{2B05256F-1C5B-471C-013F-F3D93A80B89A}"/>
                  </a:ext>
                </a:extLst>
              </p:cNvPr>
              <p:cNvSpPr/>
              <p:nvPr/>
            </p:nvSpPr>
            <p:spPr>
              <a:xfrm>
                <a:off x="5620879" y="309545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1" name="Freeform: Shape 3380">
                <a:extLst>
                  <a:ext uri="{FF2B5EF4-FFF2-40B4-BE49-F238E27FC236}">
                    <a16:creationId xmlns:a16="http://schemas.microsoft.com/office/drawing/2014/main" id="{1D8436CF-871A-B5A6-0D9D-CA59D1C61FAD}"/>
                  </a:ext>
                </a:extLst>
              </p:cNvPr>
              <p:cNvSpPr/>
              <p:nvPr/>
            </p:nvSpPr>
            <p:spPr>
              <a:xfrm>
                <a:off x="5616705" y="309583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2" name="Freeform: Shape 3381">
                <a:extLst>
                  <a:ext uri="{FF2B5EF4-FFF2-40B4-BE49-F238E27FC236}">
                    <a16:creationId xmlns:a16="http://schemas.microsoft.com/office/drawing/2014/main" id="{7D95D76D-F268-8553-2299-3C19817712B4}"/>
                  </a:ext>
                </a:extLst>
              </p:cNvPr>
              <p:cNvSpPr/>
              <p:nvPr/>
            </p:nvSpPr>
            <p:spPr>
              <a:xfrm>
                <a:off x="5618729" y="3095707"/>
                <a:ext cx="2276" cy="253"/>
              </a:xfrm>
              <a:custGeom>
                <a:avLst/>
                <a:gdLst>
                  <a:gd name="connsiteX0" fmla="*/ 1012 w 2276"/>
                  <a:gd name="connsiteY0" fmla="*/ 0 h 253"/>
                  <a:gd name="connsiteX1" fmla="*/ 0 w 2276"/>
                  <a:gd name="connsiteY1" fmla="*/ 126 h 253"/>
                  <a:gd name="connsiteX2" fmla="*/ 253 w 2276"/>
                  <a:gd name="connsiteY2" fmla="*/ 126 h 253"/>
                  <a:gd name="connsiteX3" fmla="*/ 0 w 2276"/>
                  <a:gd name="connsiteY3" fmla="*/ 126 h 253"/>
                  <a:gd name="connsiteX4" fmla="*/ 632 w 2276"/>
                  <a:gd name="connsiteY4" fmla="*/ 126 h 253"/>
                  <a:gd name="connsiteX5" fmla="*/ 1012 w 2276"/>
                  <a:gd name="connsiteY5" fmla="*/ 126 h 253"/>
                  <a:gd name="connsiteX6" fmla="*/ 1264 w 2276"/>
                  <a:gd name="connsiteY6" fmla="*/ 126 h 253"/>
                  <a:gd name="connsiteX7" fmla="*/ 1644 w 2276"/>
                  <a:gd name="connsiteY7" fmla="*/ 126 h 253"/>
                  <a:gd name="connsiteX8" fmla="*/ 1897 w 2276"/>
                  <a:gd name="connsiteY8" fmla="*/ 126 h 253"/>
                  <a:gd name="connsiteX9" fmla="*/ 2277 w 2276"/>
                  <a:gd name="connsiteY9" fmla="*/ 126 h 253"/>
                  <a:gd name="connsiteX10" fmla="*/ 2024 w 2276"/>
                  <a:gd name="connsiteY10" fmla="*/ 126 h 253"/>
                  <a:gd name="connsiteX11" fmla="*/ 2024 w 2276"/>
                  <a:gd name="connsiteY11" fmla="*/ 126 h 253"/>
                  <a:gd name="connsiteX12" fmla="*/ 1897 w 2276"/>
                  <a:gd name="connsiteY12" fmla="*/ 126 h 253"/>
                  <a:gd name="connsiteX13" fmla="*/ 1138 w 2276"/>
                  <a:gd name="connsiteY1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6" h="253">
                    <a:moveTo>
                      <a:pt x="1012" y="0"/>
                    </a:moveTo>
                    <a:cubicBezTo>
                      <a:pt x="1012" y="0"/>
                      <a:pt x="253" y="0"/>
                      <a:pt x="0" y="126"/>
                    </a:cubicBezTo>
                    <a:cubicBezTo>
                      <a:pt x="0" y="126"/>
                      <a:pt x="126" y="126"/>
                      <a:pt x="253" y="126"/>
                    </a:cubicBezTo>
                    <a:cubicBezTo>
                      <a:pt x="253" y="126"/>
                      <a:pt x="0" y="126"/>
                      <a:pt x="0" y="126"/>
                    </a:cubicBezTo>
                    <a:cubicBezTo>
                      <a:pt x="253" y="126"/>
                      <a:pt x="379" y="126"/>
                      <a:pt x="632" y="126"/>
                    </a:cubicBezTo>
                    <a:cubicBezTo>
                      <a:pt x="632" y="126"/>
                      <a:pt x="885" y="126"/>
                      <a:pt x="1012" y="126"/>
                    </a:cubicBezTo>
                    <a:cubicBezTo>
                      <a:pt x="1012" y="126"/>
                      <a:pt x="1012" y="126"/>
                      <a:pt x="1264" y="126"/>
                    </a:cubicBezTo>
                    <a:cubicBezTo>
                      <a:pt x="1264" y="126"/>
                      <a:pt x="1518" y="126"/>
                      <a:pt x="1644" y="126"/>
                    </a:cubicBezTo>
                    <a:cubicBezTo>
                      <a:pt x="1644" y="126"/>
                      <a:pt x="1897" y="126"/>
                      <a:pt x="1897" y="126"/>
                    </a:cubicBezTo>
                    <a:cubicBezTo>
                      <a:pt x="2024" y="126"/>
                      <a:pt x="2150" y="126"/>
                      <a:pt x="2277" y="126"/>
                    </a:cubicBezTo>
                    <a:cubicBezTo>
                      <a:pt x="2277" y="126"/>
                      <a:pt x="2277" y="126"/>
                      <a:pt x="2024" y="126"/>
                    </a:cubicBezTo>
                    <a:cubicBezTo>
                      <a:pt x="2024" y="126"/>
                      <a:pt x="2024" y="126"/>
                      <a:pt x="2024" y="126"/>
                    </a:cubicBezTo>
                    <a:cubicBezTo>
                      <a:pt x="2024" y="126"/>
                      <a:pt x="2024" y="126"/>
                      <a:pt x="1897" y="126"/>
                    </a:cubicBezTo>
                    <a:cubicBezTo>
                      <a:pt x="1644" y="126"/>
                      <a:pt x="1391" y="126"/>
                      <a:pt x="1138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3" name="Freeform: Shape 3382">
                <a:extLst>
                  <a:ext uri="{FF2B5EF4-FFF2-40B4-BE49-F238E27FC236}">
                    <a16:creationId xmlns:a16="http://schemas.microsoft.com/office/drawing/2014/main" id="{EC63B7D6-B506-262A-95DD-0674F4BC68AF}"/>
                  </a:ext>
                </a:extLst>
              </p:cNvPr>
              <p:cNvSpPr/>
              <p:nvPr/>
            </p:nvSpPr>
            <p:spPr>
              <a:xfrm>
                <a:off x="5473785" y="3086348"/>
                <a:ext cx="10877" cy="24030"/>
              </a:xfrm>
              <a:custGeom>
                <a:avLst/>
                <a:gdLst>
                  <a:gd name="connsiteX0" fmla="*/ 10877 w 10877"/>
                  <a:gd name="connsiteY0" fmla="*/ 23904 h 24030"/>
                  <a:gd name="connsiteX1" fmla="*/ 5312 w 10877"/>
                  <a:gd name="connsiteY1" fmla="*/ 10877 h 24030"/>
                  <a:gd name="connsiteX2" fmla="*/ 0 w 10877"/>
                  <a:gd name="connsiteY2" fmla="*/ 0 h 24030"/>
                  <a:gd name="connsiteX3" fmla="*/ 3921 w 10877"/>
                  <a:gd name="connsiteY3" fmla="*/ 14798 h 24030"/>
                  <a:gd name="connsiteX4" fmla="*/ 10877 w 10877"/>
                  <a:gd name="connsiteY4" fmla="*/ 24031 h 2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77" h="24030">
                    <a:moveTo>
                      <a:pt x="10877" y="23904"/>
                    </a:moveTo>
                    <a:cubicBezTo>
                      <a:pt x="8727" y="19351"/>
                      <a:pt x="6956" y="14292"/>
                      <a:pt x="5312" y="10877"/>
                    </a:cubicBezTo>
                    <a:cubicBezTo>
                      <a:pt x="3541" y="7083"/>
                      <a:pt x="1644" y="3036"/>
                      <a:pt x="0" y="0"/>
                    </a:cubicBezTo>
                    <a:cubicBezTo>
                      <a:pt x="379" y="4680"/>
                      <a:pt x="2150" y="10624"/>
                      <a:pt x="3921" y="14798"/>
                    </a:cubicBezTo>
                    <a:cubicBezTo>
                      <a:pt x="5818" y="19478"/>
                      <a:pt x="9233" y="24031"/>
                      <a:pt x="10877" y="240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4" name="Freeform: Shape 3383">
                <a:extLst>
                  <a:ext uri="{FF2B5EF4-FFF2-40B4-BE49-F238E27FC236}">
                    <a16:creationId xmlns:a16="http://schemas.microsoft.com/office/drawing/2014/main" id="{BB9FCFB5-CD40-A4CD-F14E-31A666195F10}"/>
                  </a:ext>
                </a:extLst>
              </p:cNvPr>
              <p:cNvSpPr/>
              <p:nvPr/>
            </p:nvSpPr>
            <p:spPr>
              <a:xfrm>
                <a:off x="5516155" y="3140463"/>
                <a:ext cx="23777" cy="12538"/>
              </a:xfrm>
              <a:custGeom>
                <a:avLst/>
                <a:gdLst>
                  <a:gd name="connsiteX0" fmla="*/ 18339 w 23777"/>
                  <a:gd name="connsiteY0" fmla="*/ 7353 h 12538"/>
                  <a:gd name="connsiteX1" fmla="*/ 9106 w 23777"/>
                  <a:gd name="connsiteY1" fmla="*/ 4444 h 12538"/>
                  <a:gd name="connsiteX2" fmla="*/ 0 w 23777"/>
                  <a:gd name="connsiteY2" fmla="*/ 18 h 12538"/>
                  <a:gd name="connsiteX3" fmla="*/ 23778 w 23777"/>
                  <a:gd name="connsiteY3" fmla="*/ 12539 h 12538"/>
                  <a:gd name="connsiteX4" fmla="*/ 18466 w 23777"/>
                  <a:gd name="connsiteY4" fmla="*/ 7353 h 1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7" h="12538">
                    <a:moveTo>
                      <a:pt x="18339" y="7353"/>
                    </a:moveTo>
                    <a:cubicBezTo>
                      <a:pt x="18086" y="8239"/>
                      <a:pt x="13533" y="6721"/>
                      <a:pt x="9106" y="4444"/>
                    </a:cubicBezTo>
                    <a:cubicBezTo>
                      <a:pt x="4806" y="2294"/>
                      <a:pt x="1012" y="-235"/>
                      <a:pt x="0" y="18"/>
                    </a:cubicBezTo>
                    <a:cubicBezTo>
                      <a:pt x="8727" y="6089"/>
                      <a:pt x="18719" y="10389"/>
                      <a:pt x="23778" y="12539"/>
                    </a:cubicBezTo>
                    <a:cubicBezTo>
                      <a:pt x="23146" y="10895"/>
                      <a:pt x="25675" y="10009"/>
                      <a:pt x="18466" y="73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5" name="Freeform: Shape 3384">
                <a:extLst>
                  <a:ext uri="{FF2B5EF4-FFF2-40B4-BE49-F238E27FC236}">
                    <a16:creationId xmlns:a16="http://schemas.microsoft.com/office/drawing/2014/main" id="{94C4B11C-E8E6-668E-6E02-C48D47F5052D}"/>
                  </a:ext>
                </a:extLst>
              </p:cNvPr>
              <p:cNvSpPr/>
              <p:nvPr/>
            </p:nvSpPr>
            <p:spPr>
              <a:xfrm>
                <a:off x="5550051" y="3150607"/>
                <a:ext cx="17327" cy="11121"/>
              </a:xfrm>
              <a:custGeom>
                <a:avLst/>
                <a:gdLst>
                  <a:gd name="connsiteX0" fmla="*/ 8095 w 17327"/>
                  <a:gd name="connsiteY0" fmla="*/ 4671 h 11121"/>
                  <a:gd name="connsiteX1" fmla="*/ 8095 w 17327"/>
                  <a:gd name="connsiteY1" fmla="*/ 4924 h 11121"/>
                  <a:gd name="connsiteX2" fmla="*/ 7715 w 17327"/>
                  <a:gd name="connsiteY2" fmla="*/ 4924 h 11121"/>
                  <a:gd name="connsiteX3" fmla="*/ 5312 w 17327"/>
                  <a:gd name="connsiteY3" fmla="*/ 4292 h 11121"/>
                  <a:gd name="connsiteX4" fmla="*/ 633 w 17327"/>
                  <a:gd name="connsiteY4" fmla="*/ 3027 h 11121"/>
                  <a:gd name="connsiteX5" fmla="*/ 0 w 17327"/>
                  <a:gd name="connsiteY5" fmla="*/ 5177 h 11121"/>
                  <a:gd name="connsiteX6" fmla="*/ 4806 w 17327"/>
                  <a:gd name="connsiteY6" fmla="*/ 6442 h 11121"/>
                  <a:gd name="connsiteX7" fmla="*/ 7209 w 17327"/>
                  <a:gd name="connsiteY7" fmla="*/ 7075 h 11121"/>
                  <a:gd name="connsiteX8" fmla="*/ 7209 w 17327"/>
                  <a:gd name="connsiteY8" fmla="*/ 7075 h 11121"/>
                  <a:gd name="connsiteX9" fmla="*/ 7209 w 17327"/>
                  <a:gd name="connsiteY9" fmla="*/ 7075 h 11121"/>
                  <a:gd name="connsiteX10" fmla="*/ 7968 w 17327"/>
                  <a:gd name="connsiteY10" fmla="*/ 7454 h 11121"/>
                  <a:gd name="connsiteX11" fmla="*/ 7968 w 17327"/>
                  <a:gd name="connsiteY11" fmla="*/ 7454 h 11121"/>
                  <a:gd name="connsiteX12" fmla="*/ 8474 w 17327"/>
                  <a:gd name="connsiteY12" fmla="*/ 7707 h 11121"/>
                  <a:gd name="connsiteX13" fmla="*/ 11130 w 17327"/>
                  <a:gd name="connsiteY13" fmla="*/ 9098 h 11121"/>
                  <a:gd name="connsiteX14" fmla="*/ 16822 w 17327"/>
                  <a:gd name="connsiteY14" fmla="*/ 11122 h 11121"/>
                  <a:gd name="connsiteX15" fmla="*/ 17328 w 17327"/>
                  <a:gd name="connsiteY15" fmla="*/ 8972 h 11121"/>
                  <a:gd name="connsiteX16" fmla="*/ 12142 w 17327"/>
                  <a:gd name="connsiteY16" fmla="*/ 7075 h 11121"/>
                  <a:gd name="connsiteX17" fmla="*/ 9612 w 17327"/>
                  <a:gd name="connsiteY17" fmla="*/ 5683 h 11121"/>
                  <a:gd name="connsiteX18" fmla="*/ 8474 w 17327"/>
                  <a:gd name="connsiteY18" fmla="*/ 5051 h 11121"/>
                  <a:gd name="connsiteX19" fmla="*/ 9486 w 17327"/>
                  <a:gd name="connsiteY19" fmla="*/ 118 h 11121"/>
                  <a:gd name="connsiteX20" fmla="*/ 8474 w 17327"/>
                  <a:gd name="connsiteY20" fmla="*/ 5051 h 11121"/>
                  <a:gd name="connsiteX21" fmla="*/ 8474 w 17327"/>
                  <a:gd name="connsiteY21" fmla="*/ 5051 h 11121"/>
                  <a:gd name="connsiteX22" fmla="*/ 8474 w 17327"/>
                  <a:gd name="connsiteY22" fmla="*/ 4924 h 11121"/>
                  <a:gd name="connsiteX23" fmla="*/ 8474 w 17327"/>
                  <a:gd name="connsiteY23" fmla="*/ 4924 h 11121"/>
                  <a:gd name="connsiteX24" fmla="*/ 8474 w 17327"/>
                  <a:gd name="connsiteY24" fmla="*/ 4924 h 11121"/>
                  <a:gd name="connsiteX25" fmla="*/ 8474 w 17327"/>
                  <a:gd name="connsiteY25" fmla="*/ 4924 h 11121"/>
                  <a:gd name="connsiteX26" fmla="*/ 8348 w 17327"/>
                  <a:gd name="connsiteY26" fmla="*/ 4924 h 11121"/>
                  <a:gd name="connsiteX27" fmla="*/ 8095 w 17327"/>
                  <a:gd name="connsiteY27" fmla="*/ 4924 h 11121"/>
                  <a:gd name="connsiteX28" fmla="*/ 8095 w 17327"/>
                  <a:gd name="connsiteY28" fmla="*/ 4924 h 11121"/>
                  <a:gd name="connsiteX29" fmla="*/ 8095 w 17327"/>
                  <a:gd name="connsiteY29" fmla="*/ 4924 h 11121"/>
                  <a:gd name="connsiteX30" fmla="*/ 8095 w 17327"/>
                  <a:gd name="connsiteY30" fmla="*/ 4924 h 11121"/>
                  <a:gd name="connsiteX31" fmla="*/ 8095 w 17327"/>
                  <a:gd name="connsiteY31" fmla="*/ 4671 h 1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327" h="11121">
                    <a:moveTo>
                      <a:pt x="8095" y="4671"/>
                    </a:moveTo>
                    <a:lnTo>
                      <a:pt x="8095" y="4924"/>
                    </a:lnTo>
                    <a:cubicBezTo>
                      <a:pt x="8095" y="4924"/>
                      <a:pt x="7715" y="4924"/>
                      <a:pt x="7715" y="4924"/>
                    </a:cubicBezTo>
                    <a:lnTo>
                      <a:pt x="5312" y="4292"/>
                    </a:lnTo>
                    <a:lnTo>
                      <a:pt x="633" y="3027"/>
                    </a:lnTo>
                    <a:lnTo>
                      <a:pt x="0" y="5177"/>
                    </a:lnTo>
                    <a:lnTo>
                      <a:pt x="4806" y="6442"/>
                    </a:lnTo>
                    <a:lnTo>
                      <a:pt x="7209" y="7075"/>
                    </a:lnTo>
                    <a:lnTo>
                      <a:pt x="7209" y="7075"/>
                    </a:lnTo>
                    <a:cubicBezTo>
                      <a:pt x="7209" y="7075"/>
                      <a:pt x="7209" y="7075"/>
                      <a:pt x="7209" y="7075"/>
                    </a:cubicBezTo>
                    <a:lnTo>
                      <a:pt x="7968" y="7454"/>
                    </a:lnTo>
                    <a:cubicBezTo>
                      <a:pt x="7589" y="9351"/>
                      <a:pt x="7715" y="8845"/>
                      <a:pt x="7968" y="7454"/>
                    </a:cubicBezTo>
                    <a:lnTo>
                      <a:pt x="8474" y="7707"/>
                    </a:lnTo>
                    <a:lnTo>
                      <a:pt x="11130" y="9098"/>
                    </a:lnTo>
                    <a:cubicBezTo>
                      <a:pt x="12648" y="9731"/>
                      <a:pt x="13027" y="10110"/>
                      <a:pt x="16822" y="11122"/>
                    </a:cubicBezTo>
                    <a:lnTo>
                      <a:pt x="17328" y="8972"/>
                    </a:lnTo>
                    <a:cubicBezTo>
                      <a:pt x="13913" y="8086"/>
                      <a:pt x="13533" y="7707"/>
                      <a:pt x="12142" y="7075"/>
                    </a:cubicBezTo>
                    <a:lnTo>
                      <a:pt x="9612" y="5683"/>
                    </a:lnTo>
                    <a:lnTo>
                      <a:pt x="8474" y="5051"/>
                    </a:lnTo>
                    <a:cubicBezTo>
                      <a:pt x="9106" y="2395"/>
                      <a:pt x="9739" y="-641"/>
                      <a:pt x="9486" y="118"/>
                    </a:cubicBezTo>
                    <a:cubicBezTo>
                      <a:pt x="9612" y="-514"/>
                      <a:pt x="8854" y="3280"/>
                      <a:pt x="8474" y="5051"/>
                    </a:cubicBezTo>
                    <a:lnTo>
                      <a:pt x="8474" y="5051"/>
                    </a:lnTo>
                    <a:cubicBezTo>
                      <a:pt x="8474" y="5051"/>
                      <a:pt x="8474" y="5051"/>
                      <a:pt x="8474" y="4924"/>
                    </a:cubicBezTo>
                    <a:lnTo>
                      <a:pt x="8474" y="4924"/>
                    </a:lnTo>
                    <a:cubicBezTo>
                      <a:pt x="8474" y="4924"/>
                      <a:pt x="8474" y="4924"/>
                      <a:pt x="8474" y="4924"/>
                    </a:cubicBezTo>
                    <a:lnTo>
                      <a:pt x="8474" y="4924"/>
                    </a:lnTo>
                    <a:cubicBezTo>
                      <a:pt x="8474" y="4924"/>
                      <a:pt x="8348" y="4924"/>
                      <a:pt x="8348" y="4924"/>
                    </a:cubicBezTo>
                    <a:lnTo>
                      <a:pt x="8095" y="4924"/>
                    </a:lnTo>
                    <a:cubicBezTo>
                      <a:pt x="8095" y="4924"/>
                      <a:pt x="8095" y="4924"/>
                      <a:pt x="8095" y="4924"/>
                    </a:cubicBezTo>
                    <a:cubicBezTo>
                      <a:pt x="8095" y="4924"/>
                      <a:pt x="8095" y="4924"/>
                      <a:pt x="8095" y="4924"/>
                    </a:cubicBezTo>
                    <a:lnTo>
                      <a:pt x="8095" y="4924"/>
                    </a:lnTo>
                    <a:cubicBezTo>
                      <a:pt x="8095" y="4924"/>
                      <a:pt x="8095" y="4924"/>
                      <a:pt x="8095" y="46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6" name="Freeform: Shape 3385">
                <a:extLst>
                  <a:ext uri="{FF2B5EF4-FFF2-40B4-BE49-F238E27FC236}">
                    <a16:creationId xmlns:a16="http://schemas.microsoft.com/office/drawing/2014/main" id="{3B750728-AE5C-13DB-2F51-2141F169FBC4}"/>
                  </a:ext>
                </a:extLst>
              </p:cNvPr>
              <p:cNvSpPr/>
              <p:nvPr/>
            </p:nvSpPr>
            <p:spPr>
              <a:xfrm>
                <a:off x="5592042" y="3144148"/>
                <a:ext cx="18386" cy="16189"/>
              </a:xfrm>
              <a:custGeom>
                <a:avLst/>
                <a:gdLst>
                  <a:gd name="connsiteX0" fmla="*/ 17201 w 18386"/>
                  <a:gd name="connsiteY0" fmla="*/ 0 h 16189"/>
                  <a:gd name="connsiteX1" fmla="*/ 6956 w 18386"/>
                  <a:gd name="connsiteY1" fmla="*/ 10245 h 16189"/>
                  <a:gd name="connsiteX2" fmla="*/ 0 w 18386"/>
                  <a:gd name="connsiteY2" fmla="*/ 16189 h 16189"/>
                  <a:gd name="connsiteX3" fmla="*/ 16063 w 18386"/>
                  <a:gd name="connsiteY3" fmla="*/ 5059 h 16189"/>
                  <a:gd name="connsiteX4" fmla="*/ 17201 w 18386"/>
                  <a:gd name="connsiteY4" fmla="*/ 0 h 1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6" h="16189">
                    <a:moveTo>
                      <a:pt x="17201" y="0"/>
                    </a:moveTo>
                    <a:cubicBezTo>
                      <a:pt x="14165" y="3415"/>
                      <a:pt x="10245" y="7715"/>
                      <a:pt x="6956" y="10245"/>
                    </a:cubicBezTo>
                    <a:cubicBezTo>
                      <a:pt x="3795" y="12901"/>
                      <a:pt x="1391" y="14671"/>
                      <a:pt x="0" y="16189"/>
                    </a:cubicBezTo>
                    <a:cubicBezTo>
                      <a:pt x="6577" y="13912"/>
                      <a:pt x="13407" y="8600"/>
                      <a:pt x="16063" y="5059"/>
                    </a:cubicBezTo>
                    <a:cubicBezTo>
                      <a:pt x="18339" y="2150"/>
                      <a:pt x="19351" y="0"/>
                      <a:pt x="1720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7" name="Freeform: Shape 3386">
                <a:extLst>
                  <a:ext uri="{FF2B5EF4-FFF2-40B4-BE49-F238E27FC236}">
                    <a16:creationId xmlns:a16="http://schemas.microsoft.com/office/drawing/2014/main" id="{90DACD6D-548C-64C0-23A1-3B9B06561997}"/>
                  </a:ext>
                </a:extLst>
              </p:cNvPr>
              <p:cNvSpPr/>
              <p:nvPr/>
            </p:nvSpPr>
            <p:spPr>
              <a:xfrm>
                <a:off x="5465185" y="3087739"/>
                <a:ext cx="8979" cy="20236"/>
              </a:xfrm>
              <a:custGeom>
                <a:avLst/>
                <a:gdLst>
                  <a:gd name="connsiteX0" fmla="*/ 2150 w 8979"/>
                  <a:gd name="connsiteY0" fmla="*/ 0 h 20236"/>
                  <a:gd name="connsiteX1" fmla="*/ 0 w 8979"/>
                  <a:gd name="connsiteY1" fmla="*/ 506 h 20236"/>
                  <a:gd name="connsiteX2" fmla="*/ 3162 w 8979"/>
                  <a:gd name="connsiteY2" fmla="*/ 10877 h 20236"/>
                  <a:gd name="connsiteX3" fmla="*/ 6956 w 8979"/>
                  <a:gd name="connsiteY3" fmla="*/ 20236 h 20236"/>
                  <a:gd name="connsiteX4" fmla="*/ 8980 w 8979"/>
                  <a:gd name="connsiteY4" fmla="*/ 19351 h 20236"/>
                  <a:gd name="connsiteX5" fmla="*/ 5312 w 8979"/>
                  <a:gd name="connsiteY5" fmla="*/ 10118 h 20236"/>
                  <a:gd name="connsiteX6" fmla="*/ 2150 w 8979"/>
                  <a:gd name="connsiteY6" fmla="*/ 0 h 2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79" h="20236">
                    <a:moveTo>
                      <a:pt x="2150" y="0"/>
                    </a:moveTo>
                    <a:lnTo>
                      <a:pt x="0" y="506"/>
                    </a:lnTo>
                    <a:cubicBezTo>
                      <a:pt x="885" y="4300"/>
                      <a:pt x="2024" y="7842"/>
                      <a:pt x="3162" y="10877"/>
                    </a:cubicBezTo>
                    <a:cubicBezTo>
                      <a:pt x="4427" y="14166"/>
                      <a:pt x="5186" y="16316"/>
                      <a:pt x="6956" y="20236"/>
                    </a:cubicBezTo>
                    <a:lnTo>
                      <a:pt x="8980" y="19351"/>
                    </a:lnTo>
                    <a:cubicBezTo>
                      <a:pt x="7336" y="15557"/>
                      <a:pt x="6450" y="13407"/>
                      <a:pt x="5312" y="10118"/>
                    </a:cubicBezTo>
                    <a:cubicBezTo>
                      <a:pt x="4174" y="7083"/>
                      <a:pt x="3035" y="3668"/>
                      <a:pt x="215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8" name="Freeform: Shape 3387">
                <a:extLst>
                  <a:ext uri="{FF2B5EF4-FFF2-40B4-BE49-F238E27FC236}">
                    <a16:creationId xmlns:a16="http://schemas.microsoft.com/office/drawing/2014/main" id="{49F4D5A6-EBFC-9E5C-72E7-A268C100E56C}"/>
                  </a:ext>
                </a:extLst>
              </p:cNvPr>
              <p:cNvSpPr/>
              <p:nvPr/>
            </p:nvSpPr>
            <p:spPr>
              <a:xfrm>
                <a:off x="5492378" y="3133398"/>
                <a:ext cx="14742" cy="9836"/>
              </a:xfrm>
              <a:custGeom>
                <a:avLst/>
                <a:gdLst>
                  <a:gd name="connsiteX0" fmla="*/ 14671 w 14742"/>
                  <a:gd name="connsiteY0" fmla="*/ 8853 h 9836"/>
                  <a:gd name="connsiteX1" fmla="*/ 0 w 14742"/>
                  <a:gd name="connsiteY1" fmla="*/ 0 h 9836"/>
                  <a:gd name="connsiteX2" fmla="*/ 14671 w 14742"/>
                  <a:gd name="connsiteY2" fmla="*/ 8853 h 9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42" h="9836">
                    <a:moveTo>
                      <a:pt x="14671" y="8853"/>
                    </a:moveTo>
                    <a:cubicBezTo>
                      <a:pt x="6198" y="2277"/>
                      <a:pt x="2277" y="0"/>
                      <a:pt x="0" y="0"/>
                    </a:cubicBezTo>
                    <a:cubicBezTo>
                      <a:pt x="5692" y="4553"/>
                      <a:pt x="15683" y="12648"/>
                      <a:pt x="14671" y="88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9" name="Freeform: Shape 3388">
                <a:extLst>
                  <a:ext uri="{FF2B5EF4-FFF2-40B4-BE49-F238E27FC236}">
                    <a16:creationId xmlns:a16="http://schemas.microsoft.com/office/drawing/2014/main" id="{15764DD5-5BEE-B78D-389F-19BAC43AE0A7}"/>
                  </a:ext>
                </a:extLst>
              </p:cNvPr>
              <p:cNvSpPr/>
              <p:nvPr/>
            </p:nvSpPr>
            <p:spPr>
              <a:xfrm>
                <a:off x="5459747" y="3075345"/>
                <a:ext cx="5197" cy="21501"/>
              </a:xfrm>
              <a:custGeom>
                <a:avLst/>
                <a:gdLst>
                  <a:gd name="connsiteX0" fmla="*/ 3289 w 5197"/>
                  <a:gd name="connsiteY0" fmla="*/ 21501 h 21501"/>
                  <a:gd name="connsiteX1" fmla="*/ 4300 w 5197"/>
                  <a:gd name="connsiteY1" fmla="*/ 13154 h 21501"/>
                  <a:gd name="connsiteX2" fmla="*/ 1897 w 5197"/>
                  <a:gd name="connsiteY2" fmla="*/ 6703 h 21501"/>
                  <a:gd name="connsiteX3" fmla="*/ 0 w 5197"/>
                  <a:gd name="connsiteY3" fmla="*/ 0 h 21501"/>
                  <a:gd name="connsiteX4" fmla="*/ 1265 w 5197"/>
                  <a:gd name="connsiteY4" fmla="*/ 11509 h 21501"/>
                  <a:gd name="connsiteX5" fmla="*/ 3162 w 5197"/>
                  <a:gd name="connsiteY5" fmla="*/ 21501 h 2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97" h="21501">
                    <a:moveTo>
                      <a:pt x="3289" y="21501"/>
                    </a:moveTo>
                    <a:cubicBezTo>
                      <a:pt x="4174" y="19857"/>
                      <a:pt x="6450" y="21881"/>
                      <a:pt x="4300" y="13154"/>
                    </a:cubicBezTo>
                    <a:cubicBezTo>
                      <a:pt x="3668" y="13533"/>
                      <a:pt x="2403" y="9486"/>
                      <a:pt x="1897" y="6703"/>
                    </a:cubicBezTo>
                    <a:cubicBezTo>
                      <a:pt x="1265" y="3794"/>
                      <a:pt x="759" y="759"/>
                      <a:pt x="0" y="0"/>
                    </a:cubicBezTo>
                    <a:cubicBezTo>
                      <a:pt x="632" y="4553"/>
                      <a:pt x="632" y="7083"/>
                      <a:pt x="1265" y="11509"/>
                    </a:cubicBezTo>
                    <a:cubicBezTo>
                      <a:pt x="1897" y="15430"/>
                      <a:pt x="2529" y="18592"/>
                      <a:pt x="3162" y="215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0" name="Freeform: Shape 3389">
                <a:extLst>
                  <a:ext uri="{FF2B5EF4-FFF2-40B4-BE49-F238E27FC236}">
                    <a16:creationId xmlns:a16="http://schemas.microsoft.com/office/drawing/2014/main" id="{05B2C017-EDAA-EE79-0B6D-C0A3F8640935}"/>
                  </a:ext>
                </a:extLst>
              </p:cNvPr>
              <p:cNvSpPr/>
              <p:nvPr/>
            </p:nvSpPr>
            <p:spPr>
              <a:xfrm>
                <a:off x="5638839" y="3106584"/>
                <a:ext cx="3592" cy="1768"/>
              </a:xfrm>
              <a:custGeom>
                <a:avLst/>
                <a:gdLst>
                  <a:gd name="connsiteX0" fmla="*/ 0 w 3592"/>
                  <a:gd name="connsiteY0" fmla="*/ 0 h 1768"/>
                  <a:gd name="connsiteX1" fmla="*/ 0 w 3592"/>
                  <a:gd name="connsiteY1" fmla="*/ 0 h 1768"/>
                  <a:gd name="connsiteX2" fmla="*/ 0 w 3592"/>
                  <a:gd name="connsiteY2" fmla="*/ 0 h 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" h="1768">
                    <a:moveTo>
                      <a:pt x="0" y="0"/>
                    </a:moveTo>
                    <a:lnTo>
                      <a:pt x="0" y="0"/>
                    </a:lnTo>
                    <a:cubicBezTo>
                      <a:pt x="6956" y="3415"/>
                      <a:pt x="2024" y="1012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1" name="Freeform: Shape 3390">
                <a:extLst>
                  <a:ext uri="{FF2B5EF4-FFF2-40B4-BE49-F238E27FC236}">
                    <a16:creationId xmlns:a16="http://schemas.microsoft.com/office/drawing/2014/main" id="{0A8866CC-3CE4-522B-87E4-65C1FFBFA2F2}"/>
                  </a:ext>
                </a:extLst>
              </p:cNvPr>
              <p:cNvSpPr/>
              <p:nvPr/>
            </p:nvSpPr>
            <p:spPr>
              <a:xfrm>
                <a:off x="5638120" y="3106251"/>
                <a:ext cx="718" cy="333"/>
              </a:xfrm>
              <a:custGeom>
                <a:avLst/>
                <a:gdLst>
                  <a:gd name="connsiteX0" fmla="*/ 718 w 718"/>
                  <a:gd name="connsiteY0" fmla="*/ 334 h 333"/>
                  <a:gd name="connsiteX1" fmla="*/ 718 w 718"/>
                  <a:gd name="connsiteY1" fmla="*/ 334 h 333"/>
                  <a:gd name="connsiteX2" fmla="*/ 718 w 718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" h="333">
                    <a:moveTo>
                      <a:pt x="718" y="334"/>
                    </a:moveTo>
                    <a:lnTo>
                      <a:pt x="718" y="334"/>
                    </a:lnTo>
                    <a:cubicBezTo>
                      <a:pt x="-420" y="-172"/>
                      <a:pt x="-40" y="-46"/>
                      <a:pt x="718" y="3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2" name="Freeform: Shape 3391">
                <a:extLst>
                  <a:ext uri="{FF2B5EF4-FFF2-40B4-BE49-F238E27FC236}">
                    <a16:creationId xmlns:a16="http://schemas.microsoft.com/office/drawing/2014/main" id="{7A68AA9A-FD03-F5FE-F98C-3DEF43D8580C}"/>
                  </a:ext>
                </a:extLst>
              </p:cNvPr>
              <p:cNvSpPr/>
              <p:nvPr/>
            </p:nvSpPr>
            <p:spPr>
              <a:xfrm>
                <a:off x="5624547" y="3094316"/>
                <a:ext cx="632" cy="126"/>
              </a:xfrm>
              <a:custGeom>
                <a:avLst/>
                <a:gdLst>
                  <a:gd name="connsiteX0" fmla="*/ 506 w 632"/>
                  <a:gd name="connsiteY0" fmla="*/ 0 h 126"/>
                  <a:gd name="connsiteX1" fmla="*/ 632 w 632"/>
                  <a:gd name="connsiteY1" fmla="*/ 0 h 126"/>
                  <a:gd name="connsiteX2" fmla="*/ 0 w 632"/>
                  <a:gd name="connsiteY2" fmla="*/ 126 h 126"/>
                  <a:gd name="connsiteX3" fmla="*/ 379 w 632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26">
                    <a:moveTo>
                      <a:pt x="506" y="0"/>
                    </a:moveTo>
                    <a:lnTo>
                      <a:pt x="632" y="0"/>
                    </a:lnTo>
                    <a:cubicBezTo>
                      <a:pt x="632" y="0"/>
                      <a:pt x="253" y="0"/>
                      <a:pt x="0" y="126"/>
                    </a:cubicBezTo>
                    <a:lnTo>
                      <a:pt x="379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3" name="Freeform: Shape 3392">
                <a:extLst>
                  <a:ext uri="{FF2B5EF4-FFF2-40B4-BE49-F238E27FC236}">
                    <a16:creationId xmlns:a16="http://schemas.microsoft.com/office/drawing/2014/main" id="{5E72BE89-A2BD-BBB8-AB7E-6BE550F3B363}"/>
                  </a:ext>
                </a:extLst>
              </p:cNvPr>
              <p:cNvSpPr/>
              <p:nvPr/>
            </p:nvSpPr>
            <p:spPr>
              <a:xfrm>
                <a:off x="5527665" y="2706283"/>
                <a:ext cx="9740" cy="15765"/>
              </a:xfrm>
              <a:custGeom>
                <a:avLst/>
                <a:gdLst>
                  <a:gd name="connsiteX0" fmla="*/ 5565 w 9740"/>
                  <a:gd name="connsiteY0" fmla="*/ 11762 h 15765"/>
                  <a:gd name="connsiteX1" fmla="*/ 9739 w 9740"/>
                  <a:gd name="connsiteY1" fmla="*/ 0 h 15765"/>
                  <a:gd name="connsiteX2" fmla="*/ 0 w 9740"/>
                  <a:gd name="connsiteY2" fmla="*/ 15430 h 15765"/>
                  <a:gd name="connsiteX3" fmla="*/ 5565 w 9740"/>
                  <a:gd name="connsiteY3" fmla="*/ 11889 h 1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40" h="15765">
                    <a:moveTo>
                      <a:pt x="5565" y="11762"/>
                    </a:moveTo>
                    <a:cubicBezTo>
                      <a:pt x="4300" y="11004"/>
                      <a:pt x="9865" y="1897"/>
                      <a:pt x="9739" y="0"/>
                    </a:cubicBezTo>
                    <a:cubicBezTo>
                      <a:pt x="5818" y="6703"/>
                      <a:pt x="4047" y="6956"/>
                      <a:pt x="0" y="15430"/>
                    </a:cubicBezTo>
                    <a:cubicBezTo>
                      <a:pt x="1644" y="15177"/>
                      <a:pt x="2277" y="17707"/>
                      <a:pt x="5565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035ED250-F2A8-956B-786F-F86B7E6AB548}"/>
                  </a:ext>
                </a:extLst>
              </p:cNvPr>
              <p:cNvSpPr/>
              <p:nvPr/>
            </p:nvSpPr>
            <p:spPr>
              <a:xfrm>
                <a:off x="5722218" y="2640453"/>
                <a:ext cx="33738" cy="15113"/>
              </a:xfrm>
              <a:custGeom>
                <a:avLst/>
                <a:gdLst>
                  <a:gd name="connsiteX0" fmla="*/ 13502 w 33738"/>
                  <a:gd name="connsiteY0" fmla="*/ 8157 h 15113"/>
                  <a:gd name="connsiteX1" fmla="*/ 26150 w 33738"/>
                  <a:gd name="connsiteY1" fmla="*/ 15113 h 15113"/>
                  <a:gd name="connsiteX2" fmla="*/ 33738 w 33738"/>
                  <a:gd name="connsiteY2" fmla="*/ 14481 h 15113"/>
                  <a:gd name="connsiteX3" fmla="*/ 13376 w 33738"/>
                  <a:gd name="connsiteY3" fmla="*/ 1960 h 15113"/>
                  <a:gd name="connsiteX4" fmla="*/ 222 w 33738"/>
                  <a:gd name="connsiteY4" fmla="*/ 1454 h 15113"/>
                  <a:gd name="connsiteX5" fmla="*/ 13376 w 33738"/>
                  <a:gd name="connsiteY5" fmla="*/ 8283 h 1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738" h="15113">
                    <a:moveTo>
                      <a:pt x="13502" y="8157"/>
                    </a:moveTo>
                    <a:lnTo>
                      <a:pt x="26150" y="15113"/>
                    </a:lnTo>
                    <a:cubicBezTo>
                      <a:pt x="26150" y="12710"/>
                      <a:pt x="33486" y="16504"/>
                      <a:pt x="33738" y="14481"/>
                    </a:cubicBezTo>
                    <a:cubicBezTo>
                      <a:pt x="23747" y="8663"/>
                      <a:pt x="17549" y="5248"/>
                      <a:pt x="13376" y="1960"/>
                    </a:cubicBezTo>
                    <a:cubicBezTo>
                      <a:pt x="15779" y="7019"/>
                      <a:pt x="-2181" y="-3732"/>
                      <a:pt x="222" y="1454"/>
                    </a:cubicBezTo>
                    <a:lnTo>
                      <a:pt x="13376" y="82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2A73E719-B2FF-70CC-1C7B-86BD00EDB4D8}"/>
                  </a:ext>
                </a:extLst>
              </p:cNvPr>
              <p:cNvSpPr/>
              <p:nvPr/>
            </p:nvSpPr>
            <p:spPr>
              <a:xfrm>
                <a:off x="5481754" y="3112023"/>
                <a:ext cx="25169" cy="21138"/>
              </a:xfrm>
              <a:custGeom>
                <a:avLst/>
                <a:gdLst>
                  <a:gd name="connsiteX0" fmla="*/ 11130 w 25169"/>
                  <a:gd name="connsiteY0" fmla="*/ 12521 h 21138"/>
                  <a:gd name="connsiteX1" fmla="*/ 17454 w 25169"/>
                  <a:gd name="connsiteY1" fmla="*/ 17960 h 21138"/>
                  <a:gd name="connsiteX2" fmla="*/ 25169 w 25169"/>
                  <a:gd name="connsiteY2" fmla="*/ 20489 h 21138"/>
                  <a:gd name="connsiteX3" fmla="*/ 18719 w 25169"/>
                  <a:gd name="connsiteY3" fmla="*/ 15810 h 21138"/>
                  <a:gd name="connsiteX4" fmla="*/ 12268 w 25169"/>
                  <a:gd name="connsiteY4" fmla="*/ 11256 h 21138"/>
                  <a:gd name="connsiteX5" fmla="*/ 0 w 25169"/>
                  <a:gd name="connsiteY5" fmla="*/ 0 h 21138"/>
                  <a:gd name="connsiteX6" fmla="*/ 11003 w 25169"/>
                  <a:gd name="connsiteY6" fmla="*/ 12521 h 2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69" h="21138">
                    <a:moveTo>
                      <a:pt x="11130" y="12521"/>
                    </a:moveTo>
                    <a:cubicBezTo>
                      <a:pt x="13660" y="14671"/>
                      <a:pt x="15810" y="16442"/>
                      <a:pt x="17454" y="17960"/>
                    </a:cubicBezTo>
                    <a:cubicBezTo>
                      <a:pt x="20869" y="20742"/>
                      <a:pt x="23272" y="22007"/>
                      <a:pt x="25169" y="20489"/>
                    </a:cubicBezTo>
                    <a:cubicBezTo>
                      <a:pt x="23146" y="18972"/>
                      <a:pt x="20995" y="17454"/>
                      <a:pt x="18719" y="15810"/>
                    </a:cubicBezTo>
                    <a:cubicBezTo>
                      <a:pt x="16569" y="14292"/>
                      <a:pt x="14292" y="12774"/>
                      <a:pt x="12268" y="11256"/>
                    </a:cubicBezTo>
                    <a:cubicBezTo>
                      <a:pt x="6703" y="7336"/>
                      <a:pt x="2403" y="2403"/>
                      <a:pt x="0" y="0"/>
                    </a:cubicBezTo>
                    <a:cubicBezTo>
                      <a:pt x="3541" y="5439"/>
                      <a:pt x="7589" y="9486"/>
                      <a:pt x="11003" y="125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6" name="Freeform: Shape 3395">
                <a:extLst>
                  <a:ext uri="{FF2B5EF4-FFF2-40B4-BE49-F238E27FC236}">
                    <a16:creationId xmlns:a16="http://schemas.microsoft.com/office/drawing/2014/main" id="{78F97AB2-0349-F7B6-6178-68EB9C2875BB}"/>
                  </a:ext>
                </a:extLst>
              </p:cNvPr>
              <p:cNvSpPr/>
              <p:nvPr/>
            </p:nvSpPr>
            <p:spPr>
              <a:xfrm>
                <a:off x="5455446" y="2993134"/>
                <a:ext cx="6214" cy="40379"/>
              </a:xfrm>
              <a:custGeom>
                <a:avLst/>
                <a:gdLst>
                  <a:gd name="connsiteX0" fmla="*/ 6071 w 6214"/>
                  <a:gd name="connsiteY0" fmla="*/ 17454 h 40379"/>
                  <a:gd name="connsiteX1" fmla="*/ 3794 w 6214"/>
                  <a:gd name="connsiteY1" fmla="*/ 0 h 40379"/>
                  <a:gd name="connsiteX2" fmla="*/ 0 w 6214"/>
                  <a:gd name="connsiteY2" fmla="*/ 40220 h 40379"/>
                  <a:gd name="connsiteX3" fmla="*/ 6071 w 6214"/>
                  <a:gd name="connsiteY3" fmla="*/ 17327 h 40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4" h="40379">
                    <a:moveTo>
                      <a:pt x="6071" y="17454"/>
                    </a:moveTo>
                    <a:cubicBezTo>
                      <a:pt x="4553" y="14292"/>
                      <a:pt x="4427" y="13786"/>
                      <a:pt x="3794" y="0"/>
                    </a:cubicBezTo>
                    <a:cubicBezTo>
                      <a:pt x="253" y="14418"/>
                      <a:pt x="1138" y="28078"/>
                      <a:pt x="0" y="40220"/>
                    </a:cubicBezTo>
                    <a:cubicBezTo>
                      <a:pt x="4553" y="42876"/>
                      <a:pt x="6830" y="11383"/>
                      <a:pt x="6071" y="173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7" name="Freeform: Shape 3396">
                <a:extLst>
                  <a:ext uri="{FF2B5EF4-FFF2-40B4-BE49-F238E27FC236}">
                    <a16:creationId xmlns:a16="http://schemas.microsoft.com/office/drawing/2014/main" id="{412A92DE-60BE-49AC-6017-B9999FC5234D}"/>
                  </a:ext>
                </a:extLst>
              </p:cNvPr>
              <p:cNvSpPr/>
              <p:nvPr/>
            </p:nvSpPr>
            <p:spPr>
              <a:xfrm>
                <a:off x="5453549" y="2935587"/>
                <a:ext cx="12015" cy="63491"/>
              </a:xfrm>
              <a:custGeom>
                <a:avLst/>
                <a:gdLst>
                  <a:gd name="connsiteX0" fmla="*/ 1897 w 12015"/>
                  <a:gd name="connsiteY0" fmla="*/ 63112 h 63491"/>
                  <a:gd name="connsiteX1" fmla="*/ 8474 w 12015"/>
                  <a:gd name="connsiteY1" fmla="*/ 63492 h 63491"/>
                  <a:gd name="connsiteX2" fmla="*/ 12015 w 12015"/>
                  <a:gd name="connsiteY2" fmla="*/ 35161 h 63491"/>
                  <a:gd name="connsiteX3" fmla="*/ 8980 w 12015"/>
                  <a:gd name="connsiteY3" fmla="*/ 0 h 63491"/>
                  <a:gd name="connsiteX4" fmla="*/ 0 w 12015"/>
                  <a:gd name="connsiteY4" fmla="*/ 33769 h 63491"/>
                  <a:gd name="connsiteX5" fmla="*/ 1897 w 12015"/>
                  <a:gd name="connsiteY5" fmla="*/ 63112 h 63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15" h="63491">
                    <a:moveTo>
                      <a:pt x="1897" y="63112"/>
                    </a:moveTo>
                    <a:cubicBezTo>
                      <a:pt x="4174" y="42496"/>
                      <a:pt x="7588" y="55397"/>
                      <a:pt x="8474" y="63492"/>
                    </a:cubicBezTo>
                    <a:cubicBezTo>
                      <a:pt x="11256" y="53626"/>
                      <a:pt x="8347" y="46670"/>
                      <a:pt x="12015" y="35161"/>
                    </a:cubicBezTo>
                    <a:cubicBezTo>
                      <a:pt x="10371" y="24916"/>
                      <a:pt x="6830" y="20110"/>
                      <a:pt x="8980" y="0"/>
                    </a:cubicBezTo>
                    <a:cubicBezTo>
                      <a:pt x="5818" y="12395"/>
                      <a:pt x="2403" y="18466"/>
                      <a:pt x="0" y="33769"/>
                    </a:cubicBezTo>
                    <a:cubicBezTo>
                      <a:pt x="4680" y="28710"/>
                      <a:pt x="-2530" y="66148"/>
                      <a:pt x="1897" y="631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8" name="Freeform: Shape 3397">
                <a:extLst>
                  <a:ext uri="{FF2B5EF4-FFF2-40B4-BE49-F238E27FC236}">
                    <a16:creationId xmlns:a16="http://schemas.microsoft.com/office/drawing/2014/main" id="{264E7B13-2469-E142-BBD5-FE41A808A84B}"/>
                  </a:ext>
                </a:extLst>
              </p:cNvPr>
              <p:cNvSpPr/>
              <p:nvPr/>
            </p:nvSpPr>
            <p:spPr>
              <a:xfrm>
                <a:off x="5464816" y="2890308"/>
                <a:ext cx="4338" cy="23651"/>
              </a:xfrm>
              <a:custGeom>
                <a:avLst/>
                <a:gdLst>
                  <a:gd name="connsiteX0" fmla="*/ 1760 w 4338"/>
                  <a:gd name="connsiteY0" fmla="*/ 22766 h 23651"/>
                  <a:gd name="connsiteX1" fmla="*/ 4163 w 4338"/>
                  <a:gd name="connsiteY1" fmla="*/ 0 h 23651"/>
                  <a:gd name="connsiteX2" fmla="*/ 1760 w 4338"/>
                  <a:gd name="connsiteY2" fmla="*/ 22766 h 2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8" h="23651">
                    <a:moveTo>
                      <a:pt x="1760" y="22766"/>
                    </a:moveTo>
                    <a:cubicBezTo>
                      <a:pt x="3657" y="12142"/>
                      <a:pt x="4796" y="4047"/>
                      <a:pt x="4163" y="0"/>
                    </a:cubicBezTo>
                    <a:cubicBezTo>
                      <a:pt x="2140" y="9992"/>
                      <a:pt x="-2540" y="27825"/>
                      <a:pt x="1760" y="2276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9" name="Freeform: Shape 3398">
                <a:extLst>
                  <a:ext uri="{FF2B5EF4-FFF2-40B4-BE49-F238E27FC236}">
                    <a16:creationId xmlns:a16="http://schemas.microsoft.com/office/drawing/2014/main" id="{67D201AA-6AC5-6DB7-3022-3E06CA93A818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0" name="Freeform: Shape 3399">
                <a:extLst>
                  <a:ext uri="{FF2B5EF4-FFF2-40B4-BE49-F238E27FC236}">
                    <a16:creationId xmlns:a16="http://schemas.microsoft.com/office/drawing/2014/main" id="{2C51693B-6153-8A64-D5A6-46BBDB28A984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1" name="Freeform: Shape 3400">
                <a:extLst>
                  <a:ext uri="{FF2B5EF4-FFF2-40B4-BE49-F238E27FC236}">
                    <a16:creationId xmlns:a16="http://schemas.microsoft.com/office/drawing/2014/main" id="{4A5AFCF1-BA8F-5134-9450-7EE6F6C63CAF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2" name="Freeform: Shape 3401">
                <a:extLst>
                  <a:ext uri="{FF2B5EF4-FFF2-40B4-BE49-F238E27FC236}">
                    <a16:creationId xmlns:a16="http://schemas.microsoft.com/office/drawing/2014/main" id="{B0015006-3543-1C1C-D0EC-61B3B408C035}"/>
                  </a:ext>
                </a:extLst>
              </p:cNvPr>
              <p:cNvSpPr/>
              <p:nvPr/>
            </p:nvSpPr>
            <p:spPr>
              <a:xfrm>
                <a:off x="5462276" y="2617279"/>
                <a:ext cx="377470" cy="530663"/>
              </a:xfrm>
              <a:custGeom>
                <a:avLst/>
                <a:gdLst>
                  <a:gd name="connsiteX0" fmla="*/ 10877 w 377470"/>
                  <a:gd name="connsiteY0" fmla="*/ 285424 h 530663"/>
                  <a:gd name="connsiteX1" fmla="*/ 7336 w 377470"/>
                  <a:gd name="connsiteY1" fmla="*/ 330955 h 530663"/>
                  <a:gd name="connsiteX2" fmla="*/ 13028 w 377470"/>
                  <a:gd name="connsiteY2" fmla="*/ 291621 h 530663"/>
                  <a:gd name="connsiteX3" fmla="*/ 4427 w 377470"/>
                  <a:gd name="connsiteY3" fmla="*/ 336267 h 530663"/>
                  <a:gd name="connsiteX4" fmla="*/ 8095 w 377470"/>
                  <a:gd name="connsiteY4" fmla="*/ 342465 h 530663"/>
                  <a:gd name="connsiteX5" fmla="*/ 0 w 377470"/>
                  <a:gd name="connsiteY5" fmla="*/ 433276 h 530663"/>
                  <a:gd name="connsiteX6" fmla="*/ 5439 w 377470"/>
                  <a:gd name="connsiteY6" fmla="*/ 427458 h 530663"/>
                  <a:gd name="connsiteX7" fmla="*/ 6450 w 377470"/>
                  <a:gd name="connsiteY7" fmla="*/ 456927 h 530663"/>
                  <a:gd name="connsiteX8" fmla="*/ 8095 w 377470"/>
                  <a:gd name="connsiteY8" fmla="*/ 443647 h 530663"/>
                  <a:gd name="connsiteX9" fmla="*/ 6450 w 377470"/>
                  <a:gd name="connsiteY9" fmla="*/ 416201 h 530663"/>
                  <a:gd name="connsiteX10" fmla="*/ 13028 w 377470"/>
                  <a:gd name="connsiteY10" fmla="*/ 421893 h 530663"/>
                  <a:gd name="connsiteX11" fmla="*/ 12901 w 377470"/>
                  <a:gd name="connsiteY11" fmla="*/ 456168 h 530663"/>
                  <a:gd name="connsiteX12" fmla="*/ 16569 w 377470"/>
                  <a:gd name="connsiteY12" fmla="*/ 449971 h 530663"/>
                  <a:gd name="connsiteX13" fmla="*/ 16569 w 377470"/>
                  <a:gd name="connsiteY13" fmla="*/ 464895 h 530663"/>
                  <a:gd name="connsiteX14" fmla="*/ 19225 w 377470"/>
                  <a:gd name="connsiteY14" fmla="*/ 480072 h 530663"/>
                  <a:gd name="connsiteX15" fmla="*/ 25295 w 377470"/>
                  <a:gd name="connsiteY15" fmla="*/ 495629 h 530663"/>
                  <a:gd name="connsiteX16" fmla="*/ 30734 w 377470"/>
                  <a:gd name="connsiteY16" fmla="*/ 502965 h 530663"/>
                  <a:gd name="connsiteX17" fmla="*/ 36299 w 377470"/>
                  <a:gd name="connsiteY17" fmla="*/ 508530 h 530663"/>
                  <a:gd name="connsiteX18" fmla="*/ 57547 w 377470"/>
                  <a:gd name="connsiteY18" fmla="*/ 518016 h 530663"/>
                  <a:gd name="connsiteX19" fmla="*/ 38196 w 377470"/>
                  <a:gd name="connsiteY19" fmla="*/ 502459 h 530663"/>
                  <a:gd name="connsiteX20" fmla="*/ 26940 w 377470"/>
                  <a:gd name="connsiteY20" fmla="*/ 483108 h 530663"/>
                  <a:gd name="connsiteX21" fmla="*/ 30734 w 377470"/>
                  <a:gd name="connsiteY21" fmla="*/ 482475 h 530663"/>
                  <a:gd name="connsiteX22" fmla="*/ 43508 w 377470"/>
                  <a:gd name="connsiteY22" fmla="*/ 497147 h 530663"/>
                  <a:gd name="connsiteX23" fmla="*/ 61089 w 377470"/>
                  <a:gd name="connsiteY23" fmla="*/ 510806 h 530663"/>
                  <a:gd name="connsiteX24" fmla="*/ 37184 w 377470"/>
                  <a:gd name="connsiteY24" fmla="*/ 498285 h 530663"/>
                  <a:gd name="connsiteX25" fmla="*/ 54133 w 377470"/>
                  <a:gd name="connsiteY25" fmla="*/ 512956 h 530663"/>
                  <a:gd name="connsiteX26" fmla="*/ 65516 w 377470"/>
                  <a:gd name="connsiteY26" fmla="*/ 518521 h 530663"/>
                  <a:gd name="connsiteX27" fmla="*/ 85878 w 377470"/>
                  <a:gd name="connsiteY27" fmla="*/ 528007 h 530663"/>
                  <a:gd name="connsiteX28" fmla="*/ 86384 w 377470"/>
                  <a:gd name="connsiteY28" fmla="*/ 525857 h 530663"/>
                  <a:gd name="connsiteX29" fmla="*/ 81199 w 377470"/>
                  <a:gd name="connsiteY29" fmla="*/ 523454 h 530663"/>
                  <a:gd name="connsiteX30" fmla="*/ 75381 w 377470"/>
                  <a:gd name="connsiteY30" fmla="*/ 522695 h 530663"/>
                  <a:gd name="connsiteX31" fmla="*/ 71713 w 377470"/>
                  <a:gd name="connsiteY31" fmla="*/ 517130 h 530663"/>
                  <a:gd name="connsiteX32" fmla="*/ 92708 w 377470"/>
                  <a:gd name="connsiteY32" fmla="*/ 523960 h 530663"/>
                  <a:gd name="connsiteX33" fmla="*/ 99285 w 377470"/>
                  <a:gd name="connsiteY33" fmla="*/ 525731 h 530663"/>
                  <a:gd name="connsiteX34" fmla="*/ 108012 w 377470"/>
                  <a:gd name="connsiteY34" fmla="*/ 529778 h 530663"/>
                  <a:gd name="connsiteX35" fmla="*/ 109783 w 377470"/>
                  <a:gd name="connsiteY35" fmla="*/ 529778 h 530663"/>
                  <a:gd name="connsiteX36" fmla="*/ 113324 w 377470"/>
                  <a:gd name="connsiteY36" fmla="*/ 530663 h 530663"/>
                  <a:gd name="connsiteX37" fmla="*/ 120660 w 377470"/>
                  <a:gd name="connsiteY37" fmla="*/ 529272 h 530663"/>
                  <a:gd name="connsiteX38" fmla="*/ 121418 w 377470"/>
                  <a:gd name="connsiteY38" fmla="*/ 529778 h 530663"/>
                  <a:gd name="connsiteX39" fmla="*/ 122430 w 377470"/>
                  <a:gd name="connsiteY39" fmla="*/ 530157 h 530663"/>
                  <a:gd name="connsiteX40" fmla="*/ 123569 w 377470"/>
                  <a:gd name="connsiteY40" fmla="*/ 530157 h 530663"/>
                  <a:gd name="connsiteX41" fmla="*/ 123948 w 377470"/>
                  <a:gd name="connsiteY41" fmla="*/ 530157 h 530663"/>
                  <a:gd name="connsiteX42" fmla="*/ 125086 w 377470"/>
                  <a:gd name="connsiteY42" fmla="*/ 529651 h 530663"/>
                  <a:gd name="connsiteX43" fmla="*/ 129893 w 377470"/>
                  <a:gd name="connsiteY43" fmla="*/ 527122 h 530663"/>
                  <a:gd name="connsiteX44" fmla="*/ 129134 w 377470"/>
                  <a:gd name="connsiteY44" fmla="*/ 525731 h 530663"/>
                  <a:gd name="connsiteX45" fmla="*/ 133940 w 377470"/>
                  <a:gd name="connsiteY45" fmla="*/ 521810 h 530663"/>
                  <a:gd name="connsiteX46" fmla="*/ 144185 w 377470"/>
                  <a:gd name="connsiteY46" fmla="*/ 510806 h 530663"/>
                  <a:gd name="connsiteX47" fmla="*/ 148611 w 377470"/>
                  <a:gd name="connsiteY47" fmla="*/ 503471 h 530663"/>
                  <a:gd name="connsiteX48" fmla="*/ 149623 w 377470"/>
                  <a:gd name="connsiteY48" fmla="*/ 503724 h 530663"/>
                  <a:gd name="connsiteX49" fmla="*/ 147220 w 377470"/>
                  <a:gd name="connsiteY49" fmla="*/ 511565 h 530663"/>
                  <a:gd name="connsiteX50" fmla="*/ 150635 w 377470"/>
                  <a:gd name="connsiteY50" fmla="*/ 506632 h 530663"/>
                  <a:gd name="connsiteX51" fmla="*/ 150635 w 377470"/>
                  <a:gd name="connsiteY51" fmla="*/ 507265 h 530663"/>
                  <a:gd name="connsiteX52" fmla="*/ 152153 w 377470"/>
                  <a:gd name="connsiteY52" fmla="*/ 504482 h 530663"/>
                  <a:gd name="connsiteX53" fmla="*/ 153164 w 377470"/>
                  <a:gd name="connsiteY53" fmla="*/ 502712 h 530663"/>
                  <a:gd name="connsiteX54" fmla="*/ 155694 w 377470"/>
                  <a:gd name="connsiteY54" fmla="*/ 498791 h 530663"/>
                  <a:gd name="connsiteX55" fmla="*/ 156958 w 377470"/>
                  <a:gd name="connsiteY55" fmla="*/ 496008 h 530663"/>
                  <a:gd name="connsiteX56" fmla="*/ 156958 w 377470"/>
                  <a:gd name="connsiteY56" fmla="*/ 495250 h 530663"/>
                  <a:gd name="connsiteX57" fmla="*/ 161006 w 377470"/>
                  <a:gd name="connsiteY57" fmla="*/ 492341 h 530663"/>
                  <a:gd name="connsiteX58" fmla="*/ 162650 w 377470"/>
                  <a:gd name="connsiteY58" fmla="*/ 489938 h 530663"/>
                  <a:gd name="connsiteX59" fmla="*/ 163788 w 377470"/>
                  <a:gd name="connsiteY59" fmla="*/ 485511 h 530663"/>
                  <a:gd name="connsiteX60" fmla="*/ 163788 w 377470"/>
                  <a:gd name="connsiteY60" fmla="*/ 485005 h 530663"/>
                  <a:gd name="connsiteX61" fmla="*/ 165685 w 377470"/>
                  <a:gd name="connsiteY61" fmla="*/ 484499 h 530663"/>
                  <a:gd name="connsiteX62" fmla="*/ 166571 w 377470"/>
                  <a:gd name="connsiteY62" fmla="*/ 484878 h 530663"/>
                  <a:gd name="connsiteX63" fmla="*/ 167077 w 377470"/>
                  <a:gd name="connsiteY63" fmla="*/ 487028 h 530663"/>
                  <a:gd name="connsiteX64" fmla="*/ 169353 w 377470"/>
                  <a:gd name="connsiteY64" fmla="*/ 486523 h 530663"/>
                  <a:gd name="connsiteX65" fmla="*/ 169353 w 377470"/>
                  <a:gd name="connsiteY65" fmla="*/ 486523 h 530663"/>
                  <a:gd name="connsiteX66" fmla="*/ 168342 w 377470"/>
                  <a:gd name="connsiteY66" fmla="*/ 490949 h 530663"/>
                  <a:gd name="connsiteX67" fmla="*/ 166950 w 377470"/>
                  <a:gd name="connsiteY67" fmla="*/ 493858 h 530663"/>
                  <a:gd name="connsiteX68" fmla="*/ 159994 w 377470"/>
                  <a:gd name="connsiteY68" fmla="*/ 500182 h 530663"/>
                  <a:gd name="connsiteX69" fmla="*/ 158097 w 377470"/>
                  <a:gd name="connsiteY69" fmla="*/ 501067 h 530663"/>
                  <a:gd name="connsiteX70" fmla="*/ 157338 w 377470"/>
                  <a:gd name="connsiteY70" fmla="*/ 499044 h 530663"/>
                  <a:gd name="connsiteX71" fmla="*/ 158097 w 377470"/>
                  <a:gd name="connsiteY71" fmla="*/ 501067 h 530663"/>
                  <a:gd name="connsiteX72" fmla="*/ 158097 w 377470"/>
                  <a:gd name="connsiteY72" fmla="*/ 501067 h 530663"/>
                  <a:gd name="connsiteX73" fmla="*/ 158097 w 377470"/>
                  <a:gd name="connsiteY73" fmla="*/ 501067 h 530663"/>
                  <a:gd name="connsiteX74" fmla="*/ 158097 w 377470"/>
                  <a:gd name="connsiteY74" fmla="*/ 501067 h 530663"/>
                  <a:gd name="connsiteX75" fmla="*/ 158097 w 377470"/>
                  <a:gd name="connsiteY75" fmla="*/ 501067 h 530663"/>
                  <a:gd name="connsiteX76" fmla="*/ 159235 w 377470"/>
                  <a:gd name="connsiteY76" fmla="*/ 503850 h 530663"/>
                  <a:gd name="connsiteX77" fmla="*/ 159235 w 377470"/>
                  <a:gd name="connsiteY77" fmla="*/ 503850 h 530663"/>
                  <a:gd name="connsiteX78" fmla="*/ 159235 w 377470"/>
                  <a:gd name="connsiteY78" fmla="*/ 503850 h 530663"/>
                  <a:gd name="connsiteX79" fmla="*/ 161385 w 377470"/>
                  <a:gd name="connsiteY79" fmla="*/ 502838 h 530663"/>
                  <a:gd name="connsiteX80" fmla="*/ 169606 w 377470"/>
                  <a:gd name="connsiteY80" fmla="*/ 495503 h 530663"/>
                  <a:gd name="connsiteX81" fmla="*/ 171250 w 377470"/>
                  <a:gd name="connsiteY81" fmla="*/ 492088 h 530663"/>
                  <a:gd name="connsiteX82" fmla="*/ 172389 w 377470"/>
                  <a:gd name="connsiteY82" fmla="*/ 487661 h 530663"/>
                  <a:gd name="connsiteX83" fmla="*/ 176689 w 377470"/>
                  <a:gd name="connsiteY83" fmla="*/ 489685 h 530663"/>
                  <a:gd name="connsiteX84" fmla="*/ 176689 w 377470"/>
                  <a:gd name="connsiteY84" fmla="*/ 489685 h 530663"/>
                  <a:gd name="connsiteX85" fmla="*/ 172389 w 377470"/>
                  <a:gd name="connsiteY85" fmla="*/ 487661 h 530663"/>
                  <a:gd name="connsiteX86" fmla="*/ 172389 w 377470"/>
                  <a:gd name="connsiteY86" fmla="*/ 486902 h 530663"/>
                  <a:gd name="connsiteX87" fmla="*/ 172009 w 377470"/>
                  <a:gd name="connsiteY87" fmla="*/ 480831 h 530663"/>
                  <a:gd name="connsiteX88" fmla="*/ 170618 w 377470"/>
                  <a:gd name="connsiteY88" fmla="*/ 476531 h 530663"/>
                  <a:gd name="connsiteX89" fmla="*/ 169986 w 377470"/>
                  <a:gd name="connsiteY89" fmla="*/ 474887 h 530663"/>
                  <a:gd name="connsiteX90" fmla="*/ 169986 w 377470"/>
                  <a:gd name="connsiteY90" fmla="*/ 474634 h 530663"/>
                  <a:gd name="connsiteX91" fmla="*/ 168974 w 377470"/>
                  <a:gd name="connsiteY91" fmla="*/ 475013 h 530663"/>
                  <a:gd name="connsiteX92" fmla="*/ 168974 w 377470"/>
                  <a:gd name="connsiteY92" fmla="*/ 475013 h 530663"/>
                  <a:gd name="connsiteX93" fmla="*/ 168215 w 377470"/>
                  <a:gd name="connsiteY93" fmla="*/ 475266 h 530663"/>
                  <a:gd name="connsiteX94" fmla="*/ 169101 w 377470"/>
                  <a:gd name="connsiteY94" fmla="*/ 473369 h 530663"/>
                  <a:gd name="connsiteX95" fmla="*/ 177701 w 377470"/>
                  <a:gd name="connsiteY95" fmla="*/ 455156 h 530663"/>
                  <a:gd name="connsiteX96" fmla="*/ 175045 w 377470"/>
                  <a:gd name="connsiteY96" fmla="*/ 472484 h 530663"/>
                  <a:gd name="connsiteX97" fmla="*/ 168847 w 377470"/>
                  <a:gd name="connsiteY97" fmla="*/ 475013 h 530663"/>
                  <a:gd name="connsiteX98" fmla="*/ 175045 w 377470"/>
                  <a:gd name="connsiteY98" fmla="*/ 472484 h 530663"/>
                  <a:gd name="connsiteX99" fmla="*/ 172642 w 377470"/>
                  <a:gd name="connsiteY99" fmla="*/ 479187 h 530663"/>
                  <a:gd name="connsiteX100" fmla="*/ 179092 w 377470"/>
                  <a:gd name="connsiteY100" fmla="*/ 472863 h 530663"/>
                  <a:gd name="connsiteX101" fmla="*/ 179092 w 377470"/>
                  <a:gd name="connsiteY101" fmla="*/ 473116 h 530663"/>
                  <a:gd name="connsiteX102" fmla="*/ 176436 w 377470"/>
                  <a:gd name="connsiteY102" fmla="*/ 481337 h 530663"/>
                  <a:gd name="connsiteX103" fmla="*/ 179977 w 377470"/>
                  <a:gd name="connsiteY103" fmla="*/ 474887 h 530663"/>
                  <a:gd name="connsiteX104" fmla="*/ 180990 w 377470"/>
                  <a:gd name="connsiteY104" fmla="*/ 477543 h 530663"/>
                  <a:gd name="connsiteX105" fmla="*/ 181369 w 377470"/>
                  <a:gd name="connsiteY105" fmla="*/ 479061 h 530663"/>
                  <a:gd name="connsiteX106" fmla="*/ 176563 w 377470"/>
                  <a:gd name="connsiteY106" fmla="*/ 489432 h 530663"/>
                  <a:gd name="connsiteX107" fmla="*/ 176563 w 377470"/>
                  <a:gd name="connsiteY107" fmla="*/ 489432 h 530663"/>
                  <a:gd name="connsiteX108" fmla="*/ 176563 w 377470"/>
                  <a:gd name="connsiteY108" fmla="*/ 489558 h 530663"/>
                  <a:gd name="connsiteX109" fmla="*/ 176563 w 377470"/>
                  <a:gd name="connsiteY109" fmla="*/ 489558 h 530663"/>
                  <a:gd name="connsiteX110" fmla="*/ 177954 w 377470"/>
                  <a:gd name="connsiteY110" fmla="*/ 490317 h 530663"/>
                  <a:gd name="connsiteX111" fmla="*/ 177954 w 377470"/>
                  <a:gd name="connsiteY111" fmla="*/ 490317 h 530663"/>
                  <a:gd name="connsiteX112" fmla="*/ 177954 w 377470"/>
                  <a:gd name="connsiteY112" fmla="*/ 490317 h 530663"/>
                  <a:gd name="connsiteX113" fmla="*/ 181495 w 377470"/>
                  <a:gd name="connsiteY113" fmla="*/ 483740 h 530663"/>
                  <a:gd name="connsiteX114" fmla="*/ 182001 w 377470"/>
                  <a:gd name="connsiteY114" fmla="*/ 482602 h 530663"/>
                  <a:gd name="connsiteX115" fmla="*/ 182001 w 377470"/>
                  <a:gd name="connsiteY115" fmla="*/ 483361 h 530663"/>
                  <a:gd name="connsiteX116" fmla="*/ 182128 w 377470"/>
                  <a:gd name="connsiteY116" fmla="*/ 486776 h 530663"/>
                  <a:gd name="connsiteX117" fmla="*/ 180483 w 377470"/>
                  <a:gd name="connsiteY117" fmla="*/ 495250 h 530663"/>
                  <a:gd name="connsiteX118" fmla="*/ 177954 w 377470"/>
                  <a:gd name="connsiteY118" fmla="*/ 500688 h 530663"/>
                  <a:gd name="connsiteX119" fmla="*/ 179471 w 377470"/>
                  <a:gd name="connsiteY119" fmla="*/ 498032 h 530663"/>
                  <a:gd name="connsiteX120" fmla="*/ 181495 w 377470"/>
                  <a:gd name="connsiteY120" fmla="*/ 492467 h 530663"/>
                  <a:gd name="connsiteX121" fmla="*/ 182128 w 377470"/>
                  <a:gd name="connsiteY121" fmla="*/ 489432 h 530663"/>
                  <a:gd name="connsiteX122" fmla="*/ 182381 w 377470"/>
                  <a:gd name="connsiteY122" fmla="*/ 487408 h 530663"/>
                  <a:gd name="connsiteX123" fmla="*/ 182381 w 377470"/>
                  <a:gd name="connsiteY123" fmla="*/ 483234 h 530663"/>
                  <a:gd name="connsiteX124" fmla="*/ 182254 w 377470"/>
                  <a:gd name="connsiteY124" fmla="*/ 481969 h 530663"/>
                  <a:gd name="connsiteX125" fmla="*/ 182254 w 377470"/>
                  <a:gd name="connsiteY125" fmla="*/ 477543 h 530663"/>
                  <a:gd name="connsiteX126" fmla="*/ 181748 w 377470"/>
                  <a:gd name="connsiteY126" fmla="*/ 478428 h 530663"/>
                  <a:gd name="connsiteX127" fmla="*/ 181748 w 377470"/>
                  <a:gd name="connsiteY127" fmla="*/ 478302 h 530663"/>
                  <a:gd name="connsiteX128" fmla="*/ 180863 w 377470"/>
                  <a:gd name="connsiteY128" fmla="*/ 475393 h 530663"/>
                  <a:gd name="connsiteX129" fmla="*/ 180483 w 377470"/>
                  <a:gd name="connsiteY129" fmla="*/ 474254 h 530663"/>
                  <a:gd name="connsiteX130" fmla="*/ 192119 w 377470"/>
                  <a:gd name="connsiteY130" fmla="*/ 447315 h 530663"/>
                  <a:gd name="connsiteX131" fmla="*/ 186428 w 377470"/>
                  <a:gd name="connsiteY131" fmla="*/ 456042 h 530663"/>
                  <a:gd name="connsiteX132" fmla="*/ 180610 w 377470"/>
                  <a:gd name="connsiteY132" fmla="*/ 463124 h 530663"/>
                  <a:gd name="connsiteX133" fmla="*/ 184278 w 377470"/>
                  <a:gd name="connsiteY133" fmla="*/ 438967 h 530663"/>
                  <a:gd name="connsiteX134" fmla="*/ 189337 w 377470"/>
                  <a:gd name="connsiteY134" fmla="*/ 429102 h 530663"/>
                  <a:gd name="connsiteX135" fmla="*/ 192119 w 377470"/>
                  <a:gd name="connsiteY135" fmla="*/ 423158 h 530663"/>
                  <a:gd name="connsiteX136" fmla="*/ 194902 w 377470"/>
                  <a:gd name="connsiteY136" fmla="*/ 420375 h 530663"/>
                  <a:gd name="connsiteX137" fmla="*/ 192752 w 377470"/>
                  <a:gd name="connsiteY137" fmla="*/ 432896 h 530663"/>
                  <a:gd name="connsiteX138" fmla="*/ 198190 w 377470"/>
                  <a:gd name="connsiteY138" fmla="*/ 426952 h 530663"/>
                  <a:gd name="connsiteX139" fmla="*/ 195661 w 377470"/>
                  <a:gd name="connsiteY139" fmla="*/ 440358 h 530663"/>
                  <a:gd name="connsiteX140" fmla="*/ 197937 w 377470"/>
                  <a:gd name="connsiteY140" fmla="*/ 431631 h 530663"/>
                  <a:gd name="connsiteX141" fmla="*/ 197305 w 377470"/>
                  <a:gd name="connsiteY141" fmla="*/ 440991 h 530663"/>
                  <a:gd name="connsiteX142" fmla="*/ 194649 w 377470"/>
                  <a:gd name="connsiteY142" fmla="*/ 454650 h 530663"/>
                  <a:gd name="connsiteX143" fmla="*/ 202238 w 377470"/>
                  <a:gd name="connsiteY143" fmla="*/ 432896 h 530663"/>
                  <a:gd name="connsiteX144" fmla="*/ 201099 w 377470"/>
                  <a:gd name="connsiteY144" fmla="*/ 429987 h 530663"/>
                  <a:gd name="connsiteX145" fmla="*/ 201479 w 377470"/>
                  <a:gd name="connsiteY145" fmla="*/ 426699 h 530663"/>
                  <a:gd name="connsiteX146" fmla="*/ 202996 w 377470"/>
                  <a:gd name="connsiteY146" fmla="*/ 421640 h 530663"/>
                  <a:gd name="connsiteX147" fmla="*/ 211723 w 377470"/>
                  <a:gd name="connsiteY147" fmla="*/ 403427 h 530663"/>
                  <a:gd name="connsiteX148" fmla="*/ 209573 w 377470"/>
                  <a:gd name="connsiteY148" fmla="*/ 414178 h 530663"/>
                  <a:gd name="connsiteX149" fmla="*/ 226142 w 377470"/>
                  <a:gd name="connsiteY149" fmla="*/ 380155 h 530663"/>
                  <a:gd name="connsiteX150" fmla="*/ 222095 w 377470"/>
                  <a:gd name="connsiteY150" fmla="*/ 372693 h 530663"/>
                  <a:gd name="connsiteX151" fmla="*/ 236513 w 377470"/>
                  <a:gd name="connsiteY151" fmla="*/ 350054 h 530663"/>
                  <a:gd name="connsiteX152" fmla="*/ 255611 w 377470"/>
                  <a:gd name="connsiteY152" fmla="*/ 318940 h 530663"/>
                  <a:gd name="connsiteX153" fmla="*/ 236386 w 377470"/>
                  <a:gd name="connsiteY153" fmla="*/ 361437 h 530663"/>
                  <a:gd name="connsiteX154" fmla="*/ 255864 w 377470"/>
                  <a:gd name="connsiteY154" fmla="*/ 325264 h 530663"/>
                  <a:gd name="connsiteX155" fmla="*/ 260923 w 377470"/>
                  <a:gd name="connsiteY155" fmla="*/ 301992 h 530663"/>
                  <a:gd name="connsiteX156" fmla="*/ 263453 w 377470"/>
                  <a:gd name="connsiteY156" fmla="*/ 297060 h 530663"/>
                  <a:gd name="connsiteX157" fmla="*/ 262188 w 377470"/>
                  <a:gd name="connsiteY157" fmla="*/ 299336 h 530663"/>
                  <a:gd name="connsiteX158" fmla="*/ 267626 w 377470"/>
                  <a:gd name="connsiteY158" fmla="*/ 285297 h 530663"/>
                  <a:gd name="connsiteX159" fmla="*/ 269144 w 377470"/>
                  <a:gd name="connsiteY159" fmla="*/ 280364 h 530663"/>
                  <a:gd name="connsiteX160" fmla="*/ 271421 w 377470"/>
                  <a:gd name="connsiteY160" fmla="*/ 276444 h 530663"/>
                  <a:gd name="connsiteX161" fmla="*/ 274583 w 377470"/>
                  <a:gd name="connsiteY161" fmla="*/ 277961 h 530663"/>
                  <a:gd name="connsiteX162" fmla="*/ 282045 w 377470"/>
                  <a:gd name="connsiteY162" fmla="*/ 269487 h 530663"/>
                  <a:gd name="connsiteX163" fmla="*/ 288875 w 377470"/>
                  <a:gd name="connsiteY163" fmla="*/ 261393 h 530663"/>
                  <a:gd name="connsiteX164" fmla="*/ 294187 w 377470"/>
                  <a:gd name="connsiteY164" fmla="*/ 254690 h 530663"/>
                  <a:gd name="connsiteX165" fmla="*/ 297475 w 377470"/>
                  <a:gd name="connsiteY165" fmla="*/ 250010 h 530663"/>
                  <a:gd name="connsiteX166" fmla="*/ 300131 w 377470"/>
                  <a:gd name="connsiteY166" fmla="*/ 245836 h 530663"/>
                  <a:gd name="connsiteX167" fmla="*/ 297348 w 377470"/>
                  <a:gd name="connsiteY167" fmla="*/ 244824 h 530663"/>
                  <a:gd name="connsiteX168" fmla="*/ 294819 w 377470"/>
                  <a:gd name="connsiteY168" fmla="*/ 247480 h 530663"/>
                  <a:gd name="connsiteX169" fmla="*/ 292669 w 377470"/>
                  <a:gd name="connsiteY169" fmla="*/ 249378 h 530663"/>
                  <a:gd name="connsiteX170" fmla="*/ 295325 w 377470"/>
                  <a:gd name="connsiteY170" fmla="*/ 242927 h 530663"/>
                  <a:gd name="connsiteX171" fmla="*/ 306708 w 377470"/>
                  <a:gd name="connsiteY171" fmla="*/ 228635 h 530663"/>
                  <a:gd name="connsiteX172" fmla="*/ 308605 w 377470"/>
                  <a:gd name="connsiteY172" fmla="*/ 226991 h 530663"/>
                  <a:gd name="connsiteX173" fmla="*/ 308858 w 377470"/>
                  <a:gd name="connsiteY173" fmla="*/ 226738 h 530663"/>
                  <a:gd name="connsiteX174" fmla="*/ 309111 w 377470"/>
                  <a:gd name="connsiteY174" fmla="*/ 226991 h 530663"/>
                  <a:gd name="connsiteX175" fmla="*/ 310249 w 377470"/>
                  <a:gd name="connsiteY175" fmla="*/ 228129 h 530663"/>
                  <a:gd name="connsiteX176" fmla="*/ 310249 w 377470"/>
                  <a:gd name="connsiteY176" fmla="*/ 228382 h 530663"/>
                  <a:gd name="connsiteX177" fmla="*/ 309870 w 377470"/>
                  <a:gd name="connsiteY177" fmla="*/ 228762 h 530663"/>
                  <a:gd name="connsiteX178" fmla="*/ 309870 w 377470"/>
                  <a:gd name="connsiteY178" fmla="*/ 229015 h 530663"/>
                  <a:gd name="connsiteX179" fmla="*/ 309237 w 377470"/>
                  <a:gd name="connsiteY179" fmla="*/ 229900 h 530663"/>
                  <a:gd name="connsiteX180" fmla="*/ 304178 w 377470"/>
                  <a:gd name="connsiteY180" fmla="*/ 241409 h 530663"/>
                  <a:gd name="connsiteX181" fmla="*/ 310882 w 377470"/>
                  <a:gd name="connsiteY181" fmla="*/ 231038 h 530663"/>
                  <a:gd name="connsiteX182" fmla="*/ 311514 w 377470"/>
                  <a:gd name="connsiteY182" fmla="*/ 230153 h 530663"/>
                  <a:gd name="connsiteX183" fmla="*/ 311767 w 377470"/>
                  <a:gd name="connsiteY183" fmla="*/ 229773 h 530663"/>
                  <a:gd name="connsiteX184" fmla="*/ 308858 w 377470"/>
                  <a:gd name="connsiteY184" fmla="*/ 226738 h 530663"/>
                  <a:gd name="connsiteX185" fmla="*/ 308858 w 377470"/>
                  <a:gd name="connsiteY185" fmla="*/ 226738 h 530663"/>
                  <a:gd name="connsiteX186" fmla="*/ 312273 w 377470"/>
                  <a:gd name="connsiteY186" fmla="*/ 229268 h 530663"/>
                  <a:gd name="connsiteX187" fmla="*/ 312273 w 377470"/>
                  <a:gd name="connsiteY187" fmla="*/ 229268 h 530663"/>
                  <a:gd name="connsiteX188" fmla="*/ 312399 w 377470"/>
                  <a:gd name="connsiteY188" fmla="*/ 229015 h 530663"/>
                  <a:gd name="connsiteX189" fmla="*/ 312652 w 377470"/>
                  <a:gd name="connsiteY189" fmla="*/ 228635 h 530663"/>
                  <a:gd name="connsiteX190" fmla="*/ 313285 w 377470"/>
                  <a:gd name="connsiteY190" fmla="*/ 227750 h 530663"/>
                  <a:gd name="connsiteX191" fmla="*/ 314170 w 377470"/>
                  <a:gd name="connsiteY191" fmla="*/ 226485 h 530663"/>
                  <a:gd name="connsiteX192" fmla="*/ 315182 w 377470"/>
                  <a:gd name="connsiteY192" fmla="*/ 224841 h 530663"/>
                  <a:gd name="connsiteX193" fmla="*/ 316320 w 377470"/>
                  <a:gd name="connsiteY193" fmla="*/ 222817 h 530663"/>
                  <a:gd name="connsiteX194" fmla="*/ 316320 w 377470"/>
                  <a:gd name="connsiteY194" fmla="*/ 222817 h 530663"/>
                  <a:gd name="connsiteX195" fmla="*/ 317079 w 377470"/>
                  <a:gd name="connsiteY195" fmla="*/ 221426 h 530663"/>
                  <a:gd name="connsiteX196" fmla="*/ 317206 w 377470"/>
                  <a:gd name="connsiteY196" fmla="*/ 220920 h 530663"/>
                  <a:gd name="connsiteX197" fmla="*/ 319482 w 377470"/>
                  <a:gd name="connsiteY197" fmla="*/ 218011 h 530663"/>
                  <a:gd name="connsiteX198" fmla="*/ 326944 w 377470"/>
                  <a:gd name="connsiteY198" fmla="*/ 209411 h 530663"/>
                  <a:gd name="connsiteX199" fmla="*/ 321379 w 377470"/>
                  <a:gd name="connsiteY199" fmla="*/ 211308 h 530663"/>
                  <a:gd name="connsiteX200" fmla="*/ 316573 w 377470"/>
                  <a:gd name="connsiteY200" fmla="*/ 212952 h 530663"/>
                  <a:gd name="connsiteX201" fmla="*/ 332383 w 377470"/>
                  <a:gd name="connsiteY201" fmla="*/ 198787 h 530663"/>
                  <a:gd name="connsiteX202" fmla="*/ 346675 w 377470"/>
                  <a:gd name="connsiteY202" fmla="*/ 186012 h 530663"/>
                  <a:gd name="connsiteX203" fmla="*/ 352619 w 377470"/>
                  <a:gd name="connsiteY203" fmla="*/ 181586 h 530663"/>
                  <a:gd name="connsiteX204" fmla="*/ 344271 w 377470"/>
                  <a:gd name="connsiteY204" fmla="*/ 193348 h 530663"/>
                  <a:gd name="connsiteX205" fmla="*/ 363496 w 377470"/>
                  <a:gd name="connsiteY205" fmla="*/ 173238 h 530663"/>
                  <a:gd name="connsiteX206" fmla="*/ 364761 w 377470"/>
                  <a:gd name="connsiteY206" fmla="*/ 167420 h 530663"/>
                  <a:gd name="connsiteX207" fmla="*/ 372476 w 377470"/>
                  <a:gd name="connsiteY207" fmla="*/ 146046 h 530663"/>
                  <a:gd name="connsiteX208" fmla="*/ 372855 w 377470"/>
                  <a:gd name="connsiteY208" fmla="*/ 143516 h 530663"/>
                  <a:gd name="connsiteX209" fmla="*/ 372855 w 377470"/>
                  <a:gd name="connsiteY209" fmla="*/ 143516 h 530663"/>
                  <a:gd name="connsiteX210" fmla="*/ 372223 w 377470"/>
                  <a:gd name="connsiteY210" fmla="*/ 134662 h 530663"/>
                  <a:gd name="connsiteX211" fmla="*/ 373108 w 377470"/>
                  <a:gd name="connsiteY211" fmla="*/ 129224 h 530663"/>
                  <a:gd name="connsiteX212" fmla="*/ 372982 w 377470"/>
                  <a:gd name="connsiteY212" fmla="*/ 127200 h 530663"/>
                  <a:gd name="connsiteX213" fmla="*/ 372982 w 377470"/>
                  <a:gd name="connsiteY213" fmla="*/ 126947 h 530663"/>
                  <a:gd name="connsiteX214" fmla="*/ 373235 w 377470"/>
                  <a:gd name="connsiteY214" fmla="*/ 126568 h 530663"/>
                  <a:gd name="connsiteX215" fmla="*/ 373235 w 377470"/>
                  <a:gd name="connsiteY215" fmla="*/ 125809 h 530663"/>
                  <a:gd name="connsiteX216" fmla="*/ 368429 w 377470"/>
                  <a:gd name="connsiteY216" fmla="*/ 114300 h 530663"/>
                  <a:gd name="connsiteX217" fmla="*/ 364129 w 377470"/>
                  <a:gd name="connsiteY217" fmla="*/ 108988 h 530663"/>
                  <a:gd name="connsiteX218" fmla="*/ 362611 w 377470"/>
                  <a:gd name="connsiteY218" fmla="*/ 107723 h 530663"/>
                  <a:gd name="connsiteX219" fmla="*/ 361725 w 377470"/>
                  <a:gd name="connsiteY219" fmla="*/ 106079 h 530663"/>
                  <a:gd name="connsiteX220" fmla="*/ 355022 w 377470"/>
                  <a:gd name="connsiteY220" fmla="*/ 96213 h 530663"/>
                  <a:gd name="connsiteX221" fmla="*/ 349331 w 377470"/>
                  <a:gd name="connsiteY221" fmla="*/ 86601 h 530663"/>
                  <a:gd name="connsiteX222" fmla="*/ 332383 w 377470"/>
                  <a:gd name="connsiteY222" fmla="*/ 71424 h 530663"/>
                  <a:gd name="connsiteX223" fmla="*/ 302281 w 377470"/>
                  <a:gd name="connsiteY223" fmla="*/ 49037 h 530663"/>
                  <a:gd name="connsiteX224" fmla="*/ 317712 w 377470"/>
                  <a:gd name="connsiteY224" fmla="*/ 70539 h 530663"/>
                  <a:gd name="connsiteX225" fmla="*/ 295199 w 377470"/>
                  <a:gd name="connsiteY225" fmla="*/ 48279 h 530663"/>
                  <a:gd name="connsiteX226" fmla="*/ 274962 w 377470"/>
                  <a:gd name="connsiteY226" fmla="*/ 35378 h 530663"/>
                  <a:gd name="connsiteX227" fmla="*/ 272938 w 377470"/>
                  <a:gd name="connsiteY227" fmla="*/ 39299 h 530663"/>
                  <a:gd name="connsiteX228" fmla="*/ 254220 w 377470"/>
                  <a:gd name="connsiteY228" fmla="*/ 27536 h 530663"/>
                  <a:gd name="connsiteX229" fmla="*/ 237019 w 377470"/>
                  <a:gd name="connsiteY229" fmla="*/ 17291 h 530663"/>
                  <a:gd name="connsiteX230" fmla="*/ 251311 w 377470"/>
                  <a:gd name="connsiteY230" fmla="*/ 16027 h 530663"/>
                  <a:gd name="connsiteX231" fmla="*/ 218806 w 377470"/>
                  <a:gd name="connsiteY231" fmla="*/ 3252 h 530663"/>
                  <a:gd name="connsiteX232" fmla="*/ 179851 w 377470"/>
                  <a:gd name="connsiteY232" fmla="*/ 723 h 530663"/>
                  <a:gd name="connsiteX233" fmla="*/ 183266 w 377470"/>
                  <a:gd name="connsiteY233" fmla="*/ 723 h 530663"/>
                  <a:gd name="connsiteX234" fmla="*/ 153670 w 377470"/>
                  <a:gd name="connsiteY234" fmla="*/ 7553 h 530663"/>
                  <a:gd name="connsiteX235" fmla="*/ 148485 w 377470"/>
                  <a:gd name="connsiteY235" fmla="*/ 7553 h 530663"/>
                  <a:gd name="connsiteX236" fmla="*/ 141528 w 377470"/>
                  <a:gd name="connsiteY236" fmla="*/ 9070 h 530663"/>
                  <a:gd name="connsiteX237" fmla="*/ 129766 w 377470"/>
                  <a:gd name="connsiteY237" fmla="*/ 14256 h 530663"/>
                  <a:gd name="connsiteX238" fmla="*/ 126098 w 377470"/>
                  <a:gd name="connsiteY238" fmla="*/ 16406 h 530663"/>
                  <a:gd name="connsiteX239" fmla="*/ 124580 w 377470"/>
                  <a:gd name="connsiteY239" fmla="*/ 17418 h 530663"/>
                  <a:gd name="connsiteX240" fmla="*/ 122177 w 377470"/>
                  <a:gd name="connsiteY240" fmla="*/ 18936 h 530663"/>
                  <a:gd name="connsiteX241" fmla="*/ 118762 w 377470"/>
                  <a:gd name="connsiteY241" fmla="*/ 21339 h 530663"/>
                  <a:gd name="connsiteX242" fmla="*/ 106115 w 377470"/>
                  <a:gd name="connsiteY242" fmla="*/ 36010 h 530663"/>
                  <a:gd name="connsiteX243" fmla="*/ 95870 w 377470"/>
                  <a:gd name="connsiteY243" fmla="*/ 54602 h 530663"/>
                  <a:gd name="connsiteX244" fmla="*/ 89799 w 377470"/>
                  <a:gd name="connsiteY244" fmla="*/ 64088 h 530663"/>
                  <a:gd name="connsiteX245" fmla="*/ 83096 w 377470"/>
                  <a:gd name="connsiteY245" fmla="*/ 73194 h 530663"/>
                  <a:gd name="connsiteX246" fmla="*/ 100676 w 377470"/>
                  <a:gd name="connsiteY246" fmla="*/ 57511 h 530663"/>
                  <a:gd name="connsiteX247" fmla="*/ 84108 w 377470"/>
                  <a:gd name="connsiteY247" fmla="*/ 87992 h 530663"/>
                  <a:gd name="connsiteX248" fmla="*/ 74369 w 377470"/>
                  <a:gd name="connsiteY248" fmla="*/ 101399 h 530663"/>
                  <a:gd name="connsiteX249" fmla="*/ 65516 w 377470"/>
                  <a:gd name="connsiteY249" fmla="*/ 114426 h 530663"/>
                  <a:gd name="connsiteX250" fmla="*/ 58306 w 377470"/>
                  <a:gd name="connsiteY250" fmla="*/ 114426 h 530663"/>
                  <a:gd name="connsiteX251" fmla="*/ 47050 w 377470"/>
                  <a:gd name="connsiteY251" fmla="*/ 138457 h 530663"/>
                  <a:gd name="connsiteX252" fmla="*/ 44014 w 377470"/>
                  <a:gd name="connsiteY252" fmla="*/ 143010 h 530663"/>
                  <a:gd name="connsiteX253" fmla="*/ 42244 w 377470"/>
                  <a:gd name="connsiteY253" fmla="*/ 145793 h 530663"/>
                  <a:gd name="connsiteX254" fmla="*/ 40220 w 377470"/>
                  <a:gd name="connsiteY254" fmla="*/ 150093 h 530663"/>
                  <a:gd name="connsiteX255" fmla="*/ 33137 w 377470"/>
                  <a:gd name="connsiteY255" fmla="*/ 170203 h 530663"/>
                  <a:gd name="connsiteX256" fmla="*/ 36932 w 377470"/>
                  <a:gd name="connsiteY256" fmla="*/ 177032 h 530663"/>
                  <a:gd name="connsiteX257" fmla="*/ 32631 w 377470"/>
                  <a:gd name="connsiteY257" fmla="*/ 193222 h 530663"/>
                  <a:gd name="connsiteX258" fmla="*/ 28331 w 377470"/>
                  <a:gd name="connsiteY258" fmla="*/ 206122 h 530663"/>
                  <a:gd name="connsiteX259" fmla="*/ 26055 w 377470"/>
                  <a:gd name="connsiteY259" fmla="*/ 201949 h 530663"/>
                  <a:gd name="connsiteX260" fmla="*/ 19984 w 377470"/>
                  <a:gd name="connsiteY260" fmla="*/ 230153 h 530663"/>
                  <a:gd name="connsiteX261" fmla="*/ 8221 w 377470"/>
                  <a:gd name="connsiteY261" fmla="*/ 281503 h 530663"/>
                  <a:gd name="connsiteX262" fmla="*/ 4933 w 377470"/>
                  <a:gd name="connsiteY262" fmla="*/ 319699 h 530663"/>
                  <a:gd name="connsiteX263" fmla="*/ 11004 w 377470"/>
                  <a:gd name="connsiteY263" fmla="*/ 286182 h 530663"/>
                  <a:gd name="connsiteX264" fmla="*/ 338074 w 377470"/>
                  <a:gd name="connsiteY264" fmla="*/ 126188 h 530663"/>
                  <a:gd name="connsiteX265" fmla="*/ 338074 w 377470"/>
                  <a:gd name="connsiteY265" fmla="*/ 126188 h 530663"/>
                  <a:gd name="connsiteX266" fmla="*/ 338074 w 377470"/>
                  <a:gd name="connsiteY266" fmla="*/ 126188 h 530663"/>
                  <a:gd name="connsiteX267" fmla="*/ 338074 w 377470"/>
                  <a:gd name="connsiteY267" fmla="*/ 126188 h 530663"/>
                  <a:gd name="connsiteX268" fmla="*/ 338074 w 377470"/>
                  <a:gd name="connsiteY268" fmla="*/ 126188 h 530663"/>
                  <a:gd name="connsiteX269" fmla="*/ 338074 w 377470"/>
                  <a:gd name="connsiteY269" fmla="*/ 126188 h 530663"/>
                  <a:gd name="connsiteX270" fmla="*/ 338074 w 377470"/>
                  <a:gd name="connsiteY270" fmla="*/ 126188 h 530663"/>
                  <a:gd name="connsiteX271" fmla="*/ 338074 w 377470"/>
                  <a:gd name="connsiteY271" fmla="*/ 126188 h 530663"/>
                  <a:gd name="connsiteX272" fmla="*/ 336051 w 377470"/>
                  <a:gd name="connsiteY272" fmla="*/ 126821 h 530663"/>
                  <a:gd name="connsiteX273" fmla="*/ 338074 w 377470"/>
                  <a:gd name="connsiteY273" fmla="*/ 126188 h 530663"/>
                  <a:gd name="connsiteX274" fmla="*/ 338074 w 377470"/>
                  <a:gd name="connsiteY274" fmla="*/ 126188 h 530663"/>
                  <a:gd name="connsiteX275" fmla="*/ 314929 w 377470"/>
                  <a:gd name="connsiteY275" fmla="*/ 218643 h 530663"/>
                  <a:gd name="connsiteX276" fmla="*/ 314550 w 377470"/>
                  <a:gd name="connsiteY276" fmla="*/ 219149 h 530663"/>
                  <a:gd name="connsiteX277" fmla="*/ 313917 w 377470"/>
                  <a:gd name="connsiteY277" fmla="*/ 219908 h 530663"/>
                  <a:gd name="connsiteX278" fmla="*/ 313917 w 377470"/>
                  <a:gd name="connsiteY278" fmla="*/ 219908 h 530663"/>
                  <a:gd name="connsiteX279" fmla="*/ 313917 w 377470"/>
                  <a:gd name="connsiteY279" fmla="*/ 219908 h 530663"/>
                  <a:gd name="connsiteX280" fmla="*/ 313538 w 377470"/>
                  <a:gd name="connsiteY280" fmla="*/ 219529 h 530663"/>
                  <a:gd name="connsiteX281" fmla="*/ 313538 w 377470"/>
                  <a:gd name="connsiteY281" fmla="*/ 219529 h 530663"/>
                  <a:gd name="connsiteX282" fmla="*/ 314296 w 377470"/>
                  <a:gd name="connsiteY282" fmla="*/ 218896 h 530663"/>
                  <a:gd name="connsiteX283" fmla="*/ 314802 w 377470"/>
                  <a:gd name="connsiteY283" fmla="*/ 218517 h 530663"/>
                  <a:gd name="connsiteX284" fmla="*/ 314929 w 377470"/>
                  <a:gd name="connsiteY284" fmla="*/ 218517 h 530663"/>
                  <a:gd name="connsiteX285" fmla="*/ 314929 w 377470"/>
                  <a:gd name="connsiteY285" fmla="*/ 218643 h 530663"/>
                  <a:gd name="connsiteX286" fmla="*/ 310629 w 377470"/>
                  <a:gd name="connsiteY286" fmla="*/ 215861 h 530663"/>
                  <a:gd name="connsiteX287" fmla="*/ 309617 w 377470"/>
                  <a:gd name="connsiteY287" fmla="*/ 215229 h 530663"/>
                  <a:gd name="connsiteX288" fmla="*/ 308858 w 377470"/>
                  <a:gd name="connsiteY288" fmla="*/ 214723 h 530663"/>
                  <a:gd name="connsiteX289" fmla="*/ 308479 w 377470"/>
                  <a:gd name="connsiteY289" fmla="*/ 214470 h 530663"/>
                  <a:gd name="connsiteX290" fmla="*/ 311134 w 377470"/>
                  <a:gd name="connsiteY290" fmla="*/ 216241 h 530663"/>
                  <a:gd name="connsiteX291" fmla="*/ 310629 w 377470"/>
                  <a:gd name="connsiteY291" fmla="*/ 215861 h 530663"/>
                  <a:gd name="connsiteX292" fmla="*/ 307593 w 377470"/>
                  <a:gd name="connsiteY292" fmla="*/ 213711 h 530663"/>
                  <a:gd name="connsiteX293" fmla="*/ 307340 w 377470"/>
                  <a:gd name="connsiteY293" fmla="*/ 213584 h 530663"/>
                  <a:gd name="connsiteX294" fmla="*/ 307340 w 377470"/>
                  <a:gd name="connsiteY294" fmla="*/ 213584 h 530663"/>
                  <a:gd name="connsiteX295" fmla="*/ 307720 w 377470"/>
                  <a:gd name="connsiteY295" fmla="*/ 213837 h 530663"/>
                  <a:gd name="connsiteX296" fmla="*/ 307720 w 377470"/>
                  <a:gd name="connsiteY296" fmla="*/ 213837 h 530663"/>
                  <a:gd name="connsiteX297" fmla="*/ 304811 w 377470"/>
                  <a:gd name="connsiteY297" fmla="*/ 211434 h 530663"/>
                  <a:gd name="connsiteX298" fmla="*/ 304811 w 377470"/>
                  <a:gd name="connsiteY298" fmla="*/ 211434 h 530663"/>
                  <a:gd name="connsiteX299" fmla="*/ 304811 w 377470"/>
                  <a:gd name="connsiteY299" fmla="*/ 211434 h 530663"/>
                  <a:gd name="connsiteX300" fmla="*/ 304811 w 377470"/>
                  <a:gd name="connsiteY300" fmla="*/ 211434 h 530663"/>
                  <a:gd name="connsiteX301" fmla="*/ 304811 w 377470"/>
                  <a:gd name="connsiteY301" fmla="*/ 211434 h 530663"/>
                  <a:gd name="connsiteX302" fmla="*/ 303040 w 377470"/>
                  <a:gd name="connsiteY302" fmla="*/ 209917 h 530663"/>
                  <a:gd name="connsiteX303" fmla="*/ 303040 w 377470"/>
                  <a:gd name="connsiteY303" fmla="*/ 209917 h 530663"/>
                  <a:gd name="connsiteX304" fmla="*/ 303040 w 377470"/>
                  <a:gd name="connsiteY304" fmla="*/ 209917 h 530663"/>
                  <a:gd name="connsiteX305" fmla="*/ 161638 w 377470"/>
                  <a:gd name="connsiteY305" fmla="*/ 481969 h 530663"/>
                  <a:gd name="connsiteX306" fmla="*/ 161638 w 377470"/>
                  <a:gd name="connsiteY306" fmla="*/ 481969 h 530663"/>
                  <a:gd name="connsiteX307" fmla="*/ 161638 w 377470"/>
                  <a:gd name="connsiteY307" fmla="*/ 481969 h 530663"/>
                  <a:gd name="connsiteX308" fmla="*/ 161638 w 377470"/>
                  <a:gd name="connsiteY308" fmla="*/ 481969 h 530663"/>
                  <a:gd name="connsiteX309" fmla="*/ 161638 w 377470"/>
                  <a:gd name="connsiteY309" fmla="*/ 481716 h 530663"/>
                  <a:gd name="connsiteX310" fmla="*/ 161891 w 377470"/>
                  <a:gd name="connsiteY310" fmla="*/ 481464 h 530663"/>
                  <a:gd name="connsiteX311" fmla="*/ 162144 w 377470"/>
                  <a:gd name="connsiteY311" fmla="*/ 482349 h 530663"/>
                  <a:gd name="connsiteX312" fmla="*/ 161512 w 377470"/>
                  <a:gd name="connsiteY312" fmla="*/ 481969 h 530663"/>
                  <a:gd name="connsiteX313" fmla="*/ 161512 w 377470"/>
                  <a:gd name="connsiteY313" fmla="*/ 481969 h 530663"/>
                  <a:gd name="connsiteX314" fmla="*/ 161638 w 377470"/>
                  <a:gd name="connsiteY314" fmla="*/ 481969 h 530663"/>
                  <a:gd name="connsiteX315" fmla="*/ 162271 w 377470"/>
                  <a:gd name="connsiteY315" fmla="*/ 482349 h 530663"/>
                  <a:gd name="connsiteX316" fmla="*/ 162271 w 377470"/>
                  <a:gd name="connsiteY316" fmla="*/ 482349 h 530663"/>
                  <a:gd name="connsiteX317" fmla="*/ 161638 w 377470"/>
                  <a:gd name="connsiteY317" fmla="*/ 481969 h 530663"/>
                  <a:gd name="connsiteX318" fmla="*/ 161638 w 377470"/>
                  <a:gd name="connsiteY318" fmla="*/ 481969 h 530663"/>
                  <a:gd name="connsiteX319" fmla="*/ 154429 w 377470"/>
                  <a:gd name="connsiteY319" fmla="*/ 478428 h 530663"/>
                  <a:gd name="connsiteX320" fmla="*/ 154429 w 377470"/>
                  <a:gd name="connsiteY320" fmla="*/ 478428 h 530663"/>
                  <a:gd name="connsiteX321" fmla="*/ 154429 w 377470"/>
                  <a:gd name="connsiteY321" fmla="*/ 478428 h 530663"/>
                  <a:gd name="connsiteX322" fmla="*/ 154429 w 377470"/>
                  <a:gd name="connsiteY322" fmla="*/ 478428 h 530663"/>
                  <a:gd name="connsiteX323" fmla="*/ 154429 w 377470"/>
                  <a:gd name="connsiteY323" fmla="*/ 478428 h 530663"/>
                  <a:gd name="connsiteX324" fmla="*/ 154429 w 377470"/>
                  <a:gd name="connsiteY324" fmla="*/ 478428 h 530663"/>
                  <a:gd name="connsiteX325" fmla="*/ 154429 w 377470"/>
                  <a:gd name="connsiteY325" fmla="*/ 478428 h 530663"/>
                  <a:gd name="connsiteX326" fmla="*/ 154429 w 377470"/>
                  <a:gd name="connsiteY326" fmla="*/ 478428 h 530663"/>
                  <a:gd name="connsiteX327" fmla="*/ 154429 w 377470"/>
                  <a:gd name="connsiteY327" fmla="*/ 478428 h 530663"/>
                  <a:gd name="connsiteX328" fmla="*/ 154429 w 377470"/>
                  <a:gd name="connsiteY328" fmla="*/ 478428 h 530663"/>
                  <a:gd name="connsiteX329" fmla="*/ 154429 w 377470"/>
                  <a:gd name="connsiteY329" fmla="*/ 478428 h 530663"/>
                  <a:gd name="connsiteX330" fmla="*/ 154429 w 377470"/>
                  <a:gd name="connsiteY330" fmla="*/ 478428 h 530663"/>
                  <a:gd name="connsiteX331" fmla="*/ 154429 w 377470"/>
                  <a:gd name="connsiteY331" fmla="*/ 478428 h 530663"/>
                  <a:gd name="connsiteX332" fmla="*/ 154429 w 377470"/>
                  <a:gd name="connsiteY332" fmla="*/ 478428 h 530663"/>
                  <a:gd name="connsiteX333" fmla="*/ 154429 w 377470"/>
                  <a:gd name="connsiteY333" fmla="*/ 478428 h 530663"/>
                  <a:gd name="connsiteX334" fmla="*/ 154429 w 377470"/>
                  <a:gd name="connsiteY334" fmla="*/ 478428 h 530663"/>
                  <a:gd name="connsiteX335" fmla="*/ 154429 w 377470"/>
                  <a:gd name="connsiteY335" fmla="*/ 478428 h 530663"/>
                  <a:gd name="connsiteX336" fmla="*/ 154429 w 377470"/>
                  <a:gd name="connsiteY336" fmla="*/ 478428 h 530663"/>
                  <a:gd name="connsiteX337" fmla="*/ 154429 w 377470"/>
                  <a:gd name="connsiteY337" fmla="*/ 478428 h 530663"/>
                  <a:gd name="connsiteX338" fmla="*/ 154429 w 377470"/>
                  <a:gd name="connsiteY338" fmla="*/ 478428 h 530663"/>
                  <a:gd name="connsiteX339" fmla="*/ 154429 w 377470"/>
                  <a:gd name="connsiteY339" fmla="*/ 478428 h 530663"/>
                  <a:gd name="connsiteX340" fmla="*/ 154429 w 377470"/>
                  <a:gd name="connsiteY340" fmla="*/ 478428 h 530663"/>
                  <a:gd name="connsiteX341" fmla="*/ 154429 w 377470"/>
                  <a:gd name="connsiteY341" fmla="*/ 478428 h 530663"/>
                  <a:gd name="connsiteX342" fmla="*/ 154429 w 377470"/>
                  <a:gd name="connsiteY342" fmla="*/ 478428 h 530663"/>
                  <a:gd name="connsiteX343" fmla="*/ 154429 w 377470"/>
                  <a:gd name="connsiteY343" fmla="*/ 478428 h 530663"/>
                  <a:gd name="connsiteX344" fmla="*/ 154429 w 377470"/>
                  <a:gd name="connsiteY344" fmla="*/ 478428 h 530663"/>
                  <a:gd name="connsiteX345" fmla="*/ 154429 w 377470"/>
                  <a:gd name="connsiteY345" fmla="*/ 478428 h 530663"/>
                  <a:gd name="connsiteX346" fmla="*/ 154429 w 377470"/>
                  <a:gd name="connsiteY346" fmla="*/ 478428 h 530663"/>
                  <a:gd name="connsiteX347" fmla="*/ 154429 w 377470"/>
                  <a:gd name="connsiteY347" fmla="*/ 478428 h 530663"/>
                  <a:gd name="connsiteX348" fmla="*/ 154429 w 377470"/>
                  <a:gd name="connsiteY348" fmla="*/ 478428 h 530663"/>
                  <a:gd name="connsiteX349" fmla="*/ 154429 w 377470"/>
                  <a:gd name="connsiteY349" fmla="*/ 478428 h 530663"/>
                  <a:gd name="connsiteX350" fmla="*/ 154429 w 377470"/>
                  <a:gd name="connsiteY350" fmla="*/ 478428 h 530663"/>
                  <a:gd name="connsiteX351" fmla="*/ 154429 w 377470"/>
                  <a:gd name="connsiteY351" fmla="*/ 478428 h 530663"/>
                  <a:gd name="connsiteX352" fmla="*/ 162271 w 377470"/>
                  <a:gd name="connsiteY352" fmla="*/ 482222 h 530663"/>
                  <a:gd name="connsiteX353" fmla="*/ 162524 w 377470"/>
                  <a:gd name="connsiteY353" fmla="*/ 484752 h 530663"/>
                  <a:gd name="connsiteX354" fmla="*/ 160247 w 377470"/>
                  <a:gd name="connsiteY354" fmla="*/ 485384 h 530663"/>
                  <a:gd name="connsiteX355" fmla="*/ 160247 w 377470"/>
                  <a:gd name="connsiteY355" fmla="*/ 485384 h 530663"/>
                  <a:gd name="connsiteX356" fmla="*/ 160247 w 377470"/>
                  <a:gd name="connsiteY356" fmla="*/ 485384 h 530663"/>
                  <a:gd name="connsiteX357" fmla="*/ 159235 w 377470"/>
                  <a:gd name="connsiteY357" fmla="*/ 485637 h 530663"/>
                  <a:gd name="connsiteX358" fmla="*/ 158982 w 377470"/>
                  <a:gd name="connsiteY358" fmla="*/ 485637 h 530663"/>
                  <a:gd name="connsiteX359" fmla="*/ 158982 w 377470"/>
                  <a:gd name="connsiteY359" fmla="*/ 485131 h 530663"/>
                  <a:gd name="connsiteX360" fmla="*/ 158603 w 377470"/>
                  <a:gd name="connsiteY360" fmla="*/ 483234 h 530663"/>
                  <a:gd name="connsiteX361" fmla="*/ 157591 w 377470"/>
                  <a:gd name="connsiteY361" fmla="*/ 481590 h 530663"/>
                  <a:gd name="connsiteX362" fmla="*/ 155947 w 377470"/>
                  <a:gd name="connsiteY362" fmla="*/ 480325 h 530663"/>
                  <a:gd name="connsiteX363" fmla="*/ 153038 w 377470"/>
                  <a:gd name="connsiteY363" fmla="*/ 479313 h 530663"/>
                  <a:gd name="connsiteX364" fmla="*/ 152658 w 377470"/>
                  <a:gd name="connsiteY364" fmla="*/ 479061 h 530663"/>
                  <a:gd name="connsiteX365" fmla="*/ 152658 w 377470"/>
                  <a:gd name="connsiteY365" fmla="*/ 477416 h 530663"/>
                  <a:gd name="connsiteX366" fmla="*/ 154176 w 377470"/>
                  <a:gd name="connsiteY366" fmla="*/ 478175 h 530663"/>
                  <a:gd name="connsiteX367" fmla="*/ 154176 w 377470"/>
                  <a:gd name="connsiteY367" fmla="*/ 478175 h 530663"/>
                  <a:gd name="connsiteX368" fmla="*/ 154176 w 377470"/>
                  <a:gd name="connsiteY368" fmla="*/ 478175 h 530663"/>
                  <a:gd name="connsiteX369" fmla="*/ 120533 w 377470"/>
                  <a:gd name="connsiteY369" fmla="*/ 527501 h 530663"/>
                  <a:gd name="connsiteX370" fmla="*/ 120533 w 377470"/>
                  <a:gd name="connsiteY370" fmla="*/ 527501 h 530663"/>
                  <a:gd name="connsiteX371" fmla="*/ 120533 w 377470"/>
                  <a:gd name="connsiteY371" fmla="*/ 527501 h 530663"/>
                  <a:gd name="connsiteX372" fmla="*/ 162524 w 377470"/>
                  <a:gd name="connsiteY372" fmla="*/ 486776 h 530663"/>
                  <a:gd name="connsiteX373" fmla="*/ 159994 w 377470"/>
                  <a:gd name="connsiteY373" fmla="*/ 491582 h 530663"/>
                  <a:gd name="connsiteX374" fmla="*/ 157085 w 377470"/>
                  <a:gd name="connsiteY374" fmla="*/ 493732 h 530663"/>
                  <a:gd name="connsiteX375" fmla="*/ 157465 w 377470"/>
                  <a:gd name="connsiteY375" fmla="*/ 491076 h 530663"/>
                  <a:gd name="connsiteX376" fmla="*/ 157085 w 377470"/>
                  <a:gd name="connsiteY376" fmla="*/ 489179 h 530663"/>
                  <a:gd name="connsiteX377" fmla="*/ 158223 w 377470"/>
                  <a:gd name="connsiteY377" fmla="*/ 488040 h 530663"/>
                  <a:gd name="connsiteX378" fmla="*/ 158856 w 377470"/>
                  <a:gd name="connsiteY378" fmla="*/ 485890 h 530663"/>
                  <a:gd name="connsiteX379" fmla="*/ 159109 w 377470"/>
                  <a:gd name="connsiteY379" fmla="*/ 485890 h 530663"/>
                  <a:gd name="connsiteX380" fmla="*/ 158982 w 377470"/>
                  <a:gd name="connsiteY380" fmla="*/ 485890 h 530663"/>
                  <a:gd name="connsiteX381" fmla="*/ 159109 w 377470"/>
                  <a:gd name="connsiteY381" fmla="*/ 485890 h 530663"/>
                  <a:gd name="connsiteX382" fmla="*/ 159488 w 377470"/>
                  <a:gd name="connsiteY382" fmla="*/ 485764 h 530663"/>
                  <a:gd name="connsiteX383" fmla="*/ 159994 w 377470"/>
                  <a:gd name="connsiteY383" fmla="*/ 485637 h 530663"/>
                  <a:gd name="connsiteX384" fmla="*/ 159109 w 377470"/>
                  <a:gd name="connsiteY384" fmla="*/ 485890 h 530663"/>
                  <a:gd name="connsiteX385" fmla="*/ 160120 w 377470"/>
                  <a:gd name="connsiteY385" fmla="*/ 485637 h 530663"/>
                  <a:gd name="connsiteX386" fmla="*/ 160120 w 377470"/>
                  <a:gd name="connsiteY386" fmla="*/ 485637 h 530663"/>
                  <a:gd name="connsiteX387" fmla="*/ 160120 w 377470"/>
                  <a:gd name="connsiteY387" fmla="*/ 485637 h 530663"/>
                  <a:gd name="connsiteX388" fmla="*/ 162397 w 377470"/>
                  <a:gd name="connsiteY388" fmla="*/ 485005 h 530663"/>
                  <a:gd name="connsiteX389" fmla="*/ 162397 w 377470"/>
                  <a:gd name="connsiteY389" fmla="*/ 486902 h 530663"/>
                  <a:gd name="connsiteX390" fmla="*/ 163788 w 377470"/>
                  <a:gd name="connsiteY390" fmla="*/ 484499 h 530663"/>
                  <a:gd name="connsiteX391" fmla="*/ 163662 w 377470"/>
                  <a:gd name="connsiteY391" fmla="*/ 482981 h 530663"/>
                  <a:gd name="connsiteX392" fmla="*/ 165685 w 377470"/>
                  <a:gd name="connsiteY392" fmla="*/ 483993 h 530663"/>
                  <a:gd name="connsiteX393" fmla="*/ 163788 w 377470"/>
                  <a:gd name="connsiteY393" fmla="*/ 484499 h 530663"/>
                  <a:gd name="connsiteX394" fmla="*/ 165685 w 377470"/>
                  <a:gd name="connsiteY394" fmla="*/ 483993 h 530663"/>
                  <a:gd name="connsiteX395" fmla="*/ 166318 w 377470"/>
                  <a:gd name="connsiteY395" fmla="*/ 483740 h 530663"/>
                  <a:gd name="connsiteX396" fmla="*/ 166318 w 377470"/>
                  <a:gd name="connsiteY396" fmla="*/ 483740 h 530663"/>
                  <a:gd name="connsiteX397" fmla="*/ 166318 w 377470"/>
                  <a:gd name="connsiteY397" fmla="*/ 484120 h 530663"/>
                  <a:gd name="connsiteX398" fmla="*/ 166318 w 377470"/>
                  <a:gd name="connsiteY398" fmla="*/ 484373 h 530663"/>
                  <a:gd name="connsiteX399" fmla="*/ 165559 w 377470"/>
                  <a:gd name="connsiteY399" fmla="*/ 483993 h 530663"/>
                  <a:gd name="connsiteX400" fmla="*/ 166191 w 377470"/>
                  <a:gd name="connsiteY400" fmla="*/ 475646 h 530663"/>
                  <a:gd name="connsiteX401" fmla="*/ 162777 w 377470"/>
                  <a:gd name="connsiteY401" fmla="*/ 476910 h 530663"/>
                  <a:gd name="connsiteX402" fmla="*/ 165053 w 377470"/>
                  <a:gd name="connsiteY402" fmla="*/ 476025 h 530663"/>
                  <a:gd name="connsiteX403" fmla="*/ 163536 w 377470"/>
                  <a:gd name="connsiteY403" fmla="*/ 476657 h 530663"/>
                  <a:gd name="connsiteX404" fmla="*/ 166191 w 377470"/>
                  <a:gd name="connsiteY404" fmla="*/ 475646 h 530663"/>
                  <a:gd name="connsiteX405" fmla="*/ 164168 w 377470"/>
                  <a:gd name="connsiteY405" fmla="*/ 480452 h 530663"/>
                  <a:gd name="connsiteX406" fmla="*/ 163788 w 377470"/>
                  <a:gd name="connsiteY406" fmla="*/ 482475 h 530663"/>
                  <a:gd name="connsiteX407" fmla="*/ 163788 w 377470"/>
                  <a:gd name="connsiteY407" fmla="*/ 482728 h 530663"/>
                  <a:gd name="connsiteX408" fmla="*/ 163788 w 377470"/>
                  <a:gd name="connsiteY408" fmla="*/ 482855 h 530663"/>
                  <a:gd name="connsiteX409" fmla="*/ 163788 w 377470"/>
                  <a:gd name="connsiteY409" fmla="*/ 482855 h 530663"/>
                  <a:gd name="connsiteX410" fmla="*/ 163788 w 377470"/>
                  <a:gd name="connsiteY410" fmla="*/ 482855 h 530663"/>
                  <a:gd name="connsiteX411" fmla="*/ 163788 w 377470"/>
                  <a:gd name="connsiteY411" fmla="*/ 482855 h 530663"/>
                  <a:gd name="connsiteX412" fmla="*/ 164168 w 377470"/>
                  <a:gd name="connsiteY412" fmla="*/ 483108 h 530663"/>
                  <a:gd name="connsiteX413" fmla="*/ 164168 w 377470"/>
                  <a:gd name="connsiteY413" fmla="*/ 483108 h 530663"/>
                  <a:gd name="connsiteX414" fmla="*/ 164168 w 377470"/>
                  <a:gd name="connsiteY414" fmla="*/ 483108 h 530663"/>
                  <a:gd name="connsiteX415" fmla="*/ 164168 w 377470"/>
                  <a:gd name="connsiteY415" fmla="*/ 483108 h 530663"/>
                  <a:gd name="connsiteX416" fmla="*/ 164421 w 377470"/>
                  <a:gd name="connsiteY416" fmla="*/ 482475 h 530663"/>
                  <a:gd name="connsiteX417" fmla="*/ 167330 w 377470"/>
                  <a:gd name="connsiteY417" fmla="*/ 476278 h 530663"/>
                  <a:gd name="connsiteX418" fmla="*/ 167709 w 377470"/>
                  <a:gd name="connsiteY418" fmla="*/ 477163 h 530663"/>
                  <a:gd name="connsiteX419" fmla="*/ 168974 w 377470"/>
                  <a:gd name="connsiteY419" fmla="*/ 480958 h 530663"/>
                  <a:gd name="connsiteX420" fmla="*/ 169353 w 377470"/>
                  <a:gd name="connsiteY420" fmla="*/ 483614 h 530663"/>
                  <a:gd name="connsiteX421" fmla="*/ 169353 w 377470"/>
                  <a:gd name="connsiteY421" fmla="*/ 483361 h 530663"/>
                  <a:gd name="connsiteX422" fmla="*/ 169227 w 377470"/>
                  <a:gd name="connsiteY422" fmla="*/ 482981 h 530663"/>
                  <a:gd name="connsiteX423" fmla="*/ 169227 w 377470"/>
                  <a:gd name="connsiteY423" fmla="*/ 482981 h 530663"/>
                  <a:gd name="connsiteX424" fmla="*/ 165685 w 377470"/>
                  <a:gd name="connsiteY424" fmla="*/ 483867 h 530663"/>
                  <a:gd name="connsiteX425" fmla="*/ 163662 w 377470"/>
                  <a:gd name="connsiteY425" fmla="*/ 482855 h 530663"/>
                  <a:gd name="connsiteX426" fmla="*/ 163662 w 377470"/>
                  <a:gd name="connsiteY426" fmla="*/ 482855 h 530663"/>
                  <a:gd name="connsiteX427" fmla="*/ 163662 w 377470"/>
                  <a:gd name="connsiteY427" fmla="*/ 482855 h 530663"/>
                  <a:gd name="connsiteX428" fmla="*/ 163662 w 377470"/>
                  <a:gd name="connsiteY428" fmla="*/ 482855 h 530663"/>
                  <a:gd name="connsiteX429" fmla="*/ 163282 w 377470"/>
                  <a:gd name="connsiteY429" fmla="*/ 480705 h 530663"/>
                  <a:gd name="connsiteX430" fmla="*/ 163030 w 377470"/>
                  <a:gd name="connsiteY430" fmla="*/ 480072 h 530663"/>
                  <a:gd name="connsiteX431" fmla="*/ 163030 w 377470"/>
                  <a:gd name="connsiteY431" fmla="*/ 479819 h 530663"/>
                  <a:gd name="connsiteX432" fmla="*/ 163030 w 377470"/>
                  <a:gd name="connsiteY432" fmla="*/ 479819 h 530663"/>
                  <a:gd name="connsiteX433" fmla="*/ 162397 w 377470"/>
                  <a:gd name="connsiteY433" fmla="*/ 477922 h 530663"/>
                  <a:gd name="connsiteX434" fmla="*/ 162397 w 377470"/>
                  <a:gd name="connsiteY434" fmla="*/ 477290 h 530663"/>
                  <a:gd name="connsiteX435" fmla="*/ 162144 w 377470"/>
                  <a:gd name="connsiteY435" fmla="*/ 477163 h 530663"/>
                  <a:gd name="connsiteX436" fmla="*/ 162144 w 377470"/>
                  <a:gd name="connsiteY436" fmla="*/ 477163 h 530663"/>
                  <a:gd name="connsiteX437" fmla="*/ 161765 w 377470"/>
                  <a:gd name="connsiteY437" fmla="*/ 477163 h 530663"/>
                  <a:gd name="connsiteX438" fmla="*/ 162271 w 377470"/>
                  <a:gd name="connsiteY438" fmla="*/ 477037 h 530663"/>
                  <a:gd name="connsiteX439" fmla="*/ 160500 w 377470"/>
                  <a:gd name="connsiteY439" fmla="*/ 477669 h 530663"/>
                  <a:gd name="connsiteX440" fmla="*/ 161006 w 377470"/>
                  <a:gd name="connsiteY440" fmla="*/ 477543 h 530663"/>
                  <a:gd name="connsiteX441" fmla="*/ 161132 w 377470"/>
                  <a:gd name="connsiteY441" fmla="*/ 477543 h 530663"/>
                  <a:gd name="connsiteX442" fmla="*/ 161006 w 377470"/>
                  <a:gd name="connsiteY442" fmla="*/ 477543 h 530663"/>
                  <a:gd name="connsiteX443" fmla="*/ 160374 w 377470"/>
                  <a:gd name="connsiteY443" fmla="*/ 477669 h 530663"/>
                  <a:gd name="connsiteX444" fmla="*/ 160500 w 377470"/>
                  <a:gd name="connsiteY444" fmla="*/ 477669 h 530663"/>
                  <a:gd name="connsiteX445" fmla="*/ 158477 w 377470"/>
                  <a:gd name="connsiteY445" fmla="*/ 478175 h 530663"/>
                  <a:gd name="connsiteX446" fmla="*/ 158729 w 377470"/>
                  <a:gd name="connsiteY446" fmla="*/ 478175 h 530663"/>
                  <a:gd name="connsiteX447" fmla="*/ 158603 w 377470"/>
                  <a:gd name="connsiteY447" fmla="*/ 478175 h 530663"/>
                  <a:gd name="connsiteX448" fmla="*/ 159109 w 377470"/>
                  <a:gd name="connsiteY448" fmla="*/ 478049 h 530663"/>
                  <a:gd name="connsiteX449" fmla="*/ 159362 w 377470"/>
                  <a:gd name="connsiteY449" fmla="*/ 478049 h 530663"/>
                  <a:gd name="connsiteX450" fmla="*/ 159362 w 377470"/>
                  <a:gd name="connsiteY450" fmla="*/ 478049 h 530663"/>
                  <a:gd name="connsiteX451" fmla="*/ 159488 w 377470"/>
                  <a:gd name="connsiteY451" fmla="*/ 478049 h 530663"/>
                  <a:gd name="connsiteX452" fmla="*/ 159488 w 377470"/>
                  <a:gd name="connsiteY452" fmla="*/ 478049 h 530663"/>
                  <a:gd name="connsiteX453" fmla="*/ 160626 w 377470"/>
                  <a:gd name="connsiteY453" fmla="*/ 478681 h 530663"/>
                  <a:gd name="connsiteX454" fmla="*/ 161132 w 377470"/>
                  <a:gd name="connsiteY454" fmla="*/ 479566 h 530663"/>
                  <a:gd name="connsiteX455" fmla="*/ 161006 w 377470"/>
                  <a:gd name="connsiteY455" fmla="*/ 479566 h 530663"/>
                  <a:gd name="connsiteX456" fmla="*/ 159741 w 377470"/>
                  <a:gd name="connsiteY456" fmla="*/ 480325 h 530663"/>
                  <a:gd name="connsiteX457" fmla="*/ 159362 w 377470"/>
                  <a:gd name="connsiteY457" fmla="*/ 480831 h 530663"/>
                  <a:gd name="connsiteX458" fmla="*/ 159362 w 377470"/>
                  <a:gd name="connsiteY458" fmla="*/ 480831 h 530663"/>
                  <a:gd name="connsiteX459" fmla="*/ 159362 w 377470"/>
                  <a:gd name="connsiteY459" fmla="*/ 480831 h 530663"/>
                  <a:gd name="connsiteX460" fmla="*/ 159362 w 377470"/>
                  <a:gd name="connsiteY460" fmla="*/ 480831 h 530663"/>
                  <a:gd name="connsiteX461" fmla="*/ 159362 w 377470"/>
                  <a:gd name="connsiteY461" fmla="*/ 480831 h 530663"/>
                  <a:gd name="connsiteX462" fmla="*/ 156706 w 377470"/>
                  <a:gd name="connsiteY462" fmla="*/ 479566 h 530663"/>
                  <a:gd name="connsiteX463" fmla="*/ 154809 w 377470"/>
                  <a:gd name="connsiteY463" fmla="*/ 478681 h 530663"/>
                  <a:gd name="connsiteX464" fmla="*/ 154555 w 377470"/>
                  <a:gd name="connsiteY464" fmla="*/ 478681 h 530663"/>
                  <a:gd name="connsiteX465" fmla="*/ 154555 w 377470"/>
                  <a:gd name="connsiteY465" fmla="*/ 478554 h 530663"/>
                  <a:gd name="connsiteX466" fmla="*/ 154555 w 377470"/>
                  <a:gd name="connsiteY466" fmla="*/ 478554 h 530663"/>
                  <a:gd name="connsiteX467" fmla="*/ 154555 w 377470"/>
                  <a:gd name="connsiteY467" fmla="*/ 478554 h 530663"/>
                  <a:gd name="connsiteX468" fmla="*/ 154555 w 377470"/>
                  <a:gd name="connsiteY468" fmla="*/ 478554 h 530663"/>
                  <a:gd name="connsiteX469" fmla="*/ 154555 w 377470"/>
                  <a:gd name="connsiteY469" fmla="*/ 478554 h 530663"/>
                  <a:gd name="connsiteX470" fmla="*/ 154555 w 377470"/>
                  <a:gd name="connsiteY470" fmla="*/ 478554 h 530663"/>
                  <a:gd name="connsiteX471" fmla="*/ 154555 w 377470"/>
                  <a:gd name="connsiteY471" fmla="*/ 478554 h 530663"/>
                  <a:gd name="connsiteX472" fmla="*/ 154555 w 377470"/>
                  <a:gd name="connsiteY472" fmla="*/ 478554 h 530663"/>
                  <a:gd name="connsiteX473" fmla="*/ 154555 w 377470"/>
                  <a:gd name="connsiteY473" fmla="*/ 478554 h 530663"/>
                  <a:gd name="connsiteX474" fmla="*/ 154809 w 377470"/>
                  <a:gd name="connsiteY474" fmla="*/ 478554 h 530663"/>
                  <a:gd name="connsiteX475" fmla="*/ 154809 w 377470"/>
                  <a:gd name="connsiteY475" fmla="*/ 478554 h 530663"/>
                  <a:gd name="connsiteX476" fmla="*/ 154809 w 377470"/>
                  <a:gd name="connsiteY476" fmla="*/ 478554 h 530663"/>
                  <a:gd name="connsiteX477" fmla="*/ 154809 w 377470"/>
                  <a:gd name="connsiteY477" fmla="*/ 478554 h 530663"/>
                  <a:gd name="connsiteX478" fmla="*/ 155188 w 377470"/>
                  <a:gd name="connsiteY478" fmla="*/ 478554 h 530663"/>
                  <a:gd name="connsiteX479" fmla="*/ 155188 w 377470"/>
                  <a:gd name="connsiteY479" fmla="*/ 478554 h 530663"/>
                  <a:gd name="connsiteX480" fmla="*/ 155188 w 377470"/>
                  <a:gd name="connsiteY480" fmla="*/ 478554 h 530663"/>
                  <a:gd name="connsiteX481" fmla="*/ 155188 w 377470"/>
                  <a:gd name="connsiteY481" fmla="*/ 478554 h 530663"/>
                  <a:gd name="connsiteX482" fmla="*/ 155315 w 377470"/>
                  <a:gd name="connsiteY482" fmla="*/ 478554 h 530663"/>
                  <a:gd name="connsiteX483" fmla="*/ 155441 w 377470"/>
                  <a:gd name="connsiteY483" fmla="*/ 478554 h 530663"/>
                  <a:gd name="connsiteX484" fmla="*/ 155694 w 377470"/>
                  <a:gd name="connsiteY484" fmla="*/ 478554 h 530663"/>
                  <a:gd name="connsiteX485" fmla="*/ 155947 w 377470"/>
                  <a:gd name="connsiteY485" fmla="*/ 478554 h 530663"/>
                  <a:gd name="connsiteX486" fmla="*/ 155947 w 377470"/>
                  <a:gd name="connsiteY486" fmla="*/ 478554 h 530663"/>
                  <a:gd name="connsiteX487" fmla="*/ 156200 w 377470"/>
                  <a:gd name="connsiteY487" fmla="*/ 478554 h 530663"/>
                  <a:gd name="connsiteX488" fmla="*/ 155441 w 377470"/>
                  <a:gd name="connsiteY488" fmla="*/ 478554 h 530663"/>
                  <a:gd name="connsiteX489" fmla="*/ 155188 w 377470"/>
                  <a:gd name="connsiteY489" fmla="*/ 478554 h 530663"/>
                  <a:gd name="connsiteX490" fmla="*/ 154429 w 377470"/>
                  <a:gd name="connsiteY490" fmla="*/ 478554 h 530663"/>
                  <a:gd name="connsiteX491" fmla="*/ 154429 w 377470"/>
                  <a:gd name="connsiteY491" fmla="*/ 478554 h 530663"/>
                  <a:gd name="connsiteX492" fmla="*/ 154429 w 377470"/>
                  <a:gd name="connsiteY492" fmla="*/ 478554 h 530663"/>
                  <a:gd name="connsiteX493" fmla="*/ 154429 w 377470"/>
                  <a:gd name="connsiteY493" fmla="*/ 478554 h 530663"/>
                  <a:gd name="connsiteX494" fmla="*/ 154429 w 377470"/>
                  <a:gd name="connsiteY494" fmla="*/ 478554 h 530663"/>
                  <a:gd name="connsiteX495" fmla="*/ 152912 w 377470"/>
                  <a:gd name="connsiteY495" fmla="*/ 477796 h 530663"/>
                  <a:gd name="connsiteX496" fmla="*/ 166065 w 377470"/>
                  <a:gd name="connsiteY496" fmla="*/ 450350 h 530663"/>
                  <a:gd name="connsiteX497" fmla="*/ 167583 w 377470"/>
                  <a:gd name="connsiteY497" fmla="*/ 446050 h 530663"/>
                  <a:gd name="connsiteX498" fmla="*/ 168215 w 377470"/>
                  <a:gd name="connsiteY498" fmla="*/ 445291 h 530663"/>
                  <a:gd name="connsiteX499" fmla="*/ 171504 w 377470"/>
                  <a:gd name="connsiteY499" fmla="*/ 456042 h 530663"/>
                  <a:gd name="connsiteX500" fmla="*/ 166318 w 377470"/>
                  <a:gd name="connsiteY500" fmla="*/ 475646 h 530663"/>
                  <a:gd name="connsiteX501" fmla="*/ 304684 w 377470"/>
                  <a:gd name="connsiteY501" fmla="*/ 211434 h 530663"/>
                  <a:gd name="connsiteX502" fmla="*/ 304684 w 377470"/>
                  <a:gd name="connsiteY502" fmla="*/ 211434 h 530663"/>
                  <a:gd name="connsiteX503" fmla="*/ 304684 w 377470"/>
                  <a:gd name="connsiteY503" fmla="*/ 211434 h 530663"/>
                  <a:gd name="connsiteX504" fmla="*/ 304431 w 377470"/>
                  <a:gd name="connsiteY504" fmla="*/ 211181 h 530663"/>
                  <a:gd name="connsiteX505" fmla="*/ 304558 w 377470"/>
                  <a:gd name="connsiteY505" fmla="*/ 211308 h 530663"/>
                  <a:gd name="connsiteX506" fmla="*/ 304684 w 377470"/>
                  <a:gd name="connsiteY506" fmla="*/ 211434 h 530663"/>
                  <a:gd name="connsiteX507" fmla="*/ 304684 w 377470"/>
                  <a:gd name="connsiteY507" fmla="*/ 211434 h 530663"/>
                  <a:gd name="connsiteX508" fmla="*/ 304684 w 377470"/>
                  <a:gd name="connsiteY508" fmla="*/ 211434 h 530663"/>
                  <a:gd name="connsiteX509" fmla="*/ 304684 w 377470"/>
                  <a:gd name="connsiteY509" fmla="*/ 211434 h 530663"/>
                  <a:gd name="connsiteX510" fmla="*/ 304684 w 377470"/>
                  <a:gd name="connsiteY510" fmla="*/ 211434 h 530663"/>
                  <a:gd name="connsiteX511" fmla="*/ 304684 w 377470"/>
                  <a:gd name="connsiteY511" fmla="*/ 211434 h 530663"/>
                  <a:gd name="connsiteX512" fmla="*/ 304684 w 377470"/>
                  <a:gd name="connsiteY512" fmla="*/ 211434 h 530663"/>
                  <a:gd name="connsiteX513" fmla="*/ 304684 w 377470"/>
                  <a:gd name="connsiteY513" fmla="*/ 211434 h 530663"/>
                  <a:gd name="connsiteX514" fmla="*/ 306455 w 377470"/>
                  <a:gd name="connsiteY514" fmla="*/ 213079 h 530663"/>
                  <a:gd name="connsiteX515" fmla="*/ 304684 w 377470"/>
                  <a:gd name="connsiteY515" fmla="*/ 211434 h 530663"/>
                  <a:gd name="connsiteX516" fmla="*/ 304684 w 377470"/>
                  <a:gd name="connsiteY516" fmla="*/ 211434 h 530663"/>
                  <a:gd name="connsiteX517" fmla="*/ 310376 w 377470"/>
                  <a:gd name="connsiteY517" fmla="*/ 216620 h 530663"/>
                  <a:gd name="connsiteX518" fmla="*/ 307087 w 377470"/>
                  <a:gd name="connsiteY518" fmla="*/ 213584 h 530663"/>
                  <a:gd name="connsiteX519" fmla="*/ 310376 w 377470"/>
                  <a:gd name="connsiteY519" fmla="*/ 216620 h 530663"/>
                  <a:gd name="connsiteX520" fmla="*/ 313538 w 377470"/>
                  <a:gd name="connsiteY520" fmla="*/ 221300 h 530663"/>
                  <a:gd name="connsiteX521" fmla="*/ 312273 w 377470"/>
                  <a:gd name="connsiteY521" fmla="*/ 223450 h 530663"/>
                  <a:gd name="connsiteX522" fmla="*/ 311261 w 377470"/>
                  <a:gd name="connsiteY522" fmla="*/ 224967 h 530663"/>
                  <a:gd name="connsiteX523" fmla="*/ 310376 w 377470"/>
                  <a:gd name="connsiteY523" fmla="*/ 226232 h 530663"/>
                  <a:gd name="connsiteX524" fmla="*/ 309996 w 377470"/>
                  <a:gd name="connsiteY524" fmla="*/ 226865 h 530663"/>
                  <a:gd name="connsiteX525" fmla="*/ 309996 w 377470"/>
                  <a:gd name="connsiteY525" fmla="*/ 226865 h 530663"/>
                  <a:gd name="connsiteX526" fmla="*/ 308479 w 377470"/>
                  <a:gd name="connsiteY526" fmla="*/ 225853 h 530663"/>
                  <a:gd name="connsiteX527" fmla="*/ 313158 w 377470"/>
                  <a:gd name="connsiteY527" fmla="*/ 219276 h 530663"/>
                  <a:gd name="connsiteX528" fmla="*/ 313411 w 377470"/>
                  <a:gd name="connsiteY528" fmla="*/ 219529 h 530663"/>
                  <a:gd name="connsiteX529" fmla="*/ 314170 w 377470"/>
                  <a:gd name="connsiteY529" fmla="*/ 220288 h 530663"/>
                  <a:gd name="connsiteX530" fmla="*/ 313538 w 377470"/>
                  <a:gd name="connsiteY530" fmla="*/ 221426 h 530663"/>
                  <a:gd name="connsiteX531" fmla="*/ 314802 w 377470"/>
                  <a:gd name="connsiteY531" fmla="*/ 218517 h 530663"/>
                  <a:gd name="connsiteX532" fmla="*/ 315814 w 377470"/>
                  <a:gd name="connsiteY532" fmla="*/ 217632 h 530663"/>
                  <a:gd name="connsiteX533" fmla="*/ 314929 w 377470"/>
                  <a:gd name="connsiteY533" fmla="*/ 218643 h 530663"/>
                  <a:gd name="connsiteX534" fmla="*/ 314802 w 377470"/>
                  <a:gd name="connsiteY534" fmla="*/ 218643 h 53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</a:cxnLst>
                <a:rect l="l" t="t" r="r" b="b"/>
                <a:pathLst>
                  <a:path w="377470" h="530663">
                    <a:moveTo>
                      <a:pt x="10877" y="285424"/>
                    </a:moveTo>
                    <a:cubicBezTo>
                      <a:pt x="21501" y="264934"/>
                      <a:pt x="14671" y="319320"/>
                      <a:pt x="7336" y="330955"/>
                    </a:cubicBezTo>
                    <a:cubicBezTo>
                      <a:pt x="10751" y="320964"/>
                      <a:pt x="13028" y="299589"/>
                      <a:pt x="13028" y="291621"/>
                    </a:cubicBezTo>
                    <a:cubicBezTo>
                      <a:pt x="7336" y="313122"/>
                      <a:pt x="8348" y="320458"/>
                      <a:pt x="4427" y="336267"/>
                    </a:cubicBezTo>
                    <a:cubicBezTo>
                      <a:pt x="4047" y="350306"/>
                      <a:pt x="9233" y="330702"/>
                      <a:pt x="8095" y="342465"/>
                    </a:cubicBezTo>
                    <a:cubicBezTo>
                      <a:pt x="-1264" y="374843"/>
                      <a:pt x="2656" y="396471"/>
                      <a:pt x="0" y="433276"/>
                    </a:cubicBezTo>
                    <a:cubicBezTo>
                      <a:pt x="3162" y="437955"/>
                      <a:pt x="2656" y="425181"/>
                      <a:pt x="5439" y="427458"/>
                    </a:cubicBezTo>
                    <a:cubicBezTo>
                      <a:pt x="4427" y="445164"/>
                      <a:pt x="6071" y="442761"/>
                      <a:pt x="6450" y="456927"/>
                    </a:cubicBezTo>
                    <a:cubicBezTo>
                      <a:pt x="9866" y="458950"/>
                      <a:pt x="9486" y="452500"/>
                      <a:pt x="8095" y="443647"/>
                    </a:cubicBezTo>
                    <a:cubicBezTo>
                      <a:pt x="7336" y="434540"/>
                      <a:pt x="6198" y="423790"/>
                      <a:pt x="6450" y="416201"/>
                    </a:cubicBezTo>
                    <a:cubicBezTo>
                      <a:pt x="9360" y="411269"/>
                      <a:pt x="11763" y="407348"/>
                      <a:pt x="13028" y="421893"/>
                    </a:cubicBezTo>
                    <a:cubicBezTo>
                      <a:pt x="9106" y="416454"/>
                      <a:pt x="11004" y="444153"/>
                      <a:pt x="12901" y="456168"/>
                    </a:cubicBezTo>
                    <a:cubicBezTo>
                      <a:pt x="16569" y="463377"/>
                      <a:pt x="13533" y="433276"/>
                      <a:pt x="16569" y="449971"/>
                    </a:cubicBezTo>
                    <a:cubicBezTo>
                      <a:pt x="16569" y="455030"/>
                      <a:pt x="16569" y="459962"/>
                      <a:pt x="16569" y="464895"/>
                    </a:cubicBezTo>
                    <a:cubicBezTo>
                      <a:pt x="16948" y="470207"/>
                      <a:pt x="18087" y="475393"/>
                      <a:pt x="19225" y="480072"/>
                    </a:cubicBezTo>
                    <a:cubicBezTo>
                      <a:pt x="20236" y="484499"/>
                      <a:pt x="22007" y="490443"/>
                      <a:pt x="25295" y="495629"/>
                    </a:cubicBezTo>
                    <a:cubicBezTo>
                      <a:pt x="26940" y="498285"/>
                      <a:pt x="28711" y="500688"/>
                      <a:pt x="30734" y="502965"/>
                    </a:cubicBezTo>
                    <a:cubicBezTo>
                      <a:pt x="32631" y="505241"/>
                      <a:pt x="35414" y="507391"/>
                      <a:pt x="36299" y="508530"/>
                    </a:cubicBezTo>
                    <a:cubicBezTo>
                      <a:pt x="40726" y="505621"/>
                      <a:pt x="53121" y="521936"/>
                      <a:pt x="57547" y="518016"/>
                    </a:cubicBezTo>
                    <a:cubicBezTo>
                      <a:pt x="46797" y="512071"/>
                      <a:pt x="41991" y="506632"/>
                      <a:pt x="38196" y="502459"/>
                    </a:cubicBezTo>
                    <a:cubicBezTo>
                      <a:pt x="33390" y="497400"/>
                      <a:pt x="29849" y="491455"/>
                      <a:pt x="26940" y="483108"/>
                    </a:cubicBezTo>
                    <a:cubicBezTo>
                      <a:pt x="30481" y="487787"/>
                      <a:pt x="30355" y="485131"/>
                      <a:pt x="30734" y="482475"/>
                    </a:cubicBezTo>
                    <a:cubicBezTo>
                      <a:pt x="33137" y="487281"/>
                      <a:pt x="36552" y="492341"/>
                      <a:pt x="43508" y="497147"/>
                    </a:cubicBezTo>
                    <a:cubicBezTo>
                      <a:pt x="48820" y="501194"/>
                      <a:pt x="54386" y="506127"/>
                      <a:pt x="61089" y="510806"/>
                    </a:cubicBezTo>
                    <a:cubicBezTo>
                      <a:pt x="51856" y="506127"/>
                      <a:pt x="46670" y="503724"/>
                      <a:pt x="37184" y="498285"/>
                    </a:cubicBezTo>
                    <a:cubicBezTo>
                      <a:pt x="45153" y="504103"/>
                      <a:pt x="50465" y="509289"/>
                      <a:pt x="54133" y="512956"/>
                    </a:cubicBezTo>
                    <a:cubicBezTo>
                      <a:pt x="56283" y="511312"/>
                      <a:pt x="60077" y="514474"/>
                      <a:pt x="65516" y="518521"/>
                    </a:cubicBezTo>
                    <a:cubicBezTo>
                      <a:pt x="70827" y="522822"/>
                      <a:pt x="79175" y="526995"/>
                      <a:pt x="85878" y="528007"/>
                    </a:cubicBezTo>
                    <a:lnTo>
                      <a:pt x="86384" y="525857"/>
                    </a:lnTo>
                    <a:cubicBezTo>
                      <a:pt x="86384" y="525098"/>
                      <a:pt x="85878" y="524466"/>
                      <a:pt x="81199" y="523454"/>
                    </a:cubicBezTo>
                    <a:cubicBezTo>
                      <a:pt x="80819" y="523960"/>
                      <a:pt x="79934" y="524592"/>
                      <a:pt x="75381" y="522695"/>
                    </a:cubicBezTo>
                    <a:cubicBezTo>
                      <a:pt x="76898" y="521430"/>
                      <a:pt x="71839" y="518774"/>
                      <a:pt x="71713" y="517130"/>
                    </a:cubicBezTo>
                    <a:cubicBezTo>
                      <a:pt x="80566" y="521304"/>
                      <a:pt x="88155" y="522316"/>
                      <a:pt x="92708" y="523960"/>
                    </a:cubicBezTo>
                    <a:cubicBezTo>
                      <a:pt x="94099" y="524339"/>
                      <a:pt x="96123" y="525098"/>
                      <a:pt x="99285" y="525731"/>
                    </a:cubicBezTo>
                    <a:cubicBezTo>
                      <a:pt x="102447" y="526490"/>
                      <a:pt x="105103" y="528893"/>
                      <a:pt x="108012" y="529778"/>
                    </a:cubicBezTo>
                    <a:cubicBezTo>
                      <a:pt x="108644" y="529778"/>
                      <a:pt x="109150" y="529778"/>
                      <a:pt x="109783" y="529778"/>
                    </a:cubicBezTo>
                    <a:cubicBezTo>
                      <a:pt x="110542" y="530284"/>
                      <a:pt x="111680" y="530537"/>
                      <a:pt x="113324" y="530663"/>
                    </a:cubicBezTo>
                    <a:cubicBezTo>
                      <a:pt x="115348" y="530663"/>
                      <a:pt x="118004" y="530157"/>
                      <a:pt x="120660" y="529272"/>
                    </a:cubicBezTo>
                    <a:lnTo>
                      <a:pt x="121418" y="529778"/>
                    </a:lnTo>
                    <a:cubicBezTo>
                      <a:pt x="121418" y="529778"/>
                      <a:pt x="121924" y="530031"/>
                      <a:pt x="122430" y="530157"/>
                    </a:cubicBezTo>
                    <a:cubicBezTo>
                      <a:pt x="122683" y="530157"/>
                      <a:pt x="123063" y="530157"/>
                      <a:pt x="123569" y="530157"/>
                    </a:cubicBezTo>
                    <a:lnTo>
                      <a:pt x="123948" y="530157"/>
                    </a:lnTo>
                    <a:cubicBezTo>
                      <a:pt x="123948" y="530157"/>
                      <a:pt x="125086" y="529651"/>
                      <a:pt x="125086" y="529651"/>
                    </a:cubicBezTo>
                    <a:cubicBezTo>
                      <a:pt x="126731" y="529019"/>
                      <a:pt x="128375" y="528134"/>
                      <a:pt x="129893" y="527122"/>
                    </a:cubicBezTo>
                    <a:cubicBezTo>
                      <a:pt x="129639" y="526490"/>
                      <a:pt x="129387" y="526110"/>
                      <a:pt x="129134" y="525731"/>
                    </a:cubicBezTo>
                    <a:cubicBezTo>
                      <a:pt x="130778" y="524719"/>
                      <a:pt x="132296" y="523454"/>
                      <a:pt x="133940" y="521810"/>
                    </a:cubicBezTo>
                    <a:cubicBezTo>
                      <a:pt x="137734" y="517889"/>
                      <a:pt x="141402" y="514348"/>
                      <a:pt x="144185" y="510806"/>
                    </a:cubicBezTo>
                    <a:cubicBezTo>
                      <a:pt x="145196" y="508783"/>
                      <a:pt x="147473" y="506506"/>
                      <a:pt x="148611" y="503471"/>
                    </a:cubicBezTo>
                    <a:cubicBezTo>
                      <a:pt x="148991" y="503471"/>
                      <a:pt x="149244" y="503471"/>
                      <a:pt x="149623" y="503724"/>
                    </a:cubicBezTo>
                    <a:cubicBezTo>
                      <a:pt x="148611" y="506632"/>
                      <a:pt x="147346" y="509668"/>
                      <a:pt x="147220" y="511565"/>
                    </a:cubicBezTo>
                    <a:cubicBezTo>
                      <a:pt x="148232" y="510174"/>
                      <a:pt x="149496" y="508277"/>
                      <a:pt x="150635" y="506632"/>
                    </a:cubicBezTo>
                    <a:cubicBezTo>
                      <a:pt x="150635" y="506885"/>
                      <a:pt x="150635" y="507012"/>
                      <a:pt x="150635" y="507265"/>
                    </a:cubicBezTo>
                    <a:cubicBezTo>
                      <a:pt x="151267" y="506379"/>
                      <a:pt x="151773" y="505368"/>
                      <a:pt x="152153" y="504482"/>
                    </a:cubicBezTo>
                    <a:cubicBezTo>
                      <a:pt x="152532" y="503850"/>
                      <a:pt x="152912" y="503344"/>
                      <a:pt x="153164" y="502712"/>
                    </a:cubicBezTo>
                    <a:cubicBezTo>
                      <a:pt x="153923" y="501573"/>
                      <a:pt x="154809" y="500309"/>
                      <a:pt x="155694" y="498791"/>
                    </a:cubicBezTo>
                    <a:cubicBezTo>
                      <a:pt x="156200" y="498032"/>
                      <a:pt x="156579" y="497147"/>
                      <a:pt x="156958" y="496008"/>
                    </a:cubicBezTo>
                    <a:cubicBezTo>
                      <a:pt x="156958" y="495755"/>
                      <a:pt x="156958" y="495503"/>
                      <a:pt x="156958" y="495250"/>
                    </a:cubicBezTo>
                    <a:cubicBezTo>
                      <a:pt x="158097" y="494744"/>
                      <a:pt x="159741" y="493858"/>
                      <a:pt x="161006" y="492341"/>
                    </a:cubicBezTo>
                    <a:cubicBezTo>
                      <a:pt x="161638" y="491582"/>
                      <a:pt x="162271" y="490696"/>
                      <a:pt x="162650" y="489938"/>
                    </a:cubicBezTo>
                    <a:cubicBezTo>
                      <a:pt x="163409" y="488420"/>
                      <a:pt x="163788" y="486396"/>
                      <a:pt x="163788" y="485511"/>
                    </a:cubicBezTo>
                    <a:cubicBezTo>
                      <a:pt x="163788" y="485258"/>
                      <a:pt x="163788" y="485258"/>
                      <a:pt x="163788" y="485005"/>
                    </a:cubicBezTo>
                    <a:lnTo>
                      <a:pt x="165685" y="484499"/>
                    </a:lnTo>
                    <a:cubicBezTo>
                      <a:pt x="165685" y="484499"/>
                      <a:pt x="166318" y="484752"/>
                      <a:pt x="166571" y="484878"/>
                    </a:cubicBezTo>
                    <a:lnTo>
                      <a:pt x="167077" y="487028"/>
                    </a:lnTo>
                    <a:lnTo>
                      <a:pt x="169353" y="486523"/>
                    </a:lnTo>
                    <a:cubicBezTo>
                      <a:pt x="169353" y="486523"/>
                      <a:pt x="169353" y="486523"/>
                      <a:pt x="169353" y="486523"/>
                    </a:cubicBezTo>
                    <a:cubicBezTo>
                      <a:pt x="169353" y="487408"/>
                      <a:pt x="168974" y="489432"/>
                      <a:pt x="168342" y="490949"/>
                    </a:cubicBezTo>
                    <a:cubicBezTo>
                      <a:pt x="167583" y="492846"/>
                      <a:pt x="167456" y="492846"/>
                      <a:pt x="166950" y="493858"/>
                    </a:cubicBezTo>
                    <a:cubicBezTo>
                      <a:pt x="165053" y="496894"/>
                      <a:pt x="162018" y="499170"/>
                      <a:pt x="159994" y="500182"/>
                    </a:cubicBezTo>
                    <a:lnTo>
                      <a:pt x="158097" y="501067"/>
                    </a:lnTo>
                    <a:lnTo>
                      <a:pt x="157338" y="499044"/>
                    </a:lnTo>
                    <a:lnTo>
                      <a:pt x="158097" y="501067"/>
                    </a:lnTo>
                    <a:lnTo>
                      <a:pt x="158097" y="501067"/>
                    </a:lnTo>
                    <a:cubicBezTo>
                      <a:pt x="158097" y="501067"/>
                      <a:pt x="158097" y="501067"/>
                      <a:pt x="158097" y="501067"/>
                    </a:cubicBezTo>
                    <a:lnTo>
                      <a:pt x="158097" y="501067"/>
                    </a:lnTo>
                    <a:cubicBezTo>
                      <a:pt x="158097" y="501067"/>
                      <a:pt x="158097" y="501067"/>
                      <a:pt x="158097" y="501067"/>
                    </a:cubicBezTo>
                    <a:lnTo>
                      <a:pt x="159235" y="503850"/>
                    </a:lnTo>
                    <a:lnTo>
                      <a:pt x="159235" y="503850"/>
                    </a:lnTo>
                    <a:cubicBezTo>
                      <a:pt x="159235" y="503850"/>
                      <a:pt x="159235" y="503850"/>
                      <a:pt x="159235" y="503850"/>
                    </a:cubicBezTo>
                    <a:cubicBezTo>
                      <a:pt x="159362" y="503850"/>
                      <a:pt x="160374" y="503471"/>
                      <a:pt x="161385" y="502838"/>
                    </a:cubicBezTo>
                    <a:cubicBezTo>
                      <a:pt x="163662" y="501700"/>
                      <a:pt x="167456" y="499044"/>
                      <a:pt x="169606" y="495503"/>
                    </a:cubicBezTo>
                    <a:cubicBezTo>
                      <a:pt x="170239" y="494364"/>
                      <a:pt x="170365" y="494364"/>
                      <a:pt x="171250" y="492088"/>
                    </a:cubicBezTo>
                    <a:cubicBezTo>
                      <a:pt x="171883" y="490570"/>
                      <a:pt x="172136" y="488799"/>
                      <a:pt x="172389" y="487661"/>
                    </a:cubicBezTo>
                    <a:cubicBezTo>
                      <a:pt x="175804" y="489305"/>
                      <a:pt x="177828" y="490317"/>
                      <a:pt x="176689" y="489685"/>
                    </a:cubicBezTo>
                    <a:lnTo>
                      <a:pt x="176689" y="489685"/>
                    </a:lnTo>
                    <a:cubicBezTo>
                      <a:pt x="175551" y="489179"/>
                      <a:pt x="174160" y="488420"/>
                      <a:pt x="172389" y="487661"/>
                    </a:cubicBezTo>
                    <a:cubicBezTo>
                      <a:pt x="172389" y="487408"/>
                      <a:pt x="172389" y="487155"/>
                      <a:pt x="172389" y="486902"/>
                    </a:cubicBezTo>
                    <a:cubicBezTo>
                      <a:pt x="172642" y="483867"/>
                      <a:pt x="172389" y="482349"/>
                      <a:pt x="172009" y="480831"/>
                    </a:cubicBezTo>
                    <a:cubicBezTo>
                      <a:pt x="171504" y="478554"/>
                      <a:pt x="170871" y="477290"/>
                      <a:pt x="170618" y="476531"/>
                    </a:cubicBezTo>
                    <a:lnTo>
                      <a:pt x="169986" y="474887"/>
                    </a:lnTo>
                    <a:cubicBezTo>
                      <a:pt x="169986" y="474887"/>
                      <a:pt x="169986" y="474634"/>
                      <a:pt x="169986" y="474634"/>
                    </a:cubicBezTo>
                    <a:lnTo>
                      <a:pt x="168974" y="475013"/>
                    </a:lnTo>
                    <a:lnTo>
                      <a:pt x="168974" y="475013"/>
                    </a:lnTo>
                    <a:cubicBezTo>
                      <a:pt x="168974" y="475013"/>
                      <a:pt x="168468" y="475140"/>
                      <a:pt x="168215" y="475266"/>
                    </a:cubicBezTo>
                    <a:cubicBezTo>
                      <a:pt x="168468" y="474634"/>
                      <a:pt x="168847" y="474001"/>
                      <a:pt x="169101" y="473369"/>
                    </a:cubicBezTo>
                    <a:cubicBezTo>
                      <a:pt x="173274" y="464768"/>
                      <a:pt x="176942" y="453512"/>
                      <a:pt x="177701" y="455156"/>
                    </a:cubicBezTo>
                    <a:cubicBezTo>
                      <a:pt x="175298" y="466160"/>
                      <a:pt x="176436" y="467425"/>
                      <a:pt x="175045" y="472484"/>
                    </a:cubicBezTo>
                    <a:lnTo>
                      <a:pt x="168847" y="475013"/>
                    </a:lnTo>
                    <a:cubicBezTo>
                      <a:pt x="170871" y="474254"/>
                      <a:pt x="173021" y="473369"/>
                      <a:pt x="175045" y="472484"/>
                    </a:cubicBezTo>
                    <a:cubicBezTo>
                      <a:pt x="174539" y="474128"/>
                      <a:pt x="173780" y="476278"/>
                      <a:pt x="172642" y="479187"/>
                    </a:cubicBezTo>
                    <a:cubicBezTo>
                      <a:pt x="175424" y="479061"/>
                      <a:pt x="178586" y="473242"/>
                      <a:pt x="179092" y="472863"/>
                    </a:cubicBezTo>
                    <a:cubicBezTo>
                      <a:pt x="179092" y="472863"/>
                      <a:pt x="179092" y="472989"/>
                      <a:pt x="179092" y="473116"/>
                    </a:cubicBezTo>
                    <a:cubicBezTo>
                      <a:pt x="179092" y="473748"/>
                      <a:pt x="178207" y="476025"/>
                      <a:pt x="176436" y="481337"/>
                    </a:cubicBezTo>
                    <a:cubicBezTo>
                      <a:pt x="177701" y="478934"/>
                      <a:pt x="178839" y="476784"/>
                      <a:pt x="179977" y="474887"/>
                    </a:cubicBezTo>
                    <a:cubicBezTo>
                      <a:pt x="180230" y="475646"/>
                      <a:pt x="180610" y="476404"/>
                      <a:pt x="180990" y="477543"/>
                    </a:cubicBezTo>
                    <a:cubicBezTo>
                      <a:pt x="180990" y="477922"/>
                      <a:pt x="181242" y="478428"/>
                      <a:pt x="181369" y="479061"/>
                    </a:cubicBezTo>
                    <a:cubicBezTo>
                      <a:pt x="179092" y="483614"/>
                      <a:pt x="177195" y="487281"/>
                      <a:pt x="176563" y="489432"/>
                    </a:cubicBezTo>
                    <a:lnTo>
                      <a:pt x="176563" y="489432"/>
                    </a:lnTo>
                    <a:cubicBezTo>
                      <a:pt x="176563" y="489432"/>
                      <a:pt x="176563" y="489558"/>
                      <a:pt x="176563" y="489558"/>
                    </a:cubicBezTo>
                    <a:lnTo>
                      <a:pt x="176563" y="489558"/>
                    </a:lnTo>
                    <a:cubicBezTo>
                      <a:pt x="176563" y="489558"/>
                      <a:pt x="177322" y="489938"/>
                      <a:pt x="177954" y="490317"/>
                    </a:cubicBezTo>
                    <a:lnTo>
                      <a:pt x="177954" y="490317"/>
                    </a:lnTo>
                    <a:cubicBezTo>
                      <a:pt x="177954" y="490317"/>
                      <a:pt x="177954" y="490317"/>
                      <a:pt x="177954" y="490317"/>
                    </a:cubicBezTo>
                    <a:cubicBezTo>
                      <a:pt x="179219" y="488040"/>
                      <a:pt x="180357" y="485637"/>
                      <a:pt x="181495" y="483740"/>
                    </a:cubicBezTo>
                    <a:cubicBezTo>
                      <a:pt x="181748" y="483361"/>
                      <a:pt x="181875" y="482981"/>
                      <a:pt x="182001" y="482602"/>
                    </a:cubicBezTo>
                    <a:lnTo>
                      <a:pt x="182001" y="483361"/>
                    </a:lnTo>
                    <a:cubicBezTo>
                      <a:pt x="182254" y="484499"/>
                      <a:pt x="182254" y="485637"/>
                      <a:pt x="182128" y="486776"/>
                    </a:cubicBezTo>
                    <a:cubicBezTo>
                      <a:pt x="182128" y="488673"/>
                      <a:pt x="181622" y="492088"/>
                      <a:pt x="180483" y="495250"/>
                    </a:cubicBezTo>
                    <a:cubicBezTo>
                      <a:pt x="179092" y="498917"/>
                      <a:pt x="178839" y="499044"/>
                      <a:pt x="177954" y="500688"/>
                    </a:cubicBezTo>
                    <a:cubicBezTo>
                      <a:pt x="178460" y="499803"/>
                      <a:pt x="178966" y="498917"/>
                      <a:pt x="179471" y="498032"/>
                    </a:cubicBezTo>
                    <a:cubicBezTo>
                      <a:pt x="180230" y="496641"/>
                      <a:pt x="181116" y="494364"/>
                      <a:pt x="181495" y="492467"/>
                    </a:cubicBezTo>
                    <a:cubicBezTo>
                      <a:pt x="181748" y="491455"/>
                      <a:pt x="182001" y="490443"/>
                      <a:pt x="182128" y="489432"/>
                    </a:cubicBezTo>
                    <a:lnTo>
                      <a:pt x="182381" y="487408"/>
                    </a:lnTo>
                    <a:cubicBezTo>
                      <a:pt x="182381" y="486017"/>
                      <a:pt x="182381" y="484626"/>
                      <a:pt x="182381" y="483234"/>
                    </a:cubicBezTo>
                    <a:cubicBezTo>
                      <a:pt x="182381" y="482855"/>
                      <a:pt x="182381" y="482475"/>
                      <a:pt x="182254" y="481969"/>
                    </a:cubicBezTo>
                    <a:cubicBezTo>
                      <a:pt x="184025" y="478175"/>
                      <a:pt x="184657" y="475646"/>
                      <a:pt x="182254" y="477543"/>
                    </a:cubicBezTo>
                    <a:cubicBezTo>
                      <a:pt x="182128" y="477922"/>
                      <a:pt x="182001" y="478175"/>
                      <a:pt x="181748" y="478428"/>
                    </a:cubicBezTo>
                    <a:cubicBezTo>
                      <a:pt x="181748" y="478428"/>
                      <a:pt x="181748" y="478428"/>
                      <a:pt x="181748" y="478302"/>
                    </a:cubicBezTo>
                    <a:cubicBezTo>
                      <a:pt x="181495" y="477290"/>
                      <a:pt x="181116" y="476025"/>
                      <a:pt x="180863" y="475393"/>
                    </a:cubicBezTo>
                    <a:cubicBezTo>
                      <a:pt x="180736" y="474887"/>
                      <a:pt x="180610" y="474634"/>
                      <a:pt x="180483" y="474254"/>
                    </a:cubicBezTo>
                    <a:cubicBezTo>
                      <a:pt x="184784" y="466792"/>
                      <a:pt x="188198" y="461354"/>
                      <a:pt x="192119" y="447315"/>
                    </a:cubicBezTo>
                    <a:cubicBezTo>
                      <a:pt x="190981" y="444659"/>
                      <a:pt x="188957" y="450350"/>
                      <a:pt x="186428" y="456042"/>
                    </a:cubicBezTo>
                    <a:cubicBezTo>
                      <a:pt x="183898" y="461860"/>
                      <a:pt x="181116" y="467045"/>
                      <a:pt x="180610" y="463124"/>
                    </a:cubicBezTo>
                    <a:cubicBezTo>
                      <a:pt x="188325" y="443647"/>
                      <a:pt x="185795" y="441497"/>
                      <a:pt x="184278" y="438967"/>
                    </a:cubicBezTo>
                    <a:cubicBezTo>
                      <a:pt x="185669" y="439220"/>
                      <a:pt x="187566" y="433782"/>
                      <a:pt x="189337" y="429102"/>
                    </a:cubicBezTo>
                    <a:cubicBezTo>
                      <a:pt x="190222" y="426699"/>
                      <a:pt x="191108" y="424802"/>
                      <a:pt x="192119" y="423158"/>
                    </a:cubicBezTo>
                    <a:cubicBezTo>
                      <a:pt x="193258" y="421387"/>
                      <a:pt x="194143" y="420248"/>
                      <a:pt x="194902" y="420375"/>
                    </a:cubicBezTo>
                    <a:cubicBezTo>
                      <a:pt x="191487" y="430367"/>
                      <a:pt x="191993" y="433149"/>
                      <a:pt x="192752" y="432896"/>
                    </a:cubicBezTo>
                    <a:cubicBezTo>
                      <a:pt x="193763" y="432517"/>
                      <a:pt x="195914" y="428849"/>
                      <a:pt x="198190" y="426952"/>
                    </a:cubicBezTo>
                    <a:cubicBezTo>
                      <a:pt x="195787" y="433149"/>
                      <a:pt x="195281" y="439220"/>
                      <a:pt x="195661" y="440358"/>
                    </a:cubicBezTo>
                    <a:cubicBezTo>
                      <a:pt x="196040" y="441750"/>
                      <a:pt x="197305" y="438461"/>
                      <a:pt x="197937" y="431631"/>
                    </a:cubicBezTo>
                    <a:cubicBezTo>
                      <a:pt x="199708" y="431125"/>
                      <a:pt x="198696" y="435299"/>
                      <a:pt x="197305" y="440991"/>
                    </a:cubicBezTo>
                    <a:cubicBezTo>
                      <a:pt x="195914" y="446682"/>
                      <a:pt x="193890" y="453386"/>
                      <a:pt x="194649" y="454650"/>
                    </a:cubicBezTo>
                    <a:cubicBezTo>
                      <a:pt x="198064" y="443900"/>
                      <a:pt x="200214" y="436564"/>
                      <a:pt x="202238" y="432896"/>
                    </a:cubicBezTo>
                    <a:cubicBezTo>
                      <a:pt x="201352" y="433276"/>
                      <a:pt x="201099" y="431884"/>
                      <a:pt x="201099" y="429987"/>
                    </a:cubicBezTo>
                    <a:cubicBezTo>
                      <a:pt x="201099" y="428975"/>
                      <a:pt x="201099" y="427964"/>
                      <a:pt x="201479" y="426699"/>
                    </a:cubicBezTo>
                    <a:cubicBezTo>
                      <a:pt x="201984" y="425181"/>
                      <a:pt x="202490" y="423410"/>
                      <a:pt x="202996" y="421640"/>
                    </a:cubicBezTo>
                    <a:cubicBezTo>
                      <a:pt x="205400" y="414557"/>
                      <a:pt x="208814" y="406589"/>
                      <a:pt x="211723" y="403427"/>
                    </a:cubicBezTo>
                    <a:cubicBezTo>
                      <a:pt x="209320" y="409498"/>
                      <a:pt x="207044" y="415316"/>
                      <a:pt x="209573" y="414178"/>
                    </a:cubicBezTo>
                    <a:cubicBezTo>
                      <a:pt x="216530" y="395712"/>
                      <a:pt x="219818" y="395965"/>
                      <a:pt x="226142" y="380155"/>
                    </a:cubicBezTo>
                    <a:cubicBezTo>
                      <a:pt x="225636" y="374337"/>
                      <a:pt x="212482" y="395459"/>
                      <a:pt x="222095" y="372693"/>
                    </a:cubicBezTo>
                    <a:cubicBezTo>
                      <a:pt x="223106" y="375475"/>
                      <a:pt x="229557" y="362448"/>
                      <a:pt x="236513" y="350054"/>
                    </a:cubicBezTo>
                    <a:cubicBezTo>
                      <a:pt x="243596" y="337279"/>
                      <a:pt x="252575" y="322987"/>
                      <a:pt x="255611" y="318940"/>
                    </a:cubicBezTo>
                    <a:cubicBezTo>
                      <a:pt x="248528" y="336773"/>
                      <a:pt x="236892" y="350180"/>
                      <a:pt x="236386" y="361437"/>
                    </a:cubicBezTo>
                    <a:cubicBezTo>
                      <a:pt x="242078" y="348409"/>
                      <a:pt x="250425" y="331588"/>
                      <a:pt x="255864" y="325264"/>
                    </a:cubicBezTo>
                    <a:cubicBezTo>
                      <a:pt x="254852" y="320837"/>
                      <a:pt x="256623" y="313375"/>
                      <a:pt x="260923" y="301992"/>
                    </a:cubicBezTo>
                    <a:cubicBezTo>
                      <a:pt x="261808" y="300348"/>
                      <a:pt x="262567" y="298577"/>
                      <a:pt x="263453" y="297060"/>
                    </a:cubicBezTo>
                    <a:lnTo>
                      <a:pt x="262188" y="299336"/>
                    </a:lnTo>
                    <a:cubicBezTo>
                      <a:pt x="266994" y="290356"/>
                      <a:pt x="266741" y="287827"/>
                      <a:pt x="267626" y="285297"/>
                    </a:cubicBezTo>
                    <a:cubicBezTo>
                      <a:pt x="268259" y="283021"/>
                      <a:pt x="268638" y="281629"/>
                      <a:pt x="269144" y="280364"/>
                    </a:cubicBezTo>
                    <a:cubicBezTo>
                      <a:pt x="269903" y="278088"/>
                      <a:pt x="270662" y="277076"/>
                      <a:pt x="271421" y="276444"/>
                    </a:cubicBezTo>
                    <a:cubicBezTo>
                      <a:pt x="272812" y="275179"/>
                      <a:pt x="273697" y="275811"/>
                      <a:pt x="274583" y="277961"/>
                    </a:cubicBezTo>
                    <a:cubicBezTo>
                      <a:pt x="276353" y="276317"/>
                      <a:pt x="278756" y="273408"/>
                      <a:pt x="282045" y="269487"/>
                    </a:cubicBezTo>
                    <a:cubicBezTo>
                      <a:pt x="284069" y="267084"/>
                      <a:pt x="286218" y="264555"/>
                      <a:pt x="288875" y="261393"/>
                    </a:cubicBezTo>
                    <a:cubicBezTo>
                      <a:pt x="290519" y="259369"/>
                      <a:pt x="292289" y="257093"/>
                      <a:pt x="294187" y="254690"/>
                    </a:cubicBezTo>
                    <a:cubicBezTo>
                      <a:pt x="295199" y="253172"/>
                      <a:pt x="296337" y="251654"/>
                      <a:pt x="297475" y="250010"/>
                    </a:cubicBezTo>
                    <a:cubicBezTo>
                      <a:pt x="298361" y="248745"/>
                      <a:pt x="299246" y="247354"/>
                      <a:pt x="300131" y="245836"/>
                    </a:cubicBezTo>
                    <a:cubicBezTo>
                      <a:pt x="304305" y="237109"/>
                      <a:pt x="300764" y="241030"/>
                      <a:pt x="297348" y="244824"/>
                    </a:cubicBezTo>
                    <a:cubicBezTo>
                      <a:pt x="296463" y="245836"/>
                      <a:pt x="295578" y="246721"/>
                      <a:pt x="294819" y="247480"/>
                    </a:cubicBezTo>
                    <a:cubicBezTo>
                      <a:pt x="293934" y="248492"/>
                      <a:pt x="293175" y="249251"/>
                      <a:pt x="292669" y="249378"/>
                    </a:cubicBezTo>
                    <a:cubicBezTo>
                      <a:pt x="291657" y="250010"/>
                      <a:pt x="293175" y="247227"/>
                      <a:pt x="295325" y="242927"/>
                    </a:cubicBezTo>
                    <a:cubicBezTo>
                      <a:pt x="299625" y="237489"/>
                      <a:pt x="303672" y="231797"/>
                      <a:pt x="306708" y="228635"/>
                    </a:cubicBezTo>
                    <a:cubicBezTo>
                      <a:pt x="307593" y="227750"/>
                      <a:pt x="307720" y="227876"/>
                      <a:pt x="308605" y="226991"/>
                    </a:cubicBezTo>
                    <a:cubicBezTo>
                      <a:pt x="308605" y="226991"/>
                      <a:pt x="308605" y="226865"/>
                      <a:pt x="308858" y="226738"/>
                    </a:cubicBezTo>
                    <a:lnTo>
                      <a:pt x="309111" y="226991"/>
                    </a:lnTo>
                    <a:cubicBezTo>
                      <a:pt x="309111" y="226991"/>
                      <a:pt x="310249" y="228129"/>
                      <a:pt x="310249" y="228129"/>
                    </a:cubicBezTo>
                    <a:lnTo>
                      <a:pt x="310249" y="228382"/>
                    </a:lnTo>
                    <a:cubicBezTo>
                      <a:pt x="310249" y="228382"/>
                      <a:pt x="309870" y="228762"/>
                      <a:pt x="309870" y="228762"/>
                    </a:cubicBezTo>
                    <a:lnTo>
                      <a:pt x="309870" y="229015"/>
                    </a:lnTo>
                    <a:cubicBezTo>
                      <a:pt x="309870" y="229015"/>
                      <a:pt x="309237" y="229900"/>
                      <a:pt x="309237" y="229900"/>
                    </a:cubicBezTo>
                    <a:cubicBezTo>
                      <a:pt x="307593" y="232935"/>
                      <a:pt x="305317" y="237995"/>
                      <a:pt x="304178" y="241409"/>
                    </a:cubicBezTo>
                    <a:cubicBezTo>
                      <a:pt x="306708" y="237489"/>
                      <a:pt x="308858" y="234200"/>
                      <a:pt x="310882" y="231038"/>
                    </a:cubicBezTo>
                    <a:lnTo>
                      <a:pt x="311514" y="230153"/>
                    </a:lnTo>
                    <a:lnTo>
                      <a:pt x="311767" y="229773"/>
                    </a:lnTo>
                    <a:cubicBezTo>
                      <a:pt x="311767" y="229773"/>
                      <a:pt x="309870" y="227750"/>
                      <a:pt x="308858" y="226738"/>
                    </a:cubicBezTo>
                    <a:cubicBezTo>
                      <a:pt x="308858" y="226738"/>
                      <a:pt x="308858" y="226738"/>
                      <a:pt x="308858" y="226738"/>
                    </a:cubicBezTo>
                    <a:cubicBezTo>
                      <a:pt x="310123" y="227623"/>
                      <a:pt x="314929" y="231291"/>
                      <a:pt x="312273" y="229268"/>
                    </a:cubicBezTo>
                    <a:lnTo>
                      <a:pt x="312273" y="229268"/>
                    </a:lnTo>
                    <a:cubicBezTo>
                      <a:pt x="312273" y="229268"/>
                      <a:pt x="312399" y="229015"/>
                      <a:pt x="312399" y="229015"/>
                    </a:cubicBezTo>
                    <a:lnTo>
                      <a:pt x="312652" y="228635"/>
                    </a:lnTo>
                    <a:lnTo>
                      <a:pt x="313285" y="227750"/>
                    </a:lnTo>
                    <a:lnTo>
                      <a:pt x="314170" y="226485"/>
                    </a:lnTo>
                    <a:lnTo>
                      <a:pt x="315182" y="224841"/>
                    </a:lnTo>
                    <a:lnTo>
                      <a:pt x="316320" y="222817"/>
                    </a:lnTo>
                    <a:cubicBezTo>
                      <a:pt x="318597" y="224967"/>
                      <a:pt x="319482" y="225600"/>
                      <a:pt x="316320" y="222817"/>
                    </a:cubicBezTo>
                    <a:lnTo>
                      <a:pt x="317079" y="221426"/>
                    </a:lnTo>
                    <a:cubicBezTo>
                      <a:pt x="317079" y="221426"/>
                      <a:pt x="317585" y="221173"/>
                      <a:pt x="317206" y="220920"/>
                    </a:cubicBezTo>
                    <a:cubicBezTo>
                      <a:pt x="317964" y="220035"/>
                      <a:pt x="318723" y="219023"/>
                      <a:pt x="319482" y="218011"/>
                    </a:cubicBezTo>
                    <a:cubicBezTo>
                      <a:pt x="321000" y="215608"/>
                      <a:pt x="323529" y="213079"/>
                      <a:pt x="326944" y="209411"/>
                    </a:cubicBezTo>
                    <a:cubicBezTo>
                      <a:pt x="328462" y="205616"/>
                      <a:pt x="324668" y="208778"/>
                      <a:pt x="321379" y="211308"/>
                    </a:cubicBezTo>
                    <a:cubicBezTo>
                      <a:pt x="317964" y="213964"/>
                      <a:pt x="316193" y="216241"/>
                      <a:pt x="316573" y="212952"/>
                    </a:cubicBezTo>
                    <a:cubicBezTo>
                      <a:pt x="320367" y="208905"/>
                      <a:pt x="327071" y="203719"/>
                      <a:pt x="332383" y="198787"/>
                    </a:cubicBezTo>
                    <a:cubicBezTo>
                      <a:pt x="338074" y="193728"/>
                      <a:pt x="343133" y="189174"/>
                      <a:pt x="346675" y="186012"/>
                    </a:cubicBezTo>
                    <a:cubicBezTo>
                      <a:pt x="350343" y="182597"/>
                      <a:pt x="352746" y="180574"/>
                      <a:pt x="352619" y="181586"/>
                    </a:cubicBezTo>
                    <a:cubicBezTo>
                      <a:pt x="352619" y="182597"/>
                      <a:pt x="349963" y="186518"/>
                      <a:pt x="344271" y="193348"/>
                    </a:cubicBezTo>
                    <a:cubicBezTo>
                      <a:pt x="351860" y="185759"/>
                      <a:pt x="358563" y="178677"/>
                      <a:pt x="363496" y="173238"/>
                    </a:cubicBezTo>
                    <a:cubicBezTo>
                      <a:pt x="360967" y="174503"/>
                      <a:pt x="362231" y="171973"/>
                      <a:pt x="364761" y="167420"/>
                    </a:cubicBezTo>
                    <a:cubicBezTo>
                      <a:pt x="367290" y="162867"/>
                      <a:pt x="371338" y="155025"/>
                      <a:pt x="372476" y="146046"/>
                    </a:cubicBezTo>
                    <a:lnTo>
                      <a:pt x="372855" y="143516"/>
                    </a:lnTo>
                    <a:lnTo>
                      <a:pt x="372855" y="143516"/>
                    </a:lnTo>
                    <a:cubicBezTo>
                      <a:pt x="373108" y="138963"/>
                      <a:pt x="372603" y="136433"/>
                      <a:pt x="372223" y="134662"/>
                    </a:cubicBezTo>
                    <a:cubicBezTo>
                      <a:pt x="373235" y="135801"/>
                      <a:pt x="373488" y="132386"/>
                      <a:pt x="373108" y="129224"/>
                    </a:cubicBezTo>
                    <a:cubicBezTo>
                      <a:pt x="373108" y="128592"/>
                      <a:pt x="373108" y="127959"/>
                      <a:pt x="372982" y="127200"/>
                    </a:cubicBezTo>
                    <a:lnTo>
                      <a:pt x="372982" y="126947"/>
                    </a:lnTo>
                    <a:cubicBezTo>
                      <a:pt x="377788" y="126062"/>
                      <a:pt x="379938" y="125556"/>
                      <a:pt x="373235" y="126568"/>
                    </a:cubicBezTo>
                    <a:lnTo>
                      <a:pt x="373235" y="125809"/>
                    </a:lnTo>
                    <a:cubicBezTo>
                      <a:pt x="372349" y="121888"/>
                      <a:pt x="370706" y="117715"/>
                      <a:pt x="368429" y="114300"/>
                    </a:cubicBezTo>
                    <a:cubicBezTo>
                      <a:pt x="365393" y="109999"/>
                      <a:pt x="365393" y="110379"/>
                      <a:pt x="364129" y="108988"/>
                    </a:cubicBezTo>
                    <a:cubicBezTo>
                      <a:pt x="363623" y="108482"/>
                      <a:pt x="363117" y="108102"/>
                      <a:pt x="362611" y="107723"/>
                    </a:cubicBezTo>
                    <a:cubicBezTo>
                      <a:pt x="362358" y="107090"/>
                      <a:pt x="361979" y="106585"/>
                      <a:pt x="361725" y="106079"/>
                    </a:cubicBezTo>
                    <a:cubicBezTo>
                      <a:pt x="359196" y="101905"/>
                      <a:pt x="357046" y="98870"/>
                      <a:pt x="355022" y="96213"/>
                    </a:cubicBezTo>
                    <a:cubicBezTo>
                      <a:pt x="352746" y="92419"/>
                      <a:pt x="350595" y="89131"/>
                      <a:pt x="349331" y="86601"/>
                    </a:cubicBezTo>
                    <a:cubicBezTo>
                      <a:pt x="344145" y="81795"/>
                      <a:pt x="339212" y="77368"/>
                      <a:pt x="332383" y="71424"/>
                    </a:cubicBezTo>
                    <a:cubicBezTo>
                      <a:pt x="325426" y="65606"/>
                      <a:pt x="316447" y="58017"/>
                      <a:pt x="302281" y="49037"/>
                    </a:cubicBezTo>
                    <a:cubicBezTo>
                      <a:pt x="304937" y="54096"/>
                      <a:pt x="323656" y="69147"/>
                      <a:pt x="317712" y="70539"/>
                    </a:cubicBezTo>
                    <a:cubicBezTo>
                      <a:pt x="298107" y="53843"/>
                      <a:pt x="272559" y="37781"/>
                      <a:pt x="295199" y="48279"/>
                    </a:cubicBezTo>
                    <a:cubicBezTo>
                      <a:pt x="288495" y="43725"/>
                      <a:pt x="285460" y="40563"/>
                      <a:pt x="274962" y="35378"/>
                    </a:cubicBezTo>
                    <a:cubicBezTo>
                      <a:pt x="266994" y="33860"/>
                      <a:pt x="285713" y="45875"/>
                      <a:pt x="272938" y="39299"/>
                    </a:cubicBezTo>
                    <a:cubicBezTo>
                      <a:pt x="270535" y="36516"/>
                      <a:pt x="262188" y="31710"/>
                      <a:pt x="254220" y="27536"/>
                    </a:cubicBezTo>
                    <a:cubicBezTo>
                      <a:pt x="246125" y="23236"/>
                      <a:pt x="237904" y="19568"/>
                      <a:pt x="237019" y="17291"/>
                    </a:cubicBezTo>
                    <a:cubicBezTo>
                      <a:pt x="256623" y="25386"/>
                      <a:pt x="229683" y="10588"/>
                      <a:pt x="251311" y="16027"/>
                    </a:cubicBezTo>
                    <a:cubicBezTo>
                      <a:pt x="242837" y="11221"/>
                      <a:pt x="231707" y="6288"/>
                      <a:pt x="218806" y="3252"/>
                    </a:cubicBezTo>
                    <a:cubicBezTo>
                      <a:pt x="206158" y="91"/>
                      <a:pt x="191740" y="-795"/>
                      <a:pt x="179851" y="723"/>
                    </a:cubicBezTo>
                    <a:lnTo>
                      <a:pt x="183266" y="723"/>
                    </a:lnTo>
                    <a:cubicBezTo>
                      <a:pt x="167330" y="1102"/>
                      <a:pt x="158223" y="5150"/>
                      <a:pt x="153670" y="7553"/>
                    </a:cubicBezTo>
                    <a:cubicBezTo>
                      <a:pt x="151899" y="7553"/>
                      <a:pt x="150129" y="7553"/>
                      <a:pt x="148485" y="7553"/>
                    </a:cubicBezTo>
                    <a:cubicBezTo>
                      <a:pt x="146714" y="7679"/>
                      <a:pt x="145576" y="7553"/>
                      <a:pt x="141528" y="9070"/>
                    </a:cubicBezTo>
                    <a:cubicBezTo>
                      <a:pt x="135584" y="11221"/>
                      <a:pt x="132548" y="12738"/>
                      <a:pt x="129766" y="14256"/>
                    </a:cubicBezTo>
                    <a:cubicBezTo>
                      <a:pt x="128628" y="15015"/>
                      <a:pt x="127363" y="15647"/>
                      <a:pt x="126098" y="16406"/>
                    </a:cubicBezTo>
                    <a:lnTo>
                      <a:pt x="124580" y="17418"/>
                    </a:lnTo>
                    <a:lnTo>
                      <a:pt x="122177" y="18936"/>
                    </a:lnTo>
                    <a:cubicBezTo>
                      <a:pt x="120913" y="19695"/>
                      <a:pt x="119648" y="20706"/>
                      <a:pt x="118762" y="21339"/>
                    </a:cubicBezTo>
                    <a:cubicBezTo>
                      <a:pt x="111048" y="27789"/>
                      <a:pt x="108771" y="32216"/>
                      <a:pt x="106115" y="36010"/>
                    </a:cubicBezTo>
                    <a:cubicBezTo>
                      <a:pt x="101562" y="43472"/>
                      <a:pt x="99159" y="49164"/>
                      <a:pt x="95870" y="54602"/>
                    </a:cubicBezTo>
                    <a:cubicBezTo>
                      <a:pt x="94479" y="57005"/>
                      <a:pt x="91570" y="61306"/>
                      <a:pt x="89799" y="64088"/>
                    </a:cubicBezTo>
                    <a:cubicBezTo>
                      <a:pt x="87775" y="67124"/>
                      <a:pt x="85499" y="70159"/>
                      <a:pt x="83096" y="73194"/>
                    </a:cubicBezTo>
                    <a:cubicBezTo>
                      <a:pt x="82843" y="81921"/>
                      <a:pt x="96502" y="58523"/>
                      <a:pt x="100676" y="57511"/>
                    </a:cubicBezTo>
                    <a:cubicBezTo>
                      <a:pt x="86764" y="73194"/>
                      <a:pt x="89167" y="76104"/>
                      <a:pt x="84108" y="87992"/>
                    </a:cubicBezTo>
                    <a:cubicBezTo>
                      <a:pt x="81199" y="91660"/>
                      <a:pt x="77657" y="96466"/>
                      <a:pt x="74369" y="101399"/>
                    </a:cubicBezTo>
                    <a:cubicBezTo>
                      <a:pt x="71207" y="106205"/>
                      <a:pt x="68172" y="110885"/>
                      <a:pt x="65516" y="114426"/>
                    </a:cubicBezTo>
                    <a:cubicBezTo>
                      <a:pt x="60203" y="121635"/>
                      <a:pt x="56535" y="124544"/>
                      <a:pt x="58306" y="114426"/>
                    </a:cubicBezTo>
                    <a:cubicBezTo>
                      <a:pt x="53879" y="127453"/>
                      <a:pt x="50844" y="132639"/>
                      <a:pt x="47050" y="138457"/>
                    </a:cubicBezTo>
                    <a:cubicBezTo>
                      <a:pt x="46038" y="139848"/>
                      <a:pt x="45026" y="141366"/>
                      <a:pt x="44014" y="143010"/>
                    </a:cubicBezTo>
                    <a:cubicBezTo>
                      <a:pt x="43382" y="143895"/>
                      <a:pt x="42876" y="144528"/>
                      <a:pt x="42244" y="145793"/>
                    </a:cubicBezTo>
                    <a:cubicBezTo>
                      <a:pt x="41611" y="147184"/>
                      <a:pt x="40852" y="148575"/>
                      <a:pt x="40220" y="150093"/>
                    </a:cubicBezTo>
                    <a:cubicBezTo>
                      <a:pt x="37564" y="155911"/>
                      <a:pt x="35414" y="162361"/>
                      <a:pt x="33137" y="170203"/>
                    </a:cubicBezTo>
                    <a:cubicBezTo>
                      <a:pt x="33896" y="173491"/>
                      <a:pt x="40346" y="165523"/>
                      <a:pt x="36932" y="177032"/>
                    </a:cubicBezTo>
                    <a:cubicBezTo>
                      <a:pt x="35667" y="182977"/>
                      <a:pt x="34149" y="188542"/>
                      <a:pt x="32631" y="193222"/>
                    </a:cubicBezTo>
                    <a:cubicBezTo>
                      <a:pt x="30987" y="198534"/>
                      <a:pt x="29469" y="203087"/>
                      <a:pt x="28331" y="206122"/>
                    </a:cubicBezTo>
                    <a:cubicBezTo>
                      <a:pt x="25801" y="212320"/>
                      <a:pt x="24537" y="212699"/>
                      <a:pt x="26055" y="201949"/>
                    </a:cubicBezTo>
                    <a:cubicBezTo>
                      <a:pt x="18719" y="220288"/>
                      <a:pt x="21248" y="218643"/>
                      <a:pt x="19984" y="230153"/>
                    </a:cubicBezTo>
                    <a:cubicBezTo>
                      <a:pt x="13407" y="252792"/>
                      <a:pt x="10751" y="268223"/>
                      <a:pt x="8221" y="281503"/>
                    </a:cubicBezTo>
                    <a:cubicBezTo>
                      <a:pt x="5944" y="294783"/>
                      <a:pt x="4933" y="305913"/>
                      <a:pt x="4933" y="319699"/>
                    </a:cubicBezTo>
                    <a:cubicBezTo>
                      <a:pt x="6704" y="308442"/>
                      <a:pt x="8854" y="297312"/>
                      <a:pt x="11004" y="286182"/>
                    </a:cubicBezTo>
                    <a:close/>
                    <a:moveTo>
                      <a:pt x="338074" y="126188"/>
                    </a:move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lose/>
                    <a:moveTo>
                      <a:pt x="338074" y="126188"/>
                    </a:moveTo>
                    <a:cubicBezTo>
                      <a:pt x="337315" y="126441"/>
                      <a:pt x="336557" y="126568"/>
                      <a:pt x="336051" y="126821"/>
                    </a:cubicBezTo>
                    <a:cubicBezTo>
                      <a:pt x="336430" y="126821"/>
                      <a:pt x="337189" y="126441"/>
                      <a:pt x="338074" y="126188"/>
                    </a:cubicBezTo>
                    <a:lnTo>
                      <a:pt x="338074" y="126188"/>
                    </a:lnTo>
                    <a:close/>
                    <a:moveTo>
                      <a:pt x="314929" y="218643"/>
                    </a:moveTo>
                    <a:lnTo>
                      <a:pt x="314550" y="219149"/>
                    </a:lnTo>
                    <a:lnTo>
                      <a:pt x="313917" y="219908"/>
                    </a:lnTo>
                    <a:lnTo>
                      <a:pt x="313917" y="219908"/>
                    </a:lnTo>
                    <a:cubicBezTo>
                      <a:pt x="313917" y="219908"/>
                      <a:pt x="313917" y="219908"/>
                      <a:pt x="313917" y="219908"/>
                    </a:cubicBezTo>
                    <a:cubicBezTo>
                      <a:pt x="314170" y="220161"/>
                      <a:pt x="313917" y="219908"/>
                      <a:pt x="313538" y="219529"/>
                    </a:cubicBezTo>
                    <a:cubicBezTo>
                      <a:pt x="313538" y="219529"/>
                      <a:pt x="313791" y="219782"/>
                      <a:pt x="313538" y="219529"/>
                    </a:cubicBezTo>
                    <a:lnTo>
                      <a:pt x="314296" y="218896"/>
                    </a:lnTo>
                    <a:lnTo>
                      <a:pt x="314802" y="218517"/>
                    </a:lnTo>
                    <a:lnTo>
                      <a:pt x="314929" y="218517"/>
                    </a:lnTo>
                    <a:cubicBezTo>
                      <a:pt x="314929" y="218517"/>
                      <a:pt x="314929" y="218643"/>
                      <a:pt x="314929" y="218643"/>
                    </a:cubicBezTo>
                    <a:close/>
                    <a:moveTo>
                      <a:pt x="310629" y="215861"/>
                    </a:moveTo>
                    <a:cubicBezTo>
                      <a:pt x="310629" y="215861"/>
                      <a:pt x="309870" y="215355"/>
                      <a:pt x="309617" y="215229"/>
                    </a:cubicBezTo>
                    <a:cubicBezTo>
                      <a:pt x="309364" y="215102"/>
                      <a:pt x="309111" y="214849"/>
                      <a:pt x="308858" y="214723"/>
                    </a:cubicBezTo>
                    <a:cubicBezTo>
                      <a:pt x="308731" y="214723"/>
                      <a:pt x="308605" y="214596"/>
                      <a:pt x="308479" y="214470"/>
                    </a:cubicBezTo>
                    <a:cubicBezTo>
                      <a:pt x="309111" y="214976"/>
                      <a:pt x="309996" y="215481"/>
                      <a:pt x="311134" y="216241"/>
                    </a:cubicBezTo>
                    <a:cubicBezTo>
                      <a:pt x="311008" y="216241"/>
                      <a:pt x="310755" y="215988"/>
                      <a:pt x="310629" y="215861"/>
                    </a:cubicBezTo>
                    <a:close/>
                    <a:moveTo>
                      <a:pt x="307593" y="213711"/>
                    </a:moveTo>
                    <a:cubicBezTo>
                      <a:pt x="307593" y="213711"/>
                      <a:pt x="307467" y="213711"/>
                      <a:pt x="307340" y="213584"/>
                    </a:cubicBezTo>
                    <a:cubicBezTo>
                      <a:pt x="307340" y="213584"/>
                      <a:pt x="307340" y="213584"/>
                      <a:pt x="307340" y="213584"/>
                    </a:cubicBezTo>
                    <a:cubicBezTo>
                      <a:pt x="307340" y="213584"/>
                      <a:pt x="307593" y="213711"/>
                      <a:pt x="307720" y="213837"/>
                    </a:cubicBezTo>
                    <a:cubicBezTo>
                      <a:pt x="307720" y="213837"/>
                      <a:pt x="307720" y="213837"/>
                      <a:pt x="307720" y="213837"/>
                    </a:cubicBezTo>
                    <a:close/>
                    <a:moveTo>
                      <a:pt x="304811" y="211434"/>
                    </a:moveTo>
                    <a:lnTo>
                      <a:pt x="304811" y="211434"/>
                    </a:lnTo>
                    <a:cubicBezTo>
                      <a:pt x="304811" y="211434"/>
                      <a:pt x="304811" y="211434"/>
                      <a:pt x="304811" y="211434"/>
                    </a:cubicBezTo>
                    <a:lnTo>
                      <a:pt x="304811" y="211434"/>
                    </a:lnTo>
                    <a:cubicBezTo>
                      <a:pt x="304811" y="211434"/>
                      <a:pt x="304811" y="211434"/>
                      <a:pt x="304811" y="211434"/>
                    </a:cubicBezTo>
                    <a:close/>
                    <a:moveTo>
                      <a:pt x="303040" y="209917"/>
                    </a:moveTo>
                    <a:cubicBezTo>
                      <a:pt x="303040" y="209917"/>
                      <a:pt x="302661" y="209537"/>
                      <a:pt x="303040" y="209917"/>
                    </a:cubicBezTo>
                    <a:lnTo>
                      <a:pt x="303040" y="209917"/>
                    </a:lnTo>
                    <a:close/>
                    <a:moveTo>
                      <a:pt x="161638" y="481969"/>
                    </a:moveTo>
                    <a:lnTo>
                      <a:pt x="161638" y="481969"/>
                    </a:lnTo>
                    <a:cubicBezTo>
                      <a:pt x="161638" y="481969"/>
                      <a:pt x="161638" y="481969"/>
                      <a:pt x="161638" y="481969"/>
                    </a:cubicBezTo>
                    <a:lnTo>
                      <a:pt x="161638" y="481969"/>
                    </a:lnTo>
                    <a:cubicBezTo>
                      <a:pt x="161638" y="481969"/>
                      <a:pt x="161638" y="481716"/>
                      <a:pt x="161638" y="481716"/>
                    </a:cubicBezTo>
                    <a:lnTo>
                      <a:pt x="161891" y="481464"/>
                    </a:lnTo>
                    <a:cubicBezTo>
                      <a:pt x="161891" y="481464"/>
                      <a:pt x="162144" y="481969"/>
                      <a:pt x="162144" y="482349"/>
                    </a:cubicBezTo>
                    <a:lnTo>
                      <a:pt x="161512" y="481969"/>
                    </a:lnTo>
                    <a:lnTo>
                      <a:pt x="161512" y="481969"/>
                    </a:lnTo>
                    <a:close/>
                    <a:moveTo>
                      <a:pt x="161638" y="481969"/>
                    </a:moveTo>
                    <a:lnTo>
                      <a:pt x="162271" y="482349"/>
                    </a:lnTo>
                    <a:lnTo>
                      <a:pt x="162271" y="482349"/>
                    </a:lnTo>
                    <a:cubicBezTo>
                      <a:pt x="162271" y="482349"/>
                      <a:pt x="161765" y="482096"/>
                      <a:pt x="161638" y="481969"/>
                    </a:cubicBezTo>
                    <a:lnTo>
                      <a:pt x="161638" y="481969"/>
                    </a:ln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lnTo>
                      <a:pt x="154429" y="478428"/>
                    </a:ln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7338" y="479819"/>
                      <a:pt x="159994" y="481084"/>
                      <a:pt x="162271" y="482222"/>
                    </a:cubicBezTo>
                    <a:cubicBezTo>
                      <a:pt x="162397" y="482728"/>
                      <a:pt x="162524" y="483614"/>
                      <a:pt x="162524" y="484752"/>
                    </a:cubicBezTo>
                    <a:lnTo>
                      <a:pt x="160247" y="485384"/>
                    </a:lnTo>
                    <a:cubicBezTo>
                      <a:pt x="160247" y="485384"/>
                      <a:pt x="160247" y="485384"/>
                      <a:pt x="160247" y="485384"/>
                    </a:cubicBezTo>
                    <a:lnTo>
                      <a:pt x="160247" y="485384"/>
                    </a:lnTo>
                    <a:lnTo>
                      <a:pt x="159235" y="485637"/>
                    </a:lnTo>
                    <a:cubicBezTo>
                      <a:pt x="159235" y="485637"/>
                      <a:pt x="159109" y="485637"/>
                      <a:pt x="158982" y="485637"/>
                    </a:cubicBezTo>
                    <a:cubicBezTo>
                      <a:pt x="158982" y="485511"/>
                      <a:pt x="158982" y="485258"/>
                      <a:pt x="158982" y="485131"/>
                    </a:cubicBezTo>
                    <a:cubicBezTo>
                      <a:pt x="158982" y="484246"/>
                      <a:pt x="158856" y="483740"/>
                      <a:pt x="158603" y="483234"/>
                    </a:cubicBezTo>
                    <a:cubicBezTo>
                      <a:pt x="158223" y="482475"/>
                      <a:pt x="157971" y="481969"/>
                      <a:pt x="157591" y="481590"/>
                    </a:cubicBezTo>
                    <a:cubicBezTo>
                      <a:pt x="156958" y="480958"/>
                      <a:pt x="156453" y="480578"/>
                      <a:pt x="155947" y="480325"/>
                    </a:cubicBezTo>
                    <a:cubicBezTo>
                      <a:pt x="154935" y="479819"/>
                      <a:pt x="154050" y="479693"/>
                      <a:pt x="153038" y="479313"/>
                    </a:cubicBezTo>
                    <a:cubicBezTo>
                      <a:pt x="152912" y="479313"/>
                      <a:pt x="152785" y="479187"/>
                      <a:pt x="152658" y="479061"/>
                    </a:cubicBezTo>
                    <a:cubicBezTo>
                      <a:pt x="152658" y="478428"/>
                      <a:pt x="152532" y="477922"/>
                      <a:pt x="152658" y="477416"/>
                    </a:cubicBezTo>
                    <a:cubicBezTo>
                      <a:pt x="153164" y="477669"/>
                      <a:pt x="153670" y="477922"/>
                      <a:pt x="154176" y="478175"/>
                    </a:cubicBezTo>
                    <a:lnTo>
                      <a:pt x="154176" y="478175"/>
                    </a:lnTo>
                    <a:lnTo>
                      <a:pt x="154176" y="478175"/>
                    </a:lnTo>
                    <a:close/>
                    <a:moveTo>
                      <a:pt x="120533" y="527501"/>
                    </a:moveTo>
                    <a:lnTo>
                      <a:pt x="120533" y="527501"/>
                    </a:lnTo>
                    <a:cubicBezTo>
                      <a:pt x="120533" y="527501"/>
                      <a:pt x="120533" y="527501"/>
                      <a:pt x="120533" y="527501"/>
                    </a:cubicBezTo>
                    <a:close/>
                    <a:moveTo>
                      <a:pt x="162524" y="486776"/>
                    </a:moveTo>
                    <a:cubicBezTo>
                      <a:pt x="161638" y="489938"/>
                      <a:pt x="161132" y="490190"/>
                      <a:pt x="159994" y="491582"/>
                    </a:cubicBezTo>
                    <a:cubicBezTo>
                      <a:pt x="158982" y="492593"/>
                      <a:pt x="157971" y="493352"/>
                      <a:pt x="157085" y="493732"/>
                    </a:cubicBezTo>
                    <a:cubicBezTo>
                      <a:pt x="157212" y="492846"/>
                      <a:pt x="157465" y="491961"/>
                      <a:pt x="157465" y="491076"/>
                    </a:cubicBezTo>
                    <a:cubicBezTo>
                      <a:pt x="157465" y="490443"/>
                      <a:pt x="157212" y="489811"/>
                      <a:pt x="157085" y="489179"/>
                    </a:cubicBezTo>
                    <a:cubicBezTo>
                      <a:pt x="157465" y="488799"/>
                      <a:pt x="157971" y="488546"/>
                      <a:pt x="158223" y="488040"/>
                    </a:cubicBezTo>
                    <a:cubicBezTo>
                      <a:pt x="158477" y="487787"/>
                      <a:pt x="158729" y="486649"/>
                      <a:pt x="158856" y="485890"/>
                    </a:cubicBezTo>
                    <a:lnTo>
                      <a:pt x="159109" y="485890"/>
                    </a:lnTo>
                    <a:cubicBezTo>
                      <a:pt x="159109" y="485890"/>
                      <a:pt x="158982" y="485890"/>
                      <a:pt x="158982" y="485890"/>
                    </a:cubicBezTo>
                    <a:lnTo>
                      <a:pt x="159109" y="485890"/>
                    </a:lnTo>
                    <a:cubicBezTo>
                      <a:pt x="159109" y="485890"/>
                      <a:pt x="159488" y="485764"/>
                      <a:pt x="159488" y="485764"/>
                    </a:cubicBezTo>
                    <a:cubicBezTo>
                      <a:pt x="159868" y="485764"/>
                      <a:pt x="159868" y="485764"/>
                      <a:pt x="159994" y="485637"/>
                    </a:cubicBezTo>
                    <a:cubicBezTo>
                      <a:pt x="159868" y="485637"/>
                      <a:pt x="159615" y="485637"/>
                      <a:pt x="159109" y="485890"/>
                    </a:cubicBezTo>
                    <a:lnTo>
                      <a:pt x="160120" y="485637"/>
                    </a:lnTo>
                    <a:lnTo>
                      <a:pt x="160120" y="485637"/>
                    </a:lnTo>
                    <a:cubicBezTo>
                      <a:pt x="160120" y="485637"/>
                      <a:pt x="160120" y="485637"/>
                      <a:pt x="160120" y="485637"/>
                    </a:cubicBezTo>
                    <a:lnTo>
                      <a:pt x="162397" y="485005"/>
                    </a:lnTo>
                    <a:cubicBezTo>
                      <a:pt x="162397" y="485005"/>
                      <a:pt x="162397" y="486143"/>
                      <a:pt x="162397" y="486902"/>
                    </a:cubicBezTo>
                    <a:close/>
                    <a:moveTo>
                      <a:pt x="163788" y="484499"/>
                    </a:moveTo>
                    <a:cubicBezTo>
                      <a:pt x="163788" y="484499"/>
                      <a:pt x="163788" y="483361"/>
                      <a:pt x="163662" y="482981"/>
                    </a:cubicBezTo>
                    <a:cubicBezTo>
                      <a:pt x="164421" y="483361"/>
                      <a:pt x="165053" y="483614"/>
                      <a:pt x="165685" y="483993"/>
                    </a:cubicBezTo>
                    <a:lnTo>
                      <a:pt x="163788" y="484499"/>
                    </a:lnTo>
                    <a:close/>
                    <a:moveTo>
                      <a:pt x="165685" y="483993"/>
                    </a:moveTo>
                    <a:lnTo>
                      <a:pt x="166318" y="483740"/>
                    </a:lnTo>
                    <a:lnTo>
                      <a:pt x="166318" y="483740"/>
                    </a:lnTo>
                    <a:cubicBezTo>
                      <a:pt x="166318" y="483740"/>
                      <a:pt x="166318" y="484120"/>
                      <a:pt x="166318" y="484120"/>
                    </a:cubicBezTo>
                    <a:lnTo>
                      <a:pt x="166318" y="484373"/>
                    </a:lnTo>
                    <a:cubicBezTo>
                      <a:pt x="166318" y="484373"/>
                      <a:pt x="165812" y="484120"/>
                      <a:pt x="165559" y="483993"/>
                    </a:cubicBezTo>
                    <a:close/>
                    <a:moveTo>
                      <a:pt x="166191" y="475646"/>
                    </a:moveTo>
                    <a:lnTo>
                      <a:pt x="162777" y="476910"/>
                    </a:lnTo>
                    <a:cubicBezTo>
                      <a:pt x="163536" y="476657"/>
                      <a:pt x="164294" y="476404"/>
                      <a:pt x="165053" y="476025"/>
                    </a:cubicBezTo>
                    <a:lnTo>
                      <a:pt x="163536" y="476657"/>
                    </a:lnTo>
                    <a:lnTo>
                      <a:pt x="166191" y="475646"/>
                    </a:lnTo>
                    <a:cubicBezTo>
                      <a:pt x="165559" y="477290"/>
                      <a:pt x="164927" y="478681"/>
                      <a:pt x="164168" y="480452"/>
                    </a:cubicBezTo>
                    <a:cubicBezTo>
                      <a:pt x="163915" y="481337"/>
                      <a:pt x="163788" y="481969"/>
                      <a:pt x="163788" y="482475"/>
                    </a:cubicBezTo>
                    <a:lnTo>
                      <a:pt x="163788" y="482728"/>
                    </a:lnTo>
                    <a:cubicBezTo>
                      <a:pt x="163788" y="482728"/>
                      <a:pt x="163788" y="482855"/>
                      <a:pt x="163788" y="482855"/>
                    </a:cubicBezTo>
                    <a:lnTo>
                      <a:pt x="163788" y="482855"/>
                    </a:lnTo>
                    <a:cubicBezTo>
                      <a:pt x="163788" y="482855"/>
                      <a:pt x="163788" y="482855"/>
                      <a:pt x="163788" y="482855"/>
                    </a:cubicBezTo>
                    <a:lnTo>
                      <a:pt x="163788" y="482855"/>
                    </a:lnTo>
                    <a:cubicBezTo>
                      <a:pt x="163788" y="482855"/>
                      <a:pt x="164168" y="483108"/>
                      <a:pt x="164168" y="483108"/>
                    </a:cubicBezTo>
                    <a:lnTo>
                      <a:pt x="164168" y="483108"/>
                    </a:lnTo>
                    <a:cubicBezTo>
                      <a:pt x="164168" y="483108"/>
                      <a:pt x="164168" y="483108"/>
                      <a:pt x="164168" y="483108"/>
                    </a:cubicBezTo>
                    <a:lnTo>
                      <a:pt x="164168" y="483108"/>
                    </a:lnTo>
                    <a:cubicBezTo>
                      <a:pt x="164168" y="483108"/>
                      <a:pt x="164294" y="482602"/>
                      <a:pt x="164421" y="482475"/>
                    </a:cubicBezTo>
                    <a:cubicBezTo>
                      <a:pt x="165053" y="481211"/>
                      <a:pt x="166191" y="478934"/>
                      <a:pt x="167330" y="476278"/>
                    </a:cubicBezTo>
                    <a:lnTo>
                      <a:pt x="167709" y="477163"/>
                    </a:lnTo>
                    <a:cubicBezTo>
                      <a:pt x="167962" y="477922"/>
                      <a:pt x="168468" y="479061"/>
                      <a:pt x="168974" y="480958"/>
                    </a:cubicBezTo>
                    <a:cubicBezTo>
                      <a:pt x="169101" y="481716"/>
                      <a:pt x="169227" y="482602"/>
                      <a:pt x="169353" y="483614"/>
                    </a:cubicBezTo>
                    <a:lnTo>
                      <a:pt x="169353" y="483361"/>
                    </a:lnTo>
                    <a:cubicBezTo>
                      <a:pt x="169353" y="483361"/>
                      <a:pt x="169227" y="482981"/>
                      <a:pt x="169227" y="482981"/>
                    </a:cubicBezTo>
                    <a:lnTo>
                      <a:pt x="169227" y="482981"/>
                    </a:lnTo>
                    <a:cubicBezTo>
                      <a:pt x="169227" y="482981"/>
                      <a:pt x="165685" y="483867"/>
                      <a:pt x="165685" y="483867"/>
                    </a:cubicBezTo>
                    <a:cubicBezTo>
                      <a:pt x="165053" y="483487"/>
                      <a:pt x="164294" y="483234"/>
                      <a:pt x="163662" y="482855"/>
                    </a:cubicBezTo>
                    <a:lnTo>
                      <a:pt x="163662" y="482855"/>
                    </a:lnTo>
                    <a:cubicBezTo>
                      <a:pt x="163662" y="482855"/>
                      <a:pt x="163662" y="482855"/>
                      <a:pt x="163662" y="482855"/>
                    </a:cubicBezTo>
                    <a:lnTo>
                      <a:pt x="163662" y="482855"/>
                    </a:lnTo>
                    <a:cubicBezTo>
                      <a:pt x="163536" y="481969"/>
                      <a:pt x="163409" y="481211"/>
                      <a:pt x="163282" y="480705"/>
                    </a:cubicBezTo>
                    <a:cubicBezTo>
                      <a:pt x="163282" y="480452"/>
                      <a:pt x="163156" y="480325"/>
                      <a:pt x="163030" y="480072"/>
                    </a:cubicBezTo>
                    <a:lnTo>
                      <a:pt x="163030" y="479819"/>
                    </a:lnTo>
                    <a:cubicBezTo>
                      <a:pt x="163030" y="479819"/>
                      <a:pt x="163030" y="479819"/>
                      <a:pt x="163030" y="479819"/>
                    </a:cubicBezTo>
                    <a:cubicBezTo>
                      <a:pt x="162777" y="479187"/>
                      <a:pt x="162524" y="478554"/>
                      <a:pt x="162397" y="477922"/>
                    </a:cubicBezTo>
                    <a:lnTo>
                      <a:pt x="162397" y="477290"/>
                    </a:lnTo>
                    <a:cubicBezTo>
                      <a:pt x="162397" y="477290"/>
                      <a:pt x="162144" y="477163"/>
                      <a:pt x="162144" y="477163"/>
                    </a:cubicBezTo>
                    <a:lnTo>
                      <a:pt x="162144" y="477163"/>
                    </a:lnTo>
                    <a:cubicBezTo>
                      <a:pt x="162144" y="477163"/>
                      <a:pt x="162018" y="477163"/>
                      <a:pt x="161765" y="477163"/>
                    </a:cubicBezTo>
                    <a:cubicBezTo>
                      <a:pt x="161891" y="477163"/>
                      <a:pt x="162144" y="477163"/>
                      <a:pt x="162271" y="477037"/>
                    </a:cubicBezTo>
                    <a:lnTo>
                      <a:pt x="160500" y="477669"/>
                    </a:lnTo>
                    <a:cubicBezTo>
                      <a:pt x="160500" y="477669"/>
                      <a:pt x="160753" y="477669"/>
                      <a:pt x="161006" y="477543"/>
                    </a:cubicBezTo>
                    <a:cubicBezTo>
                      <a:pt x="161006" y="477543"/>
                      <a:pt x="161006" y="477543"/>
                      <a:pt x="161132" y="477543"/>
                    </a:cubicBezTo>
                    <a:cubicBezTo>
                      <a:pt x="161132" y="477543"/>
                      <a:pt x="161006" y="477543"/>
                      <a:pt x="161006" y="477543"/>
                    </a:cubicBezTo>
                    <a:cubicBezTo>
                      <a:pt x="160753" y="477543"/>
                      <a:pt x="160626" y="477543"/>
                      <a:pt x="160374" y="477669"/>
                    </a:cubicBezTo>
                    <a:lnTo>
                      <a:pt x="160500" y="477669"/>
                    </a:lnTo>
                    <a:cubicBezTo>
                      <a:pt x="159741" y="477922"/>
                      <a:pt x="159109" y="478049"/>
                      <a:pt x="158477" y="478175"/>
                    </a:cubicBezTo>
                    <a:cubicBezTo>
                      <a:pt x="158477" y="478175"/>
                      <a:pt x="158603" y="478175"/>
                      <a:pt x="158729" y="478175"/>
                    </a:cubicBezTo>
                    <a:cubicBezTo>
                      <a:pt x="158729" y="478175"/>
                      <a:pt x="158729" y="478175"/>
                      <a:pt x="158603" y="478175"/>
                    </a:cubicBezTo>
                    <a:cubicBezTo>
                      <a:pt x="158729" y="478175"/>
                      <a:pt x="158982" y="478175"/>
                      <a:pt x="159109" y="478049"/>
                    </a:cubicBezTo>
                    <a:cubicBezTo>
                      <a:pt x="159109" y="478049"/>
                      <a:pt x="159235" y="478049"/>
                      <a:pt x="159362" y="478049"/>
                    </a:cubicBezTo>
                    <a:lnTo>
                      <a:pt x="159362" y="478049"/>
                    </a:lnTo>
                    <a:cubicBezTo>
                      <a:pt x="159362" y="478049"/>
                      <a:pt x="159362" y="478049"/>
                      <a:pt x="159488" y="478049"/>
                    </a:cubicBezTo>
                    <a:cubicBezTo>
                      <a:pt x="159488" y="478049"/>
                      <a:pt x="159488" y="478049"/>
                      <a:pt x="159488" y="478049"/>
                    </a:cubicBezTo>
                    <a:cubicBezTo>
                      <a:pt x="159868" y="478049"/>
                      <a:pt x="160120" y="478049"/>
                      <a:pt x="160626" y="478681"/>
                    </a:cubicBezTo>
                    <a:cubicBezTo>
                      <a:pt x="160753" y="478934"/>
                      <a:pt x="161006" y="479313"/>
                      <a:pt x="161132" y="479566"/>
                    </a:cubicBezTo>
                    <a:cubicBezTo>
                      <a:pt x="161132" y="479566"/>
                      <a:pt x="161132" y="479566"/>
                      <a:pt x="161006" y="479566"/>
                    </a:cubicBezTo>
                    <a:cubicBezTo>
                      <a:pt x="160626" y="479566"/>
                      <a:pt x="160247" y="479819"/>
                      <a:pt x="159741" y="480325"/>
                    </a:cubicBezTo>
                    <a:lnTo>
                      <a:pt x="159362" y="480831"/>
                    </a:lnTo>
                    <a:lnTo>
                      <a:pt x="159362" y="480831"/>
                    </a:lnTo>
                    <a:cubicBezTo>
                      <a:pt x="159362" y="480831"/>
                      <a:pt x="159362" y="480831"/>
                      <a:pt x="159362" y="480831"/>
                    </a:cubicBezTo>
                    <a:lnTo>
                      <a:pt x="159362" y="480831"/>
                    </a:lnTo>
                    <a:cubicBezTo>
                      <a:pt x="159362" y="480831"/>
                      <a:pt x="159362" y="480831"/>
                      <a:pt x="159362" y="480831"/>
                    </a:cubicBezTo>
                    <a:lnTo>
                      <a:pt x="156706" y="479566"/>
                    </a:lnTo>
                    <a:cubicBezTo>
                      <a:pt x="156073" y="479187"/>
                      <a:pt x="155441" y="478934"/>
                      <a:pt x="154809" y="478681"/>
                    </a:cubicBezTo>
                    <a:lnTo>
                      <a:pt x="154555" y="478681"/>
                    </a:lnTo>
                    <a:cubicBezTo>
                      <a:pt x="154555" y="478681"/>
                      <a:pt x="154555" y="478554"/>
                      <a:pt x="154555" y="478554"/>
                    </a:cubicBez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cubicBezTo>
                      <a:pt x="154555" y="478554"/>
                      <a:pt x="154682" y="478554"/>
                      <a:pt x="154809" y="478554"/>
                    </a:cubicBezTo>
                    <a:cubicBezTo>
                      <a:pt x="154809" y="478554"/>
                      <a:pt x="154809" y="478554"/>
                      <a:pt x="154809" y="478554"/>
                    </a:cubicBezTo>
                    <a:lnTo>
                      <a:pt x="154809" y="478554"/>
                    </a:lnTo>
                    <a:cubicBezTo>
                      <a:pt x="154809" y="478554"/>
                      <a:pt x="154809" y="478554"/>
                      <a:pt x="154809" y="478554"/>
                    </a:cubicBezTo>
                    <a:cubicBezTo>
                      <a:pt x="154809" y="478554"/>
                      <a:pt x="155061" y="478554"/>
                      <a:pt x="155188" y="478554"/>
                    </a:cubicBezTo>
                    <a:cubicBezTo>
                      <a:pt x="155188" y="478554"/>
                      <a:pt x="155188" y="478554"/>
                      <a:pt x="155188" y="478554"/>
                    </a:cubicBezTo>
                    <a:cubicBezTo>
                      <a:pt x="155188" y="478554"/>
                      <a:pt x="155188" y="478554"/>
                      <a:pt x="155188" y="478554"/>
                    </a:cubicBezTo>
                    <a:lnTo>
                      <a:pt x="155188" y="478554"/>
                    </a:lnTo>
                    <a:lnTo>
                      <a:pt x="155315" y="478554"/>
                    </a:lnTo>
                    <a:cubicBezTo>
                      <a:pt x="155315" y="478554"/>
                      <a:pt x="155315" y="478554"/>
                      <a:pt x="155441" y="478554"/>
                    </a:cubicBezTo>
                    <a:cubicBezTo>
                      <a:pt x="155441" y="478554"/>
                      <a:pt x="155567" y="478554"/>
                      <a:pt x="155694" y="478554"/>
                    </a:cubicBezTo>
                    <a:cubicBezTo>
                      <a:pt x="155694" y="478554"/>
                      <a:pt x="155820" y="478554"/>
                      <a:pt x="155947" y="478554"/>
                    </a:cubicBezTo>
                    <a:lnTo>
                      <a:pt x="155947" y="478554"/>
                    </a:lnTo>
                    <a:cubicBezTo>
                      <a:pt x="155947" y="478554"/>
                      <a:pt x="156073" y="478554"/>
                      <a:pt x="156200" y="478554"/>
                    </a:cubicBezTo>
                    <a:cubicBezTo>
                      <a:pt x="155947" y="478554"/>
                      <a:pt x="155694" y="478554"/>
                      <a:pt x="155441" y="478554"/>
                    </a:cubicBezTo>
                    <a:lnTo>
                      <a:pt x="155188" y="478554"/>
                    </a:lnTo>
                    <a:cubicBezTo>
                      <a:pt x="155188" y="478554"/>
                      <a:pt x="154682" y="478554"/>
                      <a:pt x="154429" y="478554"/>
                    </a:cubicBezTo>
                    <a:cubicBezTo>
                      <a:pt x="154429" y="478554"/>
                      <a:pt x="154429" y="478554"/>
                      <a:pt x="154429" y="478554"/>
                    </a:cubicBezTo>
                    <a:lnTo>
                      <a:pt x="154429" y="478554"/>
                    </a:lnTo>
                    <a:cubicBezTo>
                      <a:pt x="154429" y="478554"/>
                      <a:pt x="154429" y="478554"/>
                      <a:pt x="154429" y="478554"/>
                    </a:cubicBezTo>
                    <a:lnTo>
                      <a:pt x="154429" y="478554"/>
                    </a:lnTo>
                    <a:cubicBezTo>
                      <a:pt x="153797" y="478302"/>
                      <a:pt x="153417" y="478049"/>
                      <a:pt x="152912" y="477796"/>
                    </a:cubicBezTo>
                    <a:cubicBezTo>
                      <a:pt x="155947" y="471472"/>
                      <a:pt x="161385" y="462871"/>
                      <a:pt x="166065" y="450350"/>
                    </a:cubicBezTo>
                    <a:cubicBezTo>
                      <a:pt x="166571" y="448832"/>
                      <a:pt x="167077" y="447441"/>
                      <a:pt x="167583" y="446050"/>
                    </a:cubicBezTo>
                    <a:cubicBezTo>
                      <a:pt x="167836" y="445797"/>
                      <a:pt x="167962" y="445544"/>
                      <a:pt x="168215" y="445291"/>
                    </a:cubicBezTo>
                    <a:cubicBezTo>
                      <a:pt x="168974" y="451109"/>
                      <a:pt x="170871" y="452374"/>
                      <a:pt x="171504" y="456042"/>
                    </a:cubicBezTo>
                    <a:cubicBezTo>
                      <a:pt x="172009" y="458950"/>
                      <a:pt x="170998" y="464895"/>
                      <a:pt x="166318" y="475646"/>
                    </a:cubicBezTo>
                    <a:close/>
                    <a:moveTo>
                      <a:pt x="304684" y="211434"/>
                    </a:move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cubicBezTo>
                      <a:pt x="302534" y="209537"/>
                      <a:pt x="301775" y="208778"/>
                      <a:pt x="304431" y="211181"/>
                    </a:cubicBezTo>
                    <a:cubicBezTo>
                      <a:pt x="304431" y="211181"/>
                      <a:pt x="304431" y="211181"/>
                      <a:pt x="304558" y="211308"/>
                    </a:cubicBezTo>
                    <a:cubicBezTo>
                      <a:pt x="304558" y="211308"/>
                      <a:pt x="304558" y="211308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5569" y="212193"/>
                      <a:pt x="306455" y="213079"/>
                    </a:cubicBezTo>
                    <a:cubicBezTo>
                      <a:pt x="305823" y="212446"/>
                      <a:pt x="305190" y="211940"/>
                      <a:pt x="304684" y="211434"/>
                    </a:cubicBezTo>
                    <a:lnTo>
                      <a:pt x="304684" y="211434"/>
                    </a:lnTo>
                    <a:close/>
                    <a:moveTo>
                      <a:pt x="310376" y="216620"/>
                    </a:moveTo>
                    <a:cubicBezTo>
                      <a:pt x="309364" y="215608"/>
                      <a:pt x="308226" y="214596"/>
                      <a:pt x="307087" y="213584"/>
                    </a:cubicBezTo>
                    <a:cubicBezTo>
                      <a:pt x="308099" y="214470"/>
                      <a:pt x="309237" y="215481"/>
                      <a:pt x="310376" y="216620"/>
                    </a:cubicBezTo>
                    <a:close/>
                    <a:moveTo>
                      <a:pt x="313538" y="221300"/>
                    </a:moveTo>
                    <a:lnTo>
                      <a:pt x="312273" y="223450"/>
                    </a:lnTo>
                    <a:lnTo>
                      <a:pt x="311261" y="224967"/>
                    </a:lnTo>
                    <a:lnTo>
                      <a:pt x="310376" y="226232"/>
                    </a:lnTo>
                    <a:lnTo>
                      <a:pt x="309996" y="226865"/>
                    </a:lnTo>
                    <a:lnTo>
                      <a:pt x="309996" y="226865"/>
                    </a:lnTo>
                    <a:cubicBezTo>
                      <a:pt x="309237" y="226485"/>
                      <a:pt x="311388" y="228129"/>
                      <a:pt x="308479" y="225853"/>
                    </a:cubicBezTo>
                    <a:cubicBezTo>
                      <a:pt x="311134" y="222438"/>
                      <a:pt x="312399" y="220288"/>
                      <a:pt x="313158" y="219276"/>
                    </a:cubicBezTo>
                    <a:cubicBezTo>
                      <a:pt x="313158" y="219276"/>
                      <a:pt x="313285" y="219402"/>
                      <a:pt x="313411" y="219529"/>
                    </a:cubicBezTo>
                    <a:cubicBezTo>
                      <a:pt x="313664" y="219782"/>
                      <a:pt x="313917" y="220035"/>
                      <a:pt x="314170" y="220288"/>
                    </a:cubicBezTo>
                    <a:lnTo>
                      <a:pt x="313538" y="221426"/>
                    </a:lnTo>
                    <a:close/>
                    <a:moveTo>
                      <a:pt x="314802" y="218517"/>
                    </a:moveTo>
                    <a:lnTo>
                      <a:pt x="315814" y="217632"/>
                    </a:lnTo>
                    <a:lnTo>
                      <a:pt x="314929" y="218643"/>
                    </a:lnTo>
                    <a:cubicBezTo>
                      <a:pt x="314929" y="218643"/>
                      <a:pt x="314929" y="218643"/>
                      <a:pt x="314802" y="2186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3" name="Freeform: Shape 3402">
                <a:extLst>
                  <a:ext uri="{FF2B5EF4-FFF2-40B4-BE49-F238E27FC236}">
                    <a16:creationId xmlns:a16="http://schemas.microsoft.com/office/drawing/2014/main" id="{392E3AB4-90DC-B28E-1002-B5F2E99C8CC5}"/>
                  </a:ext>
                </a:extLst>
              </p:cNvPr>
              <p:cNvSpPr/>
              <p:nvPr/>
            </p:nvSpPr>
            <p:spPr>
              <a:xfrm>
                <a:off x="5320115" y="3495882"/>
                <a:ext cx="10389" cy="45785"/>
              </a:xfrm>
              <a:custGeom>
                <a:avLst/>
                <a:gdLst>
                  <a:gd name="connsiteX0" fmla="*/ 0 w 10389"/>
                  <a:gd name="connsiteY0" fmla="*/ 45785 h 45785"/>
                  <a:gd name="connsiteX1" fmla="*/ 6324 w 10389"/>
                  <a:gd name="connsiteY1" fmla="*/ 31114 h 45785"/>
                  <a:gd name="connsiteX2" fmla="*/ 10371 w 10389"/>
                  <a:gd name="connsiteY2" fmla="*/ 0 h 45785"/>
                  <a:gd name="connsiteX3" fmla="*/ 0 w 10389"/>
                  <a:gd name="connsiteY3" fmla="*/ 45785 h 45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" h="45785">
                    <a:moveTo>
                      <a:pt x="0" y="45785"/>
                    </a:moveTo>
                    <a:cubicBezTo>
                      <a:pt x="1771" y="43382"/>
                      <a:pt x="2530" y="48820"/>
                      <a:pt x="6324" y="31114"/>
                    </a:cubicBezTo>
                    <a:cubicBezTo>
                      <a:pt x="4933" y="30861"/>
                      <a:pt x="10751" y="4174"/>
                      <a:pt x="10371" y="0"/>
                    </a:cubicBezTo>
                    <a:cubicBezTo>
                      <a:pt x="6197" y="20995"/>
                      <a:pt x="3035" y="33770"/>
                      <a:pt x="0" y="457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4" name="Freeform: Shape 3403">
                <a:extLst>
                  <a:ext uri="{FF2B5EF4-FFF2-40B4-BE49-F238E27FC236}">
                    <a16:creationId xmlns:a16="http://schemas.microsoft.com/office/drawing/2014/main" id="{194F77D0-73C3-51B2-DDE3-3E5C200E9116}"/>
                  </a:ext>
                </a:extLst>
              </p:cNvPr>
              <p:cNvSpPr/>
              <p:nvPr/>
            </p:nvSpPr>
            <p:spPr>
              <a:xfrm>
                <a:off x="5606460" y="3265566"/>
                <a:ext cx="50464" cy="42496"/>
              </a:xfrm>
              <a:custGeom>
                <a:avLst/>
                <a:gdLst>
                  <a:gd name="connsiteX0" fmla="*/ 22766 w 50464"/>
                  <a:gd name="connsiteY0" fmla="*/ 13913 h 42496"/>
                  <a:gd name="connsiteX1" fmla="*/ 0 w 50464"/>
                  <a:gd name="connsiteY1" fmla="*/ 0 h 42496"/>
                  <a:gd name="connsiteX2" fmla="*/ 50464 w 50464"/>
                  <a:gd name="connsiteY2" fmla="*/ 42497 h 42496"/>
                  <a:gd name="connsiteX3" fmla="*/ 22766 w 50464"/>
                  <a:gd name="connsiteY3" fmla="*/ 13913 h 4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64" h="42496">
                    <a:moveTo>
                      <a:pt x="22766" y="13913"/>
                    </a:moveTo>
                    <a:cubicBezTo>
                      <a:pt x="12395" y="5565"/>
                      <a:pt x="2656" y="253"/>
                      <a:pt x="0" y="0"/>
                    </a:cubicBezTo>
                    <a:cubicBezTo>
                      <a:pt x="17833" y="12648"/>
                      <a:pt x="38702" y="30481"/>
                      <a:pt x="50464" y="42497"/>
                    </a:cubicBezTo>
                    <a:cubicBezTo>
                      <a:pt x="44014" y="33390"/>
                      <a:pt x="33137" y="22134"/>
                      <a:pt x="22766" y="1391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5" name="Freeform: Shape 3404">
                <a:extLst>
                  <a:ext uri="{FF2B5EF4-FFF2-40B4-BE49-F238E27FC236}">
                    <a16:creationId xmlns:a16="http://schemas.microsoft.com/office/drawing/2014/main" id="{E0B0803D-D0D8-292E-10A4-67188252A8AE}"/>
                  </a:ext>
                </a:extLst>
              </p:cNvPr>
              <p:cNvSpPr/>
              <p:nvPr/>
            </p:nvSpPr>
            <p:spPr>
              <a:xfrm>
                <a:off x="5432048" y="3226485"/>
                <a:ext cx="66274" cy="18882"/>
              </a:xfrm>
              <a:custGeom>
                <a:avLst/>
                <a:gdLst>
                  <a:gd name="connsiteX0" fmla="*/ 3162 w 66274"/>
                  <a:gd name="connsiteY0" fmla="*/ 18845 h 18882"/>
                  <a:gd name="connsiteX1" fmla="*/ 13913 w 66274"/>
                  <a:gd name="connsiteY1" fmla="*/ 12774 h 18882"/>
                  <a:gd name="connsiteX2" fmla="*/ 16062 w 66274"/>
                  <a:gd name="connsiteY2" fmla="*/ 10877 h 18882"/>
                  <a:gd name="connsiteX3" fmla="*/ 22892 w 66274"/>
                  <a:gd name="connsiteY3" fmla="*/ 7715 h 18882"/>
                  <a:gd name="connsiteX4" fmla="*/ 39208 w 66274"/>
                  <a:gd name="connsiteY4" fmla="*/ 3289 h 18882"/>
                  <a:gd name="connsiteX5" fmla="*/ 66274 w 66274"/>
                  <a:gd name="connsiteY5" fmla="*/ 0 h 18882"/>
                  <a:gd name="connsiteX6" fmla="*/ 26307 w 66274"/>
                  <a:gd name="connsiteY6" fmla="*/ 5059 h 18882"/>
                  <a:gd name="connsiteX7" fmla="*/ 16821 w 66274"/>
                  <a:gd name="connsiteY7" fmla="*/ 8221 h 18882"/>
                  <a:gd name="connsiteX8" fmla="*/ 8348 w 66274"/>
                  <a:gd name="connsiteY8" fmla="*/ 13407 h 18882"/>
                  <a:gd name="connsiteX9" fmla="*/ 4047 w 66274"/>
                  <a:gd name="connsiteY9" fmla="*/ 16316 h 18882"/>
                  <a:gd name="connsiteX10" fmla="*/ 0 w 66274"/>
                  <a:gd name="connsiteY10" fmla="*/ 18339 h 18882"/>
                  <a:gd name="connsiteX11" fmla="*/ 3289 w 66274"/>
                  <a:gd name="connsiteY11" fmla="*/ 18845 h 1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274" h="18882">
                    <a:moveTo>
                      <a:pt x="3162" y="18845"/>
                    </a:moveTo>
                    <a:cubicBezTo>
                      <a:pt x="4806" y="18845"/>
                      <a:pt x="4174" y="19730"/>
                      <a:pt x="13913" y="12774"/>
                    </a:cubicBezTo>
                    <a:cubicBezTo>
                      <a:pt x="13786" y="12648"/>
                      <a:pt x="14418" y="11889"/>
                      <a:pt x="16062" y="10877"/>
                    </a:cubicBezTo>
                    <a:cubicBezTo>
                      <a:pt x="17327" y="9865"/>
                      <a:pt x="21248" y="8221"/>
                      <a:pt x="22892" y="7715"/>
                    </a:cubicBezTo>
                    <a:cubicBezTo>
                      <a:pt x="27193" y="6197"/>
                      <a:pt x="33137" y="4427"/>
                      <a:pt x="39208" y="3289"/>
                    </a:cubicBezTo>
                    <a:cubicBezTo>
                      <a:pt x="51476" y="759"/>
                      <a:pt x="64504" y="759"/>
                      <a:pt x="66274" y="0"/>
                    </a:cubicBezTo>
                    <a:cubicBezTo>
                      <a:pt x="51097" y="0"/>
                      <a:pt x="37564" y="2024"/>
                      <a:pt x="26307" y="5059"/>
                    </a:cubicBezTo>
                    <a:cubicBezTo>
                      <a:pt x="23145" y="6071"/>
                      <a:pt x="21754" y="6071"/>
                      <a:pt x="16821" y="8221"/>
                    </a:cubicBezTo>
                    <a:cubicBezTo>
                      <a:pt x="12901" y="10118"/>
                      <a:pt x="10371" y="12016"/>
                      <a:pt x="8348" y="13407"/>
                    </a:cubicBezTo>
                    <a:cubicBezTo>
                      <a:pt x="6324" y="14798"/>
                      <a:pt x="5059" y="15810"/>
                      <a:pt x="4047" y="16316"/>
                    </a:cubicBezTo>
                    <a:cubicBezTo>
                      <a:pt x="3035" y="16948"/>
                      <a:pt x="3035" y="16695"/>
                      <a:pt x="0" y="18339"/>
                    </a:cubicBezTo>
                    <a:cubicBezTo>
                      <a:pt x="1897" y="17960"/>
                      <a:pt x="1644" y="19098"/>
                      <a:pt x="3289" y="1884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6" name="Freeform: Shape 3405">
                <a:extLst>
                  <a:ext uri="{FF2B5EF4-FFF2-40B4-BE49-F238E27FC236}">
                    <a16:creationId xmlns:a16="http://schemas.microsoft.com/office/drawing/2014/main" id="{195EE6B9-BA6E-E100-ACD9-3FFBA877171B}"/>
                  </a:ext>
                </a:extLst>
              </p:cNvPr>
              <p:cNvSpPr/>
              <p:nvPr/>
            </p:nvSpPr>
            <p:spPr>
              <a:xfrm>
                <a:off x="5377789" y="3269993"/>
                <a:ext cx="29090" cy="43255"/>
              </a:xfrm>
              <a:custGeom>
                <a:avLst/>
                <a:gdLst>
                  <a:gd name="connsiteX0" fmla="*/ 29090 w 29090"/>
                  <a:gd name="connsiteY0" fmla="*/ 1391 h 43255"/>
                  <a:gd name="connsiteX1" fmla="*/ 27319 w 29090"/>
                  <a:gd name="connsiteY1" fmla="*/ 0 h 43255"/>
                  <a:gd name="connsiteX2" fmla="*/ 0 w 29090"/>
                  <a:gd name="connsiteY2" fmla="*/ 42370 h 43255"/>
                  <a:gd name="connsiteX3" fmla="*/ 2024 w 29090"/>
                  <a:gd name="connsiteY3" fmla="*/ 43255 h 43255"/>
                  <a:gd name="connsiteX4" fmla="*/ 29090 w 29090"/>
                  <a:gd name="connsiteY4" fmla="*/ 1265 h 43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90" h="43255">
                    <a:moveTo>
                      <a:pt x="29090" y="1391"/>
                    </a:moveTo>
                    <a:lnTo>
                      <a:pt x="27319" y="0"/>
                    </a:lnTo>
                    <a:cubicBezTo>
                      <a:pt x="17707" y="12521"/>
                      <a:pt x="7462" y="25801"/>
                      <a:pt x="0" y="42370"/>
                    </a:cubicBezTo>
                    <a:lnTo>
                      <a:pt x="2024" y="43255"/>
                    </a:lnTo>
                    <a:cubicBezTo>
                      <a:pt x="9360" y="26940"/>
                      <a:pt x="19478" y="13786"/>
                      <a:pt x="29090" y="12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7" name="Freeform: Shape 3406">
                <a:extLst>
                  <a:ext uri="{FF2B5EF4-FFF2-40B4-BE49-F238E27FC236}">
                    <a16:creationId xmlns:a16="http://schemas.microsoft.com/office/drawing/2014/main" id="{34346A69-6100-7C0C-CD86-CC8913473044}"/>
                  </a:ext>
                </a:extLst>
              </p:cNvPr>
              <p:cNvSpPr/>
              <p:nvPr/>
            </p:nvSpPr>
            <p:spPr>
              <a:xfrm>
                <a:off x="5346781" y="3357263"/>
                <a:ext cx="12794" cy="47122"/>
              </a:xfrm>
              <a:custGeom>
                <a:avLst/>
                <a:gdLst>
                  <a:gd name="connsiteX0" fmla="*/ 1539 w 12794"/>
                  <a:gd name="connsiteY0" fmla="*/ 46291 h 47122"/>
                  <a:gd name="connsiteX1" fmla="*/ 12795 w 12794"/>
                  <a:gd name="connsiteY1" fmla="*/ 0 h 47122"/>
                  <a:gd name="connsiteX2" fmla="*/ 1918 w 12794"/>
                  <a:gd name="connsiteY2" fmla="*/ 34402 h 47122"/>
                  <a:gd name="connsiteX3" fmla="*/ 1539 w 12794"/>
                  <a:gd name="connsiteY3" fmla="*/ 46291 h 47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94" h="47122">
                    <a:moveTo>
                      <a:pt x="1539" y="46291"/>
                    </a:moveTo>
                    <a:cubicBezTo>
                      <a:pt x="8369" y="20236"/>
                      <a:pt x="12542" y="6830"/>
                      <a:pt x="12795" y="0"/>
                    </a:cubicBezTo>
                    <a:cubicBezTo>
                      <a:pt x="8621" y="11889"/>
                      <a:pt x="4321" y="25043"/>
                      <a:pt x="1918" y="34402"/>
                    </a:cubicBezTo>
                    <a:cubicBezTo>
                      <a:pt x="-232" y="43761"/>
                      <a:pt x="-864" y="49326"/>
                      <a:pt x="1539" y="462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8" name="Freeform: Shape 3407">
                <a:extLst>
                  <a:ext uri="{FF2B5EF4-FFF2-40B4-BE49-F238E27FC236}">
                    <a16:creationId xmlns:a16="http://schemas.microsoft.com/office/drawing/2014/main" id="{A3DB7B5C-D0E6-BAF6-F385-701D7D0E9D91}"/>
                  </a:ext>
                </a:extLst>
              </p:cNvPr>
              <p:cNvSpPr/>
              <p:nvPr/>
            </p:nvSpPr>
            <p:spPr>
              <a:xfrm>
                <a:off x="5315689" y="3493985"/>
                <a:ext cx="9106" cy="31366"/>
              </a:xfrm>
              <a:custGeom>
                <a:avLst/>
                <a:gdLst>
                  <a:gd name="connsiteX0" fmla="*/ 9106 w 9106"/>
                  <a:gd name="connsiteY0" fmla="*/ 633 h 31366"/>
                  <a:gd name="connsiteX1" fmla="*/ 6198 w 9106"/>
                  <a:gd name="connsiteY1" fmla="*/ 0 h 31366"/>
                  <a:gd name="connsiteX2" fmla="*/ 0 w 9106"/>
                  <a:gd name="connsiteY2" fmla="*/ 30861 h 31366"/>
                  <a:gd name="connsiteX3" fmla="*/ 2909 w 9106"/>
                  <a:gd name="connsiteY3" fmla="*/ 31367 h 31366"/>
                  <a:gd name="connsiteX4" fmla="*/ 9106 w 9106"/>
                  <a:gd name="connsiteY4" fmla="*/ 633 h 31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6" h="31366">
                    <a:moveTo>
                      <a:pt x="9106" y="633"/>
                    </a:moveTo>
                    <a:lnTo>
                      <a:pt x="6198" y="0"/>
                    </a:lnTo>
                    <a:lnTo>
                      <a:pt x="0" y="30861"/>
                    </a:lnTo>
                    <a:lnTo>
                      <a:pt x="2909" y="31367"/>
                    </a:lnTo>
                    <a:lnTo>
                      <a:pt x="9106" y="63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9" name="Freeform: Shape 3408">
                <a:extLst>
                  <a:ext uri="{FF2B5EF4-FFF2-40B4-BE49-F238E27FC236}">
                    <a16:creationId xmlns:a16="http://schemas.microsoft.com/office/drawing/2014/main" id="{DC322258-5D09-2EC8-E1F7-C718095B26B0}"/>
                  </a:ext>
                </a:extLst>
              </p:cNvPr>
              <p:cNvSpPr/>
              <p:nvPr/>
            </p:nvSpPr>
            <p:spPr>
              <a:xfrm>
                <a:off x="5624673" y="3266958"/>
                <a:ext cx="39081" cy="36931"/>
              </a:xfrm>
              <a:custGeom>
                <a:avLst/>
                <a:gdLst>
                  <a:gd name="connsiteX0" fmla="*/ 39081 w 39081"/>
                  <a:gd name="connsiteY0" fmla="*/ 35540 h 36931"/>
                  <a:gd name="connsiteX1" fmla="*/ 1264 w 39081"/>
                  <a:gd name="connsiteY1" fmla="*/ 0 h 36931"/>
                  <a:gd name="connsiteX2" fmla="*/ 0 w 39081"/>
                  <a:gd name="connsiteY2" fmla="*/ 1770 h 36931"/>
                  <a:gd name="connsiteX3" fmla="*/ 37437 w 39081"/>
                  <a:gd name="connsiteY3" fmla="*/ 36931 h 36931"/>
                  <a:gd name="connsiteX4" fmla="*/ 39081 w 39081"/>
                  <a:gd name="connsiteY4" fmla="*/ 35540 h 3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81" h="36931">
                    <a:moveTo>
                      <a:pt x="39081" y="35540"/>
                    </a:moveTo>
                    <a:cubicBezTo>
                      <a:pt x="27951" y="22134"/>
                      <a:pt x="15051" y="10245"/>
                      <a:pt x="1264" y="0"/>
                    </a:cubicBezTo>
                    <a:lnTo>
                      <a:pt x="0" y="1770"/>
                    </a:lnTo>
                    <a:cubicBezTo>
                      <a:pt x="13659" y="11889"/>
                      <a:pt x="26434" y="23651"/>
                      <a:pt x="37437" y="36931"/>
                    </a:cubicBezTo>
                    <a:lnTo>
                      <a:pt x="39081" y="3554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0" name="Freeform: Shape 3409">
                <a:extLst>
                  <a:ext uri="{FF2B5EF4-FFF2-40B4-BE49-F238E27FC236}">
                    <a16:creationId xmlns:a16="http://schemas.microsoft.com/office/drawing/2014/main" id="{3737E553-08F6-6F4B-C8A1-99991C46E236}"/>
                  </a:ext>
                </a:extLst>
              </p:cNvPr>
              <p:cNvSpPr/>
              <p:nvPr/>
            </p:nvSpPr>
            <p:spPr>
              <a:xfrm>
                <a:off x="5515125" y="3220018"/>
                <a:ext cx="52379" cy="13169"/>
              </a:xfrm>
              <a:custGeom>
                <a:avLst/>
                <a:gdLst>
                  <a:gd name="connsiteX0" fmla="*/ 1157 w 52379"/>
                  <a:gd name="connsiteY0" fmla="*/ 1155 h 13169"/>
                  <a:gd name="connsiteX1" fmla="*/ 35305 w 52379"/>
                  <a:gd name="connsiteY1" fmla="*/ 8490 h 13169"/>
                  <a:gd name="connsiteX2" fmla="*/ 52380 w 52379"/>
                  <a:gd name="connsiteY2" fmla="*/ 13170 h 13169"/>
                  <a:gd name="connsiteX3" fmla="*/ 14437 w 52379"/>
                  <a:gd name="connsiteY3" fmla="*/ 1408 h 13169"/>
                  <a:gd name="connsiteX4" fmla="*/ 1157 w 52379"/>
                  <a:gd name="connsiteY4" fmla="*/ 1155 h 13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79" h="13169">
                    <a:moveTo>
                      <a:pt x="1157" y="1155"/>
                    </a:moveTo>
                    <a:cubicBezTo>
                      <a:pt x="16334" y="3178"/>
                      <a:pt x="27211" y="6214"/>
                      <a:pt x="35305" y="8490"/>
                    </a:cubicBezTo>
                    <a:cubicBezTo>
                      <a:pt x="43400" y="10767"/>
                      <a:pt x="48712" y="12411"/>
                      <a:pt x="52380" y="13170"/>
                    </a:cubicBezTo>
                    <a:cubicBezTo>
                      <a:pt x="39732" y="7858"/>
                      <a:pt x="25187" y="3305"/>
                      <a:pt x="14437" y="1408"/>
                    </a:cubicBezTo>
                    <a:cubicBezTo>
                      <a:pt x="3686" y="-490"/>
                      <a:pt x="-2764" y="-363"/>
                      <a:pt x="1157" y="11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1" name="Freeform: Shape 3410">
                <a:extLst>
                  <a:ext uri="{FF2B5EF4-FFF2-40B4-BE49-F238E27FC236}">
                    <a16:creationId xmlns:a16="http://schemas.microsoft.com/office/drawing/2014/main" id="{93A5DD9E-22E6-EE54-ADC0-3C805668F3DE}"/>
                  </a:ext>
                </a:extLst>
              </p:cNvPr>
              <p:cNvSpPr/>
              <p:nvPr/>
            </p:nvSpPr>
            <p:spPr>
              <a:xfrm>
                <a:off x="5654931" y="3286562"/>
                <a:ext cx="32221" cy="43887"/>
              </a:xfrm>
              <a:custGeom>
                <a:avLst/>
                <a:gdLst>
                  <a:gd name="connsiteX0" fmla="*/ 20333 w 32221"/>
                  <a:gd name="connsiteY0" fmla="*/ 27193 h 43887"/>
                  <a:gd name="connsiteX1" fmla="*/ 27162 w 32221"/>
                  <a:gd name="connsiteY1" fmla="*/ 36805 h 43887"/>
                  <a:gd name="connsiteX2" fmla="*/ 32222 w 32221"/>
                  <a:gd name="connsiteY2" fmla="*/ 43888 h 43887"/>
                  <a:gd name="connsiteX3" fmla="*/ 27036 w 32221"/>
                  <a:gd name="connsiteY3" fmla="*/ 35414 h 43887"/>
                  <a:gd name="connsiteX4" fmla="*/ 22736 w 32221"/>
                  <a:gd name="connsiteY4" fmla="*/ 28837 h 43887"/>
                  <a:gd name="connsiteX5" fmla="*/ 14641 w 32221"/>
                  <a:gd name="connsiteY5" fmla="*/ 17581 h 43887"/>
                  <a:gd name="connsiteX6" fmla="*/ 96 w 32221"/>
                  <a:gd name="connsiteY6" fmla="*/ 0 h 43887"/>
                  <a:gd name="connsiteX7" fmla="*/ 9455 w 32221"/>
                  <a:gd name="connsiteY7" fmla="*/ 15304 h 43887"/>
                  <a:gd name="connsiteX8" fmla="*/ 20080 w 32221"/>
                  <a:gd name="connsiteY8" fmla="*/ 27193 h 4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21" h="43887">
                    <a:moveTo>
                      <a:pt x="20333" y="27193"/>
                    </a:moveTo>
                    <a:cubicBezTo>
                      <a:pt x="22862" y="30481"/>
                      <a:pt x="25265" y="34022"/>
                      <a:pt x="27162" y="36805"/>
                    </a:cubicBezTo>
                    <a:cubicBezTo>
                      <a:pt x="28933" y="39208"/>
                      <a:pt x="31462" y="43002"/>
                      <a:pt x="32222" y="43888"/>
                    </a:cubicBezTo>
                    <a:cubicBezTo>
                      <a:pt x="30451" y="40979"/>
                      <a:pt x="28680" y="38070"/>
                      <a:pt x="27036" y="35414"/>
                    </a:cubicBezTo>
                    <a:cubicBezTo>
                      <a:pt x="25645" y="33137"/>
                      <a:pt x="24253" y="30987"/>
                      <a:pt x="22736" y="28837"/>
                    </a:cubicBezTo>
                    <a:cubicBezTo>
                      <a:pt x="19953" y="24663"/>
                      <a:pt x="17171" y="20995"/>
                      <a:pt x="14641" y="17581"/>
                    </a:cubicBezTo>
                    <a:cubicBezTo>
                      <a:pt x="9455" y="10751"/>
                      <a:pt x="4776" y="5186"/>
                      <a:pt x="96" y="0"/>
                    </a:cubicBezTo>
                    <a:cubicBezTo>
                      <a:pt x="1108" y="3162"/>
                      <a:pt x="-3825" y="-253"/>
                      <a:pt x="9455" y="15304"/>
                    </a:cubicBezTo>
                    <a:cubicBezTo>
                      <a:pt x="9961" y="14798"/>
                      <a:pt x="15147" y="20616"/>
                      <a:pt x="20080" y="271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2" name="Freeform: Shape 3411">
                <a:extLst>
                  <a:ext uri="{FF2B5EF4-FFF2-40B4-BE49-F238E27FC236}">
                    <a16:creationId xmlns:a16="http://schemas.microsoft.com/office/drawing/2014/main" id="{DFABBEFD-8EBE-9240-10B3-EB0FBE4CFB6F}"/>
                  </a:ext>
                </a:extLst>
              </p:cNvPr>
              <p:cNvSpPr/>
              <p:nvPr/>
            </p:nvSpPr>
            <p:spPr>
              <a:xfrm>
                <a:off x="5297655" y="3507391"/>
                <a:ext cx="11456" cy="64978"/>
              </a:xfrm>
              <a:custGeom>
                <a:avLst/>
                <a:gdLst>
                  <a:gd name="connsiteX0" fmla="*/ 1718 w 11456"/>
                  <a:gd name="connsiteY0" fmla="*/ 62227 h 64978"/>
                  <a:gd name="connsiteX1" fmla="*/ 11457 w 11456"/>
                  <a:gd name="connsiteY1" fmla="*/ 0 h 64978"/>
                  <a:gd name="connsiteX2" fmla="*/ 1971 w 11456"/>
                  <a:gd name="connsiteY2" fmla="*/ 47050 h 64978"/>
                  <a:gd name="connsiteX3" fmla="*/ 1844 w 11456"/>
                  <a:gd name="connsiteY3" fmla="*/ 62227 h 6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56" h="64978">
                    <a:moveTo>
                      <a:pt x="1718" y="62227"/>
                    </a:moveTo>
                    <a:cubicBezTo>
                      <a:pt x="6145" y="33137"/>
                      <a:pt x="10951" y="10624"/>
                      <a:pt x="11457" y="0"/>
                    </a:cubicBezTo>
                    <a:cubicBezTo>
                      <a:pt x="8674" y="13786"/>
                      <a:pt x="4754" y="33137"/>
                      <a:pt x="1971" y="47050"/>
                    </a:cubicBezTo>
                    <a:cubicBezTo>
                      <a:pt x="-305" y="61089"/>
                      <a:pt x="-938" y="69689"/>
                      <a:pt x="1844" y="622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3" name="Freeform: Shape 3412">
                <a:extLst>
                  <a:ext uri="{FF2B5EF4-FFF2-40B4-BE49-F238E27FC236}">
                    <a16:creationId xmlns:a16="http://schemas.microsoft.com/office/drawing/2014/main" id="{EBA05E70-4D35-3FEA-8F2A-8CAC892FD000}"/>
                  </a:ext>
                </a:extLst>
              </p:cNvPr>
              <p:cNvSpPr/>
              <p:nvPr/>
            </p:nvSpPr>
            <p:spPr>
              <a:xfrm>
                <a:off x="5613923" y="3860896"/>
                <a:ext cx="16949" cy="42875"/>
              </a:xfrm>
              <a:custGeom>
                <a:avLst/>
                <a:gdLst>
                  <a:gd name="connsiteX0" fmla="*/ 0 w 16949"/>
                  <a:gd name="connsiteY0" fmla="*/ 42876 h 42875"/>
                  <a:gd name="connsiteX1" fmla="*/ 8474 w 16949"/>
                  <a:gd name="connsiteY1" fmla="*/ 29722 h 42875"/>
                  <a:gd name="connsiteX2" fmla="*/ 16948 w 16949"/>
                  <a:gd name="connsiteY2" fmla="*/ 0 h 42875"/>
                  <a:gd name="connsiteX3" fmla="*/ 0 w 16949"/>
                  <a:gd name="connsiteY3" fmla="*/ 42876 h 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49" h="42875">
                    <a:moveTo>
                      <a:pt x="0" y="42876"/>
                    </a:moveTo>
                    <a:cubicBezTo>
                      <a:pt x="2150" y="40979"/>
                      <a:pt x="2024" y="46417"/>
                      <a:pt x="8474" y="29722"/>
                    </a:cubicBezTo>
                    <a:cubicBezTo>
                      <a:pt x="7083" y="29216"/>
                      <a:pt x="17075" y="4300"/>
                      <a:pt x="16948" y="0"/>
                    </a:cubicBezTo>
                    <a:cubicBezTo>
                      <a:pt x="10371" y="18845"/>
                      <a:pt x="8348" y="19351"/>
                      <a:pt x="0" y="4287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4" name="Freeform: Shape 3413">
                <a:extLst>
                  <a:ext uri="{FF2B5EF4-FFF2-40B4-BE49-F238E27FC236}">
                    <a16:creationId xmlns:a16="http://schemas.microsoft.com/office/drawing/2014/main" id="{3DDBA737-E05C-9455-FC7C-67E46385CBA1}"/>
                  </a:ext>
                </a:extLst>
              </p:cNvPr>
              <p:cNvSpPr/>
              <p:nvPr/>
            </p:nvSpPr>
            <p:spPr>
              <a:xfrm>
                <a:off x="5812568" y="3657952"/>
                <a:ext cx="20821" cy="93976"/>
              </a:xfrm>
              <a:custGeom>
                <a:avLst/>
                <a:gdLst>
                  <a:gd name="connsiteX0" fmla="*/ 19401 w 20821"/>
                  <a:gd name="connsiteY0" fmla="*/ 1465 h 93976"/>
                  <a:gd name="connsiteX1" fmla="*/ 430 w 20821"/>
                  <a:gd name="connsiteY1" fmla="*/ 77604 h 93976"/>
                  <a:gd name="connsiteX2" fmla="*/ 683 w 20821"/>
                  <a:gd name="connsiteY2" fmla="*/ 93920 h 93976"/>
                  <a:gd name="connsiteX3" fmla="*/ 17631 w 20821"/>
                  <a:gd name="connsiteY3" fmla="*/ 33464 h 93976"/>
                  <a:gd name="connsiteX4" fmla="*/ 19275 w 20821"/>
                  <a:gd name="connsiteY4" fmla="*/ 1465 h 9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21" h="93976">
                    <a:moveTo>
                      <a:pt x="19401" y="1465"/>
                    </a:moveTo>
                    <a:cubicBezTo>
                      <a:pt x="13836" y="27140"/>
                      <a:pt x="7260" y="52435"/>
                      <a:pt x="430" y="77604"/>
                    </a:cubicBezTo>
                    <a:cubicBezTo>
                      <a:pt x="3212" y="74948"/>
                      <a:pt x="-1720" y="95185"/>
                      <a:pt x="683" y="93920"/>
                    </a:cubicBezTo>
                    <a:cubicBezTo>
                      <a:pt x="7513" y="67359"/>
                      <a:pt x="13457" y="46617"/>
                      <a:pt x="17631" y="33464"/>
                    </a:cubicBezTo>
                    <a:cubicBezTo>
                      <a:pt x="11687" y="44214"/>
                      <a:pt x="25219" y="-9413"/>
                      <a:pt x="19275" y="14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5" name="Freeform: Shape 3414">
                <a:extLst>
                  <a:ext uri="{FF2B5EF4-FFF2-40B4-BE49-F238E27FC236}">
                    <a16:creationId xmlns:a16="http://schemas.microsoft.com/office/drawing/2014/main" id="{1A6C72E1-B2C6-8241-ADFA-4E78546AD87A}"/>
                  </a:ext>
                </a:extLst>
              </p:cNvPr>
              <p:cNvSpPr/>
              <p:nvPr/>
            </p:nvSpPr>
            <p:spPr>
              <a:xfrm>
                <a:off x="5531965" y="3231071"/>
                <a:ext cx="76139" cy="31839"/>
              </a:xfrm>
              <a:custGeom>
                <a:avLst/>
                <a:gdLst>
                  <a:gd name="connsiteX0" fmla="*/ 0 w 76139"/>
                  <a:gd name="connsiteY0" fmla="*/ 853 h 31839"/>
                  <a:gd name="connsiteX1" fmla="*/ 76140 w 76139"/>
                  <a:gd name="connsiteY1" fmla="*/ 31840 h 31839"/>
                  <a:gd name="connsiteX2" fmla="*/ 0 w 76139"/>
                  <a:gd name="connsiteY2" fmla="*/ 853 h 31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39" h="31839">
                    <a:moveTo>
                      <a:pt x="0" y="853"/>
                    </a:moveTo>
                    <a:cubicBezTo>
                      <a:pt x="30102" y="6924"/>
                      <a:pt x="63618" y="25642"/>
                      <a:pt x="76140" y="31840"/>
                    </a:cubicBezTo>
                    <a:cubicBezTo>
                      <a:pt x="30608" y="4268"/>
                      <a:pt x="4300" y="-2689"/>
                      <a:pt x="0" y="8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6" name="Freeform: Shape 3415">
                <a:extLst>
                  <a:ext uri="{FF2B5EF4-FFF2-40B4-BE49-F238E27FC236}">
                    <a16:creationId xmlns:a16="http://schemas.microsoft.com/office/drawing/2014/main" id="{36E9B892-8062-708F-C0B0-20A895700971}"/>
                  </a:ext>
                </a:extLst>
              </p:cNvPr>
              <p:cNvSpPr/>
              <p:nvPr/>
            </p:nvSpPr>
            <p:spPr>
              <a:xfrm>
                <a:off x="5605196" y="3442936"/>
                <a:ext cx="32504" cy="95441"/>
              </a:xfrm>
              <a:custGeom>
                <a:avLst/>
                <a:gdLst>
                  <a:gd name="connsiteX0" fmla="*/ 27319 w 32504"/>
                  <a:gd name="connsiteY0" fmla="*/ 4252 h 95441"/>
                  <a:gd name="connsiteX1" fmla="*/ 25548 w 32504"/>
                  <a:gd name="connsiteY1" fmla="*/ 7160 h 95441"/>
                  <a:gd name="connsiteX2" fmla="*/ 23398 w 32504"/>
                  <a:gd name="connsiteY2" fmla="*/ 12473 h 95441"/>
                  <a:gd name="connsiteX3" fmla="*/ 18719 w 32504"/>
                  <a:gd name="connsiteY3" fmla="*/ 25120 h 95441"/>
                  <a:gd name="connsiteX4" fmla="*/ 9992 w 32504"/>
                  <a:gd name="connsiteY4" fmla="*/ 50922 h 95441"/>
                  <a:gd name="connsiteX5" fmla="*/ 0 w 32504"/>
                  <a:gd name="connsiteY5" fmla="*/ 95442 h 95441"/>
                  <a:gd name="connsiteX6" fmla="*/ 17580 w 32504"/>
                  <a:gd name="connsiteY6" fmla="*/ 42827 h 95441"/>
                  <a:gd name="connsiteX7" fmla="*/ 25295 w 32504"/>
                  <a:gd name="connsiteY7" fmla="*/ 17911 h 95441"/>
                  <a:gd name="connsiteX8" fmla="*/ 32505 w 32504"/>
                  <a:gd name="connsiteY8" fmla="*/ 584 h 95441"/>
                  <a:gd name="connsiteX9" fmla="*/ 27319 w 32504"/>
                  <a:gd name="connsiteY9" fmla="*/ 4252 h 95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04" h="95441">
                    <a:moveTo>
                      <a:pt x="27319" y="4252"/>
                    </a:moveTo>
                    <a:cubicBezTo>
                      <a:pt x="26687" y="5137"/>
                      <a:pt x="25928" y="6402"/>
                      <a:pt x="25548" y="7160"/>
                    </a:cubicBezTo>
                    <a:cubicBezTo>
                      <a:pt x="25043" y="8172"/>
                      <a:pt x="24157" y="10702"/>
                      <a:pt x="23398" y="12473"/>
                    </a:cubicBezTo>
                    <a:cubicBezTo>
                      <a:pt x="21881" y="16520"/>
                      <a:pt x="20363" y="20820"/>
                      <a:pt x="18719" y="25120"/>
                    </a:cubicBezTo>
                    <a:cubicBezTo>
                      <a:pt x="12648" y="42195"/>
                      <a:pt x="7462" y="58510"/>
                      <a:pt x="9992" y="50922"/>
                    </a:cubicBezTo>
                    <a:cubicBezTo>
                      <a:pt x="9233" y="59269"/>
                      <a:pt x="8474" y="60913"/>
                      <a:pt x="0" y="95442"/>
                    </a:cubicBezTo>
                    <a:cubicBezTo>
                      <a:pt x="6324" y="77735"/>
                      <a:pt x="12395" y="59649"/>
                      <a:pt x="17580" y="42827"/>
                    </a:cubicBezTo>
                    <a:cubicBezTo>
                      <a:pt x="20236" y="34353"/>
                      <a:pt x="22766" y="26006"/>
                      <a:pt x="25295" y="17911"/>
                    </a:cubicBezTo>
                    <a:cubicBezTo>
                      <a:pt x="28078" y="8552"/>
                      <a:pt x="29469" y="4884"/>
                      <a:pt x="32505" y="584"/>
                    </a:cubicBezTo>
                    <a:cubicBezTo>
                      <a:pt x="32125" y="-934"/>
                      <a:pt x="29848" y="584"/>
                      <a:pt x="27319" y="425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7" name="Freeform: Shape 3416">
                <a:extLst>
                  <a:ext uri="{FF2B5EF4-FFF2-40B4-BE49-F238E27FC236}">
                    <a16:creationId xmlns:a16="http://schemas.microsoft.com/office/drawing/2014/main" id="{15EE1E20-38F0-4FF5-8941-E3BA77D21258}"/>
                  </a:ext>
                </a:extLst>
              </p:cNvPr>
              <p:cNvSpPr/>
              <p:nvPr/>
            </p:nvSpPr>
            <p:spPr>
              <a:xfrm>
                <a:off x="5581165" y="3523327"/>
                <a:ext cx="32223" cy="166570"/>
              </a:xfrm>
              <a:custGeom>
                <a:avLst/>
                <a:gdLst>
                  <a:gd name="connsiteX0" fmla="*/ 30102 w 32223"/>
                  <a:gd name="connsiteY0" fmla="*/ 11889 h 166570"/>
                  <a:gd name="connsiteX1" fmla="*/ 31366 w 32223"/>
                  <a:gd name="connsiteY1" fmla="*/ 1771 h 166570"/>
                  <a:gd name="connsiteX2" fmla="*/ 23778 w 32223"/>
                  <a:gd name="connsiteY2" fmla="*/ 25675 h 166570"/>
                  <a:gd name="connsiteX3" fmla="*/ 21375 w 32223"/>
                  <a:gd name="connsiteY3" fmla="*/ 27572 h 166570"/>
                  <a:gd name="connsiteX4" fmla="*/ 24916 w 32223"/>
                  <a:gd name="connsiteY4" fmla="*/ 0 h 166570"/>
                  <a:gd name="connsiteX5" fmla="*/ 8348 w 32223"/>
                  <a:gd name="connsiteY5" fmla="*/ 73863 h 166570"/>
                  <a:gd name="connsiteX6" fmla="*/ 0 w 32223"/>
                  <a:gd name="connsiteY6" fmla="*/ 166571 h 166570"/>
                  <a:gd name="connsiteX7" fmla="*/ 9612 w 32223"/>
                  <a:gd name="connsiteY7" fmla="*/ 124454 h 166570"/>
                  <a:gd name="connsiteX8" fmla="*/ 20363 w 32223"/>
                  <a:gd name="connsiteY8" fmla="*/ 75886 h 166570"/>
                  <a:gd name="connsiteX9" fmla="*/ 24283 w 32223"/>
                  <a:gd name="connsiteY9" fmla="*/ 39714 h 166570"/>
                  <a:gd name="connsiteX10" fmla="*/ 30102 w 32223"/>
                  <a:gd name="connsiteY10" fmla="*/ 11889 h 166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223" h="166570">
                    <a:moveTo>
                      <a:pt x="30102" y="11889"/>
                    </a:moveTo>
                    <a:cubicBezTo>
                      <a:pt x="32125" y="4300"/>
                      <a:pt x="33010" y="-127"/>
                      <a:pt x="31366" y="1771"/>
                    </a:cubicBezTo>
                    <a:cubicBezTo>
                      <a:pt x="26813" y="15051"/>
                      <a:pt x="25422" y="21628"/>
                      <a:pt x="23778" y="25675"/>
                    </a:cubicBezTo>
                    <a:cubicBezTo>
                      <a:pt x="22386" y="29469"/>
                      <a:pt x="21628" y="29722"/>
                      <a:pt x="21375" y="27572"/>
                    </a:cubicBezTo>
                    <a:cubicBezTo>
                      <a:pt x="20869" y="23272"/>
                      <a:pt x="22007" y="10751"/>
                      <a:pt x="24916" y="0"/>
                    </a:cubicBezTo>
                    <a:cubicBezTo>
                      <a:pt x="15051" y="24789"/>
                      <a:pt x="16442" y="41737"/>
                      <a:pt x="8348" y="73863"/>
                    </a:cubicBezTo>
                    <a:cubicBezTo>
                      <a:pt x="5565" y="102447"/>
                      <a:pt x="8221" y="113703"/>
                      <a:pt x="0" y="166571"/>
                    </a:cubicBezTo>
                    <a:cubicBezTo>
                      <a:pt x="3415" y="150002"/>
                      <a:pt x="6450" y="137734"/>
                      <a:pt x="9612" y="124454"/>
                    </a:cubicBezTo>
                    <a:cubicBezTo>
                      <a:pt x="12648" y="111300"/>
                      <a:pt x="15810" y="97641"/>
                      <a:pt x="20363" y="75886"/>
                    </a:cubicBezTo>
                    <a:cubicBezTo>
                      <a:pt x="16948" y="83096"/>
                      <a:pt x="20616" y="60583"/>
                      <a:pt x="24283" y="39714"/>
                    </a:cubicBezTo>
                    <a:cubicBezTo>
                      <a:pt x="26181" y="29216"/>
                      <a:pt x="28457" y="18972"/>
                      <a:pt x="30102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8" name="Freeform: Shape 3417">
                <a:extLst>
                  <a:ext uri="{FF2B5EF4-FFF2-40B4-BE49-F238E27FC236}">
                    <a16:creationId xmlns:a16="http://schemas.microsoft.com/office/drawing/2014/main" id="{4BAD7EB7-DCD5-352C-700F-72DE21B67D9B}"/>
                  </a:ext>
                </a:extLst>
              </p:cNvPr>
              <p:cNvSpPr/>
              <p:nvPr/>
            </p:nvSpPr>
            <p:spPr>
              <a:xfrm>
                <a:off x="5566114" y="3747852"/>
                <a:ext cx="8584" cy="66626"/>
              </a:xfrm>
              <a:custGeom>
                <a:avLst/>
                <a:gdLst>
                  <a:gd name="connsiteX0" fmla="*/ 2783 w 8584"/>
                  <a:gd name="connsiteY0" fmla="*/ 40572 h 66626"/>
                  <a:gd name="connsiteX1" fmla="*/ 0 w 8584"/>
                  <a:gd name="connsiteY1" fmla="*/ 66626 h 66626"/>
                  <a:gd name="connsiteX2" fmla="*/ 4300 w 8584"/>
                  <a:gd name="connsiteY2" fmla="*/ 41078 h 66626"/>
                  <a:gd name="connsiteX3" fmla="*/ 7209 w 8584"/>
                  <a:gd name="connsiteY3" fmla="*/ 17680 h 66626"/>
                  <a:gd name="connsiteX4" fmla="*/ 6830 w 8584"/>
                  <a:gd name="connsiteY4" fmla="*/ 2756 h 66626"/>
                  <a:gd name="connsiteX5" fmla="*/ 2783 w 8584"/>
                  <a:gd name="connsiteY5" fmla="*/ 40446 h 6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84" h="66626">
                    <a:moveTo>
                      <a:pt x="2783" y="40572"/>
                    </a:moveTo>
                    <a:cubicBezTo>
                      <a:pt x="1644" y="52461"/>
                      <a:pt x="379" y="61188"/>
                      <a:pt x="0" y="66626"/>
                    </a:cubicBezTo>
                    <a:cubicBezTo>
                      <a:pt x="1391" y="59418"/>
                      <a:pt x="3035" y="50564"/>
                      <a:pt x="4300" y="41078"/>
                    </a:cubicBezTo>
                    <a:cubicBezTo>
                      <a:pt x="5312" y="32857"/>
                      <a:pt x="6324" y="24510"/>
                      <a:pt x="7209" y="17680"/>
                    </a:cubicBezTo>
                    <a:cubicBezTo>
                      <a:pt x="8853" y="3894"/>
                      <a:pt x="9359" y="-4707"/>
                      <a:pt x="6830" y="2756"/>
                    </a:cubicBezTo>
                    <a:cubicBezTo>
                      <a:pt x="5059" y="17174"/>
                      <a:pt x="3668" y="29948"/>
                      <a:pt x="2783" y="404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9" name="Freeform: Shape 3418">
                <a:extLst>
                  <a:ext uri="{FF2B5EF4-FFF2-40B4-BE49-F238E27FC236}">
                    <a16:creationId xmlns:a16="http://schemas.microsoft.com/office/drawing/2014/main" id="{8428E53A-6E0D-4664-5886-87C72FD7174E}"/>
                  </a:ext>
                </a:extLst>
              </p:cNvPr>
              <p:cNvSpPr/>
              <p:nvPr/>
            </p:nvSpPr>
            <p:spPr>
              <a:xfrm>
                <a:off x="5645289" y="3333342"/>
                <a:ext cx="39953" cy="80202"/>
              </a:xfrm>
              <a:custGeom>
                <a:avLst/>
                <a:gdLst>
                  <a:gd name="connsiteX0" fmla="*/ 8854 w 39953"/>
                  <a:gd name="connsiteY0" fmla="*/ 77167 h 80202"/>
                  <a:gd name="connsiteX1" fmla="*/ 11130 w 39953"/>
                  <a:gd name="connsiteY1" fmla="*/ 74891 h 80202"/>
                  <a:gd name="connsiteX2" fmla="*/ 32884 w 39953"/>
                  <a:gd name="connsiteY2" fmla="*/ 49216 h 80202"/>
                  <a:gd name="connsiteX3" fmla="*/ 38449 w 39953"/>
                  <a:gd name="connsiteY3" fmla="*/ 35177 h 80202"/>
                  <a:gd name="connsiteX4" fmla="*/ 39841 w 39953"/>
                  <a:gd name="connsiteY4" fmla="*/ 26197 h 80202"/>
                  <a:gd name="connsiteX5" fmla="*/ 39841 w 39953"/>
                  <a:gd name="connsiteY5" fmla="*/ 18482 h 80202"/>
                  <a:gd name="connsiteX6" fmla="*/ 39587 w 39953"/>
                  <a:gd name="connsiteY6" fmla="*/ 15320 h 80202"/>
                  <a:gd name="connsiteX7" fmla="*/ 38323 w 39953"/>
                  <a:gd name="connsiteY7" fmla="*/ 9882 h 80202"/>
                  <a:gd name="connsiteX8" fmla="*/ 34022 w 39953"/>
                  <a:gd name="connsiteY8" fmla="*/ 1028 h 80202"/>
                  <a:gd name="connsiteX9" fmla="*/ 32125 w 39953"/>
                  <a:gd name="connsiteY9" fmla="*/ 2040 h 80202"/>
                  <a:gd name="connsiteX10" fmla="*/ 36932 w 39953"/>
                  <a:gd name="connsiteY10" fmla="*/ 15699 h 80202"/>
                  <a:gd name="connsiteX11" fmla="*/ 36932 w 39953"/>
                  <a:gd name="connsiteY11" fmla="*/ 16458 h 80202"/>
                  <a:gd name="connsiteX12" fmla="*/ 37058 w 39953"/>
                  <a:gd name="connsiteY12" fmla="*/ 18355 h 80202"/>
                  <a:gd name="connsiteX13" fmla="*/ 37184 w 39953"/>
                  <a:gd name="connsiteY13" fmla="*/ 23161 h 80202"/>
                  <a:gd name="connsiteX14" fmla="*/ 36552 w 39953"/>
                  <a:gd name="connsiteY14" fmla="*/ 30877 h 80202"/>
                  <a:gd name="connsiteX15" fmla="*/ 30734 w 39953"/>
                  <a:gd name="connsiteY15" fmla="*/ 47445 h 80202"/>
                  <a:gd name="connsiteX16" fmla="*/ 9739 w 39953"/>
                  <a:gd name="connsiteY16" fmla="*/ 73373 h 80202"/>
                  <a:gd name="connsiteX17" fmla="*/ 5059 w 39953"/>
                  <a:gd name="connsiteY17" fmla="*/ 77420 h 80202"/>
                  <a:gd name="connsiteX18" fmla="*/ 3036 w 39953"/>
                  <a:gd name="connsiteY18" fmla="*/ 78811 h 80202"/>
                  <a:gd name="connsiteX19" fmla="*/ 0 w 39953"/>
                  <a:gd name="connsiteY19" fmla="*/ 76408 h 80202"/>
                  <a:gd name="connsiteX20" fmla="*/ 4047 w 39953"/>
                  <a:gd name="connsiteY20" fmla="*/ 80203 h 80202"/>
                  <a:gd name="connsiteX21" fmla="*/ 8854 w 39953"/>
                  <a:gd name="connsiteY21" fmla="*/ 77041 h 80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9953" h="80202">
                    <a:moveTo>
                      <a:pt x="8854" y="77167"/>
                    </a:moveTo>
                    <a:cubicBezTo>
                      <a:pt x="9739" y="76535"/>
                      <a:pt x="10498" y="75776"/>
                      <a:pt x="11130" y="74891"/>
                    </a:cubicBezTo>
                    <a:cubicBezTo>
                      <a:pt x="22134" y="64899"/>
                      <a:pt x="28331" y="57184"/>
                      <a:pt x="32884" y="49216"/>
                    </a:cubicBezTo>
                    <a:cubicBezTo>
                      <a:pt x="35161" y="45042"/>
                      <a:pt x="37058" y="40615"/>
                      <a:pt x="38449" y="35177"/>
                    </a:cubicBezTo>
                    <a:cubicBezTo>
                      <a:pt x="39082" y="32521"/>
                      <a:pt x="39587" y="29359"/>
                      <a:pt x="39841" y="26197"/>
                    </a:cubicBezTo>
                    <a:cubicBezTo>
                      <a:pt x="40094" y="22655"/>
                      <a:pt x="39841" y="21138"/>
                      <a:pt x="39841" y="18482"/>
                    </a:cubicBezTo>
                    <a:lnTo>
                      <a:pt x="39587" y="15320"/>
                    </a:lnTo>
                    <a:cubicBezTo>
                      <a:pt x="39587" y="15320"/>
                      <a:pt x="39208" y="13043"/>
                      <a:pt x="38323" y="9882"/>
                    </a:cubicBezTo>
                    <a:cubicBezTo>
                      <a:pt x="37438" y="6466"/>
                      <a:pt x="35793" y="4443"/>
                      <a:pt x="34022" y="1028"/>
                    </a:cubicBezTo>
                    <a:cubicBezTo>
                      <a:pt x="31873" y="-743"/>
                      <a:pt x="31367" y="-110"/>
                      <a:pt x="32125" y="2040"/>
                    </a:cubicBezTo>
                    <a:cubicBezTo>
                      <a:pt x="32758" y="4569"/>
                      <a:pt x="35287" y="7352"/>
                      <a:pt x="36932" y="15699"/>
                    </a:cubicBezTo>
                    <a:lnTo>
                      <a:pt x="36932" y="16458"/>
                    </a:lnTo>
                    <a:cubicBezTo>
                      <a:pt x="36932" y="16458"/>
                      <a:pt x="37058" y="18355"/>
                      <a:pt x="37058" y="18355"/>
                    </a:cubicBezTo>
                    <a:cubicBezTo>
                      <a:pt x="37058" y="19873"/>
                      <a:pt x="37058" y="21391"/>
                      <a:pt x="37184" y="23161"/>
                    </a:cubicBezTo>
                    <a:cubicBezTo>
                      <a:pt x="37184" y="25312"/>
                      <a:pt x="37058" y="28094"/>
                      <a:pt x="36552" y="30877"/>
                    </a:cubicBezTo>
                    <a:cubicBezTo>
                      <a:pt x="35667" y="36442"/>
                      <a:pt x="33643" y="42260"/>
                      <a:pt x="30734" y="47445"/>
                    </a:cubicBezTo>
                    <a:cubicBezTo>
                      <a:pt x="25295" y="57563"/>
                      <a:pt x="17581" y="65911"/>
                      <a:pt x="9739" y="73373"/>
                    </a:cubicBezTo>
                    <a:cubicBezTo>
                      <a:pt x="7209" y="76535"/>
                      <a:pt x="5692" y="76788"/>
                      <a:pt x="5059" y="77420"/>
                    </a:cubicBezTo>
                    <a:lnTo>
                      <a:pt x="3036" y="78811"/>
                    </a:lnTo>
                    <a:lnTo>
                      <a:pt x="0" y="76408"/>
                    </a:lnTo>
                    <a:lnTo>
                      <a:pt x="4047" y="80203"/>
                    </a:lnTo>
                    <a:cubicBezTo>
                      <a:pt x="5186" y="79444"/>
                      <a:pt x="6324" y="78938"/>
                      <a:pt x="8854" y="770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0" name="Freeform: Shape 3419">
                <a:extLst>
                  <a:ext uri="{FF2B5EF4-FFF2-40B4-BE49-F238E27FC236}">
                    <a16:creationId xmlns:a16="http://schemas.microsoft.com/office/drawing/2014/main" id="{C6C328BA-1813-0128-1F2E-84C0B3A33016}"/>
                  </a:ext>
                </a:extLst>
              </p:cNvPr>
              <p:cNvSpPr/>
              <p:nvPr/>
            </p:nvSpPr>
            <p:spPr>
              <a:xfrm>
                <a:off x="5645289" y="3409877"/>
                <a:ext cx="1138" cy="2150"/>
              </a:xfrm>
              <a:custGeom>
                <a:avLst/>
                <a:gdLst>
                  <a:gd name="connsiteX0" fmla="*/ 1012 w 1138"/>
                  <a:gd name="connsiteY0" fmla="*/ 1897 h 2150"/>
                  <a:gd name="connsiteX1" fmla="*/ 1139 w 1138"/>
                  <a:gd name="connsiteY1" fmla="*/ 2150 h 2150"/>
                  <a:gd name="connsiteX2" fmla="*/ 0 w 1138"/>
                  <a:gd name="connsiteY2" fmla="*/ 0 h 2150"/>
                  <a:gd name="connsiteX3" fmla="*/ 1012 w 1138"/>
                  <a:gd name="connsiteY3" fmla="*/ 1897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2150">
                    <a:moveTo>
                      <a:pt x="1012" y="1897"/>
                    </a:moveTo>
                    <a:cubicBezTo>
                      <a:pt x="1012" y="1897"/>
                      <a:pt x="1012" y="2024"/>
                      <a:pt x="1139" y="2150"/>
                    </a:cubicBezTo>
                    <a:cubicBezTo>
                      <a:pt x="759" y="1518"/>
                      <a:pt x="253" y="632"/>
                      <a:pt x="0" y="0"/>
                    </a:cubicBezTo>
                    <a:cubicBezTo>
                      <a:pt x="0" y="0"/>
                      <a:pt x="379" y="759"/>
                      <a:pt x="1012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1" name="Freeform: Shape 3420">
                <a:extLst>
                  <a:ext uri="{FF2B5EF4-FFF2-40B4-BE49-F238E27FC236}">
                    <a16:creationId xmlns:a16="http://schemas.microsoft.com/office/drawing/2014/main" id="{84CF0785-6BD3-FE81-3D5D-5253EB8B5B14}"/>
                  </a:ext>
                </a:extLst>
              </p:cNvPr>
              <p:cNvSpPr/>
              <p:nvPr/>
            </p:nvSpPr>
            <p:spPr>
              <a:xfrm>
                <a:off x="5654142" y="3403300"/>
                <a:ext cx="3288" cy="4300"/>
              </a:xfrm>
              <a:custGeom>
                <a:avLst/>
                <a:gdLst>
                  <a:gd name="connsiteX0" fmla="*/ 0 w 3288"/>
                  <a:gd name="connsiteY0" fmla="*/ 4300 h 4300"/>
                  <a:gd name="connsiteX1" fmla="*/ 885 w 3288"/>
                  <a:gd name="connsiteY1" fmla="*/ 3415 h 4300"/>
                  <a:gd name="connsiteX2" fmla="*/ 3289 w 3288"/>
                  <a:gd name="connsiteY2" fmla="*/ 0 h 4300"/>
                  <a:gd name="connsiteX3" fmla="*/ 127 w 3288"/>
                  <a:gd name="connsiteY3" fmla="*/ 4300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8" h="4300">
                    <a:moveTo>
                      <a:pt x="0" y="4300"/>
                    </a:moveTo>
                    <a:cubicBezTo>
                      <a:pt x="0" y="4300"/>
                      <a:pt x="632" y="3668"/>
                      <a:pt x="885" y="3415"/>
                    </a:cubicBezTo>
                    <a:cubicBezTo>
                      <a:pt x="1644" y="2529"/>
                      <a:pt x="2403" y="1518"/>
                      <a:pt x="3289" y="0"/>
                    </a:cubicBezTo>
                    <a:lnTo>
                      <a:pt x="127" y="430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2" name="Freeform: Shape 3421">
                <a:extLst>
                  <a:ext uri="{FF2B5EF4-FFF2-40B4-BE49-F238E27FC236}">
                    <a16:creationId xmlns:a16="http://schemas.microsoft.com/office/drawing/2014/main" id="{33B83BD3-618D-4BD1-CFF9-11932EF51B85}"/>
                  </a:ext>
                </a:extLst>
              </p:cNvPr>
              <p:cNvSpPr/>
              <p:nvPr/>
            </p:nvSpPr>
            <p:spPr>
              <a:xfrm>
                <a:off x="5253945" y="3231603"/>
                <a:ext cx="603494" cy="1014237"/>
              </a:xfrm>
              <a:custGeom>
                <a:avLst/>
                <a:gdLst>
                  <a:gd name="connsiteX0" fmla="*/ 603320 w 603494"/>
                  <a:gd name="connsiteY0" fmla="*/ 316640 h 1014237"/>
                  <a:gd name="connsiteX1" fmla="*/ 596111 w 603494"/>
                  <a:gd name="connsiteY1" fmla="*/ 298554 h 1014237"/>
                  <a:gd name="connsiteX2" fmla="*/ 591431 w 603494"/>
                  <a:gd name="connsiteY2" fmla="*/ 292230 h 1014237"/>
                  <a:gd name="connsiteX3" fmla="*/ 588396 w 603494"/>
                  <a:gd name="connsiteY3" fmla="*/ 288309 h 1014237"/>
                  <a:gd name="connsiteX4" fmla="*/ 579163 w 603494"/>
                  <a:gd name="connsiteY4" fmla="*/ 279456 h 1014237"/>
                  <a:gd name="connsiteX5" fmla="*/ 549440 w 603494"/>
                  <a:gd name="connsiteY5" fmla="*/ 265670 h 1014237"/>
                  <a:gd name="connsiteX6" fmla="*/ 545393 w 603494"/>
                  <a:gd name="connsiteY6" fmla="*/ 264784 h 1014237"/>
                  <a:gd name="connsiteX7" fmla="*/ 543117 w 603494"/>
                  <a:gd name="connsiteY7" fmla="*/ 264405 h 1014237"/>
                  <a:gd name="connsiteX8" fmla="*/ 539196 w 603494"/>
                  <a:gd name="connsiteY8" fmla="*/ 264025 h 1014237"/>
                  <a:gd name="connsiteX9" fmla="*/ 534137 w 603494"/>
                  <a:gd name="connsiteY9" fmla="*/ 264025 h 1014237"/>
                  <a:gd name="connsiteX10" fmla="*/ 513268 w 603494"/>
                  <a:gd name="connsiteY10" fmla="*/ 271235 h 1014237"/>
                  <a:gd name="connsiteX11" fmla="*/ 503023 w 603494"/>
                  <a:gd name="connsiteY11" fmla="*/ 276041 h 1014237"/>
                  <a:gd name="connsiteX12" fmla="*/ 498217 w 603494"/>
                  <a:gd name="connsiteY12" fmla="*/ 279835 h 1014237"/>
                  <a:gd name="connsiteX13" fmla="*/ 495435 w 603494"/>
                  <a:gd name="connsiteY13" fmla="*/ 282618 h 1014237"/>
                  <a:gd name="connsiteX14" fmla="*/ 493664 w 603494"/>
                  <a:gd name="connsiteY14" fmla="*/ 284768 h 1014237"/>
                  <a:gd name="connsiteX15" fmla="*/ 491135 w 603494"/>
                  <a:gd name="connsiteY15" fmla="*/ 288562 h 1014237"/>
                  <a:gd name="connsiteX16" fmla="*/ 489617 w 603494"/>
                  <a:gd name="connsiteY16" fmla="*/ 291345 h 1014237"/>
                  <a:gd name="connsiteX17" fmla="*/ 486202 w 603494"/>
                  <a:gd name="connsiteY17" fmla="*/ 300451 h 1014237"/>
                  <a:gd name="connsiteX18" fmla="*/ 484937 w 603494"/>
                  <a:gd name="connsiteY18" fmla="*/ 304625 h 1014237"/>
                  <a:gd name="connsiteX19" fmla="*/ 483799 w 603494"/>
                  <a:gd name="connsiteY19" fmla="*/ 306775 h 1014237"/>
                  <a:gd name="connsiteX20" fmla="*/ 481775 w 603494"/>
                  <a:gd name="connsiteY20" fmla="*/ 311454 h 1014237"/>
                  <a:gd name="connsiteX21" fmla="*/ 478993 w 603494"/>
                  <a:gd name="connsiteY21" fmla="*/ 319170 h 1014237"/>
                  <a:gd name="connsiteX22" fmla="*/ 475325 w 603494"/>
                  <a:gd name="connsiteY22" fmla="*/ 332323 h 1014237"/>
                  <a:gd name="connsiteX23" fmla="*/ 469886 w 603494"/>
                  <a:gd name="connsiteY23" fmla="*/ 349524 h 1014237"/>
                  <a:gd name="connsiteX24" fmla="*/ 460527 w 603494"/>
                  <a:gd name="connsiteY24" fmla="*/ 377982 h 1014237"/>
                  <a:gd name="connsiteX25" fmla="*/ 450029 w 603494"/>
                  <a:gd name="connsiteY25" fmla="*/ 398724 h 1014237"/>
                  <a:gd name="connsiteX26" fmla="*/ 441302 w 603494"/>
                  <a:gd name="connsiteY26" fmla="*/ 424146 h 1014237"/>
                  <a:gd name="connsiteX27" fmla="*/ 429666 w 603494"/>
                  <a:gd name="connsiteY27" fmla="*/ 474610 h 1014237"/>
                  <a:gd name="connsiteX28" fmla="*/ 411454 w 603494"/>
                  <a:gd name="connsiteY28" fmla="*/ 525834 h 1014237"/>
                  <a:gd name="connsiteX29" fmla="*/ 399944 w 603494"/>
                  <a:gd name="connsiteY29" fmla="*/ 556315 h 1014237"/>
                  <a:gd name="connsiteX30" fmla="*/ 389826 w 603494"/>
                  <a:gd name="connsiteY30" fmla="*/ 584898 h 1014237"/>
                  <a:gd name="connsiteX31" fmla="*/ 399565 w 603494"/>
                  <a:gd name="connsiteY31" fmla="*/ 567318 h 1014237"/>
                  <a:gd name="connsiteX32" fmla="*/ 409177 w 603494"/>
                  <a:gd name="connsiteY32" fmla="*/ 542402 h 1014237"/>
                  <a:gd name="connsiteX33" fmla="*/ 417145 w 603494"/>
                  <a:gd name="connsiteY33" fmla="*/ 526593 h 1014237"/>
                  <a:gd name="connsiteX34" fmla="*/ 403359 w 603494"/>
                  <a:gd name="connsiteY34" fmla="*/ 559730 h 1014237"/>
                  <a:gd name="connsiteX35" fmla="*/ 397288 w 603494"/>
                  <a:gd name="connsiteY35" fmla="*/ 580219 h 1014237"/>
                  <a:gd name="connsiteX36" fmla="*/ 388308 w 603494"/>
                  <a:gd name="connsiteY36" fmla="*/ 617024 h 1014237"/>
                  <a:gd name="connsiteX37" fmla="*/ 356310 w 603494"/>
                  <a:gd name="connsiteY37" fmla="*/ 694681 h 1014237"/>
                  <a:gd name="connsiteX38" fmla="*/ 347330 w 603494"/>
                  <a:gd name="connsiteY38" fmla="*/ 700120 h 1014237"/>
                  <a:gd name="connsiteX39" fmla="*/ 332785 w 603494"/>
                  <a:gd name="connsiteY39" fmla="*/ 738948 h 1014237"/>
                  <a:gd name="connsiteX40" fmla="*/ 321022 w 603494"/>
                  <a:gd name="connsiteY40" fmla="*/ 764244 h 1014237"/>
                  <a:gd name="connsiteX41" fmla="*/ 307363 w 603494"/>
                  <a:gd name="connsiteY41" fmla="*/ 791689 h 1014237"/>
                  <a:gd name="connsiteX42" fmla="*/ 298004 w 603494"/>
                  <a:gd name="connsiteY42" fmla="*/ 804969 h 1014237"/>
                  <a:gd name="connsiteX43" fmla="*/ 290921 w 603494"/>
                  <a:gd name="connsiteY43" fmla="*/ 811673 h 1014237"/>
                  <a:gd name="connsiteX44" fmla="*/ 290921 w 603494"/>
                  <a:gd name="connsiteY44" fmla="*/ 811546 h 1014237"/>
                  <a:gd name="connsiteX45" fmla="*/ 289530 w 603494"/>
                  <a:gd name="connsiteY45" fmla="*/ 802566 h 1014237"/>
                  <a:gd name="connsiteX46" fmla="*/ 288644 w 603494"/>
                  <a:gd name="connsiteY46" fmla="*/ 768923 h 1014237"/>
                  <a:gd name="connsiteX47" fmla="*/ 291933 w 603494"/>
                  <a:gd name="connsiteY47" fmla="*/ 777271 h 1014237"/>
                  <a:gd name="connsiteX48" fmla="*/ 293703 w 603494"/>
                  <a:gd name="connsiteY48" fmla="*/ 732624 h 1014237"/>
                  <a:gd name="connsiteX49" fmla="*/ 293703 w 603494"/>
                  <a:gd name="connsiteY49" fmla="*/ 702649 h 1014237"/>
                  <a:gd name="connsiteX50" fmla="*/ 297624 w 603494"/>
                  <a:gd name="connsiteY50" fmla="*/ 658761 h 1014237"/>
                  <a:gd name="connsiteX51" fmla="*/ 299395 w 603494"/>
                  <a:gd name="connsiteY51" fmla="*/ 639410 h 1014237"/>
                  <a:gd name="connsiteX52" fmla="*/ 301671 w 603494"/>
                  <a:gd name="connsiteY52" fmla="*/ 623095 h 1014237"/>
                  <a:gd name="connsiteX53" fmla="*/ 313055 w 603494"/>
                  <a:gd name="connsiteY53" fmla="*/ 561247 h 1014237"/>
                  <a:gd name="connsiteX54" fmla="*/ 318366 w 603494"/>
                  <a:gd name="connsiteY54" fmla="*/ 509391 h 1014237"/>
                  <a:gd name="connsiteX55" fmla="*/ 322920 w 603494"/>
                  <a:gd name="connsiteY55" fmla="*/ 457789 h 1014237"/>
                  <a:gd name="connsiteX56" fmla="*/ 310904 w 603494"/>
                  <a:gd name="connsiteY56" fmla="*/ 549485 h 1014237"/>
                  <a:gd name="connsiteX57" fmla="*/ 307236 w 603494"/>
                  <a:gd name="connsiteY57" fmla="*/ 522672 h 1014237"/>
                  <a:gd name="connsiteX58" fmla="*/ 313940 w 603494"/>
                  <a:gd name="connsiteY58" fmla="*/ 467781 h 1014237"/>
                  <a:gd name="connsiteX59" fmla="*/ 323805 w 603494"/>
                  <a:gd name="connsiteY59" fmla="*/ 426802 h 1014237"/>
                  <a:gd name="connsiteX60" fmla="*/ 314066 w 603494"/>
                  <a:gd name="connsiteY60" fmla="*/ 482325 h 1014237"/>
                  <a:gd name="connsiteX61" fmla="*/ 309639 w 603494"/>
                  <a:gd name="connsiteY61" fmla="*/ 533675 h 1014237"/>
                  <a:gd name="connsiteX62" fmla="*/ 318746 w 603494"/>
                  <a:gd name="connsiteY62" fmla="*/ 466263 h 1014237"/>
                  <a:gd name="connsiteX63" fmla="*/ 328611 w 603494"/>
                  <a:gd name="connsiteY63" fmla="*/ 412130 h 1014237"/>
                  <a:gd name="connsiteX64" fmla="*/ 326841 w 603494"/>
                  <a:gd name="connsiteY64" fmla="*/ 396194 h 1014237"/>
                  <a:gd name="connsiteX65" fmla="*/ 334176 w 603494"/>
                  <a:gd name="connsiteY65" fmla="*/ 364828 h 1014237"/>
                  <a:gd name="connsiteX66" fmla="*/ 339994 w 603494"/>
                  <a:gd name="connsiteY66" fmla="*/ 335864 h 1014237"/>
                  <a:gd name="connsiteX67" fmla="*/ 353148 w 603494"/>
                  <a:gd name="connsiteY67" fmla="*/ 283250 h 1014237"/>
                  <a:gd name="connsiteX68" fmla="*/ 369463 w 603494"/>
                  <a:gd name="connsiteY68" fmla="*/ 228738 h 1014237"/>
                  <a:gd name="connsiteX69" fmla="*/ 379329 w 603494"/>
                  <a:gd name="connsiteY69" fmla="*/ 205593 h 1014237"/>
                  <a:gd name="connsiteX70" fmla="*/ 383123 w 603494"/>
                  <a:gd name="connsiteY70" fmla="*/ 201166 h 1014237"/>
                  <a:gd name="connsiteX71" fmla="*/ 388814 w 603494"/>
                  <a:gd name="connsiteY71" fmla="*/ 195601 h 1014237"/>
                  <a:gd name="connsiteX72" fmla="*/ 394885 w 603494"/>
                  <a:gd name="connsiteY72" fmla="*/ 189404 h 1014237"/>
                  <a:gd name="connsiteX73" fmla="*/ 396909 w 603494"/>
                  <a:gd name="connsiteY73" fmla="*/ 187507 h 1014237"/>
                  <a:gd name="connsiteX74" fmla="*/ 397162 w 603494"/>
                  <a:gd name="connsiteY74" fmla="*/ 187507 h 1014237"/>
                  <a:gd name="connsiteX75" fmla="*/ 396024 w 603494"/>
                  <a:gd name="connsiteY75" fmla="*/ 185862 h 1014237"/>
                  <a:gd name="connsiteX76" fmla="*/ 394506 w 603494"/>
                  <a:gd name="connsiteY76" fmla="*/ 183712 h 1014237"/>
                  <a:gd name="connsiteX77" fmla="*/ 395265 w 603494"/>
                  <a:gd name="connsiteY77" fmla="*/ 184850 h 1014237"/>
                  <a:gd name="connsiteX78" fmla="*/ 394759 w 603494"/>
                  <a:gd name="connsiteY78" fmla="*/ 184850 h 1014237"/>
                  <a:gd name="connsiteX79" fmla="*/ 392988 w 603494"/>
                  <a:gd name="connsiteY79" fmla="*/ 185736 h 1014237"/>
                  <a:gd name="connsiteX80" fmla="*/ 391470 w 603494"/>
                  <a:gd name="connsiteY80" fmla="*/ 185230 h 1014237"/>
                  <a:gd name="connsiteX81" fmla="*/ 393873 w 603494"/>
                  <a:gd name="connsiteY81" fmla="*/ 183207 h 1014237"/>
                  <a:gd name="connsiteX82" fmla="*/ 393873 w 603494"/>
                  <a:gd name="connsiteY82" fmla="*/ 182953 h 1014237"/>
                  <a:gd name="connsiteX83" fmla="*/ 393367 w 603494"/>
                  <a:gd name="connsiteY83" fmla="*/ 182195 h 1014237"/>
                  <a:gd name="connsiteX84" fmla="*/ 392988 w 603494"/>
                  <a:gd name="connsiteY84" fmla="*/ 181562 h 1014237"/>
                  <a:gd name="connsiteX85" fmla="*/ 392988 w 603494"/>
                  <a:gd name="connsiteY85" fmla="*/ 181562 h 1014237"/>
                  <a:gd name="connsiteX86" fmla="*/ 392988 w 603494"/>
                  <a:gd name="connsiteY86" fmla="*/ 181436 h 1014237"/>
                  <a:gd name="connsiteX87" fmla="*/ 391344 w 603494"/>
                  <a:gd name="connsiteY87" fmla="*/ 178653 h 1014237"/>
                  <a:gd name="connsiteX88" fmla="*/ 392988 w 603494"/>
                  <a:gd name="connsiteY88" fmla="*/ 181436 h 1014237"/>
                  <a:gd name="connsiteX89" fmla="*/ 392609 w 603494"/>
                  <a:gd name="connsiteY89" fmla="*/ 180803 h 1014237"/>
                  <a:gd name="connsiteX90" fmla="*/ 393241 w 603494"/>
                  <a:gd name="connsiteY90" fmla="*/ 181815 h 1014237"/>
                  <a:gd name="connsiteX91" fmla="*/ 393115 w 603494"/>
                  <a:gd name="connsiteY91" fmla="*/ 181815 h 1014237"/>
                  <a:gd name="connsiteX92" fmla="*/ 392103 w 603494"/>
                  <a:gd name="connsiteY92" fmla="*/ 182827 h 1014237"/>
                  <a:gd name="connsiteX93" fmla="*/ 389194 w 603494"/>
                  <a:gd name="connsiteY93" fmla="*/ 185989 h 1014237"/>
                  <a:gd name="connsiteX94" fmla="*/ 381858 w 603494"/>
                  <a:gd name="connsiteY94" fmla="*/ 193831 h 1014237"/>
                  <a:gd name="connsiteX95" fmla="*/ 372499 w 603494"/>
                  <a:gd name="connsiteY95" fmla="*/ 205340 h 1014237"/>
                  <a:gd name="connsiteX96" fmla="*/ 364531 w 603494"/>
                  <a:gd name="connsiteY96" fmla="*/ 212676 h 1014237"/>
                  <a:gd name="connsiteX97" fmla="*/ 375281 w 603494"/>
                  <a:gd name="connsiteY97" fmla="*/ 191048 h 1014237"/>
                  <a:gd name="connsiteX98" fmla="*/ 378190 w 603494"/>
                  <a:gd name="connsiteY98" fmla="*/ 190795 h 1014237"/>
                  <a:gd name="connsiteX99" fmla="*/ 384894 w 603494"/>
                  <a:gd name="connsiteY99" fmla="*/ 184345 h 1014237"/>
                  <a:gd name="connsiteX100" fmla="*/ 391344 w 603494"/>
                  <a:gd name="connsiteY100" fmla="*/ 178400 h 1014237"/>
                  <a:gd name="connsiteX101" fmla="*/ 391470 w 603494"/>
                  <a:gd name="connsiteY101" fmla="*/ 178400 h 1014237"/>
                  <a:gd name="connsiteX102" fmla="*/ 392356 w 603494"/>
                  <a:gd name="connsiteY102" fmla="*/ 177768 h 1014237"/>
                  <a:gd name="connsiteX103" fmla="*/ 394379 w 603494"/>
                  <a:gd name="connsiteY103" fmla="*/ 176377 h 1014237"/>
                  <a:gd name="connsiteX104" fmla="*/ 398300 w 603494"/>
                  <a:gd name="connsiteY104" fmla="*/ 173088 h 1014237"/>
                  <a:gd name="connsiteX105" fmla="*/ 417651 w 603494"/>
                  <a:gd name="connsiteY105" fmla="*/ 150702 h 1014237"/>
                  <a:gd name="connsiteX106" fmla="*/ 424228 w 603494"/>
                  <a:gd name="connsiteY106" fmla="*/ 134892 h 1014237"/>
                  <a:gd name="connsiteX107" fmla="*/ 425240 w 603494"/>
                  <a:gd name="connsiteY107" fmla="*/ 126545 h 1014237"/>
                  <a:gd name="connsiteX108" fmla="*/ 424987 w 603494"/>
                  <a:gd name="connsiteY108" fmla="*/ 120347 h 1014237"/>
                  <a:gd name="connsiteX109" fmla="*/ 424987 w 603494"/>
                  <a:gd name="connsiteY109" fmla="*/ 118703 h 1014237"/>
                  <a:gd name="connsiteX110" fmla="*/ 424860 w 603494"/>
                  <a:gd name="connsiteY110" fmla="*/ 118450 h 1014237"/>
                  <a:gd name="connsiteX111" fmla="*/ 422457 w 603494"/>
                  <a:gd name="connsiteY111" fmla="*/ 111241 h 1014237"/>
                  <a:gd name="connsiteX112" fmla="*/ 419548 w 603494"/>
                  <a:gd name="connsiteY112" fmla="*/ 106308 h 1014237"/>
                  <a:gd name="connsiteX113" fmla="*/ 417145 w 603494"/>
                  <a:gd name="connsiteY113" fmla="*/ 105170 h 1014237"/>
                  <a:gd name="connsiteX114" fmla="*/ 422457 w 603494"/>
                  <a:gd name="connsiteY114" fmla="*/ 118956 h 1014237"/>
                  <a:gd name="connsiteX115" fmla="*/ 422457 w 603494"/>
                  <a:gd name="connsiteY115" fmla="*/ 119715 h 1014237"/>
                  <a:gd name="connsiteX116" fmla="*/ 422457 w 603494"/>
                  <a:gd name="connsiteY116" fmla="*/ 120473 h 1014237"/>
                  <a:gd name="connsiteX117" fmla="*/ 422457 w 603494"/>
                  <a:gd name="connsiteY117" fmla="*/ 125912 h 1014237"/>
                  <a:gd name="connsiteX118" fmla="*/ 421572 w 603494"/>
                  <a:gd name="connsiteY118" fmla="*/ 132236 h 1014237"/>
                  <a:gd name="connsiteX119" fmla="*/ 418663 w 603494"/>
                  <a:gd name="connsiteY119" fmla="*/ 140710 h 1014237"/>
                  <a:gd name="connsiteX120" fmla="*/ 418410 w 603494"/>
                  <a:gd name="connsiteY120" fmla="*/ 140204 h 1014237"/>
                  <a:gd name="connsiteX121" fmla="*/ 420813 w 603494"/>
                  <a:gd name="connsiteY121" fmla="*/ 125533 h 1014237"/>
                  <a:gd name="connsiteX122" fmla="*/ 420813 w 603494"/>
                  <a:gd name="connsiteY122" fmla="*/ 120347 h 1014237"/>
                  <a:gd name="connsiteX123" fmla="*/ 420813 w 603494"/>
                  <a:gd name="connsiteY123" fmla="*/ 119462 h 1014237"/>
                  <a:gd name="connsiteX124" fmla="*/ 420813 w 603494"/>
                  <a:gd name="connsiteY124" fmla="*/ 119209 h 1014237"/>
                  <a:gd name="connsiteX125" fmla="*/ 419169 w 603494"/>
                  <a:gd name="connsiteY125" fmla="*/ 113265 h 1014237"/>
                  <a:gd name="connsiteX126" fmla="*/ 416513 w 603494"/>
                  <a:gd name="connsiteY126" fmla="*/ 108458 h 1014237"/>
                  <a:gd name="connsiteX127" fmla="*/ 411454 w 603494"/>
                  <a:gd name="connsiteY127" fmla="*/ 99478 h 1014237"/>
                  <a:gd name="connsiteX128" fmla="*/ 400577 w 603494"/>
                  <a:gd name="connsiteY128" fmla="*/ 82910 h 1014237"/>
                  <a:gd name="connsiteX129" fmla="*/ 374522 w 603494"/>
                  <a:gd name="connsiteY129" fmla="*/ 53820 h 1014237"/>
                  <a:gd name="connsiteX130" fmla="*/ 309766 w 603494"/>
                  <a:gd name="connsiteY130" fmla="*/ 11071 h 1014237"/>
                  <a:gd name="connsiteX131" fmla="*/ 275996 w 603494"/>
                  <a:gd name="connsiteY131" fmla="*/ 2850 h 1014237"/>
                  <a:gd name="connsiteX132" fmla="*/ 244377 w 603494"/>
                  <a:gd name="connsiteY132" fmla="*/ 1838 h 1014237"/>
                  <a:gd name="connsiteX133" fmla="*/ 286115 w 603494"/>
                  <a:gd name="connsiteY133" fmla="*/ 7656 h 1014237"/>
                  <a:gd name="connsiteX134" fmla="*/ 313813 w 603494"/>
                  <a:gd name="connsiteY134" fmla="*/ 19418 h 1014237"/>
                  <a:gd name="connsiteX135" fmla="*/ 360863 w 603494"/>
                  <a:gd name="connsiteY135" fmla="*/ 50785 h 1014237"/>
                  <a:gd name="connsiteX136" fmla="*/ 356436 w 603494"/>
                  <a:gd name="connsiteY136" fmla="*/ 52049 h 1014237"/>
                  <a:gd name="connsiteX137" fmla="*/ 313434 w 603494"/>
                  <a:gd name="connsiteY137" fmla="*/ 27386 h 1014237"/>
                  <a:gd name="connsiteX138" fmla="*/ 245642 w 603494"/>
                  <a:gd name="connsiteY138" fmla="*/ 9932 h 1014237"/>
                  <a:gd name="connsiteX139" fmla="*/ 273088 w 603494"/>
                  <a:gd name="connsiteY139" fmla="*/ 11703 h 1014237"/>
                  <a:gd name="connsiteX140" fmla="*/ 320769 w 603494"/>
                  <a:gd name="connsiteY140" fmla="*/ 25615 h 1014237"/>
                  <a:gd name="connsiteX141" fmla="*/ 260566 w 603494"/>
                  <a:gd name="connsiteY141" fmla="*/ 5126 h 1014237"/>
                  <a:gd name="connsiteX142" fmla="*/ 225659 w 603494"/>
                  <a:gd name="connsiteY142" fmla="*/ 6770 h 1014237"/>
                  <a:gd name="connsiteX143" fmla="*/ 211113 w 603494"/>
                  <a:gd name="connsiteY143" fmla="*/ 8921 h 1014237"/>
                  <a:gd name="connsiteX144" fmla="*/ 203525 w 603494"/>
                  <a:gd name="connsiteY144" fmla="*/ 10691 h 1014237"/>
                  <a:gd name="connsiteX145" fmla="*/ 195177 w 603494"/>
                  <a:gd name="connsiteY145" fmla="*/ 14359 h 1014237"/>
                  <a:gd name="connsiteX146" fmla="*/ 188727 w 603494"/>
                  <a:gd name="connsiteY146" fmla="*/ 18786 h 1014237"/>
                  <a:gd name="connsiteX147" fmla="*/ 182530 w 603494"/>
                  <a:gd name="connsiteY147" fmla="*/ 22327 h 1014237"/>
                  <a:gd name="connsiteX148" fmla="*/ 170008 w 603494"/>
                  <a:gd name="connsiteY148" fmla="*/ 32445 h 1014237"/>
                  <a:gd name="connsiteX149" fmla="*/ 171526 w 603494"/>
                  <a:gd name="connsiteY149" fmla="*/ 33963 h 1014237"/>
                  <a:gd name="connsiteX150" fmla="*/ 184933 w 603494"/>
                  <a:gd name="connsiteY150" fmla="*/ 24730 h 1014237"/>
                  <a:gd name="connsiteX151" fmla="*/ 187209 w 603494"/>
                  <a:gd name="connsiteY151" fmla="*/ 22454 h 1014237"/>
                  <a:gd name="connsiteX152" fmla="*/ 196948 w 603494"/>
                  <a:gd name="connsiteY152" fmla="*/ 15245 h 1014237"/>
                  <a:gd name="connsiteX153" fmla="*/ 205169 w 603494"/>
                  <a:gd name="connsiteY153" fmla="*/ 14106 h 1014237"/>
                  <a:gd name="connsiteX154" fmla="*/ 213137 w 603494"/>
                  <a:gd name="connsiteY154" fmla="*/ 13347 h 1014237"/>
                  <a:gd name="connsiteX155" fmla="*/ 203398 w 603494"/>
                  <a:gd name="connsiteY155" fmla="*/ 16003 h 1014237"/>
                  <a:gd name="connsiteX156" fmla="*/ 187589 w 603494"/>
                  <a:gd name="connsiteY156" fmla="*/ 26121 h 1014237"/>
                  <a:gd name="connsiteX157" fmla="*/ 162673 w 603494"/>
                  <a:gd name="connsiteY157" fmla="*/ 49520 h 1014237"/>
                  <a:gd name="connsiteX158" fmla="*/ 138389 w 603494"/>
                  <a:gd name="connsiteY158" fmla="*/ 87336 h 1014237"/>
                  <a:gd name="connsiteX159" fmla="*/ 136366 w 603494"/>
                  <a:gd name="connsiteY159" fmla="*/ 92143 h 1014237"/>
                  <a:gd name="connsiteX160" fmla="*/ 114611 w 603494"/>
                  <a:gd name="connsiteY160" fmla="*/ 145390 h 1014237"/>
                  <a:gd name="connsiteX161" fmla="*/ 116003 w 603494"/>
                  <a:gd name="connsiteY161" fmla="*/ 146022 h 1014237"/>
                  <a:gd name="connsiteX162" fmla="*/ 109552 w 603494"/>
                  <a:gd name="connsiteY162" fmla="*/ 166511 h 1014237"/>
                  <a:gd name="connsiteX163" fmla="*/ 93996 w 603494"/>
                  <a:gd name="connsiteY163" fmla="*/ 227347 h 1014237"/>
                  <a:gd name="connsiteX164" fmla="*/ 93363 w 603494"/>
                  <a:gd name="connsiteY164" fmla="*/ 227347 h 1014237"/>
                  <a:gd name="connsiteX165" fmla="*/ 96778 w 603494"/>
                  <a:gd name="connsiteY165" fmla="*/ 205087 h 1014237"/>
                  <a:gd name="connsiteX166" fmla="*/ 92478 w 603494"/>
                  <a:gd name="connsiteY166" fmla="*/ 221150 h 1014237"/>
                  <a:gd name="connsiteX167" fmla="*/ 92478 w 603494"/>
                  <a:gd name="connsiteY167" fmla="*/ 220011 h 1014237"/>
                  <a:gd name="connsiteX168" fmla="*/ 85142 w 603494"/>
                  <a:gd name="connsiteY168" fmla="*/ 245813 h 1014237"/>
                  <a:gd name="connsiteX169" fmla="*/ 77806 w 603494"/>
                  <a:gd name="connsiteY169" fmla="*/ 280594 h 1014237"/>
                  <a:gd name="connsiteX170" fmla="*/ 78565 w 603494"/>
                  <a:gd name="connsiteY170" fmla="*/ 298807 h 1014237"/>
                  <a:gd name="connsiteX171" fmla="*/ 72368 w 603494"/>
                  <a:gd name="connsiteY171" fmla="*/ 331185 h 1014237"/>
                  <a:gd name="connsiteX172" fmla="*/ 61364 w 603494"/>
                  <a:gd name="connsiteY172" fmla="*/ 403783 h 1014237"/>
                  <a:gd name="connsiteX173" fmla="*/ 58329 w 603494"/>
                  <a:gd name="connsiteY173" fmla="*/ 378740 h 1014237"/>
                  <a:gd name="connsiteX174" fmla="*/ 58961 w 603494"/>
                  <a:gd name="connsiteY174" fmla="*/ 357619 h 1014237"/>
                  <a:gd name="connsiteX175" fmla="*/ 65159 w 603494"/>
                  <a:gd name="connsiteY175" fmla="*/ 309937 h 1014237"/>
                  <a:gd name="connsiteX176" fmla="*/ 59720 w 603494"/>
                  <a:gd name="connsiteY176" fmla="*/ 334473 h 1014237"/>
                  <a:gd name="connsiteX177" fmla="*/ 51626 w 603494"/>
                  <a:gd name="connsiteY177" fmla="*/ 386835 h 1014237"/>
                  <a:gd name="connsiteX178" fmla="*/ 55546 w 603494"/>
                  <a:gd name="connsiteY178" fmla="*/ 323976 h 1014237"/>
                  <a:gd name="connsiteX179" fmla="*/ 51246 w 603494"/>
                  <a:gd name="connsiteY179" fmla="*/ 323217 h 1014237"/>
                  <a:gd name="connsiteX180" fmla="*/ 36195 w 603494"/>
                  <a:gd name="connsiteY180" fmla="*/ 416178 h 1014237"/>
                  <a:gd name="connsiteX181" fmla="*/ 48590 w 603494"/>
                  <a:gd name="connsiteY181" fmla="*/ 370520 h 1014237"/>
                  <a:gd name="connsiteX182" fmla="*/ 43784 w 603494"/>
                  <a:gd name="connsiteY182" fmla="*/ 433126 h 1014237"/>
                  <a:gd name="connsiteX183" fmla="*/ 31389 w 603494"/>
                  <a:gd name="connsiteY183" fmla="*/ 494594 h 1014237"/>
                  <a:gd name="connsiteX184" fmla="*/ 27974 w 603494"/>
                  <a:gd name="connsiteY184" fmla="*/ 478405 h 1014237"/>
                  <a:gd name="connsiteX185" fmla="*/ 28860 w 603494"/>
                  <a:gd name="connsiteY185" fmla="*/ 462721 h 1014237"/>
                  <a:gd name="connsiteX186" fmla="*/ 30377 w 603494"/>
                  <a:gd name="connsiteY186" fmla="*/ 435402 h 1014237"/>
                  <a:gd name="connsiteX187" fmla="*/ 34172 w 603494"/>
                  <a:gd name="connsiteY187" fmla="*/ 399989 h 1014237"/>
                  <a:gd name="connsiteX188" fmla="*/ 24433 w 603494"/>
                  <a:gd name="connsiteY188" fmla="*/ 462216 h 1014237"/>
                  <a:gd name="connsiteX189" fmla="*/ 23042 w 603494"/>
                  <a:gd name="connsiteY189" fmla="*/ 498135 h 1014237"/>
                  <a:gd name="connsiteX190" fmla="*/ 18995 w 603494"/>
                  <a:gd name="connsiteY190" fmla="*/ 530893 h 1014237"/>
                  <a:gd name="connsiteX191" fmla="*/ 15706 w 603494"/>
                  <a:gd name="connsiteY191" fmla="*/ 556188 h 1014237"/>
                  <a:gd name="connsiteX192" fmla="*/ 16212 w 603494"/>
                  <a:gd name="connsiteY192" fmla="*/ 524569 h 1014237"/>
                  <a:gd name="connsiteX193" fmla="*/ 13176 w 603494"/>
                  <a:gd name="connsiteY193" fmla="*/ 558971 h 1014237"/>
                  <a:gd name="connsiteX194" fmla="*/ 10900 w 603494"/>
                  <a:gd name="connsiteY194" fmla="*/ 582369 h 1014237"/>
                  <a:gd name="connsiteX195" fmla="*/ 6473 w 603494"/>
                  <a:gd name="connsiteY195" fmla="*/ 634351 h 1014237"/>
                  <a:gd name="connsiteX196" fmla="*/ 12165 w 603494"/>
                  <a:gd name="connsiteY196" fmla="*/ 650161 h 1014237"/>
                  <a:gd name="connsiteX197" fmla="*/ 8497 w 603494"/>
                  <a:gd name="connsiteY197" fmla="*/ 670271 h 1014237"/>
                  <a:gd name="connsiteX198" fmla="*/ 4955 w 603494"/>
                  <a:gd name="connsiteY198" fmla="*/ 731106 h 1014237"/>
                  <a:gd name="connsiteX199" fmla="*/ 9129 w 603494"/>
                  <a:gd name="connsiteY199" fmla="*/ 799657 h 1014237"/>
                  <a:gd name="connsiteX200" fmla="*/ 15073 w 603494"/>
                  <a:gd name="connsiteY200" fmla="*/ 842786 h 1014237"/>
                  <a:gd name="connsiteX201" fmla="*/ 3564 w 603494"/>
                  <a:gd name="connsiteY201" fmla="*/ 762473 h 1014237"/>
                  <a:gd name="connsiteX202" fmla="*/ 1793 w 603494"/>
                  <a:gd name="connsiteY202" fmla="*/ 726806 h 1014237"/>
                  <a:gd name="connsiteX203" fmla="*/ 529 w 603494"/>
                  <a:gd name="connsiteY203" fmla="*/ 696831 h 1014237"/>
                  <a:gd name="connsiteX204" fmla="*/ 276 w 603494"/>
                  <a:gd name="connsiteY204" fmla="*/ 734521 h 1014237"/>
                  <a:gd name="connsiteX205" fmla="*/ 2552 w 603494"/>
                  <a:gd name="connsiteY205" fmla="*/ 771579 h 1014237"/>
                  <a:gd name="connsiteX206" fmla="*/ 6094 w 603494"/>
                  <a:gd name="connsiteY206" fmla="*/ 804463 h 1014237"/>
                  <a:gd name="connsiteX207" fmla="*/ 7865 w 603494"/>
                  <a:gd name="connsiteY207" fmla="*/ 817870 h 1014237"/>
                  <a:gd name="connsiteX208" fmla="*/ 9003 w 603494"/>
                  <a:gd name="connsiteY208" fmla="*/ 827735 h 1014237"/>
                  <a:gd name="connsiteX209" fmla="*/ 16212 w 603494"/>
                  <a:gd name="connsiteY209" fmla="*/ 848224 h 1014237"/>
                  <a:gd name="connsiteX210" fmla="*/ 29365 w 603494"/>
                  <a:gd name="connsiteY210" fmla="*/ 886294 h 1014237"/>
                  <a:gd name="connsiteX211" fmla="*/ 30377 w 603494"/>
                  <a:gd name="connsiteY211" fmla="*/ 888571 h 1014237"/>
                  <a:gd name="connsiteX212" fmla="*/ 30630 w 603494"/>
                  <a:gd name="connsiteY212" fmla="*/ 888824 h 1014237"/>
                  <a:gd name="connsiteX213" fmla="*/ 35184 w 603494"/>
                  <a:gd name="connsiteY213" fmla="*/ 896160 h 1014237"/>
                  <a:gd name="connsiteX214" fmla="*/ 68573 w 603494"/>
                  <a:gd name="connsiteY214" fmla="*/ 935494 h 1014237"/>
                  <a:gd name="connsiteX215" fmla="*/ 95893 w 603494"/>
                  <a:gd name="connsiteY215" fmla="*/ 956995 h 1014237"/>
                  <a:gd name="connsiteX216" fmla="*/ 97284 w 603494"/>
                  <a:gd name="connsiteY216" fmla="*/ 962307 h 1014237"/>
                  <a:gd name="connsiteX217" fmla="*/ 154072 w 603494"/>
                  <a:gd name="connsiteY217" fmla="*/ 991776 h 1014237"/>
                  <a:gd name="connsiteX218" fmla="*/ 226797 w 603494"/>
                  <a:gd name="connsiteY218" fmla="*/ 1008345 h 1014237"/>
                  <a:gd name="connsiteX219" fmla="*/ 225532 w 603494"/>
                  <a:gd name="connsiteY219" fmla="*/ 1005310 h 1014237"/>
                  <a:gd name="connsiteX220" fmla="*/ 227429 w 603494"/>
                  <a:gd name="connsiteY220" fmla="*/ 1002906 h 1014237"/>
                  <a:gd name="connsiteX221" fmla="*/ 254495 w 603494"/>
                  <a:gd name="connsiteY221" fmla="*/ 1006701 h 1014237"/>
                  <a:gd name="connsiteX222" fmla="*/ 283206 w 603494"/>
                  <a:gd name="connsiteY222" fmla="*/ 1009483 h 1014237"/>
                  <a:gd name="connsiteX223" fmla="*/ 318746 w 603494"/>
                  <a:gd name="connsiteY223" fmla="*/ 1005815 h 1014237"/>
                  <a:gd name="connsiteX224" fmla="*/ 352515 w 603494"/>
                  <a:gd name="connsiteY224" fmla="*/ 991650 h 1014237"/>
                  <a:gd name="connsiteX225" fmla="*/ 319631 w 603494"/>
                  <a:gd name="connsiteY225" fmla="*/ 1006827 h 1014237"/>
                  <a:gd name="connsiteX226" fmla="*/ 285482 w 603494"/>
                  <a:gd name="connsiteY226" fmla="*/ 1012139 h 1014237"/>
                  <a:gd name="connsiteX227" fmla="*/ 243112 w 603494"/>
                  <a:gd name="connsiteY227" fmla="*/ 1011127 h 1014237"/>
                  <a:gd name="connsiteX228" fmla="*/ 315457 w 603494"/>
                  <a:gd name="connsiteY228" fmla="*/ 1010495 h 1014237"/>
                  <a:gd name="connsiteX229" fmla="*/ 376293 w 603494"/>
                  <a:gd name="connsiteY229" fmla="*/ 976726 h 1014237"/>
                  <a:gd name="connsiteX230" fmla="*/ 378064 w 603494"/>
                  <a:gd name="connsiteY230" fmla="*/ 975208 h 1014237"/>
                  <a:gd name="connsiteX231" fmla="*/ 378823 w 603494"/>
                  <a:gd name="connsiteY231" fmla="*/ 974449 h 1014237"/>
                  <a:gd name="connsiteX232" fmla="*/ 396403 w 603494"/>
                  <a:gd name="connsiteY232" fmla="*/ 951051 h 1014237"/>
                  <a:gd name="connsiteX233" fmla="*/ 376546 w 603494"/>
                  <a:gd name="connsiteY233" fmla="*/ 972299 h 1014237"/>
                  <a:gd name="connsiteX234" fmla="*/ 375028 w 603494"/>
                  <a:gd name="connsiteY234" fmla="*/ 973816 h 1014237"/>
                  <a:gd name="connsiteX235" fmla="*/ 374396 w 603494"/>
                  <a:gd name="connsiteY235" fmla="*/ 974322 h 1014237"/>
                  <a:gd name="connsiteX236" fmla="*/ 366175 w 603494"/>
                  <a:gd name="connsiteY236" fmla="*/ 978243 h 1014237"/>
                  <a:gd name="connsiteX237" fmla="*/ 373131 w 603494"/>
                  <a:gd name="connsiteY237" fmla="*/ 972678 h 1014237"/>
                  <a:gd name="connsiteX238" fmla="*/ 374143 w 603494"/>
                  <a:gd name="connsiteY238" fmla="*/ 971793 h 1014237"/>
                  <a:gd name="connsiteX239" fmla="*/ 375155 w 603494"/>
                  <a:gd name="connsiteY239" fmla="*/ 970654 h 1014237"/>
                  <a:gd name="connsiteX240" fmla="*/ 412339 w 603494"/>
                  <a:gd name="connsiteY240" fmla="*/ 915384 h 1014237"/>
                  <a:gd name="connsiteX241" fmla="*/ 424607 w 603494"/>
                  <a:gd name="connsiteY241" fmla="*/ 891859 h 1014237"/>
                  <a:gd name="connsiteX242" fmla="*/ 433840 w 603494"/>
                  <a:gd name="connsiteY242" fmla="*/ 874532 h 1014237"/>
                  <a:gd name="connsiteX243" fmla="*/ 441935 w 603494"/>
                  <a:gd name="connsiteY243" fmla="*/ 861631 h 1014237"/>
                  <a:gd name="connsiteX244" fmla="*/ 428402 w 603494"/>
                  <a:gd name="connsiteY244" fmla="*/ 892492 h 1014237"/>
                  <a:gd name="connsiteX245" fmla="*/ 457618 w 603494"/>
                  <a:gd name="connsiteY245" fmla="*/ 836588 h 1014237"/>
                  <a:gd name="connsiteX246" fmla="*/ 461412 w 603494"/>
                  <a:gd name="connsiteY246" fmla="*/ 821917 h 1014237"/>
                  <a:gd name="connsiteX247" fmla="*/ 472416 w 603494"/>
                  <a:gd name="connsiteY247" fmla="*/ 788148 h 1014237"/>
                  <a:gd name="connsiteX248" fmla="*/ 487214 w 603494"/>
                  <a:gd name="connsiteY248" fmla="*/ 748307 h 1014237"/>
                  <a:gd name="connsiteX249" fmla="*/ 492652 w 603494"/>
                  <a:gd name="connsiteY249" fmla="*/ 731612 h 1014237"/>
                  <a:gd name="connsiteX250" fmla="*/ 498849 w 603494"/>
                  <a:gd name="connsiteY250" fmla="*/ 714032 h 1014237"/>
                  <a:gd name="connsiteX251" fmla="*/ 509474 w 603494"/>
                  <a:gd name="connsiteY251" fmla="*/ 686080 h 1014237"/>
                  <a:gd name="connsiteX252" fmla="*/ 546532 w 603494"/>
                  <a:gd name="connsiteY252" fmla="*/ 549612 h 1014237"/>
                  <a:gd name="connsiteX253" fmla="*/ 521742 w 603494"/>
                  <a:gd name="connsiteY253" fmla="*/ 607665 h 1014237"/>
                  <a:gd name="connsiteX254" fmla="*/ 546405 w 603494"/>
                  <a:gd name="connsiteY254" fmla="*/ 524442 h 1014237"/>
                  <a:gd name="connsiteX255" fmla="*/ 547291 w 603494"/>
                  <a:gd name="connsiteY255" fmla="*/ 533549 h 1014237"/>
                  <a:gd name="connsiteX256" fmla="*/ 564238 w 603494"/>
                  <a:gd name="connsiteY256" fmla="*/ 473219 h 1014237"/>
                  <a:gd name="connsiteX257" fmla="*/ 559938 w 603494"/>
                  <a:gd name="connsiteY257" fmla="*/ 472207 h 1014237"/>
                  <a:gd name="connsiteX258" fmla="*/ 589154 w 603494"/>
                  <a:gd name="connsiteY258" fmla="*/ 365966 h 1014237"/>
                  <a:gd name="connsiteX259" fmla="*/ 588648 w 603494"/>
                  <a:gd name="connsiteY259" fmla="*/ 398092 h 1014237"/>
                  <a:gd name="connsiteX260" fmla="*/ 597123 w 603494"/>
                  <a:gd name="connsiteY260" fmla="*/ 365207 h 1014237"/>
                  <a:gd name="connsiteX261" fmla="*/ 601296 w 603494"/>
                  <a:gd name="connsiteY261" fmla="*/ 346995 h 1014237"/>
                  <a:gd name="connsiteX262" fmla="*/ 603067 w 603494"/>
                  <a:gd name="connsiteY262" fmla="*/ 335106 h 1014237"/>
                  <a:gd name="connsiteX263" fmla="*/ 602688 w 603494"/>
                  <a:gd name="connsiteY263" fmla="*/ 316893 h 1014237"/>
                  <a:gd name="connsiteX264" fmla="*/ 525157 w 603494"/>
                  <a:gd name="connsiteY264" fmla="*/ 269211 h 1014237"/>
                  <a:gd name="connsiteX265" fmla="*/ 525157 w 603494"/>
                  <a:gd name="connsiteY265" fmla="*/ 269211 h 1014237"/>
                  <a:gd name="connsiteX266" fmla="*/ 525157 w 603494"/>
                  <a:gd name="connsiteY266" fmla="*/ 269211 h 1014237"/>
                  <a:gd name="connsiteX267" fmla="*/ 525157 w 603494"/>
                  <a:gd name="connsiteY267" fmla="*/ 269211 h 10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603494" h="1014237">
                    <a:moveTo>
                      <a:pt x="603320" y="316640"/>
                    </a:moveTo>
                    <a:cubicBezTo>
                      <a:pt x="601296" y="306143"/>
                      <a:pt x="597881" y="301716"/>
                      <a:pt x="596111" y="298554"/>
                    </a:cubicBezTo>
                    <a:cubicBezTo>
                      <a:pt x="594087" y="295392"/>
                      <a:pt x="592569" y="293621"/>
                      <a:pt x="591431" y="292230"/>
                    </a:cubicBezTo>
                    <a:lnTo>
                      <a:pt x="588396" y="288309"/>
                    </a:lnTo>
                    <a:cubicBezTo>
                      <a:pt x="584728" y="283882"/>
                      <a:pt x="581945" y="281606"/>
                      <a:pt x="579163" y="279456"/>
                    </a:cubicBezTo>
                    <a:cubicBezTo>
                      <a:pt x="568412" y="271488"/>
                      <a:pt x="558926" y="268199"/>
                      <a:pt x="549440" y="265670"/>
                    </a:cubicBezTo>
                    <a:lnTo>
                      <a:pt x="545393" y="264784"/>
                    </a:lnTo>
                    <a:lnTo>
                      <a:pt x="543117" y="264405"/>
                    </a:lnTo>
                    <a:cubicBezTo>
                      <a:pt x="543117" y="264405"/>
                      <a:pt x="540840" y="264025"/>
                      <a:pt x="539196" y="264025"/>
                    </a:cubicBezTo>
                    <a:cubicBezTo>
                      <a:pt x="537425" y="264025"/>
                      <a:pt x="535402" y="264025"/>
                      <a:pt x="534137" y="264025"/>
                    </a:cubicBezTo>
                    <a:cubicBezTo>
                      <a:pt x="523007" y="264911"/>
                      <a:pt x="516936" y="268832"/>
                      <a:pt x="513268" y="271235"/>
                    </a:cubicBezTo>
                    <a:cubicBezTo>
                      <a:pt x="509853" y="272246"/>
                      <a:pt x="506185" y="273891"/>
                      <a:pt x="503023" y="276041"/>
                    </a:cubicBezTo>
                    <a:cubicBezTo>
                      <a:pt x="501632" y="277053"/>
                      <a:pt x="500494" y="277811"/>
                      <a:pt x="498217" y="279835"/>
                    </a:cubicBezTo>
                    <a:cubicBezTo>
                      <a:pt x="497206" y="280721"/>
                      <a:pt x="496194" y="281732"/>
                      <a:pt x="495435" y="282618"/>
                    </a:cubicBezTo>
                    <a:lnTo>
                      <a:pt x="493664" y="284768"/>
                    </a:lnTo>
                    <a:cubicBezTo>
                      <a:pt x="492399" y="286538"/>
                      <a:pt x="491767" y="287424"/>
                      <a:pt x="491135" y="288562"/>
                    </a:cubicBezTo>
                    <a:cubicBezTo>
                      <a:pt x="490376" y="289827"/>
                      <a:pt x="489996" y="290586"/>
                      <a:pt x="489617" y="291345"/>
                    </a:cubicBezTo>
                    <a:cubicBezTo>
                      <a:pt x="486834" y="297416"/>
                      <a:pt x="486834" y="298680"/>
                      <a:pt x="486202" y="300451"/>
                    </a:cubicBezTo>
                    <a:cubicBezTo>
                      <a:pt x="485822" y="301842"/>
                      <a:pt x="485317" y="303233"/>
                      <a:pt x="484937" y="304625"/>
                    </a:cubicBezTo>
                    <a:lnTo>
                      <a:pt x="483799" y="306775"/>
                    </a:lnTo>
                    <a:lnTo>
                      <a:pt x="481775" y="311454"/>
                    </a:lnTo>
                    <a:cubicBezTo>
                      <a:pt x="480637" y="314237"/>
                      <a:pt x="479878" y="316767"/>
                      <a:pt x="478993" y="319170"/>
                    </a:cubicBezTo>
                    <a:cubicBezTo>
                      <a:pt x="477475" y="323849"/>
                      <a:pt x="476084" y="328782"/>
                      <a:pt x="475325" y="332323"/>
                    </a:cubicBezTo>
                    <a:cubicBezTo>
                      <a:pt x="474187" y="337003"/>
                      <a:pt x="471783" y="344086"/>
                      <a:pt x="469886" y="349524"/>
                    </a:cubicBezTo>
                    <a:cubicBezTo>
                      <a:pt x="465839" y="361160"/>
                      <a:pt x="462298" y="371278"/>
                      <a:pt x="460527" y="377982"/>
                    </a:cubicBezTo>
                    <a:cubicBezTo>
                      <a:pt x="456859" y="384179"/>
                      <a:pt x="453318" y="391135"/>
                      <a:pt x="450029" y="398724"/>
                    </a:cubicBezTo>
                    <a:cubicBezTo>
                      <a:pt x="446867" y="405933"/>
                      <a:pt x="443453" y="415672"/>
                      <a:pt x="441302" y="424146"/>
                    </a:cubicBezTo>
                    <a:cubicBezTo>
                      <a:pt x="436623" y="441726"/>
                      <a:pt x="433840" y="458548"/>
                      <a:pt x="429666" y="474610"/>
                    </a:cubicBezTo>
                    <a:cubicBezTo>
                      <a:pt x="425999" y="490040"/>
                      <a:pt x="419295" y="506356"/>
                      <a:pt x="411454" y="525834"/>
                    </a:cubicBezTo>
                    <a:cubicBezTo>
                      <a:pt x="407659" y="535446"/>
                      <a:pt x="403612" y="545564"/>
                      <a:pt x="399944" y="556315"/>
                    </a:cubicBezTo>
                    <a:cubicBezTo>
                      <a:pt x="396782" y="565927"/>
                      <a:pt x="393367" y="575413"/>
                      <a:pt x="389826" y="584898"/>
                    </a:cubicBezTo>
                    <a:cubicBezTo>
                      <a:pt x="388941" y="594764"/>
                      <a:pt x="393747" y="582875"/>
                      <a:pt x="399565" y="567318"/>
                    </a:cubicBezTo>
                    <a:cubicBezTo>
                      <a:pt x="402221" y="559982"/>
                      <a:pt x="405762" y="550117"/>
                      <a:pt x="409177" y="542402"/>
                    </a:cubicBezTo>
                    <a:cubicBezTo>
                      <a:pt x="412592" y="534687"/>
                      <a:pt x="415501" y="528869"/>
                      <a:pt x="417145" y="526593"/>
                    </a:cubicBezTo>
                    <a:cubicBezTo>
                      <a:pt x="410821" y="539746"/>
                      <a:pt x="406142" y="551003"/>
                      <a:pt x="403359" y="559730"/>
                    </a:cubicBezTo>
                    <a:cubicBezTo>
                      <a:pt x="400577" y="567951"/>
                      <a:pt x="398680" y="574401"/>
                      <a:pt x="397288" y="580219"/>
                    </a:cubicBezTo>
                    <a:cubicBezTo>
                      <a:pt x="394253" y="591728"/>
                      <a:pt x="392735" y="600708"/>
                      <a:pt x="388308" y="617024"/>
                    </a:cubicBezTo>
                    <a:cubicBezTo>
                      <a:pt x="379961" y="639663"/>
                      <a:pt x="365795" y="673053"/>
                      <a:pt x="356310" y="694681"/>
                    </a:cubicBezTo>
                    <a:cubicBezTo>
                      <a:pt x="346697" y="716309"/>
                      <a:pt x="341132" y="725794"/>
                      <a:pt x="347330" y="700120"/>
                    </a:cubicBezTo>
                    <a:cubicBezTo>
                      <a:pt x="342271" y="717574"/>
                      <a:pt x="336959" y="729083"/>
                      <a:pt x="332785" y="738948"/>
                    </a:cubicBezTo>
                    <a:cubicBezTo>
                      <a:pt x="328611" y="748687"/>
                      <a:pt x="324943" y="756276"/>
                      <a:pt x="321022" y="764244"/>
                    </a:cubicBezTo>
                    <a:cubicBezTo>
                      <a:pt x="317101" y="772085"/>
                      <a:pt x="312928" y="780433"/>
                      <a:pt x="307363" y="791689"/>
                    </a:cubicBezTo>
                    <a:cubicBezTo>
                      <a:pt x="305086" y="795483"/>
                      <a:pt x="301545" y="800795"/>
                      <a:pt x="298004" y="804969"/>
                    </a:cubicBezTo>
                    <a:cubicBezTo>
                      <a:pt x="295727" y="807878"/>
                      <a:pt x="292944" y="810281"/>
                      <a:pt x="290921" y="811673"/>
                    </a:cubicBezTo>
                    <a:cubicBezTo>
                      <a:pt x="290921" y="811673"/>
                      <a:pt x="290921" y="811673"/>
                      <a:pt x="290921" y="811546"/>
                    </a:cubicBezTo>
                    <a:cubicBezTo>
                      <a:pt x="290415" y="809522"/>
                      <a:pt x="289909" y="805475"/>
                      <a:pt x="289530" y="802566"/>
                    </a:cubicBezTo>
                    <a:cubicBezTo>
                      <a:pt x="288138" y="789539"/>
                      <a:pt x="288265" y="777271"/>
                      <a:pt x="288644" y="768923"/>
                    </a:cubicBezTo>
                    <a:cubicBezTo>
                      <a:pt x="289656" y="751849"/>
                      <a:pt x="290541" y="750331"/>
                      <a:pt x="291933" y="777271"/>
                    </a:cubicBezTo>
                    <a:cubicBezTo>
                      <a:pt x="292691" y="752608"/>
                      <a:pt x="293703" y="741098"/>
                      <a:pt x="293703" y="732624"/>
                    </a:cubicBezTo>
                    <a:cubicBezTo>
                      <a:pt x="293703" y="724403"/>
                      <a:pt x="293324" y="717953"/>
                      <a:pt x="293703" y="702649"/>
                    </a:cubicBezTo>
                    <a:cubicBezTo>
                      <a:pt x="295095" y="686839"/>
                      <a:pt x="296486" y="672294"/>
                      <a:pt x="297624" y="658761"/>
                    </a:cubicBezTo>
                    <a:cubicBezTo>
                      <a:pt x="298256" y="652058"/>
                      <a:pt x="298889" y="645608"/>
                      <a:pt x="299395" y="639410"/>
                    </a:cubicBezTo>
                    <a:cubicBezTo>
                      <a:pt x="299901" y="633972"/>
                      <a:pt x="300786" y="628533"/>
                      <a:pt x="301671" y="623095"/>
                    </a:cubicBezTo>
                    <a:cubicBezTo>
                      <a:pt x="305339" y="601720"/>
                      <a:pt x="310525" y="581484"/>
                      <a:pt x="313055" y="561247"/>
                    </a:cubicBezTo>
                    <a:cubicBezTo>
                      <a:pt x="315331" y="542023"/>
                      <a:pt x="316849" y="526213"/>
                      <a:pt x="318366" y="509391"/>
                    </a:cubicBezTo>
                    <a:cubicBezTo>
                      <a:pt x="320011" y="492823"/>
                      <a:pt x="320643" y="475875"/>
                      <a:pt x="322920" y="457789"/>
                    </a:cubicBezTo>
                    <a:cubicBezTo>
                      <a:pt x="317860" y="487891"/>
                      <a:pt x="314952" y="518877"/>
                      <a:pt x="310904" y="549485"/>
                    </a:cubicBezTo>
                    <a:cubicBezTo>
                      <a:pt x="303442" y="581104"/>
                      <a:pt x="304328" y="556315"/>
                      <a:pt x="307236" y="522672"/>
                    </a:cubicBezTo>
                    <a:cubicBezTo>
                      <a:pt x="308881" y="505597"/>
                      <a:pt x="311031" y="485487"/>
                      <a:pt x="313940" y="467781"/>
                    </a:cubicBezTo>
                    <a:cubicBezTo>
                      <a:pt x="317355" y="450200"/>
                      <a:pt x="320769" y="434896"/>
                      <a:pt x="323805" y="426802"/>
                    </a:cubicBezTo>
                    <a:cubicBezTo>
                      <a:pt x="320643" y="440588"/>
                      <a:pt x="316216" y="461583"/>
                      <a:pt x="314066" y="482325"/>
                    </a:cubicBezTo>
                    <a:cubicBezTo>
                      <a:pt x="311790" y="503068"/>
                      <a:pt x="310145" y="523051"/>
                      <a:pt x="309639" y="533675"/>
                    </a:cubicBezTo>
                    <a:cubicBezTo>
                      <a:pt x="314193" y="503826"/>
                      <a:pt x="316216" y="483843"/>
                      <a:pt x="318746" y="466263"/>
                    </a:cubicBezTo>
                    <a:cubicBezTo>
                      <a:pt x="321655" y="448809"/>
                      <a:pt x="324184" y="433379"/>
                      <a:pt x="328611" y="412130"/>
                    </a:cubicBezTo>
                    <a:cubicBezTo>
                      <a:pt x="333417" y="374693"/>
                      <a:pt x="321781" y="427687"/>
                      <a:pt x="326841" y="396194"/>
                    </a:cubicBezTo>
                    <a:cubicBezTo>
                      <a:pt x="329117" y="385823"/>
                      <a:pt x="332152" y="374820"/>
                      <a:pt x="334176" y="364828"/>
                    </a:cubicBezTo>
                    <a:cubicBezTo>
                      <a:pt x="336200" y="354836"/>
                      <a:pt x="338097" y="345224"/>
                      <a:pt x="339994" y="335864"/>
                    </a:cubicBezTo>
                    <a:cubicBezTo>
                      <a:pt x="343535" y="317272"/>
                      <a:pt x="347330" y="301083"/>
                      <a:pt x="353148" y="283250"/>
                    </a:cubicBezTo>
                    <a:cubicBezTo>
                      <a:pt x="358460" y="265670"/>
                      <a:pt x="363772" y="247836"/>
                      <a:pt x="369463" y="228738"/>
                    </a:cubicBezTo>
                    <a:cubicBezTo>
                      <a:pt x="372625" y="217988"/>
                      <a:pt x="374522" y="212043"/>
                      <a:pt x="379329" y="205593"/>
                    </a:cubicBezTo>
                    <a:cubicBezTo>
                      <a:pt x="380467" y="204075"/>
                      <a:pt x="381732" y="202558"/>
                      <a:pt x="383123" y="201166"/>
                    </a:cubicBezTo>
                    <a:cubicBezTo>
                      <a:pt x="385020" y="199396"/>
                      <a:pt x="386917" y="197498"/>
                      <a:pt x="388814" y="195601"/>
                    </a:cubicBezTo>
                    <a:cubicBezTo>
                      <a:pt x="390838" y="193577"/>
                      <a:pt x="392862" y="191427"/>
                      <a:pt x="394885" y="189404"/>
                    </a:cubicBezTo>
                    <a:cubicBezTo>
                      <a:pt x="395770" y="188518"/>
                      <a:pt x="396529" y="187886"/>
                      <a:pt x="396909" y="187507"/>
                    </a:cubicBezTo>
                    <a:lnTo>
                      <a:pt x="397162" y="187507"/>
                    </a:lnTo>
                    <a:cubicBezTo>
                      <a:pt x="397162" y="187507"/>
                      <a:pt x="397794" y="188012"/>
                      <a:pt x="396024" y="185862"/>
                    </a:cubicBezTo>
                    <a:cubicBezTo>
                      <a:pt x="395391" y="184977"/>
                      <a:pt x="395012" y="184471"/>
                      <a:pt x="394506" y="183712"/>
                    </a:cubicBezTo>
                    <a:cubicBezTo>
                      <a:pt x="394759" y="184092"/>
                      <a:pt x="395138" y="184598"/>
                      <a:pt x="395265" y="184850"/>
                    </a:cubicBezTo>
                    <a:cubicBezTo>
                      <a:pt x="395265" y="184850"/>
                      <a:pt x="395012" y="184850"/>
                      <a:pt x="394759" y="184850"/>
                    </a:cubicBezTo>
                    <a:cubicBezTo>
                      <a:pt x="394126" y="185230"/>
                      <a:pt x="393494" y="185483"/>
                      <a:pt x="392988" y="185736"/>
                    </a:cubicBezTo>
                    <a:cubicBezTo>
                      <a:pt x="391850" y="186368"/>
                      <a:pt x="391091" y="186495"/>
                      <a:pt x="391470" y="185230"/>
                    </a:cubicBezTo>
                    <a:cubicBezTo>
                      <a:pt x="392735" y="183965"/>
                      <a:pt x="393621" y="183333"/>
                      <a:pt x="393873" y="183207"/>
                    </a:cubicBezTo>
                    <a:cubicBezTo>
                      <a:pt x="393873" y="183080"/>
                      <a:pt x="394126" y="183333"/>
                      <a:pt x="393873" y="182953"/>
                    </a:cubicBezTo>
                    <a:cubicBezTo>
                      <a:pt x="393621" y="182574"/>
                      <a:pt x="393494" y="182448"/>
                      <a:pt x="393367" y="182195"/>
                    </a:cubicBezTo>
                    <a:cubicBezTo>
                      <a:pt x="393241" y="181942"/>
                      <a:pt x="393115" y="181815"/>
                      <a:pt x="392988" y="181562"/>
                    </a:cubicBezTo>
                    <a:cubicBezTo>
                      <a:pt x="392988" y="181562"/>
                      <a:pt x="392988" y="181562"/>
                      <a:pt x="392988" y="181562"/>
                    </a:cubicBezTo>
                    <a:cubicBezTo>
                      <a:pt x="392988" y="181562"/>
                      <a:pt x="392988" y="181562"/>
                      <a:pt x="392988" y="181436"/>
                    </a:cubicBezTo>
                    <a:cubicBezTo>
                      <a:pt x="392356" y="180424"/>
                      <a:pt x="391850" y="179539"/>
                      <a:pt x="391344" y="178653"/>
                    </a:cubicBezTo>
                    <a:cubicBezTo>
                      <a:pt x="391850" y="179665"/>
                      <a:pt x="392356" y="180424"/>
                      <a:pt x="392988" y="181436"/>
                    </a:cubicBezTo>
                    <a:cubicBezTo>
                      <a:pt x="392862" y="181183"/>
                      <a:pt x="392735" y="180930"/>
                      <a:pt x="392609" y="180803"/>
                    </a:cubicBezTo>
                    <a:cubicBezTo>
                      <a:pt x="392862" y="181183"/>
                      <a:pt x="393115" y="181688"/>
                      <a:pt x="393241" y="181815"/>
                    </a:cubicBezTo>
                    <a:lnTo>
                      <a:pt x="393115" y="181815"/>
                    </a:lnTo>
                    <a:cubicBezTo>
                      <a:pt x="393115" y="181815"/>
                      <a:pt x="392103" y="182827"/>
                      <a:pt x="392103" y="182827"/>
                    </a:cubicBezTo>
                    <a:lnTo>
                      <a:pt x="389194" y="185989"/>
                    </a:lnTo>
                    <a:cubicBezTo>
                      <a:pt x="387043" y="188392"/>
                      <a:pt x="384514" y="191174"/>
                      <a:pt x="381858" y="193831"/>
                    </a:cubicBezTo>
                    <a:cubicBezTo>
                      <a:pt x="377558" y="198004"/>
                      <a:pt x="374902" y="201546"/>
                      <a:pt x="372499" y="205340"/>
                    </a:cubicBezTo>
                    <a:cubicBezTo>
                      <a:pt x="368451" y="209134"/>
                      <a:pt x="365416" y="213561"/>
                      <a:pt x="364531" y="212676"/>
                    </a:cubicBezTo>
                    <a:cubicBezTo>
                      <a:pt x="364025" y="212170"/>
                      <a:pt x="363772" y="204707"/>
                      <a:pt x="375281" y="191048"/>
                    </a:cubicBezTo>
                    <a:cubicBezTo>
                      <a:pt x="373890" y="193831"/>
                      <a:pt x="375028" y="193451"/>
                      <a:pt x="378190" y="190795"/>
                    </a:cubicBezTo>
                    <a:cubicBezTo>
                      <a:pt x="380087" y="189277"/>
                      <a:pt x="382364" y="187001"/>
                      <a:pt x="384894" y="184345"/>
                    </a:cubicBezTo>
                    <a:cubicBezTo>
                      <a:pt x="387170" y="181942"/>
                      <a:pt x="390585" y="178527"/>
                      <a:pt x="391344" y="178400"/>
                    </a:cubicBezTo>
                    <a:lnTo>
                      <a:pt x="391470" y="178400"/>
                    </a:lnTo>
                    <a:cubicBezTo>
                      <a:pt x="391470" y="178400"/>
                      <a:pt x="392356" y="177768"/>
                      <a:pt x="392356" y="177768"/>
                    </a:cubicBezTo>
                    <a:lnTo>
                      <a:pt x="394379" y="176377"/>
                    </a:lnTo>
                    <a:cubicBezTo>
                      <a:pt x="394379" y="176377"/>
                      <a:pt x="396276" y="175491"/>
                      <a:pt x="398300" y="173088"/>
                    </a:cubicBezTo>
                    <a:cubicBezTo>
                      <a:pt x="404877" y="167017"/>
                      <a:pt x="411960" y="159934"/>
                      <a:pt x="417651" y="150702"/>
                    </a:cubicBezTo>
                    <a:cubicBezTo>
                      <a:pt x="420560" y="146022"/>
                      <a:pt x="422963" y="140583"/>
                      <a:pt x="424228" y="134892"/>
                    </a:cubicBezTo>
                    <a:cubicBezTo>
                      <a:pt x="424734" y="132110"/>
                      <a:pt x="425240" y="129074"/>
                      <a:pt x="425240" y="126545"/>
                    </a:cubicBezTo>
                    <a:cubicBezTo>
                      <a:pt x="425240" y="124015"/>
                      <a:pt x="425113" y="122371"/>
                      <a:pt x="424987" y="120347"/>
                    </a:cubicBezTo>
                    <a:lnTo>
                      <a:pt x="424987" y="118703"/>
                    </a:lnTo>
                    <a:cubicBezTo>
                      <a:pt x="424987" y="118703"/>
                      <a:pt x="424860" y="118450"/>
                      <a:pt x="424860" y="118450"/>
                    </a:cubicBezTo>
                    <a:cubicBezTo>
                      <a:pt x="424102" y="115920"/>
                      <a:pt x="423596" y="112885"/>
                      <a:pt x="422457" y="111241"/>
                    </a:cubicBezTo>
                    <a:cubicBezTo>
                      <a:pt x="421445" y="109470"/>
                      <a:pt x="420434" y="107826"/>
                      <a:pt x="419548" y="106308"/>
                    </a:cubicBezTo>
                    <a:cubicBezTo>
                      <a:pt x="416386" y="102261"/>
                      <a:pt x="416134" y="102640"/>
                      <a:pt x="417145" y="105170"/>
                    </a:cubicBezTo>
                    <a:cubicBezTo>
                      <a:pt x="418031" y="108079"/>
                      <a:pt x="421319" y="111620"/>
                      <a:pt x="422457" y="118956"/>
                    </a:cubicBezTo>
                    <a:lnTo>
                      <a:pt x="422457" y="119715"/>
                    </a:lnTo>
                    <a:cubicBezTo>
                      <a:pt x="422457" y="119715"/>
                      <a:pt x="422457" y="120473"/>
                      <a:pt x="422457" y="120473"/>
                    </a:cubicBezTo>
                    <a:lnTo>
                      <a:pt x="422457" y="125912"/>
                    </a:lnTo>
                    <a:cubicBezTo>
                      <a:pt x="422331" y="128062"/>
                      <a:pt x="422078" y="130212"/>
                      <a:pt x="421572" y="132236"/>
                    </a:cubicBezTo>
                    <a:cubicBezTo>
                      <a:pt x="420687" y="136157"/>
                      <a:pt x="419422" y="139192"/>
                      <a:pt x="418663" y="140710"/>
                    </a:cubicBezTo>
                    <a:cubicBezTo>
                      <a:pt x="417904" y="142228"/>
                      <a:pt x="417651" y="142228"/>
                      <a:pt x="418410" y="140204"/>
                    </a:cubicBezTo>
                    <a:cubicBezTo>
                      <a:pt x="418916" y="138181"/>
                      <a:pt x="420813" y="133501"/>
                      <a:pt x="420813" y="125533"/>
                    </a:cubicBezTo>
                    <a:cubicBezTo>
                      <a:pt x="420813" y="123762"/>
                      <a:pt x="420813" y="121991"/>
                      <a:pt x="420813" y="120347"/>
                    </a:cubicBezTo>
                    <a:lnTo>
                      <a:pt x="420813" y="119462"/>
                    </a:lnTo>
                    <a:cubicBezTo>
                      <a:pt x="420813" y="119462"/>
                      <a:pt x="420813" y="119209"/>
                      <a:pt x="420813" y="119209"/>
                    </a:cubicBezTo>
                    <a:cubicBezTo>
                      <a:pt x="420307" y="117185"/>
                      <a:pt x="419928" y="115035"/>
                      <a:pt x="419169" y="113265"/>
                    </a:cubicBezTo>
                    <a:lnTo>
                      <a:pt x="416513" y="108458"/>
                    </a:lnTo>
                    <a:lnTo>
                      <a:pt x="411454" y="99478"/>
                    </a:lnTo>
                    <a:cubicBezTo>
                      <a:pt x="408165" y="93787"/>
                      <a:pt x="404497" y="88222"/>
                      <a:pt x="400577" y="82910"/>
                    </a:cubicBezTo>
                    <a:cubicBezTo>
                      <a:pt x="392862" y="72286"/>
                      <a:pt x="384135" y="62547"/>
                      <a:pt x="374522" y="53820"/>
                    </a:cubicBezTo>
                    <a:cubicBezTo>
                      <a:pt x="355551" y="36239"/>
                      <a:pt x="333544" y="22327"/>
                      <a:pt x="309766" y="11071"/>
                    </a:cubicBezTo>
                    <a:cubicBezTo>
                      <a:pt x="305213" y="11956"/>
                      <a:pt x="290921" y="6012"/>
                      <a:pt x="275996" y="2850"/>
                    </a:cubicBezTo>
                    <a:cubicBezTo>
                      <a:pt x="261199" y="-692"/>
                      <a:pt x="246021" y="-818"/>
                      <a:pt x="244377" y="1838"/>
                    </a:cubicBezTo>
                    <a:cubicBezTo>
                      <a:pt x="261452" y="1458"/>
                      <a:pt x="274985" y="4367"/>
                      <a:pt x="286115" y="7656"/>
                    </a:cubicBezTo>
                    <a:cubicBezTo>
                      <a:pt x="297245" y="11071"/>
                      <a:pt x="305971" y="15118"/>
                      <a:pt x="313813" y="19418"/>
                    </a:cubicBezTo>
                    <a:cubicBezTo>
                      <a:pt x="329370" y="27892"/>
                      <a:pt x="342397" y="36366"/>
                      <a:pt x="360863" y="50785"/>
                    </a:cubicBezTo>
                    <a:cubicBezTo>
                      <a:pt x="347456" y="42563"/>
                      <a:pt x="352389" y="47370"/>
                      <a:pt x="356436" y="52049"/>
                    </a:cubicBezTo>
                    <a:cubicBezTo>
                      <a:pt x="343788" y="42943"/>
                      <a:pt x="329623" y="34722"/>
                      <a:pt x="313434" y="27386"/>
                    </a:cubicBezTo>
                    <a:cubicBezTo>
                      <a:pt x="290162" y="16509"/>
                      <a:pt x="267649" y="10438"/>
                      <a:pt x="245642" y="9932"/>
                    </a:cubicBezTo>
                    <a:cubicBezTo>
                      <a:pt x="256140" y="9680"/>
                      <a:pt x="264993" y="10691"/>
                      <a:pt x="273088" y="11703"/>
                    </a:cubicBezTo>
                    <a:cubicBezTo>
                      <a:pt x="288265" y="13980"/>
                      <a:pt x="301924" y="17394"/>
                      <a:pt x="320769" y="25615"/>
                    </a:cubicBezTo>
                    <a:cubicBezTo>
                      <a:pt x="295980" y="13474"/>
                      <a:pt x="274479" y="7656"/>
                      <a:pt x="260566" y="5126"/>
                    </a:cubicBezTo>
                    <a:cubicBezTo>
                      <a:pt x="258163" y="7529"/>
                      <a:pt x="244251" y="5126"/>
                      <a:pt x="225659" y="6770"/>
                    </a:cubicBezTo>
                    <a:cubicBezTo>
                      <a:pt x="220979" y="7150"/>
                      <a:pt x="216046" y="7909"/>
                      <a:pt x="211113" y="8921"/>
                    </a:cubicBezTo>
                    <a:cubicBezTo>
                      <a:pt x="208584" y="9300"/>
                      <a:pt x="206054" y="10059"/>
                      <a:pt x="203525" y="10691"/>
                    </a:cubicBezTo>
                    <a:cubicBezTo>
                      <a:pt x="201122" y="11071"/>
                      <a:pt x="197327" y="12841"/>
                      <a:pt x="195177" y="14359"/>
                    </a:cubicBezTo>
                    <a:lnTo>
                      <a:pt x="188727" y="18786"/>
                    </a:lnTo>
                    <a:cubicBezTo>
                      <a:pt x="186830" y="20177"/>
                      <a:pt x="185438" y="20683"/>
                      <a:pt x="182530" y="22327"/>
                    </a:cubicBezTo>
                    <a:cubicBezTo>
                      <a:pt x="177724" y="25236"/>
                      <a:pt x="173550" y="28777"/>
                      <a:pt x="170008" y="32445"/>
                    </a:cubicBezTo>
                    <a:lnTo>
                      <a:pt x="171526" y="33963"/>
                    </a:lnTo>
                    <a:cubicBezTo>
                      <a:pt x="172665" y="34216"/>
                      <a:pt x="173676" y="32445"/>
                      <a:pt x="184933" y="24730"/>
                    </a:cubicBezTo>
                    <a:cubicBezTo>
                      <a:pt x="184933" y="24351"/>
                      <a:pt x="185692" y="23466"/>
                      <a:pt x="187209" y="22454"/>
                    </a:cubicBezTo>
                    <a:cubicBezTo>
                      <a:pt x="188854" y="21442"/>
                      <a:pt x="191130" y="19292"/>
                      <a:pt x="196948" y="15245"/>
                    </a:cubicBezTo>
                    <a:cubicBezTo>
                      <a:pt x="195936" y="17268"/>
                      <a:pt x="200363" y="14485"/>
                      <a:pt x="205169" y="14106"/>
                    </a:cubicBezTo>
                    <a:cubicBezTo>
                      <a:pt x="208457" y="13474"/>
                      <a:pt x="211746" y="13094"/>
                      <a:pt x="213137" y="13347"/>
                    </a:cubicBezTo>
                    <a:cubicBezTo>
                      <a:pt x="209849" y="14106"/>
                      <a:pt x="206687" y="14991"/>
                      <a:pt x="203398" y="16003"/>
                    </a:cubicBezTo>
                    <a:cubicBezTo>
                      <a:pt x="197581" y="17901"/>
                      <a:pt x="193280" y="23339"/>
                      <a:pt x="187589" y="26121"/>
                    </a:cubicBezTo>
                    <a:cubicBezTo>
                      <a:pt x="179494" y="30548"/>
                      <a:pt x="171526" y="37884"/>
                      <a:pt x="162673" y="49520"/>
                    </a:cubicBezTo>
                    <a:cubicBezTo>
                      <a:pt x="153819" y="61156"/>
                      <a:pt x="144713" y="73044"/>
                      <a:pt x="138389" y="87336"/>
                    </a:cubicBezTo>
                    <a:cubicBezTo>
                      <a:pt x="137757" y="88854"/>
                      <a:pt x="136998" y="90625"/>
                      <a:pt x="136366" y="92143"/>
                    </a:cubicBezTo>
                    <a:cubicBezTo>
                      <a:pt x="131433" y="99858"/>
                      <a:pt x="123212" y="118829"/>
                      <a:pt x="114611" y="145390"/>
                    </a:cubicBezTo>
                    <a:cubicBezTo>
                      <a:pt x="115117" y="145896"/>
                      <a:pt x="115623" y="146022"/>
                      <a:pt x="116003" y="146022"/>
                    </a:cubicBezTo>
                    <a:cubicBezTo>
                      <a:pt x="113853" y="152599"/>
                      <a:pt x="111702" y="159429"/>
                      <a:pt x="109552" y="166511"/>
                    </a:cubicBezTo>
                    <a:cubicBezTo>
                      <a:pt x="103987" y="185230"/>
                      <a:pt x="99055" y="205593"/>
                      <a:pt x="93996" y="227347"/>
                    </a:cubicBezTo>
                    <a:cubicBezTo>
                      <a:pt x="93742" y="227347"/>
                      <a:pt x="93616" y="227347"/>
                      <a:pt x="93363" y="227347"/>
                    </a:cubicBezTo>
                    <a:cubicBezTo>
                      <a:pt x="95007" y="218999"/>
                      <a:pt x="96272" y="211285"/>
                      <a:pt x="96778" y="205087"/>
                    </a:cubicBezTo>
                    <a:cubicBezTo>
                      <a:pt x="95134" y="211285"/>
                      <a:pt x="93742" y="216470"/>
                      <a:pt x="92478" y="221150"/>
                    </a:cubicBezTo>
                    <a:cubicBezTo>
                      <a:pt x="92478" y="220770"/>
                      <a:pt x="92478" y="220517"/>
                      <a:pt x="92478" y="220011"/>
                    </a:cubicBezTo>
                    <a:cubicBezTo>
                      <a:pt x="89695" y="230003"/>
                      <a:pt x="87545" y="237212"/>
                      <a:pt x="85142" y="245813"/>
                    </a:cubicBezTo>
                    <a:cubicBezTo>
                      <a:pt x="82992" y="254413"/>
                      <a:pt x="80842" y="264658"/>
                      <a:pt x="77806" y="280594"/>
                    </a:cubicBezTo>
                    <a:cubicBezTo>
                      <a:pt x="76794" y="291471"/>
                      <a:pt x="77553" y="295392"/>
                      <a:pt x="78565" y="298807"/>
                    </a:cubicBezTo>
                    <a:cubicBezTo>
                      <a:pt x="76542" y="309431"/>
                      <a:pt x="74391" y="320181"/>
                      <a:pt x="72368" y="331185"/>
                    </a:cubicBezTo>
                    <a:cubicBezTo>
                      <a:pt x="67815" y="355342"/>
                      <a:pt x="64526" y="379626"/>
                      <a:pt x="61364" y="403783"/>
                    </a:cubicBezTo>
                    <a:cubicBezTo>
                      <a:pt x="60859" y="388985"/>
                      <a:pt x="58835" y="387341"/>
                      <a:pt x="58329" y="378740"/>
                    </a:cubicBezTo>
                    <a:cubicBezTo>
                      <a:pt x="58076" y="374314"/>
                      <a:pt x="58076" y="368243"/>
                      <a:pt x="58961" y="357619"/>
                    </a:cubicBezTo>
                    <a:cubicBezTo>
                      <a:pt x="59973" y="346995"/>
                      <a:pt x="60859" y="331817"/>
                      <a:pt x="65159" y="309937"/>
                    </a:cubicBezTo>
                    <a:cubicBezTo>
                      <a:pt x="67941" y="288183"/>
                      <a:pt x="63767" y="309051"/>
                      <a:pt x="59720" y="334473"/>
                    </a:cubicBezTo>
                    <a:cubicBezTo>
                      <a:pt x="56432" y="360022"/>
                      <a:pt x="52511" y="390250"/>
                      <a:pt x="51626" y="386835"/>
                    </a:cubicBezTo>
                    <a:cubicBezTo>
                      <a:pt x="54788" y="348386"/>
                      <a:pt x="51120" y="358377"/>
                      <a:pt x="55546" y="323976"/>
                    </a:cubicBezTo>
                    <a:cubicBezTo>
                      <a:pt x="50487" y="329667"/>
                      <a:pt x="46313" y="371405"/>
                      <a:pt x="51246" y="323217"/>
                    </a:cubicBezTo>
                    <a:cubicBezTo>
                      <a:pt x="45428" y="360022"/>
                      <a:pt x="42519" y="368749"/>
                      <a:pt x="36195" y="416178"/>
                    </a:cubicBezTo>
                    <a:cubicBezTo>
                      <a:pt x="38219" y="428319"/>
                      <a:pt x="46946" y="352939"/>
                      <a:pt x="48590" y="370520"/>
                    </a:cubicBezTo>
                    <a:cubicBezTo>
                      <a:pt x="40748" y="422249"/>
                      <a:pt x="42140" y="427687"/>
                      <a:pt x="43784" y="433126"/>
                    </a:cubicBezTo>
                    <a:cubicBezTo>
                      <a:pt x="40748" y="434011"/>
                      <a:pt x="34298" y="493582"/>
                      <a:pt x="31389" y="494594"/>
                    </a:cubicBezTo>
                    <a:cubicBezTo>
                      <a:pt x="38472" y="429711"/>
                      <a:pt x="33539" y="459307"/>
                      <a:pt x="27974" y="478405"/>
                    </a:cubicBezTo>
                    <a:cubicBezTo>
                      <a:pt x="34804" y="429837"/>
                      <a:pt x="31769" y="419466"/>
                      <a:pt x="28860" y="462721"/>
                    </a:cubicBezTo>
                    <a:cubicBezTo>
                      <a:pt x="26962" y="465757"/>
                      <a:pt x="28480" y="451338"/>
                      <a:pt x="30377" y="435402"/>
                    </a:cubicBezTo>
                    <a:cubicBezTo>
                      <a:pt x="32401" y="419593"/>
                      <a:pt x="34930" y="402392"/>
                      <a:pt x="34172" y="399989"/>
                    </a:cubicBezTo>
                    <a:cubicBezTo>
                      <a:pt x="30124" y="427181"/>
                      <a:pt x="26962" y="448556"/>
                      <a:pt x="24433" y="462216"/>
                    </a:cubicBezTo>
                    <a:cubicBezTo>
                      <a:pt x="26330" y="458800"/>
                      <a:pt x="25192" y="476634"/>
                      <a:pt x="23042" y="498135"/>
                    </a:cubicBezTo>
                    <a:cubicBezTo>
                      <a:pt x="21903" y="508886"/>
                      <a:pt x="20512" y="520522"/>
                      <a:pt x="18995" y="530893"/>
                    </a:cubicBezTo>
                    <a:cubicBezTo>
                      <a:pt x="17350" y="541264"/>
                      <a:pt x="16971" y="550497"/>
                      <a:pt x="15706" y="556188"/>
                    </a:cubicBezTo>
                    <a:cubicBezTo>
                      <a:pt x="16212" y="537090"/>
                      <a:pt x="18995" y="519004"/>
                      <a:pt x="16212" y="524569"/>
                    </a:cubicBezTo>
                    <a:cubicBezTo>
                      <a:pt x="14188" y="538861"/>
                      <a:pt x="14062" y="549864"/>
                      <a:pt x="13176" y="558971"/>
                    </a:cubicBezTo>
                    <a:cubicBezTo>
                      <a:pt x="12291" y="568077"/>
                      <a:pt x="11659" y="575286"/>
                      <a:pt x="10900" y="582369"/>
                    </a:cubicBezTo>
                    <a:cubicBezTo>
                      <a:pt x="9382" y="596408"/>
                      <a:pt x="7865" y="609435"/>
                      <a:pt x="6473" y="634351"/>
                    </a:cubicBezTo>
                    <a:cubicBezTo>
                      <a:pt x="8370" y="649529"/>
                      <a:pt x="16465" y="578701"/>
                      <a:pt x="12165" y="650161"/>
                    </a:cubicBezTo>
                    <a:cubicBezTo>
                      <a:pt x="11406" y="647252"/>
                      <a:pt x="10141" y="655473"/>
                      <a:pt x="8497" y="670271"/>
                    </a:cubicBezTo>
                    <a:cubicBezTo>
                      <a:pt x="6979" y="685069"/>
                      <a:pt x="4703" y="706570"/>
                      <a:pt x="4955" y="731106"/>
                    </a:cubicBezTo>
                    <a:cubicBezTo>
                      <a:pt x="5082" y="754378"/>
                      <a:pt x="6726" y="779041"/>
                      <a:pt x="9129" y="799657"/>
                    </a:cubicBezTo>
                    <a:cubicBezTo>
                      <a:pt x="11911" y="819767"/>
                      <a:pt x="14062" y="835830"/>
                      <a:pt x="15073" y="842786"/>
                    </a:cubicBezTo>
                    <a:cubicBezTo>
                      <a:pt x="9129" y="816605"/>
                      <a:pt x="4829" y="787768"/>
                      <a:pt x="3564" y="762473"/>
                    </a:cubicBezTo>
                    <a:cubicBezTo>
                      <a:pt x="2805" y="749698"/>
                      <a:pt x="2299" y="738063"/>
                      <a:pt x="1793" y="726806"/>
                    </a:cubicBezTo>
                    <a:cubicBezTo>
                      <a:pt x="1414" y="715297"/>
                      <a:pt x="1161" y="705305"/>
                      <a:pt x="529" y="696831"/>
                    </a:cubicBezTo>
                    <a:cubicBezTo>
                      <a:pt x="23" y="708341"/>
                      <a:pt x="-230" y="721620"/>
                      <a:pt x="276" y="734521"/>
                    </a:cubicBezTo>
                    <a:cubicBezTo>
                      <a:pt x="782" y="747043"/>
                      <a:pt x="1541" y="759690"/>
                      <a:pt x="2552" y="771579"/>
                    </a:cubicBezTo>
                    <a:cubicBezTo>
                      <a:pt x="3564" y="783468"/>
                      <a:pt x="4829" y="794724"/>
                      <a:pt x="6094" y="804463"/>
                    </a:cubicBezTo>
                    <a:cubicBezTo>
                      <a:pt x="6726" y="809396"/>
                      <a:pt x="7358" y="813823"/>
                      <a:pt x="7865" y="817870"/>
                    </a:cubicBezTo>
                    <a:cubicBezTo>
                      <a:pt x="8244" y="821664"/>
                      <a:pt x="8623" y="824953"/>
                      <a:pt x="9003" y="827735"/>
                    </a:cubicBezTo>
                    <a:cubicBezTo>
                      <a:pt x="11153" y="831909"/>
                      <a:pt x="13430" y="838612"/>
                      <a:pt x="16212" y="848224"/>
                    </a:cubicBezTo>
                    <a:cubicBezTo>
                      <a:pt x="19247" y="857837"/>
                      <a:pt x="22409" y="870231"/>
                      <a:pt x="29365" y="886294"/>
                    </a:cubicBezTo>
                    <a:lnTo>
                      <a:pt x="30377" y="888571"/>
                    </a:lnTo>
                    <a:lnTo>
                      <a:pt x="30630" y="888824"/>
                    </a:lnTo>
                    <a:cubicBezTo>
                      <a:pt x="31895" y="890847"/>
                      <a:pt x="33539" y="893503"/>
                      <a:pt x="35184" y="896160"/>
                    </a:cubicBezTo>
                    <a:cubicBezTo>
                      <a:pt x="45555" y="913234"/>
                      <a:pt x="57823" y="925755"/>
                      <a:pt x="68573" y="935494"/>
                    </a:cubicBezTo>
                    <a:cubicBezTo>
                      <a:pt x="79451" y="945106"/>
                      <a:pt x="89063" y="952062"/>
                      <a:pt x="95893" y="956995"/>
                    </a:cubicBezTo>
                    <a:cubicBezTo>
                      <a:pt x="109679" y="966608"/>
                      <a:pt x="112588" y="969516"/>
                      <a:pt x="97284" y="962307"/>
                    </a:cubicBezTo>
                    <a:cubicBezTo>
                      <a:pt x="120303" y="977864"/>
                      <a:pt x="136492" y="985453"/>
                      <a:pt x="154072" y="991776"/>
                    </a:cubicBezTo>
                    <a:cubicBezTo>
                      <a:pt x="171779" y="997847"/>
                      <a:pt x="191889" y="1003665"/>
                      <a:pt x="226797" y="1008345"/>
                    </a:cubicBezTo>
                    <a:cubicBezTo>
                      <a:pt x="252978" y="1010115"/>
                      <a:pt x="238939" y="1007839"/>
                      <a:pt x="225532" y="1005310"/>
                    </a:cubicBezTo>
                    <a:cubicBezTo>
                      <a:pt x="212125" y="1002527"/>
                      <a:pt x="199351" y="999618"/>
                      <a:pt x="227429" y="1002906"/>
                    </a:cubicBezTo>
                    <a:cubicBezTo>
                      <a:pt x="236662" y="1004551"/>
                      <a:pt x="246401" y="1005562"/>
                      <a:pt x="254495" y="1006701"/>
                    </a:cubicBezTo>
                    <a:cubicBezTo>
                      <a:pt x="263222" y="1007839"/>
                      <a:pt x="272582" y="1009104"/>
                      <a:pt x="283206" y="1009483"/>
                    </a:cubicBezTo>
                    <a:cubicBezTo>
                      <a:pt x="293577" y="1009863"/>
                      <a:pt x="306225" y="1009357"/>
                      <a:pt x="318746" y="1005815"/>
                    </a:cubicBezTo>
                    <a:cubicBezTo>
                      <a:pt x="330382" y="1002653"/>
                      <a:pt x="341765" y="997847"/>
                      <a:pt x="352515" y="991650"/>
                    </a:cubicBezTo>
                    <a:cubicBezTo>
                      <a:pt x="342144" y="998100"/>
                      <a:pt x="330887" y="1003286"/>
                      <a:pt x="319631" y="1006827"/>
                    </a:cubicBezTo>
                    <a:cubicBezTo>
                      <a:pt x="307489" y="1010748"/>
                      <a:pt x="295095" y="1012013"/>
                      <a:pt x="285482" y="1012139"/>
                    </a:cubicBezTo>
                    <a:cubicBezTo>
                      <a:pt x="265752" y="1012518"/>
                      <a:pt x="252851" y="1011001"/>
                      <a:pt x="243112" y="1011127"/>
                    </a:cubicBezTo>
                    <a:cubicBezTo>
                      <a:pt x="266131" y="1013277"/>
                      <a:pt x="288897" y="1017198"/>
                      <a:pt x="315457" y="1010495"/>
                    </a:cubicBezTo>
                    <a:cubicBezTo>
                      <a:pt x="339109" y="1004045"/>
                      <a:pt x="358207" y="992409"/>
                      <a:pt x="376293" y="976726"/>
                    </a:cubicBezTo>
                    <a:lnTo>
                      <a:pt x="378064" y="975208"/>
                    </a:lnTo>
                    <a:lnTo>
                      <a:pt x="378823" y="974449"/>
                    </a:lnTo>
                    <a:cubicBezTo>
                      <a:pt x="384261" y="968505"/>
                      <a:pt x="390838" y="960030"/>
                      <a:pt x="396403" y="951051"/>
                    </a:cubicBezTo>
                    <a:cubicBezTo>
                      <a:pt x="401715" y="938530"/>
                      <a:pt x="390079" y="958892"/>
                      <a:pt x="376546" y="972299"/>
                    </a:cubicBezTo>
                    <a:lnTo>
                      <a:pt x="375028" y="973816"/>
                    </a:lnTo>
                    <a:lnTo>
                      <a:pt x="374396" y="974322"/>
                    </a:lnTo>
                    <a:cubicBezTo>
                      <a:pt x="366048" y="981026"/>
                      <a:pt x="359724" y="984820"/>
                      <a:pt x="366175" y="978243"/>
                    </a:cubicBezTo>
                    <a:lnTo>
                      <a:pt x="373131" y="972678"/>
                    </a:lnTo>
                    <a:lnTo>
                      <a:pt x="374143" y="971793"/>
                    </a:lnTo>
                    <a:lnTo>
                      <a:pt x="375155" y="970654"/>
                    </a:lnTo>
                    <a:cubicBezTo>
                      <a:pt x="392862" y="951809"/>
                      <a:pt x="402980" y="932332"/>
                      <a:pt x="412339" y="915384"/>
                    </a:cubicBezTo>
                    <a:cubicBezTo>
                      <a:pt x="416766" y="906910"/>
                      <a:pt x="420813" y="898942"/>
                      <a:pt x="424607" y="891859"/>
                    </a:cubicBezTo>
                    <a:cubicBezTo>
                      <a:pt x="428022" y="885282"/>
                      <a:pt x="431184" y="879464"/>
                      <a:pt x="433840" y="874532"/>
                    </a:cubicBezTo>
                    <a:cubicBezTo>
                      <a:pt x="439279" y="864793"/>
                      <a:pt x="442567" y="859355"/>
                      <a:pt x="441935" y="861631"/>
                    </a:cubicBezTo>
                    <a:cubicBezTo>
                      <a:pt x="441555" y="863781"/>
                      <a:pt x="436749" y="874026"/>
                      <a:pt x="428402" y="892492"/>
                    </a:cubicBezTo>
                    <a:cubicBezTo>
                      <a:pt x="439785" y="869726"/>
                      <a:pt x="451041" y="849489"/>
                      <a:pt x="457618" y="836588"/>
                    </a:cubicBezTo>
                    <a:cubicBezTo>
                      <a:pt x="453824" y="841268"/>
                      <a:pt x="457112" y="833300"/>
                      <a:pt x="461412" y="821917"/>
                    </a:cubicBezTo>
                    <a:cubicBezTo>
                      <a:pt x="465839" y="810534"/>
                      <a:pt x="470898" y="795357"/>
                      <a:pt x="472416" y="788148"/>
                    </a:cubicBezTo>
                    <a:cubicBezTo>
                      <a:pt x="473807" y="791562"/>
                      <a:pt x="480510" y="770694"/>
                      <a:pt x="487214" y="748307"/>
                    </a:cubicBezTo>
                    <a:cubicBezTo>
                      <a:pt x="488984" y="742742"/>
                      <a:pt x="490755" y="737051"/>
                      <a:pt x="492652" y="731612"/>
                    </a:cubicBezTo>
                    <a:cubicBezTo>
                      <a:pt x="494802" y="725668"/>
                      <a:pt x="496952" y="719723"/>
                      <a:pt x="498849" y="714032"/>
                    </a:cubicBezTo>
                    <a:cubicBezTo>
                      <a:pt x="502897" y="702649"/>
                      <a:pt x="506691" y="692657"/>
                      <a:pt x="509474" y="686080"/>
                    </a:cubicBezTo>
                    <a:cubicBezTo>
                      <a:pt x="517695" y="655599"/>
                      <a:pt x="524904" y="629166"/>
                      <a:pt x="546532" y="549612"/>
                    </a:cubicBezTo>
                    <a:cubicBezTo>
                      <a:pt x="540967" y="560868"/>
                      <a:pt x="523639" y="617150"/>
                      <a:pt x="521742" y="607665"/>
                    </a:cubicBezTo>
                    <a:cubicBezTo>
                      <a:pt x="530848" y="577057"/>
                      <a:pt x="540840" y="543161"/>
                      <a:pt x="546405" y="524442"/>
                    </a:cubicBezTo>
                    <a:cubicBezTo>
                      <a:pt x="552223" y="505850"/>
                      <a:pt x="554373" y="502688"/>
                      <a:pt x="547291" y="533549"/>
                    </a:cubicBezTo>
                    <a:cubicBezTo>
                      <a:pt x="552982" y="513439"/>
                      <a:pt x="556397" y="504838"/>
                      <a:pt x="564238" y="473219"/>
                    </a:cubicBezTo>
                    <a:cubicBezTo>
                      <a:pt x="567274" y="451844"/>
                      <a:pt x="549946" y="511415"/>
                      <a:pt x="559938" y="472207"/>
                    </a:cubicBezTo>
                    <a:cubicBezTo>
                      <a:pt x="567906" y="453489"/>
                      <a:pt x="583842" y="373049"/>
                      <a:pt x="589154" y="365966"/>
                    </a:cubicBezTo>
                    <a:cubicBezTo>
                      <a:pt x="577392" y="417190"/>
                      <a:pt x="597502" y="344212"/>
                      <a:pt x="588648" y="398092"/>
                    </a:cubicBezTo>
                    <a:cubicBezTo>
                      <a:pt x="591305" y="387847"/>
                      <a:pt x="594087" y="376843"/>
                      <a:pt x="597123" y="365207"/>
                    </a:cubicBezTo>
                    <a:cubicBezTo>
                      <a:pt x="598514" y="359136"/>
                      <a:pt x="600031" y="353951"/>
                      <a:pt x="601296" y="346995"/>
                    </a:cubicBezTo>
                    <a:cubicBezTo>
                      <a:pt x="601929" y="343453"/>
                      <a:pt x="602561" y="339659"/>
                      <a:pt x="603067" y="335106"/>
                    </a:cubicBezTo>
                    <a:cubicBezTo>
                      <a:pt x="603447" y="330426"/>
                      <a:pt x="603953" y="325367"/>
                      <a:pt x="602688" y="316893"/>
                    </a:cubicBezTo>
                    <a:close/>
                    <a:moveTo>
                      <a:pt x="525157" y="269211"/>
                    </a:moveTo>
                    <a:lnTo>
                      <a:pt x="525157" y="269211"/>
                    </a:lnTo>
                    <a:lnTo>
                      <a:pt x="525157" y="269211"/>
                    </a:lnTo>
                    <a:cubicBezTo>
                      <a:pt x="525157" y="269211"/>
                      <a:pt x="525157" y="269211"/>
                      <a:pt x="525157" y="26921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3" name="Freeform: Shape 3422">
                <a:extLst>
                  <a:ext uri="{FF2B5EF4-FFF2-40B4-BE49-F238E27FC236}">
                    <a16:creationId xmlns:a16="http://schemas.microsoft.com/office/drawing/2014/main" id="{257FCDD6-A9E7-46F6-A589-86835A54FE4E}"/>
                  </a:ext>
                </a:extLst>
              </p:cNvPr>
              <p:cNvSpPr/>
              <p:nvPr/>
            </p:nvSpPr>
            <p:spPr>
              <a:xfrm>
                <a:off x="5645289" y="3406715"/>
                <a:ext cx="18465" cy="11382"/>
              </a:xfrm>
              <a:custGeom>
                <a:avLst/>
                <a:gdLst>
                  <a:gd name="connsiteX0" fmla="*/ 8601 w 18465"/>
                  <a:gd name="connsiteY0" fmla="*/ 10118 h 11382"/>
                  <a:gd name="connsiteX1" fmla="*/ 11383 w 18465"/>
                  <a:gd name="connsiteY1" fmla="*/ 8348 h 11382"/>
                  <a:gd name="connsiteX2" fmla="*/ 14671 w 18465"/>
                  <a:gd name="connsiteY2" fmla="*/ 5438 h 11382"/>
                  <a:gd name="connsiteX3" fmla="*/ 15430 w 18465"/>
                  <a:gd name="connsiteY3" fmla="*/ 4806 h 11382"/>
                  <a:gd name="connsiteX4" fmla="*/ 15936 w 18465"/>
                  <a:gd name="connsiteY4" fmla="*/ 3921 h 11382"/>
                  <a:gd name="connsiteX5" fmla="*/ 18466 w 18465"/>
                  <a:gd name="connsiteY5" fmla="*/ 0 h 11382"/>
                  <a:gd name="connsiteX6" fmla="*/ 16822 w 18465"/>
                  <a:gd name="connsiteY6" fmla="*/ 2150 h 11382"/>
                  <a:gd name="connsiteX7" fmla="*/ 12016 w 18465"/>
                  <a:gd name="connsiteY7" fmla="*/ 4553 h 11382"/>
                  <a:gd name="connsiteX8" fmla="*/ 12142 w 18465"/>
                  <a:gd name="connsiteY8" fmla="*/ 4553 h 11382"/>
                  <a:gd name="connsiteX9" fmla="*/ 10371 w 18465"/>
                  <a:gd name="connsiteY9" fmla="*/ 5944 h 11382"/>
                  <a:gd name="connsiteX10" fmla="*/ 7463 w 18465"/>
                  <a:gd name="connsiteY10" fmla="*/ 7842 h 11382"/>
                  <a:gd name="connsiteX11" fmla="*/ 5186 w 18465"/>
                  <a:gd name="connsiteY11" fmla="*/ 8980 h 11382"/>
                  <a:gd name="connsiteX12" fmla="*/ 0 w 18465"/>
                  <a:gd name="connsiteY12" fmla="*/ 3415 h 11382"/>
                  <a:gd name="connsiteX13" fmla="*/ 6830 w 18465"/>
                  <a:gd name="connsiteY13" fmla="*/ 11383 h 11382"/>
                  <a:gd name="connsiteX14" fmla="*/ 8601 w 18465"/>
                  <a:gd name="connsiteY14" fmla="*/ 10371 h 11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8465" h="11382">
                    <a:moveTo>
                      <a:pt x="8601" y="10118"/>
                    </a:moveTo>
                    <a:cubicBezTo>
                      <a:pt x="8601" y="10118"/>
                      <a:pt x="9865" y="9359"/>
                      <a:pt x="11383" y="8348"/>
                    </a:cubicBezTo>
                    <a:cubicBezTo>
                      <a:pt x="12142" y="7842"/>
                      <a:pt x="13280" y="6830"/>
                      <a:pt x="14671" y="5438"/>
                    </a:cubicBezTo>
                    <a:cubicBezTo>
                      <a:pt x="14925" y="5186"/>
                      <a:pt x="15177" y="5059"/>
                      <a:pt x="15430" y="4806"/>
                    </a:cubicBezTo>
                    <a:cubicBezTo>
                      <a:pt x="15683" y="4427"/>
                      <a:pt x="15810" y="4300"/>
                      <a:pt x="15936" y="3921"/>
                    </a:cubicBezTo>
                    <a:cubicBezTo>
                      <a:pt x="16822" y="2783"/>
                      <a:pt x="17707" y="1518"/>
                      <a:pt x="18466" y="0"/>
                    </a:cubicBezTo>
                    <a:lnTo>
                      <a:pt x="16822" y="2150"/>
                    </a:lnTo>
                    <a:cubicBezTo>
                      <a:pt x="16822" y="1138"/>
                      <a:pt x="14925" y="2403"/>
                      <a:pt x="12016" y="4553"/>
                    </a:cubicBezTo>
                    <a:lnTo>
                      <a:pt x="12142" y="4553"/>
                    </a:lnTo>
                    <a:cubicBezTo>
                      <a:pt x="12142" y="4553"/>
                      <a:pt x="10877" y="5692"/>
                      <a:pt x="10371" y="5944"/>
                    </a:cubicBezTo>
                    <a:cubicBezTo>
                      <a:pt x="8854" y="7083"/>
                      <a:pt x="8095" y="7462"/>
                      <a:pt x="7463" y="7842"/>
                    </a:cubicBezTo>
                    <a:lnTo>
                      <a:pt x="5186" y="8980"/>
                    </a:lnTo>
                    <a:lnTo>
                      <a:pt x="0" y="3415"/>
                    </a:lnTo>
                    <a:lnTo>
                      <a:pt x="6830" y="11383"/>
                    </a:lnTo>
                    <a:cubicBezTo>
                      <a:pt x="6830" y="11383"/>
                      <a:pt x="7968" y="10751"/>
                      <a:pt x="8601" y="103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4" name="Freeform: Shape 3423">
                <a:extLst>
                  <a:ext uri="{FF2B5EF4-FFF2-40B4-BE49-F238E27FC236}">
                    <a16:creationId xmlns:a16="http://schemas.microsoft.com/office/drawing/2014/main" id="{9341D124-CDEA-DE61-B577-5E43B6474A6E}"/>
                  </a:ext>
                </a:extLst>
              </p:cNvPr>
              <p:cNvSpPr/>
              <p:nvPr/>
            </p:nvSpPr>
            <p:spPr>
              <a:xfrm>
                <a:off x="5657304" y="3405450"/>
                <a:ext cx="4173" cy="5438"/>
              </a:xfrm>
              <a:custGeom>
                <a:avLst/>
                <a:gdLst>
                  <a:gd name="connsiteX0" fmla="*/ 4174 w 4173"/>
                  <a:gd name="connsiteY0" fmla="*/ 0 h 5438"/>
                  <a:gd name="connsiteX1" fmla="*/ 0 w 4173"/>
                  <a:gd name="connsiteY1" fmla="*/ 5439 h 5438"/>
                  <a:gd name="connsiteX2" fmla="*/ 4174 w 4173"/>
                  <a:gd name="connsiteY2" fmla="*/ 0 h 5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5438">
                    <a:moveTo>
                      <a:pt x="4174" y="0"/>
                    </a:moveTo>
                    <a:lnTo>
                      <a:pt x="0" y="5439"/>
                    </a:lnTo>
                    <a:cubicBezTo>
                      <a:pt x="1265" y="4174"/>
                      <a:pt x="2783" y="2530"/>
                      <a:pt x="417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5" name="Freeform: Shape 3424">
                <a:extLst>
                  <a:ext uri="{FF2B5EF4-FFF2-40B4-BE49-F238E27FC236}">
                    <a16:creationId xmlns:a16="http://schemas.microsoft.com/office/drawing/2014/main" id="{724D0630-57E5-A376-45B8-D0BCDA9C1968}"/>
                  </a:ext>
                </a:extLst>
              </p:cNvPr>
              <p:cNvSpPr/>
              <p:nvPr/>
            </p:nvSpPr>
            <p:spPr>
              <a:xfrm>
                <a:off x="5646933" y="3412786"/>
                <a:ext cx="1391" cy="2023"/>
              </a:xfrm>
              <a:custGeom>
                <a:avLst/>
                <a:gdLst>
                  <a:gd name="connsiteX0" fmla="*/ 1391 w 1391"/>
                  <a:gd name="connsiteY0" fmla="*/ 2024 h 2023"/>
                  <a:gd name="connsiteX1" fmla="*/ 0 w 1391"/>
                  <a:gd name="connsiteY1" fmla="*/ 0 h 2023"/>
                  <a:gd name="connsiteX2" fmla="*/ 379 w 1391"/>
                  <a:gd name="connsiteY2" fmla="*/ 506 h 2023"/>
                  <a:gd name="connsiteX3" fmla="*/ 1391 w 1391"/>
                  <a:gd name="connsiteY3" fmla="*/ 2024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2023">
                    <a:moveTo>
                      <a:pt x="1391" y="2024"/>
                    </a:moveTo>
                    <a:cubicBezTo>
                      <a:pt x="885" y="1391"/>
                      <a:pt x="506" y="759"/>
                      <a:pt x="0" y="0"/>
                    </a:cubicBezTo>
                    <a:cubicBezTo>
                      <a:pt x="0" y="126"/>
                      <a:pt x="253" y="379"/>
                      <a:pt x="379" y="506"/>
                    </a:cubicBezTo>
                    <a:cubicBezTo>
                      <a:pt x="633" y="885"/>
                      <a:pt x="1012" y="1518"/>
                      <a:pt x="1391" y="20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6" name="Graphic 3">
              <a:extLst>
                <a:ext uri="{FF2B5EF4-FFF2-40B4-BE49-F238E27FC236}">
                  <a16:creationId xmlns:a16="http://schemas.microsoft.com/office/drawing/2014/main" id="{114A7647-1636-E18D-D588-7D307BA7C947}"/>
                </a:ext>
              </a:extLst>
            </p:cNvPr>
            <p:cNvGrpSpPr/>
            <p:nvPr/>
          </p:nvGrpSpPr>
          <p:grpSpPr>
            <a:xfrm>
              <a:off x="5687532" y="3006667"/>
              <a:ext cx="727463" cy="1137158"/>
              <a:chOff x="5687532" y="3006667"/>
              <a:chExt cx="727463" cy="1137158"/>
            </a:xfrm>
            <a:solidFill>
              <a:srgbClr val="E5D9CA"/>
            </a:solidFill>
          </p:grpSpPr>
          <p:sp>
            <p:nvSpPr>
              <p:cNvPr id="3352" name="Freeform: Shape 3351">
                <a:extLst>
                  <a:ext uri="{FF2B5EF4-FFF2-40B4-BE49-F238E27FC236}">
                    <a16:creationId xmlns:a16="http://schemas.microsoft.com/office/drawing/2014/main" id="{3C978C3D-45E3-8896-EB8E-E2AD6DEE28BA}"/>
                  </a:ext>
                </a:extLst>
              </p:cNvPr>
              <p:cNvSpPr/>
              <p:nvPr/>
            </p:nvSpPr>
            <p:spPr>
              <a:xfrm>
                <a:off x="5961229" y="4118767"/>
                <a:ext cx="67665" cy="6401"/>
              </a:xfrm>
              <a:custGeom>
                <a:avLst/>
                <a:gdLst>
                  <a:gd name="connsiteX0" fmla="*/ 67539 w 67665"/>
                  <a:gd name="connsiteY0" fmla="*/ 1407 h 6401"/>
                  <a:gd name="connsiteX1" fmla="*/ 64377 w 67665"/>
                  <a:gd name="connsiteY1" fmla="*/ 16 h 6401"/>
                  <a:gd name="connsiteX2" fmla="*/ 44899 w 67665"/>
                  <a:gd name="connsiteY2" fmla="*/ 2039 h 6401"/>
                  <a:gd name="connsiteX3" fmla="*/ 24789 w 67665"/>
                  <a:gd name="connsiteY3" fmla="*/ 5075 h 6401"/>
                  <a:gd name="connsiteX4" fmla="*/ 0 w 67665"/>
                  <a:gd name="connsiteY4" fmla="*/ 6087 h 6401"/>
                  <a:gd name="connsiteX5" fmla="*/ 38955 w 67665"/>
                  <a:gd name="connsiteY5" fmla="*/ 5328 h 6401"/>
                  <a:gd name="connsiteX6" fmla="*/ 67665 w 67665"/>
                  <a:gd name="connsiteY6" fmla="*/ 1407 h 6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665" h="6401">
                    <a:moveTo>
                      <a:pt x="67539" y="1407"/>
                    </a:moveTo>
                    <a:cubicBezTo>
                      <a:pt x="65515" y="1281"/>
                      <a:pt x="66274" y="269"/>
                      <a:pt x="64377" y="16"/>
                    </a:cubicBezTo>
                    <a:cubicBezTo>
                      <a:pt x="62480" y="-111"/>
                      <a:pt x="57800" y="522"/>
                      <a:pt x="44899" y="2039"/>
                    </a:cubicBezTo>
                    <a:cubicBezTo>
                      <a:pt x="44899" y="2798"/>
                      <a:pt x="35287" y="4316"/>
                      <a:pt x="24789" y="5075"/>
                    </a:cubicBezTo>
                    <a:cubicBezTo>
                      <a:pt x="14292" y="5834"/>
                      <a:pt x="2909" y="5834"/>
                      <a:pt x="0" y="6087"/>
                    </a:cubicBezTo>
                    <a:cubicBezTo>
                      <a:pt x="15683" y="6846"/>
                      <a:pt x="28205" y="6087"/>
                      <a:pt x="38955" y="5328"/>
                    </a:cubicBezTo>
                    <a:cubicBezTo>
                      <a:pt x="49706" y="4190"/>
                      <a:pt x="58939" y="3557"/>
                      <a:pt x="67665" y="14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3" name="Freeform: Shape 3352">
                <a:extLst>
                  <a:ext uri="{FF2B5EF4-FFF2-40B4-BE49-F238E27FC236}">
                    <a16:creationId xmlns:a16="http://schemas.microsoft.com/office/drawing/2014/main" id="{68BB3D65-3B87-687E-073B-6DFE6FEB8A2E}"/>
                  </a:ext>
                </a:extLst>
              </p:cNvPr>
              <p:cNvSpPr/>
              <p:nvPr/>
            </p:nvSpPr>
            <p:spPr>
              <a:xfrm>
                <a:off x="6050902" y="3853813"/>
                <a:ext cx="75507" cy="40978"/>
              </a:xfrm>
              <a:custGeom>
                <a:avLst/>
                <a:gdLst>
                  <a:gd name="connsiteX0" fmla="*/ 75507 w 75507"/>
                  <a:gd name="connsiteY0" fmla="*/ 0 h 40978"/>
                  <a:gd name="connsiteX1" fmla="*/ 0 w 75507"/>
                  <a:gd name="connsiteY1" fmla="*/ 40979 h 40978"/>
                  <a:gd name="connsiteX2" fmla="*/ 75507 w 75507"/>
                  <a:gd name="connsiteY2" fmla="*/ 0 h 40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507" h="40978">
                    <a:moveTo>
                      <a:pt x="75507" y="0"/>
                    </a:moveTo>
                    <a:cubicBezTo>
                      <a:pt x="50844" y="14039"/>
                      <a:pt x="4806" y="36299"/>
                      <a:pt x="0" y="40979"/>
                    </a:cubicBezTo>
                    <a:cubicBezTo>
                      <a:pt x="26687" y="30481"/>
                      <a:pt x="58432" y="12774"/>
                      <a:pt x="7550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4" name="Freeform: Shape 3353">
                <a:extLst>
                  <a:ext uri="{FF2B5EF4-FFF2-40B4-BE49-F238E27FC236}">
                    <a16:creationId xmlns:a16="http://schemas.microsoft.com/office/drawing/2014/main" id="{D2FD5488-899B-BD45-D817-D494FFC1C398}"/>
                  </a:ext>
                </a:extLst>
              </p:cNvPr>
              <p:cNvSpPr/>
              <p:nvPr/>
            </p:nvSpPr>
            <p:spPr>
              <a:xfrm>
                <a:off x="5834373" y="3922869"/>
                <a:ext cx="73103" cy="15352"/>
              </a:xfrm>
              <a:custGeom>
                <a:avLst/>
                <a:gdLst>
                  <a:gd name="connsiteX0" fmla="*/ 127 w 73103"/>
                  <a:gd name="connsiteY0" fmla="*/ 0 h 15352"/>
                  <a:gd name="connsiteX1" fmla="*/ 885 w 73103"/>
                  <a:gd name="connsiteY1" fmla="*/ 2909 h 15352"/>
                  <a:gd name="connsiteX2" fmla="*/ 15051 w 73103"/>
                  <a:gd name="connsiteY2" fmla="*/ 11383 h 15352"/>
                  <a:gd name="connsiteX3" fmla="*/ 41485 w 73103"/>
                  <a:gd name="connsiteY3" fmla="*/ 15304 h 15352"/>
                  <a:gd name="connsiteX4" fmla="*/ 61342 w 73103"/>
                  <a:gd name="connsiteY4" fmla="*/ 13660 h 15352"/>
                  <a:gd name="connsiteX5" fmla="*/ 73104 w 73103"/>
                  <a:gd name="connsiteY5" fmla="*/ 11130 h 15352"/>
                  <a:gd name="connsiteX6" fmla="*/ 47808 w 73103"/>
                  <a:gd name="connsiteY6" fmla="*/ 14292 h 15352"/>
                  <a:gd name="connsiteX7" fmla="*/ 27699 w 73103"/>
                  <a:gd name="connsiteY7" fmla="*/ 12521 h 15352"/>
                  <a:gd name="connsiteX8" fmla="*/ 0 w 73103"/>
                  <a:gd name="connsiteY8" fmla="*/ 0 h 1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103" h="15352">
                    <a:moveTo>
                      <a:pt x="127" y="0"/>
                    </a:moveTo>
                    <a:cubicBezTo>
                      <a:pt x="1012" y="1391"/>
                      <a:pt x="0" y="1518"/>
                      <a:pt x="885" y="2909"/>
                    </a:cubicBezTo>
                    <a:cubicBezTo>
                      <a:pt x="1897" y="4174"/>
                      <a:pt x="4806" y="7209"/>
                      <a:pt x="15051" y="11383"/>
                    </a:cubicBezTo>
                    <a:cubicBezTo>
                      <a:pt x="15304" y="10624"/>
                      <a:pt x="27699" y="15177"/>
                      <a:pt x="41485" y="15304"/>
                    </a:cubicBezTo>
                    <a:cubicBezTo>
                      <a:pt x="48567" y="15557"/>
                      <a:pt x="54891" y="14798"/>
                      <a:pt x="61342" y="13660"/>
                    </a:cubicBezTo>
                    <a:cubicBezTo>
                      <a:pt x="67539" y="12648"/>
                      <a:pt x="72092" y="11762"/>
                      <a:pt x="73104" y="11130"/>
                    </a:cubicBezTo>
                    <a:cubicBezTo>
                      <a:pt x="63745" y="12521"/>
                      <a:pt x="54765" y="14039"/>
                      <a:pt x="47808" y="14292"/>
                    </a:cubicBezTo>
                    <a:cubicBezTo>
                      <a:pt x="40473" y="14545"/>
                      <a:pt x="33770" y="13913"/>
                      <a:pt x="27699" y="12521"/>
                    </a:cubicBezTo>
                    <a:cubicBezTo>
                      <a:pt x="15557" y="9865"/>
                      <a:pt x="6450" y="468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5" name="Freeform: Shape 3354">
                <a:extLst>
                  <a:ext uri="{FF2B5EF4-FFF2-40B4-BE49-F238E27FC236}">
                    <a16:creationId xmlns:a16="http://schemas.microsoft.com/office/drawing/2014/main" id="{B14BA450-CB9B-24A2-F155-866DA5C3A3C7}"/>
                  </a:ext>
                </a:extLst>
              </p:cNvPr>
              <p:cNvSpPr/>
              <p:nvPr/>
            </p:nvSpPr>
            <p:spPr>
              <a:xfrm>
                <a:off x="5763545" y="3946774"/>
                <a:ext cx="4173" cy="632"/>
              </a:xfrm>
              <a:custGeom>
                <a:avLst/>
                <a:gdLst>
                  <a:gd name="connsiteX0" fmla="*/ 4174 w 4173"/>
                  <a:gd name="connsiteY0" fmla="*/ 0 h 632"/>
                  <a:gd name="connsiteX1" fmla="*/ 0 w 4173"/>
                  <a:gd name="connsiteY1" fmla="*/ 632 h 632"/>
                  <a:gd name="connsiteX2" fmla="*/ 4174 w 4173"/>
                  <a:gd name="connsiteY2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632">
                    <a:moveTo>
                      <a:pt x="4174" y="0"/>
                    </a:moveTo>
                    <a:cubicBezTo>
                      <a:pt x="2403" y="253"/>
                      <a:pt x="1138" y="506"/>
                      <a:pt x="0" y="632"/>
                    </a:cubicBezTo>
                    <a:cubicBezTo>
                      <a:pt x="1012" y="506"/>
                      <a:pt x="2277" y="253"/>
                      <a:pt x="417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6" name="Freeform: Shape 3355">
                <a:extLst>
                  <a:ext uri="{FF2B5EF4-FFF2-40B4-BE49-F238E27FC236}">
                    <a16:creationId xmlns:a16="http://schemas.microsoft.com/office/drawing/2014/main" id="{256EC4D1-53C0-3FB8-BEEC-D002980254B1}"/>
                  </a:ext>
                </a:extLst>
              </p:cNvPr>
              <p:cNvSpPr/>
              <p:nvPr/>
            </p:nvSpPr>
            <p:spPr>
              <a:xfrm>
                <a:off x="5758415" y="3887496"/>
                <a:ext cx="47500" cy="70913"/>
              </a:xfrm>
              <a:custGeom>
                <a:avLst/>
                <a:gdLst>
                  <a:gd name="connsiteX0" fmla="*/ 21319 w 47500"/>
                  <a:gd name="connsiteY0" fmla="*/ 3501 h 70913"/>
                  <a:gd name="connsiteX1" fmla="*/ 26125 w 47500"/>
                  <a:gd name="connsiteY1" fmla="*/ 2742 h 70913"/>
                  <a:gd name="connsiteX2" fmla="*/ 29920 w 47500"/>
                  <a:gd name="connsiteY2" fmla="*/ 15895 h 70913"/>
                  <a:gd name="connsiteX3" fmla="*/ 26125 w 47500"/>
                  <a:gd name="connsiteY3" fmla="*/ 2742 h 70913"/>
                  <a:gd name="connsiteX4" fmla="*/ 26125 w 47500"/>
                  <a:gd name="connsiteY4" fmla="*/ 2742 h 70913"/>
                  <a:gd name="connsiteX5" fmla="*/ 26252 w 47500"/>
                  <a:gd name="connsiteY5" fmla="*/ 3248 h 70913"/>
                  <a:gd name="connsiteX6" fmla="*/ 26252 w 47500"/>
                  <a:gd name="connsiteY6" fmla="*/ 3248 h 70913"/>
                  <a:gd name="connsiteX7" fmla="*/ 26252 w 47500"/>
                  <a:gd name="connsiteY7" fmla="*/ 3248 h 70913"/>
                  <a:gd name="connsiteX8" fmla="*/ 26378 w 47500"/>
                  <a:gd name="connsiteY8" fmla="*/ 3248 h 70913"/>
                  <a:gd name="connsiteX9" fmla="*/ 26631 w 47500"/>
                  <a:gd name="connsiteY9" fmla="*/ 3248 h 70913"/>
                  <a:gd name="connsiteX10" fmla="*/ 27264 w 47500"/>
                  <a:gd name="connsiteY10" fmla="*/ 3248 h 70913"/>
                  <a:gd name="connsiteX11" fmla="*/ 28402 w 47500"/>
                  <a:gd name="connsiteY11" fmla="*/ 2868 h 70913"/>
                  <a:gd name="connsiteX12" fmla="*/ 30046 w 47500"/>
                  <a:gd name="connsiteY12" fmla="*/ 2868 h 70913"/>
                  <a:gd name="connsiteX13" fmla="*/ 30299 w 47500"/>
                  <a:gd name="connsiteY13" fmla="*/ 2868 h 70913"/>
                  <a:gd name="connsiteX14" fmla="*/ 30173 w 47500"/>
                  <a:gd name="connsiteY14" fmla="*/ 5651 h 70913"/>
                  <a:gd name="connsiteX15" fmla="*/ 30173 w 47500"/>
                  <a:gd name="connsiteY15" fmla="*/ 4513 h 70913"/>
                  <a:gd name="connsiteX16" fmla="*/ 30426 w 47500"/>
                  <a:gd name="connsiteY16" fmla="*/ 2742 h 70913"/>
                  <a:gd name="connsiteX17" fmla="*/ 34726 w 47500"/>
                  <a:gd name="connsiteY17" fmla="*/ 2742 h 70913"/>
                  <a:gd name="connsiteX18" fmla="*/ 45982 w 47500"/>
                  <a:gd name="connsiteY18" fmla="*/ 8307 h 70913"/>
                  <a:gd name="connsiteX19" fmla="*/ 47500 w 47500"/>
                  <a:gd name="connsiteY19" fmla="*/ 6663 h 70913"/>
                  <a:gd name="connsiteX20" fmla="*/ 34979 w 47500"/>
                  <a:gd name="connsiteY20" fmla="*/ 592 h 70913"/>
                  <a:gd name="connsiteX21" fmla="*/ 28908 w 47500"/>
                  <a:gd name="connsiteY21" fmla="*/ 718 h 70913"/>
                  <a:gd name="connsiteX22" fmla="*/ 25493 w 47500"/>
                  <a:gd name="connsiteY22" fmla="*/ 718 h 70913"/>
                  <a:gd name="connsiteX23" fmla="*/ 25493 w 47500"/>
                  <a:gd name="connsiteY23" fmla="*/ 718 h 70913"/>
                  <a:gd name="connsiteX24" fmla="*/ 20687 w 47500"/>
                  <a:gd name="connsiteY24" fmla="*/ 1604 h 70913"/>
                  <a:gd name="connsiteX25" fmla="*/ 18157 w 47500"/>
                  <a:gd name="connsiteY25" fmla="*/ 2489 h 70913"/>
                  <a:gd name="connsiteX26" fmla="*/ 17525 w 47500"/>
                  <a:gd name="connsiteY26" fmla="*/ 2742 h 70913"/>
                  <a:gd name="connsiteX27" fmla="*/ 16007 w 47500"/>
                  <a:gd name="connsiteY27" fmla="*/ 3501 h 70913"/>
                  <a:gd name="connsiteX28" fmla="*/ 13351 w 47500"/>
                  <a:gd name="connsiteY28" fmla="*/ 5271 h 70913"/>
                  <a:gd name="connsiteX29" fmla="*/ 7913 w 47500"/>
                  <a:gd name="connsiteY29" fmla="*/ 11975 h 70913"/>
                  <a:gd name="connsiteX30" fmla="*/ 4245 w 47500"/>
                  <a:gd name="connsiteY30" fmla="*/ 23611 h 70913"/>
                  <a:gd name="connsiteX31" fmla="*/ 2348 w 47500"/>
                  <a:gd name="connsiteY31" fmla="*/ 30693 h 70913"/>
                  <a:gd name="connsiteX32" fmla="*/ 198 w 47500"/>
                  <a:gd name="connsiteY32" fmla="*/ 52448 h 70913"/>
                  <a:gd name="connsiteX33" fmla="*/ 703 w 47500"/>
                  <a:gd name="connsiteY33" fmla="*/ 57380 h 70913"/>
                  <a:gd name="connsiteX34" fmla="*/ 1083 w 47500"/>
                  <a:gd name="connsiteY34" fmla="*/ 59783 h 70913"/>
                  <a:gd name="connsiteX35" fmla="*/ 1083 w 47500"/>
                  <a:gd name="connsiteY35" fmla="*/ 60036 h 70913"/>
                  <a:gd name="connsiteX36" fmla="*/ 1083 w 47500"/>
                  <a:gd name="connsiteY36" fmla="*/ 61048 h 70913"/>
                  <a:gd name="connsiteX37" fmla="*/ 1083 w 47500"/>
                  <a:gd name="connsiteY37" fmla="*/ 61048 h 70913"/>
                  <a:gd name="connsiteX38" fmla="*/ 957 w 47500"/>
                  <a:gd name="connsiteY38" fmla="*/ 61554 h 70913"/>
                  <a:gd name="connsiteX39" fmla="*/ 1083 w 47500"/>
                  <a:gd name="connsiteY39" fmla="*/ 70913 h 70913"/>
                  <a:gd name="connsiteX40" fmla="*/ 3233 w 47500"/>
                  <a:gd name="connsiteY40" fmla="*/ 70408 h 70913"/>
                  <a:gd name="connsiteX41" fmla="*/ 3233 w 47500"/>
                  <a:gd name="connsiteY41" fmla="*/ 61807 h 70913"/>
                  <a:gd name="connsiteX42" fmla="*/ 3233 w 47500"/>
                  <a:gd name="connsiteY42" fmla="*/ 60669 h 70913"/>
                  <a:gd name="connsiteX43" fmla="*/ 5257 w 47500"/>
                  <a:gd name="connsiteY43" fmla="*/ 60416 h 70913"/>
                  <a:gd name="connsiteX44" fmla="*/ 3360 w 47500"/>
                  <a:gd name="connsiteY44" fmla="*/ 60669 h 70913"/>
                  <a:gd name="connsiteX45" fmla="*/ 3360 w 47500"/>
                  <a:gd name="connsiteY45" fmla="*/ 60669 h 70913"/>
                  <a:gd name="connsiteX46" fmla="*/ 3486 w 47500"/>
                  <a:gd name="connsiteY46" fmla="*/ 60669 h 70913"/>
                  <a:gd name="connsiteX47" fmla="*/ 3486 w 47500"/>
                  <a:gd name="connsiteY47" fmla="*/ 60669 h 70913"/>
                  <a:gd name="connsiteX48" fmla="*/ 3486 w 47500"/>
                  <a:gd name="connsiteY48" fmla="*/ 60669 h 70913"/>
                  <a:gd name="connsiteX49" fmla="*/ 3486 w 47500"/>
                  <a:gd name="connsiteY49" fmla="*/ 60163 h 70913"/>
                  <a:gd name="connsiteX50" fmla="*/ 3486 w 47500"/>
                  <a:gd name="connsiteY50" fmla="*/ 60036 h 70913"/>
                  <a:gd name="connsiteX51" fmla="*/ 7280 w 47500"/>
                  <a:gd name="connsiteY51" fmla="*/ 60036 h 70913"/>
                  <a:gd name="connsiteX52" fmla="*/ 3486 w 47500"/>
                  <a:gd name="connsiteY52" fmla="*/ 60036 h 70913"/>
                  <a:gd name="connsiteX53" fmla="*/ 3486 w 47500"/>
                  <a:gd name="connsiteY53" fmla="*/ 59657 h 70913"/>
                  <a:gd name="connsiteX54" fmla="*/ 3106 w 47500"/>
                  <a:gd name="connsiteY54" fmla="*/ 57254 h 70913"/>
                  <a:gd name="connsiteX55" fmla="*/ 2601 w 47500"/>
                  <a:gd name="connsiteY55" fmla="*/ 52448 h 70913"/>
                  <a:gd name="connsiteX56" fmla="*/ 4624 w 47500"/>
                  <a:gd name="connsiteY56" fmla="*/ 31452 h 70913"/>
                  <a:gd name="connsiteX57" fmla="*/ 6522 w 47500"/>
                  <a:gd name="connsiteY57" fmla="*/ 24243 h 70913"/>
                  <a:gd name="connsiteX58" fmla="*/ 10063 w 47500"/>
                  <a:gd name="connsiteY58" fmla="*/ 13240 h 70913"/>
                  <a:gd name="connsiteX59" fmla="*/ 14995 w 47500"/>
                  <a:gd name="connsiteY59" fmla="*/ 7295 h 70913"/>
                  <a:gd name="connsiteX60" fmla="*/ 19169 w 47500"/>
                  <a:gd name="connsiteY60" fmla="*/ 4892 h 70913"/>
                  <a:gd name="connsiteX61" fmla="*/ 21572 w 47500"/>
                  <a:gd name="connsiteY61" fmla="*/ 4133 h 7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7500" h="70913">
                    <a:moveTo>
                      <a:pt x="21319" y="3501"/>
                    </a:moveTo>
                    <a:cubicBezTo>
                      <a:pt x="22837" y="2995"/>
                      <a:pt x="24608" y="2742"/>
                      <a:pt x="26125" y="2742"/>
                    </a:cubicBezTo>
                    <a:cubicBezTo>
                      <a:pt x="26758" y="5145"/>
                      <a:pt x="27896" y="9066"/>
                      <a:pt x="29920" y="15895"/>
                    </a:cubicBezTo>
                    <a:cubicBezTo>
                      <a:pt x="27517" y="7548"/>
                      <a:pt x="26505" y="4007"/>
                      <a:pt x="26125" y="2742"/>
                    </a:cubicBezTo>
                    <a:cubicBezTo>
                      <a:pt x="26125" y="2742"/>
                      <a:pt x="26125" y="2742"/>
                      <a:pt x="26125" y="2742"/>
                    </a:cubicBezTo>
                    <a:cubicBezTo>
                      <a:pt x="26378" y="3754"/>
                      <a:pt x="27011" y="5651"/>
                      <a:pt x="26252" y="3248"/>
                    </a:cubicBezTo>
                    <a:lnTo>
                      <a:pt x="26252" y="3248"/>
                    </a:lnTo>
                    <a:cubicBezTo>
                      <a:pt x="26252" y="3248"/>
                      <a:pt x="26252" y="3248"/>
                      <a:pt x="26252" y="3248"/>
                    </a:cubicBezTo>
                    <a:lnTo>
                      <a:pt x="26378" y="3248"/>
                    </a:lnTo>
                    <a:cubicBezTo>
                      <a:pt x="26378" y="3248"/>
                      <a:pt x="26631" y="3248"/>
                      <a:pt x="26631" y="3248"/>
                    </a:cubicBezTo>
                    <a:lnTo>
                      <a:pt x="27264" y="3248"/>
                    </a:lnTo>
                    <a:cubicBezTo>
                      <a:pt x="27264" y="3248"/>
                      <a:pt x="28402" y="2868"/>
                      <a:pt x="28402" y="2868"/>
                    </a:cubicBezTo>
                    <a:cubicBezTo>
                      <a:pt x="28908" y="2868"/>
                      <a:pt x="29667" y="2868"/>
                      <a:pt x="30046" y="2868"/>
                    </a:cubicBezTo>
                    <a:lnTo>
                      <a:pt x="30299" y="2868"/>
                    </a:lnTo>
                    <a:cubicBezTo>
                      <a:pt x="30299" y="2868"/>
                      <a:pt x="30426" y="1351"/>
                      <a:pt x="30173" y="5651"/>
                    </a:cubicBezTo>
                    <a:lnTo>
                      <a:pt x="30173" y="4513"/>
                    </a:lnTo>
                    <a:cubicBezTo>
                      <a:pt x="30173" y="4513"/>
                      <a:pt x="30426" y="2742"/>
                      <a:pt x="30426" y="2742"/>
                    </a:cubicBezTo>
                    <a:cubicBezTo>
                      <a:pt x="31690" y="2615"/>
                      <a:pt x="33082" y="2489"/>
                      <a:pt x="34726" y="2742"/>
                    </a:cubicBezTo>
                    <a:cubicBezTo>
                      <a:pt x="39532" y="3248"/>
                      <a:pt x="43959" y="6157"/>
                      <a:pt x="45982" y="8307"/>
                    </a:cubicBezTo>
                    <a:lnTo>
                      <a:pt x="47500" y="6663"/>
                    </a:lnTo>
                    <a:cubicBezTo>
                      <a:pt x="45224" y="4260"/>
                      <a:pt x="40291" y="1098"/>
                      <a:pt x="34979" y="592"/>
                    </a:cubicBezTo>
                    <a:cubicBezTo>
                      <a:pt x="32576" y="339"/>
                      <a:pt x="30679" y="465"/>
                      <a:pt x="28908" y="718"/>
                    </a:cubicBezTo>
                    <a:cubicBezTo>
                      <a:pt x="27896" y="718"/>
                      <a:pt x="26758" y="718"/>
                      <a:pt x="25493" y="718"/>
                    </a:cubicBezTo>
                    <a:cubicBezTo>
                      <a:pt x="25240" y="-40"/>
                      <a:pt x="25114" y="-420"/>
                      <a:pt x="25493" y="718"/>
                    </a:cubicBezTo>
                    <a:cubicBezTo>
                      <a:pt x="23849" y="718"/>
                      <a:pt x="22205" y="1098"/>
                      <a:pt x="20687" y="1604"/>
                    </a:cubicBezTo>
                    <a:cubicBezTo>
                      <a:pt x="19802" y="1857"/>
                      <a:pt x="19043" y="2109"/>
                      <a:pt x="18157" y="2489"/>
                    </a:cubicBezTo>
                    <a:lnTo>
                      <a:pt x="17525" y="2742"/>
                    </a:lnTo>
                    <a:lnTo>
                      <a:pt x="16007" y="3501"/>
                    </a:lnTo>
                    <a:cubicBezTo>
                      <a:pt x="15122" y="4007"/>
                      <a:pt x="13984" y="4639"/>
                      <a:pt x="13351" y="5271"/>
                    </a:cubicBezTo>
                    <a:cubicBezTo>
                      <a:pt x="10063" y="7928"/>
                      <a:pt x="8925" y="10078"/>
                      <a:pt x="7913" y="11975"/>
                    </a:cubicBezTo>
                    <a:cubicBezTo>
                      <a:pt x="4877" y="18552"/>
                      <a:pt x="5004" y="20702"/>
                      <a:pt x="4245" y="23611"/>
                    </a:cubicBezTo>
                    <a:cubicBezTo>
                      <a:pt x="3612" y="26393"/>
                      <a:pt x="3233" y="27911"/>
                      <a:pt x="2348" y="30693"/>
                    </a:cubicBezTo>
                    <a:cubicBezTo>
                      <a:pt x="71" y="38029"/>
                      <a:pt x="-308" y="45744"/>
                      <a:pt x="198" y="52448"/>
                    </a:cubicBezTo>
                    <a:lnTo>
                      <a:pt x="703" y="57380"/>
                    </a:lnTo>
                    <a:lnTo>
                      <a:pt x="1083" y="59783"/>
                    </a:lnTo>
                    <a:lnTo>
                      <a:pt x="1083" y="60036"/>
                    </a:lnTo>
                    <a:cubicBezTo>
                      <a:pt x="1083" y="60036"/>
                      <a:pt x="1209" y="60542"/>
                      <a:pt x="1083" y="61048"/>
                    </a:cubicBezTo>
                    <a:cubicBezTo>
                      <a:pt x="577" y="61048"/>
                      <a:pt x="198" y="61175"/>
                      <a:pt x="1083" y="61048"/>
                    </a:cubicBezTo>
                    <a:cubicBezTo>
                      <a:pt x="1083" y="61175"/>
                      <a:pt x="1083" y="61301"/>
                      <a:pt x="957" y="61554"/>
                    </a:cubicBezTo>
                    <a:cubicBezTo>
                      <a:pt x="957" y="63451"/>
                      <a:pt x="198" y="65222"/>
                      <a:pt x="1083" y="70913"/>
                    </a:cubicBezTo>
                    <a:lnTo>
                      <a:pt x="3233" y="70408"/>
                    </a:lnTo>
                    <a:cubicBezTo>
                      <a:pt x="2474" y="65348"/>
                      <a:pt x="2980" y="63704"/>
                      <a:pt x="3233" y="61807"/>
                    </a:cubicBezTo>
                    <a:lnTo>
                      <a:pt x="3233" y="60669"/>
                    </a:lnTo>
                    <a:cubicBezTo>
                      <a:pt x="3865" y="60669"/>
                      <a:pt x="4498" y="60542"/>
                      <a:pt x="5257" y="60416"/>
                    </a:cubicBezTo>
                    <a:cubicBezTo>
                      <a:pt x="4245" y="60542"/>
                      <a:pt x="3612" y="60669"/>
                      <a:pt x="3360" y="60669"/>
                    </a:cubicBezTo>
                    <a:lnTo>
                      <a:pt x="3360" y="60669"/>
                    </a:lnTo>
                    <a:cubicBezTo>
                      <a:pt x="3360" y="60669"/>
                      <a:pt x="4498" y="60416"/>
                      <a:pt x="3486" y="60669"/>
                    </a:cubicBezTo>
                    <a:lnTo>
                      <a:pt x="3486" y="60669"/>
                    </a:lnTo>
                    <a:cubicBezTo>
                      <a:pt x="3486" y="60669"/>
                      <a:pt x="3486" y="60669"/>
                      <a:pt x="3486" y="60669"/>
                    </a:cubicBezTo>
                    <a:lnTo>
                      <a:pt x="3486" y="60163"/>
                    </a:lnTo>
                    <a:cubicBezTo>
                      <a:pt x="3486" y="60163"/>
                      <a:pt x="3486" y="60036"/>
                      <a:pt x="3486" y="60036"/>
                    </a:cubicBezTo>
                    <a:cubicBezTo>
                      <a:pt x="4118" y="60036"/>
                      <a:pt x="6522" y="60036"/>
                      <a:pt x="7280" y="60036"/>
                    </a:cubicBezTo>
                    <a:cubicBezTo>
                      <a:pt x="5510" y="60036"/>
                      <a:pt x="4371" y="60036"/>
                      <a:pt x="3486" y="60036"/>
                    </a:cubicBezTo>
                    <a:lnTo>
                      <a:pt x="3486" y="59657"/>
                    </a:lnTo>
                    <a:cubicBezTo>
                      <a:pt x="3486" y="59657"/>
                      <a:pt x="3106" y="57254"/>
                      <a:pt x="3106" y="57254"/>
                    </a:cubicBezTo>
                    <a:lnTo>
                      <a:pt x="2601" y="52448"/>
                    </a:lnTo>
                    <a:cubicBezTo>
                      <a:pt x="2095" y="45871"/>
                      <a:pt x="2601" y="38408"/>
                      <a:pt x="4624" y="31452"/>
                    </a:cubicBezTo>
                    <a:cubicBezTo>
                      <a:pt x="5510" y="28670"/>
                      <a:pt x="5889" y="27026"/>
                      <a:pt x="6522" y="24243"/>
                    </a:cubicBezTo>
                    <a:cubicBezTo>
                      <a:pt x="7280" y="21460"/>
                      <a:pt x="7280" y="19184"/>
                      <a:pt x="10063" y="13240"/>
                    </a:cubicBezTo>
                    <a:cubicBezTo>
                      <a:pt x="11075" y="11595"/>
                      <a:pt x="12087" y="9572"/>
                      <a:pt x="14995" y="7295"/>
                    </a:cubicBezTo>
                    <a:cubicBezTo>
                      <a:pt x="16007" y="6410"/>
                      <a:pt x="18916" y="4892"/>
                      <a:pt x="19169" y="4892"/>
                    </a:cubicBezTo>
                    <a:cubicBezTo>
                      <a:pt x="19928" y="4513"/>
                      <a:pt x="20687" y="4386"/>
                      <a:pt x="21572" y="41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7" name="Freeform: Shape 3356">
                <a:extLst>
                  <a:ext uri="{FF2B5EF4-FFF2-40B4-BE49-F238E27FC236}">
                    <a16:creationId xmlns:a16="http://schemas.microsoft.com/office/drawing/2014/main" id="{38FEE8B8-3CF6-818B-F2D5-DDE3205EB4AF}"/>
                  </a:ext>
                </a:extLst>
              </p:cNvPr>
              <p:cNvSpPr/>
              <p:nvPr/>
            </p:nvSpPr>
            <p:spPr>
              <a:xfrm>
                <a:off x="5788335" y="3893021"/>
                <a:ext cx="252" cy="3288"/>
              </a:xfrm>
              <a:custGeom>
                <a:avLst/>
                <a:gdLst>
                  <a:gd name="connsiteX0" fmla="*/ 253 w 252"/>
                  <a:gd name="connsiteY0" fmla="*/ 0 h 3288"/>
                  <a:gd name="connsiteX1" fmla="*/ 0 w 252"/>
                  <a:gd name="connsiteY1" fmla="*/ 3288 h 3288"/>
                  <a:gd name="connsiteX2" fmla="*/ 253 w 252"/>
                  <a:gd name="connsiteY2" fmla="*/ 0 h 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" h="3288">
                    <a:moveTo>
                      <a:pt x="253" y="0"/>
                    </a:moveTo>
                    <a:lnTo>
                      <a:pt x="0" y="3288"/>
                    </a:lnTo>
                    <a:cubicBezTo>
                      <a:pt x="0" y="1897"/>
                      <a:pt x="126" y="885"/>
                      <a:pt x="25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8" name="Freeform: Shape 3357">
                <a:extLst>
                  <a:ext uri="{FF2B5EF4-FFF2-40B4-BE49-F238E27FC236}">
                    <a16:creationId xmlns:a16="http://schemas.microsoft.com/office/drawing/2014/main" id="{4724937A-68C3-AFE2-DF4D-2E816E474656}"/>
                  </a:ext>
                </a:extLst>
              </p:cNvPr>
              <p:cNvSpPr/>
              <p:nvPr/>
            </p:nvSpPr>
            <p:spPr>
              <a:xfrm>
                <a:off x="5786691" y="4023799"/>
                <a:ext cx="48862" cy="53243"/>
              </a:xfrm>
              <a:custGeom>
                <a:avLst/>
                <a:gdLst>
                  <a:gd name="connsiteX0" fmla="*/ 14798 w 48862"/>
                  <a:gd name="connsiteY0" fmla="*/ 18718 h 53243"/>
                  <a:gd name="connsiteX1" fmla="*/ 0 w 48862"/>
                  <a:gd name="connsiteY1" fmla="*/ 0 h 53243"/>
                  <a:gd name="connsiteX2" fmla="*/ 15936 w 48862"/>
                  <a:gd name="connsiteY2" fmla="*/ 23525 h 53243"/>
                  <a:gd name="connsiteX3" fmla="*/ 33390 w 48862"/>
                  <a:gd name="connsiteY3" fmla="*/ 42117 h 53243"/>
                  <a:gd name="connsiteX4" fmla="*/ 48061 w 48862"/>
                  <a:gd name="connsiteY4" fmla="*/ 51476 h 53243"/>
                  <a:gd name="connsiteX5" fmla="*/ 14798 w 48862"/>
                  <a:gd name="connsiteY5" fmla="*/ 18592 h 5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862" h="53243">
                    <a:moveTo>
                      <a:pt x="14798" y="18718"/>
                    </a:moveTo>
                    <a:cubicBezTo>
                      <a:pt x="7336" y="9359"/>
                      <a:pt x="3415" y="3794"/>
                      <a:pt x="0" y="0"/>
                    </a:cubicBezTo>
                    <a:cubicBezTo>
                      <a:pt x="4680" y="7715"/>
                      <a:pt x="9865" y="15936"/>
                      <a:pt x="15936" y="23525"/>
                    </a:cubicBezTo>
                    <a:cubicBezTo>
                      <a:pt x="21880" y="30987"/>
                      <a:pt x="28078" y="37311"/>
                      <a:pt x="33390" y="42117"/>
                    </a:cubicBezTo>
                    <a:cubicBezTo>
                      <a:pt x="44140" y="51729"/>
                      <a:pt x="51350" y="55903"/>
                      <a:pt x="48061" y="51476"/>
                    </a:cubicBezTo>
                    <a:cubicBezTo>
                      <a:pt x="32631" y="39081"/>
                      <a:pt x="22134" y="27572"/>
                      <a:pt x="14798" y="1859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9" name="Freeform: Shape 3358">
                <a:extLst>
                  <a:ext uri="{FF2B5EF4-FFF2-40B4-BE49-F238E27FC236}">
                    <a16:creationId xmlns:a16="http://schemas.microsoft.com/office/drawing/2014/main" id="{CD242677-828E-837F-01E4-400A76FDA8A2}"/>
                  </a:ext>
                </a:extLst>
              </p:cNvPr>
              <p:cNvSpPr/>
              <p:nvPr/>
            </p:nvSpPr>
            <p:spPr>
              <a:xfrm>
                <a:off x="5960723" y="4128775"/>
                <a:ext cx="46670" cy="5151"/>
              </a:xfrm>
              <a:custGeom>
                <a:avLst/>
                <a:gdLst>
                  <a:gd name="connsiteX0" fmla="*/ 46291 w 46670"/>
                  <a:gd name="connsiteY0" fmla="*/ 0 h 5151"/>
                  <a:gd name="connsiteX1" fmla="*/ 0 w 46670"/>
                  <a:gd name="connsiteY1" fmla="*/ 1897 h 5151"/>
                  <a:gd name="connsiteX2" fmla="*/ 0 w 46670"/>
                  <a:gd name="connsiteY2" fmla="*/ 4806 h 5151"/>
                  <a:gd name="connsiteX3" fmla="*/ 46670 w 46670"/>
                  <a:gd name="connsiteY3" fmla="*/ 2909 h 5151"/>
                  <a:gd name="connsiteX4" fmla="*/ 46291 w 46670"/>
                  <a:gd name="connsiteY4" fmla="*/ 0 h 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70" h="5151">
                    <a:moveTo>
                      <a:pt x="46291" y="0"/>
                    </a:moveTo>
                    <a:cubicBezTo>
                      <a:pt x="31114" y="1897"/>
                      <a:pt x="15557" y="2783"/>
                      <a:pt x="0" y="1897"/>
                    </a:cubicBezTo>
                    <a:lnTo>
                      <a:pt x="0" y="4806"/>
                    </a:lnTo>
                    <a:cubicBezTo>
                      <a:pt x="15683" y="5692"/>
                      <a:pt x="31367" y="4806"/>
                      <a:pt x="46670" y="2909"/>
                    </a:cubicBezTo>
                    <a:lnTo>
                      <a:pt x="4629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0" name="Freeform: Shape 3359">
                <a:extLst>
                  <a:ext uri="{FF2B5EF4-FFF2-40B4-BE49-F238E27FC236}">
                    <a16:creationId xmlns:a16="http://schemas.microsoft.com/office/drawing/2014/main" id="{FD3C449A-CB94-FD50-324F-559760B4B050}"/>
                  </a:ext>
                </a:extLst>
              </p:cNvPr>
              <p:cNvSpPr/>
              <p:nvPr/>
            </p:nvSpPr>
            <p:spPr>
              <a:xfrm>
                <a:off x="6065953" y="3846224"/>
                <a:ext cx="56914" cy="32378"/>
              </a:xfrm>
              <a:custGeom>
                <a:avLst/>
                <a:gdLst>
                  <a:gd name="connsiteX0" fmla="*/ 55777 w 56914"/>
                  <a:gd name="connsiteY0" fmla="*/ 0 h 32378"/>
                  <a:gd name="connsiteX1" fmla="*/ 0 w 56914"/>
                  <a:gd name="connsiteY1" fmla="*/ 30354 h 32378"/>
                  <a:gd name="connsiteX2" fmla="*/ 1012 w 56914"/>
                  <a:gd name="connsiteY2" fmla="*/ 32378 h 32378"/>
                  <a:gd name="connsiteX3" fmla="*/ 56915 w 56914"/>
                  <a:gd name="connsiteY3" fmla="*/ 1897 h 32378"/>
                  <a:gd name="connsiteX4" fmla="*/ 55777 w 56914"/>
                  <a:gd name="connsiteY4" fmla="*/ 0 h 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14" h="32378">
                    <a:moveTo>
                      <a:pt x="55777" y="0"/>
                    </a:moveTo>
                    <a:cubicBezTo>
                      <a:pt x="37943" y="11003"/>
                      <a:pt x="19224" y="20869"/>
                      <a:pt x="0" y="30354"/>
                    </a:cubicBezTo>
                    <a:lnTo>
                      <a:pt x="1012" y="32378"/>
                    </a:lnTo>
                    <a:cubicBezTo>
                      <a:pt x="20236" y="22892"/>
                      <a:pt x="39081" y="12901"/>
                      <a:pt x="56915" y="1897"/>
                    </a:cubicBezTo>
                    <a:lnTo>
                      <a:pt x="5577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1" name="Freeform: Shape 3360">
                <a:extLst>
                  <a:ext uri="{FF2B5EF4-FFF2-40B4-BE49-F238E27FC236}">
                    <a16:creationId xmlns:a16="http://schemas.microsoft.com/office/drawing/2014/main" id="{68767EAC-F15C-E7F8-E4D7-1E39BDBDBE08}"/>
                  </a:ext>
                </a:extLst>
              </p:cNvPr>
              <p:cNvSpPr/>
              <p:nvPr/>
            </p:nvSpPr>
            <p:spPr>
              <a:xfrm>
                <a:off x="5926173" y="3907439"/>
                <a:ext cx="61869" cy="16695"/>
              </a:xfrm>
              <a:custGeom>
                <a:avLst/>
                <a:gdLst>
                  <a:gd name="connsiteX0" fmla="*/ 1540 w 61869"/>
                  <a:gd name="connsiteY0" fmla="*/ 16695 h 16695"/>
                  <a:gd name="connsiteX1" fmla="*/ 61869 w 61869"/>
                  <a:gd name="connsiteY1" fmla="*/ 0 h 16695"/>
                  <a:gd name="connsiteX2" fmla="*/ 1540 w 61869"/>
                  <a:gd name="connsiteY2" fmla="*/ 16695 h 1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869" h="16695">
                    <a:moveTo>
                      <a:pt x="1540" y="16695"/>
                    </a:moveTo>
                    <a:cubicBezTo>
                      <a:pt x="37459" y="10498"/>
                      <a:pt x="53648" y="3921"/>
                      <a:pt x="61869" y="0"/>
                    </a:cubicBezTo>
                    <a:cubicBezTo>
                      <a:pt x="31262" y="10498"/>
                      <a:pt x="-8325" y="15810"/>
                      <a:pt x="1540" y="1669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2" name="Freeform: Shape 3361">
                <a:extLst>
                  <a:ext uri="{FF2B5EF4-FFF2-40B4-BE49-F238E27FC236}">
                    <a16:creationId xmlns:a16="http://schemas.microsoft.com/office/drawing/2014/main" id="{0D0CBCF6-F30C-3AB3-73B0-4A5E90C26180}"/>
                  </a:ext>
                </a:extLst>
              </p:cNvPr>
              <p:cNvSpPr/>
              <p:nvPr/>
            </p:nvSpPr>
            <p:spPr>
              <a:xfrm>
                <a:off x="6101493" y="3820170"/>
                <a:ext cx="52741" cy="33487"/>
              </a:xfrm>
              <a:custGeom>
                <a:avLst/>
                <a:gdLst>
                  <a:gd name="connsiteX0" fmla="*/ 52741 w 52741"/>
                  <a:gd name="connsiteY0" fmla="*/ 0 h 33487"/>
                  <a:gd name="connsiteX1" fmla="*/ 0 w 52741"/>
                  <a:gd name="connsiteY1" fmla="*/ 32884 h 33487"/>
                  <a:gd name="connsiteX2" fmla="*/ 19730 w 52741"/>
                  <a:gd name="connsiteY2" fmla="*/ 25169 h 33487"/>
                  <a:gd name="connsiteX3" fmla="*/ 52741 w 52741"/>
                  <a:gd name="connsiteY3" fmla="*/ 0 h 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741" h="33487">
                    <a:moveTo>
                      <a:pt x="52741" y="0"/>
                    </a:moveTo>
                    <a:cubicBezTo>
                      <a:pt x="29849" y="17075"/>
                      <a:pt x="14798" y="25169"/>
                      <a:pt x="0" y="32884"/>
                    </a:cubicBezTo>
                    <a:cubicBezTo>
                      <a:pt x="3668" y="32252"/>
                      <a:pt x="-1391" y="37564"/>
                      <a:pt x="19730" y="25169"/>
                    </a:cubicBezTo>
                    <a:cubicBezTo>
                      <a:pt x="19225" y="24284"/>
                      <a:pt x="49453" y="4553"/>
                      <a:pt x="5274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3" name="Freeform: Shape 3362">
                <a:extLst>
                  <a:ext uri="{FF2B5EF4-FFF2-40B4-BE49-F238E27FC236}">
                    <a16:creationId xmlns:a16="http://schemas.microsoft.com/office/drawing/2014/main" id="{90E284AA-1A90-45CE-516D-D871C6A75F57}"/>
                  </a:ext>
                </a:extLst>
              </p:cNvPr>
              <p:cNvSpPr/>
              <p:nvPr/>
            </p:nvSpPr>
            <p:spPr>
              <a:xfrm>
                <a:off x="5984628" y="4121601"/>
                <a:ext cx="97458" cy="22224"/>
              </a:xfrm>
              <a:custGeom>
                <a:avLst/>
                <a:gdLst>
                  <a:gd name="connsiteX0" fmla="*/ 92961 w 97458"/>
                  <a:gd name="connsiteY0" fmla="*/ 597 h 22224"/>
                  <a:gd name="connsiteX1" fmla="*/ 36678 w 97458"/>
                  <a:gd name="connsiteY1" fmla="*/ 16660 h 22224"/>
                  <a:gd name="connsiteX2" fmla="*/ 0 w 97458"/>
                  <a:gd name="connsiteY2" fmla="*/ 22225 h 22224"/>
                  <a:gd name="connsiteX3" fmla="*/ 36299 w 97458"/>
                  <a:gd name="connsiteY3" fmla="*/ 18431 h 22224"/>
                  <a:gd name="connsiteX4" fmla="*/ 71839 w 97458"/>
                  <a:gd name="connsiteY4" fmla="*/ 10083 h 22224"/>
                  <a:gd name="connsiteX5" fmla="*/ 92961 w 97458"/>
                  <a:gd name="connsiteY5" fmla="*/ 724 h 2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58" h="22224">
                    <a:moveTo>
                      <a:pt x="92961" y="597"/>
                    </a:moveTo>
                    <a:cubicBezTo>
                      <a:pt x="72092" y="8692"/>
                      <a:pt x="52235" y="12739"/>
                      <a:pt x="36678" y="16660"/>
                    </a:cubicBezTo>
                    <a:cubicBezTo>
                      <a:pt x="20742" y="19696"/>
                      <a:pt x="8094" y="21087"/>
                      <a:pt x="0" y="22225"/>
                    </a:cubicBezTo>
                    <a:cubicBezTo>
                      <a:pt x="10877" y="21719"/>
                      <a:pt x="23651" y="20454"/>
                      <a:pt x="36299" y="18431"/>
                    </a:cubicBezTo>
                    <a:cubicBezTo>
                      <a:pt x="48947" y="16028"/>
                      <a:pt x="61342" y="12739"/>
                      <a:pt x="71839" y="10083"/>
                    </a:cubicBezTo>
                    <a:cubicBezTo>
                      <a:pt x="92961" y="3633"/>
                      <a:pt x="104344" y="-2059"/>
                      <a:pt x="92961" y="7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4" name="Freeform: Shape 3363">
                <a:extLst>
                  <a:ext uri="{FF2B5EF4-FFF2-40B4-BE49-F238E27FC236}">
                    <a16:creationId xmlns:a16="http://schemas.microsoft.com/office/drawing/2014/main" id="{BA7D038C-288D-ADC0-6754-A5D17C65E77C}"/>
                  </a:ext>
                </a:extLst>
              </p:cNvPr>
              <p:cNvSpPr/>
              <p:nvPr/>
            </p:nvSpPr>
            <p:spPr>
              <a:xfrm>
                <a:off x="6043566" y="3012485"/>
                <a:ext cx="73230" cy="21752"/>
              </a:xfrm>
              <a:custGeom>
                <a:avLst/>
                <a:gdLst>
                  <a:gd name="connsiteX0" fmla="*/ 23651 w 73230"/>
                  <a:gd name="connsiteY0" fmla="*/ 13660 h 21752"/>
                  <a:gd name="connsiteX1" fmla="*/ 46291 w 73230"/>
                  <a:gd name="connsiteY1" fmla="*/ 4933 h 21752"/>
                  <a:gd name="connsiteX2" fmla="*/ 73230 w 73230"/>
                  <a:gd name="connsiteY2" fmla="*/ 0 h 21752"/>
                  <a:gd name="connsiteX3" fmla="*/ 37943 w 73230"/>
                  <a:gd name="connsiteY3" fmla="*/ 5439 h 21752"/>
                  <a:gd name="connsiteX4" fmla="*/ 0 w 73230"/>
                  <a:gd name="connsiteY4" fmla="*/ 21248 h 21752"/>
                  <a:gd name="connsiteX5" fmla="*/ 23651 w 73230"/>
                  <a:gd name="connsiteY5" fmla="*/ 13660 h 21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230" h="21752">
                    <a:moveTo>
                      <a:pt x="23651" y="13660"/>
                    </a:moveTo>
                    <a:cubicBezTo>
                      <a:pt x="23651" y="13027"/>
                      <a:pt x="32884" y="8474"/>
                      <a:pt x="46291" y="4933"/>
                    </a:cubicBezTo>
                    <a:cubicBezTo>
                      <a:pt x="59697" y="1644"/>
                      <a:pt x="70954" y="1012"/>
                      <a:pt x="73230" y="0"/>
                    </a:cubicBezTo>
                    <a:cubicBezTo>
                      <a:pt x="59697" y="1265"/>
                      <a:pt x="48694" y="2403"/>
                      <a:pt x="37943" y="5439"/>
                    </a:cubicBezTo>
                    <a:cubicBezTo>
                      <a:pt x="28078" y="8221"/>
                      <a:pt x="17201" y="12015"/>
                      <a:pt x="0" y="21248"/>
                    </a:cubicBezTo>
                    <a:cubicBezTo>
                      <a:pt x="4427" y="20742"/>
                      <a:pt x="-2783" y="25422"/>
                      <a:pt x="23651" y="1366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5" name="Freeform: Shape 3364">
                <a:extLst>
                  <a:ext uri="{FF2B5EF4-FFF2-40B4-BE49-F238E27FC236}">
                    <a16:creationId xmlns:a16="http://schemas.microsoft.com/office/drawing/2014/main" id="{41BF30EF-80B3-7CCA-5BE0-7FA55CDC9A89}"/>
                  </a:ext>
                </a:extLst>
              </p:cNvPr>
              <p:cNvSpPr/>
              <p:nvPr/>
            </p:nvSpPr>
            <p:spPr>
              <a:xfrm>
                <a:off x="6063186" y="3473486"/>
                <a:ext cx="137070" cy="109961"/>
              </a:xfrm>
              <a:custGeom>
                <a:avLst/>
                <a:gdLst>
                  <a:gd name="connsiteX0" fmla="*/ 134050 w 137070"/>
                  <a:gd name="connsiteY0" fmla="*/ 107895 h 109961"/>
                  <a:gd name="connsiteX1" fmla="*/ 72076 w 137070"/>
                  <a:gd name="connsiteY1" fmla="*/ 97271 h 109961"/>
                  <a:gd name="connsiteX2" fmla="*/ 58290 w 137070"/>
                  <a:gd name="connsiteY2" fmla="*/ 93223 h 109961"/>
                  <a:gd name="connsiteX3" fmla="*/ 44251 w 137070"/>
                  <a:gd name="connsiteY3" fmla="*/ 88670 h 109961"/>
                  <a:gd name="connsiteX4" fmla="*/ 35144 w 137070"/>
                  <a:gd name="connsiteY4" fmla="*/ 85002 h 109961"/>
                  <a:gd name="connsiteX5" fmla="*/ 21106 w 137070"/>
                  <a:gd name="connsiteY5" fmla="*/ 75517 h 109961"/>
                  <a:gd name="connsiteX6" fmla="*/ 16426 w 137070"/>
                  <a:gd name="connsiteY6" fmla="*/ 70078 h 109961"/>
                  <a:gd name="connsiteX7" fmla="*/ 14908 w 137070"/>
                  <a:gd name="connsiteY7" fmla="*/ 67928 h 109961"/>
                  <a:gd name="connsiteX8" fmla="*/ 13011 w 137070"/>
                  <a:gd name="connsiteY8" fmla="*/ 65145 h 109961"/>
                  <a:gd name="connsiteX9" fmla="*/ 6308 w 137070"/>
                  <a:gd name="connsiteY9" fmla="*/ 52498 h 109961"/>
                  <a:gd name="connsiteX10" fmla="*/ 6055 w 137070"/>
                  <a:gd name="connsiteY10" fmla="*/ 53762 h 109961"/>
                  <a:gd name="connsiteX11" fmla="*/ 4537 w 137070"/>
                  <a:gd name="connsiteY11" fmla="*/ 49968 h 109961"/>
                  <a:gd name="connsiteX12" fmla="*/ 3146 w 137070"/>
                  <a:gd name="connsiteY12" fmla="*/ 42632 h 109961"/>
                  <a:gd name="connsiteX13" fmla="*/ 10861 w 137070"/>
                  <a:gd name="connsiteY13" fmla="*/ 14681 h 109961"/>
                  <a:gd name="connsiteX14" fmla="*/ 19335 w 137070"/>
                  <a:gd name="connsiteY14" fmla="*/ 3424 h 109961"/>
                  <a:gd name="connsiteX15" fmla="*/ 20979 w 137070"/>
                  <a:gd name="connsiteY15" fmla="*/ 10 h 109961"/>
                  <a:gd name="connsiteX16" fmla="*/ 6055 w 137070"/>
                  <a:gd name="connsiteY16" fmla="*/ 18349 h 109961"/>
                  <a:gd name="connsiteX17" fmla="*/ 363 w 137070"/>
                  <a:gd name="connsiteY17" fmla="*/ 46300 h 109961"/>
                  <a:gd name="connsiteX18" fmla="*/ 5169 w 137070"/>
                  <a:gd name="connsiteY18" fmla="*/ 60719 h 109961"/>
                  <a:gd name="connsiteX19" fmla="*/ 8205 w 137070"/>
                  <a:gd name="connsiteY19" fmla="*/ 66031 h 109961"/>
                  <a:gd name="connsiteX20" fmla="*/ 11620 w 137070"/>
                  <a:gd name="connsiteY20" fmla="*/ 71343 h 109961"/>
                  <a:gd name="connsiteX21" fmla="*/ 20220 w 137070"/>
                  <a:gd name="connsiteY21" fmla="*/ 81208 h 109961"/>
                  <a:gd name="connsiteX22" fmla="*/ 27556 w 137070"/>
                  <a:gd name="connsiteY22" fmla="*/ 86394 h 109961"/>
                  <a:gd name="connsiteX23" fmla="*/ 44504 w 137070"/>
                  <a:gd name="connsiteY23" fmla="*/ 93856 h 109961"/>
                  <a:gd name="connsiteX24" fmla="*/ 81815 w 137070"/>
                  <a:gd name="connsiteY24" fmla="*/ 105871 h 109961"/>
                  <a:gd name="connsiteX25" fmla="*/ 106604 w 137070"/>
                  <a:gd name="connsiteY25" fmla="*/ 108401 h 109961"/>
                  <a:gd name="connsiteX26" fmla="*/ 133923 w 137070"/>
                  <a:gd name="connsiteY26" fmla="*/ 108021 h 109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7070" h="109961">
                    <a:moveTo>
                      <a:pt x="134050" y="107895"/>
                    </a:moveTo>
                    <a:cubicBezTo>
                      <a:pt x="110019" y="107768"/>
                      <a:pt x="90668" y="102330"/>
                      <a:pt x="72076" y="97271"/>
                    </a:cubicBezTo>
                    <a:lnTo>
                      <a:pt x="58290" y="93223"/>
                    </a:lnTo>
                    <a:cubicBezTo>
                      <a:pt x="53863" y="91832"/>
                      <a:pt x="49436" y="90441"/>
                      <a:pt x="44251" y="88670"/>
                    </a:cubicBezTo>
                    <a:cubicBezTo>
                      <a:pt x="41595" y="87658"/>
                      <a:pt x="38686" y="86647"/>
                      <a:pt x="35144" y="85002"/>
                    </a:cubicBezTo>
                    <a:cubicBezTo>
                      <a:pt x="31603" y="83232"/>
                      <a:pt x="27303" y="81334"/>
                      <a:pt x="21106" y="75517"/>
                    </a:cubicBezTo>
                    <a:cubicBezTo>
                      <a:pt x="19588" y="73999"/>
                      <a:pt x="18070" y="72228"/>
                      <a:pt x="16426" y="70078"/>
                    </a:cubicBezTo>
                    <a:lnTo>
                      <a:pt x="14908" y="67928"/>
                    </a:lnTo>
                    <a:lnTo>
                      <a:pt x="13011" y="65145"/>
                    </a:lnTo>
                    <a:cubicBezTo>
                      <a:pt x="11620" y="62489"/>
                      <a:pt x="9849" y="61351"/>
                      <a:pt x="6308" y="52498"/>
                    </a:cubicBezTo>
                    <a:cubicBezTo>
                      <a:pt x="6814" y="54774"/>
                      <a:pt x="6814" y="55027"/>
                      <a:pt x="6055" y="53762"/>
                    </a:cubicBezTo>
                    <a:cubicBezTo>
                      <a:pt x="5675" y="53130"/>
                      <a:pt x="5169" y="51865"/>
                      <a:pt x="4537" y="49968"/>
                    </a:cubicBezTo>
                    <a:cubicBezTo>
                      <a:pt x="3778" y="47439"/>
                      <a:pt x="3399" y="45035"/>
                      <a:pt x="3146" y="42632"/>
                    </a:cubicBezTo>
                    <a:cubicBezTo>
                      <a:pt x="1881" y="31376"/>
                      <a:pt x="7320" y="19614"/>
                      <a:pt x="10861" y="14681"/>
                    </a:cubicBezTo>
                    <a:cubicBezTo>
                      <a:pt x="14528" y="8989"/>
                      <a:pt x="17438" y="5827"/>
                      <a:pt x="19335" y="3424"/>
                    </a:cubicBezTo>
                    <a:cubicBezTo>
                      <a:pt x="21106" y="1022"/>
                      <a:pt x="21864" y="-117"/>
                      <a:pt x="20979" y="10"/>
                    </a:cubicBezTo>
                    <a:cubicBezTo>
                      <a:pt x="16932" y="4310"/>
                      <a:pt x="12505" y="7725"/>
                      <a:pt x="6055" y="18349"/>
                    </a:cubicBezTo>
                    <a:cubicBezTo>
                      <a:pt x="3019" y="23661"/>
                      <a:pt x="-1281" y="33779"/>
                      <a:pt x="363" y="46300"/>
                    </a:cubicBezTo>
                    <a:cubicBezTo>
                      <a:pt x="1628" y="54521"/>
                      <a:pt x="4031" y="58316"/>
                      <a:pt x="5169" y="60719"/>
                    </a:cubicBezTo>
                    <a:cubicBezTo>
                      <a:pt x="6434" y="63248"/>
                      <a:pt x="7446" y="64640"/>
                      <a:pt x="8205" y="66031"/>
                    </a:cubicBezTo>
                    <a:cubicBezTo>
                      <a:pt x="9343" y="67802"/>
                      <a:pt x="10482" y="69572"/>
                      <a:pt x="11620" y="71343"/>
                    </a:cubicBezTo>
                    <a:cubicBezTo>
                      <a:pt x="13770" y="74884"/>
                      <a:pt x="17690" y="79184"/>
                      <a:pt x="20220" y="81208"/>
                    </a:cubicBezTo>
                    <a:cubicBezTo>
                      <a:pt x="23129" y="83737"/>
                      <a:pt x="25406" y="85129"/>
                      <a:pt x="27556" y="86394"/>
                    </a:cubicBezTo>
                    <a:cubicBezTo>
                      <a:pt x="35777" y="91073"/>
                      <a:pt x="40203" y="92212"/>
                      <a:pt x="44504" y="93856"/>
                    </a:cubicBezTo>
                    <a:cubicBezTo>
                      <a:pt x="59808" y="99042"/>
                      <a:pt x="71570" y="102836"/>
                      <a:pt x="81815" y="105871"/>
                    </a:cubicBezTo>
                    <a:cubicBezTo>
                      <a:pt x="73720" y="101824"/>
                      <a:pt x="89024" y="105871"/>
                      <a:pt x="106604" y="108401"/>
                    </a:cubicBezTo>
                    <a:cubicBezTo>
                      <a:pt x="123932" y="111310"/>
                      <a:pt x="145180" y="109539"/>
                      <a:pt x="133923" y="1080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6" name="Freeform: Shape 3365">
                <a:extLst>
                  <a:ext uri="{FF2B5EF4-FFF2-40B4-BE49-F238E27FC236}">
                    <a16:creationId xmlns:a16="http://schemas.microsoft.com/office/drawing/2014/main" id="{74587993-66A4-F4E5-948D-42967C633DF4}"/>
                  </a:ext>
                </a:extLst>
              </p:cNvPr>
              <p:cNvSpPr/>
              <p:nvPr/>
            </p:nvSpPr>
            <p:spPr>
              <a:xfrm>
                <a:off x="5950099" y="3891756"/>
                <a:ext cx="99537" cy="35919"/>
              </a:xfrm>
              <a:custGeom>
                <a:avLst/>
                <a:gdLst>
                  <a:gd name="connsiteX0" fmla="*/ 27066 w 99537"/>
                  <a:gd name="connsiteY0" fmla="*/ 26434 h 35919"/>
                  <a:gd name="connsiteX1" fmla="*/ 0 w 99537"/>
                  <a:gd name="connsiteY1" fmla="*/ 35920 h 35919"/>
                  <a:gd name="connsiteX2" fmla="*/ 99538 w 99537"/>
                  <a:gd name="connsiteY2" fmla="*/ 0 h 35919"/>
                  <a:gd name="connsiteX3" fmla="*/ 27066 w 99537"/>
                  <a:gd name="connsiteY3" fmla="*/ 26434 h 3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537" h="35919">
                    <a:moveTo>
                      <a:pt x="27066" y="26434"/>
                    </a:moveTo>
                    <a:cubicBezTo>
                      <a:pt x="10751" y="30987"/>
                      <a:pt x="1644" y="33137"/>
                      <a:pt x="0" y="35920"/>
                    </a:cubicBezTo>
                    <a:cubicBezTo>
                      <a:pt x="37058" y="28457"/>
                      <a:pt x="84234" y="8980"/>
                      <a:pt x="99538" y="0"/>
                    </a:cubicBezTo>
                    <a:cubicBezTo>
                      <a:pt x="68045" y="14418"/>
                      <a:pt x="43635" y="21754"/>
                      <a:pt x="27066" y="264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7" name="Freeform: Shape 3366">
                <a:extLst>
                  <a:ext uri="{FF2B5EF4-FFF2-40B4-BE49-F238E27FC236}">
                    <a16:creationId xmlns:a16="http://schemas.microsoft.com/office/drawing/2014/main" id="{405B0849-83C8-6499-6219-FC23EE01E158}"/>
                  </a:ext>
                </a:extLst>
              </p:cNvPr>
              <p:cNvSpPr/>
              <p:nvPr/>
            </p:nvSpPr>
            <p:spPr>
              <a:xfrm>
                <a:off x="6018397" y="3797017"/>
                <a:ext cx="155796" cy="22647"/>
              </a:xfrm>
              <a:custGeom>
                <a:avLst/>
                <a:gdLst>
                  <a:gd name="connsiteX0" fmla="*/ 42117 w 155796"/>
                  <a:gd name="connsiteY0" fmla="*/ 21130 h 22647"/>
                  <a:gd name="connsiteX1" fmla="*/ 83222 w 155796"/>
                  <a:gd name="connsiteY1" fmla="*/ 15564 h 22647"/>
                  <a:gd name="connsiteX2" fmla="*/ 155314 w 155796"/>
                  <a:gd name="connsiteY2" fmla="*/ 1272 h 22647"/>
                  <a:gd name="connsiteX3" fmla="*/ 107126 w 155796"/>
                  <a:gd name="connsiteY3" fmla="*/ 6458 h 22647"/>
                  <a:gd name="connsiteX4" fmla="*/ 67792 w 155796"/>
                  <a:gd name="connsiteY4" fmla="*/ 13161 h 22647"/>
                  <a:gd name="connsiteX5" fmla="*/ 0 w 155796"/>
                  <a:gd name="connsiteY5" fmla="*/ 22647 h 22647"/>
                  <a:gd name="connsiteX6" fmla="*/ 42244 w 155796"/>
                  <a:gd name="connsiteY6" fmla="*/ 21130 h 2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796" h="22647">
                    <a:moveTo>
                      <a:pt x="42117" y="21130"/>
                    </a:moveTo>
                    <a:cubicBezTo>
                      <a:pt x="56535" y="19991"/>
                      <a:pt x="70195" y="17841"/>
                      <a:pt x="83222" y="15564"/>
                    </a:cubicBezTo>
                    <a:cubicBezTo>
                      <a:pt x="109277" y="10758"/>
                      <a:pt x="132801" y="5193"/>
                      <a:pt x="155314" y="1272"/>
                    </a:cubicBezTo>
                    <a:cubicBezTo>
                      <a:pt x="159741" y="-2142"/>
                      <a:pt x="132928" y="1905"/>
                      <a:pt x="107126" y="6458"/>
                    </a:cubicBezTo>
                    <a:cubicBezTo>
                      <a:pt x="81325" y="11138"/>
                      <a:pt x="55903" y="14679"/>
                      <a:pt x="67792" y="13161"/>
                    </a:cubicBezTo>
                    <a:cubicBezTo>
                      <a:pt x="55903" y="16323"/>
                      <a:pt x="53121" y="18220"/>
                      <a:pt x="0" y="22647"/>
                    </a:cubicBezTo>
                    <a:cubicBezTo>
                      <a:pt x="14419" y="22647"/>
                      <a:pt x="28331" y="22142"/>
                      <a:pt x="42244" y="2113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8" name="Freeform: Shape 3367">
                <a:extLst>
                  <a:ext uri="{FF2B5EF4-FFF2-40B4-BE49-F238E27FC236}">
                    <a16:creationId xmlns:a16="http://schemas.microsoft.com/office/drawing/2014/main" id="{B21423DC-AB20-26A8-C888-62C2D166D3F4}"/>
                  </a:ext>
                </a:extLst>
              </p:cNvPr>
              <p:cNvSpPr/>
              <p:nvPr/>
            </p:nvSpPr>
            <p:spPr>
              <a:xfrm>
                <a:off x="5789094" y="3783112"/>
                <a:ext cx="252962" cy="42236"/>
              </a:xfrm>
              <a:custGeom>
                <a:avLst/>
                <a:gdLst>
                  <a:gd name="connsiteX0" fmla="*/ 169986 w 252962"/>
                  <a:gd name="connsiteY0" fmla="*/ 32378 h 42236"/>
                  <a:gd name="connsiteX1" fmla="*/ 154555 w 252962"/>
                  <a:gd name="connsiteY1" fmla="*/ 30607 h 42236"/>
                  <a:gd name="connsiteX2" fmla="*/ 138493 w 252962"/>
                  <a:gd name="connsiteY2" fmla="*/ 28078 h 42236"/>
                  <a:gd name="connsiteX3" fmla="*/ 85625 w 252962"/>
                  <a:gd name="connsiteY3" fmla="*/ 25042 h 42236"/>
                  <a:gd name="connsiteX4" fmla="*/ 51729 w 252962"/>
                  <a:gd name="connsiteY4" fmla="*/ 19730 h 42236"/>
                  <a:gd name="connsiteX5" fmla="*/ 41231 w 252962"/>
                  <a:gd name="connsiteY5" fmla="*/ 17327 h 42236"/>
                  <a:gd name="connsiteX6" fmla="*/ 27951 w 252962"/>
                  <a:gd name="connsiteY6" fmla="*/ 13280 h 42236"/>
                  <a:gd name="connsiteX7" fmla="*/ 0 w 252962"/>
                  <a:gd name="connsiteY7" fmla="*/ 0 h 42236"/>
                  <a:gd name="connsiteX8" fmla="*/ 35287 w 252962"/>
                  <a:gd name="connsiteY8" fmla="*/ 17454 h 42236"/>
                  <a:gd name="connsiteX9" fmla="*/ 51097 w 252962"/>
                  <a:gd name="connsiteY9" fmla="*/ 22386 h 42236"/>
                  <a:gd name="connsiteX10" fmla="*/ 66021 w 252962"/>
                  <a:gd name="connsiteY10" fmla="*/ 26560 h 42236"/>
                  <a:gd name="connsiteX11" fmla="*/ 137228 w 252962"/>
                  <a:gd name="connsiteY11" fmla="*/ 39967 h 42236"/>
                  <a:gd name="connsiteX12" fmla="*/ 147472 w 252962"/>
                  <a:gd name="connsiteY12" fmla="*/ 39081 h 42236"/>
                  <a:gd name="connsiteX13" fmla="*/ 191739 w 252962"/>
                  <a:gd name="connsiteY13" fmla="*/ 42117 h 42236"/>
                  <a:gd name="connsiteX14" fmla="*/ 252069 w 252962"/>
                  <a:gd name="connsiteY14" fmla="*/ 38449 h 42236"/>
                  <a:gd name="connsiteX15" fmla="*/ 209447 w 252962"/>
                  <a:gd name="connsiteY15" fmla="*/ 37058 h 42236"/>
                  <a:gd name="connsiteX16" fmla="*/ 251690 w 252962"/>
                  <a:gd name="connsiteY16" fmla="*/ 31746 h 42236"/>
                  <a:gd name="connsiteX17" fmla="*/ 198063 w 252962"/>
                  <a:gd name="connsiteY17" fmla="*/ 33010 h 42236"/>
                  <a:gd name="connsiteX18" fmla="*/ 170238 w 252962"/>
                  <a:gd name="connsiteY18" fmla="*/ 31999 h 4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962" h="42236">
                    <a:moveTo>
                      <a:pt x="169986" y="32378"/>
                    </a:moveTo>
                    <a:cubicBezTo>
                      <a:pt x="165053" y="31999"/>
                      <a:pt x="159741" y="31366"/>
                      <a:pt x="154555" y="30607"/>
                    </a:cubicBezTo>
                    <a:cubicBezTo>
                      <a:pt x="149496" y="29848"/>
                      <a:pt x="144184" y="28963"/>
                      <a:pt x="138493" y="28078"/>
                    </a:cubicBezTo>
                    <a:cubicBezTo>
                      <a:pt x="119015" y="27193"/>
                      <a:pt x="104849" y="26940"/>
                      <a:pt x="85625" y="25042"/>
                    </a:cubicBezTo>
                    <a:cubicBezTo>
                      <a:pt x="76013" y="24031"/>
                      <a:pt x="65136" y="22513"/>
                      <a:pt x="51729" y="19730"/>
                    </a:cubicBezTo>
                    <a:cubicBezTo>
                      <a:pt x="48314" y="18972"/>
                      <a:pt x="44899" y="18213"/>
                      <a:pt x="41231" y="17327"/>
                    </a:cubicBezTo>
                    <a:cubicBezTo>
                      <a:pt x="37058" y="16315"/>
                      <a:pt x="32504" y="14924"/>
                      <a:pt x="27951" y="13280"/>
                    </a:cubicBezTo>
                    <a:cubicBezTo>
                      <a:pt x="18845" y="9991"/>
                      <a:pt x="9106" y="5312"/>
                      <a:pt x="0" y="0"/>
                    </a:cubicBezTo>
                    <a:cubicBezTo>
                      <a:pt x="11383" y="7209"/>
                      <a:pt x="23398" y="13407"/>
                      <a:pt x="35287" y="17454"/>
                    </a:cubicBezTo>
                    <a:cubicBezTo>
                      <a:pt x="41611" y="19604"/>
                      <a:pt x="45911" y="20869"/>
                      <a:pt x="51097" y="22386"/>
                    </a:cubicBezTo>
                    <a:cubicBezTo>
                      <a:pt x="56029" y="23778"/>
                      <a:pt x="60962" y="25169"/>
                      <a:pt x="66021" y="26560"/>
                    </a:cubicBezTo>
                    <a:cubicBezTo>
                      <a:pt x="86004" y="31746"/>
                      <a:pt x="107379" y="36172"/>
                      <a:pt x="137228" y="39967"/>
                    </a:cubicBezTo>
                    <a:cubicBezTo>
                      <a:pt x="131916" y="38196"/>
                      <a:pt x="137481" y="38323"/>
                      <a:pt x="147472" y="39081"/>
                    </a:cubicBezTo>
                    <a:cubicBezTo>
                      <a:pt x="157338" y="40093"/>
                      <a:pt x="175297" y="41737"/>
                      <a:pt x="191739" y="42117"/>
                    </a:cubicBezTo>
                    <a:cubicBezTo>
                      <a:pt x="225382" y="42876"/>
                      <a:pt x="258899" y="39840"/>
                      <a:pt x="252069" y="38449"/>
                    </a:cubicBezTo>
                    <a:cubicBezTo>
                      <a:pt x="211596" y="40599"/>
                      <a:pt x="203123" y="38323"/>
                      <a:pt x="209447" y="37058"/>
                    </a:cubicBezTo>
                    <a:cubicBezTo>
                      <a:pt x="215644" y="35667"/>
                      <a:pt x="235880" y="33643"/>
                      <a:pt x="251690" y="31746"/>
                    </a:cubicBezTo>
                    <a:cubicBezTo>
                      <a:pt x="231833" y="32252"/>
                      <a:pt x="215391" y="32631"/>
                      <a:pt x="198063" y="33010"/>
                    </a:cubicBezTo>
                    <a:cubicBezTo>
                      <a:pt x="189210" y="33010"/>
                      <a:pt x="180104" y="32884"/>
                      <a:pt x="170238" y="319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9" name="Freeform: Shape 3368">
                <a:extLst>
                  <a:ext uri="{FF2B5EF4-FFF2-40B4-BE49-F238E27FC236}">
                    <a16:creationId xmlns:a16="http://schemas.microsoft.com/office/drawing/2014/main" id="{F50345E6-7E62-E522-D59D-BA62881C1BB5}"/>
                  </a:ext>
                </a:extLst>
              </p:cNvPr>
              <p:cNvSpPr/>
              <p:nvPr/>
            </p:nvSpPr>
            <p:spPr>
              <a:xfrm>
                <a:off x="5687532" y="3618691"/>
                <a:ext cx="29704" cy="100986"/>
              </a:xfrm>
              <a:custGeom>
                <a:avLst/>
                <a:gdLst>
                  <a:gd name="connsiteX0" fmla="*/ 6450 w 29704"/>
                  <a:gd name="connsiteY0" fmla="*/ 35667 h 100986"/>
                  <a:gd name="connsiteX1" fmla="*/ 0 w 29704"/>
                  <a:gd name="connsiteY1" fmla="*/ 0 h 100986"/>
                  <a:gd name="connsiteX2" fmla="*/ 4806 w 29704"/>
                  <a:gd name="connsiteY2" fmla="*/ 35414 h 100986"/>
                  <a:gd name="connsiteX3" fmla="*/ 14671 w 29704"/>
                  <a:gd name="connsiteY3" fmla="*/ 73610 h 100986"/>
                  <a:gd name="connsiteX4" fmla="*/ 27066 w 29704"/>
                  <a:gd name="connsiteY4" fmla="*/ 98020 h 100986"/>
                  <a:gd name="connsiteX5" fmla="*/ 27825 w 29704"/>
                  <a:gd name="connsiteY5" fmla="*/ 95996 h 100986"/>
                  <a:gd name="connsiteX6" fmla="*/ 6450 w 29704"/>
                  <a:gd name="connsiteY6" fmla="*/ 35540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04" h="100986">
                    <a:moveTo>
                      <a:pt x="6450" y="35667"/>
                    </a:moveTo>
                    <a:cubicBezTo>
                      <a:pt x="3541" y="20995"/>
                      <a:pt x="1391" y="8094"/>
                      <a:pt x="0" y="0"/>
                    </a:cubicBezTo>
                    <a:cubicBezTo>
                      <a:pt x="1012" y="11003"/>
                      <a:pt x="2909" y="23778"/>
                      <a:pt x="4806" y="35414"/>
                    </a:cubicBezTo>
                    <a:cubicBezTo>
                      <a:pt x="6703" y="48188"/>
                      <a:pt x="10245" y="62480"/>
                      <a:pt x="14671" y="73610"/>
                    </a:cubicBezTo>
                    <a:cubicBezTo>
                      <a:pt x="19098" y="84993"/>
                      <a:pt x="24157" y="93846"/>
                      <a:pt x="27066" y="98020"/>
                    </a:cubicBezTo>
                    <a:cubicBezTo>
                      <a:pt x="30101" y="102320"/>
                      <a:pt x="30734" y="102194"/>
                      <a:pt x="27825" y="95996"/>
                    </a:cubicBezTo>
                    <a:cubicBezTo>
                      <a:pt x="14671" y="73863"/>
                      <a:pt x="9486" y="51856"/>
                      <a:pt x="6450" y="355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0" name="Freeform: Shape 3369">
                <a:extLst>
                  <a:ext uri="{FF2B5EF4-FFF2-40B4-BE49-F238E27FC236}">
                    <a16:creationId xmlns:a16="http://schemas.microsoft.com/office/drawing/2014/main" id="{FAB3FAD3-3BB6-1E8D-157D-764800EE0BEC}"/>
                  </a:ext>
                </a:extLst>
              </p:cNvPr>
              <p:cNvSpPr/>
              <p:nvPr/>
            </p:nvSpPr>
            <p:spPr>
              <a:xfrm>
                <a:off x="6220635" y="3775903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126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0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1" name="Freeform: Shape 3370">
                <a:extLst>
                  <a:ext uri="{FF2B5EF4-FFF2-40B4-BE49-F238E27FC236}">
                    <a16:creationId xmlns:a16="http://schemas.microsoft.com/office/drawing/2014/main" id="{89DB8482-D534-F785-94B9-31137EECE6E0}"/>
                  </a:ext>
                </a:extLst>
              </p:cNvPr>
              <p:cNvSpPr/>
              <p:nvPr/>
            </p:nvSpPr>
            <p:spPr>
              <a:xfrm>
                <a:off x="6219496" y="3775776"/>
                <a:ext cx="126" cy="253"/>
              </a:xfrm>
              <a:custGeom>
                <a:avLst/>
                <a:gdLst>
                  <a:gd name="connsiteX0" fmla="*/ 126 w 126"/>
                  <a:gd name="connsiteY0" fmla="*/ 0 h 253"/>
                  <a:gd name="connsiteX1" fmla="*/ 0 w 126"/>
                  <a:gd name="connsiteY1" fmla="*/ 253 h 253"/>
                  <a:gd name="connsiteX2" fmla="*/ 126 w 126"/>
                  <a:gd name="connsiteY2" fmla="*/ 0 h 253"/>
                  <a:gd name="connsiteX3" fmla="*/ 126 w 126"/>
                  <a:gd name="connsiteY3" fmla="*/ 0 h 253"/>
                  <a:gd name="connsiteX4" fmla="*/ 126 w 126"/>
                  <a:gd name="connsiteY4" fmla="*/ 0 h 253"/>
                  <a:gd name="connsiteX5" fmla="*/ 126 w 126"/>
                  <a:gd name="connsiteY5" fmla="*/ 0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" h="253">
                    <a:moveTo>
                      <a:pt x="126" y="0"/>
                    </a:moveTo>
                    <a:lnTo>
                      <a:pt x="0" y="253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2" name="Freeform: Shape 3371">
                <a:extLst>
                  <a:ext uri="{FF2B5EF4-FFF2-40B4-BE49-F238E27FC236}">
                    <a16:creationId xmlns:a16="http://schemas.microsoft.com/office/drawing/2014/main" id="{C9E81881-46C8-1CE8-DAF2-0081DDC23621}"/>
                  </a:ext>
                </a:extLst>
              </p:cNvPr>
              <p:cNvSpPr/>
              <p:nvPr/>
            </p:nvSpPr>
            <p:spPr>
              <a:xfrm>
                <a:off x="5744700" y="3733912"/>
                <a:ext cx="885" cy="885"/>
              </a:xfrm>
              <a:custGeom>
                <a:avLst/>
                <a:gdLst>
                  <a:gd name="connsiteX0" fmla="*/ 759 w 885"/>
                  <a:gd name="connsiteY0" fmla="*/ 885 h 885"/>
                  <a:gd name="connsiteX1" fmla="*/ 127 w 885"/>
                  <a:gd name="connsiteY1" fmla="*/ 127 h 885"/>
                  <a:gd name="connsiteX2" fmla="*/ 0 w 885"/>
                  <a:gd name="connsiteY2" fmla="*/ 0 h 885"/>
                  <a:gd name="connsiteX3" fmla="*/ 885 w 885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885">
                    <a:moveTo>
                      <a:pt x="759" y="885"/>
                    </a:moveTo>
                    <a:cubicBezTo>
                      <a:pt x="759" y="885"/>
                      <a:pt x="379" y="379"/>
                      <a:pt x="127" y="127"/>
                    </a:cubicBezTo>
                    <a:cubicBezTo>
                      <a:pt x="127" y="127"/>
                      <a:pt x="127" y="127"/>
                      <a:pt x="0" y="0"/>
                    </a:cubicBezTo>
                    <a:lnTo>
                      <a:pt x="885" y="88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3" name="Freeform: Shape 3372">
                <a:extLst>
                  <a:ext uri="{FF2B5EF4-FFF2-40B4-BE49-F238E27FC236}">
                    <a16:creationId xmlns:a16="http://schemas.microsoft.com/office/drawing/2014/main" id="{CED68A63-5383-4E65-452B-C2B34BAED0F2}"/>
                  </a:ext>
                </a:extLst>
              </p:cNvPr>
              <p:cNvSpPr/>
              <p:nvPr/>
            </p:nvSpPr>
            <p:spPr>
              <a:xfrm>
                <a:off x="6220635" y="3775903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  <a:gd name="connsiteX5" fmla="*/ 126 w 126"/>
                  <a:gd name="connsiteY5" fmla="*/ 0 h 12647"/>
                  <a:gd name="connsiteX6" fmla="*/ 126 w 126"/>
                  <a:gd name="connsiteY6" fmla="*/ 0 h 12647"/>
                  <a:gd name="connsiteX7" fmla="*/ 126 w 126"/>
                  <a:gd name="connsiteY7" fmla="*/ 0 h 12647"/>
                  <a:gd name="connsiteX8" fmla="*/ 126 w 126"/>
                  <a:gd name="connsiteY8" fmla="*/ 0 h 12647"/>
                  <a:gd name="connsiteX9" fmla="*/ 126 w 126"/>
                  <a:gd name="connsiteY9" fmla="*/ 0 h 12647"/>
                  <a:gd name="connsiteX10" fmla="*/ 126 w 126"/>
                  <a:gd name="connsiteY10" fmla="*/ 0 h 12647"/>
                  <a:gd name="connsiteX11" fmla="*/ 126 w 126"/>
                  <a:gd name="connsiteY11" fmla="*/ 0 h 12647"/>
                  <a:gd name="connsiteX12" fmla="*/ 126 w 126"/>
                  <a:gd name="connsiteY12" fmla="*/ 0 h 12647"/>
                  <a:gd name="connsiteX13" fmla="*/ 0 w 126"/>
                  <a:gd name="connsiteY13" fmla="*/ 0 h 12647"/>
                  <a:gd name="connsiteX14" fmla="*/ 0 w 126"/>
                  <a:gd name="connsiteY1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4" name="Freeform: Shape 3373">
                <a:extLst>
                  <a:ext uri="{FF2B5EF4-FFF2-40B4-BE49-F238E27FC236}">
                    <a16:creationId xmlns:a16="http://schemas.microsoft.com/office/drawing/2014/main" id="{7D8AEA3F-A160-46D3-D503-6287A8113BFC}"/>
                  </a:ext>
                </a:extLst>
              </p:cNvPr>
              <p:cNvSpPr/>
              <p:nvPr/>
            </p:nvSpPr>
            <p:spPr>
              <a:xfrm>
                <a:off x="5689894" y="3006667"/>
                <a:ext cx="725102" cy="1120336"/>
              </a:xfrm>
              <a:custGeom>
                <a:avLst/>
                <a:gdLst>
                  <a:gd name="connsiteX0" fmla="*/ 721721 w 725102"/>
                  <a:gd name="connsiteY0" fmla="*/ 745331 h 1120336"/>
                  <a:gd name="connsiteX1" fmla="*/ 721721 w 725102"/>
                  <a:gd name="connsiteY1" fmla="*/ 745331 h 1120336"/>
                  <a:gd name="connsiteX2" fmla="*/ 721721 w 725102"/>
                  <a:gd name="connsiteY2" fmla="*/ 745078 h 1120336"/>
                  <a:gd name="connsiteX3" fmla="*/ 718054 w 725102"/>
                  <a:gd name="connsiteY3" fmla="*/ 738375 h 1120336"/>
                  <a:gd name="connsiteX4" fmla="*/ 717801 w 725102"/>
                  <a:gd name="connsiteY4" fmla="*/ 738122 h 1120336"/>
                  <a:gd name="connsiteX5" fmla="*/ 716030 w 725102"/>
                  <a:gd name="connsiteY5" fmla="*/ 732051 h 1120336"/>
                  <a:gd name="connsiteX6" fmla="*/ 716915 w 725102"/>
                  <a:gd name="connsiteY6" fmla="*/ 734960 h 1120336"/>
                  <a:gd name="connsiteX7" fmla="*/ 716410 w 725102"/>
                  <a:gd name="connsiteY7" fmla="*/ 728889 h 1120336"/>
                  <a:gd name="connsiteX8" fmla="*/ 713501 w 725102"/>
                  <a:gd name="connsiteY8" fmla="*/ 711562 h 1120336"/>
                  <a:gd name="connsiteX9" fmla="*/ 699588 w 725102"/>
                  <a:gd name="connsiteY9" fmla="*/ 691325 h 1120336"/>
                  <a:gd name="connsiteX10" fmla="*/ 692758 w 725102"/>
                  <a:gd name="connsiteY10" fmla="*/ 684875 h 1120336"/>
                  <a:gd name="connsiteX11" fmla="*/ 692252 w 725102"/>
                  <a:gd name="connsiteY11" fmla="*/ 684243 h 1120336"/>
                  <a:gd name="connsiteX12" fmla="*/ 690102 w 725102"/>
                  <a:gd name="connsiteY12" fmla="*/ 682472 h 1120336"/>
                  <a:gd name="connsiteX13" fmla="*/ 642926 w 725102"/>
                  <a:gd name="connsiteY13" fmla="*/ 652876 h 1120336"/>
                  <a:gd name="connsiteX14" fmla="*/ 592588 w 725102"/>
                  <a:gd name="connsiteY14" fmla="*/ 637067 h 1120336"/>
                  <a:gd name="connsiteX15" fmla="*/ 569822 w 725102"/>
                  <a:gd name="connsiteY15" fmla="*/ 634031 h 1120336"/>
                  <a:gd name="connsiteX16" fmla="*/ 551483 w 725102"/>
                  <a:gd name="connsiteY16" fmla="*/ 632766 h 1120336"/>
                  <a:gd name="connsiteX17" fmla="*/ 526820 w 725102"/>
                  <a:gd name="connsiteY17" fmla="*/ 631755 h 1120336"/>
                  <a:gd name="connsiteX18" fmla="*/ 570834 w 725102"/>
                  <a:gd name="connsiteY18" fmla="*/ 632514 h 1120336"/>
                  <a:gd name="connsiteX19" fmla="*/ 616872 w 725102"/>
                  <a:gd name="connsiteY19" fmla="*/ 640861 h 1120336"/>
                  <a:gd name="connsiteX20" fmla="*/ 691999 w 725102"/>
                  <a:gd name="connsiteY20" fmla="*/ 680322 h 1120336"/>
                  <a:gd name="connsiteX21" fmla="*/ 695035 w 725102"/>
                  <a:gd name="connsiteY21" fmla="*/ 683104 h 1120336"/>
                  <a:gd name="connsiteX22" fmla="*/ 702371 w 725102"/>
                  <a:gd name="connsiteY22" fmla="*/ 689428 h 1120336"/>
                  <a:gd name="connsiteX23" fmla="*/ 717548 w 725102"/>
                  <a:gd name="connsiteY23" fmla="*/ 711309 h 1120336"/>
                  <a:gd name="connsiteX24" fmla="*/ 721089 w 725102"/>
                  <a:gd name="connsiteY24" fmla="*/ 728636 h 1120336"/>
                  <a:gd name="connsiteX25" fmla="*/ 722354 w 725102"/>
                  <a:gd name="connsiteY25" fmla="*/ 733822 h 1120336"/>
                  <a:gd name="connsiteX26" fmla="*/ 721721 w 725102"/>
                  <a:gd name="connsiteY26" fmla="*/ 727878 h 1120336"/>
                  <a:gd name="connsiteX27" fmla="*/ 717674 w 725102"/>
                  <a:gd name="connsiteY27" fmla="*/ 708147 h 1120336"/>
                  <a:gd name="connsiteX28" fmla="*/ 702623 w 725102"/>
                  <a:gd name="connsiteY28" fmla="*/ 687657 h 1120336"/>
                  <a:gd name="connsiteX29" fmla="*/ 696173 w 725102"/>
                  <a:gd name="connsiteY29" fmla="*/ 681966 h 1120336"/>
                  <a:gd name="connsiteX30" fmla="*/ 695414 w 725102"/>
                  <a:gd name="connsiteY30" fmla="*/ 680954 h 1120336"/>
                  <a:gd name="connsiteX31" fmla="*/ 693138 w 725102"/>
                  <a:gd name="connsiteY31" fmla="*/ 679057 h 1120336"/>
                  <a:gd name="connsiteX32" fmla="*/ 612825 w 725102"/>
                  <a:gd name="connsiteY32" fmla="*/ 638331 h 1120336"/>
                  <a:gd name="connsiteX33" fmla="*/ 575893 w 725102"/>
                  <a:gd name="connsiteY33" fmla="*/ 631375 h 1120336"/>
                  <a:gd name="connsiteX34" fmla="*/ 549839 w 725102"/>
                  <a:gd name="connsiteY34" fmla="*/ 629099 h 1120336"/>
                  <a:gd name="connsiteX35" fmla="*/ 458902 w 725102"/>
                  <a:gd name="connsiteY35" fmla="*/ 638711 h 1120336"/>
                  <a:gd name="connsiteX36" fmla="*/ 400343 w 725102"/>
                  <a:gd name="connsiteY36" fmla="*/ 643138 h 1120336"/>
                  <a:gd name="connsiteX37" fmla="*/ 359617 w 725102"/>
                  <a:gd name="connsiteY37" fmla="*/ 641367 h 1120336"/>
                  <a:gd name="connsiteX38" fmla="*/ 355064 w 725102"/>
                  <a:gd name="connsiteY38" fmla="*/ 637320 h 1120336"/>
                  <a:gd name="connsiteX39" fmla="*/ 312441 w 725102"/>
                  <a:gd name="connsiteY39" fmla="*/ 624166 h 1120336"/>
                  <a:gd name="connsiteX40" fmla="*/ 310670 w 725102"/>
                  <a:gd name="connsiteY40" fmla="*/ 618474 h 1120336"/>
                  <a:gd name="connsiteX41" fmla="*/ 311302 w 725102"/>
                  <a:gd name="connsiteY41" fmla="*/ 604056 h 1120336"/>
                  <a:gd name="connsiteX42" fmla="*/ 314464 w 725102"/>
                  <a:gd name="connsiteY42" fmla="*/ 579519 h 1120336"/>
                  <a:gd name="connsiteX43" fmla="*/ 317626 w 725102"/>
                  <a:gd name="connsiteY43" fmla="*/ 547647 h 1120336"/>
                  <a:gd name="connsiteX44" fmla="*/ 314591 w 725102"/>
                  <a:gd name="connsiteY44" fmla="*/ 549418 h 1120336"/>
                  <a:gd name="connsiteX45" fmla="*/ 311429 w 725102"/>
                  <a:gd name="connsiteY45" fmla="*/ 569275 h 1120336"/>
                  <a:gd name="connsiteX46" fmla="*/ 312061 w 725102"/>
                  <a:gd name="connsiteY46" fmla="*/ 547141 h 1120336"/>
                  <a:gd name="connsiteX47" fmla="*/ 316994 w 725102"/>
                  <a:gd name="connsiteY47" fmla="*/ 512487 h 1120336"/>
                  <a:gd name="connsiteX48" fmla="*/ 320788 w 725102"/>
                  <a:gd name="connsiteY48" fmla="*/ 496930 h 1120336"/>
                  <a:gd name="connsiteX49" fmla="*/ 325847 w 725102"/>
                  <a:gd name="connsiteY49" fmla="*/ 479855 h 1120336"/>
                  <a:gd name="connsiteX50" fmla="*/ 352155 w 725102"/>
                  <a:gd name="connsiteY50" fmla="*/ 408269 h 1120336"/>
                  <a:gd name="connsiteX51" fmla="*/ 329136 w 725102"/>
                  <a:gd name="connsiteY51" fmla="*/ 478085 h 1120336"/>
                  <a:gd name="connsiteX52" fmla="*/ 320535 w 725102"/>
                  <a:gd name="connsiteY52" fmla="*/ 526905 h 1120336"/>
                  <a:gd name="connsiteX53" fmla="*/ 324836 w 725102"/>
                  <a:gd name="connsiteY53" fmla="*/ 502115 h 1120336"/>
                  <a:gd name="connsiteX54" fmla="*/ 327871 w 725102"/>
                  <a:gd name="connsiteY54" fmla="*/ 490353 h 1120336"/>
                  <a:gd name="connsiteX55" fmla="*/ 331033 w 725102"/>
                  <a:gd name="connsiteY55" fmla="*/ 478844 h 1120336"/>
                  <a:gd name="connsiteX56" fmla="*/ 344566 w 725102"/>
                  <a:gd name="connsiteY56" fmla="*/ 436726 h 1120336"/>
                  <a:gd name="connsiteX57" fmla="*/ 359364 w 725102"/>
                  <a:gd name="connsiteY57" fmla="*/ 395495 h 1120336"/>
                  <a:gd name="connsiteX58" fmla="*/ 377956 w 725102"/>
                  <a:gd name="connsiteY58" fmla="*/ 351607 h 1120336"/>
                  <a:gd name="connsiteX59" fmla="*/ 366952 w 725102"/>
                  <a:gd name="connsiteY59" fmla="*/ 369441 h 1120336"/>
                  <a:gd name="connsiteX60" fmla="*/ 356708 w 725102"/>
                  <a:gd name="connsiteY60" fmla="*/ 387400 h 1120336"/>
                  <a:gd name="connsiteX61" fmla="*/ 393386 w 725102"/>
                  <a:gd name="connsiteY61" fmla="*/ 313285 h 1120336"/>
                  <a:gd name="connsiteX62" fmla="*/ 411978 w 725102"/>
                  <a:gd name="connsiteY62" fmla="*/ 278503 h 1120336"/>
                  <a:gd name="connsiteX63" fmla="*/ 425891 w 725102"/>
                  <a:gd name="connsiteY63" fmla="*/ 251690 h 1120336"/>
                  <a:gd name="connsiteX64" fmla="*/ 437906 w 725102"/>
                  <a:gd name="connsiteY64" fmla="*/ 233224 h 1120336"/>
                  <a:gd name="connsiteX65" fmla="*/ 418555 w 725102"/>
                  <a:gd name="connsiteY65" fmla="*/ 274077 h 1120336"/>
                  <a:gd name="connsiteX66" fmla="*/ 440815 w 725102"/>
                  <a:gd name="connsiteY66" fmla="*/ 232845 h 1120336"/>
                  <a:gd name="connsiteX67" fmla="*/ 451566 w 725102"/>
                  <a:gd name="connsiteY67" fmla="*/ 218553 h 1120336"/>
                  <a:gd name="connsiteX68" fmla="*/ 461431 w 725102"/>
                  <a:gd name="connsiteY68" fmla="*/ 207043 h 1120336"/>
                  <a:gd name="connsiteX69" fmla="*/ 470031 w 725102"/>
                  <a:gd name="connsiteY69" fmla="*/ 193510 h 1120336"/>
                  <a:gd name="connsiteX70" fmla="*/ 473447 w 725102"/>
                  <a:gd name="connsiteY70" fmla="*/ 189716 h 1120336"/>
                  <a:gd name="connsiteX71" fmla="*/ 473067 w 725102"/>
                  <a:gd name="connsiteY71" fmla="*/ 208941 h 1120336"/>
                  <a:gd name="connsiteX72" fmla="*/ 468008 w 725102"/>
                  <a:gd name="connsiteY72" fmla="*/ 266235 h 1120336"/>
                  <a:gd name="connsiteX73" fmla="*/ 465099 w 725102"/>
                  <a:gd name="connsiteY73" fmla="*/ 297222 h 1120336"/>
                  <a:gd name="connsiteX74" fmla="*/ 458016 w 725102"/>
                  <a:gd name="connsiteY74" fmla="*/ 331624 h 1120336"/>
                  <a:gd name="connsiteX75" fmla="*/ 451692 w 725102"/>
                  <a:gd name="connsiteY75" fmla="*/ 354010 h 1120336"/>
                  <a:gd name="connsiteX76" fmla="*/ 443851 w 725102"/>
                  <a:gd name="connsiteY76" fmla="*/ 380824 h 1120336"/>
                  <a:gd name="connsiteX77" fmla="*/ 419188 w 725102"/>
                  <a:gd name="connsiteY77" fmla="*/ 443556 h 1120336"/>
                  <a:gd name="connsiteX78" fmla="*/ 424247 w 725102"/>
                  <a:gd name="connsiteY78" fmla="*/ 436094 h 1120336"/>
                  <a:gd name="connsiteX79" fmla="*/ 430065 w 725102"/>
                  <a:gd name="connsiteY79" fmla="*/ 425976 h 1120336"/>
                  <a:gd name="connsiteX80" fmla="*/ 442080 w 725102"/>
                  <a:gd name="connsiteY80" fmla="*/ 398910 h 1120336"/>
                  <a:gd name="connsiteX81" fmla="*/ 455993 w 725102"/>
                  <a:gd name="connsiteY81" fmla="*/ 369946 h 1120336"/>
                  <a:gd name="connsiteX82" fmla="*/ 434997 w 725102"/>
                  <a:gd name="connsiteY82" fmla="*/ 428758 h 1120336"/>
                  <a:gd name="connsiteX83" fmla="*/ 428800 w 725102"/>
                  <a:gd name="connsiteY83" fmla="*/ 441153 h 1120336"/>
                  <a:gd name="connsiteX84" fmla="*/ 422223 w 725102"/>
                  <a:gd name="connsiteY84" fmla="*/ 452915 h 1120336"/>
                  <a:gd name="connsiteX85" fmla="*/ 413243 w 725102"/>
                  <a:gd name="connsiteY85" fmla="*/ 464678 h 1120336"/>
                  <a:gd name="connsiteX86" fmla="*/ 413243 w 725102"/>
                  <a:gd name="connsiteY86" fmla="*/ 464678 h 1120336"/>
                  <a:gd name="connsiteX87" fmla="*/ 411726 w 725102"/>
                  <a:gd name="connsiteY87" fmla="*/ 466069 h 1120336"/>
                  <a:gd name="connsiteX88" fmla="*/ 398698 w 725102"/>
                  <a:gd name="connsiteY88" fmla="*/ 477705 h 1120336"/>
                  <a:gd name="connsiteX89" fmla="*/ 391616 w 725102"/>
                  <a:gd name="connsiteY89" fmla="*/ 484788 h 1120336"/>
                  <a:gd name="connsiteX90" fmla="*/ 395663 w 725102"/>
                  <a:gd name="connsiteY90" fmla="*/ 478717 h 1120336"/>
                  <a:gd name="connsiteX91" fmla="*/ 409702 w 725102"/>
                  <a:gd name="connsiteY91" fmla="*/ 463919 h 1120336"/>
                  <a:gd name="connsiteX92" fmla="*/ 411473 w 725102"/>
                  <a:gd name="connsiteY92" fmla="*/ 462401 h 1120336"/>
                  <a:gd name="connsiteX93" fmla="*/ 413370 w 725102"/>
                  <a:gd name="connsiteY93" fmla="*/ 459998 h 1120336"/>
                  <a:gd name="connsiteX94" fmla="*/ 411220 w 725102"/>
                  <a:gd name="connsiteY94" fmla="*/ 462148 h 1120336"/>
                  <a:gd name="connsiteX95" fmla="*/ 411093 w 725102"/>
                  <a:gd name="connsiteY95" fmla="*/ 462148 h 1120336"/>
                  <a:gd name="connsiteX96" fmla="*/ 409449 w 725102"/>
                  <a:gd name="connsiteY96" fmla="*/ 463666 h 1120336"/>
                  <a:gd name="connsiteX97" fmla="*/ 396295 w 725102"/>
                  <a:gd name="connsiteY97" fmla="*/ 475682 h 1120336"/>
                  <a:gd name="connsiteX98" fmla="*/ 388074 w 725102"/>
                  <a:gd name="connsiteY98" fmla="*/ 485294 h 1120336"/>
                  <a:gd name="connsiteX99" fmla="*/ 383015 w 725102"/>
                  <a:gd name="connsiteY99" fmla="*/ 494779 h 1120336"/>
                  <a:gd name="connsiteX100" fmla="*/ 380865 w 725102"/>
                  <a:gd name="connsiteY100" fmla="*/ 511854 h 1120336"/>
                  <a:gd name="connsiteX101" fmla="*/ 385924 w 725102"/>
                  <a:gd name="connsiteY101" fmla="*/ 526525 h 1120336"/>
                  <a:gd name="connsiteX102" fmla="*/ 389213 w 725102"/>
                  <a:gd name="connsiteY102" fmla="*/ 531838 h 1120336"/>
                  <a:gd name="connsiteX103" fmla="*/ 390477 w 725102"/>
                  <a:gd name="connsiteY103" fmla="*/ 533735 h 1120336"/>
                  <a:gd name="connsiteX104" fmla="*/ 390983 w 725102"/>
                  <a:gd name="connsiteY104" fmla="*/ 534620 h 1120336"/>
                  <a:gd name="connsiteX105" fmla="*/ 393892 w 725102"/>
                  <a:gd name="connsiteY105" fmla="*/ 538667 h 1120336"/>
                  <a:gd name="connsiteX106" fmla="*/ 405654 w 725102"/>
                  <a:gd name="connsiteY106" fmla="*/ 548280 h 1120336"/>
                  <a:gd name="connsiteX107" fmla="*/ 435250 w 725102"/>
                  <a:gd name="connsiteY107" fmla="*/ 559157 h 1120336"/>
                  <a:gd name="connsiteX108" fmla="*/ 426397 w 725102"/>
                  <a:gd name="connsiteY108" fmla="*/ 553212 h 1120336"/>
                  <a:gd name="connsiteX109" fmla="*/ 416026 w 725102"/>
                  <a:gd name="connsiteY109" fmla="*/ 548659 h 1120336"/>
                  <a:gd name="connsiteX110" fmla="*/ 436515 w 725102"/>
                  <a:gd name="connsiteY110" fmla="*/ 554983 h 1120336"/>
                  <a:gd name="connsiteX111" fmla="*/ 471296 w 725102"/>
                  <a:gd name="connsiteY111" fmla="*/ 565607 h 1120336"/>
                  <a:gd name="connsiteX112" fmla="*/ 530994 w 725102"/>
                  <a:gd name="connsiteY112" fmla="*/ 567631 h 1120336"/>
                  <a:gd name="connsiteX113" fmla="*/ 532132 w 725102"/>
                  <a:gd name="connsiteY113" fmla="*/ 567378 h 1120336"/>
                  <a:gd name="connsiteX114" fmla="*/ 535168 w 725102"/>
                  <a:gd name="connsiteY114" fmla="*/ 566492 h 1120336"/>
                  <a:gd name="connsiteX115" fmla="*/ 541112 w 725102"/>
                  <a:gd name="connsiteY115" fmla="*/ 563583 h 1120336"/>
                  <a:gd name="connsiteX116" fmla="*/ 544906 w 725102"/>
                  <a:gd name="connsiteY116" fmla="*/ 561054 h 1120336"/>
                  <a:gd name="connsiteX117" fmla="*/ 549080 w 725102"/>
                  <a:gd name="connsiteY117" fmla="*/ 558271 h 1120336"/>
                  <a:gd name="connsiteX118" fmla="*/ 556289 w 725102"/>
                  <a:gd name="connsiteY118" fmla="*/ 554603 h 1120336"/>
                  <a:gd name="connsiteX119" fmla="*/ 559198 w 725102"/>
                  <a:gd name="connsiteY119" fmla="*/ 553339 h 1120336"/>
                  <a:gd name="connsiteX120" fmla="*/ 563246 w 725102"/>
                  <a:gd name="connsiteY120" fmla="*/ 551315 h 1120336"/>
                  <a:gd name="connsiteX121" fmla="*/ 570328 w 725102"/>
                  <a:gd name="connsiteY121" fmla="*/ 547015 h 1120336"/>
                  <a:gd name="connsiteX122" fmla="*/ 581332 w 725102"/>
                  <a:gd name="connsiteY122" fmla="*/ 538288 h 1120336"/>
                  <a:gd name="connsiteX123" fmla="*/ 601948 w 725102"/>
                  <a:gd name="connsiteY123" fmla="*/ 516028 h 1120336"/>
                  <a:gd name="connsiteX124" fmla="*/ 580573 w 725102"/>
                  <a:gd name="connsiteY124" fmla="*/ 542209 h 1120336"/>
                  <a:gd name="connsiteX125" fmla="*/ 587529 w 725102"/>
                  <a:gd name="connsiteY125" fmla="*/ 537529 h 1120336"/>
                  <a:gd name="connsiteX126" fmla="*/ 593980 w 725102"/>
                  <a:gd name="connsiteY126" fmla="*/ 533482 h 1120336"/>
                  <a:gd name="connsiteX127" fmla="*/ 587656 w 725102"/>
                  <a:gd name="connsiteY127" fmla="*/ 542082 h 1120336"/>
                  <a:gd name="connsiteX128" fmla="*/ 561475 w 725102"/>
                  <a:gd name="connsiteY128" fmla="*/ 562066 h 1120336"/>
                  <a:gd name="connsiteX129" fmla="*/ 605362 w 725102"/>
                  <a:gd name="connsiteY129" fmla="*/ 523996 h 1120336"/>
                  <a:gd name="connsiteX130" fmla="*/ 630278 w 725102"/>
                  <a:gd name="connsiteY130" fmla="*/ 481247 h 1120336"/>
                  <a:gd name="connsiteX131" fmla="*/ 661392 w 725102"/>
                  <a:gd name="connsiteY131" fmla="*/ 388286 h 1120336"/>
                  <a:gd name="connsiteX132" fmla="*/ 668601 w 725102"/>
                  <a:gd name="connsiteY132" fmla="*/ 343892 h 1120336"/>
                  <a:gd name="connsiteX133" fmla="*/ 670625 w 725102"/>
                  <a:gd name="connsiteY133" fmla="*/ 323276 h 1120336"/>
                  <a:gd name="connsiteX134" fmla="*/ 671890 w 725102"/>
                  <a:gd name="connsiteY134" fmla="*/ 305063 h 1120336"/>
                  <a:gd name="connsiteX135" fmla="*/ 673028 w 725102"/>
                  <a:gd name="connsiteY135" fmla="*/ 250552 h 1120336"/>
                  <a:gd name="connsiteX136" fmla="*/ 674798 w 725102"/>
                  <a:gd name="connsiteY136" fmla="*/ 183013 h 1120336"/>
                  <a:gd name="connsiteX137" fmla="*/ 670498 w 725102"/>
                  <a:gd name="connsiteY137" fmla="*/ 144311 h 1120336"/>
                  <a:gd name="connsiteX138" fmla="*/ 670119 w 725102"/>
                  <a:gd name="connsiteY138" fmla="*/ 141781 h 1120336"/>
                  <a:gd name="connsiteX139" fmla="*/ 669866 w 725102"/>
                  <a:gd name="connsiteY139" fmla="*/ 140516 h 1120336"/>
                  <a:gd name="connsiteX140" fmla="*/ 668095 w 725102"/>
                  <a:gd name="connsiteY140" fmla="*/ 133687 h 1120336"/>
                  <a:gd name="connsiteX141" fmla="*/ 668095 w 725102"/>
                  <a:gd name="connsiteY141" fmla="*/ 133687 h 1120336"/>
                  <a:gd name="connsiteX142" fmla="*/ 667463 w 725102"/>
                  <a:gd name="connsiteY142" fmla="*/ 132042 h 1120336"/>
                  <a:gd name="connsiteX143" fmla="*/ 665692 w 725102"/>
                  <a:gd name="connsiteY143" fmla="*/ 128122 h 1120336"/>
                  <a:gd name="connsiteX144" fmla="*/ 664680 w 725102"/>
                  <a:gd name="connsiteY144" fmla="*/ 123821 h 1120336"/>
                  <a:gd name="connsiteX145" fmla="*/ 658104 w 725102"/>
                  <a:gd name="connsiteY145" fmla="*/ 101941 h 1120336"/>
                  <a:gd name="connsiteX146" fmla="*/ 634958 w 725102"/>
                  <a:gd name="connsiteY146" fmla="*/ 58053 h 1120336"/>
                  <a:gd name="connsiteX147" fmla="*/ 594106 w 725102"/>
                  <a:gd name="connsiteY147" fmla="*/ 21628 h 1120336"/>
                  <a:gd name="connsiteX148" fmla="*/ 544274 w 725102"/>
                  <a:gd name="connsiteY148" fmla="*/ 4806 h 1120336"/>
                  <a:gd name="connsiteX149" fmla="*/ 496086 w 725102"/>
                  <a:gd name="connsiteY149" fmla="*/ 0 h 1120336"/>
                  <a:gd name="connsiteX150" fmla="*/ 527073 w 725102"/>
                  <a:gd name="connsiteY150" fmla="*/ 5312 h 1120336"/>
                  <a:gd name="connsiteX151" fmla="*/ 567293 w 725102"/>
                  <a:gd name="connsiteY151" fmla="*/ 14419 h 1120336"/>
                  <a:gd name="connsiteX152" fmla="*/ 593853 w 725102"/>
                  <a:gd name="connsiteY152" fmla="*/ 27825 h 1120336"/>
                  <a:gd name="connsiteX153" fmla="*/ 563625 w 725102"/>
                  <a:gd name="connsiteY153" fmla="*/ 14039 h 1120336"/>
                  <a:gd name="connsiteX154" fmla="*/ 540100 w 725102"/>
                  <a:gd name="connsiteY154" fmla="*/ 8348 h 1120336"/>
                  <a:gd name="connsiteX155" fmla="*/ 506584 w 725102"/>
                  <a:gd name="connsiteY155" fmla="*/ 5692 h 1120336"/>
                  <a:gd name="connsiteX156" fmla="*/ 450301 w 725102"/>
                  <a:gd name="connsiteY156" fmla="*/ 11004 h 1120336"/>
                  <a:gd name="connsiteX157" fmla="*/ 421844 w 725102"/>
                  <a:gd name="connsiteY157" fmla="*/ 13280 h 1120336"/>
                  <a:gd name="connsiteX158" fmla="*/ 404010 w 725102"/>
                  <a:gd name="connsiteY158" fmla="*/ 15557 h 1120336"/>
                  <a:gd name="connsiteX159" fmla="*/ 385292 w 725102"/>
                  <a:gd name="connsiteY159" fmla="*/ 20742 h 1120336"/>
                  <a:gd name="connsiteX160" fmla="*/ 327618 w 725102"/>
                  <a:gd name="connsiteY160" fmla="*/ 48314 h 1120336"/>
                  <a:gd name="connsiteX161" fmla="*/ 297516 w 725102"/>
                  <a:gd name="connsiteY161" fmla="*/ 63871 h 1120336"/>
                  <a:gd name="connsiteX162" fmla="*/ 313958 w 725102"/>
                  <a:gd name="connsiteY162" fmla="*/ 49073 h 1120336"/>
                  <a:gd name="connsiteX163" fmla="*/ 283857 w 725102"/>
                  <a:gd name="connsiteY163" fmla="*/ 70069 h 1120336"/>
                  <a:gd name="connsiteX164" fmla="*/ 278545 w 725102"/>
                  <a:gd name="connsiteY164" fmla="*/ 74242 h 1120336"/>
                  <a:gd name="connsiteX165" fmla="*/ 273612 w 725102"/>
                  <a:gd name="connsiteY165" fmla="*/ 77910 h 1120336"/>
                  <a:gd name="connsiteX166" fmla="*/ 263494 w 725102"/>
                  <a:gd name="connsiteY166" fmla="*/ 85119 h 1120336"/>
                  <a:gd name="connsiteX167" fmla="*/ 244522 w 725102"/>
                  <a:gd name="connsiteY167" fmla="*/ 99664 h 1120336"/>
                  <a:gd name="connsiteX168" fmla="*/ 235795 w 725102"/>
                  <a:gd name="connsiteY168" fmla="*/ 107506 h 1120336"/>
                  <a:gd name="connsiteX169" fmla="*/ 230989 w 725102"/>
                  <a:gd name="connsiteY169" fmla="*/ 112312 h 1120336"/>
                  <a:gd name="connsiteX170" fmla="*/ 226562 w 725102"/>
                  <a:gd name="connsiteY170" fmla="*/ 117371 h 1120336"/>
                  <a:gd name="connsiteX171" fmla="*/ 200129 w 725102"/>
                  <a:gd name="connsiteY171" fmla="*/ 151520 h 1120336"/>
                  <a:gd name="connsiteX172" fmla="*/ 179387 w 725102"/>
                  <a:gd name="connsiteY172" fmla="*/ 171124 h 1120336"/>
                  <a:gd name="connsiteX173" fmla="*/ 171292 w 725102"/>
                  <a:gd name="connsiteY173" fmla="*/ 178839 h 1120336"/>
                  <a:gd name="connsiteX174" fmla="*/ 166612 w 725102"/>
                  <a:gd name="connsiteY174" fmla="*/ 184025 h 1120336"/>
                  <a:gd name="connsiteX175" fmla="*/ 163956 w 725102"/>
                  <a:gd name="connsiteY175" fmla="*/ 187313 h 1120336"/>
                  <a:gd name="connsiteX176" fmla="*/ 162186 w 725102"/>
                  <a:gd name="connsiteY176" fmla="*/ 189843 h 1120336"/>
                  <a:gd name="connsiteX177" fmla="*/ 149538 w 725102"/>
                  <a:gd name="connsiteY177" fmla="*/ 208941 h 1120336"/>
                  <a:gd name="connsiteX178" fmla="*/ 141823 w 725102"/>
                  <a:gd name="connsiteY178" fmla="*/ 230821 h 1120336"/>
                  <a:gd name="connsiteX179" fmla="*/ 104512 w 725102"/>
                  <a:gd name="connsiteY179" fmla="*/ 293301 h 1120336"/>
                  <a:gd name="connsiteX180" fmla="*/ 79596 w 725102"/>
                  <a:gd name="connsiteY180" fmla="*/ 340098 h 1120336"/>
                  <a:gd name="connsiteX181" fmla="*/ 70363 w 725102"/>
                  <a:gd name="connsiteY181" fmla="*/ 356793 h 1120336"/>
                  <a:gd name="connsiteX182" fmla="*/ 82632 w 725102"/>
                  <a:gd name="connsiteY182" fmla="*/ 326691 h 1120336"/>
                  <a:gd name="connsiteX183" fmla="*/ 53921 w 725102"/>
                  <a:gd name="connsiteY183" fmla="*/ 389297 h 1120336"/>
                  <a:gd name="connsiteX184" fmla="*/ 40008 w 725102"/>
                  <a:gd name="connsiteY184" fmla="*/ 429517 h 1120336"/>
                  <a:gd name="connsiteX185" fmla="*/ 20657 w 725102"/>
                  <a:gd name="connsiteY185" fmla="*/ 478844 h 1120336"/>
                  <a:gd name="connsiteX186" fmla="*/ 8389 w 725102"/>
                  <a:gd name="connsiteY186" fmla="*/ 525514 h 1120336"/>
                  <a:gd name="connsiteX187" fmla="*/ 1559 w 725102"/>
                  <a:gd name="connsiteY187" fmla="*/ 566745 h 1120336"/>
                  <a:gd name="connsiteX188" fmla="*/ 674 w 725102"/>
                  <a:gd name="connsiteY188" fmla="*/ 607977 h 1120336"/>
                  <a:gd name="connsiteX189" fmla="*/ 5227 w 725102"/>
                  <a:gd name="connsiteY189" fmla="*/ 642758 h 1120336"/>
                  <a:gd name="connsiteX190" fmla="*/ 6618 w 725102"/>
                  <a:gd name="connsiteY190" fmla="*/ 650600 h 1120336"/>
                  <a:gd name="connsiteX191" fmla="*/ 8389 w 725102"/>
                  <a:gd name="connsiteY191" fmla="*/ 659200 h 1120336"/>
                  <a:gd name="connsiteX192" fmla="*/ 13069 w 725102"/>
                  <a:gd name="connsiteY192" fmla="*/ 676148 h 1120336"/>
                  <a:gd name="connsiteX193" fmla="*/ 49494 w 725102"/>
                  <a:gd name="connsiteY193" fmla="*/ 735340 h 1120336"/>
                  <a:gd name="connsiteX194" fmla="*/ 48230 w 725102"/>
                  <a:gd name="connsiteY194" fmla="*/ 733822 h 1120336"/>
                  <a:gd name="connsiteX195" fmla="*/ 73651 w 725102"/>
                  <a:gd name="connsiteY195" fmla="*/ 756967 h 1120336"/>
                  <a:gd name="connsiteX196" fmla="*/ 89082 w 725102"/>
                  <a:gd name="connsiteY196" fmla="*/ 766200 h 1120336"/>
                  <a:gd name="connsiteX197" fmla="*/ 102109 w 725102"/>
                  <a:gd name="connsiteY197" fmla="*/ 773283 h 1120336"/>
                  <a:gd name="connsiteX198" fmla="*/ 89840 w 725102"/>
                  <a:gd name="connsiteY198" fmla="*/ 765947 h 1120336"/>
                  <a:gd name="connsiteX199" fmla="*/ 82758 w 725102"/>
                  <a:gd name="connsiteY199" fmla="*/ 761773 h 1120336"/>
                  <a:gd name="connsiteX200" fmla="*/ 75169 w 725102"/>
                  <a:gd name="connsiteY200" fmla="*/ 756588 h 1120336"/>
                  <a:gd name="connsiteX201" fmla="*/ 49747 w 725102"/>
                  <a:gd name="connsiteY201" fmla="*/ 732431 h 1120336"/>
                  <a:gd name="connsiteX202" fmla="*/ 51012 w 725102"/>
                  <a:gd name="connsiteY202" fmla="*/ 733822 h 1120336"/>
                  <a:gd name="connsiteX203" fmla="*/ 11804 w 725102"/>
                  <a:gd name="connsiteY203" fmla="*/ 658188 h 1120336"/>
                  <a:gd name="connsiteX204" fmla="*/ 14966 w 725102"/>
                  <a:gd name="connsiteY204" fmla="*/ 648197 h 1120336"/>
                  <a:gd name="connsiteX205" fmla="*/ 26728 w 725102"/>
                  <a:gd name="connsiteY205" fmla="*/ 684749 h 1120336"/>
                  <a:gd name="connsiteX206" fmla="*/ 55565 w 725102"/>
                  <a:gd name="connsiteY206" fmla="*/ 727878 h 1120336"/>
                  <a:gd name="connsiteX207" fmla="*/ 80734 w 725102"/>
                  <a:gd name="connsiteY207" fmla="*/ 751655 h 1120336"/>
                  <a:gd name="connsiteX208" fmla="*/ 88070 w 725102"/>
                  <a:gd name="connsiteY208" fmla="*/ 756588 h 1120336"/>
                  <a:gd name="connsiteX209" fmla="*/ 94520 w 725102"/>
                  <a:gd name="connsiteY209" fmla="*/ 760509 h 1120336"/>
                  <a:gd name="connsiteX210" fmla="*/ 106409 w 725102"/>
                  <a:gd name="connsiteY210" fmla="*/ 767971 h 1120336"/>
                  <a:gd name="connsiteX211" fmla="*/ 130819 w 725102"/>
                  <a:gd name="connsiteY211" fmla="*/ 781124 h 1120336"/>
                  <a:gd name="connsiteX212" fmla="*/ 149664 w 725102"/>
                  <a:gd name="connsiteY212" fmla="*/ 788460 h 1120336"/>
                  <a:gd name="connsiteX213" fmla="*/ 126519 w 725102"/>
                  <a:gd name="connsiteY213" fmla="*/ 780239 h 1120336"/>
                  <a:gd name="connsiteX214" fmla="*/ 101223 w 725102"/>
                  <a:gd name="connsiteY214" fmla="*/ 766706 h 1120336"/>
                  <a:gd name="connsiteX215" fmla="*/ 89840 w 725102"/>
                  <a:gd name="connsiteY215" fmla="*/ 760003 h 1120336"/>
                  <a:gd name="connsiteX216" fmla="*/ 75928 w 725102"/>
                  <a:gd name="connsiteY216" fmla="*/ 750896 h 1120336"/>
                  <a:gd name="connsiteX217" fmla="*/ 53289 w 725102"/>
                  <a:gd name="connsiteY217" fmla="*/ 729395 h 1120336"/>
                  <a:gd name="connsiteX218" fmla="*/ 54300 w 725102"/>
                  <a:gd name="connsiteY218" fmla="*/ 730534 h 1120336"/>
                  <a:gd name="connsiteX219" fmla="*/ 21669 w 725102"/>
                  <a:gd name="connsiteY219" fmla="*/ 681713 h 1120336"/>
                  <a:gd name="connsiteX220" fmla="*/ 52783 w 725102"/>
                  <a:gd name="connsiteY220" fmla="*/ 732051 h 1120336"/>
                  <a:gd name="connsiteX221" fmla="*/ 51644 w 725102"/>
                  <a:gd name="connsiteY221" fmla="*/ 730913 h 1120336"/>
                  <a:gd name="connsiteX222" fmla="*/ 80861 w 725102"/>
                  <a:gd name="connsiteY222" fmla="*/ 757599 h 1120336"/>
                  <a:gd name="connsiteX223" fmla="*/ 88702 w 725102"/>
                  <a:gd name="connsiteY223" fmla="*/ 762406 h 1120336"/>
                  <a:gd name="connsiteX224" fmla="*/ 94520 w 725102"/>
                  <a:gd name="connsiteY224" fmla="*/ 765694 h 1120336"/>
                  <a:gd name="connsiteX225" fmla="*/ 107294 w 725102"/>
                  <a:gd name="connsiteY225" fmla="*/ 773283 h 1120336"/>
                  <a:gd name="connsiteX226" fmla="*/ 137775 w 725102"/>
                  <a:gd name="connsiteY226" fmla="*/ 786942 h 1120336"/>
                  <a:gd name="connsiteX227" fmla="*/ 171292 w 725102"/>
                  <a:gd name="connsiteY227" fmla="*/ 795922 h 1120336"/>
                  <a:gd name="connsiteX228" fmla="*/ 194311 w 725102"/>
                  <a:gd name="connsiteY228" fmla="*/ 795796 h 1120336"/>
                  <a:gd name="connsiteX229" fmla="*/ 240475 w 725102"/>
                  <a:gd name="connsiteY229" fmla="*/ 803890 h 1120336"/>
                  <a:gd name="connsiteX230" fmla="*/ 284363 w 725102"/>
                  <a:gd name="connsiteY230" fmla="*/ 808570 h 1120336"/>
                  <a:gd name="connsiteX231" fmla="*/ 367964 w 725102"/>
                  <a:gd name="connsiteY231" fmla="*/ 806041 h 1120336"/>
                  <a:gd name="connsiteX232" fmla="*/ 452831 w 725102"/>
                  <a:gd name="connsiteY232" fmla="*/ 791116 h 1120336"/>
                  <a:gd name="connsiteX233" fmla="*/ 496465 w 725102"/>
                  <a:gd name="connsiteY233" fmla="*/ 782769 h 1120336"/>
                  <a:gd name="connsiteX234" fmla="*/ 515563 w 725102"/>
                  <a:gd name="connsiteY234" fmla="*/ 781757 h 1120336"/>
                  <a:gd name="connsiteX235" fmla="*/ 512275 w 725102"/>
                  <a:gd name="connsiteY235" fmla="*/ 785298 h 1120336"/>
                  <a:gd name="connsiteX236" fmla="*/ 505698 w 725102"/>
                  <a:gd name="connsiteY236" fmla="*/ 791875 h 1120336"/>
                  <a:gd name="connsiteX237" fmla="*/ 469905 w 725102"/>
                  <a:gd name="connsiteY237" fmla="*/ 821344 h 1120336"/>
                  <a:gd name="connsiteX238" fmla="*/ 507090 w 725102"/>
                  <a:gd name="connsiteY238" fmla="*/ 794278 h 1120336"/>
                  <a:gd name="connsiteX239" fmla="*/ 515563 w 725102"/>
                  <a:gd name="connsiteY239" fmla="*/ 785551 h 1120336"/>
                  <a:gd name="connsiteX240" fmla="*/ 518725 w 725102"/>
                  <a:gd name="connsiteY240" fmla="*/ 781883 h 1120336"/>
                  <a:gd name="connsiteX241" fmla="*/ 522773 w 725102"/>
                  <a:gd name="connsiteY241" fmla="*/ 782263 h 1120336"/>
                  <a:gd name="connsiteX242" fmla="*/ 521508 w 725102"/>
                  <a:gd name="connsiteY242" fmla="*/ 784034 h 1120336"/>
                  <a:gd name="connsiteX243" fmla="*/ 505572 w 725102"/>
                  <a:gd name="connsiteY243" fmla="*/ 800475 h 1120336"/>
                  <a:gd name="connsiteX244" fmla="*/ 473826 w 725102"/>
                  <a:gd name="connsiteY244" fmla="*/ 826783 h 1120336"/>
                  <a:gd name="connsiteX245" fmla="*/ 494189 w 725102"/>
                  <a:gd name="connsiteY245" fmla="*/ 814261 h 1120336"/>
                  <a:gd name="connsiteX246" fmla="*/ 493303 w 725102"/>
                  <a:gd name="connsiteY246" fmla="*/ 816917 h 1120336"/>
                  <a:gd name="connsiteX247" fmla="*/ 400343 w 725102"/>
                  <a:gd name="connsiteY247" fmla="*/ 872947 h 1120336"/>
                  <a:gd name="connsiteX248" fmla="*/ 301311 w 725102"/>
                  <a:gd name="connsiteY248" fmla="*/ 911143 h 1120336"/>
                  <a:gd name="connsiteX249" fmla="*/ 258941 w 725102"/>
                  <a:gd name="connsiteY249" fmla="*/ 924929 h 1120336"/>
                  <a:gd name="connsiteX250" fmla="*/ 218848 w 725102"/>
                  <a:gd name="connsiteY250" fmla="*/ 934921 h 1120336"/>
                  <a:gd name="connsiteX251" fmla="*/ 312061 w 725102"/>
                  <a:gd name="connsiteY251" fmla="*/ 914052 h 1120336"/>
                  <a:gd name="connsiteX252" fmla="*/ 384533 w 725102"/>
                  <a:gd name="connsiteY252" fmla="*/ 887745 h 1120336"/>
                  <a:gd name="connsiteX253" fmla="*/ 382003 w 725102"/>
                  <a:gd name="connsiteY253" fmla="*/ 892804 h 1120336"/>
                  <a:gd name="connsiteX254" fmla="*/ 289548 w 725102"/>
                  <a:gd name="connsiteY254" fmla="*/ 928850 h 1120336"/>
                  <a:gd name="connsiteX255" fmla="*/ 223907 w 725102"/>
                  <a:gd name="connsiteY255" fmla="*/ 942257 h 1120336"/>
                  <a:gd name="connsiteX256" fmla="*/ 224792 w 725102"/>
                  <a:gd name="connsiteY256" fmla="*/ 942130 h 1120336"/>
                  <a:gd name="connsiteX257" fmla="*/ 259447 w 725102"/>
                  <a:gd name="connsiteY257" fmla="*/ 934415 h 1120336"/>
                  <a:gd name="connsiteX258" fmla="*/ 324330 w 725102"/>
                  <a:gd name="connsiteY258" fmla="*/ 912534 h 1120336"/>
                  <a:gd name="connsiteX259" fmla="*/ 240602 w 725102"/>
                  <a:gd name="connsiteY259" fmla="*/ 933656 h 1120336"/>
                  <a:gd name="connsiteX260" fmla="*/ 194437 w 725102"/>
                  <a:gd name="connsiteY260" fmla="*/ 942004 h 1120336"/>
                  <a:gd name="connsiteX261" fmla="*/ 156241 w 725102"/>
                  <a:gd name="connsiteY261" fmla="*/ 934794 h 1120336"/>
                  <a:gd name="connsiteX262" fmla="*/ 123357 w 725102"/>
                  <a:gd name="connsiteY262" fmla="*/ 912408 h 1120336"/>
                  <a:gd name="connsiteX263" fmla="*/ 121839 w 725102"/>
                  <a:gd name="connsiteY263" fmla="*/ 913926 h 1120336"/>
                  <a:gd name="connsiteX264" fmla="*/ 137523 w 725102"/>
                  <a:gd name="connsiteY264" fmla="*/ 928218 h 1120336"/>
                  <a:gd name="connsiteX265" fmla="*/ 156747 w 725102"/>
                  <a:gd name="connsiteY265" fmla="*/ 936818 h 1120336"/>
                  <a:gd name="connsiteX266" fmla="*/ 165601 w 725102"/>
                  <a:gd name="connsiteY266" fmla="*/ 942004 h 1120336"/>
                  <a:gd name="connsiteX267" fmla="*/ 175592 w 725102"/>
                  <a:gd name="connsiteY267" fmla="*/ 945292 h 1120336"/>
                  <a:gd name="connsiteX268" fmla="*/ 109824 w 725102"/>
                  <a:gd name="connsiteY268" fmla="*/ 905831 h 1120336"/>
                  <a:gd name="connsiteX269" fmla="*/ 98821 w 725102"/>
                  <a:gd name="connsiteY269" fmla="*/ 898116 h 1120336"/>
                  <a:gd name="connsiteX270" fmla="*/ 92497 w 725102"/>
                  <a:gd name="connsiteY270" fmla="*/ 898748 h 1120336"/>
                  <a:gd name="connsiteX271" fmla="*/ 86426 w 725102"/>
                  <a:gd name="connsiteY271" fmla="*/ 915570 h 1120336"/>
                  <a:gd name="connsiteX272" fmla="*/ 85414 w 725102"/>
                  <a:gd name="connsiteY272" fmla="*/ 939980 h 1120336"/>
                  <a:gd name="connsiteX273" fmla="*/ 85034 w 725102"/>
                  <a:gd name="connsiteY273" fmla="*/ 949086 h 1120336"/>
                  <a:gd name="connsiteX274" fmla="*/ 86932 w 725102"/>
                  <a:gd name="connsiteY274" fmla="*/ 955790 h 1120336"/>
                  <a:gd name="connsiteX275" fmla="*/ 90346 w 725102"/>
                  <a:gd name="connsiteY275" fmla="*/ 968943 h 1120336"/>
                  <a:gd name="connsiteX276" fmla="*/ 121713 w 725102"/>
                  <a:gd name="connsiteY276" fmla="*/ 1029020 h 1120336"/>
                  <a:gd name="connsiteX277" fmla="*/ 123231 w 725102"/>
                  <a:gd name="connsiteY277" fmla="*/ 1028261 h 1120336"/>
                  <a:gd name="connsiteX278" fmla="*/ 201267 w 725102"/>
                  <a:gd name="connsiteY278" fmla="*/ 1090741 h 1120336"/>
                  <a:gd name="connsiteX279" fmla="*/ 216824 w 725102"/>
                  <a:gd name="connsiteY279" fmla="*/ 1098203 h 1120336"/>
                  <a:gd name="connsiteX280" fmla="*/ 217077 w 725102"/>
                  <a:gd name="connsiteY280" fmla="*/ 1099342 h 1120336"/>
                  <a:gd name="connsiteX281" fmla="*/ 187860 w 725102"/>
                  <a:gd name="connsiteY281" fmla="*/ 1086567 h 1120336"/>
                  <a:gd name="connsiteX282" fmla="*/ 208982 w 725102"/>
                  <a:gd name="connsiteY282" fmla="*/ 1098330 h 1120336"/>
                  <a:gd name="connsiteX283" fmla="*/ 206959 w 725102"/>
                  <a:gd name="connsiteY283" fmla="*/ 1097697 h 1120336"/>
                  <a:gd name="connsiteX284" fmla="*/ 243005 w 725102"/>
                  <a:gd name="connsiteY284" fmla="*/ 1110851 h 1120336"/>
                  <a:gd name="connsiteX285" fmla="*/ 293722 w 725102"/>
                  <a:gd name="connsiteY285" fmla="*/ 1114772 h 1120336"/>
                  <a:gd name="connsiteX286" fmla="*/ 318132 w 725102"/>
                  <a:gd name="connsiteY286" fmla="*/ 1108195 h 1120336"/>
                  <a:gd name="connsiteX287" fmla="*/ 319397 w 725102"/>
                  <a:gd name="connsiteY287" fmla="*/ 1107436 h 1120336"/>
                  <a:gd name="connsiteX288" fmla="*/ 329642 w 725102"/>
                  <a:gd name="connsiteY288" fmla="*/ 1105918 h 1120336"/>
                  <a:gd name="connsiteX289" fmla="*/ 356581 w 725102"/>
                  <a:gd name="connsiteY289" fmla="*/ 1099342 h 1120336"/>
                  <a:gd name="connsiteX290" fmla="*/ 424373 w 725102"/>
                  <a:gd name="connsiteY290" fmla="*/ 1072022 h 1120336"/>
                  <a:gd name="connsiteX291" fmla="*/ 456372 w 725102"/>
                  <a:gd name="connsiteY291" fmla="*/ 1056592 h 1120336"/>
                  <a:gd name="connsiteX292" fmla="*/ 458269 w 725102"/>
                  <a:gd name="connsiteY292" fmla="*/ 1055960 h 1120336"/>
                  <a:gd name="connsiteX293" fmla="*/ 430191 w 725102"/>
                  <a:gd name="connsiteY293" fmla="*/ 1077081 h 1120336"/>
                  <a:gd name="connsiteX294" fmla="*/ 404390 w 725102"/>
                  <a:gd name="connsiteY294" fmla="*/ 1091880 h 1120336"/>
                  <a:gd name="connsiteX295" fmla="*/ 339128 w 725102"/>
                  <a:gd name="connsiteY295" fmla="*/ 1115278 h 1120336"/>
                  <a:gd name="connsiteX296" fmla="*/ 374668 w 725102"/>
                  <a:gd name="connsiteY296" fmla="*/ 1106424 h 1120336"/>
                  <a:gd name="connsiteX297" fmla="*/ 423867 w 725102"/>
                  <a:gd name="connsiteY297" fmla="*/ 1085176 h 1120336"/>
                  <a:gd name="connsiteX298" fmla="*/ 443851 w 725102"/>
                  <a:gd name="connsiteY298" fmla="*/ 1076449 h 1120336"/>
                  <a:gd name="connsiteX299" fmla="*/ 403378 w 725102"/>
                  <a:gd name="connsiteY299" fmla="*/ 1099088 h 1120336"/>
                  <a:gd name="connsiteX300" fmla="*/ 362905 w 725102"/>
                  <a:gd name="connsiteY300" fmla="*/ 1116163 h 1120336"/>
                  <a:gd name="connsiteX301" fmla="*/ 392754 w 725102"/>
                  <a:gd name="connsiteY301" fmla="*/ 1108701 h 1120336"/>
                  <a:gd name="connsiteX302" fmla="*/ 393892 w 725102"/>
                  <a:gd name="connsiteY302" fmla="*/ 1108701 h 1120336"/>
                  <a:gd name="connsiteX303" fmla="*/ 364044 w 725102"/>
                  <a:gd name="connsiteY303" fmla="*/ 1120337 h 1120336"/>
                  <a:gd name="connsiteX304" fmla="*/ 423741 w 725102"/>
                  <a:gd name="connsiteY304" fmla="*/ 1097950 h 1120336"/>
                  <a:gd name="connsiteX305" fmla="*/ 450934 w 725102"/>
                  <a:gd name="connsiteY305" fmla="*/ 1085429 h 1120336"/>
                  <a:gd name="connsiteX306" fmla="*/ 489130 w 725102"/>
                  <a:gd name="connsiteY306" fmla="*/ 1065699 h 1120336"/>
                  <a:gd name="connsiteX307" fmla="*/ 454981 w 725102"/>
                  <a:gd name="connsiteY307" fmla="*/ 1080370 h 1120336"/>
                  <a:gd name="connsiteX308" fmla="*/ 426523 w 725102"/>
                  <a:gd name="connsiteY308" fmla="*/ 1090741 h 1120336"/>
                  <a:gd name="connsiteX309" fmla="*/ 488244 w 725102"/>
                  <a:gd name="connsiteY309" fmla="*/ 1058363 h 1120336"/>
                  <a:gd name="connsiteX310" fmla="*/ 503422 w 725102"/>
                  <a:gd name="connsiteY310" fmla="*/ 1045336 h 1120336"/>
                  <a:gd name="connsiteX311" fmla="*/ 541871 w 725102"/>
                  <a:gd name="connsiteY311" fmla="*/ 1022949 h 1120336"/>
                  <a:gd name="connsiteX312" fmla="*/ 579181 w 725102"/>
                  <a:gd name="connsiteY312" fmla="*/ 996009 h 1120336"/>
                  <a:gd name="connsiteX313" fmla="*/ 541997 w 725102"/>
                  <a:gd name="connsiteY313" fmla="*/ 1026743 h 1120336"/>
                  <a:gd name="connsiteX314" fmla="*/ 534408 w 725102"/>
                  <a:gd name="connsiteY314" fmla="*/ 1033320 h 1120336"/>
                  <a:gd name="connsiteX315" fmla="*/ 565016 w 725102"/>
                  <a:gd name="connsiteY315" fmla="*/ 1015487 h 1120336"/>
                  <a:gd name="connsiteX316" fmla="*/ 515057 w 725102"/>
                  <a:gd name="connsiteY316" fmla="*/ 1051407 h 1120336"/>
                  <a:gd name="connsiteX317" fmla="*/ 547056 w 725102"/>
                  <a:gd name="connsiteY317" fmla="*/ 1030158 h 1120336"/>
                  <a:gd name="connsiteX318" fmla="*/ 515437 w 725102"/>
                  <a:gd name="connsiteY318" fmla="*/ 1053177 h 1120336"/>
                  <a:gd name="connsiteX319" fmla="*/ 486979 w 725102"/>
                  <a:gd name="connsiteY319" fmla="*/ 1070758 h 1120336"/>
                  <a:gd name="connsiteX320" fmla="*/ 470917 w 725102"/>
                  <a:gd name="connsiteY320" fmla="*/ 1080370 h 1120336"/>
                  <a:gd name="connsiteX321" fmla="*/ 517334 w 725102"/>
                  <a:gd name="connsiteY321" fmla="*/ 1053810 h 1120336"/>
                  <a:gd name="connsiteX322" fmla="*/ 549586 w 725102"/>
                  <a:gd name="connsiteY322" fmla="*/ 1033826 h 1120336"/>
                  <a:gd name="connsiteX323" fmla="*/ 589300 w 725102"/>
                  <a:gd name="connsiteY323" fmla="*/ 997274 h 1120336"/>
                  <a:gd name="connsiteX324" fmla="*/ 647100 w 725102"/>
                  <a:gd name="connsiteY324" fmla="*/ 935427 h 1120336"/>
                  <a:gd name="connsiteX325" fmla="*/ 619275 w 725102"/>
                  <a:gd name="connsiteY325" fmla="*/ 971220 h 1120336"/>
                  <a:gd name="connsiteX326" fmla="*/ 651653 w 725102"/>
                  <a:gd name="connsiteY326" fmla="*/ 933403 h 1120336"/>
                  <a:gd name="connsiteX327" fmla="*/ 673028 w 725102"/>
                  <a:gd name="connsiteY327" fmla="*/ 905578 h 1120336"/>
                  <a:gd name="connsiteX328" fmla="*/ 710339 w 725102"/>
                  <a:gd name="connsiteY328" fmla="*/ 835636 h 1120336"/>
                  <a:gd name="connsiteX329" fmla="*/ 698577 w 725102"/>
                  <a:gd name="connsiteY329" fmla="*/ 852964 h 1120336"/>
                  <a:gd name="connsiteX330" fmla="*/ 696173 w 725102"/>
                  <a:gd name="connsiteY330" fmla="*/ 854355 h 1120336"/>
                  <a:gd name="connsiteX331" fmla="*/ 711603 w 725102"/>
                  <a:gd name="connsiteY331" fmla="*/ 810720 h 1120336"/>
                  <a:gd name="connsiteX332" fmla="*/ 716030 w 725102"/>
                  <a:gd name="connsiteY332" fmla="*/ 800602 h 1120336"/>
                  <a:gd name="connsiteX333" fmla="*/ 720457 w 725102"/>
                  <a:gd name="connsiteY333" fmla="*/ 783148 h 1120336"/>
                  <a:gd name="connsiteX334" fmla="*/ 722480 w 725102"/>
                  <a:gd name="connsiteY334" fmla="*/ 772145 h 1120336"/>
                  <a:gd name="connsiteX335" fmla="*/ 723492 w 725102"/>
                  <a:gd name="connsiteY335" fmla="*/ 766074 h 1120336"/>
                  <a:gd name="connsiteX336" fmla="*/ 723872 w 725102"/>
                  <a:gd name="connsiteY336" fmla="*/ 755702 h 1120336"/>
                  <a:gd name="connsiteX337" fmla="*/ 721848 w 725102"/>
                  <a:gd name="connsiteY337" fmla="*/ 745964 h 1120336"/>
                  <a:gd name="connsiteX338" fmla="*/ 530994 w 725102"/>
                  <a:gd name="connsiteY338" fmla="*/ 769236 h 1120336"/>
                  <a:gd name="connsiteX339" fmla="*/ 530994 w 725102"/>
                  <a:gd name="connsiteY339" fmla="*/ 769236 h 1120336"/>
                  <a:gd name="connsiteX340" fmla="*/ 530994 w 725102"/>
                  <a:gd name="connsiteY340" fmla="*/ 769236 h 1120336"/>
                  <a:gd name="connsiteX341" fmla="*/ 530994 w 725102"/>
                  <a:gd name="connsiteY341" fmla="*/ 769236 h 1120336"/>
                  <a:gd name="connsiteX342" fmla="*/ 530614 w 725102"/>
                  <a:gd name="connsiteY342" fmla="*/ 769236 h 1120336"/>
                  <a:gd name="connsiteX343" fmla="*/ 530994 w 725102"/>
                  <a:gd name="connsiteY343" fmla="*/ 769236 h 1120336"/>
                  <a:gd name="connsiteX344" fmla="*/ 530994 w 725102"/>
                  <a:gd name="connsiteY344" fmla="*/ 769236 h 1120336"/>
                  <a:gd name="connsiteX345" fmla="*/ 530994 w 725102"/>
                  <a:gd name="connsiteY345" fmla="*/ 769236 h 1120336"/>
                  <a:gd name="connsiteX346" fmla="*/ 530488 w 725102"/>
                  <a:gd name="connsiteY346" fmla="*/ 769236 h 1120336"/>
                  <a:gd name="connsiteX347" fmla="*/ 530867 w 725102"/>
                  <a:gd name="connsiteY347" fmla="*/ 769236 h 1120336"/>
                  <a:gd name="connsiteX348" fmla="*/ 530867 w 725102"/>
                  <a:gd name="connsiteY348" fmla="*/ 769236 h 1120336"/>
                  <a:gd name="connsiteX349" fmla="*/ 530867 w 725102"/>
                  <a:gd name="connsiteY349" fmla="*/ 769236 h 1120336"/>
                  <a:gd name="connsiteX350" fmla="*/ 530614 w 725102"/>
                  <a:gd name="connsiteY350" fmla="*/ 769236 h 1120336"/>
                  <a:gd name="connsiteX351" fmla="*/ 530867 w 725102"/>
                  <a:gd name="connsiteY351" fmla="*/ 769236 h 1120336"/>
                  <a:gd name="connsiteX352" fmla="*/ 530867 w 725102"/>
                  <a:gd name="connsiteY352" fmla="*/ 769236 h 1120336"/>
                  <a:gd name="connsiteX353" fmla="*/ 530867 w 725102"/>
                  <a:gd name="connsiteY353" fmla="*/ 769236 h 1120336"/>
                  <a:gd name="connsiteX354" fmla="*/ 530867 w 725102"/>
                  <a:gd name="connsiteY354" fmla="*/ 769236 h 1120336"/>
                  <a:gd name="connsiteX355" fmla="*/ 530867 w 725102"/>
                  <a:gd name="connsiteY355" fmla="*/ 769236 h 1120336"/>
                  <a:gd name="connsiteX356" fmla="*/ 530867 w 725102"/>
                  <a:gd name="connsiteY356" fmla="*/ 769236 h 1120336"/>
                  <a:gd name="connsiteX357" fmla="*/ 530867 w 725102"/>
                  <a:gd name="connsiteY357" fmla="*/ 769236 h 1120336"/>
                  <a:gd name="connsiteX358" fmla="*/ 530867 w 725102"/>
                  <a:gd name="connsiteY358" fmla="*/ 769236 h 1120336"/>
                  <a:gd name="connsiteX359" fmla="*/ 530867 w 725102"/>
                  <a:gd name="connsiteY359" fmla="*/ 769236 h 1120336"/>
                  <a:gd name="connsiteX360" fmla="*/ 530867 w 725102"/>
                  <a:gd name="connsiteY360" fmla="*/ 769236 h 1120336"/>
                  <a:gd name="connsiteX361" fmla="*/ 530867 w 725102"/>
                  <a:gd name="connsiteY361" fmla="*/ 769236 h 1120336"/>
                  <a:gd name="connsiteX362" fmla="*/ 530488 w 725102"/>
                  <a:gd name="connsiteY362" fmla="*/ 769236 h 1120336"/>
                  <a:gd name="connsiteX363" fmla="*/ 530361 w 725102"/>
                  <a:gd name="connsiteY363" fmla="*/ 769236 h 1120336"/>
                  <a:gd name="connsiteX364" fmla="*/ 530361 w 725102"/>
                  <a:gd name="connsiteY364" fmla="*/ 769236 h 1120336"/>
                  <a:gd name="connsiteX365" fmla="*/ 530361 w 725102"/>
                  <a:gd name="connsiteY365" fmla="*/ 769236 h 1120336"/>
                  <a:gd name="connsiteX366" fmla="*/ 529097 w 725102"/>
                  <a:gd name="connsiteY366" fmla="*/ 769742 h 1120336"/>
                  <a:gd name="connsiteX367" fmla="*/ 529097 w 725102"/>
                  <a:gd name="connsiteY367" fmla="*/ 769742 h 1120336"/>
                  <a:gd name="connsiteX368" fmla="*/ 529097 w 725102"/>
                  <a:gd name="connsiteY368" fmla="*/ 769742 h 1120336"/>
                  <a:gd name="connsiteX369" fmla="*/ 529097 w 725102"/>
                  <a:gd name="connsiteY369" fmla="*/ 769742 h 1120336"/>
                  <a:gd name="connsiteX370" fmla="*/ 529097 w 725102"/>
                  <a:gd name="connsiteY370" fmla="*/ 769742 h 1120336"/>
                  <a:gd name="connsiteX371" fmla="*/ 529097 w 725102"/>
                  <a:gd name="connsiteY371" fmla="*/ 769742 h 1120336"/>
                  <a:gd name="connsiteX372" fmla="*/ 529097 w 725102"/>
                  <a:gd name="connsiteY372" fmla="*/ 769742 h 1120336"/>
                  <a:gd name="connsiteX373" fmla="*/ 528970 w 725102"/>
                  <a:gd name="connsiteY373" fmla="*/ 769742 h 1120336"/>
                  <a:gd name="connsiteX374" fmla="*/ 528970 w 725102"/>
                  <a:gd name="connsiteY374" fmla="*/ 769742 h 1120336"/>
                  <a:gd name="connsiteX375" fmla="*/ 529097 w 725102"/>
                  <a:gd name="connsiteY375" fmla="*/ 769742 h 1120336"/>
                  <a:gd name="connsiteX376" fmla="*/ 529097 w 725102"/>
                  <a:gd name="connsiteY376" fmla="*/ 769742 h 1120336"/>
                  <a:gd name="connsiteX377" fmla="*/ 529097 w 725102"/>
                  <a:gd name="connsiteY377" fmla="*/ 769742 h 1120336"/>
                  <a:gd name="connsiteX378" fmla="*/ 529097 w 725102"/>
                  <a:gd name="connsiteY378" fmla="*/ 769742 h 1120336"/>
                  <a:gd name="connsiteX379" fmla="*/ 529603 w 725102"/>
                  <a:gd name="connsiteY379" fmla="*/ 769362 h 1120336"/>
                  <a:gd name="connsiteX380" fmla="*/ 529603 w 725102"/>
                  <a:gd name="connsiteY380" fmla="*/ 769362 h 1120336"/>
                  <a:gd name="connsiteX381" fmla="*/ 529603 w 725102"/>
                  <a:gd name="connsiteY381" fmla="*/ 769362 h 1120336"/>
                  <a:gd name="connsiteX382" fmla="*/ 529603 w 725102"/>
                  <a:gd name="connsiteY382" fmla="*/ 769362 h 1120336"/>
                  <a:gd name="connsiteX383" fmla="*/ 529603 w 725102"/>
                  <a:gd name="connsiteY383" fmla="*/ 769362 h 1120336"/>
                  <a:gd name="connsiteX384" fmla="*/ 529603 w 725102"/>
                  <a:gd name="connsiteY384" fmla="*/ 769362 h 1120336"/>
                  <a:gd name="connsiteX385" fmla="*/ 529603 w 725102"/>
                  <a:gd name="connsiteY385" fmla="*/ 769362 h 1120336"/>
                  <a:gd name="connsiteX386" fmla="*/ 529603 w 725102"/>
                  <a:gd name="connsiteY386" fmla="*/ 769362 h 1120336"/>
                  <a:gd name="connsiteX387" fmla="*/ 529603 w 725102"/>
                  <a:gd name="connsiteY387" fmla="*/ 769488 h 1120336"/>
                  <a:gd name="connsiteX388" fmla="*/ 529603 w 725102"/>
                  <a:gd name="connsiteY388" fmla="*/ 769488 h 1120336"/>
                  <a:gd name="connsiteX389" fmla="*/ 528211 w 725102"/>
                  <a:gd name="connsiteY389" fmla="*/ 775433 h 1120336"/>
                  <a:gd name="connsiteX390" fmla="*/ 528211 w 725102"/>
                  <a:gd name="connsiteY390" fmla="*/ 775433 h 1120336"/>
                  <a:gd name="connsiteX391" fmla="*/ 529729 w 725102"/>
                  <a:gd name="connsiteY391" fmla="*/ 769488 h 1120336"/>
                  <a:gd name="connsiteX392" fmla="*/ 529603 w 725102"/>
                  <a:gd name="connsiteY392" fmla="*/ 769488 h 1120336"/>
                  <a:gd name="connsiteX393" fmla="*/ 529603 w 725102"/>
                  <a:gd name="connsiteY393" fmla="*/ 769488 h 1120336"/>
                  <a:gd name="connsiteX394" fmla="*/ 528591 w 725102"/>
                  <a:gd name="connsiteY394" fmla="*/ 773915 h 1120336"/>
                  <a:gd name="connsiteX395" fmla="*/ 529603 w 725102"/>
                  <a:gd name="connsiteY395" fmla="*/ 769488 h 1120336"/>
                  <a:gd name="connsiteX396" fmla="*/ 529603 w 725102"/>
                  <a:gd name="connsiteY396" fmla="*/ 769109 h 1120336"/>
                  <a:gd name="connsiteX397" fmla="*/ 529603 w 725102"/>
                  <a:gd name="connsiteY397" fmla="*/ 769109 h 1120336"/>
                  <a:gd name="connsiteX398" fmla="*/ 529603 w 725102"/>
                  <a:gd name="connsiteY398" fmla="*/ 769362 h 1120336"/>
                  <a:gd name="connsiteX399" fmla="*/ 529603 w 725102"/>
                  <a:gd name="connsiteY399" fmla="*/ 769362 h 1120336"/>
                  <a:gd name="connsiteX400" fmla="*/ 529603 w 725102"/>
                  <a:gd name="connsiteY400" fmla="*/ 769362 h 1120336"/>
                  <a:gd name="connsiteX401" fmla="*/ 529603 w 725102"/>
                  <a:gd name="connsiteY401" fmla="*/ 769362 h 1120336"/>
                  <a:gd name="connsiteX402" fmla="*/ 529603 w 725102"/>
                  <a:gd name="connsiteY402" fmla="*/ 769362 h 1120336"/>
                  <a:gd name="connsiteX403" fmla="*/ 529603 w 725102"/>
                  <a:gd name="connsiteY403" fmla="*/ 768983 h 1120336"/>
                  <a:gd name="connsiteX404" fmla="*/ 529603 w 725102"/>
                  <a:gd name="connsiteY404" fmla="*/ 768983 h 1120336"/>
                  <a:gd name="connsiteX405" fmla="*/ 529603 w 725102"/>
                  <a:gd name="connsiteY405" fmla="*/ 768983 h 1120336"/>
                  <a:gd name="connsiteX406" fmla="*/ 529603 w 725102"/>
                  <a:gd name="connsiteY406" fmla="*/ 768983 h 1120336"/>
                  <a:gd name="connsiteX407" fmla="*/ 529603 w 725102"/>
                  <a:gd name="connsiteY407" fmla="*/ 768983 h 1120336"/>
                  <a:gd name="connsiteX408" fmla="*/ 529603 w 725102"/>
                  <a:gd name="connsiteY408" fmla="*/ 768983 h 1120336"/>
                  <a:gd name="connsiteX409" fmla="*/ 529603 w 725102"/>
                  <a:gd name="connsiteY409" fmla="*/ 768983 h 1120336"/>
                  <a:gd name="connsiteX410" fmla="*/ 529603 w 725102"/>
                  <a:gd name="connsiteY410" fmla="*/ 768983 h 1120336"/>
                  <a:gd name="connsiteX411" fmla="*/ 529603 w 725102"/>
                  <a:gd name="connsiteY411" fmla="*/ 768983 h 1120336"/>
                  <a:gd name="connsiteX412" fmla="*/ 529603 w 725102"/>
                  <a:gd name="connsiteY412" fmla="*/ 768983 h 1120336"/>
                  <a:gd name="connsiteX413" fmla="*/ 529729 w 725102"/>
                  <a:gd name="connsiteY413" fmla="*/ 768730 h 1120336"/>
                  <a:gd name="connsiteX414" fmla="*/ 529729 w 725102"/>
                  <a:gd name="connsiteY414" fmla="*/ 768730 h 1120336"/>
                  <a:gd name="connsiteX415" fmla="*/ 529729 w 725102"/>
                  <a:gd name="connsiteY415" fmla="*/ 768856 h 1120336"/>
                  <a:gd name="connsiteX416" fmla="*/ 525682 w 725102"/>
                  <a:gd name="connsiteY416" fmla="*/ 769994 h 1120336"/>
                  <a:gd name="connsiteX417" fmla="*/ 525555 w 725102"/>
                  <a:gd name="connsiteY417" fmla="*/ 769994 h 1120336"/>
                  <a:gd name="connsiteX418" fmla="*/ 525555 w 725102"/>
                  <a:gd name="connsiteY418" fmla="*/ 769994 h 1120336"/>
                  <a:gd name="connsiteX419" fmla="*/ 525808 w 725102"/>
                  <a:gd name="connsiteY419" fmla="*/ 769994 h 1120336"/>
                  <a:gd name="connsiteX420" fmla="*/ 527199 w 725102"/>
                  <a:gd name="connsiteY420" fmla="*/ 769742 h 1120336"/>
                  <a:gd name="connsiteX421" fmla="*/ 527199 w 725102"/>
                  <a:gd name="connsiteY421" fmla="*/ 769742 h 1120336"/>
                  <a:gd name="connsiteX422" fmla="*/ 526820 w 725102"/>
                  <a:gd name="connsiteY422" fmla="*/ 769742 h 1120336"/>
                  <a:gd name="connsiteX423" fmla="*/ 526314 w 725102"/>
                  <a:gd name="connsiteY423" fmla="*/ 769742 h 1120336"/>
                  <a:gd name="connsiteX424" fmla="*/ 526314 w 725102"/>
                  <a:gd name="connsiteY424" fmla="*/ 769742 h 1120336"/>
                  <a:gd name="connsiteX425" fmla="*/ 527199 w 725102"/>
                  <a:gd name="connsiteY425" fmla="*/ 769742 h 1120336"/>
                  <a:gd name="connsiteX426" fmla="*/ 527705 w 725102"/>
                  <a:gd name="connsiteY426" fmla="*/ 777077 h 1120336"/>
                  <a:gd name="connsiteX427" fmla="*/ 527705 w 725102"/>
                  <a:gd name="connsiteY427" fmla="*/ 777077 h 1120336"/>
                  <a:gd name="connsiteX428" fmla="*/ 527199 w 725102"/>
                  <a:gd name="connsiteY428" fmla="*/ 779101 h 1120336"/>
                  <a:gd name="connsiteX429" fmla="*/ 527199 w 725102"/>
                  <a:gd name="connsiteY429" fmla="*/ 779101 h 1120336"/>
                  <a:gd name="connsiteX430" fmla="*/ 527705 w 725102"/>
                  <a:gd name="connsiteY430" fmla="*/ 777077 h 1120336"/>
                  <a:gd name="connsiteX431" fmla="*/ 493683 w 725102"/>
                  <a:gd name="connsiteY431" fmla="*/ 135584 h 1120336"/>
                  <a:gd name="connsiteX432" fmla="*/ 493683 w 725102"/>
                  <a:gd name="connsiteY432" fmla="*/ 135584 h 1120336"/>
                  <a:gd name="connsiteX433" fmla="*/ 493683 w 725102"/>
                  <a:gd name="connsiteY433" fmla="*/ 135584 h 1120336"/>
                  <a:gd name="connsiteX434" fmla="*/ 521381 w 725102"/>
                  <a:gd name="connsiteY434" fmla="*/ 770121 h 1120336"/>
                  <a:gd name="connsiteX435" fmla="*/ 520749 w 725102"/>
                  <a:gd name="connsiteY435" fmla="*/ 770121 h 1120336"/>
                  <a:gd name="connsiteX436" fmla="*/ 519990 w 725102"/>
                  <a:gd name="connsiteY436" fmla="*/ 770121 h 1120336"/>
                  <a:gd name="connsiteX437" fmla="*/ 521381 w 725102"/>
                  <a:gd name="connsiteY437" fmla="*/ 770121 h 1120336"/>
                  <a:gd name="connsiteX438" fmla="*/ 527073 w 725102"/>
                  <a:gd name="connsiteY438" fmla="*/ 771386 h 1120336"/>
                  <a:gd name="connsiteX439" fmla="*/ 527073 w 725102"/>
                  <a:gd name="connsiteY439" fmla="*/ 771765 h 1120336"/>
                  <a:gd name="connsiteX440" fmla="*/ 526061 w 725102"/>
                  <a:gd name="connsiteY440" fmla="*/ 775180 h 1120336"/>
                  <a:gd name="connsiteX441" fmla="*/ 522267 w 725102"/>
                  <a:gd name="connsiteY441" fmla="*/ 774927 h 1120336"/>
                  <a:gd name="connsiteX442" fmla="*/ 523531 w 725102"/>
                  <a:gd name="connsiteY442" fmla="*/ 770880 h 1120336"/>
                  <a:gd name="connsiteX443" fmla="*/ 527199 w 725102"/>
                  <a:gd name="connsiteY443" fmla="*/ 771386 h 1120336"/>
                  <a:gd name="connsiteX444" fmla="*/ 695667 w 725102"/>
                  <a:gd name="connsiteY444" fmla="*/ 749379 h 1120336"/>
                  <a:gd name="connsiteX445" fmla="*/ 695667 w 725102"/>
                  <a:gd name="connsiteY445" fmla="*/ 749379 h 1120336"/>
                  <a:gd name="connsiteX446" fmla="*/ 695667 w 725102"/>
                  <a:gd name="connsiteY446" fmla="*/ 749379 h 1120336"/>
                  <a:gd name="connsiteX447" fmla="*/ 695667 w 725102"/>
                  <a:gd name="connsiteY447" fmla="*/ 749379 h 1120336"/>
                  <a:gd name="connsiteX448" fmla="*/ 695667 w 725102"/>
                  <a:gd name="connsiteY448" fmla="*/ 749379 h 1120336"/>
                  <a:gd name="connsiteX449" fmla="*/ 695667 w 725102"/>
                  <a:gd name="connsiteY449" fmla="*/ 749379 h 1120336"/>
                  <a:gd name="connsiteX450" fmla="*/ 715271 w 725102"/>
                  <a:gd name="connsiteY450" fmla="*/ 734960 h 1120336"/>
                  <a:gd name="connsiteX451" fmla="*/ 715271 w 725102"/>
                  <a:gd name="connsiteY451" fmla="*/ 734960 h 1120336"/>
                  <a:gd name="connsiteX452" fmla="*/ 715271 w 725102"/>
                  <a:gd name="connsiteY452" fmla="*/ 734960 h 1120336"/>
                  <a:gd name="connsiteX453" fmla="*/ 715271 w 725102"/>
                  <a:gd name="connsiteY453" fmla="*/ 734960 h 1120336"/>
                  <a:gd name="connsiteX454" fmla="*/ 715271 w 725102"/>
                  <a:gd name="connsiteY454" fmla="*/ 734960 h 1120336"/>
                  <a:gd name="connsiteX455" fmla="*/ 637488 w 725102"/>
                  <a:gd name="connsiteY455" fmla="*/ 137860 h 1120336"/>
                  <a:gd name="connsiteX456" fmla="*/ 636982 w 725102"/>
                  <a:gd name="connsiteY456" fmla="*/ 137860 h 1120336"/>
                  <a:gd name="connsiteX457" fmla="*/ 637614 w 725102"/>
                  <a:gd name="connsiteY457" fmla="*/ 137860 h 1120336"/>
                  <a:gd name="connsiteX458" fmla="*/ 637361 w 725102"/>
                  <a:gd name="connsiteY458" fmla="*/ 137860 h 1120336"/>
                  <a:gd name="connsiteX459" fmla="*/ 481288 w 725102"/>
                  <a:gd name="connsiteY459" fmla="*/ 778721 h 1120336"/>
                  <a:gd name="connsiteX460" fmla="*/ 463581 w 725102"/>
                  <a:gd name="connsiteY460" fmla="*/ 778342 h 1120336"/>
                  <a:gd name="connsiteX461" fmla="*/ 472308 w 725102"/>
                  <a:gd name="connsiteY461" fmla="*/ 774927 h 1120336"/>
                  <a:gd name="connsiteX462" fmla="*/ 500766 w 725102"/>
                  <a:gd name="connsiteY462" fmla="*/ 768983 h 1120336"/>
                  <a:gd name="connsiteX463" fmla="*/ 505951 w 725102"/>
                  <a:gd name="connsiteY463" fmla="*/ 770500 h 1120336"/>
                  <a:gd name="connsiteX464" fmla="*/ 519864 w 725102"/>
                  <a:gd name="connsiteY464" fmla="*/ 770500 h 1120336"/>
                  <a:gd name="connsiteX465" fmla="*/ 521381 w 725102"/>
                  <a:gd name="connsiteY465" fmla="*/ 770627 h 1120336"/>
                  <a:gd name="connsiteX466" fmla="*/ 519737 w 725102"/>
                  <a:gd name="connsiteY466" fmla="*/ 774801 h 1120336"/>
                  <a:gd name="connsiteX467" fmla="*/ 481288 w 725102"/>
                  <a:gd name="connsiteY467" fmla="*/ 778595 h 1120336"/>
                  <a:gd name="connsiteX468" fmla="*/ 522393 w 725102"/>
                  <a:gd name="connsiteY468" fmla="*/ 777710 h 1120336"/>
                  <a:gd name="connsiteX469" fmla="*/ 521002 w 725102"/>
                  <a:gd name="connsiteY469" fmla="*/ 777330 h 1120336"/>
                  <a:gd name="connsiteX470" fmla="*/ 521508 w 725102"/>
                  <a:gd name="connsiteY470" fmla="*/ 776571 h 1120336"/>
                  <a:gd name="connsiteX471" fmla="*/ 521634 w 725102"/>
                  <a:gd name="connsiteY471" fmla="*/ 776192 h 1120336"/>
                  <a:gd name="connsiteX472" fmla="*/ 525302 w 725102"/>
                  <a:gd name="connsiteY472" fmla="*/ 776698 h 1120336"/>
                  <a:gd name="connsiteX473" fmla="*/ 524417 w 725102"/>
                  <a:gd name="connsiteY473" fmla="*/ 778342 h 1120336"/>
                  <a:gd name="connsiteX474" fmla="*/ 522267 w 725102"/>
                  <a:gd name="connsiteY474" fmla="*/ 777710 h 1120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</a:cxnLst>
                <a:rect l="l" t="t" r="r" b="b"/>
                <a:pathLst>
                  <a:path w="725102" h="1120336">
                    <a:moveTo>
                      <a:pt x="721721" y="745331"/>
                    </a:moveTo>
                    <a:cubicBezTo>
                      <a:pt x="725642" y="744699"/>
                      <a:pt x="726781" y="744572"/>
                      <a:pt x="721721" y="745331"/>
                    </a:cubicBezTo>
                    <a:cubicBezTo>
                      <a:pt x="721721" y="745331"/>
                      <a:pt x="721721" y="745078"/>
                      <a:pt x="721721" y="745078"/>
                    </a:cubicBezTo>
                    <a:cubicBezTo>
                      <a:pt x="720204" y="741410"/>
                      <a:pt x="718939" y="739766"/>
                      <a:pt x="718054" y="738375"/>
                    </a:cubicBezTo>
                    <a:cubicBezTo>
                      <a:pt x="718054" y="738375"/>
                      <a:pt x="718054" y="738248"/>
                      <a:pt x="717801" y="738122"/>
                    </a:cubicBezTo>
                    <a:cubicBezTo>
                      <a:pt x="717168" y="736099"/>
                      <a:pt x="716663" y="734075"/>
                      <a:pt x="716030" y="732051"/>
                    </a:cubicBezTo>
                    <a:lnTo>
                      <a:pt x="716915" y="734960"/>
                    </a:lnTo>
                    <a:cubicBezTo>
                      <a:pt x="716789" y="734075"/>
                      <a:pt x="716536" y="732304"/>
                      <a:pt x="716410" y="728889"/>
                    </a:cubicBezTo>
                    <a:cubicBezTo>
                      <a:pt x="716030" y="725474"/>
                      <a:pt x="716410" y="720921"/>
                      <a:pt x="713501" y="711562"/>
                    </a:cubicBezTo>
                    <a:cubicBezTo>
                      <a:pt x="709580" y="700558"/>
                      <a:pt x="703256" y="694867"/>
                      <a:pt x="699588" y="691325"/>
                    </a:cubicBezTo>
                    <a:cubicBezTo>
                      <a:pt x="695794" y="687784"/>
                      <a:pt x="693391" y="685760"/>
                      <a:pt x="692758" y="684875"/>
                    </a:cubicBezTo>
                    <a:lnTo>
                      <a:pt x="692252" y="684243"/>
                    </a:lnTo>
                    <a:lnTo>
                      <a:pt x="690102" y="682472"/>
                    </a:lnTo>
                    <a:cubicBezTo>
                      <a:pt x="676063" y="670836"/>
                      <a:pt x="659874" y="660592"/>
                      <a:pt x="642926" y="652876"/>
                    </a:cubicBezTo>
                    <a:cubicBezTo>
                      <a:pt x="625978" y="645161"/>
                      <a:pt x="608524" y="639976"/>
                      <a:pt x="592588" y="637067"/>
                    </a:cubicBezTo>
                    <a:cubicBezTo>
                      <a:pt x="584620" y="635549"/>
                      <a:pt x="576905" y="634663"/>
                      <a:pt x="569822" y="634031"/>
                    </a:cubicBezTo>
                    <a:cubicBezTo>
                      <a:pt x="562992" y="633399"/>
                      <a:pt x="557048" y="633020"/>
                      <a:pt x="551483" y="632766"/>
                    </a:cubicBezTo>
                    <a:cubicBezTo>
                      <a:pt x="540479" y="632387"/>
                      <a:pt x="532006" y="632008"/>
                      <a:pt x="526820" y="631755"/>
                    </a:cubicBezTo>
                    <a:cubicBezTo>
                      <a:pt x="541491" y="631249"/>
                      <a:pt x="555910" y="631502"/>
                      <a:pt x="570834" y="632514"/>
                    </a:cubicBezTo>
                    <a:cubicBezTo>
                      <a:pt x="586517" y="633652"/>
                      <a:pt x="602200" y="636434"/>
                      <a:pt x="616872" y="640861"/>
                    </a:cubicBezTo>
                    <a:cubicBezTo>
                      <a:pt x="646594" y="649461"/>
                      <a:pt x="672269" y="664639"/>
                      <a:pt x="691999" y="680322"/>
                    </a:cubicBezTo>
                    <a:lnTo>
                      <a:pt x="695035" y="683104"/>
                    </a:lnTo>
                    <a:cubicBezTo>
                      <a:pt x="697565" y="685254"/>
                      <a:pt x="700094" y="687405"/>
                      <a:pt x="702371" y="689428"/>
                    </a:cubicBezTo>
                    <a:cubicBezTo>
                      <a:pt x="706291" y="693096"/>
                      <a:pt x="713374" y="699673"/>
                      <a:pt x="717548" y="711309"/>
                    </a:cubicBezTo>
                    <a:cubicBezTo>
                      <a:pt x="720584" y="720921"/>
                      <a:pt x="720457" y="725348"/>
                      <a:pt x="721089" y="728636"/>
                    </a:cubicBezTo>
                    <a:cubicBezTo>
                      <a:pt x="721595" y="731798"/>
                      <a:pt x="721975" y="733316"/>
                      <a:pt x="722354" y="733822"/>
                    </a:cubicBezTo>
                    <a:cubicBezTo>
                      <a:pt x="722228" y="733189"/>
                      <a:pt x="721975" y="731419"/>
                      <a:pt x="721721" y="727878"/>
                    </a:cubicBezTo>
                    <a:cubicBezTo>
                      <a:pt x="721216" y="724210"/>
                      <a:pt x="721595" y="718897"/>
                      <a:pt x="717674" y="708147"/>
                    </a:cubicBezTo>
                    <a:cubicBezTo>
                      <a:pt x="712615" y="696258"/>
                      <a:pt x="706291" y="691199"/>
                      <a:pt x="702623" y="687657"/>
                    </a:cubicBezTo>
                    <a:cubicBezTo>
                      <a:pt x="698829" y="684243"/>
                      <a:pt x="696552" y="682472"/>
                      <a:pt x="696173" y="681966"/>
                    </a:cubicBezTo>
                    <a:lnTo>
                      <a:pt x="695414" y="680954"/>
                    </a:lnTo>
                    <a:lnTo>
                      <a:pt x="693138" y="679057"/>
                    </a:lnTo>
                    <a:cubicBezTo>
                      <a:pt x="669107" y="659580"/>
                      <a:pt x="639638" y="645288"/>
                      <a:pt x="612825" y="638331"/>
                    </a:cubicBezTo>
                    <a:cubicBezTo>
                      <a:pt x="599418" y="634663"/>
                      <a:pt x="586897" y="632640"/>
                      <a:pt x="575893" y="631375"/>
                    </a:cubicBezTo>
                    <a:cubicBezTo>
                      <a:pt x="564637" y="630110"/>
                      <a:pt x="556795" y="629731"/>
                      <a:pt x="549839" y="629099"/>
                    </a:cubicBezTo>
                    <a:cubicBezTo>
                      <a:pt x="535294" y="631502"/>
                      <a:pt x="503548" y="633146"/>
                      <a:pt x="458902" y="638711"/>
                    </a:cubicBezTo>
                    <a:cubicBezTo>
                      <a:pt x="435124" y="641114"/>
                      <a:pt x="417291" y="643138"/>
                      <a:pt x="400343" y="643138"/>
                    </a:cubicBezTo>
                    <a:cubicBezTo>
                      <a:pt x="383648" y="643390"/>
                      <a:pt x="369735" y="642505"/>
                      <a:pt x="359617" y="641367"/>
                    </a:cubicBezTo>
                    <a:cubicBezTo>
                      <a:pt x="339380" y="639090"/>
                      <a:pt x="334827" y="637320"/>
                      <a:pt x="355064" y="637320"/>
                    </a:cubicBezTo>
                    <a:cubicBezTo>
                      <a:pt x="318259" y="634031"/>
                      <a:pt x="315223" y="628340"/>
                      <a:pt x="312441" y="624166"/>
                    </a:cubicBezTo>
                    <a:cubicBezTo>
                      <a:pt x="311682" y="623028"/>
                      <a:pt x="310670" y="619360"/>
                      <a:pt x="310670" y="618474"/>
                    </a:cubicBezTo>
                    <a:cubicBezTo>
                      <a:pt x="310417" y="616072"/>
                      <a:pt x="310670" y="610633"/>
                      <a:pt x="311302" y="604056"/>
                    </a:cubicBezTo>
                    <a:cubicBezTo>
                      <a:pt x="312314" y="596594"/>
                      <a:pt x="313326" y="588626"/>
                      <a:pt x="314464" y="579519"/>
                    </a:cubicBezTo>
                    <a:cubicBezTo>
                      <a:pt x="315729" y="569781"/>
                      <a:pt x="316615" y="558777"/>
                      <a:pt x="317626" y="547647"/>
                    </a:cubicBezTo>
                    <a:cubicBezTo>
                      <a:pt x="319650" y="514890"/>
                      <a:pt x="316994" y="532090"/>
                      <a:pt x="314591" y="549418"/>
                    </a:cubicBezTo>
                    <a:cubicBezTo>
                      <a:pt x="313453" y="558271"/>
                      <a:pt x="312061" y="567251"/>
                      <a:pt x="311429" y="569275"/>
                    </a:cubicBezTo>
                    <a:cubicBezTo>
                      <a:pt x="310796" y="571299"/>
                      <a:pt x="311050" y="565607"/>
                      <a:pt x="312061" y="547141"/>
                    </a:cubicBezTo>
                    <a:cubicBezTo>
                      <a:pt x="313453" y="534746"/>
                      <a:pt x="314844" y="523237"/>
                      <a:pt x="316994" y="512487"/>
                    </a:cubicBezTo>
                    <a:cubicBezTo>
                      <a:pt x="318132" y="507048"/>
                      <a:pt x="319271" y="502115"/>
                      <a:pt x="320788" y="496930"/>
                    </a:cubicBezTo>
                    <a:cubicBezTo>
                      <a:pt x="322433" y="491238"/>
                      <a:pt x="324203" y="485673"/>
                      <a:pt x="325847" y="479855"/>
                    </a:cubicBezTo>
                    <a:cubicBezTo>
                      <a:pt x="332930" y="457216"/>
                      <a:pt x="341784" y="434070"/>
                      <a:pt x="352155" y="408269"/>
                    </a:cubicBezTo>
                    <a:cubicBezTo>
                      <a:pt x="342542" y="433818"/>
                      <a:pt x="334574" y="457469"/>
                      <a:pt x="329136" y="478085"/>
                    </a:cubicBezTo>
                    <a:cubicBezTo>
                      <a:pt x="323318" y="499712"/>
                      <a:pt x="321041" y="513751"/>
                      <a:pt x="320535" y="526905"/>
                    </a:cubicBezTo>
                    <a:cubicBezTo>
                      <a:pt x="321674" y="517546"/>
                      <a:pt x="323065" y="509325"/>
                      <a:pt x="324836" y="502115"/>
                    </a:cubicBezTo>
                    <a:cubicBezTo>
                      <a:pt x="325847" y="498068"/>
                      <a:pt x="326859" y="494147"/>
                      <a:pt x="327871" y="490353"/>
                    </a:cubicBezTo>
                    <a:cubicBezTo>
                      <a:pt x="329009" y="486432"/>
                      <a:pt x="330021" y="482638"/>
                      <a:pt x="331033" y="478844"/>
                    </a:cubicBezTo>
                    <a:cubicBezTo>
                      <a:pt x="335333" y="463919"/>
                      <a:pt x="339886" y="450260"/>
                      <a:pt x="344566" y="436726"/>
                    </a:cubicBezTo>
                    <a:cubicBezTo>
                      <a:pt x="349498" y="423194"/>
                      <a:pt x="354305" y="409787"/>
                      <a:pt x="359364" y="395495"/>
                    </a:cubicBezTo>
                    <a:cubicBezTo>
                      <a:pt x="364297" y="382088"/>
                      <a:pt x="370368" y="367796"/>
                      <a:pt x="377956" y="351607"/>
                    </a:cubicBezTo>
                    <a:cubicBezTo>
                      <a:pt x="382383" y="339086"/>
                      <a:pt x="374162" y="354263"/>
                      <a:pt x="366952" y="369441"/>
                    </a:cubicBezTo>
                    <a:cubicBezTo>
                      <a:pt x="359617" y="384618"/>
                      <a:pt x="353672" y="399921"/>
                      <a:pt x="356708" y="387400"/>
                    </a:cubicBezTo>
                    <a:cubicBezTo>
                      <a:pt x="366700" y="362864"/>
                      <a:pt x="380359" y="337189"/>
                      <a:pt x="393386" y="313285"/>
                    </a:cubicBezTo>
                    <a:cubicBezTo>
                      <a:pt x="399837" y="301649"/>
                      <a:pt x="406667" y="289128"/>
                      <a:pt x="411978" y="278503"/>
                    </a:cubicBezTo>
                    <a:cubicBezTo>
                      <a:pt x="417417" y="267879"/>
                      <a:pt x="421970" y="258646"/>
                      <a:pt x="425891" y="251690"/>
                    </a:cubicBezTo>
                    <a:cubicBezTo>
                      <a:pt x="433606" y="237525"/>
                      <a:pt x="438539" y="231327"/>
                      <a:pt x="437906" y="233224"/>
                    </a:cubicBezTo>
                    <a:cubicBezTo>
                      <a:pt x="437148" y="235375"/>
                      <a:pt x="431456" y="245366"/>
                      <a:pt x="418555" y="274077"/>
                    </a:cubicBezTo>
                    <a:cubicBezTo>
                      <a:pt x="426903" y="256749"/>
                      <a:pt x="434112" y="242710"/>
                      <a:pt x="440815" y="232845"/>
                    </a:cubicBezTo>
                    <a:cubicBezTo>
                      <a:pt x="443977" y="228165"/>
                      <a:pt x="447898" y="223106"/>
                      <a:pt x="451566" y="218553"/>
                    </a:cubicBezTo>
                    <a:cubicBezTo>
                      <a:pt x="455107" y="214126"/>
                      <a:pt x="458396" y="210205"/>
                      <a:pt x="461431" y="207043"/>
                    </a:cubicBezTo>
                    <a:cubicBezTo>
                      <a:pt x="456119" y="211470"/>
                      <a:pt x="461304" y="203755"/>
                      <a:pt x="470031" y="193510"/>
                    </a:cubicBezTo>
                    <a:cubicBezTo>
                      <a:pt x="471043" y="192246"/>
                      <a:pt x="472308" y="190981"/>
                      <a:pt x="473447" y="189716"/>
                    </a:cubicBezTo>
                    <a:cubicBezTo>
                      <a:pt x="473447" y="195914"/>
                      <a:pt x="473447" y="202364"/>
                      <a:pt x="473067" y="208941"/>
                    </a:cubicBezTo>
                    <a:cubicBezTo>
                      <a:pt x="472055" y="232718"/>
                      <a:pt x="470285" y="253714"/>
                      <a:pt x="468008" y="266235"/>
                    </a:cubicBezTo>
                    <a:cubicBezTo>
                      <a:pt x="467376" y="276480"/>
                      <a:pt x="466490" y="286851"/>
                      <a:pt x="465099" y="297222"/>
                    </a:cubicBezTo>
                    <a:cubicBezTo>
                      <a:pt x="463834" y="307214"/>
                      <a:pt x="461558" y="318217"/>
                      <a:pt x="458016" y="331624"/>
                    </a:cubicBezTo>
                    <a:cubicBezTo>
                      <a:pt x="456119" y="338580"/>
                      <a:pt x="453969" y="345916"/>
                      <a:pt x="451692" y="354010"/>
                    </a:cubicBezTo>
                    <a:cubicBezTo>
                      <a:pt x="449289" y="362231"/>
                      <a:pt x="446633" y="371085"/>
                      <a:pt x="443851" y="380824"/>
                    </a:cubicBezTo>
                    <a:cubicBezTo>
                      <a:pt x="437906" y="399921"/>
                      <a:pt x="431583" y="420537"/>
                      <a:pt x="419188" y="443556"/>
                    </a:cubicBezTo>
                    <a:cubicBezTo>
                      <a:pt x="420453" y="441912"/>
                      <a:pt x="422223" y="439383"/>
                      <a:pt x="424247" y="436094"/>
                    </a:cubicBezTo>
                    <a:cubicBezTo>
                      <a:pt x="426270" y="432932"/>
                      <a:pt x="427788" y="430150"/>
                      <a:pt x="430065" y="425976"/>
                    </a:cubicBezTo>
                    <a:cubicBezTo>
                      <a:pt x="434238" y="418008"/>
                      <a:pt x="438412" y="408269"/>
                      <a:pt x="442080" y="398910"/>
                    </a:cubicBezTo>
                    <a:cubicBezTo>
                      <a:pt x="449542" y="380191"/>
                      <a:pt x="455487" y="363622"/>
                      <a:pt x="455993" y="369946"/>
                    </a:cubicBezTo>
                    <a:cubicBezTo>
                      <a:pt x="449922" y="390562"/>
                      <a:pt x="442965" y="411431"/>
                      <a:pt x="434997" y="428758"/>
                    </a:cubicBezTo>
                    <a:cubicBezTo>
                      <a:pt x="432847" y="433312"/>
                      <a:pt x="431203" y="436600"/>
                      <a:pt x="428800" y="441153"/>
                    </a:cubicBezTo>
                    <a:cubicBezTo>
                      <a:pt x="426523" y="445453"/>
                      <a:pt x="424247" y="449501"/>
                      <a:pt x="422223" y="452915"/>
                    </a:cubicBezTo>
                    <a:cubicBezTo>
                      <a:pt x="418302" y="459872"/>
                      <a:pt x="414381" y="464172"/>
                      <a:pt x="413243" y="464678"/>
                    </a:cubicBezTo>
                    <a:lnTo>
                      <a:pt x="413243" y="464678"/>
                    </a:lnTo>
                    <a:cubicBezTo>
                      <a:pt x="413243" y="464678"/>
                      <a:pt x="411726" y="466069"/>
                      <a:pt x="411726" y="466069"/>
                    </a:cubicBezTo>
                    <a:cubicBezTo>
                      <a:pt x="406287" y="470875"/>
                      <a:pt x="401860" y="474796"/>
                      <a:pt x="398698" y="477705"/>
                    </a:cubicBezTo>
                    <a:cubicBezTo>
                      <a:pt x="395157" y="480993"/>
                      <a:pt x="392375" y="484155"/>
                      <a:pt x="391616" y="484788"/>
                    </a:cubicBezTo>
                    <a:cubicBezTo>
                      <a:pt x="390857" y="485420"/>
                      <a:pt x="392375" y="482638"/>
                      <a:pt x="395663" y="478717"/>
                    </a:cubicBezTo>
                    <a:cubicBezTo>
                      <a:pt x="398951" y="474796"/>
                      <a:pt x="403757" y="469863"/>
                      <a:pt x="409702" y="463919"/>
                    </a:cubicBezTo>
                    <a:lnTo>
                      <a:pt x="411473" y="462401"/>
                    </a:lnTo>
                    <a:cubicBezTo>
                      <a:pt x="411978" y="461769"/>
                      <a:pt x="412611" y="460884"/>
                      <a:pt x="413370" y="459998"/>
                    </a:cubicBezTo>
                    <a:cubicBezTo>
                      <a:pt x="412105" y="461516"/>
                      <a:pt x="411346" y="462022"/>
                      <a:pt x="411220" y="462148"/>
                    </a:cubicBezTo>
                    <a:lnTo>
                      <a:pt x="411093" y="462148"/>
                    </a:lnTo>
                    <a:cubicBezTo>
                      <a:pt x="411093" y="462148"/>
                      <a:pt x="409449" y="463666"/>
                      <a:pt x="409449" y="463666"/>
                    </a:cubicBezTo>
                    <a:cubicBezTo>
                      <a:pt x="405149" y="467587"/>
                      <a:pt x="401101" y="471002"/>
                      <a:pt x="396295" y="475682"/>
                    </a:cubicBezTo>
                    <a:cubicBezTo>
                      <a:pt x="393892" y="478211"/>
                      <a:pt x="391236" y="480867"/>
                      <a:pt x="388074" y="485294"/>
                    </a:cubicBezTo>
                    <a:cubicBezTo>
                      <a:pt x="386430" y="487823"/>
                      <a:pt x="384659" y="490353"/>
                      <a:pt x="383015" y="494779"/>
                    </a:cubicBezTo>
                    <a:cubicBezTo>
                      <a:pt x="381371" y="498953"/>
                      <a:pt x="379980" y="505024"/>
                      <a:pt x="380865" y="511854"/>
                    </a:cubicBezTo>
                    <a:cubicBezTo>
                      <a:pt x="382256" y="520834"/>
                      <a:pt x="384786" y="524122"/>
                      <a:pt x="385924" y="526525"/>
                    </a:cubicBezTo>
                    <a:cubicBezTo>
                      <a:pt x="386936" y="528296"/>
                      <a:pt x="388074" y="530067"/>
                      <a:pt x="389213" y="531838"/>
                    </a:cubicBezTo>
                    <a:lnTo>
                      <a:pt x="390477" y="533735"/>
                    </a:lnTo>
                    <a:lnTo>
                      <a:pt x="390983" y="534620"/>
                    </a:lnTo>
                    <a:cubicBezTo>
                      <a:pt x="391362" y="535252"/>
                      <a:pt x="392881" y="537403"/>
                      <a:pt x="393892" y="538667"/>
                    </a:cubicBezTo>
                    <a:cubicBezTo>
                      <a:pt x="398445" y="543853"/>
                      <a:pt x="402493" y="546382"/>
                      <a:pt x="405654" y="548280"/>
                    </a:cubicBezTo>
                    <a:cubicBezTo>
                      <a:pt x="418176" y="554730"/>
                      <a:pt x="425385" y="555995"/>
                      <a:pt x="435250" y="559157"/>
                    </a:cubicBezTo>
                    <a:cubicBezTo>
                      <a:pt x="450807" y="562445"/>
                      <a:pt x="436515" y="557259"/>
                      <a:pt x="426397" y="553212"/>
                    </a:cubicBezTo>
                    <a:cubicBezTo>
                      <a:pt x="421085" y="551189"/>
                      <a:pt x="415646" y="548786"/>
                      <a:pt x="416026" y="548659"/>
                    </a:cubicBezTo>
                    <a:cubicBezTo>
                      <a:pt x="416532" y="548659"/>
                      <a:pt x="423108" y="550935"/>
                      <a:pt x="436515" y="554983"/>
                    </a:cubicBezTo>
                    <a:cubicBezTo>
                      <a:pt x="443345" y="557765"/>
                      <a:pt x="455360" y="561813"/>
                      <a:pt x="471296" y="565607"/>
                    </a:cubicBezTo>
                    <a:cubicBezTo>
                      <a:pt x="487106" y="569022"/>
                      <a:pt x="507216" y="573196"/>
                      <a:pt x="530994" y="567631"/>
                    </a:cubicBezTo>
                    <a:lnTo>
                      <a:pt x="532132" y="567378"/>
                    </a:lnTo>
                    <a:cubicBezTo>
                      <a:pt x="532132" y="567378"/>
                      <a:pt x="532385" y="567378"/>
                      <a:pt x="535168" y="566492"/>
                    </a:cubicBezTo>
                    <a:cubicBezTo>
                      <a:pt x="539215" y="564848"/>
                      <a:pt x="539847" y="564216"/>
                      <a:pt x="541112" y="563583"/>
                    </a:cubicBezTo>
                    <a:lnTo>
                      <a:pt x="544906" y="561054"/>
                    </a:lnTo>
                    <a:lnTo>
                      <a:pt x="549080" y="558271"/>
                    </a:lnTo>
                    <a:cubicBezTo>
                      <a:pt x="551483" y="556754"/>
                      <a:pt x="553886" y="555489"/>
                      <a:pt x="556289" y="554603"/>
                    </a:cubicBezTo>
                    <a:lnTo>
                      <a:pt x="559198" y="553339"/>
                    </a:lnTo>
                    <a:cubicBezTo>
                      <a:pt x="560589" y="552706"/>
                      <a:pt x="561981" y="552074"/>
                      <a:pt x="563246" y="551315"/>
                    </a:cubicBezTo>
                    <a:cubicBezTo>
                      <a:pt x="565902" y="549924"/>
                      <a:pt x="568178" y="548532"/>
                      <a:pt x="570328" y="547015"/>
                    </a:cubicBezTo>
                    <a:cubicBezTo>
                      <a:pt x="574628" y="544106"/>
                      <a:pt x="578296" y="541070"/>
                      <a:pt x="581332" y="538288"/>
                    </a:cubicBezTo>
                    <a:cubicBezTo>
                      <a:pt x="593473" y="526905"/>
                      <a:pt x="599291" y="518178"/>
                      <a:pt x="601948" y="516028"/>
                    </a:cubicBezTo>
                    <a:cubicBezTo>
                      <a:pt x="589932" y="533735"/>
                      <a:pt x="581837" y="540438"/>
                      <a:pt x="580573" y="542209"/>
                    </a:cubicBezTo>
                    <a:cubicBezTo>
                      <a:pt x="579055" y="543979"/>
                      <a:pt x="583608" y="540817"/>
                      <a:pt x="587529" y="537529"/>
                    </a:cubicBezTo>
                    <a:cubicBezTo>
                      <a:pt x="591450" y="534241"/>
                      <a:pt x="594991" y="531079"/>
                      <a:pt x="593980" y="533482"/>
                    </a:cubicBezTo>
                    <a:cubicBezTo>
                      <a:pt x="593473" y="534746"/>
                      <a:pt x="591829" y="537276"/>
                      <a:pt x="587656" y="542082"/>
                    </a:cubicBezTo>
                    <a:cubicBezTo>
                      <a:pt x="583229" y="546635"/>
                      <a:pt x="577284" y="554097"/>
                      <a:pt x="561475" y="562066"/>
                    </a:cubicBezTo>
                    <a:cubicBezTo>
                      <a:pt x="583229" y="552200"/>
                      <a:pt x="594991" y="537782"/>
                      <a:pt x="605362" y="523996"/>
                    </a:cubicBezTo>
                    <a:cubicBezTo>
                      <a:pt x="615607" y="509577"/>
                      <a:pt x="622943" y="495918"/>
                      <a:pt x="630278" y="481247"/>
                    </a:cubicBezTo>
                    <a:cubicBezTo>
                      <a:pt x="644823" y="451904"/>
                      <a:pt x="655321" y="418387"/>
                      <a:pt x="661392" y="388286"/>
                    </a:cubicBezTo>
                    <a:cubicBezTo>
                      <a:pt x="664554" y="372982"/>
                      <a:pt x="666957" y="358057"/>
                      <a:pt x="668601" y="343892"/>
                    </a:cubicBezTo>
                    <a:cubicBezTo>
                      <a:pt x="669487" y="336809"/>
                      <a:pt x="670119" y="329979"/>
                      <a:pt x="670625" y="323276"/>
                    </a:cubicBezTo>
                    <a:cubicBezTo>
                      <a:pt x="671004" y="316952"/>
                      <a:pt x="671510" y="310882"/>
                      <a:pt x="671890" y="305063"/>
                    </a:cubicBezTo>
                    <a:cubicBezTo>
                      <a:pt x="673407" y="281792"/>
                      <a:pt x="673660" y="262314"/>
                      <a:pt x="673028" y="250552"/>
                    </a:cubicBezTo>
                    <a:cubicBezTo>
                      <a:pt x="675684" y="229556"/>
                      <a:pt x="676063" y="207929"/>
                      <a:pt x="674798" y="183013"/>
                    </a:cubicBezTo>
                    <a:cubicBezTo>
                      <a:pt x="674040" y="170618"/>
                      <a:pt x="672775" y="157717"/>
                      <a:pt x="670498" y="144311"/>
                    </a:cubicBezTo>
                    <a:lnTo>
                      <a:pt x="670119" y="141781"/>
                    </a:lnTo>
                    <a:lnTo>
                      <a:pt x="669866" y="140516"/>
                    </a:lnTo>
                    <a:cubicBezTo>
                      <a:pt x="669487" y="137860"/>
                      <a:pt x="668728" y="135584"/>
                      <a:pt x="668095" y="133687"/>
                    </a:cubicBezTo>
                    <a:cubicBezTo>
                      <a:pt x="674040" y="132675"/>
                      <a:pt x="676063" y="132295"/>
                      <a:pt x="668095" y="133687"/>
                    </a:cubicBezTo>
                    <a:cubicBezTo>
                      <a:pt x="667842" y="133181"/>
                      <a:pt x="667716" y="132422"/>
                      <a:pt x="667463" y="132042"/>
                    </a:cubicBezTo>
                    <a:cubicBezTo>
                      <a:pt x="666704" y="130398"/>
                      <a:pt x="666198" y="129133"/>
                      <a:pt x="665692" y="128122"/>
                    </a:cubicBezTo>
                    <a:lnTo>
                      <a:pt x="664680" y="123821"/>
                    </a:lnTo>
                    <a:cubicBezTo>
                      <a:pt x="662909" y="116612"/>
                      <a:pt x="660760" y="109277"/>
                      <a:pt x="658104" y="101941"/>
                    </a:cubicBezTo>
                    <a:cubicBezTo>
                      <a:pt x="652665" y="87270"/>
                      <a:pt x="645456" y="72219"/>
                      <a:pt x="634958" y="58053"/>
                    </a:cubicBezTo>
                    <a:cubicBezTo>
                      <a:pt x="624587" y="43888"/>
                      <a:pt x="610548" y="30861"/>
                      <a:pt x="594106" y="21628"/>
                    </a:cubicBezTo>
                    <a:cubicBezTo>
                      <a:pt x="576905" y="12268"/>
                      <a:pt x="560589" y="7968"/>
                      <a:pt x="544274" y="4806"/>
                    </a:cubicBezTo>
                    <a:cubicBezTo>
                      <a:pt x="527958" y="1771"/>
                      <a:pt x="511769" y="506"/>
                      <a:pt x="496086" y="0"/>
                    </a:cubicBezTo>
                    <a:cubicBezTo>
                      <a:pt x="481415" y="2656"/>
                      <a:pt x="500892" y="2024"/>
                      <a:pt x="527073" y="5312"/>
                    </a:cubicBezTo>
                    <a:cubicBezTo>
                      <a:pt x="540100" y="6956"/>
                      <a:pt x="554898" y="9992"/>
                      <a:pt x="567293" y="14419"/>
                    </a:cubicBezTo>
                    <a:cubicBezTo>
                      <a:pt x="579561" y="18466"/>
                      <a:pt x="590564" y="24790"/>
                      <a:pt x="593853" y="27825"/>
                    </a:cubicBezTo>
                    <a:cubicBezTo>
                      <a:pt x="582976" y="20869"/>
                      <a:pt x="572099" y="16695"/>
                      <a:pt x="563625" y="14039"/>
                    </a:cubicBezTo>
                    <a:cubicBezTo>
                      <a:pt x="554771" y="11130"/>
                      <a:pt x="547056" y="9612"/>
                      <a:pt x="540100" y="8348"/>
                    </a:cubicBezTo>
                    <a:cubicBezTo>
                      <a:pt x="526187" y="6071"/>
                      <a:pt x="515817" y="5692"/>
                      <a:pt x="506584" y="5692"/>
                    </a:cubicBezTo>
                    <a:cubicBezTo>
                      <a:pt x="488244" y="6071"/>
                      <a:pt x="474711" y="7842"/>
                      <a:pt x="450301" y="11004"/>
                    </a:cubicBezTo>
                    <a:cubicBezTo>
                      <a:pt x="441701" y="11636"/>
                      <a:pt x="431962" y="12395"/>
                      <a:pt x="421844" y="13280"/>
                    </a:cubicBezTo>
                    <a:cubicBezTo>
                      <a:pt x="416532" y="13660"/>
                      <a:pt x="410461" y="14292"/>
                      <a:pt x="404010" y="15557"/>
                    </a:cubicBezTo>
                    <a:cubicBezTo>
                      <a:pt x="397307" y="16822"/>
                      <a:pt x="390983" y="18719"/>
                      <a:pt x="385292" y="20742"/>
                    </a:cubicBezTo>
                    <a:cubicBezTo>
                      <a:pt x="361893" y="28963"/>
                      <a:pt x="342669" y="40346"/>
                      <a:pt x="327618" y="48314"/>
                    </a:cubicBezTo>
                    <a:cubicBezTo>
                      <a:pt x="312947" y="56156"/>
                      <a:pt x="301311" y="62606"/>
                      <a:pt x="297516" y="63871"/>
                    </a:cubicBezTo>
                    <a:cubicBezTo>
                      <a:pt x="293722" y="65262"/>
                      <a:pt x="298275" y="60330"/>
                      <a:pt x="313958" y="49073"/>
                    </a:cubicBezTo>
                    <a:cubicBezTo>
                      <a:pt x="302955" y="56283"/>
                      <a:pt x="292837" y="63112"/>
                      <a:pt x="283857" y="70069"/>
                    </a:cubicBezTo>
                    <a:cubicBezTo>
                      <a:pt x="281960" y="71460"/>
                      <a:pt x="280189" y="72851"/>
                      <a:pt x="278545" y="74242"/>
                    </a:cubicBezTo>
                    <a:cubicBezTo>
                      <a:pt x="276901" y="75507"/>
                      <a:pt x="275256" y="76772"/>
                      <a:pt x="273612" y="77910"/>
                    </a:cubicBezTo>
                    <a:cubicBezTo>
                      <a:pt x="270071" y="80440"/>
                      <a:pt x="266656" y="82843"/>
                      <a:pt x="263494" y="85119"/>
                    </a:cubicBezTo>
                    <a:cubicBezTo>
                      <a:pt x="256791" y="89925"/>
                      <a:pt x="250467" y="94732"/>
                      <a:pt x="244522" y="99664"/>
                    </a:cubicBezTo>
                    <a:cubicBezTo>
                      <a:pt x="241487" y="102194"/>
                      <a:pt x="238705" y="104723"/>
                      <a:pt x="235795" y="107506"/>
                    </a:cubicBezTo>
                    <a:cubicBezTo>
                      <a:pt x="234404" y="108771"/>
                      <a:pt x="232760" y="110415"/>
                      <a:pt x="230989" y="112312"/>
                    </a:cubicBezTo>
                    <a:cubicBezTo>
                      <a:pt x="229472" y="114083"/>
                      <a:pt x="227954" y="115727"/>
                      <a:pt x="226562" y="117371"/>
                    </a:cubicBezTo>
                    <a:cubicBezTo>
                      <a:pt x="215938" y="130525"/>
                      <a:pt x="209741" y="141275"/>
                      <a:pt x="200129" y="151520"/>
                    </a:cubicBezTo>
                    <a:cubicBezTo>
                      <a:pt x="195196" y="156958"/>
                      <a:pt x="188999" y="162397"/>
                      <a:pt x="179387" y="171124"/>
                    </a:cubicBezTo>
                    <a:cubicBezTo>
                      <a:pt x="176984" y="173401"/>
                      <a:pt x="174328" y="175804"/>
                      <a:pt x="171292" y="178839"/>
                    </a:cubicBezTo>
                    <a:cubicBezTo>
                      <a:pt x="169774" y="180357"/>
                      <a:pt x="168257" y="182128"/>
                      <a:pt x="166612" y="184025"/>
                    </a:cubicBezTo>
                    <a:lnTo>
                      <a:pt x="163956" y="187313"/>
                    </a:lnTo>
                    <a:cubicBezTo>
                      <a:pt x="162944" y="188578"/>
                      <a:pt x="162818" y="188957"/>
                      <a:pt x="162186" y="189843"/>
                    </a:cubicBezTo>
                    <a:cubicBezTo>
                      <a:pt x="158265" y="195787"/>
                      <a:pt x="154091" y="202111"/>
                      <a:pt x="149538" y="208941"/>
                    </a:cubicBezTo>
                    <a:cubicBezTo>
                      <a:pt x="144226" y="219944"/>
                      <a:pt x="168509" y="190349"/>
                      <a:pt x="141823" y="230821"/>
                    </a:cubicBezTo>
                    <a:cubicBezTo>
                      <a:pt x="128290" y="251564"/>
                      <a:pt x="114377" y="274203"/>
                      <a:pt x="104512" y="293301"/>
                    </a:cubicBezTo>
                    <a:cubicBezTo>
                      <a:pt x="94394" y="312399"/>
                      <a:pt x="85667" y="328841"/>
                      <a:pt x="79596" y="340098"/>
                    </a:cubicBezTo>
                    <a:cubicBezTo>
                      <a:pt x="73525" y="351860"/>
                      <a:pt x="70363" y="358184"/>
                      <a:pt x="70363" y="356793"/>
                    </a:cubicBezTo>
                    <a:cubicBezTo>
                      <a:pt x="70363" y="355402"/>
                      <a:pt x="73525" y="346169"/>
                      <a:pt x="82632" y="326691"/>
                    </a:cubicBezTo>
                    <a:cubicBezTo>
                      <a:pt x="64166" y="361599"/>
                      <a:pt x="58474" y="377282"/>
                      <a:pt x="53921" y="389297"/>
                    </a:cubicBezTo>
                    <a:cubicBezTo>
                      <a:pt x="49494" y="401692"/>
                      <a:pt x="47724" y="408902"/>
                      <a:pt x="40008" y="429517"/>
                    </a:cubicBezTo>
                    <a:cubicBezTo>
                      <a:pt x="32926" y="446212"/>
                      <a:pt x="26222" y="462401"/>
                      <a:pt x="20657" y="478844"/>
                    </a:cubicBezTo>
                    <a:cubicBezTo>
                      <a:pt x="15092" y="495665"/>
                      <a:pt x="11425" y="510842"/>
                      <a:pt x="8389" y="525514"/>
                    </a:cubicBezTo>
                    <a:cubicBezTo>
                      <a:pt x="5354" y="540185"/>
                      <a:pt x="3330" y="553718"/>
                      <a:pt x="1559" y="566745"/>
                    </a:cubicBezTo>
                    <a:cubicBezTo>
                      <a:pt x="-338" y="581417"/>
                      <a:pt x="-338" y="595329"/>
                      <a:pt x="674" y="607977"/>
                    </a:cubicBezTo>
                    <a:cubicBezTo>
                      <a:pt x="1559" y="620751"/>
                      <a:pt x="3457" y="632261"/>
                      <a:pt x="5227" y="642758"/>
                    </a:cubicBezTo>
                    <a:cubicBezTo>
                      <a:pt x="5733" y="645414"/>
                      <a:pt x="6112" y="647944"/>
                      <a:pt x="6618" y="650600"/>
                    </a:cubicBezTo>
                    <a:cubicBezTo>
                      <a:pt x="7251" y="653509"/>
                      <a:pt x="7757" y="656418"/>
                      <a:pt x="8389" y="659200"/>
                    </a:cubicBezTo>
                    <a:cubicBezTo>
                      <a:pt x="9654" y="664892"/>
                      <a:pt x="11171" y="670583"/>
                      <a:pt x="13069" y="676148"/>
                    </a:cubicBezTo>
                    <a:cubicBezTo>
                      <a:pt x="20278" y="698408"/>
                      <a:pt x="32926" y="719277"/>
                      <a:pt x="49494" y="735340"/>
                    </a:cubicBezTo>
                    <a:lnTo>
                      <a:pt x="48230" y="733822"/>
                    </a:lnTo>
                    <a:cubicBezTo>
                      <a:pt x="55312" y="741790"/>
                      <a:pt x="63660" y="749885"/>
                      <a:pt x="73651" y="756967"/>
                    </a:cubicBezTo>
                    <a:cubicBezTo>
                      <a:pt x="78331" y="760382"/>
                      <a:pt x="84529" y="763923"/>
                      <a:pt x="89082" y="766200"/>
                    </a:cubicBezTo>
                    <a:cubicBezTo>
                      <a:pt x="93382" y="768477"/>
                      <a:pt x="97682" y="770880"/>
                      <a:pt x="102109" y="773283"/>
                    </a:cubicBezTo>
                    <a:lnTo>
                      <a:pt x="89840" y="765947"/>
                    </a:lnTo>
                    <a:lnTo>
                      <a:pt x="82758" y="761773"/>
                    </a:lnTo>
                    <a:cubicBezTo>
                      <a:pt x="80102" y="760129"/>
                      <a:pt x="77699" y="758485"/>
                      <a:pt x="75169" y="756588"/>
                    </a:cubicBezTo>
                    <a:cubicBezTo>
                      <a:pt x="65304" y="749379"/>
                      <a:pt x="56956" y="741031"/>
                      <a:pt x="49747" y="732431"/>
                    </a:cubicBezTo>
                    <a:lnTo>
                      <a:pt x="51012" y="733822"/>
                    </a:lnTo>
                    <a:cubicBezTo>
                      <a:pt x="30522" y="713332"/>
                      <a:pt x="17116" y="685128"/>
                      <a:pt x="11804" y="658188"/>
                    </a:cubicBezTo>
                    <a:cubicBezTo>
                      <a:pt x="8642" y="629352"/>
                      <a:pt x="11171" y="632134"/>
                      <a:pt x="14966" y="648197"/>
                    </a:cubicBezTo>
                    <a:cubicBezTo>
                      <a:pt x="17116" y="657050"/>
                      <a:pt x="20278" y="670077"/>
                      <a:pt x="26728" y="684749"/>
                    </a:cubicBezTo>
                    <a:cubicBezTo>
                      <a:pt x="32799" y="699167"/>
                      <a:pt x="42791" y="714724"/>
                      <a:pt x="55565" y="727878"/>
                    </a:cubicBezTo>
                    <a:cubicBezTo>
                      <a:pt x="62774" y="736478"/>
                      <a:pt x="71248" y="744699"/>
                      <a:pt x="80734" y="751655"/>
                    </a:cubicBezTo>
                    <a:cubicBezTo>
                      <a:pt x="83137" y="753426"/>
                      <a:pt x="85540" y="755070"/>
                      <a:pt x="88070" y="756588"/>
                    </a:cubicBezTo>
                    <a:cubicBezTo>
                      <a:pt x="90220" y="757853"/>
                      <a:pt x="92370" y="759118"/>
                      <a:pt x="94520" y="760509"/>
                    </a:cubicBezTo>
                    <a:cubicBezTo>
                      <a:pt x="98567" y="763038"/>
                      <a:pt x="102615" y="765568"/>
                      <a:pt x="106409" y="767971"/>
                    </a:cubicBezTo>
                    <a:cubicBezTo>
                      <a:pt x="114630" y="773156"/>
                      <a:pt x="123104" y="777710"/>
                      <a:pt x="130819" y="781124"/>
                    </a:cubicBezTo>
                    <a:cubicBezTo>
                      <a:pt x="138661" y="784539"/>
                      <a:pt x="145490" y="786690"/>
                      <a:pt x="149664" y="788460"/>
                    </a:cubicBezTo>
                    <a:cubicBezTo>
                      <a:pt x="143720" y="786563"/>
                      <a:pt x="134993" y="784034"/>
                      <a:pt x="126519" y="780239"/>
                    </a:cubicBezTo>
                    <a:cubicBezTo>
                      <a:pt x="117918" y="776445"/>
                      <a:pt x="109191" y="771512"/>
                      <a:pt x="101223" y="766706"/>
                    </a:cubicBezTo>
                    <a:cubicBezTo>
                      <a:pt x="97050" y="764177"/>
                      <a:pt x="93761" y="762153"/>
                      <a:pt x="89840" y="760003"/>
                    </a:cubicBezTo>
                    <a:cubicBezTo>
                      <a:pt x="85034" y="757347"/>
                      <a:pt x="80355" y="754185"/>
                      <a:pt x="75928" y="750896"/>
                    </a:cubicBezTo>
                    <a:cubicBezTo>
                      <a:pt x="67201" y="744320"/>
                      <a:pt x="59613" y="736731"/>
                      <a:pt x="53289" y="729395"/>
                    </a:cubicBezTo>
                    <a:lnTo>
                      <a:pt x="54300" y="730534"/>
                    </a:lnTo>
                    <a:cubicBezTo>
                      <a:pt x="36594" y="713080"/>
                      <a:pt x="26602" y="693349"/>
                      <a:pt x="21669" y="681713"/>
                    </a:cubicBezTo>
                    <a:cubicBezTo>
                      <a:pt x="29258" y="703467"/>
                      <a:pt x="41273" y="720289"/>
                      <a:pt x="52783" y="732051"/>
                    </a:cubicBezTo>
                    <a:lnTo>
                      <a:pt x="51644" y="730913"/>
                    </a:lnTo>
                    <a:cubicBezTo>
                      <a:pt x="60624" y="741664"/>
                      <a:pt x="70489" y="750770"/>
                      <a:pt x="80861" y="757599"/>
                    </a:cubicBezTo>
                    <a:cubicBezTo>
                      <a:pt x="83517" y="759370"/>
                      <a:pt x="86046" y="760888"/>
                      <a:pt x="88702" y="762406"/>
                    </a:cubicBezTo>
                    <a:cubicBezTo>
                      <a:pt x="90599" y="763544"/>
                      <a:pt x="92623" y="764683"/>
                      <a:pt x="94520" y="765694"/>
                    </a:cubicBezTo>
                    <a:cubicBezTo>
                      <a:pt x="98821" y="768224"/>
                      <a:pt x="103121" y="770753"/>
                      <a:pt x="107294" y="773283"/>
                    </a:cubicBezTo>
                    <a:cubicBezTo>
                      <a:pt x="116401" y="778469"/>
                      <a:pt x="126519" y="783274"/>
                      <a:pt x="137775" y="786942"/>
                    </a:cubicBezTo>
                    <a:cubicBezTo>
                      <a:pt x="148779" y="790357"/>
                      <a:pt x="158897" y="793013"/>
                      <a:pt x="171292" y="795922"/>
                    </a:cubicBezTo>
                    <a:cubicBezTo>
                      <a:pt x="226310" y="804776"/>
                      <a:pt x="148020" y="787575"/>
                      <a:pt x="194311" y="795796"/>
                    </a:cubicBezTo>
                    <a:cubicBezTo>
                      <a:pt x="210373" y="799211"/>
                      <a:pt x="225677" y="801740"/>
                      <a:pt x="240475" y="803890"/>
                    </a:cubicBezTo>
                    <a:cubicBezTo>
                      <a:pt x="254514" y="805914"/>
                      <a:pt x="270071" y="808064"/>
                      <a:pt x="284363" y="808570"/>
                    </a:cubicBezTo>
                    <a:cubicBezTo>
                      <a:pt x="313326" y="809961"/>
                      <a:pt x="340645" y="808444"/>
                      <a:pt x="367964" y="806041"/>
                    </a:cubicBezTo>
                    <a:cubicBezTo>
                      <a:pt x="396675" y="803385"/>
                      <a:pt x="423994" y="797061"/>
                      <a:pt x="452831" y="791116"/>
                    </a:cubicBezTo>
                    <a:cubicBezTo>
                      <a:pt x="466996" y="788207"/>
                      <a:pt x="482553" y="784666"/>
                      <a:pt x="496465" y="782769"/>
                    </a:cubicBezTo>
                    <a:cubicBezTo>
                      <a:pt x="502916" y="782010"/>
                      <a:pt x="509366" y="781630"/>
                      <a:pt x="515563" y="781757"/>
                    </a:cubicBezTo>
                    <a:cubicBezTo>
                      <a:pt x="514425" y="783022"/>
                      <a:pt x="513287" y="784160"/>
                      <a:pt x="512275" y="785298"/>
                    </a:cubicBezTo>
                    <a:cubicBezTo>
                      <a:pt x="509872" y="787701"/>
                      <a:pt x="507722" y="789851"/>
                      <a:pt x="505698" y="791875"/>
                    </a:cubicBezTo>
                    <a:cubicBezTo>
                      <a:pt x="497351" y="799969"/>
                      <a:pt x="490268" y="806799"/>
                      <a:pt x="469905" y="821344"/>
                    </a:cubicBezTo>
                    <a:cubicBezTo>
                      <a:pt x="464466" y="828933"/>
                      <a:pt x="484197" y="816412"/>
                      <a:pt x="507090" y="794278"/>
                    </a:cubicBezTo>
                    <a:cubicBezTo>
                      <a:pt x="509872" y="791496"/>
                      <a:pt x="512781" y="788587"/>
                      <a:pt x="515563" y="785551"/>
                    </a:cubicBezTo>
                    <a:cubicBezTo>
                      <a:pt x="516828" y="784160"/>
                      <a:pt x="517840" y="783022"/>
                      <a:pt x="518725" y="781883"/>
                    </a:cubicBezTo>
                    <a:cubicBezTo>
                      <a:pt x="520117" y="781883"/>
                      <a:pt x="521508" y="782136"/>
                      <a:pt x="522773" y="782263"/>
                    </a:cubicBezTo>
                    <a:cubicBezTo>
                      <a:pt x="522393" y="782895"/>
                      <a:pt x="522014" y="783528"/>
                      <a:pt x="521508" y="784034"/>
                    </a:cubicBezTo>
                    <a:cubicBezTo>
                      <a:pt x="517208" y="789093"/>
                      <a:pt x="511010" y="795290"/>
                      <a:pt x="505572" y="800475"/>
                    </a:cubicBezTo>
                    <a:cubicBezTo>
                      <a:pt x="494315" y="811100"/>
                      <a:pt x="482679" y="820333"/>
                      <a:pt x="473826" y="826783"/>
                    </a:cubicBezTo>
                    <a:cubicBezTo>
                      <a:pt x="463075" y="836268"/>
                      <a:pt x="480909" y="824759"/>
                      <a:pt x="494189" y="814261"/>
                    </a:cubicBezTo>
                    <a:cubicBezTo>
                      <a:pt x="507216" y="803637"/>
                      <a:pt x="516955" y="795669"/>
                      <a:pt x="493303" y="816917"/>
                    </a:cubicBezTo>
                    <a:cubicBezTo>
                      <a:pt x="463455" y="840189"/>
                      <a:pt x="432341" y="857770"/>
                      <a:pt x="400343" y="872947"/>
                    </a:cubicBezTo>
                    <a:cubicBezTo>
                      <a:pt x="368217" y="888124"/>
                      <a:pt x="335839" y="901278"/>
                      <a:pt x="301311" y="911143"/>
                    </a:cubicBezTo>
                    <a:cubicBezTo>
                      <a:pt x="297263" y="915191"/>
                      <a:pt x="278292" y="921135"/>
                      <a:pt x="258941" y="924929"/>
                    </a:cubicBezTo>
                    <a:cubicBezTo>
                      <a:pt x="239716" y="928977"/>
                      <a:pt x="220745" y="931885"/>
                      <a:pt x="218848" y="934921"/>
                    </a:cubicBezTo>
                    <a:cubicBezTo>
                      <a:pt x="263115" y="926953"/>
                      <a:pt x="288916" y="920882"/>
                      <a:pt x="312061" y="914052"/>
                    </a:cubicBezTo>
                    <a:cubicBezTo>
                      <a:pt x="335080" y="907349"/>
                      <a:pt x="355317" y="901025"/>
                      <a:pt x="384533" y="887745"/>
                    </a:cubicBezTo>
                    <a:cubicBezTo>
                      <a:pt x="365814" y="897989"/>
                      <a:pt x="373909" y="895207"/>
                      <a:pt x="382003" y="892804"/>
                    </a:cubicBezTo>
                    <a:cubicBezTo>
                      <a:pt x="350637" y="907981"/>
                      <a:pt x="319777" y="920250"/>
                      <a:pt x="289548" y="928850"/>
                    </a:cubicBezTo>
                    <a:cubicBezTo>
                      <a:pt x="272980" y="933530"/>
                      <a:pt x="250846" y="938083"/>
                      <a:pt x="223907" y="942257"/>
                    </a:cubicBezTo>
                    <a:cubicBezTo>
                      <a:pt x="224159" y="942257"/>
                      <a:pt x="224539" y="942257"/>
                      <a:pt x="224792" y="942130"/>
                    </a:cubicBezTo>
                    <a:cubicBezTo>
                      <a:pt x="238072" y="939601"/>
                      <a:pt x="249075" y="937071"/>
                      <a:pt x="259447" y="934415"/>
                    </a:cubicBezTo>
                    <a:cubicBezTo>
                      <a:pt x="280189" y="929103"/>
                      <a:pt x="297896" y="923032"/>
                      <a:pt x="324330" y="912534"/>
                    </a:cubicBezTo>
                    <a:cubicBezTo>
                      <a:pt x="288790" y="925941"/>
                      <a:pt x="259447" y="931253"/>
                      <a:pt x="240602" y="933656"/>
                    </a:cubicBezTo>
                    <a:cubicBezTo>
                      <a:pt x="238451" y="936565"/>
                      <a:pt x="219100" y="940233"/>
                      <a:pt x="194437" y="942004"/>
                    </a:cubicBezTo>
                    <a:cubicBezTo>
                      <a:pt x="182295" y="942257"/>
                      <a:pt x="168636" y="940233"/>
                      <a:pt x="156241" y="934794"/>
                    </a:cubicBezTo>
                    <a:cubicBezTo>
                      <a:pt x="143720" y="929609"/>
                      <a:pt x="132590" y="921261"/>
                      <a:pt x="123357" y="912408"/>
                    </a:cubicBezTo>
                    <a:lnTo>
                      <a:pt x="121839" y="913926"/>
                    </a:lnTo>
                    <a:cubicBezTo>
                      <a:pt x="122219" y="914685"/>
                      <a:pt x="122851" y="917973"/>
                      <a:pt x="137523" y="928218"/>
                    </a:cubicBezTo>
                    <a:cubicBezTo>
                      <a:pt x="138787" y="927712"/>
                      <a:pt x="140558" y="929988"/>
                      <a:pt x="156747" y="936818"/>
                    </a:cubicBezTo>
                    <a:cubicBezTo>
                      <a:pt x="154344" y="936945"/>
                      <a:pt x="159656" y="939853"/>
                      <a:pt x="165601" y="942004"/>
                    </a:cubicBezTo>
                    <a:cubicBezTo>
                      <a:pt x="169521" y="943395"/>
                      <a:pt x="173695" y="944407"/>
                      <a:pt x="175592" y="945292"/>
                    </a:cubicBezTo>
                    <a:cubicBezTo>
                      <a:pt x="150423" y="941877"/>
                      <a:pt x="127910" y="928597"/>
                      <a:pt x="109824" y="905831"/>
                    </a:cubicBezTo>
                    <a:cubicBezTo>
                      <a:pt x="106156" y="899760"/>
                      <a:pt x="103880" y="896598"/>
                      <a:pt x="98821" y="898116"/>
                    </a:cubicBezTo>
                    <a:cubicBezTo>
                      <a:pt x="98188" y="898243"/>
                      <a:pt x="95659" y="897484"/>
                      <a:pt x="92497" y="898748"/>
                    </a:cubicBezTo>
                    <a:cubicBezTo>
                      <a:pt x="89335" y="900140"/>
                      <a:pt x="89082" y="906843"/>
                      <a:pt x="86426" y="915570"/>
                    </a:cubicBezTo>
                    <a:cubicBezTo>
                      <a:pt x="84149" y="922399"/>
                      <a:pt x="83770" y="929862"/>
                      <a:pt x="85414" y="939980"/>
                    </a:cubicBezTo>
                    <a:cubicBezTo>
                      <a:pt x="85920" y="942889"/>
                      <a:pt x="84655" y="946177"/>
                      <a:pt x="85034" y="949086"/>
                    </a:cubicBezTo>
                    <a:cubicBezTo>
                      <a:pt x="85667" y="951237"/>
                      <a:pt x="86299" y="953513"/>
                      <a:pt x="86932" y="955790"/>
                    </a:cubicBezTo>
                    <a:cubicBezTo>
                      <a:pt x="87564" y="959078"/>
                      <a:pt x="88702" y="963505"/>
                      <a:pt x="90346" y="968943"/>
                    </a:cubicBezTo>
                    <a:cubicBezTo>
                      <a:pt x="95153" y="983741"/>
                      <a:pt x="104765" y="1005495"/>
                      <a:pt x="121713" y="1029020"/>
                    </a:cubicBezTo>
                    <a:cubicBezTo>
                      <a:pt x="122598" y="1029020"/>
                      <a:pt x="122977" y="1028767"/>
                      <a:pt x="123231" y="1028261"/>
                    </a:cubicBezTo>
                    <a:cubicBezTo>
                      <a:pt x="141949" y="1053557"/>
                      <a:pt x="169395" y="1072908"/>
                      <a:pt x="201267" y="1090741"/>
                    </a:cubicBezTo>
                    <a:cubicBezTo>
                      <a:pt x="206326" y="1093524"/>
                      <a:pt x="211512" y="1095926"/>
                      <a:pt x="216824" y="1098203"/>
                    </a:cubicBezTo>
                    <a:cubicBezTo>
                      <a:pt x="217077" y="1098583"/>
                      <a:pt x="217330" y="1099088"/>
                      <a:pt x="217077" y="1099342"/>
                    </a:cubicBezTo>
                    <a:cubicBezTo>
                      <a:pt x="205820" y="1095168"/>
                      <a:pt x="195829" y="1090109"/>
                      <a:pt x="187860" y="1086567"/>
                    </a:cubicBezTo>
                    <a:cubicBezTo>
                      <a:pt x="195576" y="1091373"/>
                      <a:pt x="202658" y="1095294"/>
                      <a:pt x="208982" y="1098330"/>
                    </a:cubicBezTo>
                    <a:cubicBezTo>
                      <a:pt x="208350" y="1098203"/>
                      <a:pt x="207717" y="1097950"/>
                      <a:pt x="206959" y="1097697"/>
                    </a:cubicBezTo>
                    <a:cubicBezTo>
                      <a:pt x="220365" y="1104274"/>
                      <a:pt x="230610" y="1107942"/>
                      <a:pt x="243005" y="1110851"/>
                    </a:cubicBezTo>
                    <a:cubicBezTo>
                      <a:pt x="255526" y="1113634"/>
                      <a:pt x="270577" y="1116037"/>
                      <a:pt x="293722" y="1114772"/>
                    </a:cubicBezTo>
                    <a:cubicBezTo>
                      <a:pt x="309026" y="1112875"/>
                      <a:pt x="313958" y="1110345"/>
                      <a:pt x="318132" y="1108195"/>
                    </a:cubicBezTo>
                    <a:cubicBezTo>
                      <a:pt x="318512" y="1107942"/>
                      <a:pt x="319017" y="1107689"/>
                      <a:pt x="319397" y="1107436"/>
                    </a:cubicBezTo>
                    <a:cubicBezTo>
                      <a:pt x="322812" y="1106930"/>
                      <a:pt x="326227" y="1106551"/>
                      <a:pt x="329642" y="1105918"/>
                    </a:cubicBezTo>
                    <a:cubicBezTo>
                      <a:pt x="338748" y="1104274"/>
                      <a:pt x="347601" y="1101871"/>
                      <a:pt x="356581" y="1099342"/>
                    </a:cubicBezTo>
                    <a:cubicBezTo>
                      <a:pt x="378083" y="1093397"/>
                      <a:pt x="400216" y="1083785"/>
                      <a:pt x="424373" y="1072022"/>
                    </a:cubicBezTo>
                    <a:cubicBezTo>
                      <a:pt x="434618" y="1067090"/>
                      <a:pt x="445369" y="1062031"/>
                      <a:pt x="456372" y="1056592"/>
                    </a:cubicBezTo>
                    <a:cubicBezTo>
                      <a:pt x="457004" y="1056339"/>
                      <a:pt x="457763" y="1056086"/>
                      <a:pt x="458269" y="1055960"/>
                    </a:cubicBezTo>
                    <a:cubicBezTo>
                      <a:pt x="440689" y="1067722"/>
                      <a:pt x="440056" y="1070252"/>
                      <a:pt x="430191" y="1077081"/>
                    </a:cubicBezTo>
                    <a:cubicBezTo>
                      <a:pt x="425259" y="1080496"/>
                      <a:pt x="417797" y="1085050"/>
                      <a:pt x="404390" y="1091880"/>
                    </a:cubicBezTo>
                    <a:cubicBezTo>
                      <a:pt x="390983" y="1098456"/>
                      <a:pt x="370747" y="1108195"/>
                      <a:pt x="339128" y="1115278"/>
                    </a:cubicBezTo>
                    <a:cubicBezTo>
                      <a:pt x="308267" y="1122993"/>
                      <a:pt x="338748" y="1118313"/>
                      <a:pt x="374668" y="1106424"/>
                    </a:cubicBezTo>
                    <a:cubicBezTo>
                      <a:pt x="392375" y="1100100"/>
                      <a:pt x="410587" y="1091500"/>
                      <a:pt x="423867" y="1085176"/>
                    </a:cubicBezTo>
                    <a:cubicBezTo>
                      <a:pt x="437021" y="1078726"/>
                      <a:pt x="445621" y="1074932"/>
                      <a:pt x="443851" y="1076449"/>
                    </a:cubicBezTo>
                    <a:cubicBezTo>
                      <a:pt x="420453" y="1089097"/>
                      <a:pt x="411473" y="1094535"/>
                      <a:pt x="403378" y="1099088"/>
                    </a:cubicBezTo>
                    <a:cubicBezTo>
                      <a:pt x="395030" y="1103515"/>
                      <a:pt x="387568" y="1108195"/>
                      <a:pt x="362905" y="1116163"/>
                    </a:cubicBezTo>
                    <a:cubicBezTo>
                      <a:pt x="368217" y="1116796"/>
                      <a:pt x="385671" y="1111483"/>
                      <a:pt x="392754" y="1108701"/>
                    </a:cubicBezTo>
                    <a:cubicBezTo>
                      <a:pt x="396422" y="1107436"/>
                      <a:pt x="397686" y="1107057"/>
                      <a:pt x="393892" y="1108701"/>
                    </a:cubicBezTo>
                    <a:cubicBezTo>
                      <a:pt x="390098" y="1110345"/>
                      <a:pt x="381624" y="1114519"/>
                      <a:pt x="364044" y="1120337"/>
                    </a:cubicBezTo>
                    <a:cubicBezTo>
                      <a:pt x="391362" y="1112242"/>
                      <a:pt x="406667" y="1105286"/>
                      <a:pt x="423741" y="1097950"/>
                    </a:cubicBezTo>
                    <a:cubicBezTo>
                      <a:pt x="431962" y="1094156"/>
                      <a:pt x="440562" y="1090235"/>
                      <a:pt x="450934" y="1085429"/>
                    </a:cubicBezTo>
                    <a:cubicBezTo>
                      <a:pt x="461304" y="1080496"/>
                      <a:pt x="473699" y="1074678"/>
                      <a:pt x="489130" y="1065699"/>
                    </a:cubicBezTo>
                    <a:cubicBezTo>
                      <a:pt x="495833" y="1059754"/>
                      <a:pt x="474838" y="1071516"/>
                      <a:pt x="454981" y="1080370"/>
                    </a:cubicBezTo>
                    <a:cubicBezTo>
                      <a:pt x="435503" y="1089223"/>
                      <a:pt x="416658" y="1097824"/>
                      <a:pt x="426523" y="1090741"/>
                    </a:cubicBezTo>
                    <a:cubicBezTo>
                      <a:pt x="459281" y="1075311"/>
                      <a:pt x="478000" y="1065446"/>
                      <a:pt x="488244" y="1058363"/>
                    </a:cubicBezTo>
                    <a:cubicBezTo>
                      <a:pt x="498742" y="1051280"/>
                      <a:pt x="500892" y="1048245"/>
                      <a:pt x="503422" y="1045336"/>
                    </a:cubicBezTo>
                    <a:cubicBezTo>
                      <a:pt x="504813" y="1045968"/>
                      <a:pt x="523405" y="1035344"/>
                      <a:pt x="541871" y="1022949"/>
                    </a:cubicBezTo>
                    <a:cubicBezTo>
                      <a:pt x="560336" y="1010934"/>
                      <a:pt x="577664" y="995630"/>
                      <a:pt x="579181" y="996009"/>
                    </a:cubicBezTo>
                    <a:cubicBezTo>
                      <a:pt x="561601" y="1012578"/>
                      <a:pt x="548954" y="1021305"/>
                      <a:pt x="541997" y="1026743"/>
                    </a:cubicBezTo>
                    <a:cubicBezTo>
                      <a:pt x="534914" y="1032056"/>
                      <a:pt x="533017" y="1033573"/>
                      <a:pt x="534408" y="1033320"/>
                    </a:cubicBezTo>
                    <a:cubicBezTo>
                      <a:pt x="537065" y="1032562"/>
                      <a:pt x="552495" y="1023455"/>
                      <a:pt x="565016" y="1015487"/>
                    </a:cubicBezTo>
                    <a:cubicBezTo>
                      <a:pt x="535673" y="1037621"/>
                      <a:pt x="518219" y="1048245"/>
                      <a:pt x="515057" y="1051407"/>
                    </a:cubicBezTo>
                    <a:cubicBezTo>
                      <a:pt x="511643" y="1054189"/>
                      <a:pt x="521761" y="1049003"/>
                      <a:pt x="547056" y="1030158"/>
                    </a:cubicBezTo>
                    <a:cubicBezTo>
                      <a:pt x="551989" y="1028641"/>
                      <a:pt x="534408" y="1041289"/>
                      <a:pt x="515437" y="1053177"/>
                    </a:cubicBezTo>
                    <a:cubicBezTo>
                      <a:pt x="506457" y="1058995"/>
                      <a:pt x="495706" y="1065825"/>
                      <a:pt x="486979" y="1070758"/>
                    </a:cubicBezTo>
                    <a:cubicBezTo>
                      <a:pt x="478379" y="1075690"/>
                      <a:pt x="472182" y="1079105"/>
                      <a:pt x="470917" y="1080370"/>
                    </a:cubicBezTo>
                    <a:cubicBezTo>
                      <a:pt x="488750" y="1071643"/>
                      <a:pt x="505445" y="1061145"/>
                      <a:pt x="517334" y="1053810"/>
                    </a:cubicBezTo>
                    <a:cubicBezTo>
                      <a:pt x="530235" y="1045715"/>
                      <a:pt x="541112" y="1039012"/>
                      <a:pt x="549586" y="1033826"/>
                    </a:cubicBezTo>
                    <a:cubicBezTo>
                      <a:pt x="544021" y="1035597"/>
                      <a:pt x="566281" y="1020293"/>
                      <a:pt x="589300" y="997274"/>
                    </a:cubicBezTo>
                    <a:cubicBezTo>
                      <a:pt x="612192" y="974888"/>
                      <a:pt x="635464" y="947316"/>
                      <a:pt x="647100" y="935427"/>
                    </a:cubicBezTo>
                    <a:cubicBezTo>
                      <a:pt x="630026" y="956675"/>
                      <a:pt x="612066" y="976152"/>
                      <a:pt x="619275" y="971220"/>
                    </a:cubicBezTo>
                    <a:cubicBezTo>
                      <a:pt x="633314" y="955410"/>
                      <a:pt x="642926" y="943901"/>
                      <a:pt x="651653" y="933403"/>
                    </a:cubicBezTo>
                    <a:cubicBezTo>
                      <a:pt x="660254" y="922906"/>
                      <a:pt x="666957" y="914179"/>
                      <a:pt x="673028" y="905578"/>
                    </a:cubicBezTo>
                    <a:cubicBezTo>
                      <a:pt x="685043" y="888251"/>
                      <a:pt x="696679" y="871303"/>
                      <a:pt x="710339" y="835636"/>
                    </a:cubicBezTo>
                    <a:cubicBezTo>
                      <a:pt x="712994" y="824253"/>
                      <a:pt x="704142" y="844110"/>
                      <a:pt x="698577" y="852964"/>
                    </a:cubicBezTo>
                    <a:cubicBezTo>
                      <a:pt x="695794" y="857517"/>
                      <a:pt x="694276" y="859541"/>
                      <a:pt x="696173" y="854355"/>
                    </a:cubicBezTo>
                    <a:cubicBezTo>
                      <a:pt x="697944" y="849043"/>
                      <a:pt x="703888" y="836901"/>
                      <a:pt x="711603" y="810720"/>
                    </a:cubicBezTo>
                    <a:cubicBezTo>
                      <a:pt x="711350" y="813629"/>
                      <a:pt x="713248" y="809708"/>
                      <a:pt x="716030" y="800602"/>
                    </a:cubicBezTo>
                    <a:cubicBezTo>
                      <a:pt x="717422" y="796049"/>
                      <a:pt x="718939" y="790231"/>
                      <a:pt x="720457" y="783148"/>
                    </a:cubicBezTo>
                    <a:cubicBezTo>
                      <a:pt x="721089" y="779733"/>
                      <a:pt x="721721" y="776065"/>
                      <a:pt x="722480" y="772145"/>
                    </a:cubicBezTo>
                    <a:cubicBezTo>
                      <a:pt x="722860" y="770121"/>
                      <a:pt x="723113" y="768097"/>
                      <a:pt x="723492" y="766074"/>
                    </a:cubicBezTo>
                    <a:cubicBezTo>
                      <a:pt x="723745" y="763671"/>
                      <a:pt x="724251" y="760509"/>
                      <a:pt x="723872" y="755702"/>
                    </a:cubicBezTo>
                    <a:cubicBezTo>
                      <a:pt x="723745" y="751655"/>
                      <a:pt x="722733" y="748114"/>
                      <a:pt x="721848" y="745964"/>
                    </a:cubicBezTo>
                    <a:close/>
                    <a:moveTo>
                      <a:pt x="530994" y="769236"/>
                    </a:moveTo>
                    <a:lnTo>
                      <a:pt x="530994" y="769236"/>
                    </a:lnTo>
                    <a:lnTo>
                      <a:pt x="530994" y="769236"/>
                    </a:lnTo>
                    <a:cubicBezTo>
                      <a:pt x="530994" y="769236"/>
                      <a:pt x="530994" y="769236"/>
                      <a:pt x="530994" y="769236"/>
                    </a:cubicBezTo>
                    <a:cubicBezTo>
                      <a:pt x="530867" y="769236"/>
                      <a:pt x="530741" y="769236"/>
                      <a:pt x="530614" y="769236"/>
                    </a:cubicBezTo>
                    <a:cubicBezTo>
                      <a:pt x="530741" y="769236"/>
                      <a:pt x="530867" y="769236"/>
                      <a:pt x="530994" y="769236"/>
                    </a:cubicBezTo>
                    <a:cubicBezTo>
                      <a:pt x="530994" y="769236"/>
                      <a:pt x="530994" y="769236"/>
                      <a:pt x="530994" y="769236"/>
                    </a:cubicBezTo>
                    <a:lnTo>
                      <a:pt x="530994" y="769236"/>
                    </a:lnTo>
                    <a:cubicBezTo>
                      <a:pt x="530994" y="769236"/>
                      <a:pt x="530488" y="769236"/>
                      <a:pt x="530488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741" y="769236"/>
                      <a:pt x="530614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close/>
                    <a:moveTo>
                      <a:pt x="530488" y="769236"/>
                    </a:moveTo>
                    <a:lnTo>
                      <a:pt x="530361" y="769236"/>
                    </a:lnTo>
                    <a:cubicBezTo>
                      <a:pt x="530361" y="769236"/>
                      <a:pt x="530361" y="769236"/>
                      <a:pt x="530361" y="769236"/>
                    </a:cubicBezTo>
                    <a:lnTo>
                      <a:pt x="530361" y="769236"/>
                    </a:lnTo>
                    <a:close/>
                    <a:moveTo>
                      <a:pt x="529097" y="769742"/>
                    </a:move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8970" y="769742"/>
                      <a:pt x="528970" y="769742"/>
                    </a:cubicBezTo>
                    <a:cubicBezTo>
                      <a:pt x="528970" y="769742"/>
                      <a:pt x="528970" y="769742"/>
                      <a:pt x="528970" y="769742"/>
                    </a:cubicBezTo>
                    <a:close/>
                    <a:moveTo>
                      <a:pt x="529097" y="769742"/>
                    </a:move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lose/>
                    <a:moveTo>
                      <a:pt x="529603" y="769362"/>
                    </a:move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lose/>
                    <a:moveTo>
                      <a:pt x="529603" y="769362"/>
                    </a:move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lose/>
                    <a:moveTo>
                      <a:pt x="529603" y="769488"/>
                    </a:moveTo>
                    <a:lnTo>
                      <a:pt x="529603" y="769488"/>
                    </a:lnTo>
                    <a:lnTo>
                      <a:pt x="528211" y="775433"/>
                    </a:lnTo>
                    <a:lnTo>
                      <a:pt x="528211" y="775433"/>
                    </a:lnTo>
                    <a:cubicBezTo>
                      <a:pt x="528211" y="775433"/>
                      <a:pt x="529729" y="769488"/>
                      <a:pt x="529729" y="769488"/>
                    </a:cubicBezTo>
                    <a:close/>
                    <a:moveTo>
                      <a:pt x="529603" y="769488"/>
                    </a:moveTo>
                    <a:cubicBezTo>
                      <a:pt x="529603" y="769488"/>
                      <a:pt x="529603" y="769488"/>
                      <a:pt x="529603" y="769488"/>
                    </a:cubicBezTo>
                    <a:cubicBezTo>
                      <a:pt x="529349" y="770374"/>
                      <a:pt x="528970" y="772271"/>
                      <a:pt x="528591" y="773915"/>
                    </a:cubicBezTo>
                    <a:lnTo>
                      <a:pt x="529603" y="769488"/>
                    </a:lnTo>
                    <a:close/>
                    <a:moveTo>
                      <a:pt x="529603" y="769109"/>
                    </a:moveTo>
                    <a:lnTo>
                      <a:pt x="529603" y="769109"/>
                    </a:lnTo>
                    <a:cubicBezTo>
                      <a:pt x="529603" y="769109"/>
                      <a:pt x="529603" y="769109"/>
                      <a:pt x="529603" y="769362"/>
                    </a:cubicBez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729" y="768730"/>
                      <a:pt x="529729" y="768730"/>
                    </a:cubicBezTo>
                    <a:lnTo>
                      <a:pt x="529729" y="768730"/>
                    </a:lnTo>
                    <a:cubicBezTo>
                      <a:pt x="529729" y="768730"/>
                      <a:pt x="529729" y="768856"/>
                      <a:pt x="529729" y="768856"/>
                    </a:cubicBezTo>
                    <a:close/>
                    <a:moveTo>
                      <a:pt x="525682" y="769994"/>
                    </a:moveTo>
                    <a:lnTo>
                      <a:pt x="525555" y="769994"/>
                    </a:lnTo>
                    <a:cubicBezTo>
                      <a:pt x="525555" y="769994"/>
                      <a:pt x="525555" y="769994"/>
                      <a:pt x="525555" y="769994"/>
                    </a:cubicBezTo>
                    <a:lnTo>
                      <a:pt x="525808" y="769994"/>
                    </a:lnTo>
                    <a:close/>
                    <a:moveTo>
                      <a:pt x="527199" y="769742"/>
                    </a:moveTo>
                    <a:lnTo>
                      <a:pt x="527199" y="769742"/>
                    </a:lnTo>
                    <a:cubicBezTo>
                      <a:pt x="527199" y="769742"/>
                      <a:pt x="526820" y="769742"/>
                      <a:pt x="526820" y="769742"/>
                    </a:cubicBezTo>
                    <a:lnTo>
                      <a:pt x="526314" y="769742"/>
                    </a:lnTo>
                    <a:cubicBezTo>
                      <a:pt x="526314" y="769742"/>
                      <a:pt x="526314" y="769742"/>
                      <a:pt x="526314" y="769742"/>
                    </a:cubicBezTo>
                    <a:lnTo>
                      <a:pt x="527199" y="769742"/>
                    </a:lnTo>
                    <a:close/>
                    <a:moveTo>
                      <a:pt x="527705" y="777077"/>
                    </a:moveTo>
                    <a:lnTo>
                      <a:pt x="527705" y="777077"/>
                    </a:lnTo>
                    <a:cubicBezTo>
                      <a:pt x="527705" y="777077"/>
                      <a:pt x="527199" y="779101"/>
                      <a:pt x="527199" y="779101"/>
                    </a:cubicBezTo>
                    <a:lnTo>
                      <a:pt x="527199" y="779101"/>
                    </a:lnTo>
                    <a:cubicBezTo>
                      <a:pt x="527199" y="779101"/>
                      <a:pt x="527705" y="777077"/>
                      <a:pt x="527705" y="777077"/>
                    </a:cubicBezTo>
                    <a:close/>
                    <a:moveTo>
                      <a:pt x="493683" y="135584"/>
                    </a:moveTo>
                    <a:cubicBezTo>
                      <a:pt x="493683" y="135584"/>
                      <a:pt x="493936" y="135204"/>
                      <a:pt x="493683" y="135584"/>
                    </a:cubicBezTo>
                    <a:lnTo>
                      <a:pt x="493683" y="135584"/>
                    </a:lnTo>
                    <a:close/>
                    <a:moveTo>
                      <a:pt x="521381" y="770121"/>
                    </a:moveTo>
                    <a:cubicBezTo>
                      <a:pt x="521381" y="770121"/>
                      <a:pt x="520876" y="770121"/>
                      <a:pt x="520749" y="770121"/>
                    </a:cubicBezTo>
                    <a:cubicBezTo>
                      <a:pt x="520496" y="770121"/>
                      <a:pt x="520243" y="770121"/>
                      <a:pt x="519990" y="770121"/>
                    </a:cubicBezTo>
                    <a:cubicBezTo>
                      <a:pt x="520496" y="770121"/>
                      <a:pt x="520876" y="770121"/>
                      <a:pt x="521381" y="770121"/>
                    </a:cubicBezTo>
                    <a:close/>
                    <a:moveTo>
                      <a:pt x="527073" y="771386"/>
                    </a:moveTo>
                    <a:cubicBezTo>
                      <a:pt x="527073" y="771386"/>
                      <a:pt x="527073" y="771639"/>
                      <a:pt x="527073" y="771765"/>
                    </a:cubicBezTo>
                    <a:cubicBezTo>
                      <a:pt x="526820" y="772777"/>
                      <a:pt x="526441" y="773915"/>
                      <a:pt x="526061" y="775180"/>
                    </a:cubicBezTo>
                    <a:cubicBezTo>
                      <a:pt x="524796" y="775053"/>
                      <a:pt x="523531" y="775053"/>
                      <a:pt x="522267" y="774927"/>
                    </a:cubicBezTo>
                    <a:cubicBezTo>
                      <a:pt x="523025" y="773409"/>
                      <a:pt x="523405" y="771891"/>
                      <a:pt x="523531" y="770880"/>
                    </a:cubicBezTo>
                    <a:cubicBezTo>
                      <a:pt x="524796" y="771006"/>
                      <a:pt x="525935" y="771133"/>
                      <a:pt x="527199" y="771386"/>
                    </a:cubicBezTo>
                    <a:close/>
                    <a:moveTo>
                      <a:pt x="695667" y="749379"/>
                    </a:moveTo>
                    <a:lnTo>
                      <a:pt x="695667" y="749379"/>
                    </a:lnTo>
                    <a:cubicBezTo>
                      <a:pt x="695667" y="749379"/>
                      <a:pt x="695667" y="749379"/>
                      <a:pt x="695667" y="749379"/>
                    </a:cubicBezTo>
                    <a:lnTo>
                      <a:pt x="695667" y="749379"/>
                    </a:lnTo>
                    <a:cubicBezTo>
                      <a:pt x="695667" y="749379"/>
                      <a:pt x="695667" y="749379"/>
                      <a:pt x="695667" y="749379"/>
                    </a:cubicBezTo>
                    <a:cubicBezTo>
                      <a:pt x="695667" y="749379"/>
                      <a:pt x="695667" y="749379"/>
                      <a:pt x="695667" y="749379"/>
                    </a:cubicBezTo>
                    <a:close/>
                    <a:moveTo>
                      <a:pt x="715271" y="734960"/>
                    </a:moveTo>
                    <a:lnTo>
                      <a:pt x="715271" y="734960"/>
                    </a:lnTo>
                    <a:cubicBezTo>
                      <a:pt x="715271" y="734960"/>
                      <a:pt x="715271" y="734960"/>
                      <a:pt x="715271" y="734960"/>
                    </a:cubicBezTo>
                    <a:cubicBezTo>
                      <a:pt x="715271" y="734960"/>
                      <a:pt x="715271" y="734960"/>
                      <a:pt x="715271" y="734960"/>
                    </a:cubicBezTo>
                    <a:lnTo>
                      <a:pt x="715271" y="734960"/>
                    </a:lnTo>
                    <a:close/>
                    <a:moveTo>
                      <a:pt x="637488" y="137860"/>
                    </a:moveTo>
                    <a:lnTo>
                      <a:pt x="636982" y="137860"/>
                    </a:lnTo>
                    <a:cubicBezTo>
                      <a:pt x="636982" y="137860"/>
                      <a:pt x="637361" y="137860"/>
                      <a:pt x="637614" y="137860"/>
                    </a:cubicBezTo>
                    <a:cubicBezTo>
                      <a:pt x="637614" y="137860"/>
                      <a:pt x="637488" y="137860"/>
                      <a:pt x="637361" y="137860"/>
                    </a:cubicBezTo>
                    <a:close/>
                    <a:moveTo>
                      <a:pt x="481288" y="778721"/>
                    </a:moveTo>
                    <a:cubicBezTo>
                      <a:pt x="471802" y="779227"/>
                      <a:pt x="463075" y="779607"/>
                      <a:pt x="463581" y="778342"/>
                    </a:cubicBezTo>
                    <a:cubicBezTo>
                      <a:pt x="463834" y="777710"/>
                      <a:pt x="466490" y="776571"/>
                      <a:pt x="472308" y="774927"/>
                    </a:cubicBezTo>
                    <a:cubicBezTo>
                      <a:pt x="478379" y="773283"/>
                      <a:pt x="487359" y="770627"/>
                      <a:pt x="500766" y="768983"/>
                    </a:cubicBezTo>
                    <a:cubicBezTo>
                      <a:pt x="495833" y="770627"/>
                      <a:pt x="498615" y="770753"/>
                      <a:pt x="505951" y="770500"/>
                    </a:cubicBezTo>
                    <a:cubicBezTo>
                      <a:pt x="509619" y="770500"/>
                      <a:pt x="514425" y="770247"/>
                      <a:pt x="519864" y="770500"/>
                    </a:cubicBezTo>
                    <a:cubicBezTo>
                      <a:pt x="520370" y="770500"/>
                      <a:pt x="520876" y="770627"/>
                      <a:pt x="521381" y="770627"/>
                    </a:cubicBezTo>
                    <a:cubicBezTo>
                      <a:pt x="521128" y="771512"/>
                      <a:pt x="520496" y="773156"/>
                      <a:pt x="519737" y="774801"/>
                    </a:cubicBezTo>
                    <a:cubicBezTo>
                      <a:pt x="506836" y="774295"/>
                      <a:pt x="492544" y="776445"/>
                      <a:pt x="481288" y="778595"/>
                    </a:cubicBezTo>
                    <a:close/>
                    <a:moveTo>
                      <a:pt x="522393" y="777710"/>
                    </a:moveTo>
                    <a:cubicBezTo>
                      <a:pt x="522393" y="777710"/>
                      <a:pt x="521381" y="777457"/>
                      <a:pt x="521002" y="777330"/>
                    </a:cubicBezTo>
                    <a:cubicBezTo>
                      <a:pt x="521128" y="777077"/>
                      <a:pt x="521381" y="776824"/>
                      <a:pt x="521508" y="776571"/>
                    </a:cubicBezTo>
                    <a:cubicBezTo>
                      <a:pt x="521508" y="776571"/>
                      <a:pt x="521508" y="776318"/>
                      <a:pt x="521634" y="776192"/>
                    </a:cubicBezTo>
                    <a:cubicBezTo>
                      <a:pt x="522899" y="776318"/>
                      <a:pt x="524164" y="776445"/>
                      <a:pt x="525302" y="776698"/>
                    </a:cubicBezTo>
                    <a:cubicBezTo>
                      <a:pt x="525049" y="777204"/>
                      <a:pt x="524796" y="777836"/>
                      <a:pt x="524417" y="778342"/>
                    </a:cubicBezTo>
                    <a:cubicBezTo>
                      <a:pt x="523658" y="778089"/>
                      <a:pt x="522899" y="777963"/>
                      <a:pt x="522267" y="77771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7" name="Graphic 3">
              <a:extLst>
                <a:ext uri="{FF2B5EF4-FFF2-40B4-BE49-F238E27FC236}">
                  <a16:creationId xmlns:a16="http://schemas.microsoft.com/office/drawing/2014/main" id="{0EE8EF05-F5FA-EB13-65BB-55D4FE0001E2}"/>
                </a:ext>
              </a:extLst>
            </p:cNvPr>
            <p:cNvGrpSpPr/>
            <p:nvPr/>
          </p:nvGrpSpPr>
          <p:grpSpPr>
            <a:xfrm>
              <a:off x="6200651" y="2133063"/>
              <a:ext cx="810859" cy="1824981"/>
              <a:chOff x="6200651" y="2133063"/>
              <a:chExt cx="810859" cy="1824981"/>
            </a:xfrm>
            <a:solidFill>
              <a:srgbClr val="E5D9CA"/>
            </a:solidFill>
          </p:grpSpPr>
          <p:sp>
            <p:nvSpPr>
              <p:cNvPr id="3315" name="Freeform: Shape 3314">
                <a:extLst>
                  <a:ext uri="{FF2B5EF4-FFF2-40B4-BE49-F238E27FC236}">
                    <a16:creationId xmlns:a16="http://schemas.microsoft.com/office/drawing/2014/main" id="{BCB23DA1-4B00-AFC3-7E3C-F1FCBFD88956}"/>
                  </a:ext>
                </a:extLst>
              </p:cNvPr>
              <p:cNvSpPr/>
              <p:nvPr/>
            </p:nvSpPr>
            <p:spPr>
              <a:xfrm>
                <a:off x="6787885" y="2701857"/>
                <a:ext cx="2150" cy="2023"/>
              </a:xfrm>
              <a:custGeom>
                <a:avLst/>
                <a:gdLst>
                  <a:gd name="connsiteX0" fmla="*/ 2024 w 2150"/>
                  <a:gd name="connsiteY0" fmla="*/ 0 h 2023"/>
                  <a:gd name="connsiteX1" fmla="*/ 0 w 2150"/>
                  <a:gd name="connsiteY1" fmla="*/ 2024 h 2023"/>
                  <a:gd name="connsiteX2" fmla="*/ 380 w 2150"/>
                  <a:gd name="connsiteY2" fmla="*/ 1771 h 2023"/>
                  <a:gd name="connsiteX3" fmla="*/ 2151 w 2150"/>
                  <a:gd name="connsiteY3" fmla="*/ 1391 h 2023"/>
                  <a:gd name="connsiteX4" fmla="*/ 2151 w 2150"/>
                  <a:gd name="connsiteY4" fmla="*/ 0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" h="2023">
                    <a:moveTo>
                      <a:pt x="2024" y="0"/>
                    </a:moveTo>
                    <a:lnTo>
                      <a:pt x="0" y="2024"/>
                    </a:lnTo>
                    <a:cubicBezTo>
                      <a:pt x="0" y="2024"/>
                      <a:pt x="253" y="1897"/>
                      <a:pt x="380" y="1771"/>
                    </a:cubicBezTo>
                    <a:cubicBezTo>
                      <a:pt x="1012" y="1644"/>
                      <a:pt x="1518" y="1518"/>
                      <a:pt x="2151" y="1391"/>
                    </a:cubicBezTo>
                    <a:cubicBezTo>
                      <a:pt x="2151" y="632"/>
                      <a:pt x="2151" y="253"/>
                      <a:pt x="21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6" name="Freeform: Shape 3315">
                <a:extLst>
                  <a:ext uri="{FF2B5EF4-FFF2-40B4-BE49-F238E27FC236}">
                    <a16:creationId xmlns:a16="http://schemas.microsoft.com/office/drawing/2014/main" id="{D7F45E82-D2D3-16D8-B758-6967ADFCA5F6}"/>
                  </a:ext>
                </a:extLst>
              </p:cNvPr>
              <p:cNvSpPr/>
              <p:nvPr/>
            </p:nvSpPr>
            <p:spPr>
              <a:xfrm>
                <a:off x="6734132" y="2986937"/>
                <a:ext cx="15244" cy="103838"/>
              </a:xfrm>
              <a:custGeom>
                <a:avLst/>
                <a:gdLst>
                  <a:gd name="connsiteX0" fmla="*/ 5059 w 15244"/>
                  <a:gd name="connsiteY0" fmla="*/ 54891 h 103838"/>
                  <a:gd name="connsiteX1" fmla="*/ 0 w 15244"/>
                  <a:gd name="connsiteY1" fmla="*/ 103838 h 103838"/>
                  <a:gd name="connsiteX2" fmla="*/ 9739 w 15244"/>
                  <a:gd name="connsiteY2" fmla="*/ 41864 h 103838"/>
                  <a:gd name="connsiteX3" fmla="*/ 15177 w 15244"/>
                  <a:gd name="connsiteY3" fmla="*/ 0 h 103838"/>
                  <a:gd name="connsiteX4" fmla="*/ 5186 w 15244"/>
                  <a:gd name="connsiteY4" fmla="*/ 54891 h 10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4" h="103838">
                    <a:moveTo>
                      <a:pt x="5059" y="54891"/>
                    </a:moveTo>
                    <a:cubicBezTo>
                      <a:pt x="2656" y="73357"/>
                      <a:pt x="885" y="90811"/>
                      <a:pt x="0" y="103838"/>
                    </a:cubicBezTo>
                    <a:cubicBezTo>
                      <a:pt x="3162" y="86637"/>
                      <a:pt x="6704" y="62606"/>
                      <a:pt x="9739" y="41864"/>
                    </a:cubicBezTo>
                    <a:cubicBezTo>
                      <a:pt x="13280" y="21248"/>
                      <a:pt x="15683" y="3921"/>
                      <a:pt x="15177" y="0"/>
                    </a:cubicBezTo>
                    <a:cubicBezTo>
                      <a:pt x="11636" y="17201"/>
                      <a:pt x="7336" y="36426"/>
                      <a:pt x="5186" y="548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7" name="Freeform: Shape 3316">
                <a:extLst>
                  <a:ext uri="{FF2B5EF4-FFF2-40B4-BE49-F238E27FC236}">
                    <a16:creationId xmlns:a16="http://schemas.microsoft.com/office/drawing/2014/main" id="{21D0D62B-622B-6914-22A3-976DF47E9D2A}"/>
                  </a:ext>
                </a:extLst>
              </p:cNvPr>
              <p:cNvSpPr/>
              <p:nvPr/>
            </p:nvSpPr>
            <p:spPr>
              <a:xfrm>
                <a:off x="6790415" y="2706916"/>
                <a:ext cx="9359" cy="9612"/>
              </a:xfrm>
              <a:custGeom>
                <a:avLst/>
                <a:gdLst>
                  <a:gd name="connsiteX0" fmla="*/ 253 w 9359"/>
                  <a:gd name="connsiteY0" fmla="*/ 9612 h 9612"/>
                  <a:gd name="connsiteX1" fmla="*/ 253 w 9359"/>
                  <a:gd name="connsiteY1" fmla="*/ 9612 h 9612"/>
                  <a:gd name="connsiteX2" fmla="*/ 253 w 9359"/>
                  <a:gd name="connsiteY2" fmla="*/ 9612 h 9612"/>
                  <a:gd name="connsiteX3" fmla="*/ 253 w 9359"/>
                  <a:gd name="connsiteY3" fmla="*/ 9612 h 9612"/>
                  <a:gd name="connsiteX4" fmla="*/ 253 w 9359"/>
                  <a:gd name="connsiteY4" fmla="*/ 9612 h 9612"/>
                  <a:gd name="connsiteX5" fmla="*/ 9233 w 9359"/>
                  <a:gd name="connsiteY5" fmla="*/ 379 h 9612"/>
                  <a:gd name="connsiteX6" fmla="*/ 9359 w 9359"/>
                  <a:gd name="connsiteY6" fmla="*/ 0 h 9612"/>
                  <a:gd name="connsiteX7" fmla="*/ 0 w 9359"/>
                  <a:gd name="connsiteY7" fmla="*/ 9612 h 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59" h="9612">
                    <a:moveTo>
                      <a:pt x="253" y="9612"/>
                    </a:moveTo>
                    <a:lnTo>
                      <a:pt x="253" y="9612"/>
                    </a:lnTo>
                    <a:cubicBezTo>
                      <a:pt x="253" y="9612"/>
                      <a:pt x="253" y="9612"/>
                      <a:pt x="253" y="9612"/>
                    </a:cubicBezTo>
                    <a:lnTo>
                      <a:pt x="253" y="9612"/>
                    </a:lnTo>
                    <a:cubicBezTo>
                      <a:pt x="253" y="9612"/>
                      <a:pt x="253" y="9612"/>
                      <a:pt x="253" y="9612"/>
                    </a:cubicBezTo>
                    <a:lnTo>
                      <a:pt x="9233" y="379"/>
                    </a:lnTo>
                    <a:cubicBezTo>
                      <a:pt x="9233" y="379"/>
                      <a:pt x="9233" y="127"/>
                      <a:pt x="9359" y="0"/>
                    </a:cubicBezTo>
                    <a:lnTo>
                      <a:pt x="0" y="96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8" name="Freeform: Shape 3317">
                <a:extLst>
                  <a:ext uri="{FF2B5EF4-FFF2-40B4-BE49-F238E27FC236}">
                    <a16:creationId xmlns:a16="http://schemas.microsoft.com/office/drawing/2014/main" id="{196655C1-15B7-6136-8E67-3AE256A49DF5}"/>
                  </a:ext>
                </a:extLst>
              </p:cNvPr>
              <p:cNvSpPr/>
              <p:nvPr/>
            </p:nvSpPr>
            <p:spPr>
              <a:xfrm>
                <a:off x="6790921" y="2716655"/>
                <a:ext cx="379" cy="12647"/>
              </a:xfrm>
              <a:custGeom>
                <a:avLst/>
                <a:gdLst>
                  <a:gd name="connsiteX0" fmla="*/ 253 w 379"/>
                  <a:gd name="connsiteY0" fmla="*/ 0 h 12647"/>
                  <a:gd name="connsiteX1" fmla="*/ 0 w 379"/>
                  <a:gd name="connsiteY1" fmla="*/ 0 h 12647"/>
                  <a:gd name="connsiteX2" fmla="*/ 0 w 379"/>
                  <a:gd name="connsiteY2" fmla="*/ 0 h 12647"/>
                  <a:gd name="connsiteX3" fmla="*/ 380 w 379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2647">
                    <a:moveTo>
                      <a:pt x="253" y="0"/>
                    </a:moveTo>
                    <a:cubicBezTo>
                      <a:pt x="253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0"/>
                      <a:pt x="38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9" name="Freeform: Shape 3318">
                <a:extLst>
                  <a:ext uri="{FF2B5EF4-FFF2-40B4-BE49-F238E27FC236}">
                    <a16:creationId xmlns:a16="http://schemas.microsoft.com/office/drawing/2014/main" id="{213B4B73-A598-9921-35E5-BAD213796D3E}"/>
                  </a:ext>
                </a:extLst>
              </p:cNvPr>
              <p:cNvSpPr/>
              <p:nvPr/>
            </p:nvSpPr>
            <p:spPr>
              <a:xfrm>
                <a:off x="6790668" y="2706789"/>
                <a:ext cx="9485" cy="9612"/>
              </a:xfrm>
              <a:custGeom>
                <a:avLst/>
                <a:gdLst>
                  <a:gd name="connsiteX0" fmla="*/ 0 w 9485"/>
                  <a:gd name="connsiteY0" fmla="*/ 9612 h 9612"/>
                  <a:gd name="connsiteX1" fmla="*/ 9486 w 9485"/>
                  <a:gd name="connsiteY1" fmla="*/ 0 h 9612"/>
                  <a:gd name="connsiteX2" fmla="*/ 9486 w 9485"/>
                  <a:gd name="connsiteY2" fmla="*/ 0 h 9612"/>
                  <a:gd name="connsiteX3" fmla="*/ 0 w 9485"/>
                  <a:gd name="connsiteY3" fmla="*/ 9612 h 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85" h="9612">
                    <a:moveTo>
                      <a:pt x="0" y="9612"/>
                    </a:moveTo>
                    <a:lnTo>
                      <a:pt x="9486" y="0"/>
                    </a:lnTo>
                    <a:lnTo>
                      <a:pt x="9486" y="0"/>
                    </a:lnTo>
                    <a:lnTo>
                      <a:pt x="0" y="96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0" name="Freeform: Shape 3319">
                <a:extLst>
                  <a:ext uri="{FF2B5EF4-FFF2-40B4-BE49-F238E27FC236}">
                    <a16:creationId xmlns:a16="http://schemas.microsoft.com/office/drawing/2014/main" id="{FD8FFF38-C8D1-97D1-2BB8-A2789DDD04AC}"/>
                  </a:ext>
                </a:extLst>
              </p:cNvPr>
              <p:cNvSpPr/>
              <p:nvPr/>
            </p:nvSpPr>
            <p:spPr>
              <a:xfrm>
                <a:off x="6800154" y="2705019"/>
                <a:ext cx="1644" cy="1770"/>
              </a:xfrm>
              <a:custGeom>
                <a:avLst/>
                <a:gdLst>
                  <a:gd name="connsiteX0" fmla="*/ 0 w 1644"/>
                  <a:gd name="connsiteY0" fmla="*/ 1771 h 1770"/>
                  <a:gd name="connsiteX1" fmla="*/ 1644 w 1644"/>
                  <a:gd name="connsiteY1" fmla="*/ 0 h 1770"/>
                  <a:gd name="connsiteX2" fmla="*/ 0 w 1644"/>
                  <a:gd name="connsiteY2" fmla="*/ 1771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1770">
                    <a:moveTo>
                      <a:pt x="0" y="1771"/>
                    </a:moveTo>
                    <a:lnTo>
                      <a:pt x="1644" y="0"/>
                    </a:lnTo>
                    <a:cubicBezTo>
                      <a:pt x="1644" y="0"/>
                      <a:pt x="632" y="379"/>
                      <a:pt x="0" y="17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1" name="Freeform: Shape 3320">
                <a:extLst>
                  <a:ext uri="{FF2B5EF4-FFF2-40B4-BE49-F238E27FC236}">
                    <a16:creationId xmlns:a16="http://schemas.microsoft.com/office/drawing/2014/main" id="{36824840-6AB4-EA9D-0F00-77A2C34E5768}"/>
                  </a:ext>
                </a:extLst>
              </p:cNvPr>
              <p:cNvSpPr/>
              <p:nvPr/>
            </p:nvSpPr>
            <p:spPr>
              <a:xfrm>
                <a:off x="6801798" y="2704386"/>
                <a:ext cx="758" cy="632"/>
              </a:xfrm>
              <a:custGeom>
                <a:avLst/>
                <a:gdLst>
                  <a:gd name="connsiteX0" fmla="*/ 759 w 758"/>
                  <a:gd name="connsiteY0" fmla="*/ 0 h 632"/>
                  <a:gd name="connsiteX1" fmla="*/ 759 w 758"/>
                  <a:gd name="connsiteY1" fmla="*/ 0 h 632"/>
                  <a:gd name="connsiteX2" fmla="*/ 0 w 758"/>
                  <a:gd name="connsiteY2" fmla="*/ 632 h 632"/>
                  <a:gd name="connsiteX3" fmla="*/ 0 w 758"/>
                  <a:gd name="connsiteY3" fmla="*/ 632 h 632"/>
                  <a:gd name="connsiteX4" fmla="*/ 759 w 758"/>
                  <a:gd name="connsiteY4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" h="632">
                    <a:moveTo>
                      <a:pt x="759" y="0"/>
                    </a:moveTo>
                    <a:lnTo>
                      <a:pt x="759" y="0"/>
                    </a:lnTo>
                    <a:lnTo>
                      <a:pt x="0" y="632"/>
                    </a:lnTo>
                    <a:lnTo>
                      <a:pt x="0" y="632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2" name="Freeform: Shape 3321">
                <a:extLst>
                  <a:ext uri="{FF2B5EF4-FFF2-40B4-BE49-F238E27FC236}">
                    <a16:creationId xmlns:a16="http://schemas.microsoft.com/office/drawing/2014/main" id="{0192FF3B-B90E-2372-021A-6787772F45AF}"/>
                  </a:ext>
                </a:extLst>
              </p:cNvPr>
              <p:cNvSpPr/>
              <p:nvPr/>
            </p:nvSpPr>
            <p:spPr>
              <a:xfrm>
                <a:off x="6800154" y="2704386"/>
                <a:ext cx="2529" cy="2656"/>
              </a:xfrm>
              <a:custGeom>
                <a:avLst/>
                <a:gdLst>
                  <a:gd name="connsiteX0" fmla="*/ 2403 w 2529"/>
                  <a:gd name="connsiteY0" fmla="*/ 0 h 2656"/>
                  <a:gd name="connsiteX1" fmla="*/ 2403 w 2529"/>
                  <a:gd name="connsiteY1" fmla="*/ 0 h 2656"/>
                  <a:gd name="connsiteX2" fmla="*/ 2403 w 2529"/>
                  <a:gd name="connsiteY2" fmla="*/ 0 h 2656"/>
                  <a:gd name="connsiteX3" fmla="*/ 2403 w 2529"/>
                  <a:gd name="connsiteY3" fmla="*/ 0 h 2656"/>
                  <a:gd name="connsiteX4" fmla="*/ 2403 w 2529"/>
                  <a:gd name="connsiteY4" fmla="*/ 0 h 2656"/>
                  <a:gd name="connsiteX5" fmla="*/ 2403 w 2529"/>
                  <a:gd name="connsiteY5" fmla="*/ 0 h 2656"/>
                  <a:gd name="connsiteX6" fmla="*/ 1771 w 2529"/>
                  <a:gd name="connsiteY6" fmla="*/ 632 h 2656"/>
                  <a:gd name="connsiteX7" fmla="*/ 0 w 2529"/>
                  <a:gd name="connsiteY7" fmla="*/ 2403 h 2656"/>
                  <a:gd name="connsiteX8" fmla="*/ 0 w 2529"/>
                  <a:gd name="connsiteY8" fmla="*/ 2656 h 2656"/>
                  <a:gd name="connsiteX9" fmla="*/ 2530 w 2529"/>
                  <a:gd name="connsiteY9" fmla="*/ 0 h 2656"/>
                  <a:gd name="connsiteX10" fmla="*/ 2530 w 2529"/>
                  <a:gd name="connsiteY10" fmla="*/ 0 h 2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29" h="2656">
                    <a:moveTo>
                      <a:pt x="2403" y="0"/>
                    </a:moveTo>
                    <a:lnTo>
                      <a:pt x="2403" y="0"/>
                    </a:lnTo>
                    <a:cubicBezTo>
                      <a:pt x="2403" y="0"/>
                      <a:pt x="2403" y="0"/>
                      <a:pt x="2403" y="0"/>
                    </a:cubicBezTo>
                    <a:lnTo>
                      <a:pt x="2403" y="0"/>
                    </a:lnTo>
                    <a:cubicBezTo>
                      <a:pt x="2403" y="0"/>
                      <a:pt x="2403" y="0"/>
                      <a:pt x="2403" y="0"/>
                    </a:cubicBezTo>
                    <a:lnTo>
                      <a:pt x="2403" y="0"/>
                    </a:lnTo>
                    <a:cubicBezTo>
                      <a:pt x="2403" y="0"/>
                      <a:pt x="2023" y="506"/>
                      <a:pt x="1771" y="632"/>
                    </a:cubicBezTo>
                    <a:lnTo>
                      <a:pt x="0" y="2403"/>
                    </a:lnTo>
                    <a:cubicBezTo>
                      <a:pt x="0" y="2403"/>
                      <a:pt x="0" y="2403"/>
                      <a:pt x="0" y="2656"/>
                    </a:cubicBezTo>
                    <a:lnTo>
                      <a:pt x="2530" y="0"/>
                    </a:lnTo>
                    <a:lnTo>
                      <a:pt x="253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3" name="Freeform: Shape 3322">
                <a:extLst>
                  <a:ext uri="{FF2B5EF4-FFF2-40B4-BE49-F238E27FC236}">
                    <a16:creationId xmlns:a16="http://schemas.microsoft.com/office/drawing/2014/main" id="{E4FA7E6C-3E7E-CAB1-7B67-FC82F9714B67}"/>
                  </a:ext>
                </a:extLst>
              </p:cNvPr>
              <p:cNvSpPr/>
              <p:nvPr/>
            </p:nvSpPr>
            <p:spPr>
              <a:xfrm>
                <a:off x="6781768" y="2704386"/>
                <a:ext cx="20915" cy="101561"/>
              </a:xfrm>
              <a:custGeom>
                <a:avLst/>
                <a:gdLst>
                  <a:gd name="connsiteX0" fmla="*/ 20916 w 20915"/>
                  <a:gd name="connsiteY0" fmla="*/ 0 h 101561"/>
                  <a:gd name="connsiteX1" fmla="*/ 18006 w 20915"/>
                  <a:gd name="connsiteY1" fmla="*/ 2909 h 101561"/>
                  <a:gd name="connsiteX2" fmla="*/ 12568 w 20915"/>
                  <a:gd name="connsiteY2" fmla="*/ 24537 h 101561"/>
                  <a:gd name="connsiteX3" fmla="*/ 173 w 20915"/>
                  <a:gd name="connsiteY3" fmla="*/ 101561 h 101561"/>
                  <a:gd name="connsiteX4" fmla="*/ 11430 w 20915"/>
                  <a:gd name="connsiteY4" fmla="*/ 42496 h 101561"/>
                  <a:gd name="connsiteX5" fmla="*/ 20916 w 20915"/>
                  <a:gd name="connsiteY5" fmla="*/ 0 h 101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15" h="101561">
                    <a:moveTo>
                      <a:pt x="20916" y="0"/>
                    </a:moveTo>
                    <a:lnTo>
                      <a:pt x="18006" y="2909"/>
                    </a:lnTo>
                    <a:cubicBezTo>
                      <a:pt x="16995" y="5312"/>
                      <a:pt x="15350" y="10877"/>
                      <a:pt x="12568" y="24537"/>
                    </a:cubicBezTo>
                    <a:cubicBezTo>
                      <a:pt x="14592" y="24916"/>
                      <a:pt x="-1851" y="96502"/>
                      <a:pt x="173" y="101561"/>
                    </a:cubicBezTo>
                    <a:cubicBezTo>
                      <a:pt x="3082" y="79934"/>
                      <a:pt x="8141" y="59571"/>
                      <a:pt x="11430" y="42496"/>
                    </a:cubicBezTo>
                    <a:cubicBezTo>
                      <a:pt x="15097" y="25295"/>
                      <a:pt x="18259" y="11003"/>
                      <a:pt x="2091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4" name="Freeform: Shape 3323">
                <a:extLst>
                  <a:ext uri="{FF2B5EF4-FFF2-40B4-BE49-F238E27FC236}">
                    <a16:creationId xmlns:a16="http://schemas.microsoft.com/office/drawing/2014/main" id="{62638A29-7B8C-AB02-92EE-608F4FEDB1F7}"/>
                  </a:ext>
                </a:extLst>
              </p:cNvPr>
              <p:cNvSpPr/>
              <p:nvPr/>
            </p:nvSpPr>
            <p:spPr>
              <a:xfrm>
                <a:off x="6841512" y="2694774"/>
                <a:ext cx="78795" cy="12268"/>
              </a:xfrm>
              <a:custGeom>
                <a:avLst/>
                <a:gdLst>
                  <a:gd name="connsiteX0" fmla="*/ 0 w 78795"/>
                  <a:gd name="connsiteY0" fmla="*/ 10118 h 12268"/>
                  <a:gd name="connsiteX1" fmla="*/ 380 w 78795"/>
                  <a:gd name="connsiteY1" fmla="*/ 12268 h 12268"/>
                  <a:gd name="connsiteX2" fmla="*/ 38955 w 78795"/>
                  <a:gd name="connsiteY2" fmla="*/ 6830 h 12268"/>
                  <a:gd name="connsiteX3" fmla="*/ 78796 w 78795"/>
                  <a:gd name="connsiteY3" fmla="*/ 2150 h 12268"/>
                  <a:gd name="connsiteX4" fmla="*/ 78416 w 78795"/>
                  <a:gd name="connsiteY4" fmla="*/ 0 h 12268"/>
                  <a:gd name="connsiteX5" fmla="*/ 38702 w 78795"/>
                  <a:gd name="connsiteY5" fmla="*/ 4680 h 12268"/>
                  <a:gd name="connsiteX6" fmla="*/ 127 w 78795"/>
                  <a:gd name="connsiteY6" fmla="*/ 10118 h 1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795" h="12268">
                    <a:moveTo>
                      <a:pt x="0" y="10118"/>
                    </a:moveTo>
                    <a:lnTo>
                      <a:pt x="380" y="12268"/>
                    </a:lnTo>
                    <a:cubicBezTo>
                      <a:pt x="13154" y="10245"/>
                      <a:pt x="26054" y="8474"/>
                      <a:pt x="38955" y="6830"/>
                    </a:cubicBezTo>
                    <a:lnTo>
                      <a:pt x="78796" y="2150"/>
                    </a:lnTo>
                    <a:lnTo>
                      <a:pt x="78416" y="0"/>
                    </a:lnTo>
                    <a:lnTo>
                      <a:pt x="38702" y="4680"/>
                    </a:lnTo>
                    <a:cubicBezTo>
                      <a:pt x="25802" y="6324"/>
                      <a:pt x="12901" y="8095"/>
                      <a:pt x="127" y="101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5" name="Freeform: Shape 3324">
                <a:extLst>
                  <a:ext uri="{FF2B5EF4-FFF2-40B4-BE49-F238E27FC236}">
                    <a16:creationId xmlns:a16="http://schemas.microsoft.com/office/drawing/2014/main" id="{E9C3CE3A-E039-6B74-506E-9554F1029FED}"/>
                  </a:ext>
                </a:extLst>
              </p:cNvPr>
              <p:cNvSpPr/>
              <p:nvPr/>
            </p:nvSpPr>
            <p:spPr>
              <a:xfrm>
                <a:off x="7001632" y="2592095"/>
                <a:ext cx="9877" cy="85857"/>
              </a:xfrm>
              <a:custGeom>
                <a:avLst/>
                <a:gdLst>
                  <a:gd name="connsiteX0" fmla="*/ 6703 w 9877"/>
                  <a:gd name="connsiteY0" fmla="*/ 2003 h 85857"/>
                  <a:gd name="connsiteX1" fmla="*/ 4680 w 9877"/>
                  <a:gd name="connsiteY1" fmla="*/ 57400 h 85857"/>
                  <a:gd name="connsiteX2" fmla="*/ 0 w 9877"/>
                  <a:gd name="connsiteY2" fmla="*/ 85857 h 85857"/>
                  <a:gd name="connsiteX3" fmla="*/ 9865 w 9877"/>
                  <a:gd name="connsiteY3" fmla="*/ 22492 h 85857"/>
                  <a:gd name="connsiteX4" fmla="*/ 6703 w 9877"/>
                  <a:gd name="connsiteY4" fmla="*/ 2003 h 85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77" h="85857">
                    <a:moveTo>
                      <a:pt x="6703" y="2003"/>
                    </a:moveTo>
                    <a:cubicBezTo>
                      <a:pt x="8221" y="25654"/>
                      <a:pt x="6577" y="43867"/>
                      <a:pt x="4680" y="57400"/>
                    </a:cubicBezTo>
                    <a:cubicBezTo>
                      <a:pt x="2656" y="71059"/>
                      <a:pt x="1012" y="79407"/>
                      <a:pt x="0" y="85857"/>
                    </a:cubicBezTo>
                    <a:cubicBezTo>
                      <a:pt x="6703" y="64230"/>
                      <a:pt x="10118" y="39693"/>
                      <a:pt x="9865" y="22492"/>
                    </a:cubicBezTo>
                    <a:cubicBezTo>
                      <a:pt x="9739" y="5291"/>
                      <a:pt x="7715" y="-4448"/>
                      <a:pt x="6703" y="20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6" name="Freeform: Shape 3325">
                <a:extLst>
                  <a:ext uri="{FF2B5EF4-FFF2-40B4-BE49-F238E27FC236}">
                    <a16:creationId xmlns:a16="http://schemas.microsoft.com/office/drawing/2014/main" id="{E3E6C0B1-9369-BC7E-703A-54C1FB30F337}"/>
                  </a:ext>
                </a:extLst>
              </p:cNvPr>
              <p:cNvSpPr/>
              <p:nvPr/>
            </p:nvSpPr>
            <p:spPr>
              <a:xfrm>
                <a:off x="6740710" y="3013877"/>
                <a:ext cx="13659" cy="78162"/>
              </a:xfrm>
              <a:custGeom>
                <a:avLst/>
                <a:gdLst>
                  <a:gd name="connsiteX0" fmla="*/ 0 w 13659"/>
                  <a:gd name="connsiteY0" fmla="*/ 77910 h 78162"/>
                  <a:gd name="connsiteX1" fmla="*/ 2150 w 13659"/>
                  <a:gd name="connsiteY1" fmla="*/ 78163 h 78162"/>
                  <a:gd name="connsiteX2" fmla="*/ 13660 w 13659"/>
                  <a:gd name="connsiteY2" fmla="*/ 379 h 78162"/>
                  <a:gd name="connsiteX3" fmla="*/ 11509 w 13659"/>
                  <a:gd name="connsiteY3" fmla="*/ 0 h 78162"/>
                  <a:gd name="connsiteX4" fmla="*/ 0 w 13659"/>
                  <a:gd name="connsiteY4" fmla="*/ 77784 h 7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9" h="78162">
                    <a:moveTo>
                      <a:pt x="0" y="77910"/>
                    </a:moveTo>
                    <a:lnTo>
                      <a:pt x="2150" y="78163"/>
                    </a:lnTo>
                    <a:cubicBezTo>
                      <a:pt x="6071" y="52235"/>
                      <a:pt x="8727" y="26054"/>
                      <a:pt x="13660" y="379"/>
                    </a:cubicBezTo>
                    <a:lnTo>
                      <a:pt x="11509" y="0"/>
                    </a:lnTo>
                    <a:cubicBezTo>
                      <a:pt x="6450" y="25675"/>
                      <a:pt x="3921" y="51856"/>
                      <a:pt x="0" y="7778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7" name="Freeform: Shape 3326">
                <a:extLst>
                  <a:ext uri="{FF2B5EF4-FFF2-40B4-BE49-F238E27FC236}">
                    <a16:creationId xmlns:a16="http://schemas.microsoft.com/office/drawing/2014/main" id="{BA7BA602-ACDE-6DD1-F400-F5D7381F3259}"/>
                  </a:ext>
                </a:extLst>
              </p:cNvPr>
              <p:cNvSpPr/>
              <p:nvPr/>
            </p:nvSpPr>
            <p:spPr>
              <a:xfrm>
                <a:off x="6774479" y="2830873"/>
                <a:ext cx="12072" cy="80810"/>
              </a:xfrm>
              <a:custGeom>
                <a:avLst/>
                <a:gdLst>
                  <a:gd name="connsiteX0" fmla="*/ 10877 w 12072"/>
                  <a:gd name="connsiteY0" fmla="*/ 1635 h 80810"/>
                  <a:gd name="connsiteX1" fmla="*/ 3415 w 12072"/>
                  <a:gd name="connsiteY1" fmla="*/ 54376 h 80810"/>
                  <a:gd name="connsiteX2" fmla="*/ 0 w 12072"/>
                  <a:gd name="connsiteY2" fmla="*/ 80810 h 80810"/>
                  <a:gd name="connsiteX3" fmla="*/ 10371 w 12072"/>
                  <a:gd name="connsiteY3" fmla="*/ 21492 h 80810"/>
                  <a:gd name="connsiteX4" fmla="*/ 10877 w 12072"/>
                  <a:gd name="connsiteY4" fmla="*/ 1762 h 80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72" h="80810">
                    <a:moveTo>
                      <a:pt x="10877" y="1635"/>
                    </a:moveTo>
                    <a:cubicBezTo>
                      <a:pt x="8475" y="24022"/>
                      <a:pt x="5438" y="42361"/>
                      <a:pt x="3415" y="54376"/>
                    </a:cubicBezTo>
                    <a:cubicBezTo>
                      <a:pt x="1391" y="66898"/>
                      <a:pt x="380" y="75372"/>
                      <a:pt x="0" y="80810"/>
                    </a:cubicBezTo>
                    <a:cubicBezTo>
                      <a:pt x="3668" y="60321"/>
                      <a:pt x="8475" y="38567"/>
                      <a:pt x="10371" y="21492"/>
                    </a:cubicBezTo>
                    <a:cubicBezTo>
                      <a:pt x="12269" y="5050"/>
                      <a:pt x="12774" y="-4056"/>
                      <a:pt x="10877" y="1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8" name="Freeform: Shape 3327">
                <a:extLst>
                  <a:ext uri="{FF2B5EF4-FFF2-40B4-BE49-F238E27FC236}">
                    <a16:creationId xmlns:a16="http://schemas.microsoft.com/office/drawing/2014/main" id="{F1442321-8ECE-7C9B-12AF-6ED9B584BECD}"/>
                  </a:ext>
                </a:extLst>
              </p:cNvPr>
              <p:cNvSpPr/>
              <p:nvPr/>
            </p:nvSpPr>
            <p:spPr>
              <a:xfrm>
                <a:off x="6739165" y="3066744"/>
                <a:ext cx="11789" cy="77657"/>
              </a:xfrm>
              <a:custGeom>
                <a:avLst/>
                <a:gdLst>
                  <a:gd name="connsiteX0" fmla="*/ 27 w 11789"/>
                  <a:gd name="connsiteY0" fmla="*/ 77657 h 77657"/>
                  <a:gd name="connsiteX1" fmla="*/ 11790 w 11789"/>
                  <a:gd name="connsiteY1" fmla="*/ 0 h 77657"/>
                  <a:gd name="connsiteX2" fmla="*/ 4834 w 11789"/>
                  <a:gd name="connsiteY2" fmla="*/ 25548 h 77657"/>
                  <a:gd name="connsiteX3" fmla="*/ 27 w 11789"/>
                  <a:gd name="connsiteY3" fmla="*/ 77657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89" h="77657">
                    <a:moveTo>
                      <a:pt x="27" y="77657"/>
                    </a:moveTo>
                    <a:cubicBezTo>
                      <a:pt x="4580" y="42117"/>
                      <a:pt x="8374" y="20489"/>
                      <a:pt x="11790" y="0"/>
                    </a:cubicBezTo>
                    <a:cubicBezTo>
                      <a:pt x="9892" y="4174"/>
                      <a:pt x="9260" y="-4806"/>
                      <a:pt x="4834" y="25548"/>
                    </a:cubicBezTo>
                    <a:cubicBezTo>
                      <a:pt x="6225" y="25801"/>
                      <a:pt x="-478" y="71080"/>
                      <a:pt x="27" y="776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9" name="Freeform: Shape 3328">
                <a:extLst>
                  <a:ext uri="{FF2B5EF4-FFF2-40B4-BE49-F238E27FC236}">
                    <a16:creationId xmlns:a16="http://schemas.microsoft.com/office/drawing/2014/main" id="{58B4F5CD-5323-00DA-896D-70D69593F7D0}"/>
                  </a:ext>
                </a:extLst>
              </p:cNvPr>
              <p:cNvSpPr/>
              <p:nvPr/>
            </p:nvSpPr>
            <p:spPr>
              <a:xfrm>
                <a:off x="6891091" y="3637410"/>
                <a:ext cx="26180" cy="75633"/>
              </a:xfrm>
              <a:custGeom>
                <a:avLst/>
                <a:gdLst>
                  <a:gd name="connsiteX0" fmla="*/ 15051 w 26180"/>
                  <a:gd name="connsiteY0" fmla="*/ 24284 h 75633"/>
                  <a:gd name="connsiteX1" fmla="*/ 0 w 26180"/>
                  <a:gd name="connsiteY1" fmla="*/ 75634 h 75633"/>
                  <a:gd name="connsiteX2" fmla="*/ 26181 w 26180"/>
                  <a:gd name="connsiteY2" fmla="*/ 0 h 75633"/>
                  <a:gd name="connsiteX3" fmla="*/ 15051 w 26180"/>
                  <a:gd name="connsiteY3" fmla="*/ 24284 h 7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80" h="75633">
                    <a:moveTo>
                      <a:pt x="15051" y="24284"/>
                    </a:moveTo>
                    <a:cubicBezTo>
                      <a:pt x="16569" y="24537"/>
                      <a:pt x="1644" y="68551"/>
                      <a:pt x="0" y="75634"/>
                    </a:cubicBezTo>
                    <a:cubicBezTo>
                      <a:pt x="11636" y="42370"/>
                      <a:pt x="13280" y="41485"/>
                      <a:pt x="26181" y="0"/>
                    </a:cubicBezTo>
                    <a:cubicBezTo>
                      <a:pt x="23651" y="3795"/>
                      <a:pt x="24537" y="-5059"/>
                      <a:pt x="15051" y="2428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0" name="Freeform: Shape 3329">
                <a:extLst>
                  <a:ext uri="{FF2B5EF4-FFF2-40B4-BE49-F238E27FC236}">
                    <a16:creationId xmlns:a16="http://schemas.microsoft.com/office/drawing/2014/main" id="{1530444A-3E9E-CB17-0A20-42FF57279D79}"/>
                  </a:ext>
                </a:extLst>
              </p:cNvPr>
              <p:cNvSpPr/>
              <p:nvPr/>
            </p:nvSpPr>
            <p:spPr>
              <a:xfrm>
                <a:off x="6374937" y="3355952"/>
                <a:ext cx="16821" cy="164191"/>
              </a:xfrm>
              <a:custGeom>
                <a:avLst/>
                <a:gdLst>
                  <a:gd name="connsiteX0" fmla="*/ 15051 w 16821"/>
                  <a:gd name="connsiteY0" fmla="*/ 299 h 164191"/>
                  <a:gd name="connsiteX1" fmla="*/ 11889 w 16821"/>
                  <a:gd name="connsiteY1" fmla="*/ 32424 h 164191"/>
                  <a:gd name="connsiteX2" fmla="*/ 7842 w 16821"/>
                  <a:gd name="connsiteY2" fmla="*/ 59238 h 164191"/>
                  <a:gd name="connsiteX3" fmla="*/ 0 w 16821"/>
                  <a:gd name="connsiteY3" fmla="*/ 103884 h 164191"/>
                  <a:gd name="connsiteX4" fmla="*/ 1518 w 16821"/>
                  <a:gd name="connsiteY4" fmla="*/ 106920 h 164191"/>
                  <a:gd name="connsiteX5" fmla="*/ 633 w 16821"/>
                  <a:gd name="connsiteY5" fmla="*/ 133480 h 164191"/>
                  <a:gd name="connsiteX6" fmla="*/ 3541 w 16821"/>
                  <a:gd name="connsiteY6" fmla="*/ 161305 h 164191"/>
                  <a:gd name="connsiteX7" fmla="*/ 3541 w 16821"/>
                  <a:gd name="connsiteY7" fmla="*/ 126397 h 164191"/>
                  <a:gd name="connsiteX8" fmla="*/ 7209 w 16821"/>
                  <a:gd name="connsiteY8" fmla="*/ 90730 h 164191"/>
                  <a:gd name="connsiteX9" fmla="*/ 16821 w 16821"/>
                  <a:gd name="connsiteY9" fmla="*/ 26986 h 164191"/>
                  <a:gd name="connsiteX10" fmla="*/ 14925 w 16821"/>
                  <a:gd name="connsiteY10" fmla="*/ 173 h 16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821" h="164191">
                    <a:moveTo>
                      <a:pt x="15051" y="299"/>
                    </a:moveTo>
                    <a:cubicBezTo>
                      <a:pt x="14039" y="11555"/>
                      <a:pt x="13027" y="23065"/>
                      <a:pt x="11889" y="32424"/>
                    </a:cubicBezTo>
                    <a:cubicBezTo>
                      <a:pt x="10751" y="41784"/>
                      <a:pt x="9233" y="50764"/>
                      <a:pt x="7842" y="59238"/>
                    </a:cubicBezTo>
                    <a:cubicBezTo>
                      <a:pt x="4680" y="77197"/>
                      <a:pt x="2150" y="92248"/>
                      <a:pt x="0" y="103884"/>
                    </a:cubicBezTo>
                    <a:cubicBezTo>
                      <a:pt x="1518" y="98699"/>
                      <a:pt x="1771" y="100848"/>
                      <a:pt x="1518" y="106920"/>
                    </a:cubicBezTo>
                    <a:cubicBezTo>
                      <a:pt x="1138" y="112991"/>
                      <a:pt x="633" y="123867"/>
                      <a:pt x="633" y="133480"/>
                    </a:cubicBezTo>
                    <a:cubicBezTo>
                      <a:pt x="759" y="153210"/>
                      <a:pt x="2277" y="171423"/>
                      <a:pt x="3541" y="161305"/>
                    </a:cubicBezTo>
                    <a:cubicBezTo>
                      <a:pt x="3289" y="150048"/>
                      <a:pt x="3036" y="138412"/>
                      <a:pt x="3541" y="126397"/>
                    </a:cubicBezTo>
                    <a:cubicBezTo>
                      <a:pt x="4047" y="114002"/>
                      <a:pt x="5692" y="101734"/>
                      <a:pt x="7209" y="90730"/>
                    </a:cubicBezTo>
                    <a:cubicBezTo>
                      <a:pt x="10624" y="68091"/>
                      <a:pt x="14671" y="47349"/>
                      <a:pt x="16821" y="26986"/>
                    </a:cubicBezTo>
                    <a:cubicBezTo>
                      <a:pt x="14292" y="32171"/>
                      <a:pt x="17201" y="-2737"/>
                      <a:pt x="14925" y="1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1" name="Freeform: Shape 3330">
                <a:extLst>
                  <a:ext uri="{FF2B5EF4-FFF2-40B4-BE49-F238E27FC236}">
                    <a16:creationId xmlns:a16="http://schemas.microsoft.com/office/drawing/2014/main" id="{3EBC00E1-52AC-075F-995C-C5A826B39E88}"/>
                  </a:ext>
                </a:extLst>
              </p:cNvPr>
              <p:cNvSpPr/>
              <p:nvPr/>
            </p:nvSpPr>
            <p:spPr>
              <a:xfrm>
                <a:off x="6752598" y="2858056"/>
                <a:ext cx="22561" cy="129386"/>
              </a:xfrm>
              <a:custGeom>
                <a:avLst/>
                <a:gdLst>
                  <a:gd name="connsiteX0" fmla="*/ 21628 w 22561"/>
                  <a:gd name="connsiteY0" fmla="*/ 0 h 129386"/>
                  <a:gd name="connsiteX1" fmla="*/ 0 w 22561"/>
                  <a:gd name="connsiteY1" fmla="*/ 129387 h 129386"/>
                  <a:gd name="connsiteX2" fmla="*/ 21628 w 22561"/>
                  <a:gd name="connsiteY2" fmla="*/ 0 h 12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61" h="129386">
                    <a:moveTo>
                      <a:pt x="21628" y="0"/>
                    </a:moveTo>
                    <a:cubicBezTo>
                      <a:pt x="13912" y="47050"/>
                      <a:pt x="1771" y="107506"/>
                      <a:pt x="0" y="129387"/>
                    </a:cubicBezTo>
                    <a:cubicBezTo>
                      <a:pt x="14798" y="45406"/>
                      <a:pt x="25928" y="6956"/>
                      <a:pt x="2162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2" name="Freeform: Shape 3331">
                <a:extLst>
                  <a:ext uri="{FF2B5EF4-FFF2-40B4-BE49-F238E27FC236}">
                    <a16:creationId xmlns:a16="http://schemas.microsoft.com/office/drawing/2014/main" id="{721D35F5-89D5-650B-49D7-D9F2B7D5BA96}"/>
                  </a:ext>
                </a:extLst>
              </p:cNvPr>
              <p:cNvSpPr/>
              <p:nvPr/>
            </p:nvSpPr>
            <p:spPr>
              <a:xfrm>
                <a:off x="6701122" y="3325762"/>
                <a:ext cx="18339" cy="182387"/>
              </a:xfrm>
              <a:custGeom>
                <a:avLst/>
                <a:gdLst>
                  <a:gd name="connsiteX0" fmla="*/ 3668 w 18339"/>
                  <a:gd name="connsiteY0" fmla="*/ 133947 h 182387"/>
                  <a:gd name="connsiteX1" fmla="*/ 8600 w 18339"/>
                  <a:gd name="connsiteY1" fmla="*/ 87530 h 182387"/>
                  <a:gd name="connsiteX2" fmla="*/ 18339 w 18339"/>
                  <a:gd name="connsiteY2" fmla="*/ 766 h 182387"/>
                  <a:gd name="connsiteX3" fmla="*/ 7209 w 18339"/>
                  <a:gd name="connsiteY3" fmla="*/ 57934 h 182387"/>
                  <a:gd name="connsiteX4" fmla="*/ 1897 w 18339"/>
                  <a:gd name="connsiteY4" fmla="*/ 104099 h 182387"/>
                  <a:gd name="connsiteX5" fmla="*/ 0 w 18339"/>
                  <a:gd name="connsiteY5" fmla="*/ 182388 h 182387"/>
                  <a:gd name="connsiteX6" fmla="*/ 3542 w 18339"/>
                  <a:gd name="connsiteY6" fmla="*/ 133947 h 18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39" h="182387">
                    <a:moveTo>
                      <a:pt x="3668" y="133947"/>
                    </a:moveTo>
                    <a:cubicBezTo>
                      <a:pt x="5312" y="118137"/>
                      <a:pt x="6956" y="102581"/>
                      <a:pt x="8600" y="87530"/>
                    </a:cubicBezTo>
                    <a:cubicBezTo>
                      <a:pt x="11509" y="57175"/>
                      <a:pt x="14924" y="28212"/>
                      <a:pt x="18339" y="766"/>
                    </a:cubicBezTo>
                    <a:cubicBezTo>
                      <a:pt x="16695" y="-5431"/>
                      <a:pt x="11509" y="27074"/>
                      <a:pt x="7209" y="57934"/>
                    </a:cubicBezTo>
                    <a:cubicBezTo>
                      <a:pt x="3289" y="88668"/>
                      <a:pt x="253" y="117631"/>
                      <a:pt x="1897" y="104099"/>
                    </a:cubicBezTo>
                    <a:cubicBezTo>
                      <a:pt x="2656" y="118390"/>
                      <a:pt x="506" y="120540"/>
                      <a:pt x="0" y="182388"/>
                    </a:cubicBezTo>
                    <a:cubicBezTo>
                      <a:pt x="1264" y="165946"/>
                      <a:pt x="2403" y="149757"/>
                      <a:pt x="3542" y="1339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3" name="Freeform: Shape 3332">
                <a:extLst>
                  <a:ext uri="{FF2B5EF4-FFF2-40B4-BE49-F238E27FC236}">
                    <a16:creationId xmlns:a16="http://schemas.microsoft.com/office/drawing/2014/main" id="{A927F0C6-47E4-E3D2-9888-5D31C4F6F302}"/>
                  </a:ext>
                </a:extLst>
              </p:cNvPr>
              <p:cNvSpPr/>
              <p:nvPr/>
            </p:nvSpPr>
            <p:spPr>
              <a:xfrm>
                <a:off x="6736730" y="3564939"/>
                <a:ext cx="39519" cy="100385"/>
              </a:xfrm>
              <a:custGeom>
                <a:avLst/>
                <a:gdLst>
                  <a:gd name="connsiteX0" fmla="*/ 39520 w 39519"/>
                  <a:gd name="connsiteY0" fmla="*/ 0 h 100385"/>
                  <a:gd name="connsiteX1" fmla="*/ 10430 w 39519"/>
                  <a:gd name="connsiteY1" fmla="*/ 72977 h 100385"/>
                  <a:gd name="connsiteX2" fmla="*/ 3094 w 39519"/>
                  <a:gd name="connsiteY2" fmla="*/ 96502 h 100385"/>
                  <a:gd name="connsiteX3" fmla="*/ 39520 w 39519"/>
                  <a:gd name="connsiteY3" fmla="*/ 0 h 10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519" h="100385">
                    <a:moveTo>
                      <a:pt x="39520" y="0"/>
                    </a:moveTo>
                    <a:cubicBezTo>
                      <a:pt x="30919" y="21501"/>
                      <a:pt x="19030" y="51350"/>
                      <a:pt x="10430" y="72977"/>
                    </a:cubicBezTo>
                    <a:cubicBezTo>
                      <a:pt x="2209" y="94858"/>
                      <a:pt x="-3989" y="107126"/>
                      <a:pt x="3094" y="96502"/>
                    </a:cubicBezTo>
                    <a:cubicBezTo>
                      <a:pt x="21560" y="51856"/>
                      <a:pt x="34334" y="16442"/>
                      <a:pt x="3952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4" name="Freeform: Shape 3333">
                <a:extLst>
                  <a:ext uri="{FF2B5EF4-FFF2-40B4-BE49-F238E27FC236}">
                    <a16:creationId xmlns:a16="http://schemas.microsoft.com/office/drawing/2014/main" id="{BAB34912-1681-19ED-4AAB-D4EB15867913}"/>
                  </a:ext>
                </a:extLst>
              </p:cNvPr>
              <p:cNvSpPr/>
              <p:nvPr/>
            </p:nvSpPr>
            <p:spPr>
              <a:xfrm>
                <a:off x="6897289" y="2359609"/>
                <a:ext cx="758" cy="1644"/>
              </a:xfrm>
              <a:custGeom>
                <a:avLst/>
                <a:gdLst>
                  <a:gd name="connsiteX0" fmla="*/ 759 w 758"/>
                  <a:gd name="connsiteY0" fmla="*/ 1644 h 1644"/>
                  <a:gd name="connsiteX1" fmla="*/ 759 w 758"/>
                  <a:gd name="connsiteY1" fmla="*/ 1644 h 1644"/>
                  <a:gd name="connsiteX2" fmla="*/ 0 w 758"/>
                  <a:gd name="connsiteY2" fmla="*/ 0 h 1644"/>
                  <a:gd name="connsiteX3" fmla="*/ 759 w 758"/>
                  <a:gd name="connsiteY3" fmla="*/ 1644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8" h="1644">
                    <a:moveTo>
                      <a:pt x="759" y="1644"/>
                    </a:moveTo>
                    <a:cubicBezTo>
                      <a:pt x="759" y="1644"/>
                      <a:pt x="759" y="1644"/>
                      <a:pt x="759" y="1644"/>
                    </a:cubicBezTo>
                    <a:cubicBezTo>
                      <a:pt x="506" y="1012"/>
                      <a:pt x="253" y="506"/>
                      <a:pt x="0" y="0"/>
                    </a:cubicBezTo>
                    <a:cubicBezTo>
                      <a:pt x="253" y="632"/>
                      <a:pt x="506" y="1138"/>
                      <a:pt x="759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5" name="Freeform: Shape 3334">
                <a:extLst>
                  <a:ext uri="{FF2B5EF4-FFF2-40B4-BE49-F238E27FC236}">
                    <a16:creationId xmlns:a16="http://schemas.microsoft.com/office/drawing/2014/main" id="{FD7D75AF-6EAF-AF40-6B02-B73A786721A8}"/>
                  </a:ext>
                </a:extLst>
              </p:cNvPr>
              <p:cNvSpPr/>
              <p:nvPr/>
            </p:nvSpPr>
            <p:spPr>
              <a:xfrm>
                <a:off x="6895012" y="2367577"/>
                <a:ext cx="12647" cy="632"/>
              </a:xfrm>
              <a:custGeom>
                <a:avLst/>
                <a:gdLst>
                  <a:gd name="connsiteX0" fmla="*/ 0 w 12647"/>
                  <a:gd name="connsiteY0" fmla="*/ 506 h 632"/>
                  <a:gd name="connsiteX1" fmla="*/ 0 w 12647"/>
                  <a:gd name="connsiteY1" fmla="*/ 632 h 632"/>
                  <a:gd name="connsiteX2" fmla="*/ 0 w 12647"/>
                  <a:gd name="connsiteY2" fmla="*/ 0 h 632"/>
                  <a:gd name="connsiteX3" fmla="*/ 0 w 12647"/>
                  <a:gd name="connsiteY3" fmla="*/ 50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632">
                    <a:moveTo>
                      <a:pt x="0" y="506"/>
                    </a:moveTo>
                    <a:cubicBezTo>
                      <a:pt x="0" y="506"/>
                      <a:pt x="0" y="506"/>
                      <a:pt x="0" y="632"/>
                    </a:cubicBezTo>
                    <a:lnTo>
                      <a:pt x="0" y="0"/>
                    </a:lnTo>
                    <a:cubicBezTo>
                      <a:pt x="0" y="0"/>
                      <a:pt x="0" y="506"/>
                      <a:pt x="0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6" name="Freeform: Shape 3335">
                <a:extLst>
                  <a:ext uri="{FF2B5EF4-FFF2-40B4-BE49-F238E27FC236}">
                    <a16:creationId xmlns:a16="http://schemas.microsoft.com/office/drawing/2014/main" id="{6DFC3E0E-0F4E-16F7-21D4-2022B400A8EA}"/>
                  </a:ext>
                </a:extLst>
              </p:cNvPr>
              <p:cNvSpPr/>
              <p:nvPr/>
            </p:nvSpPr>
            <p:spPr>
              <a:xfrm>
                <a:off x="6946489" y="228941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7" name="Freeform: Shape 3336">
                <a:extLst>
                  <a:ext uri="{FF2B5EF4-FFF2-40B4-BE49-F238E27FC236}">
                    <a16:creationId xmlns:a16="http://schemas.microsoft.com/office/drawing/2014/main" id="{9AD2BD98-D2DE-3420-F755-F03325BA949F}"/>
                  </a:ext>
                </a:extLst>
              </p:cNvPr>
              <p:cNvSpPr/>
              <p:nvPr/>
            </p:nvSpPr>
            <p:spPr>
              <a:xfrm>
                <a:off x="6951295" y="2298774"/>
                <a:ext cx="12647" cy="2655"/>
              </a:xfrm>
              <a:custGeom>
                <a:avLst/>
                <a:gdLst>
                  <a:gd name="connsiteX0" fmla="*/ 0 w 12647"/>
                  <a:gd name="connsiteY0" fmla="*/ 0 h 2655"/>
                  <a:gd name="connsiteX1" fmla="*/ 0 w 12647"/>
                  <a:gd name="connsiteY1" fmla="*/ 1391 h 2655"/>
                  <a:gd name="connsiteX2" fmla="*/ 0 w 12647"/>
                  <a:gd name="connsiteY2" fmla="*/ 2656 h 2655"/>
                  <a:gd name="connsiteX3" fmla="*/ 0 w 12647"/>
                  <a:gd name="connsiteY3" fmla="*/ 0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2655">
                    <a:moveTo>
                      <a:pt x="0" y="0"/>
                    </a:moveTo>
                    <a:cubicBezTo>
                      <a:pt x="0" y="0"/>
                      <a:pt x="0" y="885"/>
                      <a:pt x="0" y="1391"/>
                    </a:cubicBezTo>
                    <a:cubicBezTo>
                      <a:pt x="0" y="1771"/>
                      <a:pt x="0" y="2150"/>
                      <a:pt x="0" y="265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8" name="Freeform: Shape 3337">
                <a:extLst>
                  <a:ext uri="{FF2B5EF4-FFF2-40B4-BE49-F238E27FC236}">
                    <a16:creationId xmlns:a16="http://schemas.microsoft.com/office/drawing/2014/main" id="{31B14140-F976-8A1B-071D-FF49646B6FFB}"/>
                  </a:ext>
                </a:extLst>
              </p:cNvPr>
              <p:cNvSpPr/>
              <p:nvPr/>
            </p:nvSpPr>
            <p:spPr>
              <a:xfrm>
                <a:off x="6370384" y="2882467"/>
                <a:ext cx="3288" cy="5185"/>
              </a:xfrm>
              <a:custGeom>
                <a:avLst/>
                <a:gdLst>
                  <a:gd name="connsiteX0" fmla="*/ 0 w 3288"/>
                  <a:gd name="connsiteY0" fmla="*/ 5186 h 5185"/>
                  <a:gd name="connsiteX1" fmla="*/ 2403 w 3288"/>
                  <a:gd name="connsiteY1" fmla="*/ 2403 h 5185"/>
                  <a:gd name="connsiteX2" fmla="*/ 3289 w 3288"/>
                  <a:gd name="connsiteY2" fmla="*/ 0 h 5185"/>
                  <a:gd name="connsiteX3" fmla="*/ 0 w 3288"/>
                  <a:gd name="connsiteY3" fmla="*/ 5186 h 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8" h="5185">
                    <a:moveTo>
                      <a:pt x="0" y="5186"/>
                    </a:moveTo>
                    <a:cubicBezTo>
                      <a:pt x="759" y="4174"/>
                      <a:pt x="1644" y="3288"/>
                      <a:pt x="2403" y="2403"/>
                    </a:cubicBezTo>
                    <a:cubicBezTo>
                      <a:pt x="2656" y="1644"/>
                      <a:pt x="3035" y="759"/>
                      <a:pt x="3289" y="0"/>
                    </a:cubicBezTo>
                    <a:lnTo>
                      <a:pt x="0" y="518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9" name="Freeform: Shape 3338">
                <a:extLst>
                  <a:ext uri="{FF2B5EF4-FFF2-40B4-BE49-F238E27FC236}">
                    <a16:creationId xmlns:a16="http://schemas.microsoft.com/office/drawing/2014/main" id="{ADBE9C80-511D-ECF6-24F7-FBEFE8932C4C}"/>
                  </a:ext>
                </a:extLst>
              </p:cNvPr>
              <p:cNvSpPr/>
              <p:nvPr/>
            </p:nvSpPr>
            <p:spPr>
              <a:xfrm>
                <a:off x="6896403" y="2357332"/>
                <a:ext cx="379" cy="1011"/>
              </a:xfrm>
              <a:custGeom>
                <a:avLst/>
                <a:gdLst>
                  <a:gd name="connsiteX0" fmla="*/ 380 w 379"/>
                  <a:gd name="connsiteY0" fmla="*/ 1012 h 1011"/>
                  <a:gd name="connsiteX1" fmla="*/ 0 w 379"/>
                  <a:gd name="connsiteY1" fmla="*/ 0 h 1011"/>
                  <a:gd name="connsiteX2" fmla="*/ 380 w 379"/>
                  <a:gd name="connsiteY2" fmla="*/ 1012 h 1011"/>
                  <a:gd name="connsiteX3" fmla="*/ 380 w 379"/>
                  <a:gd name="connsiteY3" fmla="*/ 1012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011">
                    <a:moveTo>
                      <a:pt x="380" y="1012"/>
                    </a:moveTo>
                    <a:cubicBezTo>
                      <a:pt x="380" y="1012"/>
                      <a:pt x="0" y="379"/>
                      <a:pt x="0" y="0"/>
                    </a:cubicBezTo>
                    <a:cubicBezTo>
                      <a:pt x="127" y="379"/>
                      <a:pt x="253" y="632"/>
                      <a:pt x="380" y="1012"/>
                    </a:cubicBezTo>
                    <a:cubicBezTo>
                      <a:pt x="380" y="1012"/>
                      <a:pt x="380" y="1012"/>
                      <a:pt x="380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0" name="Freeform: Shape 3339">
                <a:extLst>
                  <a:ext uri="{FF2B5EF4-FFF2-40B4-BE49-F238E27FC236}">
                    <a16:creationId xmlns:a16="http://schemas.microsoft.com/office/drawing/2014/main" id="{38430BC1-14F6-C118-8564-DD716629CA77}"/>
                  </a:ext>
                </a:extLst>
              </p:cNvPr>
              <p:cNvSpPr/>
              <p:nvPr/>
            </p:nvSpPr>
            <p:spPr>
              <a:xfrm>
                <a:off x="6942820" y="229042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1" name="Freeform: Shape 3340">
                <a:extLst>
                  <a:ext uri="{FF2B5EF4-FFF2-40B4-BE49-F238E27FC236}">
                    <a16:creationId xmlns:a16="http://schemas.microsoft.com/office/drawing/2014/main" id="{F5D43F58-6A1F-78B1-171A-13C01A40B1D9}"/>
                  </a:ext>
                </a:extLst>
              </p:cNvPr>
              <p:cNvSpPr/>
              <p:nvPr/>
            </p:nvSpPr>
            <p:spPr>
              <a:xfrm>
                <a:off x="6892482" y="2345317"/>
                <a:ext cx="126" cy="1138"/>
              </a:xfrm>
              <a:custGeom>
                <a:avLst/>
                <a:gdLst>
                  <a:gd name="connsiteX0" fmla="*/ 0 w 126"/>
                  <a:gd name="connsiteY0" fmla="*/ 632 h 1138"/>
                  <a:gd name="connsiteX1" fmla="*/ 0 w 126"/>
                  <a:gd name="connsiteY1" fmla="*/ 253 h 1138"/>
                  <a:gd name="connsiteX2" fmla="*/ 0 w 126"/>
                  <a:gd name="connsiteY2" fmla="*/ 0 h 1138"/>
                  <a:gd name="connsiteX3" fmla="*/ 0 w 126"/>
                  <a:gd name="connsiteY3" fmla="*/ 0 h 1138"/>
                  <a:gd name="connsiteX4" fmla="*/ 0 w 126"/>
                  <a:gd name="connsiteY4" fmla="*/ 253 h 1138"/>
                  <a:gd name="connsiteX5" fmla="*/ 0 w 126"/>
                  <a:gd name="connsiteY5" fmla="*/ 253 h 1138"/>
                  <a:gd name="connsiteX6" fmla="*/ 0 w 126"/>
                  <a:gd name="connsiteY6" fmla="*/ 253 h 1138"/>
                  <a:gd name="connsiteX7" fmla="*/ 127 w 126"/>
                  <a:gd name="connsiteY7" fmla="*/ 885 h 1138"/>
                  <a:gd name="connsiteX8" fmla="*/ 127 w 126"/>
                  <a:gd name="connsiteY8" fmla="*/ 1138 h 1138"/>
                  <a:gd name="connsiteX9" fmla="*/ 127 w 126"/>
                  <a:gd name="connsiteY9" fmla="*/ 632 h 1138"/>
                  <a:gd name="connsiteX10" fmla="*/ 127 w 126"/>
                  <a:gd name="connsiteY10" fmla="*/ 885 h 1138"/>
                  <a:gd name="connsiteX11" fmla="*/ 127 w 126"/>
                  <a:gd name="connsiteY11" fmla="*/ 885 h 1138"/>
                  <a:gd name="connsiteX12" fmla="*/ 127 w 126"/>
                  <a:gd name="connsiteY12" fmla="*/ 632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" h="1138">
                    <a:moveTo>
                      <a:pt x="0" y="632"/>
                    </a:moveTo>
                    <a:cubicBezTo>
                      <a:pt x="0" y="632"/>
                      <a:pt x="0" y="379"/>
                      <a:pt x="0" y="253"/>
                    </a:cubicBezTo>
                    <a:cubicBezTo>
                      <a:pt x="0" y="253"/>
                      <a:pt x="0" y="12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379"/>
                      <a:pt x="0" y="632"/>
                      <a:pt x="127" y="885"/>
                    </a:cubicBezTo>
                    <a:lnTo>
                      <a:pt x="127" y="1138"/>
                    </a:lnTo>
                    <a:cubicBezTo>
                      <a:pt x="127" y="1138"/>
                      <a:pt x="127" y="759"/>
                      <a:pt x="127" y="632"/>
                    </a:cubicBezTo>
                    <a:cubicBezTo>
                      <a:pt x="127" y="632"/>
                      <a:pt x="127" y="632"/>
                      <a:pt x="127" y="885"/>
                    </a:cubicBezTo>
                    <a:cubicBezTo>
                      <a:pt x="127" y="885"/>
                      <a:pt x="127" y="885"/>
                      <a:pt x="127" y="885"/>
                    </a:cubicBezTo>
                    <a:cubicBezTo>
                      <a:pt x="127" y="885"/>
                      <a:pt x="127" y="759"/>
                      <a:pt x="127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2" name="Freeform: Shape 3341">
                <a:extLst>
                  <a:ext uri="{FF2B5EF4-FFF2-40B4-BE49-F238E27FC236}">
                    <a16:creationId xmlns:a16="http://schemas.microsoft.com/office/drawing/2014/main" id="{ADD62C5F-48B2-59E1-46EE-EBF0AD5A64D6}"/>
                  </a:ext>
                </a:extLst>
              </p:cNvPr>
              <p:cNvSpPr/>
              <p:nvPr/>
            </p:nvSpPr>
            <p:spPr>
              <a:xfrm>
                <a:off x="6896783" y="2358344"/>
                <a:ext cx="505" cy="1138"/>
              </a:xfrm>
              <a:custGeom>
                <a:avLst/>
                <a:gdLst>
                  <a:gd name="connsiteX0" fmla="*/ 0 w 505"/>
                  <a:gd name="connsiteY0" fmla="*/ 0 h 1138"/>
                  <a:gd name="connsiteX1" fmla="*/ 0 w 505"/>
                  <a:gd name="connsiteY1" fmla="*/ 0 h 1138"/>
                  <a:gd name="connsiteX2" fmla="*/ 506 w 505"/>
                  <a:gd name="connsiteY2" fmla="*/ 1138 h 1138"/>
                  <a:gd name="connsiteX3" fmla="*/ 0 w 505"/>
                  <a:gd name="connsiteY3" fmla="*/ 0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1138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379" y="759"/>
                      <a:pt x="506" y="1138"/>
                    </a:cubicBezTo>
                    <a:cubicBezTo>
                      <a:pt x="379" y="759"/>
                      <a:pt x="126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3" name="Freeform: Shape 3342">
                <a:extLst>
                  <a:ext uri="{FF2B5EF4-FFF2-40B4-BE49-F238E27FC236}">
                    <a16:creationId xmlns:a16="http://schemas.microsoft.com/office/drawing/2014/main" id="{03FD7C96-6FCD-D739-CE66-CC2FAE050EF9}"/>
                  </a:ext>
                </a:extLst>
              </p:cNvPr>
              <p:cNvSpPr/>
              <p:nvPr/>
            </p:nvSpPr>
            <p:spPr>
              <a:xfrm>
                <a:off x="6892229" y="2344811"/>
                <a:ext cx="12647" cy="126"/>
              </a:xfrm>
              <a:custGeom>
                <a:avLst/>
                <a:gdLst>
                  <a:gd name="connsiteX0" fmla="*/ 0 w 12647"/>
                  <a:gd name="connsiteY0" fmla="*/ 126 h 126"/>
                  <a:gd name="connsiteX1" fmla="*/ 0 w 12647"/>
                  <a:gd name="connsiteY1" fmla="*/ 0 h 126"/>
                  <a:gd name="connsiteX2" fmla="*/ 0 w 12647"/>
                  <a:gd name="connsiteY2" fmla="*/ 126 h 126"/>
                  <a:gd name="connsiteX3" fmla="*/ 0 w 12647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6"/>
                    </a:moveTo>
                    <a:cubicBezTo>
                      <a:pt x="0" y="126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4" name="Freeform: Shape 3343">
                <a:extLst>
                  <a:ext uri="{FF2B5EF4-FFF2-40B4-BE49-F238E27FC236}">
                    <a16:creationId xmlns:a16="http://schemas.microsoft.com/office/drawing/2014/main" id="{7AD823E3-0C9E-45DD-8C59-3DACCC2CC1D8}"/>
                  </a:ext>
                </a:extLst>
              </p:cNvPr>
              <p:cNvSpPr/>
              <p:nvPr/>
            </p:nvSpPr>
            <p:spPr>
              <a:xfrm>
                <a:off x="6200651" y="2133063"/>
                <a:ext cx="802871" cy="1824981"/>
              </a:xfrm>
              <a:custGeom>
                <a:avLst/>
                <a:gdLst>
                  <a:gd name="connsiteX0" fmla="*/ 784286 w 802871"/>
                  <a:gd name="connsiteY0" fmla="*/ 1083557 h 1824981"/>
                  <a:gd name="connsiteX1" fmla="*/ 780366 w 802871"/>
                  <a:gd name="connsiteY1" fmla="*/ 1080142 h 1824981"/>
                  <a:gd name="connsiteX2" fmla="*/ 777583 w 802871"/>
                  <a:gd name="connsiteY2" fmla="*/ 1077992 h 1824981"/>
                  <a:gd name="connsiteX3" fmla="*/ 771006 w 802871"/>
                  <a:gd name="connsiteY3" fmla="*/ 1073692 h 1824981"/>
                  <a:gd name="connsiteX4" fmla="*/ 752540 w 802871"/>
                  <a:gd name="connsiteY4" fmla="*/ 1066862 h 1824981"/>
                  <a:gd name="connsiteX5" fmla="*/ 740778 w 802871"/>
                  <a:gd name="connsiteY5" fmla="*/ 1066482 h 1824981"/>
                  <a:gd name="connsiteX6" fmla="*/ 734960 w 802871"/>
                  <a:gd name="connsiteY6" fmla="*/ 1067368 h 1824981"/>
                  <a:gd name="connsiteX7" fmla="*/ 728130 w 802871"/>
                  <a:gd name="connsiteY7" fmla="*/ 1069644 h 1824981"/>
                  <a:gd name="connsiteX8" fmla="*/ 716621 w 802871"/>
                  <a:gd name="connsiteY8" fmla="*/ 1075968 h 1824981"/>
                  <a:gd name="connsiteX9" fmla="*/ 709159 w 802871"/>
                  <a:gd name="connsiteY9" fmla="*/ 1080648 h 1824981"/>
                  <a:gd name="connsiteX10" fmla="*/ 707515 w 802871"/>
                  <a:gd name="connsiteY10" fmla="*/ 1081660 h 1824981"/>
                  <a:gd name="connsiteX11" fmla="*/ 706629 w 802871"/>
                  <a:gd name="connsiteY11" fmla="*/ 1082166 h 1824981"/>
                  <a:gd name="connsiteX12" fmla="*/ 704353 w 802871"/>
                  <a:gd name="connsiteY12" fmla="*/ 1083810 h 1824981"/>
                  <a:gd name="connsiteX13" fmla="*/ 696891 w 802871"/>
                  <a:gd name="connsiteY13" fmla="*/ 1090513 h 1824981"/>
                  <a:gd name="connsiteX14" fmla="*/ 684622 w 802871"/>
                  <a:gd name="connsiteY14" fmla="*/ 1111255 h 1824981"/>
                  <a:gd name="connsiteX15" fmla="*/ 679563 w 802871"/>
                  <a:gd name="connsiteY15" fmla="*/ 1125041 h 1824981"/>
                  <a:gd name="connsiteX16" fmla="*/ 671721 w 802871"/>
                  <a:gd name="connsiteY16" fmla="*/ 1147048 h 1824981"/>
                  <a:gd name="connsiteX17" fmla="*/ 672101 w 802871"/>
                  <a:gd name="connsiteY17" fmla="*/ 1143886 h 1824981"/>
                  <a:gd name="connsiteX18" fmla="*/ 673745 w 802871"/>
                  <a:gd name="connsiteY18" fmla="*/ 1136424 h 1824981"/>
                  <a:gd name="connsiteX19" fmla="*/ 682599 w 802871"/>
                  <a:gd name="connsiteY19" fmla="*/ 1106702 h 1824981"/>
                  <a:gd name="connsiteX20" fmla="*/ 671595 w 802871"/>
                  <a:gd name="connsiteY20" fmla="*/ 1138069 h 1824981"/>
                  <a:gd name="connsiteX21" fmla="*/ 668054 w 802871"/>
                  <a:gd name="connsiteY21" fmla="*/ 1149957 h 1824981"/>
                  <a:gd name="connsiteX22" fmla="*/ 665397 w 802871"/>
                  <a:gd name="connsiteY22" fmla="*/ 1159570 h 1824981"/>
                  <a:gd name="connsiteX23" fmla="*/ 658315 w 802871"/>
                  <a:gd name="connsiteY23" fmla="*/ 1187015 h 1824981"/>
                  <a:gd name="connsiteX24" fmla="*/ 647311 w 802871"/>
                  <a:gd name="connsiteY24" fmla="*/ 1237227 h 1824981"/>
                  <a:gd name="connsiteX25" fmla="*/ 625810 w 802871"/>
                  <a:gd name="connsiteY25" fmla="*/ 1307675 h 1824981"/>
                  <a:gd name="connsiteX26" fmla="*/ 616198 w 802871"/>
                  <a:gd name="connsiteY26" fmla="*/ 1338788 h 1824981"/>
                  <a:gd name="connsiteX27" fmla="*/ 606079 w 802871"/>
                  <a:gd name="connsiteY27" fmla="*/ 1365475 h 1824981"/>
                  <a:gd name="connsiteX28" fmla="*/ 584073 w 802871"/>
                  <a:gd name="connsiteY28" fmla="*/ 1416319 h 1824981"/>
                  <a:gd name="connsiteX29" fmla="*/ 566113 w 802871"/>
                  <a:gd name="connsiteY29" fmla="*/ 1462104 h 1824981"/>
                  <a:gd name="connsiteX30" fmla="*/ 550303 w 802871"/>
                  <a:gd name="connsiteY30" fmla="*/ 1503082 h 1824981"/>
                  <a:gd name="connsiteX31" fmla="*/ 534494 w 802871"/>
                  <a:gd name="connsiteY31" fmla="*/ 1541405 h 1824981"/>
                  <a:gd name="connsiteX32" fmla="*/ 516786 w 802871"/>
                  <a:gd name="connsiteY32" fmla="*/ 1576945 h 1824981"/>
                  <a:gd name="connsiteX33" fmla="*/ 509325 w 802871"/>
                  <a:gd name="connsiteY33" fmla="*/ 1588708 h 1824981"/>
                  <a:gd name="connsiteX34" fmla="*/ 508439 w 802871"/>
                  <a:gd name="connsiteY34" fmla="*/ 1585798 h 1824981"/>
                  <a:gd name="connsiteX35" fmla="*/ 505783 w 802871"/>
                  <a:gd name="connsiteY35" fmla="*/ 1572898 h 1824981"/>
                  <a:gd name="connsiteX36" fmla="*/ 505024 w 802871"/>
                  <a:gd name="connsiteY36" fmla="*/ 1566195 h 1824981"/>
                  <a:gd name="connsiteX37" fmla="*/ 504645 w 802871"/>
                  <a:gd name="connsiteY37" fmla="*/ 1558859 h 1824981"/>
                  <a:gd name="connsiteX38" fmla="*/ 504013 w 802871"/>
                  <a:gd name="connsiteY38" fmla="*/ 1477281 h 1824981"/>
                  <a:gd name="connsiteX39" fmla="*/ 503760 w 802871"/>
                  <a:gd name="connsiteY39" fmla="*/ 1417457 h 1824981"/>
                  <a:gd name="connsiteX40" fmla="*/ 504645 w 802871"/>
                  <a:gd name="connsiteY40" fmla="*/ 1349033 h 1824981"/>
                  <a:gd name="connsiteX41" fmla="*/ 498068 w 802871"/>
                  <a:gd name="connsiteY41" fmla="*/ 1348527 h 1824981"/>
                  <a:gd name="connsiteX42" fmla="*/ 495033 w 802871"/>
                  <a:gd name="connsiteY42" fmla="*/ 1410248 h 1824981"/>
                  <a:gd name="connsiteX43" fmla="*/ 491997 w 802871"/>
                  <a:gd name="connsiteY43" fmla="*/ 1477534 h 1824981"/>
                  <a:gd name="connsiteX44" fmla="*/ 498195 w 802871"/>
                  <a:gd name="connsiteY44" fmla="*/ 1538496 h 1824981"/>
                  <a:gd name="connsiteX45" fmla="*/ 503001 w 802871"/>
                  <a:gd name="connsiteY45" fmla="*/ 1573277 h 1824981"/>
                  <a:gd name="connsiteX46" fmla="*/ 508566 w 802871"/>
                  <a:gd name="connsiteY46" fmla="*/ 1589846 h 1824981"/>
                  <a:gd name="connsiteX47" fmla="*/ 507048 w 802871"/>
                  <a:gd name="connsiteY47" fmla="*/ 1591996 h 1824981"/>
                  <a:gd name="connsiteX48" fmla="*/ 503886 w 802871"/>
                  <a:gd name="connsiteY48" fmla="*/ 1595917 h 1824981"/>
                  <a:gd name="connsiteX49" fmla="*/ 501736 w 802871"/>
                  <a:gd name="connsiteY49" fmla="*/ 1591237 h 1824981"/>
                  <a:gd name="connsiteX50" fmla="*/ 497436 w 802871"/>
                  <a:gd name="connsiteY50" fmla="*/ 1575174 h 1824981"/>
                  <a:gd name="connsiteX51" fmla="*/ 496171 w 802871"/>
                  <a:gd name="connsiteY51" fmla="*/ 1565942 h 1824981"/>
                  <a:gd name="connsiteX52" fmla="*/ 495538 w 802871"/>
                  <a:gd name="connsiteY52" fmla="*/ 1555317 h 1824981"/>
                  <a:gd name="connsiteX53" fmla="*/ 489973 w 802871"/>
                  <a:gd name="connsiteY53" fmla="*/ 1529896 h 1824981"/>
                  <a:gd name="connsiteX54" fmla="*/ 490480 w 802871"/>
                  <a:gd name="connsiteY54" fmla="*/ 1475131 h 1824981"/>
                  <a:gd name="connsiteX55" fmla="*/ 493009 w 802871"/>
                  <a:gd name="connsiteY55" fmla="*/ 1424919 h 1824981"/>
                  <a:gd name="connsiteX56" fmla="*/ 497183 w 802871"/>
                  <a:gd name="connsiteY56" fmla="*/ 1328543 h 1824981"/>
                  <a:gd name="connsiteX57" fmla="*/ 520834 w 802871"/>
                  <a:gd name="connsiteY57" fmla="*/ 1114417 h 1824981"/>
                  <a:gd name="connsiteX58" fmla="*/ 512360 w 802871"/>
                  <a:gd name="connsiteY58" fmla="*/ 1139839 h 1824981"/>
                  <a:gd name="connsiteX59" fmla="*/ 529434 w 802871"/>
                  <a:gd name="connsiteY59" fmla="*/ 1009947 h 1824981"/>
                  <a:gd name="connsiteX60" fmla="*/ 518684 w 802871"/>
                  <a:gd name="connsiteY60" fmla="*/ 1066356 h 1824981"/>
                  <a:gd name="connsiteX61" fmla="*/ 505404 w 802871"/>
                  <a:gd name="connsiteY61" fmla="*/ 1191821 h 1824981"/>
                  <a:gd name="connsiteX62" fmla="*/ 501736 w 802871"/>
                  <a:gd name="connsiteY62" fmla="*/ 1165008 h 1824981"/>
                  <a:gd name="connsiteX63" fmla="*/ 522984 w 802871"/>
                  <a:gd name="connsiteY63" fmla="*/ 1009062 h 1824981"/>
                  <a:gd name="connsiteX64" fmla="*/ 515142 w 802871"/>
                  <a:gd name="connsiteY64" fmla="*/ 1034484 h 1824981"/>
                  <a:gd name="connsiteX65" fmla="*/ 536770 w 802871"/>
                  <a:gd name="connsiteY65" fmla="*/ 903833 h 1824981"/>
                  <a:gd name="connsiteX66" fmla="*/ 563710 w 802871"/>
                  <a:gd name="connsiteY66" fmla="*/ 776723 h 1824981"/>
                  <a:gd name="connsiteX67" fmla="*/ 571046 w 802871"/>
                  <a:gd name="connsiteY67" fmla="*/ 721831 h 1824981"/>
                  <a:gd name="connsiteX68" fmla="*/ 574460 w 802871"/>
                  <a:gd name="connsiteY68" fmla="*/ 671746 h 1824981"/>
                  <a:gd name="connsiteX69" fmla="*/ 565860 w 802871"/>
                  <a:gd name="connsiteY69" fmla="*/ 739159 h 1824981"/>
                  <a:gd name="connsiteX70" fmla="*/ 555488 w 802871"/>
                  <a:gd name="connsiteY70" fmla="*/ 786967 h 1824981"/>
                  <a:gd name="connsiteX71" fmla="*/ 534999 w 802871"/>
                  <a:gd name="connsiteY71" fmla="*/ 878284 h 1824981"/>
                  <a:gd name="connsiteX72" fmla="*/ 531711 w 802871"/>
                  <a:gd name="connsiteY72" fmla="*/ 874869 h 1824981"/>
                  <a:gd name="connsiteX73" fmla="*/ 542841 w 802871"/>
                  <a:gd name="connsiteY73" fmla="*/ 814287 h 1824981"/>
                  <a:gd name="connsiteX74" fmla="*/ 558398 w 802871"/>
                  <a:gd name="connsiteY74" fmla="*/ 732835 h 1824981"/>
                  <a:gd name="connsiteX75" fmla="*/ 566240 w 802871"/>
                  <a:gd name="connsiteY75" fmla="*/ 673391 h 1824981"/>
                  <a:gd name="connsiteX76" fmla="*/ 562066 w 802871"/>
                  <a:gd name="connsiteY76" fmla="*/ 718796 h 1824981"/>
                  <a:gd name="connsiteX77" fmla="*/ 550177 w 802871"/>
                  <a:gd name="connsiteY77" fmla="*/ 800880 h 1824981"/>
                  <a:gd name="connsiteX78" fmla="*/ 569148 w 802871"/>
                  <a:gd name="connsiteY78" fmla="*/ 697295 h 1824981"/>
                  <a:gd name="connsiteX79" fmla="*/ 573449 w 802871"/>
                  <a:gd name="connsiteY79" fmla="*/ 652522 h 1824981"/>
                  <a:gd name="connsiteX80" fmla="*/ 591282 w 802871"/>
                  <a:gd name="connsiteY80" fmla="*/ 572968 h 1824981"/>
                  <a:gd name="connsiteX81" fmla="*/ 613669 w 802871"/>
                  <a:gd name="connsiteY81" fmla="*/ 568415 h 1824981"/>
                  <a:gd name="connsiteX82" fmla="*/ 613289 w 802871"/>
                  <a:gd name="connsiteY82" fmla="*/ 566264 h 1824981"/>
                  <a:gd name="connsiteX83" fmla="*/ 592167 w 802871"/>
                  <a:gd name="connsiteY83" fmla="*/ 569426 h 1824981"/>
                  <a:gd name="connsiteX84" fmla="*/ 592167 w 802871"/>
                  <a:gd name="connsiteY84" fmla="*/ 569300 h 1824981"/>
                  <a:gd name="connsiteX85" fmla="*/ 591914 w 802871"/>
                  <a:gd name="connsiteY85" fmla="*/ 569553 h 1824981"/>
                  <a:gd name="connsiteX86" fmla="*/ 589132 w 802871"/>
                  <a:gd name="connsiteY86" fmla="*/ 570185 h 1824981"/>
                  <a:gd name="connsiteX87" fmla="*/ 588879 w 802871"/>
                  <a:gd name="connsiteY87" fmla="*/ 572715 h 1824981"/>
                  <a:gd name="connsiteX88" fmla="*/ 587741 w 802871"/>
                  <a:gd name="connsiteY88" fmla="*/ 573980 h 1824981"/>
                  <a:gd name="connsiteX89" fmla="*/ 588752 w 802871"/>
                  <a:gd name="connsiteY89" fmla="*/ 573727 h 1824981"/>
                  <a:gd name="connsiteX90" fmla="*/ 584831 w 802871"/>
                  <a:gd name="connsiteY90" fmla="*/ 594216 h 1824981"/>
                  <a:gd name="connsiteX91" fmla="*/ 576231 w 802871"/>
                  <a:gd name="connsiteY91" fmla="*/ 618626 h 1824981"/>
                  <a:gd name="connsiteX92" fmla="*/ 586476 w 802871"/>
                  <a:gd name="connsiteY92" fmla="*/ 568288 h 1824981"/>
                  <a:gd name="connsiteX93" fmla="*/ 716747 w 802871"/>
                  <a:gd name="connsiteY93" fmla="*/ 548305 h 1824981"/>
                  <a:gd name="connsiteX94" fmla="*/ 726486 w 802871"/>
                  <a:gd name="connsiteY94" fmla="*/ 546913 h 1824981"/>
                  <a:gd name="connsiteX95" fmla="*/ 761394 w 802871"/>
                  <a:gd name="connsiteY95" fmla="*/ 555640 h 1824981"/>
                  <a:gd name="connsiteX96" fmla="*/ 761394 w 802871"/>
                  <a:gd name="connsiteY96" fmla="*/ 555640 h 1824981"/>
                  <a:gd name="connsiteX97" fmla="*/ 761394 w 802871"/>
                  <a:gd name="connsiteY97" fmla="*/ 555640 h 1824981"/>
                  <a:gd name="connsiteX98" fmla="*/ 774927 w 802871"/>
                  <a:gd name="connsiteY98" fmla="*/ 557284 h 1824981"/>
                  <a:gd name="connsiteX99" fmla="*/ 784792 w 802871"/>
                  <a:gd name="connsiteY99" fmla="*/ 545902 h 1824981"/>
                  <a:gd name="connsiteX100" fmla="*/ 793013 w 802871"/>
                  <a:gd name="connsiteY100" fmla="*/ 514409 h 1824981"/>
                  <a:gd name="connsiteX101" fmla="*/ 791496 w 802871"/>
                  <a:gd name="connsiteY101" fmla="*/ 513523 h 1824981"/>
                  <a:gd name="connsiteX102" fmla="*/ 793267 w 802871"/>
                  <a:gd name="connsiteY102" fmla="*/ 451676 h 1824981"/>
                  <a:gd name="connsiteX103" fmla="*/ 792508 w 802871"/>
                  <a:gd name="connsiteY103" fmla="*/ 446490 h 1824981"/>
                  <a:gd name="connsiteX104" fmla="*/ 770500 w 802871"/>
                  <a:gd name="connsiteY104" fmla="*/ 376422 h 1824981"/>
                  <a:gd name="connsiteX105" fmla="*/ 770500 w 802871"/>
                  <a:gd name="connsiteY105" fmla="*/ 376295 h 1824981"/>
                  <a:gd name="connsiteX106" fmla="*/ 771006 w 802871"/>
                  <a:gd name="connsiteY106" fmla="*/ 374904 h 1824981"/>
                  <a:gd name="connsiteX107" fmla="*/ 787448 w 802871"/>
                  <a:gd name="connsiteY107" fmla="*/ 409432 h 1824981"/>
                  <a:gd name="connsiteX108" fmla="*/ 777330 w 802871"/>
                  <a:gd name="connsiteY108" fmla="*/ 382240 h 1824981"/>
                  <a:gd name="connsiteX109" fmla="*/ 778595 w 802871"/>
                  <a:gd name="connsiteY109" fmla="*/ 384263 h 1824981"/>
                  <a:gd name="connsiteX110" fmla="*/ 752035 w 802871"/>
                  <a:gd name="connsiteY110" fmla="*/ 345941 h 1824981"/>
                  <a:gd name="connsiteX111" fmla="*/ 692211 w 802871"/>
                  <a:gd name="connsiteY111" fmla="*/ 329878 h 1824981"/>
                  <a:gd name="connsiteX112" fmla="*/ 662868 w 802871"/>
                  <a:gd name="connsiteY112" fmla="*/ 338605 h 1824981"/>
                  <a:gd name="connsiteX113" fmla="*/ 664513 w 802871"/>
                  <a:gd name="connsiteY113" fmla="*/ 331649 h 1824981"/>
                  <a:gd name="connsiteX114" fmla="*/ 665524 w 802871"/>
                  <a:gd name="connsiteY114" fmla="*/ 331522 h 1824981"/>
                  <a:gd name="connsiteX115" fmla="*/ 689428 w 802871"/>
                  <a:gd name="connsiteY115" fmla="*/ 326843 h 1824981"/>
                  <a:gd name="connsiteX116" fmla="*/ 720668 w 802871"/>
                  <a:gd name="connsiteY116" fmla="*/ 327475 h 1824981"/>
                  <a:gd name="connsiteX117" fmla="*/ 693855 w 802871"/>
                  <a:gd name="connsiteY117" fmla="*/ 325451 h 1824981"/>
                  <a:gd name="connsiteX118" fmla="*/ 672607 w 802871"/>
                  <a:gd name="connsiteY118" fmla="*/ 327981 h 1824981"/>
                  <a:gd name="connsiteX119" fmla="*/ 665272 w 802871"/>
                  <a:gd name="connsiteY119" fmla="*/ 328993 h 1824981"/>
                  <a:gd name="connsiteX120" fmla="*/ 666536 w 802871"/>
                  <a:gd name="connsiteY120" fmla="*/ 323428 h 1824981"/>
                  <a:gd name="connsiteX121" fmla="*/ 691578 w 802871"/>
                  <a:gd name="connsiteY121" fmla="*/ 319886 h 1824981"/>
                  <a:gd name="connsiteX122" fmla="*/ 721807 w 802871"/>
                  <a:gd name="connsiteY122" fmla="*/ 321784 h 1824981"/>
                  <a:gd name="connsiteX123" fmla="*/ 722439 w 802871"/>
                  <a:gd name="connsiteY123" fmla="*/ 318875 h 1824981"/>
                  <a:gd name="connsiteX124" fmla="*/ 691326 w 802871"/>
                  <a:gd name="connsiteY124" fmla="*/ 316851 h 1824981"/>
                  <a:gd name="connsiteX125" fmla="*/ 667295 w 802871"/>
                  <a:gd name="connsiteY125" fmla="*/ 320139 h 1824981"/>
                  <a:gd name="connsiteX126" fmla="*/ 669318 w 802871"/>
                  <a:gd name="connsiteY126" fmla="*/ 310654 h 1824981"/>
                  <a:gd name="connsiteX127" fmla="*/ 690567 w 802871"/>
                  <a:gd name="connsiteY127" fmla="*/ 306733 h 1824981"/>
                  <a:gd name="connsiteX128" fmla="*/ 669445 w 802871"/>
                  <a:gd name="connsiteY128" fmla="*/ 309515 h 1824981"/>
                  <a:gd name="connsiteX129" fmla="*/ 668180 w 802871"/>
                  <a:gd name="connsiteY129" fmla="*/ 306859 h 1824981"/>
                  <a:gd name="connsiteX130" fmla="*/ 667548 w 802871"/>
                  <a:gd name="connsiteY130" fmla="*/ 309895 h 1824981"/>
                  <a:gd name="connsiteX131" fmla="*/ 664260 w 802871"/>
                  <a:gd name="connsiteY131" fmla="*/ 310401 h 1824981"/>
                  <a:gd name="connsiteX132" fmla="*/ 673872 w 802871"/>
                  <a:gd name="connsiteY132" fmla="*/ 271066 h 1824981"/>
                  <a:gd name="connsiteX133" fmla="*/ 677286 w 802871"/>
                  <a:gd name="connsiteY133" fmla="*/ 257533 h 1824981"/>
                  <a:gd name="connsiteX134" fmla="*/ 682346 w 802871"/>
                  <a:gd name="connsiteY134" fmla="*/ 247035 h 1824981"/>
                  <a:gd name="connsiteX135" fmla="*/ 689049 w 802871"/>
                  <a:gd name="connsiteY135" fmla="*/ 238688 h 1824981"/>
                  <a:gd name="connsiteX136" fmla="*/ 694361 w 802871"/>
                  <a:gd name="connsiteY136" fmla="*/ 233882 h 1824981"/>
                  <a:gd name="connsiteX137" fmla="*/ 694361 w 802871"/>
                  <a:gd name="connsiteY137" fmla="*/ 234261 h 1824981"/>
                  <a:gd name="connsiteX138" fmla="*/ 694361 w 802871"/>
                  <a:gd name="connsiteY138" fmla="*/ 233882 h 1824981"/>
                  <a:gd name="connsiteX139" fmla="*/ 695499 w 802871"/>
                  <a:gd name="connsiteY139" fmla="*/ 232870 h 1824981"/>
                  <a:gd name="connsiteX140" fmla="*/ 698029 w 802871"/>
                  <a:gd name="connsiteY140" fmla="*/ 230973 h 1824981"/>
                  <a:gd name="connsiteX141" fmla="*/ 701570 w 802871"/>
                  <a:gd name="connsiteY141" fmla="*/ 230087 h 1824981"/>
                  <a:gd name="connsiteX142" fmla="*/ 708653 w 802871"/>
                  <a:gd name="connsiteY142" fmla="*/ 226420 h 1824981"/>
                  <a:gd name="connsiteX143" fmla="*/ 710297 w 802871"/>
                  <a:gd name="connsiteY143" fmla="*/ 225155 h 1824981"/>
                  <a:gd name="connsiteX144" fmla="*/ 711182 w 802871"/>
                  <a:gd name="connsiteY144" fmla="*/ 224396 h 1824981"/>
                  <a:gd name="connsiteX145" fmla="*/ 711435 w 802871"/>
                  <a:gd name="connsiteY145" fmla="*/ 224143 h 1824981"/>
                  <a:gd name="connsiteX146" fmla="*/ 713585 w 802871"/>
                  <a:gd name="connsiteY146" fmla="*/ 222246 h 1824981"/>
                  <a:gd name="connsiteX147" fmla="*/ 726360 w 802871"/>
                  <a:gd name="connsiteY147" fmla="*/ 209472 h 1824981"/>
                  <a:gd name="connsiteX148" fmla="*/ 722945 w 802871"/>
                  <a:gd name="connsiteY148" fmla="*/ 210736 h 1824981"/>
                  <a:gd name="connsiteX149" fmla="*/ 714977 w 802871"/>
                  <a:gd name="connsiteY149" fmla="*/ 218072 h 1824981"/>
                  <a:gd name="connsiteX150" fmla="*/ 710297 w 802871"/>
                  <a:gd name="connsiteY150" fmla="*/ 222119 h 1824981"/>
                  <a:gd name="connsiteX151" fmla="*/ 709791 w 802871"/>
                  <a:gd name="connsiteY151" fmla="*/ 222625 h 1824981"/>
                  <a:gd name="connsiteX152" fmla="*/ 708020 w 802871"/>
                  <a:gd name="connsiteY152" fmla="*/ 224143 h 1824981"/>
                  <a:gd name="connsiteX153" fmla="*/ 703974 w 802871"/>
                  <a:gd name="connsiteY153" fmla="*/ 226673 h 1824981"/>
                  <a:gd name="connsiteX154" fmla="*/ 698029 w 802871"/>
                  <a:gd name="connsiteY154" fmla="*/ 228696 h 1824981"/>
                  <a:gd name="connsiteX155" fmla="*/ 698029 w 802871"/>
                  <a:gd name="connsiteY155" fmla="*/ 228696 h 1824981"/>
                  <a:gd name="connsiteX156" fmla="*/ 697776 w 802871"/>
                  <a:gd name="connsiteY156" fmla="*/ 228190 h 1824981"/>
                  <a:gd name="connsiteX157" fmla="*/ 697776 w 802871"/>
                  <a:gd name="connsiteY157" fmla="*/ 228317 h 1824981"/>
                  <a:gd name="connsiteX158" fmla="*/ 697650 w 802871"/>
                  <a:gd name="connsiteY158" fmla="*/ 228317 h 1824981"/>
                  <a:gd name="connsiteX159" fmla="*/ 696764 w 802871"/>
                  <a:gd name="connsiteY159" fmla="*/ 228823 h 1824981"/>
                  <a:gd name="connsiteX160" fmla="*/ 694614 w 802871"/>
                  <a:gd name="connsiteY160" fmla="*/ 229076 h 1824981"/>
                  <a:gd name="connsiteX161" fmla="*/ 693855 w 802871"/>
                  <a:gd name="connsiteY161" fmla="*/ 226926 h 1824981"/>
                  <a:gd name="connsiteX162" fmla="*/ 694993 w 802871"/>
                  <a:gd name="connsiteY162" fmla="*/ 226040 h 1824981"/>
                  <a:gd name="connsiteX163" fmla="*/ 695879 w 802871"/>
                  <a:gd name="connsiteY163" fmla="*/ 225408 h 1824981"/>
                  <a:gd name="connsiteX164" fmla="*/ 696005 w 802871"/>
                  <a:gd name="connsiteY164" fmla="*/ 225408 h 1824981"/>
                  <a:gd name="connsiteX165" fmla="*/ 696132 w 802871"/>
                  <a:gd name="connsiteY165" fmla="*/ 225281 h 1824981"/>
                  <a:gd name="connsiteX166" fmla="*/ 695752 w 802871"/>
                  <a:gd name="connsiteY166" fmla="*/ 224269 h 1824981"/>
                  <a:gd name="connsiteX167" fmla="*/ 696132 w 802871"/>
                  <a:gd name="connsiteY167" fmla="*/ 225281 h 1824981"/>
                  <a:gd name="connsiteX168" fmla="*/ 702962 w 802871"/>
                  <a:gd name="connsiteY168" fmla="*/ 222878 h 1824981"/>
                  <a:gd name="connsiteX169" fmla="*/ 706123 w 802871"/>
                  <a:gd name="connsiteY169" fmla="*/ 220602 h 1824981"/>
                  <a:gd name="connsiteX170" fmla="*/ 706882 w 802871"/>
                  <a:gd name="connsiteY170" fmla="*/ 219843 h 1824981"/>
                  <a:gd name="connsiteX171" fmla="*/ 707388 w 802871"/>
                  <a:gd name="connsiteY171" fmla="*/ 219337 h 1824981"/>
                  <a:gd name="connsiteX172" fmla="*/ 711815 w 802871"/>
                  <a:gd name="connsiteY172" fmla="*/ 215037 h 1824981"/>
                  <a:gd name="connsiteX173" fmla="*/ 719657 w 802871"/>
                  <a:gd name="connsiteY173" fmla="*/ 206563 h 1824981"/>
                  <a:gd name="connsiteX174" fmla="*/ 729648 w 802871"/>
                  <a:gd name="connsiteY174" fmla="*/ 192524 h 1824981"/>
                  <a:gd name="connsiteX175" fmla="*/ 734834 w 802871"/>
                  <a:gd name="connsiteY175" fmla="*/ 174437 h 1824981"/>
                  <a:gd name="connsiteX176" fmla="*/ 736731 w 802871"/>
                  <a:gd name="connsiteY176" fmla="*/ 166216 h 1824981"/>
                  <a:gd name="connsiteX177" fmla="*/ 735972 w 802871"/>
                  <a:gd name="connsiteY177" fmla="*/ 159513 h 1824981"/>
                  <a:gd name="connsiteX178" fmla="*/ 734581 w 802871"/>
                  <a:gd name="connsiteY178" fmla="*/ 159387 h 1824981"/>
                  <a:gd name="connsiteX179" fmla="*/ 734834 w 802871"/>
                  <a:gd name="connsiteY179" fmla="*/ 159387 h 1824981"/>
                  <a:gd name="connsiteX180" fmla="*/ 735213 w 802871"/>
                  <a:gd name="connsiteY180" fmla="*/ 159387 h 1824981"/>
                  <a:gd name="connsiteX181" fmla="*/ 741790 w 802871"/>
                  <a:gd name="connsiteY181" fmla="*/ 157616 h 1824981"/>
                  <a:gd name="connsiteX182" fmla="*/ 741790 w 802871"/>
                  <a:gd name="connsiteY182" fmla="*/ 157616 h 1824981"/>
                  <a:gd name="connsiteX183" fmla="*/ 738755 w 802871"/>
                  <a:gd name="connsiteY183" fmla="*/ 158501 h 1824981"/>
                  <a:gd name="connsiteX184" fmla="*/ 743814 w 802871"/>
                  <a:gd name="connsiteY184" fmla="*/ 157110 h 1824981"/>
                  <a:gd name="connsiteX185" fmla="*/ 741917 w 802871"/>
                  <a:gd name="connsiteY185" fmla="*/ 157616 h 1824981"/>
                  <a:gd name="connsiteX186" fmla="*/ 744952 w 802871"/>
                  <a:gd name="connsiteY186" fmla="*/ 156731 h 1824981"/>
                  <a:gd name="connsiteX187" fmla="*/ 745331 w 802871"/>
                  <a:gd name="connsiteY187" fmla="*/ 156731 h 1824981"/>
                  <a:gd name="connsiteX188" fmla="*/ 745584 w 802871"/>
                  <a:gd name="connsiteY188" fmla="*/ 156604 h 1824981"/>
                  <a:gd name="connsiteX189" fmla="*/ 745584 w 802871"/>
                  <a:gd name="connsiteY189" fmla="*/ 156604 h 1824981"/>
                  <a:gd name="connsiteX190" fmla="*/ 745838 w 802871"/>
                  <a:gd name="connsiteY190" fmla="*/ 157489 h 1824981"/>
                  <a:gd name="connsiteX191" fmla="*/ 746849 w 802871"/>
                  <a:gd name="connsiteY191" fmla="*/ 161031 h 1824981"/>
                  <a:gd name="connsiteX192" fmla="*/ 746217 w 802871"/>
                  <a:gd name="connsiteY192" fmla="*/ 157489 h 1824981"/>
                  <a:gd name="connsiteX193" fmla="*/ 745963 w 802871"/>
                  <a:gd name="connsiteY193" fmla="*/ 156604 h 1824981"/>
                  <a:gd name="connsiteX194" fmla="*/ 745711 w 802871"/>
                  <a:gd name="connsiteY194" fmla="*/ 156604 h 1824981"/>
                  <a:gd name="connsiteX195" fmla="*/ 746849 w 802871"/>
                  <a:gd name="connsiteY195" fmla="*/ 156225 h 1824981"/>
                  <a:gd name="connsiteX196" fmla="*/ 746975 w 802871"/>
                  <a:gd name="connsiteY196" fmla="*/ 156225 h 1824981"/>
                  <a:gd name="connsiteX197" fmla="*/ 746975 w 802871"/>
                  <a:gd name="connsiteY197" fmla="*/ 156225 h 1824981"/>
                  <a:gd name="connsiteX198" fmla="*/ 748367 w 802871"/>
                  <a:gd name="connsiteY198" fmla="*/ 167481 h 1824981"/>
                  <a:gd name="connsiteX199" fmla="*/ 739134 w 802871"/>
                  <a:gd name="connsiteY199" fmla="*/ 197203 h 1824981"/>
                  <a:gd name="connsiteX200" fmla="*/ 725348 w 802871"/>
                  <a:gd name="connsiteY200" fmla="*/ 214910 h 1824981"/>
                  <a:gd name="connsiteX201" fmla="*/ 714471 w 802871"/>
                  <a:gd name="connsiteY201" fmla="*/ 225787 h 1824981"/>
                  <a:gd name="connsiteX202" fmla="*/ 712574 w 802871"/>
                  <a:gd name="connsiteY202" fmla="*/ 227684 h 1824981"/>
                  <a:gd name="connsiteX203" fmla="*/ 705491 w 802871"/>
                  <a:gd name="connsiteY203" fmla="*/ 232491 h 1824981"/>
                  <a:gd name="connsiteX204" fmla="*/ 699420 w 802871"/>
                  <a:gd name="connsiteY204" fmla="*/ 234641 h 1824981"/>
                  <a:gd name="connsiteX205" fmla="*/ 694235 w 802871"/>
                  <a:gd name="connsiteY205" fmla="*/ 235526 h 1824981"/>
                  <a:gd name="connsiteX206" fmla="*/ 693729 w 802871"/>
                  <a:gd name="connsiteY206" fmla="*/ 235526 h 1824981"/>
                  <a:gd name="connsiteX207" fmla="*/ 693729 w 802871"/>
                  <a:gd name="connsiteY207" fmla="*/ 235526 h 1824981"/>
                  <a:gd name="connsiteX208" fmla="*/ 693729 w 802871"/>
                  <a:gd name="connsiteY208" fmla="*/ 235526 h 1824981"/>
                  <a:gd name="connsiteX209" fmla="*/ 693729 w 802871"/>
                  <a:gd name="connsiteY209" fmla="*/ 235526 h 1824981"/>
                  <a:gd name="connsiteX210" fmla="*/ 693729 w 802871"/>
                  <a:gd name="connsiteY210" fmla="*/ 235400 h 1824981"/>
                  <a:gd name="connsiteX211" fmla="*/ 693729 w 802871"/>
                  <a:gd name="connsiteY211" fmla="*/ 236032 h 1824981"/>
                  <a:gd name="connsiteX212" fmla="*/ 693855 w 802871"/>
                  <a:gd name="connsiteY212" fmla="*/ 236032 h 1824981"/>
                  <a:gd name="connsiteX213" fmla="*/ 697270 w 802871"/>
                  <a:gd name="connsiteY213" fmla="*/ 235653 h 1824981"/>
                  <a:gd name="connsiteX214" fmla="*/ 707388 w 802871"/>
                  <a:gd name="connsiteY214" fmla="*/ 232111 h 1824981"/>
                  <a:gd name="connsiteX215" fmla="*/ 713206 w 802871"/>
                  <a:gd name="connsiteY215" fmla="*/ 227811 h 1824981"/>
                  <a:gd name="connsiteX216" fmla="*/ 713585 w 802871"/>
                  <a:gd name="connsiteY216" fmla="*/ 227558 h 1824981"/>
                  <a:gd name="connsiteX217" fmla="*/ 714977 w 802871"/>
                  <a:gd name="connsiteY217" fmla="*/ 226293 h 1824981"/>
                  <a:gd name="connsiteX218" fmla="*/ 721428 w 802871"/>
                  <a:gd name="connsiteY218" fmla="*/ 220349 h 1824981"/>
                  <a:gd name="connsiteX219" fmla="*/ 734075 w 802871"/>
                  <a:gd name="connsiteY219" fmla="*/ 206436 h 1824981"/>
                  <a:gd name="connsiteX220" fmla="*/ 750011 w 802871"/>
                  <a:gd name="connsiteY220" fmla="*/ 167228 h 1824981"/>
                  <a:gd name="connsiteX221" fmla="*/ 749125 w 802871"/>
                  <a:gd name="connsiteY221" fmla="*/ 157869 h 1824981"/>
                  <a:gd name="connsiteX222" fmla="*/ 748493 w 802871"/>
                  <a:gd name="connsiteY222" fmla="*/ 155466 h 1824981"/>
                  <a:gd name="connsiteX223" fmla="*/ 748493 w 802871"/>
                  <a:gd name="connsiteY223" fmla="*/ 155466 h 1824981"/>
                  <a:gd name="connsiteX224" fmla="*/ 746975 w 802871"/>
                  <a:gd name="connsiteY224" fmla="*/ 155845 h 1824981"/>
                  <a:gd name="connsiteX225" fmla="*/ 746975 w 802871"/>
                  <a:gd name="connsiteY225" fmla="*/ 155845 h 1824981"/>
                  <a:gd name="connsiteX226" fmla="*/ 746975 w 802871"/>
                  <a:gd name="connsiteY226" fmla="*/ 155845 h 1824981"/>
                  <a:gd name="connsiteX227" fmla="*/ 746975 w 802871"/>
                  <a:gd name="connsiteY227" fmla="*/ 155845 h 1824981"/>
                  <a:gd name="connsiteX228" fmla="*/ 745331 w 802871"/>
                  <a:gd name="connsiteY228" fmla="*/ 156351 h 1824981"/>
                  <a:gd name="connsiteX229" fmla="*/ 745331 w 802871"/>
                  <a:gd name="connsiteY229" fmla="*/ 156351 h 1824981"/>
                  <a:gd name="connsiteX230" fmla="*/ 745331 w 802871"/>
                  <a:gd name="connsiteY230" fmla="*/ 156351 h 1824981"/>
                  <a:gd name="connsiteX231" fmla="*/ 745331 w 802871"/>
                  <a:gd name="connsiteY231" fmla="*/ 156351 h 1824981"/>
                  <a:gd name="connsiteX232" fmla="*/ 744952 w 802871"/>
                  <a:gd name="connsiteY232" fmla="*/ 156351 h 1824981"/>
                  <a:gd name="connsiteX233" fmla="*/ 736731 w 802871"/>
                  <a:gd name="connsiteY233" fmla="*/ 158628 h 1824981"/>
                  <a:gd name="connsiteX234" fmla="*/ 734454 w 802871"/>
                  <a:gd name="connsiteY234" fmla="*/ 159260 h 1824981"/>
                  <a:gd name="connsiteX235" fmla="*/ 733949 w 802871"/>
                  <a:gd name="connsiteY235" fmla="*/ 159387 h 1824981"/>
                  <a:gd name="connsiteX236" fmla="*/ 729901 w 802871"/>
                  <a:gd name="connsiteY236" fmla="*/ 160398 h 1824981"/>
                  <a:gd name="connsiteX237" fmla="*/ 730280 w 802871"/>
                  <a:gd name="connsiteY237" fmla="*/ 160398 h 1824981"/>
                  <a:gd name="connsiteX238" fmla="*/ 730028 w 802871"/>
                  <a:gd name="connsiteY238" fmla="*/ 160398 h 1824981"/>
                  <a:gd name="connsiteX239" fmla="*/ 729775 w 802871"/>
                  <a:gd name="connsiteY239" fmla="*/ 160525 h 1824981"/>
                  <a:gd name="connsiteX240" fmla="*/ 729775 w 802871"/>
                  <a:gd name="connsiteY240" fmla="*/ 160525 h 1824981"/>
                  <a:gd name="connsiteX241" fmla="*/ 729901 w 802871"/>
                  <a:gd name="connsiteY241" fmla="*/ 160525 h 1824981"/>
                  <a:gd name="connsiteX242" fmla="*/ 729648 w 802871"/>
                  <a:gd name="connsiteY242" fmla="*/ 160525 h 1824981"/>
                  <a:gd name="connsiteX243" fmla="*/ 727877 w 802871"/>
                  <a:gd name="connsiteY243" fmla="*/ 160904 h 1824981"/>
                  <a:gd name="connsiteX244" fmla="*/ 726992 w 802871"/>
                  <a:gd name="connsiteY244" fmla="*/ 161031 h 1824981"/>
                  <a:gd name="connsiteX245" fmla="*/ 726992 w 802871"/>
                  <a:gd name="connsiteY245" fmla="*/ 161031 h 1824981"/>
                  <a:gd name="connsiteX246" fmla="*/ 726739 w 802871"/>
                  <a:gd name="connsiteY246" fmla="*/ 161031 h 1824981"/>
                  <a:gd name="connsiteX247" fmla="*/ 726613 w 802871"/>
                  <a:gd name="connsiteY247" fmla="*/ 161031 h 1824981"/>
                  <a:gd name="connsiteX248" fmla="*/ 726866 w 802871"/>
                  <a:gd name="connsiteY248" fmla="*/ 161031 h 1824981"/>
                  <a:gd name="connsiteX249" fmla="*/ 724969 w 802871"/>
                  <a:gd name="connsiteY249" fmla="*/ 161284 h 1824981"/>
                  <a:gd name="connsiteX250" fmla="*/ 725222 w 802871"/>
                  <a:gd name="connsiteY250" fmla="*/ 161284 h 1824981"/>
                  <a:gd name="connsiteX251" fmla="*/ 724842 w 802871"/>
                  <a:gd name="connsiteY251" fmla="*/ 161284 h 1824981"/>
                  <a:gd name="connsiteX252" fmla="*/ 724842 w 802871"/>
                  <a:gd name="connsiteY252" fmla="*/ 161284 h 1824981"/>
                  <a:gd name="connsiteX253" fmla="*/ 724842 w 802871"/>
                  <a:gd name="connsiteY253" fmla="*/ 161284 h 1824981"/>
                  <a:gd name="connsiteX254" fmla="*/ 724969 w 802871"/>
                  <a:gd name="connsiteY254" fmla="*/ 161284 h 1824981"/>
                  <a:gd name="connsiteX255" fmla="*/ 724969 w 802871"/>
                  <a:gd name="connsiteY255" fmla="*/ 161284 h 1824981"/>
                  <a:gd name="connsiteX256" fmla="*/ 724715 w 802871"/>
                  <a:gd name="connsiteY256" fmla="*/ 161284 h 1824981"/>
                  <a:gd name="connsiteX257" fmla="*/ 724589 w 802871"/>
                  <a:gd name="connsiteY257" fmla="*/ 161284 h 1824981"/>
                  <a:gd name="connsiteX258" fmla="*/ 724715 w 802871"/>
                  <a:gd name="connsiteY258" fmla="*/ 161284 h 1824981"/>
                  <a:gd name="connsiteX259" fmla="*/ 724715 w 802871"/>
                  <a:gd name="connsiteY259" fmla="*/ 161284 h 1824981"/>
                  <a:gd name="connsiteX260" fmla="*/ 724715 w 802871"/>
                  <a:gd name="connsiteY260" fmla="*/ 161284 h 1824981"/>
                  <a:gd name="connsiteX261" fmla="*/ 724715 w 802871"/>
                  <a:gd name="connsiteY261" fmla="*/ 161284 h 1824981"/>
                  <a:gd name="connsiteX262" fmla="*/ 724715 w 802871"/>
                  <a:gd name="connsiteY262" fmla="*/ 161284 h 1824981"/>
                  <a:gd name="connsiteX263" fmla="*/ 724715 w 802871"/>
                  <a:gd name="connsiteY263" fmla="*/ 161284 h 1824981"/>
                  <a:gd name="connsiteX264" fmla="*/ 724715 w 802871"/>
                  <a:gd name="connsiteY264" fmla="*/ 161284 h 1824981"/>
                  <a:gd name="connsiteX265" fmla="*/ 724715 w 802871"/>
                  <a:gd name="connsiteY265" fmla="*/ 161284 h 1824981"/>
                  <a:gd name="connsiteX266" fmla="*/ 724715 w 802871"/>
                  <a:gd name="connsiteY266" fmla="*/ 161284 h 1824981"/>
                  <a:gd name="connsiteX267" fmla="*/ 724589 w 802871"/>
                  <a:gd name="connsiteY267" fmla="*/ 161284 h 1824981"/>
                  <a:gd name="connsiteX268" fmla="*/ 724589 w 802871"/>
                  <a:gd name="connsiteY268" fmla="*/ 161284 h 1824981"/>
                  <a:gd name="connsiteX269" fmla="*/ 724589 w 802871"/>
                  <a:gd name="connsiteY269" fmla="*/ 161284 h 1824981"/>
                  <a:gd name="connsiteX270" fmla="*/ 724589 w 802871"/>
                  <a:gd name="connsiteY270" fmla="*/ 161284 h 1824981"/>
                  <a:gd name="connsiteX271" fmla="*/ 724589 w 802871"/>
                  <a:gd name="connsiteY271" fmla="*/ 161284 h 1824981"/>
                  <a:gd name="connsiteX272" fmla="*/ 724589 w 802871"/>
                  <a:gd name="connsiteY272" fmla="*/ 161284 h 1824981"/>
                  <a:gd name="connsiteX273" fmla="*/ 724589 w 802871"/>
                  <a:gd name="connsiteY273" fmla="*/ 161284 h 1824981"/>
                  <a:gd name="connsiteX274" fmla="*/ 724589 w 802871"/>
                  <a:gd name="connsiteY274" fmla="*/ 161284 h 1824981"/>
                  <a:gd name="connsiteX275" fmla="*/ 724589 w 802871"/>
                  <a:gd name="connsiteY275" fmla="*/ 161284 h 1824981"/>
                  <a:gd name="connsiteX276" fmla="*/ 724589 w 802871"/>
                  <a:gd name="connsiteY276" fmla="*/ 161284 h 1824981"/>
                  <a:gd name="connsiteX277" fmla="*/ 724589 w 802871"/>
                  <a:gd name="connsiteY277" fmla="*/ 161284 h 1824981"/>
                  <a:gd name="connsiteX278" fmla="*/ 724589 w 802871"/>
                  <a:gd name="connsiteY278" fmla="*/ 161284 h 1824981"/>
                  <a:gd name="connsiteX279" fmla="*/ 724589 w 802871"/>
                  <a:gd name="connsiteY279" fmla="*/ 161284 h 1824981"/>
                  <a:gd name="connsiteX280" fmla="*/ 724589 w 802871"/>
                  <a:gd name="connsiteY280" fmla="*/ 161284 h 1824981"/>
                  <a:gd name="connsiteX281" fmla="*/ 724463 w 802871"/>
                  <a:gd name="connsiteY281" fmla="*/ 161284 h 1824981"/>
                  <a:gd name="connsiteX282" fmla="*/ 724463 w 802871"/>
                  <a:gd name="connsiteY282" fmla="*/ 161284 h 1824981"/>
                  <a:gd name="connsiteX283" fmla="*/ 724589 w 802871"/>
                  <a:gd name="connsiteY283" fmla="*/ 161284 h 1824981"/>
                  <a:gd name="connsiteX284" fmla="*/ 723451 w 802871"/>
                  <a:gd name="connsiteY284" fmla="*/ 161284 h 1824981"/>
                  <a:gd name="connsiteX285" fmla="*/ 734708 w 802871"/>
                  <a:gd name="connsiteY285" fmla="*/ 155339 h 1824981"/>
                  <a:gd name="connsiteX286" fmla="*/ 728889 w 802871"/>
                  <a:gd name="connsiteY286" fmla="*/ 140162 h 1824981"/>
                  <a:gd name="connsiteX287" fmla="*/ 728889 w 802871"/>
                  <a:gd name="connsiteY287" fmla="*/ 139783 h 1824981"/>
                  <a:gd name="connsiteX288" fmla="*/ 728130 w 802871"/>
                  <a:gd name="connsiteY288" fmla="*/ 138644 h 1824981"/>
                  <a:gd name="connsiteX289" fmla="*/ 697017 w 802871"/>
                  <a:gd name="connsiteY289" fmla="*/ 94883 h 1824981"/>
                  <a:gd name="connsiteX290" fmla="*/ 676527 w 802871"/>
                  <a:gd name="connsiteY290" fmla="*/ 72876 h 1824981"/>
                  <a:gd name="connsiteX291" fmla="*/ 717506 w 802871"/>
                  <a:gd name="connsiteY291" fmla="*/ 115372 h 1824981"/>
                  <a:gd name="connsiteX292" fmla="*/ 725601 w 802871"/>
                  <a:gd name="connsiteY292" fmla="*/ 125238 h 1824981"/>
                  <a:gd name="connsiteX293" fmla="*/ 700937 w 802871"/>
                  <a:gd name="connsiteY293" fmla="*/ 88433 h 1824981"/>
                  <a:gd name="connsiteX294" fmla="*/ 735719 w 802871"/>
                  <a:gd name="connsiteY294" fmla="*/ 134471 h 1824981"/>
                  <a:gd name="connsiteX295" fmla="*/ 736099 w 802871"/>
                  <a:gd name="connsiteY295" fmla="*/ 135103 h 1824981"/>
                  <a:gd name="connsiteX296" fmla="*/ 736857 w 802871"/>
                  <a:gd name="connsiteY296" fmla="*/ 136747 h 1824981"/>
                  <a:gd name="connsiteX297" fmla="*/ 743814 w 802871"/>
                  <a:gd name="connsiteY297" fmla="*/ 151419 h 1824981"/>
                  <a:gd name="connsiteX298" fmla="*/ 723577 w 802871"/>
                  <a:gd name="connsiteY298" fmla="*/ 161284 h 1824981"/>
                  <a:gd name="connsiteX299" fmla="*/ 744572 w 802871"/>
                  <a:gd name="connsiteY299" fmla="*/ 151039 h 1824981"/>
                  <a:gd name="connsiteX300" fmla="*/ 738248 w 802871"/>
                  <a:gd name="connsiteY300" fmla="*/ 136115 h 1824981"/>
                  <a:gd name="connsiteX301" fmla="*/ 737490 w 802871"/>
                  <a:gd name="connsiteY301" fmla="*/ 134471 h 1824981"/>
                  <a:gd name="connsiteX302" fmla="*/ 736984 w 802871"/>
                  <a:gd name="connsiteY302" fmla="*/ 133712 h 1824981"/>
                  <a:gd name="connsiteX303" fmla="*/ 720542 w 802871"/>
                  <a:gd name="connsiteY303" fmla="*/ 109807 h 1824981"/>
                  <a:gd name="connsiteX304" fmla="*/ 737869 w 802871"/>
                  <a:gd name="connsiteY304" fmla="*/ 133206 h 1824981"/>
                  <a:gd name="connsiteX305" fmla="*/ 738502 w 802871"/>
                  <a:gd name="connsiteY305" fmla="*/ 134218 h 1824981"/>
                  <a:gd name="connsiteX306" fmla="*/ 739134 w 802871"/>
                  <a:gd name="connsiteY306" fmla="*/ 135735 h 1824981"/>
                  <a:gd name="connsiteX307" fmla="*/ 745584 w 802871"/>
                  <a:gd name="connsiteY307" fmla="*/ 150660 h 1824981"/>
                  <a:gd name="connsiteX308" fmla="*/ 723577 w 802871"/>
                  <a:gd name="connsiteY308" fmla="*/ 161284 h 1824981"/>
                  <a:gd name="connsiteX309" fmla="*/ 747102 w 802871"/>
                  <a:gd name="connsiteY309" fmla="*/ 150027 h 1824981"/>
                  <a:gd name="connsiteX310" fmla="*/ 741031 w 802871"/>
                  <a:gd name="connsiteY310" fmla="*/ 134976 h 1824981"/>
                  <a:gd name="connsiteX311" fmla="*/ 740652 w 802871"/>
                  <a:gd name="connsiteY311" fmla="*/ 133965 h 1824981"/>
                  <a:gd name="connsiteX312" fmla="*/ 739766 w 802871"/>
                  <a:gd name="connsiteY312" fmla="*/ 132321 h 1824981"/>
                  <a:gd name="connsiteX313" fmla="*/ 724210 w 802871"/>
                  <a:gd name="connsiteY313" fmla="*/ 107278 h 1824981"/>
                  <a:gd name="connsiteX314" fmla="*/ 675516 w 802871"/>
                  <a:gd name="connsiteY314" fmla="*/ 61746 h 1824981"/>
                  <a:gd name="connsiteX315" fmla="*/ 625557 w 802871"/>
                  <a:gd name="connsiteY315" fmla="*/ 28609 h 1824981"/>
                  <a:gd name="connsiteX316" fmla="*/ 581417 w 802871"/>
                  <a:gd name="connsiteY316" fmla="*/ 9384 h 1824981"/>
                  <a:gd name="connsiteX317" fmla="*/ 637067 w 802871"/>
                  <a:gd name="connsiteY317" fmla="*/ 31139 h 1824981"/>
                  <a:gd name="connsiteX318" fmla="*/ 576231 w 802871"/>
                  <a:gd name="connsiteY318" fmla="*/ 5717 h 1824981"/>
                  <a:gd name="connsiteX319" fmla="*/ 529308 w 802871"/>
                  <a:gd name="connsiteY319" fmla="*/ 25 h 1824981"/>
                  <a:gd name="connsiteX320" fmla="*/ 507301 w 802871"/>
                  <a:gd name="connsiteY320" fmla="*/ 2049 h 1824981"/>
                  <a:gd name="connsiteX321" fmla="*/ 501610 w 802871"/>
                  <a:gd name="connsiteY321" fmla="*/ 3187 h 1824981"/>
                  <a:gd name="connsiteX322" fmla="*/ 498321 w 802871"/>
                  <a:gd name="connsiteY322" fmla="*/ 3946 h 1824981"/>
                  <a:gd name="connsiteX323" fmla="*/ 492376 w 802871"/>
                  <a:gd name="connsiteY323" fmla="*/ 5843 h 1824981"/>
                  <a:gd name="connsiteX324" fmla="*/ 478338 w 802871"/>
                  <a:gd name="connsiteY324" fmla="*/ 13685 h 1824981"/>
                  <a:gd name="connsiteX325" fmla="*/ 476947 w 802871"/>
                  <a:gd name="connsiteY325" fmla="*/ 14570 h 1824981"/>
                  <a:gd name="connsiteX326" fmla="*/ 476947 w 802871"/>
                  <a:gd name="connsiteY326" fmla="*/ 14570 h 1824981"/>
                  <a:gd name="connsiteX327" fmla="*/ 476567 w 802871"/>
                  <a:gd name="connsiteY327" fmla="*/ 14570 h 1824981"/>
                  <a:gd name="connsiteX328" fmla="*/ 475934 w 802871"/>
                  <a:gd name="connsiteY328" fmla="*/ 15076 h 1824981"/>
                  <a:gd name="connsiteX329" fmla="*/ 471128 w 802871"/>
                  <a:gd name="connsiteY329" fmla="*/ 17479 h 1824981"/>
                  <a:gd name="connsiteX330" fmla="*/ 456077 w 802871"/>
                  <a:gd name="connsiteY330" fmla="*/ 28229 h 1824981"/>
                  <a:gd name="connsiteX331" fmla="*/ 443936 w 802871"/>
                  <a:gd name="connsiteY331" fmla="*/ 40624 h 1824981"/>
                  <a:gd name="connsiteX332" fmla="*/ 434450 w 802871"/>
                  <a:gd name="connsiteY332" fmla="*/ 52260 h 1824981"/>
                  <a:gd name="connsiteX333" fmla="*/ 421676 w 802871"/>
                  <a:gd name="connsiteY333" fmla="*/ 79832 h 1824981"/>
                  <a:gd name="connsiteX334" fmla="*/ 416743 w 802871"/>
                  <a:gd name="connsiteY334" fmla="*/ 85650 h 1824981"/>
                  <a:gd name="connsiteX335" fmla="*/ 403716 w 802871"/>
                  <a:gd name="connsiteY335" fmla="*/ 115372 h 1824981"/>
                  <a:gd name="connsiteX336" fmla="*/ 374753 w 802871"/>
                  <a:gd name="connsiteY336" fmla="*/ 208839 h 1824981"/>
                  <a:gd name="connsiteX337" fmla="*/ 358690 w 802871"/>
                  <a:gd name="connsiteY337" fmla="*/ 263604 h 1824981"/>
                  <a:gd name="connsiteX338" fmla="*/ 350975 w 802871"/>
                  <a:gd name="connsiteY338" fmla="*/ 290291 h 1824981"/>
                  <a:gd name="connsiteX339" fmla="*/ 345157 w 802871"/>
                  <a:gd name="connsiteY339" fmla="*/ 315839 h 1824981"/>
                  <a:gd name="connsiteX340" fmla="*/ 332889 w 802871"/>
                  <a:gd name="connsiteY340" fmla="*/ 368327 h 1824981"/>
                  <a:gd name="connsiteX341" fmla="*/ 332130 w 802871"/>
                  <a:gd name="connsiteY341" fmla="*/ 368454 h 1824981"/>
                  <a:gd name="connsiteX342" fmla="*/ 341869 w 802871"/>
                  <a:gd name="connsiteY342" fmla="*/ 321404 h 1824981"/>
                  <a:gd name="connsiteX343" fmla="*/ 348951 w 802871"/>
                  <a:gd name="connsiteY343" fmla="*/ 289532 h 1824981"/>
                  <a:gd name="connsiteX344" fmla="*/ 357552 w 802871"/>
                  <a:gd name="connsiteY344" fmla="*/ 259177 h 1824981"/>
                  <a:gd name="connsiteX345" fmla="*/ 384238 w 802871"/>
                  <a:gd name="connsiteY345" fmla="*/ 158122 h 1824981"/>
                  <a:gd name="connsiteX346" fmla="*/ 351860 w 802871"/>
                  <a:gd name="connsiteY346" fmla="*/ 273596 h 1824981"/>
                  <a:gd name="connsiteX347" fmla="*/ 339466 w 802871"/>
                  <a:gd name="connsiteY347" fmla="*/ 325325 h 1824981"/>
                  <a:gd name="connsiteX348" fmla="*/ 330359 w 802871"/>
                  <a:gd name="connsiteY348" fmla="*/ 363015 h 1824981"/>
                  <a:gd name="connsiteX349" fmla="*/ 329980 w 802871"/>
                  <a:gd name="connsiteY349" fmla="*/ 368960 h 1824981"/>
                  <a:gd name="connsiteX350" fmla="*/ 320494 w 802871"/>
                  <a:gd name="connsiteY350" fmla="*/ 370983 h 1824981"/>
                  <a:gd name="connsiteX351" fmla="*/ 272433 w 802871"/>
                  <a:gd name="connsiteY351" fmla="*/ 381734 h 1824981"/>
                  <a:gd name="connsiteX352" fmla="*/ 234236 w 802871"/>
                  <a:gd name="connsiteY352" fmla="*/ 393623 h 1824981"/>
                  <a:gd name="connsiteX353" fmla="*/ 218932 w 802871"/>
                  <a:gd name="connsiteY353" fmla="*/ 398049 h 1824981"/>
                  <a:gd name="connsiteX354" fmla="*/ 207043 w 802871"/>
                  <a:gd name="connsiteY354" fmla="*/ 399947 h 1824981"/>
                  <a:gd name="connsiteX355" fmla="*/ 191614 w 802871"/>
                  <a:gd name="connsiteY355" fmla="*/ 400832 h 1824981"/>
                  <a:gd name="connsiteX356" fmla="*/ 182001 w 802871"/>
                  <a:gd name="connsiteY356" fmla="*/ 401970 h 1824981"/>
                  <a:gd name="connsiteX357" fmla="*/ 176816 w 802871"/>
                  <a:gd name="connsiteY357" fmla="*/ 402982 h 1824981"/>
                  <a:gd name="connsiteX358" fmla="*/ 172515 w 802871"/>
                  <a:gd name="connsiteY358" fmla="*/ 404120 h 1824981"/>
                  <a:gd name="connsiteX359" fmla="*/ 148738 w 802871"/>
                  <a:gd name="connsiteY359" fmla="*/ 411456 h 1824981"/>
                  <a:gd name="connsiteX360" fmla="*/ 125339 w 802871"/>
                  <a:gd name="connsiteY360" fmla="*/ 419424 h 1824981"/>
                  <a:gd name="connsiteX361" fmla="*/ 141023 w 802871"/>
                  <a:gd name="connsiteY361" fmla="*/ 410318 h 1824981"/>
                  <a:gd name="connsiteX362" fmla="*/ 86510 w 802871"/>
                  <a:gd name="connsiteY362" fmla="*/ 437131 h 1824981"/>
                  <a:gd name="connsiteX363" fmla="*/ 66021 w 802871"/>
                  <a:gd name="connsiteY363" fmla="*/ 452308 h 1824981"/>
                  <a:gd name="connsiteX364" fmla="*/ 56789 w 802871"/>
                  <a:gd name="connsiteY364" fmla="*/ 460782 h 1824981"/>
                  <a:gd name="connsiteX365" fmla="*/ 47303 w 802871"/>
                  <a:gd name="connsiteY365" fmla="*/ 471027 h 1824981"/>
                  <a:gd name="connsiteX366" fmla="*/ 17327 w 802871"/>
                  <a:gd name="connsiteY366" fmla="*/ 515420 h 1824981"/>
                  <a:gd name="connsiteX367" fmla="*/ 3668 w 802871"/>
                  <a:gd name="connsiteY367" fmla="*/ 552225 h 1824981"/>
                  <a:gd name="connsiteX368" fmla="*/ 1012 w 802871"/>
                  <a:gd name="connsiteY368" fmla="*/ 573347 h 1824981"/>
                  <a:gd name="connsiteX369" fmla="*/ 0 w 802871"/>
                  <a:gd name="connsiteY369" fmla="*/ 594975 h 1824981"/>
                  <a:gd name="connsiteX370" fmla="*/ 2024 w 802871"/>
                  <a:gd name="connsiteY370" fmla="*/ 619258 h 1824981"/>
                  <a:gd name="connsiteX371" fmla="*/ 2909 w 802871"/>
                  <a:gd name="connsiteY371" fmla="*/ 592319 h 1824981"/>
                  <a:gd name="connsiteX372" fmla="*/ 5818 w 802871"/>
                  <a:gd name="connsiteY372" fmla="*/ 566644 h 1824981"/>
                  <a:gd name="connsiteX373" fmla="*/ 5565 w 802871"/>
                  <a:gd name="connsiteY373" fmla="*/ 595101 h 1824981"/>
                  <a:gd name="connsiteX374" fmla="*/ 6956 w 802871"/>
                  <a:gd name="connsiteY374" fmla="*/ 640760 h 1824981"/>
                  <a:gd name="connsiteX375" fmla="*/ 9865 w 802871"/>
                  <a:gd name="connsiteY375" fmla="*/ 663778 h 1824981"/>
                  <a:gd name="connsiteX376" fmla="*/ 16189 w 802871"/>
                  <a:gd name="connsiteY376" fmla="*/ 688441 h 1824981"/>
                  <a:gd name="connsiteX377" fmla="*/ 69436 w 802871"/>
                  <a:gd name="connsiteY377" fmla="*/ 774067 h 1824981"/>
                  <a:gd name="connsiteX378" fmla="*/ 69942 w 802871"/>
                  <a:gd name="connsiteY378" fmla="*/ 774699 h 1824981"/>
                  <a:gd name="connsiteX379" fmla="*/ 71333 w 802871"/>
                  <a:gd name="connsiteY379" fmla="*/ 775964 h 1824981"/>
                  <a:gd name="connsiteX380" fmla="*/ 80440 w 802871"/>
                  <a:gd name="connsiteY380" fmla="*/ 784058 h 1824981"/>
                  <a:gd name="connsiteX381" fmla="*/ 71207 w 802871"/>
                  <a:gd name="connsiteY381" fmla="*/ 776090 h 1824981"/>
                  <a:gd name="connsiteX382" fmla="*/ 70321 w 802871"/>
                  <a:gd name="connsiteY382" fmla="*/ 775332 h 1824981"/>
                  <a:gd name="connsiteX383" fmla="*/ 69310 w 802871"/>
                  <a:gd name="connsiteY383" fmla="*/ 774193 h 1824981"/>
                  <a:gd name="connsiteX384" fmla="*/ 15177 w 802871"/>
                  <a:gd name="connsiteY384" fmla="*/ 693754 h 1824981"/>
                  <a:gd name="connsiteX385" fmla="*/ 4174 w 802871"/>
                  <a:gd name="connsiteY385" fmla="*/ 653534 h 1824981"/>
                  <a:gd name="connsiteX386" fmla="*/ 0 w 802871"/>
                  <a:gd name="connsiteY386" fmla="*/ 624064 h 1824981"/>
                  <a:gd name="connsiteX387" fmla="*/ 2277 w 802871"/>
                  <a:gd name="connsiteY387" fmla="*/ 647716 h 1824981"/>
                  <a:gd name="connsiteX388" fmla="*/ 3795 w 802871"/>
                  <a:gd name="connsiteY388" fmla="*/ 658846 h 1824981"/>
                  <a:gd name="connsiteX389" fmla="*/ 6198 w 802871"/>
                  <a:gd name="connsiteY389" fmla="*/ 671114 h 1824981"/>
                  <a:gd name="connsiteX390" fmla="*/ 22007 w 802871"/>
                  <a:gd name="connsiteY390" fmla="*/ 713737 h 1824981"/>
                  <a:gd name="connsiteX391" fmla="*/ 67665 w 802871"/>
                  <a:gd name="connsiteY391" fmla="*/ 776090 h 1824981"/>
                  <a:gd name="connsiteX392" fmla="*/ 68930 w 802871"/>
                  <a:gd name="connsiteY392" fmla="*/ 777482 h 1824981"/>
                  <a:gd name="connsiteX393" fmla="*/ 69689 w 802871"/>
                  <a:gd name="connsiteY393" fmla="*/ 778114 h 1824981"/>
                  <a:gd name="connsiteX394" fmla="*/ 87649 w 802871"/>
                  <a:gd name="connsiteY394" fmla="*/ 791900 h 1824981"/>
                  <a:gd name="connsiteX395" fmla="*/ 111553 w 802871"/>
                  <a:gd name="connsiteY395" fmla="*/ 798983 h 1824981"/>
                  <a:gd name="connsiteX396" fmla="*/ 115601 w 802871"/>
                  <a:gd name="connsiteY396" fmla="*/ 798730 h 1824981"/>
                  <a:gd name="connsiteX397" fmla="*/ 118889 w 802871"/>
                  <a:gd name="connsiteY397" fmla="*/ 798983 h 1824981"/>
                  <a:gd name="connsiteX398" fmla="*/ 138999 w 802871"/>
                  <a:gd name="connsiteY398" fmla="*/ 795062 h 1824981"/>
                  <a:gd name="connsiteX399" fmla="*/ 151647 w 802871"/>
                  <a:gd name="connsiteY399" fmla="*/ 785956 h 1824981"/>
                  <a:gd name="connsiteX400" fmla="*/ 160626 w 802871"/>
                  <a:gd name="connsiteY400" fmla="*/ 775205 h 1824981"/>
                  <a:gd name="connsiteX401" fmla="*/ 172136 w 802871"/>
                  <a:gd name="connsiteY401" fmla="*/ 757751 h 1824981"/>
                  <a:gd name="connsiteX402" fmla="*/ 173780 w 802871"/>
                  <a:gd name="connsiteY402" fmla="*/ 755095 h 1824981"/>
                  <a:gd name="connsiteX403" fmla="*/ 174033 w 802871"/>
                  <a:gd name="connsiteY403" fmla="*/ 754336 h 1824981"/>
                  <a:gd name="connsiteX404" fmla="*/ 174539 w 802871"/>
                  <a:gd name="connsiteY404" fmla="*/ 752819 h 1824981"/>
                  <a:gd name="connsiteX405" fmla="*/ 180230 w 802871"/>
                  <a:gd name="connsiteY405" fmla="*/ 745862 h 1824981"/>
                  <a:gd name="connsiteX406" fmla="*/ 172136 w 802871"/>
                  <a:gd name="connsiteY406" fmla="*/ 752313 h 1824981"/>
                  <a:gd name="connsiteX407" fmla="*/ 171757 w 802871"/>
                  <a:gd name="connsiteY407" fmla="*/ 753198 h 1824981"/>
                  <a:gd name="connsiteX408" fmla="*/ 171377 w 802871"/>
                  <a:gd name="connsiteY408" fmla="*/ 754210 h 1824981"/>
                  <a:gd name="connsiteX409" fmla="*/ 169986 w 802871"/>
                  <a:gd name="connsiteY409" fmla="*/ 756233 h 1824981"/>
                  <a:gd name="connsiteX410" fmla="*/ 159235 w 802871"/>
                  <a:gd name="connsiteY410" fmla="*/ 771917 h 1824981"/>
                  <a:gd name="connsiteX411" fmla="*/ 152532 w 802871"/>
                  <a:gd name="connsiteY411" fmla="*/ 780138 h 1824981"/>
                  <a:gd name="connsiteX412" fmla="*/ 139252 w 802871"/>
                  <a:gd name="connsiteY412" fmla="*/ 791015 h 1824981"/>
                  <a:gd name="connsiteX413" fmla="*/ 124454 w 802871"/>
                  <a:gd name="connsiteY413" fmla="*/ 795188 h 1824981"/>
                  <a:gd name="connsiteX414" fmla="*/ 124074 w 802871"/>
                  <a:gd name="connsiteY414" fmla="*/ 793924 h 1824981"/>
                  <a:gd name="connsiteX415" fmla="*/ 134825 w 802871"/>
                  <a:gd name="connsiteY415" fmla="*/ 791141 h 1824981"/>
                  <a:gd name="connsiteX416" fmla="*/ 142287 w 802871"/>
                  <a:gd name="connsiteY416" fmla="*/ 787094 h 1824981"/>
                  <a:gd name="connsiteX417" fmla="*/ 146714 w 802871"/>
                  <a:gd name="connsiteY417" fmla="*/ 783552 h 1824981"/>
                  <a:gd name="connsiteX418" fmla="*/ 151773 w 802871"/>
                  <a:gd name="connsiteY418" fmla="*/ 778240 h 1824981"/>
                  <a:gd name="connsiteX419" fmla="*/ 158223 w 802871"/>
                  <a:gd name="connsiteY419" fmla="*/ 769893 h 1824981"/>
                  <a:gd name="connsiteX420" fmla="*/ 168215 w 802871"/>
                  <a:gd name="connsiteY420" fmla="*/ 755095 h 1824981"/>
                  <a:gd name="connsiteX421" fmla="*/ 169480 w 802871"/>
                  <a:gd name="connsiteY421" fmla="*/ 753071 h 1824981"/>
                  <a:gd name="connsiteX422" fmla="*/ 169859 w 802871"/>
                  <a:gd name="connsiteY422" fmla="*/ 752186 h 1824981"/>
                  <a:gd name="connsiteX423" fmla="*/ 170239 w 802871"/>
                  <a:gd name="connsiteY423" fmla="*/ 751174 h 1824981"/>
                  <a:gd name="connsiteX424" fmla="*/ 196546 w 802871"/>
                  <a:gd name="connsiteY424" fmla="*/ 724741 h 1824981"/>
                  <a:gd name="connsiteX425" fmla="*/ 229050 w 802871"/>
                  <a:gd name="connsiteY425" fmla="*/ 705516 h 1824981"/>
                  <a:gd name="connsiteX426" fmla="*/ 262314 w 802871"/>
                  <a:gd name="connsiteY426" fmla="*/ 692868 h 1824981"/>
                  <a:gd name="connsiteX427" fmla="*/ 270535 w 802871"/>
                  <a:gd name="connsiteY427" fmla="*/ 690212 h 1824981"/>
                  <a:gd name="connsiteX428" fmla="*/ 270030 w 802871"/>
                  <a:gd name="connsiteY428" fmla="*/ 693754 h 1824981"/>
                  <a:gd name="connsiteX429" fmla="*/ 255231 w 802871"/>
                  <a:gd name="connsiteY429" fmla="*/ 699318 h 1824981"/>
                  <a:gd name="connsiteX430" fmla="*/ 270030 w 802871"/>
                  <a:gd name="connsiteY430" fmla="*/ 694133 h 1824981"/>
                  <a:gd name="connsiteX431" fmla="*/ 269144 w 802871"/>
                  <a:gd name="connsiteY431" fmla="*/ 700078 h 1824981"/>
                  <a:gd name="connsiteX432" fmla="*/ 260544 w 802871"/>
                  <a:gd name="connsiteY432" fmla="*/ 753830 h 1824981"/>
                  <a:gd name="connsiteX433" fmla="*/ 254599 w 802871"/>
                  <a:gd name="connsiteY433" fmla="*/ 771158 h 1824981"/>
                  <a:gd name="connsiteX434" fmla="*/ 243596 w 802871"/>
                  <a:gd name="connsiteY434" fmla="*/ 824278 h 1824981"/>
                  <a:gd name="connsiteX435" fmla="*/ 226900 w 802871"/>
                  <a:gd name="connsiteY435" fmla="*/ 937855 h 1824981"/>
                  <a:gd name="connsiteX436" fmla="*/ 224497 w 802871"/>
                  <a:gd name="connsiteY436" fmla="*/ 977063 h 1824981"/>
                  <a:gd name="connsiteX437" fmla="*/ 218680 w 802871"/>
                  <a:gd name="connsiteY437" fmla="*/ 1020445 h 1824981"/>
                  <a:gd name="connsiteX438" fmla="*/ 208182 w 802871"/>
                  <a:gd name="connsiteY438" fmla="*/ 1084063 h 1824981"/>
                  <a:gd name="connsiteX439" fmla="*/ 198696 w 802871"/>
                  <a:gd name="connsiteY439" fmla="*/ 1171585 h 1824981"/>
                  <a:gd name="connsiteX440" fmla="*/ 219059 w 802871"/>
                  <a:gd name="connsiteY440" fmla="*/ 1067368 h 1824981"/>
                  <a:gd name="connsiteX441" fmla="*/ 201352 w 802871"/>
                  <a:gd name="connsiteY441" fmla="*/ 1212943 h 1824981"/>
                  <a:gd name="connsiteX442" fmla="*/ 199455 w 802871"/>
                  <a:gd name="connsiteY442" fmla="*/ 1198145 h 1824981"/>
                  <a:gd name="connsiteX443" fmla="*/ 194396 w 802871"/>
                  <a:gd name="connsiteY443" fmla="*/ 1243298 h 1824981"/>
                  <a:gd name="connsiteX444" fmla="*/ 186049 w 802871"/>
                  <a:gd name="connsiteY444" fmla="*/ 1301224 h 1824981"/>
                  <a:gd name="connsiteX445" fmla="*/ 190981 w 802871"/>
                  <a:gd name="connsiteY445" fmla="*/ 1289841 h 1824981"/>
                  <a:gd name="connsiteX446" fmla="*/ 190348 w 802871"/>
                  <a:gd name="connsiteY446" fmla="*/ 1301983 h 1824981"/>
                  <a:gd name="connsiteX447" fmla="*/ 183519 w 802871"/>
                  <a:gd name="connsiteY447" fmla="*/ 1344986 h 1824981"/>
                  <a:gd name="connsiteX448" fmla="*/ 183392 w 802871"/>
                  <a:gd name="connsiteY448" fmla="*/ 1405821 h 1824981"/>
                  <a:gd name="connsiteX449" fmla="*/ 183645 w 802871"/>
                  <a:gd name="connsiteY449" fmla="*/ 1459954 h 1824981"/>
                  <a:gd name="connsiteX450" fmla="*/ 182760 w 802871"/>
                  <a:gd name="connsiteY450" fmla="*/ 1490435 h 1824981"/>
                  <a:gd name="connsiteX451" fmla="*/ 175045 w 802871"/>
                  <a:gd name="connsiteY451" fmla="*/ 1436935 h 1824981"/>
                  <a:gd name="connsiteX452" fmla="*/ 175171 w 802871"/>
                  <a:gd name="connsiteY452" fmla="*/ 1486134 h 1824981"/>
                  <a:gd name="connsiteX453" fmla="*/ 179345 w 802871"/>
                  <a:gd name="connsiteY453" fmla="*/ 1541911 h 1824981"/>
                  <a:gd name="connsiteX454" fmla="*/ 206791 w 802871"/>
                  <a:gd name="connsiteY454" fmla="*/ 1654097 h 1824981"/>
                  <a:gd name="connsiteX455" fmla="*/ 229557 w 802871"/>
                  <a:gd name="connsiteY455" fmla="*/ 1704687 h 1824981"/>
                  <a:gd name="connsiteX456" fmla="*/ 259658 w 802871"/>
                  <a:gd name="connsiteY456" fmla="*/ 1747437 h 1824981"/>
                  <a:gd name="connsiteX457" fmla="*/ 317079 w 802871"/>
                  <a:gd name="connsiteY457" fmla="*/ 1792968 h 1824981"/>
                  <a:gd name="connsiteX458" fmla="*/ 403210 w 802871"/>
                  <a:gd name="connsiteY458" fmla="*/ 1824208 h 1824981"/>
                  <a:gd name="connsiteX459" fmla="*/ 454307 w 802871"/>
                  <a:gd name="connsiteY459" fmla="*/ 1822311 h 1824981"/>
                  <a:gd name="connsiteX460" fmla="*/ 502874 w 802871"/>
                  <a:gd name="connsiteY460" fmla="*/ 1811561 h 1824981"/>
                  <a:gd name="connsiteX461" fmla="*/ 555742 w 802871"/>
                  <a:gd name="connsiteY461" fmla="*/ 1789933 h 1824981"/>
                  <a:gd name="connsiteX462" fmla="*/ 580405 w 802871"/>
                  <a:gd name="connsiteY462" fmla="*/ 1772100 h 1824981"/>
                  <a:gd name="connsiteX463" fmla="*/ 602033 w 802871"/>
                  <a:gd name="connsiteY463" fmla="*/ 1748449 h 1824981"/>
                  <a:gd name="connsiteX464" fmla="*/ 630743 w 802871"/>
                  <a:gd name="connsiteY464" fmla="*/ 1703043 h 1824981"/>
                  <a:gd name="connsiteX465" fmla="*/ 658441 w 802871"/>
                  <a:gd name="connsiteY465" fmla="*/ 1657511 h 1824981"/>
                  <a:gd name="connsiteX466" fmla="*/ 637699 w 802871"/>
                  <a:gd name="connsiteY466" fmla="*/ 1685969 h 1824981"/>
                  <a:gd name="connsiteX467" fmla="*/ 614427 w 802871"/>
                  <a:gd name="connsiteY467" fmla="*/ 1722394 h 1824981"/>
                  <a:gd name="connsiteX468" fmla="*/ 595709 w 802871"/>
                  <a:gd name="connsiteY468" fmla="*/ 1747563 h 1824981"/>
                  <a:gd name="connsiteX469" fmla="*/ 629098 w 802871"/>
                  <a:gd name="connsiteY469" fmla="*/ 1697731 h 1824981"/>
                  <a:gd name="connsiteX470" fmla="*/ 647691 w 802871"/>
                  <a:gd name="connsiteY470" fmla="*/ 1665479 h 1824981"/>
                  <a:gd name="connsiteX471" fmla="*/ 674757 w 802871"/>
                  <a:gd name="connsiteY471" fmla="*/ 1604011 h 1824981"/>
                  <a:gd name="connsiteX472" fmla="*/ 724463 w 802871"/>
                  <a:gd name="connsiteY472" fmla="*/ 1467163 h 1824981"/>
                  <a:gd name="connsiteX473" fmla="*/ 735087 w 802871"/>
                  <a:gd name="connsiteY473" fmla="*/ 1455021 h 1824981"/>
                  <a:gd name="connsiteX474" fmla="*/ 741031 w 802871"/>
                  <a:gd name="connsiteY474" fmla="*/ 1433899 h 1824981"/>
                  <a:gd name="connsiteX475" fmla="*/ 745711 w 802871"/>
                  <a:gd name="connsiteY475" fmla="*/ 1416445 h 1824981"/>
                  <a:gd name="connsiteX476" fmla="*/ 754565 w 802871"/>
                  <a:gd name="connsiteY476" fmla="*/ 1386976 h 1824981"/>
                  <a:gd name="connsiteX477" fmla="*/ 769109 w 802871"/>
                  <a:gd name="connsiteY477" fmla="*/ 1338156 h 1824981"/>
                  <a:gd name="connsiteX478" fmla="*/ 779480 w 802871"/>
                  <a:gd name="connsiteY478" fmla="*/ 1281620 h 1824981"/>
                  <a:gd name="connsiteX479" fmla="*/ 782010 w 802871"/>
                  <a:gd name="connsiteY479" fmla="*/ 1265179 h 1824981"/>
                  <a:gd name="connsiteX480" fmla="*/ 785677 w 802871"/>
                  <a:gd name="connsiteY480" fmla="*/ 1247725 h 1824981"/>
                  <a:gd name="connsiteX481" fmla="*/ 798832 w 802871"/>
                  <a:gd name="connsiteY481" fmla="*/ 1200422 h 1824981"/>
                  <a:gd name="connsiteX482" fmla="*/ 794658 w 802871"/>
                  <a:gd name="connsiteY482" fmla="*/ 1202446 h 1824981"/>
                  <a:gd name="connsiteX483" fmla="*/ 794025 w 802871"/>
                  <a:gd name="connsiteY483" fmla="*/ 1199031 h 1824981"/>
                  <a:gd name="connsiteX484" fmla="*/ 799970 w 802871"/>
                  <a:gd name="connsiteY484" fmla="*/ 1170700 h 1824981"/>
                  <a:gd name="connsiteX485" fmla="*/ 801361 w 802871"/>
                  <a:gd name="connsiteY485" fmla="*/ 1157926 h 1824981"/>
                  <a:gd name="connsiteX486" fmla="*/ 801867 w 802871"/>
                  <a:gd name="connsiteY486" fmla="*/ 1153752 h 1824981"/>
                  <a:gd name="connsiteX487" fmla="*/ 802626 w 802871"/>
                  <a:gd name="connsiteY487" fmla="*/ 1146290 h 1824981"/>
                  <a:gd name="connsiteX488" fmla="*/ 801235 w 802871"/>
                  <a:gd name="connsiteY488" fmla="*/ 1118844 h 1824981"/>
                  <a:gd name="connsiteX489" fmla="*/ 784666 w 802871"/>
                  <a:gd name="connsiteY489" fmla="*/ 1084442 h 1824981"/>
                  <a:gd name="connsiteX490" fmla="*/ 728384 w 802871"/>
                  <a:gd name="connsiteY490" fmla="*/ 161031 h 1824981"/>
                  <a:gd name="connsiteX491" fmla="*/ 728384 w 802871"/>
                  <a:gd name="connsiteY491" fmla="*/ 161031 h 1824981"/>
                  <a:gd name="connsiteX492" fmla="*/ 728636 w 802871"/>
                  <a:gd name="connsiteY492" fmla="*/ 161031 h 1824981"/>
                  <a:gd name="connsiteX493" fmla="*/ 728763 w 802871"/>
                  <a:gd name="connsiteY493" fmla="*/ 161031 h 1824981"/>
                  <a:gd name="connsiteX494" fmla="*/ 728384 w 802871"/>
                  <a:gd name="connsiteY494" fmla="*/ 161031 h 1824981"/>
                  <a:gd name="connsiteX495" fmla="*/ 728384 w 802871"/>
                  <a:gd name="connsiteY495" fmla="*/ 161031 h 1824981"/>
                  <a:gd name="connsiteX496" fmla="*/ 728130 w 802871"/>
                  <a:gd name="connsiteY496" fmla="*/ 161031 h 1824981"/>
                  <a:gd name="connsiteX497" fmla="*/ 728384 w 802871"/>
                  <a:gd name="connsiteY497" fmla="*/ 161031 h 1824981"/>
                  <a:gd name="connsiteX498" fmla="*/ 728384 w 802871"/>
                  <a:gd name="connsiteY498" fmla="*/ 161031 h 1824981"/>
                  <a:gd name="connsiteX499" fmla="*/ 736731 w 802871"/>
                  <a:gd name="connsiteY499" fmla="*/ 158881 h 1824981"/>
                  <a:gd name="connsiteX500" fmla="*/ 736225 w 802871"/>
                  <a:gd name="connsiteY500" fmla="*/ 159007 h 1824981"/>
                  <a:gd name="connsiteX501" fmla="*/ 735845 w 802871"/>
                  <a:gd name="connsiteY501" fmla="*/ 159007 h 1824981"/>
                  <a:gd name="connsiteX502" fmla="*/ 736731 w 802871"/>
                  <a:gd name="connsiteY502" fmla="*/ 158754 h 1824981"/>
                  <a:gd name="connsiteX503" fmla="*/ 734960 w 802871"/>
                  <a:gd name="connsiteY503" fmla="*/ 159387 h 1824981"/>
                  <a:gd name="connsiteX504" fmla="*/ 734960 w 802871"/>
                  <a:gd name="connsiteY504" fmla="*/ 159387 h 1824981"/>
                  <a:gd name="connsiteX505" fmla="*/ 734960 w 802871"/>
                  <a:gd name="connsiteY505" fmla="*/ 159387 h 1824981"/>
                  <a:gd name="connsiteX506" fmla="*/ 735087 w 802871"/>
                  <a:gd name="connsiteY506" fmla="*/ 159387 h 1824981"/>
                  <a:gd name="connsiteX507" fmla="*/ 734581 w 802871"/>
                  <a:gd name="connsiteY507" fmla="*/ 159387 h 1824981"/>
                  <a:gd name="connsiteX508" fmla="*/ 733949 w 802871"/>
                  <a:gd name="connsiteY508" fmla="*/ 159513 h 1824981"/>
                  <a:gd name="connsiteX509" fmla="*/ 733569 w 802871"/>
                  <a:gd name="connsiteY509" fmla="*/ 159513 h 1824981"/>
                  <a:gd name="connsiteX510" fmla="*/ 733190 w 802871"/>
                  <a:gd name="connsiteY510" fmla="*/ 159766 h 1824981"/>
                  <a:gd name="connsiteX511" fmla="*/ 732937 w 802871"/>
                  <a:gd name="connsiteY511" fmla="*/ 159766 h 1824981"/>
                  <a:gd name="connsiteX512" fmla="*/ 733190 w 802871"/>
                  <a:gd name="connsiteY512" fmla="*/ 159766 h 1824981"/>
                  <a:gd name="connsiteX513" fmla="*/ 733190 w 802871"/>
                  <a:gd name="connsiteY513" fmla="*/ 159766 h 1824981"/>
                  <a:gd name="connsiteX514" fmla="*/ 734708 w 802871"/>
                  <a:gd name="connsiteY514" fmla="*/ 159387 h 1824981"/>
                  <a:gd name="connsiteX515" fmla="*/ 734075 w 802871"/>
                  <a:gd name="connsiteY515" fmla="*/ 159513 h 1824981"/>
                  <a:gd name="connsiteX516" fmla="*/ 734708 w 802871"/>
                  <a:gd name="connsiteY516" fmla="*/ 159387 h 1824981"/>
                  <a:gd name="connsiteX517" fmla="*/ 730660 w 802871"/>
                  <a:gd name="connsiteY517" fmla="*/ 160398 h 1824981"/>
                  <a:gd name="connsiteX518" fmla="*/ 730660 w 802871"/>
                  <a:gd name="connsiteY518" fmla="*/ 160398 h 1824981"/>
                  <a:gd name="connsiteX519" fmla="*/ 730660 w 802871"/>
                  <a:gd name="connsiteY519" fmla="*/ 160398 h 1824981"/>
                  <a:gd name="connsiteX520" fmla="*/ 730660 w 802871"/>
                  <a:gd name="connsiteY520" fmla="*/ 160398 h 1824981"/>
                  <a:gd name="connsiteX521" fmla="*/ 730534 w 802871"/>
                  <a:gd name="connsiteY521" fmla="*/ 160398 h 1824981"/>
                  <a:gd name="connsiteX522" fmla="*/ 730534 w 802871"/>
                  <a:gd name="connsiteY522" fmla="*/ 160398 h 1824981"/>
                  <a:gd name="connsiteX523" fmla="*/ 730534 w 802871"/>
                  <a:gd name="connsiteY523" fmla="*/ 160398 h 1824981"/>
                  <a:gd name="connsiteX524" fmla="*/ 730534 w 802871"/>
                  <a:gd name="connsiteY524" fmla="*/ 160398 h 1824981"/>
                  <a:gd name="connsiteX525" fmla="*/ 730534 w 802871"/>
                  <a:gd name="connsiteY525" fmla="*/ 160398 h 1824981"/>
                  <a:gd name="connsiteX526" fmla="*/ 730534 w 802871"/>
                  <a:gd name="connsiteY526" fmla="*/ 160398 h 1824981"/>
                  <a:gd name="connsiteX527" fmla="*/ 730280 w 802871"/>
                  <a:gd name="connsiteY527" fmla="*/ 160398 h 1824981"/>
                  <a:gd name="connsiteX528" fmla="*/ 729648 w 802871"/>
                  <a:gd name="connsiteY528" fmla="*/ 160651 h 1824981"/>
                  <a:gd name="connsiteX529" fmla="*/ 729648 w 802871"/>
                  <a:gd name="connsiteY529" fmla="*/ 160651 h 1824981"/>
                  <a:gd name="connsiteX530" fmla="*/ 729648 w 802871"/>
                  <a:gd name="connsiteY530" fmla="*/ 160651 h 1824981"/>
                  <a:gd name="connsiteX531" fmla="*/ 729775 w 802871"/>
                  <a:gd name="connsiteY531" fmla="*/ 160651 h 1824981"/>
                  <a:gd name="connsiteX532" fmla="*/ 730280 w 802871"/>
                  <a:gd name="connsiteY532" fmla="*/ 160651 h 1824981"/>
                  <a:gd name="connsiteX533" fmla="*/ 730280 w 802871"/>
                  <a:gd name="connsiteY533" fmla="*/ 160651 h 1824981"/>
                  <a:gd name="connsiteX534" fmla="*/ 729142 w 802871"/>
                  <a:gd name="connsiteY534" fmla="*/ 160904 h 1824981"/>
                  <a:gd name="connsiteX535" fmla="*/ 728763 w 802871"/>
                  <a:gd name="connsiteY535" fmla="*/ 160904 h 1824981"/>
                  <a:gd name="connsiteX536" fmla="*/ 730280 w 802871"/>
                  <a:gd name="connsiteY536" fmla="*/ 160525 h 1824981"/>
                  <a:gd name="connsiteX537" fmla="*/ 730280 w 802871"/>
                  <a:gd name="connsiteY537" fmla="*/ 160525 h 1824981"/>
                  <a:gd name="connsiteX538" fmla="*/ 730407 w 802871"/>
                  <a:gd name="connsiteY538" fmla="*/ 160525 h 1824981"/>
                  <a:gd name="connsiteX539" fmla="*/ 730407 w 802871"/>
                  <a:gd name="connsiteY539" fmla="*/ 160525 h 1824981"/>
                  <a:gd name="connsiteX540" fmla="*/ 727877 w 802871"/>
                  <a:gd name="connsiteY540" fmla="*/ 160904 h 1824981"/>
                  <a:gd name="connsiteX541" fmla="*/ 727877 w 802871"/>
                  <a:gd name="connsiteY541" fmla="*/ 160904 h 1824981"/>
                  <a:gd name="connsiteX542" fmla="*/ 728130 w 802871"/>
                  <a:gd name="connsiteY542" fmla="*/ 160904 h 1824981"/>
                  <a:gd name="connsiteX543" fmla="*/ 727877 w 802871"/>
                  <a:gd name="connsiteY543" fmla="*/ 160904 h 1824981"/>
                  <a:gd name="connsiteX544" fmla="*/ 728130 w 802871"/>
                  <a:gd name="connsiteY544" fmla="*/ 160904 h 1824981"/>
                  <a:gd name="connsiteX545" fmla="*/ 728510 w 802871"/>
                  <a:gd name="connsiteY545" fmla="*/ 160904 h 1824981"/>
                  <a:gd name="connsiteX546" fmla="*/ 728257 w 802871"/>
                  <a:gd name="connsiteY546" fmla="*/ 160904 h 1824981"/>
                  <a:gd name="connsiteX547" fmla="*/ 728257 w 802871"/>
                  <a:gd name="connsiteY547" fmla="*/ 160904 h 1824981"/>
                  <a:gd name="connsiteX548" fmla="*/ 728257 w 802871"/>
                  <a:gd name="connsiteY548" fmla="*/ 160904 h 1824981"/>
                  <a:gd name="connsiteX549" fmla="*/ 728257 w 802871"/>
                  <a:gd name="connsiteY549" fmla="*/ 160904 h 1824981"/>
                  <a:gd name="connsiteX550" fmla="*/ 728004 w 802871"/>
                  <a:gd name="connsiteY550" fmla="*/ 160904 h 1824981"/>
                  <a:gd name="connsiteX551" fmla="*/ 728004 w 802871"/>
                  <a:gd name="connsiteY551" fmla="*/ 160904 h 1824981"/>
                  <a:gd name="connsiteX552" fmla="*/ 728004 w 802871"/>
                  <a:gd name="connsiteY552" fmla="*/ 160904 h 1824981"/>
                  <a:gd name="connsiteX553" fmla="*/ 727751 w 802871"/>
                  <a:gd name="connsiteY553" fmla="*/ 160904 h 1824981"/>
                  <a:gd name="connsiteX554" fmla="*/ 727877 w 802871"/>
                  <a:gd name="connsiteY554" fmla="*/ 160904 h 1824981"/>
                  <a:gd name="connsiteX555" fmla="*/ 727625 w 802871"/>
                  <a:gd name="connsiteY555" fmla="*/ 160904 h 1824981"/>
                  <a:gd name="connsiteX556" fmla="*/ 727498 w 802871"/>
                  <a:gd name="connsiteY556" fmla="*/ 160904 h 1824981"/>
                  <a:gd name="connsiteX557" fmla="*/ 727498 w 802871"/>
                  <a:gd name="connsiteY557" fmla="*/ 160904 h 1824981"/>
                  <a:gd name="connsiteX558" fmla="*/ 727625 w 802871"/>
                  <a:gd name="connsiteY558" fmla="*/ 160904 h 1824981"/>
                  <a:gd name="connsiteX559" fmla="*/ 727877 w 802871"/>
                  <a:gd name="connsiteY559" fmla="*/ 160904 h 1824981"/>
                  <a:gd name="connsiteX560" fmla="*/ 727498 w 802871"/>
                  <a:gd name="connsiteY560" fmla="*/ 160904 h 1824981"/>
                  <a:gd name="connsiteX561" fmla="*/ 727372 w 802871"/>
                  <a:gd name="connsiteY561" fmla="*/ 160904 h 1824981"/>
                  <a:gd name="connsiteX562" fmla="*/ 727372 w 802871"/>
                  <a:gd name="connsiteY562" fmla="*/ 160904 h 1824981"/>
                  <a:gd name="connsiteX563" fmla="*/ 727498 w 802871"/>
                  <a:gd name="connsiteY563" fmla="*/ 160904 h 1824981"/>
                  <a:gd name="connsiteX564" fmla="*/ 727498 w 802871"/>
                  <a:gd name="connsiteY564" fmla="*/ 160904 h 1824981"/>
                  <a:gd name="connsiteX565" fmla="*/ 727498 w 802871"/>
                  <a:gd name="connsiteY565" fmla="*/ 160904 h 1824981"/>
                  <a:gd name="connsiteX566" fmla="*/ 727625 w 802871"/>
                  <a:gd name="connsiteY566" fmla="*/ 160904 h 1824981"/>
                  <a:gd name="connsiteX567" fmla="*/ 726866 w 802871"/>
                  <a:gd name="connsiteY567" fmla="*/ 160904 h 1824981"/>
                  <a:gd name="connsiteX568" fmla="*/ 726233 w 802871"/>
                  <a:gd name="connsiteY568" fmla="*/ 160904 h 1824981"/>
                  <a:gd name="connsiteX569" fmla="*/ 725981 w 802871"/>
                  <a:gd name="connsiteY569" fmla="*/ 160904 h 1824981"/>
                  <a:gd name="connsiteX570" fmla="*/ 726866 w 802871"/>
                  <a:gd name="connsiteY570" fmla="*/ 160904 h 1824981"/>
                  <a:gd name="connsiteX571" fmla="*/ 725981 w 802871"/>
                  <a:gd name="connsiteY571" fmla="*/ 160904 h 1824981"/>
                  <a:gd name="connsiteX572" fmla="*/ 726233 w 802871"/>
                  <a:gd name="connsiteY572" fmla="*/ 160904 h 1824981"/>
                  <a:gd name="connsiteX573" fmla="*/ 725981 w 802871"/>
                  <a:gd name="connsiteY573" fmla="*/ 160904 h 1824981"/>
                  <a:gd name="connsiteX574" fmla="*/ 725981 w 802871"/>
                  <a:gd name="connsiteY574" fmla="*/ 160904 h 1824981"/>
                  <a:gd name="connsiteX575" fmla="*/ 725222 w 802871"/>
                  <a:gd name="connsiteY575" fmla="*/ 160904 h 1824981"/>
                  <a:gd name="connsiteX576" fmla="*/ 725222 w 802871"/>
                  <a:gd name="connsiteY576" fmla="*/ 160904 h 1824981"/>
                  <a:gd name="connsiteX577" fmla="*/ 724969 w 802871"/>
                  <a:gd name="connsiteY577" fmla="*/ 160904 h 1824981"/>
                  <a:gd name="connsiteX578" fmla="*/ 724969 w 802871"/>
                  <a:gd name="connsiteY578" fmla="*/ 160904 h 1824981"/>
                  <a:gd name="connsiteX579" fmla="*/ 725222 w 802871"/>
                  <a:gd name="connsiteY579" fmla="*/ 160904 h 1824981"/>
                  <a:gd name="connsiteX580" fmla="*/ 724969 w 802871"/>
                  <a:gd name="connsiteY580" fmla="*/ 160904 h 1824981"/>
                  <a:gd name="connsiteX581" fmla="*/ 724969 w 802871"/>
                  <a:gd name="connsiteY581" fmla="*/ 160904 h 1824981"/>
                  <a:gd name="connsiteX582" fmla="*/ 724969 w 802871"/>
                  <a:gd name="connsiteY582" fmla="*/ 160904 h 1824981"/>
                  <a:gd name="connsiteX583" fmla="*/ 724969 w 802871"/>
                  <a:gd name="connsiteY583" fmla="*/ 160904 h 1824981"/>
                  <a:gd name="connsiteX584" fmla="*/ 116359 w 802871"/>
                  <a:gd name="connsiteY584" fmla="*/ 765087 h 1824981"/>
                  <a:gd name="connsiteX585" fmla="*/ 116359 w 802871"/>
                  <a:gd name="connsiteY585" fmla="*/ 765087 h 1824981"/>
                  <a:gd name="connsiteX586" fmla="*/ 116359 w 802871"/>
                  <a:gd name="connsiteY586" fmla="*/ 765087 h 1824981"/>
                  <a:gd name="connsiteX587" fmla="*/ 116359 w 802871"/>
                  <a:gd name="connsiteY587" fmla="*/ 765087 h 1824981"/>
                  <a:gd name="connsiteX588" fmla="*/ 692717 w 802871"/>
                  <a:gd name="connsiteY588" fmla="*/ 215669 h 1824981"/>
                  <a:gd name="connsiteX589" fmla="*/ 692085 w 802871"/>
                  <a:gd name="connsiteY589" fmla="*/ 214025 h 1824981"/>
                  <a:gd name="connsiteX590" fmla="*/ 691831 w 802871"/>
                  <a:gd name="connsiteY590" fmla="*/ 212001 h 1824981"/>
                  <a:gd name="connsiteX591" fmla="*/ 692464 w 802871"/>
                  <a:gd name="connsiteY591" fmla="*/ 213772 h 1824981"/>
                  <a:gd name="connsiteX592" fmla="*/ 692717 w 802871"/>
                  <a:gd name="connsiteY592" fmla="*/ 215163 h 1824981"/>
                  <a:gd name="connsiteX593" fmla="*/ 692717 w 802871"/>
                  <a:gd name="connsiteY593" fmla="*/ 215669 h 1824981"/>
                  <a:gd name="connsiteX594" fmla="*/ 692970 w 802871"/>
                  <a:gd name="connsiteY594" fmla="*/ 218072 h 1824981"/>
                  <a:gd name="connsiteX595" fmla="*/ 692970 w 802871"/>
                  <a:gd name="connsiteY595" fmla="*/ 218072 h 1824981"/>
                  <a:gd name="connsiteX596" fmla="*/ 692970 w 802871"/>
                  <a:gd name="connsiteY596" fmla="*/ 218957 h 1824981"/>
                  <a:gd name="connsiteX597" fmla="*/ 693096 w 802871"/>
                  <a:gd name="connsiteY597" fmla="*/ 220602 h 1824981"/>
                  <a:gd name="connsiteX598" fmla="*/ 692844 w 802871"/>
                  <a:gd name="connsiteY598" fmla="*/ 218199 h 1824981"/>
                  <a:gd name="connsiteX599" fmla="*/ 692844 w 802871"/>
                  <a:gd name="connsiteY599" fmla="*/ 218199 h 1824981"/>
                  <a:gd name="connsiteX600" fmla="*/ 693349 w 802871"/>
                  <a:gd name="connsiteY600" fmla="*/ 221614 h 1824981"/>
                  <a:gd name="connsiteX601" fmla="*/ 693602 w 802871"/>
                  <a:gd name="connsiteY601" fmla="*/ 224522 h 1824981"/>
                  <a:gd name="connsiteX602" fmla="*/ 693602 w 802871"/>
                  <a:gd name="connsiteY602" fmla="*/ 224649 h 1824981"/>
                  <a:gd name="connsiteX603" fmla="*/ 693223 w 802871"/>
                  <a:gd name="connsiteY603" fmla="*/ 220475 h 1824981"/>
                  <a:gd name="connsiteX604" fmla="*/ 693223 w 802871"/>
                  <a:gd name="connsiteY604" fmla="*/ 221614 h 1824981"/>
                  <a:gd name="connsiteX605" fmla="*/ 693602 w 802871"/>
                  <a:gd name="connsiteY605" fmla="*/ 224902 h 1824981"/>
                  <a:gd name="connsiteX606" fmla="*/ 693602 w 802871"/>
                  <a:gd name="connsiteY606" fmla="*/ 224902 h 1824981"/>
                  <a:gd name="connsiteX607" fmla="*/ 693602 w 802871"/>
                  <a:gd name="connsiteY607" fmla="*/ 224902 h 1824981"/>
                  <a:gd name="connsiteX608" fmla="*/ 693602 w 802871"/>
                  <a:gd name="connsiteY608" fmla="*/ 224902 h 1824981"/>
                  <a:gd name="connsiteX609" fmla="*/ 692337 w 802871"/>
                  <a:gd name="connsiteY609" fmla="*/ 214025 h 1824981"/>
                  <a:gd name="connsiteX610" fmla="*/ 692337 w 802871"/>
                  <a:gd name="connsiteY610" fmla="*/ 214025 h 1824981"/>
                  <a:gd name="connsiteX611" fmla="*/ 692337 w 802871"/>
                  <a:gd name="connsiteY611" fmla="*/ 214025 h 1824981"/>
                  <a:gd name="connsiteX612" fmla="*/ 692337 w 802871"/>
                  <a:gd name="connsiteY612" fmla="*/ 214025 h 1824981"/>
                  <a:gd name="connsiteX613" fmla="*/ 692337 w 802871"/>
                  <a:gd name="connsiteY613" fmla="*/ 214025 h 1824981"/>
                  <a:gd name="connsiteX614" fmla="*/ 692085 w 802871"/>
                  <a:gd name="connsiteY614" fmla="*/ 212887 h 1824981"/>
                  <a:gd name="connsiteX615" fmla="*/ 692085 w 802871"/>
                  <a:gd name="connsiteY615" fmla="*/ 212887 h 1824981"/>
                  <a:gd name="connsiteX616" fmla="*/ 692085 w 802871"/>
                  <a:gd name="connsiteY616" fmla="*/ 213013 h 1824981"/>
                  <a:gd name="connsiteX617" fmla="*/ 692085 w 802871"/>
                  <a:gd name="connsiteY617" fmla="*/ 213140 h 1824981"/>
                  <a:gd name="connsiteX618" fmla="*/ 691958 w 802871"/>
                  <a:gd name="connsiteY618" fmla="*/ 212507 h 1824981"/>
                  <a:gd name="connsiteX619" fmla="*/ 691452 w 802871"/>
                  <a:gd name="connsiteY619" fmla="*/ 211116 h 1824981"/>
                  <a:gd name="connsiteX620" fmla="*/ 691452 w 802871"/>
                  <a:gd name="connsiteY620" fmla="*/ 211242 h 1824981"/>
                  <a:gd name="connsiteX621" fmla="*/ 691452 w 802871"/>
                  <a:gd name="connsiteY621" fmla="*/ 211242 h 1824981"/>
                  <a:gd name="connsiteX622" fmla="*/ 691452 w 802871"/>
                  <a:gd name="connsiteY622" fmla="*/ 211242 h 1824981"/>
                  <a:gd name="connsiteX623" fmla="*/ 691452 w 802871"/>
                  <a:gd name="connsiteY623" fmla="*/ 211242 h 1824981"/>
                  <a:gd name="connsiteX624" fmla="*/ 691452 w 802871"/>
                  <a:gd name="connsiteY624" fmla="*/ 211242 h 1824981"/>
                  <a:gd name="connsiteX625" fmla="*/ 691326 w 802871"/>
                  <a:gd name="connsiteY625" fmla="*/ 210989 h 1824981"/>
                  <a:gd name="connsiteX626" fmla="*/ 691452 w 802871"/>
                  <a:gd name="connsiteY626" fmla="*/ 211369 h 1824981"/>
                  <a:gd name="connsiteX627" fmla="*/ 691578 w 802871"/>
                  <a:gd name="connsiteY627" fmla="*/ 211748 h 1824981"/>
                  <a:gd name="connsiteX628" fmla="*/ 691578 w 802871"/>
                  <a:gd name="connsiteY628" fmla="*/ 211748 h 1824981"/>
                  <a:gd name="connsiteX629" fmla="*/ 691578 w 802871"/>
                  <a:gd name="connsiteY629" fmla="*/ 211369 h 1824981"/>
                  <a:gd name="connsiteX630" fmla="*/ 691578 w 802871"/>
                  <a:gd name="connsiteY630" fmla="*/ 211369 h 1824981"/>
                  <a:gd name="connsiteX631" fmla="*/ 691578 w 802871"/>
                  <a:gd name="connsiteY631" fmla="*/ 211369 h 1824981"/>
                  <a:gd name="connsiteX632" fmla="*/ 691578 w 802871"/>
                  <a:gd name="connsiteY632" fmla="*/ 211495 h 1824981"/>
                  <a:gd name="connsiteX633" fmla="*/ 691578 w 802871"/>
                  <a:gd name="connsiteY633" fmla="*/ 211748 h 1824981"/>
                  <a:gd name="connsiteX634" fmla="*/ 691705 w 802871"/>
                  <a:gd name="connsiteY634" fmla="*/ 212381 h 1824981"/>
                  <a:gd name="connsiteX635" fmla="*/ 691705 w 802871"/>
                  <a:gd name="connsiteY635" fmla="*/ 212381 h 1824981"/>
                  <a:gd name="connsiteX636" fmla="*/ 691705 w 802871"/>
                  <a:gd name="connsiteY636" fmla="*/ 212381 h 1824981"/>
                  <a:gd name="connsiteX637" fmla="*/ 691705 w 802871"/>
                  <a:gd name="connsiteY637" fmla="*/ 212381 h 1824981"/>
                  <a:gd name="connsiteX638" fmla="*/ 691705 w 802871"/>
                  <a:gd name="connsiteY638" fmla="*/ 212634 h 1824981"/>
                  <a:gd name="connsiteX639" fmla="*/ 691705 w 802871"/>
                  <a:gd name="connsiteY639" fmla="*/ 211495 h 1824981"/>
                  <a:gd name="connsiteX640" fmla="*/ 691705 w 802871"/>
                  <a:gd name="connsiteY640" fmla="*/ 211495 h 1824981"/>
                  <a:gd name="connsiteX641" fmla="*/ 691705 w 802871"/>
                  <a:gd name="connsiteY641" fmla="*/ 211495 h 1824981"/>
                  <a:gd name="connsiteX642" fmla="*/ 691705 w 802871"/>
                  <a:gd name="connsiteY642" fmla="*/ 211495 h 1824981"/>
                  <a:gd name="connsiteX643" fmla="*/ 688416 w 802871"/>
                  <a:gd name="connsiteY643" fmla="*/ 209092 h 1824981"/>
                  <a:gd name="connsiteX644" fmla="*/ 677919 w 802871"/>
                  <a:gd name="connsiteY644" fmla="*/ 219337 h 1824981"/>
                  <a:gd name="connsiteX645" fmla="*/ 672354 w 802871"/>
                  <a:gd name="connsiteY645" fmla="*/ 226926 h 1824981"/>
                  <a:gd name="connsiteX646" fmla="*/ 666409 w 802871"/>
                  <a:gd name="connsiteY646" fmla="*/ 240965 h 1824981"/>
                  <a:gd name="connsiteX647" fmla="*/ 662868 w 802871"/>
                  <a:gd name="connsiteY647" fmla="*/ 252347 h 1824981"/>
                  <a:gd name="connsiteX648" fmla="*/ 659327 w 802871"/>
                  <a:gd name="connsiteY648" fmla="*/ 272331 h 1824981"/>
                  <a:gd name="connsiteX649" fmla="*/ 651232 w 802871"/>
                  <a:gd name="connsiteY649" fmla="*/ 312045 h 1824981"/>
                  <a:gd name="connsiteX650" fmla="*/ 639343 w 802871"/>
                  <a:gd name="connsiteY650" fmla="*/ 313942 h 1824981"/>
                  <a:gd name="connsiteX651" fmla="*/ 655533 w 802871"/>
                  <a:gd name="connsiteY651" fmla="*/ 247921 h 1824981"/>
                  <a:gd name="connsiteX652" fmla="*/ 671974 w 802871"/>
                  <a:gd name="connsiteY652" fmla="*/ 221614 h 1824981"/>
                  <a:gd name="connsiteX653" fmla="*/ 685761 w 802871"/>
                  <a:gd name="connsiteY653" fmla="*/ 210230 h 1824981"/>
                  <a:gd name="connsiteX654" fmla="*/ 688290 w 802871"/>
                  <a:gd name="connsiteY654" fmla="*/ 209092 h 1824981"/>
                  <a:gd name="connsiteX655" fmla="*/ 661224 w 802871"/>
                  <a:gd name="connsiteY655" fmla="*/ 311792 h 1824981"/>
                  <a:gd name="connsiteX656" fmla="*/ 662994 w 802871"/>
                  <a:gd name="connsiteY656" fmla="*/ 311412 h 1824981"/>
                  <a:gd name="connsiteX657" fmla="*/ 659453 w 802871"/>
                  <a:gd name="connsiteY657" fmla="*/ 329246 h 1824981"/>
                  <a:gd name="connsiteX658" fmla="*/ 648829 w 802871"/>
                  <a:gd name="connsiteY658" fmla="*/ 330763 h 1824981"/>
                  <a:gd name="connsiteX659" fmla="*/ 649335 w 802871"/>
                  <a:gd name="connsiteY659" fmla="*/ 328740 h 1824981"/>
                  <a:gd name="connsiteX660" fmla="*/ 649462 w 802871"/>
                  <a:gd name="connsiteY660" fmla="*/ 328107 h 1824981"/>
                  <a:gd name="connsiteX661" fmla="*/ 652750 w 802871"/>
                  <a:gd name="connsiteY661" fmla="*/ 313436 h 1824981"/>
                  <a:gd name="connsiteX662" fmla="*/ 658568 w 802871"/>
                  <a:gd name="connsiteY662" fmla="*/ 312298 h 1824981"/>
                  <a:gd name="connsiteX663" fmla="*/ 655027 w 802871"/>
                  <a:gd name="connsiteY663" fmla="*/ 329372 h 1824981"/>
                  <a:gd name="connsiteX664" fmla="*/ 661224 w 802871"/>
                  <a:gd name="connsiteY664" fmla="*/ 311792 h 1824981"/>
                  <a:gd name="connsiteX665" fmla="*/ 504392 w 802871"/>
                  <a:gd name="connsiteY665" fmla="*/ 1600217 h 1824981"/>
                  <a:gd name="connsiteX666" fmla="*/ 503506 w 802871"/>
                  <a:gd name="connsiteY666" fmla="*/ 1600976 h 1824981"/>
                  <a:gd name="connsiteX667" fmla="*/ 502115 w 802871"/>
                  <a:gd name="connsiteY667" fmla="*/ 1598446 h 1824981"/>
                  <a:gd name="connsiteX668" fmla="*/ 502494 w 802871"/>
                  <a:gd name="connsiteY668" fmla="*/ 1598193 h 1824981"/>
                  <a:gd name="connsiteX669" fmla="*/ 502874 w 802871"/>
                  <a:gd name="connsiteY669" fmla="*/ 1597814 h 1824981"/>
                  <a:gd name="connsiteX670" fmla="*/ 504392 w 802871"/>
                  <a:gd name="connsiteY670" fmla="*/ 1600217 h 1824981"/>
                  <a:gd name="connsiteX671" fmla="*/ 507807 w 802871"/>
                  <a:gd name="connsiteY671" fmla="*/ 1601608 h 1824981"/>
                  <a:gd name="connsiteX672" fmla="*/ 507807 w 802871"/>
                  <a:gd name="connsiteY672" fmla="*/ 1601608 h 1824981"/>
                  <a:gd name="connsiteX673" fmla="*/ 507554 w 802871"/>
                  <a:gd name="connsiteY673" fmla="*/ 1602114 h 1824981"/>
                  <a:gd name="connsiteX674" fmla="*/ 507554 w 802871"/>
                  <a:gd name="connsiteY674" fmla="*/ 1602114 h 1824981"/>
                  <a:gd name="connsiteX675" fmla="*/ 507554 w 802871"/>
                  <a:gd name="connsiteY675" fmla="*/ 1601608 h 1824981"/>
                  <a:gd name="connsiteX676" fmla="*/ 508059 w 802871"/>
                  <a:gd name="connsiteY676" fmla="*/ 1600723 h 1824981"/>
                  <a:gd name="connsiteX677" fmla="*/ 507934 w 802871"/>
                  <a:gd name="connsiteY677" fmla="*/ 1600723 h 1824981"/>
                  <a:gd name="connsiteX678" fmla="*/ 508692 w 802871"/>
                  <a:gd name="connsiteY678" fmla="*/ 1599838 h 1824981"/>
                  <a:gd name="connsiteX679" fmla="*/ 508186 w 802871"/>
                  <a:gd name="connsiteY679" fmla="*/ 1600596 h 1824981"/>
                  <a:gd name="connsiteX680" fmla="*/ 507807 w 802871"/>
                  <a:gd name="connsiteY680" fmla="*/ 1601229 h 1824981"/>
                  <a:gd name="connsiteX681" fmla="*/ 507807 w 802871"/>
                  <a:gd name="connsiteY681" fmla="*/ 1600723 h 1824981"/>
                  <a:gd name="connsiteX682" fmla="*/ 507680 w 802871"/>
                  <a:gd name="connsiteY682" fmla="*/ 1600344 h 1824981"/>
                  <a:gd name="connsiteX683" fmla="*/ 507680 w 802871"/>
                  <a:gd name="connsiteY683" fmla="*/ 1599332 h 1824981"/>
                  <a:gd name="connsiteX684" fmla="*/ 507680 w 802871"/>
                  <a:gd name="connsiteY684" fmla="*/ 1600344 h 1824981"/>
                  <a:gd name="connsiteX685" fmla="*/ 507680 w 802871"/>
                  <a:gd name="connsiteY685" fmla="*/ 1600344 h 1824981"/>
                  <a:gd name="connsiteX686" fmla="*/ 501103 w 802871"/>
                  <a:gd name="connsiteY686" fmla="*/ 1599079 h 1824981"/>
                  <a:gd name="connsiteX687" fmla="*/ 501103 w 802871"/>
                  <a:gd name="connsiteY687" fmla="*/ 1599079 h 1824981"/>
                  <a:gd name="connsiteX688" fmla="*/ 501103 w 802871"/>
                  <a:gd name="connsiteY688" fmla="*/ 1599079 h 1824981"/>
                  <a:gd name="connsiteX689" fmla="*/ 501103 w 802871"/>
                  <a:gd name="connsiteY689" fmla="*/ 1599079 h 1824981"/>
                  <a:gd name="connsiteX690" fmla="*/ 633399 w 802871"/>
                  <a:gd name="connsiteY690" fmla="*/ 343032 h 1824981"/>
                  <a:gd name="connsiteX691" fmla="*/ 635043 w 802871"/>
                  <a:gd name="connsiteY691" fmla="*/ 335317 h 1824981"/>
                  <a:gd name="connsiteX692" fmla="*/ 641114 w 802871"/>
                  <a:gd name="connsiteY692" fmla="*/ 341893 h 1824981"/>
                  <a:gd name="connsiteX693" fmla="*/ 633399 w 802871"/>
                  <a:gd name="connsiteY693" fmla="*/ 343032 h 1824981"/>
                  <a:gd name="connsiteX694" fmla="*/ 637193 w 802871"/>
                  <a:gd name="connsiteY694" fmla="*/ 325199 h 1824981"/>
                  <a:gd name="connsiteX695" fmla="*/ 640987 w 802871"/>
                  <a:gd name="connsiteY695" fmla="*/ 329246 h 1824981"/>
                  <a:gd name="connsiteX696" fmla="*/ 636181 w 802871"/>
                  <a:gd name="connsiteY696" fmla="*/ 330005 h 1824981"/>
                  <a:gd name="connsiteX697" fmla="*/ 637193 w 802871"/>
                  <a:gd name="connsiteY697" fmla="*/ 325199 h 1824981"/>
                  <a:gd name="connsiteX698" fmla="*/ 646552 w 802871"/>
                  <a:gd name="connsiteY698" fmla="*/ 341008 h 1824981"/>
                  <a:gd name="connsiteX699" fmla="*/ 647564 w 802871"/>
                  <a:gd name="connsiteY699" fmla="*/ 336328 h 1824981"/>
                  <a:gd name="connsiteX700" fmla="*/ 651232 w 802871"/>
                  <a:gd name="connsiteY700" fmla="*/ 340249 h 1824981"/>
                  <a:gd name="connsiteX701" fmla="*/ 646552 w 802871"/>
                  <a:gd name="connsiteY701" fmla="*/ 341008 h 1824981"/>
                  <a:gd name="connsiteX702" fmla="*/ 645161 w 802871"/>
                  <a:gd name="connsiteY702" fmla="*/ 341261 h 1824981"/>
                  <a:gd name="connsiteX703" fmla="*/ 641999 w 802871"/>
                  <a:gd name="connsiteY703" fmla="*/ 341767 h 1824981"/>
                  <a:gd name="connsiteX704" fmla="*/ 635170 w 802871"/>
                  <a:gd name="connsiteY704" fmla="*/ 334431 h 1824981"/>
                  <a:gd name="connsiteX705" fmla="*/ 635802 w 802871"/>
                  <a:gd name="connsiteY705" fmla="*/ 331269 h 1824981"/>
                  <a:gd name="connsiteX706" fmla="*/ 639217 w 802871"/>
                  <a:gd name="connsiteY706" fmla="*/ 330763 h 1824981"/>
                  <a:gd name="connsiteX707" fmla="*/ 641746 w 802871"/>
                  <a:gd name="connsiteY707" fmla="*/ 330258 h 1824981"/>
                  <a:gd name="connsiteX708" fmla="*/ 642885 w 802871"/>
                  <a:gd name="connsiteY708" fmla="*/ 331396 h 1824981"/>
                  <a:gd name="connsiteX709" fmla="*/ 639470 w 802871"/>
                  <a:gd name="connsiteY709" fmla="*/ 331775 h 1824981"/>
                  <a:gd name="connsiteX710" fmla="*/ 644782 w 802871"/>
                  <a:gd name="connsiteY710" fmla="*/ 333419 h 1824981"/>
                  <a:gd name="connsiteX711" fmla="*/ 646426 w 802871"/>
                  <a:gd name="connsiteY711" fmla="*/ 335190 h 1824981"/>
                  <a:gd name="connsiteX712" fmla="*/ 645161 w 802871"/>
                  <a:gd name="connsiteY712" fmla="*/ 341261 h 1824981"/>
                  <a:gd name="connsiteX713" fmla="*/ 646300 w 802871"/>
                  <a:gd name="connsiteY713" fmla="*/ 333419 h 1824981"/>
                  <a:gd name="connsiteX714" fmla="*/ 646806 w 802871"/>
                  <a:gd name="connsiteY714" fmla="*/ 333419 h 1824981"/>
                  <a:gd name="connsiteX715" fmla="*/ 646806 w 802871"/>
                  <a:gd name="connsiteY715" fmla="*/ 333925 h 1824981"/>
                  <a:gd name="connsiteX716" fmla="*/ 646300 w 802871"/>
                  <a:gd name="connsiteY716" fmla="*/ 333419 h 1824981"/>
                  <a:gd name="connsiteX717" fmla="*/ 644276 w 802871"/>
                  <a:gd name="connsiteY717" fmla="*/ 331269 h 1824981"/>
                  <a:gd name="connsiteX718" fmla="*/ 643138 w 802871"/>
                  <a:gd name="connsiteY718" fmla="*/ 330005 h 1824981"/>
                  <a:gd name="connsiteX719" fmla="*/ 647943 w 802871"/>
                  <a:gd name="connsiteY719" fmla="*/ 328993 h 1824981"/>
                  <a:gd name="connsiteX720" fmla="*/ 647564 w 802871"/>
                  <a:gd name="connsiteY720" fmla="*/ 330890 h 1824981"/>
                  <a:gd name="connsiteX721" fmla="*/ 644402 w 802871"/>
                  <a:gd name="connsiteY721" fmla="*/ 331269 h 1824981"/>
                  <a:gd name="connsiteX722" fmla="*/ 648070 w 802871"/>
                  <a:gd name="connsiteY722" fmla="*/ 328234 h 1824981"/>
                  <a:gd name="connsiteX723" fmla="*/ 642253 w 802871"/>
                  <a:gd name="connsiteY723" fmla="*/ 329119 h 1824981"/>
                  <a:gd name="connsiteX724" fmla="*/ 637446 w 802871"/>
                  <a:gd name="connsiteY724" fmla="*/ 323934 h 1824981"/>
                  <a:gd name="connsiteX725" fmla="*/ 639217 w 802871"/>
                  <a:gd name="connsiteY725" fmla="*/ 315839 h 1824981"/>
                  <a:gd name="connsiteX726" fmla="*/ 651105 w 802871"/>
                  <a:gd name="connsiteY726" fmla="*/ 313689 h 1824981"/>
                  <a:gd name="connsiteX727" fmla="*/ 647943 w 802871"/>
                  <a:gd name="connsiteY727" fmla="*/ 328234 h 1824981"/>
                  <a:gd name="connsiteX728" fmla="*/ 515775 w 802871"/>
                  <a:gd name="connsiteY728" fmla="*/ 1581878 h 1824981"/>
                  <a:gd name="connsiteX729" fmla="*/ 533103 w 802871"/>
                  <a:gd name="connsiteY729" fmla="*/ 1550764 h 1824981"/>
                  <a:gd name="connsiteX730" fmla="*/ 562698 w 802871"/>
                  <a:gd name="connsiteY730" fmla="*/ 1481581 h 1824981"/>
                  <a:gd name="connsiteX731" fmla="*/ 564090 w 802871"/>
                  <a:gd name="connsiteY731" fmla="*/ 1494482 h 1824981"/>
                  <a:gd name="connsiteX732" fmla="*/ 553339 w 802871"/>
                  <a:gd name="connsiteY732" fmla="*/ 1523825 h 1824981"/>
                  <a:gd name="connsiteX733" fmla="*/ 538541 w 802871"/>
                  <a:gd name="connsiteY733" fmla="*/ 1556203 h 1824981"/>
                  <a:gd name="connsiteX734" fmla="*/ 520834 w 802871"/>
                  <a:gd name="connsiteY734" fmla="*/ 1587443 h 1824981"/>
                  <a:gd name="connsiteX735" fmla="*/ 511096 w 802871"/>
                  <a:gd name="connsiteY735" fmla="*/ 1599838 h 1824981"/>
                  <a:gd name="connsiteX736" fmla="*/ 507680 w 802871"/>
                  <a:gd name="connsiteY736" fmla="*/ 1603000 h 1824981"/>
                  <a:gd name="connsiteX737" fmla="*/ 507934 w 802871"/>
                  <a:gd name="connsiteY737" fmla="*/ 1603000 h 1824981"/>
                  <a:gd name="connsiteX738" fmla="*/ 507554 w 802871"/>
                  <a:gd name="connsiteY738" fmla="*/ 1603000 h 1824981"/>
                  <a:gd name="connsiteX739" fmla="*/ 506416 w 802871"/>
                  <a:gd name="connsiteY739" fmla="*/ 1603885 h 1824981"/>
                  <a:gd name="connsiteX740" fmla="*/ 505783 w 802871"/>
                  <a:gd name="connsiteY740" fmla="*/ 1603379 h 1824981"/>
                  <a:gd name="connsiteX741" fmla="*/ 503001 w 802871"/>
                  <a:gd name="connsiteY741" fmla="*/ 1604011 h 1824981"/>
                  <a:gd name="connsiteX742" fmla="*/ 505151 w 802871"/>
                  <a:gd name="connsiteY742" fmla="*/ 1602746 h 1824981"/>
                  <a:gd name="connsiteX743" fmla="*/ 504139 w 802871"/>
                  <a:gd name="connsiteY743" fmla="*/ 1601482 h 1824981"/>
                  <a:gd name="connsiteX744" fmla="*/ 505404 w 802871"/>
                  <a:gd name="connsiteY744" fmla="*/ 1601102 h 1824981"/>
                  <a:gd name="connsiteX745" fmla="*/ 506163 w 802871"/>
                  <a:gd name="connsiteY745" fmla="*/ 1601988 h 1824981"/>
                  <a:gd name="connsiteX746" fmla="*/ 507680 w 802871"/>
                  <a:gd name="connsiteY746" fmla="*/ 1600723 h 1824981"/>
                  <a:gd name="connsiteX747" fmla="*/ 507680 w 802871"/>
                  <a:gd name="connsiteY747" fmla="*/ 1601355 h 1824981"/>
                  <a:gd name="connsiteX748" fmla="*/ 507680 w 802871"/>
                  <a:gd name="connsiteY748" fmla="*/ 1600723 h 1824981"/>
                  <a:gd name="connsiteX749" fmla="*/ 507680 w 802871"/>
                  <a:gd name="connsiteY749" fmla="*/ 1600723 h 1824981"/>
                  <a:gd name="connsiteX750" fmla="*/ 507680 w 802871"/>
                  <a:gd name="connsiteY750" fmla="*/ 1601735 h 1824981"/>
                  <a:gd name="connsiteX751" fmla="*/ 507680 w 802871"/>
                  <a:gd name="connsiteY751" fmla="*/ 1601988 h 1824981"/>
                  <a:gd name="connsiteX752" fmla="*/ 507680 w 802871"/>
                  <a:gd name="connsiteY752" fmla="*/ 1601355 h 1824981"/>
                  <a:gd name="connsiteX753" fmla="*/ 507680 w 802871"/>
                  <a:gd name="connsiteY753" fmla="*/ 1601988 h 1824981"/>
                  <a:gd name="connsiteX754" fmla="*/ 507680 w 802871"/>
                  <a:gd name="connsiteY754" fmla="*/ 1601988 h 1824981"/>
                  <a:gd name="connsiteX755" fmla="*/ 508818 w 802871"/>
                  <a:gd name="connsiteY755" fmla="*/ 1599584 h 1824981"/>
                  <a:gd name="connsiteX756" fmla="*/ 509957 w 802871"/>
                  <a:gd name="connsiteY756" fmla="*/ 1598446 h 1824981"/>
                  <a:gd name="connsiteX757" fmla="*/ 519190 w 802871"/>
                  <a:gd name="connsiteY757" fmla="*/ 1586304 h 1824981"/>
                  <a:gd name="connsiteX758" fmla="*/ 535379 w 802871"/>
                  <a:gd name="connsiteY758" fmla="*/ 1557088 h 1824981"/>
                  <a:gd name="connsiteX759" fmla="*/ 556247 w 802871"/>
                  <a:gd name="connsiteY759" fmla="*/ 1507003 h 1824981"/>
                  <a:gd name="connsiteX760" fmla="*/ 525640 w 802871"/>
                  <a:gd name="connsiteY760" fmla="*/ 1570874 h 1824981"/>
                  <a:gd name="connsiteX761" fmla="*/ 511854 w 802871"/>
                  <a:gd name="connsiteY761" fmla="*/ 1592249 h 1824981"/>
                  <a:gd name="connsiteX762" fmla="*/ 511601 w 802871"/>
                  <a:gd name="connsiteY762" fmla="*/ 1592628 h 1824981"/>
                  <a:gd name="connsiteX763" fmla="*/ 510337 w 802871"/>
                  <a:gd name="connsiteY763" fmla="*/ 1589593 h 1824981"/>
                  <a:gd name="connsiteX764" fmla="*/ 515775 w 802871"/>
                  <a:gd name="connsiteY764" fmla="*/ 1582004 h 1824981"/>
                  <a:gd name="connsiteX765" fmla="*/ 506542 w 802871"/>
                  <a:gd name="connsiteY765" fmla="*/ 1594146 h 1824981"/>
                  <a:gd name="connsiteX766" fmla="*/ 509451 w 802871"/>
                  <a:gd name="connsiteY766" fmla="*/ 1590605 h 1824981"/>
                  <a:gd name="connsiteX767" fmla="*/ 510969 w 802871"/>
                  <a:gd name="connsiteY767" fmla="*/ 1593261 h 1824981"/>
                  <a:gd name="connsiteX768" fmla="*/ 506163 w 802871"/>
                  <a:gd name="connsiteY768" fmla="*/ 1598573 h 1824981"/>
                  <a:gd name="connsiteX769" fmla="*/ 504645 w 802871"/>
                  <a:gd name="connsiteY769" fmla="*/ 1596170 h 1824981"/>
                  <a:gd name="connsiteX770" fmla="*/ 506542 w 802871"/>
                  <a:gd name="connsiteY770" fmla="*/ 1594146 h 1824981"/>
                  <a:gd name="connsiteX771" fmla="*/ 502369 w 802871"/>
                  <a:gd name="connsiteY771" fmla="*/ 1596802 h 1824981"/>
                  <a:gd name="connsiteX772" fmla="*/ 502621 w 802871"/>
                  <a:gd name="connsiteY772" fmla="*/ 1597182 h 1824981"/>
                  <a:gd name="connsiteX773" fmla="*/ 501862 w 802871"/>
                  <a:gd name="connsiteY773" fmla="*/ 1597814 h 1824981"/>
                  <a:gd name="connsiteX774" fmla="*/ 500977 w 802871"/>
                  <a:gd name="connsiteY774" fmla="*/ 1596043 h 1824981"/>
                  <a:gd name="connsiteX775" fmla="*/ 496677 w 802871"/>
                  <a:gd name="connsiteY775" fmla="*/ 1577957 h 1824981"/>
                  <a:gd name="connsiteX776" fmla="*/ 502369 w 802871"/>
                  <a:gd name="connsiteY776" fmla="*/ 1596802 h 1824981"/>
                  <a:gd name="connsiteX777" fmla="*/ 660971 w 802871"/>
                  <a:gd name="connsiteY777" fmla="*/ 338605 h 1824981"/>
                  <a:gd name="connsiteX778" fmla="*/ 652624 w 802871"/>
                  <a:gd name="connsiteY778" fmla="*/ 339996 h 1824981"/>
                  <a:gd name="connsiteX779" fmla="*/ 647943 w 802871"/>
                  <a:gd name="connsiteY779" fmla="*/ 334937 h 1824981"/>
                  <a:gd name="connsiteX780" fmla="*/ 648323 w 802871"/>
                  <a:gd name="connsiteY780" fmla="*/ 333166 h 1824981"/>
                  <a:gd name="connsiteX781" fmla="*/ 662615 w 802871"/>
                  <a:gd name="connsiteY781" fmla="*/ 331269 h 1824981"/>
                  <a:gd name="connsiteX782" fmla="*/ 660971 w 802871"/>
                  <a:gd name="connsiteY782" fmla="*/ 338605 h 1824981"/>
                  <a:gd name="connsiteX783" fmla="*/ 667421 w 802871"/>
                  <a:gd name="connsiteY783" fmla="*/ 310401 h 1824981"/>
                  <a:gd name="connsiteX784" fmla="*/ 665272 w 802871"/>
                  <a:gd name="connsiteY784" fmla="*/ 319760 h 1824981"/>
                  <a:gd name="connsiteX785" fmla="*/ 664006 w 802871"/>
                  <a:gd name="connsiteY785" fmla="*/ 320013 h 1824981"/>
                  <a:gd name="connsiteX786" fmla="*/ 664513 w 802871"/>
                  <a:gd name="connsiteY786" fmla="*/ 322922 h 1824981"/>
                  <a:gd name="connsiteX787" fmla="*/ 664513 w 802871"/>
                  <a:gd name="connsiteY787" fmla="*/ 322922 h 1824981"/>
                  <a:gd name="connsiteX788" fmla="*/ 663247 w 802871"/>
                  <a:gd name="connsiteY788" fmla="*/ 328487 h 1824981"/>
                  <a:gd name="connsiteX789" fmla="*/ 659580 w 802871"/>
                  <a:gd name="connsiteY789" fmla="*/ 328993 h 1824981"/>
                  <a:gd name="connsiteX790" fmla="*/ 664006 w 802871"/>
                  <a:gd name="connsiteY790" fmla="*/ 311033 h 1824981"/>
                  <a:gd name="connsiteX791" fmla="*/ 667421 w 802871"/>
                  <a:gd name="connsiteY791" fmla="*/ 310401 h 1824981"/>
                  <a:gd name="connsiteX792" fmla="*/ 663374 w 802871"/>
                  <a:gd name="connsiteY792" fmla="*/ 310021 h 1824981"/>
                  <a:gd name="connsiteX793" fmla="*/ 661730 w 802871"/>
                  <a:gd name="connsiteY793" fmla="*/ 310274 h 1824981"/>
                  <a:gd name="connsiteX794" fmla="*/ 663374 w 802871"/>
                  <a:gd name="connsiteY794" fmla="*/ 310021 h 1824981"/>
                  <a:gd name="connsiteX795" fmla="*/ 667042 w 802871"/>
                  <a:gd name="connsiteY795" fmla="*/ 262086 h 1824981"/>
                  <a:gd name="connsiteX796" fmla="*/ 664133 w 802871"/>
                  <a:gd name="connsiteY796" fmla="*/ 281184 h 1824981"/>
                  <a:gd name="connsiteX797" fmla="*/ 658948 w 802871"/>
                  <a:gd name="connsiteY797" fmla="*/ 310780 h 1824981"/>
                  <a:gd name="connsiteX798" fmla="*/ 653129 w 802871"/>
                  <a:gd name="connsiteY798" fmla="*/ 311792 h 1824981"/>
                  <a:gd name="connsiteX799" fmla="*/ 662868 w 802871"/>
                  <a:gd name="connsiteY799" fmla="*/ 268537 h 1824981"/>
                  <a:gd name="connsiteX800" fmla="*/ 666915 w 802871"/>
                  <a:gd name="connsiteY800" fmla="*/ 251209 h 1824981"/>
                  <a:gd name="connsiteX801" fmla="*/ 672480 w 802871"/>
                  <a:gd name="connsiteY801" fmla="*/ 240079 h 1824981"/>
                  <a:gd name="connsiteX802" fmla="*/ 677919 w 802871"/>
                  <a:gd name="connsiteY802" fmla="*/ 233629 h 1824981"/>
                  <a:gd name="connsiteX803" fmla="*/ 669951 w 802871"/>
                  <a:gd name="connsiteY803" fmla="*/ 248806 h 1824981"/>
                  <a:gd name="connsiteX804" fmla="*/ 667042 w 802871"/>
                  <a:gd name="connsiteY804" fmla="*/ 262086 h 1824981"/>
                  <a:gd name="connsiteX805" fmla="*/ 689555 w 802871"/>
                  <a:gd name="connsiteY805" fmla="*/ 234008 h 1824981"/>
                  <a:gd name="connsiteX806" fmla="*/ 685887 w 802871"/>
                  <a:gd name="connsiteY806" fmla="*/ 237297 h 1824981"/>
                  <a:gd name="connsiteX807" fmla="*/ 677539 w 802871"/>
                  <a:gd name="connsiteY807" fmla="*/ 249059 h 1824981"/>
                  <a:gd name="connsiteX808" fmla="*/ 674757 w 802871"/>
                  <a:gd name="connsiteY808" fmla="*/ 254245 h 1824981"/>
                  <a:gd name="connsiteX809" fmla="*/ 673239 w 802871"/>
                  <a:gd name="connsiteY809" fmla="*/ 258039 h 1824981"/>
                  <a:gd name="connsiteX810" fmla="*/ 672480 w 802871"/>
                  <a:gd name="connsiteY810" fmla="*/ 254498 h 1824981"/>
                  <a:gd name="connsiteX811" fmla="*/ 683863 w 802871"/>
                  <a:gd name="connsiteY811" fmla="*/ 235020 h 1824981"/>
                  <a:gd name="connsiteX812" fmla="*/ 691958 w 802871"/>
                  <a:gd name="connsiteY812" fmla="*/ 227684 h 1824981"/>
                  <a:gd name="connsiteX813" fmla="*/ 693729 w 802871"/>
                  <a:gd name="connsiteY813" fmla="*/ 226293 h 1824981"/>
                  <a:gd name="connsiteX814" fmla="*/ 693981 w 802871"/>
                  <a:gd name="connsiteY814" fmla="*/ 229329 h 1824981"/>
                  <a:gd name="connsiteX815" fmla="*/ 693981 w 802871"/>
                  <a:gd name="connsiteY815" fmla="*/ 230087 h 1824981"/>
                  <a:gd name="connsiteX816" fmla="*/ 693349 w 802871"/>
                  <a:gd name="connsiteY816" fmla="*/ 230593 h 1824981"/>
                  <a:gd name="connsiteX817" fmla="*/ 689428 w 802871"/>
                  <a:gd name="connsiteY817" fmla="*/ 233882 h 1824981"/>
                  <a:gd name="connsiteX818" fmla="*/ 479476 w 802871"/>
                  <a:gd name="connsiteY818" fmla="*/ 18111 h 1824981"/>
                  <a:gd name="connsiteX819" fmla="*/ 482005 w 802871"/>
                  <a:gd name="connsiteY819" fmla="*/ 23297 h 1824981"/>
                  <a:gd name="connsiteX820" fmla="*/ 482638 w 802871"/>
                  <a:gd name="connsiteY820" fmla="*/ 25447 h 1824981"/>
                  <a:gd name="connsiteX821" fmla="*/ 482638 w 802871"/>
                  <a:gd name="connsiteY821" fmla="*/ 25700 h 1824981"/>
                  <a:gd name="connsiteX822" fmla="*/ 482638 w 802871"/>
                  <a:gd name="connsiteY822" fmla="*/ 25826 h 1824981"/>
                  <a:gd name="connsiteX823" fmla="*/ 478970 w 802871"/>
                  <a:gd name="connsiteY823" fmla="*/ 17352 h 1824981"/>
                  <a:gd name="connsiteX824" fmla="*/ 479350 w 802871"/>
                  <a:gd name="connsiteY824" fmla="*/ 17985 h 1824981"/>
                  <a:gd name="connsiteX825" fmla="*/ 352746 w 802871"/>
                  <a:gd name="connsiteY825" fmla="*/ 363142 h 1824981"/>
                  <a:gd name="connsiteX826" fmla="*/ 351987 w 802871"/>
                  <a:gd name="connsiteY826" fmla="*/ 363268 h 1824981"/>
                  <a:gd name="connsiteX827" fmla="*/ 351987 w 802871"/>
                  <a:gd name="connsiteY827" fmla="*/ 363268 h 1824981"/>
                  <a:gd name="connsiteX828" fmla="*/ 352746 w 802871"/>
                  <a:gd name="connsiteY828" fmla="*/ 363015 h 1824981"/>
                  <a:gd name="connsiteX829" fmla="*/ 352619 w 802871"/>
                  <a:gd name="connsiteY829" fmla="*/ 363015 h 1824981"/>
                  <a:gd name="connsiteX830" fmla="*/ 329221 w 802871"/>
                  <a:gd name="connsiteY830" fmla="*/ 386034 h 1824981"/>
                  <a:gd name="connsiteX831" fmla="*/ 329094 w 802871"/>
                  <a:gd name="connsiteY831" fmla="*/ 386793 h 1824981"/>
                  <a:gd name="connsiteX832" fmla="*/ 328968 w 802871"/>
                  <a:gd name="connsiteY832" fmla="*/ 386793 h 1824981"/>
                  <a:gd name="connsiteX833" fmla="*/ 329094 w 802871"/>
                  <a:gd name="connsiteY833" fmla="*/ 386161 h 1824981"/>
                  <a:gd name="connsiteX834" fmla="*/ 329221 w 802871"/>
                  <a:gd name="connsiteY834" fmla="*/ 386161 h 1824981"/>
                  <a:gd name="connsiteX835" fmla="*/ 116107 w 802871"/>
                  <a:gd name="connsiteY835" fmla="*/ 764075 h 1824981"/>
                  <a:gd name="connsiteX836" fmla="*/ 116107 w 802871"/>
                  <a:gd name="connsiteY836" fmla="*/ 764075 h 1824981"/>
                  <a:gd name="connsiteX837" fmla="*/ 116359 w 802871"/>
                  <a:gd name="connsiteY837" fmla="*/ 765087 h 1824981"/>
                  <a:gd name="connsiteX838" fmla="*/ 116359 w 802871"/>
                  <a:gd name="connsiteY838" fmla="*/ 765087 h 1824981"/>
                  <a:gd name="connsiteX839" fmla="*/ 116107 w 802871"/>
                  <a:gd name="connsiteY839" fmla="*/ 764075 h 1824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</a:cxnLst>
                <a:rect l="l" t="t" r="r" b="b"/>
                <a:pathLst>
                  <a:path w="802871" h="1824981">
                    <a:moveTo>
                      <a:pt x="784286" y="1083557"/>
                    </a:moveTo>
                    <a:cubicBezTo>
                      <a:pt x="783022" y="1082292"/>
                      <a:pt x="781630" y="1081154"/>
                      <a:pt x="780366" y="1080142"/>
                    </a:cubicBezTo>
                    <a:lnTo>
                      <a:pt x="777583" y="1077992"/>
                    </a:lnTo>
                    <a:cubicBezTo>
                      <a:pt x="775559" y="1076601"/>
                      <a:pt x="773536" y="1075083"/>
                      <a:pt x="771006" y="1073692"/>
                    </a:cubicBezTo>
                    <a:cubicBezTo>
                      <a:pt x="766200" y="1070909"/>
                      <a:pt x="760130" y="1068127"/>
                      <a:pt x="752540" y="1066862"/>
                    </a:cubicBezTo>
                    <a:cubicBezTo>
                      <a:pt x="748873" y="1066230"/>
                      <a:pt x="744826" y="1066103"/>
                      <a:pt x="740778" y="1066482"/>
                    </a:cubicBezTo>
                    <a:cubicBezTo>
                      <a:pt x="738755" y="1066609"/>
                      <a:pt x="736857" y="1066988"/>
                      <a:pt x="734960" y="1067368"/>
                    </a:cubicBezTo>
                    <a:cubicBezTo>
                      <a:pt x="732051" y="1068000"/>
                      <a:pt x="729522" y="1069012"/>
                      <a:pt x="728130" y="1069644"/>
                    </a:cubicBezTo>
                    <a:cubicBezTo>
                      <a:pt x="722060" y="1072427"/>
                      <a:pt x="719530" y="1074197"/>
                      <a:pt x="716621" y="1075968"/>
                    </a:cubicBezTo>
                    <a:cubicBezTo>
                      <a:pt x="714092" y="1077612"/>
                      <a:pt x="711562" y="1079130"/>
                      <a:pt x="709159" y="1080648"/>
                    </a:cubicBezTo>
                    <a:lnTo>
                      <a:pt x="707515" y="1081660"/>
                    </a:lnTo>
                    <a:lnTo>
                      <a:pt x="706629" y="1082166"/>
                    </a:lnTo>
                    <a:lnTo>
                      <a:pt x="704353" y="1083810"/>
                    </a:lnTo>
                    <a:cubicBezTo>
                      <a:pt x="701191" y="1085960"/>
                      <a:pt x="698914" y="1088363"/>
                      <a:pt x="696891" y="1090513"/>
                    </a:cubicBezTo>
                    <a:cubicBezTo>
                      <a:pt x="689175" y="1099493"/>
                      <a:pt x="687152" y="1105817"/>
                      <a:pt x="684622" y="1111255"/>
                    </a:cubicBezTo>
                    <a:cubicBezTo>
                      <a:pt x="682346" y="1116694"/>
                      <a:pt x="680955" y="1121121"/>
                      <a:pt x="679563" y="1125041"/>
                    </a:cubicBezTo>
                    <a:cubicBezTo>
                      <a:pt x="674631" y="1140092"/>
                      <a:pt x="671848" y="1148693"/>
                      <a:pt x="671721" y="1147048"/>
                    </a:cubicBezTo>
                    <a:cubicBezTo>
                      <a:pt x="671721" y="1146669"/>
                      <a:pt x="671721" y="1145784"/>
                      <a:pt x="672101" y="1143886"/>
                    </a:cubicBezTo>
                    <a:cubicBezTo>
                      <a:pt x="672480" y="1142116"/>
                      <a:pt x="672986" y="1139713"/>
                      <a:pt x="673745" y="1136424"/>
                    </a:cubicBezTo>
                    <a:cubicBezTo>
                      <a:pt x="675390" y="1130227"/>
                      <a:pt x="676781" y="1122006"/>
                      <a:pt x="682599" y="1106702"/>
                    </a:cubicBezTo>
                    <a:cubicBezTo>
                      <a:pt x="676527" y="1120741"/>
                      <a:pt x="674251" y="1129848"/>
                      <a:pt x="671595" y="1138069"/>
                    </a:cubicBezTo>
                    <a:cubicBezTo>
                      <a:pt x="670330" y="1142369"/>
                      <a:pt x="669192" y="1146290"/>
                      <a:pt x="668054" y="1149957"/>
                    </a:cubicBezTo>
                    <a:cubicBezTo>
                      <a:pt x="667042" y="1153372"/>
                      <a:pt x="666156" y="1156661"/>
                      <a:pt x="665397" y="1159570"/>
                    </a:cubicBezTo>
                    <a:cubicBezTo>
                      <a:pt x="662110" y="1171459"/>
                      <a:pt x="659959" y="1179806"/>
                      <a:pt x="658315" y="1187015"/>
                    </a:cubicBezTo>
                    <a:cubicBezTo>
                      <a:pt x="655153" y="1201560"/>
                      <a:pt x="652876" y="1211679"/>
                      <a:pt x="647311" y="1237227"/>
                    </a:cubicBezTo>
                    <a:cubicBezTo>
                      <a:pt x="639596" y="1262649"/>
                      <a:pt x="632387" y="1286047"/>
                      <a:pt x="625810" y="1307675"/>
                    </a:cubicBezTo>
                    <a:cubicBezTo>
                      <a:pt x="622522" y="1318425"/>
                      <a:pt x="619234" y="1328797"/>
                      <a:pt x="616198" y="1338788"/>
                    </a:cubicBezTo>
                    <a:cubicBezTo>
                      <a:pt x="613162" y="1347895"/>
                      <a:pt x="609748" y="1356748"/>
                      <a:pt x="606079" y="1365475"/>
                    </a:cubicBezTo>
                    <a:cubicBezTo>
                      <a:pt x="598871" y="1382802"/>
                      <a:pt x="591029" y="1399497"/>
                      <a:pt x="584073" y="1416319"/>
                    </a:cubicBezTo>
                    <a:cubicBezTo>
                      <a:pt x="577749" y="1432508"/>
                      <a:pt x="571805" y="1447685"/>
                      <a:pt x="566113" y="1462104"/>
                    </a:cubicBezTo>
                    <a:cubicBezTo>
                      <a:pt x="560675" y="1476269"/>
                      <a:pt x="555488" y="1489802"/>
                      <a:pt x="550303" y="1503082"/>
                    </a:cubicBezTo>
                    <a:cubicBezTo>
                      <a:pt x="545370" y="1516362"/>
                      <a:pt x="540312" y="1529263"/>
                      <a:pt x="534494" y="1541405"/>
                    </a:cubicBezTo>
                    <a:cubicBezTo>
                      <a:pt x="528929" y="1553673"/>
                      <a:pt x="523110" y="1565815"/>
                      <a:pt x="516786" y="1576945"/>
                    </a:cubicBezTo>
                    <a:cubicBezTo>
                      <a:pt x="514383" y="1581119"/>
                      <a:pt x="511854" y="1585166"/>
                      <a:pt x="509325" y="1588708"/>
                    </a:cubicBezTo>
                    <a:cubicBezTo>
                      <a:pt x="508945" y="1587822"/>
                      <a:pt x="508692" y="1586810"/>
                      <a:pt x="508439" y="1585798"/>
                    </a:cubicBezTo>
                    <a:cubicBezTo>
                      <a:pt x="507301" y="1581878"/>
                      <a:pt x="506542" y="1577451"/>
                      <a:pt x="505783" y="1572898"/>
                    </a:cubicBezTo>
                    <a:cubicBezTo>
                      <a:pt x="505531" y="1570621"/>
                      <a:pt x="505151" y="1568092"/>
                      <a:pt x="505024" y="1566195"/>
                    </a:cubicBezTo>
                    <a:lnTo>
                      <a:pt x="504645" y="1558859"/>
                    </a:lnTo>
                    <a:cubicBezTo>
                      <a:pt x="504265" y="1537484"/>
                      <a:pt x="503886" y="1511556"/>
                      <a:pt x="504013" y="1477281"/>
                    </a:cubicBezTo>
                    <a:cubicBezTo>
                      <a:pt x="501357" y="1489423"/>
                      <a:pt x="502621" y="1454135"/>
                      <a:pt x="503760" y="1417457"/>
                    </a:cubicBezTo>
                    <a:cubicBezTo>
                      <a:pt x="505151" y="1380399"/>
                      <a:pt x="506922" y="1341571"/>
                      <a:pt x="504645" y="1349033"/>
                    </a:cubicBezTo>
                    <a:cubicBezTo>
                      <a:pt x="499839" y="1441867"/>
                      <a:pt x="497815" y="1385458"/>
                      <a:pt x="498068" y="1348527"/>
                    </a:cubicBezTo>
                    <a:cubicBezTo>
                      <a:pt x="496045" y="1371166"/>
                      <a:pt x="495538" y="1390265"/>
                      <a:pt x="495033" y="1410248"/>
                    </a:cubicBezTo>
                    <a:cubicBezTo>
                      <a:pt x="494653" y="1429979"/>
                      <a:pt x="494147" y="1450721"/>
                      <a:pt x="491997" y="1477534"/>
                    </a:cubicBezTo>
                    <a:cubicBezTo>
                      <a:pt x="493262" y="1500173"/>
                      <a:pt x="496045" y="1516868"/>
                      <a:pt x="498195" y="1538496"/>
                    </a:cubicBezTo>
                    <a:cubicBezTo>
                      <a:pt x="499459" y="1549120"/>
                      <a:pt x="500345" y="1562147"/>
                      <a:pt x="503001" y="1573277"/>
                    </a:cubicBezTo>
                    <a:cubicBezTo>
                      <a:pt x="504392" y="1579095"/>
                      <a:pt x="506289" y="1585166"/>
                      <a:pt x="508566" y="1589846"/>
                    </a:cubicBezTo>
                    <a:cubicBezTo>
                      <a:pt x="508059" y="1590478"/>
                      <a:pt x="507554" y="1591363"/>
                      <a:pt x="507048" y="1591996"/>
                    </a:cubicBezTo>
                    <a:cubicBezTo>
                      <a:pt x="505910" y="1593514"/>
                      <a:pt x="504898" y="1594779"/>
                      <a:pt x="503886" y="1595917"/>
                    </a:cubicBezTo>
                    <a:cubicBezTo>
                      <a:pt x="503127" y="1594525"/>
                      <a:pt x="502369" y="1593008"/>
                      <a:pt x="501736" y="1591237"/>
                    </a:cubicBezTo>
                    <a:cubicBezTo>
                      <a:pt x="499965" y="1586810"/>
                      <a:pt x="498574" y="1581245"/>
                      <a:pt x="497436" y="1575174"/>
                    </a:cubicBezTo>
                    <a:cubicBezTo>
                      <a:pt x="496930" y="1572012"/>
                      <a:pt x="496424" y="1568977"/>
                      <a:pt x="496171" y="1565942"/>
                    </a:cubicBezTo>
                    <a:cubicBezTo>
                      <a:pt x="495918" y="1562780"/>
                      <a:pt x="495665" y="1559112"/>
                      <a:pt x="495538" y="1555317"/>
                    </a:cubicBezTo>
                    <a:cubicBezTo>
                      <a:pt x="491239" y="1492332"/>
                      <a:pt x="492503" y="1583649"/>
                      <a:pt x="489973" y="1529896"/>
                    </a:cubicBezTo>
                    <a:cubicBezTo>
                      <a:pt x="490353" y="1510924"/>
                      <a:pt x="489341" y="1492332"/>
                      <a:pt x="490480" y="1475131"/>
                    </a:cubicBezTo>
                    <a:cubicBezTo>
                      <a:pt x="491365" y="1457930"/>
                      <a:pt x="492250" y="1441235"/>
                      <a:pt x="493009" y="1424919"/>
                    </a:cubicBezTo>
                    <a:cubicBezTo>
                      <a:pt x="494400" y="1392035"/>
                      <a:pt x="495792" y="1360542"/>
                      <a:pt x="497183" y="1328543"/>
                    </a:cubicBezTo>
                    <a:cubicBezTo>
                      <a:pt x="503001" y="1264419"/>
                      <a:pt x="509451" y="1198145"/>
                      <a:pt x="520834" y="1114417"/>
                    </a:cubicBezTo>
                    <a:cubicBezTo>
                      <a:pt x="520202" y="1092410"/>
                      <a:pt x="513751" y="1150969"/>
                      <a:pt x="512360" y="1139839"/>
                    </a:cubicBezTo>
                    <a:cubicBezTo>
                      <a:pt x="522858" y="1058641"/>
                      <a:pt x="519948" y="1071542"/>
                      <a:pt x="529434" y="1009947"/>
                    </a:cubicBezTo>
                    <a:cubicBezTo>
                      <a:pt x="527790" y="998691"/>
                      <a:pt x="523617" y="1026768"/>
                      <a:pt x="518684" y="1066356"/>
                    </a:cubicBezTo>
                    <a:cubicBezTo>
                      <a:pt x="514510" y="1105943"/>
                      <a:pt x="509071" y="1157040"/>
                      <a:pt x="505404" y="1191821"/>
                    </a:cubicBezTo>
                    <a:cubicBezTo>
                      <a:pt x="500092" y="1214208"/>
                      <a:pt x="495665" y="1232421"/>
                      <a:pt x="501736" y="1165008"/>
                    </a:cubicBezTo>
                    <a:cubicBezTo>
                      <a:pt x="503001" y="1190430"/>
                      <a:pt x="514637" y="1062056"/>
                      <a:pt x="522984" y="1009062"/>
                    </a:cubicBezTo>
                    <a:cubicBezTo>
                      <a:pt x="524755" y="974027"/>
                      <a:pt x="506036" y="1111508"/>
                      <a:pt x="515142" y="1034484"/>
                    </a:cubicBezTo>
                    <a:cubicBezTo>
                      <a:pt x="522099" y="989078"/>
                      <a:pt x="529561" y="946329"/>
                      <a:pt x="536770" y="903833"/>
                    </a:cubicBezTo>
                    <a:cubicBezTo>
                      <a:pt x="545244" y="861589"/>
                      <a:pt x="554097" y="819851"/>
                      <a:pt x="563710" y="776723"/>
                    </a:cubicBezTo>
                    <a:cubicBezTo>
                      <a:pt x="562192" y="770146"/>
                      <a:pt x="567252" y="746368"/>
                      <a:pt x="571046" y="721831"/>
                    </a:cubicBezTo>
                    <a:cubicBezTo>
                      <a:pt x="574334" y="697421"/>
                      <a:pt x="576611" y="674782"/>
                      <a:pt x="574460" y="671746"/>
                    </a:cubicBezTo>
                    <a:cubicBezTo>
                      <a:pt x="571551" y="698307"/>
                      <a:pt x="569781" y="720567"/>
                      <a:pt x="565860" y="739159"/>
                    </a:cubicBezTo>
                    <a:cubicBezTo>
                      <a:pt x="562192" y="757498"/>
                      <a:pt x="558777" y="772675"/>
                      <a:pt x="555488" y="786967"/>
                    </a:cubicBezTo>
                    <a:cubicBezTo>
                      <a:pt x="548659" y="815425"/>
                      <a:pt x="542715" y="840214"/>
                      <a:pt x="534999" y="878284"/>
                    </a:cubicBezTo>
                    <a:cubicBezTo>
                      <a:pt x="538794" y="850586"/>
                      <a:pt x="535126" y="864751"/>
                      <a:pt x="531711" y="874869"/>
                    </a:cubicBezTo>
                    <a:cubicBezTo>
                      <a:pt x="535252" y="854886"/>
                      <a:pt x="539553" y="834776"/>
                      <a:pt x="542841" y="814287"/>
                    </a:cubicBezTo>
                    <a:cubicBezTo>
                      <a:pt x="547141" y="787473"/>
                      <a:pt x="553465" y="760534"/>
                      <a:pt x="558398" y="732835"/>
                    </a:cubicBezTo>
                    <a:cubicBezTo>
                      <a:pt x="561812" y="713357"/>
                      <a:pt x="563583" y="693501"/>
                      <a:pt x="566240" y="673391"/>
                    </a:cubicBezTo>
                    <a:cubicBezTo>
                      <a:pt x="564342" y="690718"/>
                      <a:pt x="563457" y="705263"/>
                      <a:pt x="562066" y="718796"/>
                    </a:cubicBezTo>
                    <a:cubicBezTo>
                      <a:pt x="559283" y="744471"/>
                      <a:pt x="555615" y="766858"/>
                      <a:pt x="550177" y="800880"/>
                    </a:cubicBezTo>
                    <a:cubicBezTo>
                      <a:pt x="558650" y="755854"/>
                      <a:pt x="566240" y="720314"/>
                      <a:pt x="569148" y="697295"/>
                    </a:cubicBezTo>
                    <a:cubicBezTo>
                      <a:pt x="567377" y="694259"/>
                      <a:pt x="568769" y="676300"/>
                      <a:pt x="573449" y="652522"/>
                    </a:cubicBezTo>
                    <a:cubicBezTo>
                      <a:pt x="578634" y="629630"/>
                      <a:pt x="585085" y="600793"/>
                      <a:pt x="591282" y="572968"/>
                    </a:cubicBezTo>
                    <a:cubicBezTo>
                      <a:pt x="598871" y="571450"/>
                      <a:pt x="606459" y="569806"/>
                      <a:pt x="613669" y="568415"/>
                    </a:cubicBezTo>
                    <a:lnTo>
                      <a:pt x="613289" y="566264"/>
                    </a:lnTo>
                    <a:cubicBezTo>
                      <a:pt x="612277" y="565885"/>
                      <a:pt x="609116" y="565758"/>
                      <a:pt x="592167" y="569426"/>
                    </a:cubicBezTo>
                    <a:cubicBezTo>
                      <a:pt x="592167" y="569426"/>
                      <a:pt x="592167" y="569426"/>
                      <a:pt x="592167" y="569300"/>
                    </a:cubicBezTo>
                    <a:lnTo>
                      <a:pt x="591914" y="569553"/>
                    </a:lnTo>
                    <a:cubicBezTo>
                      <a:pt x="591029" y="569806"/>
                      <a:pt x="590144" y="569932"/>
                      <a:pt x="589132" y="570185"/>
                    </a:cubicBezTo>
                    <a:cubicBezTo>
                      <a:pt x="589132" y="570818"/>
                      <a:pt x="589132" y="571576"/>
                      <a:pt x="588879" y="572715"/>
                    </a:cubicBezTo>
                    <a:lnTo>
                      <a:pt x="587741" y="573980"/>
                    </a:lnTo>
                    <a:cubicBezTo>
                      <a:pt x="587741" y="573980"/>
                      <a:pt x="588500" y="573853"/>
                      <a:pt x="588752" y="573727"/>
                    </a:cubicBezTo>
                    <a:cubicBezTo>
                      <a:pt x="588246" y="577268"/>
                      <a:pt x="587108" y="583465"/>
                      <a:pt x="584831" y="594216"/>
                    </a:cubicBezTo>
                    <a:cubicBezTo>
                      <a:pt x="584073" y="589283"/>
                      <a:pt x="578507" y="613820"/>
                      <a:pt x="576231" y="618626"/>
                    </a:cubicBezTo>
                    <a:cubicBezTo>
                      <a:pt x="579646" y="601805"/>
                      <a:pt x="583187" y="584983"/>
                      <a:pt x="586476" y="568288"/>
                    </a:cubicBezTo>
                    <a:cubicBezTo>
                      <a:pt x="629478" y="558676"/>
                      <a:pt x="673619" y="552984"/>
                      <a:pt x="716747" y="548305"/>
                    </a:cubicBezTo>
                    <a:cubicBezTo>
                      <a:pt x="720036" y="547546"/>
                      <a:pt x="723198" y="547166"/>
                      <a:pt x="726486" y="546913"/>
                    </a:cubicBezTo>
                    <a:cubicBezTo>
                      <a:pt x="734328" y="546913"/>
                      <a:pt x="747102" y="548052"/>
                      <a:pt x="761394" y="555640"/>
                    </a:cubicBezTo>
                    <a:lnTo>
                      <a:pt x="761394" y="555640"/>
                    </a:lnTo>
                    <a:cubicBezTo>
                      <a:pt x="761394" y="555640"/>
                      <a:pt x="761394" y="555640"/>
                      <a:pt x="761394" y="555640"/>
                    </a:cubicBezTo>
                    <a:cubicBezTo>
                      <a:pt x="765188" y="557031"/>
                      <a:pt x="769741" y="558929"/>
                      <a:pt x="774927" y="557284"/>
                    </a:cubicBezTo>
                    <a:cubicBezTo>
                      <a:pt x="780112" y="555514"/>
                      <a:pt x="782895" y="550455"/>
                      <a:pt x="784792" y="545902"/>
                    </a:cubicBezTo>
                    <a:cubicBezTo>
                      <a:pt x="788587" y="536416"/>
                      <a:pt x="790864" y="525791"/>
                      <a:pt x="793013" y="514409"/>
                    </a:cubicBezTo>
                    <a:cubicBezTo>
                      <a:pt x="792508" y="513650"/>
                      <a:pt x="792001" y="513397"/>
                      <a:pt x="791496" y="513523"/>
                    </a:cubicBezTo>
                    <a:cubicBezTo>
                      <a:pt x="794404" y="497081"/>
                      <a:pt x="796049" y="476845"/>
                      <a:pt x="793267" y="451676"/>
                    </a:cubicBezTo>
                    <a:cubicBezTo>
                      <a:pt x="793013" y="449905"/>
                      <a:pt x="792760" y="448134"/>
                      <a:pt x="792508" y="446490"/>
                    </a:cubicBezTo>
                    <a:cubicBezTo>
                      <a:pt x="788587" y="420309"/>
                      <a:pt x="781251" y="396911"/>
                      <a:pt x="770500" y="376422"/>
                    </a:cubicBezTo>
                    <a:cubicBezTo>
                      <a:pt x="770500" y="376422"/>
                      <a:pt x="770500" y="376422"/>
                      <a:pt x="770500" y="376295"/>
                    </a:cubicBezTo>
                    <a:cubicBezTo>
                      <a:pt x="770500" y="375789"/>
                      <a:pt x="770500" y="375157"/>
                      <a:pt x="771006" y="374904"/>
                    </a:cubicBezTo>
                    <a:cubicBezTo>
                      <a:pt x="778089" y="387425"/>
                      <a:pt x="783401" y="399694"/>
                      <a:pt x="787448" y="409432"/>
                    </a:cubicBezTo>
                    <a:cubicBezTo>
                      <a:pt x="784286" y="398935"/>
                      <a:pt x="780871" y="389955"/>
                      <a:pt x="777330" y="382240"/>
                    </a:cubicBezTo>
                    <a:cubicBezTo>
                      <a:pt x="777709" y="382872"/>
                      <a:pt x="778216" y="383504"/>
                      <a:pt x="778595" y="384263"/>
                    </a:cubicBezTo>
                    <a:cubicBezTo>
                      <a:pt x="771385" y="368327"/>
                      <a:pt x="764935" y="355806"/>
                      <a:pt x="752035" y="345941"/>
                    </a:cubicBezTo>
                    <a:cubicBezTo>
                      <a:pt x="739387" y="336202"/>
                      <a:pt x="720921" y="328360"/>
                      <a:pt x="692211" y="329878"/>
                    </a:cubicBezTo>
                    <a:cubicBezTo>
                      <a:pt x="673619" y="333419"/>
                      <a:pt x="667800" y="335949"/>
                      <a:pt x="662868" y="338605"/>
                    </a:cubicBezTo>
                    <a:cubicBezTo>
                      <a:pt x="663374" y="336202"/>
                      <a:pt x="664006" y="333925"/>
                      <a:pt x="664513" y="331649"/>
                    </a:cubicBezTo>
                    <a:cubicBezTo>
                      <a:pt x="664892" y="331649"/>
                      <a:pt x="665145" y="331649"/>
                      <a:pt x="665524" y="331522"/>
                    </a:cubicBezTo>
                    <a:cubicBezTo>
                      <a:pt x="665524" y="330890"/>
                      <a:pt x="676527" y="328487"/>
                      <a:pt x="689428" y="326843"/>
                    </a:cubicBezTo>
                    <a:cubicBezTo>
                      <a:pt x="702962" y="325072"/>
                      <a:pt x="716874" y="327222"/>
                      <a:pt x="720668" y="327475"/>
                    </a:cubicBezTo>
                    <a:cubicBezTo>
                      <a:pt x="710803" y="325578"/>
                      <a:pt x="702329" y="325199"/>
                      <a:pt x="693855" y="325451"/>
                    </a:cubicBezTo>
                    <a:cubicBezTo>
                      <a:pt x="685634" y="325957"/>
                      <a:pt x="678931" y="327096"/>
                      <a:pt x="672607" y="327981"/>
                    </a:cubicBezTo>
                    <a:cubicBezTo>
                      <a:pt x="670077" y="328360"/>
                      <a:pt x="667675" y="328740"/>
                      <a:pt x="665272" y="328993"/>
                    </a:cubicBezTo>
                    <a:cubicBezTo>
                      <a:pt x="665777" y="327096"/>
                      <a:pt x="666156" y="325199"/>
                      <a:pt x="666536" y="323428"/>
                    </a:cubicBezTo>
                    <a:cubicBezTo>
                      <a:pt x="674504" y="322163"/>
                      <a:pt x="682599" y="320772"/>
                      <a:pt x="691578" y="319886"/>
                    </a:cubicBezTo>
                    <a:cubicBezTo>
                      <a:pt x="702203" y="319127"/>
                      <a:pt x="711815" y="319886"/>
                      <a:pt x="721807" y="321784"/>
                    </a:cubicBezTo>
                    <a:lnTo>
                      <a:pt x="722439" y="318875"/>
                    </a:lnTo>
                    <a:cubicBezTo>
                      <a:pt x="712068" y="316977"/>
                      <a:pt x="702329" y="316219"/>
                      <a:pt x="691326" y="316851"/>
                    </a:cubicBezTo>
                    <a:cubicBezTo>
                      <a:pt x="682599" y="317610"/>
                      <a:pt x="674883" y="318875"/>
                      <a:pt x="667295" y="320139"/>
                    </a:cubicBezTo>
                    <a:cubicBezTo>
                      <a:pt x="668054" y="316472"/>
                      <a:pt x="668813" y="313310"/>
                      <a:pt x="669318" y="310654"/>
                    </a:cubicBezTo>
                    <a:cubicBezTo>
                      <a:pt x="677286" y="309009"/>
                      <a:pt x="684622" y="307618"/>
                      <a:pt x="690567" y="306733"/>
                    </a:cubicBezTo>
                    <a:cubicBezTo>
                      <a:pt x="683484" y="307492"/>
                      <a:pt x="676527" y="308503"/>
                      <a:pt x="669445" y="309515"/>
                    </a:cubicBezTo>
                    <a:cubicBezTo>
                      <a:pt x="670837" y="301927"/>
                      <a:pt x="670837" y="299776"/>
                      <a:pt x="668180" y="306859"/>
                    </a:cubicBezTo>
                    <a:cubicBezTo>
                      <a:pt x="667927" y="307871"/>
                      <a:pt x="667675" y="308883"/>
                      <a:pt x="667548" y="309895"/>
                    </a:cubicBezTo>
                    <a:cubicBezTo>
                      <a:pt x="666409" y="310021"/>
                      <a:pt x="665272" y="310274"/>
                      <a:pt x="664260" y="310401"/>
                    </a:cubicBezTo>
                    <a:cubicBezTo>
                      <a:pt x="667927" y="295603"/>
                      <a:pt x="670837" y="283587"/>
                      <a:pt x="673872" y="271066"/>
                    </a:cubicBezTo>
                    <a:cubicBezTo>
                      <a:pt x="675010" y="266639"/>
                      <a:pt x="676148" y="262086"/>
                      <a:pt x="677286" y="257533"/>
                    </a:cubicBezTo>
                    <a:cubicBezTo>
                      <a:pt x="678045" y="254751"/>
                      <a:pt x="680448" y="250324"/>
                      <a:pt x="682346" y="247035"/>
                    </a:cubicBezTo>
                    <a:cubicBezTo>
                      <a:pt x="684496" y="243494"/>
                      <a:pt x="686266" y="240965"/>
                      <a:pt x="689049" y="238688"/>
                    </a:cubicBezTo>
                    <a:cubicBezTo>
                      <a:pt x="690819" y="237170"/>
                      <a:pt x="692590" y="235526"/>
                      <a:pt x="694361" y="233882"/>
                    </a:cubicBezTo>
                    <a:lnTo>
                      <a:pt x="694361" y="234261"/>
                    </a:lnTo>
                    <a:cubicBezTo>
                      <a:pt x="694361" y="234261"/>
                      <a:pt x="694361" y="233882"/>
                      <a:pt x="694361" y="233882"/>
                    </a:cubicBezTo>
                    <a:cubicBezTo>
                      <a:pt x="694740" y="233502"/>
                      <a:pt x="695120" y="233249"/>
                      <a:pt x="695499" y="232870"/>
                    </a:cubicBezTo>
                    <a:cubicBezTo>
                      <a:pt x="696511" y="232111"/>
                      <a:pt x="697397" y="231352"/>
                      <a:pt x="698029" y="230973"/>
                    </a:cubicBezTo>
                    <a:cubicBezTo>
                      <a:pt x="699041" y="230846"/>
                      <a:pt x="700053" y="230593"/>
                      <a:pt x="701570" y="230087"/>
                    </a:cubicBezTo>
                    <a:cubicBezTo>
                      <a:pt x="703594" y="229455"/>
                      <a:pt x="706250" y="228190"/>
                      <a:pt x="708653" y="226420"/>
                    </a:cubicBezTo>
                    <a:lnTo>
                      <a:pt x="710297" y="225155"/>
                    </a:lnTo>
                    <a:lnTo>
                      <a:pt x="711182" y="224396"/>
                    </a:lnTo>
                    <a:lnTo>
                      <a:pt x="711435" y="224143"/>
                    </a:lnTo>
                    <a:cubicBezTo>
                      <a:pt x="712068" y="223511"/>
                      <a:pt x="712826" y="222878"/>
                      <a:pt x="713585" y="222246"/>
                    </a:cubicBezTo>
                    <a:cubicBezTo>
                      <a:pt x="717000" y="219084"/>
                      <a:pt x="721680" y="214657"/>
                      <a:pt x="726360" y="209472"/>
                    </a:cubicBezTo>
                    <a:cubicBezTo>
                      <a:pt x="728889" y="205424"/>
                      <a:pt x="727118" y="206816"/>
                      <a:pt x="722945" y="210736"/>
                    </a:cubicBezTo>
                    <a:cubicBezTo>
                      <a:pt x="720921" y="212634"/>
                      <a:pt x="718139" y="215163"/>
                      <a:pt x="714977" y="218072"/>
                    </a:cubicBezTo>
                    <a:cubicBezTo>
                      <a:pt x="713459" y="219337"/>
                      <a:pt x="711942" y="220728"/>
                      <a:pt x="710297" y="222119"/>
                    </a:cubicBezTo>
                    <a:lnTo>
                      <a:pt x="709791" y="222625"/>
                    </a:lnTo>
                    <a:lnTo>
                      <a:pt x="708020" y="224143"/>
                    </a:lnTo>
                    <a:cubicBezTo>
                      <a:pt x="707009" y="225028"/>
                      <a:pt x="705365" y="225914"/>
                      <a:pt x="703974" y="226673"/>
                    </a:cubicBezTo>
                    <a:cubicBezTo>
                      <a:pt x="701444" y="227811"/>
                      <a:pt x="699546" y="228317"/>
                      <a:pt x="698029" y="228696"/>
                    </a:cubicBezTo>
                    <a:lnTo>
                      <a:pt x="698029" y="228696"/>
                    </a:lnTo>
                    <a:cubicBezTo>
                      <a:pt x="698029" y="228696"/>
                      <a:pt x="698029" y="228317"/>
                      <a:pt x="697776" y="228190"/>
                    </a:cubicBezTo>
                    <a:cubicBezTo>
                      <a:pt x="697776" y="228190"/>
                      <a:pt x="697776" y="228190"/>
                      <a:pt x="697776" y="228317"/>
                    </a:cubicBezTo>
                    <a:cubicBezTo>
                      <a:pt x="697776" y="228317"/>
                      <a:pt x="697776" y="228317"/>
                      <a:pt x="697650" y="228317"/>
                    </a:cubicBezTo>
                    <a:lnTo>
                      <a:pt x="696764" y="228823"/>
                    </a:lnTo>
                    <a:cubicBezTo>
                      <a:pt x="695752" y="228823"/>
                      <a:pt x="694993" y="228949"/>
                      <a:pt x="694614" y="229076"/>
                    </a:cubicBezTo>
                    <a:cubicBezTo>
                      <a:pt x="694488" y="231352"/>
                      <a:pt x="694235" y="229708"/>
                      <a:pt x="693855" y="226926"/>
                    </a:cubicBezTo>
                    <a:cubicBezTo>
                      <a:pt x="694235" y="226673"/>
                      <a:pt x="694740" y="226293"/>
                      <a:pt x="694993" y="226040"/>
                    </a:cubicBezTo>
                    <a:lnTo>
                      <a:pt x="695879" y="225408"/>
                    </a:lnTo>
                    <a:lnTo>
                      <a:pt x="696005" y="225408"/>
                    </a:lnTo>
                    <a:cubicBezTo>
                      <a:pt x="696005" y="225408"/>
                      <a:pt x="696005" y="225281"/>
                      <a:pt x="696132" y="225281"/>
                    </a:cubicBezTo>
                    <a:cubicBezTo>
                      <a:pt x="696005" y="225028"/>
                      <a:pt x="695879" y="224649"/>
                      <a:pt x="695752" y="224269"/>
                    </a:cubicBezTo>
                    <a:cubicBezTo>
                      <a:pt x="695752" y="224649"/>
                      <a:pt x="696005" y="224902"/>
                      <a:pt x="696132" y="225281"/>
                    </a:cubicBezTo>
                    <a:cubicBezTo>
                      <a:pt x="697523" y="225028"/>
                      <a:pt x="699673" y="224649"/>
                      <a:pt x="702962" y="222878"/>
                    </a:cubicBezTo>
                    <a:cubicBezTo>
                      <a:pt x="704226" y="222119"/>
                      <a:pt x="705238" y="221361"/>
                      <a:pt x="706123" y="220602"/>
                    </a:cubicBezTo>
                    <a:lnTo>
                      <a:pt x="706882" y="219843"/>
                    </a:lnTo>
                    <a:lnTo>
                      <a:pt x="707388" y="219337"/>
                    </a:lnTo>
                    <a:cubicBezTo>
                      <a:pt x="708906" y="217819"/>
                      <a:pt x="710423" y="216428"/>
                      <a:pt x="711815" y="215037"/>
                    </a:cubicBezTo>
                    <a:cubicBezTo>
                      <a:pt x="714850" y="212001"/>
                      <a:pt x="717380" y="209345"/>
                      <a:pt x="719657" y="206563"/>
                    </a:cubicBezTo>
                    <a:cubicBezTo>
                      <a:pt x="724210" y="201251"/>
                      <a:pt x="727372" y="196571"/>
                      <a:pt x="729648" y="192524"/>
                    </a:cubicBezTo>
                    <a:cubicBezTo>
                      <a:pt x="733949" y="184176"/>
                      <a:pt x="734708" y="179117"/>
                      <a:pt x="734834" y="174437"/>
                    </a:cubicBezTo>
                    <a:cubicBezTo>
                      <a:pt x="735213" y="174185"/>
                      <a:pt x="736352" y="171275"/>
                      <a:pt x="736731" y="166216"/>
                    </a:cubicBezTo>
                    <a:cubicBezTo>
                      <a:pt x="736857" y="162169"/>
                      <a:pt x="736099" y="160398"/>
                      <a:pt x="735972" y="159513"/>
                    </a:cubicBezTo>
                    <a:cubicBezTo>
                      <a:pt x="735466" y="159260"/>
                      <a:pt x="736857" y="158754"/>
                      <a:pt x="734581" y="159387"/>
                    </a:cubicBezTo>
                    <a:cubicBezTo>
                      <a:pt x="734581" y="159387"/>
                      <a:pt x="734834" y="159387"/>
                      <a:pt x="734834" y="159387"/>
                    </a:cubicBezTo>
                    <a:cubicBezTo>
                      <a:pt x="734960" y="159387"/>
                      <a:pt x="735087" y="159387"/>
                      <a:pt x="735213" y="159387"/>
                    </a:cubicBezTo>
                    <a:cubicBezTo>
                      <a:pt x="737490" y="158754"/>
                      <a:pt x="739640" y="158122"/>
                      <a:pt x="741790" y="157616"/>
                    </a:cubicBezTo>
                    <a:lnTo>
                      <a:pt x="741790" y="157616"/>
                    </a:lnTo>
                    <a:cubicBezTo>
                      <a:pt x="740778" y="157869"/>
                      <a:pt x="739766" y="158122"/>
                      <a:pt x="738755" y="158501"/>
                    </a:cubicBezTo>
                    <a:lnTo>
                      <a:pt x="743814" y="157110"/>
                    </a:lnTo>
                    <a:lnTo>
                      <a:pt x="741917" y="157616"/>
                    </a:lnTo>
                    <a:lnTo>
                      <a:pt x="744952" y="156731"/>
                    </a:lnTo>
                    <a:lnTo>
                      <a:pt x="745331" y="156731"/>
                    </a:lnTo>
                    <a:cubicBezTo>
                      <a:pt x="745331" y="156731"/>
                      <a:pt x="745584" y="156604"/>
                      <a:pt x="745584" y="156604"/>
                    </a:cubicBezTo>
                    <a:lnTo>
                      <a:pt x="745584" y="156604"/>
                    </a:lnTo>
                    <a:cubicBezTo>
                      <a:pt x="745584" y="156604"/>
                      <a:pt x="745838" y="157236"/>
                      <a:pt x="745838" y="157489"/>
                    </a:cubicBezTo>
                    <a:cubicBezTo>
                      <a:pt x="746343" y="158754"/>
                      <a:pt x="746849" y="161157"/>
                      <a:pt x="746849" y="161031"/>
                    </a:cubicBezTo>
                    <a:cubicBezTo>
                      <a:pt x="746849" y="161157"/>
                      <a:pt x="746596" y="158881"/>
                      <a:pt x="746217" y="157489"/>
                    </a:cubicBezTo>
                    <a:cubicBezTo>
                      <a:pt x="746217" y="157236"/>
                      <a:pt x="746090" y="156984"/>
                      <a:pt x="745963" y="156604"/>
                    </a:cubicBezTo>
                    <a:cubicBezTo>
                      <a:pt x="745331" y="156604"/>
                      <a:pt x="746596" y="156225"/>
                      <a:pt x="745711" y="156604"/>
                    </a:cubicBezTo>
                    <a:lnTo>
                      <a:pt x="746849" y="156225"/>
                    </a:lnTo>
                    <a:cubicBezTo>
                      <a:pt x="746849" y="156225"/>
                      <a:pt x="746975" y="156225"/>
                      <a:pt x="746975" y="156225"/>
                    </a:cubicBezTo>
                    <a:lnTo>
                      <a:pt x="746975" y="156225"/>
                    </a:lnTo>
                    <a:cubicBezTo>
                      <a:pt x="746975" y="157363"/>
                      <a:pt x="748493" y="159260"/>
                      <a:pt x="748367" y="167481"/>
                    </a:cubicBezTo>
                    <a:cubicBezTo>
                      <a:pt x="747987" y="179876"/>
                      <a:pt x="743434" y="189994"/>
                      <a:pt x="739134" y="197203"/>
                    </a:cubicBezTo>
                    <a:cubicBezTo>
                      <a:pt x="734454" y="204792"/>
                      <a:pt x="729648" y="210357"/>
                      <a:pt x="725348" y="214910"/>
                    </a:cubicBezTo>
                    <a:cubicBezTo>
                      <a:pt x="721174" y="219463"/>
                      <a:pt x="717000" y="223384"/>
                      <a:pt x="714471" y="225787"/>
                    </a:cubicBezTo>
                    <a:cubicBezTo>
                      <a:pt x="713838" y="226420"/>
                      <a:pt x="713080" y="227052"/>
                      <a:pt x="712574" y="227684"/>
                    </a:cubicBezTo>
                    <a:cubicBezTo>
                      <a:pt x="710676" y="229455"/>
                      <a:pt x="708147" y="231226"/>
                      <a:pt x="705491" y="232491"/>
                    </a:cubicBezTo>
                    <a:cubicBezTo>
                      <a:pt x="703088" y="233629"/>
                      <a:pt x="701064" y="234261"/>
                      <a:pt x="699420" y="234641"/>
                    </a:cubicBezTo>
                    <a:cubicBezTo>
                      <a:pt x="696384" y="235400"/>
                      <a:pt x="694993" y="235400"/>
                      <a:pt x="694235" y="235526"/>
                    </a:cubicBezTo>
                    <a:cubicBezTo>
                      <a:pt x="693981" y="235526"/>
                      <a:pt x="693729" y="235526"/>
                      <a:pt x="693729" y="235526"/>
                    </a:cubicBezTo>
                    <a:lnTo>
                      <a:pt x="693729" y="235526"/>
                    </a:lnTo>
                    <a:cubicBezTo>
                      <a:pt x="693729" y="235526"/>
                      <a:pt x="693729" y="235526"/>
                      <a:pt x="693729" y="235526"/>
                    </a:cubicBezTo>
                    <a:lnTo>
                      <a:pt x="693729" y="235526"/>
                    </a:lnTo>
                    <a:cubicBezTo>
                      <a:pt x="693729" y="235526"/>
                      <a:pt x="693729" y="235526"/>
                      <a:pt x="693729" y="235400"/>
                    </a:cubicBezTo>
                    <a:lnTo>
                      <a:pt x="693729" y="236032"/>
                    </a:lnTo>
                    <a:lnTo>
                      <a:pt x="693855" y="236032"/>
                    </a:lnTo>
                    <a:cubicBezTo>
                      <a:pt x="693855" y="236032"/>
                      <a:pt x="695247" y="236032"/>
                      <a:pt x="697270" y="235653"/>
                    </a:cubicBezTo>
                    <a:cubicBezTo>
                      <a:pt x="699294" y="235273"/>
                      <a:pt x="702962" y="234641"/>
                      <a:pt x="707388" y="232111"/>
                    </a:cubicBezTo>
                    <a:cubicBezTo>
                      <a:pt x="709791" y="230846"/>
                      <a:pt x="711689" y="229202"/>
                      <a:pt x="713206" y="227811"/>
                    </a:cubicBezTo>
                    <a:lnTo>
                      <a:pt x="713585" y="227558"/>
                    </a:lnTo>
                    <a:lnTo>
                      <a:pt x="714977" y="226293"/>
                    </a:lnTo>
                    <a:cubicBezTo>
                      <a:pt x="717127" y="224269"/>
                      <a:pt x="719277" y="222246"/>
                      <a:pt x="721428" y="220349"/>
                    </a:cubicBezTo>
                    <a:cubicBezTo>
                      <a:pt x="725854" y="216048"/>
                      <a:pt x="730028" y="211622"/>
                      <a:pt x="734075" y="206436"/>
                    </a:cubicBezTo>
                    <a:cubicBezTo>
                      <a:pt x="741664" y="196950"/>
                      <a:pt x="749379" y="183291"/>
                      <a:pt x="750011" y="167228"/>
                    </a:cubicBezTo>
                    <a:cubicBezTo>
                      <a:pt x="750264" y="162043"/>
                      <a:pt x="749505" y="159513"/>
                      <a:pt x="749125" y="157869"/>
                    </a:cubicBezTo>
                    <a:cubicBezTo>
                      <a:pt x="748873" y="156984"/>
                      <a:pt x="748620" y="156225"/>
                      <a:pt x="748493" y="155466"/>
                    </a:cubicBezTo>
                    <a:lnTo>
                      <a:pt x="748493" y="155466"/>
                    </a:lnTo>
                    <a:cubicBezTo>
                      <a:pt x="748493" y="155466"/>
                      <a:pt x="746975" y="155845"/>
                      <a:pt x="746975" y="155845"/>
                    </a:cubicBezTo>
                    <a:cubicBezTo>
                      <a:pt x="746975" y="155845"/>
                      <a:pt x="746975" y="155845"/>
                      <a:pt x="746975" y="155845"/>
                    </a:cubicBezTo>
                    <a:lnTo>
                      <a:pt x="746975" y="155845"/>
                    </a:lnTo>
                    <a:cubicBezTo>
                      <a:pt x="746975" y="155845"/>
                      <a:pt x="746975" y="155845"/>
                      <a:pt x="746975" y="155845"/>
                    </a:cubicBezTo>
                    <a:lnTo>
                      <a:pt x="745331" y="156351"/>
                    </a:lnTo>
                    <a:lnTo>
                      <a:pt x="745331" y="156351"/>
                    </a:lnTo>
                    <a:cubicBezTo>
                      <a:pt x="745331" y="156351"/>
                      <a:pt x="745331" y="156351"/>
                      <a:pt x="745331" y="156351"/>
                    </a:cubicBezTo>
                    <a:lnTo>
                      <a:pt x="745331" y="156351"/>
                    </a:lnTo>
                    <a:cubicBezTo>
                      <a:pt x="745331" y="156351"/>
                      <a:pt x="744952" y="156351"/>
                      <a:pt x="744952" y="156351"/>
                    </a:cubicBezTo>
                    <a:cubicBezTo>
                      <a:pt x="743814" y="156731"/>
                      <a:pt x="741284" y="157363"/>
                      <a:pt x="736731" y="158628"/>
                    </a:cubicBezTo>
                    <a:cubicBezTo>
                      <a:pt x="735972" y="158881"/>
                      <a:pt x="735213" y="159007"/>
                      <a:pt x="734454" y="159260"/>
                    </a:cubicBezTo>
                    <a:cubicBezTo>
                      <a:pt x="734328" y="159260"/>
                      <a:pt x="734075" y="159260"/>
                      <a:pt x="733949" y="159387"/>
                    </a:cubicBezTo>
                    <a:cubicBezTo>
                      <a:pt x="733063" y="159639"/>
                      <a:pt x="731798" y="159892"/>
                      <a:pt x="729901" y="160398"/>
                    </a:cubicBezTo>
                    <a:cubicBezTo>
                      <a:pt x="729901" y="160398"/>
                      <a:pt x="730154" y="160398"/>
                      <a:pt x="730280" y="160398"/>
                    </a:cubicBezTo>
                    <a:lnTo>
                      <a:pt x="730028" y="160398"/>
                    </a:lnTo>
                    <a:cubicBezTo>
                      <a:pt x="730028" y="160398"/>
                      <a:pt x="729901" y="160398"/>
                      <a:pt x="729775" y="160525"/>
                    </a:cubicBezTo>
                    <a:cubicBezTo>
                      <a:pt x="729775" y="160525"/>
                      <a:pt x="729775" y="160525"/>
                      <a:pt x="729775" y="160525"/>
                    </a:cubicBezTo>
                    <a:cubicBezTo>
                      <a:pt x="729775" y="160525"/>
                      <a:pt x="729775" y="160525"/>
                      <a:pt x="729901" y="160525"/>
                    </a:cubicBezTo>
                    <a:cubicBezTo>
                      <a:pt x="729901" y="160525"/>
                      <a:pt x="729775" y="160525"/>
                      <a:pt x="729648" y="160525"/>
                    </a:cubicBezTo>
                    <a:cubicBezTo>
                      <a:pt x="728889" y="160651"/>
                      <a:pt x="728384" y="160778"/>
                      <a:pt x="727877" y="160904"/>
                    </a:cubicBezTo>
                    <a:cubicBezTo>
                      <a:pt x="727498" y="160904"/>
                      <a:pt x="727245" y="160904"/>
                      <a:pt x="726992" y="161031"/>
                    </a:cubicBezTo>
                    <a:cubicBezTo>
                      <a:pt x="726992" y="161031"/>
                      <a:pt x="726992" y="161031"/>
                      <a:pt x="726992" y="161031"/>
                    </a:cubicBezTo>
                    <a:cubicBezTo>
                      <a:pt x="726992" y="161031"/>
                      <a:pt x="726866" y="161031"/>
                      <a:pt x="726739" y="161031"/>
                    </a:cubicBezTo>
                    <a:cubicBezTo>
                      <a:pt x="726739" y="161031"/>
                      <a:pt x="726739" y="161031"/>
                      <a:pt x="726613" y="161031"/>
                    </a:cubicBezTo>
                    <a:cubicBezTo>
                      <a:pt x="726613" y="161031"/>
                      <a:pt x="726866" y="161031"/>
                      <a:pt x="726866" y="161031"/>
                    </a:cubicBezTo>
                    <a:cubicBezTo>
                      <a:pt x="726107" y="161157"/>
                      <a:pt x="725474" y="161284"/>
                      <a:pt x="724969" y="161284"/>
                    </a:cubicBezTo>
                    <a:cubicBezTo>
                      <a:pt x="724969" y="161284"/>
                      <a:pt x="725222" y="161284"/>
                      <a:pt x="725222" y="161284"/>
                    </a:cubicBezTo>
                    <a:cubicBezTo>
                      <a:pt x="725222" y="161284"/>
                      <a:pt x="724969" y="161284"/>
                      <a:pt x="724842" y="161284"/>
                    </a:cubicBezTo>
                    <a:cubicBezTo>
                      <a:pt x="724842" y="161284"/>
                      <a:pt x="724842" y="161284"/>
                      <a:pt x="724842" y="161284"/>
                    </a:cubicBezTo>
                    <a:cubicBezTo>
                      <a:pt x="724842" y="161284"/>
                      <a:pt x="724842" y="161284"/>
                      <a:pt x="724842" y="161284"/>
                    </a:cubicBezTo>
                    <a:cubicBezTo>
                      <a:pt x="724842" y="161284"/>
                      <a:pt x="724842" y="161284"/>
                      <a:pt x="724969" y="161284"/>
                    </a:cubicBezTo>
                    <a:cubicBezTo>
                      <a:pt x="724969" y="161284"/>
                      <a:pt x="724969" y="161284"/>
                      <a:pt x="724969" y="161284"/>
                    </a:cubicBezTo>
                    <a:cubicBezTo>
                      <a:pt x="724969" y="161284"/>
                      <a:pt x="724842" y="161284"/>
                      <a:pt x="724715" y="161284"/>
                    </a:cubicBezTo>
                    <a:cubicBezTo>
                      <a:pt x="724715" y="161284"/>
                      <a:pt x="724715" y="161284"/>
                      <a:pt x="724589" y="161284"/>
                    </a:cubicBezTo>
                    <a:cubicBezTo>
                      <a:pt x="724589" y="161284"/>
                      <a:pt x="724589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lnTo>
                      <a:pt x="724715" y="161284"/>
                    </a:ln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lnTo>
                      <a:pt x="724715" y="161284"/>
                    </a:ln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463" y="161284"/>
                    </a:cubicBezTo>
                    <a:cubicBezTo>
                      <a:pt x="724463" y="161284"/>
                      <a:pt x="724463" y="161284"/>
                      <a:pt x="724463" y="161284"/>
                    </a:cubicBezTo>
                    <a:cubicBezTo>
                      <a:pt x="724463" y="161284"/>
                      <a:pt x="724463" y="161284"/>
                      <a:pt x="724589" y="161284"/>
                    </a:cubicBezTo>
                    <a:cubicBezTo>
                      <a:pt x="724083" y="161284"/>
                      <a:pt x="723704" y="161284"/>
                      <a:pt x="723451" y="161284"/>
                    </a:cubicBezTo>
                    <a:lnTo>
                      <a:pt x="734708" y="155339"/>
                    </a:lnTo>
                    <a:cubicBezTo>
                      <a:pt x="733190" y="151166"/>
                      <a:pt x="731166" y="145980"/>
                      <a:pt x="728889" y="140162"/>
                    </a:cubicBezTo>
                    <a:lnTo>
                      <a:pt x="728889" y="139783"/>
                    </a:lnTo>
                    <a:cubicBezTo>
                      <a:pt x="728889" y="139783"/>
                      <a:pt x="728130" y="138644"/>
                      <a:pt x="728130" y="138644"/>
                    </a:cubicBezTo>
                    <a:cubicBezTo>
                      <a:pt x="720416" y="123973"/>
                      <a:pt x="708273" y="107151"/>
                      <a:pt x="697017" y="94883"/>
                    </a:cubicBezTo>
                    <a:cubicBezTo>
                      <a:pt x="685887" y="82488"/>
                      <a:pt x="676401" y="74141"/>
                      <a:pt x="676527" y="72876"/>
                    </a:cubicBezTo>
                    <a:cubicBezTo>
                      <a:pt x="698914" y="91721"/>
                      <a:pt x="710676" y="106645"/>
                      <a:pt x="717506" y="115372"/>
                    </a:cubicBezTo>
                    <a:cubicBezTo>
                      <a:pt x="724210" y="124226"/>
                      <a:pt x="726107" y="126882"/>
                      <a:pt x="725601" y="125238"/>
                    </a:cubicBezTo>
                    <a:cubicBezTo>
                      <a:pt x="724715" y="121949"/>
                      <a:pt x="712447" y="102345"/>
                      <a:pt x="700937" y="88433"/>
                    </a:cubicBezTo>
                    <a:cubicBezTo>
                      <a:pt x="717886" y="106393"/>
                      <a:pt x="728763" y="122961"/>
                      <a:pt x="735719" y="134471"/>
                    </a:cubicBezTo>
                    <a:lnTo>
                      <a:pt x="736099" y="135103"/>
                    </a:lnTo>
                    <a:lnTo>
                      <a:pt x="736857" y="136747"/>
                    </a:lnTo>
                    <a:cubicBezTo>
                      <a:pt x="740019" y="143577"/>
                      <a:pt x="742296" y="148636"/>
                      <a:pt x="743814" y="151419"/>
                    </a:cubicBezTo>
                    <a:lnTo>
                      <a:pt x="723577" y="161284"/>
                    </a:lnTo>
                    <a:lnTo>
                      <a:pt x="744572" y="151039"/>
                    </a:lnTo>
                    <a:cubicBezTo>
                      <a:pt x="743434" y="148130"/>
                      <a:pt x="741284" y="143071"/>
                      <a:pt x="738248" y="136115"/>
                    </a:cubicBezTo>
                    <a:lnTo>
                      <a:pt x="737490" y="134471"/>
                    </a:lnTo>
                    <a:lnTo>
                      <a:pt x="736984" y="133712"/>
                    </a:lnTo>
                    <a:cubicBezTo>
                      <a:pt x="733190" y="127261"/>
                      <a:pt x="727877" y="119040"/>
                      <a:pt x="720542" y="109807"/>
                    </a:cubicBezTo>
                    <a:cubicBezTo>
                      <a:pt x="718518" y="105507"/>
                      <a:pt x="727877" y="115878"/>
                      <a:pt x="737869" y="133206"/>
                    </a:cubicBezTo>
                    <a:lnTo>
                      <a:pt x="738502" y="134218"/>
                    </a:lnTo>
                    <a:lnTo>
                      <a:pt x="739134" y="135735"/>
                    </a:lnTo>
                    <a:cubicBezTo>
                      <a:pt x="741158" y="140415"/>
                      <a:pt x="743308" y="145474"/>
                      <a:pt x="745584" y="150660"/>
                    </a:cubicBezTo>
                    <a:lnTo>
                      <a:pt x="723577" y="161284"/>
                    </a:lnTo>
                    <a:lnTo>
                      <a:pt x="747102" y="150027"/>
                    </a:lnTo>
                    <a:cubicBezTo>
                      <a:pt x="744572" y="143703"/>
                      <a:pt x="742676" y="139150"/>
                      <a:pt x="741031" y="134976"/>
                    </a:cubicBezTo>
                    <a:lnTo>
                      <a:pt x="740652" y="133965"/>
                    </a:lnTo>
                    <a:lnTo>
                      <a:pt x="739766" y="132321"/>
                    </a:lnTo>
                    <a:cubicBezTo>
                      <a:pt x="733569" y="121064"/>
                      <a:pt x="728510" y="113602"/>
                      <a:pt x="724210" y="107278"/>
                    </a:cubicBezTo>
                    <a:cubicBezTo>
                      <a:pt x="727118" y="113855"/>
                      <a:pt x="706882" y="85903"/>
                      <a:pt x="675516" y="61746"/>
                    </a:cubicBezTo>
                    <a:cubicBezTo>
                      <a:pt x="659832" y="49478"/>
                      <a:pt x="642758" y="38095"/>
                      <a:pt x="625557" y="28609"/>
                    </a:cubicBezTo>
                    <a:cubicBezTo>
                      <a:pt x="608357" y="19250"/>
                      <a:pt x="591914" y="12926"/>
                      <a:pt x="581417" y="9384"/>
                    </a:cubicBezTo>
                    <a:cubicBezTo>
                      <a:pt x="617210" y="18997"/>
                      <a:pt x="645288" y="38854"/>
                      <a:pt x="637067" y="31139"/>
                    </a:cubicBezTo>
                    <a:cubicBezTo>
                      <a:pt x="613542" y="17479"/>
                      <a:pt x="593685" y="10270"/>
                      <a:pt x="576231" y="5717"/>
                    </a:cubicBezTo>
                    <a:cubicBezTo>
                      <a:pt x="558777" y="1416"/>
                      <a:pt x="543853" y="-228"/>
                      <a:pt x="529308" y="25"/>
                    </a:cubicBezTo>
                    <a:cubicBezTo>
                      <a:pt x="521972" y="25"/>
                      <a:pt x="514763" y="910"/>
                      <a:pt x="507301" y="2049"/>
                    </a:cubicBezTo>
                    <a:cubicBezTo>
                      <a:pt x="505404" y="2428"/>
                      <a:pt x="503506" y="2808"/>
                      <a:pt x="501610" y="3187"/>
                    </a:cubicBezTo>
                    <a:lnTo>
                      <a:pt x="498321" y="3946"/>
                    </a:lnTo>
                    <a:cubicBezTo>
                      <a:pt x="496171" y="4452"/>
                      <a:pt x="494274" y="5211"/>
                      <a:pt x="492376" y="5843"/>
                    </a:cubicBezTo>
                    <a:cubicBezTo>
                      <a:pt x="485167" y="8752"/>
                      <a:pt x="480867" y="12040"/>
                      <a:pt x="478338" y="13685"/>
                    </a:cubicBezTo>
                    <a:lnTo>
                      <a:pt x="476947" y="14570"/>
                    </a:lnTo>
                    <a:cubicBezTo>
                      <a:pt x="476947" y="14570"/>
                      <a:pt x="476947" y="14570"/>
                      <a:pt x="476947" y="14570"/>
                    </a:cubicBezTo>
                    <a:lnTo>
                      <a:pt x="476567" y="14570"/>
                    </a:lnTo>
                    <a:cubicBezTo>
                      <a:pt x="476567" y="14570"/>
                      <a:pt x="475934" y="15076"/>
                      <a:pt x="475934" y="15076"/>
                    </a:cubicBezTo>
                    <a:cubicBezTo>
                      <a:pt x="474037" y="15961"/>
                      <a:pt x="472519" y="16720"/>
                      <a:pt x="471128" y="17479"/>
                    </a:cubicBezTo>
                    <a:cubicBezTo>
                      <a:pt x="465437" y="20514"/>
                      <a:pt x="460505" y="24309"/>
                      <a:pt x="456077" y="28229"/>
                    </a:cubicBezTo>
                    <a:cubicBezTo>
                      <a:pt x="451651" y="32150"/>
                      <a:pt x="447604" y="36324"/>
                      <a:pt x="443936" y="40624"/>
                    </a:cubicBezTo>
                    <a:cubicBezTo>
                      <a:pt x="440900" y="44292"/>
                      <a:pt x="437738" y="48213"/>
                      <a:pt x="434450" y="52260"/>
                    </a:cubicBezTo>
                    <a:cubicBezTo>
                      <a:pt x="417882" y="76291"/>
                      <a:pt x="506922" y="-23879"/>
                      <a:pt x="421676" y="79832"/>
                    </a:cubicBezTo>
                    <a:cubicBezTo>
                      <a:pt x="422940" y="77050"/>
                      <a:pt x="420917" y="78947"/>
                      <a:pt x="416743" y="85650"/>
                    </a:cubicBezTo>
                    <a:cubicBezTo>
                      <a:pt x="411558" y="94124"/>
                      <a:pt x="408396" y="102978"/>
                      <a:pt x="403716" y="115372"/>
                    </a:cubicBezTo>
                    <a:cubicBezTo>
                      <a:pt x="394863" y="140035"/>
                      <a:pt x="385503" y="172920"/>
                      <a:pt x="374753" y="208839"/>
                    </a:cubicBezTo>
                    <a:cubicBezTo>
                      <a:pt x="369441" y="226926"/>
                      <a:pt x="364002" y="245518"/>
                      <a:pt x="358690" y="263604"/>
                    </a:cubicBezTo>
                    <a:cubicBezTo>
                      <a:pt x="356034" y="272710"/>
                      <a:pt x="353504" y="281690"/>
                      <a:pt x="350975" y="290291"/>
                    </a:cubicBezTo>
                    <a:cubicBezTo>
                      <a:pt x="348951" y="299018"/>
                      <a:pt x="347054" y="307618"/>
                      <a:pt x="345157" y="315839"/>
                    </a:cubicBezTo>
                    <a:cubicBezTo>
                      <a:pt x="340351" y="336455"/>
                      <a:pt x="336177" y="354541"/>
                      <a:pt x="332889" y="368327"/>
                    </a:cubicBezTo>
                    <a:cubicBezTo>
                      <a:pt x="332635" y="368327"/>
                      <a:pt x="332383" y="368454"/>
                      <a:pt x="332130" y="368454"/>
                    </a:cubicBezTo>
                    <a:cubicBezTo>
                      <a:pt x="335292" y="352644"/>
                      <a:pt x="338580" y="336834"/>
                      <a:pt x="341869" y="321404"/>
                    </a:cubicBezTo>
                    <a:cubicBezTo>
                      <a:pt x="344272" y="310654"/>
                      <a:pt x="346548" y="299903"/>
                      <a:pt x="348951" y="289532"/>
                    </a:cubicBezTo>
                    <a:cubicBezTo>
                      <a:pt x="351860" y="279161"/>
                      <a:pt x="354769" y="269043"/>
                      <a:pt x="357552" y="259177"/>
                    </a:cubicBezTo>
                    <a:cubicBezTo>
                      <a:pt x="368809" y="219590"/>
                      <a:pt x="378800" y="184429"/>
                      <a:pt x="384238" y="158122"/>
                    </a:cubicBezTo>
                    <a:cubicBezTo>
                      <a:pt x="373994" y="194800"/>
                      <a:pt x="362231" y="236411"/>
                      <a:pt x="351860" y="273596"/>
                    </a:cubicBezTo>
                    <a:cubicBezTo>
                      <a:pt x="346042" y="292188"/>
                      <a:pt x="343260" y="310148"/>
                      <a:pt x="339466" y="325325"/>
                    </a:cubicBezTo>
                    <a:cubicBezTo>
                      <a:pt x="335924" y="340629"/>
                      <a:pt x="332889" y="353656"/>
                      <a:pt x="330359" y="363015"/>
                    </a:cubicBezTo>
                    <a:cubicBezTo>
                      <a:pt x="330359" y="364786"/>
                      <a:pt x="330106" y="366810"/>
                      <a:pt x="329980" y="368960"/>
                    </a:cubicBezTo>
                    <a:cubicBezTo>
                      <a:pt x="326945" y="369592"/>
                      <a:pt x="323783" y="370351"/>
                      <a:pt x="320494" y="370983"/>
                    </a:cubicBezTo>
                    <a:cubicBezTo>
                      <a:pt x="307340" y="373766"/>
                      <a:pt x="291530" y="376295"/>
                      <a:pt x="272433" y="381734"/>
                    </a:cubicBezTo>
                    <a:cubicBezTo>
                      <a:pt x="258014" y="385528"/>
                      <a:pt x="245240" y="390081"/>
                      <a:pt x="234236" y="393623"/>
                    </a:cubicBezTo>
                    <a:cubicBezTo>
                      <a:pt x="228671" y="395393"/>
                      <a:pt x="223612" y="396911"/>
                      <a:pt x="218932" y="398049"/>
                    </a:cubicBezTo>
                    <a:cubicBezTo>
                      <a:pt x="213620" y="399314"/>
                      <a:pt x="211850" y="399567"/>
                      <a:pt x="207043" y="399947"/>
                    </a:cubicBezTo>
                    <a:cubicBezTo>
                      <a:pt x="201605" y="400200"/>
                      <a:pt x="196546" y="400579"/>
                      <a:pt x="191614" y="400832"/>
                    </a:cubicBezTo>
                    <a:cubicBezTo>
                      <a:pt x="188578" y="401085"/>
                      <a:pt x="185416" y="401338"/>
                      <a:pt x="182001" y="401970"/>
                    </a:cubicBezTo>
                    <a:cubicBezTo>
                      <a:pt x="180357" y="402223"/>
                      <a:pt x="178586" y="402603"/>
                      <a:pt x="176816" y="402982"/>
                    </a:cubicBezTo>
                    <a:cubicBezTo>
                      <a:pt x="175298" y="403361"/>
                      <a:pt x="173906" y="403741"/>
                      <a:pt x="172515" y="404120"/>
                    </a:cubicBezTo>
                    <a:cubicBezTo>
                      <a:pt x="163409" y="406650"/>
                      <a:pt x="155441" y="409053"/>
                      <a:pt x="148738" y="411456"/>
                    </a:cubicBezTo>
                    <a:cubicBezTo>
                      <a:pt x="135331" y="416009"/>
                      <a:pt x="127236" y="419298"/>
                      <a:pt x="125339" y="419424"/>
                    </a:cubicBezTo>
                    <a:cubicBezTo>
                      <a:pt x="123569" y="419677"/>
                      <a:pt x="128122" y="416389"/>
                      <a:pt x="141023" y="410318"/>
                    </a:cubicBezTo>
                    <a:cubicBezTo>
                      <a:pt x="118636" y="418412"/>
                      <a:pt x="101309" y="427519"/>
                      <a:pt x="86510" y="437131"/>
                    </a:cubicBezTo>
                    <a:cubicBezTo>
                      <a:pt x="79175" y="441937"/>
                      <a:pt x="72345" y="446996"/>
                      <a:pt x="66021" y="452308"/>
                    </a:cubicBezTo>
                    <a:cubicBezTo>
                      <a:pt x="62859" y="455091"/>
                      <a:pt x="59697" y="457747"/>
                      <a:pt x="56789" y="460782"/>
                    </a:cubicBezTo>
                    <a:cubicBezTo>
                      <a:pt x="53753" y="463691"/>
                      <a:pt x="49706" y="467865"/>
                      <a:pt x="47303" y="471027"/>
                    </a:cubicBezTo>
                    <a:cubicBezTo>
                      <a:pt x="37184" y="483801"/>
                      <a:pt x="27825" y="495943"/>
                      <a:pt x="17327" y="515420"/>
                    </a:cubicBezTo>
                    <a:cubicBezTo>
                      <a:pt x="12268" y="525159"/>
                      <a:pt x="6830" y="536669"/>
                      <a:pt x="3668" y="552225"/>
                    </a:cubicBezTo>
                    <a:cubicBezTo>
                      <a:pt x="2024" y="560826"/>
                      <a:pt x="1644" y="566391"/>
                      <a:pt x="1012" y="573347"/>
                    </a:cubicBezTo>
                    <a:cubicBezTo>
                      <a:pt x="506" y="580177"/>
                      <a:pt x="127" y="587386"/>
                      <a:pt x="0" y="594975"/>
                    </a:cubicBezTo>
                    <a:cubicBezTo>
                      <a:pt x="506" y="617614"/>
                      <a:pt x="2024" y="622673"/>
                      <a:pt x="2024" y="619258"/>
                    </a:cubicBezTo>
                    <a:cubicBezTo>
                      <a:pt x="2277" y="615844"/>
                      <a:pt x="2024" y="603955"/>
                      <a:pt x="2909" y="592319"/>
                    </a:cubicBezTo>
                    <a:cubicBezTo>
                      <a:pt x="3541" y="580556"/>
                      <a:pt x="5059" y="569047"/>
                      <a:pt x="5818" y="566644"/>
                    </a:cubicBezTo>
                    <a:cubicBezTo>
                      <a:pt x="6703" y="564114"/>
                      <a:pt x="5565" y="570944"/>
                      <a:pt x="5565" y="595101"/>
                    </a:cubicBezTo>
                    <a:cubicBezTo>
                      <a:pt x="5059" y="610531"/>
                      <a:pt x="5565" y="625709"/>
                      <a:pt x="6956" y="640760"/>
                    </a:cubicBezTo>
                    <a:cubicBezTo>
                      <a:pt x="7715" y="648475"/>
                      <a:pt x="8348" y="655051"/>
                      <a:pt x="9865" y="663778"/>
                    </a:cubicBezTo>
                    <a:cubicBezTo>
                      <a:pt x="11383" y="672126"/>
                      <a:pt x="13407" y="680473"/>
                      <a:pt x="16189" y="688441"/>
                    </a:cubicBezTo>
                    <a:cubicBezTo>
                      <a:pt x="27193" y="720946"/>
                      <a:pt x="47050" y="748518"/>
                      <a:pt x="69436" y="774067"/>
                    </a:cubicBezTo>
                    <a:lnTo>
                      <a:pt x="69942" y="774699"/>
                    </a:lnTo>
                    <a:lnTo>
                      <a:pt x="71333" y="775964"/>
                    </a:lnTo>
                    <a:cubicBezTo>
                      <a:pt x="73483" y="777987"/>
                      <a:pt x="76519" y="780770"/>
                      <a:pt x="80440" y="784058"/>
                    </a:cubicBezTo>
                    <a:cubicBezTo>
                      <a:pt x="76392" y="780897"/>
                      <a:pt x="73483" y="778114"/>
                      <a:pt x="71207" y="776090"/>
                    </a:cubicBezTo>
                    <a:lnTo>
                      <a:pt x="70321" y="775332"/>
                    </a:lnTo>
                    <a:lnTo>
                      <a:pt x="69310" y="774193"/>
                    </a:lnTo>
                    <a:cubicBezTo>
                      <a:pt x="46544" y="749657"/>
                      <a:pt x="26434" y="722337"/>
                      <a:pt x="15177" y="693754"/>
                    </a:cubicBezTo>
                    <a:cubicBezTo>
                      <a:pt x="9360" y="679967"/>
                      <a:pt x="5944" y="664664"/>
                      <a:pt x="4174" y="653534"/>
                    </a:cubicBezTo>
                    <a:cubicBezTo>
                      <a:pt x="2277" y="642404"/>
                      <a:pt x="1012" y="632538"/>
                      <a:pt x="0" y="624064"/>
                    </a:cubicBezTo>
                    <a:cubicBezTo>
                      <a:pt x="506" y="632286"/>
                      <a:pt x="1265" y="640127"/>
                      <a:pt x="2277" y="647716"/>
                    </a:cubicBezTo>
                    <a:cubicBezTo>
                      <a:pt x="2783" y="651510"/>
                      <a:pt x="3289" y="655178"/>
                      <a:pt x="3795" y="658846"/>
                    </a:cubicBezTo>
                    <a:cubicBezTo>
                      <a:pt x="4553" y="663020"/>
                      <a:pt x="5186" y="667067"/>
                      <a:pt x="6198" y="671114"/>
                    </a:cubicBezTo>
                    <a:cubicBezTo>
                      <a:pt x="9865" y="687050"/>
                      <a:pt x="15557" y="701216"/>
                      <a:pt x="22007" y="713737"/>
                    </a:cubicBezTo>
                    <a:cubicBezTo>
                      <a:pt x="35161" y="738780"/>
                      <a:pt x="50970" y="757878"/>
                      <a:pt x="67665" y="776090"/>
                    </a:cubicBezTo>
                    <a:lnTo>
                      <a:pt x="68930" y="777482"/>
                    </a:lnTo>
                    <a:lnTo>
                      <a:pt x="69689" y="778114"/>
                    </a:lnTo>
                    <a:cubicBezTo>
                      <a:pt x="74242" y="782035"/>
                      <a:pt x="78290" y="786209"/>
                      <a:pt x="87649" y="791900"/>
                    </a:cubicBezTo>
                    <a:cubicBezTo>
                      <a:pt x="92455" y="794556"/>
                      <a:pt x="100170" y="798603"/>
                      <a:pt x="111553" y="798983"/>
                    </a:cubicBezTo>
                    <a:cubicBezTo>
                      <a:pt x="112945" y="798983"/>
                      <a:pt x="114209" y="798730"/>
                      <a:pt x="115601" y="798730"/>
                    </a:cubicBezTo>
                    <a:cubicBezTo>
                      <a:pt x="116612" y="798730"/>
                      <a:pt x="117624" y="798983"/>
                      <a:pt x="118889" y="798983"/>
                    </a:cubicBezTo>
                    <a:cubicBezTo>
                      <a:pt x="124580" y="799362"/>
                      <a:pt x="132675" y="798097"/>
                      <a:pt x="138999" y="795062"/>
                    </a:cubicBezTo>
                    <a:cubicBezTo>
                      <a:pt x="146587" y="791268"/>
                      <a:pt x="149244" y="788106"/>
                      <a:pt x="151647" y="785956"/>
                    </a:cubicBezTo>
                    <a:cubicBezTo>
                      <a:pt x="156073" y="781402"/>
                      <a:pt x="158223" y="778367"/>
                      <a:pt x="160626" y="775205"/>
                    </a:cubicBezTo>
                    <a:cubicBezTo>
                      <a:pt x="165053" y="769008"/>
                      <a:pt x="168595" y="763443"/>
                      <a:pt x="172136" y="757751"/>
                    </a:cubicBezTo>
                    <a:lnTo>
                      <a:pt x="173780" y="755095"/>
                    </a:lnTo>
                    <a:lnTo>
                      <a:pt x="174033" y="754336"/>
                    </a:lnTo>
                    <a:cubicBezTo>
                      <a:pt x="174033" y="754336"/>
                      <a:pt x="174412" y="753324"/>
                      <a:pt x="174539" y="752819"/>
                    </a:cubicBezTo>
                    <a:cubicBezTo>
                      <a:pt x="176183" y="750668"/>
                      <a:pt x="178080" y="748265"/>
                      <a:pt x="180230" y="745862"/>
                    </a:cubicBezTo>
                    <a:cubicBezTo>
                      <a:pt x="186554" y="737388"/>
                      <a:pt x="180357" y="742447"/>
                      <a:pt x="172136" y="752313"/>
                    </a:cubicBezTo>
                    <a:cubicBezTo>
                      <a:pt x="172136" y="752692"/>
                      <a:pt x="171883" y="752945"/>
                      <a:pt x="171757" y="753198"/>
                    </a:cubicBezTo>
                    <a:lnTo>
                      <a:pt x="171377" y="754210"/>
                    </a:lnTo>
                    <a:lnTo>
                      <a:pt x="169986" y="756233"/>
                    </a:lnTo>
                    <a:cubicBezTo>
                      <a:pt x="166697" y="761293"/>
                      <a:pt x="163156" y="766478"/>
                      <a:pt x="159235" y="771917"/>
                    </a:cubicBezTo>
                    <a:cubicBezTo>
                      <a:pt x="157212" y="774573"/>
                      <a:pt x="155188" y="777229"/>
                      <a:pt x="152532" y="780138"/>
                    </a:cubicBezTo>
                    <a:cubicBezTo>
                      <a:pt x="149623" y="783047"/>
                      <a:pt x="147473" y="786209"/>
                      <a:pt x="139252" y="791015"/>
                    </a:cubicBezTo>
                    <a:cubicBezTo>
                      <a:pt x="134066" y="793797"/>
                      <a:pt x="128754" y="794809"/>
                      <a:pt x="124454" y="795188"/>
                    </a:cubicBezTo>
                    <a:cubicBezTo>
                      <a:pt x="124327" y="794683"/>
                      <a:pt x="124201" y="794303"/>
                      <a:pt x="124074" y="793924"/>
                    </a:cubicBezTo>
                    <a:cubicBezTo>
                      <a:pt x="126983" y="793544"/>
                      <a:pt x="130525" y="792912"/>
                      <a:pt x="134825" y="791141"/>
                    </a:cubicBezTo>
                    <a:cubicBezTo>
                      <a:pt x="137228" y="790256"/>
                      <a:pt x="140517" y="788359"/>
                      <a:pt x="142287" y="787094"/>
                    </a:cubicBezTo>
                    <a:cubicBezTo>
                      <a:pt x="144311" y="785703"/>
                      <a:pt x="145449" y="784564"/>
                      <a:pt x="146714" y="783552"/>
                    </a:cubicBezTo>
                    <a:cubicBezTo>
                      <a:pt x="148990" y="781529"/>
                      <a:pt x="150382" y="779885"/>
                      <a:pt x="151773" y="778240"/>
                    </a:cubicBezTo>
                    <a:cubicBezTo>
                      <a:pt x="154429" y="775078"/>
                      <a:pt x="156326" y="772549"/>
                      <a:pt x="158223" y="769893"/>
                    </a:cubicBezTo>
                    <a:cubicBezTo>
                      <a:pt x="161891" y="764707"/>
                      <a:pt x="165053" y="759901"/>
                      <a:pt x="168215" y="755095"/>
                    </a:cubicBezTo>
                    <a:lnTo>
                      <a:pt x="169480" y="753071"/>
                    </a:lnTo>
                    <a:lnTo>
                      <a:pt x="169859" y="752186"/>
                    </a:lnTo>
                    <a:cubicBezTo>
                      <a:pt x="169859" y="752186"/>
                      <a:pt x="170112" y="751554"/>
                      <a:pt x="170239" y="751174"/>
                    </a:cubicBezTo>
                    <a:cubicBezTo>
                      <a:pt x="178333" y="741183"/>
                      <a:pt x="187186" y="732203"/>
                      <a:pt x="196546" y="724741"/>
                    </a:cubicBezTo>
                    <a:cubicBezTo>
                      <a:pt x="206791" y="716772"/>
                      <a:pt x="217541" y="710702"/>
                      <a:pt x="229050" y="705516"/>
                    </a:cubicBezTo>
                    <a:cubicBezTo>
                      <a:pt x="240434" y="700330"/>
                      <a:pt x="251943" y="696283"/>
                      <a:pt x="262314" y="692868"/>
                    </a:cubicBezTo>
                    <a:cubicBezTo>
                      <a:pt x="265097" y="691983"/>
                      <a:pt x="267879" y="691098"/>
                      <a:pt x="270535" y="690212"/>
                    </a:cubicBezTo>
                    <a:cubicBezTo>
                      <a:pt x="270409" y="691351"/>
                      <a:pt x="270156" y="692489"/>
                      <a:pt x="270030" y="693754"/>
                    </a:cubicBezTo>
                    <a:cubicBezTo>
                      <a:pt x="265349" y="695524"/>
                      <a:pt x="260544" y="697295"/>
                      <a:pt x="255231" y="699318"/>
                    </a:cubicBezTo>
                    <a:cubicBezTo>
                      <a:pt x="260291" y="697548"/>
                      <a:pt x="265223" y="695777"/>
                      <a:pt x="270030" y="694133"/>
                    </a:cubicBezTo>
                    <a:cubicBezTo>
                      <a:pt x="269776" y="696030"/>
                      <a:pt x="269397" y="698054"/>
                      <a:pt x="269144" y="700078"/>
                    </a:cubicBezTo>
                    <a:cubicBezTo>
                      <a:pt x="266235" y="718543"/>
                      <a:pt x="262314" y="742068"/>
                      <a:pt x="260544" y="753830"/>
                    </a:cubicBezTo>
                    <a:cubicBezTo>
                      <a:pt x="259911" y="751554"/>
                      <a:pt x="257761" y="758384"/>
                      <a:pt x="254599" y="771158"/>
                    </a:cubicBezTo>
                    <a:cubicBezTo>
                      <a:pt x="251564" y="783679"/>
                      <a:pt x="246758" y="803156"/>
                      <a:pt x="243596" y="824278"/>
                    </a:cubicBezTo>
                    <a:cubicBezTo>
                      <a:pt x="237525" y="865763"/>
                      <a:pt x="230316" y="914204"/>
                      <a:pt x="226900" y="937855"/>
                    </a:cubicBezTo>
                    <a:cubicBezTo>
                      <a:pt x="226142" y="951262"/>
                      <a:pt x="225509" y="963909"/>
                      <a:pt x="224497" y="977063"/>
                    </a:cubicBezTo>
                    <a:cubicBezTo>
                      <a:pt x="223485" y="990216"/>
                      <a:pt x="221715" y="1003370"/>
                      <a:pt x="218680" y="1020445"/>
                    </a:cubicBezTo>
                    <a:cubicBezTo>
                      <a:pt x="215770" y="1037140"/>
                      <a:pt x="210964" y="1058261"/>
                      <a:pt x="208182" y="1084063"/>
                    </a:cubicBezTo>
                    <a:cubicBezTo>
                      <a:pt x="205526" y="1108600"/>
                      <a:pt x="202364" y="1137183"/>
                      <a:pt x="198696" y="1171585"/>
                    </a:cubicBezTo>
                    <a:cubicBezTo>
                      <a:pt x="204008" y="1151222"/>
                      <a:pt x="215644" y="1053202"/>
                      <a:pt x="219059" y="1067368"/>
                    </a:cubicBezTo>
                    <a:cubicBezTo>
                      <a:pt x="211976" y="1121879"/>
                      <a:pt x="205020" y="1180059"/>
                      <a:pt x="201352" y="1212943"/>
                    </a:cubicBezTo>
                    <a:cubicBezTo>
                      <a:pt x="197431" y="1245448"/>
                      <a:pt x="195661" y="1251392"/>
                      <a:pt x="199455" y="1198145"/>
                    </a:cubicBezTo>
                    <a:cubicBezTo>
                      <a:pt x="197558" y="1215599"/>
                      <a:pt x="196040" y="1228247"/>
                      <a:pt x="194396" y="1243298"/>
                    </a:cubicBezTo>
                    <a:cubicBezTo>
                      <a:pt x="192878" y="1258602"/>
                      <a:pt x="190348" y="1273526"/>
                      <a:pt x="186049" y="1301224"/>
                    </a:cubicBezTo>
                    <a:cubicBezTo>
                      <a:pt x="184404" y="1319690"/>
                      <a:pt x="188072" y="1302489"/>
                      <a:pt x="190981" y="1289841"/>
                    </a:cubicBezTo>
                    <a:cubicBezTo>
                      <a:pt x="193763" y="1277447"/>
                      <a:pt x="195787" y="1268341"/>
                      <a:pt x="190348" y="1301983"/>
                    </a:cubicBezTo>
                    <a:cubicBezTo>
                      <a:pt x="188452" y="1310457"/>
                      <a:pt x="185290" y="1325002"/>
                      <a:pt x="183519" y="1344986"/>
                    </a:cubicBezTo>
                    <a:cubicBezTo>
                      <a:pt x="182001" y="1364337"/>
                      <a:pt x="182760" y="1385964"/>
                      <a:pt x="183392" y="1405821"/>
                    </a:cubicBezTo>
                    <a:cubicBezTo>
                      <a:pt x="184025" y="1425425"/>
                      <a:pt x="183645" y="1444270"/>
                      <a:pt x="183645" y="1459954"/>
                    </a:cubicBezTo>
                    <a:cubicBezTo>
                      <a:pt x="183519" y="1475384"/>
                      <a:pt x="183392" y="1486893"/>
                      <a:pt x="182760" y="1490435"/>
                    </a:cubicBezTo>
                    <a:cubicBezTo>
                      <a:pt x="180610" y="1400509"/>
                      <a:pt x="179851" y="1529263"/>
                      <a:pt x="175045" y="1436935"/>
                    </a:cubicBezTo>
                    <a:cubicBezTo>
                      <a:pt x="174792" y="1451986"/>
                      <a:pt x="174665" y="1468427"/>
                      <a:pt x="175171" y="1486134"/>
                    </a:cubicBezTo>
                    <a:cubicBezTo>
                      <a:pt x="175551" y="1503841"/>
                      <a:pt x="177448" y="1523066"/>
                      <a:pt x="179345" y="1541911"/>
                    </a:cubicBezTo>
                    <a:cubicBezTo>
                      <a:pt x="183392" y="1579854"/>
                      <a:pt x="193637" y="1618809"/>
                      <a:pt x="206791" y="1654097"/>
                    </a:cubicBezTo>
                    <a:cubicBezTo>
                      <a:pt x="213620" y="1671929"/>
                      <a:pt x="220450" y="1687866"/>
                      <a:pt x="229557" y="1704687"/>
                    </a:cubicBezTo>
                    <a:cubicBezTo>
                      <a:pt x="238410" y="1721003"/>
                      <a:pt x="248907" y="1735295"/>
                      <a:pt x="259658" y="1747437"/>
                    </a:cubicBezTo>
                    <a:cubicBezTo>
                      <a:pt x="281286" y="1771594"/>
                      <a:pt x="303546" y="1785759"/>
                      <a:pt x="317079" y="1792968"/>
                    </a:cubicBezTo>
                    <a:cubicBezTo>
                      <a:pt x="338833" y="1809158"/>
                      <a:pt x="370073" y="1821426"/>
                      <a:pt x="403210" y="1824208"/>
                    </a:cubicBezTo>
                    <a:cubicBezTo>
                      <a:pt x="419652" y="1825726"/>
                      <a:pt x="437865" y="1824967"/>
                      <a:pt x="454307" y="1822311"/>
                    </a:cubicBezTo>
                    <a:cubicBezTo>
                      <a:pt x="471002" y="1819782"/>
                      <a:pt x="487065" y="1815861"/>
                      <a:pt x="502874" y="1811561"/>
                    </a:cubicBezTo>
                    <a:cubicBezTo>
                      <a:pt x="519569" y="1807260"/>
                      <a:pt x="538794" y="1800178"/>
                      <a:pt x="555742" y="1789933"/>
                    </a:cubicBezTo>
                    <a:cubicBezTo>
                      <a:pt x="564342" y="1784747"/>
                      <a:pt x="572690" y="1778803"/>
                      <a:pt x="580405" y="1772100"/>
                    </a:cubicBezTo>
                    <a:cubicBezTo>
                      <a:pt x="588500" y="1765144"/>
                      <a:pt x="596341" y="1756290"/>
                      <a:pt x="602033" y="1748449"/>
                    </a:cubicBezTo>
                    <a:cubicBezTo>
                      <a:pt x="613922" y="1732133"/>
                      <a:pt x="622016" y="1716955"/>
                      <a:pt x="630743" y="1703043"/>
                    </a:cubicBezTo>
                    <a:cubicBezTo>
                      <a:pt x="639976" y="1688372"/>
                      <a:pt x="649335" y="1673194"/>
                      <a:pt x="658441" y="1657511"/>
                    </a:cubicBezTo>
                    <a:cubicBezTo>
                      <a:pt x="664513" y="1641196"/>
                      <a:pt x="653256" y="1661559"/>
                      <a:pt x="637699" y="1685969"/>
                    </a:cubicBezTo>
                    <a:cubicBezTo>
                      <a:pt x="630110" y="1697858"/>
                      <a:pt x="621637" y="1711138"/>
                      <a:pt x="614427" y="1722394"/>
                    </a:cubicBezTo>
                    <a:cubicBezTo>
                      <a:pt x="607091" y="1733904"/>
                      <a:pt x="599503" y="1743895"/>
                      <a:pt x="595709" y="1747563"/>
                    </a:cubicBezTo>
                    <a:cubicBezTo>
                      <a:pt x="613036" y="1725303"/>
                      <a:pt x="620878" y="1709999"/>
                      <a:pt x="629098" y="1697731"/>
                    </a:cubicBezTo>
                    <a:cubicBezTo>
                      <a:pt x="637067" y="1684957"/>
                      <a:pt x="642885" y="1674712"/>
                      <a:pt x="647691" y="1665479"/>
                    </a:cubicBezTo>
                    <a:cubicBezTo>
                      <a:pt x="657303" y="1646761"/>
                      <a:pt x="663880" y="1632089"/>
                      <a:pt x="674757" y="1604011"/>
                    </a:cubicBezTo>
                    <a:cubicBezTo>
                      <a:pt x="692464" y="1564298"/>
                      <a:pt x="710550" y="1505865"/>
                      <a:pt x="724463" y="1467163"/>
                    </a:cubicBezTo>
                    <a:cubicBezTo>
                      <a:pt x="737996" y="1428714"/>
                      <a:pt x="745711" y="1410880"/>
                      <a:pt x="735087" y="1455021"/>
                    </a:cubicBezTo>
                    <a:cubicBezTo>
                      <a:pt x="737237" y="1447432"/>
                      <a:pt x="739261" y="1440476"/>
                      <a:pt x="741031" y="1433899"/>
                    </a:cubicBezTo>
                    <a:cubicBezTo>
                      <a:pt x="742676" y="1427702"/>
                      <a:pt x="744320" y="1421884"/>
                      <a:pt x="745711" y="1416445"/>
                    </a:cubicBezTo>
                    <a:cubicBezTo>
                      <a:pt x="748746" y="1405568"/>
                      <a:pt x="751782" y="1395830"/>
                      <a:pt x="754565" y="1386976"/>
                    </a:cubicBezTo>
                    <a:cubicBezTo>
                      <a:pt x="760130" y="1369143"/>
                      <a:pt x="764809" y="1354472"/>
                      <a:pt x="769109" y="1338156"/>
                    </a:cubicBezTo>
                    <a:cubicBezTo>
                      <a:pt x="773536" y="1321461"/>
                      <a:pt x="776445" y="1303122"/>
                      <a:pt x="779480" y="1281620"/>
                    </a:cubicBezTo>
                    <a:cubicBezTo>
                      <a:pt x="780239" y="1276435"/>
                      <a:pt x="781124" y="1270996"/>
                      <a:pt x="782010" y="1265179"/>
                    </a:cubicBezTo>
                    <a:cubicBezTo>
                      <a:pt x="783022" y="1259614"/>
                      <a:pt x="784160" y="1254301"/>
                      <a:pt x="785677" y="1247725"/>
                    </a:cubicBezTo>
                    <a:cubicBezTo>
                      <a:pt x="788839" y="1234824"/>
                      <a:pt x="793392" y="1220026"/>
                      <a:pt x="798832" y="1200422"/>
                    </a:cubicBezTo>
                    <a:cubicBezTo>
                      <a:pt x="799970" y="1192833"/>
                      <a:pt x="796554" y="1200422"/>
                      <a:pt x="794658" y="1202446"/>
                    </a:cubicBezTo>
                    <a:cubicBezTo>
                      <a:pt x="793772" y="1203458"/>
                      <a:pt x="793267" y="1203204"/>
                      <a:pt x="794025" y="1199031"/>
                    </a:cubicBezTo>
                    <a:cubicBezTo>
                      <a:pt x="794658" y="1194857"/>
                      <a:pt x="796934" y="1186636"/>
                      <a:pt x="799970" y="1170700"/>
                    </a:cubicBezTo>
                    <a:cubicBezTo>
                      <a:pt x="800728" y="1165388"/>
                      <a:pt x="800982" y="1161214"/>
                      <a:pt x="801361" y="1157926"/>
                    </a:cubicBezTo>
                    <a:lnTo>
                      <a:pt x="801867" y="1153752"/>
                    </a:lnTo>
                    <a:cubicBezTo>
                      <a:pt x="802246" y="1151222"/>
                      <a:pt x="802499" y="1148819"/>
                      <a:pt x="802626" y="1146290"/>
                    </a:cubicBezTo>
                    <a:cubicBezTo>
                      <a:pt x="803258" y="1136551"/>
                      <a:pt x="802626" y="1126939"/>
                      <a:pt x="801235" y="1118844"/>
                    </a:cubicBezTo>
                    <a:cubicBezTo>
                      <a:pt x="800223" y="1109358"/>
                      <a:pt x="795290" y="1094181"/>
                      <a:pt x="784666" y="1084442"/>
                    </a:cubicBezTo>
                    <a:close/>
                    <a:moveTo>
                      <a:pt x="728384" y="161031"/>
                    </a:moveTo>
                    <a:cubicBezTo>
                      <a:pt x="728384" y="161031"/>
                      <a:pt x="728384" y="161031"/>
                      <a:pt x="728384" y="161031"/>
                    </a:cubicBezTo>
                    <a:cubicBezTo>
                      <a:pt x="728384" y="161031"/>
                      <a:pt x="728510" y="161031"/>
                      <a:pt x="728636" y="161031"/>
                    </a:cubicBezTo>
                    <a:cubicBezTo>
                      <a:pt x="728636" y="161031"/>
                      <a:pt x="728636" y="161031"/>
                      <a:pt x="728763" y="161031"/>
                    </a:cubicBezTo>
                    <a:lnTo>
                      <a:pt x="728384" y="161031"/>
                    </a:lnTo>
                    <a:close/>
                    <a:moveTo>
                      <a:pt x="728384" y="161031"/>
                    </a:moveTo>
                    <a:lnTo>
                      <a:pt x="728130" y="161031"/>
                    </a:lnTo>
                    <a:cubicBezTo>
                      <a:pt x="728130" y="161031"/>
                      <a:pt x="728257" y="161031"/>
                      <a:pt x="728384" y="161031"/>
                    </a:cubicBezTo>
                    <a:cubicBezTo>
                      <a:pt x="728384" y="161031"/>
                      <a:pt x="728384" y="161031"/>
                      <a:pt x="728384" y="161031"/>
                    </a:cubicBezTo>
                    <a:close/>
                    <a:moveTo>
                      <a:pt x="736731" y="158881"/>
                    </a:moveTo>
                    <a:cubicBezTo>
                      <a:pt x="736731" y="158881"/>
                      <a:pt x="736478" y="158881"/>
                      <a:pt x="736225" y="159007"/>
                    </a:cubicBezTo>
                    <a:cubicBezTo>
                      <a:pt x="736099" y="159007"/>
                      <a:pt x="735972" y="159007"/>
                      <a:pt x="735845" y="159007"/>
                    </a:cubicBezTo>
                    <a:cubicBezTo>
                      <a:pt x="736099" y="159007"/>
                      <a:pt x="736478" y="158881"/>
                      <a:pt x="736731" y="158754"/>
                    </a:cubicBezTo>
                    <a:close/>
                    <a:moveTo>
                      <a:pt x="734960" y="159387"/>
                    </a:moveTo>
                    <a:cubicBezTo>
                      <a:pt x="734960" y="159387"/>
                      <a:pt x="734960" y="159387"/>
                      <a:pt x="734960" y="159387"/>
                    </a:cubicBezTo>
                    <a:cubicBezTo>
                      <a:pt x="734960" y="159387"/>
                      <a:pt x="734960" y="159387"/>
                      <a:pt x="734960" y="159387"/>
                    </a:cubicBezTo>
                    <a:cubicBezTo>
                      <a:pt x="734960" y="159387"/>
                      <a:pt x="734960" y="159387"/>
                      <a:pt x="735087" y="159387"/>
                    </a:cubicBezTo>
                    <a:close/>
                    <a:moveTo>
                      <a:pt x="734581" y="159387"/>
                    </a:moveTo>
                    <a:cubicBezTo>
                      <a:pt x="734581" y="159387"/>
                      <a:pt x="734201" y="159387"/>
                      <a:pt x="733949" y="159513"/>
                    </a:cubicBezTo>
                    <a:lnTo>
                      <a:pt x="733569" y="159513"/>
                    </a:lnTo>
                    <a:cubicBezTo>
                      <a:pt x="733569" y="159513"/>
                      <a:pt x="733316" y="159639"/>
                      <a:pt x="733190" y="159766"/>
                    </a:cubicBezTo>
                    <a:cubicBezTo>
                      <a:pt x="733190" y="159766"/>
                      <a:pt x="733190" y="159766"/>
                      <a:pt x="732937" y="159766"/>
                    </a:cubicBezTo>
                    <a:cubicBezTo>
                      <a:pt x="732937" y="159766"/>
                      <a:pt x="733190" y="159766"/>
                      <a:pt x="733190" y="159766"/>
                    </a:cubicBezTo>
                    <a:lnTo>
                      <a:pt x="733190" y="159766"/>
                    </a:lnTo>
                    <a:cubicBezTo>
                      <a:pt x="733190" y="159766"/>
                      <a:pt x="734201" y="159513"/>
                      <a:pt x="734708" y="159387"/>
                    </a:cubicBezTo>
                    <a:cubicBezTo>
                      <a:pt x="734454" y="159387"/>
                      <a:pt x="734328" y="159387"/>
                      <a:pt x="734075" y="159513"/>
                    </a:cubicBezTo>
                    <a:cubicBezTo>
                      <a:pt x="734328" y="159513"/>
                      <a:pt x="734454" y="159513"/>
                      <a:pt x="734708" y="159387"/>
                    </a:cubicBezTo>
                    <a:close/>
                    <a:moveTo>
                      <a:pt x="730660" y="160398"/>
                    </a:moveTo>
                    <a:lnTo>
                      <a:pt x="730660" y="160398"/>
                    </a:lnTo>
                    <a:cubicBezTo>
                      <a:pt x="730660" y="160398"/>
                      <a:pt x="730660" y="160398"/>
                      <a:pt x="730660" y="160398"/>
                    </a:cubicBezTo>
                    <a:cubicBezTo>
                      <a:pt x="730660" y="160398"/>
                      <a:pt x="730660" y="160398"/>
                      <a:pt x="730660" y="160398"/>
                    </a:cubicBezTo>
                    <a:close/>
                    <a:moveTo>
                      <a:pt x="730534" y="160398"/>
                    </a:moveTo>
                    <a:cubicBezTo>
                      <a:pt x="730534" y="160398"/>
                      <a:pt x="730534" y="160398"/>
                      <a:pt x="730534" y="160398"/>
                    </a:cubicBezTo>
                    <a:cubicBezTo>
                      <a:pt x="730534" y="160398"/>
                      <a:pt x="730534" y="160398"/>
                      <a:pt x="730534" y="160398"/>
                    </a:cubicBezTo>
                    <a:lnTo>
                      <a:pt x="730534" y="160398"/>
                    </a:lnTo>
                    <a:cubicBezTo>
                      <a:pt x="730534" y="160398"/>
                      <a:pt x="730534" y="160398"/>
                      <a:pt x="730534" y="160398"/>
                    </a:cubicBezTo>
                    <a:cubicBezTo>
                      <a:pt x="730534" y="160398"/>
                      <a:pt x="730534" y="160398"/>
                      <a:pt x="730534" y="160398"/>
                    </a:cubicBezTo>
                    <a:lnTo>
                      <a:pt x="730280" y="160398"/>
                    </a:lnTo>
                    <a:cubicBezTo>
                      <a:pt x="730280" y="160398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775" y="160651"/>
                    </a:cubicBezTo>
                    <a:cubicBezTo>
                      <a:pt x="729901" y="160651"/>
                      <a:pt x="730154" y="160651"/>
                      <a:pt x="730280" y="160651"/>
                    </a:cubicBezTo>
                    <a:cubicBezTo>
                      <a:pt x="730280" y="160651"/>
                      <a:pt x="730280" y="160651"/>
                      <a:pt x="730280" y="160651"/>
                    </a:cubicBezTo>
                    <a:cubicBezTo>
                      <a:pt x="729901" y="160651"/>
                      <a:pt x="729522" y="160778"/>
                      <a:pt x="729142" y="160904"/>
                    </a:cubicBezTo>
                    <a:cubicBezTo>
                      <a:pt x="729016" y="160904"/>
                      <a:pt x="728889" y="160904"/>
                      <a:pt x="728763" y="160904"/>
                    </a:cubicBezTo>
                    <a:cubicBezTo>
                      <a:pt x="729269" y="160904"/>
                      <a:pt x="729775" y="160651"/>
                      <a:pt x="730280" y="160525"/>
                    </a:cubicBezTo>
                    <a:cubicBezTo>
                      <a:pt x="730280" y="160525"/>
                      <a:pt x="730280" y="160525"/>
                      <a:pt x="730280" y="160525"/>
                    </a:cubicBezTo>
                    <a:cubicBezTo>
                      <a:pt x="730280" y="160525"/>
                      <a:pt x="730280" y="160525"/>
                      <a:pt x="730407" y="160525"/>
                    </a:cubicBezTo>
                    <a:cubicBezTo>
                      <a:pt x="730407" y="160525"/>
                      <a:pt x="730407" y="160525"/>
                      <a:pt x="730407" y="160525"/>
                    </a:cubicBezTo>
                    <a:close/>
                    <a:moveTo>
                      <a:pt x="727877" y="160904"/>
                    </a:moveTo>
                    <a:cubicBezTo>
                      <a:pt x="727877" y="160904"/>
                      <a:pt x="727877" y="160904"/>
                      <a:pt x="727877" y="160904"/>
                    </a:cubicBezTo>
                    <a:cubicBezTo>
                      <a:pt x="727877" y="160904"/>
                      <a:pt x="728004" y="160904"/>
                      <a:pt x="728130" y="160904"/>
                    </a:cubicBezTo>
                    <a:cubicBezTo>
                      <a:pt x="728130" y="160904"/>
                      <a:pt x="728004" y="160904"/>
                      <a:pt x="727877" y="160904"/>
                    </a:cubicBezTo>
                    <a:cubicBezTo>
                      <a:pt x="727877" y="160904"/>
                      <a:pt x="728004" y="160904"/>
                      <a:pt x="728130" y="160904"/>
                    </a:cubicBezTo>
                    <a:cubicBezTo>
                      <a:pt x="728130" y="160904"/>
                      <a:pt x="728384" y="160904"/>
                      <a:pt x="728510" y="160904"/>
                    </a:cubicBezTo>
                    <a:cubicBezTo>
                      <a:pt x="728510" y="160904"/>
                      <a:pt x="728384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004" y="160904"/>
                      <a:pt x="728004" y="160904"/>
                    </a:cubicBezTo>
                    <a:cubicBezTo>
                      <a:pt x="728004" y="160904"/>
                      <a:pt x="728004" y="160904"/>
                      <a:pt x="728004" y="160904"/>
                    </a:cubicBezTo>
                    <a:cubicBezTo>
                      <a:pt x="728004" y="160904"/>
                      <a:pt x="728004" y="160904"/>
                      <a:pt x="728004" y="160904"/>
                    </a:cubicBezTo>
                    <a:cubicBezTo>
                      <a:pt x="728004" y="160904"/>
                      <a:pt x="727877" y="160904"/>
                      <a:pt x="727751" y="160904"/>
                    </a:cubicBezTo>
                    <a:cubicBezTo>
                      <a:pt x="727751" y="160904"/>
                      <a:pt x="727751" y="160904"/>
                      <a:pt x="727877" y="160904"/>
                    </a:cubicBezTo>
                    <a:close/>
                    <a:moveTo>
                      <a:pt x="727625" y="160904"/>
                    </a:moveTo>
                    <a:cubicBezTo>
                      <a:pt x="727625" y="160904"/>
                      <a:pt x="727625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625" y="160904"/>
                    </a:cubicBezTo>
                    <a:cubicBezTo>
                      <a:pt x="727625" y="160904"/>
                      <a:pt x="727751" y="160904"/>
                      <a:pt x="727877" y="160904"/>
                    </a:cubicBezTo>
                    <a:cubicBezTo>
                      <a:pt x="727751" y="160904"/>
                      <a:pt x="727625" y="160904"/>
                      <a:pt x="727498" y="160904"/>
                    </a:cubicBezTo>
                    <a:cubicBezTo>
                      <a:pt x="727498" y="160904"/>
                      <a:pt x="727372" y="160904"/>
                      <a:pt x="727372" y="160904"/>
                    </a:cubicBezTo>
                    <a:cubicBezTo>
                      <a:pt x="727372" y="160904"/>
                      <a:pt x="727372" y="160904"/>
                      <a:pt x="727372" y="160904"/>
                    </a:cubicBezTo>
                    <a:cubicBezTo>
                      <a:pt x="727372" y="160904"/>
                      <a:pt x="727372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625" y="160904"/>
                    </a:cubicBezTo>
                    <a:close/>
                    <a:moveTo>
                      <a:pt x="726866" y="160904"/>
                    </a:moveTo>
                    <a:cubicBezTo>
                      <a:pt x="726866" y="160904"/>
                      <a:pt x="726360" y="160904"/>
                      <a:pt x="726233" y="160904"/>
                    </a:cubicBezTo>
                    <a:cubicBezTo>
                      <a:pt x="726233" y="160904"/>
                      <a:pt x="726107" y="160904"/>
                      <a:pt x="725981" y="160904"/>
                    </a:cubicBezTo>
                    <a:cubicBezTo>
                      <a:pt x="726233" y="160904"/>
                      <a:pt x="726486" y="160904"/>
                      <a:pt x="726866" y="160904"/>
                    </a:cubicBezTo>
                    <a:close/>
                    <a:moveTo>
                      <a:pt x="725981" y="160904"/>
                    </a:moveTo>
                    <a:cubicBezTo>
                      <a:pt x="725981" y="160904"/>
                      <a:pt x="726107" y="160904"/>
                      <a:pt x="726233" y="160904"/>
                    </a:cubicBezTo>
                    <a:cubicBezTo>
                      <a:pt x="726233" y="160904"/>
                      <a:pt x="726107" y="160904"/>
                      <a:pt x="725981" y="160904"/>
                    </a:cubicBezTo>
                    <a:cubicBezTo>
                      <a:pt x="725981" y="160904"/>
                      <a:pt x="725981" y="160904"/>
                      <a:pt x="725981" y="160904"/>
                    </a:cubicBezTo>
                    <a:close/>
                    <a:moveTo>
                      <a:pt x="725222" y="160904"/>
                    </a:moveTo>
                    <a:lnTo>
                      <a:pt x="725222" y="160904"/>
                    </a:lnTo>
                    <a:cubicBezTo>
                      <a:pt x="725222" y="160904"/>
                      <a:pt x="725095" y="160904"/>
                      <a:pt x="724969" y="160904"/>
                    </a:cubicBezTo>
                    <a:cubicBezTo>
                      <a:pt x="724969" y="160904"/>
                      <a:pt x="724969" y="160904"/>
                      <a:pt x="724969" y="160904"/>
                    </a:cubicBezTo>
                    <a:cubicBezTo>
                      <a:pt x="724969" y="160904"/>
                      <a:pt x="725095" y="160904"/>
                      <a:pt x="725222" y="160904"/>
                    </a:cubicBezTo>
                    <a:close/>
                    <a:moveTo>
                      <a:pt x="724969" y="160904"/>
                    </a:moveTo>
                    <a:cubicBezTo>
                      <a:pt x="724969" y="160904"/>
                      <a:pt x="724969" y="160904"/>
                      <a:pt x="724969" y="160904"/>
                    </a:cubicBezTo>
                    <a:lnTo>
                      <a:pt x="724969" y="160904"/>
                    </a:lnTo>
                    <a:cubicBezTo>
                      <a:pt x="724969" y="160904"/>
                      <a:pt x="724969" y="160904"/>
                      <a:pt x="724969" y="160904"/>
                    </a:cubicBezTo>
                    <a:close/>
                    <a:moveTo>
                      <a:pt x="116359" y="765087"/>
                    </a:moveTo>
                    <a:cubicBezTo>
                      <a:pt x="116359" y="765087"/>
                      <a:pt x="116359" y="765087"/>
                      <a:pt x="116359" y="765087"/>
                    </a:cubicBezTo>
                    <a:lnTo>
                      <a:pt x="116359" y="765087"/>
                    </a:lnTo>
                    <a:cubicBezTo>
                      <a:pt x="116359" y="765087"/>
                      <a:pt x="116359" y="765087"/>
                      <a:pt x="116359" y="765087"/>
                    </a:cubicBezTo>
                    <a:close/>
                    <a:moveTo>
                      <a:pt x="692717" y="215669"/>
                    </a:moveTo>
                    <a:lnTo>
                      <a:pt x="692085" y="214025"/>
                    </a:lnTo>
                    <a:lnTo>
                      <a:pt x="691831" y="212001"/>
                    </a:lnTo>
                    <a:lnTo>
                      <a:pt x="692464" y="213772"/>
                    </a:lnTo>
                    <a:cubicBezTo>
                      <a:pt x="692464" y="213772"/>
                      <a:pt x="692590" y="214531"/>
                      <a:pt x="692717" y="215163"/>
                    </a:cubicBezTo>
                    <a:cubicBezTo>
                      <a:pt x="692717" y="215290"/>
                      <a:pt x="692717" y="215542"/>
                      <a:pt x="692717" y="215669"/>
                    </a:cubicBezTo>
                    <a:close/>
                    <a:moveTo>
                      <a:pt x="692970" y="218072"/>
                    </a:moveTo>
                    <a:cubicBezTo>
                      <a:pt x="692970" y="218072"/>
                      <a:pt x="692970" y="218072"/>
                      <a:pt x="692970" y="218072"/>
                    </a:cubicBezTo>
                    <a:cubicBezTo>
                      <a:pt x="692970" y="218452"/>
                      <a:pt x="692970" y="218578"/>
                      <a:pt x="692970" y="218957"/>
                    </a:cubicBezTo>
                    <a:cubicBezTo>
                      <a:pt x="692970" y="219463"/>
                      <a:pt x="692970" y="220096"/>
                      <a:pt x="693096" y="220602"/>
                    </a:cubicBezTo>
                    <a:cubicBezTo>
                      <a:pt x="693096" y="219843"/>
                      <a:pt x="692970" y="218957"/>
                      <a:pt x="692844" y="218199"/>
                    </a:cubicBezTo>
                    <a:cubicBezTo>
                      <a:pt x="692844" y="218199"/>
                      <a:pt x="692844" y="218199"/>
                      <a:pt x="692844" y="218199"/>
                    </a:cubicBezTo>
                    <a:close/>
                    <a:moveTo>
                      <a:pt x="693349" y="221614"/>
                    </a:moveTo>
                    <a:cubicBezTo>
                      <a:pt x="693349" y="222625"/>
                      <a:pt x="693476" y="223511"/>
                      <a:pt x="693602" y="224522"/>
                    </a:cubicBezTo>
                    <a:cubicBezTo>
                      <a:pt x="693602" y="224522"/>
                      <a:pt x="693602" y="224649"/>
                      <a:pt x="693602" y="224649"/>
                    </a:cubicBezTo>
                    <a:cubicBezTo>
                      <a:pt x="693476" y="223258"/>
                      <a:pt x="693349" y="221866"/>
                      <a:pt x="693223" y="220475"/>
                    </a:cubicBezTo>
                    <a:lnTo>
                      <a:pt x="693223" y="221614"/>
                    </a:lnTo>
                    <a:close/>
                    <a:moveTo>
                      <a:pt x="693602" y="224902"/>
                    </a:moveTo>
                    <a:lnTo>
                      <a:pt x="693602" y="224902"/>
                    </a:lnTo>
                    <a:cubicBezTo>
                      <a:pt x="693602" y="224902"/>
                      <a:pt x="693602" y="224902"/>
                      <a:pt x="693602" y="224902"/>
                    </a:cubicBezTo>
                    <a:cubicBezTo>
                      <a:pt x="693602" y="224902"/>
                      <a:pt x="693602" y="224902"/>
                      <a:pt x="693602" y="224902"/>
                    </a:cubicBezTo>
                    <a:close/>
                    <a:moveTo>
                      <a:pt x="692337" y="214025"/>
                    </a:moveTo>
                    <a:cubicBezTo>
                      <a:pt x="692337" y="214025"/>
                      <a:pt x="692337" y="214025"/>
                      <a:pt x="692337" y="214025"/>
                    </a:cubicBezTo>
                    <a:lnTo>
                      <a:pt x="692337" y="214025"/>
                    </a:lnTo>
                    <a:cubicBezTo>
                      <a:pt x="692337" y="214025"/>
                      <a:pt x="692337" y="214025"/>
                      <a:pt x="692337" y="214025"/>
                    </a:cubicBezTo>
                    <a:cubicBezTo>
                      <a:pt x="692337" y="214025"/>
                      <a:pt x="692337" y="214025"/>
                      <a:pt x="692337" y="214025"/>
                    </a:cubicBezTo>
                    <a:close/>
                    <a:moveTo>
                      <a:pt x="692085" y="212887"/>
                    </a:moveTo>
                    <a:lnTo>
                      <a:pt x="692085" y="212887"/>
                    </a:lnTo>
                    <a:cubicBezTo>
                      <a:pt x="692085" y="212887"/>
                      <a:pt x="692085" y="212887"/>
                      <a:pt x="692085" y="213013"/>
                    </a:cubicBezTo>
                    <a:cubicBezTo>
                      <a:pt x="692085" y="213013"/>
                      <a:pt x="692085" y="213140"/>
                      <a:pt x="692085" y="213140"/>
                    </a:cubicBezTo>
                    <a:cubicBezTo>
                      <a:pt x="692085" y="212887"/>
                      <a:pt x="692085" y="212760"/>
                      <a:pt x="691958" y="212507"/>
                    </a:cubicBezTo>
                    <a:lnTo>
                      <a:pt x="691452" y="211116"/>
                    </a:lnTo>
                    <a:cubicBezTo>
                      <a:pt x="691452" y="211116"/>
                      <a:pt x="691452" y="211116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116"/>
                      <a:pt x="691326" y="210989"/>
                      <a:pt x="691326" y="210989"/>
                    </a:cubicBezTo>
                    <a:cubicBezTo>
                      <a:pt x="691326" y="211116"/>
                      <a:pt x="691326" y="211242"/>
                      <a:pt x="691452" y="211369"/>
                    </a:cubicBezTo>
                    <a:cubicBezTo>
                      <a:pt x="691452" y="211369"/>
                      <a:pt x="691452" y="211622"/>
                      <a:pt x="691578" y="211748"/>
                    </a:cubicBezTo>
                    <a:cubicBezTo>
                      <a:pt x="691578" y="211748"/>
                      <a:pt x="691578" y="211748"/>
                      <a:pt x="691578" y="211748"/>
                    </a:cubicBezTo>
                    <a:cubicBezTo>
                      <a:pt x="691578" y="211748"/>
                      <a:pt x="691578" y="211495"/>
                      <a:pt x="691578" y="211369"/>
                    </a:cubicBezTo>
                    <a:cubicBezTo>
                      <a:pt x="691578" y="211369"/>
                      <a:pt x="691578" y="211369"/>
                      <a:pt x="691578" y="211369"/>
                    </a:cubicBezTo>
                    <a:cubicBezTo>
                      <a:pt x="691578" y="211369"/>
                      <a:pt x="691578" y="211369"/>
                      <a:pt x="691578" y="211369"/>
                    </a:cubicBezTo>
                    <a:cubicBezTo>
                      <a:pt x="691578" y="211369"/>
                      <a:pt x="691578" y="211369"/>
                      <a:pt x="691578" y="211495"/>
                    </a:cubicBezTo>
                    <a:cubicBezTo>
                      <a:pt x="691578" y="211495"/>
                      <a:pt x="691578" y="211622"/>
                      <a:pt x="691578" y="211748"/>
                    </a:cubicBezTo>
                    <a:cubicBezTo>
                      <a:pt x="691578" y="211875"/>
                      <a:pt x="691578" y="212128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634"/>
                      <a:pt x="691705" y="212634"/>
                    </a:cubicBezTo>
                    <a:close/>
                    <a:moveTo>
                      <a:pt x="691705" y="211495"/>
                    </a:moveTo>
                    <a:cubicBezTo>
                      <a:pt x="691705" y="211495"/>
                      <a:pt x="691705" y="211495"/>
                      <a:pt x="691705" y="211495"/>
                    </a:cubicBezTo>
                    <a:cubicBezTo>
                      <a:pt x="691705" y="211495"/>
                      <a:pt x="691705" y="211495"/>
                      <a:pt x="691705" y="211495"/>
                    </a:cubicBezTo>
                    <a:cubicBezTo>
                      <a:pt x="691705" y="211495"/>
                      <a:pt x="691705" y="211495"/>
                      <a:pt x="691705" y="211495"/>
                    </a:cubicBezTo>
                    <a:close/>
                    <a:moveTo>
                      <a:pt x="688416" y="209092"/>
                    </a:moveTo>
                    <a:cubicBezTo>
                      <a:pt x="683358" y="212507"/>
                      <a:pt x="680448" y="216301"/>
                      <a:pt x="677919" y="219337"/>
                    </a:cubicBezTo>
                    <a:cubicBezTo>
                      <a:pt x="675390" y="222372"/>
                      <a:pt x="673492" y="224775"/>
                      <a:pt x="672354" y="226926"/>
                    </a:cubicBezTo>
                    <a:cubicBezTo>
                      <a:pt x="669951" y="231352"/>
                      <a:pt x="668686" y="235020"/>
                      <a:pt x="666409" y="240965"/>
                    </a:cubicBezTo>
                    <a:cubicBezTo>
                      <a:pt x="665397" y="244000"/>
                      <a:pt x="663753" y="247668"/>
                      <a:pt x="662868" y="252347"/>
                    </a:cubicBezTo>
                    <a:cubicBezTo>
                      <a:pt x="661983" y="257659"/>
                      <a:pt x="660971" y="264110"/>
                      <a:pt x="659327" y="272331"/>
                    </a:cubicBezTo>
                    <a:cubicBezTo>
                      <a:pt x="657429" y="282576"/>
                      <a:pt x="654774" y="295476"/>
                      <a:pt x="651232" y="312045"/>
                    </a:cubicBezTo>
                    <a:cubicBezTo>
                      <a:pt x="647185" y="312677"/>
                      <a:pt x="643264" y="313310"/>
                      <a:pt x="639343" y="313942"/>
                    </a:cubicBezTo>
                    <a:cubicBezTo>
                      <a:pt x="646679" y="280425"/>
                      <a:pt x="652244" y="257912"/>
                      <a:pt x="655533" y="247921"/>
                    </a:cubicBezTo>
                    <a:cubicBezTo>
                      <a:pt x="659959" y="237044"/>
                      <a:pt x="665397" y="227684"/>
                      <a:pt x="671974" y="221614"/>
                    </a:cubicBezTo>
                    <a:cubicBezTo>
                      <a:pt x="677034" y="216934"/>
                      <a:pt x="681587" y="212760"/>
                      <a:pt x="685761" y="210230"/>
                    </a:cubicBezTo>
                    <a:cubicBezTo>
                      <a:pt x="686646" y="209725"/>
                      <a:pt x="687531" y="209345"/>
                      <a:pt x="688290" y="209092"/>
                    </a:cubicBezTo>
                    <a:close/>
                    <a:moveTo>
                      <a:pt x="661224" y="311792"/>
                    </a:moveTo>
                    <a:cubicBezTo>
                      <a:pt x="661224" y="311792"/>
                      <a:pt x="662489" y="311539"/>
                      <a:pt x="662994" y="311412"/>
                    </a:cubicBezTo>
                    <a:cubicBezTo>
                      <a:pt x="662110" y="316219"/>
                      <a:pt x="660844" y="322037"/>
                      <a:pt x="659453" y="329246"/>
                    </a:cubicBezTo>
                    <a:cubicBezTo>
                      <a:pt x="655786" y="329752"/>
                      <a:pt x="652244" y="330258"/>
                      <a:pt x="648829" y="330763"/>
                    </a:cubicBezTo>
                    <a:cubicBezTo>
                      <a:pt x="648955" y="330131"/>
                      <a:pt x="649082" y="329499"/>
                      <a:pt x="649335" y="328740"/>
                    </a:cubicBezTo>
                    <a:cubicBezTo>
                      <a:pt x="655912" y="327349"/>
                      <a:pt x="655153" y="327222"/>
                      <a:pt x="649462" y="328107"/>
                    </a:cubicBezTo>
                    <a:cubicBezTo>
                      <a:pt x="650473" y="323428"/>
                      <a:pt x="651612" y="318495"/>
                      <a:pt x="652750" y="313436"/>
                    </a:cubicBezTo>
                    <a:cubicBezTo>
                      <a:pt x="654774" y="313057"/>
                      <a:pt x="656670" y="312677"/>
                      <a:pt x="658568" y="312298"/>
                    </a:cubicBezTo>
                    <a:cubicBezTo>
                      <a:pt x="657556" y="317104"/>
                      <a:pt x="656418" y="322669"/>
                      <a:pt x="655027" y="329372"/>
                    </a:cubicBezTo>
                    <a:cubicBezTo>
                      <a:pt x="656797" y="326590"/>
                      <a:pt x="659200" y="319254"/>
                      <a:pt x="661224" y="311792"/>
                    </a:cubicBezTo>
                    <a:close/>
                    <a:moveTo>
                      <a:pt x="504392" y="1600217"/>
                    </a:moveTo>
                    <a:cubicBezTo>
                      <a:pt x="504392" y="1600217"/>
                      <a:pt x="503760" y="1600723"/>
                      <a:pt x="503506" y="1600976"/>
                    </a:cubicBezTo>
                    <a:cubicBezTo>
                      <a:pt x="503001" y="1600217"/>
                      <a:pt x="502621" y="1599332"/>
                      <a:pt x="502115" y="1598446"/>
                    </a:cubicBezTo>
                    <a:cubicBezTo>
                      <a:pt x="502242" y="1598446"/>
                      <a:pt x="502369" y="1598320"/>
                      <a:pt x="502494" y="1598193"/>
                    </a:cubicBezTo>
                    <a:cubicBezTo>
                      <a:pt x="502494" y="1598193"/>
                      <a:pt x="502748" y="1597941"/>
                      <a:pt x="502874" y="1597814"/>
                    </a:cubicBezTo>
                    <a:cubicBezTo>
                      <a:pt x="503380" y="1598699"/>
                      <a:pt x="503886" y="1599584"/>
                      <a:pt x="504392" y="1600217"/>
                    </a:cubicBezTo>
                    <a:close/>
                    <a:moveTo>
                      <a:pt x="507807" y="1601608"/>
                    </a:moveTo>
                    <a:lnTo>
                      <a:pt x="507807" y="1601608"/>
                    </a:lnTo>
                    <a:cubicBezTo>
                      <a:pt x="507807" y="1601608"/>
                      <a:pt x="507554" y="1602241"/>
                      <a:pt x="507554" y="1602114"/>
                    </a:cubicBezTo>
                    <a:cubicBezTo>
                      <a:pt x="507554" y="1602114"/>
                      <a:pt x="507554" y="1602114"/>
                      <a:pt x="507554" y="1602114"/>
                    </a:cubicBezTo>
                    <a:lnTo>
                      <a:pt x="507554" y="1601608"/>
                    </a:lnTo>
                    <a:close/>
                    <a:moveTo>
                      <a:pt x="508059" y="1600723"/>
                    </a:moveTo>
                    <a:cubicBezTo>
                      <a:pt x="508059" y="1600723"/>
                      <a:pt x="508059" y="1600723"/>
                      <a:pt x="507934" y="1600723"/>
                    </a:cubicBezTo>
                    <a:cubicBezTo>
                      <a:pt x="508186" y="1600470"/>
                      <a:pt x="508439" y="1600217"/>
                      <a:pt x="508692" y="1599838"/>
                    </a:cubicBezTo>
                    <a:cubicBezTo>
                      <a:pt x="508566" y="1600090"/>
                      <a:pt x="508439" y="1600344"/>
                      <a:pt x="508186" y="1600596"/>
                    </a:cubicBezTo>
                    <a:cubicBezTo>
                      <a:pt x="508059" y="1600849"/>
                      <a:pt x="507934" y="1601102"/>
                      <a:pt x="507807" y="1601229"/>
                    </a:cubicBezTo>
                    <a:cubicBezTo>
                      <a:pt x="507934" y="1600849"/>
                      <a:pt x="508059" y="1600723"/>
                      <a:pt x="507807" y="1600723"/>
                    </a:cubicBezTo>
                    <a:close/>
                    <a:moveTo>
                      <a:pt x="507680" y="1600344"/>
                    </a:moveTo>
                    <a:cubicBezTo>
                      <a:pt x="507680" y="1600344"/>
                      <a:pt x="507680" y="1599584"/>
                      <a:pt x="507680" y="1599332"/>
                    </a:cubicBezTo>
                    <a:cubicBezTo>
                      <a:pt x="507680" y="1599584"/>
                      <a:pt x="507680" y="1599964"/>
                      <a:pt x="507680" y="1600344"/>
                    </a:cubicBezTo>
                    <a:cubicBezTo>
                      <a:pt x="507680" y="1600344"/>
                      <a:pt x="507680" y="1600344"/>
                      <a:pt x="507680" y="1600344"/>
                    </a:cubicBezTo>
                    <a:close/>
                    <a:moveTo>
                      <a:pt x="501103" y="1599079"/>
                    </a:moveTo>
                    <a:cubicBezTo>
                      <a:pt x="501103" y="1599079"/>
                      <a:pt x="501103" y="1599079"/>
                      <a:pt x="501103" y="1599079"/>
                    </a:cubicBezTo>
                    <a:cubicBezTo>
                      <a:pt x="501103" y="1599079"/>
                      <a:pt x="501103" y="1599079"/>
                      <a:pt x="501103" y="1599079"/>
                    </a:cubicBezTo>
                    <a:cubicBezTo>
                      <a:pt x="501103" y="1599079"/>
                      <a:pt x="501103" y="1599079"/>
                      <a:pt x="501103" y="1599079"/>
                    </a:cubicBezTo>
                    <a:close/>
                    <a:moveTo>
                      <a:pt x="633399" y="343032"/>
                    </a:moveTo>
                    <a:cubicBezTo>
                      <a:pt x="633905" y="340376"/>
                      <a:pt x="634537" y="337973"/>
                      <a:pt x="635043" y="335317"/>
                    </a:cubicBezTo>
                    <a:lnTo>
                      <a:pt x="641114" y="341893"/>
                    </a:lnTo>
                    <a:cubicBezTo>
                      <a:pt x="638584" y="342273"/>
                      <a:pt x="636055" y="342652"/>
                      <a:pt x="633399" y="343032"/>
                    </a:cubicBezTo>
                    <a:close/>
                    <a:moveTo>
                      <a:pt x="637193" y="325199"/>
                    </a:moveTo>
                    <a:lnTo>
                      <a:pt x="640987" y="329246"/>
                    </a:lnTo>
                    <a:cubicBezTo>
                      <a:pt x="639470" y="329499"/>
                      <a:pt x="637952" y="329752"/>
                      <a:pt x="636181" y="330005"/>
                    </a:cubicBezTo>
                    <a:cubicBezTo>
                      <a:pt x="636561" y="328487"/>
                      <a:pt x="636814" y="326716"/>
                      <a:pt x="637193" y="325199"/>
                    </a:cubicBezTo>
                    <a:close/>
                    <a:moveTo>
                      <a:pt x="646552" y="341008"/>
                    </a:moveTo>
                    <a:cubicBezTo>
                      <a:pt x="646932" y="339490"/>
                      <a:pt x="647185" y="337973"/>
                      <a:pt x="647564" y="336328"/>
                    </a:cubicBezTo>
                    <a:lnTo>
                      <a:pt x="651232" y="340249"/>
                    </a:lnTo>
                    <a:cubicBezTo>
                      <a:pt x="649714" y="340502"/>
                      <a:pt x="648070" y="340755"/>
                      <a:pt x="646552" y="341008"/>
                    </a:cubicBezTo>
                    <a:close/>
                    <a:moveTo>
                      <a:pt x="645161" y="341261"/>
                    </a:moveTo>
                    <a:cubicBezTo>
                      <a:pt x="644149" y="341388"/>
                      <a:pt x="643011" y="341640"/>
                      <a:pt x="641999" y="341767"/>
                    </a:cubicBezTo>
                    <a:lnTo>
                      <a:pt x="635170" y="334431"/>
                    </a:lnTo>
                    <a:cubicBezTo>
                      <a:pt x="635422" y="333419"/>
                      <a:pt x="635676" y="332281"/>
                      <a:pt x="635802" y="331269"/>
                    </a:cubicBezTo>
                    <a:cubicBezTo>
                      <a:pt x="636940" y="331143"/>
                      <a:pt x="638079" y="330890"/>
                      <a:pt x="639217" y="330763"/>
                    </a:cubicBezTo>
                    <a:cubicBezTo>
                      <a:pt x="640102" y="330511"/>
                      <a:pt x="640861" y="330384"/>
                      <a:pt x="641746" y="330258"/>
                    </a:cubicBezTo>
                    <a:lnTo>
                      <a:pt x="642885" y="331396"/>
                    </a:lnTo>
                    <a:cubicBezTo>
                      <a:pt x="641746" y="331522"/>
                      <a:pt x="640608" y="331649"/>
                      <a:pt x="639470" y="331775"/>
                    </a:cubicBezTo>
                    <a:cubicBezTo>
                      <a:pt x="642253" y="332155"/>
                      <a:pt x="640355" y="333419"/>
                      <a:pt x="644782" y="333419"/>
                    </a:cubicBezTo>
                    <a:lnTo>
                      <a:pt x="646426" y="335190"/>
                    </a:lnTo>
                    <a:cubicBezTo>
                      <a:pt x="646047" y="337087"/>
                      <a:pt x="645541" y="339237"/>
                      <a:pt x="645161" y="341261"/>
                    </a:cubicBezTo>
                    <a:close/>
                    <a:moveTo>
                      <a:pt x="646300" y="333419"/>
                    </a:moveTo>
                    <a:cubicBezTo>
                      <a:pt x="646300" y="333419"/>
                      <a:pt x="646679" y="333419"/>
                      <a:pt x="646806" y="333419"/>
                    </a:cubicBezTo>
                    <a:cubicBezTo>
                      <a:pt x="646806" y="333546"/>
                      <a:pt x="646806" y="333799"/>
                      <a:pt x="646806" y="333925"/>
                    </a:cubicBezTo>
                    <a:lnTo>
                      <a:pt x="646300" y="333419"/>
                    </a:lnTo>
                    <a:close/>
                    <a:moveTo>
                      <a:pt x="644276" y="331269"/>
                    </a:moveTo>
                    <a:lnTo>
                      <a:pt x="643138" y="330005"/>
                    </a:lnTo>
                    <a:cubicBezTo>
                      <a:pt x="645035" y="329625"/>
                      <a:pt x="646552" y="329246"/>
                      <a:pt x="647943" y="328993"/>
                    </a:cubicBezTo>
                    <a:cubicBezTo>
                      <a:pt x="647818" y="329625"/>
                      <a:pt x="647691" y="330258"/>
                      <a:pt x="647564" y="330890"/>
                    </a:cubicBezTo>
                    <a:cubicBezTo>
                      <a:pt x="646552" y="331016"/>
                      <a:pt x="645415" y="331143"/>
                      <a:pt x="644402" y="331269"/>
                    </a:cubicBezTo>
                    <a:close/>
                    <a:moveTo>
                      <a:pt x="648070" y="328234"/>
                    </a:moveTo>
                    <a:cubicBezTo>
                      <a:pt x="646426" y="328487"/>
                      <a:pt x="644529" y="328740"/>
                      <a:pt x="642253" y="329119"/>
                    </a:cubicBezTo>
                    <a:lnTo>
                      <a:pt x="637446" y="323934"/>
                    </a:lnTo>
                    <a:cubicBezTo>
                      <a:pt x="638079" y="321151"/>
                      <a:pt x="638584" y="318495"/>
                      <a:pt x="639217" y="315839"/>
                    </a:cubicBezTo>
                    <a:cubicBezTo>
                      <a:pt x="643264" y="315080"/>
                      <a:pt x="647438" y="314448"/>
                      <a:pt x="651105" y="313689"/>
                    </a:cubicBezTo>
                    <a:cubicBezTo>
                      <a:pt x="650094" y="318242"/>
                      <a:pt x="649082" y="323175"/>
                      <a:pt x="647943" y="328234"/>
                    </a:cubicBezTo>
                    <a:close/>
                    <a:moveTo>
                      <a:pt x="515775" y="1581878"/>
                    </a:moveTo>
                    <a:cubicBezTo>
                      <a:pt x="521846" y="1572392"/>
                      <a:pt x="527664" y="1561768"/>
                      <a:pt x="533103" y="1550764"/>
                    </a:cubicBezTo>
                    <a:cubicBezTo>
                      <a:pt x="544359" y="1529010"/>
                      <a:pt x="553339" y="1504980"/>
                      <a:pt x="562698" y="1481581"/>
                    </a:cubicBezTo>
                    <a:cubicBezTo>
                      <a:pt x="580152" y="1444776"/>
                      <a:pt x="576484" y="1459700"/>
                      <a:pt x="564090" y="1494482"/>
                    </a:cubicBezTo>
                    <a:cubicBezTo>
                      <a:pt x="560928" y="1503209"/>
                      <a:pt x="557259" y="1513074"/>
                      <a:pt x="553339" y="1523825"/>
                    </a:cubicBezTo>
                    <a:cubicBezTo>
                      <a:pt x="549039" y="1534322"/>
                      <a:pt x="543979" y="1545326"/>
                      <a:pt x="538541" y="1556203"/>
                    </a:cubicBezTo>
                    <a:cubicBezTo>
                      <a:pt x="533103" y="1567080"/>
                      <a:pt x="527284" y="1578083"/>
                      <a:pt x="520834" y="1587443"/>
                    </a:cubicBezTo>
                    <a:cubicBezTo>
                      <a:pt x="517672" y="1592249"/>
                      <a:pt x="514258" y="1596422"/>
                      <a:pt x="511096" y="1599838"/>
                    </a:cubicBezTo>
                    <a:cubicBezTo>
                      <a:pt x="509957" y="1601102"/>
                      <a:pt x="508692" y="1602114"/>
                      <a:pt x="507680" y="1603000"/>
                    </a:cubicBezTo>
                    <a:cubicBezTo>
                      <a:pt x="507680" y="1603000"/>
                      <a:pt x="507680" y="1603000"/>
                      <a:pt x="507934" y="1603000"/>
                    </a:cubicBezTo>
                    <a:lnTo>
                      <a:pt x="507554" y="1603000"/>
                    </a:lnTo>
                    <a:cubicBezTo>
                      <a:pt x="507554" y="1603000"/>
                      <a:pt x="506795" y="1603758"/>
                      <a:pt x="506416" y="1603885"/>
                    </a:cubicBezTo>
                    <a:cubicBezTo>
                      <a:pt x="506289" y="1603885"/>
                      <a:pt x="506036" y="1603632"/>
                      <a:pt x="505783" y="1603379"/>
                    </a:cubicBezTo>
                    <a:lnTo>
                      <a:pt x="503001" y="1604011"/>
                    </a:lnTo>
                    <a:cubicBezTo>
                      <a:pt x="503001" y="1604011"/>
                      <a:pt x="504139" y="1603379"/>
                      <a:pt x="505151" y="1602746"/>
                    </a:cubicBezTo>
                    <a:cubicBezTo>
                      <a:pt x="504898" y="1602494"/>
                      <a:pt x="504518" y="1601861"/>
                      <a:pt x="504139" y="1601482"/>
                    </a:cubicBezTo>
                    <a:lnTo>
                      <a:pt x="505404" y="1601102"/>
                    </a:lnTo>
                    <a:cubicBezTo>
                      <a:pt x="505404" y="1601102"/>
                      <a:pt x="505910" y="1601735"/>
                      <a:pt x="506163" y="1601988"/>
                    </a:cubicBezTo>
                    <a:cubicBezTo>
                      <a:pt x="506668" y="1601608"/>
                      <a:pt x="507175" y="1601229"/>
                      <a:pt x="507680" y="1600723"/>
                    </a:cubicBezTo>
                    <a:cubicBezTo>
                      <a:pt x="507680" y="1600976"/>
                      <a:pt x="507680" y="1601229"/>
                      <a:pt x="507680" y="1601355"/>
                    </a:cubicBezTo>
                    <a:cubicBezTo>
                      <a:pt x="507680" y="1601355"/>
                      <a:pt x="507680" y="1600976"/>
                      <a:pt x="507680" y="1600723"/>
                    </a:cubicBezTo>
                    <a:cubicBezTo>
                      <a:pt x="507680" y="1600723"/>
                      <a:pt x="507680" y="1600723"/>
                      <a:pt x="507680" y="1600723"/>
                    </a:cubicBezTo>
                    <a:cubicBezTo>
                      <a:pt x="507680" y="1601102"/>
                      <a:pt x="507680" y="1601608"/>
                      <a:pt x="507680" y="1601735"/>
                    </a:cubicBezTo>
                    <a:cubicBezTo>
                      <a:pt x="507680" y="1601988"/>
                      <a:pt x="507680" y="1601988"/>
                      <a:pt x="507680" y="1601988"/>
                    </a:cubicBezTo>
                    <a:cubicBezTo>
                      <a:pt x="507680" y="1601988"/>
                      <a:pt x="507680" y="1601735"/>
                      <a:pt x="507680" y="1601355"/>
                    </a:cubicBezTo>
                    <a:cubicBezTo>
                      <a:pt x="507680" y="1601735"/>
                      <a:pt x="507680" y="1601988"/>
                      <a:pt x="507680" y="1601988"/>
                    </a:cubicBezTo>
                    <a:cubicBezTo>
                      <a:pt x="507680" y="1601988"/>
                      <a:pt x="507680" y="1601988"/>
                      <a:pt x="507680" y="1601988"/>
                    </a:cubicBezTo>
                    <a:cubicBezTo>
                      <a:pt x="507680" y="1601988"/>
                      <a:pt x="507934" y="1601102"/>
                      <a:pt x="508818" y="1599584"/>
                    </a:cubicBezTo>
                    <a:cubicBezTo>
                      <a:pt x="509198" y="1599205"/>
                      <a:pt x="509578" y="1598826"/>
                      <a:pt x="509957" y="1598446"/>
                    </a:cubicBezTo>
                    <a:cubicBezTo>
                      <a:pt x="512992" y="1595158"/>
                      <a:pt x="516154" y="1590984"/>
                      <a:pt x="519190" y="1586304"/>
                    </a:cubicBezTo>
                    <a:cubicBezTo>
                      <a:pt x="525261" y="1577198"/>
                      <a:pt x="530573" y="1566827"/>
                      <a:pt x="535379" y="1557088"/>
                    </a:cubicBezTo>
                    <a:cubicBezTo>
                      <a:pt x="545118" y="1537358"/>
                      <a:pt x="552327" y="1518766"/>
                      <a:pt x="556247" y="1507003"/>
                    </a:cubicBezTo>
                    <a:cubicBezTo>
                      <a:pt x="545624" y="1533816"/>
                      <a:pt x="534873" y="1554053"/>
                      <a:pt x="525640" y="1570874"/>
                    </a:cubicBezTo>
                    <a:cubicBezTo>
                      <a:pt x="520960" y="1579095"/>
                      <a:pt x="516407" y="1586431"/>
                      <a:pt x="511854" y="1592249"/>
                    </a:cubicBezTo>
                    <a:cubicBezTo>
                      <a:pt x="511854" y="1592249"/>
                      <a:pt x="511728" y="1592502"/>
                      <a:pt x="511601" y="1592628"/>
                    </a:cubicBezTo>
                    <a:cubicBezTo>
                      <a:pt x="511221" y="1591869"/>
                      <a:pt x="510716" y="1590731"/>
                      <a:pt x="510337" y="1589593"/>
                    </a:cubicBezTo>
                    <a:cubicBezTo>
                      <a:pt x="512107" y="1587190"/>
                      <a:pt x="514004" y="1584660"/>
                      <a:pt x="515775" y="1582004"/>
                    </a:cubicBezTo>
                    <a:close/>
                    <a:moveTo>
                      <a:pt x="506542" y="1594146"/>
                    </a:moveTo>
                    <a:cubicBezTo>
                      <a:pt x="507427" y="1593134"/>
                      <a:pt x="508439" y="1591869"/>
                      <a:pt x="509451" y="1590605"/>
                    </a:cubicBezTo>
                    <a:cubicBezTo>
                      <a:pt x="509957" y="1591617"/>
                      <a:pt x="510463" y="1592502"/>
                      <a:pt x="510969" y="1593261"/>
                    </a:cubicBezTo>
                    <a:cubicBezTo>
                      <a:pt x="509325" y="1595411"/>
                      <a:pt x="507680" y="1597182"/>
                      <a:pt x="506163" y="1598573"/>
                    </a:cubicBezTo>
                    <a:cubicBezTo>
                      <a:pt x="505656" y="1597941"/>
                      <a:pt x="505151" y="1597182"/>
                      <a:pt x="504645" y="1596170"/>
                    </a:cubicBezTo>
                    <a:cubicBezTo>
                      <a:pt x="505277" y="1595537"/>
                      <a:pt x="505910" y="1594905"/>
                      <a:pt x="506542" y="1594146"/>
                    </a:cubicBezTo>
                    <a:close/>
                    <a:moveTo>
                      <a:pt x="502369" y="1596802"/>
                    </a:moveTo>
                    <a:cubicBezTo>
                      <a:pt x="502369" y="1596802"/>
                      <a:pt x="502494" y="1597055"/>
                      <a:pt x="502621" y="1597182"/>
                    </a:cubicBezTo>
                    <a:cubicBezTo>
                      <a:pt x="502369" y="1597435"/>
                      <a:pt x="502115" y="1597561"/>
                      <a:pt x="501862" y="1597814"/>
                    </a:cubicBezTo>
                    <a:cubicBezTo>
                      <a:pt x="501610" y="1597182"/>
                      <a:pt x="501230" y="1596676"/>
                      <a:pt x="500977" y="1596043"/>
                    </a:cubicBezTo>
                    <a:cubicBezTo>
                      <a:pt x="498321" y="1589846"/>
                      <a:pt x="497056" y="1583016"/>
                      <a:pt x="496677" y="1577957"/>
                    </a:cubicBezTo>
                    <a:cubicBezTo>
                      <a:pt x="497689" y="1584154"/>
                      <a:pt x="499459" y="1591363"/>
                      <a:pt x="502369" y="1596802"/>
                    </a:cubicBezTo>
                    <a:close/>
                    <a:moveTo>
                      <a:pt x="660971" y="338605"/>
                    </a:moveTo>
                    <a:cubicBezTo>
                      <a:pt x="658315" y="339111"/>
                      <a:pt x="655406" y="339490"/>
                      <a:pt x="652624" y="339996"/>
                    </a:cubicBezTo>
                    <a:lnTo>
                      <a:pt x="647943" y="334937"/>
                    </a:lnTo>
                    <a:cubicBezTo>
                      <a:pt x="647943" y="334937"/>
                      <a:pt x="648197" y="333799"/>
                      <a:pt x="648323" y="333166"/>
                    </a:cubicBezTo>
                    <a:cubicBezTo>
                      <a:pt x="651359" y="332913"/>
                      <a:pt x="655912" y="332281"/>
                      <a:pt x="662615" y="331269"/>
                    </a:cubicBezTo>
                    <a:cubicBezTo>
                      <a:pt x="662110" y="333799"/>
                      <a:pt x="661477" y="336202"/>
                      <a:pt x="660971" y="338605"/>
                    </a:cubicBezTo>
                    <a:close/>
                    <a:moveTo>
                      <a:pt x="667421" y="310401"/>
                    </a:moveTo>
                    <a:cubicBezTo>
                      <a:pt x="666663" y="313562"/>
                      <a:pt x="666030" y="316724"/>
                      <a:pt x="665272" y="319760"/>
                    </a:cubicBezTo>
                    <a:cubicBezTo>
                      <a:pt x="664892" y="319760"/>
                      <a:pt x="664513" y="319886"/>
                      <a:pt x="664006" y="320013"/>
                    </a:cubicBezTo>
                    <a:lnTo>
                      <a:pt x="664513" y="322922"/>
                    </a:lnTo>
                    <a:cubicBezTo>
                      <a:pt x="664513" y="322922"/>
                      <a:pt x="664513" y="322922"/>
                      <a:pt x="664513" y="322922"/>
                    </a:cubicBezTo>
                    <a:cubicBezTo>
                      <a:pt x="664133" y="324819"/>
                      <a:pt x="663627" y="326716"/>
                      <a:pt x="663247" y="328487"/>
                    </a:cubicBezTo>
                    <a:cubicBezTo>
                      <a:pt x="661983" y="328613"/>
                      <a:pt x="660844" y="328866"/>
                      <a:pt x="659580" y="328993"/>
                    </a:cubicBezTo>
                    <a:cubicBezTo>
                      <a:pt x="661224" y="322542"/>
                      <a:pt x="662615" y="316598"/>
                      <a:pt x="664006" y="311033"/>
                    </a:cubicBezTo>
                    <a:cubicBezTo>
                      <a:pt x="665145" y="310780"/>
                      <a:pt x="666283" y="310654"/>
                      <a:pt x="667421" y="310401"/>
                    </a:cubicBezTo>
                    <a:close/>
                    <a:moveTo>
                      <a:pt x="663374" y="310021"/>
                    </a:moveTo>
                    <a:cubicBezTo>
                      <a:pt x="663374" y="310021"/>
                      <a:pt x="662235" y="310148"/>
                      <a:pt x="661730" y="310274"/>
                    </a:cubicBezTo>
                    <a:cubicBezTo>
                      <a:pt x="666030" y="295223"/>
                      <a:pt x="668939" y="281690"/>
                      <a:pt x="663374" y="310021"/>
                    </a:cubicBezTo>
                    <a:close/>
                    <a:moveTo>
                      <a:pt x="667042" y="262086"/>
                    </a:moveTo>
                    <a:cubicBezTo>
                      <a:pt x="665777" y="270181"/>
                      <a:pt x="665018" y="275746"/>
                      <a:pt x="664133" y="281184"/>
                    </a:cubicBezTo>
                    <a:cubicBezTo>
                      <a:pt x="662994" y="289026"/>
                      <a:pt x="661856" y="296488"/>
                      <a:pt x="658948" y="310780"/>
                    </a:cubicBezTo>
                    <a:cubicBezTo>
                      <a:pt x="657050" y="311160"/>
                      <a:pt x="655153" y="311412"/>
                      <a:pt x="653129" y="311792"/>
                    </a:cubicBezTo>
                    <a:cubicBezTo>
                      <a:pt x="656418" y="297373"/>
                      <a:pt x="659832" y="282070"/>
                      <a:pt x="662868" y="268537"/>
                    </a:cubicBezTo>
                    <a:cubicBezTo>
                      <a:pt x="664386" y="262339"/>
                      <a:pt x="665651" y="256015"/>
                      <a:pt x="666915" y="251209"/>
                    </a:cubicBezTo>
                    <a:cubicBezTo>
                      <a:pt x="668686" y="246909"/>
                      <a:pt x="670710" y="242862"/>
                      <a:pt x="672480" y="240079"/>
                    </a:cubicBezTo>
                    <a:cubicBezTo>
                      <a:pt x="676022" y="234388"/>
                      <a:pt x="678425" y="232491"/>
                      <a:pt x="677919" y="233629"/>
                    </a:cubicBezTo>
                    <a:cubicBezTo>
                      <a:pt x="674251" y="238561"/>
                      <a:pt x="671721" y="244126"/>
                      <a:pt x="669951" y="248806"/>
                    </a:cubicBezTo>
                    <a:cubicBezTo>
                      <a:pt x="668054" y="252853"/>
                      <a:pt x="667800" y="258165"/>
                      <a:pt x="667042" y="262086"/>
                    </a:cubicBezTo>
                    <a:close/>
                    <a:moveTo>
                      <a:pt x="689555" y="234008"/>
                    </a:moveTo>
                    <a:lnTo>
                      <a:pt x="685887" y="237297"/>
                    </a:lnTo>
                    <a:cubicBezTo>
                      <a:pt x="682978" y="239953"/>
                      <a:pt x="679816" y="244885"/>
                      <a:pt x="677539" y="249059"/>
                    </a:cubicBezTo>
                    <a:cubicBezTo>
                      <a:pt x="676527" y="251083"/>
                      <a:pt x="675516" y="252853"/>
                      <a:pt x="674757" y="254245"/>
                    </a:cubicBezTo>
                    <a:cubicBezTo>
                      <a:pt x="674124" y="255383"/>
                      <a:pt x="673619" y="257407"/>
                      <a:pt x="673239" y="258039"/>
                    </a:cubicBezTo>
                    <a:cubicBezTo>
                      <a:pt x="672480" y="259683"/>
                      <a:pt x="672101" y="258924"/>
                      <a:pt x="672480" y="254498"/>
                    </a:cubicBezTo>
                    <a:cubicBezTo>
                      <a:pt x="675516" y="246150"/>
                      <a:pt x="680448" y="238308"/>
                      <a:pt x="683863" y="235020"/>
                    </a:cubicBezTo>
                    <a:cubicBezTo>
                      <a:pt x="686266" y="232743"/>
                      <a:pt x="689808" y="229455"/>
                      <a:pt x="691958" y="227684"/>
                    </a:cubicBezTo>
                    <a:cubicBezTo>
                      <a:pt x="692717" y="227052"/>
                      <a:pt x="693223" y="226673"/>
                      <a:pt x="693729" y="226293"/>
                    </a:cubicBezTo>
                    <a:lnTo>
                      <a:pt x="693981" y="229329"/>
                    </a:lnTo>
                    <a:lnTo>
                      <a:pt x="693981" y="230087"/>
                    </a:lnTo>
                    <a:cubicBezTo>
                      <a:pt x="693981" y="230087"/>
                      <a:pt x="693602" y="230340"/>
                      <a:pt x="693349" y="230593"/>
                    </a:cubicBezTo>
                    <a:lnTo>
                      <a:pt x="689428" y="233882"/>
                    </a:lnTo>
                    <a:close/>
                    <a:moveTo>
                      <a:pt x="479476" y="18111"/>
                    </a:moveTo>
                    <a:cubicBezTo>
                      <a:pt x="480361" y="19756"/>
                      <a:pt x="481626" y="22159"/>
                      <a:pt x="482005" y="23297"/>
                    </a:cubicBezTo>
                    <a:lnTo>
                      <a:pt x="482638" y="25447"/>
                    </a:lnTo>
                    <a:lnTo>
                      <a:pt x="482638" y="25700"/>
                    </a:lnTo>
                    <a:cubicBezTo>
                      <a:pt x="482638" y="25700"/>
                      <a:pt x="482638" y="25826"/>
                      <a:pt x="482638" y="25826"/>
                    </a:cubicBezTo>
                    <a:cubicBezTo>
                      <a:pt x="480487" y="20767"/>
                      <a:pt x="487065" y="36071"/>
                      <a:pt x="478970" y="17352"/>
                    </a:cubicBezTo>
                    <a:lnTo>
                      <a:pt x="479350" y="17985"/>
                    </a:lnTo>
                    <a:close/>
                    <a:moveTo>
                      <a:pt x="352746" y="363142"/>
                    </a:moveTo>
                    <a:cubicBezTo>
                      <a:pt x="352746" y="363142"/>
                      <a:pt x="352240" y="363142"/>
                      <a:pt x="351987" y="363268"/>
                    </a:cubicBezTo>
                    <a:lnTo>
                      <a:pt x="351987" y="363268"/>
                    </a:lnTo>
                    <a:cubicBezTo>
                      <a:pt x="351987" y="363268"/>
                      <a:pt x="352746" y="363015"/>
                      <a:pt x="352746" y="363015"/>
                    </a:cubicBezTo>
                    <a:lnTo>
                      <a:pt x="352619" y="363015"/>
                    </a:lnTo>
                    <a:close/>
                    <a:moveTo>
                      <a:pt x="329221" y="386034"/>
                    </a:moveTo>
                    <a:cubicBezTo>
                      <a:pt x="329221" y="386034"/>
                      <a:pt x="329221" y="386540"/>
                      <a:pt x="329094" y="386793"/>
                    </a:cubicBezTo>
                    <a:lnTo>
                      <a:pt x="328968" y="386793"/>
                    </a:lnTo>
                    <a:cubicBezTo>
                      <a:pt x="328968" y="386793"/>
                      <a:pt x="328968" y="386414"/>
                      <a:pt x="329094" y="386161"/>
                    </a:cubicBezTo>
                    <a:lnTo>
                      <a:pt x="329221" y="386161"/>
                    </a:lnTo>
                    <a:close/>
                    <a:moveTo>
                      <a:pt x="116107" y="764075"/>
                    </a:moveTo>
                    <a:lnTo>
                      <a:pt x="116107" y="764075"/>
                    </a:lnTo>
                    <a:cubicBezTo>
                      <a:pt x="116107" y="764075"/>
                      <a:pt x="116233" y="764707"/>
                      <a:pt x="116359" y="765087"/>
                    </a:cubicBezTo>
                    <a:cubicBezTo>
                      <a:pt x="116359" y="765087"/>
                      <a:pt x="116359" y="765087"/>
                      <a:pt x="116359" y="765087"/>
                    </a:cubicBezTo>
                    <a:cubicBezTo>
                      <a:pt x="116359" y="764834"/>
                      <a:pt x="116107" y="764328"/>
                      <a:pt x="116107" y="76407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5" name="Freeform: Shape 3344">
                <a:extLst>
                  <a:ext uri="{FF2B5EF4-FFF2-40B4-BE49-F238E27FC236}">
                    <a16:creationId xmlns:a16="http://schemas.microsoft.com/office/drawing/2014/main" id="{4578C007-2FD1-9E7E-BD00-9AFC0B247A3A}"/>
                  </a:ext>
                </a:extLst>
              </p:cNvPr>
              <p:cNvSpPr/>
              <p:nvPr/>
            </p:nvSpPr>
            <p:spPr>
              <a:xfrm>
                <a:off x="6705675" y="3735683"/>
                <a:ext cx="2529" cy="1517"/>
              </a:xfrm>
              <a:custGeom>
                <a:avLst/>
                <a:gdLst>
                  <a:gd name="connsiteX0" fmla="*/ 1012 w 2529"/>
                  <a:gd name="connsiteY0" fmla="*/ 126 h 1517"/>
                  <a:gd name="connsiteX1" fmla="*/ 0 w 2529"/>
                  <a:gd name="connsiteY1" fmla="*/ 885 h 1517"/>
                  <a:gd name="connsiteX2" fmla="*/ 253 w 2529"/>
                  <a:gd name="connsiteY2" fmla="*/ 1138 h 1517"/>
                  <a:gd name="connsiteX3" fmla="*/ 759 w 2529"/>
                  <a:gd name="connsiteY3" fmla="*/ 1518 h 1517"/>
                  <a:gd name="connsiteX4" fmla="*/ 2403 w 2529"/>
                  <a:gd name="connsiteY4" fmla="*/ 1138 h 1517"/>
                  <a:gd name="connsiteX5" fmla="*/ 2530 w 2529"/>
                  <a:gd name="connsiteY5" fmla="*/ 1012 h 1517"/>
                  <a:gd name="connsiteX6" fmla="*/ 1265 w 2529"/>
                  <a:gd name="connsiteY6" fmla="*/ 379 h 1517"/>
                  <a:gd name="connsiteX7" fmla="*/ 1012 w 2529"/>
                  <a:gd name="connsiteY7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29" h="1517">
                    <a:moveTo>
                      <a:pt x="1012" y="126"/>
                    </a:moveTo>
                    <a:cubicBezTo>
                      <a:pt x="1012" y="126"/>
                      <a:pt x="380" y="632"/>
                      <a:pt x="0" y="885"/>
                    </a:cubicBezTo>
                    <a:cubicBezTo>
                      <a:pt x="0" y="885"/>
                      <a:pt x="127" y="1138"/>
                      <a:pt x="253" y="1138"/>
                    </a:cubicBezTo>
                    <a:cubicBezTo>
                      <a:pt x="506" y="1391"/>
                      <a:pt x="632" y="1391"/>
                      <a:pt x="759" y="1518"/>
                    </a:cubicBezTo>
                    <a:lnTo>
                      <a:pt x="2403" y="1138"/>
                    </a:lnTo>
                    <a:cubicBezTo>
                      <a:pt x="2403" y="1138"/>
                      <a:pt x="2403" y="1138"/>
                      <a:pt x="2530" y="1012"/>
                    </a:cubicBezTo>
                    <a:cubicBezTo>
                      <a:pt x="2151" y="1012"/>
                      <a:pt x="2151" y="1012"/>
                      <a:pt x="1265" y="379"/>
                    </a:cubicBezTo>
                    <a:cubicBezTo>
                      <a:pt x="1265" y="379"/>
                      <a:pt x="1012" y="126"/>
                      <a:pt x="101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6" name="Freeform: Shape 3345">
                <a:extLst>
                  <a:ext uri="{FF2B5EF4-FFF2-40B4-BE49-F238E27FC236}">
                    <a16:creationId xmlns:a16="http://schemas.microsoft.com/office/drawing/2014/main" id="{0546688B-CBFE-98BC-F301-A5863CB03508}"/>
                  </a:ext>
                </a:extLst>
              </p:cNvPr>
              <p:cNvSpPr/>
              <p:nvPr/>
            </p:nvSpPr>
            <p:spPr>
              <a:xfrm>
                <a:off x="6930299" y="2293714"/>
                <a:ext cx="758" cy="12647"/>
              </a:xfrm>
              <a:custGeom>
                <a:avLst/>
                <a:gdLst>
                  <a:gd name="connsiteX0" fmla="*/ 0 w 758"/>
                  <a:gd name="connsiteY0" fmla="*/ 0 h 12647"/>
                  <a:gd name="connsiteX1" fmla="*/ 0 w 758"/>
                  <a:gd name="connsiteY1" fmla="*/ 0 h 12647"/>
                  <a:gd name="connsiteX2" fmla="*/ 506 w 758"/>
                  <a:gd name="connsiteY2" fmla="*/ 0 h 12647"/>
                  <a:gd name="connsiteX3" fmla="*/ 759 w 758"/>
                  <a:gd name="connsiteY3" fmla="*/ 0 h 12647"/>
                  <a:gd name="connsiteX4" fmla="*/ 632 w 758"/>
                  <a:gd name="connsiteY4" fmla="*/ 0 h 12647"/>
                  <a:gd name="connsiteX5" fmla="*/ 127 w 758"/>
                  <a:gd name="connsiteY5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8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53" y="0"/>
                      <a:pt x="253" y="0"/>
                      <a:pt x="506" y="0"/>
                    </a:cubicBezTo>
                    <a:cubicBezTo>
                      <a:pt x="506" y="0"/>
                      <a:pt x="632" y="0"/>
                      <a:pt x="759" y="0"/>
                    </a:cubicBezTo>
                    <a:cubicBezTo>
                      <a:pt x="759" y="0"/>
                      <a:pt x="759" y="0"/>
                      <a:pt x="632" y="0"/>
                    </a:cubicBezTo>
                    <a:cubicBezTo>
                      <a:pt x="380" y="0"/>
                      <a:pt x="253" y="0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7" name="Freeform: Shape 3346">
                <a:extLst>
                  <a:ext uri="{FF2B5EF4-FFF2-40B4-BE49-F238E27FC236}">
                    <a16:creationId xmlns:a16="http://schemas.microsoft.com/office/drawing/2014/main" id="{D00CA751-EFE2-2D34-6AA0-4A7FE25DC97F}"/>
                  </a:ext>
                </a:extLst>
              </p:cNvPr>
              <p:cNvSpPr/>
              <p:nvPr/>
            </p:nvSpPr>
            <p:spPr>
              <a:xfrm>
                <a:off x="6896783" y="2358218"/>
                <a:ext cx="1264" cy="2908"/>
              </a:xfrm>
              <a:custGeom>
                <a:avLst/>
                <a:gdLst>
                  <a:gd name="connsiteX0" fmla="*/ 0 w 1264"/>
                  <a:gd name="connsiteY0" fmla="*/ 126 h 2908"/>
                  <a:gd name="connsiteX1" fmla="*/ 1264 w 1264"/>
                  <a:gd name="connsiteY1" fmla="*/ 2909 h 2908"/>
                  <a:gd name="connsiteX2" fmla="*/ 1264 w 1264"/>
                  <a:gd name="connsiteY2" fmla="*/ 2909 h 2908"/>
                  <a:gd name="connsiteX3" fmla="*/ 0 w 1264"/>
                  <a:gd name="connsiteY3" fmla="*/ 0 h 2908"/>
                  <a:gd name="connsiteX4" fmla="*/ 0 w 1264"/>
                  <a:gd name="connsiteY4" fmla="*/ 0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" h="2908">
                    <a:moveTo>
                      <a:pt x="0" y="126"/>
                    </a:moveTo>
                    <a:cubicBezTo>
                      <a:pt x="379" y="1012"/>
                      <a:pt x="759" y="1897"/>
                      <a:pt x="1264" y="2909"/>
                    </a:cubicBezTo>
                    <a:cubicBezTo>
                      <a:pt x="1264" y="2909"/>
                      <a:pt x="1264" y="2909"/>
                      <a:pt x="1264" y="2909"/>
                    </a:cubicBezTo>
                    <a:cubicBezTo>
                      <a:pt x="885" y="2024"/>
                      <a:pt x="379" y="101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8" name="Freeform: Shape 3347">
                <a:extLst>
                  <a:ext uri="{FF2B5EF4-FFF2-40B4-BE49-F238E27FC236}">
                    <a16:creationId xmlns:a16="http://schemas.microsoft.com/office/drawing/2014/main" id="{4E1B1B49-C4F3-76EC-D253-61BF737C943E}"/>
                  </a:ext>
                </a:extLst>
              </p:cNvPr>
              <p:cNvSpPr/>
              <p:nvPr/>
            </p:nvSpPr>
            <p:spPr>
              <a:xfrm>
                <a:off x="6933714" y="2292829"/>
                <a:ext cx="758" cy="252"/>
              </a:xfrm>
              <a:custGeom>
                <a:avLst/>
                <a:gdLst>
                  <a:gd name="connsiteX0" fmla="*/ 252 w 758"/>
                  <a:gd name="connsiteY0" fmla="*/ 0 h 252"/>
                  <a:gd name="connsiteX1" fmla="*/ 759 w 758"/>
                  <a:gd name="connsiteY1" fmla="*/ 0 h 252"/>
                  <a:gd name="connsiteX2" fmla="*/ 0 w 758"/>
                  <a:gd name="connsiteY2" fmla="*/ 253 h 252"/>
                  <a:gd name="connsiteX3" fmla="*/ 252 w 758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8" h="252">
                    <a:moveTo>
                      <a:pt x="252" y="0"/>
                    </a:moveTo>
                    <a:cubicBezTo>
                      <a:pt x="252" y="0"/>
                      <a:pt x="506" y="0"/>
                      <a:pt x="759" y="0"/>
                    </a:cubicBezTo>
                    <a:cubicBezTo>
                      <a:pt x="506" y="0"/>
                      <a:pt x="252" y="126"/>
                      <a:pt x="0" y="253"/>
                    </a:cubicBezTo>
                    <a:lnTo>
                      <a:pt x="252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9" name="Freeform: Shape 3348">
                <a:extLst>
                  <a:ext uri="{FF2B5EF4-FFF2-40B4-BE49-F238E27FC236}">
                    <a16:creationId xmlns:a16="http://schemas.microsoft.com/office/drawing/2014/main" id="{53E9D162-EF55-335B-9605-AEEA7AA969CA}"/>
                  </a:ext>
                </a:extLst>
              </p:cNvPr>
              <p:cNvSpPr/>
              <p:nvPr/>
            </p:nvSpPr>
            <p:spPr>
              <a:xfrm>
                <a:off x="6937635" y="2298774"/>
                <a:ext cx="12647" cy="1391"/>
              </a:xfrm>
              <a:custGeom>
                <a:avLst/>
                <a:gdLst>
                  <a:gd name="connsiteX0" fmla="*/ 0 w 12647"/>
                  <a:gd name="connsiteY0" fmla="*/ 0 h 1391"/>
                  <a:gd name="connsiteX1" fmla="*/ 0 w 12647"/>
                  <a:gd name="connsiteY1" fmla="*/ 506 h 1391"/>
                  <a:gd name="connsiteX2" fmla="*/ 0 w 12647"/>
                  <a:gd name="connsiteY2" fmla="*/ 1391 h 1391"/>
                  <a:gd name="connsiteX3" fmla="*/ 0 w 12647"/>
                  <a:gd name="connsiteY3" fmla="*/ 0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391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759"/>
                      <a:pt x="0" y="1012"/>
                      <a:pt x="0" y="13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0" name="Freeform: Shape 3349">
                <a:extLst>
                  <a:ext uri="{FF2B5EF4-FFF2-40B4-BE49-F238E27FC236}">
                    <a16:creationId xmlns:a16="http://schemas.microsoft.com/office/drawing/2014/main" id="{3035D8EF-E9F0-08E0-D6B7-E7CE5EB043EB}"/>
                  </a:ext>
                </a:extLst>
              </p:cNvPr>
              <p:cNvSpPr/>
              <p:nvPr/>
            </p:nvSpPr>
            <p:spPr>
              <a:xfrm>
                <a:off x="6925999" y="2294473"/>
                <a:ext cx="125" cy="12647"/>
              </a:xfrm>
              <a:custGeom>
                <a:avLst/>
                <a:gdLst>
                  <a:gd name="connsiteX0" fmla="*/ 126 w 125"/>
                  <a:gd name="connsiteY0" fmla="*/ 0 h 12647"/>
                  <a:gd name="connsiteX1" fmla="*/ 126 w 125"/>
                  <a:gd name="connsiteY1" fmla="*/ 0 h 12647"/>
                  <a:gd name="connsiteX2" fmla="*/ 0 w 125"/>
                  <a:gd name="connsiteY2" fmla="*/ 0 h 12647"/>
                  <a:gd name="connsiteX3" fmla="*/ 126 w 125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" h="12647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0"/>
                      <a:pt x="126" y="0"/>
                      <a:pt x="0" y="0"/>
                    </a:cubicBezTo>
                    <a:cubicBezTo>
                      <a:pt x="0" y="0"/>
                      <a:pt x="0" y="0"/>
                      <a:pt x="12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1" name="Freeform: Shape 3350">
                <a:extLst>
                  <a:ext uri="{FF2B5EF4-FFF2-40B4-BE49-F238E27FC236}">
                    <a16:creationId xmlns:a16="http://schemas.microsoft.com/office/drawing/2014/main" id="{1E146E5B-B4F0-5589-D184-C2ED73042DEB}"/>
                  </a:ext>
                </a:extLst>
              </p:cNvPr>
              <p:cNvSpPr/>
              <p:nvPr/>
            </p:nvSpPr>
            <p:spPr>
              <a:xfrm>
                <a:off x="6925999" y="2294473"/>
                <a:ext cx="125" cy="12647"/>
              </a:xfrm>
              <a:custGeom>
                <a:avLst/>
                <a:gdLst>
                  <a:gd name="connsiteX0" fmla="*/ 0 w 125"/>
                  <a:gd name="connsiteY0" fmla="*/ 0 h 12647"/>
                  <a:gd name="connsiteX1" fmla="*/ 0 w 125"/>
                  <a:gd name="connsiteY1" fmla="*/ 0 h 12647"/>
                  <a:gd name="connsiteX2" fmla="*/ 126 w 125"/>
                  <a:gd name="connsiteY2" fmla="*/ 0 h 12647"/>
                  <a:gd name="connsiteX3" fmla="*/ 126 w 125"/>
                  <a:gd name="connsiteY3" fmla="*/ 0 h 12647"/>
                  <a:gd name="connsiteX4" fmla="*/ 0 w 125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" h="12647">
                    <a:moveTo>
                      <a:pt x="0" y="0"/>
                    </a:move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8" name="Graphic 3">
              <a:extLst>
                <a:ext uri="{FF2B5EF4-FFF2-40B4-BE49-F238E27FC236}">
                  <a16:creationId xmlns:a16="http://schemas.microsoft.com/office/drawing/2014/main" id="{110F0017-F3F8-E1E6-C655-DD9BC0AAD88C}"/>
                </a:ext>
              </a:extLst>
            </p:cNvPr>
            <p:cNvGrpSpPr/>
            <p:nvPr/>
          </p:nvGrpSpPr>
          <p:grpSpPr>
            <a:xfrm>
              <a:off x="6807583" y="2659071"/>
              <a:ext cx="1490821" cy="1188937"/>
              <a:chOff x="6807583" y="2659071"/>
              <a:chExt cx="1490821" cy="1188937"/>
            </a:xfrm>
            <a:solidFill>
              <a:srgbClr val="E5D9CA"/>
            </a:solidFill>
          </p:grpSpPr>
          <p:sp>
            <p:nvSpPr>
              <p:cNvPr id="3295" name="Freeform: Shape 3294">
                <a:extLst>
                  <a:ext uri="{FF2B5EF4-FFF2-40B4-BE49-F238E27FC236}">
                    <a16:creationId xmlns:a16="http://schemas.microsoft.com/office/drawing/2014/main" id="{E7D23EB9-5AAE-F2DC-6A54-654F7CFAE145}"/>
                  </a:ext>
                </a:extLst>
              </p:cNvPr>
              <p:cNvSpPr/>
              <p:nvPr/>
            </p:nvSpPr>
            <p:spPr>
              <a:xfrm>
                <a:off x="7678540" y="3243560"/>
                <a:ext cx="37563" cy="117118"/>
              </a:xfrm>
              <a:custGeom>
                <a:avLst/>
                <a:gdLst>
                  <a:gd name="connsiteX0" fmla="*/ 0 w 37563"/>
                  <a:gd name="connsiteY0" fmla="*/ 117118 h 117118"/>
                  <a:gd name="connsiteX1" fmla="*/ 37563 w 37563"/>
                  <a:gd name="connsiteY1" fmla="*/ 0 h 117118"/>
                  <a:gd name="connsiteX2" fmla="*/ 21501 w 37563"/>
                  <a:gd name="connsiteY2" fmla="*/ 37943 h 117118"/>
                  <a:gd name="connsiteX3" fmla="*/ 11129 w 37563"/>
                  <a:gd name="connsiteY3" fmla="*/ 73610 h 117118"/>
                  <a:gd name="connsiteX4" fmla="*/ 0 w 37563"/>
                  <a:gd name="connsiteY4" fmla="*/ 117118 h 117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63" h="117118">
                    <a:moveTo>
                      <a:pt x="0" y="117118"/>
                    </a:moveTo>
                    <a:cubicBezTo>
                      <a:pt x="14291" y="62606"/>
                      <a:pt x="26939" y="30861"/>
                      <a:pt x="37563" y="0"/>
                    </a:cubicBezTo>
                    <a:cubicBezTo>
                      <a:pt x="34148" y="6197"/>
                      <a:pt x="36678" y="-7336"/>
                      <a:pt x="21501" y="37943"/>
                    </a:cubicBezTo>
                    <a:cubicBezTo>
                      <a:pt x="22259" y="38196"/>
                      <a:pt x="16569" y="55144"/>
                      <a:pt x="11129" y="73610"/>
                    </a:cubicBezTo>
                    <a:cubicBezTo>
                      <a:pt x="6197" y="92202"/>
                      <a:pt x="885" y="111933"/>
                      <a:pt x="0" y="1171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6" name="Freeform: Shape 3295">
                <a:extLst>
                  <a:ext uri="{FF2B5EF4-FFF2-40B4-BE49-F238E27FC236}">
                    <a16:creationId xmlns:a16="http://schemas.microsoft.com/office/drawing/2014/main" id="{CA721529-BF44-AC59-5E28-F378B1CA77A5}"/>
                  </a:ext>
                </a:extLst>
              </p:cNvPr>
              <p:cNvSpPr/>
              <p:nvPr/>
            </p:nvSpPr>
            <p:spPr>
              <a:xfrm>
                <a:off x="7316182" y="3366875"/>
                <a:ext cx="11635" cy="164420"/>
              </a:xfrm>
              <a:custGeom>
                <a:avLst/>
                <a:gdLst>
                  <a:gd name="connsiteX0" fmla="*/ 11636 w 11635"/>
                  <a:gd name="connsiteY0" fmla="*/ 0 h 164420"/>
                  <a:gd name="connsiteX1" fmla="*/ 4174 w 11635"/>
                  <a:gd name="connsiteY1" fmla="*/ 95617 h 164420"/>
                  <a:gd name="connsiteX2" fmla="*/ 0 w 11635"/>
                  <a:gd name="connsiteY2" fmla="*/ 164421 h 164420"/>
                  <a:gd name="connsiteX3" fmla="*/ 5185 w 11635"/>
                  <a:gd name="connsiteY3" fmla="*/ 123442 h 164420"/>
                  <a:gd name="connsiteX4" fmla="*/ 11509 w 11635"/>
                  <a:gd name="connsiteY4" fmla="*/ 0 h 164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35" h="164420">
                    <a:moveTo>
                      <a:pt x="11636" y="0"/>
                    </a:moveTo>
                    <a:cubicBezTo>
                      <a:pt x="8854" y="35920"/>
                      <a:pt x="6324" y="68045"/>
                      <a:pt x="4174" y="95617"/>
                    </a:cubicBezTo>
                    <a:cubicBezTo>
                      <a:pt x="2530" y="123315"/>
                      <a:pt x="1139" y="146461"/>
                      <a:pt x="0" y="164421"/>
                    </a:cubicBezTo>
                    <a:cubicBezTo>
                      <a:pt x="1644" y="157717"/>
                      <a:pt x="2782" y="171503"/>
                      <a:pt x="5185" y="123442"/>
                    </a:cubicBezTo>
                    <a:cubicBezTo>
                      <a:pt x="2277" y="123315"/>
                      <a:pt x="12521" y="8600"/>
                      <a:pt x="1150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7" name="Freeform: Shape 3296">
                <a:extLst>
                  <a:ext uri="{FF2B5EF4-FFF2-40B4-BE49-F238E27FC236}">
                    <a16:creationId xmlns:a16="http://schemas.microsoft.com/office/drawing/2014/main" id="{87F53E16-6EB6-271D-A438-FDBA181B68E2}"/>
                  </a:ext>
                </a:extLst>
              </p:cNvPr>
              <p:cNvSpPr/>
              <p:nvPr/>
            </p:nvSpPr>
            <p:spPr>
              <a:xfrm>
                <a:off x="7335532" y="3616162"/>
                <a:ext cx="89546" cy="98525"/>
              </a:xfrm>
              <a:custGeom>
                <a:avLst/>
                <a:gdLst>
                  <a:gd name="connsiteX0" fmla="*/ 36679 w 89546"/>
                  <a:gd name="connsiteY0" fmla="*/ 55144 h 98525"/>
                  <a:gd name="connsiteX1" fmla="*/ 2024 w 89546"/>
                  <a:gd name="connsiteY1" fmla="*/ 0 h 98525"/>
                  <a:gd name="connsiteX2" fmla="*/ 0 w 89546"/>
                  <a:gd name="connsiteY2" fmla="*/ 885 h 98525"/>
                  <a:gd name="connsiteX3" fmla="*/ 34908 w 89546"/>
                  <a:gd name="connsiteY3" fmla="*/ 56535 h 98525"/>
                  <a:gd name="connsiteX4" fmla="*/ 88661 w 89546"/>
                  <a:gd name="connsiteY4" fmla="*/ 98526 h 98525"/>
                  <a:gd name="connsiteX5" fmla="*/ 89546 w 89546"/>
                  <a:gd name="connsiteY5" fmla="*/ 96502 h 98525"/>
                  <a:gd name="connsiteX6" fmla="*/ 36552 w 89546"/>
                  <a:gd name="connsiteY6" fmla="*/ 55144 h 98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546" h="98525">
                    <a:moveTo>
                      <a:pt x="36679" y="55144"/>
                    </a:moveTo>
                    <a:cubicBezTo>
                      <a:pt x="22513" y="38070"/>
                      <a:pt x="11383" y="19857"/>
                      <a:pt x="2024" y="0"/>
                    </a:cubicBezTo>
                    <a:lnTo>
                      <a:pt x="0" y="885"/>
                    </a:lnTo>
                    <a:cubicBezTo>
                      <a:pt x="9486" y="20869"/>
                      <a:pt x="20616" y="39208"/>
                      <a:pt x="34908" y="56535"/>
                    </a:cubicBezTo>
                    <a:cubicBezTo>
                      <a:pt x="49200" y="73737"/>
                      <a:pt x="67160" y="88787"/>
                      <a:pt x="88661" y="98526"/>
                    </a:cubicBezTo>
                    <a:lnTo>
                      <a:pt x="89546" y="96502"/>
                    </a:lnTo>
                    <a:cubicBezTo>
                      <a:pt x="68425" y="86890"/>
                      <a:pt x="50718" y="72092"/>
                      <a:pt x="36552" y="551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8" name="Freeform: Shape 3297">
                <a:extLst>
                  <a:ext uri="{FF2B5EF4-FFF2-40B4-BE49-F238E27FC236}">
                    <a16:creationId xmlns:a16="http://schemas.microsoft.com/office/drawing/2014/main" id="{AA208296-8317-FDAE-747A-2457590D112F}"/>
                  </a:ext>
                </a:extLst>
              </p:cNvPr>
              <p:cNvSpPr/>
              <p:nvPr/>
            </p:nvSpPr>
            <p:spPr>
              <a:xfrm>
                <a:off x="7557501" y="3593558"/>
                <a:ext cx="50714" cy="124165"/>
              </a:xfrm>
              <a:custGeom>
                <a:avLst/>
                <a:gdLst>
                  <a:gd name="connsiteX0" fmla="*/ 48947 w 50714"/>
                  <a:gd name="connsiteY0" fmla="*/ 2241 h 124165"/>
                  <a:gd name="connsiteX1" fmla="*/ 35919 w 50714"/>
                  <a:gd name="connsiteY1" fmla="*/ 47141 h 124165"/>
                  <a:gd name="connsiteX2" fmla="*/ 30228 w 50714"/>
                  <a:gd name="connsiteY2" fmla="*/ 65353 h 124165"/>
                  <a:gd name="connsiteX3" fmla="*/ 24916 w 50714"/>
                  <a:gd name="connsiteY3" fmla="*/ 81543 h 124165"/>
                  <a:gd name="connsiteX4" fmla="*/ 0 w 50714"/>
                  <a:gd name="connsiteY4" fmla="*/ 124165 h 124165"/>
                  <a:gd name="connsiteX5" fmla="*/ 19098 w 50714"/>
                  <a:gd name="connsiteY5" fmla="*/ 99503 h 124165"/>
                  <a:gd name="connsiteX6" fmla="*/ 29722 w 50714"/>
                  <a:gd name="connsiteY6" fmla="*/ 74713 h 124165"/>
                  <a:gd name="connsiteX7" fmla="*/ 43002 w 50714"/>
                  <a:gd name="connsiteY7" fmla="*/ 32216 h 124165"/>
                  <a:gd name="connsiteX8" fmla="*/ 48947 w 50714"/>
                  <a:gd name="connsiteY8" fmla="*/ 2494 h 12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714" h="124165">
                    <a:moveTo>
                      <a:pt x="48947" y="2241"/>
                    </a:moveTo>
                    <a:cubicBezTo>
                      <a:pt x="44014" y="19189"/>
                      <a:pt x="39713" y="34114"/>
                      <a:pt x="35919" y="47141"/>
                    </a:cubicBezTo>
                    <a:cubicBezTo>
                      <a:pt x="33896" y="53591"/>
                      <a:pt x="31998" y="59662"/>
                      <a:pt x="30228" y="65353"/>
                    </a:cubicBezTo>
                    <a:cubicBezTo>
                      <a:pt x="28584" y="70919"/>
                      <a:pt x="26687" y="76610"/>
                      <a:pt x="24916" y="81543"/>
                    </a:cubicBezTo>
                    <a:cubicBezTo>
                      <a:pt x="17580" y="101526"/>
                      <a:pt x="9486" y="115312"/>
                      <a:pt x="0" y="124165"/>
                    </a:cubicBezTo>
                    <a:cubicBezTo>
                      <a:pt x="9359" y="116450"/>
                      <a:pt x="14544" y="107850"/>
                      <a:pt x="19098" y="99503"/>
                    </a:cubicBezTo>
                    <a:cubicBezTo>
                      <a:pt x="23525" y="91155"/>
                      <a:pt x="26940" y="82807"/>
                      <a:pt x="29722" y="74713"/>
                    </a:cubicBezTo>
                    <a:cubicBezTo>
                      <a:pt x="34908" y="58903"/>
                      <a:pt x="39713" y="44611"/>
                      <a:pt x="43002" y="32216"/>
                    </a:cubicBezTo>
                    <a:cubicBezTo>
                      <a:pt x="49706" y="7933"/>
                      <a:pt x="52994" y="-5980"/>
                      <a:pt x="48947" y="249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9" name="Freeform: Shape 3298">
                <a:extLst>
                  <a:ext uri="{FF2B5EF4-FFF2-40B4-BE49-F238E27FC236}">
                    <a16:creationId xmlns:a16="http://schemas.microsoft.com/office/drawing/2014/main" id="{FFE67AAB-E50D-55FA-DC66-FA0D51AA3B66}"/>
                  </a:ext>
                </a:extLst>
              </p:cNvPr>
              <p:cNvSpPr/>
              <p:nvPr/>
            </p:nvSpPr>
            <p:spPr>
              <a:xfrm>
                <a:off x="7683978" y="3283906"/>
                <a:ext cx="26306" cy="79301"/>
              </a:xfrm>
              <a:custGeom>
                <a:avLst/>
                <a:gdLst>
                  <a:gd name="connsiteX0" fmla="*/ 23525 w 26306"/>
                  <a:gd name="connsiteY0" fmla="*/ 0 h 79301"/>
                  <a:gd name="connsiteX1" fmla="*/ 0 w 26306"/>
                  <a:gd name="connsiteY1" fmla="*/ 78416 h 79301"/>
                  <a:gd name="connsiteX2" fmla="*/ 2782 w 26306"/>
                  <a:gd name="connsiteY2" fmla="*/ 79301 h 79301"/>
                  <a:gd name="connsiteX3" fmla="*/ 26307 w 26306"/>
                  <a:gd name="connsiteY3" fmla="*/ 1012 h 79301"/>
                  <a:gd name="connsiteX4" fmla="*/ 23525 w 26306"/>
                  <a:gd name="connsiteY4" fmla="*/ 126 h 7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06" h="79301">
                    <a:moveTo>
                      <a:pt x="23525" y="0"/>
                    </a:moveTo>
                    <a:cubicBezTo>
                      <a:pt x="14418" y="25675"/>
                      <a:pt x="7335" y="52109"/>
                      <a:pt x="0" y="78416"/>
                    </a:cubicBezTo>
                    <a:lnTo>
                      <a:pt x="2782" y="79301"/>
                    </a:lnTo>
                    <a:cubicBezTo>
                      <a:pt x="10118" y="52994"/>
                      <a:pt x="17201" y="26687"/>
                      <a:pt x="26307" y="1012"/>
                    </a:cubicBezTo>
                    <a:lnTo>
                      <a:pt x="23525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0" name="Freeform: Shape 3299">
                <a:extLst>
                  <a:ext uri="{FF2B5EF4-FFF2-40B4-BE49-F238E27FC236}">
                    <a16:creationId xmlns:a16="http://schemas.microsoft.com/office/drawing/2014/main" id="{C2AB544F-CB47-4A3F-B2B7-4CB3BAB2D3EF}"/>
                  </a:ext>
                </a:extLst>
              </p:cNvPr>
              <p:cNvSpPr/>
              <p:nvPr/>
            </p:nvSpPr>
            <p:spPr>
              <a:xfrm>
                <a:off x="7323101" y="3201696"/>
                <a:ext cx="10029" cy="126488"/>
              </a:xfrm>
              <a:custGeom>
                <a:avLst/>
                <a:gdLst>
                  <a:gd name="connsiteX0" fmla="*/ 1176 w 10029"/>
                  <a:gd name="connsiteY0" fmla="*/ 123568 h 126488"/>
                  <a:gd name="connsiteX1" fmla="*/ 7626 w 10029"/>
                  <a:gd name="connsiteY1" fmla="*/ 41991 h 126488"/>
                  <a:gd name="connsiteX2" fmla="*/ 10029 w 10029"/>
                  <a:gd name="connsiteY2" fmla="*/ 0 h 126488"/>
                  <a:gd name="connsiteX3" fmla="*/ 1428 w 10029"/>
                  <a:gd name="connsiteY3" fmla="*/ 93214 h 126488"/>
                  <a:gd name="connsiteX4" fmla="*/ 1176 w 10029"/>
                  <a:gd name="connsiteY4" fmla="*/ 123695 h 126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9" h="126488">
                    <a:moveTo>
                      <a:pt x="1176" y="123568"/>
                    </a:moveTo>
                    <a:cubicBezTo>
                      <a:pt x="3452" y="88408"/>
                      <a:pt x="6108" y="61847"/>
                      <a:pt x="7626" y="41991"/>
                    </a:cubicBezTo>
                    <a:cubicBezTo>
                      <a:pt x="9144" y="22007"/>
                      <a:pt x="9902" y="8727"/>
                      <a:pt x="10029" y="0"/>
                    </a:cubicBezTo>
                    <a:cubicBezTo>
                      <a:pt x="6993" y="32631"/>
                      <a:pt x="3325" y="68045"/>
                      <a:pt x="1428" y="93214"/>
                    </a:cubicBezTo>
                    <a:cubicBezTo>
                      <a:pt x="-90" y="118383"/>
                      <a:pt x="-722" y="132927"/>
                      <a:pt x="1176" y="12369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1" name="Freeform: Shape 3300">
                <a:extLst>
                  <a:ext uri="{FF2B5EF4-FFF2-40B4-BE49-F238E27FC236}">
                    <a16:creationId xmlns:a16="http://schemas.microsoft.com/office/drawing/2014/main" id="{7D46D316-B318-DF2E-7B21-3ED25EBE954A}"/>
                  </a:ext>
                </a:extLst>
              </p:cNvPr>
              <p:cNvSpPr/>
              <p:nvPr/>
            </p:nvSpPr>
            <p:spPr>
              <a:xfrm>
                <a:off x="7707503" y="3164327"/>
                <a:ext cx="52611" cy="162328"/>
              </a:xfrm>
              <a:custGeom>
                <a:avLst/>
                <a:gdLst>
                  <a:gd name="connsiteX0" fmla="*/ 49073 w 52611"/>
                  <a:gd name="connsiteY0" fmla="*/ 6888 h 162328"/>
                  <a:gd name="connsiteX1" fmla="*/ 0 w 52611"/>
                  <a:gd name="connsiteY1" fmla="*/ 162329 h 162328"/>
                  <a:gd name="connsiteX2" fmla="*/ 49073 w 52611"/>
                  <a:gd name="connsiteY2" fmla="*/ 6888 h 162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611" h="162328">
                    <a:moveTo>
                      <a:pt x="49073" y="6888"/>
                    </a:moveTo>
                    <a:cubicBezTo>
                      <a:pt x="25042" y="79486"/>
                      <a:pt x="6324" y="135768"/>
                      <a:pt x="0" y="162329"/>
                    </a:cubicBezTo>
                    <a:cubicBezTo>
                      <a:pt x="21880" y="92766"/>
                      <a:pt x="65262" y="-30423"/>
                      <a:pt x="49073" y="688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2" name="Freeform: Shape 3301">
                <a:extLst>
                  <a:ext uri="{FF2B5EF4-FFF2-40B4-BE49-F238E27FC236}">
                    <a16:creationId xmlns:a16="http://schemas.microsoft.com/office/drawing/2014/main" id="{FF486610-155B-03BC-6E02-20FFD138FCE4}"/>
                  </a:ext>
                </a:extLst>
              </p:cNvPr>
              <p:cNvSpPr/>
              <p:nvPr/>
            </p:nvSpPr>
            <p:spPr>
              <a:xfrm>
                <a:off x="7121913" y="3510941"/>
                <a:ext cx="84003" cy="277609"/>
              </a:xfrm>
              <a:custGeom>
                <a:avLst/>
                <a:gdLst>
                  <a:gd name="connsiteX0" fmla="*/ 58685 w 84003"/>
                  <a:gd name="connsiteY0" fmla="*/ 62345 h 277609"/>
                  <a:gd name="connsiteX1" fmla="*/ 43382 w 84003"/>
                  <a:gd name="connsiteY1" fmla="*/ 117869 h 277609"/>
                  <a:gd name="connsiteX2" fmla="*/ 33389 w 84003"/>
                  <a:gd name="connsiteY2" fmla="*/ 155938 h 277609"/>
                  <a:gd name="connsiteX3" fmla="*/ 33264 w 84003"/>
                  <a:gd name="connsiteY3" fmla="*/ 156824 h 277609"/>
                  <a:gd name="connsiteX4" fmla="*/ 33264 w 84003"/>
                  <a:gd name="connsiteY4" fmla="*/ 157077 h 277609"/>
                  <a:gd name="connsiteX5" fmla="*/ 33264 w 84003"/>
                  <a:gd name="connsiteY5" fmla="*/ 157077 h 277609"/>
                  <a:gd name="connsiteX6" fmla="*/ 33010 w 84003"/>
                  <a:gd name="connsiteY6" fmla="*/ 158468 h 277609"/>
                  <a:gd name="connsiteX7" fmla="*/ 33389 w 84003"/>
                  <a:gd name="connsiteY7" fmla="*/ 156444 h 277609"/>
                  <a:gd name="connsiteX8" fmla="*/ 33516 w 84003"/>
                  <a:gd name="connsiteY8" fmla="*/ 155938 h 277609"/>
                  <a:gd name="connsiteX9" fmla="*/ 33264 w 84003"/>
                  <a:gd name="connsiteY9" fmla="*/ 157203 h 277609"/>
                  <a:gd name="connsiteX10" fmla="*/ 33643 w 84003"/>
                  <a:gd name="connsiteY10" fmla="*/ 155432 h 277609"/>
                  <a:gd name="connsiteX11" fmla="*/ 30607 w 84003"/>
                  <a:gd name="connsiteY11" fmla="*/ 177439 h 277609"/>
                  <a:gd name="connsiteX12" fmla="*/ 31113 w 84003"/>
                  <a:gd name="connsiteY12" fmla="*/ 175416 h 277609"/>
                  <a:gd name="connsiteX13" fmla="*/ 23019 w 84003"/>
                  <a:gd name="connsiteY13" fmla="*/ 209312 h 277609"/>
                  <a:gd name="connsiteX14" fmla="*/ 14039 w 84003"/>
                  <a:gd name="connsiteY14" fmla="*/ 237263 h 277609"/>
                  <a:gd name="connsiteX15" fmla="*/ 0 w 84003"/>
                  <a:gd name="connsiteY15" fmla="*/ 277610 h 277609"/>
                  <a:gd name="connsiteX16" fmla="*/ 10245 w 84003"/>
                  <a:gd name="connsiteY16" fmla="*/ 251682 h 277609"/>
                  <a:gd name="connsiteX17" fmla="*/ 19224 w 84003"/>
                  <a:gd name="connsiteY17" fmla="*/ 227651 h 277609"/>
                  <a:gd name="connsiteX18" fmla="*/ 34275 w 84003"/>
                  <a:gd name="connsiteY18" fmla="*/ 177693 h 277609"/>
                  <a:gd name="connsiteX19" fmla="*/ 38322 w 84003"/>
                  <a:gd name="connsiteY19" fmla="*/ 156950 h 277609"/>
                  <a:gd name="connsiteX20" fmla="*/ 58812 w 84003"/>
                  <a:gd name="connsiteY20" fmla="*/ 75752 h 277609"/>
                  <a:gd name="connsiteX21" fmla="*/ 71080 w 84003"/>
                  <a:gd name="connsiteY21" fmla="*/ 38314 h 277609"/>
                  <a:gd name="connsiteX22" fmla="*/ 83980 w 84003"/>
                  <a:gd name="connsiteY22" fmla="*/ 1256 h 277609"/>
                  <a:gd name="connsiteX23" fmla="*/ 58685 w 84003"/>
                  <a:gd name="connsiteY23" fmla="*/ 62471 h 277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4003" h="277609">
                    <a:moveTo>
                      <a:pt x="58685" y="62345"/>
                    </a:moveTo>
                    <a:cubicBezTo>
                      <a:pt x="52614" y="80052"/>
                      <a:pt x="47808" y="100288"/>
                      <a:pt x="43382" y="117869"/>
                    </a:cubicBezTo>
                    <a:cubicBezTo>
                      <a:pt x="39334" y="134690"/>
                      <a:pt x="35414" y="148856"/>
                      <a:pt x="33389" y="155938"/>
                    </a:cubicBezTo>
                    <a:cubicBezTo>
                      <a:pt x="33389" y="156318"/>
                      <a:pt x="33389" y="156571"/>
                      <a:pt x="33264" y="156824"/>
                    </a:cubicBezTo>
                    <a:lnTo>
                      <a:pt x="33264" y="157077"/>
                    </a:lnTo>
                    <a:cubicBezTo>
                      <a:pt x="33264" y="157077"/>
                      <a:pt x="33264" y="157077"/>
                      <a:pt x="33264" y="157077"/>
                    </a:cubicBezTo>
                    <a:cubicBezTo>
                      <a:pt x="33137" y="157835"/>
                      <a:pt x="33010" y="158468"/>
                      <a:pt x="33010" y="158468"/>
                    </a:cubicBezTo>
                    <a:cubicBezTo>
                      <a:pt x="33010" y="158468"/>
                      <a:pt x="33137" y="157709"/>
                      <a:pt x="33389" y="156444"/>
                    </a:cubicBezTo>
                    <a:cubicBezTo>
                      <a:pt x="33389" y="156191"/>
                      <a:pt x="33389" y="156191"/>
                      <a:pt x="33516" y="155938"/>
                    </a:cubicBezTo>
                    <a:cubicBezTo>
                      <a:pt x="33516" y="156444"/>
                      <a:pt x="33264" y="156950"/>
                      <a:pt x="33264" y="157203"/>
                    </a:cubicBezTo>
                    <a:lnTo>
                      <a:pt x="33643" y="155432"/>
                    </a:lnTo>
                    <a:cubicBezTo>
                      <a:pt x="33137" y="159986"/>
                      <a:pt x="33137" y="166942"/>
                      <a:pt x="30607" y="177439"/>
                    </a:cubicBezTo>
                    <a:lnTo>
                      <a:pt x="31113" y="175416"/>
                    </a:lnTo>
                    <a:cubicBezTo>
                      <a:pt x="29848" y="183258"/>
                      <a:pt x="27825" y="193502"/>
                      <a:pt x="23019" y="209312"/>
                    </a:cubicBezTo>
                    <a:cubicBezTo>
                      <a:pt x="20616" y="217153"/>
                      <a:pt x="17706" y="226386"/>
                      <a:pt x="14039" y="237263"/>
                    </a:cubicBezTo>
                    <a:cubicBezTo>
                      <a:pt x="9991" y="248267"/>
                      <a:pt x="7083" y="259903"/>
                      <a:pt x="0" y="277610"/>
                    </a:cubicBezTo>
                    <a:cubicBezTo>
                      <a:pt x="4300" y="268503"/>
                      <a:pt x="7462" y="259144"/>
                      <a:pt x="10245" y="251682"/>
                    </a:cubicBezTo>
                    <a:cubicBezTo>
                      <a:pt x="13280" y="243587"/>
                      <a:pt x="16189" y="235619"/>
                      <a:pt x="19224" y="227651"/>
                    </a:cubicBezTo>
                    <a:cubicBezTo>
                      <a:pt x="24916" y="211841"/>
                      <a:pt x="30607" y="195399"/>
                      <a:pt x="34275" y="177693"/>
                    </a:cubicBezTo>
                    <a:cubicBezTo>
                      <a:pt x="36678" y="169092"/>
                      <a:pt x="37563" y="160618"/>
                      <a:pt x="38322" y="156950"/>
                    </a:cubicBezTo>
                    <a:cubicBezTo>
                      <a:pt x="46670" y="127734"/>
                      <a:pt x="51855" y="100288"/>
                      <a:pt x="58812" y="75752"/>
                    </a:cubicBezTo>
                    <a:cubicBezTo>
                      <a:pt x="62100" y="63610"/>
                      <a:pt x="66780" y="50962"/>
                      <a:pt x="71080" y="38314"/>
                    </a:cubicBezTo>
                    <a:cubicBezTo>
                      <a:pt x="75507" y="25793"/>
                      <a:pt x="79807" y="13398"/>
                      <a:pt x="83980" y="1256"/>
                    </a:cubicBezTo>
                    <a:cubicBezTo>
                      <a:pt x="84613" y="-6838"/>
                      <a:pt x="72092" y="25414"/>
                      <a:pt x="58685" y="624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3" name="Freeform: Shape 3302">
                <a:extLst>
                  <a:ext uri="{FF2B5EF4-FFF2-40B4-BE49-F238E27FC236}">
                    <a16:creationId xmlns:a16="http://schemas.microsoft.com/office/drawing/2014/main" id="{00831F32-D415-D355-FAFF-1870C8A7583F}"/>
                  </a:ext>
                </a:extLst>
              </p:cNvPr>
              <p:cNvSpPr/>
              <p:nvPr/>
            </p:nvSpPr>
            <p:spPr>
              <a:xfrm>
                <a:off x="7154923" y="3666120"/>
                <a:ext cx="379" cy="1770"/>
              </a:xfrm>
              <a:custGeom>
                <a:avLst/>
                <a:gdLst>
                  <a:gd name="connsiteX0" fmla="*/ 0 w 379"/>
                  <a:gd name="connsiteY0" fmla="*/ 1770 h 1770"/>
                  <a:gd name="connsiteX1" fmla="*/ 379 w 379"/>
                  <a:gd name="connsiteY1" fmla="*/ 632 h 1770"/>
                  <a:gd name="connsiteX2" fmla="*/ 379 w 379"/>
                  <a:gd name="connsiteY2" fmla="*/ 0 h 1770"/>
                  <a:gd name="connsiteX3" fmla="*/ 0 w 379"/>
                  <a:gd name="connsiteY3" fmla="*/ 1770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770">
                    <a:moveTo>
                      <a:pt x="0" y="1770"/>
                    </a:moveTo>
                    <a:cubicBezTo>
                      <a:pt x="0" y="1770"/>
                      <a:pt x="253" y="1012"/>
                      <a:pt x="379" y="632"/>
                    </a:cubicBezTo>
                    <a:cubicBezTo>
                      <a:pt x="379" y="379"/>
                      <a:pt x="379" y="253"/>
                      <a:pt x="379" y="0"/>
                    </a:cubicBezTo>
                    <a:lnTo>
                      <a:pt x="0" y="177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4" name="Freeform: Shape 3303">
                <a:extLst>
                  <a:ext uri="{FF2B5EF4-FFF2-40B4-BE49-F238E27FC236}">
                    <a16:creationId xmlns:a16="http://schemas.microsoft.com/office/drawing/2014/main" id="{AAECE589-9B65-3230-E820-D6763D110321}"/>
                  </a:ext>
                </a:extLst>
              </p:cNvPr>
              <p:cNvSpPr/>
              <p:nvPr/>
            </p:nvSpPr>
            <p:spPr>
              <a:xfrm>
                <a:off x="6807583" y="3611103"/>
                <a:ext cx="333437" cy="236906"/>
              </a:xfrm>
              <a:custGeom>
                <a:avLst/>
                <a:gdLst>
                  <a:gd name="connsiteX0" fmla="*/ 332163 w 333437"/>
                  <a:gd name="connsiteY0" fmla="*/ 138240 h 236906"/>
                  <a:gd name="connsiteX1" fmla="*/ 323816 w 333437"/>
                  <a:gd name="connsiteY1" fmla="*/ 161385 h 236906"/>
                  <a:gd name="connsiteX2" fmla="*/ 315215 w 333437"/>
                  <a:gd name="connsiteY2" fmla="*/ 182381 h 236906"/>
                  <a:gd name="connsiteX3" fmla="*/ 296876 w 333437"/>
                  <a:gd name="connsiteY3" fmla="*/ 210332 h 236906"/>
                  <a:gd name="connsiteX4" fmla="*/ 284987 w 333437"/>
                  <a:gd name="connsiteY4" fmla="*/ 220197 h 236906"/>
                  <a:gd name="connsiteX5" fmla="*/ 288275 w 333437"/>
                  <a:gd name="connsiteY5" fmla="*/ 216276 h 236906"/>
                  <a:gd name="connsiteX6" fmla="*/ 310788 w 333437"/>
                  <a:gd name="connsiteY6" fmla="*/ 180989 h 236906"/>
                  <a:gd name="connsiteX7" fmla="*/ 319136 w 333437"/>
                  <a:gd name="connsiteY7" fmla="*/ 157465 h 236906"/>
                  <a:gd name="connsiteX8" fmla="*/ 325965 w 333437"/>
                  <a:gd name="connsiteY8" fmla="*/ 136090 h 236906"/>
                  <a:gd name="connsiteX9" fmla="*/ 317618 w 333437"/>
                  <a:gd name="connsiteY9" fmla="*/ 158223 h 236906"/>
                  <a:gd name="connsiteX10" fmla="*/ 308132 w 333437"/>
                  <a:gd name="connsiteY10" fmla="*/ 181369 h 236906"/>
                  <a:gd name="connsiteX11" fmla="*/ 294093 w 333437"/>
                  <a:gd name="connsiteY11" fmla="*/ 204261 h 236906"/>
                  <a:gd name="connsiteX12" fmla="*/ 267786 w 333437"/>
                  <a:gd name="connsiteY12" fmla="*/ 223991 h 236906"/>
                  <a:gd name="connsiteX13" fmla="*/ 266015 w 333437"/>
                  <a:gd name="connsiteY13" fmla="*/ 224624 h 236906"/>
                  <a:gd name="connsiteX14" fmla="*/ 263739 w 333437"/>
                  <a:gd name="connsiteY14" fmla="*/ 225003 h 236906"/>
                  <a:gd name="connsiteX15" fmla="*/ 139538 w 333437"/>
                  <a:gd name="connsiteY15" fmla="*/ 210838 h 236906"/>
                  <a:gd name="connsiteX16" fmla="*/ 91856 w 333437"/>
                  <a:gd name="connsiteY16" fmla="*/ 192878 h 236906"/>
                  <a:gd name="connsiteX17" fmla="*/ 46703 w 333437"/>
                  <a:gd name="connsiteY17" fmla="*/ 166065 h 236906"/>
                  <a:gd name="connsiteX18" fmla="*/ 46197 w 333437"/>
                  <a:gd name="connsiteY18" fmla="*/ 165685 h 236906"/>
                  <a:gd name="connsiteX19" fmla="*/ 44933 w 333437"/>
                  <a:gd name="connsiteY19" fmla="*/ 164421 h 236906"/>
                  <a:gd name="connsiteX20" fmla="*/ 24317 w 333437"/>
                  <a:gd name="connsiteY20" fmla="*/ 130778 h 236906"/>
                  <a:gd name="connsiteX21" fmla="*/ 14578 w 333437"/>
                  <a:gd name="connsiteY21" fmla="*/ 94605 h 236906"/>
                  <a:gd name="connsiteX22" fmla="*/ 11036 w 333437"/>
                  <a:gd name="connsiteY22" fmla="*/ 75634 h 236906"/>
                  <a:gd name="connsiteX23" fmla="*/ 6357 w 333437"/>
                  <a:gd name="connsiteY23" fmla="*/ 56915 h 236906"/>
                  <a:gd name="connsiteX24" fmla="*/ 1045 w 333437"/>
                  <a:gd name="connsiteY24" fmla="*/ 29848 h 236906"/>
                  <a:gd name="connsiteX25" fmla="*/ 539 w 333437"/>
                  <a:gd name="connsiteY25" fmla="*/ 0 h 236906"/>
                  <a:gd name="connsiteX26" fmla="*/ 33 w 333437"/>
                  <a:gd name="connsiteY26" fmla="*/ 23019 h 236906"/>
                  <a:gd name="connsiteX27" fmla="*/ 2942 w 333437"/>
                  <a:gd name="connsiteY27" fmla="*/ 47429 h 236906"/>
                  <a:gd name="connsiteX28" fmla="*/ 7116 w 333437"/>
                  <a:gd name="connsiteY28" fmla="*/ 66527 h 236906"/>
                  <a:gd name="connsiteX29" fmla="*/ 8633 w 333437"/>
                  <a:gd name="connsiteY29" fmla="*/ 74116 h 236906"/>
                  <a:gd name="connsiteX30" fmla="*/ 9772 w 333437"/>
                  <a:gd name="connsiteY30" fmla="*/ 81831 h 236906"/>
                  <a:gd name="connsiteX31" fmla="*/ 16601 w 333437"/>
                  <a:gd name="connsiteY31" fmla="*/ 120406 h 236906"/>
                  <a:gd name="connsiteX32" fmla="*/ 40506 w 333437"/>
                  <a:gd name="connsiteY32" fmla="*/ 168847 h 236906"/>
                  <a:gd name="connsiteX33" fmla="*/ 40886 w 333437"/>
                  <a:gd name="connsiteY33" fmla="*/ 169227 h 236906"/>
                  <a:gd name="connsiteX34" fmla="*/ 42656 w 333437"/>
                  <a:gd name="connsiteY34" fmla="*/ 170871 h 236906"/>
                  <a:gd name="connsiteX35" fmla="*/ 135490 w 333437"/>
                  <a:gd name="connsiteY35" fmla="*/ 222221 h 236906"/>
                  <a:gd name="connsiteX36" fmla="*/ 135744 w 333437"/>
                  <a:gd name="connsiteY36" fmla="*/ 220829 h 236906"/>
                  <a:gd name="connsiteX37" fmla="*/ 162936 w 333437"/>
                  <a:gd name="connsiteY37" fmla="*/ 228671 h 236906"/>
                  <a:gd name="connsiteX38" fmla="*/ 265256 w 333437"/>
                  <a:gd name="connsiteY38" fmla="*/ 233983 h 236906"/>
                  <a:gd name="connsiteX39" fmla="*/ 268545 w 333437"/>
                  <a:gd name="connsiteY39" fmla="*/ 233477 h 236906"/>
                  <a:gd name="connsiteX40" fmla="*/ 271074 w 333437"/>
                  <a:gd name="connsiteY40" fmla="*/ 232592 h 236906"/>
                  <a:gd name="connsiteX41" fmla="*/ 299405 w 333437"/>
                  <a:gd name="connsiteY41" fmla="*/ 212608 h 236906"/>
                  <a:gd name="connsiteX42" fmla="*/ 313571 w 333437"/>
                  <a:gd name="connsiteY42" fmla="*/ 191613 h 236906"/>
                  <a:gd name="connsiteX43" fmla="*/ 327104 w 333437"/>
                  <a:gd name="connsiteY43" fmla="*/ 158603 h 236906"/>
                  <a:gd name="connsiteX44" fmla="*/ 332416 w 333437"/>
                  <a:gd name="connsiteY44" fmla="*/ 138493 h 236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33437" h="236906">
                    <a:moveTo>
                      <a:pt x="332163" y="138240"/>
                    </a:moveTo>
                    <a:cubicBezTo>
                      <a:pt x="329127" y="146840"/>
                      <a:pt x="326345" y="154429"/>
                      <a:pt x="323816" y="161385"/>
                    </a:cubicBezTo>
                    <a:cubicBezTo>
                      <a:pt x="321033" y="169227"/>
                      <a:pt x="318124" y="176183"/>
                      <a:pt x="315215" y="182381"/>
                    </a:cubicBezTo>
                    <a:cubicBezTo>
                      <a:pt x="309270" y="194775"/>
                      <a:pt x="302693" y="204134"/>
                      <a:pt x="296876" y="210332"/>
                    </a:cubicBezTo>
                    <a:cubicBezTo>
                      <a:pt x="291058" y="216529"/>
                      <a:pt x="286251" y="219565"/>
                      <a:pt x="284987" y="220197"/>
                    </a:cubicBezTo>
                    <a:cubicBezTo>
                      <a:pt x="283469" y="220829"/>
                      <a:pt x="284987" y="219438"/>
                      <a:pt x="288275" y="216276"/>
                    </a:cubicBezTo>
                    <a:cubicBezTo>
                      <a:pt x="294978" y="209953"/>
                      <a:pt x="304717" y="196167"/>
                      <a:pt x="310788" y="180989"/>
                    </a:cubicBezTo>
                    <a:cubicBezTo>
                      <a:pt x="313950" y="173400"/>
                      <a:pt x="316859" y="165053"/>
                      <a:pt x="319136" y="157465"/>
                    </a:cubicBezTo>
                    <a:cubicBezTo>
                      <a:pt x="321412" y="150255"/>
                      <a:pt x="323816" y="142919"/>
                      <a:pt x="325965" y="136090"/>
                    </a:cubicBezTo>
                    <a:cubicBezTo>
                      <a:pt x="323057" y="143678"/>
                      <a:pt x="320400" y="151014"/>
                      <a:pt x="317618" y="158223"/>
                    </a:cubicBezTo>
                    <a:cubicBezTo>
                      <a:pt x="314835" y="165938"/>
                      <a:pt x="311800" y="173780"/>
                      <a:pt x="308132" y="181369"/>
                    </a:cubicBezTo>
                    <a:cubicBezTo>
                      <a:pt x="304338" y="188957"/>
                      <a:pt x="300164" y="196672"/>
                      <a:pt x="294093" y="204261"/>
                    </a:cubicBezTo>
                    <a:cubicBezTo>
                      <a:pt x="288149" y="211723"/>
                      <a:pt x="279801" y="219565"/>
                      <a:pt x="267786" y="223991"/>
                    </a:cubicBezTo>
                    <a:lnTo>
                      <a:pt x="266015" y="224624"/>
                    </a:lnTo>
                    <a:lnTo>
                      <a:pt x="263739" y="225003"/>
                    </a:lnTo>
                    <a:cubicBezTo>
                      <a:pt x="227060" y="230948"/>
                      <a:pt x="185576" y="229177"/>
                      <a:pt x="139538" y="210838"/>
                    </a:cubicBezTo>
                    <a:cubicBezTo>
                      <a:pt x="121957" y="205273"/>
                      <a:pt x="106780" y="199581"/>
                      <a:pt x="91856" y="192878"/>
                    </a:cubicBezTo>
                    <a:cubicBezTo>
                      <a:pt x="77058" y="186048"/>
                      <a:pt x="62386" y="178207"/>
                      <a:pt x="46703" y="166065"/>
                    </a:cubicBezTo>
                    <a:lnTo>
                      <a:pt x="46197" y="165685"/>
                    </a:lnTo>
                    <a:lnTo>
                      <a:pt x="44933" y="164421"/>
                    </a:lnTo>
                    <a:cubicBezTo>
                      <a:pt x="34562" y="154176"/>
                      <a:pt x="28744" y="142287"/>
                      <a:pt x="24317" y="130778"/>
                    </a:cubicBezTo>
                    <a:cubicBezTo>
                      <a:pt x="20017" y="119142"/>
                      <a:pt x="17108" y="107253"/>
                      <a:pt x="14578" y="94605"/>
                    </a:cubicBezTo>
                    <a:cubicBezTo>
                      <a:pt x="13440" y="88534"/>
                      <a:pt x="12302" y="82210"/>
                      <a:pt x="11036" y="75634"/>
                    </a:cubicBezTo>
                    <a:cubicBezTo>
                      <a:pt x="10025" y="70701"/>
                      <a:pt x="8381" y="64504"/>
                      <a:pt x="6357" y="56915"/>
                    </a:cubicBezTo>
                    <a:cubicBezTo>
                      <a:pt x="4460" y="49326"/>
                      <a:pt x="2184" y="40346"/>
                      <a:pt x="1045" y="29848"/>
                    </a:cubicBezTo>
                    <a:cubicBezTo>
                      <a:pt x="33" y="18339"/>
                      <a:pt x="286" y="10118"/>
                      <a:pt x="539" y="0"/>
                    </a:cubicBezTo>
                    <a:cubicBezTo>
                      <a:pt x="160" y="7842"/>
                      <a:pt x="-94" y="15051"/>
                      <a:pt x="33" y="23019"/>
                    </a:cubicBezTo>
                    <a:cubicBezTo>
                      <a:pt x="286" y="32252"/>
                      <a:pt x="1551" y="40094"/>
                      <a:pt x="2942" y="47429"/>
                    </a:cubicBezTo>
                    <a:cubicBezTo>
                      <a:pt x="4334" y="54638"/>
                      <a:pt x="5851" y="60962"/>
                      <a:pt x="7116" y="66527"/>
                    </a:cubicBezTo>
                    <a:cubicBezTo>
                      <a:pt x="7749" y="69310"/>
                      <a:pt x="8254" y="71839"/>
                      <a:pt x="8633" y="74116"/>
                    </a:cubicBezTo>
                    <a:lnTo>
                      <a:pt x="9772" y="81831"/>
                    </a:lnTo>
                    <a:cubicBezTo>
                      <a:pt x="11416" y="94099"/>
                      <a:pt x="13314" y="106620"/>
                      <a:pt x="16601" y="120406"/>
                    </a:cubicBezTo>
                    <a:cubicBezTo>
                      <a:pt x="20396" y="134066"/>
                      <a:pt x="24064" y="150381"/>
                      <a:pt x="40506" y="168847"/>
                    </a:cubicBezTo>
                    <a:lnTo>
                      <a:pt x="40886" y="169227"/>
                    </a:lnTo>
                    <a:lnTo>
                      <a:pt x="42656" y="170871"/>
                    </a:lnTo>
                    <a:cubicBezTo>
                      <a:pt x="63905" y="189716"/>
                      <a:pt x="95397" y="207802"/>
                      <a:pt x="135490" y="222221"/>
                    </a:cubicBezTo>
                    <a:cubicBezTo>
                      <a:pt x="130179" y="219691"/>
                      <a:pt x="130811" y="219438"/>
                      <a:pt x="135744" y="220829"/>
                    </a:cubicBezTo>
                    <a:cubicBezTo>
                      <a:pt x="140423" y="222094"/>
                      <a:pt x="149909" y="225383"/>
                      <a:pt x="162936" y="228671"/>
                    </a:cubicBezTo>
                    <a:cubicBezTo>
                      <a:pt x="188485" y="235627"/>
                      <a:pt x="228451" y="240180"/>
                      <a:pt x="265256" y="233983"/>
                    </a:cubicBezTo>
                    <a:lnTo>
                      <a:pt x="268545" y="233477"/>
                    </a:lnTo>
                    <a:lnTo>
                      <a:pt x="271074" y="232592"/>
                    </a:lnTo>
                    <a:cubicBezTo>
                      <a:pt x="283975" y="227786"/>
                      <a:pt x="293082" y="219818"/>
                      <a:pt x="299405" y="212608"/>
                    </a:cubicBezTo>
                    <a:cubicBezTo>
                      <a:pt x="305729" y="205273"/>
                      <a:pt x="310029" y="198190"/>
                      <a:pt x="313571" y="191613"/>
                    </a:cubicBezTo>
                    <a:cubicBezTo>
                      <a:pt x="320400" y="178713"/>
                      <a:pt x="324321" y="166697"/>
                      <a:pt x="327104" y="158603"/>
                    </a:cubicBezTo>
                    <a:cubicBezTo>
                      <a:pt x="332289" y="142793"/>
                      <a:pt x="335071" y="133560"/>
                      <a:pt x="332416" y="1384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5" name="Freeform: Shape 3304">
                <a:extLst>
                  <a:ext uri="{FF2B5EF4-FFF2-40B4-BE49-F238E27FC236}">
                    <a16:creationId xmlns:a16="http://schemas.microsoft.com/office/drawing/2014/main" id="{DA18A403-D4A8-86F9-224D-E1426E41B09B}"/>
                  </a:ext>
                </a:extLst>
              </p:cNvPr>
              <p:cNvSpPr/>
              <p:nvPr/>
            </p:nvSpPr>
            <p:spPr>
              <a:xfrm>
                <a:off x="6818743" y="3280744"/>
                <a:ext cx="20998" cy="172657"/>
              </a:xfrm>
              <a:custGeom>
                <a:avLst/>
                <a:gdLst>
                  <a:gd name="connsiteX0" fmla="*/ 1901 w 20998"/>
                  <a:gd name="connsiteY0" fmla="*/ 164927 h 172657"/>
                  <a:gd name="connsiteX1" fmla="*/ 6959 w 20998"/>
                  <a:gd name="connsiteY1" fmla="*/ 110035 h 172657"/>
                  <a:gd name="connsiteX2" fmla="*/ 12145 w 20998"/>
                  <a:gd name="connsiteY2" fmla="*/ 63365 h 172657"/>
                  <a:gd name="connsiteX3" fmla="*/ 20999 w 20998"/>
                  <a:gd name="connsiteY3" fmla="*/ 0 h 172657"/>
                  <a:gd name="connsiteX4" fmla="*/ 1901 w 20998"/>
                  <a:gd name="connsiteY4" fmla="*/ 164927 h 172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98" h="172657">
                    <a:moveTo>
                      <a:pt x="1901" y="164927"/>
                    </a:moveTo>
                    <a:cubicBezTo>
                      <a:pt x="3671" y="145449"/>
                      <a:pt x="5316" y="127110"/>
                      <a:pt x="6959" y="110035"/>
                    </a:cubicBezTo>
                    <a:cubicBezTo>
                      <a:pt x="8478" y="92961"/>
                      <a:pt x="9489" y="77277"/>
                      <a:pt x="12145" y="63365"/>
                    </a:cubicBezTo>
                    <a:cubicBezTo>
                      <a:pt x="16445" y="35414"/>
                      <a:pt x="19481" y="13786"/>
                      <a:pt x="20999" y="0"/>
                    </a:cubicBezTo>
                    <a:cubicBezTo>
                      <a:pt x="5821" y="72471"/>
                      <a:pt x="-4423" y="206158"/>
                      <a:pt x="1901" y="1649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6" name="Freeform: Shape 3305">
                <a:extLst>
                  <a:ext uri="{FF2B5EF4-FFF2-40B4-BE49-F238E27FC236}">
                    <a16:creationId xmlns:a16="http://schemas.microsoft.com/office/drawing/2014/main" id="{EBD4FD1B-578C-78D7-13A0-58ACD392DE59}"/>
                  </a:ext>
                </a:extLst>
              </p:cNvPr>
              <p:cNvSpPr/>
              <p:nvPr/>
            </p:nvSpPr>
            <p:spPr>
              <a:xfrm>
                <a:off x="8004092" y="3643987"/>
                <a:ext cx="12647" cy="252"/>
              </a:xfrm>
              <a:custGeom>
                <a:avLst/>
                <a:gdLst>
                  <a:gd name="connsiteX0" fmla="*/ 0 w 12647"/>
                  <a:gd name="connsiteY0" fmla="*/ 0 h 252"/>
                  <a:gd name="connsiteX1" fmla="*/ 0 w 12647"/>
                  <a:gd name="connsiteY1" fmla="*/ 0 h 252"/>
                  <a:gd name="connsiteX2" fmla="*/ 0 w 12647"/>
                  <a:gd name="connsiteY2" fmla="*/ 253 h 252"/>
                  <a:gd name="connsiteX3" fmla="*/ 0 w 12647"/>
                  <a:gd name="connsiteY3" fmla="*/ 253 h 252"/>
                  <a:gd name="connsiteX4" fmla="*/ 0 w 12647"/>
                  <a:gd name="connsiteY4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25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253"/>
                      <a:pt x="0" y="253"/>
                    </a:cubicBezTo>
                    <a:lnTo>
                      <a:pt x="0" y="253"/>
                    </a:lnTo>
                    <a:cubicBezTo>
                      <a:pt x="0" y="25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7" name="Freeform: Shape 3306">
                <a:extLst>
                  <a:ext uri="{FF2B5EF4-FFF2-40B4-BE49-F238E27FC236}">
                    <a16:creationId xmlns:a16="http://schemas.microsoft.com/office/drawing/2014/main" id="{EE4FB9E5-2291-8CDF-48BE-A56A586D1053}"/>
                  </a:ext>
                </a:extLst>
              </p:cNvPr>
              <p:cNvSpPr/>
              <p:nvPr/>
            </p:nvSpPr>
            <p:spPr>
              <a:xfrm>
                <a:off x="8005610" y="3653093"/>
                <a:ext cx="505" cy="3414"/>
              </a:xfrm>
              <a:custGeom>
                <a:avLst/>
                <a:gdLst>
                  <a:gd name="connsiteX0" fmla="*/ 506 w 505"/>
                  <a:gd name="connsiteY0" fmla="*/ 3415 h 3414"/>
                  <a:gd name="connsiteX1" fmla="*/ 0 w 505"/>
                  <a:gd name="connsiteY1" fmla="*/ 0 h 3414"/>
                  <a:gd name="connsiteX2" fmla="*/ 0 w 505"/>
                  <a:gd name="connsiteY2" fmla="*/ 0 h 3414"/>
                  <a:gd name="connsiteX3" fmla="*/ 506 w 505"/>
                  <a:gd name="connsiteY3" fmla="*/ 3415 h 3414"/>
                  <a:gd name="connsiteX4" fmla="*/ 506 w 505"/>
                  <a:gd name="connsiteY4" fmla="*/ 3415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3414">
                    <a:moveTo>
                      <a:pt x="506" y="3415"/>
                    </a:moveTo>
                    <a:cubicBezTo>
                      <a:pt x="506" y="2656"/>
                      <a:pt x="252" y="1644"/>
                      <a:pt x="0" y="0"/>
                    </a:cubicBezTo>
                    <a:lnTo>
                      <a:pt x="0" y="0"/>
                    </a:lnTo>
                    <a:cubicBezTo>
                      <a:pt x="252" y="1265"/>
                      <a:pt x="379" y="2529"/>
                      <a:pt x="506" y="3415"/>
                    </a:cubicBezTo>
                    <a:lnTo>
                      <a:pt x="506" y="341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8" name="Freeform: Shape 3307">
                <a:extLst>
                  <a:ext uri="{FF2B5EF4-FFF2-40B4-BE49-F238E27FC236}">
                    <a16:creationId xmlns:a16="http://schemas.microsoft.com/office/drawing/2014/main" id="{0B445741-082A-001E-1F2F-C29992B7892C}"/>
                  </a:ext>
                </a:extLst>
              </p:cNvPr>
              <p:cNvSpPr/>
              <p:nvPr/>
            </p:nvSpPr>
            <p:spPr>
              <a:xfrm>
                <a:off x="7810329" y="296960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9" name="Freeform: Shape 3308">
                <a:extLst>
                  <a:ext uri="{FF2B5EF4-FFF2-40B4-BE49-F238E27FC236}">
                    <a16:creationId xmlns:a16="http://schemas.microsoft.com/office/drawing/2014/main" id="{8CE19BA8-0271-3DE0-CC1E-E2C551D0F72E}"/>
                  </a:ext>
                </a:extLst>
              </p:cNvPr>
              <p:cNvSpPr/>
              <p:nvPr/>
            </p:nvSpPr>
            <p:spPr>
              <a:xfrm>
                <a:off x="8004978" y="3653093"/>
                <a:ext cx="252" cy="3161"/>
              </a:xfrm>
              <a:custGeom>
                <a:avLst/>
                <a:gdLst>
                  <a:gd name="connsiteX0" fmla="*/ 0 w 252"/>
                  <a:gd name="connsiteY0" fmla="*/ 0 h 3161"/>
                  <a:gd name="connsiteX1" fmla="*/ 0 w 252"/>
                  <a:gd name="connsiteY1" fmla="*/ 0 h 3161"/>
                  <a:gd name="connsiteX2" fmla="*/ 252 w 252"/>
                  <a:gd name="connsiteY2" fmla="*/ 3162 h 3161"/>
                  <a:gd name="connsiteX3" fmla="*/ 126 w 252"/>
                  <a:gd name="connsiteY3" fmla="*/ 3035 h 3161"/>
                  <a:gd name="connsiteX4" fmla="*/ 0 w 252"/>
                  <a:gd name="connsiteY4" fmla="*/ 0 h 3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" h="3161">
                    <a:moveTo>
                      <a:pt x="0" y="0"/>
                    </a:moveTo>
                    <a:lnTo>
                      <a:pt x="0" y="0"/>
                    </a:lnTo>
                    <a:lnTo>
                      <a:pt x="252" y="3162"/>
                    </a:lnTo>
                    <a:lnTo>
                      <a:pt x="126" y="30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0" name="Freeform: Shape 3309">
                <a:extLst>
                  <a:ext uri="{FF2B5EF4-FFF2-40B4-BE49-F238E27FC236}">
                    <a16:creationId xmlns:a16="http://schemas.microsoft.com/office/drawing/2014/main" id="{B714DD6D-C337-0823-6A9E-815F796C3220}"/>
                  </a:ext>
                </a:extLst>
              </p:cNvPr>
              <p:cNvSpPr/>
              <p:nvPr/>
            </p:nvSpPr>
            <p:spPr>
              <a:xfrm>
                <a:off x="7810456" y="297011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1" name="Freeform: Shape 3310">
                <a:extLst>
                  <a:ext uri="{FF2B5EF4-FFF2-40B4-BE49-F238E27FC236}">
                    <a16:creationId xmlns:a16="http://schemas.microsoft.com/office/drawing/2014/main" id="{C8F8EDA6-4EE6-354C-6C1B-9766DD2CF1DD}"/>
                  </a:ext>
                </a:extLst>
              </p:cNvPr>
              <p:cNvSpPr/>
              <p:nvPr/>
            </p:nvSpPr>
            <p:spPr>
              <a:xfrm>
                <a:off x="8003839" y="3642722"/>
                <a:ext cx="126" cy="885"/>
              </a:xfrm>
              <a:custGeom>
                <a:avLst/>
                <a:gdLst>
                  <a:gd name="connsiteX0" fmla="*/ 0 w 126"/>
                  <a:gd name="connsiteY0" fmla="*/ 0 h 885"/>
                  <a:gd name="connsiteX1" fmla="*/ 0 w 126"/>
                  <a:gd name="connsiteY1" fmla="*/ 0 h 885"/>
                  <a:gd name="connsiteX2" fmla="*/ 127 w 126"/>
                  <a:gd name="connsiteY2" fmla="*/ 885 h 885"/>
                  <a:gd name="connsiteX3" fmla="*/ 127 w 126"/>
                  <a:gd name="connsiteY3" fmla="*/ 885 h 885"/>
                  <a:gd name="connsiteX4" fmla="*/ 0 w 126"/>
                  <a:gd name="connsiteY4" fmla="*/ 0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885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632"/>
                      <a:pt x="127" y="885"/>
                    </a:cubicBezTo>
                    <a:lnTo>
                      <a:pt x="127" y="885"/>
                    </a:lnTo>
                    <a:cubicBezTo>
                      <a:pt x="127" y="885"/>
                      <a:pt x="127" y="25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2" name="Freeform: Shape 3311">
                <a:extLst>
                  <a:ext uri="{FF2B5EF4-FFF2-40B4-BE49-F238E27FC236}">
                    <a16:creationId xmlns:a16="http://schemas.microsoft.com/office/drawing/2014/main" id="{A21457FD-D60C-D274-F240-CAAA805B840F}"/>
                  </a:ext>
                </a:extLst>
              </p:cNvPr>
              <p:cNvSpPr/>
              <p:nvPr/>
            </p:nvSpPr>
            <p:spPr>
              <a:xfrm>
                <a:off x="6812422" y="2659071"/>
                <a:ext cx="1485982" cy="1178108"/>
              </a:xfrm>
              <a:custGeom>
                <a:avLst/>
                <a:gdLst>
                  <a:gd name="connsiteX0" fmla="*/ 1483327 w 1485982"/>
                  <a:gd name="connsiteY0" fmla="*/ 402740 h 1178108"/>
                  <a:gd name="connsiteX1" fmla="*/ 1483074 w 1485982"/>
                  <a:gd name="connsiteY1" fmla="*/ 399578 h 1178108"/>
                  <a:gd name="connsiteX2" fmla="*/ 1481303 w 1485982"/>
                  <a:gd name="connsiteY2" fmla="*/ 388069 h 1178108"/>
                  <a:gd name="connsiteX3" fmla="*/ 1473462 w 1485982"/>
                  <a:gd name="connsiteY3" fmla="*/ 372386 h 1178108"/>
                  <a:gd name="connsiteX4" fmla="*/ 1455629 w 1485982"/>
                  <a:gd name="connsiteY4" fmla="*/ 360370 h 1178108"/>
                  <a:gd name="connsiteX5" fmla="*/ 1438048 w 1485982"/>
                  <a:gd name="connsiteY5" fmla="*/ 358220 h 1178108"/>
                  <a:gd name="connsiteX6" fmla="*/ 1432989 w 1485982"/>
                  <a:gd name="connsiteY6" fmla="*/ 358220 h 1178108"/>
                  <a:gd name="connsiteX7" fmla="*/ 1438934 w 1485982"/>
                  <a:gd name="connsiteY7" fmla="*/ 356702 h 1178108"/>
                  <a:gd name="connsiteX8" fmla="*/ 1446775 w 1485982"/>
                  <a:gd name="connsiteY8" fmla="*/ 356576 h 1178108"/>
                  <a:gd name="connsiteX9" fmla="*/ 1462965 w 1485982"/>
                  <a:gd name="connsiteY9" fmla="*/ 360876 h 1178108"/>
                  <a:gd name="connsiteX10" fmla="*/ 1474094 w 1485982"/>
                  <a:gd name="connsiteY10" fmla="*/ 369224 h 1178108"/>
                  <a:gd name="connsiteX11" fmla="*/ 1480924 w 1485982"/>
                  <a:gd name="connsiteY11" fmla="*/ 379215 h 1178108"/>
                  <a:gd name="connsiteX12" fmla="*/ 1485983 w 1485982"/>
                  <a:gd name="connsiteY12" fmla="*/ 395657 h 1178108"/>
                  <a:gd name="connsiteX13" fmla="*/ 1480418 w 1485982"/>
                  <a:gd name="connsiteY13" fmla="*/ 377445 h 1178108"/>
                  <a:gd name="connsiteX14" fmla="*/ 1476750 w 1485982"/>
                  <a:gd name="connsiteY14" fmla="*/ 371627 h 1178108"/>
                  <a:gd name="connsiteX15" fmla="*/ 1470173 w 1485982"/>
                  <a:gd name="connsiteY15" fmla="*/ 364797 h 1178108"/>
                  <a:gd name="connsiteX16" fmla="*/ 1455629 w 1485982"/>
                  <a:gd name="connsiteY16" fmla="*/ 357208 h 1178108"/>
                  <a:gd name="connsiteX17" fmla="*/ 1437922 w 1485982"/>
                  <a:gd name="connsiteY17" fmla="*/ 355438 h 1178108"/>
                  <a:gd name="connsiteX18" fmla="*/ 1433115 w 1485982"/>
                  <a:gd name="connsiteY18" fmla="*/ 355817 h 1178108"/>
                  <a:gd name="connsiteX19" fmla="*/ 1431345 w 1485982"/>
                  <a:gd name="connsiteY19" fmla="*/ 355817 h 1178108"/>
                  <a:gd name="connsiteX20" fmla="*/ 1427930 w 1485982"/>
                  <a:gd name="connsiteY20" fmla="*/ 356450 h 1178108"/>
                  <a:gd name="connsiteX21" fmla="*/ 1400105 w 1485982"/>
                  <a:gd name="connsiteY21" fmla="*/ 369983 h 1178108"/>
                  <a:gd name="connsiteX22" fmla="*/ 1386698 w 1485982"/>
                  <a:gd name="connsiteY22" fmla="*/ 388954 h 1178108"/>
                  <a:gd name="connsiteX23" fmla="*/ 1385560 w 1485982"/>
                  <a:gd name="connsiteY23" fmla="*/ 391484 h 1178108"/>
                  <a:gd name="connsiteX24" fmla="*/ 1385054 w 1485982"/>
                  <a:gd name="connsiteY24" fmla="*/ 393760 h 1178108"/>
                  <a:gd name="connsiteX25" fmla="*/ 1376707 w 1485982"/>
                  <a:gd name="connsiteY25" fmla="*/ 421965 h 1178108"/>
                  <a:gd name="connsiteX26" fmla="*/ 1365703 w 1485982"/>
                  <a:gd name="connsiteY26" fmla="*/ 447387 h 1178108"/>
                  <a:gd name="connsiteX27" fmla="*/ 1341672 w 1485982"/>
                  <a:gd name="connsiteY27" fmla="*/ 500254 h 1178108"/>
                  <a:gd name="connsiteX28" fmla="*/ 1316756 w 1485982"/>
                  <a:gd name="connsiteY28" fmla="*/ 561216 h 1178108"/>
                  <a:gd name="connsiteX29" fmla="*/ 1300187 w 1485982"/>
                  <a:gd name="connsiteY29" fmla="*/ 598780 h 1178108"/>
                  <a:gd name="connsiteX30" fmla="*/ 1278560 w 1485982"/>
                  <a:gd name="connsiteY30" fmla="*/ 641783 h 1178108"/>
                  <a:gd name="connsiteX31" fmla="*/ 1263509 w 1485982"/>
                  <a:gd name="connsiteY31" fmla="*/ 670619 h 1178108"/>
                  <a:gd name="connsiteX32" fmla="*/ 1282860 w 1485982"/>
                  <a:gd name="connsiteY32" fmla="*/ 639885 h 1178108"/>
                  <a:gd name="connsiteX33" fmla="*/ 1300062 w 1485982"/>
                  <a:gd name="connsiteY33" fmla="*/ 608898 h 1178108"/>
                  <a:gd name="connsiteX34" fmla="*/ 1283493 w 1485982"/>
                  <a:gd name="connsiteY34" fmla="*/ 644438 h 1178108"/>
                  <a:gd name="connsiteX35" fmla="*/ 1249850 w 1485982"/>
                  <a:gd name="connsiteY35" fmla="*/ 696168 h 1178108"/>
                  <a:gd name="connsiteX36" fmla="*/ 1250735 w 1485982"/>
                  <a:gd name="connsiteY36" fmla="*/ 689212 h 1178108"/>
                  <a:gd name="connsiteX37" fmla="*/ 1251241 w 1485982"/>
                  <a:gd name="connsiteY37" fmla="*/ 685164 h 1178108"/>
                  <a:gd name="connsiteX38" fmla="*/ 1258198 w 1485982"/>
                  <a:gd name="connsiteY38" fmla="*/ 674161 h 1178108"/>
                  <a:gd name="connsiteX39" fmla="*/ 1251367 w 1485982"/>
                  <a:gd name="connsiteY39" fmla="*/ 684026 h 1178108"/>
                  <a:gd name="connsiteX40" fmla="*/ 1260601 w 1485982"/>
                  <a:gd name="connsiteY40" fmla="*/ 603713 h 1178108"/>
                  <a:gd name="connsiteX41" fmla="*/ 1269454 w 1485982"/>
                  <a:gd name="connsiteY41" fmla="*/ 511511 h 1178108"/>
                  <a:gd name="connsiteX42" fmla="*/ 1262118 w 1485982"/>
                  <a:gd name="connsiteY42" fmla="*/ 549960 h 1178108"/>
                  <a:gd name="connsiteX43" fmla="*/ 1256300 w 1485982"/>
                  <a:gd name="connsiteY43" fmla="*/ 589927 h 1178108"/>
                  <a:gd name="connsiteX44" fmla="*/ 1265027 w 1485982"/>
                  <a:gd name="connsiteY44" fmla="*/ 511637 h 1178108"/>
                  <a:gd name="connsiteX45" fmla="*/ 1278813 w 1485982"/>
                  <a:gd name="connsiteY45" fmla="*/ 431451 h 1178108"/>
                  <a:gd name="connsiteX46" fmla="*/ 1285770 w 1485982"/>
                  <a:gd name="connsiteY46" fmla="*/ 358979 h 1178108"/>
                  <a:gd name="connsiteX47" fmla="*/ 1290069 w 1485982"/>
                  <a:gd name="connsiteY47" fmla="*/ 300547 h 1178108"/>
                  <a:gd name="connsiteX48" fmla="*/ 1292852 w 1485982"/>
                  <a:gd name="connsiteY48" fmla="*/ 263236 h 1178108"/>
                  <a:gd name="connsiteX49" fmla="*/ 1294117 w 1485982"/>
                  <a:gd name="connsiteY49" fmla="*/ 253497 h 1178108"/>
                  <a:gd name="connsiteX50" fmla="*/ 1290702 w 1485982"/>
                  <a:gd name="connsiteY50" fmla="*/ 346205 h 1178108"/>
                  <a:gd name="connsiteX51" fmla="*/ 1293864 w 1485982"/>
                  <a:gd name="connsiteY51" fmla="*/ 294476 h 1178108"/>
                  <a:gd name="connsiteX52" fmla="*/ 1295382 w 1485982"/>
                  <a:gd name="connsiteY52" fmla="*/ 270951 h 1178108"/>
                  <a:gd name="connsiteX53" fmla="*/ 1296520 w 1485982"/>
                  <a:gd name="connsiteY53" fmla="*/ 247932 h 1178108"/>
                  <a:gd name="connsiteX54" fmla="*/ 1293358 w 1485982"/>
                  <a:gd name="connsiteY54" fmla="*/ 205562 h 1178108"/>
                  <a:gd name="connsiteX55" fmla="*/ 1292220 w 1485982"/>
                  <a:gd name="connsiteY55" fmla="*/ 197088 h 1178108"/>
                  <a:gd name="connsiteX56" fmla="*/ 1291714 w 1485982"/>
                  <a:gd name="connsiteY56" fmla="*/ 191650 h 1178108"/>
                  <a:gd name="connsiteX57" fmla="*/ 1290828 w 1485982"/>
                  <a:gd name="connsiteY57" fmla="*/ 176219 h 1178108"/>
                  <a:gd name="connsiteX58" fmla="*/ 1289058 w 1485982"/>
                  <a:gd name="connsiteY58" fmla="*/ 174322 h 1178108"/>
                  <a:gd name="connsiteX59" fmla="*/ 1285137 w 1485982"/>
                  <a:gd name="connsiteY59" fmla="*/ 155730 h 1178108"/>
                  <a:gd name="connsiteX60" fmla="*/ 1284252 w 1485982"/>
                  <a:gd name="connsiteY60" fmla="*/ 152821 h 1178108"/>
                  <a:gd name="connsiteX61" fmla="*/ 1282734 w 1485982"/>
                  <a:gd name="connsiteY61" fmla="*/ 148521 h 1178108"/>
                  <a:gd name="connsiteX62" fmla="*/ 1278939 w 1485982"/>
                  <a:gd name="connsiteY62" fmla="*/ 140300 h 1178108"/>
                  <a:gd name="connsiteX63" fmla="*/ 1269580 w 1485982"/>
                  <a:gd name="connsiteY63" fmla="*/ 126514 h 1178108"/>
                  <a:gd name="connsiteX64" fmla="*/ 1227716 w 1485982"/>
                  <a:gd name="connsiteY64" fmla="*/ 89962 h 1178108"/>
                  <a:gd name="connsiteX65" fmla="*/ 1193188 w 1485982"/>
                  <a:gd name="connsiteY65" fmla="*/ 67322 h 1178108"/>
                  <a:gd name="connsiteX66" fmla="*/ 1182564 w 1485982"/>
                  <a:gd name="connsiteY66" fmla="*/ 59101 h 1178108"/>
                  <a:gd name="connsiteX67" fmla="*/ 1142850 w 1485982"/>
                  <a:gd name="connsiteY67" fmla="*/ 39118 h 1178108"/>
                  <a:gd name="connsiteX68" fmla="*/ 1087200 w 1485982"/>
                  <a:gd name="connsiteY68" fmla="*/ 13443 h 1178108"/>
                  <a:gd name="connsiteX69" fmla="*/ 1079737 w 1485982"/>
                  <a:gd name="connsiteY69" fmla="*/ 10028 h 1178108"/>
                  <a:gd name="connsiteX70" fmla="*/ 1069746 w 1485982"/>
                  <a:gd name="connsiteY70" fmla="*/ 5601 h 1178108"/>
                  <a:gd name="connsiteX71" fmla="*/ 1040024 w 1485982"/>
                  <a:gd name="connsiteY71" fmla="*/ 36 h 1178108"/>
                  <a:gd name="connsiteX72" fmla="*/ 1009922 w 1485982"/>
                  <a:gd name="connsiteY72" fmla="*/ 7372 h 1178108"/>
                  <a:gd name="connsiteX73" fmla="*/ 989559 w 1485982"/>
                  <a:gd name="connsiteY73" fmla="*/ 21284 h 1178108"/>
                  <a:gd name="connsiteX74" fmla="*/ 961735 w 1485982"/>
                  <a:gd name="connsiteY74" fmla="*/ 48730 h 1178108"/>
                  <a:gd name="connsiteX75" fmla="*/ 945798 w 1485982"/>
                  <a:gd name="connsiteY75" fmla="*/ 74911 h 1178108"/>
                  <a:gd name="connsiteX76" fmla="*/ 922020 w 1485982"/>
                  <a:gd name="connsiteY76" fmla="*/ 116269 h 1178108"/>
                  <a:gd name="connsiteX77" fmla="*/ 896852 w 1485982"/>
                  <a:gd name="connsiteY77" fmla="*/ 176219 h 1178108"/>
                  <a:gd name="connsiteX78" fmla="*/ 885848 w 1485982"/>
                  <a:gd name="connsiteY78" fmla="*/ 209483 h 1178108"/>
                  <a:gd name="connsiteX79" fmla="*/ 874338 w 1485982"/>
                  <a:gd name="connsiteY79" fmla="*/ 246920 h 1178108"/>
                  <a:gd name="connsiteX80" fmla="*/ 863335 w 1485982"/>
                  <a:gd name="connsiteY80" fmla="*/ 282207 h 1178108"/>
                  <a:gd name="connsiteX81" fmla="*/ 862956 w 1485982"/>
                  <a:gd name="connsiteY81" fmla="*/ 272216 h 1178108"/>
                  <a:gd name="connsiteX82" fmla="*/ 861437 w 1485982"/>
                  <a:gd name="connsiteY82" fmla="*/ 250335 h 1178108"/>
                  <a:gd name="connsiteX83" fmla="*/ 853217 w 1485982"/>
                  <a:gd name="connsiteY83" fmla="*/ 223522 h 1178108"/>
                  <a:gd name="connsiteX84" fmla="*/ 850560 w 1485982"/>
                  <a:gd name="connsiteY84" fmla="*/ 217071 h 1178108"/>
                  <a:gd name="connsiteX85" fmla="*/ 848916 w 1485982"/>
                  <a:gd name="connsiteY85" fmla="*/ 212139 h 1178108"/>
                  <a:gd name="connsiteX86" fmla="*/ 845754 w 1485982"/>
                  <a:gd name="connsiteY86" fmla="*/ 204550 h 1178108"/>
                  <a:gd name="connsiteX87" fmla="*/ 831969 w 1485982"/>
                  <a:gd name="connsiteY87" fmla="*/ 182543 h 1178108"/>
                  <a:gd name="connsiteX88" fmla="*/ 818689 w 1485982"/>
                  <a:gd name="connsiteY88" fmla="*/ 166480 h 1178108"/>
                  <a:gd name="connsiteX89" fmla="*/ 791622 w 1485982"/>
                  <a:gd name="connsiteY89" fmla="*/ 138023 h 1178108"/>
                  <a:gd name="connsiteX90" fmla="*/ 731039 w 1485982"/>
                  <a:gd name="connsiteY90" fmla="*/ 93124 h 1178108"/>
                  <a:gd name="connsiteX91" fmla="*/ 627961 w 1485982"/>
                  <a:gd name="connsiteY91" fmla="*/ 53663 h 1178108"/>
                  <a:gd name="connsiteX92" fmla="*/ 592673 w 1485982"/>
                  <a:gd name="connsiteY92" fmla="*/ 49109 h 1178108"/>
                  <a:gd name="connsiteX93" fmla="*/ 590271 w 1485982"/>
                  <a:gd name="connsiteY93" fmla="*/ 49489 h 1178108"/>
                  <a:gd name="connsiteX94" fmla="*/ 584958 w 1485982"/>
                  <a:gd name="connsiteY94" fmla="*/ 50880 h 1178108"/>
                  <a:gd name="connsiteX95" fmla="*/ 578002 w 1485982"/>
                  <a:gd name="connsiteY95" fmla="*/ 54042 h 1178108"/>
                  <a:gd name="connsiteX96" fmla="*/ 573449 w 1485982"/>
                  <a:gd name="connsiteY96" fmla="*/ 57078 h 1178108"/>
                  <a:gd name="connsiteX97" fmla="*/ 573449 w 1485982"/>
                  <a:gd name="connsiteY97" fmla="*/ 57078 h 1178108"/>
                  <a:gd name="connsiteX98" fmla="*/ 573449 w 1485982"/>
                  <a:gd name="connsiteY98" fmla="*/ 57078 h 1178108"/>
                  <a:gd name="connsiteX99" fmla="*/ 573954 w 1485982"/>
                  <a:gd name="connsiteY99" fmla="*/ 57836 h 1178108"/>
                  <a:gd name="connsiteX100" fmla="*/ 577875 w 1485982"/>
                  <a:gd name="connsiteY100" fmla="*/ 64160 h 1178108"/>
                  <a:gd name="connsiteX101" fmla="*/ 580278 w 1485982"/>
                  <a:gd name="connsiteY101" fmla="*/ 68081 h 1178108"/>
                  <a:gd name="connsiteX102" fmla="*/ 581417 w 1485982"/>
                  <a:gd name="connsiteY102" fmla="*/ 70737 h 1178108"/>
                  <a:gd name="connsiteX103" fmla="*/ 581669 w 1485982"/>
                  <a:gd name="connsiteY103" fmla="*/ 71369 h 1178108"/>
                  <a:gd name="connsiteX104" fmla="*/ 581669 w 1485982"/>
                  <a:gd name="connsiteY104" fmla="*/ 71369 h 1178108"/>
                  <a:gd name="connsiteX105" fmla="*/ 573449 w 1485982"/>
                  <a:gd name="connsiteY105" fmla="*/ 57078 h 1178108"/>
                  <a:gd name="connsiteX106" fmla="*/ 573449 w 1485982"/>
                  <a:gd name="connsiteY106" fmla="*/ 57078 h 1178108"/>
                  <a:gd name="connsiteX107" fmla="*/ 573449 w 1485982"/>
                  <a:gd name="connsiteY107" fmla="*/ 57078 h 1178108"/>
                  <a:gd name="connsiteX108" fmla="*/ 573449 w 1485982"/>
                  <a:gd name="connsiteY108" fmla="*/ 57078 h 1178108"/>
                  <a:gd name="connsiteX109" fmla="*/ 573196 w 1485982"/>
                  <a:gd name="connsiteY109" fmla="*/ 57330 h 1178108"/>
                  <a:gd name="connsiteX110" fmla="*/ 572690 w 1485982"/>
                  <a:gd name="connsiteY110" fmla="*/ 57710 h 1178108"/>
                  <a:gd name="connsiteX111" fmla="*/ 571678 w 1485982"/>
                  <a:gd name="connsiteY111" fmla="*/ 58342 h 1178108"/>
                  <a:gd name="connsiteX112" fmla="*/ 568010 w 1485982"/>
                  <a:gd name="connsiteY112" fmla="*/ 60872 h 1178108"/>
                  <a:gd name="connsiteX113" fmla="*/ 518557 w 1485982"/>
                  <a:gd name="connsiteY113" fmla="*/ 108554 h 1178108"/>
                  <a:gd name="connsiteX114" fmla="*/ 499459 w 1485982"/>
                  <a:gd name="connsiteY114" fmla="*/ 138023 h 1178108"/>
                  <a:gd name="connsiteX115" fmla="*/ 484408 w 1485982"/>
                  <a:gd name="connsiteY115" fmla="*/ 170781 h 1178108"/>
                  <a:gd name="connsiteX116" fmla="*/ 459113 w 1485982"/>
                  <a:gd name="connsiteY116" fmla="*/ 230984 h 1178108"/>
                  <a:gd name="connsiteX117" fmla="*/ 444695 w 1485982"/>
                  <a:gd name="connsiteY117" fmla="*/ 259821 h 1178108"/>
                  <a:gd name="connsiteX118" fmla="*/ 437865 w 1485982"/>
                  <a:gd name="connsiteY118" fmla="*/ 249323 h 1178108"/>
                  <a:gd name="connsiteX119" fmla="*/ 384238 w 1485982"/>
                  <a:gd name="connsiteY119" fmla="*/ 195317 h 1178108"/>
                  <a:gd name="connsiteX120" fmla="*/ 327070 w 1485982"/>
                  <a:gd name="connsiteY120" fmla="*/ 158260 h 1178108"/>
                  <a:gd name="connsiteX121" fmla="*/ 267500 w 1485982"/>
                  <a:gd name="connsiteY121" fmla="*/ 137138 h 1178108"/>
                  <a:gd name="connsiteX122" fmla="*/ 215012 w 1485982"/>
                  <a:gd name="connsiteY122" fmla="*/ 137391 h 1178108"/>
                  <a:gd name="connsiteX123" fmla="*/ 196040 w 1485982"/>
                  <a:gd name="connsiteY123" fmla="*/ 141944 h 1178108"/>
                  <a:gd name="connsiteX124" fmla="*/ 188452 w 1485982"/>
                  <a:gd name="connsiteY124" fmla="*/ 143968 h 1178108"/>
                  <a:gd name="connsiteX125" fmla="*/ 180737 w 1485982"/>
                  <a:gd name="connsiteY125" fmla="*/ 147509 h 1178108"/>
                  <a:gd name="connsiteX126" fmla="*/ 170998 w 1485982"/>
                  <a:gd name="connsiteY126" fmla="*/ 152947 h 1178108"/>
                  <a:gd name="connsiteX127" fmla="*/ 176436 w 1485982"/>
                  <a:gd name="connsiteY127" fmla="*/ 148647 h 1178108"/>
                  <a:gd name="connsiteX128" fmla="*/ 182633 w 1485982"/>
                  <a:gd name="connsiteY128" fmla="*/ 144853 h 1178108"/>
                  <a:gd name="connsiteX129" fmla="*/ 187313 w 1485982"/>
                  <a:gd name="connsiteY129" fmla="*/ 142450 h 1178108"/>
                  <a:gd name="connsiteX130" fmla="*/ 191487 w 1485982"/>
                  <a:gd name="connsiteY130" fmla="*/ 141059 h 1178108"/>
                  <a:gd name="connsiteX131" fmla="*/ 244101 w 1485982"/>
                  <a:gd name="connsiteY131" fmla="*/ 131320 h 1178108"/>
                  <a:gd name="connsiteX132" fmla="*/ 186681 w 1485982"/>
                  <a:gd name="connsiteY132" fmla="*/ 140806 h 1178108"/>
                  <a:gd name="connsiteX133" fmla="*/ 162650 w 1485982"/>
                  <a:gd name="connsiteY133" fmla="*/ 155983 h 1178108"/>
                  <a:gd name="connsiteX134" fmla="*/ 147979 w 1485982"/>
                  <a:gd name="connsiteY134" fmla="*/ 171287 h 1178108"/>
                  <a:gd name="connsiteX135" fmla="*/ 119774 w 1485982"/>
                  <a:gd name="connsiteY135" fmla="*/ 215301 h 1178108"/>
                  <a:gd name="connsiteX136" fmla="*/ 92835 w 1485982"/>
                  <a:gd name="connsiteY136" fmla="*/ 296246 h 1178108"/>
                  <a:gd name="connsiteX137" fmla="*/ 78163 w 1485982"/>
                  <a:gd name="connsiteY137" fmla="*/ 356702 h 1178108"/>
                  <a:gd name="connsiteX138" fmla="*/ 65642 w 1485982"/>
                  <a:gd name="connsiteY138" fmla="*/ 412479 h 1178108"/>
                  <a:gd name="connsiteX139" fmla="*/ 43635 w 1485982"/>
                  <a:gd name="connsiteY139" fmla="*/ 511890 h 1178108"/>
                  <a:gd name="connsiteX140" fmla="*/ 33390 w 1485982"/>
                  <a:gd name="connsiteY140" fmla="*/ 599033 h 1178108"/>
                  <a:gd name="connsiteX141" fmla="*/ 21248 w 1485982"/>
                  <a:gd name="connsiteY141" fmla="*/ 675046 h 1178108"/>
                  <a:gd name="connsiteX142" fmla="*/ 13154 w 1485982"/>
                  <a:gd name="connsiteY142" fmla="*/ 745494 h 1178108"/>
                  <a:gd name="connsiteX143" fmla="*/ 7715 w 1485982"/>
                  <a:gd name="connsiteY143" fmla="*/ 813159 h 1178108"/>
                  <a:gd name="connsiteX144" fmla="*/ 3162 w 1485982"/>
                  <a:gd name="connsiteY144" fmla="*/ 881204 h 1178108"/>
                  <a:gd name="connsiteX145" fmla="*/ 0 w 1485982"/>
                  <a:gd name="connsiteY145" fmla="*/ 952032 h 1178108"/>
                  <a:gd name="connsiteX146" fmla="*/ 20363 w 1485982"/>
                  <a:gd name="connsiteY146" fmla="*/ 704389 h 1178108"/>
                  <a:gd name="connsiteX147" fmla="*/ 29343 w 1485982"/>
                  <a:gd name="connsiteY147" fmla="*/ 675172 h 1178108"/>
                  <a:gd name="connsiteX148" fmla="*/ 27572 w 1485982"/>
                  <a:gd name="connsiteY148" fmla="*/ 691109 h 1178108"/>
                  <a:gd name="connsiteX149" fmla="*/ 25295 w 1485982"/>
                  <a:gd name="connsiteY149" fmla="*/ 713875 h 1178108"/>
                  <a:gd name="connsiteX150" fmla="*/ 20616 w 1485982"/>
                  <a:gd name="connsiteY150" fmla="*/ 774837 h 1178108"/>
                  <a:gd name="connsiteX151" fmla="*/ 9233 w 1485982"/>
                  <a:gd name="connsiteY151" fmla="*/ 921550 h 1178108"/>
                  <a:gd name="connsiteX152" fmla="*/ 6830 w 1485982"/>
                  <a:gd name="connsiteY152" fmla="*/ 956838 h 1178108"/>
                  <a:gd name="connsiteX153" fmla="*/ 6577 w 1485982"/>
                  <a:gd name="connsiteY153" fmla="*/ 973912 h 1178108"/>
                  <a:gd name="connsiteX154" fmla="*/ 8221 w 1485982"/>
                  <a:gd name="connsiteY154" fmla="*/ 991492 h 1178108"/>
                  <a:gd name="connsiteX155" fmla="*/ 13533 w 1485982"/>
                  <a:gd name="connsiteY155" fmla="*/ 1018306 h 1178108"/>
                  <a:gd name="connsiteX156" fmla="*/ 14924 w 1485982"/>
                  <a:gd name="connsiteY156" fmla="*/ 1027791 h 1178108"/>
                  <a:gd name="connsiteX157" fmla="*/ 15936 w 1485982"/>
                  <a:gd name="connsiteY157" fmla="*/ 1037277 h 1178108"/>
                  <a:gd name="connsiteX158" fmla="*/ 13913 w 1485982"/>
                  <a:gd name="connsiteY158" fmla="*/ 1023238 h 1178108"/>
                  <a:gd name="connsiteX159" fmla="*/ 10498 w 1485982"/>
                  <a:gd name="connsiteY159" fmla="*/ 1007808 h 1178108"/>
                  <a:gd name="connsiteX160" fmla="*/ 6577 w 1485982"/>
                  <a:gd name="connsiteY160" fmla="*/ 988583 h 1178108"/>
                  <a:gd name="connsiteX161" fmla="*/ 5186 w 1485982"/>
                  <a:gd name="connsiteY161" fmla="*/ 966576 h 1178108"/>
                  <a:gd name="connsiteX162" fmla="*/ 9866 w 1485982"/>
                  <a:gd name="connsiteY162" fmla="*/ 883860 h 1178108"/>
                  <a:gd name="connsiteX163" fmla="*/ 19857 w 1485982"/>
                  <a:gd name="connsiteY163" fmla="*/ 746126 h 1178108"/>
                  <a:gd name="connsiteX164" fmla="*/ 4553 w 1485982"/>
                  <a:gd name="connsiteY164" fmla="*/ 927115 h 1178108"/>
                  <a:gd name="connsiteX165" fmla="*/ 2783 w 1485982"/>
                  <a:gd name="connsiteY165" fmla="*/ 963414 h 1178108"/>
                  <a:gd name="connsiteX166" fmla="*/ 3542 w 1485982"/>
                  <a:gd name="connsiteY166" fmla="*/ 983398 h 1178108"/>
                  <a:gd name="connsiteX167" fmla="*/ 7083 w 1485982"/>
                  <a:gd name="connsiteY167" fmla="*/ 1003128 h 1178108"/>
                  <a:gd name="connsiteX168" fmla="*/ 11257 w 1485982"/>
                  <a:gd name="connsiteY168" fmla="*/ 1020582 h 1178108"/>
                  <a:gd name="connsiteX169" fmla="*/ 12648 w 1485982"/>
                  <a:gd name="connsiteY169" fmla="*/ 1028171 h 1178108"/>
                  <a:gd name="connsiteX170" fmla="*/ 14165 w 1485982"/>
                  <a:gd name="connsiteY170" fmla="*/ 1037783 h 1178108"/>
                  <a:gd name="connsiteX171" fmla="*/ 23778 w 1485982"/>
                  <a:gd name="connsiteY171" fmla="*/ 1081291 h 1178108"/>
                  <a:gd name="connsiteX172" fmla="*/ 43003 w 1485982"/>
                  <a:gd name="connsiteY172" fmla="*/ 1113543 h 1178108"/>
                  <a:gd name="connsiteX173" fmla="*/ 44394 w 1485982"/>
                  <a:gd name="connsiteY173" fmla="*/ 1114808 h 1178108"/>
                  <a:gd name="connsiteX174" fmla="*/ 44394 w 1485982"/>
                  <a:gd name="connsiteY174" fmla="*/ 1114808 h 1178108"/>
                  <a:gd name="connsiteX175" fmla="*/ 45658 w 1485982"/>
                  <a:gd name="connsiteY175" fmla="*/ 1113417 h 1178108"/>
                  <a:gd name="connsiteX176" fmla="*/ 44267 w 1485982"/>
                  <a:gd name="connsiteY176" fmla="*/ 1112152 h 1178108"/>
                  <a:gd name="connsiteX177" fmla="*/ 44267 w 1485982"/>
                  <a:gd name="connsiteY177" fmla="*/ 1112152 h 1178108"/>
                  <a:gd name="connsiteX178" fmla="*/ 33390 w 1485982"/>
                  <a:gd name="connsiteY178" fmla="*/ 1094825 h 1178108"/>
                  <a:gd name="connsiteX179" fmla="*/ 34655 w 1485982"/>
                  <a:gd name="connsiteY179" fmla="*/ 1096216 h 1178108"/>
                  <a:gd name="connsiteX180" fmla="*/ 45532 w 1485982"/>
                  <a:gd name="connsiteY180" fmla="*/ 1110761 h 1178108"/>
                  <a:gd name="connsiteX181" fmla="*/ 46165 w 1485982"/>
                  <a:gd name="connsiteY181" fmla="*/ 1111393 h 1178108"/>
                  <a:gd name="connsiteX182" fmla="*/ 46797 w 1485982"/>
                  <a:gd name="connsiteY182" fmla="*/ 1111899 h 1178108"/>
                  <a:gd name="connsiteX183" fmla="*/ 58180 w 1485982"/>
                  <a:gd name="connsiteY183" fmla="*/ 1120626 h 1178108"/>
                  <a:gd name="connsiteX184" fmla="*/ 106747 w 1485982"/>
                  <a:gd name="connsiteY184" fmla="*/ 1149083 h 1178108"/>
                  <a:gd name="connsiteX185" fmla="*/ 156073 w 1485982"/>
                  <a:gd name="connsiteY185" fmla="*/ 1168055 h 1178108"/>
                  <a:gd name="connsiteX186" fmla="*/ 258646 w 1485982"/>
                  <a:gd name="connsiteY186" fmla="*/ 1175517 h 1178108"/>
                  <a:gd name="connsiteX187" fmla="*/ 260544 w 1485982"/>
                  <a:gd name="connsiteY187" fmla="*/ 1175264 h 1178108"/>
                  <a:gd name="connsiteX188" fmla="*/ 262314 w 1485982"/>
                  <a:gd name="connsiteY188" fmla="*/ 1174632 h 1178108"/>
                  <a:gd name="connsiteX189" fmla="*/ 285965 w 1485982"/>
                  <a:gd name="connsiteY189" fmla="*/ 1158063 h 1178108"/>
                  <a:gd name="connsiteX190" fmla="*/ 299246 w 1485982"/>
                  <a:gd name="connsiteY190" fmla="*/ 1138586 h 1178108"/>
                  <a:gd name="connsiteX191" fmla="*/ 314423 w 1485982"/>
                  <a:gd name="connsiteY191" fmla="*/ 1101022 h 1178108"/>
                  <a:gd name="connsiteX192" fmla="*/ 336936 w 1485982"/>
                  <a:gd name="connsiteY192" fmla="*/ 1028171 h 1178108"/>
                  <a:gd name="connsiteX193" fmla="*/ 340983 w 1485982"/>
                  <a:gd name="connsiteY193" fmla="*/ 1006796 h 1178108"/>
                  <a:gd name="connsiteX194" fmla="*/ 356413 w 1485982"/>
                  <a:gd name="connsiteY194" fmla="*/ 943937 h 1178108"/>
                  <a:gd name="connsiteX195" fmla="*/ 365014 w 1485982"/>
                  <a:gd name="connsiteY195" fmla="*/ 912444 h 1178108"/>
                  <a:gd name="connsiteX196" fmla="*/ 376144 w 1485982"/>
                  <a:gd name="connsiteY196" fmla="*/ 879560 h 1178108"/>
                  <a:gd name="connsiteX197" fmla="*/ 400175 w 1485982"/>
                  <a:gd name="connsiteY197" fmla="*/ 809997 h 1178108"/>
                  <a:gd name="connsiteX198" fmla="*/ 428252 w 1485982"/>
                  <a:gd name="connsiteY198" fmla="*/ 735249 h 1178108"/>
                  <a:gd name="connsiteX199" fmla="*/ 409028 w 1485982"/>
                  <a:gd name="connsiteY199" fmla="*/ 771801 h 1178108"/>
                  <a:gd name="connsiteX200" fmla="*/ 434576 w 1485982"/>
                  <a:gd name="connsiteY200" fmla="*/ 705021 h 1178108"/>
                  <a:gd name="connsiteX201" fmla="*/ 452157 w 1485982"/>
                  <a:gd name="connsiteY201" fmla="*/ 668090 h 1178108"/>
                  <a:gd name="connsiteX202" fmla="*/ 467840 w 1485982"/>
                  <a:gd name="connsiteY202" fmla="*/ 634953 h 1178108"/>
                  <a:gd name="connsiteX203" fmla="*/ 488582 w 1485982"/>
                  <a:gd name="connsiteY203" fmla="*/ 583223 h 1178108"/>
                  <a:gd name="connsiteX204" fmla="*/ 480487 w 1485982"/>
                  <a:gd name="connsiteY204" fmla="*/ 596251 h 1178108"/>
                  <a:gd name="connsiteX205" fmla="*/ 468599 w 1485982"/>
                  <a:gd name="connsiteY205" fmla="*/ 625973 h 1178108"/>
                  <a:gd name="connsiteX206" fmla="*/ 450260 w 1485982"/>
                  <a:gd name="connsiteY206" fmla="*/ 665687 h 1178108"/>
                  <a:gd name="connsiteX207" fmla="*/ 429897 w 1485982"/>
                  <a:gd name="connsiteY207" fmla="*/ 709827 h 1178108"/>
                  <a:gd name="connsiteX208" fmla="*/ 412317 w 1485982"/>
                  <a:gd name="connsiteY208" fmla="*/ 758268 h 1178108"/>
                  <a:gd name="connsiteX209" fmla="*/ 380697 w 1485982"/>
                  <a:gd name="connsiteY209" fmla="*/ 848447 h 1178108"/>
                  <a:gd name="connsiteX210" fmla="*/ 387654 w 1485982"/>
                  <a:gd name="connsiteY210" fmla="*/ 807594 h 1178108"/>
                  <a:gd name="connsiteX211" fmla="*/ 416238 w 1485982"/>
                  <a:gd name="connsiteY211" fmla="*/ 736261 h 1178108"/>
                  <a:gd name="connsiteX212" fmla="*/ 432174 w 1485982"/>
                  <a:gd name="connsiteY212" fmla="*/ 695788 h 1178108"/>
                  <a:gd name="connsiteX213" fmla="*/ 451904 w 1485982"/>
                  <a:gd name="connsiteY213" fmla="*/ 654810 h 1178108"/>
                  <a:gd name="connsiteX214" fmla="*/ 482512 w 1485982"/>
                  <a:gd name="connsiteY214" fmla="*/ 580820 h 1178108"/>
                  <a:gd name="connsiteX215" fmla="*/ 463540 w 1485982"/>
                  <a:gd name="connsiteY215" fmla="*/ 622431 h 1178108"/>
                  <a:gd name="connsiteX216" fmla="*/ 449248 w 1485982"/>
                  <a:gd name="connsiteY216" fmla="*/ 652280 h 1178108"/>
                  <a:gd name="connsiteX217" fmla="*/ 463793 w 1485982"/>
                  <a:gd name="connsiteY217" fmla="*/ 617625 h 1178108"/>
                  <a:gd name="connsiteX218" fmla="*/ 511854 w 1485982"/>
                  <a:gd name="connsiteY218" fmla="*/ 497472 h 1178108"/>
                  <a:gd name="connsiteX219" fmla="*/ 534620 w 1485982"/>
                  <a:gd name="connsiteY219" fmla="*/ 439166 h 1178108"/>
                  <a:gd name="connsiteX220" fmla="*/ 538920 w 1485982"/>
                  <a:gd name="connsiteY220" fmla="*/ 424747 h 1178108"/>
                  <a:gd name="connsiteX221" fmla="*/ 537782 w 1485982"/>
                  <a:gd name="connsiteY221" fmla="*/ 437901 h 1178108"/>
                  <a:gd name="connsiteX222" fmla="*/ 537023 w 1485982"/>
                  <a:gd name="connsiteY222" fmla="*/ 440178 h 1178108"/>
                  <a:gd name="connsiteX223" fmla="*/ 534115 w 1485982"/>
                  <a:gd name="connsiteY223" fmla="*/ 448272 h 1178108"/>
                  <a:gd name="connsiteX224" fmla="*/ 514763 w 1485982"/>
                  <a:gd name="connsiteY224" fmla="*/ 505313 h 1178108"/>
                  <a:gd name="connsiteX225" fmla="*/ 536897 w 1485982"/>
                  <a:gd name="connsiteY225" fmla="*/ 447893 h 1178108"/>
                  <a:gd name="connsiteX226" fmla="*/ 534873 w 1485982"/>
                  <a:gd name="connsiteY226" fmla="*/ 470026 h 1178108"/>
                  <a:gd name="connsiteX227" fmla="*/ 520960 w 1485982"/>
                  <a:gd name="connsiteY227" fmla="*/ 507716 h 1178108"/>
                  <a:gd name="connsiteX228" fmla="*/ 522984 w 1485982"/>
                  <a:gd name="connsiteY228" fmla="*/ 508475 h 1178108"/>
                  <a:gd name="connsiteX229" fmla="*/ 533988 w 1485982"/>
                  <a:gd name="connsiteY229" fmla="*/ 478627 h 1178108"/>
                  <a:gd name="connsiteX230" fmla="*/ 533482 w 1485982"/>
                  <a:gd name="connsiteY230" fmla="*/ 484571 h 1178108"/>
                  <a:gd name="connsiteX231" fmla="*/ 524122 w 1485982"/>
                  <a:gd name="connsiteY231" fmla="*/ 508855 h 1178108"/>
                  <a:gd name="connsiteX232" fmla="*/ 497056 w 1485982"/>
                  <a:gd name="connsiteY232" fmla="*/ 586638 h 1178108"/>
                  <a:gd name="connsiteX233" fmla="*/ 532596 w 1485982"/>
                  <a:gd name="connsiteY233" fmla="*/ 494310 h 1178108"/>
                  <a:gd name="connsiteX234" fmla="*/ 522605 w 1485982"/>
                  <a:gd name="connsiteY234" fmla="*/ 625593 h 1178108"/>
                  <a:gd name="connsiteX235" fmla="*/ 534494 w 1485982"/>
                  <a:gd name="connsiteY235" fmla="*/ 489251 h 1178108"/>
                  <a:gd name="connsiteX236" fmla="*/ 537150 w 1485982"/>
                  <a:gd name="connsiteY236" fmla="*/ 482421 h 1178108"/>
                  <a:gd name="connsiteX237" fmla="*/ 530446 w 1485982"/>
                  <a:gd name="connsiteY237" fmla="*/ 543636 h 1178108"/>
                  <a:gd name="connsiteX238" fmla="*/ 524755 w 1485982"/>
                  <a:gd name="connsiteY238" fmla="*/ 629767 h 1178108"/>
                  <a:gd name="connsiteX239" fmla="*/ 521972 w 1485982"/>
                  <a:gd name="connsiteY239" fmla="*/ 708183 h 1178108"/>
                  <a:gd name="connsiteX240" fmla="*/ 537782 w 1485982"/>
                  <a:gd name="connsiteY240" fmla="*/ 529344 h 1178108"/>
                  <a:gd name="connsiteX241" fmla="*/ 545624 w 1485982"/>
                  <a:gd name="connsiteY241" fmla="*/ 463702 h 1178108"/>
                  <a:gd name="connsiteX242" fmla="*/ 548532 w 1485982"/>
                  <a:gd name="connsiteY242" fmla="*/ 439039 h 1178108"/>
                  <a:gd name="connsiteX243" fmla="*/ 550303 w 1485982"/>
                  <a:gd name="connsiteY243" fmla="*/ 433348 h 1178108"/>
                  <a:gd name="connsiteX244" fmla="*/ 552833 w 1485982"/>
                  <a:gd name="connsiteY244" fmla="*/ 418297 h 1178108"/>
                  <a:gd name="connsiteX245" fmla="*/ 555868 w 1485982"/>
                  <a:gd name="connsiteY245" fmla="*/ 412353 h 1178108"/>
                  <a:gd name="connsiteX246" fmla="*/ 555363 w 1485982"/>
                  <a:gd name="connsiteY246" fmla="*/ 417032 h 1178108"/>
                  <a:gd name="connsiteX247" fmla="*/ 543853 w 1485982"/>
                  <a:gd name="connsiteY247" fmla="*/ 544774 h 1178108"/>
                  <a:gd name="connsiteX248" fmla="*/ 535506 w 1485982"/>
                  <a:gd name="connsiteY248" fmla="*/ 631158 h 1178108"/>
                  <a:gd name="connsiteX249" fmla="*/ 530699 w 1485982"/>
                  <a:gd name="connsiteY249" fmla="*/ 695029 h 1178108"/>
                  <a:gd name="connsiteX250" fmla="*/ 533735 w 1485982"/>
                  <a:gd name="connsiteY250" fmla="*/ 633056 h 1178108"/>
                  <a:gd name="connsiteX251" fmla="*/ 542715 w 1485982"/>
                  <a:gd name="connsiteY251" fmla="*/ 503796 h 1178108"/>
                  <a:gd name="connsiteX252" fmla="*/ 526905 w 1485982"/>
                  <a:gd name="connsiteY252" fmla="*/ 667331 h 1178108"/>
                  <a:gd name="connsiteX253" fmla="*/ 521972 w 1485982"/>
                  <a:gd name="connsiteY253" fmla="*/ 756498 h 1178108"/>
                  <a:gd name="connsiteX254" fmla="*/ 515649 w 1485982"/>
                  <a:gd name="connsiteY254" fmla="*/ 833902 h 1178108"/>
                  <a:gd name="connsiteX255" fmla="*/ 513372 w 1485982"/>
                  <a:gd name="connsiteY255" fmla="*/ 874374 h 1178108"/>
                  <a:gd name="connsiteX256" fmla="*/ 512866 w 1485982"/>
                  <a:gd name="connsiteY256" fmla="*/ 884366 h 1178108"/>
                  <a:gd name="connsiteX257" fmla="*/ 512613 w 1485982"/>
                  <a:gd name="connsiteY257" fmla="*/ 889299 h 1178108"/>
                  <a:gd name="connsiteX258" fmla="*/ 512613 w 1485982"/>
                  <a:gd name="connsiteY258" fmla="*/ 892461 h 1178108"/>
                  <a:gd name="connsiteX259" fmla="*/ 513372 w 1485982"/>
                  <a:gd name="connsiteY259" fmla="*/ 896002 h 1178108"/>
                  <a:gd name="connsiteX260" fmla="*/ 516786 w 1485982"/>
                  <a:gd name="connsiteY260" fmla="*/ 904729 h 1178108"/>
                  <a:gd name="connsiteX261" fmla="*/ 518557 w 1485982"/>
                  <a:gd name="connsiteY261" fmla="*/ 913835 h 1178108"/>
                  <a:gd name="connsiteX262" fmla="*/ 520708 w 1485982"/>
                  <a:gd name="connsiteY262" fmla="*/ 913456 h 1178108"/>
                  <a:gd name="connsiteX263" fmla="*/ 520075 w 1485982"/>
                  <a:gd name="connsiteY263" fmla="*/ 905109 h 1178108"/>
                  <a:gd name="connsiteX264" fmla="*/ 516281 w 1485982"/>
                  <a:gd name="connsiteY264" fmla="*/ 893852 h 1178108"/>
                  <a:gd name="connsiteX265" fmla="*/ 516281 w 1485982"/>
                  <a:gd name="connsiteY265" fmla="*/ 884113 h 1178108"/>
                  <a:gd name="connsiteX266" fmla="*/ 516786 w 1485982"/>
                  <a:gd name="connsiteY266" fmla="*/ 872477 h 1178108"/>
                  <a:gd name="connsiteX267" fmla="*/ 517546 w 1485982"/>
                  <a:gd name="connsiteY267" fmla="*/ 831499 h 1178108"/>
                  <a:gd name="connsiteX268" fmla="*/ 523110 w 1485982"/>
                  <a:gd name="connsiteY268" fmla="*/ 793049 h 1178108"/>
                  <a:gd name="connsiteX269" fmla="*/ 522478 w 1485982"/>
                  <a:gd name="connsiteY269" fmla="*/ 804053 h 1178108"/>
                  <a:gd name="connsiteX270" fmla="*/ 518431 w 1485982"/>
                  <a:gd name="connsiteY270" fmla="*/ 890690 h 1178108"/>
                  <a:gd name="connsiteX271" fmla="*/ 522984 w 1485982"/>
                  <a:gd name="connsiteY271" fmla="*/ 904855 h 1178108"/>
                  <a:gd name="connsiteX272" fmla="*/ 554097 w 1485982"/>
                  <a:gd name="connsiteY272" fmla="*/ 981880 h 1178108"/>
                  <a:gd name="connsiteX273" fmla="*/ 618095 w 1485982"/>
                  <a:gd name="connsiteY273" fmla="*/ 1041198 h 1178108"/>
                  <a:gd name="connsiteX274" fmla="*/ 629857 w 1485982"/>
                  <a:gd name="connsiteY274" fmla="*/ 1046004 h 1178108"/>
                  <a:gd name="connsiteX275" fmla="*/ 653888 w 1485982"/>
                  <a:gd name="connsiteY275" fmla="*/ 1055869 h 1178108"/>
                  <a:gd name="connsiteX276" fmla="*/ 677666 w 1485982"/>
                  <a:gd name="connsiteY276" fmla="*/ 1062573 h 1178108"/>
                  <a:gd name="connsiteX277" fmla="*/ 707894 w 1485982"/>
                  <a:gd name="connsiteY277" fmla="*/ 1062952 h 1178108"/>
                  <a:gd name="connsiteX278" fmla="*/ 722439 w 1485982"/>
                  <a:gd name="connsiteY278" fmla="*/ 1054605 h 1178108"/>
                  <a:gd name="connsiteX279" fmla="*/ 730028 w 1485982"/>
                  <a:gd name="connsiteY279" fmla="*/ 1050684 h 1178108"/>
                  <a:gd name="connsiteX280" fmla="*/ 737743 w 1485982"/>
                  <a:gd name="connsiteY280" fmla="*/ 1045245 h 1178108"/>
                  <a:gd name="connsiteX281" fmla="*/ 757726 w 1485982"/>
                  <a:gd name="connsiteY281" fmla="*/ 1011855 h 1178108"/>
                  <a:gd name="connsiteX282" fmla="*/ 756588 w 1485982"/>
                  <a:gd name="connsiteY282" fmla="*/ 1010464 h 1178108"/>
                  <a:gd name="connsiteX283" fmla="*/ 762659 w 1485982"/>
                  <a:gd name="connsiteY283" fmla="*/ 993137 h 1178108"/>
                  <a:gd name="connsiteX284" fmla="*/ 789472 w 1485982"/>
                  <a:gd name="connsiteY284" fmla="*/ 904982 h 1178108"/>
                  <a:gd name="connsiteX285" fmla="*/ 820206 w 1485982"/>
                  <a:gd name="connsiteY285" fmla="*/ 818092 h 1178108"/>
                  <a:gd name="connsiteX286" fmla="*/ 826024 w 1485982"/>
                  <a:gd name="connsiteY286" fmla="*/ 800132 h 1178108"/>
                  <a:gd name="connsiteX287" fmla="*/ 827162 w 1485982"/>
                  <a:gd name="connsiteY287" fmla="*/ 799500 h 1178108"/>
                  <a:gd name="connsiteX288" fmla="*/ 810088 w 1485982"/>
                  <a:gd name="connsiteY288" fmla="*/ 856288 h 1178108"/>
                  <a:gd name="connsiteX289" fmla="*/ 824759 w 1485982"/>
                  <a:gd name="connsiteY289" fmla="*/ 814297 h 1178108"/>
                  <a:gd name="connsiteX290" fmla="*/ 824001 w 1485982"/>
                  <a:gd name="connsiteY290" fmla="*/ 817459 h 1178108"/>
                  <a:gd name="connsiteX291" fmla="*/ 872567 w 1485982"/>
                  <a:gd name="connsiteY291" fmla="*/ 660628 h 1178108"/>
                  <a:gd name="connsiteX292" fmla="*/ 882939 w 1485982"/>
                  <a:gd name="connsiteY292" fmla="*/ 612313 h 1178108"/>
                  <a:gd name="connsiteX293" fmla="*/ 896598 w 1485982"/>
                  <a:gd name="connsiteY293" fmla="*/ 571967 h 1178108"/>
                  <a:gd name="connsiteX294" fmla="*/ 922906 w 1485982"/>
                  <a:gd name="connsiteY294" fmla="*/ 493551 h 1178108"/>
                  <a:gd name="connsiteX295" fmla="*/ 949719 w 1485982"/>
                  <a:gd name="connsiteY295" fmla="*/ 415135 h 1178108"/>
                  <a:gd name="connsiteX296" fmla="*/ 967173 w 1485982"/>
                  <a:gd name="connsiteY296" fmla="*/ 368338 h 1178108"/>
                  <a:gd name="connsiteX297" fmla="*/ 966667 w 1485982"/>
                  <a:gd name="connsiteY297" fmla="*/ 372133 h 1178108"/>
                  <a:gd name="connsiteX298" fmla="*/ 964517 w 1485982"/>
                  <a:gd name="connsiteY298" fmla="*/ 387183 h 1178108"/>
                  <a:gd name="connsiteX299" fmla="*/ 904187 w 1485982"/>
                  <a:gd name="connsiteY299" fmla="*/ 584868 h 1178108"/>
                  <a:gd name="connsiteX300" fmla="*/ 959711 w 1485982"/>
                  <a:gd name="connsiteY300" fmla="*/ 421585 h 1178108"/>
                  <a:gd name="connsiteX301" fmla="*/ 959711 w 1485982"/>
                  <a:gd name="connsiteY301" fmla="*/ 422091 h 1178108"/>
                  <a:gd name="connsiteX302" fmla="*/ 960343 w 1485982"/>
                  <a:gd name="connsiteY302" fmla="*/ 425886 h 1178108"/>
                  <a:gd name="connsiteX303" fmla="*/ 954652 w 1485982"/>
                  <a:gd name="connsiteY303" fmla="*/ 444604 h 1178108"/>
                  <a:gd name="connsiteX304" fmla="*/ 946304 w 1485982"/>
                  <a:gd name="connsiteY304" fmla="*/ 473821 h 1178108"/>
                  <a:gd name="connsiteX305" fmla="*/ 923412 w 1485982"/>
                  <a:gd name="connsiteY305" fmla="*/ 548316 h 1178108"/>
                  <a:gd name="connsiteX306" fmla="*/ 927586 w 1485982"/>
                  <a:gd name="connsiteY306" fmla="*/ 549707 h 1178108"/>
                  <a:gd name="connsiteX307" fmla="*/ 956422 w 1485982"/>
                  <a:gd name="connsiteY307" fmla="*/ 465979 h 1178108"/>
                  <a:gd name="connsiteX308" fmla="*/ 955411 w 1485982"/>
                  <a:gd name="connsiteY308" fmla="*/ 477235 h 1178108"/>
                  <a:gd name="connsiteX309" fmla="*/ 952501 w 1485982"/>
                  <a:gd name="connsiteY309" fmla="*/ 516696 h 1178108"/>
                  <a:gd name="connsiteX310" fmla="*/ 938462 w 1485982"/>
                  <a:gd name="connsiteY310" fmla="*/ 601816 h 1178108"/>
                  <a:gd name="connsiteX311" fmla="*/ 933909 w 1485982"/>
                  <a:gd name="connsiteY311" fmla="*/ 669987 h 1178108"/>
                  <a:gd name="connsiteX312" fmla="*/ 936692 w 1485982"/>
                  <a:gd name="connsiteY312" fmla="*/ 602574 h 1178108"/>
                  <a:gd name="connsiteX313" fmla="*/ 937324 w 1485982"/>
                  <a:gd name="connsiteY313" fmla="*/ 584235 h 1178108"/>
                  <a:gd name="connsiteX314" fmla="*/ 932771 w 1485982"/>
                  <a:gd name="connsiteY314" fmla="*/ 637735 h 1178108"/>
                  <a:gd name="connsiteX315" fmla="*/ 931380 w 1485982"/>
                  <a:gd name="connsiteY315" fmla="*/ 677196 h 1178108"/>
                  <a:gd name="connsiteX316" fmla="*/ 927712 w 1485982"/>
                  <a:gd name="connsiteY316" fmla="*/ 741320 h 1178108"/>
                  <a:gd name="connsiteX317" fmla="*/ 930747 w 1485982"/>
                  <a:gd name="connsiteY317" fmla="*/ 771928 h 1178108"/>
                  <a:gd name="connsiteX318" fmla="*/ 933151 w 1485982"/>
                  <a:gd name="connsiteY318" fmla="*/ 786852 h 1178108"/>
                  <a:gd name="connsiteX319" fmla="*/ 933783 w 1485982"/>
                  <a:gd name="connsiteY319" fmla="*/ 790520 h 1178108"/>
                  <a:gd name="connsiteX320" fmla="*/ 934668 w 1485982"/>
                  <a:gd name="connsiteY320" fmla="*/ 795452 h 1178108"/>
                  <a:gd name="connsiteX321" fmla="*/ 938083 w 1485982"/>
                  <a:gd name="connsiteY321" fmla="*/ 807089 h 1178108"/>
                  <a:gd name="connsiteX322" fmla="*/ 945292 w 1485982"/>
                  <a:gd name="connsiteY322" fmla="*/ 823910 h 1178108"/>
                  <a:gd name="connsiteX323" fmla="*/ 946431 w 1485982"/>
                  <a:gd name="connsiteY323" fmla="*/ 826692 h 1178108"/>
                  <a:gd name="connsiteX324" fmla="*/ 948580 w 1485982"/>
                  <a:gd name="connsiteY324" fmla="*/ 832005 h 1178108"/>
                  <a:gd name="connsiteX325" fmla="*/ 953640 w 1485982"/>
                  <a:gd name="connsiteY325" fmla="*/ 842629 h 1178108"/>
                  <a:gd name="connsiteX326" fmla="*/ 981844 w 1485982"/>
                  <a:gd name="connsiteY326" fmla="*/ 884113 h 1178108"/>
                  <a:gd name="connsiteX327" fmla="*/ 962114 w 1485982"/>
                  <a:gd name="connsiteY327" fmla="*/ 849079 h 1178108"/>
                  <a:gd name="connsiteX328" fmla="*/ 961228 w 1485982"/>
                  <a:gd name="connsiteY328" fmla="*/ 844273 h 1178108"/>
                  <a:gd name="connsiteX329" fmla="*/ 1017764 w 1485982"/>
                  <a:gd name="connsiteY329" fmla="*/ 911685 h 1178108"/>
                  <a:gd name="connsiteX330" fmla="*/ 1062410 w 1485982"/>
                  <a:gd name="connsiteY330" fmla="*/ 948870 h 1178108"/>
                  <a:gd name="connsiteX331" fmla="*/ 1091880 w 1485982"/>
                  <a:gd name="connsiteY331" fmla="*/ 966703 h 1178108"/>
                  <a:gd name="connsiteX332" fmla="*/ 1108701 w 1485982"/>
                  <a:gd name="connsiteY332" fmla="*/ 975556 h 1178108"/>
                  <a:gd name="connsiteX333" fmla="*/ 1128432 w 1485982"/>
                  <a:gd name="connsiteY333" fmla="*/ 984536 h 1178108"/>
                  <a:gd name="connsiteX334" fmla="*/ 1179275 w 1485982"/>
                  <a:gd name="connsiteY334" fmla="*/ 994654 h 1178108"/>
                  <a:gd name="connsiteX335" fmla="*/ 1186611 w 1485982"/>
                  <a:gd name="connsiteY335" fmla="*/ 994275 h 1178108"/>
                  <a:gd name="connsiteX336" fmla="*/ 1190279 w 1485982"/>
                  <a:gd name="connsiteY336" fmla="*/ 993769 h 1178108"/>
                  <a:gd name="connsiteX337" fmla="*/ 1192176 w 1485982"/>
                  <a:gd name="connsiteY337" fmla="*/ 993516 h 1178108"/>
                  <a:gd name="connsiteX338" fmla="*/ 1192176 w 1485982"/>
                  <a:gd name="connsiteY338" fmla="*/ 993516 h 1178108"/>
                  <a:gd name="connsiteX339" fmla="*/ 1192176 w 1485982"/>
                  <a:gd name="connsiteY339" fmla="*/ 992251 h 1178108"/>
                  <a:gd name="connsiteX340" fmla="*/ 1192176 w 1485982"/>
                  <a:gd name="connsiteY340" fmla="*/ 993263 h 1178108"/>
                  <a:gd name="connsiteX341" fmla="*/ 1192176 w 1485982"/>
                  <a:gd name="connsiteY341" fmla="*/ 993263 h 1178108"/>
                  <a:gd name="connsiteX342" fmla="*/ 1192176 w 1485982"/>
                  <a:gd name="connsiteY342" fmla="*/ 993516 h 1178108"/>
                  <a:gd name="connsiteX343" fmla="*/ 1192176 w 1485982"/>
                  <a:gd name="connsiteY343" fmla="*/ 993516 h 1178108"/>
                  <a:gd name="connsiteX344" fmla="*/ 1192303 w 1485982"/>
                  <a:gd name="connsiteY344" fmla="*/ 993516 h 1178108"/>
                  <a:gd name="connsiteX345" fmla="*/ 1192682 w 1485982"/>
                  <a:gd name="connsiteY345" fmla="*/ 993516 h 1178108"/>
                  <a:gd name="connsiteX346" fmla="*/ 1192682 w 1485982"/>
                  <a:gd name="connsiteY346" fmla="*/ 993516 h 1178108"/>
                  <a:gd name="connsiteX347" fmla="*/ 1192682 w 1485982"/>
                  <a:gd name="connsiteY347" fmla="*/ 993516 h 1178108"/>
                  <a:gd name="connsiteX348" fmla="*/ 1192429 w 1485982"/>
                  <a:gd name="connsiteY348" fmla="*/ 991872 h 1178108"/>
                  <a:gd name="connsiteX349" fmla="*/ 1191291 w 1485982"/>
                  <a:gd name="connsiteY349" fmla="*/ 984663 h 1178108"/>
                  <a:gd name="connsiteX350" fmla="*/ 1191291 w 1485982"/>
                  <a:gd name="connsiteY350" fmla="*/ 984663 h 1178108"/>
                  <a:gd name="connsiteX351" fmla="*/ 1191291 w 1485982"/>
                  <a:gd name="connsiteY351" fmla="*/ 984410 h 1178108"/>
                  <a:gd name="connsiteX352" fmla="*/ 1191291 w 1485982"/>
                  <a:gd name="connsiteY352" fmla="*/ 984410 h 1178108"/>
                  <a:gd name="connsiteX353" fmla="*/ 1191291 w 1485982"/>
                  <a:gd name="connsiteY353" fmla="*/ 984030 h 1178108"/>
                  <a:gd name="connsiteX354" fmla="*/ 1191291 w 1485982"/>
                  <a:gd name="connsiteY354" fmla="*/ 984030 h 1178108"/>
                  <a:gd name="connsiteX355" fmla="*/ 1191164 w 1485982"/>
                  <a:gd name="connsiteY355" fmla="*/ 983145 h 1178108"/>
                  <a:gd name="connsiteX356" fmla="*/ 1191164 w 1485982"/>
                  <a:gd name="connsiteY356" fmla="*/ 983145 h 1178108"/>
                  <a:gd name="connsiteX357" fmla="*/ 1191164 w 1485982"/>
                  <a:gd name="connsiteY357" fmla="*/ 983651 h 1178108"/>
                  <a:gd name="connsiteX358" fmla="*/ 1191164 w 1485982"/>
                  <a:gd name="connsiteY358" fmla="*/ 983651 h 1178108"/>
                  <a:gd name="connsiteX359" fmla="*/ 1191164 w 1485982"/>
                  <a:gd name="connsiteY359" fmla="*/ 983398 h 1178108"/>
                  <a:gd name="connsiteX360" fmla="*/ 1191164 w 1485982"/>
                  <a:gd name="connsiteY360" fmla="*/ 983904 h 1178108"/>
                  <a:gd name="connsiteX361" fmla="*/ 1191164 w 1485982"/>
                  <a:gd name="connsiteY361" fmla="*/ 984030 h 1178108"/>
                  <a:gd name="connsiteX362" fmla="*/ 1191164 w 1485982"/>
                  <a:gd name="connsiteY362" fmla="*/ 984283 h 1178108"/>
                  <a:gd name="connsiteX363" fmla="*/ 1191164 w 1485982"/>
                  <a:gd name="connsiteY363" fmla="*/ 984283 h 1178108"/>
                  <a:gd name="connsiteX364" fmla="*/ 1191164 w 1485982"/>
                  <a:gd name="connsiteY364" fmla="*/ 984536 h 1178108"/>
                  <a:gd name="connsiteX365" fmla="*/ 1191164 w 1485982"/>
                  <a:gd name="connsiteY365" fmla="*/ 984536 h 1178108"/>
                  <a:gd name="connsiteX366" fmla="*/ 1192682 w 1485982"/>
                  <a:gd name="connsiteY366" fmla="*/ 993516 h 1178108"/>
                  <a:gd name="connsiteX367" fmla="*/ 1193820 w 1485982"/>
                  <a:gd name="connsiteY367" fmla="*/ 993516 h 1178108"/>
                  <a:gd name="connsiteX368" fmla="*/ 1201535 w 1485982"/>
                  <a:gd name="connsiteY368" fmla="*/ 993516 h 1178108"/>
                  <a:gd name="connsiteX369" fmla="*/ 1217218 w 1485982"/>
                  <a:gd name="connsiteY369" fmla="*/ 989595 h 1178108"/>
                  <a:gd name="connsiteX370" fmla="*/ 1220128 w 1485982"/>
                  <a:gd name="connsiteY370" fmla="*/ 988078 h 1178108"/>
                  <a:gd name="connsiteX371" fmla="*/ 1221772 w 1485982"/>
                  <a:gd name="connsiteY371" fmla="*/ 987192 h 1178108"/>
                  <a:gd name="connsiteX372" fmla="*/ 1224934 w 1485982"/>
                  <a:gd name="connsiteY372" fmla="*/ 985295 h 1178108"/>
                  <a:gd name="connsiteX373" fmla="*/ 1235811 w 1485982"/>
                  <a:gd name="connsiteY373" fmla="*/ 977959 h 1178108"/>
                  <a:gd name="connsiteX374" fmla="*/ 1273122 w 1485982"/>
                  <a:gd name="connsiteY374" fmla="*/ 943811 h 1178108"/>
                  <a:gd name="connsiteX375" fmla="*/ 1303224 w 1485982"/>
                  <a:gd name="connsiteY375" fmla="*/ 904855 h 1178108"/>
                  <a:gd name="connsiteX376" fmla="*/ 1343949 w 1485982"/>
                  <a:gd name="connsiteY376" fmla="*/ 827704 h 1178108"/>
                  <a:gd name="connsiteX377" fmla="*/ 1373545 w 1485982"/>
                  <a:gd name="connsiteY377" fmla="*/ 764466 h 1178108"/>
                  <a:gd name="connsiteX378" fmla="*/ 1390619 w 1485982"/>
                  <a:gd name="connsiteY378" fmla="*/ 723993 h 1178108"/>
                  <a:gd name="connsiteX379" fmla="*/ 1348249 w 1485982"/>
                  <a:gd name="connsiteY379" fmla="*/ 822898 h 1178108"/>
                  <a:gd name="connsiteX380" fmla="*/ 1325736 w 1485982"/>
                  <a:gd name="connsiteY380" fmla="*/ 869442 h 1178108"/>
                  <a:gd name="connsiteX381" fmla="*/ 1298670 w 1485982"/>
                  <a:gd name="connsiteY381" fmla="*/ 915859 h 1178108"/>
                  <a:gd name="connsiteX382" fmla="*/ 1227084 w 1485982"/>
                  <a:gd name="connsiteY382" fmla="*/ 987698 h 1178108"/>
                  <a:gd name="connsiteX383" fmla="*/ 1221139 w 1485982"/>
                  <a:gd name="connsiteY383" fmla="*/ 991366 h 1178108"/>
                  <a:gd name="connsiteX384" fmla="*/ 1204445 w 1485982"/>
                  <a:gd name="connsiteY384" fmla="*/ 996551 h 1178108"/>
                  <a:gd name="connsiteX385" fmla="*/ 1193567 w 1485982"/>
                  <a:gd name="connsiteY385" fmla="*/ 996931 h 1178108"/>
                  <a:gd name="connsiteX386" fmla="*/ 1193567 w 1485982"/>
                  <a:gd name="connsiteY386" fmla="*/ 997816 h 1178108"/>
                  <a:gd name="connsiteX387" fmla="*/ 1193440 w 1485982"/>
                  <a:gd name="connsiteY387" fmla="*/ 996931 h 1178108"/>
                  <a:gd name="connsiteX388" fmla="*/ 1193440 w 1485982"/>
                  <a:gd name="connsiteY388" fmla="*/ 996931 h 1178108"/>
                  <a:gd name="connsiteX389" fmla="*/ 1193440 w 1485982"/>
                  <a:gd name="connsiteY389" fmla="*/ 996931 h 1178108"/>
                  <a:gd name="connsiteX390" fmla="*/ 1193440 w 1485982"/>
                  <a:gd name="connsiteY390" fmla="*/ 996931 h 1178108"/>
                  <a:gd name="connsiteX391" fmla="*/ 1193440 w 1485982"/>
                  <a:gd name="connsiteY391" fmla="*/ 996931 h 1178108"/>
                  <a:gd name="connsiteX392" fmla="*/ 1192682 w 1485982"/>
                  <a:gd name="connsiteY392" fmla="*/ 996931 h 1178108"/>
                  <a:gd name="connsiteX393" fmla="*/ 1192682 w 1485982"/>
                  <a:gd name="connsiteY393" fmla="*/ 996678 h 1178108"/>
                  <a:gd name="connsiteX394" fmla="*/ 1192682 w 1485982"/>
                  <a:gd name="connsiteY394" fmla="*/ 996931 h 1178108"/>
                  <a:gd name="connsiteX395" fmla="*/ 1192429 w 1485982"/>
                  <a:gd name="connsiteY395" fmla="*/ 996931 h 1178108"/>
                  <a:gd name="connsiteX396" fmla="*/ 1190658 w 1485982"/>
                  <a:gd name="connsiteY396" fmla="*/ 997184 h 1178108"/>
                  <a:gd name="connsiteX397" fmla="*/ 1183702 w 1485982"/>
                  <a:gd name="connsiteY397" fmla="*/ 997943 h 1178108"/>
                  <a:gd name="connsiteX398" fmla="*/ 1170422 w 1485982"/>
                  <a:gd name="connsiteY398" fmla="*/ 998196 h 1178108"/>
                  <a:gd name="connsiteX399" fmla="*/ 1126534 w 1485982"/>
                  <a:gd name="connsiteY399" fmla="*/ 989342 h 1178108"/>
                  <a:gd name="connsiteX400" fmla="*/ 1186105 w 1485982"/>
                  <a:gd name="connsiteY400" fmla="*/ 999081 h 1178108"/>
                  <a:gd name="connsiteX401" fmla="*/ 1190405 w 1485982"/>
                  <a:gd name="connsiteY401" fmla="*/ 998575 h 1178108"/>
                  <a:gd name="connsiteX402" fmla="*/ 1192556 w 1485982"/>
                  <a:gd name="connsiteY402" fmla="*/ 998322 h 1178108"/>
                  <a:gd name="connsiteX403" fmla="*/ 1193061 w 1485982"/>
                  <a:gd name="connsiteY403" fmla="*/ 998322 h 1178108"/>
                  <a:gd name="connsiteX404" fmla="*/ 1193947 w 1485982"/>
                  <a:gd name="connsiteY404" fmla="*/ 998322 h 1178108"/>
                  <a:gd name="connsiteX405" fmla="*/ 1193947 w 1485982"/>
                  <a:gd name="connsiteY405" fmla="*/ 998322 h 1178108"/>
                  <a:gd name="connsiteX406" fmla="*/ 1194200 w 1485982"/>
                  <a:gd name="connsiteY406" fmla="*/ 998322 h 1178108"/>
                  <a:gd name="connsiteX407" fmla="*/ 1203306 w 1485982"/>
                  <a:gd name="connsiteY407" fmla="*/ 998069 h 1178108"/>
                  <a:gd name="connsiteX408" fmla="*/ 1222404 w 1485982"/>
                  <a:gd name="connsiteY408" fmla="*/ 992378 h 1178108"/>
                  <a:gd name="connsiteX409" fmla="*/ 1246561 w 1485982"/>
                  <a:gd name="connsiteY409" fmla="*/ 975556 h 1178108"/>
                  <a:gd name="connsiteX410" fmla="*/ 1284378 w 1485982"/>
                  <a:gd name="connsiteY410" fmla="*/ 937360 h 1178108"/>
                  <a:gd name="connsiteX411" fmla="*/ 1300062 w 1485982"/>
                  <a:gd name="connsiteY411" fmla="*/ 916997 h 1178108"/>
                  <a:gd name="connsiteX412" fmla="*/ 1313974 w 1485982"/>
                  <a:gd name="connsiteY412" fmla="*/ 895117 h 1178108"/>
                  <a:gd name="connsiteX413" fmla="*/ 1334969 w 1485982"/>
                  <a:gd name="connsiteY413" fmla="*/ 854770 h 1178108"/>
                  <a:gd name="connsiteX414" fmla="*/ 1352044 w 1485982"/>
                  <a:gd name="connsiteY414" fmla="*/ 819230 h 1178108"/>
                  <a:gd name="connsiteX415" fmla="*/ 1378351 w 1485982"/>
                  <a:gd name="connsiteY415" fmla="*/ 763833 h 1178108"/>
                  <a:gd name="connsiteX416" fmla="*/ 1431471 w 1485982"/>
                  <a:gd name="connsiteY416" fmla="*/ 605357 h 1178108"/>
                  <a:gd name="connsiteX417" fmla="*/ 1464735 w 1485982"/>
                  <a:gd name="connsiteY417" fmla="*/ 495575 h 1178108"/>
                  <a:gd name="connsiteX418" fmla="*/ 1477762 w 1485982"/>
                  <a:gd name="connsiteY418" fmla="*/ 451181 h 1178108"/>
                  <a:gd name="connsiteX419" fmla="*/ 1482947 w 1485982"/>
                  <a:gd name="connsiteY419" fmla="*/ 431577 h 1178108"/>
                  <a:gd name="connsiteX420" fmla="*/ 1484213 w 1485982"/>
                  <a:gd name="connsiteY420" fmla="*/ 426265 h 1178108"/>
                  <a:gd name="connsiteX421" fmla="*/ 1484592 w 1485982"/>
                  <a:gd name="connsiteY421" fmla="*/ 424494 h 1178108"/>
                  <a:gd name="connsiteX422" fmla="*/ 1485098 w 1485982"/>
                  <a:gd name="connsiteY422" fmla="*/ 420573 h 1178108"/>
                  <a:gd name="connsiteX423" fmla="*/ 1485098 w 1485982"/>
                  <a:gd name="connsiteY423" fmla="*/ 415008 h 1178108"/>
                  <a:gd name="connsiteX424" fmla="*/ 1483454 w 1485982"/>
                  <a:gd name="connsiteY424" fmla="*/ 403373 h 1178108"/>
                  <a:gd name="connsiteX425" fmla="*/ 1483454 w 1485982"/>
                  <a:gd name="connsiteY425" fmla="*/ 402234 h 1178108"/>
                  <a:gd name="connsiteX426" fmla="*/ 1191797 w 1485982"/>
                  <a:gd name="connsiteY426" fmla="*/ 985927 h 1178108"/>
                  <a:gd name="connsiteX427" fmla="*/ 1192049 w 1485982"/>
                  <a:gd name="connsiteY427" fmla="*/ 987824 h 1178108"/>
                  <a:gd name="connsiteX428" fmla="*/ 1192049 w 1485982"/>
                  <a:gd name="connsiteY428" fmla="*/ 988330 h 1178108"/>
                  <a:gd name="connsiteX429" fmla="*/ 1191797 w 1485982"/>
                  <a:gd name="connsiteY429" fmla="*/ 985169 h 1178108"/>
                  <a:gd name="connsiteX430" fmla="*/ 1191797 w 1485982"/>
                  <a:gd name="connsiteY430" fmla="*/ 985801 h 1178108"/>
                  <a:gd name="connsiteX431" fmla="*/ 1192808 w 1485982"/>
                  <a:gd name="connsiteY431" fmla="*/ 998955 h 1178108"/>
                  <a:gd name="connsiteX432" fmla="*/ 1192808 w 1485982"/>
                  <a:gd name="connsiteY432" fmla="*/ 998955 h 1178108"/>
                  <a:gd name="connsiteX433" fmla="*/ 1192808 w 1485982"/>
                  <a:gd name="connsiteY433" fmla="*/ 998955 h 1178108"/>
                  <a:gd name="connsiteX434" fmla="*/ 1192808 w 1485982"/>
                  <a:gd name="connsiteY434" fmla="*/ 998955 h 1178108"/>
                  <a:gd name="connsiteX435" fmla="*/ 964897 w 1485982"/>
                  <a:gd name="connsiteY435" fmla="*/ 427656 h 1178108"/>
                  <a:gd name="connsiteX436" fmla="*/ 968691 w 1485982"/>
                  <a:gd name="connsiteY436" fmla="*/ 417159 h 1178108"/>
                  <a:gd name="connsiteX437" fmla="*/ 966667 w 1485982"/>
                  <a:gd name="connsiteY437" fmla="*/ 428542 h 1178108"/>
                  <a:gd name="connsiteX438" fmla="*/ 963884 w 1485982"/>
                  <a:gd name="connsiteY438" fmla="*/ 435498 h 1178108"/>
                  <a:gd name="connsiteX439" fmla="*/ 964897 w 1485982"/>
                  <a:gd name="connsiteY439" fmla="*/ 427656 h 1178108"/>
                  <a:gd name="connsiteX440" fmla="*/ 552833 w 1485982"/>
                  <a:gd name="connsiteY440" fmla="*/ 398693 h 1178108"/>
                  <a:gd name="connsiteX441" fmla="*/ 552833 w 1485982"/>
                  <a:gd name="connsiteY441" fmla="*/ 398693 h 1178108"/>
                  <a:gd name="connsiteX442" fmla="*/ 552833 w 1485982"/>
                  <a:gd name="connsiteY442" fmla="*/ 398187 h 1178108"/>
                  <a:gd name="connsiteX443" fmla="*/ 553845 w 1485982"/>
                  <a:gd name="connsiteY443" fmla="*/ 398946 h 1178108"/>
                  <a:gd name="connsiteX444" fmla="*/ 553845 w 1485982"/>
                  <a:gd name="connsiteY444" fmla="*/ 398946 h 1178108"/>
                  <a:gd name="connsiteX445" fmla="*/ 553086 w 1485982"/>
                  <a:gd name="connsiteY445" fmla="*/ 398440 h 1178108"/>
                  <a:gd name="connsiteX446" fmla="*/ 553086 w 1485982"/>
                  <a:gd name="connsiteY446" fmla="*/ 398440 h 1178108"/>
                  <a:gd name="connsiteX447" fmla="*/ 553086 w 1485982"/>
                  <a:gd name="connsiteY447" fmla="*/ 398440 h 1178108"/>
                  <a:gd name="connsiteX448" fmla="*/ 553086 w 1485982"/>
                  <a:gd name="connsiteY448" fmla="*/ 398693 h 1178108"/>
                  <a:gd name="connsiteX449" fmla="*/ 382721 w 1485982"/>
                  <a:gd name="connsiteY449" fmla="*/ 442581 h 1178108"/>
                  <a:gd name="connsiteX450" fmla="*/ 372349 w 1485982"/>
                  <a:gd name="connsiteY450" fmla="*/ 469141 h 1178108"/>
                  <a:gd name="connsiteX451" fmla="*/ 372349 w 1485982"/>
                  <a:gd name="connsiteY451" fmla="*/ 469141 h 1178108"/>
                  <a:gd name="connsiteX452" fmla="*/ 374753 w 1485982"/>
                  <a:gd name="connsiteY452" fmla="*/ 461046 h 1178108"/>
                  <a:gd name="connsiteX453" fmla="*/ 382721 w 1485982"/>
                  <a:gd name="connsiteY453" fmla="*/ 442581 h 1178108"/>
                  <a:gd name="connsiteX454" fmla="*/ 405486 w 1485982"/>
                  <a:gd name="connsiteY454" fmla="*/ 360750 h 1178108"/>
                  <a:gd name="connsiteX455" fmla="*/ 404222 w 1485982"/>
                  <a:gd name="connsiteY455" fmla="*/ 358094 h 1178108"/>
                  <a:gd name="connsiteX456" fmla="*/ 405740 w 1485982"/>
                  <a:gd name="connsiteY456" fmla="*/ 359738 h 1178108"/>
                  <a:gd name="connsiteX457" fmla="*/ 405360 w 1485982"/>
                  <a:gd name="connsiteY457" fmla="*/ 360876 h 1178108"/>
                  <a:gd name="connsiteX458" fmla="*/ 552706 w 1485982"/>
                  <a:gd name="connsiteY458" fmla="*/ 390851 h 1178108"/>
                  <a:gd name="connsiteX459" fmla="*/ 552706 w 1485982"/>
                  <a:gd name="connsiteY459" fmla="*/ 390851 h 1178108"/>
                  <a:gd name="connsiteX460" fmla="*/ 552706 w 1485982"/>
                  <a:gd name="connsiteY460" fmla="*/ 390851 h 1178108"/>
                  <a:gd name="connsiteX461" fmla="*/ 552706 w 1485982"/>
                  <a:gd name="connsiteY461" fmla="*/ 390851 h 1178108"/>
                  <a:gd name="connsiteX462" fmla="*/ 552706 w 1485982"/>
                  <a:gd name="connsiteY462" fmla="*/ 390851 h 1178108"/>
                  <a:gd name="connsiteX463" fmla="*/ 552706 w 1485982"/>
                  <a:gd name="connsiteY463" fmla="*/ 390851 h 1178108"/>
                  <a:gd name="connsiteX464" fmla="*/ 552706 w 1485982"/>
                  <a:gd name="connsiteY464" fmla="*/ 390851 h 1178108"/>
                  <a:gd name="connsiteX465" fmla="*/ 552706 w 1485982"/>
                  <a:gd name="connsiteY465" fmla="*/ 390851 h 1178108"/>
                  <a:gd name="connsiteX466" fmla="*/ 552706 w 1485982"/>
                  <a:gd name="connsiteY466" fmla="*/ 390851 h 1178108"/>
                  <a:gd name="connsiteX467" fmla="*/ 552706 w 1485982"/>
                  <a:gd name="connsiteY467" fmla="*/ 390851 h 1178108"/>
                  <a:gd name="connsiteX468" fmla="*/ 552706 w 1485982"/>
                  <a:gd name="connsiteY468" fmla="*/ 390851 h 1178108"/>
                  <a:gd name="connsiteX469" fmla="*/ 552327 w 1485982"/>
                  <a:gd name="connsiteY469" fmla="*/ 391104 h 1178108"/>
                  <a:gd name="connsiteX470" fmla="*/ 552074 w 1485982"/>
                  <a:gd name="connsiteY470" fmla="*/ 391231 h 1178108"/>
                  <a:gd name="connsiteX471" fmla="*/ 552074 w 1485982"/>
                  <a:gd name="connsiteY471" fmla="*/ 391231 h 1178108"/>
                  <a:gd name="connsiteX472" fmla="*/ 552327 w 1485982"/>
                  <a:gd name="connsiteY472" fmla="*/ 391231 h 1178108"/>
                  <a:gd name="connsiteX473" fmla="*/ 552074 w 1485982"/>
                  <a:gd name="connsiteY473" fmla="*/ 391484 h 1178108"/>
                  <a:gd name="connsiteX474" fmla="*/ 552074 w 1485982"/>
                  <a:gd name="connsiteY474" fmla="*/ 391357 h 1178108"/>
                  <a:gd name="connsiteX475" fmla="*/ 552327 w 1485982"/>
                  <a:gd name="connsiteY475" fmla="*/ 391357 h 1178108"/>
                  <a:gd name="connsiteX476" fmla="*/ 552580 w 1485982"/>
                  <a:gd name="connsiteY476" fmla="*/ 391357 h 1178108"/>
                  <a:gd name="connsiteX477" fmla="*/ 552580 w 1485982"/>
                  <a:gd name="connsiteY477" fmla="*/ 391357 h 1178108"/>
                  <a:gd name="connsiteX478" fmla="*/ 552201 w 1485982"/>
                  <a:gd name="connsiteY478" fmla="*/ 391610 h 1178108"/>
                  <a:gd name="connsiteX479" fmla="*/ 552201 w 1485982"/>
                  <a:gd name="connsiteY479" fmla="*/ 391610 h 1178108"/>
                  <a:gd name="connsiteX480" fmla="*/ 552960 w 1485982"/>
                  <a:gd name="connsiteY480" fmla="*/ 390472 h 1178108"/>
                  <a:gd name="connsiteX481" fmla="*/ 552960 w 1485982"/>
                  <a:gd name="connsiteY481" fmla="*/ 390472 h 1178108"/>
                  <a:gd name="connsiteX482" fmla="*/ 552960 w 1485982"/>
                  <a:gd name="connsiteY482" fmla="*/ 390725 h 1178108"/>
                  <a:gd name="connsiteX483" fmla="*/ 552960 w 1485982"/>
                  <a:gd name="connsiteY483" fmla="*/ 390725 h 1178108"/>
                  <a:gd name="connsiteX484" fmla="*/ 552960 w 1485982"/>
                  <a:gd name="connsiteY484" fmla="*/ 390725 h 1178108"/>
                  <a:gd name="connsiteX485" fmla="*/ 553086 w 1485982"/>
                  <a:gd name="connsiteY485" fmla="*/ 390345 h 1178108"/>
                  <a:gd name="connsiteX486" fmla="*/ 553086 w 1485982"/>
                  <a:gd name="connsiteY486" fmla="*/ 390345 h 1178108"/>
                  <a:gd name="connsiteX487" fmla="*/ 553086 w 1485982"/>
                  <a:gd name="connsiteY487" fmla="*/ 390345 h 1178108"/>
                  <a:gd name="connsiteX488" fmla="*/ 551821 w 1485982"/>
                  <a:gd name="connsiteY488" fmla="*/ 391357 h 1178108"/>
                  <a:gd name="connsiteX489" fmla="*/ 551694 w 1485982"/>
                  <a:gd name="connsiteY489" fmla="*/ 391357 h 1178108"/>
                  <a:gd name="connsiteX490" fmla="*/ 551948 w 1485982"/>
                  <a:gd name="connsiteY490" fmla="*/ 391357 h 1178108"/>
                  <a:gd name="connsiteX491" fmla="*/ 551948 w 1485982"/>
                  <a:gd name="connsiteY491" fmla="*/ 391357 h 1178108"/>
                  <a:gd name="connsiteX492" fmla="*/ 551694 w 1485982"/>
                  <a:gd name="connsiteY492" fmla="*/ 391357 h 1178108"/>
                  <a:gd name="connsiteX493" fmla="*/ 551694 w 1485982"/>
                  <a:gd name="connsiteY493" fmla="*/ 391357 h 1178108"/>
                  <a:gd name="connsiteX494" fmla="*/ 551568 w 1485982"/>
                  <a:gd name="connsiteY494" fmla="*/ 391357 h 1178108"/>
                  <a:gd name="connsiteX495" fmla="*/ 551568 w 1485982"/>
                  <a:gd name="connsiteY495" fmla="*/ 391357 h 1178108"/>
                  <a:gd name="connsiteX496" fmla="*/ 549418 w 1485982"/>
                  <a:gd name="connsiteY496" fmla="*/ 391610 h 1178108"/>
                  <a:gd name="connsiteX497" fmla="*/ 551948 w 1485982"/>
                  <a:gd name="connsiteY497" fmla="*/ 391231 h 1178108"/>
                  <a:gd name="connsiteX498" fmla="*/ 552327 w 1485982"/>
                  <a:gd name="connsiteY498" fmla="*/ 392369 h 1178108"/>
                  <a:gd name="connsiteX499" fmla="*/ 552327 w 1485982"/>
                  <a:gd name="connsiteY499" fmla="*/ 392369 h 1178108"/>
                  <a:gd name="connsiteX500" fmla="*/ 552327 w 1485982"/>
                  <a:gd name="connsiteY500" fmla="*/ 392243 h 1178108"/>
                  <a:gd name="connsiteX501" fmla="*/ 552327 w 1485982"/>
                  <a:gd name="connsiteY501" fmla="*/ 392369 h 1178108"/>
                  <a:gd name="connsiteX502" fmla="*/ 552833 w 1485982"/>
                  <a:gd name="connsiteY502" fmla="*/ 390851 h 1178108"/>
                  <a:gd name="connsiteX503" fmla="*/ 554097 w 1485982"/>
                  <a:gd name="connsiteY503" fmla="*/ 389966 h 1178108"/>
                  <a:gd name="connsiteX504" fmla="*/ 552960 w 1485982"/>
                  <a:gd name="connsiteY504" fmla="*/ 390725 h 1178108"/>
                  <a:gd name="connsiteX505" fmla="*/ 552960 w 1485982"/>
                  <a:gd name="connsiteY505" fmla="*/ 390472 h 1178108"/>
                  <a:gd name="connsiteX506" fmla="*/ 553339 w 1485982"/>
                  <a:gd name="connsiteY506" fmla="*/ 389966 h 1178108"/>
                  <a:gd name="connsiteX507" fmla="*/ 553212 w 1485982"/>
                  <a:gd name="connsiteY507" fmla="*/ 390092 h 1178108"/>
                  <a:gd name="connsiteX508" fmla="*/ 553339 w 1485982"/>
                  <a:gd name="connsiteY508" fmla="*/ 389966 h 1178108"/>
                  <a:gd name="connsiteX509" fmla="*/ 554351 w 1485982"/>
                  <a:gd name="connsiteY509" fmla="*/ 388828 h 1178108"/>
                  <a:gd name="connsiteX510" fmla="*/ 553086 w 1485982"/>
                  <a:gd name="connsiteY510" fmla="*/ 388069 h 1178108"/>
                  <a:gd name="connsiteX511" fmla="*/ 554351 w 1485982"/>
                  <a:gd name="connsiteY511" fmla="*/ 388701 h 1178108"/>
                  <a:gd name="connsiteX512" fmla="*/ 554351 w 1485982"/>
                  <a:gd name="connsiteY512" fmla="*/ 388701 h 1178108"/>
                  <a:gd name="connsiteX513" fmla="*/ 554477 w 1485982"/>
                  <a:gd name="connsiteY513" fmla="*/ 388701 h 1178108"/>
                  <a:gd name="connsiteX514" fmla="*/ 554477 w 1485982"/>
                  <a:gd name="connsiteY514" fmla="*/ 388701 h 1178108"/>
                  <a:gd name="connsiteX515" fmla="*/ 554604 w 1485982"/>
                  <a:gd name="connsiteY515" fmla="*/ 388701 h 1178108"/>
                  <a:gd name="connsiteX516" fmla="*/ 554477 w 1485982"/>
                  <a:gd name="connsiteY516" fmla="*/ 388701 h 1178108"/>
                  <a:gd name="connsiteX517" fmla="*/ 553971 w 1485982"/>
                  <a:gd name="connsiteY517" fmla="*/ 389713 h 1178108"/>
                  <a:gd name="connsiteX518" fmla="*/ 552706 w 1485982"/>
                  <a:gd name="connsiteY518" fmla="*/ 390725 h 1178108"/>
                  <a:gd name="connsiteX519" fmla="*/ 552706 w 1485982"/>
                  <a:gd name="connsiteY519" fmla="*/ 390725 h 1178108"/>
                  <a:gd name="connsiteX520" fmla="*/ 544106 w 1485982"/>
                  <a:gd name="connsiteY520" fmla="*/ 408179 h 1178108"/>
                  <a:gd name="connsiteX521" fmla="*/ 545497 w 1485982"/>
                  <a:gd name="connsiteY521" fmla="*/ 405902 h 1178108"/>
                  <a:gd name="connsiteX522" fmla="*/ 545497 w 1485982"/>
                  <a:gd name="connsiteY522" fmla="*/ 407546 h 1178108"/>
                  <a:gd name="connsiteX523" fmla="*/ 545244 w 1485982"/>
                  <a:gd name="connsiteY523" fmla="*/ 409696 h 1178108"/>
                  <a:gd name="connsiteX524" fmla="*/ 543600 w 1485982"/>
                  <a:gd name="connsiteY524" fmla="*/ 413111 h 1178108"/>
                  <a:gd name="connsiteX525" fmla="*/ 544106 w 1485982"/>
                  <a:gd name="connsiteY525" fmla="*/ 408305 h 1178108"/>
                  <a:gd name="connsiteX526" fmla="*/ 552833 w 1485982"/>
                  <a:gd name="connsiteY526" fmla="*/ 398187 h 1178108"/>
                  <a:gd name="connsiteX527" fmla="*/ 552833 w 1485982"/>
                  <a:gd name="connsiteY527" fmla="*/ 398187 h 1178108"/>
                  <a:gd name="connsiteX528" fmla="*/ 553845 w 1485982"/>
                  <a:gd name="connsiteY528" fmla="*/ 398946 h 1178108"/>
                  <a:gd name="connsiteX529" fmla="*/ 553845 w 1485982"/>
                  <a:gd name="connsiteY529" fmla="*/ 398946 h 1178108"/>
                  <a:gd name="connsiteX530" fmla="*/ 552833 w 1485982"/>
                  <a:gd name="connsiteY530" fmla="*/ 398187 h 1178108"/>
                  <a:gd name="connsiteX531" fmla="*/ 552833 w 1485982"/>
                  <a:gd name="connsiteY531" fmla="*/ 398187 h 1178108"/>
                  <a:gd name="connsiteX532" fmla="*/ 552706 w 1485982"/>
                  <a:gd name="connsiteY532" fmla="*/ 394646 h 1178108"/>
                  <a:gd name="connsiteX533" fmla="*/ 552327 w 1485982"/>
                  <a:gd name="connsiteY533" fmla="*/ 392369 h 1178108"/>
                  <a:gd name="connsiteX534" fmla="*/ 552580 w 1485982"/>
                  <a:gd name="connsiteY534" fmla="*/ 391610 h 1178108"/>
                  <a:gd name="connsiteX535" fmla="*/ 552833 w 1485982"/>
                  <a:gd name="connsiteY535" fmla="*/ 392369 h 1178108"/>
                  <a:gd name="connsiteX536" fmla="*/ 553339 w 1485982"/>
                  <a:gd name="connsiteY536" fmla="*/ 394519 h 1178108"/>
                  <a:gd name="connsiteX537" fmla="*/ 553845 w 1485982"/>
                  <a:gd name="connsiteY537" fmla="*/ 398440 h 1178108"/>
                  <a:gd name="connsiteX538" fmla="*/ 553845 w 1485982"/>
                  <a:gd name="connsiteY538" fmla="*/ 398946 h 1178108"/>
                  <a:gd name="connsiteX539" fmla="*/ 552833 w 1485982"/>
                  <a:gd name="connsiteY539" fmla="*/ 398187 h 1178108"/>
                  <a:gd name="connsiteX540" fmla="*/ 554983 w 1485982"/>
                  <a:gd name="connsiteY540" fmla="*/ 389081 h 1178108"/>
                  <a:gd name="connsiteX541" fmla="*/ 556374 w 1485982"/>
                  <a:gd name="connsiteY541" fmla="*/ 393887 h 1178108"/>
                  <a:gd name="connsiteX542" fmla="*/ 556627 w 1485982"/>
                  <a:gd name="connsiteY542" fmla="*/ 401222 h 1178108"/>
                  <a:gd name="connsiteX543" fmla="*/ 555615 w 1485982"/>
                  <a:gd name="connsiteY543" fmla="*/ 400464 h 1178108"/>
                  <a:gd name="connsiteX544" fmla="*/ 554856 w 1485982"/>
                  <a:gd name="connsiteY544" fmla="*/ 389081 h 1178108"/>
                  <a:gd name="connsiteX545" fmla="*/ 977291 w 1485982"/>
                  <a:gd name="connsiteY545" fmla="*/ 393760 h 1178108"/>
                  <a:gd name="connsiteX546" fmla="*/ 975773 w 1485982"/>
                  <a:gd name="connsiteY546" fmla="*/ 405270 h 1178108"/>
                  <a:gd name="connsiteX547" fmla="*/ 970714 w 1485982"/>
                  <a:gd name="connsiteY547" fmla="*/ 418423 h 1178108"/>
                  <a:gd name="connsiteX548" fmla="*/ 971599 w 1485982"/>
                  <a:gd name="connsiteY548" fmla="*/ 409317 h 1178108"/>
                  <a:gd name="connsiteX549" fmla="*/ 977291 w 1485982"/>
                  <a:gd name="connsiteY549" fmla="*/ 393887 h 1178108"/>
                  <a:gd name="connsiteX550" fmla="*/ 852837 w 1485982"/>
                  <a:gd name="connsiteY550" fmla="*/ 306744 h 1178108"/>
                  <a:gd name="connsiteX551" fmla="*/ 853849 w 1485982"/>
                  <a:gd name="connsiteY551" fmla="*/ 306744 h 1178108"/>
                  <a:gd name="connsiteX552" fmla="*/ 853090 w 1485982"/>
                  <a:gd name="connsiteY552" fmla="*/ 306744 h 1178108"/>
                  <a:gd name="connsiteX553" fmla="*/ 852837 w 1485982"/>
                  <a:gd name="connsiteY553" fmla="*/ 306744 h 1178108"/>
                  <a:gd name="connsiteX554" fmla="*/ 998034 w 1485982"/>
                  <a:gd name="connsiteY554" fmla="*/ 311044 h 1178108"/>
                  <a:gd name="connsiteX555" fmla="*/ 998034 w 1485982"/>
                  <a:gd name="connsiteY555" fmla="*/ 311044 h 1178108"/>
                  <a:gd name="connsiteX556" fmla="*/ 998034 w 1485982"/>
                  <a:gd name="connsiteY556" fmla="*/ 311044 h 1178108"/>
                  <a:gd name="connsiteX557" fmla="*/ 998034 w 1485982"/>
                  <a:gd name="connsiteY557" fmla="*/ 310538 h 1178108"/>
                  <a:gd name="connsiteX558" fmla="*/ 998034 w 1485982"/>
                  <a:gd name="connsiteY558" fmla="*/ 310538 h 1178108"/>
                  <a:gd name="connsiteX559" fmla="*/ 998034 w 1485982"/>
                  <a:gd name="connsiteY559" fmla="*/ 310538 h 1178108"/>
                  <a:gd name="connsiteX560" fmla="*/ 998034 w 1485982"/>
                  <a:gd name="connsiteY560" fmla="*/ 310538 h 1178108"/>
                  <a:gd name="connsiteX561" fmla="*/ 998034 w 1485982"/>
                  <a:gd name="connsiteY561" fmla="*/ 310538 h 1178108"/>
                  <a:gd name="connsiteX562" fmla="*/ 998034 w 1485982"/>
                  <a:gd name="connsiteY562" fmla="*/ 310538 h 1178108"/>
                  <a:gd name="connsiteX563" fmla="*/ 998034 w 1485982"/>
                  <a:gd name="connsiteY563" fmla="*/ 311044 h 1178108"/>
                  <a:gd name="connsiteX564" fmla="*/ 998034 w 1485982"/>
                  <a:gd name="connsiteY564" fmla="*/ 311044 h 1178108"/>
                  <a:gd name="connsiteX565" fmla="*/ 998034 w 1485982"/>
                  <a:gd name="connsiteY565" fmla="*/ 311044 h 1178108"/>
                  <a:gd name="connsiteX566" fmla="*/ 998034 w 1485982"/>
                  <a:gd name="connsiteY566" fmla="*/ 311044 h 1178108"/>
                  <a:gd name="connsiteX567" fmla="*/ 998034 w 1485982"/>
                  <a:gd name="connsiteY567" fmla="*/ 311044 h 1178108"/>
                  <a:gd name="connsiteX568" fmla="*/ 998034 w 1485982"/>
                  <a:gd name="connsiteY568" fmla="*/ 311044 h 1178108"/>
                  <a:gd name="connsiteX569" fmla="*/ 998034 w 1485982"/>
                  <a:gd name="connsiteY569" fmla="*/ 310538 h 1178108"/>
                  <a:gd name="connsiteX570" fmla="*/ 998034 w 1485982"/>
                  <a:gd name="connsiteY570" fmla="*/ 310538 h 1178108"/>
                  <a:gd name="connsiteX571" fmla="*/ 998034 w 1485982"/>
                  <a:gd name="connsiteY571" fmla="*/ 310538 h 1178108"/>
                  <a:gd name="connsiteX572" fmla="*/ 998034 w 1485982"/>
                  <a:gd name="connsiteY572" fmla="*/ 310538 h 1178108"/>
                  <a:gd name="connsiteX573" fmla="*/ 998034 w 1485982"/>
                  <a:gd name="connsiteY573" fmla="*/ 310538 h 1178108"/>
                  <a:gd name="connsiteX574" fmla="*/ 998034 w 1485982"/>
                  <a:gd name="connsiteY574" fmla="*/ 310538 h 1178108"/>
                  <a:gd name="connsiteX575" fmla="*/ 998034 w 1485982"/>
                  <a:gd name="connsiteY575" fmla="*/ 310538 h 1178108"/>
                  <a:gd name="connsiteX576" fmla="*/ 998034 w 1485982"/>
                  <a:gd name="connsiteY576" fmla="*/ 310791 h 1178108"/>
                  <a:gd name="connsiteX577" fmla="*/ 998286 w 1485982"/>
                  <a:gd name="connsiteY577" fmla="*/ 311171 h 1178108"/>
                  <a:gd name="connsiteX578" fmla="*/ 998034 w 1485982"/>
                  <a:gd name="connsiteY578" fmla="*/ 310791 h 1178108"/>
                  <a:gd name="connsiteX579" fmla="*/ 998034 w 1485982"/>
                  <a:gd name="connsiteY579" fmla="*/ 310791 h 1178108"/>
                  <a:gd name="connsiteX580" fmla="*/ 998034 w 1485982"/>
                  <a:gd name="connsiteY580" fmla="*/ 311550 h 1178108"/>
                  <a:gd name="connsiteX581" fmla="*/ 998034 w 1485982"/>
                  <a:gd name="connsiteY581" fmla="*/ 311550 h 1178108"/>
                  <a:gd name="connsiteX582" fmla="*/ 998034 w 1485982"/>
                  <a:gd name="connsiteY582" fmla="*/ 311550 h 1178108"/>
                  <a:gd name="connsiteX583" fmla="*/ 998034 w 1485982"/>
                  <a:gd name="connsiteY583" fmla="*/ 311550 h 1178108"/>
                  <a:gd name="connsiteX584" fmla="*/ 998034 w 1485982"/>
                  <a:gd name="connsiteY584" fmla="*/ 311550 h 1178108"/>
                  <a:gd name="connsiteX585" fmla="*/ 998034 w 1485982"/>
                  <a:gd name="connsiteY585" fmla="*/ 311171 h 1178108"/>
                  <a:gd name="connsiteX586" fmla="*/ 998034 w 1485982"/>
                  <a:gd name="connsiteY586" fmla="*/ 311424 h 1178108"/>
                  <a:gd name="connsiteX587" fmla="*/ 998034 w 1485982"/>
                  <a:gd name="connsiteY587" fmla="*/ 311424 h 1178108"/>
                  <a:gd name="connsiteX588" fmla="*/ 998034 w 1485982"/>
                  <a:gd name="connsiteY588" fmla="*/ 311171 h 1178108"/>
                  <a:gd name="connsiteX589" fmla="*/ 998034 w 1485982"/>
                  <a:gd name="connsiteY589" fmla="*/ 311171 h 1178108"/>
                  <a:gd name="connsiteX590" fmla="*/ 996263 w 1485982"/>
                  <a:gd name="connsiteY590" fmla="*/ 312056 h 1178108"/>
                  <a:gd name="connsiteX591" fmla="*/ 996768 w 1485982"/>
                  <a:gd name="connsiteY591" fmla="*/ 311803 h 1178108"/>
                  <a:gd name="connsiteX592" fmla="*/ 996389 w 1485982"/>
                  <a:gd name="connsiteY592" fmla="*/ 311929 h 1178108"/>
                  <a:gd name="connsiteX593" fmla="*/ 996263 w 1485982"/>
                  <a:gd name="connsiteY593" fmla="*/ 311929 h 1178108"/>
                  <a:gd name="connsiteX594" fmla="*/ 1000437 w 1485982"/>
                  <a:gd name="connsiteY594" fmla="*/ 333937 h 1178108"/>
                  <a:gd name="connsiteX595" fmla="*/ 1000437 w 1485982"/>
                  <a:gd name="connsiteY595" fmla="*/ 333937 h 1178108"/>
                  <a:gd name="connsiteX596" fmla="*/ 1000816 w 1485982"/>
                  <a:gd name="connsiteY596" fmla="*/ 336846 h 1178108"/>
                  <a:gd name="connsiteX597" fmla="*/ 1000816 w 1485982"/>
                  <a:gd name="connsiteY597" fmla="*/ 336846 h 1178108"/>
                  <a:gd name="connsiteX598" fmla="*/ 1000437 w 1485982"/>
                  <a:gd name="connsiteY598" fmla="*/ 333937 h 1178108"/>
                  <a:gd name="connsiteX599" fmla="*/ 990824 w 1485982"/>
                  <a:gd name="connsiteY599" fmla="*/ 327866 h 1178108"/>
                  <a:gd name="connsiteX600" fmla="*/ 990824 w 1485982"/>
                  <a:gd name="connsiteY600" fmla="*/ 327866 h 1178108"/>
                  <a:gd name="connsiteX601" fmla="*/ 990571 w 1485982"/>
                  <a:gd name="connsiteY601" fmla="*/ 327866 h 1178108"/>
                  <a:gd name="connsiteX602" fmla="*/ 990571 w 1485982"/>
                  <a:gd name="connsiteY602" fmla="*/ 327866 h 1178108"/>
                  <a:gd name="connsiteX603" fmla="*/ 990824 w 1485982"/>
                  <a:gd name="connsiteY603" fmla="*/ 327866 h 1178108"/>
                  <a:gd name="connsiteX604" fmla="*/ 990065 w 1485982"/>
                  <a:gd name="connsiteY604" fmla="*/ 327866 h 1178108"/>
                  <a:gd name="connsiteX605" fmla="*/ 990318 w 1485982"/>
                  <a:gd name="connsiteY605" fmla="*/ 327866 h 1178108"/>
                  <a:gd name="connsiteX606" fmla="*/ 990318 w 1485982"/>
                  <a:gd name="connsiteY606" fmla="*/ 327866 h 1178108"/>
                  <a:gd name="connsiteX607" fmla="*/ 990065 w 1485982"/>
                  <a:gd name="connsiteY607" fmla="*/ 327866 h 1178108"/>
                  <a:gd name="connsiteX608" fmla="*/ 990065 w 1485982"/>
                  <a:gd name="connsiteY608" fmla="*/ 327866 h 1178108"/>
                  <a:gd name="connsiteX609" fmla="*/ 990065 w 1485982"/>
                  <a:gd name="connsiteY609" fmla="*/ 327866 h 1178108"/>
                  <a:gd name="connsiteX610" fmla="*/ 983868 w 1485982"/>
                  <a:gd name="connsiteY610" fmla="*/ 328372 h 1178108"/>
                  <a:gd name="connsiteX611" fmla="*/ 986524 w 1485982"/>
                  <a:gd name="connsiteY611" fmla="*/ 328119 h 1178108"/>
                  <a:gd name="connsiteX612" fmla="*/ 986524 w 1485982"/>
                  <a:gd name="connsiteY612" fmla="*/ 328119 h 1178108"/>
                  <a:gd name="connsiteX613" fmla="*/ 983868 w 1485982"/>
                  <a:gd name="connsiteY613" fmla="*/ 328372 h 1178108"/>
                  <a:gd name="connsiteX614" fmla="*/ 983868 w 1485982"/>
                  <a:gd name="connsiteY614" fmla="*/ 328372 h 1178108"/>
                  <a:gd name="connsiteX615" fmla="*/ 1232017 w 1485982"/>
                  <a:gd name="connsiteY615" fmla="*/ 752324 h 1178108"/>
                  <a:gd name="connsiteX616" fmla="*/ 1234040 w 1485982"/>
                  <a:gd name="connsiteY616" fmla="*/ 752071 h 1178108"/>
                  <a:gd name="connsiteX617" fmla="*/ 1234167 w 1485982"/>
                  <a:gd name="connsiteY617" fmla="*/ 752071 h 1178108"/>
                  <a:gd name="connsiteX618" fmla="*/ 1230499 w 1485982"/>
                  <a:gd name="connsiteY618" fmla="*/ 752450 h 1178108"/>
                  <a:gd name="connsiteX619" fmla="*/ 1231005 w 1485982"/>
                  <a:gd name="connsiteY619" fmla="*/ 752450 h 1178108"/>
                  <a:gd name="connsiteX620" fmla="*/ 1232017 w 1485982"/>
                  <a:gd name="connsiteY620" fmla="*/ 752324 h 1178108"/>
                  <a:gd name="connsiteX621" fmla="*/ 1221519 w 1485982"/>
                  <a:gd name="connsiteY621" fmla="*/ 756118 h 1178108"/>
                  <a:gd name="connsiteX622" fmla="*/ 1221519 w 1485982"/>
                  <a:gd name="connsiteY622" fmla="*/ 756118 h 1178108"/>
                  <a:gd name="connsiteX623" fmla="*/ 1221519 w 1485982"/>
                  <a:gd name="connsiteY623" fmla="*/ 756118 h 1178108"/>
                  <a:gd name="connsiteX624" fmla="*/ 1221392 w 1485982"/>
                  <a:gd name="connsiteY624" fmla="*/ 756498 h 1178108"/>
                  <a:gd name="connsiteX625" fmla="*/ 1221392 w 1485982"/>
                  <a:gd name="connsiteY625" fmla="*/ 756498 h 1178108"/>
                  <a:gd name="connsiteX626" fmla="*/ 1221392 w 1485982"/>
                  <a:gd name="connsiteY626" fmla="*/ 756371 h 1178108"/>
                  <a:gd name="connsiteX627" fmla="*/ 1222025 w 1485982"/>
                  <a:gd name="connsiteY627" fmla="*/ 755486 h 1178108"/>
                  <a:gd name="connsiteX628" fmla="*/ 1222658 w 1485982"/>
                  <a:gd name="connsiteY628" fmla="*/ 754980 h 1178108"/>
                  <a:gd name="connsiteX629" fmla="*/ 1221772 w 1485982"/>
                  <a:gd name="connsiteY629" fmla="*/ 755739 h 1178108"/>
                  <a:gd name="connsiteX630" fmla="*/ 1221898 w 1485982"/>
                  <a:gd name="connsiteY630" fmla="*/ 755612 h 1178108"/>
                  <a:gd name="connsiteX631" fmla="*/ 1221898 w 1485982"/>
                  <a:gd name="connsiteY631" fmla="*/ 755612 h 1178108"/>
                  <a:gd name="connsiteX632" fmla="*/ 1228475 w 1485982"/>
                  <a:gd name="connsiteY632" fmla="*/ 752830 h 1178108"/>
                  <a:gd name="connsiteX633" fmla="*/ 1228222 w 1485982"/>
                  <a:gd name="connsiteY633" fmla="*/ 752830 h 1178108"/>
                  <a:gd name="connsiteX634" fmla="*/ 1228348 w 1485982"/>
                  <a:gd name="connsiteY634" fmla="*/ 752830 h 1178108"/>
                  <a:gd name="connsiteX635" fmla="*/ 1228348 w 1485982"/>
                  <a:gd name="connsiteY635" fmla="*/ 752830 h 1178108"/>
                  <a:gd name="connsiteX636" fmla="*/ 1216080 w 1485982"/>
                  <a:gd name="connsiteY636" fmla="*/ 745114 h 1178108"/>
                  <a:gd name="connsiteX637" fmla="*/ 1216080 w 1485982"/>
                  <a:gd name="connsiteY637" fmla="*/ 745241 h 1178108"/>
                  <a:gd name="connsiteX638" fmla="*/ 1215701 w 1485982"/>
                  <a:gd name="connsiteY638" fmla="*/ 744735 h 1178108"/>
                  <a:gd name="connsiteX639" fmla="*/ 1215954 w 1485982"/>
                  <a:gd name="connsiteY639" fmla="*/ 745114 h 1178108"/>
                  <a:gd name="connsiteX640" fmla="*/ 1221519 w 1485982"/>
                  <a:gd name="connsiteY640" fmla="*/ 756498 h 1178108"/>
                  <a:gd name="connsiteX641" fmla="*/ 1221519 w 1485982"/>
                  <a:gd name="connsiteY641" fmla="*/ 757130 h 1178108"/>
                  <a:gd name="connsiteX642" fmla="*/ 1221519 w 1485982"/>
                  <a:gd name="connsiteY642" fmla="*/ 757130 h 1178108"/>
                  <a:gd name="connsiteX643" fmla="*/ 1221519 w 1485982"/>
                  <a:gd name="connsiteY643" fmla="*/ 757003 h 1178108"/>
                  <a:gd name="connsiteX644" fmla="*/ 1221519 w 1485982"/>
                  <a:gd name="connsiteY644" fmla="*/ 756498 h 1178108"/>
                  <a:gd name="connsiteX645" fmla="*/ 1221519 w 1485982"/>
                  <a:gd name="connsiteY645" fmla="*/ 756498 h 1178108"/>
                  <a:gd name="connsiteX646" fmla="*/ 1219242 w 1485982"/>
                  <a:gd name="connsiteY646" fmla="*/ 751059 h 1178108"/>
                  <a:gd name="connsiteX647" fmla="*/ 1219242 w 1485982"/>
                  <a:gd name="connsiteY647" fmla="*/ 751059 h 1178108"/>
                  <a:gd name="connsiteX648" fmla="*/ 1219242 w 1485982"/>
                  <a:gd name="connsiteY648" fmla="*/ 751059 h 1178108"/>
                  <a:gd name="connsiteX649" fmla="*/ 1219242 w 1485982"/>
                  <a:gd name="connsiteY649" fmla="*/ 751059 h 1178108"/>
                  <a:gd name="connsiteX650" fmla="*/ 1239226 w 1485982"/>
                  <a:gd name="connsiteY650" fmla="*/ 751818 h 1178108"/>
                  <a:gd name="connsiteX651" fmla="*/ 1238467 w 1485982"/>
                  <a:gd name="connsiteY651" fmla="*/ 751818 h 1178108"/>
                  <a:gd name="connsiteX652" fmla="*/ 1239099 w 1485982"/>
                  <a:gd name="connsiteY652" fmla="*/ 751818 h 1178108"/>
                  <a:gd name="connsiteX653" fmla="*/ 1239226 w 1485982"/>
                  <a:gd name="connsiteY653" fmla="*/ 751818 h 1178108"/>
                  <a:gd name="connsiteX654" fmla="*/ 973117 w 1485982"/>
                  <a:gd name="connsiteY654" fmla="*/ 354552 h 1178108"/>
                  <a:gd name="connsiteX655" fmla="*/ 975520 w 1485982"/>
                  <a:gd name="connsiteY655" fmla="*/ 349114 h 1178108"/>
                  <a:gd name="connsiteX656" fmla="*/ 972611 w 1485982"/>
                  <a:gd name="connsiteY656" fmla="*/ 359232 h 1178108"/>
                  <a:gd name="connsiteX657" fmla="*/ 972865 w 1485982"/>
                  <a:gd name="connsiteY657" fmla="*/ 354932 h 1178108"/>
                  <a:gd name="connsiteX658" fmla="*/ 973117 w 1485982"/>
                  <a:gd name="connsiteY658" fmla="*/ 354426 h 1178108"/>
                  <a:gd name="connsiteX659" fmla="*/ 972358 w 1485982"/>
                  <a:gd name="connsiteY659" fmla="*/ 392116 h 1178108"/>
                  <a:gd name="connsiteX660" fmla="*/ 967805 w 1485982"/>
                  <a:gd name="connsiteY660" fmla="*/ 405143 h 1178108"/>
                  <a:gd name="connsiteX661" fmla="*/ 968437 w 1485982"/>
                  <a:gd name="connsiteY661" fmla="*/ 399325 h 1178108"/>
                  <a:gd name="connsiteX662" fmla="*/ 972232 w 1485982"/>
                  <a:gd name="connsiteY662" fmla="*/ 392116 h 1178108"/>
                  <a:gd name="connsiteX663" fmla="*/ 967173 w 1485982"/>
                  <a:gd name="connsiteY663" fmla="*/ 452572 h 1178108"/>
                  <a:gd name="connsiteX664" fmla="*/ 969450 w 1485982"/>
                  <a:gd name="connsiteY664" fmla="*/ 431198 h 1178108"/>
                  <a:gd name="connsiteX665" fmla="*/ 974129 w 1485982"/>
                  <a:gd name="connsiteY665" fmla="*/ 418676 h 1178108"/>
                  <a:gd name="connsiteX666" fmla="*/ 973370 w 1485982"/>
                  <a:gd name="connsiteY666" fmla="*/ 424368 h 1178108"/>
                  <a:gd name="connsiteX667" fmla="*/ 969450 w 1485982"/>
                  <a:gd name="connsiteY667" fmla="*/ 453584 h 1178108"/>
                  <a:gd name="connsiteX668" fmla="*/ 965655 w 1485982"/>
                  <a:gd name="connsiteY668" fmla="*/ 480271 h 1178108"/>
                  <a:gd name="connsiteX669" fmla="*/ 961987 w 1485982"/>
                  <a:gd name="connsiteY669" fmla="*/ 506831 h 1178108"/>
                  <a:gd name="connsiteX670" fmla="*/ 967173 w 1485982"/>
                  <a:gd name="connsiteY670" fmla="*/ 452699 h 1178108"/>
                  <a:gd name="connsiteX671" fmla="*/ 1246941 w 1485982"/>
                  <a:gd name="connsiteY671" fmla="*/ 700088 h 1178108"/>
                  <a:gd name="connsiteX672" fmla="*/ 1245676 w 1485982"/>
                  <a:gd name="connsiteY672" fmla="*/ 701733 h 1178108"/>
                  <a:gd name="connsiteX673" fmla="*/ 1247193 w 1485982"/>
                  <a:gd name="connsiteY673" fmla="*/ 691361 h 1178108"/>
                  <a:gd name="connsiteX674" fmla="*/ 1248332 w 1485982"/>
                  <a:gd name="connsiteY674" fmla="*/ 689718 h 1178108"/>
                  <a:gd name="connsiteX675" fmla="*/ 1246941 w 1485982"/>
                  <a:gd name="connsiteY675" fmla="*/ 700088 h 1178108"/>
                  <a:gd name="connsiteX676" fmla="*/ 1248459 w 1485982"/>
                  <a:gd name="connsiteY676" fmla="*/ 688199 h 1178108"/>
                  <a:gd name="connsiteX677" fmla="*/ 1247447 w 1485982"/>
                  <a:gd name="connsiteY677" fmla="*/ 689718 h 1178108"/>
                  <a:gd name="connsiteX678" fmla="*/ 1255920 w 1485982"/>
                  <a:gd name="connsiteY678" fmla="*/ 631664 h 1178108"/>
                  <a:gd name="connsiteX679" fmla="*/ 1248459 w 1485982"/>
                  <a:gd name="connsiteY679" fmla="*/ 688199 h 1178108"/>
                  <a:gd name="connsiteX680" fmla="*/ 539426 w 1485982"/>
                  <a:gd name="connsiteY680" fmla="*/ 423609 h 1178108"/>
                  <a:gd name="connsiteX681" fmla="*/ 539553 w 1485982"/>
                  <a:gd name="connsiteY681" fmla="*/ 422597 h 1178108"/>
                  <a:gd name="connsiteX682" fmla="*/ 542715 w 1485982"/>
                  <a:gd name="connsiteY682" fmla="*/ 410835 h 1178108"/>
                  <a:gd name="connsiteX683" fmla="*/ 542842 w 1485982"/>
                  <a:gd name="connsiteY683" fmla="*/ 410582 h 1178108"/>
                  <a:gd name="connsiteX684" fmla="*/ 542588 w 1485982"/>
                  <a:gd name="connsiteY684" fmla="*/ 416273 h 1178108"/>
                  <a:gd name="connsiteX685" fmla="*/ 540185 w 1485982"/>
                  <a:gd name="connsiteY685" fmla="*/ 430818 h 1178108"/>
                  <a:gd name="connsiteX686" fmla="*/ 538541 w 1485982"/>
                  <a:gd name="connsiteY686" fmla="*/ 436257 h 1178108"/>
                  <a:gd name="connsiteX687" fmla="*/ 539300 w 1485982"/>
                  <a:gd name="connsiteY687" fmla="*/ 423609 h 1178108"/>
                  <a:gd name="connsiteX688" fmla="*/ 538161 w 1485982"/>
                  <a:gd name="connsiteY688" fmla="*/ 445616 h 1178108"/>
                  <a:gd name="connsiteX689" fmla="*/ 538794 w 1485982"/>
                  <a:gd name="connsiteY689" fmla="*/ 444098 h 1178108"/>
                  <a:gd name="connsiteX690" fmla="*/ 541829 w 1485982"/>
                  <a:gd name="connsiteY690" fmla="*/ 435877 h 1178108"/>
                  <a:gd name="connsiteX691" fmla="*/ 543094 w 1485982"/>
                  <a:gd name="connsiteY691" fmla="*/ 430945 h 1178108"/>
                  <a:gd name="connsiteX692" fmla="*/ 540312 w 1485982"/>
                  <a:gd name="connsiteY692" fmla="*/ 456114 h 1178108"/>
                  <a:gd name="connsiteX693" fmla="*/ 536643 w 1485982"/>
                  <a:gd name="connsiteY693" fmla="*/ 466105 h 1178108"/>
                  <a:gd name="connsiteX694" fmla="*/ 538161 w 1485982"/>
                  <a:gd name="connsiteY694" fmla="*/ 445490 h 1178108"/>
                  <a:gd name="connsiteX695" fmla="*/ 535506 w 1485982"/>
                  <a:gd name="connsiteY695" fmla="*/ 480777 h 1178108"/>
                  <a:gd name="connsiteX696" fmla="*/ 536011 w 1485982"/>
                  <a:gd name="connsiteY696" fmla="*/ 474326 h 1178108"/>
                  <a:gd name="connsiteX697" fmla="*/ 539300 w 1485982"/>
                  <a:gd name="connsiteY697" fmla="*/ 465347 h 1178108"/>
                  <a:gd name="connsiteX698" fmla="*/ 539300 w 1485982"/>
                  <a:gd name="connsiteY698" fmla="*/ 465852 h 1178108"/>
                  <a:gd name="connsiteX699" fmla="*/ 538161 w 1485982"/>
                  <a:gd name="connsiteY699" fmla="*/ 475338 h 1178108"/>
                  <a:gd name="connsiteX700" fmla="*/ 535379 w 1485982"/>
                  <a:gd name="connsiteY700" fmla="*/ 480777 h 1178108"/>
                  <a:gd name="connsiteX701" fmla="*/ 554730 w 1485982"/>
                  <a:gd name="connsiteY701" fmla="*/ 410708 h 1178108"/>
                  <a:gd name="connsiteX702" fmla="*/ 551568 w 1485982"/>
                  <a:gd name="connsiteY702" fmla="*/ 416273 h 1178108"/>
                  <a:gd name="connsiteX703" fmla="*/ 552327 w 1485982"/>
                  <a:gd name="connsiteY703" fmla="*/ 409444 h 1178108"/>
                  <a:gd name="connsiteX704" fmla="*/ 552706 w 1485982"/>
                  <a:gd name="connsiteY704" fmla="*/ 403626 h 1178108"/>
                  <a:gd name="connsiteX705" fmla="*/ 553971 w 1485982"/>
                  <a:gd name="connsiteY705" fmla="*/ 401855 h 1178108"/>
                  <a:gd name="connsiteX706" fmla="*/ 553971 w 1485982"/>
                  <a:gd name="connsiteY706" fmla="*/ 401855 h 1178108"/>
                  <a:gd name="connsiteX707" fmla="*/ 553971 w 1485982"/>
                  <a:gd name="connsiteY707" fmla="*/ 404131 h 1178108"/>
                  <a:gd name="connsiteX708" fmla="*/ 554604 w 1485982"/>
                  <a:gd name="connsiteY708" fmla="*/ 406155 h 1178108"/>
                  <a:gd name="connsiteX709" fmla="*/ 555615 w 1485982"/>
                  <a:gd name="connsiteY709" fmla="*/ 400717 h 1178108"/>
                  <a:gd name="connsiteX710" fmla="*/ 555615 w 1485982"/>
                  <a:gd name="connsiteY710" fmla="*/ 400717 h 1178108"/>
                  <a:gd name="connsiteX711" fmla="*/ 555615 w 1485982"/>
                  <a:gd name="connsiteY711" fmla="*/ 400717 h 1178108"/>
                  <a:gd name="connsiteX712" fmla="*/ 556627 w 1485982"/>
                  <a:gd name="connsiteY712" fmla="*/ 401475 h 1178108"/>
                  <a:gd name="connsiteX713" fmla="*/ 556248 w 1485982"/>
                  <a:gd name="connsiteY713" fmla="*/ 408305 h 1178108"/>
                  <a:gd name="connsiteX714" fmla="*/ 554477 w 1485982"/>
                  <a:gd name="connsiteY714" fmla="*/ 410708 h 1178108"/>
                  <a:gd name="connsiteX715" fmla="*/ 970335 w 1485982"/>
                  <a:gd name="connsiteY715" fmla="*/ 362015 h 1178108"/>
                  <a:gd name="connsiteX716" fmla="*/ 971853 w 1485982"/>
                  <a:gd name="connsiteY716" fmla="*/ 357967 h 1178108"/>
                  <a:gd name="connsiteX717" fmla="*/ 970841 w 1485982"/>
                  <a:gd name="connsiteY717" fmla="*/ 365809 h 1178108"/>
                  <a:gd name="connsiteX718" fmla="*/ 969196 w 1485982"/>
                  <a:gd name="connsiteY718" fmla="*/ 371880 h 1178108"/>
                  <a:gd name="connsiteX719" fmla="*/ 970335 w 1485982"/>
                  <a:gd name="connsiteY719" fmla="*/ 362015 h 1178108"/>
                  <a:gd name="connsiteX720" fmla="*/ 965022 w 1485982"/>
                  <a:gd name="connsiteY720" fmla="*/ 408811 h 1178108"/>
                  <a:gd name="connsiteX721" fmla="*/ 966541 w 1485982"/>
                  <a:gd name="connsiteY721" fmla="*/ 404637 h 1178108"/>
                  <a:gd name="connsiteX722" fmla="*/ 965908 w 1485982"/>
                  <a:gd name="connsiteY722" fmla="*/ 410835 h 1178108"/>
                  <a:gd name="connsiteX723" fmla="*/ 964390 w 1485982"/>
                  <a:gd name="connsiteY723" fmla="*/ 415388 h 1178108"/>
                  <a:gd name="connsiteX724" fmla="*/ 965022 w 1485982"/>
                  <a:gd name="connsiteY724" fmla="*/ 408685 h 1178108"/>
                  <a:gd name="connsiteX725" fmla="*/ 963379 w 1485982"/>
                  <a:gd name="connsiteY725" fmla="*/ 448651 h 1178108"/>
                  <a:gd name="connsiteX726" fmla="*/ 960343 w 1485982"/>
                  <a:gd name="connsiteY726" fmla="*/ 464335 h 1178108"/>
                  <a:gd name="connsiteX727" fmla="*/ 961860 w 1485982"/>
                  <a:gd name="connsiteY727" fmla="*/ 452952 h 1178108"/>
                  <a:gd name="connsiteX728" fmla="*/ 963379 w 1485982"/>
                  <a:gd name="connsiteY728" fmla="*/ 448651 h 1178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</a:cxnLst>
                <a:rect l="l" t="t" r="r" b="b"/>
                <a:pathLst>
                  <a:path w="1485982" h="1178108">
                    <a:moveTo>
                      <a:pt x="1483327" y="402740"/>
                    </a:moveTo>
                    <a:cubicBezTo>
                      <a:pt x="1483327" y="401728"/>
                      <a:pt x="1483201" y="400590"/>
                      <a:pt x="1483074" y="399578"/>
                    </a:cubicBezTo>
                    <a:cubicBezTo>
                      <a:pt x="1482821" y="396796"/>
                      <a:pt x="1482568" y="392875"/>
                      <a:pt x="1481303" y="388069"/>
                    </a:cubicBezTo>
                    <a:cubicBezTo>
                      <a:pt x="1479912" y="383136"/>
                      <a:pt x="1478268" y="378330"/>
                      <a:pt x="1473462" y="372386"/>
                    </a:cubicBezTo>
                    <a:cubicBezTo>
                      <a:pt x="1468150" y="365682"/>
                      <a:pt x="1460687" y="361762"/>
                      <a:pt x="1455629" y="360370"/>
                    </a:cubicBezTo>
                    <a:cubicBezTo>
                      <a:pt x="1445384" y="357461"/>
                      <a:pt x="1441210" y="358347"/>
                      <a:pt x="1438048" y="358220"/>
                    </a:cubicBezTo>
                    <a:cubicBezTo>
                      <a:pt x="1435139" y="358220"/>
                      <a:pt x="1433748" y="358220"/>
                      <a:pt x="1432989" y="358220"/>
                    </a:cubicBezTo>
                    <a:cubicBezTo>
                      <a:pt x="1431977" y="358094"/>
                      <a:pt x="1432230" y="357588"/>
                      <a:pt x="1438934" y="356702"/>
                    </a:cubicBezTo>
                    <a:cubicBezTo>
                      <a:pt x="1440831" y="356576"/>
                      <a:pt x="1443108" y="356323"/>
                      <a:pt x="1446775" y="356576"/>
                    </a:cubicBezTo>
                    <a:cubicBezTo>
                      <a:pt x="1450443" y="356955"/>
                      <a:pt x="1455502" y="357208"/>
                      <a:pt x="1462965" y="360876"/>
                    </a:cubicBezTo>
                    <a:cubicBezTo>
                      <a:pt x="1466506" y="362647"/>
                      <a:pt x="1470679" y="365556"/>
                      <a:pt x="1474094" y="369224"/>
                    </a:cubicBezTo>
                    <a:cubicBezTo>
                      <a:pt x="1477889" y="373397"/>
                      <a:pt x="1479280" y="376053"/>
                      <a:pt x="1480924" y="379215"/>
                    </a:cubicBezTo>
                    <a:cubicBezTo>
                      <a:pt x="1484086" y="385413"/>
                      <a:pt x="1485351" y="391357"/>
                      <a:pt x="1485983" y="395657"/>
                    </a:cubicBezTo>
                    <a:cubicBezTo>
                      <a:pt x="1485351" y="391357"/>
                      <a:pt x="1484465" y="384907"/>
                      <a:pt x="1480418" y="377445"/>
                    </a:cubicBezTo>
                    <a:cubicBezTo>
                      <a:pt x="1479406" y="375421"/>
                      <a:pt x="1478521" y="374030"/>
                      <a:pt x="1476750" y="371627"/>
                    </a:cubicBezTo>
                    <a:cubicBezTo>
                      <a:pt x="1474853" y="369097"/>
                      <a:pt x="1472576" y="366821"/>
                      <a:pt x="1470173" y="364797"/>
                    </a:cubicBezTo>
                    <a:cubicBezTo>
                      <a:pt x="1465241" y="360750"/>
                      <a:pt x="1459803" y="358473"/>
                      <a:pt x="1455629" y="357208"/>
                    </a:cubicBezTo>
                    <a:cubicBezTo>
                      <a:pt x="1446902" y="354805"/>
                      <a:pt x="1441842" y="355311"/>
                      <a:pt x="1437922" y="355438"/>
                    </a:cubicBezTo>
                    <a:lnTo>
                      <a:pt x="1433115" y="355817"/>
                    </a:lnTo>
                    <a:lnTo>
                      <a:pt x="1431345" y="355817"/>
                    </a:lnTo>
                    <a:cubicBezTo>
                      <a:pt x="1431345" y="355817"/>
                      <a:pt x="1427930" y="356450"/>
                      <a:pt x="1427930" y="356450"/>
                    </a:cubicBezTo>
                    <a:cubicBezTo>
                      <a:pt x="1417685" y="357967"/>
                      <a:pt x="1407061" y="363406"/>
                      <a:pt x="1400105" y="369983"/>
                    </a:cubicBezTo>
                    <a:cubicBezTo>
                      <a:pt x="1393149" y="376559"/>
                      <a:pt x="1389355" y="383389"/>
                      <a:pt x="1386698" y="388954"/>
                    </a:cubicBezTo>
                    <a:lnTo>
                      <a:pt x="1385560" y="391484"/>
                    </a:lnTo>
                    <a:lnTo>
                      <a:pt x="1385054" y="393760"/>
                    </a:lnTo>
                    <a:cubicBezTo>
                      <a:pt x="1381133" y="410329"/>
                      <a:pt x="1381133" y="411214"/>
                      <a:pt x="1376707" y="421965"/>
                    </a:cubicBezTo>
                    <a:cubicBezTo>
                      <a:pt x="1373165" y="430945"/>
                      <a:pt x="1369624" y="438913"/>
                      <a:pt x="1365703" y="447387"/>
                    </a:cubicBezTo>
                    <a:cubicBezTo>
                      <a:pt x="1357988" y="464082"/>
                      <a:pt x="1349514" y="481156"/>
                      <a:pt x="1341672" y="500254"/>
                    </a:cubicBezTo>
                    <a:cubicBezTo>
                      <a:pt x="1334210" y="518340"/>
                      <a:pt x="1326242" y="537818"/>
                      <a:pt x="1316756" y="561216"/>
                    </a:cubicBezTo>
                    <a:cubicBezTo>
                      <a:pt x="1312076" y="572979"/>
                      <a:pt x="1306638" y="585500"/>
                      <a:pt x="1300187" y="598780"/>
                    </a:cubicBezTo>
                    <a:cubicBezTo>
                      <a:pt x="1293864" y="612187"/>
                      <a:pt x="1286781" y="626605"/>
                      <a:pt x="1278560" y="641783"/>
                    </a:cubicBezTo>
                    <a:cubicBezTo>
                      <a:pt x="1264395" y="668469"/>
                      <a:pt x="1260474" y="673908"/>
                      <a:pt x="1263509" y="670619"/>
                    </a:cubicBezTo>
                    <a:cubicBezTo>
                      <a:pt x="1266418" y="667078"/>
                      <a:pt x="1275019" y="653798"/>
                      <a:pt x="1282860" y="639885"/>
                    </a:cubicBezTo>
                    <a:cubicBezTo>
                      <a:pt x="1290828" y="625973"/>
                      <a:pt x="1298164" y="611807"/>
                      <a:pt x="1300062" y="608898"/>
                    </a:cubicBezTo>
                    <a:cubicBezTo>
                      <a:pt x="1301832" y="605863"/>
                      <a:pt x="1298670" y="614716"/>
                      <a:pt x="1283493" y="644438"/>
                    </a:cubicBezTo>
                    <a:cubicBezTo>
                      <a:pt x="1273248" y="662778"/>
                      <a:pt x="1262118" y="679599"/>
                      <a:pt x="1249850" y="696168"/>
                    </a:cubicBezTo>
                    <a:cubicBezTo>
                      <a:pt x="1250103" y="693891"/>
                      <a:pt x="1250355" y="691615"/>
                      <a:pt x="1250735" y="689212"/>
                    </a:cubicBezTo>
                    <a:cubicBezTo>
                      <a:pt x="1250862" y="687947"/>
                      <a:pt x="1251115" y="686556"/>
                      <a:pt x="1251241" y="685164"/>
                    </a:cubicBezTo>
                    <a:cubicBezTo>
                      <a:pt x="1253644" y="681370"/>
                      <a:pt x="1256174" y="677575"/>
                      <a:pt x="1258198" y="674161"/>
                    </a:cubicBezTo>
                    <a:cubicBezTo>
                      <a:pt x="1255920" y="677575"/>
                      <a:pt x="1253644" y="680737"/>
                      <a:pt x="1251367" y="684026"/>
                    </a:cubicBezTo>
                    <a:cubicBezTo>
                      <a:pt x="1254909" y="658604"/>
                      <a:pt x="1258577" y="631538"/>
                      <a:pt x="1260601" y="603713"/>
                    </a:cubicBezTo>
                    <a:cubicBezTo>
                      <a:pt x="1263003" y="574117"/>
                      <a:pt x="1264522" y="544016"/>
                      <a:pt x="1269454" y="511511"/>
                    </a:cubicBezTo>
                    <a:cubicBezTo>
                      <a:pt x="1272110" y="487480"/>
                      <a:pt x="1265533" y="517835"/>
                      <a:pt x="1262118" y="549960"/>
                    </a:cubicBezTo>
                    <a:cubicBezTo>
                      <a:pt x="1258830" y="582085"/>
                      <a:pt x="1256047" y="616108"/>
                      <a:pt x="1256300" y="589927"/>
                    </a:cubicBezTo>
                    <a:cubicBezTo>
                      <a:pt x="1258450" y="563366"/>
                      <a:pt x="1260727" y="536933"/>
                      <a:pt x="1265027" y="511637"/>
                    </a:cubicBezTo>
                    <a:cubicBezTo>
                      <a:pt x="1269075" y="486468"/>
                      <a:pt x="1276284" y="459023"/>
                      <a:pt x="1278813" y="431451"/>
                    </a:cubicBezTo>
                    <a:cubicBezTo>
                      <a:pt x="1281342" y="405649"/>
                      <a:pt x="1283619" y="381113"/>
                      <a:pt x="1285770" y="358979"/>
                    </a:cubicBezTo>
                    <a:cubicBezTo>
                      <a:pt x="1287793" y="336846"/>
                      <a:pt x="1288805" y="316862"/>
                      <a:pt x="1290069" y="300547"/>
                    </a:cubicBezTo>
                    <a:cubicBezTo>
                      <a:pt x="1291335" y="284231"/>
                      <a:pt x="1292346" y="271457"/>
                      <a:pt x="1292852" y="263236"/>
                    </a:cubicBezTo>
                    <a:cubicBezTo>
                      <a:pt x="1293611" y="255268"/>
                      <a:pt x="1293864" y="250714"/>
                      <a:pt x="1294117" y="253497"/>
                    </a:cubicBezTo>
                    <a:cubicBezTo>
                      <a:pt x="1294622" y="258935"/>
                      <a:pt x="1293485" y="286128"/>
                      <a:pt x="1290702" y="346205"/>
                    </a:cubicBezTo>
                    <a:cubicBezTo>
                      <a:pt x="1291840" y="327992"/>
                      <a:pt x="1292852" y="310665"/>
                      <a:pt x="1293864" y="294476"/>
                    </a:cubicBezTo>
                    <a:cubicBezTo>
                      <a:pt x="1294370" y="286381"/>
                      <a:pt x="1294876" y="278539"/>
                      <a:pt x="1295382" y="270951"/>
                    </a:cubicBezTo>
                    <a:cubicBezTo>
                      <a:pt x="1295888" y="263362"/>
                      <a:pt x="1296520" y="256532"/>
                      <a:pt x="1296520" y="247932"/>
                    </a:cubicBezTo>
                    <a:cubicBezTo>
                      <a:pt x="1296520" y="231743"/>
                      <a:pt x="1294876" y="217451"/>
                      <a:pt x="1293358" y="205562"/>
                    </a:cubicBezTo>
                    <a:cubicBezTo>
                      <a:pt x="1292979" y="202653"/>
                      <a:pt x="1292599" y="199870"/>
                      <a:pt x="1292220" y="197088"/>
                    </a:cubicBezTo>
                    <a:cubicBezTo>
                      <a:pt x="1291967" y="195191"/>
                      <a:pt x="1291967" y="194052"/>
                      <a:pt x="1291714" y="191650"/>
                    </a:cubicBezTo>
                    <a:cubicBezTo>
                      <a:pt x="1291460" y="187223"/>
                      <a:pt x="1291335" y="181658"/>
                      <a:pt x="1290828" y="176219"/>
                    </a:cubicBezTo>
                    <a:cubicBezTo>
                      <a:pt x="1290828" y="184820"/>
                      <a:pt x="1290323" y="182923"/>
                      <a:pt x="1289058" y="174322"/>
                    </a:cubicBezTo>
                    <a:cubicBezTo>
                      <a:pt x="1288299" y="169895"/>
                      <a:pt x="1287287" y="163572"/>
                      <a:pt x="1285137" y="155730"/>
                    </a:cubicBezTo>
                    <a:lnTo>
                      <a:pt x="1284252" y="152821"/>
                    </a:lnTo>
                    <a:cubicBezTo>
                      <a:pt x="1283746" y="151430"/>
                      <a:pt x="1283240" y="149912"/>
                      <a:pt x="1282734" y="148521"/>
                    </a:cubicBezTo>
                    <a:cubicBezTo>
                      <a:pt x="1281596" y="145485"/>
                      <a:pt x="1280331" y="142829"/>
                      <a:pt x="1278939" y="140300"/>
                    </a:cubicBezTo>
                    <a:cubicBezTo>
                      <a:pt x="1276157" y="135114"/>
                      <a:pt x="1272995" y="130687"/>
                      <a:pt x="1269580" y="126514"/>
                    </a:cubicBezTo>
                    <a:cubicBezTo>
                      <a:pt x="1256174" y="110577"/>
                      <a:pt x="1241249" y="99700"/>
                      <a:pt x="1227716" y="89962"/>
                    </a:cubicBezTo>
                    <a:cubicBezTo>
                      <a:pt x="1214815" y="80982"/>
                      <a:pt x="1202294" y="72381"/>
                      <a:pt x="1193188" y="67322"/>
                    </a:cubicBezTo>
                    <a:cubicBezTo>
                      <a:pt x="1195718" y="68081"/>
                      <a:pt x="1191797" y="64793"/>
                      <a:pt x="1182564" y="59101"/>
                    </a:cubicBezTo>
                    <a:cubicBezTo>
                      <a:pt x="1172951" y="52904"/>
                      <a:pt x="1159292" y="46833"/>
                      <a:pt x="1142850" y="39118"/>
                    </a:cubicBezTo>
                    <a:cubicBezTo>
                      <a:pt x="1126534" y="31656"/>
                      <a:pt x="1107309" y="22802"/>
                      <a:pt x="1087200" y="13443"/>
                    </a:cubicBezTo>
                    <a:lnTo>
                      <a:pt x="1079737" y="10028"/>
                    </a:lnTo>
                    <a:cubicBezTo>
                      <a:pt x="1077714" y="9143"/>
                      <a:pt x="1073920" y="7245"/>
                      <a:pt x="1069746" y="5601"/>
                    </a:cubicBezTo>
                    <a:cubicBezTo>
                      <a:pt x="1061778" y="2313"/>
                      <a:pt x="1051028" y="-343"/>
                      <a:pt x="1040024" y="36"/>
                    </a:cubicBezTo>
                    <a:cubicBezTo>
                      <a:pt x="1029526" y="289"/>
                      <a:pt x="1019155" y="2945"/>
                      <a:pt x="1009922" y="7372"/>
                    </a:cubicBezTo>
                    <a:cubicBezTo>
                      <a:pt x="1001701" y="11419"/>
                      <a:pt x="995124" y="16352"/>
                      <a:pt x="989559" y="21284"/>
                    </a:cubicBezTo>
                    <a:cubicBezTo>
                      <a:pt x="980326" y="28114"/>
                      <a:pt x="969576" y="37726"/>
                      <a:pt x="961735" y="48730"/>
                    </a:cubicBezTo>
                    <a:cubicBezTo>
                      <a:pt x="955537" y="58342"/>
                      <a:pt x="950857" y="66690"/>
                      <a:pt x="945798" y="74911"/>
                    </a:cubicBezTo>
                    <a:cubicBezTo>
                      <a:pt x="935806" y="91226"/>
                      <a:pt x="927712" y="105392"/>
                      <a:pt x="922020" y="116269"/>
                    </a:cubicBezTo>
                    <a:cubicBezTo>
                      <a:pt x="912788" y="135873"/>
                      <a:pt x="904820" y="155098"/>
                      <a:pt x="896852" y="176219"/>
                    </a:cubicBezTo>
                    <a:cubicBezTo>
                      <a:pt x="892678" y="186843"/>
                      <a:pt x="889389" y="197847"/>
                      <a:pt x="885848" y="209483"/>
                    </a:cubicBezTo>
                    <a:cubicBezTo>
                      <a:pt x="882306" y="221119"/>
                      <a:pt x="878386" y="233514"/>
                      <a:pt x="874338" y="246920"/>
                    </a:cubicBezTo>
                    <a:cubicBezTo>
                      <a:pt x="870923" y="257924"/>
                      <a:pt x="867256" y="269686"/>
                      <a:pt x="863335" y="282207"/>
                    </a:cubicBezTo>
                    <a:lnTo>
                      <a:pt x="862956" y="272216"/>
                    </a:lnTo>
                    <a:lnTo>
                      <a:pt x="861437" y="250335"/>
                    </a:lnTo>
                    <a:cubicBezTo>
                      <a:pt x="859920" y="238826"/>
                      <a:pt x="855493" y="229087"/>
                      <a:pt x="853217" y="223522"/>
                    </a:cubicBezTo>
                    <a:cubicBezTo>
                      <a:pt x="851952" y="220613"/>
                      <a:pt x="851067" y="218336"/>
                      <a:pt x="850560" y="217071"/>
                    </a:cubicBezTo>
                    <a:lnTo>
                      <a:pt x="848916" y="212139"/>
                    </a:lnTo>
                    <a:cubicBezTo>
                      <a:pt x="847905" y="209483"/>
                      <a:pt x="846893" y="206953"/>
                      <a:pt x="845754" y="204550"/>
                    </a:cubicBezTo>
                    <a:cubicBezTo>
                      <a:pt x="841328" y="195317"/>
                      <a:pt x="836522" y="188614"/>
                      <a:pt x="831969" y="182543"/>
                    </a:cubicBezTo>
                    <a:cubicBezTo>
                      <a:pt x="827416" y="176472"/>
                      <a:pt x="822862" y="171287"/>
                      <a:pt x="818689" y="166480"/>
                    </a:cubicBezTo>
                    <a:cubicBezTo>
                      <a:pt x="810088" y="156615"/>
                      <a:pt x="801108" y="147003"/>
                      <a:pt x="791622" y="138023"/>
                    </a:cubicBezTo>
                    <a:cubicBezTo>
                      <a:pt x="772777" y="120063"/>
                      <a:pt x="751782" y="104507"/>
                      <a:pt x="731039" y="93124"/>
                    </a:cubicBezTo>
                    <a:cubicBezTo>
                      <a:pt x="690187" y="70611"/>
                      <a:pt x="653383" y="60366"/>
                      <a:pt x="627961" y="53663"/>
                    </a:cubicBezTo>
                    <a:cubicBezTo>
                      <a:pt x="616957" y="49362"/>
                      <a:pt x="603677" y="47086"/>
                      <a:pt x="592673" y="49109"/>
                    </a:cubicBezTo>
                    <a:lnTo>
                      <a:pt x="590271" y="49489"/>
                    </a:lnTo>
                    <a:cubicBezTo>
                      <a:pt x="588246" y="49868"/>
                      <a:pt x="586476" y="50374"/>
                      <a:pt x="584958" y="50880"/>
                    </a:cubicBezTo>
                    <a:cubicBezTo>
                      <a:pt x="581796" y="52018"/>
                      <a:pt x="579646" y="53157"/>
                      <a:pt x="578002" y="54042"/>
                    </a:cubicBezTo>
                    <a:cubicBezTo>
                      <a:pt x="574840" y="55939"/>
                      <a:pt x="573575" y="56951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449" y="57078"/>
                      <a:pt x="573449" y="57078"/>
                    </a:cubicBezTo>
                    <a:cubicBezTo>
                      <a:pt x="573449" y="57078"/>
                      <a:pt x="573449" y="57078"/>
                      <a:pt x="573954" y="57836"/>
                    </a:cubicBezTo>
                    <a:lnTo>
                      <a:pt x="577875" y="64160"/>
                    </a:lnTo>
                    <a:lnTo>
                      <a:pt x="580278" y="68081"/>
                    </a:lnTo>
                    <a:lnTo>
                      <a:pt x="581417" y="70737"/>
                    </a:lnTo>
                    <a:lnTo>
                      <a:pt x="581669" y="71369"/>
                    </a:lnTo>
                    <a:lnTo>
                      <a:pt x="581669" y="71369"/>
                    </a:lnTo>
                    <a:cubicBezTo>
                      <a:pt x="578002" y="65046"/>
                      <a:pt x="590017" y="85788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449" y="57078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196" y="57330"/>
                      <a:pt x="573196" y="57330"/>
                    </a:cubicBezTo>
                    <a:lnTo>
                      <a:pt x="572690" y="57710"/>
                    </a:lnTo>
                    <a:lnTo>
                      <a:pt x="571678" y="58342"/>
                    </a:lnTo>
                    <a:cubicBezTo>
                      <a:pt x="570414" y="59228"/>
                      <a:pt x="569148" y="60113"/>
                      <a:pt x="568010" y="60872"/>
                    </a:cubicBezTo>
                    <a:cubicBezTo>
                      <a:pt x="547774" y="73773"/>
                      <a:pt x="532344" y="90215"/>
                      <a:pt x="518557" y="108554"/>
                    </a:cubicBezTo>
                    <a:cubicBezTo>
                      <a:pt x="511601" y="118040"/>
                      <a:pt x="505783" y="126767"/>
                      <a:pt x="499459" y="138023"/>
                    </a:cubicBezTo>
                    <a:cubicBezTo>
                      <a:pt x="493388" y="149280"/>
                      <a:pt x="488709" y="160157"/>
                      <a:pt x="484408" y="170781"/>
                    </a:cubicBezTo>
                    <a:cubicBezTo>
                      <a:pt x="475934" y="191902"/>
                      <a:pt x="468599" y="211886"/>
                      <a:pt x="459113" y="230984"/>
                    </a:cubicBezTo>
                    <a:cubicBezTo>
                      <a:pt x="454686" y="240090"/>
                      <a:pt x="449754" y="249703"/>
                      <a:pt x="444695" y="259821"/>
                    </a:cubicBezTo>
                    <a:cubicBezTo>
                      <a:pt x="442797" y="256532"/>
                      <a:pt x="440394" y="252991"/>
                      <a:pt x="437865" y="249323"/>
                    </a:cubicBezTo>
                    <a:cubicBezTo>
                      <a:pt x="422182" y="227316"/>
                      <a:pt x="403083" y="209862"/>
                      <a:pt x="384238" y="195317"/>
                    </a:cubicBezTo>
                    <a:cubicBezTo>
                      <a:pt x="364888" y="180772"/>
                      <a:pt x="347181" y="169010"/>
                      <a:pt x="327070" y="158260"/>
                    </a:cubicBezTo>
                    <a:cubicBezTo>
                      <a:pt x="307467" y="148015"/>
                      <a:pt x="287104" y="140553"/>
                      <a:pt x="267500" y="137138"/>
                    </a:cubicBezTo>
                    <a:cubicBezTo>
                      <a:pt x="247896" y="133723"/>
                      <a:pt x="229430" y="134608"/>
                      <a:pt x="215012" y="137391"/>
                    </a:cubicBezTo>
                    <a:cubicBezTo>
                      <a:pt x="207802" y="138782"/>
                      <a:pt x="201478" y="140553"/>
                      <a:pt x="196040" y="141944"/>
                    </a:cubicBezTo>
                    <a:cubicBezTo>
                      <a:pt x="193258" y="142703"/>
                      <a:pt x="190855" y="143335"/>
                      <a:pt x="188452" y="143968"/>
                    </a:cubicBezTo>
                    <a:cubicBezTo>
                      <a:pt x="184910" y="145485"/>
                      <a:pt x="182887" y="146497"/>
                      <a:pt x="180737" y="147509"/>
                    </a:cubicBezTo>
                    <a:cubicBezTo>
                      <a:pt x="172769" y="151809"/>
                      <a:pt x="169986" y="154212"/>
                      <a:pt x="170998" y="152947"/>
                    </a:cubicBezTo>
                    <a:cubicBezTo>
                      <a:pt x="171630" y="152315"/>
                      <a:pt x="173274" y="150924"/>
                      <a:pt x="176436" y="148647"/>
                    </a:cubicBezTo>
                    <a:cubicBezTo>
                      <a:pt x="178080" y="147509"/>
                      <a:pt x="180104" y="146244"/>
                      <a:pt x="182633" y="144853"/>
                    </a:cubicBezTo>
                    <a:cubicBezTo>
                      <a:pt x="183772" y="144221"/>
                      <a:pt x="185290" y="143461"/>
                      <a:pt x="187313" y="142450"/>
                    </a:cubicBezTo>
                    <a:cubicBezTo>
                      <a:pt x="188957" y="141817"/>
                      <a:pt x="189969" y="141564"/>
                      <a:pt x="191487" y="141059"/>
                    </a:cubicBezTo>
                    <a:cubicBezTo>
                      <a:pt x="202870" y="137770"/>
                      <a:pt x="219818" y="131320"/>
                      <a:pt x="244101" y="131320"/>
                    </a:cubicBezTo>
                    <a:cubicBezTo>
                      <a:pt x="221589" y="130561"/>
                      <a:pt x="202996" y="136252"/>
                      <a:pt x="186681" y="140806"/>
                    </a:cubicBezTo>
                    <a:cubicBezTo>
                      <a:pt x="175551" y="145612"/>
                      <a:pt x="168974" y="150671"/>
                      <a:pt x="162650" y="155983"/>
                    </a:cubicBezTo>
                    <a:cubicBezTo>
                      <a:pt x="156579" y="161168"/>
                      <a:pt x="151899" y="166354"/>
                      <a:pt x="147979" y="171287"/>
                    </a:cubicBezTo>
                    <a:cubicBezTo>
                      <a:pt x="134572" y="187855"/>
                      <a:pt x="125845" y="201768"/>
                      <a:pt x="119774" y="215301"/>
                    </a:cubicBezTo>
                    <a:cubicBezTo>
                      <a:pt x="109656" y="239205"/>
                      <a:pt x="104344" y="255141"/>
                      <a:pt x="92835" y="296246"/>
                    </a:cubicBezTo>
                    <a:cubicBezTo>
                      <a:pt x="86258" y="317368"/>
                      <a:pt x="82843" y="337351"/>
                      <a:pt x="78163" y="356702"/>
                    </a:cubicBezTo>
                    <a:cubicBezTo>
                      <a:pt x="73863" y="376053"/>
                      <a:pt x="69689" y="394646"/>
                      <a:pt x="65642" y="412479"/>
                    </a:cubicBezTo>
                    <a:cubicBezTo>
                      <a:pt x="57674" y="448272"/>
                      <a:pt x="50212" y="480397"/>
                      <a:pt x="43635" y="511890"/>
                    </a:cubicBezTo>
                    <a:cubicBezTo>
                      <a:pt x="38196" y="545280"/>
                      <a:pt x="37184" y="573864"/>
                      <a:pt x="33390" y="599033"/>
                    </a:cubicBezTo>
                    <a:cubicBezTo>
                      <a:pt x="29090" y="625846"/>
                      <a:pt x="25043" y="651016"/>
                      <a:pt x="21248" y="675046"/>
                    </a:cubicBezTo>
                    <a:cubicBezTo>
                      <a:pt x="16695" y="699077"/>
                      <a:pt x="15177" y="722601"/>
                      <a:pt x="13154" y="745494"/>
                    </a:cubicBezTo>
                    <a:cubicBezTo>
                      <a:pt x="11257" y="768386"/>
                      <a:pt x="9233" y="790646"/>
                      <a:pt x="7715" y="813159"/>
                    </a:cubicBezTo>
                    <a:cubicBezTo>
                      <a:pt x="6197" y="835546"/>
                      <a:pt x="4680" y="858059"/>
                      <a:pt x="3162" y="881204"/>
                    </a:cubicBezTo>
                    <a:cubicBezTo>
                      <a:pt x="2656" y="903085"/>
                      <a:pt x="632" y="925977"/>
                      <a:pt x="0" y="952032"/>
                    </a:cubicBezTo>
                    <a:cubicBezTo>
                      <a:pt x="4933" y="869821"/>
                      <a:pt x="12269" y="787105"/>
                      <a:pt x="20363" y="704389"/>
                    </a:cubicBezTo>
                    <a:cubicBezTo>
                      <a:pt x="28205" y="664169"/>
                      <a:pt x="30861" y="659110"/>
                      <a:pt x="29343" y="675172"/>
                    </a:cubicBezTo>
                    <a:cubicBezTo>
                      <a:pt x="28837" y="679220"/>
                      <a:pt x="28331" y="684532"/>
                      <a:pt x="27572" y="691109"/>
                    </a:cubicBezTo>
                    <a:cubicBezTo>
                      <a:pt x="26687" y="697559"/>
                      <a:pt x="25802" y="705148"/>
                      <a:pt x="25295" y="713875"/>
                    </a:cubicBezTo>
                    <a:cubicBezTo>
                      <a:pt x="24031" y="731076"/>
                      <a:pt x="22387" y="751944"/>
                      <a:pt x="20616" y="774837"/>
                    </a:cubicBezTo>
                    <a:cubicBezTo>
                      <a:pt x="17075" y="820369"/>
                      <a:pt x="12901" y="873869"/>
                      <a:pt x="9233" y="921550"/>
                    </a:cubicBezTo>
                    <a:cubicBezTo>
                      <a:pt x="8221" y="933439"/>
                      <a:pt x="7209" y="945328"/>
                      <a:pt x="6830" y="956838"/>
                    </a:cubicBezTo>
                    <a:cubicBezTo>
                      <a:pt x="6577" y="962656"/>
                      <a:pt x="6450" y="968221"/>
                      <a:pt x="6577" y="973912"/>
                    </a:cubicBezTo>
                    <a:cubicBezTo>
                      <a:pt x="6577" y="980236"/>
                      <a:pt x="7336" y="986054"/>
                      <a:pt x="8221" y="991492"/>
                    </a:cubicBezTo>
                    <a:cubicBezTo>
                      <a:pt x="9992" y="1002243"/>
                      <a:pt x="12269" y="1011097"/>
                      <a:pt x="13533" y="1018306"/>
                    </a:cubicBezTo>
                    <a:cubicBezTo>
                      <a:pt x="14165" y="1021847"/>
                      <a:pt x="14672" y="1025009"/>
                      <a:pt x="14924" y="1027791"/>
                    </a:cubicBezTo>
                    <a:cubicBezTo>
                      <a:pt x="15304" y="1031206"/>
                      <a:pt x="15557" y="1034495"/>
                      <a:pt x="15936" y="1037277"/>
                    </a:cubicBezTo>
                    <a:cubicBezTo>
                      <a:pt x="15177" y="1032471"/>
                      <a:pt x="14672" y="1027159"/>
                      <a:pt x="13913" y="1023238"/>
                    </a:cubicBezTo>
                    <a:cubicBezTo>
                      <a:pt x="13154" y="1018685"/>
                      <a:pt x="11889" y="1013626"/>
                      <a:pt x="10498" y="1007808"/>
                    </a:cubicBezTo>
                    <a:cubicBezTo>
                      <a:pt x="9107" y="1001990"/>
                      <a:pt x="7715" y="995666"/>
                      <a:pt x="6577" y="988583"/>
                    </a:cubicBezTo>
                    <a:cubicBezTo>
                      <a:pt x="5438" y="981627"/>
                      <a:pt x="5059" y="973280"/>
                      <a:pt x="5186" y="966576"/>
                    </a:cubicBezTo>
                    <a:cubicBezTo>
                      <a:pt x="5313" y="938752"/>
                      <a:pt x="8854" y="910547"/>
                      <a:pt x="9866" y="883860"/>
                    </a:cubicBezTo>
                    <a:cubicBezTo>
                      <a:pt x="13913" y="828084"/>
                      <a:pt x="17834" y="774584"/>
                      <a:pt x="19857" y="746126"/>
                    </a:cubicBezTo>
                    <a:cubicBezTo>
                      <a:pt x="11257" y="826692"/>
                      <a:pt x="7715" y="880951"/>
                      <a:pt x="4553" y="927115"/>
                    </a:cubicBezTo>
                    <a:cubicBezTo>
                      <a:pt x="3668" y="939131"/>
                      <a:pt x="2910" y="951020"/>
                      <a:pt x="2783" y="963414"/>
                    </a:cubicBezTo>
                    <a:cubicBezTo>
                      <a:pt x="2783" y="969359"/>
                      <a:pt x="2783" y="976189"/>
                      <a:pt x="3542" y="983398"/>
                    </a:cubicBezTo>
                    <a:cubicBezTo>
                      <a:pt x="4301" y="990354"/>
                      <a:pt x="5692" y="996931"/>
                      <a:pt x="7083" y="1003128"/>
                    </a:cubicBezTo>
                    <a:cubicBezTo>
                      <a:pt x="8475" y="1008820"/>
                      <a:pt x="9866" y="1014638"/>
                      <a:pt x="11257" y="1020582"/>
                    </a:cubicBezTo>
                    <a:cubicBezTo>
                      <a:pt x="11889" y="1023238"/>
                      <a:pt x="12395" y="1025768"/>
                      <a:pt x="12648" y="1028171"/>
                    </a:cubicBezTo>
                    <a:cubicBezTo>
                      <a:pt x="13154" y="1031333"/>
                      <a:pt x="13660" y="1034621"/>
                      <a:pt x="14165" y="1037783"/>
                    </a:cubicBezTo>
                    <a:cubicBezTo>
                      <a:pt x="16316" y="1050937"/>
                      <a:pt x="18466" y="1064976"/>
                      <a:pt x="23778" y="1081291"/>
                    </a:cubicBezTo>
                    <a:cubicBezTo>
                      <a:pt x="28964" y="1096342"/>
                      <a:pt x="36679" y="1107599"/>
                      <a:pt x="43003" y="1113543"/>
                    </a:cubicBezTo>
                    <a:lnTo>
                      <a:pt x="44394" y="1114808"/>
                    </a:lnTo>
                    <a:lnTo>
                      <a:pt x="44394" y="1114808"/>
                    </a:lnTo>
                    <a:cubicBezTo>
                      <a:pt x="58180" y="1125053"/>
                      <a:pt x="52742" y="1120120"/>
                      <a:pt x="45658" y="1113417"/>
                    </a:cubicBezTo>
                    <a:lnTo>
                      <a:pt x="44267" y="1112152"/>
                    </a:lnTo>
                    <a:lnTo>
                      <a:pt x="44267" y="1112152"/>
                    </a:lnTo>
                    <a:cubicBezTo>
                      <a:pt x="38323" y="1105449"/>
                      <a:pt x="34276" y="1097228"/>
                      <a:pt x="33390" y="1094825"/>
                    </a:cubicBezTo>
                    <a:cubicBezTo>
                      <a:pt x="32885" y="1093560"/>
                      <a:pt x="33137" y="1093813"/>
                      <a:pt x="34655" y="1096216"/>
                    </a:cubicBezTo>
                    <a:cubicBezTo>
                      <a:pt x="36172" y="1098619"/>
                      <a:pt x="38702" y="1103425"/>
                      <a:pt x="45532" y="1110761"/>
                    </a:cubicBezTo>
                    <a:lnTo>
                      <a:pt x="46165" y="1111393"/>
                    </a:lnTo>
                    <a:lnTo>
                      <a:pt x="46797" y="1111899"/>
                    </a:lnTo>
                    <a:cubicBezTo>
                      <a:pt x="49832" y="1114302"/>
                      <a:pt x="53500" y="1117338"/>
                      <a:pt x="58180" y="1120626"/>
                    </a:cubicBezTo>
                    <a:cubicBezTo>
                      <a:pt x="73990" y="1132515"/>
                      <a:pt x="90432" y="1141495"/>
                      <a:pt x="106747" y="1149083"/>
                    </a:cubicBezTo>
                    <a:cubicBezTo>
                      <a:pt x="123315" y="1156672"/>
                      <a:pt x="138746" y="1162743"/>
                      <a:pt x="156073" y="1168055"/>
                    </a:cubicBezTo>
                    <a:cubicBezTo>
                      <a:pt x="189969" y="1178299"/>
                      <a:pt x="225256" y="1180576"/>
                      <a:pt x="258646" y="1175517"/>
                    </a:cubicBezTo>
                    <a:lnTo>
                      <a:pt x="260544" y="1175264"/>
                    </a:lnTo>
                    <a:lnTo>
                      <a:pt x="262314" y="1174632"/>
                    </a:lnTo>
                    <a:cubicBezTo>
                      <a:pt x="272559" y="1170964"/>
                      <a:pt x="280274" y="1164513"/>
                      <a:pt x="285965" y="1158063"/>
                    </a:cubicBezTo>
                    <a:cubicBezTo>
                      <a:pt x="291657" y="1151613"/>
                      <a:pt x="295704" y="1145036"/>
                      <a:pt x="299246" y="1138586"/>
                    </a:cubicBezTo>
                    <a:cubicBezTo>
                      <a:pt x="306075" y="1125938"/>
                      <a:pt x="310628" y="1112025"/>
                      <a:pt x="314423" y="1101022"/>
                    </a:cubicBezTo>
                    <a:cubicBezTo>
                      <a:pt x="322265" y="1078256"/>
                      <a:pt x="331371" y="1055111"/>
                      <a:pt x="336936" y="1028171"/>
                    </a:cubicBezTo>
                    <a:cubicBezTo>
                      <a:pt x="339339" y="1020076"/>
                      <a:pt x="340098" y="1011223"/>
                      <a:pt x="340983" y="1006796"/>
                    </a:cubicBezTo>
                    <a:cubicBezTo>
                      <a:pt x="346927" y="985801"/>
                      <a:pt x="351355" y="964679"/>
                      <a:pt x="356413" y="943937"/>
                    </a:cubicBezTo>
                    <a:cubicBezTo>
                      <a:pt x="358943" y="933313"/>
                      <a:pt x="361726" y="922815"/>
                      <a:pt x="365014" y="912444"/>
                    </a:cubicBezTo>
                    <a:cubicBezTo>
                      <a:pt x="368682" y="901693"/>
                      <a:pt x="372349" y="890690"/>
                      <a:pt x="376144" y="879560"/>
                    </a:cubicBezTo>
                    <a:cubicBezTo>
                      <a:pt x="383859" y="857173"/>
                      <a:pt x="391827" y="834155"/>
                      <a:pt x="400175" y="809997"/>
                    </a:cubicBezTo>
                    <a:cubicBezTo>
                      <a:pt x="409155" y="786093"/>
                      <a:pt x="418514" y="761304"/>
                      <a:pt x="428252" y="735249"/>
                    </a:cubicBezTo>
                    <a:cubicBezTo>
                      <a:pt x="436979" y="702365"/>
                      <a:pt x="405740" y="788623"/>
                      <a:pt x="409028" y="771801"/>
                    </a:cubicBezTo>
                    <a:cubicBezTo>
                      <a:pt x="420411" y="742206"/>
                      <a:pt x="427873" y="720072"/>
                      <a:pt x="434576" y="705021"/>
                    </a:cubicBezTo>
                    <a:cubicBezTo>
                      <a:pt x="441406" y="689464"/>
                      <a:pt x="447098" y="678461"/>
                      <a:pt x="452157" y="668090"/>
                    </a:cubicBezTo>
                    <a:cubicBezTo>
                      <a:pt x="457216" y="657719"/>
                      <a:pt x="462022" y="647980"/>
                      <a:pt x="467840" y="634953"/>
                    </a:cubicBezTo>
                    <a:cubicBezTo>
                      <a:pt x="473658" y="621546"/>
                      <a:pt x="479350" y="606116"/>
                      <a:pt x="488582" y="583223"/>
                    </a:cubicBezTo>
                    <a:cubicBezTo>
                      <a:pt x="490226" y="574623"/>
                      <a:pt x="486938" y="580694"/>
                      <a:pt x="480487" y="596251"/>
                    </a:cubicBezTo>
                    <a:cubicBezTo>
                      <a:pt x="477326" y="604092"/>
                      <a:pt x="473279" y="614211"/>
                      <a:pt x="468599" y="625973"/>
                    </a:cubicBezTo>
                    <a:cubicBezTo>
                      <a:pt x="463540" y="638241"/>
                      <a:pt x="457216" y="651648"/>
                      <a:pt x="450260" y="665687"/>
                    </a:cubicBezTo>
                    <a:cubicBezTo>
                      <a:pt x="443430" y="679726"/>
                      <a:pt x="436095" y="694523"/>
                      <a:pt x="429897" y="709827"/>
                    </a:cubicBezTo>
                    <a:cubicBezTo>
                      <a:pt x="423826" y="725004"/>
                      <a:pt x="418134" y="742206"/>
                      <a:pt x="412317" y="758268"/>
                    </a:cubicBezTo>
                    <a:cubicBezTo>
                      <a:pt x="400554" y="790899"/>
                      <a:pt x="389298" y="822519"/>
                      <a:pt x="380697" y="848447"/>
                    </a:cubicBezTo>
                    <a:cubicBezTo>
                      <a:pt x="366532" y="881204"/>
                      <a:pt x="354769" y="907891"/>
                      <a:pt x="387654" y="807594"/>
                    </a:cubicBezTo>
                    <a:cubicBezTo>
                      <a:pt x="382847" y="826692"/>
                      <a:pt x="397013" y="788749"/>
                      <a:pt x="416238" y="736261"/>
                    </a:cubicBezTo>
                    <a:cubicBezTo>
                      <a:pt x="421044" y="722981"/>
                      <a:pt x="425850" y="709195"/>
                      <a:pt x="432174" y="695788"/>
                    </a:cubicBezTo>
                    <a:cubicBezTo>
                      <a:pt x="438371" y="682255"/>
                      <a:pt x="445327" y="668469"/>
                      <a:pt x="451904" y="654810"/>
                    </a:cubicBezTo>
                    <a:cubicBezTo>
                      <a:pt x="465690" y="627238"/>
                      <a:pt x="474543" y="600045"/>
                      <a:pt x="482512" y="580820"/>
                    </a:cubicBezTo>
                    <a:cubicBezTo>
                      <a:pt x="490985" y="554766"/>
                      <a:pt x="475681" y="592456"/>
                      <a:pt x="463540" y="622431"/>
                    </a:cubicBezTo>
                    <a:cubicBezTo>
                      <a:pt x="457089" y="637609"/>
                      <a:pt x="450512" y="650130"/>
                      <a:pt x="449248" y="652280"/>
                    </a:cubicBezTo>
                    <a:cubicBezTo>
                      <a:pt x="447730" y="654304"/>
                      <a:pt x="452536" y="646336"/>
                      <a:pt x="463793" y="617625"/>
                    </a:cubicBezTo>
                    <a:cubicBezTo>
                      <a:pt x="480235" y="576394"/>
                      <a:pt x="496804" y="536806"/>
                      <a:pt x="511854" y="497472"/>
                    </a:cubicBezTo>
                    <a:cubicBezTo>
                      <a:pt x="519569" y="477868"/>
                      <a:pt x="527032" y="458390"/>
                      <a:pt x="534620" y="439166"/>
                    </a:cubicBezTo>
                    <a:cubicBezTo>
                      <a:pt x="536264" y="435751"/>
                      <a:pt x="538161" y="429553"/>
                      <a:pt x="538920" y="424747"/>
                    </a:cubicBezTo>
                    <a:cubicBezTo>
                      <a:pt x="538541" y="429174"/>
                      <a:pt x="538161" y="433601"/>
                      <a:pt x="537782" y="437901"/>
                    </a:cubicBezTo>
                    <a:cubicBezTo>
                      <a:pt x="537529" y="438660"/>
                      <a:pt x="537276" y="439419"/>
                      <a:pt x="537023" y="440178"/>
                    </a:cubicBezTo>
                    <a:cubicBezTo>
                      <a:pt x="536011" y="442834"/>
                      <a:pt x="535126" y="445616"/>
                      <a:pt x="534115" y="448272"/>
                    </a:cubicBezTo>
                    <a:cubicBezTo>
                      <a:pt x="526525" y="469647"/>
                      <a:pt x="519823" y="489504"/>
                      <a:pt x="514763" y="505313"/>
                    </a:cubicBezTo>
                    <a:cubicBezTo>
                      <a:pt x="521214" y="488998"/>
                      <a:pt x="529182" y="468509"/>
                      <a:pt x="536897" y="447893"/>
                    </a:cubicBezTo>
                    <a:cubicBezTo>
                      <a:pt x="536264" y="455481"/>
                      <a:pt x="535506" y="462817"/>
                      <a:pt x="534873" y="470026"/>
                    </a:cubicBezTo>
                    <a:lnTo>
                      <a:pt x="520960" y="507716"/>
                    </a:lnTo>
                    <a:lnTo>
                      <a:pt x="522984" y="508475"/>
                    </a:lnTo>
                    <a:lnTo>
                      <a:pt x="533988" y="478627"/>
                    </a:lnTo>
                    <a:cubicBezTo>
                      <a:pt x="533861" y="480650"/>
                      <a:pt x="533608" y="482674"/>
                      <a:pt x="533482" y="484571"/>
                    </a:cubicBezTo>
                    <a:cubicBezTo>
                      <a:pt x="531332" y="489757"/>
                      <a:pt x="528296" y="497472"/>
                      <a:pt x="524122" y="508855"/>
                    </a:cubicBezTo>
                    <a:cubicBezTo>
                      <a:pt x="525767" y="509487"/>
                      <a:pt x="499712" y="576773"/>
                      <a:pt x="497056" y="586638"/>
                    </a:cubicBezTo>
                    <a:cubicBezTo>
                      <a:pt x="512360" y="546924"/>
                      <a:pt x="523237" y="518720"/>
                      <a:pt x="532596" y="494310"/>
                    </a:cubicBezTo>
                    <a:cubicBezTo>
                      <a:pt x="524629" y="577152"/>
                      <a:pt x="519443" y="618511"/>
                      <a:pt x="522605" y="625593"/>
                    </a:cubicBezTo>
                    <a:cubicBezTo>
                      <a:pt x="526525" y="582338"/>
                      <a:pt x="531205" y="531115"/>
                      <a:pt x="534494" y="489251"/>
                    </a:cubicBezTo>
                    <a:cubicBezTo>
                      <a:pt x="535379" y="486974"/>
                      <a:pt x="536264" y="484571"/>
                      <a:pt x="537150" y="482421"/>
                    </a:cubicBezTo>
                    <a:cubicBezTo>
                      <a:pt x="534999" y="502784"/>
                      <a:pt x="532723" y="523020"/>
                      <a:pt x="530446" y="543636"/>
                    </a:cubicBezTo>
                    <a:cubicBezTo>
                      <a:pt x="532090" y="553375"/>
                      <a:pt x="528296" y="592203"/>
                      <a:pt x="524755" y="629767"/>
                    </a:cubicBezTo>
                    <a:cubicBezTo>
                      <a:pt x="522099" y="667331"/>
                      <a:pt x="519569" y="703756"/>
                      <a:pt x="521972" y="708183"/>
                    </a:cubicBezTo>
                    <a:cubicBezTo>
                      <a:pt x="526020" y="625341"/>
                      <a:pt x="532723" y="574244"/>
                      <a:pt x="537782" y="529344"/>
                    </a:cubicBezTo>
                    <a:cubicBezTo>
                      <a:pt x="540438" y="506958"/>
                      <a:pt x="542967" y="486089"/>
                      <a:pt x="545624" y="463702"/>
                    </a:cubicBezTo>
                    <a:cubicBezTo>
                      <a:pt x="546509" y="455734"/>
                      <a:pt x="547521" y="447513"/>
                      <a:pt x="548532" y="439039"/>
                    </a:cubicBezTo>
                    <a:cubicBezTo>
                      <a:pt x="549039" y="437648"/>
                      <a:pt x="549544" y="436004"/>
                      <a:pt x="550303" y="433348"/>
                    </a:cubicBezTo>
                    <a:cubicBezTo>
                      <a:pt x="552074" y="425000"/>
                      <a:pt x="552201" y="420320"/>
                      <a:pt x="552833" y="418297"/>
                    </a:cubicBezTo>
                    <a:cubicBezTo>
                      <a:pt x="552833" y="417665"/>
                      <a:pt x="554097" y="415008"/>
                      <a:pt x="555868" y="412353"/>
                    </a:cubicBezTo>
                    <a:cubicBezTo>
                      <a:pt x="555742" y="413870"/>
                      <a:pt x="555615" y="415388"/>
                      <a:pt x="555363" y="417032"/>
                    </a:cubicBezTo>
                    <a:cubicBezTo>
                      <a:pt x="552453" y="455861"/>
                      <a:pt x="548912" y="498484"/>
                      <a:pt x="543853" y="544774"/>
                    </a:cubicBezTo>
                    <a:cubicBezTo>
                      <a:pt x="540691" y="574244"/>
                      <a:pt x="538035" y="602954"/>
                      <a:pt x="535506" y="631158"/>
                    </a:cubicBezTo>
                    <a:cubicBezTo>
                      <a:pt x="533608" y="652913"/>
                      <a:pt x="532090" y="674161"/>
                      <a:pt x="530699" y="695029"/>
                    </a:cubicBezTo>
                    <a:cubicBezTo>
                      <a:pt x="531964" y="671884"/>
                      <a:pt x="532976" y="651901"/>
                      <a:pt x="533735" y="633056"/>
                    </a:cubicBezTo>
                    <a:cubicBezTo>
                      <a:pt x="536518" y="592962"/>
                      <a:pt x="539047" y="557549"/>
                      <a:pt x="542715" y="503796"/>
                    </a:cubicBezTo>
                    <a:cubicBezTo>
                      <a:pt x="536643" y="575382"/>
                      <a:pt x="529687" y="631538"/>
                      <a:pt x="526905" y="667331"/>
                    </a:cubicBezTo>
                    <a:cubicBezTo>
                      <a:pt x="529182" y="672770"/>
                      <a:pt x="526399" y="708942"/>
                      <a:pt x="521972" y="756498"/>
                    </a:cubicBezTo>
                    <a:cubicBezTo>
                      <a:pt x="519823" y="780275"/>
                      <a:pt x="517040" y="806835"/>
                      <a:pt x="515649" y="833902"/>
                    </a:cubicBezTo>
                    <a:cubicBezTo>
                      <a:pt x="514890" y="847435"/>
                      <a:pt x="514131" y="860968"/>
                      <a:pt x="513372" y="874374"/>
                    </a:cubicBezTo>
                    <a:lnTo>
                      <a:pt x="512866" y="884366"/>
                    </a:lnTo>
                    <a:lnTo>
                      <a:pt x="512613" y="889299"/>
                    </a:lnTo>
                    <a:cubicBezTo>
                      <a:pt x="512613" y="890058"/>
                      <a:pt x="512487" y="890943"/>
                      <a:pt x="512613" y="892461"/>
                    </a:cubicBezTo>
                    <a:cubicBezTo>
                      <a:pt x="512740" y="893852"/>
                      <a:pt x="513119" y="894864"/>
                      <a:pt x="513372" y="896002"/>
                    </a:cubicBezTo>
                    <a:cubicBezTo>
                      <a:pt x="514763" y="900049"/>
                      <a:pt x="516281" y="902579"/>
                      <a:pt x="516786" y="904729"/>
                    </a:cubicBezTo>
                    <a:cubicBezTo>
                      <a:pt x="517419" y="907764"/>
                      <a:pt x="517925" y="910800"/>
                      <a:pt x="518557" y="913835"/>
                    </a:cubicBezTo>
                    <a:lnTo>
                      <a:pt x="520708" y="913456"/>
                    </a:lnTo>
                    <a:cubicBezTo>
                      <a:pt x="520834" y="912571"/>
                      <a:pt x="520708" y="910800"/>
                      <a:pt x="520075" y="905109"/>
                    </a:cubicBezTo>
                    <a:cubicBezTo>
                      <a:pt x="519948" y="902705"/>
                      <a:pt x="518052" y="899796"/>
                      <a:pt x="516281" y="893852"/>
                    </a:cubicBezTo>
                    <a:cubicBezTo>
                      <a:pt x="515522" y="890310"/>
                      <a:pt x="516281" y="887655"/>
                      <a:pt x="516281" y="884113"/>
                    </a:cubicBezTo>
                    <a:cubicBezTo>
                      <a:pt x="516407" y="880698"/>
                      <a:pt x="516661" y="876777"/>
                      <a:pt x="516786" y="872477"/>
                    </a:cubicBezTo>
                    <a:cubicBezTo>
                      <a:pt x="516154" y="870833"/>
                      <a:pt x="515775" y="865774"/>
                      <a:pt x="517546" y="831499"/>
                    </a:cubicBezTo>
                    <a:cubicBezTo>
                      <a:pt x="518811" y="838455"/>
                      <a:pt x="521087" y="803421"/>
                      <a:pt x="523110" y="793049"/>
                    </a:cubicBezTo>
                    <a:cubicBezTo>
                      <a:pt x="522858" y="796717"/>
                      <a:pt x="522605" y="800385"/>
                      <a:pt x="522478" y="804053"/>
                    </a:cubicBezTo>
                    <a:cubicBezTo>
                      <a:pt x="521214" y="833775"/>
                      <a:pt x="518684" y="862739"/>
                      <a:pt x="518431" y="890690"/>
                    </a:cubicBezTo>
                    <a:cubicBezTo>
                      <a:pt x="518431" y="895117"/>
                      <a:pt x="522099" y="899670"/>
                      <a:pt x="522984" y="904855"/>
                    </a:cubicBezTo>
                    <a:cubicBezTo>
                      <a:pt x="526779" y="929898"/>
                      <a:pt x="536770" y="955067"/>
                      <a:pt x="554097" y="981880"/>
                    </a:cubicBezTo>
                    <a:cubicBezTo>
                      <a:pt x="571425" y="1008820"/>
                      <a:pt x="591662" y="1029183"/>
                      <a:pt x="618095" y="1041198"/>
                    </a:cubicBezTo>
                    <a:cubicBezTo>
                      <a:pt x="622142" y="1042842"/>
                      <a:pt x="626063" y="1044486"/>
                      <a:pt x="629857" y="1046004"/>
                    </a:cubicBezTo>
                    <a:cubicBezTo>
                      <a:pt x="635676" y="1048787"/>
                      <a:pt x="643644" y="1052075"/>
                      <a:pt x="653888" y="1055869"/>
                    </a:cubicBezTo>
                    <a:cubicBezTo>
                      <a:pt x="660718" y="1058272"/>
                      <a:pt x="668686" y="1060676"/>
                      <a:pt x="677666" y="1062573"/>
                    </a:cubicBezTo>
                    <a:cubicBezTo>
                      <a:pt x="686646" y="1064217"/>
                      <a:pt x="696638" y="1065735"/>
                      <a:pt x="707894" y="1062952"/>
                    </a:cubicBezTo>
                    <a:cubicBezTo>
                      <a:pt x="713206" y="1060423"/>
                      <a:pt x="717380" y="1057261"/>
                      <a:pt x="722439" y="1054605"/>
                    </a:cubicBezTo>
                    <a:cubicBezTo>
                      <a:pt x="724969" y="1053213"/>
                      <a:pt x="727498" y="1051949"/>
                      <a:pt x="730028" y="1050684"/>
                    </a:cubicBezTo>
                    <a:cubicBezTo>
                      <a:pt x="732937" y="1049293"/>
                      <a:pt x="735466" y="1047396"/>
                      <a:pt x="737743" y="1045245"/>
                    </a:cubicBezTo>
                    <a:cubicBezTo>
                      <a:pt x="746975" y="1036392"/>
                      <a:pt x="752667" y="1024377"/>
                      <a:pt x="757726" y="1011855"/>
                    </a:cubicBezTo>
                    <a:cubicBezTo>
                      <a:pt x="757600" y="1010717"/>
                      <a:pt x="757093" y="1010337"/>
                      <a:pt x="756588" y="1010464"/>
                    </a:cubicBezTo>
                    <a:cubicBezTo>
                      <a:pt x="758738" y="1005152"/>
                      <a:pt x="760762" y="999461"/>
                      <a:pt x="762659" y="993137"/>
                    </a:cubicBezTo>
                    <a:cubicBezTo>
                      <a:pt x="772651" y="964047"/>
                      <a:pt x="779987" y="934198"/>
                      <a:pt x="789472" y="904982"/>
                    </a:cubicBezTo>
                    <a:cubicBezTo>
                      <a:pt x="799084" y="875766"/>
                      <a:pt x="811100" y="847435"/>
                      <a:pt x="820206" y="818092"/>
                    </a:cubicBezTo>
                    <a:cubicBezTo>
                      <a:pt x="822103" y="812148"/>
                      <a:pt x="824127" y="806077"/>
                      <a:pt x="826024" y="800132"/>
                    </a:cubicBezTo>
                    <a:cubicBezTo>
                      <a:pt x="826530" y="799626"/>
                      <a:pt x="826909" y="799120"/>
                      <a:pt x="827162" y="799500"/>
                    </a:cubicBezTo>
                    <a:cubicBezTo>
                      <a:pt x="820712" y="820875"/>
                      <a:pt x="814768" y="840732"/>
                      <a:pt x="810088" y="856288"/>
                    </a:cubicBezTo>
                    <a:cubicBezTo>
                      <a:pt x="816032" y="840605"/>
                      <a:pt x="820712" y="826692"/>
                      <a:pt x="824759" y="814297"/>
                    </a:cubicBezTo>
                    <a:cubicBezTo>
                      <a:pt x="824506" y="815436"/>
                      <a:pt x="824380" y="816321"/>
                      <a:pt x="824001" y="817459"/>
                    </a:cubicBezTo>
                    <a:cubicBezTo>
                      <a:pt x="840822" y="765477"/>
                      <a:pt x="850687" y="743217"/>
                      <a:pt x="872567" y="660628"/>
                    </a:cubicBezTo>
                    <a:cubicBezTo>
                      <a:pt x="880915" y="630020"/>
                      <a:pt x="881801" y="621419"/>
                      <a:pt x="882939" y="612313"/>
                    </a:cubicBezTo>
                    <a:cubicBezTo>
                      <a:pt x="887492" y="598906"/>
                      <a:pt x="892172" y="585500"/>
                      <a:pt x="896598" y="571967"/>
                    </a:cubicBezTo>
                    <a:cubicBezTo>
                      <a:pt x="905325" y="545786"/>
                      <a:pt x="913547" y="519479"/>
                      <a:pt x="922906" y="493551"/>
                    </a:cubicBezTo>
                    <a:cubicBezTo>
                      <a:pt x="932139" y="467623"/>
                      <a:pt x="939727" y="440936"/>
                      <a:pt x="949719" y="415135"/>
                    </a:cubicBezTo>
                    <a:cubicBezTo>
                      <a:pt x="955663" y="399578"/>
                      <a:pt x="961355" y="383895"/>
                      <a:pt x="967173" y="368338"/>
                    </a:cubicBezTo>
                    <a:cubicBezTo>
                      <a:pt x="967046" y="369603"/>
                      <a:pt x="966793" y="370868"/>
                      <a:pt x="966667" y="372133"/>
                    </a:cubicBezTo>
                    <a:cubicBezTo>
                      <a:pt x="965908" y="377318"/>
                      <a:pt x="965276" y="382377"/>
                      <a:pt x="964517" y="387183"/>
                    </a:cubicBezTo>
                    <a:cubicBezTo>
                      <a:pt x="958573" y="411594"/>
                      <a:pt x="958066" y="419688"/>
                      <a:pt x="904187" y="584868"/>
                    </a:cubicBezTo>
                    <a:cubicBezTo>
                      <a:pt x="878512" y="670113"/>
                      <a:pt x="934162" y="494942"/>
                      <a:pt x="959711" y="421585"/>
                    </a:cubicBezTo>
                    <a:cubicBezTo>
                      <a:pt x="959711" y="421712"/>
                      <a:pt x="959711" y="421965"/>
                      <a:pt x="959711" y="422091"/>
                    </a:cubicBezTo>
                    <a:cubicBezTo>
                      <a:pt x="960343" y="419688"/>
                      <a:pt x="960596" y="421332"/>
                      <a:pt x="960343" y="425886"/>
                    </a:cubicBezTo>
                    <a:cubicBezTo>
                      <a:pt x="958066" y="432968"/>
                      <a:pt x="956295" y="439292"/>
                      <a:pt x="954652" y="444604"/>
                    </a:cubicBezTo>
                    <a:cubicBezTo>
                      <a:pt x="951110" y="457125"/>
                      <a:pt x="948580" y="465599"/>
                      <a:pt x="946304" y="473821"/>
                    </a:cubicBezTo>
                    <a:cubicBezTo>
                      <a:pt x="941624" y="490263"/>
                      <a:pt x="937324" y="505440"/>
                      <a:pt x="923412" y="548316"/>
                    </a:cubicBezTo>
                    <a:cubicBezTo>
                      <a:pt x="932392" y="533265"/>
                      <a:pt x="965276" y="429553"/>
                      <a:pt x="927586" y="549707"/>
                    </a:cubicBezTo>
                    <a:cubicBezTo>
                      <a:pt x="939221" y="514673"/>
                      <a:pt x="947948" y="489883"/>
                      <a:pt x="956422" y="465979"/>
                    </a:cubicBezTo>
                    <a:cubicBezTo>
                      <a:pt x="956043" y="469647"/>
                      <a:pt x="955663" y="473441"/>
                      <a:pt x="955411" y="477235"/>
                    </a:cubicBezTo>
                    <a:cubicBezTo>
                      <a:pt x="954399" y="490010"/>
                      <a:pt x="953766" y="503543"/>
                      <a:pt x="952501" y="516696"/>
                    </a:cubicBezTo>
                    <a:cubicBezTo>
                      <a:pt x="950605" y="541865"/>
                      <a:pt x="941751" y="571335"/>
                      <a:pt x="938462" y="601816"/>
                    </a:cubicBezTo>
                    <a:cubicBezTo>
                      <a:pt x="935427" y="631032"/>
                      <a:pt x="935174" y="655316"/>
                      <a:pt x="933909" y="669987"/>
                    </a:cubicBezTo>
                    <a:cubicBezTo>
                      <a:pt x="934415" y="645577"/>
                      <a:pt x="935047" y="620028"/>
                      <a:pt x="936692" y="602574"/>
                    </a:cubicBezTo>
                    <a:cubicBezTo>
                      <a:pt x="938336" y="584741"/>
                      <a:pt x="939727" y="576267"/>
                      <a:pt x="937324" y="584235"/>
                    </a:cubicBezTo>
                    <a:cubicBezTo>
                      <a:pt x="934036" y="605104"/>
                      <a:pt x="933403" y="622431"/>
                      <a:pt x="932771" y="637735"/>
                    </a:cubicBezTo>
                    <a:cubicBezTo>
                      <a:pt x="932139" y="652786"/>
                      <a:pt x="932012" y="666572"/>
                      <a:pt x="931380" y="677196"/>
                    </a:cubicBezTo>
                    <a:cubicBezTo>
                      <a:pt x="929989" y="699330"/>
                      <a:pt x="926953" y="719313"/>
                      <a:pt x="927712" y="741320"/>
                    </a:cubicBezTo>
                    <a:cubicBezTo>
                      <a:pt x="928218" y="752577"/>
                      <a:pt x="929230" y="761683"/>
                      <a:pt x="930747" y="771928"/>
                    </a:cubicBezTo>
                    <a:cubicBezTo>
                      <a:pt x="931506" y="776860"/>
                      <a:pt x="932265" y="781793"/>
                      <a:pt x="933151" y="786852"/>
                    </a:cubicBezTo>
                    <a:lnTo>
                      <a:pt x="933783" y="790520"/>
                    </a:lnTo>
                    <a:lnTo>
                      <a:pt x="934668" y="795452"/>
                    </a:lnTo>
                    <a:cubicBezTo>
                      <a:pt x="935554" y="799626"/>
                      <a:pt x="936818" y="803547"/>
                      <a:pt x="938083" y="807089"/>
                    </a:cubicBezTo>
                    <a:cubicBezTo>
                      <a:pt x="940739" y="814171"/>
                      <a:pt x="943522" y="819736"/>
                      <a:pt x="945292" y="823910"/>
                    </a:cubicBezTo>
                    <a:lnTo>
                      <a:pt x="946431" y="826692"/>
                    </a:lnTo>
                    <a:cubicBezTo>
                      <a:pt x="946810" y="827831"/>
                      <a:pt x="947695" y="829981"/>
                      <a:pt x="948580" y="832005"/>
                    </a:cubicBezTo>
                    <a:cubicBezTo>
                      <a:pt x="950351" y="836052"/>
                      <a:pt x="951742" y="839087"/>
                      <a:pt x="953640" y="842629"/>
                    </a:cubicBezTo>
                    <a:cubicBezTo>
                      <a:pt x="960723" y="856415"/>
                      <a:pt x="970082" y="870201"/>
                      <a:pt x="981844" y="884113"/>
                    </a:cubicBezTo>
                    <a:cubicBezTo>
                      <a:pt x="997275" y="899796"/>
                      <a:pt x="971094" y="868430"/>
                      <a:pt x="962114" y="849079"/>
                    </a:cubicBezTo>
                    <a:cubicBezTo>
                      <a:pt x="957434" y="839593"/>
                      <a:pt x="955790" y="834661"/>
                      <a:pt x="961228" y="844273"/>
                    </a:cubicBezTo>
                    <a:cubicBezTo>
                      <a:pt x="967046" y="853506"/>
                      <a:pt x="980580" y="877663"/>
                      <a:pt x="1017764" y="911685"/>
                    </a:cubicBezTo>
                    <a:cubicBezTo>
                      <a:pt x="1011187" y="906373"/>
                      <a:pt x="1027502" y="925218"/>
                      <a:pt x="1062410" y="948870"/>
                    </a:cubicBezTo>
                    <a:cubicBezTo>
                      <a:pt x="1071137" y="954687"/>
                      <a:pt x="1081003" y="960758"/>
                      <a:pt x="1091880" y="966703"/>
                    </a:cubicBezTo>
                    <a:cubicBezTo>
                      <a:pt x="1097318" y="969738"/>
                      <a:pt x="1103010" y="972647"/>
                      <a:pt x="1108701" y="975556"/>
                    </a:cubicBezTo>
                    <a:cubicBezTo>
                      <a:pt x="1114645" y="978592"/>
                      <a:pt x="1121349" y="981754"/>
                      <a:pt x="1128432" y="984536"/>
                    </a:cubicBezTo>
                    <a:cubicBezTo>
                      <a:pt x="1142597" y="990101"/>
                      <a:pt x="1159671" y="995034"/>
                      <a:pt x="1179275" y="994654"/>
                    </a:cubicBezTo>
                    <a:cubicBezTo>
                      <a:pt x="1181678" y="994654"/>
                      <a:pt x="1184208" y="994402"/>
                      <a:pt x="1186611" y="994275"/>
                    </a:cubicBezTo>
                    <a:cubicBezTo>
                      <a:pt x="1187876" y="994275"/>
                      <a:pt x="1189141" y="994022"/>
                      <a:pt x="1190279" y="993769"/>
                    </a:cubicBezTo>
                    <a:lnTo>
                      <a:pt x="1192176" y="993516"/>
                    </a:lnTo>
                    <a:lnTo>
                      <a:pt x="1192176" y="993516"/>
                    </a:lnTo>
                    <a:cubicBezTo>
                      <a:pt x="1192176" y="993516"/>
                      <a:pt x="1192176" y="992251"/>
                      <a:pt x="1192176" y="992251"/>
                    </a:cubicBezTo>
                    <a:cubicBezTo>
                      <a:pt x="1192176" y="992504"/>
                      <a:pt x="1192176" y="992884"/>
                      <a:pt x="1192176" y="993263"/>
                    </a:cubicBezTo>
                    <a:cubicBezTo>
                      <a:pt x="1192176" y="993263"/>
                      <a:pt x="1192176" y="993263"/>
                      <a:pt x="1192176" y="993263"/>
                    </a:cubicBezTo>
                    <a:lnTo>
                      <a:pt x="1192176" y="993516"/>
                    </a:lnTo>
                    <a:cubicBezTo>
                      <a:pt x="1192176" y="993516"/>
                      <a:pt x="1192176" y="993516"/>
                      <a:pt x="1192176" y="993516"/>
                    </a:cubicBezTo>
                    <a:cubicBezTo>
                      <a:pt x="1192176" y="993516"/>
                      <a:pt x="1192176" y="993516"/>
                      <a:pt x="1192303" y="993516"/>
                    </a:cubicBezTo>
                    <a:lnTo>
                      <a:pt x="1192682" y="993516"/>
                    </a:lnTo>
                    <a:cubicBezTo>
                      <a:pt x="1192808" y="994275"/>
                      <a:pt x="1192935" y="994907"/>
                      <a:pt x="1192682" y="993516"/>
                    </a:cubicBezTo>
                    <a:lnTo>
                      <a:pt x="1192682" y="993516"/>
                    </a:lnTo>
                    <a:cubicBezTo>
                      <a:pt x="1192682" y="993516"/>
                      <a:pt x="1192556" y="992504"/>
                      <a:pt x="1192429" y="991872"/>
                    </a:cubicBezTo>
                    <a:cubicBezTo>
                      <a:pt x="1192176" y="990354"/>
                      <a:pt x="1191797" y="988078"/>
                      <a:pt x="1191291" y="984663"/>
                    </a:cubicBezTo>
                    <a:lnTo>
                      <a:pt x="1191291" y="984663"/>
                    </a:lnTo>
                    <a:cubicBezTo>
                      <a:pt x="1191291" y="984663"/>
                      <a:pt x="1191291" y="984536"/>
                      <a:pt x="1191291" y="984410"/>
                    </a:cubicBezTo>
                    <a:lnTo>
                      <a:pt x="1191291" y="984410"/>
                    </a:lnTo>
                    <a:cubicBezTo>
                      <a:pt x="1191291" y="984410"/>
                      <a:pt x="1191291" y="984157"/>
                      <a:pt x="1191291" y="984030"/>
                    </a:cubicBezTo>
                    <a:lnTo>
                      <a:pt x="1191291" y="984030"/>
                    </a:lnTo>
                    <a:cubicBezTo>
                      <a:pt x="1190532" y="979730"/>
                      <a:pt x="1190153" y="977454"/>
                      <a:pt x="1191164" y="983145"/>
                    </a:cubicBezTo>
                    <a:lnTo>
                      <a:pt x="1191164" y="983145"/>
                    </a:lnTo>
                    <a:cubicBezTo>
                      <a:pt x="1191164" y="983145"/>
                      <a:pt x="1191164" y="983651"/>
                      <a:pt x="1191164" y="983651"/>
                    </a:cubicBezTo>
                    <a:lnTo>
                      <a:pt x="1191164" y="983651"/>
                    </a:lnTo>
                    <a:cubicBezTo>
                      <a:pt x="1191164" y="983651"/>
                      <a:pt x="1191164" y="983398"/>
                      <a:pt x="1191164" y="983398"/>
                    </a:cubicBezTo>
                    <a:lnTo>
                      <a:pt x="1191164" y="983904"/>
                    </a:lnTo>
                    <a:cubicBezTo>
                      <a:pt x="1191164" y="983904"/>
                      <a:pt x="1191164" y="984030"/>
                      <a:pt x="1191164" y="984030"/>
                    </a:cubicBezTo>
                    <a:cubicBezTo>
                      <a:pt x="1191164" y="984030"/>
                      <a:pt x="1191164" y="984283"/>
                      <a:pt x="1191164" y="984283"/>
                    </a:cubicBezTo>
                    <a:lnTo>
                      <a:pt x="1191164" y="984283"/>
                    </a:lnTo>
                    <a:cubicBezTo>
                      <a:pt x="1191164" y="984283"/>
                      <a:pt x="1191164" y="984536"/>
                      <a:pt x="1191164" y="984536"/>
                    </a:cubicBezTo>
                    <a:lnTo>
                      <a:pt x="1191164" y="984536"/>
                    </a:lnTo>
                    <a:cubicBezTo>
                      <a:pt x="1191797" y="988583"/>
                      <a:pt x="1192303" y="991492"/>
                      <a:pt x="1192682" y="993516"/>
                    </a:cubicBezTo>
                    <a:lnTo>
                      <a:pt x="1193820" y="993516"/>
                    </a:lnTo>
                    <a:cubicBezTo>
                      <a:pt x="1195338" y="993516"/>
                      <a:pt x="1197741" y="993643"/>
                      <a:pt x="1201535" y="993516"/>
                    </a:cubicBezTo>
                    <a:cubicBezTo>
                      <a:pt x="1205329" y="993137"/>
                      <a:pt x="1210136" y="992884"/>
                      <a:pt x="1217218" y="989595"/>
                    </a:cubicBezTo>
                    <a:cubicBezTo>
                      <a:pt x="1219621" y="988457"/>
                      <a:pt x="1219621" y="988330"/>
                      <a:pt x="1220128" y="988078"/>
                    </a:cubicBezTo>
                    <a:lnTo>
                      <a:pt x="1221772" y="987192"/>
                    </a:lnTo>
                    <a:lnTo>
                      <a:pt x="1224934" y="985295"/>
                    </a:lnTo>
                    <a:cubicBezTo>
                      <a:pt x="1228602" y="982892"/>
                      <a:pt x="1232269" y="980489"/>
                      <a:pt x="1235811" y="977959"/>
                    </a:cubicBezTo>
                    <a:cubicBezTo>
                      <a:pt x="1249850" y="967715"/>
                      <a:pt x="1261992" y="956079"/>
                      <a:pt x="1273122" y="943811"/>
                    </a:cubicBezTo>
                    <a:cubicBezTo>
                      <a:pt x="1284125" y="931289"/>
                      <a:pt x="1293864" y="919274"/>
                      <a:pt x="1303224" y="904855"/>
                    </a:cubicBezTo>
                    <a:cubicBezTo>
                      <a:pt x="1320803" y="876904"/>
                      <a:pt x="1332313" y="850976"/>
                      <a:pt x="1343949" y="827704"/>
                    </a:cubicBezTo>
                    <a:cubicBezTo>
                      <a:pt x="1355206" y="803800"/>
                      <a:pt x="1365324" y="782172"/>
                      <a:pt x="1373545" y="764466"/>
                    </a:cubicBezTo>
                    <a:cubicBezTo>
                      <a:pt x="1381513" y="746632"/>
                      <a:pt x="1386952" y="732467"/>
                      <a:pt x="1390619" y="723993"/>
                    </a:cubicBezTo>
                    <a:cubicBezTo>
                      <a:pt x="1378477" y="758142"/>
                      <a:pt x="1362921" y="790773"/>
                      <a:pt x="1348249" y="822898"/>
                    </a:cubicBezTo>
                    <a:cubicBezTo>
                      <a:pt x="1340914" y="839087"/>
                      <a:pt x="1333451" y="853632"/>
                      <a:pt x="1325736" y="869442"/>
                    </a:cubicBezTo>
                    <a:cubicBezTo>
                      <a:pt x="1317895" y="884872"/>
                      <a:pt x="1309421" y="900555"/>
                      <a:pt x="1298670" y="915859"/>
                    </a:cubicBezTo>
                    <a:cubicBezTo>
                      <a:pt x="1278181" y="944190"/>
                      <a:pt x="1255415" y="969106"/>
                      <a:pt x="1227084" y="987698"/>
                    </a:cubicBezTo>
                    <a:lnTo>
                      <a:pt x="1221139" y="991366"/>
                    </a:lnTo>
                    <a:cubicBezTo>
                      <a:pt x="1214183" y="995160"/>
                      <a:pt x="1208618" y="996046"/>
                      <a:pt x="1204445" y="996551"/>
                    </a:cubicBezTo>
                    <a:cubicBezTo>
                      <a:pt x="1198373" y="997057"/>
                      <a:pt x="1195085" y="996931"/>
                      <a:pt x="1193567" y="996931"/>
                    </a:cubicBezTo>
                    <a:cubicBezTo>
                      <a:pt x="1193820" y="998322"/>
                      <a:pt x="1193820" y="998322"/>
                      <a:pt x="1193567" y="997816"/>
                    </a:cubicBezTo>
                    <a:cubicBezTo>
                      <a:pt x="1193567" y="997563"/>
                      <a:pt x="1193567" y="997310"/>
                      <a:pt x="1193440" y="996931"/>
                    </a:cubicBezTo>
                    <a:lnTo>
                      <a:pt x="1193440" y="996931"/>
                    </a:lnTo>
                    <a:cubicBezTo>
                      <a:pt x="1193188" y="995793"/>
                      <a:pt x="1193061" y="994654"/>
                      <a:pt x="1193440" y="996931"/>
                    </a:cubicBezTo>
                    <a:lnTo>
                      <a:pt x="1193440" y="996931"/>
                    </a:lnTo>
                    <a:cubicBezTo>
                      <a:pt x="1193440" y="996931"/>
                      <a:pt x="1193440" y="996931"/>
                      <a:pt x="1193440" y="996931"/>
                    </a:cubicBezTo>
                    <a:cubicBezTo>
                      <a:pt x="1192935" y="996931"/>
                      <a:pt x="1192682" y="996931"/>
                      <a:pt x="1192682" y="996931"/>
                    </a:cubicBezTo>
                    <a:lnTo>
                      <a:pt x="1192682" y="996678"/>
                    </a:lnTo>
                    <a:cubicBezTo>
                      <a:pt x="1192682" y="996678"/>
                      <a:pt x="1192682" y="996931"/>
                      <a:pt x="1192682" y="996931"/>
                    </a:cubicBezTo>
                    <a:lnTo>
                      <a:pt x="1192429" y="996931"/>
                    </a:lnTo>
                    <a:cubicBezTo>
                      <a:pt x="1192429" y="996931"/>
                      <a:pt x="1190658" y="997184"/>
                      <a:pt x="1190658" y="997184"/>
                    </a:cubicBezTo>
                    <a:cubicBezTo>
                      <a:pt x="1188382" y="997563"/>
                      <a:pt x="1186105" y="997816"/>
                      <a:pt x="1183702" y="997943"/>
                    </a:cubicBezTo>
                    <a:cubicBezTo>
                      <a:pt x="1179149" y="998322"/>
                      <a:pt x="1174722" y="998449"/>
                      <a:pt x="1170422" y="998196"/>
                    </a:cubicBezTo>
                    <a:cubicBezTo>
                      <a:pt x="1153095" y="997437"/>
                      <a:pt x="1138676" y="993389"/>
                      <a:pt x="1126534" y="989342"/>
                    </a:cubicBezTo>
                    <a:cubicBezTo>
                      <a:pt x="1142850" y="995666"/>
                      <a:pt x="1163213" y="1001105"/>
                      <a:pt x="1186105" y="999081"/>
                    </a:cubicBezTo>
                    <a:cubicBezTo>
                      <a:pt x="1187496" y="999081"/>
                      <a:pt x="1188887" y="998828"/>
                      <a:pt x="1190405" y="998575"/>
                    </a:cubicBezTo>
                    <a:lnTo>
                      <a:pt x="1192556" y="998322"/>
                    </a:lnTo>
                    <a:lnTo>
                      <a:pt x="1193061" y="998322"/>
                    </a:lnTo>
                    <a:cubicBezTo>
                      <a:pt x="1193061" y="998322"/>
                      <a:pt x="1193947" y="998322"/>
                      <a:pt x="1193947" y="998322"/>
                    </a:cubicBezTo>
                    <a:cubicBezTo>
                      <a:pt x="1193947" y="998322"/>
                      <a:pt x="1193947" y="998322"/>
                      <a:pt x="1193947" y="998322"/>
                    </a:cubicBezTo>
                    <a:lnTo>
                      <a:pt x="1194200" y="998322"/>
                    </a:lnTo>
                    <a:cubicBezTo>
                      <a:pt x="1195718" y="998322"/>
                      <a:pt x="1198753" y="998449"/>
                      <a:pt x="1203306" y="998069"/>
                    </a:cubicBezTo>
                    <a:cubicBezTo>
                      <a:pt x="1207607" y="997690"/>
                      <a:pt x="1215448" y="996425"/>
                      <a:pt x="1222404" y="992378"/>
                    </a:cubicBezTo>
                    <a:cubicBezTo>
                      <a:pt x="1232143" y="986686"/>
                      <a:pt x="1238973" y="981627"/>
                      <a:pt x="1246561" y="975556"/>
                    </a:cubicBezTo>
                    <a:cubicBezTo>
                      <a:pt x="1260980" y="963668"/>
                      <a:pt x="1273374" y="950640"/>
                      <a:pt x="1284378" y="937360"/>
                    </a:cubicBezTo>
                    <a:cubicBezTo>
                      <a:pt x="1289943" y="930657"/>
                      <a:pt x="1294876" y="924080"/>
                      <a:pt x="1300062" y="916997"/>
                    </a:cubicBezTo>
                    <a:cubicBezTo>
                      <a:pt x="1305247" y="909662"/>
                      <a:pt x="1309800" y="902326"/>
                      <a:pt x="1313974" y="895117"/>
                    </a:cubicBezTo>
                    <a:cubicBezTo>
                      <a:pt x="1322195" y="880825"/>
                      <a:pt x="1328771" y="867292"/>
                      <a:pt x="1334969" y="854770"/>
                    </a:cubicBezTo>
                    <a:cubicBezTo>
                      <a:pt x="1341167" y="842249"/>
                      <a:pt x="1346858" y="830740"/>
                      <a:pt x="1352044" y="819230"/>
                    </a:cubicBezTo>
                    <a:cubicBezTo>
                      <a:pt x="1362541" y="796717"/>
                      <a:pt x="1371647" y="777619"/>
                      <a:pt x="1378351" y="763833"/>
                    </a:cubicBezTo>
                    <a:cubicBezTo>
                      <a:pt x="1385434" y="738538"/>
                      <a:pt x="1405670" y="684532"/>
                      <a:pt x="1431471" y="605357"/>
                    </a:cubicBezTo>
                    <a:cubicBezTo>
                      <a:pt x="1443613" y="565011"/>
                      <a:pt x="1455502" y="527320"/>
                      <a:pt x="1464735" y="495575"/>
                    </a:cubicBezTo>
                    <a:cubicBezTo>
                      <a:pt x="1469541" y="479386"/>
                      <a:pt x="1473841" y="464461"/>
                      <a:pt x="1477762" y="451181"/>
                    </a:cubicBezTo>
                    <a:cubicBezTo>
                      <a:pt x="1479659" y="444351"/>
                      <a:pt x="1481430" y="437774"/>
                      <a:pt x="1482947" y="431577"/>
                    </a:cubicBezTo>
                    <a:cubicBezTo>
                      <a:pt x="1483327" y="429806"/>
                      <a:pt x="1483833" y="428036"/>
                      <a:pt x="1484213" y="426265"/>
                    </a:cubicBezTo>
                    <a:lnTo>
                      <a:pt x="1484592" y="424494"/>
                    </a:lnTo>
                    <a:cubicBezTo>
                      <a:pt x="1484845" y="422977"/>
                      <a:pt x="1484971" y="421332"/>
                      <a:pt x="1485098" y="420573"/>
                    </a:cubicBezTo>
                    <a:cubicBezTo>
                      <a:pt x="1485224" y="418423"/>
                      <a:pt x="1485098" y="416653"/>
                      <a:pt x="1485098" y="415008"/>
                    </a:cubicBezTo>
                    <a:cubicBezTo>
                      <a:pt x="1484592" y="408432"/>
                      <a:pt x="1483580" y="404890"/>
                      <a:pt x="1483454" y="403373"/>
                    </a:cubicBezTo>
                    <a:cubicBezTo>
                      <a:pt x="1483327" y="402487"/>
                      <a:pt x="1483454" y="402867"/>
                      <a:pt x="1483454" y="402234"/>
                    </a:cubicBezTo>
                    <a:close/>
                    <a:moveTo>
                      <a:pt x="1191797" y="985927"/>
                    </a:moveTo>
                    <a:lnTo>
                      <a:pt x="1192049" y="987824"/>
                    </a:lnTo>
                    <a:lnTo>
                      <a:pt x="1192049" y="988330"/>
                    </a:lnTo>
                    <a:cubicBezTo>
                      <a:pt x="1192049" y="988330"/>
                      <a:pt x="1191797" y="985169"/>
                      <a:pt x="1191797" y="985169"/>
                    </a:cubicBezTo>
                    <a:lnTo>
                      <a:pt x="1191797" y="985801"/>
                    </a:lnTo>
                    <a:close/>
                    <a:moveTo>
                      <a:pt x="1192808" y="998955"/>
                    </a:moveTo>
                    <a:lnTo>
                      <a:pt x="1192808" y="998955"/>
                    </a:lnTo>
                    <a:cubicBezTo>
                      <a:pt x="1192808" y="998955"/>
                      <a:pt x="1192808" y="998955"/>
                      <a:pt x="1192808" y="998955"/>
                    </a:cubicBezTo>
                    <a:cubicBezTo>
                      <a:pt x="1192808" y="998955"/>
                      <a:pt x="1192808" y="998955"/>
                      <a:pt x="1192808" y="998955"/>
                    </a:cubicBezTo>
                    <a:close/>
                    <a:moveTo>
                      <a:pt x="964897" y="427656"/>
                    </a:moveTo>
                    <a:cubicBezTo>
                      <a:pt x="966161" y="423988"/>
                      <a:pt x="967425" y="420573"/>
                      <a:pt x="968691" y="417159"/>
                    </a:cubicBezTo>
                    <a:cubicBezTo>
                      <a:pt x="968058" y="420573"/>
                      <a:pt x="967425" y="424494"/>
                      <a:pt x="966667" y="428542"/>
                    </a:cubicBezTo>
                    <a:cubicBezTo>
                      <a:pt x="965529" y="431451"/>
                      <a:pt x="964643" y="433727"/>
                      <a:pt x="963884" y="435498"/>
                    </a:cubicBezTo>
                    <a:cubicBezTo>
                      <a:pt x="964264" y="432842"/>
                      <a:pt x="964517" y="430186"/>
                      <a:pt x="964897" y="427656"/>
                    </a:cubicBezTo>
                    <a:close/>
                    <a:moveTo>
                      <a:pt x="552833" y="398693"/>
                    </a:moveTo>
                    <a:lnTo>
                      <a:pt x="552833" y="398693"/>
                    </a:lnTo>
                    <a:cubicBezTo>
                      <a:pt x="552833" y="398693"/>
                      <a:pt x="552833" y="398314"/>
                      <a:pt x="552833" y="398187"/>
                    </a:cubicBezTo>
                    <a:cubicBezTo>
                      <a:pt x="553339" y="398567"/>
                      <a:pt x="553718" y="398819"/>
                      <a:pt x="553845" y="398946"/>
                    </a:cubicBezTo>
                    <a:lnTo>
                      <a:pt x="553845" y="398946"/>
                    </a:lnTo>
                    <a:cubicBezTo>
                      <a:pt x="553845" y="398946"/>
                      <a:pt x="553465" y="398693"/>
                      <a:pt x="553086" y="398440"/>
                    </a:cubicBezTo>
                    <a:lnTo>
                      <a:pt x="553086" y="398440"/>
                    </a:lnTo>
                    <a:cubicBezTo>
                      <a:pt x="553086" y="398440"/>
                      <a:pt x="553086" y="398440"/>
                      <a:pt x="553086" y="398440"/>
                    </a:cubicBezTo>
                    <a:lnTo>
                      <a:pt x="553086" y="398693"/>
                    </a:lnTo>
                    <a:close/>
                    <a:moveTo>
                      <a:pt x="382721" y="442581"/>
                    </a:moveTo>
                    <a:cubicBezTo>
                      <a:pt x="379053" y="452066"/>
                      <a:pt x="375511" y="460793"/>
                      <a:pt x="372349" y="469141"/>
                    </a:cubicBezTo>
                    <a:cubicBezTo>
                      <a:pt x="372349" y="469141"/>
                      <a:pt x="372349" y="469141"/>
                      <a:pt x="372349" y="469141"/>
                    </a:cubicBezTo>
                    <a:cubicBezTo>
                      <a:pt x="373108" y="466611"/>
                      <a:pt x="373994" y="463702"/>
                      <a:pt x="374753" y="461046"/>
                    </a:cubicBezTo>
                    <a:cubicBezTo>
                      <a:pt x="378168" y="452699"/>
                      <a:pt x="380950" y="446122"/>
                      <a:pt x="382721" y="442581"/>
                    </a:cubicBezTo>
                    <a:close/>
                    <a:moveTo>
                      <a:pt x="405486" y="360750"/>
                    </a:moveTo>
                    <a:cubicBezTo>
                      <a:pt x="404981" y="359738"/>
                      <a:pt x="404475" y="358726"/>
                      <a:pt x="404222" y="358094"/>
                    </a:cubicBezTo>
                    <a:lnTo>
                      <a:pt x="405740" y="359738"/>
                    </a:lnTo>
                    <a:cubicBezTo>
                      <a:pt x="405740" y="359738"/>
                      <a:pt x="405486" y="360497"/>
                      <a:pt x="405360" y="360876"/>
                    </a:cubicBezTo>
                    <a:close/>
                    <a:moveTo>
                      <a:pt x="552706" y="390851"/>
                    </a:move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lnTo>
                      <a:pt x="552706" y="390851"/>
                    </a:ln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lose/>
                    <a:moveTo>
                      <a:pt x="552327" y="391104"/>
                    </a:moveTo>
                    <a:cubicBezTo>
                      <a:pt x="552327" y="391104"/>
                      <a:pt x="552201" y="391104"/>
                      <a:pt x="552074" y="391231"/>
                    </a:cubicBezTo>
                    <a:cubicBezTo>
                      <a:pt x="552074" y="391231"/>
                      <a:pt x="552074" y="391231"/>
                      <a:pt x="552074" y="391231"/>
                    </a:cubicBezTo>
                    <a:cubicBezTo>
                      <a:pt x="552074" y="391231"/>
                      <a:pt x="552201" y="391231"/>
                      <a:pt x="552327" y="391231"/>
                    </a:cubicBezTo>
                    <a:close/>
                    <a:moveTo>
                      <a:pt x="552074" y="391484"/>
                    </a:moveTo>
                    <a:cubicBezTo>
                      <a:pt x="552074" y="391484"/>
                      <a:pt x="552074" y="391357"/>
                      <a:pt x="552074" y="391357"/>
                    </a:cubicBezTo>
                    <a:cubicBezTo>
                      <a:pt x="552074" y="391357"/>
                      <a:pt x="552201" y="391357"/>
                      <a:pt x="552327" y="391357"/>
                    </a:cubicBezTo>
                    <a:cubicBezTo>
                      <a:pt x="552327" y="391357"/>
                      <a:pt x="552453" y="391357"/>
                      <a:pt x="552580" y="391357"/>
                    </a:cubicBezTo>
                    <a:lnTo>
                      <a:pt x="552580" y="391357"/>
                    </a:lnTo>
                    <a:cubicBezTo>
                      <a:pt x="552580" y="391357"/>
                      <a:pt x="552327" y="391610"/>
                      <a:pt x="552201" y="391610"/>
                    </a:cubicBezTo>
                    <a:lnTo>
                      <a:pt x="552201" y="391610"/>
                    </a:lnTo>
                    <a:close/>
                    <a:moveTo>
                      <a:pt x="552960" y="390472"/>
                    </a:moveTo>
                    <a:lnTo>
                      <a:pt x="552960" y="390472"/>
                    </a:lnTo>
                    <a:cubicBezTo>
                      <a:pt x="552960" y="390472"/>
                      <a:pt x="552960" y="390725"/>
                      <a:pt x="552960" y="390725"/>
                    </a:cubicBezTo>
                    <a:cubicBezTo>
                      <a:pt x="552960" y="390725"/>
                      <a:pt x="552960" y="390725"/>
                      <a:pt x="552960" y="390725"/>
                    </a:cubicBezTo>
                    <a:lnTo>
                      <a:pt x="552960" y="390725"/>
                    </a:lnTo>
                    <a:cubicBezTo>
                      <a:pt x="552960" y="390725"/>
                      <a:pt x="552960" y="390472"/>
                      <a:pt x="553086" y="390345"/>
                    </a:cubicBezTo>
                    <a:cubicBezTo>
                      <a:pt x="553086" y="390345"/>
                      <a:pt x="553086" y="390345"/>
                      <a:pt x="553086" y="390345"/>
                    </a:cubicBezTo>
                    <a:cubicBezTo>
                      <a:pt x="553086" y="390345"/>
                      <a:pt x="553086" y="390345"/>
                      <a:pt x="553086" y="390345"/>
                    </a:cubicBezTo>
                    <a:close/>
                    <a:moveTo>
                      <a:pt x="551821" y="391357"/>
                    </a:moveTo>
                    <a:cubicBezTo>
                      <a:pt x="551821" y="391357"/>
                      <a:pt x="551821" y="391357"/>
                      <a:pt x="551694" y="391357"/>
                    </a:cubicBezTo>
                    <a:cubicBezTo>
                      <a:pt x="551694" y="391357"/>
                      <a:pt x="551821" y="391357"/>
                      <a:pt x="551948" y="391357"/>
                    </a:cubicBezTo>
                    <a:lnTo>
                      <a:pt x="551948" y="391357"/>
                    </a:lnTo>
                    <a:cubicBezTo>
                      <a:pt x="551948" y="391357"/>
                      <a:pt x="551821" y="391357"/>
                      <a:pt x="551694" y="391357"/>
                    </a:cubicBezTo>
                    <a:cubicBezTo>
                      <a:pt x="551694" y="391357"/>
                      <a:pt x="551694" y="391357"/>
                      <a:pt x="551694" y="391357"/>
                    </a:cubicBezTo>
                    <a:cubicBezTo>
                      <a:pt x="551694" y="391357"/>
                      <a:pt x="551694" y="391357"/>
                      <a:pt x="551568" y="391357"/>
                    </a:cubicBezTo>
                    <a:cubicBezTo>
                      <a:pt x="551568" y="391357"/>
                      <a:pt x="551568" y="391357"/>
                      <a:pt x="551568" y="391357"/>
                    </a:cubicBezTo>
                    <a:cubicBezTo>
                      <a:pt x="550935" y="391357"/>
                      <a:pt x="550177" y="391357"/>
                      <a:pt x="549418" y="391610"/>
                    </a:cubicBezTo>
                    <a:cubicBezTo>
                      <a:pt x="550303" y="391357"/>
                      <a:pt x="551189" y="391231"/>
                      <a:pt x="551948" y="391231"/>
                    </a:cubicBezTo>
                    <a:close/>
                    <a:moveTo>
                      <a:pt x="552327" y="392369"/>
                    </a:moveTo>
                    <a:lnTo>
                      <a:pt x="552327" y="392369"/>
                    </a:lnTo>
                    <a:cubicBezTo>
                      <a:pt x="552327" y="392369"/>
                      <a:pt x="552327" y="392369"/>
                      <a:pt x="552327" y="392243"/>
                    </a:cubicBezTo>
                    <a:cubicBezTo>
                      <a:pt x="552327" y="392243"/>
                      <a:pt x="552327" y="392243"/>
                      <a:pt x="552327" y="392369"/>
                    </a:cubicBezTo>
                    <a:close/>
                    <a:moveTo>
                      <a:pt x="552833" y="390851"/>
                    </a:moveTo>
                    <a:cubicBezTo>
                      <a:pt x="552833" y="390851"/>
                      <a:pt x="553845" y="390219"/>
                      <a:pt x="554097" y="389966"/>
                    </a:cubicBezTo>
                    <a:cubicBezTo>
                      <a:pt x="553845" y="390219"/>
                      <a:pt x="553339" y="390472"/>
                      <a:pt x="552960" y="390725"/>
                    </a:cubicBezTo>
                    <a:cubicBezTo>
                      <a:pt x="552960" y="390725"/>
                      <a:pt x="552960" y="390598"/>
                      <a:pt x="552960" y="390472"/>
                    </a:cubicBezTo>
                    <a:cubicBezTo>
                      <a:pt x="553086" y="390219"/>
                      <a:pt x="553339" y="389840"/>
                      <a:pt x="553339" y="389966"/>
                    </a:cubicBezTo>
                    <a:cubicBezTo>
                      <a:pt x="553339" y="389966"/>
                      <a:pt x="553339" y="389966"/>
                      <a:pt x="553212" y="390092"/>
                    </a:cubicBezTo>
                    <a:cubicBezTo>
                      <a:pt x="553212" y="390092"/>
                      <a:pt x="553339" y="389966"/>
                      <a:pt x="553339" y="389966"/>
                    </a:cubicBezTo>
                    <a:lnTo>
                      <a:pt x="554351" y="388828"/>
                    </a:lnTo>
                    <a:cubicBezTo>
                      <a:pt x="554351" y="388828"/>
                      <a:pt x="553465" y="388322"/>
                      <a:pt x="553086" y="388069"/>
                    </a:cubicBezTo>
                    <a:cubicBezTo>
                      <a:pt x="553592" y="388195"/>
                      <a:pt x="554097" y="388448"/>
                      <a:pt x="554351" y="388701"/>
                    </a:cubicBezTo>
                    <a:lnTo>
                      <a:pt x="554351" y="388701"/>
                    </a:lnTo>
                    <a:cubicBezTo>
                      <a:pt x="554351" y="388701"/>
                      <a:pt x="554351" y="388701"/>
                      <a:pt x="554477" y="388701"/>
                    </a:cubicBezTo>
                    <a:lnTo>
                      <a:pt x="554477" y="388701"/>
                    </a:lnTo>
                    <a:cubicBezTo>
                      <a:pt x="554477" y="388701"/>
                      <a:pt x="554604" y="388701"/>
                      <a:pt x="554604" y="388701"/>
                    </a:cubicBezTo>
                    <a:cubicBezTo>
                      <a:pt x="554604" y="388701"/>
                      <a:pt x="554477" y="388701"/>
                      <a:pt x="554477" y="388701"/>
                    </a:cubicBezTo>
                    <a:lnTo>
                      <a:pt x="553971" y="389713"/>
                    </a:lnTo>
                    <a:cubicBezTo>
                      <a:pt x="553971" y="389713"/>
                      <a:pt x="553086" y="390345"/>
                      <a:pt x="552706" y="390725"/>
                    </a:cubicBezTo>
                    <a:cubicBezTo>
                      <a:pt x="552706" y="390725"/>
                      <a:pt x="552706" y="390725"/>
                      <a:pt x="552706" y="390725"/>
                    </a:cubicBezTo>
                    <a:close/>
                    <a:moveTo>
                      <a:pt x="544106" y="408179"/>
                    </a:moveTo>
                    <a:cubicBezTo>
                      <a:pt x="544612" y="407420"/>
                      <a:pt x="544991" y="406661"/>
                      <a:pt x="545497" y="405902"/>
                    </a:cubicBezTo>
                    <a:cubicBezTo>
                      <a:pt x="545497" y="406534"/>
                      <a:pt x="545497" y="407041"/>
                      <a:pt x="545497" y="407546"/>
                    </a:cubicBezTo>
                    <a:lnTo>
                      <a:pt x="545244" y="409696"/>
                    </a:lnTo>
                    <a:cubicBezTo>
                      <a:pt x="544612" y="410961"/>
                      <a:pt x="544106" y="412100"/>
                      <a:pt x="543600" y="413111"/>
                    </a:cubicBezTo>
                    <a:cubicBezTo>
                      <a:pt x="543726" y="411467"/>
                      <a:pt x="543979" y="409949"/>
                      <a:pt x="544106" y="408305"/>
                    </a:cubicBezTo>
                    <a:close/>
                    <a:moveTo>
                      <a:pt x="552833" y="398187"/>
                    </a:moveTo>
                    <a:lnTo>
                      <a:pt x="552833" y="398187"/>
                    </a:lnTo>
                    <a:cubicBezTo>
                      <a:pt x="552833" y="398187"/>
                      <a:pt x="553465" y="398693"/>
                      <a:pt x="553845" y="398946"/>
                    </a:cubicBezTo>
                    <a:lnTo>
                      <a:pt x="553845" y="398946"/>
                    </a:lnTo>
                    <a:cubicBezTo>
                      <a:pt x="553845" y="398946"/>
                      <a:pt x="553212" y="398440"/>
                      <a:pt x="552833" y="398187"/>
                    </a:cubicBezTo>
                    <a:close/>
                    <a:moveTo>
                      <a:pt x="552833" y="398187"/>
                    </a:moveTo>
                    <a:cubicBezTo>
                      <a:pt x="552833" y="397049"/>
                      <a:pt x="552833" y="395784"/>
                      <a:pt x="552706" y="394646"/>
                    </a:cubicBezTo>
                    <a:lnTo>
                      <a:pt x="552327" y="392369"/>
                    </a:lnTo>
                    <a:cubicBezTo>
                      <a:pt x="552327" y="392369"/>
                      <a:pt x="552453" y="391863"/>
                      <a:pt x="552580" y="391610"/>
                    </a:cubicBezTo>
                    <a:lnTo>
                      <a:pt x="552833" y="392369"/>
                    </a:lnTo>
                    <a:cubicBezTo>
                      <a:pt x="552960" y="393128"/>
                      <a:pt x="553212" y="393887"/>
                      <a:pt x="553339" y="394519"/>
                    </a:cubicBezTo>
                    <a:cubicBezTo>
                      <a:pt x="553592" y="395910"/>
                      <a:pt x="553718" y="397175"/>
                      <a:pt x="553845" y="398440"/>
                    </a:cubicBezTo>
                    <a:cubicBezTo>
                      <a:pt x="553845" y="398693"/>
                      <a:pt x="553845" y="398819"/>
                      <a:pt x="553845" y="398946"/>
                    </a:cubicBezTo>
                    <a:cubicBezTo>
                      <a:pt x="553592" y="398693"/>
                      <a:pt x="553212" y="398440"/>
                      <a:pt x="552833" y="398187"/>
                    </a:cubicBezTo>
                    <a:close/>
                    <a:moveTo>
                      <a:pt x="554983" y="389081"/>
                    </a:moveTo>
                    <a:cubicBezTo>
                      <a:pt x="555742" y="389840"/>
                      <a:pt x="556122" y="392243"/>
                      <a:pt x="556374" y="393887"/>
                    </a:cubicBezTo>
                    <a:cubicBezTo>
                      <a:pt x="556627" y="395910"/>
                      <a:pt x="556754" y="398440"/>
                      <a:pt x="556627" y="401222"/>
                    </a:cubicBezTo>
                    <a:cubicBezTo>
                      <a:pt x="556374" y="400969"/>
                      <a:pt x="555995" y="400717"/>
                      <a:pt x="555615" y="400464"/>
                    </a:cubicBezTo>
                    <a:cubicBezTo>
                      <a:pt x="555995" y="397175"/>
                      <a:pt x="556122" y="393002"/>
                      <a:pt x="554856" y="389081"/>
                    </a:cubicBezTo>
                    <a:close/>
                    <a:moveTo>
                      <a:pt x="977291" y="393760"/>
                    </a:moveTo>
                    <a:cubicBezTo>
                      <a:pt x="976785" y="397555"/>
                      <a:pt x="976279" y="401349"/>
                      <a:pt x="975773" y="405270"/>
                    </a:cubicBezTo>
                    <a:cubicBezTo>
                      <a:pt x="974003" y="409949"/>
                      <a:pt x="972232" y="414376"/>
                      <a:pt x="970714" y="418423"/>
                    </a:cubicBezTo>
                    <a:cubicBezTo>
                      <a:pt x="971094" y="414756"/>
                      <a:pt x="971346" y="411720"/>
                      <a:pt x="971599" y="409317"/>
                    </a:cubicBezTo>
                    <a:cubicBezTo>
                      <a:pt x="973623" y="403879"/>
                      <a:pt x="975520" y="398819"/>
                      <a:pt x="977291" y="393887"/>
                    </a:cubicBezTo>
                    <a:close/>
                    <a:moveTo>
                      <a:pt x="852837" y="306744"/>
                    </a:moveTo>
                    <a:lnTo>
                      <a:pt x="853849" y="306744"/>
                    </a:lnTo>
                    <a:cubicBezTo>
                      <a:pt x="853849" y="306744"/>
                      <a:pt x="853090" y="306744"/>
                      <a:pt x="853090" y="306744"/>
                    </a:cubicBezTo>
                    <a:cubicBezTo>
                      <a:pt x="848664" y="306744"/>
                      <a:pt x="849928" y="306744"/>
                      <a:pt x="852837" y="306744"/>
                    </a:cubicBezTo>
                    <a:close/>
                    <a:moveTo>
                      <a:pt x="998034" y="311044"/>
                    </a:moveTo>
                    <a:cubicBezTo>
                      <a:pt x="998034" y="311044"/>
                      <a:pt x="998034" y="311044"/>
                      <a:pt x="998034" y="311044"/>
                    </a:cubicBezTo>
                    <a:cubicBezTo>
                      <a:pt x="998034" y="311044"/>
                      <a:pt x="998034" y="311044"/>
                      <a:pt x="998034" y="311044"/>
                    </a:cubicBezTo>
                    <a:cubicBezTo>
                      <a:pt x="998034" y="310665"/>
                      <a:pt x="998034" y="310412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918"/>
                      <a:pt x="998034" y="311044"/>
                    </a:cubicBezTo>
                    <a:lnTo>
                      <a:pt x="998034" y="311044"/>
                    </a:lnTo>
                    <a:lnTo>
                      <a:pt x="998034" y="311044"/>
                    </a:lnTo>
                    <a:cubicBezTo>
                      <a:pt x="998034" y="311044"/>
                      <a:pt x="998034" y="311044"/>
                      <a:pt x="998034" y="311044"/>
                    </a:cubicBezTo>
                    <a:lnTo>
                      <a:pt x="998034" y="311044"/>
                    </a:lnTo>
                    <a:cubicBezTo>
                      <a:pt x="998034" y="311044"/>
                      <a:pt x="998034" y="311044"/>
                      <a:pt x="998034" y="311044"/>
                    </a:cubicBezTo>
                    <a:close/>
                    <a:moveTo>
                      <a:pt x="998034" y="310538"/>
                    </a:move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lose/>
                    <a:moveTo>
                      <a:pt x="998034" y="310538"/>
                    </a:move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close/>
                    <a:moveTo>
                      <a:pt x="998034" y="310791"/>
                    </a:moveTo>
                    <a:cubicBezTo>
                      <a:pt x="998034" y="310791"/>
                      <a:pt x="998160" y="311044"/>
                      <a:pt x="998286" y="311171"/>
                    </a:cubicBezTo>
                    <a:cubicBezTo>
                      <a:pt x="998286" y="311171"/>
                      <a:pt x="998160" y="310918"/>
                      <a:pt x="998034" y="310791"/>
                    </a:cubicBezTo>
                    <a:lnTo>
                      <a:pt x="998034" y="310791"/>
                    </a:lnTo>
                    <a:close/>
                    <a:moveTo>
                      <a:pt x="998034" y="311550"/>
                    </a:moveTo>
                    <a:lnTo>
                      <a:pt x="998034" y="311550"/>
                    </a:lnTo>
                    <a:cubicBezTo>
                      <a:pt x="998034" y="311550"/>
                      <a:pt x="998034" y="311550"/>
                      <a:pt x="998034" y="311550"/>
                    </a:cubicBezTo>
                    <a:lnTo>
                      <a:pt x="998034" y="311550"/>
                    </a:lnTo>
                    <a:cubicBezTo>
                      <a:pt x="998034" y="311550"/>
                      <a:pt x="998034" y="311550"/>
                      <a:pt x="998034" y="311550"/>
                    </a:cubicBezTo>
                    <a:close/>
                    <a:moveTo>
                      <a:pt x="998034" y="311171"/>
                    </a:moveTo>
                    <a:cubicBezTo>
                      <a:pt x="998034" y="311171"/>
                      <a:pt x="998034" y="311297"/>
                      <a:pt x="998034" y="311424"/>
                    </a:cubicBezTo>
                    <a:lnTo>
                      <a:pt x="998034" y="311424"/>
                    </a:lnTo>
                    <a:cubicBezTo>
                      <a:pt x="998034" y="311424"/>
                      <a:pt x="998034" y="311297"/>
                      <a:pt x="998034" y="311171"/>
                    </a:cubicBezTo>
                    <a:cubicBezTo>
                      <a:pt x="998034" y="311171"/>
                      <a:pt x="998034" y="311171"/>
                      <a:pt x="998034" y="311171"/>
                    </a:cubicBezTo>
                    <a:close/>
                    <a:moveTo>
                      <a:pt x="996263" y="312056"/>
                    </a:moveTo>
                    <a:cubicBezTo>
                      <a:pt x="996263" y="312056"/>
                      <a:pt x="996642" y="311929"/>
                      <a:pt x="996768" y="311803"/>
                    </a:cubicBezTo>
                    <a:cubicBezTo>
                      <a:pt x="996642" y="311803"/>
                      <a:pt x="996516" y="311803"/>
                      <a:pt x="996389" y="311929"/>
                    </a:cubicBezTo>
                    <a:cubicBezTo>
                      <a:pt x="996389" y="311929"/>
                      <a:pt x="996389" y="311929"/>
                      <a:pt x="996263" y="311929"/>
                    </a:cubicBezTo>
                    <a:close/>
                    <a:moveTo>
                      <a:pt x="1000437" y="333937"/>
                    </a:moveTo>
                    <a:cubicBezTo>
                      <a:pt x="1000437" y="333937"/>
                      <a:pt x="1000437" y="333937"/>
                      <a:pt x="1000437" y="333937"/>
                    </a:cubicBezTo>
                    <a:lnTo>
                      <a:pt x="1000816" y="336846"/>
                    </a:lnTo>
                    <a:cubicBezTo>
                      <a:pt x="1000816" y="336846"/>
                      <a:pt x="1000816" y="336846"/>
                      <a:pt x="1000816" y="336846"/>
                    </a:cubicBezTo>
                    <a:lnTo>
                      <a:pt x="1000437" y="333937"/>
                    </a:lnTo>
                    <a:close/>
                    <a:moveTo>
                      <a:pt x="990824" y="327866"/>
                    </a:moveTo>
                    <a:lnTo>
                      <a:pt x="990824" y="327866"/>
                    </a:lnTo>
                    <a:cubicBezTo>
                      <a:pt x="990824" y="327866"/>
                      <a:pt x="990698" y="327866"/>
                      <a:pt x="990571" y="327866"/>
                    </a:cubicBezTo>
                    <a:lnTo>
                      <a:pt x="990571" y="327866"/>
                    </a:lnTo>
                    <a:cubicBezTo>
                      <a:pt x="990571" y="327866"/>
                      <a:pt x="990824" y="327866"/>
                      <a:pt x="990824" y="327866"/>
                    </a:cubicBezTo>
                    <a:close/>
                    <a:moveTo>
                      <a:pt x="990065" y="327866"/>
                    </a:moveTo>
                    <a:cubicBezTo>
                      <a:pt x="990065" y="327866"/>
                      <a:pt x="990192" y="327866"/>
                      <a:pt x="990318" y="327866"/>
                    </a:cubicBezTo>
                    <a:cubicBezTo>
                      <a:pt x="990318" y="327866"/>
                      <a:pt x="990318" y="327866"/>
                      <a:pt x="990318" y="327866"/>
                    </a:cubicBezTo>
                    <a:cubicBezTo>
                      <a:pt x="990318" y="327866"/>
                      <a:pt x="990192" y="327866"/>
                      <a:pt x="990065" y="327866"/>
                    </a:cubicBezTo>
                    <a:lnTo>
                      <a:pt x="990065" y="327866"/>
                    </a:lnTo>
                    <a:lnTo>
                      <a:pt x="990065" y="327866"/>
                    </a:lnTo>
                    <a:close/>
                    <a:moveTo>
                      <a:pt x="983868" y="328372"/>
                    </a:moveTo>
                    <a:cubicBezTo>
                      <a:pt x="984879" y="328372"/>
                      <a:pt x="985765" y="328245"/>
                      <a:pt x="986524" y="328119"/>
                    </a:cubicBezTo>
                    <a:lnTo>
                      <a:pt x="986524" y="328119"/>
                    </a:lnTo>
                    <a:cubicBezTo>
                      <a:pt x="985512" y="328119"/>
                      <a:pt x="984627" y="328245"/>
                      <a:pt x="983868" y="328372"/>
                    </a:cubicBezTo>
                    <a:lnTo>
                      <a:pt x="983868" y="328372"/>
                    </a:lnTo>
                    <a:close/>
                    <a:moveTo>
                      <a:pt x="1232017" y="752324"/>
                    </a:moveTo>
                    <a:cubicBezTo>
                      <a:pt x="1232649" y="752324"/>
                      <a:pt x="1233281" y="752197"/>
                      <a:pt x="1234040" y="752071"/>
                    </a:cubicBezTo>
                    <a:lnTo>
                      <a:pt x="1234167" y="752071"/>
                    </a:lnTo>
                    <a:cubicBezTo>
                      <a:pt x="1234167" y="752071"/>
                      <a:pt x="1230499" y="752450"/>
                      <a:pt x="1230499" y="752450"/>
                    </a:cubicBezTo>
                    <a:lnTo>
                      <a:pt x="1231005" y="752450"/>
                    </a:lnTo>
                    <a:cubicBezTo>
                      <a:pt x="1231005" y="752450"/>
                      <a:pt x="1231637" y="752324"/>
                      <a:pt x="1232017" y="752324"/>
                    </a:cubicBezTo>
                    <a:close/>
                    <a:moveTo>
                      <a:pt x="1221519" y="756118"/>
                    </a:moveTo>
                    <a:cubicBezTo>
                      <a:pt x="1221519" y="756118"/>
                      <a:pt x="1221519" y="756118"/>
                      <a:pt x="1221519" y="756118"/>
                    </a:cubicBezTo>
                    <a:cubicBezTo>
                      <a:pt x="1221519" y="756118"/>
                      <a:pt x="1221519" y="756118"/>
                      <a:pt x="1221519" y="756118"/>
                    </a:cubicBezTo>
                    <a:cubicBezTo>
                      <a:pt x="1221519" y="756244"/>
                      <a:pt x="1221392" y="756371"/>
                      <a:pt x="1221392" y="756498"/>
                    </a:cubicBezTo>
                    <a:cubicBezTo>
                      <a:pt x="1221392" y="756498"/>
                      <a:pt x="1221392" y="756498"/>
                      <a:pt x="1221392" y="756498"/>
                    </a:cubicBezTo>
                    <a:cubicBezTo>
                      <a:pt x="1221392" y="756498"/>
                      <a:pt x="1221392" y="756498"/>
                      <a:pt x="1221392" y="756371"/>
                    </a:cubicBezTo>
                    <a:close/>
                    <a:moveTo>
                      <a:pt x="1222025" y="755486"/>
                    </a:moveTo>
                    <a:cubicBezTo>
                      <a:pt x="1222025" y="755486"/>
                      <a:pt x="1222404" y="755233"/>
                      <a:pt x="1222658" y="754980"/>
                    </a:cubicBezTo>
                    <a:cubicBezTo>
                      <a:pt x="1222278" y="755233"/>
                      <a:pt x="1222025" y="755486"/>
                      <a:pt x="1221772" y="755739"/>
                    </a:cubicBezTo>
                    <a:cubicBezTo>
                      <a:pt x="1221772" y="755739"/>
                      <a:pt x="1221772" y="755739"/>
                      <a:pt x="1221898" y="755612"/>
                    </a:cubicBezTo>
                    <a:cubicBezTo>
                      <a:pt x="1221898" y="755612"/>
                      <a:pt x="1221898" y="755612"/>
                      <a:pt x="1221898" y="755612"/>
                    </a:cubicBezTo>
                    <a:close/>
                    <a:moveTo>
                      <a:pt x="1228475" y="752830"/>
                    </a:moveTo>
                    <a:cubicBezTo>
                      <a:pt x="1228475" y="752830"/>
                      <a:pt x="1228348" y="752830"/>
                      <a:pt x="1228222" y="752830"/>
                    </a:cubicBezTo>
                    <a:cubicBezTo>
                      <a:pt x="1228222" y="752830"/>
                      <a:pt x="1228222" y="752830"/>
                      <a:pt x="1228348" y="752830"/>
                    </a:cubicBezTo>
                    <a:lnTo>
                      <a:pt x="1228348" y="752830"/>
                    </a:lnTo>
                    <a:close/>
                    <a:moveTo>
                      <a:pt x="1216080" y="745114"/>
                    </a:moveTo>
                    <a:cubicBezTo>
                      <a:pt x="1216080" y="745114"/>
                      <a:pt x="1216080" y="745114"/>
                      <a:pt x="1216080" y="745241"/>
                    </a:cubicBezTo>
                    <a:cubicBezTo>
                      <a:pt x="1216080" y="745114"/>
                      <a:pt x="1215827" y="744862"/>
                      <a:pt x="1215701" y="744735"/>
                    </a:cubicBezTo>
                    <a:cubicBezTo>
                      <a:pt x="1215701" y="744735"/>
                      <a:pt x="1215827" y="744988"/>
                      <a:pt x="1215954" y="745114"/>
                    </a:cubicBezTo>
                    <a:close/>
                    <a:moveTo>
                      <a:pt x="1221519" y="756498"/>
                    </a:moveTo>
                    <a:cubicBezTo>
                      <a:pt x="1221519" y="756498"/>
                      <a:pt x="1221519" y="756877"/>
                      <a:pt x="1221519" y="757130"/>
                    </a:cubicBezTo>
                    <a:lnTo>
                      <a:pt x="1221519" y="757130"/>
                    </a:lnTo>
                    <a:cubicBezTo>
                      <a:pt x="1221519" y="757130"/>
                      <a:pt x="1221519" y="757130"/>
                      <a:pt x="1221519" y="757003"/>
                    </a:cubicBezTo>
                    <a:cubicBezTo>
                      <a:pt x="1221519" y="756750"/>
                      <a:pt x="1221519" y="756624"/>
                      <a:pt x="1221519" y="756498"/>
                    </a:cubicBezTo>
                    <a:cubicBezTo>
                      <a:pt x="1221519" y="756498"/>
                      <a:pt x="1221519" y="756498"/>
                      <a:pt x="1221519" y="756498"/>
                    </a:cubicBezTo>
                    <a:close/>
                    <a:moveTo>
                      <a:pt x="1219242" y="751059"/>
                    </a:moveTo>
                    <a:cubicBezTo>
                      <a:pt x="1219242" y="751059"/>
                      <a:pt x="1219242" y="751059"/>
                      <a:pt x="1219242" y="751059"/>
                    </a:cubicBezTo>
                    <a:cubicBezTo>
                      <a:pt x="1219242" y="751059"/>
                      <a:pt x="1219242" y="751059"/>
                      <a:pt x="1219242" y="751059"/>
                    </a:cubicBezTo>
                    <a:cubicBezTo>
                      <a:pt x="1219242" y="751059"/>
                      <a:pt x="1219242" y="751059"/>
                      <a:pt x="1219242" y="751059"/>
                    </a:cubicBezTo>
                    <a:close/>
                    <a:moveTo>
                      <a:pt x="1239226" y="751818"/>
                    </a:moveTo>
                    <a:lnTo>
                      <a:pt x="1238467" y="751818"/>
                    </a:lnTo>
                    <a:cubicBezTo>
                      <a:pt x="1238467" y="751818"/>
                      <a:pt x="1238846" y="751818"/>
                      <a:pt x="1239099" y="751818"/>
                    </a:cubicBezTo>
                    <a:lnTo>
                      <a:pt x="1239226" y="751818"/>
                    </a:lnTo>
                    <a:close/>
                    <a:moveTo>
                      <a:pt x="973117" y="354552"/>
                    </a:moveTo>
                    <a:cubicBezTo>
                      <a:pt x="974003" y="352529"/>
                      <a:pt x="974888" y="350758"/>
                      <a:pt x="975520" y="349114"/>
                    </a:cubicBezTo>
                    <a:cubicBezTo>
                      <a:pt x="974382" y="352908"/>
                      <a:pt x="973497" y="356197"/>
                      <a:pt x="972611" y="359232"/>
                    </a:cubicBezTo>
                    <a:cubicBezTo>
                      <a:pt x="972738" y="357461"/>
                      <a:pt x="972865" y="356070"/>
                      <a:pt x="972865" y="354932"/>
                    </a:cubicBezTo>
                    <a:cubicBezTo>
                      <a:pt x="972865" y="354805"/>
                      <a:pt x="972990" y="354552"/>
                      <a:pt x="973117" y="354426"/>
                    </a:cubicBezTo>
                    <a:close/>
                    <a:moveTo>
                      <a:pt x="972358" y="392116"/>
                    </a:moveTo>
                    <a:cubicBezTo>
                      <a:pt x="970714" y="396796"/>
                      <a:pt x="969196" y="400969"/>
                      <a:pt x="967805" y="405143"/>
                    </a:cubicBezTo>
                    <a:cubicBezTo>
                      <a:pt x="968058" y="403120"/>
                      <a:pt x="968311" y="401222"/>
                      <a:pt x="968437" y="399325"/>
                    </a:cubicBezTo>
                    <a:cubicBezTo>
                      <a:pt x="970967" y="392875"/>
                      <a:pt x="972358" y="389966"/>
                      <a:pt x="972232" y="392116"/>
                    </a:cubicBezTo>
                    <a:close/>
                    <a:moveTo>
                      <a:pt x="967173" y="452572"/>
                    </a:moveTo>
                    <a:cubicBezTo>
                      <a:pt x="968058" y="444225"/>
                      <a:pt x="968817" y="437269"/>
                      <a:pt x="969450" y="431198"/>
                    </a:cubicBezTo>
                    <a:cubicBezTo>
                      <a:pt x="970967" y="427150"/>
                      <a:pt x="972485" y="422977"/>
                      <a:pt x="974129" y="418676"/>
                    </a:cubicBezTo>
                    <a:cubicBezTo>
                      <a:pt x="973876" y="420573"/>
                      <a:pt x="973623" y="422471"/>
                      <a:pt x="973370" y="424368"/>
                    </a:cubicBezTo>
                    <a:cubicBezTo>
                      <a:pt x="971979" y="434233"/>
                      <a:pt x="970714" y="444225"/>
                      <a:pt x="969450" y="453584"/>
                    </a:cubicBezTo>
                    <a:cubicBezTo>
                      <a:pt x="967932" y="462943"/>
                      <a:pt x="966541" y="472556"/>
                      <a:pt x="965655" y="480271"/>
                    </a:cubicBezTo>
                    <a:cubicBezTo>
                      <a:pt x="963884" y="495954"/>
                      <a:pt x="962746" y="505946"/>
                      <a:pt x="961987" y="506831"/>
                    </a:cubicBezTo>
                    <a:cubicBezTo>
                      <a:pt x="963379" y="486089"/>
                      <a:pt x="964897" y="467117"/>
                      <a:pt x="967173" y="452699"/>
                    </a:cubicBezTo>
                    <a:close/>
                    <a:moveTo>
                      <a:pt x="1246941" y="700088"/>
                    </a:moveTo>
                    <a:cubicBezTo>
                      <a:pt x="1246941" y="700088"/>
                      <a:pt x="1246056" y="701227"/>
                      <a:pt x="1245676" y="701733"/>
                    </a:cubicBezTo>
                    <a:cubicBezTo>
                      <a:pt x="1246182" y="698318"/>
                      <a:pt x="1246688" y="694903"/>
                      <a:pt x="1247193" y="691361"/>
                    </a:cubicBezTo>
                    <a:cubicBezTo>
                      <a:pt x="1247573" y="690856"/>
                      <a:pt x="1247953" y="690223"/>
                      <a:pt x="1248332" y="689718"/>
                    </a:cubicBezTo>
                    <a:cubicBezTo>
                      <a:pt x="1247826" y="693259"/>
                      <a:pt x="1247447" y="696674"/>
                      <a:pt x="1246941" y="700088"/>
                    </a:cubicBezTo>
                    <a:close/>
                    <a:moveTo>
                      <a:pt x="1248459" y="688199"/>
                    </a:moveTo>
                    <a:cubicBezTo>
                      <a:pt x="1248459" y="688199"/>
                      <a:pt x="1247700" y="689212"/>
                      <a:pt x="1247447" y="689718"/>
                    </a:cubicBezTo>
                    <a:cubicBezTo>
                      <a:pt x="1250229" y="671378"/>
                      <a:pt x="1253391" y="652280"/>
                      <a:pt x="1255920" y="631664"/>
                    </a:cubicBezTo>
                    <a:cubicBezTo>
                      <a:pt x="1253644" y="651648"/>
                      <a:pt x="1250862" y="670367"/>
                      <a:pt x="1248459" y="688199"/>
                    </a:cubicBezTo>
                    <a:close/>
                    <a:moveTo>
                      <a:pt x="539426" y="423609"/>
                    </a:moveTo>
                    <a:cubicBezTo>
                      <a:pt x="539426" y="423609"/>
                      <a:pt x="539426" y="422977"/>
                      <a:pt x="539553" y="422597"/>
                    </a:cubicBezTo>
                    <a:cubicBezTo>
                      <a:pt x="540312" y="417285"/>
                      <a:pt x="540944" y="414123"/>
                      <a:pt x="542715" y="410835"/>
                    </a:cubicBezTo>
                    <a:cubicBezTo>
                      <a:pt x="542715" y="410835"/>
                      <a:pt x="542715" y="410708"/>
                      <a:pt x="542842" y="410582"/>
                    </a:cubicBezTo>
                    <a:cubicBezTo>
                      <a:pt x="542842" y="412732"/>
                      <a:pt x="542715" y="414629"/>
                      <a:pt x="542588" y="416273"/>
                    </a:cubicBezTo>
                    <a:cubicBezTo>
                      <a:pt x="541829" y="419688"/>
                      <a:pt x="541576" y="424368"/>
                      <a:pt x="540185" y="430818"/>
                    </a:cubicBezTo>
                    <a:cubicBezTo>
                      <a:pt x="539553" y="433095"/>
                      <a:pt x="539047" y="434865"/>
                      <a:pt x="538541" y="436257"/>
                    </a:cubicBezTo>
                    <a:cubicBezTo>
                      <a:pt x="538794" y="431451"/>
                      <a:pt x="539047" y="427277"/>
                      <a:pt x="539300" y="423609"/>
                    </a:cubicBezTo>
                    <a:close/>
                    <a:moveTo>
                      <a:pt x="538161" y="445616"/>
                    </a:moveTo>
                    <a:cubicBezTo>
                      <a:pt x="538161" y="445616"/>
                      <a:pt x="538541" y="444604"/>
                      <a:pt x="538794" y="444098"/>
                    </a:cubicBezTo>
                    <a:lnTo>
                      <a:pt x="541829" y="435877"/>
                    </a:lnTo>
                    <a:cubicBezTo>
                      <a:pt x="542462" y="433980"/>
                      <a:pt x="542842" y="432462"/>
                      <a:pt x="543094" y="430945"/>
                    </a:cubicBezTo>
                    <a:lnTo>
                      <a:pt x="540312" y="456114"/>
                    </a:lnTo>
                    <a:lnTo>
                      <a:pt x="536643" y="466105"/>
                    </a:lnTo>
                    <a:cubicBezTo>
                      <a:pt x="537150" y="458643"/>
                      <a:pt x="537656" y="451813"/>
                      <a:pt x="538161" y="445490"/>
                    </a:cubicBezTo>
                    <a:close/>
                    <a:moveTo>
                      <a:pt x="535506" y="480777"/>
                    </a:moveTo>
                    <a:cubicBezTo>
                      <a:pt x="535632" y="478627"/>
                      <a:pt x="535885" y="476476"/>
                      <a:pt x="536011" y="474326"/>
                    </a:cubicBezTo>
                    <a:lnTo>
                      <a:pt x="539300" y="465347"/>
                    </a:lnTo>
                    <a:lnTo>
                      <a:pt x="539300" y="465852"/>
                    </a:lnTo>
                    <a:cubicBezTo>
                      <a:pt x="538920" y="469014"/>
                      <a:pt x="538541" y="472176"/>
                      <a:pt x="538161" y="475338"/>
                    </a:cubicBezTo>
                    <a:cubicBezTo>
                      <a:pt x="537529" y="476350"/>
                      <a:pt x="536643" y="477994"/>
                      <a:pt x="535379" y="480777"/>
                    </a:cubicBezTo>
                    <a:close/>
                    <a:moveTo>
                      <a:pt x="554730" y="410708"/>
                    </a:moveTo>
                    <a:cubicBezTo>
                      <a:pt x="553339" y="412732"/>
                      <a:pt x="552201" y="414756"/>
                      <a:pt x="551568" y="416273"/>
                    </a:cubicBezTo>
                    <a:cubicBezTo>
                      <a:pt x="551821" y="413997"/>
                      <a:pt x="552074" y="411847"/>
                      <a:pt x="552327" y="409444"/>
                    </a:cubicBezTo>
                    <a:cubicBezTo>
                      <a:pt x="552580" y="407546"/>
                      <a:pt x="552580" y="405523"/>
                      <a:pt x="552706" y="403626"/>
                    </a:cubicBezTo>
                    <a:cubicBezTo>
                      <a:pt x="553212" y="402993"/>
                      <a:pt x="553465" y="402487"/>
                      <a:pt x="553971" y="401855"/>
                    </a:cubicBezTo>
                    <a:lnTo>
                      <a:pt x="553971" y="401855"/>
                    </a:lnTo>
                    <a:cubicBezTo>
                      <a:pt x="553971" y="402740"/>
                      <a:pt x="553971" y="403499"/>
                      <a:pt x="553971" y="404131"/>
                    </a:cubicBezTo>
                    <a:cubicBezTo>
                      <a:pt x="553971" y="406661"/>
                      <a:pt x="554351" y="407167"/>
                      <a:pt x="554604" y="406155"/>
                    </a:cubicBezTo>
                    <a:cubicBezTo>
                      <a:pt x="554730" y="405270"/>
                      <a:pt x="555236" y="403246"/>
                      <a:pt x="555615" y="400717"/>
                    </a:cubicBezTo>
                    <a:cubicBezTo>
                      <a:pt x="556374" y="401349"/>
                      <a:pt x="556374" y="401222"/>
                      <a:pt x="555615" y="400717"/>
                    </a:cubicBezTo>
                    <a:cubicBezTo>
                      <a:pt x="555615" y="400717"/>
                      <a:pt x="555615" y="400717"/>
                      <a:pt x="555615" y="400717"/>
                    </a:cubicBezTo>
                    <a:cubicBezTo>
                      <a:pt x="555995" y="400969"/>
                      <a:pt x="556248" y="401222"/>
                      <a:pt x="556627" y="401475"/>
                    </a:cubicBezTo>
                    <a:cubicBezTo>
                      <a:pt x="556627" y="403499"/>
                      <a:pt x="556501" y="405776"/>
                      <a:pt x="556248" y="408305"/>
                    </a:cubicBezTo>
                    <a:cubicBezTo>
                      <a:pt x="555615" y="409064"/>
                      <a:pt x="554983" y="409949"/>
                      <a:pt x="554477" y="410708"/>
                    </a:cubicBezTo>
                    <a:close/>
                    <a:moveTo>
                      <a:pt x="970335" y="362015"/>
                    </a:moveTo>
                    <a:cubicBezTo>
                      <a:pt x="970841" y="360623"/>
                      <a:pt x="971346" y="359358"/>
                      <a:pt x="971853" y="357967"/>
                    </a:cubicBezTo>
                    <a:cubicBezTo>
                      <a:pt x="971599" y="359991"/>
                      <a:pt x="971220" y="362647"/>
                      <a:pt x="970841" y="365809"/>
                    </a:cubicBezTo>
                    <a:cubicBezTo>
                      <a:pt x="970208" y="367959"/>
                      <a:pt x="969703" y="369983"/>
                      <a:pt x="969196" y="371880"/>
                    </a:cubicBezTo>
                    <a:cubicBezTo>
                      <a:pt x="969576" y="368591"/>
                      <a:pt x="969955" y="365303"/>
                      <a:pt x="970335" y="362015"/>
                    </a:cubicBezTo>
                    <a:close/>
                    <a:moveTo>
                      <a:pt x="965022" y="408811"/>
                    </a:moveTo>
                    <a:cubicBezTo>
                      <a:pt x="965529" y="407420"/>
                      <a:pt x="966034" y="405902"/>
                      <a:pt x="966541" y="404637"/>
                    </a:cubicBezTo>
                    <a:cubicBezTo>
                      <a:pt x="966288" y="406661"/>
                      <a:pt x="966161" y="408685"/>
                      <a:pt x="965908" y="410835"/>
                    </a:cubicBezTo>
                    <a:cubicBezTo>
                      <a:pt x="965402" y="412479"/>
                      <a:pt x="964897" y="413870"/>
                      <a:pt x="964390" y="415388"/>
                    </a:cubicBezTo>
                    <a:cubicBezTo>
                      <a:pt x="964517" y="413491"/>
                      <a:pt x="964770" y="411214"/>
                      <a:pt x="965022" y="408685"/>
                    </a:cubicBezTo>
                    <a:close/>
                    <a:moveTo>
                      <a:pt x="963379" y="448651"/>
                    </a:moveTo>
                    <a:cubicBezTo>
                      <a:pt x="962367" y="453964"/>
                      <a:pt x="961481" y="459149"/>
                      <a:pt x="960343" y="464335"/>
                    </a:cubicBezTo>
                    <a:cubicBezTo>
                      <a:pt x="960849" y="460414"/>
                      <a:pt x="961355" y="456620"/>
                      <a:pt x="961860" y="452952"/>
                    </a:cubicBezTo>
                    <a:cubicBezTo>
                      <a:pt x="962367" y="451560"/>
                      <a:pt x="962872" y="450169"/>
                      <a:pt x="963379" y="44865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3" name="Freeform: Shape 3312">
                <a:extLst>
                  <a:ext uri="{FF2B5EF4-FFF2-40B4-BE49-F238E27FC236}">
                    <a16:creationId xmlns:a16="http://schemas.microsoft.com/office/drawing/2014/main" id="{7EF64A0E-4DBA-2470-B09E-CB0A2D297C51}"/>
                  </a:ext>
                </a:extLst>
              </p:cNvPr>
              <p:cNvSpPr/>
              <p:nvPr/>
            </p:nvSpPr>
            <p:spPr>
              <a:xfrm>
                <a:off x="8003839" y="3642849"/>
                <a:ext cx="126" cy="252"/>
              </a:xfrm>
              <a:custGeom>
                <a:avLst/>
                <a:gdLst>
                  <a:gd name="connsiteX0" fmla="*/ 127 w 126"/>
                  <a:gd name="connsiteY0" fmla="*/ 253 h 252"/>
                  <a:gd name="connsiteX1" fmla="*/ 0 w 126"/>
                  <a:gd name="connsiteY1" fmla="*/ 126 h 252"/>
                  <a:gd name="connsiteX2" fmla="*/ 0 w 126"/>
                  <a:gd name="connsiteY2" fmla="*/ 0 h 252"/>
                  <a:gd name="connsiteX3" fmla="*/ 127 w 126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252">
                    <a:moveTo>
                      <a:pt x="127" y="253"/>
                    </a:moveTo>
                    <a:lnTo>
                      <a:pt x="0" y="126"/>
                    </a:lnTo>
                    <a:lnTo>
                      <a:pt x="0" y="0"/>
                    </a:lnTo>
                    <a:lnTo>
                      <a:pt x="127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4" name="Freeform: Shape 3313">
                <a:extLst>
                  <a:ext uri="{FF2B5EF4-FFF2-40B4-BE49-F238E27FC236}">
                    <a16:creationId xmlns:a16="http://schemas.microsoft.com/office/drawing/2014/main" id="{A863974E-1137-456A-7F7C-C8D810EDA2BA}"/>
                  </a:ext>
                </a:extLst>
              </p:cNvPr>
              <p:cNvSpPr/>
              <p:nvPr/>
            </p:nvSpPr>
            <p:spPr>
              <a:xfrm>
                <a:off x="8003839" y="3642722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09" name="Graphic 3">
              <a:extLst>
                <a:ext uri="{FF2B5EF4-FFF2-40B4-BE49-F238E27FC236}">
                  <a16:creationId xmlns:a16="http://schemas.microsoft.com/office/drawing/2014/main" id="{591A2976-8494-CC66-C7D7-D7B90BAB3579}"/>
                </a:ext>
              </a:extLst>
            </p:cNvPr>
            <p:cNvGrpSpPr/>
            <p:nvPr/>
          </p:nvGrpSpPr>
          <p:grpSpPr>
            <a:xfrm>
              <a:off x="8097042" y="2581134"/>
              <a:ext cx="1053567" cy="1014538"/>
              <a:chOff x="8097042" y="2581134"/>
              <a:chExt cx="1053567" cy="1014538"/>
            </a:xfrm>
            <a:solidFill>
              <a:srgbClr val="E5D9CA"/>
            </a:solidFill>
          </p:grpSpPr>
          <p:sp>
            <p:nvSpPr>
              <p:cNvPr id="3243" name="Freeform: Shape 3242">
                <a:extLst>
                  <a:ext uri="{FF2B5EF4-FFF2-40B4-BE49-F238E27FC236}">
                    <a16:creationId xmlns:a16="http://schemas.microsoft.com/office/drawing/2014/main" id="{322D868F-DA09-3020-17D4-D2BA565D2D2F}"/>
                  </a:ext>
                </a:extLst>
              </p:cNvPr>
              <p:cNvSpPr/>
              <p:nvPr/>
            </p:nvSpPr>
            <p:spPr>
              <a:xfrm>
                <a:off x="8608907" y="2922433"/>
                <a:ext cx="8007" cy="15755"/>
              </a:xfrm>
              <a:custGeom>
                <a:avLst/>
                <a:gdLst>
                  <a:gd name="connsiteX0" fmla="*/ 5312 w 8007"/>
                  <a:gd name="connsiteY0" fmla="*/ 11509 h 15755"/>
                  <a:gd name="connsiteX1" fmla="*/ 7968 w 8007"/>
                  <a:gd name="connsiteY1" fmla="*/ 0 h 15755"/>
                  <a:gd name="connsiteX2" fmla="*/ 0 w 8007"/>
                  <a:gd name="connsiteY2" fmla="*/ 15557 h 15755"/>
                  <a:gd name="connsiteX3" fmla="*/ 5312 w 8007"/>
                  <a:gd name="connsiteY3" fmla="*/ 11509 h 15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07" h="15755">
                    <a:moveTo>
                      <a:pt x="5312" y="11509"/>
                    </a:moveTo>
                    <a:cubicBezTo>
                      <a:pt x="3921" y="10877"/>
                      <a:pt x="8474" y="1771"/>
                      <a:pt x="7968" y="0"/>
                    </a:cubicBezTo>
                    <a:cubicBezTo>
                      <a:pt x="4806" y="7336"/>
                      <a:pt x="2403" y="11636"/>
                      <a:pt x="0" y="15557"/>
                    </a:cubicBezTo>
                    <a:cubicBezTo>
                      <a:pt x="1518" y="15177"/>
                      <a:pt x="2529" y="17707"/>
                      <a:pt x="5312" y="115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4" name="Freeform: Shape 3243">
                <a:extLst>
                  <a:ext uri="{FF2B5EF4-FFF2-40B4-BE49-F238E27FC236}">
                    <a16:creationId xmlns:a16="http://schemas.microsoft.com/office/drawing/2014/main" id="{DF5DE56B-E1E2-38B6-FD4E-E5BDB7BCD947}"/>
                  </a:ext>
                </a:extLst>
              </p:cNvPr>
              <p:cNvSpPr/>
              <p:nvPr/>
            </p:nvSpPr>
            <p:spPr>
              <a:xfrm>
                <a:off x="8562996" y="2852871"/>
                <a:ext cx="16568" cy="11509"/>
              </a:xfrm>
              <a:custGeom>
                <a:avLst/>
                <a:gdLst>
                  <a:gd name="connsiteX0" fmla="*/ 16569 w 16568"/>
                  <a:gd name="connsiteY0" fmla="*/ 0 h 11509"/>
                  <a:gd name="connsiteX1" fmla="*/ 0 w 16568"/>
                  <a:gd name="connsiteY1" fmla="*/ 11509 h 11509"/>
                  <a:gd name="connsiteX2" fmla="*/ 16569 w 16568"/>
                  <a:gd name="connsiteY2" fmla="*/ 0 h 1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568" h="11509">
                    <a:moveTo>
                      <a:pt x="16569" y="0"/>
                    </a:moveTo>
                    <a:cubicBezTo>
                      <a:pt x="9865" y="1518"/>
                      <a:pt x="2909" y="6956"/>
                      <a:pt x="0" y="11509"/>
                    </a:cubicBezTo>
                    <a:cubicBezTo>
                      <a:pt x="6197" y="8221"/>
                      <a:pt x="16189" y="2656"/>
                      <a:pt x="1656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5" name="Freeform: Shape 3244">
                <a:extLst>
                  <a:ext uri="{FF2B5EF4-FFF2-40B4-BE49-F238E27FC236}">
                    <a16:creationId xmlns:a16="http://schemas.microsoft.com/office/drawing/2014/main" id="{3844AEF3-6CC1-9D69-34CC-ADEEFE1031FD}"/>
                  </a:ext>
                </a:extLst>
              </p:cNvPr>
              <p:cNvSpPr/>
              <p:nvPr/>
            </p:nvSpPr>
            <p:spPr>
              <a:xfrm>
                <a:off x="8612448" y="2848250"/>
                <a:ext cx="15779" cy="6138"/>
              </a:xfrm>
              <a:custGeom>
                <a:avLst/>
                <a:gdLst>
                  <a:gd name="connsiteX0" fmla="*/ 13280 w 15779"/>
                  <a:gd name="connsiteY0" fmla="*/ 1332 h 6138"/>
                  <a:gd name="connsiteX1" fmla="*/ 7083 w 15779"/>
                  <a:gd name="connsiteY1" fmla="*/ 573 h 6138"/>
                  <a:gd name="connsiteX2" fmla="*/ 0 w 15779"/>
                  <a:gd name="connsiteY2" fmla="*/ 573 h 6138"/>
                  <a:gd name="connsiteX3" fmla="*/ 15177 w 15779"/>
                  <a:gd name="connsiteY3" fmla="*/ 6138 h 6138"/>
                  <a:gd name="connsiteX4" fmla="*/ 13153 w 15779"/>
                  <a:gd name="connsiteY4" fmla="*/ 1458 h 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79" h="6138">
                    <a:moveTo>
                      <a:pt x="13280" y="1332"/>
                    </a:moveTo>
                    <a:cubicBezTo>
                      <a:pt x="12901" y="2217"/>
                      <a:pt x="10245" y="1079"/>
                      <a:pt x="7083" y="573"/>
                    </a:cubicBezTo>
                    <a:cubicBezTo>
                      <a:pt x="4047" y="-59"/>
                      <a:pt x="506" y="-312"/>
                      <a:pt x="0" y="573"/>
                    </a:cubicBezTo>
                    <a:cubicBezTo>
                      <a:pt x="7968" y="1205"/>
                      <a:pt x="12901" y="3735"/>
                      <a:pt x="15177" y="6138"/>
                    </a:cubicBezTo>
                    <a:cubicBezTo>
                      <a:pt x="15177" y="4747"/>
                      <a:pt x="17454" y="3735"/>
                      <a:pt x="13153" y="14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6" name="Freeform: Shape 3245">
                <a:extLst>
                  <a:ext uri="{FF2B5EF4-FFF2-40B4-BE49-F238E27FC236}">
                    <a16:creationId xmlns:a16="http://schemas.microsoft.com/office/drawing/2014/main" id="{6168F34A-FFDF-5036-6317-3F5599D1F1C7}"/>
                  </a:ext>
                </a:extLst>
              </p:cNvPr>
              <p:cNvSpPr/>
              <p:nvPr/>
            </p:nvSpPr>
            <p:spPr>
              <a:xfrm>
                <a:off x="8633191" y="2857297"/>
                <a:ext cx="5565" cy="8635"/>
              </a:xfrm>
              <a:custGeom>
                <a:avLst/>
                <a:gdLst>
                  <a:gd name="connsiteX0" fmla="*/ 4933 w 5565"/>
                  <a:gd name="connsiteY0" fmla="*/ 8348 h 8635"/>
                  <a:gd name="connsiteX1" fmla="*/ 4680 w 5565"/>
                  <a:gd name="connsiteY1" fmla="*/ 7336 h 8635"/>
                  <a:gd name="connsiteX2" fmla="*/ 5059 w 5565"/>
                  <a:gd name="connsiteY2" fmla="*/ 5059 h 8635"/>
                  <a:gd name="connsiteX3" fmla="*/ 5565 w 5565"/>
                  <a:gd name="connsiteY3" fmla="*/ 5059 h 8635"/>
                  <a:gd name="connsiteX4" fmla="*/ 5312 w 5565"/>
                  <a:gd name="connsiteY4" fmla="*/ 4680 h 8635"/>
                  <a:gd name="connsiteX5" fmla="*/ 1644 w 5565"/>
                  <a:gd name="connsiteY5" fmla="*/ 0 h 8635"/>
                  <a:gd name="connsiteX6" fmla="*/ 0 w 5565"/>
                  <a:gd name="connsiteY6" fmla="*/ 1518 h 8635"/>
                  <a:gd name="connsiteX7" fmla="*/ 3289 w 5565"/>
                  <a:gd name="connsiteY7" fmla="*/ 5818 h 8635"/>
                  <a:gd name="connsiteX8" fmla="*/ 4680 w 5565"/>
                  <a:gd name="connsiteY8" fmla="*/ 8348 h 8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65" h="8635">
                    <a:moveTo>
                      <a:pt x="4933" y="8348"/>
                    </a:moveTo>
                    <a:cubicBezTo>
                      <a:pt x="5438" y="9233"/>
                      <a:pt x="4680" y="7842"/>
                      <a:pt x="4680" y="7336"/>
                    </a:cubicBezTo>
                    <a:cubicBezTo>
                      <a:pt x="4680" y="6577"/>
                      <a:pt x="4680" y="5818"/>
                      <a:pt x="5059" y="5059"/>
                    </a:cubicBezTo>
                    <a:lnTo>
                      <a:pt x="5565" y="5059"/>
                    </a:lnTo>
                    <a:cubicBezTo>
                      <a:pt x="5565" y="5059"/>
                      <a:pt x="5565" y="4806"/>
                      <a:pt x="5312" y="4680"/>
                    </a:cubicBezTo>
                    <a:cubicBezTo>
                      <a:pt x="4300" y="2909"/>
                      <a:pt x="3035" y="1391"/>
                      <a:pt x="1644" y="0"/>
                    </a:cubicBezTo>
                    <a:lnTo>
                      <a:pt x="0" y="1518"/>
                    </a:lnTo>
                    <a:cubicBezTo>
                      <a:pt x="1138" y="2909"/>
                      <a:pt x="2403" y="4174"/>
                      <a:pt x="3289" y="5818"/>
                    </a:cubicBezTo>
                    <a:cubicBezTo>
                      <a:pt x="3794" y="6577"/>
                      <a:pt x="4174" y="7462"/>
                      <a:pt x="4680" y="83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7" name="Freeform: Shape 3246">
                <a:extLst>
                  <a:ext uri="{FF2B5EF4-FFF2-40B4-BE49-F238E27FC236}">
                    <a16:creationId xmlns:a16="http://schemas.microsoft.com/office/drawing/2014/main" id="{74B5DD76-0EFA-2910-6EE2-2B95BC6065E6}"/>
                  </a:ext>
                </a:extLst>
              </p:cNvPr>
              <p:cNvSpPr/>
              <p:nvPr/>
            </p:nvSpPr>
            <p:spPr>
              <a:xfrm>
                <a:off x="8638756" y="2862357"/>
                <a:ext cx="1644" cy="2605"/>
              </a:xfrm>
              <a:custGeom>
                <a:avLst/>
                <a:gdLst>
                  <a:gd name="connsiteX0" fmla="*/ 1264 w 1644"/>
                  <a:gd name="connsiteY0" fmla="*/ 1644 h 2605"/>
                  <a:gd name="connsiteX1" fmla="*/ 1644 w 1644"/>
                  <a:gd name="connsiteY1" fmla="*/ 0 h 2605"/>
                  <a:gd name="connsiteX2" fmla="*/ 0 w 1644"/>
                  <a:gd name="connsiteY2" fmla="*/ 0 h 2605"/>
                  <a:gd name="connsiteX3" fmla="*/ 1264 w 1644"/>
                  <a:gd name="connsiteY3" fmla="*/ 2277 h 2605"/>
                  <a:gd name="connsiteX4" fmla="*/ 1264 w 1644"/>
                  <a:gd name="connsiteY4" fmla="*/ 1644 h 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4" h="2605">
                    <a:moveTo>
                      <a:pt x="1264" y="1644"/>
                    </a:moveTo>
                    <a:cubicBezTo>
                      <a:pt x="1264" y="1644"/>
                      <a:pt x="1264" y="506"/>
                      <a:pt x="1644" y="0"/>
                    </a:cubicBezTo>
                    <a:lnTo>
                      <a:pt x="0" y="0"/>
                    </a:lnTo>
                    <a:cubicBezTo>
                      <a:pt x="506" y="759"/>
                      <a:pt x="885" y="1518"/>
                      <a:pt x="1264" y="2277"/>
                    </a:cubicBezTo>
                    <a:cubicBezTo>
                      <a:pt x="1771" y="3162"/>
                      <a:pt x="1138" y="2023"/>
                      <a:pt x="126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8" name="Freeform: Shape 3247">
                <a:extLst>
                  <a:ext uri="{FF2B5EF4-FFF2-40B4-BE49-F238E27FC236}">
                    <a16:creationId xmlns:a16="http://schemas.microsoft.com/office/drawing/2014/main" id="{7457FB92-8521-89DB-E482-87852D2FCC45}"/>
                  </a:ext>
                </a:extLst>
              </p:cNvPr>
              <p:cNvSpPr/>
              <p:nvPr/>
            </p:nvSpPr>
            <p:spPr>
              <a:xfrm>
                <a:off x="8625910" y="2871842"/>
                <a:ext cx="6188" cy="17039"/>
              </a:xfrm>
              <a:custGeom>
                <a:avLst/>
                <a:gdLst>
                  <a:gd name="connsiteX0" fmla="*/ 1462 w 6188"/>
                  <a:gd name="connsiteY0" fmla="*/ 16948 h 17039"/>
                  <a:gd name="connsiteX1" fmla="*/ 6015 w 6188"/>
                  <a:gd name="connsiteY1" fmla="*/ 0 h 17039"/>
                  <a:gd name="connsiteX2" fmla="*/ 1462 w 6188"/>
                  <a:gd name="connsiteY2" fmla="*/ 16948 h 17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88" h="17039">
                    <a:moveTo>
                      <a:pt x="1462" y="16948"/>
                    </a:moveTo>
                    <a:cubicBezTo>
                      <a:pt x="5636" y="7968"/>
                      <a:pt x="6648" y="2909"/>
                      <a:pt x="6015" y="0"/>
                    </a:cubicBezTo>
                    <a:cubicBezTo>
                      <a:pt x="2348" y="8347"/>
                      <a:pt x="-2459" y="18086"/>
                      <a:pt x="1462" y="169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9" name="Freeform: Shape 3248">
                <a:extLst>
                  <a:ext uri="{FF2B5EF4-FFF2-40B4-BE49-F238E27FC236}">
                    <a16:creationId xmlns:a16="http://schemas.microsoft.com/office/drawing/2014/main" id="{89ED2048-E866-1A3C-3D14-2F98D78EFE3E}"/>
                  </a:ext>
                </a:extLst>
              </p:cNvPr>
              <p:cNvSpPr/>
              <p:nvPr/>
            </p:nvSpPr>
            <p:spPr>
              <a:xfrm>
                <a:off x="8604228" y="2918765"/>
                <a:ext cx="7461" cy="12015"/>
              </a:xfrm>
              <a:custGeom>
                <a:avLst/>
                <a:gdLst>
                  <a:gd name="connsiteX0" fmla="*/ 2782 w 7461"/>
                  <a:gd name="connsiteY0" fmla="*/ 12015 h 12015"/>
                  <a:gd name="connsiteX1" fmla="*/ 7462 w 7461"/>
                  <a:gd name="connsiteY1" fmla="*/ 1265 h 12015"/>
                  <a:gd name="connsiteX2" fmla="*/ 4680 w 7461"/>
                  <a:gd name="connsiteY2" fmla="*/ 0 h 12015"/>
                  <a:gd name="connsiteX3" fmla="*/ 0 w 7461"/>
                  <a:gd name="connsiteY3" fmla="*/ 10751 h 12015"/>
                  <a:gd name="connsiteX4" fmla="*/ 2782 w 7461"/>
                  <a:gd name="connsiteY4" fmla="*/ 12015 h 12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1" h="12015">
                    <a:moveTo>
                      <a:pt x="2782" y="12015"/>
                    </a:moveTo>
                    <a:lnTo>
                      <a:pt x="7462" y="1265"/>
                    </a:lnTo>
                    <a:lnTo>
                      <a:pt x="4680" y="0"/>
                    </a:lnTo>
                    <a:lnTo>
                      <a:pt x="0" y="10751"/>
                    </a:lnTo>
                    <a:lnTo>
                      <a:pt x="2782" y="1201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0" name="Freeform: Shape 3249">
                <a:extLst>
                  <a:ext uri="{FF2B5EF4-FFF2-40B4-BE49-F238E27FC236}">
                    <a16:creationId xmlns:a16="http://schemas.microsoft.com/office/drawing/2014/main" id="{8301472D-74EC-1C33-0411-83EA418B74A4}"/>
                  </a:ext>
                </a:extLst>
              </p:cNvPr>
              <p:cNvSpPr/>
              <p:nvPr/>
            </p:nvSpPr>
            <p:spPr>
              <a:xfrm>
                <a:off x="8567169" y="2861977"/>
                <a:ext cx="12774" cy="9485"/>
              </a:xfrm>
              <a:custGeom>
                <a:avLst/>
                <a:gdLst>
                  <a:gd name="connsiteX0" fmla="*/ 0 w 12774"/>
                  <a:gd name="connsiteY0" fmla="*/ 7715 h 9485"/>
                  <a:gd name="connsiteX1" fmla="*/ 1392 w 12774"/>
                  <a:gd name="connsiteY1" fmla="*/ 9486 h 9485"/>
                  <a:gd name="connsiteX2" fmla="*/ 12774 w 12774"/>
                  <a:gd name="connsiteY2" fmla="*/ 1897 h 9485"/>
                  <a:gd name="connsiteX3" fmla="*/ 11763 w 12774"/>
                  <a:gd name="connsiteY3" fmla="*/ 0 h 9485"/>
                  <a:gd name="connsiteX4" fmla="*/ 127 w 12774"/>
                  <a:gd name="connsiteY4" fmla="*/ 7715 h 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" h="9485">
                    <a:moveTo>
                      <a:pt x="0" y="7715"/>
                    </a:moveTo>
                    <a:lnTo>
                      <a:pt x="1392" y="9486"/>
                    </a:lnTo>
                    <a:cubicBezTo>
                      <a:pt x="5059" y="6577"/>
                      <a:pt x="8854" y="4047"/>
                      <a:pt x="12774" y="1897"/>
                    </a:cubicBezTo>
                    <a:lnTo>
                      <a:pt x="11763" y="0"/>
                    </a:lnTo>
                    <a:cubicBezTo>
                      <a:pt x="7716" y="2150"/>
                      <a:pt x="3795" y="4680"/>
                      <a:pt x="127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1" name="Freeform: Shape 3250">
                <a:extLst>
                  <a:ext uri="{FF2B5EF4-FFF2-40B4-BE49-F238E27FC236}">
                    <a16:creationId xmlns:a16="http://schemas.microsoft.com/office/drawing/2014/main" id="{BA5DA220-D43A-4C0B-793B-9252895A7B48}"/>
                  </a:ext>
                </a:extLst>
              </p:cNvPr>
              <p:cNvSpPr/>
              <p:nvPr/>
            </p:nvSpPr>
            <p:spPr>
              <a:xfrm>
                <a:off x="8596006" y="2855147"/>
                <a:ext cx="12153" cy="3541"/>
              </a:xfrm>
              <a:custGeom>
                <a:avLst/>
                <a:gdLst>
                  <a:gd name="connsiteX0" fmla="*/ 11889 w 12153"/>
                  <a:gd name="connsiteY0" fmla="*/ 0 h 3541"/>
                  <a:gd name="connsiteX1" fmla="*/ 0 w 12153"/>
                  <a:gd name="connsiteY1" fmla="*/ 3541 h 3541"/>
                  <a:gd name="connsiteX2" fmla="*/ 11889 w 12153"/>
                  <a:gd name="connsiteY2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3" h="3541">
                    <a:moveTo>
                      <a:pt x="11889" y="0"/>
                    </a:moveTo>
                    <a:cubicBezTo>
                      <a:pt x="4680" y="0"/>
                      <a:pt x="1391" y="2024"/>
                      <a:pt x="0" y="3541"/>
                    </a:cubicBezTo>
                    <a:cubicBezTo>
                      <a:pt x="6197" y="1897"/>
                      <a:pt x="13660" y="2277"/>
                      <a:pt x="1188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2" name="Freeform: Shape 3251">
                <a:extLst>
                  <a:ext uri="{FF2B5EF4-FFF2-40B4-BE49-F238E27FC236}">
                    <a16:creationId xmlns:a16="http://schemas.microsoft.com/office/drawing/2014/main" id="{A508703E-1960-6579-115F-AFA21C50BFE3}"/>
                  </a:ext>
                </a:extLst>
              </p:cNvPr>
              <p:cNvSpPr/>
              <p:nvPr/>
            </p:nvSpPr>
            <p:spPr>
              <a:xfrm>
                <a:off x="8563628" y="2870665"/>
                <a:ext cx="11130" cy="9271"/>
              </a:xfrm>
              <a:custGeom>
                <a:avLst/>
                <a:gdLst>
                  <a:gd name="connsiteX0" fmla="*/ 5565 w 11130"/>
                  <a:gd name="connsiteY0" fmla="*/ 1557 h 9271"/>
                  <a:gd name="connsiteX1" fmla="*/ 0 w 11130"/>
                  <a:gd name="connsiteY1" fmla="*/ 9272 h 9271"/>
                  <a:gd name="connsiteX2" fmla="*/ 11130 w 11130"/>
                  <a:gd name="connsiteY2" fmla="*/ 1557 h 9271"/>
                  <a:gd name="connsiteX3" fmla="*/ 5565 w 11130"/>
                  <a:gd name="connsiteY3" fmla="*/ 1557 h 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30" h="9271">
                    <a:moveTo>
                      <a:pt x="5565" y="1557"/>
                    </a:moveTo>
                    <a:cubicBezTo>
                      <a:pt x="6450" y="2569"/>
                      <a:pt x="0" y="7501"/>
                      <a:pt x="0" y="9272"/>
                    </a:cubicBezTo>
                    <a:cubicBezTo>
                      <a:pt x="4553" y="4845"/>
                      <a:pt x="7968" y="3074"/>
                      <a:pt x="11130" y="1557"/>
                    </a:cubicBezTo>
                    <a:cubicBezTo>
                      <a:pt x="9739" y="924"/>
                      <a:pt x="9865" y="-1605"/>
                      <a:pt x="5565" y="15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3" name="Freeform: Shape 3252">
                <a:extLst>
                  <a:ext uri="{FF2B5EF4-FFF2-40B4-BE49-F238E27FC236}">
                    <a16:creationId xmlns:a16="http://schemas.microsoft.com/office/drawing/2014/main" id="{76634443-BFA2-79A7-FD28-EAB9FCF9108A}"/>
                  </a:ext>
                </a:extLst>
              </p:cNvPr>
              <p:cNvSpPr/>
              <p:nvPr/>
            </p:nvSpPr>
            <p:spPr>
              <a:xfrm>
                <a:off x="8588437" y="2920157"/>
                <a:ext cx="8960" cy="23162"/>
              </a:xfrm>
              <a:custGeom>
                <a:avLst/>
                <a:gdLst>
                  <a:gd name="connsiteX0" fmla="*/ 1751 w 8960"/>
                  <a:gd name="connsiteY0" fmla="*/ 22513 h 23162"/>
                  <a:gd name="connsiteX1" fmla="*/ 8960 w 8960"/>
                  <a:gd name="connsiteY1" fmla="*/ 0 h 23162"/>
                  <a:gd name="connsiteX2" fmla="*/ 1751 w 8960"/>
                  <a:gd name="connsiteY2" fmla="*/ 22513 h 2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0" h="23162">
                    <a:moveTo>
                      <a:pt x="1751" y="22513"/>
                    </a:moveTo>
                    <a:cubicBezTo>
                      <a:pt x="5925" y="12268"/>
                      <a:pt x="8834" y="4174"/>
                      <a:pt x="8960" y="0"/>
                    </a:cubicBezTo>
                    <a:cubicBezTo>
                      <a:pt x="4913" y="9739"/>
                      <a:pt x="-3688" y="26687"/>
                      <a:pt x="1751" y="2251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4" name="Freeform: Shape 3253">
                <a:extLst>
                  <a:ext uri="{FF2B5EF4-FFF2-40B4-BE49-F238E27FC236}">
                    <a16:creationId xmlns:a16="http://schemas.microsoft.com/office/drawing/2014/main" id="{195D57BE-0321-C576-C56C-134A2F1F8026}"/>
                  </a:ext>
                </a:extLst>
              </p:cNvPr>
              <p:cNvSpPr/>
              <p:nvPr/>
            </p:nvSpPr>
            <p:spPr>
              <a:xfrm>
                <a:off x="8417417" y="3195372"/>
                <a:ext cx="4809" cy="16315"/>
              </a:xfrm>
              <a:custGeom>
                <a:avLst/>
                <a:gdLst>
                  <a:gd name="connsiteX0" fmla="*/ 257 w 4809"/>
                  <a:gd name="connsiteY0" fmla="*/ 4806 h 16315"/>
                  <a:gd name="connsiteX1" fmla="*/ 257 w 4809"/>
                  <a:gd name="connsiteY1" fmla="*/ 16316 h 16315"/>
                  <a:gd name="connsiteX2" fmla="*/ 4810 w 4809"/>
                  <a:gd name="connsiteY2" fmla="*/ 0 h 16315"/>
                  <a:gd name="connsiteX3" fmla="*/ 383 w 4809"/>
                  <a:gd name="connsiteY3" fmla="*/ 4806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09" h="16315">
                    <a:moveTo>
                      <a:pt x="257" y="4806"/>
                    </a:moveTo>
                    <a:cubicBezTo>
                      <a:pt x="1648" y="5059"/>
                      <a:pt x="-755" y="14671"/>
                      <a:pt x="257" y="16316"/>
                    </a:cubicBezTo>
                    <a:cubicBezTo>
                      <a:pt x="1774" y="9233"/>
                      <a:pt x="3165" y="8980"/>
                      <a:pt x="4810" y="0"/>
                    </a:cubicBezTo>
                    <a:cubicBezTo>
                      <a:pt x="3292" y="632"/>
                      <a:pt x="1900" y="-1518"/>
                      <a:pt x="383" y="48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5" name="Freeform: Shape 3254">
                <a:extLst>
                  <a:ext uri="{FF2B5EF4-FFF2-40B4-BE49-F238E27FC236}">
                    <a16:creationId xmlns:a16="http://schemas.microsoft.com/office/drawing/2014/main" id="{0C132D89-74EB-EB73-56DF-C8CF607C837D}"/>
                  </a:ext>
                </a:extLst>
              </p:cNvPr>
              <p:cNvSpPr/>
              <p:nvPr/>
            </p:nvSpPr>
            <p:spPr>
              <a:xfrm>
                <a:off x="8580956" y="2847685"/>
                <a:ext cx="22133" cy="8220"/>
              </a:xfrm>
              <a:custGeom>
                <a:avLst/>
                <a:gdLst>
                  <a:gd name="connsiteX0" fmla="*/ 22134 w 22133"/>
                  <a:gd name="connsiteY0" fmla="*/ 0 h 8220"/>
                  <a:gd name="connsiteX1" fmla="*/ 0 w 22133"/>
                  <a:gd name="connsiteY1" fmla="*/ 8221 h 8220"/>
                  <a:gd name="connsiteX2" fmla="*/ 22134 w 22133"/>
                  <a:gd name="connsiteY2" fmla="*/ 0 h 8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33" h="8220">
                    <a:moveTo>
                      <a:pt x="22134" y="0"/>
                    </a:moveTo>
                    <a:cubicBezTo>
                      <a:pt x="13660" y="885"/>
                      <a:pt x="2782" y="4806"/>
                      <a:pt x="0" y="8221"/>
                    </a:cubicBezTo>
                    <a:cubicBezTo>
                      <a:pt x="14292" y="1644"/>
                      <a:pt x="21628" y="5059"/>
                      <a:pt x="2213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6" name="Freeform: Shape 3255">
                <a:extLst>
                  <a:ext uri="{FF2B5EF4-FFF2-40B4-BE49-F238E27FC236}">
                    <a16:creationId xmlns:a16="http://schemas.microsoft.com/office/drawing/2014/main" id="{CCB137D9-DF71-1B25-46D8-343653251763}"/>
                  </a:ext>
                </a:extLst>
              </p:cNvPr>
              <p:cNvSpPr/>
              <p:nvPr/>
            </p:nvSpPr>
            <p:spPr>
              <a:xfrm>
                <a:off x="8523155" y="2907382"/>
                <a:ext cx="21501" cy="33137"/>
              </a:xfrm>
              <a:custGeom>
                <a:avLst/>
                <a:gdLst>
                  <a:gd name="connsiteX0" fmla="*/ 21501 w 21501"/>
                  <a:gd name="connsiteY0" fmla="*/ 633 h 33137"/>
                  <a:gd name="connsiteX1" fmla="*/ 5438 w 21501"/>
                  <a:gd name="connsiteY1" fmla="*/ 16695 h 33137"/>
                  <a:gd name="connsiteX2" fmla="*/ 0 w 21501"/>
                  <a:gd name="connsiteY2" fmla="*/ 33137 h 33137"/>
                  <a:gd name="connsiteX3" fmla="*/ 21501 w 21501"/>
                  <a:gd name="connsiteY3" fmla="*/ 506 h 3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01" h="33137">
                    <a:moveTo>
                      <a:pt x="21501" y="633"/>
                    </a:moveTo>
                    <a:cubicBezTo>
                      <a:pt x="18718" y="-4300"/>
                      <a:pt x="1897" y="21375"/>
                      <a:pt x="5438" y="16695"/>
                    </a:cubicBezTo>
                    <a:cubicBezTo>
                      <a:pt x="5438" y="20237"/>
                      <a:pt x="5186" y="20490"/>
                      <a:pt x="0" y="33137"/>
                    </a:cubicBezTo>
                    <a:cubicBezTo>
                      <a:pt x="9233" y="21628"/>
                      <a:pt x="14419" y="9739"/>
                      <a:pt x="21501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7" name="Freeform: Shape 3256">
                <a:extLst>
                  <a:ext uri="{FF2B5EF4-FFF2-40B4-BE49-F238E27FC236}">
                    <a16:creationId xmlns:a16="http://schemas.microsoft.com/office/drawing/2014/main" id="{E6E1AC52-F005-28F1-F44A-2AEFF7C220FF}"/>
                  </a:ext>
                </a:extLst>
              </p:cNvPr>
              <p:cNvSpPr/>
              <p:nvPr/>
            </p:nvSpPr>
            <p:spPr>
              <a:xfrm>
                <a:off x="8497607" y="2934069"/>
                <a:ext cx="31916" cy="58811"/>
              </a:xfrm>
              <a:custGeom>
                <a:avLst/>
                <a:gdLst>
                  <a:gd name="connsiteX0" fmla="*/ 31240 w 31916"/>
                  <a:gd name="connsiteY0" fmla="*/ 3162 h 58811"/>
                  <a:gd name="connsiteX1" fmla="*/ 25422 w 31916"/>
                  <a:gd name="connsiteY1" fmla="*/ 0 h 58811"/>
                  <a:gd name="connsiteX2" fmla="*/ 10371 w 31916"/>
                  <a:gd name="connsiteY2" fmla="*/ 24789 h 58811"/>
                  <a:gd name="connsiteX3" fmla="*/ 0 w 31916"/>
                  <a:gd name="connsiteY3" fmla="*/ 58812 h 58811"/>
                  <a:gd name="connsiteX4" fmla="*/ 20869 w 31916"/>
                  <a:gd name="connsiteY4" fmla="*/ 30734 h 58811"/>
                  <a:gd name="connsiteX5" fmla="*/ 31114 w 31916"/>
                  <a:gd name="connsiteY5" fmla="*/ 3162 h 58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16" h="58811">
                    <a:moveTo>
                      <a:pt x="31240" y="3162"/>
                    </a:moveTo>
                    <a:cubicBezTo>
                      <a:pt x="20616" y="20742"/>
                      <a:pt x="22767" y="7715"/>
                      <a:pt x="25422" y="0"/>
                    </a:cubicBezTo>
                    <a:cubicBezTo>
                      <a:pt x="18719" y="7715"/>
                      <a:pt x="18466" y="15304"/>
                      <a:pt x="10371" y="24789"/>
                    </a:cubicBezTo>
                    <a:cubicBezTo>
                      <a:pt x="7842" y="35287"/>
                      <a:pt x="8980" y="40852"/>
                      <a:pt x="0" y="58812"/>
                    </a:cubicBezTo>
                    <a:cubicBezTo>
                      <a:pt x="7209" y="48314"/>
                      <a:pt x="12522" y="44267"/>
                      <a:pt x="20869" y="30734"/>
                    </a:cubicBezTo>
                    <a:cubicBezTo>
                      <a:pt x="14419" y="33390"/>
                      <a:pt x="36299" y="1897"/>
                      <a:pt x="31114" y="31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8" name="Freeform: Shape 3257">
                <a:extLst>
                  <a:ext uri="{FF2B5EF4-FFF2-40B4-BE49-F238E27FC236}">
                    <a16:creationId xmlns:a16="http://schemas.microsoft.com/office/drawing/2014/main" id="{BCBE3DCE-2D0D-16DB-969E-13CF1B959F18}"/>
                  </a:ext>
                </a:extLst>
              </p:cNvPr>
              <p:cNvSpPr/>
              <p:nvPr/>
            </p:nvSpPr>
            <p:spPr>
              <a:xfrm>
                <a:off x="8479015" y="3012120"/>
                <a:ext cx="9660" cy="21107"/>
              </a:xfrm>
              <a:custGeom>
                <a:avLst/>
                <a:gdLst>
                  <a:gd name="connsiteX0" fmla="*/ 7968 w 9660"/>
                  <a:gd name="connsiteY0" fmla="*/ 492 h 21107"/>
                  <a:gd name="connsiteX1" fmla="*/ 0 w 9660"/>
                  <a:gd name="connsiteY1" fmla="*/ 21108 h 21107"/>
                  <a:gd name="connsiteX2" fmla="*/ 7968 w 9660"/>
                  <a:gd name="connsiteY2" fmla="*/ 492 h 2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0" h="21107">
                    <a:moveTo>
                      <a:pt x="7968" y="492"/>
                    </a:moveTo>
                    <a:cubicBezTo>
                      <a:pt x="3162" y="9851"/>
                      <a:pt x="253" y="17313"/>
                      <a:pt x="0" y="21108"/>
                    </a:cubicBezTo>
                    <a:cubicBezTo>
                      <a:pt x="3921" y="12254"/>
                      <a:pt x="13533" y="-2923"/>
                      <a:pt x="7968" y="49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9" name="Freeform: Shape 3258">
                <a:extLst>
                  <a:ext uri="{FF2B5EF4-FFF2-40B4-BE49-F238E27FC236}">
                    <a16:creationId xmlns:a16="http://schemas.microsoft.com/office/drawing/2014/main" id="{F7B94B38-34BC-EA11-44AD-5ADB6B425879}"/>
                  </a:ext>
                </a:extLst>
              </p:cNvPr>
              <p:cNvSpPr/>
              <p:nvPr/>
            </p:nvSpPr>
            <p:spPr>
              <a:xfrm>
                <a:off x="8552877" y="3357769"/>
                <a:ext cx="25169" cy="55270"/>
              </a:xfrm>
              <a:custGeom>
                <a:avLst/>
                <a:gdLst>
                  <a:gd name="connsiteX0" fmla="*/ 25170 w 25169"/>
                  <a:gd name="connsiteY0" fmla="*/ 0 h 55270"/>
                  <a:gd name="connsiteX1" fmla="*/ 14798 w 25169"/>
                  <a:gd name="connsiteY1" fmla="*/ 17327 h 55270"/>
                  <a:gd name="connsiteX2" fmla="*/ 0 w 25169"/>
                  <a:gd name="connsiteY2" fmla="*/ 55271 h 55270"/>
                  <a:gd name="connsiteX3" fmla="*/ 25170 w 25169"/>
                  <a:gd name="connsiteY3" fmla="*/ 0 h 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69" h="55270">
                    <a:moveTo>
                      <a:pt x="25170" y="0"/>
                    </a:moveTo>
                    <a:cubicBezTo>
                      <a:pt x="22767" y="2656"/>
                      <a:pt x="23525" y="-4300"/>
                      <a:pt x="14798" y="17327"/>
                    </a:cubicBezTo>
                    <a:cubicBezTo>
                      <a:pt x="16443" y="17833"/>
                      <a:pt x="2151" y="50591"/>
                      <a:pt x="0" y="55271"/>
                    </a:cubicBezTo>
                    <a:cubicBezTo>
                      <a:pt x="13154" y="30228"/>
                      <a:pt x="18593" y="14165"/>
                      <a:pt x="2517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0" name="Freeform: Shape 3259">
                <a:extLst>
                  <a:ext uri="{FF2B5EF4-FFF2-40B4-BE49-F238E27FC236}">
                    <a16:creationId xmlns:a16="http://schemas.microsoft.com/office/drawing/2014/main" id="{0589D5DC-3C74-EEC1-9CE9-3899F62110C8}"/>
                  </a:ext>
                </a:extLst>
              </p:cNvPr>
              <p:cNvSpPr/>
              <p:nvPr/>
            </p:nvSpPr>
            <p:spPr>
              <a:xfrm>
                <a:off x="8110460" y="3336773"/>
                <a:ext cx="13533" cy="80566"/>
              </a:xfrm>
              <a:custGeom>
                <a:avLst/>
                <a:gdLst>
                  <a:gd name="connsiteX0" fmla="*/ 6324 w 13533"/>
                  <a:gd name="connsiteY0" fmla="*/ 37943 h 80566"/>
                  <a:gd name="connsiteX1" fmla="*/ 0 w 13533"/>
                  <a:gd name="connsiteY1" fmla="*/ 0 h 80566"/>
                  <a:gd name="connsiteX2" fmla="*/ 5565 w 13533"/>
                  <a:gd name="connsiteY2" fmla="*/ 48567 h 80566"/>
                  <a:gd name="connsiteX3" fmla="*/ 13533 w 13533"/>
                  <a:gd name="connsiteY3" fmla="*/ 80566 h 80566"/>
                  <a:gd name="connsiteX4" fmla="*/ 6324 w 13533"/>
                  <a:gd name="connsiteY4" fmla="*/ 37943 h 80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33" h="80566">
                    <a:moveTo>
                      <a:pt x="6324" y="37943"/>
                    </a:moveTo>
                    <a:cubicBezTo>
                      <a:pt x="3542" y="23904"/>
                      <a:pt x="1644" y="10118"/>
                      <a:pt x="0" y="0"/>
                    </a:cubicBezTo>
                    <a:cubicBezTo>
                      <a:pt x="253" y="13659"/>
                      <a:pt x="2150" y="33011"/>
                      <a:pt x="5565" y="48567"/>
                    </a:cubicBezTo>
                    <a:cubicBezTo>
                      <a:pt x="8600" y="64504"/>
                      <a:pt x="11383" y="76898"/>
                      <a:pt x="13533" y="80566"/>
                    </a:cubicBezTo>
                    <a:cubicBezTo>
                      <a:pt x="11510" y="66274"/>
                      <a:pt x="9233" y="52109"/>
                      <a:pt x="6324" y="379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1" name="Freeform: Shape 3260">
                <a:extLst>
                  <a:ext uri="{FF2B5EF4-FFF2-40B4-BE49-F238E27FC236}">
                    <a16:creationId xmlns:a16="http://schemas.microsoft.com/office/drawing/2014/main" id="{EAF0872F-67F9-DC5D-AD06-96858E7B028F}"/>
                  </a:ext>
                </a:extLst>
              </p:cNvPr>
              <p:cNvSpPr/>
              <p:nvPr/>
            </p:nvSpPr>
            <p:spPr>
              <a:xfrm>
                <a:off x="8216827" y="3529272"/>
                <a:ext cx="72850" cy="38196"/>
              </a:xfrm>
              <a:custGeom>
                <a:avLst/>
                <a:gdLst>
                  <a:gd name="connsiteX0" fmla="*/ 56662 w 72850"/>
                  <a:gd name="connsiteY0" fmla="*/ 28457 h 38196"/>
                  <a:gd name="connsiteX1" fmla="*/ 48061 w 72850"/>
                  <a:gd name="connsiteY1" fmla="*/ 26560 h 38196"/>
                  <a:gd name="connsiteX2" fmla="*/ 26940 w 72850"/>
                  <a:gd name="connsiteY2" fmla="*/ 17581 h 38196"/>
                  <a:gd name="connsiteX3" fmla="*/ 9991 w 72850"/>
                  <a:gd name="connsiteY3" fmla="*/ 5944 h 38196"/>
                  <a:gd name="connsiteX4" fmla="*/ 3668 w 72850"/>
                  <a:gd name="connsiteY4" fmla="*/ 2024 h 38196"/>
                  <a:gd name="connsiteX5" fmla="*/ 0 w 72850"/>
                  <a:gd name="connsiteY5" fmla="*/ 0 h 38196"/>
                  <a:gd name="connsiteX6" fmla="*/ 20363 w 72850"/>
                  <a:gd name="connsiteY6" fmla="*/ 14165 h 38196"/>
                  <a:gd name="connsiteX7" fmla="*/ 31619 w 72850"/>
                  <a:gd name="connsiteY7" fmla="*/ 21501 h 38196"/>
                  <a:gd name="connsiteX8" fmla="*/ 43002 w 72850"/>
                  <a:gd name="connsiteY8" fmla="*/ 26307 h 38196"/>
                  <a:gd name="connsiteX9" fmla="*/ 60329 w 72850"/>
                  <a:gd name="connsiteY9" fmla="*/ 32505 h 38196"/>
                  <a:gd name="connsiteX10" fmla="*/ 72850 w 72850"/>
                  <a:gd name="connsiteY10" fmla="*/ 38196 h 38196"/>
                  <a:gd name="connsiteX11" fmla="*/ 56788 w 72850"/>
                  <a:gd name="connsiteY11" fmla="*/ 28331 h 3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850" h="38196">
                    <a:moveTo>
                      <a:pt x="56662" y="28457"/>
                    </a:moveTo>
                    <a:cubicBezTo>
                      <a:pt x="56662" y="28457"/>
                      <a:pt x="53373" y="28078"/>
                      <a:pt x="48061" y="26560"/>
                    </a:cubicBezTo>
                    <a:cubicBezTo>
                      <a:pt x="42875" y="24916"/>
                      <a:pt x="35287" y="22892"/>
                      <a:pt x="26940" y="17581"/>
                    </a:cubicBezTo>
                    <a:cubicBezTo>
                      <a:pt x="19856" y="12901"/>
                      <a:pt x="14544" y="8727"/>
                      <a:pt x="9991" y="5944"/>
                    </a:cubicBezTo>
                    <a:cubicBezTo>
                      <a:pt x="7462" y="4427"/>
                      <a:pt x="5312" y="3035"/>
                      <a:pt x="3668" y="2024"/>
                    </a:cubicBezTo>
                    <a:cubicBezTo>
                      <a:pt x="1897" y="885"/>
                      <a:pt x="632" y="253"/>
                      <a:pt x="0" y="0"/>
                    </a:cubicBezTo>
                    <a:cubicBezTo>
                      <a:pt x="8600" y="5944"/>
                      <a:pt x="13532" y="8980"/>
                      <a:pt x="20363" y="14165"/>
                    </a:cubicBezTo>
                    <a:cubicBezTo>
                      <a:pt x="23651" y="16569"/>
                      <a:pt x="26940" y="18972"/>
                      <a:pt x="31619" y="21501"/>
                    </a:cubicBezTo>
                    <a:cubicBezTo>
                      <a:pt x="35919" y="23651"/>
                      <a:pt x="39461" y="25043"/>
                      <a:pt x="43002" y="26307"/>
                    </a:cubicBezTo>
                    <a:cubicBezTo>
                      <a:pt x="49326" y="28584"/>
                      <a:pt x="55144" y="30608"/>
                      <a:pt x="60329" y="32505"/>
                    </a:cubicBezTo>
                    <a:cubicBezTo>
                      <a:pt x="65135" y="34402"/>
                      <a:pt x="68424" y="36046"/>
                      <a:pt x="72850" y="38196"/>
                    </a:cubicBezTo>
                    <a:cubicBezTo>
                      <a:pt x="70321" y="36046"/>
                      <a:pt x="76898" y="35793"/>
                      <a:pt x="56788" y="283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2" name="Freeform: Shape 3261">
                <a:extLst>
                  <a:ext uri="{FF2B5EF4-FFF2-40B4-BE49-F238E27FC236}">
                    <a16:creationId xmlns:a16="http://schemas.microsoft.com/office/drawing/2014/main" id="{85DAD19B-EAE6-1794-51AE-7E0281D75D28}"/>
                  </a:ext>
                </a:extLst>
              </p:cNvPr>
              <p:cNvSpPr/>
              <p:nvPr/>
            </p:nvSpPr>
            <p:spPr>
              <a:xfrm>
                <a:off x="8328127" y="3581254"/>
                <a:ext cx="63744" cy="14418"/>
              </a:xfrm>
              <a:custGeom>
                <a:avLst/>
                <a:gdLst>
                  <a:gd name="connsiteX0" fmla="*/ 46417 w 63744"/>
                  <a:gd name="connsiteY0" fmla="*/ 10498 h 14418"/>
                  <a:gd name="connsiteX1" fmla="*/ 30861 w 63744"/>
                  <a:gd name="connsiteY1" fmla="*/ 7842 h 14418"/>
                  <a:gd name="connsiteX2" fmla="*/ 632 w 63744"/>
                  <a:gd name="connsiteY2" fmla="*/ 0 h 14418"/>
                  <a:gd name="connsiteX3" fmla="*/ 0 w 63744"/>
                  <a:gd name="connsiteY3" fmla="*/ 2150 h 14418"/>
                  <a:gd name="connsiteX4" fmla="*/ 30481 w 63744"/>
                  <a:gd name="connsiteY4" fmla="*/ 10118 h 14418"/>
                  <a:gd name="connsiteX5" fmla="*/ 46164 w 63744"/>
                  <a:gd name="connsiteY5" fmla="*/ 12774 h 14418"/>
                  <a:gd name="connsiteX6" fmla="*/ 63744 w 63744"/>
                  <a:gd name="connsiteY6" fmla="*/ 14419 h 14418"/>
                  <a:gd name="connsiteX7" fmla="*/ 63744 w 63744"/>
                  <a:gd name="connsiteY7" fmla="*/ 12268 h 14418"/>
                  <a:gd name="connsiteX8" fmla="*/ 46544 w 63744"/>
                  <a:gd name="connsiteY8" fmla="*/ 10624 h 14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744" h="14418">
                    <a:moveTo>
                      <a:pt x="46417" y="10498"/>
                    </a:moveTo>
                    <a:cubicBezTo>
                      <a:pt x="41232" y="9739"/>
                      <a:pt x="35919" y="8854"/>
                      <a:pt x="30861" y="7842"/>
                    </a:cubicBezTo>
                    <a:cubicBezTo>
                      <a:pt x="20616" y="5692"/>
                      <a:pt x="10498" y="3036"/>
                      <a:pt x="632" y="0"/>
                    </a:cubicBezTo>
                    <a:lnTo>
                      <a:pt x="0" y="2150"/>
                    </a:lnTo>
                    <a:cubicBezTo>
                      <a:pt x="9865" y="5186"/>
                      <a:pt x="20109" y="7968"/>
                      <a:pt x="30481" y="10118"/>
                    </a:cubicBezTo>
                    <a:cubicBezTo>
                      <a:pt x="35667" y="11130"/>
                      <a:pt x="40979" y="12142"/>
                      <a:pt x="46164" y="12774"/>
                    </a:cubicBezTo>
                    <a:cubicBezTo>
                      <a:pt x="51729" y="13533"/>
                      <a:pt x="55903" y="14039"/>
                      <a:pt x="63744" y="14419"/>
                    </a:cubicBezTo>
                    <a:lnTo>
                      <a:pt x="63744" y="12268"/>
                    </a:lnTo>
                    <a:cubicBezTo>
                      <a:pt x="56283" y="11889"/>
                      <a:pt x="51982" y="11257"/>
                      <a:pt x="46544" y="106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3" name="Freeform: Shape 3262">
                <a:extLst>
                  <a:ext uri="{FF2B5EF4-FFF2-40B4-BE49-F238E27FC236}">
                    <a16:creationId xmlns:a16="http://schemas.microsoft.com/office/drawing/2014/main" id="{B0B26C06-3F66-7258-F6D0-AF085E9A61B0}"/>
                  </a:ext>
                </a:extLst>
              </p:cNvPr>
              <p:cNvSpPr/>
              <p:nvPr/>
            </p:nvSpPr>
            <p:spPr>
              <a:xfrm>
                <a:off x="8456249" y="3518509"/>
                <a:ext cx="39949" cy="50602"/>
              </a:xfrm>
              <a:custGeom>
                <a:avLst/>
                <a:gdLst>
                  <a:gd name="connsiteX0" fmla="*/ 38322 w 39949"/>
                  <a:gd name="connsiteY0" fmla="*/ 771 h 50602"/>
                  <a:gd name="connsiteX1" fmla="*/ 0 w 39949"/>
                  <a:gd name="connsiteY1" fmla="*/ 50603 h 50602"/>
                  <a:gd name="connsiteX2" fmla="*/ 38322 w 39949"/>
                  <a:gd name="connsiteY2" fmla="*/ 771 h 5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949" h="50602">
                    <a:moveTo>
                      <a:pt x="38322" y="771"/>
                    </a:moveTo>
                    <a:cubicBezTo>
                      <a:pt x="17960" y="29481"/>
                      <a:pt x="5185" y="43141"/>
                      <a:pt x="0" y="50603"/>
                    </a:cubicBezTo>
                    <a:cubicBezTo>
                      <a:pt x="25169" y="27078"/>
                      <a:pt x="46037" y="-5427"/>
                      <a:pt x="38322" y="7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4" name="Freeform: Shape 3263">
                <a:extLst>
                  <a:ext uri="{FF2B5EF4-FFF2-40B4-BE49-F238E27FC236}">
                    <a16:creationId xmlns:a16="http://schemas.microsoft.com/office/drawing/2014/main" id="{ECD0F9F2-E556-325E-A656-2BE1C51611C9}"/>
                  </a:ext>
                </a:extLst>
              </p:cNvPr>
              <p:cNvSpPr/>
              <p:nvPr/>
            </p:nvSpPr>
            <p:spPr>
              <a:xfrm>
                <a:off x="8557937" y="3378131"/>
                <a:ext cx="19857" cy="39081"/>
              </a:xfrm>
              <a:custGeom>
                <a:avLst/>
                <a:gdLst>
                  <a:gd name="connsiteX0" fmla="*/ 0 w 19857"/>
                  <a:gd name="connsiteY0" fmla="*/ 37690 h 39081"/>
                  <a:gd name="connsiteX1" fmla="*/ 2656 w 19857"/>
                  <a:gd name="connsiteY1" fmla="*/ 39082 h 39081"/>
                  <a:gd name="connsiteX2" fmla="*/ 19857 w 19857"/>
                  <a:gd name="connsiteY2" fmla="*/ 1139 h 39081"/>
                  <a:gd name="connsiteX3" fmla="*/ 17074 w 19857"/>
                  <a:gd name="connsiteY3" fmla="*/ 0 h 39081"/>
                  <a:gd name="connsiteX4" fmla="*/ 0 w 19857"/>
                  <a:gd name="connsiteY4" fmla="*/ 37690 h 3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57" h="39081">
                    <a:moveTo>
                      <a:pt x="0" y="37690"/>
                    </a:moveTo>
                    <a:lnTo>
                      <a:pt x="2656" y="39082"/>
                    </a:lnTo>
                    <a:cubicBezTo>
                      <a:pt x="9486" y="26814"/>
                      <a:pt x="14924" y="13533"/>
                      <a:pt x="19857" y="1139"/>
                    </a:cubicBezTo>
                    <a:lnTo>
                      <a:pt x="17074" y="0"/>
                    </a:lnTo>
                    <a:cubicBezTo>
                      <a:pt x="12142" y="12395"/>
                      <a:pt x="6704" y="25549"/>
                      <a:pt x="0" y="376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5" name="Freeform: Shape 3264">
                <a:extLst>
                  <a:ext uri="{FF2B5EF4-FFF2-40B4-BE49-F238E27FC236}">
                    <a16:creationId xmlns:a16="http://schemas.microsoft.com/office/drawing/2014/main" id="{5CD81D36-63C1-8A92-9DB5-9F21CD1AF3D4}"/>
                  </a:ext>
                </a:extLst>
              </p:cNvPr>
              <p:cNvSpPr/>
              <p:nvPr/>
            </p:nvSpPr>
            <p:spPr>
              <a:xfrm>
                <a:off x="8101733" y="3337279"/>
                <a:ext cx="10876" cy="61467"/>
              </a:xfrm>
              <a:custGeom>
                <a:avLst/>
                <a:gdLst>
                  <a:gd name="connsiteX0" fmla="*/ 2150 w 10876"/>
                  <a:gd name="connsiteY0" fmla="*/ 0 h 61467"/>
                  <a:gd name="connsiteX1" fmla="*/ 0 w 10876"/>
                  <a:gd name="connsiteY1" fmla="*/ 0 h 61467"/>
                  <a:gd name="connsiteX2" fmla="*/ 3415 w 10876"/>
                  <a:gd name="connsiteY2" fmla="*/ 31493 h 61467"/>
                  <a:gd name="connsiteX3" fmla="*/ 8727 w 10876"/>
                  <a:gd name="connsiteY3" fmla="*/ 61468 h 61467"/>
                  <a:gd name="connsiteX4" fmla="*/ 10877 w 10876"/>
                  <a:gd name="connsiteY4" fmla="*/ 61088 h 61467"/>
                  <a:gd name="connsiteX5" fmla="*/ 5565 w 10876"/>
                  <a:gd name="connsiteY5" fmla="*/ 31240 h 61467"/>
                  <a:gd name="connsiteX6" fmla="*/ 2150 w 10876"/>
                  <a:gd name="connsiteY6" fmla="*/ 126 h 6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76" h="61467">
                    <a:moveTo>
                      <a:pt x="2150" y="0"/>
                    </a:moveTo>
                    <a:lnTo>
                      <a:pt x="0" y="0"/>
                    </a:lnTo>
                    <a:cubicBezTo>
                      <a:pt x="759" y="10624"/>
                      <a:pt x="1897" y="20995"/>
                      <a:pt x="3415" y="31493"/>
                    </a:cubicBezTo>
                    <a:lnTo>
                      <a:pt x="8727" y="61468"/>
                    </a:lnTo>
                    <a:lnTo>
                      <a:pt x="10877" y="61088"/>
                    </a:lnTo>
                    <a:lnTo>
                      <a:pt x="5565" y="31240"/>
                    </a:lnTo>
                    <a:cubicBezTo>
                      <a:pt x="4047" y="20869"/>
                      <a:pt x="2910" y="10497"/>
                      <a:pt x="215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6" name="Freeform: Shape 3265">
                <a:extLst>
                  <a:ext uri="{FF2B5EF4-FFF2-40B4-BE49-F238E27FC236}">
                    <a16:creationId xmlns:a16="http://schemas.microsoft.com/office/drawing/2014/main" id="{6C765039-571F-4AFC-15B2-9393476D1146}"/>
                  </a:ext>
                </a:extLst>
              </p:cNvPr>
              <p:cNvSpPr/>
              <p:nvPr/>
            </p:nvSpPr>
            <p:spPr>
              <a:xfrm>
                <a:off x="8146506" y="3481590"/>
                <a:ext cx="51082" cy="42612"/>
              </a:xfrm>
              <a:custGeom>
                <a:avLst/>
                <a:gdLst>
                  <a:gd name="connsiteX0" fmla="*/ 46164 w 51082"/>
                  <a:gd name="connsiteY0" fmla="*/ 38449 h 42612"/>
                  <a:gd name="connsiteX1" fmla="*/ 41105 w 51082"/>
                  <a:gd name="connsiteY1" fmla="*/ 35161 h 42612"/>
                  <a:gd name="connsiteX2" fmla="*/ 31240 w 51082"/>
                  <a:gd name="connsiteY2" fmla="*/ 28457 h 42612"/>
                  <a:gd name="connsiteX3" fmla="*/ 16189 w 51082"/>
                  <a:gd name="connsiteY3" fmla="*/ 15177 h 42612"/>
                  <a:gd name="connsiteX4" fmla="*/ 0 w 51082"/>
                  <a:gd name="connsiteY4" fmla="*/ 0 h 42612"/>
                  <a:gd name="connsiteX5" fmla="*/ 17833 w 51082"/>
                  <a:gd name="connsiteY5" fmla="*/ 19098 h 42612"/>
                  <a:gd name="connsiteX6" fmla="*/ 27824 w 51082"/>
                  <a:gd name="connsiteY6" fmla="*/ 28331 h 42612"/>
                  <a:gd name="connsiteX7" fmla="*/ 37690 w 51082"/>
                  <a:gd name="connsiteY7" fmla="*/ 35287 h 42612"/>
                  <a:gd name="connsiteX8" fmla="*/ 44899 w 51082"/>
                  <a:gd name="connsiteY8" fmla="*/ 39714 h 42612"/>
                  <a:gd name="connsiteX9" fmla="*/ 48947 w 51082"/>
                  <a:gd name="connsiteY9" fmla="*/ 41864 h 42612"/>
                  <a:gd name="connsiteX10" fmla="*/ 50464 w 51082"/>
                  <a:gd name="connsiteY10" fmla="*/ 41358 h 42612"/>
                  <a:gd name="connsiteX11" fmla="*/ 46290 w 51082"/>
                  <a:gd name="connsiteY11" fmla="*/ 38449 h 42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1082" h="42612">
                    <a:moveTo>
                      <a:pt x="46164" y="38449"/>
                    </a:moveTo>
                    <a:cubicBezTo>
                      <a:pt x="44393" y="37311"/>
                      <a:pt x="42749" y="36299"/>
                      <a:pt x="41105" y="35161"/>
                    </a:cubicBezTo>
                    <a:cubicBezTo>
                      <a:pt x="37817" y="33010"/>
                      <a:pt x="34528" y="30861"/>
                      <a:pt x="31240" y="28457"/>
                    </a:cubicBezTo>
                    <a:cubicBezTo>
                      <a:pt x="23145" y="22260"/>
                      <a:pt x="20236" y="18845"/>
                      <a:pt x="16189" y="15177"/>
                    </a:cubicBezTo>
                    <a:cubicBezTo>
                      <a:pt x="8474" y="7968"/>
                      <a:pt x="3414" y="3162"/>
                      <a:pt x="0" y="0"/>
                    </a:cubicBezTo>
                    <a:cubicBezTo>
                      <a:pt x="5691" y="6703"/>
                      <a:pt x="11889" y="13153"/>
                      <a:pt x="17833" y="19098"/>
                    </a:cubicBezTo>
                    <a:cubicBezTo>
                      <a:pt x="20868" y="21880"/>
                      <a:pt x="23145" y="24410"/>
                      <a:pt x="27824" y="28331"/>
                    </a:cubicBezTo>
                    <a:cubicBezTo>
                      <a:pt x="31745" y="31366"/>
                      <a:pt x="34907" y="33390"/>
                      <a:pt x="37690" y="35287"/>
                    </a:cubicBezTo>
                    <a:cubicBezTo>
                      <a:pt x="40346" y="36931"/>
                      <a:pt x="42875" y="38449"/>
                      <a:pt x="44899" y="39714"/>
                    </a:cubicBezTo>
                    <a:cubicBezTo>
                      <a:pt x="46544" y="40599"/>
                      <a:pt x="47935" y="41358"/>
                      <a:pt x="48947" y="41864"/>
                    </a:cubicBezTo>
                    <a:cubicBezTo>
                      <a:pt x="50970" y="42876"/>
                      <a:pt x="51729" y="43002"/>
                      <a:pt x="50464" y="41358"/>
                    </a:cubicBezTo>
                    <a:cubicBezTo>
                      <a:pt x="49073" y="40346"/>
                      <a:pt x="47555" y="39461"/>
                      <a:pt x="46290" y="3844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7" name="Freeform: Shape 3266">
                <a:extLst>
                  <a:ext uri="{FF2B5EF4-FFF2-40B4-BE49-F238E27FC236}">
                    <a16:creationId xmlns:a16="http://schemas.microsoft.com/office/drawing/2014/main" id="{8978BBCD-D423-9E23-CF61-4E337896CBF5}"/>
                  </a:ext>
                </a:extLst>
              </p:cNvPr>
              <p:cNvSpPr/>
              <p:nvPr/>
            </p:nvSpPr>
            <p:spPr>
              <a:xfrm>
                <a:off x="8097042" y="3295542"/>
                <a:ext cx="4308" cy="63238"/>
              </a:xfrm>
              <a:custGeom>
                <a:avLst/>
                <a:gdLst>
                  <a:gd name="connsiteX0" fmla="*/ 11 w 4308"/>
                  <a:gd name="connsiteY0" fmla="*/ 127 h 63238"/>
                  <a:gd name="connsiteX1" fmla="*/ 2287 w 4308"/>
                  <a:gd name="connsiteY1" fmla="*/ 63239 h 63238"/>
                  <a:gd name="connsiteX2" fmla="*/ 3552 w 4308"/>
                  <a:gd name="connsiteY2" fmla="*/ 41864 h 63238"/>
                  <a:gd name="connsiteX3" fmla="*/ 137 w 4308"/>
                  <a:gd name="connsiteY3" fmla="*/ 0 h 6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08" h="63238">
                    <a:moveTo>
                      <a:pt x="11" y="127"/>
                    </a:moveTo>
                    <a:cubicBezTo>
                      <a:pt x="-116" y="28837"/>
                      <a:pt x="896" y="46544"/>
                      <a:pt x="2287" y="63239"/>
                    </a:cubicBezTo>
                    <a:cubicBezTo>
                      <a:pt x="3299" y="59571"/>
                      <a:pt x="5449" y="66401"/>
                      <a:pt x="3552" y="41864"/>
                    </a:cubicBezTo>
                    <a:cubicBezTo>
                      <a:pt x="1655" y="41864"/>
                      <a:pt x="770" y="5186"/>
                      <a:pt x="13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8" name="Freeform: Shape 3267">
                <a:extLst>
                  <a:ext uri="{FF2B5EF4-FFF2-40B4-BE49-F238E27FC236}">
                    <a16:creationId xmlns:a16="http://schemas.microsoft.com/office/drawing/2014/main" id="{B33F00C6-3372-A28F-7120-DEE3106EDB99}"/>
                  </a:ext>
                </a:extLst>
              </p:cNvPr>
              <p:cNvSpPr/>
              <p:nvPr/>
            </p:nvSpPr>
            <p:spPr>
              <a:xfrm>
                <a:off x="8830875" y="2595236"/>
                <a:ext cx="59317" cy="32757"/>
              </a:xfrm>
              <a:custGeom>
                <a:avLst/>
                <a:gdLst>
                  <a:gd name="connsiteX0" fmla="*/ 20109 w 59317"/>
                  <a:gd name="connsiteY0" fmla="*/ 11889 h 32757"/>
                  <a:gd name="connsiteX1" fmla="*/ 38575 w 59317"/>
                  <a:gd name="connsiteY1" fmla="*/ 20489 h 32757"/>
                  <a:gd name="connsiteX2" fmla="*/ 59318 w 59317"/>
                  <a:gd name="connsiteY2" fmla="*/ 32758 h 32757"/>
                  <a:gd name="connsiteX3" fmla="*/ 34022 w 59317"/>
                  <a:gd name="connsiteY3" fmla="*/ 15936 h 32757"/>
                  <a:gd name="connsiteX4" fmla="*/ 0 w 59317"/>
                  <a:gd name="connsiteY4" fmla="*/ 0 h 32757"/>
                  <a:gd name="connsiteX5" fmla="*/ 20109 w 59317"/>
                  <a:gd name="connsiteY5" fmla="*/ 12016 h 32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317" h="32757">
                    <a:moveTo>
                      <a:pt x="20109" y="11889"/>
                    </a:moveTo>
                    <a:cubicBezTo>
                      <a:pt x="20363" y="11256"/>
                      <a:pt x="29595" y="15304"/>
                      <a:pt x="38575" y="20489"/>
                    </a:cubicBezTo>
                    <a:cubicBezTo>
                      <a:pt x="47681" y="25548"/>
                      <a:pt x="56788" y="31619"/>
                      <a:pt x="59318" y="32758"/>
                    </a:cubicBezTo>
                    <a:cubicBezTo>
                      <a:pt x="47808" y="24663"/>
                      <a:pt x="41358" y="20489"/>
                      <a:pt x="34022" y="15936"/>
                    </a:cubicBezTo>
                    <a:cubicBezTo>
                      <a:pt x="26433" y="11636"/>
                      <a:pt x="18213" y="6450"/>
                      <a:pt x="0" y="0"/>
                    </a:cubicBezTo>
                    <a:cubicBezTo>
                      <a:pt x="3035" y="2783"/>
                      <a:pt x="-4047" y="885"/>
                      <a:pt x="20109" y="1201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9" name="Freeform: Shape 3268">
                <a:extLst>
                  <a:ext uri="{FF2B5EF4-FFF2-40B4-BE49-F238E27FC236}">
                    <a16:creationId xmlns:a16="http://schemas.microsoft.com/office/drawing/2014/main" id="{05EB78B8-7619-0722-03E4-014FB05D142A}"/>
                  </a:ext>
                </a:extLst>
              </p:cNvPr>
              <p:cNvSpPr/>
              <p:nvPr/>
            </p:nvSpPr>
            <p:spPr>
              <a:xfrm>
                <a:off x="8120957" y="3417972"/>
                <a:ext cx="63997" cy="87562"/>
              </a:xfrm>
              <a:custGeom>
                <a:avLst/>
                <a:gdLst>
                  <a:gd name="connsiteX0" fmla="*/ 54512 w 63997"/>
                  <a:gd name="connsiteY0" fmla="*/ 82969 h 87562"/>
                  <a:gd name="connsiteX1" fmla="*/ 63998 w 63997"/>
                  <a:gd name="connsiteY1" fmla="*/ 87522 h 87562"/>
                  <a:gd name="connsiteX2" fmla="*/ 41105 w 63997"/>
                  <a:gd name="connsiteY2" fmla="*/ 66653 h 87562"/>
                  <a:gd name="connsiteX3" fmla="*/ 21501 w 63997"/>
                  <a:gd name="connsiteY3" fmla="*/ 43128 h 87562"/>
                  <a:gd name="connsiteX4" fmla="*/ 0 w 63997"/>
                  <a:gd name="connsiteY4" fmla="*/ 0 h 87562"/>
                  <a:gd name="connsiteX5" fmla="*/ 19984 w 63997"/>
                  <a:gd name="connsiteY5" fmla="*/ 43761 h 87562"/>
                  <a:gd name="connsiteX6" fmla="*/ 40346 w 63997"/>
                  <a:gd name="connsiteY6" fmla="*/ 69183 h 87562"/>
                  <a:gd name="connsiteX7" fmla="*/ 54765 w 63997"/>
                  <a:gd name="connsiteY7" fmla="*/ 82843 h 8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997" h="87562">
                    <a:moveTo>
                      <a:pt x="54512" y="82969"/>
                    </a:moveTo>
                    <a:cubicBezTo>
                      <a:pt x="59445" y="86890"/>
                      <a:pt x="62227" y="87775"/>
                      <a:pt x="63998" y="87522"/>
                    </a:cubicBezTo>
                    <a:cubicBezTo>
                      <a:pt x="54512" y="80945"/>
                      <a:pt x="48441" y="73863"/>
                      <a:pt x="41105" y="66653"/>
                    </a:cubicBezTo>
                    <a:cubicBezTo>
                      <a:pt x="34022" y="59191"/>
                      <a:pt x="27319" y="51350"/>
                      <a:pt x="21501" y="43128"/>
                    </a:cubicBezTo>
                    <a:cubicBezTo>
                      <a:pt x="9612" y="27066"/>
                      <a:pt x="2656" y="9486"/>
                      <a:pt x="0" y="0"/>
                    </a:cubicBezTo>
                    <a:cubicBezTo>
                      <a:pt x="4426" y="18845"/>
                      <a:pt x="12648" y="32884"/>
                      <a:pt x="19984" y="43761"/>
                    </a:cubicBezTo>
                    <a:cubicBezTo>
                      <a:pt x="27445" y="54765"/>
                      <a:pt x="34528" y="62859"/>
                      <a:pt x="40346" y="69183"/>
                    </a:cubicBezTo>
                    <a:cubicBezTo>
                      <a:pt x="46290" y="75633"/>
                      <a:pt x="50970" y="79807"/>
                      <a:pt x="54765" y="828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0" name="Freeform: Shape 3269">
                <a:extLst>
                  <a:ext uri="{FF2B5EF4-FFF2-40B4-BE49-F238E27FC236}">
                    <a16:creationId xmlns:a16="http://schemas.microsoft.com/office/drawing/2014/main" id="{5A5A5FD6-0C4F-34DD-A13C-C633295899E5}"/>
                  </a:ext>
                </a:extLst>
              </p:cNvPr>
              <p:cNvSpPr/>
              <p:nvPr/>
            </p:nvSpPr>
            <p:spPr>
              <a:xfrm>
                <a:off x="8110080" y="3013750"/>
                <a:ext cx="36172" cy="140122"/>
              </a:xfrm>
              <a:custGeom>
                <a:avLst/>
                <a:gdLst>
                  <a:gd name="connsiteX0" fmla="*/ 11636 w 36172"/>
                  <a:gd name="connsiteY0" fmla="*/ 95490 h 140122"/>
                  <a:gd name="connsiteX1" fmla="*/ 21122 w 36172"/>
                  <a:gd name="connsiteY1" fmla="*/ 59318 h 140122"/>
                  <a:gd name="connsiteX2" fmla="*/ 36172 w 36172"/>
                  <a:gd name="connsiteY2" fmla="*/ 0 h 140122"/>
                  <a:gd name="connsiteX3" fmla="*/ 12774 w 36172"/>
                  <a:gd name="connsiteY3" fmla="*/ 71080 h 140122"/>
                  <a:gd name="connsiteX4" fmla="*/ 5185 w 36172"/>
                  <a:gd name="connsiteY4" fmla="*/ 106873 h 140122"/>
                  <a:gd name="connsiteX5" fmla="*/ 0 w 36172"/>
                  <a:gd name="connsiteY5" fmla="*/ 139505 h 140122"/>
                  <a:gd name="connsiteX6" fmla="*/ 11636 w 36172"/>
                  <a:gd name="connsiteY6" fmla="*/ 95364 h 140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72" h="140122">
                    <a:moveTo>
                      <a:pt x="11636" y="95490"/>
                    </a:moveTo>
                    <a:cubicBezTo>
                      <a:pt x="17454" y="70448"/>
                      <a:pt x="24537" y="49453"/>
                      <a:pt x="21122" y="59318"/>
                    </a:cubicBezTo>
                    <a:cubicBezTo>
                      <a:pt x="22766" y="48188"/>
                      <a:pt x="22639" y="46164"/>
                      <a:pt x="36172" y="0"/>
                    </a:cubicBezTo>
                    <a:cubicBezTo>
                      <a:pt x="26813" y="23904"/>
                      <a:pt x="18972" y="47555"/>
                      <a:pt x="12774" y="71080"/>
                    </a:cubicBezTo>
                    <a:cubicBezTo>
                      <a:pt x="9738" y="82716"/>
                      <a:pt x="6956" y="95490"/>
                      <a:pt x="5185" y="106873"/>
                    </a:cubicBezTo>
                    <a:cubicBezTo>
                      <a:pt x="3414" y="118003"/>
                      <a:pt x="1644" y="128880"/>
                      <a:pt x="0" y="139505"/>
                    </a:cubicBezTo>
                    <a:cubicBezTo>
                      <a:pt x="1897" y="144311"/>
                      <a:pt x="6197" y="120280"/>
                      <a:pt x="11636" y="953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1" name="Freeform: Shape 3270">
                <a:extLst>
                  <a:ext uri="{FF2B5EF4-FFF2-40B4-BE49-F238E27FC236}">
                    <a16:creationId xmlns:a16="http://schemas.microsoft.com/office/drawing/2014/main" id="{8E752374-7D3E-362E-8771-F0A15411DBB6}"/>
                  </a:ext>
                </a:extLst>
              </p:cNvPr>
              <p:cNvSpPr/>
              <p:nvPr/>
            </p:nvSpPr>
            <p:spPr>
              <a:xfrm>
                <a:off x="8136190" y="2825552"/>
                <a:ext cx="83924" cy="208561"/>
              </a:xfrm>
              <a:custGeom>
                <a:avLst/>
                <a:gdLst>
                  <a:gd name="connsiteX0" fmla="*/ 703 w 83924"/>
                  <a:gd name="connsiteY0" fmla="*/ 206538 h 208561"/>
                  <a:gd name="connsiteX1" fmla="*/ 7027 w 83924"/>
                  <a:gd name="connsiteY1" fmla="*/ 208561 h 208561"/>
                  <a:gd name="connsiteX2" fmla="*/ 22837 w 83924"/>
                  <a:gd name="connsiteY2" fmla="*/ 163282 h 208561"/>
                  <a:gd name="connsiteX3" fmla="*/ 42567 w 83924"/>
                  <a:gd name="connsiteY3" fmla="*/ 113577 h 208561"/>
                  <a:gd name="connsiteX4" fmla="*/ 83925 w 83924"/>
                  <a:gd name="connsiteY4" fmla="*/ 0 h 208561"/>
                  <a:gd name="connsiteX5" fmla="*/ 58756 w 83924"/>
                  <a:gd name="connsiteY5" fmla="*/ 50591 h 208561"/>
                  <a:gd name="connsiteX6" fmla="*/ 31310 w 83924"/>
                  <a:gd name="connsiteY6" fmla="*/ 108897 h 208561"/>
                  <a:gd name="connsiteX7" fmla="*/ 16133 w 83924"/>
                  <a:gd name="connsiteY7" fmla="*/ 154935 h 208561"/>
                  <a:gd name="connsiteX8" fmla="*/ 830 w 83924"/>
                  <a:gd name="connsiteY8" fmla="*/ 206285 h 20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924" h="208561">
                    <a:moveTo>
                      <a:pt x="703" y="206538"/>
                    </a:moveTo>
                    <a:cubicBezTo>
                      <a:pt x="24607" y="138240"/>
                      <a:pt x="14615" y="180989"/>
                      <a:pt x="7027" y="208561"/>
                    </a:cubicBezTo>
                    <a:cubicBezTo>
                      <a:pt x="13478" y="191993"/>
                      <a:pt x="17904" y="178207"/>
                      <a:pt x="22837" y="163282"/>
                    </a:cubicBezTo>
                    <a:cubicBezTo>
                      <a:pt x="27769" y="148358"/>
                      <a:pt x="33460" y="132675"/>
                      <a:pt x="42567" y="113577"/>
                    </a:cubicBezTo>
                    <a:cubicBezTo>
                      <a:pt x="53317" y="79554"/>
                      <a:pt x="56353" y="64504"/>
                      <a:pt x="83925" y="0"/>
                    </a:cubicBezTo>
                    <a:cubicBezTo>
                      <a:pt x="73933" y="20489"/>
                      <a:pt x="66851" y="35034"/>
                      <a:pt x="58756" y="50591"/>
                    </a:cubicBezTo>
                    <a:cubicBezTo>
                      <a:pt x="50535" y="66906"/>
                      <a:pt x="42061" y="83855"/>
                      <a:pt x="31310" y="108897"/>
                    </a:cubicBezTo>
                    <a:cubicBezTo>
                      <a:pt x="37129" y="100676"/>
                      <a:pt x="25999" y="126983"/>
                      <a:pt x="16133" y="154935"/>
                    </a:cubicBezTo>
                    <a:cubicBezTo>
                      <a:pt x="6268" y="182633"/>
                      <a:pt x="-2839" y="211217"/>
                      <a:pt x="830" y="2062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2" name="Freeform: Shape 3271">
                <a:extLst>
                  <a:ext uri="{FF2B5EF4-FFF2-40B4-BE49-F238E27FC236}">
                    <a16:creationId xmlns:a16="http://schemas.microsoft.com/office/drawing/2014/main" id="{80F16642-F0B7-20C5-CCE9-BB165ADA39D6}"/>
                  </a:ext>
                </a:extLst>
              </p:cNvPr>
              <p:cNvSpPr/>
              <p:nvPr/>
            </p:nvSpPr>
            <p:spPr>
              <a:xfrm>
                <a:off x="8257562" y="2683770"/>
                <a:ext cx="52858" cy="71536"/>
              </a:xfrm>
              <a:custGeom>
                <a:avLst/>
                <a:gdLst>
                  <a:gd name="connsiteX0" fmla="*/ 3153 w 52858"/>
                  <a:gd name="connsiteY0" fmla="*/ 68677 h 71536"/>
                  <a:gd name="connsiteX1" fmla="*/ 52858 w 52858"/>
                  <a:gd name="connsiteY1" fmla="*/ 0 h 71536"/>
                  <a:gd name="connsiteX2" fmla="*/ 12260 w 52858"/>
                  <a:gd name="connsiteY2" fmla="*/ 50970 h 71536"/>
                  <a:gd name="connsiteX3" fmla="*/ 3026 w 52858"/>
                  <a:gd name="connsiteY3" fmla="*/ 68804 h 71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58" h="71536">
                    <a:moveTo>
                      <a:pt x="3153" y="68677"/>
                    </a:moveTo>
                    <a:cubicBezTo>
                      <a:pt x="23895" y="35920"/>
                      <a:pt x="44385" y="11004"/>
                      <a:pt x="52858" y="0"/>
                    </a:cubicBezTo>
                    <a:cubicBezTo>
                      <a:pt x="39958" y="13786"/>
                      <a:pt x="22630" y="35414"/>
                      <a:pt x="12260" y="50970"/>
                    </a:cubicBezTo>
                    <a:cubicBezTo>
                      <a:pt x="1635" y="66654"/>
                      <a:pt x="-3803" y="76645"/>
                      <a:pt x="3026" y="6880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3" name="Freeform: Shape 3272">
                <a:extLst>
                  <a:ext uri="{FF2B5EF4-FFF2-40B4-BE49-F238E27FC236}">
                    <a16:creationId xmlns:a16="http://schemas.microsoft.com/office/drawing/2014/main" id="{20D77086-3AC8-B536-1386-279AD0BBA9EC}"/>
                  </a:ext>
                </a:extLst>
              </p:cNvPr>
              <p:cNvSpPr/>
              <p:nvPr/>
            </p:nvSpPr>
            <p:spPr>
              <a:xfrm>
                <a:off x="8880707" y="3525224"/>
                <a:ext cx="252" cy="1517"/>
              </a:xfrm>
              <a:custGeom>
                <a:avLst/>
                <a:gdLst>
                  <a:gd name="connsiteX0" fmla="*/ 0 w 252"/>
                  <a:gd name="connsiteY0" fmla="*/ 379 h 1517"/>
                  <a:gd name="connsiteX1" fmla="*/ 0 w 252"/>
                  <a:gd name="connsiteY1" fmla="*/ 0 h 1517"/>
                  <a:gd name="connsiteX2" fmla="*/ 252 w 252"/>
                  <a:gd name="connsiteY2" fmla="*/ 1518 h 1517"/>
                  <a:gd name="connsiteX3" fmla="*/ 0 w 252"/>
                  <a:gd name="connsiteY3" fmla="*/ 379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517">
                    <a:moveTo>
                      <a:pt x="0" y="379"/>
                    </a:moveTo>
                    <a:lnTo>
                      <a:pt x="0" y="0"/>
                    </a:lnTo>
                    <a:cubicBezTo>
                      <a:pt x="0" y="0"/>
                      <a:pt x="0" y="1012"/>
                      <a:pt x="252" y="1518"/>
                    </a:cubicBez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4" name="Freeform: Shape 3273">
                <a:extLst>
                  <a:ext uri="{FF2B5EF4-FFF2-40B4-BE49-F238E27FC236}">
                    <a16:creationId xmlns:a16="http://schemas.microsoft.com/office/drawing/2014/main" id="{098E61D5-CAB0-96AC-9489-A920B0B95676}"/>
                  </a:ext>
                </a:extLst>
              </p:cNvPr>
              <p:cNvSpPr/>
              <p:nvPr/>
            </p:nvSpPr>
            <p:spPr>
              <a:xfrm>
                <a:off x="8880454" y="3524466"/>
                <a:ext cx="292" cy="1511"/>
              </a:xfrm>
              <a:custGeom>
                <a:avLst/>
                <a:gdLst>
                  <a:gd name="connsiteX0" fmla="*/ 0 w 292"/>
                  <a:gd name="connsiteY0" fmla="*/ 0 h 1511"/>
                  <a:gd name="connsiteX1" fmla="*/ 0 w 292"/>
                  <a:gd name="connsiteY1" fmla="*/ 0 h 1511"/>
                  <a:gd name="connsiteX2" fmla="*/ 0 w 292"/>
                  <a:gd name="connsiteY2" fmla="*/ 253 h 1511"/>
                  <a:gd name="connsiteX3" fmla="*/ 0 w 292"/>
                  <a:gd name="connsiteY3" fmla="*/ 0 h 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" h="151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27"/>
                      <a:pt x="0" y="253"/>
                    </a:cubicBezTo>
                    <a:cubicBezTo>
                      <a:pt x="253" y="1518"/>
                      <a:pt x="506" y="240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5" name="Freeform: Shape 3274">
                <a:extLst>
                  <a:ext uri="{FF2B5EF4-FFF2-40B4-BE49-F238E27FC236}">
                    <a16:creationId xmlns:a16="http://schemas.microsoft.com/office/drawing/2014/main" id="{21A0A64D-74FB-EDA5-C0AB-1CD102B31D33}"/>
                  </a:ext>
                </a:extLst>
              </p:cNvPr>
              <p:cNvSpPr/>
              <p:nvPr/>
            </p:nvSpPr>
            <p:spPr>
              <a:xfrm>
                <a:off x="8781169" y="2584359"/>
                <a:ext cx="12647" cy="506"/>
              </a:xfrm>
              <a:custGeom>
                <a:avLst/>
                <a:gdLst>
                  <a:gd name="connsiteX0" fmla="*/ 0 w 12647"/>
                  <a:gd name="connsiteY0" fmla="*/ 0 h 506"/>
                  <a:gd name="connsiteX1" fmla="*/ 0 w 12647"/>
                  <a:gd name="connsiteY1" fmla="*/ 506 h 506"/>
                  <a:gd name="connsiteX2" fmla="*/ 0 w 12647"/>
                  <a:gd name="connsiteY2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06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12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6" name="Freeform: Shape 3275">
                <a:extLst>
                  <a:ext uri="{FF2B5EF4-FFF2-40B4-BE49-F238E27FC236}">
                    <a16:creationId xmlns:a16="http://schemas.microsoft.com/office/drawing/2014/main" id="{7A72F16E-4710-C2FE-8A61-79CAAFFA2BF9}"/>
                  </a:ext>
                </a:extLst>
              </p:cNvPr>
              <p:cNvSpPr/>
              <p:nvPr/>
            </p:nvSpPr>
            <p:spPr>
              <a:xfrm>
                <a:off x="9019452" y="2779893"/>
                <a:ext cx="126" cy="3414"/>
              </a:xfrm>
              <a:custGeom>
                <a:avLst/>
                <a:gdLst>
                  <a:gd name="connsiteX0" fmla="*/ 127 w 126"/>
                  <a:gd name="connsiteY0" fmla="*/ 0 h 3414"/>
                  <a:gd name="connsiteX1" fmla="*/ 0 w 126"/>
                  <a:gd name="connsiteY1" fmla="*/ 2909 h 3414"/>
                  <a:gd name="connsiteX2" fmla="*/ 0 w 126"/>
                  <a:gd name="connsiteY2" fmla="*/ 3415 h 3414"/>
                  <a:gd name="connsiteX3" fmla="*/ 0 w 126"/>
                  <a:gd name="connsiteY3" fmla="*/ 0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3414">
                    <a:moveTo>
                      <a:pt x="127" y="0"/>
                    </a:moveTo>
                    <a:cubicBezTo>
                      <a:pt x="127" y="1012"/>
                      <a:pt x="0" y="1897"/>
                      <a:pt x="0" y="2909"/>
                    </a:cubicBezTo>
                    <a:cubicBezTo>
                      <a:pt x="0" y="3162"/>
                      <a:pt x="0" y="3288"/>
                      <a:pt x="0" y="34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7" name="Freeform: Shape 3276">
                <a:extLst>
                  <a:ext uri="{FF2B5EF4-FFF2-40B4-BE49-F238E27FC236}">
                    <a16:creationId xmlns:a16="http://schemas.microsoft.com/office/drawing/2014/main" id="{5136BE24-8259-1E29-B4C6-F9DED65E3970}"/>
                  </a:ext>
                </a:extLst>
              </p:cNvPr>
              <p:cNvSpPr/>
              <p:nvPr/>
            </p:nvSpPr>
            <p:spPr>
              <a:xfrm>
                <a:off x="8880580" y="3524466"/>
                <a:ext cx="253" cy="1264"/>
              </a:xfrm>
              <a:custGeom>
                <a:avLst/>
                <a:gdLst>
                  <a:gd name="connsiteX0" fmla="*/ 0 w 253"/>
                  <a:gd name="connsiteY0" fmla="*/ 253 h 1264"/>
                  <a:gd name="connsiteX1" fmla="*/ 0 w 253"/>
                  <a:gd name="connsiteY1" fmla="*/ 0 h 1264"/>
                  <a:gd name="connsiteX2" fmla="*/ 0 w 253"/>
                  <a:gd name="connsiteY2" fmla="*/ 0 h 1264"/>
                  <a:gd name="connsiteX3" fmla="*/ 253 w 253"/>
                  <a:gd name="connsiteY3" fmla="*/ 1265 h 1264"/>
                  <a:gd name="connsiteX4" fmla="*/ 0 w 253"/>
                  <a:gd name="connsiteY4" fmla="*/ 253 h 1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" h="1264">
                    <a:moveTo>
                      <a:pt x="0" y="253"/>
                    </a:moveTo>
                    <a:cubicBezTo>
                      <a:pt x="0" y="253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1012"/>
                      <a:pt x="253" y="1265"/>
                    </a:cubicBezTo>
                    <a:cubicBezTo>
                      <a:pt x="253" y="1138"/>
                      <a:pt x="253" y="885"/>
                      <a:pt x="0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8" name="Freeform: Shape 3277">
                <a:extLst>
                  <a:ext uri="{FF2B5EF4-FFF2-40B4-BE49-F238E27FC236}">
                    <a16:creationId xmlns:a16="http://schemas.microsoft.com/office/drawing/2014/main" id="{BA76AAE2-35B3-D1A4-EE72-C1E232430CBE}"/>
                  </a:ext>
                </a:extLst>
              </p:cNvPr>
              <p:cNvSpPr/>
              <p:nvPr/>
            </p:nvSpPr>
            <p:spPr>
              <a:xfrm>
                <a:off x="8106665" y="2581134"/>
                <a:ext cx="1043944" cy="998476"/>
              </a:xfrm>
              <a:custGeom>
                <a:avLst/>
                <a:gdLst>
                  <a:gd name="connsiteX0" fmla="*/ 1042426 w 1043944"/>
                  <a:gd name="connsiteY0" fmla="*/ 401250 h 998476"/>
                  <a:gd name="connsiteX1" fmla="*/ 1041794 w 1043944"/>
                  <a:gd name="connsiteY1" fmla="*/ 397582 h 998476"/>
                  <a:gd name="connsiteX2" fmla="*/ 1039897 w 1043944"/>
                  <a:gd name="connsiteY2" fmla="*/ 388602 h 998476"/>
                  <a:gd name="connsiteX3" fmla="*/ 1035217 w 1043944"/>
                  <a:gd name="connsiteY3" fmla="*/ 378610 h 998476"/>
                  <a:gd name="connsiteX4" fmla="*/ 1037873 w 1043944"/>
                  <a:gd name="connsiteY4" fmla="*/ 387590 h 998476"/>
                  <a:gd name="connsiteX5" fmla="*/ 1039897 w 1043944"/>
                  <a:gd name="connsiteY5" fmla="*/ 399732 h 998476"/>
                  <a:gd name="connsiteX6" fmla="*/ 1040277 w 1043944"/>
                  <a:gd name="connsiteY6" fmla="*/ 402135 h 998476"/>
                  <a:gd name="connsiteX7" fmla="*/ 1040530 w 1043944"/>
                  <a:gd name="connsiteY7" fmla="*/ 405550 h 998476"/>
                  <a:gd name="connsiteX8" fmla="*/ 1040530 w 1043944"/>
                  <a:gd name="connsiteY8" fmla="*/ 411495 h 998476"/>
                  <a:gd name="connsiteX9" fmla="*/ 1039518 w 1043944"/>
                  <a:gd name="connsiteY9" fmla="*/ 420221 h 998476"/>
                  <a:gd name="connsiteX10" fmla="*/ 1034965 w 1043944"/>
                  <a:gd name="connsiteY10" fmla="*/ 438940 h 998476"/>
                  <a:gd name="connsiteX11" fmla="*/ 1037368 w 1043944"/>
                  <a:gd name="connsiteY11" fmla="*/ 420221 h 998476"/>
                  <a:gd name="connsiteX12" fmla="*/ 1038253 w 1043944"/>
                  <a:gd name="connsiteY12" fmla="*/ 404032 h 998476"/>
                  <a:gd name="connsiteX13" fmla="*/ 1037873 w 1043944"/>
                  <a:gd name="connsiteY13" fmla="*/ 401123 h 998476"/>
                  <a:gd name="connsiteX14" fmla="*/ 1037620 w 1043944"/>
                  <a:gd name="connsiteY14" fmla="*/ 399732 h 998476"/>
                  <a:gd name="connsiteX15" fmla="*/ 1037241 w 1043944"/>
                  <a:gd name="connsiteY15" fmla="*/ 397203 h 998476"/>
                  <a:gd name="connsiteX16" fmla="*/ 1035976 w 1043944"/>
                  <a:gd name="connsiteY16" fmla="*/ 390373 h 998476"/>
                  <a:gd name="connsiteX17" fmla="*/ 1032308 w 1043944"/>
                  <a:gd name="connsiteY17" fmla="*/ 379622 h 998476"/>
                  <a:gd name="connsiteX18" fmla="*/ 1019914 w 1043944"/>
                  <a:gd name="connsiteY18" fmla="*/ 365077 h 998476"/>
                  <a:gd name="connsiteX19" fmla="*/ 1001574 w 1043944"/>
                  <a:gd name="connsiteY19" fmla="*/ 358753 h 998476"/>
                  <a:gd name="connsiteX20" fmla="*/ 991456 w 1043944"/>
                  <a:gd name="connsiteY20" fmla="*/ 359006 h 998476"/>
                  <a:gd name="connsiteX21" fmla="*/ 988800 w 1043944"/>
                  <a:gd name="connsiteY21" fmla="*/ 359512 h 998476"/>
                  <a:gd name="connsiteX22" fmla="*/ 988800 w 1043944"/>
                  <a:gd name="connsiteY22" fmla="*/ 359512 h 998476"/>
                  <a:gd name="connsiteX23" fmla="*/ 988800 w 1043944"/>
                  <a:gd name="connsiteY23" fmla="*/ 359512 h 998476"/>
                  <a:gd name="connsiteX24" fmla="*/ 988800 w 1043944"/>
                  <a:gd name="connsiteY24" fmla="*/ 359133 h 998476"/>
                  <a:gd name="connsiteX25" fmla="*/ 988168 w 1043944"/>
                  <a:gd name="connsiteY25" fmla="*/ 359133 h 998476"/>
                  <a:gd name="connsiteX26" fmla="*/ 985891 w 1043944"/>
                  <a:gd name="connsiteY26" fmla="*/ 359133 h 998476"/>
                  <a:gd name="connsiteX27" fmla="*/ 978935 w 1043944"/>
                  <a:gd name="connsiteY27" fmla="*/ 360145 h 998476"/>
                  <a:gd name="connsiteX28" fmla="*/ 965529 w 1043944"/>
                  <a:gd name="connsiteY28" fmla="*/ 364571 h 998476"/>
                  <a:gd name="connsiteX29" fmla="*/ 929862 w 1043944"/>
                  <a:gd name="connsiteY29" fmla="*/ 408838 h 998476"/>
                  <a:gd name="connsiteX30" fmla="*/ 920376 w 1043944"/>
                  <a:gd name="connsiteY30" fmla="*/ 435146 h 998476"/>
                  <a:gd name="connsiteX31" fmla="*/ 924170 w 1043944"/>
                  <a:gd name="connsiteY31" fmla="*/ 413518 h 998476"/>
                  <a:gd name="connsiteX32" fmla="*/ 897231 w 1043944"/>
                  <a:gd name="connsiteY32" fmla="*/ 488140 h 998476"/>
                  <a:gd name="connsiteX33" fmla="*/ 879524 w 1043944"/>
                  <a:gd name="connsiteY33" fmla="*/ 544675 h 998476"/>
                  <a:gd name="connsiteX34" fmla="*/ 857263 w 1043944"/>
                  <a:gd name="connsiteY34" fmla="*/ 592863 h 998476"/>
                  <a:gd name="connsiteX35" fmla="*/ 839177 w 1043944"/>
                  <a:gd name="connsiteY35" fmla="*/ 635992 h 998476"/>
                  <a:gd name="connsiteX36" fmla="*/ 822356 w 1043944"/>
                  <a:gd name="connsiteY36" fmla="*/ 668876 h 998476"/>
                  <a:gd name="connsiteX37" fmla="*/ 797820 w 1043944"/>
                  <a:gd name="connsiteY37" fmla="*/ 721870 h 998476"/>
                  <a:gd name="connsiteX38" fmla="*/ 784033 w 1043944"/>
                  <a:gd name="connsiteY38" fmla="*/ 748304 h 998476"/>
                  <a:gd name="connsiteX39" fmla="*/ 783528 w 1043944"/>
                  <a:gd name="connsiteY39" fmla="*/ 712890 h 998476"/>
                  <a:gd name="connsiteX40" fmla="*/ 784539 w 1043944"/>
                  <a:gd name="connsiteY40" fmla="*/ 679500 h 998476"/>
                  <a:gd name="connsiteX41" fmla="*/ 779607 w 1043944"/>
                  <a:gd name="connsiteY41" fmla="*/ 640924 h 998476"/>
                  <a:gd name="connsiteX42" fmla="*/ 778848 w 1043944"/>
                  <a:gd name="connsiteY42" fmla="*/ 689239 h 998476"/>
                  <a:gd name="connsiteX43" fmla="*/ 779100 w 1043944"/>
                  <a:gd name="connsiteY43" fmla="*/ 738944 h 998476"/>
                  <a:gd name="connsiteX44" fmla="*/ 782262 w 1043944"/>
                  <a:gd name="connsiteY44" fmla="*/ 751592 h 998476"/>
                  <a:gd name="connsiteX45" fmla="*/ 778975 w 1043944"/>
                  <a:gd name="connsiteY45" fmla="*/ 757536 h 998476"/>
                  <a:gd name="connsiteX46" fmla="*/ 777204 w 1043944"/>
                  <a:gd name="connsiteY46" fmla="*/ 760319 h 998476"/>
                  <a:gd name="connsiteX47" fmla="*/ 776571 w 1043944"/>
                  <a:gd name="connsiteY47" fmla="*/ 699483 h 998476"/>
                  <a:gd name="connsiteX48" fmla="*/ 772144 w 1043944"/>
                  <a:gd name="connsiteY48" fmla="*/ 699483 h 998476"/>
                  <a:gd name="connsiteX49" fmla="*/ 775053 w 1043944"/>
                  <a:gd name="connsiteY49" fmla="*/ 625368 h 998476"/>
                  <a:gd name="connsiteX50" fmla="*/ 777456 w 1043944"/>
                  <a:gd name="connsiteY50" fmla="*/ 584010 h 998476"/>
                  <a:gd name="connsiteX51" fmla="*/ 780492 w 1043944"/>
                  <a:gd name="connsiteY51" fmla="*/ 562003 h 998476"/>
                  <a:gd name="connsiteX52" fmla="*/ 784919 w 1043944"/>
                  <a:gd name="connsiteY52" fmla="*/ 602096 h 998476"/>
                  <a:gd name="connsiteX53" fmla="*/ 791243 w 1043944"/>
                  <a:gd name="connsiteY53" fmla="*/ 528107 h 998476"/>
                  <a:gd name="connsiteX54" fmla="*/ 805661 w 1043944"/>
                  <a:gd name="connsiteY54" fmla="*/ 450070 h 998476"/>
                  <a:gd name="connsiteX55" fmla="*/ 815779 w 1043944"/>
                  <a:gd name="connsiteY55" fmla="*/ 377345 h 998476"/>
                  <a:gd name="connsiteX56" fmla="*/ 819827 w 1043944"/>
                  <a:gd name="connsiteY56" fmla="*/ 352303 h 998476"/>
                  <a:gd name="connsiteX57" fmla="*/ 823621 w 1043944"/>
                  <a:gd name="connsiteY57" fmla="*/ 333964 h 998476"/>
                  <a:gd name="connsiteX58" fmla="*/ 848031 w 1043944"/>
                  <a:gd name="connsiteY58" fmla="*/ 273002 h 998476"/>
                  <a:gd name="connsiteX59" fmla="*/ 850434 w 1043944"/>
                  <a:gd name="connsiteY59" fmla="*/ 269587 h 998476"/>
                  <a:gd name="connsiteX60" fmla="*/ 853217 w 1043944"/>
                  <a:gd name="connsiteY60" fmla="*/ 267816 h 998476"/>
                  <a:gd name="connsiteX61" fmla="*/ 854608 w 1043944"/>
                  <a:gd name="connsiteY61" fmla="*/ 267057 h 998476"/>
                  <a:gd name="connsiteX62" fmla="*/ 851825 w 1043944"/>
                  <a:gd name="connsiteY62" fmla="*/ 238600 h 998476"/>
                  <a:gd name="connsiteX63" fmla="*/ 853596 w 1043944"/>
                  <a:gd name="connsiteY63" fmla="*/ 244544 h 998476"/>
                  <a:gd name="connsiteX64" fmla="*/ 854355 w 1043944"/>
                  <a:gd name="connsiteY64" fmla="*/ 248339 h 998476"/>
                  <a:gd name="connsiteX65" fmla="*/ 855872 w 1043944"/>
                  <a:gd name="connsiteY65" fmla="*/ 256054 h 998476"/>
                  <a:gd name="connsiteX66" fmla="*/ 856758 w 1043944"/>
                  <a:gd name="connsiteY66" fmla="*/ 261366 h 998476"/>
                  <a:gd name="connsiteX67" fmla="*/ 857643 w 1043944"/>
                  <a:gd name="connsiteY67" fmla="*/ 266172 h 998476"/>
                  <a:gd name="connsiteX68" fmla="*/ 857770 w 1043944"/>
                  <a:gd name="connsiteY68" fmla="*/ 266172 h 998476"/>
                  <a:gd name="connsiteX69" fmla="*/ 861437 w 1043944"/>
                  <a:gd name="connsiteY69" fmla="*/ 265413 h 998476"/>
                  <a:gd name="connsiteX70" fmla="*/ 873200 w 1043944"/>
                  <a:gd name="connsiteY70" fmla="*/ 260228 h 998476"/>
                  <a:gd name="connsiteX71" fmla="*/ 896472 w 1043944"/>
                  <a:gd name="connsiteY71" fmla="*/ 240750 h 998476"/>
                  <a:gd name="connsiteX72" fmla="*/ 913040 w 1043944"/>
                  <a:gd name="connsiteY72" fmla="*/ 201542 h 998476"/>
                  <a:gd name="connsiteX73" fmla="*/ 912155 w 1043944"/>
                  <a:gd name="connsiteY73" fmla="*/ 190412 h 998476"/>
                  <a:gd name="connsiteX74" fmla="*/ 912155 w 1043944"/>
                  <a:gd name="connsiteY74" fmla="*/ 188009 h 998476"/>
                  <a:gd name="connsiteX75" fmla="*/ 908866 w 1043944"/>
                  <a:gd name="connsiteY75" fmla="*/ 175361 h 998476"/>
                  <a:gd name="connsiteX76" fmla="*/ 905578 w 1043944"/>
                  <a:gd name="connsiteY76" fmla="*/ 169796 h 998476"/>
                  <a:gd name="connsiteX77" fmla="*/ 903301 w 1043944"/>
                  <a:gd name="connsiteY77" fmla="*/ 167140 h 998476"/>
                  <a:gd name="connsiteX78" fmla="*/ 901151 w 1043944"/>
                  <a:gd name="connsiteY78" fmla="*/ 165116 h 998476"/>
                  <a:gd name="connsiteX79" fmla="*/ 901151 w 1043944"/>
                  <a:gd name="connsiteY79" fmla="*/ 165116 h 998476"/>
                  <a:gd name="connsiteX80" fmla="*/ 900898 w 1043944"/>
                  <a:gd name="connsiteY80" fmla="*/ 164864 h 998476"/>
                  <a:gd name="connsiteX81" fmla="*/ 899634 w 1043944"/>
                  <a:gd name="connsiteY81" fmla="*/ 163725 h 998476"/>
                  <a:gd name="connsiteX82" fmla="*/ 895460 w 1043944"/>
                  <a:gd name="connsiteY82" fmla="*/ 160816 h 998476"/>
                  <a:gd name="connsiteX83" fmla="*/ 893816 w 1043944"/>
                  <a:gd name="connsiteY83" fmla="*/ 157907 h 998476"/>
                  <a:gd name="connsiteX84" fmla="*/ 877120 w 1043944"/>
                  <a:gd name="connsiteY84" fmla="*/ 131979 h 998476"/>
                  <a:gd name="connsiteX85" fmla="*/ 834751 w 1043944"/>
                  <a:gd name="connsiteY85" fmla="*/ 83918 h 998476"/>
                  <a:gd name="connsiteX86" fmla="*/ 852837 w 1043944"/>
                  <a:gd name="connsiteY86" fmla="*/ 106558 h 998476"/>
                  <a:gd name="connsiteX87" fmla="*/ 886354 w 1043944"/>
                  <a:gd name="connsiteY87" fmla="*/ 156263 h 998476"/>
                  <a:gd name="connsiteX88" fmla="*/ 838166 w 1043944"/>
                  <a:gd name="connsiteY88" fmla="*/ 94542 h 998476"/>
                  <a:gd name="connsiteX89" fmla="*/ 796934 w 1043944"/>
                  <a:gd name="connsiteY89" fmla="*/ 64567 h 998476"/>
                  <a:gd name="connsiteX90" fmla="*/ 748746 w 1043944"/>
                  <a:gd name="connsiteY90" fmla="*/ 30924 h 998476"/>
                  <a:gd name="connsiteX91" fmla="*/ 689681 w 1043944"/>
                  <a:gd name="connsiteY91" fmla="*/ 9929 h 998476"/>
                  <a:gd name="connsiteX92" fmla="*/ 676654 w 1043944"/>
                  <a:gd name="connsiteY92" fmla="*/ 8411 h 998476"/>
                  <a:gd name="connsiteX93" fmla="*/ 674124 w 1043944"/>
                  <a:gd name="connsiteY93" fmla="*/ 8158 h 998476"/>
                  <a:gd name="connsiteX94" fmla="*/ 673871 w 1043944"/>
                  <a:gd name="connsiteY94" fmla="*/ 9676 h 998476"/>
                  <a:gd name="connsiteX95" fmla="*/ 673871 w 1043944"/>
                  <a:gd name="connsiteY95" fmla="*/ 8664 h 998476"/>
                  <a:gd name="connsiteX96" fmla="*/ 674124 w 1043944"/>
                  <a:gd name="connsiteY96" fmla="*/ 8032 h 998476"/>
                  <a:gd name="connsiteX97" fmla="*/ 674124 w 1043944"/>
                  <a:gd name="connsiteY97" fmla="*/ 8032 h 998476"/>
                  <a:gd name="connsiteX98" fmla="*/ 673998 w 1043944"/>
                  <a:gd name="connsiteY98" fmla="*/ 7652 h 998476"/>
                  <a:gd name="connsiteX99" fmla="*/ 673492 w 1043944"/>
                  <a:gd name="connsiteY99" fmla="*/ 7399 h 998476"/>
                  <a:gd name="connsiteX100" fmla="*/ 673492 w 1043944"/>
                  <a:gd name="connsiteY100" fmla="*/ 7905 h 998476"/>
                  <a:gd name="connsiteX101" fmla="*/ 673492 w 1043944"/>
                  <a:gd name="connsiteY101" fmla="*/ 10814 h 998476"/>
                  <a:gd name="connsiteX102" fmla="*/ 673492 w 1043944"/>
                  <a:gd name="connsiteY102" fmla="*/ 7273 h 998476"/>
                  <a:gd name="connsiteX103" fmla="*/ 673239 w 1043944"/>
                  <a:gd name="connsiteY103" fmla="*/ 7273 h 998476"/>
                  <a:gd name="connsiteX104" fmla="*/ 658061 w 1043944"/>
                  <a:gd name="connsiteY104" fmla="*/ 3099 h 998476"/>
                  <a:gd name="connsiteX105" fmla="*/ 655659 w 1043944"/>
                  <a:gd name="connsiteY105" fmla="*/ 2214 h 998476"/>
                  <a:gd name="connsiteX106" fmla="*/ 662868 w 1043944"/>
                  <a:gd name="connsiteY106" fmla="*/ 1708 h 998476"/>
                  <a:gd name="connsiteX107" fmla="*/ 672733 w 1043944"/>
                  <a:gd name="connsiteY107" fmla="*/ 2720 h 998476"/>
                  <a:gd name="connsiteX108" fmla="*/ 673492 w 1043944"/>
                  <a:gd name="connsiteY108" fmla="*/ 2720 h 998476"/>
                  <a:gd name="connsiteX109" fmla="*/ 673492 w 1043944"/>
                  <a:gd name="connsiteY109" fmla="*/ 2214 h 998476"/>
                  <a:gd name="connsiteX110" fmla="*/ 673492 w 1043944"/>
                  <a:gd name="connsiteY110" fmla="*/ 2214 h 998476"/>
                  <a:gd name="connsiteX111" fmla="*/ 673492 w 1043944"/>
                  <a:gd name="connsiteY111" fmla="*/ 2720 h 998476"/>
                  <a:gd name="connsiteX112" fmla="*/ 674251 w 1043944"/>
                  <a:gd name="connsiteY112" fmla="*/ 2720 h 998476"/>
                  <a:gd name="connsiteX113" fmla="*/ 674757 w 1043944"/>
                  <a:gd name="connsiteY113" fmla="*/ 2720 h 998476"/>
                  <a:gd name="connsiteX114" fmla="*/ 674757 w 1043944"/>
                  <a:gd name="connsiteY114" fmla="*/ 2720 h 998476"/>
                  <a:gd name="connsiteX115" fmla="*/ 674757 w 1043944"/>
                  <a:gd name="connsiteY115" fmla="*/ 2720 h 998476"/>
                  <a:gd name="connsiteX116" fmla="*/ 674757 w 1043944"/>
                  <a:gd name="connsiteY116" fmla="*/ 2720 h 998476"/>
                  <a:gd name="connsiteX117" fmla="*/ 674757 w 1043944"/>
                  <a:gd name="connsiteY117" fmla="*/ 2340 h 998476"/>
                  <a:gd name="connsiteX118" fmla="*/ 674757 w 1043944"/>
                  <a:gd name="connsiteY118" fmla="*/ 2340 h 998476"/>
                  <a:gd name="connsiteX119" fmla="*/ 674504 w 1043944"/>
                  <a:gd name="connsiteY119" fmla="*/ 2340 h 998476"/>
                  <a:gd name="connsiteX120" fmla="*/ 673745 w 1043944"/>
                  <a:gd name="connsiteY120" fmla="*/ 2214 h 998476"/>
                  <a:gd name="connsiteX121" fmla="*/ 674378 w 1043944"/>
                  <a:gd name="connsiteY121" fmla="*/ 2214 h 998476"/>
                  <a:gd name="connsiteX122" fmla="*/ 676401 w 1043944"/>
                  <a:gd name="connsiteY122" fmla="*/ 2214 h 998476"/>
                  <a:gd name="connsiteX123" fmla="*/ 673871 w 1043944"/>
                  <a:gd name="connsiteY123" fmla="*/ 2214 h 998476"/>
                  <a:gd name="connsiteX124" fmla="*/ 673619 w 1043944"/>
                  <a:gd name="connsiteY124" fmla="*/ 2214 h 998476"/>
                  <a:gd name="connsiteX125" fmla="*/ 673492 w 1043944"/>
                  <a:gd name="connsiteY125" fmla="*/ 2214 h 998476"/>
                  <a:gd name="connsiteX126" fmla="*/ 667042 w 1043944"/>
                  <a:gd name="connsiteY126" fmla="*/ 949 h 998476"/>
                  <a:gd name="connsiteX127" fmla="*/ 646932 w 1043944"/>
                  <a:gd name="connsiteY127" fmla="*/ 1202 h 998476"/>
                  <a:gd name="connsiteX128" fmla="*/ 631248 w 1043944"/>
                  <a:gd name="connsiteY128" fmla="*/ 8285 h 998476"/>
                  <a:gd name="connsiteX129" fmla="*/ 617336 w 1043944"/>
                  <a:gd name="connsiteY129" fmla="*/ 20553 h 998476"/>
                  <a:gd name="connsiteX130" fmla="*/ 610507 w 1043944"/>
                  <a:gd name="connsiteY130" fmla="*/ 27762 h 998476"/>
                  <a:gd name="connsiteX131" fmla="*/ 581669 w 1043944"/>
                  <a:gd name="connsiteY131" fmla="*/ 56093 h 998476"/>
                  <a:gd name="connsiteX132" fmla="*/ 577749 w 1043944"/>
                  <a:gd name="connsiteY132" fmla="*/ 61911 h 998476"/>
                  <a:gd name="connsiteX133" fmla="*/ 575219 w 1043944"/>
                  <a:gd name="connsiteY133" fmla="*/ 66338 h 998476"/>
                  <a:gd name="connsiteX134" fmla="*/ 570539 w 1043944"/>
                  <a:gd name="connsiteY134" fmla="*/ 74938 h 998476"/>
                  <a:gd name="connsiteX135" fmla="*/ 561560 w 1043944"/>
                  <a:gd name="connsiteY135" fmla="*/ 93910 h 998476"/>
                  <a:gd name="connsiteX136" fmla="*/ 557892 w 1043944"/>
                  <a:gd name="connsiteY136" fmla="*/ 102510 h 998476"/>
                  <a:gd name="connsiteX137" fmla="*/ 546256 w 1043944"/>
                  <a:gd name="connsiteY137" fmla="*/ 93151 h 998476"/>
                  <a:gd name="connsiteX138" fmla="*/ 534367 w 1043944"/>
                  <a:gd name="connsiteY138" fmla="*/ 83286 h 998476"/>
                  <a:gd name="connsiteX139" fmla="*/ 509451 w 1043944"/>
                  <a:gd name="connsiteY139" fmla="*/ 62417 h 998476"/>
                  <a:gd name="connsiteX140" fmla="*/ 502494 w 1043944"/>
                  <a:gd name="connsiteY140" fmla="*/ 57358 h 998476"/>
                  <a:gd name="connsiteX141" fmla="*/ 498447 w 1043944"/>
                  <a:gd name="connsiteY141" fmla="*/ 54702 h 998476"/>
                  <a:gd name="connsiteX142" fmla="*/ 495033 w 1043944"/>
                  <a:gd name="connsiteY142" fmla="*/ 52931 h 998476"/>
                  <a:gd name="connsiteX143" fmla="*/ 482891 w 1043944"/>
                  <a:gd name="connsiteY143" fmla="*/ 46987 h 998476"/>
                  <a:gd name="connsiteX144" fmla="*/ 472140 w 1043944"/>
                  <a:gd name="connsiteY144" fmla="*/ 41675 h 998476"/>
                  <a:gd name="connsiteX145" fmla="*/ 468852 w 1043944"/>
                  <a:gd name="connsiteY145" fmla="*/ 40030 h 998476"/>
                  <a:gd name="connsiteX146" fmla="*/ 464931 w 1043944"/>
                  <a:gd name="connsiteY146" fmla="*/ 38386 h 998476"/>
                  <a:gd name="connsiteX147" fmla="*/ 457848 w 1043944"/>
                  <a:gd name="connsiteY147" fmla="*/ 35983 h 998476"/>
                  <a:gd name="connsiteX148" fmla="*/ 443430 w 1043944"/>
                  <a:gd name="connsiteY148" fmla="*/ 32695 h 998476"/>
                  <a:gd name="connsiteX149" fmla="*/ 443430 w 1043944"/>
                  <a:gd name="connsiteY149" fmla="*/ 32695 h 998476"/>
                  <a:gd name="connsiteX150" fmla="*/ 443935 w 1043944"/>
                  <a:gd name="connsiteY150" fmla="*/ 31430 h 998476"/>
                  <a:gd name="connsiteX151" fmla="*/ 446465 w 1043944"/>
                  <a:gd name="connsiteY151" fmla="*/ 31430 h 998476"/>
                  <a:gd name="connsiteX152" fmla="*/ 457595 w 1043944"/>
                  <a:gd name="connsiteY152" fmla="*/ 32948 h 998476"/>
                  <a:gd name="connsiteX153" fmla="*/ 466828 w 1043944"/>
                  <a:gd name="connsiteY153" fmla="*/ 35604 h 998476"/>
                  <a:gd name="connsiteX154" fmla="*/ 472267 w 1043944"/>
                  <a:gd name="connsiteY154" fmla="*/ 37880 h 998476"/>
                  <a:gd name="connsiteX155" fmla="*/ 475681 w 1043944"/>
                  <a:gd name="connsiteY155" fmla="*/ 39398 h 998476"/>
                  <a:gd name="connsiteX156" fmla="*/ 472646 w 1043944"/>
                  <a:gd name="connsiteY156" fmla="*/ 37880 h 998476"/>
                  <a:gd name="connsiteX157" fmla="*/ 467461 w 1043944"/>
                  <a:gd name="connsiteY157" fmla="*/ 35477 h 998476"/>
                  <a:gd name="connsiteX158" fmla="*/ 457975 w 1043944"/>
                  <a:gd name="connsiteY158" fmla="*/ 32315 h 998476"/>
                  <a:gd name="connsiteX159" fmla="*/ 445327 w 1043944"/>
                  <a:gd name="connsiteY159" fmla="*/ 29786 h 998476"/>
                  <a:gd name="connsiteX160" fmla="*/ 444568 w 1043944"/>
                  <a:gd name="connsiteY160" fmla="*/ 29786 h 998476"/>
                  <a:gd name="connsiteX161" fmla="*/ 444568 w 1043944"/>
                  <a:gd name="connsiteY161" fmla="*/ 29659 h 998476"/>
                  <a:gd name="connsiteX162" fmla="*/ 444568 w 1043944"/>
                  <a:gd name="connsiteY162" fmla="*/ 29659 h 998476"/>
                  <a:gd name="connsiteX163" fmla="*/ 444568 w 1043944"/>
                  <a:gd name="connsiteY163" fmla="*/ 29659 h 998476"/>
                  <a:gd name="connsiteX164" fmla="*/ 441912 w 1043944"/>
                  <a:gd name="connsiteY164" fmla="*/ 28774 h 998476"/>
                  <a:gd name="connsiteX165" fmla="*/ 432932 w 1043944"/>
                  <a:gd name="connsiteY165" fmla="*/ 25991 h 998476"/>
                  <a:gd name="connsiteX166" fmla="*/ 407004 w 1043944"/>
                  <a:gd name="connsiteY166" fmla="*/ 21185 h 998476"/>
                  <a:gd name="connsiteX167" fmla="*/ 387147 w 1043944"/>
                  <a:gd name="connsiteY167" fmla="*/ 20932 h 998476"/>
                  <a:gd name="connsiteX168" fmla="*/ 375638 w 1043944"/>
                  <a:gd name="connsiteY168" fmla="*/ 21818 h 998476"/>
                  <a:gd name="connsiteX169" fmla="*/ 362358 w 1043944"/>
                  <a:gd name="connsiteY169" fmla="*/ 23462 h 998476"/>
                  <a:gd name="connsiteX170" fmla="*/ 330612 w 1043944"/>
                  <a:gd name="connsiteY170" fmla="*/ 26244 h 998476"/>
                  <a:gd name="connsiteX171" fmla="*/ 297854 w 1043944"/>
                  <a:gd name="connsiteY171" fmla="*/ 34592 h 998476"/>
                  <a:gd name="connsiteX172" fmla="*/ 248781 w 1043944"/>
                  <a:gd name="connsiteY172" fmla="*/ 63935 h 998476"/>
                  <a:gd name="connsiteX173" fmla="*/ 188452 w 1043944"/>
                  <a:gd name="connsiteY173" fmla="*/ 124897 h 998476"/>
                  <a:gd name="connsiteX174" fmla="*/ 149243 w 1043944"/>
                  <a:gd name="connsiteY174" fmla="*/ 182823 h 998476"/>
                  <a:gd name="connsiteX175" fmla="*/ 117877 w 1043944"/>
                  <a:gd name="connsiteY175" fmla="*/ 245809 h 998476"/>
                  <a:gd name="connsiteX176" fmla="*/ 131663 w 1043944"/>
                  <a:gd name="connsiteY176" fmla="*/ 217605 h 998476"/>
                  <a:gd name="connsiteX177" fmla="*/ 139504 w 1043944"/>
                  <a:gd name="connsiteY177" fmla="*/ 203566 h 998476"/>
                  <a:gd name="connsiteX178" fmla="*/ 147472 w 1043944"/>
                  <a:gd name="connsiteY178" fmla="*/ 190412 h 998476"/>
                  <a:gd name="connsiteX179" fmla="*/ 182128 w 1043944"/>
                  <a:gd name="connsiteY179" fmla="*/ 138936 h 998476"/>
                  <a:gd name="connsiteX180" fmla="*/ 194901 w 1043944"/>
                  <a:gd name="connsiteY180" fmla="*/ 129450 h 998476"/>
                  <a:gd name="connsiteX181" fmla="*/ 167583 w 1043944"/>
                  <a:gd name="connsiteY181" fmla="*/ 171567 h 998476"/>
                  <a:gd name="connsiteX182" fmla="*/ 148864 w 1043944"/>
                  <a:gd name="connsiteY182" fmla="*/ 202301 h 998476"/>
                  <a:gd name="connsiteX183" fmla="*/ 130778 w 1043944"/>
                  <a:gd name="connsiteY183" fmla="*/ 235185 h 998476"/>
                  <a:gd name="connsiteX184" fmla="*/ 105608 w 1043944"/>
                  <a:gd name="connsiteY184" fmla="*/ 284258 h 998476"/>
                  <a:gd name="connsiteX185" fmla="*/ 137986 w 1043944"/>
                  <a:gd name="connsiteY185" fmla="*/ 216972 h 998476"/>
                  <a:gd name="connsiteX186" fmla="*/ 172642 w 1043944"/>
                  <a:gd name="connsiteY186" fmla="*/ 157907 h 998476"/>
                  <a:gd name="connsiteX187" fmla="*/ 144437 w 1043944"/>
                  <a:gd name="connsiteY187" fmla="*/ 200783 h 998476"/>
                  <a:gd name="connsiteX188" fmla="*/ 125592 w 1043944"/>
                  <a:gd name="connsiteY188" fmla="*/ 236070 h 998476"/>
                  <a:gd name="connsiteX189" fmla="*/ 95490 w 1043944"/>
                  <a:gd name="connsiteY189" fmla="*/ 301586 h 998476"/>
                  <a:gd name="connsiteX190" fmla="*/ 91316 w 1043944"/>
                  <a:gd name="connsiteY190" fmla="*/ 321822 h 998476"/>
                  <a:gd name="connsiteX191" fmla="*/ 58306 w 1043944"/>
                  <a:gd name="connsiteY191" fmla="*/ 396823 h 998476"/>
                  <a:gd name="connsiteX192" fmla="*/ 34276 w 1043944"/>
                  <a:gd name="connsiteY192" fmla="*/ 467903 h 998476"/>
                  <a:gd name="connsiteX193" fmla="*/ 23904 w 1043944"/>
                  <a:gd name="connsiteY193" fmla="*/ 504835 h 998476"/>
                  <a:gd name="connsiteX194" fmla="*/ 15810 w 1043944"/>
                  <a:gd name="connsiteY194" fmla="*/ 545055 h 998476"/>
                  <a:gd name="connsiteX195" fmla="*/ 2403 w 1043944"/>
                  <a:gd name="connsiteY195" fmla="*/ 632451 h 998476"/>
                  <a:gd name="connsiteX196" fmla="*/ 10624 w 1043944"/>
                  <a:gd name="connsiteY196" fmla="*/ 613099 h 998476"/>
                  <a:gd name="connsiteX197" fmla="*/ 3035 w 1043944"/>
                  <a:gd name="connsiteY197" fmla="*/ 668750 h 998476"/>
                  <a:gd name="connsiteX198" fmla="*/ 0 w 1043944"/>
                  <a:gd name="connsiteY198" fmla="*/ 714281 h 998476"/>
                  <a:gd name="connsiteX199" fmla="*/ 5692 w 1043944"/>
                  <a:gd name="connsiteY199" fmla="*/ 669635 h 998476"/>
                  <a:gd name="connsiteX200" fmla="*/ 17454 w 1043944"/>
                  <a:gd name="connsiteY200" fmla="*/ 573765 h 998476"/>
                  <a:gd name="connsiteX201" fmla="*/ 21122 w 1043944"/>
                  <a:gd name="connsiteY201" fmla="*/ 594381 h 998476"/>
                  <a:gd name="connsiteX202" fmla="*/ 13660 w 1043944"/>
                  <a:gd name="connsiteY202" fmla="*/ 631312 h 998476"/>
                  <a:gd name="connsiteX203" fmla="*/ 6577 w 1043944"/>
                  <a:gd name="connsiteY203" fmla="*/ 714408 h 998476"/>
                  <a:gd name="connsiteX204" fmla="*/ 10245 w 1043944"/>
                  <a:gd name="connsiteY204" fmla="*/ 692021 h 998476"/>
                  <a:gd name="connsiteX205" fmla="*/ 11636 w 1043944"/>
                  <a:gd name="connsiteY205" fmla="*/ 694298 h 998476"/>
                  <a:gd name="connsiteX206" fmla="*/ 13660 w 1043944"/>
                  <a:gd name="connsiteY206" fmla="*/ 796239 h 998476"/>
                  <a:gd name="connsiteX207" fmla="*/ 17074 w 1043944"/>
                  <a:gd name="connsiteY207" fmla="*/ 820649 h 998476"/>
                  <a:gd name="connsiteX208" fmla="*/ 18845 w 1043944"/>
                  <a:gd name="connsiteY208" fmla="*/ 833044 h 998476"/>
                  <a:gd name="connsiteX209" fmla="*/ 22007 w 1043944"/>
                  <a:gd name="connsiteY209" fmla="*/ 846577 h 998476"/>
                  <a:gd name="connsiteX210" fmla="*/ 48188 w 1043944"/>
                  <a:gd name="connsiteY210" fmla="*/ 893753 h 998476"/>
                  <a:gd name="connsiteX211" fmla="*/ 60962 w 1043944"/>
                  <a:gd name="connsiteY211" fmla="*/ 904503 h 998476"/>
                  <a:gd name="connsiteX212" fmla="*/ 70321 w 1043944"/>
                  <a:gd name="connsiteY212" fmla="*/ 913357 h 998476"/>
                  <a:gd name="connsiteX213" fmla="*/ 76013 w 1043944"/>
                  <a:gd name="connsiteY213" fmla="*/ 918542 h 998476"/>
                  <a:gd name="connsiteX214" fmla="*/ 82210 w 1043944"/>
                  <a:gd name="connsiteY214" fmla="*/ 923095 h 998476"/>
                  <a:gd name="connsiteX215" fmla="*/ 93719 w 1043944"/>
                  <a:gd name="connsiteY215" fmla="*/ 930557 h 998476"/>
                  <a:gd name="connsiteX216" fmla="*/ 102826 w 1043944"/>
                  <a:gd name="connsiteY216" fmla="*/ 936629 h 998476"/>
                  <a:gd name="connsiteX217" fmla="*/ 114842 w 1043944"/>
                  <a:gd name="connsiteY217" fmla="*/ 942700 h 998476"/>
                  <a:gd name="connsiteX218" fmla="*/ 92202 w 1043944"/>
                  <a:gd name="connsiteY218" fmla="*/ 927016 h 998476"/>
                  <a:gd name="connsiteX219" fmla="*/ 81705 w 1043944"/>
                  <a:gd name="connsiteY219" fmla="*/ 920060 h 998476"/>
                  <a:gd name="connsiteX220" fmla="*/ 72345 w 1043944"/>
                  <a:gd name="connsiteY220" fmla="*/ 911966 h 998476"/>
                  <a:gd name="connsiteX221" fmla="*/ 47429 w 1043944"/>
                  <a:gd name="connsiteY221" fmla="*/ 882876 h 998476"/>
                  <a:gd name="connsiteX222" fmla="*/ 31366 w 1043944"/>
                  <a:gd name="connsiteY222" fmla="*/ 852648 h 998476"/>
                  <a:gd name="connsiteX223" fmla="*/ 26308 w 1043944"/>
                  <a:gd name="connsiteY223" fmla="*/ 834561 h 998476"/>
                  <a:gd name="connsiteX224" fmla="*/ 23272 w 1043944"/>
                  <a:gd name="connsiteY224" fmla="*/ 814198 h 998476"/>
                  <a:gd name="connsiteX225" fmla="*/ 27445 w 1043944"/>
                  <a:gd name="connsiteY225" fmla="*/ 816854 h 998476"/>
                  <a:gd name="connsiteX226" fmla="*/ 29722 w 1043944"/>
                  <a:gd name="connsiteY226" fmla="*/ 829755 h 998476"/>
                  <a:gd name="connsiteX227" fmla="*/ 80439 w 1043944"/>
                  <a:gd name="connsiteY227" fmla="*/ 907792 h 998476"/>
                  <a:gd name="connsiteX228" fmla="*/ 99159 w 1043944"/>
                  <a:gd name="connsiteY228" fmla="*/ 921072 h 998476"/>
                  <a:gd name="connsiteX229" fmla="*/ 116865 w 1043944"/>
                  <a:gd name="connsiteY229" fmla="*/ 934099 h 998476"/>
                  <a:gd name="connsiteX230" fmla="*/ 116106 w 1043944"/>
                  <a:gd name="connsiteY230" fmla="*/ 933593 h 998476"/>
                  <a:gd name="connsiteX231" fmla="*/ 88787 w 1043944"/>
                  <a:gd name="connsiteY231" fmla="*/ 916139 h 998476"/>
                  <a:gd name="connsiteX232" fmla="*/ 65895 w 1043944"/>
                  <a:gd name="connsiteY232" fmla="*/ 897800 h 998476"/>
                  <a:gd name="connsiteX233" fmla="*/ 43003 w 1043944"/>
                  <a:gd name="connsiteY233" fmla="*/ 871872 h 998476"/>
                  <a:gd name="connsiteX234" fmla="*/ 73610 w 1043944"/>
                  <a:gd name="connsiteY234" fmla="*/ 907918 h 998476"/>
                  <a:gd name="connsiteX235" fmla="*/ 100423 w 1043944"/>
                  <a:gd name="connsiteY235" fmla="*/ 928914 h 998476"/>
                  <a:gd name="connsiteX236" fmla="*/ 112691 w 1043944"/>
                  <a:gd name="connsiteY236" fmla="*/ 935490 h 998476"/>
                  <a:gd name="connsiteX237" fmla="*/ 123694 w 1043944"/>
                  <a:gd name="connsiteY237" fmla="*/ 943332 h 998476"/>
                  <a:gd name="connsiteX238" fmla="*/ 136595 w 1043944"/>
                  <a:gd name="connsiteY238" fmla="*/ 952818 h 998476"/>
                  <a:gd name="connsiteX239" fmla="*/ 152912 w 1043944"/>
                  <a:gd name="connsiteY239" fmla="*/ 963062 h 998476"/>
                  <a:gd name="connsiteX240" fmla="*/ 171377 w 1043944"/>
                  <a:gd name="connsiteY240" fmla="*/ 970019 h 998476"/>
                  <a:gd name="connsiteX241" fmla="*/ 206538 w 1043944"/>
                  <a:gd name="connsiteY241" fmla="*/ 985196 h 998476"/>
                  <a:gd name="connsiteX242" fmla="*/ 207297 w 1043944"/>
                  <a:gd name="connsiteY242" fmla="*/ 983172 h 998476"/>
                  <a:gd name="connsiteX243" fmla="*/ 189336 w 1043944"/>
                  <a:gd name="connsiteY243" fmla="*/ 974066 h 998476"/>
                  <a:gd name="connsiteX244" fmla="*/ 170744 w 1043944"/>
                  <a:gd name="connsiteY244" fmla="*/ 967995 h 998476"/>
                  <a:gd name="connsiteX245" fmla="*/ 153291 w 1043944"/>
                  <a:gd name="connsiteY245" fmla="*/ 958003 h 998476"/>
                  <a:gd name="connsiteX246" fmla="*/ 186174 w 1043944"/>
                  <a:gd name="connsiteY246" fmla="*/ 969892 h 998476"/>
                  <a:gd name="connsiteX247" fmla="*/ 216909 w 1043944"/>
                  <a:gd name="connsiteY247" fmla="*/ 983425 h 998476"/>
                  <a:gd name="connsiteX248" fmla="*/ 285839 w 1043944"/>
                  <a:gd name="connsiteY248" fmla="*/ 998476 h 998476"/>
                  <a:gd name="connsiteX249" fmla="*/ 291404 w 1043944"/>
                  <a:gd name="connsiteY249" fmla="*/ 996199 h 998476"/>
                  <a:gd name="connsiteX250" fmla="*/ 293175 w 1043944"/>
                  <a:gd name="connsiteY250" fmla="*/ 995694 h 998476"/>
                  <a:gd name="connsiteX251" fmla="*/ 305949 w 1043944"/>
                  <a:gd name="connsiteY251" fmla="*/ 996579 h 998476"/>
                  <a:gd name="connsiteX252" fmla="*/ 323276 w 1043944"/>
                  <a:gd name="connsiteY252" fmla="*/ 990887 h 998476"/>
                  <a:gd name="connsiteX253" fmla="*/ 323276 w 1043944"/>
                  <a:gd name="connsiteY253" fmla="*/ 990887 h 998476"/>
                  <a:gd name="connsiteX254" fmla="*/ 323403 w 1043944"/>
                  <a:gd name="connsiteY254" fmla="*/ 990761 h 998476"/>
                  <a:gd name="connsiteX255" fmla="*/ 354390 w 1043944"/>
                  <a:gd name="connsiteY255" fmla="*/ 962557 h 998476"/>
                  <a:gd name="connsiteX256" fmla="*/ 353504 w 1043944"/>
                  <a:gd name="connsiteY256" fmla="*/ 961165 h 998476"/>
                  <a:gd name="connsiteX257" fmla="*/ 400807 w 1043944"/>
                  <a:gd name="connsiteY257" fmla="*/ 894512 h 998476"/>
                  <a:gd name="connsiteX258" fmla="*/ 413960 w 1043944"/>
                  <a:gd name="connsiteY258" fmla="*/ 872125 h 998476"/>
                  <a:gd name="connsiteX259" fmla="*/ 414592 w 1043944"/>
                  <a:gd name="connsiteY259" fmla="*/ 872125 h 998476"/>
                  <a:gd name="connsiteX260" fmla="*/ 402071 w 1043944"/>
                  <a:gd name="connsiteY260" fmla="*/ 898179 h 998476"/>
                  <a:gd name="connsiteX261" fmla="*/ 413075 w 1043944"/>
                  <a:gd name="connsiteY261" fmla="*/ 879461 h 998476"/>
                  <a:gd name="connsiteX262" fmla="*/ 412569 w 1043944"/>
                  <a:gd name="connsiteY262" fmla="*/ 881105 h 998476"/>
                  <a:gd name="connsiteX263" fmla="*/ 430402 w 1043944"/>
                  <a:gd name="connsiteY263" fmla="*/ 851762 h 998476"/>
                  <a:gd name="connsiteX264" fmla="*/ 452283 w 1043944"/>
                  <a:gd name="connsiteY264" fmla="*/ 811416 h 998476"/>
                  <a:gd name="connsiteX265" fmla="*/ 456963 w 1043944"/>
                  <a:gd name="connsiteY265" fmla="*/ 787891 h 998476"/>
                  <a:gd name="connsiteX266" fmla="*/ 472014 w 1043944"/>
                  <a:gd name="connsiteY266" fmla="*/ 751086 h 998476"/>
                  <a:gd name="connsiteX267" fmla="*/ 494526 w 1043944"/>
                  <a:gd name="connsiteY267" fmla="*/ 700875 h 998476"/>
                  <a:gd name="connsiteX268" fmla="*/ 494906 w 1043944"/>
                  <a:gd name="connsiteY268" fmla="*/ 705175 h 998476"/>
                  <a:gd name="connsiteX269" fmla="*/ 495918 w 1043944"/>
                  <a:gd name="connsiteY269" fmla="*/ 719214 h 998476"/>
                  <a:gd name="connsiteX270" fmla="*/ 473405 w 1043944"/>
                  <a:gd name="connsiteY270" fmla="*/ 776635 h 998476"/>
                  <a:gd name="connsiteX271" fmla="*/ 486432 w 1043944"/>
                  <a:gd name="connsiteY271" fmla="*/ 747924 h 998476"/>
                  <a:gd name="connsiteX272" fmla="*/ 496424 w 1043944"/>
                  <a:gd name="connsiteY272" fmla="*/ 724020 h 998476"/>
                  <a:gd name="connsiteX273" fmla="*/ 497562 w 1043944"/>
                  <a:gd name="connsiteY273" fmla="*/ 733506 h 998476"/>
                  <a:gd name="connsiteX274" fmla="*/ 486938 w 1043944"/>
                  <a:gd name="connsiteY274" fmla="*/ 761457 h 998476"/>
                  <a:gd name="connsiteX275" fmla="*/ 498827 w 1043944"/>
                  <a:gd name="connsiteY275" fmla="*/ 740589 h 998476"/>
                  <a:gd name="connsiteX276" fmla="*/ 499080 w 1043944"/>
                  <a:gd name="connsiteY276" fmla="*/ 742106 h 998476"/>
                  <a:gd name="connsiteX277" fmla="*/ 490985 w 1043944"/>
                  <a:gd name="connsiteY277" fmla="*/ 763228 h 998476"/>
                  <a:gd name="connsiteX278" fmla="*/ 499459 w 1043944"/>
                  <a:gd name="connsiteY278" fmla="*/ 744130 h 998476"/>
                  <a:gd name="connsiteX279" fmla="*/ 500724 w 1043944"/>
                  <a:gd name="connsiteY279" fmla="*/ 749316 h 998476"/>
                  <a:gd name="connsiteX280" fmla="*/ 491871 w 1043944"/>
                  <a:gd name="connsiteY280" fmla="*/ 770184 h 998476"/>
                  <a:gd name="connsiteX281" fmla="*/ 484029 w 1043944"/>
                  <a:gd name="connsiteY281" fmla="*/ 790674 h 998476"/>
                  <a:gd name="connsiteX282" fmla="*/ 473405 w 1043944"/>
                  <a:gd name="connsiteY282" fmla="*/ 820902 h 998476"/>
                  <a:gd name="connsiteX283" fmla="*/ 496424 w 1043944"/>
                  <a:gd name="connsiteY283" fmla="*/ 764872 h 998476"/>
                  <a:gd name="connsiteX284" fmla="*/ 501483 w 1043944"/>
                  <a:gd name="connsiteY284" fmla="*/ 752730 h 998476"/>
                  <a:gd name="connsiteX285" fmla="*/ 504518 w 1043944"/>
                  <a:gd name="connsiteY285" fmla="*/ 764999 h 998476"/>
                  <a:gd name="connsiteX286" fmla="*/ 507301 w 1043944"/>
                  <a:gd name="connsiteY286" fmla="*/ 776888 h 998476"/>
                  <a:gd name="connsiteX287" fmla="*/ 510716 w 1043944"/>
                  <a:gd name="connsiteY287" fmla="*/ 788397 h 998476"/>
                  <a:gd name="connsiteX288" fmla="*/ 523110 w 1043944"/>
                  <a:gd name="connsiteY288" fmla="*/ 821534 h 998476"/>
                  <a:gd name="connsiteX289" fmla="*/ 509325 w 1043944"/>
                  <a:gd name="connsiteY289" fmla="*/ 789535 h 998476"/>
                  <a:gd name="connsiteX290" fmla="*/ 504771 w 1043944"/>
                  <a:gd name="connsiteY290" fmla="*/ 780935 h 998476"/>
                  <a:gd name="connsiteX291" fmla="*/ 522858 w 1043944"/>
                  <a:gd name="connsiteY291" fmla="*/ 826214 h 998476"/>
                  <a:gd name="connsiteX292" fmla="*/ 538035 w 1043944"/>
                  <a:gd name="connsiteY292" fmla="*/ 855430 h 998476"/>
                  <a:gd name="connsiteX293" fmla="*/ 556374 w 1043944"/>
                  <a:gd name="connsiteY293" fmla="*/ 881990 h 998476"/>
                  <a:gd name="connsiteX294" fmla="*/ 570539 w 1043944"/>
                  <a:gd name="connsiteY294" fmla="*/ 897168 h 998476"/>
                  <a:gd name="connsiteX295" fmla="*/ 589638 w 1043944"/>
                  <a:gd name="connsiteY295" fmla="*/ 912598 h 998476"/>
                  <a:gd name="connsiteX296" fmla="*/ 577116 w 1043944"/>
                  <a:gd name="connsiteY296" fmla="*/ 897294 h 998476"/>
                  <a:gd name="connsiteX297" fmla="*/ 576358 w 1043944"/>
                  <a:gd name="connsiteY297" fmla="*/ 894512 h 998476"/>
                  <a:gd name="connsiteX298" fmla="*/ 611518 w 1043944"/>
                  <a:gd name="connsiteY298" fmla="*/ 919428 h 998476"/>
                  <a:gd name="connsiteX299" fmla="*/ 635422 w 1043944"/>
                  <a:gd name="connsiteY299" fmla="*/ 935490 h 998476"/>
                  <a:gd name="connsiteX300" fmla="*/ 669571 w 1043944"/>
                  <a:gd name="connsiteY300" fmla="*/ 950668 h 998476"/>
                  <a:gd name="connsiteX301" fmla="*/ 717633 w 1043944"/>
                  <a:gd name="connsiteY301" fmla="*/ 959900 h 998476"/>
                  <a:gd name="connsiteX302" fmla="*/ 741790 w 1043944"/>
                  <a:gd name="connsiteY302" fmla="*/ 960154 h 998476"/>
                  <a:gd name="connsiteX303" fmla="*/ 753426 w 1043944"/>
                  <a:gd name="connsiteY303" fmla="*/ 959647 h 998476"/>
                  <a:gd name="connsiteX304" fmla="*/ 766074 w 1043944"/>
                  <a:gd name="connsiteY304" fmla="*/ 958003 h 998476"/>
                  <a:gd name="connsiteX305" fmla="*/ 772398 w 1043944"/>
                  <a:gd name="connsiteY305" fmla="*/ 956992 h 998476"/>
                  <a:gd name="connsiteX306" fmla="*/ 775559 w 1043944"/>
                  <a:gd name="connsiteY306" fmla="*/ 956486 h 998476"/>
                  <a:gd name="connsiteX307" fmla="*/ 776318 w 1043944"/>
                  <a:gd name="connsiteY307" fmla="*/ 956486 h 998476"/>
                  <a:gd name="connsiteX308" fmla="*/ 776318 w 1043944"/>
                  <a:gd name="connsiteY308" fmla="*/ 954841 h 998476"/>
                  <a:gd name="connsiteX309" fmla="*/ 776318 w 1043944"/>
                  <a:gd name="connsiteY309" fmla="*/ 955347 h 998476"/>
                  <a:gd name="connsiteX310" fmla="*/ 776318 w 1043944"/>
                  <a:gd name="connsiteY310" fmla="*/ 956359 h 998476"/>
                  <a:gd name="connsiteX311" fmla="*/ 776318 w 1043944"/>
                  <a:gd name="connsiteY311" fmla="*/ 956359 h 998476"/>
                  <a:gd name="connsiteX312" fmla="*/ 776318 w 1043944"/>
                  <a:gd name="connsiteY312" fmla="*/ 956359 h 998476"/>
                  <a:gd name="connsiteX313" fmla="*/ 776318 w 1043944"/>
                  <a:gd name="connsiteY313" fmla="*/ 956359 h 998476"/>
                  <a:gd name="connsiteX314" fmla="*/ 777330 w 1043944"/>
                  <a:gd name="connsiteY314" fmla="*/ 956359 h 998476"/>
                  <a:gd name="connsiteX315" fmla="*/ 777330 w 1043944"/>
                  <a:gd name="connsiteY315" fmla="*/ 956359 h 998476"/>
                  <a:gd name="connsiteX316" fmla="*/ 777330 w 1043944"/>
                  <a:gd name="connsiteY316" fmla="*/ 956359 h 998476"/>
                  <a:gd name="connsiteX317" fmla="*/ 777709 w 1043944"/>
                  <a:gd name="connsiteY317" fmla="*/ 958383 h 998476"/>
                  <a:gd name="connsiteX318" fmla="*/ 777709 w 1043944"/>
                  <a:gd name="connsiteY318" fmla="*/ 958383 h 998476"/>
                  <a:gd name="connsiteX319" fmla="*/ 777204 w 1043944"/>
                  <a:gd name="connsiteY319" fmla="*/ 958383 h 998476"/>
                  <a:gd name="connsiteX320" fmla="*/ 776824 w 1043944"/>
                  <a:gd name="connsiteY320" fmla="*/ 958383 h 998476"/>
                  <a:gd name="connsiteX321" fmla="*/ 776445 w 1043944"/>
                  <a:gd name="connsiteY321" fmla="*/ 958383 h 998476"/>
                  <a:gd name="connsiteX322" fmla="*/ 776445 w 1043944"/>
                  <a:gd name="connsiteY322" fmla="*/ 958383 h 998476"/>
                  <a:gd name="connsiteX323" fmla="*/ 776445 w 1043944"/>
                  <a:gd name="connsiteY323" fmla="*/ 958383 h 998476"/>
                  <a:gd name="connsiteX324" fmla="*/ 774674 w 1043944"/>
                  <a:gd name="connsiteY324" fmla="*/ 958635 h 998476"/>
                  <a:gd name="connsiteX325" fmla="*/ 760509 w 1043944"/>
                  <a:gd name="connsiteY325" fmla="*/ 960912 h 998476"/>
                  <a:gd name="connsiteX326" fmla="*/ 747734 w 1043944"/>
                  <a:gd name="connsiteY326" fmla="*/ 962177 h 998476"/>
                  <a:gd name="connsiteX327" fmla="*/ 735592 w 1043944"/>
                  <a:gd name="connsiteY327" fmla="*/ 962683 h 998476"/>
                  <a:gd name="connsiteX328" fmla="*/ 711562 w 1043944"/>
                  <a:gd name="connsiteY328" fmla="*/ 962430 h 998476"/>
                  <a:gd name="connsiteX329" fmla="*/ 667927 w 1043944"/>
                  <a:gd name="connsiteY329" fmla="*/ 955727 h 998476"/>
                  <a:gd name="connsiteX330" fmla="*/ 722186 w 1043944"/>
                  <a:gd name="connsiteY330" fmla="*/ 964580 h 998476"/>
                  <a:gd name="connsiteX331" fmla="*/ 774042 w 1043944"/>
                  <a:gd name="connsiteY331" fmla="*/ 960406 h 998476"/>
                  <a:gd name="connsiteX332" fmla="*/ 776951 w 1043944"/>
                  <a:gd name="connsiteY332" fmla="*/ 959900 h 998476"/>
                  <a:gd name="connsiteX333" fmla="*/ 776951 w 1043944"/>
                  <a:gd name="connsiteY333" fmla="*/ 959900 h 998476"/>
                  <a:gd name="connsiteX334" fmla="*/ 776951 w 1043944"/>
                  <a:gd name="connsiteY334" fmla="*/ 959900 h 998476"/>
                  <a:gd name="connsiteX335" fmla="*/ 778468 w 1043944"/>
                  <a:gd name="connsiteY335" fmla="*/ 959900 h 998476"/>
                  <a:gd name="connsiteX336" fmla="*/ 787575 w 1043944"/>
                  <a:gd name="connsiteY336" fmla="*/ 959521 h 998476"/>
                  <a:gd name="connsiteX337" fmla="*/ 795922 w 1043944"/>
                  <a:gd name="connsiteY337" fmla="*/ 957877 h 998476"/>
                  <a:gd name="connsiteX338" fmla="*/ 805914 w 1043944"/>
                  <a:gd name="connsiteY338" fmla="*/ 953450 h 998476"/>
                  <a:gd name="connsiteX339" fmla="*/ 820332 w 1043944"/>
                  <a:gd name="connsiteY339" fmla="*/ 940929 h 998476"/>
                  <a:gd name="connsiteX340" fmla="*/ 824506 w 1043944"/>
                  <a:gd name="connsiteY340" fmla="*/ 936881 h 998476"/>
                  <a:gd name="connsiteX341" fmla="*/ 848031 w 1043944"/>
                  <a:gd name="connsiteY341" fmla="*/ 915128 h 998476"/>
                  <a:gd name="connsiteX342" fmla="*/ 895207 w 1043944"/>
                  <a:gd name="connsiteY342" fmla="*/ 842656 h 998476"/>
                  <a:gd name="connsiteX343" fmla="*/ 940865 w 1043944"/>
                  <a:gd name="connsiteY343" fmla="*/ 756904 h 998476"/>
                  <a:gd name="connsiteX344" fmla="*/ 946304 w 1043944"/>
                  <a:gd name="connsiteY344" fmla="*/ 754248 h 998476"/>
                  <a:gd name="connsiteX345" fmla="*/ 977417 w 1043944"/>
                  <a:gd name="connsiteY345" fmla="*/ 682662 h 998476"/>
                  <a:gd name="connsiteX346" fmla="*/ 987156 w 1043944"/>
                  <a:gd name="connsiteY346" fmla="*/ 646489 h 998476"/>
                  <a:gd name="connsiteX347" fmla="*/ 1000310 w 1043944"/>
                  <a:gd name="connsiteY347" fmla="*/ 600199 h 998476"/>
                  <a:gd name="connsiteX348" fmla="*/ 997021 w 1043944"/>
                  <a:gd name="connsiteY348" fmla="*/ 600958 h 998476"/>
                  <a:gd name="connsiteX349" fmla="*/ 995124 w 1043944"/>
                  <a:gd name="connsiteY349" fmla="*/ 598428 h 998476"/>
                  <a:gd name="connsiteX350" fmla="*/ 1020546 w 1043944"/>
                  <a:gd name="connsiteY350" fmla="*/ 534683 h 998476"/>
                  <a:gd name="connsiteX351" fmla="*/ 1036861 w 1043944"/>
                  <a:gd name="connsiteY351" fmla="*/ 459050 h 998476"/>
                  <a:gd name="connsiteX352" fmla="*/ 1023835 w 1043944"/>
                  <a:gd name="connsiteY352" fmla="*/ 532786 h 998476"/>
                  <a:gd name="connsiteX353" fmla="*/ 1007772 w 1043944"/>
                  <a:gd name="connsiteY353" fmla="*/ 582745 h 998476"/>
                  <a:gd name="connsiteX354" fmla="*/ 1025731 w 1043944"/>
                  <a:gd name="connsiteY354" fmla="*/ 533672 h 998476"/>
                  <a:gd name="connsiteX355" fmla="*/ 1035724 w 1043944"/>
                  <a:gd name="connsiteY355" fmla="*/ 488013 h 998476"/>
                  <a:gd name="connsiteX356" fmla="*/ 1040530 w 1043944"/>
                  <a:gd name="connsiteY356" fmla="*/ 445896 h 998476"/>
                  <a:gd name="connsiteX357" fmla="*/ 1042680 w 1043944"/>
                  <a:gd name="connsiteY357" fmla="*/ 424775 h 998476"/>
                  <a:gd name="connsiteX358" fmla="*/ 1043944 w 1043944"/>
                  <a:gd name="connsiteY358" fmla="*/ 408585 h 998476"/>
                  <a:gd name="connsiteX359" fmla="*/ 1043438 w 1043944"/>
                  <a:gd name="connsiteY359" fmla="*/ 401250 h 998476"/>
                  <a:gd name="connsiteX360" fmla="*/ 502115 w 1043944"/>
                  <a:gd name="connsiteY360" fmla="*/ 692527 h 998476"/>
                  <a:gd name="connsiteX361" fmla="*/ 501357 w 1043944"/>
                  <a:gd name="connsiteY361" fmla="*/ 683547 h 998476"/>
                  <a:gd name="connsiteX362" fmla="*/ 506163 w 1043944"/>
                  <a:gd name="connsiteY362" fmla="*/ 672164 h 998476"/>
                  <a:gd name="connsiteX363" fmla="*/ 505910 w 1043944"/>
                  <a:gd name="connsiteY363" fmla="*/ 678488 h 998476"/>
                  <a:gd name="connsiteX364" fmla="*/ 502242 w 1043944"/>
                  <a:gd name="connsiteY364" fmla="*/ 697839 h 998476"/>
                  <a:gd name="connsiteX365" fmla="*/ 501989 w 1043944"/>
                  <a:gd name="connsiteY365" fmla="*/ 692527 h 998476"/>
                  <a:gd name="connsiteX366" fmla="*/ 337188 w 1043944"/>
                  <a:gd name="connsiteY366" fmla="*/ 712890 h 998476"/>
                  <a:gd name="connsiteX367" fmla="*/ 333142 w 1043944"/>
                  <a:gd name="connsiteY367" fmla="*/ 729712 h 998476"/>
                  <a:gd name="connsiteX368" fmla="*/ 311640 w 1043944"/>
                  <a:gd name="connsiteY368" fmla="*/ 762343 h 998476"/>
                  <a:gd name="connsiteX369" fmla="*/ 306708 w 1043944"/>
                  <a:gd name="connsiteY369" fmla="*/ 776002 h 998476"/>
                  <a:gd name="connsiteX370" fmla="*/ 303672 w 1043944"/>
                  <a:gd name="connsiteY370" fmla="*/ 755007 h 998476"/>
                  <a:gd name="connsiteX371" fmla="*/ 299878 w 1043944"/>
                  <a:gd name="connsiteY371" fmla="*/ 724905 h 998476"/>
                  <a:gd name="connsiteX372" fmla="*/ 309996 w 1043944"/>
                  <a:gd name="connsiteY372" fmla="*/ 647501 h 998476"/>
                  <a:gd name="connsiteX373" fmla="*/ 300889 w 1043944"/>
                  <a:gd name="connsiteY373" fmla="*/ 668750 h 998476"/>
                  <a:gd name="connsiteX374" fmla="*/ 303293 w 1043944"/>
                  <a:gd name="connsiteY374" fmla="*/ 634854 h 998476"/>
                  <a:gd name="connsiteX375" fmla="*/ 319988 w 1043944"/>
                  <a:gd name="connsiteY375" fmla="*/ 603740 h 998476"/>
                  <a:gd name="connsiteX376" fmla="*/ 335292 w 1043944"/>
                  <a:gd name="connsiteY376" fmla="*/ 550493 h 998476"/>
                  <a:gd name="connsiteX377" fmla="*/ 331623 w 1043944"/>
                  <a:gd name="connsiteY377" fmla="*/ 543663 h 998476"/>
                  <a:gd name="connsiteX378" fmla="*/ 343892 w 1043944"/>
                  <a:gd name="connsiteY378" fmla="*/ 519000 h 998476"/>
                  <a:gd name="connsiteX379" fmla="*/ 352366 w 1043944"/>
                  <a:gd name="connsiteY379" fmla="*/ 492314 h 998476"/>
                  <a:gd name="connsiteX380" fmla="*/ 364128 w 1043944"/>
                  <a:gd name="connsiteY380" fmla="*/ 464362 h 998476"/>
                  <a:gd name="connsiteX381" fmla="*/ 372982 w 1043944"/>
                  <a:gd name="connsiteY381" fmla="*/ 444505 h 998476"/>
                  <a:gd name="connsiteX382" fmla="*/ 387274 w 1043944"/>
                  <a:gd name="connsiteY382" fmla="*/ 409597 h 998476"/>
                  <a:gd name="connsiteX383" fmla="*/ 371337 w 1043944"/>
                  <a:gd name="connsiteY383" fmla="*/ 439320 h 998476"/>
                  <a:gd name="connsiteX384" fmla="*/ 369567 w 1043944"/>
                  <a:gd name="connsiteY384" fmla="*/ 427684 h 998476"/>
                  <a:gd name="connsiteX385" fmla="*/ 389045 w 1043944"/>
                  <a:gd name="connsiteY385" fmla="*/ 397329 h 998476"/>
                  <a:gd name="connsiteX386" fmla="*/ 370958 w 1043944"/>
                  <a:gd name="connsiteY386" fmla="*/ 432743 h 998476"/>
                  <a:gd name="connsiteX387" fmla="*/ 393851 w 1043944"/>
                  <a:gd name="connsiteY387" fmla="*/ 393408 h 998476"/>
                  <a:gd name="connsiteX388" fmla="*/ 392839 w 1043944"/>
                  <a:gd name="connsiteY388" fmla="*/ 386199 h 998476"/>
                  <a:gd name="connsiteX389" fmla="*/ 441406 w 1043944"/>
                  <a:gd name="connsiteY389" fmla="*/ 309807 h 998476"/>
                  <a:gd name="connsiteX390" fmla="*/ 437991 w 1043944"/>
                  <a:gd name="connsiteY390" fmla="*/ 309554 h 998476"/>
                  <a:gd name="connsiteX391" fmla="*/ 433817 w 1043944"/>
                  <a:gd name="connsiteY391" fmla="*/ 311071 h 998476"/>
                  <a:gd name="connsiteX392" fmla="*/ 442671 w 1043944"/>
                  <a:gd name="connsiteY392" fmla="*/ 300068 h 998476"/>
                  <a:gd name="connsiteX393" fmla="*/ 451018 w 1043944"/>
                  <a:gd name="connsiteY393" fmla="*/ 292353 h 998476"/>
                  <a:gd name="connsiteX394" fmla="*/ 440900 w 1043944"/>
                  <a:gd name="connsiteY394" fmla="*/ 298171 h 998476"/>
                  <a:gd name="connsiteX395" fmla="*/ 426988 w 1043944"/>
                  <a:gd name="connsiteY395" fmla="*/ 319672 h 998476"/>
                  <a:gd name="connsiteX396" fmla="*/ 424458 w 1043944"/>
                  <a:gd name="connsiteY396" fmla="*/ 311324 h 998476"/>
                  <a:gd name="connsiteX397" fmla="*/ 432300 w 1043944"/>
                  <a:gd name="connsiteY397" fmla="*/ 303989 h 998476"/>
                  <a:gd name="connsiteX398" fmla="*/ 446592 w 1043944"/>
                  <a:gd name="connsiteY398" fmla="*/ 287420 h 998476"/>
                  <a:gd name="connsiteX399" fmla="*/ 440268 w 1043944"/>
                  <a:gd name="connsiteY399" fmla="*/ 289570 h 998476"/>
                  <a:gd name="connsiteX400" fmla="*/ 439636 w 1043944"/>
                  <a:gd name="connsiteY400" fmla="*/ 288052 h 998476"/>
                  <a:gd name="connsiteX401" fmla="*/ 487317 w 1043944"/>
                  <a:gd name="connsiteY401" fmla="*/ 267690 h 998476"/>
                  <a:gd name="connsiteX402" fmla="*/ 496929 w 1043944"/>
                  <a:gd name="connsiteY402" fmla="*/ 263642 h 998476"/>
                  <a:gd name="connsiteX403" fmla="*/ 506542 w 1043944"/>
                  <a:gd name="connsiteY403" fmla="*/ 260860 h 998476"/>
                  <a:gd name="connsiteX404" fmla="*/ 483649 w 1043944"/>
                  <a:gd name="connsiteY404" fmla="*/ 262378 h 998476"/>
                  <a:gd name="connsiteX405" fmla="*/ 464425 w 1043944"/>
                  <a:gd name="connsiteY405" fmla="*/ 266046 h 998476"/>
                  <a:gd name="connsiteX406" fmla="*/ 463792 w 1043944"/>
                  <a:gd name="connsiteY406" fmla="*/ 262378 h 998476"/>
                  <a:gd name="connsiteX407" fmla="*/ 497941 w 1043944"/>
                  <a:gd name="connsiteY407" fmla="*/ 252639 h 998476"/>
                  <a:gd name="connsiteX408" fmla="*/ 505783 w 1043944"/>
                  <a:gd name="connsiteY408" fmla="*/ 252765 h 998476"/>
                  <a:gd name="connsiteX409" fmla="*/ 496677 w 1043944"/>
                  <a:gd name="connsiteY409" fmla="*/ 254283 h 998476"/>
                  <a:gd name="connsiteX410" fmla="*/ 479982 w 1043944"/>
                  <a:gd name="connsiteY410" fmla="*/ 260481 h 998476"/>
                  <a:gd name="connsiteX411" fmla="*/ 501357 w 1043944"/>
                  <a:gd name="connsiteY411" fmla="*/ 258330 h 998476"/>
                  <a:gd name="connsiteX412" fmla="*/ 513119 w 1043944"/>
                  <a:gd name="connsiteY412" fmla="*/ 257698 h 998476"/>
                  <a:gd name="connsiteX413" fmla="*/ 530320 w 1043944"/>
                  <a:gd name="connsiteY413" fmla="*/ 267057 h 998476"/>
                  <a:gd name="connsiteX414" fmla="*/ 531711 w 1043944"/>
                  <a:gd name="connsiteY414" fmla="*/ 265287 h 998476"/>
                  <a:gd name="connsiteX415" fmla="*/ 527917 w 1043944"/>
                  <a:gd name="connsiteY415" fmla="*/ 261366 h 998476"/>
                  <a:gd name="connsiteX416" fmla="*/ 522605 w 1043944"/>
                  <a:gd name="connsiteY416" fmla="*/ 259974 h 998476"/>
                  <a:gd name="connsiteX417" fmla="*/ 518936 w 1043944"/>
                  <a:gd name="connsiteY417" fmla="*/ 255042 h 998476"/>
                  <a:gd name="connsiteX418" fmla="*/ 547394 w 1043944"/>
                  <a:gd name="connsiteY418" fmla="*/ 281096 h 998476"/>
                  <a:gd name="connsiteX419" fmla="*/ 546635 w 1043944"/>
                  <a:gd name="connsiteY419" fmla="*/ 282867 h 998476"/>
                  <a:gd name="connsiteX420" fmla="*/ 536390 w 1043944"/>
                  <a:gd name="connsiteY420" fmla="*/ 301712 h 998476"/>
                  <a:gd name="connsiteX421" fmla="*/ 537782 w 1043944"/>
                  <a:gd name="connsiteY421" fmla="*/ 302471 h 998476"/>
                  <a:gd name="connsiteX422" fmla="*/ 524755 w 1043944"/>
                  <a:gd name="connsiteY422" fmla="*/ 330928 h 998476"/>
                  <a:gd name="connsiteX423" fmla="*/ 523743 w 1043944"/>
                  <a:gd name="connsiteY423" fmla="*/ 330549 h 998476"/>
                  <a:gd name="connsiteX424" fmla="*/ 525387 w 1043944"/>
                  <a:gd name="connsiteY424" fmla="*/ 322201 h 998476"/>
                  <a:gd name="connsiteX425" fmla="*/ 522605 w 1043944"/>
                  <a:gd name="connsiteY425" fmla="*/ 327766 h 998476"/>
                  <a:gd name="connsiteX426" fmla="*/ 522605 w 1043944"/>
                  <a:gd name="connsiteY426" fmla="*/ 327261 h 998476"/>
                  <a:gd name="connsiteX427" fmla="*/ 512107 w 1043944"/>
                  <a:gd name="connsiteY427" fmla="*/ 348003 h 998476"/>
                  <a:gd name="connsiteX428" fmla="*/ 513751 w 1043944"/>
                  <a:gd name="connsiteY428" fmla="*/ 356097 h 998476"/>
                  <a:gd name="connsiteX429" fmla="*/ 498953 w 1043944"/>
                  <a:gd name="connsiteY429" fmla="*/ 391891 h 998476"/>
                  <a:gd name="connsiteX430" fmla="*/ 498447 w 1043944"/>
                  <a:gd name="connsiteY430" fmla="*/ 392523 h 998476"/>
                  <a:gd name="connsiteX431" fmla="*/ 501483 w 1043944"/>
                  <a:gd name="connsiteY431" fmla="*/ 356097 h 998476"/>
                  <a:gd name="connsiteX432" fmla="*/ 489214 w 1043944"/>
                  <a:gd name="connsiteY432" fmla="*/ 382658 h 998476"/>
                  <a:gd name="connsiteX433" fmla="*/ 493009 w 1043944"/>
                  <a:gd name="connsiteY433" fmla="*/ 358880 h 998476"/>
                  <a:gd name="connsiteX434" fmla="*/ 488961 w 1043944"/>
                  <a:gd name="connsiteY434" fmla="*/ 357109 h 998476"/>
                  <a:gd name="connsiteX435" fmla="*/ 474543 w 1043944"/>
                  <a:gd name="connsiteY435" fmla="*/ 389614 h 998476"/>
                  <a:gd name="connsiteX436" fmla="*/ 486179 w 1043944"/>
                  <a:gd name="connsiteY436" fmla="*/ 375195 h 998476"/>
                  <a:gd name="connsiteX437" fmla="*/ 481753 w 1043944"/>
                  <a:gd name="connsiteY437" fmla="*/ 398594 h 998476"/>
                  <a:gd name="connsiteX438" fmla="*/ 469484 w 1043944"/>
                  <a:gd name="connsiteY438" fmla="*/ 418577 h 998476"/>
                  <a:gd name="connsiteX439" fmla="*/ 466322 w 1043944"/>
                  <a:gd name="connsiteY439" fmla="*/ 411115 h 998476"/>
                  <a:gd name="connsiteX440" fmla="*/ 467334 w 1043944"/>
                  <a:gd name="connsiteY440" fmla="*/ 405297 h 998476"/>
                  <a:gd name="connsiteX441" fmla="*/ 472519 w 1043944"/>
                  <a:gd name="connsiteY441" fmla="*/ 382278 h 998476"/>
                  <a:gd name="connsiteX442" fmla="*/ 463160 w 1043944"/>
                  <a:gd name="connsiteY442" fmla="*/ 403653 h 998476"/>
                  <a:gd name="connsiteX443" fmla="*/ 453042 w 1043944"/>
                  <a:gd name="connsiteY443" fmla="*/ 436916 h 998476"/>
                  <a:gd name="connsiteX444" fmla="*/ 455065 w 1043944"/>
                  <a:gd name="connsiteY444" fmla="*/ 425281 h 998476"/>
                  <a:gd name="connsiteX445" fmla="*/ 438750 w 1043944"/>
                  <a:gd name="connsiteY445" fmla="*/ 462338 h 998476"/>
                  <a:gd name="connsiteX446" fmla="*/ 442924 w 1043944"/>
                  <a:gd name="connsiteY446" fmla="*/ 470180 h 998476"/>
                  <a:gd name="connsiteX447" fmla="*/ 411810 w 1043944"/>
                  <a:gd name="connsiteY447" fmla="*/ 532407 h 998476"/>
                  <a:gd name="connsiteX448" fmla="*/ 428505 w 1043944"/>
                  <a:gd name="connsiteY448" fmla="*/ 483207 h 998476"/>
                  <a:gd name="connsiteX449" fmla="*/ 410798 w 1043944"/>
                  <a:gd name="connsiteY449" fmla="*/ 525830 h 998476"/>
                  <a:gd name="connsiteX450" fmla="*/ 408648 w 1043944"/>
                  <a:gd name="connsiteY450" fmla="*/ 549861 h 998476"/>
                  <a:gd name="connsiteX451" fmla="*/ 393851 w 1043944"/>
                  <a:gd name="connsiteY451" fmla="*/ 576800 h 998476"/>
                  <a:gd name="connsiteX452" fmla="*/ 379052 w 1043944"/>
                  <a:gd name="connsiteY452" fmla="*/ 620182 h 998476"/>
                  <a:gd name="connsiteX453" fmla="*/ 384238 w 1043944"/>
                  <a:gd name="connsiteY453" fmla="*/ 622079 h 998476"/>
                  <a:gd name="connsiteX454" fmla="*/ 375385 w 1043944"/>
                  <a:gd name="connsiteY454" fmla="*/ 638395 h 998476"/>
                  <a:gd name="connsiteX455" fmla="*/ 365014 w 1043944"/>
                  <a:gd name="connsiteY455" fmla="*/ 656355 h 998476"/>
                  <a:gd name="connsiteX456" fmla="*/ 372603 w 1043944"/>
                  <a:gd name="connsiteY456" fmla="*/ 638016 h 998476"/>
                  <a:gd name="connsiteX457" fmla="*/ 376144 w 1043944"/>
                  <a:gd name="connsiteY457" fmla="*/ 624862 h 998476"/>
                  <a:gd name="connsiteX458" fmla="*/ 365772 w 1043944"/>
                  <a:gd name="connsiteY458" fmla="*/ 648134 h 998476"/>
                  <a:gd name="connsiteX459" fmla="*/ 356919 w 1043944"/>
                  <a:gd name="connsiteY459" fmla="*/ 671405 h 998476"/>
                  <a:gd name="connsiteX460" fmla="*/ 365646 w 1043944"/>
                  <a:gd name="connsiteY460" fmla="*/ 662805 h 998476"/>
                  <a:gd name="connsiteX461" fmla="*/ 347560 w 1043944"/>
                  <a:gd name="connsiteY461" fmla="*/ 692148 h 998476"/>
                  <a:gd name="connsiteX462" fmla="*/ 337188 w 1043944"/>
                  <a:gd name="connsiteY462" fmla="*/ 712511 h 998476"/>
                  <a:gd name="connsiteX463" fmla="*/ 300637 w 1043944"/>
                  <a:gd name="connsiteY463" fmla="*/ 784350 h 998476"/>
                  <a:gd name="connsiteX464" fmla="*/ 301396 w 1043944"/>
                  <a:gd name="connsiteY464" fmla="*/ 786879 h 998476"/>
                  <a:gd name="connsiteX465" fmla="*/ 300257 w 1043944"/>
                  <a:gd name="connsiteY465" fmla="*/ 789030 h 998476"/>
                  <a:gd name="connsiteX466" fmla="*/ 300637 w 1043944"/>
                  <a:gd name="connsiteY466" fmla="*/ 784350 h 998476"/>
                  <a:gd name="connsiteX467" fmla="*/ 302787 w 1043944"/>
                  <a:gd name="connsiteY467" fmla="*/ 798136 h 998476"/>
                  <a:gd name="connsiteX468" fmla="*/ 301775 w 1043944"/>
                  <a:gd name="connsiteY468" fmla="*/ 795353 h 998476"/>
                  <a:gd name="connsiteX469" fmla="*/ 308352 w 1043944"/>
                  <a:gd name="connsiteY469" fmla="*/ 792318 h 998476"/>
                  <a:gd name="connsiteX470" fmla="*/ 303546 w 1043944"/>
                  <a:gd name="connsiteY470" fmla="*/ 800033 h 998476"/>
                  <a:gd name="connsiteX471" fmla="*/ 302787 w 1043944"/>
                  <a:gd name="connsiteY471" fmla="*/ 798136 h 998476"/>
                  <a:gd name="connsiteX472" fmla="*/ 301775 w 1043944"/>
                  <a:gd name="connsiteY472" fmla="*/ 824190 h 998476"/>
                  <a:gd name="connsiteX473" fmla="*/ 301775 w 1043944"/>
                  <a:gd name="connsiteY473" fmla="*/ 824190 h 998476"/>
                  <a:gd name="connsiteX474" fmla="*/ 301775 w 1043944"/>
                  <a:gd name="connsiteY474" fmla="*/ 824190 h 998476"/>
                  <a:gd name="connsiteX475" fmla="*/ 299498 w 1043944"/>
                  <a:gd name="connsiteY475" fmla="*/ 820902 h 998476"/>
                  <a:gd name="connsiteX476" fmla="*/ 299498 w 1043944"/>
                  <a:gd name="connsiteY476" fmla="*/ 821028 h 998476"/>
                  <a:gd name="connsiteX477" fmla="*/ 298486 w 1043944"/>
                  <a:gd name="connsiteY477" fmla="*/ 819764 h 998476"/>
                  <a:gd name="connsiteX478" fmla="*/ 299372 w 1043944"/>
                  <a:gd name="connsiteY478" fmla="*/ 820902 h 998476"/>
                  <a:gd name="connsiteX479" fmla="*/ 291910 w 1043944"/>
                  <a:gd name="connsiteY479" fmla="*/ 812048 h 998476"/>
                  <a:gd name="connsiteX480" fmla="*/ 292795 w 1043944"/>
                  <a:gd name="connsiteY480" fmla="*/ 812934 h 998476"/>
                  <a:gd name="connsiteX481" fmla="*/ 290898 w 1043944"/>
                  <a:gd name="connsiteY481" fmla="*/ 810910 h 998476"/>
                  <a:gd name="connsiteX482" fmla="*/ 291910 w 1043944"/>
                  <a:gd name="connsiteY482" fmla="*/ 812048 h 998476"/>
                  <a:gd name="connsiteX483" fmla="*/ 518431 w 1043944"/>
                  <a:gd name="connsiteY483" fmla="*/ 642316 h 998476"/>
                  <a:gd name="connsiteX484" fmla="*/ 518431 w 1043944"/>
                  <a:gd name="connsiteY484" fmla="*/ 643707 h 998476"/>
                  <a:gd name="connsiteX485" fmla="*/ 518431 w 1043944"/>
                  <a:gd name="connsiteY485" fmla="*/ 643707 h 998476"/>
                  <a:gd name="connsiteX486" fmla="*/ 518431 w 1043944"/>
                  <a:gd name="connsiteY486" fmla="*/ 642316 h 998476"/>
                  <a:gd name="connsiteX487" fmla="*/ 522478 w 1043944"/>
                  <a:gd name="connsiteY487" fmla="*/ 643075 h 998476"/>
                  <a:gd name="connsiteX488" fmla="*/ 522478 w 1043944"/>
                  <a:gd name="connsiteY488" fmla="*/ 643075 h 998476"/>
                  <a:gd name="connsiteX489" fmla="*/ 522478 w 1043944"/>
                  <a:gd name="connsiteY489" fmla="*/ 643075 h 998476"/>
                  <a:gd name="connsiteX490" fmla="*/ 522478 w 1043944"/>
                  <a:gd name="connsiteY490" fmla="*/ 643075 h 998476"/>
                  <a:gd name="connsiteX491" fmla="*/ 522478 w 1043944"/>
                  <a:gd name="connsiteY491" fmla="*/ 643075 h 998476"/>
                  <a:gd name="connsiteX492" fmla="*/ 522478 w 1043944"/>
                  <a:gd name="connsiteY492" fmla="*/ 643075 h 998476"/>
                  <a:gd name="connsiteX493" fmla="*/ 522731 w 1043944"/>
                  <a:gd name="connsiteY493" fmla="*/ 643075 h 998476"/>
                  <a:gd name="connsiteX494" fmla="*/ 522731 w 1043944"/>
                  <a:gd name="connsiteY494" fmla="*/ 643075 h 998476"/>
                  <a:gd name="connsiteX495" fmla="*/ 522351 w 1043944"/>
                  <a:gd name="connsiteY495" fmla="*/ 643075 h 998476"/>
                  <a:gd name="connsiteX496" fmla="*/ 522351 w 1043944"/>
                  <a:gd name="connsiteY496" fmla="*/ 643075 h 998476"/>
                  <a:gd name="connsiteX497" fmla="*/ 522351 w 1043944"/>
                  <a:gd name="connsiteY497" fmla="*/ 643075 h 998476"/>
                  <a:gd name="connsiteX498" fmla="*/ 522351 w 1043944"/>
                  <a:gd name="connsiteY498" fmla="*/ 643075 h 998476"/>
                  <a:gd name="connsiteX499" fmla="*/ 515774 w 1043944"/>
                  <a:gd name="connsiteY499" fmla="*/ 649272 h 998476"/>
                  <a:gd name="connsiteX500" fmla="*/ 515774 w 1043944"/>
                  <a:gd name="connsiteY500" fmla="*/ 649272 h 998476"/>
                  <a:gd name="connsiteX501" fmla="*/ 515774 w 1043944"/>
                  <a:gd name="connsiteY501" fmla="*/ 649272 h 998476"/>
                  <a:gd name="connsiteX502" fmla="*/ 515774 w 1043944"/>
                  <a:gd name="connsiteY502" fmla="*/ 649272 h 998476"/>
                  <a:gd name="connsiteX503" fmla="*/ 774927 w 1043944"/>
                  <a:gd name="connsiteY503" fmla="*/ 807622 h 998476"/>
                  <a:gd name="connsiteX504" fmla="*/ 774927 w 1043944"/>
                  <a:gd name="connsiteY504" fmla="*/ 807622 h 998476"/>
                  <a:gd name="connsiteX505" fmla="*/ 774927 w 1043944"/>
                  <a:gd name="connsiteY505" fmla="*/ 807622 h 998476"/>
                  <a:gd name="connsiteX506" fmla="*/ 773030 w 1043944"/>
                  <a:gd name="connsiteY506" fmla="*/ 808507 h 998476"/>
                  <a:gd name="connsiteX507" fmla="*/ 772777 w 1043944"/>
                  <a:gd name="connsiteY507" fmla="*/ 808633 h 998476"/>
                  <a:gd name="connsiteX508" fmla="*/ 770627 w 1043944"/>
                  <a:gd name="connsiteY508" fmla="*/ 809772 h 998476"/>
                  <a:gd name="connsiteX509" fmla="*/ 771639 w 1043944"/>
                  <a:gd name="connsiteY509" fmla="*/ 809139 h 998476"/>
                  <a:gd name="connsiteX510" fmla="*/ 772651 w 1043944"/>
                  <a:gd name="connsiteY510" fmla="*/ 808633 h 998476"/>
                  <a:gd name="connsiteX511" fmla="*/ 773030 w 1043944"/>
                  <a:gd name="connsiteY511" fmla="*/ 808507 h 998476"/>
                  <a:gd name="connsiteX512" fmla="*/ 767086 w 1043944"/>
                  <a:gd name="connsiteY512" fmla="*/ 812554 h 998476"/>
                  <a:gd name="connsiteX513" fmla="*/ 766959 w 1043944"/>
                  <a:gd name="connsiteY513" fmla="*/ 812807 h 998476"/>
                  <a:gd name="connsiteX514" fmla="*/ 767086 w 1043944"/>
                  <a:gd name="connsiteY514" fmla="*/ 812554 h 998476"/>
                  <a:gd name="connsiteX515" fmla="*/ 767086 w 1043944"/>
                  <a:gd name="connsiteY515" fmla="*/ 812554 h 998476"/>
                  <a:gd name="connsiteX516" fmla="*/ 767086 w 1043944"/>
                  <a:gd name="connsiteY516" fmla="*/ 812554 h 998476"/>
                  <a:gd name="connsiteX517" fmla="*/ 767086 w 1043944"/>
                  <a:gd name="connsiteY517" fmla="*/ 812554 h 998476"/>
                  <a:gd name="connsiteX518" fmla="*/ 767086 w 1043944"/>
                  <a:gd name="connsiteY518" fmla="*/ 812428 h 998476"/>
                  <a:gd name="connsiteX519" fmla="*/ 767086 w 1043944"/>
                  <a:gd name="connsiteY519" fmla="*/ 812428 h 998476"/>
                  <a:gd name="connsiteX520" fmla="*/ 767086 w 1043944"/>
                  <a:gd name="connsiteY520" fmla="*/ 812554 h 998476"/>
                  <a:gd name="connsiteX521" fmla="*/ 767086 w 1043944"/>
                  <a:gd name="connsiteY521" fmla="*/ 812554 h 998476"/>
                  <a:gd name="connsiteX522" fmla="*/ 767086 w 1043944"/>
                  <a:gd name="connsiteY522" fmla="*/ 810784 h 998476"/>
                  <a:gd name="connsiteX523" fmla="*/ 767086 w 1043944"/>
                  <a:gd name="connsiteY523" fmla="*/ 810151 h 998476"/>
                  <a:gd name="connsiteX524" fmla="*/ 767086 w 1043944"/>
                  <a:gd name="connsiteY524" fmla="*/ 810278 h 998476"/>
                  <a:gd name="connsiteX525" fmla="*/ 767086 w 1043944"/>
                  <a:gd name="connsiteY525" fmla="*/ 810657 h 998476"/>
                  <a:gd name="connsiteX526" fmla="*/ 767086 w 1043944"/>
                  <a:gd name="connsiteY526" fmla="*/ 810657 h 998476"/>
                  <a:gd name="connsiteX527" fmla="*/ 767086 w 1043944"/>
                  <a:gd name="connsiteY527" fmla="*/ 810784 h 998476"/>
                  <a:gd name="connsiteX528" fmla="*/ 767086 w 1043944"/>
                  <a:gd name="connsiteY528" fmla="*/ 810151 h 998476"/>
                  <a:gd name="connsiteX529" fmla="*/ 767086 w 1043944"/>
                  <a:gd name="connsiteY529" fmla="*/ 810151 h 998476"/>
                  <a:gd name="connsiteX530" fmla="*/ 767086 w 1043944"/>
                  <a:gd name="connsiteY530" fmla="*/ 810784 h 998476"/>
                  <a:gd name="connsiteX531" fmla="*/ 767086 w 1043944"/>
                  <a:gd name="connsiteY531" fmla="*/ 810784 h 998476"/>
                  <a:gd name="connsiteX532" fmla="*/ 765188 w 1043944"/>
                  <a:gd name="connsiteY532" fmla="*/ 803448 h 998476"/>
                  <a:gd name="connsiteX533" fmla="*/ 765694 w 1043944"/>
                  <a:gd name="connsiteY533" fmla="*/ 804966 h 998476"/>
                  <a:gd name="connsiteX534" fmla="*/ 765694 w 1043944"/>
                  <a:gd name="connsiteY534" fmla="*/ 805219 h 998476"/>
                  <a:gd name="connsiteX535" fmla="*/ 764808 w 1043944"/>
                  <a:gd name="connsiteY535" fmla="*/ 802689 h 998476"/>
                  <a:gd name="connsiteX536" fmla="*/ 765062 w 1043944"/>
                  <a:gd name="connsiteY536" fmla="*/ 803448 h 998476"/>
                  <a:gd name="connsiteX537" fmla="*/ 767086 w 1043944"/>
                  <a:gd name="connsiteY537" fmla="*/ 810531 h 998476"/>
                  <a:gd name="connsiteX538" fmla="*/ 767086 w 1043944"/>
                  <a:gd name="connsiteY538" fmla="*/ 810404 h 998476"/>
                  <a:gd name="connsiteX539" fmla="*/ 767086 w 1043944"/>
                  <a:gd name="connsiteY539" fmla="*/ 810404 h 998476"/>
                  <a:gd name="connsiteX540" fmla="*/ 767086 w 1043944"/>
                  <a:gd name="connsiteY540" fmla="*/ 810404 h 998476"/>
                  <a:gd name="connsiteX541" fmla="*/ 764303 w 1043944"/>
                  <a:gd name="connsiteY541" fmla="*/ 786879 h 998476"/>
                  <a:gd name="connsiteX542" fmla="*/ 764303 w 1043944"/>
                  <a:gd name="connsiteY542" fmla="*/ 786879 h 998476"/>
                  <a:gd name="connsiteX543" fmla="*/ 764683 w 1043944"/>
                  <a:gd name="connsiteY543" fmla="*/ 790294 h 998476"/>
                  <a:gd name="connsiteX544" fmla="*/ 764683 w 1043944"/>
                  <a:gd name="connsiteY544" fmla="*/ 790294 h 998476"/>
                  <a:gd name="connsiteX545" fmla="*/ 764303 w 1043944"/>
                  <a:gd name="connsiteY545" fmla="*/ 786879 h 998476"/>
                  <a:gd name="connsiteX546" fmla="*/ 768224 w 1043944"/>
                  <a:gd name="connsiteY546" fmla="*/ 811289 h 998476"/>
                  <a:gd name="connsiteX547" fmla="*/ 767970 w 1043944"/>
                  <a:gd name="connsiteY547" fmla="*/ 811543 h 998476"/>
                  <a:gd name="connsiteX548" fmla="*/ 768224 w 1043944"/>
                  <a:gd name="connsiteY548" fmla="*/ 811289 h 998476"/>
                  <a:gd name="connsiteX549" fmla="*/ 769489 w 1043944"/>
                  <a:gd name="connsiteY549" fmla="*/ 810404 h 998476"/>
                  <a:gd name="connsiteX550" fmla="*/ 769868 w 1043944"/>
                  <a:gd name="connsiteY550" fmla="*/ 810151 h 998476"/>
                  <a:gd name="connsiteX551" fmla="*/ 769109 w 1043944"/>
                  <a:gd name="connsiteY551" fmla="*/ 810657 h 998476"/>
                  <a:gd name="connsiteX552" fmla="*/ 769489 w 1043944"/>
                  <a:gd name="connsiteY552" fmla="*/ 810404 h 998476"/>
                  <a:gd name="connsiteX553" fmla="*/ 765694 w 1043944"/>
                  <a:gd name="connsiteY553" fmla="*/ 789409 h 998476"/>
                  <a:gd name="connsiteX554" fmla="*/ 765567 w 1043944"/>
                  <a:gd name="connsiteY554" fmla="*/ 786879 h 998476"/>
                  <a:gd name="connsiteX555" fmla="*/ 765694 w 1043944"/>
                  <a:gd name="connsiteY555" fmla="*/ 789409 h 998476"/>
                  <a:gd name="connsiteX556" fmla="*/ 765694 w 1043944"/>
                  <a:gd name="connsiteY556" fmla="*/ 789409 h 998476"/>
                  <a:gd name="connsiteX557" fmla="*/ 763417 w 1043944"/>
                  <a:gd name="connsiteY557" fmla="*/ 768919 h 998476"/>
                  <a:gd name="connsiteX558" fmla="*/ 760762 w 1043944"/>
                  <a:gd name="connsiteY558" fmla="*/ 771322 h 998476"/>
                  <a:gd name="connsiteX559" fmla="*/ 760762 w 1043944"/>
                  <a:gd name="connsiteY559" fmla="*/ 771322 h 998476"/>
                  <a:gd name="connsiteX560" fmla="*/ 763417 w 1043944"/>
                  <a:gd name="connsiteY560" fmla="*/ 768793 h 998476"/>
                  <a:gd name="connsiteX561" fmla="*/ 763417 w 1043944"/>
                  <a:gd name="connsiteY561" fmla="*/ 768793 h 998476"/>
                  <a:gd name="connsiteX562" fmla="*/ 988674 w 1043944"/>
                  <a:gd name="connsiteY562" fmla="*/ 368619 h 998476"/>
                  <a:gd name="connsiteX563" fmla="*/ 988674 w 1043944"/>
                  <a:gd name="connsiteY563" fmla="*/ 370263 h 998476"/>
                  <a:gd name="connsiteX564" fmla="*/ 988674 w 1043944"/>
                  <a:gd name="connsiteY564" fmla="*/ 370642 h 998476"/>
                  <a:gd name="connsiteX565" fmla="*/ 988674 w 1043944"/>
                  <a:gd name="connsiteY565" fmla="*/ 368492 h 998476"/>
                  <a:gd name="connsiteX566" fmla="*/ 988674 w 1043944"/>
                  <a:gd name="connsiteY566" fmla="*/ 368492 h 998476"/>
                  <a:gd name="connsiteX567" fmla="*/ 787195 w 1043944"/>
                  <a:gd name="connsiteY567" fmla="*/ 760698 h 998476"/>
                  <a:gd name="connsiteX568" fmla="*/ 779859 w 1043944"/>
                  <a:gd name="connsiteY568" fmla="*/ 772081 h 998476"/>
                  <a:gd name="connsiteX569" fmla="*/ 778089 w 1043944"/>
                  <a:gd name="connsiteY569" fmla="*/ 774484 h 998476"/>
                  <a:gd name="connsiteX570" fmla="*/ 777456 w 1043944"/>
                  <a:gd name="connsiteY570" fmla="*/ 772967 h 998476"/>
                  <a:gd name="connsiteX571" fmla="*/ 774674 w 1043944"/>
                  <a:gd name="connsiteY571" fmla="*/ 773346 h 998476"/>
                  <a:gd name="connsiteX572" fmla="*/ 774674 w 1043944"/>
                  <a:gd name="connsiteY572" fmla="*/ 773346 h 998476"/>
                  <a:gd name="connsiteX573" fmla="*/ 777456 w 1043944"/>
                  <a:gd name="connsiteY573" fmla="*/ 772967 h 998476"/>
                  <a:gd name="connsiteX574" fmla="*/ 776318 w 1043944"/>
                  <a:gd name="connsiteY574" fmla="*/ 770690 h 998476"/>
                  <a:gd name="connsiteX575" fmla="*/ 777583 w 1043944"/>
                  <a:gd name="connsiteY575" fmla="*/ 769173 h 998476"/>
                  <a:gd name="connsiteX576" fmla="*/ 778215 w 1043944"/>
                  <a:gd name="connsiteY576" fmla="*/ 772841 h 998476"/>
                  <a:gd name="connsiteX577" fmla="*/ 778215 w 1043944"/>
                  <a:gd name="connsiteY577" fmla="*/ 772841 h 998476"/>
                  <a:gd name="connsiteX578" fmla="*/ 777836 w 1043944"/>
                  <a:gd name="connsiteY578" fmla="*/ 768793 h 998476"/>
                  <a:gd name="connsiteX579" fmla="*/ 787195 w 1043944"/>
                  <a:gd name="connsiteY579" fmla="*/ 760698 h 998476"/>
                  <a:gd name="connsiteX580" fmla="*/ 774168 w 1043944"/>
                  <a:gd name="connsiteY580" fmla="*/ 748810 h 998476"/>
                  <a:gd name="connsiteX581" fmla="*/ 776318 w 1043944"/>
                  <a:gd name="connsiteY581" fmla="*/ 761710 h 998476"/>
                  <a:gd name="connsiteX582" fmla="*/ 774042 w 1043944"/>
                  <a:gd name="connsiteY582" fmla="*/ 765378 h 998476"/>
                  <a:gd name="connsiteX583" fmla="*/ 774042 w 1043944"/>
                  <a:gd name="connsiteY583" fmla="*/ 748810 h 998476"/>
                  <a:gd name="connsiteX584" fmla="*/ 879524 w 1043944"/>
                  <a:gd name="connsiteY584" fmla="*/ 195092 h 998476"/>
                  <a:gd name="connsiteX585" fmla="*/ 879524 w 1043944"/>
                  <a:gd name="connsiteY585" fmla="*/ 195092 h 998476"/>
                  <a:gd name="connsiteX586" fmla="*/ 881800 w 1043944"/>
                  <a:gd name="connsiteY586" fmla="*/ 194712 h 998476"/>
                  <a:gd name="connsiteX587" fmla="*/ 882812 w 1043944"/>
                  <a:gd name="connsiteY587" fmla="*/ 194712 h 998476"/>
                  <a:gd name="connsiteX588" fmla="*/ 880789 w 1043944"/>
                  <a:gd name="connsiteY588" fmla="*/ 195218 h 998476"/>
                  <a:gd name="connsiteX589" fmla="*/ 879524 w 1043944"/>
                  <a:gd name="connsiteY589" fmla="*/ 195218 h 998476"/>
                  <a:gd name="connsiteX590" fmla="*/ 673366 w 1043944"/>
                  <a:gd name="connsiteY590" fmla="*/ 14229 h 998476"/>
                  <a:gd name="connsiteX591" fmla="*/ 673619 w 1043944"/>
                  <a:gd name="connsiteY591" fmla="*/ 11826 h 998476"/>
                  <a:gd name="connsiteX592" fmla="*/ 673619 w 1043944"/>
                  <a:gd name="connsiteY592" fmla="*/ 11320 h 998476"/>
                  <a:gd name="connsiteX593" fmla="*/ 673366 w 1043944"/>
                  <a:gd name="connsiteY593" fmla="*/ 14988 h 998476"/>
                  <a:gd name="connsiteX594" fmla="*/ 673366 w 1043944"/>
                  <a:gd name="connsiteY594" fmla="*/ 14229 h 998476"/>
                  <a:gd name="connsiteX595" fmla="*/ 673366 w 1043944"/>
                  <a:gd name="connsiteY595" fmla="*/ 16000 h 998476"/>
                  <a:gd name="connsiteX596" fmla="*/ 673366 w 1043944"/>
                  <a:gd name="connsiteY596" fmla="*/ 16000 h 998476"/>
                  <a:gd name="connsiteX597" fmla="*/ 673366 w 1043944"/>
                  <a:gd name="connsiteY597" fmla="*/ 16000 h 998476"/>
                  <a:gd name="connsiteX598" fmla="*/ 673366 w 1043944"/>
                  <a:gd name="connsiteY598" fmla="*/ 16759 h 998476"/>
                  <a:gd name="connsiteX599" fmla="*/ 673366 w 1043944"/>
                  <a:gd name="connsiteY599" fmla="*/ 16759 h 998476"/>
                  <a:gd name="connsiteX600" fmla="*/ 673366 w 1043944"/>
                  <a:gd name="connsiteY600" fmla="*/ 16759 h 998476"/>
                  <a:gd name="connsiteX601" fmla="*/ 673366 w 1043944"/>
                  <a:gd name="connsiteY601" fmla="*/ 16759 h 998476"/>
                  <a:gd name="connsiteX602" fmla="*/ 673366 w 1043944"/>
                  <a:gd name="connsiteY602" fmla="*/ 17012 h 998476"/>
                  <a:gd name="connsiteX603" fmla="*/ 673366 w 1043944"/>
                  <a:gd name="connsiteY603" fmla="*/ 17012 h 998476"/>
                  <a:gd name="connsiteX604" fmla="*/ 673366 w 1043944"/>
                  <a:gd name="connsiteY604" fmla="*/ 17012 h 998476"/>
                  <a:gd name="connsiteX605" fmla="*/ 673366 w 1043944"/>
                  <a:gd name="connsiteY605" fmla="*/ 17012 h 998476"/>
                  <a:gd name="connsiteX606" fmla="*/ 673366 w 1043944"/>
                  <a:gd name="connsiteY606" fmla="*/ 17012 h 998476"/>
                  <a:gd name="connsiteX607" fmla="*/ 673366 w 1043944"/>
                  <a:gd name="connsiteY607" fmla="*/ 17012 h 998476"/>
                  <a:gd name="connsiteX608" fmla="*/ 673366 w 1043944"/>
                  <a:gd name="connsiteY608" fmla="*/ 16379 h 998476"/>
                  <a:gd name="connsiteX609" fmla="*/ 673366 w 1043944"/>
                  <a:gd name="connsiteY609" fmla="*/ 16126 h 998476"/>
                  <a:gd name="connsiteX610" fmla="*/ 673366 w 1043944"/>
                  <a:gd name="connsiteY610" fmla="*/ 16126 h 998476"/>
                  <a:gd name="connsiteX611" fmla="*/ 673366 w 1043944"/>
                  <a:gd name="connsiteY611" fmla="*/ 16379 h 998476"/>
                  <a:gd name="connsiteX612" fmla="*/ 673366 w 1043944"/>
                  <a:gd name="connsiteY612" fmla="*/ 16379 h 998476"/>
                  <a:gd name="connsiteX613" fmla="*/ 673366 w 1043944"/>
                  <a:gd name="connsiteY613" fmla="*/ 16379 h 998476"/>
                  <a:gd name="connsiteX614" fmla="*/ 673366 w 1043944"/>
                  <a:gd name="connsiteY614" fmla="*/ 16632 h 998476"/>
                  <a:gd name="connsiteX615" fmla="*/ 673366 w 1043944"/>
                  <a:gd name="connsiteY615" fmla="*/ 16253 h 998476"/>
                  <a:gd name="connsiteX616" fmla="*/ 673366 w 1043944"/>
                  <a:gd name="connsiteY616" fmla="*/ 16253 h 998476"/>
                  <a:gd name="connsiteX617" fmla="*/ 673366 w 1043944"/>
                  <a:gd name="connsiteY617" fmla="*/ 17012 h 998476"/>
                  <a:gd name="connsiteX618" fmla="*/ 673366 w 1043944"/>
                  <a:gd name="connsiteY618" fmla="*/ 16126 h 998476"/>
                  <a:gd name="connsiteX619" fmla="*/ 673366 w 1043944"/>
                  <a:gd name="connsiteY619" fmla="*/ 16126 h 998476"/>
                  <a:gd name="connsiteX620" fmla="*/ 673366 w 1043944"/>
                  <a:gd name="connsiteY620" fmla="*/ 17517 h 998476"/>
                  <a:gd name="connsiteX621" fmla="*/ 673366 w 1043944"/>
                  <a:gd name="connsiteY621" fmla="*/ 17517 h 998476"/>
                  <a:gd name="connsiteX622" fmla="*/ 673366 w 1043944"/>
                  <a:gd name="connsiteY622" fmla="*/ 17517 h 998476"/>
                  <a:gd name="connsiteX623" fmla="*/ 673366 w 1043944"/>
                  <a:gd name="connsiteY623" fmla="*/ 18023 h 998476"/>
                  <a:gd name="connsiteX624" fmla="*/ 673366 w 1043944"/>
                  <a:gd name="connsiteY624" fmla="*/ 18150 h 998476"/>
                  <a:gd name="connsiteX625" fmla="*/ 673366 w 1043944"/>
                  <a:gd name="connsiteY625" fmla="*/ 18150 h 998476"/>
                  <a:gd name="connsiteX626" fmla="*/ 673366 w 1043944"/>
                  <a:gd name="connsiteY626" fmla="*/ 17012 h 998476"/>
                  <a:gd name="connsiteX627" fmla="*/ 443177 w 1043944"/>
                  <a:gd name="connsiteY627" fmla="*/ 31809 h 998476"/>
                  <a:gd name="connsiteX628" fmla="*/ 442924 w 1043944"/>
                  <a:gd name="connsiteY628" fmla="*/ 32821 h 998476"/>
                  <a:gd name="connsiteX629" fmla="*/ 442924 w 1043944"/>
                  <a:gd name="connsiteY629" fmla="*/ 32821 h 998476"/>
                  <a:gd name="connsiteX630" fmla="*/ 443177 w 1043944"/>
                  <a:gd name="connsiteY630" fmla="*/ 31936 h 998476"/>
                  <a:gd name="connsiteX631" fmla="*/ 443177 w 1043944"/>
                  <a:gd name="connsiteY631" fmla="*/ 31936 h 998476"/>
                  <a:gd name="connsiteX632" fmla="*/ 442671 w 1043944"/>
                  <a:gd name="connsiteY632" fmla="*/ 34212 h 998476"/>
                  <a:gd name="connsiteX633" fmla="*/ 442671 w 1043944"/>
                  <a:gd name="connsiteY633" fmla="*/ 34212 h 998476"/>
                  <a:gd name="connsiteX634" fmla="*/ 442671 w 1043944"/>
                  <a:gd name="connsiteY634" fmla="*/ 34212 h 998476"/>
                  <a:gd name="connsiteX635" fmla="*/ 441785 w 1043944"/>
                  <a:gd name="connsiteY635" fmla="*/ 37627 h 998476"/>
                  <a:gd name="connsiteX636" fmla="*/ 441785 w 1043944"/>
                  <a:gd name="connsiteY636" fmla="*/ 37627 h 998476"/>
                  <a:gd name="connsiteX637" fmla="*/ 441785 w 1043944"/>
                  <a:gd name="connsiteY637" fmla="*/ 37627 h 998476"/>
                  <a:gd name="connsiteX638" fmla="*/ 441280 w 1043944"/>
                  <a:gd name="connsiteY638" fmla="*/ 39398 h 998476"/>
                  <a:gd name="connsiteX639" fmla="*/ 441153 w 1043944"/>
                  <a:gd name="connsiteY639" fmla="*/ 39777 h 998476"/>
                  <a:gd name="connsiteX640" fmla="*/ 441027 w 1043944"/>
                  <a:gd name="connsiteY640" fmla="*/ 40283 h 998476"/>
                  <a:gd name="connsiteX641" fmla="*/ 440773 w 1043944"/>
                  <a:gd name="connsiteY641" fmla="*/ 41042 h 998476"/>
                  <a:gd name="connsiteX642" fmla="*/ 440773 w 1043944"/>
                  <a:gd name="connsiteY642" fmla="*/ 41042 h 998476"/>
                  <a:gd name="connsiteX643" fmla="*/ 440773 w 1043944"/>
                  <a:gd name="connsiteY643" fmla="*/ 41042 h 998476"/>
                  <a:gd name="connsiteX644" fmla="*/ 440268 w 1043944"/>
                  <a:gd name="connsiteY644" fmla="*/ 42433 h 998476"/>
                  <a:gd name="connsiteX645" fmla="*/ 439888 w 1043944"/>
                  <a:gd name="connsiteY645" fmla="*/ 43445 h 998476"/>
                  <a:gd name="connsiteX646" fmla="*/ 439636 w 1043944"/>
                  <a:gd name="connsiteY646" fmla="*/ 43951 h 998476"/>
                  <a:gd name="connsiteX647" fmla="*/ 439636 w 1043944"/>
                  <a:gd name="connsiteY647" fmla="*/ 44204 h 998476"/>
                  <a:gd name="connsiteX648" fmla="*/ 441912 w 1043944"/>
                  <a:gd name="connsiteY648" fmla="*/ 37501 h 998476"/>
                  <a:gd name="connsiteX649" fmla="*/ 442924 w 1043944"/>
                  <a:gd name="connsiteY649" fmla="*/ 33959 h 998476"/>
                  <a:gd name="connsiteX650" fmla="*/ 498068 w 1043944"/>
                  <a:gd name="connsiteY650" fmla="*/ 692148 h 998476"/>
                  <a:gd name="connsiteX651" fmla="*/ 501483 w 1043944"/>
                  <a:gd name="connsiteY651" fmla="*/ 684433 h 998476"/>
                  <a:gd name="connsiteX652" fmla="*/ 498574 w 1043944"/>
                  <a:gd name="connsiteY652" fmla="*/ 711120 h 998476"/>
                  <a:gd name="connsiteX653" fmla="*/ 498195 w 1043944"/>
                  <a:gd name="connsiteY653" fmla="*/ 712131 h 998476"/>
                  <a:gd name="connsiteX654" fmla="*/ 498068 w 1043944"/>
                  <a:gd name="connsiteY654" fmla="*/ 692148 h 998476"/>
                  <a:gd name="connsiteX655" fmla="*/ 503001 w 1043944"/>
                  <a:gd name="connsiteY655" fmla="*/ 707578 h 998476"/>
                  <a:gd name="connsiteX656" fmla="*/ 505530 w 1043944"/>
                  <a:gd name="connsiteY656" fmla="*/ 701760 h 998476"/>
                  <a:gd name="connsiteX657" fmla="*/ 505530 w 1043944"/>
                  <a:gd name="connsiteY657" fmla="*/ 707704 h 998476"/>
                  <a:gd name="connsiteX658" fmla="*/ 503380 w 1043944"/>
                  <a:gd name="connsiteY658" fmla="*/ 714155 h 998476"/>
                  <a:gd name="connsiteX659" fmla="*/ 503127 w 1043944"/>
                  <a:gd name="connsiteY659" fmla="*/ 707578 h 998476"/>
                  <a:gd name="connsiteX660" fmla="*/ 505404 w 1043944"/>
                  <a:gd name="connsiteY660" fmla="*/ 736668 h 998476"/>
                  <a:gd name="connsiteX661" fmla="*/ 504771 w 1043944"/>
                  <a:gd name="connsiteY661" fmla="*/ 731482 h 998476"/>
                  <a:gd name="connsiteX662" fmla="*/ 505656 w 1043944"/>
                  <a:gd name="connsiteY662" fmla="*/ 729458 h 998476"/>
                  <a:gd name="connsiteX663" fmla="*/ 505404 w 1043944"/>
                  <a:gd name="connsiteY663" fmla="*/ 736668 h 998476"/>
                  <a:gd name="connsiteX664" fmla="*/ 774294 w 1043944"/>
                  <a:gd name="connsiteY664" fmla="*/ 943332 h 998476"/>
                  <a:gd name="connsiteX665" fmla="*/ 774294 w 1043944"/>
                  <a:gd name="connsiteY665" fmla="*/ 943332 h 998476"/>
                  <a:gd name="connsiteX666" fmla="*/ 774294 w 1043944"/>
                  <a:gd name="connsiteY666" fmla="*/ 943458 h 998476"/>
                  <a:gd name="connsiteX667" fmla="*/ 774294 w 1043944"/>
                  <a:gd name="connsiteY667" fmla="*/ 943458 h 998476"/>
                  <a:gd name="connsiteX668" fmla="*/ 774294 w 1043944"/>
                  <a:gd name="connsiteY668" fmla="*/ 943458 h 998476"/>
                  <a:gd name="connsiteX669" fmla="*/ 774294 w 1043944"/>
                  <a:gd name="connsiteY669" fmla="*/ 944091 h 998476"/>
                  <a:gd name="connsiteX670" fmla="*/ 774421 w 1043944"/>
                  <a:gd name="connsiteY670" fmla="*/ 944091 h 998476"/>
                  <a:gd name="connsiteX671" fmla="*/ 774421 w 1043944"/>
                  <a:gd name="connsiteY671" fmla="*/ 944470 h 998476"/>
                  <a:gd name="connsiteX672" fmla="*/ 774801 w 1043944"/>
                  <a:gd name="connsiteY672" fmla="*/ 945735 h 998476"/>
                  <a:gd name="connsiteX673" fmla="*/ 774801 w 1043944"/>
                  <a:gd name="connsiteY673" fmla="*/ 945735 h 998476"/>
                  <a:gd name="connsiteX674" fmla="*/ 774801 w 1043944"/>
                  <a:gd name="connsiteY674" fmla="*/ 945735 h 998476"/>
                  <a:gd name="connsiteX675" fmla="*/ 774294 w 1043944"/>
                  <a:gd name="connsiteY675" fmla="*/ 943458 h 998476"/>
                  <a:gd name="connsiteX676" fmla="*/ 774294 w 1043944"/>
                  <a:gd name="connsiteY676" fmla="*/ 943458 h 998476"/>
                  <a:gd name="connsiteX677" fmla="*/ 774294 w 1043944"/>
                  <a:gd name="connsiteY677" fmla="*/ 943458 h 998476"/>
                  <a:gd name="connsiteX678" fmla="*/ 774042 w 1043944"/>
                  <a:gd name="connsiteY678" fmla="*/ 942067 h 998476"/>
                  <a:gd name="connsiteX679" fmla="*/ 774294 w 1043944"/>
                  <a:gd name="connsiteY679" fmla="*/ 943458 h 998476"/>
                  <a:gd name="connsiteX680" fmla="*/ 774294 w 1043944"/>
                  <a:gd name="connsiteY680" fmla="*/ 943458 h 998476"/>
                  <a:gd name="connsiteX681" fmla="*/ 774294 w 1043944"/>
                  <a:gd name="connsiteY681" fmla="*/ 943458 h 998476"/>
                  <a:gd name="connsiteX682" fmla="*/ 774927 w 1043944"/>
                  <a:gd name="connsiteY682" fmla="*/ 946367 h 998476"/>
                  <a:gd name="connsiteX683" fmla="*/ 774927 w 1043944"/>
                  <a:gd name="connsiteY683" fmla="*/ 946367 h 998476"/>
                  <a:gd name="connsiteX684" fmla="*/ 775180 w 1043944"/>
                  <a:gd name="connsiteY684" fmla="*/ 948391 h 998476"/>
                  <a:gd name="connsiteX685" fmla="*/ 775180 w 1043944"/>
                  <a:gd name="connsiteY685" fmla="*/ 949150 h 998476"/>
                  <a:gd name="connsiteX686" fmla="*/ 775180 w 1043944"/>
                  <a:gd name="connsiteY686" fmla="*/ 949150 h 998476"/>
                  <a:gd name="connsiteX687" fmla="*/ 774801 w 1043944"/>
                  <a:gd name="connsiteY687" fmla="*/ 946367 h 998476"/>
                  <a:gd name="connsiteX688" fmla="*/ 775559 w 1043944"/>
                  <a:gd name="connsiteY688" fmla="*/ 951679 h 998476"/>
                  <a:gd name="connsiteX689" fmla="*/ 775559 w 1043944"/>
                  <a:gd name="connsiteY689" fmla="*/ 952565 h 998476"/>
                  <a:gd name="connsiteX690" fmla="*/ 775559 w 1043944"/>
                  <a:gd name="connsiteY690" fmla="*/ 952565 h 998476"/>
                  <a:gd name="connsiteX691" fmla="*/ 775559 w 1043944"/>
                  <a:gd name="connsiteY691" fmla="*/ 951679 h 998476"/>
                  <a:gd name="connsiteX692" fmla="*/ 821850 w 1043944"/>
                  <a:gd name="connsiteY692" fmla="*/ 936755 h 998476"/>
                  <a:gd name="connsiteX693" fmla="*/ 813503 w 1043944"/>
                  <a:gd name="connsiteY693" fmla="*/ 945355 h 998476"/>
                  <a:gd name="connsiteX694" fmla="*/ 797313 w 1043944"/>
                  <a:gd name="connsiteY694" fmla="*/ 955853 h 998476"/>
                  <a:gd name="connsiteX695" fmla="*/ 780745 w 1043944"/>
                  <a:gd name="connsiteY695" fmla="*/ 958635 h 998476"/>
                  <a:gd name="connsiteX696" fmla="*/ 777456 w 1043944"/>
                  <a:gd name="connsiteY696" fmla="*/ 958635 h 998476"/>
                  <a:gd name="connsiteX697" fmla="*/ 776951 w 1043944"/>
                  <a:gd name="connsiteY697" fmla="*/ 956359 h 998476"/>
                  <a:gd name="connsiteX698" fmla="*/ 777204 w 1043944"/>
                  <a:gd name="connsiteY698" fmla="*/ 956359 h 998476"/>
                  <a:gd name="connsiteX699" fmla="*/ 784539 w 1043944"/>
                  <a:gd name="connsiteY699" fmla="*/ 956359 h 998476"/>
                  <a:gd name="connsiteX700" fmla="*/ 800728 w 1043944"/>
                  <a:gd name="connsiteY700" fmla="*/ 952059 h 998476"/>
                  <a:gd name="connsiteX701" fmla="*/ 811858 w 1043944"/>
                  <a:gd name="connsiteY701" fmla="*/ 944091 h 998476"/>
                  <a:gd name="connsiteX702" fmla="*/ 819320 w 1043944"/>
                  <a:gd name="connsiteY702" fmla="*/ 936502 h 998476"/>
                  <a:gd name="connsiteX703" fmla="*/ 831968 w 1043944"/>
                  <a:gd name="connsiteY703" fmla="*/ 924993 h 998476"/>
                  <a:gd name="connsiteX704" fmla="*/ 843857 w 1043944"/>
                  <a:gd name="connsiteY704" fmla="*/ 913483 h 998476"/>
                  <a:gd name="connsiteX705" fmla="*/ 859414 w 1043944"/>
                  <a:gd name="connsiteY705" fmla="*/ 897168 h 998476"/>
                  <a:gd name="connsiteX706" fmla="*/ 821850 w 1043944"/>
                  <a:gd name="connsiteY706" fmla="*/ 936881 h 99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</a:cxnLst>
                <a:rect l="l" t="t" r="r" b="b"/>
                <a:pathLst>
                  <a:path w="1043944" h="998476">
                    <a:moveTo>
                      <a:pt x="1042426" y="401250"/>
                    </a:moveTo>
                    <a:lnTo>
                      <a:pt x="1041794" y="397582"/>
                    </a:lnTo>
                    <a:cubicBezTo>
                      <a:pt x="1041415" y="395432"/>
                      <a:pt x="1040909" y="392649"/>
                      <a:pt x="1039897" y="388602"/>
                    </a:cubicBezTo>
                    <a:cubicBezTo>
                      <a:pt x="1038000" y="382658"/>
                      <a:pt x="1035344" y="378231"/>
                      <a:pt x="1035217" y="378610"/>
                    </a:cubicBezTo>
                    <a:cubicBezTo>
                      <a:pt x="1034965" y="378610"/>
                      <a:pt x="1036861" y="383164"/>
                      <a:pt x="1037873" y="387590"/>
                    </a:cubicBezTo>
                    <a:cubicBezTo>
                      <a:pt x="1039012" y="392143"/>
                      <a:pt x="1039518" y="396697"/>
                      <a:pt x="1039897" y="399732"/>
                    </a:cubicBezTo>
                    <a:lnTo>
                      <a:pt x="1040277" y="402135"/>
                    </a:lnTo>
                    <a:lnTo>
                      <a:pt x="1040530" y="405550"/>
                    </a:lnTo>
                    <a:cubicBezTo>
                      <a:pt x="1040530" y="407700"/>
                      <a:pt x="1040530" y="409724"/>
                      <a:pt x="1040530" y="411495"/>
                    </a:cubicBezTo>
                    <a:cubicBezTo>
                      <a:pt x="1040277" y="415162"/>
                      <a:pt x="1039897" y="417945"/>
                      <a:pt x="1039518" y="420221"/>
                    </a:cubicBezTo>
                    <a:cubicBezTo>
                      <a:pt x="1037241" y="435272"/>
                      <a:pt x="1035344" y="451461"/>
                      <a:pt x="1034965" y="438940"/>
                    </a:cubicBezTo>
                    <a:cubicBezTo>
                      <a:pt x="1035724" y="432743"/>
                      <a:pt x="1036482" y="426039"/>
                      <a:pt x="1037368" y="420221"/>
                    </a:cubicBezTo>
                    <a:cubicBezTo>
                      <a:pt x="1037873" y="416680"/>
                      <a:pt x="1038759" y="411747"/>
                      <a:pt x="1038253" y="404032"/>
                    </a:cubicBezTo>
                    <a:lnTo>
                      <a:pt x="1037873" y="401123"/>
                    </a:lnTo>
                    <a:lnTo>
                      <a:pt x="1037620" y="399732"/>
                    </a:lnTo>
                    <a:lnTo>
                      <a:pt x="1037241" y="397203"/>
                    </a:lnTo>
                    <a:cubicBezTo>
                      <a:pt x="1036988" y="395305"/>
                      <a:pt x="1036609" y="393155"/>
                      <a:pt x="1035976" y="390373"/>
                    </a:cubicBezTo>
                    <a:cubicBezTo>
                      <a:pt x="1035344" y="387590"/>
                      <a:pt x="1034458" y="384175"/>
                      <a:pt x="1032308" y="379622"/>
                    </a:cubicBezTo>
                    <a:cubicBezTo>
                      <a:pt x="1030285" y="375195"/>
                      <a:pt x="1025985" y="369251"/>
                      <a:pt x="1019914" y="365077"/>
                    </a:cubicBezTo>
                    <a:cubicBezTo>
                      <a:pt x="1013463" y="360651"/>
                      <a:pt x="1006254" y="359133"/>
                      <a:pt x="1001574" y="358753"/>
                    </a:cubicBezTo>
                    <a:cubicBezTo>
                      <a:pt x="996642" y="358374"/>
                      <a:pt x="993606" y="358753"/>
                      <a:pt x="991456" y="359006"/>
                    </a:cubicBezTo>
                    <a:cubicBezTo>
                      <a:pt x="990065" y="359386"/>
                      <a:pt x="989180" y="359259"/>
                      <a:pt x="988800" y="359512"/>
                    </a:cubicBezTo>
                    <a:cubicBezTo>
                      <a:pt x="988800" y="357362"/>
                      <a:pt x="988800" y="358627"/>
                      <a:pt x="988800" y="359512"/>
                    </a:cubicBezTo>
                    <a:cubicBezTo>
                      <a:pt x="988800" y="359512"/>
                      <a:pt x="988800" y="359512"/>
                      <a:pt x="988800" y="359512"/>
                    </a:cubicBezTo>
                    <a:lnTo>
                      <a:pt x="988800" y="359133"/>
                    </a:lnTo>
                    <a:lnTo>
                      <a:pt x="988168" y="359133"/>
                    </a:lnTo>
                    <a:cubicBezTo>
                      <a:pt x="988168" y="359133"/>
                      <a:pt x="985891" y="359133"/>
                      <a:pt x="985891" y="359133"/>
                    </a:cubicBezTo>
                    <a:cubicBezTo>
                      <a:pt x="982982" y="359259"/>
                      <a:pt x="980705" y="359765"/>
                      <a:pt x="978935" y="360145"/>
                    </a:cubicBezTo>
                    <a:cubicBezTo>
                      <a:pt x="971978" y="361915"/>
                      <a:pt x="970082" y="362801"/>
                      <a:pt x="965529" y="364571"/>
                    </a:cubicBezTo>
                    <a:cubicBezTo>
                      <a:pt x="939095" y="374816"/>
                      <a:pt x="932012" y="403147"/>
                      <a:pt x="929862" y="408838"/>
                    </a:cubicBezTo>
                    <a:cubicBezTo>
                      <a:pt x="926194" y="418830"/>
                      <a:pt x="923032" y="427810"/>
                      <a:pt x="920376" y="435146"/>
                    </a:cubicBezTo>
                    <a:cubicBezTo>
                      <a:pt x="909625" y="464488"/>
                      <a:pt x="907222" y="467903"/>
                      <a:pt x="924170" y="413518"/>
                    </a:cubicBezTo>
                    <a:cubicBezTo>
                      <a:pt x="912914" y="446276"/>
                      <a:pt x="903934" y="472077"/>
                      <a:pt x="897231" y="488140"/>
                    </a:cubicBezTo>
                    <a:cubicBezTo>
                      <a:pt x="904946" y="476124"/>
                      <a:pt x="884710" y="527348"/>
                      <a:pt x="879524" y="544675"/>
                    </a:cubicBezTo>
                    <a:cubicBezTo>
                      <a:pt x="878512" y="540754"/>
                      <a:pt x="869279" y="564785"/>
                      <a:pt x="857263" y="592863"/>
                    </a:cubicBezTo>
                    <a:cubicBezTo>
                      <a:pt x="851319" y="607028"/>
                      <a:pt x="844995" y="622206"/>
                      <a:pt x="839177" y="635992"/>
                    </a:cubicBezTo>
                    <a:cubicBezTo>
                      <a:pt x="833865" y="650031"/>
                      <a:pt x="826529" y="661161"/>
                      <a:pt x="822356" y="668876"/>
                    </a:cubicBezTo>
                    <a:cubicBezTo>
                      <a:pt x="815020" y="685191"/>
                      <a:pt x="808443" y="700369"/>
                      <a:pt x="797820" y="721870"/>
                    </a:cubicBezTo>
                    <a:cubicBezTo>
                      <a:pt x="793772" y="729838"/>
                      <a:pt x="789093" y="738944"/>
                      <a:pt x="784033" y="748304"/>
                    </a:cubicBezTo>
                    <a:cubicBezTo>
                      <a:pt x="783528" y="736036"/>
                      <a:pt x="783528" y="723767"/>
                      <a:pt x="783528" y="712890"/>
                    </a:cubicBezTo>
                    <a:cubicBezTo>
                      <a:pt x="783654" y="699357"/>
                      <a:pt x="783780" y="687468"/>
                      <a:pt x="784539" y="679500"/>
                    </a:cubicBezTo>
                    <a:cubicBezTo>
                      <a:pt x="780871" y="694045"/>
                      <a:pt x="783274" y="626506"/>
                      <a:pt x="779607" y="640924"/>
                    </a:cubicBezTo>
                    <a:lnTo>
                      <a:pt x="778848" y="689239"/>
                    </a:lnTo>
                    <a:lnTo>
                      <a:pt x="779100" y="738944"/>
                    </a:lnTo>
                    <a:cubicBezTo>
                      <a:pt x="780239" y="736668"/>
                      <a:pt x="781251" y="745395"/>
                      <a:pt x="782262" y="751592"/>
                    </a:cubicBezTo>
                    <a:cubicBezTo>
                      <a:pt x="781124" y="753616"/>
                      <a:pt x="780239" y="755513"/>
                      <a:pt x="778975" y="757536"/>
                    </a:cubicBezTo>
                    <a:cubicBezTo>
                      <a:pt x="778468" y="758422"/>
                      <a:pt x="777836" y="759434"/>
                      <a:pt x="777204" y="760319"/>
                    </a:cubicBezTo>
                    <a:cubicBezTo>
                      <a:pt x="776318" y="745395"/>
                      <a:pt x="777204" y="731609"/>
                      <a:pt x="776571" y="699483"/>
                    </a:cubicBezTo>
                    <a:cubicBezTo>
                      <a:pt x="773915" y="671785"/>
                      <a:pt x="772651" y="751719"/>
                      <a:pt x="772144" y="699483"/>
                    </a:cubicBezTo>
                    <a:cubicBezTo>
                      <a:pt x="773283" y="686203"/>
                      <a:pt x="774294" y="655216"/>
                      <a:pt x="775053" y="625368"/>
                    </a:cubicBezTo>
                    <a:cubicBezTo>
                      <a:pt x="775053" y="610823"/>
                      <a:pt x="776571" y="595519"/>
                      <a:pt x="777456" y="584010"/>
                    </a:cubicBezTo>
                    <a:cubicBezTo>
                      <a:pt x="778468" y="572500"/>
                      <a:pt x="779480" y="564406"/>
                      <a:pt x="780492" y="562003"/>
                    </a:cubicBezTo>
                    <a:cubicBezTo>
                      <a:pt x="776824" y="627771"/>
                      <a:pt x="785298" y="532913"/>
                      <a:pt x="784919" y="602096"/>
                    </a:cubicBezTo>
                    <a:cubicBezTo>
                      <a:pt x="786942" y="578697"/>
                      <a:pt x="788207" y="553149"/>
                      <a:pt x="791243" y="528107"/>
                    </a:cubicBezTo>
                    <a:cubicBezTo>
                      <a:pt x="794025" y="503949"/>
                      <a:pt x="800475" y="477769"/>
                      <a:pt x="805661" y="450070"/>
                    </a:cubicBezTo>
                    <a:cubicBezTo>
                      <a:pt x="810720" y="421866"/>
                      <a:pt x="812996" y="396697"/>
                      <a:pt x="815779" y="377345"/>
                    </a:cubicBezTo>
                    <a:cubicBezTo>
                      <a:pt x="817170" y="367607"/>
                      <a:pt x="818435" y="359259"/>
                      <a:pt x="819827" y="352303"/>
                    </a:cubicBezTo>
                    <a:cubicBezTo>
                      <a:pt x="821344" y="344841"/>
                      <a:pt x="822609" y="338643"/>
                      <a:pt x="823621" y="333964"/>
                    </a:cubicBezTo>
                    <a:cubicBezTo>
                      <a:pt x="831336" y="316383"/>
                      <a:pt x="839430" y="296147"/>
                      <a:pt x="848031" y="273002"/>
                    </a:cubicBezTo>
                    <a:cubicBezTo>
                      <a:pt x="848916" y="271358"/>
                      <a:pt x="849675" y="270346"/>
                      <a:pt x="850434" y="269587"/>
                    </a:cubicBezTo>
                    <a:cubicBezTo>
                      <a:pt x="850560" y="269334"/>
                      <a:pt x="852331" y="268196"/>
                      <a:pt x="853217" y="267816"/>
                    </a:cubicBezTo>
                    <a:cubicBezTo>
                      <a:pt x="854101" y="267310"/>
                      <a:pt x="854608" y="267184"/>
                      <a:pt x="854608" y="267057"/>
                    </a:cubicBezTo>
                    <a:lnTo>
                      <a:pt x="851825" y="238600"/>
                    </a:lnTo>
                    <a:cubicBezTo>
                      <a:pt x="852205" y="239738"/>
                      <a:pt x="852710" y="240876"/>
                      <a:pt x="853596" y="244544"/>
                    </a:cubicBezTo>
                    <a:lnTo>
                      <a:pt x="854355" y="248339"/>
                    </a:lnTo>
                    <a:lnTo>
                      <a:pt x="855872" y="256054"/>
                    </a:lnTo>
                    <a:lnTo>
                      <a:pt x="856758" y="261366"/>
                    </a:lnTo>
                    <a:cubicBezTo>
                      <a:pt x="857896" y="268196"/>
                      <a:pt x="857517" y="265666"/>
                      <a:pt x="857643" y="266172"/>
                    </a:cubicBezTo>
                    <a:lnTo>
                      <a:pt x="857770" y="266172"/>
                    </a:lnTo>
                    <a:cubicBezTo>
                      <a:pt x="857770" y="266172"/>
                      <a:pt x="861437" y="265413"/>
                      <a:pt x="861437" y="265413"/>
                    </a:cubicBezTo>
                    <a:cubicBezTo>
                      <a:pt x="863587" y="264781"/>
                      <a:pt x="867256" y="264022"/>
                      <a:pt x="873200" y="260228"/>
                    </a:cubicBezTo>
                    <a:cubicBezTo>
                      <a:pt x="881041" y="255295"/>
                      <a:pt x="888883" y="249477"/>
                      <a:pt x="896472" y="240750"/>
                    </a:cubicBezTo>
                    <a:cubicBezTo>
                      <a:pt x="903808" y="232276"/>
                      <a:pt x="912028" y="219502"/>
                      <a:pt x="913040" y="201542"/>
                    </a:cubicBezTo>
                    <a:cubicBezTo>
                      <a:pt x="913419" y="196989"/>
                      <a:pt x="913040" y="193321"/>
                      <a:pt x="912155" y="190412"/>
                    </a:cubicBezTo>
                    <a:cubicBezTo>
                      <a:pt x="912155" y="189653"/>
                      <a:pt x="912155" y="189021"/>
                      <a:pt x="912155" y="188009"/>
                    </a:cubicBezTo>
                    <a:cubicBezTo>
                      <a:pt x="911776" y="184594"/>
                      <a:pt x="912155" y="182570"/>
                      <a:pt x="908866" y="175361"/>
                    </a:cubicBezTo>
                    <a:cubicBezTo>
                      <a:pt x="907981" y="173338"/>
                      <a:pt x="906843" y="171567"/>
                      <a:pt x="905578" y="169796"/>
                    </a:cubicBezTo>
                    <a:cubicBezTo>
                      <a:pt x="904567" y="168531"/>
                      <a:pt x="904060" y="168026"/>
                      <a:pt x="903301" y="167140"/>
                    </a:cubicBezTo>
                    <a:cubicBezTo>
                      <a:pt x="902669" y="166381"/>
                      <a:pt x="901910" y="165749"/>
                      <a:pt x="901151" y="165116"/>
                    </a:cubicBezTo>
                    <a:cubicBezTo>
                      <a:pt x="903175" y="163978"/>
                      <a:pt x="903681" y="163725"/>
                      <a:pt x="901151" y="165116"/>
                    </a:cubicBezTo>
                    <a:cubicBezTo>
                      <a:pt x="901151" y="165116"/>
                      <a:pt x="901025" y="164990"/>
                      <a:pt x="900898" y="164864"/>
                    </a:cubicBezTo>
                    <a:lnTo>
                      <a:pt x="899634" y="163725"/>
                    </a:lnTo>
                    <a:cubicBezTo>
                      <a:pt x="897484" y="162081"/>
                      <a:pt x="896345" y="161322"/>
                      <a:pt x="895460" y="160816"/>
                    </a:cubicBezTo>
                    <a:lnTo>
                      <a:pt x="893816" y="157907"/>
                    </a:lnTo>
                    <a:cubicBezTo>
                      <a:pt x="888757" y="149307"/>
                      <a:pt x="883192" y="140580"/>
                      <a:pt x="877120" y="131979"/>
                    </a:cubicBezTo>
                    <a:cubicBezTo>
                      <a:pt x="865231" y="114905"/>
                      <a:pt x="850181" y="98083"/>
                      <a:pt x="834751" y="83918"/>
                    </a:cubicBezTo>
                    <a:cubicBezTo>
                      <a:pt x="822862" y="77215"/>
                      <a:pt x="836522" y="88218"/>
                      <a:pt x="852837" y="106558"/>
                    </a:cubicBezTo>
                    <a:cubicBezTo>
                      <a:pt x="869152" y="124517"/>
                      <a:pt x="884077" y="149433"/>
                      <a:pt x="886354" y="156263"/>
                    </a:cubicBezTo>
                    <a:cubicBezTo>
                      <a:pt x="867256" y="121355"/>
                      <a:pt x="850939" y="105546"/>
                      <a:pt x="838166" y="94542"/>
                    </a:cubicBezTo>
                    <a:cubicBezTo>
                      <a:pt x="825265" y="83792"/>
                      <a:pt x="814767" y="77215"/>
                      <a:pt x="796934" y="64567"/>
                    </a:cubicBezTo>
                    <a:cubicBezTo>
                      <a:pt x="784539" y="54196"/>
                      <a:pt x="767718" y="41295"/>
                      <a:pt x="748746" y="30924"/>
                    </a:cubicBezTo>
                    <a:cubicBezTo>
                      <a:pt x="729901" y="20426"/>
                      <a:pt x="708147" y="12585"/>
                      <a:pt x="689681" y="9929"/>
                    </a:cubicBezTo>
                    <a:cubicBezTo>
                      <a:pt x="685128" y="9296"/>
                      <a:pt x="680701" y="8664"/>
                      <a:pt x="676654" y="8411"/>
                    </a:cubicBezTo>
                    <a:cubicBezTo>
                      <a:pt x="675769" y="8411"/>
                      <a:pt x="674883" y="8285"/>
                      <a:pt x="674124" y="8158"/>
                    </a:cubicBezTo>
                    <a:cubicBezTo>
                      <a:pt x="674124" y="8664"/>
                      <a:pt x="673998" y="9296"/>
                      <a:pt x="673871" y="9676"/>
                    </a:cubicBezTo>
                    <a:lnTo>
                      <a:pt x="673871" y="8664"/>
                    </a:lnTo>
                    <a:cubicBezTo>
                      <a:pt x="673871" y="8664"/>
                      <a:pt x="673998" y="8285"/>
                      <a:pt x="674124" y="8032"/>
                    </a:cubicBezTo>
                    <a:lnTo>
                      <a:pt x="674124" y="8032"/>
                    </a:lnTo>
                    <a:cubicBezTo>
                      <a:pt x="674124" y="8032"/>
                      <a:pt x="674124" y="8032"/>
                      <a:pt x="673998" y="7652"/>
                    </a:cubicBezTo>
                    <a:lnTo>
                      <a:pt x="673492" y="7399"/>
                    </a:lnTo>
                    <a:cubicBezTo>
                      <a:pt x="673492" y="7399"/>
                      <a:pt x="673492" y="7779"/>
                      <a:pt x="673492" y="7905"/>
                    </a:cubicBezTo>
                    <a:cubicBezTo>
                      <a:pt x="673492" y="7905"/>
                      <a:pt x="673492" y="9043"/>
                      <a:pt x="673492" y="10814"/>
                    </a:cubicBezTo>
                    <a:cubicBezTo>
                      <a:pt x="673492" y="9802"/>
                      <a:pt x="673492" y="8664"/>
                      <a:pt x="673492" y="7273"/>
                    </a:cubicBezTo>
                    <a:lnTo>
                      <a:pt x="673239" y="7273"/>
                    </a:lnTo>
                    <a:cubicBezTo>
                      <a:pt x="670583" y="6008"/>
                      <a:pt x="662615" y="3605"/>
                      <a:pt x="658061" y="3099"/>
                    </a:cubicBezTo>
                    <a:cubicBezTo>
                      <a:pt x="655785" y="2846"/>
                      <a:pt x="654774" y="2593"/>
                      <a:pt x="655659" y="2214"/>
                    </a:cubicBezTo>
                    <a:cubicBezTo>
                      <a:pt x="656544" y="1961"/>
                      <a:pt x="659453" y="1581"/>
                      <a:pt x="662868" y="1708"/>
                    </a:cubicBezTo>
                    <a:cubicBezTo>
                      <a:pt x="666409" y="1708"/>
                      <a:pt x="670204" y="2467"/>
                      <a:pt x="672733" y="2720"/>
                    </a:cubicBezTo>
                    <a:cubicBezTo>
                      <a:pt x="672986" y="2720"/>
                      <a:pt x="673239" y="2720"/>
                      <a:pt x="673492" y="2720"/>
                    </a:cubicBezTo>
                    <a:cubicBezTo>
                      <a:pt x="673492" y="2467"/>
                      <a:pt x="673492" y="2340"/>
                      <a:pt x="673492" y="2214"/>
                    </a:cubicBezTo>
                    <a:lnTo>
                      <a:pt x="673492" y="2214"/>
                    </a:lnTo>
                    <a:cubicBezTo>
                      <a:pt x="673492" y="2214"/>
                      <a:pt x="673492" y="2593"/>
                      <a:pt x="673492" y="2720"/>
                    </a:cubicBezTo>
                    <a:cubicBezTo>
                      <a:pt x="673745" y="2720"/>
                      <a:pt x="673998" y="2720"/>
                      <a:pt x="674251" y="2720"/>
                    </a:cubicBezTo>
                    <a:lnTo>
                      <a:pt x="674757" y="2720"/>
                    </a:lnTo>
                    <a:cubicBezTo>
                      <a:pt x="674757" y="2720"/>
                      <a:pt x="674757" y="2720"/>
                      <a:pt x="674757" y="2720"/>
                    </a:cubicBezTo>
                    <a:lnTo>
                      <a:pt x="674757" y="2720"/>
                    </a:lnTo>
                    <a:cubicBezTo>
                      <a:pt x="674757" y="2720"/>
                      <a:pt x="674757" y="2720"/>
                      <a:pt x="674757" y="2720"/>
                    </a:cubicBezTo>
                    <a:cubicBezTo>
                      <a:pt x="674757" y="2340"/>
                      <a:pt x="674757" y="2340"/>
                      <a:pt x="674757" y="2340"/>
                    </a:cubicBezTo>
                    <a:lnTo>
                      <a:pt x="674757" y="2340"/>
                    </a:lnTo>
                    <a:cubicBezTo>
                      <a:pt x="674757" y="2340"/>
                      <a:pt x="674631" y="2340"/>
                      <a:pt x="674504" y="2340"/>
                    </a:cubicBezTo>
                    <a:cubicBezTo>
                      <a:pt x="674378" y="2340"/>
                      <a:pt x="673998" y="2340"/>
                      <a:pt x="673745" y="2214"/>
                    </a:cubicBezTo>
                    <a:lnTo>
                      <a:pt x="674378" y="2214"/>
                    </a:lnTo>
                    <a:cubicBezTo>
                      <a:pt x="674378" y="2214"/>
                      <a:pt x="676401" y="2214"/>
                      <a:pt x="676401" y="2214"/>
                    </a:cubicBezTo>
                    <a:lnTo>
                      <a:pt x="673871" y="2214"/>
                    </a:lnTo>
                    <a:cubicBezTo>
                      <a:pt x="673871" y="2214"/>
                      <a:pt x="673619" y="2214"/>
                      <a:pt x="673619" y="2214"/>
                    </a:cubicBezTo>
                    <a:lnTo>
                      <a:pt x="673492" y="2214"/>
                    </a:lnTo>
                    <a:cubicBezTo>
                      <a:pt x="672228" y="2087"/>
                      <a:pt x="670330" y="1581"/>
                      <a:pt x="667042" y="949"/>
                    </a:cubicBezTo>
                    <a:cubicBezTo>
                      <a:pt x="663121" y="316"/>
                      <a:pt x="656165" y="-948"/>
                      <a:pt x="646932" y="1202"/>
                    </a:cubicBezTo>
                    <a:cubicBezTo>
                      <a:pt x="639596" y="3099"/>
                      <a:pt x="635043" y="5755"/>
                      <a:pt x="631248" y="8285"/>
                    </a:cubicBezTo>
                    <a:cubicBezTo>
                      <a:pt x="623787" y="13344"/>
                      <a:pt x="620371" y="17391"/>
                      <a:pt x="617336" y="20553"/>
                    </a:cubicBezTo>
                    <a:cubicBezTo>
                      <a:pt x="614933" y="23082"/>
                      <a:pt x="612657" y="25486"/>
                      <a:pt x="610507" y="27762"/>
                    </a:cubicBezTo>
                    <a:cubicBezTo>
                      <a:pt x="604562" y="34086"/>
                      <a:pt x="592294" y="41675"/>
                      <a:pt x="581669" y="56093"/>
                    </a:cubicBezTo>
                    <a:cubicBezTo>
                      <a:pt x="580405" y="57864"/>
                      <a:pt x="579013" y="59887"/>
                      <a:pt x="577749" y="61911"/>
                    </a:cubicBezTo>
                    <a:lnTo>
                      <a:pt x="575219" y="66338"/>
                    </a:lnTo>
                    <a:cubicBezTo>
                      <a:pt x="573701" y="69120"/>
                      <a:pt x="572184" y="72029"/>
                      <a:pt x="570539" y="74938"/>
                    </a:cubicBezTo>
                    <a:cubicBezTo>
                      <a:pt x="567504" y="80756"/>
                      <a:pt x="564595" y="86954"/>
                      <a:pt x="561560" y="93910"/>
                    </a:cubicBezTo>
                    <a:cubicBezTo>
                      <a:pt x="560421" y="96566"/>
                      <a:pt x="559157" y="99475"/>
                      <a:pt x="557892" y="102510"/>
                    </a:cubicBezTo>
                    <a:cubicBezTo>
                      <a:pt x="553971" y="99348"/>
                      <a:pt x="550050" y="96186"/>
                      <a:pt x="546256" y="93151"/>
                    </a:cubicBezTo>
                    <a:cubicBezTo>
                      <a:pt x="542209" y="89862"/>
                      <a:pt x="538288" y="86701"/>
                      <a:pt x="534367" y="83286"/>
                    </a:cubicBezTo>
                    <a:cubicBezTo>
                      <a:pt x="526399" y="76582"/>
                      <a:pt x="518431" y="69247"/>
                      <a:pt x="509451" y="62417"/>
                    </a:cubicBezTo>
                    <a:cubicBezTo>
                      <a:pt x="507174" y="60646"/>
                      <a:pt x="504898" y="59002"/>
                      <a:pt x="502494" y="57358"/>
                    </a:cubicBezTo>
                    <a:lnTo>
                      <a:pt x="498447" y="54702"/>
                    </a:lnTo>
                    <a:cubicBezTo>
                      <a:pt x="496929" y="53816"/>
                      <a:pt x="496171" y="53564"/>
                      <a:pt x="495033" y="52931"/>
                    </a:cubicBezTo>
                    <a:cubicBezTo>
                      <a:pt x="490732" y="50907"/>
                      <a:pt x="486685" y="48884"/>
                      <a:pt x="482891" y="46987"/>
                    </a:cubicBezTo>
                    <a:cubicBezTo>
                      <a:pt x="479096" y="45090"/>
                      <a:pt x="475429" y="43319"/>
                      <a:pt x="472140" y="41675"/>
                    </a:cubicBezTo>
                    <a:cubicBezTo>
                      <a:pt x="471002" y="41169"/>
                      <a:pt x="469864" y="40536"/>
                      <a:pt x="468852" y="40030"/>
                    </a:cubicBezTo>
                    <a:cubicBezTo>
                      <a:pt x="467461" y="39398"/>
                      <a:pt x="466195" y="38892"/>
                      <a:pt x="464931" y="38386"/>
                    </a:cubicBezTo>
                    <a:cubicBezTo>
                      <a:pt x="462401" y="37374"/>
                      <a:pt x="459998" y="36615"/>
                      <a:pt x="457848" y="35983"/>
                    </a:cubicBezTo>
                    <a:cubicBezTo>
                      <a:pt x="449121" y="33706"/>
                      <a:pt x="444442" y="33327"/>
                      <a:pt x="443430" y="32695"/>
                    </a:cubicBezTo>
                    <a:cubicBezTo>
                      <a:pt x="443430" y="32695"/>
                      <a:pt x="443430" y="32695"/>
                      <a:pt x="443430" y="32695"/>
                    </a:cubicBezTo>
                    <a:cubicBezTo>
                      <a:pt x="443556" y="32189"/>
                      <a:pt x="443683" y="31809"/>
                      <a:pt x="443935" y="31430"/>
                    </a:cubicBezTo>
                    <a:cubicBezTo>
                      <a:pt x="444442" y="31430"/>
                      <a:pt x="445074" y="31430"/>
                      <a:pt x="446465" y="31430"/>
                    </a:cubicBezTo>
                    <a:cubicBezTo>
                      <a:pt x="448742" y="31683"/>
                      <a:pt x="452283" y="31936"/>
                      <a:pt x="457595" y="32948"/>
                    </a:cubicBezTo>
                    <a:cubicBezTo>
                      <a:pt x="460251" y="33453"/>
                      <a:pt x="463413" y="34339"/>
                      <a:pt x="466828" y="35604"/>
                    </a:cubicBezTo>
                    <a:cubicBezTo>
                      <a:pt x="468599" y="36236"/>
                      <a:pt x="470369" y="36995"/>
                      <a:pt x="472267" y="37880"/>
                    </a:cubicBezTo>
                    <a:cubicBezTo>
                      <a:pt x="473405" y="38386"/>
                      <a:pt x="474543" y="38892"/>
                      <a:pt x="475681" y="39398"/>
                    </a:cubicBezTo>
                    <a:lnTo>
                      <a:pt x="472646" y="37880"/>
                    </a:lnTo>
                    <a:cubicBezTo>
                      <a:pt x="471002" y="37121"/>
                      <a:pt x="469231" y="36236"/>
                      <a:pt x="467461" y="35477"/>
                    </a:cubicBezTo>
                    <a:cubicBezTo>
                      <a:pt x="464046" y="34086"/>
                      <a:pt x="460757" y="33074"/>
                      <a:pt x="457975" y="32315"/>
                    </a:cubicBezTo>
                    <a:cubicBezTo>
                      <a:pt x="452157" y="30798"/>
                      <a:pt x="447730" y="30165"/>
                      <a:pt x="445327" y="29786"/>
                    </a:cubicBezTo>
                    <a:lnTo>
                      <a:pt x="444568" y="29786"/>
                    </a:lnTo>
                    <a:cubicBezTo>
                      <a:pt x="445327" y="27383"/>
                      <a:pt x="444947" y="28521"/>
                      <a:pt x="444568" y="29659"/>
                    </a:cubicBezTo>
                    <a:lnTo>
                      <a:pt x="444568" y="29659"/>
                    </a:lnTo>
                    <a:cubicBezTo>
                      <a:pt x="444568" y="29659"/>
                      <a:pt x="444568" y="29659"/>
                      <a:pt x="444568" y="29659"/>
                    </a:cubicBezTo>
                    <a:lnTo>
                      <a:pt x="441912" y="28774"/>
                    </a:lnTo>
                    <a:cubicBezTo>
                      <a:pt x="438497" y="27636"/>
                      <a:pt x="435841" y="26750"/>
                      <a:pt x="432932" y="25991"/>
                    </a:cubicBezTo>
                    <a:cubicBezTo>
                      <a:pt x="421928" y="22956"/>
                      <a:pt x="413834" y="21818"/>
                      <a:pt x="407004" y="21185"/>
                    </a:cubicBezTo>
                    <a:cubicBezTo>
                      <a:pt x="400048" y="20679"/>
                      <a:pt x="394230" y="20679"/>
                      <a:pt x="387147" y="20932"/>
                    </a:cubicBezTo>
                    <a:cubicBezTo>
                      <a:pt x="383733" y="21059"/>
                      <a:pt x="379685" y="21438"/>
                      <a:pt x="375638" y="21818"/>
                    </a:cubicBezTo>
                    <a:cubicBezTo>
                      <a:pt x="371844" y="22324"/>
                      <a:pt x="367417" y="22829"/>
                      <a:pt x="362358" y="23462"/>
                    </a:cubicBezTo>
                    <a:cubicBezTo>
                      <a:pt x="351607" y="24347"/>
                      <a:pt x="341995" y="24727"/>
                      <a:pt x="330612" y="26244"/>
                    </a:cubicBezTo>
                    <a:cubicBezTo>
                      <a:pt x="319482" y="27762"/>
                      <a:pt x="308099" y="30545"/>
                      <a:pt x="297854" y="34592"/>
                    </a:cubicBezTo>
                    <a:cubicBezTo>
                      <a:pt x="276479" y="43066"/>
                      <a:pt x="262187" y="53690"/>
                      <a:pt x="248781" y="63935"/>
                    </a:cubicBezTo>
                    <a:cubicBezTo>
                      <a:pt x="222474" y="84930"/>
                      <a:pt x="204387" y="105166"/>
                      <a:pt x="188452" y="124897"/>
                    </a:cubicBezTo>
                    <a:cubicBezTo>
                      <a:pt x="172768" y="144880"/>
                      <a:pt x="160626" y="163725"/>
                      <a:pt x="149243" y="182823"/>
                    </a:cubicBezTo>
                    <a:cubicBezTo>
                      <a:pt x="138240" y="201289"/>
                      <a:pt x="126731" y="223043"/>
                      <a:pt x="117877" y="245809"/>
                    </a:cubicBezTo>
                    <a:cubicBezTo>
                      <a:pt x="122177" y="236450"/>
                      <a:pt x="126604" y="227090"/>
                      <a:pt x="131663" y="217605"/>
                    </a:cubicBezTo>
                    <a:cubicBezTo>
                      <a:pt x="134192" y="212925"/>
                      <a:pt x="136849" y="208119"/>
                      <a:pt x="139504" y="203566"/>
                    </a:cubicBezTo>
                    <a:lnTo>
                      <a:pt x="147472" y="190412"/>
                    </a:lnTo>
                    <a:cubicBezTo>
                      <a:pt x="158223" y="172958"/>
                      <a:pt x="169480" y="155757"/>
                      <a:pt x="182128" y="138936"/>
                    </a:cubicBezTo>
                    <a:cubicBezTo>
                      <a:pt x="196167" y="123379"/>
                      <a:pt x="199328" y="122367"/>
                      <a:pt x="194901" y="129450"/>
                    </a:cubicBezTo>
                    <a:cubicBezTo>
                      <a:pt x="190602" y="136533"/>
                      <a:pt x="179598" y="152216"/>
                      <a:pt x="167583" y="171567"/>
                    </a:cubicBezTo>
                    <a:cubicBezTo>
                      <a:pt x="161764" y="181179"/>
                      <a:pt x="155314" y="191677"/>
                      <a:pt x="148864" y="202301"/>
                    </a:cubicBezTo>
                    <a:cubicBezTo>
                      <a:pt x="142540" y="212798"/>
                      <a:pt x="135963" y="224687"/>
                      <a:pt x="130778" y="235185"/>
                    </a:cubicBezTo>
                    <a:cubicBezTo>
                      <a:pt x="120027" y="256686"/>
                      <a:pt x="111427" y="275025"/>
                      <a:pt x="105608" y="284258"/>
                    </a:cubicBezTo>
                    <a:cubicBezTo>
                      <a:pt x="113956" y="268196"/>
                      <a:pt x="124707" y="242141"/>
                      <a:pt x="137986" y="216972"/>
                    </a:cubicBezTo>
                    <a:cubicBezTo>
                      <a:pt x="151646" y="192056"/>
                      <a:pt x="165053" y="170302"/>
                      <a:pt x="172642" y="157907"/>
                    </a:cubicBezTo>
                    <a:cubicBezTo>
                      <a:pt x="160879" y="174349"/>
                      <a:pt x="152026" y="188388"/>
                      <a:pt x="144437" y="200783"/>
                    </a:cubicBezTo>
                    <a:cubicBezTo>
                      <a:pt x="136722" y="213304"/>
                      <a:pt x="130525" y="225320"/>
                      <a:pt x="125592" y="236070"/>
                    </a:cubicBezTo>
                    <a:cubicBezTo>
                      <a:pt x="115347" y="257824"/>
                      <a:pt x="107885" y="276417"/>
                      <a:pt x="95490" y="301586"/>
                    </a:cubicBezTo>
                    <a:cubicBezTo>
                      <a:pt x="76772" y="347497"/>
                      <a:pt x="108011" y="283373"/>
                      <a:pt x="91316" y="321822"/>
                    </a:cubicBezTo>
                    <a:cubicBezTo>
                      <a:pt x="78290" y="348129"/>
                      <a:pt x="67413" y="372666"/>
                      <a:pt x="58306" y="396823"/>
                    </a:cubicBezTo>
                    <a:cubicBezTo>
                      <a:pt x="49200" y="421107"/>
                      <a:pt x="41611" y="443873"/>
                      <a:pt x="34276" y="467903"/>
                    </a:cubicBezTo>
                    <a:cubicBezTo>
                      <a:pt x="30607" y="479919"/>
                      <a:pt x="27193" y="492061"/>
                      <a:pt x="23904" y="504835"/>
                    </a:cubicBezTo>
                    <a:cubicBezTo>
                      <a:pt x="20616" y="517356"/>
                      <a:pt x="17833" y="531521"/>
                      <a:pt x="15810" y="545055"/>
                    </a:cubicBezTo>
                    <a:cubicBezTo>
                      <a:pt x="11762" y="571741"/>
                      <a:pt x="7336" y="600452"/>
                      <a:pt x="2403" y="632451"/>
                    </a:cubicBezTo>
                    <a:cubicBezTo>
                      <a:pt x="3289" y="649398"/>
                      <a:pt x="9106" y="604499"/>
                      <a:pt x="10624" y="613099"/>
                    </a:cubicBezTo>
                    <a:cubicBezTo>
                      <a:pt x="5818" y="644213"/>
                      <a:pt x="3921" y="657240"/>
                      <a:pt x="3035" y="668750"/>
                    </a:cubicBezTo>
                    <a:cubicBezTo>
                      <a:pt x="2150" y="680259"/>
                      <a:pt x="1139" y="689745"/>
                      <a:pt x="0" y="714281"/>
                    </a:cubicBezTo>
                    <a:cubicBezTo>
                      <a:pt x="3162" y="722882"/>
                      <a:pt x="3035" y="700622"/>
                      <a:pt x="5692" y="669635"/>
                    </a:cubicBezTo>
                    <a:cubicBezTo>
                      <a:pt x="8854" y="639154"/>
                      <a:pt x="13533" y="599566"/>
                      <a:pt x="17454" y="573765"/>
                    </a:cubicBezTo>
                    <a:cubicBezTo>
                      <a:pt x="22639" y="556944"/>
                      <a:pt x="27066" y="543410"/>
                      <a:pt x="21122" y="594381"/>
                    </a:cubicBezTo>
                    <a:cubicBezTo>
                      <a:pt x="20489" y="584516"/>
                      <a:pt x="17327" y="604120"/>
                      <a:pt x="13660" y="631312"/>
                    </a:cubicBezTo>
                    <a:cubicBezTo>
                      <a:pt x="9359" y="658252"/>
                      <a:pt x="6830" y="693539"/>
                      <a:pt x="6577" y="714408"/>
                    </a:cubicBezTo>
                    <a:cubicBezTo>
                      <a:pt x="7968" y="727941"/>
                      <a:pt x="8600" y="707831"/>
                      <a:pt x="10245" y="692021"/>
                    </a:cubicBezTo>
                    <a:cubicBezTo>
                      <a:pt x="11889" y="676212"/>
                      <a:pt x="13153" y="664576"/>
                      <a:pt x="11636" y="694298"/>
                    </a:cubicBezTo>
                    <a:cubicBezTo>
                      <a:pt x="8727" y="729332"/>
                      <a:pt x="8980" y="763355"/>
                      <a:pt x="13660" y="796239"/>
                    </a:cubicBezTo>
                    <a:lnTo>
                      <a:pt x="17074" y="820649"/>
                    </a:lnTo>
                    <a:lnTo>
                      <a:pt x="18845" y="833044"/>
                    </a:lnTo>
                    <a:cubicBezTo>
                      <a:pt x="19604" y="837597"/>
                      <a:pt x="20616" y="842150"/>
                      <a:pt x="22007" y="846577"/>
                    </a:cubicBezTo>
                    <a:cubicBezTo>
                      <a:pt x="27572" y="864283"/>
                      <a:pt x="37184" y="879714"/>
                      <a:pt x="48188" y="893753"/>
                    </a:cubicBezTo>
                    <a:cubicBezTo>
                      <a:pt x="50718" y="894891"/>
                      <a:pt x="55271" y="899065"/>
                      <a:pt x="60962" y="904503"/>
                    </a:cubicBezTo>
                    <a:cubicBezTo>
                      <a:pt x="63744" y="907159"/>
                      <a:pt x="66906" y="910195"/>
                      <a:pt x="70321" y="913357"/>
                    </a:cubicBezTo>
                    <a:cubicBezTo>
                      <a:pt x="71839" y="914748"/>
                      <a:pt x="73737" y="916645"/>
                      <a:pt x="76013" y="918542"/>
                    </a:cubicBezTo>
                    <a:cubicBezTo>
                      <a:pt x="78163" y="920313"/>
                      <a:pt x="80187" y="921704"/>
                      <a:pt x="82210" y="923095"/>
                    </a:cubicBezTo>
                    <a:cubicBezTo>
                      <a:pt x="86258" y="925878"/>
                      <a:pt x="90178" y="928281"/>
                      <a:pt x="93719" y="930557"/>
                    </a:cubicBezTo>
                    <a:cubicBezTo>
                      <a:pt x="96881" y="932581"/>
                      <a:pt x="99917" y="934731"/>
                      <a:pt x="102826" y="936629"/>
                    </a:cubicBezTo>
                    <a:cubicBezTo>
                      <a:pt x="108518" y="940549"/>
                      <a:pt x="113071" y="943079"/>
                      <a:pt x="114842" y="942700"/>
                    </a:cubicBezTo>
                    <a:cubicBezTo>
                      <a:pt x="105862" y="936502"/>
                      <a:pt x="99159" y="931063"/>
                      <a:pt x="92202" y="927016"/>
                    </a:cubicBezTo>
                    <a:cubicBezTo>
                      <a:pt x="88534" y="924740"/>
                      <a:pt x="85119" y="922463"/>
                      <a:pt x="81705" y="920060"/>
                    </a:cubicBezTo>
                    <a:cubicBezTo>
                      <a:pt x="78416" y="917910"/>
                      <a:pt x="74495" y="914368"/>
                      <a:pt x="72345" y="911966"/>
                    </a:cubicBezTo>
                    <a:cubicBezTo>
                      <a:pt x="61974" y="901847"/>
                      <a:pt x="54006" y="892361"/>
                      <a:pt x="47429" y="882876"/>
                    </a:cubicBezTo>
                    <a:cubicBezTo>
                      <a:pt x="40852" y="873390"/>
                      <a:pt x="35540" y="863777"/>
                      <a:pt x="31366" y="852648"/>
                    </a:cubicBezTo>
                    <a:cubicBezTo>
                      <a:pt x="29343" y="847083"/>
                      <a:pt x="27445" y="841138"/>
                      <a:pt x="26308" y="834561"/>
                    </a:cubicBezTo>
                    <a:cubicBezTo>
                      <a:pt x="25422" y="828237"/>
                      <a:pt x="24410" y="821534"/>
                      <a:pt x="23272" y="814198"/>
                    </a:cubicBezTo>
                    <a:cubicBezTo>
                      <a:pt x="27952" y="833929"/>
                      <a:pt x="27319" y="824823"/>
                      <a:pt x="27445" y="816854"/>
                    </a:cubicBezTo>
                    <a:cubicBezTo>
                      <a:pt x="28204" y="820775"/>
                      <a:pt x="28963" y="825075"/>
                      <a:pt x="29722" y="829755"/>
                    </a:cubicBezTo>
                    <a:cubicBezTo>
                      <a:pt x="34022" y="854418"/>
                      <a:pt x="50591" y="879587"/>
                      <a:pt x="80439" y="907792"/>
                    </a:cubicBezTo>
                    <a:cubicBezTo>
                      <a:pt x="84234" y="911460"/>
                      <a:pt x="90432" y="915507"/>
                      <a:pt x="99159" y="921072"/>
                    </a:cubicBezTo>
                    <a:cubicBezTo>
                      <a:pt x="105103" y="924866"/>
                      <a:pt x="110794" y="929546"/>
                      <a:pt x="116865" y="934099"/>
                    </a:cubicBezTo>
                    <a:cubicBezTo>
                      <a:pt x="116612" y="933973"/>
                      <a:pt x="116359" y="933719"/>
                      <a:pt x="116106" y="933593"/>
                    </a:cubicBezTo>
                    <a:cubicBezTo>
                      <a:pt x="106241" y="926131"/>
                      <a:pt x="97388" y="921072"/>
                      <a:pt x="88787" y="916139"/>
                    </a:cubicBezTo>
                    <a:cubicBezTo>
                      <a:pt x="80060" y="911206"/>
                      <a:pt x="73230" y="904503"/>
                      <a:pt x="65895" y="897800"/>
                    </a:cubicBezTo>
                    <a:cubicBezTo>
                      <a:pt x="58559" y="890844"/>
                      <a:pt x="50844" y="882876"/>
                      <a:pt x="43003" y="871872"/>
                    </a:cubicBezTo>
                    <a:cubicBezTo>
                      <a:pt x="53121" y="886670"/>
                      <a:pt x="64124" y="898306"/>
                      <a:pt x="73610" y="907918"/>
                    </a:cubicBezTo>
                    <a:cubicBezTo>
                      <a:pt x="83349" y="918290"/>
                      <a:pt x="94226" y="923728"/>
                      <a:pt x="100423" y="928914"/>
                    </a:cubicBezTo>
                    <a:cubicBezTo>
                      <a:pt x="102194" y="928534"/>
                      <a:pt x="106494" y="930937"/>
                      <a:pt x="112691" y="935490"/>
                    </a:cubicBezTo>
                    <a:cubicBezTo>
                      <a:pt x="115853" y="937767"/>
                      <a:pt x="119395" y="940423"/>
                      <a:pt x="123694" y="943332"/>
                    </a:cubicBezTo>
                    <a:cubicBezTo>
                      <a:pt x="127742" y="945988"/>
                      <a:pt x="131916" y="949276"/>
                      <a:pt x="136595" y="952818"/>
                    </a:cubicBezTo>
                    <a:cubicBezTo>
                      <a:pt x="141023" y="956233"/>
                      <a:pt x="146713" y="960533"/>
                      <a:pt x="152912" y="963062"/>
                    </a:cubicBezTo>
                    <a:cubicBezTo>
                      <a:pt x="158982" y="965719"/>
                      <a:pt x="165306" y="967742"/>
                      <a:pt x="171377" y="970019"/>
                    </a:cubicBezTo>
                    <a:cubicBezTo>
                      <a:pt x="183139" y="974192"/>
                      <a:pt x="195028" y="980643"/>
                      <a:pt x="206538" y="985196"/>
                    </a:cubicBezTo>
                    <a:lnTo>
                      <a:pt x="207297" y="983172"/>
                    </a:lnTo>
                    <a:cubicBezTo>
                      <a:pt x="206790" y="982160"/>
                      <a:pt x="204767" y="980643"/>
                      <a:pt x="189336" y="974066"/>
                    </a:cubicBezTo>
                    <a:cubicBezTo>
                      <a:pt x="188198" y="974572"/>
                      <a:pt x="186049" y="973307"/>
                      <a:pt x="170744" y="967995"/>
                    </a:cubicBezTo>
                    <a:cubicBezTo>
                      <a:pt x="174792" y="967489"/>
                      <a:pt x="155567" y="960533"/>
                      <a:pt x="153291" y="958003"/>
                    </a:cubicBezTo>
                    <a:cubicBezTo>
                      <a:pt x="163156" y="962177"/>
                      <a:pt x="174665" y="964833"/>
                      <a:pt x="186174" y="969892"/>
                    </a:cubicBezTo>
                    <a:cubicBezTo>
                      <a:pt x="199075" y="975710"/>
                      <a:pt x="209193" y="980263"/>
                      <a:pt x="216909" y="983425"/>
                    </a:cubicBezTo>
                    <a:cubicBezTo>
                      <a:pt x="238284" y="990634"/>
                      <a:pt x="260796" y="996705"/>
                      <a:pt x="285839" y="998476"/>
                    </a:cubicBezTo>
                    <a:cubicBezTo>
                      <a:pt x="287736" y="998223"/>
                      <a:pt x="289634" y="997085"/>
                      <a:pt x="291404" y="996199"/>
                    </a:cubicBezTo>
                    <a:cubicBezTo>
                      <a:pt x="292037" y="996073"/>
                      <a:pt x="292542" y="995820"/>
                      <a:pt x="293175" y="995694"/>
                    </a:cubicBezTo>
                    <a:cubicBezTo>
                      <a:pt x="296336" y="995061"/>
                      <a:pt x="300384" y="997464"/>
                      <a:pt x="305949" y="996579"/>
                    </a:cubicBezTo>
                    <a:cubicBezTo>
                      <a:pt x="311134" y="995188"/>
                      <a:pt x="316699" y="993164"/>
                      <a:pt x="323276" y="990887"/>
                    </a:cubicBezTo>
                    <a:lnTo>
                      <a:pt x="323276" y="990887"/>
                    </a:lnTo>
                    <a:cubicBezTo>
                      <a:pt x="323276" y="990887"/>
                      <a:pt x="323403" y="990761"/>
                      <a:pt x="323403" y="990761"/>
                    </a:cubicBezTo>
                    <a:cubicBezTo>
                      <a:pt x="333015" y="984184"/>
                      <a:pt x="343765" y="974572"/>
                      <a:pt x="354390" y="962557"/>
                    </a:cubicBezTo>
                    <a:cubicBezTo>
                      <a:pt x="354390" y="961797"/>
                      <a:pt x="354010" y="961292"/>
                      <a:pt x="353504" y="961165"/>
                    </a:cubicBezTo>
                    <a:cubicBezTo>
                      <a:pt x="368934" y="943964"/>
                      <a:pt x="384744" y="921704"/>
                      <a:pt x="400807" y="894512"/>
                    </a:cubicBezTo>
                    <a:cubicBezTo>
                      <a:pt x="405233" y="887050"/>
                      <a:pt x="409534" y="879587"/>
                      <a:pt x="413960" y="872125"/>
                    </a:cubicBezTo>
                    <a:cubicBezTo>
                      <a:pt x="414213" y="872125"/>
                      <a:pt x="414467" y="872125"/>
                      <a:pt x="414592" y="872125"/>
                    </a:cubicBezTo>
                    <a:cubicBezTo>
                      <a:pt x="409534" y="881737"/>
                      <a:pt x="405233" y="890844"/>
                      <a:pt x="402071" y="898179"/>
                    </a:cubicBezTo>
                    <a:cubicBezTo>
                      <a:pt x="406245" y="891097"/>
                      <a:pt x="409787" y="885026"/>
                      <a:pt x="413075" y="879461"/>
                    </a:cubicBezTo>
                    <a:cubicBezTo>
                      <a:pt x="412822" y="879967"/>
                      <a:pt x="412696" y="880473"/>
                      <a:pt x="412569" y="881105"/>
                    </a:cubicBezTo>
                    <a:cubicBezTo>
                      <a:pt x="419525" y="869722"/>
                      <a:pt x="424458" y="861501"/>
                      <a:pt x="430402" y="851762"/>
                    </a:cubicBezTo>
                    <a:cubicBezTo>
                      <a:pt x="435967" y="841770"/>
                      <a:pt x="443935" y="831020"/>
                      <a:pt x="452283" y="811416"/>
                    </a:cubicBezTo>
                    <a:cubicBezTo>
                      <a:pt x="457089" y="797124"/>
                      <a:pt x="457089" y="792444"/>
                      <a:pt x="456963" y="787891"/>
                    </a:cubicBezTo>
                    <a:cubicBezTo>
                      <a:pt x="461896" y="775496"/>
                      <a:pt x="466575" y="763102"/>
                      <a:pt x="472014" y="751086"/>
                    </a:cubicBezTo>
                    <a:cubicBezTo>
                      <a:pt x="480487" y="732620"/>
                      <a:pt x="487950" y="715926"/>
                      <a:pt x="494526" y="700875"/>
                    </a:cubicBezTo>
                    <a:cubicBezTo>
                      <a:pt x="494526" y="702266"/>
                      <a:pt x="494779" y="703531"/>
                      <a:pt x="494906" y="705175"/>
                    </a:cubicBezTo>
                    <a:cubicBezTo>
                      <a:pt x="495285" y="708969"/>
                      <a:pt x="495538" y="713902"/>
                      <a:pt x="495918" y="719214"/>
                    </a:cubicBezTo>
                    <a:cubicBezTo>
                      <a:pt x="491239" y="731988"/>
                      <a:pt x="484155" y="750074"/>
                      <a:pt x="473405" y="776635"/>
                    </a:cubicBezTo>
                    <a:cubicBezTo>
                      <a:pt x="465058" y="803068"/>
                      <a:pt x="473785" y="777520"/>
                      <a:pt x="486432" y="747924"/>
                    </a:cubicBezTo>
                    <a:cubicBezTo>
                      <a:pt x="489720" y="740083"/>
                      <a:pt x="493135" y="731735"/>
                      <a:pt x="496424" y="724020"/>
                    </a:cubicBezTo>
                    <a:cubicBezTo>
                      <a:pt x="496677" y="727055"/>
                      <a:pt x="497056" y="730217"/>
                      <a:pt x="497562" y="733506"/>
                    </a:cubicBezTo>
                    <a:cubicBezTo>
                      <a:pt x="495538" y="739703"/>
                      <a:pt x="492630" y="747545"/>
                      <a:pt x="486938" y="761457"/>
                    </a:cubicBezTo>
                    <a:cubicBezTo>
                      <a:pt x="489973" y="758801"/>
                      <a:pt x="495538" y="747292"/>
                      <a:pt x="498827" y="740589"/>
                    </a:cubicBezTo>
                    <a:cubicBezTo>
                      <a:pt x="498827" y="741095"/>
                      <a:pt x="498953" y="741601"/>
                      <a:pt x="499080" y="742106"/>
                    </a:cubicBezTo>
                    <a:cubicBezTo>
                      <a:pt x="497436" y="746406"/>
                      <a:pt x="494906" y="753110"/>
                      <a:pt x="490985" y="763228"/>
                    </a:cubicBezTo>
                    <a:cubicBezTo>
                      <a:pt x="494147" y="756019"/>
                      <a:pt x="496803" y="749822"/>
                      <a:pt x="499459" y="744130"/>
                    </a:cubicBezTo>
                    <a:cubicBezTo>
                      <a:pt x="499839" y="745774"/>
                      <a:pt x="500345" y="747545"/>
                      <a:pt x="500724" y="749316"/>
                    </a:cubicBezTo>
                    <a:cubicBezTo>
                      <a:pt x="497562" y="756651"/>
                      <a:pt x="494653" y="763734"/>
                      <a:pt x="491871" y="770184"/>
                    </a:cubicBezTo>
                    <a:cubicBezTo>
                      <a:pt x="488961" y="777394"/>
                      <a:pt x="486432" y="784223"/>
                      <a:pt x="484029" y="790674"/>
                    </a:cubicBezTo>
                    <a:cubicBezTo>
                      <a:pt x="479350" y="803954"/>
                      <a:pt x="475681" y="814325"/>
                      <a:pt x="473405" y="820902"/>
                    </a:cubicBezTo>
                    <a:cubicBezTo>
                      <a:pt x="481246" y="803068"/>
                      <a:pt x="489847" y="779797"/>
                      <a:pt x="496424" y="764872"/>
                    </a:cubicBezTo>
                    <a:cubicBezTo>
                      <a:pt x="498447" y="760193"/>
                      <a:pt x="500091" y="756145"/>
                      <a:pt x="501483" y="752730"/>
                    </a:cubicBezTo>
                    <a:cubicBezTo>
                      <a:pt x="502494" y="756778"/>
                      <a:pt x="503506" y="760952"/>
                      <a:pt x="504518" y="764999"/>
                    </a:cubicBezTo>
                    <a:cubicBezTo>
                      <a:pt x="505404" y="769046"/>
                      <a:pt x="506415" y="772967"/>
                      <a:pt x="507301" y="776888"/>
                    </a:cubicBezTo>
                    <a:cubicBezTo>
                      <a:pt x="508313" y="781061"/>
                      <a:pt x="509577" y="784856"/>
                      <a:pt x="510716" y="788397"/>
                    </a:cubicBezTo>
                    <a:cubicBezTo>
                      <a:pt x="515522" y="802816"/>
                      <a:pt x="520455" y="814072"/>
                      <a:pt x="523110" y="821534"/>
                    </a:cubicBezTo>
                    <a:cubicBezTo>
                      <a:pt x="517545" y="810025"/>
                      <a:pt x="512487" y="798009"/>
                      <a:pt x="509325" y="789535"/>
                    </a:cubicBezTo>
                    <a:cubicBezTo>
                      <a:pt x="506163" y="781061"/>
                      <a:pt x="504518" y="776129"/>
                      <a:pt x="504771" y="780935"/>
                    </a:cubicBezTo>
                    <a:cubicBezTo>
                      <a:pt x="511221" y="801930"/>
                      <a:pt x="517798" y="814831"/>
                      <a:pt x="522858" y="826214"/>
                    </a:cubicBezTo>
                    <a:cubicBezTo>
                      <a:pt x="528043" y="837470"/>
                      <a:pt x="533103" y="846956"/>
                      <a:pt x="538035" y="855430"/>
                    </a:cubicBezTo>
                    <a:cubicBezTo>
                      <a:pt x="543221" y="864157"/>
                      <a:pt x="548532" y="872504"/>
                      <a:pt x="556374" y="881990"/>
                    </a:cubicBezTo>
                    <a:cubicBezTo>
                      <a:pt x="560295" y="886796"/>
                      <a:pt x="564848" y="891855"/>
                      <a:pt x="570539" y="897168"/>
                    </a:cubicBezTo>
                    <a:cubicBezTo>
                      <a:pt x="576737" y="902859"/>
                      <a:pt x="582555" y="907286"/>
                      <a:pt x="589638" y="912598"/>
                    </a:cubicBezTo>
                    <a:cubicBezTo>
                      <a:pt x="598870" y="917530"/>
                      <a:pt x="584073" y="905136"/>
                      <a:pt x="577116" y="897294"/>
                    </a:cubicBezTo>
                    <a:cubicBezTo>
                      <a:pt x="573449" y="893247"/>
                      <a:pt x="572057" y="891097"/>
                      <a:pt x="576358" y="894512"/>
                    </a:cubicBezTo>
                    <a:cubicBezTo>
                      <a:pt x="581416" y="898179"/>
                      <a:pt x="590270" y="905895"/>
                      <a:pt x="611518" y="919428"/>
                    </a:cubicBezTo>
                    <a:cubicBezTo>
                      <a:pt x="607597" y="917910"/>
                      <a:pt x="616956" y="925498"/>
                      <a:pt x="635422" y="935490"/>
                    </a:cubicBezTo>
                    <a:cubicBezTo>
                      <a:pt x="644655" y="940423"/>
                      <a:pt x="656291" y="945861"/>
                      <a:pt x="669571" y="950668"/>
                    </a:cubicBezTo>
                    <a:cubicBezTo>
                      <a:pt x="684242" y="956106"/>
                      <a:pt x="701191" y="959015"/>
                      <a:pt x="717633" y="959900"/>
                    </a:cubicBezTo>
                    <a:cubicBezTo>
                      <a:pt x="725854" y="960406"/>
                      <a:pt x="733948" y="960406"/>
                      <a:pt x="741790" y="960154"/>
                    </a:cubicBezTo>
                    <a:lnTo>
                      <a:pt x="753426" y="959647"/>
                    </a:lnTo>
                    <a:cubicBezTo>
                      <a:pt x="757347" y="959395"/>
                      <a:pt x="761900" y="958509"/>
                      <a:pt x="766074" y="958003"/>
                    </a:cubicBezTo>
                    <a:lnTo>
                      <a:pt x="772398" y="956992"/>
                    </a:lnTo>
                    <a:lnTo>
                      <a:pt x="775559" y="956486"/>
                    </a:lnTo>
                    <a:lnTo>
                      <a:pt x="776318" y="956486"/>
                    </a:lnTo>
                    <a:cubicBezTo>
                      <a:pt x="776318" y="955853"/>
                      <a:pt x="776318" y="955347"/>
                      <a:pt x="776318" y="954841"/>
                    </a:cubicBezTo>
                    <a:lnTo>
                      <a:pt x="776318" y="955347"/>
                    </a:lnTo>
                    <a:cubicBezTo>
                      <a:pt x="776318" y="955347"/>
                      <a:pt x="776318" y="956106"/>
                      <a:pt x="776318" y="956359"/>
                    </a:cubicBezTo>
                    <a:lnTo>
                      <a:pt x="776318" y="956359"/>
                    </a:lnTo>
                    <a:cubicBezTo>
                      <a:pt x="776318" y="956359"/>
                      <a:pt x="776318" y="956359"/>
                      <a:pt x="776318" y="956359"/>
                    </a:cubicBezTo>
                    <a:lnTo>
                      <a:pt x="776318" y="956359"/>
                    </a:lnTo>
                    <a:cubicBezTo>
                      <a:pt x="776318" y="956359"/>
                      <a:pt x="777330" y="956359"/>
                      <a:pt x="777330" y="956359"/>
                    </a:cubicBezTo>
                    <a:cubicBezTo>
                      <a:pt x="777583" y="957244"/>
                      <a:pt x="777709" y="958003"/>
                      <a:pt x="777330" y="956359"/>
                    </a:cubicBezTo>
                    <a:lnTo>
                      <a:pt x="777330" y="956359"/>
                    </a:lnTo>
                    <a:cubicBezTo>
                      <a:pt x="777456" y="956992"/>
                      <a:pt x="777583" y="957624"/>
                      <a:pt x="777709" y="958383"/>
                    </a:cubicBezTo>
                    <a:lnTo>
                      <a:pt x="777709" y="958383"/>
                    </a:lnTo>
                    <a:cubicBezTo>
                      <a:pt x="777709" y="958383"/>
                      <a:pt x="777204" y="958383"/>
                      <a:pt x="777204" y="958383"/>
                    </a:cubicBezTo>
                    <a:lnTo>
                      <a:pt x="776824" y="958383"/>
                    </a:lnTo>
                    <a:cubicBezTo>
                      <a:pt x="776824" y="958383"/>
                      <a:pt x="776445" y="958383"/>
                      <a:pt x="776445" y="958383"/>
                    </a:cubicBezTo>
                    <a:cubicBezTo>
                      <a:pt x="776445" y="958383"/>
                      <a:pt x="776445" y="958383"/>
                      <a:pt x="776445" y="958383"/>
                    </a:cubicBezTo>
                    <a:lnTo>
                      <a:pt x="776445" y="958383"/>
                    </a:lnTo>
                    <a:cubicBezTo>
                      <a:pt x="776445" y="958383"/>
                      <a:pt x="774674" y="958635"/>
                      <a:pt x="774674" y="958635"/>
                    </a:cubicBezTo>
                    <a:cubicBezTo>
                      <a:pt x="769868" y="959395"/>
                      <a:pt x="765188" y="960154"/>
                      <a:pt x="760509" y="960912"/>
                    </a:cubicBezTo>
                    <a:cubicBezTo>
                      <a:pt x="755576" y="961797"/>
                      <a:pt x="751782" y="961924"/>
                      <a:pt x="747734" y="962177"/>
                    </a:cubicBezTo>
                    <a:cubicBezTo>
                      <a:pt x="743560" y="962303"/>
                      <a:pt x="739513" y="962557"/>
                      <a:pt x="735592" y="962683"/>
                    </a:cubicBezTo>
                    <a:cubicBezTo>
                      <a:pt x="727498" y="962936"/>
                      <a:pt x="719403" y="962809"/>
                      <a:pt x="711562" y="962430"/>
                    </a:cubicBezTo>
                    <a:cubicBezTo>
                      <a:pt x="695879" y="961545"/>
                      <a:pt x="680701" y="959015"/>
                      <a:pt x="667927" y="955727"/>
                    </a:cubicBezTo>
                    <a:cubicBezTo>
                      <a:pt x="685254" y="961671"/>
                      <a:pt x="704479" y="964327"/>
                      <a:pt x="722186" y="964580"/>
                    </a:cubicBezTo>
                    <a:cubicBezTo>
                      <a:pt x="740272" y="964833"/>
                      <a:pt x="755323" y="964074"/>
                      <a:pt x="774042" y="960406"/>
                    </a:cubicBezTo>
                    <a:lnTo>
                      <a:pt x="776951" y="959900"/>
                    </a:lnTo>
                    <a:cubicBezTo>
                      <a:pt x="776951" y="959900"/>
                      <a:pt x="776951" y="960659"/>
                      <a:pt x="776951" y="959900"/>
                    </a:cubicBezTo>
                    <a:lnTo>
                      <a:pt x="776951" y="959900"/>
                    </a:lnTo>
                    <a:cubicBezTo>
                      <a:pt x="776951" y="959900"/>
                      <a:pt x="778468" y="959900"/>
                      <a:pt x="778468" y="959900"/>
                    </a:cubicBezTo>
                    <a:cubicBezTo>
                      <a:pt x="780112" y="959900"/>
                      <a:pt x="782895" y="959900"/>
                      <a:pt x="787575" y="959521"/>
                    </a:cubicBezTo>
                    <a:cubicBezTo>
                      <a:pt x="789725" y="959268"/>
                      <a:pt x="792760" y="958762"/>
                      <a:pt x="795922" y="957877"/>
                    </a:cubicBezTo>
                    <a:cubicBezTo>
                      <a:pt x="799084" y="956992"/>
                      <a:pt x="803510" y="954968"/>
                      <a:pt x="805914" y="953450"/>
                    </a:cubicBezTo>
                    <a:cubicBezTo>
                      <a:pt x="816158" y="946620"/>
                      <a:pt x="817802" y="943205"/>
                      <a:pt x="820332" y="940929"/>
                    </a:cubicBezTo>
                    <a:cubicBezTo>
                      <a:pt x="822609" y="938526"/>
                      <a:pt x="822988" y="938146"/>
                      <a:pt x="824506" y="936881"/>
                    </a:cubicBezTo>
                    <a:cubicBezTo>
                      <a:pt x="834877" y="927649"/>
                      <a:pt x="842087" y="920692"/>
                      <a:pt x="848031" y="915128"/>
                    </a:cubicBezTo>
                    <a:cubicBezTo>
                      <a:pt x="854987" y="903239"/>
                      <a:pt x="874212" y="880093"/>
                      <a:pt x="895207" y="842656"/>
                    </a:cubicBezTo>
                    <a:cubicBezTo>
                      <a:pt x="917467" y="805219"/>
                      <a:pt x="931253" y="773726"/>
                      <a:pt x="940865" y="756904"/>
                    </a:cubicBezTo>
                    <a:cubicBezTo>
                      <a:pt x="950351" y="739324"/>
                      <a:pt x="953387" y="735403"/>
                      <a:pt x="946304" y="754248"/>
                    </a:cubicBezTo>
                    <a:cubicBezTo>
                      <a:pt x="962114" y="724652"/>
                      <a:pt x="970334" y="705301"/>
                      <a:pt x="977417" y="682662"/>
                    </a:cubicBezTo>
                    <a:cubicBezTo>
                      <a:pt x="980832" y="671532"/>
                      <a:pt x="983867" y="659896"/>
                      <a:pt x="987156" y="646489"/>
                    </a:cubicBezTo>
                    <a:cubicBezTo>
                      <a:pt x="990571" y="632830"/>
                      <a:pt x="993986" y="618159"/>
                      <a:pt x="1000310" y="600199"/>
                    </a:cubicBezTo>
                    <a:cubicBezTo>
                      <a:pt x="1009543" y="571868"/>
                      <a:pt x="1002966" y="586666"/>
                      <a:pt x="997021" y="600958"/>
                    </a:cubicBezTo>
                    <a:cubicBezTo>
                      <a:pt x="991456" y="614870"/>
                      <a:pt x="986397" y="628530"/>
                      <a:pt x="995124" y="598428"/>
                    </a:cubicBezTo>
                    <a:cubicBezTo>
                      <a:pt x="1002839" y="578192"/>
                      <a:pt x="1012325" y="558335"/>
                      <a:pt x="1020546" y="534683"/>
                    </a:cubicBezTo>
                    <a:cubicBezTo>
                      <a:pt x="1028893" y="510400"/>
                      <a:pt x="1033320" y="485231"/>
                      <a:pt x="1036861" y="459050"/>
                    </a:cubicBezTo>
                    <a:cubicBezTo>
                      <a:pt x="1034079" y="484851"/>
                      <a:pt x="1030285" y="510273"/>
                      <a:pt x="1023835" y="532786"/>
                    </a:cubicBezTo>
                    <a:cubicBezTo>
                      <a:pt x="1017511" y="554793"/>
                      <a:pt x="1011313" y="570982"/>
                      <a:pt x="1007772" y="582745"/>
                    </a:cubicBezTo>
                    <a:cubicBezTo>
                      <a:pt x="1014475" y="565670"/>
                      <a:pt x="1020799" y="549734"/>
                      <a:pt x="1025731" y="533672"/>
                    </a:cubicBezTo>
                    <a:cubicBezTo>
                      <a:pt x="1030791" y="516977"/>
                      <a:pt x="1033447" y="502432"/>
                      <a:pt x="1035724" y="488013"/>
                    </a:cubicBezTo>
                    <a:cubicBezTo>
                      <a:pt x="1037873" y="473721"/>
                      <a:pt x="1039138" y="459935"/>
                      <a:pt x="1040530" y="445896"/>
                    </a:cubicBezTo>
                    <a:cubicBezTo>
                      <a:pt x="1041162" y="439067"/>
                      <a:pt x="1041921" y="432110"/>
                      <a:pt x="1042680" y="424775"/>
                    </a:cubicBezTo>
                    <a:cubicBezTo>
                      <a:pt x="1042933" y="421613"/>
                      <a:pt x="1043944" y="417312"/>
                      <a:pt x="1043944" y="408585"/>
                    </a:cubicBezTo>
                    <a:cubicBezTo>
                      <a:pt x="1043944" y="406435"/>
                      <a:pt x="1043818" y="404032"/>
                      <a:pt x="1043438" y="401250"/>
                    </a:cubicBezTo>
                    <a:close/>
                    <a:moveTo>
                      <a:pt x="502115" y="692527"/>
                    </a:moveTo>
                    <a:cubicBezTo>
                      <a:pt x="501862" y="685950"/>
                      <a:pt x="501609" y="683547"/>
                      <a:pt x="501357" y="683547"/>
                    </a:cubicBezTo>
                    <a:cubicBezTo>
                      <a:pt x="503001" y="679626"/>
                      <a:pt x="504645" y="675832"/>
                      <a:pt x="506163" y="672164"/>
                    </a:cubicBezTo>
                    <a:cubicBezTo>
                      <a:pt x="506163" y="674188"/>
                      <a:pt x="506036" y="676338"/>
                      <a:pt x="505910" y="678488"/>
                    </a:cubicBezTo>
                    <a:cubicBezTo>
                      <a:pt x="504771" y="685445"/>
                      <a:pt x="504771" y="688986"/>
                      <a:pt x="502242" y="697839"/>
                    </a:cubicBezTo>
                    <a:cubicBezTo>
                      <a:pt x="502242" y="695815"/>
                      <a:pt x="502242" y="694045"/>
                      <a:pt x="501989" y="692527"/>
                    </a:cubicBezTo>
                    <a:close/>
                    <a:moveTo>
                      <a:pt x="337188" y="712890"/>
                    </a:moveTo>
                    <a:cubicBezTo>
                      <a:pt x="341489" y="710361"/>
                      <a:pt x="334280" y="724779"/>
                      <a:pt x="333142" y="729712"/>
                    </a:cubicBezTo>
                    <a:cubicBezTo>
                      <a:pt x="330106" y="726170"/>
                      <a:pt x="318343" y="754754"/>
                      <a:pt x="311640" y="762343"/>
                    </a:cubicBezTo>
                    <a:cubicBezTo>
                      <a:pt x="310249" y="766643"/>
                      <a:pt x="308858" y="770943"/>
                      <a:pt x="306708" y="776002"/>
                    </a:cubicBezTo>
                    <a:cubicBezTo>
                      <a:pt x="305569" y="769299"/>
                      <a:pt x="304431" y="761963"/>
                      <a:pt x="303672" y="755007"/>
                    </a:cubicBezTo>
                    <a:cubicBezTo>
                      <a:pt x="302028" y="742106"/>
                      <a:pt x="301269" y="730091"/>
                      <a:pt x="299878" y="724905"/>
                    </a:cubicBezTo>
                    <a:cubicBezTo>
                      <a:pt x="310249" y="706313"/>
                      <a:pt x="302028" y="675959"/>
                      <a:pt x="309996" y="647501"/>
                    </a:cubicBezTo>
                    <a:cubicBezTo>
                      <a:pt x="306581" y="639786"/>
                      <a:pt x="303925" y="665335"/>
                      <a:pt x="300889" y="668750"/>
                    </a:cubicBezTo>
                    <a:cubicBezTo>
                      <a:pt x="306328" y="648766"/>
                      <a:pt x="303166" y="647375"/>
                      <a:pt x="303293" y="634854"/>
                    </a:cubicBezTo>
                    <a:cubicBezTo>
                      <a:pt x="308731" y="617779"/>
                      <a:pt x="318091" y="583757"/>
                      <a:pt x="319988" y="603740"/>
                    </a:cubicBezTo>
                    <a:cubicBezTo>
                      <a:pt x="322138" y="577306"/>
                      <a:pt x="326185" y="581227"/>
                      <a:pt x="335292" y="550493"/>
                    </a:cubicBezTo>
                    <a:cubicBezTo>
                      <a:pt x="334659" y="547205"/>
                      <a:pt x="327956" y="554793"/>
                      <a:pt x="331623" y="543663"/>
                    </a:cubicBezTo>
                    <a:cubicBezTo>
                      <a:pt x="337947" y="520012"/>
                      <a:pt x="348825" y="498764"/>
                      <a:pt x="343892" y="519000"/>
                    </a:cubicBezTo>
                    <a:cubicBezTo>
                      <a:pt x="352492" y="502052"/>
                      <a:pt x="349963" y="503443"/>
                      <a:pt x="352366" y="492314"/>
                    </a:cubicBezTo>
                    <a:cubicBezTo>
                      <a:pt x="356919" y="481437"/>
                      <a:pt x="360840" y="472330"/>
                      <a:pt x="364128" y="464362"/>
                    </a:cubicBezTo>
                    <a:cubicBezTo>
                      <a:pt x="367417" y="456773"/>
                      <a:pt x="370325" y="450449"/>
                      <a:pt x="372982" y="444505"/>
                    </a:cubicBezTo>
                    <a:cubicBezTo>
                      <a:pt x="378294" y="432616"/>
                      <a:pt x="382594" y="422624"/>
                      <a:pt x="387274" y="409597"/>
                    </a:cubicBezTo>
                    <a:cubicBezTo>
                      <a:pt x="381709" y="419589"/>
                      <a:pt x="376397" y="429454"/>
                      <a:pt x="371337" y="439320"/>
                    </a:cubicBezTo>
                    <a:cubicBezTo>
                      <a:pt x="363623" y="447793"/>
                      <a:pt x="364635" y="439320"/>
                      <a:pt x="369567" y="427684"/>
                    </a:cubicBezTo>
                    <a:cubicBezTo>
                      <a:pt x="374373" y="416048"/>
                      <a:pt x="383226" y="401376"/>
                      <a:pt x="389045" y="397329"/>
                    </a:cubicBezTo>
                    <a:cubicBezTo>
                      <a:pt x="382088" y="405550"/>
                      <a:pt x="372855" y="425154"/>
                      <a:pt x="370958" y="432743"/>
                    </a:cubicBezTo>
                    <a:cubicBezTo>
                      <a:pt x="382468" y="413897"/>
                      <a:pt x="384365" y="406815"/>
                      <a:pt x="393851" y="393408"/>
                    </a:cubicBezTo>
                    <a:cubicBezTo>
                      <a:pt x="399542" y="380381"/>
                      <a:pt x="387147" y="396823"/>
                      <a:pt x="392839" y="386199"/>
                    </a:cubicBezTo>
                    <a:cubicBezTo>
                      <a:pt x="414719" y="359386"/>
                      <a:pt x="419020" y="336746"/>
                      <a:pt x="441406" y="309807"/>
                    </a:cubicBezTo>
                    <a:cubicBezTo>
                      <a:pt x="441406" y="307277"/>
                      <a:pt x="439762" y="308162"/>
                      <a:pt x="437991" y="309554"/>
                    </a:cubicBezTo>
                    <a:cubicBezTo>
                      <a:pt x="436220" y="311071"/>
                      <a:pt x="434324" y="312716"/>
                      <a:pt x="433817" y="311071"/>
                    </a:cubicBezTo>
                    <a:cubicBezTo>
                      <a:pt x="439129" y="304242"/>
                      <a:pt x="440773" y="302218"/>
                      <a:pt x="442671" y="300068"/>
                    </a:cubicBezTo>
                    <a:cubicBezTo>
                      <a:pt x="444568" y="297918"/>
                      <a:pt x="446086" y="296021"/>
                      <a:pt x="451018" y="292353"/>
                    </a:cubicBezTo>
                    <a:cubicBezTo>
                      <a:pt x="450512" y="288685"/>
                      <a:pt x="445959" y="291973"/>
                      <a:pt x="440900" y="298171"/>
                    </a:cubicBezTo>
                    <a:cubicBezTo>
                      <a:pt x="436220" y="303609"/>
                      <a:pt x="431288" y="313601"/>
                      <a:pt x="426988" y="319672"/>
                    </a:cubicBezTo>
                    <a:cubicBezTo>
                      <a:pt x="422055" y="322328"/>
                      <a:pt x="417754" y="324478"/>
                      <a:pt x="424458" y="311324"/>
                    </a:cubicBezTo>
                    <a:cubicBezTo>
                      <a:pt x="424711" y="314739"/>
                      <a:pt x="428000" y="310186"/>
                      <a:pt x="432300" y="303989"/>
                    </a:cubicBezTo>
                    <a:cubicBezTo>
                      <a:pt x="436220" y="298044"/>
                      <a:pt x="442291" y="291088"/>
                      <a:pt x="446592" y="287420"/>
                    </a:cubicBezTo>
                    <a:cubicBezTo>
                      <a:pt x="448236" y="284005"/>
                      <a:pt x="443810" y="286914"/>
                      <a:pt x="440268" y="289570"/>
                    </a:cubicBezTo>
                    <a:cubicBezTo>
                      <a:pt x="436853" y="292353"/>
                      <a:pt x="434324" y="294376"/>
                      <a:pt x="439636" y="288052"/>
                    </a:cubicBezTo>
                    <a:cubicBezTo>
                      <a:pt x="454813" y="275784"/>
                      <a:pt x="471002" y="268828"/>
                      <a:pt x="487317" y="267690"/>
                    </a:cubicBezTo>
                    <a:cubicBezTo>
                      <a:pt x="487823" y="265034"/>
                      <a:pt x="492503" y="263895"/>
                      <a:pt x="496929" y="263642"/>
                    </a:cubicBezTo>
                    <a:cubicBezTo>
                      <a:pt x="501483" y="263263"/>
                      <a:pt x="505783" y="263516"/>
                      <a:pt x="506542" y="260860"/>
                    </a:cubicBezTo>
                    <a:cubicBezTo>
                      <a:pt x="495918" y="261619"/>
                      <a:pt x="489468" y="261998"/>
                      <a:pt x="483649" y="262378"/>
                    </a:cubicBezTo>
                    <a:cubicBezTo>
                      <a:pt x="477705" y="262757"/>
                      <a:pt x="472140" y="262884"/>
                      <a:pt x="464425" y="266046"/>
                    </a:cubicBezTo>
                    <a:cubicBezTo>
                      <a:pt x="468852" y="262504"/>
                      <a:pt x="466322" y="262631"/>
                      <a:pt x="463792" y="262378"/>
                    </a:cubicBezTo>
                    <a:cubicBezTo>
                      <a:pt x="474922" y="256560"/>
                      <a:pt x="486432" y="253145"/>
                      <a:pt x="497941" y="252639"/>
                    </a:cubicBezTo>
                    <a:cubicBezTo>
                      <a:pt x="500724" y="252639"/>
                      <a:pt x="503253" y="252639"/>
                      <a:pt x="505783" y="252765"/>
                    </a:cubicBezTo>
                    <a:cubicBezTo>
                      <a:pt x="502242" y="253018"/>
                      <a:pt x="499332" y="253651"/>
                      <a:pt x="496677" y="254283"/>
                    </a:cubicBezTo>
                    <a:cubicBezTo>
                      <a:pt x="491239" y="255801"/>
                      <a:pt x="486685" y="257698"/>
                      <a:pt x="479982" y="260481"/>
                    </a:cubicBezTo>
                    <a:cubicBezTo>
                      <a:pt x="489088" y="257571"/>
                      <a:pt x="496677" y="257445"/>
                      <a:pt x="501357" y="258330"/>
                    </a:cubicBezTo>
                    <a:cubicBezTo>
                      <a:pt x="501989" y="255674"/>
                      <a:pt x="507048" y="255801"/>
                      <a:pt x="513119" y="257698"/>
                    </a:cubicBezTo>
                    <a:cubicBezTo>
                      <a:pt x="519190" y="259595"/>
                      <a:pt x="525513" y="263516"/>
                      <a:pt x="530320" y="267057"/>
                    </a:cubicBezTo>
                    <a:lnTo>
                      <a:pt x="531711" y="265287"/>
                    </a:lnTo>
                    <a:cubicBezTo>
                      <a:pt x="531711" y="265287"/>
                      <a:pt x="531964" y="263642"/>
                      <a:pt x="527917" y="261366"/>
                    </a:cubicBezTo>
                    <a:cubicBezTo>
                      <a:pt x="527284" y="261872"/>
                      <a:pt x="526652" y="261872"/>
                      <a:pt x="522605" y="259974"/>
                    </a:cubicBezTo>
                    <a:cubicBezTo>
                      <a:pt x="524249" y="258710"/>
                      <a:pt x="520075" y="256560"/>
                      <a:pt x="518936" y="255042"/>
                    </a:cubicBezTo>
                    <a:cubicBezTo>
                      <a:pt x="532723" y="259216"/>
                      <a:pt x="542335" y="268196"/>
                      <a:pt x="547394" y="281096"/>
                    </a:cubicBezTo>
                    <a:cubicBezTo>
                      <a:pt x="547141" y="281729"/>
                      <a:pt x="546888" y="282235"/>
                      <a:pt x="546635" y="282867"/>
                    </a:cubicBezTo>
                    <a:cubicBezTo>
                      <a:pt x="543853" y="285649"/>
                      <a:pt x="540438" y="292100"/>
                      <a:pt x="536390" y="301712"/>
                    </a:cubicBezTo>
                    <a:cubicBezTo>
                      <a:pt x="536897" y="302091"/>
                      <a:pt x="537276" y="302218"/>
                      <a:pt x="537782" y="302471"/>
                    </a:cubicBezTo>
                    <a:cubicBezTo>
                      <a:pt x="533735" y="311324"/>
                      <a:pt x="529434" y="320684"/>
                      <a:pt x="524755" y="330928"/>
                    </a:cubicBezTo>
                    <a:cubicBezTo>
                      <a:pt x="524376" y="330928"/>
                      <a:pt x="524122" y="330802"/>
                      <a:pt x="523743" y="330549"/>
                    </a:cubicBezTo>
                    <a:cubicBezTo>
                      <a:pt x="524628" y="327513"/>
                      <a:pt x="525260" y="324604"/>
                      <a:pt x="525387" y="322201"/>
                    </a:cubicBezTo>
                    <a:cubicBezTo>
                      <a:pt x="524376" y="324351"/>
                      <a:pt x="523490" y="326122"/>
                      <a:pt x="522605" y="327766"/>
                    </a:cubicBezTo>
                    <a:cubicBezTo>
                      <a:pt x="522605" y="327513"/>
                      <a:pt x="522605" y="327513"/>
                      <a:pt x="522605" y="327261"/>
                    </a:cubicBezTo>
                    <a:cubicBezTo>
                      <a:pt x="519063" y="334090"/>
                      <a:pt x="516534" y="336746"/>
                      <a:pt x="512107" y="348003"/>
                    </a:cubicBezTo>
                    <a:cubicBezTo>
                      <a:pt x="511475" y="352429"/>
                      <a:pt x="512612" y="354327"/>
                      <a:pt x="513751" y="356097"/>
                    </a:cubicBezTo>
                    <a:cubicBezTo>
                      <a:pt x="508945" y="367227"/>
                      <a:pt x="504012" y="379243"/>
                      <a:pt x="498953" y="391891"/>
                    </a:cubicBezTo>
                    <a:cubicBezTo>
                      <a:pt x="498827" y="392143"/>
                      <a:pt x="498574" y="392396"/>
                      <a:pt x="498447" y="392523"/>
                    </a:cubicBezTo>
                    <a:cubicBezTo>
                      <a:pt x="497688" y="380255"/>
                      <a:pt x="490479" y="387590"/>
                      <a:pt x="501483" y="356097"/>
                    </a:cubicBezTo>
                    <a:cubicBezTo>
                      <a:pt x="504771" y="339782"/>
                      <a:pt x="490606" y="385819"/>
                      <a:pt x="489214" y="382658"/>
                    </a:cubicBezTo>
                    <a:cubicBezTo>
                      <a:pt x="492123" y="368366"/>
                      <a:pt x="488961" y="371275"/>
                      <a:pt x="493009" y="358880"/>
                    </a:cubicBezTo>
                    <a:cubicBezTo>
                      <a:pt x="488582" y="359639"/>
                      <a:pt x="484282" y="374942"/>
                      <a:pt x="488961" y="357109"/>
                    </a:cubicBezTo>
                    <a:cubicBezTo>
                      <a:pt x="483523" y="370010"/>
                      <a:pt x="480487" y="372413"/>
                      <a:pt x="474543" y="389614"/>
                    </a:cubicBezTo>
                    <a:cubicBezTo>
                      <a:pt x="476440" y="395052"/>
                      <a:pt x="484788" y="367607"/>
                      <a:pt x="486179" y="375195"/>
                    </a:cubicBezTo>
                    <a:cubicBezTo>
                      <a:pt x="478717" y="393408"/>
                      <a:pt x="480108" y="395938"/>
                      <a:pt x="481753" y="398594"/>
                    </a:cubicBezTo>
                    <a:cubicBezTo>
                      <a:pt x="478970" y="397961"/>
                      <a:pt x="472267" y="419209"/>
                      <a:pt x="469484" y="418577"/>
                    </a:cubicBezTo>
                    <a:cubicBezTo>
                      <a:pt x="476693" y="395558"/>
                      <a:pt x="471761" y="405550"/>
                      <a:pt x="466322" y="411115"/>
                    </a:cubicBezTo>
                    <a:cubicBezTo>
                      <a:pt x="473152" y="394420"/>
                      <a:pt x="470369" y="389487"/>
                      <a:pt x="467334" y="405297"/>
                    </a:cubicBezTo>
                    <a:cubicBezTo>
                      <a:pt x="463666" y="406435"/>
                      <a:pt x="473785" y="384934"/>
                      <a:pt x="472519" y="382278"/>
                    </a:cubicBezTo>
                    <a:cubicBezTo>
                      <a:pt x="468725" y="392143"/>
                      <a:pt x="465816" y="399226"/>
                      <a:pt x="463160" y="403653"/>
                    </a:cubicBezTo>
                    <a:cubicBezTo>
                      <a:pt x="466702" y="402135"/>
                      <a:pt x="458734" y="430087"/>
                      <a:pt x="453042" y="436916"/>
                    </a:cubicBezTo>
                    <a:cubicBezTo>
                      <a:pt x="455445" y="430340"/>
                      <a:pt x="457595" y="424016"/>
                      <a:pt x="455065" y="425281"/>
                    </a:cubicBezTo>
                    <a:cubicBezTo>
                      <a:pt x="448363" y="445390"/>
                      <a:pt x="445074" y="445137"/>
                      <a:pt x="438750" y="462338"/>
                    </a:cubicBezTo>
                    <a:cubicBezTo>
                      <a:pt x="439382" y="468536"/>
                      <a:pt x="452283" y="445390"/>
                      <a:pt x="442924" y="470180"/>
                    </a:cubicBezTo>
                    <a:cubicBezTo>
                      <a:pt x="441027" y="464741"/>
                      <a:pt x="416743" y="523427"/>
                      <a:pt x="411810" y="532407"/>
                    </a:cubicBezTo>
                    <a:cubicBezTo>
                      <a:pt x="416617" y="512803"/>
                      <a:pt x="427873" y="495855"/>
                      <a:pt x="428505" y="483207"/>
                    </a:cubicBezTo>
                    <a:cubicBezTo>
                      <a:pt x="422435" y="498637"/>
                      <a:pt x="415478" y="518621"/>
                      <a:pt x="410798" y="525830"/>
                    </a:cubicBezTo>
                    <a:cubicBezTo>
                      <a:pt x="412316" y="530257"/>
                      <a:pt x="411431" y="538478"/>
                      <a:pt x="408648" y="549861"/>
                    </a:cubicBezTo>
                    <a:cubicBezTo>
                      <a:pt x="399416" y="573006"/>
                      <a:pt x="393851" y="589195"/>
                      <a:pt x="393851" y="576800"/>
                    </a:cubicBezTo>
                    <a:cubicBezTo>
                      <a:pt x="385756" y="594634"/>
                      <a:pt x="386895" y="598555"/>
                      <a:pt x="379052" y="620182"/>
                    </a:cubicBezTo>
                    <a:cubicBezTo>
                      <a:pt x="375132" y="637004"/>
                      <a:pt x="388918" y="603993"/>
                      <a:pt x="384238" y="622079"/>
                    </a:cubicBezTo>
                    <a:cubicBezTo>
                      <a:pt x="381330" y="627771"/>
                      <a:pt x="378547" y="632956"/>
                      <a:pt x="375385" y="638395"/>
                    </a:cubicBezTo>
                    <a:cubicBezTo>
                      <a:pt x="371970" y="644086"/>
                      <a:pt x="368555" y="649905"/>
                      <a:pt x="365014" y="656355"/>
                    </a:cubicBezTo>
                    <a:cubicBezTo>
                      <a:pt x="367923" y="649778"/>
                      <a:pt x="370579" y="643454"/>
                      <a:pt x="372603" y="638016"/>
                    </a:cubicBezTo>
                    <a:cubicBezTo>
                      <a:pt x="374626" y="632577"/>
                      <a:pt x="375638" y="628403"/>
                      <a:pt x="376144" y="624862"/>
                    </a:cubicBezTo>
                    <a:cubicBezTo>
                      <a:pt x="372476" y="633968"/>
                      <a:pt x="368808" y="641051"/>
                      <a:pt x="365772" y="648134"/>
                    </a:cubicBezTo>
                    <a:cubicBezTo>
                      <a:pt x="362737" y="655216"/>
                      <a:pt x="360081" y="662173"/>
                      <a:pt x="356919" y="671405"/>
                    </a:cubicBezTo>
                    <a:cubicBezTo>
                      <a:pt x="357299" y="679374"/>
                      <a:pt x="365267" y="654837"/>
                      <a:pt x="365646" y="662805"/>
                    </a:cubicBezTo>
                    <a:cubicBezTo>
                      <a:pt x="353378" y="689618"/>
                      <a:pt x="337063" y="723388"/>
                      <a:pt x="347560" y="692148"/>
                    </a:cubicBezTo>
                    <a:cubicBezTo>
                      <a:pt x="343512" y="701254"/>
                      <a:pt x="340098" y="708337"/>
                      <a:pt x="337188" y="712511"/>
                    </a:cubicBezTo>
                    <a:close/>
                    <a:moveTo>
                      <a:pt x="300637" y="784350"/>
                    </a:moveTo>
                    <a:cubicBezTo>
                      <a:pt x="300889" y="785362"/>
                      <a:pt x="301143" y="786247"/>
                      <a:pt x="301396" y="786879"/>
                    </a:cubicBezTo>
                    <a:cubicBezTo>
                      <a:pt x="301016" y="787638"/>
                      <a:pt x="300637" y="788270"/>
                      <a:pt x="300257" y="789030"/>
                    </a:cubicBezTo>
                    <a:cubicBezTo>
                      <a:pt x="300004" y="786879"/>
                      <a:pt x="300004" y="784982"/>
                      <a:pt x="300637" y="784350"/>
                    </a:cubicBezTo>
                    <a:close/>
                    <a:moveTo>
                      <a:pt x="302787" y="798136"/>
                    </a:moveTo>
                    <a:cubicBezTo>
                      <a:pt x="302407" y="797251"/>
                      <a:pt x="302155" y="796239"/>
                      <a:pt x="301775" y="795353"/>
                    </a:cubicBezTo>
                    <a:cubicBezTo>
                      <a:pt x="304810" y="792192"/>
                      <a:pt x="307340" y="790168"/>
                      <a:pt x="308352" y="792318"/>
                    </a:cubicBezTo>
                    <a:cubicBezTo>
                      <a:pt x="306834" y="794974"/>
                      <a:pt x="305190" y="797503"/>
                      <a:pt x="303546" y="800033"/>
                    </a:cubicBezTo>
                    <a:cubicBezTo>
                      <a:pt x="303293" y="799400"/>
                      <a:pt x="303040" y="798895"/>
                      <a:pt x="302787" y="798136"/>
                    </a:cubicBezTo>
                    <a:close/>
                    <a:moveTo>
                      <a:pt x="301775" y="824190"/>
                    </a:moveTo>
                    <a:cubicBezTo>
                      <a:pt x="301775" y="824190"/>
                      <a:pt x="301775" y="824190"/>
                      <a:pt x="301775" y="824190"/>
                    </a:cubicBezTo>
                    <a:cubicBezTo>
                      <a:pt x="301775" y="824190"/>
                      <a:pt x="301775" y="824190"/>
                      <a:pt x="301775" y="824190"/>
                    </a:cubicBezTo>
                    <a:close/>
                    <a:moveTo>
                      <a:pt x="299498" y="820902"/>
                    </a:moveTo>
                    <a:cubicBezTo>
                      <a:pt x="299498" y="820902"/>
                      <a:pt x="299498" y="820902"/>
                      <a:pt x="299498" y="821028"/>
                    </a:cubicBezTo>
                    <a:cubicBezTo>
                      <a:pt x="299245" y="820649"/>
                      <a:pt x="298866" y="820143"/>
                      <a:pt x="298486" y="819764"/>
                    </a:cubicBezTo>
                    <a:cubicBezTo>
                      <a:pt x="298740" y="820143"/>
                      <a:pt x="299119" y="820522"/>
                      <a:pt x="299372" y="820902"/>
                    </a:cubicBezTo>
                    <a:close/>
                    <a:moveTo>
                      <a:pt x="291910" y="812048"/>
                    </a:moveTo>
                    <a:lnTo>
                      <a:pt x="292795" y="812934"/>
                    </a:lnTo>
                    <a:cubicBezTo>
                      <a:pt x="292162" y="812301"/>
                      <a:pt x="291530" y="811543"/>
                      <a:pt x="290898" y="810910"/>
                    </a:cubicBezTo>
                    <a:lnTo>
                      <a:pt x="291910" y="812048"/>
                    </a:lnTo>
                    <a:close/>
                    <a:moveTo>
                      <a:pt x="518431" y="642316"/>
                    </a:moveTo>
                    <a:cubicBezTo>
                      <a:pt x="518431" y="642316"/>
                      <a:pt x="518431" y="643327"/>
                      <a:pt x="518431" y="643707"/>
                    </a:cubicBezTo>
                    <a:lnTo>
                      <a:pt x="518431" y="643707"/>
                    </a:lnTo>
                    <a:cubicBezTo>
                      <a:pt x="518431" y="643707"/>
                      <a:pt x="518431" y="642695"/>
                      <a:pt x="518431" y="642316"/>
                    </a:cubicBezTo>
                    <a:close/>
                    <a:moveTo>
                      <a:pt x="522478" y="643075"/>
                    </a:moveTo>
                    <a:lnTo>
                      <a:pt x="522478" y="643075"/>
                    </a:lnTo>
                    <a:cubicBezTo>
                      <a:pt x="522478" y="643075"/>
                      <a:pt x="522478" y="643075"/>
                      <a:pt x="522478" y="643075"/>
                    </a:cubicBezTo>
                    <a:lnTo>
                      <a:pt x="522478" y="643075"/>
                    </a:lnTo>
                    <a:cubicBezTo>
                      <a:pt x="522478" y="643075"/>
                      <a:pt x="522478" y="643075"/>
                      <a:pt x="522478" y="643075"/>
                    </a:cubicBezTo>
                    <a:lnTo>
                      <a:pt x="522478" y="643075"/>
                    </a:lnTo>
                    <a:cubicBezTo>
                      <a:pt x="522478" y="643075"/>
                      <a:pt x="522605" y="643075"/>
                      <a:pt x="522731" y="643075"/>
                    </a:cubicBezTo>
                    <a:lnTo>
                      <a:pt x="522731" y="643075"/>
                    </a:lnTo>
                    <a:cubicBezTo>
                      <a:pt x="522731" y="643075"/>
                      <a:pt x="522478" y="643075"/>
                      <a:pt x="522351" y="643075"/>
                    </a:cubicBezTo>
                    <a:lnTo>
                      <a:pt x="522351" y="643075"/>
                    </a:lnTo>
                    <a:cubicBezTo>
                      <a:pt x="522351" y="643075"/>
                      <a:pt x="522351" y="643075"/>
                      <a:pt x="522351" y="643075"/>
                    </a:cubicBezTo>
                    <a:cubicBezTo>
                      <a:pt x="522351" y="643075"/>
                      <a:pt x="522351" y="643075"/>
                      <a:pt x="522351" y="643075"/>
                    </a:cubicBezTo>
                    <a:close/>
                    <a:moveTo>
                      <a:pt x="515774" y="649272"/>
                    </a:moveTo>
                    <a:lnTo>
                      <a:pt x="515774" y="649272"/>
                    </a:lnTo>
                    <a:lnTo>
                      <a:pt x="515774" y="649272"/>
                    </a:lnTo>
                    <a:lnTo>
                      <a:pt x="515774" y="649272"/>
                    </a:lnTo>
                    <a:close/>
                    <a:moveTo>
                      <a:pt x="774927" y="807622"/>
                    </a:moveTo>
                    <a:cubicBezTo>
                      <a:pt x="774927" y="807622"/>
                      <a:pt x="774927" y="807622"/>
                      <a:pt x="774927" y="807622"/>
                    </a:cubicBezTo>
                    <a:cubicBezTo>
                      <a:pt x="774927" y="807622"/>
                      <a:pt x="774927" y="807622"/>
                      <a:pt x="774927" y="807622"/>
                    </a:cubicBezTo>
                    <a:close/>
                    <a:moveTo>
                      <a:pt x="773030" y="808507"/>
                    </a:moveTo>
                    <a:cubicBezTo>
                      <a:pt x="773030" y="808507"/>
                      <a:pt x="772777" y="808507"/>
                      <a:pt x="772777" y="808633"/>
                    </a:cubicBezTo>
                    <a:cubicBezTo>
                      <a:pt x="771891" y="809013"/>
                      <a:pt x="771259" y="809392"/>
                      <a:pt x="770627" y="809772"/>
                    </a:cubicBezTo>
                    <a:cubicBezTo>
                      <a:pt x="771006" y="809519"/>
                      <a:pt x="771259" y="809392"/>
                      <a:pt x="771639" y="809139"/>
                    </a:cubicBezTo>
                    <a:cubicBezTo>
                      <a:pt x="772018" y="809013"/>
                      <a:pt x="772271" y="808760"/>
                      <a:pt x="772651" y="808633"/>
                    </a:cubicBezTo>
                    <a:cubicBezTo>
                      <a:pt x="772651" y="808633"/>
                      <a:pt x="772903" y="808633"/>
                      <a:pt x="773030" y="808507"/>
                    </a:cubicBezTo>
                    <a:close/>
                    <a:moveTo>
                      <a:pt x="767086" y="812554"/>
                    </a:moveTo>
                    <a:cubicBezTo>
                      <a:pt x="767086" y="812554"/>
                      <a:pt x="766959" y="812807"/>
                      <a:pt x="766959" y="812807"/>
                    </a:cubicBezTo>
                    <a:cubicBezTo>
                      <a:pt x="766959" y="812807"/>
                      <a:pt x="766959" y="812681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428"/>
                    </a:cubicBezTo>
                    <a:cubicBezTo>
                      <a:pt x="767086" y="812428"/>
                      <a:pt x="767086" y="812428"/>
                      <a:pt x="767086" y="812428"/>
                    </a:cubicBezTo>
                    <a:cubicBezTo>
                      <a:pt x="767086" y="812428"/>
                      <a:pt x="767086" y="812554"/>
                      <a:pt x="767086" y="812554"/>
                    </a:cubicBezTo>
                    <a:cubicBezTo>
                      <a:pt x="767086" y="813313"/>
                      <a:pt x="767086" y="813440"/>
                      <a:pt x="767086" y="812554"/>
                    </a:cubicBezTo>
                    <a:close/>
                    <a:moveTo>
                      <a:pt x="767086" y="810784"/>
                    </a:moveTo>
                    <a:cubicBezTo>
                      <a:pt x="767086" y="810784"/>
                      <a:pt x="767086" y="810404"/>
                      <a:pt x="767086" y="810151"/>
                    </a:cubicBezTo>
                    <a:cubicBezTo>
                      <a:pt x="767086" y="810151"/>
                      <a:pt x="767086" y="810151"/>
                      <a:pt x="767086" y="810278"/>
                    </a:cubicBezTo>
                    <a:cubicBezTo>
                      <a:pt x="767086" y="810278"/>
                      <a:pt x="767086" y="810531"/>
                      <a:pt x="767086" y="810657"/>
                    </a:cubicBezTo>
                    <a:lnTo>
                      <a:pt x="767086" y="810657"/>
                    </a:lnTo>
                    <a:close/>
                    <a:moveTo>
                      <a:pt x="767086" y="810784"/>
                    </a:moveTo>
                    <a:cubicBezTo>
                      <a:pt x="767086" y="810784"/>
                      <a:pt x="767086" y="810404"/>
                      <a:pt x="767086" y="810151"/>
                    </a:cubicBezTo>
                    <a:cubicBezTo>
                      <a:pt x="767086" y="810151"/>
                      <a:pt x="767086" y="810151"/>
                      <a:pt x="767086" y="810151"/>
                    </a:cubicBezTo>
                    <a:cubicBezTo>
                      <a:pt x="767086" y="810404"/>
                      <a:pt x="767086" y="810531"/>
                      <a:pt x="767086" y="810784"/>
                    </a:cubicBezTo>
                    <a:lnTo>
                      <a:pt x="767086" y="810784"/>
                    </a:lnTo>
                    <a:close/>
                    <a:moveTo>
                      <a:pt x="765188" y="803448"/>
                    </a:moveTo>
                    <a:cubicBezTo>
                      <a:pt x="765188" y="803448"/>
                      <a:pt x="765567" y="804460"/>
                      <a:pt x="765694" y="804966"/>
                    </a:cubicBezTo>
                    <a:cubicBezTo>
                      <a:pt x="765694" y="804966"/>
                      <a:pt x="765694" y="805092"/>
                      <a:pt x="765694" y="805219"/>
                    </a:cubicBezTo>
                    <a:cubicBezTo>
                      <a:pt x="765441" y="804460"/>
                      <a:pt x="765062" y="803574"/>
                      <a:pt x="764808" y="802689"/>
                    </a:cubicBezTo>
                    <a:cubicBezTo>
                      <a:pt x="764808" y="802942"/>
                      <a:pt x="765062" y="803195"/>
                      <a:pt x="765062" y="803448"/>
                    </a:cubicBezTo>
                    <a:close/>
                    <a:moveTo>
                      <a:pt x="767086" y="810531"/>
                    </a:moveTo>
                    <a:cubicBezTo>
                      <a:pt x="767086" y="810531"/>
                      <a:pt x="767086" y="810531"/>
                      <a:pt x="767086" y="810404"/>
                    </a:cubicBezTo>
                    <a:cubicBezTo>
                      <a:pt x="767086" y="810404"/>
                      <a:pt x="767086" y="810404"/>
                      <a:pt x="767086" y="810404"/>
                    </a:cubicBezTo>
                    <a:lnTo>
                      <a:pt x="767086" y="810404"/>
                    </a:lnTo>
                    <a:close/>
                    <a:moveTo>
                      <a:pt x="764303" y="786879"/>
                    </a:moveTo>
                    <a:lnTo>
                      <a:pt x="764303" y="786879"/>
                    </a:lnTo>
                    <a:cubicBezTo>
                      <a:pt x="764303" y="786879"/>
                      <a:pt x="764683" y="790294"/>
                      <a:pt x="764683" y="790294"/>
                    </a:cubicBezTo>
                    <a:cubicBezTo>
                      <a:pt x="764683" y="790294"/>
                      <a:pt x="764683" y="790294"/>
                      <a:pt x="764683" y="790294"/>
                    </a:cubicBezTo>
                    <a:lnTo>
                      <a:pt x="764303" y="786879"/>
                    </a:lnTo>
                    <a:close/>
                    <a:moveTo>
                      <a:pt x="768224" y="811289"/>
                    </a:moveTo>
                    <a:cubicBezTo>
                      <a:pt x="768224" y="811289"/>
                      <a:pt x="768097" y="811416"/>
                      <a:pt x="767970" y="811543"/>
                    </a:cubicBezTo>
                    <a:cubicBezTo>
                      <a:pt x="767970" y="811543"/>
                      <a:pt x="768097" y="811416"/>
                      <a:pt x="768224" y="811289"/>
                    </a:cubicBezTo>
                    <a:close/>
                    <a:moveTo>
                      <a:pt x="769489" y="810404"/>
                    </a:moveTo>
                    <a:cubicBezTo>
                      <a:pt x="769489" y="810404"/>
                      <a:pt x="769741" y="810278"/>
                      <a:pt x="769868" y="810151"/>
                    </a:cubicBezTo>
                    <a:cubicBezTo>
                      <a:pt x="769615" y="810278"/>
                      <a:pt x="769362" y="810531"/>
                      <a:pt x="769109" y="810657"/>
                    </a:cubicBezTo>
                    <a:cubicBezTo>
                      <a:pt x="769236" y="810657"/>
                      <a:pt x="769362" y="810404"/>
                      <a:pt x="769489" y="810404"/>
                    </a:cubicBezTo>
                    <a:close/>
                    <a:moveTo>
                      <a:pt x="765694" y="789409"/>
                    </a:moveTo>
                    <a:cubicBezTo>
                      <a:pt x="765694" y="788524"/>
                      <a:pt x="765694" y="787765"/>
                      <a:pt x="765567" y="786879"/>
                    </a:cubicBezTo>
                    <a:cubicBezTo>
                      <a:pt x="765441" y="784603"/>
                      <a:pt x="765315" y="782200"/>
                      <a:pt x="765694" y="789409"/>
                    </a:cubicBezTo>
                    <a:cubicBezTo>
                      <a:pt x="765694" y="789409"/>
                      <a:pt x="765694" y="789409"/>
                      <a:pt x="765694" y="789409"/>
                    </a:cubicBezTo>
                    <a:close/>
                    <a:moveTo>
                      <a:pt x="763417" y="768919"/>
                    </a:moveTo>
                    <a:cubicBezTo>
                      <a:pt x="762532" y="769805"/>
                      <a:pt x="761646" y="770564"/>
                      <a:pt x="760762" y="771322"/>
                    </a:cubicBezTo>
                    <a:cubicBezTo>
                      <a:pt x="760762" y="771322"/>
                      <a:pt x="760762" y="771322"/>
                      <a:pt x="760762" y="771322"/>
                    </a:cubicBezTo>
                    <a:cubicBezTo>
                      <a:pt x="761646" y="770437"/>
                      <a:pt x="762532" y="769679"/>
                      <a:pt x="763417" y="768793"/>
                    </a:cubicBezTo>
                    <a:lnTo>
                      <a:pt x="763417" y="768793"/>
                    </a:lnTo>
                    <a:close/>
                    <a:moveTo>
                      <a:pt x="988674" y="368619"/>
                    </a:moveTo>
                    <a:lnTo>
                      <a:pt x="988674" y="370263"/>
                    </a:lnTo>
                    <a:cubicBezTo>
                      <a:pt x="988674" y="370263"/>
                      <a:pt x="988674" y="370642"/>
                      <a:pt x="988674" y="370642"/>
                    </a:cubicBezTo>
                    <a:cubicBezTo>
                      <a:pt x="988674" y="369883"/>
                      <a:pt x="988674" y="369251"/>
                      <a:pt x="988674" y="368492"/>
                    </a:cubicBezTo>
                    <a:lnTo>
                      <a:pt x="988674" y="368492"/>
                    </a:lnTo>
                    <a:close/>
                    <a:moveTo>
                      <a:pt x="787195" y="760698"/>
                    </a:moveTo>
                    <a:cubicBezTo>
                      <a:pt x="784792" y="764619"/>
                      <a:pt x="782389" y="768540"/>
                      <a:pt x="779859" y="772081"/>
                    </a:cubicBezTo>
                    <a:cubicBezTo>
                      <a:pt x="779354" y="772841"/>
                      <a:pt x="778721" y="773599"/>
                      <a:pt x="778089" y="774484"/>
                    </a:cubicBezTo>
                    <a:cubicBezTo>
                      <a:pt x="777836" y="773979"/>
                      <a:pt x="777709" y="773473"/>
                      <a:pt x="777456" y="772967"/>
                    </a:cubicBezTo>
                    <a:lnTo>
                      <a:pt x="774674" y="773346"/>
                    </a:lnTo>
                    <a:cubicBezTo>
                      <a:pt x="774674" y="773346"/>
                      <a:pt x="774674" y="773346"/>
                      <a:pt x="774674" y="773346"/>
                    </a:cubicBezTo>
                    <a:lnTo>
                      <a:pt x="777456" y="772967"/>
                    </a:lnTo>
                    <a:cubicBezTo>
                      <a:pt x="777077" y="772081"/>
                      <a:pt x="776697" y="771322"/>
                      <a:pt x="776318" y="770690"/>
                    </a:cubicBezTo>
                    <a:cubicBezTo>
                      <a:pt x="776697" y="770184"/>
                      <a:pt x="777077" y="769679"/>
                      <a:pt x="777583" y="769173"/>
                    </a:cubicBezTo>
                    <a:cubicBezTo>
                      <a:pt x="777836" y="770437"/>
                      <a:pt x="777963" y="771576"/>
                      <a:pt x="778215" y="772841"/>
                    </a:cubicBezTo>
                    <a:lnTo>
                      <a:pt x="778215" y="772841"/>
                    </a:lnTo>
                    <a:cubicBezTo>
                      <a:pt x="778089" y="771449"/>
                      <a:pt x="777963" y="770184"/>
                      <a:pt x="777836" y="768793"/>
                    </a:cubicBezTo>
                    <a:cubicBezTo>
                      <a:pt x="783528" y="761837"/>
                      <a:pt x="787575" y="756651"/>
                      <a:pt x="787195" y="760698"/>
                    </a:cubicBezTo>
                    <a:close/>
                    <a:moveTo>
                      <a:pt x="774168" y="748810"/>
                    </a:moveTo>
                    <a:cubicBezTo>
                      <a:pt x="774674" y="747671"/>
                      <a:pt x="774927" y="751971"/>
                      <a:pt x="776318" y="761710"/>
                    </a:cubicBezTo>
                    <a:cubicBezTo>
                      <a:pt x="775559" y="762975"/>
                      <a:pt x="774801" y="764240"/>
                      <a:pt x="774042" y="765378"/>
                    </a:cubicBezTo>
                    <a:cubicBezTo>
                      <a:pt x="773410" y="756145"/>
                      <a:pt x="773789" y="749695"/>
                      <a:pt x="774042" y="748810"/>
                    </a:cubicBezTo>
                    <a:close/>
                    <a:moveTo>
                      <a:pt x="879524" y="195092"/>
                    </a:moveTo>
                    <a:cubicBezTo>
                      <a:pt x="879524" y="195092"/>
                      <a:pt x="879524" y="195092"/>
                      <a:pt x="879524" y="195092"/>
                    </a:cubicBezTo>
                    <a:lnTo>
                      <a:pt x="881800" y="194712"/>
                    </a:lnTo>
                    <a:cubicBezTo>
                      <a:pt x="881800" y="194712"/>
                      <a:pt x="882433" y="194712"/>
                      <a:pt x="882812" y="194712"/>
                    </a:cubicBezTo>
                    <a:cubicBezTo>
                      <a:pt x="881548" y="195218"/>
                      <a:pt x="881041" y="195345"/>
                      <a:pt x="880789" y="195218"/>
                    </a:cubicBezTo>
                    <a:lnTo>
                      <a:pt x="879524" y="195218"/>
                    </a:lnTo>
                    <a:close/>
                    <a:moveTo>
                      <a:pt x="673366" y="14229"/>
                    </a:moveTo>
                    <a:lnTo>
                      <a:pt x="673619" y="11826"/>
                    </a:lnTo>
                    <a:lnTo>
                      <a:pt x="673619" y="11320"/>
                    </a:lnTo>
                    <a:cubicBezTo>
                      <a:pt x="673619" y="12711"/>
                      <a:pt x="673492" y="13976"/>
                      <a:pt x="673366" y="14988"/>
                    </a:cubicBezTo>
                    <a:lnTo>
                      <a:pt x="673366" y="14229"/>
                    </a:lnTo>
                    <a:close/>
                    <a:moveTo>
                      <a:pt x="673366" y="16000"/>
                    </a:moveTo>
                    <a:lnTo>
                      <a:pt x="673366" y="16000"/>
                    </a:lnTo>
                    <a:cubicBezTo>
                      <a:pt x="673366" y="16000"/>
                      <a:pt x="673366" y="15747"/>
                      <a:pt x="673366" y="16000"/>
                    </a:cubicBezTo>
                    <a:close/>
                    <a:moveTo>
                      <a:pt x="673366" y="16759"/>
                    </a:moveTo>
                    <a:lnTo>
                      <a:pt x="673366" y="16759"/>
                    </a:lnTo>
                    <a:cubicBezTo>
                      <a:pt x="673366" y="16759"/>
                      <a:pt x="673366" y="16759"/>
                      <a:pt x="673366" y="16759"/>
                    </a:cubicBezTo>
                    <a:lnTo>
                      <a:pt x="673366" y="16759"/>
                    </a:lnTo>
                    <a:close/>
                    <a:moveTo>
                      <a:pt x="673366" y="17012"/>
                    </a:moveTo>
                    <a:lnTo>
                      <a:pt x="673366" y="17012"/>
                    </a:lnTo>
                    <a:cubicBezTo>
                      <a:pt x="673366" y="17012"/>
                      <a:pt x="673366" y="17012"/>
                      <a:pt x="673366" y="17012"/>
                    </a:cubicBezTo>
                    <a:lnTo>
                      <a:pt x="673366" y="17012"/>
                    </a:lnTo>
                    <a:cubicBezTo>
                      <a:pt x="673366" y="17012"/>
                      <a:pt x="673366" y="17012"/>
                      <a:pt x="673366" y="17012"/>
                    </a:cubicBezTo>
                    <a:lnTo>
                      <a:pt x="673366" y="17012"/>
                    </a:lnTo>
                    <a:lnTo>
                      <a:pt x="673366" y="16379"/>
                    </a:lnTo>
                    <a:cubicBezTo>
                      <a:pt x="673366" y="16379"/>
                      <a:pt x="673366" y="16253"/>
                      <a:pt x="673366" y="16126"/>
                    </a:cubicBezTo>
                    <a:lnTo>
                      <a:pt x="673366" y="16126"/>
                    </a:lnTo>
                    <a:lnTo>
                      <a:pt x="673366" y="16379"/>
                    </a:lnTo>
                    <a:lnTo>
                      <a:pt x="673366" y="16379"/>
                    </a:lnTo>
                    <a:cubicBezTo>
                      <a:pt x="673366" y="16379"/>
                      <a:pt x="673366" y="16379"/>
                      <a:pt x="673366" y="16379"/>
                    </a:cubicBezTo>
                    <a:cubicBezTo>
                      <a:pt x="673366" y="16379"/>
                      <a:pt x="673366" y="16506"/>
                      <a:pt x="673366" y="16632"/>
                    </a:cubicBezTo>
                    <a:cubicBezTo>
                      <a:pt x="673366" y="16506"/>
                      <a:pt x="673366" y="16379"/>
                      <a:pt x="673366" y="16253"/>
                    </a:cubicBezTo>
                    <a:lnTo>
                      <a:pt x="673366" y="16253"/>
                    </a:lnTo>
                    <a:cubicBezTo>
                      <a:pt x="673366" y="16253"/>
                      <a:pt x="673366" y="16759"/>
                      <a:pt x="673366" y="17012"/>
                    </a:cubicBezTo>
                    <a:cubicBezTo>
                      <a:pt x="673366" y="16759"/>
                      <a:pt x="673366" y="16506"/>
                      <a:pt x="673366" y="16126"/>
                    </a:cubicBezTo>
                    <a:lnTo>
                      <a:pt x="673366" y="16126"/>
                    </a:lnTo>
                    <a:cubicBezTo>
                      <a:pt x="673366" y="16126"/>
                      <a:pt x="673366" y="17138"/>
                      <a:pt x="673366" y="17517"/>
                    </a:cubicBezTo>
                    <a:lnTo>
                      <a:pt x="673366" y="17517"/>
                    </a:lnTo>
                    <a:cubicBezTo>
                      <a:pt x="673366" y="17517"/>
                      <a:pt x="673366" y="17517"/>
                      <a:pt x="673366" y="17517"/>
                    </a:cubicBezTo>
                    <a:cubicBezTo>
                      <a:pt x="673366" y="17770"/>
                      <a:pt x="673366" y="17897"/>
                      <a:pt x="673366" y="18023"/>
                    </a:cubicBezTo>
                    <a:cubicBezTo>
                      <a:pt x="673366" y="18276"/>
                      <a:pt x="673366" y="18403"/>
                      <a:pt x="673366" y="18150"/>
                    </a:cubicBezTo>
                    <a:cubicBezTo>
                      <a:pt x="673366" y="18909"/>
                      <a:pt x="673366" y="18909"/>
                      <a:pt x="673366" y="18150"/>
                    </a:cubicBezTo>
                    <a:cubicBezTo>
                      <a:pt x="673366" y="18782"/>
                      <a:pt x="673366" y="18023"/>
                      <a:pt x="673366" y="17012"/>
                    </a:cubicBezTo>
                    <a:close/>
                    <a:moveTo>
                      <a:pt x="443177" y="31809"/>
                    </a:moveTo>
                    <a:lnTo>
                      <a:pt x="442924" y="32821"/>
                    </a:lnTo>
                    <a:cubicBezTo>
                      <a:pt x="442924" y="32821"/>
                      <a:pt x="442924" y="32821"/>
                      <a:pt x="442924" y="32821"/>
                    </a:cubicBezTo>
                    <a:cubicBezTo>
                      <a:pt x="442924" y="32442"/>
                      <a:pt x="443050" y="32189"/>
                      <a:pt x="443177" y="31936"/>
                    </a:cubicBezTo>
                    <a:lnTo>
                      <a:pt x="443177" y="31936"/>
                    </a:lnTo>
                    <a:close/>
                    <a:moveTo>
                      <a:pt x="442671" y="34212"/>
                    </a:moveTo>
                    <a:cubicBezTo>
                      <a:pt x="442671" y="34212"/>
                      <a:pt x="442671" y="34212"/>
                      <a:pt x="442671" y="34212"/>
                    </a:cubicBezTo>
                    <a:lnTo>
                      <a:pt x="442671" y="34212"/>
                    </a:lnTo>
                    <a:cubicBezTo>
                      <a:pt x="442418" y="35351"/>
                      <a:pt x="442039" y="36489"/>
                      <a:pt x="441785" y="37627"/>
                    </a:cubicBezTo>
                    <a:lnTo>
                      <a:pt x="441785" y="37627"/>
                    </a:lnTo>
                    <a:cubicBezTo>
                      <a:pt x="441785" y="37627"/>
                      <a:pt x="441785" y="37627"/>
                      <a:pt x="441785" y="37627"/>
                    </a:cubicBezTo>
                    <a:cubicBezTo>
                      <a:pt x="441532" y="38386"/>
                      <a:pt x="441406" y="39018"/>
                      <a:pt x="441280" y="39398"/>
                    </a:cubicBezTo>
                    <a:cubicBezTo>
                      <a:pt x="441280" y="39651"/>
                      <a:pt x="441280" y="39651"/>
                      <a:pt x="441153" y="39777"/>
                    </a:cubicBezTo>
                    <a:cubicBezTo>
                      <a:pt x="441153" y="39904"/>
                      <a:pt x="441027" y="40157"/>
                      <a:pt x="441027" y="40283"/>
                    </a:cubicBezTo>
                    <a:lnTo>
                      <a:pt x="440773" y="41042"/>
                    </a:lnTo>
                    <a:cubicBezTo>
                      <a:pt x="440773" y="41042"/>
                      <a:pt x="440773" y="41042"/>
                      <a:pt x="440773" y="41042"/>
                    </a:cubicBezTo>
                    <a:cubicBezTo>
                      <a:pt x="440773" y="41042"/>
                      <a:pt x="440773" y="41042"/>
                      <a:pt x="440773" y="41042"/>
                    </a:cubicBezTo>
                    <a:lnTo>
                      <a:pt x="440268" y="42433"/>
                    </a:lnTo>
                    <a:lnTo>
                      <a:pt x="439888" y="43445"/>
                    </a:lnTo>
                    <a:lnTo>
                      <a:pt x="439636" y="43951"/>
                    </a:lnTo>
                    <a:lnTo>
                      <a:pt x="439636" y="44204"/>
                    </a:lnTo>
                    <a:cubicBezTo>
                      <a:pt x="440521" y="41548"/>
                      <a:pt x="441280" y="39398"/>
                      <a:pt x="441912" y="37501"/>
                    </a:cubicBezTo>
                    <a:cubicBezTo>
                      <a:pt x="442165" y="36489"/>
                      <a:pt x="442544" y="35351"/>
                      <a:pt x="442924" y="33959"/>
                    </a:cubicBezTo>
                    <a:close/>
                    <a:moveTo>
                      <a:pt x="498068" y="692148"/>
                    </a:moveTo>
                    <a:cubicBezTo>
                      <a:pt x="499206" y="689492"/>
                      <a:pt x="500345" y="686962"/>
                      <a:pt x="501483" y="684433"/>
                    </a:cubicBezTo>
                    <a:cubicBezTo>
                      <a:pt x="500724" y="687721"/>
                      <a:pt x="499586" y="699610"/>
                      <a:pt x="498574" y="711120"/>
                    </a:cubicBezTo>
                    <a:cubicBezTo>
                      <a:pt x="498574" y="711499"/>
                      <a:pt x="498321" y="711878"/>
                      <a:pt x="498195" y="712131"/>
                    </a:cubicBezTo>
                    <a:cubicBezTo>
                      <a:pt x="498195" y="704796"/>
                      <a:pt x="498195" y="698092"/>
                      <a:pt x="498068" y="692148"/>
                    </a:cubicBezTo>
                    <a:close/>
                    <a:moveTo>
                      <a:pt x="503001" y="707578"/>
                    </a:moveTo>
                    <a:cubicBezTo>
                      <a:pt x="503886" y="705554"/>
                      <a:pt x="504645" y="703657"/>
                      <a:pt x="505530" y="701760"/>
                    </a:cubicBezTo>
                    <a:cubicBezTo>
                      <a:pt x="505530" y="703784"/>
                      <a:pt x="505530" y="705807"/>
                      <a:pt x="505530" y="707704"/>
                    </a:cubicBezTo>
                    <a:cubicBezTo>
                      <a:pt x="504771" y="710107"/>
                      <a:pt x="504012" y="712258"/>
                      <a:pt x="503380" y="714155"/>
                    </a:cubicBezTo>
                    <a:cubicBezTo>
                      <a:pt x="503253" y="711752"/>
                      <a:pt x="503127" y="709602"/>
                      <a:pt x="503127" y="707578"/>
                    </a:cubicBezTo>
                    <a:close/>
                    <a:moveTo>
                      <a:pt x="505404" y="736668"/>
                    </a:moveTo>
                    <a:cubicBezTo>
                      <a:pt x="505151" y="734897"/>
                      <a:pt x="505024" y="733126"/>
                      <a:pt x="504771" y="731482"/>
                    </a:cubicBezTo>
                    <a:cubicBezTo>
                      <a:pt x="505024" y="730850"/>
                      <a:pt x="505404" y="730091"/>
                      <a:pt x="505656" y="729458"/>
                    </a:cubicBezTo>
                    <a:cubicBezTo>
                      <a:pt x="505656" y="733506"/>
                      <a:pt x="505656" y="736288"/>
                      <a:pt x="505404" y="736668"/>
                    </a:cubicBezTo>
                    <a:close/>
                    <a:moveTo>
                      <a:pt x="774294" y="943332"/>
                    </a:moveTo>
                    <a:lnTo>
                      <a:pt x="774294" y="943332"/>
                    </a:lnTo>
                    <a:cubicBezTo>
                      <a:pt x="774294" y="943332"/>
                      <a:pt x="774294" y="943458"/>
                      <a:pt x="774294" y="943458"/>
                    </a:cubicBezTo>
                    <a:lnTo>
                      <a:pt x="774294" y="943458"/>
                    </a:lnTo>
                    <a:cubicBezTo>
                      <a:pt x="774294" y="943458"/>
                      <a:pt x="774294" y="943458"/>
                      <a:pt x="774294" y="943458"/>
                    </a:cubicBezTo>
                    <a:lnTo>
                      <a:pt x="774294" y="944091"/>
                    </a:lnTo>
                    <a:cubicBezTo>
                      <a:pt x="774294" y="944091"/>
                      <a:pt x="774421" y="944091"/>
                      <a:pt x="774421" y="944091"/>
                    </a:cubicBezTo>
                    <a:lnTo>
                      <a:pt x="774421" y="944470"/>
                    </a:lnTo>
                    <a:cubicBezTo>
                      <a:pt x="774421" y="944470"/>
                      <a:pt x="774801" y="945735"/>
                      <a:pt x="774801" y="945735"/>
                    </a:cubicBezTo>
                    <a:cubicBezTo>
                      <a:pt x="774801" y="945735"/>
                      <a:pt x="774801" y="945735"/>
                      <a:pt x="774801" y="945735"/>
                    </a:cubicBezTo>
                    <a:lnTo>
                      <a:pt x="774801" y="945735"/>
                    </a:lnTo>
                    <a:cubicBezTo>
                      <a:pt x="774547" y="944849"/>
                      <a:pt x="774421" y="944091"/>
                      <a:pt x="774294" y="943458"/>
                    </a:cubicBezTo>
                    <a:cubicBezTo>
                      <a:pt x="774294" y="943458"/>
                      <a:pt x="774294" y="943458"/>
                      <a:pt x="774294" y="943458"/>
                    </a:cubicBezTo>
                    <a:lnTo>
                      <a:pt x="774294" y="943458"/>
                    </a:lnTo>
                    <a:cubicBezTo>
                      <a:pt x="774168" y="942826"/>
                      <a:pt x="774042" y="942067"/>
                      <a:pt x="774042" y="942067"/>
                    </a:cubicBezTo>
                    <a:cubicBezTo>
                      <a:pt x="774042" y="941688"/>
                      <a:pt x="774042" y="942573"/>
                      <a:pt x="774294" y="943458"/>
                    </a:cubicBezTo>
                    <a:lnTo>
                      <a:pt x="774294" y="943458"/>
                    </a:lnTo>
                    <a:cubicBezTo>
                      <a:pt x="774294" y="943458"/>
                      <a:pt x="774294" y="943458"/>
                      <a:pt x="774294" y="943458"/>
                    </a:cubicBezTo>
                    <a:close/>
                    <a:moveTo>
                      <a:pt x="774927" y="946367"/>
                    </a:moveTo>
                    <a:lnTo>
                      <a:pt x="774927" y="946367"/>
                    </a:lnTo>
                    <a:cubicBezTo>
                      <a:pt x="775053" y="947126"/>
                      <a:pt x="775180" y="947759"/>
                      <a:pt x="775180" y="948391"/>
                    </a:cubicBezTo>
                    <a:lnTo>
                      <a:pt x="775180" y="949150"/>
                    </a:lnTo>
                    <a:cubicBezTo>
                      <a:pt x="775180" y="949150"/>
                      <a:pt x="775180" y="949150"/>
                      <a:pt x="775180" y="949150"/>
                    </a:cubicBezTo>
                    <a:cubicBezTo>
                      <a:pt x="775053" y="948138"/>
                      <a:pt x="774927" y="947126"/>
                      <a:pt x="774801" y="946367"/>
                    </a:cubicBezTo>
                    <a:close/>
                    <a:moveTo>
                      <a:pt x="775559" y="951679"/>
                    </a:moveTo>
                    <a:cubicBezTo>
                      <a:pt x="775559" y="951679"/>
                      <a:pt x="775559" y="952185"/>
                      <a:pt x="775559" y="952565"/>
                    </a:cubicBezTo>
                    <a:lnTo>
                      <a:pt x="775559" y="952565"/>
                    </a:lnTo>
                    <a:cubicBezTo>
                      <a:pt x="775559" y="952565"/>
                      <a:pt x="775559" y="952059"/>
                      <a:pt x="775559" y="951679"/>
                    </a:cubicBezTo>
                    <a:close/>
                    <a:moveTo>
                      <a:pt x="821850" y="936755"/>
                    </a:moveTo>
                    <a:cubicBezTo>
                      <a:pt x="819068" y="939664"/>
                      <a:pt x="816285" y="942573"/>
                      <a:pt x="813503" y="945355"/>
                    </a:cubicBezTo>
                    <a:cubicBezTo>
                      <a:pt x="810720" y="947885"/>
                      <a:pt x="806672" y="952185"/>
                      <a:pt x="797313" y="955853"/>
                    </a:cubicBezTo>
                    <a:cubicBezTo>
                      <a:pt x="788966" y="958762"/>
                      <a:pt x="783907" y="958509"/>
                      <a:pt x="780745" y="958635"/>
                    </a:cubicBezTo>
                    <a:cubicBezTo>
                      <a:pt x="779227" y="958635"/>
                      <a:pt x="778215" y="958635"/>
                      <a:pt x="777456" y="958635"/>
                    </a:cubicBezTo>
                    <a:cubicBezTo>
                      <a:pt x="777330" y="957877"/>
                      <a:pt x="777204" y="957118"/>
                      <a:pt x="776951" y="956359"/>
                    </a:cubicBezTo>
                    <a:lnTo>
                      <a:pt x="777204" y="956359"/>
                    </a:lnTo>
                    <a:cubicBezTo>
                      <a:pt x="778468" y="956359"/>
                      <a:pt x="780871" y="956486"/>
                      <a:pt x="784539" y="956359"/>
                    </a:cubicBezTo>
                    <a:cubicBezTo>
                      <a:pt x="788081" y="956106"/>
                      <a:pt x="793899" y="955474"/>
                      <a:pt x="800728" y="952059"/>
                    </a:cubicBezTo>
                    <a:cubicBezTo>
                      <a:pt x="806672" y="948897"/>
                      <a:pt x="809582" y="946114"/>
                      <a:pt x="811858" y="944091"/>
                    </a:cubicBezTo>
                    <a:cubicBezTo>
                      <a:pt x="816158" y="939917"/>
                      <a:pt x="817802" y="937893"/>
                      <a:pt x="819320" y="936502"/>
                    </a:cubicBezTo>
                    <a:cubicBezTo>
                      <a:pt x="823747" y="932455"/>
                      <a:pt x="828047" y="928660"/>
                      <a:pt x="831968" y="924993"/>
                    </a:cubicBezTo>
                    <a:cubicBezTo>
                      <a:pt x="836395" y="920945"/>
                      <a:pt x="840316" y="917025"/>
                      <a:pt x="843857" y="913483"/>
                    </a:cubicBezTo>
                    <a:cubicBezTo>
                      <a:pt x="850939" y="906401"/>
                      <a:pt x="856252" y="900582"/>
                      <a:pt x="859414" y="897168"/>
                    </a:cubicBezTo>
                    <a:cubicBezTo>
                      <a:pt x="847904" y="911586"/>
                      <a:pt x="834371" y="925498"/>
                      <a:pt x="821850" y="9368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9" name="Freeform: Shape 3278">
                <a:extLst>
                  <a:ext uri="{FF2B5EF4-FFF2-40B4-BE49-F238E27FC236}">
                    <a16:creationId xmlns:a16="http://schemas.microsoft.com/office/drawing/2014/main" id="{DF72984D-0E07-B0F4-F659-B2D8C99FBA41}"/>
                  </a:ext>
                </a:extLst>
              </p:cNvPr>
              <p:cNvSpPr/>
              <p:nvPr/>
            </p:nvSpPr>
            <p:spPr>
              <a:xfrm>
                <a:off x="8880454" y="3524466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0 h 126"/>
                  <a:gd name="connsiteX4" fmla="*/ 0 w 12647"/>
                  <a:gd name="connsiteY4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0" name="Freeform: Shape 3279">
                <a:extLst>
                  <a:ext uri="{FF2B5EF4-FFF2-40B4-BE49-F238E27FC236}">
                    <a16:creationId xmlns:a16="http://schemas.microsoft.com/office/drawing/2014/main" id="{083067F4-127F-25A0-F179-671970BFA1FF}"/>
                  </a:ext>
                </a:extLst>
              </p:cNvPr>
              <p:cNvSpPr/>
              <p:nvPr/>
            </p:nvSpPr>
            <p:spPr>
              <a:xfrm>
                <a:off x="8880707" y="3525731"/>
                <a:ext cx="12647" cy="56"/>
              </a:xfrm>
              <a:custGeom>
                <a:avLst/>
                <a:gdLst>
                  <a:gd name="connsiteX0" fmla="*/ 0 w 12647"/>
                  <a:gd name="connsiteY0" fmla="*/ 0 h 56"/>
                  <a:gd name="connsiteX1" fmla="*/ 0 w 12647"/>
                  <a:gd name="connsiteY1" fmla="*/ 0 h 56"/>
                  <a:gd name="connsiteX2" fmla="*/ 0 w 12647"/>
                  <a:gd name="connsiteY2" fmla="*/ 0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6">
                    <a:moveTo>
                      <a:pt x="0" y="0"/>
                    </a:moveTo>
                    <a:cubicBezTo>
                      <a:pt x="0" y="0"/>
                      <a:pt x="0" y="12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1" name="Freeform: Shape 3280">
                <a:extLst>
                  <a:ext uri="{FF2B5EF4-FFF2-40B4-BE49-F238E27FC236}">
                    <a16:creationId xmlns:a16="http://schemas.microsoft.com/office/drawing/2014/main" id="{3F0EA2C3-0B0F-5926-F9CF-2CC563DB97BD}"/>
                  </a:ext>
                </a:extLst>
              </p:cNvPr>
              <p:cNvSpPr/>
              <p:nvPr/>
            </p:nvSpPr>
            <p:spPr>
              <a:xfrm>
                <a:off x="8873624" y="339381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2" name="Freeform: Shape 3281">
                <a:extLst>
                  <a:ext uri="{FF2B5EF4-FFF2-40B4-BE49-F238E27FC236}">
                    <a16:creationId xmlns:a16="http://schemas.microsoft.com/office/drawing/2014/main" id="{E9D341FE-3D8F-3388-F9D2-FFB4A20589D6}"/>
                  </a:ext>
                </a:extLst>
              </p:cNvPr>
              <p:cNvSpPr/>
              <p:nvPr/>
            </p:nvSpPr>
            <p:spPr>
              <a:xfrm>
                <a:off x="8882098" y="3537619"/>
                <a:ext cx="126" cy="2149"/>
              </a:xfrm>
              <a:custGeom>
                <a:avLst/>
                <a:gdLst>
                  <a:gd name="connsiteX0" fmla="*/ 0 w 126"/>
                  <a:gd name="connsiteY0" fmla="*/ 0 h 2149"/>
                  <a:gd name="connsiteX1" fmla="*/ 127 w 126"/>
                  <a:gd name="connsiteY1" fmla="*/ 2150 h 2149"/>
                  <a:gd name="connsiteX2" fmla="*/ 127 w 126"/>
                  <a:gd name="connsiteY2" fmla="*/ 2150 h 2149"/>
                  <a:gd name="connsiteX3" fmla="*/ 0 w 126"/>
                  <a:gd name="connsiteY3" fmla="*/ 0 h 2149"/>
                  <a:gd name="connsiteX4" fmla="*/ 0 w 126"/>
                  <a:gd name="connsiteY4" fmla="*/ 0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2149">
                    <a:moveTo>
                      <a:pt x="0" y="0"/>
                    </a:moveTo>
                    <a:cubicBezTo>
                      <a:pt x="0" y="759"/>
                      <a:pt x="0" y="1391"/>
                      <a:pt x="127" y="2150"/>
                    </a:cubicBezTo>
                    <a:cubicBezTo>
                      <a:pt x="127" y="2150"/>
                      <a:pt x="127" y="2150"/>
                      <a:pt x="127" y="2150"/>
                    </a:cubicBezTo>
                    <a:cubicBezTo>
                      <a:pt x="127" y="1518"/>
                      <a:pt x="127" y="75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3" name="Freeform: Shape 3282">
                <a:extLst>
                  <a:ext uri="{FF2B5EF4-FFF2-40B4-BE49-F238E27FC236}">
                    <a16:creationId xmlns:a16="http://schemas.microsoft.com/office/drawing/2014/main" id="{8E233EF7-14B2-AD75-A479-199645747DD2}"/>
                  </a:ext>
                </a:extLst>
              </p:cNvPr>
              <p:cNvSpPr/>
              <p:nvPr/>
            </p:nvSpPr>
            <p:spPr>
              <a:xfrm>
                <a:off x="8779652" y="2597766"/>
                <a:ext cx="12647" cy="1138"/>
              </a:xfrm>
              <a:custGeom>
                <a:avLst/>
                <a:gdLst>
                  <a:gd name="connsiteX0" fmla="*/ 0 w 12647"/>
                  <a:gd name="connsiteY0" fmla="*/ 0 h 1138"/>
                  <a:gd name="connsiteX1" fmla="*/ 0 w 12647"/>
                  <a:gd name="connsiteY1" fmla="*/ 506 h 1138"/>
                  <a:gd name="connsiteX2" fmla="*/ 0 w 12647"/>
                  <a:gd name="connsiteY2" fmla="*/ 1138 h 1138"/>
                  <a:gd name="connsiteX3" fmla="*/ 0 w 12647"/>
                  <a:gd name="connsiteY3" fmla="*/ 0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138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885"/>
                      <a:pt x="0" y="885"/>
                      <a:pt x="0" y="1138"/>
                    </a:cubicBezTo>
                    <a:cubicBezTo>
                      <a:pt x="0" y="759"/>
                      <a:pt x="0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4" name="Freeform: Shape 3283">
                <a:extLst>
                  <a:ext uri="{FF2B5EF4-FFF2-40B4-BE49-F238E27FC236}">
                    <a16:creationId xmlns:a16="http://schemas.microsoft.com/office/drawing/2014/main" id="{5F125115-DB1B-B666-3EAE-539020E9A616}"/>
                  </a:ext>
                </a:extLst>
              </p:cNvPr>
              <p:cNvSpPr/>
              <p:nvPr/>
            </p:nvSpPr>
            <p:spPr>
              <a:xfrm>
                <a:off x="8779652" y="2598145"/>
                <a:ext cx="12647" cy="632"/>
              </a:xfrm>
              <a:custGeom>
                <a:avLst/>
                <a:gdLst>
                  <a:gd name="connsiteX0" fmla="*/ 0 w 12647"/>
                  <a:gd name="connsiteY0" fmla="*/ 632 h 632"/>
                  <a:gd name="connsiteX1" fmla="*/ 0 w 12647"/>
                  <a:gd name="connsiteY1" fmla="*/ 0 h 632"/>
                  <a:gd name="connsiteX2" fmla="*/ 0 w 12647"/>
                  <a:gd name="connsiteY2" fmla="*/ 632 h 632"/>
                  <a:gd name="connsiteX3" fmla="*/ 0 w 12647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632">
                    <a:moveTo>
                      <a:pt x="0" y="632"/>
                    </a:moveTo>
                    <a:cubicBezTo>
                      <a:pt x="0" y="632"/>
                      <a:pt x="0" y="253"/>
                      <a:pt x="0" y="0"/>
                    </a:cubicBezTo>
                    <a:cubicBezTo>
                      <a:pt x="0" y="253"/>
                      <a:pt x="0" y="379"/>
                      <a:pt x="0" y="632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5" name="Freeform: Shape 3284">
                <a:extLst>
                  <a:ext uri="{FF2B5EF4-FFF2-40B4-BE49-F238E27FC236}">
                    <a16:creationId xmlns:a16="http://schemas.microsoft.com/office/drawing/2014/main" id="{98DF1B73-3D61-2731-6C20-D5B27CB6AD9B}"/>
                  </a:ext>
                </a:extLst>
              </p:cNvPr>
              <p:cNvSpPr/>
              <p:nvPr/>
            </p:nvSpPr>
            <p:spPr>
              <a:xfrm>
                <a:off x="8779652" y="2599031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cubicBezTo>
                      <a:pt x="0" y="127"/>
                      <a:pt x="0" y="127"/>
                      <a:pt x="0" y="0"/>
                    </a:cubicBezTo>
                    <a:cubicBezTo>
                      <a:pt x="0" y="0"/>
                      <a:pt x="0" y="0"/>
                      <a:pt x="0" y="1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6" name="Freeform: Shape 3285">
                <a:extLst>
                  <a:ext uri="{FF2B5EF4-FFF2-40B4-BE49-F238E27FC236}">
                    <a16:creationId xmlns:a16="http://schemas.microsoft.com/office/drawing/2014/main" id="{B5A710E8-8EA7-9CE9-E9EE-D909336B9933}"/>
                  </a:ext>
                </a:extLst>
              </p:cNvPr>
              <p:cNvSpPr/>
              <p:nvPr/>
            </p:nvSpPr>
            <p:spPr>
              <a:xfrm>
                <a:off x="8779652" y="2597513"/>
                <a:ext cx="12647" cy="632"/>
              </a:xfrm>
              <a:custGeom>
                <a:avLst/>
                <a:gdLst>
                  <a:gd name="connsiteX0" fmla="*/ 0 w 12647"/>
                  <a:gd name="connsiteY0" fmla="*/ 0 h 632"/>
                  <a:gd name="connsiteX1" fmla="*/ 0 w 12647"/>
                  <a:gd name="connsiteY1" fmla="*/ 0 h 632"/>
                  <a:gd name="connsiteX2" fmla="*/ 0 w 12647"/>
                  <a:gd name="connsiteY2" fmla="*/ 632 h 632"/>
                  <a:gd name="connsiteX3" fmla="*/ 0 w 12647"/>
                  <a:gd name="connsiteY3" fmla="*/ 126 h 632"/>
                  <a:gd name="connsiteX4" fmla="*/ 0 w 12647"/>
                  <a:gd name="connsiteY4" fmla="*/ 12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63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379"/>
                      <a:pt x="0" y="632"/>
                    </a:cubicBezTo>
                    <a:cubicBezTo>
                      <a:pt x="0" y="379"/>
                      <a:pt x="0" y="253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7" name="Freeform: Shape 3286">
                <a:extLst>
                  <a:ext uri="{FF2B5EF4-FFF2-40B4-BE49-F238E27FC236}">
                    <a16:creationId xmlns:a16="http://schemas.microsoft.com/office/drawing/2014/main" id="{0B0437CB-F22B-B41F-24C6-F9A4FDFBE47C}"/>
                  </a:ext>
                </a:extLst>
              </p:cNvPr>
              <p:cNvSpPr/>
              <p:nvPr/>
            </p:nvSpPr>
            <p:spPr>
              <a:xfrm>
                <a:off x="8883996" y="3354101"/>
                <a:ext cx="632" cy="126"/>
              </a:xfrm>
              <a:custGeom>
                <a:avLst/>
                <a:gdLst>
                  <a:gd name="connsiteX0" fmla="*/ 632 w 632"/>
                  <a:gd name="connsiteY0" fmla="*/ 0 h 126"/>
                  <a:gd name="connsiteX1" fmla="*/ 0 w 632"/>
                  <a:gd name="connsiteY1" fmla="*/ 127 h 126"/>
                  <a:gd name="connsiteX2" fmla="*/ 0 w 632"/>
                  <a:gd name="connsiteY2" fmla="*/ 127 h 126"/>
                  <a:gd name="connsiteX3" fmla="*/ 632 w 632"/>
                  <a:gd name="connsiteY3" fmla="*/ 0 h 126"/>
                  <a:gd name="connsiteX4" fmla="*/ 632 w 632"/>
                  <a:gd name="connsiteY4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" h="126">
                    <a:moveTo>
                      <a:pt x="632" y="0"/>
                    </a:moveTo>
                    <a:lnTo>
                      <a:pt x="0" y="127"/>
                    </a:lnTo>
                    <a:lnTo>
                      <a:pt x="0" y="127"/>
                    </a:lnTo>
                    <a:lnTo>
                      <a:pt x="632" y="0"/>
                    </a:lnTo>
                    <a:lnTo>
                      <a:pt x="632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8" name="Freeform: Shape 3287">
                <a:extLst>
                  <a:ext uri="{FF2B5EF4-FFF2-40B4-BE49-F238E27FC236}">
                    <a16:creationId xmlns:a16="http://schemas.microsoft.com/office/drawing/2014/main" id="{5B431C7B-34E6-4928-9842-51D34CD66318}"/>
                  </a:ext>
                </a:extLst>
              </p:cNvPr>
              <p:cNvSpPr/>
              <p:nvPr/>
            </p:nvSpPr>
            <p:spPr>
              <a:xfrm>
                <a:off x="8546806" y="2619900"/>
                <a:ext cx="885" cy="2655"/>
              </a:xfrm>
              <a:custGeom>
                <a:avLst/>
                <a:gdLst>
                  <a:gd name="connsiteX0" fmla="*/ 0 w 885"/>
                  <a:gd name="connsiteY0" fmla="*/ 2530 h 2655"/>
                  <a:gd name="connsiteX1" fmla="*/ 506 w 885"/>
                  <a:gd name="connsiteY1" fmla="*/ 1265 h 2655"/>
                  <a:gd name="connsiteX2" fmla="*/ 885 w 885"/>
                  <a:gd name="connsiteY2" fmla="*/ 0 h 2655"/>
                  <a:gd name="connsiteX3" fmla="*/ 0 w 885"/>
                  <a:gd name="connsiteY3" fmla="*/ 2656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2655">
                    <a:moveTo>
                      <a:pt x="0" y="2530"/>
                    </a:moveTo>
                    <a:cubicBezTo>
                      <a:pt x="0" y="2530"/>
                      <a:pt x="253" y="1771"/>
                      <a:pt x="506" y="1265"/>
                    </a:cubicBezTo>
                    <a:cubicBezTo>
                      <a:pt x="506" y="885"/>
                      <a:pt x="759" y="506"/>
                      <a:pt x="885" y="0"/>
                    </a:cubicBezTo>
                    <a:cubicBezTo>
                      <a:pt x="506" y="1138"/>
                      <a:pt x="253" y="2023"/>
                      <a:pt x="0" y="2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9" name="Freeform: Shape 3288">
                <a:extLst>
                  <a:ext uri="{FF2B5EF4-FFF2-40B4-BE49-F238E27FC236}">
                    <a16:creationId xmlns:a16="http://schemas.microsoft.com/office/drawing/2014/main" id="{39FAB72E-39BD-B497-9B19-E64E7D0672D4}"/>
                  </a:ext>
                </a:extLst>
              </p:cNvPr>
              <p:cNvSpPr/>
              <p:nvPr/>
            </p:nvSpPr>
            <p:spPr>
              <a:xfrm>
                <a:off x="8547565" y="2619014"/>
                <a:ext cx="253" cy="758"/>
              </a:xfrm>
              <a:custGeom>
                <a:avLst/>
                <a:gdLst>
                  <a:gd name="connsiteX0" fmla="*/ 253 w 253"/>
                  <a:gd name="connsiteY0" fmla="*/ 0 h 758"/>
                  <a:gd name="connsiteX1" fmla="*/ 0 w 253"/>
                  <a:gd name="connsiteY1" fmla="*/ 759 h 758"/>
                  <a:gd name="connsiteX2" fmla="*/ 127 w 253"/>
                  <a:gd name="connsiteY2" fmla="*/ 253 h 758"/>
                  <a:gd name="connsiteX3" fmla="*/ 127 w 253"/>
                  <a:gd name="connsiteY3" fmla="*/ 0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758">
                    <a:moveTo>
                      <a:pt x="253" y="0"/>
                    </a:moveTo>
                    <a:cubicBezTo>
                      <a:pt x="253" y="0"/>
                      <a:pt x="127" y="506"/>
                      <a:pt x="0" y="759"/>
                    </a:cubicBezTo>
                    <a:cubicBezTo>
                      <a:pt x="0" y="506"/>
                      <a:pt x="0" y="379"/>
                      <a:pt x="127" y="253"/>
                    </a:cubicBezTo>
                    <a:cubicBezTo>
                      <a:pt x="127" y="253"/>
                      <a:pt x="127" y="126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0" name="Freeform: Shape 3289">
                <a:extLst>
                  <a:ext uri="{FF2B5EF4-FFF2-40B4-BE49-F238E27FC236}">
                    <a16:creationId xmlns:a16="http://schemas.microsoft.com/office/drawing/2014/main" id="{EC3CDAAB-16DC-F15C-BB1F-371734E61B16}"/>
                  </a:ext>
                </a:extLst>
              </p:cNvPr>
              <p:cNvSpPr/>
              <p:nvPr/>
            </p:nvSpPr>
            <p:spPr>
              <a:xfrm>
                <a:off x="8780411" y="2585877"/>
                <a:ext cx="505" cy="3541"/>
              </a:xfrm>
              <a:custGeom>
                <a:avLst/>
                <a:gdLst>
                  <a:gd name="connsiteX0" fmla="*/ 0 w 505"/>
                  <a:gd name="connsiteY0" fmla="*/ 3541 h 3541"/>
                  <a:gd name="connsiteX1" fmla="*/ 506 w 505"/>
                  <a:gd name="connsiteY1" fmla="*/ 0 h 3541"/>
                  <a:gd name="connsiteX2" fmla="*/ 0 w 505"/>
                  <a:gd name="connsiteY2" fmla="*/ 3541 h 3541"/>
                  <a:gd name="connsiteX3" fmla="*/ 0 w 505"/>
                  <a:gd name="connsiteY3" fmla="*/ 3541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3541">
                    <a:moveTo>
                      <a:pt x="0" y="3541"/>
                    </a:moveTo>
                    <a:cubicBezTo>
                      <a:pt x="126" y="2403"/>
                      <a:pt x="252" y="1265"/>
                      <a:pt x="506" y="0"/>
                    </a:cubicBezTo>
                    <a:cubicBezTo>
                      <a:pt x="252" y="1138"/>
                      <a:pt x="126" y="2403"/>
                      <a:pt x="0" y="3541"/>
                    </a:cubicBezTo>
                    <a:cubicBezTo>
                      <a:pt x="0" y="3541"/>
                      <a:pt x="0" y="3541"/>
                      <a:pt x="0" y="35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1" name="Freeform: Shape 3290">
                <a:extLst>
                  <a:ext uri="{FF2B5EF4-FFF2-40B4-BE49-F238E27FC236}">
                    <a16:creationId xmlns:a16="http://schemas.microsoft.com/office/drawing/2014/main" id="{EDA8C9B9-EE57-FA61-DD38-549DA69C0B53}"/>
                  </a:ext>
                </a:extLst>
              </p:cNvPr>
              <p:cNvSpPr/>
              <p:nvPr/>
            </p:nvSpPr>
            <p:spPr>
              <a:xfrm>
                <a:off x="8547945" y="2618888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0 h 126"/>
                  <a:gd name="connsiteX4" fmla="*/ 0 w 12647"/>
                  <a:gd name="connsiteY4" fmla="*/ 126 h 126"/>
                  <a:gd name="connsiteX5" fmla="*/ 0 w 12647"/>
                  <a:gd name="connsiteY5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cubicBezTo>
                      <a:pt x="0" y="126"/>
                      <a:pt x="0" y="126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2" name="Freeform: Shape 3291">
                <a:extLst>
                  <a:ext uri="{FF2B5EF4-FFF2-40B4-BE49-F238E27FC236}">
                    <a16:creationId xmlns:a16="http://schemas.microsoft.com/office/drawing/2014/main" id="{9DD32FDA-FC05-6B72-94DC-91D080035AA8}"/>
                  </a:ext>
                </a:extLst>
              </p:cNvPr>
              <p:cNvSpPr/>
              <p:nvPr/>
            </p:nvSpPr>
            <p:spPr>
              <a:xfrm>
                <a:off x="8780916" y="2584992"/>
                <a:ext cx="126" cy="885"/>
              </a:xfrm>
              <a:custGeom>
                <a:avLst/>
                <a:gdLst>
                  <a:gd name="connsiteX0" fmla="*/ 0 w 126"/>
                  <a:gd name="connsiteY0" fmla="*/ 885 h 885"/>
                  <a:gd name="connsiteX1" fmla="*/ 127 w 126"/>
                  <a:gd name="connsiteY1" fmla="*/ 0 h 885"/>
                  <a:gd name="connsiteX2" fmla="*/ 127 w 126"/>
                  <a:gd name="connsiteY2" fmla="*/ 0 h 885"/>
                  <a:gd name="connsiteX3" fmla="*/ 127 w 126"/>
                  <a:gd name="connsiteY3" fmla="*/ 127 h 885"/>
                  <a:gd name="connsiteX4" fmla="*/ 127 w 126"/>
                  <a:gd name="connsiteY4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885">
                    <a:moveTo>
                      <a:pt x="0" y="885"/>
                    </a:moveTo>
                    <a:cubicBezTo>
                      <a:pt x="0" y="885"/>
                      <a:pt x="0" y="253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7" y="0"/>
                      <a:pt x="127" y="127"/>
                    </a:cubicBezTo>
                    <a:cubicBezTo>
                      <a:pt x="127" y="379"/>
                      <a:pt x="127" y="632"/>
                      <a:pt x="127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3" name="Freeform: Shape 3292">
                <a:extLst>
                  <a:ext uri="{FF2B5EF4-FFF2-40B4-BE49-F238E27FC236}">
                    <a16:creationId xmlns:a16="http://schemas.microsoft.com/office/drawing/2014/main" id="{F0D557B6-4554-D4C7-CA0A-AA82C7742183}"/>
                  </a:ext>
                </a:extLst>
              </p:cNvPr>
              <p:cNvSpPr/>
              <p:nvPr/>
            </p:nvSpPr>
            <p:spPr>
              <a:xfrm>
                <a:off x="8779778" y="2584359"/>
                <a:ext cx="12647" cy="4426"/>
              </a:xfrm>
              <a:custGeom>
                <a:avLst/>
                <a:gdLst>
                  <a:gd name="connsiteX0" fmla="*/ 0 w 12647"/>
                  <a:gd name="connsiteY0" fmla="*/ 0 h 4426"/>
                  <a:gd name="connsiteX1" fmla="*/ 0 w 12647"/>
                  <a:gd name="connsiteY1" fmla="*/ 4427 h 4426"/>
                  <a:gd name="connsiteX2" fmla="*/ 0 w 12647"/>
                  <a:gd name="connsiteY2" fmla="*/ 4427 h 4426"/>
                  <a:gd name="connsiteX3" fmla="*/ 0 w 12647"/>
                  <a:gd name="connsiteY3" fmla="*/ 0 h 4426"/>
                  <a:gd name="connsiteX4" fmla="*/ 0 w 12647"/>
                  <a:gd name="connsiteY4" fmla="*/ 0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4426">
                    <a:moveTo>
                      <a:pt x="0" y="0"/>
                    </a:moveTo>
                    <a:cubicBezTo>
                      <a:pt x="0" y="1644"/>
                      <a:pt x="0" y="3162"/>
                      <a:pt x="0" y="4427"/>
                    </a:cubicBezTo>
                    <a:lnTo>
                      <a:pt x="0" y="4427"/>
                    </a:lnTo>
                    <a:cubicBezTo>
                      <a:pt x="0" y="3162"/>
                      <a:pt x="0" y="1644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4" name="Freeform: Shape 3293">
                <a:extLst>
                  <a:ext uri="{FF2B5EF4-FFF2-40B4-BE49-F238E27FC236}">
                    <a16:creationId xmlns:a16="http://schemas.microsoft.com/office/drawing/2014/main" id="{9892C2ED-1A26-4290-3C06-D649B1407BCD}"/>
                  </a:ext>
                </a:extLst>
              </p:cNvPr>
              <p:cNvSpPr/>
              <p:nvPr/>
            </p:nvSpPr>
            <p:spPr>
              <a:xfrm>
                <a:off x="8977968" y="2840729"/>
                <a:ext cx="2403" cy="1517"/>
              </a:xfrm>
              <a:custGeom>
                <a:avLst/>
                <a:gdLst>
                  <a:gd name="connsiteX0" fmla="*/ 2403 w 2403"/>
                  <a:gd name="connsiteY0" fmla="*/ 127 h 1517"/>
                  <a:gd name="connsiteX1" fmla="*/ 1644 w 2403"/>
                  <a:gd name="connsiteY1" fmla="*/ 506 h 1517"/>
                  <a:gd name="connsiteX2" fmla="*/ 0 w 2403"/>
                  <a:gd name="connsiteY2" fmla="*/ 1518 h 1517"/>
                  <a:gd name="connsiteX3" fmla="*/ 2403 w 2403"/>
                  <a:gd name="connsiteY3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3" h="1517">
                    <a:moveTo>
                      <a:pt x="2403" y="127"/>
                    </a:moveTo>
                    <a:cubicBezTo>
                      <a:pt x="2403" y="127"/>
                      <a:pt x="1897" y="379"/>
                      <a:pt x="1644" y="506"/>
                    </a:cubicBezTo>
                    <a:cubicBezTo>
                      <a:pt x="1138" y="885"/>
                      <a:pt x="632" y="1265"/>
                      <a:pt x="0" y="1518"/>
                    </a:cubicBezTo>
                    <a:lnTo>
                      <a:pt x="240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10" name="Graphic 3">
              <a:extLst>
                <a:ext uri="{FF2B5EF4-FFF2-40B4-BE49-F238E27FC236}">
                  <a16:creationId xmlns:a16="http://schemas.microsoft.com/office/drawing/2014/main" id="{70D67FB2-101E-349D-EF9E-C8C9BCD45428}"/>
                </a:ext>
              </a:extLst>
            </p:cNvPr>
            <p:cNvGrpSpPr/>
            <p:nvPr/>
          </p:nvGrpSpPr>
          <p:grpSpPr>
            <a:xfrm>
              <a:off x="8983725" y="2600122"/>
              <a:ext cx="700036" cy="945448"/>
              <a:chOff x="8983725" y="2600122"/>
              <a:chExt cx="700036" cy="945448"/>
            </a:xfrm>
            <a:solidFill>
              <a:srgbClr val="E5D9CA"/>
            </a:solidFill>
          </p:grpSpPr>
          <p:sp>
            <p:nvSpPr>
              <p:cNvPr id="3211" name="Freeform: Shape 3210">
                <a:extLst>
                  <a:ext uri="{FF2B5EF4-FFF2-40B4-BE49-F238E27FC236}">
                    <a16:creationId xmlns:a16="http://schemas.microsoft.com/office/drawing/2014/main" id="{C3BCA59D-71AC-1101-F048-F2C49A032663}"/>
                  </a:ext>
                </a:extLst>
              </p:cNvPr>
              <p:cNvSpPr/>
              <p:nvPr/>
            </p:nvSpPr>
            <p:spPr>
              <a:xfrm>
                <a:off x="9204869" y="3505367"/>
                <a:ext cx="57673" cy="18339"/>
              </a:xfrm>
              <a:custGeom>
                <a:avLst/>
                <a:gdLst>
                  <a:gd name="connsiteX0" fmla="*/ 38829 w 57673"/>
                  <a:gd name="connsiteY0" fmla="*/ 10877 h 18339"/>
                  <a:gd name="connsiteX1" fmla="*/ 20995 w 57673"/>
                  <a:gd name="connsiteY1" fmla="*/ 6956 h 18339"/>
                  <a:gd name="connsiteX2" fmla="*/ 0 w 57673"/>
                  <a:gd name="connsiteY2" fmla="*/ 0 h 18339"/>
                  <a:gd name="connsiteX3" fmla="*/ 57674 w 57673"/>
                  <a:gd name="connsiteY3" fmla="*/ 18339 h 18339"/>
                  <a:gd name="connsiteX4" fmla="*/ 38702 w 57673"/>
                  <a:gd name="connsiteY4" fmla="*/ 10877 h 1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73" h="18339">
                    <a:moveTo>
                      <a:pt x="38829" y="10877"/>
                    </a:moveTo>
                    <a:cubicBezTo>
                      <a:pt x="38702" y="11509"/>
                      <a:pt x="30102" y="9739"/>
                      <a:pt x="20995" y="6956"/>
                    </a:cubicBezTo>
                    <a:cubicBezTo>
                      <a:pt x="11889" y="4301"/>
                      <a:pt x="2529" y="380"/>
                      <a:pt x="0" y="0"/>
                    </a:cubicBezTo>
                    <a:cubicBezTo>
                      <a:pt x="25675" y="10877"/>
                      <a:pt x="42116" y="14671"/>
                      <a:pt x="57674" y="18339"/>
                    </a:cubicBezTo>
                    <a:cubicBezTo>
                      <a:pt x="54512" y="16316"/>
                      <a:pt x="61341" y="16189"/>
                      <a:pt x="38702" y="108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2" name="Freeform: Shape 3211">
                <a:extLst>
                  <a:ext uri="{FF2B5EF4-FFF2-40B4-BE49-F238E27FC236}">
                    <a16:creationId xmlns:a16="http://schemas.microsoft.com/office/drawing/2014/main" id="{C2AAA671-0956-D1DF-E18E-0DEDD6906935}"/>
                  </a:ext>
                </a:extLst>
              </p:cNvPr>
              <p:cNvSpPr/>
              <p:nvPr/>
            </p:nvSpPr>
            <p:spPr>
              <a:xfrm>
                <a:off x="9310224" y="3325896"/>
                <a:ext cx="75254" cy="13153"/>
              </a:xfrm>
              <a:custGeom>
                <a:avLst/>
                <a:gdLst>
                  <a:gd name="connsiteX0" fmla="*/ 75254 w 75254"/>
                  <a:gd name="connsiteY0" fmla="*/ 0 h 13153"/>
                  <a:gd name="connsiteX1" fmla="*/ 0 w 75254"/>
                  <a:gd name="connsiteY1" fmla="*/ 13153 h 13153"/>
                  <a:gd name="connsiteX2" fmla="*/ 75254 w 75254"/>
                  <a:gd name="connsiteY2" fmla="*/ 0 h 1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54" h="13153">
                    <a:moveTo>
                      <a:pt x="75254" y="0"/>
                    </a:moveTo>
                    <a:cubicBezTo>
                      <a:pt x="50085" y="4426"/>
                      <a:pt x="5186" y="10497"/>
                      <a:pt x="0" y="13153"/>
                    </a:cubicBezTo>
                    <a:cubicBezTo>
                      <a:pt x="25422" y="12142"/>
                      <a:pt x="57041" y="5818"/>
                      <a:pt x="7525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3" name="Freeform: Shape 3212">
                <a:extLst>
                  <a:ext uri="{FF2B5EF4-FFF2-40B4-BE49-F238E27FC236}">
                    <a16:creationId xmlns:a16="http://schemas.microsoft.com/office/drawing/2014/main" id="{1054F916-A61D-E6EF-7A07-2AFCAC33E6A2}"/>
                  </a:ext>
                </a:extLst>
              </p:cNvPr>
              <p:cNvSpPr/>
              <p:nvPr/>
            </p:nvSpPr>
            <p:spPr>
              <a:xfrm>
                <a:off x="9117254" y="3303257"/>
                <a:ext cx="60168" cy="30137"/>
              </a:xfrm>
              <a:custGeom>
                <a:avLst/>
                <a:gdLst>
                  <a:gd name="connsiteX0" fmla="*/ 11475 w 60168"/>
                  <a:gd name="connsiteY0" fmla="*/ 13407 h 30137"/>
                  <a:gd name="connsiteX1" fmla="*/ 33735 w 60168"/>
                  <a:gd name="connsiteY1" fmla="*/ 24157 h 30137"/>
                  <a:gd name="connsiteX2" fmla="*/ 60168 w 60168"/>
                  <a:gd name="connsiteY2" fmla="*/ 29975 h 30137"/>
                  <a:gd name="connsiteX3" fmla="*/ 92 w 60168"/>
                  <a:gd name="connsiteY3" fmla="*/ 0 h 30137"/>
                  <a:gd name="connsiteX4" fmla="*/ 11475 w 60168"/>
                  <a:gd name="connsiteY4" fmla="*/ 13533 h 3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168" h="30137">
                    <a:moveTo>
                      <a:pt x="11475" y="13407"/>
                    </a:moveTo>
                    <a:cubicBezTo>
                      <a:pt x="11981" y="12648"/>
                      <a:pt x="22099" y="19604"/>
                      <a:pt x="33735" y="24157"/>
                    </a:cubicBezTo>
                    <a:cubicBezTo>
                      <a:pt x="45371" y="28837"/>
                      <a:pt x="58272" y="30734"/>
                      <a:pt x="60168" y="29975"/>
                    </a:cubicBezTo>
                    <a:cubicBezTo>
                      <a:pt x="29941" y="26181"/>
                      <a:pt x="10210" y="10624"/>
                      <a:pt x="92" y="0"/>
                    </a:cubicBezTo>
                    <a:cubicBezTo>
                      <a:pt x="1483" y="2529"/>
                      <a:pt x="-4840" y="885"/>
                      <a:pt x="11475" y="135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4" name="Freeform: Shape 3213">
                <a:extLst>
                  <a:ext uri="{FF2B5EF4-FFF2-40B4-BE49-F238E27FC236}">
                    <a16:creationId xmlns:a16="http://schemas.microsoft.com/office/drawing/2014/main" id="{49F0516C-2FF5-24DE-DF5F-24F6B34888E0}"/>
                  </a:ext>
                </a:extLst>
              </p:cNvPr>
              <p:cNvSpPr/>
              <p:nvPr/>
            </p:nvSpPr>
            <p:spPr>
              <a:xfrm>
                <a:off x="9080036" y="326885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5" name="Freeform: Shape 3214">
                <a:extLst>
                  <a:ext uri="{FF2B5EF4-FFF2-40B4-BE49-F238E27FC236}">
                    <a16:creationId xmlns:a16="http://schemas.microsoft.com/office/drawing/2014/main" id="{7471A9CC-0D5F-3CFA-9BE7-0E53101BBD0D}"/>
                  </a:ext>
                </a:extLst>
              </p:cNvPr>
              <p:cNvSpPr/>
              <p:nvPr/>
            </p:nvSpPr>
            <p:spPr>
              <a:xfrm>
                <a:off x="9055246" y="3316284"/>
                <a:ext cx="1484" cy="252"/>
              </a:xfrm>
              <a:custGeom>
                <a:avLst/>
                <a:gdLst>
                  <a:gd name="connsiteX0" fmla="*/ 1391 w 1484"/>
                  <a:gd name="connsiteY0" fmla="*/ 0 h 252"/>
                  <a:gd name="connsiteX1" fmla="*/ 0 w 1484"/>
                  <a:gd name="connsiteY1" fmla="*/ 253 h 252"/>
                  <a:gd name="connsiteX2" fmla="*/ 1391 w 1484"/>
                  <a:gd name="connsiteY2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84" h="252">
                    <a:moveTo>
                      <a:pt x="1391" y="0"/>
                    </a:moveTo>
                    <a:cubicBezTo>
                      <a:pt x="1391" y="0"/>
                      <a:pt x="2023" y="0"/>
                      <a:pt x="0" y="253"/>
                    </a:cubicBezTo>
                    <a:cubicBezTo>
                      <a:pt x="759" y="253"/>
                      <a:pt x="1264" y="0"/>
                      <a:pt x="139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6" name="Freeform: Shape 3215">
                <a:extLst>
                  <a:ext uri="{FF2B5EF4-FFF2-40B4-BE49-F238E27FC236}">
                    <a16:creationId xmlns:a16="http://schemas.microsoft.com/office/drawing/2014/main" id="{C099DE57-30D3-78FC-B32A-5FD0737C27CE}"/>
                  </a:ext>
                </a:extLst>
              </p:cNvPr>
              <p:cNvSpPr/>
              <p:nvPr/>
            </p:nvSpPr>
            <p:spPr>
              <a:xfrm>
                <a:off x="9055306" y="3316211"/>
                <a:ext cx="1450" cy="241"/>
              </a:xfrm>
              <a:custGeom>
                <a:avLst/>
                <a:gdLst>
                  <a:gd name="connsiteX0" fmla="*/ 825 w 1450"/>
                  <a:gd name="connsiteY0" fmla="*/ 73 h 241"/>
                  <a:gd name="connsiteX1" fmla="*/ 1331 w 1450"/>
                  <a:gd name="connsiteY1" fmla="*/ 73 h 241"/>
                  <a:gd name="connsiteX2" fmla="*/ 825 w 1450"/>
                  <a:gd name="connsiteY2" fmla="*/ 73 h 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0" h="241">
                    <a:moveTo>
                      <a:pt x="825" y="73"/>
                    </a:moveTo>
                    <a:cubicBezTo>
                      <a:pt x="-1073" y="326"/>
                      <a:pt x="2089" y="-180"/>
                      <a:pt x="1331" y="73"/>
                    </a:cubicBezTo>
                    <a:cubicBezTo>
                      <a:pt x="572" y="73"/>
                      <a:pt x="-946" y="452"/>
                      <a:pt x="825" y="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7" name="Freeform: Shape 3216">
                <a:extLst>
                  <a:ext uri="{FF2B5EF4-FFF2-40B4-BE49-F238E27FC236}">
                    <a16:creationId xmlns:a16="http://schemas.microsoft.com/office/drawing/2014/main" id="{0F319D1E-3215-A2C9-00B8-91F844637784}"/>
                  </a:ext>
                </a:extLst>
              </p:cNvPr>
              <p:cNvSpPr/>
              <p:nvPr/>
            </p:nvSpPr>
            <p:spPr>
              <a:xfrm>
                <a:off x="9075608" y="3274799"/>
                <a:ext cx="126" cy="6450"/>
              </a:xfrm>
              <a:custGeom>
                <a:avLst/>
                <a:gdLst>
                  <a:gd name="connsiteX0" fmla="*/ 0 w 126"/>
                  <a:gd name="connsiteY0" fmla="*/ 0 h 6450"/>
                  <a:gd name="connsiteX1" fmla="*/ 127 w 126"/>
                  <a:gd name="connsiteY1" fmla="*/ 6450 h 6450"/>
                  <a:gd name="connsiteX2" fmla="*/ 0 w 126"/>
                  <a:gd name="connsiteY2" fmla="*/ 0 h 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" h="6450">
                    <a:moveTo>
                      <a:pt x="0" y="0"/>
                    </a:moveTo>
                    <a:cubicBezTo>
                      <a:pt x="0" y="1770"/>
                      <a:pt x="0" y="3794"/>
                      <a:pt x="127" y="6450"/>
                    </a:cubicBezTo>
                    <a:cubicBezTo>
                      <a:pt x="127" y="3921"/>
                      <a:pt x="127" y="189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8" name="Freeform: Shape 3217">
                <a:extLst>
                  <a:ext uri="{FF2B5EF4-FFF2-40B4-BE49-F238E27FC236}">
                    <a16:creationId xmlns:a16="http://schemas.microsoft.com/office/drawing/2014/main" id="{D3C5A85A-9ABD-53FC-3BE1-CD0AF2BB04F8}"/>
                  </a:ext>
                </a:extLst>
              </p:cNvPr>
              <p:cNvSpPr/>
              <p:nvPr/>
            </p:nvSpPr>
            <p:spPr>
              <a:xfrm>
                <a:off x="9046056" y="3264595"/>
                <a:ext cx="47891" cy="62692"/>
              </a:xfrm>
              <a:custGeom>
                <a:avLst/>
                <a:gdLst>
                  <a:gd name="connsiteX0" fmla="*/ 18296 w 47891"/>
                  <a:gd name="connsiteY0" fmla="*/ 3754 h 62692"/>
                  <a:gd name="connsiteX1" fmla="*/ 22849 w 47891"/>
                  <a:gd name="connsiteY1" fmla="*/ 2615 h 62692"/>
                  <a:gd name="connsiteX2" fmla="*/ 27781 w 47891"/>
                  <a:gd name="connsiteY2" fmla="*/ 2615 h 62692"/>
                  <a:gd name="connsiteX3" fmla="*/ 29426 w 47891"/>
                  <a:gd name="connsiteY3" fmla="*/ 2995 h 62692"/>
                  <a:gd name="connsiteX4" fmla="*/ 29679 w 47891"/>
                  <a:gd name="connsiteY4" fmla="*/ 10204 h 62692"/>
                  <a:gd name="connsiteX5" fmla="*/ 29426 w 47891"/>
                  <a:gd name="connsiteY5" fmla="*/ 2995 h 62692"/>
                  <a:gd name="connsiteX6" fmla="*/ 29426 w 47891"/>
                  <a:gd name="connsiteY6" fmla="*/ 2995 h 62692"/>
                  <a:gd name="connsiteX7" fmla="*/ 29426 w 47891"/>
                  <a:gd name="connsiteY7" fmla="*/ 3627 h 62692"/>
                  <a:gd name="connsiteX8" fmla="*/ 30311 w 47891"/>
                  <a:gd name="connsiteY8" fmla="*/ 3627 h 62692"/>
                  <a:gd name="connsiteX9" fmla="*/ 31450 w 47891"/>
                  <a:gd name="connsiteY9" fmla="*/ 3627 h 62692"/>
                  <a:gd name="connsiteX10" fmla="*/ 32588 w 47891"/>
                  <a:gd name="connsiteY10" fmla="*/ 3754 h 62692"/>
                  <a:gd name="connsiteX11" fmla="*/ 33853 w 47891"/>
                  <a:gd name="connsiteY11" fmla="*/ 4260 h 62692"/>
                  <a:gd name="connsiteX12" fmla="*/ 34105 w 47891"/>
                  <a:gd name="connsiteY12" fmla="*/ 4260 h 62692"/>
                  <a:gd name="connsiteX13" fmla="*/ 34105 w 47891"/>
                  <a:gd name="connsiteY13" fmla="*/ 4260 h 62692"/>
                  <a:gd name="connsiteX14" fmla="*/ 34105 w 47891"/>
                  <a:gd name="connsiteY14" fmla="*/ 4260 h 62692"/>
                  <a:gd name="connsiteX15" fmla="*/ 33600 w 47891"/>
                  <a:gd name="connsiteY15" fmla="*/ 5398 h 62692"/>
                  <a:gd name="connsiteX16" fmla="*/ 34105 w 47891"/>
                  <a:gd name="connsiteY16" fmla="*/ 4260 h 62692"/>
                  <a:gd name="connsiteX17" fmla="*/ 34105 w 47891"/>
                  <a:gd name="connsiteY17" fmla="*/ 4260 h 62692"/>
                  <a:gd name="connsiteX18" fmla="*/ 34105 w 47891"/>
                  <a:gd name="connsiteY18" fmla="*/ 4260 h 62692"/>
                  <a:gd name="connsiteX19" fmla="*/ 34105 w 47891"/>
                  <a:gd name="connsiteY19" fmla="*/ 4007 h 62692"/>
                  <a:gd name="connsiteX20" fmla="*/ 39038 w 47891"/>
                  <a:gd name="connsiteY20" fmla="*/ 5651 h 62692"/>
                  <a:gd name="connsiteX21" fmla="*/ 46247 w 47891"/>
                  <a:gd name="connsiteY21" fmla="*/ 11216 h 62692"/>
                  <a:gd name="connsiteX22" fmla="*/ 47892 w 47891"/>
                  <a:gd name="connsiteY22" fmla="*/ 9698 h 62692"/>
                  <a:gd name="connsiteX23" fmla="*/ 40050 w 47891"/>
                  <a:gd name="connsiteY23" fmla="*/ 3627 h 62692"/>
                  <a:gd name="connsiteX24" fmla="*/ 34358 w 47891"/>
                  <a:gd name="connsiteY24" fmla="*/ 1730 h 62692"/>
                  <a:gd name="connsiteX25" fmla="*/ 33094 w 47891"/>
                  <a:gd name="connsiteY25" fmla="*/ 1604 h 62692"/>
                  <a:gd name="connsiteX26" fmla="*/ 32841 w 47891"/>
                  <a:gd name="connsiteY26" fmla="*/ 1604 h 62692"/>
                  <a:gd name="connsiteX27" fmla="*/ 29300 w 47891"/>
                  <a:gd name="connsiteY27" fmla="*/ 718 h 62692"/>
                  <a:gd name="connsiteX28" fmla="*/ 29300 w 47891"/>
                  <a:gd name="connsiteY28" fmla="*/ 718 h 62692"/>
                  <a:gd name="connsiteX29" fmla="*/ 28035 w 47891"/>
                  <a:gd name="connsiteY29" fmla="*/ 465 h 62692"/>
                  <a:gd name="connsiteX30" fmla="*/ 22596 w 47891"/>
                  <a:gd name="connsiteY30" fmla="*/ 465 h 62692"/>
                  <a:gd name="connsiteX31" fmla="*/ 17537 w 47891"/>
                  <a:gd name="connsiteY31" fmla="*/ 1730 h 62692"/>
                  <a:gd name="connsiteX32" fmla="*/ 12478 w 47891"/>
                  <a:gd name="connsiteY32" fmla="*/ 4892 h 62692"/>
                  <a:gd name="connsiteX33" fmla="*/ 6281 w 47891"/>
                  <a:gd name="connsiteY33" fmla="*/ 14252 h 62692"/>
                  <a:gd name="connsiteX34" fmla="*/ 4763 w 47891"/>
                  <a:gd name="connsiteY34" fmla="*/ 18805 h 62692"/>
                  <a:gd name="connsiteX35" fmla="*/ 2739 w 47891"/>
                  <a:gd name="connsiteY35" fmla="*/ 25002 h 62692"/>
                  <a:gd name="connsiteX36" fmla="*/ 209 w 47891"/>
                  <a:gd name="connsiteY36" fmla="*/ 45997 h 62692"/>
                  <a:gd name="connsiteX37" fmla="*/ 716 w 47891"/>
                  <a:gd name="connsiteY37" fmla="*/ 50551 h 62692"/>
                  <a:gd name="connsiteX38" fmla="*/ 968 w 47891"/>
                  <a:gd name="connsiteY38" fmla="*/ 52068 h 62692"/>
                  <a:gd name="connsiteX39" fmla="*/ 842 w 47891"/>
                  <a:gd name="connsiteY39" fmla="*/ 53459 h 62692"/>
                  <a:gd name="connsiteX40" fmla="*/ 842 w 47891"/>
                  <a:gd name="connsiteY40" fmla="*/ 62692 h 62692"/>
                  <a:gd name="connsiteX41" fmla="*/ 2992 w 47891"/>
                  <a:gd name="connsiteY41" fmla="*/ 62186 h 62692"/>
                  <a:gd name="connsiteX42" fmla="*/ 2992 w 47891"/>
                  <a:gd name="connsiteY42" fmla="*/ 53839 h 62692"/>
                  <a:gd name="connsiteX43" fmla="*/ 2992 w 47891"/>
                  <a:gd name="connsiteY43" fmla="*/ 53206 h 62692"/>
                  <a:gd name="connsiteX44" fmla="*/ 9316 w 47891"/>
                  <a:gd name="connsiteY44" fmla="*/ 52195 h 62692"/>
                  <a:gd name="connsiteX45" fmla="*/ 3245 w 47891"/>
                  <a:gd name="connsiteY45" fmla="*/ 53206 h 62692"/>
                  <a:gd name="connsiteX46" fmla="*/ 3245 w 47891"/>
                  <a:gd name="connsiteY46" fmla="*/ 53206 h 62692"/>
                  <a:gd name="connsiteX47" fmla="*/ 3245 w 47891"/>
                  <a:gd name="connsiteY47" fmla="*/ 53080 h 62692"/>
                  <a:gd name="connsiteX48" fmla="*/ 3245 w 47891"/>
                  <a:gd name="connsiteY48" fmla="*/ 52574 h 62692"/>
                  <a:gd name="connsiteX49" fmla="*/ 3245 w 47891"/>
                  <a:gd name="connsiteY49" fmla="*/ 52574 h 62692"/>
                  <a:gd name="connsiteX50" fmla="*/ 3245 w 47891"/>
                  <a:gd name="connsiteY50" fmla="*/ 52574 h 62692"/>
                  <a:gd name="connsiteX51" fmla="*/ 3245 w 47891"/>
                  <a:gd name="connsiteY51" fmla="*/ 52195 h 62692"/>
                  <a:gd name="connsiteX52" fmla="*/ 7166 w 47891"/>
                  <a:gd name="connsiteY52" fmla="*/ 52195 h 62692"/>
                  <a:gd name="connsiteX53" fmla="*/ 3119 w 47891"/>
                  <a:gd name="connsiteY53" fmla="*/ 52195 h 62692"/>
                  <a:gd name="connsiteX54" fmla="*/ 2866 w 47891"/>
                  <a:gd name="connsiteY54" fmla="*/ 50551 h 62692"/>
                  <a:gd name="connsiteX55" fmla="*/ 2360 w 47891"/>
                  <a:gd name="connsiteY55" fmla="*/ 46124 h 62692"/>
                  <a:gd name="connsiteX56" fmla="*/ 4763 w 47891"/>
                  <a:gd name="connsiteY56" fmla="*/ 26014 h 62692"/>
                  <a:gd name="connsiteX57" fmla="*/ 6913 w 47891"/>
                  <a:gd name="connsiteY57" fmla="*/ 19690 h 62692"/>
                  <a:gd name="connsiteX58" fmla="*/ 8431 w 47891"/>
                  <a:gd name="connsiteY58" fmla="*/ 15390 h 62692"/>
                  <a:gd name="connsiteX59" fmla="*/ 13996 w 47891"/>
                  <a:gd name="connsiteY59" fmla="*/ 6916 h 62692"/>
                  <a:gd name="connsiteX60" fmla="*/ 18549 w 47891"/>
                  <a:gd name="connsiteY60" fmla="*/ 4133 h 62692"/>
                  <a:gd name="connsiteX61" fmla="*/ 34738 w 47891"/>
                  <a:gd name="connsiteY61" fmla="*/ 2236 h 62692"/>
                  <a:gd name="connsiteX62" fmla="*/ 34738 w 47891"/>
                  <a:gd name="connsiteY62" fmla="*/ 2236 h 62692"/>
                  <a:gd name="connsiteX63" fmla="*/ 34738 w 47891"/>
                  <a:gd name="connsiteY63" fmla="*/ 2236 h 6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7891" h="62692">
                    <a:moveTo>
                      <a:pt x="18296" y="3754"/>
                    </a:moveTo>
                    <a:cubicBezTo>
                      <a:pt x="20066" y="2995"/>
                      <a:pt x="22470" y="2615"/>
                      <a:pt x="22849" y="2615"/>
                    </a:cubicBezTo>
                    <a:cubicBezTo>
                      <a:pt x="24494" y="2489"/>
                      <a:pt x="26138" y="2489"/>
                      <a:pt x="27781" y="2615"/>
                    </a:cubicBezTo>
                    <a:cubicBezTo>
                      <a:pt x="28414" y="2615"/>
                      <a:pt x="28920" y="2868"/>
                      <a:pt x="29426" y="2995"/>
                    </a:cubicBezTo>
                    <a:cubicBezTo>
                      <a:pt x="29426" y="4513"/>
                      <a:pt x="29426" y="6916"/>
                      <a:pt x="29679" y="10204"/>
                    </a:cubicBezTo>
                    <a:cubicBezTo>
                      <a:pt x="29679" y="6030"/>
                      <a:pt x="29552" y="3880"/>
                      <a:pt x="29426" y="2995"/>
                    </a:cubicBezTo>
                    <a:lnTo>
                      <a:pt x="29426" y="2995"/>
                    </a:lnTo>
                    <a:cubicBezTo>
                      <a:pt x="29426" y="4133"/>
                      <a:pt x="29426" y="6030"/>
                      <a:pt x="29426" y="3627"/>
                    </a:cubicBezTo>
                    <a:lnTo>
                      <a:pt x="30311" y="3627"/>
                    </a:lnTo>
                    <a:cubicBezTo>
                      <a:pt x="30311" y="3627"/>
                      <a:pt x="31450" y="3627"/>
                      <a:pt x="31450" y="3627"/>
                    </a:cubicBezTo>
                    <a:cubicBezTo>
                      <a:pt x="31829" y="3627"/>
                      <a:pt x="32209" y="3627"/>
                      <a:pt x="32588" y="3754"/>
                    </a:cubicBezTo>
                    <a:lnTo>
                      <a:pt x="33853" y="4260"/>
                    </a:lnTo>
                    <a:lnTo>
                      <a:pt x="34105" y="4260"/>
                    </a:lnTo>
                    <a:cubicBezTo>
                      <a:pt x="34105" y="4260"/>
                      <a:pt x="34105" y="4260"/>
                      <a:pt x="34105" y="4260"/>
                    </a:cubicBezTo>
                    <a:cubicBezTo>
                      <a:pt x="34105" y="4260"/>
                      <a:pt x="34105" y="4260"/>
                      <a:pt x="34105" y="4260"/>
                    </a:cubicBezTo>
                    <a:lnTo>
                      <a:pt x="33600" y="5398"/>
                    </a:lnTo>
                    <a:cubicBezTo>
                      <a:pt x="33600" y="5398"/>
                      <a:pt x="33853" y="4639"/>
                      <a:pt x="34105" y="4260"/>
                    </a:cubicBezTo>
                    <a:lnTo>
                      <a:pt x="34105" y="4260"/>
                    </a:lnTo>
                    <a:cubicBezTo>
                      <a:pt x="34105" y="4260"/>
                      <a:pt x="34105" y="4260"/>
                      <a:pt x="34105" y="4260"/>
                    </a:cubicBezTo>
                    <a:cubicBezTo>
                      <a:pt x="34105" y="4260"/>
                      <a:pt x="34105" y="4007"/>
                      <a:pt x="34105" y="4007"/>
                    </a:cubicBezTo>
                    <a:cubicBezTo>
                      <a:pt x="35750" y="4386"/>
                      <a:pt x="37394" y="4892"/>
                      <a:pt x="39038" y="5651"/>
                    </a:cubicBezTo>
                    <a:cubicBezTo>
                      <a:pt x="42327" y="7295"/>
                      <a:pt x="44603" y="9445"/>
                      <a:pt x="46247" y="11216"/>
                    </a:cubicBezTo>
                    <a:lnTo>
                      <a:pt x="47892" y="9698"/>
                    </a:lnTo>
                    <a:cubicBezTo>
                      <a:pt x="46247" y="7801"/>
                      <a:pt x="43718" y="5398"/>
                      <a:pt x="40050" y="3627"/>
                    </a:cubicBezTo>
                    <a:cubicBezTo>
                      <a:pt x="38279" y="2742"/>
                      <a:pt x="36256" y="2109"/>
                      <a:pt x="34358" y="1730"/>
                    </a:cubicBezTo>
                    <a:cubicBezTo>
                      <a:pt x="33979" y="1730"/>
                      <a:pt x="33473" y="1730"/>
                      <a:pt x="33094" y="1604"/>
                    </a:cubicBezTo>
                    <a:lnTo>
                      <a:pt x="32841" y="1604"/>
                    </a:lnTo>
                    <a:cubicBezTo>
                      <a:pt x="31829" y="1224"/>
                      <a:pt x="30564" y="971"/>
                      <a:pt x="29300" y="718"/>
                    </a:cubicBezTo>
                    <a:cubicBezTo>
                      <a:pt x="29300" y="-40"/>
                      <a:pt x="29300" y="-420"/>
                      <a:pt x="29300" y="718"/>
                    </a:cubicBezTo>
                    <a:cubicBezTo>
                      <a:pt x="28793" y="718"/>
                      <a:pt x="28414" y="465"/>
                      <a:pt x="28035" y="465"/>
                    </a:cubicBezTo>
                    <a:cubicBezTo>
                      <a:pt x="26264" y="212"/>
                      <a:pt x="24367" y="212"/>
                      <a:pt x="22596" y="465"/>
                    </a:cubicBezTo>
                    <a:cubicBezTo>
                      <a:pt x="22216" y="465"/>
                      <a:pt x="19434" y="845"/>
                      <a:pt x="17537" y="1730"/>
                    </a:cubicBezTo>
                    <a:cubicBezTo>
                      <a:pt x="15513" y="2615"/>
                      <a:pt x="13743" y="3754"/>
                      <a:pt x="12478" y="4892"/>
                    </a:cubicBezTo>
                    <a:cubicBezTo>
                      <a:pt x="7419" y="9825"/>
                      <a:pt x="7292" y="12228"/>
                      <a:pt x="6281" y="14252"/>
                    </a:cubicBezTo>
                    <a:cubicBezTo>
                      <a:pt x="5522" y="16149"/>
                      <a:pt x="5142" y="17540"/>
                      <a:pt x="4763" y="18805"/>
                    </a:cubicBezTo>
                    <a:cubicBezTo>
                      <a:pt x="4004" y="21460"/>
                      <a:pt x="3625" y="22599"/>
                      <a:pt x="2739" y="25002"/>
                    </a:cubicBezTo>
                    <a:cubicBezTo>
                      <a:pt x="-43" y="32338"/>
                      <a:pt x="-296" y="39926"/>
                      <a:pt x="209" y="45997"/>
                    </a:cubicBezTo>
                    <a:lnTo>
                      <a:pt x="716" y="50551"/>
                    </a:lnTo>
                    <a:lnTo>
                      <a:pt x="968" y="52068"/>
                    </a:lnTo>
                    <a:cubicBezTo>
                      <a:pt x="968" y="52068"/>
                      <a:pt x="1348" y="52700"/>
                      <a:pt x="842" y="53459"/>
                    </a:cubicBezTo>
                    <a:cubicBezTo>
                      <a:pt x="716" y="55357"/>
                      <a:pt x="-43" y="57001"/>
                      <a:pt x="842" y="62692"/>
                    </a:cubicBezTo>
                    <a:lnTo>
                      <a:pt x="2992" y="62186"/>
                    </a:lnTo>
                    <a:cubicBezTo>
                      <a:pt x="2234" y="57127"/>
                      <a:pt x="2866" y="55610"/>
                      <a:pt x="2992" y="53839"/>
                    </a:cubicBezTo>
                    <a:lnTo>
                      <a:pt x="2992" y="53206"/>
                    </a:lnTo>
                    <a:cubicBezTo>
                      <a:pt x="6154" y="52700"/>
                      <a:pt x="8178" y="52448"/>
                      <a:pt x="9316" y="52195"/>
                    </a:cubicBezTo>
                    <a:cubicBezTo>
                      <a:pt x="8178" y="52321"/>
                      <a:pt x="6407" y="52700"/>
                      <a:pt x="3245" y="53206"/>
                    </a:cubicBezTo>
                    <a:lnTo>
                      <a:pt x="3245" y="53206"/>
                    </a:lnTo>
                    <a:cubicBezTo>
                      <a:pt x="3245" y="53206"/>
                      <a:pt x="3245" y="53080"/>
                      <a:pt x="3245" y="53080"/>
                    </a:cubicBezTo>
                    <a:lnTo>
                      <a:pt x="3245" y="52574"/>
                    </a:lnTo>
                    <a:cubicBezTo>
                      <a:pt x="3245" y="52574"/>
                      <a:pt x="3245" y="52574"/>
                      <a:pt x="3245" y="52574"/>
                    </a:cubicBezTo>
                    <a:lnTo>
                      <a:pt x="3245" y="52574"/>
                    </a:lnTo>
                    <a:cubicBezTo>
                      <a:pt x="3245" y="52574"/>
                      <a:pt x="3245" y="52195"/>
                      <a:pt x="3245" y="52195"/>
                    </a:cubicBezTo>
                    <a:lnTo>
                      <a:pt x="7166" y="52195"/>
                    </a:lnTo>
                    <a:cubicBezTo>
                      <a:pt x="5269" y="52195"/>
                      <a:pt x="4004" y="52195"/>
                      <a:pt x="3119" y="52195"/>
                    </a:cubicBezTo>
                    <a:lnTo>
                      <a:pt x="2866" y="50551"/>
                    </a:lnTo>
                    <a:lnTo>
                      <a:pt x="2360" y="46124"/>
                    </a:lnTo>
                    <a:cubicBezTo>
                      <a:pt x="1854" y="40306"/>
                      <a:pt x="2107" y="32970"/>
                      <a:pt x="4763" y="26014"/>
                    </a:cubicBezTo>
                    <a:cubicBezTo>
                      <a:pt x="5648" y="23611"/>
                      <a:pt x="6028" y="22346"/>
                      <a:pt x="6913" y="19690"/>
                    </a:cubicBezTo>
                    <a:cubicBezTo>
                      <a:pt x="7292" y="18425"/>
                      <a:pt x="7672" y="17160"/>
                      <a:pt x="8431" y="15390"/>
                    </a:cubicBezTo>
                    <a:cubicBezTo>
                      <a:pt x="9316" y="13493"/>
                      <a:pt x="9569" y="11342"/>
                      <a:pt x="13996" y="6916"/>
                    </a:cubicBezTo>
                    <a:cubicBezTo>
                      <a:pt x="15134" y="5904"/>
                      <a:pt x="16778" y="4892"/>
                      <a:pt x="18549" y="4133"/>
                    </a:cubicBezTo>
                    <a:close/>
                    <a:moveTo>
                      <a:pt x="34738" y="2236"/>
                    </a:moveTo>
                    <a:lnTo>
                      <a:pt x="34738" y="2236"/>
                    </a:lnTo>
                    <a:cubicBezTo>
                      <a:pt x="34738" y="2236"/>
                      <a:pt x="34738" y="2236"/>
                      <a:pt x="34738" y="22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9" name="Freeform: Shape 3218">
                <a:extLst>
                  <a:ext uri="{FF2B5EF4-FFF2-40B4-BE49-F238E27FC236}">
                    <a16:creationId xmlns:a16="http://schemas.microsoft.com/office/drawing/2014/main" id="{95F7C47D-74E3-9B1D-2BE5-E90D1991DDE7}"/>
                  </a:ext>
                </a:extLst>
              </p:cNvPr>
              <p:cNvSpPr/>
              <p:nvPr/>
            </p:nvSpPr>
            <p:spPr>
              <a:xfrm>
                <a:off x="9069158" y="3386226"/>
                <a:ext cx="37683" cy="51183"/>
              </a:xfrm>
              <a:custGeom>
                <a:avLst/>
                <a:gdLst>
                  <a:gd name="connsiteX0" fmla="*/ 12142 w 37683"/>
                  <a:gd name="connsiteY0" fmla="*/ 16948 h 51183"/>
                  <a:gd name="connsiteX1" fmla="*/ 0 w 37683"/>
                  <a:gd name="connsiteY1" fmla="*/ 0 h 51183"/>
                  <a:gd name="connsiteX2" fmla="*/ 25549 w 37683"/>
                  <a:gd name="connsiteY2" fmla="*/ 39461 h 51183"/>
                  <a:gd name="connsiteX3" fmla="*/ 37311 w 37683"/>
                  <a:gd name="connsiteY3" fmla="*/ 49453 h 51183"/>
                  <a:gd name="connsiteX4" fmla="*/ 12269 w 37683"/>
                  <a:gd name="connsiteY4" fmla="*/ 16948 h 51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83" h="51183">
                    <a:moveTo>
                      <a:pt x="12142" y="16948"/>
                    </a:moveTo>
                    <a:cubicBezTo>
                      <a:pt x="6577" y="8854"/>
                      <a:pt x="2783" y="3289"/>
                      <a:pt x="0" y="0"/>
                    </a:cubicBezTo>
                    <a:cubicBezTo>
                      <a:pt x="7463" y="14292"/>
                      <a:pt x="17202" y="29722"/>
                      <a:pt x="25549" y="39461"/>
                    </a:cubicBezTo>
                    <a:cubicBezTo>
                      <a:pt x="33643" y="49200"/>
                      <a:pt x="39208" y="54006"/>
                      <a:pt x="37311" y="49453"/>
                    </a:cubicBezTo>
                    <a:cubicBezTo>
                      <a:pt x="25802" y="36299"/>
                      <a:pt x="17960" y="25295"/>
                      <a:pt x="12269" y="169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0" name="Freeform: Shape 3219">
                <a:extLst>
                  <a:ext uri="{FF2B5EF4-FFF2-40B4-BE49-F238E27FC236}">
                    <a16:creationId xmlns:a16="http://schemas.microsoft.com/office/drawing/2014/main" id="{26A2890C-344B-017F-A595-9951182179F3}"/>
                  </a:ext>
                </a:extLst>
              </p:cNvPr>
              <p:cNvSpPr/>
              <p:nvPr/>
            </p:nvSpPr>
            <p:spPr>
              <a:xfrm>
                <a:off x="9201454" y="3510553"/>
                <a:ext cx="40346" cy="16315"/>
              </a:xfrm>
              <a:custGeom>
                <a:avLst/>
                <a:gdLst>
                  <a:gd name="connsiteX0" fmla="*/ 0 w 40346"/>
                  <a:gd name="connsiteY0" fmla="*/ 2783 h 16315"/>
                  <a:gd name="connsiteX1" fmla="*/ 39587 w 40346"/>
                  <a:gd name="connsiteY1" fmla="*/ 16316 h 16315"/>
                  <a:gd name="connsiteX2" fmla="*/ 40346 w 40346"/>
                  <a:gd name="connsiteY2" fmla="*/ 13407 h 16315"/>
                  <a:gd name="connsiteX3" fmla="*/ 1139 w 40346"/>
                  <a:gd name="connsiteY3" fmla="*/ 0 h 16315"/>
                  <a:gd name="connsiteX4" fmla="*/ 0 w 40346"/>
                  <a:gd name="connsiteY4" fmla="*/ 2656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46" h="16315">
                    <a:moveTo>
                      <a:pt x="0" y="2783"/>
                    </a:moveTo>
                    <a:cubicBezTo>
                      <a:pt x="12901" y="8474"/>
                      <a:pt x="26181" y="12901"/>
                      <a:pt x="39587" y="16316"/>
                    </a:cubicBezTo>
                    <a:lnTo>
                      <a:pt x="40346" y="13407"/>
                    </a:lnTo>
                    <a:cubicBezTo>
                      <a:pt x="27066" y="9992"/>
                      <a:pt x="13912" y="5565"/>
                      <a:pt x="1139" y="0"/>
                    </a:cubicBezTo>
                    <a:lnTo>
                      <a:pt x="0" y="265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1" name="Freeform: Shape 3220">
                <a:extLst>
                  <a:ext uri="{FF2B5EF4-FFF2-40B4-BE49-F238E27FC236}">
                    <a16:creationId xmlns:a16="http://schemas.microsoft.com/office/drawing/2014/main" id="{C4F8712F-6A7C-FD5A-2251-663C20B077D7}"/>
                  </a:ext>
                </a:extLst>
              </p:cNvPr>
              <p:cNvSpPr/>
              <p:nvPr/>
            </p:nvSpPr>
            <p:spPr>
              <a:xfrm>
                <a:off x="9327931" y="3317296"/>
                <a:ext cx="56282" cy="11888"/>
              </a:xfrm>
              <a:custGeom>
                <a:avLst/>
                <a:gdLst>
                  <a:gd name="connsiteX0" fmla="*/ 55776 w 56282"/>
                  <a:gd name="connsiteY0" fmla="*/ 0 h 11888"/>
                  <a:gd name="connsiteX1" fmla="*/ 0 w 56282"/>
                  <a:gd name="connsiteY1" fmla="*/ 9739 h 11888"/>
                  <a:gd name="connsiteX2" fmla="*/ 253 w 56282"/>
                  <a:gd name="connsiteY2" fmla="*/ 11889 h 11888"/>
                  <a:gd name="connsiteX3" fmla="*/ 56283 w 56282"/>
                  <a:gd name="connsiteY3" fmla="*/ 2150 h 11888"/>
                  <a:gd name="connsiteX4" fmla="*/ 55776 w 56282"/>
                  <a:gd name="connsiteY4" fmla="*/ 0 h 1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82" h="11888">
                    <a:moveTo>
                      <a:pt x="55776" y="0"/>
                    </a:moveTo>
                    <a:cubicBezTo>
                      <a:pt x="37438" y="3921"/>
                      <a:pt x="18466" y="7209"/>
                      <a:pt x="0" y="9739"/>
                    </a:cubicBezTo>
                    <a:lnTo>
                      <a:pt x="253" y="11889"/>
                    </a:lnTo>
                    <a:cubicBezTo>
                      <a:pt x="18845" y="9360"/>
                      <a:pt x="37817" y="6071"/>
                      <a:pt x="56283" y="2150"/>
                    </a:cubicBezTo>
                    <a:lnTo>
                      <a:pt x="5577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2" name="Freeform: Shape 3221">
                <a:extLst>
                  <a:ext uri="{FF2B5EF4-FFF2-40B4-BE49-F238E27FC236}">
                    <a16:creationId xmlns:a16="http://schemas.microsoft.com/office/drawing/2014/main" id="{4815CBF0-85F3-5A6B-E7E7-F7739C86A2E5}"/>
                  </a:ext>
                </a:extLst>
              </p:cNvPr>
              <p:cNvSpPr/>
              <p:nvPr/>
            </p:nvSpPr>
            <p:spPr>
              <a:xfrm>
                <a:off x="9195895" y="3327567"/>
                <a:ext cx="57920" cy="3864"/>
              </a:xfrm>
              <a:custGeom>
                <a:avLst/>
                <a:gdLst>
                  <a:gd name="connsiteX0" fmla="*/ 57921 w 57920"/>
                  <a:gd name="connsiteY0" fmla="*/ 3009 h 3864"/>
                  <a:gd name="connsiteX1" fmla="*/ 1258 w 57920"/>
                  <a:gd name="connsiteY1" fmla="*/ 1238 h 3864"/>
                  <a:gd name="connsiteX2" fmla="*/ 57921 w 57920"/>
                  <a:gd name="connsiteY2" fmla="*/ 3009 h 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920" h="3864">
                    <a:moveTo>
                      <a:pt x="57921" y="3009"/>
                    </a:moveTo>
                    <a:cubicBezTo>
                      <a:pt x="28831" y="2503"/>
                      <a:pt x="-7216" y="-2177"/>
                      <a:pt x="1258" y="1238"/>
                    </a:cubicBezTo>
                    <a:cubicBezTo>
                      <a:pt x="33763" y="4653"/>
                      <a:pt x="50206" y="4147"/>
                      <a:pt x="57921" y="30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3" name="Freeform: Shape 3222">
                <a:extLst>
                  <a:ext uri="{FF2B5EF4-FFF2-40B4-BE49-F238E27FC236}">
                    <a16:creationId xmlns:a16="http://schemas.microsoft.com/office/drawing/2014/main" id="{D762CFF5-EF37-8968-E51E-62A815E0CB18}"/>
                  </a:ext>
                </a:extLst>
              </p:cNvPr>
              <p:cNvSpPr/>
              <p:nvPr/>
            </p:nvSpPr>
            <p:spPr>
              <a:xfrm>
                <a:off x="9364356" y="3304901"/>
                <a:ext cx="54131" cy="13475"/>
              </a:xfrm>
              <a:custGeom>
                <a:avLst/>
                <a:gdLst>
                  <a:gd name="connsiteX0" fmla="*/ 0 w 54131"/>
                  <a:gd name="connsiteY0" fmla="*/ 11762 h 13475"/>
                  <a:gd name="connsiteX1" fmla="*/ 19098 w 54131"/>
                  <a:gd name="connsiteY1" fmla="*/ 11256 h 13475"/>
                  <a:gd name="connsiteX2" fmla="*/ 54132 w 54131"/>
                  <a:gd name="connsiteY2" fmla="*/ 0 h 13475"/>
                  <a:gd name="connsiteX3" fmla="*/ 127 w 54131"/>
                  <a:gd name="connsiteY3" fmla="*/ 11762 h 1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31" h="13475">
                    <a:moveTo>
                      <a:pt x="0" y="11762"/>
                    </a:moveTo>
                    <a:cubicBezTo>
                      <a:pt x="3289" y="12395"/>
                      <a:pt x="-2403" y="15556"/>
                      <a:pt x="19098" y="11256"/>
                    </a:cubicBezTo>
                    <a:cubicBezTo>
                      <a:pt x="18972" y="10118"/>
                      <a:pt x="50464" y="2783"/>
                      <a:pt x="54132" y="0"/>
                    </a:cubicBezTo>
                    <a:cubicBezTo>
                      <a:pt x="30481" y="7209"/>
                      <a:pt x="14671" y="9486"/>
                      <a:pt x="127" y="11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4" name="Freeform: Shape 3223">
                <a:extLst>
                  <a:ext uri="{FF2B5EF4-FFF2-40B4-BE49-F238E27FC236}">
                    <a16:creationId xmlns:a16="http://schemas.microsoft.com/office/drawing/2014/main" id="{C4002F6F-7B3E-39FC-5E35-5F7F8DB0CC16}"/>
                  </a:ext>
                </a:extLst>
              </p:cNvPr>
              <p:cNvSpPr/>
              <p:nvPr/>
            </p:nvSpPr>
            <p:spPr>
              <a:xfrm>
                <a:off x="9217895" y="3530410"/>
                <a:ext cx="87739" cy="15160"/>
              </a:xfrm>
              <a:custGeom>
                <a:avLst/>
                <a:gdLst>
                  <a:gd name="connsiteX0" fmla="*/ 0 w 87739"/>
                  <a:gd name="connsiteY0" fmla="*/ 0 h 15160"/>
                  <a:gd name="connsiteX1" fmla="*/ 63618 w 87739"/>
                  <a:gd name="connsiteY1" fmla="*/ 13913 h 15160"/>
                  <a:gd name="connsiteX2" fmla="*/ 83855 w 87739"/>
                  <a:gd name="connsiteY2" fmla="*/ 13407 h 15160"/>
                  <a:gd name="connsiteX3" fmla="*/ 127 w 87739"/>
                  <a:gd name="connsiteY3" fmla="*/ 0 h 1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39" h="15160">
                    <a:moveTo>
                      <a:pt x="0" y="0"/>
                    </a:moveTo>
                    <a:cubicBezTo>
                      <a:pt x="18466" y="6450"/>
                      <a:pt x="44647" y="12142"/>
                      <a:pt x="63618" y="13913"/>
                    </a:cubicBezTo>
                    <a:cubicBezTo>
                      <a:pt x="82590" y="15936"/>
                      <a:pt x="94226" y="15304"/>
                      <a:pt x="83855" y="13407"/>
                    </a:cubicBezTo>
                    <a:cubicBezTo>
                      <a:pt x="44647" y="11383"/>
                      <a:pt x="14292" y="3415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5" name="Freeform: Shape 3224">
                <a:extLst>
                  <a:ext uri="{FF2B5EF4-FFF2-40B4-BE49-F238E27FC236}">
                    <a16:creationId xmlns:a16="http://schemas.microsoft.com/office/drawing/2014/main" id="{0DF695F9-776A-1C99-9844-323CF3611F7B}"/>
                  </a:ext>
                </a:extLst>
              </p:cNvPr>
              <p:cNvSpPr/>
              <p:nvPr/>
            </p:nvSpPr>
            <p:spPr>
              <a:xfrm>
                <a:off x="9312627" y="2600122"/>
                <a:ext cx="66148" cy="4030"/>
              </a:xfrm>
              <a:custGeom>
                <a:avLst/>
                <a:gdLst>
                  <a:gd name="connsiteX0" fmla="*/ 22767 w 66148"/>
                  <a:gd name="connsiteY0" fmla="*/ 3336 h 4030"/>
                  <a:gd name="connsiteX1" fmla="*/ 42749 w 66148"/>
                  <a:gd name="connsiteY1" fmla="*/ 2197 h 4030"/>
                  <a:gd name="connsiteX2" fmla="*/ 66148 w 66148"/>
                  <a:gd name="connsiteY2" fmla="*/ 3209 h 4030"/>
                  <a:gd name="connsiteX3" fmla="*/ 36679 w 66148"/>
                  <a:gd name="connsiteY3" fmla="*/ 300 h 4030"/>
                  <a:gd name="connsiteX4" fmla="*/ 0 w 66148"/>
                  <a:gd name="connsiteY4" fmla="*/ 2197 h 4030"/>
                  <a:gd name="connsiteX5" fmla="*/ 22892 w 66148"/>
                  <a:gd name="connsiteY5" fmla="*/ 3336 h 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148" h="4030">
                    <a:moveTo>
                      <a:pt x="22767" y="3336"/>
                    </a:moveTo>
                    <a:cubicBezTo>
                      <a:pt x="22767" y="2577"/>
                      <a:pt x="32505" y="1944"/>
                      <a:pt x="42749" y="2197"/>
                    </a:cubicBezTo>
                    <a:cubicBezTo>
                      <a:pt x="52994" y="2450"/>
                      <a:pt x="63872" y="3589"/>
                      <a:pt x="66148" y="3209"/>
                    </a:cubicBezTo>
                    <a:cubicBezTo>
                      <a:pt x="52994" y="1565"/>
                      <a:pt x="45026" y="806"/>
                      <a:pt x="36679" y="300"/>
                    </a:cubicBezTo>
                    <a:cubicBezTo>
                      <a:pt x="28078" y="-79"/>
                      <a:pt x="18466" y="-585"/>
                      <a:pt x="0" y="2197"/>
                    </a:cubicBezTo>
                    <a:cubicBezTo>
                      <a:pt x="3921" y="3336"/>
                      <a:pt x="-3162" y="4980"/>
                      <a:pt x="22892" y="3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6" name="Freeform: Shape 3225">
                <a:extLst>
                  <a:ext uri="{FF2B5EF4-FFF2-40B4-BE49-F238E27FC236}">
                    <a16:creationId xmlns:a16="http://schemas.microsoft.com/office/drawing/2014/main" id="{D5604EFD-8A09-DCE8-15B4-A1871A1BB205}"/>
                  </a:ext>
                </a:extLst>
              </p:cNvPr>
              <p:cNvSpPr/>
              <p:nvPr/>
            </p:nvSpPr>
            <p:spPr>
              <a:xfrm>
                <a:off x="9215492" y="3335762"/>
                <a:ext cx="94352" cy="4292"/>
              </a:xfrm>
              <a:custGeom>
                <a:avLst/>
                <a:gdLst>
                  <a:gd name="connsiteX0" fmla="*/ 54133 w 94352"/>
                  <a:gd name="connsiteY0" fmla="*/ 4047 h 4292"/>
                  <a:gd name="connsiteX1" fmla="*/ 94352 w 94352"/>
                  <a:gd name="connsiteY1" fmla="*/ 0 h 4292"/>
                  <a:gd name="connsiteX2" fmla="*/ 26054 w 94352"/>
                  <a:gd name="connsiteY2" fmla="*/ 1518 h 4292"/>
                  <a:gd name="connsiteX3" fmla="*/ 0 w 94352"/>
                  <a:gd name="connsiteY3" fmla="*/ 2529 h 4292"/>
                  <a:gd name="connsiteX4" fmla="*/ 54133 w 94352"/>
                  <a:gd name="connsiteY4" fmla="*/ 4047 h 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52" h="4292">
                    <a:moveTo>
                      <a:pt x="54133" y="4047"/>
                    </a:moveTo>
                    <a:cubicBezTo>
                      <a:pt x="71587" y="3415"/>
                      <a:pt x="86637" y="1644"/>
                      <a:pt x="94352" y="0"/>
                    </a:cubicBezTo>
                    <a:cubicBezTo>
                      <a:pt x="63618" y="3162"/>
                      <a:pt x="41358" y="2403"/>
                      <a:pt x="26054" y="1518"/>
                    </a:cubicBezTo>
                    <a:cubicBezTo>
                      <a:pt x="10624" y="632"/>
                      <a:pt x="2151" y="253"/>
                      <a:pt x="0" y="2529"/>
                    </a:cubicBezTo>
                    <a:cubicBezTo>
                      <a:pt x="17201" y="3668"/>
                      <a:pt x="36805" y="4806"/>
                      <a:pt x="54133" y="40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7" name="Freeform: Shape 3226">
                <a:extLst>
                  <a:ext uri="{FF2B5EF4-FFF2-40B4-BE49-F238E27FC236}">
                    <a16:creationId xmlns:a16="http://schemas.microsoft.com/office/drawing/2014/main" id="{6A768B09-5321-126B-96C3-A0B11879E312}"/>
                  </a:ext>
                </a:extLst>
              </p:cNvPr>
              <p:cNvSpPr/>
              <p:nvPr/>
            </p:nvSpPr>
            <p:spPr>
              <a:xfrm>
                <a:off x="9325528" y="3274926"/>
                <a:ext cx="135527" cy="18591"/>
              </a:xfrm>
              <a:custGeom>
                <a:avLst/>
                <a:gdLst>
                  <a:gd name="connsiteX0" fmla="*/ 44520 w 135527"/>
                  <a:gd name="connsiteY0" fmla="*/ 5185 h 18591"/>
                  <a:gd name="connsiteX1" fmla="*/ 0 w 135527"/>
                  <a:gd name="connsiteY1" fmla="*/ 0 h 18591"/>
                  <a:gd name="connsiteX2" fmla="*/ 73104 w 135527"/>
                  <a:gd name="connsiteY2" fmla="*/ 11256 h 18591"/>
                  <a:gd name="connsiteX3" fmla="*/ 105988 w 135527"/>
                  <a:gd name="connsiteY3" fmla="*/ 14418 h 18591"/>
                  <a:gd name="connsiteX4" fmla="*/ 134951 w 135527"/>
                  <a:gd name="connsiteY4" fmla="*/ 18592 h 18591"/>
                  <a:gd name="connsiteX5" fmla="*/ 125719 w 135527"/>
                  <a:gd name="connsiteY5" fmla="*/ 14039 h 18591"/>
                  <a:gd name="connsiteX6" fmla="*/ 95364 w 135527"/>
                  <a:gd name="connsiteY6" fmla="*/ 8980 h 18591"/>
                  <a:gd name="connsiteX7" fmla="*/ 60836 w 135527"/>
                  <a:gd name="connsiteY7" fmla="*/ 5059 h 18591"/>
                  <a:gd name="connsiteX8" fmla="*/ 44520 w 135527"/>
                  <a:gd name="connsiteY8" fmla="*/ 5059 h 1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527" h="18591">
                    <a:moveTo>
                      <a:pt x="44520" y="5185"/>
                    </a:moveTo>
                    <a:cubicBezTo>
                      <a:pt x="36805" y="4680"/>
                      <a:pt x="24283" y="4047"/>
                      <a:pt x="0" y="0"/>
                    </a:cubicBezTo>
                    <a:cubicBezTo>
                      <a:pt x="25549" y="6577"/>
                      <a:pt x="50464" y="9106"/>
                      <a:pt x="73104" y="11256"/>
                    </a:cubicBezTo>
                    <a:cubicBezTo>
                      <a:pt x="84360" y="12268"/>
                      <a:pt x="95364" y="13407"/>
                      <a:pt x="105988" y="14418"/>
                    </a:cubicBezTo>
                    <a:cubicBezTo>
                      <a:pt x="116992" y="15556"/>
                      <a:pt x="126224" y="16569"/>
                      <a:pt x="134951" y="18592"/>
                    </a:cubicBezTo>
                    <a:cubicBezTo>
                      <a:pt x="137102" y="17833"/>
                      <a:pt x="133054" y="15936"/>
                      <a:pt x="125719" y="14039"/>
                    </a:cubicBezTo>
                    <a:cubicBezTo>
                      <a:pt x="118636" y="12268"/>
                      <a:pt x="106494" y="10497"/>
                      <a:pt x="95364" y="8980"/>
                    </a:cubicBezTo>
                    <a:cubicBezTo>
                      <a:pt x="72725" y="6071"/>
                      <a:pt x="50591" y="3794"/>
                      <a:pt x="60836" y="5059"/>
                    </a:cubicBezTo>
                    <a:cubicBezTo>
                      <a:pt x="55397" y="5312"/>
                      <a:pt x="52235" y="5438"/>
                      <a:pt x="44520" y="50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8" name="Freeform: Shape 3227">
                <a:extLst>
                  <a:ext uri="{FF2B5EF4-FFF2-40B4-BE49-F238E27FC236}">
                    <a16:creationId xmlns:a16="http://schemas.microsoft.com/office/drawing/2014/main" id="{ECC7CAB1-419B-DE88-CE4F-2739D4C35C46}"/>
                  </a:ext>
                </a:extLst>
              </p:cNvPr>
              <p:cNvSpPr/>
              <p:nvPr/>
            </p:nvSpPr>
            <p:spPr>
              <a:xfrm>
                <a:off x="9134041" y="3215482"/>
                <a:ext cx="212481" cy="67293"/>
              </a:xfrm>
              <a:custGeom>
                <a:avLst/>
                <a:gdLst>
                  <a:gd name="connsiteX0" fmla="*/ 114842 w 212481"/>
                  <a:gd name="connsiteY0" fmla="*/ 36046 h 67293"/>
                  <a:gd name="connsiteX1" fmla="*/ 91190 w 212481"/>
                  <a:gd name="connsiteY1" fmla="*/ 30607 h 67293"/>
                  <a:gd name="connsiteX2" fmla="*/ 69057 w 212481"/>
                  <a:gd name="connsiteY2" fmla="*/ 24916 h 67293"/>
                  <a:gd name="connsiteX3" fmla="*/ 0 w 212481"/>
                  <a:gd name="connsiteY3" fmla="*/ 0 h 67293"/>
                  <a:gd name="connsiteX4" fmla="*/ 51730 w 212481"/>
                  <a:gd name="connsiteY4" fmla="*/ 24283 h 67293"/>
                  <a:gd name="connsiteX5" fmla="*/ 77657 w 212481"/>
                  <a:gd name="connsiteY5" fmla="*/ 35161 h 67293"/>
                  <a:gd name="connsiteX6" fmla="*/ 111300 w 212481"/>
                  <a:gd name="connsiteY6" fmla="*/ 47682 h 67293"/>
                  <a:gd name="connsiteX7" fmla="*/ 158477 w 212481"/>
                  <a:gd name="connsiteY7" fmla="*/ 57800 h 67293"/>
                  <a:gd name="connsiteX8" fmla="*/ 197305 w 212481"/>
                  <a:gd name="connsiteY8" fmla="*/ 65768 h 67293"/>
                  <a:gd name="connsiteX9" fmla="*/ 211471 w 212481"/>
                  <a:gd name="connsiteY9" fmla="*/ 66401 h 67293"/>
                  <a:gd name="connsiteX10" fmla="*/ 177448 w 212481"/>
                  <a:gd name="connsiteY10" fmla="*/ 58685 h 67293"/>
                  <a:gd name="connsiteX11" fmla="*/ 174665 w 212481"/>
                  <a:gd name="connsiteY11" fmla="*/ 56156 h 67293"/>
                  <a:gd name="connsiteX12" fmla="*/ 212482 w 212481"/>
                  <a:gd name="connsiteY12" fmla="*/ 59824 h 67293"/>
                  <a:gd name="connsiteX13" fmla="*/ 165686 w 212481"/>
                  <a:gd name="connsiteY13" fmla="*/ 50085 h 67293"/>
                  <a:gd name="connsiteX14" fmla="*/ 114842 w 212481"/>
                  <a:gd name="connsiteY14" fmla="*/ 36046 h 6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2481" h="67293">
                    <a:moveTo>
                      <a:pt x="114842" y="36046"/>
                    </a:moveTo>
                    <a:cubicBezTo>
                      <a:pt x="106115" y="34149"/>
                      <a:pt x="98652" y="32505"/>
                      <a:pt x="91190" y="30607"/>
                    </a:cubicBezTo>
                    <a:cubicBezTo>
                      <a:pt x="84108" y="28837"/>
                      <a:pt x="77152" y="26940"/>
                      <a:pt x="69057" y="24916"/>
                    </a:cubicBezTo>
                    <a:cubicBezTo>
                      <a:pt x="52867" y="20363"/>
                      <a:pt x="32631" y="14418"/>
                      <a:pt x="0" y="0"/>
                    </a:cubicBezTo>
                    <a:cubicBezTo>
                      <a:pt x="20237" y="9992"/>
                      <a:pt x="35414" y="17075"/>
                      <a:pt x="51730" y="24283"/>
                    </a:cubicBezTo>
                    <a:cubicBezTo>
                      <a:pt x="59824" y="27825"/>
                      <a:pt x="68425" y="31493"/>
                      <a:pt x="77657" y="35161"/>
                    </a:cubicBezTo>
                    <a:cubicBezTo>
                      <a:pt x="86511" y="38829"/>
                      <a:pt x="98400" y="43508"/>
                      <a:pt x="111300" y="47682"/>
                    </a:cubicBezTo>
                    <a:cubicBezTo>
                      <a:pt x="102447" y="42623"/>
                      <a:pt x="130146" y="51476"/>
                      <a:pt x="158477" y="57800"/>
                    </a:cubicBezTo>
                    <a:cubicBezTo>
                      <a:pt x="172769" y="61088"/>
                      <a:pt x="186807" y="63998"/>
                      <a:pt x="197305" y="65768"/>
                    </a:cubicBezTo>
                    <a:cubicBezTo>
                      <a:pt x="208182" y="67539"/>
                      <a:pt x="214253" y="67792"/>
                      <a:pt x="211471" y="66401"/>
                    </a:cubicBezTo>
                    <a:cubicBezTo>
                      <a:pt x="192751" y="63239"/>
                      <a:pt x="182887" y="60330"/>
                      <a:pt x="177448" y="58685"/>
                    </a:cubicBezTo>
                    <a:cubicBezTo>
                      <a:pt x="172136" y="57041"/>
                      <a:pt x="171883" y="56283"/>
                      <a:pt x="174665" y="56156"/>
                    </a:cubicBezTo>
                    <a:cubicBezTo>
                      <a:pt x="180230" y="55903"/>
                      <a:pt x="197684" y="58306"/>
                      <a:pt x="212482" y="59824"/>
                    </a:cubicBezTo>
                    <a:cubicBezTo>
                      <a:pt x="194522" y="55903"/>
                      <a:pt x="180863" y="53121"/>
                      <a:pt x="165686" y="50085"/>
                    </a:cubicBezTo>
                    <a:cubicBezTo>
                      <a:pt x="150635" y="46923"/>
                      <a:pt x="134699" y="43382"/>
                      <a:pt x="114842" y="360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9" name="Freeform: Shape 3228">
                <a:extLst>
                  <a:ext uri="{FF2B5EF4-FFF2-40B4-BE49-F238E27FC236}">
                    <a16:creationId xmlns:a16="http://schemas.microsoft.com/office/drawing/2014/main" id="{C35D94C9-5ADB-AEBA-CFCB-259E63AA36F3}"/>
                  </a:ext>
                </a:extLst>
              </p:cNvPr>
              <p:cNvSpPr/>
              <p:nvPr/>
            </p:nvSpPr>
            <p:spPr>
              <a:xfrm>
                <a:off x="9004023" y="3102537"/>
                <a:ext cx="60821" cy="69603"/>
              </a:xfrm>
              <a:custGeom>
                <a:avLst/>
                <a:gdLst>
                  <a:gd name="connsiteX0" fmla="*/ 59065 w 60821"/>
                  <a:gd name="connsiteY0" fmla="*/ 66780 h 69603"/>
                  <a:gd name="connsiteX1" fmla="*/ 53879 w 60821"/>
                  <a:gd name="connsiteY1" fmla="*/ 62606 h 69603"/>
                  <a:gd name="connsiteX2" fmla="*/ 47808 w 60821"/>
                  <a:gd name="connsiteY2" fmla="*/ 57547 h 69603"/>
                  <a:gd name="connsiteX3" fmla="*/ 37058 w 60821"/>
                  <a:gd name="connsiteY3" fmla="*/ 47176 h 69603"/>
                  <a:gd name="connsiteX4" fmla="*/ 20868 w 60821"/>
                  <a:gd name="connsiteY4" fmla="*/ 28205 h 69603"/>
                  <a:gd name="connsiteX5" fmla="*/ 8600 w 60821"/>
                  <a:gd name="connsiteY5" fmla="*/ 12521 h 69603"/>
                  <a:gd name="connsiteX6" fmla="*/ 0 w 60821"/>
                  <a:gd name="connsiteY6" fmla="*/ 0 h 69603"/>
                  <a:gd name="connsiteX7" fmla="*/ 8854 w 60821"/>
                  <a:gd name="connsiteY7" fmla="*/ 14671 h 69603"/>
                  <a:gd name="connsiteX8" fmla="*/ 19224 w 60821"/>
                  <a:gd name="connsiteY8" fmla="*/ 28837 h 69603"/>
                  <a:gd name="connsiteX9" fmla="*/ 24157 w 60821"/>
                  <a:gd name="connsiteY9" fmla="*/ 35414 h 69603"/>
                  <a:gd name="connsiteX10" fmla="*/ 29848 w 60821"/>
                  <a:gd name="connsiteY10" fmla="*/ 42370 h 69603"/>
                  <a:gd name="connsiteX11" fmla="*/ 41611 w 60821"/>
                  <a:gd name="connsiteY11" fmla="*/ 54765 h 69603"/>
                  <a:gd name="connsiteX12" fmla="*/ 58559 w 60821"/>
                  <a:gd name="connsiteY12" fmla="*/ 68551 h 69603"/>
                  <a:gd name="connsiteX13" fmla="*/ 59065 w 60821"/>
                  <a:gd name="connsiteY13" fmla="*/ 66780 h 6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821" h="69603">
                    <a:moveTo>
                      <a:pt x="59065" y="66780"/>
                    </a:moveTo>
                    <a:cubicBezTo>
                      <a:pt x="57294" y="65389"/>
                      <a:pt x="55524" y="63998"/>
                      <a:pt x="53879" y="62606"/>
                    </a:cubicBezTo>
                    <a:cubicBezTo>
                      <a:pt x="51855" y="60836"/>
                      <a:pt x="49832" y="59192"/>
                      <a:pt x="47808" y="57547"/>
                    </a:cubicBezTo>
                    <a:cubicBezTo>
                      <a:pt x="43887" y="54132"/>
                      <a:pt x="40346" y="50591"/>
                      <a:pt x="37058" y="47176"/>
                    </a:cubicBezTo>
                    <a:cubicBezTo>
                      <a:pt x="30607" y="40599"/>
                      <a:pt x="24537" y="33011"/>
                      <a:pt x="20868" y="28205"/>
                    </a:cubicBezTo>
                    <a:cubicBezTo>
                      <a:pt x="16821" y="23525"/>
                      <a:pt x="12016" y="17328"/>
                      <a:pt x="8600" y="12521"/>
                    </a:cubicBezTo>
                    <a:cubicBezTo>
                      <a:pt x="5059" y="7589"/>
                      <a:pt x="2277" y="3289"/>
                      <a:pt x="0" y="0"/>
                    </a:cubicBezTo>
                    <a:cubicBezTo>
                      <a:pt x="2530" y="4680"/>
                      <a:pt x="5565" y="9612"/>
                      <a:pt x="8854" y="14671"/>
                    </a:cubicBezTo>
                    <a:cubicBezTo>
                      <a:pt x="12141" y="19604"/>
                      <a:pt x="16189" y="25043"/>
                      <a:pt x="19224" y="28837"/>
                    </a:cubicBezTo>
                    <a:lnTo>
                      <a:pt x="24157" y="35414"/>
                    </a:lnTo>
                    <a:cubicBezTo>
                      <a:pt x="26054" y="37817"/>
                      <a:pt x="27951" y="40093"/>
                      <a:pt x="29848" y="42370"/>
                    </a:cubicBezTo>
                    <a:cubicBezTo>
                      <a:pt x="33769" y="46923"/>
                      <a:pt x="37690" y="51097"/>
                      <a:pt x="41611" y="54765"/>
                    </a:cubicBezTo>
                    <a:cubicBezTo>
                      <a:pt x="49073" y="61974"/>
                      <a:pt x="57294" y="67792"/>
                      <a:pt x="58559" y="68551"/>
                    </a:cubicBezTo>
                    <a:cubicBezTo>
                      <a:pt x="61215" y="70322"/>
                      <a:pt x="61721" y="69942"/>
                      <a:pt x="59065" y="667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0" name="Freeform: Shape 3229">
                <a:extLst>
                  <a:ext uri="{FF2B5EF4-FFF2-40B4-BE49-F238E27FC236}">
                    <a16:creationId xmlns:a16="http://schemas.microsoft.com/office/drawing/2014/main" id="{9E229A94-D7AE-E142-CA78-E02BD82A353C}"/>
                  </a:ext>
                </a:extLst>
              </p:cNvPr>
              <p:cNvSpPr/>
              <p:nvPr/>
            </p:nvSpPr>
            <p:spPr>
              <a:xfrm>
                <a:off x="9495513" y="328415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1" name="Freeform: Shape 3230">
                <a:extLst>
                  <a:ext uri="{FF2B5EF4-FFF2-40B4-BE49-F238E27FC236}">
                    <a16:creationId xmlns:a16="http://schemas.microsoft.com/office/drawing/2014/main" id="{1F88C679-9E9F-4722-650C-27513E1D04FE}"/>
                  </a:ext>
                </a:extLst>
              </p:cNvPr>
              <p:cNvSpPr/>
              <p:nvPr/>
            </p:nvSpPr>
            <p:spPr>
              <a:xfrm>
                <a:off x="9495008" y="3284285"/>
                <a:ext cx="125" cy="12647"/>
              </a:xfrm>
              <a:custGeom>
                <a:avLst/>
                <a:gdLst>
                  <a:gd name="connsiteX0" fmla="*/ 126 w 125"/>
                  <a:gd name="connsiteY0" fmla="*/ 0 h 12647"/>
                  <a:gd name="connsiteX1" fmla="*/ 126 w 125"/>
                  <a:gd name="connsiteY1" fmla="*/ 0 h 12647"/>
                  <a:gd name="connsiteX2" fmla="*/ 126 w 125"/>
                  <a:gd name="connsiteY2" fmla="*/ 0 h 12647"/>
                  <a:gd name="connsiteX3" fmla="*/ 0 w 125"/>
                  <a:gd name="connsiteY3" fmla="*/ 0 h 12647"/>
                  <a:gd name="connsiteX4" fmla="*/ 126 w 125"/>
                  <a:gd name="connsiteY4" fmla="*/ 0 h 12647"/>
                  <a:gd name="connsiteX5" fmla="*/ 126 w 125"/>
                  <a:gd name="connsiteY5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" h="12647">
                    <a:moveTo>
                      <a:pt x="126" y="0"/>
                    </a:move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2" name="Freeform: Shape 3231">
                <a:extLst>
                  <a:ext uri="{FF2B5EF4-FFF2-40B4-BE49-F238E27FC236}">
                    <a16:creationId xmlns:a16="http://schemas.microsoft.com/office/drawing/2014/main" id="{038CD249-0701-E86F-0849-C51E8B4427E3}"/>
                  </a:ext>
                </a:extLst>
              </p:cNvPr>
              <p:cNvSpPr/>
              <p:nvPr/>
            </p:nvSpPr>
            <p:spPr>
              <a:xfrm>
                <a:off x="9488936" y="3283779"/>
                <a:ext cx="126" cy="126"/>
              </a:xfrm>
              <a:custGeom>
                <a:avLst/>
                <a:gdLst>
                  <a:gd name="connsiteX0" fmla="*/ 127 w 126"/>
                  <a:gd name="connsiteY0" fmla="*/ 127 h 126"/>
                  <a:gd name="connsiteX1" fmla="*/ 0 w 126"/>
                  <a:gd name="connsiteY1" fmla="*/ 0 h 126"/>
                  <a:gd name="connsiteX2" fmla="*/ 0 w 126"/>
                  <a:gd name="connsiteY2" fmla="*/ 0 h 126"/>
                  <a:gd name="connsiteX3" fmla="*/ 127 w 126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7" y="12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3" name="Freeform: Shape 3232">
                <a:extLst>
                  <a:ext uri="{FF2B5EF4-FFF2-40B4-BE49-F238E27FC236}">
                    <a16:creationId xmlns:a16="http://schemas.microsoft.com/office/drawing/2014/main" id="{E8A14B94-7390-7DDF-F1B3-0424818FF2EE}"/>
                  </a:ext>
                </a:extLst>
              </p:cNvPr>
              <p:cNvSpPr/>
              <p:nvPr/>
            </p:nvSpPr>
            <p:spPr>
              <a:xfrm>
                <a:off x="9495387" y="3284159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4" name="Freeform: Shape 3233">
                <a:extLst>
                  <a:ext uri="{FF2B5EF4-FFF2-40B4-BE49-F238E27FC236}">
                    <a16:creationId xmlns:a16="http://schemas.microsoft.com/office/drawing/2014/main" id="{99317B01-455C-0861-BBC9-380B90DB74AD}"/>
                  </a:ext>
                </a:extLst>
              </p:cNvPr>
              <p:cNvSpPr/>
              <p:nvPr/>
            </p:nvSpPr>
            <p:spPr>
              <a:xfrm>
                <a:off x="9492731" y="328504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5" name="Freeform: Shape 3234">
                <a:extLst>
                  <a:ext uri="{FF2B5EF4-FFF2-40B4-BE49-F238E27FC236}">
                    <a16:creationId xmlns:a16="http://schemas.microsoft.com/office/drawing/2014/main" id="{1B17431B-D4D2-BDD1-B2E3-EF5A99E50CE9}"/>
                  </a:ext>
                </a:extLst>
              </p:cNvPr>
              <p:cNvSpPr/>
              <p:nvPr/>
            </p:nvSpPr>
            <p:spPr>
              <a:xfrm>
                <a:off x="9495513" y="328415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6" name="Freeform: Shape 3235">
                <a:extLst>
                  <a:ext uri="{FF2B5EF4-FFF2-40B4-BE49-F238E27FC236}">
                    <a16:creationId xmlns:a16="http://schemas.microsoft.com/office/drawing/2014/main" id="{C0B0F934-73DA-A1B6-2736-841FFAF0076D}"/>
                  </a:ext>
                </a:extLst>
              </p:cNvPr>
              <p:cNvSpPr/>
              <p:nvPr/>
            </p:nvSpPr>
            <p:spPr>
              <a:xfrm>
                <a:off x="9643871" y="3257598"/>
                <a:ext cx="2024" cy="1897"/>
              </a:xfrm>
              <a:custGeom>
                <a:avLst/>
                <a:gdLst>
                  <a:gd name="connsiteX0" fmla="*/ 2024 w 2024"/>
                  <a:gd name="connsiteY0" fmla="*/ 0 h 1897"/>
                  <a:gd name="connsiteX1" fmla="*/ 0 w 2024"/>
                  <a:gd name="connsiteY1" fmla="*/ 1897 h 1897"/>
                  <a:gd name="connsiteX2" fmla="*/ 2024 w 2024"/>
                  <a:gd name="connsiteY2" fmla="*/ 0 h 1897"/>
                  <a:gd name="connsiteX3" fmla="*/ 2024 w 2024"/>
                  <a:gd name="connsiteY3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4" h="1897">
                    <a:moveTo>
                      <a:pt x="2024" y="0"/>
                    </a:moveTo>
                    <a:cubicBezTo>
                      <a:pt x="1265" y="759"/>
                      <a:pt x="759" y="1265"/>
                      <a:pt x="0" y="1897"/>
                    </a:cubicBezTo>
                    <a:cubicBezTo>
                      <a:pt x="759" y="1265"/>
                      <a:pt x="1392" y="759"/>
                      <a:pt x="2024" y="0"/>
                    </a:cubicBezTo>
                    <a:cubicBezTo>
                      <a:pt x="2024" y="0"/>
                      <a:pt x="2024" y="0"/>
                      <a:pt x="202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7" name="Freeform: Shape 3236">
                <a:extLst>
                  <a:ext uri="{FF2B5EF4-FFF2-40B4-BE49-F238E27FC236}">
                    <a16:creationId xmlns:a16="http://schemas.microsoft.com/office/drawing/2014/main" id="{CD4EFE9C-8DF7-68D1-A200-570982464C57}"/>
                  </a:ext>
                </a:extLst>
              </p:cNvPr>
              <p:cNvSpPr/>
              <p:nvPr/>
            </p:nvSpPr>
            <p:spPr>
              <a:xfrm>
                <a:off x="9491340" y="3284159"/>
                <a:ext cx="126" cy="126"/>
              </a:xfrm>
              <a:custGeom>
                <a:avLst/>
                <a:gdLst>
                  <a:gd name="connsiteX0" fmla="*/ 127 w 126"/>
                  <a:gd name="connsiteY0" fmla="*/ 0 h 126"/>
                  <a:gd name="connsiteX1" fmla="*/ 0 w 126"/>
                  <a:gd name="connsiteY1" fmla="*/ 0 h 126"/>
                  <a:gd name="connsiteX2" fmla="*/ 127 w 126"/>
                  <a:gd name="connsiteY2" fmla="*/ 127 h 126"/>
                  <a:gd name="connsiteX3" fmla="*/ 127 w 126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7" y="0"/>
                    </a:moveTo>
                    <a:lnTo>
                      <a:pt x="0" y="0"/>
                    </a:lnTo>
                    <a:lnTo>
                      <a:pt x="127" y="127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8" name="Freeform: Shape 3237">
                <a:extLst>
                  <a:ext uri="{FF2B5EF4-FFF2-40B4-BE49-F238E27FC236}">
                    <a16:creationId xmlns:a16="http://schemas.microsoft.com/office/drawing/2014/main" id="{ABC63E57-B8D5-3E69-3600-22F4EF4CCB28}"/>
                  </a:ext>
                </a:extLst>
              </p:cNvPr>
              <p:cNvSpPr/>
              <p:nvPr/>
            </p:nvSpPr>
            <p:spPr>
              <a:xfrm>
                <a:off x="8983725" y="2604975"/>
                <a:ext cx="700036" cy="936691"/>
              </a:xfrm>
              <a:custGeom>
                <a:avLst/>
                <a:gdLst>
                  <a:gd name="connsiteX0" fmla="*/ 697583 w 700036"/>
                  <a:gd name="connsiteY0" fmla="*/ 711562 h 936691"/>
                  <a:gd name="connsiteX1" fmla="*/ 697837 w 700036"/>
                  <a:gd name="connsiteY1" fmla="*/ 706123 h 936691"/>
                  <a:gd name="connsiteX2" fmla="*/ 695813 w 700036"/>
                  <a:gd name="connsiteY2" fmla="*/ 695879 h 936691"/>
                  <a:gd name="connsiteX3" fmla="*/ 693916 w 700036"/>
                  <a:gd name="connsiteY3" fmla="*/ 691578 h 936691"/>
                  <a:gd name="connsiteX4" fmla="*/ 693536 w 700036"/>
                  <a:gd name="connsiteY4" fmla="*/ 691578 h 936691"/>
                  <a:gd name="connsiteX5" fmla="*/ 693536 w 700036"/>
                  <a:gd name="connsiteY5" fmla="*/ 691578 h 936691"/>
                  <a:gd name="connsiteX6" fmla="*/ 693916 w 700036"/>
                  <a:gd name="connsiteY6" fmla="*/ 691578 h 936691"/>
                  <a:gd name="connsiteX7" fmla="*/ 693283 w 700036"/>
                  <a:gd name="connsiteY7" fmla="*/ 690314 h 936691"/>
                  <a:gd name="connsiteX8" fmla="*/ 692904 w 700036"/>
                  <a:gd name="connsiteY8" fmla="*/ 687784 h 936691"/>
                  <a:gd name="connsiteX9" fmla="*/ 696319 w 700036"/>
                  <a:gd name="connsiteY9" fmla="*/ 686013 h 936691"/>
                  <a:gd name="connsiteX10" fmla="*/ 692904 w 700036"/>
                  <a:gd name="connsiteY10" fmla="*/ 687784 h 936691"/>
                  <a:gd name="connsiteX11" fmla="*/ 692651 w 700036"/>
                  <a:gd name="connsiteY11" fmla="*/ 685381 h 936691"/>
                  <a:gd name="connsiteX12" fmla="*/ 688224 w 700036"/>
                  <a:gd name="connsiteY12" fmla="*/ 667801 h 936691"/>
                  <a:gd name="connsiteX13" fmla="*/ 683671 w 700036"/>
                  <a:gd name="connsiteY13" fmla="*/ 660085 h 936691"/>
                  <a:gd name="connsiteX14" fmla="*/ 678485 w 700036"/>
                  <a:gd name="connsiteY14" fmla="*/ 654394 h 936691"/>
                  <a:gd name="connsiteX15" fmla="*/ 671149 w 700036"/>
                  <a:gd name="connsiteY15" fmla="*/ 648702 h 936691"/>
                  <a:gd name="connsiteX16" fmla="*/ 668114 w 700036"/>
                  <a:gd name="connsiteY16" fmla="*/ 646553 h 936691"/>
                  <a:gd name="connsiteX17" fmla="*/ 667987 w 700036"/>
                  <a:gd name="connsiteY17" fmla="*/ 646553 h 936691"/>
                  <a:gd name="connsiteX18" fmla="*/ 669758 w 700036"/>
                  <a:gd name="connsiteY18" fmla="*/ 644276 h 936691"/>
                  <a:gd name="connsiteX19" fmla="*/ 669885 w 700036"/>
                  <a:gd name="connsiteY19" fmla="*/ 644276 h 936691"/>
                  <a:gd name="connsiteX20" fmla="*/ 673552 w 700036"/>
                  <a:gd name="connsiteY20" fmla="*/ 646679 h 936691"/>
                  <a:gd name="connsiteX21" fmla="*/ 682279 w 700036"/>
                  <a:gd name="connsiteY21" fmla="*/ 653509 h 936691"/>
                  <a:gd name="connsiteX22" fmla="*/ 688224 w 700036"/>
                  <a:gd name="connsiteY22" fmla="*/ 660591 h 936691"/>
                  <a:gd name="connsiteX23" fmla="*/ 692398 w 700036"/>
                  <a:gd name="connsiteY23" fmla="*/ 668433 h 936691"/>
                  <a:gd name="connsiteX24" fmla="*/ 696951 w 700036"/>
                  <a:gd name="connsiteY24" fmla="*/ 685255 h 936691"/>
                  <a:gd name="connsiteX25" fmla="*/ 696951 w 700036"/>
                  <a:gd name="connsiteY25" fmla="*/ 685634 h 936691"/>
                  <a:gd name="connsiteX26" fmla="*/ 696951 w 700036"/>
                  <a:gd name="connsiteY26" fmla="*/ 685634 h 936691"/>
                  <a:gd name="connsiteX27" fmla="*/ 696951 w 700036"/>
                  <a:gd name="connsiteY27" fmla="*/ 685634 h 936691"/>
                  <a:gd name="connsiteX28" fmla="*/ 696951 w 700036"/>
                  <a:gd name="connsiteY28" fmla="*/ 685634 h 936691"/>
                  <a:gd name="connsiteX29" fmla="*/ 696951 w 700036"/>
                  <a:gd name="connsiteY29" fmla="*/ 685634 h 936691"/>
                  <a:gd name="connsiteX30" fmla="*/ 697078 w 700036"/>
                  <a:gd name="connsiteY30" fmla="*/ 685761 h 936691"/>
                  <a:gd name="connsiteX31" fmla="*/ 698469 w 700036"/>
                  <a:gd name="connsiteY31" fmla="*/ 690440 h 936691"/>
                  <a:gd name="connsiteX32" fmla="*/ 698975 w 700036"/>
                  <a:gd name="connsiteY32" fmla="*/ 690440 h 936691"/>
                  <a:gd name="connsiteX33" fmla="*/ 698469 w 700036"/>
                  <a:gd name="connsiteY33" fmla="*/ 687784 h 936691"/>
                  <a:gd name="connsiteX34" fmla="*/ 698469 w 700036"/>
                  <a:gd name="connsiteY34" fmla="*/ 687911 h 936691"/>
                  <a:gd name="connsiteX35" fmla="*/ 698469 w 700036"/>
                  <a:gd name="connsiteY35" fmla="*/ 687911 h 936691"/>
                  <a:gd name="connsiteX36" fmla="*/ 697963 w 700036"/>
                  <a:gd name="connsiteY36" fmla="*/ 684116 h 936691"/>
                  <a:gd name="connsiteX37" fmla="*/ 692651 w 700036"/>
                  <a:gd name="connsiteY37" fmla="*/ 664892 h 936691"/>
                  <a:gd name="connsiteX38" fmla="*/ 687339 w 700036"/>
                  <a:gd name="connsiteY38" fmla="*/ 656165 h 936691"/>
                  <a:gd name="connsiteX39" fmla="*/ 681521 w 700036"/>
                  <a:gd name="connsiteY39" fmla="*/ 650094 h 936691"/>
                  <a:gd name="connsiteX40" fmla="*/ 673806 w 700036"/>
                  <a:gd name="connsiteY40" fmla="*/ 644276 h 936691"/>
                  <a:gd name="connsiteX41" fmla="*/ 671024 w 700036"/>
                  <a:gd name="connsiteY41" fmla="*/ 642379 h 936691"/>
                  <a:gd name="connsiteX42" fmla="*/ 671024 w 700036"/>
                  <a:gd name="connsiteY42" fmla="*/ 642379 h 936691"/>
                  <a:gd name="connsiteX43" fmla="*/ 668746 w 700036"/>
                  <a:gd name="connsiteY43" fmla="*/ 645288 h 936691"/>
                  <a:gd name="connsiteX44" fmla="*/ 665205 w 700036"/>
                  <a:gd name="connsiteY44" fmla="*/ 649461 h 936691"/>
                  <a:gd name="connsiteX45" fmla="*/ 665205 w 700036"/>
                  <a:gd name="connsiteY45" fmla="*/ 649461 h 936691"/>
                  <a:gd name="connsiteX46" fmla="*/ 662549 w 700036"/>
                  <a:gd name="connsiteY46" fmla="*/ 652244 h 936691"/>
                  <a:gd name="connsiteX47" fmla="*/ 662549 w 700036"/>
                  <a:gd name="connsiteY47" fmla="*/ 652244 h 936691"/>
                  <a:gd name="connsiteX48" fmla="*/ 662549 w 700036"/>
                  <a:gd name="connsiteY48" fmla="*/ 652244 h 936691"/>
                  <a:gd name="connsiteX49" fmla="*/ 660652 w 700036"/>
                  <a:gd name="connsiteY49" fmla="*/ 654015 h 936691"/>
                  <a:gd name="connsiteX50" fmla="*/ 667482 w 700036"/>
                  <a:gd name="connsiteY50" fmla="*/ 644655 h 936691"/>
                  <a:gd name="connsiteX51" fmla="*/ 601334 w 700036"/>
                  <a:gd name="connsiteY51" fmla="*/ 590649 h 936691"/>
                  <a:gd name="connsiteX52" fmla="*/ 550237 w 700036"/>
                  <a:gd name="connsiteY52" fmla="*/ 566113 h 936691"/>
                  <a:gd name="connsiteX53" fmla="*/ 618788 w 700036"/>
                  <a:gd name="connsiteY53" fmla="*/ 599629 h 936691"/>
                  <a:gd name="connsiteX54" fmla="*/ 669379 w 700036"/>
                  <a:gd name="connsiteY54" fmla="*/ 642758 h 936691"/>
                  <a:gd name="connsiteX55" fmla="*/ 660526 w 700036"/>
                  <a:gd name="connsiteY55" fmla="*/ 654015 h 936691"/>
                  <a:gd name="connsiteX56" fmla="*/ 670517 w 700036"/>
                  <a:gd name="connsiteY56" fmla="*/ 641494 h 936691"/>
                  <a:gd name="connsiteX57" fmla="*/ 617396 w 700036"/>
                  <a:gd name="connsiteY57" fmla="*/ 597100 h 936691"/>
                  <a:gd name="connsiteX58" fmla="*/ 571738 w 700036"/>
                  <a:gd name="connsiteY58" fmla="*/ 570793 h 936691"/>
                  <a:gd name="connsiteX59" fmla="*/ 540372 w 700036"/>
                  <a:gd name="connsiteY59" fmla="*/ 563583 h 936691"/>
                  <a:gd name="connsiteX60" fmla="*/ 490034 w 700036"/>
                  <a:gd name="connsiteY60" fmla="*/ 553086 h 936691"/>
                  <a:gd name="connsiteX61" fmla="*/ 436282 w 700036"/>
                  <a:gd name="connsiteY61" fmla="*/ 541956 h 936691"/>
                  <a:gd name="connsiteX62" fmla="*/ 400235 w 700036"/>
                  <a:gd name="connsiteY62" fmla="*/ 533355 h 936691"/>
                  <a:gd name="connsiteX63" fmla="*/ 396946 w 700036"/>
                  <a:gd name="connsiteY63" fmla="*/ 528676 h 936691"/>
                  <a:gd name="connsiteX64" fmla="*/ 333202 w 700036"/>
                  <a:gd name="connsiteY64" fmla="*/ 507174 h 936691"/>
                  <a:gd name="connsiteX65" fmla="*/ 315243 w 700036"/>
                  <a:gd name="connsiteY65" fmla="*/ 496424 h 936691"/>
                  <a:gd name="connsiteX66" fmla="*/ 309045 w 700036"/>
                  <a:gd name="connsiteY66" fmla="*/ 487570 h 936691"/>
                  <a:gd name="connsiteX67" fmla="*/ 306768 w 700036"/>
                  <a:gd name="connsiteY67" fmla="*/ 480740 h 936691"/>
                  <a:gd name="connsiteX68" fmla="*/ 304365 w 700036"/>
                  <a:gd name="connsiteY68" fmla="*/ 468093 h 936691"/>
                  <a:gd name="connsiteX69" fmla="*/ 300571 w 700036"/>
                  <a:gd name="connsiteY69" fmla="*/ 454433 h 936691"/>
                  <a:gd name="connsiteX70" fmla="*/ 301962 w 700036"/>
                  <a:gd name="connsiteY70" fmla="*/ 470369 h 936691"/>
                  <a:gd name="connsiteX71" fmla="*/ 303606 w 700036"/>
                  <a:gd name="connsiteY71" fmla="*/ 484535 h 936691"/>
                  <a:gd name="connsiteX72" fmla="*/ 302468 w 700036"/>
                  <a:gd name="connsiteY72" fmla="*/ 483017 h 936691"/>
                  <a:gd name="connsiteX73" fmla="*/ 301203 w 700036"/>
                  <a:gd name="connsiteY73" fmla="*/ 479349 h 936691"/>
                  <a:gd name="connsiteX74" fmla="*/ 298926 w 700036"/>
                  <a:gd name="connsiteY74" fmla="*/ 469105 h 936691"/>
                  <a:gd name="connsiteX75" fmla="*/ 297156 w 700036"/>
                  <a:gd name="connsiteY75" fmla="*/ 442418 h 936691"/>
                  <a:gd name="connsiteX76" fmla="*/ 297915 w 700036"/>
                  <a:gd name="connsiteY76" fmla="*/ 436600 h 936691"/>
                  <a:gd name="connsiteX77" fmla="*/ 299180 w 700036"/>
                  <a:gd name="connsiteY77" fmla="*/ 429391 h 936691"/>
                  <a:gd name="connsiteX78" fmla="*/ 302342 w 700036"/>
                  <a:gd name="connsiteY78" fmla="*/ 414593 h 936691"/>
                  <a:gd name="connsiteX79" fmla="*/ 311069 w 700036"/>
                  <a:gd name="connsiteY79" fmla="*/ 385124 h 936691"/>
                  <a:gd name="connsiteX80" fmla="*/ 323463 w 700036"/>
                  <a:gd name="connsiteY80" fmla="*/ 354769 h 936691"/>
                  <a:gd name="connsiteX81" fmla="*/ 312333 w 700036"/>
                  <a:gd name="connsiteY81" fmla="*/ 385124 h 936691"/>
                  <a:gd name="connsiteX82" fmla="*/ 305377 w 700036"/>
                  <a:gd name="connsiteY82" fmla="*/ 413075 h 936691"/>
                  <a:gd name="connsiteX83" fmla="*/ 302088 w 700036"/>
                  <a:gd name="connsiteY83" fmla="*/ 437232 h 936691"/>
                  <a:gd name="connsiteX84" fmla="*/ 302974 w 700036"/>
                  <a:gd name="connsiteY84" fmla="*/ 452030 h 936691"/>
                  <a:gd name="connsiteX85" fmla="*/ 303733 w 700036"/>
                  <a:gd name="connsiteY85" fmla="*/ 433944 h 936691"/>
                  <a:gd name="connsiteX86" fmla="*/ 307401 w 700036"/>
                  <a:gd name="connsiteY86" fmla="*/ 413581 h 936691"/>
                  <a:gd name="connsiteX87" fmla="*/ 317266 w 700036"/>
                  <a:gd name="connsiteY87" fmla="*/ 377788 h 936691"/>
                  <a:gd name="connsiteX88" fmla="*/ 349644 w 700036"/>
                  <a:gd name="connsiteY88" fmla="*/ 304811 h 936691"/>
                  <a:gd name="connsiteX89" fmla="*/ 338767 w 700036"/>
                  <a:gd name="connsiteY89" fmla="*/ 321000 h 936691"/>
                  <a:gd name="connsiteX90" fmla="*/ 328143 w 700036"/>
                  <a:gd name="connsiteY90" fmla="*/ 336809 h 936691"/>
                  <a:gd name="connsiteX91" fmla="*/ 403777 w 700036"/>
                  <a:gd name="connsiteY91" fmla="*/ 224877 h 936691"/>
                  <a:gd name="connsiteX92" fmla="*/ 437166 w 700036"/>
                  <a:gd name="connsiteY92" fmla="*/ 194649 h 936691"/>
                  <a:gd name="connsiteX93" fmla="*/ 447285 w 700036"/>
                  <a:gd name="connsiteY93" fmla="*/ 184530 h 936691"/>
                  <a:gd name="connsiteX94" fmla="*/ 453356 w 700036"/>
                  <a:gd name="connsiteY94" fmla="*/ 180483 h 936691"/>
                  <a:gd name="connsiteX95" fmla="*/ 455000 w 700036"/>
                  <a:gd name="connsiteY95" fmla="*/ 205652 h 936691"/>
                  <a:gd name="connsiteX96" fmla="*/ 450953 w 700036"/>
                  <a:gd name="connsiteY96" fmla="*/ 250931 h 936691"/>
                  <a:gd name="connsiteX97" fmla="*/ 440961 w 700036"/>
                  <a:gd name="connsiteY97" fmla="*/ 308225 h 936691"/>
                  <a:gd name="connsiteX98" fmla="*/ 427428 w 700036"/>
                  <a:gd name="connsiteY98" fmla="*/ 346422 h 936691"/>
                  <a:gd name="connsiteX99" fmla="*/ 415791 w 700036"/>
                  <a:gd name="connsiteY99" fmla="*/ 367543 h 936691"/>
                  <a:gd name="connsiteX100" fmla="*/ 402132 w 700036"/>
                  <a:gd name="connsiteY100" fmla="*/ 375891 h 936691"/>
                  <a:gd name="connsiteX101" fmla="*/ 400108 w 700036"/>
                  <a:gd name="connsiteY101" fmla="*/ 376650 h 936691"/>
                  <a:gd name="connsiteX102" fmla="*/ 398971 w 700036"/>
                  <a:gd name="connsiteY102" fmla="*/ 377282 h 936691"/>
                  <a:gd name="connsiteX103" fmla="*/ 395302 w 700036"/>
                  <a:gd name="connsiteY103" fmla="*/ 379179 h 936691"/>
                  <a:gd name="connsiteX104" fmla="*/ 399097 w 700036"/>
                  <a:gd name="connsiteY104" fmla="*/ 377661 h 936691"/>
                  <a:gd name="connsiteX105" fmla="*/ 402259 w 700036"/>
                  <a:gd name="connsiteY105" fmla="*/ 376270 h 936691"/>
                  <a:gd name="connsiteX106" fmla="*/ 414274 w 700036"/>
                  <a:gd name="connsiteY106" fmla="*/ 372349 h 936691"/>
                  <a:gd name="connsiteX107" fmla="*/ 418195 w 700036"/>
                  <a:gd name="connsiteY107" fmla="*/ 369314 h 936691"/>
                  <a:gd name="connsiteX108" fmla="*/ 424772 w 700036"/>
                  <a:gd name="connsiteY108" fmla="*/ 360208 h 936691"/>
                  <a:gd name="connsiteX109" fmla="*/ 439190 w 700036"/>
                  <a:gd name="connsiteY109" fmla="*/ 340983 h 936691"/>
                  <a:gd name="connsiteX110" fmla="*/ 423127 w 700036"/>
                  <a:gd name="connsiteY110" fmla="*/ 370958 h 936691"/>
                  <a:gd name="connsiteX111" fmla="*/ 404662 w 700036"/>
                  <a:gd name="connsiteY111" fmla="*/ 382847 h 936691"/>
                  <a:gd name="connsiteX112" fmla="*/ 403397 w 700036"/>
                  <a:gd name="connsiteY112" fmla="*/ 383227 h 936691"/>
                  <a:gd name="connsiteX113" fmla="*/ 402259 w 700036"/>
                  <a:gd name="connsiteY113" fmla="*/ 383859 h 936691"/>
                  <a:gd name="connsiteX114" fmla="*/ 380251 w 700036"/>
                  <a:gd name="connsiteY114" fmla="*/ 400807 h 936691"/>
                  <a:gd name="connsiteX115" fmla="*/ 373043 w 700036"/>
                  <a:gd name="connsiteY115" fmla="*/ 421043 h 936691"/>
                  <a:gd name="connsiteX116" fmla="*/ 373548 w 700036"/>
                  <a:gd name="connsiteY116" fmla="*/ 427747 h 936691"/>
                  <a:gd name="connsiteX117" fmla="*/ 377216 w 700036"/>
                  <a:gd name="connsiteY117" fmla="*/ 436979 h 936691"/>
                  <a:gd name="connsiteX118" fmla="*/ 380758 w 700036"/>
                  <a:gd name="connsiteY118" fmla="*/ 442038 h 936691"/>
                  <a:gd name="connsiteX119" fmla="*/ 382529 w 700036"/>
                  <a:gd name="connsiteY119" fmla="*/ 444821 h 936691"/>
                  <a:gd name="connsiteX120" fmla="*/ 383666 w 700036"/>
                  <a:gd name="connsiteY120" fmla="*/ 446845 h 936691"/>
                  <a:gd name="connsiteX121" fmla="*/ 385311 w 700036"/>
                  <a:gd name="connsiteY121" fmla="*/ 449754 h 936691"/>
                  <a:gd name="connsiteX122" fmla="*/ 391002 w 700036"/>
                  <a:gd name="connsiteY122" fmla="*/ 457975 h 936691"/>
                  <a:gd name="connsiteX123" fmla="*/ 389105 w 700036"/>
                  <a:gd name="connsiteY123" fmla="*/ 457469 h 936691"/>
                  <a:gd name="connsiteX124" fmla="*/ 380758 w 700036"/>
                  <a:gd name="connsiteY124" fmla="*/ 446718 h 936691"/>
                  <a:gd name="connsiteX125" fmla="*/ 378481 w 700036"/>
                  <a:gd name="connsiteY125" fmla="*/ 444062 h 936691"/>
                  <a:gd name="connsiteX126" fmla="*/ 376584 w 700036"/>
                  <a:gd name="connsiteY126" fmla="*/ 441659 h 936691"/>
                  <a:gd name="connsiteX127" fmla="*/ 372157 w 700036"/>
                  <a:gd name="connsiteY127" fmla="*/ 434323 h 936691"/>
                  <a:gd name="connsiteX128" fmla="*/ 370640 w 700036"/>
                  <a:gd name="connsiteY128" fmla="*/ 430023 h 936691"/>
                  <a:gd name="connsiteX129" fmla="*/ 370133 w 700036"/>
                  <a:gd name="connsiteY129" fmla="*/ 427494 h 936691"/>
                  <a:gd name="connsiteX130" fmla="*/ 370133 w 700036"/>
                  <a:gd name="connsiteY130" fmla="*/ 426355 h 936691"/>
                  <a:gd name="connsiteX131" fmla="*/ 369628 w 700036"/>
                  <a:gd name="connsiteY131" fmla="*/ 421802 h 936691"/>
                  <a:gd name="connsiteX132" fmla="*/ 370640 w 700036"/>
                  <a:gd name="connsiteY132" fmla="*/ 412822 h 936691"/>
                  <a:gd name="connsiteX133" fmla="*/ 369501 w 700036"/>
                  <a:gd name="connsiteY133" fmla="*/ 421549 h 936691"/>
                  <a:gd name="connsiteX134" fmla="*/ 369754 w 700036"/>
                  <a:gd name="connsiteY134" fmla="*/ 425976 h 936691"/>
                  <a:gd name="connsiteX135" fmla="*/ 371778 w 700036"/>
                  <a:gd name="connsiteY135" fmla="*/ 433817 h 936691"/>
                  <a:gd name="connsiteX136" fmla="*/ 376331 w 700036"/>
                  <a:gd name="connsiteY136" fmla="*/ 441659 h 936691"/>
                  <a:gd name="connsiteX137" fmla="*/ 378228 w 700036"/>
                  <a:gd name="connsiteY137" fmla="*/ 444189 h 936691"/>
                  <a:gd name="connsiteX138" fmla="*/ 379619 w 700036"/>
                  <a:gd name="connsiteY138" fmla="*/ 446086 h 936691"/>
                  <a:gd name="connsiteX139" fmla="*/ 380758 w 700036"/>
                  <a:gd name="connsiteY139" fmla="*/ 448109 h 936691"/>
                  <a:gd name="connsiteX140" fmla="*/ 395302 w 700036"/>
                  <a:gd name="connsiteY140" fmla="*/ 466575 h 936691"/>
                  <a:gd name="connsiteX141" fmla="*/ 415539 w 700036"/>
                  <a:gd name="connsiteY141" fmla="*/ 481373 h 936691"/>
                  <a:gd name="connsiteX142" fmla="*/ 441087 w 700036"/>
                  <a:gd name="connsiteY142" fmla="*/ 494147 h 936691"/>
                  <a:gd name="connsiteX143" fmla="*/ 433372 w 700036"/>
                  <a:gd name="connsiteY143" fmla="*/ 487317 h 936691"/>
                  <a:gd name="connsiteX144" fmla="*/ 442858 w 700036"/>
                  <a:gd name="connsiteY144" fmla="*/ 490226 h 936691"/>
                  <a:gd name="connsiteX145" fmla="*/ 474604 w 700036"/>
                  <a:gd name="connsiteY145" fmla="*/ 502874 h 936691"/>
                  <a:gd name="connsiteX146" fmla="*/ 498382 w 700036"/>
                  <a:gd name="connsiteY146" fmla="*/ 507933 h 936691"/>
                  <a:gd name="connsiteX147" fmla="*/ 505970 w 700036"/>
                  <a:gd name="connsiteY147" fmla="*/ 508945 h 936691"/>
                  <a:gd name="connsiteX148" fmla="*/ 505464 w 700036"/>
                  <a:gd name="connsiteY148" fmla="*/ 513751 h 936691"/>
                  <a:gd name="connsiteX149" fmla="*/ 505084 w 700036"/>
                  <a:gd name="connsiteY149" fmla="*/ 513751 h 936691"/>
                  <a:gd name="connsiteX150" fmla="*/ 504200 w 700036"/>
                  <a:gd name="connsiteY150" fmla="*/ 513751 h 936691"/>
                  <a:gd name="connsiteX151" fmla="*/ 502302 w 700036"/>
                  <a:gd name="connsiteY151" fmla="*/ 513751 h 936691"/>
                  <a:gd name="connsiteX152" fmla="*/ 498635 w 700036"/>
                  <a:gd name="connsiteY152" fmla="*/ 513119 h 936691"/>
                  <a:gd name="connsiteX153" fmla="*/ 491425 w 700036"/>
                  <a:gd name="connsiteY153" fmla="*/ 512107 h 936691"/>
                  <a:gd name="connsiteX154" fmla="*/ 477260 w 700036"/>
                  <a:gd name="connsiteY154" fmla="*/ 509198 h 936691"/>
                  <a:gd name="connsiteX155" fmla="*/ 450447 w 700036"/>
                  <a:gd name="connsiteY155" fmla="*/ 500724 h 936691"/>
                  <a:gd name="connsiteX156" fmla="*/ 425404 w 700036"/>
                  <a:gd name="connsiteY156" fmla="*/ 489467 h 936691"/>
                  <a:gd name="connsiteX157" fmla="*/ 413515 w 700036"/>
                  <a:gd name="connsiteY157" fmla="*/ 483017 h 936691"/>
                  <a:gd name="connsiteX158" fmla="*/ 399856 w 700036"/>
                  <a:gd name="connsiteY158" fmla="*/ 473911 h 936691"/>
                  <a:gd name="connsiteX159" fmla="*/ 388219 w 700036"/>
                  <a:gd name="connsiteY159" fmla="*/ 466449 h 936691"/>
                  <a:gd name="connsiteX160" fmla="*/ 376331 w 700036"/>
                  <a:gd name="connsiteY160" fmla="*/ 454939 h 936691"/>
                  <a:gd name="connsiteX161" fmla="*/ 402638 w 700036"/>
                  <a:gd name="connsiteY161" fmla="*/ 481373 h 936691"/>
                  <a:gd name="connsiteX162" fmla="*/ 409342 w 700036"/>
                  <a:gd name="connsiteY162" fmla="*/ 485673 h 936691"/>
                  <a:gd name="connsiteX163" fmla="*/ 414654 w 700036"/>
                  <a:gd name="connsiteY163" fmla="*/ 488709 h 936691"/>
                  <a:gd name="connsiteX164" fmla="*/ 424772 w 700036"/>
                  <a:gd name="connsiteY164" fmla="*/ 494274 h 936691"/>
                  <a:gd name="connsiteX165" fmla="*/ 459174 w 700036"/>
                  <a:gd name="connsiteY165" fmla="*/ 509704 h 936691"/>
                  <a:gd name="connsiteX166" fmla="*/ 482319 w 700036"/>
                  <a:gd name="connsiteY166" fmla="*/ 513119 h 936691"/>
                  <a:gd name="connsiteX167" fmla="*/ 503567 w 700036"/>
                  <a:gd name="connsiteY167" fmla="*/ 515395 h 936691"/>
                  <a:gd name="connsiteX168" fmla="*/ 505338 w 700036"/>
                  <a:gd name="connsiteY168" fmla="*/ 515395 h 936691"/>
                  <a:gd name="connsiteX169" fmla="*/ 505717 w 700036"/>
                  <a:gd name="connsiteY169" fmla="*/ 515395 h 936691"/>
                  <a:gd name="connsiteX170" fmla="*/ 505844 w 700036"/>
                  <a:gd name="connsiteY170" fmla="*/ 515395 h 936691"/>
                  <a:gd name="connsiteX171" fmla="*/ 505844 w 700036"/>
                  <a:gd name="connsiteY171" fmla="*/ 515395 h 936691"/>
                  <a:gd name="connsiteX172" fmla="*/ 505844 w 700036"/>
                  <a:gd name="connsiteY172" fmla="*/ 515395 h 936691"/>
                  <a:gd name="connsiteX173" fmla="*/ 505844 w 700036"/>
                  <a:gd name="connsiteY173" fmla="*/ 515016 h 936691"/>
                  <a:gd name="connsiteX174" fmla="*/ 505970 w 700036"/>
                  <a:gd name="connsiteY174" fmla="*/ 515016 h 936691"/>
                  <a:gd name="connsiteX175" fmla="*/ 505970 w 700036"/>
                  <a:gd name="connsiteY175" fmla="*/ 514510 h 936691"/>
                  <a:gd name="connsiteX176" fmla="*/ 505970 w 700036"/>
                  <a:gd name="connsiteY176" fmla="*/ 514510 h 936691"/>
                  <a:gd name="connsiteX177" fmla="*/ 506350 w 700036"/>
                  <a:gd name="connsiteY177" fmla="*/ 509198 h 936691"/>
                  <a:gd name="connsiteX178" fmla="*/ 509512 w 700036"/>
                  <a:gd name="connsiteY178" fmla="*/ 509577 h 936691"/>
                  <a:gd name="connsiteX179" fmla="*/ 523550 w 700036"/>
                  <a:gd name="connsiteY179" fmla="*/ 510589 h 936691"/>
                  <a:gd name="connsiteX180" fmla="*/ 530380 w 700036"/>
                  <a:gd name="connsiteY180" fmla="*/ 510589 h 936691"/>
                  <a:gd name="connsiteX181" fmla="*/ 540119 w 700036"/>
                  <a:gd name="connsiteY181" fmla="*/ 509324 h 936691"/>
                  <a:gd name="connsiteX182" fmla="*/ 556561 w 700036"/>
                  <a:gd name="connsiteY182" fmla="*/ 503380 h 936691"/>
                  <a:gd name="connsiteX183" fmla="*/ 577809 w 700036"/>
                  <a:gd name="connsiteY183" fmla="*/ 488203 h 936691"/>
                  <a:gd name="connsiteX184" fmla="*/ 596275 w 700036"/>
                  <a:gd name="connsiteY184" fmla="*/ 469611 h 936691"/>
                  <a:gd name="connsiteX185" fmla="*/ 577430 w 700036"/>
                  <a:gd name="connsiteY185" fmla="*/ 491744 h 936691"/>
                  <a:gd name="connsiteX186" fmla="*/ 583501 w 700036"/>
                  <a:gd name="connsiteY186" fmla="*/ 487823 h 936691"/>
                  <a:gd name="connsiteX187" fmla="*/ 589319 w 700036"/>
                  <a:gd name="connsiteY187" fmla="*/ 484661 h 936691"/>
                  <a:gd name="connsiteX188" fmla="*/ 584007 w 700036"/>
                  <a:gd name="connsiteY188" fmla="*/ 492124 h 936691"/>
                  <a:gd name="connsiteX189" fmla="*/ 563518 w 700036"/>
                  <a:gd name="connsiteY189" fmla="*/ 509704 h 936691"/>
                  <a:gd name="connsiteX190" fmla="*/ 599817 w 700036"/>
                  <a:gd name="connsiteY190" fmla="*/ 477199 h 936691"/>
                  <a:gd name="connsiteX191" fmla="*/ 624479 w 700036"/>
                  <a:gd name="connsiteY191" fmla="*/ 437612 h 936691"/>
                  <a:gd name="connsiteX192" fmla="*/ 648763 w 700036"/>
                  <a:gd name="connsiteY192" fmla="*/ 350216 h 936691"/>
                  <a:gd name="connsiteX193" fmla="*/ 653190 w 700036"/>
                  <a:gd name="connsiteY193" fmla="*/ 275088 h 936691"/>
                  <a:gd name="connsiteX194" fmla="*/ 648763 w 700036"/>
                  <a:gd name="connsiteY194" fmla="*/ 225636 h 936691"/>
                  <a:gd name="connsiteX195" fmla="*/ 647625 w 700036"/>
                  <a:gd name="connsiteY195" fmla="*/ 195787 h 936691"/>
                  <a:gd name="connsiteX196" fmla="*/ 647119 w 700036"/>
                  <a:gd name="connsiteY196" fmla="*/ 191360 h 936691"/>
                  <a:gd name="connsiteX197" fmla="*/ 645601 w 700036"/>
                  <a:gd name="connsiteY197" fmla="*/ 185795 h 936691"/>
                  <a:gd name="connsiteX198" fmla="*/ 645601 w 700036"/>
                  <a:gd name="connsiteY198" fmla="*/ 185795 h 936691"/>
                  <a:gd name="connsiteX199" fmla="*/ 643831 w 700036"/>
                  <a:gd name="connsiteY199" fmla="*/ 181495 h 936691"/>
                  <a:gd name="connsiteX200" fmla="*/ 643577 w 700036"/>
                  <a:gd name="connsiteY200" fmla="*/ 179851 h 936691"/>
                  <a:gd name="connsiteX201" fmla="*/ 639278 w 700036"/>
                  <a:gd name="connsiteY201" fmla="*/ 162397 h 936691"/>
                  <a:gd name="connsiteX202" fmla="*/ 601587 w 700036"/>
                  <a:gd name="connsiteY202" fmla="*/ 92708 h 936691"/>
                  <a:gd name="connsiteX203" fmla="*/ 569588 w 700036"/>
                  <a:gd name="connsiteY203" fmla="*/ 63492 h 936691"/>
                  <a:gd name="connsiteX204" fmla="*/ 531013 w 700036"/>
                  <a:gd name="connsiteY204" fmla="*/ 42370 h 936691"/>
                  <a:gd name="connsiteX205" fmla="*/ 496484 w 700036"/>
                  <a:gd name="connsiteY205" fmla="*/ 27699 h 936691"/>
                  <a:gd name="connsiteX206" fmla="*/ 459933 w 700036"/>
                  <a:gd name="connsiteY206" fmla="*/ 11256 h 936691"/>
                  <a:gd name="connsiteX207" fmla="*/ 482951 w 700036"/>
                  <a:gd name="connsiteY207" fmla="*/ 24916 h 936691"/>
                  <a:gd name="connsiteX208" fmla="*/ 511283 w 700036"/>
                  <a:gd name="connsiteY208" fmla="*/ 38449 h 936691"/>
                  <a:gd name="connsiteX209" fmla="*/ 530633 w 700036"/>
                  <a:gd name="connsiteY209" fmla="*/ 48314 h 936691"/>
                  <a:gd name="connsiteX210" fmla="*/ 492184 w 700036"/>
                  <a:gd name="connsiteY210" fmla="*/ 30481 h 936691"/>
                  <a:gd name="connsiteX211" fmla="*/ 466382 w 700036"/>
                  <a:gd name="connsiteY211" fmla="*/ 19857 h 936691"/>
                  <a:gd name="connsiteX212" fmla="*/ 444375 w 700036"/>
                  <a:gd name="connsiteY212" fmla="*/ 13027 h 936691"/>
                  <a:gd name="connsiteX213" fmla="*/ 431981 w 700036"/>
                  <a:gd name="connsiteY213" fmla="*/ 9865 h 936691"/>
                  <a:gd name="connsiteX214" fmla="*/ 414527 w 700036"/>
                  <a:gd name="connsiteY214" fmla="*/ 6830 h 936691"/>
                  <a:gd name="connsiteX215" fmla="*/ 388852 w 700036"/>
                  <a:gd name="connsiteY215" fmla="*/ 3162 h 936691"/>
                  <a:gd name="connsiteX216" fmla="*/ 357992 w 700036"/>
                  <a:gd name="connsiteY216" fmla="*/ 759 h 936691"/>
                  <a:gd name="connsiteX217" fmla="*/ 341929 w 700036"/>
                  <a:gd name="connsiteY217" fmla="*/ 1138 h 936691"/>
                  <a:gd name="connsiteX218" fmla="*/ 333961 w 700036"/>
                  <a:gd name="connsiteY218" fmla="*/ 1771 h 936691"/>
                  <a:gd name="connsiteX219" fmla="*/ 327131 w 700036"/>
                  <a:gd name="connsiteY219" fmla="*/ 2530 h 936691"/>
                  <a:gd name="connsiteX220" fmla="*/ 302468 w 700036"/>
                  <a:gd name="connsiteY220" fmla="*/ 3794 h 936691"/>
                  <a:gd name="connsiteX221" fmla="*/ 288808 w 700036"/>
                  <a:gd name="connsiteY221" fmla="*/ 5691 h 936691"/>
                  <a:gd name="connsiteX222" fmla="*/ 276034 w 700036"/>
                  <a:gd name="connsiteY222" fmla="*/ 9486 h 936691"/>
                  <a:gd name="connsiteX223" fmla="*/ 263513 w 700036"/>
                  <a:gd name="connsiteY223" fmla="*/ 14671 h 936691"/>
                  <a:gd name="connsiteX224" fmla="*/ 264525 w 700036"/>
                  <a:gd name="connsiteY224" fmla="*/ 12015 h 936691"/>
                  <a:gd name="connsiteX225" fmla="*/ 287038 w 700036"/>
                  <a:gd name="connsiteY225" fmla="*/ 0 h 936691"/>
                  <a:gd name="connsiteX226" fmla="*/ 274011 w 700036"/>
                  <a:gd name="connsiteY226" fmla="*/ 4933 h 936691"/>
                  <a:gd name="connsiteX227" fmla="*/ 264398 w 700036"/>
                  <a:gd name="connsiteY227" fmla="*/ 10371 h 936691"/>
                  <a:gd name="connsiteX228" fmla="*/ 251497 w 700036"/>
                  <a:gd name="connsiteY228" fmla="*/ 19098 h 936691"/>
                  <a:gd name="connsiteX229" fmla="*/ 236320 w 700036"/>
                  <a:gd name="connsiteY229" fmla="*/ 28584 h 936691"/>
                  <a:gd name="connsiteX230" fmla="*/ 198503 w 700036"/>
                  <a:gd name="connsiteY230" fmla="*/ 46670 h 936691"/>
                  <a:gd name="connsiteX231" fmla="*/ 163975 w 700036"/>
                  <a:gd name="connsiteY231" fmla="*/ 73483 h 936691"/>
                  <a:gd name="connsiteX232" fmla="*/ 142727 w 700036"/>
                  <a:gd name="connsiteY232" fmla="*/ 94352 h 936691"/>
                  <a:gd name="connsiteX233" fmla="*/ 115155 w 700036"/>
                  <a:gd name="connsiteY233" fmla="*/ 123189 h 936691"/>
                  <a:gd name="connsiteX234" fmla="*/ 105922 w 700036"/>
                  <a:gd name="connsiteY234" fmla="*/ 143046 h 936691"/>
                  <a:gd name="connsiteX235" fmla="*/ 95677 w 700036"/>
                  <a:gd name="connsiteY235" fmla="*/ 157085 h 936691"/>
                  <a:gd name="connsiteX236" fmla="*/ 86698 w 700036"/>
                  <a:gd name="connsiteY236" fmla="*/ 168974 h 936691"/>
                  <a:gd name="connsiteX237" fmla="*/ 67979 w 700036"/>
                  <a:gd name="connsiteY237" fmla="*/ 194649 h 936691"/>
                  <a:gd name="connsiteX238" fmla="*/ 52802 w 700036"/>
                  <a:gd name="connsiteY238" fmla="*/ 219312 h 936691"/>
                  <a:gd name="connsiteX239" fmla="*/ 42810 w 700036"/>
                  <a:gd name="connsiteY239" fmla="*/ 238536 h 936691"/>
                  <a:gd name="connsiteX240" fmla="*/ 34589 w 700036"/>
                  <a:gd name="connsiteY240" fmla="*/ 253587 h 936691"/>
                  <a:gd name="connsiteX241" fmla="*/ 45086 w 700036"/>
                  <a:gd name="connsiteY241" fmla="*/ 226268 h 936691"/>
                  <a:gd name="connsiteX242" fmla="*/ 20171 w 700036"/>
                  <a:gd name="connsiteY242" fmla="*/ 282803 h 936691"/>
                  <a:gd name="connsiteX243" fmla="*/ 9294 w 700036"/>
                  <a:gd name="connsiteY243" fmla="*/ 323023 h 936691"/>
                  <a:gd name="connsiteX244" fmla="*/ 3475 w 700036"/>
                  <a:gd name="connsiteY244" fmla="*/ 437359 h 936691"/>
                  <a:gd name="connsiteX245" fmla="*/ 39521 w 700036"/>
                  <a:gd name="connsiteY245" fmla="*/ 520834 h 936691"/>
                  <a:gd name="connsiteX246" fmla="*/ 42304 w 700036"/>
                  <a:gd name="connsiteY246" fmla="*/ 524249 h 936691"/>
                  <a:gd name="connsiteX247" fmla="*/ 44707 w 700036"/>
                  <a:gd name="connsiteY247" fmla="*/ 527411 h 936691"/>
                  <a:gd name="connsiteX248" fmla="*/ 50778 w 700036"/>
                  <a:gd name="connsiteY248" fmla="*/ 534873 h 936691"/>
                  <a:gd name="connsiteX249" fmla="*/ 64058 w 700036"/>
                  <a:gd name="connsiteY249" fmla="*/ 548785 h 936691"/>
                  <a:gd name="connsiteX250" fmla="*/ 78730 w 700036"/>
                  <a:gd name="connsiteY250" fmla="*/ 561054 h 936691"/>
                  <a:gd name="connsiteX251" fmla="*/ 89986 w 700036"/>
                  <a:gd name="connsiteY251" fmla="*/ 570034 h 936691"/>
                  <a:gd name="connsiteX252" fmla="*/ 119582 w 700036"/>
                  <a:gd name="connsiteY252" fmla="*/ 590776 h 936691"/>
                  <a:gd name="connsiteX253" fmla="*/ 152719 w 700036"/>
                  <a:gd name="connsiteY253" fmla="*/ 606080 h 936691"/>
                  <a:gd name="connsiteX254" fmla="*/ 124893 w 700036"/>
                  <a:gd name="connsiteY254" fmla="*/ 592167 h 936691"/>
                  <a:gd name="connsiteX255" fmla="*/ 97448 w 700036"/>
                  <a:gd name="connsiteY255" fmla="*/ 572943 h 936691"/>
                  <a:gd name="connsiteX256" fmla="*/ 86066 w 700036"/>
                  <a:gd name="connsiteY256" fmla="*/ 563204 h 936691"/>
                  <a:gd name="connsiteX257" fmla="*/ 74809 w 700036"/>
                  <a:gd name="connsiteY257" fmla="*/ 554097 h 936691"/>
                  <a:gd name="connsiteX258" fmla="*/ 51284 w 700036"/>
                  <a:gd name="connsiteY258" fmla="*/ 529814 h 936691"/>
                  <a:gd name="connsiteX259" fmla="*/ 45593 w 700036"/>
                  <a:gd name="connsiteY259" fmla="*/ 515522 h 936691"/>
                  <a:gd name="connsiteX260" fmla="*/ 82397 w 700036"/>
                  <a:gd name="connsiteY260" fmla="*/ 551441 h 936691"/>
                  <a:gd name="connsiteX261" fmla="*/ 109590 w 700036"/>
                  <a:gd name="connsiteY261" fmla="*/ 573196 h 936691"/>
                  <a:gd name="connsiteX262" fmla="*/ 142474 w 700036"/>
                  <a:gd name="connsiteY262" fmla="*/ 593179 h 936691"/>
                  <a:gd name="connsiteX263" fmla="*/ 191294 w 700036"/>
                  <a:gd name="connsiteY263" fmla="*/ 617842 h 936691"/>
                  <a:gd name="connsiteX264" fmla="*/ 160940 w 700036"/>
                  <a:gd name="connsiteY264" fmla="*/ 603930 h 936691"/>
                  <a:gd name="connsiteX265" fmla="*/ 143106 w 700036"/>
                  <a:gd name="connsiteY265" fmla="*/ 595456 h 936691"/>
                  <a:gd name="connsiteX266" fmla="*/ 124135 w 700036"/>
                  <a:gd name="connsiteY266" fmla="*/ 585717 h 936691"/>
                  <a:gd name="connsiteX267" fmla="*/ 91251 w 700036"/>
                  <a:gd name="connsiteY267" fmla="*/ 561939 h 936691"/>
                  <a:gd name="connsiteX268" fmla="*/ 85307 w 700036"/>
                  <a:gd name="connsiteY268" fmla="*/ 557259 h 936691"/>
                  <a:gd name="connsiteX269" fmla="*/ 79362 w 700036"/>
                  <a:gd name="connsiteY269" fmla="*/ 552833 h 936691"/>
                  <a:gd name="connsiteX270" fmla="*/ 68612 w 700036"/>
                  <a:gd name="connsiteY270" fmla="*/ 544106 h 936691"/>
                  <a:gd name="connsiteX271" fmla="*/ 80247 w 700036"/>
                  <a:gd name="connsiteY271" fmla="*/ 554730 h 936691"/>
                  <a:gd name="connsiteX272" fmla="*/ 84927 w 700036"/>
                  <a:gd name="connsiteY272" fmla="*/ 558651 h 936691"/>
                  <a:gd name="connsiteX273" fmla="*/ 89228 w 700036"/>
                  <a:gd name="connsiteY273" fmla="*/ 562445 h 936691"/>
                  <a:gd name="connsiteX274" fmla="*/ 107440 w 700036"/>
                  <a:gd name="connsiteY274" fmla="*/ 577749 h 936691"/>
                  <a:gd name="connsiteX275" fmla="*/ 142980 w 700036"/>
                  <a:gd name="connsiteY275" fmla="*/ 598618 h 936691"/>
                  <a:gd name="connsiteX276" fmla="*/ 208875 w 700036"/>
                  <a:gd name="connsiteY276" fmla="*/ 627328 h 936691"/>
                  <a:gd name="connsiteX277" fmla="*/ 228985 w 700036"/>
                  <a:gd name="connsiteY277" fmla="*/ 630110 h 936691"/>
                  <a:gd name="connsiteX278" fmla="*/ 268066 w 700036"/>
                  <a:gd name="connsiteY278" fmla="*/ 645288 h 936691"/>
                  <a:gd name="connsiteX279" fmla="*/ 305757 w 700036"/>
                  <a:gd name="connsiteY279" fmla="*/ 656165 h 936691"/>
                  <a:gd name="connsiteX280" fmla="*/ 341929 w 700036"/>
                  <a:gd name="connsiteY280" fmla="*/ 664386 h 936691"/>
                  <a:gd name="connsiteX281" fmla="*/ 378860 w 700036"/>
                  <a:gd name="connsiteY281" fmla="*/ 670330 h 936691"/>
                  <a:gd name="connsiteX282" fmla="*/ 453609 w 700036"/>
                  <a:gd name="connsiteY282" fmla="*/ 677286 h 936691"/>
                  <a:gd name="connsiteX283" fmla="*/ 490667 w 700036"/>
                  <a:gd name="connsiteY283" fmla="*/ 683610 h 936691"/>
                  <a:gd name="connsiteX284" fmla="*/ 494587 w 700036"/>
                  <a:gd name="connsiteY284" fmla="*/ 684875 h 936691"/>
                  <a:gd name="connsiteX285" fmla="*/ 492943 w 700036"/>
                  <a:gd name="connsiteY285" fmla="*/ 685761 h 936691"/>
                  <a:gd name="connsiteX286" fmla="*/ 476627 w 700036"/>
                  <a:gd name="connsiteY286" fmla="*/ 694108 h 936691"/>
                  <a:gd name="connsiteX287" fmla="*/ 437925 w 700036"/>
                  <a:gd name="connsiteY287" fmla="*/ 708020 h 936691"/>
                  <a:gd name="connsiteX288" fmla="*/ 477133 w 700036"/>
                  <a:gd name="connsiteY288" fmla="*/ 696764 h 936691"/>
                  <a:gd name="connsiteX289" fmla="*/ 496484 w 700036"/>
                  <a:gd name="connsiteY289" fmla="*/ 686393 h 936691"/>
                  <a:gd name="connsiteX290" fmla="*/ 497370 w 700036"/>
                  <a:gd name="connsiteY290" fmla="*/ 685887 h 936691"/>
                  <a:gd name="connsiteX291" fmla="*/ 499267 w 700036"/>
                  <a:gd name="connsiteY291" fmla="*/ 686519 h 936691"/>
                  <a:gd name="connsiteX292" fmla="*/ 501670 w 700036"/>
                  <a:gd name="connsiteY292" fmla="*/ 687531 h 936691"/>
                  <a:gd name="connsiteX293" fmla="*/ 492817 w 700036"/>
                  <a:gd name="connsiteY293" fmla="*/ 692717 h 936691"/>
                  <a:gd name="connsiteX294" fmla="*/ 474225 w 700036"/>
                  <a:gd name="connsiteY294" fmla="*/ 701823 h 936691"/>
                  <a:gd name="connsiteX295" fmla="*/ 439949 w 700036"/>
                  <a:gd name="connsiteY295" fmla="*/ 714344 h 936691"/>
                  <a:gd name="connsiteX296" fmla="*/ 460817 w 700036"/>
                  <a:gd name="connsiteY296" fmla="*/ 710171 h 936691"/>
                  <a:gd name="connsiteX297" fmla="*/ 459426 w 700036"/>
                  <a:gd name="connsiteY297" fmla="*/ 712321 h 936691"/>
                  <a:gd name="connsiteX298" fmla="*/ 364695 w 700036"/>
                  <a:gd name="connsiteY298" fmla="*/ 731545 h 936691"/>
                  <a:gd name="connsiteX299" fmla="*/ 270596 w 700036"/>
                  <a:gd name="connsiteY299" fmla="*/ 735087 h 936691"/>
                  <a:gd name="connsiteX300" fmla="*/ 230503 w 700036"/>
                  <a:gd name="connsiteY300" fmla="*/ 735340 h 936691"/>
                  <a:gd name="connsiteX301" fmla="*/ 193697 w 700036"/>
                  <a:gd name="connsiteY301" fmla="*/ 734328 h 936691"/>
                  <a:gd name="connsiteX302" fmla="*/ 278817 w 700036"/>
                  <a:gd name="connsiteY302" fmla="*/ 741284 h 936691"/>
                  <a:gd name="connsiteX303" fmla="*/ 347494 w 700036"/>
                  <a:gd name="connsiteY303" fmla="*/ 740146 h 936691"/>
                  <a:gd name="connsiteX304" fmla="*/ 344079 w 700036"/>
                  <a:gd name="connsiteY304" fmla="*/ 744066 h 936691"/>
                  <a:gd name="connsiteX305" fmla="*/ 278437 w 700036"/>
                  <a:gd name="connsiteY305" fmla="*/ 748619 h 936691"/>
                  <a:gd name="connsiteX306" fmla="*/ 194583 w 700036"/>
                  <a:gd name="connsiteY306" fmla="*/ 742422 h 936691"/>
                  <a:gd name="connsiteX307" fmla="*/ 194330 w 700036"/>
                  <a:gd name="connsiteY307" fmla="*/ 742422 h 936691"/>
                  <a:gd name="connsiteX308" fmla="*/ 196986 w 700036"/>
                  <a:gd name="connsiteY308" fmla="*/ 742675 h 936691"/>
                  <a:gd name="connsiteX309" fmla="*/ 228605 w 700036"/>
                  <a:gd name="connsiteY309" fmla="*/ 744446 h 936691"/>
                  <a:gd name="connsiteX310" fmla="*/ 289694 w 700036"/>
                  <a:gd name="connsiteY310" fmla="*/ 743814 h 936691"/>
                  <a:gd name="connsiteX311" fmla="*/ 212669 w 700036"/>
                  <a:gd name="connsiteY311" fmla="*/ 738754 h 936691"/>
                  <a:gd name="connsiteX312" fmla="*/ 199010 w 700036"/>
                  <a:gd name="connsiteY312" fmla="*/ 739387 h 936691"/>
                  <a:gd name="connsiteX313" fmla="*/ 171817 w 700036"/>
                  <a:gd name="connsiteY313" fmla="*/ 733442 h 936691"/>
                  <a:gd name="connsiteX314" fmla="*/ 114902 w 700036"/>
                  <a:gd name="connsiteY314" fmla="*/ 691452 h 936691"/>
                  <a:gd name="connsiteX315" fmla="*/ 113131 w 700036"/>
                  <a:gd name="connsiteY315" fmla="*/ 692843 h 936691"/>
                  <a:gd name="connsiteX316" fmla="*/ 125400 w 700036"/>
                  <a:gd name="connsiteY316" fmla="*/ 707514 h 936691"/>
                  <a:gd name="connsiteX317" fmla="*/ 140830 w 700036"/>
                  <a:gd name="connsiteY317" fmla="*/ 718644 h 936691"/>
                  <a:gd name="connsiteX318" fmla="*/ 147154 w 700036"/>
                  <a:gd name="connsiteY318" fmla="*/ 725348 h 936691"/>
                  <a:gd name="connsiteX319" fmla="*/ 154616 w 700036"/>
                  <a:gd name="connsiteY319" fmla="*/ 730787 h 936691"/>
                  <a:gd name="connsiteX320" fmla="*/ 103645 w 700036"/>
                  <a:gd name="connsiteY320" fmla="*/ 686266 h 936691"/>
                  <a:gd name="connsiteX321" fmla="*/ 92895 w 700036"/>
                  <a:gd name="connsiteY321" fmla="*/ 676275 h 936691"/>
                  <a:gd name="connsiteX322" fmla="*/ 87203 w 700036"/>
                  <a:gd name="connsiteY322" fmla="*/ 675263 h 936691"/>
                  <a:gd name="connsiteX323" fmla="*/ 80880 w 700036"/>
                  <a:gd name="connsiteY323" fmla="*/ 688543 h 936691"/>
                  <a:gd name="connsiteX324" fmla="*/ 79742 w 700036"/>
                  <a:gd name="connsiteY324" fmla="*/ 709791 h 936691"/>
                  <a:gd name="connsiteX325" fmla="*/ 79362 w 700036"/>
                  <a:gd name="connsiteY325" fmla="*/ 718265 h 936691"/>
                  <a:gd name="connsiteX326" fmla="*/ 81006 w 700036"/>
                  <a:gd name="connsiteY326" fmla="*/ 724083 h 936691"/>
                  <a:gd name="connsiteX327" fmla="*/ 109210 w 700036"/>
                  <a:gd name="connsiteY327" fmla="*/ 790737 h 936691"/>
                  <a:gd name="connsiteX328" fmla="*/ 110728 w 700036"/>
                  <a:gd name="connsiteY328" fmla="*/ 790104 h 936691"/>
                  <a:gd name="connsiteX329" fmla="*/ 111487 w 700036"/>
                  <a:gd name="connsiteY329" fmla="*/ 791496 h 936691"/>
                  <a:gd name="connsiteX330" fmla="*/ 182820 w 700036"/>
                  <a:gd name="connsiteY330" fmla="*/ 865738 h 936691"/>
                  <a:gd name="connsiteX331" fmla="*/ 182820 w 700036"/>
                  <a:gd name="connsiteY331" fmla="*/ 866876 h 936691"/>
                  <a:gd name="connsiteX332" fmla="*/ 159549 w 700036"/>
                  <a:gd name="connsiteY332" fmla="*/ 850813 h 936691"/>
                  <a:gd name="connsiteX333" fmla="*/ 176117 w 700036"/>
                  <a:gd name="connsiteY333" fmla="*/ 864599 h 936691"/>
                  <a:gd name="connsiteX334" fmla="*/ 174347 w 700036"/>
                  <a:gd name="connsiteY334" fmla="*/ 863714 h 936691"/>
                  <a:gd name="connsiteX335" fmla="*/ 201665 w 700036"/>
                  <a:gd name="connsiteY335" fmla="*/ 883950 h 936691"/>
                  <a:gd name="connsiteX336" fmla="*/ 242770 w 700036"/>
                  <a:gd name="connsiteY336" fmla="*/ 902922 h 936691"/>
                  <a:gd name="connsiteX337" fmla="*/ 265284 w 700036"/>
                  <a:gd name="connsiteY337" fmla="*/ 904946 h 936691"/>
                  <a:gd name="connsiteX338" fmla="*/ 266422 w 700036"/>
                  <a:gd name="connsiteY338" fmla="*/ 904693 h 936691"/>
                  <a:gd name="connsiteX339" fmla="*/ 317646 w 700036"/>
                  <a:gd name="connsiteY339" fmla="*/ 912408 h 936691"/>
                  <a:gd name="connsiteX340" fmla="*/ 344332 w 700036"/>
                  <a:gd name="connsiteY340" fmla="*/ 913546 h 936691"/>
                  <a:gd name="connsiteX341" fmla="*/ 394164 w 700036"/>
                  <a:gd name="connsiteY341" fmla="*/ 909246 h 936691"/>
                  <a:gd name="connsiteX342" fmla="*/ 398338 w 700036"/>
                  <a:gd name="connsiteY342" fmla="*/ 909246 h 936691"/>
                  <a:gd name="connsiteX343" fmla="*/ 368362 w 700036"/>
                  <a:gd name="connsiteY343" fmla="*/ 919491 h 936691"/>
                  <a:gd name="connsiteX344" fmla="*/ 341803 w 700036"/>
                  <a:gd name="connsiteY344" fmla="*/ 922906 h 936691"/>
                  <a:gd name="connsiteX345" fmla="*/ 280208 w 700036"/>
                  <a:gd name="connsiteY345" fmla="*/ 919111 h 936691"/>
                  <a:gd name="connsiteX346" fmla="*/ 273252 w 700036"/>
                  <a:gd name="connsiteY346" fmla="*/ 918985 h 936691"/>
                  <a:gd name="connsiteX347" fmla="*/ 312206 w 700036"/>
                  <a:gd name="connsiteY347" fmla="*/ 924044 h 936691"/>
                  <a:gd name="connsiteX348" fmla="*/ 360395 w 700036"/>
                  <a:gd name="connsiteY348" fmla="*/ 924550 h 936691"/>
                  <a:gd name="connsiteX349" fmla="*/ 380378 w 700036"/>
                  <a:gd name="connsiteY349" fmla="*/ 923791 h 936691"/>
                  <a:gd name="connsiteX350" fmla="*/ 338387 w 700036"/>
                  <a:gd name="connsiteY350" fmla="*/ 929103 h 936691"/>
                  <a:gd name="connsiteX351" fmla="*/ 299306 w 700036"/>
                  <a:gd name="connsiteY351" fmla="*/ 928724 h 936691"/>
                  <a:gd name="connsiteX352" fmla="*/ 326119 w 700036"/>
                  <a:gd name="connsiteY352" fmla="*/ 933403 h 936691"/>
                  <a:gd name="connsiteX353" fmla="*/ 327005 w 700036"/>
                  <a:gd name="connsiteY353" fmla="*/ 933909 h 936691"/>
                  <a:gd name="connsiteX354" fmla="*/ 298800 w 700036"/>
                  <a:gd name="connsiteY354" fmla="*/ 933024 h 936691"/>
                  <a:gd name="connsiteX355" fmla="*/ 421990 w 700036"/>
                  <a:gd name="connsiteY355" fmla="*/ 928850 h 936691"/>
                  <a:gd name="connsiteX356" fmla="*/ 388852 w 700036"/>
                  <a:gd name="connsiteY356" fmla="*/ 931379 h 936691"/>
                  <a:gd name="connsiteX357" fmla="*/ 360648 w 700036"/>
                  <a:gd name="connsiteY357" fmla="*/ 931000 h 936691"/>
                  <a:gd name="connsiteX358" fmla="*/ 423127 w 700036"/>
                  <a:gd name="connsiteY358" fmla="*/ 921767 h 936691"/>
                  <a:gd name="connsiteX359" fmla="*/ 439569 w 700036"/>
                  <a:gd name="connsiteY359" fmla="*/ 915064 h 936691"/>
                  <a:gd name="connsiteX360" fmla="*/ 478651 w 700036"/>
                  <a:gd name="connsiteY360" fmla="*/ 907096 h 936691"/>
                  <a:gd name="connsiteX361" fmla="*/ 517985 w 700036"/>
                  <a:gd name="connsiteY361" fmla="*/ 893563 h 936691"/>
                  <a:gd name="connsiteX362" fmla="*/ 477766 w 700036"/>
                  <a:gd name="connsiteY362" fmla="*/ 910637 h 936691"/>
                  <a:gd name="connsiteX363" fmla="*/ 469544 w 700036"/>
                  <a:gd name="connsiteY363" fmla="*/ 914179 h 936691"/>
                  <a:gd name="connsiteX364" fmla="*/ 481054 w 700036"/>
                  <a:gd name="connsiteY364" fmla="*/ 912408 h 936691"/>
                  <a:gd name="connsiteX365" fmla="*/ 501290 w 700036"/>
                  <a:gd name="connsiteY365" fmla="*/ 907222 h 936691"/>
                  <a:gd name="connsiteX366" fmla="*/ 479663 w 700036"/>
                  <a:gd name="connsiteY366" fmla="*/ 914811 h 936691"/>
                  <a:gd name="connsiteX367" fmla="*/ 463979 w 700036"/>
                  <a:gd name="connsiteY367" fmla="*/ 919617 h 936691"/>
                  <a:gd name="connsiteX368" fmla="*/ 447664 w 700036"/>
                  <a:gd name="connsiteY368" fmla="*/ 924803 h 936691"/>
                  <a:gd name="connsiteX369" fmla="*/ 480928 w 700036"/>
                  <a:gd name="connsiteY369" fmla="*/ 915570 h 936691"/>
                  <a:gd name="connsiteX370" fmla="*/ 447411 w 700036"/>
                  <a:gd name="connsiteY370" fmla="*/ 926573 h 936691"/>
                  <a:gd name="connsiteX371" fmla="*/ 402132 w 700036"/>
                  <a:gd name="connsiteY371" fmla="*/ 936692 h 936691"/>
                  <a:gd name="connsiteX372" fmla="*/ 482192 w 700036"/>
                  <a:gd name="connsiteY372" fmla="*/ 919744 h 936691"/>
                  <a:gd name="connsiteX373" fmla="*/ 526459 w 700036"/>
                  <a:gd name="connsiteY373" fmla="*/ 897863 h 936691"/>
                  <a:gd name="connsiteX374" fmla="*/ 563518 w 700036"/>
                  <a:gd name="connsiteY374" fmla="*/ 878512 h 936691"/>
                  <a:gd name="connsiteX375" fmla="*/ 592986 w 700036"/>
                  <a:gd name="connsiteY375" fmla="*/ 862196 h 936691"/>
                  <a:gd name="connsiteX376" fmla="*/ 557953 w 700036"/>
                  <a:gd name="connsiteY376" fmla="*/ 885342 h 936691"/>
                  <a:gd name="connsiteX377" fmla="*/ 623215 w 700036"/>
                  <a:gd name="connsiteY377" fmla="*/ 844490 h 936691"/>
                  <a:gd name="connsiteX378" fmla="*/ 646866 w 700036"/>
                  <a:gd name="connsiteY378" fmla="*/ 825518 h 936691"/>
                  <a:gd name="connsiteX379" fmla="*/ 675577 w 700036"/>
                  <a:gd name="connsiteY379" fmla="*/ 793013 h 936691"/>
                  <a:gd name="connsiteX380" fmla="*/ 660146 w 700036"/>
                  <a:gd name="connsiteY380" fmla="*/ 805788 h 936691"/>
                  <a:gd name="connsiteX381" fmla="*/ 657490 w 700036"/>
                  <a:gd name="connsiteY381" fmla="*/ 806294 h 936691"/>
                  <a:gd name="connsiteX382" fmla="*/ 681900 w 700036"/>
                  <a:gd name="connsiteY382" fmla="*/ 769615 h 936691"/>
                  <a:gd name="connsiteX383" fmla="*/ 688857 w 700036"/>
                  <a:gd name="connsiteY383" fmla="*/ 758738 h 936691"/>
                  <a:gd name="connsiteX384" fmla="*/ 696066 w 700036"/>
                  <a:gd name="connsiteY384" fmla="*/ 739766 h 936691"/>
                  <a:gd name="connsiteX385" fmla="*/ 699228 w 700036"/>
                  <a:gd name="connsiteY385" fmla="*/ 727245 h 936691"/>
                  <a:gd name="connsiteX386" fmla="*/ 699228 w 700036"/>
                  <a:gd name="connsiteY386" fmla="*/ 726360 h 936691"/>
                  <a:gd name="connsiteX387" fmla="*/ 699733 w 700036"/>
                  <a:gd name="connsiteY387" fmla="*/ 724336 h 936691"/>
                  <a:gd name="connsiteX388" fmla="*/ 699860 w 700036"/>
                  <a:gd name="connsiteY388" fmla="*/ 717127 h 936691"/>
                  <a:gd name="connsiteX389" fmla="*/ 698722 w 700036"/>
                  <a:gd name="connsiteY389" fmla="*/ 710550 h 936691"/>
                  <a:gd name="connsiteX390" fmla="*/ 682533 w 700036"/>
                  <a:gd name="connsiteY390" fmla="*/ 692970 h 936691"/>
                  <a:gd name="connsiteX391" fmla="*/ 683291 w 700036"/>
                  <a:gd name="connsiteY391" fmla="*/ 692590 h 936691"/>
                  <a:gd name="connsiteX392" fmla="*/ 682533 w 700036"/>
                  <a:gd name="connsiteY392" fmla="*/ 692970 h 936691"/>
                  <a:gd name="connsiteX393" fmla="*/ 682533 w 700036"/>
                  <a:gd name="connsiteY393" fmla="*/ 692970 h 936691"/>
                  <a:gd name="connsiteX394" fmla="*/ 686327 w 700036"/>
                  <a:gd name="connsiteY394" fmla="*/ 691199 h 936691"/>
                  <a:gd name="connsiteX395" fmla="*/ 686327 w 700036"/>
                  <a:gd name="connsiteY395" fmla="*/ 691199 h 936691"/>
                  <a:gd name="connsiteX396" fmla="*/ 686327 w 700036"/>
                  <a:gd name="connsiteY396" fmla="*/ 691199 h 936691"/>
                  <a:gd name="connsiteX397" fmla="*/ 686327 w 700036"/>
                  <a:gd name="connsiteY397" fmla="*/ 691199 h 936691"/>
                  <a:gd name="connsiteX398" fmla="*/ 511535 w 700036"/>
                  <a:gd name="connsiteY398" fmla="*/ 679310 h 936691"/>
                  <a:gd name="connsiteX399" fmla="*/ 511535 w 700036"/>
                  <a:gd name="connsiteY399" fmla="*/ 679310 h 936691"/>
                  <a:gd name="connsiteX400" fmla="*/ 511535 w 700036"/>
                  <a:gd name="connsiteY400" fmla="*/ 679310 h 936691"/>
                  <a:gd name="connsiteX401" fmla="*/ 511788 w 700036"/>
                  <a:gd name="connsiteY401" fmla="*/ 679310 h 936691"/>
                  <a:gd name="connsiteX402" fmla="*/ 511535 w 700036"/>
                  <a:gd name="connsiteY402" fmla="*/ 679310 h 936691"/>
                  <a:gd name="connsiteX403" fmla="*/ 511535 w 700036"/>
                  <a:gd name="connsiteY403" fmla="*/ 679310 h 936691"/>
                  <a:gd name="connsiteX404" fmla="*/ 511788 w 700036"/>
                  <a:gd name="connsiteY404" fmla="*/ 679310 h 936691"/>
                  <a:gd name="connsiteX405" fmla="*/ 511788 w 700036"/>
                  <a:gd name="connsiteY405" fmla="*/ 679310 h 936691"/>
                  <a:gd name="connsiteX406" fmla="*/ 511788 w 700036"/>
                  <a:gd name="connsiteY406" fmla="*/ 679310 h 936691"/>
                  <a:gd name="connsiteX407" fmla="*/ 511788 w 700036"/>
                  <a:gd name="connsiteY407" fmla="*/ 679310 h 936691"/>
                  <a:gd name="connsiteX408" fmla="*/ 511788 w 700036"/>
                  <a:gd name="connsiteY408" fmla="*/ 679310 h 936691"/>
                  <a:gd name="connsiteX409" fmla="*/ 511788 w 700036"/>
                  <a:gd name="connsiteY409" fmla="*/ 679310 h 936691"/>
                  <a:gd name="connsiteX410" fmla="*/ 512041 w 700036"/>
                  <a:gd name="connsiteY410" fmla="*/ 679310 h 936691"/>
                  <a:gd name="connsiteX411" fmla="*/ 512168 w 700036"/>
                  <a:gd name="connsiteY411" fmla="*/ 679310 h 936691"/>
                  <a:gd name="connsiteX412" fmla="*/ 512168 w 700036"/>
                  <a:gd name="connsiteY412" fmla="*/ 679310 h 936691"/>
                  <a:gd name="connsiteX413" fmla="*/ 511662 w 700036"/>
                  <a:gd name="connsiteY413" fmla="*/ 679310 h 936691"/>
                  <a:gd name="connsiteX414" fmla="*/ 511535 w 700036"/>
                  <a:gd name="connsiteY414" fmla="*/ 679310 h 936691"/>
                  <a:gd name="connsiteX415" fmla="*/ 511662 w 700036"/>
                  <a:gd name="connsiteY415" fmla="*/ 679310 h 936691"/>
                  <a:gd name="connsiteX416" fmla="*/ 511662 w 700036"/>
                  <a:gd name="connsiteY416" fmla="*/ 679310 h 936691"/>
                  <a:gd name="connsiteX417" fmla="*/ 511662 w 700036"/>
                  <a:gd name="connsiteY417" fmla="*/ 679310 h 936691"/>
                  <a:gd name="connsiteX418" fmla="*/ 511662 w 700036"/>
                  <a:gd name="connsiteY418" fmla="*/ 679310 h 936691"/>
                  <a:gd name="connsiteX419" fmla="*/ 511283 w 700036"/>
                  <a:gd name="connsiteY419" fmla="*/ 679310 h 936691"/>
                  <a:gd name="connsiteX420" fmla="*/ 511283 w 700036"/>
                  <a:gd name="connsiteY420" fmla="*/ 679310 h 936691"/>
                  <a:gd name="connsiteX421" fmla="*/ 511408 w 700036"/>
                  <a:gd name="connsiteY421" fmla="*/ 679310 h 936691"/>
                  <a:gd name="connsiteX422" fmla="*/ 509132 w 700036"/>
                  <a:gd name="connsiteY422" fmla="*/ 680069 h 936691"/>
                  <a:gd name="connsiteX423" fmla="*/ 509132 w 700036"/>
                  <a:gd name="connsiteY423" fmla="*/ 680069 h 936691"/>
                  <a:gd name="connsiteX424" fmla="*/ 509132 w 700036"/>
                  <a:gd name="connsiteY424" fmla="*/ 680069 h 936691"/>
                  <a:gd name="connsiteX425" fmla="*/ 509132 w 700036"/>
                  <a:gd name="connsiteY425" fmla="*/ 680069 h 936691"/>
                  <a:gd name="connsiteX426" fmla="*/ 509132 w 700036"/>
                  <a:gd name="connsiteY426" fmla="*/ 680069 h 936691"/>
                  <a:gd name="connsiteX427" fmla="*/ 509132 w 700036"/>
                  <a:gd name="connsiteY427" fmla="*/ 680069 h 936691"/>
                  <a:gd name="connsiteX428" fmla="*/ 509258 w 700036"/>
                  <a:gd name="connsiteY428" fmla="*/ 680069 h 936691"/>
                  <a:gd name="connsiteX429" fmla="*/ 509258 w 700036"/>
                  <a:gd name="connsiteY429" fmla="*/ 680069 h 936691"/>
                  <a:gd name="connsiteX430" fmla="*/ 509258 w 700036"/>
                  <a:gd name="connsiteY430" fmla="*/ 680069 h 936691"/>
                  <a:gd name="connsiteX431" fmla="*/ 509258 w 700036"/>
                  <a:gd name="connsiteY431" fmla="*/ 680069 h 936691"/>
                  <a:gd name="connsiteX432" fmla="*/ 509258 w 700036"/>
                  <a:gd name="connsiteY432" fmla="*/ 680069 h 936691"/>
                  <a:gd name="connsiteX433" fmla="*/ 509512 w 700036"/>
                  <a:gd name="connsiteY433" fmla="*/ 680069 h 936691"/>
                  <a:gd name="connsiteX434" fmla="*/ 509512 w 700036"/>
                  <a:gd name="connsiteY434" fmla="*/ 680069 h 936691"/>
                  <a:gd name="connsiteX435" fmla="*/ 509132 w 700036"/>
                  <a:gd name="connsiteY435" fmla="*/ 680196 h 936691"/>
                  <a:gd name="connsiteX436" fmla="*/ 509132 w 700036"/>
                  <a:gd name="connsiteY436" fmla="*/ 680196 h 936691"/>
                  <a:gd name="connsiteX437" fmla="*/ 509132 w 700036"/>
                  <a:gd name="connsiteY437" fmla="*/ 680196 h 936691"/>
                  <a:gd name="connsiteX438" fmla="*/ 508879 w 700036"/>
                  <a:gd name="connsiteY438" fmla="*/ 680196 h 936691"/>
                  <a:gd name="connsiteX439" fmla="*/ 508879 w 700036"/>
                  <a:gd name="connsiteY439" fmla="*/ 680196 h 936691"/>
                  <a:gd name="connsiteX440" fmla="*/ 509132 w 700036"/>
                  <a:gd name="connsiteY440" fmla="*/ 680069 h 936691"/>
                  <a:gd name="connsiteX441" fmla="*/ 509132 w 700036"/>
                  <a:gd name="connsiteY441" fmla="*/ 680069 h 936691"/>
                  <a:gd name="connsiteX442" fmla="*/ 509132 w 700036"/>
                  <a:gd name="connsiteY442" fmla="*/ 680069 h 936691"/>
                  <a:gd name="connsiteX443" fmla="*/ 509385 w 700036"/>
                  <a:gd name="connsiteY443" fmla="*/ 679816 h 936691"/>
                  <a:gd name="connsiteX444" fmla="*/ 509258 w 700036"/>
                  <a:gd name="connsiteY444" fmla="*/ 679816 h 936691"/>
                  <a:gd name="connsiteX445" fmla="*/ 510650 w 700036"/>
                  <a:gd name="connsiteY445" fmla="*/ 679563 h 936691"/>
                  <a:gd name="connsiteX446" fmla="*/ 511408 w 700036"/>
                  <a:gd name="connsiteY446" fmla="*/ 679310 h 936691"/>
                  <a:gd name="connsiteX447" fmla="*/ 511156 w 700036"/>
                  <a:gd name="connsiteY447" fmla="*/ 679310 h 936691"/>
                  <a:gd name="connsiteX448" fmla="*/ 511156 w 700036"/>
                  <a:gd name="connsiteY448" fmla="*/ 679310 h 936691"/>
                  <a:gd name="connsiteX449" fmla="*/ 511408 w 700036"/>
                  <a:gd name="connsiteY449" fmla="*/ 679310 h 936691"/>
                  <a:gd name="connsiteX450" fmla="*/ 511408 w 700036"/>
                  <a:gd name="connsiteY450" fmla="*/ 679310 h 936691"/>
                  <a:gd name="connsiteX451" fmla="*/ 511408 w 700036"/>
                  <a:gd name="connsiteY451" fmla="*/ 679310 h 936691"/>
                  <a:gd name="connsiteX452" fmla="*/ 511408 w 700036"/>
                  <a:gd name="connsiteY452" fmla="*/ 679310 h 936691"/>
                  <a:gd name="connsiteX453" fmla="*/ 511408 w 700036"/>
                  <a:gd name="connsiteY453" fmla="*/ 679310 h 936691"/>
                  <a:gd name="connsiteX454" fmla="*/ 511408 w 700036"/>
                  <a:gd name="connsiteY454" fmla="*/ 679310 h 936691"/>
                  <a:gd name="connsiteX455" fmla="*/ 510524 w 700036"/>
                  <a:gd name="connsiteY455" fmla="*/ 679563 h 936691"/>
                  <a:gd name="connsiteX456" fmla="*/ 510524 w 700036"/>
                  <a:gd name="connsiteY456" fmla="*/ 679563 h 936691"/>
                  <a:gd name="connsiteX457" fmla="*/ 511535 w 700036"/>
                  <a:gd name="connsiteY457" fmla="*/ 679310 h 936691"/>
                  <a:gd name="connsiteX458" fmla="*/ 511535 w 700036"/>
                  <a:gd name="connsiteY458" fmla="*/ 679310 h 936691"/>
                  <a:gd name="connsiteX459" fmla="*/ 511535 w 700036"/>
                  <a:gd name="connsiteY459" fmla="*/ 679310 h 936691"/>
                  <a:gd name="connsiteX460" fmla="*/ 510524 w 700036"/>
                  <a:gd name="connsiteY460" fmla="*/ 679310 h 936691"/>
                  <a:gd name="connsiteX461" fmla="*/ 511283 w 700036"/>
                  <a:gd name="connsiteY461" fmla="*/ 679310 h 936691"/>
                  <a:gd name="connsiteX462" fmla="*/ 510524 w 700036"/>
                  <a:gd name="connsiteY462" fmla="*/ 679310 h 936691"/>
                  <a:gd name="connsiteX463" fmla="*/ 509258 w 700036"/>
                  <a:gd name="connsiteY463" fmla="*/ 679942 h 936691"/>
                  <a:gd name="connsiteX464" fmla="*/ 509258 w 700036"/>
                  <a:gd name="connsiteY464" fmla="*/ 679942 h 936691"/>
                  <a:gd name="connsiteX465" fmla="*/ 509006 w 700036"/>
                  <a:gd name="connsiteY465" fmla="*/ 680448 h 936691"/>
                  <a:gd name="connsiteX466" fmla="*/ 509258 w 700036"/>
                  <a:gd name="connsiteY466" fmla="*/ 679942 h 936691"/>
                  <a:gd name="connsiteX467" fmla="*/ 667862 w 700036"/>
                  <a:gd name="connsiteY467" fmla="*/ 646426 h 936691"/>
                  <a:gd name="connsiteX468" fmla="*/ 666850 w 700036"/>
                  <a:gd name="connsiteY468" fmla="*/ 647564 h 936691"/>
                  <a:gd name="connsiteX469" fmla="*/ 665964 w 700036"/>
                  <a:gd name="connsiteY469" fmla="*/ 648576 h 936691"/>
                  <a:gd name="connsiteX470" fmla="*/ 667735 w 700036"/>
                  <a:gd name="connsiteY470" fmla="*/ 646426 h 936691"/>
                  <a:gd name="connsiteX471" fmla="*/ 505717 w 700036"/>
                  <a:gd name="connsiteY471" fmla="*/ 514384 h 936691"/>
                  <a:gd name="connsiteX472" fmla="*/ 505717 w 700036"/>
                  <a:gd name="connsiteY472" fmla="*/ 514384 h 936691"/>
                  <a:gd name="connsiteX473" fmla="*/ 505717 w 700036"/>
                  <a:gd name="connsiteY473" fmla="*/ 514384 h 936691"/>
                  <a:gd name="connsiteX474" fmla="*/ 505717 w 700036"/>
                  <a:gd name="connsiteY474" fmla="*/ 514384 h 936691"/>
                  <a:gd name="connsiteX475" fmla="*/ 505464 w 700036"/>
                  <a:gd name="connsiteY475" fmla="*/ 514384 h 936691"/>
                  <a:gd name="connsiteX476" fmla="*/ 505464 w 700036"/>
                  <a:gd name="connsiteY476" fmla="*/ 514384 h 936691"/>
                  <a:gd name="connsiteX477" fmla="*/ 505970 w 700036"/>
                  <a:gd name="connsiteY477" fmla="*/ 509577 h 936691"/>
                  <a:gd name="connsiteX478" fmla="*/ 506350 w 700036"/>
                  <a:gd name="connsiteY478" fmla="*/ 509577 h 936691"/>
                  <a:gd name="connsiteX479" fmla="*/ 505970 w 700036"/>
                  <a:gd name="connsiteY479" fmla="*/ 514384 h 936691"/>
                  <a:gd name="connsiteX480" fmla="*/ 614109 w 700036"/>
                  <a:gd name="connsiteY480" fmla="*/ 191993 h 936691"/>
                  <a:gd name="connsiteX481" fmla="*/ 614109 w 700036"/>
                  <a:gd name="connsiteY481" fmla="*/ 191993 h 936691"/>
                  <a:gd name="connsiteX482" fmla="*/ 614109 w 700036"/>
                  <a:gd name="connsiteY482" fmla="*/ 191993 h 936691"/>
                  <a:gd name="connsiteX483" fmla="*/ 498382 w 700036"/>
                  <a:gd name="connsiteY483" fmla="*/ 680322 h 936691"/>
                  <a:gd name="connsiteX484" fmla="*/ 479537 w 700036"/>
                  <a:gd name="connsiteY484" fmla="*/ 675516 h 936691"/>
                  <a:gd name="connsiteX485" fmla="*/ 465750 w 700036"/>
                  <a:gd name="connsiteY485" fmla="*/ 669445 h 936691"/>
                  <a:gd name="connsiteX486" fmla="*/ 498761 w 700036"/>
                  <a:gd name="connsiteY486" fmla="*/ 673492 h 936691"/>
                  <a:gd name="connsiteX487" fmla="*/ 502302 w 700036"/>
                  <a:gd name="connsiteY487" fmla="*/ 676780 h 936691"/>
                  <a:gd name="connsiteX488" fmla="*/ 507235 w 700036"/>
                  <a:gd name="connsiteY488" fmla="*/ 678931 h 936691"/>
                  <a:gd name="connsiteX489" fmla="*/ 507741 w 700036"/>
                  <a:gd name="connsiteY489" fmla="*/ 679184 h 936691"/>
                  <a:gd name="connsiteX490" fmla="*/ 506476 w 700036"/>
                  <a:gd name="connsiteY490" fmla="*/ 679057 h 936691"/>
                  <a:gd name="connsiteX491" fmla="*/ 505211 w 700036"/>
                  <a:gd name="connsiteY491" fmla="*/ 678804 h 936691"/>
                  <a:gd name="connsiteX492" fmla="*/ 499014 w 700036"/>
                  <a:gd name="connsiteY492" fmla="*/ 676022 h 936691"/>
                  <a:gd name="connsiteX493" fmla="*/ 498382 w 700036"/>
                  <a:gd name="connsiteY493" fmla="*/ 676528 h 936691"/>
                  <a:gd name="connsiteX494" fmla="*/ 498887 w 700036"/>
                  <a:gd name="connsiteY494" fmla="*/ 678425 h 936691"/>
                  <a:gd name="connsiteX495" fmla="*/ 501417 w 700036"/>
                  <a:gd name="connsiteY495" fmla="*/ 677539 h 936691"/>
                  <a:gd name="connsiteX496" fmla="*/ 504326 w 700036"/>
                  <a:gd name="connsiteY496" fmla="*/ 678678 h 936691"/>
                  <a:gd name="connsiteX497" fmla="*/ 503693 w 700036"/>
                  <a:gd name="connsiteY497" fmla="*/ 678425 h 936691"/>
                  <a:gd name="connsiteX498" fmla="*/ 503693 w 700036"/>
                  <a:gd name="connsiteY498" fmla="*/ 678425 h 936691"/>
                  <a:gd name="connsiteX499" fmla="*/ 501923 w 700036"/>
                  <a:gd name="connsiteY499" fmla="*/ 680448 h 936691"/>
                  <a:gd name="connsiteX500" fmla="*/ 500911 w 700036"/>
                  <a:gd name="connsiteY500" fmla="*/ 681207 h 936691"/>
                  <a:gd name="connsiteX501" fmla="*/ 498635 w 700036"/>
                  <a:gd name="connsiteY501" fmla="*/ 680448 h 936691"/>
                  <a:gd name="connsiteX502" fmla="*/ 506476 w 700036"/>
                  <a:gd name="connsiteY502" fmla="*/ 683358 h 936691"/>
                  <a:gd name="connsiteX503" fmla="*/ 505338 w 700036"/>
                  <a:gd name="connsiteY503" fmla="*/ 682851 h 936691"/>
                  <a:gd name="connsiteX504" fmla="*/ 503061 w 700036"/>
                  <a:gd name="connsiteY504" fmla="*/ 681966 h 936691"/>
                  <a:gd name="connsiteX505" fmla="*/ 502935 w 700036"/>
                  <a:gd name="connsiteY505" fmla="*/ 681966 h 936691"/>
                  <a:gd name="connsiteX506" fmla="*/ 503314 w 700036"/>
                  <a:gd name="connsiteY506" fmla="*/ 681460 h 936691"/>
                  <a:gd name="connsiteX507" fmla="*/ 504832 w 700036"/>
                  <a:gd name="connsiteY507" fmla="*/ 679437 h 936691"/>
                  <a:gd name="connsiteX508" fmla="*/ 505084 w 700036"/>
                  <a:gd name="connsiteY508" fmla="*/ 678804 h 936691"/>
                  <a:gd name="connsiteX509" fmla="*/ 505084 w 700036"/>
                  <a:gd name="connsiteY509" fmla="*/ 678804 h 936691"/>
                  <a:gd name="connsiteX510" fmla="*/ 505084 w 700036"/>
                  <a:gd name="connsiteY510" fmla="*/ 678804 h 936691"/>
                  <a:gd name="connsiteX511" fmla="*/ 505084 w 700036"/>
                  <a:gd name="connsiteY511" fmla="*/ 678804 h 936691"/>
                  <a:gd name="connsiteX512" fmla="*/ 505338 w 700036"/>
                  <a:gd name="connsiteY512" fmla="*/ 678804 h 936691"/>
                  <a:gd name="connsiteX513" fmla="*/ 505338 w 700036"/>
                  <a:gd name="connsiteY513" fmla="*/ 678804 h 936691"/>
                  <a:gd name="connsiteX514" fmla="*/ 506350 w 700036"/>
                  <a:gd name="connsiteY514" fmla="*/ 679057 h 936691"/>
                  <a:gd name="connsiteX515" fmla="*/ 506603 w 700036"/>
                  <a:gd name="connsiteY515" fmla="*/ 679057 h 936691"/>
                  <a:gd name="connsiteX516" fmla="*/ 506603 w 700036"/>
                  <a:gd name="connsiteY516" fmla="*/ 679057 h 936691"/>
                  <a:gd name="connsiteX517" fmla="*/ 506982 w 700036"/>
                  <a:gd name="connsiteY517" fmla="*/ 679057 h 936691"/>
                  <a:gd name="connsiteX518" fmla="*/ 507614 w 700036"/>
                  <a:gd name="connsiteY518" fmla="*/ 679057 h 936691"/>
                  <a:gd name="connsiteX519" fmla="*/ 507362 w 700036"/>
                  <a:gd name="connsiteY519" fmla="*/ 679057 h 936691"/>
                  <a:gd name="connsiteX520" fmla="*/ 507614 w 700036"/>
                  <a:gd name="connsiteY520" fmla="*/ 679057 h 936691"/>
                  <a:gd name="connsiteX521" fmla="*/ 507614 w 700036"/>
                  <a:gd name="connsiteY521" fmla="*/ 679057 h 936691"/>
                  <a:gd name="connsiteX522" fmla="*/ 507867 w 700036"/>
                  <a:gd name="connsiteY522" fmla="*/ 679057 h 936691"/>
                  <a:gd name="connsiteX523" fmla="*/ 507867 w 700036"/>
                  <a:gd name="connsiteY523" fmla="*/ 679057 h 936691"/>
                  <a:gd name="connsiteX524" fmla="*/ 507867 w 700036"/>
                  <a:gd name="connsiteY524" fmla="*/ 679057 h 936691"/>
                  <a:gd name="connsiteX525" fmla="*/ 511283 w 700036"/>
                  <a:gd name="connsiteY525" fmla="*/ 679057 h 936691"/>
                  <a:gd name="connsiteX526" fmla="*/ 511029 w 700036"/>
                  <a:gd name="connsiteY526" fmla="*/ 679057 h 936691"/>
                  <a:gd name="connsiteX527" fmla="*/ 509891 w 700036"/>
                  <a:gd name="connsiteY527" fmla="*/ 679057 h 936691"/>
                  <a:gd name="connsiteX528" fmla="*/ 510144 w 700036"/>
                  <a:gd name="connsiteY528" fmla="*/ 679057 h 936691"/>
                  <a:gd name="connsiteX529" fmla="*/ 510144 w 700036"/>
                  <a:gd name="connsiteY529" fmla="*/ 679057 h 936691"/>
                  <a:gd name="connsiteX530" fmla="*/ 509512 w 700036"/>
                  <a:gd name="connsiteY530" fmla="*/ 679057 h 936691"/>
                  <a:gd name="connsiteX531" fmla="*/ 509006 w 700036"/>
                  <a:gd name="connsiteY531" fmla="*/ 679057 h 936691"/>
                  <a:gd name="connsiteX532" fmla="*/ 508879 w 700036"/>
                  <a:gd name="connsiteY532" fmla="*/ 679057 h 936691"/>
                  <a:gd name="connsiteX533" fmla="*/ 508753 w 700036"/>
                  <a:gd name="connsiteY533" fmla="*/ 679057 h 936691"/>
                  <a:gd name="connsiteX534" fmla="*/ 508246 w 700036"/>
                  <a:gd name="connsiteY534" fmla="*/ 679057 h 936691"/>
                  <a:gd name="connsiteX535" fmla="*/ 507488 w 700036"/>
                  <a:gd name="connsiteY535" fmla="*/ 678931 h 936691"/>
                  <a:gd name="connsiteX536" fmla="*/ 508500 w 700036"/>
                  <a:gd name="connsiteY536" fmla="*/ 679437 h 936691"/>
                  <a:gd name="connsiteX537" fmla="*/ 506350 w 700036"/>
                  <a:gd name="connsiteY537" fmla="*/ 682978 h 936691"/>
                  <a:gd name="connsiteX538" fmla="*/ 506350 w 700036"/>
                  <a:gd name="connsiteY538" fmla="*/ 682978 h 936691"/>
                  <a:gd name="connsiteX539" fmla="*/ 506223 w 700036"/>
                  <a:gd name="connsiteY539" fmla="*/ 682978 h 93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</a:cxnLst>
                <a:rect l="l" t="t" r="r" b="b"/>
                <a:pathLst>
                  <a:path w="700036" h="936691">
                    <a:moveTo>
                      <a:pt x="697583" y="711562"/>
                    </a:moveTo>
                    <a:cubicBezTo>
                      <a:pt x="697837" y="709917"/>
                      <a:pt x="697963" y="708147"/>
                      <a:pt x="697837" y="706123"/>
                    </a:cubicBezTo>
                    <a:cubicBezTo>
                      <a:pt x="697837" y="702076"/>
                      <a:pt x="696698" y="698155"/>
                      <a:pt x="695813" y="695879"/>
                    </a:cubicBezTo>
                    <a:cubicBezTo>
                      <a:pt x="695054" y="693855"/>
                      <a:pt x="694422" y="692590"/>
                      <a:pt x="693916" y="691578"/>
                    </a:cubicBezTo>
                    <a:lnTo>
                      <a:pt x="693536" y="691578"/>
                    </a:lnTo>
                    <a:cubicBezTo>
                      <a:pt x="693536" y="691578"/>
                      <a:pt x="693536" y="691578"/>
                      <a:pt x="693536" y="691578"/>
                    </a:cubicBezTo>
                    <a:lnTo>
                      <a:pt x="693916" y="691578"/>
                    </a:lnTo>
                    <a:cubicBezTo>
                      <a:pt x="693916" y="691578"/>
                      <a:pt x="693536" y="690693"/>
                      <a:pt x="693283" y="690314"/>
                    </a:cubicBezTo>
                    <a:cubicBezTo>
                      <a:pt x="693283" y="689681"/>
                      <a:pt x="693030" y="688796"/>
                      <a:pt x="692904" y="687784"/>
                    </a:cubicBezTo>
                    <a:cubicBezTo>
                      <a:pt x="694168" y="687152"/>
                      <a:pt x="695434" y="686393"/>
                      <a:pt x="696319" y="686013"/>
                    </a:cubicBezTo>
                    <a:cubicBezTo>
                      <a:pt x="695180" y="686646"/>
                      <a:pt x="694042" y="687152"/>
                      <a:pt x="692904" y="687784"/>
                    </a:cubicBezTo>
                    <a:cubicBezTo>
                      <a:pt x="692904" y="687025"/>
                      <a:pt x="692777" y="686393"/>
                      <a:pt x="692651" y="685381"/>
                    </a:cubicBezTo>
                    <a:cubicBezTo>
                      <a:pt x="692018" y="681713"/>
                      <a:pt x="691892" y="676654"/>
                      <a:pt x="688224" y="667801"/>
                    </a:cubicBezTo>
                    <a:cubicBezTo>
                      <a:pt x="687465" y="666030"/>
                      <a:pt x="685315" y="662236"/>
                      <a:pt x="683671" y="660085"/>
                    </a:cubicBezTo>
                    <a:cubicBezTo>
                      <a:pt x="681774" y="657683"/>
                      <a:pt x="680003" y="655912"/>
                      <a:pt x="678485" y="654394"/>
                    </a:cubicBezTo>
                    <a:cubicBezTo>
                      <a:pt x="675323" y="651485"/>
                      <a:pt x="672794" y="649841"/>
                      <a:pt x="671149" y="648702"/>
                    </a:cubicBezTo>
                    <a:cubicBezTo>
                      <a:pt x="669505" y="647564"/>
                      <a:pt x="668494" y="646805"/>
                      <a:pt x="668114" y="646553"/>
                    </a:cubicBezTo>
                    <a:lnTo>
                      <a:pt x="667987" y="646553"/>
                    </a:lnTo>
                    <a:cubicBezTo>
                      <a:pt x="668494" y="645794"/>
                      <a:pt x="668999" y="645161"/>
                      <a:pt x="669758" y="644276"/>
                    </a:cubicBezTo>
                    <a:cubicBezTo>
                      <a:pt x="669758" y="644276"/>
                      <a:pt x="669885" y="644276"/>
                      <a:pt x="669885" y="644276"/>
                    </a:cubicBezTo>
                    <a:lnTo>
                      <a:pt x="673552" y="646679"/>
                    </a:lnTo>
                    <a:cubicBezTo>
                      <a:pt x="675577" y="648070"/>
                      <a:pt x="678485" y="649967"/>
                      <a:pt x="682279" y="653509"/>
                    </a:cubicBezTo>
                    <a:cubicBezTo>
                      <a:pt x="684177" y="655280"/>
                      <a:pt x="686200" y="657683"/>
                      <a:pt x="688224" y="660591"/>
                    </a:cubicBezTo>
                    <a:cubicBezTo>
                      <a:pt x="690501" y="664006"/>
                      <a:pt x="691513" y="666283"/>
                      <a:pt x="692398" y="668433"/>
                    </a:cubicBezTo>
                    <a:cubicBezTo>
                      <a:pt x="695813" y="677160"/>
                      <a:pt x="696066" y="681966"/>
                      <a:pt x="696951" y="685255"/>
                    </a:cubicBezTo>
                    <a:cubicBezTo>
                      <a:pt x="696951" y="685507"/>
                      <a:pt x="696951" y="685507"/>
                      <a:pt x="696951" y="685634"/>
                    </a:cubicBezTo>
                    <a:cubicBezTo>
                      <a:pt x="697078" y="685634"/>
                      <a:pt x="697078" y="685634"/>
                      <a:pt x="696951" y="685634"/>
                    </a:cubicBezTo>
                    <a:cubicBezTo>
                      <a:pt x="696951" y="685634"/>
                      <a:pt x="696951" y="685634"/>
                      <a:pt x="696951" y="685634"/>
                    </a:cubicBezTo>
                    <a:lnTo>
                      <a:pt x="696951" y="685634"/>
                    </a:lnTo>
                    <a:cubicBezTo>
                      <a:pt x="696951" y="685634"/>
                      <a:pt x="696951" y="685634"/>
                      <a:pt x="696951" y="685634"/>
                    </a:cubicBezTo>
                    <a:cubicBezTo>
                      <a:pt x="696951" y="685634"/>
                      <a:pt x="696951" y="685761"/>
                      <a:pt x="697078" y="685761"/>
                    </a:cubicBezTo>
                    <a:cubicBezTo>
                      <a:pt x="697583" y="688417"/>
                      <a:pt x="698089" y="689934"/>
                      <a:pt x="698469" y="690440"/>
                    </a:cubicBezTo>
                    <a:lnTo>
                      <a:pt x="698975" y="690440"/>
                    </a:lnTo>
                    <a:cubicBezTo>
                      <a:pt x="698975" y="690440"/>
                      <a:pt x="698722" y="689049"/>
                      <a:pt x="698469" y="687784"/>
                    </a:cubicBezTo>
                    <a:cubicBezTo>
                      <a:pt x="698469" y="687784"/>
                      <a:pt x="698469" y="687784"/>
                      <a:pt x="698469" y="687911"/>
                    </a:cubicBezTo>
                    <a:lnTo>
                      <a:pt x="698469" y="687911"/>
                    </a:lnTo>
                    <a:cubicBezTo>
                      <a:pt x="698342" y="686772"/>
                      <a:pt x="698089" y="685761"/>
                      <a:pt x="697963" y="684116"/>
                    </a:cubicBezTo>
                    <a:cubicBezTo>
                      <a:pt x="697204" y="680448"/>
                      <a:pt x="697078" y="674883"/>
                      <a:pt x="692651" y="664892"/>
                    </a:cubicBezTo>
                    <a:cubicBezTo>
                      <a:pt x="691892" y="662994"/>
                      <a:pt x="689110" y="658441"/>
                      <a:pt x="687339" y="656165"/>
                    </a:cubicBezTo>
                    <a:cubicBezTo>
                      <a:pt x="685189" y="653509"/>
                      <a:pt x="683291" y="651612"/>
                      <a:pt x="681521" y="650094"/>
                    </a:cubicBezTo>
                    <a:cubicBezTo>
                      <a:pt x="677980" y="647058"/>
                      <a:pt x="675577" y="645414"/>
                      <a:pt x="673806" y="644276"/>
                    </a:cubicBezTo>
                    <a:lnTo>
                      <a:pt x="671024" y="642379"/>
                    </a:lnTo>
                    <a:lnTo>
                      <a:pt x="671024" y="642379"/>
                    </a:lnTo>
                    <a:cubicBezTo>
                      <a:pt x="671024" y="642379"/>
                      <a:pt x="668746" y="645288"/>
                      <a:pt x="668746" y="645288"/>
                    </a:cubicBezTo>
                    <a:cubicBezTo>
                      <a:pt x="667608" y="646679"/>
                      <a:pt x="666343" y="648197"/>
                      <a:pt x="665205" y="649461"/>
                    </a:cubicBezTo>
                    <a:lnTo>
                      <a:pt x="665205" y="649461"/>
                    </a:lnTo>
                    <a:cubicBezTo>
                      <a:pt x="664446" y="650473"/>
                      <a:pt x="663434" y="651359"/>
                      <a:pt x="662549" y="652244"/>
                    </a:cubicBezTo>
                    <a:cubicBezTo>
                      <a:pt x="662549" y="652244"/>
                      <a:pt x="662549" y="652244"/>
                      <a:pt x="662549" y="652244"/>
                    </a:cubicBezTo>
                    <a:cubicBezTo>
                      <a:pt x="662549" y="652244"/>
                      <a:pt x="662549" y="652244"/>
                      <a:pt x="662549" y="652244"/>
                    </a:cubicBezTo>
                    <a:cubicBezTo>
                      <a:pt x="661917" y="652876"/>
                      <a:pt x="661285" y="653509"/>
                      <a:pt x="660652" y="654015"/>
                    </a:cubicBezTo>
                    <a:lnTo>
                      <a:pt x="667482" y="644655"/>
                    </a:lnTo>
                    <a:cubicBezTo>
                      <a:pt x="647625" y="624419"/>
                      <a:pt x="623974" y="604309"/>
                      <a:pt x="601334" y="590649"/>
                    </a:cubicBezTo>
                    <a:cubicBezTo>
                      <a:pt x="579201" y="576737"/>
                      <a:pt x="557953" y="569022"/>
                      <a:pt x="550237" y="566113"/>
                    </a:cubicBezTo>
                    <a:cubicBezTo>
                      <a:pt x="574521" y="573069"/>
                      <a:pt x="599058" y="585590"/>
                      <a:pt x="618788" y="599629"/>
                    </a:cubicBezTo>
                    <a:cubicBezTo>
                      <a:pt x="638771" y="613668"/>
                      <a:pt x="655340" y="629099"/>
                      <a:pt x="669379" y="642758"/>
                    </a:cubicBezTo>
                    <a:lnTo>
                      <a:pt x="660526" y="654015"/>
                    </a:lnTo>
                    <a:lnTo>
                      <a:pt x="670517" y="641494"/>
                    </a:lnTo>
                    <a:cubicBezTo>
                      <a:pt x="653822" y="625178"/>
                      <a:pt x="635230" y="609368"/>
                      <a:pt x="617396" y="597100"/>
                    </a:cubicBezTo>
                    <a:cubicBezTo>
                      <a:pt x="599690" y="584705"/>
                      <a:pt x="582742" y="576105"/>
                      <a:pt x="571738" y="570793"/>
                    </a:cubicBezTo>
                    <a:cubicBezTo>
                      <a:pt x="565035" y="569275"/>
                      <a:pt x="554411" y="566872"/>
                      <a:pt x="540372" y="563583"/>
                    </a:cubicBezTo>
                    <a:cubicBezTo>
                      <a:pt x="526712" y="560421"/>
                      <a:pt x="509765" y="556754"/>
                      <a:pt x="490034" y="553086"/>
                    </a:cubicBezTo>
                    <a:cubicBezTo>
                      <a:pt x="470051" y="548659"/>
                      <a:pt x="451711" y="545118"/>
                      <a:pt x="436282" y="541956"/>
                    </a:cubicBezTo>
                    <a:cubicBezTo>
                      <a:pt x="420977" y="538920"/>
                      <a:pt x="409089" y="535885"/>
                      <a:pt x="400235" y="533355"/>
                    </a:cubicBezTo>
                    <a:cubicBezTo>
                      <a:pt x="382781" y="528043"/>
                      <a:pt x="378987" y="525767"/>
                      <a:pt x="396946" y="528676"/>
                    </a:cubicBezTo>
                    <a:cubicBezTo>
                      <a:pt x="368110" y="520075"/>
                      <a:pt x="351035" y="513878"/>
                      <a:pt x="333202" y="507174"/>
                    </a:cubicBezTo>
                    <a:cubicBezTo>
                      <a:pt x="326246" y="504518"/>
                      <a:pt x="319922" y="501103"/>
                      <a:pt x="315243" y="496424"/>
                    </a:cubicBezTo>
                    <a:cubicBezTo>
                      <a:pt x="312839" y="494021"/>
                      <a:pt x="310815" y="491365"/>
                      <a:pt x="309045" y="487570"/>
                    </a:cubicBezTo>
                    <a:cubicBezTo>
                      <a:pt x="308160" y="485673"/>
                      <a:pt x="307401" y="483397"/>
                      <a:pt x="306768" y="480740"/>
                    </a:cubicBezTo>
                    <a:cubicBezTo>
                      <a:pt x="306009" y="476820"/>
                      <a:pt x="305124" y="472520"/>
                      <a:pt x="304365" y="468093"/>
                    </a:cubicBezTo>
                    <a:cubicBezTo>
                      <a:pt x="301203" y="454433"/>
                      <a:pt x="301077" y="453042"/>
                      <a:pt x="300571" y="454433"/>
                    </a:cubicBezTo>
                    <a:cubicBezTo>
                      <a:pt x="300318" y="456330"/>
                      <a:pt x="300697" y="462401"/>
                      <a:pt x="301962" y="470369"/>
                    </a:cubicBezTo>
                    <a:cubicBezTo>
                      <a:pt x="303354" y="480361"/>
                      <a:pt x="303606" y="483017"/>
                      <a:pt x="303606" y="484535"/>
                    </a:cubicBezTo>
                    <a:cubicBezTo>
                      <a:pt x="303606" y="485041"/>
                      <a:pt x="303227" y="484788"/>
                      <a:pt x="302468" y="483017"/>
                    </a:cubicBezTo>
                    <a:cubicBezTo>
                      <a:pt x="302088" y="482132"/>
                      <a:pt x="301709" y="480867"/>
                      <a:pt x="301203" y="479349"/>
                    </a:cubicBezTo>
                    <a:cubicBezTo>
                      <a:pt x="300571" y="476567"/>
                      <a:pt x="299812" y="473278"/>
                      <a:pt x="298926" y="469105"/>
                    </a:cubicBezTo>
                    <a:cubicBezTo>
                      <a:pt x="297156" y="458481"/>
                      <a:pt x="296397" y="450260"/>
                      <a:pt x="297156" y="442418"/>
                    </a:cubicBezTo>
                    <a:cubicBezTo>
                      <a:pt x="297282" y="440394"/>
                      <a:pt x="297535" y="438497"/>
                      <a:pt x="297915" y="436600"/>
                    </a:cubicBezTo>
                    <a:lnTo>
                      <a:pt x="299180" y="429391"/>
                    </a:lnTo>
                    <a:cubicBezTo>
                      <a:pt x="300065" y="424458"/>
                      <a:pt x="301203" y="419525"/>
                      <a:pt x="302342" y="414593"/>
                    </a:cubicBezTo>
                    <a:cubicBezTo>
                      <a:pt x="304745" y="404728"/>
                      <a:pt x="307527" y="394989"/>
                      <a:pt x="311069" y="385124"/>
                    </a:cubicBezTo>
                    <a:cubicBezTo>
                      <a:pt x="314863" y="374247"/>
                      <a:pt x="318405" y="365267"/>
                      <a:pt x="323463" y="354769"/>
                    </a:cubicBezTo>
                    <a:cubicBezTo>
                      <a:pt x="318784" y="365267"/>
                      <a:pt x="315622" y="374247"/>
                      <a:pt x="312333" y="385124"/>
                    </a:cubicBezTo>
                    <a:cubicBezTo>
                      <a:pt x="309298" y="394736"/>
                      <a:pt x="307021" y="404222"/>
                      <a:pt x="305377" y="413075"/>
                    </a:cubicBezTo>
                    <a:cubicBezTo>
                      <a:pt x="303733" y="421802"/>
                      <a:pt x="302595" y="430529"/>
                      <a:pt x="302088" y="437232"/>
                    </a:cubicBezTo>
                    <a:cubicBezTo>
                      <a:pt x="301709" y="442671"/>
                      <a:pt x="302215" y="447603"/>
                      <a:pt x="302974" y="452030"/>
                    </a:cubicBezTo>
                    <a:cubicBezTo>
                      <a:pt x="302468" y="445074"/>
                      <a:pt x="302721" y="440647"/>
                      <a:pt x="303733" y="433944"/>
                    </a:cubicBezTo>
                    <a:cubicBezTo>
                      <a:pt x="304745" y="426735"/>
                      <a:pt x="306009" y="420031"/>
                      <a:pt x="307401" y="413581"/>
                    </a:cubicBezTo>
                    <a:cubicBezTo>
                      <a:pt x="310183" y="400427"/>
                      <a:pt x="313218" y="389930"/>
                      <a:pt x="317266" y="377788"/>
                    </a:cubicBezTo>
                    <a:cubicBezTo>
                      <a:pt x="324095" y="356287"/>
                      <a:pt x="334973" y="335165"/>
                      <a:pt x="349644" y="304811"/>
                    </a:cubicBezTo>
                    <a:cubicBezTo>
                      <a:pt x="353312" y="293807"/>
                      <a:pt x="346482" y="306581"/>
                      <a:pt x="338767" y="321000"/>
                    </a:cubicBezTo>
                    <a:cubicBezTo>
                      <a:pt x="331305" y="334912"/>
                      <a:pt x="324728" y="347939"/>
                      <a:pt x="328143" y="336809"/>
                    </a:cubicBezTo>
                    <a:cubicBezTo>
                      <a:pt x="363177" y="253081"/>
                      <a:pt x="437166" y="183013"/>
                      <a:pt x="403777" y="224877"/>
                    </a:cubicBezTo>
                    <a:cubicBezTo>
                      <a:pt x="416804" y="210458"/>
                      <a:pt x="428439" y="200467"/>
                      <a:pt x="437166" y="194649"/>
                    </a:cubicBezTo>
                    <a:cubicBezTo>
                      <a:pt x="431728" y="197178"/>
                      <a:pt x="437799" y="191234"/>
                      <a:pt x="447285" y="184530"/>
                    </a:cubicBezTo>
                    <a:cubicBezTo>
                      <a:pt x="449182" y="183139"/>
                      <a:pt x="451332" y="181748"/>
                      <a:pt x="453356" y="180483"/>
                    </a:cubicBezTo>
                    <a:cubicBezTo>
                      <a:pt x="454241" y="188704"/>
                      <a:pt x="454873" y="197305"/>
                      <a:pt x="455000" y="205652"/>
                    </a:cubicBezTo>
                    <a:cubicBezTo>
                      <a:pt x="455253" y="223739"/>
                      <a:pt x="453229" y="240813"/>
                      <a:pt x="450953" y="250931"/>
                    </a:cubicBezTo>
                    <a:cubicBezTo>
                      <a:pt x="449561" y="267879"/>
                      <a:pt x="446779" y="285460"/>
                      <a:pt x="440961" y="308225"/>
                    </a:cubicBezTo>
                    <a:cubicBezTo>
                      <a:pt x="437925" y="319608"/>
                      <a:pt x="433878" y="332383"/>
                      <a:pt x="427428" y="346422"/>
                    </a:cubicBezTo>
                    <a:cubicBezTo>
                      <a:pt x="424393" y="353251"/>
                      <a:pt x="420092" y="361093"/>
                      <a:pt x="415791" y="367543"/>
                    </a:cubicBezTo>
                    <a:cubicBezTo>
                      <a:pt x="414148" y="369946"/>
                      <a:pt x="412124" y="372349"/>
                      <a:pt x="402132" y="375891"/>
                    </a:cubicBezTo>
                    <a:lnTo>
                      <a:pt x="400108" y="376650"/>
                    </a:lnTo>
                    <a:lnTo>
                      <a:pt x="398971" y="377282"/>
                    </a:lnTo>
                    <a:cubicBezTo>
                      <a:pt x="398971" y="377282"/>
                      <a:pt x="396946" y="378294"/>
                      <a:pt x="395302" y="379179"/>
                    </a:cubicBezTo>
                    <a:cubicBezTo>
                      <a:pt x="396188" y="378800"/>
                      <a:pt x="397200" y="378420"/>
                      <a:pt x="399097" y="377661"/>
                    </a:cubicBezTo>
                    <a:lnTo>
                      <a:pt x="402259" y="376270"/>
                    </a:lnTo>
                    <a:cubicBezTo>
                      <a:pt x="406432" y="375511"/>
                      <a:pt x="411238" y="374120"/>
                      <a:pt x="414274" y="372349"/>
                    </a:cubicBezTo>
                    <a:cubicBezTo>
                      <a:pt x="415791" y="371464"/>
                      <a:pt x="417310" y="370326"/>
                      <a:pt x="418195" y="369314"/>
                    </a:cubicBezTo>
                    <a:cubicBezTo>
                      <a:pt x="420219" y="366658"/>
                      <a:pt x="422622" y="363369"/>
                      <a:pt x="424772" y="360208"/>
                    </a:cubicBezTo>
                    <a:cubicBezTo>
                      <a:pt x="433245" y="347433"/>
                      <a:pt x="438810" y="335798"/>
                      <a:pt x="439190" y="340983"/>
                    </a:cubicBezTo>
                    <a:cubicBezTo>
                      <a:pt x="434763" y="351481"/>
                      <a:pt x="429198" y="362231"/>
                      <a:pt x="423127" y="370958"/>
                    </a:cubicBezTo>
                    <a:cubicBezTo>
                      <a:pt x="419207" y="376903"/>
                      <a:pt x="414274" y="379432"/>
                      <a:pt x="404662" y="382847"/>
                    </a:cubicBezTo>
                    <a:lnTo>
                      <a:pt x="403397" y="383227"/>
                    </a:lnTo>
                    <a:lnTo>
                      <a:pt x="402259" y="383859"/>
                    </a:lnTo>
                    <a:cubicBezTo>
                      <a:pt x="395050" y="387527"/>
                      <a:pt x="387587" y="391447"/>
                      <a:pt x="380251" y="400807"/>
                    </a:cubicBezTo>
                    <a:cubicBezTo>
                      <a:pt x="376710" y="405486"/>
                      <a:pt x="373169" y="412569"/>
                      <a:pt x="373043" y="421043"/>
                    </a:cubicBezTo>
                    <a:cubicBezTo>
                      <a:pt x="373043" y="423320"/>
                      <a:pt x="373043" y="424585"/>
                      <a:pt x="373548" y="427747"/>
                    </a:cubicBezTo>
                    <a:cubicBezTo>
                      <a:pt x="374686" y="432806"/>
                      <a:pt x="376331" y="435462"/>
                      <a:pt x="377216" y="436979"/>
                    </a:cubicBezTo>
                    <a:cubicBezTo>
                      <a:pt x="379240" y="440268"/>
                      <a:pt x="380126" y="441027"/>
                      <a:pt x="380758" y="442038"/>
                    </a:cubicBezTo>
                    <a:cubicBezTo>
                      <a:pt x="382022" y="443683"/>
                      <a:pt x="382275" y="444189"/>
                      <a:pt x="382529" y="444821"/>
                    </a:cubicBezTo>
                    <a:cubicBezTo>
                      <a:pt x="382529" y="444821"/>
                      <a:pt x="383034" y="445833"/>
                      <a:pt x="383666" y="446845"/>
                    </a:cubicBezTo>
                    <a:cubicBezTo>
                      <a:pt x="384299" y="447856"/>
                      <a:pt x="384805" y="448868"/>
                      <a:pt x="385311" y="449754"/>
                    </a:cubicBezTo>
                    <a:cubicBezTo>
                      <a:pt x="387587" y="453422"/>
                      <a:pt x="389611" y="456204"/>
                      <a:pt x="391002" y="457975"/>
                    </a:cubicBezTo>
                    <a:cubicBezTo>
                      <a:pt x="393658" y="461516"/>
                      <a:pt x="393405" y="461769"/>
                      <a:pt x="389105" y="457469"/>
                    </a:cubicBezTo>
                    <a:cubicBezTo>
                      <a:pt x="387082" y="455319"/>
                      <a:pt x="383920" y="451524"/>
                      <a:pt x="380758" y="446718"/>
                    </a:cubicBezTo>
                    <a:cubicBezTo>
                      <a:pt x="380126" y="445833"/>
                      <a:pt x="380126" y="446086"/>
                      <a:pt x="378481" y="444062"/>
                    </a:cubicBezTo>
                    <a:cubicBezTo>
                      <a:pt x="377848" y="443303"/>
                      <a:pt x="377216" y="442544"/>
                      <a:pt x="376584" y="441659"/>
                    </a:cubicBezTo>
                    <a:cubicBezTo>
                      <a:pt x="375698" y="440394"/>
                      <a:pt x="374307" y="439003"/>
                      <a:pt x="372157" y="434323"/>
                    </a:cubicBezTo>
                    <a:cubicBezTo>
                      <a:pt x="371651" y="432932"/>
                      <a:pt x="371145" y="431920"/>
                      <a:pt x="370640" y="430023"/>
                    </a:cubicBezTo>
                    <a:lnTo>
                      <a:pt x="370133" y="427494"/>
                    </a:lnTo>
                    <a:lnTo>
                      <a:pt x="370133" y="426355"/>
                    </a:lnTo>
                    <a:cubicBezTo>
                      <a:pt x="369754" y="424837"/>
                      <a:pt x="369628" y="423320"/>
                      <a:pt x="369628" y="421802"/>
                    </a:cubicBezTo>
                    <a:cubicBezTo>
                      <a:pt x="369628" y="418767"/>
                      <a:pt x="369881" y="415605"/>
                      <a:pt x="370640" y="412822"/>
                    </a:cubicBezTo>
                    <a:cubicBezTo>
                      <a:pt x="370007" y="415605"/>
                      <a:pt x="369501" y="418514"/>
                      <a:pt x="369501" y="421549"/>
                    </a:cubicBezTo>
                    <a:cubicBezTo>
                      <a:pt x="369501" y="423067"/>
                      <a:pt x="369501" y="424585"/>
                      <a:pt x="369754" y="425976"/>
                    </a:cubicBezTo>
                    <a:cubicBezTo>
                      <a:pt x="369754" y="426229"/>
                      <a:pt x="370766" y="431794"/>
                      <a:pt x="371778" y="433817"/>
                    </a:cubicBezTo>
                    <a:cubicBezTo>
                      <a:pt x="373927" y="438750"/>
                      <a:pt x="375319" y="440268"/>
                      <a:pt x="376331" y="441659"/>
                    </a:cubicBezTo>
                    <a:lnTo>
                      <a:pt x="378228" y="444189"/>
                    </a:lnTo>
                    <a:cubicBezTo>
                      <a:pt x="379113" y="445327"/>
                      <a:pt x="379367" y="445706"/>
                      <a:pt x="379619" y="446086"/>
                    </a:cubicBezTo>
                    <a:lnTo>
                      <a:pt x="380758" y="448109"/>
                    </a:lnTo>
                    <a:cubicBezTo>
                      <a:pt x="384552" y="454686"/>
                      <a:pt x="389485" y="461137"/>
                      <a:pt x="395302" y="466575"/>
                    </a:cubicBezTo>
                    <a:cubicBezTo>
                      <a:pt x="400867" y="472014"/>
                      <a:pt x="408456" y="477452"/>
                      <a:pt x="415539" y="481373"/>
                    </a:cubicBezTo>
                    <a:cubicBezTo>
                      <a:pt x="422495" y="485294"/>
                      <a:pt x="430590" y="489594"/>
                      <a:pt x="441087" y="494147"/>
                    </a:cubicBezTo>
                    <a:cubicBezTo>
                      <a:pt x="455379" y="498827"/>
                      <a:pt x="442605" y="492629"/>
                      <a:pt x="433372" y="487317"/>
                    </a:cubicBezTo>
                    <a:cubicBezTo>
                      <a:pt x="424393" y="481752"/>
                      <a:pt x="417816" y="478464"/>
                      <a:pt x="442858" y="490226"/>
                    </a:cubicBezTo>
                    <a:cubicBezTo>
                      <a:pt x="448929" y="493641"/>
                      <a:pt x="460059" y="498700"/>
                      <a:pt x="474604" y="502874"/>
                    </a:cubicBezTo>
                    <a:cubicBezTo>
                      <a:pt x="481813" y="504898"/>
                      <a:pt x="489908" y="506795"/>
                      <a:pt x="498382" y="507933"/>
                    </a:cubicBezTo>
                    <a:cubicBezTo>
                      <a:pt x="500911" y="508186"/>
                      <a:pt x="503441" y="508566"/>
                      <a:pt x="505970" y="508945"/>
                    </a:cubicBezTo>
                    <a:cubicBezTo>
                      <a:pt x="505844" y="510589"/>
                      <a:pt x="505591" y="512233"/>
                      <a:pt x="505464" y="513751"/>
                    </a:cubicBezTo>
                    <a:lnTo>
                      <a:pt x="505084" y="513751"/>
                    </a:lnTo>
                    <a:cubicBezTo>
                      <a:pt x="505084" y="513751"/>
                      <a:pt x="504200" y="513751"/>
                      <a:pt x="504200" y="513751"/>
                    </a:cubicBezTo>
                    <a:lnTo>
                      <a:pt x="502302" y="513751"/>
                    </a:lnTo>
                    <a:cubicBezTo>
                      <a:pt x="502302" y="513751"/>
                      <a:pt x="498635" y="513119"/>
                      <a:pt x="498635" y="513119"/>
                    </a:cubicBezTo>
                    <a:lnTo>
                      <a:pt x="491425" y="512107"/>
                    </a:lnTo>
                    <a:cubicBezTo>
                      <a:pt x="486619" y="511222"/>
                      <a:pt x="481940" y="510336"/>
                      <a:pt x="477260" y="509198"/>
                    </a:cubicBezTo>
                    <a:cubicBezTo>
                      <a:pt x="468027" y="506921"/>
                      <a:pt x="459047" y="504012"/>
                      <a:pt x="450447" y="500724"/>
                    </a:cubicBezTo>
                    <a:cubicBezTo>
                      <a:pt x="441846" y="497436"/>
                      <a:pt x="433499" y="493641"/>
                      <a:pt x="425404" y="489467"/>
                    </a:cubicBezTo>
                    <a:cubicBezTo>
                      <a:pt x="421357" y="487317"/>
                      <a:pt x="417436" y="485294"/>
                      <a:pt x="413515" y="483017"/>
                    </a:cubicBezTo>
                    <a:cubicBezTo>
                      <a:pt x="409594" y="480867"/>
                      <a:pt x="404156" y="477452"/>
                      <a:pt x="399856" y="473911"/>
                    </a:cubicBezTo>
                    <a:cubicBezTo>
                      <a:pt x="401500" y="476440"/>
                      <a:pt x="394797" y="472520"/>
                      <a:pt x="388219" y="466449"/>
                    </a:cubicBezTo>
                    <a:cubicBezTo>
                      <a:pt x="381643" y="460504"/>
                      <a:pt x="376078" y="452789"/>
                      <a:pt x="376331" y="454939"/>
                    </a:cubicBezTo>
                    <a:cubicBezTo>
                      <a:pt x="383920" y="466449"/>
                      <a:pt x="393658" y="475302"/>
                      <a:pt x="402638" y="481373"/>
                    </a:cubicBezTo>
                    <a:cubicBezTo>
                      <a:pt x="404915" y="482891"/>
                      <a:pt x="407191" y="484408"/>
                      <a:pt x="409342" y="485673"/>
                    </a:cubicBezTo>
                    <a:cubicBezTo>
                      <a:pt x="411112" y="486685"/>
                      <a:pt x="412883" y="487697"/>
                      <a:pt x="414654" y="488709"/>
                    </a:cubicBezTo>
                    <a:cubicBezTo>
                      <a:pt x="418195" y="490606"/>
                      <a:pt x="421610" y="492503"/>
                      <a:pt x="424772" y="494274"/>
                    </a:cubicBezTo>
                    <a:cubicBezTo>
                      <a:pt x="437925" y="501230"/>
                      <a:pt x="449688" y="506163"/>
                      <a:pt x="459174" y="509704"/>
                    </a:cubicBezTo>
                    <a:cubicBezTo>
                      <a:pt x="451585" y="505277"/>
                      <a:pt x="466382" y="510336"/>
                      <a:pt x="482319" y="513119"/>
                    </a:cubicBezTo>
                    <a:cubicBezTo>
                      <a:pt x="490287" y="514510"/>
                      <a:pt x="498382" y="515395"/>
                      <a:pt x="503567" y="515395"/>
                    </a:cubicBezTo>
                    <a:cubicBezTo>
                      <a:pt x="504200" y="515395"/>
                      <a:pt x="504832" y="515395"/>
                      <a:pt x="505338" y="515395"/>
                    </a:cubicBezTo>
                    <a:lnTo>
                      <a:pt x="505717" y="515395"/>
                    </a:lnTo>
                    <a:cubicBezTo>
                      <a:pt x="505717" y="515395"/>
                      <a:pt x="505844" y="515395"/>
                      <a:pt x="505844" y="515395"/>
                    </a:cubicBezTo>
                    <a:lnTo>
                      <a:pt x="505844" y="515395"/>
                    </a:lnTo>
                    <a:cubicBezTo>
                      <a:pt x="505844" y="515395"/>
                      <a:pt x="505844" y="515395"/>
                      <a:pt x="505844" y="515395"/>
                    </a:cubicBezTo>
                    <a:cubicBezTo>
                      <a:pt x="505211" y="523110"/>
                      <a:pt x="505464" y="520581"/>
                      <a:pt x="505844" y="515016"/>
                    </a:cubicBezTo>
                    <a:cubicBezTo>
                      <a:pt x="505844" y="515016"/>
                      <a:pt x="505844" y="515016"/>
                      <a:pt x="505970" y="515016"/>
                    </a:cubicBezTo>
                    <a:cubicBezTo>
                      <a:pt x="506223" y="515016"/>
                      <a:pt x="506223" y="514763"/>
                      <a:pt x="505970" y="514510"/>
                    </a:cubicBezTo>
                    <a:cubicBezTo>
                      <a:pt x="505970" y="514510"/>
                      <a:pt x="505970" y="514510"/>
                      <a:pt x="505970" y="514510"/>
                    </a:cubicBezTo>
                    <a:cubicBezTo>
                      <a:pt x="506097" y="512866"/>
                      <a:pt x="506223" y="511095"/>
                      <a:pt x="506350" y="509198"/>
                    </a:cubicBezTo>
                    <a:cubicBezTo>
                      <a:pt x="507362" y="509324"/>
                      <a:pt x="508500" y="509451"/>
                      <a:pt x="509512" y="509577"/>
                    </a:cubicBezTo>
                    <a:cubicBezTo>
                      <a:pt x="514065" y="510210"/>
                      <a:pt x="518871" y="510589"/>
                      <a:pt x="523550" y="510589"/>
                    </a:cubicBezTo>
                    <a:lnTo>
                      <a:pt x="530380" y="510589"/>
                    </a:lnTo>
                    <a:cubicBezTo>
                      <a:pt x="533416" y="510463"/>
                      <a:pt x="537084" y="509957"/>
                      <a:pt x="540119" y="509324"/>
                    </a:cubicBezTo>
                    <a:cubicBezTo>
                      <a:pt x="546443" y="507933"/>
                      <a:pt x="551881" y="505783"/>
                      <a:pt x="556561" y="503380"/>
                    </a:cubicBezTo>
                    <a:cubicBezTo>
                      <a:pt x="565921" y="498447"/>
                      <a:pt x="572497" y="493009"/>
                      <a:pt x="577809" y="488203"/>
                    </a:cubicBezTo>
                    <a:cubicBezTo>
                      <a:pt x="588307" y="478338"/>
                      <a:pt x="593619" y="471508"/>
                      <a:pt x="596275" y="469611"/>
                    </a:cubicBezTo>
                    <a:cubicBezTo>
                      <a:pt x="585145" y="484408"/>
                      <a:pt x="578442" y="490226"/>
                      <a:pt x="577430" y="491744"/>
                    </a:cubicBezTo>
                    <a:cubicBezTo>
                      <a:pt x="576291" y="493262"/>
                      <a:pt x="580086" y="490606"/>
                      <a:pt x="583501" y="487823"/>
                    </a:cubicBezTo>
                    <a:cubicBezTo>
                      <a:pt x="587042" y="485167"/>
                      <a:pt x="590204" y="482511"/>
                      <a:pt x="589319" y="484661"/>
                    </a:cubicBezTo>
                    <a:cubicBezTo>
                      <a:pt x="588813" y="485673"/>
                      <a:pt x="587421" y="488076"/>
                      <a:pt x="584007" y="492124"/>
                    </a:cubicBezTo>
                    <a:cubicBezTo>
                      <a:pt x="580339" y="496171"/>
                      <a:pt x="575153" y="502242"/>
                      <a:pt x="563518" y="509704"/>
                    </a:cubicBezTo>
                    <a:cubicBezTo>
                      <a:pt x="579706" y="500598"/>
                      <a:pt x="590583" y="488582"/>
                      <a:pt x="599817" y="477199"/>
                    </a:cubicBezTo>
                    <a:cubicBezTo>
                      <a:pt x="609303" y="465310"/>
                      <a:pt x="617650" y="451777"/>
                      <a:pt x="624479" y="437612"/>
                    </a:cubicBezTo>
                    <a:cubicBezTo>
                      <a:pt x="638012" y="409154"/>
                      <a:pt x="645348" y="378547"/>
                      <a:pt x="648763" y="350216"/>
                    </a:cubicBezTo>
                    <a:cubicBezTo>
                      <a:pt x="651925" y="323150"/>
                      <a:pt x="653822" y="297981"/>
                      <a:pt x="653190" y="275088"/>
                    </a:cubicBezTo>
                    <a:cubicBezTo>
                      <a:pt x="652431" y="253081"/>
                      <a:pt x="650533" y="236386"/>
                      <a:pt x="648763" y="225636"/>
                    </a:cubicBezTo>
                    <a:cubicBezTo>
                      <a:pt x="649142" y="216276"/>
                      <a:pt x="648763" y="206411"/>
                      <a:pt x="647625" y="195787"/>
                    </a:cubicBezTo>
                    <a:lnTo>
                      <a:pt x="647119" y="191360"/>
                    </a:lnTo>
                    <a:cubicBezTo>
                      <a:pt x="646739" y="189210"/>
                      <a:pt x="646234" y="187440"/>
                      <a:pt x="645601" y="185795"/>
                    </a:cubicBezTo>
                    <a:cubicBezTo>
                      <a:pt x="652052" y="184657"/>
                      <a:pt x="654328" y="184151"/>
                      <a:pt x="645601" y="185795"/>
                    </a:cubicBezTo>
                    <a:cubicBezTo>
                      <a:pt x="644969" y="184151"/>
                      <a:pt x="644463" y="182633"/>
                      <a:pt x="643831" y="181495"/>
                    </a:cubicBezTo>
                    <a:lnTo>
                      <a:pt x="643577" y="179851"/>
                    </a:lnTo>
                    <a:cubicBezTo>
                      <a:pt x="642440" y="173780"/>
                      <a:pt x="641048" y="168215"/>
                      <a:pt x="639278" y="162397"/>
                    </a:cubicBezTo>
                    <a:cubicBezTo>
                      <a:pt x="632447" y="138999"/>
                      <a:pt x="620179" y="114336"/>
                      <a:pt x="601587" y="92708"/>
                    </a:cubicBezTo>
                    <a:cubicBezTo>
                      <a:pt x="592228" y="81957"/>
                      <a:pt x="581477" y="71966"/>
                      <a:pt x="569588" y="63492"/>
                    </a:cubicBezTo>
                    <a:cubicBezTo>
                      <a:pt x="557194" y="54259"/>
                      <a:pt x="543281" y="47555"/>
                      <a:pt x="531013" y="42370"/>
                    </a:cubicBezTo>
                    <a:cubicBezTo>
                      <a:pt x="518492" y="36931"/>
                      <a:pt x="507235" y="32758"/>
                      <a:pt x="496484" y="27699"/>
                    </a:cubicBezTo>
                    <a:cubicBezTo>
                      <a:pt x="484848" y="22260"/>
                      <a:pt x="472706" y="16569"/>
                      <a:pt x="459933" y="11256"/>
                    </a:cubicBezTo>
                    <a:cubicBezTo>
                      <a:pt x="446652" y="8727"/>
                      <a:pt x="463474" y="15430"/>
                      <a:pt x="482951" y="24916"/>
                    </a:cubicBezTo>
                    <a:cubicBezTo>
                      <a:pt x="492184" y="29343"/>
                      <a:pt x="502556" y="34275"/>
                      <a:pt x="511283" y="38449"/>
                    </a:cubicBezTo>
                    <a:cubicBezTo>
                      <a:pt x="520009" y="42496"/>
                      <a:pt x="527724" y="46291"/>
                      <a:pt x="530633" y="48314"/>
                    </a:cubicBezTo>
                    <a:cubicBezTo>
                      <a:pt x="513179" y="39840"/>
                      <a:pt x="502049" y="35161"/>
                      <a:pt x="492184" y="30481"/>
                    </a:cubicBezTo>
                    <a:cubicBezTo>
                      <a:pt x="482066" y="25801"/>
                      <a:pt x="473845" y="22513"/>
                      <a:pt x="466382" y="19857"/>
                    </a:cubicBezTo>
                    <a:cubicBezTo>
                      <a:pt x="458921" y="17201"/>
                      <a:pt x="452091" y="15177"/>
                      <a:pt x="444375" y="13027"/>
                    </a:cubicBezTo>
                    <a:cubicBezTo>
                      <a:pt x="440455" y="12015"/>
                      <a:pt x="436407" y="11003"/>
                      <a:pt x="431981" y="9865"/>
                    </a:cubicBezTo>
                    <a:cubicBezTo>
                      <a:pt x="428060" y="8853"/>
                      <a:pt x="420472" y="7209"/>
                      <a:pt x="414527" y="6830"/>
                    </a:cubicBezTo>
                    <a:cubicBezTo>
                      <a:pt x="406812" y="5691"/>
                      <a:pt x="398085" y="4553"/>
                      <a:pt x="388852" y="3162"/>
                    </a:cubicBezTo>
                    <a:cubicBezTo>
                      <a:pt x="379240" y="1897"/>
                      <a:pt x="368742" y="885"/>
                      <a:pt x="357992" y="759"/>
                    </a:cubicBezTo>
                    <a:cubicBezTo>
                      <a:pt x="352679" y="759"/>
                      <a:pt x="347241" y="759"/>
                      <a:pt x="341929" y="1138"/>
                    </a:cubicBezTo>
                    <a:cubicBezTo>
                      <a:pt x="339273" y="1391"/>
                      <a:pt x="336617" y="1518"/>
                      <a:pt x="333961" y="1771"/>
                    </a:cubicBezTo>
                    <a:cubicBezTo>
                      <a:pt x="331684" y="2024"/>
                      <a:pt x="329408" y="2277"/>
                      <a:pt x="327131" y="2530"/>
                    </a:cubicBezTo>
                    <a:cubicBezTo>
                      <a:pt x="319922" y="3162"/>
                      <a:pt x="311448" y="3162"/>
                      <a:pt x="302468" y="3794"/>
                    </a:cubicBezTo>
                    <a:cubicBezTo>
                      <a:pt x="298041" y="4174"/>
                      <a:pt x="293361" y="4680"/>
                      <a:pt x="288808" y="5691"/>
                    </a:cubicBezTo>
                    <a:cubicBezTo>
                      <a:pt x="284382" y="6577"/>
                      <a:pt x="279323" y="8221"/>
                      <a:pt x="276034" y="9486"/>
                    </a:cubicBezTo>
                    <a:cubicBezTo>
                      <a:pt x="269078" y="12268"/>
                      <a:pt x="265410" y="14165"/>
                      <a:pt x="263513" y="14671"/>
                    </a:cubicBezTo>
                    <a:cubicBezTo>
                      <a:pt x="261742" y="15177"/>
                      <a:pt x="261742" y="14418"/>
                      <a:pt x="264525" y="12015"/>
                    </a:cubicBezTo>
                    <a:cubicBezTo>
                      <a:pt x="267307" y="9865"/>
                      <a:pt x="272999" y="4680"/>
                      <a:pt x="287038" y="0"/>
                    </a:cubicBezTo>
                    <a:cubicBezTo>
                      <a:pt x="282864" y="1138"/>
                      <a:pt x="277552" y="3162"/>
                      <a:pt x="274011" y="4933"/>
                    </a:cubicBezTo>
                    <a:cubicBezTo>
                      <a:pt x="270217" y="6830"/>
                      <a:pt x="267055" y="8601"/>
                      <a:pt x="264398" y="10371"/>
                    </a:cubicBezTo>
                    <a:cubicBezTo>
                      <a:pt x="258960" y="13786"/>
                      <a:pt x="254913" y="16695"/>
                      <a:pt x="251497" y="19098"/>
                    </a:cubicBezTo>
                    <a:cubicBezTo>
                      <a:pt x="244921" y="23778"/>
                      <a:pt x="239356" y="27193"/>
                      <a:pt x="236320" y="28584"/>
                    </a:cubicBezTo>
                    <a:cubicBezTo>
                      <a:pt x="227087" y="32505"/>
                      <a:pt x="211025" y="37943"/>
                      <a:pt x="198503" y="46670"/>
                    </a:cubicBezTo>
                    <a:cubicBezTo>
                      <a:pt x="187248" y="54132"/>
                      <a:pt x="176117" y="62480"/>
                      <a:pt x="163975" y="73483"/>
                    </a:cubicBezTo>
                    <a:cubicBezTo>
                      <a:pt x="157778" y="79554"/>
                      <a:pt x="150822" y="86384"/>
                      <a:pt x="142727" y="94352"/>
                    </a:cubicBezTo>
                    <a:cubicBezTo>
                      <a:pt x="134759" y="102447"/>
                      <a:pt x="125400" y="111300"/>
                      <a:pt x="115155" y="123189"/>
                    </a:cubicBezTo>
                    <a:cubicBezTo>
                      <a:pt x="109084" y="132928"/>
                      <a:pt x="135138" y="108138"/>
                      <a:pt x="105922" y="143046"/>
                    </a:cubicBezTo>
                    <a:cubicBezTo>
                      <a:pt x="102381" y="147726"/>
                      <a:pt x="98839" y="152532"/>
                      <a:pt x="95677" y="157085"/>
                    </a:cubicBezTo>
                    <a:cubicBezTo>
                      <a:pt x="93274" y="160626"/>
                      <a:pt x="89986" y="164674"/>
                      <a:pt x="86698" y="168974"/>
                    </a:cubicBezTo>
                    <a:cubicBezTo>
                      <a:pt x="80247" y="177448"/>
                      <a:pt x="73670" y="186048"/>
                      <a:pt x="67979" y="194649"/>
                    </a:cubicBezTo>
                    <a:cubicBezTo>
                      <a:pt x="62161" y="203123"/>
                      <a:pt x="57102" y="211597"/>
                      <a:pt x="52802" y="219312"/>
                    </a:cubicBezTo>
                    <a:cubicBezTo>
                      <a:pt x="48628" y="226900"/>
                      <a:pt x="45466" y="233224"/>
                      <a:pt x="42810" y="238536"/>
                    </a:cubicBezTo>
                    <a:cubicBezTo>
                      <a:pt x="37498" y="249160"/>
                      <a:pt x="34589" y="254978"/>
                      <a:pt x="34589" y="253587"/>
                    </a:cubicBezTo>
                    <a:cubicBezTo>
                      <a:pt x="34589" y="252322"/>
                      <a:pt x="37245" y="243975"/>
                      <a:pt x="45086" y="226268"/>
                    </a:cubicBezTo>
                    <a:cubicBezTo>
                      <a:pt x="28771" y="257761"/>
                      <a:pt x="23965" y="272053"/>
                      <a:pt x="20171" y="282803"/>
                    </a:cubicBezTo>
                    <a:cubicBezTo>
                      <a:pt x="16755" y="293301"/>
                      <a:pt x="13973" y="302028"/>
                      <a:pt x="9294" y="323023"/>
                    </a:cubicBezTo>
                    <a:cubicBezTo>
                      <a:pt x="-2090" y="366279"/>
                      <a:pt x="-1710" y="405234"/>
                      <a:pt x="3475" y="437359"/>
                    </a:cubicBezTo>
                    <a:cubicBezTo>
                      <a:pt x="8535" y="471128"/>
                      <a:pt x="22827" y="500092"/>
                      <a:pt x="39521" y="520834"/>
                    </a:cubicBezTo>
                    <a:lnTo>
                      <a:pt x="42304" y="524249"/>
                    </a:lnTo>
                    <a:lnTo>
                      <a:pt x="44707" y="527411"/>
                    </a:lnTo>
                    <a:cubicBezTo>
                      <a:pt x="46731" y="529940"/>
                      <a:pt x="48755" y="532470"/>
                      <a:pt x="50778" y="534873"/>
                    </a:cubicBezTo>
                    <a:cubicBezTo>
                      <a:pt x="54952" y="539806"/>
                      <a:pt x="59378" y="544485"/>
                      <a:pt x="64058" y="548785"/>
                    </a:cubicBezTo>
                    <a:cubicBezTo>
                      <a:pt x="68737" y="553212"/>
                      <a:pt x="73670" y="557259"/>
                      <a:pt x="78730" y="561054"/>
                    </a:cubicBezTo>
                    <a:cubicBezTo>
                      <a:pt x="81892" y="563330"/>
                      <a:pt x="85686" y="566492"/>
                      <a:pt x="89986" y="570034"/>
                    </a:cubicBezTo>
                    <a:cubicBezTo>
                      <a:pt x="98460" y="576990"/>
                      <a:pt x="108325" y="584579"/>
                      <a:pt x="119582" y="590776"/>
                    </a:cubicBezTo>
                    <a:cubicBezTo>
                      <a:pt x="131471" y="597353"/>
                      <a:pt x="141210" y="601147"/>
                      <a:pt x="152719" y="606080"/>
                    </a:cubicBezTo>
                    <a:cubicBezTo>
                      <a:pt x="143233" y="601653"/>
                      <a:pt x="135012" y="597732"/>
                      <a:pt x="124893" y="592167"/>
                    </a:cubicBezTo>
                    <a:cubicBezTo>
                      <a:pt x="114775" y="586476"/>
                      <a:pt x="105543" y="579772"/>
                      <a:pt x="97448" y="572943"/>
                    </a:cubicBezTo>
                    <a:lnTo>
                      <a:pt x="86066" y="563204"/>
                    </a:lnTo>
                    <a:lnTo>
                      <a:pt x="74809" y="554097"/>
                    </a:lnTo>
                    <a:cubicBezTo>
                      <a:pt x="66082" y="546635"/>
                      <a:pt x="58240" y="538414"/>
                      <a:pt x="51284" y="529814"/>
                    </a:cubicBezTo>
                    <a:cubicBezTo>
                      <a:pt x="40407" y="513119"/>
                      <a:pt x="39521" y="509324"/>
                      <a:pt x="45593" y="515522"/>
                    </a:cubicBezTo>
                    <a:cubicBezTo>
                      <a:pt x="50651" y="519696"/>
                      <a:pt x="63047" y="536770"/>
                      <a:pt x="82397" y="551441"/>
                    </a:cubicBezTo>
                    <a:cubicBezTo>
                      <a:pt x="90619" y="557386"/>
                      <a:pt x="98966" y="565227"/>
                      <a:pt x="109590" y="573196"/>
                    </a:cubicBezTo>
                    <a:cubicBezTo>
                      <a:pt x="119582" y="581037"/>
                      <a:pt x="132483" y="588246"/>
                      <a:pt x="142474" y="593179"/>
                    </a:cubicBezTo>
                    <a:cubicBezTo>
                      <a:pt x="163216" y="603803"/>
                      <a:pt x="181808" y="612277"/>
                      <a:pt x="191294" y="617842"/>
                    </a:cubicBezTo>
                    <a:cubicBezTo>
                      <a:pt x="182947" y="614048"/>
                      <a:pt x="172449" y="609242"/>
                      <a:pt x="160940" y="603930"/>
                    </a:cubicBezTo>
                    <a:cubicBezTo>
                      <a:pt x="155122" y="601147"/>
                      <a:pt x="149178" y="598364"/>
                      <a:pt x="143106" y="595456"/>
                    </a:cubicBezTo>
                    <a:cubicBezTo>
                      <a:pt x="137162" y="592547"/>
                      <a:pt x="130965" y="589511"/>
                      <a:pt x="124135" y="585717"/>
                    </a:cubicBezTo>
                    <a:cubicBezTo>
                      <a:pt x="111108" y="578255"/>
                      <a:pt x="99851" y="568895"/>
                      <a:pt x="91251" y="561939"/>
                    </a:cubicBezTo>
                    <a:cubicBezTo>
                      <a:pt x="89228" y="560295"/>
                      <a:pt x="87203" y="558777"/>
                      <a:pt x="85307" y="557259"/>
                    </a:cubicBezTo>
                    <a:cubicBezTo>
                      <a:pt x="83156" y="555742"/>
                      <a:pt x="81259" y="554224"/>
                      <a:pt x="79362" y="552833"/>
                    </a:cubicBezTo>
                    <a:cubicBezTo>
                      <a:pt x="75061" y="549544"/>
                      <a:pt x="71520" y="546635"/>
                      <a:pt x="68612" y="544106"/>
                    </a:cubicBezTo>
                    <a:cubicBezTo>
                      <a:pt x="72406" y="548027"/>
                      <a:pt x="76327" y="551568"/>
                      <a:pt x="80247" y="554730"/>
                    </a:cubicBezTo>
                    <a:cubicBezTo>
                      <a:pt x="81892" y="555995"/>
                      <a:pt x="83409" y="557386"/>
                      <a:pt x="84927" y="558651"/>
                    </a:cubicBezTo>
                    <a:cubicBezTo>
                      <a:pt x="86445" y="559915"/>
                      <a:pt x="87836" y="561180"/>
                      <a:pt x="89228" y="562445"/>
                    </a:cubicBezTo>
                    <a:cubicBezTo>
                      <a:pt x="95172" y="567631"/>
                      <a:pt x="101242" y="573069"/>
                      <a:pt x="107440" y="577749"/>
                    </a:cubicBezTo>
                    <a:cubicBezTo>
                      <a:pt x="119835" y="587361"/>
                      <a:pt x="132988" y="593811"/>
                      <a:pt x="142980" y="598618"/>
                    </a:cubicBezTo>
                    <a:cubicBezTo>
                      <a:pt x="164102" y="608736"/>
                      <a:pt x="182947" y="616577"/>
                      <a:pt x="208875" y="627328"/>
                    </a:cubicBezTo>
                    <a:cubicBezTo>
                      <a:pt x="254913" y="642885"/>
                      <a:pt x="190283" y="616071"/>
                      <a:pt x="228985" y="630110"/>
                    </a:cubicBezTo>
                    <a:cubicBezTo>
                      <a:pt x="241633" y="635549"/>
                      <a:pt x="255292" y="641114"/>
                      <a:pt x="268066" y="645288"/>
                    </a:cubicBezTo>
                    <a:cubicBezTo>
                      <a:pt x="280967" y="649588"/>
                      <a:pt x="293488" y="653129"/>
                      <a:pt x="305757" y="656165"/>
                    </a:cubicBezTo>
                    <a:cubicBezTo>
                      <a:pt x="318025" y="659326"/>
                      <a:pt x="330040" y="661983"/>
                      <a:pt x="341929" y="664386"/>
                    </a:cubicBezTo>
                    <a:cubicBezTo>
                      <a:pt x="353945" y="666915"/>
                      <a:pt x="366719" y="668939"/>
                      <a:pt x="378860" y="670330"/>
                    </a:cubicBezTo>
                    <a:cubicBezTo>
                      <a:pt x="403524" y="673239"/>
                      <a:pt x="427807" y="674631"/>
                      <a:pt x="453609" y="677286"/>
                    </a:cubicBezTo>
                    <a:cubicBezTo>
                      <a:pt x="466636" y="678551"/>
                      <a:pt x="478525" y="680196"/>
                      <a:pt x="490667" y="683610"/>
                    </a:cubicBezTo>
                    <a:cubicBezTo>
                      <a:pt x="492058" y="683990"/>
                      <a:pt x="493196" y="684496"/>
                      <a:pt x="494587" y="684875"/>
                    </a:cubicBezTo>
                    <a:cubicBezTo>
                      <a:pt x="494081" y="685255"/>
                      <a:pt x="493449" y="685507"/>
                      <a:pt x="492943" y="685761"/>
                    </a:cubicBezTo>
                    <a:cubicBezTo>
                      <a:pt x="486239" y="689555"/>
                      <a:pt x="481307" y="691831"/>
                      <a:pt x="476627" y="694108"/>
                    </a:cubicBezTo>
                    <a:cubicBezTo>
                      <a:pt x="467268" y="698282"/>
                      <a:pt x="459300" y="701950"/>
                      <a:pt x="437925" y="708020"/>
                    </a:cubicBezTo>
                    <a:cubicBezTo>
                      <a:pt x="431222" y="713079"/>
                      <a:pt x="451458" y="708526"/>
                      <a:pt x="477133" y="696764"/>
                    </a:cubicBezTo>
                    <a:cubicBezTo>
                      <a:pt x="483457" y="693855"/>
                      <a:pt x="490160" y="690314"/>
                      <a:pt x="496484" y="686393"/>
                    </a:cubicBezTo>
                    <a:lnTo>
                      <a:pt x="497370" y="685887"/>
                    </a:lnTo>
                    <a:cubicBezTo>
                      <a:pt x="497370" y="685887"/>
                      <a:pt x="498635" y="686266"/>
                      <a:pt x="499267" y="686519"/>
                    </a:cubicBezTo>
                    <a:cubicBezTo>
                      <a:pt x="500152" y="686899"/>
                      <a:pt x="500911" y="687152"/>
                      <a:pt x="501670" y="687531"/>
                    </a:cubicBezTo>
                    <a:cubicBezTo>
                      <a:pt x="499014" y="689175"/>
                      <a:pt x="495852" y="690946"/>
                      <a:pt x="492817" y="692717"/>
                    </a:cubicBezTo>
                    <a:cubicBezTo>
                      <a:pt x="486872" y="696005"/>
                      <a:pt x="480422" y="699167"/>
                      <a:pt x="474225" y="701823"/>
                    </a:cubicBezTo>
                    <a:cubicBezTo>
                      <a:pt x="461577" y="707388"/>
                      <a:pt x="449182" y="711688"/>
                      <a:pt x="439949" y="714344"/>
                    </a:cubicBezTo>
                    <a:cubicBezTo>
                      <a:pt x="428313" y="719277"/>
                      <a:pt x="446526" y="714977"/>
                      <a:pt x="460817" y="710171"/>
                    </a:cubicBezTo>
                    <a:cubicBezTo>
                      <a:pt x="474984" y="705238"/>
                      <a:pt x="485481" y="701444"/>
                      <a:pt x="459426" y="712321"/>
                    </a:cubicBezTo>
                    <a:cubicBezTo>
                      <a:pt x="427555" y="722818"/>
                      <a:pt x="396061" y="727625"/>
                      <a:pt x="364695" y="731545"/>
                    </a:cubicBezTo>
                    <a:cubicBezTo>
                      <a:pt x="333455" y="735213"/>
                      <a:pt x="302215" y="736857"/>
                      <a:pt x="270596" y="735087"/>
                    </a:cubicBezTo>
                    <a:cubicBezTo>
                      <a:pt x="266169" y="737616"/>
                      <a:pt x="248083" y="736857"/>
                      <a:pt x="230503" y="735340"/>
                    </a:cubicBezTo>
                    <a:cubicBezTo>
                      <a:pt x="212922" y="733822"/>
                      <a:pt x="195848" y="731925"/>
                      <a:pt x="193697" y="734328"/>
                    </a:cubicBezTo>
                    <a:cubicBezTo>
                      <a:pt x="233285" y="737616"/>
                      <a:pt x="257695" y="740019"/>
                      <a:pt x="278817" y="741284"/>
                    </a:cubicBezTo>
                    <a:cubicBezTo>
                      <a:pt x="300192" y="742296"/>
                      <a:pt x="318910" y="743055"/>
                      <a:pt x="347494" y="740146"/>
                    </a:cubicBezTo>
                    <a:cubicBezTo>
                      <a:pt x="328776" y="743560"/>
                      <a:pt x="336491" y="743560"/>
                      <a:pt x="344079" y="744066"/>
                    </a:cubicBezTo>
                    <a:cubicBezTo>
                      <a:pt x="321945" y="746849"/>
                      <a:pt x="299939" y="748619"/>
                      <a:pt x="278437" y="748619"/>
                    </a:cubicBezTo>
                    <a:cubicBezTo>
                      <a:pt x="258328" y="748619"/>
                      <a:pt x="230249" y="746596"/>
                      <a:pt x="194583" y="742422"/>
                    </a:cubicBezTo>
                    <a:cubicBezTo>
                      <a:pt x="194583" y="742422"/>
                      <a:pt x="194456" y="742422"/>
                      <a:pt x="194330" y="742422"/>
                    </a:cubicBezTo>
                    <a:cubicBezTo>
                      <a:pt x="195215" y="742422"/>
                      <a:pt x="196100" y="742675"/>
                      <a:pt x="196986" y="742675"/>
                    </a:cubicBezTo>
                    <a:cubicBezTo>
                      <a:pt x="209001" y="743560"/>
                      <a:pt x="218993" y="744066"/>
                      <a:pt x="228605" y="744446"/>
                    </a:cubicBezTo>
                    <a:cubicBezTo>
                      <a:pt x="247703" y="744825"/>
                      <a:pt x="264525" y="745205"/>
                      <a:pt x="289694" y="743814"/>
                    </a:cubicBezTo>
                    <a:cubicBezTo>
                      <a:pt x="256051" y="744699"/>
                      <a:pt x="229491" y="741031"/>
                      <a:pt x="212669" y="738754"/>
                    </a:cubicBezTo>
                    <a:cubicBezTo>
                      <a:pt x="211278" y="739893"/>
                      <a:pt x="206345" y="740019"/>
                      <a:pt x="199010" y="739387"/>
                    </a:cubicBezTo>
                    <a:cubicBezTo>
                      <a:pt x="191547" y="738754"/>
                      <a:pt x="182188" y="737237"/>
                      <a:pt x="171817" y="733442"/>
                    </a:cubicBezTo>
                    <a:cubicBezTo>
                      <a:pt x="151074" y="726233"/>
                      <a:pt x="129447" y="709285"/>
                      <a:pt x="114902" y="691452"/>
                    </a:cubicBezTo>
                    <a:lnTo>
                      <a:pt x="113131" y="692843"/>
                    </a:lnTo>
                    <a:cubicBezTo>
                      <a:pt x="113131" y="693728"/>
                      <a:pt x="113764" y="696511"/>
                      <a:pt x="125400" y="707514"/>
                    </a:cubicBezTo>
                    <a:cubicBezTo>
                      <a:pt x="126538" y="707388"/>
                      <a:pt x="128182" y="709159"/>
                      <a:pt x="140830" y="718644"/>
                    </a:cubicBezTo>
                    <a:cubicBezTo>
                      <a:pt x="138680" y="718392"/>
                      <a:pt x="142601" y="721933"/>
                      <a:pt x="147154" y="725348"/>
                    </a:cubicBezTo>
                    <a:cubicBezTo>
                      <a:pt x="150063" y="727625"/>
                      <a:pt x="153098" y="729522"/>
                      <a:pt x="154616" y="730787"/>
                    </a:cubicBezTo>
                    <a:cubicBezTo>
                      <a:pt x="135265" y="721301"/>
                      <a:pt x="118064" y="706376"/>
                      <a:pt x="103645" y="686266"/>
                    </a:cubicBezTo>
                    <a:cubicBezTo>
                      <a:pt x="100104" y="680069"/>
                      <a:pt x="97954" y="676148"/>
                      <a:pt x="92895" y="676275"/>
                    </a:cubicBezTo>
                    <a:cubicBezTo>
                      <a:pt x="92263" y="676275"/>
                      <a:pt x="90239" y="674757"/>
                      <a:pt x="87203" y="675263"/>
                    </a:cubicBezTo>
                    <a:cubicBezTo>
                      <a:pt x="84168" y="675769"/>
                      <a:pt x="83536" y="681460"/>
                      <a:pt x="80880" y="688543"/>
                    </a:cubicBezTo>
                    <a:cubicBezTo>
                      <a:pt x="78603" y="694108"/>
                      <a:pt x="78223" y="700432"/>
                      <a:pt x="79742" y="709791"/>
                    </a:cubicBezTo>
                    <a:cubicBezTo>
                      <a:pt x="80247" y="712574"/>
                      <a:pt x="78856" y="715482"/>
                      <a:pt x="79362" y="718265"/>
                    </a:cubicBezTo>
                    <a:cubicBezTo>
                      <a:pt x="79868" y="720162"/>
                      <a:pt x="80374" y="722186"/>
                      <a:pt x="81006" y="724083"/>
                    </a:cubicBezTo>
                    <a:cubicBezTo>
                      <a:pt x="82650" y="735466"/>
                      <a:pt x="90619" y="760762"/>
                      <a:pt x="109210" y="790737"/>
                    </a:cubicBezTo>
                    <a:cubicBezTo>
                      <a:pt x="109969" y="790737"/>
                      <a:pt x="110349" y="790484"/>
                      <a:pt x="110728" y="790104"/>
                    </a:cubicBezTo>
                    <a:cubicBezTo>
                      <a:pt x="110981" y="790610"/>
                      <a:pt x="111234" y="790989"/>
                      <a:pt x="111487" y="791496"/>
                    </a:cubicBezTo>
                    <a:cubicBezTo>
                      <a:pt x="128182" y="818562"/>
                      <a:pt x="152719" y="843098"/>
                      <a:pt x="182820" y="865738"/>
                    </a:cubicBezTo>
                    <a:cubicBezTo>
                      <a:pt x="182820" y="866244"/>
                      <a:pt x="182947" y="866750"/>
                      <a:pt x="182820" y="866876"/>
                    </a:cubicBezTo>
                    <a:cubicBezTo>
                      <a:pt x="174093" y="860805"/>
                      <a:pt x="165999" y="855114"/>
                      <a:pt x="159549" y="850813"/>
                    </a:cubicBezTo>
                    <a:cubicBezTo>
                      <a:pt x="165873" y="856125"/>
                      <a:pt x="171185" y="860552"/>
                      <a:pt x="176117" y="864599"/>
                    </a:cubicBezTo>
                    <a:cubicBezTo>
                      <a:pt x="175484" y="864347"/>
                      <a:pt x="174979" y="864093"/>
                      <a:pt x="174347" y="863714"/>
                    </a:cubicBezTo>
                    <a:cubicBezTo>
                      <a:pt x="184465" y="871809"/>
                      <a:pt x="191927" y="877879"/>
                      <a:pt x="201665" y="883950"/>
                    </a:cubicBezTo>
                    <a:cubicBezTo>
                      <a:pt x="211404" y="889895"/>
                      <a:pt x="223167" y="896472"/>
                      <a:pt x="242770" y="902922"/>
                    </a:cubicBezTo>
                    <a:cubicBezTo>
                      <a:pt x="256051" y="906211"/>
                      <a:pt x="261110" y="905578"/>
                      <a:pt x="265284" y="904946"/>
                    </a:cubicBezTo>
                    <a:cubicBezTo>
                      <a:pt x="265663" y="904946"/>
                      <a:pt x="266043" y="904819"/>
                      <a:pt x="266422" y="904693"/>
                    </a:cubicBezTo>
                    <a:cubicBezTo>
                      <a:pt x="282485" y="908487"/>
                      <a:pt x="299433" y="911143"/>
                      <a:pt x="317646" y="912408"/>
                    </a:cubicBezTo>
                    <a:cubicBezTo>
                      <a:pt x="326498" y="913040"/>
                      <a:pt x="335479" y="913799"/>
                      <a:pt x="344332" y="913546"/>
                    </a:cubicBezTo>
                    <a:cubicBezTo>
                      <a:pt x="360015" y="913293"/>
                      <a:pt x="376837" y="911649"/>
                      <a:pt x="394164" y="909246"/>
                    </a:cubicBezTo>
                    <a:cubicBezTo>
                      <a:pt x="395809" y="909246"/>
                      <a:pt x="397200" y="909246"/>
                      <a:pt x="398338" y="909246"/>
                    </a:cubicBezTo>
                    <a:cubicBezTo>
                      <a:pt x="380251" y="914432"/>
                      <a:pt x="378987" y="916708"/>
                      <a:pt x="368362" y="919491"/>
                    </a:cubicBezTo>
                    <a:cubicBezTo>
                      <a:pt x="363051" y="920755"/>
                      <a:pt x="355336" y="922400"/>
                      <a:pt x="341803" y="922906"/>
                    </a:cubicBezTo>
                    <a:cubicBezTo>
                      <a:pt x="328269" y="922906"/>
                      <a:pt x="308665" y="923791"/>
                      <a:pt x="280208" y="919111"/>
                    </a:cubicBezTo>
                    <a:cubicBezTo>
                      <a:pt x="266169" y="917214"/>
                      <a:pt x="265916" y="917341"/>
                      <a:pt x="273252" y="918985"/>
                    </a:cubicBezTo>
                    <a:cubicBezTo>
                      <a:pt x="280587" y="920629"/>
                      <a:pt x="295638" y="923032"/>
                      <a:pt x="312206" y="924044"/>
                    </a:cubicBezTo>
                    <a:cubicBezTo>
                      <a:pt x="328902" y="924803"/>
                      <a:pt x="346988" y="925688"/>
                      <a:pt x="360395" y="924550"/>
                    </a:cubicBezTo>
                    <a:cubicBezTo>
                      <a:pt x="373675" y="923791"/>
                      <a:pt x="382402" y="922906"/>
                      <a:pt x="380378" y="923791"/>
                    </a:cubicBezTo>
                    <a:cubicBezTo>
                      <a:pt x="355968" y="927332"/>
                      <a:pt x="346862" y="928724"/>
                      <a:pt x="338387" y="929103"/>
                    </a:cubicBezTo>
                    <a:cubicBezTo>
                      <a:pt x="329914" y="929482"/>
                      <a:pt x="321945" y="930621"/>
                      <a:pt x="299306" y="928724"/>
                    </a:cubicBezTo>
                    <a:cubicBezTo>
                      <a:pt x="303354" y="931253"/>
                      <a:pt x="319163" y="933024"/>
                      <a:pt x="326119" y="933403"/>
                    </a:cubicBezTo>
                    <a:cubicBezTo>
                      <a:pt x="329535" y="933656"/>
                      <a:pt x="330799" y="933909"/>
                      <a:pt x="327005" y="933909"/>
                    </a:cubicBezTo>
                    <a:cubicBezTo>
                      <a:pt x="323337" y="933909"/>
                      <a:pt x="314736" y="934289"/>
                      <a:pt x="298800" y="933024"/>
                    </a:cubicBezTo>
                    <a:cubicBezTo>
                      <a:pt x="347873" y="936818"/>
                      <a:pt x="360901" y="939727"/>
                      <a:pt x="421990" y="928850"/>
                    </a:cubicBezTo>
                    <a:cubicBezTo>
                      <a:pt x="429072" y="925562"/>
                      <a:pt x="408709" y="929356"/>
                      <a:pt x="388852" y="931379"/>
                    </a:cubicBezTo>
                    <a:cubicBezTo>
                      <a:pt x="368995" y="933530"/>
                      <a:pt x="349771" y="933530"/>
                      <a:pt x="360648" y="931000"/>
                    </a:cubicBezTo>
                    <a:cubicBezTo>
                      <a:pt x="394543" y="928850"/>
                      <a:pt x="412630" y="924423"/>
                      <a:pt x="423127" y="921767"/>
                    </a:cubicBezTo>
                    <a:cubicBezTo>
                      <a:pt x="433625" y="918858"/>
                      <a:pt x="436661" y="916961"/>
                      <a:pt x="439569" y="915064"/>
                    </a:cubicBezTo>
                    <a:cubicBezTo>
                      <a:pt x="440708" y="916329"/>
                      <a:pt x="459806" y="912281"/>
                      <a:pt x="478651" y="907096"/>
                    </a:cubicBezTo>
                    <a:cubicBezTo>
                      <a:pt x="498887" y="901531"/>
                      <a:pt x="516721" y="892425"/>
                      <a:pt x="517985" y="893563"/>
                    </a:cubicBezTo>
                    <a:cubicBezTo>
                      <a:pt x="499267" y="903175"/>
                      <a:pt x="485354" y="908234"/>
                      <a:pt x="477766" y="910637"/>
                    </a:cubicBezTo>
                    <a:cubicBezTo>
                      <a:pt x="470430" y="913167"/>
                      <a:pt x="468280" y="914052"/>
                      <a:pt x="469544" y="914179"/>
                    </a:cubicBezTo>
                    <a:cubicBezTo>
                      <a:pt x="470810" y="914179"/>
                      <a:pt x="475236" y="913420"/>
                      <a:pt x="481054" y="912408"/>
                    </a:cubicBezTo>
                    <a:cubicBezTo>
                      <a:pt x="487378" y="911143"/>
                      <a:pt x="494840" y="909119"/>
                      <a:pt x="501290" y="907222"/>
                    </a:cubicBezTo>
                    <a:cubicBezTo>
                      <a:pt x="493575" y="910384"/>
                      <a:pt x="485987" y="912914"/>
                      <a:pt x="479663" y="914811"/>
                    </a:cubicBezTo>
                    <a:cubicBezTo>
                      <a:pt x="473592" y="916582"/>
                      <a:pt x="468406" y="918226"/>
                      <a:pt x="463979" y="919617"/>
                    </a:cubicBezTo>
                    <a:cubicBezTo>
                      <a:pt x="455127" y="922273"/>
                      <a:pt x="449561" y="924044"/>
                      <a:pt x="447664" y="924803"/>
                    </a:cubicBezTo>
                    <a:cubicBezTo>
                      <a:pt x="443743" y="926320"/>
                      <a:pt x="454620" y="924803"/>
                      <a:pt x="480928" y="915570"/>
                    </a:cubicBezTo>
                    <a:cubicBezTo>
                      <a:pt x="485481" y="915823"/>
                      <a:pt x="467521" y="921641"/>
                      <a:pt x="447411" y="926573"/>
                    </a:cubicBezTo>
                    <a:cubicBezTo>
                      <a:pt x="427301" y="931632"/>
                      <a:pt x="404915" y="935174"/>
                      <a:pt x="402132" y="936692"/>
                    </a:cubicBezTo>
                    <a:cubicBezTo>
                      <a:pt x="437799" y="931253"/>
                      <a:pt x="464865" y="923917"/>
                      <a:pt x="482192" y="919744"/>
                    </a:cubicBezTo>
                    <a:cubicBezTo>
                      <a:pt x="476501" y="920123"/>
                      <a:pt x="502176" y="911522"/>
                      <a:pt x="526459" y="897863"/>
                    </a:cubicBezTo>
                    <a:cubicBezTo>
                      <a:pt x="539107" y="891033"/>
                      <a:pt x="550490" y="885342"/>
                      <a:pt x="563518" y="878512"/>
                    </a:cubicBezTo>
                    <a:cubicBezTo>
                      <a:pt x="575659" y="871809"/>
                      <a:pt x="586284" y="865991"/>
                      <a:pt x="592986" y="862196"/>
                    </a:cubicBezTo>
                    <a:cubicBezTo>
                      <a:pt x="572118" y="876236"/>
                      <a:pt x="550111" y="887239"/>
                      <a:pt x="557953" y="885342"/>
                    </a:cubicBezTo>
                    <a:cubicBezTo>
                      <a:pt x="591975" y="866750"/>
                      <a:pt x="607785" y="855114"/>
                      <a:pt x="623215" y="844490"/>
                    </a:cubicBezTo>
                    <a:cubicBezTo>
                      <a:pt x="631056" y="838925"/>
                      <a:pt x="638392" y="833233"/>
                      <a:pt x="646866" y="825518"/>
                    </a:cubicBezTo>
                    <a:cubicBezTo>
                      <a:pt x="655214" y="817803"/>
                      <a:pt x="665079" y="808191"/>
                      <a:pt x="675577" y="793013"/>
                    </a:cubicBezTo>
                    <a:cubicBezTo>
                      <a:pt x="680762" y="783021"/>
                      <a:pt x="667862" y="799590"/>
                      <a:pt x="660146" y="805788"/>
                    </a:cubicBezTo>
                    <a:cubicBezTo>
                      <a:pt x="656352" y="809076"/>
                      <a:pt x="654328" y="810341"/>
                      <a:pt x="657490" y="806294"/>
                    </a:cubicBezTo>
                    <a:cubicBezTo>
                      <a:pt x="660272" y="801867"/>
                      <a:pt x="669505" y="792887"/>
                      <a:pt x="681900" y="769615"/>
                    </a:cubicBezTo>
                    <a:cubicBezTo>
                      <a:pt x="681015" y="772524"/>
                      <a:pt x="684177" y="768477"/>
                      <a:pt x="688857" y="758738"/>
                    </a:cubicBezTo>
                    <a:cubicBezTo>
                      <a:pt x="691133" y="753805"/>
                      <a:pt x="693789" y="747481"/>
                      <a:pt x="696066" y="739766"/>
                    </a:cubicBezTo>
                    <a:cubicBezTo>
                      <a:pt x="697330" y="735972"/>
                      <a:pt x="698216" y="731798"/>
                      <a:pt x="699228" y="727245"/>
                    </a:cubicBezTo>
                    <a:lnTo>
                      <a:pt x="699228" y="726360"/>
                    </a:lnTo>
                    <a:cubicBezTo>
                      <a:pt x="699228" y="726360"/>
                      <a:pt x="699481" y="726107"/>
                      <a:pt x="699733" y="724336"/>
                    </a:cubicBezTo>
                    <a:cubicBezTo>
                      <a:pt x="700113" y="721680"/>
                      <a:pt x="700113" y="719277"/>
                      <a:pt x="699860" y="717127"/>
                    </a:cubicBezTo>
                    <a:cubicBezTo>
                      <a:pt x="699607" y="714471"/>
                      <a:pt x="699101" y="712321"/>
                      <a:pt x="698722" y="710550"/>
                    </a:cubicBezTo>
                    <a:close/>
                    <a:moveTo>
                      <a:pt x="682533" y="692970"/>
                    </a:moveTo>
                    <a:cubicBezTo>
                      <a:pt x="682533" y="692970"/>
                      <a:pt x="683038" y="692717"/>
                      <a:pt x="683291" y="692590"/>
                    </a:cubicBezTo>
                    <a:cubicBezTo>
                      <a:pt x="683038" y="692590"/>
                      <a:pt x="682786" y="692843"/>
                      <a:pt x="682533" y="692970"/>
                    </a:cubicBezTo>
                    <a:cubicBezTo>
                      <a:pt x="682533" y="692970"/>
                      <a:pt x="682533" y="692970"/>
                      <a:pt x="682533" y="692970"/>
                    </a:cubicBezTo>
                    <a:close/>
                    <a:moveTo>
                      <a:pt x="686327" y="691199"/>
                    </a:moveTo>
                    <a:cubicBezTo>
                      <a:pt x="686327" y="691199"/>
                      <a:pt x="686327" y="691199"/>
                      <a:pt x="686327" y="691199"/>
                    </a:cubicBezTo>
                    <a:lnTo>
                      <a:pt x="686327" y="691199"/>
                    </a:lnTo>
                    <a:cubicBezTo>
                      <a:pt x="686327" y="691199"/>
                      <a:pt x="686327" y="691199"/>
                      <a:pt x="686327" y="691199"/>
                    </a:cubicBezTo>
                    <a:close/>
                    <a:moveTo>
                      <a:pt x="511535" y="679310"/>
                    </a:moveTo>
                    <a:lnTo>
                      <a:pt x="511535" y="679310"/>
                    </a:lnTo>
                    <a:cubicBezTo>
                      <a:pt x="511535" y="679310"/>
                      <a:pt x="511535" y="679310"/>
                      <a:pt x="511535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535" y="679310"/>
                    </a:cubicBezTo>
                    <a:lnTo>
                      <a:pt x="511535" y="679310"/>
                    </a:lnTo>
                    <a:cubicBezTo>
                      <a:pt x="511535" y="679310"/>
                      <a:pt x="511662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2041" y="679310"/>
                      <a:pt x="512041" y="679310"/>
                    </a:cubicBezTo>
                    <a:cubicBezTo>
                      <a:pt x="512041" y="679310"/>
                      <a:pt x="512168" y="679310"/>
                      <a:pt x="512168" y="679310"/>
                    </a:cubicBezTo>
                    <a:lnTo>
                      <a:pt x="512168" y="679310"/>
                    </a:lnTo>
                    <a:cubicBezTo>
                      <a:pt x="512168" y="679310"/>
                      <a:pt x="511662" y="679310"/>
                      <a:pt x="511662" y="679310"/>
                    </a:cubicBezTo>
                    <a:lnTo>
                      <a:pt x="511535" y="679310"/>
                    </a:lnTo>
                    <a:cubicBezTo>
                      <a:pt x="511535" y="679310"/>
                      <a:pt x="511662" y="679310"/>
                      <a:pt x="511662" y="679310"/>
                    </a:cubicBezTo>
                    <a:lnTo>
                      <a:pt x="511662" y="679310"/>
                    </a:lnTo>
                    <a:cubicBezTo>
                      <a:pt x="511662" y="679310"/>
                      <a:pt x="511662" y="679310"/>
                      <a:pt x="511662" y="679310"/>
                    </a:cubicBezTo>
                    <a:cubicBezTo>
                      <a:pt x="511662" y="679310"/>
                      <a:pt x="511662" y="679310"/>
                      <a:pt x="511662" y="679310"/>
                    </a:cubicBezTo>
                    <a:lnTo>
                      <a:pt x="511283" y="679310"/>
                    </a:lnTo>
                    <a:cubicBezTo>
                      <a:pt x="511283" y="679310"/>
                      <a:pt x="511283" y="679310"/>
                      <a:pt x="511283" y="679310"/>
                    </a:cubicBezTo>
                    <a:lnTo>
                      <a:pt x="511408" y="679310"/>
                    </a:lnTo>
                    <a:close/>
                    <a:moveTo>
                      <a:pt x="509132" y="680069"/>
                    </a:move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258" y="680069"/>
                    </a:cubicBezTo>
                    <a:cubicBezTo>
                      <a:pt x="509258" y="680069"/>
                      <a:pt x="509258" y="680069"/>
                      <a:pt x="509258" y="680069"/>
                    </a:cubicBezTo>
                    <a:lnTo>
                      <a:pt x="509258" y="680069"/>
                    </a:lnTo>
                    <a:cubicBezTo>
                      <a:pt x="509258" y="680069"/>
                      <a:pt x="509258" y="680069"/>
                      <a:pt x="509258" y="680069"/>
                    </a:cubicBezTo>
                    <a:lnTo>
                      <a:pt x="509258" y="680069"/>
                    </a:lnTo>
                    <a:cubicBezTo>
                      <a:pt x="509258" y="680069"/>
                      <a:pt x="509385" y="680069"/>
                      <a:pt x="509512" y="680069"/>
                    </a:cubicBezTo>
                    <a:cubicBezTo>
                      <a:pt x="509512" y="680069"/>
                      <a:pt x="509512" y="680069"/>
                      <a:pt x="509512" y="680069"/>
                    </a:cubicBezTo>
                    <a:cubicBezTo>
                      <a:pt x="509385" y="680069"/>
                      <a:pt x="509258" y="680069"/>
                      <a:pt x="509132" y="680196"/>
                    </a:cubicBezTo>
                    <a:lnTo>
                      <a:pt x="509132" y="680196"/>
                    </a:lnTo>
                    <a:cubicBezTo>
                      <a:pt x="509132" y="680196"/>
                      <a:pt x="509132" y="680196"/>
                      <a:pt x="509132" y="680196"/>
                    </a:cubicBezTo>
                    <a:cubicBezTo>
                      <a:pt x="509132" y="680196"/>
                      <a:pt x="509006" y="680196"/>
                      <a:pt x="508879" y="680196"/>
                    </a:cubicBezTo>
                    <a:cubicBezTo>
                      <a:pt x="508879" y="680196"/>
                      <a:pt x="508879" y="680196"/>
                      <a:pt x="508879" y="680196"/>
                    </a:cubicBezTo>
                    <a:close/>
                    <a:moveTo>
                      <a:pt x="509132" y="680069"/>
                    </a:moveTo>
                    <a:lnTo>
                      <a:pt x="509132" y="680069"/>
                    </a:ln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385" y="679816"/>
                    </a:cubicBezTo>
                    <a:lnTo>
                      <a:pt x="509258" y="679816"/>
                    </a:lnTo>
                    <a:close/>
                    <a:moveTo>
                      <a:pt x="510650" y="679563"/>
                    </a:moveTo>
                    <a:cubicBezTo>
                      <a:pt x="510650" y="679563"/>
                      <a:pt x="511156" y="679437"/>
                      <a:pt x="511408" y="679310"/>
                    </a:cubicBezTo>
                    <a:lnTo>
                      <a:pt x="511156" y="679310"/>
                    </a:lnTo>
                    <a:cubicBezTo>
                      <a:pt x="511156" y="679310"/>
                      <a:pt x="511156" y="679310"/>
                      <a:pt x="511156" y="679310"/>
                    </a:cubicBezTo>
                    <a:cubicBezTo>
                      <a:pt x="511283" y="679310"/>
                      <a:pt x="511283" y="679310"/>
                      <a:pt x="511408" y="679310"/>
                    </a:cubicBezTo>
                    <a:lnTo>
                      <a:pt x="511408" y="679310"/>
                    </a:lnTo>
                    <a:cubicBezTo>
                      <a:pt x="511408" y="679310"/>
                      <a:pt x="511408" y="679310"/>
                      <a:pt x="511408" y="679310"/>
                    </a:cubicBezTo>
                    <a:lnTo>
                      <a:pt x="511408" y="679310"/>
                    </a:lnTo>
                    <a:lnTo>
                      <a:pt x="511408" y="679310"/>
                    </a:lnTo>
                    <a:cubicBezTo>
                      <a:pt x="511408" y="679310"/>
                      <a:pt x="511408" y="679310"/>
                      <a:pt x="511408" y="679310"/>
                    </a:cubicBezTo>
                    <a:cubicBezTo>
                      <a:pt x="511029" y="679310"/>
                      <a:pt x="510776" y="679437"/>
                      <a:pt x="510524" y="679563"/>
                    </a:cubicBezTo>
                    <a:cubicBezTo>
                      <a:pt x="510524" y="679563"/>
                      <a:pt x="510524" y="679563"/>
                      <a:pt x="510524" y="679563"/>
                    </a:cubicBezTo>
                    <a:close/>
                    <a:moveTo>
                      <a:pt x="511535" y="679310"/>
                    </a:moveTo>
                    <a:lnTo>
                      <a:pt x="511535" y="679310"/>
                    </a:lnTo>
                    <a:lnTo>
                      <a:pt x="511535" y="679310"/>
                    </a:lnTo>
                    <a:close/>
                    <a:moveTo>
                      <a:pt x="510524" y="679310"/>
                    </a:moveTo>
                    <a:lnTo>
                      <a:pt x="511283" y="679310"/>
                    </a:lnTo>
                    <a:cubicBezTo>
                      <a:pt x="511283" y="679310"/>
                      <a:pt x="510903" y="679310"/>
                      <a:pt x="510524" y="679310"/>
                    </a:cubicBezTo>
                    <a:close/>
                    <a:moveTo>
                      <a:pt x="509258" y="679942"/>
                    </a:moveTo>
                    <a:lnTo>
                      <a:pt x="509258" y="679942"/>
                    </a:lnTo>
                    <a:lnTo>
                      <a:pt x="509006" y="680448"/>
                    </a:lnTo>
                    <a:lnTo>
                      <a:pt x="509258" y="679942"/>
                    </a:lnTo>
                    <a:close/>
                    <a:moveTo>
                      <a:pt x="667862" y="646426"/>
                    </a:moveTo>
                    <a:cubicBezTo>
                      <a:pt x="667862" y="646426"/>
                      <a:pt x="667355" y="647058"/>
                      <a:pt x="666850" y="647564"/>
                    </a:cubicBezTo>
                    <a:lnTo>
                      <a:pt x="665964" y="648576"/>
                    </a:lnTo>
                    <a:cubicBezTo>
                      <a:pt x="666596" y="647817"/>
                      <a:pt x="667229" y="647185"/>
                      <a:pt x="667735" y="646426"/>
                    </a:cubicBezTo>
                    <a:close/>
                    <a:moveTo>
                      <a:pt x="505717" y="514384"/>
                    </a:moveTo>
                    <a:lnTo>
                      <a:pt x="505717" y="514384"/>
                    </a:lnTo>
                    <a:cubicBezTo>
                      <a:pt x="505717" y="514384"/>
                      <a:pt x="505717" y="514384"/>
                      <a:pt x="505717" y="514384"/>
                    </a:cubicBezTo>
                    <a:lnTo>
                      <a:pt x="505717" y="514384"/>
                    </a:lnTo>
                    <a:cubicBezTo>
                      <a:pt x="505717" y="514384"/>
                      <a:pt x="505464" y="514384"/>
                      <a:pt x="505464" y="514384"/>
                    </a:cubicBezTo>
                    <a:lnTo>
                      <a:pt x="505464" y="514384"/>
                    </a:lnTo>
                    <a:cubicBezTo>
                      <a:pt x="505591" y="512866"/>
                      <a:pt x="505844" y="511222"/>
                      <a:pt x="505970" y="509577"/>
                    </a:cubicBezTo>
                    <a:cubicBezTo>
                      <a:pt x="505970" y="509577"/>
                      <a:pt x="506223" y="509577"/>
                      <a:pt x="506350" y="509577"/>
                    </a:cubicBezTo>
                    <a:cubicBezTo>
                      <a:pt x="506097" y="513245"/>
                      <a:pt x="505844" y="515522"/>
                      <a:pt x="505970" y="514384"/>
                    </a:cubicBezTo>
                    <a:close/>
                    <a:moveTo>
                      <a:pt x="614109" y="191993"/>
                    </a:moveTo>
                    <a:lnTo>
                      <a:pt x="614109" y="191993"/>
                    </a:lnTo>
                    <a:cubicBezTo>
                      <a:pt x="614109" y="191993"/>
                      <a:pt x="613602" y="191993"/>
                      <a:pt x="614109" y="191993"/>
                    </a:cubicBezTo>
                    <a:close/>
                    <a:moveTo>
                      <a:pt x="498382" y="680322"/>
                    </a:moveTo>
                    <a:cubicBezTo>
                      <a:pt x="491931" y="678298"/>
                      <a:pt x="485354" y="676780"/>
                      <a:pt x="479537" y="675516"/>
                    </a:cubicBezTo>
                    <a:cubicBezTo>
                      <a:pt x="472074" y="672607"/>
                      <a:pt x="464865" y="670457"/>
                      <a:pt x="465750" y="669445"/>
                    </a:cubicBezTo>
                    <a:cubicBezTo>
                      <a:pt x="466382" y="668686"/>
                      <a:pt x="475742" y="667548"/>
                      <a:pt x="498761" y="673492"/>
                    </a:cubicBezTo>
                    <a:cubicBezTo>
                      <a:pt x="494208" y="673239"/>
                      <a:pt x="496484" y="674377"/>
                      <a:pt x="502302" y="676780"/>
                    </a:cubicBezTo>
                    <a:cubicBezTo>
                      <a:pt x="503693" y="677413"/>
                      <a:pt x="505338" y="678172"/>
                      <a:pt x="507235" y="678931"/>
                    </a:cubicBezTo>
                    <a:cubicBezTo>
                      <a:pt x="507362" y="678931"/>
                      <a:pt x="507614" y="679057"/>
                      <a:pt x="507741" y="679184"/>
                    </a:cubicBezTo>
                    <a:cubicBezTo>
                      <a:pt x="507362" y="679184"/>
                      <a:pt x="506855" y="679184"/>
                      <a:pt x="506476" y="679057"/>
                    </a:cubicBezTo>
                    <a:cubicBezTo>
                      <a:pt x="506097" y="679057"/>
                      <a:pt x="505591" y="679057"/>
                      <a:pt x="505211" y="678804"/>
                    </a:cubicBezTo>
                    <a:cubicBezTo>
                      <a:pt x="502808" y="678172"/>
                      <a:pt x="500531" y="677034"/>
                      <a:pt x="499014" y="676022"/>
                    </a:cubicBezTo>
                    <a:cubicBezTo>
                      <a:pt x="499014" y="676022"/>
                      <a:pt x="498761" y="676275"/>
                      <a:pt x="498382" y="676528"/>
                    </a:cubicBezTo>
                    <a:cubicBezTo>
                      <a:pt x="498002" y="677792"/>
                      <a:pt x="498128" y="678425"/>
                      <a:pt x="498887" y="678425"/>
                    </a:cubicBezTo>
                    <a:cubicBezTo>
                      <a:pt x="499646" y="678425"/>
                      <a:pt x="500911" y="677666"/>
                      <a:pt x="501417" y="677539"/>
                    </a:cubicBezTo>
                    <a:cubicBezTo>
                      <a:pt x="500911" y="677160"/>
                      <a:pt x="502556" y="678045"/>
                      <a:pt x="504326" y="678678"/>
                    </a:cubicBezTo>
                    <a:lnTo>
                      <a:pt x="503693" y="678425"/>
                    </a:lnTo>
                    <a:lnTo>
                      <a:pt x="503693" y="678425"/>
                    </a:lnTo>
                    <a:cubicBezTo>
                      <a:pt x="503693" y="678425"/>
                      <a:pt x="502808" y="679690"/>
                      <a:pt x="501923" y="680448"/>
                    </a:cubicBezTo>
                    <a:cubicBezTo>
                      <a:pt x="501670" y="680701"/>
                      <a:pt x="501290" y="680954"/>
                      <a:pt x="500911" y="681207"/>
                    </a:cubicBezTo>
                    <a:lnTo>
                      <a:pt x="498635" y="680448"/>
                    </a:lnTo>
                    <a:close/>
                    <a:moveTo>
                      <a:pt x="506476" y="683358"/>
                    </a:moveTo>
                    <a:lnTo>
                      <a:pt x="505338" y="682851"/>
                    </a:lnTo>
                    <a:lnTo>
                      <a:pt x="503061" y="681966"/>
                    </a:lnTo>
                    <a:lnTo>
                      <a:pt x="502935" y="681966"/>
                    </a:lnTo>
                    <a:cubicBezTo>
                      <a:pt x="502935" y="681966"/>
                      <a:pt x="503188" y="681713"/>
                      <a:pt x="503314" y="681460"/>
                    </a:cubicBezTo>
                    <a:cubicBezTo>
                      <a:pt x="504073" y="680701"/>
                      <a:pt x="504579" y="680069"/>
                      <a:pt x="504832" y="679437"/>
                    </a:cubicBezTo>
                    <a:cubicBezTo>
                      <a:pt x="504959" y="679184"/>
                      <a:pt x="505084" y="678931"/>
                      <a:pt x="505084" y="678804"/>
                    </a:cubicBezTo>
                    <a:lnTo>
                      <a:pt x="505084" y="678804"/>
                    </a:lnTo>
                    <a:cubicBezTo>
                      <a:pt x="505084" y="678804"/>
                      <a:pt x="505084" y="678804"/>
                      <a:pt x="505084" y="678804"/>
                    </a:cubicBezTo>
                    <a:cubicBezTo>
                      <a:pt x="505084" y="678804"/>
                      <a:pt x="505084" y="678804"/>
                      <a:pt x="505084" y="678804"/>
                    </a:cubicBezTo>
                    <a:cubicBezTo>
                      <a:pt x="505084" y="678804"/>
                      <a:pt x="505338" y="678804"/>
                      <a:pt x="505338" y="678804"/>
                    </a:cubicBezTo>
                    <a:cubicBezTo>
                      <a:pt x="505338" y="678804"/>
                      <a:pt x="505338" y="678804"/>
                      <a:pt x="505338" y="678804"/>
                    </a:cubicBezTo>
                    <a:cubicBezTo>
                      <a:pt x="505591" y="678804"/>
                      <a:pt x="505970" y="678931"/>
                      <a:pt x="506350" y="679057"/>
                    </a:cubicBezTo>
                    <a:cubicBezTo>
                      <a:pt x="506350" y="679057"/>
                      <a:pt x="506476" y="679057"/>
                      <a:pt x="506603" y="679057"/>
                    </a:cubicBezTo>
                    <a:cubicBezTo>
                      <a:pt x="506603" y="679057"/>
                      <a:pt x="506603" y="679057"/>
                      <a:pt x="506603" y="679057"/>
                    </a:cubicBezTo>
                    <a:cubicBezTo>
                      <a:pt x="506729" y="679057"/>
                      <a:pt x="506855" y="679057"/>
                      <a:pt x="506982" y="679057"/>
                    </a:cubicBezTo>
                    <a:cubicBezTo>
                      <a:pt x="507235" y="679057"/>
                      <a:pt x="507362" y="679057"/>
                      <a:pt x="507614" y="679057"/>
                    </a:cubicBezTo>
                    <a:cubicBezTo>
                      <a:pt x="507614" y="679057"/>
                      <a:pt x="507488" y="679057"/>
                      <a:pt x="507362" y="679057"/>
                    </a:cubicBezTo>
                    <a:cubicBezTo>
                      <a:pt x="507362" y="679057"/>
                      <a:pt x="507488" y="679057"/>
                      <a:pt x="507614" y="679057"/>
                    </a:cubicBezTo>
                    <a:cubicBezTo>
                      <a:pt x="507614" y="679057"/>
                      <a:pt x="507614" y="679057"/>
                      <a:pt x="507614" y="679057"/>
                    </a:cubicBezTo>
                    <a:cubicBezTo>
                      <a:pt x="507614" y="679057"/>
                      <a:pt x="507741" y="679057"/>
                      <a:pt x="507867" y="679057"/>
                    </a:cubicBezTo>
                    <a:cubicBezTo>
                      <a:pt x="507867" y="679057"/>
                      <a:pt x="507867" y="679057"/>
                      <a:pt x="507867" y="679057"/>
                    </a:cubicBezTo>
                    <a:cubicBezTo>
                      <a:pt x="507867" y="679057"/>
                      <a:pt x="507867" y="679057"/>
                      <a:pt x="507867" y="679057"/>
                    </a:cubicBezTo>
                    <a:cubicBezTo>
                      <a:pt x="509006" y="679057"/>
                      <a:pt x="510270" y="679310"/>
                      <a:pt x="511283" y="679057"/>
                    </a:cubicBezTo>
                    <a:cubicBezTo>
                      <a:pt x="511283" y="679057"/>
                      <a:pt x="511156" y="679057"/>
                      <a:pt x="511029" y="679057"/>
                    </a:cubicBezTo>
                    <a:cubicBezTo>
                      <a:pt x="510650" y="679057"/>
                      <a:pt x="510270" y="679057"/>
                      <a:pt x="509891" y="679057"/>
                    </a:cubicBezTo>
                    <a:cubicBezTo>
                      <a:pt x="509891" y="679057"/>
                      <a:pt x="510144" y="679057"/>
                      <a:pt x="510144" y="679057"/>
                    </a:cubicBezTo>
                    <a:lnTo>
                      <a:pt x="510144" y="679057"/>
                    </a:lnTo>
                    <a:cubicBezTo>
                      <a:pt x="510144" y="679057"/>
                      <a:pt x="509765" y="679057"/>
                      <a:pt x="509512" y="679057"/>
                    </a:cubicBezTo>
                    <a:cubicBezTo>
                      <a:pt x="509385" y="679057"/>
                      <a:pt x="509258" y="679057"/>
                      <a:pt x="509006" y="679057"/>
                    </a:cubicBezTo>
                    <a:cubicBezTo>
                      <a:pt x="509006" y="679057"/>
                      <a:pt x="509006" y="679057"/>
                      <a:pt x="508879" y="679057"/>
                    </a:cubicBezTo>
                    <a:cubicBezTo>
                      <a:pt x="508879" y="679057"/>
                      <a:pt x="508879" y="679057"/>
                      <a:pt x="508753" y="679057"/>
                    </a:cubicBezTo>
                    <a:cubicBezTo>
                      <a:pt x="508626" y="679057"/>
                      <a:pt x="508373" y="679057"/>
                      <a:pt x="508246" y="679057"/>
                    </a:cubicBezTo>
                    <a:cubicBezTo>
                      <a:pt x="507994" y="679057"/>
                      <a:pt x="507741" y="679057"/>
                      <a:pt x="507488" y="678931"/>
                    </a:cubicBezTo>
                    <a:cubicBezTo>
                      <a:pt x="507867" y="679184"/>
                      <a:pt x="508246" y="679310"/>
                      <a:pt x="508500" y="679437"/>
                    </a:cubicBezTo>
                    <a:cubicBezTo>
                      <a:pt x="508246" y="680196"/>
                      <a:pt x="507614" y="681587"/>
                      <a:pt x="506350" y="682978"/>
                    </a:cubicBezTo>
                    <a:cubicBezTo>
                      <a:pt x="506350" y="682978"/>
                      <a:pt x="506350" y="682978"/>
                      <a:pt x="506350" y="682978"/>
                    </a:cubicBezTo>
                    <a:lnTo>
                      <a:pt x="506223" y="68297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9" name="Freeform: Shape 3238">
                <a:extLst>
                  <a:ext uri="{FF2B5EF4-FFF2-40B4-BE49-F238E27FC236}">
                    <a16:creationId xmlns:a16="http://schemas.microsoft.com/office/drawing/2014/main" id="{D1BD4DD4-E531-E68D-002F-B0230B4126E8}"/>
                  </a:ext>
                </a:extLst>
              </p:cNvPr>
              <p:cNvSpPr/>
              <p:nvPr/>
            </p:nvSpPr>
            <p:spPr>
              <a:xfrm>
                <a:off x="9677641" y="3295668"/>
                <a:ext cx="4426" cy="758"/>
              </a:xfrm>
              <a:custGeom>
                <a:avLst/>
                <a:gdLst>
                  <a:gd name="connsiteX0" fmla="*/ 0 w 4426"/>
                  <a:gd name="connsiteY0" fmla="*/ 759 h 758"/>
                  <a:gd name="connsiteX1" fmla="*/ 4426 w 4426"/>
                  <a:gd name="connsiteY1" fmla="*/ 0 h 758"/>
                  <a:gd name="connsiteX2" fmla="*/ 4426 w 4426"/>
                  <a:gd name="connsiteY2" fmla="*/ 0 h 758"/>
                  <a:gd name="connsiteX3" fmla="*/ 0 w 4426"/>
                  <a:gd name="connsiteY3" fmla="*/ 759 h 758"/>
                  <a:gd name="connsiteX4" fmla="*/ 0 w 4426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" h="758">
                    <a:moveTo>
                      <a:pt x="0" y="759"/>
                    </a:moveTo>
                    <a:lnTo>
                      <a:pt x="4426" y="0"/>
                    </a:lnTo>
                    <a:lnTo>
                      <a:pt x="4426" y="0"/>
                    </a:lnTo>
                    <a:lnTo>
                      <a:pt x="0" y="759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0" name="Freeform: Shape 3239">
                <a:extLst>
                  <a:ext uri="{FF2B5EF4-FFF2-40B4-BE49-F238E27FC236}">
                    <a16:creationId xmlns:a16="http://schemas.microsoft.com/office/drawing/2014/main" id="{93AB3F7C-C7A4-41D4-9310-CECA90FF1E4F}"/>
                  </a:ext>
                </a:extLst>
              </p:cNvPr>
              <p:cNvSpPr/>
              <p:nvPr/>
            </p:nvSpPr>
            <p:spPr>
              <a:xfrm>
                <a:off x="9371059" y="2830484"/>
                <a:ext cx="15936" cy="18971"/>
              </a:xfrm>
              <a:custGeom>
                <a:avLst/>
                <a:gdLst>
                  <a:gd name="connsiteX0" fmla="*/ 15936 w 15936"/>
                  <a:gd name="connsiteY0" fmla="*/ 0 h 18971"/>
                  <a:gd name="connsiteX1" fmla="*/ 0 w 15936"/>
                  <a:gd name="connsiteY1" fmla="*/ 18972 h 18971"/>
                  <a:gd name="connsiteX2" fmla="*/ 15936 w 15936"/>
                  <a:gd name="connsiteY2" fmla="*/ 0 h 1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36" h="18971">
                    <a:moveTo>
                      <a:pt x="15936" y="0"/>
                    </a:moveTo>
                    <a:cubicBezTo>
                      <a:pt x="10751" y="5691"/>
                      <a:pt x="5439" y="11889"/>
                      <a:pt x="0" y="18972"/>
                    </a:cubicBezTo>
                    <a:cubicBezTo>
                      <a:pt x="6957" y="11003"/>
                      <a:pt x="12142" y="4806"/>
                      <a:pt x="1593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1" name="Freeform: Shape 3240">
                <a:extLst>
                  <a:ext uri="{FF2B5EF4-FFF2-40B4-BE49-F238E27FC236}">
                    <a16:creationId xmlns:a16="http://schemas.microsoft.com/office/drawing/2014/main" id="{BF76DF34-880F-0FC0-60EC-02B8EBDBD4B5}"/>
                  </a:ext>
                </a:extLst>
              </p:cNvPr>
              <p:cNvSpPr/>
              <p:nvPr/>
            </p:nvSpPr>
            <p:spPr>
              <a:xfrm>
                <a:off x="9680044" y="3290736"/>
                <a:ext cx="505" cy="252"/>
              </a:xfrm>
              <a:custGeom>
                <a:avLst/>
                <a:gdLst>
                  <a:gd name="connsiteX0" fmla="*/ 506 w 505"/>
                  <a:gd name="connsiteY0" fmla="*/ 0 h 252"/>
                  <a:gd name="connsiteX1" fmla="*/ 0 w 505"/>
                  <a:gd name="connsiteY1" fmla="*/ 253 h 252"/>
                  <a:gd name="connsiteX2" fmla="*/ 506 w 505"/>
                  <a:gd name="connsiteY2" fmla="*/ 0 h 252"/>
                  <a:gd name="connsiteX3" fmla="*/ 506 w 505"/>
                  <a:gd name="connsiteY3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252">
                    <a:moveTo>
                      <a:pt x="506" y="0"/>
                    </a:moveTo>
                    <a:cubicBezTo>
                      <a:pt x="506" y="0"/>
                      <a:pt x="252" y="126"/>
                      <a:pt x="0" y="253"/>
                    </a:cubicBezTo>
                    <a:cubicBezTo>
                      <a:pt x="126" y="253"/>
                      <a:pt x="379" y="126"/>
                      <a:pt x="506" y="0"/>
                    </a:cubicBez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2" name="Freeform: Shape 3241">
                <a:extLst>
                  <a:ext uri="{FF2B5EF4-FFF2-40B4-BE49-F238E27FC236}">
                    <a16:creationId xmlns:a16="http://schemas.microsoft.com/office/drawing/2014/main" id="{2FD791F5-FC50-45B1-957C-72D74380DDA7}"/>
                  </a:ext>
                </a:extLst>
              </p:cNvPr>
              <p:cNvSpPr/>
              <p:nvPr/>
            </p:nvSpPr>
            <p:spPr>
              <a:xfrm>
                <a:off x="9491719" y="3284412"/>
                <a:ext cx="2149" cy="126"/>
              </a:xfrm>
              <a:custGeom>
                <a:avLst/>
                <a:gdLst>
                  <a:gd name="connsiteX0" fmla="*/ 1771 w 2149"/>
                  <a:gd name="connsiteY0" fmla="*/ 0 h 126"/>
                  <a:gd name="connsiteX1" fmla="*/ 2150 w 2149"/>
                  <a:gd name="connsiteY1" fmla="*/ 0 h 126"/>
                  <a:gd name="connsiteX2" fmla="*/ 0 w 2149"/>
                  <a:gd name="connsiteY2" fmla="*/ 0 h 126"/>
                  <a:gd name="connsiteX3" fmla="*/ 0 w 2149"/>
                  <a:gd name="connsiteY3" fmla="*/ 0 h 126"/>
                  <a:gd name="connsiteX4" fmla="*/ 1138 w 2149"/>
                  <a:gd name="connsiteY4" fmla="*/ 126 h 126"/>
                  <a:gd name="connsiteX5" fmla="*/ 1897 w 2149"/>
                  <a:gd name="connsiteY5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49" h="126">
                    <a:moveTo>
                      <a:pt x="1771" y="0"/>
                    </a:moveTo>
                    <a:cubicBezTo>
                      <a:pt x="1771" y="0"/>
                      <a:pt x="2023" y="0"/>
                      <a:pt x="2150" y="0"/>
                    </a:cubicBezTo>
                    <a:cubicBezTo>
                      <a:pt x="1518" y="0"/>
                      <a:pt x="759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759" y="126"/>
                      <a:pt x="1138" y="126"/>
                    </a:cubicBezTo>
                    <a:cubicBezTo>
                      <a:pt x="1391" y="126"/>
                      <a:pt x="1644" y="126"/>
                      <a:pt x="1897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3515" name="Picture 3514">
            <a:extLst>
              <a:ext uri="{FF2B5EF4-FFF2-40B4-BE49-F238E27FC236}">
                <a16:creationId xmlns:a16="http://schemas.microsoft.com/office/drawing/2014/main" id="{024FE465-2A96-C8AB-8483-13FFA220A38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30674531" y="-6753779"/>
            <a:ext cx="2414434" cy="2977832"/>
          </a:xfrm>
          <a:prstGeom prst="rect">
            <a:avLst/>
          </a:prstGeom>
        </p:spPr>
      </p:pic>
      <p:pic>
        <p:nvPicPr>
          <p:cNvPr id="3516" name="Picture 3515">
            <a:extLst>
              <a:ext uri="{FF2B5EF4-FFF2-40B4-BE49-F238E27FC236}">
                <a16:creationId xmlns:a16="http://schemas.microsoft.com/office/drawing/2014/main" id="{21D031D1-3AD2-F073-358C-36818198768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-28659987" y="-3219548"/>
            <a:ext cx="1646207" cy="1570723"/>
          </a:xfrm>
          <a:prstGeom prst="rect">
            <a:avLst/>
          </a:prstGeom>
        </p:spPr>
      </p:pic>
      <p:pic>
        <p:nvPicPr>
          <p:cNvPr id="3517" name="Picture 3516">
            <a:extLst>
              <a:ext uri="{FF2B5EF4-FFF2-40B4-BE49-F238E27FC236}">
                <a16:creationId xmlns:a16="http://schemas.microsoft.com/office/drawing/2014/main" id="{2DBFC097-4592-74CE-CB87-A386F15430D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31617058" y="-4000283"/>
            <a:ext cx="3780174" cy="5490986"/>
          </a:xfrm>
          <a:prstGeom prst="rect">
            <a:avLst/>
          </a:prstGeom>
        </p:spPr>
      </p:pic>
      <p:grpSp>
        <p:nvGrpSpPr>
          <p:cNvPr id="3518" name="Graphic 3">
            <a:extLst>
              <a:ext uri="{FF2B5EF4-FFF2-40B4-BE49-F238E27FC236}">
                <a16:creationId xmlns:a16="http://schemas.microsoft.com/office/drawing/2014/main" id="{4AA75FF9-C237-3014-823C-11DD825928BD}"/>
              </a:ext>
            </a:extLst>
          </p:cNvPr>
          <p:cNvGrpSpPr/>
          <p:nvPr/>
        </p:nvGrpSpPr>
        <p:grpSpPr>
          <a:xfrm>
            <a:off x="-32340833" y="-3311147"/>
            <a:ext cx="5013665" cy="1399799"/>
            <a:chOff x="317176" y="4518451"/>
            <a:chExt cx="1302211" cy="338706"/>
          </a:xfrm>
          <a:solidFill>
            <a:srgbClr val="6D432E"/>
          </a:solidFill>
        </p:grpSpPr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297E76FC-B443-5EF4-8DFC-7197E41CE272}"/>
                </a:ext>
              </a:extLst>
            </p:cNvPr>
            <p:cNvSpPr/>
            <p:nvPr/>
          </p:nvSpPr>
          <p:spPr>
            <a:xfrm>
              <a:off x="1408423" y="4777857"/>
              <a:ext cx="2189" cy="632"/>
            </a:xfrm>
            <a:custGeom>
              <a:avLst/>
              <a:gdLst>
                <a:gd name="connsiteX0" fmla="*/ 0 w 2189"/>
                <a:gd name="connsiteY0" fmla="*/ 632 h 632"/>
                <a:gd name="connsiteX1" fmla="*/ 2150 w 2189"/>
                <a:gd name="connsiteY1" fmla="*/ 0 h 632"/>
                <a:gd name="connsiteX2" fmla="*/ 0 w 2189"/>
                <a:gd name="connsiteY2" fmla="*/ 632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89" h="632">
                  <a:moveTo>
                    <a:pt x="0" y="632"/>
                  </a:moveTo>
                  <a:cubicBezTo>
                    <a:pt x="1391" y="632"/>
                    <a:pt x="2403" y="379"/>
                    <a:pt x="2150" y="0"/>
                  </a:cubicBezTo>
                  <a:cubicBezTo>
                    <a:pt x="759" y="0"/>
                    <a:pt x="127" y="253"/>
                    <a:pt x="0" y="63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EF5E9814-EAC3-21DA-12D8-0CF92173E7F3}"/>
                </a:ext>
              </a:extLst>
            </p:cNvPr>
            <p:cNvSpPr/>
            <p:nvPr/>
          </p:nvSpPr>
          <p:spPr>
            <a:xfrm>
              <a:off x="1440295" y="4769762"/>
              <a:ext cx="1391" cy="1644"/>
            </a:xfrm>
            <a:custGeom>
              <a:avLst/>
              <a:gdLst>
                <a:gd name="connsiteX0" fmla="*/ 1391 w 1391"/>
                <a:gd name="connsiteY0" fmla="*/ 0 h 1644"/>
                <a:gd name="connsiteX1" fmla="*/ 0 w 1391"/>
                <a:gd name="connsiteY1" fmla="*/ 1644 h 1644"/>
                <a:gd name="connsiteX2" fmla="*/ 1391 w 1391"/>
                <a:gd name="connsiteY2" fmla="*/ 0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1" h="1644">
                  <a:moveTo>
                    <a:pt x="1391" y="0"/>
                  </a:moveTo>
                  <a:cubicBezTo>
                    <a:pt x="1391" y="0"/>
                    <a:pt x="506" y="1012"/>
                    <a:pt x="0" y="1644"/>
                  </a:cubicBezTo>
                  <a:cubicBezTo>
                    <a:pt x="759" y="1265"/>
                    <a:pt x="1391" y="633"/>
                    <a:pt x="1391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C1ED2CAE-1AC7-408C-B112-208E5E301A4A}"/>
                </a:ext>
              </a:extLst>
            </p:cNvPr>
            <p:cNvSpPr/>
            <p:nvPr/>
          </p:nvSpPr>
          <p:spPr>
            <a:xfrm>
              <a:off x="1377942" y="4692105"/>
              <a:ext cx="3363" cy="1897"/>
            </a:xfrm>
            <a:custGeom>
              <a:avLst/>
              <a:gdLst>
                <a:gd name="connsiteX0" fmla="*/ 0 w 3363"/>
                <a:gd name="connsiteY0" fmla="*/ 0 h 1897"/>
                <a:gd name="connsiteX1" fmla="*/ 3288 w 3363"/>
                <a:gd name="connsiteY1" fmla="*/ 1897 h 1897"/>
                <a:gd name="connsiteX2" fmla="*/ 0 w 3363"/>
                <a:gd name="connsiteY2" fmla="*/ 0 h 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3" h="1897">
                  <a:moveTo>
                    <a:pt x="0" y="0"/>
                  </a:moveTo>
                  <a:lnTo>
                    <a:pt x="3288" y="1897"/>
                  </a:lnTo>
                  <a:cubicBezTo>
                    <a:pt x="3794" y="632"/>
                    <a:pt x="1644" y="632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0EC28D1D-1008-21AB-9491-CE963553189A}"/>
                </a:ext>
              </a:extLst>
            </p:cNvPr>
            <p:cNvSpPr/>
            <p:nvPr/>
          </p:nvSpPr>
          <p:spPr>
            <a:xfrm>
              <a:off x="1319003" y="4674272"/>
              <a:ext cx="2403" cy="1264"/>
            </a:xfrm>
            <a:custGeom>
              <a:avLst/>
              <a:gdLst>
                <a:gd name="connsiteX0" fmla="*/ 2403 w 2403"/>
                <a:gd name="connsiteY0" fmla="*/ 379 h 1264"/>
                <a:gd name="connsiteX1" fmla="*/ 1391 w 2403"/>
                <a:gd name="connsiteY1" fmla="*/ 0 h 1264"/>
                <a:gd name="connsiteX2" fmla="*/ 0 w 2403"/>
                <a:gd name="connsiteY2" fmla="*/ 1265 h 1264"/>
                <a:gd name="connsiteX3" fmla="*/ 2403 w 2403"/>
                <a:gd name="connsiteY3" fmla="*/ 253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3" h="1264">
                  <a:moveTo>
                    <a:pt x="2403" y="379"/>
                  </a:moveTo>
                  <a:lnTo>
                    <a:pt x="1391" y="0"/>
                  </a:lnTo>
                  <a:cubicBezTo>
                    <a:pt x="1391" y="0"/>
                    <a:pt x="506" y="759"/>
                    <a:pt x="0" y="1265"/>
                  </a:cubicBezTo>
                  <a:lnTo>
                    <a:pt x="2403" y="253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EA14C1CF-8517-996F-5A37-D7BCDE613E0A}"/>
                </a:ext>
              </a:extLst>
            </p:cNvPr>
            <p:cNvSpPr/>
            <p:nvPr/>
          </p:nvSpPr>
          <p:spPr>
            <a:xfrm>
              <a:off x="1279289" y="4648217"/>
              <a:ext cx="4932" cy="2351"/>
            </a:xfrm>
            <a:custGeom>
              <a:avLst/>
              <a:gdLst>
                <a:gd name="connsiteX0" fmla="*/ 4933 w 4932"/>
                <a:gd name="connsiteY0" fmla="*/ 0 h 2351"/>
                <a:gd name="connsiteX1" fmla="*/ 1518 w 4932"/>
                <a:gd name="connsiteY1" fmla="*/ 0 h 2351"/>
                <a:gd name="connsiteX2" fmla="*/ 0 w 4932"/>
                <a:gd name="connsiteY2" fmla="*/ 2150 h 2351"/>
                <a:gd name="connsiteX3" fmla="*/ 4806 w 4932"/>
                <a:gd name="connsiteY3" fmla="*/ 0 h 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2" h="2351">
                  <a:moveTo>
                    <a:pt x="4933" y="0"/>
                  </a:moveTo>
                  <a:cubicBezTo>
                    <a:pt x="3541" y="632"/>
                    <a:pt x="2403" y="506"/>
                    <a:pt x="1518" y="0"/>
                  </a:cubicBezTo>
                  <a:cubicBezTo>
                    <a:pt x="1012" y="506"/>
                    <a:pt x="506" y="1138"/>
                    <a:pt x="0" y="2150"/>
                  </a:cubicBezTo>
                  <a:cubicBezTo>
                    <a:pt x="632" y="3035"/>
                    <a:pt x="3415" y="759"/>
                    <a:pt x="4806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F030A357-03AE-CBCD-CC01-BE057FC4805A}"/>
                </a:ext>
              </a:extLst>
            </p:cNvPr>
            <p:cNvSpPr/>
            <p:nvPr/>
          </p:nvSpPr>
          <p:spPr>
            <a:xfrm>
              <a:off x="1257662" y="4532617"/>
              <a:ext cx="632" cy="2276"/>
            </a:xfrm>
            <a:custGeom>
              <a:avLst/>
              <a:gdLst>
                <a:gd name="connsiteX0" fmla="*/ 0 w 632"/>
                <a:gd name="connsiteY0" fmla="*/ 2277 h 2276"/>
                <a:gd name="connsiteX1" fmla="*/ 632 w 632"/>
                <a:gd name="connsiteY1" fmla="*/ 1897 h 2276"/>
                <a:gd name="connsiteX2" fmla="*/ 127 w 632"/>
                <a:gd name="connsiteY2" fmla="*/ 0 h 2276"/>
                <a:gd name="connsiteX3" fmla="*/ 127 w 63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2276">
                  <a:moveTo>
                    <a:pt x="0" y="2277"/>
                  </a:moveTo>
                  <a:lnTo>
                    <a:pt x="632" y="1897"/>
                  </a:lnTo>
                  <a:cubicBezTo>
                    <a:pt x="506" y="1265"/>
                    <a:pt x="379" y="633"/>
                    <a:pt x="127" y="0"/>
                  </a:cubicBezTo>
                  <a:lnTo>
                    <a:pt x="127" y="2277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71940D09-DEB7-E157-83E7-4E5E92609D6E}"/>
                </a:ext>
              </a:extLst>
            </p:cNvPr>
            <p:cNvSpPr/>
            <p:nvPr/>
          </p:nvSpPr>
          <p:spPr>
            <a:xfrm>
              <a:off x="1604257" y="4823894"/>
              <a:ext cx="7576" cy="6323"/>
            </a:xfrm>
            <a:custGeom>
              <a:avLst/>
              <a:gdLst>
                <a:gd name="connsiteX0" fmla="*/ 1724 w 7576"/>
                <a:gd name="connsiteY0" fmla="*/ 6324 h 6323"/>
                <a:gd name="connsiteX1" fmla="*/ 4886 w 7576"/>
                <a:gd name="connsiteY1" fmla="*/ 3795 h 6323"/>
                <a:gd name="connsiteX2" fmla="*/ 6024 w 7576"/>
                <a:gd name="connsiteY2" fmla="*/ 0 h 6323"/>
                <a:gd name="connsiteX3" fmla="*/ 1724 w 7576"/>
                <a:gd name="connsiteY3" fmla="*/ 6324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6" h="6323">
                  <a:moveTo>
                    <a:pt x="1724" y="6324"/>
                  </a:moveTo>
                  <a:cubicBezTo>
                    <a:pt x="-426" y="3289"/>
                    <a:pt x="2609" y="3795"/>
                    <a:pt x="4886" y="3795"/>
                  </a:cubicBezTo>
                  <a:cubicBezTo>
                    <a:pt x="7289" y="3795"/>
                    <a:pt x="8933" y="3415"/>
                    <a:pt x="6024" y="0"/>
                  </a:cubicBezTo>
                  <a:cubicBezTo>
                    <a:pt x="6277" y="1897"/>
                    <a:pt x="-3968" y="633"/>
                    <a:pt x="1724" y="632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089301D5-A2F0-1DA3-BE64-BC43CB32E942}"/>
                </a:ext>
              </a:extLst>
            </p:cNvPr>
            <p:cNvSpPr/>
            <p:nvPr/>
          </p:nvSpPr>
          <p:spPr>
            <a:xfrm>
              <a:off x="1509099" y="4814662"/>
              <a:ext cx="1138" cy="2149"/>
            </a:xfrm>
            <a:custGeom>
              <a:avLst/>
              <a:gdLst>
                <a:gd name="connsiteX0" fmla="*/ 1138 w 1138"/>
                <a:gd name="connsiteY0" fmla="*/ 0 h 2149"/>
                <a:gd name="connsiteX1" fmla="*/ 0 w 1138"/>
                <a:gd name="connsiteY1" fmla="*/ 2150 h 2149"/>
                <a:gd name="connsiteX2" fmla="*/ 506 w 1138"/>
                <a:gd name="connsiteY2" fmla="*/ 2024 h 2149"/>
                <a:gd name="connsiteX3" fmla="*/ 1138 w 1138"/>
                <a:gd name="connsiteY3" fmla="*/ 127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" h="2149">
                  <a:moveTo>
                    <a:pt x="1138" y="0"/>
                  </a:moveTo>
                  <a:cubicBezTo>
                    <a:pt x="506" y="759"/>
                    <a:pt x="126" y="759"/>
                    <a:pt x="0" y="2150"/>
                  </a:cubicBezTo>
                  <a:cubicBezTo>
                    <a:pt x="253" y="2150"/>
                    <a:pt x="379" y="2150"/>
                    <a:pt x="506" y="2024"/>
                  </a:cubicBezTo>
                  <a:cubicBezTo>
                    <a:pt x="253" y="1391"/>
                    <a:pt x="253" y="885"/>
                    <a:pt x="1138" y="127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6C7628E9-E8BD-6DFF-D644-C74D198B7AD6}"/>
                </a:ext>
              </a:extLst>
            </p:cNvPr>
            <p:cNvSpPr/>
            <p:nvPr/>
          </p:nvSpPr>
          <p:spPr>
            <a:xfrm>
              <a:off x="1501637" y="4854628"/>
              <a:ext cx="505" cy="2529"/>
            </a:xfrm>
            <a:custGeom>
              <a:avLst/>
              <a:gdLst>
                <a:gd name="connsiteX0" fmla="*/ 0 w 505"/>
                <a:gd name="connsiteY0" fmla="*/ 2529 h 2529"/>
                <a:gd name="connsiteX1" fmla="*/ 506 w 505"/>
                <a:gd name="connsiteY1" fmla="*/ 1518 h 2529"/>
                <a:gd name="connsiteX2" fmla="*/ 0 w 505"/>
                <a:gd name="connsiteY2" fmla="*/ 0 h 2529"/>
                <a:gd name="connsiteX3" fmla="*/ 0 w 50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2529">
                  <a:moveTo>
                    <a:pt x="0" y="2529"/>
                  </a:moveTo>
                  <a:cubicBezTo>
                    <a:pt x="0" y="2529"/>
                    <a:pt x="379" y="1897"/>
                    <a:pt x="506" y="1518"/>
                  </a:cubicBezTo>
                  <a:cubicBezTo>
                    <a:pt x="379" y="1012"/>
                    <a:pt x="253" y="506"/>
                    <a:pt x="0" y="0"/>
                  </a:cubicBezTo>
                  <a:lnTo>
                    <a:pt x="0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DC77FCE7-92B2-3408-9834-278A344C9011}"/>
                </a:ext>
              </a:extLst>
            </p:cNvPr>
            <p:cNvSpPr/>
            <p:nvPr/>
          </p:nvSpPr>
          <p:spPr>
            <a:xfrm>
              <a:off x="1412344" y="4715124"/>
              <a:ext cx="379" cy="379"/>
            </a:xfrm>
            <a:custGeom>
              <a:avLst/>
              <a:gdLst>
                <a:gd name="connsiteX0" fmla="*/ 379 w 379"/>
                <a:gd name="connsiteY0" fmla="*/ 379 h 379"/>
                <a:gd name="connsiteX1" fmla="*/ 0 w 379"/>
                <a:gd name="connsiteY1" fmla="*/ 0 h 379"/>
                <a:gd name="connsiteX2" fmla="*/ 127 w 379"/>
                <a:gd name="connsiteY2" fmla="*/ 126 h 379"/>
                <a:gd name="connsiteX3" fmla="*/ 379 w 379"/>
                <a:gd name="connsiteY3" fmla="*/ 253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379">
                  <a:moveTo>
                    <a:pt x="379" y="379"/>
                  </a:moveTo>
                  <a:cubicBezTo>
                    <a:pt x="379" y="379"/>
                    <a:pt x="0" y="126"/>
                    <a:pt x="0" y="0"/>
                  </a:cubicBezTo>
                  <a:cubicBezTo>
                    <a:pt x="0" y="0"/>
                    <a:pt x="0" y="126"/>
                    <a:pt x="127" y="126"/>
                  </a:cubicBezTo>
                  <a:cubicBezTo>
                    <a:pt x="127" y="126"/>
                    <a:pt x="253" y="126"/>
                    <a:pt x="379" y="25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ED54872A-A1BC-8E1C-063B-B0D5A9189BA1}"/>
                </a:ext>
              </a:extLst>
            </p:cNvPr>
            <p:cNvSpPr/>
            <p:nvPr/>
          </p:nvSpPr>
          <p:spPr>
            <a:xfrm>
              <a:off x="1462808" y="4658209"/>
              <a:ext cx="1770" cy="1264"/>
            </a:xfrm>
            <a:custGeom>
              <a:avLst/>
              <a:gdLst>
                <a:gd name="connsiteX0" fmla="*/ 759 w 1770"/>
                <a:gd name="connsiteY0" fmla="*/ 126 h 1264"/>
                <a:gd name="connsiteX1" fmla="*/ 0 w 1770"/>
                <a:gd name="connsiteY1" fmla="*/ 0 h 1264"/>
                <a:gd name="connsiteX2" fmla="*/ 632 w 1770"/>
                <a:gd name="connsiteY2" fmla="*/ 1264 h 1264"/>
                <a:gd name="connsiteX3" fmla="*/ 1771 w 1770"/>
                <a:gd name="connsiteY3" fmla="*/ 632 h 1264"/>
                <a:gd name="connsiteX4" fmla="*/ 885 w 1770"/>
                <a:gd name="connsiteY4" fmla="*/ 126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0" h="1264">
                  <a:moveTo>
                    <a:pt x="759" y="126"/>
                  </a:moveTo>
                  <a:cubicBezTo>
                    <a:pt x="759" y="126"/>
                    <a:pt x="253" y="126"/>
                    <a:pt x="0" y="0"/>
                  </a:cubicBezTo>
                  <a:cubicBezTo>
                    <a:pt x="127" y="506"/>
                    <a:pt x="379" y="885"/>
                    <a:pt x="632" y="1264"/>
                  </a:cubicBezTo>
                  <a:lnTo>
                    <a:pt x="1771" y="632"/>
                  </a:lnTo>
                  <a:lnTo>
                    <a:pt x="885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91F439A1-4B47-9B16-7DB3-BF95F9DBFB99}"/>
                </a:ext>
              </a:extLst>
            </p:cNvPr>
            <p:cNvSpPr/>
            <p:nvPr/>
          </p:nvSpPr>
          <p:spPr>
            <a:xfrm>
              <a:off x="1376171" y="4690840"/>
              <a:ext cx="505" cy="632"/>
            </a:xfrm>
            <a:custGeom>
              <a:avLst/>
              <a:gdLst>
                <a:gd name="connsiteX0" fmla="*/ 379 w 505"/>
                <a:gd name="connsiteY0" fmla="*/ 633 h 632"/>
                <a:gd name="connsiteX1" fmla="*/ 0 w 505"/>
                <a:gd name="connsiteY1" fmla="*/ 0 h 632"/>
                <a:gd name="connsiteX2" fmla="*/ 253 w 505"/>
                <a:gd name="connsiteY2" fmla="*/ 506 h 632"/>
                <a:gd name="connsiteX3" fmla="*/ 506 w 505"/>
                <a:gd name="connsiteY3" fmla="*/ 506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632">
                  <a:moveTo>
                    <a:pt x="379" y="633"/>
                  </a:moveTo>
                  <a:cubicBezTo>
                    <a:pt x="379" y="633"/>
                    <a:pt x="0" y="253"/>
                    <a:pt x="0" y="0"/>
                  </a:cubicBezTo>
                  <a:cubicBezTo>
                    <a:pt x="127" y="253"/>
                    <a:pt x="0" y="253"/>
                    <a:pt x="253" y="506"/>
                  </a:cubicBezTo>
                  <a:lnTo>
                    <a:pt x="506" y="50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A41B733B-7F8C-8754-B648-3ACB89E8E40B}"/>
                </a:ext>
              </a:extLst>
            </p:cNvPr>
            <p:cNvSpPr/>
            <p:nvPr/>
          </p:nvSpPr>
          <p:spPr>
            <a:xfrm>
              <a:off x="1264219" y="4610527"/>
              <a:ext cx="5079" cy="8221"/>
            </a:xfrm>
            <a:custGeom>
              <a:avLst/>
              <a:gdLst>
                <a:gd name="connsiteX0" fmla="*/ 1664 w 5079"/>
                <a:gd name="connsiteY0" fmla="*/ 0 h 8221"/>
                <a:gd name="connsiteX1" fmla="*/ 3435 w 5079"/>
                <a:gd name="connsiteY1" fmla="*/ 8221 h 8221"/>
                <a:gd name="connsiteX2" fmla="*/ 5079 w 5079"/>
                <a:gd name="connsiteY2" fmla="*/ 759 h 8221"/>
                <a:gd name="connsiteX3" fmla="*/ 1538 w 5079"/>
                <a:gd name="connsiteY3" fmla="*/ 0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79" h="8221">
                  <a:moveTo>
                    <a:pt x="1664" y="0"/>
                  </a:moveTo>
                  <a:cubicBezTo>
                    <a:pt x="-3395" y="8980"/>
                    <a:pt x="4826" y="-1897"/>
                    <a:pt x="3435" y="8221"/>
                  </a:cubicBezTo>
                  <a:cubicBezTo>
                    <a:pt x="3814" y="5439"/>
                    <a:pt x="4447" y="3036"/>
                    <a:pt x="5079" y="759"/>
                  </a:cubicBezTo>
                  <a:cubicBezTo>
                    <a:pt x="3561" y="1771"/>
                    <a:pt x="1538" y="3162"/>
                    <a:pt x="1538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652A17C3-09F2-8C19-83E6-970BA610D03D}"/>
                </a:ext>
              </a:extLst>
            </p:cNvPr>
            <p:cNvSpPr/>
            <p:nvPr/>
          </p:nvSpPr>
          <p:spPr>
            <a:xfrm>
              <a:off x="1273598" y="4642839"/>
              <a:ext cx="2717" cy="3510"/>
            </a:xfrm>
            <a:custGeom>
              <a:avLst/>
              <a:gdLst>
                <a:gd name="connsiteX0" fmla="*/ 0 w 2717"/>
                <a:gd name="connsiteY0" fmla="*/ 2722 h 3510"/>
                <a:gd name="connsiteX1" fmla="*/ 2150 w 2717"/>
                <a:gd name="connsiteY1" fmla="*/ 1078 h 3510"/>
                <a:gd name="connsiteX2" fmla="*/ 0 w 2717"/>
                <a:gd name="connsiteY2" fmla="*/ 2722 h 3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7" h="3510">
                  <a:moveTo>
                    <a:pt x="0" y="2722"/>
                  </a:moveTo>
                  <a:cubicBezTo>
                    <a:pt x="2783" y="3860"/>
                    <a:pt x="3288" y="4113"/>
                    <a:pt x="2150" y="1078"/>
                  </a:cubicBezTo>
                  <a:cubicBezTo>
                    <a:pt x="-1138" y="-1958"/>
                    <a:pt x="632" y="2343"/>
                    <a:pt x="0" y="272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E2C53240-4200-6244-ECE5-02571F33D6BF}"/>
                </a:ext>
              </a:extLst>
            </p:cNvPr>
            <p:cNvSpPr/>
            <p:nvPr/>
          </p:nvSpPr>
          <p:spPr>
            <a:xfrm>
              <a:off x="1376171" y="4739913"/>
              <a:ext cx="1897" cy="7968"/>
            </a:xfrm>
            <a:custGeom>
              <a:avLst/>
              <a:gdLst>
                <a:gd name="connsiteX0" fmla="*/ 506 w 1897"/>
                <a:gd name="connsiteY0" fmla="*/ 2150 h 7968"/>
                <a:gd name="connsiteX1" fmla="*/ 0 w 1897"/>
                <a:gd name="connsiteY1" fmla="*/ 0 h 7968"/>
                <a:gd name="connsiteX2" fmla="*/ 506 w 1897"/>
                <a:gd name="connsiteY2" fmla="*/ 3162 h 7968"/>
                <a:gd name="connsiteX3" fmla="*/ 1897 w 1897"/>
                <a:gd name="connsiteY3" fmla="*/ 7968 h 7968"/>
                <a:gd name="connsiteX4" fmla="*/ 632 w 1897"/>
                <a:gd name="connsiteY4" fmla="*/ 3162 h 7968"/>
                <a:gd name="connsiteX5" fmla="*/ 632 w 1897"/>
                <a:gd name="connsiteY5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7" h="7968">
                  <a:moveTo>
                    <a:pt x="506" y="2150"/>
                  </a:moveTo>
                  <a:lnTo>
                    <a:pt x="0" y="0"/>
                  </a:lnTo>
                  <a:lnTo>
                    <a:pt x="506" y="3162"/>
                  </a:lnTo>
                  <a:cubicBezTo>
                    <a:pt x="885" y="4806"/>
                    <a:pt x="1391" y="6450"/>
                    <a:pt x="1897" y="7968"/>
                  </a:cubicBezTo>
                  <a:lnTo>
                    <a:pt x="632" y="3162"/>
                  </a:lnTo>
                  <a:lnTo>
                    <a:pt x="632" y="215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B655A03B-EAB1-37AD-91BF-31C2F177C4F7}"/>
                </a:ext>
              </a:extLst>
            </p:cNvPr>
            <p:cNvSpPr/>
            <p:nvPr/>
          </p:nvSpPr>
          <p:spPr>
            <a:xfrm>
              <a:off x="1497364" y="4845331"/>
              <a:ext cx="4146" cy="3225"/>
            </a:xfrm>
            <a:custGeom>
              <a:avLst/>
              <a:gdLst>
                <a:gd name="connsiteX0" fmla="*/ 226 w 4146"/>
                <a:gd name="connsiteY0" fmla="*/ 3226 h 3225"/>
                <a:gd name="connsiteX1" fmla="*/ 4147 w 4146"/>
                <a:gd name="connsiteY1" fmla="*/ 2088 h 3225"/>
                <a:gd name="connsiteX2" fmla="*/ 226 w 4146"/>
                <a:gd name="connsiteY2" fmla="*/ 3226 h 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6" h="3225">
                  <a:moveTo>
                    <a:pt x="226" y="3226"/>
                  </a:moveTo>
                  <a:lnTo>
                    <a:pt x="4147" y="2088"/>
                  </a:lnTo>
                  <a:cubicBezTo>
                    <a:pt x="3388" y="-442"/>
                    <a:pt x="-1039" y="-1327"/>
                    <a:pt x="226" y="322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BD8FA98C-3F58-C3C0-9E90-25E065F3088E}"/>
                </a:ext>
              </a:extLst>
            </p:cNvPr>
            <p:cNvSpPr/>
            <p:nvPr/>
          </p:nvSpPr>
          <p:spPr>
            <a:xfrm>
              <a:off x="1590550" y="4845143"/>
              <a:ext cx="2234" cy="8600"/>
            </a:xfrm>
            <a:custGeom>
              <a:avLst/>
              <a:gdLst>
                <a:gd name="connsiteX0" fmla="*/ 1012 w 2234"/>
                <a:gd name="connsiteY0" fmla="*/ 8600 h 8600"/>
                <a:gd name="connsiteX1" fmla="*/ 0 w 2234"/>
                <a:gd name="connsiteY1" fmla="*/ 0 h 8600"/>
                <a:gd name="connsiteX2" fmla="*/ 1012 w 2234"/>
                <a:gd name="connsiteY2" fmla="*/ 8600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4" h="8600">
                  <a:moveTo>
                    <a:pt x="1012" y="8600"/>
                  </a:moveTo>
                  <a:cubicBezTo>
                    <a:pt x="2783" y="6703"/>
                    <a:pt x="2783" y="1518"/>
                    <a:pt x="0" y="0"/>
                  </a:cubicBezTo>
                  <a:cubicBezTo>
                    <a:pt x="885" y="3162"/>
                    <a:pt x="253" y="6956"/>
                    <a:pt x="1012" y="860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E8BA299F-A74C-E097-7191-9B9F589197B9}"/>
                </a:ext>
              </a:extLst>
            </p:cNvPr>
            <p:cNvSpPr/>
            <p:nvPr/>
          </p:nvSpPr>
          <p:spPr>
            <a:xfrm>
              <a:off x="1617743" y="4679837"/>
              <a:ext cx="1644" cy="5565"/>
            </a:xfrm>
            <a:custGeom>
              <a:avLst/>
              <a:gdLst>
                <a:gd name="connsiteX0" fmla="*/ 1644 w 1644"/>
                <a:gd name="connsiteY0" fmla="*/ 5565 h 5565"/>
                <a:gd name="connsiteX1" fmla="*/ 0 w 1644"/>
                <a:gd name="connsiteY1" fmla="*/ 0 h 5565"/>
                <a:gd name="connsiteX2" fmla="*/ 0 w 1644"/>
                <a:gd name="connsiteY2" fmla="*/ 2403 h 5565"/>
                <a:gd name="connsiteX3" fmla="*/ 1644 w 1644"/>
                <a:gd name="connsiteY3" fmla="*/ 5438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4" h="5565">
                  <a:moveTo>
                    <a:pt x="1644" y="5565"/>
                  </a:moveTo>
                  <a:cubicBezTo>
                    <a:pt x="1138" y="3415"/>
                    <a:pt x="632" y="1644"/>
                    <a:pt x="0" y="0"/>
                  </a:cubicBezTo>
                  <a:lnTo>
                    <a:pt x="0" y="2403"/>
                  </a:lnTo>
                  <a:cubicBezTo>
                    <a:pt x="632" y="3289"/>
                    <a:pt x="1138" y="4427"/>
                    <a:pt x="1644" y="543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9312B15F-E3E0-3C3F-B293-9F0E15272F24}"/>
                </a:ext>
              </a:extLst>
            </p:cNvPr>
            <p:cNvSpPr/>
            <p:nvPr/>
          </p:nvSpPr>
          <p:spPr>
            <a:xfrm>
              <a:off x="672577" y="4570413"/>
              <a:ext cx="13659" cy="10995"/>
            </a:xfrm>
            <a:custGeom>
              <a:avLst/>
              <a:gdLst>
                <a:gd name="connsiteX0" fmla="*/ 126 w 13659"/>
                <a:gd name="connsiteY0" fmla="*/ 273 h 10995"/>
                <a:gd name="connsiteX1" fmla="*/ 5944 w 13659"/>
                <a:gd name="connsiteY1" fmla="*/ 8494 h 10995"/>
                <a:gd name="connsiteX2" fmla="*/ 3415 w 13659"/>
                <a:gd name="connsiteY2" fmla="*/ 9759 h 10995"/>
                <a:gd name="connsiteX3" fmla="*/ 13660 w 13659"/>
                <a:gd name="connsiteY3" fmla="*/ 9127 h 10995"/>
                <a:gd name="connsiteX4" fmla="*/ 4300 w 13659"/>
                <a:gd name="connsiteY4" fmla="*/ 6977 h 10995"/>
                <a:gd name="connsiteX5" fmla="*/ 4427 w 13659"/>
                <a:gd name="connsiteY5" fmla="*/ 2424 h 10995"/>
                <a:gd name="connsiteX6" fmla="*/ 0 w 13659"/>
                <a:gd name="connsiteY6" fmla="*/ 273 h 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59" h="10995">
                  <a:moveTo>
                    <a:pt x="126" y="273"/>
                  </a:moveTo>
                  <a:cubicBezTo>
                    <a:pt x="0" y="4574"/>
                    <a:pt x="1771" y="6724"/>
                    <a:pt x="5944" y="8494"/>
                  </a:cubicBezTo>
                  <a:cubicBezTo>
                    <a:pt x="5565" y="9633"/>
                    <a:pt x="4174" y="9506"/>
                    <a:pt x="3415" y="9759"/>
                  </a:cubicBezTo>
                  <a:cubicBezTo>
                    <a:pt x="6324" y="10518"/>
                    <a:pt x="10877" y="12415"/>
                    <a:pt x="13660" y="9127"/>
                  </a:cubicBezTo>
                  <a:cubicBezTo>
                    <a:pt x="8853" y="7989"/>
                    <a:pt x="9865" y="6597"/>
                    <a:pt x="4300" y="6977"/>
                  </a:cubicBezTo>
                  <a:cubicBezTo>
                    <a:pt x="2783" y="5459"/>
                    <a:pt x="3035" y="3309"/>
                    <a:pt x="4427" y="2424"/>
                  </a:cubicBezTo>
                  <a:cubicBezTo>
                    <a:pt x="3035" y="2550"/>
                    <a:pt x="2783" y="-991"/>
                    <a:pt x="0" y="27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BAD20902-5C8B-79AF-FD5C-400A2FA1A5BC}"/>
                </a:ext>
              </a:extLst>
            </p:cNvPr>
            <p:cNvSpPr/>
            <p:nvPr/>
          </p:nvSpPr>
          <p:spPr>
            <a:xfrm>
              <a:off x="684087" y="4608377"/>
              <a:ext cx="715" cy="2529"/>
            </a:xfrm>
            <a:custGeom>
              <a:avLst/>
              <a:gdLst>
                <a:gd name="connsiteX0" fmla="*/ 506 w 715"/>
                <a:gd name="connsiteY0" fmla="*/ 2529 h 2529"/>
                <a:gd name="connsiteX1" fmla="*/ 632 w 715"/>
                <a:gd name="connsiteY1" fmla="*/ 0 h 2529"/>
                <a:gd name="connsiteX2" fmla="*/ 0 w 715"/>
                <a:gd name="connsiteY2" fmla="*/ 2024 h 2529"/>
                <a:gd name="connsiteX3" fmla="*/ 506 w 71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5" h="2529">
                  <a:moveTo>
                    <a:pt x="506" y="2529"/>
                  </a:moveTo>
                  <a:cubicBezTo>
                    <a:pt x="759" y="1644"/>
                    <a:pt x="759" y="885"/>
                    <a:pt x="632" y="0"/>
                  </a:cubicBezTo>
                  <a:cubicBezTo>
                    <a:pt x="379" y="632"/>
                    <a:pt x="253" y="1391"/>
                    <a:pt x="0" y="2024"/>
                  </a:cubicBezTo>
                  <a:lnTo>
                    <a:pt x="506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D4540A29-4826-A50E-408C-0E6C0700C38E}"/>
                </a:ext>
              </a:extLst>
            </p:cNvPr>
            <p:cNvSpPr/>
            <p:nvPr/>
          </p:nvSpPr>
          <p:spPr>
            <a:xfrm>
              <a:off x="521816" y="4576009"/>
              <a:ext cx="3025" cy="3277"/>
            </a:xfrm>
            <a:custGeom>
              <a:avLst/>
              <a:gdLst>
                <a:gd name="connsiteX0" fmla="*/ 0 w 3025"/>
                <a:gd name="connsiteY0" fmla="*/ 369 h 3277"/>
                <a:gd name="connsiteX1" fmla="*/ 2024 w 3025"/>
                <a:gd name="connsiteY1" fmla="*/ 3278 h 3277"/>
                <a:gd name="connsiteX2" fmla="*/ 0 w 3025"/>
                <a:gd name="connsiteY2" fmla="*/ 369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5" h="3277">
                  <a:moveTo>
                    <a:pt x="0" y="369"/>
                  </a:moveTo>
                  <a:cubicBezTo>
                    <a:pt x="885" y="1254"/>
                    <a:pt x="1518" y="2266"/>
                    <a:pt x="2024" y="3278"/>
                  </a:cubicBezTo>
                  <a:cubicBezTo>
                    <a:pt x="1138" y="874"/>
                    <a:pt x="5944" y="-769"/>
                    <a:pt x="0" y="369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5560E855-B588-97EE-141E-559EA833FF99}"/>
                </a:ext>
              </a:extLst>
            </p:cNvPr>
            <p:cNvSpPr/>
            <p:nvPr/>
          </p:nvSpPr>
          <p:spPr>
            <a:xfrm>
              <a:off x="682949" y="4609878"/>
              <a:ext cx="1264" cy="1913"/>
            </a:xfrm>
            <a:custGeom>
              <a:avLst/>
              <a:gdLst>
                <a:gd name="connsiteX0" fmla="*/ 632 w 1264"/>
                <a:gd name="connsiteY0" fmla="*/ 1914 h 1913"/>
                <a:gd name="connsiteX1" fmla="*/ 1265 w 1264"/>
                <a:gd name="connsiteY1" fmla="*/ 523 h 1913"/>
                <a:gd name="connsiteX2" fmla="*/ 0 w 1264"/>
                <a:gd name="connsiteY2" fmla="*/ 17 h 1913"/>
                <a:gd name="connsiteX3" fmla="*/ 632 w 1264"/>
                <a:gd name="connsiteY3" fmla="*/ 1914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" h="1913">
                  <a:moveTo>
                    <a:pt x="632" y="1914"/>
                  </a:moveTo>
                  <a:lnTo>
                    <a:pt x="1265" y="523"/>
                  </a:lnTo>
                  <a:cubicBezTo>
                    <a:pt x="1265" y="523"/>
                    <a:pt x="506" y="-110"/>
                    <a:pt x="0" y="17"/>
                  </a:cubicBezTo>
                  <a:cubicBezTo>
                    <a:pt x="632" y="649"/>
                    <a:pt x="885" y="1282"/>
                    <a:pt x="632" y="191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D875BB9F-27E6-38D4-38EF-4498DB8EF53A}"/>
                </a:ext>
              </a:extLst>
            </p:cNvPr>
            <p:cNvSpPr/>
            <p:nvPr/>
          </p:nvSpPr>
          <p:spPr>
            <a:xfrm>
              <a:off x="350313" y="4683631"/>
              <a:ext cx="379" cy="2529"/>
            </a:xfrm>
            <a:custGeom>
              <a:avLst/>
              <a:gdLst>
                <a:gd name="connsiteX0" fmla="*/ 379 w 379"/>
                <a:gd name="connsiteY0" fmla="*/ 2530 h 2529"/>
                <a:gd name="connsiteX1" fmla="*/ 126 w 379"/>
                <a:gd name="connsiteY1" fmla="*/ 0 h 2529"/>
                <a:gd name="connsiteX2" fmla="*/ 0 w 379"/>
                <a:gd name="connsiteY2" fmla="*/ 885 h 2529"/>
                <a:gd name="connsiteX3" fmla="*/ 379 w 37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2529">
                  <a:moveTo>
                    <a:pt x="379" y="2530"/>
                  </a:moveTo>
                  <a:cubicBezTo>
                    <a:pt x="379" y="1391"/>
                    <a:pt x="379" y="506"/>
                    <a:pt x="126" y="0"/>
                  </a:cubicBezTo>
                  <a:cubicBezTo>
                    <a:pt x="126" y="253"/>
                    <a:pt x="0" y="506"/>
                    <a:pt x="0" y="885"/>
                  </a:cubicBezTo>
                  <a:cubicBezTo>
                    <a:pt x="253" y="1265"/>
                    <a:pt x="379" y="2024"/>
                    <a:pt x="379" y="253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FF3F0AF8-30A9-4605-F1FB-C5BF4956B2F6}"/>
                </a:ext>
              </a:extLst>
            </p:cNvPr>
            <p:cNvSpPr/>
            <p:nvPr/>
          </p:nvSpPr>
          <p:spPr>
            <a:xfrm>
              <a:off x="317176" y="4518451"/>
              <a:ext cx="2276" cy="885"/>
            </a:xfrm>
            <a:custGeom>
              <a:avLst/>
              <a:gdLst>
                <a:gd name="connsiteX0" fmla="*/ 0 w 2276"/>
                <a:gd name="connsiteY0" fmla="*/ 885 h 885"/>
                <a:gd name="connsiteX1" fmla="*/ 2277 w 2276"/>
                <a:gd name="connsiteY1" fmla="*/ 0 h 885"/>
                <a:gd name="connsiteX2" fmla="*/ 0 w 2276"/>
                <a:gd name="connsiteY2" fmla="*/ 885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6" h="885">
                  <a:moveTo>
                    <a:pt x="0" y="885"/>
                  </a:moveTo>
                  <a:cubicBezTo>
                    <a:pt x="632" y="633"/>
                    <a:pt x="1391" y="506"/>
                    <a:pt x="2277" y="0"/>
                  </a:cubicBezTo>
                  <a:cubicBezTo>
                    <a:pt x="1518" y="253"/>
                    <a:pt x="759" y="633"/>
                    <a:pt x="0" y="885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9865C25C-789F-5452-FAAE-7C91E143F414}"/>
                </a:ext>
              </a:extLst>
            </p:cNvPr>
            <p:cNvSpPr/>
            <p:nvPr/>
          </p:nvSpPr>
          <p:spPr>
            <a:xfrm>
              <a:off x="354360" y="4535526"/>
              <a:ext cx="1517" cy="1012"/>
            </a:xfrm>
            <a:custGeom>
              <a:avLst/>
              <a:gdLst>
                <a:gd name="connsiteX0" fmla="*/ 632 w 1517"/>
                <a:gd name="connsiteY0" fmla="*/ 0 h 1012"/>
                <a:gd name="connsiteX1" fmla="*/ 0 w 1517"/>
                <a:gd name="connsiteY1" fmla="*/ 506 h 1012"/>
                <a:gd name="connsiteX2" fmla="*/ 1518 w 1517"/>
                <a:gd name="connsiteY2" fmla="*/ 1012 h 1012"/>
                <a:gd name="connsiteX3" fmla="*/ 632 w 1517"/>
                <a:gd name="connsiteY3" fmla="*/ 0 h 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7" h="1012">
                  <a:moveTo>
                    <a:pt x="632" y="0"/>
                  </a:moveTo>
                  <a:lnTo>
                    <a:pt x="0" y="506"/>
                  </a:lnTo>
                  <a:lnTo>
                    <a:pt x="1518" y="1012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3D7848A0-945E-4C3E-7AD6-201BFEFF4A49}"/>
                </a:ext>
              </a:extLst>
            </p:cNvPr>
            <p:cNvSpPr/>
            <p:nvPr/>
          </p:nvSpPr>
          <p:spPr>
            <a:xfrm>
              <a:off x="621860" y="4642652"/>
              <a:ext cx="252" cy="1517"/>
            </a:xfrm>
            <a:custGeom>
              <a:avLst/>
              <a:gdLst>
                <a:gd name="connsiteX0" fmla="*/ 0 w 252"/>
                <a:gd name="connsiteY0" fmla="*/ 1518 h 1517"/>
                <a:gd name="connsiteX1" fmla="*/ 253 w 252"/>
                <a:gd name="connsiteY1" fmla="*/ 0 h 1517"/>
                <a:gd name="connsiteX2" fmla="*/ 253 w 252"/>
                <a:gd name="connsiteY2" fmla="*/ 0 h 1517"/>
                <a:gd name="connsiteX3" fmla="*/ 126 w 252"/>
                <a:gd name="connsiteY3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" h="1517">
                  <a:moveTo>
                    <a:pt x="0" y="1518"/>
                  </a:moveTo>
                  <a:cubicBezTo>
                    <a:pt x="126" y="885"/>
                    <a:pt x="253" y="379"/>
                    <a:pt x="253" y="0"/>
                  </a:cubicBezTo>
                  <a:lnTo>
                    <a:pt x="253" y="0"/>
                  </a:lnTo>
                  <a:cubicBezTo>
                    <a:pt x="253" y="0"/>
                    <a:pt x="126" y="1518"/>
                    <a:pt x="126" y="151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A9675EC5-8C1D-1CA7-9C9F-FCB27639B45C}"/>
                </a:ext>
              </a:extLst>
            </p:cNvPr>
            <p:cNvSpPr/>
            <p:nvPr/>
          </p:nvSpPr>
          <p:spPr>
            <a:xfrm>
              <a:off x="412423" y="4764071"/>
              <a:ext cx="2393" cy="751"/>
            </a:xfrm>
            <a:custGeom>
              <a:avLst/>
              <a:gdLst>
                <a:gd name="connsiteX0" fmla="*/ 2393 w 2393"/>
                <a:gd name="connsiteY0" fmla="*/ 0 h 751"/>
                <a:gd name="connsiteX1" fmla="*/ 1255 w 2393"/>
                <a:gd name="connsiteY1" fmla="*/ 253 h 751"/>
                <a:gd name="connsiteX2" fmla="*/ 2393 w 2393"/>
                <a:gd name="connsiteY2" fmla="*/ 0 h 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3" h="751">
                  <a:moveTo>
                    <a:pt x="2393" y="0"/>
                  </a:moveTo>
                  <a:cubicBezTo>
                    <a:pt x="2393" y="0"/>
                    <a:pt x="1634" y="127"/>
                    <a:pt x="1255" y="253"/>
                  </a:cubicBezTo>
                  <a:cubicBezTo>
                    <a:pt x="-1275" y="1012"/>
                    <a:pt x="496" y="885"/>
                    <a:pt x="2393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6887B5C1-D21A-9664-F3F2-A9164D947AC1}"/>
                </a:ext>
              </a:extLst>
            </p:cNvPr>
            <p:cNvSpPr/>
            <p:nvPr/>
          </p:nvSpPr>
          <p:spPr>
            <a:xfrm>
              <a:off x="432776" y="4681734"/>
              <a:ext cx="1651" cy="2150"/>
            </a:xfrm>
            <a:custGeom>
              <a:avLst/>
              <a:gdLst>
                <a:gd name="connsiteX0" fmla="*/ 0 w 1651"/>
                <a:gd name="connsiteY0" fmla="*/ 0 h 2150"/>
                <a:gd name="connsiteX1" fmla="*/ 1391 w 1651"/>
                <a:gd name="connsiteY1" fmla="*/ 2150 h 2150"/>
                <a:gd name="connsiteX2" fmla="*/ 0 w 1651"/>
                <a:gd name="connsiteY2" fmla="*/ 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2150">
                  <a:moveTo>
                    <a:pt x="0" y="0"/>
                  </a:moveTo>
                  <a:cubicBezTo>
                    <a:pt x="506" y="759"/>
                    <a:pt x="885" y="1391"/>
                    <a:pt x="1391" y="2150"/>
                  </a:cubicBezTo>
                  <a:cubicBezTo>
                    <a:pt x="1771" y="1138"/>
                    <a:pt x="2024" y="506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90DF7CC9-D38E-D690-523A-37A56E31CF84}"/>
                </a:ext>
              </a:extLst>
            </p:cNvPr>
            <p:cNvSpPr/>
            <p:nvPr/>
          </p:nvSpPr>
          <p:spPr>
            <a:xfrm>
              <a:off x="358787" y="4690587"/>
              <a:ext cx="12647" cy="126"/>
            </a:xfrm>
            <a:custGeom>
              <a:avLst/>
              <a:gdLst>
                <a:gd name="connsiteX0" fmla="*/ 0 w 12647"/>
                <a:gd name="connsiteY0" fmla="*/ 126 h 126"/>
                <a:gd name="connsiteX1" fmla="*/ 0 w 12647"/>
                <a:gd name="connsiteY1" fmla="*/ 126 h 126"/>
                <a:gd name="connsiteX2" fmla="*/ 0 w 12647"/>
                <a:gd name="connsiteY2" fmla="*/ 0 h 126"/>
                <a:gd name="connsiteX3" fmla="*/ 0 w 12647"/>
                <a:gd name="connsiteY3" fmla="*/ 126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7" h="126">
                  <a:moveTo>
                    <a:pt x="0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84FBC4A5-66AE-D4FB-E830-15FB49F9FED9}"/>
                </a:ext>
              </a:extLst>
            </p:cNvPr>
            <p:cNvSpPr/>
            <p:nvPr/>
          </p:nvSpPr>
          <p:spPr>
            <a:xfrm>
              <a:off x="433939" y="4683884"/>
              <a:ext cx="677" cy="2655"/>
            </a:xfrm>
            <a:custGeom>
              <a:avLst/>
              <a:gdLst>
                <a:gd name="connsiteX0" fmla="*/ 355 w 677"/>
                <a:gd name="connsiteY0" fmla="*/ 2656 h 2655"/>
                <a:gd name="connsiteX1" fmla="*/ 229 w 677"/>
                <a:gd name="connsiteY1" fmla="*/ 0 h 2655"/>
                <a:gd name="connsiteX2" fmla="*/ 355 w 677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" h="2655">
                  <a:moveTo>
                    <a:pt x="355" y="2656"/>
                  </a:moveTo>
                  <a:cubicBezTo>
                    <a:pt x="861" y="1518"/>
                    <a:pt x="735" y="759"/>
                    <a:pt x="229" y="0"/>
                  </a:cubicBezTo>
                  <a:cubicBezTo>
                    <a:pt x="102" y="759"/>
                    <a:pt x="-277" y="1897"/>
                    <a:pt x="355" y="265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DF062B8C-6FDF-7DDF-2A9C-2E8DA6B0738A}"/>
                </a:ext>
              </a:extLst>
            </p:cNvPr>
            <p:cNvSpPr/>
            <p:nvPr/>
          </p:nvSpPr>
          <p:spPr>
            <a:xfrm>
              <a:off x="689272" y="4586623"/>
              <a:ext cx="632" cy="1391"/>
            </a:xfrm>
            <a:custGeom>
              <a:avLst/>
              <a:gdLst>
                <a:gd name="connsiteX0" fmla="*/ 0 w 632"/>
                <a:gd name="connsiteY0" fmla="*/ 0 h 1391"/>
                <a:gd name="connsiteX1" fmla="*/ 632 w 632"/>
                <a:gd name="connsiteY1" fmla="*/ 1391 h 1391"/>
                <a:gd name="connsiteX2" fmla="*/ 632 w 632"/>
                <a:gd name="connsiteY2" fmla="*/ 0 h 1391"/>
                <a:gd name="connsiteX3" fmla="*/ 0 w 632"/>
                <a:gd name="connsiteY3" fmla="*/ 0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1391">
                  <a:moveTo>
                    <a:pt x="0" y="0"/>
                  </a:moveTo>
                  <a:cubicBezTo>
                    <a:pt x="0" y="0"/>
                    <a:pt x="506" y="885"/>
                    <a:pt x="632" y="1391"/>
                  </a:cubicBezTo>
                  <a:cubicBezTo>
                    <a:pt x="632" y="885"/>
                    <a:pt x="632" y="506"/>
                    <a:pt x="632" y="0"/>
                  </a:cubicBezTo>
                  <a:cubicBezTo>
                    <a:pt x="379" y="0"/>
                    <a:pt x="253" y="0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301788E7-0516-4564-F2B5-8FD8096FFBA1}"/>
                </a:ext>
              </a:extLst>
            </p:cNvPr>
            <p:cNvSpPr/>
            <p:nvPr/>
          </p:nvSpPr>
          <p:spPr>
            <a:xfrm>
              <a:off x="686869" y="4582702"/>
              <a:ext cx="1644" cy="2655"/>
            </a:xfrm>
            <a:custGeom>
              <a:avLst/>
              <a:gdLst>
                <a:gd name="connsiteX0" fmla="*/ 0 w 1644"/>
                <a:gd name="connsiteY0" fmla="*/ 0 h 2655"/>
                <a:gd name="connsiteX1" fmla="*/ 1644 w 1644"/>
                <a:gd name="connsiteY1" fmla="*/ 2656 h 2655"/>
                <a:gd name="connsiteX2" fmla="*/ 0 w 1644"/>
                <a:gd name="connsiteY2" fmla="*/ 0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" h="2655">
                  <a:moveTo>
                    <a:pt x="0" y="0"/>
                  </a:moveTo>
                  <a:lnTo>
                    <a:pt x="1644" y="2656"/>
                  </a:lnTo>
                  <a:cubicBezTo>
                    <a:pt x="1391" y="1644"/>
                    <a:pt x="1138" y="379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1FD631E7-77A2-A6F1-783B-390207A6F235}"/>
                </a:ext>
              </a:extLst>
            </p:cNvPr>
            <p:cNvSpPr/>
            <p:nvPr/>
          </p:nvSpPr>
          <p:spPr>
            <a:xfrm>
              <a:off x="671186" y="4619380"/>
              <a:ext cx="7588" cy="5185"/>
            </a:xfrm>
            <a:custGeom>
              <a:avLst/>
              <a:gdLst>
                <a:gd name="connsiteX0" fmla="*/ 0 w 7588"/>
                <a:gd name="connsiteY0" fmla="*/ 5186 h 5185"/>
                <a:gd name="connsiteX1" fmla="*/ 7589 w 7588"/>
                <a:gd name="connsiteY1" fmla="*/ 885 h 5185"/>
                <a:gd name="connsiteX2" fmla="*/ 7083 w 7588"/>
                <a:gd name="connsiteY2" fmla="*/ 0 h 5185"/>
                <a:gd name="connsiteX3" fmla="*/ 127 w 7588"/>
                <a:gd name="connsiteY3" fmla="*/ 518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" h="5185">
                  <a:moveTo>
                    <a:pt x="0" y="5186"/>
                  </a:moveTo>
                  <a:cubicBezTo>
                    <a:pt x="1771" y="4047"/>
                    <a:pt x="5944" y="3921"/>
                    <a:pt x="7589" y="885"/>
                  </a:cubicBezTo>
                  <a:lnTo>
                    <a:pt x="7083" y="0"/>
                  </a:lnTo>
                  <a:cubicBezTo>
                    <a:pt x="7462" y="2530"/>
                    <a:pt x="253" y="2403"/>
                    <a:pt x="127" y="518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3CB1AA7C-1110-2622-B72B-A681DE5F36C9}"/>
                </a:ext>
              </a:extLst>
            </p:cNvPr>
            <p:cNvSpPr/>
            <p:nvPr/>
          </p:nvSpPr>
          <p:spPr>
            <a:xfrm>
              <a:off x="455795" y="4662762"/>
              <a:ext cx="2529" cy="3035"/>
            </a:xfrm>
            <a:custGeom>
              <a:avLst/>
              <a:gdLst>
                <a:gd name="connsiteX0" fmla="*/ 2024 w 2529"/>
                <a:gd name="connsiteY0" fmla="*/ 3035 h 3035"/>
                <a:gd name="connsiteX1" fmla="*/ 2530 w 2529"/>
                <a:gd name="connsiteY1" fmla="*/ 0 h 3035"/>
                <a:gd name="connsiteX2" fmla="*/ 0 w 2529"/>
                <a:gd name="connsiteY2" fmla="*/ 1391 h 3035"/>
                <a:gd name="connsiteX3" fmla="*/ 2024 w 2529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9" h="3035">
                  <a:moveTo>
                    <a:pt x="2024" y="3035"/>
                  </a:moveTo>
                  <a:cubicBezTo>
                    <a:pt x="2024" y="2024"/>
                    <a:pt x="2403" y="1012"/>
                    <a:pt x="2530" y="0"/>
                  </a:cubicBezTo>
                  <a:cubicBezTo>
                    <a:pt x="1518" y="253"/>
                    <a:pt x="759" y="1012"/>
                    <a:pt x="0" y="1391"/>
                  </a:cubicBezTo>
                  <a:lnTo>
                    <a:pt x="2024" y="3035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3553" name="Picture 3552">
            <a:extLst>
              <a:ext uri="{FF2B5EF4-FFF2-40B4-BE49-F238E27FC236}">
                <a16:creationId xmlns:a16="http://schemas.microsoft.com/office/drawing/2014/main" id="{2F60F236-B525-3B88-8EDC-2804F8B29F9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-32767403" y="-3329432"/>
            <a:ext cx="1859603" cy="1020972"/>
          </a:xfrm>
          <a:prstGeom prst="rect">
            <a:avLst/>
          </a:prstGeom>
        </p:spPr>
      </p:pic>
      <p:pic>
        <p:nvPicPr>
          <p:cNvPr id="3554" name="Picture 3553">
            <a:extLst>
              <a:ext uri="{FF2B5EF4-FFF2-40B4-BE49-F238E27FC236}">
                <a16:creationId xmlns:a16="http://schemas.microsoft.com/office/drawing/2014/main" id="{6DD88846-81CC-5A38-E2B1-6C146EB0838B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-31837604" y="-4524805"/>
            <a:ext cx="3072915" cy="1092961"/>
          </a:xfrm>
          <a:prstGeom prst="rect">
            <a:avLst/>
          </a:prstGeom>
        </p:spPr>
      </p:pic>
      <p:pic>
        <p:nvPicPr>
          <p:cNvPr id="3568" name="Picture 3567">
            <a:extLst>
              <a:ext uri="{FF2B5EF4-FFF2-40B4-BE49-F238E27FC236}">
                <a16:creationId xmlns:a16="http://schemas.microsoft.com/office/drawing/2014/main" id="{E61DBEB4-D593-FE2E-7953-711347E3447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 rot="877615">
            <a:off x="-23575908" y="-1035944"/>
            <a:ext cx="3010515" cy="4402585"/>
          </a:xfrm>
          <a:prstGeom prst="rect">
            <a:avLst/>
          </a:prstGeom>
        </p:spPr>
      </p:pic>
      <p:grpSp>
        <p:nvGrpSpPr>
          <p:cNvPr id="3571" name="Group 3570">
            <a:extLst>
              <a:ext uri="{FF2B5EF4-FFF2-40B4-BE49-F238E27FC236}">
                <a16:creationId xmlns:a16="http://schemas.microsoft.com/office/drawing/2014/main" id="{97F637BF-07A1-D0A8-500A-969EE3459533}"/>
              </a:ext>
            </a:extLst>
          </p:cNvPr>
          <p:cNvGrpSpPr/>
          <p:nvPr/>
        </p:nvGrpSpPr>
        <p:grpSpPr>
          <a:xfrm>
            <a:off x="6088308" y="-1544631"/>
            <a:ext cx="3038625" cy="2761492"/>
            <a:chOff x="10574764" y="4761349"/>
            <a:chExt cx="821112" cy="695185"/>
          </a:xfrm>
        </p:grpSpPr>
        <p:grpSp>
          <p:nvGrpSpPr>
            <p:cNvPr id="3572" name="Graphic 3">
              <a:extLst>
                <a:ext uri="{FF2B5EF4-FFF2-40B4-BE49-F238E27FC236}">
                  <a16:creationId xmlns:a16="http://schemas.microsoft.com/office/drawing/2014/main" id="{A9DC9085-090B-87B1-3F49-C28ABAEACD70}"/>
                </a:ext>
              </a:extLst>
            </p:cNvPr>
            <p:cNvGrpSpPr/>
            <p:nvPr/>
          </p:nvGrpSpPr>
          <p:grpSpPr>
            <a:xfrm>
              <a:off x="10574764" y="4845245"/>
              <a:ext cx="717252" cy="611289"/>
              <a:chOff x="10504424" y="4845245"/>
              <a:chExt cx="717252" cy="611289"/>
            </a:xfrm>
            <a:solidFill>
              <a:srgbClr val="F76C59"/>
            </a:solidFill>
          </p:grpSpPr>
          <p:sp>
            <p:nvSpPr>
              <p:cNvPr id="3606" name="Freeform: Shape 3605">
                <a:extLst>
                  <a:ext uri="{FF2B5EF4-FFF2-40B4-BE49-F238E27FC236}">
                    <a16:creationId xmlns:a16="http://schemas.microsoft.com/office/drawing/2014/main" id="{199400B8-E707-1215-EDB1-CB8F9ED94B40}"/>
                  </a:ext>
                </a:extLst>
              </p:cNvPr>
              <p:cNvSpPr/>
              <p:nvPr/>
            </p:nvSpPr>
            <p:spPr>
              <a:xfrm>
                <a:off x="10505001" y="4845245"/>
                <a:ext cx="701794" cy="611289"/>
              </a:xfrm>
              <a:custGeom>
                <a:avLst/>
                <a:gdLst>
                  <a:gd name="connsiteX0" fmla="*/ 695934 w 701794"/>
                  <a:gd name="connsiteY0" fmla="*/ 162801 h 611289"/>
                  <a:gd name="connsiteX1" fmla="*/ 694669 w 701794"/>
                  <a:gd name="connsiteY1" fmla="*/ 160398 h 611289"/>
                  <a:gd name="connsiteX2" fmla="*/ 680125 w 701794"/>
                  <a:gd name="connsiteY2" fmla="*/ 134849 h 611289"/>
                  <a:gd name="connsiteX3" fmla="*/ 678859 w 701794"/>
                  <a:gd name="connsiteY3" fmla="*/ 135861 h 611289"/>
                  <a:gd name="connsiteX4" fmla="*/ 644963 w 701794"/>
                  <a:gd name="connsiteY4" fmla="*/ 109807 h 611289"/>
                  <a:gd name="connsiteX5" fmla="*/ 645469 w 701794"/>
                  <a:gd name="connsiteY5" fmla="*/ 108795 h 611289"/>
                  <a:gd name="connsiteX6" fmla="*/ 655840 w 701794"/>
                  <a:gd name="connsiteY6" fmla="*/ 113601 h 611289"/>
                  <a:gd name="connsiteX7" fmla="*/ 649137 w 701794"/>
                  <a:gd name="connsiteY7" fmla="*/ 108669 h 611289"/>
                  <a:gd name="connsiteX8" fmla="*/ 649770 w 701794"/>
                  <a:gd name="connsiteY8" fmla="*/ 108669 h 611289"/>
                  <a:gd name="connsiteX9" fmla="*/ 625865 w 701794"/>
                  <a:gd name="connsiteY9" fmla="*/ 88432 h 611289"/>
                  <a:gd name="connsiteX10" fmla="*/ 615874 w 701794"/>
                  <a:gd name="connsiteY10" fmla="*/ 85776 h 611289"/>
                  <a:gd name="connsiteX11" fmla="*/ 579827 w 701794"/>
                  <a:gd name="connsiteY11" fmla="*/ 46821 h 611289"/>
                  <a:gd name="connsiteX12" fmla="*/ 579448 w 701794"/>
                  <a:gd name="connsiteY12" fmla="*/ 45936 h 611289"/>
                  <a:gd name="connsiteX13" fmla="*/ 592855 w 701794"/>
                  <a:gd name="connsiteY13" fmla="*/ 50995 h 611289"/>
                  <a:gd name="connsiteX14" fmla="*/ 619036 w 701794"/>
                  <a:gd name="connsiteY14" fmla="*/ 73255 h 611289"/>
                  <a:gd name="connsiteX15" fmla="*/ 611068 w 701794"/>
                  <a:gd name="connsiteY15" fmla="*/ 64148 h 611289"/>
                  <a:gd name="connsiteX16" fmla="*/ 593993 w 701794"/>
                  <a:gd name="connsiteY16" fmla="*/ 44038 h 611289"/>
                  <a:gd name="connsiteX17" fmla="*/ 618403 w 701794"/>
                  <a:gd name="connsiteY17" fmla="*/ 63390 h 611289"/>
                  <a:gd name="connsiteX18" fmla="*/ 621565 w 701794"/>
                  <a:gd name="connsiteY18" fmla="*/ 60228 h 611289"/>
                  <a:gd name="connsiteX19" fmla="*/ 591084 w 701794"/>
                  <a:gd name="connsiteY19" fmla="*/ 24308 h 611289"/>
                  <a:gd name="connsiteX20" fmla="*/ 598293 w 701794"/>
                  <a:gd name="connsiteY20" fmla="*/ 36197 h 611289"/>
                  <a:gd name="connsiteX21" fmla="*/ 603479 w 701794"/>
                  <a:gd name="connsiteY21" fmla="*/ 46568 h 611289"/>
                  <a:gd name="connsiteX22" fmla="*/ 578310 w 701794"/>
                  <a:gd name="connsiteY22" fmla="*/ 25193 h 611289"/>
                  <a:gd name="connsiteX23" fmla="*/ 573630 w 701794"/>
                  <a:gd name="connsiteY23" fmla="*/ 17858 h 611289"/>
                  <a:gd name="connsiteX24" fmla="*/ 572745 w 701794"/>
                  <a:gd name="connsiteY24" fmla="*/ 16846 h 611289"/>
                  <a:gd name="connsiteX25" fmla="*/ 569077 w 701794"/>
                  <a:gd name="connsiteY25" fmla="*/ 14822 h 611289"/>
                  <a:gd name="connsiteX26" fmla="*/ 559844 w 701794"/>
                  <a:gd name="connsiteY26" fmla="*/ 13557 h 611289"/>
                  <a:gd name="connsiteX27" fmla="*/ 558074 w 701794"/>
                  <a:gd name="connsiteY27" fmla="*/ 13811 h 611289"/>
                  <a:gd name="connsiteX28" fmla="*/ 555670 w 701794"/>
                  <a:gd name="connsiteY28" fmla="*/ 14190 h 611289"/>
                  <a:gd name="connsiteX29" fmla="*/ 551370 w 701794"/>
                  <a:gd name="connsiteY29" fmla="*/ 15075 h 611289"/>
                  <a:gd name="connsiteX30" fmla="*/ 543655 w 701794"/>
                  <a:gd name="connsiteY30" fmla="*/ 16846 h 611289"/>
                  <a:gd name="connsiteX31" fmla="*/ 534801 w 701794"/>
                  <a:gd name="connsiteY31" fmla="*/ 17731 h 611289"/>
                  <a:gd name="connsiteX32" fmla="*/ 555038 w 701794"/>
                  <a:gd name="connsiteY32" fmla="*/ 9637 h 611289"/>
                  <a:gd name="connsiteX33" fmla="*/ 541125 w 701794"/>
                  <a:gd name="connsiteY33" fmla="*/ 9889 h 611289"/>
                  <a:gd name="connsiteX34" fmla="*/ 550359 w 701794"/>
                  <a:gd name="connsiteY34" fmla="*/ 7234 h 611289"/>
                  <a:gd name="connsiteX35" fmla="*/ 554658 w 701794"/>
                  <a:gd name="connsiteY35" fmla="*/ 5969 h 611289"/>
                  <a:gd name="connsiteX36" fmla="*/ 557441 w 701794"/>
                  <a:gd name="connsiteY36" fmla="*/ 5336 h 611289"/>
                  <a:gd name="connsiteX37" fmla="*/ 559338 w 701794"/>
                  <a:gd name="connsiteY37" fmla="*/ 4957 h 611289"/>
                  <a:gd name="connsiteX38" fmla="*/ 559591 w 701794"/>
                  <a:gd name="connsiteY38" fmla="*/ 4957 h 611289"/>
                  <a:gd name="connsiteX39" fmla="*/ 561362 w 701794"/>
                  <a:gd name="connsiteY39" fmla="*/ 4830 h 611289"/>
                  <a:gd name="connsiteX40" fmla="*/ 565283 w 701794"/>
                  <a:gd name="connsiteY40" fmla="*/ 4830 h 611289"/>
                  <a:gd name="connsiteX41" fmla="*/ 572745 w 701794"/>
                  <a:gd name="connsiteY41" fmla="*/ 6728 h 611289"/>
                  <a:gd name="connsiteX42" fmla="*/ 575401 w 701794"/>
                  <a:gd name="connsiteY42" fmla="*/ 7866 h 611289"/>
                  <a:gd name="connsiteX43" fmla="*/ 579701 w 701794"/>
                  <a:gd name="connsiteY43" fmla="*/ 11660 h 611289"/>
                  <a:gd name="connsiteX44" fmla="*/ 580713 w 701794"/>
                  <a:gd name="connsiteY44" fmla="*/ 10649 h 611289"/>
                  <a:gd name="connsiteX45" fmla="*/ 576539 w 701794"/>
                  <a:gd name="connsiteY45" fmla="*/ 6854 h 611289"/>
                  <a:gd name="connsiteX46" fmla="*/ 573251 w 701794"/>
                  <a:gd name="connsiteY46" fmla="*/ 5463 h 611289"/>
                  <a:gd name="connsiteX47" fmla="*/ 564524 w 701794"/>
                  <a:gd name="connsiteY47" fmla="*/ 3313 h 611289"/>
                  <a:gd name="connsiteX48" fmla="*/ 559971 w 701794"/>
                  <a:gd name="connsiteY48" fmla="*/ 3313 h 611289"/>
                  <a:gd name="connsiteX49" fmla="*/ 558959 w 701794"/>
                  <a:gd name="connsiteY49" fmla="*/ 3313 h 611289"/>
                  <a:gd name="connsiteX50" fmla="*/ 556809 w 701794"/>
                  <a:gd name="connsiteY50" fmla="*/ 3819 h 611289"/>
                  <a:gd name="connsiteX51" fmla="*/ 553900 w 701794"/>
                  <a:gd name="connsiteY51" fmla="*/ 4578 h 611289"/>
                  <a:gd name="connsiteX52" fmla="*/ 549093 w 701794"/>
                  <a:gd name="connsiteY52" fmla="*/ 6348 h 611289"/>
                  <a:gd name="connsiteX53" fmla="*/ 550359 w 701794"/>
                  <a:gd name="connsiteY53" fmla="*/ 4704 h 611289"/>
                  <a:gd name="connsiteX54" fmla="*/ 553521 w 701794"/>
                  <a:gd name="connsiteY54" fmla="*/ 3566 h 611289"/>
                  <a:gd name="connsiteX55" fmla="*/ 555924 w 701794"/>
                  <a:gd name="connsiteY55" fmla="*/ 2933 h 611289"/>
                  <a:gd name="connsiteX56" fmla="*/ 558453 w 701794"/>
                  <a:gd name="connsiteY56" fmla="*/ 2427 h 611289"/>
                  <a:gd name="connsiteX57" fmla="*/ 559086 w 701794"/>
                  <a:gd name="connsiteY57" fmla="*/ 2427 h 611289"/>
                  <a:gd name="connsiteX58" fmla="*/ 559465 w 701794"/>
                  <a:gd name="connsiteY58" fmla="*/ 2301 h 611289"/>
                  <a:gd name="connsiteX59" fmla="*/ 562247 w 701794"/>
                  <a:gd name="connsiteY59" fmla="*/ 2175 h 611289"/>
                  <a:gd name="connsiteX60" fmla="*/ 573883 w 701794"/>
                  <a:gd name="connsiteY60" fmla="*/ 4451 h 611289"/>
                  <a:gd name="connsiteX61" fmla="*/ 577424 w 701794"/>
                  <a:gd name="connsiteY61" fmla="*/ 5969 h 611289"/>
                  <a:gd name="connsiteX62" fmla="*/ 581598 w 701794"/>
                  <a:gd name="connsiteY62" fmla="*/ 9763 h 611289"/>
                  <a:gd name="connsiteX63" fmla="*/ 600317 w 701794"/>
                  <a:gd name="connsiteY63" fmla="*/ 27217 h 611289"/>
                  <a:gd name="connsiteX64" fmla="*/ 583116 w 701794"/>
                  <a:gd name="connsiteY64" fmla="*/ 8372 h 611289"/>
                  <a:gd name="connsiteX65" fmla="*/ 580334 w 701794"/>
                  <a:gd name="connsiteY65" fmla="*/ 5210 h 611289"/>
                  <a:gd name="connsiteX66" fmla="*/ 574642 w 701794"/>
                  <a:gd name="connsiteY66" fmla="*/ 2554 h 611289"/>
                  <a:gd name="connsiteX67" fmla="*/ 559086 w 701794"/>
                  <a:gd name="connsiteY67" fmla="*/ 151 h 611289"/>
                  <a:gd name="connsiteX68" fmla="*/ 557441 w 701794"/>
                  <a:gd name="connsiteY68" fmla="*/ 404 h 611289"/>
                  <a:gd name="connsiteX69" fmla="*/ 554785 w 701794"/>
                  <a:gd name="connsiteY69" fmla="*/ 783 h 611289"/>
                  <a:gd name="connsiteX70" fmla="*/ 551876 w 701794"/>
                  <a:gd name="connsiteY70" fmla="*/ 1289 h 611289"/>
                  <a:gd name="connsiteX71" fmla="*/ 547955 w 701794"/>
                  <a:gd name="connsiteY71" fmla="*/ 1922 h 611289"/>
                  <a:gd name="connsiteX72" fmla="*/ 530375 w 701794"/>
                  <a:gd name="connsiteY72" fmla="*/ 10649 h 611289"/>
                  <a:gd name="connsiteX73" fmla="*/ 501285 w 701794"/>
                  <a:gd name="connsiteY73" fmla="*/ 19628 h 611289"/>
                  <a:gd name="connsiteX74" fmla="*/ 515956 w 701794"/>
                  <a:gd name="connsiteY74" fmla="*/ 12040 h 611289"/>
                  <a:gd name="connsiteX75" fmla="*/ 461951 w 701794"/>
                  <a:gd name="connsiteY75" fmla="*/ 30379 h 611289"/>
                  <a:gd name="connsiteX76" fmla="*/ 457018 w 701794"/>
                  <a:gd name="connsiteY76" fmla="*/ 39612 h 611289"/>
                  <a:gd name="connsiteX77" fmla="*/ 366587 w 701794"/>
                  <a:gd name="connsiteY77" fmla="*/ 71737 h 611289"/>
                  <a:gd name="connsiteX78" fmla="*/ 431596 w 701794"/>
                  <a:gd name="connsiteY78" fmla="*/ 40877 h 611289"/>
                  <a:gd name="connsiteX79" fmla="*/ 372531 w 701794"/>
                  <a:gd name="connsiteY79" fmla="*/ 65413 h 611289"/>
                  <a:gd name="connsiteX80" fmla="*/ 346097 w 701794"/>
                  <a:gd name="connsiteY80" fmla="*/ 84891 h 611289"/>
                  <a:gd name="connsiteX81" fmla="*/ 307901 w 701794"/>
                  <a:gd name="connsiteY81" fmla="*/ 97412 h 611289"/>
                  <a:gd name="connsiteX82" fmla="*/ 249089 w 701794"/>
                  <a:gd name="connsiteY82" fmla="*/ 123087 h 611289"/>
                  <a:gd name="connsiteX83" fmla="*/ 251492 w 701794"/>
                  <a:gd name="connsiteY83" fmla="*/ 128020 h 611289"/>
                  <a:gd name="connsiteX84" fmla="*/ 199004 w 701794"/>
                  <a:gd name="connsiteY84" fmla="*/ 149394 h 611289"/>
                  <a:gd name="connsiteX85" fmla="*/ 241248 w 701794"/>
                  <a:gd name="connsiteY85" fmla="*/ 125237 h 611289"/>
                  <a:gd name="connsiteX86" fmla="*/ 176870 w 701794"/>
                  <a:gd name="connsiteY86" fmla="*/ 159765 h 611289"/>
                  <a:gd name="connsiteX87" fmla="*/ 193312 w 701794"/>
                  <a:gd name="connsiteY87" fmla="*/ 156098 h 611289"/>
                  <a:gd name="connsiteX88" fmla="*/ 148540 w 701794"/>
                  <a:gd name="connsiteY88" fmla="*/ 175195 h 611289"/>
                  <a:gd name="connsiteX89" fmla="*/ 119703 w 701794"/>
                  <a:gd name="connsiteY89" fmla="*/ 190752 h 611289"/>
                  <a:gd name="connsiteX90" fmla="*/ 99593 w 701794"/>
                  <a:gd name="connsiteY90" fmla="*/ 207953 h 611289"/>
                  <a:gd name="connsiteX91" fmla="*/ 76321 w 701794"/>
                  <a:gd name="connsiteY91" fmla="*/ 224395 h 611289"/>
                  <a:gd name="connsiteX92" fmla="*/ 51784 w 701794"/>
                  <a:gd name="connsiteY92" fmla="*/ 255129 h 611289"/>
                  <a:gd name="connsiteX93" fmla="*/ 39895 w 701794"/>
                  <a:gd name="connsiteY93" fmla="*/ 280678 h 611289"/>
                  <a:gd name="connsiteX94" fmla="*/ 31421 w 701794"/>
                  <a:gd name="connsiteY94" fmla="*/ 298005 h 611289"/>
                  <a:gd name="connsiteX95" fmla="*/ 19280 w 701794"/>
                  <a:gd name="connsiteY95" fmla="*/ 325324 h 611289"/>
                  <a:gd name="connsiteX96" fmla="*/ 31548 w 701794"/>
                  <a:gd name="connsiteY96" fmla="*/ 306352 h 611289"/>
                  <a:gd name="connsiteX97" fmla="*/ 41414 w 701794"/>
                  <a:gd name="connsiteY97" fmla="*/ 297246 h 611289"/>
                  <a:gd name="connsiteX98" fmla="*/ 19154 w 701794"/>
                  <a:gd name="connsiteY98" fmla="*/ 334936 h 611289"/>
                  <a:gd name="connsiteX99" fmla="*/ 9035 w 701794"/>
                  <a:gd name="connsiteY99" fmla="*/ 370477 h 611289"/>
                  <a:gd name="connsiteX100" fmla="*/ 13335 w 701794"/>
                  <a:gd name="connsiteY100" fmla="*/ 371109 h 611289"/>
                  <a:gd name="connsiteX101" fmla="*/ 10427 w 701794"/>
                  <a:gd name="connsiteY101" fmla="*/ 385275 h 611289"/>
                  <a:gd name="connsiteX102" fmla="*/ 9161 w 701794"/>
                  <a:gd name="connsiteY102" fmla="*/ 404372 h 611289"/>
                  <a:gd name="connsiteX103" fmla="*/ 7770 w 701794"/>
                  <a:gd name="connsiteY103" fmla="*/ 432577 h 611289"/>
                  <a:gd name="connsiteX104" fmla="*/ 182 w 701794"/>
                  <a:gd name="connsiteY104" fmla="*/ 414997 h 611289"/>
                  <a:gd name="connsiteX105" fmla="*/ 13715 w 701794"/>
                  <a:gd name="connsiteY105" fmla="*/ 489492 h 611289"/>
                  <a:gd name="connsiteX106" fmla="*/ 48622 w 701794"/>
                  <a:gd name="connsiteY106" fmla="*/ 536289 h 611289"/>
                  <a:gd name="connsiteX107" fmla="*/ 63926 w 701794"/>
                  <a:gd name="connsiteY107" fmla="*/ 557284 h 611289"/>
                  <a:gd name="connsiteX108" fmla="*/ 68859 w 701794"/>
                  <a:gd name="connsiteY108" fmla="*/ 562090 h 611289"/>
                  <a:gd name="connsiteX109" fmla="*/ 75056 w 701794"/>
                  <a:gd name="connsiteY109" fmla="*/ 567529 h 611289"/>
                  <a:gd name="connsiteX110" fmla="*/ 89222 w 701794"/>
                  <a:gd name="connsiteY110" fmla="*/ 577647 h 611289"/>
                  <a:gd name="connsiteX111" fmla="*/ 157267 w 701794"/>
                  <a:gd name="connsiteY111" fmla="*/ 605092 h 611289"/>
                  <a:gd name="connsiteX112" fmla="*/ 146390 w 701794"/>
                  <a:gd name="connsiteY112" fmla="*/ 598769 h 611289"/>
                  <a:gd name="connsiteX113" fmla="*/ 123244 w 701794"/>
                  <a:gd name="connsiteY113" fmla="*/ 588271 h 611289"/>
                  <a:gd name="connsiteX114" fmla="*/ 154484 w 701794"/>
                  <a:gd name="connsiteY114" fmla="*/ 598769 h 611289"/>
                  <a:gd name="connsiteX115" fmla="*/ 176744 w 701794"/>
                  <a:gd name="connsiteY115" fmla="*/ 599401 h 611289"/>
                  <a:gd name="connsiteX116" fmla="*/ 223541 w 701794"/>
                  <a:gd name="connsiteY116" fmla="*/ 604966 h 611289"/>
                  <a:gd name="connsiteX117" fmla="*/ 228600 w 701794"/>
                  <a:gd name="connsiteY117" fmla="*/ 611290 h 611289"/>
                  <a:gd name="connsiteX118" fmla="*/ 268567 w 701794"/>
                  <a:gd name="connsiteY118" fmla="*/ 605851 h 611289"/>
                  <a:gd name="connsiteX119" fmla="*/ 315363 w 701794"/>
                  <a:gd name="connsiteY119" fmla="*/ 595986 h 611289"/>
                  <a:gd name="connsiteX120" fmla="*/ 321814 w 701794"/>
                  <a:gd name="connsiteY120" fmla="*/ 587891 h 611289"/>
                  <a:gd name="connsiteX121" fmla="*/ 363298 w 701794"/>
                  <a:gd name="connsiteY121" fmla="*/ 572714 h 611289"/>
                  <a:gd name="connsiteX122" fmla="*/ 386949 w 701794"/>
                  <a:gd name="connsiteY122" fmla="*/ 558422 h 611289"/>
                  <a:gd name="connsiteX123" fmla="*/ 399218 w 701794"/>
                  <a:gd name="connsiteY123" fmla="*/ 545901 h 611289"/>
                  <a:gd name="connsiteX124" fmla="*/ 454868 w 701794"/>
                  <a:gd name="connsiteY124" fmla="*/ 496954 h 611289"/>
                  <a:gd name="connsiteX125" fmla="*/ 494582 w 701794"/>
                  <a:gd name="connsiteY125" fmla="*/ 459264 h 611289"/>
                  <a:gd name="connsiteX126" fmla="*/ 456765 w 701794"/>
                  <a:gd name="connsiteY126" fmla="*/ 490630 h 611289"/>
                  <a:gd name="connsiteX127" fmla="*/ 462836 w 701794"/>
                  <a:gd name="connsiteY127" fmla="*/ 476971 h 611289"/>
                  <a:gd name="connsiteX128" fmla="*/ 503941 w 701794"/>
                  <a:gd name="connsiteY128" fmla="*/ 444087 h 611289"/>
                  <a:gd name="connsiteX129" fmla="*/ 460812 w 701794"/>
                  <a:gd name="connsiteY129" fmla="*/ 483295 h 611289"/>
                  <a:gd name="connsiteX130" fmla="*/ 511277 w 701794"/>
                  <a:gd name="connsiteY130" fmla="*/ 439660 h 611289"/>
                  <a:gd name="connsiteX131" fmla="*/ 513553 w 701794"/>
                  <a:gd name="connsiteY131" fmla="*/ 430553 h 611289"/>
                  <a:gd name="connsiteX132" fmla="*/ 555797 w 701794"/>
                  <a:gd name="connsiteY132" fmla="*/ 384769 h 611289"/>
                  <a:gd name="connsiteX133" fmla="*/ 597534 w 701794"/>
                  <a:gd name="connsiteY133" fmla="*/ 332786 h 611289"/>
                  <a:gd name="connsiteX134" fmla="*/ 588428 w 701794"/>
                  <a:gd name="connsiteY134" fmla="*/ 335948 h 611289"/>
                  <a:gd name="connsiteX135" fmla="*/ 612965 w 701794"/>
                  <a:gd name="connsiteY135" fmla="*/ 305214 h 611289"/>
                  <a:gd name="connsiteX136" fmla="*/ 577931 w 701794"/>
                  <a:gd name="connsiteY136" fmla="*/ 348090 h 611289"/>
                  <a:gd name="connsiteX137" fmla="*/ 577424 w 701794"/>
                  <a:gd name="connsiteY137" fmla="*/ 337719 h 611289"/>
                  <a:gd name="connsiteX138" fmla="*/ 607652 w 701794"/>
                  <a:gd name="connsiteY138" fmla="*/ 301167 h 611289"/>
                  <a:gd name="connsiteX139" fmla="*/ 599305 w 701794"/>
                  <a:gd name="connsiteY139" fmla="*/ 304709 h 611289"/>
                  <a:gd name="connsiteX140" fmla="*/ 654196 w 701794"/>
                  <a:gd name="connsiteY140" fmla="*/ 246402 h 611289"/>
                  <a:gd name="connsiteX141" fmla="*/ 661785 w 701794"/>
                  <a:gd name="connsiteY141" fmla="*/ 232364 h 611289"/>
                  <a:gd name="connsiteX142" fmla="*/ 669247 w 701794"/>
                  <a:gd name="connsiteY142" fmla="*/ 220475 h 611289"/>
                  <a:gd name="connsiteX143" fmla="*/ 656979 w 701794"/>
                  <a:gd name="connsiteY143" fmla="*/ 234640 h 611289"/>
                  <a:gd name="connsiteX144" fmla="*/ 646987 w 701794"/>
                  <a:gd name="connsiteY144" fmla="*/ 245517 h 611289"/>
                  <a:gd name="connsiteX145" fmla="*/ 626624 w 701794"/>
                  <a:gd name="connsiteY145" fmla="*/ 265627 h 611289"/>
                  <a:gd name="connsiteX146" fmla="*/ 625360 w 701794"/>
                  <a:gd name="connsiteY146" fmla="*/ 261959 h 611289"/>
                  <a:gd name="connsiteX147" fmla="*/ 648758 w 701794"/>
                  <a:gd name="connsiteY147" fmla="*/ 231225 h 611289"/>
                  <a:gd name="connsiteX148" fmla="*/ 663303 w 701794"/>
                  <a:gd name="connsiteY148" fmla="*/ 215036 h 611289"/>
                  <a:gd name="connsiteX149" fmla="*/ 654829 w 701794"/>
                  <a:gd name="connsiteY149" fmla="*/ 225913 h 611289"/>
                  <a:gd name="connsiteX150" fmla="*/ 642055 w 701794"/>
                  <a:gd name="connsiteY150" fmla="*/ 247414 h 611289"/>
                  <a:gd name="connsiteX151" fmla="*/ 662291 w 701794"/>
                  <a:gd name="connsiteY151" fmla="*/ 224016 h 611289"/>
                  <a:gd name="connsiteX152" fmla="*/ 673421 w 701794"/>
                  <a:gd name="connsiteY152" fmla="*/ 211874 h 611289"/>
                  <a:gd name="connsiteX153" fmla="*/ 699855 w 701794"/>
                  <a:gd name="connsiteY153" fmla="*/ 195559 h 611289"/>
                  <a:gd name="connsiteX154" fmla="*/ 698337 w 701794"/>
                  <a:gd name="connsiteY154" fmla="*/ 193914 h 611289"/>
                  <a:gd name="connsiteX155" fmla="*/ 691001 w 701794"/>
                  <a:gd name="connsiteY155" fmla="*/ 198214 h 611289"/>
                  <a:gd name="connsiteX156" fmla="*/ 684930 w 701794"/>
                  <a:gd name="connsiteY156" fmla="*/ 203400 h 611289"/>
                  <a:gd name="connsiteX157" fmla="*/ 676709 w 701794"/>
                  <a:gd name="connsiteY157" fmla="*/ 204412 h 611289"/>
                  <a:gd name="connsiteX158" fmla="*/ 696566 w 701794"/>
                  <a:gd name="connsiteY158" fmla="*/ 162042 h 611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</a:cxnLst>
                <a:rect l="l" t="t" r="r" b="b"/>
                <a:pathLst>
                  <a:path w="701794" h="611289">
                    <a:moveTo>
                      <a:pt x="695934" y="162801"/>
                    </a:moveTo>
                    <a:cubicBezTo>
                      <a:pt x="695554" y="161916"/>
                      <a:pt x="695049" y="161157"/>
                      <a:pt x="694669" y="160398"/>
                    </a:cubicBezTo>
                    <a:cubicBezTo>
                      <a:pt x="693910" y="155465"/>
                      <a:pt x="689357" y="145979"/>
                      <a:pt x="680125" y="134849"/>
                    </a:cubicBezTo>
                    <a:cubicBezTo>
                      <a:pt x="679618" y="135102"/>
                      <a:pt x="679239" y="135482"/>
                      <a:pt x="678859" y="135861"/>
                    </a:cubicBezTo>
                    <a:cubicBezTo>
                      <a:pt x="669500" y="124984"/>
                      <a:pt x="660141" y="120557"/>
                      <a:pt x="644963" y="109807"/>
                    </a:cubicBezTo>
                    <a:cubicBezTo>
                      <a:pt x="644963" y="109427"/>
                      <a:pt x="645217" y="109174"/>
                      <a:pt x="645469" y="108795"/>
                    </a:cubicBezTo>
                    <a:cubicBezTo>
                      <a:pt x="649137" y="110945"/>
                      <a:pt x="652805" y="112716"/>
                      <a:pt x="655840" y="113601"/>
                    </a:cubicBezTo>
                    <a:cubicBezTo>
                      <a:pt x="653185" y="111831"/>
                      <a:pt x="651034" y="110186"/>
                      <a:pt x="649137" y="108669"/>
                    </a:cubicBezTo>
                    <a:cubicBezTo>
                      <a:pt x="649390" y="108669"/>
                      <a:pt x="649516" y="108669"/>
                      <a:pt x="649770" y="108669"/>
                    </a:cubicBezTo>
                    <a:cubicBezTo>
                      <a:pt x="641422" y="102345"/>
                      <a:pt x="638640" y="98677"/>
                      <a:pt x="625865" y="88432"/>
                    </a:cubicBezTo>
                    <a:cubicBezTo>
                      <a:pt x="620680" y="85396"/>
                      <a:pt x="618277" y="85650"/>
                      <a:pt x="615874" y="85776"/>
                    </a:cubicBezTo>
                    <a:cubicBezTo>
                      <a:pt x="598546" y="69966"/>
                      <a:pt x="593360" y="61998"/>
                      <a:pt x="579827" y="46821"/>
                    </a:cubicBezTo>
                    <a:cubicBezTo>
                      <a:pt x="579701" y="46568"/>
                      <a:pt x="579448" y="46189"/>
                      <a:pt x="579448" y="45936"/>
                    </a:cubicBezTo>
                    <a:cubicBezTo>
                      <a:pt x="586531" y="49856"/>
                      <a:pt x="588554" y="48845"/>
                      <a:pt x="592855" y="50995"/>
                    </a:cubicBezTo>
                    <a:cubicBezTo>
                      <a:pt x="597281" y="53018"/>
                      <a:pt x="602973" y="58963"/>
                      <a:pt x="619036" y="73255"/>
                    </a:cubicBezTo>
                    <a:cubicBezTo>
                      <a:pt x="628015" y="79199"/>
                      <a:pt x="619921" y="72749"/>
                      <a:pt x="611068" y="64148"/>
                    </a:cubicBezTo>
                    <a:cubicBezTo>
                      <a:pt x="602467" y="55548"/>
                      <a:pt x="591969" y="43532"/>
                      <a:pt x="593993" y="44038"/>
                    </a:cubicBezTo>
                    <a:cubicBezTo>
                      <a:pt x="608918" y="57318"/>
                      <a:pt x="606515" y="52259"/>
                      <a:pt x="618403" y="63390"/>
                    </a:cubicBezTo>
                    <a:cubicBezTo>
                      <a:pt x="618909" y="58583"/>
                      <a:pt x="604617" y="45936"/>
                      <a:pt x="621565" y="60228"/>
                    </a:cubicBezTo>
                    <a:cubicBezTo>
                      <a:pt x="609929" y="48212"/>
                      <a:pt x="609044" y="42647"/>
                      <a:pt x="591084" y="24308"/>
                    </a:cubicBezTo>
                    <a:cubicBezTo>
                      <a:pt x="587543" y="23296"/>
                      <a:pt x="593234" y="29746"/>
                      <a:pt x="598293" y="36197"/>
                    </a:cubicBezTo>
                    <a:cubicBezTo>
                      <a:pt x="603353" y="42647"/>
                      <a:pt x="607779" y="48592"/>
                      <a:pt x="603479" y="46568"/>
                    </a:cubicBezTo>
                    <a:cubicBezTo>
                      <a:pt x="585772" y="25699"/>
                      <a:pt x="581725" y="25446"/>
                      <a:pt x="578310" y="25193"/>
                    </a:cubicBezTo>
                    <a:cubicBezTo>
                      <a:pt x="578816" y="24435"/>
                      <a:pt x="576665" y="21526"/>
                      <a:pt x="573630" y="17858"/>
                    </a:cubicBezTo>
                    <a:lnTo>
                      <a:pt x="572745" y="16846"/>
                    </a:lnTo>
                    <a:lnTo>
                      <a:pt x="569077" y="14822"/>
                    </a:lnTo>
                    <a:cubicBezTo>
                      <a:pt x="565788" y="12925"/>
                      <a:pt x="558706" y="13557"/>
                      <a:pt x="559844" y="13557"/>
                    </a:cubicBezTo>
                    <a:lnTo>
                      <a:pt x="558074" y="13811"/>
                    </a:lnTo>
                    <a:lnTo>
                      <a:pt x="555670" y="14190"/>
                    </a:lnTo>
                    <a:cubicBezTo>
                      <a:pt x="554279" y="14443"/>
                      <a:pt x="552888" y="14822"/>
                      <a:pt x="551370" y="15075"/>
                    </a:cubicBezTo>
                    <a:cubicBezTo>
                      <a:pt x="548714" y="15708"/>
                      <a:pt x="546058" y="16340"/>
                      <a:pt x="543655" y="16846"/>
                    </a:cubicBezTo>
                    <a:cubicBezTo>
                      <a:pt x="538975" y="17858"/>
                      <a:pt x="535308" y="18616"/>
                      <a:pt x="534801" y="17731"/>
                    </a:cubicBezTo>
                    <a:cubicBezTo>
                      <a:pt x="550611" y="11913"/>
                      <a:pt x="556176" y="10269"/>
                      <a:pt x="555038" y="9637"/>
                    </a:cubicBezTo>
                    <a:cubicBezTo>
                      <a:pt x="553521" y="9131"/>
                      <a:pt x="546438" y="9889"/>
                      <a:pt x="541125" y="9889"/>
                    </a:cubicBezTo>
                    <a:cubicBezTo>
                      <a:pt x="544540" y="8878"/>
                      <a:pt x="547702" y="7992"/>
                      <a:pt x="550359" y="7234"/>
                    </a:cubicBezTo>
                    <a:cubicBezTo>
                      <a:pt x="551876" y="6728"/>
                      <a:pt x="553394" y="6348"/>
                      <a:pt x="554658" y="5969"/>
                    </a:cubicBezTo>
                    <a:cubicBezTo>
                      <a:pt x="555544" y="5716"/>
                      <a:pt x="555797" y="5589"/>
                      <a:pt x="557441" y="5336"/>
                    </a:cubicBezTo>
                    <a:lnTo>
                      <a:pt x="559338" y="4957"/>
                    </a:lnTo>
                    <a:lnTo>
                      <a:pt x="559591" y="4957"/>
                    </a:lnTo>
                    <a:cubicBezTo>
                      <a:pt x="559591" y="4957"/>
                      <a:pt x="561362" y="4830"/>
                      <a:pt x="561362" y="4830"/>
                    </a:cubicBezTo>
                    <a:cubicBezTo>
                      <a:pt x="562627" y="4830"/>
                      <a:pt x="564018" y="4830"/>
                      <a:pt x="565283" y="4830"/>
                    </a:cubicBezTo>
                    <a:cubicBezTo>
                      <a:pt x="567938" y="5084"/>
                      <a:pt x="570468" y="5842"/>
                      <a:pt x="572745" y="6728"/>
                    </a:cubicBezTo>
                    <a:lnTo>
                      <a:pt x="575401" y="7866"/>
                    </a:lnTo>
                    <a:lnTo>
                      <a:pt x="579701" y="11660"/>
                    </a:lnTo>
                    <a:cubicBezTo>
                      <a:pt x="586151" y="17225"/>
                      <a:pt x="587416" y="16593"/>
                      <a:pt x="580713" y="10649"/>
                    </a:cubicBezTo>
                    <a:lnTo>
                      <a:pt x="576539" y="6854"/>
                    </a:lnTo>
                    <a:lnTo>
                      <a:pt x="573251" y="5463"/>
                    </a:lnTo>
                    <a:cubicBezTo>
                      <a:pt x="570721" y="4325"/>
                      <a:pt x="567686" y="3566"/>
                      <a:pt x="564524" y="3313"/>
                    </a:cubicBezTo>
                    <a:cubicBezTo>
                      <a:pt x="563006" y="3313"/>
                      <a:pt x="561489" y="3313"/>
                      <a:pt x="559971" y="3313"/>
                    </a:cubicBezTo>
                    <a:lnTo>
                      <a:pt x="558959" y="3313"/>
                    </a:lnTo>
                    <a:cubicBezTo>
                      <a:pt x="558200" y="3566"/>
                      <a:pt x="557568" y="3692"/>
                      <a:pt x="556809" y="3819"/>
                    </a:cubicBezTo>
                    <a:cubicBezTo>
                      <a:pt x="555291" y="4198"/>
                      <a:pt x="554912" y="4325"/>
                      <a:pt x="553900" y="4578"/>
                    </a:cubicBezTo>
                    <a:cubicBezTo>
                      <a:pt x="552255" y="5084"/>
                      <a:pt x="550611" y="5716"/>
                      <a:pt x="549093" y="6348"/>
                    </a:cubicBezTo>
                    <a:cubicBezTo>
                      <a:pt x="548335" y="5969"/>
                      <a:pt x="548841" y="5463"/>
                      <a:pt x="550359" y="4704"/>
                    </a:cubicBezTo>
                    <a:cubicBezTo>
                      <a:pt x="551244" y="4325"/>
                      <a:pt x="552129" y="3945"/>
                      <a:pt x="553521" y="3566"/>
                    </a:cubicBezTo>
                    <a:cubicBezTo>
                      <a:pt x="554279" y="3313"/>
                      <a:pt x="555165" y="3186"/>
                      <a:pt x="555924" y="2933"/>
                    </a:cubicBezTo>
                    <a:lnTo>
                      <a:pt x="558453" y="2427"/>
                    </a:lnTo>
                    <a:lnTo>
                      <a:pt x="559086" y="2427"/>
                    </a:lnTo>
                    <a:cubicBezTo>
                      <a:pt x="559086" y="2427"/>
                      <a:pt x="559465" y="2301"/>
                      <a:pt x="559465" y="2301"/>
                    </a:cubicBezTo>
                    <a:cubicBezTo>
                      <a:pt x="560223" y="2301"/>
                      <a:pt x="561235" y="2175"/>
                      <a:pt x="562247" y="2175"/>
                    </a:cubicBezTo>
                    <a:cubicBezTo>
                      <a:pt x="566168" y="2175"/>
                      <a:pt x="570468" y="2933"/>
                      <a:pt x="573883" y="4451"/>
                    </a:cubicBezTo>
                    <a:lnTo>
                      <a:pt x="577424" y="5969"/>
                    </a:lnTo>
                    <a:lnTo>
                      <a:pt x="581598" y="9763"/>
                    </a:lnTo>
                    <a:cubicBezTo>
                      <a:pt x="588554" y="16087"/>
                      <a:pt x="598167" y="26964"/>
                      <a:pt x="600317" y="27217"/>
                    </a:cubicBezTo>
                    <a:cubicBezTo>
                      <a:pt x="593234" y="19375"/>
                      <a:pt x="587037" y="12925"/>
                      <a:pt x="583116" y="8372"/>
                    </a:cubicBezTo>
                    <a:lnTo>
                      <a:pt x="580334" y="5210"/>
                    </a:lnTo>
                    <a:lnTo>
                      <a:pt x="574642" y="2554"/>
                    </a:lnTo>
                    <a:cubicBezTo>
                      <a:pt x="569962" y="404"/>
                      <a:pt x="563639" y="-355"/>
                      <a:pt x="559086" y="151"/>
                    </a:cubicBezTo>
                    <a:lnTo>
                      <a:pt x="557441" y="404"/>
                    </a:lnTo>
                    <a:cubicBezTo>
                      <a:pt x="556556" y="530"/>
                      <a:pt x="555670" y="657"/>
                      <a:pt x="554785" y="783"/>
                    </a:cubicBezTo>
                    <a:cubicBezTo>
                      <a:pt x="553773" y="910"/>
                      <a:pt x="552762" y="1163"/>
                      <a:pt x="551876" y="1289"/>
                    </a:cubicBezTo>
                    <a:cubicBezTo>
                      <a:pt x="550359" y="1542"/>
                      <a:pt x="549093" y="1795"/>
                      <a:pt x="547955" y="1922"/>
                    </a:cubicBezTo>
                    <a:cubicBezTo>
                      <a:pt x="550232" y="2681"/>
                      <a:pt x="540746" y="6601"/>
                      <a:pt x="530375" y="10649"/>
                    </a:cubicBezTo>
                    <a:cubicBezTo>
                      <a:pt x="519750" y="14696"/>
                      <a:pt x="507356" y="18996"/>
                      <a:pt x="501285" y="19628"/>
                    </a:cubicBezTo>
                    <a:cubicBezTo>
                      <a:pt x="510518" y="16087"/>
                      <a:pt x="519498" y="12799"/>
                      <a:pt x="515956" y="12040"/>
                    </a:cubicBezTo>
                    <a:cubicBezTo>
                      <a:pt x="488005" y="22790"/>
                      <a:pt x="485349" y="20387"/>
                      <a:pt x="461951" y="30379"/>
                    </a:cubicBezTo>
                    <a:cubicBezTo>
                      <a:pt x="455880" y="35944"/>
                      <a:pt x="490787" y="25446"/>
                      <a:pt x="457018" y="39612"/>
                    </a:cubicBezTo>
                    <a:cubicBezTo>
                      <a:pt x="461192" y="33920"/>
                      <a:pt x="379487" y="66299"/>
                      <a:pt x="366587" y="71737"/>
                    </a:cubicBezTo>
                    <a:cubicBezTo>
                      <a:pt x="390618" y="57445"/>
                      <a:pt x="417810" y="51121"/>
                      <a:pt x="431596" y="40877"/>
                    </a:cubicBezTo>
                    <a:cubicBezTo>
                      <a:pt x="410348" y="49604"/>
                      <a:pt x="383661" y="61745"/>
                      <a:pt x="372531" y="65413"/>
                    </a:cubicBezTo>
                    <a:cubicBezTo>
                      <a:pt x="369116" y="70219"/>
                      <a:pt x="360010" y="76796"/>
                      <a:pt x="346097" y="84891"/>
                    </a:cubicBezTo>
                    <a:cubicBezTo>
                      <a:pt x="316628" y="98677"/>
                      <a:pt x="295127" y="107277"/>
                      <a:pt x="307901" y="97412"/>
                    </a:cubicBezTo>
                    <a:cubicBezTo>
                      <a:pt x="282985" y="106392"/>
                      <a:pt x="279823" y="109933"/>
                      <a:pt x="249089" y="123087"/>
                    </a:cubicBezTo>
                    <a:cubicBezTo>
                      <a:pt x="226956" y="134976"/>
                      <a:pt x="275523" y="115625"/>
                      <a:pt x="251492" y="128020"/>
                    </a:cubicBezTo>
                    <a:cubicBezTo>
                      <a:pt x="233912" y="133458"/>
                      <a:pt x="218229" y="141047"/>
                      <a:pt x="199004" y="149394"/>
                    </a:cubicBezTo>
                    <a:cubicBezTo>
                      <a:pt x="217217" y="139908"/>
                      <a:pt x="232647" y="130296"/>
                      <a:pt x="241248" y="125237"/>
                    </a:cubicBezTo>
                    <a:cubicBezTo>
                      <a:pt x="213676" y="137632"/>
                      <a:pt x="200648" y="145600"/>
                      <a:pt x="176870" y="159765"/>
                    </a:cubicBezTo>
                    <a:cubicBezTo>
                      <a:pt x="169661" y="167607"/>
                      <a:pt x="200648" y="148130"/>
                      <a:pt x="193312" y="156098"/>
                    </a:cubicBezTo>
                    <a:cubicBezTo>
                      <a:pt x="156002" y="174943"/>
                      <a:pt x="110091" y="201250"/>
                      <a:pt x="148540" y="175195"/>
                    </a:cubicBezTo>
                    <a:cubicBezTo>
                      <a:pt x="136398" y="182152"/>
                      <a:pt x="126406" y="187717"/>
                      <a:pt x="119703" y="190752"/>
                    </a:cubicBezTo>
                    <a:cubicBezTo>
                      <a:pt x="126406" y="190120"/>
                      <a:pt x="105790" y="201629"/>
                      <a:pt x="99593" y="207953"/>
                    </a:cubicBezTo>
                    <a:cubicBezTo>
                      <a:pt x="99593" y="205677"/>
                      <a:pt x="89475" y="210609"/>
                      <a:pt x="76321" y="224395"/>
                    </a:cubicBezTo>
                    <a:cubicBezTo>
                      <a:pt x="66076" y="235399"/>
                      <a:pt x="56717" y="249058"/>
                      <a:pt x="51784" y="255129"/>
                    </a:cubicBezTo>
                    <a:cubicBezTo>
                      <a:pt x="48117" y="262971"/>
                      <a:pt x="44701" y="270180"/>
                      <a:pt x="39895" y="280678"/>
                    </a:cubicBezTo>
                    <a:cubicBezTo>
                      <a:pt x="37493" y="285610"/>
                      <a:pt x="34710" y="291175"/>
                      <a:pt x="31421" y="298005"/>
                    </a:cubicBezTo>
                    <a:cubicBezTo>
                      <a:pt x="27754" y="305467"/>
                      <a:pt x="23580" y="314194"/>
                      <a:pt x="19280" y="325324"/>
                    </a:cubicBezTo>
                    <a:cubicBezTo>
                      <a:pt x="22062" y="322542"/>
                      <a:pt x="26742" y="313435"/>
                      <a:pt x="31548" y="306352"/>
                    </a:cubicBezTo>
                    <a:cubicBezTo>
                      <a:pt x="36354" y="299017"/>
                      <a:pt x="40402" y="294337"/>
                      <a:pt x="41414" y="297246"/>
                    </a:cubicBezTo>
                    <a:cubicBezTo>
                      <a:pt x="24212" y="326589"/>
                      <a:pt x="10679" y="370983"/>
                      <a:pt x="19154" y="334936"/>
                    </a:cubicBezTo>
                    <a:cubicBezTo>
                      <a:pt x="15106" y="346319"/>
                      <a:pt x="11818" y="351126"/>
                      <a:pt x="9035" y="370477"/>
                    </a:cubicBezTo>
                    <a:cubicBezTo>
                      <a:pt x="9415" y="383251"/>
                      <a:pt x="17129" y="347711"/>
                      <a:pt x="13335" y="371109"/>
                    </a:cubicBezTo>
                    <a:cubicBezTo>
                      <a:pt x="12323" y="373891"/>
                      <a:pt x="11059" y="379077"/>
                      <a:pt x="10427" y="385275"/>
                    </a:cubicBezTo>
                    <a:cubicBezTo>
                      <a:pt x="9794" y="391472"/>
                      <a:pt x="9415" y="397669"/>
                      <a:pt x="9161" y="404372"/>
                    </a:cubicBezTo>
                    <a:cubicBezTo>
                      <a:pt x="8656" y="417400"/>
                      <a:pt x="9161" y="430174"/>
                      <a:pt x="7770" y="432577"/>
                    </a:cubicBezTo>
                    <a:cubicBezTo>
                      <a:pt x="5874" y="402855"/>
                      <a:pt x="4988" y="445857"/>
                      <a:pt x="182" y="414997"/>
                    </a:cubicBezTo>
                    <a:cubicBezTo>
                      <a:pt x="-830" y="435486"/>
                      <a:pt x="2205" y="464070"/>
                      <a:pt x="13715" y="489492"/>
                    </a:cubicBezTo>
                    <a:cubicBezTo>
                      <a:pt x="25477" y="515167"/>
                      <a:pt x="41540" y="530597"/>
                      <a:pt x="48622" y="536289"/>
                    </a:cubicBezTo>
                    <a:cubicBezTo>
                      <a:pt x="52164" y="543751"/>
                      <a:pt x="57602" y="550707"/>
                      <a:pt x="63926" y="557284"/>
                    </a:cubicBezTo>
                    <a:cubicBezTo>
                      <a:pt x="65571" y="558928"/>
                      <a:pt x="67215" y="560446"/>
                      <a:pt x="68859" y="562090"/>
                    </a:cubicBezTo>
                    <a:cubicBezTo>
                      <a:pt x="70756" y="563861"/>
                      <a:pt x="72906" y="565758"/>
                      <a:pt x="75056" y="567529"/>
                    </a:cubicBezTo>
                    <a:cubicBezTo>
                      <a:pt x="79483" y="571070"/>
                      <a:pt x="84162" y="574485"/>
                      <a:pt x="89222" y="577647"/>
                    </a:cubicBezTo>
                    <a:cubicBezTo>
                      <a:pt x="109332" y="590421"/>
                      <a:pt x="133489" y="598515"/>
                      <a:pt x="157267" y="605092"/>
                    </a:cubicBezTo>
                    <a:cubicBezTo>
                      <a:pt x="163464" y="603954"/>
                      <a:pt x="155876" y="601930"/>
                      <a:pt x="146390" y="598769"/>
                    </a:cubicBezTo>
                    <a:cubicBezTo>
                      <a:pt x="136904" y="595733"/>
                      <a:pt x="125521" y="590800"/>
                      <a:pt x="123244" y="588271"/>
                    </a:cubicBezTo>
                    <a:cubicBezTo>
                      <a:pt x="138548" y="596112"/>
                      <a:pt x="147528" y="597883"/>
                      <a:pt x="154484" y="598769"/>
                    </a:cubicBezTo>
                    <a:cubicBezTo>
                      <a:pt x="161567" y="599527"/>
                      <a:pt x="167132" y="599148"/>
                      <a:pt x="176744" y="599401"/>
                    </a:cubicBezTo>
                    <a:cubicBezTo>
                      <a:pt x="190025" y="602310"/>
                      <a:pt x="210261" y="604080"/>
                      <a:pt x="223541" y="604966"/>
                    </a:cubicBezTo>
                    <a:cubicBezTo>
                      <a:pt x="236821" y="605851"/>
                      <a:pt x="243398" y="607116"/>
                      <a:pt x="228600" y="611290"/>
                    </a:cubicBezTo>
                    <a:cubicBezTo>
                      <a:pt x="249216" y="608128"/>
                      <a:pt x="258069" y="606863"/>
                      <a:pt x="268567" y="605851"/>
                    </a:cubicBezTo>
                    <a:cubicBezTo>
                      <a:pt x="278938" y="604713"/>
                      <a:pt x="290827" y="604080"/>
                      <a:pt x="315363" y="595986"/>
                    </a:cubicBezTo>
                    <a:cubicBezTo>
                      <a:pt x="319284" y="592950"/>
                      <a:pt x="303980" y="593962"/>
                      <a:pt x="321814" y="587891"/>
                    </a:cubicBezTo>
                    <a:cubicBezTo>
                      <a:pt x="357986" y="573473"/>
                      <a:pt x="390238" y="552731"/>
                      <a:pt x="363298" y="572714"/>
                    </a:cubicBezTo>
                    <a:cubicBezTo>
                      <a:pt x="377084" y="566137"/>
                      <a:pt x="383028" y="561710"/>
                      <a:pt x="386949" y="558422"/>
                    </a:cubicBezTo>
                    <a:cubicBezTo>
                      <a:pt x="390870" y="555007"/>
                      <a:pt x="393147" y="552098"/>
                      <a:pt x="399218" y="545901"/>
                    </a:cubicBezTo>
                    <a:cubicBezTo>
                      <a:pt x="426411" y="523514"/>
                      <a:pt x="441588" y="508084"/>
                      <a:pt x="454868" y="496954"/>
                    </a:cubicBezTo>
                    <a:cubicBezTo>
                      <a:pt x="468527" y="485192"/>
                      <a:pt x="480796" y="474694"/>
                      <a:pt x="494582" y="459264"/>
                    </a:cubicBezTo>
                    <a:cubicBezTo>
                      <a:pt x="481934" y="470900"/>
                      <a:pt x="468907" y="480891"/>
                      <a:pt x="456765" y="490630"/>
                    </a:cubicBezTo>
                    <a:cubicBezTo>
                      <a:pt x="442979" y="497713"/>
                      <a:pt x="449682" y="488733"/>
                      <a:pt x="462836" y="476971"/>
                    </a:cubicBezTo>
                    <a:cubicBezTo>
                      <a:pt x="476116" y="465335"/>
                      <a:pt x="495214" y="449146"/>
                      <a:pt x="503941" y="444087"/>
                    </a:cubicBezTo>
                    <a:cubicBezTo>
                      <a:pt x="491673" y="454584"/>
                      <a:pt x="468275" y="475326"/>
                      <a:pt x="460812" y="483295"/>
                    </a:cubicBezTo>
                    <a:cubicBezTo>
                      <a:pt x="486108" y="464955"/>
                      <a:pt x="493823" y="455849"/>
                      <a:pt x="511277" y="439660"/>
                    </a:cubicBezTo>
                    <a:cubicBezTo>
                      <a:pt x="523798" y="423723"/>
                      <a:pt x="502297" y="443454"/>
                      <a:pt x="513553" y="430553"/>
                    </a:cubicBezTo>
                    <a:cubicBezTo>
                      <a:pt x="531514" y="414617"/>
                      <a:pt x="543528" y="399693"/>
                      <a:pt x="555797" y="384769"/>
                    </a:cubicBezTo>
                    <a:cubicBezTo>
                      <a:pt x="568445" y="369844"/>
                      <a:pt x="581092" y="352264"/>
                      <a:pt x="597534" y="332786"/>
                    </a:cubicBezTo>
                    <a:cubicBezTo>
                      <a:pt x="598925" y="325577"/>
                      <a:pt x="588554" y="340122"/>
                      <a:pt x="588428" y="335948"/>
                    </a:cubicBezTo>
                    <a:cubicBezTo>
                      <a:pt x="604238" y="316724"/>
                      <a:pt x="600443" y="319127"/>
                      <a:pt x="612965" y="305214"/>
                    </a:cubicBezTo>
                    <a:cubicBezTo>
                      <a:pt x="611700" y="296234"/>
                      <a:pt x="591211" y="331016"/>
                      <a:pt x="577931" y="348090"/>
                    </a:cubicBezTo>
                    <a:cubicBezTo>
                      <a:pt x="571353" y="352011"/>
                      <a:pt x="566168" y="354920"/>
                      <a:pt x="577424" y="337719"/>
                    </a:cubicBezTo>
                    <a:cubicBezTo>
                      <a:pt x="576160" y="346193"/>
                      <a:pt x="597281" y="313309"/>
                      <a:pt x="607652" y="301167"/>
                    </a:cubicBezTo>
                    <a:cubicBezTo>
                      <a:pt x="611826" y="291175"/>
                      <a:pt x="585899" y="323806"/>
                      <a:pt x="599305" y="304709"/>
                    </a:cubicBezTo>
                    <a:cubicBezTo>
                      <a:pt x="618529" y="284346"/>
                      <a:pt x="635731" y="266133"/>
                      <a:pt x="654196" y="246402"/>
                    </a:cubicBezTo>
                    <a:cubicBezTo>
                      <a:pt x="653185" y="243493"/>
                      <a:pt x="657991" y="237169"/>
                      <a:pt x="661785" y="232364"/>
                    </a:cubicBezTo>
                    <a:cubicBezTo>
                      <a:pt x="665833" y="227304"/>
                      <a:pt x="670386" y="223004"/>
                      <a:pt x="669247" y="220475"/>
                    </a:cubicBezTo>
                    <a:cubicBezTo>
                      <a:pt x="663935" y="225913"/>
                      <a:pt x="660394" y="230719"/>
                      <a:pt x="656979" y="234640"/>
                    </a:cubicBezTo>
                    <a:cubicBezTo>
                      <a:pt x="653564" y="238687"/>
                      <a:pt x="650149" y="242355"/>
                      <a:pt x="646987" y="245517"/>
                    </a:cubicBezTo>
                    <a:cubicBezTo>
                      <a:pt x="640537" y="251841"/>
                      <a:pt x="634466" y="256900"/>
                      <a:pt x="626624" y="265627"/>
                    </a:cubicBezTo>
                    <a:cubicBezTo>
                      <a:pt x="630292" y="259303"/>
                      <a:pt x="628142" y="260568"/>
                      <a:pt x="625360" y="261959"/>
                    </a:cubicBezTo>
                    <a:cubicBezTo>
                      <a:pt x="633833" y="251209"/>
                      <a:pt x="641801" y="240837"/>
                      <a:pt x="648758" y="231225"/>
                    </a:cubicBezTo>
                    <a:cubicBezTo>
                      <a:pt x="653564" y="224648"/>
                      <a:pt x="658497" y="219463"/>
                      <a:pt x="663303" y="215036"/>
                    </a:cubicBezTo>
                    <a:cubicBezTo>
                      <a:pt x="659634" y="218957"/>
                      <a:pt x="657106" y="222498"/>
                      <a:pt x="654829" y="225913"/>
                    </a:cubicBezTo>
                    <a:cubicBezTo>
                      <a:pt x="651034" y="232616"/>
                      <a:pt x="647872" y="238687"/>
                      <a:pt x="642055" y="247414"/>
                    </a:cubicBezTo>
                    <a:cubicBezTo>
                      <a:pt x="650782" y="236284"/>
                      <a:pt x="657106" y="227810"/>
                      <a:pt x="662291" y="224016"/>
                    </a:cubicBezTo>
                    <a:cubicBezTo>
                      <a:pt x="661026" y="221486"/>
                      <a:pt x="665833" y="216554"/>
                      <a:pt x="673421" y="211874"/>
                    </a:cubicBezTo>
                    <a:cubicBezTo>
                      <a:pt x="680883" y="206815"/>
                      <a:pt x="691380" y="203527"/>
                      <a:pt x="699855" y="195559"/>
                    </a:cubicBezTo>
                    <a:lnTo>
                      <a:pt x="698337" y="193914"/>
                    </a:lnTo>
                    <a:cubicBezTo>
                      <a:pt x="697578" y="193661"/>
                      <a:pt x="696566" y="194167"/>
                      <a:pt x="691001" y="198214"/>
                    </a:cubicBezTo>
                    <a:cubicBezTo>
                      <a:pt x="691128" y="198973"/>
                      <a:pt x="690622" y="200112"/>
                      <a:pt x="684930" y="203400"/>
                    </a:cubicBezTo>
                    <a:cubicBezTo>
                      <a:pt x="685183" y="201250"/>
                      <a:pt x="678859" y="204538"/>
                      <a:pt x="676709" y="204412"/>
                    </a:cubicBezTo>
                    <a:cubicBezTo>
                      <a:pt x="696187" y="191385"/>
                      <a:pt x="709720" y="188223"/>
                      <a:pt x="696566" y="162042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7" name="Freeform: Shape 3606">
                <a:extLst>
                  <a:ext uri="{FF2B5EF4-FFF2-40B4-BE49-F238E27FC236}">
                    <a16:creationId xmlns:a16="http://schemas.microsoft.com/office/drawing/2014/main" id="{B889A1EB-9555-C558-1F86-555DE6375F08}"/>
                  </a:ext>
                </a:extLst>
              </p:cNvPr>
              <p:cNvSpPr/>
              <p:nvPr/>
            </p:nvSpPr>
            <p:spPr>
              <a:xfrm>
                <a:off x="11122265" y="4919005"/>
                <a:ext cx="17454" cy="16315"/>
              </a:xfrm>
              <a:custGeom>
                <a:avLst/>
                <a:gdLst>
                  <a:gd name="connsiteX0" fmla="*/ 760 w 17454"/>
                  <a:gd name="connsiteY0" fmla="*/ 0 h 16315"/>
                  <a:gd name="connsiteX1" fmla="*/ 4175 w 17454"/>
                  <a:gd name="connsiteY1" fmla="*/ 7715 h 16315"/>
                  <a:gd name="connsiteX2" fmla="*/ 17455 w 17454"/>
                  <a:gd name="connsiteY2" fmla="*/ 16316 h 16315"/>
                  <a:gd name="connsiteX3" fmla="*/ 760 w 17454"/>
                  <a:gd name="connsiteY3" fmla="*/ 127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54" h="16315">
                    <a:moveTo>
                      <a:pt x="760" y="0"/>
                    </a:moveTo>
                    <a:cubicBezTo>
                      <a:pt x="760" y="1897"/>
                      <a:pt x="-2402" y="1391"/>
                      <a:pt x="4175" y="7715"/>
                    </a:cubicBezTo>
                    <a:cubicBezTo>
                      <a:pt x="5060" y="6703"/>
                      <a:pt x="15052" y="15936"/>
                      <a:pt x="17455" y="16316"/>
                    </a:cubicBezTo>
                    <a:cubicBezTo>
                      <a:pt x="9234" y="9486"/>
                      <a:pt x="4807" y="4680"/>
                      <a:pt x="760" y="127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8" name="Freeform: Shape 3607">
                <a:extLst>
                  <a:ext uri="{FF2B5EF4-FFF2-40B4-BE49-F238E27FC236}">
                    <a16:creationId xmlns:a16="http://schemas.microsoft.com/office/drawing/2014/main" id="{7EE15820-022B-C8B1-B87A-D9D3FE00A556}"/>
                  </a:ext>
                </a:extLst>
              </p:cNvPr>
              <p:cNvSpPr/>
              <p:nvPr/>
            </p:nvSpPr>
            <p:spPr>
              <a:xfrm>
                <a:off x="11124290" y="5110366"/>
                <a:ext cx="18742" cy="25927"/>
              </a:xfrm>
              <a:custGeom>
                <a:avLst/>
                <a:gdLst>
                  <a:gd name="connsiteX0" fmla="*/ 0 w 18742"/>
                  <a:gd name="connsiteY0" fmla="*/ 25928 h 25927"/>
                  <a:gd name="connsiteX1" fmla="*/ 18718 w 18742"/>
                  <a:gd name="connsiteY1" fmla="*/ 0 h 25927"/>
                  <a:gd name="connsiteX2" fmla="*/ 0 w 18742"/>
                  <a:gd name="connsiteY2" fmla="*/ 25928 h 2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42" h="25927">
                    <a:moveTo>
                      <a:pt x="0" y="25928"/>
                    </a:moveTo>
                    <a:cubicBezTo>
                      <a:pt x="7588" y="18339"/>
                      <a:pt x="19351" y="3415"/>
                      <a:pt x="18718" y="0"/>
                    </a:cubicBezTo>
                    <a:cubicBezTo>
                      <a:pt x="11003" y="7588"/>
                      <a:pt x="3541" y="18466"/>
                      <a:pt x="0" y="2592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9" name="Freeform: Shape 3608">
                <a:extLst>
                  <a:ext uri="{FF2B5EF4-FFF2-40B4-BE49-F238E27FC236}">
                    <a16:creationId xmlns:a16="http://schemas.microsoft.com/office/drawing/2014/main" id="{798903BF-4D5F-5751-73EA-07393DD3D5E8}"/>
                  </a:ext>
                </a:extLst>
              </p:cNvPr>
              <p:cNvSpPr/>
              <p:nvPr/>
            </p:nvSpPr>
            <p:spPr>
              <a:xfrm>
                <a:off x="11178043" y="5053845"/>
                <a:ext cx="24915" cy="17312"/>
              </a:xfrm>
              <a:custGeom>
                <a:avLst/>
                <a:gdLst>
                  <a:gd name="connsiteX0" fmla="*/ 16062 w 24915"/>
                  <a:gd name="connsiteY0" fmla="*/ 2894 h 17312"/>
                  <a:gd name="connsiteX1" fmla="*/ 7967 w 24915"/>
                  <a:gd name="connsiteY1" fmla="*/ 9724 h 17312"/>
                  <a:gd name="connsiteX2" fmla="*/ 0 w 24915"/>
                  <a:gd name="connsiteY2" fmla="*/ 17313 h 17312"/>
                  <a:gd name="connsiteX3" fmla="*/ 24916 w 24915"/>
                  <a:gd name="connsiteY3" fmla="*/ 1124 h 17312"/>
                  <a:gd name="connsiteX4" fmla="*/ 16062 w 24915"/>
                  <a:gd name="connsiteY4" fmla="*/ 2894 h 1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5" h="17312">
                    <a:moveTo>
                      <a:pt x="16062" y="2894"/>
                    </a:moveTo>
                    <a:cubicBezTo>
                      <a:pt x="16569" y="3780"/>
                      <a:pt x="12015" y="6689"/>
                      <a:pt x="7967" y="9724"/>
                    </a:cubicBezTo>
                    <a:cubicBezTo>
                      <a:pt x="3794" y="12760"/>
                      <a:pt x="0" y="16175"/>
                      <a:pt x="0" y="17313"/>
                    </a:cubicBezTo>
                    <a:cubicBezTo>
                      <a:pt x="8726" y="9218"/>
                      <a:pt x="17960" y="4918"/>
                      <a:pt x="24916" y="1124"/>
                    </a:cubicBezTo>
                    <a:cubicBezTo>
                      <a:pt x="23145" y="744"/>
                      <a:pt x="24157" y="-2038"/>
                      <a:pt x="16062" y="289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0" name="Freeform: Shape 3609">
                <a:extLst>
                  <a:ext uri="{FF2B5EF4-FFF2-40B4-BE49-F238E27FC236}">
                    <a16:creationId xmlns:a16="http://schemas.microsoft.com/office/drawing/2014/main" id="{8EFBF575-7E47-0D8A-5CC4-FCBD8AF3DBC4}"/>
                  </a:ext>
                </a:extLst>
              </p:cNvPr>
              <p:cNvSpPr/>
              <p:nvPr/>
            </p:nvSpPr>
            <p:spPr>
              <a:xfrm>
                <a:off x="11212950" y="5000962"/>
                <a:ext cx="8726" cy="35919"/>
              </a:xfrm>
              <a:custGeom>
                <a:avLst/>
                <a:gdLst>
                  <a:gd name="connsiteX0" fmla="*/ 7589 w 8726"/>
                  <a:gd name="connsiteY0" fmla="*/ 14292 h 35919"/>
                  <a:gd name="connsiteX1" fmla="*/ 2024 w 8726"/>
                  <a:gd name="connsiteY1" fmla="*/ 0 h 35919"/>
                  <a:gd name="connsiteX2" fmla="*/ 0 w 8726"/>
                  <a:gd name="connsiteY2" fmla="*/ 1012 h 35919"/>
                  <a:gd name="connsiteX3" fmla="*/ 5313 w 8726"/>
                  <a:gd name="connsiteY3" fmla="*/ 14925 h 35919"/>
                  <a:gd name="connsiteX4" fmla="*/ 6577 w 8726"/>
                  <a:gd name="connsiteY4" fmla="*/ 24031 h 35919"/>
                  <a:gd name="connsiteX5" fmla="*/ 4427 w 8726"/>
                  <a:gd name="connsiteY5" fmla="*/ 35034 h 35919"/>
                  <a:gd name="connsiteX6" fmla="*/ 6450 w 8726"/>
                  <a:gd name="connsiteY6" fmla="*/ 35920 h 35919"/>
                  <a:gd name="connsiteX7" fmla="*/ 8727 w 8726"/>
                  <a:gd name="connsiteY7" fmla="*/ 24157 h 35919"/>
                  <a:gd name="connsiteX8" fmla="*/ 7336 w 8726"/>
                  <a:gd name="connsiteY8" fmla="*/ 14545 h 3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26" h="35919">
                    <a:moveTo>
                      <a:pt x="7589" y="14292"/>
                    </a:moveTo>
                    <a:cubicBezTo>
                      <a:pt x="6071" y="8601"/>
                      <a:pt x="4047" y="4301"/>
                      <a:pt x="2024" y="0"/>
                    </a:cubicBezTo>
                    <a:lnTo>
                      <a:pt x="0" y="1012"/>
                    </a:lnTo>
                    <a:cubicBezTo>
                      <a:pt x="1897" y="5312"/>
                      <a:pt x="3921" y="9486"/>
                      <a:pt x="5313" y="14925"/>
                    </a:cubicBezTo>
                    <a:cubicBezTo>
                      <a:pt x="6071" y="17454"/>
                      <a:pt x="6324" y="20995"/>
                      <a:pt x="6577" y="24031"/>
                    </a:cubicBezTo>
                    <a:cubicBezTo>
                      <a:pt x="6324" y="27699"/>
                      <a:pt x="6198" y="31367"/>
                      <a:pt x="4427" y="35034"/>
                    </a:cubicBezTo>
                    <a:lnTo>
                      <a:pt x="6450" y="35920"/>
                    </a:lnTo>
                    <a:cubicBezTo>
                      <a:pt x="8221" y="31999"/>
                      <a:pt x="8475" y="28078"/>
                      <a:pt x="8727" y="24157"/>
                    </a:cubicBezTo>
                    <a:cubicBezTo>
                      <a:pt x="8475" y="20995"/>
                      <a:pt x="8095" y="17201"/>
                      <a:pt x="7336" y="14545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1" name="Freeform: Shape 3610">
                <a:extLst>
                  <a:ext uri="{FF2B5EF4-FFF2-40B4-BE49-F238E27FC236}">
                    <a16:creationId xmlns:a16="http://schemas.microsoft.com/office/drawing/2014/main" id="{4A90A6C2-89DC-5A08-BB92-C57E3CC81E15}"/>
                  </a:ext>
                </a:extLst>
              </p:cNvPr>
              <p:cNvSpPr/>
              <p:nvPr/>
            </p:nvSpPr>
            <p:spPr>
              <a:xfrm>
                <a:off x="11180329" y="4958207"/>
                <a:ext cx="21870" cy="19610"/>
              </a:xfrm>
              <a:custGeom>
                <a:avLst/>
                <a:gdLst>
                  <a:gd name="connsiteX0" fmla="*/ 7073 w 21870"/>
                  <a:gd name="connsiteY0" fmla="*/ 3548 h 19610"/>
                  <a:gd name="connsiteX1" fmla="*/ 116 w 21870"/>
                  <a:gd name="connsiteY1" fmla="*/ 1271 h 19610"/>
                  <a:gd name="connsiteX2" fmla="*/ 21871 w 21870"/>
                  <a:gd name="connsiteY2" fmla="*/ 19611 h 19610"/>
                  <a:gd name="connsiteX3" fmla="*/ 7073 w 21870"/>
                  <a:gd name="connsiteY3" fmla="*/ 3548 h 1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70" h="19610">
                    <a:moveTo>
                      <a:pt x="7073" y="3548"/>
                    </a:moveTo>
                    <a:cubicBezTo>
                      <a:pt x="2393" y="7"/>
                      <a:pt x="-643" y="-1131"/>
                      <a:pt x="116" y="1271"/>
                    </a:cubicBezTo>
                    <a:cubicBezTo>
                      <a:pt x="12638" y="10884"/>
                      <a:pt x="18203" y="17714"/>
                      <a:pt x="21871" y="19611"/>
                    </a:cubicBezTo>
                    <a:cubicBezTo>
                      <a:pt x="17697" y="13666"/>
                      <a:pt x="11879" y="7090"/>
                      <a:pt x="7073" y="354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2" name="Freeform: Shape 3611">
                <a:extLst>
                  <a:ext uri="{FF2B5EF4-FFF2-40B4-BE49-F238E27FC236}">
                    <a16:creationId xmlns:a16="http://schemas.microsoft.com/office/drawing/2014/main" id="{F3054904-DBED-7D2C-C7CE-2CD80D6E1109}"/>
                  </a:ext>
                </a:extLst>
              </p:cNvPr>
              <p:cNvSpPr/>
              <p:nvPr/>
            </p:nvSpPr>
            <p:spPr>
              <a:xfrm>
                <a:off x="11131878" y="4918626"/>
                <a:ext cx="13406" cy="12268"/>
              </a:xfrm>
              <a:custGeom>
                <a:avLst/>
                <a:gdLst>
                  <a:gd name="connsiteX0" fmla="*/ 13407 w 13406"/>
                  <a:gd name="connsiteY0" fmla="*/ 9992 h 12268"/>
                  <a:gd name="connsiteX1" fmla="*/ 1897 w 13406"/>
                  <a:gd name="connsiteY1" fmla="*/ 0 h 12268"/>
                  <a:gd name="connsiteX2" fmla="*/ 0 w 13406"/>
                  <a:gd name="connsiteY2" fmla="*/ 2150 h 12268"/>
                  <a:gd name="connsiteX3" fmla="*/ 11509 w 13406"/>
                  <a:gd name="connsiteY3" fmla="*/ 12268 h 12268"/>
                  <a:gd name="connsiteX4" fmla="*/ 13407 w 13406"/>
                  <a:gd name="connsiteY4" fmla="*/ 9992 h 1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06" h="12268">
                    <a:moveTo>
                      <a:pt x="13407" y="9992"/>
                    </a:moveTo>
                    <a:lnTo>
                      <a:pt x="1897" y="0"/>
                    </a:lnTo>
                    <a:lnTo>
                      <a:pt x="0" y="2150"/>
                    </a:lnTo>
                    <a:lnTo>
                      <a:pt x="11509" y="12268"/>
                    </a:lnTo>
                    <a:lnTo>
                      <a:pt x="13407" y="9992"/>
                    </a:ln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3" name="Freeform: Shape 3612">
                <a:extLst>
                  <a:ext uri="{FF2B5EF4-FFF2-40B4-BE49-F238E27FC236}">
                    <a16:creationId xmlns:a16="http://schemas.microsoft.com/office/drawing/2014/main" id="{A0F13595-B23C-0E23-722A-BC4DD0CD20F3}"/>
                  </a:ext>
                </a:extLst>
              </p:cNvPr>
              <p:cNvSpPr/>
              <p:nvPr/>
            </p:nvSpPr>
            <p:spPr>
              <a:xfrm>
                <a:off x="11129475" y="5121243"/>
                <a:ext cx="16568" cy="20363"/>
              </a:xfrm>
              <a:custGeom>
                <a:avLst/>
                <a:gdLst>
                  <a:gd name="connsiteX0" fmla="*/ 0 w 16568"/>
                  <a:gd name="connsiteY0" fmla="*/ 19098 h 20363"/>
                  <a:gd name="connsiteX1" fmla="*/ 1771 w 16568"/>
                  <a:gd name="connsiteY1" fmla="*/ 20363 h 20363"/>
                  <a:gd name="connsiteX2" fmla="*/ 16569 w 16568"/>
                  <a:gd name="connsiteY2" fmla="*/ 1391 h 20363"/>
                  <a:gd name="connsiteX3" fmla="*/ 14798 w 16568"/>
                  <a:gd name="connsiteY3" fmla="*/ 0 h 20363"/>
                  <a:gd name="connsiteX4" fmla="*/ 0 w 16568"/>
                  <a:gd name="connsiteY4" fmla="*/ 19098 h 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68" h="20363">
                    <a:moveTo>
                      <a:pt x="0" y="19098"/>
                    </a:moveTo>
                    <a:lnTo>
                      <a:pt x="1771" y="20363"/>
                    </a:lnTo>
                    <a:lnTo>
                      <a:pt x="16569" y="1391"/>
                    </a:lnTo>
                    <a:lnTo>
                      <a:pt x="14798" y="0"/>
                    </a:lnTo>
                    <a:lnTo>
                      <a:pt x="0" y="19098"/>
                    </a:ln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4" name="Freeform: Shape 3613">
                <a:extLst>
                  <a:ext uri="{FF2B5EF4-FFF2-40B4-BE49-F238E27FC236}">
                    <a16:creationId xmlns:a16="http://schemas.microsoft.com/office/drawing/2014/main" id="{F0250577-1F2D-D122-844E-D48D312DA3DE}"/>
                  </a:ext>
                </a:extLst>
              </p:cNvPr>
              <p:cNvSpPr/>
              <p:nvPr/>
            </p:nvSpPr>
            <p:spPr>
              <a:xfrm>
                <a:off x="11166533" y="5080385"/>
                <a:ext cx="12335" cy="17586"/>
              </a:xfrm>
              <a:custGeom>
                <a:avLst/>
                <a:gdLst>
                  <a:gd name="connsiteX0" fmla="*/ 3668 w 12335"/>
                  <a:gd name="connsiteY0" fmla="*/ 10124 h 17586"/>
                  <a:gd name="connsiteX1" fmla="*/ 0 w 12335"/>
                  <a:gd name="connsiteY1" fmla="*/ 17586 h 17586"/>
                  <a:gd name="connsiteX2" fmla="*/ 5818 w 12335"/>
                  <a:gd name="connsiteY2" fmla="*/ 9997 h 17586"/>
                  <a:gd name="connsiteX3" fmla="*/ 9739 w 12335"/>
                  <a:gd name="connsiteY3" fmla="*/ 4686 h 17586"/>
                  <a:gd name="connsiteX4" fmla="*/ 11383 w 12335"/>
                  <a:gd name="connsiteY4" fmla="*/ 6 h 17586"/>
                  <a:gd name="connsiteX5" fmla="*/ 3668 w 12335"/>
                  <a:gd name="connsiteY5" fmla="*/ 10124 h 17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35" h="17586">
                    <a:moveTo>
                      <a:pt x="3668" y="10124"/>
                    </a:moveTo>
                    <a:cubicBezTo>
                      <a:pt x="1644" y="13413"/>
                      <a:pt x="506" y="15816"/>
                      <a:pt x="0" y="17586"/>
                    </a:cubicBezTo>
                    <a:cubicBezTo>
                      <a:pt x="1897" y="15056"/>
                      <a:pt x="3921" y="12527"/>
                      <a:pt x="5818" y="9997"/>
                    </a:cubicBezTo>
                    <a:cubicBezTo>
                      <a:pt x="7336" y="8100"/>
                      <a:pt x="8727" y="6330"/>
                      <a:pt x="9739" y="4686"/>
                    </a:cubicBezTo>
                    <a:cubicBezTo>
                      <a:pt x="12142" y="1776"/>
                      <a:pt x="13280" y="-121"/>
                      <a:pt x="11383" y="6"/>
                    </a:cubicBezTo>
                    <a:cubicBezTo>
                      <a:pt x="7463" y="3800"/>
                      <a:pt x="5565" y="7215"/>
                      <a:pt x="3668" y="1012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5" name="Freeform: Shape 3614">
                <a:extLst>
                  <a:ext uri="{FF2B5EF4-FFF2-40B4-BE49-F238E27FC236}">
                    <a16:creationId xmlns:a16="http://schemas.microsoft.com/office/drawing/2014/main" id="{F6132D40-16AD-6669-9625-649567FEDE27}"/>
                  </a:ext>
                </a:extLst>
              </p:cNvPr>
              <p:cNvSpPr/>
              <p:nvPr/>
            </p:nvSpPr>
            <p:spPr>
              <a:xfrm>
                <a:off x="11124036" y="5137587"/>
                <a:ext cx="15556" cy="18816"/>
              </a:xfrm>
              <a:custGeom>
                <a:avLst/>
                <a:gdLst>
                  <a:gd name="connsiteX0" fmla="*/ 8095 w 15556"/>
                  <a:gd name="connsiteY0" fmla="*/ 4777 h 18816"/>
                  <a:gd name="connsiteX1" fmla="*/ 0 w 15556"/>
                  <a:gd name="connsiteY1" fmla="*/ 18816 h 18816"/>
                  <a:gd name="connsiteX2" fmla="*/ 15556 w 15556"/>
                  <a:gd name="connsiteY2" fmla="*/ 477 h 18816"/>
                  <a:gd name="connsiteX3" fmla="*/ 7968 w 15556"/>
                  <a:gd name="connsiteY3" fmla="*/ 4777 h 18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56" h="18816">
                    <a:moveTo>
                      <a:pt x="8095" y="4777"/>
                    </a:moveTo>
                    <a:cubicBezTo>
                      <a:pt x="9233" y="5662"/>
                      <a:pt x="253" y="16413"/>
                      <a:pt x="0" y="18816"/>
                    </a:cubicBezTo>
                    <a:cubicBezTo>
                      <a:pt x="6703" y="10089"/>
                      <a:pt x="11257" y="5157"/>
                      <a:pt x="15556" y="477"/>
                    </a:cubicBezTo>
                    <a:cubicBezTo>
                      <a:pt x="13660" y="730"/>
                      <a:pt x="13912" y="-2432"/>
                      <a:pt x="7968" y="4777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6" name="Freeform: Shape 3615">
                <a:extLst>
                  <a:ext uri="{FF2B5EF4-FFF2-40B4-BE49-F238E27FC236}">
                    <a16:creationId xmlns:a16="http://schemas.microsoft.com/office/drawing/2014/main" id="{063C3E14-4826-BAF0-5FD8-CE9E57D2512F}"/>
                  </a:ext>
                </a:extLst>
              </p:cNvPr>
              <p:cNvSpPr/>
              <p:nvPr/>
            </p:nvSpPr>
            <p:spPr>
              <a:xfrm>
                <a:off x="11123558" y="4896141"/>
                <a:ext cx="22485" cy="19955"/>
              </a:xfrm>
              <a:custGeom>
                <a:avLst/>
                <a:gdLst>
                  <a:gd name="connsiteX0" fmla="*/ 22486 w 22485"/>
                  <a:gd name="connsiteY0" fmla="*/ 19955 h 19955"/>
                  <a:gd name="connsiteX1" fmla="*/ 226 w 22485"/>
                  <a:gd name="connsiteY1" fmla="*/ 1743 h 19955"/>
                  <a:gd name="connsiteX2" fmla="*/ 22486 w 22485"/>
                  <a:gd name="connsiteY2" fmla="*/ 19955 h 19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85" h="19955">
                    <a:moveTo>
                      <a:pt x="22486" y="19955"/>
                    </a:moveTo>
                    <a:cubicBezTo>
                      <a:pt x="11735" y="11482"/>
                      <a:pt x="-1924" y="-5466"/>
                      <a:pt x="226" y="1743"/>
                    </a:cubicBezTo>
                    <a:cubicBezTo>
                      <a:pt x="9079" y="11228"/>
                      <a:pt x="17806" y="17805"/>
                      <a:pt x="22486" y="19955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7" name="Freeform: Shape 3616">
                <a:extLst>
                  <a:ext uri="{FF2B5EF4-FFF2-40B4-BE49-F238E27FC236}">
                    <a16:creationId xmlns:a16="http://schemas.microsoft.com/office/drawing/2014/main" id="{9C3AFDA1-4347-E218-519D-887D57048E6D}"/>
                  </a:ext>
                </a:extLst>
              </p:cNvPr>
              <p:cNvSpPr/>
              <p:nvPr/>
            </p:nvSpPr>
            <p:spPr>
              <a:xfrm>
                <a:off x="10688954" y="5451475"/>
                <a:ext cx="26307" cy="3541"/>
              </a:xfrm>
              <a:custGeom>
                <a:avLst/>
                <a:gdLst>
                  <a:gd name="connsiteX0" fmla="*/ 17581 w 26307"/>
                  <a:gd name="connsiteY0" fmla="*/ 126 h 3541"/>
                  <a:gd name="connsiteX1" fmla="*/ 0 w 26307"/>
                  <a:gd name="connsiteY1" fmla="*/ 1138 h 3541"/>
                  <a:gd name="connsiteX2" fmla="*/ 26308 w 26307"/>
                  <a:gd name="connsiteY2" fmla="*/ 3541 h 3541"/>
                  <a:gd name="connsiteX3" fmla="*/ 17581 w 26307"/>
                  <a:gd name="connsiteY3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307" h="3541">
                    <a:moveTo>
                      <a:pt x="17581" y="126"/>
                    </a:moveTo>
                    <a:cubicBezTo>
                      <a:pt x="17581" y="1644"/>
                      <a:pt x="2277" y="379"/>
                      <a:pt x="0" y="1138"/>
                    </a:cubicBezTo>
                    <a:cubicBezTo>
                      <a:pt x="11257" y="2150"/>
                      <a:pt x="12016" y="3541"/>
                      <a:pt x="26308" y="3541"/>
                    </a:cubicBezTo>
                    <a:cubicBezTo>
                      <a:pt x="24916" y="2150"/>
                      <a:pt x="27825" y="506"/>
                      <a:pt x="17581" y="0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8" name="Freeform: Shape 3617">
                <a:extLst>
                  <a:ext uri="{FF2B5EF4-FFF2-40B4-BE49-F238E27FC236}">
                    <a16:creationId xmlns:a16="http://schemas.microsoft.com/office/drawing/2014/main" id="{B9F0020C-6A0E-CE40-C9DB-0BDE77528C2E}"/>
                  </a:ext>
                </a:extLst>
              </p:cNvPr>
              <p:cNvSpPr/>
              <p:nvPr/>
            </p:nvSpPr>
            <p:spPr>
              <a:xfrm>
                <a:off x="10504424" y="5187122"/>
                <a:ext cx="10497" cy="56923"/>
              </a:xfrm>
              <a:custGeom>
                <a:avLst/>
                <a:gdLst>
                  <a:gd name="connsiteX0" fmla="*/ 2023 w 10497"/>
                  <a:gd name="connsiteY0" fmla="*/ 47318 h 56923"/>
                  <a:gd name="connsiteX1" fmla="*/ 4426 w 10497"/>
                  <a:gd name="connsiteY1" fmla="*/ 56045 h 56923"/>
                  <a:gd name="connsiteX2" fmla="*/ 4932 w 10497"/>
                  <a:gd name="connsiteY2" fmla="*/ 45294 h 56923"/>
                  <a:gd name="connsiteX3" fmla="*/ 6071 w 10497"/>
                  <a:gd name="connsiteY3" fmla="*/ 33406 h 56923"/>
                  <a:gd name="connsiteX4" fmla="*/ 10497 w 10497"/>
                  <a:gd name="connsiteY4" fmla="*/ 10260 h 56923"/>
                  <a:gd name="connsiteX5" fmla="*/ 8853 w 10497"/>
                  <a:gd name="connsiteY5" fmla="*/ 15 h 56923"/>
                  <a:gd name="connsiteX6" fmla="*/ 0 w 10497"/>
                  <a:gd name="connsiteY6" fmla="*/ 37706 h 56923"/>
                  <a:gd name="connsiteX7" fmla="*/ 2023 w 10497"/>
                  <a:gd name="connsiteY7" fmla="*/ 47444 h 5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497" h="56923">
                    <a:moveTo>
                      <a:pt x="2023" y="47318"/>
                    </a:moveTo>
                    <a:cubicBezTo>
                      <a:pt x="2277" y="53263"/>
                      <a:pt x="2656" y="59207"/>
                      <a:pt x="4426" y="56045"/>
                    </a:cubicBezTo>
                    <a:lnTo>
                      <a:pt x="4932" y="45294"/>
                    </a:lnTo>
                    <a:cubicBezTo>
                      <a:pt x="5185" y="41374"/>
                      <a:pt x="5565" y="37326"/>
                      <a:pt x="6071" y="33406"/>
                    </a:cubicBezTo>
                    <a:cubicBezTo>
                      <a:pt x="7083" y="25564"/>
                      <a:pt x="8600" y="17723"/>
                      <a:pt x="10497" y="10260"/>
                    </a:cubicBezTo>
                    <a:cubicBezTo>
                      <a:pt x="7968" y="11651"/>
                      <a:pt x="11003" y="-490"/>
                      <a:pt x="8853" y="15"/>
                    </a:cubicBezTo>
                    <a:cubicBezTo>
                      <a:pt x="4047" y="15952"/>
                      <a:pt x="1770" y="29232"/>
                      <a:pt x="0" y="37706"/>
                    </a:cubicBezTo>
                    <a:cubicBezTo>
                      <a:pt x="2150" y="34164"/>
                      <a:pt x="1770" y="41121"/>
                      <a:pt x="2023" y="4744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9" name="Freeform: Shape 3618">
                <a:extLst>
                  <a:ext uri="{FF2B5EF4-FFF2-40B4-BE49-F238E27FC236}">
                    <a16:creationId xmlns:a16="http://schemas.microsoft.com/office/drawing/2014/main" id="{99489F59-1E9C-E2D1-6288-779715FAF809}"/>
                  </a:ext>
                </a:extLst>
              </p:cNvPr>
              <p:cNvSpPr/>
              <p:nvPr/>
            </p:nvSpPr>
            <p:spPr>
              <a:xfrm>
                <a:off x="11145664" y="5080264"/>
                <a:ext cx="22665" cy="32125"/>
              </a:xfrm>
              <a:custGeom>
                <a:avLst/>
                <a:gdLst>
                  <a:gd name="connsiteX0" fmla="*/ 22134 w 22665"/>
                  <a:gd name="connsiteY0" fmla="*/ 0 h 32125"/>
                  <a:gd name="connsiteX1" fmla="*/ 9233 w 22665"/>
                  <a:gd name="connsiteY1" fmla="*/ 17707 h 32125"/>
                  <a:gd name="connsiteX2" fmla="*/ 0 w 22665"/>
                  <a:gd name="connsiteY2" fmla="*/ 32125 h 32125"/>
                  <a:gd name="connsiteX3" fmla="*/ 18339 w 22665"/>
                  <a:gd name="connsiteY3" fmla="*/ 9486 h 32125"/>
                  <a:gd name="connsiteX4" fmla="*/ 22134 w 22665"/>
                  <a:gd name="connsiteY4" fmla="*/ 0 h 3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65" h="32125">
                    <a:moveTo>
                      <a:pt x="22134" y="0"/>
                    </a:moveTo>
                    <a:cubicBezTo>
                      <a:pt x="18087" y="5565"/>
                      <a:pt x="13407" y="12015"/>
                      <a:pt x="9233" y="17707"/>
                    </a:cubicBezTo>
                    <a:cubicBezTo>
                      <a:pt x="4933" y="23651"/>
                      <a:pt x="1392" y="28963"/>
                      <a:pt x="0" y="32125"/>
                    </a:cubicBezTo>
                    <a:cubicBezTo>
                      <a:pt x="7842" y="21754"/>
                      <a:pt x="14292" y="14671"/>
                      <a:pt x="18339" y="9486"/>
                    </a:cubicBezTo>
                    <a:cubicBezTo>
                      <a:pt x="22513" y="4174"/>
                      <a:pt x="23399" y="2403"/>
                      <a:pt x="22134" y="0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0" name="Freeform: Shape 3619">
                <a:extLst>
                  <a:ext uri="{FF2B5EF4-FFF2-40B4-BE49-F238E27FC236}">
                    <a16:creationId xmlns:a16="http://schemas.microsoft.com/office/drawing/2014/main" id="{95FC2F8E-6FF8-7BEB-F240-328642196F51}"/>
                  </a:ext>
                </a:extLst>
              </p:cNvPr>
              <p:cNvSpPr/>
              <p:nvPr/>
            </p:nvSpPr>
            <p:spPr>
              <a:xfrm>
                <a:off x="11055106" y="5201046"/>
                <a:ext cx="37564" cy="43385"/>
              </a:xfrm>
              <a:custGeom>
                <a:avLst/>
                <a:gdLst>
                  <a:gd name="connsiteX0" fmla="*/ 12648 w 37564"/>
                  <a:gd name="connsiteY0" fmla="*/ 23149 h 43385"/>
                  <a:gd name="connsiteX1" fmla="*/ 0 w 37564"/>
                  <a:gd name="connsiteY1" fmla="*/ 43385 h 43385"/>
                  <a:gd name="connsiteX2" fmla="*/ 37564 w 37564"/>
                  <a:gd name="connsiteY2" fmla="*/ 636 h 43385"/>
                  <a:gd name="connsiteX3" fmla="*/ 12774 w 37564"/>
                  <a:gd name="connsiteY3" fmla="*/ 23023 h 43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64" h="43385">
                    <a:moveTo>
                      <a:pt x="12648" y="23149"/>
                    </a:moveTo>
                    <a:cubicBezTo>
                      <a:pt x="11003" y="27702"/>
                      <a:pt x="10750" y="27956"/>
                      <a:pt x="0" y="43385"/>
                    </a:cubicBezTo>
                    <a:cubicBezTo>
                      <a:pt x="14419" y="30106"/>
                      <a:pt x="26434" y="13916"/>
                      <a:pt x="37564" y="636"/>
                    </a:cubicBezTo>
                    <a:cubicBezTo>
                      <a:pt x="36426" y="-5055"/>
                      <a:pt x="7083" y="29473"/>
                      <a:pt x="12774" y="23023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1" name="Freeform: Shape 3620">
                <a:extLst>
                  <a:ext uri="{FF2B5EF4-FFF2-40B4-BE49-F238E27FC236}">
                    <a16:creationId xmlns:a16="http://schemas.microsoft.com/office/drawing/2014/main" id="{40E8EF0E-07CC-5FE7-D693-9D7BEFBDDAA4}"/>
                  </a:ext>
                </a:extLst>
              </p:cNvPr>
              <p:cNvSpPr/>
              <p:nvPr/>
            </p:nvSpPr>
            <p:spPr>
              <a:xfrm>
                <a:off x="11001859" y="5236211"/>
                <a:ext cx="61444" cy="72092"/>
              </a:xfrm>
              <a:custGeom>
                <a:avLst/>
                <a:gdLst>
                  <a:gd name="connsiteX0" fmla="*/ 60836 w 61444"/>
                  <a:gd name="connsiteY0" fmla="*/ 4300 h 72092"/>
                  <a:gd name="connsiteX1" fmla="*/ 55777 w 61444"/>
                  <a:gd name="connsiteY1" fmla="*/ 0 h 72092"/>
                  <a:gd name="connsiteX2" fmla="*/ 29216 w 61444"/>
                  <a:gd name="connsiteY2" fmla="*/ 29849 h 72092"/>
                  <a:gd name="connsiteX3" fmla="*/ 19984 w 61444"/>
                  <a:gd name="connsiteY3" fmla="*/ 47303 h 72092"/>
                  <a:gd name="connsiteX4" fmla="*/ 12901 w 61444"/>
                  <a:gd name="connsiteY4" fmla="*/ 57800 h 72092"/>
                  <a:gd name="connsiteX5" fmla="*/ 0 w 61444"/>
                  <a:gd name="connsiteY5" fmla="*/ 72092 h 72092"/>
                  <a:gd name="connsiteX6" fmla="*/ 38323 w 61444"/>
                  <a:gd name="connsiteY6" fmla="*/ 37817 h 72092"/>
                  <a:gd name="connsiteX7" fmla="*/ 60710 w 61444"/>
                  <a:gd name="connsiteY7" fmla="*/ 4174 h 7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444" h="72092">
                    <a:moveTo>
                      <a:pt x="60836" y="4300"/>
                    </a:moveTo>
                    <a:cubicBezTo>
                      <a:pt x="42117" y="25549"/>
                      <a:pt x="49706" y="9612"/>
                      <a:pt x="55777" y="0"/>
                    </a:cubicBezTo>
                    <a:cubicBezTo>
                      <a:pt x="45279" y="9233"/>
                      <a:pt x="42117" y="18719"/>
                      <a:pt x="29216" y="29849"/>
                    </a:cubicBezTo>
                    <a:cubicBezTo>
                      <a:pt x="25675" y="36173"/>
                      <a:pt x="23525" y="41105"/>
                      <a:pt x="19984" y="47303"/>
                    </a:cubicBezTo>
                    <a:cubicBezTo>
                      <a:pt x="18213" y="50338"/>
                      <a:pt x="15936" y="53753"/>
                      <a:pt x="12901" y="57800"/>
                    </a:cubicBezTo>
                    <a:cubicBezTo>
                      <a:pt x="9739" y="61848"/>
                      <a:pt x="5565" y="66780"/>
                      <a:pt x="0" y="72092"/>
                    </a:cubicBezTo>
                    <a:cubicBezTo>
                      <a:pt x="15304" y="59445"/>
                      <a:pt x="23399" y="53879"/>
                      <a:pt x="38323" y="37817"/>
                    </a:cubicBezTo>
                    <a:cubicBezTo>
                      <a:pt x="30228" y="40852"/>
                      <a:pt x="67034" y="3036"/>
                      <a:pt x="60710" y="417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2" name="Freeform: Shape 3621">
                <a:extLst>
                  <a:ext uri="{FF2B5EF4-FFF2-40B4-BE49-F238E27FC236}">
                    <a16:creationId xmlns:a16="http://schemas.microsoft.com/office/drawing/2014/main" id="{C4384D92-82E7-A6D4-4D66-6C38B68F6B3C}"/>
                  </a:ext>
                </a:extLst>
              </p:cNvPr>
              <p:cNvSpPr/>
              <p:nvPr/>
            </p:nvSpPr>
            <p:spPr>
              <a:xfrm>
                <a:off x="10953671" y="5329800"/>
                <a:ext cx="24534" cy="21378"/>
              </a:xfrm>
              <a:custGeom>
                <a:avLst/>
                <a:gdLst>
                  <a:gd name="connsiteX0" fmla="*/ 0 w 24534"/>
                  <a:gd name="connsiteY0" fmla="*/ 21378 h 21378"/>
                  <a:gd name="connsiteX1" fmla="*/ 22640 w 24534"/>
                  <a:gd name="connsiteY1" fmla="*/ 257 h 21378"/>
                  <a:gd name="connsiteX2" fmla="*/ 0 w 24534"/>
                  <a:gd name="connsiteY2" fmla="*/ 21378 h 2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534" h="21378">
                    <a:moveTo>
                      <a:pt x="0" y="21378"/>
                    </a:moveTo>
                    <a:cubicBezTo>
                      <a:pt x="9612" y="12904"/>
                      <a:pt x="30987" y="-2146"/>
                      <a:pt x="22640" y="257"/>
                    </a:cubicBezTo>
                    <a:cubicBezTo>
                      <a:pt x="10878" y="9869"/>
                      <a:pt x="2783" y="17078"/>
                      <a:pt x="0" y="2137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73" name="Graphic 3">
              <a:extLst>
                <a:ext uri="{FF2B5EF4-FFF2-40B4-BE49-F238E27FC236}">
                  <a16:creationId xmlns:a16="http://schemas.microsoft.com/office/drawing/2014/main" id="{1C9824EC-C19C-3417-FDC9-2E3C0CCDE13E}"/>
                </a:ext>
              </a:extLst>
            </p:cNvPr>
            <p:cNvGrpSpPr/>
            <p:nvPr/>
          </p:nvGrpSpPr>
          <p:grpSpPr>
            <a:xfrm>
              <a:off x="10993150" y="4761349"/>
              <a:ext cx="402726" cy="386960"/>
              <a:chOff x="10922810" y="4761349"/>
              <a:chExt cx="402726" cy="386960"/>
            </a:xfrm>
          </p:grpSpPr>
          <p:grpSp>
            <p:nvGrpSpPr>
              <p:cNvPr id="3574" name="Graphic 3">
                <a:extLst>
                  <a:ext uri="{FF2B5EF4-FFF2-40B4-BE49-F238E27FC236}">
                    <a16:creationId xmlns:a16="http://schemas.microsoft.com/office/drawing/2014/main" id="{FABA4DF3-E4B3-C37C-5E39-1D37BEE51A4E}"/>
                  </a:ext>
                </a:extLst>
              </p:cNvPr>
              <p:cNvGrpSpPr/>
              <p:nvPr/>
            </p:nvGrpSpPr>
            <p:grpSpPr>
              <a:xfrm>
                <a:off x="10922810" y="4825286"/>
                <a:ext cx="320682" cy="323023"/>
                <a:chOff x="10922810" y="4825286"/>
                <a:chExt cx="320682" cy="323023"/>
              </a:xfrm>
              <a:solidFill>
                <a:srgbClr val="E5D9CA"/>
              </a:solidFill>
            </p:grpSpPr>
            <p:sp>
              <p:nvSpPr>
                <p:cNvPr id="3589" name="Freeform: Shape 3588">
                  <a:extLst>
                    <a:ext uri="{FF2B5EF4-FFF2-40B4-BE49-F238E27FC236}">
                      <a16:creationId xmlns:a16="http://schemas.microsoft.com/office/drawing/2014/main" id="{27EF6122-577C-9FF2-75E9-A49E73C927C1}"/>
                    </a:ext>
                  </a:extLst>
                </p:cNvPr>
                <p:cNvSpPr/>
                <p:nvPr/>
              </p:nvSpPr>
              <p:spPr>
                <a:xfrm>
                  <a:off x="10946462" y="4964411"/>
                  <a:ext cx="6175" cy="9865"/>
                </a:xfrm>
                <a:custGeom>
                  <a:avLst/>
                  <a:gdLst>
                    <a:gd name="connsiteX0" fmla="*/ 5439 w 6175"/>
                    <a:gd name="connsiteY0" fmla="*/ 5186 h 9865"/>
                    <a:gd name="connsiteX1" fmla="*/ 0 w 6175"/>
                    <a:gd name="connsiteY1" fmla="*/ 0 h 9865"/>
                    <a:gd name="connsiteX2" fmla="*/ 4301 w 6175"/>
                    <a:gd name="connsiteY2" fmla="*/ 9865 h 9865"/>
                    <a:gd name="connsiteX3" fmla="*/ 5439 w 6175"/>
                    <a:gd name="connsiteY3" fmla="*/ 5186 h 9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75" h="9865">
                      <a:moveTo>
                        <a:pt x="5439" y="5186"/>
                      </a:moveTo>
                      <a:cubicBezTo>
                        <a:pt x="4174" y="5944"/>
                        <a:pt x="1518" y="253"/>
                        <a:pt x="0" y="0"/>
                      </a:cubicBezTo>
                      <a:cubicBezTo>
                        <a:pt x="2403" y="4300"/>
                        <a:pt x="3415" y="7083"/>
                        <a:pt x="4301" y="9865"/>
                      </a:cubicBezTo>
                      <a:cubicBezTo>
                        <a:pt x="5059" y="8727"/>
                        <a:pt x="7336" y="8727"/>
                        <a:pt x="5439" y="51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0" name="Freeform: Shape 3589">
                  <a:extLst>
                    <a:ext uri="{FF2B5EF4-FFF2-40B4-BE49-F238E27FC236}">
                      <a16:creationId xmlns:a16="http://schemas.microsoft.com/office/drawing/2014/main" id="{8D3DC087-B154-D7B3-EF75-29514D5EC29A}"/>
                    </a:ext>
                  </a:extLst>
                </p:cNvPr>
                <p:cNvSpPr/>
                <p:nvPr/>
              </p:nvSpPr>
              <p:spPr>
                <a:xfrm>
                  <a:off x="10958718" y="4857917"/>
                  <a:ext cx="13166" cy="8347"/>
                </a:xfrm>
                <a:custGeom>
                  <a:avLst/>
                  <a:gdLst>
                    <a:gd name="connsiteX0" fmla="*/ 13 w 13166"/>
                    <a:gd name="connsiteY0" fmla="*/ 8348 h 8347"/>
                    <a:gd name="connsiteX1" fmla="*/ 13166 w 13166"/>
                    <a:gd name="connsiteY1" fmla="*/ 0 h 8347"/>
                    <a:gd name="connsiteX2" fmla="*/ 13 w 13166"/>
                    <a:gd name="connsiteY2" fmla="*/ 8348 h 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166" h="8347">
                      <a:moveTo>
                        <a:pt x="13" y="8348"/>
                      </a:moveTo>
                      <a:cubicBezTo>
                        <a:pt x="5198" y="6830"/>
                        <a:pt x="10384" y="3162"/>
                        <a:pt x="13166" y="0"/>
                      </a:cubicBezTo>
                      <a:cubicBezTo>
                        <a:pt x="7854" y="759"/>
                        <a:pt x="-367" y="5439"/>
                        <a:pt x="13" y="8348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1" name="Freeform: Shape 3590">
                  <a:extLst>
                    <a:ext uri="{FF2B5EF4-FFF2-40B4-BE49-F238E27FC236}">
                      <a16:creationId xmlns:a16="http://schemas.microsoft.com/office/drawing/2014/main" id="{AF0B20C5-E2AF-4B97-B002-5E5255DFA034}"/>
                    </a:ext>
                  </a:extLst>
                </p:cNvPr>
                <p:cNvSpPr/>
                <p:nvPr/>
              </p:nvSpPr>
              <p:spPr>
                <a:xfrm>
                  <a:off x="10925972" y="4883971"/>
                  <a:ext cx="9763" cy="15856"/>
                </a:xfrm>
                <a:custGeom>
                  <a:avLst/>
                  <a:gdLst>
                    <a:gd name="connsiteX0" fmla="*/ 4806 w 9763"/>
                    <a:gd name="connsiteY0" fmla="*/ 12648 h 15856"/>
                    <a:gd name="connsiteX1" fmla="*/ 9739 w 9763"/>
                    <a:gd name="connsiteY1" fmla="*/ 0 h 15856"/>
                    <a:gd name="connsiteX2" fmla="*/ 0 w 9763"/>
                    <a:gd name="connsiteY2" fmla="*/ 15683 h 15856"/>
                    <a:gd name="connsiteX3" fmla="*/ 4806 w 9763"/>
                    <a:gd name="connsiteY3" fmla="*/ 12648 h 15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63" h="15856">
                      <a:moveTo>
                        <a:pt x="4806" y="12648"/>
                      </a:moveTo>
                      <a:cubicBezTo>
                        <a:pt x="2783" y="11636"/>
                        <a:pt x="10245" y="1391"/>
                        <a:pt x="9739" y="0"/>
                      </a:cubicBezTo>
                      <a:cubicBezTo>
                        <a:pt x="5059" y="6324"/>
                        <a:pt x="2151" y="12016"/>
                        <a:pt x="0" y="15683"/>
                      </a:cubicBezTo>
                      <a:cubicBezTo>
                        <a:pt x="1518" y="15430"/>
                        <a:pt x="2530" y="17328"/>
                        <a:pt x="4806" y="12648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2" name="Freeform: Shape 3591">
                  <a:extLst>
                    <a:ext uri="{FF2B5EF4-FFF2-40B4-BE49-F238E27FC236}">
                      <a16:creationId xmlns:a16="http://schemas.microsoft.com/office/drawing/2014/main" id="{0A6C1613-B7ED-A824-719D-DB7859E9991A}"/>
                    </a:ext>
                  </a:extLst>
                </p:cNvPr>
                <p:cNvSpPr/>
                <p:nvPr/>
              </p:nvSpPr>
              <p:spPr>
                <a:xfrm>
                  <a:off x="10922810" y="4908887"/>
                  <a:ext cx="2909" cy="15556"/>
                </a:xfrm>
                <a:custGeom>
                  <a:avLst/>
                  <a:gdLst>
                    <a:gd name="connsiteX0" fmla="*/ 759 w 2909"/>
                    <a:gd name="connsiteY0" fmla="*/ 0 h 15556"/>
                    <a:gd name="connsiteX1" fmla="*/ 0 w 2909"/>
                    <a:gd name="connsiteY1" fmla="*/ 7083 h 15556"/>
                    <a:gd name="connsiteX2" fmla="*/ 253 w 2909"/>
                    <a:gd name="connsiteY2" fmla="*/ 15557 h 15556"/>
                    <a:gd name="connsiteX3" fmla="*/ 2403 w 2909"/>
                    <a:gd name="connsiteY3" fmla="*/ 15177 h 15556"/>
                    <a:gd name="connsiteX4" fmla="*/ 2151 w 2909"/>
                    <a:gd name="connsiteY4" fmla="*/ 7209 h 15556"/>
                    <a:gd name="connsiteX5" fmla="*/ 2910 w 2909"/>
                    <a:gd name="connsiteY5" fmla="*/ 379 h 15556"/>
                    <a:gd name="connsiteX6" fmla="*/ 759 w 2909"/>
                    <a:gd name="connsiteY6" fmla="*/ 0 h 15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09" h="15556">
                      <a:moveTo>
                        <a:pt x="759" y="0"/>
                      </a:moveTo>
                      <a:cubicBezTo>
                        <a:pt x="380" y="2403"/>
                        <a:pt x="253" y="4680"/>
                        <a:pt x="0" y="7083"/>
                      </a:cubicBezTo>
                      <a:cubicBezTo>
                        <a:pt x="0" y="9865"/>
                        <a:pt x="0" y="12774"/>
                        <a:pt x="253" y="15557"/>
                      </a:cubicBezTo>
                      <a:lnTo>
                        <a:pt x="2403" y="15177"/>
                      </a:lnTo>
                      <a:cubicBezTo>
                        <a:pt x="2277" y="12522"/>
                        <a:pt x="2151" y="9739"/>
                        <a:pt x="2151" y="7209"/>
                      </a:cubicBezTo>
                      <a:cubicBezTo>
                        <a:pt x="2403" y="4933"/>
                        <a:pt x="2530" y="2656"/>
                        <a:pt x="2910" y="379"/>
                      </a:cubicBezTo>
                      <a:lnTo>
                        <a:pt x="759" y="0"/>
                      </a:ln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3" name="Freeform: Shape 3592">
                  <a:extLst>
                    <a:ext uri="{FF2B5EF4-FFF2-40B4-BE49-F238E27FC236}">
                      <a16:creationId xmlns:a16="http://schemas.microsoft.com/office/drawing/2014/main" id="{1F031F75-4244-ABFD-A342-A57D12DE700D}"/>
                    </a:ext>
                  </a:extLst>
                </p:cNvPr>
                <p:cNvSpPr/>
                <p:nvPr/>
              </p:nvSpPr>
              <p:spPr>
                <a:xfrm>
                  <a:off x="10926226" y="4937344"/>
                  <a:ext cx="6829" cy="10144"/>
                </a:xfrm>
                <a:custGeom>
                  <a:avLst/>
                  <a:gdLst>
                    <a:gd name="connsiteX0" fmla="*/ 6830 w 6829"/>
                    <a:gd name="connsiteY0" fmla="*/ 9486 h 10144"/>
                    <a:gd name="connsiteX1" fmla="*/ 0 w 6829"/>
                    <a:gd name="connsiteY1" fmla="*/ 0 h 10144"/>
                    <a:gd name="connsiteX2" fmla="*/ 6830 w 6829"/>
                    <a:gd name="connsiteY2" fmla="*/ 9486 h 1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29" h="10144">
                      <a:moveTo>
                        <a:pt x="6830" y="9486"/>
                      </a:moveTo>
                      <a:cubicBezTo>
                        <a:pt x="4426" y="3668"/>
                        <a:pt x="2277" y="885"/>
                        <a:pt x="0" y="0"/>
                      </a:cubicBezTo>
                      <a:cubicBezTo>
                        <a:pt x="2150" y="5692"/>
                        <a:pt x="4680" y="12268"/>
                        <a:pt x="6830" y="94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4" name="Freeform: Shape 3593">
                  <a:extLst>
                    <a:ext uri="{FF2B5EF4-FFF2-40B4-BE49-F238E27FC236}">
                      <a16:creationId xmlns:a16="http://schemas.microsoft.com/office/drawing/2014/main" id="{D903CE80-A54A-1935-4E0F-A584F50FCB2A}"/>
                    </a:ext>
                  </a:extLst>
                </p:cNvPr>
                <p:cNvSpPr/>
                <p:nvPr/>
              </p:nvSpPr>
              <p:spPr>
                <a:xfrm>
                  <a:off x="10938873" y="4967320"/>
                  <a:ext cx="6070" cy="7714"/>
                </a:xfrm>
                <a:custGeom>
                  <a:avLst/>
                  <a:gdLst>
                    <a:gd name="connsiteX0" fmla="*/ 6071 w 6070"/>
                    <a:gd name="connsiteY0" fmla="*/ 6324 h 7714"/>
                    <a:gd name="connsiteX1" fmla="*/ 2530 w 6070"/>
                    <a:gd name="connsiteY1" fmla="*/ 0 h 7714"/>
                    <a:gd name="connsiteX2" fmla="*/ 0 w 6070"/>
                    <a:gd name="connsiteY2" fmla="*/ 1391 h 7714"/>
                    <a:gd name="connsiteX3" fmla="*/ 3542 w 6070"/>
                    <a:gd name="connsiteY3" fmla="*/ 7715 h 7714"/>
                    <a:gd name="connsiteX4" fmla="*/ 6071 w 6070"/>
                    <a:gd name="connsiteY4" fmla="*/ 6324 h 7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70" h="7714">
                      <a:moveTo>
                        <a:pt x="6071" y="6324"/>
                      </a:moveTo>
                      <a:lnTo>
                        <a:pt x="2530" y="0"/>
                      </a:lnTo>
                      <a:lnTo>
                        <a:pt x="0" y="1391"/>
                      </a:lnTo>
                      <a:lnTo>
                        <a:pt x="3542" y="7715"/>
                      </a:lnTo>
                      <a:lnTo>
                        <a:pt x="6071" y="6324"/>
                      </a:ln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5" name="Freeform: Shape 3594">
                  <a:extLst>
                    <a:ext uri="{FF2B5EF4-FFF2-40B4-BE49-F238E27FC236}">
                      <a16:creationId xmlns:a16="http://schemas.microsoft.com/office/drawing/2014/main" id="{F5FDA6F2-B896-A41F-67BB-282A64FB219A}"/>
                    </a:ext>
                  </a:extLst>
                </p:cNvPr>
                <p:cNvSpPr/>
                <p:nvPr/>
              </p:nvSpPr>
              <p:spPr>
                <a:xfrm>
                  <a:off x="10957213" y="4849949"/>
                  <a:ext cx="12015" cy="7588"/>
                </a:xfrm>
                <a:custGeom>
                  <a:avLst/>
                  <a:gdLst>
                    <a:gd name="connsiteX0" fmla="*/ 11889 w 12015"/>
                    <a:gd name="connsiteY0" fmla="*/ 2023 h 7588"/>
                    <a:gd name="connsiteX1" fmla="*/ 11003 w 12015"/>
                    <a:gd name="connsiteY1" fmla="*/ 0 h 7588"/>
                    <a:gd name="connsiteX2" fmla="*/ 0 w 12015"/>
                    <a:gd name="connsiteY2" fmla="*/ 5691 h 7588"/>
                    <a:gd name="connsiteX3" fmla="*/ 1138 w 12015"/>
                    <a:gd name="connsiteY3" fmla="*/ 7588 h 7588"/>
                    <a:gd name="connsiteX4" fmla="*/ 12016 w 12015"/>
                    <a:gd name="connsiteY4" fmla="*/ 1897 h 7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15" h="7588">
                      <a:moveTo>
                        <a:pt x="11889" y="2023"/>
                      </a:moveTo>
                      <a:lnTo>
                        <a:pt x="11003" y="0"/>
                      </a:lnTo>
                      <a:cubicBezTo>
                        <a:pt x="7336" y="1644"/>
                        <a:pt x="3668" y="3541"/>
                        <a:pt x="0" y="5691"/>
                      </a:cubicBezTo>
                      <a:lnTo>
                        <a:pt x="1138" y="7588"/>
                      </a:lnTo>
                      <a:cubicBezTo>
                        <a:pt x="4680" y="5438"/>
                        <a:pt x="8347" y="3668"/>
                        <a:pt x="12016" y="1897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6" name="Freeform: Shape 3595">
                  <a:extLst>
                    <a:ext uri="{FF2B5EF4-FFF2-40B4-BE49-F238E27FC236}">
                      <a16:creationId xmlns:a16="http://schemas.microsoft.com/office/drawing/2014/main" id="{D56B5D11-0774-03E9-53AF-BD3F7458D9FB}"/>
                    </a:ext>
                  </a:extLst>
                </p:cNvPr>
                <p:cNvSpPr/>
                <p:nvPr/>
              </p:nvSpPr>
              <p:spPr>
                <a:xfrm>
                  <a:off x="10932519" y="4864873"/>
                  <a:ext cx="9516" cy="11389"/>
                </a:xfrm>
                <a:custGeom>
                  <a:avLst/>
                  <a:gdLst>
                    <a:gd name="connsiteX0" fmla="*/ 916 w 9516"/>
                    <a:gd name="connsiteY0" fmla="*/ 11383 h 11389"/>
                    <a:gd name="connsiteX1" fmla="*/ 9516 w 9516"/>
                    <a:gd name="connsiteY1" fmla="*/ 0 h 11389"/>
                    <a:gd name="connsiteX2" fmla="*/ 916 w 9516"/>
                    <a:gd name="connsiteY2" fmla="*/ 11383 h 11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16" h="11389">
                      <a:moveTo>
                        <a:pt x="916" y="11383"/>
                      </a:moveTo>
                      <a:cubicBezTo>
                        <a:pt x="6354" y="5186"/>
                        <a:pt x="8884" y="2277"/>
                        <a:pt x="9516" y="0"/>
                      </a:cubicBezTo>
                      <a:cubicBezTo>
                        <a:pt x="3825" y="4553"/>
                        <a:pt x="-2373" y="11636"/>
                        <a:pt x="916" y="11383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7" name="Freeform: Shape 3596">
                  <a:extLst>
                    <a:ext uri="{FF2B5EF4-FFF2-40B4-BE49-F238E27FC236}">
                      <a16:creationId xmlns:a16="http://schemas.microsoft.com/office/drawing/2014/main" id="{43D61EDA-4644-0287-F159-73EBDCC4F93E}"/>
                    </a:ext>
                  </a:extLst>
                </p:cNvPr>
                <p:cNvSpPr/>
                <p:nvPr/>
              </p:nvSpPr>
              <p:spPr>
                <a:xfrm>
                  <a:off x="10962525" y="4843625"/>
                  <a:ext cx="11762" cy="5944"/>
                </a:xfrm>
                <a:custGeom>
                  <a:avLst/>
                  <a:gdLst>
                    <a:gd name="connsiteX0" fmla="*/ 5186 w 11762"/>
                    <a:gd name="connsiteY0" fmla="*/ 5312 h 5944"/>
                    <a:gd name="connsiteX1" fmla="*/ 11762 w 11762"/>
                    <a:gd name="connsiteY1" fmla="*/ 0 h 5944"/>
                    <a:gd name="connsiteX2" fmla="*/ 0 w 11762"/>
                    <a:gd name="connsiteY2" fmla="*/ 4047 h 5944"/>
                    <a:gd name="connsiteX3" fmla="*/ 5186 w 11762"/>
                    <a:gd name="connsiteY3" fmla="*/ 5185 h 5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62" h="5944">
                      <a:moveTo>
                        <a:pt x="5186" y="5312"/>
                      </a:moveTo>
                      <a:cubicBezTo>
                        <a:pt x="4553" y="3921"/>
                        <a:pt x="11257" y="1518"/>
                        <a:pt x="11762" y="0"/>
                      </a:cubicBezTo>
                      <a:cubicBezTo>
                        <a:pt x="6577" y="2150"/>
                        <a:pt x="3162" y="3162"/>
                        <a:pt x="0" y="4047"/>
                      </a:cubicBezTo>
                      <a:cubicBezTo>
                        <a:pt x="1265" y="4932"/>
                        <a:pt x="759" y="7083"/>
                        <a:pt x="5186" y="5185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8" name="Freeform: Shape 3597">
                  <a:extLst>
                    <a:ext uri="{FF2B5EF4-FFF2-40B4-BE49-F238E27FC236}">
                      <a16:creationId xmlns:a16="http://schemas.microsoft.com/office/drawing/2014/main" id="{8A32445E-9DAE-F2A1-63E6-3C3C3E78936A}"/>
                    </a:ext>
                  </a:extLst>
                </p:cNvPr>
                <p:cNvSpPr/>
                <p:nvPr/>
              </p:nvSpPr>
              <p:spPr>
                <a:xfrm>
                  <a:off x="10931791" y="4976806"/>
                  <a:ext cx="9359" cy="12895"/>
                </a:xfrm>
                <a:custGeom>
                  <a:avLst/>
                  <a:gdLst>
                    <a:gd name="connsiteX0" fmla="*/ 0 w 9359"/>
                    <a:gd name="connsiteY0" fmla="*/ 0 h 12895"/>
                    <a:gd name="connsiteX1" fmla="*/ 9359 w 9359"/>
                    <a:gd name="connsiteY1" fmla="*/ 11636 h 12895"/>
                    <a:gd name="connsiteX2" fmla="*/ 0 w 9359"/>
                    <a:gd name="connsiteY2" fmla="*/ 0 h 1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359" h="12895">
                      <a:moveTo>
                        <a:pt x="0" y="0"/>
                      </a:moveTo>
                      <a:cubicBezTo>
                        <a:pt x="3415" y="5818"/>
                        <a:pt x="8474" y="16569"/>
                        <a:pt x="9359" y="11636"/>
                      </a:cubicBezTo>
                      <a:cubicBezTo>
                        <a:pt x="5692" y="5818"/>
                        <a:pt x="2530" y="1391"/>
                        <a:pt x="0" y="0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9" name="Freeform: Shape 3598">
                  <a:extLst>
                    <a:ext uri="{FF2B5EF4-FFF2-40B4-BE49-F238E27FC236}">
                      <a16:creationId xmlns:a16="http://schemas.microsoft.com/office/drawing/2014/main" id="{DA106EE7-8A86-0D58-A695-04E70704422E}"/>
                    </a:ext>
                  </a:extLst>
                </p:cNvPr>
                <p:cNvSpPr/>
                <p:nvPr/>
              </p:nvSpPr>
              <p:spPr>
                <a:xfrm>
                  <a:off x="11184770" y="4933044"/>
                  <a:ext cx="8322" cy="8729"/>
                </a:xfrm>
                <a:custGeom>
                  <a:avLst/>
                  <a:gdLst>
                    <a:gd name="connsiteX0" fmla="*/ 8322 w 8322"/>
                    <a:gd name="connsiteY0" fmla="*/ 8727 h 8729"/>
                    <a:gd name="connsiteX1" fmla="*/ 1239 w 8322"/>
                    <a:gd name="connsiteY1" fmla="*/ 0 h 8729"/>
                    <a:gd name="connsiteX2" fmla="*/ 1493 w 8322"/>
                    <a:gd name="connsiteY2" fmla="*/ 4933 h 8729"/>
                    <a:gd name="connsiteX3" fmla="*/ 8322 w 8322"/>
                    <a:gd name="connsiteY3" fmla="*/ 8727 h 8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22" h="8729">
                      <a:moveTo>
                        <a:pt x="8322" y="8727"/>
                      </a:moveTo>
                      <a:cubicBezTo>
                        <a:pt x="5034" y="5186"/>
                        <a:pt x="5793" y="4047"/>
                        <a:pt x="1239" y="0"/>
                      </a:cubicBezTo>
                      <a:cubicBezTo>
                        <a:pt x="734" y="1391"/>
                        <a:pt x="-1416" y="1771"/>
                        <a:pt x="1493" y="4933"/>
                      </a:cubicBezTo>
                      <a:cubicBezTo>
                        <a:pt x="2505" y="3921"/>
                        <a:pt x="6805" y="8854"/>
                        <a:pt x="8322" y="8727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0" name="Freeform: Shape 3599">
                  <a:extLst>
                    <a:ext uri="{FF2B5EF4-FFF2-40B4-BE49-F238E27FC236}">
                      <a16:creationId xmlns:a16="http://schemas.microsoft.com/office/drawing/2014/main" id="{72F39C44-E6D0-78E0-BE70-0B288290F9E9}"/>
                    </a:ext>
                  </a:extLst>
                </p:cNvPr>
                <p:cNvSpPr/>
                <p:nvPr/>
              </p:nvSpPr>
              <p:spPr>
                <a:xfrm>
                  <a:off x="11220159" y="5074886"/>
                  <a:ext cx="11527" cy="27258"/>
                </a:xfrm>
                <a:custGeom>
                  <a:avLst/>
                  <a:gdLst>
                    <a:gd name="connsiteX0" fmla="*/ 9992 w 11527"/>
                    <a:gd name="connsiteY0" fmla="*/ 66 h 27258"/>
                    <a:gd name="connsiteX1" fmla="*/ 0 w 11527"/>
                    <a:gd name="connsiteY1" fmla="*/ 20808 h 27258"/>
                    <a:gd name="connsiteX2" fmla="*/ 1139 w 11527"/>
                    <a:gd name="connsiteY2" fmla="*/ 27258 h 27258"/>
                    <a:gd name="connsiteX3" fmla="*/ 11510 w 11527"/>
                    <a:gd name="connsiteY3" fmla="*/ 10943 h 27258"/>
                    <a:gd name="connsiteX4" fmla="*/ 9992 w 11527"/>
                    <a:gd name="connsiteY4" fmla="*/ 192 h 2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27" h="27258">
                      <a:moveTo>
                        <a:pt x="9992" y="66"/>
                      </a:moveTo>
                      <a:cubicBezTo>
                        <a:pt x="7336" y="7148"/>
                        <a:pt x="4047" y="14105"/>
                        <a:pt x="0" y="20808"/>
                      </a:cubicBezTo>
                      <a:cubicBezTo>
                        <a:pt x="2277" y="21061"/>
                        <a:pt x="-759" y="26626"/>
                        <a:pt x="1139" y="27258"/>
                      </a:cubicBezTo>
                      <a:cubicBezTo>
                        <a:pt x="5818" y="20049"/>
                        <a:pt x="8854" y="14358"/>
                        <a:pt x="11510" y="10943"/>
                      </a:cubicBezTo>
                      <a:cubicBezTo>
                        <a:pt x="7083" y="12840"/>
                        <a:pt x="14545" y="-1832"/>
                        <a:pt x="9992" y="192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1" name="Freeform: Shape 3600">
                  <a:extLst>
                    <a:ext uri="{FF2B5EF4-FFF2-40B4-BE49-F238E27FC236}">
                      <a16:creationId xmlns:a16="http://schemas.microsoft.com/office/drawing/2014/main" id="{1387BF52-55B7-8B9C-828E-FBD9BB3042D2}"/>
                    </a:ext>
                  </a:extLst>
                </p:cNvPr>
                <p:cNvSpPr/>
                <p:nvPr/>
              </p:nvSpPr>
              <p:spPr>
                <a:xfrm>
                  <a:off x="10941532" y="4863482"/>
                  <a:ext cx="15427" cy="14545"/>
                </a:xfrm>
                <a:custGeom>
                  <a:avLst/>
                  <a:gdLst>
                    <a:gd name="connsiteX0" fmla="*/ 630 w 15427"/>
                    <a:gd name="connsiteY0" fmla="*/ 14545 h 14545"/>
                    <a:gd name="connsiteX1" fmla="*/ 15428 w 15427"/>
                    <a:gd name="connsiteY1" fmla="*/ 0 h 14545"/>
                    <a:gd name="connsiteX2" fmla="*/ 630 w 15427"/>
                    <a:gd name="connsiteY2" fmla="*/ 14545 h 14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27" h="14545">
                      <a:moveTo>
                        <a:pt x="630" y="14545"/>
                      </a:moveTo>
                      <a:cubicBezTo>
                        <a:pt x="5436" y="8601"/>
                        <a:pt x="13405" y="3036"/>
                        <a:pt x="15428" y="0"/>
                      </a:cubicBezTo>
                      <a:cubicBezTo>
                        <a:pt x="4551" y="7083"/>
                        <a:pt x="-2153" y="10751"/>
                        <a:pt x="630" y="14545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2" name="Freeform: Shape 3601">
                  <a:extLst>
                    <a:ext uri="{FF2B5EF4-FFF2-40B4-BE49-F238E27FC236}">
                      <a16:creationId xmlns:a16="http://schemas.microsoft.com/office/drawing/2014/main" id="{14BCE3C9-BF8E-C2C7-DAA8-BD2608838BDC}"/>
                    </a:ext>
                  </a:extLst>
                </p:cNvPr>
                <p:cNvSpPr/>
                <p:nvPr/>
              </p:nvSpPr>
              <p:spPr>
                <a:xfrm>
                  <a:off x="11000449" y="4830422"/>
                  <a:ext cx="29867" cy="5393"/>
                </a:xfrm>
                <a:custGeom>
                  <a:avLst/>
                  <a:gdLst>
                    <a:gd name="connsiteX0" fmla="*/ 17220 w 29867"/>
                    <a:gd name="connsiteY0" fmla="*/ 5109 h 5393"/>
                    <a:gd name="connsiteX1" fmla="*/ 29868 w 29867"/>
                    <a:gd name="connsiteY1" fmla="*/ 809 h 5393"/>
                    <a:gd name="connsiteX2" fmla="*/ 19 w 29867"/>
                    <a:gd name="connsiteY2" fmla="*/ 2579 h 5393"/>
                    <a:gd name="connsiteX3" fmla="*/ 17220 w 29867"/>
                    <a:gd name="connsiteY3" fmla="*/ 4982 h 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867" h="5393">
                      <a:moveTo>
                        <a:pt x="17220" y="5109"/>
                      </a:moveTo>
                      <a:cubicBezTo>
                        <a:pt x="19371" y="3338"/>
                        <a:pt x="19371" y="2832"/>
                        <a:pt x="29868" y="809"/>
                      </a:cubicBezTo>
                      <a:cubicBezTo>
                        <a:pt x="18232" y="-1468"/>
                        <a:pt x="8746" y="1694"/>
                        <a:pt x="19" y="2579"/>
                      </a:cubicBezTo>
                      <a:cubicBezTo>
                        <a:pt x="-740" y="7132"/>
                        <a:pt x="21394" y="4729"/>
                        <a:pt x="17220" y="4982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3" name="Freeform: Shape 3602">
                  <a:extLst>
                    <a:ext uri="{FF2B5EF4-FFF2-40B4-BE49-F238E27FC236}">
                      <a16:creationId xmlns:a16="http://schemas.microsoft.com/office/drawing/2014/main" id="{74B40E36-6F30-0F3B-345E-AA388FA75FC1}"/>
                    </a:ext>
                  </a:extLst>
                </p:cNvPr>
                <p:cNvSpPr/>
                <p:nvPr/>
              </p:nvSpPr>
              <p:spPr>
                <a:xfrm>
                  <a:off x="11025452" y="4825286"/>
                  <a:ext cx="54443" cy="17327"/>
                </a:xfrm>
                <a:custGeom>
                  <a:avLst/>
                  <a:gdLst>
                    <a:gd name="connsiteX0" fmla="*/ 691 w 54443"/>
                    <a:gd name="connsiteY0" fmla="*/ 9486 h 17327"/>
                    <a:gd name="connsiteX1" fmla="*/ 23077 w 54443"/>
                    <a:gd name="connsiteY1" fmla="*/ 11889 h 17327"/>
                    <a:gd name="connsiteX2" fmla="*/ 36104 w 54443"/>
                    <a:gd name="connsiteY2" fmla="*/ 10751 h 17327"/>
                    <a:gd name="connsiteX3" fmla="*/ 44958 w 54443"/>
                    <a:gd name="connsiteY3" fmla="*/ 12774 h 17327"/>
                    <a:gd name="connsiteX4" fmla="*/ 54444 w 54443"/>
                    <a:gd name="connsiteY4" fmla="*/ 17327 h 17327"/>
                    <a:gd name="connsiteX5" fmla="*/ 49764 w 54443"/>
                    <a:gd name="connsiteY5" fmla="*/ 12901 h 17327"/>
                    <a:gd name="connsiteX6" fmla="*/ 42807 w 54443"/>
                    <a:gd name="connsiteY6" fmla="*/ 7589 h 17327"/>
                    <a:gd name="connsiteX7" fmla="*/ 25353 w 54443"/>
                    <a:gd name="connsiteY7" fmla="*/ 0 h 17327"/>
                    <a:gd name="connsiteX8" fmla="*/ 12706 w 54443"/>
                    <a:gd name="connsiteY8" fmla="*/ 885 h 17327"/>
                    <a:gd name="connsiteX9" fmla="*/ 184 w 54443"/>
                    <a:gd name="connsiteY9" fmla="*/ 2909 h 17327"/>
                    <a:gd name="connsiteX10" fmla="*/ 564 w 54443"/>
                    <a:gd name="connsiteY10" fmla="*/ 9486 h 17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43" h="17327">
                      <a:moveTo>
                        <a:pt x="691" y="9486"/>
                      </a:moveTo>
                      <a:cubicBezTo>
                        <a:pt x="8153" y="11256"/>
                        <a:pt x="13465" y="7715"/>
                        <a:pt x="23077" y="11889"/>
                      </a:cubicBezTo>
                      <a:cubicBezTo>
                        <a:pt x="27504" y="11256"/>
                        <a:pt x="31045" y="10497"/>
                        <a:pt x="36104" y="10751"/>
                      </a:cubicBezTo>
                      <a:cubicBezTo>
                        <a:pt x="38634" y="11003"/>
                        <a:pt x="41416" y="11256"/>
                        <a:pt x="44958" y="12774"/>
                      </a:cubicBezTo>
                      <a:cubicBezTo>
                        <a:pt x="49005" y="14292"/>
                        <a:pt x="51408" y="15557"/>
                        <a:pt x="54444" y="17327"/>
                      </a:cubicBezTo>
                      <a:cubicBezTo>
                        <a:pt x="52799" y="15683"/>
                        <a:pt x="51282" y="14292"/>
                        <a:pt x="49764" y="12901"/>
                      </a:cubicBezTo>
                      <a:cubicBezTo>
                        <a:pt x="47487" y="11003"/>
                        <a:pt x="45085" y="9233"/>
                        <a:pt x="42807" y="7589"/>
                      </a:cubicBezTo>
                      <a:cubicBezTo>
                        <a:pt x="38128" y="4553"/>
                        <a:pt x="32563" y="1644"/>
                        <a:pt x="25353" y="0"/>
                      </a:cubicBezTo>
                      <a:cubicBezTo>
                        <a:pt x="27504" y="2656"/>
                        <a:pt x="19789" y="1012"/>
                        <a:pt x="12706" y="885"/>
                      </a:cubicBezTo>
                      <a:cubicBezTo>
                        <a:pt x="5497" y="506"/>
                        <a:pt x="-1207" y="1138"/>
                        <a:pt x="184" y="2909"/>
                      </a:cubicBezTo>
                      <a:cubicBezTo>
                        <a:pt x="16753" y="3415"/>
                        <a:pt x="6382" y="7842"/>
                        <a:pt x="564" y="94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4" name="Freeform: Shape 3603">
                  <a:extLst>
                    <a:ext uri="{FF2B5EF4-FFF2-40B4-BE49-F238E27FC236}">
                      <a16:creationId xmlns:a16="http://schemas.microsoft.com/office/drawing/2014/main" id="{EB8DDD18-0FB8-6732-54A8-69B5CD76E931}"/>
                    </a:ext>
                  </a:extLst>
                </p:cNvPr>
                <p:cNvSpPr/>
                <p:nvPr/>
              </p:nvSpPr>
              <p:spPr>
                <a:xfrm>
                  <a:off x="11092227" y="4850283"/>
                  <a:ext cx="12837" cy="9024"/>
                </a:xfrm>
                <a:custGeom>
                  <a:avLst/>
                  <a:gdLst>
                    <a:gd name="connsiteX0" fmla="*/ 63 w 12837"/>
                    <a:gd name="connsiteY0" fmla="*/ 1436 h 9024"/>
                    <a:gd name="connsiteX1" fmla="*/ 12838 w 12837"/>
                    <a:gd name="connsiteY1" fmla="*/ 9025 h 9024"/>
                    <a:gd name="connsiteX2" fmla="*/ 63 w 12837"/>
                    <a:gd name="connsiteY2" fmla="*/ 1436 h 9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837" h="9024">
                      <a:moveTo>
                        <a:pt x="63" y="1436"/>
                      </a:moveTo>
                      <a:cubicBezTo>
                        <a:pt x="5628" y="5610"/>
                        <a:pt x="10055" y="8519"/>
                        <a:pt x="12838" y="9025"/>
                      </a:cubicBezTo>
                      <a:cubicBezTo>
                        <a:pt x="7778" y="5104"/>
                        <a:pt x="-822" y="-3370"/>
                        <a:pt x="63" y="143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5" name="Freeform: Shape 3604">
                  <a:extLst>
                    <a:ext uri="{FF2B5EF4-FFF2-40B4-BE49-F238E27FC236}">
                      <a16:creationId xmlns:a16="http://schemas.microsoft.com/office/drawing/2014/main" id="{9DFC8D9D-A1EC-3A5E-25F8-8EC4897BBE81}"/>
                    </a:ext>
                  </a:extLst>
                </p:cNvPr>
                <p:cNvSpPr/>
                <p:nvPr/>
              </p:nvSpPr>
              <p:spPr>
                <a:xfrm>
                  <a:off x="10934194" y="4836221"/>
                  <a:ext cx="309299" cy="312088"/>
                </a:xfrm>
                <a:custGeom>
                  <a:avLst/>
                  <a:gdLst>
                    <a:gd name="connsiteX0" fmla="*/ 308731 w 309299"/>
                    <a:gd name="connsiteY0" fmla="*/ 194085 h 312088"/>
                    <a:gd name="connsiteX1" fmla="*/ 300764 w 309299"/>
                    <a:gd name="connsiteY1" fmla="*/ 165754 h 312088"/>
                    <a:gd name="connsiteX2" fmla="*/ 298613 w 309299"/>
                    <a:gd name="connsiteY2" fmla="*/ 150071 h 312088"/>
                    <a:gd name="connsiteX3" fmla="*/ 289634 w 309299"/>
                    <a:gd name="connsiteY3" fmla="*/ 136032 h 312088"/>
                    <a:gd name="connsiteX4" fmla="*/ 268385 w 309299"/>
                    <a:gd name="connsiteY4" fmla="*/ 112380 h 312088"/>
                    <a:gd name="connsiteX5" fmla="*/ 274329 w 309299"/>
                    <a:gd name="connsiteY5" fmla="*/ 127937 h 312088"/>
                    <a:gd name="connsiteX6" fmla="*/ 256749 w 309299"/>
                    <a:gd name="connsiteY6" fmla="*/ 112760 h 312088"/>
                    <a:gd name="connsiteX7" fmla="*/ 248149 w 309299"/>
                    <a:gd name="connsiteY7" fmla="*/ 90120 h 312088"/>
                    <a:gd name="connsiteX8" fmla="*/ 222727 w 309299"/>
                    <a:gd name="connsiteY8" fmla="*/ 65331 h 312088"/>
                    <a:gd name="connsiteX9" fmla="*/ 216403 w 309299"/>
                    <a:gd name="connsiteY9" fmla="*/ 67102 h 312088"/>
                    <a:gd name="connsiteX10" fmla="*/ 205652 w 309299"/>
                    <a:gd name="connsiteY10" fmla="*/ 53062 h 312088"/>
                    <a:gd name="connsiteX11" fmla="*/ 191107 w 309299"/>
                    <a:gd name="connsiteY11" fmla="*/ 43071 h 312088"/>
                    <a:gd name="connsiteX12" fmla="*/ 143173 w 309299"/>
                    <a:gd name="connsiteY12" fmla="*/ 9807 h 312088"/>
                    <a:gd name="connsiteX13" fmla="*/ 161132 w 309299"/>
                    <a:gd name="connsiteY13" fmla="*/ 23467 h 312088"/>
                    <a:gd name="connsiteX14" fmla="*/ 152026 w 309299"/>
                    <a:gd name="connsiteY14" fmla="*/ 24984 h 312088"/>
                    <a:gd name="connsiteX15" fmla="*/ 133307 w 309299"/>
                    <a:gd name="connsiteY15" fmla="*/ 8669 h 312088"/>
                    <a:gd name="connsiteX16" fmla="*/ 156199 w 309299"/>
                    <a:gd name="connsiteY16" fmla="*/ 23720 h 312088"/>
                    <a:gd name="connsiteX17" fmla="*/ 143426 w 309299"/>
                    <a:gd name="connsiteY17" fmla="*/ 13475 h 312088"/>
                    <a:gd name="connsiteX18" fmla="*/ 137861 w 309299"/>
                    <a:gd name="connsiteY18" fmla="*/ 9681 h 312088"/>
                    <a:gd name="connsiteX19" fmla="*/ 129386 w 309299"/>
                    <a:gd name="connsiteY19" fmla="*/ 4242 h 312088"/>
                    <a:gd name="connsiteX20" fmla="*/ 122936 w 309299"/>
                    <a:gd name="connsiteY20" fmla="*/ 6392 h 312088"/>
                    <a:gd name="connsiteX21" fmla="*/ 88787 w 309299"/>
                    <a:gd name="connsiteY21" fmla="*/ 448 h 312088"/>
                    <a:gd name="connsiteX22" fmla="*/ 56409 w 309299"/>
                    <a:gd name="connsiteY22" fmla="*/ 6266 h 312088"/>
                    <a:gd name="connsiteX23" fmla="*/ 61721 w 309299"/>
                    <a:gd name="connsiteY23" fmla="*/ 10440 h 312088"/>
                    <a:gd name="connsiteX24" fmla="*/ 43382 w 309299"/>
                    <a:gd name="connsiteY24" fmla="*/ 15499 h 312088"/>
                    <a:gd name="connsiteX25" fmla="*/ 69309 w 309299"/>
                    <a:gd name="connsiteY25" fmla="*/ 9554 h 312088"/>
                    <a:gd name="connsiteX26" fmla="*/ 67286 w 309299"/>
                    <a:gd name="connsiteY26" fmla="*/ 16890 h 312088"/>
                    <a:gd name="connsiteX27" fmla="*/ 45785 w 309299"/>
                    <a:gd name="connsiteY27" fmla="*/ 21696 h 312088"/>
                    <a:gd name="connsiteX28" fmla="*/ 50718 w 309299"/>
                    <a:gd name="connsiteY28" fmla="*/ 24478 h 312088"/>
                    <a:gd name="connsiteX29" fmla="*/ 14039 w 309299"/>
                    <a:gd name="connsiteY29" fmla="*/ 36115 h 312088"/>
                    <a:gd name="connsiteX30" fmla="*/ 9486 w 309299"/>
                    <a:gd name="connsiteY30" fmla="*/ 43829 h 312088"/>
                    <a:gd name="connsiteX31" fmla="*/ 6704 w 309299"/>
                    <a:gd name="connsiteY31" fmla="*/ 51545 h 312088"/>
                    <a:gd name="connsiteX32" fmla="*/ 19225 w 309299"/>
                    <a:gd name="connsiteY32" fmla="*/ 39656 h 312088"/>
                    <a:gd name="connsiteX33" fmla="*/ 32252 w 309299"/>
                    <a:gd name="connsiteY33" fmla="*/ 35482 h 312088"/>
                    <a:gd name="connsiteX34" fmla="*/ 33517 w 309299"/>
                    <a:gd name="connsiteY34" fmla="*/ 38897 h 312088"/>
                    <a:gd name="connsiteX35" fmla="*/ 13153 w 309299"/>
                    <a:gd name="connsiteY35" fmla="*/ 56351 h 312088"/>
                    <a:gd name="connsiteX36" fmla="*/ 22639 w 309299"/>
                    <a:gd name="connsiteY36" fmla="*/ 40415 h 312088"/>
                    <a:gd name="connsiteX37" fmla="*/ 10877 w 309299"/>
                    <a:gd name="connsiteY37" fmla="*/ 49774 h 312088"/>
                    <a:gd name="connsiteX38" fmla="*/ 7336 w 309299"/>
                    <a:gd name="connsiteY38" fmla="*/ 57363 h 312088"/>
                    <a:gd name="connsiteX39" fmla="*/ 0 w 309299"/>
                    <a:gd name="connsiteY39" fmla="*/ 70137 h 312088"/>
                    <a:gd name="connsiteX40" fmla="*/ 2150 w 309299"/>
                    <a:gd name="connsiteY40" fmla="*/ 70643 h 312088"/>
                    <a:gd name="connsiteX41" fmla="*/ 4301 w 309299"/>
                    <a:gd name="connsiteY41" fmla="*/ 67354 h 312088"/>
                    <a:gd name="connsiteX42" fmla="*/ 4680 w 309299"/>
                    <a:gd name="connsiteY42" fmla="*/ 63560 h 312088"/>
                    <a:gd name="connsiteX43" fmla="*/ 9486 w 309299"/>
                    <a:gd name="connsiteY43" fmla="*/ 62169 h 312088"/>
                    <a:gd name="connsiteX44" fmla="*/ 4426 w 309299"/>
                    <a:gd name="connsiteY44" fmla="*/ 85188 h 312088"/>
                    <a:gd name="connsiteX45" fmla="*/ 4806 w 309299"/>
                    <a:gd name="connsiteY45" fmla="*/ 86579 h 312088"/>
                    <a:gd name="connsiteX46" fmla="*/ 7209 w 309299"/>
                    <a:gd name="connsiteY46" fmla="*/ 98974 h 312088"/>
                    <a:gd name="connsiteX47" fmla="*/ 8727 w 309299"/>
                    <a:gd name="connsiteY47" fmla="*/ 98468 h 312088"/>
                    <a:gd name="connsiteX48" fmla="*/ 16189 w 309299"/>
                    <a:gd name="connsiteY48" fmla="*/ 115542 h 312088"/>
                    <a:gd name="connsiteX49" fmla="*/ 15304 w 309299"/>
                    <a:gd name="connsiteY49" fmla="*/ 116048 h 312088"/>
                    <a:gd name="connsiteX50" fmla="*/ 11383 w 309299"/>
                    <a:gd name="connsiteY50" fmla="*/ 112507 h 312088"/>
                    <a:gd name="connsiteX51" fmla="*/ 12774 w 309299"/>
                    <a:gd name="connsiteY51" fmla="*/ 115922 h 312088"/>
                    <a:gd name="connsiteX52" fmla="*/ 12521 w 309299"/>
                    <a:gd name="connsiteY52" fmla="*/ 115922 h 312088"/>
                    <a:gd name="connsiteX53" fmla="*/ 18086 w 309299"/>
                    <a:gd name="connsiteY53" fmla="*/ 128822 h 312088"/>
                    <a:gd name="connsiteX54" fmla="*/ 24283 w 309299"/>
                    <a:gd name="connsiteY54" fmla="*/ 130087 h 312088"/>
                    <a:gd name="connsiteX55" fmla="*/ 36299 w 309299"/>
                    <a:gd name="connsiteY55" fmla="*/ 149691 h 312088"/>
                    <a:gd name="connsiteX56" fmla="*/ 36299 w 309299"/>
                    <a:gd name="connsiteY56" fmla="*/ 150324 h 312088"/>
                    <a:gd name="connsiteX57" fmla="*/ 15936 w 309299"/>
                    <a:gd name="connsiteY57" fmla="*/ 138308 h 312088"/>
                    <a:gd name="connsiteX58" fmla="*/ 24283 w 309299"/>
                    <a:gd name="connsiteY58" fmla="*/ 153992 h 312088"/>
                    <a:gd name="connsiteX59" fmla="*/ 12142 w 309299"/>
                    <a:gd name="connsiteY59" fmla="*/ 144759 h 312088"/>
                    <a:gd name="connsiteX60" fmla="*/ 8347 w 309299"/>
                    <a:gd name="connsiteY60" fmla="*/ 147035 h 312088"/>
                    <a:gd name="connsiteX61" fmla="*/ 18845 w 309299"/>
                    <a:gd name="connsiteY61" fmla="*/ 165880 h 312088"/>
                    <a:gd name="connsiteX62" fmla="*/ 17707 w 309299"/>
                    <a:gd name="connsiteY62" fmla="*/ 153865 h 312088"/>
                    <a:gd name="connsiteX63" fmla="*/ 29090 w 309299"/>
                    <a:gd name="connsiteY63" fmla="*/ 163351 h 312088"/>
                    <a:gd name="connsiteX64" fmla="*/ 33010 w 309299"/>
                    <a:gd name="connsiteY64" fmla="*/ 177390 h 312088"/>
                    <a:gd name="connsiteX65" fmla="*/ 26434 w 309299"/>
                    <a:gd name="connsiteY65" fmla="*/ 177516 h 312088"/>
                    <a:gd name="connsiteX66" fmla="*/ 23651 w 309299"/>
                    <a:gd name="connsiteY66" fmla="*/ 175240 h 312088"/>
                    <a:gd name="connsiteX67" fmla="*/ 13153 w 309299"/>
                    <a:gd name="connsiteY67" fmla="*/ 165248 h 312088"/>
                    <a:gd name="connsiteX68" fmla="*/ 19984 w 309299"/>
                    <a:gd name="connsiteY68" fmla="*/ 177769 h 312088"/>
                    <a:gd name="connsiteX69" fmla="*/ 27066 w 309299"/>
                    <a:gd name="connsiteY69" fmla="*/ 182575 h 312088"/>
                    <a:gd name="connsiteX70" fmla="*/ 33896 w 309299"/>
                    <a:gd name="connsiteY70" fmla="*/ 194464 h 312088"/>
                    <a:gd name="connsiteX71" fmla="*/ 27825 w 309299"/>
                    <a:gd name="connsiteY71" fmla="*/ 189658 h 312088"/>
                    <a:gd name="connsiteX72" fmla="*/ 41358 w 309299"/>
                    <a:gd name="connsiteY72" fmla="*/ 211918 h 312088"/>
                    <a:gd name="connsiteX73" fmla="*/ 48820 w 309299"/>
                    <a:gd name="connsiteY73" fmla="*/ 210780 h 312088"/>
                    <a:gd name="connsiteX74" fmla="*/ 57547 w 309299"/>
                    <a:gd name="connsiteY74" fmla="*/ 227981 h 312088"/>
                    <a:gd name="connsiteX75" fmla="*/ 73737 w 309299"/>
                    <a:gd name="connsiteY75" fmla="*/ 248723 h 312088"/>
                    <a:gd name="connsiteX76" fmla="*/ 48947 w 309299"/>
                    <a:gd name="connsiteY76" fmla="*/ 225072 h 312088"/>
                    <a:gd name="connsiteX77" fmla="*/ 68677 w 309299"/>
                    <a:gd name="connsiteY77" fmla="*/ 248344 h 312088"/>
                    <a:gd name="connsiteX78" fmla="*/ 84360 w 309299"/>
                    <a:gd name="connsiteY78" fmla="*/ 254161 h 312088"/>
                    <a:gd name="connsiteX79" fmla="*/ 95870 w 309299"/>
                    <a:gd name="connsiteY79" fmla="*/ 269971 h 312088"/>
                    <a:gd name="connsiteX80" fmla="*/ 121166 w 309299"/>
                    <a:gd name="connsiteY80" fmla="*/ 288437 h 312088"/>
                    <a:gd name="connsiteX81" fmla="*/ 124074 w 309299"/>
                    <a:gd name="connsiteY81" fmla="*/ 283757 h 312088"/>
                    <a:gd name="connsiteX82" fmla="*/ 147726 w 309299"/>
                    <a:gd name="connsiteY82" fmla="*/ 301338 h 312088"/>
                    <a:gd name="connsiteX83" fmla="*/ 123948 w 309299"/>
                    <a:gd name="connsiteY83" fmla="*/ 291472 h 312088"/>
                    <a:gd name="connsiteX84" fmla="*/ 160373 w 309299"/>
                    <a:gd name="connsiteY84" fmla="*/ 307029 h 312088"/>
                    <a:gd name="connsiteX85" fmla="*/ 156579 w 309299"/>
                    <a:gd name="connsiteY85" fmla="*/ 303488 h 312088"/>
                    <a:gd name="connsiteX86" fmla="*/ 153164 w 309299"/>
                    <a:gd name="connsiteY86" fmla="*/ 299820 h 312088"/>
                    <a:gd name="connsiteX87" fmla="*/ 180357 w 309299"/>
                    <a:gd name="connsiteY87" fmla="*/ 310823 h 312088"/>
                    <a:gd name="connsiteX88" fmla="*/ 192751 w 309299"/>
                    <a:gd name="connsiteY88" fmla="*/ 311203 h 312088"/>
                    <a:gd name="connsiteX89" fmla="*/ 190096 w 309299"/>
                    <a:gd name="connsiteY89" fmla="*/ 311203 h 312088"/>
                    <a:gd name="connsiteX90" fmla="*/ 198190 w 309299"/>
                    <a:gd name="connsiteY90" fmla="*/ 312088 h 312088"/>
                    <a:gd name="connsiteX91" fmla="*/ 211723 w 309299"/>
                    <a:gd name="connsiteY91" fmla="*/ 307535 h 312088"/>
                    <a:gd name="connsiteX92" fmla="*/ 224877 w 309299"/>
                    <a:gd name="connsiteY92" fmla="*/ 307914 h 312088"/>
                    <a:gd name="connsiteX93" fmla="*/ 245366 w 309299"/>
                    <a:gd name="connsiteY93" fmla="*/ 301717 h 312088"/>
                    <a:gd name="connsiteX94" fmla="*/ 258267 w 309299"/>
                    <a:gd name="connsiteY94" fmla="*/ 290966 h 312088"/>
                    <a:gd name="connsiteX95" fmla="*/ 277870 w 309299"/>
                    <a:gd name="connsiteY95" fmla="*/ 270477 h 312088"/>
                    <a:gd name="connsiteX96" fmla="*/ 259152 w 309299"/>
                    <a:gd name="connsiteY96" fmla="*/ 278571 h 312088"/>
                    <a:gd name="connsiteX97" fmla="*/ 278250 w 309299"/>
                    <a:gd name="connsiteY97" fmla="*/ 264659 h 312088"/>
                    <a:gd name="connsiteX98" fmla="*/ 288748 w 309299"/>
                    <a:gd name="connsiteY98" fmla="*/ 249482 h 312088"/>
                    <a:gd name="connsiteX99" fmla="*/ 284827 w 309299"/>
                    <a:gd name="connsiteY99" fmla="*/ 247458 h 312088"/>
                    <a:gd name="connsiteX100" fmla="*/ 292921 w 309299"/>
                    <a:gd name="connsiteY100" fmla="*/ 232913 h 312088"/>
                    <a:gd name="connsiteX101" fmla="*/ 299119 w 309299"/>
                    <a:gd name="connsiteY101" fmla="*/ 219886 h 312088"/>
                    <a:gd name="connsiteX102" fmla="*/ 303293 w 309299"/>
                    <a:gd name="connsiteY102" fmla="*/ 230384 h 312088"/>
                    <a:gd name="connsiteX103" fmla="*/ 309111 w 309299"/>
                    <a:gd name="connsiteY103" fmla="*/ 193199 h 31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</a:cxnLst>
                  <a:rect l="l" t="t" r="r" b="b"/>
                  <a:pathLst>
                    <a:path w="309299" h="312088">
                      <a:moveTo>
                        <a:pt x="308731" y="194085"/>
                      </a:moveTo>
                      <a:cubicBezTo>
                        <a:pt x="307846" y="181184"/>
                        <a:pt x="303799" y="169927"/>
                        <a:pt x="300764" y="165754"/>
                      </a:cubicBezTo>
                      <a:cubicBezTo>
                        <a:pt x="301901" y="161327"/>
                        <a:pt x="300764" y="155256"/>
                        <a:pt x="298613" y="150071"/>
                      </a:cubicBezTo>
                      <a:cubicBezTo>
                        <a:pt x="296463" y="144885"/>
                        <a:pt x="293175" y="140206"/>
                        <a:pt x="289634" y="136032"/>
                      </a:cubicBezTo>
                      <a:cubicBezTo>
                        <a:pt x="282424" y="127558"/>
                        <a:pt x="274076" y="120981"/>
                        <a:pt x="268385" y="112380"/>
                      </a:cubicBezTo>
                      <a:cubicBezTo>
                        <a:pt x="261682" y="111874"/>
                        <a:pt x="274835" y="124016"/>
                        <a:pt x="274329" y="127937"/>
                      </a:cubicBezTo>
                      <a:cubicBezTo>
                        <a:pt x="266994" y="115163"/>
                        <a:pt x="263705" y="117313"/>
                        <a:pt x="256749" y="112760"/>
                      </a:cubicBezTo>
                      <a:cubicBezTo>
                        <a:pt x="250425" y="102642"/>
                        <a:pt x="234742" y="86199"/>
                        <a:pt x="248149" y="90120"/>
                      </a:cubicBezTo>
                      <a:cubicBezTo>
                        <a:pt x="232971" y="81393"/>
                        <a:pt x="237777" y="78990"/>
                        <a:pt x="222727" y="65331"/>
                      </a:cubicBezTo>
                      <a:cubicBezTo>
                        <a:pt x="220323" y="65331"/>
                        <a:pt x="221968" y="72287"/>
                        <a:pt x="216403" y="67102"/>
                      </a:cubicBezTo>
                      <a:cubicBezTo>
                        <a:pt x="203881" y="57742"/>
                        <a:pt x="194017" y="46739"/>
                        <a:pt x="205652" y="53062"/>
                      </a:cubicBezTo>
                      <a:cubicBezTo>
                        <a:pt x="197937" y="43829"/>
                        <a:pt x="197684" y="46233"/>
                        <a:pt x="191107" y="43071"/>
                      </a:cubicBezTo>
                      <a:cubicBezTo>
                        <a:pt x="168847" y="24226"/>
                        <a:pt x="161005" y="17143"/>
                        <a:pt x="143173" y="9807"/>
                      </a:cubicBezTo>
                      <a:cubicBezTo>
                        <a:pt x="149623" y="14360"/>
                        <a:pt x="155440" y="18913"/>
                        <a:pt x="161132" y="23467"/>
                      </a:cubicBezTo>
                      <a:cubicBezTo>
                        <a:pt x="164547" y="30423"/>
                        <a:pt x="158982" y="29158"/>
                        <a:pt x="152026" y="24984"/>
                      </a:cubicBezTo>
                      <a:cubicBezTo>
                        <a:pt x="144943" y="20684"/>
                        <a:pt x="136975" y="14234"/>
                        <a:pt x="133307" y="8669"/>
                      </a:cubicBezTo>
                      <a:cubicBezTo>
                        <a:pt x="140137" y="14866"/>
                        <a:pt x="150887" y="21696"/>
                        <a:pt x="156199" y="23720"/>
                      </a:cubicBezTo>
                      <a:cubicBezTo>
                        <a:pt x="151141" y="18661"/>
                        <a:pt x="147220" y="15878"/>
                        <a:pt x="143426" y="13475"/>
                      </a:cubicBezTo>
                      <a:cubicBezTo>
                        <a:pt x="141528" y="12210"/>
                        <a:pt x="139757" y="10946"/>
                        <a:pt x="137861" y="9681"/>
                      </a:cubicBezTo>
                      <a:cubicBezTo>
                        <a:pt x="136216" y="8543"/>
                        <a:pt x="132548" y="6013"/>
                        <a:pt x="129386" y="4242"/>
                      </a:cubicBezTo>
                      <a:cubicBezTo>
                        <a:pt x="116738" y="701"/>
                        <a:pt x="132928" y="10060"/>
                        <a:pt x="122936" y="6392"/>
                      </a:cubicBezTo>
                      <a:cubicBezTo>
                        <a:pt x="110035" y="-690"/>
                        <a:pt x="98905" y="-438"/>
                        <a:pt x="88787" y="448"/>
                      </a:cubicBezTo>
                      <a:cubicBezTo>
                        <a:pt x="78669" y="1713"/>
                        <a:pt x="68930" y="4116"/>
                        <a:pt x="56409" y="6266"/>
                      </a:cubicBezTo>
                      <a:cubicBezTo>
                        <a:pt x="54259" y="10187"/>
                        <a:pt x="62480" y="7404"/>
                        <a:pt x="61721" y="10440"/>
                      </a:cubicBezTo>
                      <a:cubicBezTo>
                        <a:pt x="49959" y="12716"/>
                        <a:pt x="52362" y="13728"/>
                        <a:pt x="43382" y="15499"/>
                      </a:cubicBezTo>
                      <a:cubicBezTo>
                        <a:pt x="42749" y="22329"/>
                        <a:pt x="59065" y="11072"/>
                        <a:pt x="69309" y="9554"/>
                      </a:cubicBezTo>
                      <a:cubicBezTo>
                        <a:pt x="73230" y="11578"/>
                        <a:pt x="76140" y="13349"/>
                        <a:pt x="67286" y="16890"/>
                      </a:cubicBezTo>
                      <a:cubicBezTo>
                        <a:pt x="69689" y="11957"/>
                        <a:pt x="52867" y="19167"/>
                        <a:pt x="45785" y="21696"/>
                      </a:cubicBezTo>
                      <a:cubicBezTo>
                        <a:pt x="42370" y="25870"/>
                        <a:pt x="60330" y="19799"/>
                        <a:pt x="50718" y="24478"/>
                      </a:cubicBezTo>
                      <a:cubicBezTo>
                        <a:pt x="38196" y="26755"/>
                        <a:pt x="26434" y="29285"/>
                        <a:pt x="14039" y="36115"/>
                      </a:cubicBezTo>
                      <a:cubicBezTo>
                        <a:pt x="14924" y="38644"/>
                        <a:pt x="12016" y="41174"/>
                        <a:pt x="9486" y="43829"/>
                      </a:cubicBezTo>
                      <a:cubicBezTo>
                        <a:pt x="6956" y="46612"/>
                        <a:pt x="4680" y="49648"/>
                        <a:pt x="6704" y="51545"/>
                      </a:cubicBezTo>
                      <a:cubicBezTo>
                        <a:pt x="10750" y="44209"/>
                        <a:pt x="15304" y="41426"/>
                        <a:pt x="19225" y="39656"/>
                      </a:cubicBezTo>
                      <a:cubicBezTo>
                        <a:pt x="23398" y="38012"/>
                        <a:pt x="27193" y="37379"/>
                        <a:pt x="32252" y="35482"/>
                      </a:cubicBezTo>
                      <a:cubicBezTo>
                        <a:pt x="29722" y="38138"/>
                        <a:pt x="31619" y="38264"/>
                        <a:pt x="33517" y="38897"/>
                      </a:cubicBezTo>
                      <a:cubicBezTo>
                        <a:pt x="25422" y="43703"/>
                        <a:pt x="18339" y="49521"/>
                        <a:pt x="13153" y="56351"/>
                      </a:cubicBezTo>
                      <a:cubicBezTo>
                        <a:pt x="16189" y="50027"/>
                        <a:pt x="17454" y="46106"/>
                        <a:pt x="22639" y="40415"/>
                      </a:cubicBezTo>
                      <a:cubicBezTo>
                        <a:pt x="17581" y="44462"/>
                        <a:pt x="13533" y="47624"/>
                        <a:pt x="10877" y="49774"/>
                      </a:cubicBezTo>
                      <a:cubicBezTo>
                        <a:pt x="12521" y="51924"/>
                        <a:pt x="10245" y="54074"/>
                        <a:pt x="7336" y="57363"/>
                      </a:cubicBezTo>
                      <a:cubicBezTo>
                        <a:pt x="4301" y="60525"/>
                        <a:pt x="885" y="65331"/>
                        <a:pt x="0" y="70137"/>
                      </a:cubicBezTo>
                      <a:lnTo>
                        <a:pt x="2150" y="70643"/>
                      </a:lnTo>
                      <a:cubicBezTo>
                        <a:pt x="2782" y="70643"/>
                        <a:pt x="3415" y="70390"/>
                        <a:pt x="4301" y="67354"/>
                      </a:cubicBezTo>
                      <a:cubicBezTo>
                        <a:pt x="3794" y="66975"/>
                        <a:pt x="3162" y="66342"/>
                        <a:pt x="4680" y="63560"/>
                      </a:cubicBezTo>
                      <a:cubicBezTo>
                        <a:pt x="6071" y="64825"/>
                        <a:pt x="7968" y="62042"/>
                        <a:pt x="9486" y="62169"/>
                      </a:cubicBezTo>
                      <a:cubicBezTo>
                        <a:pt x="5818" y="68872"/>
                        <a:pt x="3794" y="76461"/>
                        <a:pt x="4426" y="85188"/>
                      </a:cubicBezTo>
                      <a:cubicBezTo>
                        <a:pt x="4426" y="85693"/>
                        <a:pt x="4680" y="86073"/>
                        <a:pt x="4806" y="86579"/>
                      </a:cubicBezTo>
                      <a:cubicBezTo>
                        <a:pt x="3921" y="88855"/>
                        <a:pt x="4806" y="93282"/>
                        <a:pt x="7209" y="98974"/>
                      </a:cubicBezTo>
                      <a:cubicBezTo>
                        <a:pt x="7842" y="98847"/>
                        <a:pt x="8221" y="98594"/>
                        <a:pt x="8727" y="98468"/>
                      </a:cubicBezTo>
                      <a:cubicBezTo>
                        <a:pt x="10877" y="104159"/>
                        <a:pt x="13407" y="109851"/>
                        <a:pt x="16189" y="115542"/>
                      </a:cubicBezTo>
                      <a:cubicBezTo>
                        <a:pt x="15936" y="115795"/>
                        <a:pt x="15556" y="115922"/>
                        <a:pt x="15304" y="116048"/>
                      </a:cubicBezTo>
                      <a:cubicBezTo>
                        <a:pt x="14165" y="114531"/>
                        <a:pt x="12774" y="113266"/>
                        <a:pt x="11383" y="112507"/>
                      </a:cubicBezTo>
                      <a:cubicBezTo>
                        <a:pt x="12016" y="113898"/>
                        <a:pt x="12268" y="114910"/>
                        <a:pt x="12774" y="115922"/>
                      </a:cubicBezTo>
                      <a:cubicBezTo>
                        <a:pt x="12648" y="115922"/>
                        <a:pt x="12648" y="115922"/>
                        <a:pt x="12521" y="115922"/>
                      </a:cubicBezTo>
                      <a:cubicBezTo>
                        <a:pt x="14292" y="120222"/>
                        <a:pt x="14165" y="122625"/>
                        <a:pt x="18086" y="128822"/>
                      </a:cubicBezTo>
                      <a:cubicBezTo>
                        <a:pt x="20363" y="130593"/>
                        <a:pt x="22387" y="130340"/>
                        <a:pt x="24283" y="130087"/>
                      </a:cubicBezTo>
                      <a:cubicBezTo>
                        <a:pt x="28078" y="136664"/>
                        <a:pt x="32125" y="143241"/>
                        <a:pt x="36299" y="149691"/>
                      </a:cubicBezTo>
                      <a:cubicBezTo>
                        <a:pt x="36299" y="149818"/>
                        <a:pt x="36299" y="150197"/>
                        <a:pt x="36299" y="150324"/>
                      </a:cubicBezTo>
                      <a:cubicBezTo>
                        <a:pt x="28204" y="147541"/>
                        <a:pt x="28078" y="154497"/>
                        <a:pt x="15936" y="138308"/>
                      </a:cubicBezTo>
                      <a:cubicBezTo>
                        <a:pt x="7968" y="131479"/>
                        <a:pt x="27193" y="153992"/>
                        <a:pt x="24283" y="153992"/>
                      </a:cubicBezTo>
                      <a:cubicBezTo>
                        <a:pt x="17454" y="148047"/>
                        <a:pt x="17074" y="151082"/>
                        <a:pt x="12142" y="144759"/>
                      </a:cubicBezTo>
                      <a:cubicBezTo>
                        <a:pt x="9612" y="148047"/>
                        <a:pt x="16315" y="155256"/>
                        <a:pt x="8347" y="147035"/>
                      </a:cubicBezTo>
                      <a:cubicBezTo>
                        <a:pt x="12774" y="154371"/>
                        <a:pt x="12395" y="157280"/>
                        <a:pt x="18845" y="165880"/>
                      </a:cubicBezTo>
                      <a:cubicBezTo>
                        <a:pt x="23398" y="166133"/>
                        <a:pt x="12142" y="152853"/>
                        <a:pt x="17707" y="153865"/>
                      </a:cubicBezTo>
                      <a:cubicBezTo>
                        <a:pt x="23904" y="163983"/>
                        <a:pt x="26308" y="163730"/>
                        <a:pt x="29090" y="163351"/>
                      </a:cubicBezTo>
                      <a:cubicBezTo>
                        <a:pt x="26813" y="165248"/>
                        <a:pt x="35287" y="175619"/>
                        <a:pt x="33010" y="177390"/>
                      </a:cubicBezTo>
                      <a:cubicBezTo>
                        <a:pt x="23904" y="166007"/>
                        <a:pt x="26687" y="172204"/>
                        <a:pt x="26434" y="177516"/>
                      </a:cubicBezTo>
                      <a:cubicBezTo>
                        <a:pt x="20869" y="168157"/>
                        <a:pt x="16063" y="168663"/>
                        <a:pt x="23651" y="175240"/>
                      </a:cubicBezTo>
                      <a:cubicBezTo>
                        <a:pt x="21880" y="178149"/>
                        <a:pt x="15556" y="164995"/>
                        <a:pt x="13153" y="165248"/>
                      </a:cubicBezTo>
                      <a:cubicBezTo>
                        <a:pt x="16569" y="170433"/>
                        <a:pt x="18972" y="174734"/>
                        <a:pt x="19984" y="177769"/>
                      </a:cubicBezTo>
                      <a:cubicBezTo>
                        <a:pt x="20742" y="176378"/>
                        <a:pt x="23904" y="178908"/>
                        <a:pt x="27066" y="182575"/>
                      </a:cubicBezTo>
                      <a:cubicBezTo>
                        <a:pt x="30355" y="186496"/>
                        <a:pt x="33517" y="191429"/>
                        <a:pt x="33896" y="194464"/>
                      </a:cubicBezTo>
                      <a:cubicBezTo>
                        <a:pt x="31240" y="190923"/>
                        <a:pt x="28711" y="187508"/>
                        <a:pt x="27825" y="189658"/>
                      </a:cubicBezTo>
                      <a:cubicBezTo>
                        <a:pt x="36172" y="200282"/>
                        <a:pt x="34022" y="202685"/>
                        <a:pt x="41358" y="211918"/>
                      </a:cubicBezTo>
                      <a:cubicBezTo>
                        <a:pt x="45658" y="213056"/>
                        <a:pt x="38575" y="197373"/>
                        <a:pt x="48820" y="210780"/>
                      </a:cubicBezTo>
                      <a:cubicBezTo>
                        <a:pt x="46544" y="210780"/>
                        <a:pt x="51223" y="219127"/>
                        <a:pt x="57547" y="227981"/>
                      </a:cubicBezTo>
                      <a:cubicBezTo>
                        <a:pt x="63744" y="236834"/>
                        <a:pt x="71839" y="245940"/>
                        <a:pt x="73737" y="248723"/>
                      </a:cubicBezTo>
                      <a:cubicBezTo>
                        <a:pt x="62480" y="241134"/>
                        <a:pt x="57041" y="228487"/>
                        <a:pt x="48947" y="225072"/>
                      </a:cubicBezTo>
                      <a:cubicBezTo>
                        <a:pt x="55776" y="233546"/>
                        <a:pt x="65768" y="243285"/>
                        <a:pt x="68677" y="248344"/>
                      </a:cubicBezTo>
                      <a:cubicBezTo>
                        <a:pt x="72471" y="247964"/>
                        <a:pt x="77657" y="250114"/>
                        <a:pt x="84360" y="254161"/>
                      </a:cubicBezTo>
                      <a:cubicBezTo>
                        <a:pt x="95997" y="264659"/>
                        <a:pt x="104091" y="271363"/>
                        <a:pt x="95870" y="269971"/>
                      </a:cubicBezTo>
                      <a:cubicBezTo>
                        <a:pt x="104724" y="279204"/>
                        <a:pt x="107379" y="279078"/>
                        <a:pt x="121166" y="288437"/>
                      </a:cubicBezTo>
                      <a:cubicBezTo>
                        <a:pt x="132801" y="293496"/>
                        <a:pt x="111806" y="278066"/>
                        <a:pt x="124074" y="283757"/>
                      </a:cubicBezTo>
                      <a:cubicBezTo>
                        <a:pt x="130904" y="289828"/>
                        <a:pt x="137607" y="295773"/>
                        <a:pt x="147726" y="301338"/>
                      </a:cubicBezTo>
                      <a:cubicBezTo>
                        <a:pt x="137228" y="297037"/>
                        <a:pt x="129260" y="292864"/>
                        <a:pt x="123948" y="291472"/>
                      </a:cubicBezTo>
                      <a:cubicBezTo>
                        <a:pt x="136975" y="300073"/>
                        <a:pt x="144310" y="303741"/>
                        <a:pt x="160373" y="307029"/>
                      </a:cubicBezTo>
                      <a:cubicBezTo>
                        <a:pt x="163788" y="306144"/>
                        <a:pt x="159994" y="304879"/>
                        <a:pt x="156579" y="303488"/>
                      </a:cubicBezTo>
                      <a:cubicBezTo>
                        <a:pt x="153164" y="302096"/>
                        <a:pt x="149875" y="300579"/>
                        <a:pt x="153164" y="299820"/>
                      </a:cubicBezTo>
                      <a:cubicBezTo>
                        <a:pt x="173527" y="309685"/>
                        <a:pt x="212229" y="307409"/>
                        <a:pt x="180357" y="310823"/>
                      </a:cubicBezTo>
                      <a:cubicBezTo>
                        <a:pt x="184783" y="311203"/>
                        <a:pt x="189084" y="311203"/>
                        <a:pt x="192751" y="311203"/>
                      </a:cubicBezTo>
                      <a:lnTo>
                        <a:pt x="190096" y="311203"/>
                      </a:lnTo>
                      <a:cubicBezTo>
                        <a:pt x="193384" y="311456"/>
                        <a:pt x="196040" y="311709"/>
                        <a:pt x="198190" y="312088"/>
                      </a:cubicBezTo>
                      <a:cubicBezTo>
                        <a:pt x="194775" y="309306"/>
                        <a:pt x="207676" y="309559"/>
                        <a:pt x="211723" y="307535"/>
                      </a:cubicBezTo>
                      <a:cubicBezTo>
                        <a:pt x="211217" y="309811"/>
                        <a:pt x="217415" y="309685"/>
                        <a:pt x="224877" y="307914"/>
                      </a:cubicBezTo>
                      <a:cubicBezTo>
                        <a:pt x="232339" y="306270"/>
                        <a:pt x="240813" y="302855"/>
                        <a:pt x="245366" y="301717"/>
                      </a:cubicBezTo>
                      <a:cubicBezTo>
                        <a:pt x="249413" y="298302"/>
                        <a:pt x="253081" y="295267"/>
                        <a:pt x="258267" y="290966"/>
                      </a:cubicBezTo>
                      <a:cubicBezTo>
                        <a:pt x="263326" y="286540"/>
                        <a:pt x="270029" y="280722"/>
                        <a:pt x="277870" y="270477"/>
                      </a:cubicBezTo>
                      <a:cubicBezTo>
                        <a:pt x="273317" y="271868"/>
                        <a:pt x="260291" y="284010"/>
                        <a:pt x="259152" y="278571"/>
                      </a:cubicBezTo>
                      <a:cubicBezTo>
                        <a:pt x="273444" y="266556"/>
                        <a:pt x="286472" y="247711"/>
                        <a:pt x="278250" y="264659"/>
                      </a:cubicBezTo>
                      <a:cubicBezTo>
                        <a:pt x="282171" y="259726"/>
                        <a:pt x="284701" y="258209"/>
                        <a:pt x="288748" y="249482"/>
                      </a:cubicBezTo>
                      <a:cubicBezTo>
                        <a:pt x="289254" y="243031"/>
                        <a:pt x="279768" y="257703"/>
                        <a:pt x="284827" y="247458"/>
                      </a:cubicBezTo>
                      <a:cubicBezTo>
                        <a:pt x="287230" y="245561"/>
                        <a:pt x="290518" y="239111"/>
                        <a:pt x="292921" y="232913"/>
                      </a:cubicBezTo>
                      <a:cubicBezTo>
                        <a:pt x="295451" y="226716"/>
                        <a:pt x="297095" y="220645"/>
                        <a:pt x="299119" y="219886"/>
                      </a:cubicBezTo>
                      <a:cubicBezTo>
                        <a:pt x="295578" y="234558"/>
                        <a:pt x="304051" y="214068"/>
                        <a:pt x="303293" y="230384"/>
                      </a:cubicBezTo>
                      <a:cubicBezTo>
                        <a:pt x="307720" y="220392"/>
                        <a:pt x="309996" y="206100"/>
                        <a:pt x="309111" y="193199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75" name="Graphic 3">
                <a:extLst>
                  <a:ext uri="{FF2B5EF4-FFF2-40B4-BE49-F238E27FC236}">
                    <a16:creationId xmlns:a16="http://schemas.microsoft.com/office/drawing/2014/main" id="{4D92A94A-70FD-EA9F-0294-78CE0F8AA031}"/>
                  </a:ext>
                </a:extLst>
              </p:cNvPr>
              <p:cNvGrpSpPr/>
              <p:nvPr/>
            </p:nvGrpSpPr>
            <p:grpSpPr>
              <a:xfrm>
                <a:off x="11037370" y="4761349"/>
                <a:ext cx="288167" cy="258227"/>
                <a:chOff x="11037370" y="4761349"/>
                <a:chExt cx="288167" cy="258227"/>
              </a:xfrm>
              <a:solidFill>
                <a:srgbClr val="EF9884"/>
              </a:solidFill>
            </p:grpSpPr>
            <p:sp>
              <p:nvSpPr>
                <p:cNvPr id="3576" name="Freeform: Shape 3575">
                  <a:extLst>
                    <a:ext uri="{FF2B5EF4-FFF2-40B4-BE49-F238E27FC236}">
                      <a16:creationId xmlns:a16="http://schemas.microsoft.com/office/drawing/2014/main" id="{D404A5AE-3489-13BD-D7FC-670B972B03E1}"/>
                    </a:ext>
                  </a:extLst>
                </p:cNvPr>
                <p:cNvSpPr/>
                <p:nvPr/>
              </p:nvSpPr>
              <p:spPr>
                <a:xfrm>
                  <a:off x="11245581" y="4795309"/>
                  <a:ext cx="3288" cy="10498"/>
                </a:xfrm>
                <a:custGeom>
                  <a:avLst/>
                  <a:gdLst>
                    <a:gd name="connsiteX0" fmla="*/ 1644 w 3288"/>
                    <a:gd name="connsiteY0" fmla="*/ 8096 h 10498"/>
                    <a:gd name="connsiteX1" fmla="*/ 3289 w 3288"/>
                    <a:gd name="connsiteY1" fmla="*/ 10499 h 10498"/>
                    <a:gd name="connsiteX2" fmla="*/ 0 w 3288"/>
                    <a:gd name="connsiteY2" fmla="*/ 1 h 10498"/>
                    <a:gd name="connsiteX3" fmla="*/ 0 w 3288"/>
                    <a:gd name="connsiteY3" fmla="*/ 2910 h 10498"/>
                    <a:gd name="connsiteX4" fmla="*/ 1644 w 3288"/>
                    <a:gd name="connsiteY4" fmla="*/ 8096 h 10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8" h="10498">
                      <a:moveTo>
                        <a:pt x="1644" y="8096"/>
                      </a:moveTo>
                      <a:cubicBezTo>
                        <a:pt x="1644" y="8096"/>
                        <a:pt x="2783" y="9993"/>
                        <a:pt x="3289" y="10499"/>
                      </a:cubicBezTo>
                      <a:cubicBezTo>
                        <a:pt x="3289" y="8855"/>
                        <a:pt x="1644" y="-125"/>
                        <a:pt x="0" y="1"/>
                      </a:cubicBezTo>
                      <a:cubicBezTo>
                        <a:pt x="759" y="2151"/>
                        <a:pt x="759" y="3163"/>
                        <a:pt x="0" y="2910"/>
                      </a:cubicBezTo>
                      <a:cubicBezTo>
                        <a:pt x="632" y="4681"/>
                        <a:pt x="1139" y="6325"/>
                        <a:pt x="1644" y="809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7" name="Freeform: Shape 3576">
                  <a:extLst>
                    <a:ext uri="{FF2B5EF4-FFF2-40B4-BE49-F238E27FC236}">
                      <a16:creationId xmlns:a16="http://schemas.microsoft.com/office/drawing/2014/main" id="{BE38B147-8987-44C1-16F0-46313BA737D3}"/>
                    </a:ext>
                  </a:extLst>
                </p:cNvPr>
                <p:cNvSpPr/>
                <p:nvPr/>
              </p:nvSpPr>
              <p:spPr>
                <a:xfrm>
                  <a:off x="11178962" y="4761989"/>
                  <a:ext cx="7047" cy="2915"/>
                </a:xfrm>
                <a:custGeom>
                  <a:avLst/>
                  <a:gdLst>
                    <a:gd name="connsiteX0" fmla="*/ 7047 w 7047"/>
                    <a:gd name="connsiteY0" fmla="*/ 1702 h 2915"/>
                    <a:gd name="connsiteX1" fmla="*/ 1357 w 7047"/>
                    <a:gd name="connsiteY1" fmla="*/ 310 h 2915"/>
                    <a:gd name="connsiteX2" fmla="*/ 7047 w 7047"/>
                    <a:gd name="connsiteY2" fmla="*/ 1702 h 2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47" h="2915">
                      <a:moveTo>
                        <a:pt x="7047" y="1702"/>
                      </a:moveTo>
                      <a:cubicBezTo>
                        <a:pt x="-288" y="2714"/>
                        <a:pt x="8692" y="-1081"/>
                        <a:pt x="1357" y="310"/>
                      </a:cubicBezTo>
                      <a:cubicBezTo>
                        <a:pt x="-668" y="2334"/>
                        <a:pt x="-1553" y="4231"/>
                        <a:pt x="7047" y="1702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8" name="Freeform: Shape 3577">
                  <a:extLst>
                    <a:ext uri="{FF2B5EF4-FFF2-40B4-BE49-F238E27FC236}">
                      <a16:creationId xmlns:a16="http://schemas.microsoft.com/office/drawing/2014/main" id="{337461F4-A915-D300-93ED-0E34791265D6}"/>
                    </a:ext>
                  </a:extLst>
                </p:cNvPr>
                <p:cNvSpPr/>
                <p:nvPr/>
              </p:nvSpPr>
              <p:spPr>
                <a:xfrm>
                  <a:off x="11124669" y="4781944"/>
                  <a:ext cx="5557" cy="3880"/>
                </a:xfrm>
                <a:custGeom>
                  <a:avLst/>
                  <a:gdLst>
                    <a:gd name="connsiteX0" fmla="*/ 885 w 5557"/>
                    <a:gd name="connsiteY0" fmla="*/ 3881 h 3880"/>
                    <a:gd name="connsiteX1" fmla="*/ 0 w 5557"/>
                    <a:gd name="connsiteY1" fmla="*/ 2616 h 3880"/>
                    <a:gd name="connsiteX2" fmla="*/ 885 w 5557"/>
                    <a:gd name="connsiteY2" fmla="*/ 3881 h 3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57" h="3880">
                      <a:moveTo>
                        <a:pt x="885" y="3881"/>
                      </a:moveTo>
                      <a:cubicBezTo>
                        <a:pt x="7968" y="466"/>
                        <a:pt x="6450" y="-2190"/>
                        <a:pt x="0" y="2616"/>
                      </a:cubicBezTo>
                      <a:lnTo>
                        <a:pt x="885" y="3881"/>
                      </a:ln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9" name="Freeform: Shape 3578">
                  <a:extLst>
                    <a:ext uri="{FF2B5EF4-FFF2-40B4-BE49-F238E27FC236}">
                      <a16:creationId xmlns:a16="http://schemas.microsoft.com/office/drawing/2014/main" id="{E2EE26F4-15E7-680A-138D-BD6D8DE198F6}"/>
                    </a:ext>
                  </a:extLst>
                </p:cNvPr>
                <p:cNvSpPr/>
                <p:nvPr/>
              </p:nvSpPr>
              <p:spPr>
                <a:xfrm>
                  <a:off x="11199543" y="4762174"/>
                  <a:ext cx="14165" cy="4841"/>
                </a:xfrm>
                <a:custGeom>
                  <a:avLst/>
                  <a:gdLst>
                    <a:gd name="connsiteX0" fmla="*/ 14165 w 14165"/>
                    <a:gd name="connsiteY0" fmla="*/ 2529 h 4841"/>
                    <a:gd name="connsiteX1" fmla="*/ 5945 w 14165"/>
                    <a:gd name="connsiteY1" fmla="*/ 0 h 4841"/>
                    <a:gd name="connsiteX2" fmla="*/ 0 w 14165"/>
                    <a:gd name="connsiteY2" fmla="*/ 2403 h 4841"/>
                    <a:gd name="connsiteX3" fmla="*/ 10624 w 14165"/>
                    <a:gd name="connsiteY3" fmla="*/ 4806 h 4841"/>
                    <a:gd name="connsiteX4" fmla="*/ 14165 w 14165"/>
                    <a:gd name="connsiteY4" fmla="*/ 2529 h 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5" h="4841">
                      <a:moveTo>
                        <a:pt x="14165" y="2529"/>
                      </a:moveTo>
                      <a:cubicBezTo>
                        <a:pt x="10371" y="1391"/>
                        <a:pt x="8095" y="632"/>
                        <a:pt x="5945" y="0"/>
                      </a:cubicBezTo>
                      <a:cubicBezTo>
                        <a:pt x="3162" y="1391"/>
                        <a:pt x="6197" y="1644"/>
                        <a:pt x="0" y="2403"/>
                      </a:cubicBezTo>
                      <a:cubicBezTo>
                        <a:pt x="5186" y="2783"/>
                        <a:pt x="5945" y="3668"/>
                        <a:pt x="10624" y="4806"/>
                      </a:cubicBezTo>
                      <a:cubicBezTo>
                        <a:pt x="13786" y="5059"/>
                        <a:pt x="14165" y="3921"/>
                        <a:pt x="14165" y="2529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0" name="Freeform: Shape 3579">
                  <a:extLst>
                    <a:ext uri="{FF2B5EF4-FFF2-40B4-BE49-F238E27FC236}">
                      <a16:creationId xmlns:a16="http://schemas.microsoft.com/office/drawing/2014/main" id="{56FE26B9-B0E0-E1B9-2740-7EC178B2C9A0}"/>
                    </a:ext>
                  </a:extLst>
                </p:cNvPr>
                <p:cNvSpPr/>
                <p:nvPr/>
              </p:nvSpPr>
              <p:spPr>
                <a:xfrm>
                  <a:off x="11209914" y="4766853"/>
                  <a:ext cx="5438" cy="2655"/>
                </a:xfrm>
                <a:custGeom>
                  <a:avLst/>
                  <a:gdLst>
                    <a:gd name="connsiteX0" fmla="*/ 5059 w 5438"/>
                    <a:gd name="connsiteY0" fmla="*/ 2656 h 2655"/>
                    <a:gd name="connsiteX1" fmla="*/ 5438 w 5438"/>
                    <a:gd name="connsiteY1" fmla="*/ 1644 h 2655"/>
                    <a:gd name="connsiteX2" fmla="*/ 253 w 5438"/>
                    <a:gd name="connsiteY2" fmla="*/ 0 h 2655"/>
                    <a:gd name="connsiteX3" fmla="*/ 0 w 5438"/>
                    <a:gd name="connsiteY3" fmla="*/ 1012 h 2655"/>
                    <a:gd name="connsiteX4" fmla="*/ 5059 w 5438"/>
                    <a:gd name="connsiteY4" fmla="*/ 2656 h 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38" h="2655">
                      <a:moveTo>
                        <a:pt x="5059" y="2656"/>
                      </a:moveTo>
                      <a:lnTo>
                        <a:pt x="5438" y="1644"/>
                      </a:lnTo>
                      <a:cubicBezTo>
                        <a:pt x="3794" y="1012"/>
                        <a:pt x="2024" y="506"/>
                        <a:pt x="253" y="0"/>
                      </a:cubicBezTo>
                      <a:lnTo>
                        <a:pt x="0" y="1012"/>
                      </a:lnTo>
                      <a:cubicBezTo>
                        <a:pt x="1771" y="1518"/>
                        <a:pt x="3415" y="2024"/>
                        <a:pt x="5059" y="265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1" name="Freeform: Shape 3580">
                  <a:extLst>
                    <a:ext uri="{FF2B5EF4-FFF2-40B4-BE49-F238E27FC236}">
                      <a16:creationId xmlns:a16="http://schemas.microsoft.com/office/drawing/2014/main" id="{37CEC118-CCD6-108B-E62E-DA9231AF0D2E}"/>
                    </a:ext>
                  </a:extLst>
                </p:cNvPr>
                <p:cNvSpPr/>
                <p:nvPr/>
              </p:nvSpPr>
              <p:spPr>
                <a:xfrm>
                  <a:off x="11154138" y="4765276"/>
                  <a:ext cx="11822" cy="6362"/>
                </a:xfrm>
                <a:custGeom>
                  <a:avLst/>
                  <a:gdLst>
                    <a:gd name="connsiteX0" fmla="*/ 5944 w 11822"/>
                    <a:gd name="connsiteY0" fmla="*/ 5751 h 6362"/>
                    <a:gd name="connsiteX1" fmla="*/ 9865 w 11822"/>
                    <a:gd name="connsiteY1" fmla="*/ 60 h 6362"/>
                    <a:gd name="connsiteX2" fmla="*/ 0 w 11822"/>
                    <a:gd name="connsiteY2" fmla="*/ 5245 h 6362"/>
                    <a:gd name="connsiteX3" fmla="*/ 5944 w 11822"/>
                    <a:gd name="connsiteY3" fmla="*/ 5751 h 6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22" h="6362">
                      <a:moveTo>
                        <a:pt x="5944" y="5751"/>
                      </a:moveTo>
                      <a:cubicBezTo>
                        <a:pt x="5944" y="3981"/>
                        <a:pt x="15936" y="-573"/>
                        <a:pt x="9865" y="60"/>
                      </a:cubicBezTo>
                      <a:cubicBezTo>
                        <a:pt x="-253" y="2716"/>
                        <a:pt x="9865" y="2336"/>
                        <a:pt x="0" y="5245"/>
                      </a:cubicBezTo>
                      <a:cubicBezTo>
                        <a:pt x="0" y="6637"/>
                        <a:pt x="2023" y="6637"/>
                        <a:pt x="5944" y="5751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2" name="Freeform: Shape 3581">
                  <a:extLst>
                    <a:ext uri="{FF2B5EF4-FFF2-40B4-BE49-F238E27FC236}">
                      <a16:creationId xmlns:a16="http://schemas.microsoft.com/office/drawing/2014/main" id="{C0C92FFF-AD42-671A-44B7-C0387D8C3A11}"/>
                    </a:ext>
                  </a:extLst>
                </p:cNvPr>
                <p:cNvSpPr/>
                <p:nvPr/>
              </p:nvSpPr>
              <p:spPr>
                <a:xfrm>
                  <a:off x="11167540" y="4762758"/>
                  <a:ext cx="10259" cy="3970"/>
                </a:xfrm>
                <a:custGeom>
                  <a:avLst/>
                  <a:gdLst>
                    <a:gd name="connsiteX0" fmla="*/ 10249 w 10259"/>
                    <a:gd name="connsiteY0" fmla="*/ 934 h 3970"/>
                    <a:gd name="connsiteX1" fmla="*/ 1649 w 10259"/>
                    <a:gd name="connsiteY1" fmla="*/ 680 h 3970"/>
                    <a:gd name="connsiteX2" fmla="*/ 4811 w 10259"/>
                    <a:gd name="connsiteY2" fmla="*/ 2072 h 3970"/>
                    <a:gd name="connsiteX3" fmla="*/ 2408 w 10259"/>
                    <a:gd name="connsiteY3" fmla="*/ 3716 h 3970"/>
                    <a:gd name="connsiteX4" fmla="*/ 10249 w 10259"/>
                    <a:gd name="connsiteY4" fmla="*/ 934 h 3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9" h="3970">
                      <a:moveTo>
                        <a:pt x="10249" y="934"/>
                      </a:moveTo>
                      <a:cubicBezTo>
                        <a:pt x="10503" y="-458"/>
                        <a:pt x="5696" y="-78"/>
                        <a:pt x="1649" y="680"/>
                      </a:cubicBezTo>
                      <a:cubicBezTo>
                        <a:pt x="1649" y="1566"/>
                        <a:pt x="2660" y="2072"/>
                        <a:pt x="4811" y="2072"/>
                      </a:cubicBezTo>
                      <a:cubicBezTo>
                        <a:pt x="384" y="2957"/>
                        <a:pt x="-2145" y="4602"/>
                        <a:pt x="2408" y="3716"/>
                      </a:cubicBezTo>
                      <a:cubicBezTo>
                        <a:pt x="3419" y="2831"/>
                        <a:pt x="5570" y="1692"/>
                        <a:pt x="10249" y="934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3" name="Freeform: Shape 3582">
                  <a:extLst>
                    <a:ext uri="{FF2B5EF4-FFF2-40B4-BE49-F238E27FC236}">
                      <a16:creationId xmlns:a16="http://schemas.microsoft.com/office/drawing/2014/main" id="{70CAA5BD-9A84-59D6-6E0D-665A61BB02AE}"/>
                    </a:ext>
                  </a:extLst>
                </p:cNvPr>
                <p:cNvSpPr/>
                <p:nvPr/>
              </p:nvSpPr>
              <p:spPr>
                <a:xfrm>
                  <a:off x="11135925" y="4770487"/>
                  <a:ext cx="12672" cy="6700"/>
                </a:xfrm>
                <a:custGeom>
                  <a:avLst/>
                  <a:gdLst>
                    <a:gd name="connsiteX0" fmla="*/ 2656 w 12672"/>
                    <a:gd name="connsiteY0" fmla="*/ 5346 h 6700"/>
                    <a:gd name="connsiteX1" fmla="*/ 0 w 12672"/>
                    <a:gd name="connsiteY1" fmla="*/ 6231 h 6700"/>
                    <a:gd name="connsiteX2" fmla="*/ 8221 w 12672"/>
                    <a:gd name="connsiteY2" fmla="*/ 4334 h 6700"/>
                    <a:gd name="connsiteX3" fmla="*/ 12648 w 12672"/>
                    <a:gd name="connsiteY3" fmla="*/ 1045 h 6700"/>
                    <a:gd name="connsiteX4" fmla="*/ 6830 w 12672"/>
                    <a:gd name="connsiteY4" fmla="*/ 1425 h 6700"/>
                    <a:gd name="connsiteX5" fmla="*/ 2403 w 12672"/>
                    <a:gd name="connsiteY5" fmla="*/ 4839 h 6700"/>
                    <a:gd name="connsiteX6" fmla="*/ 2656 w 12672"/>
                    <a:gd name="connsiteY6" fmla="*/ 5346 h 6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672" h="6700">
                      <a:moveTo>
                        <a:pt x="2656" y="5346"/>
                      </a:moveTo>
                      <a:cubicBezTo>
                        <a:pt x="2656" y="5346"/>
                        <a:pt x="2023" y="4966"/>
                        <a:pt x="0" y="6231"/>
                      </a:cubicBezTo>
                      <a:cubicBezTo>
                        <a:pt x="252" y="7622"/>
                        <a:pt x="4426" y="5598"/>
                        <a:pt x="8221" y="4334"/>
                      </a:cubicBezTo>
                      <a:cubicBezTo>
                        <a:pt x="8221" y="3575"/>
                        <a:pt x="8347" y="2816"/>
                        <a:pt x="12648" y="1045"/>
                      </a:cubicBezTo>
                      <a:cubicBezTo>
                        <a:pt x="12900" y="-346"/>
                        <a:pt x="11257" y="-472"/>
                        <a:pt x="6830" y="1425"/>
                      </a:cubicBezTo>
                      <a:cubicBezTo>
                        <a:pt x="7083" y="2057"/>
                        <a:pt x="2656" y="3954"/>
                        <a:pt x="2403" y="4839"/>
                      </a:cubicBezTo>
                      <a:cubicBezTo>
                        <a:pt x="3668" y="4081"/>
                        <a:pt x="5312" y="3701"/>
                        <a:pt x="2656" y="534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4" name="Freeform: Shape 3583">
                  <a:extLst>
                    <a:ext uri="{FF2B5EF4-FFF2-40B4-BE49-F238E27FC236}">
                      <a16:creationId xmlns:a16="http://schemas.microsoft.com/office/drawing/2014/main" id="{640561E0-B68A-F97A-9827-264D650F0AA5}"/>
                    </a:ext>
                  </a:extLst>
                </p:cNvPr>
                <p:cNvSpPr/>
                <p:nvPr/>
              </p:nvSpPr>
              <p:spPr>
                <a:xfrm>
                  <a:off x="11137316" y="4761638"/>
                  <a:ext cx="16568" cy="5467"/>
                </a:xfrm>
                <a:custGeom>
                  <a:avLst/>
                  <a:gdLst>
                    <a:gd name="connsiteX0" fmla="*/ 0 w 16568"/>
                    <a:gd name="connsiteY0" fmla="*/ 5468 h 5467"/>
                    <a:gd name="connsiteX1" fmla="*/ 16569 w 16568"/>
                    <a:gd name="connsiteY1" fmla="*/ 409 h 5467"/>
                    <a:gd name="connsiteX2" fmla="*/ 0 w 16568"/>
                    <a:gd name="connsiteY2" fmla="*/ 5468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568" h="5467">
                      <a:moveTo>
                        <a:pt x="0" y="5468"/>
                      </a:moveTo>
                      <a:cubicBezTo>
                        <a:pt x="4680" y="4203"/>
                        <a:pt x="7588" y="4077"/>
                        <a:pt x="16569" y="409"/>
                      </a:cubicBezTo>
                      <a:cubicBezTo>
                        <a:pt x="16063" y="-983"/>
                        <a:pt x="4806" y="1294"/>
                        <a:pt x="0" y="5468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5" name="Freeform: Shape 3584">
                  <a:extLst>
                    <a:ext uri="{FF2B5EF4-FFF2-40B4-BE49-F238E27FC236}">
                      <a16:creationId xmlns:a16="http://schemas.microsoft.com/office/drawing/2014/main" id="{1EE2BE1B-1452-B77D-8436-50929C14CCF3}"/>
                    </a:ext>
                  </a:extLst>
                </p:cNvPr>
                <p:cNvSpPr/>
                <p:nvPr/>
              </p:nvSpPr>
              <p:spPr>
                <a:xfrm>
                  <a:off x="11039776" y="4909014"/>
                  <a:ext cx="2682" cy="6829"/>
                </a:xfrm>
                <a:custGeom>
                  <a:avLst/>
                  <a:gdLst>
                    <a:gd name="connsiteX0" fmla="*/ 1670 w 2682"/>
                    <a:gd name="connsiteY0" fmla="*/ 6830 h 6829"/>
                    <a:gd name="connsiteX1" fmla="*/ 2682 w 2682"/>
                    <a:gd name="connsiteY1" fmla="*/ 6450 h 6829"/>
                    <a:gd name="connsiteX2" fmla="*/ 911 w 2682"/>
                    <a:gd name="connsiteY2" fmla="*/ 0 h 6829"/>
                    <a:gd name="connsiteX3" fmla="*/ 1670 w 2682"/>
                    <a:gd name="connsiteY3" fmla="*/ 6830 h 6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" h="6829">
                      <a:moveTo>
                        <a:pt x="1670" y="6830"/>
                      </a:moveTo>
                      <a:lnTo>
                        <a:pt x="2682" y="6450"/>
                      </a:lnTo>
                      <a:cubicBezTo>
                        <a:pt x="1544" y="3415"/>
                        <a:pt x="1670" y="2656"/>
                        <a:pt x="911" y="0"/>
                      </a:cubicBezTo>
                      <a:cubicBezTo>
                        <a:pt x="279" y="506"/>
                        <a:pt x="-1112" y="253"/>
                        <a:pt x="1670" y="683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6" name="Freeform: Shape 3585">
                  <a:extLst>
                    <a:ext uri="{FF2B5EF4-FFF2-40B4-BE49-F238E27FC236}">
                      <a16:creationId xmlns:a16="http://schemas.microsoft.com/office/drawing/2014/main" id="{ADC7D9C2-5269-77BB-ADD1-DE0551613500}"/>
                    </a:ext>
                  </a:extLst>
                </p:cNvPr>
                <p:cNvSpPr/>
                <p:nvPr/>
              </p:nvSpPr>
              <p:spPr>
                <a:xfrm>
                  <a:off x="11095199" y="4786204"/>
                  <a:ext cx="6956" cy="6070"/>
                </a:xfrm>
                <a:custGeom>
                  <a:avLst/>
                  <a:gdLst>
                    <a:gd name="connsiteX0" fmla="*/ 5438 w 6956"/>
                    <a:gd name="connsiteY0" fmla="*/ 2529 h 6070"/>
                    <a:gd name="connsiteX1" fmla="*/ 6957 w 6956"/>
                    <a:gd name="connsiteY1" fmla="*/ 0 h 6070"/>
                    <a:gd name="connsiteX2" fmla="*/ 0 w 6956"/>
                    <a:gd name="connsiteY2" fmla="*/ 4806 h 6070"/>
                    <a:gd name="connsiteX3" fmla="*/ 1012 w 6956"/>
                    <a:gd name="connsiteY3" fmla="*/ 6071 h 6070"/>
                    <a:gd name="connsiteX4" fmla="*/ 5438 w 6956"/>
                    <a:gd name="connsiteY4" fmla="*/ 2529 h 6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6" h="6070">
                      <a:moveTo>
                        <a:pt x="5438" y="2529"/>
                      </a:moveTo>
                      <a:cubicBezTo>
                        <a:pt x="5438" y="2529"/>
                        <a:pt x="6830" y="632"/>
                        <a:pt x="6957" y="0"/>
                      </a:cubicBezTo>
                      <a:cubicBezTo>
                        <a:pt x="3921" y="2403"/>
                        <a:pt x="1897" y="3668"/>
                        <a:pt x="0" y="4806"/>
                      </a:cubicBezTo>
                      <a:lnTo>
                        <a:pt x="1012" y="6071"/>
                      </a:lnTo>
                      <a:lnTo>
                        <a:pt x="5438" y="2529"/>
                      </a:ln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7" name="Freeform: Shape 3586">
                  <a:extLst>
                    <a:ext uri="{FF2B5EF4-FFF2-40B4-BE49-F238E27FC236}">
                      <a16:creationId xmlns:a16="http://schemas.microsoft.com/office/drawing/2014/main" id="{031BA1F6-C9D6-6662-30BA-50AC2323FDB4}"/>
                    </a:ext>
                  </a:extLst>
                </p:cNvPr>
                <p:cNvSpPr/>
                <p:nvPr/>
              </p:nvSpPr>
              <p:spPr>
                <a:xfrm>
                  <a:off x="11103811" y="4767485"/>
                  <a:ext cx="30012" cy="20742"/>
                </a:xfrm>
                <a:custGeom>
                  <a:avLst/>
                  <a:gdLst>
                    <a:gd name="connsiteX0" fmla="*/ 27182 w 30012"/>
                    <a:gd name="connsiteY0" fmla="*/ 0 h 20742"/>
                    <a:gd name="connsiteX1" fmla="*/ 7705 w 30012"/>
                    <a:gd name="connsiteY1" fmla="*/ 12016 h 20742"/>
                    <a:gd name="connsiteX2" fmla="*/ 115 w 30012"/>
                    <a:gd name="connsiteY2" fmla="*/ 20742 h 20742"/>
                    <a:gd name="connsiteX3" fmla="*/ 28826 w 30012"/>
                    <a:gd name="connsiteY3" fmla="*/ 2783 h 20742"/>
                    <a:gd name="connsiteX4" fmla="*/ 27308 w 30012"/>
                    <a:gd name="connsiteY4" fmla="*/ 0 h 20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12" h="20742">
                      <a:moveTo>
                        <a:pt x="27182" y="0"/>
                      </a:moveTo>
                      <a:cubicBezTo>
                        <a:pt x="20352" y="3541"/>
                        <a:pt x="13902" y="7715"/>
                        <a:pt x="7705" y="12016"/>
                      </a:cubicBezTo>
                      <a:cubicBezTo>
                        <a:pt x="12637" y="11383"/>
                        <a:pt x="-1402" y="19604"/>
                        <a:pt x="115" y="20742"/>
                      </a:cubicBezTo>
                      <a:cubicBezTo>
                        <a:pt x="7072" y="16442"/>
                        <a:pt x="18708" y="5438"/>
                        <a:pt x="28826" y="2783"/>
                      </a:cubicBezTo>
                      <a:cubicBezTo>
                        <a:pt x="33506" y="-1391"/>
                        <a:pt x="22502" y="4680"/>
                        <a:pt x="27308" y="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8" name="Freeform: Shape 3587">
                  <a:extLst>
                    <a:ext uri="{FF2B5EF4-FFF2-40B4-BE49-F238E27FC236}">
                      <a16:creationId xmlns:a16="http://schemas.microsoft.com/office/drawing/2014/main" id="{12A4B790-361F-4A01-A00B-5820038B0969}"/>
                    </a:ext>
                  </a:extLst>
                </p:cNvPr>
                <p:cNvSpPr/>
                <p:nvPr/>
              </p:nvSpPr>
              <p:spPr>
                <a:xfrm>
                  <a:off x="11037370" y="4761349"/>
                  <a:ext cx="288167" cy="258227"/>
                </a:xfrm>
                <a:custGeom>
                  <a:avLst/>
                  <a:gdLst>
                    <a:gd name="connsiteX0" fmla="*/ 287640 w 288167"/>
                    <a:gd name="connsiteY0" fmla="*/ 164739 h 258227"/>
                    <a:gd name="connsiteX1" fmla="*/ 286501 w 288167"/>
                    <a:gd name="connsiteY1" fmla="*/ 158922 h 258227"/>
                    <a:gd name="connsiteX2" fmla="*/ 282833 w 288167"/>
                    <a:gd name="connsiteY2" fmla="*/ 151080 h 258227"/>
                    <a:gd name="connsiteX3" fmla="*/ 280051 w 288167"/>
                    <a:gd name="connsiteY3" fmla="*/ 148550 h 258227"/>
                    <a:gd name="connsiteX4" fmla="*/ 282454 w 288167"/>
                    <a:gd name="connsiteY4" fmla="*/ 143997 h 258227"/>
                    <a:gd name="connsiteX5" fmla="*/ 286248 w 288167"/>
                    <a:gd name="connsiteY5" fmla="*/ 135650 h 258227"/>
                    <a:gd name="connsiteX6" fmla="*/ 287640 w 288167"/>
                    <a:gd name="connsiteY6" fmla="*/ 128187 h 258227"/>
                    <a:gd name="connsiteX7" fmla="*/ 282833 w 288167"/>
                    <a:gd name="connsiteY7" fmla="*/ 115413 h 258227"/>
                    <a:gd name="connsiteX8" fmla="*/ 271703 w 288167"/>
                    <a:gd name="connsiteY8" fmla="*/ 100489 h 258227"/>
                    <a:gd name="connsiteX9" fmla="*/ 280430 w 288167"/>
                    <a:gd name="connsiteY9" fmla="*/ 108710 h 258227"/>
                    <a:gd name="connsiteX10" fmla="*/ 273474 w 288167"/>
                    <a:gd name="connsiteY10" fmla="*/ 98465 h 258227"/>
                    <a:gd name="connsiteX11" fmla="*/ 255135 w 288167"/>
                    <a:gd name="connsiteY11" fmla="*/ 89106 h 258227"/>
                    <a:gd name="connsiteX12" fmla="*/ 236290 w 288167"/>
                    <a:gd name="connsiteY12" fmla="*/ 77850 h 258227"/>
                    <a:gd name="connsiteX13" fmla="*/ 235910 w 288167"/>
                    <a:gd name="connsiteY13" fmla="*/ 75193 h 258227"/>
                    <a:gd name="connsiteX14" fmla="*/ 226551 w 288167"/>
                    <a:gd name="connsiteY14" fmla="*/ 63558 h 258227"/>
                    <a:gd name="connsiteX15" fmla="*/ 229586 w 288167"/>
                    <a:gd name="connsiteY15" fmla="*/ 72664 h 258227"/>
                    <a:gd name="connsiteX16" fmla="*/ 226298 w 288167"/>
                    <a:gd name="connsiteY16" fmla="*/ 72411 h 258227"/>
                    <a:gd name="connsiteX17" fmla="*/ 223895 w 288167"/>
                    <a:gd name="connsiteY17" fmla="*/ 66719 h 258227"/>
                    <a:gd name="connsiteX18" fmla="*/ 224274 w 288167"/>
                    <a:gd name="connsiteY18" fmla="*/ 71146 h 258227"/>
                    <a:gd name="connsiteX19" fmla="*/ 222504 w 288167"/>
                    <a:gd name="connsiteY19" fmla="*/ 62672 h 258227"/>
                    <a:gd name="connsiteX20" fmla="*/ 228574 w 288167"/>
                    <a:gd name="connsiteY20" fmla="*/ 62799 h 258227"/>
                    <a:gd name="connsiteX21" fmla="*/ 226424 w 288167"/>
                    <a:gd name="connsiteY21" fmla="*/ 54578 h 258227"/>
                    <a:gd name="connsiteX22" fmla="*/ 215294 w 288167"/>
                    <a:gd name="connsiteY22" fmla="*/ 23211 h 258227"/>
                    <a:gd name="connsiteX23" fmla="*/ 221745 w 288167"/>
                    <a:gd name="connsiteY23" fmla="*/ 36365 h 258227"/>
                    <a:gd name="connsiteX24" fmla="*/ 225412 w 288167"/>
                    <a:gd name="connsiteY24" fmla="*/ 46862 h 258227"/>
                    <a:gd name="connsiteX25" fmla="*/ 210488 w 288167"/>
                    <a:gd name="connsiteY25" fmla="*/ 13725 h 258227"/>
                    <a:gd name="connsiteX26" fmla="*/ 208844 w 288167"/>
                    <a:gd name="connsiteY26" fmla="*/ 15116 h 258227"/>
                    <a:gd name="connsiteX27" fmla="*/ 217444 w 288167"/>
                    <a:gd name="connsiteY27" fmla="*/ 33456 h 258227"/>
                    <a:gd name="connsiteX28" fmla="*/ 211120 w 288167"/>
                    <a:gd name="connsiteY28" fmla="*/ 21820 h 258227"/>
                    <a:gd name="connsiteX29" fmla="*/ 208465 w 288167"/>
                    <a:gd name="connsiteY29" fmla="*/ 23591 h 258227"/>
                    <a:gd name="connsiteX30" fmla="*/ 213398 w 288167"/>
                    <a:gd name="connsiteY30" fmla="*/ 34974 h 258227"/>
                    <a:gd name="connsiteX31" fmla="*/ 217444 w 288167"/>
                    <a:gd name="connsiteY31" fmla="*/ 48633 h 258227"/>
                    <a:gd name="connsiteX32" fmla="*/ 220986 w 288167"/>
                    <a:gd name="connsiteY32" fmla="*/ 53313 h 258227"/>
                    <a:gd name="connsiteX33" fmla="*/ 220986 w 288167"/>
                    <a:gd name="connsiteY33" fmla="*/ 58372 h 258227"/>
                    <a:gd name="connsiteX34" fmla="*/ 213777 w 288167"/>
                    <a:gd name="connsiteY34" fmla="*/ 46610 h 258227"/>
                    <a:gd name="connsiteX35" fmla="*/ 211373 w 288167"/>
                    <a:gd name="connsiteY35" fmla="*/ 35859 h 258227"/>
                    <a:gd name="connsiteX36" fmla="*/ 207579 w 288167"/>
                    <a:gd name="connsiteY36" fmla="*/ 30800 h 258227"/>
                    <a:gd name="connsiteX37" fmla="*/ 213271 w 288167"/>
                    <a:gd name="connsiteY37" fmla="*/ 54704 h 258227"/>
                    <a:gd name="connsiteX38" fmla="*/ 209603 w 288167"/>
                    <a:gd name="connsiteY38" fmla="*/ 51036 h 258227"/>
                    <a:gd name="connsiteX39" fmla="*/ 204923 w 288167"/>
                    <a:gd name="connsiteY39" fmla="*/ 34341 h 258227"/>
                    <a:gd name="connsiteX40" fmla="*/ 205808 w 288167"/>
                    <a:gd name="connsiteY40" fmla="*/ 31685 h 258227"/>
                    <a:gd name="connsiteX41" fmla="*/ 198979 w 288167"/>
                    <a:gd name="connsiteY41" fmla="*/ 24476 h 258227"/>
                    <a:gd name="connsiteX42" fmla="*/ 191011 w 288167"/>
                    <a:gd name="connsiteY42" fmla="*/ 16635 h 258227"/>
                    <a:gd name="connsiteX43" fmla="*/ 191643 w 288167"/>
                    <a:gd name="connsiteY43" fmla="*/ 15370 h 258227"/>
                    <a:gd name="connsiteX44" fmla="*/ 198852 w 288167"/>
                    <a:gd name="connsiteY44" fmla="*/ 19670 h 258227"/>
                    <a:gd name="connsiteX45" fmla="*/ 194805 w 288167"/>
                    <a:gd name="connsiteY45" fmla="*/ 15749 h 258227"/>
                    <a:gd name="connsiteX46" fmla="*/ 198347 w 288167"/>
                    <a:gd name="connsiteY46" fmla="*/ 16128 h 258227"/>
                    <a:gd name="connsiteX47" fmla="*/ 207832 w 288167"/>
                    <a:gd name="connsiteY47" fmla="*/ 27385 h 258227"/>
                    <a:gd name="connsiteX48" fmla="*/ 211120 w 288167"/>
                    <a:gd name="connsiteY48" fmla="*/ 29156 h 258227"/>
                    <a:gd name="connsiteX49" fmla="*/ 204417 w 288167"/>
                    <a:gd name="connsiteY49" fmla="*/ 18784 h 258227"/>
                    <a:gd name="connsiteX50" fmla="*/ 205429 w 288167"/>
                    <a:gd name="connsiteY50" fmla="*/ 21820 h 258227"/>
                    <a:gd name="connsiteX51" fmla="*/ 192782 w 288167"/>
                    <a:gd name="connsiteY51" fmla="*/ 9046 h 258227"/>
                    <a:gd name="connsiteX52" fmla="*/ 199864 w 288167"/>
                    <a:gd name="connsiteY52" fmla="*/ 10690 h 258227"/>
                    <a:gd name="connsiteX53" fmla="*/ 208465 w 288167"/>
                    <a:gd name="connsiteY53" fmla="*/ 15496 h 258227"/>
                    <a:gd name="connsiteX54" fmla="*/ 196323 w 288167"/>
                    <a:gd name="connsiteY54" fmla="*/ 3860 h 258227"/>
                    <a:gd name="connsiteX55" fmla="*/ 187217 w 288167"/>
                    <a:gd name="connsiteY55" fmla="*/ 2595 h 258227"/>
                    <a:gd name="connsiteX56" fmla="*/ 173683 w 288167"/>
                    <a:gd name="connsiteY56" fmla="*/ 1457 h 258227"/>
                    <a:gd name="connsiteX57" fmla="*/ 184434 w 288167"/>
                    <a:gd name="connsiteY57" fmla="*/ 6010 h 258227"/>
                    <a:gd name="connsiteX58" fmla="*/ 185572 w 288167"/>
                    <a:gd name="connsiteY58" fmla="*/ 3607 h 258227"/>
                    <a:gd name="connsiteX59" fmla="*/ 196702 w 288167"/>
                    <a:gd name="connsiteY59" fmla="*/ 13852 h 258227"/>
                    <a:gd name="connsiteX60" fmla="*/ 190631 w 288167"/>
                    <a:gd name="connsiteY60" fmla="*/ 11828 h 258227"/>
                    <a:gd name="connsiteX61" fmla="*/ 180386 w 288167"/>
                    <a:gd name="connsiteY61" fmla="*/ 8160 h 258227"/>
                    <a:gd name="connsiteX62" fmla="*/ 179627 w 288167"/>
                    <a:gd name="connsiteY62" fmla="*/ 9931 h 258227"/>
                    <a:gd name="connsiteX63" fmla="*/ 161795 w 288167"/>
                    <a:gd name="connsiteY63" fmla="*/ 5504 h 258227"/>
                    <a:gd name="connsiteX64" fmla="*/ 161795 w 288167"/>
                    <a:gd name="connsiteY64" fmla="*/ 5504 h 258227"/>
                    <a:gd name="connsiteX65" fmla="*/ 156988 w 288167"/>
                    <a:gd name="connsiteY65" fmla="*/ 2975 h 258227"/>
                    <a:gd name="connsiteX66" fmla="*/ 146111 w 288167"/>
                    <a:gd name="connsiteY66" fmla="*/ 3481 h 258227"/>
                    <a:gd name="connsiteX67" fmla="*/ 146364 w 288167"/>
                    <a:gd name="connsiteY67" fmla="*/ 5504 h 258227"/>
                    <a:gd name="connsiteX68" fmla="*/ 155976 w 288167"/>
                    <a:gd name="connsiteY68" fmla="*/ 5251 h 258227"/>
                    <a:gd name="connsiteX69" fmla="*/ 140420 w 288167"/>
                    <a:gd name="connsiteY69" fmla="*/ 6769 h 258227"/>
                    <a:gd name="connsiteX70" fmla="*/ 141179 w 288167"/>
                    <a:gd name="connsiteY70" fmla="*/ 6390 h 258227"/>
                    <a:gd name="connsiteX71" fmla="*/ 122713 w 288167"/>
                    <a:gd name="connsiteY71" fmla="*/ 11575 h 258227"/>
                    <a:gd name="connsiteX72" fmla="*/ 113986 w 288167"/>
                    <a:gd name="connsiteY72" fmla="*/ 14990 h 258227"/>
                    <a:gd name="connsiteX73" fmla="*/ 115630 w 288167"/>
                    <a:gd name="connsiteY73" fmla="*/ 12840 h 258227"/>
                    <a:gd name="connsiteX74" fmla="*/ 106018 w 288167"/>
                    <a:gd name="connsiteY74" fmla="*/ 17267 h 258227"/>
                    <a:gd name="connsiteX75" fmla="*/ 109306 w 288167"/>
                    <a:gd name="connsiteY75" fmla="*/ 11702 h 258227"/>
                    <a:gd name="connsiteX76" fmla="*/ 98808 w 288167"/>
                    <a:gd name="connsiteY76" fmla="*/ 20555 h 258227"/>
                    <a:gd name="connsiteX77" fmla="*/ 95394 w 288167"/>
                    <a:gd name="connsiteY77" fmla="*/ 20049 h 258227"/>
                    <a:gd name="connsiteX78" fmla="*/ 94129 w 288167"/>
                    <a:gd name="connsiteY78" fmla="*/ 23211 h 258227"/>
                    <a:gd name="connsiteX79" fmla="*/ 81102 w 288167"/>
                    <a:gd name="connsiteY79" fmla="*/ 27764 h 258227"/>
                    <a:gd name="connsiteX80" fmla="*/ 75157 w 288167"/>
                    <a:gd name="connsiteY80" fmla="*/ 33329 h 258227"/>
                    <a:gd name="connsiteX81" fmla="*/ 63016 w 288167"/>
                    <a:gd name="connsiteY81" fmla="*/ 39653 h 258227"/>
                    <a:gd name="connsiteX82" fmla="*/ 84264 w 288167"/>
                    <a:gd name="connsiteY82" fmla="*/ 22579 h 258227"/>
                    <a:gd name="connsiteX83" fmla="*/ 104626 w 288167"/>
                    <a:gd name="connsiteY83" fmla="*/ 8034 h 258227"/>
                    <a:gd name="connsiteX84" fmla="*/ 93117 w 288167"/>
                    <a:gd name="connsiteY84" fmla="*/ 10437 h 258227"/>
                    <a:gd name="connsiteX85" fmla="*/ 91473 w 288167"/>
                    <a:gd name="connsiteY85" fmla="*/ 13219 h 258227"/>
                    <a:gd name="connsiteX86" fmla="*/ 73893 w 288167"/>
                    <a:gd name="connsiteY86" fmla="*/ 22073 h 258227"/>
                    <a:gd name="connsiteX87" fmla="*/ 83125 w 288167"/>
                    <a:gd name="connsiteY87" fmla="*/ 20808 h 258227"/>
                    <a:gd name="connsiteX88" fmla="*/ 91979 w 288167"/>
                    <a:gd name="connsiteY88" fmla="*/ 14105 h 258227"/>
                    <a:gd name="connsiteX89" fmla="*/ 76296 w 288167"/>
                    <a:gd name="connsiteY89" fmla="*/ 25488 h 258227"/>
                    <a:gd name="connsiteX90" fmla="*/ 65292 w 288167"/>
                    <a:gd name="connsiteY90" fmla="*/ 33709 h 258227"/>
                    <a:gd name="connsiteX91" fmla="*/ 64787 w 288167"/>
                    <a:gd name="connsiteY91" fmla="*/ 37503 h 258227"/>
                    <a:gd name="connsiteX92" fmla="*/ 46826 w 288167"/>
                    <a:gd name="connsiteY92" fmla="*/ 50151 h 258227"/>
                    <a:gd name="connsiteX93" fmla="*/ 54415 w 288167"/>
                    <a:gd name="connsiteY93" fmla="*/ 42183 h 258227"/>
                    <a:gd name="connsiteX94" fmla="*/ 50620 w 288167"/>
                    <a:gd name="connsiteY94" fmla="*/ 42183 h 258227"/>
                    <a:gd name="connsiteX95" fmla="*/ 63016 w 288167"/>
                    <a:gd name="connsiteY95" fmla="*/ 30926 h 258227"/>
                    <a:gd name="connsiteX96" fmla="*/ 55806 w 288167"/>
                    <a:gd name="connsiteY96" fmla="*/ 39653 h 258227"/>
                    <a:gd name="connsiteX97" fmla="*/ 68328 w 288167"/>
                    <a:gd name="connsiteY97" fmla="*/ 28776 h 258227"/>
                    <a:gd name="connsiteX98" fmla="*/ 61750 w 288167"/>
                    <a:gd name="connsiteY98" fmla="*/ 29408 h 258227"/>
                    <a:gd name="connsiteX99" fmla="*/ 48597 w 288167"/>
                    <a:gd name="connsiteY99" fmla="*/ 40033 h 258227"/>
                    <a:gd name="connsiteX100" fmla="*/ 44676 w 288167"/>
                    <a:gd name="connsiteY100" fmla="*/ 48127 h 258227"/>
                    <a:gd name="connsiteX101" fmla="*/ 17231 w 288167"/>
                    <a:gd name="connsiteY101" fmla="*/ 77344 h 258227"/>
                    <a:gd name="connsiteX102" fmla="*/ 17104 w 288167"/>
                    <a:gd name="connsiteY102" fmla="*/ 73676 h 258227"/>
                    <a:gd name="connsiteX103" fmla="*/ 1168 w 288167"/>
                    <a:gd name="connsiteY103" fmla="*/ 111239 h 258227"/>
                    <a:gd name="connsiteX104" fmla="*/ 6101 w 288167"/>
                    <a:gd name="connsiteY104" fmla="*/ 150321 h 258227"/>
                    <a:gd name="connsiteX105" fmla="*/ 10780 w 288167"/>
                    <a:gd name="connsiteY105" fmla="*/ 162084 h 258227"/>
                    <a:gd name="connsiteX106" fmla="*/ 10022 w 288167"/>
                    <a:gd name="connsiteY106" fmla="*/ 166130 h 258227"/>
                    <a:gd name="connsiteX107" fmla="*/ 15080 w 288167"/>
                    <a:gd name="connsiteY107" fmla="*/ 170304 h 258227"/>
                    <a:gd name="connsiteX108" fmla="*/ 24060 w 288167"/>
                    <a:gd name="connsiteY108" fmla="*/ 186114 h 258227"/>
                    <a:gd name="connsiteX109" fmla="*/ 42147 w 288167"/>
                    <a:gd name="connsiteY109" fmla="*/ 199900 h 258227"/>
                    <a:gd name="connsiteX110" fmla="*/ 44676 w 288167"/>
                    <a:gd name="connsiteY110" fmla="*/ 197244 h 258227"/>
                    <a:gd name="connsiteX111" fmla="*/ 74272 w 288167"/>
                    <a:gd name="connsiteY111" fmla="*/ 230002 h 258227"/>
                    <a:gd name="connsiteX112" fmla="*/ 67315 w 288167"/>
                    <a:gd name="connsiteY112" fmla="*/ 225322 h 258227"/>
                    <a:gd name="connsiteX113" fmla="*/ 80470 w 288167"/>
                    <a:gd name="connsiteY113" fmla="*/ 235820 h 258227"/>
                    <a:gd name="connsiteX114" fmla="*/ 92105 w 288167"/>
                    <a:gd name="connsiteY114" fmla="*/ 243156 h 258227"/>
                    <a:gd name="connsiteX115" fmla="*/ 109179 w 288167"/>
                    <a:gd name="connsiteY115" fmla="*/ 251503 h 258227"/>
                    <a:gd name="connsiteX116" fmla="*/ 110192 w 288167"/>
                    <a:gd name="connsiteY116" fmla="*/ 249100 h 258227"/>
                    <a:gd name="connsiteX117" fmla="*/ 118033 w 288167"/>
                    <a:gd name="connsiteY117" fmla="*/ 253653 h 258227"/>
                    <a:gd name="connsiteX118" fmla="*/ 121322 w 288167"/>
                    <a:gd name="connsiteY118" fmla="*/ 253021 h 258227"/>
                    <a:gd name="connsiteX119" fmla="*/ 162300 w 288167"/>
                    <a:gd name="connsiteY119" fmla="*/ 256309 h 258227"/>
                    <a:gd name="connsiteX120" fmla="*/ 217192 w 288167"/>
                    <a:gd name="connsiteY120" fmla="*/ 244547 h 258227"/>
                    <a:gd name="connsiteX121" fmla="*/ 223389 w 288167"/>
                    <a:gd name="connsiteY121" fmla="*/ 243408 h 258227"/>
                    <a:gd name="connsiteX122" fmla="*/ 241349 w 288167"/>
                    <a:gd name="connsiteY122" fmla="*/ 228737 h 258227"/>
                    <a:gd name="connsiteX123" fmla="*/ 238187 w 288167"/>
                    <a:gd name="connsiteY123" fmla="*/ 229243 h 258227"/>
                    <a:gd name="connsiteX124" fmla="*/ 249190 w 288167"/>
                    <a:gd name="connsiteY124" fmla="*/ 220516 h 258227"/>
                    <a:gd name="connsiteX125" fmla="*/ 251593 w 288167"/>
                    <a:gd name="connsiteY125" fmla="*/ 223299 h 258227"/>
                    <a:gd name="connsiteX126" fmla="*/ 260700 w 288167"/>
                    <a:gd name="connsiteY126" fmla="*/ 212421 h 258227"/>
                    <a:gd name="connsiteX127" fmla="*/ 269933 w 288167"/>
                    <a:gd name="connsiteY127" fmla="*/ 204959 h 258227"/>
                    <a:gd name="connsiteX128" fmla="*/ 279798 w 288167"/>
                    <a:gd name="connsiteY128" fmla="*/ 193070 h 258227"/>
                    <a:gd name="connsiteX129" fmla="*/ 287260 w 288167"/>
                    <a:gd name="connsiteY129" fmla="*/ 176122 h 258227"/>
                    <a:gd name="connsiteX130" fmla="*/ 288019 w 288167"/>
                    <a:gd name="connsiteY130" fmla="*/ 164866 h 258227"/>
                    <a:gd name="connsiteX131" fmla="*/ 188481 w 288167"/>
                    <a:gd name="connsiteY131" fmla="*/ 14737 h 258227"/>
                    <a:gd name="connsiteX132" fmla="*/ 183801 w 288167"/>
                    <a:gd name="connsiteY132" fmla="*/ 11955 h 258227"/>
                    <a:gd name="connsiteX133" fmla="*/ 188481 w 288167"/>
                    <a:gd name="connsiteY133" fmla="*/ 14737 h 258227"/>
                    <a:gd name="connsiteX134" fmla="*/ 128278 w 288167"/>
                    <a:gd name="connsiteY134" fmla="*/ 9552 h 258227"/>
                    <a:gd name="connsiteX135" fmla="*/ 130049 w 288167"/>
                    <a:gd name="connsiteY135" fmla="*/ 9299 h 258227"/>
                    <a:gd name="connsiteX136" fmla="*/ 128784 w 288167"/>
                    <a:gd name="connsiteY136" fmla="*/ 9678 h 258227"/>
                    <a:gd name="connsiteX137" fmla="*/ 128278 w 288167"/>
                    <a:gd name="connsiteY137" fmla="*/ 9552 h 258227"/>
                    <a:gd name="connsiteX138" fmla="*/ 89322 w 288167"/>
                    <a:gd name="connsiteY138" fmla="*/ 26247 h 258227"/>
                    <a:gd name="connsiteX139" fmla="*/ 94129 w 288167"/>
                    <a:gd name="connsiteY139" fmla="*/ 25488 h 258227"/>
                    <a:gd name="connsiteX140" fmla="*/ 72248 w 288167"/>
                    <a:gd name="connsiteY140" fmla="*/ 40665 h 258227"/>
                    <a:gd name="connsiteX141" fmla="*/ 70984 w 288167"/>
                    <a:gd name="connsiteY141" fmla="*/ 41297 h 258227"/>
                    <a:gd name="connsiteX142" fmla="*/ 89449 w 288167"/>
                    <a:gd name="connsiteY142" fmla="*/ 26120 h 258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</a:cxnLst>
                  <a:rect l="l" t="t" r="r" b="b"/>
                  <a:pathLst>
                    <a:path w="288167" h="258227">
                      <a:moveTo>
                        <a:pt x="287640" y="164739"/>
                      </a:moveTo>
                      <a:cubicBezTo>
                        <a:pt x="287513" y="162842"/>
                        <a:pt x="287007" y="160819"/>
                        <a:pt x="286501" y="158922"/>
                      </a:cubicBezTo>
                      <a:cubicBezTo>
                        <a:pt x="285616" y="156771"/>
                        <a:pt x="286248" y="156265"/>
                        <a:pt x="282833" y="151080"/>
                      </a:cubicBezTo>
                      <a:cubicBezTo>
                        <a:pt x="281821" y="149941"/>
                        <a:pt x="280936" y="149183"/>
                        <a:pt x="280051" y="148550"/>
                      </a:cubicBezTo>
                      <a:cubicBezTo>
                        <a:pt x="280557" y="147412"/>
                        <a:pt x="281316" y="146021"/>
                        <a:pt x="282454" y="143997"/>
                      </a:cubicBezTo>
                      <a:cubicBezTo>
                        <a:pt x="283719" y="141720"/>
                        <a:pt x="285110" y="139065"/>
                        <a:pt x="286248" y="135650"/>
                      </a:cubicBezTo>
                      <a:cubicBezTo>
                        <a:pt x="287386" y="132108"/>
                        <a:pt x="287513" y="129073"/>
                        <a:pt x="287640" y="128187"/>
                      </a:cubicBezTo>
                      <a:cubicBezTo>
                        <a:pt x="286881" y="128187"/>
                        <a:pt x="286122" y="121863"/>
                        <a:pt x="282833" y="115413"/>
                      </a:cubicBezTo>
                      <a:cubicBezTo>
                        <a:pt x="279545" y="108963"/>
                        <a:pt x="274612" y="104030"/>
                        <a:pt x="271703" y="100489"/>
                      </a:cubicBezTo>
                      <a:cubicBezTo>
                        <a:pt x="276003" y="103904"/>
                        <a:pt x="280683" y="110987"/>
                        <a:pt x="280430" y="108710"/>
                      </a:cubicBezTo>
                      <a:cubicBezTo>
                        <a:pt x="278406" y="104789"/>
                        <a:pt x="276003" y="101501"/>
                        <a:pt x="273474" y="98465"/>
                      </a:cubicBezTo>
                      <a:cubicBezTo>
                        <a:pt x="270945" y="98845"/>
                        <a:pt x="262850" y="93153"/>
                        <a:pt x="255135" y="89106"/>
                      </a:cubicBezTo>
                      <a:cubicBezTo>
                        <a:pt x="247672" y="85059"/>
                        <a:pt x="240843" y="80253"/>
                        <a:pt x="236290" y="77850"/>
                      </a:cubicBezTo>
                      <a:cubicBezTo>
                        <a:pt x="236796" y="77344"/>
                        <a:pt x="236290" y="76332"/>
                        <a:pt x="235910" y="75193"/>
                      </a:cubicBezTo>
                      <a:cubicBezTo>
                        <a:pt x="230598" y="69755"/>
                        <a:pt x="228574" y="65328"/>
                        <a:pt x="226551" y="63558"/>
                      </a:cubicBezTo>
                      <a:cubicBezTo>
                        <a:pt x="227942" y="67731"/>
                        <a:pt x="227815" y="69249"/>
                        <a:pt x="229586" y="72664"/>
                      </a:cubicBezTo>
                      <a:cubicBezTo>
                        <a:pt x="226171" y="68869"/>
                        <a:pt x="230472" y="77344"/>
                        <a:pt x="226298" y="72411"/>
                      </a:cubicBezTo>
                      <a:cubicBezTo>
                        <a:pt x="227942" y="72411"/>
                        <a:pt x="224274" y="67352"/>
                        <a:pt x="223895" y="66719"/>
                      </a:cubicBezTo>
                      <a:cubicBezTo>
                        <a:pt x="224148" y="68490"/>
                        <a:pt x="227057" y="75320"/>
                        <a:pt x="224274" y="71146"/>
                      </a:cubicBezTo>
                      <a:cubicBezTo>
                        <a:pt x="224653" y="70514"/>
                        <a:pt x="220733" y="62419"/>
                        <a:pt x="222504" y="62672"/>
                      </a:cubicBezTo>
                      <a:cubicBezTo>
                        <a:pt x="227436" y="70893"/>
                        <a:pt x="225033" y="59004"/>
                        <a:pt x="228574" y="62799"/>
                      </a:cubicBezTo>
                      <a:cubicBezTo>
                        <a:pt x="227057" y="57740"/>
                        <a:pt x="226551" y="59257"/>
                        <a:pt x="226424" y="54578"/>
                      </a:cubicBezTo>
                      <a:cubicBezTo>
                        <a:pt x="221365" y="52807"/>
                        <a:pt x="221112" y="38009"/>
                        <a:pt x="215294" y="23211"/>
                      </a:cubicBezTo>
                      <a:cubicBezTo>
                        <a:pt x="217318" y="25614"/>
                        <a:pt x="220100" y="31306"/>
                        <a:pt x="221745" y="36365"/>
                      </a:cubicBezTo>
                      <a:cubicBezTo>
                        <a:pt x="223389" y="41424"/>
                        <a:pt x="224401" y="45724"/>
                        <a:pt x="225412" y="46862"/>
                      </a:cubicBezTo>
                      <a:cubicBezTo>
                        <a:pt x="222883" y="34341"/>
                        <a:pt x="220606" y="27005"/>
                        <a:pt x="210488" y="13725"/>
                      </a:cubicBezTo>
                      <a:lnTo>
                        <a:pt x="208844" y="15116"/>
                      </a:lnTo>
                      <a:cubicBezTo>
                        <a:pt x="213777" y="20935"/>
                        <a:pt x="218330" y="31306"/>
                        <a:pt x="217444" y="33456"/>
                      </a:cubicBezTo>
                      <a:cubicBezTo>
                        <a:pt x="215800" y="29535"/>
                        <a:pt x="214662" y="27764"/>
                        <a:pt x="211120" y="21820"/>
                      </a:cubicBezTo>
                      <a:lnTo>
                        <a:pt x="208465" y="23591"/>
                      </a:lnTo>
                      <a:cubicBezTo>
                        <a:pt x="211627" y="28523"/>
                        <a:pt x="211373" y="29914"/>
                        <a:pt x="213398" y="34974"/>
                      </a:cubicBezTo>
                      <a:cubicBezTo>
                        <a:pt x="215926" y="35480"/>
                        <a:pt x="217697" y="44459"/>
                        <a:pt x="217444" y="48633"/>
                      </a:cubicBezTo>
                      <a:cubicBezTo>
                        <a:pt x="218583" y="47874"/>
                        <a:pt x="219847" y="49645"/>
                        <a:pt x="220986" y="53313"/>
                      </a:cubicBezTo>
                      <a:cubicBezTo>
                        <a:pt x="218330" y="51921"/>
                        <a:pt x="222377" y="58119"/>
                        <a:pt x="220986" y="58372"/>
                      </a:cubicBezTo>
                      <a:cubicBezTo>
                        <a:pt x="216306" y="47242"/>
                        <a:pt x="215168" y="44459"/>
                        <a:pt x="213777" y="46610"/>
                      </a:cubicBezTo>
                      <a:cubicBezTo>
                        <a:pt x="213777" y="44459"/>
                        <a:pt x="212891" y="39780"/>
                        <a:pt x="211373" y="35859"/>
                      </a:cubicBezTo>
                      <a:cubicBezTo>
                        <a:pt x="209982" y="31938"/>
                        <a:pt x="207958" y="29282"/>
                        <a:pt x="207579" y="30800"/>
                      </a:cubicBezTo>
                      <a:cubicBezTo>
                        <a:pt x="212006" y="38262"/>
                        <a:pt x="212764" y="47874"/>
                        <a:pt x="213271" y="54704"/>
                      </a:cubicBezTo>
                      <a:cubicBezTo>
                        <a:pt x="211627" y="50910"/>
                        <a:pt x="210361" y="50151"/>
                        <a:pt x="209603" y="51036"/>
                      </a:cubicBezTo>
                      <a:cubicBezTo>
                        <a:pt x="208465" y="45345"/>
                        <a:pt x="207199" y="39653"/>
                        <a:pt x="204923" y="34341"/>
                      </a:cubicBezTo>
                      <a:cubicBezTo>
                        <a:pt x="205808" y="34721"/>
                        <a:pt x="206188" y="33709"/>
                        <a:pt x="205808" y="31685"/>
                      </a:cubicBezTo>
                      <a:cubicBezTo>
                        <a:pt x="204796" y="32191"/>
                        <a:pt x="201634" y="26753"/>
                        <a:pt x="198979" y="24476"/>
                      </a:cubicBezTo>
                      <a:cubicBezTo>
                        <a:pt x="196702" y="21567"/>
                        <a:pt x="194046" y="18911"/>
                        <a:pt x="191011" y="16635"/>
                      </a:cubicBezTo>
                      <a:cubicBezTo>
                        <a:pt x="191264" y="16255"/>
                        <a:pt x="191516" y="15876"/>
                        <a:pt x="191643" y="15370"/>
                      </a:cubicBezTo>
                      <a:cubicBezTo>
                        <a:pt x="195817" y="18532"/>
                        <a:pt x="202646" y="24223"/>
                        <a:pt x="198852" y="19670"/>
                      </a:cubicBezTo>
                      <a:cubicBezTo>
                        <a:pt x="198472" y="19923"/>
                        <a:pt x="194932" y="16761"/>
                        <a:pt x="194805" y="15749"/>
                      </a:cubicBezTo>
                      <a:cubicBezTo>
                        <a:pt x="198979" y="18026"/>
                        <a:pt x="203785" y="23085"/>
                        <a:pt x="198347" y="16128"/>
                      </a:cubicBezTo>
                      <a:cubicBezTo>
                        <a:pt x="202393" y="17520"/>
                        <a:pt x="207074" y="27638"/>
                        <a:pt x="207832" y="27385"/>
                      </a:cubicBezTo>
                      <a:cubicBezTo>
                        <a:pt x="203785" y="19417"/>
                        <a:pt x="212006" y="33076"/>
                        <a:pt x="211120" y="29156"/>
                      </a:cubicBezTo>
                      <a:cubicBezTo>
                        <a:pt x="208085" y="24223"/>
                        <a:pt x="206947" y="19290"/>
                        <a:pt x="204417" y="18784"/>
                      </a:cubicBezTo>
                      <a:cubicBezTo>
                        <a:pt x="205935" y="20681"/>
                        <a:pt x="206314" y="21946"/>
                        <a:pt x="205429" y="21820"/>
                      </a:cubicBezTo>
                      <a:cubicBezTo>
                        <a:pt x="198093" y="13725"/>
                        <a:pt x="199231" y="14484"/>
                        <a:pt x="192782" y="9046"/>
                      </a:cubicBezTo>
                      <a:cubicBezTo>
                        <a:pt x="198093" y="11828"/>
                        <a:pt x="198852" y="11196"/>
                        <a:pt x="199864" y="10690"/>
                      </a:cubicBezTo>
                      <a:cubicBezTo>
                        <a:pt x="200876" y="10311"/>
                        <a:pt x="202393" y="9678"/>
                        <a:pt x="208465" y="15496"/>
                      </a:cubicBezTo>
                      <a:cubicBezTo>
                        <a:pt x="201761" y="8793"/>
                        <a:pt x="203026" y="8540"/>
                        <a:pt x="196323" y="3860"/>
                      </a:cubicBezTo>
                      <a:cubicBezTo>
                        <a:pt x="199990" y="8919"/>
                        <a:pt x="194173" y="5125"/>
                        <a:pt x="187217" y="2595"/>
                      </a:cubicBezTo>
                      <a:cubicBezTo>
                        <a:pt x="180260" y="-61"/>
                        <a:pt x="172292" y="-1073"/>
                        <a:pt x="173683" y="1457"/>
                      </a:cubicBezTo>
                      <a:cubicBezTo>
                        <a:pt x="178995" y="2849"/>
                        <a:pt x="179627" y="3987"/>
                        <a:pt x="184434" y="6010"/>
                      </a:cubicBezTo>
                      <a:cubicBezTo>
                        <a:pt x="188481" y="6516"/>
                        <a:pt x="179375" y="825"/>
                        <a:pt x="185572" y="3607"/>
                      </a:cubicBezTo>
                      <a:cubicBezTo>
                        <a:pt x="190125" y="7275"/>
                        <a:pt x="191011" y="9805"/>
                        <a:pt x="196702" y="13852"/>
                      </a:cubicBezTo>
                      <a:cubicBezTo>
                        <a:pt x="192402" y="11449"/>
                        <a:pt x="191896" y="11955"/>
                        <a:pt x="190631" y="11828"/>
                      </a:cubicBezTo>
                      <a:cubicBezTo>
                        <a:pt x="189493" y="11828"/>
                        <a:pt x="187722" y="10816"/>
                        <a:pt x="180386" y="8160"/>
                      </a:cubicBezTo>
                      <a:lnTo>
                        <a:pt x="179627" y="9931"/>
                      </a:lnTo>
                      <a:cubicBezTo>
                        <a:pt x="173936" y="7528"/>
                        <a:pt x="167992" y="6010"/>
                        <a:pt x="161795" y="5504"/>
                      </a:cubicBezTo>
                      <a:cubicBezTo>
                        <a:pt x="161795" y="5504"/>
                        <a:pt x="161795" y="5504"/>
                        <a:pt x="161795" y="5504"/>
                      </a:cubicBezTo>
                      <a:cubicBezTo>
                        <a:pt x="161541" y="4619"/>
                        <a:pt x="158759" y="3481"/>
                        <a:pt x="156988" y="2975"/>
                      </a:cubicBezTo>
                      <a:cubicBezTo>
                        <a:pt x="153321" y="2722"/>
                        <a:pt x="149779" y="3354"/>
                        <a:pt x="146111" y="3481"/>
                      </a:cubicBezTo>
                      <a:cubicBezTo>
                        <a:pt x="148767" y="4113"/>
                        <a:pt x="138396" y="6390"/>
                        <a:pt x="146364" y="5504"/>
                      </a:cubicBezTo>
                      <a:cubicBezTo>
                        <a:pt x="150032" y="4113"/>
                        <a:pt x="154964" y="4492"/>
                        <a:pt x="155976" y="5251"/>
                      </a:cubicBezTo>
                      <a:cubicBezTo>
                        <a:pt x="150791" y="5251"/>
                        <a:pt x="145605" y="5757"/>
                        <a:pt x="140420" y="6769"/>
                      </a:cubicBezTo>
                      <a:cubicBezTo>
                        <a:pt x="140673" y="6643"/>
                        <a:pt x="141052" y="6516"/>
                        <a:pt x="141179" y="6390"/>
                      </a:cubicBezTo>
                      <a:cubicBezTo>
                        <a:pt x="135993" y="5884"/>
                        <a:pt x="128910" y="8540"/>
                        <a:pt x="122713" y="11575"/>
                      </a:cubicBezTo>
                      <a:cubicBezTo>
                        <a:pt x="119804" y="12587"/>
                        <a:pt x="116895" y="13725"/>
                        <a:pt x="113986" y="14990"/>
                      </a:cubicBezTo>
                      <a:cubicBezTo>
                        <a:pt x="117654" y="13093"/>
                        <a:pt x="119931" y="11702"/>
                        <a:pt x="115630" y="12840"/>
                      </a:cubicBezTo>
                      <a:cubicBezTo>
                        <a:pt x="117654" y="12840"/>
                        <a:pt x="104626" y="18784"/>
                        <a:pt x="106018" y="17267"/>
                      </a:cubicBezTo>
                      <a:cubicBezTo>
                        <a:pt x="107409" y="15116"/>
                        <a:pt x="120689" y="7402"/>
                        <a:pt x="109306" y="11702"/>
                      </a:cubicBezTo>
                      <a:cubicBezTo>
                        <a:pt x="109938" y="13473"/>
                        <a:pt x="103868" y="16887"/>
                        <a:pt x="98808" y="20555"/>
                      </a:cubicBezTo>
                      <a:cubicBezTo>
                        <a:pt x="98049" y="20049"/>
                        <a:pt x="98808" y="18405"/>
                        <a:pt x="95394" y="20049"/>
                      </a:cubicBezTo>
                      <a:cubicBezTo>
                        <a:pt x="93117" y="22958"/>
                        <a:pt x="97291" y="20808"/>
                        <a:pt x="94129" y="23211"/>
                      </a:cubicBezTo>
                      <a:cubicBezTo>
                        <a:pt x="90714" y="23717"/>
                        <a:pt x="82873" y="28650"/>
                        <a:pt x="81102" y="27764"/>
                      </a:cubicBezTo>
                      <a:cubicBezTo>
                        <a:pt x="76675" y="30673"/>
                        <a:pt x="77181" y="31432"/>
                        <a:pt x="75157" y="33329"/>
                      </a:cubicBezTo>
                      <a:cubicBezTo>
                        <a:pt x="68581" y="38135"/>
                        <a:pt x="67822" y="36491"/>
                        <a:pt x="63016" y="39653"/>
                      </a:cubicBezTo>
                      <a:cubicBezTo>
                        <a:pt x="72502" y="31179"/>
                        <a:pt x="73007" y="28776"/>
                        <a:pt x="84264" y="22579"/>
                      </a:cubicBezTo>
                      <a:cubicBezTo>
                        <a:pt x="82240" y="20429"/>
                        <a:pt x="102477" y="10690"/>
                        <a:pt x="104626" y="8034"/>
                      </a:cubicBezTo>
                      <a:cubicBezTo>
                        <a:pt x="90334" y="15622"/>
                        <a:pt x="105132" y="4492"/>
                        <a:pt x="93117" y="10437"/>
                      </a:cubicBezTo>
                      <a:cubicBezTo>
                        <a:pt x="93117" y="11196"/>
                        <a:pt x="94255" y="11449"/>
                        <a:pt x="91473" y="13219"/>
                      </a:cubicBezTo>
                      <a:cubicBezTo>
                        <a:pt x="89070" y="12967"/>
                        <a:pt x="82746" y="15749"/>
                        <a:pt x="73893" y="22073"/>
                      </a:cubicBezTo>
                      <a:cubicBezTo>
                        <a:pt x="80470" y="19670"/>
                        <a:pt x="79331" y="21061"/>
                        <a:pt x="83125" y="20808"/>
                      </a:cubicBezTo>
                      <a:cubicBezTo>
                        <a:pt x="80090" y="21061"/>
                        <a:pt x="92864" y="12714"/>
                        <a:pt x="91979" y="14105"/>
                      </a:cubicBezTo>
                      <a:cubicBezTo>
                        <a:pt x="91093" y="17393"/>
                        <a:pt x="76549" y="24223"/>
                        <a:pt x="76296" y="25488"/>
                      </a:cubicBezTo>
                      <a:cubicBezTo>
                        <a:pt x="81734" y="23464"/>
                        <a:pt x="70604" y="29788"/>
                        <a:pt x="65292" y="33709"/>
                      </a:cubicBezTo>
                      <a:cubicBezTo>
                        <a:pt x="62889" y="37250"/>
                        <a:pt x="67442" y="34847"/>
                        <a:pt x="64787" y="37503"/>
                      </a:cubicBezTo>
                      <a:cubicBezTo>
                        <a:pt x="59095" y="40918"/>
                        <a:pt x="50368" y="48633"/>
                        <a:pt x="46826" y="50151"/>
                      </a:cubicBezTo>
                      <a:cubicBezTo>
                        <a:pt x="48470" y="46610"/>
                        <a:pt x="54668" y="43574"/>
                        <a:pt x="54415" y="42183"/>
                      </a:cubicBezTo>
                      <a:cubicBezTo>
                        <a:pt x="50115" y="46230"/>
                        <a:pt x="52265" y="41677"/>
                        <a:pt x="50620" y="42183"/>
                      </a:cubicBezTo>
                      <a:cubicBezTo>
                        <a:pt x="54794" y="38515"/>
                        <a:pt x="57577" y="32950"/>
                        <a:pt x="63016" y="30926"/>
                      </a:cubicBezTo>
                      <a:cubicBezTo>
                        <a:pt x="63775" y="31559"/>
                        <a:pt x="51379" y="42942"/>
                        <a:pt x="55806" y="39653"/>
                      </a:cubicBezTo>
                      <a:cubicBezTo>
                        <a:pt x="61625" y="33582"/>
                        <a:pt x="64154" y="32950"/>
                        <a:pt x="68328" y="28776"/>
                      </a:cubicBezTo>
                      <a:cubicBezTo>
                        <a:pt x="69213" y="25361"/>
                        <a:pt x="60865" y="32697"/>
                        <a:pt x="61750" y="29408"/>
                      </a:cubicBezTo>
                      <a:cubicBezTo>
                        <a:pt x="54162" y="37503"/>
                        <a:pt x="56439" y="34215"/>
                        <a:pt x="48597" y="40033"/>
                      </a:cubicBezTo>
                      <a:cubicBezTo>
                        <a:pt x="46953" y="42942"/>
                        <a:pt x="52012" y="40286"/>
                        <a:pt x="44676" y="48127"/>
                      </a:cubicBezTo>
                      <a:cubicBezTo>
                        <a:pt x="34937" y="56601"/>
                        <a:pt x="26590" y="60648"/>
                        <a:pt x="17231" y="77344"/>
                      </a:cubicBezTo>
                      <a:cubicBezTo>
                        <a:pt x="16346" y="77091"/>
                        <a:pt x="16219" y="75952"/>
                        <a:pt x="17104" y="73676"/>
                      </a:cubicBezTo>
                      <a:cubicBezTo>
                        <a:pt x="10022" y="84426"/>
                        <a:pt x="3698" y="97201"/>
                        <a:pt x="1168" y="111239"/>
                      </a:cubicBezTo>
                      <a:cubicBezTo>
                        <a:pt x="-1614" y="125025"/>
                        <a:pt x="788" y="140329"/>
                        <a:pt x="6101" y="150321"/>
                      </a:cubicBezTo>
                      <a:cubicBezTo>
                        <a:pt x="5469" y="151080"/>
                        <a:pt x="8377" y="157783"/>
                        <a:pt x="10780" y="162084"/>
                      </a:cubicBezTo>
                      <a:cubicBezTo>
                        <a:pt x="10907" y="163981"/>
                        <a:pt x="6607" y="160060"/>
                        <a:pt x="10022" y="166130"/>
                      </a:cubicBezTo>
                      <a:cubicBezTo>
                        <a:pt x="15587" y="174099"/>
                        <a:pt x="10780" y="165119"/>
                        <a:pt x="15080" y="170304"/>
                      </a:cubicBezTo>
                      <a:cubicBezTo>
                        <a:pt x="23302" y="180929"/>
                        <a:pt x="16219" y="177008"/>
                        <a:pt x="24060" y="186114"/>
                      </a:cubicBezTo>
                      <a:cubicBezTo>
                        <a:pt x="26590" y="185608"/>
                        <a:pt x="34811" y="191805"/>
                        <a:pt x="42147" y="199900"/>
                      </a:cubicBezTo>
                      <a:cubicBezTo>
                        <a:pt x="45815" y="201165"/>
                        <a:pt x="38352" y="192311"/>
                        <a:pt x="44676" y="197244"/>
                      </a:cubicBezTo>
                      <a:cubicBezTo>
                        <a:pt x="45309" y="203315"/>
                        <a:pt x="65798" y="221022"/>
                        <a:pt x="74272" y="230002"/>
                      </a:cubicBezTo>
                      <a:cubicBezTo>
                        <a:pt x="72375" y="228231"/>
                        <a:pt x="66936" y="222792"/>
                        <a:pt x="67315" y="225322"/>
                      </a:cubicBezTo>
                      <a:cubicBezTo>
                        <a:pt x="74272" y="230255"/>
                        <a:pt x="75031" y="231899"/>
                        <a:pt x="80470" y="235820"/>
                      </a:cubicBezTo>
                      <a:cubicBezTo>
                        <a:pt x="81102" y="235440"/>
                        <a:pt x="85908" y="239108"/>
                        <a:pt x="92105" y="243156"/>
                      </a:cubicBezTo>
                      <a:cubicBezTo>
                        <a:pt x="98556" y="247329"/>
                        <a:pt x="106144" y="250997"/>
                        <a:pt x="109179" y="251503"/>
                      </a:cubicBezTo>
                      <a:cubicBezTo>
                        <a:pt x="113227" y="251756"/>
                        <a:pt x="101970" y="246064"/>
                        <a:pt x="110192" y="249100"/>
                      </a:cubicBezTo>
                      <a:cubicBezTo>
                        <a:pt x="117527" y="251377"/>
                        <a:pt x="113607" y="253906"/>
                        <a:pt x="118033" y="253653"/>
                      </a:cubicBezTo>
                      <a:cubicBezTo>
                        <a:pt x="118665" y="253274"/>
                        <a:pt x="118033" y="252135"/>
                        <a:pt x="121322" y="253021"/>
                      </a:cubicBezTo>
                      <a:cubicBezTo>
                        <a:pt x="138902" y="259850"/>
                        <a:pt x="152056" y="258839"/>
                        <a:pt x="162300" y="256309"/>
                      </a:cubicBezTo>
                      <a:cubicBezTo>
                        <a:pt x="184560" y="255297"/>
                        <a:pt x="200623" y="256309"/>
                        <a:pt x="217192" y="244547"/>
                      </a:cubicBezTo>
                      <a:cubicBezTo>
                        <a:pt x="221871" y="242523"/>
                        <a:pt x="227563" y="239994"/>
                        <a:pt x="223389" y="243408"/>
                      </a:cubicBezTo>
                      <a:cubicBezTo>
                        <a:pt x="235531" y="236578"/>
                        <a:pt x="237175" y="232911"/>
                        <a:pt x="241349" y="228737"/>
                      </a:cubicBezTo>
                      <a:cubicBezTo>
                        <a:pt x="239452" y="230002"/>
                        <a:pt x="233380" y="232531"/>
                        <a:pt x="238187" y="229243"/>
                      </a:cubicBezTo>
                      <a:cubicBezTo>
                        <a:pt x="243119" y="226840"/>
                        <a:pt x="243878" y="225069"/>
                        <a:pt x="249190" y="220516"/>
                      </a:cubicBezTo>
                      <a:cubicBezTo>
                        <a:pt x="247419" y="223804"/>
                        <a:pt x="249822" y="223299"/>
                        <a:pt x="251593" y="223299"/>
                      </a:cubicBezTo>
                      <a:cubicBezTo>
                        <a:pt x="261206" y="215836"/>
                        <a:pt x="257285" y="216342"/>
                        <a:pt x="260700" y="212421"/>
                      </a:cubicBezTo>
                      <a:cubicBezTo>
                        <a:pt x="263862" y="210398"/>
                        <a:pt x="266771" y="207868"/>
                        <a:pt x="269933" y="204959"/>
                      </a:cubicBezTo>
                      <a:cubicBezTo>
                        <a:pt x="273348" y="201671"/>
                        <a:pt x="276762" y="197750"/>
                        <a:pt x="279798" y="193070"/>
                      </a:cubicBezTo>
                      <a:cubicBezTo>
                        <a:pt x="282833" y="188391"/>
                        <a:pt x="285616" y="182952"/>
                        <a:pt x="287260" y="176122"/>
                      </a:cubicBezTo>
                      <a:cubicBezTo>
                        <a:pt x="288019" y="172581"/>
                        <a:pt x="288399" y="168787"/>
                        <a:pt x="288019" y="164866"/>
                      </a:cubicBezTo>
                      <a:close/>
                      <a:moveTo>
                        <a:pt x="188481" y="14737"/>
                      </a:moveTo>
                      <a:cubicBezTo>
                        <a:pt x="186963" y="13725"/>
                        <a:pt x="185446" y="12840"/>
                        <a:pt x="183801" y="11955"/>
                      </a:cubicBezTo>
                      <a:cubicBezTo>
                        <a:pt x="186078" y="12840"/>
                        <a:pt x="187849" y="13473"/>
                        <a:pt x="188481" y="14737"/>
                      </a:cubicBezTo>
                      <a:close/>
                      <a:moveTo>
                        <a:pt x="128278" y="9552"/>
                      </a:moveTo>
                      <a:cubicBezTo>
                        <a:pt x="128278" y="9552"/>
                        <a:pt x="129416" y="9425"/>
                        <a:pt x="130049" y="9299"/>
                      </a:cubicBezTo>
                      <a:cubicBezTo>
                        <a:pt x="129669" y="9299"/>
                        <a:pt x="129163" y="9552"/>
                        <a:pt x="128784" y="9678"/>
                      </a:cubicBezTo>
                      <a:cubicBezTo>
                        <a:pt x="128657" y="9678"/>
                        <a:pt x="128404" y="9678"/>
                        <a:pt x="128278" y="9552"/>
                      </a:cubicBezTo>
                      <a:close/>
                      <a:moveTo>
                        <a:pt x="89322" y="26247"/>
                      </a:moveTo>
                      <a:cubicBezTo>
                        <a:pt x="87805" y="28776"/>
                        <a:pt x="92105" y="26247"/>
                        <a:pt x="94129" y="25488"/>
                      </a:cubicBezTo>
                      <a:cubicBezTo>
                        <a:pt x="86414" y="30167"/>
                        <a:pt x="79078" y="35227"/>
                        <a:pt x="72248" y="40665"/>
                      </a:cubicBezTo>
                      <a:cubicBezTo>
                        <a:pt x="71869" y="40918"/>
                        <a:pt x="71363" y="41045"/>
                        <a:pt x="70984" y="41297"/>
                      </a:cubicBezTo>
                      <a:cubicBezTo>
                        <a:pt x="81734" y="33709"/>
                        <a:pt x="77687" y="33329"/>
                        <a:pt x="89449" y="2612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pic>
        <p:nvPicPr>
          <p:cNvPr id="3623" name="Picture 3622">
            <a:extLst>
              <a:ext uri="{FF2B5EF4-FFF2-40B4-BE49-F238E27FC236}">
                <a16:creationId xmlns:a16="http://schemas.microsoft.com/office/drawing/2014/main" id="{C3A479CA-052A-67D6-23CD-76B4B1B35331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rot="19742993">
            <a:off x="-29906539" y="-19242887"/>
            <a:ext cx="1682258" cy="4333839"/>
          </a:xfrm>
          <a:prstGeom prst="rect">
            <a:avLst/>
          </a:prstGeom>
        </p:spPr>
      </p:pic>
      <p:pic>
        <p:nvPicPr>
          <p:cNvPr id="3624" name="Picture 3623">
            <a:extLst>
              <a:ext uri="{FF2B5EF4-FFF2-40B4-BE49-F238E27FC236}">
                <a16:creationId xmlns:a16="http://schemas.microsoft.com/office/drawing/2014/main" id="{6CE40907-DA8B-735F-7CD0-9567FB695C29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-30174672" y="-17552679"/>
            <a:ext cx="3722555" cy="4625507"/>
          </a:xfrm>
          <a:prstGeom prst="rect">
            <a:avLst/>
          </a:prstGeom>
        </p:spPr>
      </p:pic>
      <p:pic>
        <p:nvPicPr>
          <p:cNvPr id="3625" name="Picture 3624">
            <a:extLst>
              <a:ext uri="{FF2B5EF4-FFF2-40B4-BE49-F238E27FC236}">
                <a16:creationId xmlns:a16="http://schemas.microsoft.com/office/drawing/2014/main" id="{4F586ACF-C0FF-8C97-0296-691B4EFB2941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 rot="1263695">
            <a:off x="-5906899" y="-17143283"/>
            <a:ext cx="2548507" cy="4716567"/>
          </a:xfrm>
          <a:prstGeom prst="rect">
            <a:avLst/>
          </a:prstGeom>
        </p:spPr>
      </p:pic>
      <p:pic>
        <p:nvPicPr>
          <p:cNvPr id="3626" name="Picture 3625">
            <a:extLst>
              <a:ext uri="{FF2B5EF4-FFF2-40B4-BE49-F238E27FC236}">
                <a16:creationId xmlns:a16="http://schemas.microsoft.com/office/drawing/2014/main" id="{1EAD16D6-8658-08FC-B2BB-DE5669CE53E6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-7371388" y="-15136559"/>
            <a:ext cx="5549993" cy="3124032"/>
          </a:xfrm>
          <a:prstGeom prst="rect">
            <a:avLst/>
          </a:prstGeom>
        </p:spPr>
      </p:pic>
      <p:pic>
        <p:nvPicPr>
          <p:cNvPr id="3627" name="Picture 3626">
            <a:extLst>
              <a:ext uri="{FF2B5EF4-FFF2-40B4-BE49-F238E27FC236}">
                <a16:creationId xmlns:a16="http://schemas.microsoft.com/office/drawing/2014/main" id="{DA543DC4-D793-70EE-6652-D065E55A2BD5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33629600" y="243098"/>
            <a:ext cx="26960329" cy="7410498"/>
          </a:xfrm>
          <a:prstGeom prst="rect">
            <a:avLst/>
          </a:prstGeom>
        </p:spPr>
      </p:pic>
      <p:pic>
        <p:nvPicPr>
          <p:cNvPr id="3628" name="Picture 3627">
            <a:extLst>
              <a:ext uri="{FF2B5EF4-FFF2-40B4-BE49-F238E27FC236}">
                <a16:creationId xmlns:a16="http://schemas.microsoft.com/office/drawing/2014/main" id="{157B793C-E411-058C-1F14-26FBA2B0DC2A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 rot="4575744">
            <a:off x="-21840649" y="950562"/>
            <a:ext cx="4531427" cy="2484361"/>
          </a:xfrm>
          <a:prstGeom prst="rect">
            <a:avLst/>
          </a:prstGeom>
        </p:spPr>
      </p:pic>
      <p:pic>
        <p:nvPicPr>
          <p:cNvPr id="3629" name="Graphic 3628">
            <a:extLst>
              <a:ext uri="{FF2B5EF4-FFF2-40B4-BE49-F238E27FC236}">
                <a16:creationId xmlns:a16="http://schemas.microsoft.com/office/drawing/2014/main" id="{850FB57E-1C73-2347-8845-A39B1846844C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24262183" y="3553854"/>
            <a:ext cx="7646895" cy="1379549"/>
          </a:xfrm>
          <a:prstGeom prst="rect">
            <a:avLst/>
          </a:prstGeom>
        </p:spPr>
      </p:pic>
      <p:pic>
        <p:nvPicPr>
          <p:cNvPr id="2" name="D6QYK5R-male-struggle-grunt">
            <a:hlinkClick r:id="" action="ppaction://media"/>
            <a:extLst>
              <a:ext uri="{FF2B5EF4-FFF2-40B4-BE49-F238E27FC236}">
                <a16:creationId xmlns:a16="http://schemas.microsoft.com/office/drawing/2014/main" id="{6F4CC0B3-3992-ABA3-157A-73E905B18AEC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12076"/>
                </p14:media>
              </p:ext>
            </p:extLst>
          </p:nvPr>
        </p:nvPicPr>
        <p:blipFill>
          <a:blip r:embed="rId23"/>
          <a:stretch>
            <a:fillRect/>
          </a:stretch>
        </p:blipFill>
        <p:spPr>
          <a:xfrm>
            <a:off x="8229600" y="-5825809"/>
            <a:ext cx="609600" cy="609600"/>
          </a:xfrm>
          <a:prstGeom prst="rect">
            <a:avLst/>
          </a:prstGeom>
        </p:spPr>
      </p:pic>
      <p:pic>
        <p:nvPicPr>
          <p:cNvPr id="4" name="D6QYK5R-male-struggle-grunt">
            <a:hlinkClick r:id="" action="ppaction://media"/>
            <a:extLst>
              <a:ext uri="{FF2B5EF4-FFF2-40B4-BE49-F238E27FC236}">
                <a16:creationId xmlns:a16="http://schemas.microsoft.com/office/drawing/2014/main" id="{066A09EE-110E-1F68-271F-0FD38E2D9F58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2451" end="9480"/>
                </p14:media>
              </p:ext>
            </p:extLst>
          </p:nvPr>
        </p:nvPicPr>
        <p:blipFill>
          <a:blip r:embed="rId23"/>
          <a:stretch>
            <a:fillRect/>
          </a:stretch>
        </p:blipFill>
        <p:spPr>
          <a:xfrm>
            <a:off x="9827728" y="-3123746"/>
            <a:ext cx="609600" cy="609600"/>
          </a:xfrm>
          <a:prstGeom prst="rect">
            <a:avLst/>
          </a:prstGeom>
        </p:spPr>
      </p:pic>
      <p:pic>
        <p:nvPicPr>
          <p:cNvPr id="5" name="snow-crunch-127203">
            <a:hlinkClick r:id="" action="ppaction://media"/>
            <a:extLst>
              <a:ext uri="{FF2B5EF4-FFF2-40B4-BE49-F238E27FC236}">
                <a16:creationId xmlns:a16="http://schemas.microsoft.com/office/drawing/2014/main" id="{21A36E23-82EB-50C2-3F35-F451559C690A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23"/>
          <a:stretch>
            <a:fillRect/>
          </a:stretch>
        </p:blipFill>
        <p:spPr>
          <a:xfrm>
            <a:off x="10921343" y="-1138098"/>
            <a:ext cx="609600" cy="609600"/>
          </a:xfrm>
          <a:prstGeom prst="rect">
            <a:avLst/>
          </a:prstGeom>
        </p:spPr>
      </p:pic>
      <p:pic>
        <p:nvPicPr>
          <p:cNvPr id="3890" name="Graphic 3889">
            <a:extLst>
              <a:ext uri="{FF2B5EF4-FFF2-40B4-BE49-F238E27FC236}">
                <a16:creationId xmlns:a16="http://schemas.microsoft.com/office/drawing/2014/main" id="{95104509-F165-46A7-5E53-2BAB4A730EA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 rot="21394213">
            <a:off x="-15224321" y="-2971922"/>
            <a:ext cx="17716327" cy="9801176"/>
          </a:xfrm>
          <a:prstGeom prst="rect">
            <a:avLst/>
          </a:prstGeom>
        </p:spPr>
      </p:pic>
      <p:pic>
        <p:nvPicPr>
          <p:cNvPr id="3891" name="Graphic 3890">
            <a:extLst>
              <a:ext uri="{FF2B5EF4-FFF2-40B4-BE49-F238E27FC236}">
                <a16:creationId xmlns:a16="http://schemas.microsoft.com/office/drawing/2014/main" id="{E4951CAB-D19C-687E-0CCC-8566190C49F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-16847220" y="5051626"/>
            <a:ext cx="9218898" cy="1610438"/>
          </a:xfrm>
          <a:prstGeom prst="rect">
            <a:avLst/>
          </a:prstGeom>
        </p:spPr>
      </p:pic>
      <p:pic>
        <p:nvPicPr>
          <p:cNvPr id="3892" name="Graphic 3891">
            <a:extLst>
              <a:ext uri="{FF2B5EF4-FFF2-40B4-BE49-F238E27FC236}">
                <a16:creationId xmlns:a16="http://schemas.microsoft.com/office/drawing/2014/main" id="{1A7407C1-AD9E-787C-DC74-B4CC0DFD7B2F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1017885">
            <a:off x="-8595240" y="5377033"/>
            <a:ext cx="9218898" cy="1610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1833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2050">
        <p:fade/>
      </p:transition>
    </mc:Choice>
    <mc:Fallback xmlns="">
      <p:transition spd="med" advClick="0" advTm="205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decel="59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000000">
                                      <p:cBhvr>
                                        <p:cTn id="8" dur="500" fill="hold"/>
                                        <p:tgtEl>
                                          <p:spTgt spid="36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decel="59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3000000">
                                      <p:cBhvr>
                                        <p:cTn id="10" dur="500" fill="hold"/>
                                        <p:tgtEl>
                                          <p:spTgt spid="36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mediacall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" dur="44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3000"/>
                                        <p:tgtEl>
                                          <p:spTgt spid="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" presetClass="mediacall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" dur="589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600000">
                                      <p:cBhvr>
                                        <p:cTn id="22" dur="750" fill="hold"/>
                                        <p:tgtEl>
                                          <p:spTgt spid="3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300000">
                                      <p:cBhvr>
                                        <p:cTn id="24" dur="750" fill="hold"/>
                                        <p:tgtEl>
                                          <p:spTgt spid="27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2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  <p:audio>
              <p:cMediaNode numSld="2">
                <p:cTn id="2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E223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36" name="Group 11035">
            <a:extLst>
              <a:ext uri="{FF2B5EF4-FFF2-40B4-BE49-F238E27FC236}">
                <a16:creationId xmlns:a16="http://schemas.microsoft.com/office/drawing/2014/main" id="{E68A8539-1432-9972-33F2-8BE421BC4C34}"/>
              </a:ext>
            </a:extLst>
          </p:cNvPr>
          <p:cNvGrpSpPr/>
          <p:nvPr/>
        </p:nvGrpSpPr>
        <p:grpSpPr>
          <a:xfrm>
            <a:off x="-689" y="-21984805"/>
            <a:ext cx="12526879" cy="21707733"/>
            <a:chOff x="-689" y="-21984805"/>
            <a:chExt cx="12526879" cy="21707733"/>
          </a:xfrm>
        </p:grpSpPr>
        <p:grpSp>
          <p:nvGrpSpPr>
            <p:cNvPr id="9793" name="Group 9792">
              <a:extLst>
                <a:ext uri="{FF2B5EF4-FFF2-40B4-BE49-F238E27FC236}">
                  <a16:creationId xmlns:a16="http://schemas.microsoft.com/office/drawing/2014/main" id="{AE2B135D-9DC5-DF00-6BB9-1089C596F3D4}"/>
                </a:ext>
              </a:extLst>
            </p:cNvPr>
            <p:cNvGrpSpPr/>
            <p:nvPr/>
          </p:nvGrpSpPr>
          <p:grpSpPr>
            <a:xfrm>
              <a:off x="-689" y="-11284773"/>
              <a:ext cx="12526879" cy="11007701"/>
              <a:chOff x="-689" y="-12790393"/>
              <a:chExt cx="12526879" cy="11007701"/>
            </a:xfrm>
          </p:grpSpPr>
          <p:grpSp>
            <p:nvGrpSpPr>
              <p:cNvPr id="10574" name="Group 10573">
                <a:extLst>
                  <a:ext uri="{FF2B5EF4-FFF2-40B4-BE49-F238E27FC236}">
                    <a16:creationId xmlns:a16="http://schemas.microsoft.com/office/drawing/2014/main" id="{003BEAC9-A675-BE1C-0CA8-9A8644315457}"/>
                  </a:ext>
                </a:extLst>
              </p:cNvPr>
              <p:cNvGrpSpPr/>
              <p:nvPr/>
            </p:nvGrpSpPr>
            <p:grpSpPr>
              <a:xfrm>
                <a:off x="-689" y="-7475443"/>
                <a:ext cx="12526879" cy="5692751"/>
                <a:chOff x="-96453" y="-6334762"/>
                <a:chExt cx="12526879" cy="5692751"/>
              </a:xfrm>
            </p:grpSpPr>
            <p:sp>
              <p:nvSpPr>
                <p:cNvPr id="6372" name="Freeform: Shape 6371">
                  <a:extLst>
                    <a:ext uri="{FF2B5EF4-FFF2-40B4-BE49-F238E27FC236}">
                      <a16:creationId xmlns:a16="http://schemas.microsoft.com/office/drawing/2014/main" id="{83C479A1-2500-1AA9-54B4-20A9E642F770}"/>
                    </a:ext>
                  </a:extLst>
                </p:cNvPr>
                <p:cNvSpPr/>
                <p:nvPr/>
              </p:nvSpPr>
              <p:spPr>
                <a:xfrm>
                  <a:off x="11075603" y="-321393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73" name="Freeform: Shape 6372">
                  <a:extLst>
                    <a:ext uri="{FF2B5EF4-FFF2-40B4-BE49-F238E27FC236}">
                      <a16:creationId xmlns:a16="http://schemas.microsoft.com/office/drawing/2014/main" id="{1F138161-D06F-E769-8D70-41F30DCF649C}"/>
                    </a:ext>
                  </a:extLst>
                </p:cNvPr>
                <p:cNvSpPr/>
                <p:nvPr/>
              </p:nvSpPr>
              <p:spPr>
                <a:xfrm>
                  <a:off x="2377617" y="-4856501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74" name="Freeform: Shape 6373">
                  <a:extLst>
                    <a:ext uri="{FF2B5EF4-FFF2-40B4-BE49-F238E27FC236}">
                      <a16:creationId xmlns:a16="http://schemas.microsoft.com/office/drawing/2014/main" id="{2E6FDC78-AC11-65DB-2691-687F46A4EC74}"/>
                    </a:ext>
                  </a:extLst>
                </p:cNvPr>
                <p:cNvSpPr/>
                <p:nvPr/>
              </p:nvSpPr>
              <p:spPr>
                <a:xfrm>
                  <a:off x="3552112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4" name="Freeform: Shape 10623">
                  <a:extLst>
                    <a:ext uri="{FF2B5EF4-FFF2-40B4-BE49-F238E27FC236}">
                      <a16:creationId xmlns:a16="http://schemas.microsoft.com/office/drawing/2014/main" id="{E5620C94-1849-A7CB-3F21-BAF511584216}"/>
                    </a:ext>
                  </a:extLst>
                </p:cNvPr>
                <p:cNvSpPr/>
                <p:nvPr/>
              </p:nvSpPr>
              <p:spPr>
                <a:xfrm>
                  <a:off x="6009299" y="-441167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5" name="Freeform: Shape 10624">
                  <a:extLst>
                    <a:ext uri="{FF2B5EF4-FFF2-40B4-BE49-F238E27FC236}">
                      <a16:creationId xmlns:a16="http://schemas.microsoft.com/office/drawing/2014/main" id="{DCF626F5-6C99-4E29-DE2F-C8301DC63D47}"/>
                    </a:ext>
                  </a:extLst>
                </p:cNvPr>
                <p:cNvSpPr/>
                <p:nvPr/>
              </p:nvSpPr>
              <p:spPr>
                <a:xfrm>
                  <a:off x="4508199" y="-325277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6" name="Freeform: Shape 10625">
                  <a:extLst>
                    <a:ext uri="{FF2B5EF4-FFF2-40B4-BE49-F238E27FC236}">
                      <a16:creationId xmlns:a16="http://schemas.microsoft.com/office/drawing/2014/main" id="{265E06CE-1789-5975-5D94-7EABA6560A6B}"/>
                    </a:ext>
                  </a:extLst>
                </p:cNvPr>
                <p:cNvSpPr/>
                <p:nvPr/>
              </p:nvSpPr>
              <p:spPr>
                <a:xfrm>
                  <a:off x="12248400" y="-79369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7" name="Freeform: Shape 10626">
                  <a:extLst>
                    <a:ext uri="{FF2B5EF4-FFF2-40B4-BE49-F238E27FC236}">
                      <a16:creationId xmlns:a16="http://schemas.microsoft.com/office/drawing/2014/main" id="{F5868299-FB56-20E4-7C78-BB190792DC06}"/>
                    </a:ext>
                  </a:extLst>
                </p:cNvPr>
                <p:cNvSpPr/>
                <p:nvPr/>
              </p:nvSpPr>
              <p:spPr>
                <a:xfrm>
                  <a:off x="-96453" y="-308658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8" name="Freeform: Shape 10627">
                  <a:extLst>
                    <a:ext uri="{FF2B5EF4-FFF2-40B4-BE49-F238E27FC236}">
                      <a16:creationId xmlns:a16="http://schemas.microsoft.com/office/drawing/2014/main" id="{1F33AC6D-9D42-A0A2-EE39-E2EC7EB7C8C2}"/>
                    </a:ext>
                  </a:extLst>
                </p:cNvPr>
                <p:cNvSpPr/>
                <p:nvPr/>
              </p:nvSpPr>
              <p:spPr>
                <a:xfrm>
                  <a:off x="8163422" y="-113760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9" name="Freeform: Shape 10628">
                  <a:extLst>
                    <a:ext uri="{FF2B5EF4-FFF2-40B4-BE49-F238E27FC236}">
                      <a16:creationId xmlns:a16="http://schemas.microsoft.com/office/drawing/2014/main" id="{CAC3804A-55C6-2F30-16DE-9E73942E7876}"/>
                    </a:ext>
                  </a:extLst>
                </p:cNvPr>
                <p:cNvSpPr/>
                <p:nvPr/>
              </p:nvSpPr>
              <p:spPr>
                <a:xfrm>
                  <a:off x="78077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0" name="Freeform: Shape 10629">
                  <a:extLst>
                    <a:ext uri="{FF2B5EF4-FFF2-40B4-BE49-F238E27FC236}">
                      <a16:creationId xmlns:a16="http://schemas.microsoft.com/office/drawing/2014/main" id="{6A791982-2D10-FB31-A6E9-449D0E6F0BCD}"/>
                    </a:ext>
                  </a:extLst>
                </p:cNvPr>
                <p:cNvSpPr/>
                <p:nvPr/>
              </p:nvSpPr>
              <p:spPr>
                <a:xfrm>
                  <a:off x="3463694" y="-3691554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1" name="Freeform: Shape 10630">
                  <a:extLst>
                    <a:ext uri="{FF2B5EF4-FFF2-40B4-BE49-F238E27FC236}">
                      <a16:creationId xmlns:a16="http://schemas.microsoft.com/office/drawing/2014/main" id="{823A9D7A-37C0-2D8E-A21A-5703EA302835}"/>
                    </a:ext>
                  </a:extLst>
                </p:cNvPr>
                <p:cNvSpPr/>
                <p:nvPr/>
              </p:nvSpPr>
              <p:spPr>
                <a:xfrm>
                  <a:off x="1993331" y="-322083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2" name="Freeform: Shape 10631">
                  <a:extLst>
                    <a:ext uri="{FF2B5EF4-FFF2-40B4-BE49-F238E27FC236}">
                      <a16:creationId xmlns:a16="http://schemas.microsoft.com/office/drawing/2014/main" id="{F0EAC5F2-D631-478C-31E0-8D2052EB3D9F}"/>
                    </a:ext>
                  </a:extLst>
                </p:cNvPr>
                <p:cNvSpPr/>
                <p:nvPr/>
              </p:nvSpPr>
              <p:spPr>
                <a:xfrm>
                  <a:off x="5307457" y="-523687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3" name="Freeform: Shape 10632">
                  <a:extLst>
                    <a:ext uri="{FF2B5EF4-FFF2-40B4-BE49-F238E27FC236}">
                      <a16:creationId xmlns:a16="http://schemas.microsoft.com/office/drawing/2014/main" id="{1215E78F-2717-26DD-D099-72CA395BFD9D}"/>
                    </a:ext>
                  </a:extLst>
                </p:cNvPr>
                <p:cNvSpPr/>
                <p:nvPr/>
              </p:nvSpPr>
              <p:spPr>
                <a:xfrm>
                  <a:off x="9674553" y="-5289737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4" name="Freeform: Shape 10633">
                  <a:extLst>
                    <a:ext uri="{FF2B5EF4-FFF2-40B4-BE49-F238E27FC236}">
                      <a16:creationId xmlns:a16="http://schemas.microsoft.com/office/drawing/2014/main" id="{FA4CBEEE-232A-BD8C-802A-10E71C7AADC5}"/>
                    </a:ext>
                  </a:extLst>
                </p:cNvPr>
                <p:cNvSpPr/>
                <p:nvPr/>
              </p:nvSpPr>
              <p:spPr>
                <a:xfrm>
                  <a:off x="9573878" y="-403458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5" name="Freeform: Shape 10634">
                  <a:extLst>
                    <a:ext uri="{FF2B5EF4-FFF2-40B4-BE49-F238E27FC236}">
                      <a16:creationId xmlns:a16="http://schemas.microsoft.com/office/drawing/2014/main" id="{54F3AB88-22E9-50D5-CDC5-64C3AB0D99A4}"/>
                    </a:ext>
                  </a:extLst>
                </p:cNvPr>
                <p:cNvSpPr/>
                <p:nvPr/>
              </p:nvSpPr>
              <p:spPr>
                <a:xfrm>
                  <a:off x="12084888" y="-299128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6" name="Freeform: Shape 10635">
                  <a:extLst>
                    <a:ext uri="{FF2B5EF4-FFF2-40B4-BE49-F238E27FC236}">
                      <a16:creationId xmlns:a16="http://schemas.microsoft.com/office/drawing/2014/main" id="{0191AF1C-751B-FCD0-A991-A6CEA7B3C37E}"/>
                    </a:ext>
                  </a:extLst>
                </p:cNvPr>
                <p:cNvSpPr/>
                <p:nvPr/>
              </p:nvSpPr>
              <p:spPr>
                <a:xfrm>
                  <a:off x="6357893" y="-325011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7" name="Freeform: Shape 10636">
                  <a:extLst>
                    <a:ext uri="{FF2B5EF4-FFF2-40B4-BE49-F238E27FC236}">
                      <a16:creationId xmlns:a16="http://schemas.microsoft.com/office/drawing/2014/main" id="{EDACFB99-5C10-9847-EB4D-ADB2BE2F1B92}"/>
                    </a:ext>
                  </a:extLst>
                </p:cNvPr>
                <p:cNvSpPr/>
                <p:nvPr/>
              </p:nvSpPr>
              <p:spPr>
                <a:xfrm>
                  <a:off x="752304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8" name="Freeform: Shape 10637">
                  <a:extLst>
                    <a:ext uri="{FF2B5EF4-FFF2-40B4-BE49-F238E27FC236}">
                      <a16:creationId xmlns:a16="http://schemas.microsoft.com/office/drawing/2014/main" id="{F9AC411E-BA18-E7AF-52AE-5D3A9EFF0355}"/>
                    </a:ext>
                  </a:extLst>
                </p:cNvPr>
                <p:cNvSpPr/>
                <p:nvPr/>
              </p:nvSpPr>
              <p:spPr>
                <a:xfrm>
                  <a:off x="10700170" y="-2133571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9" name="Freeform: Shape 10638">
                  <a:extLst>
                    <a:ext uri="{FF2B5EF4-FFF2-40B4-BE49-F238E27FC236}">
                      <a16:creationId xmlns:a16="http://schemas.microsoft.com/office/drawing/2014/main" id="{E59550CE-BBA5-9BE1-F53F-2066F035AA08}"/>
                    </a:ext>
                  </a:extLst>
                </p:cNvPr>
                <p:cNvSpPr/>
                <p:nvPr/>
              </p:nvSpPr>
              <p:spPr>
                <a:xfrm>
                  <a:off x="8421302" y="-413372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0" name="Freeform: Shape 10639">
                  <a:extLst>
                    <a:ext uri="{FF2B5EF4-FFF2-40B4-BE49-F238E27FC236}">
                      <a16:creationId xmlns:a16="http://schemas.microsoft.com/office/drawing/2014/main" id="{F0BA51B3-6ECD-44C5-E417-72629BD915F1}"/>
                    </a:ext>
                  </a:extLst>
                </p:cNvPr>
                <p:cNvSpPr/>
                <p:nvPr/>
              </p:nvSpPr>
              <p:spPr>
                <a:xfrm>
                  <a:off x="11660953" y="-47721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1" name="Freeform: Shape 10640">
                  <a:extLst>
                    <a:ext uri="{FF2B5EF4-FFF2-40B4-BE49-F238E27FC236}">
                      <a16:creationId xmlns:a16="http://schemas.microsoft.com/office/drawing/2014/main" id="{83FE450B-AA04-99C4-CF6A-7A356B614DF4}"/>
                    </a:ext>
                  </a:extLst>
                </p:cNvPr>
                <p:cNvSpPr/>
                <p:nvPr/>
              </p:nvSpPr>
              <p:spPr>
                <a:xfrm>
                  <a:off x="4488980" y="-4568320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2" name="Freeform: Shape 10641">
                  <a:extLst>
                    <a:ext uri="{FF2B5EF4-FFF2-40B4-BE49-F238E27FC236}">
                      <a16:creationId xmlns:a16="http://schemas.microsoft.com/office/drawing/2014/main" id="{E290182D-A8E7-3A89-205A-36555A12BC36}"/>
                    </a:ext>
                  </a:extLst>
                </p:cNvPr>
                <p:cNvSpPr/>
                <p:nvPr/>
              </p:nvSpPr>
              <p:spPr>
                <a:xfrm>
                  <a:off x="2931790" y="-2769458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3" name="Freeform: Shape 10642">
                  <a:extLst>
                    <a:ext uri="{FF2B5EF4-FFF2-40B4-BE49-F238E27FC236}">
                      <a16:creationId xmlns:a16="http://schemas.microsoft.com/office/drawing/2014/main" id="{FE699DF1-00C8-D84A-79CD-008B9C1CD88F}"/>
                    </a:ext>
                  </a:extLst>
                </p:cNvPr>
                <p:cNvSpPr/>
                <p:nvPr/>
              </p:nvSpPr>
              <p:spPr>
                <a:xfrm>
                  <a:off x="648203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4" name="Freeform: Shape 10643">
                  <a:extLst>
                    <a:ext uri="{FF2B5EF4-FFF2-40B4-BE49-F238E27FC236}">
                      <a16:creationId xmlns:a16="http://schemas.microsoft.com/office/drawing/2014/main" id="{EB8C45EF-6828-A2C5-CF54-004BCB78B956}"/>
                    </a:ext>
                  </a:extLst>
                </p:cNvPr>
                <p:cNvSpPr/>
                <p:nvPr/>
              </p:nvSpPr>
              <p:spPr>
                <a:xfrm>
                  <a:off x="7325144" y="-242901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5" name="Freeform: Shape 10644">
                  <a:extLst>
                    <a:ext uri="{FF2B5EF4-FFF2-40B4-BE49-F238E27FC236}">
                      <a16:creationId xmlns:a16="http://schemas.microsoft.com/office/drawing/2014/main" id="{A7546BC1-F5D7-39A4-478E-F10D46B9D4B4}"/>
                    </a:ext>
                  </a:extLst>
                </p:cNvPr>
                <p:cNvSpPr/>
                <p:nvPr/>
              </p:nvSpPr>
              <p:spPr>
                <a:xfrm>
                  <a:off x="7978409" y="-321616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6" name="Freeform: Shape 10645">
                  <a:extLst>
                    <a:ext uri="{FF2B5EF4-FFF2-40B4-BE49-F238E27FC236}">
                      <a16:creationId xmlns:a16="http://schemas.microsoft.com/office/drawing/2014/main" id="{60EF1B49-37A0-8B6F-ADC1-B2DCC806338E}"/>
                    </a:ext>
                  </a:extLst>
                </p:cNvPr>
                <p:cNvSpPr/>
                <p:nvPr/>
              </p:nvSpPr>
              <p:spPr>
                <a:xfrm>
                  <a:off x="5401524" y="-127208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7" name="Freeform: Shape 10646">
                  <a:extLst>
                    <a:ext uri="{FF2B5EF4-FFF2-40B4-BE49-F238E27FC236}">
                      <a16:creationId xmlns:a16="http://schemas.microsoft.com/office/drawing/2014/main" id="{82BB6FE2-8514-198B-DB13-F31460C8B2EE}"/>
                    </a:ext>
                  </a:extLst>
                </p:cNvPr>
                <p:cNvSpPr/>
                <p:nvPr/>
              </p:nvSpPr>
              <p:spPr>
                <a:xfrm>
                  <a:off x="9391852" y="-20875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8" name="Freeform: Shape 10647">
                  <a:extLst>
                    <a:ext uri="{FF2B5EF4-FFF2-40B4-BE49-F238E27FC236}">
                      <a16:creationId xmlns:a16="http://schemas.microsoft.com/office/drawing/2014/main" id="{909995F1-1679-FDAF-7816-F988FFF25E4C}"/>
                    </a:ext>
                  </a:extLst>
                </p:cNvPr>
                <p:cNvSpPr/>
                <p:nvPr/>
              </p:nvSpPr>
              <p:spPr>
                <a:xfrm>
                  <a:off x="10858441" y="-477088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9" name="Freeform: Shape 10648">
                  <a:extLst>
                    <a:ext uri="{FF2B5EF4-FFF2-40B4-BE49-F238E27FC236}">
                      <a16:creationId xmlns:a16="http://schemas.microsoft.com/office/drawing/2014/main" id="{A5F556D1-D168-6ABE-6902-B55F18CAA947}"/>
                    </a:ext>
                  </a:extLst>
                </p:cNvPr>
                <p:cNvSpPr/>
                <p:nvPr/>
              </p:nvSpPr>
              <p:spPr>
                <a:xfrm>
                  <a:off x="1504739" y="-4216889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0" name="Freeform: Shape 10649">
                  <a:extLst>
                    <a:ext uri="{FF2B5EF4-FFF2-40B4-BE49-F238E27FC236}">
                      <a16:creationId xmlns:a16="http://schemas.microsoft.com/office/drawing/2014/main" id="{5C432017-8E15-6EF1-98D0-BA226FE9F268}"/>
                    </a:ext>
                  </a:extLst>
                </p:cNvPr>
                <p:cNvSpPr/>
                <p:nvPr/>
              </p:nvSpPr>
              <p:spPr>
                <a:xfrm>
                  <a:off x="6583287" y="-1630301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1" name="Freeform: Shape 10650">
                  <a:extLst>
                    <a:ext uri="{FF2B5EF4-FFF2-40B4-BE49-F238E27FC236}">
                      <a16:creationId xmlns:a16="http://schemas.microsoft.com/office/drawing/2014/main" id="{F376A652-52E7-81B0-9138-D2D5E5036F28}"/>
                    </a:ext>
                  </a:extLst>
                </p:cNvPr>
                <p:cNvSpPr/>
                <p:nvPr/>
              </p:nvSpPr>
              <p:spPr>
                <a:xfrm>
                  <a:off x="7609589" y="-6251254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2" name="Freeform: Shape 10651">
                  <a:extLst>
                    <a:ext uri="{FF2B5EF4-FFF2-40B4-BE49-F238E27FC236}">
                      <a16:creationId xmlns:a16="http://schemas.microsoft.com/office/drawing/2014/main" id="{9C2E985C-E435-7B87-7427-587CF13E5E4B}"/>
                    </a:ext>
                  </a:extLst>
                </p:cNvPr>
                <p:cNvSpPr/>
                <p:nvPr/>
              </p:nvSpPr>
              <p:spPr>
                <a:xfrm>
                  <a:off x="8784084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3" name="Freeform: Shape 10652">
                  <a:extLst>
                    <a:ext uri="{FF2B5EF4-FFF2-40B4-BE49-F238E27FC236}">
                      <a16:creationId xmlns:a16="http://schemas.microsoft.com/office/drawing/2014/main" id="{17766E88-7C45-E6A2-8DF5-AFE48450A69D}"/>
                    </a:ext>
                  </a:extLst>
                </p:cNvPr>
                <p:cNvSpPr/>
                <p:nvPr/>
              </p:nvSpPr>
              <p:spPr>
                <a:xfrm>
                  <a:off x="11241271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4" name="Freeform: Shape 10653">
                  <a:extLst>
                    <a:ext uri="{FF2B5EF4-FFF2-40B4-BE49-F238E27FC236}">
                      <a16:creationId xmlns:a16="http://schemas.microsoft.com/office/drawing/2014/main" id="{EAD4EF48-A089-377B-C925-B965BEF4751C}"/>
                    </a:ext>
                  </a:extLst>
                </p:cNvPr>
                <p:cNvSpPr/>
                <p:nvPr/>
              </p:nvSpPr>
              <p:spPr>
                <a:xfrm>
                  <a:off x="4463837" y="-233859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5" name="Freeform: Shape 10654">
                  <a:extLst>
                    <a:ext uri="{FF2B5EF4-FFF2-40B4-BE49-F238E27FC236}">
                      <a16:creationId xmlns:a16="http://schemas.microsoft.com/office/drawing/2014/main" id="{DA58C0D6-084F-37D9-77F7-86E7E913569F}"/>
                    </a:ext>
                  </a:extLst>
                </p:cNvPr>
                <p:cNvSpPr/>
                <p:nvPr/>
              </p:nvSpPr>
              <p:spPr>
                <a:xfrm>
                  <a:off x="2217223" y="-149802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6" name="Freeform: Shape 10655">
                  <a:extLst>
                    <a:ext uri="{FF2B5EF4-FFF2-40B4-BE49-F238E27FC236}">
                      <a16:creationId xmlns:a16="http://schemas.microsoft.com/office/drawing/2014/main" id="{D1164E06-B6A5-F752-3D97-181894D55B4E}"/>
                    </a:ext>
                  </a:extLst>
                </p:cNvPr>
                <p:cNvSpPr/>
                <p:nvPr/>
              </p:nvSpPr>
              <p:spPr>
                <a:xfrm>
                  <a:off x="5500204" y="-5890286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7" name="Freeform: Shape 10656">
                  <a:extLst>
                    <a:ext uri="{FF2B5EF4-FFF2-40B4-BE49-F238E27FC236}">
                      <a16:creationId xmlns:a16="http://schemas.microsoft.com/office/drawing/2014/main" id="{42301DB5-5248-9403-E39D-23D6D7697FF2}"/>
                    </a:ext>
                  </a:extLst>
                </p:cNvPr>
                <p:cNvSpPr/>
                <p:nvPr/>
              </p:nvSpPr>
              <p:spPr>
                <a:xfrm>
                  <a:off x="1175143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8" name="Freeform: Shape 10657">
                  <a:extLst>
                    <a:ext uri="{FF2B5EF4-FFF2-40B4-BE49-F238E27FC236}">
                      <a16:creationId xmlns:a16="http://schemas.microsoft.com/office/drawing/2014/main" id="{FB569890-7E6B-737F-9708-DA4608AE34A1}"/>
                    </a:ext>
                  </a:extLst>
                </p:cNvPr>
                <p:cNvSpPr/>
                <p:nvPr/>
              </p:nvSpPr>
              <p:spPr>
                <a:xfrm>
                  <a:off x="601274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9" name="Freeform: Shape 10658">
                  <a:extLst>
                    <a:ext uri="{FF2B5EF4-FFF2-40B4-BE49-F238E27FC236}">
                      <a16:creationId xmlns:a16="http://schemas.microsoft.com/office/drawing/2014/main" id="{5E991BBA-F839-26DC-08B1-23024C7485F7}"/>
                    </a:ext>
                  </a:extLst>
                </p:cNvPr>
                <p:cNvSpPr/>
                <p:nvPr/>
              </p:nvSpPr>
              <p:spPr>
                <a:xfrm>
                  <a:off x="8469936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0" name="Freeform: Shape 10659">
                  <a:extLst>
                    <a:ext uri="{FF2B5EF4-FFF2-40B4-BE49-F238E27FC236}">
                      <a16:creationId xmlns:a16="http://schemas.microsoft.com/office/drawing/2014/main" id="{7A98D58B-0A26-54AF-82E0-AD65433800A6}"/>
                    </a:ext>
                  </a:extLst>
                </p:cNvPr>
                <p:cNvSpPr/>
                <p:nvPr/>
              </p:nvSpPr>
              <p:spPr>
                <a:xfrm>
                  <a:off x="5564605" y="-3654974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1" name="Freeform: Shape 10660">
                  <a:extLst>
                    <a:ext uri="{FF2B5EF4-FFF2-40B4-BE49-F238E27FC236}">
                      <a16:creationId xmlns:a16="http://schemas.microsoft.com/office/drawing/2014/main" id="{212E3D01-8EC0-5FAE-CC95-1C19549B93CD}"/>
                    </a:ext>
                  </a:extLst>
                </p:cNvPr>
                <p:cNvSpPr/>
                <p:nvPr/>
              </p:nvSpPr>
              <p:spPr>
                <a:xfrm>
                  <a:off x="10150655" y="-616692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2" name="Freeform: Shape 10661">
                  <a:extLst>
                    <a:ext uri="{FF2B5EF4-FFF2-40B4-BE49-F238E27FC236}">
                      <a16:creationId xmlns:a16="http://schemas.microsoft.com/office/drawing/2014/main" id="{004BA8F8-B648-590A-E7BC-5CC5943A70DC}"/>
                    </a:ext>
                  </a:extLst>
                </p:cNvPr>
                <p:cNvSpPr/>
                <p:nvPr/>
              </p:nvSpPr>
              <p:spPr>
                <a:xfrm>
                  <a:off x="2163231" y="-6084585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3" name="Freeform: Shape 10662">
                  <a:extLst>
                    <a:ext uri="{FF2B5EF4-FFF2-40B4-BE49-F238E27FC236}">
                      <a16:creationId xmlns:a16="http://schemas.microsoft.com/office/drawing/2014/main" id="{85C834DE-3A0D-93EE-ABB9-CABD2CC2D697}"/>
                    </a:ext>
                  </a:extLst>
                </p:cNvPr>
                <p:cNvSpPr/>
                <p:nvPr/>
              </p:nvSpPr>
              <p:spPr>
                <a:xfrm>
                  <a:off x="3337726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4" name="Freeform: Shape 10663">
                  <a:extLst>
                    <a:ext uri="{FF2B5EF4-FFF2-40B4-BE49-F238E27FC236}">
                      <a16:creationId xmlns:a16="http://schemas.microsoft.com/office/drawing/2014/main" id="{6874FF4B-FC29-990A-B9AF-FCE914B76F84}"/>
                    </a:ext>
                  </a:extLst>
                </p:cNvPr>
                <p:cNvSpPr/>
                <p:nvPr/>
              </p:nvSpPr>
              <p:spPr>
                <a:xfrm>
                  <a:off x="4445915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5" name="Freeform: Shape 10664">
                  <a:extLst>
                    <a:ext uri="{FF2B5EF4-FFF2-40B4-BE49-F238E27FC236}">
                      <a16:creationId xmlns:a16="http://schemas.microsoft.com/office/drawing/2014/main" id="{F95A202E-6BCF-C743-FE04-CFCE2E89BCBE}"/>
                    </a:ext>
                  </a:extLst>
                </p:cNvPr>
                <p:cNvSpPr/>
                <p:nvPr/>
              </p:nvSpPr>
              <p:spPr>
                <a:xfrm>
                  <a:off x="53846" y="-572361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6" name="Freeform: Shape 10665">
                  <a:extLst>
                    <a:ext uri="{FF2B5EF4-FFF2-40B4-BE49-F238E27FC236}">
                      <a16:creationId xmlns:a16="http://schemas.microsoft.com/office/drawing/2014/main" id="{600A87F0-D362-903D-D995-A47822459A6B}"/>
                    </a:ext>
                  </a:extLst>
                </p:cNvPr>
                <p:cNvSpPr/>
                <p:nvPr/>
              </p:nvSpPr>
              <p:spPr>
                <a:xfrm>
                  <a:off x="566391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7" name="Freeform: Shape 10666">
                  <a:extLst>
                    <a:ext uri="{FF2B5EF4-FFF2-40B4-BE49-F238E27FC236}">
                      <a16:creationId xmlns:a16="http://schemas.microsoft.com/office/drawing/2014/main" id="{77E1D08A-EBFA-A33A-DF54-406E19B385BD}"/>
                    </a:ext>
                  </a:extLst>
                </p:cNvPr>
                <p:cNvSpPr/>
                <p:nvPr/>
              </p:nvSpPr>
              <p:spPr>
                <a:xfrm>
                  <a:off x="3023578" y="-563975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8" name="Freeform: Shape 10667">
                  <a:extLst>
                    <a:ext uri="{FF2B5EF4-FFF2-40B4-BE49-F238E27FC236}">
                      <a16:creationId xmlns:a16="http://schemas.microsoft.com/office/drawing/2014/main" id="{280B9E11-3E14-0C88-6B59-D80885F2AC30}"/>
                    </a:ext>
                  </a:extLst>
                </p:cNvPr>
                <p:cNvSpPr/>
                <p:nvPr/>
              </p:nvSpPr>
              <p:spPr>
                <a:xfrm>
                  <a:off x="1674580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9" name="Freeform: Shape 10668">
                  <a:extLst>
                    <a:ext uri="{FF2B5EF4-FFF2-40B4-BE49-F238E27FC236}">
                      <a16:creationId xmlns:a16="http://schemas.microsoft.com/office/drawing/2014/main" id="{BAB9BA4E-540A-A14B-5F2A-90D13BE93043}"/>
                    </a:ext>
                  </a:extLst>
                </p:cNvPr>
                <p:cNvSpPr/>
                <p:nvPr/>
              </p:nvSpPr>
              <p:spPr>
                <a:xfrm>
                  <a:off x="4343893" y="-963540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0" name="Freeform: Shape 10669">
                  <a:extLst>
                    <a:ext uri="{FF2B5EF4-FFF2-40B4-BE49-F238E27FC236}">
                      <a16:creationId xmlns:a16="http://schemas.microsoft.com/office/drawing/2014/main" id="{4B68EF0B-0751-79FF-04BE-420C5CB61132}"/>
                    </a:ext>
                  </a:extLst>
                </p:cNvPr>
                <p:cNvSpPr/>
                <p:nvPr/>
              </p:nvSpPr>
              <p:spPr>
                <a:xfrm>
                  <a:off x="1071042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1" name="Freeform: Shape 10670">
                  <a:extLst>
                    <a:ext uri="{FF2B5EF4-FFF2-40B4-BE49-F238E27FC236}">
                      <a16:creationId xmlns:a16="http://schemas.microsoft.com/office/drawing/2014/main" id="{1116C2C3-BDCB-8E43-55A7-12C3B491096B}"/>
                    </a:ext>
                  </a:extLst>
                </p:cNvPr>
                <p:cNvSpPr/>
                <p:nvPr/>
              </p:nvSpPr>
              <p:spPr>
                <a:xfrm>
                  <a:off x="9284962" y="-6010442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2" name="Freeform: Shape 10671">
                  <a:extLst>
                    <a:ext uri="{FF2B5EF4-FFF2-40B4-BE49-F238E27FC236}">
                      <a16:creationId xmlns:a16="http://schemas.microsoft.com/office/drawing/2014/main" id="{21E7DFE7-A4F3-F977-8DC7-22CCE79B5537}"/>
                    </a:ext>
                  </a:extLst>
                </p:cNvPr>
                <p:cNvSpPr/>
                <p:nvPr/>
              </p:nvSpPr>
              <p:spPr>
                <a:xfrm>
                  <a:off x="1171400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3" name="Freeform: Shape 10672">
                  <a:extLst>
                    <a:ext uri="{FF2B5EF4-FFF2-40B4-BE49-F238E27FC236}">
                      <a16:creationId xmlns:a16="http://schemas.microsoft.com/office/drawing/2014/main" id="{FBA184DA-4746-595D-252E-8039236EAF8D}"/>
                    </a:ext>
                  </a:extLst>
                </p:cNvPr>
                <p:cNvSpPr/>
                <p:nvPr/>
              </p:nvSpPr>
              <p:spPr>
                <a:xfrm>
                  <a:off x="915557" y="-268347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4" name="Freeform: Shape 10673">
                  <a:extLst>
                    <a:ext uri="{FF2B5EF4-FFF2-40B4-BE49-F238E27FC236}">
                      <a16:creationId xmlns:a16="http://schemas.microsoft.com/office/drawing/2014/main" id="{75444DD8-48CD-D463-2181-E26937265542}"/>
                    </a:ext>
                  </a:extLst>
                </p:cNvPr>
                <p:cNvSpPr/>
                <p:nvPr/>
              </p:nvSpPr>
              <p:spPr>
                <a:xfrm>
                  <a:off x="392989" y="-103144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5" name="Freeform: Shape 10674">
                  <a:extLst>
                    <a:ext uri="{FF2B5EF4-FFF2-40B4-BE49-F238E27FC236}">
                      <a16:creationId xmlns:a16="http://schemas.microsoft.com/office/drawing/2014/main" id="{E57E2237-35B5-5922-EC14-BDD61030D1A8}"/>
                    </a:ext>
                  </a:extLst>
                </p:cNvPr>
                <p:cNvSpPr/>
                <p:nvPr/>
              </p:nvSpPr>
              <p:spPr>
                <a:xfrm>
                  <a:off x="9045361" y="-312870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6" name="Freeform: Shape 10675">
                  <a:extLst>
                    <a:ext uri="{FF2B5EF4-FFF2-40B4-BE49-F238E27FC236}">
                      <a16:creationId xmlns:a16="http://schemas.microsoft.com/office/drawing/2014/main" id="{88883F50-234A-91BE-1443-EDC65842E4DA}"/>
                    </a:ext>
                  </a:extLst>
                </p:cNvPr>
                <p:cNvSpPr/>
                <p:nvPr/>
              </p:nvSpPr>
              <p:spPr>
                <a:xfrm>
                  <a:off x="9945439" y="-85818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7" name="Freeform: Shape 10676">
                  <a:extLst>
                    <a:ext uri="{FF2B5EF4-FFF2-40B4-BE49-F238E27FC236}">
                      <a16:creationId xmlns:a16="http://schemas.microsoft.com/office/drawing/2014/main" id="{45239919-0840-A4CB-8109-E25C53A15213}"/>
                    </a:ext>
                  </a:extLst>
                </p:cNvPr>
                <p:cNvSpPr/>
                <p:nvPr/>
              </p:nvSpPr>
              <p:spPr>
                <a:xfrm>
                  <a:off x="3810935" y="-5806107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8" name="Freeform: Shape 10677">
                  <a:extLst>
                    <a:ext uri="{FF2B5EF4-FFF2-40B4-BE49-F238E27FC236}">
                      <a16:creationId xmlns:a16="http://schemas.microsoft.com/office/drawing/2014/main" id="{4AFFBA0B-8BC6-BF1D-E0DF-B0A5B84A85BF}"/>
                    </a:ext>
                  </a:extLst>
                </p:cNvPr>
                <p:cNvSpPr/>
                <p:nvPr/>
              </p:nvSpPr>
              <p:spPr>
                <a:xfrm>
                  <a:off x="6496638" y="-5829880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77" name="Group 10576">
                <a:extLst>
                  <a:ext uri="{FF2B5EF4-FFF2-40B4-BE49-F238E27FC236}">
                    <a16:creationId xmlns:a16="http://schemas.microsoft.com/office/drawing/2014/main" id="{0D418604-2BC7-26C9-DE80-47AE4F918552}"/>
                  </a:ext>
                </a:extLst>
              </p:cNvPr>
              <p:cNvGrpSpPr/>
              <p:nvPr/>
            </p:nvGrpSpPr>
            <p:grpSpPr>
              <a:xfrm>
                <a:off x="-689" y="-12790393"/>
                <a:ext cx="12526879" cy="5692751"/>
                <a:chOff x="-96453" y="-6334762"/>
                <a:chExt cx="12526879" cy="5692751"/>
              </a:xfrm>
            </p:grpSpPr>
            <p:sp>
              <p:nvSpPr>
                <p:cNvPr id="10578" name="Freeform: Shape 10577">
                  <a:extLst>
                    <a:ext uri="{FF2B5EF4-FFF2-40B4-BE49-F238E27FC236}">
                      <a16:creationId xmlns:a16="http://schemas.microsoft.com/office/drawing/2014/main" id="{3B55D980-11B2-EA2C-772D-F328C67D759D}"/>
                    </a:ext>
                  </a:extLst>
                </p:cNvPr>
                <p:cNvSpPr/>
                <p:nvPr/>
              </p:nvSpPr>
              <p:spPr>
                <a:xfrm>
                  <a:off x="11075603" y="-321393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79" name="Freeform: Shape 10578">
                  <a:extLst>
                    <a:ext uri="{FF2B5EF4-FFF2-40B4-BE49-F238E27FC236}">
                      <a16:creationId xmlns:a16="http://schemas.microsoft.com/office/drawing/2014/main" id="{5FEEAD5F-D833-D839-92C2-AA74C785EA2A}"/>
                    </a:ext>
                  </a:extLst>
                </p:cNvPr>
                <p:cNvSpPr/>
                <p:nvPr/>
              </p:nvSpPr>
              <p:spPr>
                <a:xfrm>
                  <a:off x="2377617" y="-4856501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0" name="Freeform: Shape 10579">
                  <a:extLst>
                    <a:ext uri="{FF2B5EF4-FFF2-40B4-BE49-F238E27FC236}">
                      <a16:creationId xmlns:a16="http://schemas.microsoft.com/office/drawing/2014/main" id="{F2AB3DF8-1DB2-1715-CF40-6F15A4FC08FC}"/>
                    </a:ext>
                  </a:extLst>
                </p:cNvPr>
                <p:cNvSpPr/>
                <p:nvPr/>
              </p:nvSpPr>
              <p:spPr>
                <a:xfrm>
                  <a:off x="3552112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1" name="Freeform: Shape 10580">
                  <a:extLst>
                    <a:ext uri="{FF2B5EF4-FFF2-40B4-BE49-F238E27FC236}">
                      <a16:creationId xmlns:a16="http://schemas.microsoft.com/office/drawing/2014/main" id="{3F34D989-F880-312F-3FBF-49031962C5AB}"/>
                    </a:ext>
                  </a:extLst>
                </p:cNvPr>
                <p:cNvSpPr/>
                <p:nvPr/>
              </p:nvSpPr>
              <p:spPr>
                <a:xfrm>
                  <a:off x="6009299" y="-441167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2" name="Freeform: Shape 10581">
                  <a:extLst>
                    <a:ext uri="{FF2B5EF4-FFF2-40B4-BE49-F238E27FC236}">
                      <a16:creationId xmlns:a16="http://schemas.microsoft.com/office/drawing/2014/main" id="{C6EFC7FA-A707-0A6A-910A-B586672AF88D}"/>
                    </a:ext>
                  </a:extLst>
                </p:cNvPr>
                <p:cNvSpPr/>
                <p:nvPr/>
              </p:nvSpPr>
              <p:spPr>
                <a:xfrm>
                  <a:off x="4508199" y="-325277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3" name="Freeform: Shape 10582">
                  <a:extLst>
                    <a:ext uri="{FF2B5EF4-FFF2-40B4-BE49-F238E27FC236}">
                      <a16:creationId xmlns:a16="http://schemas.microsoft.com/office/drawing/2014/main" id="{B0B35AB1-8BEB-3AC3-E264-78BCFFF5A5CE}"/>
                    </a:ext>
                  </a:extLst>
                </p:cNvPr>
                <p:cNvSpPr/>
                <p:nvPr/>
              </p:nvSpPr>
              <p:spPr>
                <a:xfrm>
                  <a:off x="12248400" y="-79369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4" name="Freeform: Shape 10583">
                  <a:extLst>
                    <a:ext uri="{FF2B5EF4-FFF2-40B4-BE49-F238E27FC236}">
                      <a16:creationId xmlns:a16="http://schemas.microsoft.com/office/drawing/2014/main" id="{06708BED-D8CC-3FB9-C17F-3DE2BB4A3045}"/>
                    </a:ext>
                  </a:extLst>
                </p:cNvPr>
                <p:cNvSpPr/>
                <p:nvPr/>
              </p:nvSpPr>
              <p:spPr>
                <a:xfrm>
                  <a:off x="-96453" y="-308658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5" name="Freeform: Shape 10584">
                  <a:extLst>
                    <a:ext uri="{FF2B5EF4-FFF2-40B4-BE49-F238E27FC236}">
                      <a16:creationId xmlns:a16="http://schemas.microsoft.com/office/drawing/2014/main" id="{AD7D2099-4B8B-ED93-4270-E8B2212B65CC}"/>
                    </a:ext>
                  </a:extLst>
                </p:cNvPr>
                <p:cNvSpPr/>
                <p:nvPr/>
              </p:nvSpPr>
              <p:spPr>
                <a:xfrm>
                  <a:off x="8163422" y="-113760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6" name="Freeform: Shape 10585">
                  <a:extLst>
                    <a:ext uri="{FF2B5EF4-FFF2-40B4-BE49-F238E27FC236}">
                      <a16:creationId xmlns:a16="http://schemas.microsoft.com/office/drawing/2014/main" id="{5DDF41DE-33BE-3BC8-F6B2-3DB23A0B7EA5}"/>
                    </a:ext>
                  </a:extLst>
                </p:cNvPr>
                <p:cNvSpPr/>
                <p:nvPr/>
              </p:nvSpPr>
              <p:spPr>
                <a:xfrm>
                  <a:off x="78077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7" name="Freeform: Shape 10586">
                  <a:extLst>
                    <a:ext uri="{FF2B5EF4-FFF2-40B4-BE49-F238E27FC236}">
                      <a16:creationId xmlns:a16="http://schemas.microsoft.com/office/drawing/2014/main" id="{34210606-D056-E3FB-EA66-AFD2A092A6D7}"/>
                    </a:ext>
                  </a:extLst>
                </p:cNvPr>
                <p:cNvSpPr/>
                <p:nvPr/>
              </p:nvSpPr>
              <p:spPr>
                <a:xfrm>
                  <a:off x="3463694" y="-3691554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8" name="Freeform: Shape 10587">
                  <a:extLst>
                    <a:ext uri="{FF2B5EF4-FFF2-40B4-BE49-F238E27FC236}">
                      <a16:creationId xmlns:a16="http://schemas.microsoft.com/office/drawing/2014/main" id="{3C2BA6FE-5FB6-193A-6BCB-81A93D41FF6F}"/>
                    </a:ext>
                  </a:extLst>
                </p:cNvPr>
                <p:cNvSpPr/>
                <p:nvPr/>
              </p:nvSpPr>
              <p:spPr>
                <a:xfrm>
                  <a:off x="1993331" y="-322083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9" name="Freeform: Shape 10588">
                  <a:extLst>
                    <a:ext uri="{FF2B5EF4-FFF2-40B4-BE49-F238E27FC236}">
                      <a16:creationId xmlns:a16="http://schemas.microsoft.com/office/drawing/2014/main" id="{06D31E08-0507-479E-D9E0-1E0AAA8DC506}"/>
                    </a:ext>
                  </a:extLst>
                </p:cNvPr>
                <p:cNvSpPr/>
                <p:nvPr/>
              </p:nvSpPr>
              <p:spPr>
                <a:xfrm>
                  <a:off x="5307457" y="-523687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0" name="Freeform: Shape 10589">
                  <a:extLst>
                    <a:ext uri="{FF2B5EF4-FFF2-40B4-BE49-F238E27FC236}">
                      <a16:creationId xmlns:a16="http://schemas.microsoft.com/office/drawing/2014/main" id="{ACF5709A-08C6-77A3-9DA4-A43DEFDE3A12}"/>
                    </a:ext>
                  </a:extLst>
                </p:cNvPr>
                <p:cNvSpPr/>
                <p:nvPr/>
              </p:nvSpPr>
              <p:spPr>
                <a:xfrm>
                  <a:off x="9674553" y="-5289737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1" name="Freeform: Shape 10590">
                  <a:extLst>
                    <a:ext uri="{FF2B5EF4-FFF2-40B4-BE49-F238E27FC236}">
                      <a16:creationId xmlns:a16="http://schemas.microsoft.com/office/drawing/2014/main" id="{AF544D6E-6520-FF57-F04C-83C474790842}"/>
                    </a:ext>
                  </a:extLst>
                </p:cNvPr>
                <p:cNvSpPr/>
                <p:nvPr/>
              </p:nvSpPr>
              <p:spPr>
                <a:xfrm>
                  <a:off x="9573878" y="-403458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2" name="Freeform: Shape 10591">
                  <a:extLst>
                    <a:ext uri="{FF2B5EF4-FFF2-40B4-BE49-F238E27FC236}">
                      <a16:creationId xmlns:a16="http://schemas.microsoft.com/office/drawing/2014/main" id="{D777DD4B-7472-2217-6722-6CBA8DD62ED9}"/>
                    </a:ext>
                  </a:extLst>
                </p:cNvPr>
                <p:cNvSpPr/>
                <p:nvPr/>
              </p:nvSpPr>
              <p:spPr>
                <a:xfrm>
                  <a:off x="12084888" y="-299128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3" name="Freeform: Shape 10592">
                  <a:extLst>
                    <a:ext uri="{FF2B5EF4-FFF2-40B4-BE49-F238E27FC236}">
                      <a16:creationId xmlns:a16="http://schemas.microsoft.com/office/drawing/2014/main" id="{4E3E265A-ADDF-5D1A-6E9D-EC56EC01878D}"/>
                    </a:ext>
                  </a:extLst>
                </p:cNvPr>
                <p:cNvSpPr/>
                <p:nvPr/>
              </p:nvSpPr>
              <p:spPr>
                <a:xfrm>
                  <a:off x="6357893" y="-325011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4" name="Freeform: Shape 10593">
                  <a:extLst>
                    <a:ext uri="{FF2B5EF4-FFF2-40B4-BE49-F238E27FC236}">
                      <a16:creationId xmlns:a16="http://schemas.microsoft.com/office/drawing/2014/main" id="{CD397F8A-F001-1B3B-68D7-BFCDD5D1B542}"/>
                    </a:ext>
                  </a:extLst>
                </p:cNvPr>
                <p:cNvSpPr/>
                <p:nvPr/>
              </p:nvSpPr>
              <p:spPr>
                <a:xfrm>
                  <a:off x="752304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5" name="Freeform: Shape 10594">
                  <a:extLst>
                    <a:ext uri="{FF2B5EF4-FFF2-40B4-BE49-F238E27FC236}">
                      <a16:creationId xmlns:a16="http://schemas.microsoft.com/office/drawing/2014/main" id="{4E3A3E57-F014-F0D3-3139-A70E4C0AB15D}"/>
                    </a:ext>
                  </a:extLst>
                </p:cNvPr>
                <p:cNvSpPr/>
                <p:nvPr/>
              </p:nvSpPr>
              <p:spPr>
                <a:xfrm>
                  <a:off x="10700170" y="-2133571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6" name="Freeform: Shape 10595">
                  <a:extLst>
                    <a:ext uri="{FF2B5EF4-FFF2-40B4-BE49-F238E27FC236}">
                      <a16:creationId xmlns:a16="http://schemas.microsoft.com/office/drawing/2014/main" id="{DDBDAF95-00A8-4A0C-9115-07DC49F95BC4}"/>
                    </a:ext>
                  </a:extLst>
                </p:cNvPr>
                <p:cNvSpPr/>
                <p:nvPr/>
              </p:nvSpPr>
              <p:spPr>
                <a:xfrm>
                  <a:off x="8421302" y="-413372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7" name="Freeform: Shape 10596">
                  <a:extLst>
                    <a:ext uri="{FF2B5EF4-FFF2-40B4-BE49-F238E27FC236}">
                      <a16:creationId xmlns:a16="http://schemas.microsoft.com/office/drawing/2014/main" id="{F9D0B37A-A5F3-8FAB-E2ED-AB3E296DAAC4}"/>
                    </a:ext>
                  </a:extLst>
                </p:cNvPr>
                <p:cNvSpPr/>
                <p:nvPr/>
              </p:nvSpPr>
              <p:spPr>
                <a:xfrm>
                  <a:off x="11660953" y="-47721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8" name="Freeform: Shape 10597">
                  <a:extLst>
                    <a:ext uri="{FF2B5EF4-FFF2-40B4-BE49-F238E27FC236}">
                      <a16:creationId xmlns:a16="http://schemas.microsoft.com/office/drawing/2014/main" id="{97CD2196-8262-5271-706A-AC45FAB69E2C}"/>
                    </a:ext>
                  </a:extLst>
                </p:cNvPr>
                <p:cNvSpPr/>
                <p:nvPr/>
              </p:nvSpPr>
              <p:spPr>
                <a:xfrm>
                  <a:off x="4488980" y="-4568320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9" name="Freeform: Shape 10598">
                  <a:extLst>
                    <a:ext uri="{FF2B5EF4-FFF2-40B4-BE49-F238E27FC236}">
                      <a16:creationId xmlns:a16="http://schemas.microsoft.com/office/drawing/2014/main" id="{9CEFF61B-3230-963F-E064-263512F4377B}"/>
                    </a:ext>
                  </a:extLst>
                </p:cNvPr>
                <p:cNvSpPr/>
                <p:nvPr/>
              </p:nvSpPr>
              <p:spPr>
                <a:xfrm>
                  <a:off x="2931790" y="-2769458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0" name="Freeform: Shape 10599">
                  <a:extLst>
                    <a:ext uri="{FF2B5EF4-FFF2-40B4-BE49-F238E27FC236}">
                      <a16:creationId xmlns:a16="http://schemas.microsoft.com/office/drawing/2014/main" id="{B2C60FE6-188A-7B28-256A-6D314078BBBE}"/>
                    </a:ext>
                  </a:extLst>
                </p:cNvPr>
                <p:cNvSpPr/>
                <p:nvPr/>
              </p:nvSpPr>
              <p:spPr>
                <a:xfrm>
                  <a:off x="648203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1" name="Freeform: Shape 10600">
                  <a:extLst>
                    <a:ext uri="{FF2B5EF4-FFF2-40B4-BE49-F238E27FC236}">
                      <a16:creationId xmlns:a16="http://schemas.microsoft.com/office/drawing/2014/main" id="{3EAC34FE-95AE-3246-559A-1FACCE04A1AF}"/>
                    </a:ext>
                  </a:extLst>
                </p:cNvPr>
                <p:cNvSpPr/>
                <p:nvPr/>
              </p:nvSpPr>
              <p:spPr>
                <a:xfrm>
                  <a:off x="7325144" y="-242901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2" name="Freeform: Shape 10601">
                  <a:extLst>
                    <a:ext uri="{FF2B5EF4-FFF2-40B4-BE49-F238E27FC236}">
                      <a16:creationId xmlns:a16="http://schemas.microsoft.com/office/drawing/2014/main" id="{91D6FED9-467E-5F5D-D18C-636320F4C8E5}"/>
                    </a:ext>
                  </a:extLst>
                </p:cNvPr>
                <p:cNvSpPr/>
                <p:nvPr/>
              </p:nvSpPr>
              <p:spPr>
                <a:xfrm>
                  <a:off x="7978409" y="-321616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3" name="Freeform: Shape 10602">
                  <a:extLst>
                    <a:ext uri="{FF2B5EF4-FFF2-40B4-BE49-F238E27FC236}">
                      <a16:creationId xmlns:a16="http://schemas.microsoft.com/office/drawing/2014/main" id="{CC84AE81-B9FF-F432-D6AD-5A9528F7C76C}"/>
                    </a:ext>
                  </a:extLst>
                </p:cNvPr>
                <p:cNvSpPr/>
                <p:nvPr/>
              </p:nvSpPr>
              <p:spPr>
                <a:xfrm>
                  <a:off x="5401524" y="-127208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4" name="Freeform: Shape 10603">
                  <a:extLst>
                    <a:ext uri="{FF2B5EF4-FFF2-40B4-BE49-F238E27FC236}">
                      <a16:creationId xmlns:a16="http://schemas.microsoft.com/office/drawing/2014/main" id="{037C55F7-35FE-DB74-08E2-F9FA9818C1C2}"/>
                    </a:ext>
                  </a:extLst>
                </p:cNvPr>
                <p:cNvSpPr/>
                <p:nvPr/>
              </p:nvSpPr>
              <p:spPr>
                <a:xfrm>
                  <a:off x="9391852" y="-20875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5" name="Freeform: Shape 10604">
                  <a:extLst>
                    <a:ext uri="{FF2B5EF4-FFF2-40B4-BE49-F238E27FC236}">
                      <a16:creationId xmlns:a16="http://schemas.microsoft.com/office/drawing/2014/main" id="{10274913-0AFC-3441-EE28-82A797F534BE}"/>
                    </a:ext>
                  </a:extLst>
                </p:cNvPr>
                <p:cNvSpPr/>
                <p:nvPr/>
              </p:nvSpPr>
              <p:spPr>
                <a:xfrm>
                  <a:off x="10858441" y="-477088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6" name="Freeform: Shape 10605">
                  <a:extLst>
                    <a:ext uri="{FF2B5EF4-FFF2-40B4-BE49-F238E27FC236}">
                      <a16:creationId xmlns:a16="http://schemas.microsoft.com/office/drawing/2014/main" id="{851FB88A-A232-284A-E083-130B041A35C0}"/>
                    </a:ext>
                  </a:extLst>
                </p:cNvPr>
                <p:cNvSpPr/>
                <p:nvPr/>
              </p:nvSpPr>
              <p:spPr>
                <a:xfrm>
                  <a:off x="1504739" y="-4216889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7" name="Freeform: Shape 10606">
                  <a:extLst>
                    <a:ext uri="{FF2B5EF4-FFF2-40B4-BE49-F238E27FC236}">
                      <a16:creationId xmlns:a16="http://schemas.microsoft.com/office/drawing/2014/main" id="{71F0571F-A0A9-3E41-6A25-1ECCAE5BCB68}"/>
                    </a:ext>
                  </a:extLst>
                </p:cNvPr>
                <p:cNvSpPr/>
                <p:nvPr/>
              </p:nvSpPr>
              <p:spPr>
                <a:xfrm>
                  <a:off x="6583287" y="-1630301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8" name="Freeform: Shape 10607">
                  <a:extLst>
                    <a:ext uri="{FF2B5EF4-FFF2-40B4-BE49-F238E27FC236}">
                      <a16:creationId xmlns:a16="http://schemas.microsoft.com/office/drawing/2014/main" id="{913C6A45-05D8-8760-9B50-D49628039DCB}"/>
                    </a:ext>
                  </a:extLst>
                </p:cNvPr>
                <p:cNvSpPr/>
                <p:nvPr/>
              </p:nvSpPr>
              <p:spPr>
                <a:xfrm>
                  <a:off x="7609589" y="-6251254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9" name="Freeform: Shape 10608">
                  <a:extLst>
                    <a:ext uri="{FF2B5EF4-FFF2-40B4-BE49-F238E27FC236}">
                      <a16:creationId xmlns:a16="http://schemas.microsoft.com/office/drawing/2014/main" id="{F653514C-383F-7CC6-9D57-F253BE130B70}"/>
                    </a:ext>
                  </a:extLst>
                </p:cNvPr>
                <p:cNvSpPr/>
                <p:nvPr/>
              </p:nvSpPr>
              <p:spPr>
                <a:xfrm>
                  <a:off x="8784084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0" name="Freeform: Shape 10609">
                  <a:extLst>
                    <a:ext uri="{FF2B5EF4-FFF2-40B4-BE49-F238E27FC236}">
                      <a16:creationId xmlns:a16="http://schemas.microsoft.com/office/drawing/2014/main" id="{3BB42475-7990-813E-B15C-E6A58DDB13C4}"/>
                    </a:ext>
                  </a:extLst>
                </p:cNvPr>
                <p:cNvSpPr/>
                <p:nvPr/>
              </p:nvSpPr>
              <p:spPr>
                <a:xfrm>
                  <a:off x="11241271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1" name="Freeform: Shape 10610">
                  <a:extLst>
                    <a:ext uri="{FF2B5EF4-FFF2-40B4-BE49-F238E27FC236}">
                      <a16:creationId xmlns:a16="http://schemas.microsoft.com/office/drawing/2014/main" id="{7E016EE1-DCFB-8BA5-26E8-D66F4893A612}"/>
                    </a:ext>
                  </a:extLst>
                </p:cNvPr>
                <p:cNvSpPr/>
                <p:nvPr/>
              </p:nvSpPr>
              <p:spPr>
                <a:xfrm>
                  <a:off x="4463837" y="-233859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2" name="Freeform: Shape 10611">
                  <a:extLst>
                    <a:ext uri="{FF2B5EF4-FFF2-40B4-BE49-F238E27FC236}">
                      <a16:creationId xmlns:a16="http://schemas.microsoft.com/office/drawing/2014/main" id="{8263F7FC-2E09-639E-F559-0056D03F5C87}"/>
                    </a:ext>
                  </a:extLst>
                </p:cNvPr>
                <p:cNvSpPr/>
                <p:nvPr/>
              </p:nvSpPr>
              <p:spPr>
                <a:xfrm>
                  <a:off x="2217223" y="-149802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3" name="Freeform: Shape 10612">
                  <a:extLst>
                    <a:ext uri="{FF2B5EF4-FFF2-40B4-BE49-F238E27FC236}">
                      <a16:creationId xmlns:a16="http://schemas.microsoft.com/office/drawing/2014/main" id="{84943A0B-7D93-109D-750C-5BC4A7C77BC8}"/>
                    </a:ext>
                  </a:extLst>
                </p:cNvPr>
                <p:cNvSpPr/>
                <p:nvPr/>
              </p:nvSpPr>
              <p:spPr>
                <a:xfrm>
                  <a:off x="5500204" y="-5890286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4" name="Freeform: Shape 10613">
                  <a:extLst>
                    <a:ext uri="{FF2B5EF4-FFF2-40B4-BE49-F238E27FC236}">
                      <a16:creationId xmlns:a16="http://schemas.microsoft.com/office/drawing/2014/main" id="{AD065935-5E3A-6D6C-846B-4F7404D0B221}"/>
                    </a:ext>
                  </a:extLst>
                </p:cNvPr>
                <p:cNvSpPr/>
                <p:nvPr/>
              </p:nvSpPr>
              <p:spPr>
                <a:xfrm>
                  <a:off x="1175143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5" name="Freeform: Shape 10614">
                  <a:extLst>
                    <a:ext uri="{FF2B5EF4-FFF2-40B4-BE49-F238E27FC236}">
                      <a16:creationId xmlns:a16="http://schemas.microsoft.com/office/drawing/2014/main" id="{CD01D062-E70B-915A-A457-137754F7C44F}"/>
                    </a:ext>
                  </a:extLst>
                </p:cNvPr>
                <p:cNvSpPr/>
                <p:nvPr/>
              </p:nvSpPr>
              <p:spPr>
                <a:xfrm>
                  <a:off x="601274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6" name="Freeform: Shape 10615">
                  <a:extLst>
                    <a:ext uri="{FF2B5EF4-FFF2-40B4-BE49-F238E27FC236}">
                      <a16:creationId xmlns:a16="http://schemas.microsoft.com/office/drawing/2014/main" id="{F3491E9A-8691-8A7A-EB31-F6072CBE98F6}"/>
                    </a:ext>
                  </a:extLst>
                </p:cNvPr>
                <p:cNvSpPr/>
                <p:nvPr/>
              </p:nvSpPr>
              <p:spPr>
                <a:xfrm>
                  <a:off x="8469936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7" name="Freeform: Shape 10616">
                  <a:extLst>
                    <a:ext uri="{FF2B5EF4-FFF2-40B4-BE49-F238E27FC236}">
                      <a16:creationId xmlns:a16="http://schemas.microsoft.com/office/drawing/2014/main" id="{188CB6F5-1A8C-24A3-7984-548E442564B3}"/>
                    </a:ext>
                  </a:extLst>
                </p:cNvPr>
                <p:cNvSpPr/>
                <p:nvPr/>
              </p:nvSpPr>
              <p:spPr>
                <a:xfrm>
                  <a:off x="5564605" y="-3654974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8" name="Freeform: Shape 10617">
                  <a:extLst>
                    <a:ext uri="{FF2B5EF4-FFF2-40B4-BE49-F238E27FC236}">
                      <a16:creationId xmlns:a16="http://schemas.microsoft.com/office/drawing/2014/main" id="{C7458180-F03F-3924-E0A8-FED2C65D972C}"/>
                    </a:ext>
                  </a:extLst>
                </p:cNvPr>
                <p:cNvSpPr/>
                <p:nvPr/>
              </p:nvSpPr>
              <p:spPr>
                <a:xfrm>
                  <a:off x="10150655" y="-616692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9" name="Freeform: Shape 10618">
                  <a:extLst>
                    <a:ext uri="{FF2B5EF4-FFF2-40B4-BE49-F238E27FC236}">
                      <a16:creationId xmlns:a16="http://schemas.microsoft.com/office/drawing/2014/main" id="{829A1C06-84B4-4B5C-7E70-59CD9AC7D990}"/>
                    </a:ext>
                  </a:extLst>
                </p:cNvPr>
                <p:cNvSpPr/>
                <p:nvPr/>
              </p:nvSpPr>
              <p:spPr>
                <a:xfrm>
                  <a:off x="2163231" y="-6084585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0" name="Freeform: Shape 10619">
                  <a:extLst>
                    <a:ext uri="{FF2B5EF4-FFF2-40B4-BE49-F238E27FC236}">
                      <a16:creationId xmlns:a16="http://schemas.microsoft.com/office/drawing/2014/main" id="{BB65440F-41E5-9518-37EC-0026391DDCFC}"/>
                    </a:ext>
                  </a:extLst>
                </p:cNvPr>
                <p:cNvSpPr/>
                <p:nvPr/>
              </p:nvSpPr>
              <p:spPr>
                <a:xfrm>
                  <a:off x="3337726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1" name="Freeform: Shape 10620">
                  <a:extLst>
                    <a:ext uri="{FF2B5EF4-FFF2-40B4-BE49-F238E27FC236}">
                      <a16:creationId xmlns:a16="http://schemas.microsoft.com/office/drawing/2014/main" id="{37ED762E-04E9-CDD7-2986-5054C1D73270}"/>
                    </a:ext>
                  </a:extLst>
                </p:cNvPr>
                <p:cNvSpPr/>
                <p:nvPr/>
              </p:nvSpPr>
              <p:spPr>
                <a:xfrm>
                  <a:off x="4445915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2" name="Freeform: Shape 10621">
                  <a:extLst>
                    <a:ext uri="{FF2B5EF4-FFF2-40B4-BE49-F238E27FC236}">
                      <a16:creationId xmlns:a16="http://schemas.microsoft.com/office/drawing/2014/main" id="{A460BF06-646A-4193-A4E1-3964D1B12F17}"/>
                    </a:ext>
                  </a:extLst>
                </p:cNvPr>
                <p:cNvSpPr/>
                <p:nvPr/>
              </p:nvSpPr>
              <p:spPr>
                <a:xfrm>
                  <a:off x="53846" y="-572361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3" name="Freeform: Shape 10622">
                  <a:extLst>
                    <a:ext uri="{FF2B5EF4-FFF2-40B4-BE49-F238E27FC236}">
                      <a16:creationId xmlns:a16="http://schemas.microsoft.com/office/drawing/2014/main" id="{B46D34A1-E646-9F35-4280-F6B3617C34E6}"/>
                    </a:ext>
                  </a:extLst>
                </p:cNvPr>
                <p:cNvSpPr/>
                <p:nvPr/>
              </p:nvSpPr>
              <p:spPr>
                <a:xfrm>
                  <a:off x="566391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0" name="Freeform: Shape 6359">
                  <a:extLst>
                    <a:ext uri="{FF2B5EF4-FFF2-40B4-BE49-F238E27FC236}">
                      <a16:creationId xmlns:a16="http://schemas.microsoft.com/office/drawing/2014/main" id="{DF3A27B0-DBE0-5DC8-5923-9056FAD92409}"/>
                    </a:ext>
                  </a:extLst>
                </p:cNvPr>
                <p:cNvSpPr/>
                <p:nvPr/>
              </p:nvSpPr>
              <p:spPr>
                <a:xfrm>
                  <a:off x="3023578" y="-563975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1" name="Freeform: Shape 6360">
                  <a:extLst>
                    <a:ext uri="{FF2B5EF4-FFF2-40B4-BE49-F238E27FC236}">
                      <a16:creationId xmlns:a16="http://schemas.microsoft.com/office/drawing/2014/main" id="{9DBA4C71-B51E-43A1-AE5E-A456FFAD2C07}"/>
                    </a:ext>
                  </a:extLst>
                </p:cNvPr>
                <p:cNvSpPr/>
                <p:nvPr/>
              </p:nvSpPr>
              <p:spPr>
                <a:xfrm>
                  <a:off x="1674580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2" name="Freeform: Shape 6361">
                  <a:extLst>
                    <a:ext uri="{FF2B5EF4-FFF2-40B4-BE49-F238E27FC236}">
                      <a16:creationId xmlns:a16="http://schemas.microsoft.com/office/drawing/2014/main" id="{2579297A-0140-7975-4FBE-6007FB2D189B}"/>
                    </a:ext>
                  </a:extLst>
                </p:cNvPr>
                <p:cNvSpPr/>
                <p:nvPr/>
              </p:nvSpPr>
              <p:spPr>
                <a:xfrm>
                  <a:off x="4343893" y="-963540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3" name="Freeform: Shape 6362">
                  <a:extLst>
                    <a:ext uri="{FF2B5EF4-FFF2-40B4-BE49-F238E27FC236}">
                      <a16:creationId xmlns:a16="http://schemas.microsoft.com/office/drawing/2014/main" id="{C615A76A-5744-46AA-EBCD-E9D7D79794DE}"/>
                    </a:ext>
                  </a:extLst>
                </p:cNvPr>
                <p:cNvSpPr/>
                <p:nvPr/>
              </p:nvSpPr>
              <p:spPr>
                <a:xfrm>
                  <a:off x="1071042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4" name="Freeform: Shape 6363">
                  <a:extLst>
                    <a:ext uri="{FF2B5EF4-FFF2-40B4-BE49-F238E27FC236}">
                      <a16:creationId xmlns:a16="http://schemas.microsoft.com/office/drawing/2014/main" id="{0A7E1789-B0D8-9173-4024-11E269CF28BD}"/>
                    </a:ext>
                  </a:extLst>
                </p:cNvPr>
                <p:cNvSpPr/>
                <p:nvPr/>
              </p:nvSpPr>
              <p:spPr>
                <a:xfrm>
                  <a:off x="9284962" y="-6010442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5" name="Freeform: Shape 6364">
                  <a:extLst>
                    <a:ext uri="{FF2B5EF4-FFF2-40B4-BE49-F238E27FC236}">
                      <a16:creationId xmlns:a16="http://schemas.microsoft.com/office/drawing/2014/main" id="{082435B2-ECEB-0823-9BB7-036D6182A3DB}"/>
                    </a:ext>
                  </a:extLst>
                </p:cNvPr>
                <p:cNvSpPr/>
                <p:nvPr/>
              </p:nvSpPr>
              <p:spPr>
                <a:xfrm>
                  <a:off x="1171400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6" name="Freeform: Shape 6365">
                  <a:extLst>
                    <a:ext uri="{FF2B5EF4-FFF2-40B4-BE49-F238E27FC236}">
                      <a16:creationId xmlns:a16="http://schemas.microsoft.com/office/drawing/2014/main" id="{189FABC6-C612-FA03-D858-90BBD2A91023}"/>
                    </a:ext>
                  </a:extLst>
                </p:cNvPr>
                <p:cNvSpPr/>
                <p:nvPr/>
              </p:nvSpPr>
              <p:spPr>
                <a:xfrm>
                  <a:off x="915557" y="-268347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7" name="Freeform: Shape 6366">
                  <a:extLst>
                    <a:ext uri="{FF2B5EF4-FFF2-40B4-BE49-F238E27FC236}">
                      <a16:creationId xmlns:a16="http://schemas.microsoft.com/office/drawing/2014/main" id="{D24D5091-F066-C0C6-F9FF-E178DDB541B3}"/>
                    </a:ext>
                  </a:extLst>
                </p:cNvPr>
                <p:cNvSpPr/>
                <p:nvPr/>
              </p:nvSpPr>
              <p:spPr>
                <a:xfrm>
                  <a:off x="392989" y="-103144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8" name="Freeform: Shape 6367">
                  <a:extLst>
                    <a:ext uri="{FF2B5EF4-FFF2-40B4-BE49-F238E27FC236}">
                      <a16:creationId xmlns:a16="http://schemas.microsoft.com/office/drawing/2014/main" id="{D6054746-FF95-E738-3772-1336FF14D755}"/>
                    </a:ext>
                  </a:extLst>
                </p:cNvPr>
                <p:cNvSpPr/>
                <p:nvPr/>
              </p:nvSpPr>
              <p:spPr>
                <a:xfrm>
                  <a:off x="9045361" y="-312870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69" name="Freeform: Shape 6368">
                  <a:extLst>
                    <a:ext uri="{FF2B5EF4-FFF2-40B4-BE49-F238E27FC236}">
                      <a16:creationId xmlns:a16="http://schemas.microsoft.com/office/drawing/2014/main" id="{8EC28EEA-4EA4-CF82-1904-8E5D841A943B}"/>
                    </a:ext>
                  </a:extLst>
                </p:cNvPr>
                <p:cNvSpPr/>
                <p:nvPr/>
              </p:nvSpPr>
              <p:spPr>
                <a:xfrm>
                  <a:off x="9945439" y="-85818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70" name="Freeform: Shape 6369">
                  <a:extLst>
                    <a:ext uri="{FF2B5EF4-FFF2-40B4-BE49-F238E27FC236}">
                      <a16:creationId xmlns:a16="http://schemas.microsoft.com/office/drawing/2014/main" id="{71769F75-4D32-80DF-281E-8A28E6DB8BC1}"/>
                    </a:ext>
                  </a:extLst>
                </p:cNvPr>
                <p:cNvSpPr/>
                <p:nvPr/>
              </p:nvSpPr>
              <p:spPr>
                <a:xfrm>
                  <a:off x="3810935" y="-5806107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71" name="Freeform: Shape 6370">
                  <a:extLst>
                    <a:ext uri="{FF2B5EF4-FFF2-40B4-BE49-F238E27FC236}">
                      <a16:creationId xmlns:a16="http://schemas.microsoft.com/office/drawing/2014/main" id="{E9C0B6C0-56A4-DBBE-4F95-E9C693133006}"/>
                    </a:ext>
                  </a:extLst>
                </p:cNvPr>
                <p:cNvSpPr/>
                <p:nvPr/>
              </p:nvSpPr>
              <p:spPr>
                <a:xfrm>
                  <a:off x="6496638" y="-5829880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798" name="Group 10797">
              <a:extLst>
                <a:ext uri="{FF2B5EF4-FFF2-40B4-BE49-F238E27FC236}">
                  <a16:creationId xmlns:a16="http://schemas.microsoft.com/office/drawing/2014/main" id="{8E961E17-23A1-5E12-C15D-E5B4D09C65F5}"/>
                </a:ext>
              </a:extLst>
            </p:cNvPr>
            <p:cNvGrpSpPr/>
            <p:nvPr/>
          </p:nvGrpSpPr>
          <p:grpSpPr>
            <a:xfrm>
              <a:off x="-689" y="-21984805"/>
              <a:ext cx="12526879" cy="11007701"/>
              <a:chOff x="-689" y="-12790393"/>
              <a:chExt cx="12526879" cy="11007701"/>
            </a:xfrm>
          </p:grpSpPr>
          <p:grpSp>
            <p:nvGrpSpPr>
              <p:cNvPr id="10799" name="Group 10798">
                <a:extLst>
                  <a:ext uri="{FF2B5EF4-FFF2-40B4-BE49-F238E27FC236}">
                    <a16:creationId xmlns:a16="http://schemas.microsoft.com/office/drawing/2014/main" id="{E4A3E901-A2E6-B675-5D8C-9E7258BD1789}"/>
                  </a:ext>
                </a:extLst>
              </p:cNvPr>
              <p:cNvGrpSpPr/>
              <p:nvPr/>
            </p:nvGrpSpPr>
            <p:grpSpPr>
              <a:xfrm>
                <a:off x="-689" y="-7475443"/>
                <a:ext cx="12526879" cy="5692751"/>
                <a:chOff x="-96453" y="-6334762"/>
                <a:chExt cx="12526879" cy="5692751"/>
              </a:xfrm>
            </p:grpSpPr>
            <p:sp>
              <p:nvSpPr>
                <p:cNvPr id="10859" name="Freeform: Shape 10858">
                  <a:extLst>
                    <a:ext uri="{FF2B5EF4-FFF2-40B4-BE49-F238E27FC236}">
                      <a16:creationId xmlns:a16="http://schemas.microsoft.com/office/drawing/2014/main" id="{7C8087B1-5A85-AF21-90A6-336C2C094EDB}"/>
                    </a:ext>
                  </a:extLst>
                </p:cNvPr>
                <p:cNvSpPr/>
                <p:nvPr/>
              </p:nvSpPr>
              <p:spPr>
                <a:xfrm>
                  <a:off x="11075603" y="-321393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0" name="Freeform: Shape 10859">
                  <a:extLst>
                    <a:ext uri="{FF2B5EF4-FFF2-40B4-BE49-F238E27FC236}">
                      <a16:creationId xmlns:a16="http://schemas.microsoft.com/office/drawing/2014/main" id="{A58CEA70-5D50-C882-DFEC-AF08AE082B32}"/>
                    </a:ext>
                  </a:extLst>
                </p:cNvPr>
                <p:cNvSpPr/>
                <p:nvPr/>
              </p:nvSpPr>
              <p:spPr>
                <a:xfrm>
                  <a:off x="2377617" y="-4856501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1" name="Freeform: Shape 10860">
                  <a:extLst>
                    <a:ext uri="{FF2B5EF4-FFF2-40B4-BE49-F238E27FC236}">
                      <a16:creationId xmlns:a16="http://schemas.microsoft.com/office/drawing/2014/main" id="{0960912D-1EE8-BD0B-4195-46B65CF52505}"/>
                    </a:ext>
                  </a:extLst>
                </p:cNvPr>
                <p:cNvSpPr/>
                <p:nvPr/>
              </p:nvSpPr>
              <p:spPr>
                <a:xfrm>
                  <a:off x="3552112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2" name="Freeform: Shape 10861">
                  <a:extLst>
                    <a:ext uri="{FF2B5EF4-FFF2-40B4-BE49-F238E27FC236}">
                      <a16:creationId xmlns:a16="http://schemas.microsoft.com/office/drawing/2014/main" id="{7C193906-69AF-CF3F-2FB0-DFB4549681DD}"/>
                    </a:ext>
                  </a:extLst>
                </p:cNvPr>
                <p:cNvSpPr/>
                <p:nvPr/>
              </p:nvSpPr>
              <p:spPr>
                <a:xfrm>
                  <a:off x="6009299" y="-441167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3" name="Freeform: Shape 10862">
                  <a:extLst>
                    <a:ext uri="{FF2B5EF4-FFF2-40B4-BE49-F238E27FC236}">
                      <a16:creationId xmlns:a16="http://schemas.microsoft.com/office/drawing/2014/main" id="{A08DC99C-67AB-78AD-A58C-0959B11F84E7}"/>
                    </a:ext>
                  </a:extLst>
                </p:cNvPr>
                <p:cNvSpPr/>
                <p:nvPr/>
              </p:nvSpPr>
              <p:spPr>
                <a:xfrm>
                  <a:off x="4508199" y="-325277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4" name="Freeform: Shape 10863">
                  <a:extLst>
                    <a:ext uri="{FF2B5EF4-FFF2-40B4-BE49-F238E27FC236}">
                      <a16:creationId xmlns:a16="http://schemas.microsoft.com/office/drawing/2014/main" id="{7A57D0F0-1BB1-06F0-62A1-DBCEE287A752}"/>
                    </a:ext>
                  </a:extLst>
                </p:cNvPr>
                <p:cNvSpPr/>
                <p:nvPr/>
              </p:nvSpPr>
              <p:spPr>
                <a:xfrm>
                  <a:off x="12248400" y="-79369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5" name="Freeform: Shape 10864">
                  <a:extLst>
                    <a:ext uri="{FF2B5EF4-FFF2-40B4-BE49-F238E27FC236}">
                      <a16:creationId xmlns:a16="http://schemas.microsoft.com/office/drawing/2014/main" id="{0F3D1E2B-B180-7C7D-9356-41CE6EA3A666}"/>
                    </a:ext>
                  </a:extLst>
                </p:cNvPr>
                <p:cNvSpPr/>
                <p:nvPr/>
              </p:nvSpPr>
              <p:spPr>
                <a:xfrm>
                  <a:off x="-96453" y="-308658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6" name="Freeform: Shape 10865">
                  <a:extLst>
                    <a:ext uri="{FF2B5EF4-FFF2-40B4-BE49-F238E27FC236}">
                      <a16:creationId xmlns:a16="http://schemas.microsoft.com/office/drawing/2014/main" id="{505F4662-AAA2-47F7-1842-3CF5E4F06D52}"/>
                    </a:ext>
                  </a:extLst>
                </p:cNvPr>
                <p:cNvSpPr/>
                <p:nvPr/>
              </p:nvSpPr>
              <p:spPr>
                <a:xfrm>
                  <a:off x="8163422" y="-113760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7" name="Freeform: Shape 10866">
                  <a:extLst>
                    <a:ext uri="{FF2B5EF4-FFF2-40B4-BE49-F238E27FC236}">
                      <a16:creationId xmlns:a16="http://schemas.microsoft.com/office/drawing/2014/main" id="{A960166E-0516-73CC-49A3-379F3C908D5E}"/>
                    </a:ext>
                  </a:extLst>
                </p:cNvPr>
                <p:cNvSpPr/>
                <p:nvPr/>
              </p:nvSpPr>
              <p:spPr>
                <a:xfrm>
                  <a:off x="78077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8" name="Freeform: Shape 10867">
                  <a:extLst>
                    <a:ext uri="{FF2B5EF4-FFF2-40B4-BE49-F238E27FC236}">
                      <a16:creationId xmlns:a16="http://schemas.microsoft.com/office/drawing/2014/main" id="{056E870A-AA21-2EA4-4791-40C7C435A760}"/>
                    </a:ext>
                  </a:extLst>
                </p:cNvPr>
                <p:cNvSpPr/>
                <p:nvPr/>
              </p:nvSpPr>
              <p:spPr>
                <a:xfrm>
                  <a:off x="3463694" y="-3691554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9" name="Freeform: Shape 10868">
                  <a:extLst>
                    <a:ext uri="{FF2B5EF4-FFF2-40B4-BE49-F238E27FC236}">
                      <a16:creationId xmlns:a16="http://schemas.microsoft.com/office/drawing/2014/main" id="{770413A3-1911-ACFD-5FA5-4B70A842779C}"/>
                    </a:ext>
                  </a:extLst>
                </p:cNvPr>
                <p:cNvSpPr/>
                <p:nvPr/>
              </p:nvSpPr>
              <p:spPr>
                <a:xfrm>
                  <a:off x="1993331" y="-322083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0" name="Freeform: Shape 10869">
                  <a:extLst>
                    <a:ext uri="{FF2B5EF4-FFF2-40B4-BE49-F238E27FC236}">
                      <a16:creationId xmlns:a16="http://schemas.microsoft.com/office/drawing/2014/main" id="{3192A441-7C6E-CA16-4C94-280589C66BBB}"/>
                    </a:ext>
                  </a:extLst>
                </p:cNvPr>
                <p:cNvSpPr/>
                <p:nvPr/>
              </p:nvSpPr>
              <p:spPr>
                <a:xfrm>
                  <a:off x="5307457" y="-523687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1" name="Freeform: Shape 10870">
                  <a:extLst>
                    <a:ext uri="{FF2B5EF4-FFF2-40B4-BE49-F238E27FC236}">
                      <a16:creationId xmlns:a16="http://schemas.microsoft.com/office/drawing/2014/main" id="{A7AC983A-EEAF-B29A-77D2-5F005DA81864}"/>
                    </a:ext>
                  </a:extLst>
                </p:cNvPr>
                <p:cNvSpPr/>
                <p:nvPr/>
              </p:nvSpPr>
              <p:spPr>
                <a:xfrm>
                  <a:off x="9674553" y="-5289737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2" name="Freeform: Shape 10871">
                  <a:extLst>
                    <a:ext uri="{FF2B5EF4-FFF2-40B4-BE49-F238E27FC236}">
                      <a16:creationId xmlns:a16="http://schemas.microsoft.com/office/drawing/2014/main" id="{C098CEAC-4447-69FE-6B5C-DBFD094090DF}"/>
                    </a:ext>
                  </a:extLst>
                </p:cNvPr>
                <p:cNvSpPr/>
                <p:nvPr/>
              </p:nvSpPr>
              <p:spPr>
                <a:xfrm>
                  <a:off x="9573878" y="-403458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3" name="Freeform: Shape 10872">
                  <a:extLst>
                    <a:ext uri="{FF2B5EF4-FFF2-40B4-BE49-F238E27FC236}">
                      <a16:creationId xmlns:a16="http://schemas.microsoft.com/office/drawing/2014/main" id="{F19974C1-97D8-720F-715C-096B77212B67}"/>
                    </a:ext>
                  </a:extLst>
                </p:cNvPr>
                <p:cNvSpPr/>
                <p:nvPr/>
              </p:nvSpPr>
              <p:spPr>
                <a:xfrm>
                  <a:off x="12084888" y="-299128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4" name="Freeform: Shape 10873">
                  <a:extLst>
                    <a:ext uri="{FF2B5EF4-FFF2-40B4-BE49-F238E27FC236}">
                      <a16:creationId xmlns:a16="http://schemas.microsoft.com/office/drawing/2014/main" id="{47D201B3-AD95-B8FB-3867-591FCB222779}"/>
                    </a:ext>
                  </a:extLst>
                </p:cNvPr>
                <p:cNvSpPr/>
                <p:nvPr/>
              </p:nvSpPr>
              <p:spPr>
                <a:xfrm>
                  <a:off x="6357893" y="-325011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5" name="Freeform: Shape 10874">
                  <a:extLst>
                    <a:ext uri="{FF2B5EF4-FFF2-40B4-BE49-F238E27FC236}">
                      <a16:creationId xmlns:a16="http://schemas.microsoft.com/office/drawing/2014/main" id="{B11A086E-3339-8798-739D-C7C2D3F45956}"/>
                    </a:ext>
                  </a:extLst>
                </p:cNvPr>
                <p:cNvSpPr/>
                <p:nvPr/>
              </p:nvSpPr>
              <p:spPr>
                <a:xfrm>
                  <a:off x="752304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6" name="Freeform: Shape 10875">
                  <a:extLst>
                    <a:ext uri="{FF2B5EF4-FFF2-40B4-BE49-F238E27FC236}">
                      <a16:creationId xmlns:a16="http://schemas.microsoft.com/office/drawing/2014/main" id="{50B9244F-2EA3-6175-6586-0847F766C487}"/>
                    </a:ext>
                  </a:extLst>
                </p:cNvPr>
                <p:cNvSpPr/>
                <p:nvPr/>
              </p:nvSpPr>
              <p:spPr>
                <a:xfrm>
                  <a:off x="10700170" y="-2133571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7" name="Freeform: Shape 10876">
                  <a:extLst>
                    <a:ext uri="{FF2B5EF4-FFF2-40B4-BE49-F238E27FC236}">
                      <a16:creationId xmlns:a16="http://schemas.microsoft.com/office/drawing/2014/main" id="{B6DF6BC0-5658-535F-6A0A-85D22B785C08}"/>
                    </a:ext>
                  </a:extLst>
                </p:cNvPr>
                <p:cNvSpPr/>
                <p:nvPr/>
              </p:nvSpPr>
              <p:spPr>
                <a:xfrm>
                  <a:off x="8421302" y="-413372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8" name="Freeform: Shape 10877">
                  <a:extLst>
                    <a:ext uri="{FF2B5EF4-FFF2-40B4-BE49-F238E27FC236}">
                      <a16:creationId xmlns:a16="http://schemas.microsoft.com/office/drawing/2014/main" id="{B6F2AD1D-3D3A-42B0-D52A-FDD957B2131C}"/>
                    </a:ext>
                  </a:extLst>
                </p:cNvPr>
                <p:cNvSpPr/>
                <p:nvPr/>
              </p:nvSpPr>
              <p:spPr>
                <a:xfrm>
                  <a:off x="11660953" y="-47721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9" name="Freeform: Shape 10878">
                  <a:extLst>
                    <a:ext uri="{FF2B5EF4-FFF2-40B4-BE49-F238E27FC236}">
                      <a16:creationId xmlns:a16="http://schemas.microsoft.com/office/drawing/2014/main" id="{E2791E05-2352-49D4-7628-48B6246CD79C}"/>
                    </a:ext>
                  </a:extLst>
                </p:cNvPr>
                <p:cNvSpPr/>
                <p:nvPr/>
              </p:nvSpPr>
              <p:spPr>
                <a:xfrm>
                  <a:off x="4488980" y="-4568320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0" name="Freeform: Shape 10879">
                  <a:extLst>
                    <a:ext uri="{FF2B5EF4-FFF2-40B4-BE49-F238E27FC236}">
                      <a16:creationId xmlns:a16="http://schemas.microsoft.com/office/drawing/2014/main" id="{D466454F-1B07-4A20-E137-82C1F6811164}"/>
                    </a:ext>
                  </a:extLst>
                </p:cNvPr>
                <p:cNvSpPr/>
                <p:nvPr/>
              </p:nvSpPr>
              <p:spPr>
                <a:xfrm>
                  <a:off x="2931790" y="-2769458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1" name="Freeform: Shape 10880">
                  <a:extLst>
                    <a:ext uri="{FF2B5EF4-FFF2-40B4-BE49-F238E27FC236}">
                      <a16:creationId xmlns:a16="http://schemas.microsoft.com/office/drawing/2014/main" id="{610A7FCC-8B44-DBDC-8602-628B41DFBD2E}"/>
                    </a:ext>
                  </a:extLst>
                </p:cNvPr>
                <p:cNvSpPr/>
                <p:nvPr/>
              </p:nvSpPr>
              <p:spPr>
                <a:xfrm>
                  <a:off x="648203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2" name="Freeform: Shape 10881">
                  <a:extLst>
                    <a:ext uri="{FF2B5EF4-FFF2-40B4-BE49-F238E27FC236}">
                      <a16:creationId xmlns:a16="http://schemas.microsoft.com/office/drawing/2014/main" id="{19025AC0-8BDB-6493-9158-01D404E78F38}"/>
                    </a:ext>
                  </a:extLst>
                </p:cNvPr>
                <p:cNvSpPr/>
                <p:nvPr/>
              </p:nvSpPr>
              <p:spPr>
                <a:xfrm>
                  <a:off x="7325144" y="-242901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3" name="Freeform: Shape 10882">
                  <a:extLst>
                    <a:ext uri="{FF2B5EF4-FFF2-40B4-BE49-F238E27FC236}">
                      <a16:creationId xmlns:a16="http://schemas.microsoft.com/office/drawing/2014/main" id="{8A89F46D-F4DF-698D-3953-F48ED7D956EF}"/>
                    </a:ext>
                  </a:extLst>
                </p:cNvPr>
                <p:cNvSpPr/>
                <p:nvPr/>
              </p:nvSpPr>
              <p:spPr>
                <a:xfrm>
                  <a:off x="7978409" y="-321616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4" name="Freeform: Shape 10883">
                  <a:extLst>
                    <a:ext uri="{FF2B5EF4-FFF2-40B4-BE49-F238E27FC236}">
                      <a16:creationId xmlns:a16="http://schemas.microsoft.com/office/drawing/2014/main" id="{A849926B-4D1E-32CA-3C1D-5F9BA56C340D}"/>
                    </a:ext>
                  </a:extLst>
                </p:cNvPr>
                <p:cNvSpPr/>
                <p:nvPr/>
              </p:nvSpPr>
              <p:spPr>
                <a:xfrm>
                  <a:off x="5401524" y="-127208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5" name="Freeform: Shape 10884">
                  <a:extLst>
                    <a:ext uri="{FF2B5EF4-FFF2-40B4-BE49-F238E27FC236}">
                      <a16:creationId xmlns:a16="http://schemas.microsoft.com/office/drawing/2014/main" id="{BD062679-A898-F63F-94CD-79DDC79E6000}"/>
                    </a:ext>
                  </a:extLst>
                </p:cNvPr>
                <p:cNvSpPr/>
                <p:nvPr/>
              </p:nvSpPr>
              <p:spPr>
                <a:xfrm>
                  <a:off x="9391852" y="-20875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6" name="Freeform: Shape 10885">
                  <a:extLst>
                    <a:ext uri="{FF2B5EF4-FFF2-40B4-BE49-F238E27FC236}">
                      <a16:creationId xmlns:a16="http://schemas.microsoft.com/office/drawing/2014/main" id="{F63A5676-98D1-EC69-29BF-4A1CC2AED386}"/>
                    </a:ext>
                  </a:extLst>
                </p:cNvPr>
                <p:cNvSpPr/>
                <p:nvPr/>
              </p:nvSpPr>
              <p:spPr>
                <a:xfrm>
                  <a:off x="10858441" y="-477088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7" name="Freeform: Shape 10886">
                  <a:extLst>
                    <a:ext uri="{FF2B5EF4-FFF2-40B4-BE49-F238E27FC236}">
                      <a16:creationId xmlns:a16="http://schemas.microsoft.com/office/drawing/2014/main" id="{08BD41EC-9057-79EE-8871-A426F5A8D2B2}"/>
                    </a:ext>
                  </a:extLst>
                </p:cNvPr>
                <p:cNvSpPr/>
                <p:nvPr/>
              </p:nvSpPr>
              <p:spPr>
                <a:xfrm>
                  <a:off x="1504739" y="-4216889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8" name="Freeform: Shape 10887">
                  <a:extLst>
                    <a:ext uri="{FF2B5EF4-FFF2-40B4-BE49-F238E27FC236}">
                      <a16:creationId xmlns:a16="http://schemas.microsoft.com/office/drawing/2014/main" id="{BA1F348F-E012-8842-B8C3-CFD32AADF40E}"/>
                    </a:ext>
                  </a:extLst>
                </p:cNvPr>
                <p:cNvSpPr/>
                <p:nvPr/>
              </p:nvSpPr>
              <p:spPr>
                <a:xfrm>
                  <a:off x="6583287" y="-1630301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9" name="Freeform: Shape 10888">
                  <a:extLst>
                    <a:ext uri="{FF2B5EF4-FFF2-40B4-BE49-F238E27FC236}">
                      <a16:creationId xmlns:a16="http://schemas.microsoft.com/office/drawing/2014/main" id="{25CC2C03-BBC2-7E89-78E3-48238ED472DC}"/>
                    </a:ext>
                  </a:extLst>
                </p:cNvPr>
                <p:cNvSpPr/>
                <p:nvPr/>
              </p:nvSpPr>
              <p:spPr>
                <a:xfrm>
                  <a:off x="7609589" y="-6251254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0" name="Freeform: Shape 10889">
                  <a:extLst>
                    <a:ext uri="{FF2B5EF4-FFF2-40B4-BE49-F238E27FC236}">
                      <a16:creationId xmlns:a16="http://schemas.microsoft.com/office/drawing/2014/main" id="{D61E1108-1ABE-BFFE-52FE-25BED6326EFB}"/>
                    </a:ext>
                  </a:extLst>
                </p:cNvPr>
                <p:cNvSpPr/>
                <p:nvPr/>
              </p:nvSpPr>
              <p:spPr>
                <a:xfrm>
                  <a:off x="8784084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1" name="Freeform: Shape 10890">
                  <a:extLst>
                    <a:ext uri="{FF2B5EF4-FFF2-40B4-BE49-F238E27FC236}">
                      <a16:creationId xmlns:a16="http://schemas.microsoft.com/office/drawing/2014/main" id="{23E531FD-C347-3B4A-18F4-77AFB65BEFC1}"/>
                    </a:ext>
                  </a:extLst>
                </p:cNvPr>
                <p:cNvSpPr/>
                <p:nvPr/>
              </p:nvSpPr>
              <p:spPr>
                <a:xfrm>
                  <a:off x="11241271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2" name="Freeform: Shape 10891">
                  <a:extLst>
                    <a:ext uri="{FF2B5EF4-FFF2-40B4-BE49-F238E27FC236}">
                      <a16:creationId xmlns:a16="http://schemas.microsoft.com/office/drawing/2014/main" id="{B649B946-9BA5-2CF9-F409-4214147C5A3B}"/>
                    </a:ext>
                  </a:extLst>
                </p:cNvPr>
                <p:cNvSpPr/>
                <p:nvPr/>
              </p:nvSpPr>
              <p:spPr>
                <a:xfrm>
                  <a:off x="4463837" y="-233859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3" name="Freeform: Shape 10892">
                  <a:extLst>
                    <a:ext uri="{FF2B5EF4-FFF2-40B4-BE49-F238E27FC236}">
                      <a16:creationId xmlns:a16="http://schemas.microsoft.com/office/drawing/2014/main" id="{53805E3B-F915-896D-DE47-161680CCE65E}"/>
                    </a:ext>
                  </a:extLst>
                </p:cNvPr>
                <p:cNvSpPr/>
                <p:nvPr/>
              </p:nvSpPr>
              <p:spPr>
                <a:xfrm>
                  <a:off x="2217223" y="-149802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4" name="Freeform: Shape 10893">
                  <a:extLst>
                    <a:ext uri="{FF2B5EF4-FFF2-40B4-BE49-F238E27FC236}">
                      <a16:creationId xmlns:a16="http://schemas.microsoft.com/office/drawing/2014/main" id="{95778E5C-33EA-4FBE-97D9-F9BA26A9A83B}"/>
                    </a:ext>
                  </a:extLst>
                </p:cNvPr>
                <p:cNvSpPr/>
                <p:nvPr/>
              </p:nvSpPr>
              <p:spPr>
                <a:xfrm>
                  <a:off x="5500204" y="-5890286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5" name="Freeform: Shape 10894">
                  <a:extLst>
                    <a:ext uri="{FF2B5EF4-FFF2-40B4-BE49-F238E27FC236}">
                      <a16:creationId xmlns:a16="http://schemas.microsoft.com/office/drawing/2014/main" id="{C159E6A4-4708-6C63-7C3E-714863700C0B}"/>
                    </a:ext>
                  </a:extLst>
                </p:cNvPr>
                <p:cNvSpPr/>
                <p:nvPr/>
              </p:nvSpPr>
              <p:spPr>
                <a:xfrm>
                  <a:off x="1175143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6" name="Freeform: Shape 10895">
                  <a:extLst>
                    <a:ext uri="{FF2B5EF4-FFF2-40B4-BE49-F238E27FC236}">
                      <a16:creationId xmlns:a16="http://schemas.microsoft.com/office/drawing/2014/main" id="{8227D8D2-5659-6100-3313-90DA78553A19}"/>
                    </a:ext>
                  </a:extLst>
                </p:cNvPr>
                <p:cNvSpPr/>
                <p:nvPr/>
              </p:nvSpPr>
              <p:spPr>
                <a:xfrm>
                  <a:off x="601274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7" name="Freeform: Shape 10896">
                  <a:extLst>
                    <a:ext uri="{FF2B5EF4-FFF2-40B4-BE49-F238E27FC236}">
                      <a16:creationId xmlns:a16="http://schemas.microsoft.com/office/drawing/2014/main" id="{A85D5A75-DEE5-6001-7506-AFB557CB5D10}"/>
                    </a:ext>
                  </a:extLst>
                </p:cNvPr>
                <p:cNvSpPr/>
                <p:nvPr/>
              </p:nvSpPr>
              <p:spPr>
                <a:xfrm>
                  <a:off x="8469936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8" name="Freeform: Shape 10897">
                  <a:extLst>
                    <a:ext uri="{FF2B5EF4-FFF2-40B4-BE49-F238E27FC236}">
                      <a16:creationId xmlns:a16="http://schemas.microsoft.com/office/drawing/2014/main" id="{58676D26-55C8-A964-9113-9B4FD3C3C5D5}"/>
                    </a:ext>
                  </a:extLst>
                </p:cNvPr>
                <p:cNvSpPr/>
                <p:nvPr/>
              </p:nvSpPr>
              <p:spPr>
                <a:xfrm>
                  <a:off x="5564605" y="-3654974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9" name="Freeform: Shape 10898">
                  <a:extLst>
                    <a:ext uri="{FF2B5EF4-FFF2-40B4-BE49-F238E27FC236}">
                      <a16:creationId xmlns:a16="http://schemas.microsoft.com/office/drawing/2014/main" id="{12F69988-9364-402C-CBF4-819FB69F6203}"/>
                    </a:ext>
                  </a:extLst>
                </p:cNvPr>
                <p:cNvSpPr/>
                <p:nvPr/>
              </p:nvSpPr>
              <p:spPr>
                <a:xfrm>
                  <a:off x="10150655" y="-616692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0" name="Freeform: Shape 10899">
                  <a:extLst>
                    <a:ext uri="{FF2B5EF4-FFF2-40B4-BE49-F238E27FC236}">
                      <a16:creationId xmlns:a16="http://schemas.microsoft.com/office/drawing/2014/main" id="{F09C016C-80F2-5E7D-6E13-54CB91B10B92}"/>
                    </a:ext>
                  </a:extLst>
                </p:cNvPr>
                <p:cNvSpPr/>
                <p:nvPr/>
              </p:nvSpPr>
              <p:spPr>
                <a:xfrm>
                  <a:off x="2163231" y="-6084585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1" name="Freeform: Shape 10900">
                  <a:extLst>
                    <a:ext uri="{FF2B5EF4-FFF2-40B4-BE49-F238E27FC236}">
                      <a16:creationId xmlns:a16="http://schemas.microsoft.com/office/drawing/2014/main" id="{DC671BB2-0B0B-A816-A1C0-0F7133865ED9}"/>
                    </a:ext>
                  </a:extLst>
                </p:cNvPr>
                <p:cNvSpPr/>
                <p:nvPr/>
              </p:nvSpPr>
              <p:spPr>
                <a:xfrm>
                  <a:off x="3337726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2" name="Freeform: Shape 10901">
                  <a:extLst>
                    <a:ext uri="{FF2B5EF4-FFF2-40B4-BE49-F238E27FC236}">
                      <a16:creationId xmlns:a16="http://schemas.microsoft.com/office/drawing/2014/main" id="{C629DCB0-CFF0-3AAE-6E33-CBEA8B3179D6}"/>
                    </a:ext>
                  </a:extLst>
                </p:cNvPr>
                <p:cNvSpPr/>
                <p:nvPr/>
              </p:nvSpPr>
              <p:spPr>
                <a:xfrm>
                  <a:off x="4445915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3" name="Freeform: Shape 10902">
                  <a:extLst>
                    <a:ext uri="{FF2B5EF4-FFF2-40B4-BE49-F238E27FC236}">
                      <a16:creationId xmlns:a16="http://schemas.microsoft.com/office/drawing/2014/main" id="{714B7CA5-5729-EA9F-D38B-AC627ED1A7A5}"/>
                    </a:ext>
                  </a:extLst>
                </p:cNvPr>
                <p:cNvSpPr/>
                <p:nvPr/>
              </p:nvSpPr>
              <p:spPr>
                <a:xfrm>
                  <a:off x="53846" y="-572361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4" name="Freeform: Shape 10903">
                  <a:extLst>
                    <a:ext uri="{FF2B5EF4-FFF2-40B4-BE49-F238E27FC236}">
                      <a16:creationId xmlns:a16="http://schemas.microsoft.com/office/drawing/2014/main" id="{8782357E-B29C-30D7-DDB8-5162CCB9D098}"/>
                    </a:ext>
                  </a:extLst>
                </p:cNvPr>
                <p:cNvSpPr/>
                <p:nvPr/>
              </p:nvSpPr>
              <p:spPr>
                <a:xfrm>
                  <a:off x="566391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5" name="Freeform: Shape 10904">
                  <a:extLst>
                    <a:ext uri="{FF2B5EF4-FFF2-40B4-BE49-F238E27FC236}">
                      <a16:creationId xmlns:a16="http://schemas.microsoft.com/office/drawing/2014/main" id="{AA3A8459-8019-700F-D6C7-7373011F7941}"/>
                    </a:ext>
                  </a:extLst>
                </p:cNvPr>
                <p:cNvSpPr/>
                <p:nvPr/>
              </p:nvSpPr>
              <p:spPr>
                <a:xfrm>
                  <a:off x="3023578" y="-563975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6" name="Freeform: Shape 10905">
                  <a:extLst>
                    <a:ext uri="{FF2B5EF4-FFF2-40B4-BE49-F238E27FC236}">
                      <a16:creationId xmlns:a16="http://schemas.microsoft.com/office/drawing/2014/main" id="{6263384F-E1E6-0C76-0AFF-7D1653A26E8F}"/>
                    </a:ext>
                  </a:extLst>
                </p:cNvPr>
                <p:cNvSpPr/>
                <p:nvPr/>
              </p:nvSpPr>
              <p:spPr>
                <a:xfrm>
                  <a:off x="1674580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7" name="Freeform: Shape 10906">
                  <a:extLst>
                    <a:ext uri="{FF2B5EF4-FFF2-40B4-BE49-F238E27FC236}">
                      <a16:creationId xmlns:a16="http://schemas.microsoft.com/office/drawing/2014/main" id="{1B711099-36BB-97B9-E024-7C4525192774}"/>
                    </a:ext>
                  </a:extLst>
                </p:cNvPr>
                <p:cNvSpPr/>
                <p:nvPr/>
              </p:nvSpPr>
              <p:spPr>
                <a:xfrm>
                  <a:off x="4343893" y="-963540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8" name="Freeform: Shape 10907">
                  <a:extLst>
                    <a:ext uri="{FF2B5EF4-FFF2-40B4-BE49-F238E27FC236}">
                      <a16:creationId xmlns:a16="http://schemas.microsoft.com/office/drawing/2014/main" id="{D9F0D90F-2F1D-1169-1ACD-2770F24E0CCA}"/>
                    </a:ext>
                  </a:extLst>
                </p:cNvPr>
                <p:cNvSpPr/>
                <p:nvPr/>
              </p:nvSpPr>
              <p:spPr>
                <a:xfrm>
                  <a:off x="1071042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9" name="Freeform: Shape 10908">
                  <a:extLst>
                    <a:ext uri="{FF2B5EF4-FFF2-40B4-BE49-F238E27FC236}">
                      <a16:creationId xmlns:a16="http://schemas.microsoft.com/office/drawing/2014/main" id="{55A5207C-C75E-4AB7-7F83-34F0D3D0231D}"/>
                    </a:ext>
                  </a:extLst>
                </p:cNvPr>
                <p:cNvSpPr/>
                <p:nvPr/>
              </p:nvSpPr>
              <p:spPr>
                <a:xfrm>
                  <a:off x="9284962" y="-6010442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0" name="Freeform: Shape 10909">
                  <a:extLst>
                    <a:ext uri="{FF2B5EF4-FFF2-40B4-BE49-F238E27FC236}">
                      <a16:creationId xmlns:a16="http://schemas.microsoft.com/office/drawing/2014/main" id="{6E93D421-1DD0-DC23-9D9D-0FCFA936569A}"/>
                    </a:ext>
                  </a:extLst>
                </p:cNvPr>
                <p:cNvSpPr/>
                <p:nvPr/>
              </p:nvSpPr>
              <p:spPr>
                <a:xfrm>
                  <a:off x="1171400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1" name="Freeform: Shape 10910">
                  <a:extLst>
                    <a:ext uri="{FF2B5EF4-FFF2-40B4-BE49-F238E27FC236}">
                      <a16:creationId xmlns:a16="http://schemas.microsoft.com/office/drawing/2014/main" id="{9E137E0C-682F-F503-AF8B-A80C7DB4D91C}"/>
                    </a:ext>
                  </a:extLst>
                </p:cNvPr>
                <p:cNvSpPr/>
                <p:nvPr/>
              </p:nvSpPr>
              <p:spPr>
                <a:xfrm>
                  <a:off x="915557" y="-268347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2" name="Freeform: Shape 10911">
                  <a:extLst>
                    <a:ext uri="{FF2B5EF4-FFF2-40B4-BE49-F238E27FC236}">
                      <a16:creationId xmlns:a16="http://schemas.microsoft.com/office/drawing/2014/main" id="{CFEDE643-B765-0ACD-2655-DCB99B1A71DA}"/>
                    </a:ext>
                  </a:extLst>
                </p:cNvPr>
                <p:cNvSpPr/>
                <p:nvPr/>
              </p:nvSpPr>
              <p:spPr>
                <a:xfrm>
                  <a:off x="392989" y="-103144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3" name="Freeform: Shape 10912">
                  <a:extLst>
                    <a:ext uri="{FF2B5EF4-FFF2-40B4-BE49-F238E27FC236}">
                      <a16:creationId xmlns:a16="http://schemas.microsoft.com/office/drawing/2014/main" id="{E1125ACC-CC58-E3BC-BE2A-2266D5F80C40}"/>
                    </a:ext>
                  </a:extLst>
                </p:cNvPr>
                <p:cNvSpPr/>
                <p:nvPr/>
              </p:nvSpPr>
              <p:spPr>
                <a:xfrm>
                  <a:off x="9045361" y="-312870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4" name="Freeform: Shape 10913">
                  <a:extLst>
                    <a:ext uri="{FF2B5EF4-FFF2-40B4-BE49-F238E27FC236}">
                      <a16:creationId xmlns:a16="http://schemas.microsoft.com/office/drawing/2014/main" id="{BE30BA23-B686-FA70-C2DF-313F328B4873}"/>
                    </a:ext>
                  </a:extLst>
                </p:cNvPr>
                <p:cNvSpPr/>
                <p:nvPr/>
              </p:nvSpPr>
              <p:spPr>
                <a:xfrm>
                  <a:off x="9945439" y="-85818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5" name="Freeform: Shape 10914">
                  <a:extLst>
                    <a:ext uri="{FF2B5EF4-FFF2-40B4-BE49-F238E27FC236}">
                      <a16:creationId xmlns:a16="http://schemas.microsoft.com/office/drawing/2014/main" id="{09557838-920C-8A68-652C-D4FF0DC66B58}"/>
                    </a:ext>
                  </a:extLst>
                </p:cNvPr>
                <p:cNvSpPr/>
                <p:nvPr/>
              </p:nvSpPr>
              <p:spPr>
                <a:xfrm>
                  <a:off x="3810935" y="-5806107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6" name="Freeform: Shape 10915">
                  <a:extLst>
                    <a:ext uri="{FF2B5EF4-FFF2-40B4-BE49-F238E27FC236}">
                      <a16:creationId xmlns:a16="http://schemas.microsoft.com/office/drawing/2014/main" id="{8B76849E-0943-197A-B9A5-BD8ACCEDF6FE}"/>
                    </a:ext>
                  </a:extLst>
                </p:cNvPr>
                <p:cNvSpPr/>
                <p:nvPr/>
              </p:nvSpPr>
              <p:spPr>
                <a:xfrm>
                  <a:off x="6496638" y="-5829880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800" name="Group 10799">
                <a:extLst>
                  <a:ext uri="{FF2B5EF4-FFF2-40B4-BE49-F238E27FC236}">
                    <a16:creationId xmlns:a16="http://schemas.microsoft.com/office/drawing/2014/main" id="{B058C0AC-2DCC-BD69-9A78-03507CC8049E}"/>
                  </a:ext>
                </a:extLst>
              </p:cNvPr>
              <p:cNvGrpSpPr/>
              <p:nvPr/>
            </p:nvGrpSpPr>
            <p:grpSpPr>
              <a:xfrm>
                <a:off x="-689" y="-12790393"/>
                <a:ext cx="12526879" cy="5692751"/>
                <a:chOff x="-96453" y="-6334762"/>
                <a:chExt cx="12526879" cy="5692751"/>
              </a:xfrm>
            </p:grpSpPr>
            <p:sp>
              <p:nvSpPr>
                <p:cNvPr id="10801" name="Freeform: Shape 10800">
                  <a:extLst>
                    <a:ext uri="{FF2B5EF4-FFF2-40B4-BE49-F238E27FC236}">
                      <a16:creationId xmlns:a16="http://schemas.microsoft.com/office/drawing/2014/main" id="{D683BB7C-16B8-345C-A95B-7F901BFDACF2}"/>
                    </a:ext>
                  </a:extLst>
                </p:cNvPr>
                <p:cNvSpPr/>
                <p:nvPr/>
              </p:nvSpPr>
              <p:spPr>
                <a:xfrm>
                  <a:off x="11075603" y="-321393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2" name="Freeform: Shape 10801">
                  <a:extLst>
                    <a:ext uri="{FF2B5EF4-FFF2-40B4-BE49-F238E27FC236}">
                      <a16:creationId xmlns:a16="http://schemas.microsoft.com/office/drawing/2014/main" id="{2E4A9660-5419-69AF-FE8E-DD81F7B6E4EA}"/>
                    </a:ext>
                  </a:extLst>
                </p:cNvPr>
                <p:cNvSpPr/>
                <p:nvPr/>
              </p:nvSpPr>
              <p:spPr>
                <a:xfrm>
                  <a:off x="2377617" y="-4856501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3" name="Freeform: Shape 10802">
                  <a:extLst>
                    <a:ext uri="{FF2B5EF4-FFF2-40B4-BE49-F238E27FC236}">
                      <a16:creationId xmlns:a16="http://schemas.microsoft.com/office/drawing/2014/main" id="{222D5C53-A67D-16F8-CE55-335A50629163}"/>
                    </a:ext>
                  </a:extLst>
                </p:cNvPr>
                <p:cNvSpPr/>
                <p:nvPr/>
              </p:nvSpPr>
              <p:spPr>
                <a:xfrm>
                  <a:off x="3552112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4" name="Freeform: Shape 10803">
                  <a:extLst>
                    <a:ext uri="{FF2B5EF4-FFF2-40B4-BE49-F238E27FC236}">
                      <a16:creationId xmlns:a16="http://schemas.microsoft.com/office/drawing/2014/main" id="{9E161567-F4DA-39F0-9D51-3B790B95CC7D}"/>
                    </a:ext>
                  </a:extLst>
                </p:cNvPr>
                <p:cNvSpPr/>
                <p:nvPr/>
              </p:nvSpPr>
              <p:spPr>
                <a:xfrm>
                  <a:off x="6009299" y="-441167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5" name="Freeform: Shape 10804">
                  <a:extLst>
                    <a:ext uri="{FF2B5EF4-FFF2-40B4-BE49-F238E27FC236}">
                      <a16:creationId xmlns:a16="http://schemas.microsoft.com/office/drawing/2014/main" id="{9F00E17C-11EC-7AF6-8AF1-5A8B5F600FE4}"/>
                    </a:ext>
                  </a:extLst>
                </p:cNvPr>
                <p:cNvSpPr/>
                <p:nvPr/>
              </p:nvSpPr>
              <p:spPr>
                <a:xfrm>
                  <a:off x="4508199" y="-325277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6" name="Freeform: Shape 10805">
                  <a:extLst>
                    <a:ext uri="{FF2B5EF4-FFF2-40B4-BE49-F238E27FC236}">
                      <a16:creationId xmlns:a16="http://schemas.microsoft.com/office/drawing/2014/main" id="{CCC48324-8D46-5003-448C-218406C4C346}"/>
                    </a:ext>
                  </a:extLst>
                </p:cNvPr>
                <p:cNvSpPr/>
                <p:nvPr/>
              </p:nvSpPr>
              <p:spPr>
                <a:xfrm>
                  <a:off x="12248400" y="-79369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7" name="Freeform: Shape 10806">
                  <a:extLst>
                    <a:ext uri="{FF2B5EF4-FFF2-40B4-BE49-F238E27FC236}">
                      <a16:creationId xmlns:a16="http://schemas.microsoft.com/office/drawing/2014/main" id="{1B98CBB5-D180-1954-636A-C029D653D25F}"/>
                    </a:ext>
                  </a:extLst>
                </p:cNvPr>
                <p:cNvSpPr/>
                <p:nvPr/>
              </p:nvSpPr>
              <p:spPr>
                <a:xfrm>
                  <a:off x="-96453" y="-308658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8" name="Freeform: Shape 10807">
                  <a:extLst>
                    <a:ext uri="{FF2B5EF4-FFF2-40B4-BE49-F238E27FC236}">
                      <a16:creationId xmlns:a16="http://schemas.microsoft.com/office/drawing/2014/main" id="{C690B466-314B-07F9-2A45-7CD6D887F5A5}"/>
                    </a:ext>
                  </a:extLst>
                </p:cNvPr>
                <p:cNvSpPr/>
                <p:nvPr/>
              </p:nvSpPr>
              <p:spPr>
                <a:xfrm>
                  <a:off x="8163422" y="-1137605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9" name="Freeform: Shape 10808">
                  <a:extLst>
                    <a:ext uri="{FF2B5EF4-FFF2-40B4-BE49-F238E27FC236}">
                      <a16:creationId xmlns:a16="http://schemas.microsoft.com/office/drawing/2014/main" id="{B73E66E5-255A-27A5-8A4A-EDF6740A1BCB}"/>
                    </a:ext>
                  </a:extLst>
                </p:cNvPr>
                <p:cNvSpPr/>
                <p:nvPr/>
              </p:nvSpPr>
              <p:spPr>
                <a:xfrm>
                  <a:off x="78077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0" name="Freeform: Shape 10809">
                  <a:extLst>
                    <a:ext uri="{FF2B5EF4-FFF2-40B4-BE49-F238E27FC236}">
                      <a16:creationId xmlns:a16="http://schemas.microsoft.com/office/drawing/2014/main" id="{8D812174-51C7-3919-B3DD-BB5FE5ACE8C5}"/>
                    </a:ext>
                  </a:extLst>
                </p:cNvPr>
                <p:cNvSpPr/>
                <p:nvPr/>
              </p:nvSpPr>
              <p:spPr>
                <a:xfrm>
                  <a:off x="3463694" y="-3691554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1" name="Freeform: Shape 10810">
                  <a:extLst>
                    <a:ext uri="{FF2B5EF4-FFF2-40B4-BE49-F238E27FC236}">
                      <a16:creationId xmlns:a16="http://schemas.microsoft.com/office/drawing/2014/main" id="{20725673-6E7A-BA20-EABE-9E9D2E8A92BA}"/>
                    </a:ext>
                  </a:extLst>
                </p:cNvPr>
                <p:cNvSpPr/>
                <p:nvPr/>
              </p:nvSpPr>
              <p:spPr>
                <a:xfrm>
                  <a:off x="1993331" y="-322083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2" name="Freeform: Shape 10811">
                  <a:extLst>
                    <a:ext uri="{FF2B5EF4-FFF2-40B4-BE49-F238E27FC236}">
                      <a16:creationId xmlns:a16="http://schemas.microsoft.com/office/drawing/2014/main" id="{C7B5CA75-6152-3376-3672-F60F2788897E}"/>
                    </a:ext>
                  </a:extLst>
                </p:cNvPr>
                <p:cNvSpPr/>
                <p:nvPr/>
              </p:nvSpPr>
              <p:spPr>
                <a:xfrm>
                  <a:off x="5307457" y="-523687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3" name="Freeform: Shape 10812">
                  <a:extLst>
                    <a:ext uri="{FF2B5EF4-FFF2-40B4-BE49-F238E27FC236}">
                      <a16:creationId xmlns:a16="http://schemas.microsoft.com/office/drawing/2014/main" id="{D8308188-9EDA-C750-E2D7-F14CE5FC0EB1}"/>
                    </a:ext>
                  </a:extLst>
                </p:cNvPr>
                <p:cNvSpPr/>
                <p:nvPr/>
              </p:nvSpPr>
              <p:spPr>
                <a:xfrm>
                  <a:off x="9674553" y="-5289737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4" name="Freeform: Shape 10813">
                  <a:extLst>
                    <a:ext uri="{FF2B5EF4-FFF2-40B4-BE49-F238E27FC236}">
                      <a16:creationId xmlns:a16="http://schemas.microsoft.com/office/drawing/2014/main" id="{71D2E6CD-2A01-F4D0-7B60-1CF941B6A04E}"/>
                    </a:ext>
                  </a:extLst>
                </p:cNvPr>
                <p:cNvSpPr/>
                <p:nvPr/>
              </p:nvSpPr>
              <p:spPr>
                <a:xfrm>
                  <a:off x="9573878" y="-403458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5" name="Freeform: Shape 10814">
                  <a:extLst>
                    <a:ext uri="{FF2B5EF4-FFF2-40B4-BE49-F238E27FC236}">
                      <a16:creationId xmlns:a16="http://schemas.microsoft.com/office/drawing/2014/main" id="{96B89F6D-EDA2-3A95-3C24-9D9F70FB84AF}"/>
                    </a:ext>
                  </a:extLst>
                </p:cNvPr>
                <p:cNvSpPr/>
                <p:nvPr/>
              </p:nvSpPr>
              <p:spPr>
                <a:xfrm>
                  <a:off x="12084888" y="-299128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6" name="Freeform: Shape 10815">
                  <a:extLst>
                    <a:ext uri="{FF2B5EF4-FFF2-40B4-BE49-F238E27FC236}">
                      <a16:creationId xmlns:a16="http://schemas.microsoft.com/office/drawing/2014/main" id="{E7C9AC4E-F61F-6A99-3A23-DC2606E47578}"/>
                    </a:ext>
                  </a:extLst>
                </p:cNvPr>
                <p:cNvSpPr/>
                <p:nvPr/>
              </p:nvSpPr>
              <p:spPr>
                <a:xfrm>
                  <a:off x="6357893" y="-325011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7" name="Freeform: Shape 10816">
                  <a:extLst>
                    <a:ext uri="{FF2B5EF4-FFF2-40B4-BE49-F238E27FC236}">
                      <a16:creationId xmlns:a16="http://schemas.microsoft.com/office/drawing/2014/main" id="{15CC69E0-8785-3725-EC39-E02A2B30D38E}"/>
                    </a:ext>
                  </a:extLst>
                </p:cNvPr>
                <p:cNvSpPr/>
                <p:nvPr/>
              </p:nvSpPr>
              <p:spPr>
                <a:xfrm>
                  <a:off x="752304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8" name="Freeform: Shape 10817">
                  <a:extLst>
                    <a:ext uri="{FF2B5EF4-FFF2-40B4-BE49-F238E27FC236}">
                      <a16:creationId xmlns:a16="http://schemas.microsoft.com/office/drawing/2014/main" id="{ECB3E6CF-BBC2-874D-E7AF-F52FD5B87EB9}"/>
                    </a:ext>
                  </a:extLst>
                </p:cNvPr>
                <p:cNvSpPr/>
                <p:nvPr/>
              </p:nvSpPr>
              <p:spPr>
                <a:xfrm>
                  <a:off x="10700170" y="-2133571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9" name="Freeform: Shape 10818">
                  <a:extLst>
                    <a:ext uri="{FF2B5EF4-FFF2-40B4-BE49-F238E27FC236}">
                      <a16:creationId xmlns:a16="http://schemas.microsoft.com/office/drawing/2014/main" id="{7EBADE20-92B1-D7E8-C384-C43426058E2A}"/>
                    </a:ext>
                  </a:extLst>
                </p:cNvPr>
                <p:cNvSpPr/>
                <p:nvPr/>
              </p:nvSpPr>
              <p:spPr>
                <a:xfrm>
                  <a:off x="8421302" y="-413372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0" name="Freeform: Shape 10819">
                  <a:extLst>
                    <a:ext uri="{FF2B5EF4-FFF2-40B4-BE49-F238E27FC236}">
                      <a16:creationId xmlns:a16="http://schemas.microsoft.com/office/drawing/2014/main" id="{8464FE4F-21F7-E704-B965-5F9CD601EBAB}"/>
                    </a:ext>
                  </a:extLst>
                </p:cNvPr>
                <p:cNvSpPr/>
                <p:nvPr/>
              </p:nvSpPr>
              <p:spPr>
                <a:xfrm>
                  <a:off x="11660953" y="-47721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1" name="Freeform: Shape 10820">
                  <a:extLst>
                    <a:ext uri="{FF2B5EF4-FFF2-40B4-BE49-F238E27FC236}">
                      <a16:creationId xmlns:a16="http://schemas.microsoft.com/office/drawing/2014/main" id="{1F73B6A4-17C4-5CA8-DA4D-B81888F2F895}"/>
                    </a:ext>
                  </a:extLst>
                </p:cNvPr>
                <p:cNvSpPr/>
                <p:nvPr/>
              </p:nvSpPr>
              <p:spPr>
                <a:xfrm>
                  <a:off x="4488980" y="-4568320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2" name="Freeform: Shape 10821">
                  <a:extLst>
                    <a:ext uri="{FF2B5EF4-FFF2-40B4-BE49-F238E27FC236}">
                      <a16:creationId xmlns:a16="http://schemas.microsoft.com/office/drawing/2014/main" id="{31853973-0002-1224-A53A-E8F0D8F61901}"/>
                    </a:ext>
                  </a:extLst>
                </p:cNvPr>
                <p:cNvSpPr/>
                <p:nvPr/>
              </p:nvSpPr>
              <p:spPr>
                <a:xfrm>
                  <a:off x="2931790" y="-2769458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3" name="Freeform: Shape 10822">
                  <a:extLst>
                    <a:ext uri="{FF2B5EF4-FFF2-40B4-BE49-F238E27FC236}">
                      <a16:creationId xmlns:a16="http://schemas.microsoft.com/office/drawing/2014/main" id="{61A8EF1F-4338-6CD6-1388-F2114FC12DDF}"/>
                    </a:ext>
                  </a:extLst>
                </p:cNvPr>
                <p:cNvSpPr/>
                <p:nvPr/>
              </p:nvSpPr>
              <p:spPr>
                <a:xfrm>
                  <a:off x="6482037" y="-4940009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4" name="Freeform: Shape 10823">
                  <a:extLst>
                    <a:ext uri="{FF2B5EF4-FFF2-40B4-BE49-F238E27FC236}">
                      <a16:creationId xmlns:a16="http://schemas.microsoft.com/office/drawing/2014/main" id="{07350723-41BC-D7DD-326C-0528287D0453}"/>
                    </a:ext>
                  </a:extLst>
                </p:cNvPr>
                <p:cNvSpPr/>
                <p:nvPr/>
              </p:nvSpPr>
              <p:spPr>
                <a:xfrm>
                  <a:off x="7325144" y="-2429015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5" name="Freeform: Shape 10824">
                  <a:extLst>
                    <a:ext uri="{FF2B5EF4-FFF2-40B4-BE49-F238E27FC236}">
                      <a16:creationId xmlns:a16="http://schemas.microsoft.com/office/drawing/2014/main" id="{EEAF283D-5970-B356-E1FA-C1FF3E296073}"/>
                    </a:ext>
                  </a:extLst>
                </p:cNvPr>
                <p:cNvSpPr/>
                <p:nvPr/>
              </p:nvSpPr>
              <p:spPr>
                <a:xfrm>
                  <a:off x="7978409" y="-321616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6" name="Freeform: Shape 10825">
                  <a:extLst>
                    <a:ext uri="{FF2B5EF4-FFF2-40B4-BE49-F238E27FC236}">
                      <a16:creationId xmlns:a16="http://schemas.microsoft.com/office/drawing/2014/main" id="{BCB49183-702A-5CC4-C727-563E4F81D257}"/>
                    </a:ext>
                  </a:extLst>
                </p:cNvPr>
                <p:cNvSpPr/>
                <p:nvPr/>
              </p:nvSpPr>
              <p:spPr>
                <a:xfrm>
                  <a:off x="5401524" y="-127208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7" name="Freeform: Shape 10826">
                  <a:extLst>
                    <a:ext uri="{FF2B5EF4-FFF2-40B4-BE49-F238E27FC236}">
                      <a16:creationId xmlns:a16="http://schemas.microsoft.com/office/drawing/2014/main" id="{8DF75BE5-7C7C-1130-00FB-F1C93DD67F49}"/>
                    </a:ext>
                  </a:extLst>
                </p:cNvPr>
                <p:cNvSpPr/>
                <p:nvPr/>
              </p:nvSpPr>
              <p:spPr>
                <a:xfrm>
                  <a:off x="9391852" y="-208757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8" name="Freeform: Shape 10827">
                  <a:extLst>
                    <a:ext uri="{FF2B5EF4-FFF2-40B4-BE49-F238E27FC236}">
                      <a16:creationId xmlns:a16="http://schemas.microsoft.com/office/drawing/2014/main" id="{65015C22-9910-2B41-CDB7-2C16F507EF59}"/>
                    </a:ext>
                  </a:extLst>
                </p:cNvPr>
                <p:cNvSpPr/>
                <p:nvPr/>
              </p:nvSpPr>
              <p:spPr>
                <a:xfrm>
                  <a:off x="10858441" y="-477088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9" name="Freeform: Shape 10828">
                  <a:extLst>
                    <a:ext uri="{FF2B5EF4-FFF2-40B4-BE49-F238E27FC236}">
                      <a16:creationId xmlns:a16="http://schemas.microsoft.com/office/drawing/2014/main" id="{60B54F2A-41DD-8447-34F7-9DC43E5D739A}"/>
                    </a:ext>
                  </a:extLst>
                </p:cNvPr>
                <p:cNvSpPr/>
                <p:nvPr/>
              </p:nvSpPr>
              <p:spPr>
                <a:xfrm>
                  <a:off x="1504739" y="-4216889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0" name="Freeform: Shape 10829">
                  <a:extLst>
                    <a:ext uri="{FF2B5EF4-FFF2-40B4-BE49-F238E27FC236}">
                      <a16:creationId xmlns:a16="http://schemas.microsoft.com/office/drawing/2014/main" id="{2F7C1B7F-78CB-76FC-8FDD-8C52E7EBFE68}"/>
                    </a:ext>
                  </a:extLst>
                </p:cNvPr>
                <p:cNvSpPr/>
                <p:nvPr/>
              </p:nvSpPr>
              <p:spPr>
                <a:xfrm>
                  <a:off x="6583287" y="-1630301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1" name="Freeform: Shape 10830">
                  <a:extLst>
                    <a:ext uri="{FF2B5EF4-FFF2-40B4-BE49-F238E27FC236}">
                      <a16:creationId xmlns:a16="http://schemas.microsoft.com/office/drawing/2014/main" id="{83376F16-4A61-94A6-0EC9-87C301A427A3}"/>
                    </a:ext>
                  </a:extLst>
                </p:cNvPr>
                <p:cNvSpPr/>
                <p:nvPr/>
              </p:nvSpPr>
              <p:spPr>
                <a:xfrm>
                  <a:off x="7609589" y="-6251254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2" name="Freeform: Shape 10831">
                  <a:extLst>
                    <a:ext uri="{FF2B5EF4-FFF2-40B4-BE49-F238E27FC236}">
                      <a16:creationId xmlns:a16="http://schemas.microsoft.com/office/drawing/2014/main" id="{214EACA7-17E0-34B1-4BA9-1AD2F65CF489}"/>
                    </a:ext>
                  </a:extLst>
                </p:cNvPr>
                <p:cNvSpPr/>
                <p:nvPr/>
              </p:nvSpPr>
              <p:spPr>
                <a:xfrm>
                  <a:off x="8784084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3" name="Freeform: Shape 10832">
                  <a:extLst>
                    <a:ext uri="{FF2B5EF4-FFF2-40B4-BE49-F238E27FC236}">
                      <a16:creationId xmlns:a16="http://schemas.microsoft.com/office/drawing/2014/main" id="{B4518C62-BC75-5AB5-CEE9-4B74570D118B}"/>
                    </a:ext>
                  </a:extLst>
                </p:cNvPr>
                <p:cNvSpPr/>
                <p:nvPr/>
              </p:nvSpPr>
              <p:spPr>
                <a:xfrm>
                  <a:off x="11241271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4" name="Freeform: Shape 10833">
                  <a:extLst>
                    <a:ext uri="{FF2B5EF4-FFF2-40B4-BE49-F238E27FC236}">
                      <a16:creationId xmlns:a16="http://schemas.microsoft.com/office/drawing/2014/main" id="{00539BBB-0D3D-1C9D-88AC-AA08DA1C9390}"/>
                    </a:ext>
                  </a:extLst>
                </p:cNvPr>
                <p:cNvSpPr/>
                <p:nvPr/>
              </p:nvSpPr>
              <p:spPr>
                <a:xfrm>
                  <a:off x="4463837" y="-2338598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5" name="Freeform: Shape 10834">
                  <a:extLst>
                    <a:ext uri="{FF2B5EF4-FFF2-40B4-BE49-F238E27FC236}">
                      <a16:creationId xmlns:a16="http://schemas.microsoft.com/office/drawing/2014/main" id="{7A9839A8-F205-0616-1E23-02B56C2ABCB4}"/>
                    </a:ext>
                  </a:extLst>
                </p:cNvPr>
                <p:cNvSpPr/>
                <p:nvPr/>
              </p:nvSpPr>
              <p:spPr>
                <a:xfrm>
                  <a:off x="2217223" y="-1498021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6" name="Freeform: Shape 10835">
                  <a:extLst>
                    <a:ext uri="{FF2B5EF4-FFF2-40B4-BE49-F238E27FC236}">
                      <a16:creationId xmlns:a16="http://schemas.microsoft.com/office/drawing/2014/main" id="{329F2C55-85C7-B225-0AC7-0ABB90C70431}"/>
                    </a:ext>
                  </a:extLst>
                </p:cNvPr>
                <p:cNvSpPr/>
                <p:nvPr/>
              </p:nvSpPr>
              <p:spPr>
                <a:xfrm>
                  <a:off x="5500204" y="-5890286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7" name="Freeform: Shape 10836">
                  <a:extLst>
                    <a:ext uri="{FF2B5EF4-FFF2-40B4-BE49-F238E27FC236}">
                      <a16:creationId xmlns:a16="http://schemas.microsoft.com/office/drawing/2014/main" id="{20ACF9D7-0A15-3C7B-D5DA-5CCD294B5AC6}"/>
                    </a:ext>
                  </a:extLst>
                </p:cNvPr>
                <p:cNvSpPr/>
                <p:nvPr/>
              </p:nvSpPr>
              <p:spPr>
                <a:xfrm>
                  <a:off x="1175143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8" name="Freeform: Shape 10837">
                  <a:extLst>
                    <a:ext uri="{FF2B5EF4-FFF2-40B4-BE49-F238E27FC236}">
                      <a16:creationId xmlns:a16="http://schemas.microsoft.com/office/drawing/2014/main" id="{A4321A8E-97B2-B6BF-C8E1-5D8D87A4A56A}"/>
                    </a:ext>
                  </a:extLst>
                </p:cNvPr>
                <p:cNvSpPr/>
                <p:nvPr/>
              </p:nvSpPr>
              <p:spPr>
                <a:xfrm>
                  <a:off x="601274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9" name="Freeform: Shape 10838">
                  <a:extLst>
                    <a:ext uri="{FF2B5EF4-FFF2-40B4-BE49-F238E27FC236}">
                      <a16:creationId xmlns:a16="http://schemas.microsoft.com/office/drawing/2014/main" id="{0B1B7471-9950-35AD-E835-347899FB11CC}"/>
                    </a:ext>
                  </a:extLst>
                </p:cNvPr>
                <p:cNvSpPr/>
                <p:nvPr/>
              </p:nvSpPr>
              <p:spPr>
                <a:xfrm>
                  <a:off x="8469936" y="-5806426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0" name="Freeform: Shape 10839">
                  <a:extLst>
                    <a:ext uri="{FF2B5EF4-FFF2-40B4-BE49-F238E27FC236}">
                      <a16:creationId xmlns:a16="http://schemas.microsoft.com/office/drawing/2014/main" id="{BC045AAE-C9FC-4279-1127-4593AE6EA77C}"/>
                    </a:ext>
                  </a:extLst>
                </p:cNvPr>
                <p:cNvSpPr/>
                <p:nvPr/>
              </p:nvSpPr>
              <p:spPr>
                <a:xfrm>
                  <a:off x="5564605" y="-3654974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1" name="Freeform: Shape 10840">
                  <a:extLst>
                    <a:ext uri="{FF2B5EF4-FFF2-40B4-BE49-F238E27FC236}">
                      <a16:creationId xmlns:a16="http://schemas.microsoft.com/office/drawing/2014/main" id="{13904A7C-14FC-6775-D1C4-7502CCBDE501}"/>
                    </a:ext>
                  </a:extLst>
                </p:cNvPr>
                <p:cNvSpPr/>
                <p:nvPr/>
              </p:nvSpPr>
              <p:spPr>
                <a:xfrm>
                  <a:off x="10150655" y="-6166929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2" name="Freeform: Shape 10841">
                  <a:extLst>
                    <a:ext uri="{FF2B5EF4-FFF2-40B4-BE49-F238E27FC236}">
                      <a16:creationId xmlns:a16="http://schemas.microsoft.com/office/drawing/2014/main" id="{AD01630E-F947-19BB-ABDE-B53119D23C02}"/>
                    </a:ext>
                  </a:extLst>
                </p:cNvPr>
                <p:cNvSpPr/>
                <p:nvPr/>
              </p:nvSpPr>
              <p:spPr>
                <a:xfrm>
                  <a:off x="2163231" y="-6084585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3" name="Freeform: Shape 10842">
                  <a:extLst>
                    <a:ext uri="{FF2B5EF4-FFF2-40B4-BE49-F238E27FC236}">
                      <a16:creationId xmlns:a16="http://schemas.microsoft.com/office/drawing/2014/main" id="{EE216DED-50AB-8B87-CB66-F66AB4920F17}"/>
                    </a:ext>
                  </a:extLst>
                </p:cNvPr>
                <p:cNvSpPr/>
                <p:nvPr/>
              </p:nvSpPr>
              <p:spPr>
                <a:xfrm>
                  <a:off x="3337726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4" name="Freeform: Shape 10843">
                  <a:extLst>
                    <a:ext uri="{FF2B5EF4-FFF2-40B4-BE49-F238E27FC236}">
                      <a16:creationId xmlns:a16="http://schemas.microsoft.com/office/drawing/2014/main" id="{5878E51D-DFEF-4F4D-2280-5D1ACC38E413}"/>
                    </a:ext>
                  </a:extLst>
                </p:cNvPr>
                <p:cNvSpPr/>
                <p:nvPr/>
              </p:nvSpPr>
              <p:spPr>
                <a:xfrm>
                  <a:off x="4445915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5" name="Freeform: Shape 10844">
                  <a:extLst>
                    <a:ext uri="{FF2B5EF4-FFF2-40B4-BE49-F238E27FC236}">
                      <a16:creationId xmlns:a16="http://schemas.microsoft.com/office/drawing/2014/main" id="{D2C2AD1D-B5E6-1E78-8916-2810951436DD}"/>
                    </a:ext>
                  </a:extLst>
                </p:cNvPr>
                <p:cNvSpPr/>
                <p:nvPr/>
              </p:nvSpPr>
              <p:spPr>
                <a:xfrm>
                  <a:off x="53846" y="-5723617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6" name="Freeform: Shape 10845">
                  <a:extLst>
                    <a:ext uri="{FF2B5EF4-FFF2-40B4-BE49-F238E27FC236}">
                      <a16:creationId xmlns:a16="http://schemas.microsoft.com/office/drawing/2014/main" id="{46FFA0F2-CE62-9665-FDB9-D008886EC7AB}"/>
                    </a:ext>
                  </a:extLst>
                </p:cNvPr>
                <p:cNvSpPr/>
                <p:nvPr/>
              </p:nvSpPr>
              <p:spPr>
                <a:xfrm>
                  <a:off x="566391" y="-6168093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7" name="Freeform: Shape 10846">
                  <a:extLst>
                    <a:ext uri="{FF2B5EF4-FFF2-40B4-BE49-F238E27FC236}">
                      <a16:creationId xmlns:a16="http://schemas.microsoft.com/office/drawing/2014/main" id="{65D19ACD-1A3F-8B8C-53AA-5B422C12F8F1}"/>
                    </a:ext>
                  </a:extLst>
                </p:cNvPr>
                <p:cNvSpPr/>
                <p:nvPr/>
              </p:nvSpPr>
              <p:spPr>
                <a:xfrm>
                  <a:off x="3023578" y="-5639757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8" name="Freeform: Shape 10847">
                  <a:extLst>
                    <a:ext uri="{FF2B5EF4-FFF2-40B4-BE49-F238E27FC236}">
                      <a16:creationId xmlns:a16="http://schemas.microsoft.com/office/drawing/2014/main" id="{DD5277E5-2EA3-6EE3-5C1A-1DAE688148CF}"/>
                    </a:ext>
                  </a:extLst>
                </p:cNvPr>
                <p:cNvSpPr/>
                <p:nvPr/>
              </p:nvSpPr>
              <p:spPr>
                <a:xfrm>
                  <a:off x="1674580" y="-588859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9" name="Freeform: Shape 10848">
                  <a:extLst>
                    <a:ext uri="{FF2B5EF4-FFF2-40B4-BE49-F238E27FC236}">
                      <a16:creationId xmlns:a16="http://schemas.microsoft.com/office/drawing/2014/main" id="{2EA8784D-7C66-6E0D-638C-5EC3F914DB72}"/>
                    </a:ext>
                  </a:extLst>
                </p:cNvPr>
                <p:cNvSpPr/>
                <p:nvPr/>
              </p:nvSpPr>
              <p:spPr>
                <a:xfrm>
                  <a:off x="4343893" y="-963540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0" name="Freeform: Shape 10849">
                  <a:extLst>
                    <a:ext uri="{FF2B5EF4-FFF2-40B4-BE49-F238E27FC236}">
                      <a16:creationId xmlns:a16="http://schemas.microsoft.com/office/drawing/2014/main" id="{B8180A52-21E1-6130-85C8-563296EC648D}"/>
                    </a:ext>
                  </a:extLst>
                </p:cNvPr>
                <p:cNvSpPr/>
                <p:nvPr/>
              </p:nvSpPr>
              <p:spPr>
                <a:xfrm>
                  <a:off x="10710420" y="-5812464"/>
                  <a:ext cx="168633" cy="167720"/>
                </a:xfrm>
                <a:custGeom>
                  <a:avLst/>
                  <a:gdLst>
                    <a:gd name="connsiteX0" fmla="*/ 210205 w 210205"/>
                    <a:gd name="connsiteY0" fmla="*/ 103585 h 209067"/>
                    <a:gd name="connsiteX1" fmla="*/ 180736 w 210205"/>
                    <a:gd name="connsiteY1" fmla="*/ 178839 h 209067"/>
                    <a:gd name="connsiteX2" fmla="*/ 105482 w 210205"/>
                    <a:gd name="connsiteY2" fmla="*/ 209067 h 209067"/>
                    <a:gd name="connsiteX3" fmla="*/ 32757 w 210205"/>
                    <a:gd name="connsiteY3" fmla="*/ 176309 h 209067"/>
                    <a:gd name="connsiteX4" fmla="*/ 0 w 210205"/>
                    <a:gd name="connsiteY4" fmla="*/ 103585 h 209067"/>
                    <a:gd name="connsiteX5" fmla="*/ 32378 w 210205"/>
                    <a:gd name="connsiteY5" fmla="*/ 30481 h 209067"/>
                    <a:gd name="connsiteX6" fmla="*/ 105482 w 210205"/>
                    <a:gd name="connsiteY6" fmla="*/ 0 h 209067"/>
                    <a:gd name="connsiteX7" fmla="*/ 169986 w 210205"/>
                    <a:gd name="connsiteY7" fmla="*/ 39082 h 209067"/>
                    <a:gd name="connsiteX8" fmla="*/ 210205 w 210205"/>
                    <a:gd name="connsiteY8" fmla="*/ 103585 h 20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05" h="209067">
                      <a:moveTo>
                        <a:pt x="210205" y="103585"/>
                      </a:moveTo>
                      <a:cubicBezTo>
                        <a:pt x="210205" y="132042"/>
                        <a:pt x="199455" y="160247"/>
                        <a:pt x="180736" y="178839"/>
                      </a:cubicBezTo>
                      <a:cubicBezTo>
                        <a:pt x="162018" y="197431"/>
                        <a:pt x="133939" y="209067"/>
                        <a:pt x="105482" y="209067"/>
                      </a:cubicBezTo>
                      <a:cubicBezTo>
                        <a:pt x="77024" y="209067"/>
                        <a:pt x="51476" y="194902"/>
                        <a:pt x="32757" y="176309"/>
                      </a:cubicBezTo>
                      <a:cubicBezTo>
                        <a:pt x="14039" y="157717"/>
                        <a:pt x="0" y="132169"/>
                        <a:pt x="0" y="103585"/>
                      </a:cubicBezTo>
                      <a:cubicBezTo>
                        <a:pt x="0" y="75001"/>
                        <a:pt x="13660" y="49073"/>
                        <a:pt x="32378" y="30481"/>
                      </a:cubicBezTo>
                      <a:cubicBezTo>
                        <a:pt x="51097" y="11889"/>
                        <a:pt x="77024" y="0"/>
                        <a:pt x="105482" y="0"/>
                      </a:cubicBezTo>
                      <a:cubicBezTo>
                        <a:pt x="133939" y="0"/>
                        <a:pt x="151267" y="20489"/>
                        <a:pt x="169986" y="39082"/>
                      </a:cubicBezTo>
                      <a:cubicBezTo>
                        <a:pt x="188704" y="57800"/>
                        <a:pt x="210205" y="75128"/>
                        <a:pt x="210205" y="10358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1" name="Freeform: Shape 10850">
                  <a:extLst>
                    <a:ext uri="{FF2B5EF4-FFF2-40B4-BE49-F238E27FC236}">
                      <a16:creationId xmlns:a16="http://schemas.microsoft.com/office/drawing/2014/main" id="{5F563F52-4A9D-D704-B9C3-F26A2BBC48B1}"/>
                    </a:ext>
                  </a:extLst>
                </p:cNvPr>
                <p:cNvSpPr/>
                <p:nvPr/>
              </p:nvSpPr>
              <p:spPr>
                <a:xfrm>
                  <a:off x="9284962" y="-6010442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2" name="Freeform: Shape 10851">
                  <a:extLst>
                    <a:ext uri="{FF2B5EF4-FFF2-40B4-BE49-F238E27FC236}">
                      <a16:creationId xmlns:a16="http://schemas.microsoft.com/office/drawing/2014/main" id="{8FAE4C3B-0572-BAFB-6BB1-5B6A51CA1DDD}"/>
                    </a:ext>
                  </a:extLst>
                </p:cNvPr>
                <p:cNvSpPr/>
                <p:nvPr/>
              </p:nvSpPr>
              <p:spPr>
                <a:xfrm>
                  <a:off x="11714009" y="-6334762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3" name="Freeform: Shape 10852">
                  <a:extLst>
                    <a:ext uri="{FF2B5EF4-FFF2-40B4-BE49-F238E27FC236}">
                      <a16:creationId xmlns:a16="http://schemas.microsoft.com/office/drawing/2014/main" id="{DD1A5A4D-4F59-65BC-C0ED-E2A8CD1EA42A}"/>
                    </a:ext>
                  </a:extLst>
                </p:cNvPr>
                <p:cNvSpPr/>
                <p:nvPr/>
              </p:nvSpPr>
              <p:spPr>
                <a:xfrm>
                  <a:off x="915557" y="-2683476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4" name="Freeform: Shape 10853">
                  <a:extLst>
                    <a:ext uri="{FF2B5EF4-FFF2-40B4-BE49-F238E27FC236}">
                      <a16:creationId xmlns:a16="http://schemas.microsoft.com/office/drawing/2014/main" id="{E07C1BB1-8C05-7914-9935-1A7905570EE8}"/>
                    </a:ext>
                  </a:extLst>
                </p:cNvPr>
                <p:cNvSpPr/>
                <p:nvPr/>
              </p:nvSpPr>
              <p:spPr>
                <a:xfrm>
                  <a:off x="392989" y="-1031443"/>
                  <a:ext cx="173402" cy="155645"/>
                </a:xfrm>
                <a:custGeom>
                  <a:avLst/>
                  <a:gdLst>
                    <a:gd name="connsiteX0" fmla="*/ 216024 w 216150"/>
                    <a:gd name="connsiteY0" fmla="*/ 101055 h 194016"/>
                    <a:gd name="connsiteX1" fmla="*/ 183013 w 216150"/>
                    <a:gd name="connsiteY1" fmla="*/ 174033 h 194016"/>
                    <a:gd name="connsiteX2" fmla="*/ 110035 w 216150"/>
                    <a:gd name="connsiteY2" fmla="*/ 194016 h 194016"/>
                    <a:gd name="connsiteX3" fmla="*/ 36805 w 216150"/>
                    <a:gd name="connsiteY3" fmla="*/ 174286 h 194016"/>
                    <a:gd name="connsiteX4" fmla="*/ 0 w 216150"/>
                    <a:gd name="connsiteY4" fmla="*/ 101055 h 194016"/>
                    <a:gd name="connsiteX5" fmla="*/ 30481 w 216150"/>
                    <a:gd name="connsiteY5" fmla="*/ 21375 h 194016"/>
                    <a:gd name="connsiteX6" fmla="*/ 110162 w 216150"/>
                    <a:gd name="connsiteY6" fmla="*/ 0 h 194016"/>
                    <a:gd name="connsiteX7" fmla="*/ 189969 w 216150"/>
                    <a:gd name="connsiteY7" fmla="*/ 21248 h 194016"/>
                    <a:gd name="connsiteX8" fmla="*/ 216150 w 216150"/>
                    <a:gd name="connsiteY8" fmla="*/ 101055 h 19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6150" h="194016">
                      <a:moveTo>
                        <a:pt x="216024" y="101055"/>
                      </a:moveTo>
                      <a:cubicBezTo>
                        <a:pt x="216024" y="129513"/>
                        <a:pt x="201732" y="155441"/>
                        <a:pt x="183013" y="174033"/>
                      </a:cubicBezTo>
                      <a:cubicBezTo>
                        <a:pt x="164294" y="192625"/>
                        <a:pt x="138493" y="194016"/>
                        <a:pt x="110035" y="194016"/>
                      </a:cubicBezTo>
                      <a:cubicBezTo>
                        <a:pt x="81578" y="194016"/>
                        <a:pt x="55397" y="193004"/>
                        <a:pt x="36805" y="174286"/>
                      </a:cubicBezTo>
                      <a:cubicBezTo>
                        <a:pt x="18086" y="155567"/>
                        <a:pt x="0" y="129513"/>
                        <a:pt x="0" y="101055"/>
                      </a:cubicBezTo>
                      <a:cubicBezTo>
                        <a:pt x="0" y="72598"/>
                        <a:pt x="11762" y="40093"/>
                        <a:pt x="30481" y="21375"/>
                      </a:cubicBezTo>
                      <a:cubicBezTo>
                        <a:pt x="49200" y="2656"/>
                        <a:pt x="81705" y="0"/>
                        <a:pt x="110162" y="0"/>
                      </a:cubicBezTo>
                      <a:cubicBezTo>
                        <a:pt x="138620" y="0"/>
                        <a:pt x="171251" y="2530"/>
                        <a:pt x="189969" y="21248"/>
                      </a:cubicBezTo>
                      <a:cubicBezTo>
                        <a:pt x="208688" y="39967"/>
                        <a:pt x="216150" y="72472"/>
                        <a:pt x="216150" y="1010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5" name="Freeform: Shape 10854">
                  <a:extLst>
                    <a:ext uri="{FF2B5EF4-FFF2-40B4-BE49-F238E27FC236}">
                      <a16:creationId xmlns:a16="http://schemas.microsoft.com/office/drawing/2014/main" id="{DB8D6D19-F908-472A-B9C3-F698DC5962E1}"/>
                    </a:ext>
                  </a:extLst>
                </p:cNvPr>
                <p:cNvSpPr/>
                <p:nvPr/>
              </p:nvSpPr>
              <p:spPr>
                <a:xfrm>
                  <a:off x="9045361" y="-3128707"/>
                  <a:ext cx="160009" cy="164980"/>
                </a:xfrm>
                <a:custGeom>
                  <a:avLst/>
                  <a:gdLst>
                    <a:gd name="connsiteX0" fmla="*/ 199455 w 199455"/>
                    <a:gd name="connsiteY0" fmla="*/ 96755 h 205652"/>
                    <a:gd name="connsiteX1" fmla="*/ 176310 w 199455"/>
                    <a:gd name="connsiteY1" fmla="*/ 171377 h 205652"/>
                    <a:gd name="connsiteX2" fmla="*/ 101688 w 199455"/>
                    <a:gd name="connsiteY2" fmla="*/ 205652 h 205652"/>
                    <a:gd name="connsiteX3" fmla="*/ 23146 w 199455"/>
                    <a:gd name="connsiteY3" fmla="*/ 175298 h 205652"/>
                    <a:gd name="connsiteX4" fmla="*/ 0 w 199455"/>
                    <a:gd name="connsiteY4" fmla="*/ 96755 h 205652"/>
                    <a:gd name="connsiteX5" fmla="*/ 33896 w 199455"/>
                    <a:gd name="connsiteY5" fmla="*/ 28963 h 205652"/>
                    <a:gd name="connsiteX6" fmla="*/ 101688 w 199455"/>
                    <a:gd name="connsiteY6" fmla="*/ 0 h 205652"/>
                    <a:gd name="connsiteX7" fmla="*/ 166318 w 199455"/>
                    <a:gd name="connsiteY7" fmla="*/ 32125 h 205652"/>
                    <a:gd name="connsiteX8" fmla="*/ 199455 w 199455"/>
                    <a:gd name="connsiteY8" fmla="*/ 96755 h 20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455" h="205652">
                      <a:moveTo>
                        <a:pt x="199455" y="96755"/>
                      </a:moveTo>
                      <a:cubicBezTo>
                        <a:pt x="199455" y="125213"/>
                        <a:pt x="195028" y="152658"/>
                        <a:pt x="176310" y="171377"/>
                      </a:cubicBezTo>
                      <a:cubicBezTo>
                        <a:pt x="157591" y="190095"/>
                        <a:pt x="130145" y="205652"/>
                        <a:pt x="101688" y="205652"/>
                      </a:cubicBezTo>
                      <a:cubicBezTo>
                        <a:pt x="73231" y="205652"/>
                        <a:pt x="41864" y="194016"/>
                        <a:pt x="23146" y="175298"/>
                      </a:cubicBezTo>
                      <a:cubicBezTo>
                        <a:pt x="4427" y="156579"/>
                        <a:pt x="0" y="125213"/>
                        <a:pt x="0" y="96755"/>
                      </a:cubicBezTo>
                      <a:cubicBezTo>
                        <a:pt x="0" y="68298"/>
                        <a:pt x="15304" y="47682"/>
                        <a:pt x="33896" y="28963"/>
                      </a:cubicBezTo>
                      <a:cubicBezTo>
                        <a:pt x="52488" y="10245"/>
                        <a:pt x="73231" y="0"/>
                        <a:pt x="101688" y="0"/>
                      </a:cubicBezTo>
                      <a:cubicBezTo>
                        <a:pt x="130145" y="0"/>
                        <a:pt x="147599" y="13407"/>
                        <a:pt x="166318" y="32125"/>
                      </a:cubicBezTo>
                      <a:cubicBezTo>
                        <a:pt x="185036" y="50844"/>
                        <a:pt x="199455" y="68298"/>
                        <a:pt x="199455" y="9675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6" name="Freeform: Shape 10855">
                  <a:extLst>
                    <a:ext uri="{FF2B5EF4-FFF2-40B4-BE49-F238E27FC236}">
                      <a16:creationId xmlns:a16="http://schemas.microsoft.com/office/drawing/2014/main" id="{08CAFC7D-6BA9-1D40-E791-E83C4E6B5D1C}"/>
                    </a:ext>
                  </a:extLst>
                </p:cNvPr>
                <p:cNvSpPr/>
                <p:nvPr/>
              </p:nvSpPr>
              <p:spPr>
                <a:xfrm>
                  <a:off x="9945439" y="-858186"/>
                  <a:ext cx="182026" cy="151688"/>
                </a:xfrm>
                <a:custGeom>
                  <a:avLst/>
                  <a:gdLst>
                    <a:gd name="connsiteX0" fmla="*/ 226648 w 226900"/>
                    <a:gd name="connsiteY0" fmla="*/ 93719 h 189083"/>
                    <a:gd name="connsiteX1" fmla="*/ 184025 w 226900"/>
                    <a:gd name="connsiteY1" fmla="*/ 166191 h 189083"/>
                    <a:gd name="connsiteX2" fmla="*/ 111553 w 226900"/>
                    <a:gd name="connsiteY2" fmla="*/ 189083 h 189083"/>
                    <a:gd name="connsiteX3" fmla="*/ 44015 w 226900"/>
                    <a:gd name="connsiteY3" fmla="*/ 161258 h 189083"/>
                    <a:gd name="connsiteX4" fmla="*/ 0 w 226900"/>
                    <a:gd name="connsiteY4" fmla="*/ 93719 h 189083"/>
                    <a:gd name="connsiteX5" fmla="*/ 33770 w 226900"/>
                    <a:gd name="connsiteY5" fmla="*/ 15809 h 189083"/>
                    <a:gd name="connsiteX6" fmla="*/ 111680 w 226900"/>
                    <a:gd name="connsiteY6" fmla="*/ 1265 h 189083"/>
                    <a:gd name="connsiteX7" fmla="*/ 192372 w 226900"/>
                    <a:gd name="connsiteY7" fmla="*/ 13027 h 189083"/>
                    <a:gd name="connsiteX8" fmla="*/ 226900 w 226900"/>
                    <a:gd name="connsiteY8" fmla="*/ 93719 h 1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6900" h="189083">
                      <a:moveTo>
                        <a:pt x="226648" y="93719"/>
                      </a:moveTo>
                      <a:cubicBezTo>
                        <a:pt x="226648" y="122177"/>
                        <a:pt x="202617" y="147599"/>
                        <a:pt x="184025" y="166191"/>
                      </a:cubicBezTo>
                      <a:cubicBezTo>
                        <a:pt x="165433" y="184783"/>
                        <a:pt x="140011" y="189083"/>
                        <a:pt x="111553" y="189083"/>
                      </a:cubicBezTo>
                      <a:cubicBezTo>
                        <a:pt x="83096" y="189083"/>
                        <a:pt x="62606" y="179977"/>
                        <a:pt x="44015" y="161258"/>
                      </a:cubicBezTo>
                      <a:cubicBezTo>
                        <a:pt x="25422" y="142540"/>
                        <a:pt x="0" y="122177"/>
                        <a:pt x="0" y="93719"/>
                      </a:cubicBezTo>
                      <a:cubicBezTo>
                        <a:pt x="0" y="65262"/>
                        <a:pt x="15051" y="34402"/>
                        <a:pt x="33770" y="15809"/>
                      </a:cubicBezTo>
                      <a:cubicBezTo>
                        <a:pt x="52488" y="-2783"/>
                        <a:pt x="83222" y="1265"/>
                        <a:pt x="111680" y="1265"/>
                      </a:cubicBezTo>
                      <a:cubicBezTo>
                        <a:pt x="140137" y="1265"/>
                        <a:pt x="173654" y="-5692"/>
                        <a:pt x="192372" y="13027"/>
                      </a:cubicBezTo>
                      <a:cubicBezTo>
                        <a:pt x="211091" y="31746"/>
                        <a:pt x="226900" y="65136"/>
                        <a:pt x="226900" y="9371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7" name="Freeform: Shape 10856">
                  <a:extLst>
                    <a:ext uri="{FF2B5EF4-FFF2-40B4-BE49-F238E27FC236}">
                      <a16:creationId xmlns:a16="http://schemas.microsoft.com/office/drawing/2014/main" id="{89B2587F-0865-0115-19B9-957255BC3BFE}"/>
                    </a:ext>
                  </a:extLst>
                </p:cNvPr>
                <p:cNvSpPr/>
                <p:nvPr/>
              </p:nvSpPr>
              <p:spPr>
                <a:xfrm>
                  <a:off x="3810935" y="-5806107"/>
                  <a:ext cx="166502" cy="166669"/>
                </a:xfrm>
                <a:custGeom>
                  <a:avLst/>
                  <a:gdLst>
                    <a:gd name="connsiteX0" fmla="*/ 207549 w 207549"/>
                    <a:gd name="connsiteY0" fmla="*/ 93295 h 207757"/>
                    <a:gd name="connsiteX1" fmla="*/ 163535 w 207549"/>
                    <a:gd name="connsiteY1" fmla="*/ 160707 h 207757"/>
                    <a:gd name="connsiteX2" fmla="*/ 96123 w 207549"/>
                    <a:gd name="connsiteY2" fmla="*/ 207757 h 207757"/>
                    <a:gd name="connsiteX3" fmla="*/ 27572 w 207549"/>
                    <a:gd name="connsiteY3" fmla="*/ 161719 h 207757"/>
                    <a:gd name="connsiteX4" fmla="*/ 0 w 207549"/>
                    <a:gd name="connsiteY4" fmla="*/ 93169 h 207757"/>
                    <a:gd name="connsiteX5" fmla="*/ 25169 w 207549"/>
                    <a:gd name="connsiteY5" fmla="*/ 22341 h 207757"/>
                    <a:gd name="connsiteX6" fmla="*/ 95996 w 207549"/>
                    <a:gd name="connsiteY6" fmla="*/ 461 h 207757"/>
                    <a:gd name="connsiteX7" fmla="*/ 174539 w 207549"/>
                    <a:gd name="connsiteY7" fmla="*/ 14626 h 207757"/>
                    <a:gd name="connsiteX8" fmla="*/ 207296 w 207549"/>
                    <a:gd name="connsiteY8" fmla="*/ 93169 h 20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549" h="207757">
                      <a:moveTo>
                        <a:pt x="207549" y="93295"/>
                      </a:moveTo>
                      <a:cubicBezTo>
                        <a:pt x="207549" y="121752"/>
                        <a:pt x="182254" y="141989"/>
                        <a:pt x="163535" y="160707"/>
                      </a:cubicBezTo>
                      <a:cubicBezTo>
                        <a:pt x="144817" y="179426"/>
                        <a:pt x="124580" y="207757"/>
                        <a:pt x="96123" y="207757"/>
                      </a:cubicBezTo>
                      <a:cubicBezTo>
                        <a:pt x="67665" y="207757"/>
                        <a:pt x="46291" y="180438"/>
                        <a:pt x="27572" y="161719"/>
                      </a:cubicBezTo>
                      <a:cubicBezTo>
                        <a:pt x="8854" y="143001"/>
                        <a:pt x="0" y="121752"/>
                        <a:pt x="0" y="93169"/>
                      </a:cubicBezTo>
                      <a:cubicBezTo>
                        <a:pt x="0" y="64585"/>
                        <a:pt x="6450" y="40933"/>
                        <a:pt x="25169" y="22341"/>
                      </a:cubicBezTo>
                      <a:cubicBezTo>
                        <a:pt x="43888" y="3749"/>
                        <a:pt x="67539" y="461"/>
                        <a:pt x="95996" y="461"/>
                      </a:cubicBezTo>
                      <a:cubicBezTo>
                        <a:pt x="124454" y="461"/>
                        <a:pt x="155947" y="-3966"/>
                        <a:pt x="174539" y="14626"/>
                      </a:cubicBezTo>
                      <a:cubicBezTo>
                        <a:pt x="193257" y="33345"/>
                        <a:pt x="207296" y="64711"/>
                        <a:pt x="207296" y="93169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8" name="Freeform: Shape 10857">
                  <a:extLst>
                    <a:ext uri="{FF2B5EF4-FFF2-40B4-BE49-F238E27FC236}">
                      <a16:creationId xmlns:a16="http://schemas.microsoft.com/office/drawing/2014/main" id="{F24EAC91-4B52-0AD6-5C54-8D7B7291306A}"/>
                    </a:ext>
                  </a:extLst>
                </p:cNvPr>
                <p:cNvSpPr/>
                <p:nvPr/>
              </p:nvSpPr>
              <p:spPr>
                <a:xfrm>
                  <a:off x="6496638" y="-5829880"/>
                  <a:ext cx="170966" cy="166321"/>
                </a:xfrm>
                <a:custGeom>
                  <a:avLst/>
                  <a:gdLst>
                    <a:gd name="connsiteX0" fmla="*/ 213114 w 213114"/>
                    <a:gd name="connsiteY0" fmla="*/ 114715 h 207323"/>
                    <a:gd name="connsiteX1" fmla="*/ 176309 w 213114"/>
                    <a:gd name="connsiteY1" fmla="*/ 179345 h 207323"/>
                    <a:gd name="connsiteX2" fmla="*/ 111680 w 213114"/>
                    <a:gd name="connsiteY2" fmla="*/ 205526 h 207323"/>
                    <a:gd name="connsiteX3" fmla="*/ 31366 w 213114"/>
                    <a:gd name="connsiteY3" fmla="*/ 195028 h 207323"/>
                    <a:gd name="connsiteX4" fmla="*/ 0 w 213114"/>
                    <a:gd name="connsiteY4" fmla="*/ 114715 h 207323"/>
                    <a:gd name="connsiteX5" fmla="*/ 35793 w 213114"/>
                    <a:gd name="connsiteY5" fmla="*/ 38829 h 207323"/>
                    <a:gd name="connsiteX6" fmla="*/ 111680 w 213114"/>
                    <a:gd name="connsiteY6" fmla="*/ 0 h 207323"/>
                    <a:gd name="connsiteX7" fmla="*/ 187566 w 213114"/>
                    <a:gd name="connsiteY7" fmla="*/ 38829 h 207323"/>
                    <a:gd name="connsiteX8" fmla="*/ 213114 w 213114"/>
                    <a:gd name="connsiteY8" fmla="*/ 114715 h 207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3114" h="207323">
                      <a:moveTo>
                        <a:pt x="213114" y="114715"/>
                      </a:moveTo>
                      <a:cubicBezTo>
                        <a:pt x="213114" y="143172"/>
                        <a:pt x="195028" y="160626"/>
                        <a:pt x="176309" y="179345"/>
                      </a:cubicBezTo>
                      <a:cubicBezTo>
                        <a:pt x="157591" y="198064"/>
                        <a:pt x="140137" y="205526"/>
                        <a:pt x="111680" y="205526"/>
                      </a:cubicBezTo>
                      <a:cubicBezTo>
                        <a:pt x="83222" y="205526"/>
                        <a:pt x="50085" y="213747"/>
                        <a:pt x="31366" y="195028"/>
                      </a:cubicBezTo>
                      <a:cubicBezTo>
                        <a:pt x="12648" y="176309"/>
                        <a:pt x="0" y="143172"/>
                        <a:pt x="0" y="114715"/>
                      </a:cubicBezTo>
                      <a:cubicBezTo>
                        <a:pt x="0" y="86258"/>
                        <a:pt x="17074" y="57547"/>
                        <a:pt x="35793" y="38829"/>
                      </a:cubicBezTo>
                      <a:cubicBezTo>
                        <a:pt x="54512" y="20110"/>
                        <a:pt x="83222" y="0"/>
                        <a:pt x="111680" y="0"/>
                      </a:cubicBezTo>
                      <a:cubicBezTo>
                        <a:pt x="140137" y="0"/>
                        <a:pt x="168847" y="20110"/>
                        <a:pt x="187566" y="38829"/>
                      </a:cubicBezTo>
                      <a:cubicBezTo>
                        <a:pt x="206285" y="57547"/>
                        <a:pt x="213114" y="86258"/>
                        <a:pt x="213114" y="114715"/>
                      </a:cubicBezTo>
                      <a:close/>
                    </a:path>
                  </a:pathLst>
                </a:custGeom>
                <a:solidFill>
                  <a:srgbClr val="F9F0D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pic>
        <p:nvPicPr>
          <p:cNvPr id="60" name="Graphic 59">
            <a:extLst>
              <a:ext uri="{FF2B5EF4-FFF2-40B4-BE49-F238E27FC236}">
                <a16:creationId xmlns:a16="http://schemas.microsoft.com/office/drawing/2014/main" id="{E918D828-AB47-2C0E-0B74-3DE46DE2F42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48129" y="5164623"/>
            <a:ext cx="12245781" cy="1858797"/>
          </a:xfrm>
          <a:prstGeom prst="rect">
            <a:avLst/>
          </a:prstGeom>
        </p:spPr>
      </p:pic>
      <p:grpSp>
        <p:nvGrpSpPr>
          <p:cNvPr id="61" name="Graphic 3">
            <a:extLst>
              <a:ext uri="{FF2B5EF4-FFF2-40B4-BE49-F238E27FC236}">
                <a16:creationId xmlns:a16="http://schemas.microsoft.com/office/drawing/2014/main" id="{773C2577-A70B-AC70-0363-8A61EC9D7AD3}"/>
              </a:ext>
            </a:extLst>
          </p:cNvPr>
          <p:cNvGrpSpPr/>
          <p:nvPr/>
        </p:nvGrpSpPr>
        <p:grpSpPr>
          <a:xfrm>
            <a:off x="9625564" y="6459706"/>
            <a:ext cx="1424025" cy="223493"/>
            <a:chOff x="9185915" y="6363377"/>
            <a:chExt cx="1441571" cy="151141"/>
          </a:xfrm>
          <a:solidFill>
            <a:srgbClr val="D2C6B3"/>
          </a:solidFill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C99A15A-77E3-E4B9-153A-E9958064C510}"/>
                </a:ext>
              </a:extLst>
            </p:cNvPr>
            <p:cNvSpPr/>
            <p:nvPr/>
          </p:nvSpPr>
          <p:spPr>
            <a:xfrm>
              <a:off x="9328563" y="6407265"/>
              <a:ext cx="123695" cy="12394"/>
            </a:xfrm>
            <a:custGeom>
              <a:avLst/>
              <a:gdLst>
                <a:gd name="connsiteX0" fmla="*/ 0 w 123695"/>
                <a:gd name="connsiteY0" fmla="*/ 633 h 12394"/>
                <a:gd name="connsiteX1" fmla="*/ 7209 w 123695"/>
                <a:gd name="connsiteY1" fmla="*/ 4427 h 12394"/>
                <a:gd name="connsiteX2" fmla="*/ 13280 w 123695"/>
                <a:gd name="connsiteY2" fmla="*/ 7336 h 12394"/>
                <a:gd name="connsiteX3" fmla="*/ 37691 w 123695"/>
                <a:gd name="connsiteY3" fmla="*/ 6703 h 12394"/>
                <a:gd name="connsiteX4" fmla="*/ 62101 w 123695"/>
                <a:gd name="connsiteY4" fmla="*/ 6071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1 h 12394"/>
                <a:gd name="connsiteX9" fmla="*/ 64504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9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5 h 12394"/>
                <a:gd name="connsiteX16" fmla="*/ 27699 w 123695"/>
                <a:gd name="connsiteY16" fmla="*/ 1771 h 12394"/>
                <a:gd name="connsiteX17" fmla="*/ 127 w 123695"/>
                <a:gd name="connsiteY17" fmla="*/ 633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633"/>
                  </a:moveTo>
                  <a:cubicBezTo>
                    <a:pt x="0" y="633"/>
                    <a:pt x="3668" y="2909"/>
                    <a:pt x="7209" y="4427"/>
                  </a:cubicBezTo>
                  <a:lnTo>
                    <a:pt x="13280" y="7336"/>
                  </a:lnTo>
                  <a:lnTo>
                    <a:pt x="37691" y="6703"/>
                  </a:lnTo>
                  <a:lnTo>
                    <a:pt x="62101" y="6071"/>
                  </a:lnTo>
                  <a:lnTo>
                    <a:pt x="70954" y="8980"/>
                  </a:lnTo>
                  <a:cubicBezTo>
                    <a:pt x="75760" y="10498"/>
                    <a:pt x="86890" y="12016"/>
                    <a:pt x="95617" y="12142"/>
                  </a:cubicBezTo>
                  <a:lnTo>
                    <a:pt x="111427" y="12395"/>
                  </a:lnTo>
                  <a:lnTo>
                    <a:pt x="87902" y="8601"/>
                  </a:lnTo>
                  <a:lnTo>
                    <a:pt x="64504" y="4806"/>
                  </a:lnTo>
                  <a:lnTo>
                    <a:pt x="94099" y="4047"/>
                  </a:lnTo>
                  <a:lnTo>
                    <a:pt x="123695" y="3289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5"/>
                  </a:lnTo>
                  <a:lnTo>
                    <a:pt x="27699" y="1771"/>
                  </a:lnTo>
                  <a:cubicBezTo>
                    <a:pt x="11889" y="633"/>
                    <a:pt x="-379" y="127"/>
                    <a:pt x="127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107B65A-B9DB-BA50-7C1E-AC81A2DBA532}"/>
                </a:ext>
              </a:extLst>
            </p:cNvPr>
            <p:cNvSpPr/>
            <p:nvPr/>
          </p:nvSpPr>
          <p:spPr>
            <a:xfrm>
              <a:off x="9259507" y="6416498"/>
              <a:ext cx="92580" cy="14798"/>
            </a:xfrm>
            <a:custGeom>
              <a:avLst/>
              <a:gdLst>
                <a:gd name="connsiteX0" fmla="*/ 0 w 92580"/>
                <a:gd name="connsiteY0" fmla="*/ 2783 h 14798"/>
                <a:gd name="connsiteX1" fmla="*/ 7842 w 92580"/>
                <a:gd name="connsiteY1" fmla="*/ 5059 h 14798"/>
                <a:gd name="connsiteX2" fmla="*/ 26813 w 92580"/>
                <a:gd name="connsiteY2" fmla="*/ 9233 h 14798"/>
                <a:gd name="connsiteX3" fmla="*/ 53626 w 92580"/>
                <a:gd name="connsiteY3" fmla="*/ 14798 h 14798"/>
                <a:gd name="connsiteX4" fmla="*/ 73104 w 92580"/>
                <a:gd name="connsiteY4" fmla="*/ 11762 h 14798"/>
                <a:gd name="connsiteX5" fmla="*/ 92581 w 92580"/>
                <a:gd name="connsiteY5" fmla="*/ 7209 h 14798"/>
                <a:gd name="connsiteX6" fmla="*/ 92581 w 92580"/>
                <a:gd name="connsiteY6" fmla="*/ 5818 h 14798"/>
                <a:gd name="connsiteX7" fmla="*/ 59318 w 92580"/>
                <a:gd name="connsiteY7" fmla="*/ 6577 h 14798"/>
                <a:gd name="connsiteX8" fmla="*/ 26054 w 92580"/>
                <a:gd name="connsiteY8" fmla="*/ 7336 h 14798"/>
                <a:gd name="connsiteX9" fmla="*/ 34401 w 92580"/>
                <a:gd name="connsiteY9" fmla="*/ 3668 h 14798"/>
                <a:gd name="connsiteX10" fmla="*/ 42749 w 92580"/>
                <a:gd name="connsiteY10" fmla="*/ 0 h 14798"/>
                <a:gd name="connsiteX11" fmla="*/ 21375 w 92580"/>
                <a:gd name="connsiteY11" fmla="*/ 1012 h 14798"/>
                <a:gd name="connsiteX12" fmla="*/ 0 w 92580"/>
                <a:gd name="connsiteY12" fmla="*/ 2909 h 1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580" h="14798">
                  <a:moveTo>
                    <a:pt x="0" y="2783"/>
                  </a:moveTo>
                  <a:cubicBezTo>
                    <a:pt x="0" y="2783"/>
                    <a:pt x="3035" y="3921"/>
                    <a:pt x="7842" y="5059"/>
                  </a:cubicBezTo>
                  <a:cubicBezTo>
                    <a:pt x="12900" y="6197"/>
                    <a:pt x="19604" y="7715"/>
                    <a:pt x="26813" y="9233"/>
                  </a:cubicBezTo>
                  <a:lnTo>
                    <a:pt x="53626" y="14798"/>
                  </a:lnTo>
                  <a:lnTo>
                    <a:pt x="73104" y="11762"/>
                  </a:lnTo>
                  <a:cubicBezTo>
                    <a:pt x="83854" y="10118"/>
                    <a:pt x="92581" y="8095"/>
                    <a:pt x="92581" y="7209"/>
                  </a:cubicBezTo>
                  <a:lnTo>
                    <a:pt x="92581" y="5818"/>
                  </a:lnTo>
                  <a:cubicBezTo>
                    <a:pt x="92581" y="5818"/>
                    <a:pt x="59318" y="6577"/>
                    <a:pt x="59318" y="6577"/>
                  </a:cubicBezTo>
                  <a:lnTo>
                    <a:pt x="26054" y="7336"/>
                  </a:lnTo>
                  <a:lnTo>
                    <a:pt x="34401" y="3668"/>
                  </a:lnTo>
                  <a:lnTo>
                    <a:pt x="42749" y="0"/>
                  </a:lnTo>
                  <a:lnTo>
                    <a:pt x="21375" y="1012"/>
                  </a:lnTo>
                  <a:cubicBezTo>
                    <a:pt x="9612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36" name="Freeform: Shape 6335">
              <a:extLst>
                <a:ext uri="{FF2B5EF4-FFF2-40B4-BE49-F238E27FC236}">
                  <a16:creationId xmlns:a16="http://schemas.microsoft.com/office/drawing/2014/main" id="{AF9F84B1-9AFC-6D4B-5746-5517296CF98E}"/>
                </a:ext>
              </a:extLst>
            </p:cNvPr>
            <p:cNvSpPr/>
            <p:nvPr/>
          </p:nvSpPr>
          <p:spPr>
            <a:xfrm>
              <a:off x="10004585" y="6422315"/>
              <a:ext cx="296589" cy="24157"/>
            </a:xfrm>
            <a:custGeom>
              <a:avLst/>
              <a:gdLst>
                <a:gd name="connsiteX0" fmla="*/ 6197 w 296589"/>
                <a:gd name="connsiteY0" fmla="*/ 11636 h 24157"/>
                <a:gd name="connsiteX1" fmla="*/ 0 w 296589"/>
                <a:gd name="connsiteY1" fmla="*/ 13407 h 24157"/>
                <a:gd name="connsiteX2" fmla="*/ 11509 w 296589"/>
                <a:gd name="connsiteY2" fmla="*/ 16822 h 24157"/>
                <a:gd name="connsiteX3" fmla="*/ 23019 w 296589"/>
                <a:gd name="connsiteY3" fmla="*/ 20363 h 24157"/>
                <a:gd name="connsiteX4" fmla="*/ 16442 w 296589"/>
                <a:gd name="connsiteY4" fmla="*/ 22260 h 24157"/>
                <a:gd name="connsiteX5" fmla="*/ 9866 w 296589"/>
                <a:gd name="connsiteY5" fmla="*/ 24157 h 24157"/>
                <a:gd name="connsiteX6" fmla="*/ 40600 w 296589"/>
                <a:gd name="connsiteY6" fmla="*/ 24157 h 24157"/>
                <a:gd name="connsiteX7" fmla="*/ 71207 w 296589"/>
                <a:gd name="connsiteY7" fmla="*/ 24157 h 24157"/>
                <a:gd name="connsiteX8" fmla="*/ 47682 w 296589"/>
                <a:gd name="connsiteY8" fmla="*/ 21628 h 24157"/>
                <a:gd name="connsiteX9" fmla="*/ 24157 w 296589"/>
                <a:gd name="connsiteY9" fmla="*/ 19098 h 24157"/>
                <a:gd name="connsiteX10" fmla="*/ 32378 w 296589"/>
                <a:gd name="connsiteY10" fmla="*/ 16695 h 24157"/>
                <a:gd name="connsiteX11" fmla="*/ 40346 w 296589"/>
                <a:gd name="connsiteY11" fmla="*/ 14292 h 24157"/>
                <a:gd name="connsiteX12" fmla="*/ 61594 w 296589"/>
                <a:gd name="connsiteY12" fmla="*/ 17581 h 24157"/>
                <a:gd name="connsiteX13" fmla="*/ 82843 w 296589"/>
                <a:gd name="connsiteY13" fmla="*/ 20742 h 24157"/>
                <a:gd name="connsiteX14" fmla="*/ 71586 w 296589"/>
                <a:gd name="connsiteY14" fmla="*/ 17201 h 24157"/>
                <a:gd name="connsiteX15" fmla="*/ 60203 w 296589"/>
                <a:gd name="connsiteY15" fmla="*/ 13786 h 24157"/>
                <a:gd name="connsiteX16" fmla="*/ 83222 w 296589"/>
                <a:gd name="connsiteY16" fmla="*/ 15430 h 24157"/>
                <a:gd name="connsiteX17" fmla="*/ 106241 w 296589"/>
                <a:gd name="connsiteY17" fmla="*/ 17075 h 24157"/>
                <a:gd name="connsiteX18" fmla="*/ 132042 w 296589"/>
                <a:gd name="connsiteY18" fmla="*/ 14545 h 24157"/>
                <a:gd name="connsiteX19" fmla="*/ 157970 w 296589"/>
                <a:gd name="connsiteY19" fmla="*/ 11889 h 24157"/>
                <a:gd name="connsiteX20" fmla="*/ 175930 w 296589"/>
                <a:gd name="connsiteY20" fmla="*/ 15177 h 24157"/>
                <a:gd name="connsiteX21" fmla="*/ 194017 w 296589"/>
                <a:gd name="connsiteY21" fmla="*/ 18466 h 24157"/>
                <a:gd name="connsiteX22" fmla="*/ 245240 w 296589"/>
                <a:gd name="connsiteY22" fmla="*/ 16822 h 24157"/>
                <a:gd name="connsiteX23" fmla="*/ 296590 w 296589"/>
                <a:gd name="connsiteY23" fmla="*/ 15304 h 24157"/>
                <a:gd name="connsiteX24" fmla="*/ 250173 w 296589"/>
                <a:gd name="connsiteY24" fmla="*/ 14671 h 24157"/>
                <a:gd name="connsiteX25" fmla="*/ 203755 w 296589"/>
                <a:gd name="connsiteY25" fmla="*/ 14039 h 24157"/>
                <a:gd name="connsiteX26" fmla="*/ 187060 w 296589"/>
                <a:gd name="connsiteY26" fmla="*/ 11636 h 24157"/>
                <a:gd name="connsiteX27" fmla="*/ 170239 w 296589"/>
                <a:gd name="connsiteY27" fmla="*/ 9106 h 24157"/>
                <a:gd name="connsiteX28" fmla="*/ 193637 w 296589"/>
                <a:gd name="connsiteY28" fmla="*/ 5692 h 24157"/>
                <a:gd name="connsiteX29" fmla="*/ 216909 w 296589"/>
                <a:gd name="connsiteY29" fmla="*/ 2277 h 24157"/>
                <a:gd name="connsiteX30" fmla="*/ 191614 w 296589"/>
                <a:gd name="connsiteY30" fmla="*/ 4047 h 24157"/>
                <a:gd name="connsiteX31" fmla="*/ 166191 w 296589"/>
                <a:gd name="connsiteY31" fmla="*/ 5692 h 24157"/>
                <a:gd name="connsiteX32" fmla="*/ 175804 w 296589"/>
                <a:gd name="connsiteY32" fmla="*/ 2909 h 24157"/>
                <a:gd name="connsiteX33" fmla="*/ 185290 w 296589"/>
                <a:gd name="connsiteY33" fmla="*/ 0 h 24157"/>
                <a:gd name="connsiteX34" fmla="*/ 170744 w 296589"/>
                <a:gd name="connsiteY34" fmla="*/ 0 h 24157"/>
                <a:gd name="connsiteX35" fmla="*/ 156199 w 296589"/>
                <a:gd name="connsiteY35" fmla="*/ 127 h 24157"/>
                <a:gd name="connsiteX36" fmla="*/ 159994 w 296589"/>
                <a:gd name="connsiteY36" fmla="*/ 4047 h 24157"/>
                <a:gd name="connsiteX37" fmla="*/ 163915 w 296589"/>
                <a:gd name="connsiteY37" fmla="*/ 7968 h 24157"/>
                <a:gd name="connsiteX38" fmla="*/ 145576 w 296589"/>
                <a:gd name="connsiteY38" fmla="*/ 9233 h 24157"/>
                <a:gd name="connsiteX39" fmla="*/ 127110 w 296589"/>
                <a:gd name="connsiteY39" fmla="*/ 10498 h 24157"/>
                <a:gd name="connsiteX40" fmla="*/ 136216 w 296589"/>
                <a:gd name="connsiteY40" fmla="*/ 7715 h 24157"/>
                <a:gd name="connsiteX41" fmla="*/ 145576 w 296589"/>
                <a:gd name="connsiteY41" fmla="*/ 4933 h 24157"/>
                <a:gd name="connsiteX42" fmla="*/ 109403 w 296589"/>
                <a:gd name="connsiteY42" fmla="*/ 7462 h 24157"/>
                <a:gd name="connsiteX43" fmla="*/ 73230 w 296589"/>
                <a:gd name="connsiteY43" fmla="*/ 9992 h 24157"/>
                <a:gd name="connsiteX44" fmla="*/ 54892 w 296589"/>
                <a:gd name="connsiteY44" fmla="*/ 8727 h 24157"/>
                <a:gd name="connsiteX45" fmla="*/ 36679 w 296589"/>
                <a:gd name="connsiteY45" fmla="*/ 7336 h 24157"/>
                <a:gd name="connsiteX46" fmla="*/ 46165 w 296589"/>
                <a:gd name="connsiteY46" fmla="*/ 10245 h 24157"/>
                <a:gd name="connsiteX47" fmla="*/ 55650 w 296589"/>
                <a:gd name="connsiteY47" fmla="*/ 13027 h 24157"/>
                <a:gd name="connsiteX48" fmla="*/ 34022 w 296589"/>
                <a:gd name="connsiteY48" fmla="*/ 11383 h 24157"/>
                <a:gd name="connsiteX49" fmla="*/ 12395 w 296589"/>
                <a:gd name="connsiteY49" fmla="*/ 9865 h 24157"/>
                <a:gd name="connsiteX50" fmla="*/ 6197 w 296589"/>
                <a:gd name="connsiteY50" fmla="*/ 11636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6589" h="24157">
                  <a:moveTo>
                    <a:pt x="6197" y="11636"/>
                  </a:moveTo>
                  <a:lnTo>
                    <a:pt x="0" y="13407"/>
                  </a:lnTo>
                  <a:lnTo>
                    <a:pt x="11509" y="16822"/>
                  </a:lnTo>
                  <a:lnTo>
                    <a:pt x="23019" y="20363"/>
                  </a:lnTo>
                  <a:lnTo>
                    <a:pt x="16442" y="22260"/>
                  </a:lnTo>
                  <a:lnTo>
                    <a:pt x="9866" y="24157"/>
                  </a:lnTo>
                  <a:lnTo>
                    <a:pt x="40600" y="24157"/>
                  </a:lnTo>
                  <a:lnTo>
                    <a:pt x="71207" y="24157"/>
                  </a:lnTo>
                  <a:lnTo>
                    <a:pt x="47682" y="21628"/>
                  </a:lnTo>
                  <a:lnTo>
                    <a:pt x="24157" y="19098"/>
                  </a:lnTo>
                  <a:lnTo>
                    <a:pt x="32378" y="16695"/>
                  </a:lnTo>
                  <a:lnTo>
                    <a:pt x="40346" y="14292"/>
                  </a:lnTo>
                  <a:lnTo>
                    <a:pt x="61594" y="17581"/>
                  </a:lnTo>
                  <a:lnTo>
                    <a:pt x="82843" y="20742"/>
                  </a:lnTo>
                  <a:lnTo>
                    <a:pt x="71586" y="17201"/>
                  </a:lnTo>
                  <a:lnTo>
                    <a:pt x="60203" y="13786"/>
                  </a:lnTo>
                  <a:lnTo>
                    <a:pt x="83222" y="15430"/>
                  </a:lnTo>
                  <a:lnTo>
                    <a:pt x="106241" y="17075"/>
                  </a:lnTo>
                  <a:lnTo>
                    <a:pt x="132042" y="14545"/>
                  </a:lnTo>
                  <a:lnTo>
                    <a:pt x="157970" y="11889"/>
                  </a:lnTo>
                  <a:lnTo>
                    <a:pt x="175930" y="15177"/>
                  </a:lnTo>
                  <a:lnTo>
                    <a:pt x="194017" y="18466"/>
                  </a:lnTo>
                  <a:lnTo>
                    <a:pt x="245240" y="16822"/>
                  </a:lnTo>
                  <a:lnTo>
                    <a:pt x="296590" y="15304"/>
                  </a:lnTo>
                  <a:lnTo>
                    <a:pt x="250173" y="14671"/>
                  </a:lnTo>
                  <a:lnTo>
                    <a:pt x="203755" y="14039"/>
                  </a:lnTo>
                  <a:lnTo>
                    <a:pt x="187060" y="11636"/>
                  </a:lnTo>
                  <a:lnTo>
                    <a:pt x="170239" y="9106"/>
                  </a:lnTo>
                  <a:lnTo>
                    <a:pt x="193637" y="5692"/>
                  </a:lnTo>
                  <a:lnTo>
                    <a:pt x="216909" y="2277"/>
                  </a:lnTo>
                  <a:lnTo>
                    <a:pt x="191614" y="4047"/>
                  </a:lnTo>
                  <a:lnTo>
                    <a:pt x="166191" y="5692"/>
                  </a:lnTo>
                  <a:lnTo>
                    <a:pt x="175804" y="2909"/>
                  </a:lnTo>
                  <a:lnTo>
                    <a:pt x="185290" y="0"/>
                  </a:lnTo>
                  <a:lnTo>
                    <a:pt x="170744" y="0"/>
                  </a:lnTo>
                  <a:lnTo>
                    <a:pt x="156199" y="127"/>
                  </a:lnTo>
                  <a:lnTo>
                    <a:pt x="159994" y="4047"/>
                  </a:lnTo>
                  <a:lnTo>
                    <a:pt x="163915" y="7968"/>
                  </a:lnTo>
                  <a:lnTo>
                    <a:pt x="145576" y="9233"/>
                  </a:lnTo>
                  <a:lnTo>
                    <a:pt x="127110" y="10498"/>
                  </a:lnTo>
                  <a:lnTo>
                    <a:pt x="136216" y="7715"/>
                  </a:lnTo>
                  <a:lnTo>
                    <a:pt x="145576" y="4933"/>
                  </a:lnTo>
                  <a:lnTo>
                    <a:pt x="109403" y="7462"/>
                  </a:lnTo>
                  <a:lnTo>
                    <a:pt x="73230" y="9992"/>
                  </a:lnTo>
                  <a:lnTo>
                    <a:pt x="54892" y="8727"/>
                  </a:lnTo>
                  <a:lnTo>
                    <a:pt x="36679" y="7336"/>
                  </a:lnTo>
                  <a:lnTo>
                    <a:pt x="46165" y="10245"/>
                  </a:lnTo>
                  <a:lnTo>
                    <a:pt x="55650" y="13027"/>
                  </a:lnTo>
                  <a:lnTo>
                    <a:pt x="34022" y="11383"/>
                  </a:lnTo>
                  <a:lnTo>
                    <a:pt x="12395" y="9865"/>
                  </a:lnTo>
                  <a:lnTo>
                    <a:pt x="6197" y="1163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37" name="Freeform: Shape 6336">
              <a:extLst>
                <a:ext uri="{FF2B5EF4-FFF2-40B4-BE49-F238E27FC236}">
                  <a16:creationId xmlns:a16="http://schemas.microsoft.com/office/drawing/2014/main" id="{39E31A99-D33B-493D-D920-14131769631F}"/>
                </a:ext>
              </a:extLst>
            </p:cNvPr>
            <p:cNvSpPr/>
            <p:nvPr/>
          </p:nvSpPr>
          <p:spPr>
            <a:xfrm>
              <a:off x="10095649" y="6432181"/>
              <a:ext cx="26433" cy="4806"/>
            </a:xfrm>
            <a:custGeom>
              <a:avLst/>
              <a:gdLst>
                <a:gd name="connsiteX0" fmla="*/ 0 w 26433"/>
                <a:gd name="connsiteY0" fmla="*/ 2403 h 4806"/>
                <a:gd name="connsiteX1" fmla="*/ 13153 w 26433"/>
                <a:gd name="connsiteY1" fmla="*/ 0 h 4806"/>
                <a:gd name="connsiteX2" fmla="*/ 26433 w 26433"/>
                <a:gd name="connsiteY2" fmla="*/ 2403 h 4806"/>
                <a:gd name="connsiteX3" fmla="*/ 13153 w 26433"/>
                <a:gd name="connsiteY3" fmla="*/ 4806 h 4806"/>
                <a:gd name="connsiteX4" fmla="*/ 0 w 26433"/>
                <a:gd name="connsiteY4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3" h="4806">
                  <a:moveTo>
                    <a:pt x="0" y="2403"/>
                  </a:moveTo>
                  <a:cubicBezTo>
                    <a:pt x="0" y="1012"/>
                    <a:pt x="5944" y="0"/>
                    <a:pt x="13153" y="0"/>
                  </a:cubicBezTo>
                  <a:cubicBezTo>
                    <a:pt x="20489" y="0"/>
                    <a:pt x="26433" y="1138"/>
                    <a:pt x="26433" y="2403"/>
                  </a:cubicBezTo>
                  <a:cubicBezTo>
                    <a:pt x="26433" y="3668"/>
                    <a:pt x="20489" y="4806"/>
                    <a:pt x="13153" y="4806"/>
                  </a:cubicBezTo>
                  <a:cubicBezTo>
                    <a:pt x="5944" y="4806"/>
                    <a:pt x="0" y="366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38" name="Freeform: Shape 6337">
              <a:extLst>
                <a:ext uri="{FF2B5EF4-FFF2-40B4-BE49-F238E27FC236}">
                  <a16:creationId xmlns:a16="http://schemas.microsoft.com/office/drawing/2014/main" id="{35EF151F-A4E0-CA0F-EE0E-BCB9A8B0A9D8}"/>
                </a:ext>
              </a:extLst>
            </p:cNvPr>
            <p:cNvSpPr/>
            <p:nvPr/>
          </p:nvSpPr>
          <p:spPr>
            <a:xfrm>
              <a:off x="9301750" y="6402160"/>
              <a:ext cx="70447" cy="14716"/>
            </a:xfrm>
            <a:custGeom>
              <a:avLst/>
              <a:gdLst>
                <a:gd name="connsiteX0" fmla="*/ 0 w 70447"/>
                <a:gd name="connsiteY0" fmla="*/ 552 h 14716"/>
                <a:gd name="connsiteX1" fmla="*/ 10371 w 70447"/>
                <a:gd name="connsiteY1" fmla="*/ 3081 h 14716"/>
                <a:gd name="connsiteX2" fmla="*/ 35161 w 70447"/>
                <a:gd name="connsiteY2" fmla="*/ 8014 h 14716"/>
                <a:gd name="connsiteX3" fmla="*/ 70448 w 70447"/>
                <a:gd name="connsiteY3" fmla="*/ 14717 h 14716"/>
                <a:gd name="connsiteX4" fmla="*/ 45153 w 70447"/>
                <a:gd name="connsiteY4" fmla="*/ 7508 h 14716"/>
                <a:gd name="connsiteX5" fmla="*/ 9866 w 70447"/>
                <a:gd name="connsiteY5" fmla="*/ 46 h 14716"/>
                <a:gd name="connsiteX6" fmla="*/ 0 w 70447"/>
                <a:gd name="connsiteY6" fmla="*/ 552 h 1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447" h="14716">
                  <a:moveTo>
                    <a:pt x="0" y="552"/>
                  </a:moveTo>
                  <a:cubicBezTo>
                    <a:pt x="0" y="552"/>
                    <a:pt x="3921" y="1690"/>
                    <a:pt x="10371" y="3081"/>
                  </a:cubicBezTo>
                  <a:cubicBezTo>
                    <a:pt x="16948" y="4346"/>
                    <a:pt x="25675" y="6117"/>
                    <a:pt x="35161" y="8014"/>
                  </a:cubicBezTo>
                  <a:lnTo>
                    <a:pt x="70448" y="14717"/>
                  </a:lnTo>
                  <a:lnTo>
                    <a:pt x="45153" y="7508"/>
                  </a:lnTo>
                  <a:cubicBezTo>
                    <a:pt x="31240" y="3587"/>
                    <a:pt x="15304" y="172"/>
                    <a:pt x="9866" y="46"/>
                  </a:cubicBezTo>
                  <a:cubicBezTo>
                    <a:pt x="4427" y="-81"/>
                    <a:pt x="0" y="46"/>
                    <a:pt x="0" y="5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39" name="Freeform: Shape 6338">
              <a:extLst>
                <a:ext uri="{FF2B5EF4-FFF2-40B4-BE49-F238E27FC236}">
                  <a16:creationId xmlns:a16="http://schemas.microsoft.com/office/drawing/2014/main" id="{AB2B7A59-2C7A-41F4-0C5D-28FD3EE76CAE}"/>
                </a:ext>
              </a:extLst>
            </p:cNvPr>
            <p:cNvSpPr/>
            <p:nvPr/>
          </p:nvSpPr>
          <p:spPr>
            <a:xfrm>
              <a:off x="9407359" y="6389558"/>
              <a:ext cx="44899" cy="6450"/>
            </a:xfrm>
            <a:custGeom>
              <a:avLst/>
              <a:gdLst>
                <a:gd name="connsiteX0" fmla="*/ 6956 w 44899"/>
                <a:gd name="connsiteY0" fmla="*/ 1012 h 6450"/>
                <a:gd name="connsiteX1" fmla="*/ 0 w 44899"/>
                <a:gd name="connsiteY1" fmla="*/ 2150 h 6450"/>
                <a:gd name="connsiteX2" fmla="*/ 8726 w 44899"/>
                <a:gd name="connsiteY2" fmla="*/ 3921 h 6450"/>
                <a:gd name="connsiteX3" fmla="*/ 31240 w 44899"/>
                <a:gd name="connsiteY3" fmla="*/ 6071 h 6450"/>
                <a:gd name="connsiteX4" fmla="*/ 44899 w 44899"/>
                <a:gd name="connsiteY4" fmla="*/ 6450 h 6450"/>
                <a:gd name="connsiteX5" fmla="*/ 29342 w 44899"/>
                <a:gd name="connsiteY5" fmla="*/ 3162 h 6450"/>
                <a:gd name="connsiteX6" fmla="*/ 13659 w 44899"/>
                <a:gd name="connsiteY6" fmla="*/ 0 h 6450"/>
                <a:gd name="connsiteX7" fmla="*/ 6830 w 44899"/>
                <a:gd name="connsiteY7" fmla="*/ 113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450">
                  <a:moveTo>
                    <a:pt x="6956" y="1012"/>
                  </a:moveTo>
                  <a:lnTo>
                    <a:pt x="0" y="2150"/>
                  </a:lnTo>
                  <a:lnTo>
                    <a:pt x="8726" y="3921"/>
                  </a:lnTo>
                  <a:cubicBezTo>
                    <a:pt x="13532" y="4933"/>
                    <a:pt x="23777" y="5944"/>
                    <a:pt x="31240" y="6071"/>
                  </a:cubicBezTo>
                  <a:lnTo>
                    <a:pt x="44899" y="6450"/>
                  </a:lnTo>
                  <a:lnTo>
                    <a:pt x="29342" y="3162"/>
                  </a:lnTo>
                  <a:lnTo>
                    <a:pt x="13659" y="0"/>
                  </a:lnTo>
                  <a:lnTo>
                    <a:pt x="68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0" name="Freeform: Shape 6339">
              <a:extLst>
                <a:ext uri="{FF2B5EF4-FFF2-40B4-BE49-F238E27FC236}">
                  <a16:creationId xmlns:a16="http://schemas.microsoft.com/office/drawing/2014/main" id="{FBC3F5DF-2272-42EC-B2C8-FB5EE90AB381}"/>
                </a:ext>
              </a:extLst>
            </p:cNvPr>
            <p:cNvSpPr/>
            <p:nvPr/>
          </p:nvSpPr>
          <p:spPr>
            <a:xfrm>
              <a:off x="10055682" y="6450115"/>
              <a:ext cx="48359" cy="3592"/>
            </a:xfrm>
            <a:custGeom>
              <a:avLst/>
              <a:gdLst>
                <a:gd name="connsiteX0" fmla="*/ 127 w 48359"/>
                <a:gd name="connsiteY0" fmla="*/ 405 h 3592"/>
                <a:gd name="connsiteX1" fmla="*/ 20616 w 48359"/>
                <a:gd name="connsiteY1" fmla="*/ 2934 h 3592"/>
                <a:gd name="connsiteX2" fmla="*/ 47556 w 48359"/>
                <a:gd name="connsiteY2" fmla="*/ 3188 h 3592"/>
                <a:gd name="connsiteX3" fmla="*/ 27066 w 48359"/>
                <a:gd name="connsiteY3" fmla="*/ 658 h 3592"/>
                <a:gd name="connsiteX4" fmla="*/ 0 w 48359"/>
                <a:gd name="connsiteY4" fmla="*/ 405 h 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59" h="3592">
                  <a:moveTo>
                    <a:pt x="127" y="405"/>
                  </a:moveTo>
                  <a:cubicBezTo>
                    <a:pt x="127" y="405"/>
                    <a:pt x="9233" y="2176"/>
                    <a:pt x="20616" y="2934"/>
                  </a:cubicBezTo>
                  <a:cubicBezTo>
                    <a:pt x="31746" y="3693"/>
                    <a:pt x="44015" y="3820"/>
                    <a:pt x="47556" y="3188"/>
                  </a:cubicBezTo>
                  <a:cubicBezTo>
                    <a:pt x="51224" y="2555"/>
                    <a:pt x="41991" y="1417"/>
                    <a:pt x="27066" y="658"/>
                  </a:cubicBezTo>
                  <a:cubicBezTo>
                    <a:pt x="12142" y="-101"/>
                    <a:pt x="0" y="-228"/>
                    <a:pt x="0" y="4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1" name="Freeform: Shape 6340">
              <a:extLst>
                <a:ext uri="{FF2B5EF4-FFF2-40B4-BE49-F238E27FC236}">
                  <a16:creationId xmlns:a16="http://schemas.microsoft.com/office/drawing/2014/main" id="{FDC28806-A7B8-FDCB-489B-BB3A064BE705}"/>
                </a:ext>
              </a:extLst>
            </p:cNvPr>
            <p:cNvSpPr/>
            <p:nvPr/>
          </p:nvSpPr>
          <p:spPr>
            <a:xfrm>
              <a:off x="9326160" y="6405721"/>
              <a:ext cx="35455" cy="4352"/>
            </a:xfrm>
            <a:custGeom>
              <a:avLst/>
              <a:gdLst>
                <a:gd name="connsiteX0" fmla="*/ 0 w 35455"/>
                <a:gd name="connsiteY0" fmla="*/ 279 h 4352"/>
                <a:gd name="connsiteX1" fmla="*/ 14039 w 35455"/>
                <a:gd name="connsiteY1" fmla="*/ 3188 h 4352"/>
                <a:gd name="connsiteX2" fmla="*/ 34529 w 35455"/>
                <a:gd name="connsiteY2" fmla="*/ 4073 h 4352"/>
                <a:gd name="connsiteX3" fmla="*/ 20489 w 35455"/>
                <a:gd name="connsiteY3" fmla="*/ 1164 h 4352"/>
                <a:gd name="connsiteX4" fmla="*/ 0 w 35455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5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5" y="4200"/>
                    <a:pt x="30987" y="4705"/>
                    <a:pt x="34529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2" name="Freeform: Shape 6341">
              <a:extLst>
                <a:ext uri="{FF2B5EF4-FFF2-40B4-BE49-F238E27FC236}">
                  <a16:creationId xmlns:a16="http://schemas.microsoft.com/office/drawing/2014/main" id="{93628D03-2C0C-61C5-B1C7-A07D94BF92E7}"/>
                </a:ext>
              </a:extLst>
            </p:cNvPr>
            <p:cNvSpPr/>
            <p:nvPr/>
          </p:nvSpPr>
          <p:spPr>
            <a:xfrm>
              <a:off x="9321987" y="6392340"/>
              <a:ext cx="35413" cy="3541"/>
            </a:xfrm>
            <a:custGeom>
              <a:avLst/>
              <a:gdLst>
                <a:gd name="connsiteX0" fmla="*/ 8853 w 35413"/>
                <a:gd name="connsiteY0" fmla="*/ 1391 h 3541"/>
                <a:gd name="connsiteX1" fmla="*/ 0 w 35413"/>
                <a:gd name="connsiteY1" fmla="*/ 2783 h 3541"/>
                <a:gd name="connsiteX2" fmla="*/ 17706 w 35413"/>
                <a:gd name="connsiteY2" fmla="*/ 3162 h 3541"/>
                <a:gd name="connsiteX3" fmla="*/ 35414 w 35413"/>
                <a:gd name="connsiteY3" fmla="*/ 3541 h 3541"/>
                <a:gd name="connsiteX4" fmla="*/ 26560 w 35413"/>
                <a:gd name="connsiteY4" fmla="*/ 1771 h 3541"/>
                <a:gd name="connsiteX5" fmla="*/ 17706 w 35413"/>
                <a:gd name="connsiteY5" fmla="*/ 0 h 3541"/>
                <a:gd name="connsiteX6" fmla="*/ 8853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3" name="Freeform: Shape 6342">
              <a:extLst>
                <a:ext uri="{FF2B5EF4-FFF2-40B4-BE49-F238E27FC236}">
                  <a16:creationId xmlns:a16="http://schemas.microsoft.com/office/drawing/2014/main" id="{E5A789EE-84D8-D341-7C1F-21BEAD28B852}"/>
                </a:ext>
              </a:extLst>
            </p:cNvPr>
            <p:cNvSpPr/>
            <p:nvPr/>
          </p:nvSpPr>
          <p:spPr>
            <a:xfrm>
              <a:off x="10069088" y="6458868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4" name="Freeform: Shape 6343">
              <a:extLst>
                <a:ext uri="{FF2B5EF4-FFF2-40B4-BE49-F238E27FC236}">
                  <a16:creationId xmlns:a16="http://schemas.microsoft.com/office/drawing/2014/main" id="{5434863C-83CD-58F8-0BCC-7EC5A76591D0}"/>
                </a:ext>
              </a:extLst>
            </p:cNvPr>
            <p:cNvSpPr/>
            <p:nvPr/>
          </p:nvSpPr>
          <p:spPr>
            <a:xfrm>
              <a:off x="9393952" y="6428134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036" y="2277"/>
                    <a:pt x="6704" y="2403"/>
                  </a:cubicBezTo>
                  <a:cubicBezTo>
                    <a:pt x="10371" y="2403"/>
                    <a:pt x="13281" y="2023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5" name="Freeform: Shape 6344">
              <a:extLst>
                <a:ext uri="{FF2B5EF4-FFF2-40B4-BE49-F238E27FC236}">
                  <a16:creationId xmlns:a16="http://schemas.microsoft.com/office/drawing/2014/main" id="{04522542-123B-8AA0-92C0-8202B4C1A12B}"/>
                </a:ext>
              </a:extLst>
            </p:cNvPr>
            <p:cNvSpPr/>
            <p:nvPr/>
          </p:nvSpPr>
          <p:spPr>
            <a:xfrm>
              <a:off x="9335393" y="6387787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783 h 3667"/>
                <a:gd name="connsiteX2" fmla="*/ 17580 w 35286"/>
                <a:gd name="connsiteY2" fmla="*/ 3162 h 3667"/>
                <a:gd name="connsiteX3" fmla="*/ 35287 w 35286"/>
                <a:gd name="connsiteY3" fmla="*/ 3668 h 3667"/>
                <a:gd name="connsiteX4" fmla="*/ 26433 w 35286"/>
                <a:gd name="connsiteY4" fmla="*/ 1770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783"/>
                  </a:lnTo>
                  <a:lnTo>
                    <a:pt x="17580" y="3162"/>
                  </a:lnTo>
                  <a:lnTo>
                    <a:pt x="35287" y="3668"/>
                  </a:lnTo>
                  <a:lnTo>
                    <a:pt x="26433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6" name="Freeform: Shape 6345">
              <a:extLst>
                <a:ext uri="{FF2B5EF4-FFF2-40B4-BE49-F238E27FC236}">
                  <a16:creationId xmlns:a16="http://schemas.microsoft.com/office/drawing/2014/main" id="{8E2A9DF3-D8BA-2691-2A9F-1EBD4EF0BE0A}"/>
                </a:ext>
              </a:extLst>
            </p:cNvPr>
            <p:cNvSpPr/>
            <p:nvPr/>
          </p:nvSpPr>
          <p:spPr>
            <a:xfrm>
              <a:off x="9407738" y="6411565"/>
              <a:ext cx="13279" cy="2402"/>
            </a:xfrm>
            <a:custGeom>
              <a:avLst/>
              <a:gdLst>
                <a:gd name="connsiteX0" fmla="*/ 0 w 13279"/>
                <a:gd name="connsiteY0" fmla="*/ 1012 h 2402"/>
                <a:gd name="connsiteX1" fmla="*/ 6577 w 13279"/>
                <a:gd name="connsiteY1" fmla="*/ 2403 h 2402"/>
                <a:gd name="connsiteX2" fmla="*/ 13280 w 13279"/>
                <a:gd name="connsiteY2" fmla="*/ 1391 h 2402"/>
                <a:gd name="connsiteX3" fmla="*/ 6577 w 13279"/>
                <a:gd name="connsiteY3" fmla="*/ 0 h 2402"/>
                <a:gd name="connsiteX4" fmla="*/ 0 w 13279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7" name="Freeform: Shape 6346">
              <a:extLst>
                <a:ext uri="{FF2B5EF4-FFF2-40B4-BE49-F238E27FC236}">
                  <a16:creationId xmlns:a16="http://schemas.microsoft.com/office/drawing/2014/main" id="{DF08A08A-19E8-028C-B8AA-120307EE0C16}"/>
                </a:ext>
              </a:extLst>
            </p:cNvPr>
            <p:cNvSpPr/>
            <p:nvPr/>
          </p:nvSpPr>
          <p:spPr>
            <a:xfrm>
              <a:off x="9426457" y="6477586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8" name="Freeform: Shape 6347">
              <a:extLst>
                <a:ext uri="{FF2B5EF4-FFF2-40B4-BE49-F238E27FC236}">
                  <a16:creationId xmlns:a16="http://schemas.microsoft.com/office/drawing/2014/main" id="{7FCF64B2-9E5D-4EAD-3184-D854A6EFD72E}"/>
                </a:ext>
              </a:extLst>
            </p:cNvPr>
            <p:cNvSpPr/>
            <p:nvPr/>
          </p:nvSpPr>
          <p:spPr>
            <a:xfrm>
              <a:off x="9445808" y="6415739"/>
              <a:ext cx="86636" cy="10497"/>
            </a:xfrm>
            <a:custGeom>
              <a:avLst/>
              <a:gdLst>
                <a:gd name="connsiteX0" fmla="*/ 7336 w 86636"/>
                <a:gd name="connsiteY0" fmla="*/ 2024 h 10497"/>
                <a:gd name="connsiteX1" fmla="*/ 0 w 86636"/>
                <a:gd name="connsiteY1" fmla="*/ 4047 h 10497"/>
                <a:gd name="connsiteX2" fmla="*/ 26433 w 86636"/>
                <a:gd name="connsiteY2" fmla="*/ 7336 h 10497"/>
                <a:gd name="connsiteX3" fmla="*/ 52867 w 86636"/>
                <a:gd name="connsiteY3" fmla="*/ 10497 h 10497"/>
                <a:gd name="connsiteX4" fmla="*/ 45153 w 86636"/>
                <a:gd name="connsiteY4" fmla="*/ 6577 h 10497"/>
                <a:gd name="connsiteX5" fmla="*/ 37438 w 86636"/>
                <a:gd name="connsiteY5" fmla="*/ 2656 h 10497"/>
                <a:gd name="connsiteX6" fmla="*/ 61973 w 86636"/>
                <a:gd name="connsiteY6" fmla="*/ 4932 h 10497"/>
                <a:gd name="connsiteX7" fmla="*/ 86637 w 86636"/>
                <a:gd name="connsiteY7" fmla="*/ 7083 h 10497"/>
                <a:gd name="connsiteX8" fmla="*/ 78543 w 86636"/>
                <a:gd name="connsiteY8" fmla="*/ 5186 h 10497"/>
                <a:gd name="connsiteX9" fmla="*/ 42496 w 86636"/>
                <a:gd name="connsiteY9" fmla="*/ 1644 h 10497"/>
                <a:gd name="connsiteX10" fmla="*/ 14544 w 86636"/>
                <a:gd name="connsiteY10" fmla="*/ 0 h 10497"/>
                <a:gd name="connsiteX11" fmla="*/ 7209 w 86636"/>
                <a:gd name="connsiteY11" fmla="*/ 20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36" h="10497">
                  <a:moveTo>
                    <a:pt x="7336" y="2024"/>
                  </a:moveTo>
                  <a:lnTo>
                    <a:pt x="0" y="4047"/>
                  </a:lnTo>
                  <a:lnTo>
                    <a:pt x="26433" y="7336"/>
                  </a:lnTo>
                  <a:lnTo>
                    <a:pt x="52867" y="10497"/>
                  </a:lnTo>
                  <a:lnTo>
                    <a:pt x="45153" y="6577"/>
                  </a:lnTo>
                  <a:lnTo>
                    <a:pt x="37438" y="2656"/>
                  </a:lnTo>
                  <a:lnTo>
                    <a:pt x="61973" y="4932"/>
                  </a:lnTo>
                  <a:lnTo>
                    <a:pt x="86637" y="7083"/>
                  </a:lnTo>
                  <a:lnTo>
                    <a:pt x="78543" y="5186"/>
                  </a:lnTo>
                  <a:cubicBezTo>
                    <a:pt x="74116" y="4174"/>
                    <a:pt x="57927" y="2656"/>
                    <a:pt x="42496" y="1644"/>
                  </a:cubicBezTo>
                  <a:lnTo>
                    <a:pt x="14544" y="0"/>
                  </a:lnTo>
                  <a:lnTo>
                    <a:pt x="7209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49" name="Freeform: Shape 6348">
              <a:extLst>
                <a:ext uri="{FF2B5EF4-FFF2-40B4-BE49-F238E27FC236}">
                  <a16:creationId xmlns:a16="http://schemas.microsoft.com/office/drawing/2014/main" id="{8A2E1D84-EF25-76B2-3156-A04E1A4FA565}"/>
                </a:ext>
              </a:extLst>
            </p:cNvPr>
            <p:cNvSpPr/>
            <p:nvPr/>
          </p:nvSpPr>
          <p:spPr>
            <a:xfrm>
              <a:off x="9316448" y="6383688"/>
              <a:ext cx="33490" cy="11055"/>
            </a:xfrm>
            <a:custGeom>
              <a:avLst/>
              <a:gdLst>
                <a:gd name="connsiteX0" fmla="*/ 606 w 33490"/>
                <a:gd name="connsiteY0" fmla="*/ 52 h 11055"/>
                <a:gd name="connsiteX1" fmla="*/ 14645 w 33490"/>
                <a:gd name="connsiteY1" fmla="*/ 5869 h 11055"/>
                <a:gd name="connsiteX2" fmla="*/ 33364 w 33490"/>
                <a:gd name="connsiteY2" fmla="*/ 11055 h 11055"/>
                <a:gd name="connsiteX3" fmla="*/ 33364 w 33490"/>
                <a:gd name="connsiteY3" fmla="*/ 7134 h 11055"/>
                <a:gd name="connsiteX4" fmla="*/ 33490 w 33490"/>
                <a:gd name="connsiteY4" fmla="*/ 3213 h 11055"/>
                <a:gd name="connsiteX5" fmla="*/ 19451 w 33490"/>
                <a:gd name="connsiteY5" fmla="*/ 1316 h 11055"/>
                <a:gd name="connsiteX6" fmla="*/ 606 w 33490"/>
                <a:gd name="connsiteY6" fmla="*/ 178 h 1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55">
                  <a:moveTo>
                    <a:pt x="606" y="52"/>
                  </a:moveTo>
                  <a:cubicBezTo>
                    <a:pt x="-2050" y="431"/>
                    <a:pt x="4274" y="3087"/>
                    <a:pt x="14645" y="5869"/>
                  </a:cubicBezTo>
                  <a:lnTo>
                    <a:pt x="33364" y="11055"/>
                  </a:lnTo>
                  <a:lnTo>
                    <a:pt x="33364" y="7134"/>
                  </a:lnTo>
                  <a:cubicBezTo>
                    <a:pt x="33364" y="7134"/>
                    <a:pt x="33490" y="3213"/>
                    <a:pt x="33490" y="3213"/>
                  </a:cubicBezTo>
                  <a:lnTo>
                    <a:pt x="19451" y="1316"/>
                  </a:lnTo>
                  <a:cubicBezTo>
                    <a:pt x="11736" y="304"/>
                    <a:pt x="3262" y="-328"/>
                    <a:pt x="606" y="1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0" name="Freeform: Shape 6349">
              <a:extLst>
                <a:ext uri="{FF2B5EF4-FFF2-40B4-BE49-F238E27FC236}">
                  <a16:creationId xmlns:a16="http://schemas.microsoft.com/office/drawing/2014/main" id="{F0B285A1-E6C7-6400-6722-2E7DE8276477}"/>
                </a:ext>
              </a:extLst>
            </p:cNvPr>
            <p:cNvSpPr/>
            <p:nvPr/>
          </p:nvSpPr>
          <p:spPr>
            <a:xfrm>
              <a:off x="9354744" y="6400814"/>
              <a:ext cx="43381" cy="8220"/>
            </a:xfrm>
            <a:custGeom>
              <a:avLst/>
              <a:gdLst>
                <a:gd name="connsiteX0" fmla="*/ 0 w 43381"/>
                <a:gd name="connsiteY0" fmla="*/ 2024 h 8220"/>
                <a:gd name="connsiteX1" fmla="*/ 21628 w 43381"/>
                <a:gd name="connsiteY1" fmla="*/ 6197 h 8220"/>
                <a:gd name="connsiteX2" fmla="*/ 43382 w 43381"/>
                <a:gd name="connsiteY2" fmla="*/ 8221 h 8220"/>
                <a:gd name="connsiteX3" fmla="*/ 26687 w 43381"/>
                <a:gd name="connsiteY3" fmla="*/ 4174 h 8220"/>
                <a:gd name="connsiteX4" fmla="*/ 5059 w 43381"/>
                <a:gd name="connsiteY4" fmla="*/ 0 h 8220"/>
                <a:gd name="connsiteX5" fmla="*/ 0 w 43381"/>
                <a:gd name="connsiteY5" fmla="*/ 2024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381" h="8220">
                  <a:moveTo>
                    <a:pt x="0" y="2024"/>
                  </a:moveTo>
                  <a:cubicBezTo>
                    <a:pt x="0" y="3162"/>
                    <a:pt x="9739" y="5059"/>
                    <a:pt x="21628" y="6197"/>
                  </a:cubicBezTo>
                  <a:lnTo>
                    <a:pt x="43382" y="8221"/>
                  </a:lnTo>
                  <a:lnTo>
                    <a:pt x="26687" y="4174"/>
                  </a:lnTo>
                  <a:cubicBezTo>
                    <a:pt x="17454" y="1897"/>
                    <a:pt x="7715" y="0"/>
                    <a:pt x="5059" y="0"/>
                  </a:cubicBezTo>
                  <a:cubicBezTo>
                    <a:pt x="2277" y="0"/>
                    <a:pt x="0" y="885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1" name="Freeform: Shape 6350">
              <a:extLst>
                <a:ext uri="{FF2B5EF4-FFF2-40B4-BE49-F238E27FC236}">
                  <a16:creationId xmlns:a16="http://schemas.microsoft.com/office/drawing/2014/main" id="{0DBE0FEE-48EF-C122-F38F-71167A85D42E}"/>
                </a:ext>
              </a:extLst>
            </p:cNvPr>
            <p:cNvSpPr/>
            <p:nvPr/>
          </p:nvSpPr>
          <p:spPr>
            <a:xfrm>
              <a:off x="9355124" y="6385510"/>
              <a:ext cx="65008" cy="9359"/>
            </a:xfrm>
            <a:custGeom>
              <a:avLst/>
              <a:gdLst>
                <a:gd name="connsiteX0" fmla="*/ 0 w 65008"/>
                <a:gd name="connsiteY0" fmla="*/ 1771 h 9359"/>
                <a:gd name="connsiteX1" fmla="*/ 7842 w 65008"/>
                <a:gd name="connsiteY1" fmla="*/ 3921 h 9359"/>
                <a:gd name="connsiteX2" fmla="*/ 15683 w 65008"/>
                <a:gd name="connsiteY2" fmla="*/ 5565 h 9359"/>
                <a:gd name="connsiteX3" fmla="*/ 36426 w 65008"/>
                <a:gd name="connsiteY3" fmla="*/ 4553 h 9359"/>
                <a:gd name="connsiteX4" fmla="*/ 57167 w 65008"/>
                <a:gd name="connsiteY4" fmla="*/ 3541 h 9359"/>
                <a:gd name="connsiteX5" fmla="*/ 46290 w 65008"/>
                <a:gd name="connsiteY5" fmla="*/ 6450 h 9359"/>
                <a:gd name="connsiteX6" fmla="*/ 35414 w 65008"/>
                <a:gd name="connsiteY6" fmla="*/ 9360 h 9359"/>
                <a:gd name="connsiteX7" fmla="*/ 50211 w 65008"/>
                <a:gd name="connsiteY7" fmla="*/ 8095 h 9359"/>
                <a:gd name="connsiteX8" fmla="*/ 65009 w 65008"/>
                <a:gd name="connsiteY8" fmla="*/ 6830 h 9359"/>
                <a:gd name="connsiteX9" fmla="*/ 58179 w 65008"/>
                <a:gd name="connsiteY9" fmla="*/ 3415 h 9359"/>
                <a:gd name="connsiteX10" fmla="*/ 51350 w 65008"/>
                <a:gd name="connsiteY10" fmla="*/ 0 h 9359"/>
                <a:gd name="connsiteX11" fmla="*/ 25675 w 65008"/>
                <a:gd name="connsiteY11" fmla="*/ 633 h 9359"/>
                <a:gd name="connsiteX12" fmla="*/ 7588 w 65008"/>
                <a:gd name="connsiteY12" fmla="*/ 1265 h 9359"/>
                <a:gd name="connsiteX13" fmla="*/ 0 w 65008"/>
                <a:gd name="connsiteY13" fmla="*/ 1771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08" h="9359">
                  <a:moveTo>
                    <a:pt x="0" y="1771"/>
                  </a:moveTo>
                  <a:cubicBezTo>
                    <a:pt x="0" y="1771"/>
                    <a:pt x="3541" y="3036"/>
                    <a:pt x="7842" y="3921"/>
                  </a:cubicBezTo>
                  <a:lnTo>
                    <a:pt x="15683" y="5565"/>
                  </a:lnTo>
                  <a:lnTo>
                    <a:pt x="36426" y="4553"/>
                  </a:lnTo>
                  <a:lnTo>
                    <a:pt x="57167" y="3541"/>
                  </a:lnTo>
                  <a:lnTo>
                    <a:pt x="46290" y="6450"/>
                  </a:lnTo>
                  <a:lnTo>
                    <a:pt x="35414" y="9360"/>
                  </a:lnTo>
                  <a:lnTo>
                    <a:pt x="50211" y="8095"/>
                  </a:lnTo>
                  <a:lnTo>
                    <a:pt x="65009" y="6830"/>
                  </a:lnTo>
                  <a:lnTo>
                    <a:pt x="58179" y="3415"/>
                  </a:lnTo>
                  <a:lnTo>
                    <a:pt x="51350" y="0"/>
                  </a:lnTo>
                  <a:lnTo>
                    <a:pt x="25675" y="633"/>
                  </a:lnTo>
                  <a:cubicBezTo>
                    <a:pt x="18718" y="885"/>
                    <a:pt x="12268" y="1012"/>
                    <a:pt x="7588" y="1265"/>
                  </a:cubicBezTo>
                  <a:cubicBezTo>
                    <a:pt x="2909" y="1518"/>
                    <a:pt x="0" y="1771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2" name="Freeform: Shape 6351">
              <a:extLst>
                <a:ext uri="{FF2B5EF4-FFF2-40B4-BE49-F238E27FC236}">
                  <a16:creationId xmlns:a16="http://schemas.microsoft.com/office/drawing/2014/main" id="{9AF163FA-03D2-10FB-FD49-7C553BDF4EAA}"/>
                </a:ext>
              </a:extLst>
            </p:cNvPr>
            <p:cNvSpPr/>
            <p:nvPr/>
          </p:nvSpPr>
          <p:spPr>
            <a:xfrm>
              <a:off x="10095649" y="6456338"/>
              <a:ext cx="13153" cy="2529"/>
            </a:xfrm>
            <a:custGeom>
              <a:avLst/>
              <a:gdLst>
                <a:gd name="connsiteX0" fmla="*/ 0 w 13153"/>
                <a:gd name="connsiteY0" fmla="*/ 1265 h 2529"/>
                <a:gd name="connsiteX1" fmla="*/ 6576 w 13153"/>
                <a:gd name="connsiteY1" fmla="*/ 2530 h 2529"/>
                <a:gd name="connsiteX2" fmla="*/ 13153 w 13153"/>
                <a:gd name="connsiteY2" fmla="*/ 1265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5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5"/>
                  </a:cubicBezTo>
                  <a:cubicBezTo>
                    <a:pt x="13153" y="506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3" name="Freeform: Shape 6352">
              <a:extLst>
                <a:ext uri="{FF2B5EF4-FFF2-40B4-BE49-F238E27FC236}">
                  <a16:creationId xmlns:a16="http://schemas.microsoft.com/office/drawing/2014/main" id="{68B45C3D-24FA-9342-1A38-51BC927C60CF}"/>
                </a:ext>
              </a:extLst>
            </p:cNvPr>
            <p:cNvSpPr/>
            <p:nvPr/>
          </p:nvSpPr>
          <p:spPr>
            <a:xfrm>
              <a:off x="9419880" y="6460259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4" name="Freeform: Shape 6353">
              <a:extLst>
                <a:ext uri="{FF2B5EF4-FFF2-40B4-BE49-F238E27FC236}">
                  <a16:creationId xmlns:a16="http://schemas.microsoft.com/office/drawing/2014/main" id="{C7F469BB-5B37-1C10-755D-ED8559AA7857}"/>
                </a:ext>
              </a:extLst>
            </p:cNvPr>
            <p:cNvSpPr/>
            <p:nvPr/>
          </p:nvSpPr>
          <p:spPr>
            <a:xfrm>
              <a:off x="9366001" y="640359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5" name="Freeform: Shape 6354">
              <a:extLst>
                <a:ext uri="{FF2B5EF4-FFF2-40B4-BE49-F238E27FC236}">
                  <a16:creationId xmlns:a16="http://schemas.microsoft.com/office/drawing/2014/main" id="{62651535-01F7-5ED4-55C2-47D75F1E7658}"/>
                </a:ext>
              </a:extLst>
            </p:cNvPr>
            <p:cNvSpPr/>
            <p:nvPr/>
          </p:nvSpPr>
          <p:spPr>
            <a:xfrm>
              <a:off x="9366886" y="6393928"/>
              <a:ext cx="177953" cy="19280"/>
            </a:xfrm>
            <a:custGeom>
              <a:avLst/>
              <a:gdLst>
                <a:gd name="connsiteX0" fmla="*/ 7209 w 177953"/>
                <a:gd name="connsiteY0" fmla="*/ 3850 h 19280"/>
                <a:gd name="connsiteX1" fmla="*/ 0 w 177953"/>
                <a:gd name="connsiteY1" fmla="*/ 7012 h 19280"/>
                <a:gd name="connsiteX2" fmla="*/ 13407 w 177953"/>
                <a:gd name="connsiteY2" fmla="*/ 7392 h 19280"/>
                <a:gd name="connsiteX3" fmla="*/ 55144 w 177953"/>
                <a:gd name="connsiteY3" fmla="*/ 13210 h 19280"/>
                <a:gd name="connsiteX4" fmla="*/ 94985 w 177953"/>
                <a:gd name="connsiteY4" fmla="*/ 19028 h 19280"/>
                <a:gd name="connsiteX5" fmla="*/ 106494 w 177953"/>
                <a:gd name="connsiteY5" fmla="*/ 19281 h 19280"/>
                <a:gd name="connsiteX6" fmla="*/ 98905 w 177953"/>
                <a:gd name="connsiteY6" fmla="*/ 16877 h 19280"/>
                <a:gd name="connsiteX7" fmla="*/ 91316 w 177953"/>
                <a:gd name="connsiteY7" fmla="*/ 14475 h 19280"/>
                <a:gd name="connsiteX8" fmla="*/ 134571 w 177953"/>
                <a:gd name="connsiteY8" fmla="*/ 14728 h 19280"/>
                <a:gd name="connsiteX9" fmla="*/ 177954 w 177953"/>
                <a:gd name="connsiteY9" fmla="*/ 14980 h 19280"/>
                <a:gd name="connsiteX10" fmla="*/ 120659 w 177953"/>
                <a:gd name="connsiteY10" fmla="*/ 9542 h 19280"/>
                <a:gd name="connsiteX11" fmla="*/ 63365 w 177953"/>
                <a:gd name="connsiteY11" fmla="*/ 4103 h 19280"/>
                <a:gd name="connsiteX12" fmla="*/ 79554 w 177953"/>
                <a:gd name="connsiteY12" fmla="*/ 8024 h 19280"/>
                <a:gd name="connsiteX13" fmla="*/ 95743 w 177953"/>
                <a:gd name="connsiteY13" fmla="*/ 11945 h 19280"/>
                <a:gd name="connsiteX14" fmla="*/ 87017 w 177953"/>
                <a:gd name="connsiteY14" fmla="*/ 13336 h 19280"/>
                <a:gd name="connsiteX15" fmla="*/ 78416 w 177953"/>
                <a:gd name="connsiteY15" fmla="*/ 14728 h 19280"/>
                <a:gd name="connsiteX16" fmla="*/ 52361 w 177953"/>
                <a:gd name="connsiteY16" fmla="*/ 9036 h 19280"/>
                <a:gd name="connsiteX17" fmla="*/ 26307 w 177953"/>
                <a:gd name="connsiteY17" fmla="*/ 3345 h 19280"/>
                <a:gd name="connsiteX18" fmla="*/ 53626 w 177953"/>
                <a:gd name="connsiteY18" fmla="*/ 2459 h 19280"/>
                <a:gd name="connsiteX19" fmla="*/ 76013 w 177953"/>
                <a:gd name="connsiteY19" fmla="*/ 562 h 19280"/>
                <a:gd name="connsiteX20" fmla="*/ 42875 w 177953"/>
                <a:gd name="connsiteY20" fmla="*/ 183 h 19280"/>
                <a:gd name="connsiteX21" fmla="*/ 14544 w 177953"/>
                <a:gd name="connsiteY21" fmla="*/ 815 h 19280"/>
                <a:gd name="connsiteX22" fmla="*/ 7335 w 177953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9280">
                  <a:moveTo>
                    <a:pt x="7209" y="3850"/>
                  </a:moveTo>
                  <a:lnTo>
                    <a:pt x="0" y="7012"/>
                  </a:lnTo>
                  <a:lnTo>
                    <a:pt x="13407" y="7392"/>
                  </a:lnTo>
                  <a:cubicBezTo>
                    <a:pt x="20742" y="7518"/>
                    <a:pt x="39587" y="10174"/>
                    <a:pt x="55144" y="13210"/>
                  </a:cubicBezTo>
                  <a:cubicBezTo>
                    <a:pt x="70700" y="16245"/>
                    <a:pt x="88661" y="18901"/>
                    <a:pt x="94985" y="19028"/>
                  </a:cubicBezTo>
                  <a:lnTo>
                    <a:pt x="106494" y="19281"/>
                  </a:lnTo>
                  <a:lnTo>
                    <a:pt x="98905" y="16877"/>
                  </a:lnTo>
                  <a:lnTo>
                    <a:pt x="91316" y="14475"/>
                  </a:lnTo>
                  <a:lnTo>
                    <a:pt x="134571" y="14728"/>
                  </a:lnTo>
                  <a:lnTo>
                    <a:pt x="177954" y="14980"/>
                  </a:lnTo>
                  <a:lnTo>
                    <a:pt x="120659" y="9542"/>
                  </a:lnTo>
                  <a:lnTo>
                    <a:pt x="63365" y="4103"/>
                  </a:lnTo>
                  <a:lnTo>
                    <a:pt x="79554" y="8024"/>
                  </a:lnTo>
                  <a:lnTo>
                    <a:pt x="95743" y="11945"/>
                  </a:lnTo>
                  <a:lnTo>
                    <a:pt x="87017" y="13336"/>
                  </a:lnTo>
                  <a:lnTo>
                    <a:pt x="78416" y="14728"/>
                  </a:lnTo>
                  <a:lnTo>
                    <a:pt x="52361" y="9036"/>
                  </a:lnTo>
                  <a:lnTo>
                    <a:pt x="26307" y="3345"/>
                  </a:lnTo>
                  <a:lnTo>
                    <a:pt x="53626" y="2459"/>
                  </a:lnTo>
                  <a:cubicBezTo>
                    <a:pt x="68677" y="1953"/>
                    <a:pt x="78795" y="1068"/>
                    <a:pt x="76013" y="562"/>
                  </a:cubicBezTo>
                  <a:cubicBezTo>
                    <a:pt x="73357" y="56"/>
                    <a:pt x="58432" y="-197"/>
                    <a:pt x="42875" y="183"/>
                  </a:cubicBezTo>
                  <a:lnTo>
                    <a:pt x="14544" y="815"/>
                  </a:lnTo>
                  <a:lnTo>
                    <a:pt x="7335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6" name="Freeform: Shape 6355">
              <a:extLst>
                <a:ext uri="{FF2B5EF4-FFF2-40B4-BE49-F238E27FC236}">
                  <a16:creationId xmlns:a16="http://schemas.microsoft.com/office/drawing/2014/main" id="{BF9520E9-7A87-893F-4F84-9ED11EC4EC04}"/>
                </a:ext>
              </a:extLst>
            </p:cNvPr>
            <p:cNvSpPr/>
            <p:nvPr/>
          </p:nvSpPr>
          <p:spPr>
            <a:xfrm>
              <a:off x="10105514" y="6442046"/>
              <a:ext cx="142540" cy="6450"/>
            </a:xfrm>
            <a:custGeom>
              <a:avLst/>
              <a:gdLst>
                <a:gd name="connsiteX0" fmla="*/ 19478 w 142540"/>
                <a:gd name="connsiteY0" fmla="*/ 1897 h 6450"/>
                <a:gd name="connsiteX1" fmla="*/ 0 w 142540"/>
                <a:gd name="connsiteY1" fmla="*/ 3921 h 6450"/>
                <a:gd name="connsiteX2" fmla="*/ 11636 w 142540"/>
                <a:gd name="connsiteY2" fmla="*/ 5186 h 6450"/>
                <a:gd name="connsiteX3" fmla="*/ 23272 w 142540"/>
                <a:gd name="connsiteY3" fmla="*/ 6450 h 6450"/>
                <a:gd name="connsiteX4" fmla="*/ 82969 w 142540"/>
                <a:gd name="connsiteY4" fmla="*/ 4680 h 6450"/>
                <a:gd name="connsiteX5" fmla="*/ 142540 w 142540"/>
                <a:gd name="connsiteY5" fmla="*/ 2783 h 6450"/>
                <a:gd name="connsiteX6" fmla="*/ 90811 w 142540"/>
                <a:gd name="connsiteY6" fmla="*/ 1391 h 6450"/>
                <a:gd name="connsiteX7" fmla="*/ 38955 w 142540"/>
                <a:gd name="connsiteY7" fmla="*/ 0 h 6450"/>
                <a:gd name="connsiteX8" fmla="*/ 19478 w 142540"/>
                <a:gd name="connsiteY8" fmla="*/ 1897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540" h="6450">
                  <a:moveTo>
                    <a:pt x="19478" y="1897"/>
                  </a:moveTo>
                  <a:lnTo>
                    <a:pt x="0" y="3921"/>
                  </a:lnTo>
                  <a:lnTo>
                    <a:pt x="11636" y="5186"/>
                  </a:lnTo>
                  <a:lnTo>
                    <a:pt x="23272" y="6450"/>
                  </a:lnTo>
                  <a:lnTo>
                    <a:pt x="82969" y="4680"/>
                  </a:lnTo>
                  <a:lnTo>
                    <a:pt x="142540" y="2783"/>
                  </a:lnTo>
                  <a:lnTo>
                    <a:pt x="90811" y="1391"/>
                  </a:lnTo>
                  <a:lnTo>
                    <a:pt x="38955" y="0"/>
                  </a:lnTo>
                  <a:lnTo>
                    <a:pt x="19478" y="1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7" name="Freeform: Shape 6356">
              <a:extLst>
                <a:ext uri="{FF2B5EF4-FFF2-40B4-BE49-F238E27FC236}">
                  <a16:creationId xmlns:a16="http://schemas.microsoft.com/office/drawing/2014/main" id="{FB891AE2-8B55-2060-C5D0-9728BE14E331}"/>
                </a:ext>
              </a:extLst>
            </p:cNvPr>
            <p:cNvSpPr/>
            <p:nvPr/>
          </p:nvSpPr>
          <p:spPr>
            <a:xfrm>
              <a:off x="10135363" y="6444196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0 h 2403"/>
                <a:gd name="connsiteX2" fmla="*/ 13280 w 13279"/>
                <a:gd name="connsiteY2" fmla="*/ 1138 h 2403"/>
                <a:gd name="connsiteX3" fmla="*/ 6703 w 13279"/>
                <a:gd name="connsiteY3" fmla="*/ 2403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632"/>
                    <a:pt x="3035" y="0"/>
                    <a:pt x="6703" y="0"/>
                  </a:cubicBezTo>
                  <a:cubicBezTo>
                    <a:pt x="10370" y="0"/>
                    <a:pt x="13280" y="506"/>
                    <a:pt x="13280" y="1138"/>
                  </a:cubicBezTo>
                  <a:cubicBezTo>
                    <a:pt x="13280" y="1770"/>
                    <a:pt x="10370" y="2403"/>
                    <a:pt x="6703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8" name="Freeform: Shape 6357">
              <a:extLst>
                <a:ext uri="{FF2B5EF4-FFF2-40B4-BE49-F238E27FC236}">
                  <a16:creationId xmlns:a16="http://schemas.microsoft.com/office/drawing/2014/main" id="{FDFC670B-C984-F937-C6A5-CDFF9152E913}"/>
                </a:ext>
              </a:extLst>
            </p:cNvPr>
            <p:cNvSpPr/>
            <p:nvPr/>
          </p:nvSpPr>
          <p:spPr>
            <a:xfrm>
              <a:off x="9458835" y="6469112"/>
              <a:ext cx="34149" cy="8600"/>
            </a:xfrm>
            <a:custGeom>
              <a:avLst/>
              <a:gdLst>
                <a:gd name="connsiteX0" fmla="*/ 0 w 34149"/>
                <a:gd name="connsiteY0" fmla="*/ 4301 h 8600"/>
                <a:gd name="connsiteX1" fmla="*/ 0 w 34149"/>
                <a:gd name="connsiteY1" fmla="*/ 8600 h 8600"/>
                <a:gd name="connsiteX2" fmla="*/ 16948 w 34149"/>
                <a:gd name="connsiteY2" fmla="*/ 7842 h 8600"/>
                <a:gd name="connsiteX3" fmla="*/ 34149 w 34149"/>
                <a:gd name="connsiteY3" fmla="*/ 5185 h 8600"/>
                <a:gd name="connsiteX4" fmla="*/ 17202 w 34149"/>
                <a:gd name="connsiteY4" fmla="*/ 1644 h 8600"/>
                <a:gd name="connsiteX5" fmla="*/ 253 w 34149"/>
                <a:gd name="connsiteY5" fmla="*/ 0 h 8600"/>
                <a:gd name="connsiteX6" fmla="*/ 253 w 34149"/>
                <a:gd name="connsiteY6" fmla="*/ 4301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49" h="8600">
                  <a:moveTo>
                    <a:pt x="0" y="4301"/>
                  </a:moveTo>
                  <a:lnTo>
                    <a:pt x="0" y="8600"/>
                  </a:lnTo>
                  <a:cubicBezTo>
                    <a:pt x="0" y="8600"/>
                    <a:pt x="16948" y="7842"/>
                    <a:pt x="16948" y="7842"/>
                  </a:cubicBezTo>
                  <a:cubicBezTo>
                    <a:pt x="26434" y="7336"/>
                    <a:pt x="34022" y="6197"/>
                    <a:pt x="34149" y="5185"/>
                  </a:cubicBezTo>
                  <a:cubicBezTo>
                    <a:pt x="34149" y="4174"/>
                    <a:pt x="26561" y="2530"/>
                    <a:pt x="17202" y="1644"/>
                  </a:cubicBezTo>
                  <a:lnTo>
                    <a:pt x="253" y="0"/>
                  </a:lnTo>
                  <a:lnTo>
                    <a:pt x="253" y="43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59" name="Freeform: Shape 6358">
              <a:extLst>
                <a:ext uri="{FF2B5EF4-FFF2-40B4-BE49-F238E27FC236}">
                  <a16:creationId xmlns:a16="http://schemas.microsoft.com/office/drawing/2014/main" id="{AE7E5D86-6466-B9BC-871B-A64C56858790}"/>
                </a:ext>
              </a:extLst>
            </p:cNvPr>
            <p:cNvSpPr/>
            <p:nvPr/>
          </p:nvSpPr>
          <p:spPr>
            <a:xfrm>
              <a:off x="9310477" y="6413588"/>
              <a:ext cx="110667" cy="17453"/>
            </a:xfrm>
            <a:custGeom>
              <a:avLst/>
              <a:gdLst>
                <a:gd name="connsiteX0" fmla="*/ 25801 w 110667"/>
                <a:gd name="connsiteY0" fmla="*/ 12268 h 17453"/>
                <a:gd name="connsiteX1" fmla="*/ 0 w 110667"/>
                <a:gd name="connsiteY1" fmla="*/ 15430 h 17453"/>
                <a:gd name="connsiteX2" fmla="*/ 25801 w 110667"/>
                <a:gd name="connsiteY2" fmla="*/ 13660 h 17453"/>
                <a:gd name="connsiteX3" fmla="*/ 51730 w 110667"/>
                <a:gd name="connsiteY3" fmla="*/ 11889 h 17453"/>
                <a:gd name="connsiteX4" fmla="*/ 81198 w 110667"/>
                <a:gd name="connsiteY4" fmla="*/ 14671 h 17453"/>
                <a:gd name="connsiteX5" fmla="*/ 110668 w 110667"/>
                <a:gd name="connsiteY5" fmla="*/ 17454 h 17453"/>
                <a:gd name="connsiteX6" fmla="*/ 108518 w 110667"/>
                <a:gd name="connsiteY6" fmla="*/ 9106 h 17453"/>
                <a:gd name="connsiteX7" fmla="*/ 106368 w 110667"/>
                <a:gd name="connsiteY7" fmla="*/ 759 h 17453"/>
                <a:gd name="connsiteX8" fmla="*/ 89799 w 110667"/>
                <a:gd name="connsiteY8" fmla="*/ 379 h 17453"/>
                <a:gd name="connsiteX9" fmla="*/ 73230 w 110667"/>
                <a:gd name="connsiteY9" fmla="*/ 0 h 17453"/>
                <a:gd name="connsiteX10" fmla="*/ 73230 w 110667"/>
                <a:gd name="connsiteY10" fmla="*/ 4806 h 17453"/>
                <a:gd name="connsiteX11" fmla="*/ 72978 w 110667"/>
                <a:gd name="connsiteY11" fmla="*/ 9612 h 17453"/>
                <a:gd name="connsiteX12" fmla="*/ 62227 w 110667"/>
                <a:gd name="connsiteY12" fmla="*/ 9360 h 17453"/>
                <a:gd name="connsiteX13" fmla="*/ 25675 w 110667"/>
                <a:gd name="connsiteY13" fmla="*/ 12268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3">
                  <a:moveTo>
                    <a:pt x="25801" y="12268"/>
                  </a:moveTo>
                  <a:lnTo>
                    <a:pt x="0" y="15430"/>
                  </a:lnTo>
                  <a:lnTo>
                    <a:pt x="25801" y="13660"/>
                  </a:lnTo>
                  <a:lnTo>
                    <a:pt x="51730" y="11889"/>
                  </a:lnTo>
                  <a:lnTo>
                    <a:pt x="81198" y="14671"/>
                  </a:lnTo>
                  <a:lnTo>
                    <a:pt x="110668" y="17454"/>
                  </a:lnTo>
                  <a:lnTo>
                    <a:pt x="108518" y="9106"/>
                  </a:lnTo>
                  <a:lnTo>
                    <a:pt x="106368" y="759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2"/>
                    <a:pt x="72978" y="9612"/>
                  </a:cubicBezTo>
                  <a:lnTo>
                    <a:pt x="62227" y="9360"/>
                  </a:lnTo>
                  <a:cubicBezTo>
                    <a:pt x="56409" y="9233"/>
                    <a:pt x="39967" y="10498"/>
                    <a:pt x="25675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5" name="Freeform: Shape 6374">
              <a:extLst>
                <a:ext uri="{FF2B5EF4-FFF2-40B4-BE49-F238E27FC236}">
                  <a16:creationId xmlns:a16="http://schemas.microsoft.com/office/drawing/2014/main" id="{C38B2911-8852-86ED-1593-A461964A4C48}"/>
                </a:ext>
              </a:extLst>
            </p:cNvPr>
            <p:cNvSpPr/>
            <p:nvPr/>
          </p:nvSpPr>
          <p:spPr>
            <a:xfrm>
              <a:off x="9290114" y="639132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6" name="Freeform: Shape 6375">
              <a:extLst>
                <a:ext uri="{FF2B5EF4-FFF2-40B4-BE49-F238E27FC236}">
                  <a16:creationId xmlns:a16="http://schemas.microsoft.com/office/drawing/2014/main" id="{A7AD1A1B-CA87-448A-33F6-612DE721146B}"/>
                </a:ext>
              </a:extLst>
            </p:cNvPr>
            <p:cNvSpPr/>
            <p:nvPr/>
          </p:nvSpPr>
          <p:spPr>
            <a:xfrm>
              <a:off x="10122209" y="646848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0" y="1897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7" name="Freeform: Shape 6376">
              <a:extLst>
                <a:ext uri="{FF2B5EF4-FFF2-40B4-BE49-F238E27FC236}">
                  <a16:creationId xmlns:a16="http://schemas.microsoft.com/office/drawing/2014/main" id="{8833C746-C723-2A8D-7903-723AF29C5973}"/>
                </a:ext>
              </a:extLst>
            </p:cNvPr>
            <p:cNvSpPr/>
            <p:nvPr/>
          </p:nvSpPr>
          <p:spPr>
            <a:xfrm>
              <a:off x="9789320" y="6453302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5" y="0"/>
                    <a:pt x="127" y="379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8" name="Freeform: Shape 6377">
              <a:extLst>
                <a:ext uri="{FF2B5EF4-FFF2-40B4-BE49-F238E27FC236}">
                  <a16:creationId xmlns:a16="http://schemas.microsoft.com/office/drawing/2014/main" id="{DBB3A264-008F-D20E-6B74-FED9F84BD95A}"/>
                </a:ext>
              </a:extLst>
            </p:cNvPr>
            <p:cNvSpPr/>
            <p:nvPr/>
          </p:nvSpPr>
          <p:spPr>
            <a:xfrm>
              <a:off x="9447072" y="643180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79" name="Freeform: Shape 6378">
              <a:extLst>
                <a:ext uri="{FF2B5EF4-FFF2-40B4-BE49-F238E27FC236}">
                  <a16:creationId xmlns:a16="http://schemas.microsoft.com/office/drawing/2014/main" id="{799243D6-4546-A4F5-282A-68752168AA1A}"/>
                </a:ext>
              </a:extLst>
            </p:cNvPr>
            <p:cNvSpPr/>
            <p:nvPr/>
          </p:nvSpPr>
          <p:spPr>
            <a:xfrm>
              <a:off x="9330081" y="6432054"/>
              <a:ext cx="26560" cy="5059"/>
            </a:xfrm>
            <a:custGeom>
              <a:avLst/>
              <a:gdLst>
                <a:gd name="connsiteX0" fmla="*/ 127 w 26560"/>
                <a:gd name="connsiteY0" fmla="*/ 3415 h 5059"/>
                <a:gd name="connsiteX1" fmla="*/ 13280 w 26560"/>
                <a:gd name="connsiteY1" fmla="*/ 4806 h 5059"/>
                <a:gd name="connsiteX2" fmla="*/ 26561 w 26560"/>
                <a:gd name="connsiteY2" fmla="*/ 5059 h 5059"/>
                <a:gd name="connsiteX3" fmla="*/ 26561 w 26560"/>
                <a:gd name="connsiteY3" fmla="*/ 2529 h 5059"/>
                <a:gd name="connsiteX4" fmla="*/ 26561 w 26560"/>
                <a:gd name="connsiteY4" fmla="*/ 0 h 5059"/>
                <a:gd name="connsiteX5" fmla="*/ 13280 w 26560"/>
                <a:gd name="connsiteY5" fmla="*/ 1138 h 5059"/>
                <a:gd name="connsiteX6" fmla="*/ 0 w 26560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9">
                  <a:moveTo>
                    <a:pt x="127" y="3415"/>
                  </a:moveTo>
                  <a:cubicBezTo>
                    <a:pt x="127" y="3415"/>
                    <a:pt x="6071" y="4680"/>
                    <a:pt x="13280" y="4806"/>
                  </a:cubicBezTo>
                  <a:lnTo>
                    <a:pt x="26561" y="5059"/>
                  </a:lnTo>
                  <a:lnTo>
                    <a:pt x="26561" y="2529"/>
                  </a:lnTo>
                  <a:cubicBezTo>
                    <a:pt x="26561" y="2529"/>
                    <a:pt x="26561" y="0"/>
                    <a:pt x="26561" y="0"/>
                  </a:cubicBezTo>
                  <a:lnTo>
                    <a:pt x="13280" y="1138"/>
                  </a:lnTo>
                  <a:cubicBezTo>
                    <a:pt x="5945" y="1770"/>
                    <a:pt x="0" y="2783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0" name="Freeform: Shape 6379">
              <a:extLst>
                <a:ext uri="{FF2B5EF4-FFF2-40B4-BE49-F238E27FC236}">
                  <a16:creationId xmlns:a16="http://schemas.microsoft.com/office/drawing/2014/main" id="{01C1DC1A-7239-E8F1-47D2-51D2D135126F}"/>
                </a:ext>
              </a:extLst>
            </p:cNvPr>
            <p:cNvSpPr/>
            <p:nvPr/>
          </p:nvSpPr>
          <p:spPr>
            <a:xfrm>
              <a:off x="9391928" y="642598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1" name="Freeform: Shape 6380">
              <a:extLst>
                <a:ext uri="{FF2B5EF4-FFF2-40B4-BE49-F238E27FC236}">
                  <a16:creationId xmlns:a16="http://schemas.microsoft.com/office/drawing/2014/main" id="{D20EB636-A459-758F-3716-E0CF9165E071}"/>
                </a:ext>
              </a:extLst>
            </p:cNvPr>
            <p:cNvSpPr/>
            <p:nvPr/>
          </p:nvSpPr>
          <p:spPr>
            <a:xfrm>
              <a:off x="10135363" y="6451405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3 w 13279"/>
                <a:gd name="connsiteY1" fmla="*/ 2403 h 2419"/>
                <a:gd name="connsiteX2" fmla="*/ 13280 w 13279"/>
                <a:gd name="connsiteY2" fmla="*/ 1139 h 2419"/>
                <a:gd name="connsiteX3" fmla="*/ 6703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0" y="2277"/>
                    <a:pt x="13280" y="1897"/>
                    <a:pt x="13280" y="1139"/>
                  </a:cubicBezTo>
                  <a:cubicBezTo>
                    <a:pt x="13280" y="506"/>
                    <a:pt x="10370" y="0"/>
                    <a:pt x="6703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2" name="Freeform: Shape 6381">
              <a:extLst>
                <a:ext uri="{FF2B5EF4-FFF2-40B4-BE49-F238E27FC236}">
                  <a16:creationId xmlns:a16="http://schemas.microsoft.com/office/drawing/2014/main" id="{F2BF7015-8CAF-CBCB-5C70-50BFBDA54293}"/>
                </a:ext>
              </a:extLst>
            </p:cNvPr>
            <p:cNvSpPr/>
            <p:nvPr/>
          </p:nvSpPr>
          <p:spPr>
            <a:xfrm>
              <a:off x="9461744" y="6417383"/>
              <a:ext cx="47429" cy="10497"/>
            </a:xfrm>
            <a:custGeom>
              <a:avLst/>
              <a:gdLst>
                <a:gd name="connsiteX0" fmla="*/ 12521 w 47429"/>
                <a:gd name="connsiteY0" fmla="*/ 6324 h 10497"/>
                <a:gd name="connsiteX1" fmla="*/ 0 w 47429"/>
                <a:gd name="connsiteY1" fmla="*/ 8727 h 10497"/>
                <a:gd name="connsiteX2" fmla="*/ 23651 w 47429"/>
                <a:gd name="connsiteY2" fmla="*/ 9612 h 10497"/>
                <a:gd name="connsiteX3" fmla="*/ 47176 w 47429"/>
                <a:gd name="connsiteY3" fmla="*/ 10497 h 10497"/>
                <a:gd name="connsiteX4" fmla="*/ 47302 w 47429"/>
                <a:gd name="connsiteY4" fmla="*/ 7209 h 10497"/>
                <a:gd name="connsiteX5" fmla="*/ 47429 w 47429"/>
                <a:gd name="connsiteY5" fmla="*/ 3794 h 10497"/>
                <a:gd name="connsiteX6" fmla="*/ 26813 w 47429"/>
                <a:gd name="connsiteY6" fmla="*/ 1897 h 10497"/>
                <a:gd name="connsiteX7" fmla="*/ 6324 w 47429"/>
                <a:gd name="connsiteY7" fmla="*/ 0 h 10497"/>
                <a:gd name="connsiteX8" fmla="*/ 15683 w 47429"/>
                <a:gd name="connsiteY8" fmla="*/ 1897 h 10497"/>
                <a:gd name="connsiteX9" fmla="*/ 25042 w 47429"/>
                <a:gd name="connsiteY9" fmla="*/ 3794 h 10497"/>
                <a:gd name="connsiteX10" fmla="*/ 12521 w 47429"/>
                <a:gd name="connsiteY10" fmla="*/ 63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429" h="10497">
                  <a:moveTo>
                    <a:pt x="12521" y="6324"/>
                  </a:moveTo>
                  <a:lnTo>
                    <a:pt x="0" y="8727"/>
                  </a:lnTo>
                  <a:lnTo>
                    <a:pt x="23651" y="9612"/>
                  </a:lnTo>
                  <a:lnTo>
                    <a:pt x="47176" y="10497"/>
                  </a:lnTo>
                  <a:lnTo>
                    <a:pt x="47302" y="7209"/>
                  </a:lnTo>
                  <a:lnTo>
                    <a:pt x="47429" y="3794"/>
                  </a:lnTo>
                  <a:lnTo>
                    <a:pt x="26813" y="1897"/>
                  </a:lnTo>
                  <a:lnTo>
                    <a:pt x="6324" y="0"/>
                  </a:lnTo>
                  <a:lnTo>
                    <a:pt x="15683" y="1897"/>
                  </a:lnTo>
                  <a:lnTo>
                    <a:pt x="25042" y="3794"/>
                  </a:lnTo>
                  <a:lnTo>
                    <a:pt x="12521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3" name="Freeform: Shape 6382">
              <a:extLst>
                <a:ext uri="{FF2B5EF4-FFF2-40B4-BE49-F238E27FC236}">
                  <a16:creationId xmlns:a16="http://schemas.microsoft.com/office/drawing/2014/main" id="{A738D8D1-45C9-E10E-9711-EA06E391EAF4}"/>
                </a:ext>
              </a:extLst>
            </p:cNvPr>
            <p:cNvSpPr/>
            <p:nvPr/>
          </p:nvSpPr>
          <p:spPr>
            <a:xfrm>
              <a:off x="9460732" y="6410553"/>
              <a:ext cx="59696" cy="4553"/>
            </a:xfrm>
            <a:custGeom>
              <a:avLst/>
              <a:gdLst>
                <a:gd name="connsiteX0" fmla="*/ 0 w 59696"/>
                <a:gd name="connsiteY0" fmla="*/ 632 h 4553"/>
                <a:gd name="connsiteX1" fmla="*/ 10498 w 59696"/>
                <a:gd name="connsiteY1" fmla="*/ 3162 h 4553"/>
                <a:gd name="connsiteX2" fmla="*/ 21122 w 59696"/>
                <a:gd name="connsiteY2" fmla="*/ 4553 h 4553"/>
                <a:gd name="connsiteX3" fmla="*/ 40473 w 59696"/>
                <a:gd name="connsiteY3" fmla="*/ 2783 h 4553"/>
                <a:gd name="connsiteX4" fmla="*/ 59697 w 59696"/>
                <a:gd name="connsiteY4" fmla="*/ 1012 h 4553"/>
                <a:gd name="connsiteX5" fmla="*/ 29975 w 59696"/>
                <a:gd name="connsiteY5" fmla="*/ 253 h 4553"/>
                <a:gd name="connsiteX6" fmla="*/ 8854 w 59696"/>
                <a:gd name="connsiteY6" fmla="*/ 0 h 4553"/>
                <a:gd name="connsiteX7" fmla="*/ 127 w 59696"/>
                <a:gd name="connsiteY7" fmla="*/ 50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96" h="4553">
                  <a:moveTo>
                    <a:pt x="0" y="632"/>
                  </a:moveTo>
                  <a:cubicBezTo>
                    <a:pt x="0" y="632"/>
                    <a:pt x="4680" y="2403"/>
                    <a:pt x="10498" y="3162"/>
                  </a:cubicBezTo>
                  <a:lnTo>
                    <a:pt x="21122" y="4553"/>
                  </a:lnTo>
                  <a:lnTo>
                    <a:pt x="40473" y="2783"/>
                  </a:lnTo>
                  <a:lnTo>
                    <a:pt x="59697" y="1012"/>
                  </a:lnTo>
                  <a:lnTo>
                    <a:pt x="29975" y="253"/>
                  </a:lnTo>
                  <a:cubicBezTo>
                    <a:pt x="21754" y="0"/>
                    <a:pt x="14292" y="0"/>
                    <a:pt x="8854" y="0"/>
                  </a:cubicBezTo>
                  <a:cubicBezTo>
                    <a:pt x="3415" y="0"/>
                    <a:pt x="127" y="253"/>
                    <a:pt x="127" y="5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4" name="Freeform: Shape 6383">
              <a:extLst>
                <a:ext uri="{FF2B5EF4-FFF2-40B4-BE49-F238E27FC236}">
                  <a16:creationId xmlns:a16="http://schemas.microsoft.com/office/drawing/2014/main" id="{ED0C37A9-C59D-3725-2385-A9991EEE0203}"/>
                </a:ext>
              </a:extLst>
            </p:cNvPr>
            <p:cNvSpPr/>
            <p:nvPr/>
          </p:nvSpPr>
          <p:spPr>
            <a:xfrm>
              <a:off x="9479451" y="6478851"/>
              <a:ext cx="13280" cy="2403"/>
            </a:xfrm>
            <a:custGeom>
              <a:avLst/>
              <a:gdLst>
                <a:gd name="connsiteX0" fmla="*/ 127 w 13280"/>
                <a:gd name="connsiteY0" fmla="*/ 1011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1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1" y="2023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5" name="Freeform: Shape 6384">
              <a:extLst>
                <a:ext uri="{FF2B5EF4-FFF2-40B4-BE49-F238E27FC236}">
                  <a16:creationId xmlns:a16="http://schemas.microsoft.com/office/drawing/2014/main" id="{B71D908A-45E4-571E-9165-E16C8E313D35}"/>
                </a:ext>
              </a:extLst>
            </p:cNvPr>
            <p:cNvSpPr/>
            <p:nvPr/>
          </p:nvSpPr>
          <p:spPr>
            <a:xfrm>
              <a:off x="9401035" y="6413588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783 h 3667"/>
                <a:gd name="connsiteX2" fmla="*/ 17706 w 35286"/>
                <a:gd name="connsiteY2" fmla="*/ 3162 h 3667"/>
                <a:gd name="connsiteX3" fmla="*/ 35287 w 35286"/>
                <a:gd name="connsiteY3" fmla="*/ 3668 h 3667"/>
                <a:gd name="connsiteX4" fmla="*/ 26560 w 35286"/>
                <a:gd name="connsiteY4" fmla="*/ 1771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287" y="3668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6" name="Freeform: Shape 6385">
              <a:extLst>
                <a:ext uri="{FF2B5EF4-FFF2-40B4-BE49-F238E27FC236}">
                  <a16:creationId xmlns:a16="http://schemas.microsoft.com/office/drawing/2014/main" id="{EE50CB80-F259-A461-EA28-C6FE371311FB}"/>
                </a:ext>
              </a:extLst>
            </p:cNvPr>
            <p:cNvSpPr/>
            <p:nvPr/>
          </p:nvSpPr>
          <p:spPr>
            <a:xfrm>
              <a:off x="9407485" y="6417636"/>
              <a:ext cx="54511" cy="9865"/>
            </a:xfrm>
            <a:custGeom>
              <a:avLst/>
              <a:gdLst>
                <a:gd name="connsiteX0" fmla="*/ 885 w 54511"/>
                <a:gd name="connsiteY0" fmla="*/ 5818 h 9865"/>
                <a:gd name="connsiteX1" fmla="*/ 1897 w 54511"/>
                <a:gd name="connsiteY1" fmla="*/ 9865 h 9865"/>
                <a:gd name="connsiteX2" fmla="*/ 8600 w 54511"/>
                <a:gd name="connsiteY2" fmla="*/ 6956 h 9865"/>
                <a:gd name="connsiteX3" fmla="*/ 15304 w 54511"/>
                <a:gd name="connsiteY3" fmla="*/ 4047 h 9865"/>
                <a:gd name="connsiteX4" fmla="*/ 34908 w 54511"/>
                <a:gd name="connsiteY4" fmla="*/ 4553 h 9865"/>
                <a:gd name="connsiteX5" fmla="*/ 54512 w 54511"/>
                <a:gd name="connsiteY5" fmla="*/ 5059 h 9865"/>
                <a:gd name="connsiteX6" fmla="*/ 46670 w 54511"/>
                <a:gd name="connsiteY6" fmla="*/ 2530 h 9865"/>
                <a:gd name="connsiteX7" fmla="*/ 38955 w 54511"/>
                <a:gd name="connsiteY7" fmla="*/ 0 h 9865"/>
                <a:gd name="connsiteX8" fmla="*/ 19478 w 54511"/>
                <a:gd name="connsiteY8" fmla="*/ 885 h 9865"/>
                <a:gd name="connsiteX9" fmla="*/ 0 w 54511"/>
                <a:gd name="connsiteY9" fmla="*/ 1897 h 9865"/>
                <a:gd name="connsiteX10" fmla="*/ 885 w 54511"/>
                <a:gd name="connsiteY10" fmla="*/ 5818 h 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511" h="9865">
                  <a:moveTo>
                    <a:pt x="885" y="5818"/>
                  </a:moveTo>
                  <a:lnTo>
                    <a:pt x="1897" y="9865"/>
                  </a:lnTo>
                  <a:lnTo>
                    <a:pt x="8600" y="6956"/>
                  </a:lnTo>
                  <a:lnTo>
                    <a:pt x="15304" y="4047"/>
                  </a:lnTo>
                  <a:lnTo>
                    <a:pt x="34908" y="4553"/>
                  </a:lnTo>
                  <a:lnTo>
                    <a:pt x="54512" y="5059"/>
                  </a:lnTo>
                  <a:lnTo>
                    <a:pt x="46670" y="2530"/>
                  </a:lnTo>
                  <a:lnTo>
                    <a:pt x="38955" y="0"/>
                  </a:lnTo>
                  <a:lnTo>
                    <a:pt x="19478" y="885"/>
                  </a:lnTo>
                  <a:lnTo>
                    <a:pt x="0" y="1897"/>
                  </a:lnTo>
                  <a:lnTo>
                    <a:pt x="885" y="58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7" name="Freeform: Shape 6386">
              <a:extLst>
                <a:ext uri="{FF2B5EF4-FFF2-40B4-BE49-F238E27FC236}">
                  <a16:creationId xmlns:a16="http://schemas.microsoft.com/office/drawing/2014/main" id="{29B7F04A-44CD-04F1-9078-27EEF91B2740}"/>
                </a:ext>
              </a:extLst>
            </p:cNvPr>
            <p:cNvSpPr/>
            <p:nvPr/>
          </p:nvSpPr>
          <p:spPr>
            <a:xfrm>
              <a:off x="9468574" y="6451153"/>
              <a:ext cx="35413" cy="3667"/>
            </a:xfrm>
            <a:custGeom>
              <a:avLst/>
              <a:gdLst>
                <a:gd name="connsiteX0" fmla="*/ 8854 w 35413"/>
                <a:gd name="connsiteY0" fmla="*/ 1391 h 3667"/>
                <a:gd name="connsiteX1" fmla="*/ 0 w 35413"/>
                <a:gd name="connsiteY1" fmla="*/ 2782 h 3667"/>
                <a:gd name="connsiteX2" fmla="*/ 17707 w 35413"/>
                <a:gd name="connsiteY2" fmla="*/ 3162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707 w 35413"/>
                <a:gd name="connsiteY5" fmla="*/ 0 h 3667"/>
                <a:gd name="connsiteX6" fmla="*/ 8854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391"/>
                  </a:moveTo>
                  <a:lnTo>
                    <a:pt x="0" y="2782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8" name="Freeform: Shape 6387">
              <a:extLst>
                <a:ext uri="{FF2B5EF4-FFF2-40B4-BE49-F238E27FC236}">
                  <a16:creationId xmlns:a16="http://schemas.microsoft.com/office/drawing/2014/main" id="{1264203D-C22D-41CA-CEFC-96436C854B7F}"/>
                </a:ext>
              </a:extLst>
            </p:cNvPr>
            <p:cNvSpPr/>
            <p:nvPr/>
          </p:nvSpPr>
          <p:spPr>
            <a:xfrm>
              <a:off x="9356262" y="6454315"/>
              <a:ext cx="13279" cy="2422"/>
            </a:xfrm>
            <a:custGeom>
              <a:avLst/>
              <a:gdLst>
                <a:gd name="connsiteX0" fmla="*/ 0 w 13279"/>
                <a:gd name="connsiteY0" fmla="*/ 1011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127 w 13279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29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89" name="Freeform: Shape 6388">
              <a:extLst>
                <a:ext uri="{FF2B5EF4-FFF2-40B4-BE49-F238E27FC236}">
                  <a16:creationId xmlns:a16="http://schemas.microsoft.com/office/drawing/2014/main" id="{543F1827-ED1D-0604-C894-EF0DD888A95A}"/>
                </a:ext>
              </a:extLst>
            </p:cNvPr>
            <p:cNvSpPr/>
            <p:nvPr/>
          </p:nvSpPr>
          <p:spPr>
            <a:xfrm>
              <a:off x="9330029" y="6385131"/>
              <a:ext cx="59876" cy="7216"/>
            </a:xfrm>
            <a:custGeom>
              <a:avLst/>
              <a:gdLst>
                <a:gd name="connsiteX0" fmla="*/ 1064 w 59876"/>
                <a:gd name="connsiteY0" fmla="*/ 6324 h 7216"/>
                <a:gd name="connsiteX1" fmla="*/ 9411 w 59876"/>
                <a:gd name="connsiteY1" fmla="*/ 7209 h 7216"/>
                <a:gd name="connsiteX2" fmla="*/ 41537 w 59876"/>
                <a:gd name="connsiteY2" fmla="*/ 3795 h 7216"/>
                <a:gd name="connsiteX3" fmla="*/ 59876 w 59876"/>
                <a:gd name="connsiteY3" fmla="*/ 0 h 7216"/>
                <a:gd name="connsiteX4" fmla="*/ 33316 w 59876"/>
                <a:gd name="connsiteY4" fmla="*/ 2909 h 7216"/>
                <a:gd name="connsiteX5" fmla="*/ 1191 w 59876"/>
                <a:gd name="connsiteY5" fmla="*/ 6324 h 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876" h="7216">
                  <a:moveTo>
                    <a:pt x="1064" y="6324"/>
                  </a:moveTo>
                  <a:cubicBezTo>
                    <a:pt x="-1971" y="6577"/>
                    <a:pt x="1696" y="6956"/>
                    <a:pt x="9411" y="7209"/>
                  </a:cubicBezTo>
                  <a:cubicBezTo>
                    <a:pt x="17000" y="7336"/>
                    <a:pt x="31419" y="5818"/>
                    <a:pt x="41537" y="3795"/>
                  </a:cubicBezTo>
                  <a:lnTo>
                    <a:pt x="59876" y="0"/>
                  </a:lnTo>
                  <a:lnTo>
                    <a:pt x="33316" y="2909"/>
                  </a:lnTo>
                  <a:cubicBezTo>
                    <a:pt x="18645" y="4553"/>
                    <a:pt x="4226" y="6071"/>
                    <a:pt x="1191" y="63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0" name="Freeform: Shape 6389">
              <a:extLst>
                <a:ext uri="{FF2B5EF4-FFF2-40B4-BE49-F238E27FC236}">
                  <a16:creationId xmlns:a16="http://schemas.microsoft.com/office/drawing/2014/main" id="{E6A08980-4393-E1B0-D84D-8B37048C0DD4}"/>
                </a:ext>
              </a:extLst>
            </p:cNvPr>
            <p:cNvSpPr/>
            <p:nvPr/>
          </p:nvSpPr>
          <p:spPr>
            <a:xfrm>
              <a:off x="10161923" y="6460259"/>
              <a:ext cx="17707" cy="6577"/>
            </a:xfrm>
            <a:custGeom>
              <a:avLst/>
              <a:gdLst>
                <a:gd name="connsiteX0" fmla="*/ 0 w 17707"/>
                <a:gd name="connsiteY0" fmla="*/ 3289 h 6577"/>
                <a:gd name="connsiteX1" fmla="*/ 0 w 17707"/>
                <a:gd name="connsiteY1" fmla="*/ 6577 h 6577"/>
                <a:gd name="connsiteX2" fmla="*/ 8854 w 17707"/>
                <a:gd name="connsiteY2" fmla="*/ 4933 h 6577"/>
                <a:gd name="connsiteX3" fmla="*/ 17707 w 17707"/>
                <a:gd name="connsiteY3" fmla="*/ 3289 h 6577"/>
                <a:gd name="connsiteX4" fmla="*/ 8854 w 17707"/>
                <a:gd name="connsiteY4" fmla="*/ 1644 h 6577"/>
                <a:gd name="connsiteX5" fmla="*/ 0 w 17707"/>
                <a:gd name="connsiteY5" fmla="*/ 0 h 6577"/>
                <a:gd name="connsiteX6" fmla="*/ 0 w 17707"/>
                <a:gd name="connsiteY6" fmla="*/ 3289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577">
                  <a:moveTo>
                    <a:pt x="0" y="3289"/>
                  </a:moveTo>
                  <a:lnTo>
                    <a:pt x="0" y="6577"/>
                  </a:lnTo>
                  <a:lnTo>
                    <a:pt x="8854" y="4933"/>
                  </a:lnTo>
                  <a:lnTo>
                    <a:pt x="17707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1" name="Freeform: Shape 6390">
              <a:extLst>
                <a:ext uri="{FF2B5EF4-FFF2-40B4-BE49-F238E27FC236}">
                  <a16:creationId xmlns:a16="http://schemas.microsoft.com/office/drawing/2014/main" id="{CAB701D0-8088-1967-F61D-8247B767B11B}"/>
                </a:ext>
              </a:extLst>
            </p:cNvPr>
            <p:cNvSpPr/>
            <p:nvPr/>
          </p:nvSpPr>
          <p:spPr>
            <a:xfrm>
              <a:off x="9435309" y="6392973"/>
              <a:ext cx="85120" cy="14544"/>
            </a:xfrm>
            <a:custGeom>
              <a:avLst/>
              <a:gdLst>
                <a:gd name="connsiteX0" fmla="*/ 1 w 85120"/>
                <a:gd name="connsiteY0" fmla="*/ 0 h 14544"/>
                <a:gd name="connsiteX1" fmla="*/ 25170 w 85120"/>
                <a:gd name="connsiteY1" fmla="*/ 7842 h 14544"/>
                <a:gd name="connsiteX2" fmla="*/ 50592 w 85120"/>
                <a:gd name="connsiteY2" fmla="*/ 14545 h 14544"/>
                <a:gd name="connsiteX3" fmla="*/ 67919 w 85120"/>
                <a:gd name="connsiteY3" fmla="*/ 11636 h 14544"/>
                <a:gd name="connsiteX4" fmla="*/ 85120 w 85120"/>
                <a:gd name="connsiteY4" fmla="*/ 8600 h 14544"/>
                <a:gd name="connsiteX5" fmla="*/ 68173 w 85120"/>
                <a:gd name="connsiteY5" fmla="*/ 9991 h 14544"/>
                <a:gd name="connsiteX6" fmla="*/ 51224 w 85120"/>
                <a:gd name="connsiteY6" fmla="*/ 11383 h 14544"/>
                <a:gd name="connsiteX7" fmla="*/ 25676 w 85120"/>
                <a:gd name="connsiteY7" fmla="*/ 5185 h 14544"/>
                <a:gd name="connsiteX8" fmla="*/ 1 w 85120"/>
                <a:gd name="connsiteY8" fmla="*/ 12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120" h="14544">
                  <a:moveTo>
                    <a:pt x="1" y="0"/>
                  </a:moveTo>
                  <a:cubicBezTo>
                    <a:pt x="-126" y="632"/>
                    <a:pt x="11258" y="4174"/>
                    <a:pt x="25170" y="7842"/>
                  </a:cubicBezTo>
                  <a:lnTo>
                    <a:pt x="50592" y="14545"/>
                  </a:lnTo>
                  <a:lnTo>
                    <a:pt x="67919" y="11636"/>
                  </a:lnTo>
                  <a:lnTo>
                    <a:pt x="85120" y="8600"/>
                  </a:lnTo>
                  <a:lnTo>
                    <a:pt x="68173" y="9991"/>
                  </a:lnTo>
                  <a:lnTo>
                    <a:pt x="51224" y="11383"/>
                  </a:lnTo>
                  <a:lnTo>
                    <a:pt x="25676" y="5185"/>
                  </a:lnTo>
                  <a:cubicBezTo>
                    <a:pt x="11511" y="1770"/>
                    <a:pt x="1" y="-506"/>
                    <a:pt x="1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2" name="Freeform: Shape 6391">
              <a:extLst>
                <a:ext uri="{FF2B5EF4-FFF2-40B4-BE49-F238E27FC236}">
                  <a16:creationId xmlns:a16="http://schemas.microsoft.com/office/drawing/2014/main" id="{A54C19F6-597B-7B64-CD0D-982B57FBDC45}"/>
                </a:ext>
              </a:extLst>
            </p:cNvPr>
            <p:cNvSpPr/>
            <p:nvPr/>
          </p:nvSpPr>
          <p:spPr>
            <a:xfrm>
              <a:off x="10175203" y="6456211"/>
              <a:ext cx="13406" cy="2419"/>
            </a:xfrm>
            <a:custGeom>
              <a:avLst/>
              <a:gdLst>
                <a:gd name="connsiteX0" fmla="*/ 0 w 13406"/>
                <a:gd name="connsiteY0" fmla="*/ 1265 h 2419"/>
                <a:gd name="connsiteX1" fmla="*/ 6704 w 13406"/>
                <a:gd name="connsiteY1" fmla="*/ 2403 h 2419"/>
                <a:gd name="connsiteX2" fmla="*/ 13407 w 13406"/>
                <a:gd name="connsiteY2" fmla="*/ 1139 h 2419"/>
                <a:gd name="connsiteX3" fmla="*/ 6704 w 13406"/>
                <a:gd name="connsiteY3" fmla="*/ 0 h 2419"/>
                <a:gd name="connsiteX4" fmla="*/ 0 w 13406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65"/>
                  </a:moveTo>
                  <a:cubicBezTo>
                    <a:pt x="0" y="1897"/>
                    <a:pt x="3035" y="2530"/>
                    <a:pt x="6704" y="2403"/>
                  </a:cubicBezTo>
                  <a:cubicBezTo>
                    <a:pt x="10371" y="2403"/>
                    <a:pt x="13407" y="1897"/>
                    <a:pt x="13407" y="1139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3" name="Freeform: Shape 6392">
              <a:extLst>
                <a:ext uri="{FF2B5EF4-FFF2-40B4-BE49-F238E27FC236}">
                  <a16:creationId xmlns:a16="http://schemas.microsoft.com/office/drawing/2014/main" id="{B1C4A397-5119-7C9A-473F-1926AF1E1436}"/>
                </a:ext>
              </a:extLst>
            </p:cNvPr>
            <p:cNvSpPr/>
            <p:nvPr/>
          </p:nvSpPr>
          <p:spPr>
            <a:xfrm>
              <a:off x="9843420" y="6452226"/>
              <a:ext cx="38734" cy="7021"/>
            </a:xfrm>
            <a:custGeom>
              <a:avLst/>
              <a:gdLst>
                <a:gd name="connsiteX0" fmla="*/ 33 w 38734"/>
                <a:gd name="connsiteY0" fmla="*/ 65 h 7021"/>
                <a:gd name="connsiteX1" fmla="*/ 7748 w 38734"/>
                <a:gd name="connsiteY1" fmla="*/ 3733 h 7021"/>
                <a:gd name="connsiteX2" fmla="*/ 26593 w 38734"/>
                <a:gd name="connsiteY2" fmla="*/ 7021 h 7021"/>
                <a:gd name="connsiteX3" fmla="*/ 38735 w 38734"/>
                <a:gd name="connsiteY3" fmla="*/ 4998 h 7021"/>
                <a:gd name="connsiteX4" fmla="*/ 18878 w 38734"/>
                <a:gd name="connsiteY4" fmla="*/ 1204 h 7021"/>
                <a:gd name="connsiteX5" fmla="*/ 33 w 38734"/>
                <a:gd name="connsiteY5" fmla="*/ 65 h 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34" h="7021">
                  <a:moveTo>
                    <a:pt x="33" y="65"/>
                  </a:moveTo>
                  <a:cubicBezTo>
                    <a:pt x="33" y="65"/>
                    <a:pt x="4080" y="1962"/>
                    <a:pt x="7748" y="3733"/>
                  </a:cubicBezTo>
                  <a:cubicBezTo>
                    <a:pt x="11415" y="5378"/>
                    <a:pt x="19890" y="6895"/>
                    <a:pt x="26593" y="7021"/>
                  </a:cubicBezTo>
                  <a:cubicBezTo>
                    <a:pt x="33296" y="7021"/>
                    <a:pt x="38735" y="6136"/>
                    <a:pt x="38735" y="4998"/>
                  </a:cubicBezTo>
                  <a:cubicBezTo>
                    <a:pt x="38735" y="3859"/>
                    <a:pt x="29755" y="2089"/>
                    <a:pt x="18878" y="1204"/>
                  </a:cubicBezTo>
                  <a:cubicBezTo>
                    <a:pt x="8001" y="318"/>
                    <a:pt x="-599" y="-188"/>
                    <a:pt x="33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4" name="Freeform: Shape 6393">
              <a:extLst>
                <a:ext uri="{FF2B5EF4-FFF2-40B4-BE49-F238E27FC236}">
                  <a16:creationId xmlns:a16="http://schemas.microsoft.com/office/drawing/2014/main" id="{EAC9F014-D126-4202-320A-5C11DD9B7043}"/>
                </a:ext>
              </a:extLst>
            </p:cNvPr>
            <p:cNvSpPr/>
            <p:nvPr/>
          </p:nvSpPr>
          <p:spPr>
            <a:xfrm>
              <a:off x="9523718" y="6480116"/>
              <a:ext cx="35287" cy="6323"/>
            </a:xfrm>
            <a:custGeom>
              <a:avLst/>
              <a:gdLst>
                <a:gd name="connsiteX0" fmla="*/ 0 w 35287"/>
                <a:gd name="connsiteY0" fmla="*/ 3162 h 6323"/>
                <a:gd name="connsiteX1" fmla="*/ 0 w 35287"/>
                <a:gd name="connsiteY1" fmla="*/ 6324 h 6323"/>
                <a:gd name="connsiteX2" fmla="*/ 17581 w 35287"/>
                <a:gd name="connsiteY2" fmla="*/ 5438 h 6323"/>
                <a:gd name="connsiteX3" fmla="*/ 35288 w 35287"/>
                <a:gd name="connsiteY3" fmla="*/ 3921 h 6323"/>
                <a:gd name="connsiteX4" fmla="*/ 17707 w 35287"/>
                <a:gd name="connsiteY4" fmla="*/ 1644 h 6323"/>
                <a:gd name="connsiteX5" fmla="*/ 127 w 35287"/>
                <a:gd name="connsiteY5" fmla="*/ 0 h 6323"/>
                <a:gd name="connsiteX6" fmla="*/ 127 w 35287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6323">
                  <a:moveTo>
                    <a:pt x="0" y="3162"/>
                  </a:moveTo>
                  <a:lnTo>
                    <a:pt x="0" y="6324"/>
                  </a:lnTo>
                  <a:cubicBezTo>
                    <a:pt x="0" y="6324"/>
                    <a:pt x="17581" y="5438"/>
                    <a:pt x="17581" y="5438"/>
                  </a:cubicBezTo>
                  <a:cubicBezTo>
                    <a:pt x="27320" y="4933"/>
                    <a:pt x="35288" y="4301"/>
                    <a:pt x="35288" y="3921"/>
                  </a:cubicBezTo>
                  <a:cubicBezTo>
                    <a:pt x="35288" y="3542"/>
                    <a:pt x="27320" y="2530"/>
                    <a:pt x="17707" y="1644"/>
                  </a:cubicBez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5" name="Freeform: Shape 6394">
              <a:extLst>
                <a:ext uri="{FF2B5EF4-FFF2-40B4-BE49-F238E27FC236}">
                  <a16:creationId xmlns:a16="http://schemas.microsoft.com/office/drawing/2014/main" id="{971F19CC-15C4-DBB7-1395-A9D2B5E1A873}"/>
                </a:ext>
              </a:extLst>
            </p:cNvPr>
            <p:cNvSpPr/>
            <p:nvPr/>
          </p:nvSpPr>
          <p:spPr>
            <a:xfrm>
              <a:off x="9383202" y="6437999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0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29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6" name="Freeform: Shape 6395">
              <a:extLst>
                <a:ext uri="{FF2B5EF4-FFF2-40B4-BE49-F238E27FC236}">
                  <a16:creationId xmlns:a16="http://schemas.microsoft.com/office/drawing/2014/main" id="{EC3261F8-38C2-5D97-C815-61ADED718F37}"/>
                </a:ext>
              </a:extLst>
            </p:cNvPr>
            <p:cNvSpPr/>
            <p:nvPr/>
          </p:nvSpPr>
          <p:spPr>
            <a:xfrm>
              <a:off x="9316042" y="6411818"/>
              <a:ext cx="99284" cy="16947"/>
            </a:xfrm>
            <a:custGeom>
              <a:avLst/>
              <a:gdLst>
                <a:gd name="connsiteX0" fmla="*/ 0 w 99284"/>
                <a:gd name="connsiteY0" fmla="*/ 2024 h 16947"/>
                <a:gd name="connsiteX1" fmla="*/ 0 w 99284"/>
                <a:gd name="connsiteY1" fmla="*/ 0 h 16947"/>
                <a:gd name="connsiteX2" fmla="*/ 20742 w 99284"/>
                <a:gd name="connsiteY2" fmla="*/ 506 h 16947"/>
                <a:gd name="connsiteX3" fmla="*/ 41358 w 99284"/>
                <a:gd name="connsiteY3" fmla="*/ 1012 h 16947"/>
                <a:gd name="connsiteX4" fmla="*/ 34276 w 99284"/>
                <a:gd name="connsiteY4" fmla="*/ 2909 h 16947"/>
                <a:gd name="connsiteX5" fmla="*/ 27193 w 99284"/>
                <a:gd name="connsiteY5" fmla="*/ 4806 h 16947"/>
                <a:gd name="connsiteX6" fmla="*/ 63239 w 99284"/>
                <a:gd name="connsiteY6" fmla="*/ 4806 h 16947"/>
                <a:gd name="connsiteX7" fmla="*/ 99284 w 99284"/>
                <a:gd name="connsiteY7" fmla="*/ 4553 h 16947"/>
                <a:gd name="connsiteX8" fmla="*/ 74369 w 99284"/>
                <a:gd name="connsiteY8" fmla="*/ 6830 h 16947"/>
                <a:gd name="connsiteX9" fmla="*/ 49579 w 99284"/>
                <a:gd name="connsiteY9" fmla="*/ 9106 h 16947"/>
                <a:gd name="connsiteX10" fmla="*/ 67413 w 99284"/>
                <a:gd name="connsiteY10" fmla="*/ 11509 h 16947"/>
                <a:gd name="connsiteX11" fmla="*/ 85119 w 99284"/>
                <a:gd name="connsiteY11" fmla="*/ 13913 h 16947"/>
                <a:gd name="connsiteX12" fmla="*/ 75507 w 99284"/>
                <a:gd name="connsiteY12" fmla="*/ 15430 h 16947"/>
                <a:gd name="connsiteX13" fmla="*/ 65768 w 99284"/>
                <a:gd name="connsiteY13" fmla="*/ 16948 h 16947"/>
                <a:gd name="connsiteX14" fmla="*/ 32884 w 99284"/>
                <a:gd name="connsiteY14" fmla="*/ 10497 h 16947"/>
                <a:gd name="connsiteX15" fmla="*/ 0 w 99284"/>
                <a:gd name="connsiteY15" fmla="*/ 2024 h 1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284" h="16947">
                  <a:moveTo>
                    <a:pt x="0" y="2024"/>
                  </a:moveTo>
                  <a:lnTo>
                    <a:pt x="0" y="0"/>
                  </a:lnTo>
                  <a:cubicBezTo>
                    <a:pt x="0" y="0"/>
                    <a:pt x="20742" y="506"/>
                    <a:pt x="20742" y="506"/>
                  </a:cubicBezTo>
                  <a:lnTo>
                    <a:pt x="41358" y="1012"/>
                  </a:lnTo>
                  <a:lnTo>
                    <a:pt x="34276" y="2909"/>
                  </a:lnTo>
                  <a:lnTo>
                    <a:pt x="27193" y="4806"/>
                  </a:lnTo>
                  <a:lnTo>
                    <a:pt x="63239" y="4806"/>
                  </a:lnTo>
                  <a:cubicBezTo>
                    <a:pt x="63239" y="4806"/>
                    <a:pt x="99284" y="4553"/>
                    <a:pt x="99284" y="4553"/>
                  </a:cubicBezTo>
                  <a:lnTo>
                    <a:pt x="74369" y="6830"/>
                  </a:lnTo>
                  <a:lnTo>
                    <a:pt x="49579" y="9106"/>
                  </a:lnTo>
                  <a:lnTo>
                    <a:pt x="67413" y="11509"/>
                  </a:lnTo>
                  <a:lnTo>
                    <a:pt x="85119" y="13913"/>
                  </a:lnTo>
                  <a:lnTo>
                    <a:pt x="75507" y="15430"/>
                  </a:lnTo>
                  <a:lnTo>
                    <a:pt x="65768" y="16948"/>
                  </a:lnTo>
                  <a:lnTo>
                    <a:pt x="32884" y="10497"/>
                  </a:lnTo>
                  <a:cubicBezTo>
                    <a:pt x="14798" y="6956"/>
                    <a:pt x="0" y="3162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7" name="Freeform: Shape 6396">
              <a:extLst>
                <a:ext uri="{FF2B5EF4-FFF2-40B4-BE49-F238E27FC236}">
                  <a16:creationId xmlns:a16="http://schemas.microsoft.com/office/drawing/2014/main" id="{6DC98F52-6E2D-7513-3C74-44C1DB3BB565}"/>
                </a:ext>
              </a:extLst>
            </p:cNvPr>
            <p:cNvSpPr/>
            <p:nvPr/>
          </p:nvSpPr>
          <p:spPr>
            <a:xfrm>
              <a:off x="10188483" y="6468227"/>
              <a:ext cx="13154" cy="2419"/>
            </a:xfrm>
            <a:custGeom>
              <a:avLst/>
              <a:gdLst>
                <a:gd name="connsiteX0" fmla="*/ 0 w 13154"/>
                <a:gd name="connsiteY0" fmla="*/ 1264 h 2419"/>
                <a:gd name="connsiteX1" fmla="*/ 6577 w 13154"/>
                <a:gd name="connsiteY1" fmla="*/ 2403 h 2419"/>
                <a:gd name="connsiteX2" fmla="*/ 13154 w 13154"/>
                <a:gd name="connsiteY2" fmla="*/ 1139 h 2419"/>
                <a:gd name="connsiteX3" fmla="*/ 6577 w 13154"/>
                <a:gd name="connsiteY3" fmla="*/ 0 h 2419"/>
                <a:gd name="connsiteX4" fmla="*/ 0 w 13154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64"/>
                  </a:moveTo>
                  <a:cubicBezTo>
                    <a:pt x="0" y="1897"/>
                    <a:pt x="2910" y="2530"/>
                    <a:pt x="6577" y="2403"/>
                  </a:cubicBezTo>
                  <a:cubicBezTo>
                    <a:pt x="10245" y="2403"/>
                    <a:pt x="13154" y="1897"/>
                    <a:pt x="13154" y="1139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8" name="Freeform: Shape 6397">
              <a:extLst>
                <a:ext uri="{FF2B5EF4-FFF2-40B4-BE49-F238E27FC236}">
                  <a16:creationId xmlns:a16="http://schemas.microsoft.com/office/drawing/2014/main" id="{5D6FE7B9-278E-67A7-28DD-2033D0B54454}"/>
                </a:ext>
              </a:extLst>
            </p:cNvPr>
            <p:cNvSpPr/>
            <p:nvPr/>
          </p:nvSpPr>
          <p:spPr>
            <a:xfrm>
              <a:off x="9532698" y="6475309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99" name="Freeform: Shape 6398">
              <a:extLst>
                <a:ext uri="{FF2B5EF4-FFF2-40B4-BE49-F238E27FC236}">
                  <a16:creationId xmlns:a16="http://schemas.microsoft.com/office/drawing/2014/main" id="{8F039524-561A-6135-9AA4-D6DDC76A13CC}"/>
                </a:ext>
              </a:extLst>
            </p:cNvPr>
            <p:cNvSpPr/>
            <p:nvPr/>
          </p:nvSpPr>
          <p:spPr>
            <a:xfrm>
              <a:off x="9396355" y="6442931"/>
              <a:ext cx="30354" cy="6197"/>
            </a:xfrm>
            <a:custGeom>
              <a:avLst/>
              <a:gdLst>
                <a:gd name="connsiteX0" fmla="*/ 0 w 30354"/>
                <a:gd name="connsiteY0" fmla="*/ 1012 h 6197"/>
                <a:gd name="connsiteX1" fmla="*/ 15177 w 30354"/>
                <a:gd name="connsiteY1" fmla="*/ 4174 h 6197"/>
                <a:gd name="connsiteX2" fmla="*/ 30355 w 30354"/>
                <a:gd name="connsiteY2" fmla="*/ 6197 h 6197"/>
                <a:gd name="connsiteX3" fmla="*/ 20996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355" y="6197"/>
                  </a:lnTo>
                  <a:lnTo>
                    <a:pt x="20996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6" name="Freeform: Shape 6975">
              <a:extLst>
                <a:ext uri="{FF2B5EF4-FFF2-40B4-BE49-F238E27FC236}">
                  <a16:creationId xmlns:a16="http://schemas.microsoft.com/office/drawing/2014/main" id="{83A626A7-9C98-9823-CC4B-A5682C58BDFF}"/>
                </a:ext>
              </a:extLst>
            </p:cNvPr>
            <p:cNvSpPr/>
            <p:nvPr/>
          </p:nvSpPr>
          <p:spPr>
            <a:xfrm>
              <a:off x="9416085" y="6388293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7" name="Freeform: Shape 6976">
              <a:extLst>
                <a:ext uri="{FF2B5EF4-FFF2-40B4-BE49-F238E27FC236}">
                  <a16:creationId xmlns:a16="http://schemas.microsoft.com/office/drawing/2014/main" id="{2727C850-14D5-FA9D-14A0-9BE3E3F26329}"/>
                </a:ext>
              </a:extLst>
            </p:cNvPr>
            <p:cNvSpPr/>
            <p:nvPr/>
          </p:nvSpPr>
          <p:spPr>
            <a:xfrm>
              <a:off x="9458329" y="6422695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8" name="Freeform: Shape 6977">
              <a:extLst>
                <a:ext uri="{FF2B5EF4-FFF2-40B4-BE49-F238E27FC236}">
                  <a16:creationId xmlns:a16="http://schemas.microsoft.com/office/drawing/2014/main" id="{65C4CF0D-FD1F-4B6F-1597-EC23AC1D633B}"/>
                </a:ext>
              </a:extLst>
            </p:cNvPr>
            <p:cNvSpPr/>
            <p:nvPr/>
          </p:nvSpPr>
          <p:spPr>
            <a:xfrm>
              <a:off x="9304406" y="6433572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9" name="Freeform: Shape 6978">
              <a:extLst>
                <a:ext uri="{FF2B5EF4-FFF2-40B4-BE49-F238E27FC236}">
                  <a16:creationId xmlns:a16="http://schemas.microsoft.com/office/drawing/2014/main" id="{706136CB-80B6-9B33-0074-C9BCF47A99C4}"/>
                </a:ext>
              </a:extLst>
            </p:cNvPr>
            <p:cNvSpPr/>
            <p:nvPr/>
          </p:nvSpPr>
          <p:spPr>
            <a:xfrm>
              <a:off x="9747709" y="6452417"/>
              <a:ext cx="35286" cy="3415"/>
            </a:xfrm>
            <a:custGeom>
              <a:avLst/>
              <a:gdLst>
                <a:gd name="connsiteX0" fmla="*/ 8854 w 35286"/>
                <a:gd name="connsiteY0" fmla="*/ 1391 h 3415"/>
                <a:gd name="connsiteX1" fmla="*/ 0 w 35286"/>
                <a:gd name="connsiteY1" fmla="*/ 2909 h 3415"/>
                <a:gd name="connsiteX2" fmla="*/ 17581 w 35286"/>
                <a:gd name="connsiteY2" fmla="*/ 3162 h 3415"/>
                <a:gd name="connsiteX3" fmla="*/ 35287 w 35286"/>
                <a:gd name="connsiteY3" fmla="*/ 3415 h 3415"/>
                <a:gd name="connsiteX4" fmla="*/ 26560 w 35286"/>
                <a:gd name="connsiteY4" fmla="*/ 1644 h 3415"/>
                <a:gd name="connsiteX5" fmla="*/ 17707 w 35286"/>
                <a:gd name="connsiteY5" fmla="*/ 0 h 3415"/>
                <a:gd name="connsiteX6" fmla="*/ 8854 w 35286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391"/>
                  </a:moveTo>
                  <a:lnTo>
                    <a:pt x="0" y="2909"/>
                  </a:lnTo>
                  <a:lnTo>
                    <a:pt x="17581" y="3162"/>
                  </a:lnTo>
                  <a:lnTo>
                    <a:pt x="35287" y="3415"/>
                  </a:lnTo>
                  <a:lnTo>
                    <a:pt x="26560" y="1644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0" name="Freeform: Shape 6979">
              <a:extLst>
                <a:ext uri="{FF2B5EF4-FFF2-40B4-BE49-F238E27FC236}">
                  <a16:creationId xmlns:a16="http://schemas.microsoft.com/office/drawing/2014/main" id="{7FE8D576-1453-3E5D-CCAE-6DDC75BBBD7B}"/>
                </a:ext>
              </a:extLst>
            </p:cNvPr>
            <p:cNvSpPr/>
            <p:nvPr/>
          </p:nvSpPr>
          <p:spPr>
            <a:xfrm>
              <a:off x="9409636" y="6435596"/>
              <a:ext cx="39713" cy="11635"/>
            </a:xfrm>
            <a:custGeom>
              <a:avLst/>
              <a:gdLst>
                <a:gd name="connsiteX0" fmla="*/ 0 w 39713"/>
                <a:gd name="connsiteY0" fmla="*/ 3541 h 11635"/>
                <a:gd name="connsiteX1" fmla="*/ 19857 w 39713"/>
                <a:gd name="connsiteY1" fmla="*/ 8094 h 11635"/>
                <a:gd name="connsiteX2" fmla="*/ 39713 w 39713"/>
                <a:gd name="connsiteY2" fmla="*/ 11636 h 11635"/>
                <a:gd name="connsiteX3" fmla="*/ 38829 w 39713"/>
                <a:gd name="connsiteY3" fmla="*/ 5818 h 11635"/>
                <a:gd name="connsiteX4" fmla="*/ 37943 w 39713"/>
                <a:gd name="connsiteY4" fmla="*/ 0 h 11635"/>
                <a:gd name="connsiteX5" fmla="*/ 31113 w 39713"/>
                <a:gd name="connsiteY5" fmla="*/ 2909 h 11635"/>
                <a:gd name="connsiteX6" fmla="*/ 24283 w 39713"/>
                <a:gd name="connsiteY6" fmla="*/ 5818 h 11635"/>
                <a:gd name="connsiteX7" fmla="*/ 12141 w 39713"/>
                <a:gd name="connsiteY7" fmla="*/ 4174 h 11635"/>
                <a:gd name="connsiteX8" fmla="*/ 0 w 39713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11635">
                  <a:moveTo>
                    <a:pt x="0" y="3541"/>
                  </a:moveTo>
                  <a:cubicBezTo>
                    <a:pt x="0" y="3541"/>
                    <a:pt x="8853" y="6197"/>
                    <a:pt x="19857" y="8094"/>
                  </a:cubicBezTo>
                  <a:lnTo>
                    <a:pt x="39713" y="11636"/>
                  </a:lnTo>
                  <a:lnTo>
                    <a:pt x="38829" y="5818"/>
                  </a:lnTo>
                  <a:lnTo>
                    <a:pt x="37943" y="0"/>
                  </a:lnTo>
                  <a:lnTo>
                    <a:pt x="31113" y="2909"/>
                  </a:lnTo>
                  <a:lnTo>
                    <a:pt x="24283" y="5818"/>
                  </a:lnTo>
                  <a:lnTo>
                    <a:pt x="12141" y="4174"/>
                  </a:lnTo>
                  <a:cubicBezTo>
                    <a:pt x="5565" y="3288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2" name="Freeform: Shape 6981">
              <a:extLst>
                <a:ext uri="{FF2B5EF4-FFF2-40B4-BE49-F238E27FC236}">
                  <a16:creationId xmlns:a16="http://schemas.microsoft.com/office/drawing/2014/main" id="{52697FB9-44C2-C473-9348-CADED78911BC}"/>
                </a:ext>
              </a:extLst>
            </p:cNvPr>
            <p:cNvSpPr/>
            <p:nvPr/>
          </p:nvSpPr>
          <p:spPr>
            <a:xfrm>
              <a:off x="10215044" y="6462535"/>
              <a:ext cx="17706" cy="6450"/>
            </a:xfrm>
            <a:custGeom>
              <a:avLst/>
              <a:gdLst>
                <a:gd name="connsiteX0" fmla="*/ 0 w 17706"/>
                <a:gd name="connsiteY0" fmla="*/ 3289 h 6450"/>
                <a:gd name="connsiteX1" fmla="*/ 0 w 17706"/>
                <a:gd name="connsiteY1" fmla="*/ 6450 h 6450"/>
                <a:gd name="connsiteX2" fmla="*/ 8854 w 17706"/>
                <a:gd name="connsiteY2" fmla="*/ 4806 h 6450"/>
                <a:gd name="connsiteX3" fmla="*/ 17706 w 17706"/>
                <a:gd name="connsiteY3" fmla="*/ 3162 h 6450"/>
                <a:gd name="connsiteX4" fmla="*/ 8854 w 17706"/>
                <a:gd name="connsiteY4" fmla="*/ 1644 h 6450"/>
                <a:gd name="connsiteX5" fmla="*/ 0 w 17706"/>
                <a:gd name="connsiteY5" fmla="*/ 0 h 6450"/>
                <a:gd name="connsiteX6" fmla="*/ 0 w 17706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289"/>
                  </a:moveTo>
                  <a:lnTo>
                    <a:pt x="0" y="6450"/>
                  </a:lnTo>
                  <a:lnTo>
                    <a:pt x="8854" y="4806"/>
                  </a:lnTo>
                  <a:lnTo>
                    <a:pt x="17706" y="3162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3" name="Freeform: Shape 6982">
              <a:extLst>
                <a:ext uri="{FF2B5EF4-FFF2-40B4-BE49-F238E27FC236}">
                  <a16:creationId xmlns:a16="http://schemas.microsoft.com/office/drawing/2014/main" id="{785949D5-D292-ABD4-3FB7-D387EB8A722E}"/>
                </a:ext>
              </a:extLst>
            </p:cNvPr>
            <p:cNvSpPr/>
            <p:nvPr/>
          </p:nvSpPr>
          <p:spPr>
            <a:xfrm>
              <a:off x="10214917" y="6426616"/>
              <a:ext cx="26559" cy="7841"/>
            </a:xfrm>
            <a:custGeom>
              <a:avLst/>
              <a:gdLst>
                <a:gd name="connsiteX0" fmla="*/ 0 w 26559"/>
                <a:gd name="connsiteY0" fmla="*/ 4047 h 7841"/>
                <a:gd name="connsiteX1" fmla="*/ 13280 w 26559"/>
                <a:gd name="connsiteY1" fmla="*/ 6450 h 7841"/>
                <a:gd name="connsiteX2" fmla="*/ 26560 w 26559"/>
                <a:gd name="connsiteY2" fmla="*/ 7842 h 7841"/>
                <a:gd name="connsiteX3" fmla="*/ 26560 w 26559"/>
                <a:gd name="connsiteY3" fmla="*/ 3921 h 7841"/>
                <a:gd name="connsiteX4" fmla="*/ 26560 w 26559"/>
                <a:gd name="connsiteY4" fmla="*/ 0 h 7841"/>
                <a:gd name="connsiteX5" fmla="*/ 13280 w 26559"/>
                <a:gd name="connsiteY5" fmla="*/ 1518 h 7841"/>
                <a:gd name="connsiteX6" fmla="*/ 0 w 26559"/>
                <a:gd name="connsiteY6" fmla="*/ 4047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841">
                  <a:moveTo>
                    <a:pt x="0" y="4047"/>
                  </a:moveTo>
                  <a:cubicBezTo>
                    <a:pt x="0" y="4047"/>
                    <a:pt x="6071" y="5565"/>
                    <a:pt x="13280" y="6450"/>
                  </a:cubicBezTo>
                  <a:lnTo>
                    <a:pt x="26560" y="7842"/>
                  </a:lnTo>
                  <a:lnTo>
                    <a:pt x="26560" y="3921"/>
                  </a:lnTo>
                  <a:cubicBezTo>
                    <a:pt x="26560" y="3921"/>
                    <a:pt x="26560" y="0"/>
                    <a:pt x="26560" y="0"/>
                  </a:cubicBezTo>
                  <a:lnTo>
                    <a:pt x="13280" y="1518"/>
                  </a:lnTo>
                  <a:cubicBezTo>
                    <a:pt x="6071" y="2403"/>
                    <a:pt x="0" y="3541"/>
                    <a:pt x="0" y="40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8" name="Freeform: Shape 7017">
              <a:extLst>
                <a:ext uri="{FF2B5EF4-FFF2-40B4-BE49-F238E27FC236}">
                  <a16:creationId xmlns:a16="http://schemas.microsoft.com/office/drawing/2014/main" id="{CFD8C3EC-35DB-5AA1-D101-865A7E51B8D9}"/>
                </a:ext>
              </a:extLst>
            </p:cNvPr>
            <p:cNvSpPr/>
            <p:nvPr/>
          </p:nvSpPr>
          <p:spPr>
            <a:xfrm>
              <a:off x="9539148" y="6460638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9" name="Freeform: Shape 7018">
              <a:extLst>
                <a:ext uri="{FF2B5EF4-FFF2-40B4-BE49-F238E27FC236}">
                  <a16:creationId xmlns:a16="http://schemas.microsoft.com/office/drawing/2014/main" id="{3846225D-8C59-90D8-07BE-146CF9661B02}"/>
                </a:ext>
              </a:extLst>
            </p:cNvPr>
            <p:cNvSpPr/>
            <p:nvPr/>
          </p:nvSpPr>
          <p:spPr>
            <a:xfrm>
              <a:off x="9539654" y="6442678"/>
              <a:ext cx="15936" cy="9359"/>
            </a:xfrm>
            <a:custGeom>
              <a:avLst/>
              <a:gdLst>
                <a:gd name="connsiteX0" fmla="*/ 885 w 15936"/>
                <a:gd name="connsiteY0" fmla="*/ 4680 h 9359"/>
                <a:gd name="connsiteX1" fmla="*/ 1897 w 15936"/>
                <a:gd name="connsiteY1" fmla="*/ 9360 h 9359"/>
                <a:gd name="connsiteX2" fmla="*/ 8854 w 15936"/>
                <a:gd name="connsiteY2" fmla="*/ 6323 h 9359"/>
                <a:gd name="connsiteX3" fmla="*/ 15936 w 15936"/>
                <a:gd name="connsiteY3" fmla="*/ 3288 h 9359"/>
                <a:gd name="connsiteX4" fmla="*/ 7968 w 15936"/>
                <a:gd name="connsiteY4" fmla="*/ 1644 h 9359"/>
                <a:gd name="connsiteX5" fmla="*/ 0 w 15936"/>
                <a:gd name="connsiteY5" fmla="*/ 0 h 9359"/>
                <a:gd name="connsiteX6" fmla="*/ 885 w 15936"/>
                <a:gd name="connsiteY6" fmla="*/ 4680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36" h="9359">
                  <a:moveTo>
                    <a:pt x="885" y="4680"/>
                  </a:moveTo>
                  <a:lnTo>
                    <a:pt x="1897" y="9360"/>
                  </a:lnTo>
                  <a:lnTo>
                    <a:pt x="8854" y="6323"/>
                  </a:lnTo>
                  <a:lnTo>
                    <a:pt x="15936" y="3288"/>
                  </a:lnTo>
                  <a:lnTo>
                    <a:pt x="7968" y="1644"/>
                  </a:lnTo>
                  <a:lnTo>
                    <a:pt x="0" y="0"/>
                  </a:lnTo>
                  <a:lnTo>
                    <a:pt x="885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0" name="Freeform: Shape 7019">
              <a:extLst>
                <a:ext uri="{FF2B5EF4-FFF2-40B4-BE49-F238E27FC236}">
                  <a16:creationId xmlns:a16="http://schemas.microsoft.com/office/drawing/2014/main" id="{2E356262-EAF5-D778-386F-AA8EEEDE5B7B}"/>
                </a:ext>
              </a:extLst>
            </p:cNvPr>
            <p:cNvSpPr/>
            <p:nvPr/>
          </p:nvSpPr>
          <p:spPr>
            <a:xfrm>
              <a:off x="9330840" y="6438991"/>
              <a:ext cx="13280" cy="2422"/>
            </a:xfrm>
            <a:custGeom>
              <a:avLst/>
              <a:gdLst>
                <a:gd name="connsiteX0" fmla="*/ 0 w 13280"/>
                <a:gd name="connsiteY0" fmla="*/ 1032 h 2422"/>
                <a:gd name="connsiteX1" fmla="*/ 6577 w 13280"/>
                <a:gd name="connsiteY1" fmla="*/ 2423 h 2422"/>
                <a:gd name="connsiteX2" fmla="*/ 13281 w 13280"/>
                <a:gd name="connsiteY2" fmla="*/ 1411 h 2422"/>
                <a:gd name="connsiteX3" fmla="*/ 6704 w 13280"/>
                <a:gd name="connsiteY3" fmla="*/ 20 h 2422"/>
                <a:gd name="connsiteX4" fmla="*/ 127 w 13280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0" y="1032"/>
                  </a:moveTo>
                  <a:cubicBezTo>
                    <a:pt x="0" y="1664"/>
                    <a:pt x="2910" y="2296"/>
                    <a:pt x="6577" y="2423"/>
                  </a:cubicBezTo>
                  <a:cubicBezTo>
                    <a:pt x="10245" y="2423"/>
                    <a:pt x="13281" y="2043"/>
                    <a:pt x="13281" y="1411"/>
                  </a:cubicBezTo>
                  <a:cubicBezTo>
                    <a:pt x="13281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1" name="Freeform: Shape 7020">
              <a:extLst>
                <a:ext uri="{FF2B5EF4-FFF2-40B4-BE49-F238E27FC236}">
                  <a16:creationId xmlns:a16="http://schemas.microsoft.com/office/drawing/2014/main" id="{C133F8B3-9AA2-5BAD-AA1B-0B55C219AE39}"/>
                </a:ext>
              </a:extLst>
            </p:cNvPr>
            <p:cNvSpPr/>
            <p:nvPr/>
          </p:nvSpPr>
          <p:spPr>
            <a:xfrm>
              <a:off x="9331219" y="642206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2" name="Freeform: Shape 7021">
              <a:extLst>
                <a:ext uri="{FF2B5EF4-FFF2-40B4-BE49-F238E27FC236}">
                  <a16:creationId xmlns:a16="http://schemas.microsoft.com/office/drawing/2014/main" id="{0E18D0EE-C019-883A-3663-3FF639998EFE}"/>
                </a:ext>
              </a:extLst>
            </p:cNvPr>
            <p:cNvSpPr/>
            <p:nvPr/>
          </p:nvSpPr>
          <p:spPr>
            <a:xfrm>
              <a:off x="10228323" y="6458488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9 h 2403"/>
                <a:gd name="connsiteX3" fmla="*/ 6703 w 13279"/>
                <a:gd name="connsiteY3" fmla="*/ 0 h 2403"/>
                <a:gd name="connsiteX4" fmla="*/ 127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280" y="1771"/>
                    <a:pt x="13280" y="1139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127" y="633"/>
                    <a:pt x="127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3" name="Freeform: Shape 7022">
              <a:extLst>
                <a:ext uri="{FF2B5EF4-FFF2-40B4-BE49-F238E27FC236}">
                  <a16:creationId xmlns:a16="http://schemas.microsoft.com/office/drawing/2014/main" id="{429A285A-ADE6-CB66-7B8C-338DAC45F5E1}"/>
                </a:ext>
              </a:extLst>
            </p:cNvPr>
            <p:cNvSpPr/>
            <p:nvPr/>
          </p:nvSpPr>
          <p:spPr>
            <a:xfrm>
              <a:off x="10221620" y="6444702"/>
              <a:ext cx="124327" cy="20742"/>
            </a:xfrm>
            <a:custGeom>
              <a:avLst/>
              <a:gdLst>
                <a:gd name="connsiteX0" fmla="*/ 36805 w 124327"/>
                <a:gd name="connsiteY0" fmla="*/ 7588 h 20742"/>
                <a:gd name="connsiteX1" fmla="*/ 0 w 124327"/>
                <a:gd name="connsiteY1" fmla="*/ 11636 h 20742"/>
                <a:gd name="connsiteX2" fmla="*/ 31619 w 124327"/>
                <a:gd name="connsiteY2" fmla="*/ 9865 h 20742"/>
                <a:gd name="connsiteX3" fmla="*/ 63239 w 124327"/>
                <a:gd name="connsiteY3" fmla="*/ 8095 h 20742"/>
                <a:gd name="connsiteX4" fmla="*/ 54638 w 124327"/>
                <a:gd name="connsiteY4" fmla="*/ 14419 h 20742"/>
                <a:gd name="connsiteX5" fmla="*/ 45911 w 124327"/>
                <a:gd name="connsiteY5" fmla="*/ 20742 h 20742"/>
                <a:gd name="connsiteX6" fmla="*/ 53753 w 124327"/>
                <a:gd name="connsiteY6" fmla="*/ 20742 h 20742"/>
                <a:gd name="connsiteX7" fmla="*/ 78290 w 124327"/>
                <a:gd name="connsiteY7" fmla="*/ 17581 h 20742"/>
                <a:gd name="connsiteX8" fmla="*/ 94985 w 124327"/>
                <a:gd name="connsiteY8" fmla="*/ 14419 h 20742"/>
                <a:gd name="connsiteX9" fmla="*/ 88914 w 124327"/>
                <a:gd name="connsiteY9" fmla="*/ 11130 h 20742"/>
                <a:gd name="connsiteX10" fmla="*/ 82843 w 124327"/>
                <a:gd name="connsiteY10" fmla="*/ 7842 h 20742"/>
                <a:gd name="connsiteX11" fmla="*/ 96882 w 124327"/>
                <a:gd name="connsiteY11" fmla="*/ 9359 h 20742"/>
                <a:gd name="connsiteX12" fmla="*/ 110921 w 124327"/>
                <a:gd name="connsiteY12" fmla="*/ 10877 h 20742"/>
                <a:gd name="connsiteX13" fmla="*/ 117625 w 124327"/>
                <a:gd name="connsiteY13" fmla="*/ 8854 h 20742"/>
                <a:gd name="connsiteX14" fmla="*/ 124327 w 124327"/>
                <a:gd name="connsiteY14" fmla="*/ 6830 h 20742"/>
                <a:gd name="connsiteX15" fmla="*/ 112060 w 124327"/>
                <a:gd name="connsiteY15" fmla="*/ 3415 h 20742"/>
                <a:gd name="connsiteX16" fmla="*/ 99917 w 124327"/>
                <a:gd name="connsiteY16" fmla="*/ 0 h 20742"/>
                <a:gd name="connsiteX17" fmla="*/ 99664 w 124327"/>
                <a:gd name="connsiteY17" fmla="*/ 3162 h 20742"/>
                <a:gd name="connsiteX18" fmla="*/ 99664 w 124327"/>
                <a:gd name="connsiteY18" fmla="*/ 6324 h 20742"/>
                <a:gd name="connsiteX19" fmla="*/ 86511 w 124327"/>
                <a:gd name="connsiteY19" fmla="*/ 4933 h 20742"/>
                <a:gd name="connsiteX20" fmla="*/ 73610 w 124327"/>
                <a:gd name="connsiteY20" fmla="*/ 3541 h 20742"/>
                <a:gd name="connsiteX21" fmla="*/ 36805 w 124327"/>
                <a:gd name="connsiteY21" fmla="*/ 7588 h 20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327" h="20742">
                  <a:moveTo>
                    <a:pt x="36805" y="7588"/>
                  </a:moveTo>
                  <a:lnTo>
                    <a:pt x="0" y="11636"/>
                  </a:lnTo>
                  <a:lnTo>
                    <a:pt x="31619" y="9865"/>
                  </a:lnTo>
                  <a:lnTo>
                    <a:pt x="63239" y="8095"/>
                  </a:lnTo>
                  <a:lnTo>
                    <a:pt x="54638" y="14419"/>
                  </a:lnTo>
                  <a:lnTo>
                    <a:pt x="45911" y="20742"/>
                  </a:lnTo>
                  <a:lnTo>
                    <a:pt x="53753" y="20742"/>
                  </a:lnTo>
                  <a:cubicBezTo>
                    <a:pt x="58053" y="20742"/>
                    <a:pt x="69057" y="19225"/>
                    <a:pt x="78290" y="17581"/>
                  </a:cubicBezTo>
                  <a:lnTo>
                    <a:pt x="94985" y="14419"/>
                  </a:lnTo>
                  <a:lnTo>
                    <a:pt x="88914" y="11130"/>
                  </a:lnTo>
                  <a:lnTo>
                    <a:pt x="82843" y="7842"/>
                  </a:lnTo>
                  <a:lnTo>
                    <a:pt x="96882" y="9359"/>
                  </a:lnTo>
                  <a:lnTo>
                    <a:pt x="110921" y="10877"/>
                  </a:lnTo>
                  <a:lnTo>
                    <a:pt x="117625" y="8854"/>
                  </a:lnTo>
                  <a:lnTo>
                    <a:pt x="124327" y="6830"/>
                  </a:lnTo>
                  <a:lnTo>
                    <a:pt x="112060" y="3415"/>
                  </a:lnTo>
                  <a:lnTo>
                    <a:pt x="99917" y="0"/>
                  </a:lnTo>
                  <a:lnTo>
                    <a:pt x="99664" y="3162"/>
                  </a:lnTo>
                  <a:lnTo>
                    <a:pt x="99664" y="6324"/>
                  </a:lnTo>
                  <a:cubicBezTo>
                    <a:pt x="99664" y="6324"/>
                    <a:pt x="86511" y="4933"/>
                    <a:pt x="86511" y="4933"/>
                  </a:cubicBezTo>
                  <a:lnTo>
                    <a:pt x="73610" y="3541"/>
                  </a:lnTo>
                  <a:lnTo>
                    <a:pt x="36805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4" name="Freeform: Shape 7023">
              <a:extLst>
                <a:ext uri="{FF2B5EF4-FFF2-40B4-BE49-F238E27FC236}">
                  <a16:creationId xmlns:a16="http://schemas.microsoft.com/office/drawing/2014/main" id="{05AA9736-CD3F-DE23-6E48-0715E7E78C88}"/>
                </a:ext>
              </a:extLst>
            </p:cNvPr>
            <p:cNvSpPr/>
            <p:nvPr/>
          </p:nvSpPr>
          <p:spPr>
            <a:xfrm>
              <a:off x="10228197" y="6448749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4 w 13279"/>
                <a:gd name="connsiteY1" fmla="*/ 2403 h 2403"/>
                <a:gd name="connsiteX2" fmla="*/ 13280 w 13279"/>
                <a:gd name="connsiteY2" fmla="*/ 1138 h 2403"/>
                <a:gd name="connsiteX3" fmla="*/ 6704 w 13279"/>
                <a:gd name="connsiteY3" fmla="*/ 0 h 2403"/>
                <a:gd name="connsiteX4" fmla="*/ 127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770"/>
                    <a:pt x="13280" y="1138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127" y="632"/>
                    <a:pt x="127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5" name="Freeform: Shape 7024">
              <a:extLst>
                <a:ext uri="{FF2B5EF4-FFF2-40B4-BE49-F238E27FC236}">
                  <a16:creationId xmlns:a16="http://schemas.microsoft.com/office/drawing/2014/main" id="{878F51B0-D394-8C2B-1CB2-8FC562DFFAC4}"/>
                </a:ext>
              </a:extLst>
            </p:cNvPr>
            <p:cNvSpPr/>
            <p:nvPr/>
          </p:nvSpPr>
          <p:spPr>
            <a:xfrm>
              <a:off x="9670305" y="6446473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854 w 17706"/>
                <a:gd name="connsiteY2" fmla="*/ 5059 h 6450"/>
                <a:gd name="connsiteX3" fmla="*/ 17706 w 17706"/>
                <a:gd name="connsiteY3" fmla="*/ 3541 h 6450"/>
                <a:gd name="connsiteX4" fmla="*/ 8854 w 17706"/>
                <a:gd name="connsiteY4" fmla="*/ 1770 h 6450"/>
                <a:gd name="connsiteX5" fmla="*/ 127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6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6" name="Freeform: Shape 7025">
              <a:extLst>
                <a:ext uri="{FF2B5EF4-FFF2-40B4-BE49-F238E27FC236}">
                  <a16:creationId xmlns:a16="http://schemas.microsoft.com/office/drawing/2014/main" id="{C77A6A0E-05F5-C1E0-6C21-707FC122C82A}"/>
                </a:ext>
              </a:extLst>
            </p:cNvPr>
            <p:cNvSpPr/>
            <p:nvPr/>
          </p:nvSpPr>
          <p:spPr>
            <a:xfrm>
              <a:off x="9895435" y="6457982"/>
              <a:ext cx="64882" cy="4426"/>
            </a:xfrm>
            <a:custGeom>
              <a:avLst/>
              <a:gdLst>
                <a:gd name="connsiteX0" fmla="*/ 0 w 64882"/>
                <a:gd name="connsiteY0" fmla="*/ 253 h 4426"/>
                <a:gd name="connsiteX1" fmla="*/ 6450 w 64882"/>
                <a:gd name="connsiteY1" fmla="*/ 1264 h 4426"/>
                <a:gd name="connsiteX2" fmla="*/ 22007 w 64882"/>
                <a:gd name="connsiteY2" fmla="*/ 2656 h 4426"/>
                <a:gd name="connsiteX3" fmla="*/ 44140 w 64882"/>
                <a:gd name="connsiteY3" fmla="*/ 4426 h 4426"/>
                <a:gd name="connsiteX4" fmla="*/ 54512 w 64882"/>
                <a:gd name="connsiteY4" fmla="*/ 2656 h 4426"/>
                <a:gd name="connsiteX5" fmla="*/ 64883 w 64882"/>
                <a:gd name="connsiteY5" fmla="*/ 885 h 4426"/>
                <a:gd name="connsiteX6" fmla="*/ 32378 w 64882"/>
                <a:gd name="connsiteY6" fmla="*/ 253 h 4426"/>
                <a:gd name="connsiteX7" fmla="*/ 9486 w 64882"/>
                <a:gd name="connsiteY7" fmla="*/ 0 h 4426"/>
                <a:gd name="connsiteX8" fmla="*/ 0 w 64882"/>
                <a:gd name="connsiteY8" fmla="*/ 253 h 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82" h="4426">
                  <a:moveTo>
                    <a:pt x="0" y="253"/>
                  </a:moveTo>
                  <a:cubicBezTo>
                    <a:pt x="0" y="253"/>
                    <a:pt x="2530" y="885"/>
                    <a:pt x="6450" y="1264"/>
                  </a:cubicBezTo>
                  <a:cubicBezTo>
                    <a:pt x="10498" y="1644"/>
                    <a:pt x="16063" y="2150"/>
                    <a:pt x="22007" y="2656"/>
                  </a:cubicBezTo>
                  <a:lnTo>
                    <a:pt x="44140" y="4426"/>
                  </a:lnTo>
                  <a:lnTo>
                    <a:pt x="54512" y="2656"/>
                  </a:lnTo>
                  <a:lnTo>
                    <a:pt x="64883" y="885"/>
                  </a:lnTo>
                  <a:lnTo>
                    <a:pt x="32378" y="253"/>
                  </a:lnTo>
                  <a:cubicBezTo>
                    <a:pt x="23398" y="253"/>
                    <a:pt x="15304" y="127"/>
                    <a:pt x="9486" y="0"/>
                  </a:cubicBezTo>
                  <a:cubicBezTo>
                    <a:pt x="3542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7" name="Freeform: Shape 7026">
              <a:extLst>
                <a:ext uri="{FF2B5EF4-FFF2-40B4-BE49-F238E27FC236}">
                  <a16:creationId xmlns:a16="http://schemas.microsoft.com/office/drawing/2014/main" id="{78BCB988-99A2-B280-82EC-B693F6633154}"/>
                </a:ext>
              </a:extLst>
            </p:cNvPr>
            <p:cNvSpPr/>
            <p:nvPr/>
          </p:nvSpPr>
          <p:spPr>
            <a:xfrm>
              <a:off x="9553061" y="642699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8" name="Freeform: Shape 7027">
              <a:extLst>
                <a:ext uri="{FF2B5EF4-FFF2-40B4-BE49-F238E27FC236}">
                  <a16:creationId xmlns:a16="http://schemas.microsoft.com/office/drawing/2014/main" id="{CDD92306-65F0-C002-B7D0-C89C103DCE0A}"/>
                </a:ext>
              </a:extLst>
            </p:cNvPr>
            <p:cNvSpPr/>
            <p:nvPr/>
          </p:nvSpPr>
          <p:spPr>
            <a:xfrm>
              <a:off x="9553440" y="6412071"/>
              <a:ext cx="26306" cy="8347"/>
            </a:xfrm>
            <a:custGeom>
              <a:avLst/>
              <a:gdLst>
                <a:gd name="connsiteX0" fmla="*/ 0 w 26306"/>
                <a:gd name="connsiteY0" fmla="*/ 2403 h 8347"/>
                <a:gd name="connsiteX1" fmla="*/ 13153 w 26306"/>
                <a:gd name="connsiteY1" fmla="*/ 6577 h 8347"/>
                <a:gd name="connsiteX2" fmla="*/ 26307 w 26306"/>
                <a:gd name="connsiteY2" fmla="*/ 8348 h 8347"/>
                <a:gd name="connsiteX3" fmla="*/ 26307 w 26306"/>
                <a:gd name="connsiteY3" fmla="*/ 5944 h 8347"/>
                <a:gd name="connsiteX4" fmla="*/ 13153 w 26306"/>
                <a:gd name="connsiteY4" fmla="*/ 1771 h 8347"/>
                <a:gd name="connsiteX5" fmla="*/ 0 w 26306"/>
                <a:gd name="connsiteY5" fmla="*/ 0 h 8347"/>
                <a:gd name="connsiteX6" fmla="*/ 0 w 26306"/>
                <a:gd name="connsiteY6" fmla="*/ 2403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306" h="8347">
                  <a:moveTo>
                    <a:pt x="0" y="2403"/>
                  </a:moveTo>
                  <a:cubicBezTo>
                    <a:pt x="0" y="3795"/>
                    <a:pt x="5817" y="5692"/>
                    <a:pt x="13153" y="6577"/>
                  </a:cubicBezTo>
                  <a:lnTo>
                    <a:pt x="26307" y="8348"/>
                  </a:lnTo>
                  <a:lnTo>
                    <a:pt x="26307" y="5944"/>
                  </a:lnTo>
                  <a:cubicBezTo>
                    <a:pt x="26307" y="4553"/>
                    <a:pt x="20489" y="2656"/>
                    <a:pt x="13153" y="177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29" name="Freeform: Shape 7028">
              <a:extLst>
                <a:ext uri="{FF2B5EF4-FFF2-40B4-BE49-F238E27FC236}">
                  <a16:creationId xmlns:a16="http://schemas.microsoft.com/office/drawing/2014/main" id="{67BFEF6E-737C-D093-E99B-A7D9757CC155}"/>
                </a:ext>
              </a:extLst>
            </p:cNvPr>
            <p:cNvSpPr/>
            <p:nvPr/>
          </p:nvSpPr>
          <p:spPr>
            <a:xfrm>
              <a:off x="9442842" y="6456256"/>
              <a:ext cx="38862" cy="10281"/>
            </a:xfrm>
            <a:custGeom>
              <a:avLst/>
              <a:gdLst>
                <a:gd name="connsiteX0" fmla="*/ 816 w 38862"/>
                <a:gd name="connsiteY0" fmla="*/ 82 h 10281"/>
                <a:gd name="connsiteX1" fmla="*/ 13716 w 38862"/>
                <a:gd name="connsiteY1" fmla="*/ 6027 h 10281"/>
                <a:gd name="connsiteX2" fmla="*/ 38000 w 38862"/>
                <a:gd name="connsiteY2" fmla="*/ 10200 h 10281"/>
                <a:gd name="connsiteX3" fmla="*/ 25226 w 38862"/>
                <a:gd name="connsiteY3" fmla="*/ 4256 h 10281"/>
                <a:gd name="connsiteX4" fmla="*/ 941 w 38862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62" h="10281">
                  <a:moveTo>
                    <a:pt x="816" y="82"/>
                  </a:moveTo>
                  <a:cubicBezTo>
                    <a:pt x="-2221" y="587"/>
                    <a:pt x="3471" y="3244"/>
                    <a:pt x="13716" y="6027"/>
                  </a:cubicBezTo>
                  <a:cubicBezTo>
                    <a:pt x="23834" y="8809"/>
                    <a:pt x="34838" y="10706"/>
                    <a:pt x="38000" y="10200"/>
                  </a:cubicBezTo>
                  <a:cubicBezTo>
                    <a:pt x="41162" y="9694"/>
                    <a:pt x="35344" y="7038"/>
                    <a:pt x="25226" y="4256"/>
                  </a:cubicBezTo>
                  <a:cubicBezTo>
                    <a:pt x="15108" y="1473"/>
                    <a:pt x="4103" y="-424"/>
                    <a:pt x="941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0" name="Freeform: Shape 7029">
              <a:extLst>
                <a:ext uri="{FF2B5EF4-FFF2-40B4-BE49-F238E27FC236}">
                  <a16:creationId xmlns:a16="http://schemas.microsoft.com/office/drawing/2014/main" id="{387DE2FD-FF34-2029-9572-6AAC54481D77}"/>
                </a:ext>
              </a:extLst>
            </p:cNvPr>
            <p:cNvSpPr/>
            <p:nvPr/>
          </p:nvSpPr>
          <p:spPr>
            <a:xfrm>
              <a:off x="9455799" y="6389558"/>
              <a:ext cx="26434" cy="7082"/>
            </a:xfrm>
            <a:custGeom>
              <a:avLst/>
              <a:gdLst>
                <a:gd name="connsiteX0" fmla="*/ 0 w 26434"/>
                <a:gd name="connsiteY0" fmla="*/ 4680 h 7082"/>
                <a:gd name="connsiteX1" fmla="*/ 0 w 26434"/>
                <a:gd name="connsiteY1" fmla="*/ 7083 h 7082"/>
                <a:gd name="connsiteX2" fmla="*/ 13154 w 26434"/>
                <a:gd name="connsiteY2" fmla="*/ 5944 h 7082"/>
                <a:gd name="connsiteX3" fmla="*/ 26434 w 26434"/>
                <a:gd name="connsiteY3" fmla="*/ 2403 h 7082"/>
                <a:gd name="connsiteX4" fmla="*/ 26434 w 26434"/>
                <a:gd name="connsiteY4" fmla="*/ 0 h 7082"/>
                <a:gd name="connsiteX5" fmla="*/ 13280 w 26434"/>
                <a:gd name="connsiteY5" fmla="*/ 1138 h 7082"/>
                <a:gd name="connsiteX6" fmla="*/ 0 w 26434"/>
                <a:gd name="connsiteY6" fmla="*/ 4806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34" h="7082">
                  <a:moveTo>
                    <a:pt x="0" y="4680"/>
                  </a:moveTo>
                  <a:lnTo>
                    <a:pt x="0" y="7083"/>
                  </a:lnTo>
                  <a:cubicBezTo>
                    <a:pt x="0" y="7083"/>
                    <a:pt x="13154" y="5944"/>
                    <a:pt x="13154" y="5944"/>
                  </a:cubicBezTo>
                  <a:cubicBezTo>
                    <a:pt x="20489" y="5312"/>
                    <a:pt x="26434" y="3668"/>
                    <a:pt x="26434" y="2403"/>
                  </a:cubicBezTo>
                  <a:lnTo>
                    <a:pt x="26434" y="0"/>
                  </a:lnTo>
                  <a:cubicBezTo>
                    <a:pt x="26434" y="0"/>
                    <a:pt x="13280" y="1138"/>
                    <a:pt x="13280" y="1138"/>
                  </a:cubicBezTo>
                  <a:cubicBezTo>
                    <a:pt x="5945" y="1771"/>
                    <a:pt x="0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1" name="Freeform: Shape 7030">
              <a:extLst>
                <a:ext uri="{FF2B5EF4-FFF2-40B4-BE49-F238E27FC236}">
                  <a16:creationId xmlns:a16="http://schemas.microsoft.com/office/drawing/2014/main" id="{B38DCB60-59D3-0807-966D-69FA5EAB2D59}"/>
                </a:ext>
              </a:extLst>
            </p:cNvPr>
            <p:cNvSpPr/>
            <p:nvPr/>
          </p:nvSpPr>
          <p:spPr>
            <a:xfrm>
              <a:off x="9409382" y="638930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2" name="Freeform: Shape 7031">
              <a:extLst>
                <a:ext uri="{FF2B5EF4-FFF2-40B4-BE49-F238E27FC236}">
                  <a16:creationId xmlns:a16="http://schemas.microsoft.com/office/drawing/2014/main" id="{7DA7DACD-FECA-E120-41CE-4B9DE603C77F}"/>
                </a:ext>
              </a:extLst>
            </p:cNvPr>
            <p:cNvSpPr/>
            <p:nvPr/>
          </p:nvSpPr>
          <p:spPr>
            <a:xfrm>
              <a:off x="9343614" y="645140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3" name="Freeform: Shape 7032">
              <a:extLst>
                <a:ext uri="{FF2B5EF4-FFF2-40B4-BE49-F238E27FC236}">
                  <a16:creationId xmlns:a16="http://schemas.microsoft.com/office/drawing/2014/main" id="{65C905A5-D448-E0AD-1A05-CB4AA0DDB78C}"/>
                </a:ext>
              </a:extLst>
            </p:cNvPr>
            <p:cNvSpPr/>
            <p:nvPr/>
          </p:nvSpPr>
          <p:spPr>
            <a:xfrm>
              <a:off x="9348173" y="6444687"/>
              <a:ext cx="48077" cy="5326"/>
            </a:xfrm>
            <a:custGeom>
              <a:avLst/>
              <a:gdLst>
                <a:gd name="connsiteX0" fmla="*/ 879 w 48077"/>
                <a:gd name="connsiteY0" fmla="*/ 141 h 5326"/>
                <a:gd name="connsiteX1" fmla="*/ 16183 w 48077"/>
                <a:gd name="connsiteY1" fmla="*/ 3177 h 5326"/>
                <a:gd name="connsiteX2" fmla="*/ 46538 w 48077"/>
                <a:gd name="connsiteY2" fmla="*/ 5327 h 5326"/>
                <a:gd name="connsiteX3" fmla="*/ 31361 w 48077"/>
                <a:gd name="connsiteY3" fmla="*/ 2291 h 5326"/>
                <a:gd name="connsiteX4" fmla="*/ 1006 w 48077"/>
                <a:gd name="connsiteY4" fmla="*/ 141 h 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77" h="5326">
                  <a:moveTo>
                    <a:pt x="879" y="141"/>
                  </a:moveTo>
                  <a:cubicBezTo>
                    <a:pt x="-2535" y="647"/>
                    <a:pt x="4294" y="2039"/>
                    <a:pt x="16183" y="3177"/>
                  </a:cubicBezTo>
                  <a:cubicBezTo>
                    <a:pt x="27946" y="4315"/>
                    <a:pt x="41605" y="5200"/>
                    <a:pt x="46538" y="5327"/>
                  </a:cubicBezTo>
                  <a:cubicBezTo>
                    <a:pt x="51344" y="5327"/>
                    <a:pt x="44514" y="4062"/>
                    <a:pt x="31361" y="2291"/>
                  </a:cubicBezTo>
                  <a:cubicBezTo>
                    <a:pt x="18081" y="520"/>
                    <a:pt x="4294" y="-365"/>
                    <a:pt x="1006" y="1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4" name="Freeform: Shape 7033">
              <a:extLst>
                <a:ext uri="{FF2B5EF4-FFF2-40B4-BE49-F238E27FC236}">
                  <a16:creationId xmlns:a16="http://schemas.microsoft.com/office/drawing/2014/main" id="{1C0EC383-D908-CB2E-6E9A-B9B631D378CF}"/>
                </a:ext>
              </a:extLst>
            </p:cNvPr>
            <p:cNvSpPr/>
            <p:nvPr/>
          </p:nvSpPr>
          <p:spPr>
            <a:xfrm>
              <a:off x="10241603" y="647050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5" name="Freeform: Shape 7034">
              <a:extLst>
                <a:ext uri="{FF2B5EF4-FFF2-40B4-BE49-F238E27FC236}">
                  <a16:creationId xmlns:a16="http://schemas.microsoft.com/office/drawing/2014/main" id="{A8DD776C-2A50-A661-8B2B-816AA3CA6904}"/>
                </a:ext>
              </a:extLst>
            </p:cNvPr>
            <p:cNvSpPr/>
            <p:nvPr/>
          </p:nvSpPr>
          <p:spPr>
            <a:xfrm>
              <a:off x="9561282" y="6458109"/>
              <a:ext cx="35413" cy="3540"/>
            </a:xfrm>
            <a:custGeom>
              <a:avLst/>
              <a:gdLst>
                <a:gd name="connsiteX0" fmla="*/ 8854 w 35413"/>
                <a:gd name="connsiteY0" fmla="*/ 1391 h 3540"/>
                <a:gd name="connsiteX1" fmla="*/ 0 w 35413"/>
                <a:gd name="connsiteY1" fmla="*/ 2782 h 3540"/>
                <a:gd name="connsiteX2" fmla="*/ 17706 w 35413"/>
                <a:gd name="connsiteY2" fmla="*/ 3162 h 3540"/>
                <a:gd name="connsiteX3" fmla="*/ 35414 w 35413"/>
                <a:gd name="connsiteY3" fmla="*/ 3541 h 3540"/>
                <a:gd name="connsiteX4" fmla="*/ 26560 w 35413"/>
                <a:gd name="connsiteY4" fmla="*/ 1771 h 3540"/>
                <a:gd name="connsiteX5" fmla="*/ 17706 w 35413"/>
                <a:gd name="connsiteY5" fmla="*/ 0 h 3540"/>
                <a:gd name="connsiteX6" fmla="*/ 8854 w 35413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4" y="1391"/>
                  </a:moveTo>
                  <a:lnTo>
                    <a:pt x="0" y="2782"/>
                  </a:lnTo>
                  <a:lnTo>
                    <a:pt x="17706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6" name="Freeform: Shape 7035">
              <a:extLst>
                <a:ext uri="{FF2B5EF4-FFF2-40B4-BE49-F238E27FC236}">
                  <a16:creationId xmlns:a16="http://schemas.microsoft.com/office/drawing/2014/main" id="{0224D27F-B453-283D-9297-B8F382C55741}"/>
                </a:ext>
              </a:extLst>
            </p:cNvPr>
            <p:cNvSpPr/>
            <p:nvPr/>
          </p:nvSpPr>
          <p:spPr>
            <a:xfrm>
              <a:off x="9561408" y="6451026"/>
              <a:ext cx="50843" cy="3415"/>
            </a:xfrm>
            <a:custGeom>
              <a:avLst/>
              <a:gdLst>
                <a:gd name="connsiteX0" fmla="*/ 8094 w 50843"/>
                <a:gd name="connsiteY0" fmla="*/ 1391 h 3415"/>
                <a:gd name="connsiteX1" fmla="*/ 0 w 50843"/>
                <a:gd name="connsiteY1" fmla="*/ 2656 h 3415"/>
                <a:gd name="connsiteX2" fmla="*/ 25421 w 50843"/>
                <a:gd name="connsiteY2" fmla="*/ 3035 h 3415"/>
                <a:gd name="connsiteX3" fmla="*/ 50843 w 50843"/>
                <a:gd name="connsiteY3" fmla="*/ 3415 h 3415"/>
                <a:gd name="connsiteX4" fmla="*/ 33389 w 50843"/>
                <a:gd name="connsiteY4" fmla="*/ 1644 h 3415"/>
                <a:gd name="connsiteX5" fmla="*/ 16062 w 50843"/>
                <a:gd name="connsiteY5" fmla="*/ 0 h 3415"/>
                <a:gd name="connsiteX6" fmla="*/ 8094 w 50843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415">
                  <a:moveTo>
                    <a:pt x="8094" y="1391"/>
                  </a:moveTo>
                  <a:lnTo>
                    <a:pt x="0" y="2656"/>
                  </a:lnTo>
                  <a:lnTo>
                    <a:pt x="25421" y="3035"/>
                  </a:lnTo>
                  <a:lnTo>
                    <a:pt x="50843" y="3415"/>
                  </a:lnTo>
                  <a:lnTo>
                    <a:pt x="33389" y="1644"/>
                  </a:lnTo>
                  <a:lnTo>
                    <a:pt x="16062" y="0"/>
                  </a:lnTo>
                  <a:lnTo>
                    <a:pt x="809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7" name="Freeform: Shape 7036">
              <a:extLst>
                <a:ext uri="{FF2B5EF4-FFF2-40B4-BE49-F238E27FC236}">
                  <a16:creationId xmlns:a16="http://schemas.microsoft.com/office/drawing/2014/main" id="{B90122E7-738B-2DB4-43C3-2C384C3BB915}"/>
                </a:ext>
              </a:extLst>
            </p:cNvPr>
            <p:cNvSpPr/>
            <p:nvPr/>
          </p:nvSpPr>
          <p:spPr>
            <a:xfrm>
              <a:off x="9354871" y="645406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8" name="Freeform: Shape 7037">
              <a:extLst>
                <a:ext uri="{FF2B5EF4-FFF2-40B4-BE49-F238E27FC236}">
                  <a16:creationId xmlns:a16="http://schemas.microsoft.com/office/drawing/2014/main" id="{B6B2E600-E327-B304-698D-2E53225BAC9B}"/>
                </a:ext>
              </a:extLst>
            </p:cNvPr>
            <p:cNvSpPr/>
            <p:nvPr/>
          </p:nvSpPr>
          <p:spPr>
            <a:xfrm>
              <a:off x="10251848" y="6442356"/>
              <a:ext cx="41668" cy="6393"/>
            </a:xfrm>
            <a:custGeom>
              <a:avLst/>
              <a:gdLst>
                <a:gd name="connsiteX0" fmla="*/ 17581 w 41668"/>
                <a:gd name="connsiteY0" fmla="*/ 1208 h 6393"/>
                <a:gd name="connsiteX1" fmla="*/ 0 w 41668"/>
                <a:gd name="connsiteY1" fmla="*/ 3358 h 6393"/>
                <a:gd name="connsiteX2" fmla="*/ 13786 w 41668"/>
                <a:gd name="connsiteY2" fmla="*/ 4876 h 6393"/>
                <a:gd name="connsiteX3" fmla="*/ 27572 w 41668"/>
                <a:gd name="connsiteY3" fmla="*/ 6394 h 6393"/>
                <a:gd name="connsiteX4" fmla="*/ 36552 w 41668"/>
                <a:gd name="connsiteY4" fmla="*/ 3738 h 6393"/>
                <a:gd name="connsiteX5" fmla="*/ 40346 w 41668"/>
                <a:gd name="connsiteY5" fmla="*/ 196 h 6393"/>
                <a:gd name="connsiteX6" fmla="*/ 17707 w 41668"/>
                <a:gd name="connsiteY6" fmla="*/ 1334 h 6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668" h="6393">
                  <a:moveTo>
                    <a:pt x="17581" y="1208"/>
                  </a:moveTo>
                  <a:lnTo>
                    <a:pt x="0" y="3358"/>
                  </a:lnTo>
                  <a:lnTo>
                    <a:pt x="13786" y="4876"/>
                  </a:lnTo>
                  <a:lnTo>
                    <a:pt x="27572" y="6394"/>
                  </a:lnTo>
                  <a:lnTo>
                    <a:pt x="36552" y="3738"/>
                  </a:lnTo>
                  <a:cubicBezTo>
                    <a:pt x="41358" y="2220"/>
                    <a:pt x="43129" y="702"/>
                    <a:pt x="40346" y="196"/>
                  </a:cubicBezTo>
                  <a:cubicBezTo>
                    <a:pt x="37691" y="-310"/>
                    <a:pt x="27445" y="196"/>
                    <a:pt x="17707" y="133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9" name="Freeform: Shape 7038">
              <a:extLst>
                <a:ext uri="{FF2B5EF4-FFF2-40B4-BE49-F238E27FC236}">
                  <a16:creationId xmlns:a16="http://schemas.microsoft.com/office/drawing/2014/main" id="{180BDC7C-EDB5-13E9-09A1-30AB4CB0ABF6}"/>
                </a:ext>
              </a:extLst>
            </p:cNvPr>
            <p:cNvSpPr/>
            <p:nvPr/>
          </p:nvSpPr>
          <p:spPr>
            <a:xfrm>
              <a:off x="9917442" y="6452038"/>
              <a:ext cx="50970" cy="2908"/>
            </a:xfrm>
            <a:custGeom>
              <a:avLst/>
              <a:gdLst>
                <a:gd name="connsiteX0" fmla="*/ 8095 w 50970"/>
                <a:gd name="connsiteY0" fmla="*/ 1391 h 2908"/>
                <a:gd name="connsiteX1" fmla="*/ 0 w 50970"/>
                <a:gd name="connsiteY1" fmla="*/ 2782 h 2908"/>
                <a:gd name="connsiteX2" fmla="*/ 25549 w 50970"/>
                <a:gd name="connsiteY2" fmla="*/ 2782 h 2908"/>
                <a:gd name="connsiteX3" fmla="*/ 50971 w 50970"/>
                <a:gd name="connsiteY3" fmla="*/ 2909 h 2908"/>
                <a:gd name="connsiteX4" fmla="*/ 33517 w 50970"/>
                <a:gd name="connsiteY4" fmla="*/ 1391 h 2908"/>
                <a:gd name="connsiteX5" fmla="*/ 16063 w 50970"/>
                <a:gd name="connsiteY5" fmla="*/ 0 h 2908"/>
                <a:gd name="connsiteX6" fmla="*/ 8095 w 50970"/>
                <a:gd name="connsiteY6" fmla="*/ 1391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970" h="2908">
                  <a:moveTo>
                    <a:pt x="8095" y="1391"/>
                  </a:moveTo>
                  <a:lnTo>
                    <a:pt x="0" y="2782"/>
                  </a:lnTo>
                  <a:lnTo>
                    <a:pt x="25549" y="2782"/>
                  </a:lnTo>
                  <a:lnTo>
                    <a:pt x="50971" y="2909"/>
                  </a:lnTo>
                  <a:lnTo>
                    <a:pt x="33517" y="1391"/>
                  </a:lnTo>
                  <a:lnTo>
                    <a:pt x="16063" y="0"/>
                  </a:lnTo>
                  <a:lnTo>
                    <a:pt x="8095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0" name="Freeform: Shape 7039">
              <a:extLst>
                <a:ext uri="{FF2B5EF4-FFF2-40B4-BE49-F238E27FC236}">
                  <a16:creationId xmlns:a16="http://schemas.microsoft.com/office/drawing/2014/main" id="{BC073136-83BA-D800-CA2A-843EB44A6C68}"/>
                </a:ext>
              </a:extLst>
            </p:cNvPr>
            <p:cNvSpPr/>
            <p:nvPr/>
          </p:nvSpPr>
          <p:spPr>
            <a:xfrm>
              <a:off x="9579495" y="6421557"/>
              <a:ext cx="117679" cy="16821"/>
            </a:xfrm>
            <a:custGeom>
              <a:avLst/>
              <a:gdLst>
                <a:gd name="connsiteX0" fmla="*/ 127 w 117679"/>
                <a:gd name="connsiteY0" fmla="*/ 7083 h 16821"/>
                <a:gd name="connsiteX1" fmla="*/ 13027 w 117679"/>
                <a:gd name="connsiteY1" fmla="*/ 8474 h 16821"/>
                <a:gd name="connsiteX2" fmla="*/ 25801 w 117679"/>
                <a:gd name="connsiteY2" fmla="*/ 8727 h 16821"/>
                <a:gd name="connsiteX3" fmla="*/ 18213 w 117679"/>
                <a:gd name="connsiteY3" fmla="*/ 12774 h 16821"/>
                <a:gd name="connsiteX4" fmla="*/ 10624 w 117679"/>
                <a:gd name="connsiteY4" fmla="*/ 16822 h 16821"/>
                <a:gd name="connsiteX5" fmla="*/ 21880 w 117679"/>
                <a:gd name="connsiteY5" fmla="*/ 14671 h 16821"/>
                <a:gd name="connsiteX6" fmla="*/ 33137 w 117679"/>
                <a:gd name="connsiteY6" fmla="*/ 12522 h 16821"/>
                <a:gd name="connsiteX7" fmla="*/ 72851 w 117679"/>
                <a:gd name="connsiteY7" fmla="*/ 12522 h 16821"/>
                <a:gd name="connsiteX8" fmla="*/ 116992 w 117679"/>
                <a:gd name="connsiteY8" fmla="*/ 11889 h 16821"/>
                <a:gd name="connsiteX9" fmla="*/ 106747 w 117679"/>
                <a:gd name="connsiteY9" fmla="*/ 5818 h 16821"/>
                <a:gd name="connsiteX10" fmla="*/ 92075 w 117679"/>
                <a:gd name="connsiteY10" fmla="*/ 506 h 16821"/>
                <a:gd name="connsiteX11" fmla="*/ 77657 w 117679"/>
                <a:gd name="connsiteY11" fmla="*/ 253 h 16821"/>
                <a:gd name="connsiteX12" fmla="*/ 63365 w 117679"/>
                <a:gd name="connsiteY12" fmla="*/ 0 h 16821"/>
                <a:gd name="connsiteX13" fmla="*/ 70574 w 117679"/>
                <a:gd name="connsiteY13" fmla="*/ 5312 h 16821"/>
                <a:gd name="connsiteX14" fmla="*/ 77783 w 117679"/>
                <a:gd name="connsiteY14" fmla="*/ 10624 h 16821"/>
                <a:gd name="connsiteX15" fmla="*/ 38954 w 117679"/>
                <a:gd name="connsiteY15" fmla="*/ 8348 h 16821"/>
                <a:gd name="connsiteX16" fmla="*/ 11509 w 117679"/>
                <a:gd name="connsiteY16" fmla="*/ 7083 h 16821"/>
                <a:gd name="connsiteX17" fmla="*/ 0 w 117679"/>
                <a:gd name="connsiteY17" fmla="*/ 7209 h 16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7679" h="16821">
                  <a:moveTo>
                    <a:pt x="127" y="7083"/>
                  </a:moveTo>
                  <a:cubicBezTo>
                    <a:pt x="127" y="7083"/>
                    <a:pt x="5944" y="8348"/>
                    <a:pt x="13027" y="8474"/>
                  </a:cubicBezTo>
                  <a:lnTo>
                    <a:pt x="25801" y="8727"/>
                  </a:lnTo>
                  <a:lnTo>
                    <a:pt x="18213" y="12774"/>
                  </a:lnTo>
                  <a:lnTo>
                    <a:pt x="10624" y="16822"/>
                  </a:lnTo>
                  <a:lnTo>
                    <a:pt x="21880" y="14671"/>
                  </a:lnTo>
                  <a:lnTo>
                    <a:pt x="33137" y="12522"/>
                  </a:lnTo>
                  <a:lnTo>
                    <a:pt x="72851" y="12522"/>
                  </a:lnTo>
                  <a:cubicBezTo>
                    <a:pt x="94731" y="12522"/>
                    <a:pt x="114588" y="12268"/>
                    <a:pt x="116992" y="11889"/>
                  </a:cubicBezTo>
                  <a:cubicBezTo>
                    <a:pt x="119521" y="11509"/>
                    <a:pt x="114841" y="8727"/>
                    <a:pt x="106747" y="5818"/>
                  </a:cubicBezTo>
                  <a:lnTo>
                    <a:pt x="92075" y="506"/>
                  </a:lnTo>
                  <a:lnTo>
                    <a:pt x="77657" y="253"/>
                  </a:lnTo>
                  <a:lnTo>
                    <a:pt x="63365" y="0"/>
                  </a:lnTo>
                  <a:lnTo>
                    <a:pt x="70574" y="5312"/>
                  </a:lnTo>
                  <a:lnTo>
                    <a:pt x="77783" y="10624"/>
                  </a:lnTo>
                  <a:lnTo>
                    <a:pt x="38954" y="8348"/>
                  </a:lnTo>
                  <a:cubicBezTo>
                    <a:pt x="28204" y="7842"/>
                    <a:pt x="18592" y="7462"/>
                    <a:pt x="11509" y="7083"/>
                  </a:cubicBezTo>
                  <a:cubicBezTo>
                    <a:pt x="4426" y="6830"/>
                    <a:pt x="127" y="6956"/>
                    <a:pt x="0" y="72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1" name="Freeform: Shape 7040">
              <a:extLst>
                <a:ext uri="{FF2B5EF4-FFF2-40B4-BE49-F238E27FC236}">
                  <a16:creationId xmlns:a16="http://schemas.microsoft.com/office/drawing/2014/main" id="{537E4ED8-AFEF-44F7-4510-0D13C16E08A0}"/>
                </a:ext>
              </a:extLst>
            </p:cNvPr>
            <p:cNvSpPr/>
            <p:nvPr/>
          </p:nvSpPr>
          <p:spPr>
            <a:xfrm>
              <a:off x="9574182" y="6409035"/>
              <a:ext cx="88028" cy="16582"/>
            </a:xfrm>
            <a:custGeom>
              <a:avLst/>
              <a:gdLst>
                <a:gd name="connsiteX0" fmla="*/ 19478 w 88028"/>
                <a:gd name="connsiteY0" fmla="*/ 1644 h 16582"/>
                <a:gd name="connsiteX1" fmla="*/ 0 w 88028"/>
                <a:gd name="connsiteY1" fmla="*/ 3415 h 16582"/>
                <a:gd name="connsiteX2" fmla="*/ 23146 w 88028"/>
                <a:gd name="connsiteY2" fmla="*/ 5565 h 16582"/>
                <a:gd name="connsiteX3" fmla="*/ 46291 w 88028"/>
                <a:gd name="connsiteY3" fmla="*/ 7715 h 16582"/>
                <a:gd name="connsiteX4" fmla="*/ 38323 w 88028"/>
                <a:gd name="connsiteY4" fmla="*/ 12142 h 16582"/>
                <a:gd name="connsiteX5" fmla="*/ 30228 w 88028"/>
                <a:gd name="connsiteY5" fmla="*/ 16569 h 16582"/>
                <a:gd name="connsiteX6" fmla="*/ 37438 w 88028"/>
                <a:gd name="connsiteY6" fmla="*/ 16569 h 16582"/>
                <a:gd name="connsiteX7" fmla="*/ 66401 w 88028"/>
                <a:gd name="connsiteY7" fmla="*/ 9739 h 16582"/>
                <a:gd name="connsiteX8" fmla="*/ 88029 w 88028"/>
                <a:gd name="connsiteY8" fmla="*/ 2530 h 16582"/>
                <a:gd name="connsiteX9" fmla="*/ 67666 w 88028"/>
                <a:gd name="connsiteY9" fmla="*/ 3541 h 16582"/>
                <a:gd name="connsiteX10" fmla="*/ 47303 w 88028"/>
                <a:gd name="connsiteY10" fmla="*/ 4553 h 16582"/>
                <a:gd name="connsiteX11" fmla="*/ 43129 w 88028"/>
                <a:gd name="connsiteY11" fmla="*/ 2277 h 16582"/>
                <a:gd name="connsiteX12" fmla="*/ 38955 w 88028"/>
                <a:gd name="connsiteY12" fmla="*/ 0 h 16582"/>
                <a:gd name="connsiteX13" fmla="*/ 19351 w 88028"/>
                <a:gd name="connsiteY13" fmla="*/ 1770 h 1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028" h="16582">
                  <a:moveTo>
                    <a:pt x="19478" y="1644"/>
                  </a:moveTo>
                  <a:lnTo>
                    <a:pt x="0" y="3415"/>
                  </a:lnTo>
                  <a:lnTo>
                    <a:pt x="23146" y="5565"/>
                  </a:lnTo>
                  <a:lnTo>
                    <a:pt x="46291" y="7715"/>
                  </a:lnTo>
                  <a:lnTo>
                    <a:pt x="38323" y="12142"/>
                  </a:lnTo>
                  <a:lnTo>
                    <a:pt x="30228" y="16569"/>
                  </a:lnTo>
                  <a:lnTo>
                    <a:pt x="37438" y="16569"/>
                  </a:lnTo>
                  <a:cubicBezTo>
                    <a:pt x="41358" y="16821"/>
                    <a:pt x="54386" y="13659"/>
                    <a:pt x="66401" y="9739"/>
                  </a:cubicBezTo>
                  <a:lnTo>
                    <a:pt x="88029" y="2530"/>
                  </a:lnTo>
                  <a:lnTo>
                    <a:pt x="67666" y="3541"/>
                  </a:lnTo>
                  <a:lnTo>
                    <a:pt x="47303" y="4553"/>
                  </a:lnTo>
                  <a:lnTo>
                    <a:pt x="43129" y="2277"/>
                  </a:lnTo>
                  <a:lnTo>
                    <a:pt x="38955" y="0"/>
                  </a:lnTo>
                  <a:lnTo>
                    <a:pt x="19351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2" name="Freeform: Shape 7041">
              <a:extLst>
                <a:ext uri="{FF2B5EF4-FFF2-40B4-BE49-F238E27FC236}">
                  <a16:creationId xmlns:a16="http://schemas.microsoft.com/office/drawing/2014/main" id="{CD9DEC28-C0AA-A285-3668-D71CA67A5422}"/>
                </a:ext>
              </a:extLst>
            </p:cNvPr>
            <p:cNvSpPr/>
            <p:nvPr/>
          </p:nvSpPr>
          <p:spPr>
            <a:xfrm>
              <a:off x="9573676" y="6435209"/>
              <a:ext cx="89672" cy="7721"/>
            </a:xfrm>
            <a:custGeom>
              <a:avLst/>
              <a:gdLst>
                <a:gd name="connsiteX0" fmla="*/ 31366 w 89672"/>
                <a:gd name="connsiteY0" fmla="*/ 3674 h 7721"/>
                <a:gd name="connsiteX1" fmla="*/ 0 w 89672"/>
                <a:gd name="connsiteY1" fmla="*/ 7722 h 7721"/>
                <a:gd name="connsiteX2" fmla="*/ 29469 w 89672"/>
                <a:gd name="connsiteY2" fmla="*/ 7090 h 7721"/>
                <a:gd name="connsiteX3" fmla="*/ 74242 w 89672"/>
                <a:gd name="connsiteY3" fmla="*/ 3295 h 7721"/>
                <a:gd name="connsiteX4" fmla="*/ 89673 w 89672"/>
                <a:gd name="connsiteY4" fmla="*/ 260 h 7721"/>
                <a:gd name="connsiteX5" fmla="*/ 76266 w 89672"/>
                <a:gd name="connsiteY5" fmla="*/ 7 h 7721"/>
                <a:gd name="connsiteX6" fmla="*/ 31493 w 89672"/>
                <a:gd name="connsiteY6" fmla="*/ 3801 h 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672" h="7721">
                  <a:moveTo>
                    <a:pt x="31366" y="3674"/>
                  </a:moveTo>
                  <a:lnTo>
                    <a:pt x="0" y="7722"/>
                  </a:lnTo>
                  <a:lnTo>
                    <a:pt x="29469" y="7090"/>
                  </a:lnTo>
                  <a:cubicBezTo>
                    <a:pt x="45658" y="6710"/>
                    <a:pt x="65768" y="4939"/>
                    <a:pt x="74242" y="3295"/>
                  </a:cubicBezTo>
                  <a:lnTo>
                    <a:pt x="89673" y="260"/>
                  </a:lnTo>
                  <a:lnTo>
                    <a:pt x="76266" y="7"/>
                  </a:lnTo>
                  <a:cubicBezTo>
                    <a:pt x="68804" y="-120"/>
                    <a:pt x="48694" y="1525"/>
                    <a:pt x="31493" y="38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3" name="Freeform: Shape 7042">
              <a:extLst>
                <a:ext uri="{FF2B5EF4-FFF2-40B4-BE49-F238E27FC236}">
                  <a16:creationId xmlns:a16="http://schemas.microsoft.com/office/drawing/2014/main" id="{6720E8D1-1C96-3B9D-B090-8A5D76FFA092}"/>
                </a:ext>
              </a:extLst>
            </p:cNvPr>
            <p:cNvSpPr/>
            <p:nvPr/>
          </p:nvSpPr>
          <p:spPr>
            <a:xfrm>
              <a:off x="9462503" y="644229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4" name="Freeform: Shape 7043">
              <a:extLst>
                <a:ext uri="{FF2B5EF4-FFF2-40B4-BE49-F238E27FC236}">
                  <a16:creationId xmlns:a16="http://schemas.microsoft.com/office/drawing/2014/main" id="{AA6E79F7-FF4A-BB94-2445-5EE59BC67F50}"/>
                </a:ext>
              </a:extLst>
            </p:cNvPr>
            <p:cNvSpPr/>
            <p:nvPr/>
          </p:nvSpPr>
          <p:spPr>
            <a:xfrm>
              <a:off x="9462756" y="6434991"/>
              <a:ext cx="39714" cy="5411"/>
            </a:xfrm>
            <a:custGeom>
              <a:avLst/>
              <a:gdLst>
                <a:gd name="connsiteX0" fmla="*/ 0 w 39714"/>
                <a:gd name="connsiteY0" fmla="*/ 731 h 5411"/>
                <a:gd name="connsiteX1" fmla="*/ 19857 w 39714"/>
                <a:gd name="connsiteY1" fmla="*/ 3514 h 5411"/>
                <a:gd name="connsiteX2" fmla="*/ 39714 w 39714"/>
                <a:gd name="connsiteY2" fmla="*/ 5411 h 5411"/>
                <a:gd name="connsiteX3" fmla="*/ 39714 w 39714"/>
                <a:gd name="connsiteY3" fmla="*/ 3008 h 5411"/>
                <a:gd name="connsiteX4" fmla="*/ 39714 w 39714"/>
                <a:gd name="connsiteY4" fmla="*/ 605 h 5411"/>
                <a:gd name="connsiteX5" fmla="*/ 19857 w 39714"/>
                <a:gd name="connsiteY5" fmla="*/ 99 h 5411"/>
                <a:gd name="connsiteX6" fmla="*/ 0 w 39714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5411">
                  <a:moveTo>
                    <a:pt x="0" y="731"/>
                  </a:moveTo>
                  <a:cubicBezTo>
                    <a:pt x="0" y="731"/>
                    <a:pt x="8980" y="2502"/>
                    <a:pt x="19857" y="3514"/>
                  </a:cubicBezTo>
                  <a:lnTo>
                    <a:pt x="39714" y="5411"/>
                  </a:lnTo>
                  <a:lnTo>
                    <a:pt x="39714" y="3008"/>
                  </a:lnTo>
                  <a:cubicBezTo>
                    <a:pt x="39714" y="3008"/>
                    <a:pt x="39714" y="605"/>
                    <a:pt x="39714" y="605"/>
                  </a:cubicBezTo>
                  <a:lnTo>
                    <a:pt x="19857" y="99"/>
                  </a:lnTo>
                  <a:cubicBezTo>
                    <a:pt x="8980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5" name="Freeform: Shape 7044">
              <a:extLst>
                <a:ext uri="{FF2B5EF4-FFF2-40B4-BE49-F238E27FC236}">
                  <a16:creationId xmlns:a16="http://schemas.microsoft.com/office/drawing/2014/main" id="{E8950BAD-D940-68C8-B350-684BE6EDB217}"/>
                </a:ext>
              </a:extLst>
            </p:cNvPr>
            <p:cNvSpPr/>
            <p:nvPr/>
          </p:nvSpPr>
          <p:spPr>
            <a:xfrm>
              <a:off x="10268164" y="6472780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3 w 13406"/>
                <a:gd name="connsiteY1" fmla="*/ 2403 h 2403"/>
                <a:gd name="connsiteX2" fmla="*/ 13407 w 13406"/>
                <a:gd name="connsiteY2" fmla="*/ 1139 h 2403"/>
                <a:gd name="connsiteX3" fmla="*/ 6703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0" y="2403"/>
                    <a:pt x="13407" y="1771"/>
                    <a:pt x="13407" y="1139"/>
                  </a:cubicBezTo>
                  <a:cubicBezTo>
                    <a:pt x="13407" y="506"/>
                    <a:pt x="10370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6" name="Freeform: Shape 7045">
              <a:extLst>
                <a:ext uri="{FF2B5EF4-FFF2-40B4-BE49-F238E27FC236}">
                  <a16:creationId xmlns:a16="http://schemas.microsoft.com/office/drawing/2014/main" id="{279AA86A-2449-517F-8DE8-F6A6F336DA01}"/>
                </a:ext>
              </a:extLst>
            </p:cNvPr>
            <p:cNvSpPr/>
            <p:nvPr/>
          </p:nvSpPr>
          <p:spPr>
            <a:xfrm>
              <a:off x="9710019" y="6452797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6 w 13279"/>
                <a:gd name="connsiteY1" fmla="*/ 2529 h 2528"/>
                <a:gd name="connsiteX2" fmla="*/ 13280 w 13279"/>
                <a:gd name="connsiteY2" fmla="*/ 1391 h 2528"/>
                <a:gd name="connsiteX3" fmla="*/ 6703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3035" y="2529"/>
                    <a:pt x="6576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7" name="Freeform: Shape 7046">
              <a:extLst>
                <a:ext uri="{FF2B5EF4-FFF2-40B4-BE49-F238E27FC236}">
                  <a16:creationId xmlns:a16="http://schemas.microsoft.com/office/drawing/2014/main" id="{7EE4FE59-CA5B-AB2D-DB30-2E8A2E621B79}"/>
                </a:ext>
              </a:extLst>
            </p:cNvPr>
            <p:cNvSpPr/>
            <p:nvPr/>
          </p:nvSpPr>
          <p:spPr>
            <a:xfrm>
              <a:off x="9592521" y="644723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5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8" name="Freeform: Shape 7047">
              <a:extLst>
                <a:ext uri="{FF2B5EF4-FFF2-40B4-BE49-F238E27FC236}">
                  <a16:creationId xmlns:a16="http://schemas.microsoft.com/office/drawing/2014/main" id="{84FAC14D-E2DB-A9B8-F52E-4148F50492B3}"/>
                </a:ext>
              </a:extLst>
            </p:cNvPr>
            <p:cNvSpPr/>
            <p:nvPr/>
          </p:nvSpPr>
          <p:spPr>
            <a:xfrm>
              <a:off x="9612378" y="6472147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0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118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9" name="Freeform: Shape 7048">
              <a:extLst>
                <a:ext uri="{FF2B5EF4-FFF2-40B4-BE49-F238E27FC236}">
                  <a16:creationId xmlns:a16="http://schemas.microsoft.com/office/drawing/2014/main" id="{7BBC2352-65AD-63E8-5214-6D56C0D2C355}"/>
                </a:ext>
              </a:extLst>
            </p:cNvPr>
            <p:cNvSpPr/>
            <p:nvPr/>
          </p:nvSpPr>
          <p:spPr>
            <a:xfrm>
              <a:off x="9339314" y="641055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0" name="Freeform: Shape 7049">
              <a:extLst>
                <a:ext uri="{FF2B5EF4-FFF2-40B4-BE49-F238E27FC236}">
                  <a16:creationId xmlns:a16="http://schemas.microsoft.com/office/drawing/2014/main" id="{E5F8BA47-977E-A41D-EB44-F98B67F58729}"/>
                </a:ext>
              </a:extLst>
            </p:cNvPr>
            <p:cNvSpPr/>
            <p:nvPr/>
          </p:nvSpPr>
          <p:spPr>
            <a:xfrm>
              <a:off x="9384214" y="642332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1" name="Freeform: Shape 7050">
              <a:extLst>
                <a:ext uri="{FF2B5EF4-FFF2-40B4-BE49-F238E27FC236}">
                  <a16:creationId xmlns:a16="http://schemas.microsoft.com/office/drawing/2014/main" id="{9767756A-0FB2-73BE-00FD-BED7161E0841}"/>
                </a:ext>
              </a:extLst>
            </p:cNvPr>
            <p:cNvSpPr/>
            <p:nvPr/>
          </p:nvSpPr>
          <p:spPr>
            <a:xfrm>
              <a:off x="9723173" y="6456622"/>
              <a:ext cx="26559" cy="3351"/>
            </a:xfrm>
            <a:custGeom>
              <a:avLst/>
              <a:gdLst>
                <a:gd name="connsiteX0" fmla="*/ 0 w 26559"/>
                <a:gd name="connsiteY0" fmla="*/ 2877 h 3351"/>
                <a:gd name="connsiteX1" fmla="*/ 13153 w 26559"/>
                <a:gd name="connsiteY1" fmla="*/ 2877 h 3351"/>
                <a:gd name="connsiteX2" fmla="*/ 26560 w 26559"/>
                <a:gd name="connsiteY2" fmla="*/ 474 h 3351"/>
                <a:gd name="connsiteX3" fmla="*/ 13280 w 26559"/>
                <a:gd name="connsiteY3" fmla="*/ 474 h 3351"/>
                <a:gd name="connsiteX4" fmla="*/ 0 w 26559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1">
                  <a:moveTo>
                    <a:pt x="0" y="2877"/>
                  </a:moveTo>
                  <a:cubicBezTo>
                    <a:pt x="0" y="3510"/>
                    <a:pt x="5944" y="3510"/>
                    <a:pt x="13153" y="2877"/>
                  </a:cubicBezTo>
                  <a:cubicBezTo>
                    <a:pt x="20489" y="2245"/>
                    <a:pt x="26560" y="1106"/>
                    <a:pt x="26560" y="474"/>
                  </a:cubicBezTo>
                  <a:cubicBezTo>
                    <a:pt x="26560" y="-158"/>
                    <a:pt x="20616" y="-158"/>
                    <a:pt x="13280" y="474"/>
                  </a:cubicBezTo>
                  <a:cubicBezTo>
                    <a:pt x="6071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2" name="Freeform: Shape 7051">
              <a:extLst>
                <a:ext uri="{FF2B5EF4-FFF2-40B4-BE49-F238E27FC236}">
                  <a16:creationId xmlns:a16="http://schemas.microsoft.com/office/drawing/2014/main" id="{E29437E8-B033-77AA-38C3-9947712E9D4B}"/>
                </a:ext>
              </a:extLst>
            </p:cNvPr>
            <p:cNvSpPr/>
            <p:nvPr/>
          </p:nvSpPr>
          <p:spPr>
            <a:xfrm>
              <a:off x="9606055" y="6440023"/>
              <a:ext cx="69942" cy="10371"/>
            </a:xfrm>
            <a:custGeom>
              <a:avLst/>
              <a:gdLst>
                <a:gd name="connsiteX0" fmla="*/ 380 w 69942"/>
                <a:gd name="connsiteY0" fmla="*/ 1897 h 10371"/>
                <a:gd name="connsiteX1" fmla="*/ 18972 w 69942"/>
                <a:gd name="connsiteY1" fmla="*/ 7083 h 10371"/>
                <a:gd name="connsiteX2" fmla="*/ 37184 w 69942"/>
                <a:gd name="connsiteY2" fmla="*/ 10371 h 10371"/>
                <a:gd name="connsiteX3" fmla="*/ 53500 w 69942"/>
                <a:gd name="connsiteY3" fmla="*/ 7083 h 10371"/>
                <a:gd name="connsiteX4" fmla="*/ 69942 w 69942"/>
                <a:gd name="connsiteY4" fmla="*/ 3794 h 10371"/>
                <a:gd name="connsiteX5" fmla="*/ 45911 w 69942"/>
                <a:gd name="connsiteY5" fmla="*/ 4932 h 10371"/>
                <a:gd name="connsiteX6" fmla="*/ 22007 w 69942"/>
                <a:gd name="connsiteY6" fmla="*/ 6071 h 10371"/>
                <a:gd name="connsiteX7" fmla="*/ 31619 w 69942"/>
                <a:gd name="connsiteY7" fmla="*/ 3415 h 10371"/>
                <a:gd name="connsiteX8" fmla="*/ 41358 w 69942"/>
                <a:gd name="connsiteY8" fmla="*/ 759 h 10371"/>
                <a:gd name="connsiteX9" fmla="*/ 20616 w 69942"/>
                <a:gd name="connsiteY9" fmla="*/ 379 h 10371"/>
                <a:gd name="connsiteX10" fmla="*/ 0 w 69942"/>
                <a:gd name="connsiteY10" fmla="*/ 0 h 10371"/>
                <a:gd name="connsiteX11" fmla="*/ 380 w 69942"/>
                <a:gd name="connsiteY11" fmla="*/ 177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9942" h="10371">
                  <a:moveTo>
                    <a:pt x="380" y="1897"/>
                  </a:moveTo>
                  <a:cubicBezTo>
                    <a:pt x="632" y="2909"/>
                    <a:pt x="8980" y="5185"/>
                    <a:pt x="18972" y="7083"/>
                  </a:cubicBezTo>
                  <a:lnTo>
                    <a:pt x="37184" y="10371"/>
                  </a:lnTo>
                  <a:lnTo>
                    <a:pt x="53500" y="7083"/>
                  </a:lnTo>
                  <a:lnTo>
                    <a:pt x="69942" y="3794"/>
                  </a:lnTo>
                  <a:lnTo>
                    <a:pt x="45911" y="4932"/>
                  </a:lnTo>
                  <a:lnTo>
                    <a:pt x="22007" y="6071"/>
                  </a:lnTo>
                  <a:lnTo>
                    <a:pt x="31619" y="3415"/>
                  </a:lnTo>
                  <a:lnTo>
                    <a:pt x="41358" y="759"/>
                  </a:lnTo>
                  <a:lnTo>
                    <a:pt x="20616" y="379"/>
                  </a:lnTo>
                  <a:lnTo>
                    <a:pt x="0" y="0"/>
                  </a:lnTo>
                  <a:lnTo>
                    <a:pt x="380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3" name="Freeform: Shape 7052">
              <a:extLst>
                <a:ext uri="{FF2B5EF4-FFF2-40B4-BE49-F238E27FC236}">
                  <a16:creationId xmlns:a16="http://schemas.microsoft.com/office/drawing/2014/main" id="{1E22C026-C0B6-A1D5-DF78-01424DCD4F69}"/>
                </a:ext>
              </a:extLst>
            </p:cNvPr>
            <p:cNvSpPr/>
            <p:nvPr/>
          </p:nvSpPr>
          <p:spPr>
            <a:xfrm>
              <a:off x="9606561" y="6445461"/>
              <a:ext cx="81071" cy="9359"/>
            </a:xfrm>
            <a:custGeom>
              <a:avLst/>
              <a:gdLst>
                <a:gd name="connsiteX0" fmla="*/ 7083 w 81071"/>
                <a:gd name="connsiteY0" fmla="*/ 1391 h 9359"/>
                <a:gd name="connsiteX1" fmla="*/ 0 w 81071"/>
                <a:gd name="connsiteY1" fmla="*/ 2530 h 9359"/>
                <a:gd name="connsiteX2" fmla="*/ 32631 w 81071"/>
                <a:gd name="connsiteY2" fmla="*/ 5944 h 9359"/>
                <a:gd name="connsiteX3" fmla="*/ 65262 w 81071"/>
                <a:gd name="connsiteY3" fmla="*/ 9359 h 9359"/>
                <a:gd name="connsiteX4" fmla="*/ 73104 w 81071"/>
                <a:gd name="connsiteY4" fmla="*/ 7209 h 9359"/>
                <a:gd name="connsiteX5" fmla="*/ 81072 w 81071"/>
                <a:gd name="connsiteY5" fmla="*/ 5059 h 9359"/>
                <a:gd name="connsiteX6" fmla="*/ 66274 w 81071"/>
                <a:gd name="connsiteY6" fmla="*/ 4806 h 9359"/>
                <a:gd name="connsiteX7" fmla="*/ 51476 w 81071"/>
                <a:gd name="connsiteY7" fmla="*/ 4553 h 9359"/>
                <a:gd name="connsiteX8" fmla="*/ 59697 w 81071"/>
                <a:gd name="connsiteY8" fmla="*/ 2277 h 9359"/>
                <a:gd name="connsiteX9" fmla="*/ 67918 w 81071"/>
                <a:gd name="connsiteY9" fmla="*/ 0 h 9359"/>
                <a:gd name="connsiteX10" fmla="*/ 40979 w 81071"/>
                <a:gd name="connsiteY10" fmla="*/ 253 h 9359"/>
                <a:gd name="connsiteX11" fmla="*/ 6956 w 81071"/>
                <a:gd name="connsiteY11" fmla="*/ 151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071" h="9359">
                  <a:moveTo>
                    <a:pt x="7083" y="1391"/>
                  </a:moveTo>
                  <a:lnTo>
                    <a:pt x="0" y="2530"/>
                  </a:lnTo>
                  <a:lnTo>
                    <a:pt x="32631" y="5944"/>
                  </a:lnTo>
                  <a:lnTo>
                    <a:pt x="65262" y="9359"/>
                  </a:lnTo>
                  <a:lnTo>
                    <a:pt x="73104" y="7209"/>
                  </a:lnTo>
                  <a:lnTo>
                    <a:pt x="81072" y="5059"/>
                  </a:lnTo>
                  <a:lnTo>
                    <a:pt x="66274" y="4806"/>
                  </a:lnTo>
                  <a:lnTo>
                    <a:pt x="51476" y="4553"/>
                  </a:lnTo>
                  <a:lnTo>
                    <a:pt x="59697" y="2277"/>
                  </a:lnTo>
                  <a:lnTo>
                    <a:pt x="67918" y="0"/>
                  </a:lnTo>
                  <a:lnTo>
                    <a:pt x="40979" y="253"/>
                  </a:lnTo>
                  <a:cubicBezTo>
                    <a:pt x="26054" y="253"/>
                    <a:pt x="10750" y="885"/>
                    <a:pt x="6956" y="151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4" name="Freeform: Shape 7053">
              <a:extLst>
                <a:ext uri="{FF2B5EF4-FFF2-40B4-BE49-F238E27FC236}">
                  <a16:creationId xmlns:a16="http://schemas.microsoft.com/office/drawing/2014/main" id="{0DCC1D2D-6DF6-22CB-2D80-58E302D25EF9}"/>
                </a:ext>
              </a:extLst>
            </p:cNvPr>
            <p:cNvSpPr/>
            <p:nvPr/>
          </p:nvSpPr>
          <p:spPr>
            <a:xfrm>
              <a:off x="9494628" y="6409035"/>
              <a:ext cx="140010" cy="59823"/>
            </a:xfrm>
            <a:custGeom>
              <a:avLst/>
              <a:gdLst>
                <a:gd name="connsiteX0" fmla="*/ 0 w 140010"/>
                <a:gd name="connsiteY0" fmla="*/ 45785 h 59823"/>
                <a:gd name="connsiteX1" fmla="*/ 10498 w 140010"/>
                <a:gd name="connsiteY1" fmla="*/ 55144 h 59823"/>
                <a:gd name="connsiteX2" fmla="*/ 21122 w 140010"/>
                <a:gd name="connsiteY2" fmla="*/ 59824 h 59823"/>
                <a:gd name="connsiteX3" fmla="*/ 15304 w 140010"/>
                <a:gd name="connsiteY3" fmla="*/ 54006 h 59823"/>
                <a:gd name="connsiteX4" fmla="*/ 9486 w 140010"/>
                <a:gd name="connsiteY4" fmla="*/ 48188 h 59823"/>
                <a:gd name="connsiteX5" fmla="*/ 34022 w 140010"/>
                <a:gd name="connsiteY5" fmla="*/ 49959 h 59823"/>
                <a:gd name="connsiteX6" fmla="*/ 58686 w 140010"/>
                <a:gd name="connsiteY6" fmla="*/ 51730 h 59823"/>
                <a:gd name="connsiteX7" fmla="*/ 57041 w 140010"/>
                <a:gd name="connsiteY7" fmla="*/ 47429 h 59823"/>
                <a:gd name="connsiteX8" fmla="*/ 55397 w 140010"/>
                <a:gd name="connsiteY8" fmla="*/ 43128 h 59823"/>
                <a:gd name="connsiteX9" fmla="*/ 38070 w 140010"/>
                <a:gd name="connsiteY9" fmla="*/ 44014 h 59823"/>
                <a:gd name="connsiteX10" fmla="*/ 20616 w 140010"/>
                <a:gd name="connsiteY10" fmla="*/ 44899 h 59823"/>
                <a:gd name="connsiteX11" fmla="*/ 28837 w 140010"/>
                <a:gd name="connsiteY11" fmla="*/ 41232 h 59823"/>
                <a:gd name="connsiteX12" fmla="*/ 37058 w 140010"/>
                <a:gd name="connsiteY12" fmla="*/ 37564 h 59823"/>
                <a:gd name="connsiteX13" fmla="*/ 46038 w 140010"/>
                <a:gd name="connsiteY13" fmla="*/ 38829 h 59823"/>
                <a:gd name="connsiteX14" fmla="*/ 87775 w 140010"/>
                <a:gd name="connsiteY14" fmla="*/ 36299 h 59823"/>
                <a:gd name="connsiteX15" fmla="*/ 120659 w 140010"/>
                <a:gd name="connsiteY15" fmla="*/ 32505 h 59823"/>
                <a:gd name="connsiteX16" fmla="*/ 97261 w 140010"/>
                <a:gd name="connsiteY16" fmla="*/ 28837 h 59823"/>
                <a:gd name="connsiteX17" fmla="*/ 73863 w 140010"/>
                <a:gd name="connsiteY17" fmla="*/ 25169 h 59823"/>
                <a:gd name="connsiteX18" fmla="*/ 67539 w 140010"/>
                <a:gd name="connsiteY18" fmla="*/ 18592 h 59823"/>
                <a:gd name="connsiteX19" fmla="*/ 61342 w 140010"/>
                <a:gd name="connsiteY19" fmla="*/ 12016 h 59823"/>
                <a:gd name="connsiteX20" fmla="*/ 98273 w 140010"/>
                <a:gd name="connsiteY20" fmla="*/ 11383 h 59823"/>
                <a:gd name="connsiteX21" fmla="*/ 135331 w 140010"/>
                <a:gd name="connsiteY21" fmla="*/ 10624 h 59823"/>
                <a:gd name="connsiteX22" fmla="*/ 137734 w 140010"/>
                <a:gd name="connsiteY22" fmla="*/ 5312 h 59823"/>
                <a:gd name="connsiteX23" fmla="*/ 140011 w 140010"/>
                <a:gd name="connsiteY23" fmla="*/ 0 h 59823"/>
                <a:gd name="connsiteX24" fmla="*/ 130651 w 140010"/>
                <a:gd name="connsiteY24" fmla="*/ 2150 h 59823"/>
                <a:gd name="connsiteX25" fmla="*/ 78543 w 140010"/>
                <a:gd name="connsiteY25" fmla="*/ 8854 h 59823"/>
                <a:gd name="connsiteX26" fmla="*/ 22134 w 140010"/>
                <a:gd name="connsiteY26" fmla="*/ 13027 h 59823"/>
                <a:gd name="connsiteX27" fmla="*/ 8348 w 140010"/>
                <a:gd name="connsiteY27" fmla="*/ 12648 h 59823"/>
                <a:gd name="connsiteX28" fmla="*/ 8348 w 140010"/>
                <a:gd name="connsiteY28" fmla="*/ 17707 h 59823"/>
                <a:gd name="connsiteX29" fmla="*/ 8095 w 140010"/>
                <a:gd name="connsiteY29" fmla="*/ 22766 h 59823"/>
                <a:gd name="connsiteX30" fmla="*/ 34655 w 140010"/>
                <a:gd name="connsiteY30" fmla="*/ 21881 h 59823"/>
                <a:gd name="connsiteX31" fmla="*/ 61215 w 140010"/>
                <a:gd name="connsiteY31" fmla="*/ 20995 h 59823"/>
                <a:gd name="connsiteX32" fmla="*/ 61215 w 140010"/>
                <a:gd name="connsiteY32" fmla="*/ 23525 h 59823"/>
                <a:gd name="connsiteX33" fmla="*/ 61215 w 140010"/>
                <a:gd name="connsiteY33" fmla="*/ 26054 h 59823"/>
                <a:gd name="connsiteX34" fmla="*/ 44647 w 140010"/>
                <a:gd name="connsiteY34" fmla="*/ 25675 h 59823"/>
                <a:gd name="connsiteX35" fmla="*/ 28078 w 140010"/>
                <a:gd name="connsiteY35" fmla="*/ 25295 h 59823"/>
                <a:gd name="connsiteX36" fmla="*/ 46165 w 140010"/>
                <a:gd name="connsiteY36" fmla="*/ 27825 h 59823"/>
                <a:gd name="connsiteX37" fmla="*/ 64251 w 140010"/>
                <a:gd name="connsiteY37" fmla="*/ 30354 h 59823"/>
                <a:gd name="connsiteX38" fmla="*/ 37184 w 140010"/>
                <a:gd name="connsiteY38" fmla="*/ 34655 h 59823"/>
                <a:gd name="connsiteX39" fmla="*/ 10118 w 140010"/>
                <a:gd name="connsiteY39" fmla="*/ 38955 h 59823"/>
                <a:gd name="connsiteX40" fmla="*/ 17834 w 140010"/>
                <a:gd name="connsiteY40" fmla="*/ 40600 h 59823"/>
                <a:gd name="connsiteX41" fmla="*/ 25549 w 140010"/>
                <a:gd name="connsiteY41" fmla="*/ 42244 h 59823"/>
                <a:gd name="connsiteX42" fmla="*/ 12901 w 140010"/>
                <a:gd name="connsiteY42" fmla="*/ 41991 h 59823"/>
                <a:gd name="connsiteX43" fmla="*/ 253 w 140010"/>
                <a:gd name="connsiteY43" fmla="*/ 41737 h 59823"/>
                <a:gd name="connsiteX44" fmla="*/ 253 w 140010"/>
                <a:gd name="connsiteY44" fmla="*/ 46417 h 5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0010" h="59823">
                  <a:moveTo>
                    <a:pt x="0" y="45785"/>
                  </a:moveTo>
                  <a:cubicBezTo>
                    <a:pt x="0" y="48314"/>
                    <a:pt x="4680" y="52614"/>
                    <a:pt x="10498" y="55144"/>
                  </a:cubicBezTo>
                  <a:lnTo>
                    <a:pt x="21122" y="59824"/>
                  </a:lnTo>
                  <a:lnTo>
                    <a:pt x="15304" y="54006"/>
                  </a:lnTo>
                  <a:lnTo>
                    <a:pt x="9486" y="48188"/>
                  </a:lnTo>
                  <a:lnTo>
                    <a:pt x="34022" y="49959"/>
                  </a:lnTo>
                  <a:lnTo>
                    <a:pt x="58686" y="51730"/>
                  </a:lnTo>
                  <a:lnTo>
                    <a:pt x="57041" y="47429"/>
                  </a:lnTo>
                  <a:lnTo>
                    <a:pt x="55397" y="43128"/>
                  </a:lnTo>
                  <a:lnTo>
                    <a:pt x="38070" y="44014"/>
                  </a:lnTo>
                  <a:lnTo>
                    <a:pt x="20616" y="44899"/>
                  </a:lnTo>
                  <a:lnTo>
                    <a:pt x="28837" y="41232"/>
                  </a:lnTo>
                  <a:lnTo>
                    <a:pt x="37058" y="37564"/>
                  </a:lnTo>
                  <a:lnTo>
                    <a:pt x="46038" y="38829"/>
                  </a:lnTo>
                  <a:cubicBezTo>
                    <a:pt x="50971" y="39461"/>
                    <a:pt x="69689" y="38323"/>
                    <a:pt x="87775" y="36299"/>
                  </a:cubicBezTo>
                  <a:lnTo>
                    <a:pt x="120659" y="32505"/>
                  </a:lnTo>
                  <a:lnTo>
                    <a:pt x="97261" y="28837"/>
                  </a:lnTo>
                  <a:lnTo>
                    <a:pt x="73863" y="25169"/>
                  </a:lnTo>
                  <a:lnTo>
                    <a:pt x="67539" y="18592"/>
                  </a:lnTo>
                  <a:lnTo>
                    <a:pt x="61342" y="12016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734" y="5312"/>
                  </a:lnTo>
                  <a:lnTo>
                    <a:pt x="140011" y="0"/>
                  </a:lnTo>
                  <a:lnTo>
                    <a:pt x="130651" y="2150"/>
                  </a:lnTo>
                  <a:cubicBezTo>
                    <a:pt x="125465" y="3415"/>
                    <a:pt x="102067" y="6450"/>
                    <a:pt x="78543" y="8854"/>
                  </a:cubicBezTo>
                  <a:cubicBezTo>
                    <a:pt x="55018" y="11383"/>
                    <a:pt x="29723" y="13154"/>
                    <a:pt x="22134" y="13027"/>
                  </a:cubicBezTo>
                  <a:lnTo>
                    <a:pt x="8348" y="12648"/>
                  </a:lnTo>
                  <a:lnTo>
                    <a:pt x="8348" y="17707"/>
                  </a:lnTo>
                  <a:cubicBezTo>
                    <a:pt x="8348" y="17707"/>
                    <a:pt x="8095" y="22766"/>
                    <a:pt x="8095" y="22766"/>
                  </a:cubicBezTo>
                  <a:lnTo>
                    <a:pt x="34655" y="21881"/>
                  </a:lnTo>
                  <a:lnTo>
                    <a:pt x="61215" y="20995"/>
                  </a:lnTo>
                  <a:lnTo>
                    <a:pt x="61215" y="23525"/>
                  </a:lnTo>
                  <a:cubicBezTo>
                    <a:pt x="61215" y="23525"/>
                    <a:pt x="61215" y="26054"/>
                    <a:pt x="61215" y="26054"/>
                  </a:cubicBezTo>
                  <a:lnTo>
                    <a:pt x="44647" y="25675"/>
                  </a:lnTo>
                  <a:lnTo>
                    <a:pt x="28078" y="25295"/>
                  </a:lnTo>
                  <a:lnTo>
                    <a:pt x="46165" y="27825"/>
                  </a:lnTo>
                  <a:lnTo>
                    <a:pt x="64251" y="30354"/>
                  </a:lnTo>
                  <a:lnTo>
                    <a:pt x="37184" y="34655"/>
                  </a:lnTo>
                  <a:lnTo>
                    <a:pt x="10118" y="38955"/>
                  </a:lnTo>
                  <a:lnTo>
                    <a:pt x="17834" y="40600"/>
                  </a:lnTo>
                  <a:lnTo>
                    <a:pt x="25549" y="42244"/>
                  </a:lnTo>
                  <a:lnTo>
                    <a:pt x="12901" y="41991"/>
                  </a:lnTo>
                  <a:lnTo>
                    <a:pt x="253" y="41737"/>
                  </a:lnTo>
                  <a:lnTo>
                    <a:pt x="253" y="4641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5" name="Freeform: Shape 7054">
              <a:extLst>
                <a:ext uri="{FF2B5EF4-FFF2-40B4-BE49-F238E27FC236}">
                  <a16:creationId xmlns:a16="http://schemas.microsoft.com/office/drawing/2014/main" id="{F627D45D-0FF0-E520-FD08-26E676D367FE}"/>
                </a:ext>
              </a:extLst>
            </p:cNvPr>
            <p:cNvSpPr/>
            <p:nvPr/>
          </p:nvSpPr>
          <p:spPr>
            <a:xfrm>
              <a:off x="9509426" y="6423707"/>
              <a:ext cx="47555" cy="5185"/>
            </a:xfrm>
            <a:custGeom>
              <a:avLst/>
              <a:gdLst>
                <a:gd name="connsiteX0" fmla="*/ 16443 w 47555"/>
                <a:gd name="connsiteY0" fmla="*/ 2529 h 5185"/>
                <a:gd name="connsiteX1" fmla="*/ 32758 w 47555"/>
                <a:gd name="connsiteY1" fmla="*/ 0 h 5185"/>
                <a:gd name="connsiteX2" fmla="*/ 40220 w 47555"/>
                <a:gd name="connsiteY2" fmla="*/ 1518 h 5185"/>
                <a:gd name="connsiteX3" fmla="*/ 47556 w 47555"/>
                <a:gd name="connsiteY3" fmla="*/ 3035 h 5185"/>
                <a:gd name="connsiteX4" fmla="*/ 23778 w 47555"/>
                <a:gd name="connsiteY4" fmla="*/ 4047 h 5185"/>
                <a:gd name="connsiteX5" fmla="*/ 0 w 47555"/>
                <a:gd name="connsiteY5" fmla="*/ 5186 h 5185"/>
                <a:gd name="connsiteX6" fmla="*/ 16443 w 47555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185">
                  <a:moveTo>
                    <a:pt x="16443" y="2529"/>
                  </a:moveTo>
                  <a:lnTo>
                    <a:pt x="32758" y="0"/>
                  </a:lnTo>
                  <a:lnTo>
                    <a:pt x="40220" y="1518"/>
                  </a:lnTo>
                  <a:lnTo>
                    <a:pt x="47556" y="3035"/>
                  </a:lnTo>
                  <a:lnTo>
                    <a:pt x="23778" y="4047"/>
                  </a:lnTo>
                  <a:lnTo>
                    <a:pt x="0" y="5186"/>
                  </a:lnTo>
                  <a:lnTo>
                    <a:pt x="16443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6" name="Freeform: Shape 7055">
              <a:extLst>
                <a:ext uri="{FF2B5EF4-FFF2-40B4-BE49-F238E27FC236}">
                  <a16:creationId xmlns:a16="http://schemas.microsoft.com/office/drawing/2014/main" id="{BC8117B0-DCB3-CA40-2253-819437703693}"/>
                </a:ext>
              </a:extLst>
            </p:cNvPr>
            <p:cNvSpPr/>
            <p:nvPr/>
          </p:nvSpPr>
          <p:spPr>
            <a:xfrm>
              <a:off x="9736579" y="6446922"/>
              <a:ext cx="35638" cy="4159"/>
            </a:xfrm>
            <a:custGeom>
              <a:avLst/>
              <a:gdLst>
                <a:gd name="connsiteX0" fmla="*/ 0 w 35638"/>
                <a:gd name="connsiteY0" fmla="*/ 309 h 4159"/>
                <a:gd name="connsiteX1" fmla="*/ 14165 w 35638"/>
                <a:gd name="connsiteY1" fmla="*/ 3092 h 4159"/>
                <a:gd name="connsiteX2" fmla="*/ 34655 w 35638"/>
                <a:gd name="connsiteY2" fmla="*/ 3850 h 4159"/>
                <a:gd name="connsiteX3" fmla="*/ 20616 w 35638"/>
                <a:gd name="connsiteY3" fmla="*/ 1068 h 4159"/>
                <a:gd name="connsiteX4" fmla="*/ 127 w 35638"/>
                <a:gd name="connsiteY4" fmla="*/ 309 h 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38" h="4159">
                  <a:moveTo>
                    <a:pt x="0" y="309"/>
                  </a:moveTo>
                  <a:cubicBezTo>
                    <a:pt x="0" y="309"/>
                    <a:pt x="6450" y="2080"/>
                    <a:pt x="14165" y="3092"/>
                  </a:cubicBezTo>
                  <a:cubicBezTo>
                    <a:pt x="21880" y="4104"/>
                    <a:pt x="31240" y="4483"/>
                    <a:pt x="34655" y="3850"/>
                  </a:cubicBezTo>
                  <a:cubicBezTo>
                    <a:pt x="38196" y="3218"/>
                    <a:pt x="31873" y="1954"/>
                    <a:pt x="20616" y="1068"/>
                  </a:cubicBezTo>
                  <a:cubicBezTo>
                    <a:pt x="9486" y="56"/>
                    <a:pt x="127" y="-323"/>
                    <a:pt x="127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7" name="Freeform: Shape 7056">
              <a:extLst>
                <a:ext uri="{FF2B5EF4-FFF2-40B4-BE49-F238E27FC236}">
                  <a16:creationId xmlns:a16="http://schemas.microsoft.com/office/drawing/2014/main" id="{A496C39E-96A7-FB66-FF1B-F63973FEE2E7}"/>
                </a:ext>
              </a:extLst>
            </p:cNvPr>
            <p:cNvSpPr/>
            <p:nvPr/>
          </p:nvSpPr>
          <p:spPr>
            <a:xfrm>
              <a:off x="9618576" y="6464812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2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371" y="2403"/>
                    <a:pt x="13281" y="2024"/>
                    <a:pt x="13281" y="1392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8" name="Freeform: Shape 7057">
              <a:extLst>
                <a:ext uri="{FF2B5EF4-FFF2-40B4-BE49-F238E27FC236}">
                  <a16:creationId xmlns:a16="http://schemas.microsoft.com/office/drawing/2014/main" id="{78968F8B-A00A-48E8-6632-0F85FB4EDC7E}"/>
                </a:ext>
              </a:extLst>
            </p:cNvPr>
            <p:cNvSpPr/>
            <p:nvPr/>
          </p:nvSpPr>
          <p:spPr>
            <a:xfrm>
              <a:off x="9612125" y="6458261"/>
              <a:ext cx="79554" cy="2503"/>
            </a:xfrm>
            <a:custGeom>
              <a:avLst/>
              <a:gdLst>
                <a:gd name="connsiteX0" fmla="*/ 16316 w 79554"/>
                <a:gd name="connsiteY0" fmla="*/ 101 h 2503"/>
                <a:gd name="connsiteX1" fmla="*/ 0 w 79554"/>
                <a:gd name="connsiteY1" fmla="*/ 985 h 2503"/>
                <a:gd name="connsiteX2" fmla="*/ 39841 w 79554"/>
                <a:gd name="connsiteY2" fmla="*/ 1744 h 2503"/>
                <a:gd name="connsiteX3" fmla="*/ 79555 w 79554"/>
                <a:gd name="connsiteY3" fmla="*/ 2504 h 2503"/>
                <a:gd name="connsiteX4" fmla="*/ 56030 w 79554"/>
                <a:gd name="connsiteY4" fmla="*/ 985 h 2503"/>
                <a:gd name="connsiteX5" fmla="*/ 16316 w 79554"/>
                <a:gd name="connsiteY5" fmla="*/ 226 h 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554" h="2503">
                  <a:moveTo>
                    <a:pt x="16316" y="101"/>
                  </a:moveTo>
                  <a:lnTo>
                    <a:pt x="0" y="985"/>
                  </a:lnTo>
                  <a:lnTo>
                    <a:pt x="39841" y="1744"/>
                  </a:lnTo>
                  <a:lnTo>
                    <a:pt x="79555" y="2504"/>
                  </a:lnTo>
                  <a:lnTo>
                    <a:pt x="56030" y="985"/>
                  </a:lnTo>
                  <a:cubicBezTo>
                    <a:pt x="43256" y="101"/>
                    <a:pt x="25295" y="-279"/>
                    <a:pt x="16316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9" name="Freeform: Shape 7058">
              <a:extLst>
                <a:ext uri="{FF2B5EF4-FFF2-40B4-BE49-F238E27FC236}">
                  <a16:creationId xmlns:a16="http://schemas.microsoft.com/office/drawing/2014/main" id="{A22B5D38-EB6F-62AC-9201-B1685E4EADE9}"/>
                </a:ext>
              </a:extLst>
            </p:cNvPr>
            <p:cNvSpPr/>
            <p:nvPr/>
          </p:nvSpPr>
          <p:spPr>
            <a:xfrm>
              <a:off x="10301933" y="6466962"/>
              <a:ext cx="62858" cy="4932"/>
            </a:xfrm>
            <a:custGeom>
              <a:avLst/>
              <a:gdLst>
                <a:gd name="connsiteX0" fmla="*/ 17454 w 62858"/>
                <a:gd name="connsiteY0" fmla="*/ 1138 h 4932"/>
                <a:gd name="connsiteX1" fmla="*/ 0 w 62858"/>
                <a:gd name="connsiteY1" fmla="*/ 2403 h 4932"/>
                <a:gd name="connsiteX2" fmla="*/ 31493 w 62858"/>
                <a:gd name="connsiteY2" fmla="*/ 3668 h 4932"/>
                <a:gd name="connsiteX3" fmla="*/ 62859 w 62858"/>
                <a:gd name="connsiteY3" fmla="*/ 4932 h 4932"/>
                <a:gd name="connsiteX4" fmla="*/ 48820 w 62858"/>
                <a:gd name="connsiteY4" fmla="*/ 2403 h 4932"/>
                <a:gd name="connsiteX5" fmla="*/ 34781 w 62858"/>
                <a:gd name="connsiteY5" fmla="*/ 0 h 4932"/>
                <a:gd name="connsiteX6" fmla="*/ 17454 w 62858"/>
                <a:gd name="connsiteY6" fmla="*/ 113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58" h="4932">
                  <a:moveTo>
                    <a:pt x="17454" y="1138"/>
                  </a:moveTo>
                  <a:lnTo>
                    <a:pt x="0" y="2403"/>
                  </a:lnTo>
                  <a:lnTo>
                    <a:pt x="31493" y="3668"/>
                  </a:lnTo>
                  <a:lnTo>
                    <a:pt x="62859" y="4932"/>
                  </a:lnTo>
                  <a:lnTo>
                    <a:pt x="48820" y="2403"/>
                  </a:lnTo>
                  <a:lnTo>
                    <a:pt x="34781" y="0"/>
                  </a:lnTo>
                  <a:lnTo>
                    <a:pt x="17454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0" name="Freeform: Shape 7059">
              <a:extLst>
                <a:ext uri="{FF2B5EF4-FFF2-40B4-BE49-F238E27FC236}">
                  <a16:creationId xmlns:a16="http://schemas.microsoft.com/office/drawing/2014/main" id="{810814DC-8724-95F6-BAE0-29F6827A1E98}"/>
                </a:ext>
              </a:extLst>
            </p:cNvPr>
            <p:cNvSpPr/>
            <p:nvPr/>
          </p:nvSpPr>
          <p:spPr>
            <a:xfrm>
              <a:off x="9970436" y="6459373"/>
              <a:ext cx="35540" cy="3415"/>
            </a:xfrm>
            <a:custGeom>
              <a:avLst/>
              <a:gdLst>
                <a:gd name="connsiteX0" fmla="*/ 8980 w 35540"/>
                <a:gd name="connsiteY0" fmla="*/ 1644 h 3415"/>
                <a:gd name="connsiteX1" fmla="*/ 0 w 35540"/>
                <a:gd name="connsiteY1" fmla="*/ 3162 h 3415"/>
                <a:gd name="connsiteX2" fmla="*/ 17834 w 35540"/>
                <a:gd name="connsiteY2" fmla="*/ 3289 h 3415"/>
                <a:gd name="connsiteX3" fmla="*/ 35540 w 35540"/>
                <a:gd name="connsiteY3" fmla="*/ 3415 h 3415"/>
                <a:gd name="connsiteX4" fmla="*/ 26561 w 35540"/>
                <a:gd name="connsiteY4" fmla="*/ 1771 h 3415"/>
                <a:gd name="connsiteX5" fmla="*/ 17834 w 35540"/>
                <a:gd name="connsiteY5" fmla="*/ 0 h 3415"/>
                <a:gd name="connsiteX6" fmla="*/ 8980 w 35540"/>
                <a:gd name="connsiteY6" fmla="*/ 1644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415">
                  <a:moveTo>
                    <a:pt x="8980" y="1644"/>
                  </a:moveTo>
                  <a:lnTo>
                    <a:pt x="0" y="3162"/>
                  </a:lnTo>
                  <a:lnTo>
                    <a:pt x="17834" y="3289"/>
                  </a:lnTo>
                  <a:lnTo>
                    <a:pt x="35540" y="3415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1" name="Freeform: Shape 7060">
              <a:extLst>
                <a:ext uri="{FF2B5EF4-FFF2-40B4-BE49-F238E27FC236}">
                  <a16:creationId xmlns:a16="http://schemas.microsoft.com/office/drawing/2014/main" id="{956FBC84-378F-EC94-4311-744D9D0E220A}"/>
                </a:ext>
              </a:extLst>
            </p:cNvPr>
            <p:cNvSpPr/>
            <p:nvPr/>
          </p:nvSpPr>
          <p:spPr>
            <a:xfrm>
              <a:off x="9424053" y="6417004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2" name="Freeform: Shape 7061">
              <a:extLst>
                <a:ext uri="{FF2B5EF4-FFF2-40B4-BE49-F238E27FC236}">
                  <a16:creationId xmlns:a16="http://schemas.microsoft.com/office/drawing/2014/main" id="{EC1E7166-712D-AA8C-6C44-8F17569B6B72}"/>
                </a:ext>
              </a:extLst>
            </p:cNvPr>
            <p:cNvSpPr/>
            <p:nvPr/>
          </p:nvSpPr>
          <p:spPr>
            <a:xfrm>
              <a:off x="10319640" y="6423833"/>
              <a:ext cx="54259" cy="20110"/>
            </a:xfrm>
            <a:custGeom>
              <a:avLst/>
              <a:gdLst>
                <a:gd name="connsiteX0" fmla="*/ 9486 w 54259"/>
                <a:gd name="connsiteY0" fmla="*/ 13154 h 20110"/>
                <a:gd name="connsiteX1" fmla="*/ 0 w 54259"/>
                <a:gd name="connsiteY1" fmla="*/ 20110 h 20110"/>
                <a:gd name="connsiteX2" fmla="*/ 20490 w 54259"/>
                <a:gd name="connsiteY2" fmla="*/ 16189 h 20110"/>
                <a:gd name="connsiteX3" fmla="*/ 40979 w 54259"/>
                <a:gd name="connsiteY3" fmla="*/ 12268 h 20110"/>
                <a:gd name="connsiteX4" fmla="*/ 32126 w 54259"/>
                <a:gd name="connsiteY4" fmla="*/ 8095 h 20110"/>
                <a:gd name="connsiteX5" fmla="*/ 23272 w 54259"/>
                <a:gd name="connsiteY5" fmla="*/ 3921 h 20110"/>
                <a:gd name="connsiteX6" fmla="*/ 38702 w 54259"/>
                <a:gd name="connsiteY6" fmla="*/ 5565 h 20110"/>
                <a:gd name="connsiteX7" fmla="*/ 54259 w 54259"/>
                <a:gd name="connsiteY7" fmla="*/ 6071 h 20110"/>
                <a:gd name="connsiteX8" fmla="*/ 36552 w 54259"/>
                <a:gd name="connsiteY8" fmla="*/ 2530 h 20110"/>
                <a:gd name="connsiteX9" fmla="*/ 18846 w 54259"/>
                <a:gd name="connsiteY9" fmla="*/ 0 h 20110"/>
                <a:gd name="connsiteX10" fmla="*/ 18846 w 54259"/>
                <a:gd name="connsiteY10" fmla="*/ 3036 h 20110"/>
                <a:gd name="connsiteX11" fmla="*/ 9360 w 54259"/>
                <a:gd name="connsiteY11" fmla="*/ 13028 h 2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59" h="20110">
                  <a:moveTo>
                    <a:pt x="9486" y="13154"/>
                  </a:moveTo>
                  <a:lnTo>
                    <a:pt x="0" y="20110"/>
                  </a:lnTo>
                  <a:lnTo>
                    <a:pt x="20490" y="16189"/>
                  </a:lnTo>
                  <a:lnTo>
                    <a:pt x="40979" y="12268"/>
                  </a:lnTo>
                  <a:lnTo>
                    <a:pt x="32126" y="8095"/>
                  </a:lnTo>
                  <a:lnTo>
                    <a:pt x="23272" y="3921"/>
                  </a:lnTo>
                  <a:lnTo>
                    <a:pt x="38702" y="5565"/>
                  </a:lnTo>
                  <a:cubicBezTo>
                    <a:pt x="47303" y="6450"/>
                    <a:pt x="54259" y="6704"/>
                    <a:pt x="54259" y="6071"/>
                  </a:cubicBezTo>
                  <a:cubicBezTo>
                    <a:pt x="54259" y="5439"/>
                    <a:pt x="46291" y="3921"/>
                    <a:pt x="36552" y="2530"/>
                  </a:cubicBezTo>
                  <a:lnTo>
                    <a:pt x="18846" y="0"/>
                  </a:lnTo>
                  <a:lnTo>
                    <a:pt x="18846" y="3036"/>
                  </a:lnTo>
                  <a:cubicBezTo>
                    <a:pt x="18846" y="4680"/>
                    <a:pt x="14672" y="9233"/>
                    <a:pt x="9360" y="130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3" name="Freeform: Shape 7062">
              <a:extLst>
                <a:ext uri="{FF2B5EF4-FFF2-40B4-BE49-F238E27FC236}">
                  <a16:creationId xmlns:a16="http://schemas.microsoft.com/office/drawing/2014/main" id="{34756AEA-E8E9-5BD0-729B-5A05D517DBAA}"/>
                </a:ext>
              </a:extLst>
            </p:cNvPr>
            <p:cNvSpPr/>
            <p:nvPr/>
          </p:nvSpPr>
          <p:spPr>
            <a:xfrm>
              <a:off x="9645010" y="6465318"/>
              <a:ext cx="13279" cy="2422"/>
            </a:xfrm>
            <a:custGeom>
              <a:avLst/>
              <a:gdLst>
                <a:gd name="connsiteX0" fmla="*/ 127 w 13279"/>
                <a:gd name="connsiteY0" fmla="*/ 1011 h 2422"/>
                <a:gd name="connsiteX1" fmla="*/ 6703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0 w 13279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127" y="1011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245" y="2530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4" name="Freeform: Shape 7063">
              <a:extLst>
                <a:ext uri="{FF2B5EF4-FFF2-40B4-BE49-F238E27FC236}">
                  <a16:creationId xmlns:a16="http://schemas.microsoft.com/office/drawing/2014/main" id="{1460715B-EF30-88DB-3115-1D00F072B167}"/>
                </a:ext>
              </a:extLst>
            </p:cNvPr>
            <p:cNvSpPr/>
            <p:nvPr/>
          </p:nvSpPr>
          <p:spPr>
            <a:xfrm>
              <a:off x="9664993" y="6486819"/>
              <a:ext cx="17832" cy="6449"/>
            </a:xfrm>
            <a:custGeom>
              <a:avLst/>
              <a:gdLst>
                <a:gd name="connsiteX0" fmla="*/ 126 w 17832"/>
                <a:gd name="connsiteY0" fmla="*/ 3162 h 6449"/>
                <a:gd name="connsiteX1" fmla="*/ 0 w 17832"/>
                <a:gd name="connsiteY1" fmla="*/ 6450 h 6449"/>
                <a:gd name="connsiteX2" fmla="*/ 8853 w 17832"/>
                <a:gd name="connsiteY2" fmla="*/ 5059 h 6449"/>
                <a:gd name="connsiteX3" fmla="*/ 17833 w 17832"/>
                <a:gd name="connsiteY3" fmla="*/ 3541 h 6449"/>
                <a:gd name="connsiteX4" fmla="*/ 8979 w 17832"/>
                <a:gd name="connsiteY4" fmla="*/ 1770 h 6449"/>
                <a:gd name="connsiteX5" fmla="*/ 126 w 17832"/>
                <a:gd name="connsiteY5" fmla="*/ 0 h 6449"/>
                <a:gd name="connsiteX6" fmla="*/ 126 w 17832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49">
                  <a:moveTo>
                    <a:pt x="126" y="3162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541"/>
                  </a:lnTo>
                  <a:lnTo>
                    <a:pt x="8979" y="1770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5" name="Freeform: Shape 7064">
              <a:extLst>
                <a:ext uri="{FF2B5EF4-FFF2-40B4-BE49-F238E27FC236}">
                  <a16:creationId xmlns:a16="http://schemas.microsoft.com/office/drawing/2014/main" id="{B857B1F3-5495-7096-21D4-3D5C9632E246}"/>
                </a:ext>
              </a:extLst>
            </p:cNvPr>
            <p:cNvSpPr/>
            <p:nvPr/>
          </p:nvSpPr>
          <p:spPr>
            <a:xfrm>
              <a:off x="9658290" y="6468891"/>
              <a:ext cx="26559" cy="3352"/>
            </a:xfrm>
            <a:custGeom>
              <a:avLst/>
              <a:gdLst>
                <a:gd name="connsiteX0" fmla="*/ 0 w 26559"/>
                <a:gd name="connsiteY0" fmla="*/ 2878 h 3352"/>
                <a:gd name="connsiteX1" fmla="*/ 13280 w 26559"/>
                <a:gd name="connsiteY1" fmla="*/ 2878 h 3352"/>
                <a:gd name="connsiteX2" fmla="*/ 26560 w 26559"/>
                <a:gd name="connsiteY2" fmla="*/ 475 h 3352"/>
                <a:gd name="connsiteX3" fmla="*/ 13407 w 26559"/>
                <a:gd name="connsiteY3" fmla="*/ 475 h 3352"/>
                <a:gd name="connsiteX4" fmla="*/ 0 w 26559"/>
                <a:gd name="connsiteY4" fmla="*/ 2878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2">
                  <a:moveTo>
                    <a:pt x="0" y="2878"/>
                  </a:moveTo>
                  <a:cubicBezTo>
                    <a:pt x="0" y="3510"/>
                    <a:pt x="5945" y="3510"/>
                    <a:pt x="13280" y="2878"/>
                  </a:cubicBezTo>
                  <a:cubicBezTo>
                    <a:pt x="20616" y="2245"/>
                    <a:pt x="26560" y="1107"/>
                    <a:pt x="26560" y="475"/>
                  </a:cubicBezTo>
                  <a:cubicBezTo>
                    <a:pt x="26560" y="-158"/>
                    <a:pt x="20616" y="-158"/>
                    <a:pt x="13407" y="475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6" name="Freeform: Shape 7065">
              <a:extLst>
                <a:ext uri="{FF2B5EF4-FFF2-40B4-BE49-F238E27FC236}">
                  <a16:creationId xmlns:a16="http://schemas.microsoft.com/office/drawing/2014/main" id="{C076CFD6-8150-308D-8339-4FC78FF21497}"/>
                </a:ext>
              </a:extLst>
            </p:cNvPr>
            <p:cNvSpPr/>
            <p:nvPr/>
          </p:nvSpPr>
          <p:spPr>
            <a:xfrm>
              <a:off x="9654242" y="6450646"/>
              <a:ext cx="50844" cy="3161"/>
            </a:xfrm>
            <a:custGeom>
              <a:avLst/>
              <a:gdLst>
                <a:gd name="connsiteX0" fmla="*/ 8095 w 50844"/>
                <a:gd name="connsiteY0" fmla="*/ 1265 h 3161"/>
                <a:gd name="connsiteX1" fmla="*/ 0 w 50844"/>
                <a:gd name="connsiteY1" fmla="*/ 2530 h 3161"/>
                <a:gd name="connsiteX2" fmla="*/ 25422 w 50844"/>
                <a:gd name="connsiteY2" fmla="*/ 2910 h 3161"/>
                <a:gd name="connsiteX3" fmla="*/ 50844 w 50844"/>
                <a:gd name="connsiteY3" fmla="*/ 3162 h 3161"/>
                <a:gd name="connsiteX4" fmla="*/ 33517 w 50844"/>
                <a:gd name="connsiteY4" fmla="*/ 1644 h 3161"/>
                <a:gd name="connsiteX5" fmla="*/ 16189 w 50844"/>
                <a:gd name="connsiteY5" fmla="*/ 0 h 3161"/>
                <a:gd name="connsiteX6" fmla="*/ 8095 w 50844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161">
                  <a:moveTo>
                    <a:pt x="8095" y="1265"/>
                  </a:moveTo>
                  <a:lnTo>
                    <a:pt x="0" y="2530"/>
                  </a:lnTo>
                  <a:lnTo>
                    <a:pt x="25422" y="2910"/>
                  </a:lnTo>
                  <a:lnTo>
                    <a:pt x="50844" y="3162"/>
                  </a:lnTo>
                  <a:lnTo>
                    <a:pt x="33517" y="1644"/>
                  </a:lnTo>
                  <a:lnTo>
                    <a:pt x="16189" y="0"/>
                  </a:lnTo>
                  <a:lnTo>
                    <a:pt x="8095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7" name="Freeform: Shape 7066">
              <a:extLst>
                <a:ext uri="{FF2B5EF4-FFF2-40B4-BE49-F238E27FC236}">
                  <a16:creationId xmlns:a16="http://schemas.microsoft.com/office/drawing/2014/main" id="{B1B9BE4F-98D3-AF57-BA6D-9CE3AAB61E15}"/>
                </a:ext>
              </a:extLst>
            </p:cNvPr>
            <p:cNvSpPr/>
            <p:nvPr/>
          </p:nvSpPr>
          <p:spPr>
            <a:xfrm>
              <a:off x="10347592" y="6443058"/>
              <a:ext cx="38575" cy="4173"/>
            </a:xfrm>
            <a:custGeom>
              <a:avLst/>
              <a:gdLst>
                <a:gd name="connsiteX0" fmla="*/ 0 w 38575"/>
                <a:gd name="connsiteY0" fmla="*/ 2150 h 4173"/>
                <a:gd name="connsiteX1" fmla="*/ 0 w 38575"/>
                <a:gd name="connsiteY1" fmla="*/ 4174 h 4173"/>
                <a:gd name="connsiteX2" fmla="*/ 19351 w 38575"/>
                <a:gd name="connsiteY2" fmla="*/ 4047 h 4173"/>
                <a:gd name="connsiteX3" fmla="*/ 38575 w 38575"/>
                <a:gd name="connsiteY3" fmla="*/ 4047 h 4173"/>
                <a:gd name="connsiteX4" fmla="*/ 31746 w 38575"/>
                <a:gd name="connsiteY4" fmla="*/ 1897 h 4173"/>
                <a:gd name="connsiteX5" fmla="*/ 12521 w 38575"/>
                <a:gd name="connsiteY5" fmla="*/ 0 h 4173"/>
                <a:gd name="connsiteX6" fmla="*/ 0 w 38575"/>
                <a:gd name="connsiteY6" fmla="*/ 2150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575" h="4173">
                  <a:moveTo>
                    <a:pt x="0" y="2150"/>
                  </a:moveTo>
                  <a:lnTo>
                    <a:pt x="0" y="4174"/>
                  </a:lnTo>
                  <a:cubicBezTo>
                    <a:pt x="0" y="4174"/>
                    <a:pt x="19351" y="4047"/>
                    <a:pt x="19351" y="4047"/>
                  </a:cubicBezTo>
                  <a:lnTo>
                    <a:pt x="38575" y="4047"/>
                  </a:lnTo>
                  <a:cubicBezTo>
                    <a:pt x="38575" y="4047"/>
                    <a:pt x="31746" y="1897"/>
                    <a:pt x="31746" y="1897"/>
                  </a:cubicBezTo>
                  <a:cubicBezTo>
                    <a:pt x="27952" y="759"/>
                    <a:pt x="19351" y="0"/>
                    <a:pt x="12521" y="0"/>
                  </a:cubicBezTo>
                  <a:cubicBezTo>
                    <a:pt x="5692" y="0"/>
                    <a:pt x="0" y="1012"/>
                    <a:pt x="0" y="21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8" name="Freeform: Shape 7067">
              <a:extLst>
                <a:ext uri="{FF2B5EF4-FFF2-40B4-BE49-F238E27FC236}">
                  <a16:creationId xmlns:a16="http://schemas.microsoft.com/office/drawing/2014/main" id="{7BBF6018-6656-8D89-EE3F-3ADD8C40A3BE}"/>
                </a:ext>
              </a:extLst>
            </p:cNvPr>
            <p:cNvSpPr/>
            <p:nvPr/>
          </p:nvSpPr>
          <p:spPr>
            <a:xfrm>
              <a:off x="9672708" y="6414980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29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9" name="Freeform: Shape 7068">
              <a:extLst>
                <a:ext uri="{FF2B5EF4-FFF2-40B4-BE49-F238E27FC236}">
                  <a16:creationId xmlns:a16="http://schemas.microsoft.com/office/drawing/2014/main" id="{87BAA422-A54D-0921-C263-1D8ED38532C9}"/>
                </a:ext>
              </a:extLst>
            </p:cNvPr>
            <p:cNvSpPr/>
            <p:nvPr/>
          </p:nvSpPr>
          <p:spPr>
            <a:xfrm>
              <a:off x="9691680" y="6484163"/>
              <a:ext cx="35540" cy="7082"/>
            </a:xfrm>
            <a:custGeom>
              <a:avLst/>
              <a:gdLst>
                <a:gd name="connsiteX0" fmla="*/ 0 w 35540"/>
                <a:gd name="connsiteY0" fmla="*/ 5438 h 7082"/>
                <a:gd name="connsiteX1" fmla="*/ 17706 w 35540"/>
                <a:gd name="connsiteY1" fmla="*/ 6703 h 7082"/>
                <a:gd name="connsiteX2" fmla="*/ 35414 w 35540"/>
                <a:gd name="connsiteY2" fmla="*/ 7083 h 7082"/>
                <a:gd name="connsiteX3" fmla="*/ 35414 w 35540"/>
                <a:gd name="connsiteY3" fmla="*/ 3541 h 7082"/>
                <a:gd name="connsiteX4" fmla="*/ 35540 w 35540"/>
                <a:gd name="connsiteY4" fmla="*/ 0 h 7082"/>
                <a:gd name="connsiteX5" fmla="*/ 17833 w 35540"/>
                <a:gd name="connsiteY5" fmla="*/ 2277 h 7082"/>
                <a:gd name="connsiteX6" fmla="*/ 127 w 35540"/>
                <a:gd name="connsiteY6" fmla="*/ 5565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7082">
                  <a:moveTo>
                    <a:pt x="0" y="5438"/>
                  </a:moveTo>
                  <a:cubicBezTo>
                    <a:pt x="0" y="5438"/>
                    <a:pt x="7842" y="6450"/>
                    <a:pt x="17706" y="6703"/>
                  </a:cubicBezTo>
                  <a:lnTo>
                    <a:pt x="35414" y="7083"/>
                  </a:lnTo>
                  <a:lnTo>
                    <a:pt x="35414" y="3541"/>
                  </a:lnTo>
                  <a:cubicBezTo>
                    <a:pt x="35414" y="3541"/>
                    <a:pt x="35540" y="0"/>
                    <a:pt x="35540" y="0"/>
                  </a:cubicBezTo>
                  <a:lnTo>
                    <a:pt x="17833" y="2277"/>
                  </a:lnTo>
                  <a:cubicBezTo>
                    <a:pt x="7968" y="3541"/>
                    <a:pt x="127" y="5059"/>
                    <a:pt x="127" y="55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0" name="Freeform: Shape 7069">
              <a:extLst>
                <a:ext uri="{FF2B5EF4-FFF2-40B4-BE49-F238E27FC236}">
                  <a16:creationId xmlns:a16="http://schemas.microsoft.com/office/drawing/2014/main" id="{A6723C40-E5B8-D666-26A3-911072F20825}"/>
                </a:ext>
              </a:extLst>
            </p:cNvPr>
            <p:cNvSpPr/>
            <p:nvPr/>
          </p:nvSpPr>
          <p:spPr>
            <a:xfrm>
              <a:off x="9798427" y="6451405"/>
              <a:ext cx="35413" cy="3541"/>
            </a:xfrm>
            <a:custGeom>
              <a:avLst/>
              <a:gdLst>
                <a:gd name="connsiteX0" fmla="*/ 8854 w 35413"/>
                <a:gd name="connsiteY0" fmla="*/ 1518 h 3541"/>
                <a:gd name="connsiteX1" fmla="*/ 0 w 35413"/>
                <a:gd name="connsiteY1" fmla="*/ 3036 h 3541"/>
                <a:gd name="connsiteX2" fmla="*/ 17706 w 35413"/>
                <a:gd name="connsiteY2" fmla="*/ 3289 h 3541"/>
                <a:gd name="connsiteX3" fmla="*/ 35414 w 35413"/>
                <a:gd name="connsiteY3" fmla="*/ 3542 h 3541"/>
                <a:gd name="connsiteX4" fmla="*/ 26560 w 35413"/>
                <a:gd name="connsiteY4" fmla="*/ 1771 h 3541"/>
                <a:gd name="connsiteX5" fmla="*/ 17706 w 35413"/>
                <a:gd name="connsiteY5" fmla="*/ 0 h 3541"/>
                <a:gd name="connsiteX6" fmla="*/ 8854 w 3541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854" y="1518"/>
                  </a:moveTo>
                  <a:lnTo>
                    <a:pt x="0" y="3036"/>
                  </a:lnTo>
                  <a:lnTo>
                    <a:pt x="17706" y="3289"/>
                  </a:lnTo>
                  <a:lnTo>
                    <a:pt x="35414" y="3542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1" name="Freeform: Shape 7070">
              <a:extLst>
                <a:ext uri="{FF2B5EF4-FFF2-40B4-BE49-F238E27FC236}">
                  <a16:creationId xmlns:a16="http://schemas.microsoft.com/office/drawing/2014/main" id="{D310C66D-5A21-B45B-DA4A-60687EBE61E9}"/>
                </a:ext>
              </a:extLst>
            </p:cNvPr>
            <p:cNvSpPr/>
            <p:nvPr/>
          </p:nvSpPr>
          <p:spPr>
            <a:xfrm>
              <a:off x="9685483" y="6436101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853 w 17706"/>
                <a:gd name="connsiteY2" fmla="*/ 5059 h 6450"/>
                <a:gd name="connsiteX3" fmla="*/ 17706 w 17706"/>
                <a:gd name="connsiteY3" fmla="*/ 3541 h 6450"/>
                <a:gd name="connsiteX4" fmla="*/ 8853 w 17706"/>
                <a:gd name="connsiteY4" fmla="*/ 1771 h 6450"/>
                <a:gd name="connsiteX5" fmla="*/ 127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706" y="3541"/>
                  </a:lnTo>
                  <a:lnTo>
                    <a:pt x="8853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2" name="Freeform: Shape 7071">
              <a:extLst>
                <a:ext uri="{FF2B5EF4-FFF2-40B4-BE49-F238E27FC236}">
                  <a16:creationId xmlns:a16="http://schemas.microsoft.com/office/drawing/2014/main" id="{057E4640-B821-0802-74A9-8FE98AFF8F1F}"/>
                </a:ext>
              </a:extLst>
            </p:cNvPr>
            <p:cNvSpPr/>
            <p:nvPr/>
          </p:nvSpPr>
          <p:spPr>
            <a:xfrm>
              <a:off x="9685862" y="6419912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3035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162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3" name="Freeform: Shape 7072">
              <a:extLst>
                <a:ext uri="{FF2B5EF4-FFF2-40B4-BE49-F238E27FC236}">
                  <a16:creationId xmlns:a16="http://schemas.microsoft.com/office/drawing/2014/main" id="{DF3E271B-437F-598D-52C9-2389A4C3F653}"/>
                </a:ext>
              </a:extLst>
            </p:cNvPr>
            <p:cNvSpPr/>
            <p:nvPr/>
          </p:nvSpPr>
          <p:spPr>
            <a:xfrm>
              <a:off x="9431010" y="646127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16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4" name="Freeform: Shape 7073">
              <a:extLst>
                <a:ext uri="{FF2B5EF4-FFF2-40B4-BE49-F238E27FC236}">
                  <a16:creationId xmlns:a16="http://schemas.microsoft.com/office/drawing/2014/main" id="{DA5B2B08-773B-789A-B2E7-7A39C9988029}"/>
                </a:ext>
              </a:extLst>
            </p:cNvPr>
            <p:cNvSpPr/>
            <p:nvPr/>
          </p:nvSpPr>
          <p:spPr>
            <a:xfrm>
              <a:off x="9431136" y="6454049"/>
              <a:ext cx="26560" cy="4956"/>
            </a:xfrm>
            <a:custGeom>
              <a:avLst/>
              <a:gdLst>
                <a:gd name="connsiteX0" fmla="*/ 0 w 26560"/>
                <a:gd name="connsiteY0" fmla="*/ 2162 h 4956"/>
                <a:gd name="connsiteX1" fmla="*/ 13281 w 26560"/>
                <a:gd name="connsiteY1" fmla="*/ 4945 h 4956"/>
                <a:gd name="connsiteX2" fmla="*/ 26561 w 26560"/>
                <a:gd name="connsiteY2" fmla="*/ 2794 h 4956"/>
                <a:gd name="connsiteX3" fmla="*/ 13407 w 26560"/>
                <a:gd name="connsiteY3" fmla="*/ 12 h 4956"/>
                <a:gd name="connsiteX4" fmla="*/ 0 w 26560"/>
                <a:gd name="connsiteY4" fmla="*/ 216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4956">
                  <a:moveTo>
                    <a:pt x="0" y="2162"/>
                  </a:moveTo>
                  <a:cubicBezTo>
                    <a:pt x="0" y="3427"/>
                    <a:pt x="5945" y="4692"/>
                    <a:pt x="13281" y="4945"/>
                  </a:cubicBezTo>
                  <a:cubicBezTo>
                    <a:pt x="20616" y="5071"/>
                    <a:pt x="26561" y="4186"/>
                    <a:pt x="26561" y="2794"/>
                  </a:cubicBezTo>
                  <a:cubicBezTo>
                    <a:pt x="26561" y="1403"/>
                    <a:pt x="20616" y="265"/>
                    <a:pt x="13407" y="12"/>
                  </a:cubicBezTo>
                  <a:cubicBezTo>
                    <a:pt x="6071" y="-115"/>
                    <a:pt x="127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5" name="Freeform: Shape 7074">
              <a:extLst>
                <a:ext uri="{FF2B5EF4-FFF2-40B4-BE49-F238E27FC236}">
                  <a16:creationId xmlns:a16="http://schemas.microsoft.com/office/drawing/2014/main" id="{2E2C7742-124A-EADF-8541-90B10617B4C7}"/>
                </a:ext>
              </a:extLst>
            </p:cNvPr>
            <p:cNvSpPr/>
            <p:nvPr/>
          </p:nvSpPr>
          <p:spPr>
            <a:xfrm>
              <a:off x="9385605" y="642256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16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6" name="Freeform: Shape 7075">
              <a:extLst>
                <a:ext uri="{FF2B5EF4-FFF2-40B4-BE49-F238E27FC236}">
                  <a16:creationId xmlns:a16="http://schemas.microsoft.com/office/drawing/2014/main" id="{84690476-2FBE-4091-EE09-B75813D791BD}"/>
                </a:ext>
              </a:extLst>
            </p:cNvPr>
            <p:cNvSpPr/>
            <p:nvPr/>
          </p:nvSpPr>
          <p:spPr>
            <a:xfrm>
              <a:off x="10041264" y="646051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7" name="Freeform: Shape 7076">
              <a:extLst>
                <a:ext uri="{FF2B5EF4-FFF2-40B4-BE49-F238E27FC236}">
                  <a16:creationId xmlns:a16="http://schemas.microsoft.com/office/drawing/2014/main" id="{C1EB0456-2C49-AA56-7964-3E5A79280170}"/>
                </a:ext>
              </a:extLst>
            </p:cNvPr>
            <p:cNvSpPr/>
            <p:nvPr/>
          </p:nvSpPr>
          <p:spPr>
            <a:xfrm>
              <a:off x="9698636" y="6444449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794 h 5059"/>
                <a:gd name="connsiteX3" fmla="*/ 26560 w 26559"/>
                <a:gd name="connsiteY3" fmla="*/ 1518 h 5059"/>
                <a:gd name="connsiteX4" fmla="*/ 13280 w 26559"/>
                <a:gd name="connsiteY4" fmla="*/ 253 h 5059"/>
                <a:gd name="connsiteX5" fmla="*/ 0 w 26559"/>
                <a:gd name="connsiteY5" fmla="*/ 0 h 5059"/>
                <a:gd name="connsiteX6" fmla="*/ 0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794"/>
                    <a:pt x="13280" y="3794"/>
                  </a:cubicBezTo>
                  <a:cubicBezTo>
                    <a:pt x="20616" y="3162"/>
                    <a:pt x="26560" y="2024"/>
                    <a:pt x="26560" y="1518"/>
                  </a:cubicBezTo>
                  <a:cubicBezTo>
                    <a:pt x="26560" y="885"/>
                    <a:pt x="20616" y="379"/>
                    <a:pt x="13280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8" name="Freeform: Shape 7077">
              <a:extLst>
                <a:ext uri="{FF2B5EF4-FFF2-40B4-BE49-F238E27FC236}">
                  <a16:creationId xmlns:a16="http://schemas.microsoft.com/office/drawing/2014/main" id="{0A5F10A9-0AC0-15E4-3A3B-59B219FC4600}"/>
                </a:ext>
              </a:extLst>
            </p:cNvPr>
            <p:cNvSpPr/>
            <p:nvPr/>
          </p:nvSpPr>
          <p:spPr>
            <a:xfrm>
              <a:off x="10380602" y="6436861"/>
              <a:ext cx="47555" cy="6323"/>
            </a:xfrm>
            <a:custGeom>
              <a:avLst/>
              <a:gdLst>
                <a:gd name="connsiteX0" fmla="*/ 16316 w 47555"/>
                <a:gd name="connsiteY0" fmla="*/ 3162 h 6323"/>
                <a:gd name="connsiteX1" fmla="*/ 0 w 47555"/>
                <a:gd name="connsiteY1" fmla="*/ 6324 h 6323"/>
                <a:gd name="connsiteX2" fmla="*/ 23778 w 47555"/>
                <a:gd name="connsiteY2" fmla="*/ 4553 h 6323"/>
                <a:gd name="connsiteX3" fmla="*/ 47556 w 47555"/>
                <a:gd name="connsiteY3" fmla="*/ 2656 h 6323"/>
                <a:gd name="connsiteX4" fmla="*/ 40094 w 47555"/>
                <a:gd name="connsiteY4" fmla="*/ 1391 h 6323"/>
                <a:gd name="connsiteX5" fmla="*/ 32758 w 47555"/>
                <a:gd name="connsiteY5" fmla="*/ 0 h 6323"/>
                <a:gd name="connsiteX6" fmla="*/ 16316 w 47555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6323">
                  <a:moveTo>
                    <a:pt x="16316" y="3162"/>
                  </a:moveTo>
                  <a:lnTo>
                    <a:pt x="0" y="6324"/>
                  </a:lnTo>
                  <a:lnTo>
                    <a:pt x="23778" y="4553"/>
                  </a:lnTo>
                  <a:lnTo>
                    <a:pt x="47556" y="2656"/>
                  </a:lnTo>
                  <a:lnTo>
                    <a:pt x="40094" y="1391"/>
                  </a:lnTo>
                  <a:lnTo>
                    <a:pt x="32758" y="0"/>
                  </a:lnTo>
                  <a:lnTo>
                    <a:pt x="1631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9" name="Freeform: Shape 7078">
              <a:extLst>
                <a:ext uri="{FF2B5EF4-FFF2-40B4-BE49-F238E27FC236}">
                  <a16:creationId xmlns:a16="http://schemas.microsoft.com/office/drawing/2014/main" id="{420EE630-B6C0-4B93-A67D-24F7D197B13C}"/>
                </a:ext>
              </a:extLst>
            </p:cNvPr>
            <p:cNvSpPr/>
            <p:nvPr/>
          </p:nvSpPr>
          <p:spPr>
            <a:xfrm>
              <a:off x="9711537" y="6456843"/>
              <a:ext cx="13279" cy="2529"/>
            </a:xfrm>
            <a:custGeom>
              <a:avLst/>
              <a:gdLst>
                <a:gd name="connsiteX0" fmla="*/ 127 w 13279"/>
                <a:gd name="connsiteY0" fmla="*/ 1139 h 2529"/>
                <a:gd name="connsiteX1" fmla="*/ 6703 w 13279"/>
                <a:gd name="connsiteY1" fmla="*/ 2530 h 2529"/>
                <a:gd name="connsiteX2" fmla="*/ 13280 w 13279"/>
                <a:gd name="connsiteY2" fmla="*/ 1392 h 2529"/>
                <a:gd name="connsiteX3" fmla="*/ 6703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9"/>
                  </a:moveTo>
                  <a:cubicBezTo>
                    <a:pt x="127" y="1771"/>
                    <a:pt x="3162" y="2403"/>
                    <a:pt x="6703" y="2530"/>
                  </a:cubicBezTo>
                  <a:cubicBezTo>
                    <a:pt x="10371" y="2530"/>
                    <a:pt x="13280" y="2151"/>
                    <a:pt x="13280" y="1392"/>
                  </a:cubicBezTo>
                  <a:cubicBezTo>
                    <a:pt x="13280" y="760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0" name="Freeform: Shape 7079">
              <a:extLst>
                <a:ext uri="{FF2B5EF4-FFF2-40B4-BE49-F238E27FC236}">
                  <a16:creationId xmlns:a16="http://schemas.microsoft.com/office/drawing/2014/main" id="{B43411EF-4334-A988-3E8D-327D9BD3E29F}"/>
                </a:ext>
              </a:extLst>
            </p:cNvPr>
            <p:cNvSpPr/>
            <p:nvPr/>
          </p:nvSpPr>
          <p:spPr>
            <a:xfrm>
              <a:off x="9457950" y="6435216"/>
              <a:ext cx="13279" cy="2403"/>
            </a:xfrm>
            <a:custGeom>
              <a:avLst/>
              <a:gdLst>
                <a:gd name="connsiteX0" fmla="*/ 126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2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4"/>
                    <a:pt x="13280" y="1391"/>
                  </a:cubicBezTo>
                  <a:cubicBezTo>
                    <a:pt x="13280" y="759"/>
                    <a:pt x="10370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1" name="Freeform: Shape 7080">
              <a:extLst>
                <a:ext uri="{FF2B5EF4-FFF2-40B4-BE49-F238E27FC236}">
                  <a16:creationId xmlns:a16="http://schemas.microsoft.com/office/drawing/2014/main" id="{1479444B-027B-84A9-8E64-26E9CCF52DC9}"/>
                </a:ext>
              </a:extLst>
            </p:cNvPr>
            <p:cNvSpPr/>
            <p:nvPr/>
          </p:nvSpPr>
          <p:spPr>
            <a:xfrm>
              <a:off x="9584301" y="6425983"/>
              <a:ext cx="41231" cy="5312"/>
            </a:xfrm>
            <a:custGeom>
              <a:avLst/>
              <a:gdLst>
                <a:gd name="connsiteX0" fmla="*/ 0 w 41231"/>
                <a:gd name="connsiteY0" fmla="*/ 3415 h 5312"/>
                <a:gd name="connsiteX1" fmla="*/ 20616 w 41231"/>
                <a:gd name="connsiteY1" fmla="*/ 4933 h 5312"/>
                <a:gd name="connsiteX2" fmla="*/ 41232 w 41231"/>
                <a:gd name="connsiteY2" fmla="*/ 5312 h 5312"/>
                <a:gd name="connsiteX3" fmla="*/ 33010 w 41231"/>
                <a:gd name="connsiteY3" fmla="*/ 2656 h 5312"/>
                <a:gd name="connsiteX4" fmla="*/ 24662 w 41231"/>
                <a:gd name="connsiteY4" fmla="*/ 0 h 5312"/>
                <a:gd name="connsiteX5" fmla="*/ 12395 w 41231"/>
                <a:gd name="connsiteY5" fmla="*/ 1138 h 5312"/>
                <a:gd name="connsiteX6" fmla="*/ 0 w 41231"/>
                <a:gd name="connsiteY6" fmla="*/ 3289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231" h="5312">
                  <a:moveTo>
                    <a:pt x="0" y="3415"/>
                  </a:moveTo>
                  <a:cubicBezTo>
                    <a:pt x="0" y="3415"/>
                    <a:pt x="9233" y="4680"/>
                    <a:pt x="20616" y="4933"/>
                  </a:cubicBezTo>
                  <a:lnTo>
                    <a:pt x="41232" y="5312"/>
                  </a:lnTo>
                  <a:lnTo>
                    <a:pt x="33010" y="2656"/>
                  </a:lnTo>
                  <a:lnTo>
                    <a:pt x="24662" y="0"/>
                  </a:lnTo>
                  <a:lnTo>
                    <a:pt x="12395" y="1138"/>
                  </a:lnTo>
                  <a:cubicBezTo>
                    <a:pt x="5565" y="1771"/>
                    <a:pt x="0" y="2783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2" name="Freeform: Shape 7081">
              <a:extLst>
                <a:ext uri="{FF2B5EF4-FFF2-40B4-BE49-F238E27FC236}">
                  <a16:creationId xmlns:a16="http://schemas.microsoft.com/office/drawing/2014/main" id="{C6A61699-B0B2-3B9B-968C-2FE2F577735B}"/>
                </a:ext>
              </a:extLst>
            </p:cNvPr>
            <p:cNvSpPr/>
            <p:nvPr/>
          </p:nvSpPr>
          <p:spPr>
            <a:xfrm>
              <a:off x="9584806" y="6404103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3" name="Freeform: Shape 7082">
              <a:extLst>
                <a:ext uri="{FF2B5EF4-FFF2-40B4-BE49-F238E27FC236}">
                  <a16:creationId xmlns:a16="http://schemas.microsoft.com/office/drawing/2014/main" id="{697B5D2A-2A10-9E02-4D14-615EAD095B90}"/>
                </a:ext>
              </a:extLst>
            </p:cNvPr>
            <p:cNvSpPr/>
            <p:nvPr/>
          </p:nvSpPr>
          <p:spPr>
            <a:xfrm>
              <a:off x="10400839" y="6471768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4" name="Freeform: Shape 7083">
              <a:extLst>
                <a:ext uri="{FF2B5EF4-FFF2-40B4-BE49-F238E27FC236}">
                  <a16:creationId xmlns:a16="http://schemas.microsoft.com/office/drawing/2014/main" id="{D18ED9D2-3655-E335-7268-74BFCE7C392B}"/>
                </a:ext>
              </a:extLst>
            </p:cNvPr>
            <p:cNvSpPr/>
            <p:nvPr/>
          </p:nvSpPr>
          <p:spPr>
            <a:xfrm>
              <a:off x="10405139" y="6454315"/>
              <a:ext cx="47935" cy="12527"/>
            </a:xfrm>
            <a:custGeom>
              <a:avLst/>
              <a:gdLst>
                <a:gd name="connsiteX0" fmla="*/ 0 w 47935"/>
                <a:gd name="connsiteY0" fmla="*/ 9106 h 12527"/>
                <a:gd name="connsiteX1" fmla="*/ 8854 w 47935"/>
                <a:gd name="connsiteY1" fmla="*/ 12521 h 12527"/>
                <a:gd name="connsiteX2" fmla="*/ 32885 w 47935"/>
                <a:gd name="connsiteY2" fmla="*/ 6197 h 12527"/>
                <a:gd name="connsiteX3" fmla="*/ 47935 w 47935"/>
                <a:gd name="connsiteY3" fmla="*/ 0 h 12527"/>
                <a:gd name="connsiteX4" fmla="*/ 35034 w 47935"/>
                <a:gd name="connsiteY4" fmla="*/ 0 h 12527"/>
                <a:gd name="connsiteX5" fmla="*/ 22007 w 47935"/>
                <a:gd name="connsiteY5" fmla="*/ 252 h 12527"/>
                <a:gd name="connsiteX6" fmla="*/ 22007 w 47935"/>
                <a:gd name="connsiteY6" fmla="*/ 4047 h 12527"/>
                <a:gd name="connsiteX7" fmla="*/ 22007 w 47935"/>
                <a:gd name="connsiteY7" fmla="*/ 7842 h 12527"/>
                <a:gd name="connsiteX8" fmla="*/ 11003 w 47935"/>
                <a:gd name="connsiteY8" fmla="*/ 6703 h 12527"/>
                <a:gd name="connsiteX9" fmla="*/ 0 w 47935"/>
                <a:gd name="connsiteY9" fmla="*/ 5565 h 12527"/>
                <a:gd name="connsiteX10" fmla="*/ 0 w 47935"/>
                <a:gd name="connsiteY10" fmla="*/ 9106 h 1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935" h="12527">
                  <a:moveTo>
                    <a:pt x="0" y="9106"/>
                  </a:moveTo>
                  <a:cubicBezTo>
                    <a:pt x="0" y="11003"/>
                    <a:pt x="4047" y="12648"/>
                    <a:pt x="8854" y="12521"/>
                  </a:cubicBezTo>
                  <a:cubicBezTo>
                    <a:pt x="13786" y="12521"/>
                    <a:pt x="24663" y="9612"/>
                    <a:pt x="32885" y="6197"/>
                  </a:cubicBezTo>
                  <a:lnTo>
                    <a:pt x="47935" y="0"/>
                  </a:lnTo>
                  <a:lnTo>
                    <a:pt x="35034" y="0"/>
                  </a:lnTo>
                  <a:cubicBezTo>
                    <a:pt x="35034" y="0"/>
                    <a:pt x="22007" y="252"/>
                    <a:pt x="22007" y="252"/>
                  </a:cubicBezTo>
                  <a:lnTo>
                    <a:pt x="22007" y="4047"/>
                  </a:lnTo>
                  <a:cubicBezTo>
                    <a:pt x="22007" y="4047"/>
                    <a:pt x="22007" y="7842"/>
                    <a:pt x="22007" y="7842"/>
                  </a:cubicBezTo>
                  <a:lnTo>
                    <a:pt x="11003" y="6703"/>
                  </a:lnTo>
                  <a:lnTo>
                    <a:pt x="0" y="5565"/>
                  </a:lnTo>
                  <a:lnTo>
                    <a:pt x="0" y="91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5" name="Freeform: Shape 7084">
              <a:extLst>
                <a:ext uri="{FF2B5EF4-FFF2-40B4-BE49-F238E27FC236}">
                  <a16:creationId xmlns:a16="http://schemas.microsoft.com/office/drawing/2014/main" id="{2AC19275-698A-15CD-58EC-365340F68596}"/>
                </a:ext>
              </a:extLst>
            </p:cNvPr>
            <p:cNvSpPr/>
            <p:nvPr/>
          </p:nvSpPr>
          <p:spPr>
            <a:xfrm>
              <a:off x="9744801" y="6489222"/>
              <a:ext cx="13279" cy="2528"/>
            </a:xfrm>
            <a:custGeom>
              <a:avLst/>
              <a:gdLst>
                <a:gd name="connsiteX0" fmla="*/ 0 w 13279"/>
                <a:gd name="connsiteY0" fmla="*/ 1138 h 2528"/>
                <a:gd name="connsiteX1" fmla="*/ 6576 w 13279"/>
                <a:gd name="connsiteY1" fmla="*/ 2529 h 2528"/>
                <a:gd name="connsiteX2" fmla="*/ 13280 w 13279"/>
                <a:gd name="connsiteY2" fmla="*/ 1391 h 2528"/>
                <a:gd name="connsiteX3" fmla="*/ 6576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138"/>
                  </a:moveTo>
                  <a:cubicBezTo>
                    <a:pt x="0" y="1770"/>
                    <a:pt x="2909" y="2402"/>
                    <a:pt x="6576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6" name="Freeform: Shape 7085">
              <a:extLst>
                <a:ext uri="{FF2B5EF4-FFF2-40B4-BE49-F238E27FC236}">
                  <a16:creationId xmlns:a16="http://schemas.microsoft.com/office/drawing/2014/main" id="{7A2595AB-B8CA-715C-37DF-8BA007FF274C}"/>
                </a:ext>
              </a:extLst>
            </p:cNvPr>
            <p:cNvSpPr/>
            <p:nvPr/>
          </p:nvSpPr>
          <p:spPr>
            <a:xfrm>
              <a:off x="9744927" y="6482013"/>
              <a:ext cx="30608" cy="5944"/>
            </a:xfrm>
            <a:custGeom>
              <a:avLst/>
              <a:gdLst>
                <a:gd name="connsiteX0" fmla="*/ 0 w 30608"/>
                <a:gd name="connsiteY0" fmla="*/ 885 h 5944"/>
                <a:gd name="connsiteX1" fmla="*/ 15304 w 30608"/>
                <a:gd name="connsiteY1" fmla="*/ 3921 h 5944"/>
                <a:gd name="connsiteX2" fmla="*/ 30608 w 30608"/>
                <a:gd name="connsiteY2" fmla="*/ 5944 h 5944"/>
                <a:gd name="connsiteX3" fmla="*/ 21249 w 30608"/>
                <a:gd name="connsiteY3" fmla="*/ 3035 h 5944"/>
                <a:gd name="connsiteX4" fmla="*/ 5945 w 30608"/>
                <a:gd name="connsiteY4" fmla="*/ 0 h 5944"/>
                <a:gd name="connsiteX5" fmla="*/ 0 w 30608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944">
                  <a:moveTo>
                    <a:pt x="0" y="885"/>
                  </a:moveTo>
                  <a:cubicBezTo>
                    <a:pt x="0" y="885"/>
                    <a:pt x="6830" y="2909"/>
                    <a:pt x="15304" y="3921"/>
                  </a:cubicBezTo>
                  <a:lnTo>
                    <a:pt x="30608" y="5944"/>
                  </a:lnTo>
                  <a:lnTo>
                    <a:pt x="21249" y="3035"/>
                  </a:lnTo>
                  <a:cubicBezTo>
                    <a:pt x="16063" y="1391"/>
                    <a:pt x="9107" y="0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7" name="Freeform: Shape 7086">
              <a:extLst>
                <a:ext uri="{FF2B5EF4-FFF2-40B4-BE49-F238E27FC236}">
                  <a16:creationId xmlns:a16="http://schemas.microsoft.com/office/drawing/2014/main" id="{354FE4B1-3B43-7726-59BC-0BF0DC00AA7B}"/>
                </a:ext>
              </a:extLst>
            </p:cNvPr>
            <p:cNvSpPr/>
            <p:nvPr/>
          </p:nvSpPr>
          <p:spPr>
            <a:xfrm>
              <a:off x="9472115" y="6437493"/>
              <a:ext cx="184783" cy="33137"/>
            </a:xfrm>
            <a:custGeom>
              <a:avLst/>
              <a:gdLst>
                <a:gd name="connsiteX0" fmla="*/ 2023 w 184783"/>
                <a:gd name="connsiteY0" fmla="*/ 21375 h 33137"/>
                <a:gd name="connsiteX1" fmla="*/ 3921 w 184783"/>
                <a:gd name="connsiteY1" fmla="*/ 26054 h 33137"/>
                <a:gd name="connsiteX2" fmla="*/ 27699 w 184783"/>
                <a:gd name="connsiteY2" fmla="*/ 26940 h 33137"/>
                <a:gd name="connsiteX3" fmla="*/ 51602 w 184783"/>
                <a:gd name="connsiteY3" fmla="*/ 27825 h 33137"/>
                <a:gd name="connsiteX4" fmla="*/ 51602 w 184783"/>
                <a:gd name="connsiteY4" fmla="*/ 25295 h 33137"/>
                <a:gd name="connsiteX5" fmla="*/ 51602 w 184783"/>
                <a:gd name="connsiteY5" fmla="*/ 22766 h 33137"/>
                <a:gd name="connsiteX6" fmla="*/ 71333 w 184783"/>
                <a:gd name="connsiteY6" fmla="*/ 26181 h 33137"/>
                <a:gd name="connsiteX7" fmla="*/ 91190 w 184783"/>
                <a:gd name="connsiteY7" fmla="*/ 28204 h 33137"/>
                <a:gd name="connsiteX8" fmla="*/ 91190 w 184783"/>
                <a:gd name="connsiteY8" fmla="*/ 26813 h 33137"/>
                <a:gd name="connsiteX9" fmla="*/ 125465 w 184783"/>
                <a:gd name="connsiteY9" fmla="*/ 29975 h 33137"/>
                <a:gd name="connsiteX10" fmla="*/ 159741 w 184783"/>
                <a:gd name="connsiteY10" fmla="*/ 33137 h 33137"/>
                <a:gd name="connsiteX11" fmla="*/ 154176 w 184783"/>
                <a:gd name="connsiteY11" fmla="*/ 29975 h 33137"/>
                <a:gd name="connsiteX12" fmla="*/ 148611 w 184783"/>
                <a:gd name="connsiteY12" fmla="*/ 26813 h 33137"/>
                <a:gd name="connsiteX13" fmla="*/ 166697 w 184783"/>
                <a:gd name="connsiteY13" fmla="*/ 19351 h 33137"/>
                <a:gd name="connsiteX14" fmla="*/ 184783 w 184783"/>
                <a:gd name="connsiteY14" fmla="*/ 11889 h 33137"/>
                <a:gd name="connsiteX15" fmla="*/ 174539 w 184783"/>
                <a:gd name="connsiteY15" fmla="*/ 12268 h 33137"/>
                <a:gd name="connsiteX16" fmla="*/ 134698 w 184783"/>
                <a:gd name="connsiteY16" fmla="*/ 8221 h 33137"/>
                <a:gd name="connsiteX17" fmla="*/ 104976 w 184783"/>
                <a:gd name="connsiteY17" fmla="*/ 3794 h 33137"/>
                <a:gd name="connsiteX18" fmla="*/ 113830 w 184783"/>
                <a:gd name="connsiteY18" fmla="*/ 2403 h 33137"/>
                <a:gd name="connsiteX19" fmla="*/ 122682 w 184783"/>
                <a:gd name="connsiteY19" fmla="*/ 1012 h 33137"/>
                <a:gd name="connsiteX20" fmla="*/ 99158 w 184783"/>
                <a:gd name="connsiteY20" fmla="*/ 506 h 33137"/>
                <a:gd name="connsiteX21" fmla="*/ 75633 w 184783"/>
                <a:gd name="connsiteY21" fmla="*/ 0 h 33137"/>
                <a:gd name="connsiteX22" fmla="*/ 83095 w 184783"/>
                <a:gd name="connsiteY22" fmla="*/ 3668 h 33137"/>
                <a:gd name="connsiteX23" fmla="*/ 90431 w 184783"/>
                <a:gd name="connsiteY23" fmla="*/ 7336 h 33137"/>
                <a:gd name="connsiteX24" fmla="*/ 77404 w 184783"/>
                <a:gd name="connsiteY24" fmla="*/ 8474 h 33137"/>
                <a:gd name="connsiteX25" fmla="*/ 64377 w 184783"/>
                <a:gd name="connsiteY25" fmla="*/ 9612 h 33137"/>
                <a:gd name="connsiteX26" fmla="*/ 66274 w 184783"/>
                <a:gd name="connsiteY26" fmla="*/ 7715 h 33137"/>
                <a:gd name="connsiteX27" fmla="*/ 66780 w 184783"/>
                <a:gd name="connsiteY27" fmla="*/ 3289 h 33137"/>
                <a:gd name="connsiteX28" fmla="*/ 65262 w 184783"/>
                <a:gd name="connsiteY28" fmla="*/ 885 h 33137"/>
                <a:gd name="connsiteX29" fmla="*/ 32631 w 184783"/>
                <a:gd name="connsiteY29" fmla="*/ 8854 h 33137"/>
                <a:gd name="connsiteX30" fmla="*/ 0 w 184783"/>
                <a:gd name="connsiteY30" fmla="*/ 16822 h 33137"/>
                <a:gd name="connsiteX31" fmla="*/ 1770 w 184783"/>
                <a:gd name="connsiteY31" fmla="*/ 21501 h 3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783" h="33137">
                  <a:moveTo>
                    <a:pt x="2023" y="21375"/>
                  </a:moveTo>
                  <a:lnTo>
                    <a:pt x="3921" y="26054"/>
                  </a:lnTo>
                  <a:lnTo>
                    <a:pt x="27699" y="26940"/>
                  </a:lnTo>
                  <a:lnTo>
                    <a:pt x="51602" y="27825"/>
                  </a:lnTo>
                  <a:lnTo>
                    <a:pt x="51602" y="25295"/>
                  </a:lnTo>
                  <a:cubicBezTo>
                    <a:pt x="51602" y="25295"/>
                    <a:pt x="51602" y="22766"/>
                    <a:pt x="51602" y="22766"/>
                  </a:cubicBezTo>
                  <a:lnTo>
                    <a:pt x="71333" y="26181"/>
                  </a:lnTo>
                  <a:cubicBezTo>
                    <a:pt x="82210" y="28078"/>
                    <a:pt x="91190" y="28963"/>
                    <a:pt x="91190" y="28204"/>
                  </a:cubicBezTo>
                  <a:lnTo>
                    <a:pt x="91190" y="26813"/>
                  </a:lnTo>
                  <a:cubicBezTo>
                    <a:pt x="91190" y="26813"/>
                    <a:pt x="125465" y="29975"/>
                    <a:pt x="125465" y="29975"/>
                  </a:cubicBezTo>
                  <a:lnTo>
                    <a:pt x="159741" y="33137"/>
                  </a:lnTo>
                  <a:lnTo>
                    <a:pt x="154176" y="29975"/>
                  </a:lnTo>
                  <a:lnTo>
                    <a:pt x="148611" y="26813"/>
                  </a:lnTo>
                  <a:lnTo>
                    <a:pt x="166697" y="19351"/>
                  </a:lnTo>
                  <a:lnTo>
                    <a:pt x="184783" y="11889"/>
                  </a:lnTo>
                  <a:lnTo>
                    <a:pt x="174539" y="12268"/>
                  </a:lnTo>
                  <a:cubicBezTo>
                    <a:pt x="168974" y="12521"/>
                    <a:pt x="151014" y="10624"/>
                    <a:pt x="134698" y="8221"/>
                  </a:cubicBezTo>
                  <a:lnTo>
                    <a:pt x="104976" y="3794"/>
                  </a:lnTo>
                  <a:lnTo>
                    <a:pt x="113830" y="2403"/>
                  </a:lnTo>
                  <a:lnTo>
                    <a:pt x="122682" y="1012"/>
                  </a:lnTo>
                  <a:lnTo>
                    <a:pt x="99158" y="506"/>
                  </a:lnTo>
                  <a:lnTo>
                    <a:pt x="75633" y="0"/>
                  </a:lnTo>
                  <a:lnTo>
                    <a:pt x="83095" y="3668"/>
                  </a:lnTo>
                  <a:lnTo>
                    <a:pt x="90431" y="7336"/>
                  </a:lnTo>
                  <a:lnTo>
                    <a:pt x="77404" y="8474"/>
                  </a:lnTo>
                  <a:lnTo>
                    <a:pt x="64377" y="9612"/>
                  </a:lnTo>
                  <a:lnTo>
                    <a:pt x="66274" y="7715"/>
                  </a:lnTo>
                  <a:cubicBezTo>
                    <a:pt x="67412" y="6703"/>
                    <a:pt x="67538" y="4680"/>
                    <a:pt x="66780" y="3289"/>
                  </a:cubicBezTo>
                  <a:lnTo>
                    <a:pt x="65262" y="885"/>
                  </a:lnTo>
                  <a:lnTo>
                    <a:pt x="32631" y="8854"/>
                  </a:lnTo>
                  <a:lnTo>
                    <a:pt x="0" y="16822"/>
                  </a:lnTo>
                  <a:lnTo>
                    <a:pt x="1770" y="215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8" name="Freeform: Shape 7087">
              <a:extLst>
                <a:ext uri="{FF2B5EF4-FFF2-40B4-BE49-F238E27FC236}">
                  <a16:creationId xmlns:a16="http://schemas.microsoft.com/office/drawing/2014/main" id="{2259BC00-096D-CC93-5A8B-113C0DF56D89}"/>
                </a:ext>
              </a:extLst>
            </p:cNvPr>
            <p:cNvSpPr/>
            <p:nvPr/>
          </p:nvSpPr>
          <p:spPr>
            <a:xfrm>
              <a:off x="9484257" y="6452777"/>
              <a:ext cx="13154" cy="2441"/>
            </a:xfrm>
            <a:custGeom>
              <a:avLst/>
              <a:gdLst>
                <a:gd name="connsiteX0" fmla="*/ 0 w 13154"/>
                <a:gd name="connsiteY0" fmla="*/ 1031 h 2441"/>
                <a:gd name="connsiteX1" fmla="*/ 6577 w 13154"/>
                <a:gd name="connsiteY1" fmla="*/ 20 h 2441"/>
                <a:gd name="connsiteX2" fmla="*/ 13154 w 13154"/>
                <a:gd name="connsiteY2" fmla="*/ 1411 h 2441"/>
                <a:gd name="connsiteX3" fmla="*/ 6577 w 13154"/>
                <a:gd name="connsiteY3" fmla="*/ 2423 h 2441"/>
                <a:gd name="connsiteX4" fmla="*/ 0 w 13154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41">
                  <a:moveTo>
                    <a:pt x="0" y="1031"/>
                  </a:moveTo>
                  <a:cubicBezTo>
                    <a:pt x="0" y="399"/>
                    <a:pt x="3035" y="-107"/>
                    <a:pt x="6577" y="20"/>
                  </a:cubicBezTo>
                  <a:cubicBezTo>
                    <a:pt x="10245" y="20"/>
                    <a:pt x="13154" y="778"/>
                    <a:pt x="13154" y="1411"/>
                  </a:cubicBezTo>
                  <a:cubicBezTo>
                    <a:pt x="13154" y="2043"/>
                    <a:pt x="10245" y="2548"/>
                    <a:pt x="6577" y="2423"/>
                  </a:cubicBezTo>
                  <a:cubicBezTo>
                    <a:pt x="2910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9" name="Freeform: Shape 7088">
              <a:extLst>
                <a:ext uri="{FF2B5EF4-FFF2-40B4-BE49-F238E27FC236}">
                  <a16:creationId xmlns:a16="http://schemas.microsoft.com/office/drawing/2014/main" id="{3C7CE04A-FF56-C287-F475-BD97C6F21911}"/>
                </a:ext>
              </a:extLst>
            </p:cNvPr>
            <p:cNvSpPr/>
            <p:nvPr/>
          </p:nvSpPr>
          <p:spPr>
            <a:xfrm>
              <a:off x="9510564" y="6451658"/>
              <a:ext cx="92835" cy="10750"/>
            </a:xfrm>
            <a:custGeom>
              <a:avLst/>
              <a:gdLst>
                <a:gd name="connsiteX0" fmla="*/ 127 w 92835"/>
                <a:gd name="connsiteY0" fmla="*/ 4174 h 10750"/>
                <a:gd name="connsiteX1" fmla="*/ 21880 w 92835"/>
                <a:gd name="connsiteY1" fmla="*/ 1012 h 10750"/>
                <a:gd name="connsiteX2" fmla="*/ 43635 w 92835"/>
                <a:gd name="connsiteY2" fmla="*/ 0 h 10750"/>
                <a:gd name="connsiteX3" fmla="*/ 68298 w 92835"/>
                <a:gd name="connsiteY3" fmla="*/ 2023 h 10750"/>
                <a:gd name="connsiteX4" fmla="*/ 92835 w 92835"/>
                <a:gd name="connsiteY4" fmla="*/ 6071 h 10750"/>
                <a:gd name="connsiteX5" fmla="*/ 78795 w 92835"/>
                <a:gd name="connsiteY5" fmla="*/ 9486 h 10750"/>
                <a:gd name="connsiteX6" fmla="*/ 64756 w 92835"/>
                <a:gd name="connsiteY6" fmla="*/ 10750 h 10750"/>
                <a:gd name="connsiteX7" fmla="*/ 32378 w 92835"/>
                <a:gd name="connsiteY7" fmla="*/ 8474 h 10750"/>
                <a:gd name="connsiteX8" fmla="*/ 0 w 92835"/>
                <a:gd name="connsiteY8" fmla="*/ 6324 h 10750"/>
                <a:gd name="connsiteX9" fmla="*/ 0 w 92835"/>
                <a:gd name="connsiteY9" fmla="*/ 4174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5" h="10750">
                  <a:moveTo>
                    <a:pt x="127" y="4174"/>
                  </a:moveTo>
                  <a:cubicBezTo>
                    <a:pt x="127" y="3035"/>
                    <a:pt x="9991" y="1644"/>
                    <a:pt x="21880" y="1012"/>
                  </a:cubicBezTo>
                  <a:lnTo>
                    <a:pt x="43635" y="0"/>
                  </a:lnTo>
                  <a:lnTo>
                    <a:pt x="68298" y="2023"/>
                  </a:lnTo>
                  <a:cubicBezTo>
                    <a:pt x="81831" y="3162"/>
                    <a:pt x="92961" y="4933"/>
                    <a:pt x="92835" y="6071"/>
                  </a:cubicBezTo>
                  <a:cubicBezTo>
                    <a:pt x="92835" y="7209"/>
                    <a:pt x="86511" y="8727"/>
                    <a:pt x="78795" y="9486"/>
                  </a:cubicBezTo>
                  <a:lnTo>
                    <a:pt x="64756" y="10750"/>
                  </a:lnTo>
                  <a:lnTo>
                    <a:pt x="32378" y="8474"/>
                  </a:lnTo>
                  <a:lnTo>
                    <a:pt x="0" y="6324"/>
                  </a:lnTo>
                  <a:lnTo>
                    <a:pt x="0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0" name="Freeform: Shape 7089">
              <a:extLst>
                <a:ext uri="{FF2B5EF4-FFF2-40B4-BE49-F238E27FC236}">
                  <a16:creationId xmlns:a16="http://schemas.microsoft.com/office/drawing/2014/main" id="{5303E364-D46E-C678-1D0A-4BA911F15D02}"/>
                </a:ext>
              </a:extLst>
            </p:cNvPr>
            <p:cNvSpPr/>
            <p:nvPr/>
          </p:nvSpPr>
          <p:spPr>
            <a:xfrm>
              <a:off x="9571906" y="6448099"/>
              <a:ext cx="49453" cy="5330"/>
            </a:xfrm>
            <a:custGeom>
              <a:avLst/>
              <a:gdLst>
                <a:gd name="connsiteX0" fmla="*/ 16822 w 49453"/>
                <a:gd name="connsiteY0" fmla="*/ 144 h 5330"/>
                <a:gd name="connsiteX1" fmla="*/ 41485 w 49453"/>
                <a:gd name="connsiteY1" fmla="*/ 1156 h 5330"/>
                <a:gd name="connsiteX2" fmla="*/ 49453 w 49453"/>
                <a:gd name="connsiteY2" fmla="*/ 2800 h 5330"/>
                <a:gd name="connsiteX3" fmla="*/ 41485 w 49453"/>
                <a:gd name="connsiteY3" fmla="*/ 4065 h 5330"/>
                <a:gd name="connsiteX4" fmla="*/ 33517 w 49453"/>
                <a:gd name="connsiteY4" fmla="*/ 5330 h 5330"/>
                <a:gd name="connsiteX5" fmla="*/ 16695 w 49453"/>
                <a:gd name="connsiteY5" fmla="*/ 3054 h 5330"/>
                <a:gd name="connsiteX6" fmla="*/ 0 w 49453"/>
                <a:gd name="connsiteY6" fmla="*/ 777 h 5330"/>
                <a:gd name="connsiteX7" fmla="*/ 16822 w 49453"/>
                <a:gd name="connsiteY7" fmla="*/ 144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3" h="5330">
                  <a:moveTo>
                    <a:pt x="16822" y="144"/>
                  </a:moveTo>
                  <a:cubicBezTo>
                    <a:pt x="26054" y="-235"/>
                    <a:pt x="37184" y="144"/>
                    <a:pt x="41485" y="1156"/>
                  </a:cubicBezTo>
                  <a:lnTo>
                    <a:pt x="49453" y="2800"/>
                  </a:lnTo>
                  <a:lnTo>
                    <a:pt x="41485" y="4065"/>
                  </a:lnTo>
                  <a:lnTo>
                    <a:pt x="33517" y="5330"/>
                  </a:lnTo>
                  <a:lnTo>
                    <a:pt x="16695" y="3054"/>
                  </a:lnTo>
                  <a:lnTo>
                    <a:pt x="0" y="777"/>
                  </a:lnTo>
                  <a:lnTo>
                    <a:pt x="16822" y="1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1" name="Freeform: Shape 7090">
              <a:extLst>
                <a:ext uri="{FF2B5EF4-FFF2-40B4-BE49-F238E27FC236}">
                  <a16:creationId xmlns:a16="http://schemas.microsoft.com/office/drawing/2014/main" id="{40201E37-F01E-1AB3-9D78-0C71CB252823}"/>
                </a:ext>
              </a:extLst>
            </p:cNvPr>
            <p:cNvSpPr/>
            <p:nvPr/>
          </p:nvSpPr>
          <p:spPr>
            <a:xfrm>
              <a:off x="9597834" y="6417160"/>
              <a:ext cx="35465" cy="4240"/>
            </a:xfrm>
            <a:custGeom>
              <a:avLst/>
              <a:gdLst>
                <a:gd name="connsiteX0" fmla="*/ 0 w 35465"/>
                <a:gd name="connsiteY0" fmla="*/ 223 h 4240"/>
                <a:gd name="connsiteX1" fmla="*/ 14039 w 35465"/>
                <a:gd name="connsiteY1" fmla="*/ 3132 h 4240"/>
                <a:gd name="connsiteX2" fmla="*/ 34528 w 35465"/>
                <a:gd name="connsiteY2" fmla="*/ 4017 h 4240"/>
                <a:gd name="connsiteX3" fmla="*/ 20489 w 35465"/>
                <a:gd name="connsiteY3" fmla="*/ 1109 h 4240"/>
                <a:gd name="connsiteX4" fmla="*/ 0 w 35465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65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4" y="4144"/>
                    <a:pt x="30986" y="4523"/>
                    <a:pt x="34528" y="4017"/>
                  </a:cubicBezTo>
                  <a:cubicBezTo>
                    <a:pt x="37943" y="3511"/>
                    <a:pt x="31745" y="2120"/>
                    <a:pt x="20489" y="1109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2" name="Freeform: Shape 7091">
              <a:extLst>
                <a:ext uri="{FF2B5EF4-FFF2-40B4-BE49-F238E27FC236}">
                  <a16:creationId xmlns:a16="http://schemas.microsoft.com/office/drawing/2014/main" id="{5DD722B0-50E8-04D0-CFB5-A6AB07C771AC}"/>
                </a:ext>
              </a:extLst>
            </p:cNvPr>
            <p:cNvSpPr/>
            <p:nvPr/>
          </p:nvSpPr>
          <p:spPr>
            <a:xfrm>
              <a:off x="9295806" y="6439884"/>
              <a:ext cx="41357" cy="5577"/>
            </a:xfrm>
            <a:custGeom>
              <a:avLst/>
              <a:gdLst>
                <a:gd name="connsiteX0" fmla="*/ 126 w 41357"/>
                <a:gd name="connsiteY0" fmla="*/ 2162 h 5577"/>
                <a:gd name="connsiteX1" fmla="*/ 126 w 41357"/>
                <a:gd name="connsiteY1" fmla="*/ 4565 h 5577"/>
                <a:gd name="connsiteX2" fmla="*/ 20616 w 41357"/>
                <a:gd name="connsiteY2" fmla="*/ 5071 h 5577"/>
                <a:gd name="connsiteX3" fmla="*/ 41358 w 41357"/>
                <a:gd name="connsiteY3" fmla="*/ 5577 h 5577"/>
                <a:gd name="connsiteX4" fmla="*/ 33137 w 41357"/>
                <a:gd name="connsiteY4" fmla="*/ 2921 h 5577"/>
                <a:gd name="connsiteX5" fmla="*/ 12521 w 41357"/>
                <a:gd name="connsiteY5" fmla="*/ 12 h 5577"/>
                <a:gd name="connsiteX6" fmla="*/ 0 w 41357"/>
                <a:gd name="connsiteY6" fmla="*/ 2162 h 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7" h="5577">
                  <a:moveTo>
                    <a:pt x="126" y="2162"/>
                  </a:moveTo>
                  <a:lnTo>
                    <a:pt x="126" y="4565"/>
                  </a:lnTo>
                  <a:cubicBezTo>
                    <a:pt x="126" y="4565"/>
                    <a:pt x="20616" y="5071"/>
                    <a:pt x="20616" y="5071"/>
                  </a:cubicBezTo>
                  <a:lnTo>
                    <a:pt x="41358" y="5577"/>
                  </a:lnTo>
                  <a:lnTo>
                    <a:pt x="33137" y="2921"/>
                  </a:lnTo>
                  <a:cubicBezTo>
                    <a:pt x="28710" y="1530"/>
                    <a:pt x="19477" y="139"/>
                    <a:pt x="12521" y="12"/>
                  </a:cubicBezTo>
                  <a:cubicBezTo>
                    <a:pt x="5565" y="-115"/>
                    <a:pt x="126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3" name="Freeform: Shape 7092">
              <a:extLst>
                <a:ext uri="{FF2B5EF4-FFF2-40B4-BE49-F238E27FC236}">
                  <a16:creationId xmlns:a16="http://schemas.microsoft.com/office/drawing/2014/main" id="{61683A50-B317-CF4E-D234-91EA879390DD}"/>
                </a:ext>
              </a:extLst>
            </p:cNvPr>
            <p:cNvSpPr/>
            <p:nvPr/>
          </p:nvSpPr>
          <p:spPr>
            <a:xfrm>
              <a:off x="9482992" y="6428386"/>
              <a:ext cx="55270" cy="7968"/>
            </a:xfrm>
            <a:custGeom>
              <a:avLst/>
              <a:gdLst>
                <a:gd name="connsiteX0" fmla="*/ 13027 w 55270"/>
                <a:gd name="connsiteY0" fmla="*/ 2150 h 7968"/>
                <a:gd name="connsiteX1" fmla="*/ 0 w 55270"/>
                <a:gd name="connsiteY1" fmla="*/ 4174 h 7968"/>
                <a:gd name="connsiteX2" fmla="*/ 20236 w 55270"/>
                <a:gd name="connsiteY2" fmla="*/ 6071 h 7968"/>
                <a:gd name="connsiteX3" fmla="*/ 40599 w 55270"/>
                <a:gd name="connsiteY3" fmla="*/ 7968 h 7968"/>
                <a:gd name="connsiteX4" fmla="*/ 47935 w 55270"/>
                <a:gd name="connsiteY4" fmla="*/ 5944 h 7968"/>
                <a:gd name="connsiteX5" fmla="*/ 55271 w 55270"/>
                <a:gd name="connsiteY5" fmla="*/ 3921 h 7968"/>
                <a:gd name="connsiteX6" fmla="*/ 40599 w 55270"/>
                <a:gd name="connsiteY6" fmla="*/ 2024 h 7968"/>
                <a:gd name="connsiteX7" fmla="*/ 26054 w 55270"/>
                <a:gd name="connsiteY7" fmla="*/ 0 h 7968"/>
                <a:gd name="connsiteX8" fmla="*/ 13027 w 55270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968">
                  <a:moveTo>
                    <a:pt x="13027" y="2150"/>
                  </a:moveTo>
                  <a:lnTo>
                    <a:pt x="0" y="4174"/>
                  </a:lnTo>
                  <a:lnTo>
                    <a:pt x="20236" y="6071"/>
                  </a:lnTo>
                  <a:lnTo>
                    <a:pt x="40599" y="7968"/>
                  </a:lnTo>
                  <a:lnTo>
                    <a:pt x="47935" y="5944"/>
                  </a:lnTo>
                  <a:lnTo>
                    <a:pt x="55271" y="3921"/>
                  </a:lnTo>
                  <a:lnTo>
                    <a:pt x="40599" y="2024"/>
                  </a:lnTo>
                  <a:lnTo>
                    <a:pt x="26054" y="0"/>
                  </a:lnTo>
                  <a:lnTo>
                    <a:pt x="130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4" name="Freeform: Shape 7093">
              <a:extLst>
                <a:ext uri="{FF2B5EF4-FFF2-40B4-BE49-F238E27FC236}">
                  <a16:creationId xmlns:a16="http://schemas.microsoft.com/office/drawing/2014/main" id="{EA809C2B-A6DC-8D8C-B725-011A189C5990}"/>
                </a:ext>
              </a:extLst>
            </p:cNvPr>
            <p:cNvSpPr/>
            <p:nvPr/>
          </p:nvSpPr>
          <p:spPr>
            <a:xfrm>
              <a:off x="9527765" y="6431548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5" name="Freeform: Shape 7094">
              <a:extLst>
                <a:ext uri="{FF2B5EF4-FFF2-40B4-BE49-F238E27FC236}">
                  <a16:creationId xmlns:a16="http://schemas.microsoft.com/office/drawing/2014/main" id="{BA72FBC1-BE74-B6EB-7CE1-C01F83DDA098}"/>
                </a:ext>
              </a:extLst>
            </p:cNvPr>
            <p:cNvSpPr/>
            <p:nvPr/>
          </p:nvSpPr>
          <p:spPr>
            <a:xfrm>
              <a:off x="9611241" y="6408529"/>
              <a:ext cx="17706" cy="6450"/>
            </a:xfrm>
            <a:custGeom>
              <a:avLst/>
              <a:gdLst>
                <a:gd name="connsiteX0" fmla="*/ 0 w 17706"/>
                <a:gd name="connsiteY0" fmla="*/ 3162 h 6450"/>
                <a:gd name="connsiteX1" fmla="*/ 0 w 17706"/>
                <a:gd name="connsiteY1" fmla="*/ 6450 h 6450"/>
                <a:gd name="connsiteX2" fmla="*/ 8727 w 17706"/>
                <a:gd name="connsiteY2" fmla="*/ 5059 h 6450"/>
                <a:gd name="connsiteX3" fmla="*/ 17706 w 17706"/>
                <a:gd name="connsiteY3" fmla="*/ 3541 h 6450"/>
                <a:gd name="connsiteX4" fmla="*/ 8853 w 17706"/>
                <a:gd name="connsiteY4" fmla="*/ 1771 h 6450"/>
                <a:gd name="connsiteX5" fmla="*/ 126 w 17706"/>
                <a:gd name="connsiteY5" fmla="*/ 0 h 6450"/>
                <a:gd name="connsiteX6" fmla="*/ 0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0" y="3162"/>
                  </a:moveTo>
                  <a:lnTo>
                    <a:pt x="0" y="6450"/>
                  </a:lnTo>
                  <a:lnTo>
                    <a:pt x="8727" y="5059"/>
                  </a:lnTo>
                  <a:lnTo>
                    <a:pt x="17706" y="3541"/>
                  </a:lnTo>
                  <a:lnTo>
                    <a:pt x="8853" y="1771"/>
                  </a:lnTo>
                  <a:lnTo>
                    <a:pt x="126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6" name="Freeform: Shape 7095">
              <a:extLst>
                <a:ext uri="{FF2B5EF4-FFF2-40B4-BE49-F238E27FC236}">
                  <a16:creationId xmlns:a16="http://schemas.microsoft.com/office/drawing/2014/main" id="{84A097E6-9084-32DB-9D1F-DEE59058AEDA}"/>
                </a:ext>
              </a:extLst>
            </p:cNvPr>
            <p:cNvSpPr/>
            <p:nvPr/>
          </p:nvSpPr>
          <p:spPr>
            <a:xfrm>
              <a:off x="9607067" y="6399297"/>
              <a:ext cx="50717" cy="3288"/>
            </a:xfrm>
            <a:custGeom>
              <a:avLst/>
              <a:gdLst>
                <a:gd name="connsiteX0" fmla="*/ 7968 w 50717"/>
                <a:gd name="connsiteY0" fmla="*/ 1391 h 3288"/>
                <a:gd name="connsiteX1" fmla="*/ 0 w 50717"/>
                <a:gd name="connsiteY1" fmla="*/ 2656 h 3288"/>
                <a:gd name="connsiteX2" fmla="*/ 25422 w 50717"/>
                <a:gd name="connsiteY2" fmla="*/ 3035 h 3288"/>
                <a:gd name="connsiteX3" fmla="*/ 50718 w 50717"/>
                <a:gd name="connsiteY3" fmla="*/ 3288 h 3288"/>
                <a:gd name="connsiteX4" fmla="*/ 33390 w 50717"/>
                <a:gd name="connsiteY4" fmla="*/ 1644 h 3288"/>
                <a:gd name="connsiteX5" fmla="*/ 16063 w 50717"/>
                <a:gd name="connsiteY5" fmla="*/ 0 h 3288"/>
                <a:gd name="connsiteX6" fmla="*/ 7968 w 50717"/>
                <a:gd name="connsiteY6" fmla="*/ 1391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288">
                  <a:moveTo>
                    <a:pt x="7968" y="1391"/>
                  </a:moveTo>
                  <a:lnTo>
                    <a:pt x="0" y="2656"/>
                  </a:lnTo>
                  <a:lnTo>
                    <a:pt x="25422" y="3035"/>
                  </a:lnTo>
                  <a:lnTo>
                    <a:pt x="50718" y="3288"/>
                  </a:lnTo>
                  <a:lnTo>
                    <a:pt x="33390" y="1644"/>
                  </a:lnTo>
                  <a:lnTo>
                    <a:pt x="16063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7" name="Freeform: Shape 7096">
              <a:extLst>
                <a:ext uri="{FF2B5EF4-FFF2-40B4-BE49-F238E27FC236}">
                  <a16:creationId xmlns:a16="http://schemas.microsoft.com/office/drawing/2014/main" id="{4AA8DC3C-1D70-327E-2B04-19963512B9BA}"/>
                </a:ext>
              </a:extLst>
            </p:cNvPr>
            <p:cNvSpPr/>
            <p:nvPr/>
          </p:nvSpPr>
          <p:spPr>
            <a:xfrm>
              <a:off x="10427272" y="6471879"/>
              <a:ext cx="26560" cy="3952"/>
            </a:xfrm>
            <a:custGeom>
              <a:avLst/>
              <a:gdLst>
                <a:gd name="connsiteX0" fmla="*/ 0 w 26560"/>
                <a:gd name="connsiteY0" fmla="*/ 3557 h 3952"/>
                <a:gd name="connsiteX1" fmla="*/ 13280 w 26560"/>
                <a:gd name="connsiteY1" fmla="*/ 3177 h 3952"/>
                <a:gd name="connsiteX2" fmla="*/ 26561 w 26560"/>
                <a:gd name="connsiteY2" fmla="*/ 395 h 3952"/>
                <a:gd name="connsiteX3" fmla="*/ 13280 w 26560"/>
                <a:gd name="connsiteY3" fmla="*/ 774 h 3952"/>
                <a:gd name="connsiteX4" fmla="*/ 0 w 26560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952">
                  <a:moveTo>
                    <a:pt x="0" y="3557"/>
                  </a:moveTo>
                  <a:cubicBezTo>
                    <a:pt x="0" y="4189"/>
                    <a:pt x="6071" y="4063"/>
                    <a:pt x="13280" y="3177"/>
                  </a:cubicBezTo>
                  <a:cubicBezTo>
                    <a:pt x="20616" y="2293"/>
                    <a:pt x="26561" y="1027"/>
                    <a:pt x="26561" y="395"/>
                  </a:cubicBezTo>
                  <a:cubicBezTo>
                    <a:pt x="26561" y="-237"/>
                    <a:pt x="20616" y="-111"/>
                    <a:pt x="13280" y="774"/>
                  </a:cubicBezTo>
                  <a:cubicBezTo>
                    <a:pt x="5945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8" name="Freeform: Shape 7097">
              <a:extLst>
                <a:ext uri="{FF2B5EF4-FFF2-40B4-BE49-F238E27FC236}">
                  <a16:creationId xmlns:a16="http://schemas.microsoft.com/office/drawing/2014/main" id="{7B6328BE-F594-9C75-2836-473B51A800D8}"/>
                </a:ext>
              </a:extLst>
            </p:cNvPr>
            <p:cNvSpPr/>
            <p:nvPr/>
          </p:nvSpPr>
          <p:spPr>
            <a:xfrm>
              <a:off x="9540919" y="643660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9" name="Freeform: Shape 7098">
              <a:extLst>
                <a:ext uri="{FF2B5EF4-FFF2-40B4-BE49-F238E27FC236}">
                  <a16:creationId xmlns:a16="http://schemas.microsoft.com/office/drawing/2014/main" id="{9EABB587-5E8F-2A40-24B7-B45233C71FA7}"/>
                </a:ext>
              </a:extLst>
            </p:cNvPr>
            <p:cNvSpPr/>
            <p:nvPr/>
          </p:nvSpPr>
          <p:spPr>
            <a:xfrm>
              <a:off x="9541298" y="6418901"/>
              <a:ext cx="35145" cy="8246"/>
            </a:xfrm>
            <a:custGeom>
              <a:avLst/>
              <a:gdLst>
                <a:gd name="connsiteX0" fmla="*/ 0 w 35145"/>
                <a:gd name="connsiteY0" fmla="*/ 2656 h 8246"/>
                <a:gd name="connsiteX1" fmla="*/ 14039 w 35145"/>
                <a:gd name="connsiteY1" fmla="*/ 7083 h 8246"/>
                <a:gd name="connsiteX2" fmla="*/ 34276 w 35145"/>
                <a:gd name="connsiteY2" fmla="*/ 7968 h 8246"/>
                <a:gd name="connsiteX3" fmla="*/ 20236 w 35145"/>
                <a:gd name="connsiteY3" fmla="*/ 3541 h 8246"/>
                <a:gd name="connsiteX4" fmla="*/ 0 w 35145"/>
                <a:gd name="connsiteY4" fmla="*/ 0 h 8246"/>
                <a:gd name="connsiteX5" fmla="*/ 0 w 35145"/>
                <a:gd name="connsiteY5" fmla="*/ 253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45" h="8246">
                  <a:moveTo>
                    <a:pt x="0" y="2656"/>
                  </a:moveTo>
                  <a:cubicBezTo>
                    <a:pt x="0" y="4047"/>
                    <a:pt x="6324" y="6071"/>
                    <a:pt x="14039" y="7083"/>
                  </a:cubicBezTo>
                  <a:cubicBezTo>
                    <a:pt x="21880" y="8094"/>
                    <a:pt x="30987" y="8600"/>
                    <a:pt x="34276" y="7968"/>
                  </a:cubicBezTo>
                  <a:cubicBezTo>
                    <a:pt x="37564" y="7462"/>
                    <a:pt x="31240" y="5438"/>
                    <a:pt x="20236" y="3541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0" name="Freeform: Shape 7099">
              <a:extLst>
                <a:ext uri="{FF2B5EF4-FFF2-40B4-BE49-F238E27FC236}">
                  <a16:creationId xmlns:a16="http://schemas.microsoft.com/office/drawing/2014/main" id="{8DD1FE3D-5718-7BB7-FC7C-FDF3A0A0F34B}"/>
                </a:ext>
              </a:extLst>
            </p:cNvPr>
            <p:cNvSpPr/>
            <p:nvPr/>
          </p:nvSpPr>
          <p:spPr>
            <a:xfrm>
              <a:off x="9323682" y="6429651"/>
              <a:ext cx="38650" cy="8990"/>
            </a:xfrm>
            <a:custGeom>
              <a:avLst/>
              <a:gdLst>
                <a:gd name="connsiteX0" fmla="*/ 75 w 38650"/>
                <a:gd name="connsiteY0" fmla="*/ 2403 h 8990"/>
                <a:gd name="connsiteX1" fmla="*/ 7791 w 38650"/>
                <a:gd name="connsiteY1" fmla="*/ 6830 h 8990"/>
                <a:gd name="connsiteX2" fmla="*/ 27521 w 38650"/>
                <a:gd name="connsiteY2" fmla="*/ 8980 h 8990"/>
                <a:gd name="connsiteX3" fmla="*/ 38651 w 38650"/>
                <a:gd name="connsiteY3" fmla="*/ 6703 h 8990"/>
                <a:gd name="connsiteX4" fmla="*/ 38651 w 38650"/>
                <a:gd name="connsiteY4" fmla="*/ 4174 h 8990"/>
                <a:gd name="connsiteX5" fmla="*/ 26636 w 38650"/>
                <a:gd name="connsiteY5" fmla="*/ 5312 h 8990"/>
                <a:gd name="connsiteX6" fmla="*/ 14494 w 38650"/>
                <a:gd name="connsiteY6" fmla="*/ 6324 h 8990"/>
                <a:gd name="connsiteX7" fmla="*/ 7791 w 38650"/>
                <a:gd name="connsiteY7" fmla="*/ 3162 h 8990"/>
                <a:gd name="connsiteX8" fmla="*/ 1214 w 38650"/>
                <a:gd name="connsiteY8" fmla="*/ 0 h 8990"/>
                <a:gd name="connsiteX9" fmla="*/ 75 w 38650"/>
                <a:gd name="connsiteY9" fmla="*/ 2529 h 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650" h="8990">
                  <a:moveTo>
                    <a:pt x="75" y="2403"/>
                  </a:moveTo>
                  <a:cubicBezTo>
                    <a:pt x="-557" y="3794"/>
                    <a:pt x="2858" y="5818"/>
                    <a:pt x="7791" y="6830"/>
                  </a:cubicBezTo>
                  <a:cubicBezTo>
                    <a:pt x="12596" y="7842"/>
                    <a:pt x="21577" y="8727"/>
                    <a:pt x="27521" y="8980"/>
                  </a:cubicBezTo>
                  <a:cubicBezTo>
                    <a:pt x="33592" y="9106"/>
                    <a:pt x="38651" y="8094"/>
                    <a:pt x="38651" y="6703"/>
                  </a:cubicBezTo>
                  <a:lnTo>
                    <a:pt x="38651" y="4174"/>
                  </a:lnTo>
                  <a:cubicBezTo>
                    <a:pt x="38651" y="4174"/>
                    <a:pt x="26636" y="5312"/>
                    <a:pt x="26636" y="5312"/>
                  </a:cubicBezTo>
                  <a:lnTo>
                    <a:pt x="14494" y="6324"/>
                  </a:lnTo>
                  <a:lnTo>
                    <a:pt x="7791" y="3162"/>
                  </a:lnTo>
                  <a:lnTo>
                    <a:pt x="1214" y="0"/>
                  </a:lnTo>
                  <a:lnTo>
                    <a:pt x="75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1" name="Freeform: Shape 7100">
              <a:extLst>
                <a:ext uri="{FF2B5EF4-FFF2-40B4-BE49-F238E27FC236}">
                  <a16:creationId xmlns:a16="http://schemas.microsoft.com/office/drawing/2014/main" id="{039D94E7-616E-E20D-2074-8B886F929141}"/>
                </a:ext>
              </a:extLst>
            </p:cNvPr>
            <p:cNvSpPr/>
            <p:nvPr/>
          </p:nvSpPr>
          <p:spPr>
            <a:xfrm>
              <a:off x="9318698" y="6408403"/>
              <a:ext cx="35286" cy="3541"/>
            </a:xfrm>
            <a:custGeom>
              <a:avLst/>
              <a:gdLst>
                <a:gd name="connsiteX0" fmla="*/ 8853 w 35286"/>
                <a:gd name="connsiteY0" fmla="*/ 1391 h 3541"/>
                <a:gd name="connsiteX1" fmla="*/ 0 w 35286"/>
                <a:gd name="connsiteY1" fmla="*/ 2782 h 3541"/>
                <a:gd name="connsiteX2" fmla="*/ 17706 w 35286"/>
                <a:gd name="connsiteY2" fmla="*/ 3162 h 3541"/>
                <a:gd name="connsiteX3" fmla="*/ 35287 w 35286"/>
                <a:gd name="connsiteY3" fmla="*/ 3541 h 3541"/>
                <a:gd name="connsiteX4" fmla="*/ 26560 w 35286"/>
                <a:gd name="connsiteY4" fmla="*/ 1770 h 3541"/>
                <a:gd name="connsiteX5" fmla="*/ 17706 w 35286"/>
                <a:gd name="connsiteY5" fmla="*/ 0 h 3541"/>
                <a:gd name="connsiteX6" fmla="*/ 8853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3" y="1391"/>
                  </a:moveTo>
                  <a:lnTo>
                    <a:pt x="0" y="2782"/>
                  </a:lnTo>
                  <a:lnTo>
                    <a:pt x="17706" y="3162"/>
                  </a:lnTo>
                  <a:lnTo>
                    <a:pt x="35287" y="3541"/>
                  </a:lnTo>
                  <a:lnTo>
                    <a:pt x="26560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2" name="Freeform: Shape 7101">
              <a:extLst>
                <a:ext uri="{FF2B5EF4-FFF2-40B4-BE49-F238E27FC236}">
                  <a16:creationId xmlns:a16="http://schemas.microsoft.com/office/drawing/2014/main" id="{C04DC0A2-75B7-A500-DFB3-EC9C89ACEDB3}"/>
                </a:ext>
              </a:extLst>
            </p:cNvPr>
            <p:cNvSpPr/>
            <p:nvPr/>
          </p:nvSpPr>
          <p:spPr>
            <a:xfrm>
              <a:off x="9554326" y="643205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3" name="Freeform: Shape 7102">
              <a:extLst>
                <a:ext uri="{FF2B5EF4-FFF2-40B4-BE49-F238E27FC236}">
                  <a16:creationId xmlns:a16="http://schemas.microsoft.com/office/drawing/2014/main" id="{132F114F-1411-833B-705E-9A727D9B0ABA}"/>
                </a:ext>
              </a:extLst>
            </p:cNvPr>
            <p:cNvSpPr/>
            <p:nvPr/>
          </p:nvSpPr>
          <p:spPr>
            <a:xfrm>
              <a:off x="9637674" y="6412431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704 w 13279"/>
                <a:gd name="connsiteY3" fmla="*/ 19 h 2422"/>
                <a:gd name="connsiteX4" fmla="*/ 127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4" y="19"/>
                  </a:cubicBezTo>
                  <a:cubicBezTo>
                    <a:pt x="3162" y="-107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4" name="Freeform: Shape 7103">
              <a:extLst>
                <a:ext uri="{FF2B5EF4-FFF2-40B4-BE49-F238E27FC236}">
                  <a16:creationId xmlns:a16="http://schemas.microsoft.com/office/drawing/2014/main" id="{635C49C0-3CFD-EB28-75DF-D92131C2EA54}"/>
                </a:ext>
              </a:extLst>
            </p:cNvPr>
            <p:cNvSpPr/>
            <p:nvPr/>
          </p:nvSpPr>
          <p:spPr>
            <a:xfrm>
              <a:off x="9591130" y="6416478"/>
              <a:ext cx="13279" cy="2549"/>
            </a:xfrm>
            <a:custGeom>
              <a:avLst/>
              <a:gdLst>
                <a:gd name="connsiteX0" fmla="*/ 0 w 13279"/>
                <a:gd name="connsiteY0" fmla="*/ 1031 h 2549"/>
                <a:gd name="connsiteX1" fmla="*/ 6704 w 13279"/>
                <a:gd name="connsiteY1" fmla="*/ 20 h 2549"/>
                <a:gd name="connsiteX2" fmla="*/ 13280 w 13279"/>
                <a:gd name="connsiteY2" fmla="*/ 1411 h 2549"/>
                <a:gd name="connsiteX3" fmla="*/ 6577 w 13279"/>
                <a:gd name="connsiteY3" fmla="*/ 2549 h 2549"/>
                <a:gd name="connsiteX4" fmla="*/ 0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031"/>
                  </a:moveTo>
                  <a:cubicBezTo>
                    <a:pt x="0" y="399"/>
                    <a:pt x="3035" y="-107"/>
                    <a:pt x="6704" y="20"/>
                  </a:cubicBezTo>
                  <a:cubicBezTo>
                    <a:pt x="10371" y="20"/>
                    <a:pt x="13280" y="652"/>
                    <a:pt x="13280" y="1411"/>
                  </a:cubicBezTo>
                  <a:cubicBezTo>
                    <a:pt x="13280" y="2170"/>
                    <a:pt x="10245" y="2549"/>
                    <a:pt x="6577" y="2549"/>
                  </a:cubicBezTo>
                  <a:cubicBezTo>
                    <a:pt x="2909" y="2549"/>
                    <a:pt x="0" y="1790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5" name="Freeform: Shape 7104">
              <a:extLst>
                <a:ext uri="{FF2B5EF4-FFF2-40B4-BE49-F238E27FC236}">
                  <a16:creationId xmlns:a16="http://schemas.microsoft.com/office/drawing/2014/main" id="{A233F594-E17E-D1B6-DBDA-BABE8C8A9FAA}"/>
                </a:ext>
              </a:extLst>
            </p:cNvPr>
            <p:cNvSpPr/>
            <p:nvPr/>
          </p:nvSpPr>
          <p:spPr>
            <a:xfrm>
              <a:off x="9650195" y="6435975"/>
              <a:ext cx="49073" cy="13659"/>
            </a:xfrm>
            <a:custGeom>
              <a:avLst/>
              <a:gdLst>
                <a:gd name="connsiteX0" fmla="*/ 127 w 49073"/>
                <a:gd name="connsiteY0" fmla="*/ 6577 h 13659"/>
                <a:gd name="connsiteX1" fmla="*/ 24537 w 49073"/>
                <a:gd name="connsiteY1" fmla="*/ 10751 h 13659"/>
                <a:gd name="connsiteX2" fmla="*/ 49073 w 49073"/>
                <a:gd name="connsiteY2" fmla="*/ 13660 h 13659"/>
                <a:gd name="connsiteX3" fmla="*/ 47809 w 49073"/>
                <a:gd name="connsiteY3" fmla="*/ 6830 h 13659"/>
                <a:gd name="connsiteX4" fmla="*/ 46544 w 49073"/>
                <a:gd name="connsiteY4" fmla="*/ 0 h 13659"/>
                <a:gd name="connsiteX5" fmla="*/ 30861 w 49073"/>
                <a:gd name="connsiteY5" fmla="*/ 759 h 13659"/>
                <a:gd name="connsiteX6" fmla="*/ 15051 w 49073"/>
                <a:gd name="connsiteY6" fmla="*/ 1518 h 13659"/>
                <a:gd name="connsiteX7" fmla="*/ 23019 w 49073"/>
                <a:gd name="connsiteY7" fmla="*/ 5565 h 13659"/>
                <a:gd name="connsiteX8" fmla="*/ 30987 w 49073"/>
                <a:gd name="connsiteY8" fmla="*/ 9612 h 13659"/>
                <a:gd name="connsiteX9" fmla="*/ 15431 w 49073"/>
                <a:gd name="connsiteY9" fmla="*/ 7589 h 13659"/>
                <a:gd name="connsiteX10" fmla="*/ 0 w 49073"/>
                <a:gd name="connsiteY10" fmla="*/ 6830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3" h="13659">
                  <a:moveTo>
                    <a:pt x="127" y="6577"/>
                  </a:moveTo>
                  <a:cubicBezTo>
                    <a:pt x="127" y="7336"/>
                    <a:pt x="11130" y="9106"/>
                    <a:pt x="24537" y="10751"/>
                  </a:cubicBezTo>
                  <a:lnTo>
                    <a:pt x="49073" y="13660"/>
                  </a:lnTo>
                  <a:lnTo>
                    <a:pt x="47809" y="6830"/>
                  </a:lnTo>
                  <a:lnTo>
                    <a:pt x="46544" y="0"/>
                  </a:lnTo>
                  <a:lnTo>
                    <a:pt x="30861" y="759"/>
                  </a:lnTo>
                  <a:lnTo>
                    <a:pt x="15051" y="1518"/>
                  </a:lnTo>
                  <a:lnTo>
                    <a:pt x="23019" y="5565"/>
                  </a:lnTo>
                  <a:lnTo>
                    <a:pt x="30987" y="9612"/>
                  </a:lnTo>
                  <a:lnTo>
                    <a:pt x="15431" y="7589"/>
                  </a:lnTo>
                  <a:cubicBezTo>
                    <a:pt x="6957" y="6450"/>
                    <a:pt x="0" y="6071"/>
                    <a:pt x="0" y="68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6" name="Freeform: Shape 7105">
              <a:extLst>
                <a:ext uri="{FF2B5EF4-FFF2-40B4-BE49-F238E27FC236}">
                  <a16:creationId xmlns:a16="http://schemas.microsoft.com/office/drawing/2014/main" id="{8D7D1B92-A0CC-FE12-AFF1-FD7CE03529D5}"/>
                </a:ext>
              </a:extLst>
            </p:cNvPr>
            <p:cNvSpPr/>
            <p:nvPr/>
          </p:nvSpPr>
          <p:spPr>
            <a:xfrm>
              <a:off x="9650575" y="6427880"/>
              <a:ext cx="39714" cy="4806"/>
            </a:xfrm>
            <a:custGeom>
              <a:avLst/>
              <a:gdLst>
                <a:gd name="connsiteX0" fmla="*/ 0 w 39714"/>
                <a:gd name="connsiteY0" fmla="*/ 3036 h 4806"/>
                <a:gd name="connsiteX1" fmla="*/ 19857 w 39714"/>
                <a:gd name="connsiteY1" fmla="*/ 4427 h 4806"/>
                <a:gd name="connsiteX2" fmla="*/ 39714 w 39714"/>
                <a:gd name="connsiteY2" fmla="*/ 4806 h 4806"/>
                <a:gd name="connsiteX3" fmla="*/ 39714 w 39714"/>
                <a:gd name="connsiteY3" fmla="*/ 2403 h 4806"/>
                <a:gd name="connsiteX4" fmla="*/ 39714 w 39714"/>
                <a:gd name="connsiteY4" fmla="*/ 0 h 4806"/>
                <a:gd name="connsiteX5" fmla="*/ 19857 w 39714"/>
                <a:gd name="connsiteY5" fmla="*/ 1012 h 4806"/>
                <a:gd name="connsiteX6" fmla="*/ 0 w 39714"/>
                <a:gd name="connsiteY6" fmla="*/ 2909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4806">
                  <a:moveTo>
                    <a:pt x="0" y="3036"/>
                  </a:moveTo>
                  <a:cubicBezTo>
                    <a:pt x="0" y="3036"/>
                    <a:pt x="8979" y="4174"/>
                    <a:pt x="19857" y="4427"/>
                  </a:cubicBezTo>
                  <a:lnTo>
                    <a:pt x="39714" y="4806"/>
                  </a:lnTo>
                  <a:lnTo>
                    <a:pt x="39714" y="2403"/>
                  </a:lnTo>
                  <a:cubicBezTo>
                    <a:pt x="39714" y="2403"/>
                    <a:pt x="39714" y="0"/>
                    <a:pt x="39714" y="0"/>
                  </a:cubicBezTo>
                  <a:lnTo>
                    <a:pt x="19857" y="1012"/>
                  </a:lnTo>
                  <a:cubicBezTo>
                    <a:pt x="8979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7" name="Freeform: Shape 7106">
              <a:extLst>
                <a:ext uri="{FF2B5EF4-FFF2-40B4-BE49-F238E27FC236}">
                  <a16:creationId xmlns:a16="http://schemas.microsoft.com/office/drawing/2014/main" id="{CE9267D6-7D99-D5D6-F861-E57F115423D3}"/>
                </a:ext>
              </a:extLst>
            </p:cNvPr>
            <p:cNvSpPr/>
            <p:nvPr/>
          </p:nvSpPr>
          <p:spPr>
            <a:xfrm>
              <a:off x="9650701" y="6422315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3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8" name="Freeform: Shape 7107">
              <a:extLst>
                <a:ext uri="{FF2B5EF4-FFF2-40B4-BE49-F238E27FC236}">
                  <a16:creationId xmlns:a16="http://schemas.microsoft.com/office/drawing/2014/main" id="{89311898-FBD3-0219-CDF4-ABFE795394C2}"/>
                </a:ext>
              </a:extLst>
            </p:cNvPr>
            <p:cNvSpPr/>
            <p:nvPr/>
          </p:nvSpPr>
          <p:spPr>
            <a:xfrm>
              <a:off x="10470278" y="6445129"/>
              <a:ext cx="89289" cy="7161"/>
            </a:xfrm>
            <a:custGeom>
              <a:avLst/>
              <a:gdLst>
                <a:gd name="connsiteX0" fmla="*/ 629 w 89289"/>
                <a:gd name="connsiteY0" fmla="*/ 206 h 7161"/>
                <a:gd name="connsiteX1" fmla="*/ 12771 w 89289"/>
                <a:gd name="connsiteY1" fmla="*/ 3367 h 7161"/>
                <a:gd name="connsiteX2" fmla="*/ 59568 w 89289"/>
                <a:gd name="connsiteY2" fmla="*/ 6656 h 7161"/>
                <a:gd name="connsiteX3" fmla="*/ 80563 w 89289"/>
                <a:gd name="connsiteY3" fmla="*/ 7162 h 7161"/>
                <a:gd name="connsiteX4" fmla="*/ 89290 w 89289"/>
                <a:gd name="connsiteY4" fmla="*/ 6909 h 7161"/>
                <a:gd name="connsiteX5" fmla="*/ 86001 w 89289"/>
                <a:gd name="connsiteY5" fmla="*/ 6276 h 7161"/>
                <a:gd name="connsiteX6" fmla="*/ 77021 w 89289"/>
                <a:gd name="connsiteY6" fmla="*/ 5265 h 7161"/>
                <a:gd name="connsiteX7" fmla="*/ 47426 w 89289"/>
                <a:gd name="connsiteY7" fmla="*/ 2609 h 7161"/>
                <a:gd name="connsiteX8" fmla="*/ 629 w 89289"/>
                <a:gd name="connsiteY8" fmla="*/ 79 h 7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289" h="7161">
                  <a:moveTo>
                    <a:pt x="629" y="206"/>
                  </a:moveTo>
                  <a:cubicBezTo>
                    <a:pt x="-1901" y="712"/>
                    <a:pt x="3412" y="2103"/>
                    <a:pt x="12771" y="3367"/>
                  </a:cubicBezTo>
                  <a:cubicBezTo>
                    <a:pt x="22130" y="4632"/>
                    <a:pt x="43125" y="6150"/>
                    <a:pt x="59568" y="6656"/>
                  </a:cubicBezTo>
                  <a:cubicBezTo>
                    <a:pt x="67788" y="6783"/>
                    <a:pt x="75251" y="7035"/>
                    <a:pt x="80563" y="7162"/>
                  </a:cubicBezTo>
                  <a:cubicBezTo>
                    <a:pt x="86001" y="7162"/>
                    <a:pt x="89290" y="7162"/>
                    <a:pt x="89290" y="6909"/>
                  </a:cubicBezTo>
                  <a:cubicBezTo>
                    <a:pt x="89290" y="6909"/>
                    <a:pt x="88151" y="6656"/>
                    <a:pt x="86001" y="6276"/>
                  </a:cubicBezTo>
                  <a:cubicBezTo>
                    <a:pt x="83851" y="6024"/>
                    <a:pt x="80689" y="5771"/>
                    <a:pt x="77021" y="5265"/>
                  </a:cubicBezTo>
                  <a:cubicBezTo>
                    <a:pt x="69306" y="4632"/>
                    <a:pt x="58808" y="3621"/>
                    <a:pt x="47426" y="2609"/>
                  </a:cubicBezTo>
                  <a:cubicBezTo>
                    <a:pt x="24407" y="712"/>
                    <a:pt x="3412" y="-300"/>
                    <a:pt x="629" y="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9" name="Freeform: Shape 7108">
              <a:extLst>
                <a:ext uri="{FF2B5EF4-FFF2-40B4-BE49-F238E27FC236}">
                  <a16:creationId xmlns:a16="http://schemas.microsoft.com/office/drawing/2014/main" id="{CE46D4A7-096F-917C-B40C-0773D843FD62}"/>
                </a:ext>
              </a:extLst>
            </p:cNvPr>
            <p:cNvSpPr/>
            <p:nvPr/>
          </p:nvSpPr>
          <p:spPr>
            <a:xfrm>
              <a:off x="9348800" y="6443564"/>
              <a:ext cx="13279" cy="2402"/>
            </a:xfrm>
            <a:custGeom>
              <a:avLst/>
              <a:gdLst>
                <a:gd name="connsiteX0" fmla="*/ 0 w 13279"/>
                <a:gd name="connsiteY0" fmla="*/ 1012 h 2402"/>
                <a:gd name="connsiteX1" fmla="*/ 6576 w 13279"/>
                <a:gd name="connsiteY1" fmla="*/ 2403 h 2402"/>
                <a:gd name="connsiteX2" fmla="*/ 13280 w 13279"/>
                <a:gd name="connsiteY2" fmla="*/ 1391 h 2402"/>
                <a:gd name="connsiteX3" fmla="*/ 6703 w 13279"/>
                <a:gd name="connsiteY3" fmla="*/ 0 h 2402"/>
                <a:gd name="connsiteX4" fmla="*/ 126 w 13279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0" name="Freeform: Shape 7109">
              <a:extLst>
                <a:ext uri="{FF2B5EF4-FFF2-40B4-BE49-F238E27FC236}">
                  <a16:creationId xmlns:a16="http://schemas.microsoft.com/office/drawing/2014/main" id="{C14795F5-936D-F4D1-165F-1E0430B8BAFE}"/>
                </a:ext>
              </a:extLst>
            </p:cNvPr>
            <p:cNvSpPr/>
            <p:nvPr/>
          </p:nvSpPr>
          <p:spPr>
            <a:xfrm>
              <a:off x="9349179" y="6426616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4 w 13279"/>
                <a:gd name="connsiteY3" fmla="*/ 0 h 2422"/>
                <a:gd name="connsiteX4" fmla="*/ 127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1" name="Freeform: Shape 7110">
              <a:extLst>
                <a:ext uri="{FF2B5EF4-FFF2-40B4-BE49-F238E27FC236}">
                  <a16:creationId xmlns:a16="http://schemas.microsoft.com/office/drawing/2014/main" id="{7CD23FE3-79CB-3FD1-1978-5F612352EFC3}"/>
                </a:ext>
              </a:extLst>
            </p:cNvPr>
            <p:cNvSpPr/>
            <p:nvPr/>
          </p:nvSpPr>
          <p:spPr>
            <a:xfrm>
              <a:off x="9537883" y="6419912"/>
              <a:ext cx="86005" cy="13786"/>
            </a:xfrm>
            <a:custGeom>
              <a:avLst/>
              <a:gdLst>
                <a:gd name="connsiteX0" fmla="*/ 127 w 86005"/>
                <a:gd name="connsiteY0" fmla="*/ 2403 h 13786"/>
                <a:gd name="connsiteX1" fmla="*/ 12901 w 86005"/>
                <a:gd name="connsiteY1" fmla="*/ 5059 h 13786"/>
                <a:gd name="connsiteX2" fmla="*/ 25675 w 86005"/>
                <a:gd name="connsiteY2" fmla="*/ 5312 h 13786"/>
                <a:gd name="connsiteX3" fmla="*/ 17960 w 86005"/>
                <a:gd name="connsiteY3" fmla="*/ 8727 h 13786"/>
                <a:gd name="connsiteX4" fmla="*/ 10245 w 86005"/>
                <a:gd name="connsiteY4" fmla="*/ 12142 h 13786"/>
                <a:gd name="connsiteX5" fmla="*/ 48062 w 86005"/>
                <a:gd name="connsiteY5" fmla="*/ 13027 h 13786"/>
                <a:gd name="connsiteX6" fmla="*/ 86005 w 86005"/>
                <a:gd name="connsiteY6" fmla="*/ 13786 h 13786"/>
                <a:gd name="connsiteX7" fmla="*/ 47556 w 86005"/>
                <a:gd name="connsiteY7" fmla="*/ 6956 h 13786"/>
                <a:gd name="connsiteX8" fmla="*/ 4680 w 86005"/>
                <a:gd name="connsiteY8" fmla="*/ 0 h 13786"/>
                <a:gd name="connsiteX9" fmla="*/ 0 w 86005"/>
                <a:gd name="connsiteY9" fmla="*/ 2277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5" h="13786">
                  <a:moveTo>
                    <a:pt x="127" y="2403"/>
                  </a:moveTo>
                  <a:cubicBezTo>
                    <a:pt x="127" y="3795"/>
                    <a:pt x="5818" y="4933"/>
                    <a:pt x="12901" y="5059"/>
                  </a:cubicBezTo>
                  <a:lnTo>
                    <a:pt x="25675" y="5312"/>
                  </a:lnTo>
                  <a:lnTo>
                    <a:pt x="17960" y="8727"/>
                  </a:lnTo>
                  <a:lnTo>
                    <a:pt x="10245" y="12142"/>
                  </a:lnTo>
                  <a:lnTo>
                    <a:pt x="48062" y="13027"/>
                  </a:lnTo>
                  <a:lnTo>
                    <a:pt x="86005" y="13786"/>
                  </a:lnTo>
                  <a:lnTo>
                    <a:pt x="47556" y="6956"/>
                  </a:lnTo>
                  <a:cubicBezTo>
                    <a:pt x="26561" y="3162"/>
                    <a:pt x="7209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2" name="Freeform: Shape 7111">
              <a:extLst>
                <a:ext uri="{FF2B5EF4-FFF2-40B4-BE49-F238E27FC236}">
                  <a16:creationId xmlns:a16="http://schemas.microsoft.com/office/drawing/2014/main" id="{AEC00445-36EC-0A45-7F3D-7AB2AF92A05F}"/>
                </a:ext>
              </a:extLst>
            </p:cNvPr>
            <p:cNvSpPr/>
            <p:nvPr/>
          </p:nvSpPr>
          <p:spPr>
            <a:xfrm>
              <a:off x="9580633" y="6439896"/>
              <a:ext cx="26939" cy="7462"/>
            </a:xfrm>
            <a:custGeom>
              <a:avLst/>
              <a:gdLst>
                <a:gd name="connsiteX0" fmla="*/ 0 w 26939"/>
                <a:gd name="connsiteY0" fmla="*/ 3668 h 7462"/>
                <a:gd name="connsiteX1" fmla="*/ 0 w 26939"/>
                <a:gd name="connsiteY1" fmla="*/ 7462 h 7462"/>
                <a:gd name="connsiteX2" fmla="*/ 13407 w 26939"/>
                <a:gd name="connsiteY2" fmla="*/ 6197 h 7462"/>
                <a:gd name="connsiteX3" fmla="*/ 26940 w 26939"/>
                <a:gd name="connsiteY3" fmla="*/ 4932 h 7462"/>
                <a:gd name="connsiteX4" fmla="*/ 19351 w 26939"/>
                <a:gd name="connsiteY4" fmla="*/ 2529 h 7462"/>
                <a:gd name="connsiteX5" fmla="*/ 5945 w 26939"/>
                <a:gd name="connsiteY5" fmla="*/ 0 h 7462"/>
                <a:gd name="connsiteX6" fmla="*/ 0 w 26939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2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3407" y="6197"/>
                    <a:pt x="13407" y="6197"/>
                  </a:cubicBezTo>
                  <a:lnTo>
                    <a:pt x="26940" y="4932"/>
                  </a:lnTo>
                  <a:lnTo>
                    <a:pt x="19351" y="2529"/>
                  </a:lnTo>
                  <a:cubicBezTo>
                    <a:pt x="15177" y="1265"/>
                    <a:pt x="9107" y="0"/>
                    <a:pt x="5945" y="0"/>
                  </a:cubicBezTo>
                  <a:cubicBezTo>
                    <a:pt x="2656" y="0"/>
                    <a:pt x="127" y="1518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3" name="Freeform: Shape 7112">
              <a:extLst>
                <a:ext uri="{FF2B5EF4-FFF2-40B4-BE49-F238E27FC236}">
                  <a16:creationId xmlns:a16="http://schemas.microsoft.com/office/drawing/2014/main" id="{7A0ED4FB-D301-A467-D59F-633844B18082}"/>
                </a:ext>
              </a:extLst>
            </p:cNvPr>
            <p:cNvSpPr/>
            <p:nvPr/>
          </p:nvSpPr>
          <p:spPr>
            <a:xfrm>
              <a:off x="9362839" y="6405095"/>
              <a:ext cx="13279" cy="2442"/>
            </a:xfrm>
            <a:custGeom>
              <a:avLst/>
              <a:gdLst>
                <a:gd name="connsiteX0" fmla="*/ 127 w 13279"/>
                <a:gd name="connsiteY0" fmla="*/ 1031 h 2442"/>
                <a:gd name="connsiteX1" fmla="*/ 6703 w 13279"/>
                <a:gd name="connsiteY1" fmla="*/ 2423 h 2442"/>
                <a:gd name="connsiteX2" fmla="*/ 13280 w 13279"/>
                <a:gd name="connsiteY2" fmla="*/ 1411 h 2442"/>
                <a:gd name="connsiteX3" fmla="*/ 6703 w 13279"/>
                <a:gd name="connsiteY3" fmla="*/ 20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127" y="1031"/>
                  </a:moveTo>
                  <a:cubicBezTo>
                    <a:pt x="127" y="1664"/>
                    <a:pt x="3162" y="2296"/>
                    <a:pt x="6703" y="2423"/>
                  </a:cubicBezTo>
                  <a:cubicBezTo>
                    <a:pt x="10245" y="2549"/>
                    <a:pt x="13280" y="2043"/>
                    <a:pt x="13280" y="1411"/>
                  </a:cubicBezTo>
                  <a:cubicBezTo>
                    <a:pt x="13280" y="778"/>
                    <a:pt x="10371" y="146"/>
                    <a:pt x="6703" y="20"/>
                  </a:cubicBezTo>
                  <a:cubicBezTo>
                    <a:pt x="3035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4" name="Freeform: Shape 7113">
              <a:extLst>
                <a:ext uri="{FF2B5EF4-FFF2-40B4-BE49-F238E27FC236}">
                  <a16:creationId xmlns:a16="http://schemas.microsoft.com/office/drawing/2014/main" id="{211DAEF8-3B4F-74E5-957D-5DE58679BCAD}"/>
                </a:ext>
              </a:extLst>
            </p:cNvPr>
            <p:cNvSpPr/>
            <p:nvPr/>
          </p:nvSpPr>
          <p:spPr>
            <a:xfrm>
              <a:off x="9593913" y="6433066"/>
              <a:ext cx="13279" cy="2403"/>
            </a:xfrm>
            <a:custGeom>
              <a:avLst/>
              <a:gdLst>
                <a:gd name="connsiteX0" fmla="*/ 126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2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4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5" name="Freeform: Shape 7114">
              <a:extLst>
                <a:ext uri="{FF2B5EF4-FFF2-40B4-BE49-F238E27FC236}">
                  <a16:creationId xmlns:a16="http://schemas.microsoft.com/office/drawing/2014/main" id="{BDA8CF7D-83EE-18E9-B186-68DA7F8148BB}"/>
                </a:ext>
              </a:extLst>
            </p:cNvPr>
            <p:cNvSpPr/>
            <p:nvPr/>
          </p:nvSpPr>
          <p:spPr>
            <a:xfrm>
              <a:off x="9521189" y="643926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6" name="Freeform: Shape 7115">
              <a:extLst>
                <a:ext uri="{FF2B5EF4-FFF2-40B4-BE49-F238E27FC236}">
                  <a16:creationId xmlns:a16="http://schemas.microsoft.com/office/drawing/2014/main" id="{EE682461-1D64-4141-14F8-E6385BAFE484}"/>
                </a:ext>
              </a:extLst>
            </p:cNvPr>
            <p:cNvSpPr/>
            <p:nvPr/>
          </p:nvSpPr>
          <p:spPr>
            <a:xfrm>
              <a:off x="9377510" y="6415739"/>
              <a:ext cx="137101" cy="26180"/>
            </a:xfrm>
            <a:custGeom>
              <a:avLst/>
              <a:gdLst>
                <a:gd name="connsiteX0" fmla="*/ 2530 w 137101"/>
                <a:gd name="connsiteY0" fmla="*/ 8221 h 26180"/>
                <a:gd name="connsiteX1" fmla="*/ 0 w 137101"/>
                <a:gd name="connsiteY1" fmla="*/ 16189 h 26180"/>
                <a:gd name="connsiteX2" fmla="*/ 22134 w 137101"/>
                <a:gd name="connsiteY2" fmla="*/ 18845 h 26180"/>
                <a:gd name="connsiteX3" fmla="*/ 44267 w 137101"/>
                <a:gd name="connsiteY3" fmla="*/ 21501 h 26180"/>
                <a:gd name="connsiteX4" fmla="*/ 62733 w 137101"/>
                <a:gd name="connsiteY4" fmla="*/ 20742 h 26180"/>
                <a:gd name="connsiteX5" fmla="*/ 81199 w 137101"/>
                <a:gd name="connsiteY5" fmla="*/ 19983 h 26180"/>
                <a:gd name="connsiteX6" fmla="*/ 73990 w 137101"/>
                <a:gd name="connsiteY6" fmla="*/ 21881 h 26180"/>
                <a:gd name="connsiteX7" fmla="*/ 66780 w 137101"/>
                <a:gd name="connsiteY7" fmla="*/ 23904 h 26180"/>
                <a:gd name="connsiteX8" fmla="*/ 101941 w 137101"/>
                <a:gd name="connsiteY8" fmla="*/ 25043 h 26180"/>
                <a:gd name="connsiteX9" fmla="*/ 137102 w 137101"/>
                <a:gd name="connsiteY9" fmla="*/ 26181 h 26180"/>
                <a:gd name="connsiteX10" fmla="*/ 120533 w 137101"/>
                <a:gd name="connsiteY10" fmla="*/ 24663 h 26180"/>
                <a:gd name="connsiteX11" fmla="*/ 103965 w 137101"/>
                <a:gd name="connsiteY11" fmla="*/ 23145 h 26180"/>
                <a:gd name="connsiteX12" fmla="*/ 103965 w 137101"/>
                <a:gd name="connsiteY12" fmla="*/ 19983 h 26180"/>
                <a:gd name="connsiteX13" fmla="*/ 104091 w 137101"/>
                <a:gd name="connsiteY13" fmla="*/ 16821 h 26180"/>
                <a:gd name="connsiteX14" fmla="*/ 84234 w 137101"/>
                <a:gd name="connsiteY14" fmla="*/ 14924 h 26180"/>
                <a:gd name="connsiteX15" fmla="*/ 64377 w 137101"/>
                <a:gd name="connsiteY15" fmla="*/ 13027 h 26180"/>
                <a:gd name="connsiteX16" fmla="*/ 64377 w 137101"/>
                <a:gd name="connsiteY16" fmla="*/ 10245 h 26180"/>
                <a:gd name="connsiteX17" fmla="*/ 64504 w 137101"/>
                <a:gd name="connsiteY17" fmla="*/ 7462 h 26180"/>
                <a:gd name="connsiteX18" fmla="*/ 84361 w 137101"/>
                <a:gd name="connsiteY18" fmla="*/ 10877 h 26180"/>
                <a:gd name="connsiteX19" fmla="*/ 104217 w 137101"/>
                <a:gd name="connsiteY19" fmla="*/ 14292 h 26180"/>
                <a:gd name="connsiteX20" fmla="*/ 104217 w 137101"/>
                <a:gd name="connsiteY20" fmla="*/ 11762 h 26180"/>
                <a:gd name="connsiteX21" fmla="*/ 90937 w 137101"/>
                <a:gd name="connsiteY21" fmla="*/ 7336 h 26180"/>
                <a:gd name="connsiteX22" fmla="*/ 77531 w 137101"/>
                <a:gd name="connsiteY22" fmla="*/ 5438 h 26180"/>
                <a:gd name="connsiteX23" fmla="*/ 85372 w 137101"/>
                <a:gd name="connsiteY23" fmla="*/ 2783 h 26180"/>
                <a:gd name="connsiteX24" fmla="*/ 71966 w 137101"/>
                <a:gd name="connsiteY24" fmla="*/ 4427 h 26180"/>
                <a:gd name="connsiteX25" fmla="*/ 50844 w 137101"/>
                <a:gd name="connsiteY25" fmla="*/ 8727 h 26180"/>
                <a:gd name="connsiteX26" fmla="*/ 57674 w 137101"/>
                <a:gd name="connsiteY26" fmla="*/ 12142 h 26180"/>
                <a:gd name="connsiteX27" fmla="*/ 64631 w 137101"/>
                <a:gd name="connsiteY27" fmla="*/ 15683 h 26180"/>
                <a:gd name="connsiteX28" fmla="*/ 56662 w 137101"/>
                <a:gd name="connsiteY28" fmla="*/ 17833 h 26180"/>
                <a:gd name="connsiteX29" fmla="*/ 48821 w 137101"/>
                <a:gd name="connsiteY29" fmla="*/ 19983 h 26180"/>
                <a:gd name="connsiteX30" fmla="*/ 30355 w 137101"/>
                <a:gd name="connsiteY30" fmla="*/ 16695 h 26180"/>
                <a:gd name="connsiteX31" fmla="*/ 11762 w 137101"/>
                <a:gd name="connsiteY31" fmla="*/ 13407 h 26180"/>
                <a:gd name="connsiteX32" fmla="*/ 20996 w 137101"/>
                <a:gd name="connsiteY32" fmla="*/ 10877 h 26180"/>
                <a:gd name="connsiteX33" fmla="*/ 31873 w 137101"/>
                <a:gd name="connsiteY33" fmla="*/ 4553 h 26180"/>
                <a:gd name="connsiteX34" fmla="*/ 33517 w 137101"/>
                <a:gd name="connsiteY34" fmla="*/ 759 h 26180"/>
                <a:gd name="connsiteX35" fmla="*/ 19351 w 137101"/>
                <a:gd name="connsiteY35" fmla="*/ 379 h 26180"/>
                <a:gd name="connsiteX36" fmla="*/ 5186 w 137101"/>
                <a:gd name="connsiteY36" fmla="*/ 0 h 26180"/>
                <a:gd name="connsiteX37" fmla="*/ 2530 w 137101"/>
                <a:gd name="connsiteY37" fmla="*/ 7968 h 2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7101" h="26180">
                  <a:moveTo>
                    <a:pt x="2530" y="8221"/>
                  </a:moveTo>
                  <a:lnTo>
                    <a:pt x="0" y="16189"/>
                  </a:lnTo>
                  <a:lnTo>
                    <a:pt x="22134" y="18845"/>
                  </a:lnTo>
                  <a:lnTo>
                    <a:pt x="44267" y="21501"/>
                  </a:lnTo>
                  <a:lnTo>
                    <a:pt x="62733" y="20742"/>
                  </a:lnTo>
                  <a:lnTo>
                    <a:pt x="81199" y="19983"/>
                  </a:lnTo>
                  <a:lnTo>
                    <a:pt x="73990" y="21881"/>
                  </a:lnTo>
                  <a:lnTo>
                    <a:pt x="66780" y="23904"/>
                  </a:lnTo>
                  <a:lnTo>
                    <a:pt x="101941" y="25043"/>
                  </a:lnTo>
                  <a:lnTo>
                    <a:pt x="137102" y="26181"/>
                  </a:lnTo>
                  <a:lnTo>
                    <a:pt x="120533" y="24663"/>
                  </a:lnTo>
                  <a:lnTo>
                    <a:pt x="103965" y="23145"/>
                  </a:lnTo>
                  <a:lnTo>
                    <a:pt x="103965" y="19983"/>
                  </a:lnTo>
                  <a:cubicBezTo>
                    <a:pt x="103965" y="19983"/>
                    <a:pt x="104091" y="16821"/>
                    <a:pt x="104091" y="16821"/>
                  </a:cubicBezTo>
                  <a:lnTo>
                    <a:pt x="84234" y="14924"/>
                  </a:lnTo>
                  <a:lnTo>
                    <a:pt x="64377" y="13027"/>
                  </a:lnTo>
                  <a:lnTo>
                    <a:pt x="64377" y="10245"/>
                  </a:lnTo>
                  <a:cubicBezTo>
                    <a:pt x="64377" y="10245"/>
                    <a:pt x="64504" y="7462"/>
                    <a:pt x="64504" y="7462"/>
                  </a:cubicBezTo>
                  <a:lnTo>
                    <a:pt x="84361" y="10877"/>
                  </a:lnTo>
                  <a:lnTo>
                    <a:pt x="104217" y="14292"/>
                  </a:lnTo>
                  <a:lnTo>
                    <a:pt x="104217" y="11762"/>
                  </a:lnTo>
                  <a:cubicBezTo>
                    <a:pt x="104217" y="10371"/>
                    <a:pt x="98273" y="8348"/>
                    <a:pt x="90937" y="7336"/>
                  </a:cubicBezTo>
                  <a:lnTo>
                    <a:pt x="77531" y="5438"/>
                  </a:lnTo>
                  <a:lnTo>
                    <a:pt x="85372" y="2783"/>
                  </a:lnTo>
                  <a:cubicBezTo>
                    <a:pt x="89673" y="1265"/>
                    <a:pt x="83728" y="2024"/>
                    <a:pt x="71966" y="4427"/>
                  </a:cubicBezTo>
                  <a:lnTo>
                    <a:pt x="50844" y="8727"/>
                  </a:lnTo>
                  <a:lnTo>
                    <a:pt x="57674" y="12142"/>
                  </a:lnTo>
                  <a:lnTo>
                    <a:pt x="64631" y="15683"/>
                  </a:lnTo>
                  <a:lnTo>
                    <a:pt x="56662" y="17833"/>
                  </a:lnTo>
                  <a:lnTo>
                    <a:pt x="48821" y="19983"/>
                  </a:lnTo>
                  <a:lnTo>
                    <a:pt x="30355" y="16695"/>
                  </a:lnTo>
                  <a:lnTo>
                    <a:pt x="11762" y="13407"/>
                  </a:lnTo>
                  <a:lnTo>
                    <a:pt x="20996" y="10877"/>
                  </a:lnTo>
                  <a:cubicBezTo>
                    <a:pt x="26054" y="9486"/>
                    <a:pt x="30987" y="6703"/>
                    <a:pt x="31873" y="4553"/>
                  </a:cubicBezTo>
                  <a:lnTo>
                    <a:pt x="33517" y="759"/>
                  </a:lnTo>
                  <a:lnTo>
                    <a:pt x="19351" y="379"/>
                  </a:lnTo>
                  <a:lnTo>
                    <a:pt x="5186" y="0"/>
                  </a:lnTo>
                  <a:lnTo>
                    <a:pt x="2530" y="79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7" name="Freeform: Shape 7116">
              <a:extLst>
                <a:ext uri="{FF2B5EF4-FFF2-40B4-BE49-F238E27FC236}">
                  <a16:creationId xmlns:a16="http://schemas.microsoft.com/office/drawing/2014/main" id="{5E1795A7-0DCD-73D8-B93B-FA46A04F3F3C}"/>
                </a:ext>
              </a:extLst>
            </p:cNvPr>
            <p:cNvSpPr/>
            <p:nvPr/>
          </p:nvSpPr>
          <p:spPr>
            <a:xfrm>
              <a:off x="9376119" y="6406000"/>
              <a:ext cx="59823" cy="6836"/>
            </a:xfrm>
            <a:custGeom>
              <a:avLst/>
              <a:gdLst>
                <a:gd name="connsiteX0" fmla="*/ 0 w 59823"/>
                <a:gd name="connsiteY0" fmla="*/ 5438 h 6836"/>
                <a:gd name="connsiteX1" fmla="*/ 11636 w 59823"/>
                <a:gd name="connsiteY1" fmla="*/ 6830 h 6836"/>
                <a:gd name="connsiteX2" fmla="*/ 41485 w 59823"/>
                <a:gd name="connsiteY2" fmla="*/ 3541 h 6836"/>
                <a:gd name="connsiteX3" fmla="*/ 59824 w 59823"/>
                <a:gd name="connsiteY3" fmla="*/ 0 h 6836"/>
                <a:gd name="connsiteX4" fmla="*/ 29975 w 59823"/>
                <a:gd name="connsiteY4" fmla="*/ 2150 h 6836"/>
                <a:gd name="connsiteX5" fmla="*/ 0 w 59823"/>
                <a:gd name="connsiteY5" fmla="*/ 5438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823" h="6836">
                  <a:moveTo>
                    <a:pt x="0" y="5438"/>
                  </a:moveTo>
                  <a:cubicBezTo>
                    <a:pt x="0" y="5438"/>
                    <a:pt x="5185" y="6703"/>
                    <a:pt x="11636" y="6830"/>
                  </a:cubicBezTo>
                  <a:cubicBezTo>
                    <a:pt x="17960" y="6956"/>
                    <a:pt x="31493" y="5438"/>
                    <a:pt x="41485" y="3541"/>
                  </a:cubicBezTo>
                  <a:lnTo>
                    <a:pt x="59824" y="0"/>
                  </a:lnTo>
                  <a:lnTo>
                    <a:pt x="29975" y="2150"/>
                  </a:lnTo>
                  <a:cubicBezTo>
                    <a:pt x="13533" y="3288"/>
                    <a:pt x="0" y="4806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8" name="Freeform: Shape 7117">
              <a:extLst>
                <a:ext uri="{FF2B5EF4-FFF2-40B4-BE49-F238E27FC236}">
                  <a16:creationId xmlns:a16="http://schemas.microsoft.com/office/drawing/2014/main" id="{0DA0B014-7270-2726-529E-5012C437FEF0}"/>
                </a:ext>
              </a:extLst>
            </p:cNvPr>
            <p:cNvSpPr/>
            <p:nvPr/>
          </p:nvSpPr>
          <p:spPr>
            <a:xfrm>
              <a:off x="9690668" y="6407391"/>
              <a:ext cx="46291" cy="11636"/>
            </a:xfrm>
            <a:custGeom>
              <a:avLst/>
              <a:gdLst>
                <a:gd name="connsiteX0" fmla="*/ 1139 w 46291"/>
                <a:gd name="connsiteY0" fmla="*/ 5438 h 11636"/>
                <a:gd name="connsiteX1" fmla="*/ 0 w 46291"/>
                <a:gd name="connsiteY1" fmla="*/ 10877 h 11636"/>
                <a:gd name="connsiteX2" fmla="*/ 23146 w 46291"/>
                <a:gd name="connsiteY2" fmla="*/ 11257 h 11636"/>
                <a:gd name="connsiteX3" fmla="*/ 46291 w 46291"/>
                <a:gd name="connsiteY3" fmla="*/ 11636 h 11636"/>
                <a:gd name="connsiteX4" fmla="*/ 31873 w 46291"/>
                <a:gd name="connsiteY4" fmla="*/ 9612 h 11636"/>
                <a:gd name="connsiteX5" fmla="*/ 9739 w 46291"/>
                <a:gd name="connsiteY5" fmla="*/ 3794 h 11636"/>
                <a:gd name="connsiteX6" fmla="*/ 2277 w 46291"/>
                <a:gd name="connsiteY6" fmla="*/ 0 h 11636"/>
                <a:gd name="connsiteX7" fmla="*/ 1139 w 46291"/>
                <a:gd name="connsiteY7" fmla="*/ 543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91" h="11636">
                  <a:moveTo>
                    <a:pt x="1139" y="5438"/>
                  </a:moveTo>
                  <a:lnTo>
                    <a:pt x="0" y="10877"/>
                  </a:lnTo>
                  <a:lnTo>
                    <a:pt x="23146" y="11257"/>
                  </a:lnTo>
                  <a:lnTo>
                    <a:pt x="46291" y="11636"/>
                  </a:lnTo>
                  <a:lnTo>
                    <a:pt x="31873" y="9612"/>
                  </a:lnTo>
                  <a:cubicBezTo>
                    <a:pt x="23778" y="8474"/>
                    <a:pt x="13913" y="5818"/>
                    <a:pt x="9739" y="3794"/>
                  </a:cubicBezTo>
                  <a:lnTo>
                    <a:pt x="2277" y="0"/>
                  </a:lnTo>
                  <a:lnTo>
                    <a:pt x="1139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9" name="Freeform: Shape 7118">
              <a:extLst>
                <a:ext uri="{FF2B5EF4-FFF2-40B4-BE49-F238E27FC236}">
                  <a16:creationId xmlns:a16="http://schemas.microsoft.com/office/drawing/2014/main" id="{0ACB3A22-E64B-CA75-1CF1-E26EFD32A903}"/>
                </a:ext>
              </a:extLst>
            </p:cNvPr>
            <p:cNvSpPr/>
            <p:nvPr/>
          </p:nvSpPr>
          <p:spPr>
            <a:xfrm>
              <a:off x="10506574" y="6433699"/>
              <a:ext cx="17580" cy="6450"/>
            </a:xfrm>
            <a:custGeom>
              <a:avLst/>
              <a:gdLst>
                <a:gd name="connsiteX0" fmla="*/ 0 w 17580"/>
                <a:gd name="connsiteY0" fmla="*/ 3162 h 6450"/>
                <a:gd name="connsiteX1" fmla="*/ 0 w 17580"/>
                <a:gd name="connsiteY1" fmla="*/ 6450 h 6450"/>
                <a:gd name="connsiteX2" fmla="*/ 8854 w 17580"/>
                <a:gd name="connsiteY2" fmla="*/ 4680 h 6450"/>
                <a:gd name="connsiteX3" fmla="*/ 17581 w 17580"/>
                <a:gd name="connsiteY3" fmla="*/ 3035 h 6450"/>
                <a:gd name="connsiteX4" fmla="*/ 8854 w 17580"/>
                <a:gd name="connsiteY4" fmla="*/ 1518 h 6450"/>
                <a:gd name="connsiteX5" fmla="*/ 0 w 17580"/>
                <a:gd name="connsiteY5" fmla="*/ 0 h 6450"/>
                <a:gd name="connsiteX6" fmla="*/ 0 w 17580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0" h="6450">
                  <a:moveTo>
                    <a:pt x="0" y="3162"/>
                  </a:moveTo>
                  <a:lnTo>
                    <a:pt x="0" y="6450"/>
                  </a:lnTo>
                  <a:lnTo>
                    <a:pt x="8854" y="4680"/>
                  </a:lnTo>
                  <a:lnTo>
                    <a:pt x="17581" y="3035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0" name="Freeform: Shape 7119">
              <a:extLst>
                <a:ext uri="{FF2B5EF4-FFF2-40B4-BE49-F238E27FC236}">
                  <a16:creationId xmlns:a16="http://schemas.microsoft.com/office/drawing/2014/main" id="{4AD6126D-4573-3BB4-AA98-A4732EBEA0A6}"/>
                </a:ext>
              </a:extLst>
            </p:cNvPr>
            <p:cNvSpPr/>
            <p:nvPr/>
          </p:nvSpPr>
          <p:spPr>
            <a:xfrm>
              <a:off x="9388767" y="6439643"/>
              <a:ext cx="30354" cy="6197"/>
            </a:xfrm>
            <a:custGeom>
              <a:avLst/>
              <a:gdLst>
                <a:gd name="connsiteX0" fmla="*/ 0 w 30354"/>
                <a:gd name="connsiteY0" fmla="*/ 885 h 6197"/>
                <a:gd name="connsiteX1" fmla="*/ 15177 w 30354"/>
                <a:gd name="connsiteY1" fmla="*/ 4047 h 6197"/>
                <a:gd name="connsiteX2" fmla="*/ 30355 w 30354"/>
                <a:gd name="connsiteY2" fmla="*/ 6198 h 6197"/>
                <a:gd name="connsiteX3" fmla="*/ 20995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885"/>
                  </a:moveTo>
                  <a:cubicBezTo>
                    <a:pt x="0" y="885"/>
                    <a:pt x="6830" y="2909"/>
                    <a:pt x="15177" y="4047"/>
                  </a:cubicBezTo>
                  <a:lnTo>
                    <a:pt x="30355" y="6198"/>
                  </a:lnTo>
                  <a:lnTo>
                    <a:pt x="20995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1" name="Freeform: Shape 7120">
              <a:extLst>
                <a:ext uri="{FF2B5EF4-FFF2-40B4-BE49-F238E27FC236}">
                  <a16:creationId xmlns:a16="http://schemas.microsoft.com/office/drawing/2014/main" id="{8B7D18BB-5060-F101-BA1C-43B7322ECD52}"/>
                </a:ext>
              </a:extLst>
            </p:cNvPr>
            <p:cNvSpPr/>
            <p:nvPr/>
          </p:nvSpPr>
          <p:spPr>
            <a:xfrm>
              <a:off x="9389652" y="6398791"/>
              <a:ext cx="41358" cy="5311"/>
            </a:xfrm>
            <a:custGeom>
              <a:avLst/>
              <a:gdLst>
                <a:gd name="connsiteX0" fmla="*/ 0 w 41358"/>
                <a:gd name="connsiteY0" fmla="*/ 3289 h 5311"/>
                <a:gd name="connsiteX1" fmla="*/ 20616 w 41358"/>
                <a:gd name="connsiteY1" fmla="*/ 4806 h 5311"/>
                <a:gd name="connsiteX2" fmla="*/ 41358 w 41358"/>
                <a:gd name="connsiteY2" fmla="*/ 5312 h 5311"/>
                <a:gd name="connsiteX3" fmla="*/ 33010 w 41358"/>
                <a:gd name="connsiteY3" fmla="*/ 2656 h 5311"/>
                <a:gd name="connsiteX4" fmla="*/ 24663 w 41358"/>
                <a:gd name="connsiteY4" fmla="*/ 0 h 5311"/>
                <a:gd name="connsiteX5" fmla="*/ 12395 w 41358"/>
                <a:gd name="connsiteY5" fmla="*/ 1138 h 5311"/>
                <a:gd name="connsiteX6" fmla="*/ 0 w 41358"/>
                <a:gd name="connsiteY6" fmla="*/ 3289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311">
                  <a:moveTo>
                    <a:pt x="0" y="3289"/>
                  </a:moveTo>
                  <a:cubicBezTo>
                    <a:pt x="0" y="3289"/>
                    <a:pt x="9233" y="4553"/>
                    <a:pt x="20616" y="4806"/>
                  </a:cubicBezTo>
                  <a:lnTo>
                    <a:pt x="41358" y="5312"/>
                  </a:lnTo>
                  <a:lnTo>
                    <a:pt x="33010" y="2656"/>
                  </a:lnTo>
                  <a:lnTo>
                    <a:pt x="24663" y="0"/>
                  </a:lnTo>
                  <a:lnTo>
                    <a:pt x="12395" y="1138"/>
                  </a:lnTo>
                  <a:cubicBezTo>
                    <a:pt x="5565" y="1770"/>
                    <a:pt x="0" y="2656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2" name="Freeform: Shape 7121">
              <a:extLst>
                <a:ext uri="{FF2B5EF4-FFF2-40B4-BE49-F238E27FC236}">
                  <a16:creationId xmlns:a16="http://schemas.microsoft.com/office/drawing/2014/main" id="{421E5EDE-3467-AB07-A9C9-C52A50010B3B}"/>
                </a:ext>
              </a:extLst>
            </p:cNvPr>
            <p:cNvSpPr/>
            <p:nvPr/>
          </p:nvSpPr>
          <p:spPr>
            <a:xfrm>
              <a:off x="9620473" y="6438252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3" name="Freeform: Shape 7122">
              <a:extLst>
                <a:ext uri="{FF2B5EF4-FFF2-40B4-BE49-F238E27FC236}">
                  <a16:creationId xmlns:a16="http://schemas.microsoft.com/office/drawing/2014/main" id="{E9CD8D5F-E5D2-6310-1A79-E7BDB14D1784}"/>
                </a:ext>
              </a:extLst>
            </p:cNvPr>
            <p:cNvSpPr/>
            <p:nvPr/>
          </p:nvSpPr>
          <p:spPr>
            <a:xfrm>
              <a:off x="10515554" y="6443058"/>
              <a:ext cx="35286" cy="3414"/>
            </a:xfrm>
            <a:custGeom>
              <a:avLst/>
              <a:gdLst>
                <a:gd name="connsiteX0" fmla="*/ 8727 w 35286"/>
                <a:gd name="connsiteY0" fmla="*/ 1644 h 3414"/>
                <a:gd name="connsiteX1" fmla="*/ 0 w 35286"/>
                <a:gd name="connsiteY1" fmla="*/ 3415 h 3414"/>
                <a:gd name="connsiteX2" fmla="*/ 17580 w 35286"/>
                <a:gd name="connsiteY2" fmla="*/ 3162 h 3414"/>
                <a:gd name="connsiteX3" fmla="*/ 35287 w 35286"/>
                <a:gd name="connsiteY3" fmla="*/ 3035 h 3414"/>
                <a:gd name="connsiteX4" fmla="*/ 26433 w 35286"/>
                <a:gd name="connsiteY4" fmla="*/ 1518 h 3414"/>
                <a:gd name="connsiteX5" fmla="*/ 17580 w 35286"/>
                <a:gd name="connsiteY5" fmla="*/ 0 h 3414"/>
                <a:gd name="connsiteX6" fmla="*/ 8727 w 3528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4">
                  <a:moveTo>
                    <a:pt x="8727" y="1644"/>
                  </a:moveTo>
                  <a:lnTo>
                    <a:pt x="0" y="3415"/>
                  </a:lnTo>
                  <a:lnTo>
                    <a:pt x="17580" y="3162"/>
                  </a:lnTo>
                  <a:lnTo>
                    <a:pt x="35287" y="3035"/>
                  </a:lnTo>
                  <a:lnTo>
                    <a:pt x="26433" y="1518"/>
                  </a:lnTo>
                  <a:lnTo>
                    <a:pt x="17580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4" name="Freeform: Shape 7123">
              <a:extLst>
                <a:ext uri="{FF2B5EF4-FFF2-40B4-BE49-F238E27FC236}">
                  <a16:creationId xmlns:a16="http://schemas.microsoft.com/office/drawing/2014/main" id="{94BE62DD-CD52-CA6C-9A96-BD38E37513EF}"/>
                </a:ext>
              </a:extLst>
            </p:cNvPr>
            <p:cNvSpPr/>
            <p:nvPr/>
          </p:nvSpPr>
          <p:spPr>
            <a:xfrm>
              <a:off x="9646781" y="644622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5" name="Freeform: Shape 7124">
              <a:extLst>
                <a:ext uri="{FF2B5EF4-FFF2-40B4-BE49-F238E27FC236}">
                  <a16:creationId xmlns:a16="http://schemas.microsoft.com/office/drawing/2014/main" id="{6D1A323D-C2C2-2F09-FE93-E45B39102624}"/>
                </a:ext>
              </a:extLst>
            </p:cNvPr>
            <p:cNvSpPr/>
            <p:nvPr/>
          </p:nvSpPr>
          <p:spPr>
            <a:xfrm>
              <a:off x="9730002" y="6440655"/>
              <a:ext cx="13280" cy="2529"/>
            </a:xfrm>
            <a:custGeom>
              <a:avLst/>
              <a:gdLst>
                <a:gd name="connsiteX0" fmla="*/ 0 w 13280"/>
                <a:gd name="connsiteY0" fmla="*/ 1265 h 2529"/>
                <a:gd name="connsiteX1" fmla="*/ 6577 w 13280"/>
                <a:gd name="connsiteY1" fmla="*/ 2530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127 w 13280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281" y="2150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6" name="Freeform: Shape 7125">
              <a:extLst>
                <a:ext uri="{FF2B5EF4-FFF2-40B4-BE49-F238E27FC236}">
                  <a16:creationId xmlns:a16="http://schemas.microsoft.com/office/drawing/2014/main" id="{EF4FE1ED-169B-45AE-ADB7-FCCF3B6B7EC4}"/>
                </a:ext>
              </a:extLst>
            </p:cNvPr>
            <p:cNvSpPr/>
            <p:nvPr/>
          </p:nvSpPr>
          <p:spPr>
            <a:xfrm>
              <a:off x="9725576" y="6432939"/>
              <a:ext cx="35413" cy="3541"/>
            </a:xfrm>
            <a:custGeom>
              <a:avLst/>
              <a:gdLst>
                <a:gd name="connsiteX0" fmla="*/ 8980 w 35413"/>
                <a:gd name="connsiteY0" fmla="*/ 1391 h 3541"/>
                <a:gd name="connsiteX1" fmla="*/ 0 w 35413"/>
                <a:gd name="connsiteY1" fmla="*/ 2909 h 3541"/>
                <a:gd name="connsiteX2" fmla="*/ 17707 w 35413"/>
                <a:gd name="connsiteY2" fmla="*/ 3162 h 3541"/>
                <a:gd name="connsiteX3" fmla="*/ 35414 w 35413"/>
                <a:gd name="connsiteY3" fmla="*/ 3541 h 3541"/>
                <a:gd name="connsiteX4" fmla="*/ 26560 w 35413"/>
                <a:gd name="connsiteY4" fmla="*/ 1771 h 3541"/>
                <a:gd name="connsiteX5" fmla="*/ 17833 w 35413"/>
                <a:gd name="connsiteY5" fmla="*/ 0 h 3541"/>
                <a:gd name="connsiteX6" fmla="*/ 8980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80" y="1391"/>
                  </a:moveTo>
                  <a:lnTo>
                    <a:pt x="0" y="2909"/>
                  </a:lnTo>
                  <a:lnTo>
                    <a:pt x="17707" y="3162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7" name="Freeform: Shape 7126">
              <a:extLst>
                <a:ext uri="{FF2B5EF4-FFF2-40B4-BE49-F238E27FC236}">
                  <a16:creationId xmlns:a16="http://schemas.microsoft.com/office/drawing/2014/main" id="{67AB96C8-A9C5-0560-F744-9D24915676A6}"/>
                </a:ext>
              </a:extLst>
            </p:cNvPr>
            <p:cNvSpPr/>
            <p:nvPr/>
          </p:nvSpPr>
          <p:spPr>
            <a:xfrm>
              <a:off x="9573550" y="6466962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8" name="Freeform: Shape 7127">
              <a:extLst>
                <a:ext uri="{FF2B5EF4-FFF2-40B4-BE49-F238E27FC236}">
                  <a16:creationId xmlns:a16="http://schemas.microsoft.com/office/drawing/2014/main" id="{D03B26C2-7CF2-9DDB-99CB-E56BFC23619D}"/>
                </a:ext>
              </a:extLst>
            </p:cNvPr>
            <p:cNvSpPr/>
            <p:nvPr/>
          </p:nvSpPr>
          <p:spPr>
            <a:xfrm>
              <a:off x="9959686" y="6450465"/>
              <a:ext cx="52918" cy="8149"/>
            </a:xfrm>
            <a:custGeom>
              <a:avLst/>
              <a:gdLst>
                <a:gd name="connsiteX0" fmla="*/ 23271 w 52918"/>
                <a:gd name="connsiteY0" fmla="*/ 3596 h 8149"/>
                <a:gd name="connsiteX1" fmla="*/ 0 w 52918"/>
                <a:gd name="connsiteY1" fmla="*/ 7897 h 8149"/>
                <a:gd name="connsiteX2" fmla="*/ 20363 w 52918"/>
                <a:gd name="connsiteY2" fmla="*/ 7897 h 8149"/>
                <a:gd name="connsiteX3" fmla="*/ 40599 w 52918"/>
                <a:gd name="connsiteY3" fmla="*/ 8149 h 8149"/>
                <a:gd name="connsiteX4" fmla="*/ 48567 w 52918"/>
                <a:gd name="connsiteY4" fmla="*/ 4482 h 8149"/>
                <a:gd name="connsiteX5" fmla="*/ 51476 w 52918"/>
                <a:gd name="connsiteY5" fmla="*/ 54 h 8149"/>
                <a:gd name="connsiteX6" fmla="*/ 23271 w 52918"/>
                <a:gd name="connsiteY6" fmla="*/ 3723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18" h="8149">
                  <a:moveTo>
                    <a:pt x="23271" y="3596"/>
                  </a:moveTo>
                  <a:lnTo>
                    <a:pt x="0" y="7897"/>
                  </a:lnTo>
                  <a:lnTo>
                    <a:pt x="20363" y="7897"/>
                  </a:lnTo>
                  <a:cubicBezTo>
                    <a:pt x="20363" y="7897"/>
                    <a:pt x="40599" y="8149"/>
                    <a:pt x="40599" y="8149"/>
                  </a:cubicBezTo>
                  <a:lnTo>
                    <a:pt x="48567" y="4482"/>
                  </a:lnTo>
                  <a:cubicBezTo>
                    <a:pt x="52867" y="2457"/>
                    <a:pt x="54259" y="434"/>
                    <a:pt x="51476" y="54"/>
                  </a:cubicBezTo>
                  <a:cubicBezTo>
                    <a:pt x="48820" y="-325"/>
                    <a:pt x="36172" y="1320"/>
                    <a:pt x="23271" y="37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9" name="Freeform: Shape 7128">
              <a:extLst>
                <a:ext uri="{FF2B5EF4-FFF2-40B4-BE49-F238E27FC236}">
                  <a16:creationId xmlns:a16="http://schemas.microsoft.com/office/drawing/2014/main" id="{F32C4C3F-A10C-02F7-8A26-FB5ED769C73D}"/>
                </a:ext>
              </a:extLst>
            </p:cNvPr>
            <p:cNvSpPr/>
            <p:nvPr/>
          </p:nvSpPr>
          <p:spPr>
            <a:xfrm>
              <a:off x="9659681" y="6460891"/>
              <a:ext cx="13280" cy="2529"/>
            </a:xfrm>
            <a:custGeom>
              <a:avLst/>
              <a:gdLst>
                <a:gd name="connsiteX0" fmla="*/ 127 w 13280"/>
                <a:gd name="connsiteY0" fmla="*/ 1139 h 2529"/>
                <a:gd name="connsiteX1" fmla="*/ 6704 w 13280"/>
                <a:gd name="connsiteY1" fmla="*/ 2530 h 2529"/>
                <a:gd name="connsiteX2" fmla="*/ 13281 w 13280"/>
                <a:gd name="connsiteY2" fmla="*/ 1392 h 2529"/>
                <a:gd name="connsiteX3" fmla="*/ 6704 w 13280"/>
                <a:gd name="connsiteY3" fmla="*/ 0 h 2529"/>
                <a:gd name="connsiteX4" fmla="*/ 0 w 13280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127" y="1139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1" y="2151"/>
                    <a:pt x="13281" y="1392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0" name="Freeform: Shape 7129">
              <a:extLst>
                <a:ext uri="{FF2B5EF4-FFF2-40B4-BE49-F238E27FC236}">
                  <a16:creationId xmlns:a16="http://schemas.microsoft.com/office/drawing/2014/main" id="{40BF5C31-EB85-4540-B8CD-DD777B7D26C2}"/>
                </a:ext>
              </a:extLst>
            </p:cNvPr>
            <p:cNvSpPr/>
            <p:nvPr/>
          </p:nvSpPr>
          <p:spPr>
            <a:xfrm>
              <a:off x="9743662" y="6408656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541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1" name="Freeform: Shape 7130">
              <a:extLst>
                <a:ext uri="{FF2B5EF4-FFF2-40B4-BE49-F238E27FC236}">
                  <a16:creationId xmlns:a16="http://schemas.microsoft.com/office/drawing/2014/main" id="{A6A11060-8008-B4FF-A1B5-B9A80737F8E2}"/>
                </a:ext>
              </a:extLst>
            </p:cNvPr>
            <p:cNvSpPr/>
            <p:nvPr/>
          </p:nvSpPr>
          <p:spPr>
            <a:xfrm>
              <a:off x="9442519" y="6403597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668 h 6450"/>
                <a:gd name="connsiteX4" fmla="*/ 8854 w 17707"/>
                <a:gd name="connsiteY4" fmla="*/ 1897 h 6450"/>
                <a:gd name="connsiteX5" fmla="*/ 127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668"/>
                  </a:lnTo>
                  <a:lnTo>
                    <a:pt x="8854" y="1897"/>
                  </a:lnTo>
                  <a:lnTo>
                    <a:pt x="127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2" name="Freeform: Shape 7131">
              <a:extLst>
                <a:ext uri="{FF2B5EF4-FFF2-40B4-BE49-F238E27FC236}">
                  <a16:creationId xmlns:a16="http://schemas.microsoft.com/office/drawing/2014/main" id="{4FFFFFC2-92D8-7D6F-8A63-E82A51327181}"/>
                </a:ext>
              </a:extLst>
            </p:cNvPr>
            <p:cNvSpPr/>
            <p:nvPr/>
          </p:nvSpPr>
          <p:spPr>
            <a:xfrm>
              <a:off x="9442773" y="639739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576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3" name="Freeform: Shape 7132">
              <a:extLst>
                <a:ext uri="{FF2B5EF4-FFF2-40B4-BE49-F238E27FC236}">
                  <a16:creationId xmlns:a16="http://schemas.microsoft.com/office/drawing/2014/main" id="{DD238C40-F4BF-3E21-9079-596E954E073F}"/>
                </a:ext>
              </a:extLst>
            </p:cNvPr>
            <p:cNvSpPr/>
            <p:nvPr/>
          </p:nvSpPr>
          <p:spPr>
            <a:xfrm>
              <a:off x="9751883" y="6445461"/>
              <a:ext cx="35413" cy="3540"/>
            </a:xfrm>
            <a:custGeom>
              <a:avLst/>
              <a:gdLst>
                <a:gd name="connsiteX0" fmla="*/ 8853 w 35413"/>
                <a:gd name="connsiteY0" fmla="*/ 1518 h 3540"/>
                <a:gd name="connsiteX1" fmla="*/ 0 w 35413"/>
                <a:gd name="connsiteY1" fmla="*/ 2909 h 3540"/>
                <a:gd name="connsiteX2" fmla="*/ 17706 w 35413"/>
                <a:gd name="connsiteY2" fmla="*/ 3289 h 3540"/>
                <a:gd name="connsiteX3" fmla="*/ 35414 w 35413"/>
                <a:gd name="connsiteY3" fmla="*/ 3541 h 3540"/>
                <a:gd name="connsiteX4" fmla="*/ 26560 w 35413"/>
                <a:gd name="connsiteY4" fmla="*/ 1770 h 3540"/>
                <a:gd name="connsiteX5" fmla="*/ 17833 w 35413"/>
                <a:gd name="connsiteY5" fmla="*/ 0 h 3540"/>
                <a:gd name="connsiteX6" fmla="*/ 8853 w 35413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3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541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85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4" name="Freeform: Shape 7133">
              <a:extLst>
                <a:ext uri="{FF2B5EF4-FFF2-40B4-BE49-F238E27FC236}">
                  <a16:creationId xmlns:a16="http://schemas.microsoft.com/office/drawing/2014/main" id="{B3879DD9-281A-F1D9-8454-FD2C0FA5F4A6}"/>
                </a:ext>
              </a:extLst>
            </p:cNvPr>
            <p:cNvSpPr/>
            <p:nvPr/>
          </p:nvSpPr>
          <p:spPr>
            <a:xfrm>
              <a:off x="9986246" y="6461017"/>
              <a:ext cx="13154" cy="2403"/>
            </a:xfrm>
            <a:custGeom>
              <a:avLst/>
              <a:gdLst>
                <a:gd name="connsiteX0" fmla="*/ 0 w 13154"/>
                <a:gd name="connsiteY0" fmla="*/ 1139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5" name="Freeform: Shape 7134">
              <a:extLst>
                <a:ext uri="{FF2B5EF4-FFF2-40B4-BE49-F238E27FC236}">
                  <a16:creationId xmlns:a16="http://schemas.microsoft.com/office/drawing/2014/main" id="{C774096B-8A9D-62BF-E8AF-D00041E1C5C5}"/>
                </a:ext>
              </a:extLst>
            </p:cNvPr>
            <p:cNvSpPr/>
            <p:nvPr/>
          </p:nvSpPr>
          <p:spPr>
            <a:xfrm>
              <a:off x="9614023" y="644128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6" name="Freeform: Shape 7135">
              <a:extLst>
                <a:ext uri="{FF2B5EF4-FFF2-40B4-BE49-F238E27FC236}">
                  <a16:creationId xmlns:a16="http://schemas.microsoft.com/office/drawing/2014/main" id="{FBF5F297-A0A0-1DC1-A2DC-0C30A0CC9567}"/>
                </a:ext>
              </a:extLst>
            </p:cNvPr>
            <p:cNvSpPr/>
            <p:nvPr/>
          </p:nvSpPr>
          <p:spPr>
            <a:xfrm>
              <a:off x="9657278" y="6420165"/>
              <a:ext cx="13280" cy="2548"/>
            </a:xfrm>
            <a:custGeom>
              <a:avLst/>
              <a:gdLst>
                <a:gd name="connsiteX0" fmla="*/ 0 w 13280"/>
                <a:gd name="connsiteY0" fmla="*/ 1138 h 2548"/>
                <a:gd name="connsiteX1" fmla="*/ 6577 w 13280"/>
                <a:gd name="connsiteY1" fmla="*/ 2529 h 2548"/>
                <a:gd name="connsiteX2" fmla="*/ 13281 w 13280"/>
                <a:gd name="connsiteY2" fmla="*/ 1391 h 2548"/>
                <a:gd name="connsiteX3" fmla="*/ 6704 w 13280"/>
                <a:gd name="connsiteY3" fmla="*/ 0 h 2548"/>
                <a:gd name="connsiteX4" fmla="*/ 0 w 13280"/>
                <a:gd name="connsiteY4" fmla="*/ 1012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48">
                  <a:moveTo>
                    <a:pt x="0" y="1138"/>
                  </a:moveTo>
                  <a:cubicBezTo>
                    <a:pt x="0" y="1770"/>
                    <a:pt x="3036" y="2403"/>
                    <a:pt x="6577" y="2529"/>
                  </a:cubicBezTo>
                  <a:cubicBezTo>
                    <a:pt x="10119" y="2656"/>
                    <a:pt x="13281" y="2150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7" name="Freeform: Shape 7136">
              <a:extLst>
                <a:ext uri="{FF2B5EF4-FFF2-40B4-BE49-F238E27FC236}">
                  <a16:creationId xmlns:a16="http://schemas.microsoft.com/office/drawing/2014/main" id="{7847E2C3-CF1D-34C9-3C98-9DAF5B3EEBD7}"/>
                </a:ext>
              </a:extLst>
            </p:cNvPr>
            <p:cNvSpPr/>
            <p:nvPr/>
          </p:nvSpPr>
          <p:spPr>
            <a:xfrm>
              <a:off x="9324010" y="6442678"/>
              <a:ext cx="119521" cy="20488"/>
            </a:xfrm>
            <a:custGeom>
              <a:avLst/>
              <a:gdLst>
                <a:gd name="connsiteX0" fmla="*/ 9106 w 119521"/>
                <a:gd name="connsiteY0" fmla="*/ 2403 h 20488"/>
                <a:gd name="connsiteX1" fmla="*/ 0 w 119521"/>
                <a:gd name="connsiteY1" fmla="*/ 4806 h 20488"/>
                <a:gd name="connsiteX2" fmla="*/ 14039 w 119521"/>
                <a:gd name="connsiteY2" fmla="*/ 5186 h 20488"/>
                <a:gd name="connsiteX3" fmla="*/ 28078 w 119521"/>
                <a:gd name="connsiteY3" fmla="*/ 5565 h 20488"/>
                <a:gd name="connsiteX4" fmla="*/ 28078 w 119521"/>
                <a:gd name="connsiteY4" fmla="*/ 9233 h 20488"/>
                <a:gd name="connsiteX5" fmla="*/ 27952 w 119521"/>
                <a:gd name="connsiteY5" fmla="*/ 12901 h 20488"/>
                <a:gd name="connsiteX6" fmla="*/ 44520 w 119521"/>
                <a:gd name="connsiteY6" fmla="*/ 13533 h 20488"/>
                <a:gd name="connsiteX7" fmla="*/ 77531 w 119521"/>
                <a:gd name="connsiteY7" fmla="*/ 14165 h 20488"/>
                <a:gd name="connsiteX8" fmla="*/ 94099 w 119521"/>
                <a:gd name="connsiteY8" fmla="*/ 14165 h 20488"/>
                <a:gd name="connsiteX9" fmla="*/ 94226 w 119521"/>
                <a:gd name="connsiteY9" fmla="*/ 17327 h 20488"/>
                <a:gd name="connsiteX10" fmla="*/ 94226 w 119521"/>
                <a:gd name="connsiteY10" fmla="*/ 20489 h 20488"/>
                <a:gd name="connsiteX11" fmla="*/ 107000 w 119521"/>
                <a:gd name="connsiteY11" fmla="*/ 17201 h 20488"/>
                <a:gd name="connsiteX12" fmla="*/ 119521 w 119521"/>
                <a:gd name="connsiteY12" fmla="*/ 13913 h 20488"/>
                <a:gd name="connsiteX13" fmla="*/ 106874 w 119521"/>
                <a:gd name="connsiteY13" fmla="*/ 11256 h 20488"/>
                <a:gd name="connsiteX14" fmla="*/ 94226 w 119521"/>
                <a:gd name="connsiteY14" fmla="*/ 8601 h 20488"/>
                <a:gd name="connsiteX15" fmla="*/ 78416 w 119521"/>
                <a:gd name="connsiteY15" fmla="*/ 11130 h 20488"/>
                <a:gd name="connsiteX16" fmla="*/ 62606 w 119521"/>
                <a:gd name="connsiteY16" fmla="*/ 13659 h 20488"/>
                <a:gd name="connsiteX17" fmla="*/ 40220 w 119521"/>
                <a:gd name="connsiteY17" fmla="*/ 6830 h 20488"/>
                <a:gd name="connsiteX18" fmla="*/ 17960 w 119521"/>
                <a:gd name="connsiteY18" fmla="*/ 0 h 20488"/>
                <a:gd name="connsiteX19" fmla="*/ 8980 w 119521"/>
                <a:gd name="connsiteY19" fmla="*/ 2403 h 20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521" h="20488">
                  <a:moveTo>
                    <a:pt x="9106" y="2403"/>
                  </a:moveTo>
                  <a:lnTo>
                    <a:pt x="0" y="4806"/>
                  </a:lnTo>
                  <a:lnTo>
                    <a:pt x="14039" y="5186"/>
                  </a:lnTo>
                  <a:lnTo>
                    <a:pt x="28078" y="5565"/>
                  </a:lnTo>
                  <a:lnTo>
                    <a:pt x="28078" y="9233"/>
                  </a:lnTo>
                  <a:cubicBezTo>
                    <a:pt x="28078" y="9233"/>
                    <a:pt x="27952" y="12901"/>
                    <a:pt x="27952" y="12901"/>
                  </a:cubicBezTo>
                  <a:lnTo>
                    <a:pt x="44520" y="13533"/>
                  </a:lnTo>
                  <a:cubicBezTo>
                    <a:pt x="53626" y="13913"/>
                    <a:pt x="68551" y="14165"/>
                    <a:pt x="77531" y="14165"/>
                  </a:cubicBezTo>
                  <a:lnTo>
                    <a:pt x="94099" y="14165"/>
                  </a:lnTo>
                  <a:cubicBezTo>
                    <a:pt x="94099" y="14165"/>
                    <a:pt x="94226" y="17327"/>
                    <a:pt x="94226" y="17327"/>
                  </a:cubicBezTo>
                  <a:lnTo>
                    <a:pt x="94226" y="20489"/>
                  </a:lnTo>
                  <a:cubicBezTo>
                    <a:pt x="94226" y="20489"/>
                    <a:pt x="107000" y="17201"/>
                    <a:pt x="107000" y="17201"/>
                  </a:cubicBezTo>
                  <a:lnTo>
                    <a:pt x="119521" y="13913"/>
                  </a:lnTo>
                  <a:lnTo>
                    <a:pt x="106874" y="11256"/>
                  </a:lnTo>
                  <a:lnTo>
                    <a:pt x="94226" y="8601"/>
                  </a:lnTo>
                  <a:lnTo>
                    <a:pt x="78416" y="11130"/>
                  </a:lnTo>
                  <a:lnTo>
                    <a:pt x="62606" y="13659"/>
                  </a:lnTo>
                  <a:lnTo>
                    <a:pt x="40220" y="6830"/>
                  </a:lnTo>
                  <a:lnTo>
                    <a:pt x="17960" y="0"/>
                  </a:lnTo>
                  <a:lnTo>
                    <a:pt x="898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8" name="Freeform: Shape 7137">
              <a:extLst>
                <a:ext uri="{FF2B5EF4-FFF2-40B4-BE49-F238E27FC236}">
                  <a16:creationId xmlns:a16="http://schemas.microsoft.com/office/drawing/2014/main" id="{A855E4CC-13F6-6BE6-F2E9-35334EA887CF}"/>
                </a:ext>
              </a:extLst>
            </p:cNvPr>
            <p:cNvSpPr/>
            <p:nvPr/>
          </p:nvSpPr>
          <p:spPr>
            <a:xfrm>
              <a:off x="9319584" y="6419407"/>
              <a:ext cx="58716" cy="12157"/>
            </a:xfrm>
            <a:custGeom>
              <a:avLst/>
              <a:gdLst>
                <a:gd name="connsiteX0" fmla="*/ 19983 w 58716"/>
                <a:gd name="connsiteY0" fmla="*/ 1897 h 12157"/>
                <a:gd name="connsiteX1" fmla="*/ 0 w 58716"/>
                <a:gd name="connsiteY1" fmla="*/ 3668 h 12157"/>
                <a:gd name="connsiteX2" fmla="*/ 16569 w 58716"/>
                <a:gd name="connsiteY2" fmla="*/ 4047 h 12157"/>
                <a:gd name="connsiteX3" fmla="*/ 33137 w 58716"/>
                <a:gd name="connsiteY3" fmla="*/ 4426 h 12157"/>
                <a:gd name="connsiteX4" fmla="*/ 33137 w 58716"/>
                <a:gd name="connsiteY4" fmla="*/ 8094 h 12157"/>
                <a:gd name="connsiteX5" fmla="*/ 33010 w 58716"/>
                <a:gd name="connsiteY5" fmla="*/ 11762 h 12157"/>
                <a:gd name="connsiteX6" fmla="*/ 46290 w 58716"/>
                <a:gd name="connsiteY6" fmla="*/ 12142 h 12157"/>
                <a:gd name="connsiteX7" fmla="*/ 58685 w 58716"/>
                <a:gd name="connsiteY7" fmla="*/ 10624 h 12157"/>
                <a:gd name="connsiteX8" fmla="*/ 48947 w 58716"/>
                <a:gd name="connsiteY8" fmla="*/ 4426 h 12157"/>
                <a:gd name="connsiteX9" fmla="*/ 39967 w 58716"/>
                <a:gd name="connsiteY9" fmla="*/ 0 h 12157"/>
                <a:gd name="connsiteX10" fmla="*/ 20109 w 58716"/>
                <a:gd name="connsiteY10" fmla="*/ 1770 h 1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716" h="12157">
                  <a:moveTo>
                    <a:pt x="19983" y="1897"/>
                  </a:moveTo>
                  <a:lnTo>
                    <a:pt x="0" y="3668"/>
                  </a:lnTo>
                  <a:lnTo>
                    <a:pt x="16569" y="4047"/>
                  </a:lnTo>
                  <a:lnTo>
                    <a:pt x="33137" y="4426"/>
                  </a:lnTo>
                  <a:lnTo>
                    <a:pt x="33137" y="8094"/>
                  </a:lnTo>
                  <a:cubicBezTo>
                    <a:pt x="33137" y="8094"/>
                    <a:pt x="33010" y="11762"/>
                    <a:pt x="33010" y="11762"/>
                  </a:cubicBezTo>
                  <a:lnTo>
                    <a:pt x="46290" y="12142"/>
                  </a:lnTo>
                  <a:cubicBezTo>
                    <a:pt x="53626" y="12268"/>
                    <a:pt x="59191" y="11636"/>
                    <a:pt x="58685" y="10624"/>
                  </a:cubicBezTo>
                  <a:cubicBezTo>
                    <a:pt x="58179" y="9612"/>
                    <a:pt x="53879" y="6830"/>
                    <a:pt x="48947" y="4426"/>
                  </a:cubicBezTo>
                  <a:lnTo>
                    <a:pt x="39967" y="0"/>
                  </a:lnTo>
                  <a:lnTo>
                    <a:pt x="20109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9" name="Freeform: Shape 7138">
              <a:extLst>
                <a:ext uri="{FF2B5EF4-FFF2-40B4-BE49-F238E27FC236}">
                  <a16:creationId xmlns:a16="http://schemas.microsoft.com/office/drawing/2014/main" id="{A03633DC-17C5-23BC-FE70-5282DE852EA1}"/>
                </a:ext>
              </a:extLst>
            </p:cNvPr>
            <p:cNvSpPr/>
            <p:nvPr/>
          </p:nvSpPr>
          <p:spPr>
            <a:xfrm>
              <a:off x="9944255" y="6468286"/>
              <a:ext cx="26560" cy="3688"/>
            </a:xfrm>
            <a:custGeom>
              <a:avLst/>
              <a:gdLst>
                <a:gd name="connsiteX0" fmla="*/ 0 w 26560"/>
                <a:gd name="connsiteY0" fmla="*/ 3229 h 3688"/>
                <a:gd name="connsiteX1" fmla="*/ 13281 w 26560"/>
                <a:gd name="connsiteY1" fmla="*/ 3103 h 3688"/>
                <a:gd name="connsiteX2" fmla="*/ 26561 w 26560"/>
                <a:gd name="connsiteY2" fmla="*/ 447 h 3688"/>
                <a:gd name="connsiteX3" fmla="*/ 13281 w 26560"/>
                <a:gd name="connsiteY3" fmla="*/ 700 h 3688"/>
                <a:gd name="connsiteX4" fmla="*/ 0 w 26560"/>
                <a:gd name="connsiteY4" fmla="*/ 3229 h 3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688">
                  <a:moveTo>
                    <a:pt x="0" y="3229"/>
                  </a:moveTo>
                  <a:cubicBezTo>
                    <a:pt x="0" y="3862"/>
                    <a:pt x="5945" y="3862"/>
                    <a:pt x="13281" y="3103"/>
                  </a:cubicBezTo>
                  <a:cubicBezTo>
                    <a:pt x="20489" y="2344"/>
                    <a:pt x="26561" y="1205"/>
                    <a:pt x="26561" y="447"/>
                  </a:cubicBezTo>
                  <a:cubicBezTo>
                    <a:pt x="26561" y="-186"/>
                    <a:pt x="20489" y="-186"/>
                    <a:pt x="13281" y="700"/>
                  </a:cubicBezTo>
                  <a:cubicBezTo>
                    <a:pt x="5945" y="1459"/>
                    <a:pt x="0" y="2597"/>
                    <a:pt x="0" y="32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0" name="Freeform: Shape 7139">
              <a:extLst>
                <a:ext uri="{FF2B5EF4-FFF2-40B4-BE49-F238E27FC236}">
                  <a16:creationId xmlns:a16="http://schemas.microsoft.com/office/drawing/2014/main" id="{921170E0-A772-A0B1-60F5-4CE2FA2A5A45}"/>
                </a:ext>
              </a:extLst>
            </p:cNvPr>
            <p:cNvSpPr/>
            <p:nvPr/>
          </p:nvSpPr>
          <p:spPr>
            <a:xfrm>
              <a:off x="9670052" y="6449508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10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1" name="Freeform: Shape 7140">
              <a:extLst>
                <a:ext uri="{FF2B5EF4-FFF2-40B4-BE49-F238E27FC236}">
                  <a16:creationId xmlns:a16="http://schemas.microsoft.com/office/drawing/2014/main" id="{A71AF9A0-E562-8481-D8D3-56C5A427D471}"/>
                </a:ext>
              </a:extLst>
            </p:cNvPr>
            <p:cNvSpPr/>
            <p:nvPr/>
          </p:nvSpPr>
          <p:spPr>
            <a:xfrm>
              <a:off x="9712928" y="6454694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2" name="Freeform: Shape 7141">
              <a:extLst>
                <a:ext uri="{FF2B5EF4-FFF2-40B4-BE49-F238E27FC236}">
                  <a16:creationId xmlns:a16="http://schemas.microsoft.com/office/drawing/2014/main" id="{72897FE2-B631-1AC3-B42F-A8584AB1CAB1}"/>
                </a:ext>
              </a:extLst>
            </p:cNvPr>
            <p:cNvSpPr/>
            <p:nvPr/>
          </p:nvSpPr>
          <p:spPr>
            <a:xfrm>
              <a:off x="9639698" y="6477966"/>
              <a:ext cx="13279" cy="2529"/>
            </a:xfrm>
            <a:custGeom>
              <a:avLst/>
              <a:gdLst>
                <a:gd name="connsiteX0" fmla="*/ 126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6" y="1138"/>
                  </a:moveTo>
                  <a:cubicBezTo>
                    <a:pt x="126" y="1771"/>
                    <a:pt x="3162" y="2403"/>
                    <a:pt x="6703" y="2530"/>
                  </a:cubicBezTo>
                  <a:cubicBezTo>
                    <a:pt x="10370" y="2530"/>
                    <a:pt x="13280" y="2150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3" name="Freeform: Shape 7142">
              <a:extLst>
                <a:ext uri="{FF2B5EF4-FFF2-40B4-BE49-F238E27FC236}">
                  <a16:creationId xmlns:a16="http://schemas.microsoft.com/office/drawing/2014/main" id="{8D5EC681-7C79-52D5-7BF2-A7A5BD4C518D}"/>
                </a:ext>
              </a:extLst>
            </p:cNvPr>
            <p:cNvSpPr/>
            <p:nvPr/>
          </p:nvSpPr>
          <p:spPr>
            <a:xfrm>
              <a:off x="9338555" y="6458931"/>
              <a:ext cx="80945" cy="7904"/>
            </a:xfrm>
            <a:custGeom>
              <a:avLst/>
              <a:gdLst>
                <a:gd name="connsiteX0" fmla="*/ 126 w 80945"/>
                <a:gd name="connsiteY0" fmla="*/ 63 h 7904"/>
                <a:gd name="connsiteX1" fmla="*/ 7588 w 80945"/>
                <a:gd name="connsiteY1" fmla="*/ 1581 h 7904"/>
                <a:gd name="connsiteX2" fmla="*/ 25675 w 80945"/>
                <a:gd name="connsiteY2" fmla="*/ 3984 h 7904"/>
                <a:gd name="connsiteX3" fmla="*/ 66147 w 80945"/>
                <a:gd name="connsiteY3" fmla="*/ 7525 h 7904"/>
                <a:gd name="connsiteX4" fmla="*/ 80945 w 80945"/>
                <a:gd name="connsiteY4" fmla="*/ 7905 h 7904"/>
                <a:gd name="connsiteX5" fmla="*/ 73862 w 80945"/>
                <a:gd name="connsiteY5" fmla="*/ 5628 h 7904"/>
                <a:gd name="connsiteX6" fmla="*/ 33389 w 80945"/>
                <a:gd name="connsiteY6" fmla="*/ 1328 h 7904"/>
                <a:gd name="connsiteX7" fmla="*/ 9865 w 80945"/>
                <a:gd name="connsiteY7" fmla="*/ 190 h 7904"/>
                <a:gd name="connsiteX8" fmla="*/ 0 w 80945"/>
                <a:gd name="connsiteY8" fmla="*/ 190 h 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945" h="7904">
                  <a:moveTo>
                    <a:pt x="126" y="63"/>
                  </a:moveTo>
                  <a:cubicBezTo>
                    <a:pt x="126" y="63"/>
                    <a:pt x="3035" y="822"/>
                    <a:pt x="7588" y="1581"/>
                  </a:cubicBezTo>
                  <a:cubicBezTo>
                    <a:pt x="12395" y="2213"/>
                    <a:pt x="18718" y="3099"/>
                    <a:pt x="25675" y="3984"/>
                  </a:cubicBezTo>
                  <a:cubicBezTo>
                    <a:pt x="39713" y="5755"/>
                    <a:pt x="57926" y="7273"/>
                    <a:pt x="66147" y="7525"/>
                  </a:cubicBezTo>
                  <a:lnTo>
                    <a:pt x="80945" y="7905"/>
                  </a:lnTo>
                  <a:lnTo>
                    <a:pt x="73862" y="5628"/>
                  </a:lnTo>
                  <a:cubicBezTo>
                    <a:pt x="69942" y="4363"/>
                    <a:pt x="51729" y="2466"/>
                    <a:pt x="33389" y="1328"/>
                  </a:cubicBezTo>
                  <a:cubicBezTo>
                    <a:pt x="24157" y="822"/>
                    <a:pt x="15810" y="442"/>
                    <a:pt x="9865" y="190"/>
                  </a:cubicBezTo>
                  <a:cubicBezTo>
                    <a:pt x="3794" y="-63"/>
                    <a:pt x="126" y="-63"/>
                    <a:pt x="0" y="19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4" name="Freeform: Shape 7143">
              <a:extLst>
                <a:ext uri="{FF2B5EF4-FFF2-40B4-BE49-F238E27FC236}">
                  <a16:creationId xmlns:a16="http://schemas.microsoft.com/office/drawing/2014/main" id="{FEF255D1-7523-5DD4-E37C-C05BD6A74668}"/>
                </a:ext>
              </a:extLst>
            </p:cNvPr>
            <p:cNvSpPr/>
            <p:nvPr/>
          </p:nvSpPr>
          <p:spPr>
            <a:xfrm>
              <a:off x="9339061" y="643357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5" name="Freeform: Shape 7144">
              <a:extLst>
                <a:ext uri="{FF2B5EF4-FFF2-40B4-BE49-F238E27FC236}">
                  <a16:creationId xmlns:a16="http://schemas.microsoft.com/office/drawing/2014/main" id="{490CC939-F752-817C-C2B8-F57BBEE671B1}"/>
                </a:ext>
              </a:extLst>
            </p:cNvPr>
            <p:cNvSpPr/>
            <p:nvPr/>
          </p:nvSpPr>
          <p:spPr>
            <a:xfrm>
              <a:off x="9957536" y="647493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6" name="Freeform: Shape 7145">
              <a:extLst>
                <a:ext uri="{FF2B5EF4-FFF2-40B4-BE49-F238E27FC236}">
                  <a16:creationId xmlns:a16="http://schemas.microsoft.com/office/drawing/2014/main" id="{444A5129-A3CE-7687-E205-5658C09D33EB}"/>
                </a:ext>
              </a:extLst>
            </p:cNvPr>
            <p:cNvSpPr/>
            <p:nvPr/>
          </p:nvSpPr>
          <p:spPr>
            <a:xfrm>
              <a:off x="10021659" y="6455579"/>
              <a:ext cx="35287" cy="3288"/>
            </a:xfrm>
            <a:custGeom>
              <a:avLst/>
              <a:gdLst>
                <a:gd name="connsiteX0" fmla="*/ 8727 w 35287"/>
                <a:gd name="connsiteY0" fmla="*/ 1518 h 3288"/>
                <a:gd name="connsiteX1" fmla="*/ 0 w 35287"/>
                <a:gd name="connsiteY1" fmla="*/ 3035 h 3288"/>
                <a:gd name="connsiteX2" fmla="*/ 17581 w 35287"/>
                <a:gd name="connsiteY2" fmla="*/ 3162 h 3288"/>
                <a:gd name="connsiteX3" fmla="*/ 35288 w 35287"/>
                <a:gd name="connsiteY3" fmla="*/ 3289 h 3288"/>
                <a:gd name="connsiteX4" fmla="*/ 26434 w 35287"/>
                <a:gd name="connsiteY4" fmla="*/ 1644 h 3288"/>
                <a:gd name="connsiteX5" fmla="*/ 17581 w 35287"/>
                <a:gd name="connsiteY5" fmla="*/ 0 h 3288"/>
                <a:gd name="connsiteX6" fmla="*/ 8727 w 35287"/>
                <a:gd name="connsiteY6" fmla="*/ 1518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288">
                  <a:moveTo>
                    <a:pt x="8727" y="1518"/>
                  </a:moveTo>
                  <a:lnTo>
                    <a:pt x="0" y="3035"/>
                  </a:lnTo>
                  <a:lnTo>
                    <a:pt x="17581" y="3162"/>
                  </a:lnTo>
                  <a:lnTo>
                    <a:pt x="35288" y="3289"/>
                  </a:lnTo>
                  <a:lnTo>
                    <a:pt x="26434" y="1644"/>
                  </a:lnTo>
                  <a:lnTo>
                    <a:pt x="17581" y="0"/>
                  </a:lnTo>
                  <a:lnTo>
                    <a:pt x="87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7" name="Freeform: Shape 7146">
              <a:extLst>
                <a:ext uri="{FF2B5EF4-FFF2-40B4-BE49-F238E27FC236}">
                  <a16:creationId xmlns:a16="http://schemas.microsoft.com/office/drawing/2014/main" id="{16CCEEA4-94C5-4401-D35C-E8211C2ADA15}"/>
                </a:ext>
              </a:extLst>
            </p:cNvPr>
            <p:cNvSpPr/>
            <p:nvPr/>
          </p:nvSpPr>
          <p:spPr>
            <a:xfrm>
              <a:off x="9696613" y="6447592"/>
              <a:ext cx="13279" cy="2548"/>
            </a:xfrm>
            <a:custGeom>
              <a:avLst/>
              <a:gdLst>
                <a:gd name="connsiteX0" fmla="*/ 0 w 13279"/>
                <a:gd name="connsiteY0" fmla="*/ 1158 h 2548"/>
                <a:gd name="connsiteX1" fmla="*/ 6576 w 13279"/>
                <a:gd name="connsiteY1" fmla="*/ 2549 h 2548"/>
                <a:gd name="connsiteX2" fmla="*/ 13280 w 13279"/>
                <a:gd name="connsiteY2" fmla="*/ 1410 h 2548"/>
                <a:gd name="connsiteX3" fmla="*/ 6703 w 13279"/>
                <a:gd name="connsiteY3" fmla="*/ 19 h 2548"/>
                <a:gd name="connsiteX4" fmla="*/ 126 w 13279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8" name="Freeform: Shape 7147">
              <a:extLst>
                <a:ext uri="{FF2B5EF4-FFF2-40B4-BE49-F238E27FC236}">
                  <a16:creationId xmlns:a16="http://schemas.microsoft.com/office/drawing/2014/main" id="{7C1470B0-308F-A5F3-C027-51E07288AC4E}"/>
                </a:ext>
              </a:extLst>
            </p:cNvPr>
            <p:cNvSpPr/>
            <p:nvPr/>
          </p:nvSpPr>
          <p:spPr>
            <a:xfrm>
              <a:off x="9365748" y="6434832"/>
              <a:ext cx="55270" cy="8099"/>
            </a:xfrm>
            <a:custGeom>
              <a:avLst/>
              <a:gdLst>
                <a:gd name="connsiteX0" fmla="*/ 0 w 55270"/>
                <a:gd name="connsiteY0" fmla="*/ 5 h 8099"/>
                <a:gd name="connsiteX1" fmla="*/ 20110 w 55270"/>
                <a:gd name="connsiteY1" fmla="*/ 4558 h 8099"/>
                <a:gd name="connsiteX2" fmla="*/ 40346 w 55270"/>
                <a:gd name="connsiteY2" fmla="*/ 8100 h 8099"/>
                <a:gd name="connsiteX3" fmla="*/ 47809 w 55270"/>
                <a:gd name="connsiteY3" fmla="*/ 6961 h 8099"/>
                <a:gd name="connsiteX4" fmla="*/ 55271 w 55270"/>
                <a:gd name="connsiteY4" fmla="*/ 5823 h 8099"/>
                <a:gd name="connsiteX5" fmla="*/ 27699 w 55270"/>
                <a:gd name="connsiteY5" fmla="*/ 2408 h 8099"/>
                <a:gd name="connsiteX6" fmla="*/ 8221 w 55270"/>
                <a:gd name="connsiteY6" fmla="*/ 385 h 8099"/>
                <a:gd name="connsiteX7" fmla="*/ 127 w 55270"/>
                <a:gd name="connsiteY7" fmla="*/ 131 h 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70" h="8099">
                  <a:moveTo>
                    <a:pt x="0" y="5"/>
                  </a:moveTo>
                  <a:cubicBezTo>
                    <a:pt x="0" y="5"/>
                    <a:pt x="9107" y="2661"/>
                    <a:pt x="20110" y="4558"/>
                  </a:cubicBezTo>
                  <a:lnTo>
                    <a:pt x="40346" y="8100"/>
                  </a:lnTo>
                  <a:lnTo>
                    <a:pt x="47809" y="6961"/>
                  </a:lnTo>
                  <a:lnTo>
                    <a:pt x="55271" y="5823"/>
                  </a:lnTo>
                  <a:lnTo>
                    <a:pt x="27699" y="2408"/>
                  </a:lnTo>
                  <a:cubicBezTo>
                    <a:pt x="20110" y="1523"/>
                    <a:pt x="13154" y="764"/>
                    <a:pt x="8221" y="385"/>
                  </a:cubicBezTo>
                  <a:cubicBezTo>
                    <a:pt x="3162" y="5"/>
                    <a:pt x="127" y="-121"/>
                    <a:pt x="127" y="1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9" name="Freeform: Shape 7148">
              <a:extLst>
                <a:ext uri="{FF2B5EF4-FFF2-40B4-BE49-F238E27FC236}">
                  <a16:creationId xmlns:a16="http://schemas.microsoft.com/office/drawing/2014/main" id="{A2A79AFA-CDFC-998B-72B0-639DBC8E0229}"/>
                </a:ext>
              </a:extLst>
            </p:cNvPr>
            <p:cNvSpPr/>
            <p:nvPr/>
          </p:nvSpPr>
          <p:spPr>
            <a:xfrm>
              <a:off x="9989207" y="6465930"/>
              <a:ext cx="48009" cy="6976"/>
            </a:xfrm>
            <a:custGeom>
              <a:avLst/>
              <a:gdLst>
                <a:gd name="connsiteX0" fmla="*/ 327 w 48009"/>
                <a:gd name="connsiteY0" fmla="*/ 147 h 6976"/>
                <a:gd name="connsiteX1" fmla="*/ 22081 w 48009"/>
                <a:gd name="connsiteY1" fmla="*/ 3941 h 6976"/>
                <a:gd name="connsiteX2" fmla="*/ 48009 w 48009"/>
                <a:gd name="connsiteY2" fmla="*/ 6976 h 6976"/>
                <a:gd name="connsiteX3" fmla="*/ 48009 w 48009"/>
                <a:gd name="connsiteY3" fmla="*/ 4826 h 6976"/>
                <a:gd name="connsiteX4" fmla="*/ 26255 w 48009"/>
                <a:gd name="connsiteY4" fmla="*/ 1032 h 6976"/>
                <a:gd name="connsiteX5" fmla="*/ 327 w 48009"/>
                <a:gd name="connsiteY5" fmla="*/ 147 h 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009" h="6976">
                  <a:moveTo>
                    <a:pt x="327" y="147"/>
                  </a:moveTo>
                  <a:cubicBezTo>
                    <a:pt x="-1950" y="526"/>
                    <a:pt x="7915" y="2297"/>
                    <a:pt x="22081" y="3941"/>
                  </a:cubicBezTo>
                  <a:lnTo>
                    <a:pt x="48009" y="6976"/>
                  </a:lnTo>
                  <a:lnTo>
                    <a:pt x="48009" y="4826"/>
                  </a:lnTo>
                  <a:cubicBezTo>
                    <a:pt x="48009" y="3561"/>
                    <a:pt x="38270" y="1918"/>
                    <a:pt x="26255" y="1032"/>
                  </a:cubicBezTo>
                  <a:cubicBezTo>
                    <a:pt x="14239" y="147"/>
                    <a:pt x="2603" y="-233"/>
                    <a:pt x="327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0" name="Freeform: Shape 7149">
              <a:extLst>
                <a:ext uri="{FF2B5EF4-FFF2-40B4-BE49-F238E27FC236}">
                  <a16:creationId xmlns:a16="http://schemas.microsoft.com/office/drawing/2014/main" id="{BB1EF619-942F-DD16-F043-52E12A0B84A7}"/>
                </a:ext>
              </a:extLst>
            </p:cNvPr>
            <p:cNvSpPr/>
            <p:nvPr/>
          </p:nvSpPr>
          <p:spPr>
            <a:xfrm>
              <a:off x="9723173" y="6440635"/>
              <a:ext cx="13279" cy="2549"/>
            </a:xfrm>
            <a:custGeom>
              <a:avLst/>
              <a:gdLst>
                <a:gd name="connsiteX0" fmla="*/ 0 w 13279"/>
                <a:gd name="connsiteY0" fmla="*/ 1284 h 2549"/>
                <a:gd name="connsiteX1" fmla="*/ 6577 w 13279"/>
                <a:gd name="connsiteY1" fmla="*/ 2549 h 2549"/>
                <a:gd name="connsiteX2" fmla="*/ 13280 w 13279"/>
                <a:gd name="connsiteY2" fmla="*/ 1410 h 2549"/>
                <a:gd name="connsiteX3" fmla="*/ 6704 w 13279"/>
                <a:gd name="connsiteY3" fmla="*/ 19 h 2549"/>
                <a:gd name="connsiteX4" fmla="*/ 0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284"/>
                  </a:moveTo>
                  <a:cubicBezTo>
                    <a:pt x="0" y="1916"/>
                    <a:pt x="3035" y="2549"/>
                    <a:pt x="6577" y="2549"/>
                  </a:cubicBezTo>
                  <a:cubicBezTo>
                    <a:pt x="10118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4" y="19"/>
                  </a:cubicBezTo>
                  <a:cubicBezTo>
                    <a:pt x="3162" y="-107"/>
                    <a:pt x="0" y="399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1" name="Freeform: Shape 7150">
              <a:extLst>
                <a:ext uri="{FF2B5EF4-FFF2-40B4-BE49-F238E27FC236}">
                  <a16:creationId xmlns:a16="http://schemas.microsoft.com/office/drawing/2014/main" id="{3E52CCE4-0668-3625-1883-F3E9F4335773}"/>
                </a:ext>
              </a:extLst>
            </p:cNvPr>
            <p:cNvSpPr/>
            <p:nvPr/>
          </p:nvSpPr>
          <p:spPr>
            <a:xfrm>
              <a:off x="9392687" y="6415233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153 w 26559"/>
                <a:gd name="connsiteY2" fmla="*/ 3921 h 5059"/>
                <a:gd name="connsiteX3" fmla="*/ 26560 w 26559"/>
                <a:gd name="connsiteY3" fmla="*/ 1644 h 5059"/>
                <a:gd name="connsiteX4" fmla="*/ 13280 w 26559"/>
                <a:gd name="connsiteY4" fmla="*/ 253 h 5059"/>
                <a:gd name="connsiteX5" fmla="*/ 127 w 26559"/>
                <a:gd name="connsiteY5" fmla="*/ 0 h 5059"/>
                <a:gd name="connsiteX6" fmla="*/ 127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153" y="3921"/>
                    <a:pt x="13153" y="3921"/>
                  </a:cubicBezTo>
                  <a:cubicBezTo>
                    <a:pt x="20489" y="3289"/>
                    <a:pt x="26560" y="2277"/>
                    <a:pt x="26560" y="1644"/>
                  </a:cubicBezTo>
                  <a:cubicBezTo>
                    <a:pt x="26560" y="1012"/>
                    <a:pt x="20616" y="506"/>
                    <a:pt x="13280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2" name="Freeform: Shape 7151">
              <a:extLst>
                <a:ext uri="{FF2B5EF4-FFF2-40B4-BE49-F238E27FC236}">
                  <a16:creationId xmlns:a16="http://schemas.microsoft.com/office/drawing/2014/main" id="{D09AEDE7-7067-AA59-5ED4-4FEB19939735}"/>
                </a:ext>
              </a:extLst>
            </p:cNvPr>
            <p:cNvSpPr/>
            <p:nvPr/>
          </p:nvSpPr>
          <p:spPr>
            <a:xfrm>
              <a:off x="9705972" y="6486439"/>
              <a:ext cx="13279" cy="2529"/>
            </a:xfrm>
            <a:custGeom>
              <a:avLst/>
              <a:gdLst>
                <a:gd name="connsiteX0" fmla="*/ 0 w 13279"/>
                <a:gd name="connsiteY0" fmla="*/ 1264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4"/>
                  </a:moveTo>
                  <a:cubicBezTo>
                    <a:pt x="0" y="1897"/>
                    <a:pt x="3035" y="2530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3" name="Freeform: Shape 7152">
              <a:extLst>
                <a:ext uri="{FF2B5EF4-FFF2-40B4-BE49-F238E27FC236}">
                  <a16:creationId xmlns:a16="http://schemas.microsoft.com/office/drawing/2014/main" id="{2D745B49-7C9C-638C-8A85-9590F8B26B71}"/>
                </a:ext>
              </a:extLst>
            </p:cNvPr>
            <p:cNvSpPr/>
            <p:nvPr/>
          </p:nvSpPr>
          <p:spPr>
            <a:xfrm>
              <a:off x="9706099" y="6477586"/>
              <a:ext cx="41484" cy="4312"/>
            </a:xfrm>
            <a:custGeom>
              <a:avLst/>
              <a:gdLst>
                <a:gd name="connsiteX0" fmla="*/ 0 w 41484"/>
                <a:gd name="connsiteY0" fmla="*/ 3162 h 4312"/>
                <a:gd name="connsiteX1" fmla="*/ 12521 w 41484"/>
                <a:gd name="connsiteY1" fmla="*/ 4301 h 4312"/>
                <a:gd name="connsiteX2" fmla="*/ 33264 w 41484"/>
                <a:gd name="connsiteY2" fmla="*/ 2277 h 4312"/>
                <a:gd name="connsiteX3" fmla="*/ 41484 w 41484"/>
                <a:gd name="connsiteY3" fmla="*/ 0 h 4312"/>
                <a:gd name="connsiteX4" fmla="*/ 20868 w 41484"/>
                <a:gd name="connsiteY4" fmla="*/ 1012 h 4312"/>
                <a:gd name="connsiteX5" fmla="*/ 126 w 41484"/>
                <a:gd name="connsiteY5" fmla="*/ 3035 h 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84" h="4312">
                  <a:moveTo>
                    <a:pt x="0" y="3162"/>
                  </a:moveTo>
                  <a:cubicBezTo>
                    <a:pt x="0" y="3162"/>
                    <a:pt x="5691" y="4174"/>
                    <a:pt x="12521" y="4301"/>
                  </a:cubicBezTo>
                  <a:cubicBezTo>
                    <a:pt x="19477" y="4427"/>
                    <a:pt x="28710" y="3542"/>
                    <a:pt x="33264" y="2277"/>
                  </a:cubicBezTo>
                  <a:lnTo>
                    <a:pt x="41484" y="0"/>
                  </a:lnTo>
                  <a:lnTo>
                    <a:pt x="20868" y="1012"/>
                  </a:lnTo>
                  <a:cubicBezTo>
                    <a:pt x="9486" y="1644"/>
                    <a:pt x="252" y="2530"/>
                    <a:pt x="126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4" name="Freeform: Shape 7153">
              <a:extLst>
                <a:ext uri="{FF2B5EF4-FFF2-40B4-BE49-F238E27FC236}">
                  <a16:creationId xmlns:a16="http://schemas.microsoft.com/office/drawing/2014/main" id="{3B36856E-7140-079E-6A59-3BE666BF26DD}"/>
                </a:ext>
              </a:extLst>
            </p:cNvPr>
            <p:cNvSpPr/>
            <p:nvPr/>
          </p:nvSpPr>
          <p:spPr>
            <a:xfrm>
              <a:off x="9706731" y="6445334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3035" y="2530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5" name="Freeform: Shape 7154">
              <a:extLst>
                <a:ext uri="{FF2B5EF4-FFF2-40B4-BE49-F238E27FC236}">
                  <a16:creationId xmlns:a16="http://schemas.microsoft.com/office/drawing/2014/main" id="{6ED1169C-EE03-C5B9-FB70-3E6A0927EF2B}"/>
                </a:ext>
              </a:extLst>
            </p:cNvPr>
            <p:cNvSpPr/>
            <p:nvPr/>
          </p:nvSpPr>
          <p:spPr>
            <a:xfrm>
              <a:off x="10046070" y="6452670"/>
              <a:ext cx="76645" cy="10750"/>
            </a:xfrm>
            <a:custGeom>
              <a:avLst/>
              <a:gdLst>
                <a:gd name="connsiteX0" fmla="*/ 9233 w 76645"/>
                <a:gd name="connsiteY0" fmla="*/ 1771 h 10750"/>
                <a:gd name="connsiteX1" fmla="*/ 0 w 76645"/>
                <a:gd name="connsiteY1" fmla="*/ 3414 h 10750"/>
                <a:gd name="connsiteX2" fmla="*/ 15430 w 76645"/>
                <a:gd name="connsiteY2" fmla="*/ 3414 h 10750"/>
                <a:gd name="connsiteX3" fmla="*/ 30986 w 76645"/>
                <a:gd name="connsiteY3" fmla="*/ 3414 h 10750"/>
                <a:gd name="connsiteX4" fmla="*/ 30986 w 76645"/>
                <a:gd name="connsiteY4" fmla="*/ 7083 h 10750"/>
                <a:gd name="connsiteX5" fmla="*/ 30986 w 76645"/>
                <a:gd name="connsiteY5" fmla="*/ 10624 h 10750"/>
                <a:gd name="connsiteX6" fmla="*/ 53879 w 76645"/>
                <a:gd name="connsiteY6" fmla="*/ 10750 h 10750"/>
                <a:gd name="connsiteX7" fmla="*/ 76645 w 76645"/>
                <a:gd name="connsiteY7" fmla="*/ 10750 h 10750"/>
                <a:gd name="connsiteX8" fmla="*/ 47555 w 76645"/>
                <a:gd name="connsiteY8" fmla="*/ 5438 h 10750"/>
                <a:gd name="connsiteX9" fmla="*/ 18465 w 76645"/>
                <a:gd name="connsiteY9" fmla="*/ 0 h 10750"/>
                <a:gd name="connsiteX10" fmla="*/ 9233 w 76645"/>
                <a:gd name="connsiteY10" fmla="*/ 1771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45" h="10750">
                  <a:moveTo>
                    <a:pt x="9233" y="1771"/>
                  </a:moveTo>
                  <a:lnTo>
                    <a:pt x="0" y="3414"/>
                  </a:lnTo>
                  <a:lnTo>
                    <a:pt x="15430" y="3414"/>
                  </a:lnTo>
                  <a:lnTo>
                    <a:pt x="30986" y="3414"/>
                  </a:lnTo>
                  <a:lnTo>
                    <a:pt x="30986" y="7083"/>
                  </a:lnTo>
                  <a:lnTo>
                    <a:pt x="30986" y="10624"/>
                  </a:lnTo>
                  <a:lnTo>
                    <a:pt x="53879" y="10750"/>
                  </a:lnTo>
                  <a:lnTo>
                    <a:pt x="76645" y="10750"/>
                  </a:lnTo>
                  <a:lnTo>
                    <a:pt x="47555" y="5438"/>
                  </a:lnTo>
                  <a:lnTo>
                    <a:pt x="18465" y="0"/>
                  </a:lnTo>
                  <a:lnTo>
                    <a:pt x="9233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6" name="Freeform: Shape 7155">
              <a:extLst>
                <a:ext uri="{FF2B5EF4-FFF2-40B4-BE49-F238E27FC236}">
                  <a16:creationId xmlns:a16="http://schemas.microsoft.com/office/drawing/2014/main" id="{0A674473-9692-8B82-C815-13E5316C3BC1}"/>
                </a:ext>
              </a:extLst>
            </p:cNvPr>
            <p:cNvSpPr/>
            <p:nvPr/>
          </p:nvSpPr>
          <p:spPr>
            <a:xfrm>
              <a:off x="9745939" y="6482392"/>
              <a:ext cx="13279" cy="2529"/>
            </a:xfrm>
            <a:custGeom>
              <a:avLst/>
              <a:gdLst>
                <a:gd name="connsiteX0" fmla="*/ 0 w 13279"/>
                <a:gd name="connsiteY0" fmla="*/ 1265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577 w 13279"/>
                <a:gd name="connsiteY3" fmla="*/ 0 h 2529"/>
                <a:gd name="connsiteX4" fmla="*/ 0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7" name="Freeform: Shape 7156">
              <a:extLst>
                <a:ext uri="{FF2B5EF4-FFF2-40B4-BE49-F238E27FC236}">
                  <a16:creationId xmlns:a16="http://schemas.microsoft.com/office/drawing/2014/main" id="{192A8C20-0996-2FF1-8E65-8D2891F52211}"/>
                </a:ext>
              </a:extLst>
            </p:cNvPr>
            <p:cNvSpPr/>
            <p:nvPr/>
          </p:nvSpPr>
          <p:spPr>
            <a:xfrm>
              <a:off x="9445049" y="6440781"/>
              <a:ext cx="43381" cy="8220"/>
            </a:xfrm>
            <a:custGeom>
              <a:avLst/>
              <a:gdLst>
                <a:gd name="connsiteX0" fmla="*/ 0 w 43381"/>
                <a:gd name="connsiteY0" fmla="*/ 2023 h 8220"/>
                <a:gd name="connsiteX1" fmla="*/ 21627 w 43381"/>
                <a:gd name="connsiteY1" fmla="*/ 6197 h 8220"/>
                <a:gd name="connsiteX2" fmla="*/ 43382 w 43381"/>
                <a:gd name="connsiteY2" fmla="*/ 8221 h 8220"/>
                <a:gd name="connsiteX3" fmla="*/ 26687 w 43381"/>
                <a:gd name="connsiteY3" fmla="*/ 4174 h 8220"/>
                <a:gd name="connsiteX4" fmla="*/ 5059 w 43381"/>
                <a:gd name="connsiteY4" fmla="*/ 0 h 8220"/>
                <a:gd name="connsiteX5" fmla="*/ 0 w 43381"/>
                <a:gd name="connsiteY5" fmla="*/ 2023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381" h="8220">
                  <a:moveTo>
                    <a:pt x="0" y="2023"/>
                  </a:moveTo>
                  <a:cubicBezTo>
                    <a:pt x="0" y="3162"/>
                    <a:pt x="9739" y="5059"/>
                    <a:pt x="21627" y="6197"/>
                  </a:cubicBezTo>
                  <a:lnTo>
                    <a:pt x="43382" y="8221"/>
                  </a:lnTo>
                  <a:lnTo>
                    <a:pt x="26687" y="4174"/>
                  </a:lnTo>
                  <a:cubicBezTo>
                    <a:pt x="17454" y="1897"/>
                    <a:pt x="7715" y="0"/>
                    <a:pt x="5059" y="0"/>
                  </a:cubicBezTo>
                  <a:cubicBezTo>
                    <a:pt x="2277" y="0"/>
                    <a:pt x="0" y="885"/>
                    <a:pt x="0" y="20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8" name="Freeform: Shape 7157">
              <a:extLst>
                <a:ext uri="{FF2B5EF4-FFF2-40B4-BE49-F238E27FC236}">
                  <a16:creationId xmlns:a16="http://schemas.microsoft.com/office/drawing/2014/main" id="{60344ABA-9EE7-8A9F-F577-73AD9EDA6342}"/>
                </a:ext>
              </a:extLst>
            </p:cNvPr>
            <p:cNvSpPr/>
            <p:nvPr/>
          </p:nvSpPr>
          <p:spPr>
            <a:xfrm>
              <a:off x="9759093" y="648757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126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153" y="2023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126" y="379"/>
                    <a:pt x="126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9" name="Freeform: Shape 7158">
              <a:extLst>
                <a:ext uri="{FF2B5EF4-FFF2-40B4-BE49-F238E27FC236}">
                  <a16:creationId xmlns:a16="http://schemas.microsoft.com/office/drawing/2014/main" id="{9EF8ABAA-9DA3-AF8F-5AA0-7C92AB4BB64B}"/>
                </a:ext>
              </a:extLst>
            </p:cNvPr>
            <p:cNvSpPr/>
            <p:nvPr/>
          </p:nvSpPr>
          <p:spPr>
            <a:xfrm>
              <a:off x="9457950" y="6460638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0" name="Freeform: Shape 7159">
              <a:extLst>
                <a:ext uri="{FF2B5EF4-FFF2-40B4-BE49-F238E27FC236}">
                  <a16:creationId xmlns:a16="http://schemas.microsoft.com/office/drawing/2014/main" id="{2D99061B-0862-627C-0C7E-5E2997DF2F9E}"/>
                </a:ext>
              </a:extLst>
            </p:cNvPr>
            <p:cNvSpPr/>
            <p:nvPr/>
          </p:nvSpPr>
          <p:spPr>
            <a:xfrm>
              <a:off x="9602007" y="646240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2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1" name="Freeform: Shape 7160">
              <a:extLst>
                <a:ext uri="{FF2B5EF4-FFF2-40B4-BE49-F238E27FC236}">
                  <a16:creationId xmlns:a16="http://schemas.microsoft.com/office/drawing/2014/main" id="{52CCFD48-BB06-14DF-0E0B-8737BCB89335}"/>
                </a:ext>
              </a:extLst>
            </p:cNvPr>
            <p:cNvSpPr/>
            <p:nvPr/>
          </p:nvSpPr>
          <p:spPr>
            <a:xfrm>
              <a:off x="9484889" y="644179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2" name="Freeform: Shape 7161">
              <a:extLst>
                <a:ext uri="{FF2B5EF4-FFF2-40B4-BE49-F238E27FC236}">
                  <a16:creationId xmlns:a16="http://schemas.microsoft.com/office/drawing/2014/main" id="{1B04BEB8-F0EB-8775-6D67-0980F7FCE7C7}"/>
                </a:ext>
              </a:extLst>
            </p:cNvPr>
            <p:cNvSpPr/>
            <p:nvPr/>
          </p:nvSpPr>
          <p:spPr>
            <a:xfrm>
              <a:off x="9933884" y="6436153"/>
              <a:ext cx="112818" cy="20058"/>
            </a:xfrm>
            <a:custGeom>
              <a:avLst/>
              <a:gdLst>
                <a:gd name="connsiteX0" fmla="*/ 0 w 112818"/>
                <a:gd name="connsiteY0" fmla="*/ 708 h 20058"/>
                <a:gd name="connsiteX1" fmla="*/ 26814 w 112818"/>
                <a:gd name="connsiteY1" fmla="*/ 4755 h 20058"/>
                <a:gd name="connsiteX2" fmla="*/ 53753 w 112818"/>
                <a:gd name="connsiteY2" fmla="*/ 7537 h 20058"/>
                <a:gd name="connsiteX3" fmla="*/ 47429 w 112818"/>
                <a:gd name="connsiteY3" fmla="*/ 9434 h 20058"/>
                <a:gd name="connsiteX4" fmla="*/ 41105 w 112818"/>
                <a:gd name="connsiteY4" fmla="*/ 11205 h 20058"/>
                <a:gd name="connsiteX5" fmla="*/ 68804 w 112818"/>
                <a:gd name="connsiteY5" fmla="*/ 15632 h 20058"/>
                <a:gd name="connsiteX6" fmla="*/ 96376 w 112818"/>
                <a:gd name="connsiteY6" fmla="*/ 20058 h 20058"/>
                <a:gd name="connsiteX7" fmla="*/ 87396 w 112818"/>
                <a:gd name="connsiteY7" fmla="*/ 13482 h 20058"/>
                <a:gd name="connsiteX8" fmla="*/ 78543 w 112818"/>
                <a:gd name="connsiteY8" fmla="*/ 6905 h 20058"/>
                <a:gd name="connsiteX9" fmla="*/ 95743 w 112818"/>
                <a:gd name="connsiteY9" fmla="*/ 8802 h 20058"/>
                <a:gd name="connsiteX10" fmla="*/ 112818 w 112818"/>
                <a:gd name="connsiteY10" fmla="*/ 10699 h 20058"/>
                <a:gd name="connsiteX11" fmla="*/ 94226 w 112818"/>
                <a:gd name="connsiteY11" fmla="*/ 6399 h 20058"/>
                <a:gd name="connsiteX12" fmla="*/ 75634 w 112818"/>
                <a:gd name="connsiteY12" fmla="*/ 2099 h 20058"/>
                <a:gd name="connsiteX13" fmla="*/ 61089 w 112818"/>
                <a:gd name="connsiteY13" fmla="*/ 2984 h 20058"/>
                <a:gd name="connsiteX14" fmla="*/ 46544 w 112818"/>
                <a:gd name="connsiteY14" fmla="*/ 3870 h 20058"/>
                <a:gd name="connsiteX15" fmla="*/ 23399 w 112818"/>
                <a:gd name="connsiteY15" fmla="*/ 1466 h 20058"/>
                <a:gd name="connsiteX16" fmla="*/ 253 w 112818"/>
                <a:gd name="connsiteY16" fmla="*/ 328 h 2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818" h="20058">
                  <a:moveTo>
                    <a:pt x="0" y="708"/>
                  </a:moveTo>
                  <a:cubicBezTo>
                    <a:pt x="0" y="1340"/>
                    <a:pt x="12016" y="3237"/>
                    <a:pt x="26814" y="4755"/>
                  </a:cubicBezTo>
                  <a:lnTo>
                    <a:pt x="53753" y="7537"/>
                  </a:lnTo>
                  <a:lnTo>
                    <a:pt x="47429" y="9434"/>
                  </a:lnTo>
                  <a:lnTo>
                    <a:pt x="41105" y="11205"/>
                  </a:lnTo>
                  <a:lnTo>
                    <a:pt x="68804" y="15632"/>
                  </a:lnTo>
                  <a:lnTo>
                    <a:pt x="96376" y="20058"/>
                  </a:lnTo>
                  <a:lnTo>
                    <a:pt x="87396" y="13482"/>
                  </a:lnTo>
                  <a:lnTo>
                    <a:pt x="78543" y="6905"/>
                  </a:lnTo>
                  <a:lnTo>
                    <a:pt x="95743" y="8802"/>
                  </a:lnTo>
                  <a:lnTo>
                    <a:pt x="112818" y="10699"/>
                  </a:lnTo>
                  <a:lnTo>
                    <a:pt x="94226" y="6399"/>
                  </a:lnTo>
                  <a:lnTo>
                    <a:pt x="75634" y="2099"/>
                  </a:lnTo>
                  <a:lnTo>
                    <a:pt x="61089" y="2984"/>
                  </a:lnTo>
                  <a:lnTo>
                    <a:pt x="46544" y="3870"/>
                  </a:lnTo>
                  <a:lnTo>
                    <a:pt x="23399" y="1466"/>
                  </a:lnTo>
                  <a:cubicBezTo>
                    <a:pt x="10624" y="202"/>
                    <a:pt x="253" y="-431"/>
                    <a:pt x="253" y="3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3" name="Freeform: Shape 7162">
              <a:extLst>
                <a:ext uri="{FF2B5EF4-FFF2-40B4-BE49-F238E27FC236}">
                  <a16:creationId xmlns:a16="http://schemas.microsoft.com/office/drawing/2014/main" id="{2C594050-ED04-A124-2A27-EDB85CA90D28}"/>
                </a:ext>
              </a:extLst>
            </p:cNvPr>
            <p:cNvSpPr/>
            <p:nvPr/>
          </p:nvSpPr>
          <p:spPr>
            <a:xfrm>
              <a:off x="9986878" y="6445967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0 h 2403"/>
                <a:gd name="connsiteX2" fmla="*/ 13407 w 13406"/>
                <a:gd name="connsiteY2" fmla="*/ 1265 h 2403"/>
                <a:gd name="connsiteX3" fmla="*/ 6704 w 13406"/>
                <a:gd name="connsiteY3" fmla="*/ 2403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506"/>
                    <a:pt x="3036" y="0"/>
                    <a:pt x="6704" y="0"/>
                  </a:cubicBezTo>
                  <a:cubicBezTo>
                    <a:pt x="10371" y="0"/>
                    <a:pt x="13407" y="633"/>
                    <a:pt x="13407" y="1265"/>
                  </a:cubicBezTo>
                  <a:cubicBezTo>
                    <a:pt x="13407" y="1897"/>
                    <a:pt x="10371" y="2403"/>
                    <a:pt x="6704" y="2403"/>
                  </a:cubicBezTo>
                  <a:cubicBezTo>
                    <a:pt x="3036" y="2403"/>
                    <a:pt x="0" y="1897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4" name="Freeform: Shape 7163">
              <a:extLst>
                <a:ext uri="{FF2B5EF4-FFF2-40B4-BE49-F238E27FC236}">
                  <a16:creationId xmlns:a16="http://schemas.microsoft.com/office/drawing/2014/main" id="{5DD036F4-2167-C5D6-19C0-333A54F64890}"/>
                </a:ext>
              </a:extLst>
            </p:cNvPr>
            <p:cNvSpPr/>
            <p:nvPr/>
          </p:nvSpPr>
          <p:spPr>
            <a:xfrm>
              <a:off x="9467436" y="6403071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6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126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6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3" y="20"/>
                  </a:cubicBezTo>
                  <a:cubicBezTo>
                    <a:pt x="3162" y="-107"/>
                    <a:pt x="126" y="399"/>
                    <a:pt x="126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5" name="Freeform: Shape 7164">
              <a:extLst>
                <a:ext uri="{FF2B5EF4-FFF2-40B4-BE49-F238E27FC236}">
                  <a16:creationId xmlns:a16="http://schemas.microsoft.com/office/drawing/2014/main" id="{D3923717-06A7-BE04-EAEE-75E6BF36EA24}"/>
                </a:ext>
              </a:extLst>
            </p:cNvPr>
            <p:cNvSpPr/>
            <p:nvPr/>
          </p:nvSpPr>
          <p:spPr>
            <a:xfrm>
              <a:off x="9953167" y="6504000"/>
              <a:ext cx="32193" cy="10517"/>
            </a:xfrm>
            <a:custGeom>
              <a:avLst/>
              <a:gdLst>
                <a:gd name="connsiteX0" fmla="*/ 827 w 32193"/>
                <a:gd name="connsiteY0" fmla="*/ 147 h 10517"/>
                <a:gd name="connsiteX1" fmla="*/ 6012 w 32193"/>
                <a:gd name="connsiteY1" fmla="*/ 5712 h 10517"/>
                <a:gd name="connsiteX2" fmla="*/ 15246 w 32193"/>
                <a:gd name="connsiteY2" fmla="*/ 10518 h 10517"/>
                <a:gd name="connsiteX3" fmla="*/ 23720 w 32193"/>
                <a:gd name="connsiteY3" fmla="*/ 6596 h 10517"/>
                <a:gd name="connsiteX4" fmla="*/ 32193 w 32193"/>
                <a:gd name="connsiteY4" fmla="*/ 2676 h 10517"/>
                <a:gd name="connsiteX5" fmla="*/ 18660 w 32193"/>
                <a:gd name="connsiteY5" fmla="*/ 1032 h 10517"/>
                <a:gd name="connsiteX6" fmla="*/ 954 w 32193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93" h="10517">
                  <a:moveTo>
                    <a:pt x="827" y="147"/>
                  </a:moveTo>
                  <a:cubicBezTo>
                    <a:pt x="-1323" y="652"/>
                    <a:pt x="827" y="3055"/>
                    <a:pt x="6012" y="5712"/>
                  </a:cubicBezTo>
                  <a:lnTo>
                    <a:pt x="15246" y="10518"/>
                  </a:lnTo>
                  <a:lnTo>
                    <a:pt x="23720" y="6596"/>
                  </a:lnTo>
                  <a:lnTo>
                    <a:pt x="32193" y="2676"/>
                  </a:lnTo>
                  <a:lnTo>
                    <a:pt x="18660" y="1032"/>
                  </a:lnTo>
                  <a:cubicBezTo>
                    <a:pt x="11198" y="147"/>
                    <a:pt x="3230" y="-233"/>
                    <a:pt x="954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6" name="Freeform: Shape 7165">
              <a:extLst>
                <a:ext uri="{FF2B5EF4-FFF2-40B4-BE49-F238E27FC236}">
                  <a16:creationId xmlns:a16="http://schemas.microsoft.com/office/drawing/2014/main" id="{A38DFCA3-C14F-C6E0-4C6A-A268435ECE11}"/>
                </a:ext>
              </a:extLst>
            </p:cNvPr>
            <p:cNvSpPr/>
            <p:nvPr/>
          </p:nvSpPr>
          <p:spPr>
            <a:xfrm>
              <a:off x="9973345" y="6491878"/>
              <a:ext cx="30607" cy="5691"/>
            </a:xfrm>
            <a:custGeom>
              <a:avLst/>
              <a:gdLst>
                <a:gd name="connsiteX0" fmla="*/ 0 w 30607"/>
                <a:gd name="connsiteY0" fmla="*/ 1012 h 5691"/>
                <a:gd name="connsiteX1" fmla="*/ 15303 w 30607"/>
                <a:gd name="connsiteY1" fmla="*/ 3921 h 5691"/>
                <a:gd name="connsiteX2" fmla="*/ 30607 w 30607"/>
                <a:gd name="connsiteY2" fmla="*/ 5692 h 5691"/>
                <a:gd name="connsiteX3" fmla="*/ 21122 w 30607"/>
                <a:gd name="connsiteY3" fmla="*/ 2909 h 5691"/>
                <a:gd name="connsiteX4" fmla="*/ 5817 w 30607"/>
                <a:gd name="connsiteY4" fmla="*/ 0 h 5691"/>
                <a:gd name="connsiteX5" fmla="*/ 0 w 30607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691">
                  <a:moveTo>
                    <a:pt x="0" y="1012"/>
                  </a:moveTo>
                  <a:cubicBezTo>
                    <a:pt x="0" y="1012"/>
                    <a:pt x="6830" y="2909"/>
                    <a:pt x="15303" y="3921"/>
                  </a:cubicBezTo>
                  <a:lnTo>
                    <a:pt x="30607" y="5692"/>
                  </a:lnTo>
                  <a:lnTo>
                    <a:pt x="21122" y="2909"/>
                  </a:lnTo>
                  <a:cubicBezTo>
                    <a:pt x="15936" y="1391"/>
                    <a:pt x="8979" y="127"/>
                    <a:pt x="5817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7" name="Freeform: Shape 7166">
              <a:extLst>
                <a:ext uri="{FF2B5EF4-FFF2-40B4-BE49-F238E27FC236}">
                  <a16:creationId xmlns:a16="http://schemas.microsoft.com/office/drawing/2014/main" id="{D2247ECA-2DDE-3E01-571B-2E626AA66FBC}"/>
                </a:ext>
              </a:extLst>
            </p:cNvPr>
            <p:cNvSpPr/>
            <p:nvPr/>
          </p:nvSpPr>
          <p:spPr>
            <a:xfrm>
              <a:off x="9981533" y="6484822"/>
              <a:ext cx="61754" cy="13506"/>
            </a:xfrm>
            <a:custGeom>
              <a:avLst/>
              <a:gdLst>
                <a:gd name="connsiteX0" fmla="*/ 160 w 61754"/>
                <a:gd name="connsiteY0" fmla="*/ 227 h 13506"/>
                <a:gd name="connsiteX1" fmla="*/ 29376 w 61754"/>
                <a:gd name="connsiteY1" fmla="*/ 7310 h 13506"/>
                <a:gd name="connsiteX2" fmla="*/ 61754 w 61754"/>
                <a:gd name="connsiteY2" fmla="*/ 13507 h 13506"/>
                <a:gd name="connsiteX3" fmla="*/ 46703 w 61754"/>
                <a:gd name="connsiteY3" fmla="*/ 8068 h 13506"/>
                <a:gd name="connsiteX4" fmla="*/ 17487 w 61754"/>
                <a:gd name="connsiteY4" fmla="*/ 986 h 13506"/>
                <a:gd name="connsiteX5" fmla="*/ 286 w 61754"/>
                <a:gd name="connsiteY5" fmla="*/ 227 h 13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754" h="13506">
                  <a:moveTo>
                    <a:pt x="160" y="227"/>
                  </a:moveTo>
                  <a:cubicBezTo>
                    <a:pt x="-1611" y="732"/>
                    <a:pt x="11543" y="3894"/>
                    <a:pt x="29376" y="7310"/>
                  </a:cubicBezTo>
                  <a:lnTo>
                    <a:pt x="61754" y="13507"/>
                  </a:lnTo>
                  <a:lnTo>
                    <a:pt x="46703" y="8068"/>
                  </a:lnTo>
                  <a:cubicBezTo>
                    <a:pt x="38356" y="5160"/>
                    <a:pt x="25202" y="1998"/>
                    <a:pt x="17487" y="986"/>
                  </a:cubicBezTo>
                  <a:cubicBezTo>
                    <a:pt x="9772" y="100"/>
                    <a:pt x="1931" y="-280"/>
                    <a:pt x="286" y="2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8" name="Freeform: Shape 7167">
              <a:extLst>
                <a:ext uri="{FF2B5EF4-FFF2-40B4-BE49-F238E27FC236}">
                  <a16:creationId xmlns:a16="http://schemas.microsoft.com/office/drawing/2014/main" id="{547DC122-A1C3-1505-560D-7CF907313A58}"/>
                </a:ext>
              </a:extLst>
            </p:cNvPr>
            <p:cNvSpPr/>
            <p:nvPr/>
          </p:nvSpPr>
          <p:spPr>
            <a:xfrm>
              <a:off x="9507149" y="6395249"/>
              <a:ext cx="26434" cy="11762"/>
            </a:xfrm>
            <a:custGeom>
              <a:avLst/>
              <a:gdLst>
                <a:gd name="connsiteX0" fmla="*/ 380 w 26434"/>
                <a:gd name="connsiteY0" fmla="*/ 4174 h 11762"/>
                <a:gd name="connsiteX1" fmla="*/ 0 w 26434"/>
                <a:gd name="connsiteY1" fmla="*/ 8221 h 11762"/>
                <a:gd name="connsiteX2" fmla="*/ 13154 w 26434"/>
                <a:gd name="connsiteY2" fmla="*/ 9992 h 11762"/>
                <a:gd name="connsiteX3" fmla="*/ 26434 w 26434"/>
                <a:gd name="connsiteY3" fmla="*/ 11762 h 11762"/>
                <a:gd name="connsiteX4" fmla="*/ 26181 w 26434"/>
                <a:gd name="connsiteY4" fmla="*/ 9739 h 11762"/>
                <a:gd name="connsiteX5" fmla="*/ 13280 w 26434"/>
                <a:gd name="connsiteY5" fmla="*/ 3921 h 11762"/>
                <a:gd name="connsiteX6" fmla="*/ 506 w 26434"/>
                <a:gd name="connsiteY6" fmla="*/ 0 h 11762"/>
                <a:gd name="connsiteX7" fmla="*/ 253 w 26434"/>
                <a:gd name="connsiteY7" fmla="*/ 4047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34" h="11762">
                  <a:moveTo>
                    <a:pt x="380" y="4174"/>
                  </a:moveTo>
                  <a:lnTo>
                    <a:pt x="0" y="8221"/>
                  </a:lnTo>
                  <a:lnTo>
                    <a:pt x="13154" y="9992"/>
                  </a:lnTo>
                  <a:lnTo>
                    <a:pt x="26434" y="11762"/>
                  </a:lnTo>
                  <a:lnTo>
                    <a:pt x="26181" y="9739"/>
                  </a:lnTo>
                  <a:cubicBezTo>
                    <a:pt x="26181" y="8727"/>
                    <a:pt x="20237" y="6071"/>
                    <a:pt x="13280" y="3921"/>
                  </a:cubicBezTo>
                  <a:lnTo>
                    <a:pt x="506" y="0"/>
                  </a:lnTo>
                  <a:lnTo>
                    <a:pt x="253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9" name="Freeform: Shape 7168">
              <a:extLst>
                <a:ext uri="{FF2B5EF4-FFF2-40B4-BE49-F238E27FC236}">
                  <a16:creationId xmlns:a16="http://schemas.microsoft.com/office/drawing/2014/main" id="{69ACA942-8574-7036-7024-B859A2860DDD}"/>
                </a:ext>
              </a:extLst>
            </p:cNvPr>
            <p:cNvSpPr/>
            <p:nvPr/>
          </p:nvSpPr>
          <p:spPr>
            <a:xfrm>
              <a:off x="9655381" y="6442583"/>
              <a:ext cx="26559" cy="3351"/>
            </a:xfrm>
            <a:custGeom>
              <a:avLst/>
              <a:gdLst>
                <a:gd name="connsiteX0" fmla="*/ 0 w 26559"/>
                <a:gd name="connsiteY0" fmla="*/ 2878 h 3351"/>
                <a:gd name="connsiteX1" fmla="*/ 13280 w 26559"/>
                <a:gd name="connsiteY1" fmla="*/ 2878 h 3351"/>
                <a:gd name="connsiteX2" fmla="*/ 26560 w 26559"/>
                <a:gd name="connsiteY2" fmla="*/ 474 h 3351"/>
                <a:gd name="connsiteX3" fmla="*/ 13407 w 26559"/>
                <a:gd name="connsiteY3" fmla="*/ 474 h 3351"/>
                <a:gd name="connsiteX4" fmla="*/ 0 w 26559"/>
                <a:gd name="connsiteY4" fmla="*/ 2878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3351">
                  <a:moveTo>
                    <a:pt x="0" y="2878"/>
                  </a:moveTo>
                  <a:cubicBezTo>
                    <a:pt x="0" y="3510"/>
                    <a:pt x="5944" y="3510"/>
                    <a:pt x="13280" y="2878"/>
                  </a:cubicBezTo>
                  <a:cubicBezTo>
                    <a:pt x="20616" y="2245"/>
                    <a:pt x="26560" y="1107"/>
                    <a:pt x="26560" y="474"/>
                  </a:cubicBezTo>
                  <a:cubicBezTo>
                    <a:pt x="26560" y="-158"/>
                    <a:pt x="20742" y="-158"/>
                    <a:pt x="13407" y="474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0" name="Freeform: Shape 7169">
              <a:extLst>
                <a:ext uri="{FF2B5EF4-FFF2-40B4-BE49-F238E27FC236}">
                  <a16:creationId xmlns:a16="http://schemas.microsoft.com/office/drawing/2014/main" id="{156C7999-9E86-9601-AD43-B7A11ED07585}"/>
                </a:ext>
              </a:extLst>
            </p:cNvPr>
            <p:cNvSpPr/>
            <p:nvPr/>
          </p:nvSpPr>
          <p:spPr>
            <a:xfrm>
              <a:off x="9516256" y="6391708"/>
              <a:ext cx="50843" cy="3414"/>
            </a:xfrm>
            <a:custGeom>
              <a:avLst/>
              <a:gdLst>
                <a:gd name="connsiteX0" fmla="*/ 8095 w 50843"/>
                <a:gd name="connsiteY0" fmla="*/ 1265 h 3414"/>
                <a:gd name="connsiteX1" fmla="*/ 0 w 50843"/>
                <a:gd name="connsiteY1" fmla="*/ 2656 h 3414"/>
                <a:gd name="connsiteX2" fmla="*/ 25422 w 50843"/>
                <a:gd name="connsiteY2" fmla="*/ 2909 h 3414"/>
                <a:gd name="connsiteX3" fmla="*/ 50843 w 50843"/>
                <a:gd name="connsiteY3" fmla="*/ 3415 h 3414"/>
                <a:gd name="connsiteX4" fmla="*/ 33516 w 50843"/>
                <a:gd name="connsiteY4" fmla="*/ 1644 h 3414"/>
                <a:gd name="connsiteX5" fmla="*/ 16062 w 50843"/>
                <a:gd name="connsiteY5" fmla="*/ 0 h 3414"/>
                <a:gd name="connsiteX6" fmla="*/ 8095 w 50843"/>
                <a:gd name="connsiteY6" fmla="*/ 1265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414">
                  <a:moveTo>
                    <a:pt x="8095" y="1265"/>
                  </a:moveTo>
                  <a:lnTo>
                    <a:pt x="0" y="2656"/>
                  </a:lnTo>
                  <a:lnTo>
                    <a:pt x="25422" y="2909"/>
                  </a:lnTo>
                  <a:lnTo>
                    <a:pt x="50843" y="3415"/>
                  </a:lnTo>
                  <a:lnTo>
                    <a:pt x="33516" y="1644"/>
                  </a:lnTo>
                  <a:lnTo>
                    <a:pt x="16062" y="0"/>
                  </a:lnTo>
                  <a:lnTo>
                    <a:pt x="8095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1" name="Freeform: Shape 7170">
              <a:extLst>
                <a:ext uri="{FF2B5EF4-FFF2-40B4-BE49-F238E27FC236}">
                  <a16:creationId xmlns:a16="http://schemas.microsoft.com/office/drawing/2014/main" id="{9FDCC6F6-E5D6-052B-D138-200E4883AE68}"/>
                </a:ext>
              </a:extLst>
            </p:cNvPr>
            <p:cNvSpPr/>
            <p:nvPr/>
          </p:nvSpPr>
          <p:spPr>
            <a:xfrm>
              <a:off x="9551669" y="6419153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2" name="Freeform: Shape 7171">
              <a:extLst>
                <a:ext uri="{FF2B5EF4-FFF2-40B4-BE49-F238E27FC236}">
                  <a16:creationId xmlns:a16="http://schemas.microsoft.com/office/drawing/2014/main" id="{C571CCE1-F45A-38B3-BAE9-F10438AD41EF}"/>
                </a:ext>
              </a:extLst>
            </p:cNvPr>
            <p:cNvSpPr/>
            <p:nvPr/>
          </p:nvSpPr>
          <p:spPr>
            <a:xfrm>
              <a:off x="10000032" y="6463041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4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3" name="Freeform: Shape 7172">
              <a:extLst>
                <a:ext uri="{FF2B5EF4-FFF2-40B4-BE49-F238E27FC236}">
                  <a16:creationId xmlns:a16="http://schemas.microsoft.com/office/drawing/2014/main" id="{9DE6FECC-6F01-93D0-05A0-512EA5B7E2C2}"/>
                </a:ext>
              </a:extLst>
            </p:cNvPr>
            <p:cNvSpPr/>
            <p:nvPr/>
          </p:nvSpPr>
          <p:spPr>
            <a:xfrm>
              <a:off x="9850030" y="6366792"/>
              <a:ext cx="143045" cy="8220"/>
            </a:xfrm>
            <a:custGeom>
              <a:avLst/>
              <a:gdLst>
                <a:gd name="connsiteX0" fmla="*/ 9486 w 143045"/>
                <a:gd name="connsiteY0" fmla="*/ 2656 h 8220"/>
                <a:gd name="connsiteX1" fmla="*/ 0 w 143045"/>
                <a:gd name="connsiteY1" fmla="*/ 5438 h 8220"/>
                <a:gd name="connsiteX2" fmla="*/ 21627 w 143045"/>
                <a:gd name="connsiteY2" fmla="*/ 4174 h 8220"/>
                <a:gd name="connsiteX3" fmla="*/ 43128 w 143045"/>
                <a:gd name="connsiteY3" fmla="*/ 2909 h 8220"/>
                <a:gd name="connsiteX4" fmla="*/ 50843 w 143045"/>
                <a:gd name="connsiteY4" fmla="*/ 5312 h 8220"/>
                <a:gd name="connsiteX5" fmla="*/ 58685 w 143045"/>
                <a:gd name="connsiteY5" fmla="*/ 7715 h 8220"/>
                <a:gd name="connsiteX6" fmla="*/ 100802 w 143045"/>
                <a:gd name="connsiteY6" fmla="*/ 7968 h 8220"/>
                <a:gd name="connsiteX7" fmla="*/ 143046 w 143045"/>
                <a:gd name="connsiteY7" fmla="*/ 8221 h 8220"/>
                <a:gd name="connsiteX8" fmla="*/ 124959 w 143045"/>
                <a:gd name="connsiteY8" fmla="*/ 6071 h 8220"/>
                <a:gd name="connsiteX9" fmla="*/ 106999 w 143045"/>
                <a:gd name="connsiteY9" fmla="*/ 3794 h 8220"/>
                <a:gd name="connsiteX10" fmla="*/ 82084 w 143045"/>
                <a:gd name="connsiteY10" fmla="*/ 4806 h 8220"/>
                <a:gd name="connsiteX11" fmla="*/ 57167 w 143045"/>
                <a:gd name="connsiteY11" fmla="*/ 5818 h 8220"/>
                <a:gd name="connsiteX12" fmla="*/ 57167 w 143045"/>
                <a:gd name="connsiteY12" fmla="*/ 3162 h 8220"/>
                <a:gd name="connsiteX13" fmla="*/ 57167 w 143045"/>
                <a:gd name="connsiteY13" fmla="*/ 379 h 8220"/>
                <a:gd name="connsiteX14" fmla="*/ 38196 w 143045"/>
                <a:gd name="connsiteY14" fmla="*/ 126 h 8220"/>
                <a:gd name="connsiteX15" fmla="*/ 19224 w 143045"/>
                <a:gd name="connsiteY15" fmla="*/ 0 h 8220"/>
                <a:gd name="connsiteX16" fmla="*/ 9486 w 143045"/>
                <a:gd name="connsiteY16" fmla="*/ 2656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045" h="8220">
                  <a:moveTo>
                    <a:pt x="9486" y="2656"/>
                  </a:moveTo>
                  <a:lnTo>
                    <a:pt x="0" y="5438"/>
                  </a:lnTo>
                  <a:lnTo>
                    <a:pt x="21627" y="4174"/>
                  </a:lnTo>
                  <a:lnTo>
                    <a:pt x="43128" y="2909"/>
                  </a:lnTo>
                  <a:lnTo>
                    <a:pt x="50843" y="5312"/>
                  </a:lnTo>
                  <a:lnTo>
                    <a:pt x="58685" y="7715"/>
                  </a:lnTo>
                  <a:lnTo>
                    <a:pt x="100802" y="7968"/>
                  </a:lnTo>
                  <a:lnTo>
                    <a:pt x="143046" y="8221"/>
                  </a:lnTo>
                  <a:lnTo>
                    <a:pt x="124959" y="6071"/>
                  </a:lnTo>
                  <a:lnTo>
                    <a:pt x="106999" y="3794"/>
                  </a:lnTo>
                  <a:lnTo>
                    <a:pt x="82084" y="4806"/>
                  </a:lnTo>
                  <a:lnTo>
                    <a:pt x="57167" y="5818"/>
                  </a:lnTo>
                  <a:lnTo>
                    <a:pt x="57167" y="3162"/>
                  </a:lnTo>
                  <a:lnTo>
                    <a:pt x="57167" y="379"/>
                  </a:lnTo>
                  <a:lnTo>
                    <a:pt x="38196" y="126"/>
                  </a:lnTo>
                  <a:lnTo>
                    <a:pt x="19224" y="0"/>
                  </a:lnTo>
                  <a:lnTo>
                    <a:pt x="9486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4" name="Freeform: Shape 7173">
              <a:extLst>
                <a:ext uri="{FF2B5EF4-FFF2-40B4-BE49-F238E27FC236}">
                  <a16:creationId xmlns:a16="http://schemas.microsoft.com/office/drawing/2014/main" id="{E92CD9D3-F660-43E0-47FE-5DB6BDB4E5F6}"/>
                </a:ext>
              </a:extLst>
            </p:cNvPr>
            <p:cNvSpPr/>
            <p:nvPr/>
          </p:nvSpPr>
          <p:spPr>
            <a:xfrm>
              <a:off x="9534216" y="6383613"/>
              <a:ext cx="113891" cy="9232"/>
            </a:xfrm>
            <a:custGeom>
              <a:avLst/>
              <a:gdLst>
                <a:gd name="connsiteX0" fmla="*/ 0 w 113891"/>
                <a:gd name="connsiteY0" fmla="*/ 253 h 9232"/>
                <a:gd name="connsiteX1" fmla="*/ 7968 w 113891"/>
                <a:gd name="connsiteY1" fmla="*/ 2024 h 9232"/>
                <a:gd name="connsiteX2" fmla="*/ 27066 w 113891"/>
                <a:gd name="connsiteY2" fmla="*/ 5186 h 9232"/>
                <a:gd name="connsiteX3" fmla="*/ 54133 w 113891"/>
                <a:gd name="connsiteY3" fmla="*/ 9233 h 9232"/>
                <a:gd name="connsiteX4" fmla="*/ 85625 w 113891"/>
                <a:gd name="connsiteY4" fmla="*/ 7209 h 9232"/>
                <a:gd name="connsiteX5" fmla="*/ 113703 w 113891"/>
                <a:gd name="connsiteY5" fmla="*/ 4427 h 9232"/>
                <a:gd name="connsiteX6" fmla="*/ 55017 w 113891"/>
                <a:gd name="connsiteY6" fmla="*/ 1518 h 9232"/>
                <a:gd name="connsiteX7" fmla="*/ 16189 w 113891"/>
                <a:gd name="connsiteY7" fmla="*/ 253 h 9232"/>
                <a:gd name="connsiteX8" fmla="*/ 4301 w 113891"/>
                <a:gd name="connsiteY8" fmla="*/ 0 h 9232"/>
                <a:gd name="connsiteX9" fmla="*/ 0 w 113891"/>
                <a:gd name="connsiteY9" fmla="*/ 127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891" h="9232">
                  <a:moveTo>
                    <a:pt x="0" y="253"/>
                  </a:moveTo>
                  <a:cubicBezTo>
                    <a:pt x="0" y="253"/>
                    <a:pt x="3035" y="1138"/>
                    <a:pt x="7968" y="2024"/>
                  </a:cubicBezTo>
                  <a:cubicBezTo>
                    <a:pt x="13028" y="2909"/>
                    <a:pt x="19857" y="3921"/>
                    <a:pt x="27066" y="5186"/>
                  </a:cubicBezTo>
                  <a:lnTo>
                    <a:pt x="54133" y="9233"/>
                  </a:lnTo>
                  <a:lnTo>
                    <a:pt x="85625" y="7209"/>
                  </a:lnTo>
                  <a:cubicBezTo>
                    <a:pt x="102953" y="6071"/>
                    <a:pt x="115601" y="4806"/>
                    <a:pt x="113703" y="4427"/>
                  </a:cubicBezTo>
                  <a:cubicBezTo>
                    <a:pt x="111806" y="4047"/>
                    <a:pt x="85372" y="2783"/>
                    <a:pt x="55017" y="1518"/>
                  </a:cubicBezTo>
                  <a:cubicBezTo>
                    <a:pt x="39841" y="1012"/>
                    <a:pt x="26181" y="506"/>
                    <a:pt x="16189" y="253"/>
                  </a:cubicBezTo>
                  <a:cubicBezTo>
                    <a:pt x="11257" y="253"/>
                    <a:pt x="7209" y="127"/>
                    <a:pt x="4301" y="0"/>
                  </a:cubicBezTo>
                  <a:cubicBezTo>
                    <a:pt x="1518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5" name="Freeform: Shape 7174">
              <a:extLst>
                <a:ext uri="{FF2B5EF4-FFF2-40B4-BE49-F238E27FC236}">
                  <a16:creationId xmlns:a16="http://schemas.microsoft.com/office/drawing/2014/main" id="{1C9AD95F-845C-E2A5-EAF5-394C79E0BC19}"/>
                </a:ext>
              </a:extLst>
            </p:cNvPr>
            <p:cNvSpPr/>
            <p:nvPr/>
          </p:nvSpPr>
          <p:spPr>
            <a:xfrm>
              <a:off x="10196578" y="6472890"/>
              <a:ext cx="13279" cy="2419"/>
            </a:xfrm>
            <a:custGeom>
              <a:avLst/>
              <a:gdLst>
                <a:gd name="connsiteX0" fmla="*/ 0 w 13279"/>
                <a:gd name="connsiteY0" fmla="*/ 1282 h 2419"/>
                <a:gd name="connsiteX1" fmla="*/ 6577 w 13279"/>
                <a:gd name="connsiteY1" fmla="*/ 2419 h 2419"/>
                <a:gd name="connsiteX2" fmla="*/ 13280 w 13279"/>
                <a:gd name="connsiteY2" fmla="*/ 1155 h 2419"/>
                <a:gd name="connsiteX3" fmla="*/ 6577 w 13279"/>
                <a:gd name="connsiteY3" fmla="*/ 16 h 2419"/>
                <a:gd name="connsiteX4" fmla="*/ 0 w 13279"/>
                <a:gd name="connsiteY4" fmla="*/ 1282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2"/>
                  </a:moveTo>
                  <a:cubicBezTo>
                    <a:pt x="0" y="1914"/>
                    <a:pt x="2909" y="2419"/>
                    <a:pt x="6577" y="2419"/>
                  </a:cubicBezTo>
                  <a:cubicBezTo>
                    <a:pt x="10245" y="2419"/>
                    <a:pt x="13280" y="1914"/>
                    <a:pt x="13280" y="1155"/>
                  </a:cubicBezTo>
                  <a:cubicBezTo>
                    <a:pt x="13280" y="523"/>
                    <a:pt x="10245" y="-110"/>
                    <a:pt x="6577" y="16"/>
                  </a:cubicBezTo>
                  <a:cubicBezTo>
                    <a:pt x="2909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6" name="Freeform: Shape 7175">
              <a:extLst>
                <a:ext uri="{FF2B5EF4-FFF2-40B4-BE49-F238E27FC236}">
                  <a16:creationId xmlns:a16="http://schemas.microsoft.com/office/drawing/2014/main" id="{BBF4C8DF-FC10-BCD1-2DDB-E79774FC2D7D}"/>
                </a:ext>
              </a:extLst>
            </p:cNvPr>
            <p:cNvSpPr/>
            <p:nvPr/>
          </p:nvSpPr>
          <p:spPr>
            <a:xfrm>
              <a:off x="10026592" y="645836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7" name="Freeform: Shape 7176">
              <a:extLst>
                <a:ext uri="{FF2B5EF4-FFF2-40B4-BE49-F238E27FC236}">
                  <a16:creationId xmlns:a16="http://schemas.microsoft.com/office/drawing/2014/main" id="{C875E410-CC7B-E431-4216-1DFDDDBA518E}"/>
                </a:ext>
              </a:extLst>
            </p:cNvPr>
            <p:cNvSpPr/>
            <p:nvPr/>
          </p:nvSpPr>
          <p:spPr>
            <a:xfrm>
              <a:off x="10039872" y="6451153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8" name="Freeform: Shape 7177">
              <a:extLst>
                <a:ext uri="{FF2B5EF4-FFF2-40B4-BE49-F238E27FC236}">
                  <a16:creationId xmlns:a16="http://schemas.microsoft.com/office/drawing/2014/main" id="{8123DFF2-03AC-3170-E636-7DE33ADAB64A}"/>
                </a:ext>
              </a:extLst>
            </p:cNvPr>
            <p:cNvSpPr/>
            <p:nvPr/>
          </p:nvSpPr>
          <p:spPr>
            <a:xfrm>
              <a:off x="9569250" y="6395123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0 w 35286"/>
                <a:gd name="connsiteY2" fmla="*/ 3162 h 3541"/>
                <a:gd name="connsiteX3" fmla="*/ 35287 w 35286"/>
                <a:gd name="connsiteY3" fmla="*/ 3541 h 3541"/>
                <a:gd name="connsiteX4" fmla="*/ 26433 w 35286"/>
                <a:gd name="connsiteY4" fmla="*/ 1771 h 3541"/>
                <a:gd name="connsiteX5" fmla="*/ 17706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0" y="3162"/>
                  </a:lnTo>
                  <a:lnTo>
                    <a:pt x="35287" y="3541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9" name="Freeform: Shape 7178">
              <a:extLst>
                <a:ext uri="{FF2B5EF4-FFF2-40B4-BE49-F238E27FC236}">
                  <a16:creationId xmlns:a16="http://schemas.microsoft.com/office/drawing/2014/main" id="{BEF2E7C3-9A16-1594-2E7B-E3B9CD0F82BA}"/>
                </a:ext>
              </a:extLst>
            </p:cNvPr>
            <p:cNvSpPr/>
            <p:nvPr/>
          </p:nvSpPr>
          <p:spPr>
            <a:xfrm>
              <a:off x="9604284" y="6437240"/>
              <a:ext cx="13280" cy="2402"/>
            </a:xfrm>
            <a:custGeom>
              <a:avLst/>
              <a:gdLst>
                <a:gd name="connsiteX0" fmla="*/ 0 w 13280"/>
                <a:gd name="connsiteY0" fmla="*/ 1012 h 2402"/>
                <a:gd name="connsiteX1" fmla="*/ 6577 w 13280"/>
                <a:gd name="connsiteY1" fmla="*/ 2403 h 2402"/>
                <a:gd name="connsiteX2" fmla="*/ 13281 w 13280"/>
                <a:gd name="connsiteY2" fmla="*/ 1391 h 2402"/>
                <a:gd name="connsiteX3" fmla="*/ 6577 w 13280"/>
                <a:gd name="connsiteY3" fmla="*/ 0 h 2402"/>
                <a:gd name="connsiteX4" fmla="*/ 0 w 13280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012"/>
                  </a:moveTo>
                  <a:cubicBezTo>
                    <a:pt x="0" y="1644"/>
                    <a:pt x="3036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577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0" name="Freeform: Shape 7179">
              <a:extLst>
                <a:ext uri="{FF2B5EF4-FFF2-40B4-BE49-F238E27FC236}">
                  <a16:creationId xmlns:a16="http://schemas.microsoft.com/office/drawing/2014/main" id="{3A6C4FAE-5CB9-07DC-C941-9272B3B92DE9}"/>
                </a:ext>
              </a:extLst>
            </p:cNvPr>
            <p:cNvSpPr/>
            <p:nvPr/>
          </p:nvSpPr>
          <p:spPr>
            <a:xfrm>
              <a:off x="9603272" y="6429272"/>
              <a:ext cx="47429" cy="6576"/>
            </a:xfrm>
            <a:custGeom>
              <a:avLst/>
              <a:gdLst>
                <a:gd name="connsiteX0" fmla="*/ 7462 w 47429"/>
                <a:gd name="connsiteY0" fmla="*/ 1138 h 6576"/>
                <a:gd name="connsiteX1" fmla="*/ 0 w 47429"/>
                <a:gd name="connsiteY1" fmla="*/ 2277 h 6576"/>
                <a:gd name="connsiteX2" fmla="*/ 23651 w 47429"/>
                <a:gd name="connsiteY2" fmla="*/ 4427 h 6576"/>
                <a:gd name="connsiteX3" fmla="*/ 47429 w 47429"/>
                <a:gd name="connsiteY3" fmla="*/ 6577 h 6576"/>
                <a:gd name="connsiteX4" fmla="*/ 31240 w 47429"/>
                <a:gd name="connsiteY4" fmla="*/ 3288 h 6576"/>
                <a:gd name="connsiteX5" fmla="*/ 14924 w 47429"/>
                <a:gd name="connsiteY5" fmla="*/ 0 h 6576"/>
                <a:gd name="connsiteX6" fmla="*/ 7462 w 47429"/>
                <a:gd name="connsiteY6" fmla="*/ 1138 h 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9" h="6576">
                  <a:moveTo>
                    <a:pt x="7462" y="1138"/>
                  </a:moveTo>
                  <a:lnTo>
                    <a:pt x="0" y="2277"/>
                  </a:lnTo>
                  <a:lnTo>
                    <a:pt x="23651" y="4427"/>
                  </a:lnTo>
                  <a:lnTo>
                    <a:pt x="47429" y="6577"/>
                  </a:lnTo>
                  <a:lnTo>
                    <a:pt x="31240" y="3288"/>
                  </a:lnTo>
                  <a:lnTo>
                    <a:pt x="14924" y="0"/>
                  </a:lnTo>
                  <a:lnTo>
                    <a:pt x="7462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1" name="Freeform: Shape 7180">
              <a:extLst>
                <a:ext uri="{FF2B5EF4-FFF2-40B4-BE49-F238E27FC236}">
                  <a16:creationId xmlns:a16="http://schemas.microsoft.com/office/drawing/2014/main" id="{62A41100-926E-3E19-C692-3095F962BDCD}"/>
                </a:ext>
              </a:extLst>
            </p:cNvPr>
            <p:cNvSpPr/>
            <p:nvPr/>
          </p:nvSpPr>
          <p:spPr>
            <a:xfrm>
              <a:off x="10053532" y="6457097"/>
              <a:ext cx="25801" cy="12142"/>
            </a:xfrm>
            <a:custGeom>
              <a:avLst/>
              <a:gdLst>
                <a:gd name="connsiteX0" fmla="*/ 0 w 25801"/>
                <a:gd name="connsiteY0" fmla="*/ 2403 h 12142"/>
                <a:gd name="connsiteX1" fmla="*/ 12901 w 25801"/>
                <a:gd name="connsiteY1" fmla="*/ 8474 h 12142"/>
                <a:gd name="connsiteX2" fmla="*/ 25801 w 25801"/>
                <a:gd name="connsiteY2" fmla="*/ 12142 h 12142"/>
                <a:gd name="connsiteX3" fmla="*/ 25801 w 25801"/>
                <a:gd name="connsiteY3" fmla="*/ 9739 h 12142"/>
                <a:gd name="connsiteX4" fmla="*/ 12901 w 25801"/>
                <a:gd name="connsiteY4" fmla="*/ 3668 h 12142"/>
                <a:gd name="connsiteX5" fmla="*/ 0 w 25801"/>
                <a:gd name="connsiteY5" fmla="*/ 0 h 12142"/>
                <a:gd name="connsiteX6" fmla="*/ 0 w 25801"/>
                <a:gd name="connsiteY6" fmla="*/ 2403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01" h="12142">
                  <a:moveTo>
                    <a:pt x="0" y="2403"/>
                  </a:moveTo>
                  <a:cubicBezTo>
                    <a:pt x="0" y="3794"/>
                    <a:pt x="5818" y="6450"/>
                    <a:pt x="12901" y="8474"/>
                  </a:cubicBezTo>
                  <a:lnTo>
                    <a:pt x="25801" y="12142"/>
                  </a:lnTo>
                  <a:lnTo>
                    <a:pt x="25801" y="9739"/>
                  </a:lnTo>
                  <a:cubicBezTo>
                    <a:pt x="25801" y="8474"/>
                    <a:pt x="19984" y="5692"/>
                    <a:pt x="12901" y="3668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2" name="Freeform: Shape 7181">
              <a:extLst>
                <a:ext uri="{FF2B5EF4-FFF2-40B4-BE49-F238E27FC236}">
                  <a16:creationId xmlns:a16="http://schemas.microsoft.com/office/drawing/2014/main" id="{E165EA7E-7387-BD4F-CD70-985AC491D7A1}"/>
                </a:ext>
              </a:extLst>
            </p:cNvPr>
            <p:cNvSpPr/>
            <p:nvPr/>
          </p:nvSpPr>
          <p:spPr>
            <a:xfrm>
              <a:off x="10066433" y="6477713"/>
              <a:ext cx="13153" cy="2529"/>
            </a:xfrm>
            <a:custGeom>
              <a:avLst/>
              <a:gdLst>
                <a:gd name="connsiteX0" fmla="*/ 0 w 13153"/>
                <a:gd name="connsiteY0" fmla="*/ 1264 h 2529"/>
                <a:gd name="connsiteX1" fmla="*/ 6576 w 13153"/>
                <a:gd name="connsiteY1" fmla="*/ 2530 h 2529"/>
                <a:gd name="connsiteX2" fmla="*/ 13153 w 13153"/>
                <a:gd name="connsiteY2" fmla="*/ 1264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4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4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3" name="Freeform: Shape 7182">
              <a:extLst>
                <a:ext uri="{FF2B5EF4-FFF2-40B4-BE49-F238E27FC236}">
                  <a16:creationId xmlns:a16="http://schemas.microsoft.com/office/drawing/2014/main" id="{2AB0C468-A0E4-CFA3-4811-DE48D3D4601E}"/>
                </a:ext>
              </a:extLst>
            </p:cNvPr>
            <p:cNvSpPr/>
            <p:nvPr/>
          </p:nvSpPr>
          <p:spPr>
            <a:xfrm>
              <a:off x="9600616" y="637703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4" name="Freeform: Shape 7183">
              <a:extLst>
                <a:ext uri="{FF2B5EF4-FFF2-40B4-BE49-F238E27FC236}">
                  <a16:creationId xmlns:a16="http://schemas.microsoft.com/office/drawing/2014/main" id="{CD8EA769-02D2-EC93-5D52-C1AA734FBD20}"/>
                </a:ext>
              </a:extLst>
            </p:cNvPr>
            <p:cNvSpPr/>
            <p:nvPr/>
          </p:nvSpPr>
          <p:spPr>
            <a:xfrm>
              <a:off x="10079586" y="6481760"/>
              <a:ext cx="17833" cy="6450"/>
            </a:xfrm>
            <a:custGeom>
              <a:avLst/>
              <a:gdLst>
                <a:gd name="connsiteX0" fmla="*/ 0 w 17833"/>
                <a:gd name="connsiteY0" fmla="*/ 3289 h 6450"/>
                <a:gd name="connsiteX1" fmla="*/ 0 w 17833"/>
                <a:gd name="connsiteY1" fmla="*/ 6450 h 6450"/>
                <a:gd name="connsiteX2" fmla="*/ 8854 w 17833"/>
                <a:gd name="connsiteY2" fmla="*/ 4933 h 6450"/>
                <a:gd name="connsiteX3" fmla="*/ 17834 w 17833"/>
                <a:gd name="connsiteY3" fmla="*/ 3289 h 6450"/>
                <a:gd name="connsiteX4" fmla="*/ 8854 w 17833"/>
                <a:gd name="connsiteY4" fmla="*/ 1644 h 6450"/>
                <a:gd name="connsiteX5" fmla="*/ 0 w 17833"/>
                <a:gd name="connsiteY5" fmla="*/ 0 h 6450"/>
                <a:gd name="connsiteX6" fmla="*/ 0 w 17833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0" y="3289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834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5" name="Freeform: Shape 7184">
              <a:extLst>
                <a:ext uri="{FF2B5EF4-FFF2-40B4-BE49-F238E27FC236}">
                  <a16:creationId xmlns:a16="http://schemas.microsoft.com/office/drawing/2014/main" id="{0F41B0BA-8261-EC21-8098-DBED12388A94}"/>
                </a:ext>
              </a:extLst>
            </p:cNvPr>
            <p:cNvSpPr/>
            <p:nvPr/>
          </p:nvSpPr>
          <p:spPr>
            <a:xfrm>
              <a:off x="9933252" y="6395629"/>
              <a:ext cx="17707" cy="6450"/>
            </a:xfrm>
            <a:custGeom>
              <a:avLst/>
              <a:gdLst>
                <a:gd name="connsiteX0" fmla="*/ 127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4932 h 6450"/>
                <a:gd name="connsiteX3" fmla="*/ 17707 w 17707"/>
                <a:gd name="connsiteY3" fmla="*/ 3415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127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289"/>
                  </a:moveTo>
                  <a:lnTo>
                    <a:pt x="0" y="6450"/>
                  </a:lnTo>
                  <a:lnTo>
                    <a:pt x="8854" y="4932"/>
                  </a:lnTo>
                  <a:lnTo>
                    <a:pt x="17707" y="3415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6" name="Freeform: Shape 7185">
              <a:extLst>
                <a:ext uri="{FF2B5EF4-FFF2-40B4-BE49-F238E27FC236}">
                  <a16:creationId xmlns:a16="http://schemas.microsoft.com/office/drawing/2014/main" id="{A099CF25-CE1B-C905-0BF1-7397F3C929AA}"/>
                </a:ext>
              </a:extLst>
            </p:cNvPr>
            <p:cNvSpPr/>
            <p:nvPr/>
          </p:nvSpPr>
          <p:spPr>
            <a:xfrm>
              <a:off x="9606687" y="6388293"/>
              <a:ext cx="238536" cy="34907"/>
            </a:xfrm>
            <a:custGeom>
              <a:avLst/>
              <a:gdLst>
                <a:gd name="connsiteX0" fmla="*/ 13281 w 238536"/>
                <a:gd name="connsiteY0" fmla="*/ 9360 h 34907"/>
                <a:gd name="connsiteX1" fmla="*/ 0 w 238536"/>
                <a:gd name="connsiteY1" fmla="*/ 9739 h 34907"/>
                <a:gd name="connsiteX2" fmla="*/ 33137 w 238536"/>
                <a:gd name="connsiteY2" fmla="*/ 11383 h 34907"/>
                <a:gd name="connsiteX3" fmla="*/ 66275 w 238536"/>
                <a:gd name="connsiteY3" fmla="*/ 13027 h 34907"/>
                <a:gd name="connsiteX4" fmla="*/ 63998 w 238536"/>
                <a:gd name="connsiteY4" fmla="*/ 15430 h 34907"/>
                <a:gd name="connsiteX5" fmla="*/ 75254 w 238536"/>
                <a:gd name="connsiteY5" fmla="*/ 21122 h 34907"/>
                <a:gd name="connsiteX6" fmla="*/ 88787 w 238536"/>
                <a:gd name="connsiteY6" fmla="*/ 24410 h 34907"/>
                <a:gd name="connsiteX7" fmla="*/ 97894 w 238536"/>
                <a:gd name="connsiteY7" fmla="*/ 23525 h 34907"/>
                <a:gd name="connsiteX8" fmla="*/ 126225 w 238536"/>
                <a:gd name="connsiteY8" fmla="*/ 25295 h 34907"/>
                <a:gd name="connsiteX9" fmla="*/ 145323 w 238536"/>
                <a:gd name="connsiteY9" fmla="*/ 27825 h 34907"/>
                <a:gd name="connsiteX10" fmla="*/ 122178 w 238536"/>
                <a:gd name="connsiteY10" fmla="*/ 27446 h 34907"/>
                <a:gd name="connsiteX11" fmla="*/ 99032 w 238536"/>
                <a:gd name="connsiteY11" fmla="*/ 27066 h 34907"/>
                <a:gd name="connsiteX12" fmla="*/ 99032 w 238536"/>
                <a:gd name="connsiteY12" fmla="*/ 29216 h 34907"/>
                <a:gd name="connsiteX13" fmla="*/ 119395 w 238536"/>
                <a:gd name="connsiteY13" fmla="*/ 33137 h 34907"/>
                <a:gd name="connsiteX14" fmla="*/ 139758 w 238536"/>
                <a:gd name="connsiteY14" fmla="*/ 34908 h 34907"/>
                <a:gd name="connsiteX15" fmla="*/ 147346 w 238536"/>
                <a:gd name="connsiteY15" fmla="*/ 31493 h 34907"/>
                <a:gd name="connsiteX16" fmla="*/ 154935 w 238536"/>
                <a:gd name="connsiteY16" fmla="*/ 28078 h 34907"/>
                <a:gd name="connsiteX17" fmla="*/ 166824 w 238536"/>
                <a:gd name="connsiteY17" fmla="*/ 29596 h 34907"/>
                <a:gd name="connsiteX18" fmla="*/ 178713 w 238536"/>
                <a:gd name="connsiteY18" fmla="*/ 31114 h 34907"/>
                <a:gd name="connsiteX19" fmla="*/ 178713 w 238536"/>
                <a:gd name="connsiteY19" fmla="*/ 29722 h 34907"/>
                <a:gd name="connsiteX20" fmla="*/ 152406 w 238536"/>
                <a:gd name="connsiteY20" fmla="*/ 23146 h 34907"/>
                <a:gd name="connsiteX21" fmla="*/ 125972 w 238536"/>
                <a:gd name="connsiteY21" fmla="*/ 17833 h 34907"/>
                <a:gd name="connsiteX22" fmla="*/ 106115 w 238536"/>
                <a:gd name="connsiteY22" fmla="*/ 17454 h 34907"/>
                <a:gd name="connsiteX23" fmla="*/ 86258 w 238536"/>
                <a:gd name="connsiteY23" fmla="*/ 17075 h 34907"/>
                <a:gd name="connsiteX24" fmla="*/ 86258 w 238536"/>
                <a:gd name="connsiteY24" fmla="*/ 13280 h 34907"/>
                <a:gd name="connsiteX25" fmla="*/ 86384 w 238536"/>
                <a:gd name="connsiteY25" fmla="*/ 9486 h 34907"/>
                <a:gd name="connsiteX26" fmla="*/ 122683 w 238536"/>
                <a:gd name="connsiteY26" fmla="*/ 10877 h 34907"/>
                <a:gd name="connsiteX27" fmla="*/ 174918 w 238536"/>
                <a:gd name="connsiteY27" fmla="*/ 14545 h 34907"/>
                <a:gd name="connsiteX28" fmla="*/ 190728 w 238536"/>
                <a:gd name="connsiteY28" fmla="*/ 16822 h 34907"/>
                <a:gd name="connsiteX29" fmla="*/ 214633 w 238536"/>
                <a:gd name="connsiteY29" fmla="*/ 14419 h 34907"/>
                <a:gd name="connsiteX30" fmla="*/ 238537 w 238536"/>
                <a:gd name="connsiteY30" fmla="*/ 12016 h 34907"/>
                <a:gd name="connsiteX31" fmla="*/ 209826 w 238536"/>
                <a:gd name="connsiteY31" fmla="*/ 13027 h 34907"/>
                <a:gd name="connsiteX32" fmla="*/ 181116 w 238536"/>
                <a:gd name="connsiteY32" fmla="*/ 14039 h 34907"/>
                <a:gd name="connsiteX33" fmla="*/ 172642 w 238536"/>
                <a:gd name="connsiteY33" fmla="*/ 8980 h 34907"/>
                <a:gd name="connsiteX34" fmla="*/ 164168 w 238536"/>
                <a:gd name="connsiteY34" fmla="*/ 3921 h 34907"/>
                <a:gd name="connsiteX35" fmla="*/ 151773 w 238536"/>
                <a:gd name="connsiteY35" fmla="*/ 3668 h 34907"/>
                <a:gd name="connsiteX36" fmla="*/ 139378 w 238536"/>
                <a:gd name="connsiteY36" fmla="*/ 5818 h 34907"/>
                <a:gd name="connsiteX37" fmla="*/ 139378 w 238536"/>
                <a:gd name="connsiteY37" fmla="*/ 8221 h 34907"/>
                <a:gd name="connsiteX38" fmla="*/ 124707 w 238536"/>
                <a:gd name="connsiteY38" fmla="*/ 7968 h 34907"/>
                <a:gd name="connsiteX39" fmla="*/ 110035 w 238536"/>
                <a:gd name="connsiteY39" fmla="*/ 7715 h 34907"/>
                <a:gd name="connsiteX40" fmla="*/ 116486 w 238536"/>
                <a:gd name="connsiteY40" fmla="*/ 4806 h 34907"/>
                <a:gd name="connsiteX41" fmla="*/ 122936 w 238536"/>
                <a:gd name="connsiteY41" fmla="*/ 1897 h 34907"/>
                <a:gd name="connsiteX42" fmla="*/ 91570 w 238536"/>
                <a:gd name="connsiteY42" fmla="*/ 1012 h 34907"/>
                <a:gd name="connsiteX43" fmla="*/ 60203 w 238536"/>
                <a:gd name="connsiteY43" fmla="*/ 0 h 34907"/>
                <a:gd name="connsiteX44" fmla="*/ 60203 w 238536"/>
                <a:gd name="connsiteY44" fmla="*/ 2277 h 34907"/>
                <a:gd name="connsiteX45" fmla="*/ 60203 w 238536"/>
                <a:gd name="connsiteY45" fmla="*/ 4553 h 34907"/>
                <a:gd name="connsiteX46" fmla="*/ 72472 w 238536"/>
                <a:gd name="connsiteY46" fmla="*/ 3415 h 34907"/>
                <a:gd name="connsiteX47" fmla="*/ 84740 w 238536"/>
                <a:gd name="connsiteY47" fmla="*/ 2277 h 34907"/>
                <a:gd name="connsiteX48" fmla="*/ 92835 w 238536"/>
                <a:gd name="connsiteY48" fmla="*/ 4806 h 34907"/>
                <a:gd name="connsiteX49" fmla="*/ 100803 w 238536"/>
                <a:gd name="connsiteY49" fmla="*/ 7336 h 34907"/>
                <a:gd name="connsiteX50" fmla="*/ 63745 w 238536"/>
                <a:gd name="connsiteY50" fmla="*/ 8095 h 34907"/>
                <a:gd name="connsiteX51" fmla="*/ 13533 w 238536"/>
                <a:gd name="connsiteY51" fmla="*/ 9233 h 3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8536" h="34907">
                  <a:moveTo>
                    <a:pt x="13281" y="9360"/>
                  </a:moveTo>
                  <a:lnTo>
                    <a:pt x="0" y="9739"/>
                  </a:lnTo>
                  <a:lnTo>
                    <a:pt x="33137" y="11383"/>
                  </a:lnTo>
                  <a:lnTo>
                    <a:pt x="66275" y="13027"/>
                  </a:lnTo>
                  <a:lnTo>
                    <a:pt x="63998" y="15430"/>
                  </a:lnTo>
                  <a:cubicBezTo>
                    <a:pt x="62733" y="16695"/>
                    <a:pt x="67918" y="19225"/>
                    <a:pt x="75254" y="21122"/>
                  </a:cubicBezTo>
                  <a:lnTo>
                    <a:pt x="88787" y="24410"/>
                  </a:lnTo>
                  <a:lnTo>
                    <a:pt x="97894" y="23525"/>
                  </a:lnTo>
                  <a:cubicBezTo>
                    <a:pt x="102953" y="23019"/>
                    <a:pt x="115601" y="23778"/>
                    <a:pt x="126225" y="25295"/>
                  </a:cubicBezTo>
                  <a:lnTo>
                    <a:pt x="145323" y="27825"/>
                  </a:lnTo>
                  <a:lnTo>
                    <a:pt x="122178" y="27446"/>
                  </a:lnTo>
                  <a:lnTo>
                    <a:pt x="99032" y="27066"/>
                  </a:lnTo>
                  <a:lnTo>
                    <a:pt x="99032" y="29216"/>
                  </a:lnTo>
                  <a:cubicBezTo>
                    <a:pt x="99032" y="30355"/>
                    <a:pt x="108139" y="32252"/>
                    <a:pt x="119395" y="33137"/>
                  </a:cubicBezTo>
                  <a:lnTo>
                    <a:pt x="139758" y="34908"/>
                  </a:lnTo>
                  <a:lnTo>
                    <a:pt x="147346" y="31493"/>
                  </a:lnTo>
                  <a:lnTo>
                    <a:pt x="154935" y="28078"/>
                  </a:lnTo>
                  <a:lnTo>
                    <a:pt x="166824" y="29596"/>
                  </a:lnTo>
                  <a:lnTo>
                    <a:pt x="178713" y="31114"/>
                  </a:lnTo>
                  <a:lnTo>
                    <a:pt x="178713" y="29722"/>
                  </a:lnTo>
                  <a:cubicBezTo>
                    <a:pt x="178713" y="28963"/>
                    <a:pt x="166824" y="26054"/>
                    <a:pt x="152406" y="23146"/>
                  </a:cubicBezTo>
                  <a:lnTo>
                    <a:pt x="125972" y="17833"/>
                  </a:lnTo>
                  <a:lnTo>
                    <a:pt x="106115" y="17454"/>
                  </a:lnTo>
                  <a:lnTo>
                    <a:pt x="86258" y="17075"/>
                  </a:lnTo>
                  <a:lnTo>
                    <a:pt x="86258" y="13280"/>
                  </a:lnTo>
                  <a:cubicBezTo>
                    <a:pt x="86258" y="13280"/>
                    <a:pt x="86384" y="9486"/>
                    <a:pt x="86384" y="9486"/>
                  </a:cubicBezTo>
                  <a:lnTo>
                    <a:pt x="122683" y="10877"/>
                  </a:lnTo>
                  <a:cubicBezTo>
                    <a:pt x="142793" y="11636"/>
                    <a:pt x="166318" y="13280"/>
                    <a:pt x="174918" y="14545"/>
                  </a:cubicBezTo>
                  <a:lnTo>
                    <a:pt x="190728" y="16822"/>
                  </a:lnTo>
                  <a:lnTo>
                    <a:pt x="214633" y="14419"/>
                  </a:lnTo>
                  <a:lnTo>
                    <a:pt x="238537" y="12016"/>
                  </a:lnTo>
                  <a:lnTo>
                    <a:pt x="209826" y="13027"/>
                  </a:lnTo>
                  <a:lnTo>
                    <a:pt x="181116" y="14039"/>
                  </a:lnTo>
                  <a:lnTo>
                    <a:pt x="172642" y="8980"/>
                  </a:lnTo>
                  <a:lnTo>
                    <a:pt x="164168" y="3921"/>
                  </a:lnTo>
                  <a:lnTo>
                    <a:pt x="151773" y="3668"/>
                  </a:lnTo>
                  <a:cubicBezTo>
                    <a:pt x="145070" y="3541"/>
                    <a:pt x="139378" y="4553"/>
                    <a:pt x="139378" y="5818"/>
                  </a:cubicBezTo>
                  <a:lnTo>
                    <a:pt x="139378" y="8221"/>
                  </a:lnTo>
                  <a:cubicBezTo>
                    <a:pt x="139378" y="8221"/>
                    <a:pt x="124707" y="7968"/>
                    <a:pt x="124707" y="7968"/>
                  </a:cubicBezTo>
                  <a:lnTo>
                    <a:pt x="110035" y="7715"/>
                  </a:lnTo>
                  <a:lnTo>
                    <a:pt x="116486" y="4806"/>
                  </a:lnTo>
                  <a:lnTo>
                    <a:pt x="122936" y="1897"/>
                  </a:lnTo>
                  <a:lnTo>
                    <a:pt x="91570" y="1012"/>
                  </a:lnTo>
                  <a:lnTo>
                    <a:pt x="60203" y="0"/>
                  </a:lnTo>
                  <a:lnTo>
                    <a:pt x="60203" y="2277"/>
                  </a:lnTo>
                  <a:cubicBezTo>
                    <a:pt x="60203" y="2277"/>
                    <a:pt x="60203" y="4553"/>
                    <a:pt x="60203" y="4553"/>
                  </a:cubicBezTo>
                  <a:lnTo>
                    <a:pt x="72472" y="3415"/>
                  </a:lnTo>
                  <a:lnTo>
                    <a:pt x="84740" y="2277"/>
                  </a:lnTo>
                  <a:lnTo>
                    <a:pt x="92835" y="4806"/>
                  </a:lnTo>
                  <a:lnTo>
                    <a:pt x="100803" y="7336"/>
                  </a:lnTo>
                  <a:lnTo>
                    <a:pt x="63745" y="8095"/>
                  </a:lnTo>
                  <a:cubicBezTo>
                    <a:pt x="43508" y="8601"/>
                    <a:pt x="20869" y="9106"/>
                    <a:pt x="13533" y="92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7" name="Freeform: Shape 7186">
              <a:extLst>
                <a:ext uri="{FF2B5EF4-FFF2-40B4-BE49-F238E27FC236}">
                  <a16:creationId xmlns:a16="http://schemas.microsoft.com/office/drawing/2014/main" id="{83F6E06D-4CE9-271A-DCC2-6A0B77D4CAD8}"/>
                </a:ext>
              </a:extLst>
            </p:cNvPr>
            <p:cNvSpPr/>
            <p:nvPr/>
          </p:nvSpPr>
          <p:spPr>
            <a:xfrm>
              <a:off x="9745812" y="6396767"/>
              <a:ext cx="13280" cy="2529"/>
            </a:xfrm>
            <a:custGeom>
              <a:avLst/>
              <a:gdLst>
                <a:gd name="connsiteX0" fmla="*/ 0 w 13280"/>
                <a:gd name="connsiteY0" fmla="*/ 1138 h 2529"/>
                <a:gd name="connsiteX1" fmla="*/ 6577 w 13280"/>
                <a:gd name="connsiteY1" fmla="*/ 0 h 2529"/>
                <a:gd name="connsiteX2" fmla="*/ 13281 w 13280"/>
                <a:gd name="connsiteY2" fmla="*/ 1391 h 2529"/>
                <a:gd name="connsiteX3" fmla="*/ 6577 w 13280"/>
                <a:gd name="connsiteY3" fmla="*/ 2530 h 2529"/>
                <a:gd name="connsiteX4" fmla="*/ 0 w 13280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1" y="632"/>
                    <a:pt x="13281" y="1391"/>
                  </a:cubicBezTo>
                  <a:cubicBezTo>
                    <a:pt x="13281" y="2024"/>
                    <a:pt x="10245" y="2530"/>
                    <a:pt x="6577" y="2530"/>
                  </a:cubicBezTo>
                  <a:cubicBezTo>
                    <a:pt x="2910" y="2530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8" name="Freeform: Shape 7187">
              <a:extLst>
                <a:ext uri="{FF2B5EF4-FFF2-40B4-BE49-F238E27FC236}">
                  <a16:creationId xmlns:a16="http://schemas.microsoft.com/office/drawing/2014/main" id="{5D2385D2-B0C7-63BF-C4CD-A572FF3C9958}"/>
                </a:ext>
              </a:extLst>
            </p:cNvPr>
            <p:cNvSpPr/>
            <p:nvPr/>
          </p:nvSpPr>
          <p:spPr>
            <a:xfrm>
              <a:off x="9609090" y="6391075"/>
              <a:ext cx="35287" cy="3667"/>
            </a:xfrm>
            <a:custGeom>
              <a:avLst/>
              <a:gdLst>
                <a:gd name="connsiteX0" fmla="*/ 8854 w 35287"/>
                <a:gd name="connsiteY0" fmla="*/ 1391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771 h 3667"/>
                <a:gd name="connsiteX5" fmla="*/ 17707 w 35287"/>
                <a:gd name="connsiteY5" fmla="*/ 0 h 3667"/>
                <a:gd name="connsiteX6" fmla="*/ 8854 w 35287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391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9" name="Freeform: Shape 7188">
              <a:extLst>
                <a:ext uri="{FF2B5EF4-FFF2-40B4-BE49-F238E27FC236}">
                  <a16:creationId xmlns:a16="http://schemas.microsoft.com/office/drawing/2014/main" id="{4BE9FB9D-117F-D206-7C44-6ED2D3F49574}"/>
                </a:ext>
              </a:extLst>
            </p:cNvPr>
            <p:cNvSpPr/>
            <p:nvPr/>
          </p:nvSpPr>
          <p:spPr>
            <a:xfrm>
              <a:off x="9951085" y="6379946"/>
              <a:ext cx="94858" cy="12141"/>
            </a:xfrm>
            <a:custGeom>
              <a:avLst/>
              <a:gdLst>
                <a:gd name="connsiteX0" fmla="*/ 0 w 94858"/>
                <a:gd name="connsiteY0" fmla="*/ 3288 h 12141"/>
                <a:gd name="connsiteX1" fmla="*/ 13659 w 94858"/>
                <a:gd name="connsiteY1" fmla="*/ 9486 h 12141"/>
                <a:gd name="connsiteX2" fmla="*/ 27319 w 94858"/>
                <a:gd name="connsiteY2" fmla="*/ 12142 h 12141"/>
                <a:gd name="connsiteX3" fmla="*/ 61088 w 94858"/>
                <a:gd name="connsiteY3" fmla="*/ 12142 h 12141"/>
                <a:gd name="connsiteX4" fmla="*/ 94858 w 94858"/>
                <a:gd name="connsiteY4" fmla="*/ 12142 h 12141"/>
                <a:gd name="connsiteX5" fmla="*/ 68424 w 94858"/>
                <a:gd name="connsiteY5" fmla="*/ 9991 h 12141"/>
                <a:gd name="connsiteX6" fmla="*/ 41991 w 94858"/>
                <a:gd name="connsiteY6" fmla="*/ 7842 h 12141"/>
                <a:gd name="connsiteX7" fmla="*/ 61847 w 94858"/>
                <a:gd name="connsiteY7" fmla="*/ 7842 h 12141"/>
                <a:gd name="connsiteX8" fmla="*/ 81704 w 94858"/>
                <a:gd name="connsiteY8" fmla="*/ 7462 h 12141"/>
                <a:gd name="connsiteX9" fmla="*/ 48567 w 94858"/>
                <a:gd name="connsiteY9" fmla="*/ 3794 h 12141"/>
                <a:gd name="connsiteX10" fmla="*/ 7842 w 94858"/>
                <a:gd name="connsiteY10" fmla="*/ 0 h 12141"/>
                <a:gd name="connsiteX11" fmla="*/ 127 w 94858"/>
                <a:gd name="connsiteY11" fmla="*/ 3415 h 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858" h="12141">
                  <a:moveTo>
                    <a:pt x="0" y="3288"/>
                  </a:moveTo>
                  <a:cubicBezTo>
                    <a:pt x="0" y="5185"/>
                    <a:pt x="6071" y="7968"/>
                    <a:pt x="13659" y="9486"/>
                  </a:cubicBezTo>
                  <a:lnTo>
                    <a:pt x="27319" y="12142"/>
                  </a:lnTo>
                  <a:lnTo>
                    <a:pt x="61088" y="12142"/>
                  </a:lnTo>
                  <a:cubicBezTo>
                    <a:pt x="61088" y="12142"/>
                    <a:pt x="94858" y="12142"/>
                    <a:pt x="94858" y="12142"/>
                  </a:cubicBezTo>
                  <a:lnTo>
                    <a:pt x="68424" y="9991"/>
                  </a:lnTo>
                  <a:lnTo>
                    <a:pt x="41991" y="7842"/>
                  </a:lnTo>
                  <a:lnTo>
                    <a:pt x="61847" y="7842"/>
                  </a:lnTo>
                  <a:cubicBezTo>
                    <a:pt x="61847" y="7842"/>
                    <a:pt x="81704" y="7462"/>
                    <a:pt x="81704" y="7462"/>
                  </a:cubicBezTo>
                  <a:lnTo>
                    <a:pt x="48567" y="3794"/>
                  </a:lnTo>
                  <a:cubicBezTo>
                    <a:pt x="30354" y="1897"/>
                    <a:pt x="12141" y="126"/>
                    <a:pt x="7842" y="0"/>
                  </a:cubicBezTo>
                  <a:cubicBezTo>
                    <a:pt x="3541" y="0"/>
                    <a:pt x="127" y="1391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0" name="Freeform: Shape 7189">
              <a:extLst>
                <a:ext uri="{FF2B5EF4-FFF2-40B4-BE49-F238E27FC236}">
                  <a16:creationId xmlns:a16="http://schemas.microsoft.com/office/drawing/2014/main" id="{FFE034A2-B4E3-B6A1-D775-C0E2827D2ABA}"/>
                </a:ext>
              </a:extLst>
            </p:cNvPr>
            <p:cNvSpPr/>
            <p:nvPr/>
          </p:nvSpPr>
          <p:spPr>
            <a:xfrm>
              <a:off x="9959938" y="6384625"/>
              <a:ext cx="30481" cy="5691"/>
            </a:xfrm>
            <a:custGeom>
              <a:avLst/>
              <a:gdLst>
                <a:gd name="connsiteX0" fmla="*/ 0 w 30481"/>
                <a:gd name="connsiteY0" fmla="*/ 1012 h 5691"/>
                <a:gd name="connsiteX1" fmla="*/ 5818 w 30481"/>
                <a:gd name="connsiteY1" fmla="*/ 0 h 5691"/>
                <a:gd name="connsiteX2" fmla="*/ 21122 w 30481"/>
                <a:gd name="connsiteY2" fmla="*/ 2909 h 5691"/>
                <a:gd name="connsiteX3" fmla="*/ 30481 w 30481"/>
                <a:gd name="connsiteY3" fmla="*/ 5691 h 5691"/>
                <a:gd name="connsiteX4" fmla="*/ 15304 w 30481"/>
                <a:gd name="connsiteY4" fmla="*/ 3921 h 5691"/>
                <a:gd name="connsiteX5" fmla="*/ 0 w 30481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691">
                  <a:moveTo>
                    <a:pt x="0" y="1012"/>
                  </a:moveTo>
                  <a:cubicBezTo>
                    <a:pt x="0" y="1012"/>
                    <a:pt x="2656" y="0"/>
                    <a:pt x="5818" y="0"/>
                  </a:cubicBezTo>
                  <a:cubicBezTo>
                    <a:pt x="8980" y="0"/>
                    <a:pt x="15936" y="1391"/>
                    <a:pt x="21122" y="2909"/>
                  </a:cubicBezTo>
                  <a:lnTo>
                    <a:pt x="30481" y="5691"/>
                  </a:lnTo>
                  <a:lnTo>
                    <a:pt x="15304" y="3921"/>
                  </a:lnTo>
                  <a:cubicBezTo>
                    <a:pt x="6957" y="2909"/>
                    <a:pt x="0" y="1644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1" name="Freeform: Shape 7190">
              <a:extLst>
                <a:ext uri="{FF2B5EF4-FFF2-40B4-BE49-F238E27FC236}">
                  <a16:creationId xmlns:a16="http://schemas.microsoft.com/office/drawing/2014/main" id="{A8AFE4A8-D094-6CD8-84DB-6A85EB450912}"/>
                </a:ext>
              </a:extLst>
            </p:cNvPr>
            <p:cNvSpPr/>
            <p:nvPr/>
          </p:nvSpPr>
          <p:spPr>
            <a:xfrm>
              <a:off x="9999779" y="646215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264"/>
                  </a:cubicBezTo>
                  <a:cubicBezTo>
                    <a:pt x="13280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2" name="Freeform: Shape 7191">
              <a:extLst>
                <a:ext uri="{FF2B5EF4-FFF2-40B4-BE49-F238E27FC236}">
                  <a16:creationId xmlns:a16="http://schemas.microsoft.com/office/drawing/2014/main" id="{0EF57CD6-3D5C-8AE7-A6BD-C5A890302761}"/>
                </a:ext>
              </a:extLst>
            </p:cNvPr>
            <p:cNvSpPr/>
            <p:nvPr/>
          </p:nvSpPr>
          <p:spPr>
            <a:xfrm>
              <a:off x="9993202" y="6454567"/>
              <a:ext cx="66274" cy="2656"/>
            </a:xfrm>
            <a:custGeom>
              <a:avLst/>
              <a:gdLst>
                <a:gd name="connsiteX0" fmla="*/ 16569 w 66274"/>
                <a:gd name="connsiteY0" fmla="*/ 1139 h 2656"/>
                <a:gd name="connsiteX1" fmla="*/ 0 w 66274"/>
                <a:gd name="connsiteY1" fmla="*/ 2277 h 2656"/>
                <a:gd name="connsiteX2" fmla="*/ 33264 w 66274"/>
                <a:gd name="connsiteY2" fmla="*/ 2530 h 2656"/>
                <a:gd name="connsiteX3" fmla="*/ 66275 w 66274"/>
                <a:gd name="connsiteY3" fmla="*/ 2656 h 2656"/>
                <a:gd name="connsiteX4" fmla="*/ 49706 w 66274"/>
                <a:gd name="connsiteY4" fmla="*/ 1265 h 2656"/>
                <a:gd name="connsiteX5" fmla="*/ 33264 w 66274"/>
                <a:gd name="connsiteY5" fmla="*/ 0 h 2656"/>
                <a:gd name="connsiteX6" fmla="*/ 16569 w 66274"/>
                <a:gd name="connsiteY6" fmla="*/ 1139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74" h="2656">
                  <a:moveTo>
                    <a:pt x="16569" y="1139"/>
                  </a:moveTo>
                  <a:lnTo>
                    <a:pt x="0" y="2277"/>
                  </a:lnTo>
                  <a:lnTo>
                    <a:pt x="33264" y="2530"/>
                  </a:lnTo>
                  <a:lnTo>
                    <a:pt x="66275" y="2656"/>
                  </a:lnTo>
                  <a:lnTo>
                    <a:pt x="49706" y="1265"/>
                  </a:lnTo>
                  <a:lnTo>
                    <a:pt x="33264" y="0"/>
                  </a:lnTo>
                  <a:lnTo>
                    <a:pt x="16569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3" name="Freeform: Shape 7192">
              <a:extLst>
                <a:ext uri="{FF2B5EF4-FFF2-40B4-BE49-F238E27FC236}">
                  <a16:creationId xmlns:a16="http://schemas.microsoft.com/office/drawing/2014/main" id="{90AEA083-3227-1B57-7DB1-483EB210A389}"/>
                </a:ext>
              </a:extLst>
            </p:cNvPr>
            <p:cNvSpPr/>
            <p:nvPr/>
          </p:nvSpPr>
          <p:spPr>
            <a:xfrm>
              <a:off x="9657404" y="642863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4" name="Freeform: Shape 7193">
              <a:extLst>
                <a:ext uri="{FF2B5EF4-FFF2-40B4-BE49-F238E27FC236}">
                  <a16:creationId xmlns:a16="http://schemas.microsoft.com/office/drawing/2014/main" id="{7DA3BF86-9DE9-9FE2-3B8E-E978A5C91127}"/>
                </a:ext>
              </a:extLst>
            </p:cNvPr>
            <p:cNvSpPr/>
            <p:nvPr/>
          </p:nvSpPr>
          <p:spPr>
            <a:xfrm>
              <a:off x="10106273" y="6446220"/>
              <a:ext cx="26560" cy="5185"/>
            </a:xfrm>
            <a:custGeom>
              <a:avLst/>
              <a:gdLst>
                <a:gd name="connsiteX0" fmla="*/ 0 w 26560"/>
                <a:gd name="connsiteY0" fmla="*/ 2656 h 5185"/>
                <a:gd name="connsiteX1" fmla="*/ 0 w 26560"/>
                <a:gd name="connsiteY1" fmla="*/ 5185 h 5185"/>
                <a:gd name="connsiteX2" fmla="*/ 13281 w 26560"/>
                <a:gd name="connsiteY2" fmla="*/ 3668 h 5185"/>
                <a:gd name="connsiteX3" fmla="*/ 26561 w 26560"/>
                <a:gd name="connsiteY3" fmla="*/ 1138 h 5185"/>
                <a:gd name="connsiteX4" fmla="*/ 13281 w 26560"/>
                <a:gd name="connsiteY4" fmla="*/ 0 h 5185"/>
                <a:gd name="connsiteX5" fmla="*/ 0 w 26560"/>
                <a:gd name="connsiteY5" fmla="*/ 0 h 5185"/>
                <a:gd name="connsiteX6" fmla="*/ 0 w 26560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185">
                  <a:moveTo>
                    <a:pt x="0" y="2656"/>
                  </a:moveTo>
                  <a:lnTo>
                    <a:pt x="0" y="5185"/>
                  </a:lnTo>
                  <a:lnTo>
                    <a:pt x="13281" y="3668"/>
                  </a:lnTo>
                  <a:cubicBezTo>
                    <a:pt x="20616" y="2909"/>
                    <a:pt x="26561" y="1644"/>
                    <a:pt x="26561" y="1138"/>
                  </a:cubicBezTo>
                  <a:cubicBezTo>
                    <a:pt x="26561" y="506"/>
                    <a:pt x="20616" y="0"/>
                    <a:pt x="13281" y="0"/>
                  </a:cubicBezTo>
                  <a:lnTo>
                    <a:pt x="0" y="0"/>
                  </a:lnTo>
                  <a:cubicBezTo>
                    <a:pt x="0" y="0"/>
                    <a:pt x="0" y="2530"/>
                    <a:pt x="0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5" name="Freeform: Shape 7194">
              <a:extLst>
                <a:ext uri="{FF2B5EF4-FFF2-40B4-BE49-F238E27FC236}">
                  <a16:creationId xmlns:a16="http://schemas.microsoft.com/office/drawing/2014/main" id="{86AF1F37-EA93-626A-D4C9-5953F16F05A9}"/>
                </a:ext>
              </a:extLst>
            </p:cNvPr>
            <p:cNvSpPr/>
            <p:nvPr/>
          </p:nvSpPr>
          <p:spPr>
            <a:xfrm>
              <a:off x="10119553" y="6499467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6 w 13279"/>
                <a:gd name="connsiteY1" fmla="*/ 2529 h 2528"/>
                <a:gd name="connsiteX2" fmla="*/ 13280 w 13279"/>
                <a:gd name="connsiteY2" fmla="*/ 1264 h 2528"/>
                <a:gd name="connsiteX3" fmla="*/ 6576 w 13279"/>
                <a:gd name="connsiteY3" fmla="*/ 0 h 2528"/>
                <a:gd name="connsiteX4" fmla="*/ 0 w 13279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2909" y="2529"/>
                    <a:pt x="6576" y="2529"/>
                  </a:cubicBezTo>
                  <a:cubicBezTo>
                    <a:pt x="10245" y="2529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6" name="Freeform: Shape 7195">
              <a:extLst>
                <a:ext uri="{FF2B5EF4-FFF2-40B4-BE49-F238E27FC236}">
                  <a16:creationId xmlns:a16="http://schemas.microsoft.com/office/drawing/2014/main" id="{545FDFA8-3DA8-8F1F-88DA-CBD5B7B15D77}"/>
                </a:ext>
              </a:extLst>
            </p:cNvPr>
            <p:cNvSpPr/>
            <p:nvPr/>
          </p:nvSpPr>
          <p:spPr>
            <a:xfrm>
              <a:off x="10114999" y="6472147"/>
              <a:ext cx="35540" cy="3161"/>
            </a:xfrm>
            <a:custGeom>
              <a:avLst/>
              <a:gdLst>
                <a:gd name="connsiteX0" fmla="*/ 8980 w 35540"/>
                <a:gd name="connsiteY0" fmla="*/ 1644 h 3161"/>
                <a:gd name="connsiteX1" fmla="*/ 0 w 35540"/>
                <a:gd name="connsiteY1" fmla="*/ 3162 h 3161"/>
                <a:gd name="connsiteX2" fmla="*/ 17834 w 35540"/>
                <a:gd name="connsiteY2" fmla="*/ 3162 h 3161"/>
                <a:gd name="connsiteX3" fmla="*/ 35540 w 35540"/>
                <a:gd name="connsiteY3" fmla="*/ 3162 h 3161"/>
                <a:gd name="connsiteX4" fmla="*/ 26561 w 35540"/>
                <a:gd name="connsiteY4" fmla="*/ 1518 h 3161"/>
                <a:gd name="connsiteX5" fmla="*/ 17834 w 35540"/>
                <a:gd name="connsiteY5" fmla="*/ 0 h 3161"/>
                <a:gd name="connsiteX6" fmla="*/ 8980 w 35540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161">
                  <a:moveTo>
                    <a:pt x="8980" y="1644"/>
                  </a:moveTo>
                  <a:lnTo>
                    <a:pt x="0" y="3162"/>
                  </a:lnTo>
                  <a:lnTo>
                    <a:pt x="17834" y="3162"/>
                  </a:lnTo>
                  <a:lnTo>
                    <a:pt x="35540" y="3162"/>
                  </a:lnTo>
                  <a:lnTo>
                    <a:pt x="26561" y="1518"/>
                  </a:lnTo>
                  <a:lnTo>
                    <a:pt x="17834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7" name="Freeform: Shape 7196">
              <a:extLst>
                <a:ext uri="{FF2B5EF4-FFF2-40B4-BE49-F238E27FC236}">
                  <a16:creationId xmlns:a16="http://schemas.microsoft.com/office/drawing/2014/main" id="{3A274BE4-482E-9F8A-626A-6322769C4951}"/>
                </a:ext>
              </a:extLst>
            </p:cNvPr>
            <p:cNvSpPr/>
            <p:nvPr/>
          </p:nvSpPr>
          <p:spPr>
            <a:xfrm>
              <a:off x="9696613" y="6463148"/>
              <a:ext cx="13279" cy="2548"/>
            </a:xfrm>
            <a:custGeom>
              <a:avLst/>
              <a:gdLst>
                <a:gd name="connsiteX0" fmla="*/ 0 w 13279"/>
                <a:gd name="connsiteY0" fmla="*/ 1284 h 2548"/>
                <a:gd name="connsiteX1" fmla="*/ 6576 w 13279"/>
                <a:gd name="connsiteY1" fmla="*/ 2549 h 2548"/>
                <a:gd name="connsiteX2" fmla="*/ 13280 w 13279"/>
                <a:gd name="connsiteY2" fmla="*/ 1411 h 2548"/>
                <a:gd name="connsiteX3" fmla="*/ 6703 w 13279"/>
                <a:gd name="connsiteY3" fmla="*/ 19 h 2548"/>
                <a:gd name="connsiteX4" fmla="*/ 0 w 13279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284"/>
                  </a:moveTo>
                  <a:cubicBezTo>
                    <a:pt x="0" y="1917"/>
                    <a:pt x="3035" y="2549"/>
                    <a:pt x="6576" y="2549"/>
                  </a:cubicBezTo>
                  <a:cubicBezTo>
                    <a:pt x="10245" y="2549"/>
                    <a:pt x="13280" y="2170"/>
                    <a:pt x="13280" y="1411"/>
                  </a:cubicBezTo>
                  <a:cubicBezTo>
                    <a:pt x="13280" y="779"/>
                    <a:pt x="10245" y="146"/>
                    <a:pt x="6703" y="19"/>
                  </a:cubicBezTo>
                  <a:cubicBezTo>
                    <a:pt x="3162" y="-107"/>
                    <a:pt x="0" y="399"/>
                    <a:pt x="0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8" name="Freeform: Shape 7197">
              <a:extLst>
                <a:ext uri="{FF2B5EF4-FFF2-40B4-BE49-F238E27FC236}">
                  <a16:creationId xmlns:a16="http://schemas.microsoft.com/office/drawing/2014/main" id="{EAC7927A-6962-619C-C3E9-B181D6E0A113}"/>
                </a:ext>
              </a:extLst>
            </p:cNvPr>
            <p:cNvSpPr/>
            <p:nvPr/>
          </p:nvSpPr>
          <p:spPr>
            <a:xfrm>
              <a:off x="10159267" y="6453556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138 h 2403"/>
                <a:gd name="connsiteX3" fmla="*/ 6577 w 13154"/>
                <a:gd name="connsiteY3" fmla="*/ 0 h 2403"/>
                <a:gd name="connsiteX4" fmla="*/ 0 w 13154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154" y="1770"/>
                    <a:pt x="13154" y="1138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9" name="Freeform: Shape 7198">
              <a:extLst>
                <a:ext uri="{FF2B5EF4-FFF2-40B4-BE49-F238E27FC236}">
                  <a16:creationId xmlns:a16="http://schemas.microsoft.com/office/drawing/2014/main" id="{061158D0-3834-CB1A-43FC-AD539F2E162C}"/>
                </a:ext>
              </a:extLst>
            </p:cNvPr>
            <p:cNvSpPr/>
            <p:nvPr/>
          </p:nvSpPr>
          <p:spPr>
            <a:xfrm>
              <a:off x="9723173" y="645659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0" name="Freeform: Shape 7199">
              <a:extLst>
                <a:ext uri="{FF2B5EF4-FFF2-40B4-BE49-F238E27FC236}">
                  <a16:creationId xmlns:a16="http://schemas.microsoft.com/office/drawing/2014/main" id="{2A24BEFA-38B4-866F-F947-D792256D28FA}"/>
                </a:ext>
              </a:extLst>
            </p:cNvPr>
            <p:cNvSpPr/>
            <p:nvPr/>
          </p:nvSpPr>
          <p:spPr>
            <a:xfrm>
              <a:off x="10172673" y="6504147"/>
              <a:ext cx="13280" cy="2528"/>
            </a:xfrm>
            <a:custGeom>
              <a:avLst/>
              <a:gdLst>
                <a:gd name="connsiteX0" fmla="*/ 0 w 13280"/>
                <a:gd name="connsiteY0" fmla="*/ 1391 h 2528"/>
                <a:gd name="connsiteX1" fmla="*/ 6704 w 13280"/>
                <a:gd name="connsiteY1" fmla="*/ 2529 h 2528"/>
                <a:gd name="connsiteX2" fmla="*/ 13281 w 13280"/>
                <a:gd name="connsiteY2" fmla="*/ 1264 h 2528"/>
                <a:gd name="connsiteX3" fmla="*/ 6704 w 13280"/>
                <a:gd name="connsiteY3" fmla="*/ 0 h 2528"/>
                <a:gd name="connsiteX4" fmla="*/ 0 w 13280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8">
                  <a:moveTo>
                    <a:pt x="0" y="1391"/>
                  </a:moveTo>
                  <a:cubicBezTo>
                    <a:pt x="0" y="2023"/>
                    <a:pt x="3036" y="2529"/>
                    <a:pt x="6704" y="2529"/>
                  </a:cubicBezTo>
                  <a:cubicBezTo>
                    <a:pt x="10245" y="2529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1" name="Freeform: Shape 7200">
              <a:extLst>
                <a:ext uri="{FF2B5EF4-FFF2-40B4-BE49-F238E27FC236}">
                  <a16:creationId xmlns:a16="http://schemas.microsoft.com/office/drawing/2014/main" id="{44ECD584-DF59-86C8-9F68-1C7E6DF15B68}"/>
                </a:ext>
              </a:extLst>
            </p:cNvPr>
            <p:cNvSpPr/>
            <p:nvPr/>
          </p:nvSpPr>
          <p:spPr>
            <a:xfrm>
              <a:off x="10185827" y="6453429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2" name="Freeform: Shape 7201">
              <a:extLst>
                <a:ext uri="{FF2B5EF4-FFF2-40B4-BE49-F238E27FC236}">
                  <a16:creationId xmlns:a16="http://schemas.microsoft.com/office/drawing/2014/main" id="{5CF2C4DB-8EFB-172F-E015-6BEE3CB5F65F}"/>
                </a:ext>
              </a:extLst>
            </p:cNvPr>
            <p:cNvSpPr/>
            <p:nvPr/>
          </p:nvSpPr>
          <p:spPr>
            <a:xfrm>
              <a:off x="10039113" y="6375645"/>
              <a:ext cx="59191" cy="4553"/>
            </a:xfrm>
            <a:custGeom>
              <a:avLst/>
              <a:gdLst>
                <a:gd name="connsiteX0" fmla="*/ 127 w 59191"/>
                <a:gd name="connsiteY0" fmla="*/ 2656 h 4553"/>
                <a:gd name="connsiteX1" fmla="*/ 9992 w 59191"/>
                <a:gd name="connsiteY1" fmla="*/ 4553 h 4553"/>
                <a:gd name="connsiteX2" fmla="*/ 39587 w 59191"/>
                <a:gd name="connsiteY2" fmla="*/ 2277 h 4553"/>
                <a:gd name="connsiteX3" fmla="*/ 59191 w 59191"/>
                <a:gd name="connsiteY3" fmla="*/ 0 h 4553"/>
                <a:gd name="connsiteX4" fmla="*/ 29596 w 59191"/>
                <a:gd name="connsiteY4" fmla="*/ 379 h 4553"/>
                <a:gd name="connsiteX5" fmla="*/ 0 w 59191"/>
                <a:gd name="connsiteY5" fmla="*/ 759 h 4553"/>
                <a:gd name="connsiteX6" fmla="*/ 0 w 59191"/>
                <a:gd name="connsiteY6" fmla="*/ 265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191" h="4553">
                  <a:moveTo>
                    <a:pt x="127" y="2656"/>
                  </a:moveTo>
                  <a:cubicBezTo>
                    <a:pt x="127" y="3668"/>
                    <a:pt x="4554" y="4553"/>
                    <a:pt x="9992" y="4553"/>
                  </a:cubicBezTo>
                  <a:cubicBezTo>
                    <a:pt x="15557" y="4553"/>
                    <a:pt x="28837" y="3541"/>
                    <a:pt x="39587" y="2277"/>
                  </a:cubicBezTo>
                  <a:lnTo>
                    <a:pt x="59191" y="0"/>
                  </a:lnTo>
                  <a:lnTo>
                    <a:pt x="29596" y="379"/>
                  </a:lnTo>
                  <a:lnTo>
                    <a:pt x="0" y="759"/>
                  </a:lnTo>
                  <a:lnTo>
                    <a:pt x="0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3" name="Freeform: Shape 7202">
              <a:extLst>
                <a:ext uri="{FF2B5EF4-FFF2-40B4-BE49-F238E27FC236}">
                  <a16:creationId xmlns:a16="http://schemas.microsoft.com/office/drawing/2014/main" id="{A1BB50EE-EF31-B6FC-BB8B-99CD23733624}"/>
                </a:ext>
              </a:extLst>
            </p:cNvPr>
            <p:cNvSpPr/>
            <p:nvPr/>
          </p:nvSpPr>
          <p:spPr>
            <a:xfrm>
              <a:off x="10199234" y="6501744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703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138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4" name="Freeform: Shape 7203">
              <a:extLst>
                <a:ext uri="{FF2B5EF4-FFF2-40B4-BE49-F238E27FC236}">
                  <a16:creationId xmlns:a16="http://schemas.microsoft.com/office/drawing/2014/main" id="{BF985B10-8006-D76E-9352-8084A7B32765}"/>
                </a:ext>
              </a:extLst>
            </p:cNvPr>
            <p:cNvSpPr/>
            <p:nvPr/>
          </p:nvSpPr>
          <p:spPr>
            <a:xfrm>
              <a:off x="10047967" y="6399170"/>
              <a:ext cx="50717" cy="2782"/>
            </a:xfrm>
            <a:custGeom>
              <a:avLst/>
              <a:gdLst>
                <a:gd name="connsiteX0" fmla="*/ 7968 w 50717"/>
                <a:gd name="connsiteY0" fmla="*/ 1391 h 2782"/>
                <a:gd name="connsiteX1" fmla="*/ 0 w 50717"/>
                <a:gd name="connsiteY1" fmla="*/ 2783 h 2782"/>
                <a:gd name="connsiteX2" fmla="*/ 25422 w 50717"/>
                <a:gd name="connsiteY2" fmla="*/ 2656 h 2782"/>
                <a:gd name="connsiteX3" fmla="*/ 50718 w 50717"/>
                <a:gd name="connsiteY3" fmla="*/ 2529 h 2782"/>
                <a:gd name="connsiteX4" fmla="*/ 33390 w 50717"/>
                <a:gd name="connsiteY4" fmla="*/ 1265 h 2782"/>
                <a:gd name="connsiteX5" fmla="*/ 16063 w 50717"/>
                <a:gd name="connsiteY5" fmla="*/ 0 h 2782"/>
                <a:gd name="connsiteX6" fmla="*/ 7968 w 50717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2782">
                  <a:moveTo>
                    <a:pt x="7968" y="1391"/>
                  </a:moveTo>
                  <a:lnTo>
                    <a:pt x="0" y="2783"/>
                  </a:lnTo>
                  <a:lnTo>
                    <a:pt x="25422" y="2656"/>
                  </a:lnTo>
                  <a:lnTo>
                    <a:pt x="50718" y="2529"/>
                  </a:lnTo>
                  <a:lnTo>
                    <a:pt x="33390" y="1265"/>
                  </a:lnTo>
                  <a:lnTo>
                    <a:pt x="16063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5" name="Freeform: Shape 7204">
              <a:extLst>
                <a:ext uri="{FF2B5EF4-FFF2-40B4-BE49-F238E27FC236}">
                  <a16:creationId xmlns:a16="http://schemas.microsoft.com/office/drawing/2014/main" id="{BEBA46AF-44E6-B6DE-58BF-6A3F6EFC884C}"/>
                </a:ext>
              </a:extLst>
            </p:cNvPr>
            <p:cNvSpPr/>
            <p:nvPr/>
          </p:nvSpPr>
          <p:spPr>
            <a:xfrm>
              <a:off x="10210743" y="6445714"/>
              <a:ext cx="42876" cy="5185"/>
            </a:xfrm>
            <a:custGeom>
              <a:avLst/>
              <a:gdLst>
                <a:gd name="connsiteX0" fmla="*/ 8095 w 42876"/>
                <a:gd name="connsiteY0" fmla="*/ 2783 h 5185"/>
                <a:gd name="connsiteX1" fmla="*/ 0 w 42876"/>
                <a:gd name="connsiteY1" fmla="*/ 5186 h 5185"/>
                <a:gd name="connsiteX2" fmla="*/ 13280 w 42876"/>
                <a:gd name="connsiteY2" fmla="*/ 5186 h 5185"/>
                <a:gd name="connsiteX3" fmla="*/ 34655 w 42876"/>
                <a:gd name="connsiteY3" fmla="*/ 2529 h 5185"/>
                <a:gd name="connsiteX4" fmla="*/ 42876 w 42876"/>
                <a:gd name="connsiteY4" fmla="*/ 0 h 5185"/>
                <a:gd name="connsiteX5" fmla="*/ 29723 w 42876"/>
                <a:gd name="connsiteY5" fmla="*/ 0 h 5185"/>
                <a:gd name="connsiteX6" fmla="*/ 8221 w 42876"/>
                <a:gd name="connsiteY6" fmla="*/ 265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76" h="5185">
                  <a:moveTo>
                    <a:pt x="8095" y="2783"/>
                  </a:moveTo>
                  <a:lnTo>
                    <a:pt x="0" y="5186"/>
                  </a:lnTo>
                  <a:lnTo>
                    <a:pt x="13280" y="5186"/>
                  </a:lnTo>
                  <a:cubicBezTo>
                    <a:pt x="20489" y="5186"/>
                    <a:pt x="30228" y="3921"/>
                    <a:pt x="34655" y="2529"/>
                  </a:cubicBezTo>
                  <a:lnTo>
                    <a:pt x="42876" y="0"/>
                  </a:lnTo>
                  <a:lnTo>
                    <a:pt x="29723" y="0"/>
                  </a:lnTo>
                  <a:cubicBezTo>
                    <a:pt x="22387" y="0"/>
                    <a:pt x="12774" y="1265"/>
                    <a:pt x="8221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6" name="Freeform: Shape 7205">
              <a:extLst>
                <a:ext uri="{FF2B5EF4-FFF2-40B4-BE49-F238E27FC236}">
                  <a16:creationId xmlns:a16="http://schemas.microsoft.com/office/drawing/2014/main" id="{E84675C5-5D86-312E-E156-C240F5CF3FCF}"/>
                </a:ext>
              </a:extLst>
            </p:cNvPr>
            <p:cNvSpPr/>
            <p:nvPr/>
          </p:nvSpPr>
          <p:spPr>
            <a:xfrm>
              <a:off x="10065674" y="6385258"/>
              <a:ext cx="39713" cy="6829"/>
            </a:xfrm>
            <a:custGeom>
              <a:avLst/>
              <a:gdLst>
                <a:gd name="connsiteX0" fmla="*/ 0 w 39713"/>
                <a:gd name="connsiteY0" fmla="*/ 3415 h 6829"/>
                <a:gd name="connsiteX1" fmla="*/ 0 w 39713"/>
                <a:gd name="connsiteY1" fmla="*/ 6830 h 6829"/>
                <a:gd name="connsiteX2" fmla="*/ 19857 w 39713"/>
                <a:gd name="connsiteY2" fmla="*/ 5438 h 6829"/>
                <a:gd name="connsiteX3" fmla="*/ 33896 w 39713"/>
                <a:gd name="connsiteY3" fmla="*/ 4300 h 6829"/>
                <a:gd name="connsiteX4" fmla="*/ 39713 w 39713"/>
                <a:gd name="connsiteY4" fmla="*/ 3415 h 6829"/>
                <a:gd name="connsiteX5" fmla="*/ 33896 w 39713"/>
                <a:gd name="connsiteY5" fmla="*/ 2530 h 6829"/>
                <a:gd name="connsiteX6" fmla="*/ 19857 w 39713"/>
                <a:gd name="connsiteY6" fmla="*/ 1391 h 6829"/>
                <a:gd name="connsiteX7" fmla="*/ 0 w 39713"/>
                <a:gd name="connsiteY7" fmla="*/ 0 h 6829"/>
                <a:gd name="connsiteX8" fmla="*/ 0 w 39713"/>
                <a:gd name="connsiteY8" fmla="*/ 3541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6829">
                  <a:moveTo>
                    <a:pt x="0" y="3415"/>
                  </a:moveTo>
                  <a:lnTo>
                    <a:pt x="0" y="6830"/>
                  </a:lnTo>
                  <a:cubicBezTo>
                    <a:pt x="0" y="6830"/>
                    <a:pt x="19857" y="5438"/>
                    <a:pt x="19857" y="5438"/>
                  </a:cubicBezTo>
                  <a:cubicBezTo>
                    <a:pt x="25169" y="4933"/>
                    <a:pt x="30228" y="4553"/>
                    <a:pt x="33896" y="4300"/>
                  </a:cubicBezTo>
                  <a:cubicBezTo>
                    <a:pt x="37437" y="3921"/>
                    <a:pt x="39713" y="3541"/>
                    <a:pt x="39713" y="3415"/>
                  </a:cubicBezTo>
                  <a:cubicBezTo>
                    <a:pt x="39713" y="3289"/>
                    <a:pt x="37437" y="2909"/>
                    <a:pt x="33896" y="2530"/>
                  </a:cubicBezTo>
                  <a:cubicBezTo>
                    <a:pt x="30228" y="2150"/>
                    <a:pt x="25295" y="1771"/>
                    <a:pt x="19857" y="1391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7" name="Freeform: Shape 7206">
              <a:extLst>
                <a:ext uri="{FF2B5EF4-FFF2-40B4-BE49-F238E27FC236}">
                  <a16:creationId xmlns:a16="http://schemas.microsoft.com/office/drawing/2014/main" id="{DF04763D-ADDC-4D53-404C-6C89CCC9530C}"/>
                </a:ext>
              </a:extLst>
            </p:cNvPr>
            <p:cNvSpPr/>
            <p:nvPr/>
          </p:nvSpPr>
          <p:spPr>
            <a:xfrm>
              <a:off x="9759345" y="6380578"/>
              <a:ext cx="105734" cy="10371"/>
            </a:xfrm>
            <a:custGeom>
              <a:avLst/>
              <a:gdLst>
                <a:gd name="connsiteX0" fmla="*/ 0 w 105734"/>
                <a:gd name="connsiteY0" fmla="*/ 5818 h 10371"/>
                <a:gd name="connsiteX1" fmla="*/ 0 w 105734"/>
                <a:gd name="connsiteY1" fmla="*/ 7209 h 10371"/>
                <a:gd name="connsiteX2" fmla="*/ 32252 w 105734"/>
                <a:gd name="connsiteY2" fmla="*/ 6197 h 10371"/>
                <a:gd name="connsiteX3" fmla="*/ 64630 w 105734"/>
                <a:gd name="connsiteY3" fmla="*/ 5186 h 10371"/>
                <a:gd name="connsiteX4" fmla="*/ 72851 w 105734"/>
                <a:gd name="connsiteY4" fmla="*/ 7715 h 10371"/>
                <a:gd name="connsiteX5" fmla="*/ 93340 w 105734"/>
                <a:gd name="connsiteY5" fmla="*/ 10371 h 10371"/>
                <a:gd name="connsiteX6" fmla="*/ 105735 w 105734"/>
                <a:gd name="connsiteY6" fmla="*/ 10371 h 10371"/>
                <a:gd name="connsiteX7" fmla="*/ 79048 w 105734"/>
                <a:gd name="connsiteY7" fmla="*/ 5312 h 10371"/>
                <a:gd name="connsiteX8" fmla="*/ 52362 w 105734"/>
                <a:gd name="connsiteY8" fmla="*/ 0 h 10371"/>
                <a:gd name="connsiteX9" fmla="*/ 26181 w 105734"/>
                <a:gd name="connsiteY9" fmla="*/ 2150 h 10371"/>
                <a:gd name="connsiteX10" fmla="*/ 0 w 105734"/>
                <a:gd name="connsiteY10" fmla="*/ 5692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34" h="10371">
                  <a:moveTo>
                    <a:pt x="0" y="5818"/>
                  </a:moveTo>
                  <a:lnTo>
                    <a:pt x="0" y="7209"/>
                  </a:lnTo>
                  <a:cubicBezTo>
                    <a:pt x="0" y="7209"/>
                    <a:pt x="32252" y="6197"/>
                    <a:pt x="32252" y="6197"/>
                  </a:cubicBezTo>
                  <a:lnTo>
                    <a:pt x="64630" y="5186"/>
                  </a:lnTo>
                  <a:lnTo>
                    <a:pt x="72851" y="7715"/>
                  </a:lnTo>
                  <a:cubicBezTo>
                    <a:pt x="77278" y="9106"/>
                    <a:pt x="86511" y="10371"/>
                    <a:pt x="93340" y="10371"/>
                  </a:cubicBezTo>
                  <a:lnTo>
                    <a:pt x="105735" y="10371"/>
                  </a:lnTo>
                  <a:cubicBezTo>
                    <a:pt x="105735" y="10371"/>
                    <a:pt x="79048" y="5312"/>
                    <a:pt x="79048" y="5312"/>
                  </a:cubicBezTo>
                  <a:lnTo>
                    <a:pt x="52362" y="0"/>
                  </a:lnTo>
                  <a:lnTo>
                    <a:pt x="26181" y="2150"/>
                  </a:lnTo>
                  <a:cubicBezTo>
                    <a:pt x="11889" y="3289"/>
                    <a:pt x="0" y="4932"/>
                    <a:pt x="0" y="56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8" name="Freeform: Shape 7207">
              <a:extLst>
                <a:ext uri="{FF2B5EF4-FFF2-40B4-BE49-F238E27FC236}">
                  <a16:creationId xmlns:a16="http://schemas.microsoft.com/office/drawing/2014/main" id="{7C49A35C-3EAF-6D1C-E837-EADFD01911D2}"/>
                </a:ext>
              </a:extLst>
            </p:cNvPr>
            <p:cNvSpPr/>
            <p:nvPr/>
          </p:nvSpPr>
          <p:spPr>
            <a:xfrm>
              <a:off x="10092234" y="6371219"/>
              <a:ext cx="107126" cy="11129"/>
            </a:xfrm>
            <a:custGeom>
              <a:avLst/>
              <a:gdLst>
                <a:gd name="connsiteX0" fmla="*/ 127 w 107126"/>
                <a:gd name="connsiteY0" fmla="*/ 126 h 11129"/>
                <a:gd name="connsiteX1" fmla="*/ 9991 w 107126"/>
                <a:gd name="connsiteY1" fmla="*/ 3035 h 11129"/>
                <a:gd name="connsiteX2" fmla="*/ 55650 w 107126"/>
                <a:gd name="connsiteY2" fmla="*/ 8347 h 11129"/>
                <a:gd name="connsiteX3" fmla="*/ 91443 w 107126"/>
                <a:gd name="connsiteY3" fmla="*/ 11130 h 11129"/>
                <a:gd name="connsiteX4" fmla="*/ 99285 w 107126"/>
                <a:gd name="connsiteY4" fmla="*/ 8727 h 11129"/>
                <a:gd name="connsiteX5" fmla="*/ 107127 w 107126"/>
                <a:gd name="connsiteY5" fmla="*/ 6324 h 11129"/>
                <a:gd name="connsiteX6" fmla="*/ 89925 w 107126"/>
                <a:gd name="connsiteY6" fmla="*/ 6324 h 11129"/>
                <a:gd name="connsiteX7" fmla="*/ 36172 w 107126"/>
                <a:gd name="connsiteY7" fmla="*/ 3035 h 11129"/>
                <a:gd name="connsiteX8" fmla="*/ 10498 w 107126"/>
                <a:gd name="connsiteY8" fmla="*/ 759 h 11129"/>
                <a:gd name="connsiteX9" fmla="*/ 0 w 107126"/>
                <a:gd name="connsiteY9" fmla="*/ 0 h 1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126" h="11129">
                  <a:moveTo>
                    <a:pt x="127" y="126"/>
                  </a:moveTo>
                  <a:cubicBezTo>
                    <a:pt x="127" y="126"/>
                    <a:pt x="4680" y="1644"/>
                    <a:pt x="9991" y="3035"/>
                  </a:cubicBezTo>
                  <a:cubicBezTo>
                    <a:pt x="15304" y="4426"/>
                    <a:pt x="35793" y="6830"/>
                    <a:pt x="55650" y="8347"/>
                  </a:cubicBezTo>
                  <a:lnTo>
                    <a:pt x="91443" y="11130"/>
                  </a:lnTo>
                  <a:lnTo>
                    <a:pt x="99285" y="8727"/>
                  </a:lnTo>
                  <a:lnTo>
                    <a:pt x="107127" y="6324"/>
                  </a:lnTo>
                  <a:lnTo>
                    <a:pt x="89925" y="6324"/>
                  </a:lnTo>
                  <a:cubicBezTo>
                    <a:pt x="80439" y="6324"/>
                    <a:pt x="56156" y="4932"/>
                    <a:pt x="36172" y="3035"/>
                  </a:cubicBezTo>
                  <a:cubicBezTo>
                    <a:pt x="26054" y="2150"/>
                    <a:pt x="17075" y="1264"/>
                    <a:pt x="10498" y="759"/>
                  </a:cubicBezTo>
                  <a:cubicBezTo>
                    <a:pt x="3921" y="2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9" name="Freeform: Shape 7208">
              <a:extLst>
                <a:ext uri="{FF2B5EF4-FFF2-40B4-BE49-F238E27FC236}">
                  <a16:creationId xmlns:a16="http://schemas.microsoft.com/office/drawing/2014/main" id="{1BF0BB61-01E2-C303-2DFC-1A8C29676BBA}"/>
                </a:ext>
              </a:extLst>
            </p:cNvPr>
            <p:cNvSpPr/>
            <p:nvPr/>
          </p:nvSpPr>
          <p:spPr>
            <a:xfrm>
              <a:off x="10092107" y="6363377"/>
              <a:ext cx="30608" cy="5565"/>
            </a:xfrm>
            <a:custGeom>
              <a:avLst/>
              <a:gdLst>
                <a:gd name="connsiteX0" fmla="*/ 0 w 30608"/>
                <a:gd name="connsiteY0" fmla="*/ 1012 h 5565"/>
                <a:gd name="connsiteX1" fmla="*/ 15304 w 30608"/>
                <a:gd name="connsiteY1" fmla="*/ 3795 h 5565"/>
                <a:gd name="connsiteX2" fmla="*/ 30608 w 30608"/>
                <a:gd name="connsiteY2" fmla="*/ 5565 h 5565"/>
                <a:gd name="connsiteX3" fmla="*/ 21248 w 30608"/>
                <a:gd name="connsiteY3" fmla="*/ 2783 h 5565"/>
                <a:gd name="connsiteX4" fmla="*/ 5945 w 30608"/>
                <a:gd name="connsiteY4" fmla="*/ 0 h 5565"/>
                <a:gd name="connsiteX5" fmla="*/ 127 w 30608"/>
                <a:gd name="connsiteY5" fmla="*/ 1012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565">
                  <a:moveTo>
                    <a:pt x="0" y="1012"/>
                  </a:moveTo>
                  <a:cubicBezTo>
                    <a:pt x="0" y="1012"/>
                    <a:pt x="6956" y="2909"/>
                    <a:pt x="15304" y="3795"/>
                  </a:cubicBezTo>
                  <a:lnTo>
                    <a:pt x="30608" y="5565"/>
                  </a:lnTo>
                  <a:lnTo>
                    <a:pt x="21248" y="2783"/>
                  </a:lnTo>
                  <a:cubicBezTo>
                    <a:pt x="16063" y="1265"/>
                    <a:pt x="9107" y="0"/>
                    <a:pt x="5945" y="0"/>
                  </a:cubicBezTo>
                  <a:cubicBezTo>
                    <a:pt x="2783" y="0"/>
                    <a:pt x="127" y="506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0" name="Freeform: Shape 7209">
              <a:extLst>
                <a:ext uri="{FF2B5EF4-FFF2-40B4-BE49-F238E27FC236}">
                  <a16:creationId xmlns:a16="http://schemas.microsoft.com/office/drawing/2014/main" id="{AD75CE56-5802-BFE9-ACF3-83B0696F7CFF}"/>
                </a:ext>
              </a:extLst>
            </p:cNvPr>
            <p:cNvSpPr/>
            <p:nvPr/>
          </p:nvSpPr>
          <p:spPr>
            <a:xfrm>
              <a:off x="9772119" y="640928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1" name="Freeform: Shape 7210">
              <a:extLst>
                <a:ext uri="{FF2B5EF4-FFF2-40B4-BE49-F238E27FC236}">
                  <a16:creationId xmlns:a16="http://schemas.microsoft.com/office/drawing/2014/main" id="{C68BE4BB-BFD3-882B-8892-392A560763D0}"/>
                </a:ext>
              </a:extLst>
            </p:cNvPr>
            <p:cNvSpPr/>
            <p:nvPr/>
          </p:nvSpPr>
          <p:spPr>
            <a:xfrm>
              <a:off x="10252355" y="6486945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9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2" name="Freeform: Shape 7211">
              <a:extLst>
                <a:ext uri="{FF2B5EF4-FFF2-40B4-BE49-F238E27FC236}">
                  <a16:creationId xmlns:a16="http://schemas.microsoft.com/office/drawing/2014/main" id="{A857D851-35D6-1DDC-A372-9EED11C782CD}"/>
                </a:ext>
              </a:extLst>
            </p:cNvPr>
            <p:cNvSpPr/>
            <p:nvPr/>
          </p:nvSpPr>
          <p:spPr>
            <a:xfrm>
              <a:off x="10105387" y="6397273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3" name="Freeform: Shape 7212">
              <a:extLst>
                <a:ext uri="{FF2B5EF4-FFF2-40B4-BE49-F238E27FC236}">
                  <a16:creationId xmlns:a16="http://schemas.microsoft.com/office/drawing/2014/main" id="{C0D2AD71-B7EB-12B2-1DDF-78C511B030BC}"/>
                </a:ext>
              </a:extLst>
            </p:cNvPr>
            <p:cNvSpPr/>
            <p:nvPr/>
          </p:nvSpPr>
          <p:spPr>
            <a:xfrm>
              <a:off x="9796656" y="6411691"/>
              <a:ext cx="87901" cy="8220"/>
            </a:xfrm>
            <a:custGeom>
              <a:avLst/>
              <a:gdLst>
                <a:gd name="connsiteX0" fmla="*/ 13786 w 87901"/>
                <a:gd name="connsiteY0" fmla="*/ 2277 h 8220"/>
                <a:gd name="connsiteX1" fmla="*/ 0 w 87901"/>
                <a:gd name="connsiteY1" fmla="*/ 4553 h 8220"/>
                <a:gd name="connsiteX2" fmla="*/ 21501 w 87901"/>
                <a:gd name="connsiteY2" fmla="*/ 6324 h 8220"/>
                <a:gd name="connsiteX3" fmla="*/ 42876 w 87901"/>
                <a:gd name="connsiteY3" fmla="*/ 8221 h 8220"/>
                <a:gd name="connsiteX4" fmla="*/ 34022 w 87901"/>
                <a:gd name="connsiteY4" fmla="*/ 5438 h 8220"/>
                <a:gd name="connsiteX5" fmla="*/ 25042 w 87901"/>
                <a:gd name="connsiteY5" fmla="*/ 2656 h 8220"/>
                <a:gd name="connsiteX6" fmla="*/ 56536 w 87901"/>
                <a:gd name="connsiteY6" fmla="*/ 4553 h 8220"/>
                <a:gd name="connsiteX7" fmla="*/ 87902 w 87901"/>
                <a:gd name="connsiteY7" fmla="*/ 6450 h 8220"/>
                <a:gd name="connsiteX8" fmla="*/ 57674 w 87901"/>
                <a:gd name="connsiteY8" fmla="*/ 3162 h 8220"/>
                <a:gd name="connsiteX9" fmla="*/ 27445 w 87901"/>
                <a:gd name="connsiteY9" fmla="*/ 0 h 8220"/>
                <a:gd name="connsiteX10" fmla="*/ 13786 w 87901"/>
                <a:gd name="connsiteY10" fmla="*/ 2277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901" h="8220">
                  <a:moveTo>
                    <a:pt x="13786" y="2277"/>
                  </a:moveTo>
                  <a:lnTo>
                    <a:pt x="0" y="4553"/>
                  </a:lnTo>
                  <a:lnTo>
                    <a:pt x="21501" y="6324"/>
                  </a:lnTo>
                  <a:lnTo>
                    <a:pt x="42876" y="8221"/>
                  </a:lnTo>
                  <a:lnTo>
                    <a:pt x="34022" y="5438"/>
                  </a:lnTo>
                  <a:lnTo>
                    <a:pt x="25042" y="2656"/>
                  </a:lnTo>
                  <a:lnTo>
                    <a:pt x="56536" y="4553"/>
                  </a:lnTo>
                  <a:lnTo>
                    <a:pt x="87902" y="6450"/>
                  </a:lnTo>
                  <a:lnTo>
                    <a:pt x="57674" y="3162"/>
                  </a:lnTo>
                  <a:lnTo>
                    <a:pt x="27445" y="0"/>
                  </a:lnTo>
                  <a:lnTo>
                    <a:pt x="1378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4" name="Freeform: Shape 7213">
              <a:extLst>
                <a:ext uri="{FF2B5EF4-FFF2-40B4-BE49-F238E27FC236}">
                  <a16:creationId xmlns:a16="http://schemas.microsoft.com/office/drawing/2014/main" id="{1377F43F-86EC-51CD-D442-A8DF923206A7}"/>
                </a:ext>
              </a:extLst>
            </p:cNvPr>
            <p:cNvSpPr/>
            <p:nvPr/>
          </p:nvSpPr>
          <p:spPr>
            <a:xfrm>
              <a:off x="10278661" y="6465065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5" name="Freeform: Shape 7214">
              <a:extLst>
                <a:ext uri="{FF2B5EF4-FFF2-40B4-BE49-F238E27FC236}">
                  <a16:creationId xmlns:a16="http://schemas.microsoft.com/office/drawing/2014/main" id="{436A2926-6F7B-BB70-F0F7-1CEDF8513B0B}"/>
                </a:ext>
              </a:extLst>
            </p:cNvPr>
            <p:cNvSpPr/>
            <p:nvPr/>
          </p:nvSpPr>
          <p:spPr>
            <a:xfrm>
              <a:off x="10131821" y="6397273"/>
              <a:ext cx="28078" cy="4806"/>
            </a:xfrm>
            <a:custGeom>
              <a:avLst/>
              <a:gdLst>
                <a:gd name="connsiteX0" fmla="*/ 0 w 28078"/>
                <a:gd name="connsiteY0" fmla="*/ 2403 h 4806"/>
                <a:gd name="connsiteX1" fmla="*/ 0 w 28078"/>
                <a:gd name="connsiteY1" fmla="*/ 4806 h 4806"/>
                <a:gd name="connsiteX2" fmla="*/ 14039 w 28078"/>
                <a:gd name="connsiteY2" fmla="*/ 4806 h 4806"/>
                <a:gd name="connsiteX3" fmla="*/ 28078 w 28078"/>
                <a:gd name="connsiteY3" fmla="*/ 4806 h 4806"/>
                <a:gd name="connsiteX4" fmla="*/ 19857 w 28078"/>
                <a:gd name="connsiteY4" fmla="*/ 2403 h 4806"/>
                <a:gd name="connsiteX5" fmla="*/ 5818 w 28078"/>
                <a:gd name="connsiteY5" fmla="*/ 0 h 4806"/>
                <a:gd name="connsiteX6" fmla="*/ 0 w 28078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8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7" y="2403"/>
                    <a:pt x="19857" y="2403"/>
                  </a:cubicBezTo>
                  <a:cubicBezTo>
                    <a:pt x="15304" y="1138"/>
                    <a:pt x="9107" y="0"/>
                    <a:pt x="5818" y="0"/>
                  </a:cubicBezTo>
                  <a:cubicBezTo>
                    <a:pt x="2656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6" name="Freeform: Shape 7215">
              <a:extLst>
                <a:ext uri="{FF2B5EF4-FFF2-40B4-BE49-F238E27FC236}">
                  <a16:creationId xmlns:a16="http://schemas.microsoft.com/office/drawing/2014/main" id="{CABAB2F3-9999-F053-FB17-0570485188E4}"/>
                </a:ext>
              </a:extLst>
            </p:cNvPr>
            <p:cNvSpPr/>
            <p:nvPr/>
          </p:nvSpPr>
          <p:spPr>
            <a:xfrm>
              <a:off x="9812087" y="639057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126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6" y="379"/>
                    <a:pt x="126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7" name="Freeform: Shape 7216">
              <a:extLst>
                <a:ext uri="{FF2B5EF4-FFF2-40B4-BE49-F238E27FC236}">
                  <a16:creationId xmlns:a16="http://schemas.microsoft.com/office/drawing/2014/main" id="{8ABF8D8B-FCDE-E3B3-6960-96A73FDA3095}"/>
                </a:ext>
              </a:extLst>
            </p:cNvPr>
            <p:cNvSpPr/>
            <p:nvPr/>
          </p:nvSpPr>
          <p:spPr>
            <a:xfrm>
              <a:off x="9825493" y="6376278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5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3035" y="2403"/>
                    <a:pt x="6576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8" name="Freeform: Shape 7217">
              <a:extLst>
                <a:ext uri="{FF2B5EF4-FFF2-40B4-BE49-F238E27FC236}">
                  <a16:creationId xmlns:a16="http://schemas.microsoft.com/office/drawing/2014/main" id="{72AB282E-BE31-A4CC-8AC1-3BE78815C243}"/>
                </a:ext>
              </a:extLst>
            </p:cNvPr>
            <p:cNvSpPr/>
            <p:nvPr/>
          </p:nvSpPr>
          <p:spPr>
            <a:xfrm>
              <a:off x="10304969" y="6447991"/>
              <a:ext cx="13406" cy="2403"/>
            </a:xfrm>
            <a:custGeom>
              <a:avLst/>
              <a:gdLst>
                <a:gd name="connsiteX0" fmla="*/ 127 w 13406"/>
                <a:gd name="connsiteY0" fmla="*/ 1264 h 2403"/>
                <a:gd name="connsiteX1" fmla="*/ 6830 w 13406"/>
                <a:gd name="connsiteY1" fmla="*/ 2403 h 2403"/>
                <a:gd name="connsiteX2" fmla="*/ 13407 w 13406"/>
                <a:gd name="connsiteY2" fmla="*/ 1138 h 2403"/>
                <a:gd name="connsiteX3" fmla="*/ 6704 w 13406"/>
                <a:gd name="connsiteY3" fmla="*/ 0 h 2403"/>
                <a:gd name="connsiteX4" fmla="*/ 0 w 1340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127" y="1264"/>
                  </a:moveTo>
                  <a:cubicBezTo>
                    <a:pt x="127" y="1897"/>
                    <a:pt x="3162" y="2403"/>
                    <a:pt x="6830" y="2403"/>
                  </a:cubicBezTo>
                  <a:cubicBezTo>
                    <a:pt x="10498" y="2403"/>
                    <a:pt x="13407" y="1770"/>
                    <a:pt x="13407" y="1138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9" name="Freeform: Shape 7218">
              <a:extLst>
                <a:ext uri="{FF2B5EF4-FFF2-40B4-BE49-F238E27FC236}">
                  <a16:creationId xmlns:a16="http://schemas.microsoft.com/office/drawing/2014/main" id="{4EF72EFF-1CBA-4ECB-17C4-B923EEBF7DE1}"/>
                </a:ext>
              </a:extLst>
            </p:cNvPr>
            <p:cNvSpPr/>
            <p:nvPr/>
          </p:nvSpPr>
          <p:spPr>
            <a:xfrm>
              <a:off x="9851800" y="6400688"/>
              <a:ext cx="46052" cy="10112"/>
            </a:xfrm>
            <a:custGeom>
              <a:avLst/>
              <a:gdLst>
                <a:gd name="connsiteX0" fmla="*/ 7842 w 46052"/>
                <a:gd name="connsiteY0" fmla="*/ 2150 h 10112"/>
                <a:gd name="connsiteX1" fmla="*/ 0 w 46052"/>
                <a:gd name="connsiteY1" fmla="*/ 4300 h 10112"/>
                <a:gd name="connsiteX2" fmla="*/ 20110 w 46052"/>
                <a:gd name="connsiteY2" fmla="*/ 7589 h 10112"/>
                <a:gd name="connsiteX3" fmla="*/ 45279 w 46052"/>
                <a:gd name="connsiteY3" fmla="*/ 9992 h 10112"/>
                <a:gd name="connsiteX4" fmla="*/ 33011 w 46052"/>
                <a:gd name="connsiteY4" fmla="*/ 4553 h 10112"/>
                <a:gd name="connsiteX5" fmla="*/ 15557 w 46052"/>
                <a:gd name="connsiteY5" fmla="*/ 0 h 10112"/>
                <a:gd name="connsiteX6" fmla="*/ 7716 w 46052"/>
                <a:gd name="connsiteY6" fmla="*/ 2150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52" h="10112">
                  <a:moveTo>
                    <a:pt x="7842" y="2150"/>
                  </a:moveTo>
                  <a:lnTo>
                    <a:pt x="0" y="4300"/>
                  </a:lnTo>
                  <a:lnTo>
                    <a:pt x="20110" y="7589"/>
                  </a:lnTo>
                  <a:cubicBezTo>
                    <a:pt x="30987" y="9359"/>
                    <a:pt x="42370" y="10497"/>
                    <a:pt x="45279" y="9992"/>
                  </a:cubicBezTo>
                  <a:cubicBezTo>
                    <a:pt x="48188" y="9486"/>
                    <a:pt x="42623" y="7083"/>
                    <a:pt x="33011" y="4553"/>
                  </a:cubicBezTo>
                  <a:lnTo>
                    <a:pt x="15557" y="0"/>
                  </a:lnTo>
                  <a:lnTo>
                    <a:pt x="771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0" name="Freeform: Shape 7219">
              <a:extLst>
                <a:ext uri="{FF2B5EF4-FFF2-40B4-BE49-F238E27FC236}">
                  <a16:creationId xmlns:a16="http://schemas.microsoft.com/office/drawing/2014/main" id="{FE414126-109D-80E1-C071-E266A1A821CD}"/>
                </a:ext>
              </a:extLst>
            </p:cNvPr>
            <p:cNvSpPr/>
            <p:nvPr/>
          </p:nvSpPr>
          <p:spPr>
            <a:xfrm>
              <a:off x="9851927" y="6381463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1" name="Freeform: Shape 7220">
              <a:extLst>
                <a:ext uri="{FF2B5EF4-FFF2-40B4-BE49-F238E27FC236}">
                  <a16:creationId xmlns:a16="http://schemas.microsoft.com/office/drawing/2014/main" id="{F3FF92D3-1AE3-B301-1BE6-CB7C02510199}"/>
                </a:ext>
              </a:extLst>
            </p:cNvPr>
            <p:cNvSpPr/>
            <p:nvPr/>
          </p:nvSpPr>
          <p:spPr>
            <a:xfrm>
              <a:off x="9864954" y="6393605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668 h 5059"/>
                <a:gd name="connsiteX3" fmla="*/ 26560 w 26559"/>
                <a:gd name="connsiteY3" fmla="*/ 1265 h 5059"/>
                <a:gd name="connsiteX4" fmla="*/ 13407 w 26559"/>
                <a:gd name="connsiteY4" fmla="*/ 0 h 5059"/>
                <a:gd name="connsiteX5" fmla="*/ 126 w 26559"/>
                <a:gd name="connsiteY5" fmla="*/ 0 h 5059"/>
                <a:gd name="connsiteX6" fmla="*/ 126 w 26559"/>
                <a:gd name="connsiteY6" fmla="*/ 2403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668"/>
                    <a:pt x="13280" y="3668"/>
                  </a:cubicBezTo>
                  <a:cubicBezTo>
                    <a:pt x="20616" y="2909"/>
                    <a:pt x="26560" y="1897"/>
                    <a:pt x="26560" y="1265"/>
                  </a:cubicBezTo>
                  <a:cubicBezTo>
                    <a:pt x="26560" y="632"/>
                    <a:pt x="20616" y="127"/>
                    <a:pt x="13407" y="0"/>
                  </a:cubicBezTo>
                  <a:lnTo>
                    <a:pt x="126" y="0"/>
                  </a:lnTo>
                  <a:cubicBezTo>
                    <a:pt x="126" y="0"/>
                    <a:pt x="126" y="2403"/>
                    <a:pt x="126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2" name="Freeform: Shape 7221">
              <a:extLst>
                <a:ext uri="{FF2B5EF4-FFF2-40B4-BE49-F238E27FC236}">
                  <a16:creationId xmlns:a16="http://schemas.microsoft.com/office/drawing/2014/main" id="{24ACEBC1-2B8C-EF26-BA87-FC9C758AA665}"/>
                </a:ext>
              </a:extLst>
            </p:cNvPr>
            <p:cNvSpPr/>
            <p:nvPr/>
          </p:nvSpPr>
          <p:spPr>
            <a:xfrm>
              <a:off x="9891388" y="6389178"/>
              <a:ext cx="13279" cy="2403"/>
            </a:xfrm>
            <a:custGeom>
              <a:avLst/>
              <a:gdLst>
                <a:gd name="connsiteX0" fmla="*/ 127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138"/>
                  </a:moveTo>
                  <a:cubicBezTo>
                    <a:pt x="127" y="1771"/>
                    <a:pt x="3162" y="2403"/>
                    <a:pt x="6704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3" name="Freeform: Shape 7222">
              <a:extLst>
                <a:ext uri="{FF2B5EF4-FFF2-40B4-BE49-F238E27FC236}">
                  <a16:creationId xmlns:a16="http://schemas.microsoft.com/office/drawing/2014/main" id="{0B8ACB54-E750-7228-BBD3-EE2F07451CA7}"/>
                </a:ext>
              </a:extLst>
            </p:cNvPr>
            <p:cNvSpPr/>
            <p:nvPr/>
          </p:nvSpPr>
          <p:spPr>
            <a:xfrm>
              <a:off x="10219850" y="6371851"/>
              <a:ext cx="35413" cy="3414"/>
            </a:xfrm>
            <a:custGeom>
              <a:avLst/>
              <a:gdLst>
                <a:gd name="connsiteX0" fmla="*/ 8853 w 35413"/>
                <a:gd name="connsiteY0" fmla="*/ 1644 h 3414"/>
                <a:gd name="connsiteX1" fmla="*/ 0 w 35413"/>
                <a:gd name="connsiteY1" fmla="*/ 3415 h 3414"/>
                <a:gd name="connsiteX2" fmla="*/ 17706 w 35413"/>
                <a:gd name="connsiteY2" fmla="*/ 3289 h 3414"/>
                <a:gd name="connsiteX3" fmla="*/ 35414 w 35413"/>
                <a:gd name="connsiteY3" fmla="*/ 3162 h 3414"/>
                <a:gd name="connsiteX4" fmla="*/ 26560 w 35413"/>
                <a:gd name="connsiteY4" fmla="*/ 1644 h 3414"/>
                <a:gd name="connsiteX5" fmla="*/ 17706 w 35413"/>
                <a:gd name="connsiteY5" fmla="*/ 0 h 3414"/>
                <a:gd name="connsiteX6" fmla="*/ 8853 w 35413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3" y="1644"/>
                  </a:moveTo>
                  <a:lnTo>
                    <a:pt x="0" y="3415"/>
                  </a:lnTo>
                  <a:lnTo>
                    <a:pt x="17706" y="3289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3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4" name="Freeform: Shape 7223">
              <a:extLst>
                <a:ext uri="{FF2B5EF4-FFF2-40B4-BE49-F238E27FC236}">
                  <a16:creationId xmlns:a16="http://schemas.microsoft.com/office/drawing/2014/main" id="{AE217750-9CED-013B-A544-C7B4683002D5}"/>
                </a:ext>
              </a:extLst>
            </p:cNvPr>
            <p:cNvSpPr/>
            <p:nvPr/>
          </p:nvSpPr>
          <p:spPr>
            <a:xfrm>
              <a:off x="10233256" y="6391202"/>
              <a:ext cx="35286" cy="3288"/>
            </a:xfrm>
            <a:custGeom>
              <a:avLst/>
              <a:gdLst>
                <a:gd name="connsiteX0" fmla="*/ 8727 w 35286"/>
                <a:gd name="connsiteY0" fmla="*/ 1644 h 3288"/>
                <a:gd name="connsiteX1" fmla="*/ 0 w 35286"/>
                <a:gd name="connsiteY1" fmla="*/ 3289 h 3288"/>
                <a:gd name="connsiteX2" fmla="*/ 17580 w 35286"/>
                <a:gd name="connsiteY2" fmla="*/ 3162 h 3288"/>
                <a:gd name="connsiteX3" fmla="*/ 35287 w 35286"/>
                <a:gd name="connsiteY3" fmla="*/ 3162 h 3288"/>
                <a:gd name="connsiteX4" fmla="*/ 26433 w 35286"/>
                <a:gd name="connsiteY4" fmla="*/ 1518 h 3288"/>
                <a:gd name="connsiteX5" fmla="*/ 17580 w 35286"/>
                <a:gd name="connsiteY5" fmla="*/ 0 h 3288"/>
                <a:gd name="connsiteX6" fmla="*/ 8727 w 3528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288">
                  <a:moveTo>
                    <a:pt x="8727" y="1644"/>
                  </a:moveTo>
                  <a:lnTo>
                    <a:pt x="0" y="3289"/>
                  </a:lnTo>
                  <a:lnTo>
                    <a:pt x="17580" y="3162"/>
                  </a:lnTo>
                  <a:lnTo>
                    <a:pt x="35287" y="3162"/>
                  </a:lnTo>
                  <a:lnTo>
                    <a:pt x="26433" y="1518"/>
                  </a:lnTo>
                  <a:lnTo>
                    <a:pt x="17580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5" name="Freeform: Shape 7224">
              <a:extLst>
                <a:ext uri="{FF2B5EF4-FFF2-40B4-BE49-F238E27FC236}">
                  <a16:creationId xmlns:a16="http://schemas.microsoft.com/office/drawing/2014/main" id="{0B062B3E-3562-C9F1-345A-2DEA40F8693C}"/>
                </a:ext>
              </a:extLst>
            </p:cNvPr>
            <p:cNvSpPr/>
            <p:nvPr/>
          </p:nvSpPr>
          <p:spPr>
            <a:xfrm>
              <a:off x="9917568" y="6411565"/>
              <a:ext cx="39714" cy="6956"/>
            </a:xfrm>
            <a:custGeom>
              <a:avLst/>
              <a:gdLst>
                <a:gd name="connsiteX0" fmla="*/ 127 w 39714"/>
                <a:gd name="connsiteY0" fmla="*/ 4680 h 6956"/>
                <a:gd name="connsiteX1" fmla="*/ 127 w 39714"/>
                <a:gd name="connsiteY1" fmla="*/ 6830 h 6956"/>
                <a:gd name="connsiteX2" fmla="*/ 19857 w 39714"/>
                <a:gd name="connsiteY2" fmla="*/ 6956 h 6956"/>
                <a:gd name="connsiteX3" fmla="*/ 39714 w 39714"/>
                <a:gd name="connsiteY3" fmla="*/ 6956 h 6956"/>
                <a:gd name="connsiteX4" fmla="*/ 39714 w 39714"/>
                <a:gd name="connsiteY4" fmla="*/ 3541 h 6956"/>
                <a:gd name="connsiteX5" fmla="*/ 39714 w 39714"/>
                <a:gd name="connsiteY5" fmla="*/ 0 h 6956"/>
                <a:gd name="connsiteX6" fmla="*/ 19857 w 39714"/>
                <a:gd name="connsiteY6" fmla="*/ 1264 h 6956"/>
                <a:gd name="connsiteX7" fmla="*/ 0 w 39714"/>
                <a:gd name="connsiteY7" fmla="*/ 4680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14" h="6956">
                  <a:moveTo>
                    <a:pt x="127" y="4680"/>
                  </a:moveTo>
                  <a:lnTo>
                    <a:pt x="127" y="6830"/>
                  </a:lnTo>
                  <a:cubicBezTo>
                    <a:pt x="127" y="6830"/>
                    <a:pt x="19857" y="6956"/>
                    <a:pt x="19857" y="6956"/>
                  </a:cubicBezTo>
                  <a:lnTo>
                    <a:pt x="39714" y="6956"/>
                  </a:lnTo>
                  <a:cubicBezTo>
                    <a:pt x="39714" y="6956"/>
                    <a:pt x="39714" y="3541"/>
                    <a:pt x="39714" y="3541"/>
                  </a:cubicBezTo>
                  <a:lnTo>
                    <a:pt x="39714" y="0"/>
                  </a:lnTo>
                  <a:cubicBezTo>
                    <a:pt x="39714" y="0"/>
                    <a:pt x="19857" y="1264"/>
                    <a:pt x="19857" y="1264"/>
                  </a:cubicBezTo>
                  <a:cubicBezTo>
                    <a:pt x="8980" y="1897"/>
                    <a:pt x="0" y="3415"/>
                    <a:pt x="0" y="468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6" name="Freeform: Shape 7225">
              <a:extLst>
                <a:ext uri="{FF2B5EF4-FFF2-40B4-BE49-F238E27FC236}">
                  <a16:creationId xmlns:a16="http://schemas.microsoft.com/office/drawing/2014/main" id="{53741489-869D-861E-732C-AFA7A6CD7114}"/>
                </a:ext>
              </a:extLst>
            </p:cNvPr>
            <p:cNvSpPr/>
            <p:nvPr/>
          </p:nvSpPr>
          <p:spPr>
            <a:xfrm>
              <a:off x="9913521" y="6388672"/>
              <a:ext cx="35287" cy="3415"/>
            </a:xfrm>
            <a:custGeom>
              <a:avLst/>
              <a:gdLst>
                <a:gd name="connsiteX0" fmla="*/ 8727 w 35287"/>
                <a:gd name="connsiteY0" fmla="*/ 1518 h 3415"/>
                <a:gd name="connsiteX1" fmla="*/ 0 w 35287"/>
                <a:gd name="connsiteY1" fmla="*/ 3036 h 3415"/>
                <a:gd name="connsiteX2" fmla="*/ 17581 w 35287"/>
                <a:gd name="connsiteY2" fmla="*/ 3289 h 3415"/>
                <a:gd name="connsiteX3" fmla="*/ 35288 w 35287"/>
                <a:gd name="connsiteY3" fmla="*/ 3415 h 3415"/>
                <a:gd name="connsiteX4" fmla="*/ 26434 w 35287"/>
                <a:gd name="connsiteY4" fmla="*/ 1644 h 3415"/>
                <a:gd name="connsiteX5" fmla="*/ 17581 w 35287"/>
                <a:gd name="connsiteY5" fmla="*/ 0 h 3415"/>
                <a:gd name="connsiteX6" fmla="*/ 8727 w 35287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5">
                  <a:moveTo>
                    <a:pt x="8727" y="1518"/>
                  </a:moveTo>
                  <a:lnTo>
                    <a:pt x="0" y="3036"/>
                  </a:lnTo>
                  <a:lnTo>
                    <a:pt x="17581" y="3289"/>
                  </a:lnTo>
                  <a:lnTo>
                    <a:pt x="35288" y="3415"/>
                  </a:lnTo>
                  <a:lnTo>
                    <a:pt x="26434" y="1644"/>
                  </a:lnTo>
                  <a:lnTo>
                    <a:pt x="17581" y="0"/>
                  </a:lnTo>
                  <a:lnTo>
                    <a:pt x="87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7" name="Freeform: Shape 7226">
              <a:extLst>
                <a:ext uri="{FF2B5EF4-FFF2-40B4-BE49-F238E27FC236}">
                  <a16:creationId xmlns:a16="http://schemas.microsoft.com/office/drawing/2014/main" id="{9C5D207D-BDE1-8E49-007C-FDD4CC25EEBE}"/>
                </a:ext>
              </a:extLst>
            </p:cNvPr>
            <p:cNvSpPr/>
            <p:nvPr/>
          </p:nvSpPr>
          <p:spPr>
            <a:xfrm>
              <a:off x="10250836" y="6400814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127 w 17707"/>
                <a:gd name="connsiteY1" fmla="*/ 6450 h 6450"/>
                <a:gd name="connsiteX2" fmla="*/ 8854 w 17707"/>
                <a:gd name="connsiteY2" fmla="*/ 4806 h 6450"/>
                <a:gd name="connsiteX3" fmla="*/ 17707 w 17707"/>
                <a:gd name="connsiteY3" fmla="*/ 3162 h 6450"/>
                <a:gd name="connsiteX4" fmla="*/ 8854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127" y="6450"/>
                  </a:lnTo>
                  <a:lnTo>
                    <a:pt x="8854" y="4806"/>
                  </a:lnTo>
                  <a:lnTo>
                    <a:pt x="17707" y="3162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8" name="Freeform: Shape 7227">
              <a:extLst>
                <a:ext uri="{FF2B5EF4-FFF2-40B4-BE49-F238E27FC236}">
                  <a16:creationId xmlns:a16="http://schemas.microsoft.com/office/drawing/2014/main" id="{0858780E-4887-A177-3B21-A0092BC7B414}"/>
                </a:ext>
              </a:extLst>
            </p:cNvPr>
            <p:cNvSpPr/>
            <p:nvPr/>
          </p:nvSpPr>
          <p:spPr>
            <a:xfrm>
              <a:off x="9257688" y="6387484"/>
              <a:ext cx="19398" cy="2603"/>
            </a:xfrm>
            <a:custGeom>
              <a:avLst/>
              <a:gdLst>
                <a:gd name="connsiteX0" fmla="*/ 19398 w 19398"/>
                <a:gd name="connsiteY0" fmla="*/ 2580 h 2603"/>
                <a:gd name="connsiteX1" fmla="*/ 19398 w 19398"/>
                <a:gd name="connsiteY1" fmla="*/ 429 h 2603"/>
                <a:gd name="connsiteX2" fmla="*/ 19398 w 19398"/>
                <a:gd name="connsiteY2" fmla="*/ 2580 h 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603">
                  <a:moveTo>
                    <a:pt x="19398" y="2580"/>
                  </a:moveTo>
                  <a:cubicBezTo>
                    <a:pt x="-6529" y="2959"/>
                    <a:pt x="-6403" y="-1341"/>
                    <a:pt x="19398" y="429"/>
                  </a:cubicBezTo>
                  <a:lnTo>
                    <a:pt x="19398" y="25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9" name="Freeform: Shape 7228">
              <a:extLst>
                <a:ext uri="{FF2B5EF4-FFF2-40B4-BE49-F238E27FC236}">
                  <a16:creationId xmlns:a16="http://schemas.microsoft.com/office/drawing/2014/main" id="{3F23E9C9-36C2-9833-1DBC-51FC54B1CB73}"/>
                </a:ext>
              </a:extLst>
            </p:cNvPr>
            <p:cNvSpPr/>
            <p:nvPr/>
          </p:nvSpPr>
          <p:spPr>
            <a:xfrm>
              <a:off x="9266115" y="6394237"/>
              <a:ext cx="55238" cy="3679"/>
            </a:xfrm>
            <a:custGeom>
              <a:avLst/>
              <a:gdLst>
                <a:gd name="connsiteX0" fmla="*/ 55239 w 55238"/>
                <a:gd name="connsiteY0" fmla="*/ 3415 h 3679"/>
                <a:gd name="connsiteX1" fmla="*/ 1992 w 55238"/>
                <a:gd name="connsiteY1" fmla="*/ 0 h 3679"/>
                <a:gd name="connsiteX2" fmla="*/ 55239 w 55238"/>
                <a:gd name="connsiteY2" fmla="*/ 1265 h 3679"/>
                <a:gd name="connsiteX3" fmla="*/ 55239 w 55238"/>
                <a:gd name="connsiteY3" fmla="*/ 3415 h 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8" h="3679">
                  <a:moveTo>
                    <a:pt x="55239" y="3415"/>
                  </a:moveTo>
                  <a:cubicBezTo>
                    <a:pt x="37406" y="4300"/>
                    <a:pt x="-10276" y="2909"/>
                    <a:pt x="1992" y="0"/>
                  </a:cubicBezTo>
                  <a:cubicBezTo>
                    <a:pt x="29691" y="1012"/>
                    <a:pt x="36774" y="-759"/>
                    <a:pt x="55239" y="1265"/>
                  </a:cubicBezTo>
                  <a:lnTo>
                    <a:pt x="55239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0" name="Freeform: Shape 7229">
              <a:extLst>
                <a:ext uri="{FF2B5EF4-FFF2-40B4-BE49-F238E27FC236}">
                  <a16:creationId xmlns:a16="http://schemas.microsoft.com/office/drawing/2014/main" id="{6EEA6EF1-D617-DFA6-ECF7-2845C3C70419}"/>
                </a:ext>
              </a:extLst>
            </p:cNvPr>
            <p:cNvSpPr/>
            <p:nvPr/>
          </p:nvSpPr>
          <p:spPr>
            <a:xfrm>
              <a:off x="9356867" y="6406457"/>
              <a:ext cx="35820" cy="2002"/>
            </a:xfrm>
            <a:custGeom>
              <a:avLst/>
              <a:gdLst>
                <a:gd name="connsiteX0" fmla="*/ 281 w 35820"/>
                <a:gd name="connsiteY0" fmla="*/ 1820 h 2002"/>
                <a:gd name="connsiteX1" fmla="*/ 35821 w 35820"/>
                <a:gd name="connsiteY1" fmla="*/ 428 h 2002"/>
                <a:gd name="connsiteX2" fmla="*/ 281 w 35820"/>
                <a:gd name="connsiteY2" fmla="*/ 1820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28106" y="1314"/>
                    <a:pt x="22414" y="2452"/>
                    <a:pt x="281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1" name="Freeform: Shape 7230">
              <a:extLst>
                <a:ext uri="{FF2B5EF4-FFF2-40B4-BE49-F238E27FC236}">
                  <a16:creationId xmlns:a16="http://schemas.microsoft.com/office/drawing/2014/main" id="{3884F963-4360-E3C5-2941-AFF10EA71481}"/>
                </a:ext>
              </a:extLst>
            </p:cNvPr>
            <p:cNvSpPr/>
            <p:nvPr/>
          </p:nvSpPr>
          <p:spPr>
            <a:xfrm>
              <a:off x="9451917" y="6431042"/>
              <a:ext cx="24466" cy="3161"/>
            </a:xfrm>
            <a:custGeom>
              <a:avLst/>
              <a:gdLst>
                <a:gd name="connsiteX0" fmla="*/ 16657 w 24466"/>
                <a:gd name="connsiteY0" fmla="*/ 3162 h 3161"/>
                <a:gd name="connsiteX1" fmla="*/ 7930 w 24466"/>
                <a:gd name="connsiteY1" fmla="*/ 0 h 3161"/>
                <a:gd name="connsiteX2" fmla="*/ 16657 w 24466"/>
                <a:gd name="connsiteY2" fmla="*/ 3162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66" h="3161">
                  <a:moveTo>
                    <a:pt x="16657" y="3162"/>
                  </a:moveTo>
                  <a:cubicBezTo>
                    <a:pt x="-4085" y="2403"/>
                    <a:pt x="-3579" y="759"/>
                    <a:pt x="7930" y="0"/>
                  </a:cubicBezTo>
                  <a:cubicBezTo>
                    <a:pt x="28293" y="633"/>
                    <a:pt x="28167" y="2403"/>
                    <a:pt x="16657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2" name="Freeform: Shape 7231">
              <a:extLst>
                <a:ext uri="{FF2B5EF4-FFF2-40B4-BE49-F238E27FC236}">
                  <a16:creationId xmlns:a16="http://schemas.microsoft.com/office/drawing/2014/main" id="{859B3569-0337-4A95-EAA7-A509513569E3}"/>
                </a:ext>
              </a:extLst>
            </p:cNvPr>
            <p:cNvSpPr/>
            <p:nvPr/>
          </p:nvSpPr>
          <p:spPr>
            <a:xfrm>
              <a:off x="9357021" y="641440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3" name="Freeform: Shape 7232">
              <a:extLst>
                <a:ext uri="{FF2B5EF4-FFF2-40B4-BE49-F238E27FC236}">
                  <a16:creationId xmlns:a16="http://schemas.microsoft.com/office/drawing/2014/main" id="{8ACC6B85-9A8F-2F64-243D-305CC1D3C2C2}"/>
                </a:ext>
              </a:extLst>
            </p:cNvPr>
            <p:cNvSpPr/>
            <p:nvPr/>
          </p:nvSpPr>
          <p:spPr>
            <a:xfrm>
              <a:off x="9357147" y="6409346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6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4" name="Freeform: Shape 7233">
              <a:extLst>
                <a:ext uri="{FF2B5EF4-FFF2-40B4-BE49-F238E27FC236}">
                  <a16:creationId xmlns:a16="http://schemas.microsoft.com/office/drawing/2014/main" id="{BA0DA67E-BB25-2C87-C8CE-D58148252E52}"/>
                </a:ext>
              </a:extLst>
            </p:cNvPr>
            <p:cNvSpPr/>
            <p:nvPr/>
          </p:nvSpPr>
          <p:spPr>
            <a:xfrm>
              <a:off x="9428101" y="6441793"/>
              <a:ext cx="25564" cy="3199"/>
            </a:xfrm>
            <a:custGeom>
              <a:avLst/>
              <a:gdLst>
                <a:gd name="connsiteX0" fmla="*/ 0 w 25564"/>
                <a:gd name="connsiteY0" fmla="*/ 2909 h 3199"/>
                <a:gd name="connsiteX1" fmla="*/ 0 w 25564"/>
                <a:gd name="connsiteY1" fmla="*/ 0 h 3199"/>
                <a:gd name="connsiteX2" fmla="*/ 0 w 25564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99">
                  <a:moveTo>
                    <a:pt x="0" y="2909"/>
                  </a:moveTo>
                  <a:lnTo>
                    <a:pt x="0" y="0"/>
                  </a:lnTo>
                  <a:cubicBezTo>
                    <a:pt x="34149" y="253"/>
                    <a:pt x="34022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5" name="Freeform: Shape 7234">
              <a:extLst>
                <a:ext uri="{FF2B5EF4-FFF2-40B4-BE49-F238E27FC236}">
                  <a16:creationId xmlns:a16="http://schemas.microsoft.com/office/drawing/2014/main" id="{8638F579-6272-57B2-C9A3-F5E82B79FB24}"/>
                </a:ext>
              </a:extLst>
            </p:cNvPr>
            <p:cNvSpPr/>
            <p:nvPr/>
          </p:nvSpPr>
          <p:spPr>
            <a:xfrm>
              <a:off x="9315762" y="6422393"/>
              <a:ext cx="36620" cy="3084"/>
            </a:xfrm>
            <a:custGeom>
              <a:avLst/>
              <a:gdLst>
                <a:gd name="connsiteX0" fmla="*/ 281 w 36620"/>
                <a:gd name="connsiteY0" fmla="*/ 1820 h 3084"/>
                <a:gd name="connsiteX1" fmla="*/ 35821 w 36620"/>
                <a:gd name="connsiteY1" fmla="*/ 428 h 3084"/>
                <a:gd name="connsiteX2" fmla="*/ 26967 w 36620"/>
                <a:gd name="connsiteY2" fmla="*/ 3084 h 3084"/>
                <a:gd name="connsiteX3" fmla="*/ 281 w 36620"/>
                <a:gd name="connsiteY3" fmla="*/ 1693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20" h="3084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39488" y="2072"/>
                    <a:pt x="29497" y="2199"/>
                    <a:pt x="26967" y="3084"/>
                  </a:cubicBezTo>
                  <a:cubicBezTo>
                    <a:pt x="12549" y="2958"/>
                    <a:pt x="11411" y="2072"/>
                    <a:pt x="281" y="16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6" name="Freeform: Shape 7235">
              <a:extLst>
                <a:ext uri="{FF2B5EF4-FFF2-40B4-BE49-F238E27FC236}">
                  <a16:creationId xmlns:a16="http://schemas.microsoft.com/office/drawing/2014/main" id="{6E4FADA1-F435-BB9E-A36F-861721FA37BA}"/>
                </a:ext>
              </a:extLst>
            </p:cNvPr>
            <p:cNvSpPr/>
            <p:nvPr/>
          </p:nvSpPr>
          <p:spPr>
            <a:xfrm>
              <a:off x="9534009" y="6448421"/>
              <a:ext cx="35536" cy="3743"/>
            </a:xfrm>
            <a:custGeom>
              <a:avLst/>
              <a:gdLst>
                <a:gd name="connsiteX0" fmla="*/ 27146 w 35536"/>
                <a:gd name="connsiteY0" fmla="*/ 3743 h 3743"/>
                <a:gd name="connsiteX1" fmla="*/ 586 w 35536"/>
                <a:gd name="connsiteY1" fmla="*/ 202 h 3743"/>
                <a:gd name="connsiteX2" fmla="*/ 27146 w 35536"/>
                <a:gd name="connsiteY2" fmla="*/ 3743 h 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36" h="3743">
                  <a:moveTo>
                    <a:pt x="27146" y="3743"/>
                  </a:moveTo>
                  <a:cubicBezTo>
                    <a:pt x="3874" y="3491"/>
                    <a:pt x="-2070" y="2099"/>
                    <a:pt x="586" y="202"/>
                  </a:cubicBezTo>
                  <a:cubicBezTo>
                    <a:pt x="30182" y="-810"/>
                    <a:pt x="46497" y="2226"/>
                    <a:pt x="27146" y="37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7" name="Freeform: Shape 7236">
              <a:extLst>
                <a:ext uri="{FF2B5EF4-FFF2-40B4-BE49-F238E27FC236}">
                  <a16:creationId xmlns:a16="http://schemas.microsoft.com/office/drawing/2014/main" id="{4CD911E6-99D6-5BE4-6C2C-73AC0BAC95DB}"/>
                </a:ext>
              </a:extLst>
            </p:cNvPr>
            <p:cNvSpPr/>
            <p:nvPr/>
          </p:nvSpPr>
          <p:spPr>
            <a:xfrm>
              <a:off x="9807508" y="6460760"/>
              <a:ext cx="31975" cy="2021"/>
            </a:xfrm>
            <a:custGeom>
              <a:avLst/>
              <a:gdLst>
                <a:gd name="connsiteX0" fmla="*/ 3440 w 31975"/>
                <a:gd name="connsiteY0" fmla="*/ 1776 h 2021"/>
                <a:gd name="connsiteX1" fmla="*/ 30127 w 31975"/>
                <a:gd name="connsiteY1" fmla="*/ 1397 h 2021"/>
                <a:gd name="connsiteX2" fmla="*/ 3440 w 31975"/>
                <a:gd name="connsiteY2" fmla="*/ 1776 h 2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21">
                  <a:moveTo>
                    <a:pt x="3440" y="1776"/>
                  </a:moveTo>
                  <a:cubicBezTo>
                    <a:pt x="-14267" y="258"/>
                    <a:pt x="42775" y="-1133"/>
                    <a:pt x="30127" y="1397"/>
                  </a:cubicBezTo>
                  <a:cubicBezTo>
                    <a:pt x="28609" y="1649"/>
                    <a:pt x="11155" y="2408"/>
                    <a:pt x="3440" y="17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8" name="Freeform: Shape 7237">
              <a:extLst>
                <a:ext uri="{FF2B5EF4-FFF2-40B4-BE49-F238E27FC236}">
                  <a16:creationId xmlns:a16="http://schemas.microsoft.com/office/drawing/2014/main" id="{7CB41734-CF23-52D3-3A17-CCF841081579}"/>
                </a:ext>
              </a:extLst>
            </p:cNvPr>
            <p:cNvSpPr/>
            <p:nvPr/>
          </p:nvSpPr>
          <p:spPr>
            <a:xfrm>
              <a:off x="9612505" y="6432088"/>
              <a:ext cx="45297" cy="2369"/>
            </a:xfrm>
            <a:custGeom>
              <a:avLst/>
              <a:gdLst>
                <a:gd name="connsiteX0" fmla="*/ 44520 w 45297"/>
                <a:gd name="connsiteY0" fmla="*/ 2369 h 2369"/>
                <a:gd name="connsiteX1" fmla="*/ 0 w 45297"/>
                <a:gd name="connsiteY1" fmla="*/ 1484 h 2369"/>
                <a:gd name="connsiteX2" fmla="*/ 44520 w 45297"/>
                <a:gd name="connsiteY2" fmla="*/ 2369 h 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97" h="2369">
                  <a:moveTo>
                    <a:pt x="44520" y="2369"/>
                  </a:moveTo>
                  <a:lnTo>
                    <a:pt x="0" y="1484"/>
                  </a:lnTo>
                  <a:cubicBezTo>
                    <a:pt x="0" y="-792"/>
                    <a:pt x="52235" y="-413"/>
                    <a:pt x="44520" y="236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9" name="Freeform: Shape 7238">
              <a:extLst>
                <a:ext uri="{FF2B5EF4-FFF2-40B4-BE49-F238E27FC236}">
                  <a16:creationId xmlns:a16="http://schemas.microsoft.com/office/drawing/2014/main" id="{AB8FB411-BC30-2729-D5F3-40EF92BF2542}"/>
                </a:ext>
              </a:extLst>
            </p:cNvPr>
            <p:cNvSpPr/>
            <p:nvPr/>
          </p:nvSpPr>
          <p:spPr>
            <a:xfrm>
              <a:off x="9657152" y="642927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0" name="Freeform: Shape 7239">
              <a:extLst>
                <a:ext uri="{FF2B5EF4-FFF2-40B4-BE49-F238E27FC236}">
                  <a16:creationId xmlns:a16="http://schemas.microsoft.com/office/drawing/2014/main" id="{AD7803BB-F144-DEC1-B69D-09D71245A4F0}"/>
                </a:ext>
              </a:extLst>
            </p:cNvPr>
            <p:cNvSpPr/>
            <p:nvPr/>
          </p:nvSpPr>
          <p:spPr>
            <a:xfrm>
              <a:off x="9573929" y="643724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1" name="Freeform: Shape 7240">
              <a:extLst>
                <a:ext uri="{FF2B5EF4-FFF2-40B4-BE49-F238E27FC236}">
                  <a16:creationId xmlns:a16="http://schemas.microsoft.com/office/drawing/2014/main" id="{34E674B6-2790-F32D-6FA3-4FFB53C04DD6}"/>
                </a:ext>
              </a:extLst>
            </p:cNvPr>
            <p:cNvSpPr/>
            <p:nvPr/>
          </p:nvSpPr>
          <p:spPr>
            <a:xfrm>
              <a:off x="9646580" y="6418330"/>
              <a:ext cx="39428" cy="1961"/>
            </a:xfrm>
            <a:custGeom>
              <a:avLst/>
              <a:gdLst>
                <a:gd name="connsiteX0" fmla="*/ 10824 w 39428"/>
                <a:gd name="connsiteY0" fmla="*/ 1456 h 1961"/>
                <a:gd name="connsiteX1" fmla="*/ 37510 w 39428"/>
                <a:gd name="connsiteY1" fmla="*/ 1962 h 1961"/>
                <a:gd name="connsiteX2" fmla="*/ 10824 w 39428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1">
                  <a:moveTo>
                    <a:pt x="10824" y="1456"/>
                  </a:moveTo>
                  <a:cubicBezTo>
                    <a:pt x="-28384" y="-441"/>
                    <a:pt x="52688" y="-694"/>
                    <a:pt x="37510" y="1962"/>
                  </a:cubicBezTo>
                  <a:cubicBezTo>
                    <a:pt x="22334" y="1835"/>
                    <a:pt x="14618" y="191"/>
                    <a:pt x="10824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2" name="Freeform: Shape 7241">
              <a:extLst>
                <a:ext uri="{FF2B5EF4-FFF2-40B4-BE49-F238E27FC236}">
                  <a16:creationId xmlns:a16="http://schemas.microsoft.com/office/drawing/2014/main" id="{0A61FFCB-6936-E3CC-A37E-493E2D03C99C}"/>
                </a:ext>
              </a:extLst>
            </p:cNvPr>
            <p:cNvSpPr/>
            <p:nvPr/>
          </p:nvSpPr>
          <p:spPr>
            <a:xfrm>
              <a:off x="9657233" y="6421304"/>
              <a:ext cx="45801" cy="2477"/>
            </a:xfrm>
            <a:custGeom>
              <a:avLst/>
              <a:gdLst>
                <a:gd name="connsiteX0" fmla="*/ 44439 w 45801"/>
                <a:gd name="connsiteY0" fmla="*/ 2277 h 2477"/>
                <a:gd name="connsiteX1" fmla="*/ 45 w 45801"/>
                <a:gd name="connsiteY1" fmla="*/ 0 h 2477"/>
                <a:gd name="connsiteX2" fmla="*/ 44439 w 45801"/>
                <a:gd name="connsiteY2" fmla="*/ 2277 h 2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477">
                  <a:moveTo>
                    <a:pt x="44439" y="2277"/>
                  </a:moveTo>
                  <a:cubicBezTo>
                    <a:pt x="35838" y="2909"/>
                    <a:pt x="-1473" y="2024"/>
                    <a:pt x="45" y="0"/>
                  </a:cubicBezTo>
                  <a:cubicBezTo>
                    <a:pt x="16740" y="759"/>
                    <a:pt x="53292" y="0"/>
                    <a:pt x="44439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3" name="Freeform: Shape 7242">
              <a:extLst>
                <a:ext uri="{FF2B5EF4-FFF2-40B4-BE49-F238E27FC236}">
                  <a16:creationId xmlns:a16="http://schemas.microsoft.com/office/drawing/2014/main" id="{C6282135-6D3D-EF7C-A983-23C9EE1F8E21}"/>
                </a:ext>
              </a:extLst>
            </p:cNvPr>
            <p:cNvSpPr/>
            <p:nvPr/>
          </p:nvSpPr>
          <p:spPr>
            <a:xfrm>
              <a:off x="9548634" y="64400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4" name="Freeform: Shape 7243">
              <a:extLst>
                <a:ext uri="{FF2B5EF4-FFF2-40B4-BE49-F238E27FC236}">
                  <a16:creationId xmlns:a16="http://schemas.microsoft.com/office/drawing/2014/main" id="{F0657D99-DD88-0C1C-DDB7-7E90B60FE713}"/>
                </a:ext>
              </a:extLst>
            </p:cNvPr>
            <p:cNvSpPr/>
            <p:nvPr/>
          </p:nvSpPr>
          <p:spPr>
            <a:xfrm>
              <a:off x="9627050" y="644862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5" name="Freeform: Shape 7244">
              <a:extLst>
                <a:ext uri="{FF2B5EF4-FFF2-40B4-BE49-F238E27FC236}">
                  <a16:creationId xmlns:a16="http://schemas.microsoft.com/office/drawing/2014/main" id="{69E748DE-BDF7-5567-0C22-16C54AD2A654}"/>
                </a:ext>
              </a:extLst>
            </p:cNvPr>
            <p:cNvSpPr/>
            <p:nvPr/>
          </p:nvSpPr>
          <p:spPr>
            <a:xfrm>
              <a:off x="9610987" y="643192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6" name="Freeform: Shape 7245">
              <a:extLst>
                <a:ext uri="{FF2B5EF4-FFF2-40B4-BE49-F238E27FC236}">
                  <a16:creationId xmlns:a16="http://schemas.microsoft.com/office/drawing/2014/main" id="{C52A9F13-30F1-9FA9-2D6D-3A72DE835C74}"/>
                </a:ext>
              </a:extLst>
            </p:cNvPr>
            <p:cNvSpPr/>
            <p:nvPr/>
          </p:nvSpPr>
          <p:spPr>
            <a:xfrm>
              <a:off x="9737167" y="6420545"/>
              <a:ext cx="45801" cy="2507"/>
            </a:xfrm>
            <a:custGeom>
              <a:avLst/>
              <a:gdLst>
                <a:gd name="connsiteX0" fmla="*/ 44439 w 45801"/>
                <a:gd name="connsiteY0" fmla="*/ 2277 h 2507"/>
                <a:gd name="connsiteX1" fmla="*/ 45 w 45801"/>
                <a:gd name="connsiteY1" fmla="*/ 0 h 2507"/>
                <a:gd name="connsiteX2" fmla="*/ 44439 w 45801"/>
                <a:gd name="connsiteY2" fmla="*/ 2277 h 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507">
                  <a:moveTo>
                    <a:pt x="44439" y="2277"/>
                  </a:moveTo>
                  <a:cubicBezTo>
                    <a:pt x="35965" y="2909"/>
                    <a:pt x="-1473" y="2277"/>
                    <a:pt x="45" y="0"/>
                  </a:cubicBezTo>
                  <a:cubicBezTo>
                    <a:pt x="16740" y="632"/>
                    <a:pt x="53292" y="0"/>
                    <a:pt x="44439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7" name="Freeform: Shape 7246">
              <a:extLst>
                <a:ext uri="{FF2B5EF4-FFF2-40B4-BE49-F238E27FC236}">
                  <a16:creationId xmlns:a16="http://schemas.microsoft.com/office/drawing/2014/main" id="{8C005AE9-A9C2-19BC-17A1-3EE32CAA99D7}"/>
                </a:ext>
              </a:extLst>
            </p:cNvPr>
            <p:cNvSpPr/>
            <p:nvPr/>
          </p:nvSpPr>
          <p:spPr>
            <a:xfrm>
              <a:off x="9754272" y="6406163"/>
              <a:ext cx="74604" cy="6838"/>
            </a:xfrm>
            <a:custGeom>
              <a:avLst/>
              <a:gdLst>
                <a:gd name="connsiteX0" fmla="*/ 900 w 74604"/>
                <a:gd name="connsiteY0" fmla="*/ 5403 h 6838"/>
                <a:gd name="connsiteX1" fmla="*/ 36566 w 74604"/>
                <a:gd name="connsiteY1" fmla="*/ 90 h 6838"/>
                <a:gd name="connsiteX2" fmla="*/ 900 w 74604"/>
                <a:gd name="connsiteY2" fmla="*/ 5403 h 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604" h="6838">
                  <a:moveTo>
                    <a:pt x="900" y="5403"/>
                  </a:moveTo>
                  <a:cubicBezTo>
                    <a:pt x="-2010" y="2241"/>
                    <a:pt x="267" y="-542"/>
                    <a:pt x="36566" y="90"/>
                  </a:cubicBezTo>
                  <a:cubicBezTo>
                    <a:pt x="107520" y="1987"/>
                    <a:pt x="69703" y="10082"/>
                    <a:pt x="900" y="5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8" name="Freeform: Shape 7247">
              <a:extLst>
                <a:ext uri="{FF2B5EF4-FFF2-40B4-BE49-F238E27FC236}">
                  <a16:creationId xmlns:a16="http://schemas.microsoft.com/office/drawing/2014/main" id="{73510A65-CEDD-C15A-EAFC-DE41327CEFF1}"/>
                </a:ext>
              </a:extLst>
            </p:cNvPr>
            <p:cNvSpPr/>
            <p:nvPr/>
          </p:nvSpPr>
          <p:spPr>
            <a:xfrm>
              <a:off x="9391675" y="6382981"/>
              <a:ext cx="53247" cy="5606"/>
            </a:xfrm>
            <a:custGeom>
              <a:avLst/>
              <a:gdLst>
                <a:gd name="connsiteX0" fmla="*/ 0 w 53247"/>
                <a:gd name="connsiteY0" fmla="*/ 3162 h 5606"/>
                <a:gd name="connsiteX1" fmla="*/ 0 w 53247"/>
                <a:gd name="connsiteY1" fmla="*/ 253 h 5606"/>
                <a:gd name="connsiteX2" fmla="*/ 17834 w 53247"/>
                <a:gd name="connsiteY2" fmla="*/ 0 h 5606"/>
                <a:gd name="connsiteX3" fmla="*/ 53247 w 53247"/>
                <a:gd name="connsiteY3" fmla="*/ 5186 h 5606"/>
                <a:gd name="connsiteX4" fmla="*/ 0 w 53247"/>
                <a:gd name="connsiteY4" fmla="*/ 3162 h 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5606">
                  <a:moveTo>
                    <a:pt x="0" y="3162"/>
                  </a:moveTo>
                  <a:lnTo>
                    <a:pt x="0" y="253"/>
                  </a:lnTo>
                  <a:cubicBezTo>
                    <a:pt x="10371" y="632"/>
                    <a:pt x="15936" y="506"/>
                    <a:pt x="17834" y="0"/>
                  </a:cubicBezTo>
                  <a:cubicBezTo>
                    <a:pt x="45911" y="759"/>
                    <a:pt x="37311" y="3668"/>
                    <a:pt x="53247" y="5186"/>
                  </a:cubicBezTo>
                  <a:cubicBezTo>
                    <a:pt x="45785" y="6703"/>
                    <a:pt x="14040" y="3668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9" name="Freeform: Shape 7248">
              <a:extLst>
                <a:ext uri="{FF2B5EF4-FFF2-40B4-BE49-F238E27FC236}">
                  <a16:creationId xmlns:a16="http://schemas.microsoft.com/office/drawing/2014/main" id="{98D6A818-5FBB-0C70-3AA1-407C3E1BBD0D}"/>
                </a:ext>
              </a:extLst>
            </p:cNvPr>
            <p:cNvSpPr/>
            <p:nvPr/>
          </p:nvSpPr>
          <p:spPr>
            <a:xfrm>
              <a:off x="9458456" y="637387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0" name="Freeform: Shape 7249">
              <a:extLst>
                <a:ext uri="{FF2B5EF4-FFF2-40B4-BE49-F238E27FC236}">
                  <a16:creationId xmlns:a16="http://schemas.microsoft.com/office/drawing/2014/main" id="{44F6B85C-B742-9DBA-5A1A-43A91A13ECFC}"/>
                </a:ext>
              </a:extLst>
            </p:cNvPr>
            <p:cNvSpPr/>
            <p:nvPr/>
          </p:nvSpPr>
          <p:spPr>
            <a:xfrm>
              <a:off x="9469259" y="6400683"/>
              <a:ext cx="39429" cy="2028"/>
            </a:xfrm>
            <a:custGeom>
              <a:avLst/>
              <a:gdLst>
                <a:gd name="connsiteX0" fmla="*/ 10824 w 39429"/>
                <a:gd name="connsiteY0" fmla="*/ 1397 h 2028"/>
                <a:gd name="connsiteX1" fmla="*/ 37511 w 39429"/>
                <a:gd name="connsiteY1" fmla="*/ 2029 h 2028"/>
                <a:gd name="connsiteX2" fmla="*/ 10824 w 39429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2028">
                  <a:moveTo>
                    <a:pt x="10824" y="1397"/>
                  </a:moveTo>
                  <a:cubicBezTo>
                    <a:pt x="-28384" y="-501"/>
                    <a:pt x="52688" y="-627"/>
                    <a:pt x="37511" y="2029"/>
                  </a:cubicBezTo>
                  <a:cubicBezTo>
                    <a:pt x="22333" y="1776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1" name="Freeform: Shape 7250">
              <a:extLst>
                <a:ext uri="{FF2B5EF4-FFF2-40B4-BE49-F238E27FC236}">
                  <a16:creationId xmlns:a16="http://schemas.microsoft.com/office/drawing/2014/main" id="{96789119-7B8C-83CA-FE87-CC589DD54998}"/>
                </a:ext>
              </a:extLst>
            </p:cNvPr>
            <p:cNvSpPr/>
            <p:nvPr/>
          </p:nvSpPr>
          <p:spPr>
            <a:xfrm>
              <a:off x="9826698" y="6380939"/>
              <a:ext cx="53685" cy="3036"/>
            </a:xfrm>
            <a:custGeom>
              <a:avLst/>
              <a:gdLst>
                <a:gd name="connsiteX0" fmla="*/ 565 w 53685"/>
                <a:gd name="connsiteY0" fmla="*/ 1916 h 3036"/>
                <a:gd name="connsiteX1" fmla="*/ 53686 w 53685"/>
                <a:gd name="connsiteY1" fmla="*/ 398 h 3036"/>
                <a:gd name="connsiteX2" fmla="*/ 53686 w 53685"/>
                <a:gd name="connsiteY2" fmla="*/ 2549 h 3036"/>
                <a:gd name="connsiteX3" fmla="*/ 565 w 53685"/>
                <a:gd name="connsiteY3" fmla="*/ 1916 h 3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685" h="3036">
                  <a:moveTo>
                    <a:pt x="565" y="1916"/>
                  </a:moveTo>
                  <a:cubicBezTo>
                    <a:pt x="-4620" y="-740"/>
                    <a:pt x="26873" y="19"/>
                    <a:pt x="53686" y="398"/>
                  </a:cubicBezTo>
                  <a:lnTo>
                    <a:pt x="53686" y="2549"/>
                  </a:lnTo>
                  <a:cubicBezTo>
                    <a:pt x="35220" y="3940"/>
                    <a:pt x="28264" y="1916"/>
                    <a:pt x="565" y="19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2" name="Freeform: Shape 7251">
              <a:extLst>
                <a:ext uri="{FF2B5EF4-FFF2-40B4-BE49-F238E27FC236}">
                  <a16:creationId xmlns:a16="http://schemas.microsoft.com/office/drawing/2014/main" id="{DBE40E47-E4DB-FED4-AEA1-6B9150BCD5E5}"/>
                </a:ext>
              </a:extLst>
            </p:cNvPr>
            <p:cNvSpPr/>
            <p:nvPr/>
          </p:nvSpPr>
          <p:spPr>
            <a:xfrm>
              <a:off x="9964112" y="6456970"/>
              <a:ext cx="17833" cy="2403"/>
            </a:xfrm>
            <a:custGeom>
              <a:avLst/>
              <a:gdLst>
                <a:gd name="connsiteX0" fmla="*/ 17834 w 17833"/>
                <a:gd name="connsiteY0" fmla="*/ 2277 h 2403"/>
                <a:gd name="connsiteX1" fmla="*/ 0 w 17833"/>
                <a:gd name="connsiteY1" fmla="*/ 0 h 2403"/>
                <a:gd name="connsiteX2" fmla="*/ 17834 w 17833"/>
                <a:gd name="connsiteY2" fmla="*/ 885 h 2403"/>
                <a:gd name="connsiteX3" fmla="*/ 17834 w 17833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403">
                  <a:moveTo>
                    <a:pt x="17834" y="2277"/>
                  </a:moveTo>
                  <a:cubicBezTo>
                    <a:pt x="-1138" y="2530"/>
                    <a:pt x="759" y="1139"/>
                    <a:pt x="0" y="0"/>
                  </a:cubicBezTo>
                  <a:cubicBezTo>
                    <a:pt x="7083" y="253"/>
                    <a:pt x="8854" y="759"/>
                    <a:pt x="17834" y="885"/>
                  </a:cubicBezTo>
                  <a:lnTo>
                    <a:pt x="1783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3" name="Freeform: Shape 7252">
              <a:extLst>
                <a:ext uri="{FF2B5EF4-FFF2-40B4-BE49-F238E27FC236}">
                  <a16:creationId xmlns:a16="http://schemas.microsoft.com/office/drawing/2014/main" id="{BF0B5B52-BCA8-13DE-1633-1B23A1FBB240}"/>
                </a:ext>
              </a:extLst>
            </p:cNvPr>
            <p:cNvSpPr/>
            <p:nvPr/>
          </p:nvSpPr>
          <p:spPr>
            <a:xfrm>
              <a:off x="9506503" y="6385764"/>
              <a:ext cx="72002" cy="6956"/>
            </a:xfrm>
            <a:custGeom>
              <a:avLst/>
              <a:gdLst>
                <a:gd name="connsiteX0" fmla="*/ 520 w 72002"/>
                <a:gd name="connsiteY0" fmla="*/ 4553 h 6956"/>
                <a:gd name="connsiteX1" fmla="*/ 27333 w 72002"/>
                <a:gd name="connsiteY1" fmla="*/ 0 h 6956"/>
                <a:gd name="connsiteX2" fmla="*/ 71726 w 72002"/>
                <a:gd name="connsiteY2" fmla="*/ 1012 h 6956"/>
                <a:gd name="connsiteX3" fmla="*/ 44913 w 72002"/>
                <a:gd name="connsiteY3" fmla="*/ 6956 h 6956"/>
                <a:gd name="connsiteX4" fmla="*/ 9373 w 72002"/>
                <a:gd name="connsiteY4" fmla="*/ 6197 h 6956"/>
                <a:gd name="connsiteX5" fmla="*/ 520 w 72002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02" h="6956">
                  <a:moveTo>
                    <a:pt x="520" y="4553"/>
                  </a:moveTo>
                  <a:cubicBezTo>
                    <a:pt x="-4919" y="1518"/>
                    <a:pt x="34290" y="3162"/>
                    <a:pt x="27333" y="0"/>
                  </a:cubicBezTo>
                  <a:lnTo>
                    <a:pt x="71726" y="1012"/>
                  </a:lnTo>
                  <a:cubicBezTo>
                    <a:pt x="75015" y="4300"/>
                    <a:pt x="47949" y="4427"/>
                    <a:pt x="44913" y="6956"/>
                  </a:cubicBezTo>
                  <a:lnTo>
                    <a:pt x="9373" y="6197"/>
                  </a:lnTo>
                  <a:cubicBezTo>
                    <a:pt x="10764" y="5438"/>
                    <a:pt x="7097" y="4806"/>
                    <a:pt x="520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4" name="Freeform: Shape 7253">
              <a:extLst>
                <a:ext uri="{FF2B5EF4-FFF2-40B4-BE49-F238E27FC236}">
                  <a16:creationId xmlns:a16="http://schemas.microsoft.com/office/drawing/2014/main" id="{756CA946-A9A0-549C-7788-8A0EDFC940A0}"/>
                </a:ext>
              </a:extLst>
            </p:cNvPr>
            <p:cNvSpPr/>
            <p:nvPr/>
          </p:nvSpPr>
          <p:spPr>
            <a:xfrm>
              <a:off x="9999526" y="6491499"/>
              <a:ext cx="26813" cy="2288"/>
            </a:xfrm>
            <a:custGeom>
              <a:avLst/>
              <a:gdLst>
                <a:gd name="connsiteX0" fmla="*/ 0 w 26813"/>
                <a:gd name="connsiteY0" fmla="*/ 1391 h 2288"/>
                <a:gd name="connsiteX1" fmla="*/ 8980 w 26813"/>
                <a:gd name="connsiteY1" fmla="*/ 0 h 2288"/>
                <a:gd name="connsiteX2" fmla="*/ 26813 w 26813"/>
                <a:gd name="connsiteY2" fmla="*/ 0 h 2288"/>
                <a:gd name="connsiteX3" fmla="*/ 26813 w 26813"/>
                <a:gd name="connsiteY3" fmla="*/ 2277 h 2288"/>
                <a:gd name="connsiteX4" fmla="*/ 127 w 26813"/>
                <a:gd name="connsiteY4" fmla="*/ 1391 h 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813" h="2288">
                  <a:moveTo>
                    <a:pt x="0" y="1391"/>
                  </a:moveTo>
                  <a:cubicBezTo>
                    <a:pt x="1392" y="759"/>
                    <a:pt x="8980" y="759"/>
                    <a:pt x="8980" y="0"/>
                  </a:cubicBezTo>
                  <a:lnTo>
                    <a:pt x="26813" y="0"/>
                  </a:lnTo>
                  <a:cubicBezTo>
                    <a:pt x="26813" y="0"/>
                    <a:pt x="26813" y="2277"/>
                    <a:pt x="26813" y="2277"/>
                  </a:cubicBezTo>
                  <a:cubicBezTo>
                    <a:pt x="12395" y="2403"/>
                    <a:pt x="11130" y="1518"/>
                    <a:pt x="127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5" name="Freeform: Shape 7254">
              <a:extLst>
                <a:ext uri="{FF2B5EF4-FFF2-40B4-BE49-F238E27FC236}">
                  <a16:creationId xmlns:a16="http://schemas.microsoft.com/office/drawing/2014/main" id="{97B7007C-CEB2-1233-00CA-0671B4E6BE62}"/>
                </a:ext>
              </a:extLst>
            </p:cNvPr>
            <p:cNvSpPr/>
            <p:nvPr/>
          </p:nvSpPr>
          <p:spPr>
            <a:xfrm>
              <a:off x="9533457" y="6400162"/>
              <a:ext cx="27302" cy="1308"/>
            </a:xfrm>
            <a:custGeom>
              <a:avLst/>
              <a:gdLst>
                <a:gd name="connsiteX0" fmla="*/ 0 w 27302"/>
                <a:gd name="connsiteY0" fmla="*/ 1032 h 1308"/>
                <a:gd name="connsiteX1" fmla="*/ 26687 w 27302"/>
                <a:gd name="connsiteY1" fmla="*/ 147 h 1308"/>
                <a:gd name="connsiteX2" fmla="*/ 0 w 27302"/>
                <a:gd name="connsiteY2" fmla="*/ 1032 h 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308">
                  <a:moveTo>
                    <a:pt x="0" y="1032"/>
                  </a:moveTo>
                  <a:cubicBezTo>
                    <a:pt x="3668" y="147"/>
                    <a:pt x="11130" y="-233"/>
                    <a:pt x="26687" y="147"/>
                  </a:cubicBezTo>
                  <a:cubicBezTo>
                    <a:pt x="30734" y="1791"/>
                    <a:pt x="14039" y="1285"/>
                    <a:pt x="0" y="10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6" name="Freeform: Shape 7255">
              <a:extLst>
                <a:ext uri="{FF2B5EF4-FFF2-40B4-BE49-F238E27FC236}">
                  <a16:creationId xmlns:a16="http://schemas.microsoft.com/office/drawing/2014/main" id="{6B9DC2AE-2A4A-C032-E550-EE40B06A410E}"/>
                </a:ext>
              </a:extLst>
            </p:cNvPr>
            <p:cNvSpPr/>
            <p:nvPr/>
          </p:nvSpPr>
          <p:spPr>
            <a:xfrm>
              <a:off x="9567421" y="6383740"/>
              <a:ext cx="39451" cy="2131"/>
            </a:xfrm>
            <a:custGeom>
              <a:avLst/>
              <a:gdLst>
                <a:gd name="connsiteX0" fmla="*/ 37496 w 39451"/>
                <a:gd name="connsiteY0" fmla="*/ 759 h 2131"/>
                <a:gd name="connsiteX1" fmla="*/ 1956 w 39451"/>
                <a:gd name="connsiteY1" fmla="*/ 0 h 2131"/>
                <a:gd name="connsiteX2" fmla="*/ 37496 w 39451"/>
                <a:gd name="connsiteY2" fmla="*/ 759 h 2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51" h="2131">
                  <a:moveTo>
                    <a:pt x="37496" y="759"/>
                  </a:moveTo>
                  <a:cubicBezTo>
                    <a:pt x="51155" y="3289"/>
                    <a:pt x="-11704" y="1897"/>
                    <a:pt x="1956" y="0"/>
                  </a:cubicBezTo>
                  <a:cubicBezTo>
                    <a:pt x="19283" y="1644"/>
                    <a:pt x="13085" y="253"/>
                    <a:pt x="37496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7" name="Freeform: Shape 7256">
              <a:extLst>
                <a:ext uri="{FF2B5EF4-FFF2-40B4-BE49-F238E27FC236}">
                  <a16:creationId xmlns:a16="http://schemas.microsoft.com/office/drawing/2014/main" id="{4E52E2D9-029C-F090-A3DB-0E965D6F67B4}"/>
                </a:ext>
              </a:extLst>
            </p:cNvPr>
            <p:cNvSpPr/>
            <p:nvPr/>
          </p:nvSpPr>
          <p:spPr>
            <a:xfrm>
              <a:off x="9888547" y="6376611"/>
              <a:ext cx="45084" cy="2777"/>
            </a:xfrm>
            <a:custGeom>
              <a:avLst/>
              <a:gdLst>
                <a:gd name="connsiteX0" fmla="*/ 691 w 45084"/>
                <a:gd name="connsiteY0" fmla="*/ 1943 h 2777"/>
                <a:gd name="connsiteX1" fmla="*/ 45084 w 45084"/>
                <a:gd name="connsiteY1" fmla="*/ 932 h 2777"/>
                <a:gd name="connsiteX2" fmla="*/ 691 w 45084"/>
                <a:gd name="connsiteY2" fmla="*/ 1943 h 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84" h="2777">
                  <a:moveTo>
                    <a:pt x="691" y="1943"/>
                  </a:moveTo>
                  <a:cubicBezTo>
                    <a:pt x="-5507" y="-586"/>
                    <a:pt x="31678" y="-333"/>
                    <a:pt x="45084" y="932"/>
                  </a:cubicBezTo>
                  <a:cubicBezTo>
                    <a:pt x="38381" y="2323"/>
                    <a:pt x="18524" y="3714"/>
                    <a:pt x="691" y="19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8" name="Freeform: Shape 7257">
              <a:extLst>
                <a:ext uri="{FF2B5EF4-FFF2-40B4-BE49-F238E27FC236}">
                  <a16:creationId xmlns:a16="http://schemas.microsoft.com/office/drawing/2014/main" id="{54E7F18E-BDA0-AD0C-0042-A02FE6DF3FF4}"/>
                </a:ext>
              </a:extLst>
            </p:cNvPr>
            <p:cNvSpPr/>
            <p:nvPr/>
          </p:nvSpPr>
          <p:spPr>
            <a:xfrm>
              <a:off x="9631477" y="6382728"/>
              <a:ext cx="71617" cy="5059"/>
            </a:xfrm>
            <a:custGeom>
              <a:avLst/>
              <a:gdLst>
                <a:gd name="connsiteX0" fmla="*/ 0 w 71617"/>
                <a:gd name="connsiteY0" fmla="*/ 3036 h 5059"/>
                <a:gd name="connsiteX1" fmla="*/ 0 w 71617"/>
                <a:gd name="connsiteY1" fmla="*/ 127 h 5059"/>
                <a:gd name="connsiteX2" fmla="*/ 62227 w 71617"/>
                <a:gd name="connsiteY2" fmla="*/ 0 h 5059"/>
                <a:gd name="connsiteX3" fmla="*/ 62227 w 71617"/>
                <a:gd name="connsiteY3" fmla="*/ 5059 h 5059"/>
                <a:gd name="connsiteX4" fmla="*/ 127 w 71617"/>
                <a:gd name="connsiteY4" fmla="*/ 3036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17" h="5059">
                  <a:moveTo>
                    <a:pt x="0" y="3036"/>
                  </a:moveTo>
                  <a:lnTo>
                    <a:pt x="0" y="127"/>
                  </a:lnTo>
                  <a:cubicBezTo>
                    <a:pt x="33264" y="380"/>
                    <a:pt x="32631" y="759"/>
                    <a:pt x="62227" y="0"/>
                  </a:cubicBezTo>
                  <a:cubicBezTo>
                    <a:pt x="74748" y="1265"/>
                    <a:pt x="74748" y="4301"/>
                    <a:pt x="62227" y="5059"/>
                  </a:cubicBezTo>
                  <a:cubicBezTo>
                    <a:pt x="38575" y="4680"/>
                    <a:pt x="11509" y="4301"/>
                    <a:pt x="127" y="30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9" name="Freeform: Shape 7258">
              <a:extLst>
                <a:ext uri="{FF2B5EF4-FFF2-40B4-BE49-F238E27FC236}">
                  <a16:creationId xmlns:a16="http://schemas.microsoft.com/office/drawing/2014/main" id="{22A1326E-A57D-3BCF-91AC-CF8052ABA93E}"/>
                </a:ext>
              </a:extLst>
            </p:cNvPr>
            <p:cNvSpPr/>
            <p:nvPr/>
          </p:nvSpPr>
          <p:spPr>
            <a:xfrm>
              <a:off x="9622497" y="6387408"/>
              <a:ext cx="75571" cy="6197"/>
            </a:xfrm>
            <a:custGeom>
              <a:avLst/>
              <a:gdLst>
                <a:gd name="connsiteX0" fmla="*/ 8854 w 75571"/>
                <a:gd name="connsiteY0" fmla="*/ 5691 h 6197"/>
                <a:gd name="connsiteX1" fmla="*/ 0 w 75571"/>
                <a:gd name="connsiteY1" fmla="*/ 1138 h 6197"/>
                <a:gd name="connsiteX2" fmla="*/ 17707 w 75571"/>
                <a:gd name="connsiteY2" fmla="*/ 0 h 6197"/>
                <a:gd name="connsiteX3" fmla="*/ 70828 w 75571"/>
                <a:gd name="connsiteY3" fmla="*/ 6197 h 6197"/>
                <a:gd name="connsiteX4" fmla="*/ 35414 w 75571"/>
                <a:gd name="connsiteY4" fmla="*/ 1897 h 6197"/>
                <a:gd name="connsiteX5" fmla="*/ 8727 w 75571"/>
                <a:gd name="connsiteY5" fmla="*/ 5691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571" h="6197">
                  <a:moveTo>
                    <a:pt x="8854" y="5691"/>
                  </a:moveTo>
                  <a:cubicBezTo>
                    <a:pt x="15177" y="4047"/>
                    <a:pt x="17454" y="2909"/>
                    <a:pt x="0" y="1138"/>
                  </a:cubicBezTo>
                  <a:cubicBezTo>
                    <a:pt x="2277" y="379"/>
                    <a:pt x="17707" y="1138"/>
                    <a:pt x="17707" y="0"/>
                  </a:cubicBezTo>
                  <a:cubicBezTo>
                    <a:pt x="38829" y="1770"/>
                    <a:pt x="91570" y="4174"/>
                    <a:pt x="70828" y="6197"/>
                  </a:cubicBezTo>
                  <a:cubicBezTo>
                    <a:pt x="45279" y="5565"/>
                    <a:pt x="28711" y="4426"/>
                    <a:pt x="35414" y="1897"/>
                  </a:cubicBezTo>
                  <a:cubicBezTo>
                    <a:pt x="8854" y="1391"/>
                    <a:pt x="47809" y="7588"/>
                    <a:pt x="8727" y="5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0" name="Freeform: Shape 7259">
              <a:extLst>
                <a:ext uri="{FF2B5EF4-FFF2-40B4-BE49-F238E27FC236}">
                  <a16:creationId xmlns:a16="http://schemas.microsoft.com/office/drawing/2014/main" id="{3C015472-834F-5D4F-E2B2-ADBBDE7515A9}"/>
                </a:ext>
              </a:extLst>
            </p:cNvPr>
            <p:cNvSpPr/>
            <p:nvPr/>
          </p:nvSpPr>
          <p:spPr>
            <a:xfrm>
              <a:off x="10115253" y="644950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1" name="Freeform: Shape 7260">
              <a:extLst>
                <a:ext uri="{FF2B5EF4-FFF2-40B4-BE49-F238E27FC236}">
                  <a16:creationId xmlns:a16="http://schemas.microsoft.com/office/drawing/2014/main" id="{D48CBFBB-0C99-E494-526D-86F4BC3F75B9}"/>
                </a:ext>
              </a:extLst>
            </p:cNvPr>
            <p:cNvSpPr/>
            <p:nvPr/>
          </p:nvSpPr>
          <p:spPr>
            <a:xfrm>
              <a:off x="10106399" y="6482845"/>
              <a:ext cx="27664" cy="3089"/>
            </a:xfrm>
            <a:custGeom>
              <a:avLst/>
              <a:gdLst>
                <a:gd name="connsiteX0" fmla="*/ 0 w 27664"/>
                <a:gd name="connsiteY0" fmla="*/ 3089 h 3089"/>
                <a:gd name="connsiteX1" fmla="*/ 0 w 27664"/>
                <a:gd name="connsiteY1" fmla="*/ 180 h 3089"/>
                <a:gd name="connsiteX2" fmla="*/ 26687 w 27664"/>
                <a:gd name="connsiteY2" fmla="*/ 3089 h 3089"/>
                <a:gd name="connsiteX3" fmla="*/ 0 w 27664"/>
                <a:gd name="connsiteY3" fmla="*/ 3089 h 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089">
                  <a:moveTo>
                    <a:pt x="0" y="3089"/>
                  </a:moveTo>
                  <a:lnTo>
                    <a:pt x="0" y="180"/>
                  </a:lnTo>
                  <a:cubicBezTo>
                    <a:pt x="29723" y="-579"/>
                    <a:pt x="28964" y="1192"/>
                    <a:pt x="26687" y="3089"/>
                  </a:cubicBezTo>
                  <a:lnTo>
                    <a:pt x="0" y="30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2" name="Freeform: Shape 7261">
              <a:extLst>
                <a:ext uri="{FF2B5EF4-FFF2-40B4-BE49-F238E27FC236}">
                  <a16:creationId xmlns:a16="http://schemas.microsoft.com/office/drawing/2014/main" id="{44A39DE8-2C78-50F3-09B9-AA9B683D7271}"/>
                </a:ext>
              </a:extLst>
            </p:cNvPr>
            <p:cNvSpPr/>
            <p:nvPr/>
          </p:nvSpPr>
          <p:spPr>
            <a:xfrm>
              <a:off x="9666511" y="640764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3" name="Freeform: Shape 7262">
              <a:extLst>
                <a:ext uri="{FF2B5EF4-FFF2-40B4-BE49-F238E27FC236}">
                  <a16:creationId xmlns:a16="http://schemas.microsoft.com/office/drawing/2014/main" id="{77FBED85-5FB7-04AC-0AA5-E9D5031022C6}"/>
                </a:ext>
              </a:extLst>
            </p:cNvPr>
            <p:cNvSpPr/>
            <p:nvPr/>
          </p:nvSpPr>
          <p:spPr>
            <a:xfrm>
              <a:off x="10147434" y="6453850"/>
              <a:ext cx="31985" cy="2248"/>
            </a:xfrm>
            <a:custGeom>
              <a:avLst/>
              <a:gdLst>
                <a:gd name="connsiteX0" fmla="*/ 3485 w 31985"/>
                <a:gd name="connsiteY0" fmla="*/ 2109 h 2248"/>
                <a:gd name="connsiteX1" fmla="*/ 30172 w 31985"/>
                <a:gd name="connsiteY1" fmla="*/ 1350 h 2248"/>
                <a:gd name="connsiteX2" fmla="*/ 3485 w 31985"/>
                <a:gd name="connsiteY2" fmla="*/ 2109 h 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85" h="2248">
                  <a:moveTo>
                    <a:pt x="3485" y="2109"/>
                  </a:moveTo>
                  <a:cubicBezTo>
                    <a:pt x="-14349" y="970"/>
                    <a:pt x="42693" y="-1560"/>
                    <a:pt x="30172" y="1350"/>
                  </a:cubicBezTo>
                  <a:cubicBezTo>
                    <a:pt x="28654" y="1602"/>
                    <a:pt x="11200" y="2614"/>
                    <a:pt x="3485" y="21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4" name="Freeform: Shape 7263">
              <a:extLst>
                <a:ext uri="{FF2B5EF4-FFF2-40B4-BE49-F238E27FC236}">
                  <a16:creationId xmlns:a16="http://schemas.microsoft.com/office/drawing/2014/main" id="{E8C6EF27-138D-639C-CB75-89EC73A076B3}"/>
                </a:ext>
              </a:extLst>
            </p:cNvPr>
            <p:cNvSpPr/>
            <p:nvPr/>
          </p:nvSpPr>
          <p:spPr>
            <a:xfrm>
              <a:off x="10150919" y="6467594"/>
              <a:ext cx="36316" cy="3073"/>
            </a:xfrm>
            <a:custGeom>
              <a:avLst/>
              <a:gdLst>
                <a:gd name="connsiteX0" fmla="*/ 0 w 36316"/>
                <a:gd name="connsiteY0" fmla="*/ 2909 h 3073"/>
                <a:gd name="connsiteX1" fmla="*/ 0 w 36316"/>
                <a:gd name="connsiteY1" fmla="*/ 0 h 3073"/>
                <a:gd name="connsiteX2" fmla="*/ 35540 w 36316"/>
                <a:gd name="connsiteY2" fmla="*/ 0 h 3073"/>
                <a:gd name="connsiteX3" fmla="*/ 0 w 36316"/>
                <a:gd name="connsiteY3" fmla="*/ 3035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6" h="3073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0"/>
                    <a:pt x="35540" y="0"/>
                  </a:cubicBezTo>
                  <a:cubicBezTo>
                    <a:pt x="39587" y="2277"/>
                    <a:pt x="27825" y="3289"/>
                    <a:pt x="0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5" name="Freeform: Shape 7264">
              <a:extLst>
                <a:ext uri="{FF2B5EF4-FFF2-40B4-BE49-F238E27FC236}">
                  <a16:creationId xmlns:a16="http://schemas.microsoft.com/office/drawing/2014/main" id="{27F53DA3-B5AB-FC65-FED2-9BD19348F2C4}"/>
                </a:ext>
              </a:extLst>
            </p:cNvPr>
            <p:cNvSpPr/>
            <p:nvPr/>
          </p:nvSpPr>
          <p:spPr>
            <a:xfrm>
              <a:off x="9492154" y="6378048"/>
              <a:ext cx="1074900" cy="93213"/>
            </a:xfrm>
            <a:custGeom>
              <a:avLst/>
              <a:gdLst>
                <a:gd name="connsiteX0" fmla="*/ 53571 w 1074900"/>
                <a:gd name="connsiteY0" fmla="*/ 36552 h 93213"/>
                <a:gd name="connsiteX1" fmla="*/ 35738 w 1074900"/>
                <a:gd name="connsiteY1" fmla="*/ 38323 h 93213"/>
                <a:gd name="connsiteX2" fmla="*/ 62172 w 1074900"/>
                <a:gd name="connsiteY2" fmla="*/ 45532 h 93213"/>
                <a:gd name="connsiteX3" fmla="*/ 44465 w 1074900"/>
                <a:gd name="connsiteY3" fmla="*/ 43635 h 93213"/>
                <a:gd name="connsiteX4" fmla="*/ 35359 w 1074900"/>
                <a:gd name="connsiteY4" fmla="*/ 50718 h 93213"/>
                <a:gd name="connsiteX5" fmla="*/ 124146 w 1074900"/>
                <a:gd name="connsiteY5" fmla="*/ 54132 h 93213"/>
                <a:gd name="connsiteX6" fmla="*/ 141853 w 1074900"/>
                <a:gd name="connsiteY6" fmla="*/ 58180 h 93213"/>
                <a:gd name="connsiteX7" fmla="*/ 319427 w 1074900"/>
                <a:gd name="connsiteY7" fmla="*/ 63618 h 93213"/>
                <a:gd name="connsiteX8" fmla="*/ 266180 w 1074900"/>
                <a:gd name="connsiteY8" fmla="*/ 61342 h 93213"/>
                <a:gd name="connsiteX9" fmla="*/ 283887 w 1074900"/>
                <a:gd name="connsiteY9" fmla="*/ 64504 h 93213"/>
                <a:gd name="connsiteX10" fmla="*/ 203700 w 1074900"/>
                <a:gd name="connsiteY10" fmla="*/ 73231 h 93213"/>
                <a:gd name="connsiteX11" fmla="*/ 168034 w 1074900"/>
                <a:gd name="connsiteY11" fmla="*/ 77657 h 93213"/>
                <a:gd name="connsiteX12" fmla="*/ 248093 w 1074900"/>
                <a:gd name="connsiteY12" fmla="*/ 75507 h 93213"/>
                <a:gd name="connsiteX13" fmla="*/ 328154 w 1074900"/>
                <a:gd name="connsiteY13" fmla="*/ 75381 h 93213"/>
                <a:gd name="connsiteX14" fmla="*/ 354840 w 1074900"/>
                <a:gd name="connsiteY14" fmla="*/ 77152 h 93213"/>
                <a:gd name="connsiteX15" fmla="*/ 417068 w 1074900"/>
                <a:gd name="connsiteY15" fmla="*/ 77152 h 93213"/>
                <a:gd name="connsiteX16" fmla="*/ 434901 w 1074900"/>
                <a:gd name="connsiteY16" fmla="*/ 71460 h 93213"/>
                <a:gd name="connsiteX17" fmla="*/ 399234 w 1074900"/>
                <a:gd name="connsiteY17" fmla="*/ 78416 h 93213"/>
                <a:gd name="connsiteX18" fmla="*/ 408088 w 1074900"/>
                <a:gd name="connsiteY18" fmla="*/ 82843 h 93213"/>
                <a:gd name="connsiteX19" fmla="*/ 443628 w 1074900"/>
                <a:gd name="connsiteY19" fmla="*/ 83222 h 93213"/>
                <a:gd name="connsiteX20" fmla="*/ 452608 w 1074900"/>
                <a:gd name="connsiteY20" fmla="*/ 79681 h 93213"/>
                <a:gd name="connsiteX21" fmla="*/ 479294 w 1074900"/>
                <a:gd name="connsiteY21" fmla="*/ 81325 h 93213"/>
                <a:gd name="connsiteX22" fmla="*/ 399234 w 1074900"/>
                <a:gd name="connsiteY22" fmla="*/ 87143 h 93213"/>
                <a:gd name="connsiteX23" fmla="*/ 452608 w 1074900"/>
                <a:gd name="connsiteY23" fmla="*/ 89166 h 93213"/>
                <a:gd name="connsiteX24" fmla="*/ 523815 w 1074900"/>
                <a:gd name="connsiteY24" fmla="*/ 87396 h 93213"/>
                <a:gd name="connsiteX25" fmla="*/ 559481 w 1074900"/>
                <a:gd name="connsiteY25" fmla="*/ 82464 h 93213"/>
                <a:gd name="connsiteX26" fmla="*/ 737309 w 1074900"/>
                <a:gd name="connsiteY26" fmla="*/ 93214 h 93213"/>
                <a:gd name="connsiteX27" fmla="*/ 781828 w 1074900"/>
                <a:gd name="connsiteY27" fmla="*/ 92961 h 93213"/>
                <a:gd name="connsiteX28" fmla="*/ 772849 w 1074900"/>
                <a:gd name="connsiteY28" fmla="*/ 87143 h 93213"/>
                <a:gd name="connsiteX29" fmla="*/ 861635 w 1074900"/>
                <a:gd name="connsiteY29" fmla="*/ 75633 h 93213"/>
                <a:gd name="connsiteX30" fmla="*/ 977109 w 1074900"/>
                <a:gd name="connsiteY30" fmla="*/ 76013 h 93213"/>
                <a:gd name="connsiteX31" fmla="*/ 1074876 w 1074900"/>
                <a:gd name="connsiteY31" fmla="*/ 72724 h 93213"/>
                <a:gd name="connsiteX32" fmla="*/ 1003796 w 1074900"/>
                <a:gd name="connsiteY32" fmla="*/ 69183 h 93213"/>
                <a:gd name="connsiteX33" fmla="*/ 986089 w 1074900"/>
                <a:gd name="connsiteY33" fmla="*/ 72219 h 93213"/>
                <a:gd name="connsiteX34" fmla="*/ 923863 w 1074900"/>
                <a:gd name="connsiteY34" fmla="*/ 72219 h 93213"/>
                <a:gd name="connsiteX35" fmla="*/ 941569 w 1074900"/>
                <a:gd name="connsiteY35" fmla="*/ 69183 h 93213"/>
                <a:gd name="connsiteX36" fmla="*/ 985963 w 1074900"/>
                <a:gd name="connsiteY36" fmla="*/ 67286 h 93213"/>
                <a:gd name="connsiteX37" fmla="*/ 976983 w 1074900"/>
                <a:gd name="connsiteY37" fmla="*/ 60836 h 93213"/>
                <a:gd name="connsiteX38" fmla="*/ 994690 w 1074900"/>
                <a:gd name="connsiteY38" fmla="*/ 59951 h 93213"/>
                <a:gd name="connsiteX39" fmla="*/ 1012523 w 1074900"/>
                <a:gd name="connsiteY39" fmla="*/ 61974 h 93213"/>
                <a:gd name="connsiteX40" fmla="*/ 1012523 w 1074900"/>
                <a:gd name="connsiteY40" fmla="*/ 56915 h 93213"/>
                <a:gd name="connsiteX41" fmla="*/ 1048063 w 1074900"/>
                <a:gd name="connsiteY41" fmla="*/ 55018 h 93213"/>
                <a:gd name="connsiteX42" fmla="*/ 976983 w 1074900"/>
                <a:gd name="connsiteY42" fmla="*/ 51350 h 93213"/>
                <a:gd name="connsiteX43" fmla="*/ 888069 w 1074900"/>
                <a:gd name="connsiteY43" fmla="*/ 46417 h 93213"/>
                <a:gd name="connsiteX44" fmla="*/ 923610 w 1074900"/>
                <a:gd name="connsiteY44" fmla="*/ 44647 h 93213"/>
                <a:gd name="connsiteX45" fmla="*/ 852529 w 1074900"/>
                <a:gd name="connsiteY45" fmla="*/ 43761 h 93213"/>
                <a:gd name="connsiteX46" fmla="*/ 843549 w 1074900"/>
                <a:gd name="connsiteY46" fmla="*/ 39461 h 93213"/>
                <a:gd name="connsiteX47" fmla="*/ 1047684 w 1074900"/>
                <a:gd name="connsiteY47" fmla="*/ 28837 h 93213"/>
                <a:gd name="connsiteX48" fmla="*/ 825716 w 1074900"/>
                <a:gd name="connsiteY48" fmla="*/ 36805 h 93213"/>
                <a:gd name="connsiteX49" fmla="*/ 808009 w 1074900"/>
                <a:gd name="connsiteY49" fmla="*/ 30355 h 93213"/>
                <a:gd name="connsiteX50" fmla="*/ 754762 w 1074900"/>
                <a:gd name="connsiteY50" fmla="*/ 32125 h 93213"/>
                <a:gd name="connsiteX51" fmla="*/ 728075 w 1074900"/>
                <a:gd name="connsiteY51" fmla="*/ 30861 h 93213"/>
                <a:gd name="connsiteX52" fmla="*/ 728075 w 1074900"/>
                <a:gd name="connsiteY52" fmla="*/ 27952 h 93213"/>
                <a:gd name="connsiteX53" fmla="*/ 781323 w 1074900"/>
                <a:gd name="connsiteY53" fmla="*/ 19604 h 93213"/>
                <a:gd name="connsiteX54" fmla="*/ 763615 w 1074900"/>
                <a:gd name="connsiteY54" fmla="*/ 27699 h 93213"/>
                <a:gd name="connsiteX55" fmla="*/ 701389 w 1074900"/>
                <a:gd name="connsiteY55" fmla="*/ 9739 h 93213"/>
                <a:gd name="connsiteX56" fmla="*/ 665849 w 1074900"/>
                <a:gd name="connsiteY56" fmla="*/ 12774 h 93213"/>
                <a:gd name="connsiteX57" fmla="*/ 550628 w 1074900"/>
                <a:gd name="connsiteY57" fmla="*/ 6198 h 93213"/>
                <a:gd name="connsiteX58" fmla="*/ 577188 w 1074900"/>
                <a:gd name="connsiteY58" fmla="*/ 5565 h 93213"/>
                <a:gd name="connsiteX59" fmla="*/ 479673 w 1074900"/>
                <a:gd name="connsiteY59" fmla="*/ 7336 h 93213"/>
                <a:gd name="connsiteX60" fmla="*/ 479673 w 1074900"/>
                <a:gd name="connsiteY60" fmla="*/ 0 h 93213"/>
                <a:gd name="connsiteX61" fmla="*/ 444133 w 1074900"/>
                <a:gd name="connsiteY61" fmla="*/ 5565 h 93213"/>
                <a:gd name="connsiteX62" fmla="*/ 470694 w 1074900"/>
                <a:gd name="connsiteY62" fmla="*/ 7968 h 93213"/>
                <a:gd name="connsiteX63" fmla="*/ 435281 w 1074900"/>
                <a:gd name="connsiteY63" fmla="*/ 11257 h 93213"/>
                <a:gd name="connsiteX64" fmla="*/ 382033 w 1074900"/>
                <a:gd name="connsiteY64" fmla="*/ 13660 h 93213"/>
                <a:gd name="connsiteX65" fmla="*/ 417447 w 1074900"/>
                <a:gd name="connsiteY65" fmla="*/ 15557 h 93213"/>
                <a:gd name="connsiteX66" fmla="*/ 399740 w 1074900"/>
                <a:gd name="connsiteY66" fmla="*/ 18972 h 93213"/>
                <a:gd name="connsiteX67" fmla="*/ 364326 w 1074900"/>
                <a:gd name="connsiteY67" fmla="*/ 19225 h 93213"/>
                <a:gd name="connsiteX68" fmla="*/ 452860 w 1074900"/>
                <a:gd name="connsiteY68" fmla="*/ 29596 h 93213"/>
                <a:gd name="connsiteX69" fmla="*/ 417320 w 1074900"/>
                <a:gd name="connsiteY69" fmla="*/ 32252 h 93213"/>
                <a:gd name="connsiteX70" fmla="*/ 310953 w 1074900"/>
                <a:gd name="connsiteY70" fmla="*/ 22134 h 93213"/>
                <a:gd name="connsiteX71" fmla="*/ 319807 w 1074900"/>
                <a:gd name="connsiteY71" fmla="*/ 20110 h 93213"/>
                <a:gd name="connsiteX72" fmla="*/ 284267 w 1074900"/>
                <a:gd name="connsiteY72" fmla="*/ 21754 h 93213"/>
                <a:gd name="connsiteX73" fmla="*/ 310826 w 1074900"/>
                <a:gd name="connsiteY73" fmla="*/ 23651 h 93213"/>
                <a:gd name="connsiteX74" fmla="*/ 292993 w 1074900"/>
                <a:gd name="connsiteY74" fmla="*/ 27699 h 93213"/>
                <a:gd name="connsiteX75" fmla="*/ 372801 w 1074900"/>
                <a:gd name="connsiteY75" fmla="*/ 34655 h 93213"/>
                <a:gd name="connsiteX76" fmla="*/ 284140 w 1074900"/>
                <a:gd name="connsiteY76" fmla="*/ 32631 h 93213"/>
                <a:gd name="connsiteX77" fmla="*/ 275286 w 1074900"/>
                <a:gd name="connsiteY77" fmla="*/ 34655 h 93213"/>
                <a:gd name="connsiteX78" fmla="*/ 204333 w 1074900"/>
                <a:gd name="connsiteY78" fmla="*/ 33390 h 93213"/>
                <a:gd name="connsiteX79" fmla="*/ 177899 w 1074900"/>
                <a:gd name="connsiteY79" fmla="*/ 24916 h 93213"/>
                <a:gd name="connsiteX80" fmla="*/ 124652 w 1074900"/>
                <a:gd name="connsiteY80" fmla="*/ 24537 h 93213"/>
                <a:gd name="connsiteX81" fmla="*/ 124652 w 1074900"/>
                <a:gd name="connsiteY81" fmla="*/ 29596 h 93213"/>
                <a:gd name="connsiteX82" fmla="*/ 53571 w 1074900"/>
                <a:gd name="connsiteY82" fmla="*/ 28078 h 93213"/>
                <a:gd name="connsiteX83" fmla="*/ 71152 w 1074900"/>
                <a:gd name="connsiteY83" fmla="*/ 34276 h 93213"/>
                <a:gd name="connsiteX84" fmla="*/ 198 w 1074900"/>
                <a:gd name="connsiteY84" fmla="*/ 28963 h 93213"/>
                <a:gd name="connsiteX85" fmla="*/ 53445 w 1074900"/>
                <a:gd name="connsiteY85" fmla="*/ 36679 h 9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74900" h="93213">
                  <a:moveTo>
                    <a:pt x="53571" y="36552"/>
                  </a:moveTo>
                  <a:cubicBezTo>
                    <a:pt x="42442" y="36552"/>
                    <a:pt x="35359" y="37058"/>
                    <a:pt x="35738" y="38323"/>
                  </a:cubicBezTo>
                  <a:cubicBezTo>
                    <a:pt x="73049" y="39208"/>
                    <a:pt x="86961" y="45153"/>
                    <a:pt x="62172" y="45532"/>
                  </a:cubicBezTo>
                  <a:cubicBezTo>
                    <a:pt x="61034" y="44647"/>
                    <a:pt x="59643" y="43761"/>
                    <a:pt x="44465" y="43635"/>
                  </a:cubicBezTo>
                  <a:cubicBezTo>
                    <a:pt x="67611" y="48188"/>
                    <a:pt x="49904" y="47556"/>
                    <a:pt x="35359" y="50718"/>
                  </a:cubicBezTo>
                  <a:cubicBezTo>
                    <a:pt x="71658" y="50718"/>
                    <a:pt x="62298" y="52868"/>
                    <a:pt x="124146" y="54132"/>
                  </a:cubicBezTo>
                  <a:cubicBezTo>
                    <a:pt x="116304" y="56283"/>
                    <a:pt x="138059" y="56662"/>
                    <a:pt x="141853" y="58180"/>
                  </a:cubicBezTo>
                  <a:cubicBezTo>
                    <a:pt x="219257" y="59824"/>
                    <a:pt x="274022" y="58306"/>
                    <a:pt x="319427" y="63618"/>
                  </a:cubicBezTo>
                  <a:cubicBezTo>
                    <a:pt x="300962" y="62859"/>
                    <a:pt x="293878" y="61468"/>
                    <a:pt x="266180" y="61342"/>
                  </a:cubicBezTo>
                  <a:cubicBezTo>
                    <a:pt x="255050" y="63492"/>
                    <a:pt x="294638" y="62354"/>
                    <a:pt x="283887" y="64504"/>
                  </a:cubicBezTo>
                  <a:cubicBezTo>
                    <a:pt x="211415" y="62606"/>
                    <a:pt x="154627" y="67665"/>
                    <a:pt x="203700" y="73231"/>
                  </a:cubicBezTo>
                  <a:cubicBezTo>
                    <a:pt x="176254" y="73231"/>
                    <a:pt x="182199" y="76393"/>
                    <a:pt x="168034" y="77657"/>
                  </a:cubicBezTo>
                  <a:cubicBezTo>
                    <a:pt x="209139" y="78543"/>
                    <a:pt x="200285" y="74116"/>
                    <a:pt x="248093" y="75507"/>
                  </a:cubicBezTo>
                  <a:cubicBezTo>
                    <a:pt x="272504" y="79555"/>
                    <a:pt x="310321" y="76393"/>
                    <a:pt x="328154" y="75381"/>
                  </a:cubicBezTo>
                  <a:cubicBezTo>
                    <a:pt x="328154" y="76645"/>
                    <a:pt x="352564" y="76140"/>
                    <a:pt x="354840" y="77152"/>
                  </a:cubicBezTo>
                  <a:cubicBezTo>
                    <a:pt x="367488" y="76013"/>
                    <a:pt x="397843" y="78795"/>
                    <a:pt x="417068" y="77152"/>
                  </a:cubicBezTo>
                  <a:cubicBezTo>
                    <a:pt x="412262" y="74495"/>
                    <a:pt x="406317" y="72598"/>
                    <a:pt x="434901" y="71460"/>
                  </a:cubicBezTo>
                  <a:cubicBezTo>
                    <a:pt x="438568" y="74369"/>
                    <a:pt x="449319" y="80314"/>
                    <a:pt x="399234" y="78416"/>
                  </a:cubicBezTo>
                  <a:cubicBezTo>
                    <a:pt x="398855" y="80187"/>
                    <a:pt x="414411" y="80819"/>
                    <a:pt x="408088" y="82843"/>
                  </a:cubicBezTo>
                  <a:lnTo>
                    <a:pt x="443628" y="83222"/>
                  </a:lnTo>
                  <a:cubicBezTo>
                    <a:pt x="448561" y="82210"/>
                    <a:pt x="433383" y="79428"/>
                    <a:pt x="452608" y="79681"/>
                  </a:cubicBezTo>
                  <a:cubicBezTo>
                    <a:pt x="452608" y="80946"/>
                    <a:pt x="477018" y="80314"/>
                    <a:pt x="479294" y="81325"/>
                  </a:cubicBezTo>
                  <a:cubicBezTo>
                    <a:pt x="485618" y="86258"/>
                    <a:pt x="399234" y="82843"/>
                    <a:pt x="399234" y="87143"/>
                  </a:cubicBezTo>
                  <a:cubicBezTo>
                    <a:pt x="399866" y="89041"/>
                    <a:pt x="428830" y="88914"/>
                    <a:pt x="452608" y="89166"/>
                  </a:cubicBezTo>
                  <a:cubicBezTo>
                    <a:pt x="441983" y="84108"/>
                    <a:pt x="491183" y="87775"/>
                    <a:pt x="523815" y="87396"/>
                  </a:cubicBezTo>
                  <a:cubicBezTo>
                    <a:pt x="535324" y="85752"/>
                    <a:pt x="546454" y="83981"/>
                    <a:pt x="559481" y="82464"/>
                  </a:cubicBezTo>
                  <a:cubicBezTo>
                    <a:pt x="630941" y="85246"/>
                    <a:pt x="722131" y="86004"/>
                    <a:pt x="737309" y="93214"/>
                  </a:cubicBezTo>
                  <a:lnTo>
                    <a:pt x="781828" y="92961"/>
                  </a:lnTo>
                  <a:cubicBezTo>
                    <a:pt x="795488" y="90558"/>
                    <a:pt x="787267" y="88914"/>
                    <a:pt x="772849" y="87143"/>
                  </a:cubicBezTo>
                  <a:cubicBezTo>
                    <a:pt x="819519" y="84613"/>
                    <a:pt x="813574" y="78163"/>
                    <a:pt x="861635" y="75633"/>
                  </a:cubicBezTo>
                  <a:cubicBezTo>
                    <a:pt x="891610" y="80314"/>
                    <a:pt x="930439" y="72978"/>
                    <a:pt x="977109" y="76013"/>
                  </a:cubicBezTo>
                  <a:cubicBezTo>
                    <a:pt x="997472" y="71839"/>
                    <a:pt x="1031874" y="74749"/>
                    <a:pt x="1074876" y="72724"/>
                  </a:cubicBezTo>
                  <a:cubicBezTo>
                    <a:pt x="1075888" y="69183"/>
                    <a:pt x="1045154" y="68678"/>
                    <a:pt x="1003796" y="69183"/>
                  </a:cubicBezTo>
                  <a:cubicBezTo>
                    <a:pt x="991528" y="69816"/>
                    <a:pt x="1002278" y="71966"/>
                    <a:pt x="986089" y="72219"/>
                  </a:cubicBezTo>
                  <a:cubicBezTo>
                    <a:pt x="955356" y="71460"/>
                    <a:pt x="944225" y="73483"/>
                    <a:pt x="923863" y="72219"/>
                  </a:cubicBezTo>
                  <a:cubicBezTo>
                    <a:pt x="936004" y="71587"/>
                    <a:pt x="924874" y="69436"/>
                    <a:pt x="941569" y="69183"/>
                  </a:cubicBezTo>
                  <a:cubicBezTo>
                    <a:pt x="963449" y="69183"/>
                    <a:pt x="978121" y="68424"/>
                    <a:pt x="985963" y="67286"/>
                  </a:cubicBezTo>
                  <a:cubicBezTo>
                    <a:pt x="972176" y="65262"/>
                    <a:pt x="967370" y="61342"/>
                    <a:pt x="976983" y="60836"/>
                  </a:cubicBezTo>
                  <a:cubicBezTo>
                    <a:pt x="981030" y="62100"/>
                    <a:pt x="986216" y="60456"/>
                    <a:pt x="994690" y="59951"/>
                  </a:cubicBezTo>
                  <a:cubicBezTo>
                    <a:pt x="993931" y="61215"/>
                    <a:pt x="1001393" y="61721"/>
                    <a:pt x="1012523" y="61974"/>
                  </a:cubicBezTo>
                  <a:cubicBezTo>
                    <a:pt x="1007970" y="59571"/>
                    <a:pt x="1004302" y="58812"/>
                    <a:pt x="1012523" y="56915"/>
                  </a:cubicBezTo>
                  <a:cubicBezTo>
                    <a:pt x="1025550" y="57927"/>
                    <a:pt x="1052110" y="57294"/>
                    <a:pt x="1048063" y="55018"/>
                  </a:cubicBezTo>
                  <a:cubicBezTo>
                    <a:pt x="1020238" y="54259"/>
                    <a:pt x="998737" y="52741"/>
                    <a:pt x="976983" y="51350"/>
                  </a:cubicBezTo>
                  <a:cubicBezTo>
                    <a:pt x="997599" y="45026"/>
                    <a:pt x="923989" y="47429"/>
                    <a:pt x="888069" y="46417"/>
                  </a:cubicBezTo>
                  <a:cubicBezTo>
                    <a:pt x="908432" y="46417"/>
                    <a:pt x="921333" y="45911"/>
                    <a:pt x="923610" y="44647"/>
                  </a:cubicBezTo>
                  <a:cubicBezTo>
                    <a:pt x="898441" y="43255"/>
                    <a:pt x="872892" y="46038"/>
                    <a:pt x="852529" y="43761"/>
                  </a:cubicBezTo>
                  <a:cubicBezTo>
                    <a:pt x="890599" y="43508"/>
                    <a:pt x="853541" y="39967"/>
                    <a:pt x="843549" y="39461"/>
                  </a:cubicBezTo>
                  <a:cubicBezTo>
                    <a:pt x="898314" y="35034"/>
                    <a:pt x="994816" y="33517"/>
                    <a:pt x="1047684" y="28837"/>
                  </a:cubicBezTo>
                  <a:cubicBezTo>
                    <a:pt x="955988" y="30355"/>
                    <a:pt x="908559" y="34908"/>
                    <a:pt x="825716" y="36805"/>
                  </a:cubicBezTo>
                  <a:cubicBezTo>
                    <a:pt x="824957" y="34149"/>
                    <a:pt x="811677" y="32758"/>
                    <a:pt x="808009" y="30355"/>
                  </a:cubicBezTo>
                  <a:cubicBezTo>
                    <a:pt x="779805" y="30228"/>
                    <a:pt x="773228" y="31619"/>
                    <a:pt x="754762" y="32125"/>
                  </a:cubicBezTo>
                  <a:cubicBezTo>
                    <a:pt x="757292" y="29216"/>
                    <a:pt x="751474" y="30481"/>
                    <a:pt x="728075" y="30861"/>
                  </a:cubicBezTo>
                  <a:cubicBezTo>
                    <a:pt x="747679" y="28837"/>
                    <a:pt x="747679" y="28078"/>
                    <a:pt x="728075" y="27952"/>
                  </a:cubicBezTo>
                  <a:cubicBezTo>
                    <a:pt x="749577" y="25422"/>
                    <a:pt x="753244" y="21628"/>
                    <a:pt x="781323" y="19604"/>
                  </a:cubicBezTo>
                  <a:cubicBezTo>
                    <a:pt x="789037" y="23019"/>
                    <a:pt x="774240" y="24410"/>
                    <a:pt x="763615" y="27699"/>
                  </a:cubicBezTo>
                  <a:cubicBezTo>
                    <a:pt x="820151" y="27446"/>
                    <a:pt x="709104" y="13027"/>
                    <a:pt x="701389" y="9739"/>
                  </a:cubicBezTo>
                  <a:cubicBezTo>
                    <a:pt x="668884" y="10751"/>
                    <a:pt x="691017" y="11509"/>
                    <a:pt x="665849" y="12774"/>
                  </a:cubicBezTo>
                  <a:cubicBezTo>
                    <a:pt x="612981" y="14292"/>
                    <a:pt x="577947" y="9233"/>
                    <a:pt x="550628" y="6198"/>
                  </a:cubicBezTo>
                  <a:cubicBezTo>
                    <a:pt x="563149" y="7083"/>
                    <a:pt x="572003" y="7083"/>
                    <a:pt x="577188" y="5565"/>
                  </a:cubicBezTo>
                  <a:cubicBezTo>
                    <a:pt x="535450" y="4427"/>
                    <a:pt x="518123" y="6956"/>
                    <a:pt x="479673" y="7336"/>
                  </a:cubicBezTo>
                  <a:cubicBezTo>
                    <a:pt x="499531" y="5565"/>
                    <a:pt x="504084" y="1518"/>
                    <a:pt x="479673" y="0"/>
                  </a:cubicBezTo>
                  <a:cubicBezTo>
                    <a:pt x="491437" y="3921"/>
                    <a:pt x="432371" y="1518"/>
                    <a:pt x="444133" y="5565"/>
                  </a:cubicBezTo>
                  <a:cubicBezTo>
                    <a:pt x="440466" y="7336"/>
                    <a:pt x="484480" y="5565"/>
                    <a:pt x="470694" y="7968"/>
                  </a:cubicBezTo>
                  <a:cubicBezTo>
                    <a:pt x="437051" y="7209"/>
                    <a:pt x="412388" y="9233"/>
                    <a:pt x="435281" y="11257"/>
                  </a:cubicBezTo>
                  <a:cubicBezTo>
                    <a:pt x="428198" y="13154"/>
                    <a:pt x="381021" y="11130"/>
                    <a:pt x="382033" y="13660"/>
                  </a:cubicBezTo>
                  <a:cubicBezTo>
                    <a:pt x="375709" y="15557"/>
                    <a:pt x="423771" y="13660"/>
                    <a:pt x="417447" y="15557"/>
                  </a:cubicBezTo>
                  <a:cubicBezTo>
                    <a:pt x="418585" y="17454"/>
                    <a:pt x="412641" y="18592"/>
                    <a:pt x="399740" y="18972"/>
                  </a:cubicBezTo>
                  <a:cubicBezTo>
                    <a:pt x="397084" y="17201"/>
                    <a:pt x="360153" y="18087"/>
                    <a:pt x="364326" y="19225"/>
                  </a:cubicBezTo>
                  <a:cubicBezTo>
                    <a:pt x="432751" y="19984"/>
                    <a:pt x="405305" y="27572"/>
                    <a:pt x="452860" y="29596"/>
                  </a:cubicBezTo>
                  <a:cubicBezTo>
                    <a:pt x="424783" y="28963"/>
                    <a:pt x="449573" y="33137"/>
                    <a:pt x="417320" y="32252"/>
                  </a:cubicBezTo>
                  <a:cubicBezTo>
                    <a:pt x="398475" y="27699"/>
                    <a:pt x="367488" y="24157"/>
                    <a:pt x="310953" y="22134"/>
                  </a:cubicBezTo>
                  <a:cubicBezTo>
                    <a:pt x="311332" y="21248"/>
                    <a:pt x="322462" y="21375"/>
                    <a:pt x="319807" y="20110"/>
                  </a:cubicBezTo>
                  <a:cubicBezTo>
                    <a:pt x="291728" y="18719"/>
                    <a:pt x="265421" y="20995"/>
                    <a:pt x="284267" y="21754"/>
                  </a:cubicBezTo>
                  <a:cubicBezTo>
                    <a:pt x="286795" y="20110"/>
                    <a:pt x="308297" y="22892"/>
                    <a:pt x="310826" y="23651"/>
                  </a:cubicBezTo>
                  <a:cubicBezTo>
                    <a:pt x="287934" y="23398"/>
                    <a:pt x="293119" y="25801"/>
                    <a:pt x="292993" y="27699"/>
                  </a:cubicBezTo>
                  <a:cubicBezTo>
                    <a:pt x="332581" y="29216"/>
                    <a:pt x="373939" y="30481"/>
                    <a:pt x="372801" y="34655"/>
                  </a:cubicBezTo>
                  <a:cubicBezTo>
                    <a:pt x="339537" y="35161"/>
                    <a:pt x="315886" y="34149"/>
                    <a:pt x="284140" y="32631"/>
                  </a:cubicBezTo>
                  <a:cubicBezTo>
                    <a:pt x="282622" y="33517"/>
                    <a:pt x="285658" y="34781"/>
                    <a:pt x="275286" y="34655"/>
                  </a:cubicBezTo>
                  <a:cubicBezTo>
                    <a:pt x="259730" y="32252"/>
                    <a:pt x="227857" y="34276"/>
                    <a:pt x="204333" y="33390"/>
                  </a:cubicBezTo>
                  <a:cubicBezTo>
                    <a:pt x="175495" y="30228"/>
                    <a:pt x="188143" y="28584"/>
                    <a:pt x="177899" y="24916"/>
                  </a:cubicBezTo>
                  <a:cubicBezTo>
                    <a:pt x="156018" y="24410"/>
                    <a:pt x="135023" y="23904"/>
                    <a:pt x="124652" y="24537"/>
                  </a:cubicBezTo>
                  <a:lnTo>
                    <a:pt x="124652" y="29596"/>
                  </a:lnTo>
                  <a:cubicBezTo>
                    <a:pt x="124652" y="29596"/>
                    <a:pt x="53571" y="28078"/>
                    <a:pt x="53571" y="28078"/>
                  </a:cubicBezTo>
                  <a:cubicBezTo>
                    <a:pt x="42315" y="31114"/>
                    <a:pt x="77855" y="31493"/>
                    <a:pt x="71152" y="34276"/>
                  </a:cubicBezTo>
                  <a:cubicBezTo>
                    <a:pt x="44212" y="32758"/>
                    <a:pt x="50536" y="29216"/>
                    <a:pt x="198" y="28963"/>
                  </a:cubicBezTo>
                  <a:cubicBezTo>
                    <a:pt x="-2837" y="32758"/>
                    <a:pt x="29667" y="34528"/>
                    <a:pt x="53445" y="366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6" name="Freeform: Shape 7265">
              <a:extLst>
                <a:ext uri="{FF2B5EF4-FFF2-40B4-BE49-F238E27FC236}">
                  <a16:creationId xmlns:a16="http://schemas.microsoft.com/office/drawing/2014/main" id="{69163C6B-9C76-6099-BB34-9DCAA8187970}"/>
                </a:ext>
              </a:extLst>
            </p:cNvPr>
            <p:cNvSpPr/>
            <p:nvPr/>
          </p:nvSpPr>
          <p:spPr>
            <a:xfrm>
              <a:off x="9790838" y="6399497"/>
              <a:ext cx="53987" cy="2799"/>
            </a:xfrm>
            <a:custGeom>
              <a:avLst/>
              <a:gdLst>
                <a:gd name="connsiteX0" fmla="*/ 0 w 53987"/>
                <a:gd name="connsiteY0" fmla="*/ 2456 h 2799"/>
                <a:gd name="connsiteX1" fmla="*/ 53247 w 53987"/>
                <a:gd name="connsiteY1" fmla="*/ 305 h 2799"/>
                <a:gd name="connsiteX2" fmla="*/ 0 w 53987"/>
                <a:gd name="connsiteY2" fmla="*/ 2456 h 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87" h="2799">
                  <a:moveTo>
                    <a:pt x="0" y="2456"/>
                  </a:moveTo>
                  <a:cubicBezTo>
                    <a:pt x="1139" y="179"/>
                    <a:pt x="19984" y="-453"/>
                    <a:pt x="53247" y="305"/>
                  </a:cubicBezTo>
                  <a:cubicBezTo>
                    <a:pt x="59065" y="3341"/>
                    <a:pt x="29596" y="2962"/>
                    <a:pt x="0" y="2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7" name="Freeform: Shape 7266">
              <a:extLst>
                <a:ext uri="{FF2B5EF4-FFF2-40B4-BE49-F238E27FC236}">
                  <a16:creationId xmlns:a16="http://schemas.microsoft.com/office/drawing/2014/main" id="{AC2580E0-286A-9ACA-E582-648029307449}"/>
                </a:ext>
              </a:extLst>
            </p:cNvPr>
            <p:cNvSpPr/>
            <p:nvPr/>
          </p:nvSpPr>
          <p:spPr>
            <a:xfrm>
              <a:off x="9852545" y="6388293"/>
              <a:ext cx="19035" cy="3161"/>
            </a:xfrm>
            <a:custGeom>
              <a:avLst/>
              <a:gdLst>
                <a:gd name="connsiteX0" fmla="*/ 647 w 19035"/>
                <a:gd name="connsiteY0" fmla="*/ 0 h 3161"/>
                <a:gd name="connsiteX1" fmla="*/ 18354 w 19035"/>
                <a:gd name="connsiteY1" fmla="*/ 3162 h 3161"/>
                <a:gd name="connsiteX2" fmla="*/ 647 w 19035"/>
                <a:gd name="connsiteY2" fmla="*/ 0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35" h="3161">
                  <a:moveTo>
                    <a:pt x="647" y="0"/>
                  </a:moveTo>
                  <a:cubicBezTo>
                    <a:pt x="16077" y="379"/>
                    <a:pt x="21010" y="1518"/>
                    <a:pt x="18354" y="3162"/>
                  </a:cubicBezTo>
                  <a:cubicBezTo>
                    <a:pt x="2797" y="2783"/>
                    <a:pt x="-1883" y="1644"/>
                    <a:pt x="64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8" name="Freeform: Shape 7267">
              <a:extLst>
                <a:ext uri="{FF2B5EF4-FFF2-40B4-BE49-F238E27FC236}">
                  <a16:creationId xmlns:a16="http://schemas.microsoft.com/office/drawing/2014/main" id="{E57F1044-9C0D-48B2-7322-C4B53D8BFD66}"/>
                </a:ext>
              </a:extLst>
            </p:cNvPr>
            <p:cNvSpPr/>
            <p:nvPr/>
          </p:nvSpPr>
          <p:spPr>
            <a:xfrm>
              <a:off x="9731567" y="6376151"/>
              <a:ext cx="24610" cy="2403"/>
            </a:xfrm>
            <a:custGeom>
              <a:avLst/>
              <a:gdLst>
                <a:gd name="connsiteX0" fmla="*/ 15383 w 24610"/>
                <a:gd name="connsiteY0" fmla="*/ 2403 h 2403"/>
                <a:gd name="connsiteX1" fmla="*/ 6530 w 24610"/>
                <a:gd name="connsiteY1" fmla="*/ 0 h 2403"/>
                <a:gd name="connsiteX2" fmla="*/ 24237 w 24610"/>
                <a:gd name="connsiteY2" fmla="*/ 379 h 2403"/>
                <a:gd name="connsiteX3" fmla="*/ 15383 w 24610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10" h="2403">
                  <a:moveTo>
                    <a:pt x="15383" y="2403"/>
                  </a:moveTo>
                  <a:cubicBezTo>
                    <a:pt x="-3083" y="1644"/>
                    <a:pt x="-3462" y="885"/>
                    <a:pt x="6530" y="0"/>
                  </a:cubicBezTo>
                  <a:lnTo>
                    <a:pt x="24237" y="379"/>
                  </a:lnTo>
                  <a:cubicBezTo>
                    <a:pt x="26767" y="1644"/>
                    <a:pt x="15637" y="1518"/>
                    <a:pt x="1538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9" name="Freeform: Shape 7268">
              <a:extLst>
                <a:ext uri="{FF2B5EF4-FFF2-40B4-BE49-F238E27FC236}">
                  <a16:creationId xmlns:a16="http://schemas.microsoft.com/office/drawing/2014/main" id="{BBE07E9B-7EDD-BF36-9212-1F6F0C3E7B6C}"/>
                </a:ext>
              </a:extLst>
            </p:cNvPr>
            <p:cNvSpPr/>
            <p:nvPr/>
          </p:nvSpPr>
          <p:spPr>
            <a:xfrm>
              <a:off x="9736261" y="6408722"/>
              <a:ext cx="146284" cy="9768"/>
            </a:xfrm>
            <a:custGeom>
              <a:avLst/>
              <a:gdLst>
                <a:gd name="connsiteX0" fmla="*/ 1204 w 146284"/>
                <a:gd name="connsiteY0" fmla="*/ 4741 h 9768"/>
                <a:gd name="connsiteX1" fmla="*/ 143238 w 146284"/>
                <a:gd name="connsiteY1" fmla="*/ 2464 h 9768"/>
                <a:gd name="connsiteX2" fmla="*/ 1204 w 146284"/>
                <a:gd name="connsiteY2" fmla="*/ 4741 h 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284" h="9768">
                  <a:moveTo>
                    <a:pt x="1204" y="4741"/>
                  </a:moveTo>
                  <a:cubicBezTo>
                    <a:pt x="-11570" y="-698"/>
                    <a:pt x="80126" y="-1457"/>
                    <a:pt x="143238" y="2464"/>
                  </a:cubicBezTo>
                  <a:cubicBezTo>
                    <a:pt x="169798" y="13088"/>
                    <a:pt x="14357" y="10558"/>
                    <a:pt x="1204" y="47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0" name="Freeform: Shape 7269">
              <a:extLst>
                <a:ext uri="{FF2B5EF4-FFF2-40B4-BE49-F238E27FC236}">
                  <a16:creationId xmlns:a16="http://schemas.microsoft.com/office/drawing/2014/main" id="{C51C52C1-390E-FD36-0FD8-E746E3E3D50F}"/>
                </a:ext>
              </a:extLst>
            </p:cNvPr>
            <p:cNvSpPr/>
            <p:nvPr/>
          </p:nvSpPr>
          <p:spPr>
            <a:xfrm>
              <a:off x="10239959" y="649643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1" name="Freeform: Shape 7270">
              <a:extLst>
                <a:ext uri="{FF2B5EF4-FFF2-40B4-BE49-F238E27FC236}">
                  <a16:creationId xmlns:a16="http://schemas.microsoft.com/office/drawing/2014/main" id="{217EEA56-91C9-A865-43B8-769641082F4A}"/>
                </a:ext>
              </a:extLst>
            </p:cNvPr>
            <p:cNvSpPr/>
            <p:nvPr/>
          </p:nvSpPr>
          <p:spPr>
            <a:xfrm>
              <a:off x="10283737" y="6479230"/>
              <a:ext cx="27302" cy="1644"/>
            </a:xfrm>
            <a:custGeom>
              <a:avLst/>
              <a:gdLst>
                <a:gd name="connsiteX0" fmla="*/ 616 w 27302"/>
                <a:gd name="connsiteY0" fmla="*/ 1644 h 1644"/>
                <a:gd name="connsiteX1" fmla="*/ 27303 w 27302"/>
                <a:gd name="connsiteY1" fmla="*/ 0 h 1644"/>
                <a:gd name="connsiteX2" fmla="*/ 18450 w 27302"/>
                <a:gd name="connsiteY2" fmla="*/ 1518 h 1644"/>
                <a:gd name="connsiteX3" fmla="*/ 616 w 27302"/>
                <a:gd name="connsiteY3" fmla="*/ 1518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644">
                  <a:moveTo>
                    <a:pt x="616" y="1644"/>
                  </a:moveTo>
                  <a:cubicBezTo>
                    <a:pt x="-3431" y="127"/>
                    <a:pt x="13264" y="253"/>
                    <a:pt x="27303" y="0"/>
                  </a:cubicBezTo>
                  <a:cubicBezTo>
                    <a:pt x="25406" y="632"/>
                    <a:pt x="18450" y="759"/>
                    <a:pt x="18450" y="1518"/>
                  </a:cubicBezTo>
                  <a:lnTo>
                    <a:pt x="616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2" name="Freeform: Shape 7271">
              <a:extLst>
                <a:ext uri="{FF2B5EF4-FFF2-40B4-BE49-F238E27FC236}">
                  <a16:creationId xmlns:a16="http://schemas.microsoft.com/office/drawing/2014/main" id="{EE7A2874-A960-6CB8-7FD2-8CAF369B24BE}"/>
                </a:ext>
              </a:extLst>
            </p:cNvPr>
            <p:cNvSpPr/>
            <p:nvPr/>
          </p:nvSpPr>
          <p:spPr>
            <a:xfrm>
              <a:off x="10146240" y="6381590"/>
              <a:ext cx="81510" cy="6496"/>
            </a:xfrm>
            <a:custGeom>
              <a:avLst/>
              <a:gdLst>
                <a:gd name="connsiteX0" fmla="*/ 0 w 81510"/>
                <a:gd name="connsiteY0" fmla="*/ 6071 h 6496"/>
                <a:gd name="connsiteX1" fmla="*/ 0 w 81510"/>
                <a:gd name="connsiteY1" fmla="*/ 3162 h 6496"/>
                <a:gd name="connsiteX2" fmla="*/ 79807 w 81510"/>
                <a:gd name="connsiteY2" fmla="*/ 0 h 6496"/>
                <a:gd name="connsiteX3" fmla="*/ 0 w 81510"/>
                <a:gd name="connsiteY3" fmla="*/ 6071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10" h="6496">
                  <a:moveTo>
                    <a:pt x="0" y="6071"/>
                  </a:moveTo>
                  <a:lnTo>
                    <a:pt x="0" y="3162"/>
                  </a:lnTo>
                  <a:cubicBezTo>
                    <a:pt x="34275" y="2783"/>
                    <a:pt x="53500" y="1138"/>
                    <a:pt x="79807" y="0"/>
                  </a:cubicBezTo>
                  <a:cubicBezTo>
                    <a:pt x="90557" y="5439"/>
                    <a:pt x="48820" y="7462"/>
                    <a:pt x="0" y="60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3" name="Freeform: Shape 7272">
              <a:extLst>
                <a:ext uri="{FF2B5EF4-FFF2-40B4-BE49-F238E27FC236}">
                  <a16:creationId xmlns:a16="http://schemas.microsoft.com/office/drawing/2014/main" id="{5CA34FE2-3520-C1A4-CDFC-D17ACC0F549E}"/>
                </a:ext>
              </a:extLst>
            </p:cNvPr>
            <p:cNvSpPr/>
            <p:nvPr/>
          </p:nvSpPr>
          <p:spPr>
            <a:xfrm>
              <a:off x="10155559" y="6461128"/>
              <a:ext cx="323615" cy="14606"/>
            </a:xfrm>
            <a:custGeom>
              <a:avLst/>
              <a:gdLst>
                <a:gd name="connsiteX0" fmla="*/ 2064 w 323615"/>
                <a:gd name="connsiteY0" fmla="*/ 10387 h 14606"/>
                <a:gd name="connsiteX1" fmla="*/ 10917 w 323615"/>
                <a:gd name="connsiteY1" fmla="*/ 902 h 14606"/>
                <a:gd name="connsiteX2" fmla="*/ 162058 w 323615"/>
                <a:gd name="connsiteY2" fmla="*/ 3810 h 14606"/>
                <a:gd name="connsiteX3" fmla="*/ 268678 w 323615"/>
                <a:gd name="connsiteY3" fmla="*/ 16 h 14606"/>
                <a:gd name="connsiteX4" fmla="*/ 322052 w 323615"/>
                <a:gd name="connsiteY4" fmla="*/ 10387 h 14606"/>
                <a:gd name="connsiteX5" fmla="*/ 250972 w 323615"/>
                <a:gd name="connsiteY5" fmla="*/ 14055 h 14606"/>
                <a:gd name="connsiteX6" fmla="*/ 153204 w 323615"/>
                <a:gd name="connsiteY6" fmla="*/ 11146 h 14606"/>
                <a:gd name="connsiteX7" fmla="*/ 1938 w 323615"/>
                <a:gd name="connsiteY7" fmla="*/ 10387 h 1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615" h="14606">
                  <a:moveTo>
                    <a:pt x="2064" y="10387"/>
                  </a:moveTo>
                  <a:cubicBezTo>
                    <a:pt x="-8687" y="5834"/>
                    <a:pt x="26853" y="3684"/>
                    <a:pt x="10917" y="902"/>
                  </a:cubicBezTo>
                  <a:cubicBezTo>
                    <a:pt x="55311" y="143"/>
                    <a:pt x="152319" y="-489"/>
                    <a:pt x="162058" y="3810"/>
                  </a:cubicBezTo>
                  <a:cubicBezTo>
                    <a:pt x="198357" y="2546"/>
                    <a:pt x="212016" y="-237"/>
                    <a:pt x="268678" y="16"/>
                  </a:cubicBezTo>
                  <a:cubicBezTo>
                    <a:pt x="281706" y="3558"/>
                    <a:pt x="333182" y="6972"/>
                    <a:pt x="322052" y="10387"/>
                  </a:cubicBezTo>
                  <a:cubicBezTo>
                    <a:pt x="296123" y="5581"/>
                    <a:pt x="303965" y="12537"/>
                    <a:pt x="250972" y="14055"/>
                  </a:cubicBezTo>
                  <a:cubicBezTo>
                    <a:pt x="201013" y="15320"/>
                    <a:pt x="187606" y="14435"/>
                    <a:pt x="153204" y="11146"/>
                  </a:cubicBezTo>
                  <a:cubicBezTo>
                    <a:pt x="115767" y="13676"/>
                    <a:pt x="19391" y="14055"/>
                    <a:pt x="1938" y="10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4" name="Freeform: Shape 7273">
              <a:extLst>
                <a:ext uri="{FF2B5EF4-FFF2-40B4-BE49-F238E27FC236}">
                  <a16:creationId xmlns:a16="http://schemas.microsoft.com/office/drawing/2014/main" id="{894B6AEA-B420-07D2-B30E-CAA98DC9B627}"/>
                </a:ext>
              </a:extLst>
            </p:cNvPr>
            <p:cNvSpPr/>
            <p:nvPr/>
          </p:nvSpPr>
          <p:spPr>
            <a:xfrm>
              <a:off x="10212640" y="6369321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5" name="Freeform: Shape 7274">
              <a:extLst>
                <a:ext uri="{FF2B5EF4-FFF2-40B4-BE49-F238E27FC236}">
                  <a16:creationId xmlns:a16="http://schemas.microsoft.com/office/drawing/2014/main" id="{3753ACEF-E9FF-456E-D1B6-8F18AACFAD57}"/>
                </a:ext>
              </a:extLst>
            </p:cNvPr>
            <p:cNvSpPr/>
            <p:nvPr/>
          </p:nvSpPr>
          <p:spPr>
            <a:xfrm>
              <a:off x="9361068" y="6435090"/>
              <a:ext cx="123695" cy="12394"/>
            </a:xfrm>
            <a:custGeom>
              <a:avLst/>
              <a:gdLst>
                <a:gd name="connsiteX0" fmla="*/ 0 w 123695"/>
                <a:gd name="connsiteY0" fmla="*/ 759 h 12394"/>
                <a:gd name="connsiteX1" fmla="*/ 7209 w 123695"/>
                <a:gd name="connsiteY1" fmla="*/ 4553 h 12394"/>
                <a:gd name="connsiteX2" fmla="*/ 13280 w 123695"/>
                <a:gd name="connsiteY2" fmla="*/ 7462 h 12394"/>
                <a:gd name="connsiteX3" fmla="*/ 37690 w 123695"/>
                <a:gd name="connsiteY3" fmla="*/ 6830 h 12394"/>
                <a:gd name="connsiteX4" fmla="*/ 62101 w 123695"/>
                <a:gd name="connsiteY4" fmla="*/ 6197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0 h 12394"/>
                <a:gd name="connsiteX9" fmla="*/ 64503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9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4 h 12394"/>
                <a:gd name="connsiteX16" fmla="*/ 27699 w 123695"/>
                <a:gd name="connsiteY16" fmla="*/ 1771 h 12394"/>
                <a:gd name="connsiteX17" fmla="*/ 127 w 123695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759"/>
                  </a:moveTo>
                  <a:cubicBezTo>
                    <a:pt x="0" y="759"/>
                    <a:pt x="3668" y="3035"/>
                    <a:pt x="7209" y="4553"/>
                  </a:cubicBezTo>
                  <a:lnTo>
                    <a:pt x="13280" y="7462"/>
                  </a:lnTo>
                  <a:lnTo>
                    <a:pt x="37690" y="6830"/>
                  </a:lnTo>
                  <a:lnTo>
                    <a:pt x="62101" y="6197"/>
                  </a:lnTo>
                  <a:lnTo>
                    <a:pt x="70954" y="8980"/>
                  </a:lnTo>
                  <a:cubicBezTo>
                    <a:pt x="75760" y="10497"/>
                    <a:pt x="86890" y="12016"/>
                    <a:pt x="95617" y="12142"/>
                  </a:cubicBezTo>
                  <a:lnTo>
                    <a:pt x="111427" y="12395"/>
                  </a:lnTo>
                  <a:lnTo>
                    <a:pt x="87902" y="8600"/>
                  </a:lnTo>
                  <a:lnTo>
                    <a:pt x="64503" y="4806"/>
                  </a:lnTo>
                  <a:lnTo>
                    <a:pt x="94099" y="4047"/>
                  </a:lnTo>
                  <a:lnTo>
                    <a:pt x="123695" y="3289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4"/>
                  </a:lnTo>
                  <a:lnTo>
                    <a:pt x="27699" y="1771"/>
                  </a:lnTo>
                  <a:cubicBezTo>
                    <a:pt x="11889" y="632"/>
                    <a:pt x="-379" y="127"/>
                    <a:pt x="12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6" name="Freeform: Shape 7275">
              <a:extLst>
                <a:ext uri="{FF2B5EF4-FFF2-40B4-BE49-F238E27FC236}">
                  <a16:creationId xmlns:a16="http://schemas.microsoft.com/office/drawing/2014/main" id="{ADA99FCA-E2D8-076E-BCE6-62BFD6942B95}"/>
                </a:ext>
              </a:extLst>
            </p:cNvPr>
            <p:cNvSpPr/>
            <p:nvPr/>
          </p:nvSpPr>
          <p:spPr>
            <a:xfrm>
              <a:off x="9449602" y="6449129"/>
              <a:ext cx="92708" cy="14924"/>
            </a:xfrm>
            <a:custGeom>
              <a:avLst/>
              <a:gdLst>
                <a:gd name="connsiteX0" fmla="*/ 0 w 92708"/>
                <a:gd name="connsiteY0" fmla="*/ 2910 h 14924"/>
                <a:gd name="connsiteX1" fmla="*/ 7842 w 92708"/>
                <a:gd name="connsiteY1" fmla="*/ 5186 h 14924"/>
                <a:gd name="connsiteX2" fmla="*/ 26813 w 92708"/>
                <a:gd name="connsiteY2" fmla="*/ 9359 h 14924"/>
                <a:gd name="connsiteX3" fmla="*/ 53626 w 92708"/>
                <a:gd name="connsiteY3" fmla="*/ 14924 h 14924"/>
                <a:gd name="connsiteX4" fmla="*/ 73104 w 92708"/>
                <a:gd name="connsiteY4" fmla="*/ 11762 h 14924"/>
                <a:gd name="connsiteX5" fmla="*/ 92708 w 92708"/>
                <a:gd name="connsiteY5" fmla="*/ 7209 h 14924"/>
                <a:gd name="connsiteX6" fmla="*/ 92708 w 92708"/>
                <a:gd name="connsiteY6" fmla="*/ 5818 h 14924"/>
                <a:gd name="connsiteX7" fmla="*/ 59445 w 92708"/>
                <a:gd name="connsiteY7" fmla="*/ 6577 h 14924"/>
                <a:gd name="connsiteX8" fmla="*/ 26181 w 92708"/>
                <a:gd name="connsiteY8" fmla="*/ 7336 h 14924"/>
                <a:gd name="connsiteX9" fmla="*/ 34528 w 92708"/>
                <a:gd name="connsiteY9" fmla="*/ 3668 h 14924"/>
                <a:gd name="connsiteX10" fmla="*/ 42876 w 92708"/>
                <a:gd name="connsiteY10" fmla="*/ 0 h 14924"/>
                <a:gd name="connsiteX11" fmla="*/ 21501 w 92708"/>
                <a:gd name="connsiteY11" fmla="*/ 1012 h 14924"/>
                <a:gd name="connsiteX12" fmla="*/ 127 w 92708"/>
                <a:gd name="connsiteY12" fmla="*/ 2910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708" h="14924">
                  <a:moveTo>
                    <a:pt x="0" y="2910"/>
                  </a:moveTo>
                  <a:cubicBezTo>
                    <a:pt x="0" y="2910"/>
                    <a:pt x="3035" y="4047"/>
                    <a:pt x="7842" y="5186"/>
                  </a:cubicBezTo>
                  <a:cubicBezTo>
                    <a:pt x="12901" y="6324"/>
                    <a:pt x="19604" y="7842"/>
                    <a:pt x="26813" y="9359"/>
                  </a:cubicBezTo>
                  <a:lnTo>
                    <a:pt x="53626" y="14924"/>
                  </a:lnTo>
                  <a:lnTo>
                    <a:pt x="73104" y="11762"/>
                  </a:lnTo>
                  <a:cubicBezTo>
                    <a:pt x="83855" y="10118"/>
                    <a:pt x="92582" y="7968"/>
                    <a:pt x="92708" y="7209"/>
                  </a:cubicBezTo>
                  <a:lnTo>
                    <a:pt x="92708" y="5818"/>
                  </a:lnTo>
                  <a:cubicBezTo>
                    <a:pt x="92708" y="5818"/>
                    <a:pt x="59445" y="6577"/>
                    <a:pt x="59445" y="6577"/>
                  </a:cubicBezTo>
                  <a:lnTo>
                    <a:pt x="26181" y="7336"/>
                  </a:lnTo>
                  <a:lnTo>
                    <a:pt x="34528" y="3668"/>
                  </a:lnTo>
                  <a:lnTo>
                    <a:pt x="42876" y="0"/>
                  </a:lnTo>
                  <a:lnTo>
                    <a:pt x="21501" y="1012"/>
                  </a:lnTo>
                  <a:cubicBezTo>
                    <a:pt x="9739" y="1518"/>
                    <a:pt x="127" y="2403"/>
                    <a:pt x="127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7" name="Freeform: Shape 7276">
              <a:extLst>
                <a:ext uri="{FF2B5EF4-FFF2-40B4-BE49-F238E27FC236}">
                  <a16:creationId xmlns:a16="http://schemas.microsoft.com/office/drawing/2014/main" id="{A8FEB2DB-6D4C-DB89-0B0C-725B929E181B}"/>
                </a:ext>
              </a:extLst>
            </p:cNvPr>
            <p:cNvSpPr/>
            <p:nvPr/>
          </p:nvSpPr>
          <p:spPr>
            <a:xfrm>
              <a:off x="9439863" y="6417509"/>
              <a:ext cx="44900" cy="6450"/>
            </a:xfrm>
            <a:custGeom>
              <a:avLst/>
              <a:gdLst>
                <a:gd name="connsiteX0" fmla="*/ 6957 w 44900"/>
                <a:gd name="connsiteY0" fmla="*/ 1012 h 6450"/>
                <a:gd name="connsiteX1" fmla="*/ 0 w 44900"/>
                <a:gd name="connsiteY1" fmla="*/ 2150 h 6450"/>
                <a:gd name="connsiteX2" fmla="*/ 8727 w 44900"/>
                <a:gd name="connsiteY2" fmla="*/ 3921 h 6450"/>
                <a:gd name="connsiteX3" fmla="*/ 31240 w 44900"/>
                <a:gd name="connsiteY3" fmla="*/ 6071 h 6450"/>
                <a:gd name="connsiteX4" fmla="*/ 44900 w 44900"/>
                <a:gd name="connsiteY4" fmla="*/ 6450 h 6450"/>
                <a:gd name="connsiteX5" fmla="*/ 29343 w 44900"/>
                <a:gd name="connsiteY5" fmla="*/ 3162 h 6450"/>
                <a:gd name="connsiteX6" fmla="*/ 13660 w 44900"/>
                <a:gd name="connsiteY6" fmla="*/ 0 h 6450"/>
                <a:gd name="connsiteX7" fmla="*/ 6830 w 44900"/>
                <a:gd name="connsiteY7" fmla="*/ 113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900" h="6450">
                  <a:moveTo>
                    <a:pt x="6957" y="1012"/>
                  </a:moveTo>
                  <a:lnTo>
                    <a:pt x="0" y="2150"/>
                  </a:lnTo>
                  <a:lnTo>
                    <a:pt x="8727" y="3921"/>
                  </a:lnTo>
                  <a:cubicBezTo>
                    <a:pt x="13533" y="4933"/>
                    <a:pt x="23778" y="5944"/>
                    <a:pt x="31240" y="6071"/>
                  </a:cubicBezTo>
                  <a:lnTo>
                    <a:pt x="44900" y="6450"/>
                  </a:lnTo>
                  <a:lnTo>
                    <a:pt x="29343" y="3162"/>
                  </a:lnTo>
                  <a:lnTo>
                    <a:pt x="13660" y="0"/>
                  </a:lnTo>
                  <a:lnTo>
                    <a:pt x="683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8" name="Freeform: Shape 7277">
              <a:extLst>
                <a:ext uri="{FF2B5EF4-FFF2-40B4-BE49-F238E27FC236}">
                  <a16:creationId xmlns:a16="http://schemas.microsoft.com/office/drawing/2014/main" id="{3D3F9A5D-15FA-FBBE-0944-D66EC0B6A38B}"/>
                </a:ext>
              </a:extLst>
            </p:cNvPr>
            <p:cNvSpPr/>
            <p:nvPr/>
          </p:nvSpPr>
          <p:spPr>
            <a:xfrm>
              <a:off x="9389146" y="6448597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6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3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9" name="Freeform: Shape 7278">
              <a:extLst>
                <a:ext uri="{FF2B5EF4-FFF2-40B4-BE49-F238E27FC236}">
                  <a16:creationId xmlns:a16="http://schemas.microsoft.com/office/drawing/2014/main" id="{D42E44F1-73F8-2BC4-5D29-A5FFDE963E5E}"/>
                </a:ext>
              </a:extLst>
            </p:cNvPr>
            <p:cNvSpPr/>
            <p:nvPr/>
          </p:nvSpPr>
          <p:spPr>
            <a:xfrm>
              <a:off x="9666537" y="6442173"/>
              <a:ext cx="33490" cy="11002"/>
            </a:xfrm>
            <a:custGeom>
              <a:avLst/>
              <a:gdLst>
                <a:gd name="connsiteX0" fmla="*/ 606 w 33490"/>
                <a:gd name="connsiteY0" fmla="*/ 126 h 11002"/>
                <a:gd name="connsiteX1" fmla="*/ 14645 w 33490"/>
                <a:gd name="connsiteY1" fmla="*/ 5944 h 11002"/>
                <a:gd name="connsiteX2" fmla="*/ 33364 w 33490"/>
                <a:gd name="connsiteY2" fmla="*/ 11003 h 11002"/>
                <a:gd name="connsiteX3" fmla="*/ 33364 w 33490"/>
                <a:gd name="connsiteY3" fmla="*/ 7082 h 11002"/>
                <a:gd name="connsiteX4" fmla="*/ 33490 w 33490"/>
                <a:gd name="connsiteY4" fmla="*/ 3161 h 11002"/>
                <a:gd name="connsiteX5" fmla="*/ 19325 w 33490"/>
                <a:gd name="connsiteY5" fmla="*/ 1264 h 11002"/>
                <a:gd name="connsiteX6" fmla="*/ 480 w 33490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2">
                  <a:moveTo>
                    <a:pt x="606" y="126"/>
                  </a:moveTo>
                  <a:cubicBezTo>
                    <a:pt x="-2050" y="505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325" y="1264"/>
                  </a:lnTo>
                  <a:cubicBezTo>
                    <a:pt x="11610" y="252"/>
                    <a:pt x="3136" y="-253"/>
                    <a:pt x="48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0" name="Freeform: Shape 7279">
              <a:extLst>
                <a:ext uri="{FF2B5EF4-FFF2-40B4-BE49-F238E27FC236}">
                  <a16:creationId xmlns:a16="http://schemas.microsoft.com/office/drawing/2014/main" id="{BF392CE5-2F7A-E83E-6150-053693F7E81A}"/>
                </a:ext>
              </a:extLst>
            </p:cNvPr>
            <p:cNvSpPr/>
            <p:nvPr/>
          </p:nvSpPr>
          <p:spPr>
            <a:xfrm>
              <a:off x="9894044" y="6453556"/>
              <a:ext cx="35286" cy="3287"/>
            </a:xfrm>
            <a:custGeom>
              <a:avLst/>
              <a:gdLst>
                <a:gd name="connsiteX0" fmla="*/ 8854 w 35286"/>
                <a:gd name="connsiteY0" fmla="*/ 1518 h 3287"/>
                <a:gd name="connsiteX1" fmla="*/ 0 w 35286"/>
                <a:gd name="connsiteY1" fmla="*/ 3035 h 3287"/>
                <a:gd name="connsiteX2" fmla="*/ 17581 w 35286"/>
                <a:gd name="connsiteY2" fmla="*/ 3162 h 3287"/>
                <a:gd name="connsiteX3" fmla="*/ 35287 w 35286"/>
                <a:gd name="connsiteY3" fmla="*/ 3288 h 3287"/>
                <a:gd name="connsiteX4" fmla="*/ 26433 w 35286"/>
                <a:gd name="connsiteY4" fmla="*/ 1644 h 3287"/>
                <a:gd name="connsiteX5" fmla="*/ 17706 w 35286"/>
                <a:gd name="connsiteY5" fmla="*/ 0 h 3287"/>
                <a:gd name="connsiteX6" fmla="*/ 8854 w 35286"/>
                <a:gd name="connsiteY6" fmla="*/ 1518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287">
                  <a:moveTo>
                    <a:pt x="8854" y="1518"/>
                  </a:moveTo>
                  <a:lnTo>
                    <a:pt x="0" y="3035"/>
                  </a:lnTo>
                  <a:lnTo>
                    <a:pt x="17581" y="3162"/>
                  </a:lnTo>
                  <a:lnTo>
                    <a:pt x="35287" y="3288"/>
                  </a:lnTo>
                  <a:lnTo>
                    <a:pt x="26433" y="1644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1" name="Freeform: Shape 7280">
              <a:extLst>
                <a:ext uri="{FF2B5EF4-FFF2-40B4-BE49-F238E27FC236}">
                  <a16:creationId xmlns:a16="http://schemas.microsoft.com/office/drawing/2014/main" id="{FD872904-CED1-34F6-8A78-AACDDCE2EC19}"/>
                </a:ext>
              </a:extLst>
            </p:cNvPr>
            <p:cNvSpPr/>
            <p:nvPr/>
          </p:nvSpPr>
          <p:spPr>
            <a:xfrm>
              <a:off x="9429745" y="6436551"/>
              <a:ext cx="178080" cy="19280"/>
            </a:xfrm>
            <a:custGeom>
              <a:avLst/>
              <a:gdLst>
                <a:gd name="connsiteX0" fmla="*/ 7209 w 178080"/>
                <a:gd name="connsiteY0" fmla="*/ 3977 h 19280"/>
                <a:gd name="connsiteX1" fmla="*/ 0 w 178080"/>
                <a:gd name="connsiteY1" fmla="*/ 7139 h 19280"/>
                <a:gd name="connsiteX2" fmla="*/ 13407 w 178080"/>
                <a:gd name="connsiteY2" fmla="*/ 7392 h 19280"/>
                <a:gd name="connsiteX3" fmla="*/ 55144 w 178080"/>
                <a:gd name="connsiteY3" fmla="*/ 13209 h 19280"/>
                <a:gd name="connsiteX4" fmla="*/ 95111 w 178080"/>
                <a:gd name="connsiteY4" fmla="*/ 19028 h 19280"/>
                <a:gd name="connsiteX5" fmla="*/ 106620 w 178080"/>
                <a:gd name="connsiteY5" fmla="*/ 19281 h 19280"/>
                <a:gd name="connsiteX6" fmla="*/ 98905 w 178080"/>
                <a:gd name="connsiteY6" fmla="*/ 16878 h 19280"/>
                <a:gd name="connsiteX7" fmla="*/ 91317 w 178080"/>
                <a:gd name="connsiteY7" fmla="*/ 14475 h 19280"/>
                <a:gd name="connsiteX8" fmla="*/ 134699 w 178080"/>
                <a:gd name="connsiteY8" fmla="*/ 14728 h 19280"/>
                <a:gd name="connsiteX9" fmla="*/ 178080 w 178080"/>
                <a:gd name="connsiteY9" fmla="*/ 14980 h 19280"/>
                <a:gd name="connsiteX10" fmla="*/ 120786 w 178080"/>
                <a:gd name="connsiteY10" fmla="*/ 9542 h 19280"/>
                <a:gd name="connsiteX11" fmla="*/ 63492 w 178080"/>
                <a:gd name="connsiteY11" fmla="*/ 4103 h 19280"/>
                <a:gd name="connsiteX12" fmla="*/ 79681 w 178080"/>
                <a:gd name="connsiteY12" fmla="*/ 8024 h 19280"/>
                <a:gd name="connsiteX13" fmla="*/ 95870 w 178080"/>
                <a:gd name="connsiteY13" fmla="*/ 11945 h 19280"/>
                <a:gd name="connsiteX14" fmla="*/ 87143 w 178080"/>
                <a:gd name="connsiteY14" fmla="*/ 13336 h 19280"/>
                <a:gd name="connsiteX15" fmla="*/ 78543 w 178080"/>
                <a:gd name="connsiteY15" fmla="*/ 14728 h 19280"/>
                <a:gd name="connsiteX16" fmla="*/ 52488 w 178080"/>
                <a:gd name="connsiteY16" fmla="*/ 9036 h 19280"/>
                <a:gd name="connsiteX17" fmla="*/ 26434 w 178080"/>
                <a:gd name="connsiteY17" fmla="*/ 3345 h 19280"/>
                <a:gd name="connsiteX18" fmla="*/ 53753 w 178080"/>
                <a:gd name="connsiteY18" fmla="*/ 2459 h 19280"/>
                <a:gd name="connsiteX19" fmla="*/ 76140 w 178080"/>
                <a:gd name="connsiteY19" fmla="*/ 562 h 19280"/>
                <a:gd name="connsiteX20" fmla="*/ 42876 w 178080"/>
                <a:gd name="connsiteY20" fmla="*/ 183 h 19280"/>
                <a:gd name="connsiteX21" fmla="*/ 14545 w 178080"/>
                <a:gd name="connsiteY21" fmla="*/ 815 h 19280"/>
                <a:gd name="connsiteX22" fmla="*/ 7336 w 178080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280">
                  <a:moveTo>
                    <a:pt x="7209" y="3977"/>
                  </a:moveTo>
                  <a:lnTo>
                    <a:pt x="0" y="7139"/>
                  </a:lnTo>
                  <a:lnTo>
                    <a:pt x="13407" y="7392"/>
                  </a:lnTo>
                  <a:cubicBezTo>
                    <a:pt x="20742" y="7518"/>
                    <a:pt x="39587" y="10175"/>
                    <a:pt x="55144" y="13209"/>
                  </a:cubicBezTo>
                  <a:cubicBezTo>
                    <a:pt x="70701" y="16246"/>
                    <a:pt x="88661" y="18901"/>
                    <a:pt x="95111" y="19028"/>
                  </a:cubicBezTo>
                  <a:lnTo>
                    <a:pt x="106620" y="19281"/>
                  </a:lnTo>
                  <a:lnTo>
                    <a:pt x="98905" y="16878"/>
                  </a:lnTo>
                  <a:lnTo>
                    <a:pt x="91317" y="14475"/>
                  </a:lnTo>
                  <a:lnTo>
                    <a:pt x="134699" y="14728"/>
                  </a:lnTo>
                  <a:lnTo>
                    <a:pt x="178080" y="14980"/>
                  </a:lnTo>
                  <a:lnTo>
                    <a:pt x="120786" y="9542"/>
                  </a:lnTo>
                  <a:lnTo>
                    <a:pt x="63492" y="4103"/>
                  </a:lnTo>
                  <a:lnTo>
                    <a:pt x="79681" y="8024"/>
                  </a:lnTo>
                  <a:lnTo>
                    <a:pt x="95870" y="11945"/>
                  </a:lnTo>
                  <a:lnTo>
                    <a:pt x="87143" y="13336"/>
                  </a:lnTo>
                  <a:lnTo>
                    <a:pt x="78543" y="14728"/>
                  </a:lnTo>
                  <a:lnTo>
                    <a:pt x="52488" y="9036"/>
                  </a:lnTo>
                  <a:lnTo>
                    <a:pt x="26434" y="3345"/>
                  </a:lnTo>
                  <a:lnTo>
                    <a:pt x="53753" y="2459"/>
                  </a:lnTo>
                  <a:cubicBezTo>
                    <a:pt x="68804" y="1953"/>
                    <a:pt x="78922" y="1068"/>
                    <a:pt x="76140" y="562"/>
                  </a:cubicBezTo>
                  <a:cubicBezTo>
                    <a:pt x="73483" y="56"/>
                    <a:pt x="58559" y="-197"/>
                    <a:pt x="42876" y="183"/>
                  </a:cubicBezTo>
                  <a:lnTo>
                    <a:pt x="14545" y="815"/>
                  </a:lnTo>
                  <a:lnTo>
                    <a:pt x="7336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2" name="Freeform: Shape 7281">
              <a:extLst>
                <a:ext uri="{FF2B5EF4-FFF2-40B4-BE49-F238E27FC236}">
                  <a16:creationId xmlns:a16="http://schemas.microsoft.com/office/drawing/2014/main" id="{1E3A3B7E-6398-4937-B932-2DFD33B7C067}"/>
                </a:ext>
              </a:extLst>
            </p:cNvPr>
            <p:cNvSpPr/>
            <p:nvPr/>
          </p:nvSpPr>
          <p:spPr>
            <a:xfrm>
              <a:off x="9342982" y="6441666"/>
              <a:ext cx="110667" cy="17454"/>
            </a:xfrm>
            <a:custGeom>
              <a:avLst/>
              <a:gdLst>
                <a:gd name="connsiteX0" fmla="*/ 25801 w 110667"/>
                <a:gd name="connsiteY0" fmla="*/ 12268 h 17454"/>
                <a:gd name="connsiteX1" fmla="*/ 0 w 110667"/>
                <a:gd name="connsiteY1" fmla="*/ 15430 h 17454"/>
                <a:gd name="connsiteX2" fmla="*/ 25801 w 110667"/>
                <a:gd name="connsiteY2" fmla="*/ 13659 h 17454"/>
                <a:gd name="connsiteX3" fmla="*/ 51730 w 110667"/>
                <a:gd name="connsiteY3" fmla="*/ 11889 h 17454"/>
                <a:gd name="connsiteX4" fmla="*/ 81198 w 110667"/>
                <a:gd name="connsiteY4" fmla="*/ 14671 h 17454"/>
                <a:gd name="connsiteX5" fmla="*/ 110668 w 110667"/>
                <a:gd name="connsiteY5" fmla="*/ 17454 h 17454"/>
                <a:gd name="connsiteX6" fmla="*/ 108518 w 110667"/>
                <a:gd name="connsiteY6" fmla="*/ 9106 h 17454"/>
                <a:gd name="connsiteX7" fmla="*/ 106367 w 110667"/>
                <a:gd name="connsiteY7" fmla="*/ 759 h 17454"/>
                <a:gd name="connsiteX8" fmla="*/ 89799 w 110667"/>
                <a:gd name="connsiteY8" fmla="*/ 379 h 17454"/>
                <a:gd name="connsiteX9" fmla="*/ 73230 w 110667"/>
                <a:gd name="connsiteY9" fmla="*/ 0 h 17454"/>
                <a:gd name="connsiteX10" fmla="*/ 73230 w 110667"/>
                <a:gd name="connsiteY10" fmla="*/ 4806 h 17454"/>
                <a:gd name="connsiteX11" fmla="*/ 72978 w 110667"/>
                <a:gd name="connsiteY11" fmla="*/ 9613 h 17454"/>
                <a:gd name="connsiteX12" fmla="*/ 62227 w 110667"/>
                <a:gd name="connsiteY12" fmla="*/ 9360 h 17454"/>
                <a:gd name="connsiteX13" fmla="*/ 25675 w 110667"/>
                <a:gd name="connsiteY13" fmla="*/ 12268 h 1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4">
                  <a:moveTo>
                    <a:pt x="25801" y="12268"/>
                  </a:moveTo>
                  <a:lnTo>
                    <a:pt x="0" y="15430"/>
                  </a:lnTo>
                  <a:lnTo>
                    <a:pt x="25801" y="13659"/>
                  </a:lnTo>
                  <a:lnTo>
                    <a:pt x="51730" y="11889"/>
                  </a:lnTo>
                  <a:lnTo>
                    <a:pt x="81198" y="14671"/>
                  </a:lnTo>
                  <a:lnTo>
                    <a:pt x="110668" y="17454"/>
                  </a:lnTo>
                  <a:lnTo>
                    <a:pt x="108518" y="9106"/>
                  </a:lnTo>
                  <a:lnTo>
                    <a:pt x="106367" y="759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3"/>
                    <a:pt x="72978" y="9613"/>
                  </a:cubicBezTo>
                  <a:lnTo>
                    <a:pt x="62227" y="9360"/>
                  </a:lnTo>
                  <a:cubicBezTo>
                    <a:pt x="56409" y="9233"/>
                    <a:pt x="39967" y="10497"/>
                    <a:pt x="25675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3" name="Freeform: Shape 7282">
              <a:extLst>
                <a:ext uri="{FF2B5EF4-FFF2-40B4-BE49-F238E27FC236}">
                  <a16:creationId xmlns:a16="http://schemas.microsoft.com/office/drawing/2014/main" id="{2B399BA6-D141-B79D-8AAC-F973B26D5384}"/>
                </a:ext>
              </a:extLst>
            </p:cNvPr>
            <p:cNvSpPr/>
            <p:nvPr/>
          </p:nvSpPr>
          <p:spPr>
            <a:xfrm>
              <a:off x="9362586" y="6460132"/>
              <a:ext cx="26560" cy="5059"/>
            </a:xfrm>
            <a:custGeom>
              <a:avLst/>
              <a:gdLst>
                <a:gd name="connsiteX0" fmla="*/ 127 w 26560"/>
                <a:gd name="connsiteY0" fmla="*/ 3289 h 5059"/>
                <a:gd name="connsiteX1" fmla="*/ 13280 w 26560"/>
                <a:gd name="connsiteY1" fmla="*/ 4680 h 5059"/>
                <a:gd name="connsiteX2" fmla="*/ 26561 w 26560"/>
                <a:gd name="connsiteY2" fmla="*/ 5059 h 5059"/>
                <a:gd name="connsiteX3" fmla="*/ 26561 w 26560"/>
                <a:gd name="connsiteY3" fmla="*/ 2530 h 5059"/>
                <a:gd name="connsiteX4" fmla="*/ 26561 w 26560"/>
                <a:gd name="connsiteY4" fmla="*/ 0 h 5059"/>
                <a:gd name="connsiteX5" fmla="*/ 13280 w 26560"/>
                <a:gd name="connsiteY5" fmla="*/ 1139 h 5059"/>
                <a:gd name="connsiteX6" fmla="*/ 0 w 26560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9">
                  <a:moveTo>
                    <a:pt x="127" y="3289"/>
                  </a:moveTo>
                  <a:cubicBezTo>
                    <a:pt x="127" y="3289"/>
                    <a:pt x="6071" y="4554"/>
                    <a:pt x="13280" y="4680"/>
                  </a:cubicBezTo>
                  <a:lnTo>
                    <a:pt x="26561" y="5059"/>
                  </a:lnTo>
                  <a:lnTo>
                    <a:pt x="26561" y="2530"/>
                  </a:lnTo>
                  <a:cubicBezTo>
                    <a:pt x="26561" y="2530"/>
                    <a:pt x="26561" y="0"/>
                    <a:pt x="26561" y="0"/>
                  </a:cubicBezTo>
                  <a:lnTo>
                    <a:pt x="13280" y="1139"/>
                  </a:lnTo>
                  <a:cubicBezTo>
                    <a:pt x="5945" y="1771"/>
                    <a:pt x="0" y="2783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4" name="Freeform: Shape 7283">
              <a:extLst>
                <a:ext uri="{FF2B5EF4-FFF2-40B4-BE49-F238E27FC236}">
                  <a16:creationId xmlns:a16="http://schemas.microsoft.com/office/drawing/2014/main" id="{019F836D-DD54-F664-A5E8-5DE9A3A60A56}"/>
                </a:ext>
              </a:extLst>
            </p:cNvPr>
            <p:cNvSpPr/>
            <p:nvPr/>
          </p:nvSpPr>
          <p:spPr>
            <a:xfrm>
              <a:off x="9582024" y="645874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5" name="Freeform: Shape 7284">
              <a:extLst>
                <a:ext uri="{FF2B5EF4-FFF2-40B4-BE49-F238E27FC236}">
                  <a16:creationId xmlns:a16="http://schemas.microsoft.com/office/drawing/2014/main" id="{087FF2F9-32B6-79CE-9ED9-2508F4E10FA9}"/>
                </a:ext>
              </a:extLst>
            </p:cNvPr>
            <p:cNvSpPr/>
            <p:nvPr/>
          </p:nvSpPr>
          <p:spPr>
            <a:xfrm>
              <a:off x="9464021" y="6456338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3 h 3667"/>
                <a:gd name="connsiteX2" fmla="*/ 17581 w 35286"/>
                <a:gd name="connsiteY2" fmla="*/ 3162 h 3667"/>
                <a:gd name="connsiteX3" fmla="*/ 35287 w 35286"/>
                <a:gd name="connsiteY3" fmla="*/ 3668 h 3667"/>
                <a:gd name="connsiteX4" fmla="*/ 26433 w 35286"/>
                <a:gd name="connsiteY4" fmla="*/ 1771 h 3667"/>
                <a:gd name="connsiteX5" fmla="*/ 17706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668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6" name="Freeform: Shape 7285">
              <a:extLst>
                <a:ext uri="{FF2B5EF4-FFF2-40B4-BE49-F238E27FC236}">
                  <a16:creationId xmlns:a16="http://schemas.microsoft.com/office/drawing/2014/main" id="{A0E59D8D-AE34-3B61-5BE7-087CAA52C311}"/>
                </a:ext>
              </a:extLst>
            </p:cNvPr>
            <p:cNvSpPr/>
            <p:nvPr/>
          </p:nvSpPr>
          <p:spPr>
            <a:xfrm>
              <a:off x="9758713" y="6451279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7 w 13279"/>
                <a:gd name="connsiteY1" fmla="*/ 2402 h 2402"/>
                <a:gd name="connsiteX2" fmla="*/ 13280 w 13279"/>
                <a:gd name="connsiteY2" fmla="*/ 1264 h 2402"/>
                <a:gd name="connsiteX3" fmla="*/ 6704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3035" y="2402"/>
                    <a:pt x="6577" y="2402"/>
                  </a:cubicBezTo>
                  <a:cubicBezTo>
                    <a:pt x="10245" y="2402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7" name="Freeform: Shape 7286">
              <a:extLst>
                <a:ext uri="{FF2B5EF4-FFF2-40B4-BE49-F238E27FC236}">
                  <a16:creationId xmlns:a16="http://schemas.microsoft.com/office/drawing/2014/main" id="{DA5E9324-208E-CBDE-FCFE-A323A9C6FB21}"/>
                </a:ext>
              </a:extLst>
            </p:cNvPr>
            <p:cNvSpPr/>
            <p:nvPr/>
          </p:nvSpPr>
          <p:spPr>
            <a:xfrm>
              <a:off x="9511955" y="6399297"/>
              <a:ext cx="215517" cy="56787"/>
            </a:xfrm>
            <a:custGeom>
              <a:avLst/>
              <a:gdLst>
                <a:gd name="connsiteX0" fmla="*/ 14292 w 215517"/>
                <a:gd name="connsiteY0" fmla="*/ 30228 h 56787"/>
                <a:gd name="connsiteX1" fmla="*/ 0 w 215517"/>
                <a:gd name="connsiteY1" fmla="*/ 33137 h 56787"/>
                <a:gd name="connsiteX2" fmla="*/ 13533 w 215517"/>
                <a:gd name="connsiteY2" fmla="*/ 38955 h 56787"/>
                <a:gd name="connsiteX3" fmla="*/ 27066 w 215517"/>
                <a:gd name="connsiteY3" fmla="*/ 44647 h 56787"/>
                <a:gd name="connsiteX4" fmla="*/ 43129 w 215517"/>
                <a:gd name="connsiteY4" fmla="*/ 45026 h 56787"/>
                <a:gd name="connsiteX5" fmla="*/ 93720 w 215517"/>
                <a:gd name="connsiteY5" fmla="*/ 51097 h 56787"/>
                <a:gd name="connsiteX6" fmla="*/ 128375 w 215517"/>
                <a:gd name="connsiteY6" fmla="*/ 56788 h 56787"/>
                <a:gd name="connsiteX7" fmla="*/ 151899 w 215517"/>
                <a:gd name="connsiteY7" fmla="*/ 54765 h 56787"/>
                <a:gd name="connsiteX8" fmla="*/ 175424 w 215517"/>
                <a:gd name="connsiteY8" fmla="*/ 52741 h 56787"/>
                <a:gd name="connsiteX9" fmla="*/ 158856 w 215517"/>
                <a:gd name="connsiteY9" fmla="*/ 52361 h 56787"/>
                <a:gd name="connsiteX10" fmla="*/ 142414 w 215517"/>
                <a:gd name="connsiteY10" fmla="*/ 49958 h 56787"/>
                <a:gd name="connsiteX11" fmla="*/ 178966 w 215517"/>
                <a:gd name="connsiteY11" fmla="*/ 45911 h 56787"/>
                <a:gd name="connsiteX12" fmla="*/ 215518 w 215517"/>
                <a:gd name="connsiteY12" fmla="*/ 43761 h 56787"/>
                <a:gd name="connsiteX13" fmla="*/ 182254 w 215517"/>
                <a:gd name="connsiteY13" fmla="*/ 44647 h 56787"/>
                <a:gd name="connsiteX14" fmla="*/ 129513 w 215517"/>
                <a:gd name="connsiteY14" fmla="*/ 46417 h 56787"/>
                <a:gd name="connsiteX15" fmla="*/ 109909 w 215517"/>
                <a:gd name="connsiteY15" fmla="*/ 47302 h 56787"/>
                <a:gd name="connsiteX16" fmla="*/ 139505 w 215517"/>
                <a:gd name="connsiteY16" fmla="*/ 41105 h 56787"/>
                <a:gd name="connsiteX17" fmla="*/ 169227 w 215517"/>
                <a:gd name="connsiteY17" fmla="*/ 34907 h 56787"/>
                <a:gd name="connsiteX18" fmla="*/ 169227 w 215517"/>
                <a:gd name="connsiteY18" fmla="*/ 30354 h 56787"/>
                <a:gd name="connsiteX19" fmla="*/ 169353 w 215517"/>
                <a:gd name="connsiteY19" fmla="*/ 25801 h 56787"/>
                <a:gd name="connsiteX20" fmla="*/ 180357 w 215517"/>
                <a:gd name="connsiteY20" fmla="*/ 26054 h 56787"/>
                <a:gd name="connsiteX21" fmla="*/ 191360 w 215517"/>
                <a:gd name="connsiteY21" fmla="*/ 26307 h 56787"/>
                <a:gd name="connsiteX22" fmla="*/ 190348 w 215517"/>
                <a:gd name="connsiteY22" fmla="*/ 20869 h 56787"/>
                <a:gd name="connsiteX23" fmla="*/ 189337 w 215517"/>
                <a:gd name="connsiteY23" fmla="*/ 15430 h 56787"/>
                <a:gd name="connsiteX24" fmla="*/ 172769 w 215517"/>
                <a:gd name="connsiteY24" fmla="*/ 11889 h 56787"/>
                <a:gd name="connsiteX25" fmla="*/ 156073 w 215517"/>
                <a:gd name="connsiteY25" fmla="*/ 8347 h 56787"/>
                <a:gd name="connsiteX26" fmla="*/ 164927 w 215517"/>
                <a:gd name="connsiteY26" fmla="*/ 5944 h 56787"/>
                <a:gd name="connsiteX27" fmla="*/ 173780 w 215517"/>
                <a:gd name="connsiteY27" fmla="*/ 3541 h 56787"/>
                <a:gd name="connsiteX28" fmla="*/ 158477 w 215517"/>
                <a:gd name="connsiteY28" fmla="*/ 4932 h 56787"/>
                <a:gd name="connsiteX29" fmla="*/ 143173 w 215517"/>
                <a:gd name="connsiteY29" fmla="*/ 6324 h 56787"/>
                <a:gd name="connsiteX30" fmla="*/ 143173 w 215517"/>
                <a:gd name="connsiteY30" fmla="*/ 3794 h 56787"/>
                <a:gd name="connsiteX31" fmla="*/ 143173 w 215517"/>
                <a:gd name="connsiteY31" fmla="*/ 1264 h 56787"/>
                <a:gd name="connsiteX32" fmla="*/ 110921 w 215517"/>
                <a:gd name="connsiteY32" fmla="*/ 632 h 56787"/>
                <a:gd name="connsiteX33" fmla="*/ 78543 w 215517"/>
                <a:gd name="connsiteY33" fmla="*/ 0 h 56787"/>
                <a:gd name="connsiteX34" fmla="*/ 69057 w 215517"/>
                <a:gd name="connsiteY34" fmla="*/ 2529 h 56787"/>
                <a:gd name="connsiteX35" fmla="*/ 59571 w 215517"/>
                <a:gd name="connsiteY35" fmla="*/ 5059 h 56787"/>
                <a:gd name="connsiteX36" fmla="*/ 76013 w 215517"/>
                <a:gd name="connsiteY36" fmla="*/ 3541 h 56787"/>
                <a:gd name="connsiteX37" fmla="*/ 92328 w 215517"/>
                <a:gd name="connsiteY37" fmla="*/ 2023 h 56787"/>
                <a:gd name="connsiteX38" fmla="*/ 118130 w 215517"/>
                <a:gd name="connsiteY38" fmla="*/ 7715 h 56787"/>
                <a:gd name="connsiteX39" fmla="*/ 156832 w 215517"/>
                <a:gd name="connsiteY39" fmla="*/ 13659 h 56787"/>
                <a:gd name="connsiteX40" fmla="*/ 169607 w 215517"/>
                <a:gd name="connsiteY40" fmla="*/ 13912 h 56787"/>
                <a:gd name="connsiteX41" fmla="*/ 169607 w 215517"/>
                <a:gd name="connsiteY41" fmla="*/ 16442 h 56787"/>
                <a:gd name="connsiteX42" fmla="*/ 169607 w 215517"/>
                <a:gd name="connsiteY42" fmla="*/ 18972 h 56787"/>
                <a:gd name="connsiteX43" fmla="*/ 144185 w 215517"/>
                <a:gd name="connsiteY43" fmla="*/ 16948 h 56787"/>
                <a:gd name="connsiteX44" fmla="*/ 118762 w 215517"/>
                <a:gd name="connsiteY44" fmla="*/ 14924 h 56787"/>
                <a:gd name="connsiteX45" fmla="*/ 110289 w 215517"/>
                <a:gd name="connsiteY45" fmla="*/ 17327 h 56787"/>
                <a:gd name="connsiteX46" fmla="*/ 85879 w 215517"/>
                <a:gd name="connsiteY46" fmla="*/ 19351 h 56787"/>
                <a:gd name="connsiteX47" fmla="*/ 70069 w 215517"/>
                <a:gd name="connsiteY47" fmla="*/ 18972 h 56787"/>
                <a:gd name="connsiteX48" fmla="*/ 87270 w 215517"/>
                <a:gd name="connsiteY48" fmla="*/ 17327 h 56787"/>
                <a:gd name="connsiteX49" fmla="*/ 104597 w 215517"/>
                <a:gd name="connsiteY49" fmla="*/ 15683 h 56787"/>
                <a:gd name="connsiteX50" fmla="*/ 81578 w 215517"/>
                <a:gd name="connsiteY50" fmla="*/ 11762 h 56787"/>
                <a:gd name="connsiteX51" fmla="*/ 58686 w 215517"/>
                <a:gd name="connsiteY51" fmla="*/ 7842 h 56787"/>
                <a:gd name="connsiteX52" fmla="*/ 68551 w 215517"/>
                <a:gd name="connsiteY52" fmla="*/ 11130 h 56787"/>
                <a:gd name="connsiteX53" fmla="*/ 78543 w 215517"/>
                <a:gd name="connsiteY53" fmla="*/ 14418 h 56787"/>
                <a:gd name="connsiteX54" fmla="*/ 55650 w 215517"/>
                <a:gd name="connsiteY54" fmla="*/ 13912 h 56787"/>
                <a:gd name="connsiteX55" fmla="*/ 32758 w 215517"/>
                <a:gd name="connsiteY55" fmla="*/ 13407 h 56787"/>
                <a:gd name="connsiteX56" fmla="*/ 59445 w 215517"/>
                <a:gd name="connsiteY56" fmla="*/ 19477 h 56787"/>
                <a:gd name="connsiteX57" fmla="*/ 93973 w 215517"/>
                <a:gd name="connsiteY57" fmla="*/ 28331 h 56787"/>
                <a:gd name="connsiteX58" fmla="*/ 101814 w 215517"/>
                <a:gd name="connsiteY58" fmla="*/ 31113 h 56787"/>
                <a:gd name="connsiteX59" fmla="*/ 65389 w 215517"/>
                <a:gd name="connsiteY59" fmla="*/ 29342 h 56787"/>
                <a:gd name="connsiteX60" fmla="*/ 28964 w 215517"/>
                <a:gd name="connsiteY60" fmla="*/ 27572 h 56787"/>
                <a:gd name="connsiteX61" fmla="*/ 14672 w 215517"/>
                <a:gd name="connsiteY61" fmla="*/ 30481 h 56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15517" h="56787">
                  <a:moveTo>
                    <a:pt x="14292" y="30228"/>
                  </a:moveTo>
                  <a:lnTo>
                    <a:pt x="0" y="33137"/>
                  </a:lnTo>
                  <a:lnTo>
                    <a:pt x="13533" y="38955"/>
                  </a:lnTo>
                  <a:lnTo>
                    <a:pt x="27066" y="44647"/>
                  </a:lnTo>
                  <a:lnTo>
                    <a:pt x="43129" y="45026"/>
                  </a:lnTo>
                  <a:cubicBezTo>
                    <a:pt x="51982" y="45279"/>
                    <a:pt x="74749" y="47935"/>
                    <a:pt x="93720" y="51097"/>
                  </a:cubicBezTo>
                  <a:lnTo>
                    <a:pt x="128375" y="56788"/>
                  </a:lnTo>
                  <a:lnTo>
                    <a:pt x="151899" y="54765"/>
                  </a:lnTo>
                  <a:lnTo>
                    <a:pt x="175424" y="52741"/>
                  </a:lnTo>
                  <a:lnTo>
                    <a:pt x="158856" y="52361"/>
                  </a:lnTo>
                  <a:cubicBezTo>
                    <a:pt x="149750" y="52108"/>
                    <a:pt x="142287" y="51097"/>
                    <a:pt x="142414" y="49958"/>
                  </a:cubicBezTo>
                  <a:cubicBezTo>
                    <a:pt x="142414" y="48820"/>
                    <a:pt x="158856" y="47176"/>
                    <a:pt x="178966" y="45911"/>
                  </a:cubicBezTo>
                  <a:lnTo>
                    <a:pt x="215518" y="43761"/>
                  </a:lnTo>
                  <a:lnTo>
                    <a:pt x="182254" y="44647"/>
                  </a:lnTo>
                  <a:cubicBezTo>
                    <a:pt x="164168" y="45279"/>
                    <a:pt x="140516" y="46038"/>
                    <a:pt x="129513" y="46417"/>
                  </a:cubicBezTo>
                  <a:lnTo>
                    <a:pt x="109909" y="47302"/>
                  </a:lnTo>
                  <a:lnTo>
                    <a:pt x="139505" y="41105"/>
                  </a:lnTo>
                  <a:lnTo>
                    <a:pt x="169227" y="34907"/>
                  </a:lnTo>
                  <a:lnTo>
                    <a:pt x="169227" y="30354"/>
                  </a:lnTo>
                  <a:cubicBezTo>
                    <a:pt x="169227" y="30354"/>
                    <a:pt x="169353" y="25801"/>
                    <a:pt x="169353" y="25801"/>
                  </a:cubicBezTo>
                  <a:lnTo>
                    <a:pt x="180357" y="26054"/>
                  </a:lnTo>
                  <a:lnTo>
                    <a:pt x="191360" y="26307"/>
                  </a:lnTo>
                  <a:lnTo>
                    <a:pt x="190348" y="20869"/>
                  </a:lnTo>
                  <a:lnTo>
                    <a:pt x="189337" y="15430"/>
                  </a:lnTo>
                  <a:lnTo>
                    <a:pt x="172769" y="11889"/>
                  </a:lnTo>
                  <a:lnTo>
                    <a:pt x="156073" y="8347"/>
                  </a:lnTo>
                  <a:lnTo>
                    <a:pt x="164927" y="5944"/>
                  </a:lnTo>
                  <a:lnTo>
                    <a:pt x="173780" y="3541"/>
                  </a:lnTo>
                  <a:lnTo>
                    <a:pt x="158477" y="4932"/>
                  </a:lnTo>
                  <a:lnTo>
                    <a:pt x="143173" y="6324"/>
                  </a:lnTo>
                  <a:lnTo>
                    <a:pt x="143173" y="3794"/>
                  </a:lnTo>
                  <a:cubicBezTo>
                    <a:pt x="143173" y="3794"/>
                    <a:pt x="143173" y="1264"/>
                    <a:pt x="143173" y="1264"/>
                  </a:cubicBezTo>
                  <a:lnTo>
                    <a:pt x="110921" y="632"/>
                  </a:lnTo>
                  <a:lnTo>
                    <a:pt x="78543" y="0"/>
                  </a:lnTo>
                  <a:lnTo>
                    <a:pt x="69057" y="2529"/>
                  </a:lnTo>
                  <a:lnTo>
                    <a:pt x="59571" y="5059"/>
                  </a:lnTo>
                  <a:lnTo>
                    <a:pt x="76013" y="3541"/>
                  </a:lnTo>
                  <a:lnTo>
                    <a:pt x="92328" y="2023"/>
                  </a:lnTo>
                  <a:lnTo>
                    <a:pt x="118130" y="7715"/>
                  </a:lnTo>
                  <a:cubicBezTo>
                    <a:pt x="132422" y="10877"/>
                    <a:pt x="149750" y="13533"/>
                    <a:pt x="156832" y="13659"/>
                  </a:cubicBezTo>
                  <a:lnTo>
                    <a:pt x="169607" y="13912"/>
                  </a:lnTo>
                  <a:lnTo>
                    <a:pt x="169607" y="16442"/>
                  </a:lnTo>
                  <a:cubicBezTo>
                    <a:pt x="169607" y="16442"/>
                    <a:pt x="169607" y="18972"/>
                    <a:pt x="169607" y="18972"/>
                  </a:cubicBezTo>
                  <a:lnTo>
                    <a:pt x="144185" y="16948"/>
                  </a:lnTo>
                  <a:lnTo>
                    <a:pt x="118762" y="14924"/>
                  </a:lnTo>
                  <a:lnTo>
                    <a:pt x="110289" y="17327"/>
                  </a:lnTo>
                  <a:cubicBezTo>
                    <a:pt x="105609" y="18592"/>
                    <a:pt x="94606" y="19477"/>
                    <a:pt x="85879" y="19351"/>
                  </a:cubicBezTo>
                  <a:lnTo>
                    <a:pt x="70069" y="18972"/>
                  </a:lnTo>
                  <a:lnTo>
                    <a:pt x="87270" y="17327"/>
                  </a:lnTo>
                  <a:lnTo>
                    <a:pt x="104597" y="15683"/>
                  </a:lnTo>
                  <a:lnTo>
                    <a:pt x="81578" y="11762"/>
                  </a:lnTo>
                  <a:lnTo>
                    <a:pt x="58686" y="7842"/>
                  </a:lnTo>
                  <a:lnTo>
                    <a:pt x="68551" y="11130"/>
                  </a:lnTo>
                  <a:lnTo>
                    <a:pt x="78543" y="14418"/>
                  </a:lnTo>
                  <a:lnTo>
                    <a:pt x="55650" y="13912"/>
                  </a:lnTo>
                  <a:lnTo>
                    <a:pt x="32758" y="13407"/>
                  </a:lnTo>
                  <a:lnTo>
                    <a:pt x="59445" y="19477"/>
                  </a:lnTo>
                  <a:cubicBezTo>
                    <a:pt x="74116" y="22766"/>
                    <a:pt x="89673" y="26813"/>
                    <a:pt x="93973" y="28331"/>
                  </a:cubicBezTo>
                  <a:lnTo>
                    <a:pt x="101814" y="31113"/>
                  </a:lnTo>
                  <a:lnTo>
                    <a:pt x="65389" y="29342"/>
                  </a:lnTo>
                  <a:lnTo>
                    <a:pt x="28964" y="27572"/>
                  </a:lnTo>
                  <a:lnTo>
                    <a:pt x="14672" y="3048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8" name="Freeform: Shape 7287">
              <a:extLst>
                <a:ext uri="{FF2B5EF4-FFF2-40B4-BE49-F238E27FC236}">
                  <a16:creationId xmlns:a16="http://schemas.microsoft.com/office/drawing/2014/main" id="{3DD9D64D-63C0-DAB0-96DA-EE8FAE15BFD8}"/>
                </a:ext>
              </a:extLst>
            </p:cNvPr>
            <p:cNvSpPr/>
            <p:nvPr/>
          </p:nvSpPr>
          <p:spPr>
            <a:xfrm>
              <a:off x="9766301" y="6446220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2023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9" name="Freeform: Shape 7288">
              <a:extLst>
                <a:ext uri="{FF2B5EF4-FFF2-40B4-BE49-F238E27FC236}">
                  <a16:creationId xmlns:a16="http://schemas.microsoft.com/office/drawing/2014/main" id="{2A3C34CA-B170-8E53-5348-C50BB86DF224}"/>
                </a:ext>
              </a:extLst>
            </p:cNvPr>
            <p:cNvSpPr/>
            <p:nvPr/>
          </p:nvSpPr>
          <p:spPr>
            <a:xfrm>
              <a:off x="9521315" y="6465445"/>
              <a:ext cx="13154" cy="2403"/>
            </a:xfrm>
            <a:custGeom>
              <a:avLst/>
              <a:gdLst>
                <a:gd name="connsiteX0" fmla="*/ 0 w 13154"/>
                <a:gd name="connsiteY0" fmla="*/ 1011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3"/>
                    <a:pt x="13154" y="1391"/>
                  </a:cubicBezTo>
                  <a:cubicBezTo>
                    <a:pt x="13154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0" name="Freeform: Shape 7289">
              <a:extLst>
                <a:ext uri="{FF2B5EF4-FFF2-40B4-BE49-F238E27FC236}">
                  <a16:creationId xmlns:a16="http://schemas.microsoft.com/office/drawing/2014/main" id="{DD74DF4B-0F5A-18D4-91C4-3699AEB94900}"/>
                </a:ext>
              </a:extLst>
            </p:cNvPr>
            <p:cNvSpPr/>
            <p:nvPr/>
          </p:nvSpPr>
          <p:spPr>
            <a:xfrm>
              <a:off x="9785147" y="6448496"/>
              <a:ext cx="39839" cy="11635"/>
            </a:xfrm>
            <a:custGeom>
              <a:avLst/>
              <a:gdLst>
                <a:gd name="connsiteX0" fmla="*/ 126 w 39839"/>
                <a:gd name="connsiteY0" fmla="*/ 3921 h 11635"/>
                <a:gd name="connsiteX1" fmla="*/ 19983 w 39839"/>
                <a:gd name="connsiteY1" fmla="*/ 8347 h 11635"/>
                <a:gd name="connsiteX2" fmla="*/ 39840 w 39839"/>
                <a:gd name="connsiteY2" fmla="*/ 11636 h 11635"/>
                <a:gd name="connsiteX3" fmla="*/ 38828 w 39839"/>
                <a:gd name="connsiteY3" fmla="*/ 5818 h 11635"/>
                <a:gd name="connsiteX4" fmla="*/ 37817 w 39839"/>
                <a:gd name="connsiteY4" fmla="*/ 0 h 11635"/>
                <a:gd name="connsiteX5" fmla="*/ 31113 w 39839"/>
                <a:gd name="connsiteY5" fmla="*/ 2909 h 11635"/>
                <a:gd name="connsiteX6" fmla="*/ 24283 w 39839"/>
                <a:gd name="connsiteY6" fmla="*/ 5818 h 11635"/>
                <a:gd name="connsiteX7" fmla="*/ 12141 w 39839"/>
                <a:gd name="connsiteY7" fmla="*/ 4301 h 11635"/>
                <a:gd name="connsiteX8" fmla="*/ 0 w 39839"/>
                <a:gd name="connsiteY8" fmla="*/ 3794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839" h="11635">
                  <a:moveTo>
                    <a:pt x="126" y="3921"/>
                  </a:moveTo>
                  <a:cubicBezTo>
                    <a:pt x="126" y="3921"/>
                    <a:pt x="8979" y="6450"/>
                    <a:pt x="19983" y="8347"/>
                  </a:cubicBezTo>
                  <a:lnTo>
                    <a:pt x="39840" y="11636"/>
                  </a:lnTo>
                  <a:lnTo>
                    <a:pt x="38828" y="5818"/>
                  </a:lnTo>
                  <a:lnTo>
                    <a:pt x="37817" y="0"/>
                  </a:lnTo>
                  <a:lnTo>
                    <a:pt x="31113" y="2909"/>
                  </a:lnTo>
                  <a:lnTo>
                    <a:pt x="24283" y="5818"/>
                  </a:lnTo>
                  <a:lnTo>
                    <a:pt x="12141" y="4301"/>
                  </a:lnTo>
                  <a:cubicBezTo>
                    <a:pt x="5565" y="3415"/>
                    <a:pt x="0" y="3162"/>
                    <a:pt x="0" y="379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1" name="Freeform: Shape 7290">
              <a:extLst>
                <a:ext uri="{FF2B5EF4-FFF2-40B4-BE49-F238E27FC236}">
                  <a16:creationId xmlns:a16="http://schemas.microsoft.com/office/drawing/2014/main" id="{68A8B5B3-E92C-843C-DC73-F9D769D0042B}"/>
                </a:ext>
              </a:extLst>
            </p:cNvPr>
            <p:cNvSpPr/>
            <p:nvPr/>
          </p:nvSpPr>
          <p:spPr>
            <a:xfrm>
              <a:off x="9806015" y="6446979"/>
              <a:ext cx="26560" cy="7335"/>
            </a:xfrm>
            <a:custGeom>
              <a:avLst/>
              <a:gdLst>
                <a:gd name="connsiteX0" fmla="*/ 0 w 26560"/>
                <a:gd name="connsiteY0" fmla="*/ 4933 h 7335"/>
                <a:gd name="connsiteX1" fmla="*/ 0 w 26560"/>
                <a:gd name="connsiteY1" fmla="*/ 7336 h 7335"/>
                <a:gd name="connsiteX2" fmla="*/ 13280 w 26560"/>
                <a:gd name="connsiteY2" fmla="*/ 6071 h 7335"/>
                <a:gd name="connsiteX3" fmla="*/ 26561 w 26560"/>
                <a:gd name="connsiteY3" fmla="*/ 2403 h 7335"/>
                <a:gd name="connsiteX4" fmla="*/ 26561 w 26560"/>
                <a:gd name="connsiteY4" fmla="*/ 0 h 7335"/>
                <a:gd name="connsiteX5" fmla="*/ 13280 w 26560"/>
                <a:gd name="connsiteY5" fmla="*/ 1264 h 7335"/>
                <a:gd name="connsiteX6" fmla="*/ 0 w 26560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3280" y="6071"/>
                    <a:pt x="13280" y="6071"/>
                  </a:cubicBezTo>
                  <a:cubicBezTo>
                    <a:pt x="20616" y="5312"/>
                    <a:pt x="26561" y="3668"/>
                    <a:pt x="26561" y="2403"/>
                  </a:cubicBezTo>
                  <a:lnTo>
                    <a:pt x="26561" y="0"/>
                  </a:lnTo>
                  <a:cubicBezTo>
                    <a:pt x="26561" y="0"/>
                    <a:pt x="13280" y="1264"/>
                    <a:pt x="13280" y="1264"/>
                  </a:cubicBezTo>
                  <a:cubicBezTo>
                    <a:pt x="5945" y="2023"/>
                    <a:pt x="0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2" name="Freeform: Shape 7291">
              <a:extLst>
                <a:ext uri="{FF2B5EF4-FFF2-40B4-BE49-F238E27FC236}">
                  <a16:creationId xmlns:a16="http://schemas.microsoft.com/office/drawing/2014/main" id="{F2A8C71E-A580-92A8-55D2-72609E857A1D}"/>
                </a:ext>
              </a:extLst>
            </p:cNvPr>
            <p:cNvSpPr/>
            <p:nvPr/>
          </p:nvSpPr>
          <p:spPr>
            <a:xfrm>
              <a:off x="10044541" y="6448623"/>
              <a:ext cx="75012" cy="9106"/>
            </a:xfrm>
            <a:custGeom>
              <a:avLst/>
              <a:gdLst>
                <a:gd name="connsiteX0" fmla="*/ 264 w 75012"/>
                <a:gd name="connsiteY0" fmla="*/ 0 h 9106"/>
                <a:gd name="connsiteX1" fmla="*/ 5702 w 75012"/>
                <a:gd name="connsiteY1" fmla="*/ 1644 h 9106"/>
                <a:gd name="connsiteX2" fmla="*/ 18350 w 75012"/>
                <a:gd name="connsiteY2" fmla="*/ 4806 h 9106"/>
                <a:gd name="connsiteX3" fmla="*/ 49464 w 75012"/>
                <a:gd name="connsiteY3" fmla="*/ 9106 h 9106"/>
                <a:gd name="connsiteX4" fmla="*/ 62997 w 75012"/>
                <a:gd name="connsiteY4" fmla="*/ 9106 h 9106"/>
                <a:gd name="connsiteX5" fmla="*/ 68941 w 75012"/>
                <a:gd name="connsiteY5" fmla="*/ 4933 h 9106"/>
                <a:gd name="connsiteX6" fmla="*/ 75012 w 75012"/>
                <a:gd name="connsiteY6" fmla="*/ 759 h 9106"/>
                <a:gd name="connsiteX7" fmla="*/ 37321 w 75012"/>
                <a:gd name="connsiteY7" fmla="*/ 253 h 9106"/>
                <a:gd name="connsiteX8" fmla="*/ 10762 w 75012"/>
                <a:gd name="connsiteY8" fmla="*/ 0 h 9106"/>
                <a:gd name="connsiteX9" fmla="*/ 2793 w 75012"/>
                <a:gd name="connsiteY9" fmla="*/ 0 h 9106"/>
                <a:gd name="connsiteX10" fmla="*/ 10 w 75012"/>
                <a:gd name="connsiteY10" fmla="*/ 127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012" h="9106">
                  <a:moveTo>
                    <a:pt x="264" y="0"/>
                  </a:moveTo>
                  <a:cubicBezTo>
                    <a:pt x="264" y="0"/>
                    <a:pt x="2414" y="759"/>
                    <a:pt x="5702" y="1644"/>
                  </a:cubicBezTo>
                  <a:cubicBezTo>
                    <a:pt x="9117" y="2530"/>
                    <a:pt x="13544" y="3668"/>
                    <a:pt x="18350" y="4806"/>
                  </a:cubicBezTo>
                  <a:cubicBezTo>
                    <a:pt x="27962" y="7083"/>
                    <a:pt x="42001" y="9106"/>
                    <a:pt x="49464" y="9106"/>
                  </a:cubicBezTo>
                  <a:lnTo>
                    <a:pt x="62997" y="9106"/>
                  </a:lnTo>
                  <a:cubicBezTo>
                    <a:pt x="62997" y="9106"/>
                    <a:pt x="68941" y="4933"/>
                    <a:pt x="68941" y="4933"/>
                  </a:cubicBezTo>
                  <a:lnTo>
                    <a:pt x="75012" y="759"/>
                  </a:lnTo>
                  <a:lnTo>
                    <a:pt x="37321" y="253"/>
                  </a:lnTo>
                  <a:cubicBezTo>
                    <a:pt x="26950" y="253"/>
                    <a:pt x="17591" y="127"/>
                    <a:pt x="10762" y="0"/>
                  </a:cubicBezTo>
                  <a:cubicBezTo>
                    <a:pt x="7346" y="0"/>
                    <a:pt x="4691" y="0"/>
                    <a:pt x="2793" y="0"/>
                  </a:cubicBezTo>
                  <a:cubicBezTo>
                    <a:pt x="896" y="0"/>
                    <a:pt x="-115" y="0"/>
                    <a:pt x="1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3" name="Freeform: Shape 7292">
              <a:extLst>
                <a:ext uri="{FF2B5EF4-FFF2-40B4-BE49-F238E27FC236}">
                  <a16:creationId xmlns:a16="http://schemas.microsoft.com/office/drawing/2014/main" id="{BC81DD13-0287-561C-65AB-57621DE77C44}"/>
                </a:ext>
              </a:extLst>
            </p:cNvPr>
            <p:cNvSpPr/>
            <p:nvPr/>
          </p:nvSpPr>
          <p:spPr>
            <a:xfrm>
              <a:off x="9701419" y="6460998"/>
              <a:ext cx="13279" cy="2549"/>
            </a:xfrm>
            <a:custGeom>
              <a:avLst/>
              <a:gdLst>
                <a:gd name="connsiteX0" fmla="*/ 0 w 13279"/>
                <a:gd name="connsiteY0" fmla="*/ 1158 h 2549"/>
                <a:gd name="connsiteX1" fmla="*/ 6576 w 13279"/>
                <a:gd name="connsiteY1" fmla="*/ 2549 h 2549"/>
                <a:gd name="connsiteX2" fmla="*/ 13280 w 13279"/>
                <a:gd name="connsiteY2" fmla="*/ 1410 h 2549"/>
                <a:gd name="connsiteX3" fmla="*/ 6703 w 13279"/>
                <a:gd name="connsiteY3" fmla="*/ 19 h 2549"/>
                <a:gd name="connsiteX4" fmla="*/ 126 w 13279"/>
                <a:gd name="connsiteY4" fmla="*/ 115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549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4" name="Freeform: Shape 7293">
              <a:extLst>
                <a:ext uri="{FF2B5EF4-FFF2-40B4-BE49-F238E27FC236}">
                  <a16:creationId xmlns:a16="http://schemas.microsoft.com/office/drawing/2014/main" id="{E7F6771C-05F9-58DB-5092-160FA65F2AD4}"/>
                </a:ext>
              </a:extLst>
            </p:cNvPr>
            <p:cNvSpPr/>
            <p:nvPr/>
          </p:nvSpPr>
          <p:spPr>
            <a:xfrm>
              <a:off x="9838267" y="645494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4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5" name="Freeform: Shape 7294">
              <a:extLst>
                <a:ext uri="{FF2B5EF4-FFF2-40B4-BE49-F238E27FC236}">
                  <a16:creationId xmlns:a16="http://schemas.microsoft.com/office/drawing/2014/main" id="{92340ADA-F5FE-60E1-BB4F-F322A8C5385F}"/>
                </a:ext>
              </a:extLst>
            </p:cNvPr>
            <p:cNvSpPr/>
            <p:nvPr/>
          </p:nvSpPr>
          <p:spPr>
            <a:xfrm>
              <a:off x="9495134" y="6462942"/>
              <a:ext cx="39840" cy="5411"/>
            </a:xfrm>
            <a:custGeom>
              <a:avLst/>
              <a:gdLst>
                <a:gd name="connsiteX0" fmla="*/ 127 w 39840"/>
                <a:gd name="connsiteY0" fmla="*/ 732 h 5411"/>
                <a:gd name="connsiteX1" fmla="*/ 19984 w 39840"/>
                <a:gd name="connsiteY1" fmla="*/ 3514 h 5411"/>
                <a:gd name="connsiteX2" fmla="*/ 39841 w 39840"/>
                <a:gd name="connsiteY2" fmla="*/ 5411 h 5411"/>
                <a:gd name="connsiteX3" fmla="*/ 39841 w 39840"/>
                <a:gd name="connsiteY3" fmla="*/ 3008 h 5411"/>
                <a:gd name="connsiteX4" fmla="*/ 39841 w 39840"/>
                <a:gd name="connsiteY4" fmla="*/ 605 h 5411"/>
                <a:gd name="connsiteX5" fmla="*/ 19984 w 39840"/>
                <a:gd name="connsiteY5" fmla="*/ 99 h 5411"/>
                <a:gd name="connsiteX6" fmla="*/ 0 w 39840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40" h="5411">
                  <a:moveTo>
                    <a:pt x="127" y="732"/>
                  </a:moveTo>
                  <a:cubicBezTo>
                    <a:pt x="127" y="732"/>
                    <a:pt x="9107" y="2502"/>
                    <a:pt x="19984" y="3514"/>
                  </a:cubicBezTo>
                  <a:lnTo>
                    <a:pt x="39841" y="5411"/>
                  </a:lnTo>
                  <a:lnTo>
                    <a:pt x="39841" y="3008"/>
                  </a:lnTo>
                  <a:cubicBezTo>
                    <a:pt x="39841" y="3008"/>
                    <a:pt x="39841" y="605"/>
                    <a:pt x="39841" y="605"/>
                  </a:cubicBezTo>
                  <a:lnTo>
                    <a:pt x="19984" y="99"/>
                  </a:lnTo>
                  <a:cubicBezTo>
                    <a:pt x="9107" y="-154"/>
                    <a:pt x="127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6" name="Freeform: Shape 7295">
              <a:extLst>
                <a:ext uri="{FF2B5EF4-FFF2-40B4-BE49-F238E27FC236}">
                  <a16:creationId xmlns:a16="http://schemas.microsoft.com/office/drawing/2014/main" id="{C0023363-D258-7551-4784-9F69121C194F}"/>
                </a:ext>
              </a:extLst>
            </p:cNvPr>
            <p:cNvSpPr/>
            <p:nvPr/>
          </p:nvSpPr>
          <p:spPr>
            <a:xfrm>
              <a:off x="10070859" y="6460005"/>
              <a:ext cx="13406" cy="2529"/>
            </a:xfrm>
            <a:custGeom>
              <a:avLst/>
              <a:gdLst>
                <a:gd name="connsiteX0" fmla="*/ 0 w 13406"/>
                <a:gd name="connsiteY0" fmla="*/ 1265 h 2529"/>
                <a:gd name="connsiteX1" fmla="*/ 6704 w 13406"/>
                <a:gd name="connsiteY1" fmla="*/ 2530 h 2529"/>
                <a:gd name="connsiteX2" fmla="*/ 13407 w 13406"/>
                <a:gd name="connsiteY2" fmla="*/ 1265 h 2529"/>
                <a:gd name="connsiteX3" fmla="*/ 6704 w 13406"/>
                <a:gd name="connsiteY3" fmla="*/ 0 h 2529"/>
                <a:gd name="connsiteX4" fmla="*/ 0 w 13406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529">
                  <a:moveTo>
                    <a:pt x="0" y="1265"/>
                  </a:moveTo>
                  <a:cubicBezTo>
                    <a:pt x="0" y="1897"/>
                    <a:pt x="3035" y="2530"/>
                    <a:pt x="6704" y="2530"/>
                  </a:cubicBezTo>
                  <a:cubicBezTo>
                    <a:pt x="10371" y="2530"/>
                    <a:pt x="13407" y="2024"/>
                    <a:pt x="13407" y="1265"/>
                  </a:cubicBezTo>
                  <a:cubicBezTo>
                    <a:pt x="13407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7" name="Freeform: Shape 7296">
              <a:extLst>
                <a:ext uri="{FF2B5EF4-FFF2-40B4-BE49-F238E27FC236}">
                  <a16:creationId xmlns:a16="http://schemas.microsoft.com/office/drawing/2014/main" id="{6CA0356B-A5DE-9C46-CA57-0C3FB472FB95}"/>
                </a:ext>
              </a:extLst>
            </p:cNvPr>
            <p:cNvSpPr/>
            <p:nvPr/>
          </p:nvSpPr>
          <p:spPr>
            <a:xfrm>
              <a:off x="9611366" y="6410680"/>
              <a:ext cx="139758" cy="60329"/>
            </a:xfrm>
            <a:custGeom>
              <a:avLst/>
              <a:gdLst>
                <a:gd name="connsiteX0" fmla="*/ 0 w 139758"/>
                <a:gd name="connsiteY0" fmla="*/ 46290 h 60329"/>
                <a:gd name="connsiteX1" fmla="*/ 10498 w 139758"/>
                <a:gd name="connsiteY1" fmla="*/ 55650 h 60329"/>
                <a:gd name="connsiteX2" fmla="*/ 21122 w 139758"/>
                <a:gd name="connsiteY2" fmla="*/ 60330 h 60329"/>
                <a:gd name="connsiteX3" fmla="*/ 15177 w 139758"/>
                <a:gd name="connsiteY3" fmla="*/ 54512 h 60329"/>
                <a:gd name="connsiteX4" fmla="*/ 9360 w 139758"/>
                <a:gd name="connsiteY4" fmla="*/ 48693 h 60329"/>
                <a:gd name="connsiteX5" fmla="*/ 34022 w 139758"/>
                <a:gd name="connsiteY5" fmla="*/ 50338 h 60329"/>
                <a:gd name="connsiteX6" fmla="*/ 58686 w 139758"/>
                <a:gd name="connsiteY6" fmla="*/ 51982 h 60329"/>
                <a:gd name="connsiteX7" fmla="*/ 57041 w 139758"/>
                <a:gd name="connsiteY7" fmla="*/ 47682 h 60329"/>
                <a:gd name="connsiteX8" fmla="*/ 55397 w 139758"/>
                <a:gd name="connsiteY8" fmla="*/ 43382 h 60329"/>
                <a:gd name="connsiteX9" fmla="*/ 38070 w 139758"/>
                <a:gd name="connsiteY9" fmla="*/ 44267 h 60329"/>
                <a:gd name="connsiteX10" fmla="*/ 20616 w 139758"/>
                <a:gd name="connsiteY10" fmla="*/ 45153 h 60329"/>
                <a:gd name="connsiteX11" fmla="*/ 28837 w 139758"/>
                <a:gd name="connsiteY11" fmla="*/ 41484 h 60329"/>
                <a:gd name="connsiteX12" fmla="*/ 37059 w 139758"/>
                <a:gd name="connsiteY12" fmla="*/ 37817 h 60329"/>
                <a:gd name="connsiteX13" fmla="*/ 46038 w 139758"/>
                <a:gd name="connsiteY13" fmla="*/ 38955 h 60329"/>
                <a:gd name="connsiteX14" fmla="*/ 87775 w 139758"/>
                <a:gd name="connsiteY14" fmla="*/ 36299 h 60329"/>
                <a:gd name="connsiteX15" fmla="*/ 120660 w 139758"/>
                <a:gd name="connsiteY15" fmla="*/ 32378 h 60329"/>
                <a:gd name="connsiteX16" fmla="*/ 97261 w 139758"/>
                <a:gd name="connsiteY16" fmla="*/ 28837 h 60329"/>
                <a:gd name="connsiteX17" fmla="*/ 73863 w 139758"/>
                <a:gd name="connsiteY17" fmla="*/ 25295 h 60329"/>
                <a:gd name="connsiteX18" fmla="*/ 67539 w 139758"/>
                <a:gd name="connsiteY18" fmla="*/ 18718 h 60329"/>
                <a:gd name="connsiteX19" fmla="*/ 61342 w 139758"/>
                <a:gd name="connsiteY19" fmla="*/ 12142 h 60329"/>
                <a:gd name="connsiteX20" fmla="*/ 98273 w 139758"/>
                <a:gd name="connsiteY20" fmla="*/ 11383 h 60329"/>
                <a:gd name="connsiteX21" fmla="*/ 135331 w 139758"/>
                <a:gd name="connsiteY21" fmla="*/ 10624 h 60329"/>
                <a:gd name="connsiteX22" fmla="*/ 137607 w 139758"/>
                <a:gd name="connsiteY22" fmla="*/ 5312 h 60329"/>
                <a:gd name="connsiteX23" fmla="*/ 139758 w 139758"/>
                <a:gd name="connsiteY23" fmla="*/ 0 h 60329"/>
                <a:gd name="connsiteX24" fmla="*/ 130398 w 139758"/>
                <a:gd name="connsiteY24" fmla="*/ 2277 h 60329"/>
                <a:gd name="connsiteX25" fmla="*/ 78416 w 139758"/>
                <a:gd name="connsiteY25" fmla="*/ 9106 h 60329"/>
                <a:gd name="connsiteX26" fmla="*/ 22008 w 139758"/>
                <a:gd name="connsiteY26" fmla="*/ 13407 h 60329"/>
                <a:gd name="connsiteX27" fmla="*/ 8221 w 139758"/>
                <a:gd name="connsiteY27" fmla="*/ 13153 h 60329"/>
                <a:gd name="connsiteX28" fmla="*/ 8221 w 139758"/>
                <a:gd name="connsiteY28" fmla="*/ 18213 h 60329"/>
                <a:gd name="connsiteX29" fmla="*/ 7968 w 139758"/>
                <a:gd name="connsiteY29" fmla="*/ 23272 h 60329"/>
                <a:gd name="connsiteX30" fmla="*/ 34529 w 139758"/>
                <a:gd name="connsiteY30" fmla="*/ 22260 h 60329"/>
                <a:gd name="connsiteX31" fmla="*/ 61089 w 139758"/>
                <a:gd name="connsiteY31" fmla="*/ 21248 h 60329"/>
                <a:gd name="connsiteX32" fmla="*/ 61089 w 139758"/>
                <a:gd name="connsiteY32" fmla="*/ 23778 h 60329"/>
                <a:gd name="connsiteX33" fmla="*/ 61089 w 139758"/>
                <a:gd name="connsiteY33" fmla="*/ 26307 h 60329"/>
                <a:gd name="connsiteX34" fmla="*/ 44520 w 139758"/>
                <a:gd name="connsiteY34" fmla="*/ 26054 h 60329"/>
                <a:gd name="connsiteX35" fmla="*/ 27952 w 139758"/>
                <a:gd name="connsiteY35" fmla="*/ 25801 h 60329"/>
                <a:gd name="connsiteX36" fmla="*/ 46038 w 139758"/>
                <a:gd name="connsiteY36" fmla="*/ 28204 h 60329"/>
                <a:gd name="connsiteX37" fmla="*/ 64124 w 139758"/>
                <a:gd name="connsiteY37" fmla="*/ 30734 h 60329"/>
                <a:gd name="connsiteX38" fmla="*/ 37059 w 139758"/>
                <a:gd name="connsiteY38" fmla="*/ 35034 h 60329"/>
                <a:gd name="connsiteX39" fmla="*/ 9992 w 139758"/>
                <a:gd name="connsiteY39" fmla="*/ 39334 h 60329"/>
                <a:gd name="connsiteX40" fmla="*/ 17707 w 139758"/>
                <a:gd name="connsiteY40" fmla="*/ 40852 h 60329"/>
                <a:gd name="connsiteX41" fmla="*/ 25422 w 139758"/>
                <a:gd name="connsiteY41" fmla="*/ 42370 h 60329"/>
                <a:gd name="connsiteX42" fmla="*/ 12774 w 139758"/>
                <a:gd name="connsiteY42" fmla="*/ 42117 h 60329"/>
                <a:gd name="connsiteX43" fmla="*/ 127 w 139758"/>
                <a:gd name="connsiteY43" fmla="*/ 41864 h 60329"/>
                <a:gd name="connsiteX44" fmla="*/ 127 w 139758"/>
                <a:gd name="connsiteY44" fmla="*/ 46544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758" h="60329">
                  <a:moveTo>
                    <a:pt x="0" y="46290"/>
                  </a:moveTo>
                  <a:cubicBezTo>
                    <a:pt x="0" y="48820"/>
                    <a:pt x="4680" y="52994"/>
                    <a:pt x="10498" y="55650"/>
                  </a:cubicBezTo>
                  <a:lnTo>
                    <a:pt x="21122" y="60330"/>
                  </a:lnTo>
                  <a:lnTo>
                    <a:pt x="15177" y="54512"/>
                  </a:lnTo>
                  <a:lnTo>
                    <a:pt x="9360" y="48693"/>
                  </a:lnTo>
                  <a:lnTo>
                    <a:pt x="34022" y="50338"/>
                  </a:lnTo>
                  <a:lnTo>
                    <a:pt x="58686" y="51982"/>
                  </a:lnTo>
                  <a:lnTo>
                    <a:pt x="57041" y="47682"/>
                  </a:lnTo>
                  <a:lnTo>
                    <a:pt x="55397" y="43382"/>
                  </a:lnTo>
                  <a:lnTo>
                    <a:pt x="38070" y="44267"/>
                  </a:lnTo>
                  <a:lnTo>
                    <a:pt x="20616" y="45153"/>
                  </a:lnTo>
                  <a:lnTo>
                    <a:pt x="28837" y="41484"/>
                  </a:lnTo>
                  <a:lnTo>
                    <a:pt x="37059" y="37817"/>
                  </a:lnTo>
                  <a:lnTo>
                    <a:pt x="46038" y="38955"/>
                  </a:lnTo>
                  <a:cubicBezTo>
                    <a:pt x="50971" y="39587"/>
                    <a:pt x="69689" y="38449"/>
                    <a:pt x="87775" y="36299"/>
                  </a:cubicBezTo>
                  <a:lnTo>
                    <a:pt x="120660" y="32378"/>
                  </a:lnTo>
                  <a:lnTo>
                    <a:pt x="97261" y="28837"/>
                  </a:lnTo>
                  <a:lnTo>
                    <a:pt x="73863" y="25295"/>
                  </a:lnTo>
                  <a:lnTo>
                    <a:pt x="67539" y="18718"/>
                  </a:lnTo>
                  <a:lnTo>
                    <a:pt x="61342" y="12142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607" y="5312"/>
                  </a:lnTo>
                  <a:lnTo>
                    <a:pt x="139758" y="0"/>
                  </a:lnTo>
                  <a:lnTo>
                    <a:pt x="130398" y="2277"/>
                  </a:lnTo>
                  <a:cubicBezTo>
                    <a:pt x="125213" y="3541"/>
                    <a:pt x="101815" y="6577"/>
                    <a:pt x="78416" y="9106"/>
                  </a:cubicBezTo>
                  <a:cubicBezTo>
                    <a:pt x="54892" y="11636"/>
                    <a:pt x="29596" y="13533"/>
                    <a:pt x="22008" y="13407"/>
                  </a:cubicBezTo>
                  <a:lnTo>
                    <a:pt x="8221" y="13153"/>
                  </a:lnTo>
                  <a:lnTo>
                    <a:pt x="8221" y="18213"/>
                  </a:lnTo>
                  <a:cubicBezTo>
                    <a:pt x="8221" y="18213"/>
                    <a:pt x="7968" y="23272"/>
                    <a:pt x="7968" y="23272"/>
                  </a:cubicBezTo>
                  <a:lnTo>
                    <a:pt x="34529" y="22260"/>
                  </a:lnTo>
                  <a:lnTo>
                    <a:pt x="61089" y="21248"/>
                  </a:lnTo>
                  <a:lnTo>
                    <a:pt x="61089" y="23778"/>
                  </a:lnTo>
                  <a:cubicBezTo>
                    <a:pt x="61089" y="23778"/>
                    <a:pt x="61089" y="26307"/>
                    <a:pt x="61089" y="26307"/>
                  </a:cubicBezTo>
                  <a:lnTo>
                    <a:pt x="44520" y="26054"/>
                  </a:lnTo>
                  <a:lnTo>
                    <a:pt x="27952" y="25801"/>
                  </a:lnTo>
                  <a:lnTo>
                    <a:pt x="46038" y="28204"/>
                  </a:lnTo>
                  <a:lnTo>
                    <a:pt x="64124" y="30734"/>
                  </a:lnTo>
                  <a:lnTo>
                    <a:pt x="37059" y="35034"/>
                  </a:lnTo>
                  <a:lnTo>
                    <a:pt x="9992" y="39334"/>
                  </a:lnTo>
                  <a:lnTo>
                    <a:pt x="17707" y="40852"/>
                  </a:lnTo>
                  <a:lnTo>
                    <a:pt x="25422" y="42370"/>
                  </a:lnTo>
                  <a:lnTo>
                    <a:pt x="12774" y="42117"/>
                  </a:lnTo>
                  <a:lnTo>
                    <a:pt x="127" y="41864"/>
                  </a:lnTo>
                  <a:lnTo>
                    <a:pt x="127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8" name="Freeform: Shape 7297">
              <a:extLst>
                <a:ext uri="{FF2B5EF4-FFF2-40B4-BE49-F238E27FC236}">
                  <a16:creationId xmlns:a16="http://schemas.microsoft.com/office/drawing/2014/main" id="{5025BCA8-EFCE-2FC2-C33D-488CDE583617}"/>
                </a:ext>
              </a:extLst>
            </p:cNvPr>
            <p:cNvSpPr/>
            <p:nvPr/>
          </p:nvSpPr>
          <p:spPr>
            <a:xfrm>
              <a:off x="9583289" y="6412071"/>
              <a:ext cx="47555" cy="5312"/>
            </a:xfrm>
            <a:custGeom>
              <a:avLst/>
              <a:gdLst>
                <a:gd name="connsiteX0" fmla="*/ 16315 w 47555"/>
                <a:gd name="connsiteY0" fmla="*/ 2656 h 5312"/>
                <a:gd name="connsiteX1" fmla="*/ 32758 w 47555"/>
                <a:gd name="connsiteY1" fmla="*/ 0 h 5312"/>
                <a:gd name="connsiteX2" fmla="*/ 40093 w 47555"/>
                <a:gd name="connsiteY2" fmla="*/ 1518 h 5312"/>
                <a:gd name="connsiteX3" fmla="*/ 47556 w 47555"/>
                <a:gd name="connsiteY3" fmla="*/ 3036 h 5312"/>
                <a:gd name="connsiteX4" fmla="*/ 23651 w 47555"/>
                <a:gd name="connsiteY4" fmla="*/ 4174 h 5312"/>
                <a:gd name="connsiteX5" fmla="*/ 0 w 47555"/>
                <a:gd name="connsiteY5" fmla="*/ 5312 h 5312"/>
                <a:gd name="connsiteX6" fmla="*/ 16315 w 47555"/>
                <a:gd name="connsiteY6" fmla="*/ 2656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312">
                  <a:moveTo>
                    <a:pt x="16315" y="2656"/>
                  </a:moveTo>
                  <a:lnTo>
                    <a:pt x="32758" y="0"/>
                  </a:lnTo>
                  <a:lnTo>
                    <a:pt x="40093" y="1518"/>
                  </a:lnTo>
                  <a:lnTo>
                    <a:pt x="47556" y="3036"/>
                  </a:lnTo>
                  <a:lnTo>
                    <a:pt x="23651" y="4174"/>
                  </a:lnTo>
                  <a:lnTo>
                    <a:pt x="0" y="5312"/>
                  </a:lnTo>
                  <a:lnTo>
                    <a:pt x="16315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9" name="Freeform: Shape 7298">
              <a:extLst>
                <a:ext uri="{FF2B5EF4-FFF2-40B4-BE49-F238E27FC236}">
                  <a16:creationId xmlns:a16="http://schemas.microsoft.com/office/drawing/2014/main" id="{B59DD6C9-3D45-9069-FCFF-6DEE08571A63}"/>
                </a:ext>
              </a:extLst>
            </p:cNvPr>
            <p:cNvSpPr/>
            <p:nvPr/>
          </p:nvSpPr>
          <p:spPr>
            <a:xfrm>
              <a:off x="9897711" y="6438758"/>
              <a:ext cx="71712" cy="10118"/>
            </a:xfrm>
            <a:custGeom>
              <a:avLst/>
              <a:gdLst>
                <a:gd name="connsiteX0" fmla="*/ 8348 w 71712"/>
                <a:gd name="connsiteY0" fmla="*/ 6324 h 10118"/>
                <a:gd name="connsiteX1" fmla="*/ 0 w 71712"/>
                <a:gd name="connsiteY1" fmla="*/ 10118 h 10118"/>
                <a:gd name="connsiteX2" fmla="*/ 24916 w 71712"/>
                <a:gd name="connsiteY2" fmla="*/ 6197 h 10118"/>
                <a:gd name="connsiteX3" fmla="*/ 49832 w 71712"/>
                <a:gd name="connsiteY3" fmla="*/ 2277 h 10118"/>
                <a:gd name="connsiteX4" fmla="*/ 60709 w 71712"/>
                <a:gd name="connsiteY4" fmla="*/ 4174 h 10118"/>
                <a:gd name="connsiteX5" fmla="*/ 71712 w 71712"/>
                <a:gd name="connsiteY5" fmla="*/ 6071 h 10118"/>
                <a:gd name="connsiteX6" fmla="*/ 62606 w 71712"/>
                <a:gd name="connsiteY6" fmla="*/ 3035 h 10118"/>
                <a:gd name="connsiteX7" fmla="*/ 53374 w 71712"/>
                <a:gd name="connsiteY7" fmla="*/ 0 h 10118"/>
                <a:gd name="connsiteX8" fmla="*/ 34908 w 71712"/>
                <a:gd name="connsiteY8" fmla="*/ 1138 h 10118"/>
                <a:gd name="connsiteX9" fmla="*/ 8221 w 71712"/>
                <a:gd name="connsiteY9" fmla="*/ 6071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10118">
                  <a:moveTo>
                    <a:pt x="8348" y="6324"/>
                  </a:moveTo>
                  <a:lnTo>
                    <a:pt x="0" y="10118"/>
                  </a:lnTo>
                  <a:lnTo>
                    <a:pt x="24916" y="6197"/>
                  </a:lnTo>
                  <a:lnTo>
                    <a:pt x="49832" y="2277"/>
                  </a:lnTo>
                  <a:lnTo>
                    <a:pt x="60709" y="4174"/>
                  </a:lnTo>
                  <a:lnTo>
                    <a:pt x="71712" y="6071"/>
                  </a:lnTo>
                  <a:lnTo>
                    <a:pt x="62606" y="3035"/>
                  </a:lnTo>
                  <a:lnTo>
                    <a:pt x="53374" y="0"/>
                  </a:lnTo>
                  <a:lnTo>
                    <a:pt x="34908" y="1138"/>
                  </a:lnTo>
                  <a:cubicBezTo>
                    <a:pt x="24790" y="1770"/>
                    <a:pt x="12774" y="4047"/>
                    <a:pt x="8221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0" name="Freeform: Shape 7299">
              <a:extLst>
                <a:ext uri="{FF2B5EF4-FFF2-40B4-BE49-F238E27FC236}">
                  <a16:creationId xmlns:a16="http://schemas.microsoft.com/office/drawing/2014/main" id="{E38A5DC6-8516-6442-6C58-EC64363E37D2}"/>
                </a:ext>
              </a:extLst>
            </p:cNvPr>
            <p:cNvSpPr/>
            <p:nvPr/>
          </p:nvSpPr>
          <p:spPr>
            <a:xfrm>
              <a:off x="9669167" y="6416624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1" y="2024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1" name="Freeform: Shape 7300">
              <a:extLst>
                <a:ext uri="{FF2B5EF4-FFF2-40B4-BE49-F238E27FC236}">
                  <a16:creationId xmlns:a16="http://schemas.microsoft.com/office/drawing/2014/main" id="{43FA7E11-5695-77BF-8882-8222867AD6BB}"/>
                </a:ext>
              </a:extLst>
            </p:cNvPr>
            <p:cNvSpPr/>
            <p:nvPr/>
          </p:nvSpPr>
          <p:spPr>
            <a:xfrm>
              <a:off x="9649057" y="6427880"/>
              <a:ext cx="185036" cy="32884"/>
            </a:xfrm>
            <a:custGeom>
              <a:avLst/>
              <a:gdLst>
                <a:gd name="connsiteX0" fmla="*/ 2277 w 185036"/>
                <a:gd name="connsiteY0" fmla="*/ 21880 h 32884"/>
                <a:gd name="connsiteX1" fmla="*/ 4173 w 185036"/>
                <a:gd name="connsiteY1" fmla="*/ 26561 h 32884"/>
                <a:gd name="connsiteX2" fmla="*/ 27951 w 185036"/>
                <a:gd name="connsiteY2" fmla="*/ 27445 h 32884"/>
                <a:gd name="connsiteX3" fmla="*/ 51855 w 185036"/>
                <a:gd name="connsiteY3" fmla="*/ 28204 h 32884"/>
                <a:gd name="connsiteX4" fmla="*/ 51855 w 185036"/>
                <a:gd name="connsiteY4" fmla="*/ 25675 h 32884"/>
                <a:gd name="connsiteX5" fmla="*/ 51855 w 185036"/>
                <a:gd name="connsiteY5" fmla="*/ 23146 h 32884"/>
                <a:gd name="connsiteX6" fmla="*/ 71586 w 185036"/>
                <a:gd name="connsiteY6" fmla="*/ 26561 h 32884"/>
                <a:gd name="connsiteX7" fmla="*/ 91443 w 185036"/>
                <a:gd name="connsiteY7" fmla="*/ 28457 h 32884"/>
                <a:gd name="connsiteX8" fmla="*/ 91443 w 185036"/>
                <a:gd name="connsiteY8" fmla="*/ 27066 h 32884"/>
                <a:gd name="connsiteX9" fmla="*/ 125719 w 185036"/>
                <a:gd name="connsiteY9" fmla="*/ 29975 h 32884"/>
                <a:gd name="connsiteX10" fmla="*/ 159993 w 185036"/>
                <a:gd name="connsiteY10" fmla="*/ 32885 h 32884"/>
                <a:gd name="connsiteX11" fmla="*/ 154428 w 185036"/>
                <a:gd name="connsiteY11" fmla="*/ 29723 h 32884"/>
                <a:gd name="connsiteX12" fmla="*/ 148863 w 185036"/>
                <a:gd name="connsiteY12" fmla="*/ 26561 h 32884"/>
                <a:gd name="connsiteX13" fmla="*/ 166950 w 185036"/>
                <a:gd name="connsiteY13" fmla="*/ 18972 h 32884"/>
                <a:gd name="connsiteX14" fmla="*/ 185036 w 185036"/>
                <a:gd name="connsiteY14" fmla="*/ 11383 h 32884"/>
                <a:gd name="connsiteX15" fmla="*/ 174792 w 185036"/>
                <a:gd name="connsiteY15" fmla="*/ 11762 h 32884"/>
                <a:gd name="connsiteX16" fmla="*/ 134951 w 185036"/>
                <a:gd name="connsiteY16" fmla="*/ 7968 h 32884"/>
                <a:gd name="connsiteX17" fmla="*/ 105229 w 185036"/>
                <a:gd name="connsiteY17" fmla="*/ 3668 h 32884"/>
                <a:gd name="connsiteX18" fmla="*/ 114082 w 185036"/>
                <a:gd name="connsiteY18" fmla="*/ 2277 h 32884"/>
                <a:gd name="connsiteX19" fmla="*/ 122809 w 185036"/>
                <a:gd name="connsiteY19" fmla="*/ 759 h 32884"/>
                <a:gd name="connsiteX20" fmla="*/ 99284 w 185036"/>
                <a:gd name="connsiteY20" fmla="*/ 379 h 32884"/>
                <a:gd name="connsiteX21" fmla="*/ 75760 w 185036"/>
                <a:gd name="connsiteY21" fmla="*/ 0 h 32884"/>
                <a:gd name="connsiteX22" fmla="*/ 83222 w 185036"/>
                <a:gd name="connsiteY22" fmla="*/ 3668 h 32884"/>
                <a:gd name="connsiteX23" fmla="*/ 90557 w 185036"/>
                <a:gd name="connsiteY23" fmla="*/ 7336 h 32884"/>
                <a:gd name="connsiteX24" fmla="*/ 77531 w 185036"/>
                <a:gd name="connsiteY24" fmla="*/ 8600 h 32884"/>
                <a:gd name="connsiteX25" fmla="*/ 64503 w 185036"/>
                <a:gd name="connsiteY25" fmla="*/ 9865 h 32884"/>
                <a:gd name="connsiteX26" fmla="*/ 66401 w 185036"/>
                <a:gd name="connsiteY26" fmla="*/ 7968 h 32884"/>
                <a:gd name="connsiteX27" fmla="*/ 66780 w 185036"/>
                <a:gd name="connsiteY27" fmla="*/ 3541 h 32884"/>
                <a:gd name="connsiteX28" fmla="*/ 65262 w 185036"/>
                <a:gd name="connsiteY28" fmla="*/ 1138 h 32884"/>
                <a:gd name="connsiteX29" fmla="*/ 32631 w 185036"/>
                <a:gd name="connsiteY29" fmla="*/ 9233 h 32884"/>
                <a:gd name="connsiteX30" fmla="*/ 0 w 185036"/>
                <a:gd name="connsiteY30" fmla="*/ 17327 h 32884"/>
                <a:gd name="connsiteX31" fmla="*/ 1771 w 185036"/>
                <a:gd name="connsiteY31" fmla="*/ 22007 h 3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036" h="32884">
                  <a:moveTo>
                    <a:pt x="2277" y="21880"/>
                  </a:moveTo>
                  <a:lnTo>
                    <a:pt x="4173" y="26561"/>
                  </a:lnTo>
                  <a:lnTo>
                    <a:pt x="27951" y="27445"/>
                  </a:lnTo>
                  <a:lnTo>
                    <a:pt x="51855" y="28204"/>
                  </a:lnTo>
                  <a:lnTo>
                    <a:pt x="51855" y="25675"/>
                  </a:lnTo>
                  <a:cubicBezTo>
                    <a:pt x="51855" y="25675"/>
                    <a:pt x="51855" y="23146"/>
                    <a:pt x="51855" y="23146"/>
                  </a:cubicBezTo>
                  <a:lnTo>
                    <a:pt x="71586" y="26561"/>
                  </a:lnTo>
                  <a:cubicBezTo>
                    <a:pt x="82463" y="28457"/>
                    <a:pt x="91443" y="29343"/>
                    <a:pt x="91443" y="28457"/>
                  </a:cubicBezTo>
                  <a:lnTo>
                    <a:pt x="91443" y="27066"/>
                  </a:lnTo>
                  <a:cubicBezTo>
                    <a:pt x="91443" y="27066"/>
                    <a:pt x="125719" y="29975"/>
                    <a:pt x="125719" y="29975"/>
                  </a:cubicBezTo>
                  <a:lnTo>
                    <a:pt x="159993" y="32885"/>
                  </a:lnTo>
                  <a:lnTo>
                    <a:pt x="154428" y="29723"/>
                  </a:lnTo>
                  <a:lnTo>
                    <a:pt x="148863" y="26561"/>
                  </a:lnTo>
                  <a:lnTo>
                    <a:pt x="166950" y="18972"/>
                  </a:lnTo>
                  <a:lnTo>
                    <a:pt x="185036" y="11383"/>
                  </a:lnTo>
                  <a:lnTo>
                    <a:pt x="174792" y="11762"/>
                  </a:lnTo>
                  <a:cubicBezTo>
                    <a:pt x="169227" y="12016"/>
                    <a:pt x="151266" y="10245"/>
                    <a:pt x="134951" y="7968"/>
                  </a:cubicBezTo>
                  <a:lnTo>
                    <a:pt x="105229" y="3668"/>
                  </a:lnTo>
                  <a:lnTo>
                    <a:pt x="114082" y="2277"/>
                  </a:lnTo>
                  <a:lnTo>
                    <a:pt x="122809" y="759"/>
                  </a:lnTo>
                  <a:lnTo>
                    <a:pt x="99284" y="379"/>
                  </a:lnTo>
                  <a:lnTo>
                    <a:pt x="75760" y="0"/>
                  </a:lnTo>
                  <a:lnTo>
                    <a:pt x="83222" y="3668"/>
                  </a:lnTo>
                  <a:lnTo>
                    <a:pt x="90557" y="7336"/>
                  </a:lnTo>
                  <a:lnTo>
                    <a:pt x="77531" y="8600"/>
                  </a:lnTo>
                  <a:lnTo>
                    <a:pt x="64503" y="9865"/>
                  </a:lnTo>
                  <a:lnTo>
                    <a:pt x="66401" y="7968"/>
                  </a:lnTo>
                  <a:cubicBezTo>
                    <a:pt x="67538" y="6830"/>
                    <a:pt x="67665" y="4933"/>
                    <a:pt x="66780" y="3541"/>
                  </a:cubicBezTo>
                  <a:lnTo>
                    <a:pt x="65262" y="1138"/>
                  </a:lnTo>
                  <a:lnTo>
                    <a:pt x="32631" y="9233"/>
                  </a:lnTo>
                  <a:lnTo>
                    <a:pt x="0" y="17327"/>
                  </a:lnTo>
                  <a:lnTo>
                    <a:pt x="1771" y="2200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2" name="Freeform: Shape 7301">
              <a:extLst>
                <a:ext uri="{FF2B5EF4-FFF2-40B4-BE49-F238E27FC236}">
                  <a16:creationId xmlns:a16="http://schemas.microsoft.com/office/drawing/2014/main" id="{394937D9-FDA6-F1C2-D279-9015D6664BF1}"/>
                </a:ext>
              </a:extLst>
            </p:cNvPr>
            <p:cNvSpPr/>
            <p:nvPr/>
          </p:nvSpPr>
          <p:spPr>
            <a:xfrm>
              <a:off x="9661452" y="6443671"/>
              <a:ext cx="13153" cy="2442"/>
            </a:xfrm>
            <a:custGeom>
              <a:avLst/>
              <a:gdLst>
                <a:gd name="connsiteX0" fmla="*/ 0 w 13153"/>
                <a:gd name="connsiteY0" fmla="*/ 1031 h 2442"/>
                <a:gd name="connsiteX1" fmla="*/ 6577 w 13153"/>
                <a:gd name="connsiteY1" fmla="*/ 19 h 2442"/>
                <a:gd name="connsiteX2" fmla="*/ 13153 w 13153"/>
                <a:gd name="connsiteY2" fmla="*/ 1411 h 2442"/>
                <a:gd name="connsiteX3" fmla="*/ 6577 w 13153"/>
                <a:gd name="connsiteY3" fmla="*/ 2423 h 2442"/>
                <a:gd name="connsiteX4" fmla="*/ 0 w 13153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42">
                  <a:moveTo>
                    <a:pt x="0" y="1031"/>
                  </a:moveTo>
                  <a:cubicBezTo>
                    <a:pt x="0" y="399"/>
                    <a:pt x="3035" y="-107"/>
                    <a:pt x="6577" y="19"/>
                  </a:cubicBezTo>
                  <a:cubicBezTo>
                    <a:pt x="10245" y="19"/>
                    <a:pt x="13153" y="652"/>
                    <a:pt x="13153" y="1411"/>
                  </a:cubicBezTo>
                  <a:cubicBezTo>
                    <a:pt x="13153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3" name="Freeform: Shape 7302">
              <a:extLst>
                <a:ext uri="{FF2B5EF4-FFF2-40B4-BE49-F238E27FC236}">
                  <a16:creationId xmlns:a16="http://schemas.microsoft.com/office/drawing/2014/main" id="{4D344F4A-FA47-85EF-8B3D-4AC6631C2D70}"/>
                </a:ext>
              </a:extLst>
            </p:cNvPr>
            <p:cNvSpPr/>
            <p:nvPr/>
          </p:nvSpPr>
          <p:spPr>
            <a:xfrm>
              <a:off x="9687886" y="6442172"/>
              <a:ext cx="92833" cy="10750"/>
            </a:xfrm>
            <a:custGeom>
              <a:avLst/>
              <a:gdLst>
                <a:gd name="connsiteX0" fmla="*/ 0 w 92833"/>
                <a:gd name="connsiteY0" fmla="*/ 4427 h 10750"/>
                <a:gd name="connsiteX1" fmla="*/ 21754 w 92833"/>
                <a:gd name="connsiteY1" fmla="*/ 1138 h 10750"/>
                <a:gd name="connsiteX2" fmla="*/ 43508 w 92833"/>
                <a:gd name="connsiteY2" fmla="*/ 0 h 10750"/>
                <a:gd name="connsiteX3" fmla="*/ 68171 w 92833"/>
                <a:gd name="connsiteY3" fmla="*/ 1897 h 10750"/>
                <a:gd name="connsiteX4" fmla="*/ 92834 w 92833"/>
                <a:gd name="connsiteY4" fmla="*/ 5818 h 10750"/>
                <a:gd name="connsiteX5" fmla="*/ 78795 w 92833"/>
                <a:gd name="connsiteY5" fmla="*/ 9359 h 10750"/>
                <a:gd name="connsiteX6" fmla="*/ 64756 w 92833"/>
                <a:gd name="connsiteY6" fmla="*/ 10750 h 10750"/>
                <a:gd name="connsiteX7" fmla="*/ 32378 w 92833"/>
                <a:gd name="connsiteY7" fmla="*/ 8600 h 10750"/>
                <a:gd name="connsiteX8" fmla="*/ 0 w 92833"/>
                <a:gd name="connsiteY8" fmla="*/ 6577 h 10750"/>
                <a:gd name="connsiteX9" fmla="*/ 0 w 92833"/>
                <a:gd name="connsiteY9" fmla="*/ 4427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3" h="10750">
                  <a:moveTo>
                    <a:pt x="0" y="4427"/>
                  </a:moveTo>
                  <a:cubicBezTo>
                    <a:pt x="0" y="3289"/>
                    <a:pt x="9865" y="1771"/>
                    <a:pt x="21754" y="1138"/>
                  </a:cubicBezTo>
                  <a:lnTo>
                    <a:pt x="43508" y="0"/>
                  </a:lnTo>
                  <a:lnTo>
                    <a:pt x="68171" y="1897"/>
                  </a:lnTo>
                  <a:cubicBezTo>
                    <a:pt x="81704" y="2909"/>
                    <a:pt x="92834" y="4680"/>
                    <a:pt x="92834" y="5818"/>
                  </a:cubicBezTo>
                  <a:cubicBezTo>
                    <a:pt x="92834" y="6956"/>
                    <a:pt x="86510" y="8600"/>
                    <a:pt x="78795" y="9359"/>
                  </a:cubicBezTo>
                  <a:lnTo>
                    <a:pt x="64756" y="10750"/>
                  </a:lnTo>
                  <a:lnTo>
                    <a:pt x="32378" y="8600"/>
                  </a:lnTo>
                  <a:lnTo>
                    <a:pt x="0" y="6577"/>
                  </a:lnTo>
                  <a:lnTo>
                    <a:pt x="0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4" name="Freeform: Shape 7303">
              <a:extLst>
                <a:ext uri="{FF2B5EF4-FFF2-40B4-BE49-F238E27FC236}">
                  <a16:creationId xmlns:a16="http://schemas.microsoft.com/office/drawing/2014/main" id="{7839D13D-D3E7-315F-8DFF-2D3A60885056}"/>
                </a:ext>
              </a:extLst>
            </p:cNvPr>
            <p:cNvSpPr/>
            <p:nvPr/>
          </p:nvSpPr>
          <p:spPr>
            <a:xfrm>
              <a:off x="9748974" y="6438485"/>
              <a:ext cx="49453" cy="5205"/>
            </a:xfrm>
            <a:custGeom>
              <a:avLst/>
              <a:gdLst>
                <a:gd name="connsiteX0" fmla="*/ 16822 w 49453"/>
                <a:gd name="connsiteY0" fmla="*/ 147 h 5205"/>
                <a:gd name="connsiteX1" fmla="*/ 41485 w 49453"/>
                <a:gd name="connsiteY1" fmla="*/ 1032 h 5205"/>
                <a:gd name="connsiteX2" fmla="*/ 49453 w 49453"/>
                <a:gd name="connsiteY2" fmla="*/ 2676 h 5205"/>
                <a:gd name="connsiteX3" fmla="*/ 41485 w 49453"/>
                <a:gd name="connsiteY3" fmla="*/ 3941 h 5205"/>
                <a:gd name="connsiteX4" fmla="*/ 33517 w 49453"/>
                <a:gd name="connsiteY4" fmla="*/ 5206 h 5205"/>
                <a:gd name="connsiteX5" fmla="*/ 16695 w 49453"/>
                <a:gd name="connsiteY5" fmla="*/ 3056 h 5205"/>
                <a:gd name="connsiteX6" fmla="*/ 0 w 49453"/>
                <a:gd name="connsiteY6" fmla="*/ 905 h 5205"/>
                <a:gd name="connsiteX7" fmla="*/ 16822 w 49453"/>
                <a:gd name="connsiteY7" fmla="*/ 147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3" h="5205">
                  <a:moveTo>
                    <a:pt x="16822" y="147"/>
                  </a:moveTo>
                  <a:cubicBezTo>
                    <a:pt x="26054" y="-233"/>
                    <a:pt x="37184" y="147"/>
                    <a:pt x="41485" y="1032"/>
                  </a:cubicBezTo>
                  <a:lnTo>
                    <a:pt x="49453" y="2676"/>
                  </a:lnTo>
                  <a:lnTo>
                    <a:pt x="41485" y="3941"/>
                  </a:lnTo>
                  <a:lnTo>
                    <a:pt x="33517" y="5206"/>
                  </a:lnTo>
                  <a:lnTo>
                    <a:pt x="16695" y="3056"/>
                  </a:lnTo>
                  <a:lnTo>
                    <a:pt x="0" y="905"/>
                  </a:lnTo>
                  <a:lnTo>
                    <a:pt x="16822" y="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5" name="Freeform: Shape 7304">
              <a:extLst>
                <a:ext uri="{FF2B5EF4-FFF2-40B4-BE49-F238E27FC236}">
                  <a16:creationId xmlns:a16="http://schemas.microsoft.com/office/drawing/2014/main" id="{479FD7A5-9386-A2DD-2FF0-022B2F076917}"/>
                </a:ext>
              </a:extLst>
            </p:cNvPr>
            <p:cNvSpPr/>
            <p:nvPr/>
          </p:nvSpPr>
          <p:spPr>
            <a:xfrm>
              <a:off x="9660061" y="6419153"/>
              <a:ext cx="55270" cy="7968"/>
            </a:xfrm>
            <a:custGeom>
              <a:avLst/>
              <a:gdLst>
                <a:gd name="connsiteX0" fmla="*/ 13027 w 55270"/>
                <a:gd name="connsiteY0" fmla="*/ 2150 h 7968"/>
                <a:gd name="connsiteX1" fmla="*/ 0 w 55270"/>
                <a:gd name="connsiteY1" fmla="*/ 4300 h 7968"/>
                <a:gd name="connsiteX2" fmla="*/ 20236 w 55270"/>
                <a:gd name="connsiteY2" fmla="*/ 6071 h 7968"/>
                <a:gd name="connsiteX3" fmla="*/ 40599 w 55270"/>
                <a:gd name="connsiteY3" fmla="*/ 7968 h 7968"/>
                <a:gd name="connsiteX4" fmla="*/ 47935 w 55270"/>
                <a:gd name="connsiteY4" fmla="*/ 5944 h 7968"/>
                <a:gd name="connsiteX5" fmla="*/ 55271 w 55270"/>
                <a:gd name="connsiteY5" fmla="*/ 3921 h 7968"/>
                <a:gd name="connsiteX6" fmla="*/ 40599 w 55270"/>
                <a:gd name="connsiteY6" fmla="*/ 2024 h 7968"/>
                <a:gd name="connsiteX7" fmla="*/ 26054 w 55270"/>
                <a:gd name="connsiteY7" fmla="*/ 0 h 7968"/>
                <a:gd name="connsiteX8" fmla="*/ 13027 w 55270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968">
                  <a:moveTo>
                    <a:pt x="13027" y="2150"/>
                  </a:moveTo>
                  <a:lnTo>
                    <a:pt x="0" y="4300"/>
                  </a:lnTo>
                  <a:lnTo>
                    <a:pt x="20236" y="6071"/>
                  </a:lnTo>
                  <a:lnTo>
                    <a:pt x="40599" y="7968"/>
                  </a:lnTo>
                  <a:lnTo>
                    <a:pt x="47935" y="5944"/>
                  </a:lnTo>
                  <a:lnTo>
                    <a:pt x="55271" y="3921"/>
                  </a:lnTo>
                  <a:lnTo>
                    <a:pt x="40599" y="2024"/>
                  </a:lnTo>
                  <a:lnTo>
                    <a:pt x="26054" y="0"/>
                  </a:lnTo>
                  <a:lnTo>
                    <a:pt x="130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6" name="Freeform: Shape 7305">
              <a:extLst>
                <a:ext uri="{FF2B5EF4-FFF2-40B4-BE49-F238E27FC236}">
                  <a16:creationId xmlns:a16="http://schemas.microsoft.com/office/drawing/2014/main" id="{96F64794-4173-70B9-165D-86683F4F0217}"/>
                </a:ext>
              </a:extLst>
            </p:cNvPr>
            <p:cNvSpPr/>
            <p:nvPr/>
          </p:nvSpPr>
          <p:spPr>
            <a:xfrm>
              <a:off x="9926928" y="647644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0 h 2403"/>
                <a:gd name="connsiteX2" fmla="*/ 13280 w 13279"/>
                <a:gd name="connsiteY2" fmla="*/ 1264 h 2403"/>
                <a:gd name="connsiteX3" fmla="*/ 6577 w 13279"/>
                <a:gd name="connsiteY3" fmla="*/ 2403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0" y="632"/>
                    <a:pt x="13280" y="1264"/>
                  </a:cubicBezTo>
                  <a:cubicBezTo>
                    <a:pt x="13280" y="1897"/>
                    <a:pt x="10245" y="2403"/>
                    <a:pt x="6577" y="2403"/>
                  </a:cubicBezTo>
                  <a:cubicBezTo>
                    <a:pt x="291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7" name="Freeform: Shape 7306">
              <a:extLst>
                <a:ext uri="{FF2B5EF4-FFF2-40B4-BE49-F238E27FC236}">
                  <a16:creationId xmlns:a16="http://schemas.microsoft.com/office/drawing/2014/main" id="{D11D6C43-BD61-2DDC-82FB-C6AF74D3D9D7}"/>
                </a:ext>
              </a:extLst>
            </p:cNvPr>
            <p:cNvSpPr/>
            <p:nvPr/>
          </p:nvSpPr>
          <p:spPr>
            <a:xfrm>
              <a:off x="9714951" y="6410680"/>
              <a:ext cx="86005" cy="13533"/>
            </a:xfrm>
            <a:custGeom>
              <a:avLst/>
              <a:gdLst>
                <a:gd name="connsiteX0" fmla="*/ 127 w 86005"/>
                <a:gd name="connsiteY0" fmla="*/ 2277 h 13533"/>
                <a:gd name="connsiteX1" fmla="*/ 12901 w 86005"/>
                <a:gd name="connsiteY1" fmla="*/ 4932 h 13533"/>
                <a:gd name="connsiteX2" fmla="*/ 25675 w 86005"/>
                <a:gd name="connsiteY2" fmla="*/ 5186 h 13533"/>
                <a:gd name="connsiteX3" fmla="*/ 17960 w 86005"/>
                <a:gd name="connsiteY3" fmla="*/ 8727 h 13533"/>
                <a:gd name="connsiteX4" fmla="*/ 10245 w 86005"/>
                <a:gd name="connsiteY4" fmla="*/ 12268 h 13533"/>
                <a:gd name="connsiteX5" fmla="*/ 48062 w 86005"/>
                <a:gd name="connsiteY5" fmla="*/ 12901 h 13533"/>
                <a:gd name="connsiteX6" fmla="*/ 86005 w 86005"/>
                <a:gd name="connsiteY6" fmla="*/ 13533 h 13533"/>
                <a:gd name="connsiteX7" fmla="*/ 47556 w 86005"/>
                <a:gd name="connsiteY7" fmla="*/ 6830 h 13533"/>
                <a:gd name="connsiteX8" fmla="*/ 4680 w 86005"/>
                <a:gd name="connsiteY8" fmla="*/ 0 h 13533"/>
                <a:gd name="connsiteX9" fmla="*/ 0 w 86005"/>
                <a:gd name="connsiteY9" fmla="*/ 2277 h 1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5" h="13533">
                  <a:moveTo>
                    <a:pt x="127" y="2277"/>
                  </a:moveTo>
                  <a:cubicBezTo>
                    <a:pt x="127" y="3668"/>
                    <a:pt x="5818" y="4806"/>
                    <a:pt x="12901" y="4932"/>
                  </a:cubicBezTo>
                  <a:lnTo>
                    <a:pt x="25675" y="5186"/>
                  </a:lnTo>
                  <a:lnTo>
                    <a:pt x="17960" y="8727"/>
                  </a:lnTo>
                  <a:lnTo>
                    <a:pt x="10245" y="12268"/>
                  </a:lnTo>
                  <a:lnTo>
                    <a:pt x="48062" y="12901"/>
                  </a:lnTo>
                  <a:lnTo>
                    <a:pt x="86005" y="13533"/>
                  </a:lnTo>
                  <a:lnTo>
                    <a:pt x="47556" y="6830"/>
                  </a:lnTo>
                  <a:cubicBezTo>
                    <a:pt x="26561" y="3162"/>
                    <a:pt x="7083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8" name="Freeform: Shape 7307">
              <a:extLst>
                <a:ext uri="{FF2B5EF4-FFF2-40B4-BE49-F238E27FC236}">
                  <a16:creationId xmlns:a16="http://schemas.microsoft.com/office/drawing/2014/main" id="{FCD677B2-0F86-657B-6A43-6D2CC991FF0A}"/>
                </a:ext>
              </a:extLst>
            </p:cNvPr>
            <p:cNvSpPr/>
            <p:nvPr/>
          </p:nvSpPr>
          <p:spPr>
            <a:xfrm>
              <a:off x="9800071" y="6456591"/>
              <a:ext cx="26939" cy="7335"/>
            </a:xfrm>
            <a:custGeom>
              <a:avLst/>
              <a:gdLst>
                <a:gd name="connsiteX0" fmla="*/ 0 w 26939"/>
                <a:gd name="connsiteY0" fmla="*/ 3541 h 7335"/>
                <a:gd name="connsiteX1" fmla="*/ 0 w 26939"/>
                <a:gd name="connsiteY1" fmla="*/ 7336 h 7335"/>
                <a:gd name="connsiteX2" fmla="*/ 13407 w 26939"/>
                <a:gd name="connsiteY2" fmla="*/ 6071 h 7335"/>
                <a:gd name="connsiteX3" fmla="*/ 26940 w 26939"/>
                <a:gd name="connsiteY3" fmla="*/ 4806 h 7335"/>
                <a:gd name="connsiteX4" fmla="*/ 19351 w 26939"/>
                <a:gd name="connsiteY4" fmla="*/ 2403 h 7335"/>
                <a:gd name="connsiteX5" fmla="*/ 5944 w 26939"/>
                <a:gd name="connsiteY5" fmla="*/ 0 h 7335"/>
                <a:gd name="connsiteX6" fmla="*/ 0 w 26939"/>
                <a:gd name="connsiteY6" fmla="*/ 3668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335">
                  <a:moveTo>
                    <a:pt x="0" y="3541"/>
                  </a:moveTo>
                  <a:lnTo>
                    <a:pt x="0" y="7336"/>
                  </a:lnTo>
                  <a:cubicBezTo>
                    <a:pt x="0" y="7336"/>
                    <a:pt x="13407" y="6071"/>
                    <a:pt x="13407" y="6071"/>
                  </a:cubicBezTo>
                  <a:lnTo>
                    <a:pt x="26940" y="4806"/>
                  </a:lnTo>
                  <a:lnTo>
                    <a:pt x="19351" y="2403"/>
                  </a:lnTo>
                  <a:cubicBezTo>
                    <a:pt x="15177" y="1138"/>
                    <a:pt x="9106" y="0"/>
                    <a:pt x="5944" y="0"/>
                  </a:cubicBezTo>
                  <a:cubicBezTo>
                    <a:pt x="2656" y="0"/>
                    <a:pt x="127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9" name="Freeform: Shape 7308">
              <a:extLst>
                <a:ext uri="{FF2B5EF4-FFF2-40B4-BE49-F238E27FC236}">
                  <a16:creationId xmlns:a16="http://schemas.microsoft.com/office/drawing/2014/main" id="{AF703CFC-5F3F-6780-C5F9-CC29AB00B724}"/>
                </a:ext>
              </a:extLst>
            </p:cNvPr>
            <p:cNvSpPr/>
            <p:nvPr/>
          </p:nvSpPr>
          <p:spPr>
            <a:xfrm>
              <a:off x="9866345" y="646215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0" name="Freeform: Shape 7309">
              <a:extLst>
                <a:ext uri="{FF2B5EF4-FFF2-40B4-BE49-F238E27FC236}">
                  <a16:creationId xmlns:a16="http://schemas.microsoft.com/office/drawing/2014/main" id="{6B06D44E-A7F1-58DE-F1FA-14E17800DDC2}"/>
                </a:ext>
              </a:extLst>
            </p:cNvPr>
            <p:cNvSpPr/>
            <p:nvPr/>
          </p:nvSpPr>
          <p:spPr>
            <a:xfrm>
              <a:off x="9871278" y="6438631"/>
              <a:ext cx="156325" cy="23398"/>
            </a:xfrm>
            <a:custGeom>
              <a:avLst/>
              <a:gdLst>
                <a:gd name="connsiteX0" fmla="*/ 759 w 156325"/>
                <a:gd name="connsiteY0" fmla="*/ 12395 h 23398"/>
                <a:gd name="connsiteX1" fmla="*/ 1391 w 156325"/>
                <a:gd name="connsiteY1" fmla="*/ 20490 h 23398"/>
                <a:gd name="connsiteX2" fmla="*/ 18213 w 156325"/>
                <a:gd name="connsiteY2" fmla="*/ 19478 h 23398"/>
                <a:gd name="connsiteX3" fmla="*/ 35034 w 156325"/>
                <a:gd name="connsiteY3" fmla="*/ 18466 h 23398"/>
                <a:gd name="connsiteX4" fmla="*/ 35034 w 156325"/>
                <a:gd name="connsiteY4" fmla="*/ 20742 h 23398"/>
                <a:gd name="connsiteX5" fmla="*/ 35034 w 156325"/>
                <a:gd name="connsiteY5" fmla="*/ 23019 h 23398"/>
                <a:gd name="connsiteX6" fmla="*/ 54891 w 156325"/>
                <a:gd name="connsiteY6" fmla="*/ 23019 h 23398"/>
                <a:gd name="connsiteX7" fmla="*/ 74874 w 156325"/>
                <a:gd name="connsiteY7" fmla="*/ 23398 h 23398"/>
                <a:gd name="connsiteX8" fmla="*/ 74874 w 156325"/>
                <a:gd name="connsiteY8" fmla="*/ 20110 h 23398"/>
                <a:gd name="connsiteX9" fmla="*/ 74874 w 156325"/>
                <a:gd name="connsiteY9" fmla="*/ 16948 h 23398"/>
                <a:gd name="connsiteX10" fmla="*/ 104723 w 156325"/>
                <a:gd name="connsiteY10" fmla="*/ 16948 h 23398"/>
                <a:gd name="connsiteX11" fmla="*/ 145449 w 156325"/>
                <a:gd name="connsiteY11" fmla="*/ 17201 h 23398"/>
                <a:gd name="connsiteX12" fmla="*/ 156326 w 156325"/>
                <a:gd name="connsiteY12" fmla="*/ 17580 h 23398"/>
                <a:gd name="connsiteX13" fmla="*/ 136469 w 156325"/>
                <a:gd name="connsiteY13" fmla="*/ 12268 h 23398"/>
                <a:gd name="connsiteX14" fmla="*/ 116612 w 156325"/>
                <a:gd name="connsiteY14" fmla="*/ 6956 h 23398"/>
                <a:gd name="connsiteX15" fmla="*/ 123694 w 156325"/>
                <a:gd name="connsiteY15" fmla="*/ 3668 h 23398"/>
                <a:gd name="connsiteX16" fmla="*/ 130777 w 156325"/>
                <a:gd name="connsiteY16" fmla="*/ 379 h 23398"/>
                <a:gd name="connsiteX17" fmla="*/ 106114 w 156325"/>
                <a:gd name="connsiteY17" fmla="*/ 379 h 23398"/>
                <a:gd name="connsiteX18" fmla="*/ 81451 w 156325"/>
                <a:gd name="connsiteY18" fmla="*/ 0 h 23398"/>
                <a:gd name="connsiteX19" fmla="*/ 78415 w 156325"/>
                <a:gd name="connsiteY19" fmla="*/ 7589 h 23398"/>
                <a:gd name="connsiteX20" fmla="*/ 75380 w 156325"/>
                <a:gd name="connsiteY20" fmla="*/ 15304 h 23398"/>
                <a:gd name="connsiteX21" fmla="*/ 62353 w 156325"/>
                <a:gd name="connsiteY21" fmla="*/ 17580 h 23398"/>
                <a:gd name="connsiteX22" fmla="*/ 49326 w 156325"/>
                <a:gd name="connsiteY22" fmla="*/ 19857 h 23398"/>
                <a:gd name="connsiteX23" fmla="*/ 28331 w 156325"/>
                <a:gd name="connsiteY23" fmla="*/ 16442 h 23398"/>
                <a:gd name="connsiteX24" fmla="*/ 7209 w 156325"/>
                <a:gd name="connsiteY24" fmla="*/ 13027 h 23398"/>
                <a:gd name="connsiteX25" fmla="*/ 13912 w 156325"/>
                <a:gd name="connsiteY25" fmla="*/ 9992 h 23398"/>
                <a:gd name="connsiteX26" fmla="*/ 20489 w 156325"/>
                <a:gd name="connsiteY26" fmla="*/ 6956 h 23398"/>
                <a:gd name="connsiteX27" fmla="*/ 10245 w 156325"/>
                <a:gd name="connsiteY27" fmla="*/ 5692 h 23398"/>
                <a:gd name="connsiteX28" fmla="*/ 0 w 156325"/>
                <a:gd name="connsiteY28" fmla="*/ 4427 h 23398"/>
                <a:gd name="connsiteX29" fmla="*/ 632 w 156325"/>
                <a:gd name="connsiteY29" fmla="*/ 12522 h 23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6325" h="23398">
                  <a:moveTo>
                    <a:pt x="759" y="12395"/>
                  </a:moveTo>
                  <a:lnTo>
                    <a:pt x="1391" y="20490"/>
                  </a:lnTo>
                  <a:lnTo>
                    <a:pt x="18213" y="19478"/>
                  </a:lnTo>
                  <a:lnTo>
                    <a:pt x="35034" y="18466"/>
                  </a:lnTo>
                  <a:lnTo>
                    <a:pt x="35034" y="20742"/>
                  </a:lnTo>
                  <a:cubicBezTo>
                    <a:pt x="35034" y="20742"/>
                    <a:pt x="35034" y="23019"/>
                    <a:pt x="35034" y="23019"/>
                  </a:cubicBezTo>
                  <a:lnTo>
                    <a:pt x="54891" y="23019"/>
                  </a:lnTo>
                  <a:cubicBezTo>
                    <a:pt x="54891" y="23019"/>
                    <a:pt x="74874" y="23398"/>
                    <a:pt x="74874" y="23398"/>
                  </a:cubicBezTo>
                  <a:lnTo>
                    <a:pt x="74874" y="20110"/>
                  </a:lnTo>
                  <a:cubicBezTo>
                    <a:pt x="74874" y="20110"/>
                    <a:pt x="74874" y="16948"/>
                    <a:pt x="74874" y="16948"/>
                  </a:cubicBezTo>
                  <a:lnTo>
                    <a:pt x="104723" y="16948"/>
                  </a:lnTo>
                  <a:cubicBezTo>
                    <a:pt x="121039" y="16948"/>
                    <a:pt x="139504" y="16948"/>
                    <a:pt x="145449" y="17201"/>
                  </a:cubicBezTo>
                  <a:lnTo>
                    <a:pt x="156326" y="17580"/>
                  </a:lnTo>
                  <a:lnTo>
                    <a:pt x="136469" y="12268"/>
                  </a:lnTo>
                  <a:lnTo>
                    <a:pt x="116612" y="6956"/>
                  </a:lnTo>
                  <a:lnTo>
                    <a:pt x="123694" y="3668"/>
                  </a:lnTo>
                  <a:lnTo>
                    <a:pt x="130777" y="379"/>
                  </a:lnTo>
                  <a:lnTo>
                    <a:pt x="106114" y="379"/>
                  </a:lnTo>
                  <a:cubicBezTo>
                    <a:pt x="106114" y="379"/>
                    <a:pt x="81451" y="0"/>
                    <a:pt x="81451" y="0"/>
                  </a:cubicBezTo>
                  <a:lnTo>
                    <a:pt x="78415" y="7589"/>
                  </a:lnTo>
                  <a:lnTo>
                    <a:pt x="75380" y="15304"/>
                  </a:lnTo>
                  <a:lnTo>
                    <a:pt x="62353" y="17580"/>
                  </a:lnTo>
                  <a:lnTo>
                    <a:pt x="49326" y="19857"/>
                  </a:lnTo>
                  <a:lnTo>
                    <a:pt x="28331" y="16442"/>
                  </a:lnTo>
                  <a:lnTo>
                    <a:pt x="7209" y="13027"/>
                  </a:lnTo>
                  <a:lnTo>
                    <a:pt x="13912" y="9992"/>
                  </a:lnTo>
                  <a:lnTo>
                    <a:pt x="20489" y="6956"/>
                  </a:lnTo>
                  <a:lnTo>
                    <a:pt x="10245" y="5692"/>
                  </a:lnTo>
                  <a:lnTo>
                    <a:pt x="0" y="4427"/>
                  </a:lnTo>
                  <a:lnTo>
                    <a:pt x="632" y="1252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1" name="Freeform: Shape 7310">
              <a:extLst>
                <a:ext uri="{FF2B5EF4-FFF2-40B4-BE49-F238E27FC236}">
                  <a16:creationId xmlns:a16="http://schemas.microsoft.com/office/drawing/2014/main" id="{AD9CCAD7-709F-ECBE-64B3-3A6410B93331}"/>
                </a:ext>
              </a:extLst>
            </p:cNvPr>
            <p:cNvSpPr/>
            <p:nvPr/>
          </p:nvSpPr>
          <p:spPr>
            <a:xfrm>
              <a:off x="10006608" y="6464938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704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281" y="1897"/>
                    <a:pt x="13281" y="1265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2" name="Freeform: Shape 7311">
              <a:extLst>
                <a:ext uri="{FF2B5EF4-FFF2-40B4-BE49-F238E27FC236}">
                  <a16:creationId xmlns:a16="http://schemas.microsoft.com/office/drawing/2014/main" id="{EFDEE80C-F7B0-4E0B-3D0E-12ECA305FC85}"/>
                </a:ext>
              </a:extLst>
            </p:cNvPr>
            <p:cNvSpPr/>
            <p:nvPr/>
          </p:nvSpPr>
          <p:spPr>
            <a:xfrm>
              <a:off x="10034272" y="6465065"/>
              <a:ext cx="61234" cy="9123"/>
            </a:xfrm>
            <a:custGeom>
              <a:avLst/>
              <a:gdLst>
                <a:gd name="connsiteX0" fmla="*/ 35 w 61234"/>
                <a:gd name="connsiteY0" fmla="*/ 506 h 9123"/>
                <a:gd name="connsiteX1" fmla="*/ 27608 w 61234"/>
                <a:gd name="connsiteY1" fmla="*/ 5692 h 9123"/>
                <a:gd name="connsiteX2" fmla="*/ 60365 w 61234"/>
                <a:gd name="connsiteY2" fmla="*/ 8980 h 9123"/>
                <a:gd name="connsiteX3" fmla="*/ 45061 w 61234"/>
                <a:gd name="connsiteY3" fmla="*/ 3921 h 9123"/>
                <a:gd name="connsiteX4" fmla="*/ 11292 w 61234"/>
                <a:gd name="connsiteY4" fmla="*/ 0 h 9123"/>
                <a:gd name="connsiteX5" fmla="*/ 35 w 61234"/>
                <a:gd name="connsiteY5" fmla="*/ 506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34" h="9123">
                  <a:moveTo>
                    <a:pt x="35" y="506"/>
                  </a:moveTo>
                  <a:cubicBezTo>
                    <a:pt x="35" y="506"/>
                    <a:pt x="13062" y="3162"/>
                    <a:pt x="27608" y="5692"/>
                  </a:cubicBezTo>
                  <a:cubicBezTo>
                    <a:pt x="42152" y="8095"/>
                    <a:pt x="56950" y="9612"/>
                    <a:pt x="60365" y="8980"/>
                  </a:cubicBezTo>
                  <a:cubicBezTo>
                    <a:pt x="63780" y="8348"/>
                    <a:pt x="56824" y="6071"/>
                    <a:pt x="45061" y="3921"/>
                  </a:cubicBezTo>
                  <a:cubicBezTo>
                    <a:pt x="33298" y="1771"/>
                    <a:pt x="18122" y="0"/>
                    <a:pt x="11292" y="0"/>
                  </a:cubicBezTo>
                  <a:cubicBezTo>
                    <a:pt x="4589" y="0"/>
                    <a:pt x="-471" y="253"/>
                    <a:pt x="35" y="5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3" name="Freeform: Shape 7312">
              <a:extLst>
                <a:ext uri="{FF2B5EF4-FFF2-40B4-BE49-F238E27FC236}">
                  <a16:creationId xmlns:a16="http://schemas.microsoft.com/office/drawing/2014/main" id="{F26F1778-D4F2-29F4-945F-3FAC7CEDB55D}"/>
                </a:ext>
              </a:extLst>
            </p:cNvPr>
            <p:cNvSpPr/>
            <p:nvPr/>
          </p:nvSpPr>
          <p:spPr>
            <a:xfrm>
              <a:off x="9833714" y="6443058"/>
              <a:ext cx="94352" cy="8347"/>
            </a:xfrm>
            <a:custGeom>
              <a:avLst/>
              <a:gdLst>
                <a:gd name="connsiteX0" fmla="*/ 0 w 94352"/>
                <a:gd name="connsiteY0" fmla="*/ 6071 h 8347"/>
                <a:gd name="connsiteX1" fmla="*/ 12395 w 94352"/>
                <a:gd name="connsiteY1" fmla="*/ 8347 h 8347"/>
                <a:gd name="connsiteX2" fmla="*/ 33137 w 94352"/>
                <a:gd name="connsiteY2" fmla="*/ 6197 h 8347"/>
                <a:gd name="connsiteX3" fmla="*/ 41232 w 94352"/>
                <a:gd name="connsiteY3" fmla="*/ 3921 h 8347"/>
                <a:gd name="connsiteX4" fmla="*/ 67792 w 94352"/>
                <a:gd name="connsiteY4" fmla="*/ 4300 h 8347"/>
                <a:gd name="connsiteX5" fmla="*/ 94352 w 94352"/>
                <a:gd name="connsiteY5" fmla="*/ 4553 h 8347"/>
                <a:gd name="connsiteX6" fmla="*/ 86890 w 94352"/>
                <a:gd name="connsiteY6" fmla="*/ 2277 h 8347"/>
                <a:gd name="connsiteX7" fmla="*/ 79555 w 94352"/>
                <a:gd name="connsiteY7" fmla="*/ 0 h 8347"/>
                <a:gd name="connsiteX8" fmla="*/ 62985 w 94352"/>
                <a:gd name="connsiteY8" fmla="*/ 506 h 8347"/>
                <a:gd name="connsiteX9" fmla="*/ 23272 w 94352"/>
                <a:gd name="connsiteY9" fmla="*/ 2529 h 8347"/>
                <a:gd name="connsiteX10" fmla="*/ 0 w 94352"/>
                <a:gd name="connsiteY10" fmla="*/ 6197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352" h="8347">
                  <a:moveTo>
                    <a:pt x="0" y="6071"/>
                  </a:moveTo>
                  <a:cubicBezTo>
                    <a:pt x="0" y="7209"/>
                    <a:pt x="5565" y="8347"/>
                    <a:pt x="12395" y="8347"/>
                  </a:cubicBezTo>
                  <a:cubicBezTo>
                    <a:pt x="19225" y="8347"/>
                    <a:pt x="28584" y="7462"/>
                    <a:pt x="33137" y="6197"/>
                  </a:cubicBezTo>
                  <a:lnTo>
                    <a:pt x="41232" y="3921"/>
                  </a:lnTo>
                  <a:lnTo>
                    <a:pt x="67792" y="4300"/>
                  </a:lnTo>
                  <a:lnTo>
                    <a:pt x="94352" y="4553"/>
                  </a:lnTo>
                  <a:lnTo>
                    <a:pt x="86890" y="2277"/>
                  </a:lnTo>
                  <a:lnTo>
                    <a:pt x="79555" y="0"/>
                  </a:lnTo>
                  <a:lnTo>
                    <a:pt x="62985" y="506"/>
                  </a:lnTo>
                  <a:cubicBezTo>
                    <a:pt x="53879" y="759"/>
                    <a:pt x="36047" y="1644"/>
                    <a:pt x="23272" y="2529"/>
                  </a:cubicBezTo>
                  <a:cubicBezTo>
                    <a:pt x="10498" y="3415"/>
                    <a:pt x="0" y="5059"/>
                    <a:pt x="0" y="61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4" name="Freeform: Shape 7313">
              <a:extLst>
                <a:ext uri="{FF2B5EF4-FFF2-40B4-BE49-F238E27FC236}">
                  <a16:creationId xmlns:a16="http://schemas.microsoft.com/office/drawing/2014/main" id="{F521AB2B-8131-C8C9-484D-DF172B8FD50E}"/>
                </a:ext>
              </a:extLst>
            </p:cNvPr>
            <p:cNvSpPr/>
            <p:nvPr/>
          </p:nvSpPr>
          <p:spPr>
            <a:xfrm>
              <a:off x="9834094" y="6408656"/>
              <a:ext cx="91696" cy="18845"/>
            </a:xfrm>
            <a:custGeom>
              <a:avLst/>
              <a:gdLst>
                <a:gd name="connsiteX0" fmla="*/ 0 w 91696"/>
                <a:gd name="connsiteY0" fmla="*/ 14165 h 18845"/>
                <a:gd name="connsiteX1" fmla="*/ 0 w 91696"/>
                <a:gd name="connsiteY1" fmla="*/ 18845 h 18845"/>
                <a:gd name="connsiteX2" fmla="*/ 16569 w 91696"/>
                <a:gd name="connsiteY2" fmla="*/ 18086 h 18845"/>
                <a:gd name="connsiteX3" fmla="*/ 33137 w 91696"/>
                <a:gd name="connsiteY3" fmla="*/ 17327 h 18845"/>
                <a:gd name="connsiteX4" fmla="*/ 37437 w 91696"/>
                <a:gd name="connsiteY4" fmla="*/ 12142 h 18845"/>
                <a:gd name="connsiteX5" fmla="*/ 41737 w 91696"/>
                <a:gd name="connsiteY5" fmla="*/ 6956 h 18845"/>
                <a:gd name="connsiteX6" fmla="*/ 50718 w 91696"/>
                <a:gd name="connsiteY6" fmla="*/ 8094 h 18845"/>
                <a:gd name="connsiteX7" fmla="*/ 75633 w 91696"/>
                <a:gd name="connsiteY7" fmla="*/ 6197 h 18845"/>
                <a:gd name="connsiteX8" fmla="*/ 91696 w 91696"/>
                <a:gd name="connsiteY8" fmla="*/ 3162 h 18845"/>
                <a:gd name="connsiteX9" fmla="*/ 71839 w 91696"/>
                <a:gd name="connsiteY9" fmla="*/ 1644 h 18845"/>
                <a:gd name="connsiteX10" fmla="*/ 51855 w 91696"/>
                <a:gd name="connsiteY10" fmla="*/ 0 h 18845"/>
                <a:gd name="connsiteX11" fmla="*/ 58685 w 91696"/>
                <a:gd name="connsiteY11" fmla="*/ 2150 h 18845"/>
                <a:gd name="connsiteX12" fmla="*/ 65515 w 91696"/>
                <a:gd name="connsiteY12" fmla="*/ 4300 h 18845"/>
                <a:gd name="connsiteX13" fmla="*/ 32884 w 91696"/>
                <a:gd name="connsiteY13" fmla="*/ 7083 h 18845"/>
                <a:gd name="connsiteX14" fmla="*/ 127 w 91696"/>
                <a:gd name="connsiteY14" fmla="*/ 9865 h 18845"/>
                <a:gd name="connsiteX15" fmla="*/ 127 w 91696"/>
                <a:gd name="connsiteY15" fmla="*/ 14545 h 18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696" h="18845">
                  <a:moveTo>
                    <a:pt x="0" y="14165"/>
                  </a:moveTo>
                  <a:lnTo>
                    <a:pt x="0" y="18845"/>
                  </a:lnTo>
                  <a:cubicBezTo>
                    <a:pt x="0" y="18845"/>
                    <a:pt x="16569" y="18086"/>
                    <a:pt x="16569" y="18086"/>
                  </a:cubicBezTo>
                  <a:lnTo>
                    <a:pt x="33137" y="17327"/>
                  </a:lnTo>
                  <a:lnTo>
                    <a:pt x="37437" y="12142"/>
                  </a:lnTo>
                  <a:lnTo>
                    <a:pt x="41737" y="6956"/>
                  </a:lnTo>
                  <a:lnTo>
                    <a:pt x="50718" y="8094"/>
                  </a:lnTo>
                  <a:cubicBezTo>
                    <a:pt x="55650" y="8727"/>
                    <a:pt x="66906" y="7842"/>
                    <a:pt x="75633" y="6197"/>
                  </a:cubicBezTo>
                  <a:lnTo>
                    <a:pt x="91696" y="3162"/>
                  </a:lnTo>
                  <a:lnTo>
                    <a:pt x="71839" y="1644"/>
                  </a:lnTo>
                  <a:lnTo>
                    <a:pt x="51855" y="0"/>
                  </a:lnTo>
                  <a:lnTo>
                    <a:pt x="58685" y="2150"/>
                  </a:lnTo>
                  <a:lnTo>
                    <a:pt x="65515" y="4300"/>
                  </a:lnTo>
                  <a:lnTo>
                    <a:pt x="32884" y="7083"/>
                  </a:lnTo>
                  <a:lnTo>
                    <a:pt x="127" y="9865"/>
                  </a:lnTo>
                  <a:lnTo>
                    <a:pt x="127" y="145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5" name="Freeform: Shape 7314">
              <a:extLst>
                <a:ext uri="{FF2B5EF4-FFF2-40B4-BE49-F238E27FC236}">
                  <a16:creationId xmlns:a16="http://schemas.microsoft.com/office/drawing/2014/main" id="{589ADCC9-78BD-472B-8801-C63993D9BE49}"/>
                </a:ext>
              </a:extLst>
            </p:cNvPr>
            <p:cNvSpPr/>
            <p:nvPr/>
          </p:nvSpPr>
          <p:spPr>
            <a:xfrm>
              <a:off x="9847120" y="643939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6" name="Freeform: Shape 7315">
              <a:extLst>
                <a:ext uri="{FF2B5EF4-FFF2-40B4-BE49-F238E27FC236}">
                  <a16:creationId xmlns:a16="http://schemas.microsoft.com/office/drawing/2014/main" id="{222132C6-EC47-485F-2592-D57129F5C7C3}"/>
                </a:ext>
              </a:extLst>
            </p:cNvPr>
            <p:cNvSpPr/>
            <p:nvPr/>
          </p:nvSpPr>
          <p:spPr>
            <a:xfrm>
              <a:off x="9932619" y="647012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7" name="Freeform: Shape 7316">
              <a:extLst>
                <a:ext uri="{FF2B5EF4-FFF2-40B4-BE49-F238E27FC236}">
                  <a16:creationId xmlns:a16="http://schemas.microsoft.com/office/drawing/2014/main" id="{4CAD0271-BC40-4AAB-56F5-806E53DFEEBC}"/>
                </a:ext>
              </a:extLst>
            </p:cNvPr>
            <p:cNvSpPr/>
            <p:nvPr/>
          </p:nvSpPr>
          <p:spPr>
            <a:xfrm>
              <a:off x="9873681" y="643736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8" name="Freeform: Shape 7317">
              <a:extLst>
                <a:ext uri="{FF2B5EF4-FFF2-40B4-BE49-F238E27FC236}">
                  <a16:creationId xmlns:a16="http://schemas.microsoft.com/office/drawing/2014/main" id="{06602F07-93AA-F5BA-5A3F-6E6D44E61CEF}"/>
                </a:ext>
              </a:extLst>
            </p:cNvPr>
            <p:cNvSpPr/>
            <p:nvPr/>
          </p:nvSpPr>
          <p:spPr>
            <a:xfrm>
              <a:off x="9900241" y="643041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9" name="Freeform: Shape 7318">
              <a:extLst>
                <a:ext uri="{FF2B5EF4-FFF2-40B4-BE49-F238E27FC236}">
                  <a16:creationId xmlns:a16="http://schemas.microsoft.com/office/drawing/2014/main" id="{F7C49D18-04D1-90B8-23BF-6327FB983724}"/>
                </a:ext>
              </a:extLst>
            </p:cNvPr>
            <p:cNvSpPr/>
            <p:nvPr/>
          </p:nvSpPr>
          <p:spPr>
            <a:xfrm>
              <a:off x="9913521" y="6435343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0" name="Freeform: Shape 7319">
              <a:extLst>
                <a:ext uri="{FF2B5EF4-FFF2-40B4-BE49-F238E27FC236}">
                  <a16:creationId xmlns:a16="http://schemas.microsoft.com/office/drawing/2014/main" id="{0546D6E8-D84D-F820-799E-3885D570AC3D}"/>
                </a:ext>
              </a:extLst>
            </p:cNvPr>
            <p:cNvSpPr/>
            <p:nvPr/>
          </p:nvSpPr>
          <p:spPr>
            <a:xfrm>
              <a:off x="9999020" y="6475436"/>
              <a:ext cx="13153" cy="2403"/>
            </a:xfrm>
            <a:custGeom>
              <a:avLst/>
              <a:gdLst>
                <a:gd name="connsiteX0" fmla="*/ 0 w 13153"/>
                <a:gd name="connsiteY0" fmla="*/ 1139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1" name="Freeform: Shape 7320">
              <a:extLst>
                <a:ext uri="{FF2B5EF4-FFF2-40B4-BE49-F238E27FC236}">
                  <a16:creationId xmlns:a16="http://schemas.microsoft.com/office/drawing/2014/main" id="{C883CF84-184B-B64F-C9BE-05C7E9AE1579}"/>
                </a:ext>
              </a:extLst>
            </p:cNvPr>
            <p:cNvSpPr/>
            <p:nvPr/>
          </p:nvSpPr>
          <p:spPr>
            <a:xfrm>
              <a:off x="10000917" y="6458109"/>
              <a:ext cx="143807" cy="14909"/>
            </a:xfrm>
            <a:custGeom>
              <a:avLst/>
              <a:gdLst>
                <a:gd name="connsiteX0" fmla="*/ 1770 w 143807"/>
                <a:gd name="connsiteY0" fmla="*/ 7715 h 14909"/>
                <a:gd name="connsiteX1" fmla="*/ 3794 w 143807"/>
                <a:gd name="connsiteY1" fmla="*/ 12395 h 14909"/>
                <a:gd name="connsiteX2" fmla="*/ 20868 w 143807"/>
                <a:gd name="connsiteY2" fmla="*/ 12395 h 14909"/>
                <a:gd name="connsiteX3" fmla="*/ 37943 w 143807"/>
                <a:gd name="connsiteY3" fmla="*/ 12521 h 14909"/>
                <a:gd name="connsiteX4" fmla="*/ 37943 w 143807"/>
                <a:gd name="connsiteY4" fmla="*/ 10371 h 14909"/>
                <a:gd name="connsiteX5" fmla="*/ 37943 w 143807"/>
                <a:gd name="connsiteY5" fmla="*/ 8221 h 14909"/>
                <a:gd name="connsiteX6" fmla="*/ 74495 w 143807"/>
                <a:gd name="connsiteY6" fmla="*/ 8600 h 14909"/>
                <a:gd name="connsiteX7" fmla="*/ 111047 w 143807"/>
                <a:gd name="connsiteY7" fmla="*/ 8980 h 14909"/>
                <a:gd name="connsiteX8" fmla="*/ 127236 w 143807"/>
                <a:gd name="connsiteY8" fmla="*/ 12648 h 14909"/>
                <a:gd name="connsiteX9" fmla="*/ 143805 w 143807"/>
                <a:gd name="connsiteY9" fmla="*/ 14544 h 14909"/>
                <a:gd name="connsiteX10" fmla="*/ 111679 w 143807"/>
                <a:gd name="connsiteY10" fmla="*/ 6450 h 14909"/>
                <a:gd name="connsiteX11" fmla="*/ 79174 w 143807"/>
                <a:gd name="connsiteY11" fmla="*/ 0 h 14909"/>
                <a:gd name="connsiteX12" fmla="*/ 39587 w 143807"/>
                <a:gd name="connsiteY12" fmla="*/ 1518 h 14909"/>
                <a:gd name="connsiteX13" fmla="*/ 0 w 143807"/>
                <a:gd name="connsiteY13" fmla="*/ 2909 h 14909"/>
                <a:gd name="connsiteX14" fmla="*/ 1897 w 143807"/>
                <a:gd name="connsiteY14" fmla="*/ 7588 h 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807" h="14909">
                  <a:moveTo>
                    <a:pt x="1770" y="7715"/>
                  </a:moveTo>
                  <a:lnTo>
                    <a:pt x="3794" y="12395"/>
                  </a:lnTo>
                  <a:lnTo>
                    <a:pt x="20868" y="12395"/>
                  </a:lnTo>
                  <a:cubicBezTo>
                    <a:pt x="20868" y="12395"/>
                    <a:pt x="37943" y="12521"/>
                    <a:pt x="37943" y="12521"/>
                  </a:cubicBezTo>
                  <a:lnTo>
                    <a:pt x="37943" y="10371"/>
                  </a:lnTo>
                  <a:cubicBezTo>
                    <a:pt x="37943" y="10371"/>
                    <a:pt x="37943" y="8221"/>
                    <a:pt x="37943" y="8221"/>
                  </a:cubicBezTo>
                  <a:lnTo>
                    <a:pt x="74495" y="8600"/>
                  </a:lnTo>
                  <a:lnTo>
                    <a:pt x="111047" y="8980"/>
                  </a:lnTo>
                  <a:lnTo>
                    <a:pt x="127236" y="12648"/>
                  </a:lnTo>
                  <a:cubicBezTo>
                    <a:pt x="136089" y="14671"/>
                    <a:pt x="143678" y="15430"/>
                    <a:pt x="143805" y="14544"/>
                  </a:cubicBezTo>
                  <a:cubicBezTo>
                    <a:pt x="144057" y="13660"/>
                    <a:pt x="129639" y="9991"/>
                    <a:pt x="111679" y="6450"/>
                  </a:cubicBezTo>
                  <a:lnTo>
                    <a:pt x="79174" y="0"/>
                  </a:lnTo>
                  <a:lnTo>
                    <a:pt x="39587" y="1518"/>
                  </a:lnTo>
                  <a:lnTo>
                    <a:pt x="0" y="2909"/>
                  </a:lnTo>
                  <a:lnTo>
                    <a:pt x="1897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2" name="Freeform: Shape 7321">
              <a:extLst>
                <a:ext uri="{FF2B5EF4-FFF2-40B4-BE49-F238E27FC236}">
                  <a16:creationId xmlns:a16="http://schemas.microsoft.com/office/drawing/2014/main" id="{C7AC88B1-901A-587B-382E-107280512955}"/>
                </a:ext>
              </a:extLst>
            </p:cNvPr>
            <p:cNvSpPr/>
            <p:nvPr/>
          </p:nvSpPr>
          <p:spPr>
            <a:xfrm>
              <a:off x="9926675" y="6430663"/>
              <a:ext cx="30607" cy="5817"/>
            </a:xfrm>
            <a:custGeom>
              <a:avLst/>
              <a:gdLst>
                <a:gd name="connsiteX0" fmla="*/ 0 w 30607"/>
                <a:gd name="connsiteY0" fmla="*/ 1012 h 5817"/>
                <a:gd name="connsiteX1" fmla="*/ 15303 w 30607"/>
                <a:gd name="connsiteY1" fmla="*/ 3921 h 5817"/>
                <a:gd name="connsiteX2" fmla="*/ 30607 w 30607"/>
                <a:gd name="connsiteY2" fmla="*/ 5818 h 5817"/>
                <a:gd name="connsiteX3" fmla="*/ 21248 w 30607"/>
                <a:gd name="connsiteY3" fmla="*/ 2909 h 5817"/>
                <a:gd name="connsiteX4" fmla="*/ 5944 w 30607"/>
                <a:gd name="connsiteY4" fmla="*/ 0 h 5817"/>
                <a:gd name="connsiteX5" fmla="*/ 0 w 30607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817">
                  <a:moveTo>
                    <a:pt x="0" y="1012"/>
                  </a:moveTo>
                  <a:cubicBezTo>
                    <a:pt x="0" y="1012"/>
                    <a:pt x="6956" y="2909"/>
                    <a:pt x="15303" y="3921"/>
                  </a:cubicBezTo>
                  <a:lnTo>
                    <a:pt x="30607" y="5818"/>
                  </a:lnTo>
                  <a:lnTo>
                    <a:pt x="21248" y="2909"/>
                  </a:lnTo>
                  <a:cubicBezTo>
                    <a:pt x="16062" y="1265"/>
                    <a:pt x="9106" y="0"/>
                    <a:pt x="5944" y="0"/>
                  </a:cubicBezTo>
                  <a:cubicBezTo>
                    <a:pt x="2782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3" name="Freeform: Shape 7322">
              <a:extLst>
                <a:ext uri="{FF2B5EF4-FFF2-40B4-BE49-F238E27FC236}">
                  <a16:creationId xmlns:a16="http://schemas.microsoft.com/office/drawing/2014/main" id="{7DAB9C48-3AFC-38ED-AA74-245D7890EDEF}"/>
                </a:ext>
              </a:extLst>
            </p:cNvPr>
            <p:cNvSpPr/>
            <p:nvPr/>
          </p:nvSpPr>
          <p:spPr>
            <a:xfrm>
              <a:off x="9316422" y="6429145"/>
              <a:ext cx="49832" cy="14671"/>
            </a:xfrm>
            <a:custGeom>
              <a:avLst/>
              <a:gdLst>
                <a:gd name="connsiteX0" fmla="*/ 12395 w 49832"/>
                <a:gd name="connsiteY0" fmla="*/ 1897 h 14671"/>
                <a:gd name="connsiteX1" fmla="*/ 0 w 49832"/>
                <a:gd name="connsiteY1" fmla="*/ 4047 h 14671"/>
                <a:gd name="connsiteX2" fmla="*/ 24916 w 49832"/>
                <a:gd name="connsiteY2" fmla="*/ 9359 h 14671"/>
                <a:gd name="connsiteX3" fmla="*/ 49832 w 49832"/>
                <a:gd name="connsiteY3" fmla="*/ 14671 h 14671"/>
                <a:gd name="connsiteX4" fmla="*/ 49832 w 49832"/>
                <a:gd name="connsiteY4" fmla="*/ 11257 h 14671"/>
                <a:gd name="connsiteX5" fmla="*/ 37184 w 49832"/>
                <a:gd name="connsiteY5" fmla="*/ 3921 h 14671"/>
                <a:gd name="connsiteX6" fmla="*/ 24789 w 49832"/>
                <a:gd name="connsiteY6" fmla="*/ 0 h 14671"/>
                <a:gd name="connsiteX7" fmla="*/ 12395 w 49832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2" h="14671">
                  <a:moveTo>
                    <a:pt x="12395" y="1897"/>
                  </a:moveTo>
                  <a:lnTo>
                    <a:pt x="0" y="4047"/>
                  </a:lnTo>
                  <a:lnTo>
                    <a:pt x="24916" y="9359"/>
                  </a:lnTo>
                  <a:lnTo>
                    <a:pt x="49832" y="14671"/>
                  </a:lnTo>
                  <a:lnTo>
                    <a:pt x="49832" y="11257"/>
                  </a:lnTo>
                  <a:cubicBezTo>
                    <a:pt x="49579" y="9359"/>
                    <a:pt x="44014" y="6071"/>
                    <a:pt x="37184" y="3921"/>
                  </a:cubicBezTo>
                  <a:lnTo>
                    <a:pt x="24789" y="0"/>
                  </a:lnTo>
                  <a:lnTo>
                    <a:pt x="1239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4" name="Freeform: Shape 7323">
              <a:extLst>
                <a:ext uri="{FF2B5EF4-FFF2-40B4-BE49-F238E27FC236}">
                  <a16:creationId xmlns:a16="http://schemas.microsoft.com/office/drawing/2014/main" id="{4A8D5372-A158-DF69-6F60-2C02872C6968}"/>
                </a:ext>
              </a:extLst>
            </p:cNvPr>
            <p:cNvSpPr/>
            <p:nvPr/>
          </p:nvSpPr>
          <p:spPr>
            <a:xfrm>
              <a:off x="10006229" y="644090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5" name="Freeform: Shape 7324">
              <a:extLst>
                <a:ext uri="{FF2B5EF4-FFF2-40B4-BE49-F238E27FC236}">
                  <a16:creationId xmlns:a16="http://schemas.microsoft.com/office/drawing/2014/main" id="{3750C7BB-2837-6024-D8ED-7EF230658C28}"/>
                </a:ext>
              </a:extLst>
            </p:cNvPr>
            <p:cNvSpPr/>
            <p:nvPr/>
          </p:nvSpPr>
          <p:spPr>
            <a:xfrm>
              <a:off x="10091981" y="6445160"/>
              <a:ext cx="112691" cy="19018"/>
            </a:xfrm>
            <a:custGeom>
              <a:avLst/>
              <a:gdLst>
                <a:gd name="connsiteX0" fmla="*/ 0 w 112691"/>
                <a:gd name="connsiteY0" fmla="*/ 47 h 19018"/>
                <a:gd name="connsiteX1" fmla="*/ 26814 w 112691"/>
                <a:gd name="connsiteY1" fmla="*/ 3968 h 19018"/>
                <a:gd name="connsiteX2" fmla="*/ 53753 w 112691"/>
                <a:gd name="connsiteY2" fmla="*/ 6624 h 19018"/>
                <a:gd name="connsiteX3" fmla="*/ 47429 w 112691"/>
                <a:gd name="connsiteY3" fmla="*/ 8521 h 19018"/>
                <a:gd name="connsiteX4" fmla="*/ 41105 w 112691"/>
                <a:gd name="connsiteY4" fmla="*/ 10419 h 19018"/>
                <a:gd name="connsiteX5" fmla="*/ 68804 w 112691"/>
                <a:gd name="connsiteY5" fmla="*/ 14719 h 19018"/>
                <a:gd name="connsiteX6" fmla="*/ 96376 w 112691"/>
                <a:gd name="connsiteY6" fmla="*/ 19019 h 19018"/>
                <a:gd name="connsiteX7" fmla="*/ 87396 w 112691"/>
                <a:gd name="connsiteY7" fmla="*/ 12569 h 19018"/>
                <a:gd name="connsiteX8" fmla="*/ 78416 w 112691"/>
                <a:gd name="connsiteY8" fmla="*/ 6119 h 19018"/>
                <a:gd name="connsiteX9" fmla="*/ 95617 w 112691"/>
                <a:gd name="connsiteY9" fmla="*/ 7889 h 19018"/>
                <a:gd name="connsiteX10" fmla="*/ 112692 w 112691"/>
                <a:gd name="connsiteY10" fmla="*/ 9786 h 19018"/>
                <a:gd name="connsiteX11" fmla="*/ 94099 w 112691"/>
                <a:gd name="connsiteY11" fmla="*/ 5612 h 19018"/>
                <a:gd name="connsiteX12" fmla="*/ 75507 w 112691"/>
                <a:gd name="connsiteY12" fmla="*/ 1439 h 19018"/>
                <a:gd name="connsiteX13" fmla="*/ 60962 w 112691"/>
                <a:gd name="connsiteY13" fmla="*/ 2450 h 19018"/>
                <a:gd name="connsiteX14" fmla="*/ 46418 w 112691"/>
                <a:gd name="connsiteY14" fmla="*/ 3463 h 19018"/>
                <a:gd name="connsiteX15" fmla="*/ 23272 w 112691"/>
                <a:gd name="connsiteY15" fmla="*/ 1312 h 19018"/>
                <a:gd name="connsiteX16" fmla="*/ 0 w 112691"/>
                <a:gd name="connsiteY16" fmla="*/ 301 h 19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691" h="19018">
                  <a:moveTo>
                    <a:pt x="0" y="47"/>
                  </a:moveTo>
                  <a:cubicBezTo>
                    <a:pt x="0" y="680"/>
                    <a:pt x="12016" y="2450"/>
                    <a:pt x="26814" y="3968"/>
                  </a:cubicBezTo>
                  <a:lnTo>
                    <a:pt x="53753" y="6624"/>
                  </a:lnTo>
                  <a:lnTo>
                    <a:pt x="47429" y="8521"/>
                  </a:lnTo>
                  <a:lnTo>
                    <a:pt x="41105" y="10419"/>
                  </a:lnTo>
                  <a:lnTo>
                    <a:pt x="68804" y="14719"/>
                  </a:lnTo>
                  <a:lnTo>
                    <a:pt x="96376" y="19019"/>
                  </a:lnTo>
                  <a:lnTo>
                    <a:pt x="87396" y="12569"/>
                  </a:lnTo>
                  <a:lnTo>
                    <a:pt x="78416" y="6119"/>
                  </a:lnTo>
                  <a:lnTo>
                    <a:pt x="95617" y="7889"/>
                  </a:lnTo>
                  <a:lnTo>
                    <a:pt x="112692" y="9786"/>
                  </a:lnTo>
                  <a:lnTo>
                    <a:pt x="94099" y="5612"/>
                  </a:lnTo>
                  <a:lnTo>
                    <a:pt x="75507" y="1439"/>
                  </a:lnTo>
                  <a:lnTo>
                    <a:pt x="60962" y="2450"/>
                  </a:lnTo>
                  <a:lnTo>
                    <a:pt x="46418" y="3463"/>
                  </a:lnTo>
                  <a:lnTo>
                    <a:pt x="23272" y="1312"/>
                  </a:lnTo>
                  <a:cubicBezTo>
                    <a:pt x="10498" y="47"/>
                    <a:pt x="0" y="-332"/>
                    <a:pt x="0" y="3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6" name="Freeform: Shape 7325">
              <a:extLst>
                <a:ext uri="{FF2B5EF4-FFF2-40B4-BE49-F238E27FC236}">
                  <a16:creationId xmlns:a16="http://schemas.microsoft.com/office/drawing/2014/main" id="{FDBC535E-5AC0-06D0-31B3-0076019D56C8}"/>
                </a:ext>
              </a:extLst>
            </p:cNvPr>
            <p:cNvSpPr/>
            <p:nvPr/>
          </p:nvSpPr>
          <p:spPr>
            <a:xfrm>
              <a:off x="9243879" y="6457730"/>
              <a:ext cx="31943" cy="10750"/>
            </a:xfrm>
            <a:custGeom>
              <a:avLst/>
              <a:gdLst>
                <a:gd name="connsiteX0" fmla="*/ 829 w 31943"/>
                <a:gd name="connsiteY0" fmla="*/ 126 h 10750"/>
                <a:gd name="connsiteX1" fmla="*/ 5889 w 31943"/>
                <a:gd name="connsiteY1" fmla="*/ 5817 h 10750"/>
                <a:gd name="connsiteX2" fmla="*/ 14995 w 31943"/>
                <a:gd name="connsiteY2" fmla="*/ 10750 h 10750"/>
                <a:gd name="connsiteX3" fmla="*/ 23469 w 31943"/>
                <a:gd name="connsiteY3" fmla="*/ 6956 h 10750"/>
                <a:gd name="connsiteX4" fmla="*/ 31943 w 31943"/>
                <a:gd name="connsiteY4" fmla="*/ 3161 h 10750"/>
                <a:gd name="connsiteX5" fmla="*/ 18410 w 31943"/>
                <a:gd name="connsiteY5" fmla="*/ 1264 h 10750"/>
                <a:gd name="connsiteX6" fmla="*/ 829 w 31943"/>
                <a:gd name="connsiteY6" fmla="*/ 126 h 1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43" h="10750">
                  <a:moveTo>
                    <a:pt x="829" y="126"/>
                  </a:moveTo>
                  <a:cubicBezTo>
                    <a:pt x="-1321" y="506"/>
                    <a:pt x="829" y="3035"/>
                    <a:pt x="5889" y="5817"/>
                  </a:cubicBezTo>
                  <a:lnTo>
                    <a:pt x="14995" y="10750"/>
                  </a:lnTo>
                  <a:lnTo>
                    <a:pt x="23469" y="6956"/>
                  </a:lnTo>
                  <a:lnTo>
                    <a:pt x="31943" y="3161"/>
                  </a:lnTo>
                  <a:lnTo>
                    <a:pt x="18410" y="1264"/>
                  </a:lnTo>
                  <a:cubicBezTo>
                    <a:pt x="11074" y="252"/>
                    <a:pt x="3106" y="-253"/>
                    <a:pt x="829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7" name="Freeform: Shape 7326">
              <a:extLst>
                <a:ext uri="{FF2B5EF4-FFF2-40B4-BE49-F238E27FC236}">
                  <a16:creationId xmlns:a16="http://schemas.microsoft.com/office/drawing/2014/main" id="{333435EA-4EAC-DD83-F14B-FE1C474694DC}"/>
                </a:ext>
              </a:extLst>
            </p:cNvPr>
            <p:cNvSpPr/>
            <p:nvPr/>
          </p:nvSpPr>
          <p:spPr>
            <a:xfrm>
              <a:off x="9264187" y="6445967"/>
              <a:ext cx="30480" cy="6197"/>
            </a:xfrm>
            <a:custGeom>
              <a:avLst/>
              <a:gdLst>
                <a:gd name="connsiteX0" fmla="*/ 0 w 30480"/>
                <a:gd name="connsiteY0" fmla="*/ 1012 h 6197"/>
                <a:gd name="connsiteX1" fmla="*/ 15177 w 30480"/>
                <a:gd name="connsiteY1" fmla="*/ 4174 h 6197"/>
                <a:gd name="connsiteX2" fmla="*/ 30481 w 30480"/>
                <a:gd name="connsiteY2" fmla="*/ 6197 h 6197"/>
                <a:gd name="connsiteX3" fmla="*/ 21122 w 30480"/>
                <a:gd name="connsiteY3" fmla="*/ 3162 h 6197"/>
                <a:gd name="connsiteX4" fmla="*/ 5944 w 30480"/>
                <a:gd name="connsiteY4" fmla="*/ 0 h 6197"/>
                <a:gd name="connsiteX5" fmla="*/ 126 w 30480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481" y="6197"/>
                  </a:lnTo>
                  <a:lnTo>
                    <a:pt x="21122" y="3162"/>
                  </a:lnTo>
                  <a:cubicBezTo>
                    <a:pt x="15936" y="1518"/>
                    <a:pt x="9106" y="127"/>
                    <a:pt x="5944" y="0"/>
                  </a:cubicBezTo>
                  <a:cubicBezTo>
                    <a:pt x="2782" y="0"/>
                    <a:pt x="126" y="380"/>
                    <a:pt x="126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8" name="Freeform: Shape 7327">
              <a:extLst>
                <a:ext uri="{FF2B5EF4-FFF2-40B4-BE49-F238E27FC236}">
                  <a16:creationId xmlns:a16="http://schemas.microsoft.com/office/drawing/2014/main" id="{1728BB0B-2A50-F18B-C56F-20ECDCA276FA}"/>
                </a:ext>
              </a:extLst>
            </p:cNvPr>
            <p:cNvSpPr/>
            <p:nvPr/>
          </p:nvSpPr>
          <p:spPr>
            <a:xfrm>
              <a:off x="10158381" y="6470740"/>
              <a:ext cx="13154" cy="2419"/>
            </a:xfrm>
            <a:custGeom>
              <a:avLst/>
              <a:gdLst>
                <a:gd name="connsiteX0" fmla="*/ 0 w 13154"/>
                <a:gd name="connsiteY0" fmla="*/ 1281 h 2419"/>
                <a:gd name="connsiteX1" fmla="*/ 6577 w 13154"/>
                <a:gd name="connsiteY1" fmla="*/ 2419 h 2419"/>
                <a:gd name="connsiteX2" fmla="*/ 13154 w 13154"/>
                <a:gd name="connsiteY2" fmla="*/ 1154 h 2419"/>
                <a:gd name="connsiteX3" fmla="*/ 6577 w 13154"/>
                <a:gd name="connsiteY3" fmla="*/ 16 h 2419"/>
                <a:gd name="connsiteX4" fmla="*/ 0 w 13154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81"/>
                  </a:moveTo>
                  <a:cubicBezTo>
                    <a:pt x="0" y="1913"/>
                    <a:pt x="2910" y="2419"/>
                    <a:pt x="6577" y="2419"/>
                  </a:cubicBezTo>
                  <a:cubicBezTo>
                    <a:pt x="10245" y="2419"/>
                    <a:pt x="13154" y="1913"/>
                    <a:pt x="13154" y="1154"/>
                  </a:cubicBezTo>
                  <a:cubicBezTo>
                    <a:pt x="13154" y="522"/>
                    <a:pt x="10245" y="-110"/>
                    <a:pt x="6577" y="16"/>
                  </a:cubicBezTo>
                  <a:cubicBezTo>
                    <a:pt x="2910" y="143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9" name="Freeform: Shape 7328">
              <a:extLst>
                <a:ext uri="{FF2B5EF4-FFF2-40B4-BE49-F238E27FC236}">
                  <a16:creationId xmlns:a16="http://schemas.microsoft.com/office/drawing/2014/main" id="{F9ED4FE9-F454-BF6D-DE1F-DD66ECC39A52}"/>
                </a:ext>
              </a:extLst>
            </p:cNvPr>
            <p:cNvSpPr/>
            <p:nvPr/>
          </p:nvSpPr>
          <p:spPr>
            <a:xfrm>
              <a:off x="10184815" y="6465807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577 w 13279"/>
                <a:gd name="connsiteY1" fmla="*/ 2419 h 2435"/>
                <a:gd name="connsiteX2" fmla="*/ 13280 w 13279"/>
                <a:gd name="connsiteY2" fmla="*/ 1155 h 2435"/>
                <a:gd name="connsiteX3" fmla="*/ 6577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2909" y="2546"/>
                    <a:pt x="6577" y="2419"/>
                  </a:cubicBezTo>
                  <a:cubicBezTo>
                    <a:pt x="10245" y="2419"/>
                    <a:pt x="13280" y="1787"/>
                    <a:pt x="13280" y="1155"/>
                  </a:cubicBezTo>
                  <a:cubicBezTo>
                    <a:pt x="13280" y="522"/>
                    <a:pt x="10245" y="-110"/>
                    <a:pt x="6577" y="16"/>
                  </a:cubicBezTo>
                  <a:cubicBezTo>
                    <a:pt x="2909" y="16"/>
                    <a:pt x="0" y="522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0" name="Freeform: Shape 7329">
              <a:extLst>
                <a:ext uri="{FF2B5EF4-FFF2-40B4-BE49-F238E27FC236}">
                  <a16:creationId xmlns:a16="http://schemas.microsoft.com/office/drawing/2014/main" id="{DE6FDF64-2B33-5BE2-0843-5A38F86CE28B}"/>
                </a:ext>
              </a:extLst>
            </p:cNvPr>
            <p:cNvSpPr/>
            <p:nvPr/>
          </p:nvSpPr>
          <p:spPr>
            <a:xfrm>
              <a:off x="10198095" y="6458472"/>
              <a:ext cx="13279" cy="2419"/>
            </a:xfrm>
            <a:custGeom>
              <a:avLst/>
              <a:gdLst>
                <a:gd name="connsiteX0" fmla="*/ 0 w 13279"/>
                <a:gd name="connsiteY0" fmla="*/ 1281 h 2419"/>
                <a:gd name="connsiteX1" fmla="*/ 6704 w 13279"/>
                <a:gd name="connsiteY1" fmla="*/ 2419 h 2419"/>
                <a:gd name="connsiteX2" fmla="*/ 13280 w 13279"/>
                <a:gd name="connsiteY2" fmla="*/ 1155 h 2419"/>
                <a:gd name="connsiteX3" fmla="*/ 6704 w 13279"/>
                <a:gd name="connsiteY3" fmla="*/ 16 h 2419"/>
                <a:gd name="connsiteX4" fmla="*/ 0 w 13279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1"/>
                  </a:moveTo>
                  <a:cubicBezTo>
                    <a:pt x="0" y="1914"/>
                    <a:pt x="3035" y="2419"/>
                    <a:pt x="6704" y="2419"/>
                  </a:cubicBezTo>
                  <a:cubicBezTo>
                    <a:pt x="10371" y="2419"/>
                    <a:pt x="13280" y="1914"/>
                    <a:pt x="13280" y="1155"/>
                  </a:cubicBezTo>
                  <a:cubicBezTo>
                    <a:pt x="13280" y="523"/>
                    <a:pt x="10371" y="-110"/>
                    <a:pt x="6704" y="16"/>
                  </a:cubicBezTo>
                  <a:cubicBezTo>
                    <a:pt x="3035" y="143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1" name="Freeform: Shape 7330">
              <a:extLst>
                <a:ext uri="{FF2B5EF4-FFF2-40B4-BE49-F238E27FC236}">
                  <a16:creationId xmlns:a16="http://schemas.microsoft.com/office/drawing/2014/main" id="{DB0D7A2F-9E75-9E9A-EE41-E1C87199EB21}"/>
                </a:ext>
              </a:extLst>
            </p:cNvPr>
            <p:cNvSpPr/>
            <p:nvPr/>
          </p:nvSpPr>
          <p:spPr>
            <a:xfrm>
              <a:off x="9334635" y="6432434"/>
              <a:ext cx="25547" cy="12647"/>
            </a:xfrm>
            <a:custGeom>
              <a:avLst/>
              <a:gdLst>
                <a:gd name="connsiteX0" fmla="*/ 0 w 25547"/>
                <a:gd name="connsiteY0" fmla="*/ 2403 h 12647"/>
                <a:gd name="connsiteX1" fmla="*/ 12774 w 25547"/>
                <a:gd name="connsiteY1" fmla="*/ 8727 h 12647"/>
                <a:gd name="connsiteX2" fmla="*/ 25548 w 25547"/>
                <a:gd name="connsiteY2" fmla="*/ 12648 h 12647"/>
                <a:gd name="connsiteX3" fmla="*/ 25548 w 25547"/>
                <a:gd name="connsiteY3" fmla="*/ 10245 h 12647"/>
                <a:gd name="connsiteX4" fmla="*/ 12900 w 25547"/>
                <a:gd name="connsiteY4" fmla="*/ 3921 h 12647"/>
                <a:gd name="connsiteX5" fmla="*/ 126 w 25547"/>
                <a:gd name="connsiteY5" fmla="*/ 0 h 12647"/>
                <a:gd name="connsiteX6" fmla="*/ 126 w 25547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7" h="12647">
                  <a:moveTo>
                    <a:pt x="0" y="2403"/>
                  </a:moveTo>
                  <a:cubicBezTo>
                    <a:pt x="0" y="3794"/>
                    <a:pt x="5691" y="6577"/>
                    <a:pt x="12774" y="8727"/>
                  </a:cubicBezTo>
                  <a:lnTo>
                    <a:pt x="25548" y="12648"/>
                  </a:lnTo>
                  <a:lnTo>
                    <a:pt x="25548" y="10245"/>
                  </a:lnTo>
                  <a:cubicBezTo>
                    <a:pt x="25548" y="8980"/>
                    <a:pt x="19983" y="6071"/>
                    <a:pt x="12900" y="3921"/>
                  </a:cubicBezTo>
                  <a:lnTo>
                    <a:pt x="126" y="0"/>
                  </a:lnTo>
                  <a:lnTo>
                    <a:pt x="126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2" name="Freeform: Shape 7331">
              <a:extLst>
                <a:ext uri="{FF2B5EF4-FFF2-40B4-BE49-F238E27FC236}">
                  <a16:creationId xmlns:a16="http://schemas.microsoft.com/office/drawing/2014/main" id="{0CA076C9-DF7F-4ACB-2FD7-94C8FC4E069E}"/>
                </a:ext>
              </a:extLst>
            </p:cNvPr>
            <p:cNvSpPr/>
            <p:nvPr/>
          </p:nvSpPr>
          <p:spPr>
            <a:xfrm>
              <a:off x="9434298" y="6438252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3" name="Freeform: Shape 7332">
              <a:extLst>
                <a:ext uri="{FF2B5EF4-FFF2-40B4-BE49-F238E27FC236}">
                  <a16:creationId xmlns:a16="http://schemas.microsoft.com/office/drawing/2014/main" id="{923C2658-ACA7-AEFF-6EB2-CCF3EC730433}"/>
                </a:ext>
              </a:extLst>
            </p:cNvPr>
            <p:cNvSpPr/>
            <p:nvPr/>
          </p:nvSpPr>
          <p:spPr>
            <a:xfrm>
              <a:off x="9409509" y="6466563"/>
              <a:ext cx="13279" cy="2442"/>
            </a:xfrm>
            <a:custGeom>
              <a:avLst/>
              <a:gdLst>
                <a:gd name="connsiteX0" fmla="*/ 0 w 13279"/>
                <a:gd name="connsiteY0" fmla="*/ 1032 h 2442"/>
                <a:gd name="connsiteX1" fmla="*/ 6576 w 13279"/>
                <a:gd name="connsiteY1" fmla="*/ 2423 h 2442"/>
                <a:gd name="connsiteX2" fmla="*/ 13280 w 13279"/>
                <a:gd name="connsiteY2" fmla="*/ 1411 h 2442"/>
                <a:gd name="connsiteX3" fmla="*/ 6576 w 13279"/>
                <a:gd name="connsiteY3" fmla="*/ 20 h 2442"/>
                <a:gd name="connsiteX4" fmla="*/ 0 w 13279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2"/>
                  </a:moveTo>
                  <a:cubicBezTo>
                    <a:pt x="0" y="1664"/>
                    <a:pt x="2909" y="2296"/>
                    <a:pt x="6576" y="2423"/>
                  </a:cubicBezTo>
                  <a:cubicBezTo>
                    <a:pt x="10245" y="2549"/>
                    <a:pt x="13280" y="2044"/>
                    <a:pt x="13280" y="1411"/>
                  </a:cubicBezTo>
                  <a:cubicBezTo>
                    <a:pt x="13280" y="778"/>
                    <a:pt x="10245" y="146"/>
                    <a:pt x="6576" y="20"/>
                  </a:cubicBezTo>
                  <a:cubicBezTo>
                    <a:pt x="2909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4" name="Freeform: Shape 7333">
              <a:extLst>
                <a:ext uri="{FF2B5EF4-FFF2-40B4-BE49-F238E27FC236}">
                  <a16:creationId xmlns:a16="http://schemas.microsoft.com/office/drawing/2014/main" id="{6762C37F-5D3D-5D6D-7C45-352A778332DF}"/>
                </a:ext>
              </a:extLst>
            </p:cNvPr>
            <p:cNvSpPr/>
            <p:nvPr/>
          </p:nvSpPr>
          <p:spPr>
            <a:xfrm>
              <a:off x="9409761" y="645684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2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2"/>
                  </a:cubicBezTo>
                  <a:cubicBezTo>
                    <a:pt x="13281" y="760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5" name="Freeform: Shape 7334">
              <a:extLst>
                <a:ext uri="{FF2B5EF4-FFF2-40B4-BE49-F238E27FC236}">
                  <a16:creationId xmlns:a16="http://schemas.microsoft.com/office/drawing/2014/main" id="{1BAE0F26-DF90-1B8A-82C0-FDEA811BB324}"/>
                </a:ext>
              </a:extLst>
            </p:cNvPr>
            <p:cNvSpPr/>
            <p:nvPr/>
          </p:nvSpPr>
          <p:spPr>
            <a:xfrm>
              <a:off x="9707616" y="6454567"/>
              <a:ext cx="35413" cy="3541"/>
            </a:xfrm>
            <a:custGeom>
              <a:avLst/>
              <a:gdLst>
                <a:gd name="connsiteX0" fmla="*/ 8979 w 35413"/>
                <a:gd name="connsiteY0" fmla="*/ 1518 h 3541"/>
                <a:gd name="connsiteX1" fmla="*/ 0 w 35413"/>
                <a:gd name="connsiteY1" fmla="*/ 2910 h 3541"/>
                <a:gd name="connsiteX2" fmla="*/ 17706 w 35413"/>
                <a:gd name="connsiteY2" fmla="*/ 3289 h 3541"/>
                <a:gd name="connsiteX3" fmla="*/ 35414 w 35413"/>
                <a:gd name="connsiteY3" fmla="*/ 3542 h 3541"/>
                <a:gd name="connsiteX4" fmla="*/ 26560 w 35413"/>
                <a:gd name="connsiteY4" fmla="*/ 1771 h 3541"/>
                <a:gd name="connsiteX5" fmla="*/ 17833 w 35413"/>
                <a:gd name="connsiteY5" fmla="*/ 0 h 3541"/>
                <a:gd name="connsiteX6" fmla="*/ 8979 w 3541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79" y="1518"/>
                  </a:moveTo>
                  <a:lnTo>
                    <a:pt x="0" y="2910"/>
                  </a:lnTo>
                  <a:lnTo>
                    <a:pt x="17706" y="3289"/>
                  </a:lnTo>
                  <a:lnTo>
                    <a:pt x="35414" y="3542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6" name="Freeform: Shape 7335">
              <a:extLst>
                <a:ext uri="{FF2B5EF4-FFF2-40B4-BE49-F238E27FC236}">
                  <a16:creationId xmlns:a16="http://schemas.microsoft.com/office/drawing/2014/main" id="{1BBEAB6E-CEEE-2986-7E21-D91A1D69E144}"/>
                </a:ext>
              </a:extLst>
            </p:cNvPr>
            <p:cNvSpPr/>
            <p:nvPr/>
          </p:nvSpPr>
          <p:spPr>
            <a:xfrm>
              <a:off x="9440370" y="6431422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7" name="Freeform: Shape 7336">
              <a:extLst>
                <a:ext uri="{FF2B5EF4-FFF2-40B4-BE49-F238E27FC236}">
                  <a16:creationId xmlns:a16="http://schemas.microsoft.com/office/drawing/2014/main" id="{C39BA61D-CF57-F326-6A84-4E1E705853C4}"/>
                </a:ext>
              </a:extLst>
            </p:cNvPr>
            <p:cNvSpPr/>
            <p:nvPr/>
          </p:nvSpPr>
          <p:spPr>
            <a:xfrm>
              <a:off x="9462630" y="646291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8" name="Freeform: Shape 7337">
              <a:extLst>
                <a:ext uri="{FF2B5EF4-FFF2-40B4-BE49-F238E27FC236}">
                  <a16:creationId xmlns:a16="http://schemas.microsoft.com/office/drawing/2014/main" id="{A574E629-4135-BDD4-7177-2E09B6D8ED5A}"/>
                </a:ext>
              </a:extLst>
            </p:cNvPr>
            <p:cNvSpPr/>
            <p:nvPr/>
          </p:nvSpPr>
          <p:spPr>
            <a:xfrm>
              <a:off x="9310477" y="645735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9" name="Freeform: Shape 7338">
              <a:extLst>
                <a:ext uri="{FF2B5EF4-FFF2-40B4-BE49-F238E27FC236}">
                  <a16:creationId xmlns:a16="http://schemas.microsoft.com/office/drawing/2014/main" id="{A30F7C13-2B3A-3F96-62D6-4BEFE4DC8F5C}"/>
                </a:ext>
              </a:extLst>
            </p:cNvPr>
            <p:cNvSpPr/>
            <p:nvPr/>
          </p:nvSpPr>
          <p:spPr>
            <a:xfrm>
              <a:off x="9489063" y="6461144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0" name="Freeform: Shape 7339">
              <a:extLst>
                <a:ext uri="{FF2B5EF4-FFF2-40B4-BE49-F238E27FC236}">
                  <a16:creationId xmlns:a16="http://schemas.microsoft.com/office/drawing/2014/main" id="{95770535-321D-92DC-DCE8-5F6CF5E8935A}"/>
                </a:ext>
              </a:extLst>
            </p:cNvPr>
            <p:cNvSpPr/>
            <p:nvPr/>
          </p:nvSpPr>
          <p:spPr>
            <a:xfrm>
              <a:off x="9542563" y="6447864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1" name="Freeform: Shape 7340">
              <a:extLst>
                <a:ext uri="{FF2B5EF4-FFF2-40B4-BE49-F238E27FC236}">
                  <a16:creationId xmlns:a16="http://schemas.microsoft.com/office/drawing/2014/main" id="{94505537-BF3D-B62E-DC58-E5EF32E0EA38}"/>
                </a:ext>
              </a:extLst>
            </p:cNvPr>
            <p:cNvSpPr/>
            <p:nvPr/>
          </p:nvSpPr>
          <p:spPr>
            <a:xfrm>
              <a:off x="9746065" y="645709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2" name="Freeform: Shape 7341">
              <a:extLst>
                <a:ext uri="{FF2B5EF4-FFF2-40B4-BE49-F238E27FC236}">
                  <a16:creationId xmlns:a16="http://schemas.microsoft.com/office/drawing/2014/main" id="{36446A4B-CAF7-D8FB-59F9-8FFC0B7680F5}"/>
                </a:ext>
              </a:extLst>
            </p:cNvPr>
            <p:cNvSpPr/>
            <p:nvPr/>
          </p:nvSpPr>
          <p:spPr>
            <a:xfrm>
              <a:off x="9609217" y="6432181"/>
              <a:ext cx="13154" cy="2529"/>
            </a:xfrm>
            <a:custGeom>
              <a:avLst/>
              <a:gdLst>
                <a:gd name="connsiteX0" fmla="*/ 0 w 13154"/>
                <a:gd name="connsiteY0" fmla="*/ 1138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3" name="Freeform: Shape 7342">
              <a:extLst>
                <a:ext uri="{FF2B5EF4-FFF2-40B4-BE49-F238E27FC236}">
                  <a16:creationId xmlns:a16="http://schemas.microsoft.com/office/drawing/2014/main" id="{402A9121-9250-996F-BDDC-9FB77C96A79C}"/>
                </a:ext>
              </a:extLst>
            </p:cNvPr>
            <p:cNvSpPr/>
            <p:nvPr/>
          </p:nvSpPr>
          <p:spPr>
            <a:xfrm>
              <a:off x="9821319" y="6450394"/>
              <a:ext cx="35286" cy="3414"/>
            </a:xfrm>
            <a:custGeom>
              <a:avLst/>
              <a:gdLst>
                <a:gd name="connsiteX0" fmla="*/ 8854 w 35286"/>
                <a:gd name="connsiteY0" fmla="*/ 1518 h 3414"/>
                <a:gd name="connsiteX1" fmla="*/ 0 w 35286"/>
                <a:gd name="connsiteY1" fmla="*/ 2909 h 3414"/>
                <a:gd name="connsiteX2" fmla="*/ 17706 w 35286"/>
                <a:gd name="connsiteY2" fmla="*/ 3162 h 3414"/>
                <a:gd name="connsiteX3" fmla="*/ 35287 w 35286"/>
                <a:gd name="connsiteY3" fmla="*/ 3414 h 3414"/>
                <a:gd name="connsiteX4" fmla="*/ 26560 w 35286"/>
                <a:gd name="connsiteY4" fmla="*/ 1644 h 3414"/>
                <a:gd name="connsiteX5" fmla="*/ 17706 w 35286"/>
                <a:gd name="connsiteY5" fmla="*/ 0 h 3414"/>
                <a:gd name="connsiteX6" fmla="*/ 8854 w 35286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4">
                  <a:moveTo>
                    <a:pt x="8854" y="1518"/>
                  </a:moveTo>
                  <a:lnTo>
                    <a:pt x="0" y="2909"/>
                  </a:lnTo>
                  <a:lnTo>
                    <a:pt x="17706" y="3162"/>
                  </a:lnTo>
                  <a:lnTo>
                    <a:pt x="35287" y="3414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4" name="Freeform: Shape 7343">
              <a:extLst>
                <a:ext uri="{FF2B5EF4-FFF2-40B4-BE49-F238E27FC236}">
                  <a16:creationId xmlns:a16="http://schemas.microsoft.com/office/drawing/2014/main" id="{10D6F9C5-B861-6F61-D8B9-03DCA74A04B4}"/>
                </a:ext>
              </a:extLst>
            </p:cNvPr>
            <p:cNvSpPr/>
            <p:nvPr/>
          </p:nvSpPr>
          <p:spPr>
            <a:xfrm>
              <a:off x="9419852" y="6449333"/>
              <a:ext cx="35820" cy="2003"/>
            </a:xfrm>
            <a:custGeom>
              <a:avLst/>
              <a:gdLst>
                <a:gd name="connsiteX0" fmla="*/ 280 w 35820"/>
                <a:gd name="connsiteY0" fmla="*/ 1820 h 2003"/>
                <a:gd name="connsiteX1" fmla="*/ 35820 w 35820"/>
                <a:gd name="connsiteY1" fmla="*/ 428 h 2003"/>
                <a:gd name="connsiteX2" fmla="*/ 280 w 35820"/>
                <a:gd name="connsiteY2" fmla="*/ 1820 h 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3">
                  <a:moveTo>
                    <a:pt x="280" y="1820"/>
                  </a:moveTo>
                  <a:cubicBezTo>
                    <a:pt x="-2249" y="-204"/>
                    <a:pt x="12549" y="-331"/>
                    <a:pt x="35820" y="428"/>
                  </a:cubicBezTo>
                  <a:cubicBezTo>
                    <a:pt x="28106" y="1314"/>
                    <a:pt x="22414" y="2452"/>
                    <a:pt x="280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5" name="Freeform: Shape 7344">
              <a:extLst>
                <a:ext uri="{FF2B5EF4-FFF2-40B4-BE49-F238E27FC236}">
                  <a16:creationId xmlns:a16="http://schemas.microsoft.com/office/drawing/2014/main" id="{F467FCD5-2347-3A92-CFC5-1BF6C1ADDA03}"/>
                </a:ext>
              </a:extLst>
            </p:cNvPr>
            <p:cNvSpPr/>
            <p:nvPr/>
          </p:nvSpPr>
          <p:spPr>
            <a:xfrm>
              <a:off x="9419880" y="645715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6" name="Freeform: Shape 7345">
              <a:extLst>
                <a:ext uri="{FF2B5EF4-FFF2-40B4-BE49-F238E27FC236}">
                  <a16:creationId xmlns:a16="http://schemas.microsoft.com/office/drawing/2014/main" id="{E2427D34-3DE6-EE06-51E7-19FD1F1EEBFA}"/>
                </a:ext>
              </a:extLst>
            </p:cNvPr>
            <p:cNvSpPr/>
            <p:nvPr/>
          </p:nvSpPr>
          <p:spPr>
            <a:xfrm>
              <a:off x="9420007" y="6452095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7" name="Freeform: Shape 7346">
              <a:extLst>
                <a:ext uri="{FF2B5EF4-FFF2-40B4-BE49-F238E27FC236}">
                  <a16:creationId xmlns:a16="http://schemas.microsoft.com/office/drawing/2014/main" id="{FE2A7E4A-F8D9-7EB5-2649-59B92B53763F}"/>
                </a:ext>
              </a:extLst>
            </p:cNvPr>
            <p:cNvSpPr/>
            <p:nvPr/>
          </p:nvSpPr>
          <p:spPr>
            <a:xfrm>
              <a:off x="9803612" y="6454820"/>
              <a:ext cx="25564" cy="3110"/>
            </a:xfrm>
            <a:custGeom>
              <a:avLst/>
              <a:gdLst>
                <a:gd name="connsiteX0" fmla="*/ 0 w 25564"/>
                <a:gd name="connsiteY0" fmla="*/ 2909 h 3110"/>
                <a:gd name="connsiteX1" fmla="*/ 0 w 25564"/>
                <a:gd name="connsiteY1" fmla="*/ 0 h 3110"/>
                <a:gd name="connsiteX2" fmla="*/ 0 w 25564"/>
                <a:gd name="connsiteY2" fmla="*/ 2909 h 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10">
                  <a:moveTo>
                    <a:pt x="0" y="2909"/>
                  </a:moveTo>
                  <a:lnTo>
                    <a:pt x="0" y="0"/>
                  </a:lnTo>
                  <a:cubicBezTo>
                    <a:pt x="34149" y="0"/>
                    <a:pt x="34022" y="4047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8" name="Freeform: Shape 7347">
              <a:extLst>
                <a:ext uri="{FF2B5EF4-FFF2-40B4-BE49-F238E27FC236}">
                  <a16:creationId xmlns:a16="http://schemas.microsoft.com/office/drawing/2014/main" id="{A4194F2F-F8C5-94AA-28AF-35057E98654E}"/>
                </a:ext>
              </a:extLst>
            </p:cNvPr>
            <p:cNvSpPr/>
            <p:nvPr/>
          </p:nvSpPr>
          <p:spPr>
            <a:xfrm>
              <a:off x="9725702" y="643066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9" name="Freeform: Shape 7348">
              <a:extLst>
                <a:ext uri="{FF2B5EF4-FFF2-40B4-BE49-F238E27FC236}">
                  <a16:creationId xmlns:a16="http://schemas.microsoft.com/office/drawing/2014/main" id="{17E4551D-03AB-0428-E23D-3B50CA652CA7}"/>
                </a:ext>
              </a:extLst>
            </p:cNvPr>
            <p:cNvSpPr/>
            <p:nvPr/>
          </p:nvSpPr>
          <p:spPr>
            <a:xfrm>
              <a:off x="9846615" y="646481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0" name="Freeform: Shape 7349">
              <a:extLst>
                <a:ext uri="{FF2B5EF4-FFF2-40B4-BE49-F238E27FC236}">
                  <a16:creationId xmlns:a16="http://schemas.microsoft.com/office/drawing/2014/main" id="{E12F5AD5-D475-0F0A-66D1-60F503A7C5C7}"/>
                </a:ext>
              </a:extLst>
            </p:cNvPr>
            <p:cNvSpPr/>
            <p:nvPr/>
          </p:nvSpPr>
          <p:spPr>
            <a:xfrm>
              <a:off x="9788056" y="642218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1" name="Freeform: Shape 7350">
              <a:extLst>
                <a:ext uri="{FF2B5EF4-FFF2-40B4-BE49-F238E27FC236}">
                  <a16:creationId xmlns:a16="http://schemas.microsoft.com/office/drawing/2014/main" id="{A85834C7-2EE0-1BDA-AA3E-390E296873E3}"/>
                </a:ext>
              </a:extLst>
            </p:cNvPr>
            <p:cNvSpPr/>
            <p:nvPr/>
          </p:nvSpPr>
          <p:spPr>
            <a:xfrm>
              <a:off x="9971195" y="645874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2" name="Freeform: Shape 7351">
              <a:extLst>
                <a:ext uri="{FF2B5EF4-FFF2-40B4-BE49-F238E27FC236}">
                  <a16:creationId xmlns:a16="http://schemas.microsoft.com/office/drawing/2014/main" id="{36C7CA3C-12A8-755A-1B65-9EE745D7DC9D}"/>
                </a:ext>
              </a:extLst>
            </p:cNvPr>
            <p:cNvSpPr/>
            <p:nvPr/>
          </p:nvSpPr>
          <p:spPr>
            <a:xfrm>
              <a:off x="9885414" y="6421739"/>
              <a:ext cx="35822" cy="2979"/>
            </a:xfrm>
            <a:custGeom>
              <a:avLst/>
              <a:gdLst>
                <a:gd name="connsiteX0" fmla="*/ 35822 w 35822"/>
                <a:gd name="connsiteY0" fmla="*/ 2979 h 2979"/>
                <a:gd name="connsiteX1" fmla="*/ 282 w 35822"/>
                <a:gd name="connsiteY1" fmla="*/ 450 h 2979"/>
                <a:gd name="connsiteX2" fmla="*/ 35822 w 35822"/>
                <a:gd name="connsiteY2" fmla="*/ 70 h 2979"/>
                <a:gd name="connsiteX3" fmla="*/ 35822 w 35822"/>
                <a:gd name="connsiteY3" fmla="*/ 2979 h 2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2979">
                  <a:moveTo>
                    <a:pt x="35822" y="2979"/>
                  </a:moveTo>
                  <a:cubicBezTo>
                    <a:pt x="12424" y="2979"/>
                    <a:pt x="-2247" y="2220"/>
                    <a:pt x="282" y="450"/>
                  </a:cubicBezTo>
                  <a:cubicBezTo>
                    <a:pt x="8124" y="-56"/>
                    <a:pt x="20266" y="-56"/>
                    <a:pt x="35822" y="70"/>
                  </a:cubicBezTo>
                  <a:lnTo>
                    <a:pt x="35822" y="297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3" name="Freeform: Shape 7352">
              <a:extLst>
                <a:ext uri="{FF2B5EF4-FFF2-40B4-BE49-F238E27FC236}">
                  <a16:creationId xmlns:a16="http://schemas.microsoft.com/office/drawing/2014/main" id="{E1DDD5C8-4586-862F-A90E-D112283216B4}"/>
                </a:ext>
              </a:extLst>
            </p:cNvPr>
            <p:cNvSpPr/>
            <p:nvPr/>
          </p:nvSpPr>
          <p:spPr>
            <a:xfrm>
              <a:off x="10178238" y="646936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4" name="Freeform: Shape 7353">
              <a:extLst>
                <a:ext uri="{FF2B5EF4-FFF2-40B4-BE49-F238E27FC236}">
                  <a16:creationId xmlns:a16="http://schemas.microsoft.com/office/drawing/2014/main" id="{7CA80592-DF1F-7F01-B173-51A8C49EA0E4}"/>
                </a:ext>
              </a:extLst>
            </p:cNvPr>
            <p:cNvSpPr/>
            <p:nvPr/>
          </p:nvSpPr>
          <p:spPr>
            <a:xfrm>
              <a:off x="10122335" y="6465065"/>
              <a:ext cx="17832" cy="2276"/>
            </a:xfrm>
            <a:custGeom>
              <a:avLst/>
              <a:gdLst>
                <a:gd name="connsiteX0" fmla="*/ 17833 w 17832"/>
                <a:gd name="connsiteY0" fmla="*/ 2150 h 2276"/>
                <a:gd name="connsiteX1" fmla="*/ 0 w 17832"/>
                <a:gd name="connsiteY1" fmla="*/ 0 h 2276"/>
                <a:gd name="connsiteX2" fmla="*/ 17833 w 17832"/>
                <a:gd name="connsiteY2" fmla="*/ 759 h 2276"/>
                <a:gd name="connsiteX3" fmla="*/ 17833 w 1783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2" h="2276">
                  <a:moveTo>
                    <a:pt x="17833" y="2150"/>
                  </a:moveTo>
                  <a:cubicBezTo>
                    <a:pt x="-1139" y="2530"/>
                    <a:pt x="759" y="1139"/>
                    <a:pt x="0" y="0"/>
                  </a:cubicBezTo>
                  <a:cubicBezTo>
                    <a:pt x="7083" y="127"/>
                    <a:pt x="8854" y="759"/>
                    <a:pt x="17833" y="759"/>
                  </a:cubicBezTo>
                  <a:lnTo>
                    <a:pt x="17833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5" name="Freeform: Shape 7354">
              <a:extLst>
                <a:ext uri="{FF2B5EF4-FFF2-40B4-BE49-F238E27FC236}">
                  <a16:creationId xmlns:a16="http://schemas.microsoft.com/office/drawing/2014/main" id="{79F00CED-F7AA-6F9D-5AA2-1799A7C939BE}"/>
                </a:ext>
              </a:extLst>
            </p:cNvPr>
            <p:cNvSpPr/>
            <p:nvPr/>
          </p:nvSpPr>
          <p:spPr>
            <a:xfrm>
              <a:off x="9290368" y="6446093"/>
              <a:ext cx="26686" cy="2529"/>
            </a:xfrm>
            <a:custGeom>
              <a:avLst/>
              <a:gdLst>
                <a:gd name="connsiteX0" fmla="*/ 0 w 26686"/>
                <a:gd name="connsiteY0" fmla="*/ 1265 h 2529"/>
                <a:gd name="connsiteX1" fmla="*/ 8979 w 26686"/>
                <a:gd name="connsiteY1" fmla="*/ 0 h 2529"/>
                <a:gd name="connsiteX2" fmla="*/ 26687 w 26686"/>
                <a:gd name="connsiteY2" fmla="*/ 379 h 2529"/>
                <a:gd name="connsiteX3" fmla="*/ 26687 w 26686"/>
                <a:gd name="connsiteY3" fmla="*/ 2530 h 2529"/>
                <a:gd name="connsiteX4" fmla="*/ 0 w 2668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529">
                  <a:moveTo>
                    <a:pt x="0" y="1265"/>
                  </a:moveTo>
                  <a:cubicBezTo>
                    <a:pt x="1518" y="759"/>
                    <a:pt x="8853" y="759"/>
                    <a:pt x="8979" y="0"/>
                  </a:cubicBezTo>
                  <a:lnTo>
                    <a:pt x="26687" y="379"/>
                  </a:lnTo>
                  <a:lnTo>
                    <a:pt x="26687" y="2530"/>
                  </a:lnTo>
                  <a:cubicBezTo>
                    <a:pt x="12141" y="2403"/>
                    <a:pt x="11129" y="1518"/>
                    <a:pt x="0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6" name="Freeform: Shape 7355">
              <a:extLst>
                <a:ext uri="{FF2B5EF4-FFF2-40B4-BE49-F238E27FC236}">
                  <a16:creationId xmlns:a16="http://schemas.microsoft.com/office/drawing/2014/main" id="{130332D9-6F8D-23ED-8A11-64F9B8EDEA63}"/>
                </a:ext>
              </a:extLst>
            </p:cNvPr>
            <p:cNvSpPr/>
            <p:nvPr/>
          </p:nvSpPr>
          <p:spPr>
            <a:xfrm>
              <a:off x="9386877" y="6463674"/>
              <a:ext cx="36291" cy="2587"/>
            </a:xfrm>
            <a:custGeom>
              <a:avLst/>
              <a:gdLst>
                <a:gd name="connsiteX0" fmla="*/ 36291 w 36291"/>
                <a:gd name="connsiteY0" fmla="*/ 1518 h 2587"/>
                <a:gd name="connsiteX1" fmla="*/ 751 w 36291"/>
                <a:gd name="connsiteY1" fmla="*/ 0 h 2587"/>
                <a:gd name="connsiteX2" fmla="*/ 36291 w 36291"/>
                <a:gd name="connsiteY2" fmla="*/ 1518 h 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1" h="2587">
                  <a:moveTo>
                    <a:pt x="36291" y="1518"/>
                  </a:moveTo>
                  <a:cubicBezTo>
                    <a:pt x="34394" y="3668"/>
                    <a:pt x="-5952" y="2277"/>
                    <a:pt x="751" y="0"/>
                  </a:cubicBezTo>
                  <a:cubicBezTo>
                    <a:pt x="19217" y="127"/>
                    <a:pt x="24023" y="1012"/>
                    <a:pt x="3629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7" name="Freeform: Shape 7356">
              <a:extLst>
                <a:ext uri="{FF2B5EF4-FFF2-40B4-BE49-F238E27FC236}">
                  <a16:creationId xmlns:a16="http://schemas.microsoft.com/office/drawing/2014/main" id="{ABA7041E-B121-A548-E618-92B7485623CF}"/>
                </a:ext>
              </a:extLst>
            </p:cNvPr>
            <p:cNvSpPr/>
            <p:nvPr/>
          </p:nvSpPr>
          <p:spPr>
            <a:xfrm>
              <a:off x="9428455" y="6431811"/>
              <a:ext cx="31975" cy="2090"/>
            </a:xfrm>
            <a:custGeom>
              <a:avLst/>
              <a:gdLst>
                <a:gd name="connsiteX0" fmla="*/ 3440 w 31975"/>
                <a:gd name="connsiteY0" fmla="*/ 1634 h 2090"/>
                <a:gd name="connsiteX1" fmla="*/ 30127 w 31975"/>
                <a:gd name="connsiteY1" fmla="*/ 1634 h 2090"/>
                <a:gd name="connsiteX2" fmla="*/ 3440 w 31975"/>
                <a:gd name="connsiteY2" fmla="*/ 1634 h 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90">
                  <a:moveTo>
                    <a:pt x="3440" y="1634"/>
                  </a:moveTo>
                  <a:cubicBezTo>
                    <a:pt x="-14266" y="-10"/>
                    <a:pt x="42775" y="-1022"/>
                    <a:pt x="30127" y="1634"/>
                  </a:cubicBezTo>
                  <a:cubicBezTo>
                    <a:pt x="28610" y="1888"/>
                    <a:pt x="11156" y="2520"/>
                    <a:pt x="3440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8" name="Freeform: Shape 7357">
              <a:extLst>
                <a:ext uri="{FF2B5EF4-FFF2-40B4-BE49-F238E27FC236}">
                  <a16:creationId xmlns:a16="http://schemas.microsoft.com/office/drawing/2014/main" id="{E257CCD3-E3AD-B584-C37D-8A13F4E28062}"/>
                </a:ext>
              </a:extLst>
            </p:cNvPr>
            <p:cNvSpPr/>
            <p:nvPr/>
          </p:nvSpPr>
          <p:spPr>
            <a:xfrm>
              <a:off x="9431516" y="6445208"/>
              <a:ext cx="36311" cy="3372"/>
            </a:xfrm>
            <a:custGeom>
              <a:avLst/>
              <a:gdLst>
                <a:gd name="connsiteX0" fmla="*/ 0 w 36311"/>
                <a:gd name="connsiteY0" fmla="*/ 2910 h 3372"/>
                <a:gd name="connsiteX1" fmla="*/ 0 w 36311"/>
                <a:gd name="connsiteY1" fmla="*/ 0 h 3372"/>
                <a:gd name="connsiteX2" fmla="*/ 35540 w 36311"/>
                <a:gd name="connsiteY2" fmla="*/ 885 h 3372"/>
                <a:gd name="connsiteX3" fmla="*/ 0 w 36311"/>
                <a:gd name="connsiteY3" fmla="*/ 2910 h 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372">
                  <a:moveTo>
                    <a:pt x="0" y="2910"/>
                  </a:moveTo>
                  <a:lnTo>
                    <a:pt x="0" y="0"/>
                  </a:lnTo>
                  <a:cubicBezTo>
                    <a:pt x="0" y="0"/>
                    <a:pt x="35540" y="885"/>
                    <a:pt x="35540" y="885"/>
                  </a:cubicBezTo>
                  <a:cubicBezTo>
                    <a:pt x="39587" y="3289"/>
                    <a:pt x="27699" y="3921"/>
                    <a:pt x="0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9" name="Freeform: Shape 7358">
              <a:extLst>
                <a:ext uri="{FF2B5EF4-FFF2-40B4-BE49-F238E27FC236}">
                  <a16:creationId xmlns:a16="http://schemas.microsoft.com/office/drawing/2014/main" id="{3BC45E99-D6AF-A8EA-80B0-4F698D61EF75}"/>
                </a:ext>
              </a:extLst>
            </p:cNvPr>
            <p:cNvSpPr/>
            <p:nvPr/>
          </p:nvSpPr>
          <p:spPr>
            <a:xfrm>
              <a:off x="9530042" y="645671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0" name="Freeform: Shape 7359">
              <a:extLst>
                <a:ext uri="{FF2B5EF4-FFF2-40B4-BE49-F238E27FC236}">
                  <a16:creationId xmlns:a16="http://schemas.microsoft.com/office/drawing/2014/main" id="{A6ADE876-AE66-9E73-4671-CF9E85B8AB9D}"/>
                </a:ext>
              </a:extLst>
            </p:cNvPr>
            <p:cNvSpPr/>
            <p:nvPr/>
          </p:nvSpPr>
          <p:spPr>
            <a:xfrm>
              <a:off x="9651223" y="6445564"/>
              <a:ext cx="27302" cy="1541"/>
            </a:xfrm>
            <a:custGeom>
              <a:avLst/>
              <a:gdLst>
                <a:gd name="connsiteX0" fmla="*/ 616 w 27302"/>
                <a:gd name="connsiteY0" fmla="*/ 1162 h 1541"/>
                <a:gd name="connsiteX1" fmla="*/ 27303 w 27302"/>
                <a:gd name="connsiteY1" fmla="*/ 276 h 1541"/>
                <a:gd name="connsiteX2" fmla="*/ 18323 w 27302"/>
                <a:gd name="connsiteY2" fmla="*/ 1541 h 1541"/>
                <a:gd name="connsiteX3" fmla="*/ 489 w 27302"/>
                <a:gd name="connsiteY3" fmla="*/ 1162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541">
                  <a:moveTo>
                    <a:pt x="616" y="1162"/>
                  </a:moveTo>
                  <a:cubicBezTo>
                    <a:pt x="-3431" y="-483"/>
                    <a:pt x="13264" y="23"/>
                    <a:pt x="27303" y="276"/>
                  </a:cubicBezTo>
                  <a:cubicBezTo>
                    <a:pt x="25406" y="909"/>
                    <a:pt x="18450" y="782"/>
                    <a:pt x="18323" y="1541"/>
                  </a:cubicBezTo>
                  <a:lnTo>
                    <a:pt x="489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1" name="Freeform: Shape 7360">
              <a:extLst>
                <a:ext uri="{FF2B5EF4-FFF2-40B4-BE49-F238E27FC236}">
                  <a16:creationId xmlns:a16="http://schemas.microsoft.com/office/drawing/2014/main" id="{F32293BC-FA06-91DD-2851-49CF86347D49}"/>
                </a:ext>
              </a:extLst>
            </p:cNvPr>
            <p:cNvSpPr/>
            <p:nvPr/>
          </p:nvSpPr>
          <p:spPr>
            <a:xfrm>
              <a:off x="9805003" y="6452544"/>
              <a:ext cx="23440" cy="2402"/>
            </a:xfrm>
            <a:custGeom>
              <a:avLst/>
              <a:gdLst>
                <a:gd name="connsiteX0" fmla="*/ 0 w 23440"/>
                <a:gd name="connsiteY0" fmla="*/ 1518 h 2402"/>
                <a:gd name="connsiteX1" fmla="*/ 0 w 23440"/>
                <a:gd name="connsiteY1" fmla="*/ 0 h 2402"/>
                <a:gd name="connsiteX2" fmla="*/ 0 w 23440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40" h="2402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316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2" name="Freeform: Shape 7361">
              <a:extLst>
                <a:ext uri="{FF2B5EF4-FFF2-40B4-BE49-F238E27FC236}">
                  <a16:creationId xmlns:a16="http://schemas.microsoft.com/office/drawing/2014/main" id="{6B8B3074-D518-7CA0-063D-9F103C3D1E78}"/>
                </a:ext>
              </a:extLst>
            </p:cNvPr>
            <p:cNvSpPr/>
            <p:nvPr/>
          </p:nvSpPr>
          <p:spPr>
            <a:xfrm>
              <a:off x="9671950" y="6473665"/>
              <a:ext cx="23439" cy="2347"/>
            </a:xfrm>
            <a:custGeom>
              <a:avLst/>
              <a:gdLst>
                <a:gd name="connsiteX0" fmla="*/ 0 w 23439"/>
                <a:gd name="connsiteY0" fmla="*/ 1391 h 2347"/>
                <a:gd name="connsiteX1" fmla="*/ 0 w 23439"/>
                <a:gd name="connsiteY1" fmla="*/ 0 h 2347"/>
                <a:gd name="connsiteX2" fmla="*/ 0 w 23439"/>
                <a:gd name="connsiteY2" fmla="*/ 1391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347">
                  <a:moveTo>
                    <a:pt x="0" y="1391"/>
                  </a:moveTo>
                  <a:lnTo>
                    <a:pt x="0" y="0"/>
                  </a:lnTo>
                  <a:cubicBezTo>
                    <a:pt x="43382" y="0"/>
                    <a:pt x="16315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3" name="Freeform: Shape 7362">
              <a:extLst>
                <a:ext uri="{FF2B5EF4-FFF2-40B4-BE49-F238E27FC236}">
                  <a16:creationId xmlns:a16="http://schemas.microsoft.com/office/drawing/2014/main" id="{B00D61D3-FD7D-272A-1BA8-99CFB2488DA5}"/>
                </a:ext>
              </a:extLst>
            </p:cNvPr>
            <p:cNvSpPr/>
            <p:nvPr/>
          </p:nvSpPr>
          <p:spPr>
            <a:xfrm>
              <a:off x="9680178" y="6468361"/>
              <a:ext cx="36290" cy="2901"/>
            </a:xfrm>
            <a:custGeom>
              <a:avLst/>
              <a:gdLst>
                <a:gd name="connsiteX0" fmla="*/ 36291 w 36290"/>
                <a:gd name="connsiteY0" fmla="*/ 1763 h 2901"/>
                <a:gd name="connsiteX1" fmla="*/ 751 w 36290"/>
                <a:gd name="connsiteY1" fmla="*/ 371 h 2901"/>
                <a:gd name="connsiteX2" fmla="*/ 36291 w 36290"/>
                <a:gd name="connsiteY2" fmla="*/ 1763 h 2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901">
                  <a:moveTo>
                    <a:pt x="36291" y="1763"/>
                  </a:moveTo>
                  <a:cubicBezTo>
                    <a:pt x="34394" y="3913"/>
                    <a:pt x="-5952" y="2774"/>
                    <a:pt x="751" y="371"/>
                  </a:cubicBezTo>
                  <a:cubicBezTo>
                    <a:pt x="18963" y="-767"/>
                    <a:pt x="18205" y="1004"/>
                    <a:pt x="36291" y="17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4" name="Freeform: Shape 7363">
              <a:extLst>
                <a:ext uri="{FF2B5EF4-FFF2-40B4-BE49-F238E27FC236}">
                  <a16:creationId xmlns:a16="http://schemas.microsoft.com/office/drawing/2014/main" id="{9A97454D-7A7F-B459-80FA-96AF15B9A722}"/>
                </a:ext>
              </a:extLst>
            </p:cNvPr>
            <p:cNvSpPr/>
            <p:nvPr/>
          </p:nvSpPr>
          <p:spPr>
            <a:xfrm>
              <a:off x="9690162" y="644988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5" name="Freeform: Shape 7364">
              <a:extLst>
                <a:ext uri="{FF2B5EF4-FFF2-40B4-BE49-F238E27FC236}">
                  <a16:creationId xmlns:a16="http://schemas.microsoft.com/office/drawing/2014/main" id="{E607F242-2039-D901-0F6B-C211C49BF925}"/>
                </a:ext>
              </a:extLst>
            </p:cNvPr>
            <p:cNvSpPr/>
            <p:nvPr/>
          </p:nvSpPr>
          <p:spPr>
            <a:xfrm>
              <a:off x="9698195" y="6461301"/>
              <a:ext cx="35965" cy="3890"/>
            </a:xfrm>
            <a:custGeom>
              <a:avLst/>
              <a:gdLst>
                <a:gd name="connsiteX0" fmla="*/ 568 w 35965"/>
                <a:gd name="connsiteY0" fmla="*/ 3385 h 3890"/>
                <a:gd name="connsiteX1" fmla="*/ 27381 w 35965"/>
                <a:gd name="connsiteY1" fmla="*/ 223 h 3890"/>
                <a:gd name="connsiteX2" fmla="*/ 27381 w 35965"/>
                <a:gd name="connsiteY2" fmla="*/ 3890 h 3890"/>
                <a:gd name="connsiteX3" fmla="*/ 694 w 35965"/>
                <a:gd name="connsiteY3" fmla="*/ 3385 h 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65" h="3890">
                  <a:moveTo>
                    <a:pt x="568" y="3385"/>
                  </a:moveTo>
                  <a:cubicBezTo>
                    <a:pt x="-1203" y="1234"/>
                    <a:pt x="-444" y="-663"/>
                    <a:pt x="27381" y="223"/>
                  </a:cubicBezTo>
                  <a:cubicBezTo>
                    <a:pt x="38890" y="1361"/>
                    <a:pt x="38764" y="3132"/>
                    <a:pt x="27381" y="3890"/>
                  </a:cubicBezTo>
                  <a:lnTo>
                    <a:pt x="694" y="33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6" name="Freeform: Shape 7365">
              <a:extLst>
                <a:ext uri="{FF2B5EF4-FFF2-40B4-BE49-F238E27FC236}">
                  <a16:creationId xmlns:a16="http://schemas.microsoft.com/office/drawing/2014/main" id="{384475E5-E5FB-4195-8B30-A6965D115493}"/>
                </a:ext>
              </a:extLst>
            </p:cNvPr>
            <p:cNvSpPr/>
            <p:nvPr/>
          </p:nvSpPr>
          <p:spPr>
            <a:xfrm>
              <a:off x="9941852" y="6376126"/>
              <a:ext cx="44267" cy="5213"/>
            </a:xfrm>
            <a:custGeom>
              <a:avLst/>
              <a:gdLst>
                <a:gd name="connsiteX0" fmla="*/ 0 w 44267"/>
                <a:gd name="connsiteY0" fmla="*/ 5084 h 5213"/>
                <a:gd name="connsiteX1" fmla="*/ 0 w 44267"/>
                <a:gd name="connsiteY1" fmla="*/ 25 h 5213"/>
                <a:gd name="connsiteX2" fmla="*/ 44267 w 44267"/>
                <a:gd name="connsiteY2" fmla="*/ 2555 h 5213"/>
                <a:gd name="connsiteX3" fmla="*/ 0 w 44267"/>
                <a:gd name="connsiteY3" fmla="*/ 5084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67" h="5213">
                  <a:moveTo>
                    <a:pt x="0" y="5084"/>
                  </a:moveTo>
                  <a:lnTo>
                    <a:pt x="0" y="25"/>
                  </a:lnTo>
                  <a:cubicBezTo>
                    <a:pt x="32126" y="-354"/>
                    <a:pt x="4047" y="3693"/>
                    <a:pt x="44267" y="2555"/>
                  </a:cubicBezTo>
                  <a:cubicBezTo>
                    <a:pt x="42370" y="4579"/>
                    <a:pt x="28711" y="5590"/>
                    <a:pt x="0" y="50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7" name="Freeform: Shape 7366">
              <a:extLst>
                <a:ext uri="{FF2B5EF4-FFF2-40B4-BE49-F238E27FC236}">
                  <a16:creationId xmlns:a16="http://schemas.microsoft.com/office/drawing/2014/main" id="{78252CD5-B9D3-355A-D3BA-85E193F65D0B}"/>
                </a:ext>
              </a:extLst>
            </p:cNvPr>
            <p:cNvSpPr/>
            <p:nvPr/>
          </p:nvSpPr>
          <p:spPr>
            <a:xfrm>
              <a:off x="9840164" y="6429145"/>
              <a:ext cx="118889" cy="26433"/>
            </a:xfrm>
            <a:custGeom>
              <a:avLst/>
              <a:gdLst>
                <a:gd name="connsiteX0" fmla="*/ 885 w 118889"/>
                <a:gd name="connsiteY0" fmla="*/ 2656 h 26433"/>
                <a:gd name="connsiteX1" fmla="*/ 8474 w 118889"/>
                <a:gd name="connsiteY1" fmla="*/ 8727 h 26433"/>
                <a:gd name="connsiteX2" fmla="*/ 15177 w 118889"/>
                <a:gd name="connsiteY2" fmla="*/ 11889 h 26433"/>
                <a:gd name="connsiteX3" fmla="*/ 34781 w 118889"/>
                <a:gd name="connsiteY3" fmla="*/ 12142 h 26433"/>
                <a:gd name="connsiteX4" fmla="*/ 54385 w 118889"/>
                <a:gd name="connsiteY4" fmla="*/ 12395 h 26433"/>
                <a:gd name="connsiteX5" fmla="*/ 46165 w 118889"/>
                <a:gd name="connsiteY5" fmla="*/ 14671 h 26433"/>
                <a:gd name="connsiteX6" fmla="*/ 37943 w 118889"/>
                <a:gd name="connsiteY6" fmla="*/ 16948 h 26433"/>
                <a:gd name="connsiteX7" fmla="*/ 52741 w 118889"/>
                <a:gd name="connsiteY7" fmla="*/ 16948 h 26433"/>
                <a:gd name="connsiteX8" fmla="*/ 67539 w 118889"/>
                <a:gd name="connsiteY8" fmla="*/ 17327 h 26433"/>
                <a:gd name="connsiteX9" fmla="*/ 59697 w 118889"/>
                <a:gd name="connsiteY9" fmla="*/ 19604 h 26433"/>
                <a:gd name="connsiteX10" fmla="*/ 51855 w 118889"/>
                <a:gd name="connsiteY10" fmla="*/ 21881 h 26433"/>
                <a:gd name="connsiteX11" fmla="*/ 29090 w 118889"/>
                <a:gd name="connsiteY11" fmla="*/ 20363 h 26433"/>
                <a:gd name="connsiteX12" fmla="*/ 6324 w 118889"/>
                <a:gd name="connsiteY12" fmla="*/ 18845 h 26433"/>
                <a:gd name="connsiteX13" fmla="*/ 29596 w 118889"/>
                <a:gd name="connsiteY13" fmla="*/ 22640 h 26433"/>
                <a:gd name="connsiteX14" fmla="*/ 52741 w 118889"/>
                <a:gd name="connsiteY14" fmla="*/ 26434 h 26433"/>
                <a:gd name="connsiteX15" fmla="*/ 85878 w 118889"/>
                <a:gd name="connsiteY15" fmla="*/ 25675 h 26433"/>
                <a:gd name="connsiteX16" fmla="*/ 118889 w 118889"/>
                <a:gd name="connsiteY16" fmla="*/ 23272 h 26433"/>
                <a:gd name="connsiteX17" fmla="*/ 79175 w 118889"/>
                <a:gd name="connsiteY17" fmla="*/ 15683 h 26433"/>
                <a:gd name="connsiteX18" fmla="*/ 39714 w 118889"/>
                <a:gd name="connsiteY18" fmla="*/ 9486 h 26433"/>
                <a:gd name="connsiteX19" fmla="*/ 39714 w 118889"/>
                <a:gd name="connsiteY19" fmla="*/ 6324 h 26433"/>
                <a:gd name="connsiteX20" fmla="*/ 39714 w 118889"/>
                <a:gd name="connsiteY20" fmla="*/ 3289 h 26433"/>
                <a:gd name="connsiteX21" fmla="*/ 19857 w 118889"/>
                <a:gd name="connsiteY21" fmla="*/ 1644 h 26433"/>
                <a:gd name="connsiteX22" fmla="*/ 0 w 118889"/>
                <a:gd name="connsiteY22" fmla="*/ 0 h 26433"/>
                <a:gd name="connsiteX23" fmla="*/ 1012 w 118889"/>
                <a:gd name="connsiteY23" fmla="*/ 2909 h 2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8889" h="26433">
                  <a:moveTo>
                    <a:pt x="885" y="2656"/>
                  </a:moveTo>
                  <a:cubicBezTo>
                    <a:pt x="1391" y="4300"/>
                    <a:pt x="4806" y="7083"/>
                    <a:pt x="8474" y="8727"/>
                  </a:cubicBezTo>
                  <a:lnTo>
                    <a:pt x="15177" y="11889"/>
                  </a:lnTo>
                  <a:lnTo>
                    <a:pt x="34781" y="12142"/>
                  </a:lnTo>
                  <a:lnTo>
                    <a:pt x="54385" y="12395"/>
                  </a:lnTo>
                  <a:lnTo>
                    <a:pt x="46165" y="14671"/>
                  </a:lnTo>
                  <a:lnTo>
                    <a:pt x="37943" y="16948"/>
                  </a:lnTo>
                  <a:lnTo>
                    <a:pt x="52741" y="16948"/>
                  </a:lnTo>
                  <a:cubicBezTo>
                    <a:pt x="52741" y="16948"/>
                    <a:pt x="67539" y="17327"/>
                    <a:pt x="67539" y="17327"/>
                  </a:cubicBezTo>
                  <a:lnTo>
                    <a:pt x="59697" y="19604"/>
                  </a:lnTo>
                  <a:lnTo>
                    <a:pt x="51855" y="21881"/>
                  </a:lnTo>
                  <a:lnTo>
                    <a:pt x="29090" y="20363"/>
                  </a:lnTo>
                  <a:lnTo>
                    <a:pt x="6324" y="18845"/>
                  </a:lnTo>
                  <a:lnTo>
                    <a:pt x="29596" y="22640"/>
                  </a:lnTo>
                  <a:lnTo>
                    <a:pt x="52741" y="26434"/>
                  </a:lnTo>
                  <a:lnTo>
                    <a:pt x="85878" y="25675"/>
                  </a:lnTo>
                  <a:cubicBezTo>
                    <a:pt x="104091" y="25169"/>
                    <a:pt x="119015" y="24157"/>
                    <a:pt x="118889" y="23272"/>
                  </a:cubicBezTo>
                  <a:cubicBezTo>
                    <a:pt x="118889" y="22386"/>
                    <a:pt x="101055" y="18972"/>
                    <a:pt x="79175" y="15683"/>
                  </a:cubicBezTo>
                  <a:lnTo>
                    <a:pt x="39714" y="9486"/>
                  </a:lnTo>
                  <a:lnTo>
                    <a:pt x="39714" y="6324"/>
                  </a:lnTo>
                  <a:cubicBezTo>
                    <a:pt x="39714" y="6324"/>
                    <a:pt x="39714" y="3289"/>
                    <a:pt x="39714" y="3289"/>
                  </a:cubicBezTo>
                  <a:lnTo>
                    <a:pt x="19857" y="1644"/>
                  </a:lnTo>
                  <a:lnTo>
                    <a:pt x="0" y="0"/>
                  </a:lnTo>
                  <a:lnTo>
                    <a:pt x="1012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8" name="Freeform: Shape 7367">
              <a:extLst>
                <a:ext uri="{FF2B5EF4-FFF2-40B4-BE49-F238E27FC236}">
                  <a16:creationId xmlns:a16="http://schemas.microsoft.com/office/drawing/2014/main" id="{9177E1AA-36C9-01F9-C28F-C38AEF44B6E0}"/>
                </a:ext>
              </a:extLst>
            </p:cNvPr>
            <p:cNvSpPr/>
            <p:nvPr/>
          </p:nvSpPr>
          <p:spPr>
            <a:xfrm>
              <a:off x="9623382" y="6418774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4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9" name="Freeform: Shape 7368">
              <a:extLst>
                <a:ext uri="{FF2B5EF4-FFF2-40B4-BE49-F238E27FC236}">
                  <a16:creationId xmlns:a16="http://schemas.microsoft.com/office/drawing/2014/main" id="{62855EA7-CA46-B756-F711-BFE7233336F2}"/>
                </a:ext>
              </a:extLst>
            </p:cNvPr>
            <p:cNvSpPr/>
            <p:nvPr/>
          </p:nvSpPr>
          <p:spPr>
            <a:xfrm>
              <a:off x="9801462" y="6463547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0" name="Freeform: Shape 7369">
              <a:extLst>
                <a:ext uri="{FF2B5EF4-FFF2-40B4-BE49-F238E27FC236}">
                  <a16:creationId xmlns:a16="http://schemas.microsoft.com/office/drawing/2014/main" id="{0F151C9E-F334-E785-D091-7053E2A8ABC4}"/>
                </a:ext>
              </a:extLst>
            </p:cNvPr>
            <p:cNvSpPr/>
            <p:nvPr/>
          </p:nvSpPr>
          <p:spPr>
            <a:xfrm>
              <a:off x="9679286" y="6440655"/>
              <a:ext cx="22006" cy="7335"/>
            </a:xfrm>
            <a:custGeom>
              <a:avLst/>
              <a:gdLst>
                <a:gd name="connsiteX0" fmla="*/ 0 w 22006"/>
                <a:gd name="connsiteY0" fmla="*/ 3541 h 7335"/>
                <a:gd name="connsiteX1" fmla="*/ 0 w 22006"/>
                <a:gd name="connsiteY1" fmla="*/ 7083 h 7335"/>
                <a:gd name="connsiteX2" fmla="*/ 10877 w 22006"/>
                <a:gd name="connsiteY2" fmla="*/ 7336 h 7335"/>
                <a:gd name="connsiteX3" fmla="*/ 22007 w 22006"/>
                <a:gd name="connsiteY3" fmla="*/ 5312 h 7335"/>
                <a:gd name="connsiteX4" fmla="*/ 11003 w 22006"/>
                <a:gd name="connsiteY4" fmla="*/ 1518 h 7335"/>
                <a:gd name="connsiteX5" fmla="*/ 0 w 22006"/>
                <a:gd name="connsiteY5" fmla="*/ 0 h 7335"/>
                <a:gd name="connsiteX6" fmla="*/ 0 w 22006"/>
                <a:gd name="connsiteY6" fmla="*/ 3541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06" h="7335">
                  <a:moveTo>
                    <a:pt x="0" y="3541"/>
                  </a:moveTo>
                  <a:lnTo>
                    <a:pt x="0" y="7083"/>
                  </a:lnTo>
                  <a:cubicBezTo>
                    <a:pt x="0" y="7083"/>
                    <a:pt x="10877" y="7336"/>
                    <a:pt x="10877" y="7336"/>
                  </a:cubicBezTo>
                  <a:cubicBezTo>
                    <a:pt x="17074" y="7336"/>
                    <a:pt x="22007" y="6450"/>
                    <a:pt x="22007" y="5312"/>
                  </a:cubicBezTo>
                  <a:cubicBezTo>
                    <a:pt x="22007" y="4047"/>
                    <a:pt x="17074" y="2403"/>
                    <a:pt x="11003" y="1518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1" name="Freeform: Shape 7370">
              <a:extLst>
                <a:ext uri="{FF2B5EF4-FFF2-40B4-BE49-F238E27FC236}">
                  <a16:creationId xmlns:a16="http://schemas.microsoft.com/office/drawing/2014/main" id="{D243DD44-45E7-D669-4C8F-CE727ED22C1D}"/>
                </a:ext>
              </a:extLst>
            </p:cNvPr>
            <p:cNvSpPr/>
            <p:nvPr/>
          </p:nvSpPr>
          <p:spPr>
            <a:xfrm>
              <a:off x="9666131" y="6414980"/>
              <a:ext cx="55523" cy="12900"/>
            </a:xfrm>
            <a:custGeom>
              <a:avLst/>
              <a:gdLst>
                <a:gd name="connsiteX0" fmla="*/ 8095 w 55523"/>
                <a:gd name="connsiteY0" fmla="*/ 8727 h 12900"/>
                <a:gd name="connsiteX1" fmla="*/ 0 w 55523"/>
                <a:gd name="connsiteY1" fmla="*/ 12395 h 12900"/>
                <a:gd name="connsiteX2" fmla="*/ 14545 w 55523"/>
                <a:gd name="connsiteY2" fmla="*/ 12648 h 12900"/>
                <a:gd name="connsiteX3" fmla="*/ 29216 w 55523"/>
                <a:gd name="connsiteY3" fmla="*/ 12901 h 12900"/>
                <a:gd name="connsiteX4" fmla="*/ 29216 w 55523"/>
                <a:gd name="connsiteY4" fmla="*/ 10371 h 12900"/>
                <a:gd name="connsiteX5" fmla="*/ 29216 w 55523"/>
                <a:gd name="connsiteY5" fmla="*/ 7842 h 12900"/>
                <a:gd name="connsiteX6" fmla="*/ 42370 w 55523"/>
                <a:gd name="connsiteY6" fmla="*/ 9612 h 12900"/>
                <a:gd name="connsiteX7" fmla="*/ 55524 w 55523"/>
                <a:gd name="connsiteY7" fmla="*/ 11383 h 12900"/>
                <a:gd name="connsiteX8" fmla="*/ 55524 w 55523"/>
                <a:gd name="connsiteY8" fmla="*/ 9106 h 12900"/>
                <a:gd name="connsiteX9" fmla="*/ 35793 w 55523"/>
                <a:gd name="connsiteY9" fmla="*/ 3415 h 12900"/>
                <a:gd name="connsiteX10" fmla="*/ 16063 w 55523"/>
                <a:gd name="connsiteY10" fmla="*/ 0 h 12900"/>
                <a:gd name="connsiteX11" fmla="*/ 16063 w 55523"/>
                <a:gd name="connsiteY11" fmla="*/ 2529 h 12900"/>
                <a:gd name="connsiteX12" fmla="*/ 7842 w 55523"/>
                <a:gd name="connsiteY12" fmla="*/ 8727 h 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523" h="12900">
                  <a:moveTo>
                    <a:pt x="8095" y="8727"/>
                  </a:moveTo>
                  <a:lnTo>
                    <a:pt x="0" y="12395"/>
                  </a:lnTo>
                  <a:lnTo>
                    <a:pt x="14545" y="12648"/>
                  </a:lnTo>
                  <a:lnTo>
                    <a:pt x="29216" y="12901"/>
                  </a:lnTo>
                  <a:lnTo>
                    <a:pt x="29216" y="10371"/>
                  </a:lnTo>
                  <a:cubicBezTo>
                    <a:pt x="29216" y="10371"/>
                    <a:pt x="29216" y="7842"/>
                    <a:pt x="29216" y="7842"/>
                  </a:cubicBezTo>
                  <a:lnTo>
                    <a:pt x="42370" y="9612"/>
                  </a:lnTo>
                  <a:lnTo>
                    <a:pt x="55524" y="11383"/>
                  </a:lnTo>
                  <a:lnTo>
                    <a:pt x="55524" y="9106"/>
                  </a:lnTo>
                  <a:cubicBezTo>
                    <a:pt x="55524" y="7842"/>
                    <a:pt x="46670" y="5312"/>
                    <a:pt x="35793" y="3415"/>
                  </a:cubicBezTo>
                  <a:lnTo>
                    <a:pt x="16063" y="0"/>
                  </a:lnTo>
                  <a:lnTo>
                    <a:pt x="16063" y="2529"/>
                  </a:lnTo>
                  <a:cubicBezTo>
                    <a:pt x="16063" y="3921"/>
                    <a:pt x="12269" y="6703"/>
                    <a:pt x="7842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2" name="Freeform: Shape 7371">
              <a:extLst>
                <a:ext uri="{FF2B5EF4-FFF2-40B4-BE49-F238E27FC236}">
                  <a16:creationId xmlns:a16="http://schemas.microsoft.com/office/drawing/2014/main" id="{1A220157-96D4-1BE3-B6F6-743BEA0DE7B6}"/>
                </a:ext>
              </a:extLst>
            </p:cNvPr>
            <p:cNvSpPr/>
            <p:nvPr/>
          </p:nvSpPr>
          <p:spPr>
            <a:xfrm>
              <a:off x="9761748" y="642446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3" name="Freeform: Shape 7372">
              <a:extLst>
                <a:ext uri="{FF2B5EF4-FFF2-40B4-BE49-F238E27FC236}">
                  <a16:creationId xmlns:a16="http://schemas.microsoft.com/office/drawing/2014/main" id="{774B8244-5383-CF9D-9FD8-6E0F3B8C92B2}"/>
                </a:ext>
              </a:extLst>
            </p:cNvPr>
            <p:cNvSpPr/>
            <p:nvPr/>
          </p:nvSpPr>
          <p:spPr>
            <a:xfrm>
              <a:off x="9854330" y="6435469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4" name="Freeform: Shape 7373">
              <a:extLst>
                <a:ext uri="{FF2B5EF4-FFF2-40B4-BE49-F238E27FC236}">
                  <a16:creationId xmlns:a16="http://schemas.microsoft.com/office/drawing/2014/main" id="{B42F1977-170F-4DA2-44C2-7ED65DB89428}"/>
                </a:ext>
              </a:extLst>
            </p:cNvPr>
            <p:cNvSpPr/>
            <p:nvPr/>
          </p:nvSpPr>
          <p:spPr>
            <a:xfrm>
              <a:off x="9859053" y="6431113"/>
              <a:ext cx="46411" cy="4229"/>
            </a:xfrm>
            <a:custGeom>
              <a:avLst/>
              <a:gdLst>
                <a:gd name="connsiteX0" fmla="*/ 969 w 46411"/>
                <a:gd name="connsiteY0" fmla="*/ 183 h 4229"/>
                <a:gd name="connsiteX1" fmla="*/ 16525 w 46411"/>
                <a:gd name="connsiteY1" fmla="*/ 3218 h 4229"/>
                <a:gd name="connsiteX2" fmla="*/ 45489 w 46411"/>
                <a:gd name="connsiteY2" fmla="*/ 3977 h 4229"/>
                <a:gd name="connsiteX3" fmla="*/ 29805 w 46411"/>
                <a:gd name="connsiteY3" fmla="*/ 1068 h 4229"/>
                <a:gd name="connsiteX4" fmla="*/ 842 w 46411"/>
                <a:gd name="connsiteY4" fmla="*/ 309 h 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11" h="4229">
                  <a:moveTo>
                    <a:pt x="969" y="183"/>
                  </a:moveTo>
                  <a:cubicBezTo>
                    <a:pt x="-2699" y="815"/>
                    <a:pt x="4384" y="2080"/>
                    <a:pt x="16525" y="3218"/>
                  </a:cubicBezTo>
                  <a:cubicBezTo>
                    <a:pt x="28794" y="4230"/>
                    <a:pt x="41821" y="4483"/>
                    <a:pt x="45489" y="3977"/>
                  </a:cubicBezTo>
                  <a:cubicBezTo>
                    <a:pt x="49030" y="3345"/>
                    <a:pt x="42074" y="2080"/>
                    <a:pt x="29805" y="1068"/>
                  </a:cubicBezTo>
                  <a:cubicBezTo>
                    <a:pt x="17411" y="56"/>
                    <a:pt x="4510" y="-323"/>
                    <a:pt x="842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5" name="Freeform: Shape 7374">
              <a:extLst>
                <a:ext uri="{FF2B5EF4-FFF2-40B4-BE49-F238E27FC236}">
                  <a16:creationId xmlns:a16="http://schemas.microsoft.com/office/drawing/2014/main" id="{0B9FC5CE-A30F-3062-279C-658AFC3A9656}"/>
                </a:ext>
              </a:extLst>
            </p:cNvPr>
            <p:cNvSpPr/>
            <p:nvPr/>
          </p:nvSpPr>
          <p:spPr>
            <a:xfrm>
              <a:off x="10112471" y="6459500"/>
              <a:ext cx="13153" cy="2529"/>
            </a:xfrm>
            <a:custGeom>
              <a:avLst/>
              <a:gdLst>
                <a:gd name="connsiteX0" fmla="*/ 0 w 13153"/>
                <a:gd name="connsiteY0" fmla="*/ 1265 h 2529"/>
                <a:gd name="connsiteX1" fmla="*/ 6576 w 13153"/>
                <a:gd name="connsiteY1" fmla="*/ 2530 h 2529"/>
                <a:gd name="connsiteX2" fmla="*/ 13153 w 13153"/>
                <a:gd name="connsiteY2" fmla="*/ 1265 h 2529"/>
                <a:gd name="connsiteX3" fmla="*/ 6576 w 13153"/>
                <a:gd name="connsiteY3" fmla="*/ 0 h 2529"/>
                <a:gd name="connsiteX4" fmla="*/ 0 w 13153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265"/>
                  </a:moveTo>
                  <a:cubicBezTo>
                    <a:pt x="0" y="1897"/>
                    <a:pt x="2909" y="2530"/>
                    <a:pt x="6576" y="2530"/>
                  </a:cubicBezTo>
                  <a:cubicBezTo>
                    <a:pt x="10245" y="2530"/>
                    <a:pt x="13153" y="2024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6" name="Freeform: Shape 7375">
              <a:extLst>
                <a:ext uri="{FF2B5EF4-FFF2-40B4-BE49-F238E27FC236}">
                  <a16:creationId xmlns:a16="http://schemas.microsoft.com/office/drawing/2014/main" id="{262636D8-7295-533B-F89F-CECD3C65E2F5}"/>
                </a:ext>
              </a:extLst>
            </p:cNvPr>
            <p:cNvSpPr/>
            <p:nvPr/>
          </p:nvSpPr>
          <p:spPr>
            <a:xfrm>
              <a:off x="9284169" y="6461903"/>
              <a:ext cx="13280" cy="2403"/>
            </a:xfrm>
            <a:custGeom>
              <a:avLst/>
              <a:gdLst>
                <a:gd name="connsiteX0" fmla="*/ 127 w 13280"/>
                <a:gd name="connsiteY0" fmla="*/ 1012 h 2403"/>
                <a:gd name="connsiteX1" fmla="*/ 6704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012"/>
                  </a:moveTo>
                  <a:cubicBezTo>
                    <a:pt x="127" y="1644"/>
                    <a:pt x="3036" y="2277"/>
                    <a:pt x="6704" y="2403"/>
                  </a:cubicBezTo>
                  <a:cubicBezTo>
                    <a:pt x="10371" y="2403"/>
                    <a:pt x="13281" y="2024"/>
                    <a:pt x="13281" y="1391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7" name="Freeform: Shape 7376">
              <a:extLst>
                <a:ext uri="{FF2B5EF4-FFF2-40B4-BE49-F238E27FC236}">
                  <a16:creationId xmlns:a16="http://schemas.microsoft.com/office/drawing/2014/main" id="{9E1F6BDD-DBE4-38B0-A6DD-0B9B6BB1E38B}"/>
                </a:ext>
              </a:extLst>
            </p:cNvPr>
            <p:cNvSpPr/>
            <p:nvPr/>
          </p:nvSpPr>
          <p:spPr>
            <a:xfrm>
              <a:off x="10152310" y="6464306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704 w 13279"/>
                <a:gd name="connsiteY1" fmla="*/ 2403 h 2403"/>
                <a:gd name="connsiteX2" fmla="*/ 13280 w 13279"/>
                <a:gd name="connsiteY2" fmla="*/ 1139 h 2403"/>
                <a:gd name="connsiteX3" fmla="*/ 6704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8" name="Freeform: Shape 7377">
              <a:extLst>
                <a:ext uri="{FF2B5EF4-FFF2-40B4-BE49-F238E27FC236}">
                  <a16:creationId xmlns:a16="http://schemas.microsoft.com/office/drawing/2014/main" id="{76040E04-52D8-6E06-34DB-88A1BE6C64A4}"/>
                </a:ext>
              </a:extLst>
            </p:cNvPr>
            <p:cNvSpPr/>
            <p:nvPr/>
          </p:nvSpPr>
          <p:spPr>
            <a:xfrm>
              <a:off x="10152310" y="6456954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704 w 13279"/>
                <a:gd name="connsiteY1" fmla="*/ 2419 h 2435"/>
                <a:gd name="connsiteX2" fmla="*/ 13280 w 13279"/>
                <a:gd name="connsiteY2" fmla="*/ 1155 h 2435"/>
                <a:gd name="connsiteX3" fmla="*/ 6704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3035" y="2546"/>
                    <a:pt x="6704" y="2419"/>
                  </a:cubicBezTo>
                  <a:cubicBezTo>
                    <a:pt x="10371" y="2419"/>
                    <a:pt x="13280" y="1914"/>
                    <a:pt x="13280" y="1155"/>
                  </a:cubicBezTo>
                  <a:cubicBezTo>
                    <a:pt x="13280" y="523"/>
                    <a:pt x="10371" y="-110"/>
                    <a:pt x="6704" y="16"/>
                  </a:cubicBezTo>
                  <a:cubicBezTo>
                    <a:pt x="3035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9" name="Freeform: Shape 7378">
              <a:extLst>
                <a:ext uri="{FF2B5EF4-FFF2-40B4-BE49-F238E27FC236}">
                  <a16:creationId xmlns:a16="http://schemas.microsoft.com/office/drawing/2014/main" id="{93557E27-3044-4031-3EA1-B7DF9932CF98}"/>
                </a:ext>
              </a:extLst>
            </p:cNvPr>
            <p:cNvSpPr/>
            <p:nvPr/>
          </p:nvSpPr>
          <p:spPr>
            <a:xfrm>
              <a:off x="9413303" y="6436734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668 h 6450"/>
                <a:gd name="connsiteX4" fmla="*/ 8980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668"/>
                  </a:lnTo>
                  <a:lnTo>
                    <a:pt x="8980" y="1770"/>
                  </a:lnTo>
                  <a:lnTo>
                    <a:pt x="127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0" name="Freeform: Shape 7379">
              <a:extLst>
                <a:ext uri="{FF2B5EF4-FFF2-40B4-BE49-F238E27FC236}">
                  <a16:creationId xmlns:a16="http://schemas.microsoft.com/office/drawing/2014/main" id="{806842AA-635D-5241-8039-92E4D36EF098}"/>
                </a:ext>
              </a:extLst>
            </p:cNvPr>
            <p:cNvSpPr/>
            <p:nvPr/>
          </p:nvSpPr>
          <p:spPr>
            <a:xfrm>
              <a:off x="9310730" y="646013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2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1" name="Freeform: Shape 7380">
              <a:extLst>
                <a:ext uri="{FF2B5EF4-FFF2-40B4-BE49-F238E27FC236}">
                  <a16:creationId xmlns:a16="http://schemas.microsoft.com/office/drawing/2014/main" id="{E32AA2D4-C2D1-81BE-3C14-E4E7E489035D}"/>
                </a:ext>
              </a:extLst>
            </p:cNvPr>
            <p:cNvSpPr/>
            <p:nvPr/>
          </p:nvSpPr>
          <p:spPr>
            <a:xfrm>
              <a:off x="10179630" y="6453935"/>
              <a:ext cx="51349" cy="8473"/>
            </a:xfrm>
            <a:custGeom>
              <a:avLst/>
              <a:gdLst>
                <a:gd name="connsiteX0" fmla="*/ 14418 w 51349"/>
                <a:gd name="connsiteY0" fmla="*/ 885 h 8473"/>
                <a:gd name="connsiteX1" fmla="*/ 0 w 51349"/>
                <a:gd name="connsiteY1" fmla="*/ 1897 h 8473"/>
                <a:gd name="connsiteX2" fmla="*/ 11383 w 51349"/>
                <a:gd name="connsiteY2" fmla="*/ 5186 h 8473"/>
                <a:gd name="connsiteX3" fmla="*/ 22639 w 51349"/>
                <a:gd name="connsiteY3" fmla="*/ 8474 h 8473"/>
                <a:gd name="connsiteX4" fmla="*/ 37058 w 51349"/>
                <a:gd name="connsiteY4" fmla="*/ 7463 h 8473"/>
                <a:gd name="connsiteX5" fmla="*/ 51350 w 51349"/>
                <a:gd name="connsiteY5" fmla="*/ 6450 h 8473"/>
                <a:gd name="connsiteX6" fmla="*/ 40093 w 51349"/>
                <a:gd name="connsiteY6" fmla="*/ 3289 h 8473"/>
                <a:gd name="connsiteX7" fmla="*/ 28710 w 51349"/>
                <a:gd name="connsiteY7" fmla="*/ 0 h 8473"/>
                <a:gd name="connsiteX8" fmla="*/ 14418 w 51349"/>
                <a:gd name="connsiteY8" fmla="*/ 885 h 8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349" h="8473">
                  <a:moveTo>
                    <a:pt x="14418" y="885"/>
                  </a:moveTo>
                  <a:lnTo>
                    <a:pt x="0" y="1897"/>
                  </a:lnTo>
                  <a:lnTo>
                    <a:pt x="11383" y="5186"/>
                  </a:lnTo>
                  <a:lnTo>
                    <a:pt x="22639" y="8474"/>
                  </a:lnTo>
                  <a:lnTo>
                    <a:pt x="37058" y="7463"/>
                  </a:lnTo>
                  <a:lnTo>
                    <a:pt x="51350" y="6450"/>
                  </a:lnTo>
                  <a:lnTo>
                    <a:pt x="40093" y="3289"/>
                  </a:lnTo>
                  <a:lnTo>
                    <a:pt x="28710" y="0"/>
                  </a:lnTo>
                  <a:lnTo>
                    <a:pt x="14418" y="8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2" name="Freeform: Shape 7381">
              <a:extLst>
                <a:ext uri="{FF2B5EF4-FFF2-40B4-BE49-F238E27FC236}">
                  <a16:creationId xmlns:a16="http://schemas.microsoft.com/office/drawing/2014/main" id="{4B1ED8AF-E228-7EF3-2BB3-190E08A4D484}"/>
                </a:ext>
              </a:extLst>
            </p:cNvPr>
            <p:cNvSpPr/>
            <p:nvPr/>
          </p:nvSpPr>
          <p:spPr>
            <a:xfrm>
              <a:off x="9319836" y="6452797"/>
              <a:ext cx="50717" cy="3287"/>
            </a:xfrm>
            <a:custGeom>
              <a:avLst/>
              <a:gdLst>
                <a:gd name="connsiteX0" fmla="*/ 8095 w 50717"/>
                <a:gd name="connsiteY0" fmla="*/ 1264 h 3287"/>
                <a:gd name="connsiteX1" fmla="*/ 0 w 50717"/>
                <a:gd name="connsiteY1" fmla="*/ 2529 h 3287"/>
                <a:gd name="connsiteX2" fmla="*/ 25422 w 50717"/>
                <a:gd name="connsiteY2" fmla="*/ 2909 h 3287"/>
                <a:gd name="connsiteX3" fmla="*/ 50718 w 50717"/>
                <a:gd name="connsiteY3" fmla="*/ 3288 h 3287"/>
                <a:gd name="connsiteX4" fmla="*/ 33390 w 50717"/>
                <a:gd name="connsiteY4" fmla="*/ 1644 h 3287"/>
                <a:gd name="connsiteX5" fmla="*/ 16063 w 50717"/>
                <a:gd name="connsiteY5" fmla="*/ 0 h 3287"/>
                <a:gd name="connsiteX6" fmla="*/ 8095 w 50717"/>
                <a:gd name="connsiteY6" fmla="*/ 126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287">
                  <a:moveTo>
                    <a:pt x="8095" y="1264"/>
                  </a:moveTo>
                  <a:lnTo>
                    <a:pt x="0" y="2529"/>
                  </a:lnTo>
                  <a:lnTo>
                    <a:pt x="25422" y="2909"/>
                  </a:lnTo>
                  <a:lnTo>
                    <a:pt x="50718" y="3288"/>
                  </a:lnTo>
                  <a:lnTo>
                    <a:pt x="33390" y="1644"/>
                  </a:lnTo>
                  <a:lnTo>
                    <a:pt x="16063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3" name="Freeform: Shape 7382">
              <a:extLst>
                <a:ext uri="{FF2B5EF4-FFF2-40B4-BE49-F238E27FC236}">
                  <a16:creationId xmlns:a16="http://schemas.microsoft.com/office/drawing/2014/main" id="{4D14BB88-DFF7-0350-BD71-1B1E653CDFAF}"/>
                </a:ext>
              </a:extLst>
            </p:cNvPr>
            <p:cNvSpPr/>
            <p:nvPr/>
          </p:nvSpPr>
          <p:spPr>
            <a:xfrm>
              <a:off x="10205431" y="6464179"/>
              <a:ext cx="13153" cy="2403"/>
            </a:xfrm>
            <a:custGeom>
              <a:avLst/>
              <a:gdLst>
                <a:gd name="connsiteX0" fmla="*/ 0 w 13153"/>
                <a:gd name="connsiteY0" fmla="*/ 1265 h 2403"/>
                <a:gd name="connsiteX1" fmla="*/ 6577 w 13153"/>
                <a:gd name="connsiteY1" fmla="*/ 2403 h 2403"/>
                <a:gd name="connsiteX2" fmla="*/ 13153 w 13153"/>
                <a:gd name="connsiteY2" fmla="*/ 1139 h 2403"/>
                <a:gd name="connsiteX3" fmla="*/ 6577 w 13153"/>
                <a:gd name="connsiteY3" fmla="*/ 0 h 2403"/>
                <a:gd name="connsiteX4" fmla="*/ 0 w 13153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153" y="1771"/>
                    <a:pt x="13153" y="1139"/>
                  </a:cubicBezTo>
                  <a:cubicBezTo>
                    <a:pt x="13153" y="506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4" name="Freeform: Shape 7383">
              <a:extLst>
                <a:ext uri="{FF2B5EF4-FFF2-40B4-BE49-F238E27FC236}">
                  <a16:creationId xmlns:a16="http://schemas.microsoft.com/office/drawing/2014/main" id="{FCFD3374-D8BE-37AF-2F51-957D233D8B6C}"/>
                </a:ext>
              </a:extLst>
            </p:cNvPr>
            <p:cNvSpPr/>
            <p:nvPr/>
          </p:nvSpPr>
          <p:spPr>
            <a:xfrm>
              <a:off x="9652978" y="6454947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3035" y="2403"/>
                    <a:pt x="6703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5" name="Freeform: Shape 7384">
              <a:extLst>
                <a:ext uri="{FF2B5EF4-FFF2-40B4-BE49-F238E27FC236}">
                  <a16:creationId xmlns:a16="http://schemas.microsoft.com/office/drawing/2014/main" id="{0FFBAEF4-46AE-5C52-C55A-590F4C6B0A39}"/>
                </a:ext>
              </a:extLst>
            </p:cNvPr>
            <p:cNvSpPr/>
            <p:nvPr/>
          </p:nvSpPr>
          <p:spPr>
            <a:xfrm>
              <a:off x="9337417" y="6414727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2 h 3667"/>
                <a:gd name="connsiteX2" fmla="*/ 17707 w 35286"/>
                <a:gd name="connsiteY2" fmla="*/ 3162 h 3667"/>
                <a:gd name="connsiteX3" fmla="*/ 35287 w 35286"/>
                <a:gd name="connsiteY3" fmla="*/ 3668 h 3667"/>
                <a:gd name="connsiteX4" fmla="*/ 26560 w 35286"/>
                <a:gd name="connsiteY4" fmla="*/ 1770 h 3667"/>
                <a:gd name="connsiteX5" fmla="*/ 17707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2"/>
                  </a:lnTo>
                  <a:lnTo>
                    <a:pt x="17707" y="3162"/>
                  </a:lnTo>
                  <a:lnTo>
                    <a:pt x="35287" y="3668"/>
                  </a:lnTo>
                  <a:lnTo>
                    <a:pt x="26560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6" name="Freeform: Shape 7385">
              <a:extLst>
                <a:ext uri="{FF2B5EF4-FFF2-40B4-BE49-F238E27FC236}">
                  <a16:creationId xmlns:a16="http://schemas.microsoft.com/office/drawing/2014/main" id="{CD6715B9-454D-38B0-13DB-71808DDF211E}"/>
                </a:ext>
              </a:extLst>
            </p:cNvPr>
            <p:cNvSpPr/>
            <p:nvPr/>
          </p:nvSpPr>
          <p:spPr>
            <a:xfrm>
              <a:off x="9363977" y="6458994"/>
              <a:ext cx="13280" cy="2403"/>
            </a:xfrm>
            <a:custGeom>
              <a:avLst/>
              <a:gdLst>
                <a:gd name="connsiteX0" fmla="*/ 0 w 13280"/>
                <a:gd name="connsiteY0" fmla="*/ 1011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7" name="Freeform: Shape 7386">
              <a:extLst>
                <a:ext uri="{FF2B5EF4-FFF2-40B4-BE49-F238E27FC236}">
                  <a16:creationId xmlns:a16="http://schemas.microsoft.com/office/drawing/2014/main" id="{19F9DD90-8E30-FBA6-D072-A6F1146FF066}"/>
                </a:ext>
              </a:extLst>
            </p:cNvPr>
            <p:cNvSpPr/>
            <p:nvPr/>
          </p:nvSpPr>
          <p:spPr>
            <a:xfrm>
              <a:off x="9354491" y="6442299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8" name="Freeform: Shape 7387">
              <a:extLst>
                <a:ext uri="{FF2B5EF4-FFF2-40B4-BE49-F238E27FC236}">
                  <a16:creationId xmlns:a16="http://schemas.microsoft.com/office/drawing/2014/main" id="{3C33928D-AD6E-0DE4-1989-88AFD1BE1100}"/>
                </a:ext>
              </a:extLst>
            </p:cNvPr>
            <p:cNvSpPr/>
            <p:nvPr/>
          </p:nvSpPr>
          <p:spPr>
            <a:xfrm>
              <a:off x="9732532" y="645886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9" name="Freeform: Shape 7388">
              <a:extLst>
                <a:ext uri="{FF2B5EF4-FFF2-40B4-BE49-F238E27FC236}">
                  <a16:creationId xmlns:a16="http://schemas.microsoft.com/office/drawing/2014/main" id="{7ABCF2C8-2FD1-53E9-637D-DA6A2B06357C}"/>
                </a:ext>
              </a:extLst>
            </p:cNvPr>
            <p:cNvSpPr/>
            <p:nvPr/>
          </p:nvSpPr>
          <p:spPr>
            <a:xfrm>
              <a:off x="9601881" y="6444955"/>
              <a:ext cx="30608" cy="6197"/>
            </a:xfrm>
            <a:custGeom>
              <a:avLst/>
              <a:gdLst>
                <a:gd name="connsiteX0" fmla="*/ 0 w 30608"/>
                <a:gd name="connsiteY0" fmla="*/ 1012 h 6197"/>
                <a:gd name="connsiteX1" fmla="*/ 15304 w 30608"/>
                <a:gd name="connsiteY1" fmla="*/ 4174 h 6197"/>
                <a:gd name="connsiteX2" fmla="*/ 30608 w 30608"/>
                <a:gd name="connsiteY2" fmla="*/ 6198 h 6197"/>
                <a:gd name="connsiteX3" fmla="*/ 21249 w 30608"/>
                <a:gd name="connsiteY3" fmla="*/ 3162 h 6197"/>
                <a:gd name="connsiteX4" fmla="*/ 5945 w 30608"/>
                <a:gd name="connsiteY4" fmla="*/ 0 h 6197"/>
                <a:gd name="connsiteX5" fmla="*/ 127 w 30608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6197">
                  <a:moveTo>
                    <a:pt x="0" y="1012"/>
                  </a:moveTo>
                  <a:cubicBezTo>
                    <a:pt x="0" y="1012"/>
                    <a:pt x="6830" y="3036"/>
                    <a:pt x="15304" y="4174"/>
                  </a:cubicBezTo>
                  <a:lnTo>
                    <a:pt x="30608" y="6198"/>
                  </a:lnTo>
                  <a:lnTo>
                    <a:pt x="21249" y="3162"/>
                  </a:lnTo>
                  <a:cubicBezTo>
                    <a:pt x="16063" y="1518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0" name="Freeform: Shape 7389">
              <a:extLst>
                <a:ext uri="{FF2B5EF4-FFF2-40B4-BE49-F238E27FC236}">
                  <a16:creationId xmlns:a16="http://schemas.microsoft.com/office/drawing/2014/main" id="{3BBFEB0B-9498-8D5A-9162-6BCC3D34963B}"/>
                </a:ext>
              </a:extLst>
            </p:cNvPr>
            <p:cNvSpPr/>
            <p:nvPr/>
          </p:nvSpPr>
          <p:spPr>
            <a:xfrm>
              <a:off x="9443405" y="645608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2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1" name="Freeform: Shape 7390">
              <a:extLst>
                <a:ext uri="{FF2B5EF4-FFF2-40B4-BE49-F238E27FC236}">
                  <a16:creationId xmlns:a16="http://schemas.microsoft.com/office/drawing/2014/main" id="{D2BFDDE3-E6C8-F024-4B89-FA106F659905}"/>
                </a:ext>
              </a:extLst>
            </p:cNvPr>
            <p:cNvSpPr/>
            <p:nvPr/>
          </p:nvSpPr>
          <p:spPr>
            <a:xfrm>
              <a:off x="9772373" y="6450899"/>
              <a:ext cx="26559" cy="11635"/>
            </a:xfrm>
            <a:custGeom>
              <a:avLst/>
              <a:gdLst>
                <a:gd name="connsiteX0" fmla="*/ 252 w 26559"/>
                <a:gd name="connsiteY0" fmla="*/ 4174 h 11635"/>
                <a:gd name="connsiteX1" fmla="*/ 0 w 26559"/>
                <a:gd name="connsiteY1" fmla="*/ 8221 h 11635"/>
                <a:gd name="connsiteX2" fmla="*/ 13280 w 26559"/>
                <a:gd name="connsiteY2" fmla="*/ 9991 h 11635"/>
                <a:gd name="connsiteX3" fmla="*/ 26560 w 26559"/>
                <a:gd name="connsiteY3" fmla="*/ 11636 h 11635"/>
                <a:gd name="connsiteX4" fmla="*/ 26307 w 26559"/>
                <a:gd name="connsiteY4" fmla="*/ 9612 h 11635"/>
                <a:gd name="connsiteX5" fmla="*/ 13280 w 26559"/>
                <a:gd name="connsiteY5" fmla="*/ 3794 h 11635"/>
                <a:gd name="connsiteX6" fmla="*/ 506 w 26559"/>
                <a:gd name="connsiteY6" fmla="*/ 0 h 11635"/>
                <a:gd name="connsiteX7" fmla="*/ 252 w 26559"/>
                <a:gd name="connsiteY7" fmla="*/ 4047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9" h="11635">
                  <a:moveTo>
                    <a:pt x="252" y="4174"/>
                  </a:moveTo>
                  <a:lnTo>
                    <a:pt x="0" y="8221"/>
                  </a:lnTo>
                  <a:lnTo>
                    <a:pt x="13280" y="9991"/>
                  </a:lnTo>
                  <a:lnTo>
                    <a:pt x="26560" y="11636"/>
                  </a:lnTo>
                  <a:lnTo>
                    <a:pt x="26307" y="9612"/>
                  </a:lnTo>
                  <a:cubicBezTo>
                    <a:pt x="26307" y="8600"/>
                    <a:pt x="20363" y="5944"/>
                    <a:pt x="13280" y="3794"/>
                  </a:cubicBezTo>
                  <a:lnTo>
                    <a:pt x="506" y="0"/>
                  </a:lnTo>
                  <a:lnTo>
                    <a:pt x="252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2" name="Freeform: Shape 7391">
              <a:extLst>
                <a:ext uri="{FF2B5EF4-FFF2-40B4-BE49-F238E27FC236}">
                  <a16:creationId xmlns:a16="http://schemas.microsoft.com/office/drawing/2014/main" id="{D723C49F-06A8-390D-7673-9E1B4DECC61A}"/>
                </a:ext>
              </a:extLst>
            </p:cNvPr>
            <p:cNvSpPr/>
            <p:nvPr/>
          </p:nvSpPr>
          <p:spPr>
            <a:xfrm>
              <a:off x="10337727" y="6434331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703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0" y="2403"/>
                    <a:pt x="13280" y="1770"/>
                    <a:pt x="13280" y="1138"/>
                  </a:cubicBezTo>
                  <a:cubicBezTo>
                    <a:pt x="13280" y="506"/>
                    <a:pt x="10370" y="0"/>
                    <a:pt x="6703" y="0"/>
                  </a:cubicBezTo>
                  <a:cubicBezTo>
                    <a:pt x="3035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3" name="Freeform: Shape 7392">
              <a:extLst>
                <a:ext uri="{FF2B5EF4-FFF2-40B4-BE49-F238E27FC236}">
                  <a16:creationId xmlns:a16="http://schemas.microsoft.com/office/drawing/2014/main" id="{6772B4C4-A80D-1B6A-5E34-B9047BC031A8}"/>
                </a:ext>
              </a:extLst>
            </p:cNvPr>
            <p:cNvSpPr/>
            <p:nvPr/>
          </p:nvSpPr>
          <p:spPr>
            <a:xfrm>
              <a:off x="9478692" y="6461144"/>
              <a:ext cx="35413" cy="3541"/>
            </a:xfrm>
            <a:custGeom>
              <a:avLst/>
              <a:gdLst>
                <a:gd name="connsiteX0" fmla="*/ 8980 w 35413"/>
                <a:gd name="connsiteY0" fmla="*/ 1391 h 3541"/>
                <a:gd name="connsiteX1" fmla="*/ 0 w 35413"/>
                <a:gd name="connsiteY1" fmla="*/ 2783 h 3541"/>
                <a:gd name="connsiteX2" fmla="*/ 17707 w 35413"/>
                <a:gd name="connsiteY2" fmla="*/ 3162 h 3541"/>
                <a:gd name="connsiteX3" fmla="*/ 35414 w 35413"/>
                <a:gd name="connsiteY3" fmla="*/ 3542 h 3541"/>
                <a:gd name="connsiteX4" fmla="*/ 26687 w 35413"/>
                <a:gd name="connsiteY4" fmla="*/ 1771 h 3541"/>
                <a:gd name="connsiteX5" fmla="*/ 17834 w 35413"/>
                <a:gd name="connsiteY5" fmla="*/ 0 h 3541"/>
                <a:gd name="connsiteX6" fmla="*/ 8980 w 35413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1">
                  <a:moveTo>
                    <a:pt x="8980" y="1391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542"/>
                  </a:lnTo>
                  <a:lnTo>
                    <a:pt x="26687" y="1771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4" name="Freeform: Shape 7393">
              <a:extLst>
                <a:ext uri="{FF2B5EF4-FFF2-40B4-BE49-F238E27FC236}">
                  <a16:creationId xmlns:a16="http://schemas.microsoft.com/office/drawing/2014/main" id="{C8E1D83D-FBDF-DFCA-6290-DD06D039DD5B}"/>
                </a:ext>
              </a:extLst>
            </p:cNvPr>
            <p:cNvSpPr/>
            <p:nvPr/>
          </p:nvSpPr>
          <p:spPr>
            <a:xfrm>
              <a:off x="9656013" y="6453429"/>
              <a:ext cx="50844" cy="3288"/>
            </a:xfrm>
            <a:custGeom>
              <a:avLst/>
              <a:gdLst>
                <a:gd name="connsiteX0" fmla="*/ 8095 w 50844"/>
                <a:gd name="connsiteY0" fmla="*/ 1264 h 3288"/>
                <a:gd name="connsiteX1" fmla="*/ 0 w 50844"/>
                <a:gd name="connsiteY1" fmla="*/ 2656 h 3288"/>
                <a:gd name="connsiteX2" fmla="*/ 25422 w 50844"/>
                <a:gd name="connsiteY2" fmla="*/ 2909 h 3288"/>
                <a:gd name="connsiteX3" fmla="*/ 50844 w 50844"/>
                <a:gd name="connsiteY3" fmla="*/ 3289 h 3288"/>
                <a:gd name="connsiteX4" fmla="*/ 33517 w 50844"/>
                <a:gd name="connsiteY4" fmla="*/ 1644 h 3288"/>
                <a:gd name="connsiteX5" fmla="*/ 16063 w 50844"/>
                <a:gd name="connsiteY5" fmla="*/ 0 h 3288"/>
                <a:gd name="connsiteX6" fmla="*/ 8095 w 50844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288">
                  <a:moveTo>
                    <a:pt x="8095" y="1264"/>
                  </a:moveTo>
                  <a:lnTo>
                    <a:pt x="0" y="2656"/>
                  </a:lnTo>
                  <a:lnTo>
                    <a:pt x="25422" y="2909"/>
                  </a:lnTo>
                  <a:lnTo>
                    <a:pt x="50844" y="3289"/>
                  </a:lnTo>
                  <a:lnTo>
                    <a:pt x="33517" y="1644"/>
                  </a:lnTo>
                  <a:lnTo>
                    <a:pt x="16063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5" name="Freeform: Shape 7394">
              <a:extLst>
                <a:ext uri="{FF2B5EF4-FFF2-40B4-BE49-F238E27FC236}">
                  <a16:creationId xmlns:a16="http://schemas.microsoft.com/office/drawing/2014/main" id="{E5832615-6CD9-B649-688B-F2033F10C742}"/>
                </a:ext>
              </a:extLst>
            </p:cNvPr>
            <p:cNvSpPr/>
            <p:nvPr/>
          </p:nvSpPr>
          <p:spPr>
            <a:xfrm>
              <a:off x="9673973" y="6445461"/>
              <a:ext cx="114144" cy="8980"/>
            </a:xfrm>
            <a:custGeom>
              <a:avLst/>
              <a:gdLst>
                <a:gd name="connsiteX0" fmla="*/ 0 w 114144"/>
                <a:gd name="connsiteY0" fmla="*/ 126 h 8980"/>
                <a:gd name="connsiteX1" fmla="*/ 7968 w 114144"/>
                <a:gd name="connsiteY1" fmla="*/ 1897 h 8980"/>
                <a:gd name="connsiteX2" fmla="*/ 27193 w 114144"/>
                <a:gd name="connsiteY2" fmla="*/ 4933 h 8980"/>
                <a:gd name="connsiteX3" fmla="*/ 54385 w 114144"/>
                <a:gd name="connsiteY3" fmla="*/ 8980 h 8980"/>
                <a:gd name="connsiteX4" fmla="*/ 85879 w 114144"/>
                <a:gd name="connsiteY4" fmla="*/ 6830 h 8980"/>
                <a:gd name="connsiteX5" fmla="*/ 113956 w 114144"/>
                <a:gd name="connsiteY5" fmla="*/ 3921 h 8980"/>
                <a:gd name="connsiteX6" fmla="*/ 55271 w 114144"/>
                <a:gd name="connsiteY6" fmla="*/ 1265 h 8980"/>
                <a:gd name="connsiteX7" fmla="*/ 16316 w 114144"/>
                <a:gd name="connsiteY7" fmla="*/ 126 h 8980"/>
                <a:gd name="connsiteX8" fmla="*/ 4427 w 114144"/>
                <a:gd name="connsiteY8" fmla="*/ 0 h 8980"/>
                <a:gd name="connsiteX9" fmla="*/ 127 w 114144"/>
                <a:gd name="connsiteY9" fmla="*/ 126 h 8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144" h="8980">
                  <a:moveTo>
                    <a:pt x="0" y="126"/>
                  </a:moveTo>
                  <a:cubicBezTo>
                    <a:pt x="0" y="126"/>
                    <a:pt x="3035" y="1012"/>
                    <a:pt x="7968" y="1897"/>
                  </a:cubicBezTo>
                  <a:cubicBezTo>
                    <a:pt x="13028" y="2656"/>
                    <a:pt x="19857" y="3794"/>
                    <a:pt x="27193" y="4933"/>
                  </a:cubicBezTo>
                  <a:lnTo>
                    <a:pt x="54385" y="8980"/>
                  </a:lnTo>
                  <a:lnTo>
                    <a:pt x="85879" y="6830"/>
                  </a:lnTo>
                  <a:cubicBezTo>
                    <a:pt x="103206" y="5565"/>
                    <a:pt x="115854" y="4300"/>
                    <a:pt x="113956" y="3921"/>
                  </a:cubicBezTo>
                  <a:cubicBezTo>
                    <a:pt x="112059" y="3541"/>
                    <a:pt x="85625" y="2403"/>
                    <a:pt x="55271" y="1265"/>
                  </a:cubicBezTo>
                  <a:cubicBezTo>
                    <a:pt x="40094" y="759"/>
                    <a:pt x="26308" y="379"/>
                    <a:pt x="16316" y="126"/>
                  </a:cubicBezTo>
                  <a:cubicBezTo>
                    <a:pt x="11257" y="126"/>
                    <a:pt x="7336" y="0"/>
                    <a:pt x="4427" y="0"/>
                  </a:cubicBezTo>
                  <a:cubicBezTo>
                    <a:pt x="1644" y="0"/>
                    <a:pt x="127" y="0"/>
                    <a:pt x="127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6" name="Freeform: Shape 7395">
              <a:extLst>
                <a:ext uri="{FF2B5EF4-FFF2-40B4-BE49-F238E27FC236}">
                  <a16:creationId xmlns:a16="http://schemas.microsoft.com/office/drawing/2014/main" id="{4B6068ED-EC58-7137-559D-7ADFC9FB44CC}"/>
                </a:ext>
              </a:extLst>
            </p:cNvPr>
            <p:cNvSpPr/>
            <p:nvPr/>
          </p:nvSpPr>
          <p:spPr>
            <a:xfrm>
              <a:off x="9509426" y="6465729"/>
              <a:ext cx="26687" cy="3352"/>
            </a:xfrm>
            <a:custGeom>
              <a:avLst/>
              <a:gdLst>
                <a:gd name="connsiteX0" fmla="*/ 127 w 26687"/>
                <a:gd name="connsiteY0" fmla="*/ 2878 h 3352"/>
                <a:gd name="connsiteX1" fmla="*/ 13407 w 26687"/>
                <a:gd name="connsiteY1" fmla="*/ 2878 h 3352"/>
                <a:gd name="connsiteX2" fmla="*/ 26687 w 26687"/>
                <a:gd name="connsiteY2" fmla="*/ 475 h 3352"/>
                <a:gd name="connsiteX3" fmla="*/ 13407 w 26687"/>
                <a:gd name="connsiteY3" fmla="*/ 475 h 3352"/>
                <a:gd name="connsiteX4" fmla="*/ 0 w 26687"/>
                <a:gd name="connsiteY4" fmla="*/ 2878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3352">
                  <a:moveTo>
                    <a:pt x="127" y="2878"/>
                  </a:moveTo>
                  <a:cubicBezTo>
                    <a:pt x="127" y="3510"/>
                    <a:pt x="6071" y="3510"/>
                    <a:pt x="13407" y="2878"/>
                  </a:cubicBezTo>
                  <a:cubicBezTo>
                    <a:pt x="20742" y="2245"/>
                    <a:pt x="26687" y="1107"/>
                    <a:pt x="26687" y="475"/>
                  </a:cubicBezTo>
                  <a:cubicBezTo>
                    <a:pt x="26687" y="-158"/>
                    <a:pt x="20742" y="-158"/>
                    <a:pt x="13407" y="475"/>
                  </a:cubicBezTo>
                  <a:cubicBezTo>
                    <a:pt x="6071" y="1107"/>
                    <a:pt x="0" y="2245"/>
                    <a:pt x="0" y="28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7" name="Freeform: Shape 7396">
              <a:extLst>
                <a:ext uri="{FF2B5EF4-FFF2-40B4-BE49-F238E27FC236}">
                  <a16:creationId xmlns:a16="http://schemas.microsoft.com/office/drawing/2014/main" id="{01CAE174-B02F-23A2-3C13-37827344D52C}"/>
                </a:ext>
              </a:extLst>
            </p:cNvPr>
            <p:cNvSpPr/>
            <p:nvPr/>
          </p:nvSpPr>
          <p:spPr>
            <a:xfrm>
              <a:off x="10377440" y="6431532"/>
              <a:ext cx="13406" cy="2419"/>
            </a:xfrm>
            <a:custGeom>
              <a:avLst/>
              <a:gdLst>
                <a:gd name="connsiteX0" fmla="*/ 0 w 13406"/>
                <a:gd name="connsiteY0" fmla="*/ 1281 h 2419"/>
                <a:gd name="connsiteX1" fmla="*/ 6704 w 13406"/>
                <a:gd name="connsiteY1" fmla="*/ 2419 h 2419"/>
                <a:gd name="connsiteX2" fmla="*/ 13407 w 13406"/>
                <a:gd name="connsiteY2" fmla="*/ 1155 h 2419"/>
                <a:gd name="connsiteX3" fmla="*/ 6704 w 13406"/>
                <a:gd name="connsiteY3" fmla="*/ 16 h 2419"/>
                <a:gd name="connsiteX4" fmla="*/ 0 w 13406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81"/>
                  </a:moveTo>
                  <a:cubicBezTo>
                    <a:pt x="0" y="1913"/>
                    <a:pt x="3035" y="2419"/>
                    <a:pt x="6704" y="2419"/>
                  </a:cubicBezTo>
                  <a:cubicBezTo>
                    <a:pt x="10371" y="2419"/>
                    <a:pt x="13407" y="1787"/>
                    <a:pt x="13407" y="1155"/>
                  </a:cubicBezTo>
                  <a:cubicBezTo>
                    <a:pt x="13407" y="522"/>
                    <a:pt x="10371" y="-110"/>
                    <a:pt x="6704" y="16"/>
                  </a:cubicBezTo>
                  <a:cubicBezTo>
                    <a:pt x="3035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8" name="Freeform: Shape 7397">
              <a:extLst>
                <a:ext uri="{FF2B5EF4-FFF2-40B4-BE49-F238E27FC236}">
                  <a16:creationId xmlns:a16="http://schemas.microsoft.com/office/drawing/2014/main" id="{D9948B53-6467-C65E-3FFB-B397037E343F}"/>
                </a:ext>
              </a:extLst>
            </p:cNvPr>
            <p:cNvSpPr/>
            <p:nvPr/>
          </p:nvSpPr>
          <p:spPr>
            <a:xfrm>
              <a:off x="9709007" y="6456591"/>
              <a:ext cx="35413" cy="3540"/>
            </a:xfrm>
            <a:custGeom>
              <a:avLst/>
              <a:gdLst>
                <a:gd name="connsiteX0" fmla="*/ 8854 w 35413"/>
                <a:gd name="connsiteY0" fmla="*/ 1518 h 3540"/>
                <a:gd name="connsiteX1" fmla="*/ 0 w 35413"/>
                <a:gd name="connsiteY1" fmla="*/ 2909 h 3540"/>
                <a:gd name="connsiteX2" fmla="*/ 17707 w 35413"/>
                <a:gd name="connsiteY2" fmla="*/ 3289 h 3540"/>
                <a:gd name="connsiteX3" fmla="*/ 35414 w 35413"/>
                <a:gd name="connsiteY3" fmla="*/ 3541 h 3540"/>
                <a:gd name="connsiteX4" fmla="*/ 26560 w 35413"/>
                <a:gd name="connsiteY4" fmla="*/ 1771 h 3540"/>
                <a:gd name="connsiteX5" fmla="*/ 17833 w 35413"/>
                <a:gd name="connsiteY5" fmla="*/ 0 h 3540"/>
                <a:gd name="connsiteX6" fmla="*/ 8854 w 35413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540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541"/>
                  </a:lnTo>
                  <a:lnTo>
                    <a:pt x="26560" y="1771"/>
                  </a:lnTo>
                  <a:lnTo>
                    <a:pt x="17833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9" name="Freeform: Shape 7398">
              <a:extLst>
                <a:ext uri="{FF2B5EF4-FFF2-40B4-BE49-F238E27FC236}">
                  <a16:creationId xmlns:a16="http://schemas.microsoft.com/office/drawing/2014/main" id="{7DEADFA2-F1B8-1756-3FA9-B91A24F21777}"/>
                </a:ext>
              </a:extLst>
            </p:cNvPr>
            <p:cNvSpPr/>
            <p:nvPr/>
          </p:nvSpPr>
          <p:spPr>
            <a:xfrm>
              <a:off x="9625153" y="6450646"/>
              <a:ext cx="33137" cy="8347"/>
            </a:xfrm>
            <a:custGeom>
              <a:avLst/>
              <a:gdLst>
                <a:gd name="connsiteX0" fmla="*/ 9106 w 33137"/>
                <a:gd name="connsiteY0" fmla="*/ 4174 h 8347"/>
                <a:gd name="connsiteX1" fmla="*/ 0 w 33137"/>
                <a:gd name="connsiteY1" fmla="*/ 8348 h 8347"/>
                <a:gd name="connsiteX2" fmla="*/ 16569 w 33137"/>
                <a:gd name="connsiteY2" fmla="*/ 5692 h 8347"/>
                <a:gd name="connsiteX3" fmla="*/ 33137 w 33137"/>
                <a:gd name="connsiteY3" fmla="*/ 3035 h 8347"/>
                <a:gd name="connsiteX4" fmla="*/ 25675 w 33137"/>
                <a:gd name="connsiteY4" fmla="*/ 1518 h 8347"/>
                <a:gd name="connsiteX5" fmla="*/ 18339 w 33137"/>
                <a:gd name="connsiteY5" fmla="*/ 0 h 8347"/>
                <a:gd name="connsiteX6" fmla="*/ 9106 w 33137"/>
                <a:gd name="connsiteY6" fmla="*/ 4174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37" h="8347">
                  <a:moveTo>
                    <a:pt x="9106" y="4174"/>
                  </a:moveTo>
                  <a:lnTo>
                    <a:pt x="0" y="8348"/>
                  </a:lnTo>
                  <a:lnTo>
                    <a:pt x="16569" y="5692"/>
                  </a:lnTo>
                  <a:lnTo>
                    <a:pt x="33137" y="3035"/>
                  </a:lnTo>
                  <a:lnTo>
                    <a:pt x="25675" y="1518"/>
                  </a:lnTo>
                  <a:lnTo>
                    <a:pt x="18339" y="0"/>
                  </a:lnTo>
                  <a:lnTo>
                    <a:pt x="9106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0" name="Freeform: Shape 7399">
              <a:extLst>
                <a:ext uri="{FF2B5EF4-FFF2-40B4-BE49-F238E27FC236}">
                  <a16:creationId xmlns:a16="http://schemas.microsoft.com/office/drawing/2014/main" id="{68C9723A-88CB-14F9-5C26-F58765FA04F4}"/>
                </a:ext>
              </a:extLst>
            </p:cNvPr>
            <p:cNvSpPr/>
            <p:nvPr/>
          </p:nvSpPr>
          <p:spPr>
            <a:xfrm>
              <a:off x="10417154" y="6423960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1" name="Freeform: Shape 7400">
              <a:extLst>
                <a:ext uri="{FF2B5EF4-FFF2-40B4-BE49-F238E27FC236}">
                  <a16:creationId xmlns:a16="http://schemas.microsoft.com/office/drawing/2014/main" id="{9B46753B-A5E8-56C4-EB83-E4C2E20C597B}"/>
                </a:ext>
              </a:extLst>
            </p:cNvPr>
            <p:cNvSpPr/>
            <p:nvPr/>
          </p:nvSpPr>
          <p:spPr>
            <a:xfrm>
              <a:off x="9397367" y="6452923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2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4" y="2024"/>
                    <a:pt x="13154" y="1392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2" name="Freeform: Shape 7401">
              <a:extLst>
                <a:ext uri="{FF2B5EF4-FFF2-40B4-BE49-F238E27FC236}">
                  <a16:creationId xmlns:a16="http://schemas.microsoft.com/office/drawing/2014/main" id="{A2F2B900-D9C9-F31D-76C2-818678382DA6}"/>
                </a:ext>
              </a:extLst>
            </p:cNvPr>
            <p:cNvSpPr/>
            <p:nvPr/>
          </p:nvSpPr>
          <p:spPr>
            <a:xfrm>
              <a:off x="9571780" y="6455959"/>
              <a:ext cx="35286" cy="3540"/>
            </a:xfrm>
            <a:custGeom>
              <a:avLst/>
              <a:gdLst>
                <a:gd name="connsiteX0" fmla="*/ 8853 w 35286"/>
                <a:gd name="connsiteY0" fmla="*/ 1391 h 3540"/>
                <a:gd name="connsiteX1" fmla="*/ 0 w 35286"/>
                <a:gd name="connsiteY1" fmla="*/ 2782 h 3540"/>
                <a:gd name="connsiteX2" fmla="*/ 17580 w 35286"/>
                <a:gd name="connsiteY2" fmla="*/ 3162 h 3540"/>
                <a:gd name="connsiteX3" fmla="*/ 35287 w 35286"/>
                <a:gd name="connsiteY3" fmla="*/ 3541 h 3540"/>
                <a:gd name="connsiteX4" fmla="*/ 26433 w 35286"/>
                <a:gd name="connsiteY4" fmla="*/ 1770 h 3540"/>
                <a:gd name="connsiteX5" fmla="*/ 17706 w 35286"/>
                <a:gd name="connsiteY5" fmla="*/ 0 h 3540"/>
                <a:gd name="connsiteX6" fmla="*/ 8853 w 3528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0">
                  <a:moveTo>
                    <a:pt x="8853" y="1391"/>
                  </a:moveTo>
                  <a:lnTo>
                    <a:pt x="0" y="2782"/>
                  </a:lnTo>
                  <a:lnTo>
                    <a:pt x="17580" y="3162"/>
                  </a:lnTo>
                  <a:lnTo>
                    <a:pt x="35287" y="3541"/>
                  </a:lnTo>
                  <a:lnTo>
                    <a:pt x="26433" y="1770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3" name="Freeform: Shape 7402">
              <a:extLst>
                <a:ext uri="{FF2B5EF4-FFF2-40B4-BE49-F238E27FC236}">
                  <a16:creationId xmlns:a16="http://schemas.microsoft.com/office/drawing/2014/main" id="{92CDC256-D704-B21C-A5B7-B46A0BBB4EDD}"/>
                </a:ext>
              </a:extLst>
            </p:cNvPr>
            <p:cNvSpPr/>
            <p:nvPr/>
          </p:nvSpPr>
          <p:spPr>
            <a:xfrm>
              <a:off x="9584174" y="6433805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577 w 13279"/>
                <a:gd name="connsiteY1" fmla="*/ 19 h 2442"/>
                <a:gd name="connsiteX2" fmla="*/ 13280 w 13279"/>
                <a:gd name="connsiteY2" fmla="*/ 1411 h 2442"/>
                <a:gd name="connsiteX3" fmla="*/ 6577 w 13279"/>
                <a:gd name="connsiteY3" fmla="*/ 2423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577" y="19"/>
                  </a:cubicBezTo>
                  <a:cubicBezTo>
                    <a:pt x="10245" y="19"/>
                    <a:pt x="13280" y="652"/>
                    <a:pt x="13280" y="1411"/>
                  </a:cubicBezTo>
                  <a:cubicBezTo>
                    <a:pt x="13280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4" name="Freeform: Shape 7403">
              <a:extLst>
                <a:ext uri="{FF2B5EF4-FFF2-40B4-BE49-F238E27FC236}">
                  <a16:creationId xmlns:a16="http://schemas.microsoft.com/office/drawing/2014/main" id="{FB12C5E3-D246-5AD4-95FB-FACE5C876430}"/>
                </a:ext>
              </a:extLst>
            </p:cNvPr>
            <p:cNvSpPr/>
            <p:nvPr/>
          </p:nvSpPr>
          <p:spPr>
            <a:xfrm>
              <a:off x="9748974" y="6452544"/>
              <a:ext cx="35287" cy="3415"/>
            </a:xfrm>
            <a:custGeom>
              <a:avLst/>
              <a:gdLst>
                <a:gd name="connsiteX0" fmla="*/ 8854 w 35287"/>
                <a:gd name="connsiteY0" fmla="*/ 1391 h 3415"/>
                <a:gd name="connsiteX1" fmla="*/ 0 w 35287"/>
                <a:gd name="connsiteY1" fmla="*/ 2909 h 3415"/>
                <a:gd name="connsiteX2" fmla="*/ 17707 w 35287"/>
                <a:gd name="connsiteY2" fmla="*/ 3162 h 3415"/>
                <a:gd name="connsiteX3" fmla="*/ 35288 w 35287"/>
                <a:gd name="connsiteY3" fmla="*/ 3415 h 3415"/>
                <a:gd name="connsiteX4" fmla="*/ 26561 w 35287"/>
                <a:gd name="connsiteY4" fmla="*/ 1644 h 3415"/>
                <a:gd name="connsiteX5" fmla="*/ 17707 w 35287"/>
                <a:gd name="connsiteY5" fmla="*/ 0 h 3415"/>
                <a:gd name="connsiteX6" fmla="*/ 8854 w 35287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5">
                  <a:moveTo>
                    <a:pt x="8854" y="1391"/>
                  </a:moveTo>
                  <a:lnTo>
                    <a:pt x="0" y="2909"/>
                  </a:lnTo>
                  <a:lnTo>
                    <a:pt x="17707" y="3162"/>
                  </a:lnTo>
                  <a:lnTo>
                    <a:pt x="35288" y="3415"/>
                  </a:lnTo>
                  <a:lnTo>
                    <a:pt x="26561" y="1644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5" name="Freeform: Shape 7404">
              <a:extLst>
                <a:ext uri="{FF2B5EF4-FFF2-40B4-BE49-F238E27FC236}">
                  <a16:creationId xmlns:a16="http://schemas.microsoft.com/office/drawing/2014/main" id="{981497B6-55F3-5F1F-DECA-825AF4C00A51}"/>
                </a:ext>
              </a:extLst>
            </p:cNvPr>
            <p:cNvSpPr/>
            <p:nvPr/>
          </p:nvSpPr>
          <p:spPr>
            <a:xfrm>
              <a:off x="9589613" y="644723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5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6" name="Freeform: Shape 7405">
              <a:extLst>
                <a:ext uri="{FF2B5EF4-FFF2-40B4-BE49-F238E27FC236}">
                  <a16:creationId xmlns:a16="http://schemas.microsoft.com/office/drawing/2014/main" id="{CF5D1D10-706F-13B1-850C-0D1BE4B0DB54}"/>
                </a:ext>
              </a:extLst>
            </p:cNvPr>
            <p:cNvSpPr/>
            <p:nvPr/>
          </p:nvSpPr>
          <p:spPr>
            <a:xfrm>
              <a:off x="10456868" y="6428386"/>
              <a:ext cx="13279" cy="2403"/>
            </a:xfrm>
            <a:custGeom>
              <a:avLst/>
              <a:gdLst>
                <a:gd name="connsiteX0" fmla="*/ 127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265"/>
                  </a:moveTo>
                  <a:cubicBezTo>
                    <a:pt x="127" y="1897"/>
                    <a:pt x="3035" y="2403"/>
                    <a:pt x="6703" y="2403"/>
                  </a:cubicBezTo>
                  <a:cubicBezTo>
                    <a:pt x="10371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7" name="Freeform: Shape 7406">
              <a:extLst>
                <a:ext uri="{FF2B5EF4-FFF2-40B4-BE49-F238E27FC236}">
                  <a16:creationId xmlns:a16="http://schemas.microsoft.com/office/drawing/2014/main" id="{482A146A-CEFF-9ABA-E0DA-CB8800596D1F}"/>
                </a:ext>
              </a:extLst>
            </p:cNvPr>
            <p:cNvSpPr/>
            <p:nvPr/>
          </p:nvSpPr>
          <p:spPr>
            <a:xfrm>
              <a:off x="9602893" y="6440149"/>
              <a:ext cx="13279" cy="2529"/>
            </a:xfrm>
            <a:custGeom>
              <a:avLst/>
              <a:gdLst>
                <a:gd name="connsiteX0" fmla="*/ 127 w 13279"/>
                <a:gd name="connsiteY0" fmla="*/ 1138 h 2529"/>
                <a:gd name="connsiteX1" fmla="*/ 6704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138"/>
                  </a:moveTo>
                  <a:cubicBezTo>
                    <a:pt x="127" y="1771"/>
                    <a:pt x="3162" y="2403"/>
                    <a:pt x="6704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8" name="Freeform: Shape 7407">
              <a:extLst>
                <a:ext uri="{FF2B5EF4-FFF2-40B4-BE49-F238E27FC236}">
                  <a16:creationId xmlns:a16="http://schemas.microsoft.com/office/drawing/2014/main" id="{901FF059-7FF7-5B7F-5734-5B08C4B98208}"/>
                </a:ext>
              </a:extLst>
            </p:cNvPr>
            <p:cNvSpPr/>
            <p:nvPr/>
          </p:nvSpPr>
          <p:spPr>
            <a:xfrm>
              <a:off x="10509989" y="6427880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3 w 13406"/>
                <a:gd name="connsiteY1" fmla="*/ 2403 h 2403"/>
                <a:gd name="connsiteX2" fmla="*/ 13407 w 13406"/>
                <a:gd name="connsiteY2" fmla="*/ 1138 h 2403"/>
                <a:gd name="connsiteX3" fmla="*/ 6703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371" y="2403"/>
                    <a:pt x="13407" y="1771"/>
                    <a:pt x="13407" y="1138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9" name="Freeform: Shape 7408">
              <a:extLst>
                <a:ext uri="{FF2B5EF4-FFF2-40B4-BE49-F238E27FC236}">
                  <a16:creationId xmlns:a16="http://schemas.microsoft.com/office/drawing/2014/main" id="{D9D6FDBE-383F-BF56-0A2C-9A5CD0149EB0}"/>
                </a:ext>
              </a:extLst>
            </p:cNvPr>
            <p:cNvSpPr/>
            <p:nvPr/>
          </p:nvSpPr>
          <p:spPr>
            <a:xfrm>
              <a:off x="9677388" y="6475056"/>
              <a:ext cx="35540" cy="3541"/>
            </a:xfrm>
            <a:custGeom>
              <a:avLst/>
              <a:gdLst>
                <a:gd name="connsiteX0" fmla="*/ 8980 w 35540"/>
                <a:gd name="connsiteY0" fmla="*/ 1518 h 3541"/>
                <a:gd name="connsiteX1" fmla="*/ 0 w 35540"/>
                <a:gd name="connsiteY1" fmla="*/ 2910 h 3541"/>
                <a:gd name="connsiteX2" fmla="*/ 17707 w 35540"/>
                <a:gd name="connsiteY2" fmla="*/ 3289 h 3541"/>
                <a:gd name="connsiteX3" fmla="*/ 35540 w 35540"/>
                <a:gd name="connsiteY3" fmla="*/ 3542 h 3541"/>
                <a:gd name="connsiteX4" fmla="*/ 26687 w 35540"/>
                <a:gd name="connsiteY4" fmla="*/ 1771 h 3541"/>
                <a:gd name="connsiteX5" fmla="*/ 17833 w 35540"/>
                <a:gd name="connsiteY5" fmla="*/ 0 h 3541"/>
                <a:gd name="connsiteX6" fmla="*/ 8980 w 35540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541">
                  <a:moveTo>
                    <a:pt x="8980" y="1518"/>
                  </a:moveTo>
                  <a:lnTo>
                    <a:pt x="0" y="2910"/>
                  </a:lnTo>
                  <a:lnTo>
                    <a:pt x="17707" y="3289"/>
                  </a:lnTo>
                  <a:lnTo>
                    <a:pt x="35540" y="3542"/>
                  </a:lnTo>
                  <a:lnTo>
                    <a:pt x="26687" y="1771"/>
                  </a:lnTo>
                  <a:lnTo>
                    <a:pt x="17833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0" name="Freeform: Shape 7409">
              <a:extLst>
                <a:ext uri="{FF2B5EF4-FFF2-40B4-BE49-F238E27FC236}">
                  <a16:creationId xmlns:a16="http://schemas.microsoft.com/office/drawing/2014/main" id="{054A53EE-086D-E322-5AE4-F72F0593755A}"/>
                </a:ext>
              </a:extLst>
            </p:cNvPr>
            <p:cNvSpPr/>
            <p:nvPr/>
          </p:nvSpPr>
          <p:spPr>
            <a:xfrm>
              <a:off x="9682194" y="6458741"/>
              <a:ext cx="13279" cy="2549"/>
            </a:xfrm>
            <a:custGeom>
              <a:avLst/>
              <a:gdLst>
                <a:gd name="connsiteX0" fmla="*/ 0 w 13279"/>
                <a:gd name="connsiteY0" fmla="*/ 1139 h 2549"/>
                <a:gd name="connsiteX1" fmla="*/ 6577 w 13279"/>
                <a:gd name="connsiteY1" fmla="*/ 2530 h 2549"/>
                <a:gd name="connsiteX2" fmla="*/ 13280 w 13279"/>
                <a:gd name="connsiteY2" fmla="*/ 1391 h 2549"/>
                <a:gd name="connsiteX3" fmla="*/ 6703 w 13279"/>
                <a:gd name="connsiteY3" fmla="*/ 0 h 2549"/>
                <a:gd name="connsiteX4" fmla="*/ 127 w 13279"/>
                <a:gd name="connsiteY4" fmla="*/ 1139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1" name="Freeform: Shape 7410">
              <a:extLst>
                <a:ext uri="{FF2B5EF4-FFF2-40B4-BE49-F238E27FC236}">
                  <a16:creationId xmlns:a16="http://schemas.microsoft.com/office/drawing/2014/main" id="{9C9B1888-D32F-A96C-F4FA-194C3DF344E9}"/>
                </a:ext>
              </a:extLst>
            </p:cNvPr>
            <p:cNvSpPr/>
            <p:nvPr/>
          </p:nvSpPr>
          <p:spPr>
            <a:xfrm>
              <a:off x="10545149" y="6411945"/>
              <a:ext cx="35413" cy="3414"/>
            </a:xfrm>
            <a:custGeom>
              <a:avLst/>
              <a:gdLst>
                <a:gd name="connsiteX0" fmla="*/ 8854 w 35413"/>
                <a:gd name="connsiteY0" fmla="*/ 1770 h 3414"/>
                <a:gd name="connsiteX1" fmla="*/ 0 w 35413"/>
                <a:gd name="connsiteY1" fmla="*/ 3415 h 3414"/>
                <a:gd name="connsiteX2" fmla="*/ 17707 w 35413"/>
                <a:gd name="connsiteY2" fmla="*/ 3288 h 3414"/>
                <a:gd name="connsiteX3" fmla="*/ 35414 w 35413"/>
                <a:gd name="connsiteY3" fmla="*/ 3035 h 3414"/>
                <a:gd name="connsiteX4" fmla="*/ 26561 w 35413"/>
                <a:gd name="connsiteY4" fmla="*/ 1518 h 3414"/>
                <a:gd name="connsiteX5" fmla="*/ 17707 w 35413"/>
                <a:gd name="connsiteY5" fmla="*/ 0 h 3414"/>
                <a:gd name="connsiteX6" fmla="*/ 8854 w 35413"/>
                <a:gd name="connsiteY6" fmla="*/ 1770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4" y="1770"/>
                  </a:moveTo>
                  <a:lnTo>
                    <a:pt x="0" y="3415"/>
                  </a:lnTo>
                  <a:lnTo>
                    <a:pt x="17707" y="3288"/>
                  </a:lnTo>
                  <a:lnTo>
                    <a:pt x="35414" y="3035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7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2" name="Freeform: Shape 7411">
              <a:extLst>
                <a:ext uri="{FF2B5EF4-FFF2-40B4-BE49-F238E27FC236}">
                  <a16:creationId xmlns:a16="http://schemas.microsoft.com/office/drawing/2014/main" id="{2437E20E-AC94-4F70-ECDE-87BA5B02944D}"/>
                </a:ext>
              </a:extLst>
            </p:cNvPr>
            <p:cNvSpPr/>
            <p:nvPr/>
          </p:nvSpPr>
          <p:spPr>
            <a:xfrm>
              <a:off x="9708754" y="6456718"/>
              <a:ext cx="13279" cy="2528"/>
            </a:xfrm>
            <a:custGeom>
              <a:avLst/>
              <a:gdLst>
                <a:gd name="connsiteX0" fmla="*/ 0 w 13279"/>
                <a:gd name="connsiteY0" fmla="*/ 1264 h 2528"/>
                <a:gd name="connsiteX1" fmla="*/ 6577 w 13279"/>
                <a:gd name="connsiteY1" fmla="*/ 2529 h 2528"/>
                <a:gd name="connsiteX2" fmla="*/ 13280 w 13279"/>
                <a:gd name="connsiteY2" fmla="*/ 1391 h 2528"/>
                <a:gd name="connsiteX3" fmla="*/ 6577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264"/>
                  </a:moveTo>
                  <a:cubicBezTo>
                    <a:pt x="0" y="1897"/>
                    <a:pt x="2910" y="2529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3" name="Freeform: Shape 7412">
              <a:extLst>
                <a:ext uri="{FF2B5EF4-FFF2-40B4-BE49-F238E27FC236}">
                  <a16:creationId xmlns:a16="http://schemas.microsoft.com/office/drawing/2014/main" id="{DE03D58E-4DDA-3C21-DF78-4B8871BECD12}"/>
                </a:ext>
              </a:extLst>
            </p:cNvPr>
            <p:cNvSpPr/>
            <p:nvPr/>
          </p:nvSpPr>
          <p:spPr>
            <a:xfrm>
              <a:off x="9721655" y="6478977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265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4"/>
                    <a:pt x="13153" y="1265"/>
                  </a:cubicBezTo>
                  <a:cubicBezTo>
                    <a:pt x="13153" y="633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4" name="Freeform: Shape 7413">
              <a:extLst>
                <a:ext uri="{FF2B5EF4-FFF2-40B4-BE49-F238E27FC236}">
                  <a16:creationId xmlns:a16="http://schemas.microsoft.com/office/drawing/2014/main" id="{D4EDD6F3-6886-5AEE-BB8B-C56F87214384}"/>
                </a:ext>
              </a:extLst>
            </p:cNvPr>
            <p:cNvSpPr/>
            <p:nvPr/>
          </p:nvSpPr>
          <p:spPr>
            <a:xfrm>
              <a:off x="9597707" y="6418015"/>
              <a:ext cx="105988" cy="10877"/>
            </a:xfrm>
            <a:custGeom>
              <a:avLst/>
              <a:gdLst>
                <a:gd name="connsiteX0" fmla="*/ 0 w 105988"/>
                <a:gd name="connsiteY0" fmla="*/ 5312 h 10877"/>
                <a:gd name="connsiteX1" fmla="*/ 0 w 105988"/>
                <a:gd name="connsiteY1" fmla="*/ 6703 h 10877"/>
                <a:gd name="connsiteX2" fmla="*/ 32252 w 105988"/>
                <a:gd name="connsiteY2" fmla="*/ 5944 h 10877"/>
                <a:gd name="connsiteX3" fmla="*/ 64630 w 105988"/>
                <a:gd name="connsiteY3" fmla="*/ 5186 h 10877"/>
                <a:gd name="connsiteX4" fmla="*/ 72851 w 105988"/>
                <a:gd name="connsiteY4" fmla="*/ 7842 h 10877"/>
                <a:gd name="connsiteX5" fmla="*/ 93466 w 105988"/>
                <a:gd name="connsiteY5" fmla="*/ 10624 h 10877"/>
                <a:gd name="connsiteX6" fmla="*/ 105988 w 105988"/>
                <a:gd name="connsiteY6" fmla="*/ 10877 h 10877"/>
                <a:gd name="connsiteX7" fmla="*/ 79301 w 105988"/>
                <a:gd name="connsiteY7" fmla="*/ 5438 h 10877"/>
                <a:gd name="connsiteX8" fmla="*/ 52614 w 105988"/>
                <a:gd name="connsiteY8" fmla="*/ 0 h 10877"/>
                <a:gd name="connsiteX9" fmla="*/ 26307 w 105988"/>
                <a:gd name="connsiteY9" fmla="*/ 2024 h 10877"/>
                <a:gd name="connsiteX10" fmla="*/ 127 w 105988"/>
                <a:gd name="connsiteY10" fmla="*/ 5438 h 1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988" h="10877">
                  <a:moveTo>
                    <a:pt x="0" y="5312"/>
                  </a:moveTo>
                  <a:lnTo>
                    <a:pt x="0" y="6703"/>
                  </a:lnTo>
                  <a:cubicBezTo>
                    <a:pt x="0" y="6703"/>
                    <a:pt x="32252" y="5944"/>
                    <a:pt x="32252" y="5944"/>
                  </a:cubicBezTo>
                  <a:lnTo>
                    <a:pt x="64630" y="5186"/>
                  </a:lnTo>
                  <a:lnTo>
                    <a:pt x="72851" y="7842"/>
                  </a:lnTo>
                  <a:cubicBezTo>
                    <a:pt x="77278" y="9233"/>
                    <a:pt x="86637" y="10498"/>
                    <a:pt x="93466" y="10624"/>
                  </a:cubicBezTo>
                  <a:lnTo>
                    <a:pt x="105988" y="10877"/>
                  </a:lnTo>
                  <a:lnTo>
                    <a:pt x="79301" y="5438"/>
                  </a:lnTo>
                  <a:lnTo>
                    <a:pt x="52614" y="0"/>
                  </a:lnTo>
                  <a:lnTo>
                    <a:pt x="26307" y="2024"/>
                  </a:lnTo>
                  <a:cubicBezTo>
                    <a:pt x="11889" y="3162"/>
                    <a:pt x="127" y="4680"/>
                    <a:pt x="127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5" name="Freeform: Shape 7414">
              <a:extLst>
                <a:ext uri="{FF2B5EF4-FFF2-40B4-BE49-F238E27FC236}">
                  <a16:creationId xmlns:a16="http://schemas.microsoft.com/office/drawing/2014/main" id="{8F92F3CE-EDAB-EF52-441A-9AA1675827E6}"/>
                </a:ext>
              </a:extLst>
            </p:cNvPr>
            <p:cNvSpPr/>
            <p:nvPr/>
          </p:nvSpPr>
          <p:spPr>
            <a:xfrm>
              <a:off x="9735188" y="6464801"/>
              <a:ext cx="26559" cy="4827"/>
            </a:xfrm>
            <a:custGeom>
              <a:avLst/>
              <a:gdLst>
                <a:gd name="connsiteX0" fmla="*/ 0 w 26559"/>
                <a:gd name="connsiteY0" fmla="*/ 2161 h 4827"/>
                <a:gd name="connsiteX1" fmla="*/ 13280 w 26559"/>
                <a:gd name="connsiteY1" fmla="*/ 4817 h 4827"/>
                <a:gd name="connsiteX2" fmla="*/ 26560 w 26559"/>
                <a:gd name="connsiteY2" fmla="*/ 2667 h 4827"/>
                <a:gd name="connsiteX3" fmla="*/ 13407 w 26559"/>
                <a:gd name="connsiteY3" fmla="*/ 11 h 4827"/>
                <a:gd name="connsiteX4" fmla="*/ 0 w 26559"/>
                <a:gd name="connsiteY4" fmla="*/ 2161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27">
                  <a:moveTo>
                    <a:pt x="0" y="2161"/>
                  </a:moveTo>
                  <a:cubicBezTo>
                    <a:pt x="0" y="3552"/>
                    <a:pt x="5944" y="4690"/>
                    <a:pt x="13280" y="4817"/>
                  </a:cubicBezTo>
                  <a:cubicBezTo>
                    <a:pt x="20616" y="4943"/>
                    <a:pt x="26560" y="3931"/>
                    <a:pt x="26560" y="2667"/>
                  </a:cubicBezTo>
                  <a:cubicBezTo>
                    <a:pt x="26560" y="1276"/>
                    <a:pt x="20616" y="137"/>
                    <a:pt x="13407" y="11"/>
                  </a:cubicBezTo>
                  <a:cubicBezTo>
                    <a:pt x="6071" y="-115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6" name="Freeform: Shape 7415">
              <a:extLst>
                <a:ext uri="{FF2B5EF4-FFF2-40B4-BE49-F238E27FC236}">
                  <a16:creationId xmlns:a16="http://schemas.microsoft.com/office/drawing/2014/main" id="{B3D3538D-857B-7F2D-B2BD-01FC808B9E87}"/>
                </a:ext>
              </a:extLst>
            </p:cNvPr>
            <p:cNvSpPr/>
            <p:nvPr/>
          </p:nvSpPr>
          <p:spPr>
            <a:xfrm>
              <a:off x="9735567" y="6440402"/>
              <a:ext cx="13280" cy="2402"/>
            </a:xfrm>
            <a:custGeom>
              <a:avLst/>
              <a:gdLst>
                <a:gd name="connsiteX0" fmla="*/ 0 w 13280"/>
                <a:gd name="connsiteY0" fmla="*/ 1138 h 2402"/>
                <a:gd name="connsiteX1" fmla="*/ 6577 w 13280"/>
                <a:gd name="connsiteY1" fmla="*/ 2403 h 2402"/>
                <a:gd name="connsiteX2" fmla="*/ 13281 w 13280"/>
                <a:gd name="connsiteY2" fmla="*/ 1264 h 2402"/>
                <a:gd name="connsiteX3" fmla="*/ 6704 w 13280"/>
                <a:gd name="connsiteY3" fmla="*/ 0 h 2402"/>
                <a:gd name="connsiteX4" fmla="*/ 0 w 13280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119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7" name="Freeform: Shape 7416">
              <a:extLst>
                <a:ext uri="{FF2B5EF4-FFF2-40B4-BE49-F238E27FC236}">
                  <a16:creationId xmlns:a16="http://schemas.microsoft.com/office/drawing/2014/main" id="{6469145E-00E4-88C8-3985-E2A6581A0616}"/>
                </a:ext>
              </a:extLst>
            </p:cNvPr>
            <p:cNvSpPr/>
            <p:nvPr/>
          </p:nvSpPr>
          <p:spPr>
            <a:xfrm>
              <a:off x="9748595" y="6457603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7 w 13279"/>
                <a:gd name="connsiteY1" fmla="*/ 2402 h 2402"/>
                <a:gd name="connsiteX2" fmla="*/ 13280 w 13279"/>
                <a:gd name="connsiteY2" fmla="*/ 1264 h 2402"/>
                <a:gd name="connsiteX3" fmla="*/ 6703 w 13279"/>
                <a:gd name="connsiteY3" fmla="*/ 0 h 2402"/>
                <a:gd name="connsiteX4" fmla="*/ 127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2909" y="2402"/>
                    <a:pt x="6577" y="2402"/>
                  </a:cubicBezTo>
                  <a:cubicBezTo>
                    <a:pt x="10245" y="2402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8" name="Freeform: Shape 7417">
              <a:extLst>
                <a:ext uri="{FF2B5EF4-FFF2-40B4-BE49-F238E27FC236}">
                  <a16:creationId xmlns:a16="http://schemas.microsoft.com/office/drawing/2014/main" id="{91ECFB4E-BF25-0B35-04A4-7093DDA095F3}"/>
                </a:ext>
              </a:extLst>
            </p:cNvPr>
            <p:cNvSpPr/>
            <p:nvPr/>
          </p:nvSpPr>
          <p:spPr>
            <a:xfrm>
              <a:off x="9761622" y="6473033"/>
              <a:ext cx="53120" cy="4693"/>
            </a:xfrm>
            <a:custGeom>
              <a:avLst/>
              <a:gdLst>
                <a:gd name="connsiteX0" fmla="*/ 0 w 53120"/>
                <a:gd name="connsiteY0" fmla="*/ 253 h 4693"/>
                <a:gd name="connsiteX1" fmla="*/ 8854 w 53120"/>
                <a:gd name="connsiteY1" fmla="*/ 2656 h 4693"/>
                <a:gd name="connsiteX2" fmla="*/ 35414 w 53120"/>
                <a:gd name="connsiteY2" fmla="*/ 4680 h 4693"/>
                <a:gd name="connsiteX3" fmla="*/ 53121 w 53120"/>
                <a:gd name="connsiteY3" fmla="*/ 3035 h 4693"/>
                <a:gd name="connsiteX4" fmla="*/ 53121 w 53120"/>
                <a:gd name="connsiteY4" fmla="*/ 1139 h 4693"/>
                <a:gd name="connsiteX5" fmla="*/ 26561 w 53120"/>
                <a:gd name="connsiteY5" fmla="*/ 380 h 4693"/>
                <a:gd name="connsiteX6" fmla="*/ 7842 w 53120"/>
                <a:gd name="connsiteY6" fmla="*/ 0 h 4693"/>
                <a:gd name="connsiteX7" fmla="*/ 0 w 53120"/>
                <a:gd name="connsiteY7" fmla="*/ 253 h 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120" h="4693">
                  <a:moveTo>
                    <a:pt x="0" y="253"/>
                  </a:moveTo>
                  <a:cubicBezTo>
                    <a:pt x="0" y="253"/>
                    <a:pt x="3921" y="1644"/>
                    <a:pt x="8854" y="2656"/>
                  </a:cubicBezTo>
                  <a:cubicBezTo>
                    <a:pt x="13786" y="3668"/>
                    <a:pt x="25675" y="4553"/>
                    <a:pt x="35414" y="4680"/>
                  </a:cubicBezTo>
                  <a:cubicBezTo>
                    <a:pt x="45153" y="4806"/>
                    <a:pt x="53121" y="4047"/>
                    <a:pt x="53121" y="3035"/>
                  </a:cubicBezTo>
                  <a:lnTo>
                    <a:pt x="53121" y="1139"/>
                  </a:lnTo>
                  <a:cubicBezTo>
                    <a:pt x="53121" y="1139"/>
                    <a:pt x="26561" y="380"/>
                    <a:pt x="26561" y="380"/>
                  </a:cubicBezTo>
                  <a:cubicBezTo>
                    <a:pt x="19225" y="253"/>
                    <a:pt x="12648" y="127"/>
                    <a:pt x="7842" y="0"/>
                  </a:cubicBezTo>
                  <a:cubicBezTo>
                    <a:pt x="3036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9" name="Freeform: Shape 7418">
              <a:extLst>
                <a:ext uri="{FF2B5EF4-FFF2-40B4-BE49-F238E27FC236}">
                  <a16:creationId xmlns:a16="http://schemas.microsoft.com/office/drawing/2014/main" id="{C0B8359F-40DB-DA96-FBA2-91CA9F9FDDF2}"/>
                </a:ext>
              </a:extLst>
            </p:cNvPr>
            <p:cNvSpPr/>
            <p:nvPr/>
          </p:nvSpPr>
          <p:spPr>
            <a:xfrm>
              <a:off x="9760231" y="6442805"/>
              <a:ext cx="88028" cy="8221"/>
            </a:xfrm>
            <a:custGeom>
              <a:avLst/>
              <a:gdLst>
                <a:gd name="connsiteX0" fmla="*/ 13786 w 88028"/>
                <a:gd name="connsiteY0" fmla="*/ 2277 h 8221"/>
                <a:gd name="connsiteX1" fmla="*/ 0 w 88028"/>
                <a:gd name="connsiteY1" fmla="*/ 4553 h 8221"/>
                <a:gd name="connsiteX2" fmla="*/ 21501 w 88028"/>
                <a:gd name="connsiteY2" fmla="*/ 6450 h 8221"/>
                <a:gd name="connsiteX3" fmla="*/ 43003 w 88028"/>
                <a:gd name="connsiteY3" fmla="*/ 8221 h 8221"/>
                <a:gd name="connsiteX4" fmla="*/ 34022 w 88028"/>
                <a:gd name="connsiteY4" fmla="*/ 5438 h 8221"/>
                <a:gd name="connsiteX5" fmla="*/ 25042 w 88028"/>
                <a:gd name="connsiteY5" fmla="*/ 2656 h 8221"/>
                <a:gd name="connsiteX6" fmla="*/ 56536 w 88028"/>
                <a:gd name="connsiteY6" fmla="*/ 4680 h 8221"/>
                <a:gd name="connsiteX7" fmla="*/ 88029 w 88028"/>
                <a:gd name="connsiteY7" fmla="*/ 6577 h 8221"/>
                <a:gd name="connsiteX8" fmla="*/ 57800 w 88028"/>
                <a:gd name="connsiteY8" fmla="*/ 3289 h 8221"/>
                <a:gd name="connsiteX9" fmla="*/ 27572 w 88028"/>
                <a:gd name="connsiteY9" fmla="*/ 0 h 8221"/>
                <a:gd name="connsiteX10" fmla="*/ 13786 w 88028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028" h="8221">
                  <a:moveTo>
                    <a:pt x="13786" y="2277"/>
                  </a:moveTo>
                  <a:lnTo>
                    <a:pt x="0" y="4553"/>
                  </a:lnTo>
                  <a:lnTo>
                    <a:pt x="21501" y="6450"/>
                  </a:lnTo>
                  <a:lnTo>
                    <a:pt x="43003" y="8221"/>
                  </a:lnTo>
                  <a:lnTo>
                    <a:pt x="34022" y="5438"/>
                  </a:lnTo>
                  <a:lnTo>
                    <a:pt x="25042" y="2656"/>
                  </a:lnTo>
                  <a:lnTo>
                    <a:pt x="56536" y="4680"/>
                  </a:lnTo>
                  <a:lnTo>
                    <a:pt x="88029" y="6577"/>
                  </a:lnTo>
                  <a:lnTo>
                    <a:pt x="57800" y="3289"/>
                  </a:lnTo>
                  <a:lnTo>
                    <a:pt x="27572" y="0"/>
                  </a:lnTo>
                  <a:lnTo>
                    <a:pt x="1378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0" name="Freeform: Shape 7419">
              <a:extLst>
                <a:ext uri="{FF2B5EF4-FFF2-40B4-BE49-F238E27FC236}">
                  <a16:creationId xmlns:a16="http://schemas.microsoft.com/office/drawing/2014/main" id="{FC968D95-370B-468E-88EE-2F2F86673CA3}"/>
                </a:ext>
              </a:extLst>
            </p:cNvPr>
            <p:cNvSpPr/>
            <p:nvPr/>
          </p:nvSpPr>
          <p:spPr>
            <a:xfrm>
              <a:off x="9650575" y="6427754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29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1" name="Freeform: Shape 7420">
              <a:extLst>
                <a:ext uri="{FF2B5EF4-FFF2-40B4-BE49-F238E27FC236}">
                  <a16:creationId xmlns:a16="http://schemas.microsoft.com/office/drawing/2014/main" id="{18C5B1A9-2B18-D192-7F26-0ABBE117348E}"/>
                </a:ext>
              </a:extLst>
            </p:cNvPr>
            <p:cNvSpPr/>
            <p:nvPr/>
          </p:nvSpPr>
          <p:spPr>
            <a:xfrm>
              <a:off x="9663981" y="6413715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2" name="Freeform: Shape 7421">
              <a:extLst>
                <a:ext uri="{FF2B5EF4-FFF2-40B4-BE49-F238E27FC236}">
                  <a16:creationId xmlns:a16="http://schemas.microsoft.com/office/drawing/2014/main" id="{4F1D25B4-16E7-4C42-3A12-8C91D2CC0871}"/>
                </a:ext>
              </a:extLst>
            </p:cNvPr>
            <p:cNvSpPr/>
            <p:nvPr/>
          </p:nvSpPr>
          <p:spPr>
            <a:xfrm>
              <a:off x="9801716" y="6456085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830 w 13406"/>
                <a:gd name="connsiteY3" fmla="*/ 0 h 2403"/>
                <a:gd name="connsiteX4" fmla="*/ 126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2024"/>
                    <a:pt x="13407" y="1265"/>
                  </a:cubicBezTo>
                  <a:cubicBezTo>
                    <a:pt x="13407" y="633"/>
                    <a:pt x="10497" y="0"/>
                    <a:pt x="6830" y="0"/>
                  </a:cubicBezTo>
                  <a:cubicBezTo>
                    <a:pt x="3162" y="0"/>
                    <a:pt x="126" y="506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3" name="Freeform: Shape 7422">
              <a:extLst>
                <a:ext uri="{FF2B5EF4-FFF2-40B4-BE49-F238E27FC236}">
                  <a16:creationId xmlns:a16="http://schemas.microsoft.com/office/drawing/2014/main" id="{D8B12858-D65E-3D05-B2EA-3035DD94A154}"/>
                </a:ext>
              </a:extLst>
            </p:cNvPr>
            <p:cNvSpPr/>
            <p:nvPr/>
          </p:nvSpPr>
          <p:spPr>
            <a:xfrm>
              <a:off x="9815501" y="6432054"/>
              <a:ext cx="46052" cy="10112"/>
            </a:xfrm>
            <a:custGeom>
              <a:avLst/>
              <a:gdLst>
                <a:gd name="connsiteX0" fmla="*/ 7842 w 46052"/>
                <a:gd name="connsiteY0" fmla="*/ 2024 h 10112"/>
                <a:gd name="connsiteX1" fmla="*/ 0 w 46052"/>
                <a:gd name="connsiteY1" fmla="*/ 4174 h 10112"/>
                <a:gd name="connsiteX2" fmla="*/ 20110 w 46052"/>
                <a:gd name="connsiteY2" fmla="*/ 7588 h 10112"/>
                <a:gd name="connsiteX3" fmla="*/ 45279 w 46052"/>
                <a:gd name="connsiteY3" fmla="*/ 9991 h 10112"/>
                <a:gd name="connsiteX4" fmla="*/ 33010 w 46052"/>
                <a:gd name="connsiteY4" fmla="*/ 4553 h 10112"/>
                <a:gd name="connsiteX5" fmla="*/ 15557 w 46052"/>
                <a:gd name="connsiteY5" fmla="*/ 0 h 10112"/>
                <a:gd name="connsiteX6" fmla="*/ 7715 w 46052"/>
                <a:gd name="connsiteY6" fmla="*/ 2150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52" h="10112">
                  <a:moveTo>
                    <a:pt x="7842" y="2024"/>
                  </a:moveTo>
                  <a:lnTo>
                    <a:pt x="0" y="4174"/>
                  </a:lnTo>
                  <a:lnTo>
                    <a:pt x="20110" y="7588"/>
                  </a:lnTo>
                  <a:cubicBezTo>
                    <a:pt x="30987" y="9359"/>
                    <a:pt x="42496" y="10497"/>
                    <a:pt x="45279" y="9991"/>
                  </a:cubicBezTo>
                  <a:cubicBezTo>
                    <a:pt x="48188" y="9486"/>
                    <a:pt x="42623" y="7083"/>
                    <a:pt x="33010" y="4553"/>
                  </a:cubicBezTo>
                  <a:lnTo>
                    <a:pt x="15557" y="0"/>
                  </a:lnTo>
                  <a:lnTo>
                    <a:pt x="771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4" name="Freeform: Shape 7423">
              <a:extLst>
                <a:ext uri="{FF2B5EF4-FFF2-40B4-BE49-F238E27FC236}">
                  <a16:creationId xmlns:a16="http://schemas.microsoft.com/office/drawing/2014/main" id="{DF0EA1D0-BAFA-9B2A-04FA-A4D4A664480A}"/>
                </a:ext>
              </a:extLst>
            </p:cNvPr>
            <p:cNvSpPr/>
            <p:nvPr/>
          </p:nvSpPr>
          <p:spPr>
            <a:xfrm>
              <a:off x="9690541" y="6418774"/>
              <a:ext cx="13154" cy="2529"/>
            </a:xfrm>
            <a:custGeom>
              <a:avLst/>
              <a:gdLst>
                <a:gd name="connsiteX0" fmla="*/ 0 w 13154"/>
                <a:gd name="connsiteY0" fmla="*/ 1265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265"/>
                  </a:moveTo>
                  <a:cubicBezTo>
                    <a:pt x="0" y="1897"/>
                    <a:pt x="2910" y="2530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5" name="Freeform: Shape 7424">
              <a:extLst>
                <a:ext uri="{FF2B5EF4-FFF2-40B4-BE49-F238E27FC236}">
                  <a16:creationId xmlns:a16="http://schemas.microsoft.com/office/drawing/2014/main" id="{7CEF2E9B-FCC0-8EE1-50E5-23F0EE01EBB3}"/>
                </a:ext>
              </a:extLst>
            </p:cNvPr>
            <p:cNvSpPr/>
            <p:nvPr/>
          </p:nvSpPr>
          <p:spPr>
            <a:xfrm>
              <a:off x="9826884" y="6470124"/>
              <a:ext cx="47555" cy="6450"/>
            </a:xfrm>
            <a:custGeom>
              <a:avLst/>
              <a:gdLst>
                <a:gd name="connsiteX0" fmla="*/ 7462 w 47555"/>
                <a:gd name="connsiteY0" fmla="*/ 1391 h 6450"/>
                <a:gd name="connsiteX1" fmla="*/ 0 w 47555"/>
                <a:gd name="connsiteY1" fmla="*/ 2529 h 6450"/>
                <a:gd name="connsiteX2" fmla="*/ 23778 w 47555"/>
                <a:gd name="connsiteY2" fmla="*/ 4553 h 6450"/>
                <a:gd name="connsiteX3" fmla="*/ 47556 w 47555"/>
                <a:gd name="connsiteY3" fmla="*/ 6450 h 6450"/>
                <a:gd name="connsiteX4" fmla="*/ 31240 w 47555"/>
                <a:gd name="connsiteY4" fmla="*/ 3289 h 6450"/>
                <a:gd name="connsiteX5" fmla="*/ 14924 w 47555"/>
                <a:gd name="connsiteY5" fmla="*/ 0 h 6450"/>
                <a:gd name="connsiteX6" fmla="*/ 7462 w 47555"/>
                <a:gd name="connsiteY6" fmla="*/ 1391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6450">
                  <a:moveTo>
                    <a:pt x="7462" y="1391"/>
                  </a:moveTo>
                  <a:lnTo>
                    <a:pt x="0" y="2529"/>
                  </a:lnTo>
                  <a:lnTo>
                    <a:pt x="23778" y="4553"/>
                  </a:lnTo>
                  <a:lnTo>
                    <a:pt x="47556" y="6450"/>
                  </a:lnTo>
                  <a:lnTo>
                    <a:pt x="31240" y="3289"/>
                  </a:lnTo>
                  <a:lnTo>
                    <a:pt x="14924" y="0"/>
                  </a:lnTo>
                  <a:lnTo>
                    <a:pt x="746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6" name="Freeform: Shape 7425">
              <a:extLst>
                <a:ext uri="{FF2B5EF4-FFF2-40B4-BE49-F238E27FC236}">
                  <a16:creationId xmlns:a16="http://schemas.microsoft.com/office/drawing/2014/main" id="{B4718368-48CB-19E0-33D1-C4B266267351}"/>
                </a:ext>
              </a:extLst>
            </p:cNvPr>
            <p:cNvSpPr/>
            <p:nvPr/>
          </p:nvSpPr>
          <p:spPr>
            <a:xfrm>
              <a:off x="9828149" y="6461271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498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7" name="Freeform: Shape 7426">
              <a:extLst>
                <a:ext uri="{FF2B5EF4-FFF2-40B4-BE49-F238E27FC236}">
                  <a16:creationId xmlns:a16="http://schemas.microsoft.com/office/drawing/2014/main" id="{E8D3EA2E-4506-536B-AECA-089DF75FC9AF}"/>
                </a:ext>
              </a:extLst>
            </p:cNvPr>
            <p:cNvSpPr/>
            <p:nvPr/>
          </p:nvSpPr>
          <p:spPr>
            <a:xfrm>
              <a:off x="9703442" y="6431169"/>
              <a:ext cx="26559" cy="5059"/>
            </a:xfrm>
            <a:custGeom>
              <a:avLst/>
              <a:gdLst>
                <a:gd name="connsiteX0" fmla="*/ 0 w 26559"/>
                <a:gd name="connsiteY0" fmla="*/ 2530 h 5059"/>
                <a:gd name="connsiteX1" fmla="*/ 0 w 26559"/>
                <a:gd name="connsiteY1" fmla="*/ 5059 h 5059"/>
                <a:gd name="connsiteX2" fmla="*/ 13280 w 26559"/>
                <a:gd name="connsiteY2" fmla="*/ 3794 h 5059"/>
                <a:gd name="connsiteX3" fmla="*/ 26560 w 26559"/>
                <a:gd name="connsiteY3" fmla="*/ 1518 h 5059"/>
                <a:gd name="connsiteX4" fmla="*/ 13280 w 26559"/>
                <a:gd name="connsiteY4" fmla="*/ 253 h 5059"/>
                <a:gd name="connsiteX5" fmla="*/ 0 w 26559"/>
                <a:gd name="connsiteY5" fmla="*/ 0 h 5059"/>
                <a:gd name="connsiteX6" fmla="*/ 0 w 26559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794"/>
                    <a:pt x="13280" y="3794"/>
                  </a:cubicBezTo>
                  <a:cubicBezTo>
                    <a:pt x="20616" y="3162"/>
                    <a:pt x="26560" y="2024"/>
                    <a:pt x="26560" y="1518"/>
                  </a:cubicBezTo>
                  <a:cubicBezTo>
                    <a:pt x="26560" y="885"/>
                    <a:pt x="20616" y="379"/>
                    <a:pt x="13280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8" name="Freeform: Shape 7427">
              <a:extLst>
                <a:ext uri="{FF2B5EF4-FFF2-40B4-BE49-F238E27FC236}">
                  <a16:creationId xmlns:a16="http://schemas.microsoft.com/office/drawing/2014/main" id="{1D3B0D1D-74F9-2281-39A4-6C89CF0C8F8C}"/>
                </a:ext>
              </a:extLst>
            </p:cNvPr>
            <p:cNvSpPr/>
            <p:nvPr/>
          </p:nvSpPr>
          <p:spPr>
            <a:xfrm>
              <a:off x="9851673" y="6461524"/>
              <a:ext cx="49406" cy="10135"/>
            </a:xfrm>
            <a:custGeom>
              <a:avLst/>
              <a:gdLst>
                <a:gd name="connsiteX0" fmla="*/ 17454 w 49406"/>
                <a:gd name="connsiteY0" fmla="*/ 3541 h 10135"/>
                <a:gd name="connsiteX1" fmla="*/ 0 w 49406"/>
                <a:gd name="connsiteY1" fmla="*/ 7209 h 10135"/>
                <a:gd name="connsiteX2" fmla="*/ 22008 w 49406"/>
                <a:gd name="connsiteY2" fmla="*/ 8979 h 10135"/>
                <a:gd name="connsiteX3" fmla="*/ 48314 w 49406"/>
                <a:gd name="connsiteY3" fmla="*/ 9991 h 10135"/>
                <a:gd name="connsiteX4" fmla="*/ 43888 w 49406"/>
                <a:gd name="connsiteY4" fmla="*/ 4553 h 10135"/>
                <a:gd name="connsiteX5" fmla="*/ 35034 w 49406"/>
                <a:gd name="connsiteY5" fmla="*/ 0 h 10135"/>
                <a:gd name="connsiteX6" fmla="*/ 17454 w 49406"/>
                <a:gd name="connsiteY6" fmla="*/ 3668 h 10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06" h="10135">
                  <a:moveTo>
                    <a:pt x="17454" y="3541"/>
                  </a:moveTo>
                  <a:lnTo>
                    <a:pt x="0" y="7209"/>
                  </a:lnTo>
                  <a:lnTo>
                    <a:pt x="22008" y="8979"/>
                  </a:lnTo>
                  <a:cubicBezTo>
                    <a:pt x="34022" y="9991"/>
                    <a:pt x="45911" y="10370"/>
                    <a:pt x="48314" y="9991"/>
                  </a:cubicBezTo>
                  <a:cubicBezTo>
                    <a:pt x="50844" y="9486"/>
                    <a:pt x="48821" y="7083"/>
                    <a:pt x="43888" y="4553"/>
                  </a:cubicBezTo>
                  <a:lnTo>
                    <a:pt x="35034" y="0"/>
                  </a:lnTo>
                  <a:lnTo>
                    <a:pt x="17454" y="36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9" name="Freeform: Shape 7428">
              <a:extLst>
                <a:ext uri="{FF2B5EF4-FFF2-40B4-BE49-F238E27FC236}">
                  <a16:creationId xmlns:a16="http://schemas.microsoft.com/office/drawing/2014/main" id="{9F5CC94D-0A47-52F6-53DD-9D4A087236CC}"/>
                </a:ext>
              </a:extLst>
            </p:cNvPr>
            <p:cNvSpPr/>
            <p:nvPr/>
          </p:nvSpPr>
          <p:spPr>
            <a:xfrm>
              <a:off x="9730002" y="6426995"/>
              <a:ext cx="13280" cy="2422"/>
            </a:xfrm>
            <a:custGeom>
              <a:avLst/>
              <a:gdLst>
                <a:gd name="connsiteX0" fmla="*/ 127 w 13280"/>
                <a:gd name="connsiteY0" fmla="*/ 1012 h 2422"/>
                <a:gd name="connsiteX1" fmla="*/ 6704 w 13280"/>
                <a:gd name="connsiteY1" fmla="*/ 2403 h 2422"/>
                <a:gd name="connsiteX2" fmla="*/ 13281 w 13280"/>
                <a:gd name="connsiteY2" fmla="*/ 1265 h 2422"/>
                <a:gd name="connsiteX3" fmla="*/ 6704 w 13280"/>
                <a:gd name="connsiteY3" fmla="*/ 0 h 2422"/>
                <a:gd name="connsiteX4" fmla="*/ 0 w 13280"/>
                <a:gd name="connsiteY4" fmla="*/ 1139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245" y="2530"/>
                    <a:pt x="13281" y="2024"/>
                    <a:pt x="13281" y="1265"/>
                  </a:cubicBezTo>
                  <a:cubicBezTo>
                    <a:pt x="13281" y="633"/>
                    <a:pt x="10371" y="0"/>
                    <a:pt x="6704" y="0"/>
                  </a:cubicBezTo>
                  <a:cubicBezTo>
                    <a:pt x="303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0" name="Freeform: Shape 7429">
              <a:extLst>
                <a:ext uri="{FF2B5EF4-FFF2-40B4-BE49-F238E27FC236}">
                  <a16:creationId xmlns:a16="http://schemas.microsoft.com/office/drawing/2014/main" id="{4B8605DF-6917-88FF-E700-72CDF0CFA404}"/>
                </a:ext>
              </a:extLst>
            </p:cNvPr>
            <p:cNvSpPr/>
            <p:nvPr/>
          </p:nvSpPr>
          <p:spPr>
            <a:xfrm>
              <a:off x="9863562" y="6456211"/>
              <a:ext cx="35414" cy="3415"/>
            </a:xfrm>
            <a:custGeom>
              <a:avLst/>
              <a:gdLst>
                <a:gd name="connsiteX0" fmla="*/ 8980 w 35414"/>
                <a:gd name="connsiteY0" fmla="*/ 1518 h 3415"/>
                <a:gd name="connsiteX1" fmla="*/ 0 w 35414"/>
                <a:gd name="connsiteY1" fmla="*/ 3035 h 3415"/>
                <a:gd name="connsiteX2" fmla="*/ 17707 w 35414"/>
                <a:gd name="connsiteY2" fmla="*/ 3289 h 3415"/>
                <a:gd name="connsiteX3" fmla="*/ 35414 w 35414"/>
                <a:gd name="connsiteY3" fmla="*/ 3415 h 3415"/>
                <a:gd name="connsiteX4" fmla="*/ 26561 w 35414"/>
                <a:gd name="connsiteY4" fmla="*/ 1771 h 3415"/>
                <a:gd name="connsiteX5" fmla="*/ 17834 w 35414"/>
                <a:gd name="connsiteY5" fmla="*/ 0 h 3415"/>
                <a:gd name="connsiteX6" fmla="*/ 8980 w 35414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415">
                  <a:moveTo>
                    <a:pt x="8980" y="1518"/>
                  </a:moveTo>
                  <a:lnTo>
                    <a:pt x="0" y="3035"/>
                  </a:lnTo>
                  <a:lnTo>
                    <a:pt x="17707" y="3289"/>
                  </a:lnTo>
                  <a:lnTo>
                    <a:pt x="35414" y="3415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1" name="Freeform: Shape 7430">
              <a:extLst>
                <a:ext uri="{FF2B5EF4-FFF2-40B4-BE49-F238E27FC236}">
                  <a16:creationId xmlns:a16="http://schemas.microsoft.com/office/drawing/2014/main" id="{A40902DD-3E5B-DEDE-58E3-828D1F08C4F4}"/>
                </a:ext>
              </a:extLst>
            </p:cNvPr>
            <p:cNvSpPr/>
            <p:nvPr/>
          </p:nvSpPr>
          <p:spPr>
            <a:xfrm>
              <a:off x="9876843" y="6451532"/>
              <a:ext cx="35413" cy="3415"/>
            </a:xfrm>
            <a:custGeom>
              <a:avLst/>
              <a:gdLst>
                <a:gd name="connsiteX0" fmla="*/ 8853 w 35413"/>
                <a:gd name="connsiteY0" fmla="*/ 1518 h 3415"/>
                <a:gd name="connsiteX1" fmla="*/ 0 w 35413"/>
                <a:gd name="connsiteY1" fmla="*/ 3035 h 3415"/>
                <a:gd name="connsiteX2" fmla="*/ 17706 w 35413"/>
                <a:gd name="connsiteY2" fmla="*/ 3289 h 3415"/>
                <a:gd name="connsiteX3" fmla="*/ 35414 w 35413"/>
                <a:gd name="connsiteY3" fmla="*/ 3415 h 3415"/>
                <a:gd name="connsiteX4" fmla="*/ 26560 w 35413"/>
                <a:gd name="connsiteY4" fmla="*/ 1771 h 3415"/>
                <a:gd name="connsiteX5" fmla="*/ 17706 w 35413"/>
                <a:gd name="connsiteY5" fmla="*/ 0 h 3415"/>
                <a:gd name="connsiteX6" fmla="*/ 8853 w 35413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3" y="1518"/>
                  </a:moveTo>
                  <a:lnTo>
                    <a:pt x="0" y="3035"/>
                  </a:lnTo>
                  <a:lnTo>
                    <a:pt x="17706" y="3289"/>
                  </a:lnTo>
                  <a:lnTo>
                    <a:pt x="35414" y="3415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2" name="Freeform: Shape 7431">
              <a:extLst>
                <a:ext uri="{FF2B5EF4-FFF2-40B4-BE49-F238E27FC236}">
                  <a16:creationId xmlns:a16="http://schemas.microsoft.com/office/drawing/2014/main" id="{371AD0BB-E1FA-3619-D986-F1B3D9AE80DD}"/>
                </a:ext>
              </a:extLst>
            </p:cNvPr>
            <p:cNvSpPr/>
            <p:nvPr/>
          </p:nvSpPr>
          <p:spPr>
            <a:xfrm>
              <a:off x="9881396" y="6443058"/>
              <a:ext cx="39714" cy="6956"/>
            </a:xfrm>
            <a:custGeom>
              <a:avLst/>
              <a:gdLst>
                <a:gd name="connsiteX0" fmla="*/ 0 w 39714"/>
                <a:gd name="connsiteY0" fmla="*/ 4553 h 6956"/>
                <a:gd name="connsiteX1" fmla="*/ 0 w 39714"/>
                <a:gd name="connsiteY1" fmla="*/ 6703 h 6956"/>
                <a:gd name="connsiteX2" fmla="*/ 19857 w 39714"/>
                <a:gd name="connsiteY2" fmla="*/ 6956 h 6956"/>
                <a:gd name="connsiteX3" fmla="*/ 39714 w 39714"/>
                <a:gd name="connsiteY3" fmla="*/ 6956 h 6956"/>
                <a:gd name="connsiteX4" fmla="*/ 39714 w 39714"/>
                <a:gd name="connsiteY4" fmla="*/ 3541 h 6956"/>
                <a:gd name="connsiteX5" fmla="*/ 39714 w 39714"/>
                <a:gd name="connsiteY5" fmla="*/ 0 h 6956"/>
                <a:gd name="connsiteX6" fmla="*/ 19857 w 39714"/>
                <a:gd name="connsiteY6" fmla="*/ 1138 h 6956"/>
                <a:gd name="connsiteX7" fmla="*/ 0 w 39714"/>
                <a:gd name="connsiteY7" fmla="*/ 4427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14" h="6956">
                  <a:moveTo>
                    <a:pt x="0" y="4553"/>
                  </a:moveTo>
                  <a:lnTo>
                    <a:pt x="0" y="6703"/>
                  </a:lnTo>
                  <a:cubicBezTo>
                    <a:pt x="0" y="6703"/>
                    <a:pt x="19857" y="6956"/>
                    <a:pt x="19857" y="6956"/>
                  </a:cubicBezTo>
                  <a:lnTo>
                    <a:pt x="39714" y="6956"/>
                  </a:lnTo>
                  <a:cubicBezTo>
                    <a:pt x="39714" y="6956"/>
                    <a:pt x="39714" y="3541"/>
                    <a:pt x="39714" y="3541"/>
                  </a:cubicBezTo>
                  <a:lnTo>
                    <a:pt x="39714" y="0"/>
                  </a:lnTo>
                  <a:cubicBezTo>
                    <a:pt x="39714" y="0"/>
                    <a:pt x="19857" y="1138"/>
                    <a:pt x="19857" y="1138"/>
                  </a:cubicBezTo>
                  <a:cubicBezTo>
                    <a:pt x="8979" y="1770"/>
                    <a:pt x="0" y="3289"/>
                    <a:pt x="0" y="44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3" name="Freeform: Shape 7432">
              <a:extLst>
                <a:ext uri="{FF2B5EF4-FFF2-40B4-BE49-F238E27FC236}">
                  <a16:creationId xmlns:a16="http://schemas.microsoft.com/office/drawing/2014/main" id="{BCF5EF8A-BE6D-4B29-EF7F-127A72F04B7D}"/>
                </a:ext>
              </a:extLst>
            </p:cNvPr>
            <p:cNvSpPr/>
            <p:nvPr/>
          </p:nvSpPr>
          <p:spPr>
            <a:xfrm>
              <a:off x="9752136" y="6426742"/>
              <a:ext cx="35414" cy="3541"/>
            </a:xfrm>
            <a:custGeom>
              <a:avLst/>
              <a:gdLst>
                <a:gd name="connsiteX0" fmla="*/ 8854 w 35414"/>
                <a:gd name="connsiteY0" fmla="*/ 1518 h 3541"/>
                <a:gd name="connsiteX1" fmla="*/ 0 w 35414"/>
                <a:gd name="connsiteY1" fmla="*/ 2909 h 3541"/>
                <a:gd name="connsiteX2" fmla="*/ 17707 w 35414"/>
                <a:gd name="connsiteY2" fmla="*/ 3289 h 3541"/>
                <a:gd name="connsiteX3" fmla="*/ 35414 w 35414"/>
                <a:gd name="connsiteY3" fmla="*/ 3541 h 3541"/>
                <a:gd name="connsiteX4" fmla="*/ 26561 w 35414"/>
                <a:gd name="connsiteY4" fmla="*/ 1771 h 3541"/>
                <a:gd name="connsiteX5" fmla="*/ 17707 w 35414"/>
                <a:gd name="connsiteY5" fmla="*/ 0 h 3541"/>
                <a:gd name="connsiteX6" fmla="*/ 8854 w 35414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541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541"/>
                  </a:lnTo>
                  <a:lnTo>
                    <a:pt x="26561" y="1771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4" name="Freeform: Shape 7433">
              <a:extLst>
                <a:ext uri="{FF2B5EF4-FFF2-40B4-BE49-F238E27FC236}">
                  <a16:creationId xmlns:a16="http://schemas.microsoft.com/office/drawing/2014/main" id="{801DCF1D-5C40-9889-682F-DFED2122002F}"/>
                </a:ext>
              </a:extLst>
            </p:cNvPr>
            <p:cNvSpPr/>
            <p:nvPr/>
          </p:nvSpPr>
          <p:spPr>
            <a:xfrm>
              <a:off x="9894297" y="6479104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407" y="1897"/>
                    <a:pt x="13407" y="1265"/>
                  </a:cubicBezTo>
                  <a:cubicBezTo>
                    <a:pt x="13407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5" name="Freeform: Shape 7434">
              <a:extLst>
                <a:ext uri="{FF2B5EF4-FFF2-40B4-BE49-F238E27FC236}">
                  <a16:creationId xmlns:a16="http://schemas.microsoft.com/office/drawing/2014/main" id="{7A0A0D8D-8A5B-493B-CD50-B79B6E71904B}"/>
                </a:ext>
              </a:extLst>
            </p:cNvPr>
            <p:cNvSpPr/>
            <p:nvPr/>
          </p:nvSpPr>
          <p:spPr>
            <a:xfrm>
              <a:off x="9606361" y="6455767"/>
              <a:ext cx="39428" cy="1961"/>
            </a:xfrm>
            <a:custGeom>
              <a:avLst/>
              <a:gdLst>
                <a:gd name="connsiteX0" fmla="*/ 10824 w 39428"/>
                <a:gd name="connsiteY0" fmla="*/ 1456 h 1961"/>
                <a:gd name="connsiteX1" fmla="*/ 37510 w 39428"/>
                <a:gd name="connsiteY1" fmla="*/ 1962 h 1961"/>
                <a:gd name="connsiteX2" fmla="*/ 10824 w 39428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1">
                  <a:moveTo>
                    <a:pt x="10824" y="1456"/>
                  </a:moveTo>
                  <a:cubicBezTo>
                    <a:pt x="-28384" y="-442"/>
                    <a:pt x="52688" y="-694"/>
                    <a:pt x="37510" y="1962"/>
                  </a:cubicBezTo>
                  <a:cubicBezTo>
                    <a:pt x="22334" y="1836"/>
                    <a:pt x="14618" y="191"/>
                    <a:pt x="10824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6" name="Freeform: Shape 7435">
              <a:extLst>
                <a:ext uri="{FF2B5EF4-FFF2-40B4-BE49-F238E27FC236}">
                  <a16:creationId xmlns:a16="http://schemas.microsoft.com/office/drawing/2014/main" id="{04C8E8B0-D300-8CD8-976A-50C75D789F1C}"/>
                </a:ext>
              </a:extLst>
            </p:cNvPr>
            <p:cNvSpPr/>
            <p:nvPr/>
          </p:nvSpPr>
          <p:spPr>
            <a:xfrm>
              <a:off x="9635777" y="6419074"/>
              <a:ext cx="44392" cy="1881"/>
            </a:xfrm>
            <a:custGeom>
              <a:avLst/>
              <a:gdLst>
                <a:gd name="connsiteX0" fmla="*/ 44393 w 44392"/>
                <a:gd name="connsiteY0" fmla="*/ 839 h 1881"/>
                <a:gd name="connsiteX1" fmla="*/ 0 w 44392"/>
                <a:gd name="connsiteY1" fmla="*/ 586 h 1881"/>
                <a:gd name="connsiteX2" fmla="*/ 44393 w 44392"/>
                <a:gd name="connsiteY2" fmla="*/ 839 h 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2" h="1881">
                  <a:moveTo>
                    <a:pt x="44393" y="839"/>
                  </a:moveTo>
                  <a:cubicBezTo>
                    <a:pt x="43255" y="2609"/>
                    <a:pt x="11003" y="1851"/>
                    <a:pt x="0" y="586"/>
                  </a:cubicBezTo>
                  <a:cubicBezTo>
                    <a:pt x="10750" y="-173"/>
                    <a:pt x="33643" y="-300"/>
                    <a:pt x="44393" y="8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7" name="Freeform: Shape 7436">
              <a:extLst>
                <a:ext uri="{FF2B5EF4-FFF2-40B4-BE49-F238E27FC236}">
                  <a16:creationId xmlns:a16="http://schemas.microsoft.com/office/drawing/2014/main" id="{99C41424-E508-88A8-79A0-AC359905E12C}"/>
                </a:ext>
              </a:extLst>
            </p:cNvPr>
            <p:cNvSpPr/>
            <p:nvPr/>
          </p:nvSpPr>
          <p:spPr>
            <a:xfrm>
              <a:off x="9670432" y="646342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8" name="Freeform: Shape 7437">
              <a:extLst>
                <a:ext uri="{FF2B5EF4-FFF2-40B4-BE49-F238E27FC236}">
                  <a16:creationId xmlns:a16="http://schemas.microsoft.com/office/drawing/2014/main" id="{FB25977A-2940-4BFC-1D55-3884666D0C6C}"/>
                </a:ext>
              </a:extLst>
            </p:cNvPr>
            <p:cNvSpPr/>
            <p:nvPr/>
          </p:nvSpPr>
          <p:spPr>
            <a:xfrm>
              <a:off x="9693071" y="644128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9" name="Freeform: Shape 7438">
              <a:extLst>
                <a:ext uri="{FF2B5EF4-FFF2-40B4-BE49-F238E27FC236}">
                  <a16:creationId xmlns:a16="http://schemas.microsoft.com/office/drawing/2014/main" id="{01A98249-70EF-8656-5653-B8F776089DC6}"/>
                </a:ext>
              </a:extLst>
            </p:cNvPr>
            <p:cNvSpPr/>
            <p:nvPr/>
          </p:nvSpPr>
          <p:spPr>
            <a:xfrm>
              <a:off x="9682953" y="6431422"/>
              <a:ext cx="23403" cy="2402"/>
            </a:xfrm>
            <a:custGeom>
              <a:avLst/>
              <a:gdLst>
                <a:gd name="connsiteX0" fmla="*/ 0 w 23403"/>
                <a:gd name="connsiteY0" fmla="*/ 1518 h 2402"/>
                <a:gd name="connsiteX1" fmla="*/ 0 w 23403"/>
                <a:gd name="connsiteY1" fmla="*/ 0 h 2402"/>
                <a:gd name="connsiteX2" fmla="*/ 0 w 23403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03" h="2402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0" name="Freeform: Shape 7439">
              <a:extLst>
                <a:ext uri="{FF2B5EF4-FFF2-40B4-BE49-F238E27FC236}">
                  <a16:creationId xmlns:a16="http://schemas.microsoft.com/office/drawing/2014/main" id="{C7F313DA-71DA-1FAA-C726-07484A39FCC3}"/>
                </a:ext>
              </a:extLst>
            </p:cNvPr>
            <p:cNvSpPr/>
            <p:nvPr/>
          </p:nvSpPr>
          <p:spPr>
            <a:xfrm>
              <a:off x="9795265" y="6441047"/>
              <a:ext cx="21355" cy="1428"/>
            </a:xfrm>
            <a:custGeom>
              <a:avLst/>
              <a:gdLst>
                <a:gd name="connsiteX0" fmla="*/ 0 w 21355"/>
                <a:gd name="connsiteY0" fmla="*/ 619 h 1428"/>
                <a:gd name="connsiteX1" fmla="*/ 0 w 21355"/>
                <a:gd name="connsiteY1" fmla="*/ 619 h 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55" h="1428">
                  <a:moveTo>
                    <a:pt x="0" y="619"/>
                  </a:moveTo>
                  <a:cubicBezTo>
                    <a:pt x="27066" y="-1657"/>
                    <a:pt x="29848" y="3276"/>
                    <a:pt x="0" y="6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1" name="Freeform: Shape 7440">
              <a:extLst>
                <a:ext uri="{FF2B5EF4-FFF2-40B4-BE49-F238E27FC236}">
                  <a16:creationId xmlns:a16="http://schemas.microsoft.com/office/drawing/2014/main" id="{346A2991-B067-C706-A003-EBBA7631186B}"/>
                </a:ext>
              </a:extLst>
            </p:cNvPr>
            <p:cNvSpPr/>
            <p:nvPr/>
          </p:nvSpPr>
          <p:spPr>
            <a:xfrm>
              <a:off x="9812719" y="6465445"/>
              <a:ext cx="34521" cy="2846"/>
            </a:xfrm>
            <a:custGeom>
              <a:avLst/>
              <a:gdLst>
                <a:gd name="connsiteX0" fmla="*/ 17833 w 34521"/>
                <a:gd name="connsiteY0" fmla="*/ 0 h 2846"/>
                <a:gd name="connsiteX1" fmla="*/ 0 w 34521"/>
                <a:gd name="connsiteY1" fmla="*/ 1897 h 2846"/>
                <a:gd name="connsiteX2" fmla="*/ 17833 w 34521"/>
                <a:gd name="connsiteY2" fmla="*/ 0 h 2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21" h="2846">
                  <a:moveTo>
                    <a:pt x="17833" y="0"/>
                  </a:moveTo>
                  <a:cubicBezTo>
                    <a:pt x="54891" y="885"/>
                    <a:pt x="21754" y="4553"/>
                    <a:pt x="0" y="1897"/>
                  </a:cubicBezTo>
                  <a:cubicBezTo>
                    <a:pt x="3035" y="1011"/>
                    <a:pt x="15556" y="1011"/>
                    <a:pt x="1783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2" name="Freeform: Shape 7441">
              <a:extLst>
                <a:ext uri="{FF2B5EF4-FFF2-40B4-BE49-F238E27FC236}">
                  <a16:creationId xmlns:a16="http://schemas.microsoft.com/office/drawing/2014/main" id="{566D9461-25E5-5278-E27B-13AB540965B8}"/>
                </a:ext>
              </a:extLst>
            </p:cNvPr>
            <p:cNvSpPr/>
            <p:nvPr/>
          </p:nvSpPr>
          <p:spPr>
            <a:xfrm>
              <a:off x="9771805" y="6427959"/>
              <a:ext cx="65402" cy="4791"/>
            </a:xfrm>
            <a:custGeom>
              <a:avLst/>
              <a:gdLst>
                <a:gd name="connsiteX0" fmla="*/ 62288 w 65402"/>
                <a:gd name="connsiteY0" fmla="*/ 933 h 4791"/>
                <a:gd name="connsiteX1" fmla="*/ 61 w 65402"/>
                <a:gd name="connsiteY1" fmla="*/ 1439 h 4791"/>
                <a:gd name="connsiteX2" fmla="*/ 62288 w 65402"/>
                <a:gd name="connsiteY2" fmla="*/ 933 h 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02" h="4791">
                  <a:moveTo>
                    <a:pt x="62288" y="933"/>
                  </a:moveTo>
                  <a:cubicBezTo>
                    <a:pt x="82524" y="6371"/>
                    <a:pt x="-2595" y="5613"/>
                    <a:pt x="61" y="1439"/>
                  </a:cubicBezTo>
                  <a:cubicBezTo>
                    <a:pt x="15618" y="48"/>
                    <a:pt x="33451" y="-711"/>
                    <a:pt x="62288" y="9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3" name="Freeform: Shape 7442">
              <a:extLst>
                <a:ext uri="{FF2B5EF4-FFF2-40B4-BE49-F238E27FC236}">
                  <a16:creationId xmlns:a16="http://schemas.microsoft.com/office/drawing/2014/main" id="{8E9FE5CF-01AA-FFBC-9C76-B089ABECAA1A}"/>
                </a:ext>
              </a:extLst>
            </p:cNvPr>
            <p:cNvSpPr/>
            <p:nvPr/>
          </p:nvSpPr>
          <p:spPr>
            <a:xfrm>
              <a:off x="9984222" y="6465697"/>
              <a:ext cx="35540" cy="1380"/>
            </a:xfrm>
            <a:custGeom>
              <a:avLst/>
              <a:gdLst>
                <a:gd name="connsiteX0" fmla="*/ 35540 w 35540"/>
                <a:gd name="connsiteY0" fmla="*/ 126 h 1380"/>
                <a:gd name="connsiteX1" fmla="*/ 0 w 35540"/>
                <a:gd name="connsiteY1" fmla="*/ 632 h 1380"/>
                <a:gd name="connsiteX2" fmla="*/ 35540 w 35540"/>
                <a:gd name="connsiteY2" fmla="*/ 126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1380">
                  <a:moveTo>
                    <a:pt x="35540" y="126"/>
                  </a:moveTo>
                  <a:cubicBezTo>
                    <a:pt x="32884" y="1771"/>
                    <a:pt x="11762" y="1644"/>
                    <a:pt x="0" y="632"/>
                  </a:cubicBezTo>
                  <a:cubicBezTo>
                    <a:pt x="2530" y="-379"/>
                    <a:pt x="22260" y="126"/>
                    <a:pt x="35540" y="1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4" name="Freeform: Shape 7443">
              <a:extLst>
                <a:ext uri="{FF2B5EF4-FFF2-40B4-BE49-F238E27FC236}">
                  <a16:creationId xmlns:a16="http://schemas.microsoft.com/office/drawing/2014/main" id="{ECAB93C4-12D1-BE49-E39F-D521385316B6}"/>
                </a:ext>
              </a:extLst>
            </p:cNvPr>
            <p:cNvSpPr/>
            <p:nvPr/>
          </p:nvSpPr>
          <p:spPr>
            <a:xfrm>
              <a:off x="9866345" y="6440342"/>
              <a:ext cx="71080" cy="4354"/>
            </a:xfrm>
            <a:custGeom>
              <a:avLst/>
              <a:gdLst>
                <a:gd name="connsiteX0" fmla="*/ 0 w 71080"/>
                <a:gd name="connsiteY0" fmla="*/ 1577 h 4354"/>
                <a:gd name="connsiteX1" fmla="*/ 71080 w 71080"/>
                <a:gd name="connsiteY1" fmla="*/ 818 h 4354"/>
                <a:gd name="connsiteX2" fmla="*/ 71080 w 71080"/>
                <a:gd name="connsiteY2" fmla="*/ 3727 h 4354"/>
                <a:gd name="connsiteX3" fmla="*/ 0 w 71080"/>
                <a:gd name="connsiteY3" fmla="*/ 1577 h 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354">
                  <a:moveTo>
                    <a:pt x="0" y="1577"/>
                  </a:moveTo>
                  <a:cubicBezTo>
                    <a:pt x="10371" y="-447"/>
                    <a:pt x="44140" y="-320"/>
                    <a:pt x="71080" y="818"/>
                  </a:cubicBezTo>
                  <a:lnTo>
                    <a:pt x="71080" y="3727"/>
                  </a:lnTo>
                  <a:cubicBezTo>
                    <a:pt x="47302" y="5371"/>
                    <a:pt x="6577" y="3474"/>
                    <a:pt x="0" y="15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5" name="Freeform: Shape 7444">
              <a:extLst>
                <a:ext uri="{FF2B5EF4-FFF2-40B4-BE49-F238E27FC236}">
                  <a16:creationId xmlns:a16="http://schemas.microsoft.com/office/drawing/2014/main" id="{1E54AC21-D94E-12AA-9B9F-490911C1D25F}"/>
                </a:ext>
              </a:extLst>
            </p:cNvPr>
            <p:cNvSpPr/>
            <p:nvPr/>
          </p:nvSpPr>
          <p:spPr>
            <a:xfrm>
              <a:off x="9893158" y="6432092"/>
              <a:ext cx="29485" cy="1316"/>
            </a:xfrm>
            <a:custGeom>
              <a:avLst/>
              <a:gdLst>
                <a:gd name="connsiteX0" fmla="*/ 0 w 29485"/>
                <a:gd name="connsiteY0" fmla="*/ 595 h 1316"/>
                <a:gd name="connsiteX1" fmla="*/ 0 w 29485"/>
                <a:gd name="connsiteY1" fmla="*/ 595 h 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5" h="1316">
                  <a:moveTo>
                    <a:pt x="0" y="595"/>
                  </a:moveTo>
                  <a:cubicBezTo>
                    <a:pt x="33010" y="-1555"/>
                    <a:pt x="45153" y="2998"/>
                    <a:pt x="0" y="5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6" name="Freeform: Shape 7445">
              <a:extLst>
                <a:ext uri="{FF2B5EF4-FFF2-40B4-BE49-F238E27FC236}">
                  <a16:creationId xmlns:a16="http://schemas.microsoft.com/office/drawing/2014/main" id="{A2B85271-9AF9-FB41-E4D6-84666CCF20F6}"/>
                </a:ext>
              </a:extLst>
            </p:cNvPr>
            <p:cNvSpPr/>
            <p:nvPr/>
          </p:nvSpPr>
          <p:spPr>
            <a:xfrm>
              <a:off x="9928951" y="640473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7" name="Freeform: Shape 7446">
              <a:extLst>
                <a:ext uri="{FF2B5EF4-FFF2-40B4-BE49-F238E27FC236}">
                  <a16:creationId xmlns:a16="http://schemas.microsoft.com/office/drawing/2014/main" id="{C2E9E850-4396-9D51-E020-6CD3D83D89F5}"/>
                </a:ext>
              </a:extLst>
            </p:cNvPr>
            <p:cNvSpPr/>
            <p:nvPr/>
          </p:nvSpPr>
          <p:spPr>
            <a:xfrm>
              <a:off x="9934919" y="6452783"/>
              <a:ext cx="38143" cy="1762"/>
            </a:xfrm>
            <a:custGeom>
              <a:avLst/>
              <a:gdLst>
                <a:gd name="connsiteX0" fmla="*/ 38046 w 38143"/>
                <a:gd name="connsiteY0" fmla="*/ 1025 h 1762"/>
                <a:gd name="connsiteX1" fmla="*/ 2506 w 38143"/>
                <a:gd name="connsiteY1" fmla="*/ 14 h 1762"/>
                <a:gd name="connsiteX2" fmla="*/ 38046 w 38143"/>
                <a:gd name="connsiteY2" fmla="*/ 1025 h 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3" h="1762">
                  <a:moveTo>
                    <a:pt x="38046" y="1025"/>
                  </a:moveTo>
                  <a:cubicBezTo>
                    <a:pt x="40703" y="2291"/>
                    <a:pt x="-11912" y="1911"/>
                    <a:pt x="2506" y="14"/>
                  </a:cubicBezTo>
                  <a:cubicBezTo>
                    <a:pt x="20972" y="-113"/>
                    <a:pt x="25778" y="646"/>
                    <a:pt x="38046" y="1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8" name="Freeform: Shape 7447">
              <a:extLst>
                <a:ext uri="{FF2B5EF4-FFF2-40B4-BE49-F238E27FC236}">
                  <a16:creationId xmlns:a16="http://schemas.microsoft.com/office/drawing/2014/main" id="{89F31EEC-7D42-B662-1A2D-1F9C04DF471B}"/>
                </a:ext>
              </a:extLst>
            </p:cNvPr>
            <p:cNvSpPr/>
            <p:nvPr/>
          </p:nvSpPr>
          <p:spPr>
            <a:xfrm>
              <a:off x="9851802" y="6422569"/>
              <a:ext cx="35664" cy="2201"/>
            </a:xfrm>
            <a:custGeom>
              <a:avLst/>
              <a:gdLst>
                <a:gd name="connsiteX0" fmla="*/ 35664 w 35664"/>
                <a:gd name="connsiteY0" fmla="*/ 1138 h 2201"/>
                <a:gd name="connsiteX1" fmla="*/ 124 w 35664"/>
                <a:gd name="connsiteY1" fmla="*/ 0 h 2201"/>
                <a:gd name="connsiteX2" fmla="*/ 35664 w 35664"/>
                <a:gd name="connsiteY2" fmla="*/ 1138 h 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4" h="2201">
                  <a:moveTo>
                    <a:pt x="35664" y="1138"/>
                  </a:moveTo>
                  <a:cubicBezTo>
                    <a:pt x="34526" y="3162"/>
                    <a:pt x="-2405" y="2024"/>
                    <a:pt x="124" y="0"/>
                  </a:cubicBezTo>
                  <a:cubicBezTo>
                    <a:pt x="18590" y="0"/>
                    <a:pt x="23396" y="759"/>
                    <a:pt x="35664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9" name="Freeform: Shape 7448">
              <a:extLst>
                <a:ext uri="{FF2B5EF4-FFF2-40B4-BE49-F238E27FC236}">
                  <a16:creationId xmlns:a16="http://schemas.microsoft.com/office/drawing/2014/main" id="{B04167AC-A7C6-DCD4-40B7-CA0918483460}"/>
                </a:ext>
              </a:extLst>
            </p:cNvPr>
            <p:cNvSpPr/>
            <p:nvPr/>
          </p:nvSpPr>
          <p:spPr>
            <a:xfrm>
              <a:off x="9946197" y="6430663"/>
              <a:ext cx="35748" cy="2150"/>
            </a:xfrm>
            <a:custGeom>
              <a:avLst/>
              <a:gdLst>
                <a:gd name="connsiteX0" fmla="*/ 209 w 35748"/>
                <a:gd name="connsiteY0" fmla="*/ 1897 h 2150"/>
                <a:gd name="connsiteX1" fmla="*/ 35749 w 35748"/>
                <a:gd name="connsiteY1" fmla="*/ 0 h 2150"/>
                <a:gd name="connsiteX2" fmla="*/ 35749 w 35748"/>
                <a:gd name="connsiteY2" fmla="*/ 2150 h 2150"/>
                <a:gd name="connsiteX3" fmla="*/ 209 w 35748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48" h="2150">
                  <a:moveTo>
                    <a:pt x="209" y="1897"/>
                  </a:moveTo>
                  <a:cubicBezTo>
                    <a:pt x="-2321" y="0"/>
                    <a:pt x="18674" y="127"/>
                    <a:pt x="35749" y="0"/>
                  </a:cubicBezTo>
                  <a:lnTo>
                    <a:pt x="35749" y="2150"/>
                  </a:lnTo>
                  <a:cubicBezTo>
                    <a:pt x="35749" y="2150"/>
                    <a:pt x="209" y="1897"/>
                    <a:pt x="209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0" name="Freeform: Shape 7449">
              <a:extLst>
                <a:ext uri="{FF2B5EF4-FFF2-40B4-BE49-F238E27FC236}">
                  <a16:creationId xmlns:a16="http://schemas.microsoft.com/office/drawing/2014/main" id="{5D7BD21D-AC19-5A6D-DFD8-C5A610C7E11C}"/>
                </a:ext>
              </a:extLst>
            </p:cNvPr>
            <p:cNvSpPr/>
            <p:nvPr/>
          </p:nvSpPr>
          <p:spPr>
            <a:xfrm>
              <a:off x="9989870" y="6436409"/>
              <a:ext cx="48749" cy="2474"/>
            </a:xfrm>
            <a:custGeom>
              <a:avLst/>
              <a:gdLst>
                <a:gd name="connsiteX0" fmla="*/ 929 w 48749"/>
                <a:gd name="connsiteY0" fmla="*/ 1590 h 2474"/>
                <a:gd name="connsiteX1" fmla="*/ 45322 w 48749"/>
                <a:gd name="connsiteY1" fmla="*/ 2475 h 2474"/>
                <a:gd name="connsiteX2" fmla="*/ 929 w 48749"/>
                <a:gd name="connsiteY2" fmla="*/ 1590 h 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49" h="2474">
                  <a:moveTo>
                    <a:pt x="929" y="1590"/>
                  </a:moveTo>
                  <a:cubicBezTo>
                    <a:pt x="-9063" y="-940"/>
                    <a:pt x="65306" y="-308"/>
                    <a:pt x="45322" y="2475"/>
                  </a:cubicBezTo>
                  <a:cubicBezTo>
                    <a:pt x="32422" y="1969"/>
                    <a:pt x="-589" y="3107"/>
                    <a:pt x="929" y="15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1" name="Freeform: Shape 7450">
              <a:extLst>
                <a:ext uri="{FF2B5EF4-FFF2-40B4-BE49-F238E27FC236}">
                  <a16:creationId xmlns:a16="http://schemas.microsoft.com/office/drawing/2014/main" id="{467799A3-A052-278C-07B6-648CD820B05C}"/>
                </a:ext>
              </a:extLst>
            </p:cNvPr>
            <p:cNvSpPr/>
            <p:nvPr/>
          </p:nvSpPr>
          <p:spPr>
            <a:xfrm>
              <a:off x="10144342" y="64659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2" name="Freeform: Shape 7451">
              <a:extLst>
                <a:ext uri="{FF2B5EF4-FFF2-40B4-BE49-F238E27FC236}">
                  <a16:creationId xmlns:a16="http://schemas.microsoft.com/office/drawing/2014/main" id="{F7643779-242D-AA0F-018E-BF9C5A8F4B03}"/>
                </a:ext>
              </a:extLst>
            </p:cNvPr>
            <p:cNvSpPr/>
            <p:nvPr/>
          </p:nvSpPr>
          <p:spPr>
            <a:xfrm>
              <a:off x="10061879" y="645861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3" name="Freeform: Shape 7452">
              <a:extLst>
                <a:ext uri="{FF2B5EF4-FFF2-40B4-BE49-F238E27FC236}">
                  <a16:creationId xmlns:a16="http://schemas.microsoft.com/office/drawing/2014/main" id="{89988DAC-7550-8F33-C17B-A9F440FCC93F}"/>
                </a:ext>
              </a:extLst>
            </p:cNvPr>
            <p:cNvSpPr/>
            <p:nvPr/>
          </p:nvSpPr>
          <p:spPr>
            <a:xfrm>
              <a:off x="9958376" y="6433066"/>
              <a:ext cx="45801" cy="2129"/>
            </a:xfrm>
            <a:custGeom>
              <a:avLst/>
              <a:gdLst>
                <a:gd name="connsiteX0" fmla="*/ 44439 w 45801"/>
                <a:gd name="connsiteY0" fmla="*/ 1771 h 2129"/>
                <a:gd name="connsiteX1" fmla="*/ 45 w 45801"/>
                <a:gd name="connsiteY1" fmla="*/ 0 h 2129"/>
                <a:gd name="connsiteX2" fmla="*/ 44439 w 45801"/>
                <a:gd name="connsiteY2" fmla="*/ 1771 h 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129">
                  <a:moveTo>
                    <a:pt x="44439" y="1771"/>
                  </a:moveTo>
                  <a:cubicBezTo>
                    <a:pt x="35965" y="2530"/>
                    <a:pt x="-1473" y="2150"/>
                    <a:pt x="45" y="0"/>
                  </a:cubicBezTo>
                  <a:cubicBezTo>
                    <a:pt x="16740" y="506"/>
                    <a:pt x="53292" y="-632"/>
                    <a:pt x="44439" y="17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4" name="Freeform: Shape 7453">
              <a:extLst>
                <a:ext uri="{FF2B5EF4-FFF2-40B4-BE49-F238E27FC236}">
                  <a16:creationId xmlns:a16="http://schemas.microsoft.com/office/drawing/2014/main" id="{1D6FF97F-F9C2-E7AB-DBF5-0BF4B0D8D563}"/>
                </a:ext>
              </a:extLst>
            </p:cNvPr>
            <p:cNvSpPr/>
            <p:nvPr/>
          </p:nvSpPr>
          <p:spPr>
            <a:xfrm>
              <a:off x="10062717" y="6447670"/>
              <a:ext cx="25849" cy="3019"/>
            </a:xfrm>
            <a:custGeom>
              <a:avLst/>
              <a:gdLst>
                <a:gd name="connsiteX0" fmla="*/ 25849 w 25849"/>
                <a:gd name="connsiteY0" fmla="*/ 2976 h 3019"/>
                <a:gd name="connsiteX1" fmla="*/ 25849 w 25849"/>
                <a:gd name="connsiteY1" fmla="*/ 67 h 3019"/>
                <a:gd name="connsiteX2" fmla="*/ 25849 w 25849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9" h="3019">
                  <a:moveTo>
                    <a:pt x="25849" y="2976"/>
                  </a:moveTo>
                  <a:cubicBezTo>
                    <a:pt x="-8680" y="3482"/>
                    <a:pt x="-8553" y="-565"/>
                    <a:pt x="25849" y="67"/>
                  </a:cubicBezTo>
                  <a:lnTo>
                    <a:pt x="25849" y="297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5" name="Freeform: Shape 7454">
              <a:extLst>
                <a:ext uri="{FF2B5EF4-FFF2-40B4-BE49-F238E27FC236}">
                  <a16:creationId xmlns:a16="http://schemas.microsoft.com/office/drawing/2014/main" id="{DFCBBCF8-B353-6137-8640-05A093FBE5F7}"/>
                </a:ext>
              </a:extLst>
            </p:cNvPr>
            <p:cNvSpPr/>
            <p:nvPr/>
          </p:nvSpPr>
          <p:spPr>
            <a:xfrm>
              <a:off x="10088566" y="6451954"/>
              <a:ext cx="23439" cy="2294"/>
            </a:xfrm>
            <a:custGeom>
              <a:avLst/>
              <a:gdLst>
                <a:gd name="connsiteX0" fmla="*/ 0 w 23439"/>
                <a:gd name="connsiteY0" fmla="*/ 1602 h 2294"/>
                <a:gd name="connsiteX1" fmla="*/ 0 w 23439"/>
                <a:gd name="connsiteY1" fmla="*/ 84 h 2294"/>
                <a:gd name="connsiteX2" fmla="*/ 0 w 23439"/>
                <a:gd name="connsiteY2" fmla="*/ 1602 h 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294">
                  <a:moveTo>
                    <a:pt x="0" y="1602"/>
                  </a:moveTo>
                  <a:lnTo>
                    <a:pt x="0" y="84"/>
                  </a:lnTo>
                  <a:cubicBezTo>
                    <a:pt x="43382" y="-675"/>
                    <a:pt x="16315" y="4005"/>
                    <a:pt x="0" y="16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6" name="Freeform: Shape 7455">
              <a:extLst>
                <a:ext uri="{FF2B5EF4-FFF2-40B4-BE49-F238E27FC236}">
                  <a16:creationId xmlns:a16="http://schemas.microsoft.com/office/drawing/2014/main" id="{EB8BA938-1164-220C-5B26-D39879DA0F5B}"/>
                </a:ext>
              </a:extLst>
            </p:cNvPr>
            <p:cNvSpPr/>
            <p:nvPr/>
          </p:nvSpPr>
          <p:spPr>
            <a:xfrm>
              <a:off x="10101846" y="6465191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7" name="Freeform: Shape 7456">
              <a:extLst>
                <a:ext uri="{FF2B5EF4-FFF2-40B4-BE49-F238E27FC236}">
                  <a16:creationId xmlns:a16="http://schemas.microsoft.com/office/drawing/2014/main" id="{76395D8C-72CD-DF2E-C850-509988A87754}"/>
                </a:ext>
              </a:extLst>
            </p:cNvPr>
            <p:cNvSpPr/>
            <p:nvPr/>
          </p:nvSpPr>
          <p:spPr>
            <a:xfrm>
              <a:off x="9344753" y="6436355"/>
              <a:ext cx="54020" cy="4960"/>
            </a:xfrm>
            <a:custGeom>
              <a:avLst/>
              <a:gdLst>
                <a:gd name="connsiteX0" fmla="*/ 9359 w 54020"/>
                <a:gd name="connsiteY0" fmla="*/ 4553 h 4960"/>
                <a:gd name="connsiteX1" fmla="*/ 505 w 54020"/>
                <a:gd name="connsiteY1" fmla="*/ 0 h 4960"/>
                <a:gd name="connsiteX2" fmla="*/ 53879 w 54020"/>
                <a:gd name="connsiteY2" fmla="*/ 2024 h 4960"/>
                <a:gd name="connsiteX3" fmla="*/ 9359 w 54020"/>
                <a:gd name="connsiteY3" fmla="*/ 4553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020" h="4960">
                  <a:moveTo>
                    <a:pt x="9359" y="4553"/>
                  </a:moveTo>
                  <a:cubicBezTo>
                    <a:pt x="-1013" y="3415"/>
                    <a:pt x="-507" y="1770"/>
                    <a:pt x="505" y="0"/>
                  </a:cubicBezTo>
                  <a:cubicBezTo>
                    <a:pt x="22385" y="379"/>
                    <a:pt x="43128" y="885"/>
                    <a:pt x="53879" y="2024"/>
                  </a:cubicBezTo>
                  <a:cubicBezTo>
                    <a:pt x="55649" y="4680"/>
                    <a:pt x="40851" y="5565"/>
                    <a:pt x="9359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8" name="Freeform: Shape 7457">
              <a:extLst>
                <a:ext uri="{FF2B5EF4-FFF2-40B4-BE49-F238E27FC236}">
                  <a16:creationId xmlns:a16="http://schemas.microsoft.com/office/drawing/2014/main" id="{E7164E87-00FD-AE78-EFAB-2D3B870FBA68}"/>
                </a:ext>
              </a:extLst>
            </p:cNvPr>
            <p:cNvSpPr/>
            <p:nvPr/>
          </p:nvSpPr>
          <p:spPr>
            <a:xfrm>
              <a:off x="10110699" y="643534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9" name="Freeform: Shape 7458">
              <a:extLst>
                <a:ext uri="{FF2B5EF4-FFF2-40B4-BE49-F238E27FC236}">
                  <a16:creationId xmlns:a16="http://schemas.microsoft.com/office/drawing/2014/main" id="{8DEBA983-0E81-0142-B41F-3729E4CE8C69}"/>
                </a:ext>
              </a:extLst>
            </p:cNvPr>
            <p:cNvSpPr/>
            <p:nvPr/>
          </p:nvSpPr>
          <p:spPr>
            <a:xfrm>
              <a:off x="10132960" y="645570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0" name="Freeform: Shape 7459">
              <a:extLst>
                <a:ext uri="{FF2B5EF4-FFF2-40B4-BE49-F238E27FC236}">
                  <a16:creationId xmlns:a16="http://schemas.microsoft.com/office/drawing/2014/main" id="{64925029-3CBE-0A6F-AC48-DFCDE7D79983}"/>
                </a:ext>
              </a:extLst>
            </p:cNvPr>
            <p:cNvSpPr/>
            <p:nvPr/>
          </p:nvSpPr>
          <p:spPr>
            <a:xfrm>
              <a:off x="9265198" y="645418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1" name="Freeform: Shape 7460">
              <a:extLst>
                <a:ext uri="{FF2B5EF4-FFF2-40B4-BE49-F238E27FC236}">
                  <a16:creationId xmlns:a16="http://schemas.microsoft.com/office/drawing/2014/main" id="{547976A9-2110-E4F1-8EF2-418C7ABAC43F}"/>
                </a:ext>
              </a:extLst>
            </p:cNvPr>
            <p:cNvSpPr/>
            <p:nvPr/>
          </p:nvSpPr>
          <p:spPr>
            <a:xfrm>
              <a:off x="9380604" y="6447358"/>
              <a:ext cx="44461" cy="2134"/>
            </a:xfrm>
            <a:custGeom>
              <a:avLst/>
              <a:gdLst>
                <a:gd name="connsiteX0" fmla="*/ 68 w 44461"/>
                <a:gd name="connsiteY0" fmla="*/ 1518 h 2134"/>
                <a:gd name="connsiteX1" fmla="*/ 44462 w 44461"/>
                <a:gd name="connsiteY1" fmla="*/ 1138 h 2134"/>
                <a:gd name="connsiteX2" fmla="*/ 68 w 44461"/>
                <a:gd name="connsiteY2" fmla="*/ 1518 h 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461" h="2134">
                  <a:moveTo>
                    <a:pt x="68" y="1518"/>
                  </a:moveTo>
                  <a:cubicBezTo>
                    <a:pt x="-1702" y="-632"/>
                    <a:pt x="31561" y="-253"/>
                    <a:pt x="44462" y="1138"/>
                  </a:cubicBezTo>
                  <a:cubicBezTo>
                    <a:pt x="42944" y="2656"/>
                    <a:pt x="21823" y="2150"/>
                    <a:pt x="68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2" name="Freeform: Shape 7461">
              <a:extLst>
                <a:ext uri="{FF2B5EF4-FFF2-40B4-BE49-F238E27FC236}">
                  <a16:creationId xmlns:a16="http://schemas.microsoft.com/office/drawing/2014/main" id="{C262905B-7EF8-7CCA-E92C-C46BF3FC1ACA}"/>
                </a:ext>
              </a:extLst>
            </p:cNvPr>
            <p:cNvSpPr/>
            <p:nvPr/>
          </p:nvSpPr>
          <p:spPr>
            <a:xfrm>
              <a:off x="10141425" y="6432921"/>
              <a:ext cx="55364" cy="2486"/>
            </a:xfrm>
            <a:custGeom>
              <a:avLst/>
              <a:gdLst>
                <a:gd name="connsiteX0" fmla="*/ 388 w 55364"/>
                <a:gd name="connsiteY0" fmla="*/ 1663 h 2486"/>
                <a:gd name="connsiteX1" fmla="*/ 53635 w 55364"/>
                <a:gd name="connsiteY1" fmla="*/ 2295 h 2486"/>
                <a:gd name="connsiteX2" fmla="*/ 388 w 55364"/>
                <a:gd name="connsiteY2" fmla="*/ 1663 h 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64" h="2486">
                  <a:moveTo>
                    <a:pt x="388" y="1663"/>
                  </a:moveTo>
                  <a:cubicBezTo>
                    <a:pt x="-5936" y="-993"/>
                    <a:pt x="67421" y="-234"/>
                    <a:pt x="53635" y="2295"/>
                  </a:cubicBezTo>
                  <a:cubicBezTo>
                    <a:pt x="38078" y="1916"/>
                    <a:pt x="1400" y="3307"/>
                    <a:pt x="388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3" name="Freeform: Shape 7462">
              <a:extLst>
                <a:ext uri="{FF2B5EF4-FFF2-40B4-BE49-F238E27FC236}">
                  <a16:creationId xmlns:a16="http://schemas.microsoft.com/office/drawing/2014/main" id="{6C63F129-90F3-E046-037B-A151DCDEEE8A}"/>
                </a:ext>
              </a:extLst>
            </p:cNvPr>
            <p:cNvSpPr/>
            <p:nvPr/>
          </p:nvSpPr>
          <p:spPr>
            <a:xfrm>
              <a:off x="10149890" y="6441755"/>
              <a:ext cx="36316" cy="3073"/>
            </a:xfrm>
            <a:custGeom>
              <a:avLst/>
              <a:gdLst>
                <a:gd name="connsiteX0" fmla="*/ 777 w 36316"/>
                <a:gd name="connsiteY0" fmla="*/ 3073 h 3073"/>
                <a:gd name="connsiteX1" fmla="*/ 36317 w 36316"/>
                <a:gd name="connsiteY1" fmla="*/ 38 h 3073"/>
                <a:gd name="connsiteX2" fmla="*/ 36317 w 36316"/>
                <a:gd name="connsiteY2" fmla="*/ 2947 h 3073"/>
                <a:gd name="connsiteX3" fmla="*/ 777 w 36316"/>
                <a:gd name="connsiteY3" fmla="*/ 2947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6" h="3073">
                  <a:moveTo>
                    <a:pt x="777" y="3073"/>
                  </a:moveTo>
                  <a:cubicBezTo>
                    <a:pt x="-3271" y="797"/>
                    <a:pt x="8492" y="-215"/>
                    <a:pt x="36317" y="38"/>
                  </a:cubicBezTo>
                  <a:lnTo>
                    <a:pt x="36317" y="2947"/>
                  </a:lnTo>
                  <a:cubicBezTo>
                    <a:pt x="36317" y="2947"/>
                    <a:pt x="777" y="2947"/>
                    <a:pt x="777" y="29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4" name="Freeform: Shape 7463">
              <a:extLst>
                <a:ext uri="{FF2B5EF4-FFF2-40B4-BE49-F238E27FC236}">
                  <a16:creationId xmlns:a16="http://schemas.microsoft.com/office/drawing/2014/main" id="{F9CF5244-3D0A-6D84-4A88-63CEF0D331F4}"/>
                </a:ext>
              </a:extLst>
            </p:cNvPr>
            <p:cNvSpPr/>
            <p:nvPr/>
          </p:nvSpPr>
          <p:spPr>
            <a:xfrm>
              <a:off x="10184720" y="6467818"/>
              <a:ext cx="19446" cy="2499"/>
            </a:xfrm>
            <a:custGeom>
              <a:avLst/>
              <a:gdLst>
                <a:gd name="connsiteX0" fmla="*/ 19446 w 19446"/>
                <a:gd name="connsiteY0" fmla="*/ 2306 h 2499"/>
                <a:gd name="connsiteX1" fmla="*/ 19446 w 19446"/>
                <a:gd name="connsiteY1" fmla="*/ 155 h 2499"/>
                <a:gd name="connsiteX2" fmla="*/ 19446 w 19446"/>
                <a:gd name="connsiteY2" fmla="*/ 2306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6" h="2499">
                  <a:moveTo>
                    <a:pt x="19446" y="2306"/>
                  </a:moveTo>
                  <a:cubicBezTo>
                    <a:pt x="-6482" y="3444"/>
                    <a:pt x="-6482" y="-856"/>
                    <a:pt x="19446" y="155"/>
                  </a:cubicBezTo>
                  <a:lnTo>
                    <a:pt x="19446" y="23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5" name="Freeform: Shape 7464">
              <a:extLst>
                <a:ext uri="{FF2B5EF4-FFF2-40B4-BE49-F238E27FC236}">
                  <a16:creationId xmlns:a16="http://schemas.microsoft.com/office/drawing/2014/main" id="{08D2AAD5-805F-17EA-5ABA-6FFD6E48C1D5}"/>
                </a:ext>
              </a:extLst>
            </p:cNvPr>
            <p:cNvSpPr/>
            <p:nvPr/>
          </p:nvSpPr>
          <p:spPr>
            <a:xfrm>
              <a:off x="10195186" y="6457729"/>
              <a:ext cx="27306" cy="1517"/>
            </a:xfrm>
            <a:custGeom>
              <a:avLst/>
              <a:gdLst>
                <a:gd name="connsiteX0" fmla="*/ 0 w 27306"/>
                <a:gd name="connsiteY0" fmla="*/ 1518 h 1517"/>
                <a:gd name="connsiteX1" fmla="*/ 26687 w 27306"/>
                <a:gd name="connsiteY1" fmla="*/ 0 h 1517"/>
                <a:gd name="connsiteX2" fmla="*/ 0 w 27306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6" h="1517">
                  <a:moveTo>
                    <a:pt x="0" y="1518"/>
                  </a:moveTo>
                  <a:cubicBezTo>
                    <a:pt x="3668" y="633"/>
                    <a:pt x="11509" y="0"/>
                    <a:pt x="26687" y="0"/>
                  </a:cubicBezTo>
                  <a:cubicBezTo>
                    <a:pt x="30734" y="1518"/>
                    <a:pt x="14165" y="1518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6" name="Freeform: Shape 7465">
              <a:extLst>
                <a:ext uri="{FF2B5EF4-FFF2-40B4-BE49-F238E27FC236}">
                  <a16:creationId xmlns:a16="http://schemas.microsoft.com/office/drawing/2014/main" id="{89BE6E38-E1FC-10FA-C230-5984B55C0848}"/>
                </a:ext>
              </a:extLst>
            </p:cNvPr>
            <p:cNvSpPr/>
            <p:nvPr/>
          </p:nvSpPr>
          <p:spPr>
            <a:xfrm>
              <a:off x="9345258" y="6451026"/>
              <a:ext cx="26686" cy="2403"/>
            </a:xfrm>
            <a:custGeom>
              <a:avLst/>
              <a:gdLst>
                <a:gd name="connsiteX0" fmla="*/ 0 w 26686"/>
                <a:gd name="connsiteY0" fmla="*/ 0 h 2403"/>
                <a:gd name="connsiteX1" fmla="*/ 26687 w 26686"/>
                <a:gd name="connsiteY1" fmla="*/ 1391 h 2403"/>
                <a:gd name="connsiteX2" fmla="*/ 8854 w 26686"/>
                <a:gd name="connsiteY2" fmla="*/ 2403 h 2403"/>
                <a:gd name="connsiteX3" fmla="*/ 0 w 26686"/>
                <a:gd name="connsiteY3" fmla="*/ 0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86" h="2403">
                  <a:moveTo>
                    <a:pt x="0" y="0"/>
                  </a:moveTo>
                  <a:cubicBezTo>
                    <a:pt x="14419" y="127"/>
                    <a:pt x="15177" y="1012"/>
                    <a:pt x="26687" y="1391"/>
                  </a:cubicBezTo>
                  <a:cubicBezTo>
                    <a:pt x="24410" y="2150"/>
                    <a:pt x="8854" y="1391"/>
                    <a:pt x="8854" y="2403"/>
                  </a:cubicBezTo>
                  <a:cubicBezTo>
                    <a:pt x="-1518" y="2023"/>
                    <a:pt x="1518" y="885"/>
                    <a:pt x="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7" name="Freeform: Shape 7466">
              <a:extLst>
                <a:ext uri="{FF2B5EF4-FFF2-40B4-BE49-F238E27FC236}">
                  <a16:creationId xmlns:a16="http://schemas.microsoft.com/office/drawing/2014/main" id="{8EEA96DD-84F3-E8F0-6B94-3267BC3A7FCB}"/>
                </a:ext>
              </a:extLst>
            </p:cNvPr>
            <p:cNvSpPr/>
            <p:nvPr/>
          </p:nvSpPr>
          <p:spPr>
            <a:xfrm>
              <a:off x="10212893" y="6434204"/>
              <a:ext cx="35540" cy="2150"/>
            </a:xfrm>
            <a:custGeom>
              <a:avLst/>
              <a:gdLst>
                <a:gd name="connsiteX0" fmla="*/ 35541 w 35540"/>
                <a:gd name="connsiteY0" fmla="*/ 2150 h 2150"/>
                <a:gd name="connsiteX1" fmla="*/ 0 w 35540"/>
                <a:gd name="connsiteY1" fmla="*/ 1644 h 2150"/>
                <a:gd name="connsiteX2" fmla="*/ 26561 w 35540"/>
                <a:gd name="connsiteY2" fmla="*/ 0 h 2150"/>
                <a:gd name="connsiteX3" fmla="*/ 35414 w 35540"/>
                <a:gd name="connsiteY3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50">
                  <a:moveTo>
                    <a:pt x="35541" y="2150"/>
                  </a:moveTo>
                  <a:cubicBezTo>
                    <a:pt x="27446" y="1644"/>
                    <a:pt x="15557" y="1518"/>
                    <a:pt x="0" y="1644"/>
                  </a:cubicBezTo>
                  <a:cubicBezTo>
                    <a:pt x="1771" y="633"/>
                    <a:pt x="26181" y="1265"/>
                    <a:pt x="26561" y="0"/>
                  </a:cubicBezTo>
                  <a:cubicBezTo>
                    <a:pt x="36932" y="0"/>
                    <a:pt x="34022" y="1265"/>
                    <a:pt x="35414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8" name="Freeform: Shape 7467">
              <a:extLst>
                <a:ext uri="{FF2B5EF4-FFF2-40B4-BE49-F238E27FC236}">
                  <a16:creationId xmlns:a16="http://schemas.microsoft.com/office/drawing/2014/main" id="{FC5FD335-4307-CD73-9B41-0F1D67769655}"/>
                </a:ext>
              </a:extLst>
            </p:cNvPr>
            <p:cNvSpPr/>
            <p:nvPr/>
          </p:nvSpPr>
          <p:spPr>
            <a:xfrm>
              <a:off x="9344672" y="6409035"/>
              <a:ext cx="33050" cy="3541"/>
            </a:xfrm>
            <a:custGeom>
              <a:avLst/>
              <a:gdLst>
                <a:gd name="connsiteX0" fmla="*/ 27146 w 33050"/>
                <a:gd name="connsiteY0" fmla="*/ 3541 h 3541"/>
                <a:gd name="connsiteX1" fmla="*/ 586 w 33050"/>
                <a:gd name="connsiteY1" fmla="*/ 0 h 3541"/>
                <a:gd name="connsiteX2" fmla="*/ 27146 w 33050"/>
                <a:gd name="connsiteY2" fmla="*/ 354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50" h="3541">
                  <a:moveTo>
                    <a:pt x="27146" y="3541"/>
                  </a:moveTo>
                  <a:cubicBezTo>
                    <a:pt x="3875" y="3162"/>
                    <a:pt x="-2070" y="1897"/>
                    <a:pt x="586" y="0"/>
                  </a:cubicBezTo>
                  <a:cubicBezTo>
                    <a:pt x="24238" y="632"/>
                    <a:pt x="43083" y="2656"/>
                    <a:pt x="27146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9" name="Freeform: Shape 7468">
              <a:extLst>
                <a:ext uri="{FF2B5EF4-FFF2-40B4-BE49-F238E27FC236}">
                  <a16:creationId xmlns:a16="http://schemas.microsoft.com/office/drawing/2014/main" id="{5CB8EBE1-439B-4CF5-8EDD-F130166FC1CC}"/>
                </a:ext>
              </a:extLst>
            </p:cNvPr>
            <p:cNvSpPr/>
            <p:nvPr/>
          </p:nvSpPr>
          <p:spPr>
            <a:xfrm>
              <a:off x="9344626" y="6433572"/>
              <a:ext cx="53247" cy="5606"/>
            </a:xfrm>
            <a:custGeom>
              <a:avLst/>
              <a:gdLst>
                <a:gd name="connsiteX0" fmla="*/ 0 w 53247"/>
                <a:gd name="connsiteY0" fmla="*/ 3162 h 5606"/>
                <a:gd name="connsiteX1" fmla="*/ 0 w 53247"/>
                <a:gd name="connsiteY1" fmla="*/ 253 h 5606"/>
                <a:gd name="connsiteX2" fmla="*/ 17833 w 53247"/>
                <a:gd name="connsiteY2" fmla="*/ 0 h 5606"/>
                <a:gd name="connsiteX3" fmla="*/ 53247 w 53247"/>
                <a:gd name="connsiteY3" fmla="*/ 5186 h 5606"/>
                <a:gd name="connsiteX4" fmla="*/ 0 w 53247"/>
                <a:gd name="connsiteY4" fmla="*/ 3162 h 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5606">
                  <a:moveTo>
                    <a:pt x="0" y="3162"/>
                  </a:moveTo>
                  <a:lnTo>
                    <a:pt x="0" y="253"/>
                  </a:lnTo>
                  <a:cubicBezTo>
                    <a:pt x="10371" y="632"/>
                    <a:pt x="15936" y="506"/>
                    <a:pt x="17833" y="0"/>
                  </a:cubicBezTo>
                  <a:cubicBezTo>
                    <a:pt x="46038" y="759"/>
                    <a:pt x="37311" y="3668"/>
                    <a:pt x="53247" y="5186"/>
                  </a:cubicBezTo>
                  <a:cubicBezTo>
                    <a:pt x="45785" y="6703"/>
                    <a:pt x="14039" y="3668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0" name="Freeform: Shape 7469">
              <a:extLst>
                <a:ext uri="{FF2B5EF4-FFF2-40B4-BE49-F238E27FC236}">
                  <a16:creationId xmlns:a16="http://schemas.microsoft.com/office/drawing/2014/main" id="{64F087A1-E78A-224B-A7E1-A4350E908C45}"/>
                </a:ext>
              </a:extLst>
            </p:cNvPr>
            <p:cNvSpPr/>
            <p:nvPr/>
          </p:nvSpPr>
          <p:spPr>
            <a:xfrm>
              <a:off x="9353932" y="6419407"/>
              <a:ext cx="25843" cy="2655"/>
            </a:xfrm>
            <a:custGeom>
              <a:avLst/>
              <a:gdLst>
                <a:gd name="connsiteX0" fmla="*/ 17760 w 25843"/>
                <a:gd name="connsiteY0" fmla="*/ 2656 h 2655"/>
                <a:gd name="connsiteX1" fmla="*/ 53 w 25843"/>
                <a:gd name="connsiteY1" fmla="*/ 0 h 2655"/>
                <a:gd name="connsiteX2" fmla="*/ 17760 w 25843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3" h="2655">
                  <a:moveTo>
                    <a:pt x="17760" y="2656"/>
                  </a:moveTo>
                  <a:cubicBezTo>
                    <a:pt x="6757" y="2150"/>
                    <a:pt x="-706" y="1264"/>
                    <a:pt x="53" y="0"/>
                  </a:cubicBezTo>
                  <a:cubicBezTo>
                    <a:pt x="30787" y="0"/>
                    <a:pt x="30408" y="1897"/>
                    <a:pt x="17760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1" name="Freeform: Shape 7470">
              <a:extLst>
                <a:ext uri="{FF2B5EF4-FFF2-40B4-BE49-F238E27FC236}">
                  <a16:creationId xmlns:a16="http://schemas.microsoft.com/office/drawing/2014/main" id="{703E273B-DD1E-FB19-EC91-426B8427C1F8}"/>
                </a:ext>
              </a:extLst>
            </p:cNvPr>
            <p:cNvSpPr/>
            <p:nvPr/>
          </p:nvSpPr>
          <p:spPr>
            <a:xfrm>
              <a:off x="10246906" y="6406253"/>
              <a:ext cx="63223" cy="7523"/>
            </a:xfrm>
            <a:custGeom>
              <a:avLst/>
              <a:gdLst>
                <a:gd name="connsiteX0" fmla="*/ 1401 w 63223"/>
                <a:gd name="connsiteY0" fmla="*/ 6071 h 7523"/>
                <a:gd name="connsiteX1" fmla="*/ 54647 w 63223"/>
                <a:gd name="connsiteY1" fmla="*/ 0 h 7523"/>
                <a:gd name="connsiteX2" fmla="*/ 45795 w 63223"/>
                <a:gd name="connsiteY2" fmla="*/ 7336 h 7523"/>
                <a:gd name="connsiteX3" fmla="*/ 1401 w 63223"/>
                <a:gd name="connsiteY3" fmla="*/ 6071 h 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23" h="7523">
                  <a:moveTo>
                    <a:pt x="1401" y="6071"/>
                  </a:moveTo>
                  <a:cubicBezTo>
                    <a:pt x="-6315" y="2150"/>
                    <a:pt x="18728" y="632"/>
                    <a:pt x="54647" y="0"/>
                  </a:cubicBezTo>
                  <a:cubicBezTo>
                    <a:pt x="52119" y="2909"/>
                    <a:pt x="80576" y="5818"/>
                    <a:pt x="45795" y="7336"/>
                  </a:cubicBezTo>
                  <a:cubicBezTo>
                    <a:pt x="17337" y="8094"/>
                    <a:pt x="18349" y="6324"/>
                    <a:pt x="1401" y="60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2" name="Freeform: Shape 7471">
              <a:extLst>
                <a:ext uri="{FF2B5EF4-FFF2-40B4-BE49-F238E27FC236}">
                  <a16:creationId xmlns:a16="http://schemas.microsoft.com/office/drawing/2014/main" id="{38453601-4726-7033-FC83-99174762D1BA}"/>
                </a:ext>
              </a:extLst>
            </p:cNvPr>
            <p:cNvSpPr/>
            <p:nvPr/>
          </p:nvSpPr>
          <p:spPr>
            <a:xfrm>
              <a:off x="9380672" y="6454617"/>
              <a:ext cx="27292" cy="1345"/>
            </a:xfrm>
            <a:custGeom>
              <a:avLst/>
              <a:gdLst>
                <a:gd name="connsiteX0" fmla="*/ 0 w 27292"/>
                <a:gd name="connsiteY0" fmla="*/ 962 h 1345"/>
                <a:gd name="connsiteX1" fmla="*/ 26687 w 27292"/>
                <a:gd name="connsiteY1" fmla="*/ 204 h 1345"/>
                <a:gd name="connsiteX2" fmla="*/ 0 w 27292"/>
                <a:gd name="connsiteY2" fmla="*/ 962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2" h="1345">
                  <a:moveTo>
                    <a:pt x="0" y="962"/>
                  </a:moveTo>
                  <a:cubicBezTo>
                    <a:pt x="3794" y="204"/>
                    <a:pt x="11510" y="-302"/>
                    <a:pt x="26687" y="204"/>
                  </a:cubicBezTo>
                  <a:cubicBezTo>
                    <a:pt x="30734" y="1848"/>
                    <a:pt x="13660" y="1342"/>
                    <a:pt x="0" y="9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3" name="Freeform: Shape 7472">
              <a:extLst>
                <a:ext uri="{FF2B5EF4-FFF2-40B4-BE49-F238E27FC236}">
                  <a16:creationId xmlns:a16="http://schemas.microsoft.com/office/drawing/2014/main" id="{8E23C311-710E-43FD-BDBE-F01990C393EA}"/>
                </a:ext>
              </a:extLst>
            </p:cNvPr>
            <p:cNvSpPr/>
            <p:nvPr/>
          </p:nvSpPr>
          <p:spPr>
            <a:xfrm>
              <a:off x="10265812" y="6424361"/>
              <a:ext cx="45568" cy="2100"/>
            </a:xfrm>
            <a:custGeom>
              <a:avLst/>
              <a:gdLst>
                <a:gd name="connsiteX0" fmla="*/ 328 w 45568"/>
                <a:gd name="connsiteY0" fmla="*/ 1749 h 2100"/>
                <a:gd name="connsiteX1" fmla="*/ 44722 w 45568"/>
                <a:gd name="connsiteY1" fmla="*/ 1496 h 2100"/>
                <a:gd name="connsiteX2" fmla="*/ 328 w 45568"/>
                <a:gd name="connsiteY2" fmla="*/ 1749 h 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68" h="2100">
                  <a:moveTo>
                    <a:pt x="328" y="1749"/>
                  </a:moveTo>
                  <a:cubicBezTo>
                    <a:pt x="-4857" y="231"/>
                    <a:pt x="53196" y="-1160"/>
                    <a:pt x="44722" y="1496"/>
                  </a:cubicBezTo>
                  <a:cubicBezTo>
                    <a:pt x="27774" y="3014"/>
                    <a:pt x="28407" y="1117"/>
                    <a:pt x="328" y="17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4" name="Freeform: Shape 7473">
              <a:extLst>
                <a:ext uri="{FF2B5EF4-FFF2-40B4-BE49-F238E27FC236}">
                  <a16:creationId xmlns:a16="http://schemas.microsoft.com/office/drawing/2014/main" id="{2DF82088-F073-FDDD-AAE7-9ACBB4A0D544}"/>
                </a:ext>
              </a:extLst>
            </p:cNvPr>
            <p:cNvSpPr/>
            <p:nvPr/>
          </p:nvSpPr>
          <p:spPr>
            <a:xfrm>
              <a:off x="9411533" y="642446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5" name="Freeform: Shape 7474">
              <a:extLst>
                <a:ext uri="{FF2B5EF4-FFF2-40B4-BE49-F238E27FC236}">
                  <a16:creationId xmlns:a16="http://schemas.microsoft.com/office/drawing/2014/main" id="{B375F9D9-D0E6-C263-7E82-25B5268449C4}"/>
                </a:ext>
              </a:extLst>
            </p:cNvPr>
            <p:cNvSpPr/>
            <p:nvPr/>
          </p:nvSpPr>
          <p:spPr>
            <a:xfrm>
              <a:off x="10283974" y="6431675"/>
              <a:ext cx="35540" cy="2190"/>
            </a:xfrm>
            <a:custGeom>
              <a:avLst/>
              <a:gdLst>
                <a:gd name="connsiteX0" fmla="*/ 35540 w 35540"/>
                <a:gd name="connsiteY0" fmla="*/ 2150 h 2190"/>
                <a:gd name="connsiteX1" fmla="*/ 0 w 35540"/>
                <a:gd name="connsiteY1" fmla="*/ 1644 h 2190"/>
                <a:gd name="connsiteX2" fmla="*/ 26560 w 35540"/>
                <a:gd name="connsiteY2" fmla="*/ 0 h 2190"/>
                <a:gd name="connsiteX3" fmla="*/ 35414 w 35540"/>
                <a:gd name="connsiteY3" fmla="*/ 2150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90">
                  <a:moveTo>
                    <a:pt x="35540" y="2150"/>
                  </a:moveTo>
                  <a:cubicBezTo>
                    <a:pt x="19604" y="2403"/>
                    <a:pt x="16694" y="1391"/>
                    <a:pt x="0" y="1644"/>
                  </a:cubicBezTo>
                  <a:cubicBezTo>
                    <a:pt x="1770" y="632"/>
                    <a:pt x="26180" y="1264"/>
                    <a:pt x="26560" y="0"/>
                  </a:cubicBezTo>
                  <a:cubicBezTo>
                    <a:pt x="36931" y="0"/>
                    <a:pt x="34022" y="1264"/>
                    <a:pt x="35414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6" name="Freeform: Shape 7475">
              <a:extLst>
                <a:ext uri="{FF2B5EF4-FFF2-40B4-BE49-F238E27FC236}">
                  <a16:creationId xmlns:a16="http://schemas.microsoft.com/office/drawing/2014/main" id="{F3D59FEE-CD8E-BF27-76E4-8BB080F3D683}"/>
                </a:ext>
              </a:extLst>
            </p:cNvPr>
            <p:cNvSpPr/>
            <p:nvPr/>
          </p:nvSpPr>
          <p:spPr>
            <a:xfrm>
              <a:off x="9509479" y="6441155"/>
              <a:ext cx="39429" cy="2029"/>
            </a:xfrm>
            <a:custGeom>
              <a:avLst/>
              <a:gdLst>
                <a:gd name="connsiteX0" fmla="*/ 10824 w 39429"/>
                <a:gd name="connsiteY0" fmla="*/ 1397 h 2029"/>
                <a:gd name="connsiteX1" fmla="*/ 37511 w 39429"/>
                <a:gd name="connsiteY1" fmla="*/ 2029 h 2029"/>
                <a:gd name="connsiteX2" fmla="*/ 10824 w 39429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2029">
                  <a:moveTo>
                    <a:pt x="10824" y="1397"/>
                  </a:moveTo>
                  <a:cubicBezTo>
                    <a:pt x="-28384" y="-501"/>
                    <a:pt x="52688" y="-627"/>
                    <a:pt x="37511" y="2029"/>
                  </a:cubicBezTo>
                  <a:cubicBezTo>
                    <a:pt x="22333" y="1903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7" name="Freeform: Shape 7476">
              <a:extLst>
                <a:ext uri="{FF2B5EF4-FFF2-40B4-BE49-F238E27FC236}">
                  <a16:creationId xmlns:a16="http://schemas.microsoft.com/office/drawing/2014/main" id="{D9CA424A-D4BC-1ED5-EBB7-530612D56396}"/>
                </a:ext>
              </a:extLst>
            </p:cNvPr>
            <p:cNvSpPr/>
            <p:nvPr/>
          </p:nvSpPr>
          <p:spPr>
            <a:xfrm>
              <a:off x="9734356" y="6456528"/>
              <a:ext cx="39428" cy="1960"/>
            </a:xfrm>
            <a:custGeom>
              <a:avLst/>
              <a:gdLst>
                <a:gd name="connsiteX0" fmla="*/ 10824 w 39428"/>
                <a:gd name="connsiteY0" fmla="*/ 1455 h 1960"/>
                <a:gd name="connsiteX1" fmla="*/ 37510 w 39428"/>
                <a:gd name="connsiteY1" fmla="*/ 1960 h 1960"/>
                <a:gd name="connsiteX2" fmla="*/ 10824 w 39428"/>
                <a:gd name="connsiteY2" fmla="*/ 1455 h 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1960">
                  <a:moveTo>
                    <a:pt x="10824" y="1455"/>
                  </a:moveTo>
                  <a:cubicBezTo>
                    <a:pt x="-28384" y="-316"/>
                    <a:pt x="52688" y="-822"/>
                    <a:pt x="37510" y="1960"/>
                  </a:cubicBezTo>
                  <a:cubicBezTo>
                    <a:pt x="22334" y="1960"/>
                    <a:pt x="14618" y="316"/>
                    <a:pt x="10824" y="14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8" name="Freeform: Shape 7477">
              <a:extLst>
                <a:ext uri="{FF2B5EF4-FFF2-40B4-BE49-F238E27FC236}">
                  <a16:creationId xmlns:a16="http://schemas.microsoft.com/office/drawing/2014/main" id="{2DCC3C81-142B-03FC-7626-202835A827A8}"/>
                </a:ext>
              </a:extLst>
            </p:cNvPr>
            <p:cNvSpPr/>
            <p:nvPr/>
          </p:nvSpPr>
          <p:spPr>
            <a:xfrm>
              <a:off x="9646239" y="6447611"/>
              <a:ext cx="72024" cy="6956"/>
            </a:xfrm>
            <a:custGeom>
              <a:avLst/>
              <a:gdLst>
                <a:gd name="connsiteX0" fmla="*/ 541 w 72024"/>
                <a:gd name="connsiteY0" fmla="*/ 4553 h 6956"/>
                <a:gd name="connsiteX1" fmla="*/ 27355 w 72024"/>
                <a:gd name="connsiteY1" fmla="*/ 0 h 6956"/>
                <a:gd name="connsiteX2" fmla="*/ 71748 w 72024"/>
                <a:gd name="connsiteY2" fmla="*/ 885 h 6956"/>
                <a:gd name="connsiteX3" fmla="*/ 44934 w 72024"/>
                <a:gd name="connsiteY3" fmla="*/ 6956 h 6956"/>
                <a:gd name="connsiteX4" fmla="*/ 9394 w 72024"/>
                <a:gd name="connsiteY4" fmla="*/ 6197 h 6956"/>
                <a:gd name="connsiteX5" fmla="*/ 541 w 72024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024" h="6956">
                  <a:moveTo>
                    <a:pt x="541" y="4553"/>
                  </a:moveTo>
                  <a:cubicBezTo>
                    <a:pt x="-5024" y="1518"/>
                    <a:pt x="34311" y="3162"/>
                    <a:pt x="27355" y="0"/>
                  </a:cubicBezTo>
                  <a:lnTo>
                    <a:pt x="71748" y="885"/>
                  </a:lnTo>
                  <a:cubicBezTo>
                    <a:pt x="75036" y="4174"/>
                    <a:pt x="47970" y="4301"/>
                    <a:pt x="44934" y="6956"/>
                  </a:cubicBezTo>
                  <a:lnTo>
                    <a:pt x="9394" y="6197"/>
                  </a:lnTo>
                  <a:cubicBezTo>
                    <a:pt x="10786" y="5438"/>
                    <a:pt x="7118" y="4806"/>
                    <a:pt x="541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9" name="Freeform: Shape 7478">
              <a:extLst>
                <a:ext uri="{FF2B5EF4-FFF2-40B4-BE49-F238E27FC236}">
                  <a16:creationId xmlns:a16="http://schemas.microsoft.com/office/drawing/2014/main" id="{6A922970-FB8A-1196-1949-F41772C81E1C}"/>
                </a:ext>
              </a:extLst>
            </p:cNvPr>
            <p:cNvSpPr/>
            <p:nvPr/>
          </p:nvSpPr>
          <p:spPr>
            <a:xfrm>
              <a:off x="9798554" y="6455629"/>
              <a:ext cx="27302" cy="1261"/>
            </a:xfrm>
            <a:custGeom>
              <a:avLst/>
              <a:gdLst>
                <a:gd name="connsiteX0" fmla="*/ 0 w 27302"/>
                <a:gd name="connsiteY0" fmla="*/ 1089 h 1261"/>
                <a:gd name="connsiteX1" fmla="*/ 26687 w 27302"/>
                <a:gd name="connsiteY1" fmla="*/ 77 h 1261"/>
                <a:gd name="connsiteX2" fmla="*/ 0 w 27302"/>
                <a:gd name="connsiteY2" fmla="*/ 1089 h 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261">
                  <a:moveTo>
                    <a:pt x="0" y="1089"/>
                  </a:moveTo>
                  <a:cubicBezTo>
                    <a:pt x="3668" y="204"/>
                    <a:pt x="11130" y="-176"/>
                    <a:pt x="26687" y="77"/>
                  </a:cubicBezTo>
                  <a:cubicBezTo>
                    <a:pt x="30734" y="1721"/>
                    <a:pt x="14039" y="1215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0" name="Freeform: Shape 7479">
              <a:extLst>
                <a:ext uri="{FF2B5EF4-FFF2-40B4-BE49-F238E27FC236}">
                  <a16:creationId xmlns:a16="http://schemas.microsoft.com/office/drawing/2014/main" id="{BE9BD49B-90CC-96F4-D883-1DF062853178}"/>
                </a:ext>
              </a:extLst>
            </p:cNvPr>
            <p:cNvSpPr/>
            <p:nvPr/>
          </p:nvSpPr>
          <p:spPr>
            <a:xfrm>
              <a:off x="10390013" y="6405126"/>
              <a:ext cx="45568" cy="2139"/>
            </a:xfrm>
            <a:custGeom>
              <a:avLst/>
              <a:gdLst>
                <a:gd name="connsiteX0" fmla="*/ 328 w 45568"/>
                <a:gd name="connsiteY0" fmla="*/ 1885 h 2139"/>
                <a:gd name="connsiteX1" fmla="*/ 44722 w 45568"/>
                <a:gd name="connsiteY1" fmla="*/ 1506 h 2139"/>
                <a:gd name="connsiteX2" fmla="*/ 328 w 45568"/>
                <a:gd name="connsiteY2" fmla="*/ 1885 h 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68" h="2139">
                  <a:moveTo>
                    <a:pt x="328" y="1885"/>
                  </a:moveTo>
                  <a:cubicBezTo>
                    <a:pt x="-4857" y="368"/>
                    <a:pt x="53196" y="-1277"/>
                    <a:pt x="44722" y="1506"/>
                  </a:cubicBezTo>
                  <a:cubicBezTo>
                    <a:pt x="27647" y="3024"/>
                    <a:pt x="28406" y="1253"/>
                    <a:pt x="328" y="1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1" name="Freeform: Shape 7480">
              <a:extLst>
                <a:ext uri="{FF2B5EF4-FFF2-40B4-BE49-F238E27FC236}">
                  <a16:creationId xmlns:a16="http://schemas.microsoft.com/office/drawing/2014/main" id="{4977AC97-0CEF-3EE5-6682-A02C0124D53B}"/>
                </a:ext>
              </a:extLst>
            </p:cNvPr>
            <p:cNvSpPr/>
            <p:nvPr/>
          </p:nvSpPr>
          <p:spPr>
            <a:xfrm>
              <a:off x="10363654" y="6408909"/>
              <a:ext cx="71159" cy="4194"/>
            </a:xfrm>
            <a:custGeom>
              <a:avLst/>
              <a:gdLst>
                <a:gd name="connsiteX0" fmla="*/ 71080 w 71159"/>
                <a:gd name="connsiteY0" fmla="*/ 2783 h 4194"/>
                <a:gd name="connsiteX1" fmla="*/ 0 w 71159"/>
                <a:gd name="connsiteY1" fmla="*/ 3415 h 4194"/>
                <a:gd name="connsiteX2" fmla="*/ 62100 w 71159"/>
                <a:gd name="connsiteY2" fmla="*/ 0 h 4194"/>
                <a:gd name="connsiteX3" fmla="*/ 70954 w 71159"/>
                <a:gd name="connsiteY3" fmla="*/ 2783 h 4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59" h="4194">
                  <a:moveTo>
                    <a:pt x="71080" y="2783"/>
                  </a:moveTo>
                  <a:cubicBezTo>
                    <a:pt x="47049" y="4680"/>
                    <a:pt x="27825" y="4427"/>
                    <a:pt x="0" y="3415"/>
                  </a:cubicBezTo>
                  <a:cubicBezTo>
                    <a:pt x="1011" y="759"/>
                    <a:pt x="29216" y="253"/>
                    <a:pt x="62100" y="0"/>
                  </a:cubicBezTo>
                  <a:cubicBezTo>
                    <a:pt x="60962" y="1265"/>
                    <a:pt x="72851" y="1391"/>
                    <a:pt x="70954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2" name="Freeform: Shape 7481">
              <a:extLst>
                <a:ext uri="{FF2B5EF4-FFF2-40B4-BE49-F238E27FC236}">
                  <a16:creationId xmlns:a16="http://schemas.microsoft.com/office/drawing/2014/main" id="{C6D8F244-7C1E-D2AC-E1A0-0311C0D8E33B}"/>
                </a:ext>
              </a:extLst>
            </p:cNvPr>
            <p:cNvSpPr/>
            <p:nvPr/>
          </p:nvSpPr>
          <p:spPr>
            <a:xfrm>
              <a:off x="9527971" y="6455452"/>
              <a:ext cx="21548" cy="3068"/>
            </a:xfrm>
            <a:custGeom>
              <a:avLst/>
              <a:gdLst>
                <a:gd name="connsiteX0" fmla="*/ 21548 w 21548"/>
                <a:gd name="connsiteY0" fmla="*/ 2530 h 3068"/>
                <a:gd name="connsiteX1" fmla="*/ 3841 w 21548"/>
                <a:gd name="connsiteY1" fmla="*/ 0 h 3068"/>
                <a:gd name="connsiteX2" fmla="*/ 21548 w 21548"/>
                <a:gd name="connsiteY2" fmla="*/ 2530 h 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48" h="3068">
                  <a:moveTo>
                    <a:pt x="21548" y="2530"/>
                  </a:moveTo>
                  <a:cubicBezTo>
                    <a:pt x="17501" y="4427"/>
                    <a:pt x="-9945" y="759"/>
                    <a:pt x="3841" y="0"/>
                  </a:cubicBezTo>
                  <a:cubicBezTo>
                    <a:pt x="4980" y="0"/>
                    <a:pt x="20915" y="2783"/>
                    <a:pt x="2154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3" name="Freeform: Shape 7482">
              <a:extLst>
                <a:ext uri="{FF2B5EF4-FFF2-40B4-BE49-F238E27FC236}">
                  <a16:creationId xmlns:a16="http://schemas.microsoft.com/office/drawing/2014/main" id="{61A3E314-13D9-16FE-2871-C5BAE5866539}"/>
                </a:ext>
              </a:extLst>
            </p:cNvPr>
            <p:cNvSpPr/>
            <p:nvPr/>
          </p:nvSpPr>
          <p:spPr>
            <a:xfrm>
              <a:off x="9364141" y="6459626"/>
              <a:ext cx="39478" cy="2217"/>
            </a:xfrm>
            <a:custGeom>
              <a:avLst/>
              <a:gdLst>
                <a:gd name="connsiteX0" fmla="*/ 37526 w 39478"/>
                <a:gd name="connsiteY0" fmla="*/ 885 h 2217"/>
                <a:gd name="connsiteX1" fmla="*/ 1986 w 39478"/>
                <a:gd name="connsiteY1" fmla="*/ 0 h 2217"/>
                <a:gd name="connsiteX2" fmla="*/ 37526 w 39478"/>
                <a:gd name="connsiteY2" fmla="*/ 885 h 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2217">
                  <a:moveTo>
                    <a:pt x="37526" y="885"/>
                  </a:moveTo>
                  <a:cubicBezTo>
                    <a:pt x="51185" y="3415"/>
                    <a:pt x="-11800" y="1897"/>
                    <a:pt x="1986" y="0"/>
                  </a:cubicBezTo>
                  <a:cubicBezTo>
                    <a:pt x="19440" y="1644"/>
                    <a:pt x="13116" y="253"/>
                    <a:pt x="37526" y="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4" name="Freeform: Shape 7483">
              <a:extLst>
                <a:ext uri="{FF2B5EF4-FFF2-40B4-BE49-F238E27FC236}">
                  <a16:creationId xmlns:a16="http://schemas.microsoft.com/office/drawing/2014/main" id="{ACB467FF-5B79-EDC2-2157-30B9BBF71A1A}"/>
                </a:ext>
              </a:extLst>
            </p:cNvPr>
            <p:cNvSpPr/>
            <p:nvPr/>
          </p:nvSpPr>
          <p:spPr>
            <a:xfrm>
              <a:off x="9375360" y="644305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5" name="Freeform: Shape 7484">
              <a:extLst>
                <a:ext uri="{FF2B5EF4-FFF2-40B4-BE49-F238E27FC236}">
                  <a16:creationId xmlns:a16="http://schemas.microsoft.com/office/drawing/2014/main" id="{A9ADC66E-06CD-0F5B-AC5D-7417AB485EC4}"/>
                </a:ext>
              </a:extLst>
            </p:cNvPr>
            <p:cNvSpPr/>
            <p:nvPr/>
          </p:nvSpPr>
          <p:spPr>
            <a:xfrm>
              <a:off x="10425755" y="640157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6" name="Freeform: Shape 7485">
              <a:extLst>
                <a:ext uri="{FF2B5EF4-FFF2-40B4-BE49-F238E27FC236}">
                  <a16:creationId xmlns:a16="http://schemas.microsoft.com/office/drawing/2014/main" id="{A10BDFA3-1DFA-7025-B58A-D444F58FDD81}"/>
                </a:ext>
              </a:extLst>
            </p:cNvPr>
            <p:cNvSpPr/>
            <p:nvPr/>
          </p:nvSpPr>
          <p:spPr>
            <a:xfrm>
              <a:off x="9549140" y="6472527"/>
              <a:ext cx="88913" cy="3414"/>
            </a:xfrm>
            <a:custGeom>
              <a:avLst/>
              <a:gdLst>
                <a:gd name="connsiteX0" fmla="*/ 88914 w 88913"/>
                <a:gd name="connsiteY0" fmla="*/ 3414 h 3414"/>
                <a:gd name="connsiteX1" fmla="*/ 0 w 88913"/>
                <a:gd name="connsiteY1" fmla="*/ 0 h 3414"/>
                <a:gd name="connsiteX2" fmla="*/ 88914 w 88913"/>
                <a:gd name="connsiteY2" fmla="*/ 341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13" h="3414">
                  <a:moveTo>
                    <a:pt x="88914" y="3414"/>
                  </a:moveTo>
                  <a:cubicBezTo>
                    <a:pt x="33643" y="2529"/>
                    <a:pt x="38196" y="759"/>
                    <a:pt x="0" y="0"/>
                  </a:cubicBezTo>
                  <a:cubicBezTo>
                    <a:pt x="24158" y="252"/>
                    <a:pt x="84487" y="-127"/>
                    <a:pt x="88914" y="34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7" name="Freeform: Shape 7486">
              <a:extLst>
                <a:ext uri="{FF2B5EF4-FFF2-40B4-BE49-F238E27FC236}">
                  <a16:creationId xmlns:a16="http://schemas.microsoft.com/office/drawing/2014/main" id="{83C8882F-F991-333C-750C-03889DCDD1CE}"/>
                </a:ext>
              </a:extLst>
            </p:cNvPr>
            <p:cNvSpPr/>
            <p:nvPr/>
          </p:nvSpPr>
          <p:spPr>
            <a:xfrm>
              <a:off x="9413469" y="6438252"/>
              <a:ext cx="31928" cy="3199"/>
            </a:xfrm>
            <a:custGeom>
              <a:avLst/>
              <a:gdLst>
                <a:gd name="connsiteX0" fmla="*/ 6412 w 31928"/>
                <a:gd name="connsiteY0" fmla="*/ 2909 h 3199"/>
                <a:gd name="connsiteX1" fmla="*/ 6412 w 31928"/>
                <a:gd name="connsiteY1" fmla="*/ 0 h 3199"/>
                <a:gd name="connsiteX2" fmla="*/ 6412 w 31928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28" h="3199">
                  <a:moveTo>
                    <a:pt x="6412" y="2909"/>
                  </a:moveTo>
                  <a:cubicBezTo>
                    <a:pt x="7170" y="1012"/>
                    <a:pt x="-8387" y="1138"/>
                    <a:pt x="6412" y="0"/>
                  </a:cubicBezTo>
                  <a:cubicBezTo>
                    <a:pt x="40434" y="253"/>
                    <a:pt x="40434" y="4300"/>
                    <a:pt x="641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8" name="Freeform: Shape 7487">
              <a:extLst>
                <a:ext uri="{FF2B5EF4-FFF2-40B4-BE49-F238E27FC236}">
                  <a16:creationId xmlns:a16="http://schemas.microsoft.com/office/drawing/2014/main" id="{D78DFF0B-97FB-9F15-2F4D-88122DC1966C}"/>
                </a:ext>
              </a:extLst>
            </p:cNvPr>
            <p:cNvSpPr/>
            <p:nvPr/>
          </p:nvSpPr>
          <p:spPr>
            <a:xfrm>
              <a:off x="10450806" y="6427995"/>
              <a:ext cx="19595" cy="2463"/>
            </a:xfrm>
            <a:custGeom>
              <a:avLst/>
              <a:gdLst>
                <a:gd name="connsiteX0" fmla="*/ 10742 w 19595"/>
                <a:gd name="connsiteY0" fmla="*/ 2415 h 2463"/>
                <a:gd name="connsiteX1" fmla="*/ 19595 w 19595"/>
                <a:gd name="connsiteY1" fmla="*/ 139 h 2463"/>
                <a:gd name="connsiteX2" fmla="*/ 19595 w 19595"/>
                <a:gd name="connsiteY2" fmla="*/ 1530 h 2463"/>
                <a:gd name="connsiteX3" fmla="*/ 10742 w 19595"/>
                <a:gd name="connsiteY3" fmla="*/ 2288 h 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95" h="2463">
                  <a:moveTo>
                    <a:pt x="10742" y="2415"/>
                  </a:moveTo>
                  <a:cubicBezTo>
                    <a:pt x="-6712" y="2921"/>
                    <a:pt x="-2286" y="-747"/>
                    <a:pt x="19595" y="139"/>
                  </a:cubicBezTo>
                  <a:lnTo>
                    <a:pt x="19595" y="1530"/>
                  </a:lnTo>
                  <a:cubicBezTo>
                    <a:pt x="11879" y="1530"/>
                    <a:pt x="11121" y="1909"/>
                    <a:pt x="10742" y="2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9" name="Freeform: Shape 7488">
              <a:extLst>
                <a:ext uri="{FF2B5EF4-FFF2-40B4-BE49-F238E27FC236}">
                  <a16:creationId xmlns:a16="http://schemas.microsoft.com/office/drawing/2014/main" id="{12307B1F-3F7B-C2F5-ED8E-CF0668D3D9E9}"/>
                </a:ext>
              </a:extLst>
            </p:cNvPr>
            <p:cNvSpPr/>
            <p:nvPr/>
          </p:nvSpPr>
          <p:spPr>
            <a:xfrm>
              <a:off x="9428227" y="6458868"/>
              <a:ext cx="71744" cy="5059"/>
            </a:xfrm>
            <a:custGeom>
              <a:avLst/>
              <a:gdLst>
                <a:gd name="connsiteX0" fmla="*/ 0 w 71744"/>
                <a:gd name="connsiteY0" fmla="*/ 2909 h 5059"/>
                <a:gd name="connsiteX1" fmla="*/ 0 w 71744"/>
                <a:gd name="connsiteY1" fmla="*/ 0 h 5059"/>
                <a:gd name="connsiteX2" fmla="*/ 62353 w 71744"/>
                <a:gd name="connsiteY2" fmla="*/ 0 h 5059"/>
                <a:gd name="connsiteX3" fmla="*/ 62353 w 71744"/>
                <a:gd name="connsiteY3" fmla="*/ 5059 h 5059"/>
                <a:gd name="connsiteX4" fmla="*/ 127 w 71744"/>
                <a:gd name="connsiteY4" fmla="*/ 2909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44" h="5059">
                  <a:moveTo>
                    <a:pt x="0" y="2909"/>
                  </a:moveTo>
                  <a:lnTo>
                    <a:pt x="0" y="0"/>
                  </a:lnTo>
                  <a:cubicBezTo>
                    <a:pt x="33390" y="379"/>
                    <a:pt x="32631" y="759"/>
                    <a:pt x="62353" y="0"/>
                  </a:cubicBezTo>
                  <a:cubicBezTo>
                    <a:pt x="74874" y="1264"/>
                    <a:pt x="74874" y="4426"/>
                    <a:pt x="62353" y="5059"/>
                  </a:cubicBezTo>
                  <a:cubicBezTo>
                    <a:pt x="38702" y="4553"/>
                    <a:pt x="11636" y="4174"/>
                    <a:pt x="127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0" name="Freeform: Shape 7489">
              <a:extLst>
                <a:ext uri="{FF2B5EF4-FFF2-40B4-BE49-F238E27FC236}">
                  <a16:creationId xmlns:a16="http://schemas.microsoft.com/office/drawing/2014/main" id="{12CF3C2F-4F2B-C0C2-FCD7-A6889B38E8F0}"/>
                </a:ext>
              </a:extLst>
            </p:cNvPr>
            <p:cNvSpPr/>
            <p:nvPr/>
          </p:nvSpPr>
          <p:spPr>
            <a:xfrm>
              <a:off x="9762380" y="6448749"/>
              <a:ext cx="75815" cy="5979"/>
            </a:xfrm>
            <a:custGeom>
              <a:avLst/>
              <a:gdLst>
                <a:gd name="connsiteX0" fmla="*/ 8854 w 75815"/>
                <a:gd name="connsiteY0" fmla="*/ 5692 h 5979"/>
                <a:gd name="connsiteX1" fmla="*/ 0 w 75815"/>
                <a:gd name="connsiteY1" fmla="*/ 1138 h 5979"/>
                <a:gd name="connsiteX2" fmla="*/ 17834 w 75815"/>
                <a:gd name="connsiteY2" fmla="*/ 0 h 5979"/>
                <a:gd name="connsiteX3" fmla="*/ 71080 w 75815"/>
                <a:gd name="connsiteY3" fmla="*/ 5944 h 5979"/>
                <a:gd name="connsiteX4" fmla="*/ 35540 w 75815"/>
                <a:gd name="connsiteY4" fmla="*/ 1770 h 5979"/>
                <a:gd name="connsiteX5" fmla="*/ 8854 w 75815"/>
                <a:gd name="connsiteY5" fmla="*/ 5692 h 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815" h="5979">
                  <a:moveTo>
                    <a:pt x="8854" y="5692"/>
                  </a:moveTo>
                  <a:cubicBezTo>
                    <a:pt x="15177" y="3921"/>
                    <a:pt x="17454" y="2782"/>
                    <a:pt x="0" y="1138"/>
                  </a:cubicBezTo>
                  <a:cubicBezTo>
                    <a:pt x="2277" y="379"/>
                    <a:pt x="17834" y="885"/>
                    <a:pt x="17834" y="0"/>
                  </a:cubicBezTo>
                  <a:cubicBezTo>
                    <a:pt x="38955" y="1644"/>
                    <a:pt x="91823" y="3794"/>
                    <a:pt x="71080" y="5944"/>
                  </a:cubicBezTo>
                  <a:cubicBezTo>
                    <a:pt x="45532" y="5438"/>
                    <a:pt x="28837" y="4426"/>
                    <a:pt x="35540" y="1770"/>
                  </a:cubicBezTo>
                  <a:cubicBezTo>
                    <a:pt x="8854" y="1391"/>
                    <a:pt x="48062" y="7335"/>
                    <a:pt x="8854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1" name="Freeform: Shape 7490">
              <a:extLst>
                <a:ext uri="{FF2B5EF4-FFF2-40B4-BE49-F238E27FC236}">
                  <a16:creationId xmlns:a16="http://schemas.microsoft.com/office/drawing/2014/main" id="{FFEEFB90-78BB-0DDD-5CBD-21DCC22DD24C}"/>
                </a:ext>
              </a:extLst>
            </p:cNvPr>
            <p:cNvSpPr/>
            <p:nvPr/>
          </p:nvSpPr>
          <p:spPr>
            <a:xfrm>
              <a:off x="9610157" y="6449077"/>
              <a:ext cx="182301" cy="11687"/>
            </a:xfrm>
            <a:custGeom>
              <a:avLst/>
              <a:gdLst>
                <a:gd name="connsiteX0" fmla="*/ 55469 w 182301"/>
                <a:gd name="connsiteY0" fmla="*/ 2708 h 11687"/>
                <a:gd name="connsiteX1" fmla="*/ 179543 w 182301"/>
                <a:gd name="connsiteY1" fmla="*/ 4984 h 11687"/>
                <a:gd name="connsiteX2" fmla="*/ 28276 w 182301"/>
                <a:gd name="connsiteY2" fmla="*/ 8778 h 11687"/>
                <a:gd name="connsiteX3" fmla="*/ 46110 w 182301"/>
                <a:gd name="connsiteY3" fmla="*/ 4731 h 11687"/>
                <a:gd name="connsiteX4" fmla="*/ 1716 w 182301"/>
                <a:gd name="connsiteY4" fmla="*/ 1569 h 11687"/>
                <a:gd name="connsiteX5" fmla="*/ 23597 w 182301"/>
                <a:gd name="connsiteY5" fmla="*/ 558 h 11687"/>
                <a:gd name="connsiteX6" fmla="*/ 55342 w 182301"/>
                <a:gd name="connsiteY6" fmla="*/ 2708 h 1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301" h="11687">
                  <a:moveTo>
                    <a:pt x="55469" y="2708"/>
                  </a:moveTo>
                  <a:cubicBezTo>
                    <a:pt x="94677" y="3340"/>
                    <a:pt x="129206" y="1569"/>
                    <a:pt x="179543" y="4984"/>
                  </a:cubicBezTo>
                  <a:cubicBezTo>
                    <a:pt x="199400" y="12699"/>
                    <a:pt x="108210" y="13458"/>
                    <a:pt x="28276" y="8778"/>
                  </a:cubicBezTo>
                  <a:cubicBezTo>
                    <a:pt x="40545" y="8146"/>
                    <a:pt x="33588" y="5490"/>
                    <a:pt x="46110" y="4731"/>
                  </a:cubicBezTo>
                  <a:cubicBezTo>
                    <a:pt x="43200" y="2961"/>
                    <a:pt x="7281" y="3213"/>
                    <a:pt x="1716" y="1569"/>
                  </a:cubicBezTo>
                  <a:cubicBezTo>
                    <a:pt x="-4861" y="-454"/>
                    <a:pt x="8546" y="-201"/>
                    <a:pt x="23597" y="558"/>
                  </a:cubicBezTo>
                  <a:cubicBezTo>
                    <a:pt x="38647" y="1316"/>
                    <a:pt x="55342" y="2708"/>
                    <a:pt x="55342" y="27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2" name="Freeform: Shape 7491">
              <a:extLst>
                <a:ext uri="{FF2B5EF4-FFF2-40B4-BE49-F238E27FC236}">
                  <a16:creationId xmlns:a16="http://schemas.microsoft.com/office/drawing/2014/main" id="{A480BF94-39AC-B144-0E53-6EB9408AFE8C}"/>
                </a:ext>
              </a:extLst>
            </p:cNvPr>
            <p:cNvSpPr/>
            <p:nvPr/>
          </p:nvSpPr>
          <p:spPr>
            <a:xfrm>
              <a:off x="10478491" y="6413842"/>
              <a:ext cx="28131" cy="3035"/>
            </a:xfrm>
            <a:custGeom>
              <a:avLst/>
              <a:gdLst>
                <a:gd name="connsiteX0" fmla="*/ 18471 w 28131"/>
                <a:gd name="connsiteY0" fmla="*/ 3035 h 3035"/>
                <a:gd name="connsiteX1" fmla="*/ 638 w 28131"/>
                <a:gd name="connsiteY1" fmla="*/ 253 h 3035"/>
                <a:gd name="connsiteX2" fmla="*/ 27324 w 28131"/>
                <a:gd name="connsiteY2" fmla="*/ 0 h 3035"/>
                <a:gd name="connsiteX3" fmla="*/ 18471 w 28131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31" h="3035">
                  <a:moveTo>
                    <a:pt x="18471" y="3035"/>
                  </a:moveTo>
                  <a:cubicBezTo>
                    <a:pt x="2914" y="3035"/>
                    <a:pt x="-1892" y="2024"/>
                    <a:pt x="638" y="253"/>
                  </a:cubicBezTo>
                  <a:lnTo>
                    <a:pt x="27324" y="0"/>
                  </a:lnTo>
                  <a:cubicBezTo>
                    <a:pt x="30992" y="1518"/>
                    <a:pt x="21127" y="2024"/>
                    <a:pt x="18471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3" name="Freeform: Shape 7492">
              <a:extLst>
                <a:ext uri="{FF2B5EF4-FFF2-40B4-BE49-F238E27FC236}">
                  <a16:creationId xmlns:a16="http://schemas.microsoft.com/office/drawing/2014/main" id="{0506AA89-3857-EFDB-56D0-53A5F212D9DE}"/>
                </a:ext>
              </a:extLst>
            </p:cNvPr>
            <p:cNvSpPr/>
            <p:nvPr/>
          </p:nvSpPr>
          <p:spPr>
            <a:xfrm>
              <a:off x="10487022" y="6428900"/>
              <a:ext cx="90126" cy="5178"/>
            </a:xfrm>
            <a:custGeom>
              <a:avLst/>
              <a:gdLst>
                <a:gd name="connsiteX0" fmla="*/ 36753 w 90126"/>
                <a:gd name="connsiteY0" fmla="*/ 5178 h 5178"/>
                <a:gd name="connsiteX1" fmla="*/ 1213 w 90126"/>
                <a:gd name="connsiteY1" fmla="*/ 1131 h 5178"/>
                <a:gd name="connsiteX2" fmla="*/ 90127 w 90126"/>
                <a:gd name="connsiteY2" fmla="*/ 1637 h 5178"/>
                <a:gd name="connsiteX3" fmla="*/ 36880 w 90126"/>
                <a:gd name="connsiteY3" fmla="*/ 5178 h 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26" h="5178">
                  <a:moveTo>
                    <a:pt x="36753" y="5178"/>
                  </a:moveTo>
                  <a:cubicBezTo>
                    <a:pt x="50792" y="1510"/>
                    <a:pt x="-9158" y="4545"/>
                    <a:pt x="1213" y="1131"/>
                  </a:cubicBezTo>
                  <a:cubicBezTo>
                    <a:pt x="42191" y="-2158"/>
                    <a:pt x="45607" y="2901"/>
                    <a:pt x="90127" y="1637"/>
                  </a:cubicBezTo>
                  <a:cubicBezTo>
                    <a:pt x="83803" y="3660"/>
                    <a:pt x="70902" y="5178"/>
                    <a:pt x="36880" y="517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4" name="Freeform: Shape 7493">
              <a:extLst>
                <a:ext uri="{FF2B5EF4-FFF2-40B4-BE49-F238E27FC236}">
                  <a16:creationId xmlns:a16="http://schemas.microsoft.com/office/drawing/2014/main" id="{E530075F-83C1-F441-905A-6153416BC60D}"/>
                </a:ext>
              </a:extLst>
            </p:cNvPr>
            <p:cNvSpPr/>
            <p:nvPr/>
          </p:nvSpPr>
          <p:spPr>
            <a:xfrm>
              <a:off x="9629959" y="643863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5" name="Freeform: Shape 7494">
              <a:extLst>
                <a:ext uri="{FF2B5EF4-FFF2-40B4-BE49-F238E27FC236}">
                  <a16:creationId xmlns:a16="http://schemas.microsoft.com/office/drawing/2014/main" id="{108A4EEE-D966-1A4E-1E3B-34C934E88A88}"/>
                </a:ext>
              </a:extLst>
            </p:cNvPr>
            <p:cNvSpPr/>
            <p:nvPr/>
          </p:nvSpPr>
          <p:spPr>
            <a:xfrm>
              <a:off x="10497088" y="6422440"/>
              <a:ext cx="21404" cy="1462"/>
            </a:xfrm>
            <a:custGeom>
              <a:avLst/>
              <a:gdLst>
                <a:gd name="connsiteX0" fmla="*/ 0 w 21404"/>
                <a:gd name="connsiteY0" fmla="*/ 1014 h 1462"/>
                <a:gd name="connsiteX1" fmla="*/ 0 w 21404"/>
                <a:gd name="connsiteY1" fmla="*/ 1014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04" h="1462">
                  <a:moveTo>
                    <a:pt x="0" y="1014"/>
                  </a:moveTo>
                  <a:cubicBezTo>
                    <a:pt x="27066" y="-2022"/>
                    <a:pt x="29975" y="2911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6" name="Freeform: Shape 7495">
              <a:extLst>
                <a:ext uri="{FF2B5EF4-FFF2-40B4-BE49-F238E27FC236}">
                  <a16:creationId xmlns:a16="http://schemas.microsoft.com/office/drawing/2014/main" id="{0365FFA6-CF50-BE9C-3C89-4A1CBF3F54AC}"/>
                </a:ext>
              </a:extLst>
            </p:cNvPr>
            <p:cNvSpPr/>
            <p:nvPr/>
          </p:nvSpPr>
          <p:spPr>
            <a:xfrm>
              <a:off x="9629200" y="6436743"/>
              <a:ext cx="54110" cy="2792"/>
            </a:xfrm>
            <a:custGeom>
              <a:avLst/>
              <a:gdLst>
                <a:gd name="connsiteX0" fmla="*/ 0 w 54110"/>
                <a:gd name="connsiteY0" fmla="*/ 2268 h 2792"/>
                <a:gd name="connsiteX1" fmla="*/ 53373 w 54110"/>
                <a:gd name="connsiteY1" fmla="*/ 497 h 2792"/>
                <a:gd name="connsiteX2" fmla="*/ 0 w 54110"/>
                <a:gd name="connsiteY2" fmla="*/ 2268 h 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110" h="2792">
                  <a:moveTo>
                    <a:pt x="0" y="2268"/>
                  </a:moveTo>
                  <a:cubicBezTo>
                    <a:pt x="1138" y="-9"/>
                    <a:pt x="20109" y="-515"/>
                    <a:pt x="53373" y="497"/>
                  </a:cubicBezTo>
                  <a:cubicBezTo>
                    <a:pt x="59191" y="3532"/>
                    <a:pt x="29595" y="2900"/>
                    <a:pt x="0" y="22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7" name="Freeform: Shape 7496">
              <a:extLst>
                <a:ext uri="{FF2B5EF4-FFF2-40B4-BE49-F238E27FC236}">
                  <a16:creationId xmlns:a16="http://schemas.microsoft.com/office/drawing/2014/main" id="{B31DC740-421F-05FD-3C3C-3E3CEE3AFB6B}"/>
                </a:ext>
              </a:extLst>
            </p:cNvPr>
            <p:cNvSpPr/>
            <p:nvPr/>
          </p:nvSpPr>
          <p:spPr>
            <a:xfrm>
              <a:off x="9690988" y="6425731"/>
              <a:ext cx="19089" cy="3288"/>
            </a:xfrm>
            <a:custGeom>
              <a:avLst/>
              <a:gdLst>
                <a:gd name="connsiteX0" fmla="*/ 692 w 19089"/>
                <a:gd name="connsiteY0" fmla="*/ 0 h 3288"/>
                <a:gd name="connsiteX1" fmla="*/ 18398 w 19089"/>
                <a:gd name="connsiteY1" fmla="*/ 3288 h 3288"/>
                <a:gd name="connsiteX2" fmla="*/ 692 w 19089"/>
                <a:gd name="connsiteY2" fmla="*/ 0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89" h="3288">
                  <a:moveTo>
                    <a:pt x="692" y="0"/>
                  </a:moveTo>
                  <a:cubicBezTo>
                    <a:pt x="16248" y="506"/>
                    <a:pt x="21054" y="1644"/>
                    <a:pt x="18398" y="3288"/>
                  </a:cubicBezTo>
                  <a:cubicBezTo>
                    <a:pt x="2842" y="2783"/>
                    <a:pt x="-1965" y="1644"/>
                    <a:pt x="692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8" name="Freeform: Shape 7497">
              <a:extLst>
                <a:ext uri="{FF2B5EF4-FFF2-40B4-BE49-F238E27FC236}">
                  <a16:creationId xmlns:a16="http://schemas.microsoft.com/office/drawing/2014/main" id="{D79CE67F-8B4B-E9C5-476B-1DE7AF12D415}"/>
                </a:ext>
              </a:extLst>
            </p:cNvPr>
            <p:cNvSpPr/>
            <p:nvPr/>
          </p:nvSpPr>
          <p:spPr>
            <a:xfrm>
              <a:off x="9682208" y="6468747"/>
              <a:ext cx="53866" cy="3146"/>
            </a:xfrm>
            <a:custGeom>
              <a:avLst/>
              <a:gdLst>
                <a:gd name="connsiteX0" fmla="*/ 44886 w 53866"/>
                <a:gd name="connsiteY0" fmla="*/ 3147 h 3146"/>
                <a:gd name="connsiteX1" fmla="*/ 492 w 53866"/>
                <a:gd name="connsiteY1" fmla="*/ 112 h 3146"/>
                <a:gd name="connsiteX2" fmla="*/ 53866 w 53866"/>
                <a:gd name="connsiteY2" fmla="*/ 1124 h 3146"/>
                <a:gd name="connsiteX3" fmla="*/ 44886 w 53866"/>
                <a:gd name="connsiteY3" fmla="*/ 3147 h 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66" h="3146">
                  <a:moveTo>
                    <a:pt x="44886" y="3147"/>
                  </a:moveTo>
                  <a:cubicBezTo>
                    <a:pt x="19337" y="2768"/>
                    <a:pt x="-3682" y="2388"/>
                    <a:pt x="492" y="112"/>
                  </a:cubicBezTo>
                  <a:cubicBezTo>
                    <a:pt x="21235" y="238"/>
                    <a:pt x="37171" y="-647"/>
                    <a:pt x="53866" y="1124"/>
                  </a:cubicBezTo>
                  <a:cubicBezTo>
                    <a:pt x="49060" y="1629"/>
                    <a:pt x="44507" y="2136"/>
                    <a:pt x="44886" y="31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9" name="Freeform: Shape 7498">
              <a:extLst>
                <a:ext uri="{FF2B5EF4-FFF2-40B4-BE49-F238E27FC236}">
                  <a16:creationId xmlns:a16="http://schemas.microsoft.com/office/drawing/2014/main" id="{39929453-2CF1-A816-6703-F23FB6FCEE47}"/>
                </a:ext>
              </a:extLst>
            </p:cNvPr>
            <p:cNvSpPr/>
            <p:nvPr/>
          </p:nvSpPr>
          <p:spPr>
            <a:xfrm>
              <a:off x="9674099" y="6448312"/>
              <a:ext cx="44839" cy="2207"/>
            </a:xfrm>
            <a:custGeom>
              <a:avLst/>
              <a:gdLst>
                <a:gd name="connsiteX0" fmla="*/ 0 w 44839"/>
                <a:gd name="connsiteY0" fmla="*/ 690 h 2207"/>
                <a:gd name="connsiteX1" fmla="*/ 44520 w 44839"/>
                <a:gd name="connsiteY1" fmla="*/ 2208 h 2207"/>
                <a:gd name="connsiteX2" fmla="*/ 0 w 44839"/>
                <a:gd name="connsiteY2" fmla="*/ 690 h 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839" h="2207">
                  <a:moveTo>
                    <a:pt x="0" y="690"/>
                  </a:moveTo>
                  <a:cubicBezTo>
                    <a:pt x="13028" y="-195"/>
                    <a:pt x="48568" y="-701"/>
                    <a:pt x="44520" y="2208"/>
                  </a:cubicBezTo>
                  <a:cubicBezTo>
                    <a:pt x="23778" y="2082"/>
                    <a:pt x="10371" y="1449"/>
                    <a:pt x="0" y="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0" name="Freeform: Shape 7499">
              <a:extLst>
                <a:ext uri="{FF2B5EF4-FFF2-40B4-BE49-F238E27FC236}">
                  <a16:creationId xmlns:a16="http://schemas.microsoft.com/office/drawing/2014/main" id="{A01502EE-3DA6-525D-836E-D2AF5784EDC8}"/>
                </a:ext>
              </a:extLst>
            </p:cNvPr>
            <p:cNvSpPr/>
            <p:nvPr/>
          </p:nvSpPr>
          <p:spPr>
            <a:xfrm>
              <a:off x="9528571" y="6452670"/>
              <a:ext cx="24736" cy="2403"/>
            </a:xfrm>
            <a:custGeom>
              <a:avLst/>
              <a:gdLst>
                <a:gd name="connsiteX0" fmla="*/ 15383 w 24736"/>
                <a:gd name="connsiteY0" fmla="*/ 2403 h 2403"/>
                <a:gd name="connsiteX1" fmla="*/ 6530 w 24736"/>
                <a:gd name="connsiteY1" fmla="*/ 0 h 2403"/>
                <a:gd name="connsiteX2" fmla="*/ 24363 w 24736"/>
                <a:gd name="connsiteY2" fmla="*/ 379 h 2403"/>
                <a:gd name="connsiteX3" fmla="*/ 15383 w 24736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36" h="2403">
                  <a:moveTo>
                    <a:pt x="15383" y="2403"/>
                  </a:moveTo>
                  <a:cubicBezTo>
                    <a:pt x="-3083" y="1644"/>
                    <a:pt x="-3462" y="885"/>
                    <a:pt x="6530" y="0"/>
                  </a:cubicBezTo>
                  <a:lnTo>
                    <a:pt x="24363" y="379"/>
                  </a:lnTo>
                  <a:cubicBezTo>
                    <a:pt x="26892" y="1644"/>
                    <a:pt x="15762" y="1391"/>
                    <a:pt x="1538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1" name="Freeform: Shape 7500">
              <a:extLst>
                <a:ext uri="{FF2B5EF4-FFF2-40B4-BE49-F238E27FC236}">
                  <a16:creationId xmlns:a16="http://schemas.microsoft.com/office/drawing/2014/main" id="{BD7FF287-90E8-D5E9-6225-CF01C49E2932}"/>
                </a:ext>
              </a:extLst>
            </p:cNvPr>
            <p:cNvSpPr/>
            <p:nvPr/>
          </p:nvSpPr>
          <p:spPr>
            <a:xfrm>
              <a:off x="9699254" y="6474137"/>
              <a:ext cx="50428" cy="3955"/>
            </a:xfrm>
            <a:custGeom>
              <a:avLst/>
              <a:gdLst>
                <a:gd name="connsiteX0" fmla="*/ 45547 w 50428"/>
                <a:gd name="connsiteY0" fmla="*/ 3955 h 3955"/>
                <a:gd name="connsiteX1" fmla="*/ 1153 w 50428"/>
                <a:gd name="connsiteY1" fmla="*/ 160 h 3955"/>
                <a:gd name="connsiteX2" fmla="*/ 36693 w 50428"/>
                <a:gd name="connsiteY2" fmla="*/ 160 h 3955"/>
                <a:gd name="connsiteX3" fmla="*/ 45547 w 50428"/>
                <a:gd name="connsiteY3" fmla="*/ 3955 h 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28" h="3955">
                  <a:moveTo>
                    <a:pt x="45547" y="3955"/>
                  </a:moveTo>
                  <a:cubicBezTo>
                    <a:pt x="15192" y="3702"/>
                    <a:pt x="-5171" y="2817"/>
                    <a:pt x="1153" y="160"/>
                  </a:cubicBezTo>
                  <a:cubicBezTo>
                    <a:pt x="17090" y="540"/>
                    <a:pt x="19745" y="-345"/>
                    <a:pt x="36693" y="160"/>
                  </a:cubicBezTo>
                  <a:cubicBezTo>
                    <a:pt x="49720" y="2185"/>
                    <a:pt x="55159" y="1931"/>
                    <a:pt x="45547" y="3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2" name="Freeform: Shape 7501">
              <a:extLst>
                <a:ext uri="{FF2B5EF4-FFF2-40B4-BE49-F238E27FC236}">
                  <a16:creationId xmlns:a16="http://schemas.microsoft.com/office/drawing/2014/main" id="{C7484D9F-F165-6F35-34AA-A69BABC8FD95}"/>
                </a:ext>
              </a:extLst>
            </p:cNvPr>
            <p:cNvSpPr/>
            <p:nvPr/>
          </p:nvSpPr>
          <p:spPr>
            <a:xfrm>
              <a:off x="9699709" y="6439757"/>
              <a:ext cx="146535" cy="9849"/>
            </a:xfrm>
            <a:custGeom>
              <a:avLst/>
              <a:gdLst>
                <a:gd name="connsiteX0" fmla="*/ 1204 w 146535"/>
                <a:gd name="connsiteY0" fmla="*/ 4692 h 9849"/>
                <a:gd name="connsiteX1" fmla="*/ 143491 w 146535"/>
                <a:gd name="connsiteY1" fmla="*/ 2668 h 9849"/>
                <a:gd name="connsiteX2" fmla="*/ 1204 w 146535"/>
                <a:gd name="connsiteY2" fmla="*/ 4692 h 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535" h="9849">
                  <a:moveTo>
                    <a:pt x="1204" y="4692"/>
                  </a:moveTo>
                  <a:cubicBezTo>
                    <a:pt x="-11571" y="-747"/>
                    <a:pt x="80126" y="-1505"/>
                    <a:pt x="143491" y="2668"/>
                  </a:cubicBezTo>
                  <a:cubicBezTo>
                    <a:pt x="170052" y="13292"/>
                    <a:pt x="14484" y="10510"/>
                    <a:pt x="1204" y="4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3" name="Freeform: Shape 7502">
              <a:extLst>
                <a:ext uri="{FF2B5EF4-FFF2-40B4-BE49-F238E27FC236}">
                  <a16:creationId xmlns:a16="http://schemas.microsoft.com/office/drawing/2014/main" id="{E7E8EB8F-A73E-8FF6-09AC-43037273CB01}"/>
                </a:ext>
              </a:extLst>
            </p:cNvPr>
            <p:cNvSpPr/>
            <p:nvPr/>
          </p:nvSpPr>
          <p:spPr>
            <a:xfrm>
              <a:off x="10550335" y="6424592"/>
              <a:ext cx="53457" cy="3147"/>
            </a:xfrm>
            <a:custGeom>
              <a:avLst/>
              <a:gdLst>
                <a:gd name="connsiteX0" fmla="*/ 53373 w 53457"/>
                <a:gd name="connsiteY0" fmla="*/ 2783 h 3147"/>
                <a:gd name="connsiteX1" fmla="*/ 0 w 53457"/>
                <a:gd name="connsiteY1" fmla="*/ 2656 h 3147"/>
                <a:gd name="connsiteX2" fmla="*/ 44393 w 53457"/>
                <a:gd name="connsiteY2" fmla="*/ 0 h 3147"/>
                <a:gd name="connsiteX3" fmla="*/ 53373 w 53457"/>
                <a:gd name="connsiteY3" fmla="*/ 2783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457" h="3147">
                  <a:moveTo>
                    <a:pt x="53373" y="2783"/>
                  </a:moveTo>
                  <a:cubicBezTo>
                    <a:pt x="31493" y="3162"/>
                    <a:pt x="10370" y="3415"/>
                    <a:pt x="0" y="2656"/>
                  </a:cubicBezTo>
                  <a:cubicBezTo>
                    <a:pt x="5944" y="1138"/>
                    <a:pt x="23651" y="506"/>
                    <a:pt x="44393" y="0"/>
                  </a:cubicBezTo>
                  <a:cubicBezTo>
                    <a:pt x="51097" y="506"/>
                    <a:pt x="54005" y="1518"/>
                    <a:pt x="53373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4" name="Freeform: Shape 7503">
              <a:extLst>
                <a:ext uri="{FF2B5EF4-FFF2-40B4-BE49-F238E27FC236}">
                  <a16:creationId xmlns:a16="http://schemas.microsoft.com/office/drawing/2014/main" id="{1BCE37D7-E9F5-B8F4-4E1C-200D639C2410}"/>
                </a:ext>
              </a:extLst>
            </p:cNvPr>
            <p:cNvSpPr/>
            <p:nvPr/>
          </p:nvSpPr>
          <p:spPr>
            <a:xfrm>
              <a:off x="9594203" y="6403976"/>
              <a:ext cx="62316" cy="3865"/>
            </a:xfrm>
            <a:custGeom>
              <a:avLst/>
              <a:gdLst>
                <a:gd name="connsiteX0" fmla="*/ 62316 w 62316"/>
                <a:gd name="connsiteY0" fmla="*/ 3541 h 3865"/>
                <a:gd name="connsiteX1" fmla="*/ 216 w 62316"/>
                <a:gd name="connsiteY1" fmla="*/ 0 h 3865"/>
                <a:gd name="connsiteX2" fmla="*/ 62316 w 62316"/>
                <a:gd name="connsiteY2" fmla="*/ 3541 h 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16" h="3865">
                  <a:moveTo>
                    <a:pt x="62316" y="3541"/>
                  </a:moveTo>
                  <a:cubicBezTo>
                    <a:pt x="40436" y="4680"/>
                    <a:pt x="-3451" y="2656"/>
                    <a:pt x="216" y="0"/>
                  </a:cubicBezTo>
                  <a:cubicBezTo>
                    <a:pt x="31962" y="253"/>
                    <a:pt x="56751" y="253"/>
                    <a:pt x="62316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5" name="Freeform: Shape 7504">
              <a:extLst>
                <a:ext uri="{FF2B5EF4-FFF2-40B4-BE49-F238E27FC236}">
                  <a16:creationId xmlns:a16="http://schemas.microsoft.com/office/drawing/2014/main" id="{C201D5A1-C7C1-3D26-1B50-7050161F8FE1}"/>
                </a:ext>
              </a:extLst>
            </p:cNvPr>
            <p:cNvSpPr/>
            <p:nvPr/>
          </p:nvSpPr>
          <p:spPr>
            <a:xfrm>
              <a:off x="9758514" y="6461339"/>
              <a:ext cx="40395" cy="4357"/>
            </a:xfrm>
            <a:custGeom>
              <a:avLst/>
              <a:gdLst>
                <a:gd name="connsiteX0" fmla="*/ 4246 w 40395"/>
                <a:gd name="connsiteY0" fmla="*/ 3979 h 4357"/>
                <a:gd name="connsiteX1" fmla="*/ 39913 w 40395"/>
                <a:gd name="connsiteY1" fmla="*/ 185 h 4357"/>
                <a:gd name="connsiteX2" fmla="*/ 30933 w 40395"/>
                <a:gd name="connsiteY2" fmla="*/ 4358 h 4357"/>
                <a:gd name="connsiteX3" fmla="*/ 4246 w 40395"/>
                <a:gd name="connsiteY3" fmla="*/ 3979 h 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95" h="4357">
                  <a:moveTo>
                    <a:pt x="4246" y="3979"/>
                  </a:moveTo>
                  <a:cubicBezTo>
                    <a:pt x="-7264" y="2588"/>
                    <a:pt x="4625" y="-827"/>
                    <a:pt x="39913" y="185"/>
                  </a:cubicBezTo>
                  <a:cubicBezTo>
                    <a:pt x="41051" y="1955"/>
                    <a:pt x="40925" y="3726"/>
                    <a:pt x="30933" y="4358"/>
                  </a:cubicBezTo>
                  <a:lnTo>
                    <a:pt x="4246" y="397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6" name="Freeform: Shape 7505">
              <a:extLst>
                <a:ext uri="{FF2B5EF4-FFF2-40B4-BE49-F238E27FC236}">
                  <a16:creationId xmlns:a16="http://schemas.microsoft.com/office/drawing/2014/main" id="{EC51D50D-E688-4A05-6B2B-3D322AF1DF7D}"/>
                </a:ext>
              </a:extLst>
            </p:cNvPr>
            <p:cNvSpPr/>
            <p:nvPr/>
          </p:nvSpPr>
          <p:spPr>
            <a:xfrm>
              <a:off x="9942449" y="6445745"/>
              <a:ext cx="71875" cy="7829"/>
            </a:xfrm>
            <a:custGeom>
              <a:avLst/>
              <a:gdLst>
                <a:gd name="connsiteX0" fmla="*/ 71875 w 71875"/>
                <a:gd name="connsiteY0" fmla="*/ 7811 h 7829"/>
                <a:gd name="connsiteX1" fmla="*/ 795 w 71875"/>
                <a:gd name="connsiteY1" fmla="*/ 1486 h 7829"/>
                <a:gd name="connsiteX2" fmla="*/ 71875 w 71875"/>
                <a:gd name="connsiteY2" fmla="*/ 475 h 7829"/>
                <a:gd name="connsiteX3" fmla="*/ 71875 w 71875"/>
                <a:gd name="connsiteY3" fmla="*/ 7811 h 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875" h="7829">
                  <a:moveTo>
                    <a:pt x="71875" y="7811"/>
                  </a:moveTo>
                  <a:cubicBezTo>
                    <a:pt x="18881" y="8063"/>
                    <a:pt x="-4770" y="5787"/>
                    <a:pt x="795" y="1486"/>
                  </a:cubicBezTo>
                  <a:cubicBezTo>
                    <a:pt x="23054" y="475"/>
                    <a:pt x="44556" y="-664"/>
                    <a:pt x="71875" y="475"/>
                  </a:cubicBezTo>
                  <a:cubicBezTo>
                    <a:pt x="66310" y="4016"/>
                    <a:pt x="66310" y="4142"/>
                    <a:pt x="71875" y="78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7" name="Freeform: Shape 7506">
              <a:extLst>
                <a:ext uri="{FF2B5EF4-FFF2-40B4-BE49-F238E27FC236}">
                  <a16:creationId xmlns:a16="http://schemas.microsoft.com/office/drawing/2014/main" id="{C63DF6D1-CD16-1604-1E57-9A56AAE50A43}"/>
                </a:ext>
              </a:extLst>
            </p:cNvPr>
            <p:cNvSpPr/>
            <p:nvPr/>
          </p:nvSpPr>
          <p:spPr>
            <a:xfrm>
              <a:off x="9709641" y="6409323"/>
              <a:ext cx="44518" cy="3411"/>
            </a:xfrm>
            <a:custGeom>
              <a:avLst/>
              <a:gdLst>
                <a:gd name="connsiteX0" fmla="*/ 8979 w 44518"/>
                <a:gd name="connsiteY0" fmla="*/ 3127 h 3411"/>
                <a:gd name="connsiteX1" fmla="*/ 125 w 44518"/>
                <a:gd name="connsiteY1" fmla="*/ 92 h 3411"/>
                <a:gd name="connsiteX2" fmla="*/ 44519 w 44518"/>
                <a:gd name="connsiteY2" fmla="*/ 3127 h 3411"/>
                <a:gd name="connsiteX3" fmla="*/ 8979 w 44518"/>
                <a:gd name="connsiteY3" fmla="*/ 3127 h 3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18" h="3411">
                  <a:moveTo>
                    <a:pt x="8979" y="3127"/>
                  </a:moveTo>
                  <a:cubicBezTo>
                    <a:pt x="2023" y="2368"/>
                    <a:pt x="-634" y="1356"/>
                    <a:pt x="125" y="92"/>
                  </a:cubicBezTo>
                  <a:cubicBezTo>
                    <a:pt x="25674" y="-288"/>
                    <a:pt x="40472" y="471"/>
                    <a:pt x="44519" y="3127"/>
                  </a:cubicBezTo>
                  <a:cubicBezTo>
                    <a:pt x="36424" y="3506"/>
                    <a:pt x="24535" y="3506"/>
                    <a:pt x="8979" y="3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8" name="Freeform: Shape 7507">
              <a:extLst>
                <a:ext uri="{FF2B5EF4-FFF2-40B4-BE49-F238E27FC236}">
                  <a16:creationId xmlns:a16="http://schemas.microsoft.com/office/drawing/2014/main" id="{2576AE34-4B3A-B9A1-EC3D-3D6C1EB32643}"/>
                </a:ext>
              </a:extLst>
            </p:cNvPr>
            <p:cNvSpPr/>
            <p:nvPr/>
          </p:nvSpPr>
          <p:spPr>
            <a:xfrm>
              <a:off x="9780593" y="6414209"/>
              <a:ext cx="44393" cy="5398"/>
            </a:xfrm>
            <a:custGeom>
              <a:avLst/>
              <a:gdLst>
                <a:gd name="connsiteX0" fmla="*/ 0 w 44393"/>
                <a:gd name="connsiteY0" fmla="*/ 5071 h 5398"/>
                <a:gd name="connsiteX1" fmla="*/ 0 w 44393"/>
                <a:gd name="connsiteY1" fmla="*/ 12 h 5398"/>
                <a:gd name="connsiteX2" fmla="*/ 44394 w 44393"/>
                <a:gd name="connsiteY2" fmla="*/ 2921 h 5398"/>
                <a:gd name="connsiteX3" fmla="*/ 0 w 44393"/>
                <a:gd name="connsiteY3" fmla="*/ 5197 h 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93" h="5398">
                  <a:moveTo>
                    <a:pt x="0" y="5071"/>
                  </a:moveTo>
                  <a:lnTo>
                    <a:pt x="0" y="12"/>
                  </a:lnTo>
                  <a:cubicBezTo>
                    <a:pt x="32252" y="-241"/>
                    <a:pt x="4047" y="3680"/>
                    <a:pt x="44394" y="2921"/>
                  </a:cubicBezTo>
                  <a:cubicBezTo>
                    <a:pt x="42497" y="4944"/>
                    <a:pt x="28837" y="5830"/>
                    <a:pt x="0" y="51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9" name="Freeform: Shape 7508">
              <a:extLst>
                <a:ext uri="{FF2B5EF4-FFF2-40B4-BE49-F238E27FC236}">
                  <a16:creationId xmlns:a16="http://schemas.microsoft.com/office/drawing/2014/main" id="{4E0D5587-131F-C9E0-E372-99FB11BD7A3F}"/>
                </a:ext>
              </a:extLst>
            </p:cNvPr>
            <p:cNvSpPr/>
            <p:nvPr/>
          </p:nvSpPr>
          <p:spPr>
            <a:xfrm>
              <a:off x="9368151" y="6443564"/>
              <a:ext cx="123695" cy="12394"/>
            </a:xfrm>
            <a:custGeom>
              <a:avLst/>
              <a:gdLst>
                <a:gd name="connsiteX0" fmla="*/ 0 w 123695"/>
                <a:gd name="connsiteY0" fmla="*/ 759 h 12394"/>
                <a:gd name="connsiteX1" fmla="*/ 7209 w 123695"/>
                <a:gd name="connsiteY1" fmla="*/ 4553 h 12394"/>
                <a:gd name="connsiteX2" fmla="*/ 13280 w 123695"/>
                <a:gd name="connsiteY2" fmla="*/ 7462 h 12394"/>
                <a:gd name="connsiteX3" fmla="*/ 37690 w 123695"/>
                <a:gd name="connsiteY3" fmla="*/ 6830 h 12394"/>
                <a:gd name="connsiteX4" fmla="*/ 62101 w 123695"/>
                <a:gd name="connsiteY4" fmla="*/ 6197 h 12394"/>
                <a:gd name="connsiteX5" fmla="*/ 70954 w 123695"/>
                <a:gd name="connsiteY5" fmla="*/ 8980 h 12394"/>
                <a:gd name="connsiteX6" fmla="*/ 95617 w 123695"/>
                <a:gd name="connsiteY6" fmla="*/ 12142 h 12394"/>
                <a:gd name="connsiteX7" fmla="*/ 111427 w 123695"/>
                <a:gd name="connsiteY7" fmla="*/ 12395 h 12394"/>
                <a:gd name="connsiteX8" fmla="*/ 87902 w 123695"/>
                <a:gd name="connsiteY8" fmla="*/ 8600 h 12394"/>
                <a:gd name="connsiteX9" fmla="*/ 64504 w 123695"/>
                <a:gd name="connsiteY9" fmla="*/ 4806 h 12394"/>
                <a:gd name="connsiteX10" fmla="*/ 94099 w 123695"/>
                <a:gd name="connsiteY10" fmla="*/ 4047 h 12394"/>
                <a:gd name="connsiteX11" fmla="*/ 123695 w 123695"/>
                <a:gd name="connsiteY11" fmla="*/ 3288 h 12394"/>
                <a:gd name="connsiteX12" fmla="*/ 115601 w 123695"/>
                <a:gd name="connsiteY12" fmla="*/ 1644 h 12394"/>
                <a:gd name="connsiteX13" fmla="*/ 107379 w 123695"/>
                <a:gd name="connsiteY13" fmla="*/ 0 h 12394"/>
                <a:gd name="connsiteX14" fmla="*/ 81831 w 123695"/>
                <a:gd name="connsiteY14" fmla="*/ 1897 h 12394"/>
                <a:gd name="connsiteX15" fmla="*/ 56283 w 123695"/>
                <a:gd name="connsiteY15" fmla="*/ 3794 h 12394"/>
                <a:gd name="connsiteX16" fmla="*/ 27699 w 123695"/>
                <a:gd name="connsiteY16" fmla="*/ 1770 h 12394"/>
                <a:gd name="connsiteX17" fmla="*/ 127 w 123695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695" h="12394">
                  <a:moveTo>
                    <a:pt x="0" y="759"/>
                  </a:moveTo>
                  <a:cubicBezTo>
                    <a:pt x="0" y="759"/>
                    <a:pt x="3668" y="3035"/>
                    <a:pt x="7209" y="4553"/>
                  </a:cubicBezTo>
                  <a:lnTo>
                    <a:pt x="13280" y="7462"/>
                  </a:lnTo>
                  <a:lnTo>
                    <a:pt x="37690" y="6830"/>
                  </a:lnTo>
                  <a:lnTo>
                    <a:pt x="62101" y="6197"/>
                  </a:lnTo>
                  <a:lnTo>
                    <a:pt x="70954" y="8980"/>
                  </a:lnTo>
                  <a:cubicBezTo>
                    <a:pt x="75760" y="10497"/>
                    <a:pt x="86890" y="12015"/>
                    <a:pt x="95617" y="12142"/>
                  </a:cubicBezTo>
                  <a:lnTo>
                    <a:pt x="111427" y="12395"/>
                  </a:lnTo>
                  <a:lnTo>
                    <a:pt x="87902" y="8600"/>
                  </a:lnTo>
                  <a:lnTo>
                    <a:pt x="64504" y="4806"/>
                  </a:lnTo>
                  <a:lnTo>
                    <a:pt x="94099" y="4047"/>
                  </a:lnTo>
                  <a:lnTo>
                    <a:pt x="123695" y="3288"/>
                  </a:lnTo>
                  <a:lnTo>
                    <a:pt x="115601" y="1644"/>
                  </a:lnTo>
                  <a:lnTo>
                    <a:pt x="107379" y="0"/>
                  </a:lnTo>
                  <a:lnTo>
                    <a:pt x="81831" y="1897"/>
                  </a:lnTo>
                  <a:lnTo>
                    <a:pt x="56283" y="3794"/>
                  </a:lnTo>
                  <a:lnTo>
                    <a:pt x="27699" y="1770"/>
                  </a:lnTo>
                  <a:cubicBezTo>
                    <a:pt x="11889" y="632"/>
                    <a:pt x="-379" y="126"/>
                    <a:pt x="12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0" name="Freeform: Shape 7509">
              <a:extLst>
                <a:ext uri="{FF2B5EF4-FFF2-40B4-BE49-F238E27FC236}">
                  <a16:creationId xmlns:a16="http://schemas.microsoft.com/office/drawing/2014/main" id="{745656E3-D186-DC6A-2B57-706BD39080CC}"/>
                </a:ext>
              </a:extLst>
            </p:cNvPr>
            <p:cNvSpPr/>
            <p:nvPr/>
          </p:nvSpPr>
          <p:spPr>
            <a:xfrm>
              <a:off x="9486028" y="6442172"/>
              <a:ext cx="92581" cy="15177"/>
            </a:xfrm>
            <a:custGeom>
              <a:avLst/>
              <a:gdLst>
                <a:gd name="connsiteX0" fmla="*/ 0 w 92581"/>
                <a:gd name="connsiteY0" fmla="*/ 3162 h 15177"/>
                <a:gd name="connsiteX1" fmla="*/ 7842 w 92581"/>
                <a:gd name="connsiteY1" fmla="*/ 5438 h 15177"/>
                <a:gd name="connsiteX2" fmla="*/ 26813 w 92581"/>
                <a:gd name="connsiteY2" fmla="*/ 9612 h 15177"/>
                <a:gd name="connsiteX3" fmla="*/ 53626 w 92581"/>
                <a:gd name="connsiteY3" fmla="*/ 15177 h 15177"/>
                <a:gd name="connsiteX4" fmla="*/ 73104 w 92581"/>
                <a:gd name="connsiteY4" fmla="*/ 12016 h 15177"/>
                <a:gd name="connsiteX5" fmla="*/ 92582 w 92581"/>
                <a:gd name="connsiteY5" fmla="*/ 7463 h 15177"/>
                <a:gd name="connsiteX6" fmla="*/ 92582 w 92581"/>
                <a:gd name="connsiteY6" fmla="*/ 6071 h 15177"/>
                <a:gd name="connsiteX7" fmla="*/ 59318 w 92581"/>
                <a:gd name="connsiteY7" fmla="*/ 6830 h 15177"/>
                <a:gd name="connsiteX8" fmla="*/ 26054 w 92581"/>
                <a:gd name="connsiteY8" fmla="*/ 7588 h 15177"/>
                <a:gd name="connsiteX9" fmla="*/ 34401 w 92581"/>
                <a:gd name="connsiteY9" fmla="*/ 3794 h 15177"/>
                <a:gd name="connsiteX10" fmla="*/ 42749 w 92581"/>
                <a:gd name="connsiteY10" fmla="*/ 0 h 15177"/>
                <a:gd name="connsiteX11" fmla="*/ 21375 w 92581"/>
                <a:gd name="connsiteY11" fmla="*/ 1012 h 15177"/>
                <a:gd name="connsiteX12" fmla="*/ 0 w 92581"/>
                <a:gd name="connsiteY12" fmla="*/ 2909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581" h="15177">
                  <a:moveTo>
                    <a:pt x="0" y="3162"/>
                  </a:moveTo>
                  <a:cubicBezTo>
                    <a:pt x="0" y="3162"/>
                    <a:pt x="3035" y="4300"/>
                    <a:pt x="7842" y="5438"/>
                  </a:cubicBezTo>
                  <a:cubicBezTo>
                    <a:pt x="12648" y="6577"/>
                    <a:pt x="19477" y="8095"/>
                    <a:pt x="26813" y="9612"/>
                  </a:cubicBezTo>
                  <a:lnTo>
                    <a:pt x="53626" y="15177"/>
                  </a:lnTo>
                  <a:lnTo>
                    <a:pt x="73104" y="12016"/>
                  </a:lnTo>
                  <a:cubicBezTo>
                    <a:pt x="83855" y="10245"/>
                    <a:pt x="92582" y="8221"/>
                    <a:pt x="92582" y="7463"/>
                  </a:cubicBezTo>
                  <a:lnTo>
                    <a:pt x="92582" y="6071"/>
                  </a:lnTo>
                  <a:cubicBezTo>
                    <a:pt x="92582" y="6071"/>
                    <a:pt x="59318" y="6830"/>
                    <a:pt x="59318" y="6830"/>
                  </a:cubicBezTo>
                  <a:lnTo>
                    <a:pt x="26054" y="7588"/>
                  </a:lnTo>
                  <a:lnTo>
                    <a:pt x="34401" y="3794"/>
                  </a:lnTo>
                  <a:lnTo>
                    <a:pt x="42749" y="0"/>
                  </a:lnTo>
                  <a:lnTo>
                    <a:pt x="21375" y="1012"/>
                  </a:lnTo>
                  <a:cubicBezTo>
                    <a:pt x="9612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1" name="Freeform: Shape 7510">
              <a:extLst>
                <a:ext uri="{FF2B5EF4-FFF2-40B4-BE49-F238E27FC236}">
                  <a16:creationId xmlns:a16="http://schemas.microsoft.com/office/drawing/2014/main" id="{A529CC01-50F7-BE03-3AFB-A28F6DFDC790}"/>
                </a:ext>
              </a:extLst>
            </p:cNvPr>
            <p:cNvSpPr/>
            <p:nvPr/>
          </p:nvSpPr>
          <p:spPr>
            <a:xfrm>
              <a:off x="10008506" y="6455326"/>
              <a:ext cx="45152" cy="5818"/>
            </a:xfrm>
            <a:custGeom>
              <a:avLst/>
              <a:gdLst>
                <a:gd name="connsiteX0" fmla="*/ 6956 w 45152"/>
                <a:gd name="connsiteY0" fmla="*/ 1139 h 5818"/>
                <a:gd name="connsiteX1" fmla="*/ 0 w 45152"/>
                <a:gd name="connsiteY1" fmla="*/ 2403 h 5818"/>
                <a:gd name="connsiteX2" fmla="*/ 8854 w 45152"/>
                <a:gd name="connsiteY2" fmla="*/ 4047 h 5818"/>
                <a:gd name="connsiteX3" fmla="*/ 31493 w 45152"/>
                <a:gd name="connsiteY3" fmla="*/ 5818 h 5818"/>
                <a:gd name="connsiteX4" fmla="*/ 45153 w 45152"/>
                <a:gd name="connsiteY4" fmla="*/ 5818 h 5818"/>
                <a:gd name="connsiteX5" fmla="*/ 29469 w 45152"/>
                <a:gd name="connsiteY5" fmla="*/ 2910 h 5818"/>
                <a:gd name="connsiteX6" fmla="*/ 13786 w 45152"/>
                <a:gd name="connsiteY6" fmla="*/ 0 h 5818"/>
                <a:gd name="connsiteX7" fmla="*/ 6956 w 45152"/>
                <a:gd name="connsiteY7" fmla="*/ 1265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5818">
                  <a:moveTo>
                    <a:pt x="6956" y="1139"/>
                  </a:moveTo>
                  <a:lnTo>
                    <a:pt x="0" y="2403"/>
                  </a:lnTo>
                  <a:lnTo>
                    <a:pt x="8854" y="4047"/>
                  </a:lnTo>
                  <a:cubicBezTo>
                    <a:pt x="13786" y="4933"/>
                    <a:pt x="23904" y="5692"/>
                    <a:pt x="31493" y="5818"/>
                  </a:cubicBezTo>
                  <a:lnTo>
                    <a:pt x="45153" y="5818"/>
                  </a:lnTo>
                  <a:cubicBezTo>
                    <a:pt x="45153" y="5818"/>
                    <a:pt x="29469" y="2910"/>
                    <a:pt x="29469" y="2910"/>
                  </a:cubicBezTo>
                  <a:lnTo>
                    <a:pt x="13786" y="0"/>
                  </a:lnTo>
                  <a:lnTo>
                    <a:pt x="6956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2" name="Freeform: Shape 7511">
              <a:extLst>
                <a:ext uri="{FF2B5EF4-FFF2-40B4-BE49-F238E27FC236}">
                  <a16:creationId xmlns:a16="http://schemas.microsoft.com/office/drawing/2014/main" id="{850DC76A-B444-8717-1617-013EBEC5A108}"/>
                </a:ext>
              </a:extLst>
            </p:cNvPr>
            <p:cNvSpPr/>
            <p:nvPr/>
          </p:nvSpPr>
          <p:spPr>
            <a:xfrm>
              <a:off x="9552555" y="6431705"/>
              <a:ext cx="35454" cy="4240"/>
            </a:xfrm>
            <a:custGeom>
              <a:avLst/>
              <a:gdLst>
                <a:gd name="connsiteX0" fmla="*/ 0 w 35454"/>
                <a:gd name="connsiteY0" fmla="*/ 223 h 4240"/>
                <a:gd name="connsiteX1" fmla="*/ 14039 w 35454"/>
                <a:gd name="connsiteY1" fmla="*/ 3132 h 4240"/>
                <a:gd name="connsiteX2" fmla="*/ 34528 w 35454"/>
                <a:gd name="connsiteY2" fmla="*/ 4017 h 4240"/>
                <a:gd name="connsiteX3" fmla="*/ 20489 w 35454"/>
                <a:gd name="connsiteY3" fmla="*/ 1109 h 4240"/>
                <a:gd name="connsiteX4" fmla="*/ 0 w 35454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4" y="4144"/>
                    <a:pt x="30987" y="4523"/>
                    <a:pt x="34528" y="4017"/>
                  </a:cubicBezTo>
                  <a:cubicBezTo>
                    <a:pt x="37943" y="3512"/>
                    <a:pt x="31619" y="2120"/>
                    <a:pt x="20489" y="1109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3" name="Freeform: Shape 7512">
              <a:extLst>
                <a:ext uri="{FF2B5EF4-FFF2-40B4-BE49-F238E27FC236}">
                  <a16:creationId xmlns:a16="http://schemas.microsoft.com/office/drawing/2014/main" id="{38A25545-99A3-70ED-74A8-FC8749EB7599}"/>
                </a:ext>
              </a:extLst>
            </p:cNvPr>
            <p:cNvSpPr/>
            <p:nvPr/>
          </p:nvSpPr>
          <p:spPr>
            <a:xfrm>
              <a:off x="9548381" y="6418142"/>
              <a:ext cx="35413" cy="3667"/>
            </a:xfrm>
            <a:custGeom>
              <a:avLst/>
              <a:gdLst>
                <a:gd name="connsiteX0" fmla="*/ 8854 w 35413"/>
                <a:gd name="connsiteY0" fmla="*/ 1518 h 3667"/>
                <a:gd name="connsiteX1" fmla="*/ 0 w 35413"/>
                <a:gd name="connsiteY1" fmla="*/ 2909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1 w 35413"/>
                <a:gd name="connsiteY4" fmla="*/ 1897 h 3667"/>
                <a:gd name="connsiteX5" fmla="*/ 17707 w 35413"/>
                <a:gd name="connsiteY5" fmla="*/ 0 h 3667"/>
                <a:gd name="connsiteX6" fmla="*/ 8854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1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4" name="Freeform: Shape 7513">
              <a:extLst>
                <a:ext uri="{FF2B5EF4-FFF2-40B4-BE49-F238E27FC236}">
                  <a16:creationId xmlns:a16="http://schemas.microsoft.com/office/drawing/2014/main" id="{95FCA75D-E88E-0047-2BF2-33C0FACB19FA}"/>
                </a:ext>
              </a:extLst>
            </p:cNvPr>
            <p:cNvSpPr/>
            <p:nvPr/>
          </p:nvSpPr>
          <p:spPr>
            <a:xfrm>
              <a:off x="9561788" y="6413588"/>
              <a:ext cx="35287" cy="3667"/>
            </a:xfrm>
            <a:custGeom>
              <a:avLst/>
              <a:gdLst>
                <a:gd name="connsiteX0" fmla="*/ 8854 w 35287"/>
                <a:gd name="connsiteY0" fmla="*/ 1518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518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5" name="Freeform: Shape 7514">
              <a:extLst>
                <a:ext uri="{FF2B5EF4-FFF2-40B4-BE49-F238E27FC236}">
                  <a16:creationId xmlns:a16="http://schemas.microsoft.com/office/drawing/2014/main" id="{1A5503AA-6C1F-9DFB-8511-8B92A3944701}"/>
                </a:ext>
              </a:extLst>
            </p:cNvPr>
            <p:cNvSpPr/>
            <p:nvPr/>
          </p:nvSpPr>
          <p:spPr>
            <a:xfrm>
              <a:off x="9485522" y="6452038"/>
              <a:ext cx="86636" cy="10497"/>
            </a:xfrm>
            <a:custGeom>
              <a:avLst/>
              <a:gdLst>
                <a:gd name="connsiteX0" fmla="*/ 7335 w 86636"/>
                <a:gd name="connsiteY0" fmla="*/ 2150 h 10497"/>
                <a:gd name="connsiteX1" fmla="*/ 0 w 86636"/>
                <a:gd name="connsiteY1" fmla="*/ 4173 h 10497"/>
                <a:gd name="connsiteX2" fmla="*/ 26433 w 86636"/>
                <a:gd name="connsiteY2" fmla="*/ 7335 h 10497"/>
                <a:gd name="connsiteX3" fmla="*/ 52867 w 86636"/>
                <a:gd name="connsiteY3" fmla="*/ 10497 h 10497"/>
                <a:gd name="connsiteX4" fmla="*/ 45153 w 86636"/>
                <a:gd name="connsiteY4" fmla="*/ 6576 h 10497"/>
                <a:gd name="connsiteX5" fmla="*/ 37437 w 86636"/>
                <a:gd name="connsiteY5" fmla="*/ 2656 h 10497"/>
                <a:gd name="connsiteX6" fmla="*/ 61973 w 86636"/>
                <a:gd name="connsiteY6" fmla="*/ 4805 h 10497"/>
                <a:gd name="connsiteX7" fmla="*/ 86637 w 86636"/>
                <a:gd name="connsiteY7" fmla="*/ 6956 h 10497"/>
                <a:gd name="connsiteX8" fmla="*/ 78542 w 86636"/>
                <a:gd name="connsiteY8" fmla="*/ 5059 h 10497"/>
                <a:gd name="connsiteX9" fmla="*/ 42496 w 86636"/>
                <a:gd name="connsiteY9" fmla="*/ 1643 h 10497"/>
                <a:gd name="connsiteX10" fmla="*/ 14544 w 86636"/>
                <a:gd name="connsiteY10" fmla="*/ 0 h 10497"/>
                <a:gd name="connsiteX11" fmla="*/ 7209 w 86636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36" h="10497">
                  <a:moveTo>
                    <a:pt x="7335" y="2150"/>
                  </a:moveTo>
                  <a:lnTo>
                    <a:pt x="0" y="4173"/>
                  </a:lnTo>
                  <a:lnTo>
                    <a:pt x="26433" y="7335"/>
                  </a:lnTo>
                  <a:lnTo>
                    <a:pt x="52867" y="10497"/>
                  </a:lnTo>
                  <a:lnTo>
                    <a:pt x="45153" y="6576"/>
                  </a:lnTo>
                  <a:lnTo>
                    <a:pt x="37437" y="2656"/>
                  </a:lnTo>
                  <a:lnTo>
                    <a:pt x="61973" y="4805"/>
                  </a:lnTo>
                  <a:lnTo>
                    <a:pt x="86637" y="6956"/>
                  </a:lnTo>
                  <a:lnTo>
                    <a:pt x="78542" y="5059"/>
                  </a:lnTo>
                  <a:cubicBezTo>
                    <a:pt x="74116" y="4047"/>
                    <a:pt x="57800" y="2529"/>
                    <a:pt x="42496" y="1643"/>
                  </a:cubicBezTo>
                  <a:lnTo>
                    <a:pt x="14544" y="0"/>
                  </a:lnTo>
                  <a:lnTo>
                    <a:pt x="7209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6" name="Freeform: Shape 7515">
              <a:extLst>
                <a:ext uri="{FF2B5EF4-FFF2-40B4-BE49-F238E27FC236}">
                  <a16:creationId xmlns:a16="http://schemas.microsoft.com/office/drawing/2014/main" id="{732EE96F-D319-0E6F-77D0-EA17D7E49E9E}"/>
                </a:ext>
              </a:extLst>
            </p:cNvPr>
            <p:cNvSpPr/>
            <p:nvPr/>
          </p:nvSpPr>
          <p:spPr>
            <a:xfrm>
              <a:off x="9711690" y="6460133"/>
              <a:ext cx="33490" cy="11002"/>
            </a:xfrm>
            <a:custGeom>
              <a:avLst/>
              <a:gdLst>
                <a:gd name="connsiteX0" fmla="*/ 606 w 33490"/>
                <a:gd name="connsiteY0" fmla="*/ 126 h 11002"/>
                <a:gd name="connsiteX1" fmla="*/ 14645 w 33490"/>
                <a:gd name="connsiteY1" fmla="*/ 5944 h 11002"/>
                <a:gd name="connsiteX2" fmla="*/ 33364 w 33490"/>
                <a:gd name="connsiteY2" fmla="*/ 11003 h 11002"/>
                <a:gd name="connsiteX3" fmla="*/ 33364 w 33490"/>
                <a:gd name="connsiteY3" fmla="*/ 7082 h 11002"/>
                <a:gd name="connsiteX4" fmla="*/ 33490 w 33490"/>
                <a:gd name="connsiteY4" fmla="*/ 3161 h 11002"/>
                <a:gd name="connsiteX5" fmla="*/ 19325 w 33490"/>
                <a:gd name="connsiteY5" fmla="*/ 1264 h 11002"/>
                <a:gd name="connsiteX6" fmla="*/ 480 w 33490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2">
                  <a:moveTo>
                    <a:pt x="606" y="126"/>
                  </a:moveTo>
                  <a:cubicBezTo>
                    <a:pt x="-2050" y="506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325" y="1264"/>
                  </a:lnTo>
                  <a:cubicBezTo>
                    <a:pt x="11610" y="252"/>
                    <a:pt x="3136" y="-253"/>
                    <a:pt x="48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7" name="Freeform: Shape 7516">
              <a:extLst>
                <a:ext uri="{FF2B5EF4-FFF2-40B4-BE49-F238E27FC236}">
                  <a16:creationId xmlns:a16="http://schemas.microsoft.com/office/drawing/2014/main" id="{1E1FEB5C-8BC9-6456-B40A-78F65E76D989}"/>
                </a:ext>
              </a:extLst>
            </p:cNvPr>
            <p:cNvSpPr/>
            <p:nvPr/>
          </p:nvSpPr>
          <p:spPr>
            <a:xfrm>
              <a:off x="9587210" y="6462662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1 w 35286"/>
                <a:gd name="connsiteY2" fmla="*/ 3162 h 3541"/>
                <a:gd name="connsiteX3" fmla="*/ 35287 w 35286"/>
                <a:gd name="connsiteY3" fmla="*/ 3542 h 3541"/>
                <a:gd name="connsiteX4" fmla="*/ 26560 w 35286"/>
                <a:gd name="connsiteY4" fmla="*/ 1771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542"/>
                  </a:lnTo>
                  <a:lnTo>
                    <a:pt x="26560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8" name="Freeform: Shape 7517">
              <a:extLst>
                <a:ext uri="{FF2B5EF4-FFF2-40B4-BE49-F238E27FC236}">
                  <a16:creationId xmlns:a16="http://schemas.microsoft.com/office/drawing/2014/main" id="{CD2D535C-5DE3-9B01-32A8-D0DF568862F5}"/>
                </a:ext>
              </a:extLst>
            </p:cNvPr>
            <p:cNvSpPr/>
            <p:nvPr/>
          </p:nvSpPr>
          <p:spPr>
            <a:xfrm>
              <a:off x="9592395" y="6429379"/>
              <a:ext cx="13154" cy="2568"/>
            </a:xfrm>
            <a:custGeom>
              <a:avLst/>
              <a:gdLst>
                <a:gd name="connsiteX0" fmla="*/ 0 w 13154"/>
                <a:gd name="connsiteY0" fmla="*/ 1158 h 2568"/>
                <a:gd name="connsiteX1" fmla="*/ 6577 w 13154"/>
                <a:gd name="connsiteY1" fmla="*/ 2549 h 2568"/>
                <a:gd name="connsiteX2" fmla="*/ 13154 w 13154"/>
                <a:gd name="connsiteY2" fmla="*/ 1411 h 2568"/>
                <a:gd name="connsiteX3" fmla="*/ 6577 w 13154"/>
                <a:gd name="connsiteY3" fmla="*/ 19 h 2568"/>
                <a:gd name="connsiteX4" fmla="*/ 0 w 13154"/>
                <a:gd name="connsiteY4" fmla="*/ 1031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68">
                  <a:moveTo>
                    <a:pt x="0" y="1158"/>
                  </a:moveTo>
                  <a:cubicBezTo>
                    <a:pt x="0" y="1790"/>
                    <a:pt x="2910" y="2423"/>
                    <a:pt x="6577" y="2549"/>
                  </a:cubicBezTo>
                  <a:cubicBezTo>
                    <a:pt x="10245" y="2676"/>
                    <a:pt x="13154" y="2170"/>
                    <a:pt x="13154" y="1411"/>
                  </a:cubicBezTo>
                  <a:cubicBezTo>
                    <a:pt x="13154" y="778"/>
                    <a:pt x="10245" y="146"/>
                    <a:pt x="6577" y="19"/>
                  </a:cubicBezTo>
                  <a:cubicBezTo>
                    <a:pt x="2910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9" name="Freeform: Shape 7518">
              <a:extLst>
                <a:ext uri="{FF2B5EF4-FFF2-40B4-BE49-F238E27FC236}">
                  <a16:creationId xmlns:a16="http://schemas.microsoft.com/office/drawing/2014/main" id="{7E68625D-7DAE-26DB-361D-9B06554D5B0E}"/>
                </a:ext>
              </a:extLst>
            </p:cNvPr>
            <p:cNvSpPr/>
            <p:nvPr/>
          </p:nvSpPr>
          <p:spPr>
            <a:xfrm>
              <a:off x="9593280" y="6419312"/>
              <a:ext cx="178080" cy="19445"/>
            </a:xfrm>
            <a:custGeom>
              <a:avLst/>
              <a:gdLst>
                <a:gd name="connsiteX0" fmla="*/ 7209 w 178080"/>
                <a:gd name="connsiteY0" fmla="*/ 4268 h 19445"/>
                <a:gd name="connsiteX1" fmla="*/ 0 w 178080"/>
                <a:gd name="connsiteY1" fmla="*/ 7556 h 19445"/>
                <a:gd name="connsiteX2" fmla="*/ 13407 w 178080"/>
                <a:gd name="connsiteY2" fmla="*/ 7809 h 19445"/>
                <a:gd name="connsiteX3" fmla="*/ 55145 w 178080"/>
                <a:gd name="connsiteY3" fmla="*/ 13501 h 19445"/>
                <a:gd name="connsiteX4" fmla="*/ 95111 w 178080"/>
                <a:gd name="connsiteY4" fmla="*/ 19192 h 19445"/>
                <a:gd name="connsiteX5" fmla="*/ 106620 w 178080"/>
                <a:gd name="connsiteY5" fmla="*/ 19445 h 19445"/>
                <a:gd name="connsiteX6" fmla="*/ 98905 w 178080"/>
                <a:gd name="connsiteY6" fmla="*/ 17042 h 19445"/>
                <a:gd name="connsiteX7" fmla="*/ 91317 w 178080"/>
                <a:gd name="connsiteY7" fmla="*/ 14639 h 19445"/>
                <a:gd name="connsiteX8" fmla="*/ 134699 w 178080"/>
                <a:gd name="connsiteY8" fmla="*/ 14639 h 19445"/>
                <a:gd name="connsiteX9" fmla="*/ 178080 w 178080"/>
                <a:gd name="connsiteY9" fmla="*/ 14639 h 19445"/>
                <a:gd name="connsiteX10" fmla="*/ 120787 w 178080"/>
                <a:gd name="connsiteY10" fmla="*/ 9454 h 19445"/>
                <a:gd name="connsiteX11" fmla="*/ 63492 w 178080"/>
                <a:gd name="connsiteY11" fmla="*/ 4268 h 19445"/>
                <a:gd name="connsiteX12" fmla="*/ 79681 w 178080"/>
                <a:gd name="connsiteY12" fmla="*/ 8189 h 19445"/>
                <a:gd name="connsiteX13" fmla="*/ 95870 w 178080"/>
                <a:gd name="connsiteY13" fmla="*/ 12109 h 19445"/>
                <a:gd name="connsiteX14" fmla="*/ 87143 w 178080"/>
                <a:gd name="connsiteY14" fmla="*/ 13501 h 19445"/>
                <a:gd name="connsiteX15" fmla="*/ 78543 w 178080"/>
                <a:gd name="connsiteY15" fmla="*/ 14892 h 19445"/>
                <a:gd name="connsiteX16" fmla="*/ 52488 w 178080"/>
                <a:gd name="connsiteY16" fmla="*/ 9201 h 19445"/>
                <a:gd name="connsiteX17" fmla="*/ 26434 w 178080"/>
                <a:gd name="connsiteY17" fmla="*/ 3509 h 19445"/>
                <a:gd name="connsiteX18" fmla="*/ 53753 w 178080"/>
                <a:gd name="connsiteY18" fmla="*/ 2497 h 19445"/>
                <a:gd name="connsiteX19" fmla="*/ 76140 w 178080"/>
                <a:gd name="connsiteY19" fmla="*/ 474 h 19445"/>
                <a:gd name="connsiteX20" fmla="*/ 43003 w 178080"/>
                <a:gd name="connsiteY20" fmla="*/ 221 h 19445"/>
                <a:gd name="connsiteX21" fmla="*/ 14672 w 178080"/>
                <a:gd name="connsiteY21" fmla="*/ 979 h 19445"/>
                <a:gd name="connsiteX22" fmla="*/ 7463 w 178080"/>
                <a:gd name="connsiteY22" fmla="*/ 4268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445">
                  <a:moveTo>
                    <a:pt x="7209" y="4268"/>
                  </a:moveTo>
                  <a:lnTo>
                    <a:pt x="0" y="7556"/>
                  </a:lnTo>
                  <a:lnTo>
                    <a:pt x="13407" y="7809"/>
                  </a:lnTo>
                  <a:cubicBezTo>
                    <a:pt x="20742" y="7936"/>
                    <a:pt x="39587" y="10592"/>
                    <a:pt x="55145" y="13501"/>
                  </a:cubicBezTo>
                  <a:cubicBezTo>
                    <a:pt x="70701" y="16536"/>
                    <a:pt x="88661" y="19066"/>
                    <a:pt x="95111" y="19192"/>
                  </a:cubicBezTo>
                  <a:lnTo>
                    <a:pt x="106620" y="19445"/>
                  </a:lnTo>
                  <a:lnTo>
                    <a:pt x="98905" y="17042"/>
                  </a:lnTo>
                  <a:lnTo>
                    <a:pt x="91317" y="14639"/>
                  </a:lnTo>
                  <a:lnTo>
                    <a:pt x="134699" y="14639"/>
                  </a:lnTo>
                  <a:cubicBezTo>
                    <a:pt x="134699" y="14639"/>
                    <a:pt x="178080" y="14639"/>
                    <a:pt x="178080" y="14639"/>
                  </a:cubicBezTo>
                  <a:lnTo>
                    <a:pt x="120787" y="9454"/>
                  </a:lnTo>
                  <a:lnTo>
                    <a:pt x="63492" y="4268"/>
                  </a:lnTo>
                  <a:lnTo>
                    <a:pt x="79681" y="8189"/>
                  </a:lnTo>
                  <a:lnTo>
                    <a:pt x="95870" y="12109"/>
                  </a:lnTo>
                  <a:lnTo>
                    <a:pt x="87143" y="13501"/>
                  </a:lnTo>
                  <a:lnTo>
                    <a:pt x="78543" y="14892"/>
                  </a:lnTo>
                  <a:lnTo>
                    <a:pt x="52488" y="9201"/>
                  </a:lnTo>
                  <a:lnTo>
                    <a:pt x="26434" y="3509"/>
                  </a:lnTo>
                  <a:lnTo>
                    <a:pt x="53753" y="2497"/>
                  </a:lnTo>
                  <a:cubicBezTo>
                    <a:pt x="68804" y="1991"/>
                    <a:pt x="78922" y="979"/>
                    <a:pt x="76140" y="474"/>
                  </a:cubicBezTo>
                  <a:cubicBezTo>
                    <a:pt x="73483" y="-32"/>
                    <a:pt x="58559" y="-159"/>
                    <a:pt x="43003" y="221"/>
                  </a:cubicBezTo>
                  <a:lnTo>
                    <a:pt x="14672" y="979"/>
                  </a:lnTo>
                  <a:lnTo>
                    <a:pt x="7463" y="4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0" name="Freeform: Shape 7519">
              <a:extLst>
                <a:ext uri="{FF2B5EF4-FFF2-40B4-BE49-F238E27FC236}">
                  <a16:creationId xmlns:a16="http://schemas.microsoft.com/office/drawing/2014/main" id="{6FBB3394-C7D6-B89B-6064-29C6D20528E2}"/>
                </a:ext>
              </a:extLst>
            </p:cNvPr>
            <p:cNvSpPr/>
            <p:nvPr/>
          </p:nvSpPr>
          <p:spPr>
            <a:xfrm>
              <a:off x="9843073" y="6434837"/>
              <a:ext cx="110794" cy="16947"/>
            </a:xfrm>
            <a:custGeom>
              <a:avLst/>
              <a:gdLst>
                <a:gd name="connsiteX0" fmla="*/ 25802 w 110794"/>
                <a:gd name="connsiteY0" fmla="*/ 12901 h 16947"/>
                <a:gd name="connsiteX1" fmla="*/ 0 w 110794"/>
                <a:gd name="connsiteY1" fmla="*/ 16316 h 16947"/>
                <a:gd name="connsiteX2" fmla="*/ 25802 w 110794"/>
                <a:gd name="connsiteY2" fmla="*/ 14292 h 16947"/>
                <a:gd name="connsiteX3" fmla="*/ 51730 w 110794"/>
                <a:gd name="connsiteY3" fmla="*/ 12268 h 16947"/>
                <a:gd name="connsiteX4" fmla="*/ 81199 w 110794"/>
                <a:gd name="connsiteY4" fmla="*/ 14671 h 16947"/>
                <a:gd name="connsiteX5" fmla="*/ 110794 w 110794"/>
                <a:gd name="connsiteY5" fmla="*/ 16948 h 16947"/>
                <a:gd name="connsiteX6" fmla="*/ 108518 w 110794"/>
                <a:gd name="connsiteY6" fmla="*/ 8600 h 16947"/>
                <a:gd name="connsiteX7" fmla="*/ 106241 w 110794"/>
                <a:gd name="connsiteY7" fmla="*/ 253 h 16947"/>
                <a:gd name="connsiteX8" fmla="*/ 89673 w 110794"/>
                <a:gd name="connsiteY8" fmla="*/ 253 h 16947"/>
                <a:gd name="connsiteX9" fmla="*/ 73104 w 110794"/>
                <a:gd name="connsiteY9" fmla="*/ 0 h 16947"/>
                <a:gd name="connsiteX10" fmla="*/ 73104 w 110794"/>
                <a:gd name="connsiteY10" fmla="*/ 4806 h 16947"/>
                <a:gd name="connsiteX11" fmla="*/ 73104 w 110794"/>
                <a:gd name="connsiteY11" fmla="*/ 9612 h 16947"/>
                <a:gd name="connsiteX12" fmla="*/ 62353 w 110794"/>
                <a:gd name="connsiteY12" fmla="*/ 9612 h 16947"/>
                <a:gd name="connsiteX13" fmla="*/ 25802 w 110794"/>
                <a:gd name="connsiteY13" fmla="*/ 12901 h 1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94" h="16947">
                  <a:moveTo>
                    <a:pt x="25802" y="12901"/>
                  </a:moveTo>
                  <a:lnTo>
                    <a:pt x="0" y="16316"/>
                  </a:lnTo>
                  <a:lnTo>
                    <a:pt x="25802" y="14292"/>
                  </a:lnTo>
                  <a:lnTo>
                    <a:pt x="51730" y="12268"/>
                  </a:lnTo>
                  <a:lnTo>
                    <a:pt x="81199" y="14671"/>
                  </a:lnTo>
                  <a:lnTo>
                    <a:pt x="110794" y="16948"/>
                  </a:lnTo>
                  <a:lnTo>
                    <a:pt x="108518" y="8600"/>
                  </a:lnTo>
                  <a:lnTo>
                    <a:pt x="106241" y="253"/>
                  </a:lnTo>
                  <a:lnTo>
                    <a:pt x="89673" y="253"/>
                  </a:lnTo>
                  <a:cubicBezTo>
                    <a:pt x="89673" y="253"/>
                    <a:pt x="73104" y="0"/>
                    <a:pt x="73104" y="0"/>
                  </a:cubicBezTo>
                  <a:lnTo>
                    <a:pt x="73104" y="4806"/>
                  </a:lnTo>
                  <a:cubicBezTo>
                    <a:pt x="73104" y="4806"/>
                    <a:pt x="73104" y="9612"/>
                    <a:pt x="73104" y="9612"/>
                  </a:cubicBezTo>
                  <a:lnTo>
                    <a:pt x="62353" y="9612"/>
                  </a:lnTo>
                  <a:cubicBezTo>
                    <a:pt x="56536" y="9486"/>
                    <a:pt x="40094" y="11003"/>
                    <a:pt x="25802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1" name="Freeform: Shape 7520">
              <a:extLst>
                <a:ext uri="{FF2B5EF4-FFF2-40B4-BE49-F238E27FC236}">
                  <a16:creationId xmlns:a16="http://schemas.microsoft.com/office/drawing/2014/main" id="{6232A498-CAE3-F588-2E75-7995D757981A}"/>
                </a:ext>
              </a:extLst>
            </p:cNvPr>
            <p:cNvSpPr/>
            <p:nvPr/>
          </p:nvSpPr>
          <p:spPr>
            <a:xfrm>
              <a:off x="9606055" y="6408023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2" name="Freeform: Shape 7521">
              <a:extLst>
                <a:ext uri="{FF2B5EF4-FFF2-40B4-BE49-F238E27FC236}">
                  <a16:creationId xmlns:a16="http://schemas.microsoft.com/office/drawing/2014/main" id="{5D0BB49C-E7A1-2FA9-DD3F-348F51CE6BD9}"/>
                </a:ext>
              </a:extLst>
            </p:cNvPr>
            <p:cNvSpPr/>
            <p:nvPr/>
          </p:nvSpPr>
          <p:spPr>
            <a:xfrm>
              <a:off x="9526247" y="6443184"/>
              <a:ext cx="26560" cy="5058"/>
            </a:xfrm>
            <a:custGeom>
              <a:avLst/>
              <a:gdLst>
                <a:gd name="connsiteX0" fmla="*/ 0 w 26560"/>
                <a:gd name="connsiteY0" fmla="*/ 3415 h 5058"/>
                <a:gd name="connsiteX1" fmla="*/ 13280 w 26560"/>
                <a:gd name="connsiteY1" fmla="*/ 4806 h 5058"/>
                <a:gd name="connsiteX2" fmla="*/ 26561 w 26560"/>
                <a:gd name="connsiteY2" fmla="*/ 5059 h 5058"/>
                <a:gd name="connsiteX3" fmla="*/ 26561 w 26560"/>
                <a:gd name="connsiteY3" fmla="*/ 2529 h 5058"/>
                <a:gd name="connsiteX4" fmla="*/ 26561 w 26560"/>
                <a:gd name="connsiteY4" fmla="*/ 0 h 5058"/>
                <a:gd name="connsiteX5" fmla="*/ 13280 w 26560"/>
                <a:gd name="connsiteY5" fmla="*/ 1138 h 5058"/>
                <a:gd name="connsiteX6" fmla="*/ 0 w 26560"/>
                <a:gd name="connsiteY6" fmla="*/ 3415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058">
                  <a:moveTo>
                    <a:pt x="0" y="3415"/>
                  </a:moveTo>
                  <a:cubicBezTo>
                    <a:pt x="0" y="3415"/>
                    <a:pt x="5945" y="4680"/>
                    <a:pt x="13280" y="4806"/>
                  </a:cubicBezTo>
                  <a:lnTo>
                    <a:pt x="26561" y="5059"/>
                  </a:lnTo>
                  <a:lnTo>
                    <a:pt x="26561" y="2529"/>
                  </a:lnTo>
                  <a:cubicBezTo>
                    <a:pt x="26561" y="2529"/>
                    <a:pt x="26561" y="0"/>
                    <a:pt x="26561" y="0"/>
                  </a:cubicBezTo>
                  <a:lnTo>
                    <a:pt x="13280" y="1138"/>
                  </a:lnTo>
                  <a:cubicBezTo>
                    <a:pt x="5945" y="1770"/>
                    <a:pt x="0" y="2782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3" name="Freeform: Shape 7522">
              <a:extLst>
                <a:ext uri="{FF2B5EF4-FFF2-40B4-BE49-F238E27FC236}">
                  <a16:creationId xmlns:a16="http://schemas.microsoft.com/office/drawing/2014/main" id="{0C41DCA9-D7B8-27E0-100F-DECE36A9FECC}"/>
                </a:ext>
              </a:extLst>
            </p:cNvPr>
            <p:cNvSpPr/>
            <p:nvPr/>
          </p:nvSpPr>
          <p:spPr>
            <a:xfrm>
              <a:off x="9618449" y="6451658"/>
              <a:ext cx="13280" cy="2529"/>
            </a:xfrm>
            <a:custGeom>
              <a:avLst/>
              <a:gdLst>
                <a:gd name="connsiteX0" fmla="*/ 0 w 13280"/>
                <a:gd name="connsiteY0" fmla="*/ 1139 h 2529"/>
                <a:gd name="connsiteX1" fmla="*/ 6577 w 13280"/>
                <a:gd name="connsiteY1" fmla="*/ 2530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127 w 13280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0" y="1139"/>
                  </a:moveTo>
                  <a:cubicBezTo>
                    <a:pt x="0" y="1771"/>
                    <a:pt x="2910" y="2403"/>
                    <a:pt x="6577" y="2530"/>
                  </a:cubicBezTo>
                  <a:cubicBezTo>
                    <a:pt x="10245" y="2530"/>
                    <a:pt x="13281" y="2150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4" name="Freeform: Shape 7523">
              <a:extLst>
                <a:ext uri="{FF2B5EF4-FFF2-40B4-BE49-F238E27FC236}">
                  <a16:creationId xmlns:a16="http://schemas.microsoft.com/office/drawing/2014/main" id="{0D2781EB-28B3-2DDC-71DF-58E7B32CFEC2}"/>
                </a:ext>
              </a:extLst>
            </p:cNvPr>
            <p:cNvSpPr/>
            <p:nvPr/>
          </p:nvSpPr>
          <p:spPr>
            <a:xfrm>
              <a:off x="9627556" y="6439263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909 h 3541"/>
                <a:gd name="connsiteX2" fmla="*/ 17581 w 35286"/>
                <a:gd name="connsiteY2" fmla="*/ 3289 h 3541"/>
                <a:gd name="connsiteX3" fmla="*/ 35287 w 35286"/>
                <a:gd name="connsiteY3" fmla="*/ 3541 h 3541"/>
                <a:gd name="connsiteX4" fmla="*/ 26434 w 35286"/>
                <a:gd name="connsiteY4" fmla="*/ 1771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7" y="3541"/>
                  </a:lnTo>
                  <a:lnTo>
                    <a:pt x="26434" y="1771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5" name="Freeform: Shape 7524">
              <a:extLst>
                <a:ext uri="{FF2B5EF4-FFF2-40B4-BE49-F238E27FC236}">
                  <a16:creationId xmlns:a16="http://schemas.microsoft.com/office/drawing/2014/main" id="{44C04F4A-A38A-E69E-B5FF-DEFD7307E0CC}"/>
                </a:ext>
              </a:extLst>
            </p:cNvPr>
            <p:cNvSpPr/>
            <p:nvPr/>
          </p:nvSpPr>
          <p:spPr>
            <a:xfrm>
              <a:off x="9593660" y="6425731"/>
              <a:ext cx="13279" cy="2548"/>
            </a:xfrm>
            <a:custGeom>
              <a:avLst/>
              <a:gdLst>
                <a:gd name="connsiteX0" fmla="*/ 0 w 13279"/>
                <a:gd name="connsiteY0" fmla="*/ 1138 h 2548"/>
                <a:gd name="connsiteX1" fmla="*/ 6577 w 13279"/>
                <a:gd name="connsiteY1" fmla="*/ 2529 h 2548"/>
                <a:gd name="connsiteX2" fmla="*/ 13280 w 13279"/>
                <a:gd name="connsiteY2" fmla="*/ 1391 h 2548"/>
                <a:gd name="connsiteX3" fmla="*/ 6703 w 13279"/>
                <a:gd name="connsiteY3" fmla="*/ 0 h 2548"/>
                <a:gd name="connsiteX4" fmla="*/ 127 w 13279"/>
                <a:gd name="connsiteY4" fmla="*/ 1012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8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6" name="Freeform: Shape 7525">
              <a:extLst>
                <a:ext uri="{FF2B5EF4-FFF2-40B4-BE49-F238E27FC236}">
                  <a16:creationId xmlns:a16="http://schemas.microsoft.com/office/drawing/2014/main" id="{00DB54D4-BAA4-83A7-9C9F-F57073A3C314}"/>
                </a:ext>
              </a:extLst>
            </p:cNvPr>
            <p:cNvSpPr/>
            <p:nvPr/>
          </p:nvSpPr>
          <p:spPr>
            <a:xfrm>
              <a:off x="9645969" y="6401320"/>
              <a:ext cx="59749" cy="7469"/>
            </a:xfrm>
            <a:custGeom>
              <a:avLst/>
              <a:gdLst>
                <a:gd name="connsiteX0" fmla="*/ 1064 w 59749"/>
                <a:gd name="connsiteY0" fmla="*/ 6577 h 7469"/>
                <a:gd name="connsiteX1" fmla="*/ 9412 w 59749"/>
                <a:gd name="connsiteY1" fmla="*/ 7463 h 7469"/>
                <a:gd name="connsiteX2" fmla="*/ 41537 w 59749"/>
                <a:gd name="connsiteY2" fmla="*/ 3921 h 7469"/>
                <a:gd name="connsiteX3" fmla="*/ 59750 w 59749"/>
                <a:gd name="connsiteY3" fmla="*/ 0 h 7469"/>
                <a:gd name="connsiteX4" fmla="*/ 33190 w 59749"/>
                <a:gd name="connsiteY4" fmla="*/ 3036 h 7469"/>
                <a:gd name="connsiteX5" fmla="*/ 1064 w 59749"/>
                <a:gd name="connsiteY5" fmla="*/ 6577 h 7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749" h="7469">
                  <a:moveTo>
                    <a:pt x="1064" y="6577"/>
                  </a:moveTo>
                  <a:cubicBezTo>
                    <a:pt x="-1971" y="6830"/>
                    <a:pt x="1697" y="7209"/>
                    <a:pt x="9412" y="7463"/>
                  </a:cubicBezTo>
                  <a:cubicBezTo>
                    <a:pt x="17000" y="7589"/>
                    <a:pt x="31419" y="6071"/>
                    <a:pt x="41537" y="3921"/>
                  </a:cubicBezTo>
                  <a:lnTo>
                    <a:pt x="59750" y="0"/>
                  </a:lnTo>
                  <a:lnTo>
                    <a:pt x="33190" y="3036"/>
                  </a:lnTo>
                  <a:cubicBezTo>
                    <a:pt x="18518" y="4680"/>
                    <a:pt x="4099" y="6324"/>
                    <a:pt x="1064" y="65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7" name="Freeform: Shape 7526">
              <a:extLst>
                <a:ext uri="{FF2B5EF4-FFF2-40B4-BE49-F238E27FC236}">
                  <a16:creationId xmlns:a16="http://schemas.microsoft.com/office/drawing/2014/main" id="{497EF880-6CF0-2284-3B3C-ECCFB0606956}"/>
                </a:ext>
              </a:extLst>
            </p:cNvPr>
            <p:cNvSpPr/>
            <p:nvPr/>
          </p:nvSpPr>
          <p:spPr>
            <a:xfrm>
              <a:off x="9620473" y="640954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8" name="Freeform: Shape 7527">
              <a:extLst>
                <a:ext uri="{FF2B5EF4-FFF2-40B4-BE49-F238E27FC236}">
                  <a16:creationId xmlns:a16="http://schemas.microsoft.com/office/drawing/2014/main" id="{1911748A-9E37-99B2-8DC1-40DE73351E80}"/>
                </a:ext>
              </a:extLst>
            </p:cNvPr>
            <p:cNvSpPr/>
            <p:nvPr/>
          </p:nvSpPr>
          <p:spPr>
            <a:xfrm>
              <a:off x="9698636" y="6412071"/>
              <a:ext cx="99411" cy="16568"/>
            </a:xfrm>
            <a:custGeom>
              <a:avLst/>
              <a:gdLst>
                <a:gd name="connsiteX0" fmla="*/ 127 w 99411"/>
                <a:gd name="connsiteY0" fmla="*/ 2024 h 16568"/>
                <a:gd name="connsiteX1" fmla="*/ 127 w 99411"/>
                <a:gd name="connsiteY1" fmla="*/ 0 h 16568"/>
                <a:gd name="connsiteX2" fmla="*/ 20869 w 99411"/>
                <a:gd name="connsiteY2" fmla="*/ 379 h 16568"/>
                <a:gd name="connsiteX3" fmla="*/ 41485 w 99411"/>
                <a:gd name="connsiteY3" fmla="*/ 759 h 16568"/>
                <a:gd name="connsiteX4" fmla="*/ 34402 w 99411"/>
                <a:gd name="connsiteY4" fmla="*/ 2656 h 16568"/>
                <a:gd name="connsiteX5" fmla="*/ 27319 w 99411"/>
                <a:gd name="connsiteY5" fmla="*/ 4553 h 16568"/>
                <a:gd name="connsiteX6" fmla="*/ 63365 w 99411"/>
                <a:gd name="connsiteY6" fmla="*/ 4174 h 16568"/>
                <a:gd name="connsiteX7" fmla="*/ 99411 w 99411"/>
                <a:gd name="connsiteY7" fmla="*/ 3795 h 16568"/>
                <a:gd name="connsiteX8" fmla="*/ 74495 w 99411"/>
                <a:gd name="connsiteY8" fmla="*/ 6324 h 16568"/>
                <a:gd name="connsiteX9" fmla="*/ 49706 w 99411"/>
                <a:gd name="connsiteY9" fmla="*/ 8727 h 16568"/>
                <a:gd name="connsiteX10" fmla="*/ 67539 w 99411"/>
                <a:gd name="connsiteY10" fmla="*/ 11003 h 16568"/>
                <a:gd name="connsiteX11" fmla="*/ 85246 w 99411"/>
                <a:gd name="connsiteY11" fmla="*/ 13280 h 16568"/>
                <a:gd name="connsiteX12" fmla="*/ 75633 w 99411"/>
                <a:gd name="connsiteY12" fmla="*/ 14924 h 16568"/>
                <a:gd name="connsiteX13" fmla="*/ 65895 w 99411"/>
                <a:gd name="connsiteY13" fmla="*/ 16569 h 16568"/>
                <a:gd name="connsiteX14" fmla="*/ 32884 w 99411"/>
                <a:gd name="connsiteY14" fmla="*/ 10245 h 16568"/>
                <a:gd name="connsiteX15" fmla="*/ 0 w 99411"/>
                <a:gd name="connsiteY15" fmla="*/ 1897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411" h="16568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20869" y="379"/>
                    <a:pt x="20869" y="379"/>
                  </a:cubicBezTo>
                  <a:lnTo>
                    <a:pt x="41485" y="759"/>
                  </a:lnTo>
                  <a:lnTo>
                    <a:pt x="34402" y="2656"/>
                  </a:lnTo>
                  <a:lnTo>
                    <a:pt x="27319" y="4553"/>
                  </a:lnTo>
                  <a:lnTo>
                    <a:pt x="63365" y="4174"/>
                  </a:lnTo>
                  <a:lnTo>
                    <a:pt x="99411" y="3795"/>
                  </a:lnTo>
                  <a:lnTo>
                    <a:pt x="74495" y="6324"/>
                  </a:lnTo>
                  <a:lnTo>
                    <a:pt x="49706" y="8727"/>
                  </a:lnTo>
                  <a:lnTo>
                    <a:pt x="67539" y="11003"/>
                  </a:lnTo>
                  <a:lnTo>
                    <a:pt x="85246" y="13280"/>
                  </a:lnTo>
                  <a:lnTo>
                    <a:pt x="75633" y="14924"/>
                  </a:lnTo>
                  <a:lnTo>
                    <a:pt x="65895" y="16569"/>
                  </a:lnTo>
                  <a:lnTo>
                    <a:pt x="32884" y="10245"/>
                  </a:lnTo>
                  <a:cubicBezTo>
                    <a:pt x="14798" y="6830"/>
                    <a:pt x="0" y="3036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9" name="Freeform: Shape 7528">
              <a:extLst>
                <a:ext uri="{FF2B5EF4-FFF2-40B4-BE49-F238E27FC236}">
                  <a16:creationId xmlns:a16="http://schemas.microsoft.com/office/drawing/2014/main" id="{45ECCCD8-A389-17A7-DFF3-3FAF21BA0A90}"/>
                </a:ext>
              </a:extLst>
            </p:cNvPr>
            <p:cNvSpPr/>
            <p:nvPr/>
          </p:nvSpPr>
          <p:spPr>
            <a:xfrm>
              <a:off x="9633627" y="6414474"/>
              <a:ext cx="30354" cy="6197"/>
            </a:xfrm>
            <a:custGeom>
              <a:avLst/>
              <a:gdLst>
                <a:gd name="connsiteX0" fmla="*/ 0 w 30354"/>
                <a:gd name="connsiteY0" fmla="*/ 1012 h 6197"/>
                <a:gd name="connsiteX1" fmla="*/ 15177 w 30354"/>
                <a:gd name="connsiteY1" fmla="*/ 4174 h 6197"/>
                <a:gd name="connsiteX2" fmla="*/ 30355 w 30354"/>
                <a:gd name="connsiteY2" fmla="*/ 6197 h 6197"/>
                <a:gd name="connsiteX3" fmla="*/ 20996 w 30354"/>
                <a:gd name="connsiteY3" fmla="*/ 3162 h 6197"/>
                <a:gd name="connsiteX4" fmla="*/ 5818 w 30354"/>
                <a:gd name="connsiteY4" fmla="*/ 0 h 6197"/>
                <a:gd name="connsiteX5" fmla="*/ 0 w 30354"/>
                <a:gd name="connsiteY5" fmla="*/ 1012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354" h="6197">
                  <a:moveTo>
                    <a:pt x="0" y="1012"/>
                  </a:moveTo>
                  <a:cubicBezTo>
                    <a:pt x="0" y="1012"/>
                    <a:pt x="6830" y="3035"/>
                    <a:pt x="15177" y="4174"/>
                  </a:cubicBezTo>
                  <a:lnTo>
                    <a:pt x="30355" y="6197"/>
                  </a:lnTo>
                  <a:lnTo>
                    <a:pt x="20996" y="3162"/>
                  </a:lnTo>
                  <a:cubicBezTo>
                    <a:pt x="15810" y="1518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0" name="Freeform: Shape 7529">
              <a:extLst>
                <a:ext uri="{FF2B5EF4-FFF2-40B4-BE49-F238E27FC236}">
                  <a16:creationId xmlns:a16="http://schemas.microsoft.com/office/drawing/2014/main" id="{E0AEED5F-F9A5-AA12-1526-2F0CDD065523}"/>
                </a:ext>
              </a:extLst>
            </p:cNvPr>
            <p:cNvSpPr/>
            <p:nvPr/>
          </p:nvSpPr>
          <p:spPr>
            <a:xfrm>
              <a:off x="9811580" y="6464053"/>
              <a:ext cx="13154" cy="2403"/>
            </a:xfrm>
            <a:custGeom>
              <a:avLst/>
              <a:gdLst>
                <a:gd name="connsiteX0" fmla="*/ 0 w 13154"/>
                <a:gd name="connsiteY0" fmla="*/ 1139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1" name="Freeform: Shape 7530">
              <a:extLst>
                <a:ext uri="{FF2B5EF4-FFF2-40B4-BE49-F238E27FC236}">
                  <a16:creationId xmlns:a16="http://schemas.microsoft.com/office/drawing/2014/main" id="{08F7F0E9-C6EA-41E0-10F3-7AA98C2AC6BB}"/>
                </a:ext>
              </a:extLst>
            </p:cNvPr>
            <p:cNvSpPr/>
            <p:nvPr/>
          </p:nvSpPr>
          <p:spPr>
            <a:xfrm>
              <a:off x="9684850" y="6448370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2" name="Freeform: Shape 7531">
              <a:extLst>
                <a:ext uri="{FF2B5EF4-FFF2-40B4-BE49-F238E27FC236}">
                  <a16:creationId xmlns:a16="http://schemas.microsoft.com/office/drawing/2014/main" id="{B9473F9C-9E31-D26F-9B4A-DFC7CFCB050B}"/>
                </a:ext>
              </a:extLst>
            </p:cNvPr>
            <p:cNvSpPr/>
            <p:nvPr/>
          </p:nvSpPr>
          <p:spPr>
            <a:xfrm>
              <a:off x="9646907" y="6406885"/>
              <a:ext cx="39714" cy="11636"/>
            </a:xfrm>
            <a:custGeom>
              <a:avLst/>
              <a:gdLst>
                <a:gd name="connsiteX0" fmla="*/ 0 w 39714"/>
                <a:gd name="connsiteY0" fmla="*/ 3795 h 11636"/>
                <a:gd name="connsiteX1" fmla="*/ 19857 w 39714"/>
                <a:gd name="connsiteY1" fmla="*/ 8221 h 11636"/>
                <a:gd name="connsiteX2" fmla="*/ 39714 w 39714"/>
                <a:gd name="connsiteY2" fmla="*/ 11636 h 11636"/>
                <a:gd name="connsiteX3" fmla="*/ 38703 w 39714"/>
                <a:gd name="connsiteY3" fmla="*/ 5818 h 11636"/>
                <a:gd name="connsiteX4" fmla="*/ 37817 w 39714"/>
                <a:gd name="connsiteY4" fmla="*/ 0 h 11636"/>
                <a:gd name="connsiteX5" fmla="*/ 31114 w 39714"/>
                <a:gd name="connsiteY5" fmla="*/ 2909 h 11636"/>
                <a:gd name="connsiteX6" fmla="*/ 24284 w 39714"/>
                <a:gd name="connsiteY6" fmla="*/ 5818 h 11636"/>
                <a:gd name="connsiteX7" fmla="*/ 12142 w 39714"/>
                <a:gd name="connsiteY7" fmla="*/ 4174 h 11636"/>
                <a:gd name="connsiteX8" fmla="*/ 0 w 39714"/>
                <a:gd name="connsiteY8" fmla="*/ 366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4" h="11636">
                  <a:moveTo>
                    <a:pt x="0" y="3795"/>
                  </a:moveTo>
                  <a:cubicBezTo>
                    <a:pt x="0" y="3795"/>
                    <a:pt x="8854" y="6324"/>
                    <a:pt x="19857" y="8221"/>
                  </a:cubicBezTo>
                  <a:lnTo>
                    <a:pt x="39714" y="11636"/>
                  </a:lnTo>
                  <a:lnTo>
                    <a:pt x="38703" y="5818"/>
                  </a:lnTo>
                  <a:lnTo>
                    <a:pt x="37817" y="0"/>
                  </a:lnTo>
                  <a:lnTo>
                    <a:pt x="31114" y="2909"/>
                  </a:lnTo>
                  <a:lnTo>
                    <a:pt x="24284" y="5818"/>
                  </a:lnTo>
                  <a:lnTo>
                    <a:pt x="12142" y="4174"/>
                  </a:lnTo>
                  <a:cubicBezTo>
                    <a:pt x="5565" y="3289"/>
                    <a:pt x="0" y="3036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3" name="Freeform: Shape 7532">
              <a:extLst>
                <a:ext uri="{FF2B5EF4-FFF2-40B4-BE49-F238E27FC236}">
                  <a16:creationId xmlns:a16="http://schemas.microsoft.com/office/drawing/2014/main" id="{0A084931-5EC1-1A2D-0985-B310EF62008B}"/>
                </a:ext>
              </a:extLst>
            </p:cNvPr>
            <p:cNvSpPr/>
            <p:nvPr/>
          </p:nvSpPr>
          <p:spPr>
            <a:xfrm>
              <a:off x="9646091" y="6437158"/>
              <a:ext cx="38861" cy="10281"/>
            </a:xfrm>
            <a:custGeom>
              <a:avLst/>
              <a:gdLst>
                <a:gd name="connsiteX0" fmla="*/ 815 w 38861"/>
                <a:gd name="connsiteY0" fmla="*/ 82 h 10281"/>
                <a:gd name="connsiteX1" fmla="*/ 13716 w 38861"/>
                <a:gd name="connsiteY1" fmla="*/ 6026 h 10281"/>
                <a:gd name="connsiteX2" fmla="*/ 38000 w 38861"/>
                <a:gd name="connsiteY2" fmla="*/ 10200 h 10281"/>
                <a:gd name="connsiteX3" fmla="*/ 25099 w 38861"/>
                <a:gd name="connsiteY3" fmla="*/ 4255 h 10281"/>
                <a:gd name="connsiteX4" fmla="*/ 815 w 38861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61" h="10281">
                  <a:moveTo>
                    <a:pt x="815" y="82"/>
                  </a:moveTo>
                  <a:cubicBezTo>
                    <a:pt x="-2220" y="587"/>
                    <a:pt x="3472" y="3244"/>
                    <a:pt x="13716" y="6026"/>
                  </a:cubicBezTo>
                  <a:cubicBezTo>
                    <a:pt x="23961" y="8808"/>
                    <a:pt x="34838" y="10706"/>
                    <a:pt x="38000" y="10200"/>
                  </a:cubicBezTo>
                  <a:cubicBezTo>
                    <a:pt x="41162" y="9694"/>
                    <a:pt x="35344" y="7038"/>
                    <a:pt x="25099" y="4255"/>
                  </a:cubicBezTo>
                  <a:cubicBezTo>
                    <a:pt x="14855" y="1473"/>
                    <a:pt x="3977" y="-424"/>
                    <a:pt x="815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4" name="Freeform: Shape 7533">
              <a:extLst>
                <a:ext uri="{FF2B5EF4-FFF2-40B4-BE49-F238E27FC236}">
                  <a16:creationId xmlns:a16="http://schemas.microsoft.com/office/drawing/2014/main" id="{D9F7E1CC-CF14-7F98-90D3-2B6D25DB2E68}"/>
                </a:ext>
              </a:extLst>
            </p:cNvPr>
            <p:cNvSpPr/>
            <p:nvPr/>
          </p:nvSpPr>
          <p:spPr>
            <a:xfrm>
              <a:off x="9851294" y="6464433"/>
              <a:ext cx="26559" cy="7588"/>
            </a:xfrm>
            <a:custGeom>
              <a:avLst/>
              <a:gdLst>
                <a:gd name="connsiteX0" fmla="*/ 0 w 26559"/>
                <a:gd name="connsiteY0" fmla="*/ 5185 h 7588"/>
                <a:gd name="connsiteX1" fmla="*/ 0 w 26559"/>
                <a:gd name="connsiteY1" fmla="*/ 7588 h 7588"/>
                <a:gd name="connsiteX2" fmla="*/ 13280 w 26559"/>
                <a:gd name="connsiteY2" fmla="*/ 6197 h 7588"/>
                <a:gd name="connsiteX3" fmla="*/ 26560 w 26559"/>
                <a:gd name="connsiteY3" fmla="*/ 2403 h 7588"/>
                <a:gd name="connsiteX4" fmla="*/ 26560 w 26559"/>
                <a:gd name="connsiteY4" fmla="*/ 0 h 7588"/>
                <a:gd name="connsiteX5" fmla="*/ 13280 w 26559"/>
                <a:gd name="connsiteY5" fmla="*/ 1391 h 7588"/>
                <a:gd name="connsiteX6" fmla="*/ 0 w 26559"/>
                <a:gd name="connsiteY6" fmla="*/ 5185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588">
                  <a:moveTo>
                    <a:pt x="0" y="5185"/>
                  </a:moveTo>
                  <a:lnTo>
                    <a:pt x="0" y="7588"/>
                  </a:lnTo>
                  <a:cubicBezTo>
                    <a:pt x="0" y="7588"/>
                    <a:pt x="13280" y="6197"/>
                    <a:pt x="13280" y="6197"/>
                  </a:cubicBezTo>
                  <a:cubicBezTo>
                    <a:pt x="20616" y="5438"/>
                    <a:pt x="26560" y="3794"/>
                    <a:pt x="26560" y="2403"/>
                  </a:cubicBezTo>
                  <a:lnTo>
                    <a:pt x="26560" y="0"/>
                  </a:lnTo>
                  <a:cubicBezTo>
                    <a:pt x="26560" y="0"/>
                    <a:pt x="13280" y="1391"/>
                    <a:pt x="13280" y="1391"/>
                  </a:cubicBezTo>
                  <a:cubicBezTo>
                    <a:pt x="5944" y="2150"/>
                    <a:pt x="0" y="3794"/>
                    <a:pt x="0" y="51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5" name="Freeform: Shape 7534">
              <a:extLst>
                <a:ext uri="{FF2B5EF4-FFF2-40B4-BE49-F238E27FC236}">
                  <a16:creationId xmlns:a16="http://schemas.microsoft.com/office/drawing/2014/main" id="{CE9EA2CD-6385-BC82-EFF6-561809D5D39E}"/>
                </a:ext>
              </a:extLst>
            </p:cNvPr>
            <p:cNvSpPr/>
            <p:nvPr/>
          </p:nvSpPr>
          <p:spPr>
            <a:xfrm>
              <a:off x="9725323" y="6405241"/>
              <a:ext cx="13279" cy="2529"/>
            </a:xfrm>
            <a:custGeom>
              <a:avLst/>
              <a:gdLst>
                <a:gd name="connsiteX0" fmla="*/ 127 w 13279"/>
                <a:gd name="connsiteY0" fmla="*/ 1264 h 2529"/>
                <a:gd name="connsiteX1" fmla="*/ 6704 w 13279"/>
                <a:gd name="connsiteY1" fmla="*/ 2529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264"/>
                  </a:moveTo>
                  <a:cubicBezTo>
                    <a:pt x="127" y="1897"/>
                    <a:pt x="3162" y="2529"/>
                    <a:pt x="6704" y="2529"/>
                  </a:cubicBezTo>
                  <a:cubicBezTo>
                    <a:pt x="10371" y="2529"/>
                    <a:pt x="13280" y="2150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6" name="Freeform: Shape 7535">
              <a:extLst>
                <a:ext uri="{FF2B5EF4-FFF2-40B4-BE49-F238E27FC236}">
                  <a16:creationId xmlns:a16="http://schemas.microsoft.com/office/drawing/2014/main" id="{18CD48E9-FD32-1066-9B08-2B4687AA2775}"/>
                </a:ext>
              </a:extLst>
            </p:cNvPr>
            <p:cNvSpPr/>
            <p:nvPr/>
          </p:nvSpPr>
          <p:spPr>
            <a:xfrm>
              <a:off x="9738086" y="6459373"/>
              <a:ext cx="75011" cy="10118"/>
            </a:xfrm>
            <a:custGeom>
              <a:avLst/>
              <a:gdLst>
                <a:gd name="connsiteX0" fmla="*/ 11 w 75011"/>
                <a:gd name="connsiteY0" fmla="*/ 127 h 10118"/>
                <a:gd name="connsiteX1" fmla="*/ 5449 w 75011"/>
                <a:gd name="connsiteY1" fmla="*/ 1771 h 10118"/>
                <a:gd name="connsiteX2" fmla="*/ 17970 w 75011"/>
                <a:gd name="connsiteY2" fmla="*/ 5186 h 10118"/>
                <a:gd name="connsiteX3" fmla="*/ 49084 w 75011"/>
                <a:gd name="connsiteY3" fmla="*/ 9866 h 10118"/>
                <a:gd name="connsiteX4" fmla="*/ 62744 w 75011"/>
                <a:gd name="connsiteY4" fmla="*/ 10118 h 10118"/>
                <a:gd name="connsiteX5" fmla="*/ 68814 w 75011"/>
                <a:gd name="connsiteY5" fmla="*/ 5945 h 10118"/>
                <a:gd name="connsiteX6" fmla="*/ 75012 w 75011"/>
                <a:gd name="connsiteY6" fmla="*/ 1771 h 10118"/>
                <a:gd name="connsiteX7" fmla="*/ 37322 w 75011"/>
                <a:gd name="connsiteY7" fmla="*/ 632 h 10118"/>
                <a:gd name="connsiteX8" fmla="*/ 10762 w 75011"/>
                <a:gd name="connsiteY8" fmla="*/ 0 h 10118"/>
                <a:gd name="connsiteX9" fmla="*/ 2794 w 75011"/>
                <a:gd name="connsiteY9" fmla="*/ 0 h 10118"/>
                <a:gd name="connsiteX10" fmla="*/ 11 w 75011"/>
                <a:gd name="connsiteY10" fmla="*/ 0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011" h="10118">
                  <a:moveTo>
                    <a:pt x="11" y="127"/>
                  </a:moveTo>
                  <a:cubicBezTo>
                    <a:pt x="11" y="127"/>
                    <a:pt x="2161" y="885"/>
                    <a:pt x="5449" y="1771"/>
                  </a:cubicBezTo>
                  <a:cubicBezTo>
                    <a:pt x="8738" y="2656"/>
                    <a:pt x="13291" y="3921"/>
                    <a:pt x="17970" y="5186"/>
                  </a:cubicBezTo>
                  <a:cubicBezTo>
                    <a:pt x="27583" y="7716"/>
                    <a:pt x="41621" y="9739"/>
                    <a:pt x="49084" y="9866"/>
                  </a:cubicBezTo>
                  <a:lnTo>
                    <a:pt x="62744" y="10118"/>
                  </a:lnTo>
                  <a:lnTo>
                    <a:pt x="68814" y="5945"/>
                  </a:lnTo>
                  <a:lnTo>
                    <a:pt x="75012" y="1771"/>
                  </a:lnTo>
                  <a:lnTo>
                    <a:pt x="37322" y="632"/>
                  </a:lnTo>
                  <a:cubicBezTo>
                    <a:pt x="26950" y="380"/>
                    <a:pt x="17591" y="127"/>
                    <a:pt x="10762" y="0"/>
                  </a:cubicBezTo>
                  <a:cubicBezTo>
                    <a:pt x="7347" y="0"/>
                    <a:pt x="4690" y="0"/>
                    <a:pt x="2794" y="0"/>
                  </a:cubicBezTo>
                  <a:cubicBezTo>
                    <a:pt x="896" y="0"/>
                    <a:pt x="-116" y="0"/>
                    <a:pt x="11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7" name="Freeform: Shape 7536">
              <a:extLst>
                <a:ext uri="{FF2B5EF4-FFF2-40B4-BE49-F238E27FC236}">
                  <a16:creationId xmlns:a16="http://schemas.microsoft.com/office/drawing/2014/main" id="{B757AB41-89D5-0DEF-E476-0309A4713D26}"/>
                </a:ext>
              </a:extLst>
            </p:cNvPr>
            <p:cNvSpPr/>
            <p:nvPr/>
          </p:nvSpPr>
          <p:spPr>
            <a:xfrm>
              <a:off x="9737718" y="6454042"/>
              <a:ext cx="13279" cy="2568"/>
            </a:xfrm>
            <a:custGeom>
              <a:avLst/>
              <a:gdLst>
                <a:gd name="connsiteX0" fmla="*/ 0 w 13279"/>
                <a:gd name="connsiteY0" fmla="*/ 1158 h 2568"/>
                <a:gd name="connsiteX1" fmla="*/ 6576 w 13279"/>
                <a:gd name="connsiteY1" fmla="*/ 2549 h 2568"/>
                <a:gd name="connsiteX2" fmla="*/ 13280 w 13279"/>
                <a:gd name="connsiteY2" fmla="*/ 1410 h 2568"/>
                <a:gd name="connsiteX3" fmla="*/ 6703 w 13279"/>
                <a:gd name="connsiteY3" fmla="*/ 19 h 2568"/>
                <a:gd name="connsiteX4" fmla="*/ 126 w 13279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68">
                  <a:moveTo>
                    <a:pt x="0" y="1158"/>
                  </a:moveTo>
                  <a:cubicBezTo>
                    <a:pt x="0" y="1790"/>
                    <a:pt x="2909" y="2422"/>
                    <a:pt x="6576" y="2549"/>
                  </a:cubicBezTo>
                  <a:cubicBezTo>
                    <a:pt x="10245" y="2676"/>
                    <a:pt x="13280" y="2169"/>
                    <a:pt x="13280" y="1410"/>
                  </a:cubicBezTo>
                  <a:cubicBezTo>
                    <a:pt x="13280" y="778"/>
                    <a:pt x="10245" y="146"/>
                    <a:pt x="6703" y="19"/>
                  </a:cubicBezTo>
                  <a:cubicBezTo>
                    <a:pt x="3162" y="-107"/>
                    <a:pt x="126" y="399"/>
                    <a:pt x="126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8" name="Freeform: Shape 7537">
              <a:extLst>
                <a:ext uri="{FF2B5EF4-FFF2-40B4-BE49-F238E27FC236}">
                  <a16:creationId xmlns:a16="http://schemas.microsoft.com/office/drawing/2014/main" id="{BBDB1846-33F9-B428-3900-5B4AB2C698D8}"/>
                </a:ext>
              </a:extLst>
            </p:cNvPr>
            <p:cNvSpPr/>
            <p:nvPr/>
          </p:nvSpPr>
          <p:spPr>
            <a:xfrm>
              <a:off x="9665626" y="6423074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9" name="Freeform: Shape 7538">
              <a:extLst>
                <a:ext uri="{FF2B5EF4-FFF2-40B4-BE49-F238E27FC236}">
                  <a16:creationId xmlns:a16="http://schemas.microsoft.com/office/drawing/2014/main" id="{FEC074E9-013D-76B9-2601-BCF84079E695}"/>
                </a:ext>
              </a:extLst>
            </p:cNvPr>
            <p:cNvSpPr/>
            <p:nvPr/>
          </p:nvSpPr>
          <p:spPr>
            <a:xfrm>
              <a:off x="9665752" y="6415766"/>
              <a:ext cx="39713" cy="5284"/>
            </a:xfrm>
            <a:custGeom>
              <a:avLst/>
              <a:gdLst>
                <a:gd name="connsiteX0" fmla="*/ 126 w 39713"/>
                <a:gd name="connsiteY0" fmla="*/ 732 h 5284"/>
                <a:gd name="connsiteX1" fmla="*/ 19983 w 39713"/>
                <a:gd name="connsiteY1" fmla="*/ 3514 h 5284"/>
                <a:gd name="connsiteX2" fmla="*/ 39713 w 39713"/>
                <a:gd name="connsiteY2" fmla="*/ 5285 h 5284"/>
                <a:gd name="connsiteX3" fmla="*/ 39713 w 39713"/>
                <a:gd name="connsiteY3" fmla="*/ 2882 h 5284"/>
                <a:gd name="connsiteX4" fmla="*/ 39713 w 39713"/>
                <a:gd name="connsiteY4" fmla="*/ 479 h 5284"/>
                <a:gd name="connsiteX5" fmla="*/ 19857 w 39713"/>
                <a:gd name="connsiteY5" fmla="*/ 99 h 5284"/>
                <a:gd name="connsiteX6" fmla="*/ 0 w 39713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3" h="5284">
                  <a:moveTo>
                    <a:pt x="126" y="732"/>
                  </a:moveTo>
                  <a:cubicBezTo>
                    <a:pt x="126" y="732"/>
                    <a:pt x="9106" y="2502"/>
                    <a:pt x="19983" y="3514"/>
                  </a:cubicBezTo>
                  <a:lnTo>
                    <a:pt x="39713" y="5285"/>
                  </a:lnTo>
                  <a:lnTo>
                    <a:pt x="39713" y="2882"/>
                  </a:lnTo>
                  <a:cubicBezTo>
                    <a:pt x="39713" y="2882"/>
                    <a:pt x="39713" y="479"/>
                    <a:pt x="39713" y="479"/>
                  </a:cubicBezTo>
                  <a:lnTo>
                    <a:pt x="19857" y="99"/>
                  </a:lnTo>
                  <a:cubicBezTo>
                    <a:pt x="8979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0" name="Freeform: Shape 7539">
              <a:extLst>
                <a:ext uri="{FF2B5EF4-FFF2-40B4-BE49-F238E27FC236}">
                  <a16:creationId xmlns:a16="http://schemas.microsoft.com/office/drawing/2014/main" id="{D0224464-A193-543C-B338-6CD96CB46DED}"/>
                </a:ext>
              </a:extLst>
            </p:cNvPr>
            <p:cNvSpPr/>
            <p:nvPr/>
          </p:nvSpPr>
          <p:spPr>
            <a:xfrm>
              <a:off x="9764025" y="6471515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2023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1" name="Freeform: Shape 7540">
              <a:extLst>
                <a:ext uri="{FF2B5EF4-FFF2-40B4-BE49-F238E27FC236}">
                  <a16:creationId xmlns:a16="http://schemas.microsoft.com/office/drawing/2014/main" id="{983001EE-9690-9051-CA74-6BC14859DA30}"/>
                </a:ext>
              </a:extLst>
            </p:cNvPr>
            <p:cNvSpPr/>
            <p:nvPr/>
          </p:nvSpPr>
          <p:spPr>
            <a:xfrm>
              <a:off x="9943117" y="6456464"/>
              <a:ext cx="71712" cy="9864"/>
            </a:xfrm>
            <a:custGeom>
              <a:avLst/>
              <a:gdLst>
                <a:gd name="connsiteX0" fmla="*/ 8347 w 71712"/>
                <a:gd name="connsiteY0" fmla="*/ 6071 h 9864"/>
                <a:gd name="connsiteX1" fmla="*/ 0 w 71712"/>
                <a:gd name="connsiteY1" fmla="*/ 9865 h 9864"/>
                <a:gd name="connsiteX2" fmla="*/ 24916 w 71712"/>
                <a:gd name="connsiteY2" fmla="*/ 5944 h 9864"/>
                <a:gd name="connsiteX3" fmla="*/ 49832 w 71712"/>
                <a:gd name="connsiteY3" fmla="*/ 2023 h 9864"/>
                <a:gd name="connsiteX4" fmla="*/ 60709 w 71712"/>
                <a:gd name="connsiteY4" fmla="*/ 3921 h 9864"/>
                <a:gd name="connsiteX5" fmla="*/ 71712 w 71712"/>
                <a:gd name="connsiteY5" fmla="*/ 5818 h 9864"/>
                <a:gd name="connsiteX6" fmla="*/ 62606 w 71712"/>
                <a:gd name="connsiteY6" fmla="*/ 2909 h 9864"/>
                <a:gd name="connsiteX7" fmla="*/ 53373 w 71712"/>
                <a:gd name="connsiteY7" fmla="*/ 0 h 9864"/>
                <a:gd name="connsiteX8" fmla="*/ 34908 w 71712"/>
                <a:gd name="connsiteY8" fmla="*/ 1264 h 9864"/>
                <a:gd name="connsiteX9" fmla="*/ 8221 w 71712"/>
                <a:gd name="connsiteY9" fmla="*/ 6197 h 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9864">
                  <a:moveTo>
                    <a:pt x="8347" y="6071"/>
                  </a:moveTo>
                  <a:lnTo>
                    <a:pt x="0" y="9865"/>
                  </a:lnTo>
                  <a:lnTo>
                    <a:pt x="24916" y="5944"/>
                  </a:lnTo>
                  <a:lnTo>
                    <a:pt x="49832" y="2023"/>
                  </a:lnTo>
                  <a:lnTo>
                    <a:pt x="60709" y="3921"/>
                  </a:lnTo>
                  <a:lnTo>
                    <a:pt x="71712" y="5818"/>
                  </a:lnTo>
                  <a:lnTo>
                    <a:pt x="62606" y="2909"/>
                  </a:lnTo>
                  <a:lnTo>
                    <a:pt x="53373" y="0"/>
                  </a:lnTo>
                  <a:lnTo>
                    <a:pt x="34908" y="1264"/>
                  </a:lnTo>
                  <a:cubicBezTo>
                    <a:pt x="24789" y="1897"/>
                    <a:pt x="12774" y="4174"/>
                    <a:pt x="8221" y="61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2" name="Freeform: Shape 7541">
              <a:extLst>
                <a:ext uri="{FF2B5EF4-FFF2-40B4-BE49-F238E27FC236}">
                  <a16:creationId xmlns:a16="http://schemas.microsoft.com/office/drawing/2014/main" id="{F177E5E8-C7E4-C940-DB91-4AFBEEE59E9F}"/>
                </a:ext>
              </a:extLst>
            </p:cNvPr>
            <p:cNvSpPr/>
            <p:nvPr/>
          </p:nvSpPr>
          <p:spPr>
            <a:xfrm>
              <a:off x="9771614" y="643458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3" y="0"/>
                  </a:cubicBezTo>
                  <a:cubicBezTo>
                    <a:pt x="3162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3" name="Freeform: Shape 7542">
              <a:extLst>
                <a:ext uri="{FF2B5EF4-FFF2-40B4-BE49-F238E27FC236}">
                  <a16:creationId xmlns:a16="http://schemas.microsoft.com/office/drawing/2014/main" id="{5107D642-0155-8421-5318-15F1F2EA2977}"/>
                </a:ext>
              </a:extLst>
            </p:cNvPr>
            <p:cNvSpPr/>
            <p:nvPr/>
          </p:nvSpPr>
          <p:spPr>
            <a:xfrm>
              <a:off x="9771740" y="6427501"/>
              <a:ext cx="26559" cy="4806"/>
            </a:xfrm>
            <a:custGeom>
              <a:avLst/>
              <a:gdLst>
                <a:gd name="connsiteX0" fmla="*/ 0 w 26559"/>
                <a:gd name="connsiteY0" fmla="*/ 2150 h 4806"/>
                <a:gd name="connsiteX1" fmla="*/ 13280 w 26559"/>
                <a:gd name="connsiteY1" fmla="*/ 4806 h 4806"/>
                <a:gd name="connsiteX2" fmla="*/ 26560 w 26559"/>
                <a:gd name="connsiteY2" fmla="*/ 2656 h 4806"/>
                <a:gd name="connsiteX3" fmla="*/ 13407 w 26559"/>
                <a:gd name="connsiteY3" fmla="*/ 0 h 4806"/>
                <a:gd name="connsiteX4" fmla="*/ 126 w 26559"/>
                <a:gd name="connsiteY4" fmla="*/ 2277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06">
                  <a:moveTo>
                    <a:pt x="0" y="2150"/>
                  </a:moveTo>
                  <a:cubicBezTo>
                    <a:pt x="0" y="3415"/>
                    <a:pt x="5944" y="4680"/>
                    <a:pt x="13280" y="4806"/>
                  </a:cubicBezTo>
                  <a:cubicBezTo>
                    <a:pt x="20615" y="4806"/>
                    <a:pt x="26560" y="3921"/>
                    <a:pt x="26560" y="2656"/>
                  </a:cubicBezTo>
                  <a:cubicBezTo>
                    <a:pt x="26560" y="1265"/>
                    <a:pt x="20615" y="127"/>
                    <a:pt x="13407" y="0"/>
                  </a:cubicBezTo>
                  <a:cubicBezTo>
                    <a:pt x="6071" y="0"/>
                    <a:pt x="126" y="885"/>
                    <a:pt x="126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4" name="Freeform: Shape 7543">
              <a:extLst>
                <a:ext uri="{FF2B5EF4-FFF2-40B4-BE49-F238E27FC236}">
                  <a16:creationId xmlns:a16="http://schemas.microsoft.com/office/drawing/2014/main" id="{3A4794C7-C58E-07C8-1E9D-60AF5BC9EDD1}"/>
                </a:ext>
              </a:extLst>
            </p:cNvPr>
            <p:cNvSpPr/>
            <p:nvPr/>
          </p:nvSpPr>
          <p:spPr>
            <a:xfrm>
              <a:off x="9857618" y="6412324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577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162" y="0"/>
                    <a:pt x="127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5" name="Freeform: Shape 7544">
              <a:extLst>
                <a:ext uri="{FF2B5EF4-FFF2-40B4-BE49-F238E27FC236}">
                  <a16:creationId xmlns:a16="http://schemas.microsoft.com/office/drawing/2014/main" id="{F9C9B266-7882-837D-CF7A-F778D52D4665}"/>
                </a:ext>
              </a:extLst>
            </p:cNvPr>
            <p:cNvSpPr/>
            <p:nvPr/>
          </p:nvSpPr>
          <p:spPr>
            <a:xfrm>
              <a:off x="9812592" y="6409415"/>
              <a:ext cx="184656" cy="32378"/>
            </a:xfrm>
            <a:custGeom>
              <a:avLst/>
              <a:gdLst>
                <a:gd name="connsiteX0" fmla="*/ 2150 w 184656"/>
                <a:gd name="connsiteY0" fmla="*/ 22513 h 32378"/>
                <a:gd name="connsiteX1" fmla="*/ 4047 w 184656"/>
                <a:gd name="connsiteY1" fmla="*/ 27193 h 32378"/>
                <a:gd name="connsiteX2" fmla="*/ 27825 w 184656"/>
                <a:gd name="connsiteY2" fmla="*/ 27825 h 32378"/>
                <a:gd name="connsiteX3" fmla="*/ 51729 w 184656"/>
                <a:gd name="connsiteY3" fmla="*/ 28457 h 32378"/>
                <a:gd name="connsiteX4" fmla="*/ 51729 w 184656"/>
                <a:gd name="connsiteY4" fmla="*/ 25928 h 32378"/>
                <a:gd name="connsiteX5" fmla="*/ 51729 w 184656"/>
                <a:gd name="connsiteY5" fmla="*/ 23398 h 32378"/>
                <a:gd name="connsiteX6" fmla="*/ 71459 w 184656"/>
                <a:gd name="connsiteY6" fmla="*/ 26687 h 32378"/>
                <a:gd name="connsiteX7" fmla="*/ 91316 w 184656"/>
                <a:gd name="connsiteY7" fmla="*/ 28457 h 32378"/>
                <a:gd name="connsiteX8" fmla="*/ 91316 w 184656"/>
                <a:gd name="connsiteY8" fmla="*/ 27066 h 32378"/>
                <a:gd name="connsiteX9" fmla="*/ 125592 w 184656"/>
                <a:gd name="connsiteY9" fmla="*/ 29722 h 32378"/>
                <a:gd name="connsiteX10" fmla="*/ 159868 w 184656"/>
                <a:gd name="connsiteY10" fmla="*/ 32378 h 32378"/>
                <a:gd name="connsiteX11" fmla="*/ 154303 w 184656"/>
                <a:gd name="connsiteY11" fmla="*/ 29216 h 32378"/>
                <a:gd name="connsiteX12" fmla="*/ 148738 w 184656"/>
                <a:gd name="connsiteY12" fmla="*/ 26181 h 32378"/>
                <a:gd name="connsiteX13" fmla="*/ 166697 w 184656"/>
                <a:gd name="connsiteY13" fmla="*/ 18466 h 32378"/>
                <a:gd name="connsiteX14" fmla="*/ 184657 w 184656"/>
                <a:gd name="connsiteY14" fmla="*/ 10624 h 32378"/>
                <a:gd name="connsiteX15" fmla="*/ 174412 w 184656"/>
                <a:gd name="connsiteY15" fmla="*/ 11130 h 32378"/>
                <a:gd name="connsiteX16" fmla="*/ 134572 w 184656"/>
                <a:gd name="connsiteY16" fmla="*/ 7589 h 32378"/>
                <a:gd name="connsiteX17" fmla="*/ 104849 w 184656"/>
                <a:gd name="connsiteY17" fmla="*/ 3541 h 32378"/>
                <a:gd name="connsiteX18" fmla="*/ 113576 w 184656"/>
                <a:gd name="connsiteY18" fmla="*/ 2024 h 32378"/>
                <a:gd name="connsiteX19" fmla="*/ 122303 w 184656"/>
                <a:gd name="connsiteY19" fmla="*/ 506 h 32378"/>
                <a:gd name="connsiteX20" fmla="*/ 98779 w 184656"/>
                <a:gd name="connsiteY20" fmla="*/ 253 h 32378"/>
                <a:gd name="connsiteX21" fmla="*/ 75381 w 184656"/>
                <a:gd name="connsiteY21" fmla="*/ 0 h 32378"/>
                <a:gd name="connsiteX22" fmla="*/ 82843 w 184656"/>
                <a:gd name="connsiteY22" fmla="*/ 3668 h 32378"/>
                <a:gd name="connsiteX23" fmla="*/ 90178 w 184656"/>
                <a:gd name="connsiteY23" fmla="*/ 7336 h 32378"/>
                <a:gd name="connsiteX24" fmla="*/ 77278 w 184656"/>
                <a:gd name="connsiteY24" fmla="*/ 8600 h 32378"/>
                <a:gd name="connsiteX25" fmla="*/ 64251 w 184656"/>
                <a:gd name="connsiteY25" fmla="*/ 9865 h 32378"/>
                <a:gd name="connsiteX26" fmla="*/ 66147 w 184656"/>
                <a:gd name="connsiteY26" fmla="*/ 7842 h 32378"/>
                <a:gd name="connsiteX27" fmla="*/ 66527 w 184656"/>
                <a:gd name="connsiteY27" fmla="*/ 3415 h 32378"/>
                <a:gd name="connsiteX28" fmla="*/ 65010 w 184656"/>
                <a:gd name="connsiteY28" fmla="*/ 1012 h 32378"/>
                <a:gd name="connsiteX29" fmla="*/ 32505 w 184656"/>
                <a:gd name="connsiteY29" fmla="*/ 9359 h 32378"/>
                <a:gd name="connsiteX30" fmla="*/ 0 w 184656"/>
                <a:gd name="connsiteY30" fmla="*/ 17580 h 32378"/>
                <a:gd name="connsiteX31" fmla="*/ 1771 w 184656"/>
                <a:gd name="connsiteY31" fmla="*/ 22260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656" h="32378">
                  <a:moveTo>
                    <a:pt x="2150" y="22513"/>
                  </a:moveTo>
                  <a:lnTo>
                    <a:pt x="4047" y="27193"/>
                  </a:lnTo>
                  <a:lnTo>
                    <a:pt x="27825" y="27825"/>
                  </a:lnTo>
                  <a:lnTo>
                    <a:pt x="51729" y="28457"/>
                  </a:lnTo>
                  <a:lnTo>
                    <a:pt x="51729" y="25928"/>
                  </a:lnTo>
                  <a:cubicBezTo>
                    <a:pt x="51729" y="25928"/>
                    <a:pt x="51729" y="23398"/>
                    <a:pt x="51729" y="23398"/>
                  </a:cubicBezTo>
                  <a:lnTo>
                    <a:pt x="71459" y="26687"/>
                  </a:lnTo>
                  <a:cubicBezTo>
                    <a:pt x="82337" y="28457"/>
                    <a:pt x="91316" y="29343"/>
                    <a:pt x="91316" y="28457"/>
                  </a:cubicBezTo>
                  <a:lnTo>
                    <a:pt x="91316" y="27066"/>
                  </a:lnTo>
                  <a:cubicBezTo>
                    <a:pt x="91316" y="27066"/>
                    <a:pt x="125592" y="29722"/>
                    <a:pt x="125592" y="29722"/>
                  </a:cubicBezTo>
                  <a:lnTo>
                    <a:pt x="159868" y="32378"/>
                  </a:lnTo>
                  <a:lnTo>
                    <a:pt x="154303" y="29216"/>
                  </a:lnTo>
                  <a:lnTo>
                    <a:pt x="148738" y="26181"/>
                  </a:lnTo>
                  <a:lnTo>
                    <a:pt x="166697" y="18466"/>
                  </a:lnTo>
                  <a:lnTo>
                    <a:pt x="184657" y="10624"/>
                  </a:lnTo>
                  <a:lnTo>
                    <a:pt x="174412" y="11130"/>
                  </a:lnTo>
                  <a:cubicBezTo>
                    <a:pt x="168847" y="11509"/>
                    <a:pt x="150887" y="9865"/>
                    <a:pt x="134572" y="7589"/>
                  </a:cubicBezTo>
                  <a:lnTo>
                    <a:pt x="104849" y="3541"/>
                  </a:lnTo>
                  <a:lnTo>
                    <a:pt x="113576" y="2024"/>
                  </a:lnTo>
                  <a:lnTo>
                    <a:pt x="122303" y="506"/>
                  </a:lnTo>
                  <a:lnTo>
                    <a:pt x="98779" y="253"/>
                  </a:lnTo>
                  <a:lnTo>
                    <a:pt x="75381" y="0"/>
                  </a:lnTo>
                  <a:lnTo>
                    <a:pt x="82843" y="3668"/>
                  </a:lnTo>
                  <a:lnTo>
                    <a:pt x="90178" y="7336"/>
                  </a:lnTo>
                  <a:lnTo>
                    <a:pt x="77278" y="8600"/>
                  </a:lnTo>
                  <a:lnTo>
                    <a:pt x="64251" y="9865"/>
                  </a:lnTo>
                  <a:lnTo>
                    <a:pt x="66147" y="7842"/>
                  </a:lnTo>
                  <a:cubicBezTo>
                    <a:pt x="67159" y="6703"/>
                    <a:pt x="67413" y="4806"/>
                    <a:pt x="66527" y="3415"/>
                  </a:cubicBezTo>
                  <a:lnTo>
                    <a:pt x="65010" y="1012"/>
                  </a:lnTo>
                  <a:lnTo>
                    <a:pt x="32505" y="9359"/>
                  </a:lnTo>
                  <a:lnTo>
                    <a:pt x="0" y="17580"/>
                  </a:lnTo>
                  <a:lnTo>
                    <a:pt x="1771" y="222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6" name="Freeform: Shape 7545">
              <a:extLst>
                <a:ext uri="{FF2B5EF4-FFF2-40B4-BE49-F238E27FC236}">
                  <a16:creationId xmlns:a16="http://schemas.microsoft.com/office/drawing/2014/main" id="{EB673053-971C-4E4C-1E66-1AA981432621}"/>
                </a:ext>
              </a:extLst>
            </p:cNvPr>
            <p:cNvSpPr/>
            <p:nvPr/>
          </p:nvSpPr>
          <p:spPr>
            <a:xfrm>
              <a:off x="9824860" y="6425731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0 h 2403"/>
                <a:gd name="connsiteX2" fmla="*/ 13154 w 13154"/>
                <a:gd name="connsiteY2" fmla="*/ 1264 h 2403"/>
                <a:gd name="connsiteX3" fmla="*/ 6577 w 13154"/>
                <a:gd name="connsiteY3" fmla="*/ 2403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154" y="632"/>
                    <a:pt x="13154" y="1264"/>
                  </a:cubicBezTo>
                  <a:cubicBezTo>
                    <a:pt x="13154" y="1897"/>
                    <a:pt x="10245" y="2403"/>
                    <a:pt x="6577" y="2403"/>
                  </a:cubicBezTo>
                  <a:cubicBezTo>
                    <a:pt x="291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7" name="Freeform: Shape 7546">
              <a:extLst>
                <a:ext uri="{FF2B5EF4-FFF2-40B4-BE49-F238E27FC236}">
                  <a16:creationId xmlns:a16="http://schemas.microsoft.com/office/drawing/2014/main" id="{8C5EAD1F-BAD6-BC65-ADD3-7055DF3533E6}"/>
                </a:ext>
              </a:extLst>
            </p:cNvPr>
            <p:cNvSpPr/>
            <p:nvPr/>
          </p:nvSpPr>
          <p:spPr>
            <a:xfrm>
              <a:off x="9851294" y="6423960"/>
              <a:ext cx="92833" cy="10497"/>
            </a:xfrm>
            <a:custGeom>
              <a:avLst/>
              <a:gdLst>
                <a:gd name="connsiteX0" fmla="*/ 0 w 92833"/>
                <a:gd name="connsiteY0" fmla="*/ 4680 h 10497"/>
                <a:gd name="connsiteX1" fmla="*/ 21754 w 92833"/>
                <a:gd name="connsiteY1" fmla="*/ 1265 h 10497"/>
                <a:gd name="connsiteX2" fmla="*/ 43508 w 92833"/>
                <a:gd name="connsiteY2" fmla="*/ 0 h 10497"/>
                <a:gd name="connsiteX3" fmla="*/ 68172 w 92833"/>
                <a:gd name="connsiteY3" fmla="*/ 1644 h 10497"/>
                <a:gd name="connsiteX4" fmla="*/ 92834 w 92833"/>
                <a:gd name="connsiteY4" fmla="*/ 5438 h 10497"/>
                <a:gd name="connsiteX5" fmla="*/ 78795 w 92833"/>
                <a:gd name="connsiteY5" fmla="*/ 8980 h 10497"/>
                <a:gd name="connsiteX6" fmla="*/ 64756 w 92833"/>
                <a:gd name="connsiteY6" fmla="*/ 10498 h 10497"/>
                <a:gd name="connsiteX7" fmla="*/ 32378 w 92833"/>
                <a:gd name="connsiteY7" fmla="*/ 8600 h 10497"/>
                <a:gd name="connsiteX8" fmla="*/ 0 w 92833"/>
                <a:gd name="connsiteY8" fmla="*/ 6703 h 10497"/>
                <a:gd name="connsiteX9" fmla="*/ 0 w 92833"/>
                <a:gd name="connsiteY9" fmla="*/ 455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33" h="10497">
                  <a:moveTo>
                    <a:pt x="0" y="4680"/>
                  </a:moveTo>
                  <a:cubicBezTo>
                    <a:pt x="0" y="3541"/>
                    <a:pt x="9739" y="2024"/>
                    <a:pt x="21754" y="1265"/>
                  </a:cubicBezTo>
                  <a:lnTo>
                    <a:pt x="43508" y="0"/>
                  </a:lnTo>
                  <a:lnTo>
                    <a:pt x="68172" y="1644"/>
                  </a:lnTo>
                  <a:cubicBezTo>
                    <a:pt x="81705" y="2530"/>
                    <a:pt x="92834" y="4174"/>
                    <a:pt x="92834" y="5438"/>
                  </a:cubicBezTo>
                  <a:cubicBezTo>
                    <a:pt x="92834" y="6703"/>
                    <a:pt x="86510" y="8221"/>
                    <a:pt x="78795" y="8980"/>
                  </a:cubicBezTo>
                  <a:lnTo>
                    <a:pt x="64756" y="10498"/>
                  </a:lnTo>
                  <a:lnTo>
                    <a:pt x="32378" y="8600"/>
                  </a:lnTo>
                  <a:lnTo>
                    <a:pt x="0" y="6703"/>
                  </a:lnTo>
                  <a:lnTo>
                    <a:pt x="0" y="455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8" name="Freeform: Shape 7547">
              <a:extLst>
                <a:ext uri="{FF2B5EF4-FFF2-40B4-BE49-F238E27FC236}">
                  <a16:creationId xmlns:a16="http://schemas.microsoft.com/office/drawing/2014/main" id="{1CB0DFC8-1A0F-9723-CCD8-059313A47E00}"/>
                </a:ext>
              </a:extLst>
            </p:cNvPr>
            <p:cNvSpPr/>
            <p:nvPr/>
          </p:nvSpPr>
          <p:spPr>
            <a:xfrm>
              <a:off x="9912257" y="6419908"/>
              <a:ext cx="49452" cy="5190"/>
            </a:xfrm>
            <a:custGeom>
              <a:avLst/>
              <a:gdLst>
                <a:gd name="connsiteX0" fmla="*/ 16822 w 49452"/>
                <a:gd name="connsiteY0" fmla="*/ 258 h 5190"/>
                <a:gd name="connsiteX1" fmla="*/ 41484 w 49452"/>
                <a:gd name="connsiteY1" fmla="*/ 890 h 5190"/>
                <a:gd name="connsiteX2" fmla="*/ 49452 w 49452"/>
                <a:gd name="connsiteY2" fmla="*/ 2408 h 5190"/>
                <a:gd name="connsiteX3" fmla="*/ 41484 w 49452"/>
                <a:gd name="connsiteY3" fmla="*/ 3799 h 5190"/>
                <a:gd name="connsiteX4" fmla="*/ 33516 w 49452"/>
                <a:gd name="connsiteY4" fmla="*/ 5190 h 5190"/>
                <a:gd name="connsiteX5" fmla="*/ 16695 w 49452"/>
                <a:gd name="connsiteY5" fmla="*/ 3167 h 5190"/>
                <a:gd name="connsiteX6" fmla="*/ 0 w 49452"/>
                <a:gd name="connsiteY6" fmla="*/ 1143 h 5190"/>
                <a:gd name="connsiteX7" fmla="*/ 16822 w 49452"/>
                <a:gd name="connsiteY7" fmla="*/ 258 h 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52" h="5190">
                  <a:moveTo>
                    <a:pt x="16822" y="258"/>
                  </a:moveTo>
                  <a:cubicBezTo>
                    <a:pt x="25928" y="-248"/>
                    <a:pt x="37058" y="5"/>
                    <a:pt x="41484" y="890"/>
                  </a:cubicBezTo>
                  <a:lnTo>
                    <a:pt x="49452" y="2408"/>
                  </a:lnTo>
                  <a:lnTo>
                    <a:pt x="41484" y="3799"/>
                  </a:lnTo>
                  <a:lnTo>
                    <a:pt x="33516" y="5190"/>
                  </a:lnTo>
                  <a:lnTo>
                    <a:pt x="16695" y="3167"/>
                  </a:lnTo>
                  <a:lnTo>
                    <a:pt x="0" y="1143"/>
                  </a:lnTo>
                  <a:lnTo>
                    <a:pt x="16822" y="2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9" name="Freeform: Shape 7548">
              <a:extLst>
                <a:ext uri="{FF2B5EF4-FFF2-40B4-BE49-F238E27FC236}">
                  <a16:creationId xmlns:a16="http://schemas.microsoft.com/office/drawing/2014/main" id="{73A6759C-F5AC-633D-6408-3B3B16B79E14}"/>
                </a:ext>
              </a:extLst>
            </p:cNvPr>
            <p:cNvSpPr/>
            <p:nvPr/>
          </p:nvSpPr>
          <p:spPr>
            <a:xfrm>
              <a:off x="10035319" y="6475309"/>
              <a:ext cx="55397" cy="7589"/>
            </a:xfrm>
            <a:custGeom>
              <a:avLst/>
              <a:gdLst>
                <a:gd name="connsiteX0" fmla="*/ 13028 w 55397"/>
                <a:gd name="connsiteY0" fmla="*/ 2277 h 7589"/>
                <a:gd name="connsiteX1" fmla="*/ 0 w 55397"/>
                <a:gd name="connsiteY1" fmla="*/ 4680 h 7589"/>
                <a:gd name="connsiteX2" fmla="*/ 20363 w 55397"/>
                <a:gd name="connsiteY2" fmla="*/ 6071 h 7589"/>
                <a:gd name="connsiteX3" fmla="*/ 40726 w 55397"/>
                <a:gd name="connsiteY3" fmla="*/ 7589 h 7589"/>
                <a:gd name="connsiteX4" fmla="*/ 48061 w 55397"/>
                <a:gd name="connsiteY4" fmla="*/ 5438 h 7589"/>
                <a:gd name="connsiteX5" fmla="*/ 55397 w 55397"/>
                <a:gd name="connsiteY5" fmla="*/ 3289 h 7589"/>
                <a:gd name="connsiteX6" fmla="*/ 40726 w 55397"/>
                <a:gd name="connsiteY6" fmla="*/ 1644 h 7589"/>
                <a:gd name="connsiteX7" fmla="*/ 26054 w 55397"/>
                <a:gd name="connsiteY7" fmla="*/ 0 h 7589"/>
                <a:gd name="connsiteX8" fmla="*/ 13028 w 55397"/>
                <a:gd name="connsiteY8" fmla="*/ 2277 h 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97" h="7589">
                  <a:moveTo>
                    <a:pt x="13028" y="2277"/>
                  </a:moveTo>
                  <a:lnTo>
                    <a:pt x="0" y="4680"/>
                  </a:lnTo>
                  <a:lnTo>
                    <a:pt x="20363" y="6071"/>
                  </a:lnTo>
                  <a:lnTo>
                    <a:pt x="40726" y="7589"/>
                  </a:lnTo>
                  <a:lnTo>
                    <a:pt x="48061" y="5438"/>
                  </a:lnTo>
                  <a:lnTo>
                    <a:pt x="55397" y="3289"/>
                  </a:lnTo>
                  <a:lnTo>
                    <a:pt x="40726" y="1644"/>
                  </a:lnTo>
                  <a:lnTo>
                    <a:pt x="26054" y="0"/>
                  </a:lnTo>
                  <a:lnTo>
                    <a:pt x="1302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0" name="Freeform: Shape 7549">
              <a:extLst>
                <a:ext uri="{FF2B5EF4-FFF2-40B4-BE49-F238E27FC236}">
                  <a16:creationId xmlns:a16="http://schemas.microsoft.com/office/drawing/2014/main" id="{618CCF2B-1CBA-EB4C-1B38-F0C4EEFC7843}"/>
                </a:ext>
              </a:extLst>
            </p:cNvPr>
            <p:cNvSpPr/>
            <p:nvPr/>
          </p:nvSpPr>
          <p:spPr>
            <a:xfrm>
              <a:off x="9910486" y="6429904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7 w 13153"/>
                <a:gd name="connsiteY1" fmla="*/ 2403 h 2403"/>
                <a:gd name="connsiteX2" fmla="*/ 13153 w 13153"/>
                <a:gd name="connsiteY2" fmla="*/ 1265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3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1" name="Freeform: Shape 7550">
              <a:extLst>
                <a:ext uri="{FF2B5EF4-FFF2-40B4-BE49-F238E27FC236}">
                  <a16:creationId xmlns:a16="http://schemas.microsoft.com/office/drawing/2014/main" id="{3D290783-E886-96BF-B36E-8CE3DD7A746E}"/>
                </a:ext>
              </a:extLst>
            </p:cNvPr>
            <p:cNvSpPr/>
            <p:nvPr/>
          </p:nvSpPr>
          <p:spPr>
            <a:xfrm>
              <a:off x="9923639" y="6434837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0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2" name="Freeform: Shape 7551">
              <a:extLst>
                <a:ext uri="{FF2B5EF4-FFF2-40B4-BE49-F238E27FC236}">
                  <a16:creationId xmlns:a16="http://schemas.microsoft.com/office/drawing/2014/main" id="{EA349125-E1EF-8F91-CA63-75AAAF26DFB1}"/>
                </a:ext>
              </a:extLst>
            </p:cNvPr>
            <p:cNvSpPr/>
            <p:nvPr/>
          </p:nvSpPr>
          <p:spPr>
            <a:xfrm>
              <a:off x="9923766" y="6417130"/>
              <a:ext cx="35145" cy="7902"/>
            </a:xfrm>
            <a:custGeom>
              <a:avLst/>
              <a:gdLst>
                <a:gd name="connsiteX0" fmla="*/ 0 w 35145"/>
                <a:gd name="connsiteY0" fmla="*/ 2656 h 7902"/>
                <a:gd name="connsiteX1" fmla="*/ 14039 w 35145"/>
                <a:gd name="connsiteY1" fmla="*/ 6956 h 7902"/>
                <a:gd name="connsiteX2" fmla="*/ 34276 w 35145"/>
                <a:gd name="connsiteY2" fmla="*/ 7589 h 7902"/>
                <a:gd name="connsiteX3" fmla="*/ 20237 w 35145"/>
                <a:gd name="connsiteY3" fmla="*/ 3289 h 7902"/>
                <a:gd name="connsiteX4" fmla="*/ 0 w 35145"/>
                <a:gd name="connsiteY4" fmla="*/ 0 h 7902"/>
                <a:gd name="connsiteX5" fmla="*/ 0 w 35145"/>
                <a:gd name="connsiteY5" fmla="*/ 2530 h 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45" h="7902">
                  <a:moveTo>
                    <a:pt x="0" y="2656"/>
                  </a:moveTo>
                  <a:cubicBezTo>
                    <a:pt x="0" y="4047"/>
                    <a:pt x="6324" y="5944"/>
                    <a:pt x="14039" y="6956"/>
                  </a:cubicBezTo>
                  <a:cubicBezTo>
                    <a:pt x="21881" y="7842"/>
                    <a:pt x="30987" y="8221"/>
                    <a:pt x="34276" y="7589"/>
                  </a:cubicBezTo>
                  <a:cubicBezTo>
                    <a:pt x="37564" y="6956"/>
                    <a:pt x="31240" y="5059"/>
                    <a:pt x="20237" y="3289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3" name="Freeform: Shape 7552">
              <a:extLst>
                <a:ext uri="{FF2B5EF4-FFF2-40B4-BE49-F238E27FC236}">
                  <a16:creationId xmlns:a16="http://schemas.microsoft.com/office/drawing/2014/main" id="{2861BCC4-0943-88EC-A82B-387B053DEBA6}"/>
                </a:ext>
              </a:extLst>
            </p:cNvPr>
            <p:cNvSpPr/>
            <p:nvPr/>
          </p:nvSpPr>
          <p:spPr>
            <a:xfrm>
              <a:off x="9937046" y="6430157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4" name="Freeform: Shape 7553">
              <a:extLst>
                <a:ext uri="{FF2B5EF4-FFF2-40B4-BE49-F238E27FC236}">
                  <a16:creationId xmlns:a16="http://schemas.microsoft.com/office/drawing/2014/main" id="{68BAACD5-EC80-E4E3-BC22-ED540CF58313}"/>
                </a:ext>
              </a:extLst>
            </p:cNvPr>
            <p:cNvSpPr/>
            <p:nvPr/>
          </p:nvSpPr>
          <p:spPr>
            <a:xfrm>
              <a:off x="9948556" y="6465318"/>
              <a:ext cx="125971" cy="13533"/>
            </a:xfrm>
            <a:custGeom>
              <a:avLst/>
              <a:gdLst>
                <a:gd name="connsiteX0" fmla="*/ 5438 w 125971"/>
                <a:gd name="connsiteY0" fmla="*/ 2782 h 13533"/>
                <a:gd name="connsiteX1" fmla="*/ 0 w 125971"/>
                <a:gd name="connsiteY1" fmla="*/ 5565 h 13533"/>
                <a:gd name="connsiteX2" fmla="*/ 14798 w 125971"/>
                <a:gd name="connsiteY2" fmla="*/ 7335 h 13533"/>
                <a:gd name="connsiteX3" fmla="*/ 29595 w 125971"/>
                <a:gd name="connsiteY3" fmla="*/ 9106 h 13533"/>
                <a:gd name="connsiteX4" fmla="*/ 37438 w 125971"/>
                <a:gd name="connsiteY4" fmla="*/ 7715 h 13533"/>
                <a:gd name="connsiteX5" fmla="*/ 45153 w 125971"/>
                <a:gd name="connsiteY5" fmla="*/ 6324 h 13533"/>
                <a:gd name="connsiteX6" fmla="*/ 59824 w 125971"/>
                <a:gd name="connsiteY6" fmla="*/ 9991 h 13533"/>
                <a:gd name="connsiteX7" fmla="*/ 74369 w 125971"/>
                <a:gd name="connsiteY7" fmla="*/ 13533 h 13533"/>
                <a:gd name="connsiteX8" fmla="*/ 100170 w 125971"/>
                <a:gd name="connsiteY8" fmla="*/ 10118 h 13533"/>
                <a:gd name="connsiteX9" fmla="*/ 125972 w 125971"/>
                <a:gd name="connsiteY9" fmla="*/ 6576 h 13533"/>
                <a:gd name="connsiteX10" fmla="*/ 104597 w 125971"/>
                <a:gd name="connsiteY10" fmla="*/ 6576 h 13533"/>
                <a:gd name="connsiteX11" fmla="*/ 83222 w 125971"/>
                <a:gd name="connsiteY11" fmla="*/ 6450 h 13533"/>
                <a:gd name="connsiteX12" fmla="*/ 78795 w 125971"/>
                <a:gd name="connsiteY12" fmla="*/ 4047 h 13533"/>
                <a:gd name="connsiteX13" fmla="*/ 74369 w 125971"/>
                <a:gd name="connsiteY13" fmla="*/ 1771 h 13533"/>
                <a:gd name="connsiteX14" fmla="*/ 42749 w 125971"/>
                <a:gd name="connsiteY14" fmla="*/ 885 h 13533"/>
                <a:gd name="connsiteX15" fmla="*/ 11003 w 125971"/>
                <a:gd name="connsiteY15" fmla="*/ 0 h 13533"/>
                <a:gd name="connsiteX16" fmla="*/ 5438 w 125971"/>
                <a:gd name="connsiteY16" fmla="*/ 2782 h 1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971" h="13533">
                  <a:moveTo>
                    <a:pt x="5438" y="2782"/>
                  </a:moveTo>
                  <a:lnTo>
                    <a:pt x="0" y="5565"/>
                  </a:lnTo>
                  <a:lnTo>
                    <a:pt x="14798" y="7335"/>
                  </a:lnTo>
                  <a:lnTo>
                    <a:pt x="29595" y="9106"/>
                  </a:lnTo>
                  <a:lnTo>
                    <a:pt x="37438" y="7715"/>
                  </a:lnTo>
                  <a:lnTo>
                    <a:pt x="45153" y="6324"/>
                  </a:lnTo>
                  <a:lnTo>
                    <a:pt x="59824" y="9991"/>
                  </a:lnTo>
                  <a:lnTo>
                    <a:pt x="74369" y="13533"/>
                  </a:lnTo>
                  <a:lnTo>
                    <a:pt x="100170" y="10118"/>
                  </a:lnTo>
                  <a:lnTo>
                    <a:pt x="125972" y="6576"/>
                  </a:lnTo>
                  <a:lnTo>
                    <a:pt x="104597" y="6576"/>
                  </a:lnTo>
                  <a:lnTo>
                    <a:pt x="83222" y="6450"/>
                  </a:lnTo>
                  <a:lnTo>
                    <a:pt x="78795" y="4047"/>
                  </a:lnTo>
                  <a:lnTo>
                    <a:pt x="74369" y="1771"/>
                  </a:lnTo>
                  <a:lnTo>
                    <a:pt x="42749" y="885"/>
                  </a:lnTo>
                  <a:lnTo>
                    <a:pt x="11003" y="0"/>
                  </a:lnTo>
                  <a:lnTo>
                    <a:pt x="5438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5" name="Freeform: Shape 7554">
              <a:extLst>
                <a:ext uri="{FF2B5EF4-FFF2-40B4-BE49-F238E27FC236}">
                  <a16:creationId xmlns:a16="http://schemas.microsoft.com/office/drawing/2014/main" id="{A0F22434-E045-3225-D4FD-BF6819E53521}"/>
                </a:ext>
              </a:extLst>
            </p:cNvPr>
            <p:cNvSpPr/>
            <p:nvPr/>
          </p:nvSpPr>
          <p:spPr>
            <a:xfrm>
              <a:off x="9963227" y="6469112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0 h 2403"/>
                <a:gd name="connsiteX2" fmla="*/ 13281 w 13280"/>
                <a:gd name="connsiteY2" fmla="*/ 1264 h 2403"/>
                <a:gd name="connsiteX3" fmla="*/ 6577 w 13280"/>
                <a:gd name="connsiteY3" fmla="*/ 2403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506"/>
                    <a:pt x="2910" y="0"/>
                    <a:pt x="6577" y="0"/>
                  </a:cubicBezTo>
                  <a:cubicBezTo>
                    <a:pt x="10245" y="0"/>
                    <a:pt x="13281" y="632"/>
                    <a:pt x="13281" y="1264"/>
                  </a:cubicBezTo>
                  <a:cubicBezTo>
                    <a:pt x="13281" y="1897"/>
                    <a:pt x="10245" y="2403"/>
                    <a:pt x="6577" y="2403"/>
                  </a:cubicBezTo>
                  <a:cubicBezTo>
                    <a:pt x="2910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6" name="Freeform: Shape 7555">
              <a:extLst>
                <a:ext uri="{FF2B5EF4-FFF2-40B4-BE49-F238E27FC236}">
                  <a16:creationId xmlns:a16="http://schemas.microsoft.com/office/drawing/2014/main" id="{ECE6D7E5-9B7A-9AF7-A5D1-9F9E2C8F7D4F}"/>
                </a:ext>
              </a:extLst>
            </p:cNvPr>
            <p:cNvSpPr/>
            <p:nvPr/>
          </p:nvSpPr>
          <p:spPr>
            <a:xfrm>
              <a:off x="10016221" y="6474155"/>
              <a:ext cx="13406" cy="2419"/>
            </a:xfrm>
            <a:custGeom>
              <a:avLst/>
              <a:gdLst>
                <a:gd name="connsiteX0" fmla="*/ 0 w 13406"/>
                <a:gd name="connsiteY0" fmla="*/ 1154 h 2419"/>
                <a:gd name="connsiteX1" fmla="*/ 6704 w 13406"/>
                <a:gd name="connsiteY1" fmla="*/ 16 h 2419"/>
                <a:gd name="connsiteX2" fmla="*/ 13407 w 13406"/>
                <a:gd name="connsiteY2" fmla="*/ 1281 h 2419"/>
                <a:gd name="connsiteX3" fmla="*/ 6704 w 13406"/>
                <a:gd name="connsiteY3" fmla="*/ 2419 h 2419"/>
                <a:gd name="connsiteX4" fmla="*/ 0 w 13406"/>
                <a:gd name="connsiteY4" fmla="*/ 115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54"/>
                  </a:moveTo>
                  <a:cubicBezTo>
                    <a:pt x="0" y="522"/>
                    <a:pt x="3035" y="-110"/>
                    <a:pt x="6704" y="16"/>
                  </a:cubicBezTo>
                  <a:cubicBezTo>
                    <a:pt x="10371" y="16"/>
                    <a:pt x="13407" y="649"/>
                    <a:pt x="13407" y="1281"/>
                  </a:cubicBezTo>
                  <a:cubicBezTo>
                    <a:pt x="13407" y="1913"/>
                    <a:pt x="10371" y="2419"/>
                    <a:pt x="6704" y="2419"/>
                  </a:cubicBezTo>
                  <a:cubicBezTo>
                    <a:pt x="3035" y="2419"/>
                    <a:pt x="0" y="1786"/>
                    <a:pt x="0" y="11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7" name="Freeform: Shape 7556">
              <a:extLst>
                <a:ext uri="{FF2B5EF4-FFF2-40B4-BE49-F238E27FC236}">
                  <a16:creationId xmlns:a16="http://schemas.microsoft.com/office/drawing/2014/main" id="{09047982-202D-06C8-5580-A40A9D1CBF23}"/>
                </a:ext>
              </a:extLst>
            </p:cNvPr>
            <p:cNvSpPr/>
            <p:nvPr/>
          </p:nvSpPr>
          <p:spPr>
            <a:xfrm>
              <a:off x="9669293" y="6413336"/>
              <a:ext cx="48946" cy="13659"/>
            </a:xfrm>
            <a:custGeom>
              <a:avLst/>
              <a:gdLst>
                <a:gd name="connsiteX0" fmla="*/ 0 w 48946"/>
                <a:gd name="connsiteY0" fmla="*/ 6577 h 13659"/>
                <a:gd name="connsiteX1" fmla="*/ 24410 w 48946"/>
                <a:gd name="connsiteY1" fmla="*/ 10751 h 13659"/>
                <a:gd name="connsiteX2" fmla="*/ 48947 w 48946"/>
                <a:gd name="connsiteY2" fmla="*/ 13659 h 13659"/>
                <a:gd name="connsiteX3" fmla="*/ 47682 w 48946"/>
                <a:gd name="connsiteY3" fmla="*/ 6830 h 13659"/>
                <a:gd name="connsiteX4" fmla="*/ 46417 w 48946"/>
                <a:gd name="connsiteY4" fmla="*/ 0 h 13659"/>
                <a:gd name="connsiteX5" fmla="*/ 30734 w 48946"/>
                <a:gd name="connsiteY5" fmla="*/ 759 h 13659"/>
                <a:gd name="connsiteX6" fmla="*/ 14924 w 48946"/>
                <a:gd name="connsiteY6" fmla="*/ 1518 h 13659"/>
                <a:gd name="connsiteX7" fmla="*/ 22892 w 48946"/>
                <a:gd name="connsiteY7" fmla="*/ 5438 h 13659"/>
                <a:gd name="connsiteX8" fmla="*/ 30861 w 48946"/>
                <a:gd name="connsiteY8" fmla="*/ 9359 h 13659"/>
                <a:gd name="connsiteX9" fmla="*/ 15431 w 48946"/>
                <a:gd name="connsiteY9" fmla="*/ 7336 h 13659"/>
                <a:gd name="connsiteX10" fmla="*/ 0 w 48946"/>
                <a:gd name="connsiteY10" fmla="*/ 65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946" h="13659">
                  <a:moveTo>
                    <a:pt x="0" y="6577"/>
                  </a:moveTo>
                  <a:cubicBezTo>
                    <a:pt x="0" y="7336"/>
                    <a:pt x="11003" y="9233"/>
                    <a:pt x="24410" y="10751"/>
                  </a:cubicBezTo>
                  <a:lnTo>
                    <a:pt x="48947" y="13659"/>
                  </a:lnTo>
                  <a:lnTo>
                    <a:pt x="47682" y="6830"/>
                  </a:lnTo>
                  <a:lnTo>
                    <a:pt x="46417" y="0"/>
                  </a:lnTo>
                  <a:lnTo>
                    <a:pt x="30734" y="759"/>
                  </a:lnTo>
                  <a:lnTo>
                    <a:pt x="14924" y="1518"/>
                  </a:lnTo>
                  <a:lnTo>
                    <a:pt x="22892" y="5438"/>
                  </a:lnTo>
                  <a:lnTo>
                    <a:pt x="30861" y="9359"/>
                  </a:lnTo>
                  <a:lnTo>
                    <a:pt x="15431" y="7336"/>
                  </a:lnTo>
                  <a:cubicBezTo>
                    <a:pt x="6956" y="6197"/>
                    <a:pt x="0" y="5818"/>
                    <a:pt x="0" y="65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8" name="Freeform: Shape 7557">
              <a:extLst>
                <a:ext uri="{FF2B5EF4-FFF2-40B4-BE49-F238E27FC236}">
                  <a16:creationId xmlns:a16="http://schemas.microsoft.com/office/drawing/2014/main" id="{E37EDBBF-E2EC-4694-8190-AE22EFD33EEE}"/>
                </a:ext>
              </a:extLst>
            </p:cNvPr>
            <p:cNvSpPr/>
            <p:nvPr/>
          </p:nvSpPr>
          <p:spPr>
            <a:xfrm>
              <a:off x="10090210" y="6466329"/>
              <a:ext cx="86383" cy="12015"/>
            </a:xfrm>
            <a:custGeom>
              <a:avLst/>
              <a:gdLst>
                <a:gd name="connsiteX0" fmla="*/ 0 w 86383"/>
                <a:gd name="connsiteY0" fmla="*/ 2277 h 12015"/>
                <a:gd name="connsiteX1" fmla="*/ 12900 w 86383"/>
                <a:gd name="connsiteY1" fmla="*/ 4680 h 12015"/>
                <a:gd name="connsiteX2" fmla="*/ 25801 w 86383"/>
                <a:gd name="connsiteY2" fmla="*/ 4680 h 12015"/>
                <a:gd name="connsiteX3" fmla="*/ 18086 w 86383"/>
                <a:gd name="connsiteY3" fmla="*/ 8348 h 12015"/>
                <a:gd name="connsiteX4" fmla="*/ 10497 w 86383"/>
                <a:gd name="connsiteY4" fmla="*/ 12016 h 12015"/>
                <a:gd name="connsiteX5" fmla="*/ 48440 w 86383"/>
                <a:gd name="connsiteY5" fmla="*/ 12016 h 12015"/>
                <a:gd name="connsiteX6" fmla="*/ 86384 w 86383"/>
                <a:gd name="connsiteY6" fmla="*/ 12016 h 12015"/>
                <a:gd name="connsiteX7" fmla="*/ 47808 w 86383"/>
                <a:gd name="connsiteY7" fmla="*/ 6071 h 12015"/>
                <a:gd name="connsiteX8" fmla="*/ 4680 w 86383"/>
                <a:gd name="connsiteY8" fmla="*/ 0 h 12015"/>
                <a:gd name="connsiteX9" fmla="*/ 127 w 86383"/>
                <a:gd name="connsiteY9" fmla="*/ 2403 h 1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83" h="12015">
                  <a:moveTo>
                    <a:pt x="0" y="2277"/>
                  </a:moveTo>
                  <a:cubicBezTo>
                    <a:pt x="0" y="3668"/>
                    <a:pt x="5817" y="4680"/>
                    <a:pt x="12900" y="4680"/>
                  </a:cubicBezTo>
                  <a:lnTo>
                    <a:pt x="25801" y="4680"/>
                  </a:lnTo>
                  <a:cubicBezTo>
                    <a:pt x="25801" y="4680"/>
                    <a:pt x="18086" y="8348"/>
                    <a:pt x="18086" y="8348"/>
                  </a:cubicBezTo>
                  <a:lnTo>
                    <a:pt x="10497" y="12016"/>
                  </a:lnTo>
                  <a:lnTo>
                    <a:pt x="48440" y="12016"/>
                  </a:lnTo>
                  <a:cubicBezTo>
                    <a:pt x="48440" y="12016"/>
                    <a:pt x="86384" y="12016"/>
                    <a:pt x="86384" y="12016"/>
                  </a:cubicBezTo>
                  <a:lnTo>
                    <a:pt x="47808" y="6071"/>
                  </a:lnTo>
                  <a:cubicBezTo>
                    <a:pt x="26687" y="2783"/>
                    <a:pt x="7209" y="0"/>
                    <a:pt x="4680" y="0"/>
                  </a:cubicBezTo>
                  <a:cubicBezTo>
                    <a:pt x="2023" y="0"/>
                    <a:pt x="127" y="1139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9" name="Freeform: Shape 7558">
              <a:extLst>
                <a:ext uri="{FF2B5EF4-FFF2-40B4-BE49-F238E27FC236}">
                  <a16:creationId xmlns:a16="http://schemas.microsoft.com/office/drawing/2014/main" id="{720FFC24-1DE2-6367-A8AF-F98BEBB17DC1}"/>
                </a:ext>
              </a:extLst>
            </p:cNvPr>
            <p:cNvSpPr/>
            <p:nvPr/>
          </p:nvSpPr>
          <p:spPr>
            <a:xfrm>
              <a:off x="9963353" y="6437619"/>
              <a:ext cx="26939" cy="7462"/>
            </a:xfrm>
            <a:custGeom>
              <a:avLst/>
              <a:gdLst>
                <a:gd name="connsiteX0" fmla="*/ 0 w 26939"/>
                <a:gd name="connsiteY0" fmla="*/ 3668 h 7462"/>
                <a:gd name="connsiteX1" fmla="*/ 0 w 26939"/>
                <a:gd name="connsiteY1" fmla="*/ 7462 h 7462"/>
                <a:gd name="connsiteX2" fmla="*/ 13407 w 26939"/>
                <a:gd name="connsiteY2" fmla="*/ 6071 h 7462"/>
                <a:gd name="connsiteX3" fmla="*/ 26940 w 26939"/>
                <a:gd name="connsiteY3" fmla="*/ 4680 h 7462"/>
                <a:gd name="connsiteX4" fmla="*/ 19351 w 26939"/>
                <a:gd name="connsiteY4" fmla="*/ 2403 h 7462"/>
                <a:gd name="connsiteX5" fmla="*/ 5818 w 26939"/>
                <a:gd name="connsiteY5" fmla="*/ 0 h 7462"/>
                <a:gd name="connsiteX6" fmla="*/ 0 w 26939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2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3407" y="6071"/>
                    <a:pt x="13407" y="6071"/>
                  </a:cubicBezTo>
                  <a:lnTo>
                    <a:pt x="26940" y="4680"/>
                  </a:lnTo>
                  <a:lnTo>
                    <a:pt x="19351" y="2403"/>
                  </a:lnTo>
                  <a:cubicBezTo>
                    <a:pt x="15177" y="1138"/>
                    <a:pt x="9107" y="126"/>
                    <a:pt x="5818" y="0"/>
                  </a:cubicBezTo>
                  <a:cubicBezTo>
                    <a:pt x="2530" y="0"/>
                    <a:pt x="0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0" name="Freeform: Shape 7559">
              <a:extLst>
                <a:ext uri="{FF2B5EF4-FFF2-40B4-BE49-F238E27FC236}">
                  <a16:creationId xmlns:a16="http://schemas.microsoft.com/office/drawing/2014/main" id="{33137B7D-F7B2-DFE0-9984-3D94F4E14FE5}"/>
                </a:ext>
              </a:extLst>
            </p:cNvPr>
            <p:cNvSpPr/>
            <p:nvPr/>
          </p:nvSpPr>
          <p:spPr>
            <a:xfrm>
              <a:off x="9976760" y="643041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4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2"/>
                    <a:pt x="10371" y="0"/>
                    <a:pt x="6704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1" name="Freeform: Shape 7560">
              <a:extLst>
                <a:ext uri="{FF2B5EF4-FFF2-40B4-BE49-F238E27FC236}">
                  <a16:creationId xmlns:a16="http://schemas.microsoft.com/office/drawing/2014/main" id="{DBCFF070-9AF5-1962-9341-762635DC24D6}"/>
                </a:ext>
              </a:extLst>
            </p:cNvPr>
            <p:cNvSpPr/>
            <p:nvPr/>
          </p:nvSpPr>
          <p:spPr>
            <a:xfrm>
              <a:off x="10003194" y="6435469"/>
              <a:ext cx="13153" cy="2403"/>
            </a:xfrm>
            <a:custGeom>
              <a:avLst/>
              <a:gdLst>
                <a:gd name="connsiteX0" fmla="*/ 0 w 13153"/>
                <a:gd name="connsiteY0" fmla="*/ 1138 h 2403"/>
                <a:gd name="connsiteX1" fmla="*/ 6576 w 13153"/>
                <a:gd name="connsiteY1" fmla="*/ 2403 h 2403"/>
                <a:gd name="connsiteX2" fmla="*/ 13153 w 13153"/>
                <a:gd name="connsiteY2" fmla="*/ 1265 h 2403"/>
                <a:gd name="connsiteX3" fmla="*/ 6576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138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153" y="1897"/>
                    <a:pt x="13153" y="1265"/>
                  </a:cubicBezTo>
                  <a:cubicBezTo>
                    <a:pt x="13153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2" name="Freeform: Shape 7561">
              <a:extLst>
                <a:ext uri="{FF2B5EF4-FFF2-40B4-BE49-F238E27FC236}">
                  <a16:creationId xmlns:a16="http://schemas.microsoft.com/office/drawing/2014/main" id="{90514E49-D639-AE3A-C301-00634340BCE5}"/>
                </a:ext>
              </a:extLst>
            </p:cNvPr>
            <p:cNvSpPr/>
            <p:nvPr/>
          </p:nvSpPr>
          <p:spPr>
            <a:xfrm>
              <a:off x="10029627" y="6442805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3" name="Freeform: Shape 7562">
              <a:extLst>
                <a:ext uri="{FF2B5EF4-FFF2-40B4-BE49-F238E27FC236}">
                  <a16:creationId xmlns:a16="http://schemas.microsoft.com/office/drawing/2014/main" id="{A4DA49D0-3D69-CCF3-0C87-AAB8E8E57EE8}"/>
                </a:ext>
              </a:extLst>
            </p:cNvPr>
            <p:cNvSpPr/>
            <p:nvPr/>
          </p:nvSpPr>
          <p:spPr>
            <a:xfrm>
              <a:off x="10034687" y="6418521"/>
              <a:ext cx="156072" cy="23524"/>
            </a:xfrm>
            <a:custGeom>
              <a:avLst/>
              <a:gdLst>
                <a:gd name="connsiteX0" fmla="*/ 632 w 156072"/>
                <a:gd name="connsiteY0" fmla="*/ 13154 h 23524"/>
                <a:gd name="connsiteX1" fmla="*/ 1264 w 156072"/>
                <a:gd name="connsiteY1" fmla="*/ 21248 h 23524"/>
                <a:gd name="connsiteX2" fmla="*/ 18086 w 156072"/>
                <a:gd name="connsiteY2" fmla="*/ 20110 h 23524"/>
                <a:gd name="connsiteX3" fmla="*/ 34908 w 156072"/>
                <a:gd name="connsiteY3" fmla="*/ 18972 h 23524"/>
                <a:gd name="connsiteX4" fmla="*/ 34908 w 156072"/>
                <a:gd name="connsiteY4" fmla="*/ 21248 h 23524"/>
                <a:gd name="connsiteX5" fmla="*/ 34908 w 156072"/>
                <a:gd name="connsiteY5" fmla="*/ 23525 h 23524"/>
                <a:gd name="connsiteX6" fmla="*/ 54765 w 156072"/>
                <a:gd name="connsiteY6" fmla="*/ 23525 h 23524"/>
                <a:gd name="connsiteX7" fmla="*/ 74622 w 156072"/>
                <a:gd name="connsiteY7" fmla="*/ 23525 h 23524"/>
                <a:gd name="connsiteX8" fmla="*/ 74622 w 156072"/>
                <a:gd name="connsiteY8" fmla="*/ 17075 h 23524"/>
                <a:gd name="connsiteX9" fmla="*/ 104470 w 156072"/>
                <a:gd name="connsiteY9" fmla="*/ 16821 h 23524"/>
                <a:gd name="connsiteX10" fmla="*/ 145196 w 156072"/>
                <a:gd name="connsiteY10" fmla="*/ 16821 h 23524"/>
                <a:gd name="connsiteX11" fmla="*/ 156073 w 156072"/>
                <a:gd name="connsiteY11" fmla="*/ 17201 h 23524"/>
                <a:gd name="connsiteX12" fmla="*/ 136216 w 156072"/>
                <a:gd name="connsiteY12" fmla="*/ 12016 h 23524"/>
                <a:gd name="connsiteX13" fmla="*/ 116359 w 156072"/>
                <a:gd name="connsiteY13" fmla="*/ 6830 h 23524"/>
                <a:gd name="connsiteX14" fmla="*/ 123442 w 156072"/>
                <a:gd name="connsiteY14" fmla="*/ 3415 h 23524"/>
                <a:gd name="connsiteX15" fmla="*/ 130525 w 156072"/>
                <a:gd name="connsiteY15" fmla="*/ 0 h 23524"/>
                <a:gd name="connsiteX16" fmla="*/ 105988 w 156072"/>
                <a:gd name="connsiteY16" fmla="*/ 0 h 23524"/>
                <a:gd name="connsiteX17" fmla="*/ 81451 w 156072"/>
                <a:gd name="connsiteY17" fmla="*/ 0 h 23524"/>
                <a:gd name="connsiteX18" fmla="*/ 78416 w 156072"/>
                <a:gd name="connsiteY18" fmla="*/ 7715 h 23524"/>
                <a:gd name="connsiteX19" fmla="*/ 75381 w 156072"/>
                <a:gd name="connsiteY19" fmla="*/ 15430 h 23524"/>
                <a:gd name="connsiteX20" fmla="*/ 62353 w 156072"/>
                <a:gd name="connsiteY20" fmla="*/ 17833 h 23524"/>
                <a:gd name="connsiteX21" fmla="*/ 49326 w 156072"/>
                <a:gd name="connsiteY21" fmla="*/ 20236 h 23524"/>
                <a:gd name="connsiteX22" fmla="*/ 28331 w 156072"/>
                <a:gd name="connsiteY22" fmla="*/ 17075 h 23524"/>
                <a:gd name="connsiteX23" fmla="*/ 7209 w 156072"/>
                <a:gd name="connsiteY23" fmla="*/ 13786 h 23524"/>
                <a:gd name="connsiteX24" fmla="*/ 13912 w 156072"/>
                <a:gd name="connsiteY24" fmla="*/ 10624 h 23524"/>
                <a:gd name="connsiteX25" fmla="*/ 20489 w 156072"/>
                <a:gd name="connsiteY25" fmla="*/ 7462 h 23524"/>
                <a:gd name="connsiteX26" fmla="*/ 10245 w 156072"/>
                <a:gd name="connsiteY26" fmla="*/ 6197 h 23524"/>
                <a:gd name="connsiteX27" fmla="*/ 0 w 156072"/>
                <a:gd name="connsiteY27" fmla="*/ 4932 h 23524"/>
                <a:gd name="connsiteX28" fmla="*/ 759 w 156072"/>
                <a:gd name="connsiteY28" fmla="*/ 13027 h 23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6072" h="23524">
                  <a:moveTo>
                    <a:pt x="632" y="13154"/>
                  </a:moveTo>
                  <a:lnTo>
                    <a:pt x="1264" y="21248"/>
                  </a:lnTo>
                  <a:lnTo>
                    <a:pt x="18086" y="20110"/>
                  </a:lnTo>
                  <a:lnTo>
                    <a:pt x="34908" y="18972"/>
                  </a:lnTo>
                  <a:lnTo>
                    <a:pt x="34908" y="21248"/>
                  </a:lnTo>
                  <a:cubicBezTo>
                    <a:pt x="34908" y="21248"/>
                    <a:pt x="34908" y="23525"/>
                    <a:pt x="34908" y="23525"/>
                  </a:cubicBezTo>
                  <a:lnTo>
                    <a:pt x="54765" y="23525"/>
                  </a:lnTo>
                  <a:cubicBezTo>
                    <a:pt x="54765" y="23525"/>
                    <a:pt x="74622" y="23525"/>
                    <a:pt x="74622" y="23525"/>
                  </a:cubicBezTo>
                  <a:lnTo>
                    <a:pt x="74622" y="17075"/>
                  </a:lnTo>
                  <a:lnTo>
                    <a:pt x="104470" y="16821"/>
                  </a:lnTo>
                  <a:cubicBezTo>
                    <a:pt x="120786" y="16569"/>
                    <a:pt x="139252" y="16569"/>
                    <a:pt x="145196" y="16821"/>
                  </a:cubicBezTo>
                  <a:lnTo>
                    <a:pt x="156073" y="17201"/>
                  </a:lnTo>
                  <a:lnTo>
                    <a:pt x="136216" y="12016"/>
                  </a:lnTo>
                  <a:lnTo>
                    <a:pt x="116359" y="6830"/>
                  </a:lnTo>
                  <a:lnTo>
                    <a:pt x="123442" y="3415"/>
                  </a:lnTo>
                  <a:lnTo>
                    <a:pt x="130525" y="0"/>
                  </a:lnTo>
                  <a:lnTo>
                    <a:pt x="105988" y="0"/>
                  </a:lnTo>
                  <a:cubicBezTo>
                    <a:pt x="105988" y="0"/>
                    <a:pt x="81451" y="0"/>
                    <a:pt x="81451" y="0"/>
                  </a:cubicBezTo>
                  <a:lnTo>
                    <a:pt x="78416" y="7715"/>
                  </a:lnTo>
                  <a:lnTo>
                    <a:pt x="75381" y="15430"/>
                  </a:lnTo>
                  <a:lnTo>
                    <a:pt x="62353" y="17833"/>
                  </a:lnTo>
                  <a:lnTo>
                    <a:pt x="49326" y="20236"/>
                  </a:lnTo>
                  <a:lnTo>
                    <a:pt x="28331" y="17075"/>
                  </a:lnTo>
                  <a:lnTo>
                    <a:pt x="7209" y="13786"/>
                  </a:lnTo>
                  <a:lnTo>
                    <a:pt x="13912" y="10624"/>
                  </a:lnTo>
                  <a:lnTo>
                    <a:pt x="20489" y="7462"/>
                  </a:lnTo>
                  <a:lnTo>
                    <a:pt x="10245" y="6197"/>
                  </a:lnTo>
                  <a:lnTo>
                    <a:pt x="0" y="4932"/>
                  </a:lnTo>
                  <a:lnTo>
                    <a:pt x="759" y="130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4" name="Freeform: Shape 7563">
              <a:extLst>
                <a:ext uri="{FF2B5EF4-FFF2-40B4-BE49-F238E27FC236}">
                  <a16:creationId xmlns:a16="http://schemas.microsoft.com/office/drawing/2014/main" id="{CF4AEBA1-AED9-6968-E108-BA8347F44AE9}"/>
                </a:ext>
              </a:extLst>
            </p:cNvPr>
            <p:cNvSpPr/>
            <p:nvPr/>
          </p:nvSpPr>
          <p:spPr>
            <a:xfrm>
              <a:off x="10135742" y="6430790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0 h 2403"/>
                <a:gd name="connsiteX2" fmla="*/ 13280 w 13279"/>
                <a:gd name="connsiteY2" fmla="*/ 1138 h 2403"/>
                <a:gd name="connsiteX3" fmla="*/ 6704 w 13279"/>
                <a:gd name="connsiteY3" fmla="*/ 2403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632"/>
                    <a:pt x="3035" y="0"/>
                    <a:pt x="6704" y="0"/>
                  </a:cubicBezTo>
                  <a:cubicBezTo>
                    <a:pt x="10371" y="0"/>
                    <a:pt x="13280" y="506"/>
                    <a:pt x="13280" y="1138"/>
                  </a:cubicBezTo>
                  <a:cubicBezTo>
                    <a:pt x="13280" y="1770"/>
                    <a:pt x="10371" y="2403"/>
                    <a:pt x="6704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5" name="Freeform: Shape 7564">
              <a:extLst>
                <a:ext uri="{FF2B5EF4-FFF2-40B4-BE49-F238E27FC236}">
                  <a16:creationId xmlns:a16="http://schemas.microsoft.com/office/drawing/2014/main" id="{11A21138-8C02-D9C2-56ED-35F9CCBB7A6F}"/>
                </a:ext>
              </a:extLst>
            </p:cNvPr>
            <p:cNvSpPr/>
            <p:nvPr/>
          </p:nvSpPr>
          <p:spPr>
            <a:xfrm>
              <a:off x="10029754" y="641131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704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6" name="Freeform: Shape 7565">
              <a:extLst>
                <a:ext uri="{FF2B5EF4-FFF2-40B4-BE49-F238E27FC236}">
                  <a16:creationId xmlns:a16="http://schemas.microsoft.com/office/drawing/2014/main" id="{A704A23A-830A-A4C0-3297-23626C755AE5}"/>
                </a:ext>
              </a:extLst>
            </p:cNvPr>
            <p:cNvSpPr/>
            <p:nvPr/>
          </p:nvSpPr>
          <p:spPr>
            <a:xfrm>
              <a:off x="9957029" y="6438577"/>
              <a:ext cx="52918" cy="8149"/>
            </a:xfrm>
            <a:custGeom>
              <a:avLst/>
              <a:gdLst>
                <a:gd name="connsiteX0" fmla="*/ 23272 w 52918"/>
                <a:gd name="connsiteY0" fmla="*/ 3722 h 8149"/>
                <a:gd name="connsiteX1" fmla="*/ 0 w 52918"/>
                <a:gd name="connsiteY1" fmla="*/ 7896 h 8149"/>
                <a:gd name="connsiteX2" fmla="*/ 20363 w 52918"/>
                <a:gd name="connsiteY2" fmla="*/ 7896 h 8149"/>
                <a:gd name="connsiteX3" fmla="*/ 40600 w 52918"/>
                <a:gd name="connsiteY3" fmla="*/ 8149 h 8149"/>
                <a:gd name="connsiteX4" fmla="*/ 48568 w 52918"/>
                <a:gd name="connsiteY4" fmla="*/ 4481 h 8149"/>
                <a:gd name="connsiteX5" fmla="*/ 51476 w 52918"/>
                <a:gd name="connsiteY5" fmla="*/ 54 h 8149"/>
                <a:gd name="connsiteX6" fmla="*/ 23272 w 52918"/>
                <a:gd name="connsiteY6" fmla="*/ 3722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18" h="8149">
                  <a:moveTo>
                    <a:pt x="23272" y="3722"/>
                  </a:moveTo>
                  <a:lnTo>
                    <a:pt x="0" y="7896"/>
                  </a:lnTo>
                  <a:lnTo>
                    <a:pt x="20363" y="7896"/>
                  </a:lnTo>
                  <a:cubicBezTo>
                    <a:pt x="20363" y="7896"/>
                    <a:pt x="40600" y="8149"/>
                    <a:pt x="40600" y="8149"/>
                  </a:cubicBezTo>
                  <a:lnTo>
                    <a:pt x="48568" y="4481"/>
                  </a:lnTo>
                  <a:cubicBezTo>
                    <a:pt x="52867" y="2458"/>
                    <a:pt x="54259" y="434"/>
                    <a:pt x="51476" y="54"/>
                  </a:cubicBezTo>
                  <a:cubicBezTo>
                    <a:pt x="48820" y="-325"/>
                    <a:pt x="36172" y="1319"/>
                    <a:pt x="23272" y="372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7" name="Freeform: Shape 7566">
              <a:extLst>
                <a:ext uri="{FF2B5EF4-FFF2-40B4-BE49-F238E27FC236}">
                  <a16:creationId xmlns:a16="http://schemas.microsoft.com/office/drawing/2014/main" id="{96DC3906-4A61-4F2F-B956-3F9E768C7257}"/>
                </a:ext>
              </a:extLst>
            </p:cNvPr>
            <p:cNvSpPr/>
            <p:nvPr/>
          </p:nvSpPr>
          <p:spPr>
            <a:xfrm>
              <a:off x="10042908" y="645735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8" name="Freeform: Shape 7567">
              <a:extLst>
                <a:ext uri="{FF2B5EF4-FFF2-40B4-BE49-F238E27FC236}">
                  <a16:creationId xmlns:a16="http://schemas.microsoft.com/office/drawing/2014/main" id="{83DC611B-C9E8-1888-D86B-B0D898BC8920}"/>
                </a:ext>
              </a:extLst>
            </p:cNvPr>
            <p:cNvSpPr/>
            <p:nvPr/>
          </p:nvSpPr>
          <p:spPr>
            <a:xfrm>
              <a:off x="10051887" y="6415359"/>
              <a:ext cx="35287" cy="3288"/>
            </a:xfrm>
            <a:custGeom>
              <a:avLst/>
              <a:gdLst>
                <a:gd name="connsiteX0" fmla="*/ 8727 w 35287"/>
                <a:gd name="connsiteY0" fmla="*/ 1644 h 3288"/>
                <a:gd name="connsiteX1" fmla="*/ 0 w 35287"/>
                <a:gd name="connsiteY1" fmla="*/ 3289 h 3288"/>
                <a:gd name="connsiteX2" fmla="*/ 17707 w 35287"/>
                <a:gd name="connsiteY2" fmla="*/ 3289 h 3288"/>
                <a:gd name="connsiteX3" fmla="*/ 35288 w 35287"/>
                <a:gd name="connsiteY3" fmla="*/ 3289 h 3288"/>
                <a:gd name="connsiteX4" fmla="*/ 26434 w 35287"/>
                <a:gd name="connsiteY4" fmla="*/ 1644 h 3288"/>
                <a:gd name="connsiteX5" fmla="*/ 17707 w 35287"/>
                <a:gd name="connsiteY5" fmla="*/ 0 h 3288"/>
                <a:gd name="connsiteX6" fmla="*/ 8727 w 35287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288">
                  <a:moveTo>
                    <a:pt x="8727" y="1644"/>
                  </a:moveTo>
                  <a:lnTo>
                    <a:pt x="0" y="3289"/>
                  </a:lnTo>
                  <a:lnTo>
                    <a:pt x="17707" y="3289"/>
                  </a:lnTo>
                  <a:lnTo>
                    <a:pt x="35288" y="3289"/>
                  </a:lnTo>
                  <a:lnTo>
                    <a:pt x="26434" y="1644"/>
                  </a:lnTo>
                  <a:lnTo>
                    <a:pt x="17707" y="0"/>
                  </a:lnTo>
                  <a:lnTo>
                    <a:pt x="872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9" name="Freeform: Shape 7568">
              <a:extLst>
                <a:ext uri="{FF2B5EF4-FFF2-40B4-BE49-F238E27FC236}">
                  <a16:creationId xmlns:a16="http://schemas.microsoft.com/office/drawing/2014/main" id="{6E0B97D9-116A-E270-949F-2BFC701EE1EB}"/>
                </a:ext>
              </a:extLst>
            </p:cNvPr>
            <p:cNvSpPr/>
            <p:nvPr/>
          </p:nvSpPr>
          <p:spPr>
            <a:xfrm>
              <a:off x="10070480" y="6457350"/>
              <a:ext cx="61199" cy="9123"/>
            </a:xfrm>
            <a:custGeom>
              <a:avLst/>
              <a:gdLst>
                <a:gd name="connsiteX0" fmla="*/ 0 w 61199"/>
                <a:gd name="connsiteY0" fmla="*/ 632 h 9123"/>
                <a:gd name="connsiteX1" fmla="*/ 27572 w 61199"/>
                <a:gd name="connsiteY1" fmla="*/ 5692 h 9123"/>
                <a:gd name="connsiteX2" fmla="*/ 60329 w 61199"/>
                <a:gd name="connsiteY2" fmla="*/ 8979 h 9123"/>
                <a:gd name="connsiteX3" fmla="*/ 45026 w 61199"/>
                <a:gd name="connsiteY3" fmla="*/ 3921 h 9123"/>
                <a:gd name="connsiteX4" fmla="*/ 11256 w 61199"/>
                <a:gd name="connsiteY4" fmla="*/ 0 h 9123"/>
                <a:gd name="connsiteX5" fmla="*/ 126 w 61199"/>
                <a:gd name="connsiteY5" fmla="*/ 632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199" h="9123">
                  <a:moveTo>
                    <a:pt x="0" y="632"/>
                  </a:moveTo>
                  <a:cubicBezTo>
                    <a:pt x="0" y="632"/>
                    <a:pt x="13027" y="3289"/>
                    <a:pt x="27572" y="5692"/>
                  </a:cubicBezTo>
                  <a:cubicBezTo>
                    <a:pt x="42116" y="8095"/>
                    <a:pt x="56915" y="9612"/>
                    <a:pt x="60329" y="8979"/>
                  </a:cubicBezTo>
                  <a:cubicBezTo>
                    <a:pt x="63744" y="8347"/>
                    <a:pt x="56788" y="6071"/>
                    <a:pt x="45026" y="3921"/>
                  </a:cubicBezTo>
                  <a:cubicBezTo>
                    <a:pt x="33264" y="1771"/>
                    <a:pt x="18086" y="0"/>
                    <a:pt x="11256" y="0"/>
                  </a:cubicBezTo>
                  <a:cubicBezTo>
                    <a:pt x="4553" y="0"/>
                    <a:pt x="-506" y="253"/>
                    <a:pt x="126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0" name="Freeform: Shape 7569">
              <a:extLst>
                <a:ext uri="{FF2B5EF4-FFF2-40B4-BE49-F238E27FC236}">
                  <a16:creationId xmlns:a16="http://schemas.microsoft.com/office/drawing/2014/main" id="{D8D3F68A-8DC9-F633-A222-55451923B5AB}"/>
                </a:ext>
              </a:extLst>
            </p:cNvPr>
            <p:cNvSpPr/>
            <p:nvPr/>
          </p:nvSpPr>
          <p:spPr>
            <a:xfrm>
              <a:off x="9214734" y="6455452"/>
              <a:ext cx="94479" cy="7727"/>
            </a:xfrm>
            <a:custGeom>
              <a:avLst/>
              <a:gdLst>
                <a:gd name="connsiteX0" fmla="*/ 0 w 94479"/>
                <a:gd name="connsiteY0" fmla="*/ 5186 h 7727"/>
                <a:gd name="connsiteX1" fmla="*/ 12395 w 94479"/>
                <a:gd name="connsiteY1" fmla="*/ 7715 h 7727"/>
                <a:gd name="connsiteX2" fmla="*/ 33137 w 94479"/>
                <a:gd name="connsiteY2" fmla="*/ 5818 h 7727"/>
                <a:gd name="connsiteX3" fmla="*/ 41358 w 94479"/>
                <a:gd name="connsiteY3" fmla="*/ 3542 h 7727"/>
                <a:gd name="connsiteX4" fmla="*/ 67918 w 94479"/>
                <a:gd name="connsiteY4" fmla="*/ 4174 h 7727"/>
                <a:gd name="connsiteX5" fmla="*/ 94479 w 94479"/>
                <a:gd name="connsiteY5" fmla="*/ 4806 h 7727"/>
                <a:gd name="connsiteX6" fmla="*/ 87017 w 94479"/>
                <a:gd name="connsiteY6" fmla="*/ 2403 h 7727"/>
                <a:gd name="connsiteX7" fmla="*/ 79681 w 94479"/>
                <a:gd name="connsiteY7" fmla="*/ 0 h 7727"/>
                <a:gd name="connsiteX8" fmla="*/ 63112 w 94479"/>
                <a:gd name="connsiteY8" fmla="*/ 253 h 7727"/>
                <a:gd name="connsiteX9" fmla="*/ 23399 w 94479"/>
                <a:gd name="connsiteY9" fmla="*/ 1771 h 7727"/>
                <a:gd name="connsiteX10" fmla="*/ 127 w 94479"/>
                <a:gd name="connsiteY10" fmla="*/ 5186 h 7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479" h="7727">
                  <a:moveTo>
                    <a:pt x="0" y="5186"/>
                  </a:moveTo>
                  <a:cubicBezTo>
                    <a:pt x="0" y="6324"/>
                    <a:pt x="5565" y="7463"/>
                    <a:pt x="12395" y="7715"/>
                  </a:cubicBezTo>
                  <a:cubicBezTo>
                    <a:pt x="19225" y="7842"/>
                    <a:pt x="28584" y="6956"/>
                    <a:pt x="33137" y="5818"/>
                  </a:cubicBezTo>
                  <a:lnTo>
                    <a:pt x="41358" y="3542"/>
                  </a:lnTo>
                  <a:lnTo>
                    <a:pt x="67918" y="4174"/>
                  </a:lnTo>
                  <a:lnTo>
                    <a:pt x="94479" y="4806"/>
                  </a:lnTo>
                  <a:lnTo>
                    <a:pt x="87017" y="2403"/>
                  </a:lnTo>
                  <a:lnTo>
                    <a:pt x="79681" y="0"/>
                  </a:lnTo>
                  <a:lnTo>
                    <a:pt x="63112" y="253"/>
                  </a:lnTo>
                  <a:cubicBezTo>
                    <a:pt x="54006" y="380"/>
                    <a:pt x="36172" y="1012"/>
                    <a:pt x="23399" y="1771"/>
                  </a:cubicBezTo>
                  <a:cubicBezTo>
                    <a:pt x="10624" y="2530"/>
                    <a:pt x="127" y="4047"/>
                    <a:pt x="127" y="518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1" name="Freeform: Shape 7570">
              <a:extLst>
                <a:ext uri="{FF2B5EF4-FFF2-40B4-BE49-F238E27FC236}">
                  <a16:creationId xmlns:a16="http://schemas.microsoft.com/office/drawing/2014/main" id="{228FFEE8-83FA-AC4F-1481-24B908E87832}"/>
                </a:ext>
              </a:extLst>
            </p:cNvPr>
            <p:cNvSpPr/>
            <p:nvPr/>
          </p:nvSpPr>
          <p:spPr>
            <a:xfrm>
              <a:off x="10209605" y="6463547"/>
              <a:ext cx="13406" cy="2419"/>
            </a:xfrm>
            <a:custGeom>
              <a:avLst/>
              <a:gdLst>
                <a:gd name="connsiteX0" fmla="*/ 0 w 13406"/>
                <a:gd name="connsiteY0" fmla="*/ 1264 h 2419"/>
                <a:gd name="connsiteX1" fmla="*/ 6703 w 13406"/>
                <a:gd name="connsiteY1" fmla="*/ 2403 h 2419"/>
                <a:gd name="connsiteX2" fmla="*/ 13407 w 13406"/>
                <a:gd name="connsiteY2" fmla="*/ 1139 h 2419"/>
                <a:gd name="connsiteX3" fmla="*/ 6703 w 13406"/>
                <a:gd name="connsiteY3" fmla="*/ 0 h 2419"/>
                <a:gd name="connsiteX4" fmla="*/ 0 w 13406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264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1" y="2403"/>
                    <a:pt x="13407" y="1771"/>
                    <a:pt x="13407" y="1139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2" name="Freeform: Shape 7571">
              <a:extLst>
                <a:ext uri="{FF2B5EF4-FFF2-40B4-BE49-F238E27FC236}">
                  <a16:creationId xmlns:a16="http://schemas.microsoft.com/office/drawing/2014/main" id="{A8E95966-7A88-05C3-2AEB-69BF4ACF3D98}"/>
                </a:ext>
              </a:extLst>
            </p:cNvPr>
            <p:cNvSpPr/>
            <p:nvPr/>
          </p:nvSpPr>
          <p:spPr>
            <a:xfrm>
              <a:off x="10010277" y="6420292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3" name="Freeform: Shape 7572">
              <a:extLst>
                <a:ext uri="{FF2B5EF4-FFF2-40B4-BE49-F238E27FC236}">
                  <a16:creationId xmlns:a16="http://schemas.microsoft.com/office/drawing/2014/main" id="{C4F65D1A-68FF-A1EE-9343-00FE4EBE4513}"/>
                </a:ext>
              </a:extLst>
            </p:cNvPr>
            <p:cNvSpPr/>
            <p:nvPr/>
          </p:nvSpPr>
          <p:spPr>
            <a:xfrm>
              <a:off x="10096028" y="645026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4" name="Freeform: Shape 7573">
              <a:extLst>
                <a:ext uri="{FF2B5EF4-FFF2-40B4-BE49-F238E27FC236}">
                  <a16:creationId xmlns:a16="http://schemas.microsoft.com/office/drawing/2014/main" id="{C1ACF9D5-DC4D-BB80-D957-022362EA071C}"/>
                </a:ext>
              </a:extLst>
            </p:cNvPr>
            <p:cNvSpPr/>
            <p:nvPr/>
          </p:nvSpPr>
          <p:spPr>
            <a:xfrm>
              <a:off x="9254827" y="6449382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371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5" name="Freeform: Shape 7574">
              <a:extLst>
                <a:ext uri="{FF2B5EF4-FFF2-40B4-BE49-F238E27FC236}">
                  <a16:creationId xmlns:a16="http://schemas.microsoft.com/office/drawing/2014/main" id="{D3B23B21-CF44-A967-3150-E642072BC2D6}"/>
                </a:ext>
              </a:extLst>
            </p:cNvPr>
            <p:cNvSpPr/>
            <p:nvPr/>
          </p:nvSpPr>
          <p:spPr>
            <a:xfrm>
              <a:off x="9276455" y="6466329"/>
              <a:ext cx="35413" cy="3668"/>
            </a:xfrm>
            <a:custGeom>
              <a:avLst/>
              <a:gdLst>
                <a:gd name="connsiteX0" fmla="*/ 8980 w 35413"/>
                <a:gd name="connsiteY0" fmla="*/ 1392 h 3668"/>
                <a:gd name="connsiteX1" fmla="*/ 0 w 35413"/>
                <a:gd name="connsiteY1" fmla="*/ 2783 h 3668"/>
                <a:gd name="connsiteX2" fmla="*/ 17707 w 35413"/>
                <a:gd name="connsiteY2" fmla="*/ 3162 h 3668"/>
                <a:gd name="connsiteX3" fmla="*/ 35414 w 35413"/>
                <a:gd name="connsiteY3" fmla="*/ 3668 h 3668"/>
                <a:gd name="connsiteX4" fmla="*/ 26561 w 35413"/>
                <a:gd name="connsiteY4" fmla="*/ 1771 h 3668"/>
                <a:gd name="connsiteX5" fmla="*/ 17834 w 35413"/>
                <a:gd name="connsiteY5" fmla="*/ 0 h 3668"/>
                <a:gd name="connsiteX6" fmla="*/ 8980 w 35413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8">
                  <a:moveTo>
                    <a:pt x="8980" y="1392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6" name="Freeform: Shape 7575">
              <a:extLst>
                <a:ext uri="{FF2B5EF4-FFF2-40B4-BE49-F238E27FC236}">
                  <a16:creationId xmlns:a16="http://schemas.microsoft.com/office/drawing/2014/main" id="{68B98C88-E49D-CA90-146F-0BBC3A560641}"/>
                </a:ext>
              </a:extLst>
            </p:cNvPr>
            <p:cNvSpPr/>
            <p:nvPr/>
          </p:nvSpPr>
          <p:spPr>
            <a:xfrm>
              <a:off x="9281514" y="644280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7" name="Freeform: Shape 7576">
              <a:extLst>
                <a:ext uri="{FF2B5EF4-FFF2-40B4-BE49-F238E27FC236}">
                  <a16:creationId xmlns:a16="http://schemas.microsoft.com/office/drawing/2014/main" id="{D77F590A-A085-8276-B202-B751D72B60CB}"/>
                </a:ext>
              </a:extLst>
            </p:cNvPr>
            <p:cNvSpPr/>
            <p:nvPr/>
          </p:nvSpPr>
          <p:spPr>
            <a:xfrm>
              <a:off x="9294667" y="6447991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8" name="Freeform: Shape 7577">
              <a:extLst>
                <a:ext uri="{FF2B5EF4-FFF2-40B4-BE49-F238E27FC236}">
                  <a16:creationId xmlns:a16="http://schemas.microsoft.com/office/drawing/2014/main" id="{5AFD4C9A-3804-4440-173A-06F3CFA014FD}"/>
                </a:ext>
              </a:extLst>
            </p:cNvPr>
            <p:cNvSpPr/>
            <p:nvPr/>
          </p:nvSpPr>
          <p:spPr>
            <a:xfrm>
              <a:off x="10162302" y="6454804"/>
              <a:ext cx="13154" cy="2419"/>
            </a:xfrm>
            <a:custGeom>
              <a:avLst/>
              <a:gdLst>
                <a:gd name="connsiteX0" fmla="*/ 0 w 13154"/>
                <a:gd name="connsiteY0" fmla="*/ 1281 h 2419"/>
                <a:gd name="connsiteX1" fmla="*/ 6577 w 13154"/>
                <a:gd name="connsiteY1" fmla="*/ 2419 h 2419"/>
                <a:gd name="connsiteX2" fmla="*/ 13154 w 13154"/>
                <a:gd name="connsiteY2" fmla="*/ 1155 h 2419"/>
                <a:gd name="connsiteX3" fmla="*/ 6577 w 13154"/>
                <a:gd name="connsiteY3" fmla="*/ 16 h 2419"/>
                <a:gd name="connsiteX4" fmla="*/ 0 w 13154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19">
                  <a:moveTo>
                    <a:pt x="0" y="1281"/>
                  </a:moveTo>
                  <a:cubicBezTo>
                    <a:pt x="0" y="1914"/>
                    <a:pt x="2910" y="2419"/>
                    <a:pt x="6577" y="2419"/>
                  </a:cubicBezTo>
                  <a:cubicBezTo>
                    <a:pt x="10245" y="2419"/>
                    <a:pt x="13154" y="1914"/>
                    <a:pt x="13154" y="1155"/>
                  </a:cubicBezTo>
                  <a:cubicBezTo>
                    <a:pt x="13154" y="522"/>
                    <a:pt x="10245" y="-110"/>
                    <a:pt x="6577" y="16"/>
                  </a:cubicBezTo>
                  <a:cubicBezTo>
                    <a:pt x="2910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9" name="Freeform: Shape 7578">
              <a:extLst>
                <a:ext uri="{FF2B5EF4-FFF2-40B4-BE49-F238E27FC236}">
                  <a16:creationId xmlns:a16="http://schemas.microsoft.com/office/drawing/2014/main" id="{34CBF6FF-9E35-9A7F-1FDD-3F654FE82881}"/>
                </a:ext>
              </a:extLst>
            </p:cNvPr>
            <p:cNvSpPr/>
            <p:nvPr/>
          </p:nvSpPr>
          <p:spPr>
            <a:xfrm>
              <a:off x="9307947" y="6443418"/>
              <a:ext cx="30481" cy="6217"/>
            </a:xfrm>
            <a:custGeom>
              <a:avLst/>
              <a:gdLst>
                <a:gd name="connsiteX0" fmla="*/ 0 w 30481"/>
                <a:gd name="connsiteY0" fmla="*/ 905 h 6217"/>
                <a:gd name="connsiteX1" fmla="*/ 15177 w 30481"/>
                <a:gd name="connsiteY1" fmla="*/ 4067 h 6217"/>
                <a:gd name="connsiteX2" fmla="*/ 30481 w 30481"/>
                <a:gd name="connsiteY2" fmla="*/ 6217 h 6217"/>
                <a:gd name="connsiteX3" fmla="*/ 21122 w 30481"/>
                <a:gd name="connsiteY3" fmla="*/ 3182 h 6217"/>
                <a:gd name="connsiteX4" fmla="*/ 5945 w 30481"/>
                <a:gd name="connsiteY4" fmla="*/ 20 h 6217"/>
                <a:gd name="connsiteX5" fmla="*/ 0 w 30481"/>
                <a:gd name="connsiteY5" fmla="*/ 905 h 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6217">
                  <a:moveTo>
                    <a:pt x="0" y="905"/>
                  </a:moveTo>
                  <a:cubicBezTo>
                    <a:pt x="0" y="905"/>
                    <a:pt x="6956" y="2929"/>
                    <a:pt x="15177" y="4067"/>
                  </a:cubicBezTo>
                  <a:lnTo>
                    <a:pt x="30481" y="6217"/>
                  </a:lnTo>
                  <a:lnTo>
                    <a:pt x="21122" y="3182"/>
                  </a:lnTo>
                  <a:cubicBezTo>
                    <a:pt x="15936" y="1537"/>
                    <a:pt x="9107" y="146"/>
                    <a:pt x="5945" y="20"/>
                  </a:cubicBezTo>
                  <a:cubicBezTo>
                    <a:pt x="2783" y="-107"/>
                    <a:pt x="0" y="399"/>
                    <a:pt x="0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0" name="Freeform: Shape 7579">
              <a:extLst>
                <a:ext uri="{FF2B5EF4-FFF2-40B4-BE49-F238E27FC236}">
                  <a16:creationId xmlns:a16="http://schemas.microsoft.com/office/drawing/2014/main" id="{F1B44FAC-B1B6-D571-CEF1-0DDDFC8E5677}"/>
                </a:ext>
              </a:extLst>
            </p:cNvPr>
            <p:cNvSpPr/>
            <p:nvPr/>
          </p:nvSpPr>
          <p:spPr>
            <a:xfrm>
              <a:off x="10172926" y="6420671"/>
              <a:ext cx="40093" cy="10624"/>
            </a:xfrm>
            <a:custGeom>
              <a:avLst/>
              <a:gdLst>
                <a:gd name="connsiteX0" fmla="*/ 4680 w 40093"/>
                <a:gd name="connsiteY0" fmla="*/ 6198 h 10624"/>
                <a:gd name="connsiteX1" fmla="*/ 0 w 40093"/>
                <a:gd name="connsiteY1" fmla="*/ 10624 h 10624"/>
                <a:gd name="connsiteX2" fmla="*/ 16695 w 40093"/>
                <a:gd name="connsiteY2" fmla="*/ 9486 h 10624"/>
                <a:gd name="connsiteX3" fmla="*/ 33390 w 40093"/>
                <a:gd name="connsiteY3" fmla="*/ 8474 h 10624"/>
                <a:gd name="connsiteX4" fmla="*/ 36679 w 40093"/>
                <a:gd name="connsiteY4" fmla="*/ 4174 h 10624"/>
                <a:gd name="connsiteX5" fmla="*/ 40093 w 40093"/>
                <a:gd name="connsiteY5" fmla="*/ 0 h 10624"/>
                <a:gd name="connsiteX6" fmla="*/ 24663 w 40093"/>
                <a:gd name="connsiteY6" fmla="*/ 885 h 10624"/>
                <a:gd name="connsiteX7" fmla="*/ 9233 w 40093"/>
                <a:gd name="connsiteY7" fmla="*/ 1897 h 10624"/>
                <a:gd name="connsiteX8" fmla="*/ 4680 w 40093"/>
                <a:gd name="connsiteY8" fmla="*/ 6198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93" h="10624">
                  <a:moveTo>
                    <a:pt x="4680" y="6198"/>
                  </a:moveTo>
                  <a:lnTo>
                    <a:pt x="0" y="10624"/>
                  </a:lnTo>
                  <a:lnTo>
                    <a:pt x="16695" y="9486"/>
                  </a:lnTo>
                  <a:lnTo>
                    <a:pt x="33390" y="8474"/>
                  </a:lnTo>
                  <a:lnTo>
                    <a:pt x="36679" y="4174"/>
                  </a:lnTo>
                  <a:lnTo>
                    <a:pt x="40093" y="0"/>
                  </a:lnTo>
                  <a:lnTo>
                    <a:pt x="24663" y="885"/>
                  </a:lnTo>
                  <a:lnTo>
                    <a:pt x="9233" y="1897"/>
                  </a:lnTo>
                  <a:lnTo>
                    <a:pt x="4680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1" name="Freeform: Shape 7580">
              <a:extLst>
                <a:ext uri="{FF2B5EF4-FFF2-40B4-BE49-F238E27FC236}">
                  <a16:creationId xmlns:a16="http://schemas.microsoft.com/office/drawing/2014/main" id="{7336C8D4-1544-7805-45D2-B772DDEADB03}"/>
                </a:ext>
              </a:extLst>
            </p:cNvPr>
            <p:cNvSpPr/>
            <p:nvPr/>
          </p:nvSpPr>
          <p:spPr>
            <a:xfrm>
              <a:off x="10188736" y="6425731"/>
              <a:ext cx="13279" cy="2403"/>
            </a:xfrm>
            <a:custGeom>
              <a:avLst/>
              <a:gdLst>
                <a:gd name="connsiteX0" fmla="*/ 0 w 13279"/>
                <a:gd name="connsiteY0" fmla="*/ 1264 h 2403"/>
                <a:gd name="connsiteX1" fmla="*/ 6577 w 13279"/>
                <a:gd name="connsiteY1" fmla="*/ 0 h 2403"/>
                <a:gd name="connsiteX2" fmla="*/ 13280 w 13279"/>
                <a:gd name="connsiteY2" fmla="*/ 1138 h 2403"/>
                <a:gd name="connsiteX3" fmla="*/ 6577 w 13279"/>
                <a:gd name="connsiteY3" fmla="*/ 2403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4"/>
                  </a:moveTo>
                  <a:cubicBezTo>
                    <a:pt x="0" y="632"/>
                    <a:pt x="2909" y="0"/>
                    <a:pt x="6577" y="0"/>
                  </a:cubicBezTo>
                  <a:cubicBezTo>
                    <a:pt x="10245" y="0"/>
                    <a:pt x="13280" y="506"/>
                    <a:pt x="13280" y="1138"/>
                  </a:cubicBezTo>
                  <a:cubicBezTo>
                    <a:pt x="13280" y="1770"/>
                    <a:pt x="10245" y="2403"/>
                    <a:pt x="6577" y="2403"/>
                  </a:cubicBezTo>
                  <a:cubicBezTo>
                    <a:pt x="2909" y="2403"/>
                    <a:pt x="0" y="1897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2" name="Freeform: Shape 7581">
              <a:extLst>
                <a:ext uri="{FF2B5EF4-FFF2-40B4-BE49-F238E27FC236}">
                  <a16:creationId xmlns:a16="http://schemas.microsoft.com/office/drawing/2014/main" id="{E542B744-FE65-2D42-6908-C7A302A153E1}"/>
                </a:ext>
              </a:extLst>
            </p:cNvPr>
            <p:cNvSpPr/>
            <p:nvPr/>
          </p:nvSpPr>
          <p:spPr>
            <a:xfrm>
              <a:off x="10188736" y="6408909"/>
              <a:ext cx="28078" cy="4806"/>
            </a:xfrm>
            <a:custGeom>
              <a:avLst/>
              <a:gdLst>
                <a:gd name="connsiteX0" fmla="*/ 0 w 28078"/>
                <a:gd name="connsiteY0" fmla="*/ 2403 h 4806"/>
                <a:gd name="connsiteX1" fmla="*/ 0 w 28078"/>
                <a:gd name="connsiteY1" fmla="*/ 4806 h 4806"/>
                <a:gd name="connsiteX2" fmla="*/ 14039 w 28078"/>
                <a:gd name="connsiteY2" fmla="*/ 4806 h 4806"/>
                <a:gd name="connsiteX3" fmla="*/ 28078 w 28078"/>
                <a:gd name="connsiteY3" fmla="*/ 4806 h 4806"/>
                <a:gd name="connsiteX4" fmla="*/ 19857 w 28078"/>
                <a:gd name="connsiteY4" fmla="*/ 2403 h 4806"/>
                <a:gd name="connsiteX5" fmla="*/ 5818 w 28078"/>
                <a:gd name="connsiteY5" fmla="*/ 0 h 4806"/>
                <a:gd name="connsiteX6" fmla="*/ 0 w 28078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8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7" y="2403"/>
                    <a:pt x="19857" y="2403"/>
                  </a:cubicBezTo>
                  <a:cubicBezTo>
                    <a:pt x="15304" y="1138"/>
                    <a:pt x="8980" y="0"/>
                    <a:pt x="5818" y="0"/>
                  </a:cubicBezTo>
                  <a:cubicBezTo>
                    <a:pt x="2530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3" name="Freeform: Shape 7582">
              <a:extLst>
                <a:ext uri="{FF2B5EF4-FFF2-40B4-BE49-F238E27FC236}">
                  <a16:creationId xmlns:a16="http://schemas.microsoft.com/office/drawing/2014/main" id="{79B3AD30-B684-6161-D75D-787B8C5A77CE}"/>
                </a:ext>
              </a:extLst>
            </p:cNvPr>
            <p:cNvSpPr/>
            <p:nvPr/>
          </p:nvSpPr>
          <p:spPr>
            <a:xfrm>
              <a:off x="9324769" y="6439629"/>
              <a:ext cx="38828" cy="7855"/>
            </a:xfrm>
            <a:custGeom>
              <a:avLst/>
              <a:gdLst>
                <a:gd name="connsiteX0" fmla="*/ 0 w 38828"/>
                <a:gd name="connsiteY0" fmla="*/ 1658 h 7855"/>
                <a:gd name="connsiteX1" fmla="*/ 8727 w 38828"/>
                <a:gd name="connsiteY1" fmla="*/ 5453 h 7855"/>
                <a:gd name="connsiteX2" fmla="*/ 28204 w 38828"/>
                <a:gd name="connsiteY2" fmla="*/ 7602 h 7855"/>
                <a:gd name="connsiteX3" fmla="*/ 38829 w 38828"/>
                <a:gd name="connsiteY3" fmla="*/ 7856 h 7855"/>
                <a:gd name="connsiteX4" fmla="*/ 31240 w 38828"/>
                <a:gd name="connsiteY4" fmla="*/ 4061 h 7855"/>
                <a:gd name="connsiteX5" fmla="*/ 11889 w 38828"/>
                <a:gd name="connsiteY5" fmla="*/ 14 h 7855"/>
                <a:gd name="connsiteX6" fmla="*/ 0 w 38828"/>
                <a:gd name="connsiteY6" fmla="*/ 1785 h 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28" h="7855">
                  <a:moveTo>
                    <a:pt x="0" y="1658"/>
                  </a:moveTo>
                  <a:cubicBezTo>
                    <a:pt x="0" y="2796"/>
                    <a:pt x="3921" y="4440"/>
                    <a:pt x="8727" y="5453"/>
                  </a:cubicBezTo>
                  <a:cubicBezTo>
                    <a:pt x="13533" y="6464"/>
                    <a:pt x="22260" y="7350"/>
                    <a:pt x="28204" y="7602"/>
                  </a:cubicBezTo>
                  <a:lnTo>
                    <a:pt x="38829" y="7856"/>
                  </a:lnTo>
                  <a:lnTo>
                    <a:pt x="31240" y="4061"/>
                  </a:lnTo>
                  <a:cubicBezTo>
                    <a:pt x="27193" y="2037"/>
                    <a:pt x="18466" y="140"/>
                    <a:pt x="11889" y="14"/>
                  </a:cubicBezTo>
                  <a:cubicBezTo>
                    <a:pt x="5438" y="-113"/>
                    <a:pt x="0" y="646"/>
                    <a:pt x="0" y="17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4" name="Freeform: Shape 7583">
              <a:extLst>
                <a:ext uri="{FF2B5EF4-FFF2-40B4-BE49-F238E27FC236}">
                  <a16:creationId xmlns:a16="http://schemas.microsoft.com/office/drawing/2014/main" id="{D7B59D50-B040-67B5-DE6E-CE000346D093}"/>
                </a:ext>
              </a:extLst>
            </p:cNvPr>
            <p:cNvSpPr/>
            <p:nvPr/>
          </p:nvSpPr>
          <p:spPr>
            <a:xfrm>
              <a:off x="9354617" y="6417889"/>
              <a:ext cx="49832" cy="14671"/>
            </a:xfrm>
            <a:custGeom>
              <a:avLst/>
              <a:gdLst>
                <a:gd name="connsiteX0" fmla="*/ 12395 w 49832"/>
                <a:gd name="connsiteY0" fmla="*/ 1897 h 14671"/>
                <a:gd name="connsiteX1" fmla="*/ 0 w 49832"/>
                <a:gd name="connsiteY1" fmla="*/ 4047 h 14671"/>
                <a:gd name="connsiteX2" fmla="*/ 24916 w 49832"/>
                <a:gd name="connsiteY2" fmla="*/ 9359 h 14671"/>
                <a:gd name="connsiteX3" fmla="*/ 49832 w 49832"/>
                <a:gd name="connsiteY3" fmla="*/ 14671 h 14671"/>
                <a:gd name="connsiteX4" fmla="*/ 49832 w 49832"/>
                <a:gd name="connsiteY4" fmla="*/ 11256 h 14671"/>
                <a:gd name="connsiteX5" fmla="*/ 37184 w 49832"/>
                <a:gd name="connsiteY5" fmla="*/ 3921 h 14671"/>
                <a:gd name="connsiteX6" fmla="*/ 24790 w 49832"/>
                <a:gd name="connsiteY6" fmla="*/ 0 h 14671"/>
                <a:gd name="connsiteX7" fmla="*/ 12395 w 49832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2" h="14671">
                  <a:moveTo>
                    <a:pt x="12395" y="1897"/>
                  </a:moveTo>
                  <a:lnTo>
                    <a:pt x="0" y="4047"/>
                  </a:lnTo>
                  <a:lnTo>
                    <a:pt x="24916" y="9359"/>
                  </a:lnTo>
                  <a:lnTo>
                    <a:pt x="49832" y="14671"/>
                  </a:lnTo>
                  <a:lnTo>
                    <a:pt x="49832" y="11256"/>
                  </a:lnTo>
                  <a:cubicBezTo>
                    <a:pt x="49580" y="9359"/>
                    <a:pt x="44015" y="6071"/>
                    <a:pt x="37184" y="3921"/>
                  </a:cubicBezTo>
                  <a:lnTo>
                    <a:pt x="24790" y="0"/>
                  </a:lnTo>
                  <a:lnTo>
                    <a:pt x="1239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5" name="Freeform: Shape 7584">
              <a:extLst>
                <a:ext uri="{FF2B5EF4-FFF2-40B4-BE49-F238E27FC236}">
                  <a16:creationId xmlns:a16="http://schemas.microsoft.com/office/drawing/2014/main" id="{577890B9-9766-B732-0590-ADCC2A6CBD1D}"/>
                </a:ext>
              </a:extLst>
            </p:cNvPr>
            <p:cNvSpPr/>
            <p:nvPr/>
          </p:nvSpPr>
          <p:spPr>
            <a:xfrm>
              <a:off x="10224023" y="6432054"/>
              <a:ext cx="35414" cy="3288"/>
            </a:xfrm>
            <a:custGeom>
              <a:avLst/>
              <a:gdLst>
                <a:gd name="connsiteX0" fmla="*/ 8854 w 35414"/>
                <a:gd name="connsiteY0" fmla="*/ 1644 h 3288"/>
                <a:gd name="connsiteX1" fmla="*/ 0 w 35414"/>
                <a:gd name="connsiteY1" fmla="*/ 3288 h 3288"/>
                <a:gd name="connsiteX2" fmla="*/ 17707 w 35414"/>
                <a:gd name="connsiteY2" fmla="*/ 3162 h 3288"/>
                <a:gd name="connsiteX3" fmla="*/ 35414 w 35414"/>
                <a:gd name="connsiteY3" fmla="*/ 3162 h 3288"/>
                <a:gd name="connsiteX4" fmla="*/ 26561 w 35414"/>
                <a:gd name="connsiteY4" fmla="*/ 1518 h 3288"/>
                <a:gd name="connsiteX5" fmla="*/ 17707 w 35414"/>
                <a:gd name="connsiteY5" fmla="*/ 0 h 3288"/>
                <a:gd name="connsiteX6" fmla="*/ 8854 w 35414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3288">
                  <a:moveTo>
                    <a:pt x="8854" y="1644"/>
                  </a:moveTo>
                  <a:lnTo>
                    <a:pt x="0" y="3288"/>
                  </a:lnTo>
                  <a:lnTo>
                    <a:pt x="17707" y="3162"/>
                  </a:lnTo>
                  <a:lnTo>
                    <a:pt x="35414" y="3162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6" name="Freeform: Shape 7585">
              <a:extLst>
                <a:ext uri="{FF2B5EF4-FFF2-40B4-BE49-F238E27FC236}">
                  <a16:creationId xmlns:a16="http://schemas.microsoft.com/office/drawing/2014/main" id="{9F43C7AC-6273-6BB6-1B74-FDDB30798732}"/>
                </a:ext>
              </a:extLst>
            </p:cNvPr>
            <p:cNvSpPr/>
            <p:nvPr/>
          </p:nvSpPr>
          <p:spPr>
            <a:xfrm>
              <a:off x="10241603" y="6410924"/>
              <a:ext cx="30607" cy="5447"/>
            </a:xfrm>
            <a:custGeom>
              <a:avLst/>
              <a:gdLst>
                <a:gd name="connsiteX0" fmla="*/ 0 w 30607"/>
                <a:gd name="connsiteY0" fmla="*/ 1147 h 5447"/>
                <a:gd name="connsiteX1" fmla="*/ 15304 w 30607"/>
                <a:gd name="connsiteY1" fmla="*/ 3803 h 5447"/>
                <a:gd name="connsiteX2" fmla="*/ 30607 w 30607"/>
                <a:gd name="connsiteY2" fmla="*/ 5447 h 5447"/>
                <a:gd name="connsiteX3" fmla="*/ 21122 w 30607"/>
                <a:gd name="connsiteY3" fmla="*/ 2665 h 5447"/>
                <a:gd name="connsiteX4" fmla="*/ 5818 w 30607"/>
                <a:gd name="connsiteY4" fmla="*/ 9 h 5447"/>
                <a:gd name="connsiteX5" fmla="*/ 0 w 30607"/>
                <a:gd name="connsiteY5" fmla="*/ 1147 h 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447">
                  <a:moveTo>
                    <a:pt x="0" y="1147"/>
                  </a:moveTo>
                  <a:cubicBezTo>
                    <a:pt x="0" y="1147"/>
                    <a:pt x="6956" y="2918"/>
                    <a:pt x="15304" y="3803"/>
                  </a:cubicBezTo>
                  <a:lnTo>
                    <a:pt x="30607" y="5447"/>
                  </a:lnTo>
                  <a:lnTo>
                    <a:pt x="21122" y="2665"/>
                  </a:lnTo>
                  <a:cubicBezTo>
                    <a:pt x="15936" y="1147"/>
                    <a:pt x="8980" y="-118"/>
                    <a:pt x="5818" y="9"/>
                  </a:cubicBezTo>
                  <a:cubicBezTo>
                    <a:pt x="2656" y="9"/>
                    <a:pt x="0" y="515"/>
                    <a:pt x="0" y="1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7" name="Freeform: Shape 7586">
              <a:extLst>
                <a:ext uri="{FF2B5EF4-FFF2-40B4-BE49-F238E27FC236}">
                  <a16:creationId xmlns:a16="http://schemas.microsoft.com/office/drawing/2014/main" id="{1197714A-D40F-37EA-0B7B-51B4EB151E9E}"/>
                </a:ext>
              </a:extLst>
            </p:cNvPr>
            <p:cNvSpPr/>
            <p:nvPr/>
          </p:nvSpPr>
          <p:spPr>
            <a:xfrm>
              <a:off x="9387249" y="645494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8" name="Freeform: Shape 7587">
              <a:extLst>
                <a:ext uri="{FF2B5EF4-FFF2-40B4-BE49-F238E27FC236}">
                  <a16:creationId xmlns:a16="http://schemas.microsoft.com/office/drawing/2014/main" id="{E03CA6AA-E38E-70DF-F7DE-21272E758A36}"/>
                </a:ext>
              </a:extLst>
            </p:cNvPr>
            <p:cNvSpPr/>
            <p:nvPr/>
          </p:nvSpPr>
          <p:spPr>
            <a:xfrm>
              <a:off x="9559132" y="6430673"/>
              <a:ext cx="112437" cy="21112"/>
            </a:xfrm>
            <a:custGeom>
              <a:avLst/>
              <a:gdLst>
                <a:gd name="connsiteX0" fmla="*/ 0 w 112437"/>
                <a:gd name="connsiteY0" fmla="*/ 117 h 21112"/>
                <a:gd name="connsiteX1" fmla="*/ 26813 w 112437"/>
                <a:gd name="connsiteY1" fmla="*/ 4544 h 21112"/>
                <a:gd name="connsiteX2" fmla="*/ 53626 w 112437"/>
                <a:gd name="connsiteY2" fmla="*/ 7706 h 21112"/>
                <a:gd name="connsiteX3" fmla="*/ 47302 w 112437"/>
                <a:gd name="connsiteY3" fmla="*/ 9476 h 21112"/>
                <a:gd name="connsiteX4" fmla="*/ 40852 w 112437"/>
                <a:gd name="connsiteY4" fmla="*/ 11247 h 21112"/>
                <a:gd name="connsiteX5" fmla="*/ 68424 w 112437"/>
                <a:gd name="connsiteY5" fmla="*/ 16179 h 21112"/>
                <a:gd name="connsiteX6" fmla="*/ 95869 w 112437"/>
                <a:gd name="connsiteY6" fmla="*/ 21112 h 21112"/>
                <a:gd name="connsiteX7" fmla="*/ 87016 w 112437"/>
                <a:gd name="connsiteY7" fmla="*/ 14409 h 21112"/>
                <a:gd name="connsiteX8" fmla="*/ 78163 w 112437"/>
                <a:gd name="connsiteY8" fmla="*/ 7706 h 21112"/>
                <a:gd name="connsiteX9" fmla="*/ 95364 w 112437"/>
                <a:gd name="connsiteY9" fmla="*/ 9982 h 21112"/>
                <a:gd name="connsiteX10" fmla="*/ 112438 w 112437"/>
                <a:gd name="connsiteY10" fmla="*/ 12259 h 21112"/>
                <a:gd name="connsiteX11" fmla="*/ 93973 w 112437"/>
                <a:gd name="connsiteY11" fmla="*/ 7706 h 21112"/>
                <a:gd name="connsiteX12" fmla="*/ 75507 w 112437"/>
                <a:gd name="connsiteY12" fmla="*/ 3152 h 21112"/>
                <a:gd name="connsiteX13" fmla="*/ 60961 w 112437"/>
                <a:gd name="connsiteY13" fmla="*/ 3785 h 21112"/>
                <a:gd name="connsiteX14" fmla="*/ 46290 w 112437"/>
                <a:gd name="connsiteY14" fmla="*/ 4417 h 21112"/>
                <a:gd name="connsiteX15" fmla="*/ 23145 w 112437"/>
                <a:gd name="connsiteY15" fmla="*/ 1761 h 21112"/>
                <a:gd name="connsiteX16" fmla="*/ 0 w 112437"/>
                <a:gd name="connsiteY16" fmla="*/ 244 h 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437" h="21112">
                  <a:moveTo>
                    <a:pt x="0" y="117"/>
                  </a:moveTo>
                  <a:cubicBezTo>
                    <a:pt x="0" y="749"/>
                    <a:pt x="12015" y="2773"/>
                    <a:pt x="26813" y="4544"/>
                  </a:cubicBezTo>
                  <a:lnTo>
                    <a:pt x="53626" y="7706"/>
                  </a:lnTo>
                  <a:lnTo>
                    <a:pt x="47302" y="9476"/>
                  </a:lnTo>
                  <a:lnTo>
                    <a:pt x="40852" y="11247"/>
                  </a:lnTo>
                  <a:lnTo>
                    <a:pt x="68424" y="16179"/>
                  </a:lnTo>
                  <a:lnTo>
                    <a:pt x="95869" y="21112"/>
                  </a:lnTo>
                  <a:lnTo>
                    <a:pt x="87016" y="14409"/>
                  </a:lnTo>
                  <a:lnTo>
                    <a:pt x="78163" y="7706"/>
                  </a:lnTo>
                  <a:lnTo>
                    <a:pt x="95364" y="9982"/>
                  </a:lnTo>
                  <a:lnTo>
                    <a:pt x="112438" y="12259"/>
                  </a:lnTo>
                  <a:lnTo>
                    <a:pt x="93973" y="7706"/>
                  </a:lnTo>
                  <a:lnTo>
                    <a:pt x="75507" y="3152"/>
                  </a:lnTo>
                  <a:lnTo>
                    <a:pt x="60961" y="3785"/>
                  </a:lnTo>
                  <a:lnTo>
                    <a:pt x="46290" y="4417"/>
                  </a:lnTo>
                  <a:lnTo>
                    <a:pt x="23145" y="1761"/>
                  </a:lnTo>
                  <a:cubicBezTo>
                    <a:pt x="10370" y="244"/>
                    <a:pt x="0" y="-389"/>
                    <a:pt x="0" y="24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9" name="Freeform: Shape 7588">
              <a:extLst>
                <a:ext uri="{FF2B5EF4-FFF2-40B4-BE49-F238E27FC236}">
                  <a16:creationId xmlns:a16="http://schemas.microsoft.com/office/drawing/2014/main" id="{D56FB5BC-1B2B-FF8F-56AB-0C7703EA7A64}"/>
                </a:ext>
              </a:extLst>
            </p:cNvPr>
            <p:cNvSpPr/>
            <p:nvPr/>
          </p:nvSpPr>
          <p:spPr>
            <a:xfrm>
              <a:off x="10308004" y="6432434"/>
              <a:ext cx="13406" cy="2403"/>
            </a:xfrm>
            <a:custGeom>
              <a:avLst/>
              <a:gdLst>
                <a:gd name="connsiteX0" fmla="*/ 0 w 13406"/>
                <a:gd name="connsiteY0" fmla="*/ 1265 h 2403"/>
                <a:gd name="connsiteX1" fmla="*/ 6704 w 13406"/>
                <a:gd name="connsiteY1" fmla="*/ 0 h 2403"/>
                <a:gd name="connsiteX2" fmla="*/ 13407 w 13406"/>
                <a:gd name="connsiteY2" fmla="*/ 1138 h 2403"/>
                <a:gd name="connsiteX3" fmla="*/ 6704 w 13406"/>
                <a:gd name="connsiteY3" fmla="*/ 2403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5"/>
                  </a:moveTo>
                  <a:cubicBezTo>
                    <a:pt x="0" y="632"/>
                    <a:pt x="3035" y="0"/>
                    <a:pt x="6704" y="0"/>
                  </a:cubicBezTo>
                  <a:cubicBezTo>
                    <a:pt x="10371" y="0"/>
                    <a:pt x="13407" y="506"/>
                    <a:pt x="13407" y="1138"/>
                  </a:cubicBezTo>
                  <a:cubicBezTo>
                    <a:pt x="13407" y="1770"/>
                    <a:pt x="10371" y="2403"/>
                    <a:pt x="6704" y="2403"/>
                  </a:cubicBezTo>
                  <a:cubicBezTo>
                    <a:pt x="3035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0" name="Freeform: Shape 7589">
              <a:extLst>
                <a:ext uri="{FF2B5EF4-FFF2-40B4-BE49-F238E27FC236}">
                  <a16:creationId xmlns:a16="http://schemas.microsoft.com/office/drawing/2014/main" id="{1781B8FD-EE38-0713-A614-5A8EF10A3CAA}"/>
                </a:ext>
              </a:extLst>
            </p:cNvPr>
            <p:cNvSpPr/>
            <p:nvPr/>
          </p:nvSpPr>
          <p:spPr>
            <a:xfrm>
              <a:off x="10321284" y="6427501"/>
              <a:ext cx="13154" cy="2403"/>
            </a:xfrm>
            <a:custGeom>
              <a:avLst/>
              <a:gdLst>
                <a:gd name="connsiteX0" fmla="*/ 0 w 13154"/>
                <a:gd name="connsiteY0" fmla="*/ 1265 h 2403"/>
                <a:gd name="connsiteX1" fmla="*/ 6577 w 13154"/>
                <a:gd name="connsiteY1" fmla="*/ 0 h 2403"/>
                <a:gd name="connsiteX2" fmla="*/ 13154 w 13154"/>
                <a:gd name="connsiteY2" fmla="*/ 1138 h 2403"/>
                <a:gd name="connsiteX3" fmla="*/ 6577 w 13154"/>
                <a:gd name="connsiteY3" fmla="*/ 2403 h 2403"/>
                <a:gd name="connsiteX4" fmla="*/ 0 w 13154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265"/>
                  </a:moveTo>
                  <a:cubicBezTo>
                    <a:pt x="0" y="633"/>
                    <a:pt x="2910" y="0"/>
                    <a:pt x="6577" y="0"/>
                  </a:cubicBezTo>
                  <a:cubicBezTo>
                    <a:pt x="10245" y="0"/>
                    <a:pt x="13154" y="506"/>
                    <a:pt x="13154" y="1138"/>
                  </a:cubicBezTo>
                  <a:cubicBezTo>
                    <a:pt x="13154" y="1771"/>
                    <a:pt x="10245" y="2403"/>
                    <a:pt x="6577" y="2403"/>
                  </a:cubicBezTo>
                  <a:cubicBezTo>
                    <a:pt x="2910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1" name="Freeform: Shape 7590">
              <a:extLst>
                <a:ext uri="{FF2B5EF4-FFF2-40B4-BE49-F238E27FC236}">
                  <a16:creationId xmlns:a16="http://schemas.microsoft.com/office/drawing/2014/main" id="{6E193217-7CDD-40ED-ADEE-E313E7B6266F}"/>
                </a:ext>
              </a:extLst>
            </p:cNvPr>
            <p:cNvSpPr/>
            <p:nvPr/>
          </p:nvSpPr>
          <p:spPr>
            <a:xfrm>
              <a:off x="10281444" y="6415612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2" name="Freeform: Shape 7591">
              <a:extLst>
                <a:ext uri="{FF2B5EF4-FFF2-40B4-BE49-F238E27FC236}">
                  <a16:creationId xmlns:a16="http://schemas.microsoft.com/office/drawing/2014/main" id="{E38C69BE-07D1-07B3-128C-2BD9D56974A6}"/>
                </a:ext>
              </a:extLst>
            </p:cNvPr>
            <p:cNvSpPr/>
            <p:nvPr/>
          </p:nvSpPr>
          <p:spPr>
            <a:xfrm>
              <a:off x="9729370" y="6454441"/>
              <a:ext cx="30607" cy="5944"/>
            </a:xfrm>
            <a:custGeom>
              <a:avLst/>
              <a:gdLst>
                <a:gd name="connsiteX0" fmla="*/ 0 w 30607"/>
                <a:gd name="connsiteY0" fmla="*/ 885 h 5944"/>
                <a:gd name="connsiteX1" fmla="*/ 15304 w 30607"/>
                <a:gd name="connsiteY1" fmla="*/ 3921 h 5944"/>
                <a:gd name="connsiteX2" fmla="*/ 30607 w 30607"/>
                <a:gd name="connsiteY2" fmla="*/ 5944 h 5944"/>
                <a:gd name="connsiteX3" fmla="*/ 21122 w 30607"/>
                <a:gd name="connsiteY3" fmla="*/ 3035 h 5944"/>
                <a:gd name="connsiteX4" fmla="*/ 5818 w 30607"/>
                <a:gd name="connsiteY4" fmla="*/ 0 h 5944"/>
                <a:gd name="connsiteX5" fmla="*/ 0 w 30607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944">
                  <a:moveTo>
                    <a:pt x="0" y="885"/>
                  </a:moveTo>
                  <a:cubicBezTo>
                    <a:pt x="0" y="885"/>
                    <a:pt x="6830" y="2909"/>
                    <a:pt x="15304" y="3921"/>
                  </a:cubicBezTo>
                  <a:lnTo>
                    <a:pt x="30607" y="5944"/>
                  </a:lnTo>
                  <a:lnTo>
                    <a:pt x="21122" y="3035"/>
                  </a:lnTo>
                  <a:cubicBezTo>
                    <a:pt x="15936" y="1391"/>
                    <a:pt x="9107" y="0"/>
                    <a:pt x="5818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3" name="Freeform: Shape 7592">
              <a:extLst>
                <a:ext uri="{FF2B5EF4-FFF2-40B4-BE49-F238E27FC236}">
                  <a16:creationId xmlns:a16="http://schemas.microsoft.com/office/drawing/2014/main" id="{D88A2014-6288-70C4-6A27-C023A00C6E64}"/>
                </a:ext>
              </a:extLst>
            </p:cNvPr>
            <p:cNvSpPr/>
            <p:nvPr/>
          </p:nvSpPr>
          <p:spPr>
            <a:xfrm>
              <a:off x="9737683" y="6447413"/>
              <a:ext cx="61376" cy="14111"/>
            </a:xfrm>
            <a:custGeom>
              <a:avLst/>
              <a:gdLst>
                <a:gd name="connsiteX0" fmla="*/ 161 w 61376"/>
                <a:gd name="connsiteY0" fmla="*/ 72 h 14111"/>
                <a:gd name="connsiteX1" fmla="*/ 29125 w 61376"/>
                <a:gd name="connsiteY1" fmla="*/ 7534 h 14111"/>
                <a:gd name="connsiteX2" fmla="*/ 61376 w 61376"/>
                <a:gd name="connsiteY2" fmla="*/ 14111 h 14111"/>
                <a:gd name="connsiteX3" fmla="*/ 46326 w 61376"/>
                <a:gd name="connsiteY3" fmla="*/ 8546 h 14111"/>
                <a:gd name="connsiteX4" fmla="*/ 17236 w 61376"/>
                <a:gd name="connsiteY4" fmla="*/ 1210 h 14111"/>
                <a:gd name="connsiteX5" fmla="*/ 35 w 61376"/>
                <a:gd name="connsiteY5" fmla="*/ 198 h 1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76" h="14111">
                  <a:moveTo>
                    <a:pt x="161" y="72"/>
                  </a:moveTo>
                  <a:cubicBezTo>
                    <a:pt x="-1609" y="452"/>
                    <a:pt x="11418" y="3867"/>
                    <a:pt x="29125" y="7534"/>
                  </a:cubicBezTo>
                  <a:lnTo>
                    <a:pt x="61376" y="14111"/>
                  </a:lnTo>
                  <a:lnTo>
                    <a:pt x="46326" y="8546"/>
                  </a:lnTo>
                  <a:cubicBezTo>
                    <a:pt x="38104" y="5510"/>
                    <a:pt x="24951" y="2222"/>
                    <a:pt x="17236" y="1210"/>
                  </a:cubicBezTo>
                  <a:cubicBezTo>
                    <a:pt x="9521" y="198"/>
                    <a:pt x="1805" y="-307"/>
                    <a:pt x="35" y="19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4" name="Freeform: Shape 7593">
              <a:extLst>
                <a:ext uri="{FF2B5EF4-FFF2-40B4-BE49-F238E27FC236}">
                  <a16:creationId xmlns:a16="http://schemas.microsoft.com/office/drawing/2014/main" id="{50167230-0854-B9F7-1847-1C1144BCB896}"/>
                </a:ext>
              </a:extLst>
            </p:cNvPr>
            <p:cNvSpPr/>
            <p:nvPr/>
          </p:nvSpPr>
          <p:spPr>
            <a:xfrm>
              <a:off x="9444543" y="6420545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6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5" name="Freeform: Shape 7594">
              <a:extLst>
                <a:ext uri="{FF2B5EF4-FFF2-40B4-BE49-F238E27FC236}">
                  <a16:creationId xmlns:a16="http://schemas.microsoft.com/office/drawing/2014/main" id="{947302A5-6A92-8FC7-5C7A-18E88ACC3CE1}"/>
                </a:ext>
              </a:extLst>
            </p:cNvPr>
            <p:cNvSpPr/>
            <p:nvPr/>
          </p:nvSpPr>
          <p:spPr>
            <a:xfrm>
              <a:off x="9314778" y="6441540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6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6" name="Freeform: Shape 7595">
              <a:extLst>
                <a:ext uri="{FF2B5EF4-FFF2-40B4-BE49-F238E27FC236}">
                  <a16:creationId xmlns:a16="http://schemas.microsoft.com/office/drawing/2014/main" id="{64ABFE9A-83B5-0D41-A2DF-411EF568D789}"/>
                </a:ext>
              </a:extLst>
            </p:cNvPr>
            <p:cNvSpPr/>
            <p:nvPr/>
          </p:nvSpPr>
          <p:spPr>
            <a:xfrm>
              <a:off x="9664740" y="6446726"/>
              <a:ext cx="13279" cy="2402"/>
            </a:xfrm>
            <a:custGeom>
              <a:avLst/>
              <a:gdLst>
                <a:gd name="connsiteX0" fmla="*/ 127 w 13279"/>
                <a:gd name="connsiteY0" fmla="*/ 1012 h 2402"/>
                <a:gd name="connsiteX1" fmla="*/ 6703 w 13279"/>
                <a:gd name="connsiteY1" fmla="*/ 2403 h 2402"/>
                <a:gd name="connsiteX2" fmla="*/ 13280 w 13279"/>
                <a:gd name="connsiteY2" fmla="*/ 1391 h 2402"/>
                <a:gd name="connsiteX3" fmla="*/ 6703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127" y="1012"/>
                  </a:moveTo>
                  <a:cubicBezTo>
                    <a:pt x="127" y="1644"/>
                    <a:pt x="3162" y="2276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7" name="Freeform: Shape 7596">
              <a:extLst>
                <a:ext uri="{FF2B5EF4-FFF2-40B4-BE49-F238E27FC236}">
                  <a16:creationId xmlns:a16="http://schemas.microsoft.com/office/drawing/2014/main" id="{F9E59BE7-3B82-1641-C065-E930C6E132DE}"/>
                </a:ext>
              </a:extLst>
            </p:cNvPr>
            <p:cNvSpPr/>
            <p:nvPr/>
          </p:nvSpPr>
          <p:spPr>
            <a:xfrm>
              <a:off x="9341717" y="6440781"/>
              <a:ext cx="25547" cy="12647"/>
            </a:xfrm>
            <a:custGeom>
              <a:avLst/>
              <a:gdLst>
                <a:gd name="connsiteX0" fmla="*/ 0 w 25547"/>
                <a:gd name="connsiteY0" fmla="*/ 2403 h 12647"/>
                <a:gd name="connsiteX1" fmla="*/ 12774 w 25547"/>
                <a:gd name="connsiteY1" fmla="*/ 8727 h 12647"/>
                <a:gd name="connsiteX2" fmla="*/ 25548 w 25547"/>
                <a:gd name="connsiteY2" fmla="*/ 12648 h 12647"/>
                <a:gd name="connsiteX3" fmla="*/ 25548 w 25547"/>
                <a:gd name="connsiteY3" fmla="*/ 10245 h 12647"/>
                <a:gd name="connsiteX4" fmla="*/ 12900 w 25547"/>
                <a:gd name="connsiteY4" fmla="*/ 3921 h 12647"/>
                <a:gd name="connsiteX5" fmla="*/ 126 w 25547"/>
                <a:gd name="connsiteY5" fmla="*/ 0 h 12647"/>
                <a:gd name="connsiteX6" fmla="*/ 126 w 25547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7" h="12647">
                  <a:moveTo>
                    <a:pt x="0" y="2403"/>
                  </a:moveTo>
                  <a:cubicBezTo>
                    <a:pt x="0" y="3794"/>
                    <a:pt x="5691" y="6577"/>
                    <a:pt x="12774" y="8727"/>
                  </a:cubicBezTo>
                  <a:lnTo>
                    <a:pt x="25548" y="12648"/>
                  </a:lnTo>
                  <a:lnTo>
                    <a:pt x="25548" y="10245"/>
                  </a:lnTo>
                  <a:cubicBezTo>
                    <a:pt x="25548" y="8979"/>
                    <a:pt x="19983" y="6071"/>
                    <a:pt x="12900" y="3921"/>
                  </a:cubicBezTo>
                  <a:lnTo>
                    <a:pt x="126" y="0"/>
                  </a:lnTo>
                  <a:lnTo>
                    <a:pt x="126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8" name="Freeform: Shape 7597">
              <a:extLst>
                <a:ext uri="{FF2B5EF4-FFF2-40B4-BE49-F238E27FC236}">
                  <a16:creationId xmlns:a16="http://schemas.microsoft.com/office/drawing/2014/main" id="{63CAF159-870E-5263-4A73-D037FE60CACB}"/>
                </a:ext>
              </a:extLst>
            </p:cNvPr>
            <p:cNvSpPr/>
            <p:nvPr/>
          </p:nvSpPr>
          <p:spPr>
            <a:xfrm>
              <a:off x="9354112" y="6461903"/>
              <a:ext cx="13153" cy="2422"/>
            </a:xfrm>
            <a:custGeom>
              <a:avLst/>
              <a:gdLst>
                <a:gd name="connsiteX0" fmla="*/ 0 w 13153"/>
                <a:gd name="connsiteY0" fmla="*/ 1012 h 2422"/>
                <a:gd name="connsiteX1" fmla="*/ 6577 w 13153"/>
                <a:gd name="connsiteY1" fmla="*/ 2403 h 2422"/>
                <a:gd name="connsiteX2" fmla="*/ 13153 w 13153"/>
                <a:gd name="connsiteY2" fmla="*/ 1391 h 2422"/>
                <a:gd name="connsiteX3" fmla="*/ 6577 w 13153"/>
                <a:gd name="connsiteY3" fmla="*/ 0 h 2422"/>
                <a:gd name="connsiteX4" fmla="*/ 0 w 13153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9" name="Freeform: Shape 7598">
              <a:extLst>
                <a:ext uri="{FF2B5EF4-FFF2-40B4-BE49-F238E27FC236}">
                  <a16:creationId xmlns:a16="http://schemas.microsoft.com/office/drawing/2014/main" id="{83454261-EF4B-918C-478D-1A58181A4F1F}"/>
                </a:ext>
              </a:extLst>
            </p:cNvPr>
            <p:cNvSpPr/>
            <p:nvPr/>
          </p:nvSpPr>
          <p:spPr>
            <a:xfrm>
              <a:off x="9710272" y="6451785"/>
              <a:ext cx="17707" cy="6450"/>
            </a:xfrm>
            <a:custGeom>
              <a:avLst/>
              <a:gdLst>
                <a:gd name="connsiteX0" fmla="*/ 0 w 17707"/>
                <a:gd name="connsiteY0" fmla="*/ 3162 h 6450"/>
                <a:gd name="connsiteX1" fmla="*/ 0 w 17707"/>
                <a:gd name="connsiteY1" fmla="*/ 6450 h 6450"/>
                <a:gd name="connsiteX2" fmla="*/ 8854 w 17707"/>
                <a:gd name="connsiteY2" fmla="*/ 4933 h 6450"/>
                <a:gd name="connsiteX3" fmla="*/ 17707 w 17707"/>
                <a:gd name="connsiteY3" fmla="*/ 3541 h 6450"/>
                <a:gd name="connsiteX4" fmla="*/ 8854 w 17707"/>
                <a:gd name="connsiteY4" fmla="*/ 1771 h 6450"/>
                <a:gd name="connsiteX5" fmla="*/ 127 w 17707"/>
                <a:gd name="connsiteY5" fmla="*/ 0 h 6450"/>
                <a:gd name="connsiteX6" fmla="*/ 0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162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7" y="3541"/>
                  </a:lnTo>
                  <a:lnTo>
                    <a:pt x="8854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0" name="Freeform: Shape 7599">
              <a:extLst>
                <a:ext uri="{FF2B5EF4-FFF2-40B4-BE49-F238E27FC236}">
                  <a16:creationId xmlns:a16="http://schemas.microsoft.com/office/drawing/2014/main" id="{41E01C2B-C02A-4435-B4C9-EFEDB056C4BA}"/>
                </a:ext>
              </a:extLst>
            </p:cNvPr>
            <p:cNvSpPr/>
            <p:nvPr/>
          </p:nvSpPr>
          <p:spPr>
            <a:xfrm>
              <a:off x="10400586" y="6418774"/>
              <a:ext cx="17832" cy="6450"/>
            </a:xfrm>
            <a:custGeom>
              <a:avLst/>
              <a:gdLst>
                <a:gd name="connsiteX0" fmla="*/ 127 w 17832"/>
                <a:gd name="connsiteY0" fmla="*/ 3289 h 6450"/>
                <a:gd name="connsiteX1" fmla="*/ 127 w 17832"/>
                <a:gd name="connsiteY1" fmla="*/ 6450 h 6450"/>
                <a:gd name="connsiteX2" fmla="*/ 8980 w 17832"/>
                <a:gd name="connsiteY2" fmla="*/ 4806 h 6450"/>
                <a:gd name="connsiteX3" fmla="*/ 17833 w 17832"/>
                <a:gd name="connsiteY3" fmla="*/ 3036 h 6450"/>
                <a:gd name="connsiteX4" fmla="*/ 8854 w 17832"/>
                <a:gd name="connsiteY4" fmla="*/ 1518 h 6450"/>
                <a:gd name="connsiteX5" fmla="*/ 0 w 17832"/>
                <a:gd name="connsiteY5" fmla="*/ 0 h 6450"/>
                <a:gd name="connsiteX6" fmla="*/ 127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7" y="3289"/>
                  </a:moveTo>
                  <a:lnTo>
                    <a:pt x="127" y="6450"/>
                  </a:lnTo>
                  <a:lnTo>
                    <a:pt x="8980" y="4806"/>
                  </a:lnTo>
                  <a:lnTo>
                    <a:pt x="17833" y="3036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1" name="Freeform: Shape 7600">
              <a:extLst>
                <a:ext uri="{FF2B5EF4-FFF2-40B4-BE49-F238E27FC236}">
                  <a16:creationId xmlns:a16="http://schemas.microsoft.com/office/drawing/2014/main" id="{E34547B9-8DA1-FDD6-8BF3-54BA8A997D66}"/>
                </a:ext>
              </a:extLst>
            </p:cNvPr>
            <p:cNvSpPr/>
            <p:nvPr/>
          </p:nvSpPr>
          <p:spPr>
            <a:xfrm>
              <a:off x="10418166" y="6402459"/>
              <a:ext cx="94984" cy="11888"/>
            </a:xfrm>
            <a:custGeom>
              <a:avLst/>
              <a:gdLst>
                <a:gd name="connsiteX0" fmla="*/ 0 w 94984"/>
                <a:gd name="connsiteY0" fmla="*/ 3541 h 11888"/>
                <a:gd name="connsiteX1" fmla="*/ 13786 w 94984"/>
                <a:gd name="connsiteY1" fmla="*/ 9486 h 11888"/>
                <a:gd name="connsiteX2" fmla="*/ 27445 w 94984"/>
                <a:gd name="connsiteY2" fmla="*/ 11889 h 11888"/>
                <a:gd name="connsiteX3" fmla="*/ 61215 w 94984"/>
                <a:gd name="connsiteY3" fmla="*/ 11383 h 11888"/>
                <a:gd name="connsiteX4" fmla="*/ 94985 w 94984"/>
                <a:gd name="connsiteY4" fmla="*/ 10877 h 11888"/>
                <a:gd name="connsiteX5" fmla="*/ 68551 w 94984"/>
                <a:gd name="connsiteY5" fmla="*/ 9106 h 11888"/>
                <a:gd name="connsiteX6" fmla="*/ 42117 w 94984"/>
                <a:gd name="connsiteY6" fmla="*/ 7336 h 11888"/>
                <a:gd name="connsiteX7" fmla="*/ 61973 w 94984"/>
                <a:gd name="connsiteY7" fmla="*/ 6830 h 11888"/>
                <a:gd name="connsiteX8" fmla="*/ 81831 w 94984"/>
                <a:gd name="connsiteY8" fmla="*/ 6324 h 11888"/>
                <a:gd name="connsiteX9" fmla="*/ 48567 w 94984"/>
                <a:gd name="connsiteY9" fmla="*/ 3162 h 11888"/>
                <a:gd name="connsiteX10" fmla="*/ 7715 w 94984"/>
                <a:gd name="connsiteY10" fmla="*/ 0 h 11888"/>
                <a:gd name="connsiteX11" fmla="*/ 0 w 94984"/>
                <a:gd name="connsiteY11" fmla="*/ 3541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984" h="11888">
                  <a:moveTo>
                    <a:pt x="0" y="3541"/>
                  </a:moveTo>
                  <a:cubicBezTo>
                    <a:pt x="0" y="5438"/>
                    <a:pt x="6197" y="8094"/>
                    <a:pt x="13786" y="9486"/>
                  </a:cubicBezTo>
                  <a:lnTo>
                    <a:pt x="27445" y="11889"/>
                  </a:lnTo>
                  <a:lnTo>
                    <a:pt x="61215" y="11383"/>
                  </a:lnTo>
                  <a:lnTo>
                    <a:pt x="94985" y="10877"/>
                  </a:lnTo>
                  <a:lnTo>
                    <a:pt x="68551" y="9106"/>
                  </a:lnTo>
                  <a:lnTo>
                    <a:pt x="42117" y="7336"/>
                  </a:lnTo>
                  <a:lnTo>
                    <a:pt x="61973" y="6830"/>
                  </a:lnTo>
                  <a:lnTo>
                    <a:pt x="81831" y="6324"/>
                  </a:lnTo>
                  <a:lnTo>
                    <a:pt x="48567" y="3162"/>
                  </a:lnTo>
                  <a:cubicBezTo>
                    <a:pt x="30354" y="1391"/>
                    <a:pt x="11889" y="0"/>
                    <a:pt x="7715" y="0"/>
                  </a:cubicBezTo>
                  <a:cubicBezTo>
                    <a:pt x="3414" y="0"/>
                    <a:pt x="0" y="1644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2" name="Freeform: Shape 7601">
              <a:extLst>
                <a:ext uri="{FF2B5EF4-FFF2-40B4-BE49-F238E27FC236}">
                  <a16:creationId xmlns:a16="http://schemas.microsoft.com/office/drawing/2014/main" id="{80DAC930-509C-23F4-9BA9-CA4E038A6311}"/>
                </a:ext>
              </a:extLst>
            </p:cNvPr>
            <p:cNvSpPr/>
            <p:nvPr/>
          </p:nvSpPr>
          <p:spPr>
            <a:xfrm>
              <a:off x="10427020" y="6407138"/>
              <a:ext cx="30607" cy="5311"/>
            </a:xfrm>
            <a:custGeom>
              <a:avLst/>
              <a:gdLst>
                <a:gd name="connsiteX0" fmla="*/ 0 w 30607"/>
                <a:gd name="connsiteY0" fmla="*/ 1138 h 5311"/>
                <a:gd name="connsiteX1" fmla="*/ 5817 w 30607"/>
                <a:gd name="connsiteY1" fmla="*/ 0 h 5311"/>
                <a:gd name="connsiteX2" fmla="*/ 21122 w 30607"/>
                <a:gd name="connsiteY2" fmla="*/ 2656 h 5311"/>
                <a:gd name="connsiteX3" fmla="*/ 30607 w 30607"/>
                <a:gd name="connsiteY3" fmla="*/ 5312 h 5311"/>
                <a:gd name="connsiteX4" fmla="*/ 15303 w 30607"/>
                <a:gd name="connsiteY4" fmla="*/ 3794 h 5311"/>
                <a:gd name="connsiteX5" fmla="*/ 0 w 30607"/>
                <a:gd name="connsiteY5" fmla="*/ 113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311">
                  <a:moveTo>
                    <a:pt x="0" y="1138"/>
                  </a:moveTo>
                  <a:cubicBezTo>
                    <a:pt x="0" y="1138"/>
                    <a:pt x="2656" y="0"/>
                    <a:pt x="5817" y="0"/>
                  </a:cubicBezTo>
                  <a:cubicBezTo>
                    <a:pt x="9106" y="0"/>
                    <a:pt x="15936" y="1138"/>
                    <a:pt x="21122" y="2656"/>
                  </a:cubicBezTo>
                  <a:lnTo>
                    <a:pt x="30607" y="5312"/>
                  </a:lnTo>
                  <a:lnTo>
                    <a:pt x="15303" y="3794"/>
                  </a:lnTo>
                  <a:cubicBezTo>
                    <a:pt x="6830" y="2909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3" name="Freeform: Shape 7602">
              <a:extLst>
                <a:ext uri="{FF2B5EF4-FFF2-40B4-BE49-F238E27FC236}">
                  <a16:creationId xmlns:a16="http://schemas.microsoft.com/office/drawing/2014/main" id="{1D6F87DB-8690-6004-A953-DF06A30BE34E}"/>
                </a:ext>
              </a:extLst>
            </p:cNvPr>
            <p:cNvSpPr/>
            <p:nvPr/>
          </p:nvSpPr>
          <p:spPr>
            <a:xfrm>
              <a:off x="10427272" y="6431398"/>
              <a:ext cx="26560" cy="5209"/>
            </a:xfrm>
            <a:custGeom>
              <a:avLst/>
              <a:gdLst>
                <a:gd name="connsiteX0" fmla="*/ 0 w 26560"/>
                <a:gd name="connsiteY0" fmla="*/ 2680 h 5209"/>
                <a:gd name="connsiteX1" fmla="*/ 0 w 26560"/>
                <a:gd name="connsiteY1" fmla="*/ 5210 h 5209"/>
                <a:gd name="connsiteX2" fmla="*/ 13280 w 26560"/>
                <a:gd name="connsiteY2" fmla="*/ 3565 h 5209"/>
                <a:gd name="connsiteX3" fmla="*/ 26561 w 26560"/>
                <a:gd name="connsiteY3" fmla="*/ 910 h 5209"/>
                <a:gd name="connsiteX4" fmla="*/ 13280 w 26560"/>
                <a:gd name="connsiteY4" fmla="*/ 24 h 5209"/>
                <a:gd name="connsiteX5" fmla="*/ 0 w 26560"/>
                <a:gd name="connsiteY5" fmla="*/ 24 h 5209"/>
                <a:gd name="connsiteX6" fmla="*/ 0 w 26560"/>
                <a:gd name="connsiteY6" fmla="*/ 2680 h 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5209">
                  <a:moveTo>
                    <a:pt x="0" y="2680"/>
                  </a:moveTo>
                  <a:lnTo>
                    <a:pt x="0" y="5210"/>
                  </a:lnTo>
                  <a:cubicBezTo>
                    <a:pt x="0" y="5210"/>
                    <a:pt x="13280" y="3565"/>
                    <a:pt x="13280" y="3565"/>
                  </a:cubicBezTo>
                  <a:cubicBezTo>
                    <a:pt x="20616" y="2680"/>
                    <a:pt x="26561" y="1416"/>
                    <a:pt x="26561" y="910"/>
                  </a:cubicBezTo>
                  <a:cubicBezTo>
                    <a:pt x="26561" y="277"/>
                    <a:pt x="20489" y="-102"/>
                    <a:pt x="13280" y="24"/>
                  </a:cubicBezTo>
                  <a:lnTo>
                    <a:pt x="0" y="24"/>
                  </a:lnTo>
                  <a:cubicBezTo>
                    <a:pt x="0" y="24"/>
                    <a:pt x="0" y="2680"/>
                    <a:pt x="0" y="268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4" name="Freeform: Shape 7603">
              <a:extLst>
                <a:ext uri="{FF2B5EF4-FFF2-40B4-BE49-F238E27FC236}">
                  <a16:creationId xmlns:a16="http://schemas.microsoft.com/office/drawing/2014/main" id="{C5B52157-5D8A-EFBB-0729-C8AF563CD3A9}"/>
                </a:ext>
              </a:extLst>
            </p:cNvPr>
            <p:cNvSpPr/>
            <p:nvPr/>
          </p:nvSpPr>
          <p:spPr>
            <a:xfrm>
              <a:off x="9573044" y="6449615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577 w 13279"/>
                <a:gd name="connsiteY3" fmla="*/ 20 h 2422"/>
                <a:gd name="connsiteX4" fmla="*/ 0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5"/>
                    <a:pt x="6577" y="20"/>
                  </a:cubicBezTo>
                  <a:cubicBezTo>
                    <a:pt x="2909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5" name="Freeform: Shape 7604">
              <a:extLst>
                <a:ext uri="{FF2B5EF4-FFF2-40B4-BE49-F238E27FC236}">
                  <a16:creationId xmlns:a16="http://schemas.microsoft.com/office/drawing/2014/main" id="{8744F507-B1AC-EDB6-3161-B5E80EF2681E}"/>
                </a:ext>
              </a:extLst>
            </p:cNvPr>
            <p:cNvSpPr/>
            <p:nvPr/>
          </p:nvSpPr>
          <p:spPr>
            <a:xfrm>
              <a:off x="9650322" y="6444069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577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6" name="Freeform: Shape 7605">
              <a:extLst>
                <a:ext uri="{FF2B5EF4-FFF2-40B4-BE49-F238E27FC236}">
                  <a16:creationId xmlns:a16="http://schemas.microsoft.com/office/drawing/2014/main" id="{ADBB9AF7-F4F1-65F2-32E3-A24B3A5C07C4}"/>
                </a:ext>
              </a:extLst>
            </p:cNvPr>
            <p:cNvSpPr/>
            <p:nvPr/>
          </p:nvSpPr>
          <p:spPr>
            <a:xfrm>
              <a:off x="9402805" y="6457603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782 h 3667"/>
                <a:gd name="connsiteX2" fmla="*/ 17707 w 35413"/>
                <a:gd name="connsiteY2" fmla="*/ 3288 h 3667"/>
                <a:gd name="connsiteX3" fmla="*/ 35414 w 35413"/>
                <a:gd name="connsiteY3" fmla="*/ 3668 h 3667"/>
                <a:gd name="connsiteX4" fmla="*/ 26561 w 35413"/>
                <a:gd name="connsiteY4" fmla="*/ 1897 h 3667"/>
                <a:gd name="connsiteX5" fmla="*/ 17834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782"/>
                  </a:lnTo>
                  <a:lnTo>
                    <a:pt x="17707" y="3288"/>
                  </a:lnTo>
                  <a:lnTo>
                    <a:pt x="35414" y="3668"/>
                  </a:lnTo>
                  <a:lnTo>
                    <a:pt x="26561" y="1897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7" name="Freeform: Shape 7606">
              <a:extLst>
                <a:ext uri="{FF2B5EF4-FFF2-40B4-BE49-F238E27FC236}">
                  <a16:creationId xmlns:a16="http://schemas.microsoft.com/office/drawing/2014/main" id="{BA677767-12ED-C631-540F-1F6A5B4DFFC2}"/>
                </a:ext>
              </a:extLst>
            </p:cNvPr>
            <p:cNvSpPr/>
            <p:nvPr/>
          </p:nvSpPr>
          <p:spPr>
            <a:xfrm>
              <a:off x="9447452" y="6439896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8" name="Freeform: Shape 7607">
              <a:extLst>
                <a:ext uri="{FF2B5EF4-FFF2-40B4-BE49-F238E27FC236}">
                  <a16:creationId xmlns:a16="http://schemas.microsoft.com/office/drawing/2014/main" id="{EEA7B427-F555-08C3-FD28-BAECA823DDE5}"/>
                </a:ext>
              </a:extLst>
            </p:cNvPr>
            <p:cNvSpPr/>
            <p:nvPr/>
          </p:nvSpPr>
          <p:spPr>
            <a:xfrm>
              <a:off x="9626165" y="6445967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9" name="Freeform: Shape 7608">
              <a:extLst>
                <a:ext uri="{FF2B5EF4-FFF2-40B4-BE49-F238E27FC236}">
                  <a16:creationId xmlns:a16="http://schemas.microsoft.com/office/drawing/2014/main" id="{D41C7C0C-289F-2388-DE9E-7437E2DE11DF}"/>
                </a:ext>
              </a:extLst>
            </p:cNvPr>
            <p:cNvSpPr/>
            <p:nvPr/>
          </p:nvSpPr>
          <p:spPr>
            <a:xfrm>
              <a:off x="9474012" y="644052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0" name="Freeform: Shape 7609">
              <a:extLst>
                <a:ext uri="{FF2B5EF4-FFF2-40B4-BE49-F238E27FC236}">
                  <a16:creationId xmlns:a16="http://schemas.microsoft.com/office/drawing/2014/main" id="{0B78B779-D074-496A-6FF5-8C78282B9189}"/>
                </a:ext>
              </a:extLst>
            </p:cNvPr>
            <p:cNvSpPr/>
            <p:nvPr/>
          </p:nvSpPr>
          <p:spPr>
            <a:xfrm>
              <a:off x="9652598" y="6444069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1" name="Freeform: Shape 7610">
              <a:extLst>
                <a:ext uri="{FF2B5EF4-FFF2-40B4-BE49-F238E27FC236}">
                  <a16:creationId xmlns:a16="http://schemas.microsoft.com/office/drawing/2014/main" id="{B5CED7B7-036B-01F7-D1DD-DBC03CA85C7D}"/>
                </a:ext>
              </a:extLst>
            </p:cNvPr>
            <p:cNvSpPr/>
            <p:nvPr/>
          </p:nvSpPr>
          <p:spPr>
            <a:xfrm>
              <a:off x="10515554" y="6420165"/>
              <a:ext cx="50843" cy="3161"/>
            </a:xfrm>
            <a:custGeom>
              <a:avLst/>
              <a:gdLst>
                <a:gd name="connsiteX0" fmla="*/ 7968 w 50843"/>
                <a:gd name="connsiteY0" fmla="*/ 1644 h 3161"/>
                <a:gd name="connsiteX1" fmla="*/ 0 w 50843"/>
                <a:gd name="connsiteY1" fmla="*/ 3162 h 3161"/>
                <a:gd name="connsiteX2" fmla="*/ 25421 w 50843"/>
                <a:gd name="connsiteY2" fmla="*/ 2656 h 3161"/>
                <a:gd name="connsiteX3" fmla="*/ 50843 w 50843"/>
                <a:gd name="connsiteY3" fmla="*/ 2150 h 3161"/>
                <a:gd name="connsiteX4" fmla="*/ 33389 w 50843"/>
                <a:gd name="connsiteY4" fmla="*/ 1138 h 3161"/>
                <a:gd name="connsiteX5" fmla="*/ 15936 w 50843"/>
                <a:gd name="connsiteY5" fmla="*/ 0 h 3161"/>
                <a:gd name="connsiteX6" fmla="*/ 7968 w 50843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161">
                  <a:moveTo>
                    <a:pt x="7968" y="1644"/>
                  </a:moveTo>
                  <a:lnTo>
                    <a:pt x="0" y="3162"/>
                  </a:lnTo>
                  <a:lnTo>
                    <a:pt x="25421" y="2656"/>
                  </a:lnTo>
                  <a:lnTo>
                    <a:pt x="50843" y="2150"/>
                  </a:lnTo>
                  <a:lnTo>
                    <a:pt x="33389" y="1138"/>
                  </a:lnTo>
                  <a:lnTo>
                    <a:pt x="15936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2" name="Freeform: Shape 7611">
              <a:extLst>
                <a:ext uri="{FF2B5EF4-FFF2-40B4-BE49-F238E27FC236}">
                  <a16:creationId xmlns:a16="http://schemas.microsoft.com/office/drawing/2014/main" id="{7794C5A7-241A-A664-E920-3FC5F919D704}"/>
                </a:ext>
              </a:extLst>
            </p:cNvPr>
            <p:cNvSpPr/>
            <p:nvPr/>
          </p:nvSpPr>
          <p:spPr>
            <a:xfrm>
              <a:off x="10531869" y="6429904"/>
              <a:ext cx="42749" cy="5312"/>
            </a:xfrm>
            <a:custGeom>
              <a:avLst/>
              <a:gdLst>
                <a:gd name="connsiteX0" fmla="*/ 8095 w 42749"/>
                <a:gd name="connsiteY0" fmla="*/ 2783 h 5312"/>
                <a:gd name="connsiteX1" fmla="*/ 0 w 42749"/>
                <a:gd name="connsiteY1" fmla="*/ 5312 h 5312"/>
                <a:gd name="connsiteX2" fmla="*/ 13280 w 42749"/>
                <a:gd name="connsiteY2" fmla="*/ 5312 h 5312"/>
                <a:gd name="connsiteX3" fmla="*/ 34655 w 42749"/>
                <a:gd name="connsiteY3" fmla="*/ 2530 h 5312"/>
                <a:gd name="connsiteX4" fmla="*/ 42749 w 42749"/>
                <a:gd name="connsiteY4" fmla="*/ 0 h 5312"/>
                <a:gd name="connsiteX5" fmla="*/ 29596 w 42749"/>
                <a:gd name="connsiteY5" fmla="*/ 0 h 5312"/>
                <a:gd name="connsiteX6" fmla="*/ 8095 w 42749"/>
                <a:gd name="connsiteY6" fmla="*/ 2783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49" h="5312">
                  <a:moveTo>
                    <a:pt x="8095" y="2783"/>
                  </a:moveTo>
                  <a:lnTo>
                    <a:pt x="0" y="5312"/>
                  </a:lnTo>
                  <a:lnTo>
                    <a:pt x="13280" y="5312"/>
                  </a:lnTo>
                  <a:cubicBezTo>
                    <a:pt x="20489" y="5059"/>
                    <a:pt x="30102" y="3921"/>
                    <a:pt x="34655" y="2530"/>
                  </a:cubicBezTo>
                  <a:lnTo>
                    <a:pt x="42749" y="0"/>
                  </a:lnTo>
                  <a:lnTo>
                    <a:pt x="29596" y="0"/>
                  </a:lnTo>
                  <a:cubicBezTo>
                    <a:pt x="22260" y="253"/>
                    <a:pt x="12648" y="1391"/>
                    <a:pt x="8095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3" name="Freeform: Shape 7612">
              <a:extLst>
                <a:ext uri="{FF2B5EF4-FFF2-40B4-BE49-F238E27FC236}">
                  <a16:creationId xmlns:a16="http://schemas.microsoft.com/office/drawing/2014/main" id="{F470269F-A7F5-5D76-6D2E-F491FF957044}"/>
                </a:ext>
              </a:extLst>
            </p:cNvPr>
            <p:cNvSpPr/>
            <p:nvPr/>
          </p:nvSpPr>
          <p:spPr>
            <a:xfrm>
              <a:off x="10533134" y="6406126"/>
              <a:ext cx="39714" cy="7082"/>
            </a:xfrm>
            <a:custGeom>
              <a:avLst/>
              <a:gdLst>
                <a:gd name="connsiteX0" fmla="*/ 0 w 39714"/>
                <a:gd name="connsiteY0" fmla="*/ 3668 h 7082"/>
                <a:gd name="connsiteX1" fmla="*/ 0 w 39714"/>
                <a:gd name="connsiteY1" fmla="*/ 7083 h 7082"/>
                <a:gd name="connsiteX2" fmla="*/ 19857 w 39714"/>
                <a:gd name="connsiteY2" fmla="*/ 5439 h 7082"/>
                <a:gd name="connsiteX3" fmla="*/ 33896 w 39714"/>
                <a:gd name="connsiteY3" fmla="*/ 4047 h 7082"/>
                <a:gd name="connsiteX4" fmla="*/ 39714 w 39714"/>
                <a:gd name="connsiteY4" fmla="*/ 3036 h 7082"/>
                <a:gd name="connsiteX5" fmla="*/ 33896 w 39714"/>
                <a:gd name="connsiteY5" fmla="*/ 2150 h 7082"/>
                <a:gd name="connsiteX6" fmla="*/ 19857 w 39714"/>
                <a:gd name="connsiteY6" fmla="*/ 1138 h 7082"/>
                <a:gd name="connsiteX7" fmla="*/ 0 w 39714"/>
                <a:gd name="connsiteY7" fmla="*/ 0 h 7082"/>
                <a:gd name="connsiteX8" fmla="*/ 0 w 39714"/>
                <a:gd name="connsiteY8" fmla="*/ 3541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4" h="7082">
                  <a:moveTo>
                    <a:pt x="0" y="3668"/>
                  </a:moveTo>
                  <a:lnTo>
                    <a:pt x="0" y="7083"/>
                  </a:lnTo>
                  <a:cubicBezTo>
                    <a:pt x="0" y="7083"/>
                    <a:pt x="19857" y="5439"/>
                    <a:pt x="19857" y="5439"/>
                  </a:cubicBezTo>
                  <a:cubicBezTo>
                    <a:pt x="25170" y="4933"/>
                    <a:pt x="30228" y="4427"/>
                    <a:pt x="33896" y="4047"/>
                  </a:cubicBezTo>
                  <a:cubicBezTo>
                    <a:pt x="37438" y="3668"/>
                    <a:pt x="39714" y="3289"/>
                    <a:pt x="39714" y="3036"/>
                  </a:cubicBezTo>
                  <a:cubicBezTo>
                    <a:pt x="39714" y="2783"/>
                    <a:pt x="37438" y="2530"/>
                    <a:pt x="33896" y="2150"/>
                  </a:cubicBezTo>
                  <a:cubicBezTo>
                    <a:pt x="30228" y="1897"/>
                    <a:pt x="25170" y="1518"/>
                    <a:pt x="19857" y="1138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4" name="Freeform: Shape 7613">
              <a:extLst>
                <a:ext uri="{FF2B5EF4-FFF2-40B4-BE49-F238E27FC236}">
                  <a16:creationId xmlns:a16="http://schemas.microsoft.com/office/drawing/2014/main" id="{A35E4E4B-D4CA-960D-04E4-ACBD5722E60E}"/>
                </a:ext>
              </a:extLst>
            </p:cNvPr>
            <p:cNvSpPr/>
            <p:nvPr/>
          </p:nvSpPr>
          <p:spPr>
            <a:xfrm>
              <a:off x="9580886" y="643648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5" name="Freeform: Shape 7614">
              <a:extLst>
                <a:ext uri="{FF2B5EF4-FFF2-40B4-BE49-F238E27FC236}">
                  <a16:creationId xmlns:a16="http://schemas.microsoft.com/office/drawing/2014/main" id="{43F86CF3-2E54-3074-BEFF-F57FC656D355}"/>
                </a:ext>
              </a:extLst>
            </p:cNvPr>
            <p:cNvSpPr/>
            <p:nvPr/>
          </p:nvSpPr>
          <p:spPr>
            <a:xfrm>
              <a:off x="10572848" y="6417762"/>
              <a:ext cx="13283" cy="2403"/>
            </a:xfrm>
            <a:custGeom>
              <a:avLst/>
              <a:gdLst>
                <a:gd name="connsiteX0" fmla="*/ 127 w 13283"/>
                <a:gd name="connsiteY0" fmla="*/ 1265 h 2403"/>
                <a:gd name="connsiteX1" fmla="*/ 6704 w 13283"/>
                <a:gd name="connsiteY1" fmla="*/ 2403 h 2403"/>
                <a:gd name="connsiteX2" fmla="*/ 13280 w 13283"/>
                <a:gd name="connsiteY2" fmla="*/ 1138 h 2403"/>
                <a:gd name="connsiteX3" fmla="*/ 6577 w 13283"/>
                <a:gd name="connsiteY3" fmla="*/ 0 h 2403"/>
                <a:gd name="connsiteX4" fmla="*/ 0 w 13283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2403">
                  <a:moveTo>
                    <a:pt x="127" y="1265"/>
                  </a:moveTo>
                  <a:cubicBezTo>
                    <a:pt x="127" y="1897"/>
                    <a:pt x="3035" y="2403"/>
                    <a:pt x="6704" y="2403"/>
                  </a:cubicBezTo>
                  <a:cubicBezTo>
                    <a:pt x="10371" y="2403"/>
                    <a:pt x="13407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6" name="Freeform: Shape 7615">
              <a:extLst>
                <a:ext uri="{FF2B5EF4-FFF2-40B4-BE49-F238E27FC236}">
                  <a16:creationId xmlns:a16="http://schemas.microsoft.com/office/drawing/2014/main" id="{719F52BA-2040-DC56-A01D-AE73FDF252A4}"/>
                </a:ext>
              </a:extLst>
            </p:cNvPr>
            <p:cNvSpPr/>
            <p:nvPr/>
          </p:nvSpPr>
          <p:spPr>
            <a:xfrm>
              <a:off x="9607825" y="6415233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7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127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7" name="Freeform: Shape 7616">
              <a:extLst>
                <a:ext uri="{FF2B5EF4-FFF2-40B4-BE49-F238E27FC236}">
                  <a16:creationId xmlns:a16="http://schemas.microsoft.com/office/drawing/2014/main" id="{EEF2355C-65B9-CF44-F52A-059D16170CAD}"/>
                </a:ext>
              </a:extLst>
            </p:cNvPr>
            <p:cNvSpPr/>
            <p:nvPr/>
          </p:nvSpPr>
          <p:spPr>
            <a:xfrm>
              <a:off x="10599408" y="6417383"/>
              <a:ext cx="28077" cy="4932"/>
            </a:xfrm>
            <a:custGeom>
              <a:avLst/>
              <a:gdLst>
                <a:gd name="connsiteX0" fmla="*/ 0 w 28077"/>
                <a:gd name="connsiteY0" fmla="*/ 2529 h 4932"/>
                <a:gd name="connsiteX1" fmla="*/ 0 w 28077"/>
                <a:gd name="connsiteY1" fmla="*/ 4932 h 4932"/>
                <a:gd name="connsiteX2" fmla="*/ 14039 w 28077"/>
                <a:gd name="connsiteY2" fmla="*/ 4806 h 4932"/>
                <a:gd name="connsiteX3" fmla="*/ 28078 w 28077"/>
                <a:gd name="connsiteY3" fmla="*/ 4806 h 4932"/>
                <a:gd name="connsiteX4" fmla="*/ 19856 w 28077"/>
                <a:gd name="connsiteY4" fmla="*/ 2277 h 4932"/>
                <a:gd name="connsiteX5" fmla="*/ 5817 w 28077"/>
                <a:gd name="connsiteY5" fmla="*/ 0 h 4932"/>
                <a:gd name="connsiteX6" fmla="*/ 0 w 28077"/>
                <a:gd name="connsiteY6" fmla="*/ 2529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7" h="4932">
                  <a:moveTo>
                    <a:pt x="0" y="2529"/>
                  </a:moveTo>
                  <a:lnTo>
                    <a:pt x="0" y="4932"/>
                  </a:lnTo>
                  <a:cubicBezTo>
                    <a:pt x="0" y="4932"/>
                    <a:pt x="14039" y="4806"/>
                    <a:pt x="14039" y="4806"/>
                  </a:cubicBezTo>
                  <a:lnTo>
                    <a:pt x="28078" y="4806"/>
                  </a:lnTo>
                  <a:cubicBezTo>
                    <a:pt x="28078" y="4806"/>
                    <a:pt x="19856" y="2277"/>
                    <a:pt x="19856" y="2277"/>
                  </a:cubicBezTo>
                  <a:cubicBezTo>
                    <a:pt x="15303" y="1012"/>
                    <a:pt x="8979" y="0"/>
                    <a:pt x="5817" y="0"/>
                  </a:cubicBezTo>
                  <a:cubicBezTo>
                    <a:pt x="2529" y="0"/>
                    <a:pt x="0" y="1138"/>
                    <a:pt x="0" y="25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8" name="Freeform: Shape 7617">
              <a:extLst>
                <a:ext uri="{FF2B5EF4-FFF2-40B4-BE49-F238E27FC236}">
                  <a16:creationId xmlns:a16="http://schemas.microsoft.com/office/drawing/2014/main" id="{F48EC6D0-0963-3825-6407-FD5786CCB8FD}"/>
                </a:ext>
              </a:extLst>
            </p:cNvPr>
            <p:cNvSpPr/>
            <p:nvPr/>
          </p:nvSpPr>
          <p:spPr>
            <a:xfrm>
              <a:off x="9647413" y="642079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9" name="Freeform: Shape 7618">
              <a:extLst>
                <a:ext uri="{FF2B5EF4-FFF2-40B4-BE49-F238E27FC236}">
                  <a16:creationId xmlns:a16="http://schemas.microsoft.com/office/drawing/2014/main" id="{1C3407DB-44A7-EE35-5235-CAFBB11276B9}"/>
                </a:ext>
              </a:extLst>
            </p:cNvPr>
            <p:cNvSpPr/>
            <p:nvPr/>
          </p:nvSpPr>
          <p:spPr>
            <a:xfrm>
              <a:off x="9682953" y="6408783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0" name="Freeform: Shape 7619">
              <a:extLst>
                <a:ext uri="{FF2B5EF4-FFF2-40B4-BE49-F238E27FC236}">
                  <a16:creationId xmlns:a16="http://schemas.microsoft.com/office/drawing/2014/main" id="{5DD6EC6F-3E1B-3045-FB30-C8091DC59772}"/>
                </a:ext>
              </a:extLst>
            </p:cNvPr>
            <p:cNvSpPr/>
            <p:nvPr/>
          </p:nvSpPr>
          <p:spPr>
            <a:xfrm>
              <a:off x="9844029" y="6462535"/>
              <a:ext cx="65318" cy="16441"/>
            </a:xfrm>
            <a:custGeom>
              <a:avLst/>
              <a:gdLst>
                <a:gd name="connsiteX0" fmla="*/ 19281 w 65318"/>
                <a:gd name="connsiteY0" fmla="*/ 4427 h 16441"/>
                <a:gd name="connsiteX1" fmla="*/ 3977 w 65318"/>
                <a:gd name="connsiteY1" fmla="*/ 7842 h 16441"/>
                <a:gd name="connsiteX2" fmla="*/ 20672 w 65318"/>
                <a:gd name="connsiteY2" fmla="*/ 6577 h 16441"/>
                <a:gd name="connsiteX3" fmla="*/ 20672 w 65318"/>
                <a:gd name="connsiteY3" fmla="*/ 11510 h 16441"/>
                <a:gd name="connsiteX4" fmla="*/ 20672 w 65318"/>
                <a:gd name="connsiteY4" fmla="*/ 16442 h 16441"/>
                <a:gd name="connsiteX5" fmla="*/ 40908 w 65318"/>
                <a:gd name="connsiteY5" fmla="*/ 15304 h 16441"/>
                <a:gd name="connsiteX6" fmla="*/ 61145 w 65318"/>
                <a:gd name="connsiteY6" fmla="*/ 14165 h 16441"/>
                <a:gd name="connsiteX7" fmla="*/ 47865 w 65318"/>
                <a:gd name="connsiteY7" fmla="*/ 11130 h 16441"/>
                <a:gd name="connsiteX8" fmla="*/ 34585 w 65318"/>
                <a:gd name="connsiteY8" fmla="*/ 8095 h 16441"/>
                <a:gd name="connsiteX9" fmla="*/ 49889 w 65318"/>
                <a:gd name="connsiteY9" fmla="*/ 5438 h 16441"/>
                <a:gd name="connsiteX10" fmla="*/ 65319 w 65318"/>
                <a:gd name="connsiteY10" fmla="*/ 2783 h 16441"/>
                <a:gd name="connsiteX11" fmla="*/ 58110 w 65318"/>
                <a:gd name="connsiteY11" fmla="*/ 1392 h 16441"/>
                <a:gd name="connsiteX12" fmla="*/ 50901 w 65318"/>
                <a:gd name="connsiteY12" fmla="*/ 0 h 16441"/>
                <a:gd name="connsiteX13" fmla="*/ 19155 w 65318"/>
                <a:gd name="connsiteY13" fmla="*/ 4680 h 1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318" h="16441">
                  <a:moveTo>
                    <a:pt x="19281" y="4427"/>
                  </a:moveTo>
                  <a:cubicBezTo>
                    <a:pt x="1701" y="6956"/>
                    <a:pt x="-5003" y="8475"/>
                    <a:pt x="3977" y="7842"/>
                  </a:cubicBezTo>
                  <a:lnTo>
                    <a:pt x="20672" y="6577"/>
                  </a:lnTo>
                  <a:lnTo>
                    <a:pt x="20672" y="11510"/>
                  </a:lnTo>
                  <a:cubicBezTo>
                    <a:pt x="20672" y="11510"/>
                    <a:pt x="20672" y="16442"/>
                    <a:pt x="20672" y="16442"/>
                  </a:cubicBezTo>
                  <a:lnTo>
                    <a:pt x="40908" y="15304"/>
                  </a:lnTo>
                  <a:lnTo>
                    <a:pt x="61145" y="14165"/>
                  </a:lnTo>
                  <a:lnTo>
                    <a:pt x="47865" y="11130"/>
                  </a:lnTo>
                  <a:lnTo>
                    <a:pt x="34585" y="8095"/>
                  </a:lnTo>
                  <a:lnTo>
                    <a:pt x="49889" y="5438"/>
                  </a:lnTo>
                  <a:lnTo>
                    <a:pt x="65319" y="2783"/>
                  </a:lnTo>
                  <a:lnTo>
                    <a:pt x="58110" y="1392"/>
                  </a:lnTo>
                  <a:lnTo>
                    <a:pt x="50901" y="0"/>
                  </a:lnTo>
                  <a:lnTo>
                    <a:pt x="19155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1" name="Freeform: Shape 7620">
              <a:extLst>
                <a:ext uri="{FF2B5EF4-FFF2-40B4-BE49-F238E27FC236}">
                  <a16:creationId xmlns:a16="http://schemas.microsoft.com/office/drawing/2014/main" id="{31BB505D-D212-9E99-5F79-F25CC4A5E0BB}"/>
                </a:ext>
              </a:extLst>
            </p:cNvPr>
            <p:cNvSpPr/>
            <p:nvPr/>
          </p:nvSpPr>
          <p:spPr>
            <a:xfrm>
              <a:off x="9573629" y="6404232"/>
              <a:ext cx="19398" cy="2568"/>
            </a:xfrm>
            <a:custGeom>
              <a:avLst/>
              <a:gdLst>
                <a:gd name="connsiteX0" fmla="*/ 19399 w 19398"/>
                <a:gd name="connsiteY0" fmla="*/ 2527 h 2568"/>
                <a:gd name="connsiteX1" fmla="*/ 19399 w 19398"/>
                <a:gd name="connsiteY1" fmla="*/ 377 h 2568"/>
                <a:gd name="connsiteX2" fmla="*/ 19399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9" y="2527"/>
                  </a:moveTo>
                  <a:cubicBezTo>
                    <a:pt x="-6530" y="3033"/>
                    <a:pt x="-6403" y="-1267"/>
                    <a:pt x="19399" y="377"/>
                  </a:cubicBezTo>
                  <a:lnTo>
                    <a:pt x="19399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2" name="Freeform: Shape 7621">
              <a:extLst>
                <a:ext uri="{FF2B5EF4-FFF2-40B4-BE49-F238E27FC236}">
                  <a16:creationId xmlns:a16="http://schemas.microsoft.com/office/drawing/2014/main" id="{000A3D44-638C-321B-C966-22C67C20C32C}"/>
                </a:ext>
              </a:extLst>
            </p:cNvPr>
            <p:cNvSpPr/>
            <p:nvPr/>
          </p:nvSpPr>
          <p:spPr>
            <a:xfrm>
              <a:off x="9582055" y="6410932"/>
              <a:ext cx="55239" cy="3631"/>
            </a:xfrm>
            <a:custGeom>
              <a:avLst/>
              <a:gdLst>
                <a:gd name="connsiteX0" fmla="*/ 55239 w 55239"/>
                <a:gd name="connsiteY0" fmla="*/ 3289 h 3631"/>
                <a:gd name="connsiteX1" fmla="*/ 1992 w 55239"/>
                <a:gd name="connsiteY1" fmla="*/ 0 h 3631"/>
                <a:gd name="connsiteX2" fmla="*/ 55239 w 55239"/>
                <a:gd name="connsiteY2" fmla="*/ 1138 h 3631"/>
                <a:gd name="connsiteX3" fmla="*/ 55239 w 55239"/>
                <a:gd name="connsiteY3" fmla="*/ 3289 h 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9" h="3631">
                  <a:moveTo>
                    <a:pt x="55239" y="3289"/>
                  </a:moveTo>
                  <a:cubicBezTo>
                    <a:pt x="37406" y="4300"/>
                    <a:pt x="-10276" y="3035"/>
                    <a:pt x="1992" y="0"/>
                  </a:cubicBezTo>
                  <a:cubicBezTo>
                    <a:pt x="29691" y="1012"/>
                    <a:pt x="36773" y="-885"/>
                    <a:pt x="55239" y="1138"/>
                  </a:cubicBezTo>
                  <a:lnTo>
                    <a:pt x="55239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3" name="Freeform: Shape 7622">
              <a:extLst>
                <a:ext uri="{FF2B5EF4-FFF2-40B4-BE49-F238E27FC236}">
                  <a16:creationId xmlns:a16="http://schemas.microsoft.com/office/drawing/2014/main" id="{B5B22149-0B9D-C667-E069-EE1D1A2F2880}"/>
                </a:ext>
              </a:extLst>
            </p:cNvPr>
            <p:cNvSpPr/>
            <p:nvPr/>
          </p:nvSpPr>
          <p:spPr>
            <a:xfrm>
              <a:off x="9583261" y="6432385"/>
              <a:ext cx="35820" cy="2002"/>
            </a:xfrm>
            <a:custGeom>
              <a:avLst/>
              <a:gdLst>
                <a:gd name="connsiteX0" fmla="*/ 281 w 35820"/>
                <a:gd name="connsiteY0" fmla="*/ 1819 h 2002"/>
                <a:gd name="connsiteX1" fmla="*/ 35821 w 35820"/>
                <a:gd name="connsiteY1" fmla="*/ 428 h 2002"/>
                <a:gd name="connsiteX2" fmla="*/ 281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19"/>
                  </a:moveTo>
                  <a:cubicBezTo>
                    <a:pt x="-2249" y="-204"/>
                    <a:pt x="12548" y="-331"/>
                    <a:pt x="35821" y="428"/>
                  </a:cubicBezTo>
                  <a:cubicBezTo>
                    <a:pt x="28105" y="1314"/>
                    <a:pt x="22414" y="2452"/>
                    <a:pt x="281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4" name="Freeform: Shape 7623">
              <a:extLst>
                <a:ext uri="{FF2B5EF4-FFF2-40B4-BE49-F238E27FC236}">
                  <a16:creationId xmlns:a16="http://schemas.microsoft.com/office/drawing/2014/main" id="{A10C025A-7752-3CF6-12D3-B4BA818712CF}"/>
                </a:ext>
              </a:extLst>
            </p:cNvPr>
            <p:cNvSpPr/>
            <p:nvPr/>
          </p:nvSpPr>
          <p:spPr>
            <a:xfrm>
              <a:off x="9583415" y="6440324"/>
              <a:ext cx="24613" cy="1418"/>
            </a:xfrm>
            <a:custGeom>
              <a:avLst/>
              <a:gdLst>
                <a:gd name="connsiteX0" fmla="*/ 0 w 24613"/>
                <a:gd name="connsiteY0" fmla="*/ 458 h 1418"/>
                <a:gd name="connsiteX1" fmla="*/ 0 w 24613"/>
                <a:gd name="connsiteY1" fmla="*/ 458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8"/>
                  </a:moveTo>
                  <a:cubicBezTo>
                    <a:pt x="21501" y="-1440"/>
                    <a:pt x="42496" y="3366"/>
                    <a:pt x="0" y="4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5" name="Freeform: Shape 7624">
              <a:extLst>
                <a:ext uri="{FF2B5EF4-FFF2-40B4-BE49-F238E27FC236}">
                  <a16:creationId xmlns:a16="http://schemas.microsoft.com/office/drawing/2014/main" id="{9D745956-0E69-B659-D818-606D3FF06BCC}"/>
                </a:ext>
              </a:extLst>
            </p:cNvPr>
            <p:cNvSpPr/>
            <p:nvPr/>
          </p:nvSpPr>
          <p:spPr>
            <a:xfrm>
              <a:off x="9583542" y="6435138"/>
              <a:ext cx="24613" cy="1418"/>
            </a:xfrm>
            <a:custGeom>
              <a:avLst/>
              <a:gdLst>
                <a:gd name="connsiteX0" fmla="*/ 0 w 24613"/>
                <a:gd name="connsiteY0" fmla="*/ 457 h 1418"/>
                <a:gd name="connsiteX1" fmla="*/ 0 w 24613"/>
                <a:gd name="connsiteY1" fmla="*/ 457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7"/>
                  </a:moveTo>
                  <a:cubicBezTo>
                    <a:pt x="21501" y="-1440"/>
                    <a:pt x="42496" y="3366"/>
                    <a:pt x="0" y="4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6" name="Freeform: Shape 7625">
              <a:extLst>
                <a:ext uri="{FF2B5EF4-FFF2-40B4-BE49-F238E27FC236}">
                  <a16:creationId xmlns:a16="http://schemas.microsoft.com/office/drawing/2014/main" id="{1CA79495-F11B-CE1C-DFC9-D0E5E7D8C74E}"/>
                </a:ext>
              </a:extLst>
            </p:cNvPr>
            <p:cNvSpPr/>
            <p:nvPr/>
          </p:nvSpPr>
          <p:spPr>
            <a:xfrm>
              <a:off x="9665373" y="6413209"/>
              <a:ext cx="25564" cy="3147"/>
            </a:xfrm>
            <a:custGeom>
              <a:avLst/>
              <a:gdLst>
                <a:gd name="connsiteX0" fmla="*/ 0 w 25564"/>
                <a:gd name="connsiteY0" fmla="*/ 2909 h 3147"/>
                <a:gd name="connsiteX1" fmla="*/ 0 w 25564"/>
                <a:gd name="connsiteY1" fmla="*/ 0 h 3147"/>
                <a:gd name="connsiteX2" fmla="*/ 0 w 25564"/>
                <a:gd name="connsiteY2" fmla="*/ 2909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47">
                  <a:moveTo>
                    <a:pt x="0" y="2909"/>
                  </a:moveTo>
                  <a:lnTo>
                    <a:pt x="0" y="0"/>
                  </a:lnTo>
                  <a:cubicBezTo>
                    <a:pt x="34149" y="0"/>
                    <a:pt x="34022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7" name="Freeform: Shape 7626">
              <a:extLst>
                <a:ext uri="{FF2B5EF4-FFF2-40B4-BE49-F238E27FC236}">
                  <a16:creationId xmlns:a16="http://schemas.microsoft.com/office/drawing/2014/main" id="{734D3D7B-EEE5-4F52-6E45-1F4A46E88617}"/>
                </a:ext>
              </a:extLst>
            </p:cNvPr>
            <p:cNvSpPr/>
            <p:nvPr/>
          </p:nvSpPr>
          <p:spPr>
            <a:xfrm>
              <a:off x="9788028" y="6412982"/>
              <a:ext cx="36620" cy="3009"/>
            </a:xfrm>
            <a:custGeom>
              <a:avLst/>
              <a:gdLst>
                <a:gd name="connsiteX0" fmla="*/ 281 w 36620"/>
                <a:gd name="connsiteY0" fmla="*/ 1871 h 3009"/>
                <a:gd name="connsiteX1" fmla="*/ 35821 w 36620"/>
                <a:gd name="connsiteY1" fmla="*/ 227 h 3009"/>
                <a:gd name="connsiteX2" fmla="*/ 26967 w 36620"/>
                <a:gd name="connsiteY2" fmla="*/ 3010 h 3009"/>
                <a:gd name="connsiteX3" fmla="*/ 281 w 36620"/>
                <a:gd name="connsiteY3" fmla="*/ 1871 h 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20" h="3009">
                  <a:moveTo>
                    <a:pt x="281" y="1871"/>
                  </a:moveTo>
                  <a:cubicBezTo>
                    <a:pt x="-2249" y="-26"/>
                    <a:pt x="12548" y="-279"/>
                    <a:pt x="35821" y="227"/>
                  </a:cubicBezTo>
                  <a:cubicBezTo>
                    <a:pt x="39488" y="1745"/>
                    <a:pt x="29497" y="2124"/>
                    <a:pt x="26967" y="3010"/>
                  </a:cubicBezTo>
                  <a:cubicBezTo>
                    <a:pt x="12548" y="3010"/>
                    <a:pt x="11411" y="2124"/>
                    <a:pt x="281" y="18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8" name="Freeform: Shape 7627">
              <a:extLst>
                <a:ext uri="{FF2B5EF4-FFF2-40B4-BE49-F238E27FC236}">
                  <a16:creationId xmlns:a16="http://schemas.microsoft.com/office/drawing/2014/main" id="{50789333-2DB2-C0E1-E6D4-2972B99B2416}"/>
                </a:ext>
              </a:extLst>
            </p:cNvPr>
            <p:cNvSpPr/>
            <p:nvPr/>
          </p:nvSpPr>
          <p:spPr>
            <a:xfrm>
              <a:off x="9737258" y="6428761"/>
              <a:ext cx="35481" cy="3672"/>
            </a:xfrm>
            <a:custGeom>
              <a:avLst/>
              <a:gdLst>
                <a:gd name="connsiteX0" fmla="*/ 27147 w 35481"/>
                <a:gd name="connsiteY0" fmla="*/ 3673 h 3672"/>
                <a:gd name="connsiteX1" fmla="*/ 586 w 35481"/>
                <a:gd name="connsiteY1" fmla="*/ 257 h 3672"/>
                <a:gd name="connsiteX2" fmla="*/ 27147 w 35481"/>
                <a:gd name="connsiteY2" fmla="*/ 3673 h 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81" h="3672">
                  <a:moveTo>
                    <a:pt x="27147" y="3673"/>
                  </a:moveTo>
                  <a:cubicBezTo>
                    <a:pt x="3875" y="3546"/>
                    <a:pt x="-2069" y="2155"/>
                    <a:pt x="586" y="257"/>
                  </a:cubicBezTo>
                  <a:cubicBezTo>
                    <a:pt x="30182" y="-881"/>
                    <a:pt x="46372" y="2028"/>
                    <a:pt x="27147" y="36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9" name="Freeform: Shape 7628">
              <a:extLst>
                <a:ext uri="{FF2B5EF4-FFF2-40B4-BE49-F238E27FC236}">
                  <a16:creationId xmlns:a16="http://schemas.microsoft.com/office/drawing/2014/main" id="{BA2932D2-4D1F-9954-6387-E8A41F1286BD}"/>
                </a:ext>
              </a:extLst>
            </p:cNvPr>
            <p:cNvSpPr/>
            <p:nvPr/>
          </p:nvSpPr>
          <p:spPr>
            <a:xfrm>
              <a:off x="9956650" y="643509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0" name="Freeform: Shape 7629">
              <a:extLst>
                <a:ext uri="{FF2B5EF4-FFF2-40B4-BE49-F238E27FC236}">
                  <a16:creationId xmlns:a16="http://schemas.microsoft.com/office/drawing/2014/main" id="{4296126D-E408-724B-BDC6-7DBD1F5C5525}"/>
                </a:ext>
              </a:extLst>
            </p:cNvPr>
            <p:cNvSpPr/>
            <p:nvPr/>
          </p:nvSpPr>
          <p:spPr>
            <a:xfrm>
              <a:off x="10009897" y="644558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1" name="Freeform: Shape 7630">
              <a:extLst>
                <a:ext uri="{FF2B5EF4-FFF2-40B4-BE49-F238E27FC236}">
                  <a16:creationId xmlns:a16="http://schemas.microsoft.com/office/drawing/2014/main" id="{FBFC86A7-C013-BD32-79FA-A7095289930F}"/>
                </a:ext>
              </a:extLst>
            </p:cNvPr>
            <p:cNvSpPr/>
            <p:nvPr/>
          </p:nvSpPr>
          <p:spPr>
            <a:xfrm>
              <a:off x="10163567" y="647644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2" name="Freeform: Shape 7631">
              <a:extLst>
                <a:ext uri="{FF2B5EF4-FFF2-40B4-BE49-F238E27FC236}">
                  <a16:creationId xmlns:a16="http://schemas.microsoft.com/office/drawing/2014/main" id="{22807431-A691-D0CE-9D99-008EEC378134}"/>
                </a:ext>
              </a:extLst>
            </p:cNvPr>
            <p:cNvSpPr/>
            <p:nvPr/>
          </p:nvSpPr>
          <p:spPr>
            <a:xfrm>
              <a:off x="10125497" y="642029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3" name="Freeform: Shape 7632">
              <a:extLst>
                <a:ext uri="{FF2B5EF4-FFF2-40B4-BE49-F238E27FC236}">
                  <a16:creationId xmlns:a16="http://schemas.microsoft.com/office/drawing/2014/main" id="{85420891-7436-89CF-1023-412528CA52A3}"/>
                </a:ext>
              </a:extLst>
            </p:cNvPr>
            <p:cNvSpPr/>
            <p:nvPr/>
          </p:nvSpPr>
          <p:spPr>
            <a:xfrm>
              <a:off x="10134351" y="64385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4" name="Freeform: Shape 7633">
              <a:extLst>
                <a:ext uri="{FF2B5EF4-FFF2-40B4-BE49-F238E27FC236}">
                  <a16:creationId xmlns:a16="http://schemas.microsoft.com/office/drawing/2014/main" id="{347023FD-C5F4-05ED-F384-312F2334D6E2}"/>
                </a:ext>
              </a:extLst>
            </p:cNvPr>
            <p:cNvSpPr/>
            <p:nvPr/>
          </p:nvSpPr>
          <p:spPr>
            <a:xfrm>
              <a:off x="9319583" y="646898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5" name="Freeform: Shape 7634">
              <a:extLst>
                <a:ext uri="{FF2B5EF4-FFF2-40B4-BE49-F238E27FC236}">
                  <a16:creationId xmlns:a16="http://schemas.microsoft.com/office/drawing/2014/main" id="{47ED167F-2AA5-BB91-985E-E9D3008B2223}"/>
                </a:ext>
              </a:extLst>
            </p:cNvPr>
            <p:cNvSpPr/>
            <p:nvPr/>
          </p:nvSpPr>
          <p:spPr>
            <a:xfrm>
              <a:off x="10214411" y="64616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6" name="Freeform: Shape 7635">
              <a:extLst>
                <a:ext uri="{FF2B5EF4-FFF2-40B4-BE49-F238E27FC236}">
                  <a16:creationId xmlns:a16="http://schemas.microsoft.com/office/drawing/2014/main" id="{AF8AE51D-EF0F-16E6-E2CA-DDB40C5D0BA5}"/>
                </a:ext>
              </a:extLst>
            </p:cNvPr>
            <p:cNvSpPr/>
            <p:nvPr/>
          </p:nvSpPr>
          <p:spPr>
            <a:xfrm>
              <a:off x="9340600" y="6440275"/>
              <a:ext cx="55569" cy="6071"/>
            </a:xfrm>
            <a:custGeom>
              <a:avLst/>
              <a:gdLst>
                <a:gd name="connsiteX0" fmla="*/ 5291 w 55569"/>
                <a:gd name="connsiteY0" fmla="*/ 5438 h 6071"/>
                <a:gd name="connsiteX1" fmla="*/ 49811 w 55569"/>
                <a:gd name="connsiteY1" fmla="*/ 0 h 6071"/>
                <a:gd name="connsiteX2" fmla="*/ 31978 w 55569"/>
                <a:gd name="connsiteY2" fmla="*/ 6071 h 6071"/>
                <a:gd name="connsiteX3" fmla="*/ 5291 w 55569"/>
                <a:gd name="connsiteY3" fmla="*/ 5438 h 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569" h="6071">
                  <a:moveTo>
                    <a:pt x="5291" y="5438"/>
                  </a:moveTo>
                  <a:cubicBezTo>
                    <a:pt x="-16084" y="2656"/>
                    <a:pt x="33116" y="1138"/>
                    <a:pt x="49811" y="0"/>
                  </a:cubicBezTo>
                  <a:cubicBezTo>
                    <a:pt x="70553" y="2024"/>
                    <a:pt x="28310" y="3541"/>
                    <a:pt x="31978" y="6071"/>
                  </a:cubicBezTo>
                  <a:cubicBezTo>
                    <a:pt x="16800" y="5818"/>
                    <a:pt x="8959" y="4300"/>
                    <a:pt x="5291" y="54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7" name="Freeform: Shape 7636">
              <a:extLst>
                <a:ext uri="{FF2B5EF4-FFF2-40B4-BE49-F238E27FC236}">
                  <a16:creationId xmlns:a16="http://schemas.microsoft.com/office/drawing/2014/main" id="{8EDB37D3-2A3A-AAC5-E802-CE8D4A8ACE72}"/>
                </a:ext>
              </a:extLst>
            </p:cNvPr>
            <p:cNvSpPr/>
            <p:nvPr/>
          </p:nvSpPr>
          <p:spPr>
            <a:xfrm>
              <a:off x="10223138" y="6412577"/>
              <a:ext cx="27291" cy="1644"/>
            </a:xfrm>
            <a:custGeom>
              <a:avLst/>
              <a:gdLst>
                <a:gd name="connsiteX0" fmla="*/ 0 w 27291"/>
                <a:gd name="connsiteY0" fmla="*/ 1644 h 1644"/>
                <a:gd name="connsiteX1" fmla="*/ 26687 w 27291"/>
                <a:gd name="connsiteY1" fmla="*/ 0 h 1644"/>
                <a:gd name="connsiteX2" fmla="*/ 0 w 27291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644">
                  <a:moveTo>
                    <a:pt x="0" y="1644"/>
                  </a:moveTo>
                  <a:cubicBezTo>
                    <a:pt x="3668" y="759"/>
                    <a:pt x="11509" y="127"/>
                    <a:pt x="26687" y="0"/>
                  </a:cubicBezTo>
                  <a:cubicBezTo>
                    <a:pt x="30734" y="1518"/>
                    <a:pt x="13659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8" name="Freeform: Shape 7637">
              <a:extLst>
                <a:ext uri="{FF2B5EF4-FFF2-40B4-BE49-F238E27FC236}">
                  <a16:creationId xmlns:a16="http://schemas.microsoft.com/office/drawing/2014/main" id="{8BCD40B9-E567-994D-CC7B-CA827ED83C49}"/>
                </a:ext>
              </a:extLst>
            </p:cNvPr>
            <p:cNvSpPr/>
            <p:nvPr/>
          </p:nvSpPr>
          <p:spPr>
            <a:xfrm>
              <a:off x="10268612" y="6410425"/>
              <a:ext cx="17355" cy="2024"/>
            </a:xfrm>
            <a:custGeom>
              <a:avLst/>
              <a:gdLst>
                <a:gd name="connsiteX0" fmla="*/ 16626 w 17355"/>
                <a:gd name="connsiteY0" fmla="*/ 2025 h 2024"/>
                <a:gd name="connsiteX1" fmla="*/ 16626 w 17355"/>
                <a:gd name="connsiteY1" fmla="*/ 2025 h 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55" h="2024">
                  <a:moveTo>
                    <a:pt x="16626" y="2025"/>
                  </a:moveTo>
                  <a:cubicBezTo>
                    <a:pt x="-24100" y="1772"/>
                    <a:pt x="23709" y="-2402"/>
                    <a:pt x="16626" y="2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9" name="Freeform: Shape 7638">
              <a:extLst>
                <a:ext uri="{FF2B5EF4-FFF2-40B4-BE49-F238E27FC236}">
                  <a16:creationId xmlns:a16="http://schemas.microsoft.com/office/drawing/2014/main" id="{D8BBE6DD-9633-DB0F-52FE-B65880CDBBEC}"/>
                </a:ext>
              </a:extLst>
            </p:cNvPr>
            <p:cNvSpPr/>
            <p:nvPr/>
          </p:nvSpPr>
          <p:spPr>
            <a:xfrm>
              <a:off x="10293526" y="6405494"/>
              <a:ext cx="53811" cy="2922"/>
            </a:xfrm>
            <a:custGeom>
              <a:avLst/>
              <a:gdLst>
                <a:gd name="connsiteX0" fmla="*/ 565 w 53811"/>
                <a:gd name="connsiteY0" fmla="*/ 2529 h 2922"/>
                <a:gd name="connsiteX1" fmla="*/ 53812 w 53811"/>
                <a:gd name="connsiteY1" fmla="*/ 0 h 2922"/>
                <a:gd name="connsiteX2" fmla="*/ 53812 w 53811"/>
                <a:gd name="connsiteY2" fmla="*/ 2150 h 2922"/>
                <a:gd name="connsiteX3" fmla="*/ 565 w 53811"/>
                <a:gd name="connsiteY3" fmla="*/ 2529 h 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11" h="2922">
                  <a:moveTo>
                    <a:pt x="565" y="2529"/>
                  </a:moveTo>
                  <a:cubicBezTo>
                    <a:pt x="-4621" y="0"/>
                    <a:pt x="26872" y="127"/>
                    <a:pt x="53812" y="0"/>
                  </a:cubicBezTo>
                  <a:lnTo>
                    <a:pt x="53812" y="2150"/>
                  </a:lnTo>
                  <a:cubicBezTo>
                    <a:pt x="35347" y="3921"/>
                    <a:pt x="28264" y="2024"/>
                    <a:pt x="565" y="252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0" name="Freeform: Shape 7639">
              <a:extLst>
                <a:ext uri="{FF2B5EF4-FFF2-40B4-BE49-F238E27FC236}">
                  <a16:creationId xmlns:a16="http://schemas.microsoft.com/office/drawing/2014/main" id="{12BF972C-021F-1CB5-61FD-696D976C0452}"/>
                </a:ext>
              </a:extLst>
            </p:cNvPr>
            <p:cNvSpPr/>
            <p:nvPr/>
          </p:nvSpPr>
          <p:spPr>
            <a:xfrm>
              <a:off x="9408877" y="6413715"/>
              <a:ext cx="17832" cy="2655"/>
            </a:xfrm>
            <a:custGeom>
              <a:avLst/>
              <a:gdLst>
                <a:gd name="connsiteX0" fmla="*/ 17706 w 17832"/>
                <a:gd name="connsiteY0" fmla="*/ 2656 h 2655"/>
                <a:gd name="connsiteX1" fmla="*/ 0 w 17832"/>
                <a:gd name="connsiteY1" fmla="*/ 0 h 2655"/>
                <a:gd name="connsiteX2" fmla="*/ 17833 w 17832"/>
                <a:gd name="connsiteY2" fmla="*/ 1138 h 2655"/>
                <a:gd name="connsiteX3" fmla="*/ 17833 w 17832"/>
                <a:gd name="connsiteY3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2" h="2655">
                  <a:moveTo>
                    <a:pt x="17706" y="2656"/>
                  </a:moveTo>
                  <a:cubicBezTo>
                    <a:pt x="-1139" y="2656"/>
                    <a:pt x="759" y="1265"/>
                    <a:pt x="0" y="0"/>
                  </a:cubicBezTo>
                  <a:cubicBezTo>
                    <a:pt x="7083" y="379"/>
                    <a:pt x="8853" y="885"/>
                    <a:pt x="17833" y="1138"/>
                  </a:cubicBezTo>
                  <a:lnTo>
                    <a:pt x="17833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1" name="Freeform: Shape 7640">
              <a:extLst>
                <a:ext uri="{FF2B5EF4-FFF2-40B4-BE49-F238E27FC236}">
                  <a16:creationId xmlns:a16="http://schemas.microsoft.com/office/drawing/2014/main" id="{BB97AA0F-544B-EC78-1102-36684F72E914}"/>
                </a:ext>
              </a:extLst>
            </p:cNvPr>
            <p:cNvSpPr/>
            <p:nvPr/>
          </p:nvSpPr>
          <p:spPr>
            <a:xfrm>
              <a:off x="10303071" y="6419533"/>
              <a:ext cx="26687" cy="2109"/>
            </a:xfrm>
            <a:custGeom>
              <a:avLst/>
              <a:gdLst>
                <a:gd name="connsiteX0" fmla="*/ 0 w 26687"/>
                <a:gd name="connsiteY0" fmla="*/ 1518 h 2109"/>
                <a:gd name="connsiteX1" fmla="*/ 8854 w 26687"/>
                <a:gd name="connsiteY1" fmla="*/ 0 h 2109"/>
                <a:gd name="connsiteX2" fmla="*/ 26687 w 26687"/>
                <a:gd name="connsiteY2" fmla="*/ 0 h 2109"/>
                <a:gd name="connsiteX3" fmla="*/ 26687 w 26687"/>
                <a:gd name="connsiteY3" fmla="*/ 2024 h 2109"/>
                <a:gd name="connsiteX4" fmla="*/ 0 w 26687"/>
                <a:gd name="connsiteY4" fmla="*/ 1518 h 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109">
                  <a:moveTo>
                    <a:pt x="0" y="1518"/>
                  </a:moveTo>
                  <a:cubicBezTo>
                    <a:pt x="1518" y="885"/>
                    <a:pt x="8854" y="759"/>
                    <a:pt x="8854" y="0"/>
                  </a:cubicBezTo>
                  <a:lnTo>
                    <a:pt x="26687" y="0"/>
                  </a:lnTo>
                  <a:cubicBezTo>
                    <a:pt x="26687" y="0"/>
                    <a:pt x="26687" y="2024"/>
                    <a:pt x="26687" y="2024"/>
                  </a:cubicBezTo>
                  <a:cubicBezTo>
                    <a:pt x="12269" y="2403"/>
                    <a:pt x="11130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2" name="Freeform: Shape 7641">
              <a:extLst>
                <a:ext uri="{FF2B5EF4-FFF2-40B4-BE49-F238E27FC236}">
                  <a16:creationId xmlns:a16="http://schemas.microsoft.com/office/drawing/2014/main" id="{A7A0D99F-2CF7-0CD4-0973-AB082ADE5D0F}"/>
                </a:ext>
              </a:extLst>
            </p:cNvPr>
            <p:cNvSpPr/>
            <p:nvPr/>
          </p:nvSpPr>
          <p:spPr>
            <a:xfrm>
              <a:off x="9755551" y="6454315"/>
              <a:ext cx="26686" cy="2403"/>
            </a:xfrm>
            <a:custGeom>
              <a:avLst/>
              <a:gdLst>
                <a:gd name="connsiteX0" fmla="*/ 0 w 26686"/>
                <a:gd name="connsiteY0" fmla="*/ 1264 h 2403"/>
                <a:gd name="connsiteX1" fmla="*/ 8980 w 26686"/>
                <a:gd name="connsiteY1" fmla="*/ 0 h 2403"/>
                <a:gd name="connsiteX2" fmla="*/ 26687 w 26686"/>
                <a:gd name="connsiteY2" fmla="*/ 252 h 2403"/>
                <a:gd name="connsiteX3" fmla="*/ 26687 w 26686"/>
                <a:gd name="connsiteY3" fmla="*/ 2403 h 2403"/>
                <a:gd name="connsiteX4" fmla="*/ 0 w 2668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403">
                  <a:moveTo>
                    <a:pt x="0" y="1264"/>
                  </a:moveTo>
                  <a:cubicBezTo>
                    <a:pt x="1391" y="759"/>
                    <a:pt x="8854" y="632"/>
                    <a:pt x="8980" y="0"/>
                  </a:cubicBezTo>
                  <a:lnTo>
                    <a:pt x="26687" y="252"/>
                  </a:lnTo>
                  <a:lnTo>
                    <a:pt x="26687" y="2403"/>
                  </a:lnTo>
                  <a:cubicBezTo>
                    <a:pt x="12269" y="2403"/>
                    <a:pt x="11130" y="1518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3" name="Freeform: Shape 7642">
              <a:extLst>
                <a:ext uri="{FF2B5EF4-FFF2-40B4-BE49-F238E27FC236}">
                  <a16:creationId xmlns:a16="http://schemas.microsoft.com/office/drawing/2014/main" id="{D24433D2-3278-DC53-1AC4-EDC9FBBDB5CF}"/>
                </a:ext>
              </a:extLst>
            </p:cNvPr>
            <p:cNvSpPr/>
            <p:nvPr/>
          </p:nvSpPr>
          <p:spPr>
            <a:xfrm>
              <a:off x="9550413" y="6446726"/>
              <a:ext cx="36290" cy="2587"/>
            </a:xfrm>
            <a:custGeom>
              <a:avLst/>
              <a:gdLst>
                <a:gd name="connsiteX0" fmla="*/ 36291 w 36290"/>
                <a:gd name="connsiteY0" fmla="*/ 1517 h 2587"/>
                <a:gd name="connsiteX1" fmla="*/ 751 w 36290"/>
                <a:gd name="connsiteY1" fmla="*/ 0 h 2587"/>
                <a:gd name="connsiteX2" fmla="*/ 36291 w 36290"/>
                <a:gd name="connsiteY2" fmla="*/ 1517 h 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587">
                  <a:moveTo>
                    <a:pt x="36291" y="1517"/>
                  </a:moveTo>
                  <a:cubicBezTo>
                    <a:pt x="34393" y="3668"/>
                    <a:pt x="-5953" y="2276"/>
                    <a:pt x="751" y="0"/>
                  </a:cubicBezTo>
                  <a:cubicBezTo>
                    <a:pt x="19216" y="0"/>
                    <a:pt x="24022" y="1012"/>
                    <a:pt x="36291" y="15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4" name="Freeform: Shape 7643">
              <a:extLst>
                <a:ext uri="{FF2B5EF4-FFF2-40B4-BE49-F238E27FC236}">
                  <a16:creationId xmlns:a16="http://schemas.microsoft.com/office/drawing/2014/main" id="{BE00725D-D6A4-8492-3DD0-65ADBDFD08D4}"/>
                </a:ext>
              </a:extLst>
            </p:cNvPr>
            <p:cNvSpPr/>
            <p:nvPr/>
          </p:nvSpPr>
          <p:spPr>
            <a:xfrm>
              <a:off x="10436379" y="643458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5" name="Freeform: Shape 7644">
              <a:extLst>
                <a:ext uri="{FF2B5EF4-FFF2-40B4-BE49-F238E27FC236}">
                  <a16:creationId xmlns:a16="http://schemas.microsoft.com/office/drawing/2014/main" id="{F592D78A-A4C3-6D86-222A-74B6EAD4909C}"/>
                </a:ext>
              </a:extLst>
            </p:cNvPr>
            <p:cNvSpPr/>
            <p:nvPr/>
          </p:nvSpPr>
          <p:spPr>
            <a:xfrm>
              <a:off x="9736959" y="6453422"/>
              <a:ext cx="27664" cy="3421"/>
            </a:xfrm>
            <a:custGeom>
              <a:avLst/>
              <a:gdLst>
                <a:gd name="connsiteX0" fmla="*/ 0 w 27664"/>
                <a:gd name="connsiteY0" fmla="*/ 2916 h 3421"/>
                <a:gd name="connsiteX1" fmla="*/ 0 w 27664"/>
                <a:gd name="connsiteY1" fmla="*/ 7 h 3421"/>
                <a:gd name="connsiteX2" fmla="*/ 26687 w 27664"/>
                <a:gd name="connsiteY2" fmla="*/ 3421 h 3421"/>
                <a:gd name="connsiteX3" fmla="*/ 0 w 27664"/>
                <a:gd name="connsiteY3" fmla="*/ 2916 h 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421">
                  <a:moveTo>
                    <a:pt x="0" y="2916"/>
                  </a:moveTo>
                  <a:lnTo>
                    <a:pt x="0" y="7"/>
                  </a:lnTo>
                  <a:cubicBezTo>
                    <a:pt x="29722" y="-120"/>
                    <a:pt x="28963" y="1525"/>
                    <a:pt x="26687" y="3421"/>
                  </a:cubicBezTo>
                  <a:lnTo>
                    <a:pt x="0" y="291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6" name="Freeform: Shape 7645">
              <a:extLst>
                <a:ext uri="{FF2B5EF4-FFF2-40B4-BE49-F238E27FC236}">
                  <a16:creationId xmlns:a16="http://schemas.microsoft.com/office/drawing/2014/main" id="{7AA0AE7A-CC40-3A6B-EEB6-8636BEE5AE06}"/>
                </a:ext>
              </a:extLst>
            </p:cNvPr>
            <p:cNvSpPr/>
            <p:nvPr/>
          </p:nvSpPr>
          <p:spPr>
            <a:xfrm>
              <a:off x="9435664" y="6440285"/>
              <a:ext cx="31975" cy="2090"/>
            </a:xfrm>
            <a:custGeom>
              <a:avLst/>
              <a:gdLst>
                <a:gd name="connsiteX0" fmla="*/ 3440 w 31975"/>
                <a:gd name="connsiteY0" fmla="*/ 1634 h 2090"/>
                <a:gd name="connsiteX1" fmla="*/ 30127 w 31975"/>
                <a:gd name="connsiteY1" fmla="*/ 1634 h 2090"/>
                <a:gd name="connsiteX2" fmla="*/ 3440 w 31975"/>
                <a:gd name="connsiteY2" fmla="*/ 1634 h 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90">
                  <a:moveTo>
                    <a:pt x="3440" y="1634"/>
                  </a:moveTo>
                  <a:cubicBezTo>
                    <a:pt x="-14266" y="-10"/>
                    <a:pt x="42775" y="-1022"/>
                    <a:pt x="30127" y="1634"/>
                  </a:cubicBezTo>
                  <a:cubicBezTo>
                    <a:pt x="28610" y="1887"/>
                    <a:pt x="11156" y="2520"/>
                    <a:pt x="3440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7" name="Freeform: Shape 7646">
              <a:extLst>
                <a:ext uri="{FF2B5EF4-FFF2-40B4-BE49-F238E27FC236}">
                  <a16:creationId xmlns:a16="http://schemas.microsoft.com/office/drawing/2014/main" id="{B30126E8-9E63-2116-0030-0E61E54F6491}"/>
                </a:ext>
              </a:extLst>
            </p:cNvPr>
            <p:cNvSpPr/>
            <p:nvPr/>
          </p:nvSpPr>
          <p:spPr>
            <a:xfrm>
              <a:off x="9438725" y="6453556"/>
              <a:ext cx="36311" cy="3372"/>
            </a:xfrm>
            <a:custGeom>
              <a:avLst/>
              <a:gdLst>
                <a:gd name="connsiteX0" fmla="*/ 0 w 36311"/>
                <a:gd name="connsiteY0" fmla="*/ 2909 h 3372"/>
                <a:gd name="connsiteX1" fmla="*/ 0 w 36311"/>
                <a:gd name="connsiteY1" fmla="*/ 0 h 3372"/>
                <a:gd name="connsiteX2" fmla="*/ 35540 w 36311"/>
                <a:gd name="connsiteY2" fmla="*/ 885 h 3372"/>
                <a:gd name="connsiteX3" fmla="*/ 0 w 36311"/>
                <a:gd name="connsiteY3" fmla="*/ 2909 h 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372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885"/>
                    <a:pt x="35540" y="885"/>
                  </a:cubicBezTo>
                  <a:cubicBezTo>
                    <a:pt x="39587" y="3288"/>
                    <a:pt x="27699" y="3921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8" name="Freeform: Shape 7647">
              <a:extLst>
                <a:ext uri="{FF2B5EF4-FFF2-40B4-BE49-F238E27FC236}">
                  <a16:creationId xmlns:a16="http://schemas.microsoft.com/office/drawing/2014/main" id="{16D2152F-8415-A273-9551-BB4EC44F1F97}"/>
                </a:ext>
              </a:extLst>
            </p:cNvPr>
            <p:cNvSpPr/>
            <p:nvPr/>
          </p:nvSpPr>
          <p:spPr>
            <a:xfrm>
              <a:off x="9693577" y="64395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9" name="Freeform: Shape 7648">
              <a:extLst>
                <a:ext uri="{FF2B5EF4-FFF2-40B4-BE49-F238E27FC236}">
                  <a16:creationId xmlns:a16="http://schemas.microsoft.com/office/drawing/2014/main" id="{B9855E76-E71C-C578-0809-0AA690C81516}"/>
                </a:ext>
              </a:extLst>
            </p:cNvPr>
            <p:cNvSpPr/>
            <p:nvPr/>
          </p:nvSpPr>
          <p:spPr>
            <a:xfrm>
              <a:off x="9612395" y="6429754"/>
              <a:ext cx="27303" cy="1541"/>
            </a:xfrm>
            <a:custGeom>
              <a:avLst/>
              <a:gdLst>
                <a:gd name="connsiteX0" fmla="*/ 616 w 27303"/>
                <a:gd name="connsiteY0" fmla="*/ 1162 h 1541"/>
                <a:gd name="connsiteX1" fmla="*/ 27303 w 27303"/>
                <a:gd name="connsiteY1" fmla="*/ 276 h 1541"/>
                <a:gd name="connsiteX2" fmla="*/ 18323 w 27303"/>
                <a:gd name="connsiteY2" fmla="*/ 1541 h 1541"/>
                <a:gd name="connsiteX3" fmla="*/ 490 w 27303"/>
                <a:gd name="connsiteY3" fmla="*/ 1162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3" h="1541">
                  <a:moveTo>
                    <a:pt x="616" y="1162"/>
                  </a:moveTo>
                  <a:cubicBezTo>
                    <a:pt x="-3431" y="-483"/>
                    <a:pt x="13264" y="23"/>
                    <a:pt x="27303" y="276"/>
                  </a:cubicBezTo>
                  <a:cubicBezTo>
                    <a:pt x="25406" y="782"/>
                    <a:pt x="18450" y="782"/>
                    <a:pt x="18323" y="1541"/>
                  </a:cubicBezTo>
                  <a:lnTo>
                    <a:pt x="490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0" name="Freeform: Shape 7649">
              <a:extLst>
                <a:ext uri="{FF2B5EF4-FFF2-40B4-BE49-F238E27FC236}">
                  <a16:creationId xmlns:a16="http://schemas.microsoft.com/office/drawing/2014/main" id="{C3E15D6E-9066-5204-53FA-0155275BE6AD}"/>
                </a:ext>
              </a:extLst>
            </p:cNvPr>
            <p:cNvSpPr/>
            <p:nvPr/>
          </p:nvSpPr>
          <p:spPr>
            <a:xfrm>
              <a:off x="9666764" y="6410932"/>
              <a:ext cx="23403" cy="2419"/>
            </a:xfrm>
            <a:custGeom>
              <a:avLst/>
              <a:gdLst>
                <a:gd name="connsiteX0" fmla="*/ 0 w 23403"/>
                <a:gd name="connsiteY0" fmla="*/ 1518 h 2419"/>
                <a:gd name="connsiteX1" fmla="*/ 0 w 23403"/>
                <a:gd name="connsiteY1" fmla="*/ 0 h 2419"/>
                <a:gd name="connsiteX2" fmla="*/ 0 w 23403"/>
                <a:gd name="connsiteY2" fmla="*/ 151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03" h="2419">
                  <a:moveTo>
                    <a:pt x="0" y="1518"/>
                  </a:moveTo>
                  <a:lnTo>
                    <a:pt x="0" y="0"/>
                  </a:lnTo>
                  <a:cubicBezTo>
                    <a:pt x="43382" y="127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1" name="Freeform: Shape 7650">
              <a:extLst>
                <a:ext uri="{FF2B5EF4-FFF2-40B4-BE49-F238E27FC236}">
                  <a16:creationId xmlns:a16="http://schemas.microsoft.com/office/drawing/2014/main" id="{92BFEAB9-342E-08BD-F67F-D481BA06B033}"/>
                </a:ext>
              </a:extLst>
            </p:cNvPr>
            <p:cNvSpPr/>
            <p:nvPr/>
          </p:nvSpPr>
          <p:spPr>
            <a:xfrm>
              <a:off x="9835485" y="6455821"/>
              <a:ext cx="23439" cy="2271"/>
            </a:xfrm>
            <a:custGeom>
              <a:avLst/>
              <a:gdLst>
                <a:gd name="connsiteX0" fmla="*/ 0 w 23439"/>
                <a:gd name="connsiteY0" fmla="*/ 1402 h 2271"/>
                <a:gd name="connsiteX1" fmla="*/ 0 w 23439"/>
                <a:gd name="connsiteY1" fmla="*/ 11 h 2271"/>
                <a:gd name="connsiteX2" fmla="*/ 0 w 23439"/>
                <a:gd name="connsiteY2" fmla="*/ 1402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271">
                  <a:moveTo>
                    <a:pt x="0" y="1402"/>
                  </a:moveTo>
                  <a:lnTo>
                    <a:pt x="0" y="11"/>
                  </a:lnTo>
                  <a:cubicBezTo>
                    <a:pt x="43382" y="-242"/>
                    <a:pt x="16315" y="4058"/>
                    <a:pt x="0" y="14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2" name="Freeform: Shape 7651">
              <a:extLst>
                <a:ext uri="{FF2B5EF4-FFF2-40B4-BE49-F238E27FC236}">
                  <a16:creationId xmlns:a16="http://schemas.microsoft.com/office/drawing/2014/main" id="{67076975-8DA1-E26E-6E89-4861F90CDA12}"/>
                </a:ext>
              </a:extLst>
            </p:cNvPr>
            <p:cNvSpPr/>
            <p:nvPr/>
          </p:nvSpPr>
          <p:spPr>
            <a:xfrm>
              <a:off x="9844212" y="647341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3" name="Freeform: Shape 7652">
              <a:extLst>
                <a:ext uri="{FF2B5EF4-FFF2-40B4-BE49-F238E27FC236}">
                  <a16:creationId xmlns:a16="http://schemas.microsoft.com/office/drawing/2014/main" id="{DA4AD91B-6F65-2FB8-378C-B726BDE91164}"/>
                </a:ext>
              </a:extLst>
            </p:cNvPr>
            <p:cNvSpPr/>
            <p:nvPr/>
          </p:nvSpPr>
          <p:spPr>
            <a:xfrm>
              <a:off x="9843714" y="6450328"/>
              <a:ext cx="36290" cy="2803"/>
            </a:xfrm>
            <a:custGeom>
              <a:avLst/>
              <a:gdLst>
                <a:gd name="connsiteX0" fmla="*/ 36291 w 36290"/>
                <a:gd name="connsiteY0" fmla="*/ 1583 h 2803"/>
                <a:gd name="connsiteX1" fmla="*/ 751 w 36290"/>
                <a:gd name="connsiteY1" fmla="*/ 444 h 2803"/>
                <a:gd name="connsiteX2" fmla="*/ 36291 w 36290"/>
                <a:gd name="connsiteY2" fmla="*/ 1583 h 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803">
                  <a:moveTo>
                    <a:pt x="36291" y="1583"/>
                  </a:moveTo>
                  <a:cubicBezTo>
                    <a:pt x="34393" y="3733"/>
                    <a:pt x="-5953" y="2848"/>
                    <a:pt x="751" y="444"/>
                  </a:cubicBezTo>
                  <a:cubicBezTo>
                    <a:pt x="18837" y="-820"/>
                    <a:pt x="18078" y="951"/>
                    <a:pt x="36291" y="1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4" name="Freeform: Shape 7653">
              <a:extLst>
                <a:ext uri="{FF2B5EF4-FFF2-40B4-BE49-F238E27FC236}">
                  <a16:creationId xmlns:a16="http://schemas.microsoft.com/office/drawing/2014/main" id="{70AA6FEF-7979-25DC-9FE8-91C43074CA5A}"/>
                </a:ext>
              </a:extLst>
            </p:cNvPr>
            <p:cNvSpPr/>
            <p:nvPr/>
          </p:nvSpPr>
          <p:spPr>
            <a:xfrm>
              <a:off x="9835232" y="6477586"/>
              <a:ext cx="17833" cy="2403"/>
            </a:xfrm>
            <a:custGeom>
              <a:avLst/>
              <a:gdLst>
                <a:gd name="connsiteX0" fmla="*/ 17707 w 17833"/>
                <a:gd name="connsiteY0" fmla="*/ 2403 h 2403"/>
                <a:gd name="connsiteX1" fmla="*/ 0 w 17833"/>
                <a:gd name="connsiteY1" fmla="*/ 0 h 2403"/>
                <a:gd name="connsiteX2" fmla="*/ 17834 w 17833"/>
                <a:gd name="connsiteY2" fmla="*/ 885 h 2403"/>
                <a:gd name="connsiteX3" fmla="*/ 17834 w 17833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403">
                  <a:moveTo>
                    <a:pt x="17707" y="2403"/>
                  </a:moveTo>
                  <a:cubicBezTo>
                    <a:pt x="-1264" y="2403"/>
                    <a:pt x="632" y="1139"/>
                    <a:pt x="0" y="0"/>
                  </a:cubicBezTo>
                  <a:cubicBezTo>
                    <a:pt x="7083" y="253"/>
                    <a:pt x="8854" y="885"/>
                    <a:pt x="17834" y="885"/>
                  </a:cubicBezTo>
                  <a:lnTo>
                    <a:pt x="1783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5" name="Freeform: Shape 7654">
              <a:extLst>
                <a:ext uri="{FF2B5EF4-FFF2-40B4-BE49-F238E27FC236}">
                  <a16:creationId xmlns:a16="http://schemas.microsoft.com/office/drawing/2014/main" id="{460C7B79-B69A-E05B-1C6E-4DA2B13AA57E}"/>
                </a:ext>
              </a:extLst>
            </p:cNvPr>
            <p:cNvSpPr/>
            <p:nvPr/>
          </p:nvSpPr>
          <p:spPr>
            <a:xfrm>
              <a:off x="9728358" y="643837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6" name="Freeform: Shape 7655">
              <a:extLst>
                <a:ext uri="{FF2B5EF4-FFF2-40B4-BE49-F238E27FC236}">
                  <a16:creationId xmlns:a16="http://schemas.microsoft.com/office/drawing/2014/main" id="{E8F71DEC-9580-15BC-9024-D133B5EDCB32}"/>
                </a:ext>
              </a:extLst>
            </p:cNvPr>
            <p:cNvSpPr/>
            <p:nvPr/>
          </p:nvSpPr>
          <p:spPr>
            <a:xfrm>
              <a:off x="9861729" y="6443140"/>
              <a:ext cx="35887" cy="3838"/>
            </a:xfrm>
            <a:custGeom>
              <a:avLst/>
              <a:gdLst>
                <a:gd name="connsiteX0" fmla="*/ 569 w 35887"/>
                <a:gd name="connsiteY0" fmla="*/ 3459 h 3838"/>
                <a:gd name="connsiteX1" fmla="*/ 27255 w 35887"/>
                <a:gd name="connsiteY1" fmla="*/ 170 h 3838"/>
                <a:gd name="connsiteX2" fmla="*/ 27255 w 35887"/>
                <a:gd name="connsiteY2" fmla="*/ 3838 h 3838"/>
                <a:gd name="connsiteX3" fmla="*/ 569 w 35887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87" h="3838">
                  <a:moveTo>
                    <a:pt x="569" y="3459"/>
                  </a:moveTo>
                  <a:cubicBezTo>
                    <a:pt x="-1202" y="1309"/>
                    <a:pt x="-443" y="-588"/>
                    <a:pt x="27255" y="170"/>
                  </a:cubicBezTo>
                  <a:cubicBezTo>
                    <a:pt x="38765" y="1309"/>
                    <a:pt x="38765" y="2953"/>
                    <a:pt x="27255" y="3838"/>
                  </a:cubicBezTo>
                  <a:lnTo>
                    <a:pt x="569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7" name="Freeform: Shape 7656">
              <a:extLst>
                <a:ext uri="{FF2B5EF4-FFF2-40B4-BE49-F238E27FC236}">
                  <a16:creationId xmlns:a16="http://schemas.microsoft.com/office/drawing/2014/main" id="{4A9EAC79-336C-1139-7EC1-7B734D9CD4D0}"/>
                </a:ext>
              </a:extLst>
            </p:cNvPr>
            <p:cNvSpPr/>
            <p:nvPr/>
          </p:nvSpPr>
          <p:spPr>
            <a:xfrm>
              <a:off x="9422916" y="6449761"/>
              <a:ext cx="92708" cy="14798"/>
            </a:xfrm>
            <a:custGeom>
              <a:avLst/>
              <a:gdLst>
                <a:gd name="connsiteX0" fmla="*/ 0 w 92708"/>
                <a:gd name="connsiteY0" fmla="*/ 2783 h 14798"/>
                <a:gd name="connsiteX1" fmla="*/ 7842 w 92708"/>
                <a:gd name="connsiteY1" fmla="*/ 5059 h 14798"/>
                <a:gd name="connsiteX2" fmla="*/ 26813 w 92708"/>
                <a:gd name="connsiteY2" fmla="*/ 9233 h 14798"/>
                <a:gd name="connsiteX3" fmla="*/ 53626 w 92708"/>
                <a:gd name="connsiteY3" fmla="*/ 14798 h 14798"/>
                <a:gd name="connsiteX4" fmla="*/ 73104 w 92708"/>
                <a:gd name="connsiteY4" fmla="*/ 11763 h 14798"/>
                <a:gd name="connsiteX5" fmla="*/ 92708 w 92708"/>
                <a:gd name="connsiteY5" fmla="*/ 7209 h 14798"/>
                <a:gd name="connsiteX6" fmla="*/ 92708 w 92708"/>
                <a:gd name="connsiteY6" fmla="*/ 5818 h 14798"/>
                <a:gd name="connsiteX7" fmla="*/ 59445 w 92708"/>
                <a:gd name="connsiteY7" fmla="*/ 6577 h 14798"/>
                <a:gd name="connsiteX8" fmla="*/ 26181 w 92708"/>
                <a:gd name="connsiteY8" fmla="*/ 7336 h 14798"/>
                <a:gd name="connsiteX9" fmla="*/ 34528 w 92708"/>
                <a:gd name="connsiteY9" fmla="*/ 3668 h 14798"/>
                <a:gd name="connsiteX10" fmla="*/ 42876 w 92708"/>
                <a:gd name="connsiteY10" fmla="*/ 0 h 14798"/>
                <a:gd name="connsiteX11" fmla="*/ 21501 w 92708"/>
                <a:gd name="connsiteY11" fmla="*/ 1012 h 14798"/>
                <a:gd name="connsiteX12" fmla="*/ 127 w 92708"/>
                <a:gd name="connsiteY12" fmla="*/ 2910 h 1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708" h="14798">
                  <a:moveTo>
                    <a:pt x="0" y="2783"/>
                  </a:moveTo>
                  <a:cubicBezTo>
                    <a:pt x="0" y="2783"/>
                    <a:pt x="3035" y="3921"/>
                    <a:pt x="7842" y="5059"/>
                  </a:cubicBezTo>
                  <a:cubicBezTo>
                    <a:pt x="12901" y="6198"/>
                    <a:pt x="19604" y="7716"/>
                    <a:pt x="26813" y="9233"/>
                  </a:cubicBezTo>
                  <a:lnTo>
                    <a:pt x="53626" y="14798"/>
                  </a:lnTo>
                  <a:lnTo>
                    <a:pt x="73104" y="11763"/>
                  </a:lnTo>
                  <a:cubicBezTo>
                    <a:pt x="83855" y="10119"/>
                    <a:pt x="92582" y="7968"/>
                    <a:pt x="92708" y="7209"/>
                  </a:cubicBezTo>
                  <a:lnTo>
                    <a:pt x="92708" y="5818"/>
                  </a:lnTo>
                  <a:cubicBezTo>
                    <a:pt x="92708" y="5818"/>
                    <a:pt x="59445" y="6577"/>
                    <a:pt x="59445" y="6577"/>
                  </a:cubicBezTo>
                  <a:lnTo>
                    <a:pt x="26181" y="7336"/>
                  </a:lnTo>
                  <a:lnTo>
                    <a:pt x="34528" y="3668"/>
                  </a:lnTo>
                  <a:lnTo>
                    <a:pt x="42876" y="0"/>
                  </a:lnTo>
                  <a:lnTo>
                    <a:pt x="21501" y="1012"/>
                  </a:lnTo>
                  <a:cubicBezTo>
                    <a:pt x="9739" y="1518"/>
                    <a:pt x="127" y="2403"/>
                    <a:pt x="127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8" name="Freeform: Shape 7657">
              <a:extLst>
                <a:ext uri="{FF2B5EF4-FFF2-40B4-BE49-F238E27FC236}">
                  <a16:creationId xmlns:a16="http://schemas.microsoft.com/office/drawing/2014/main" id="{0AE1FC3C-1DC8-1A44-69B1-739FB7D5FB37}"/>
                </a:ext>
              </a:extLst>
            </p:cNvPr>
            <p:cNvSpPr/>
            <p:nvPr/>
          </p:nvSpPr>
          <p:spPr>
            <a:xfrm>
              <a:off x="9897838" y="6432222"/>
              <a:ext cx="107379" cy="23229"/>
            </a:xfrm>
            <a:custGeom>
              <a:avLst/>
              <a:gdLst>
                <a:gd name="connsiteX0" fmla="*/ 127 w 107379"/>
                <a:gd name="connsiteY0" fmla="*/ 6029 h 23229"/>
                <a:gd name="connsiteX1" fmla="*/ 7842 w 107379"/>
                <a:gd name="connsiteY1" fmla="*/ 7800 h 23229"/>
                <a:gd name="connsiteX2" fmla="*/ 26560 w 107379"/>
                <a:gd name="connsiteY2" fmla="*/ 10709 h 23229"/>
                <a:gd name="connsiteX3" fmla="*/ 52994 w 107379"/>
                <a:gd name="connsiteY3" fmla="*/ 14377 h 23229"/>
                <a:gd name="connsiteX4" fmla="*/ 52994 w 107379"/>
                <a:gd name="connsiteY4" fmla="*/ 17665 h 23229"/>
                <a:gd name="connsiteX5" fmla="*/ 52994 w 107379"/>
                <a:gd name="connsiteY5" fmla="*/ 20953 h 23229"/>
                <a:gd name="connsiteX6" fmla="*/ 36426 w 107379"/>
                <a:gd name="connsiteY6" fmla="*/ 19057 h 23229"/>
                <a:gd name="connsiteX7" fmla="*/ 19857 w 107379"/>
                <a:gd name="connsiteY7" fmla="*/ 17159 h 23229"/>
                <a:gd name="connsiteX8" fmla="*/ 34276 w 107379"/>
                <a:gd name="connsiteY8" fmla="*/ 20195 h 23229"/>
                <a:gd name="connsiteX9" fmla="*/ 48568 w 107379"/>
                <a:gd name="connsiteY9" fmla="*/ 23230 h 23229"/>
                <a:gd name="connsiteX10" fmla="*/ 69816 w 107379"/>
                <a:gd name="connsiteY10" fmla="*/ 21965 h 23229"/>
                <a:gd name="connsiteX11" fmla="*/ 91064 w 107379"/>
                <a:gd name="connsiteY11" fmla="*/ 20574 h 23229"/>
                <a:gd name="connsiteX12" fmla="*/ 84487 w 107379"/>
                <a:gd name="connsiteY12" fmla="*/ 17286 h 23229"/>
                <a:gd name="connsiteX13" fmla="*/ 77784 w 107379"/>
                <a:gd name="connsiteY13" fmla="*/ 13997 h 23229"/>
                <a:gd name="connsiteX14" fmla="*/ 92582 w 107379"/>
                <a:gd name="connsiteY14" fmla="*/ 12353 h 23229"/>
                <a:gd name="connsiteX15" fmla="*/ 107379 w 107379"/>
                <a:gd name="connsiteY15" fmla="*/ 10709 h 23229"/>
                <a:gd name="connsiteX16" fmla="*/ 92328 w 107379"/>
                <a:gd name="connsiteY16" fmla="*/ 7294 h 23229"/>
                <a:gd name="connsiteX17" fmla="*/ 77278 w 107379"/>
                <a:gd name="connsiteY17" fmla="*/ 3879 h 23229"/>
                <a:gd name="connsiteX18" fmla="*/ 86131 w 107379"/>
                <a:gd name="connsiteY18" fmla="*/ 844 h 23229"/>
                <a:gd name="connsiteX19" fmla="*/ 70195 w 107379"/>
                <a:gd name="connsiteY19" fmla="*/ 3120 h 23229"/>
                <a:gd name="connsiteX20" fmla="*/ 45279 w 107379"/>
                <a:gd name="connsiteY20" fmla="*/ 8432 h 23229"/>
                <a:gd name="connsiteX21" fmla="*/ 22639 w 107379"/>
                <a:gd name="connsiteY21" fmla="*/ 6661 h 23229"/>
                <a:gd name="connsiteX22" fmla="*/ 0 w 107379"/>
                <a:gd name="connsiteY22" fmla="*/ 5776 h 2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3229">
                  <a:moveTo>
                    <a:pt x="127" y="6029"/>
                  </a:moveTo>
                  <a:cubicBezTo>
                    <a:pt x="127" y="6029"/>
                    <a:pt x="3035" y="6915"/>
                    <a:pt x="7842" y="7800"/>
                  </a:cubicBezTo>
                  <a:cubicBezTo>
                    <a:pt x="12648" y="8685"/>
                    <a:pt x="19225" y="9697"/>
                    <a:pt x="26560" y="10709"/>
                  </a:cubicBezTo>
                  <a:lnTo>
                    <a:pt x="52994" y="14377"/>
                  </a:lnTo>
                  <a:lnTo>
                    <a:pt x="52994" y="17665"/>
                  </a:lnTo>
                  <a:cubicBezTo>
                    <a:pt x="52994" y="17665"/>
                    <a:pt x="52994" y="20953"/>
                    <a:pt x="52994" y="20953"/>
                  </a:cubicBezTo>
                  <a:lnTo>
                    <a:pt x="36426" y="19057"/>
                  </a:lnTo>
                  <a:lnTo>
                    <a:pt x="19857" y="17159"/>
                  </a:lnTo>
                  <a:lnTo>
                    <a:pt x="34276" y="20195"/>
                  </a:lnTo>
                  <a:lnTo>
                    <a:pt x="48568" y="23230"/>
                  </a:lnTo>
                  <a:lnTo>
                    <a:pt x="69816" y="21965"/>
                  </a:lnTo>
                  <a:lnTo>
                    <a:pt x="91064" y="20574"/>
                  </a:lnTo>
                  <a:lnTo>
                    <a:pt x="84487" y="17286"/>
                  </a:lnTo>
                  <a:lnTo>
                    <a:pt x="77784" y="13997"/>
                  </a:lnTo>
                  <a:lnTo>
                    <a:pt x="92582" y="12353"/>
                  </a:lnTo>
                  <a:lnTo>
                    <a:pt x="107379" y="10709"/>
                  </a:lnTo>
                  <a:lnTo>
                    <a:pt x="92328" y="7294"/>
                  </a:lnTo>
                  <a:lnTo>
                    <a:pt x="77278" y="3879"/>
                  </a:lnTo>
                  <a:lnTo>
                    <a:pt x="86131" y="844"/>
                  </a:lnTo>
                  <a:cubicBezTo>
                    <a:pt x="91064" y="-927"/>
                    <a:pt x="83855" y="211"/>
                    <a:pt x="70195" y="3120"/>
                  </a:cubicBezTo>
                  <a:lnTo>
                    <a:pt x="45279" y="8432"/>
                  </a:lnTo>
                  <a:lnTo>
                    <a:pt x="22639" y="6661"/>
                  </a:lnTo>
                  <a:cubicBezTo>
                    <a:pt x="10118" y="5776"/>
                    <a:pt x="0" y="5270"/>
                    <a:pt x="0" y="577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9" name="Freeform: Shape 7658">
              <a:extLst>
                <a:ext uri="{FF2B5EF4-FFF2-40B4-BE49-F238E27FC236}">
                  <a16:creationId xmlns:a16="http://schemas.microsoft.com/office/drawing/2014/main" id="{98135D8D-E695-012C-8305-B30F08EED897}"/>
                </a:ext>
              </a:extLst>
            </p:cNvPr>
            <p:cNvSpPr/>
            <p:nvPr/>
          </p:nvSpPr>
          <p:spPr>
            <a:xfrm>
              <a:off x="9628188" y="6407771"/>
              <a:ext cx="44899" cy="6323"/>
            </a:xfrm>
            <a:custGeom>
              <a:avLst/>
              <a:gdLst>
                <a:gd name="connsiteX0" fmla="*/ 6956 w 44899"/>
                <a:gd name="connsiteY0" fmla="*/ 1012 h 6323"/>
                <a:gd name="connsiteX1" fmla="*/ 0 w 44899"/>
                <a:gd name="connsiteY1" fmla="*/ 2150 h 6323"/>
                <a:gd name="connsiteX2" fmla="*/ 8727 w 44899"/>
                <a:gd name="connsiteY2" fmla="*/ 3921 h 6323"/>
                <a:gd name="connsiteX3" fmla="*/ 31240 w 44899"/>
                <a:gd name="connsiteY3" fmla="*/ 6071 h 6323"/>
                <a:gd name="connsiteX4" fmla="*/ 44899 w 44899"/>
                <a:gd name="connsiteY4" fmla="*/ 6324 h 6323"/>
                <a:gd name="connsiteX5" fmla="*/ 29343 w 44899"/>
                <a:gd name="connsiteY5" fmla="*/ 3162 h 6323"/>
                <a:gd name="connsiteX6" fmla="*/ 13660 w 44899"/>
                <a:gd name="connsiteY6" fmla="*/ 0 h 6323"/>
                <a:gd name="connsiteX7" fmla="*/ 6830 w 44899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323">
                  <a:moveTo>
                    <a:pt x="6956" y="1012"/>
                  </a:moveTo>
                  <a:lnTo>
                    <a:pt x="0" y="2150"/>
                  </a:lnTo>
                  <a:lnTo>
                    <a:pt x="8727" y="3921"/>
                  </a:lnTo>
                  <a:cubicBezTo>
                    <a:pt x="13533" y="4933"/>
                    <a:pt x="23778" y="5818"/>
                    <a:pt x="31240" y="6071"/>
                  </a:cubicBezTo>
                  <a:lnTo>
                    <a:pt x="44899" y="6324"/>
                  </a:lnTo>
                  <a:lnTo>
                    <a:pt x="29343" y="3162"/>
                  </a:lnTo>
                  <a:lnTo>
                    <a:pt x="13660" y="0"/>
                  </a:lnTo>
                  <a:lnTo>
                    <a:pt x="68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0" name="Freeform: Shape 7659">
              <a:extLst>
                <a:ext uri="{FF2B5EF4-FFF2-40B4-BE49-F238E27FC236}">
                  <a16:creationId xmlns:a16="http://schemas.microsoft.com/office/drawing/2014/main" id="{F16E907C-5AE0-52F9-66E4-34DDB42A76A0}"/>
                </a:ext>
              </a:extLst>
            </p:cNvPr>
            <p:cNvSpPr/>
            <p:nvPr/>
          </p:nvSpPr>
          <p:spPr>
            <a:xfrm>
              <a:off x="9826252" y="6449914"/>
              <a:ext cx="35454" cy="4112"/>
            </a:xfrm>
            <a:custGeom>
              <a:avLst/>
              <a:gdLst>
                <a:gd name="connsiteX0" fmla="*/ 0 w 35454"/>
                <a:gd name="connsiteY0" fmla="*/ 353 h 4112"/>
                <a:gd name="connsiteX1" fmla="*/ 14039 w 35454"/>
                <a:gd name="connsiteY1" fmla="*/ 3135 h 4112"/>
                <a:gd name="connsiteX2" fmla="*/ 34528 w 35454"/>
                <a:gd name="connsiteY2" fmla="*/ 3767 h 4112"/>
                <a:gd name="connsiteX3" fmla="*/ 20489 w 35454"/>
                <a:gd name="connsiteY3" fmla="*/ 985 h 4112"/>
                <a:gd name="connsiteX4" fmla="*/ 0 w 35454"/>
                <a:gd name="connsiteY4" fmla="*/ 226 h 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112">
                  <a:moveTo>
                    <a:pt x="0" y="353"/>
                  </a:moveTo>
                  <a:cubicBezTo>
                    <a:pt x="0" y="353"/>
                    <a:pt x="6324" y="2124"/>
                    <a:pt x="14039" y="3135"/>
                  </a:cubicBezTo>
                  <a:cubicBezTo>
                    <a:pt x="21754" y="4147"/>
                    <a:pt x="30986" y="4400"/>
                    <a:pt x="34528" y="3767"/>
                  </a:cubicBezTo>
                  <a:cubicBezTo>
                    <a:pt x="37943" y="3135"/>
                    <a:pt x="31619" y="1997"/>
                    <a:pt x="20489" y="985"/>
                  </a:cubicBezTo>
                  <a:cubicBezTo>
                    <a:pt x="9233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1" name="Freeform: Shape 7660">
              <a:extLst>
                <a:ext uri="{FF2B5EF4-FFF2-40B4-BE49-F238E27FC236}">
                  <a16:creationId xmlns:a16="http://schemas.microsoft.com/office/drawing/2014/main" id="{201BADE1-B993-F49A-2E78-5DF27F0D399C}"/>
                </a:ext>
              </a:extLst>
            </p:cNvPr>
            <p:cNvSpPr/>
            <p:nvPr/>
          </p:nvSpPr>
          <p:spPr>
            <a:xfrm>
              <a:off x="10046829" y="6454061"/>
              <a:ext cx="35540" cy="3288"/>
            </a:xfrm>
            <a:custGeom>
              <a:avLst/>
              <a:gdLst>
                <a:gd name="connsiteX0" fmla="*/ 8979 w 35540"/>
                <a:gd name="connsiteY0" fmla="*/ 1644 h 3288"/>
                <a:gd name="connsiteX1" fmla="*/ 0 w 35540"/>
                <a:gd name="connsiteY1" fmla="*/ 3162 h 3288"/>
                <a:gd name="connsiteX2" fmla="*/ 17706 w 35540"/>
                <a:gd name="connsiteY2" fmla="*/ 3162 h 3288"/>
                <a:gd name="connsiteX3" fmla="*/ 35540 w 35540"/>
                <a:gd name="connsiteY3" fmla="*/ 3289 h 3288"/>
                <a:gd name="connsiteX4" fmla="*/ 26560 w 35540"/>
                <a:gd name="connsiteY4" fmla="*/ 1644 h 3288"/>
                <a:gd name="connsiteX5" fmla="*/ 17833 w 35540"/>
                <a:gd name="connsiteY5" fmla="*/ 0 h 3288"/>
                <a:gd name="connsiteX6" fmla="*/ 8979 w 35540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288">
                  <a:moveTo>
                    <a:pt x="8979" y="1644"/>
                  </a:moveTo>
                  <a:lnTo>
                    <a:pt x="0" y="3162"/>
                  </a:lnTo>
                  <a:lnTo>
                    <a:pt x="17706" y="3162"/>
                  </a:lnTo>
                  <a:lnTo>
                    <a:pt x="35540" y="3289"/>
                  </a:lnTo>
                  <a:lnTo>
                    <a:pt x="26560" y="1644"/>
                  </a:lnTo>
                  <a:lnTo>
                    <a:pt x="17833" y="0"/>
                  </a:lnTo>
                  <a:lnTo>
                    <a:pt x="8979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2" name="Freeform: Shape 7661">
              <a:extLst>
                <a:ext uri="{FF2B5EF4-FFF2-40B4-BE49-F238E27FC236}">
                  <a16:creationId xmlns:a16="http://schemas.microsoft.com/office/drawing/2014/main" id="{C7927342-2930-1673-6B48-16120AE70D0B}"/>
                </a:ext>
              </a:extLst>
            </p:cNvPr>
            <p:cNvSpPr/>
            <p:nvPr/>
          </p:nvSpPr>
          <p:spPr>
            <a:xfrm>
              <a:off x="9716976" y="6467594"/>
              <a:ext cx="35413" cy="3667"/>
            </a:xfrm>
            <a:custGeom>
              <a:avLst/>
              <a:gdLst>
                <a:gd name="connsiteX0" fmla="*/ 8979 w 35413"/>
                <a:gd name="connsiteY0" fmla="*/ 1518 h 3667"/>
                <a:gd name="connsiteX1" fmla="*/ 0 w 35413"/>
                <a:gd name="connsiteY1" fmla="*/ 2909 h 3667"/>
                <a:gd name="connsiteX2" fmla="*/ 17706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897 h 3667"/>
                <a:gd name="connsiteX5" fmla="*/ 17833 w 35413"/>
                <a:gd name="connsiteY5" fmla="*/ 0 h 3667"/>
                <a:gd name="connsiteX6" fmla="*/ 8979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79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668"/>
                  </a:lnTo>
                  <a:lnTo>
                    <a:pt x="26560" y="1897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3" name="Freeform: Shape 7662">
              <a:extLst>
                <a:ext uri="{FF2B5EF4-FFF2-40B4-BE49-F238E27FC236}">
                  <a16:creationId xmlns:a16="http://schemas.microsoft.com/office/drawing/2014/main" id="{E6A9180D-D55C-33B3-2E9F-E3FDEAE5FFD1}"/>
                </a:ext>
              </a:extLst>
            </p:cNvPr>
            <p:cNvSpPr/>
            <p:nvPr/>
          </p:nvSpPr>
          <p:spPr>
            <a:xfrm>
              <a:off x="9640483" y="6404483"/>
              <a:ext cx="33490" cy="11003"/>
            </a:xfrm>
            <a:custGeom>
              <a:avLst/>
              <a:gdLst>
                <a:gd name="connsiteX0" fmla="*/ 606 w 33490"/>
                <a:gd name="connsiteY0" fmla="*/ 126 h 11003"/>
                <a:gd name="connsiteX1" fmla="*/ 14645 w 33490"/>
                <a:gd name="connsiteY1" fmla="*/ 5944 h 11003"/>
                <a:gd name="connsiteX2" fmla="*/ 33364 w 33490"/>
                <a:gd name="connsiteY2" fmla="*/ 11003 h 11003"/>
                <a:gd name="connsiteX3" fmla="*/ 33364 w 33490"/>
                <a:gd name="connsiteY3" fmla="*/ 7082 h 11003"/>
                <a:gd name="connsiteX4" fmla="*/ 33490 w 33490"/>
                <a:gd name="connsiteY4" fmla="*/ 3161 h 11003"/>
                <a:gd name="connsiteX5" fmla="*/ 19451 w 33490"/>
                <a:gd name="connsiteY5" fmla="*/ 1264 h 11003"/>
                <a:gd name="connsiteX6" fmla="*/ 606 w 33490"/>
                <a:gd name="connsiteY6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03">
                  <a:moveTo>
                    <a:pt x="606" y="126"/>
                  </a:moveTo>
                  <a:cubicBezTo>
                    <a:pt x="-2050" y="505"/>
                    <a:pt x="4274" y="3161"/>
                    <a:pt x="14645" y="5944"/>
                  </a:cubicBezTo>
                  <a:lnTo>
                    <a:pt x="33364" y="11003"/>
                  </a:lnTo>
                  <a:lnTo>
                    <a:pt x="33364" y="7082"/>
                  </a:lnTo>
                  <a:cubicBezTo>
                    <a:pt x="33364" y="7082"/>
                    <a:pt x="33490" y="3161"/>
                    <a:pt x="33490" y="3161"/>
                  </a:cubicBezTo>
                  <a:lnTo>
                    <a:pt x="19451" y="1264"/>
                  </a:lnTo>
                  <a:cubicBezTo>
                    <a:pt x="11736" y="253"/>
                    <a:pt x="3262" y="-253"/>
                    <a:pt x="606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4" name="Freeform: Shape 7663">
              <a:extLst>
                <a:ext uri="{FF2B5EF4-FFF2-40B4-BE49-F238E27FC236}">
                  <a16:creationId xmlns:a16="http://schemas.microsoft.com/office/drawing/2014/main" id="{2FF06DC7-AD00-142C-3411-E62D8992247B}"/>
                </a:ext>
              </a:extLst>
            </p:cNvPr>
            <p:cNvSpPr/>
            <p:nvPr/>
          </p:nvSpPr>
          <p:spPr>
            <a:xfrm>
              <a:off x="9608458" y="6427375"/>
              <a:ext cx="17707" cy="6450"/>
            </a:xfrm>
            <a:custGeom>
              <a:avLst/>
              <a:gdLst>
                <a:gd name="connsiteX0" fmla="*/ 127 w 17707"/>
                <a:gd name="connsiteY0" fmla="*/ 3162 h 6450"/>
                <a:gd name="connsiteX1" fmla="*/ 0 w 17707"/>
                <a:gd name="connsiteY1" fmla="*/ 6450 h 6450"/>
                <a:gd name="connsiteX2" fmla="*/ 8854 w 17707"/>
                <a:gd name="connsiteY2" fmla="*/ 4932 h 6450"/>
                <a:gd name="connsiteX3" fmla="*/ 17707 w 17707"/>
                <a:gd name="connsiteY3" fmla="*/ 3541 h 6450"/>
                <a:gd name="connsiteX4" fmla="*/ 8980 w 17707"/>
                <a:gd name="connsiteY4" fmla="*/ 1770 h 6450"/>
                <a:gd name="connsiteX5" fmla="*/ 127 w 17707"/>
                <a:gd name="connsiteY5" fmla="*/ 0 h 6450"/>
                <a:gd name="connsiteX6" fmla="*/ 127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162"/>
                  </a:moveTo>
                  <a:lnTo>
                    <a:pt x="0" y="6450"/>
                  </a:lnTo>
                  <a:lnTo>
                    <a:pt x="8854" y="4932"/>
                  </a:lnTo>
                  <a:lnTo>
                    <a:pt x="17707" y="3541"/>
                  </a:lnTo>
                  <a:lnTo>
                    <a:pt x="8980" y="1770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5" name="Freeform: Shape 7664">
              <a:extLst>
                <a:ext uri="{FF2B5EF4-FFF2-40B4-BE49-F238E27FC236}">
                  <a16:creationId xmlns:a16="http://schemas.microsoft.com/office/drawing/2014/main" id="{E0354936-761D-46F2-6F0B-2BC9482BDB06}"/>
                </a:ext>
              </a:extLst>
            </p:cNvPr>
            <p:cNvSpPr/>
            <p:nvPr/>
          </p:nvSpPr>
          <p:spPr>
            <a:xfrm>
              <a:off x="9867231" y="6454315"/>
              <a:ext cx="35413" cy="3414"/>
            </a:xfrm>
            <a:custGeom>
              <a:avLst/>
              <a:gdLst>
                <a:gd name="connsiteX0" fmla="*/ 8854 w 35413"/>
                <a:gd name="connsiteY0" fmla="*/ 1391 h 3414"/>
                <a:gd name="connsiteX1" fmla="*/ 0 w 35413"/>
                <a:gd name="connsiteY1" fmla="*/ 2909 h 3414"/>
                <a:gd name="connsiteX2" fmla="*/ 17706 w 35413"/>
                <a:gd name="connsiteY2" fmla="*/ 3162 h 3414"/>
                <a:gd name="connsiteX3" fmla="*/ 35414 w 35413"/>
                <a:gd name="connsiteY3" fmla="*/ 3414 h 3414"/>
                <a:gd name="connsiteX4" fmla="*/ 26560 w 35413"/>
                <a:gd name="connsiteY4" fmla="*/ 1644 h 3414"/>
                <a:gd name="connsiteX5" fmla="*/ 17706 w 35413"/>
                <a:gd name="connsiteY5" fmla="*/ 0 h 3414"/>
                <a:gd name="connsiteX6" fmla="*/ 8854 w 35413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4">
                  <a:moveTo>
                    <a:pt x="8854" y="1391"/>
                  </a:moveTo>
                  <a:lnTo>
                    <a:pt x="0" y="2909"/>
                  </a:lnTo>
                  <a:lnTo>
                    <a:pt x="17706" y="3162"/>
                  </a:lnTo>
                  <a:lnTo>
                    <a:pt x="35414" y="3414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6" name="Freeform: Shape 7665">
              <a:extLst>
                <a:ext uri="{FF2B5EF4-FFF2-40B4-BE49-F238E27FC236}">
                  <a16:creationId xmlns:a16="http://schemas.microsoft.com/office/drawing/2014/main" id="{EB3236C7-E774-997C-A3DB-AC3C08931E4F}"/>
                </a:ext>
              </a:extLst>
            </p:cNvPr>
            <p:cNvSpPr/>
            <p:nvPr/>
          </p:nvSpPr>
          <p:spPr>
            <a:xfrm>
              <a:off x="9866092" y="6447358"/>
              <a:ext cx="13154" cy="2402"/>
            </a:xfrm>
            <a:custGeom>
              <a:avLst/>
              <a:gdLst>
                <a:gd name="connsiteX0" fmla="*/ 0 w 13154"/>
                <a:gd name="connsiteY0" fmla="*/ 1138 h 2402"/>
                <a:gd name="connsiteX1" fmla="*/ 6577 w 13154"/>
                <a:gd name="connsiteY1" fmla="*/ 2403 h 2402"/>
                <a:gd name="connsiteX2" fmla="*/ 13154 w 13154"/>
                <a:gd name="connsiteY2" fmla="*/ 1265 h 2402"/>
                <a:gd name="connsiteX3" fmla="*/ 6577 w 13154"/>
                <a:gd name="connsiteY3" fmla="*/ 0 h 2402"/>
                <a:gd name="connsiteX4" fmla="*/ 0 w 13154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2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7" name="Freeform: Shape 7666">
              <a:extLst>
                <a:ext uri="{FF2B5EF4-FFF2-40B4-BE49-F238E27FC236}">
                  <a16:creationId xmlns:a16="http://schemas.microsoft.com/office/drawing/2014/main" id="{63611A55-1F3D-72BB-D8B5-2B52AFFB72BB}"/>
                </a:ext>
              </a:extLst>
            </p:cNvPr>
            <p:cNvSpPr/>
            <p:nvPr/>
          </p:nvSpPr>
          <p:spPr>
            <a:xfrm>
              <a:off x="9866978" y="6436665"/>
              <a:ext cx="178206" cy="18787"/>
            </a:xfrm>
            <a:custGeom>
              <a:avLst/>
              <a:gdLst>
                <a:gd name="connsiteX0" fmla="*/ 7083 w 178206"/>
                <a:gd name="connsiteY0" fmla="*/ 4875 h 18787"/>
                <a:gd name="connsiteX1" fmla="*/ 0 w 178206"/>
                <a:gd name="connsiteY1" fmla="*/ 8164 h 18787"/>
                <a:gd name="connsiteX2" fmla="*/ 13407 w 178206"/>
                <a:gd name="connsiteY2" fmla="*/ 8164 h 18787"/>
                <a:gd name="connsiteX3" fmla="*/ 55271 w 178206"/>
                <a:gd name="connsiteY3" fmla="*/ 13602 h 18787"/>
                <a:gd name="connsiteX4" fmla="*/ 95238 w 178206"/>
                <a:gd name="connsiteY4" fmla="*/ 18788 h 18787"/>
                <a:gd name="connsiteX5" fmla="*/ 106747 w 178206"/>
                <a:gd name="connsiteY5" fmla="*/ 18788 h 18787"/>
                <a:gd name="connsiteX6" fmla="*/ 99032 w 178206"/>
                <a:gd name="connsiteY6" fmla="*/ 16511 h 18787"/>
                <a:gd name="connsiteX7" fmla="*/ 91443 w 178206"/>
                <a:gd name="connsiteY7" fmla="*/ 14235 h 18787"/>
                <a:gd name="connsiteX8" fmla="*/ 134825 w 178206"/>
                <a:gd name="connsiteY8" fmla="*/ 13729 h 18787"/>
                <a:gd name="connsiteX9" fmla="*/ 178207 w 178206"/>
                <a:gd name="connsiteY9" fmla="*/ 13223 h 18787"/>
                <a:gd name="connsiteX10" fmla="*/ 120786 w 178206"/>
                <a:gd name="connsiteY10" fmla="*/ 8796 h 18787"/>
                <a:gd name="connsiteX11" fmla="*/ 63365 w 178206"/>
                <a:gd name="connsiteY11" fmla="*/ 4243 h 18787"/>
                <a:gd name="connsiteX12" fmla="*/ 79554 w 178206"/>
                <a:gd name="connsiteY12" fmla="*/ 7911 h 18787"/>
                <a:gd name="connsiteX13" fmla="*/ 95743 w 178206"/>
                <a:gd name="connsiteY13" fmla="*/ 11578 h 18787"/>
                <a:gd name="connsiteX14" fmla="*/ 87017 w 178206"/>
                <a:gd name="connsiteY14" fmla="*/ 13096 h 18787"/>
                <a:gd name="connsiteX15" fmla="*/ 78416 w 178206"/>
                <a:gd name="connsiteY15" fmla="*/ 14614 h 18787"/>
                <a:gd name="connsiteX16" fmla="*/ 52362 w 178206"/>
                <a:gd name="connsiteY16" fmla="*/ 9302 h 18787"/>
                <a:gd name="connsiteX17" fmla="*/ 26308 w 178206"/>
                <a:gd name="connsiteY17" fmla="*/ 3863 h 18787"/>
                <a:gd name="connsiteX18" fmla="*/ 53626 w 178206"/>
                <a:gd name="connsiteY18" fmla="*/ 2599 h 18787"/>
                <a:gd name="connsiteX19" fmla="*/ 76013 w 178206"/>
                <a:gd name="connsiteY19" fmla="*/ 322 h 18787"/>
                <a:gd name="connsiteX20" fmla="*/ 42749 w 178206"/>
                <a:gd name="connsiteY20" fmla="*/ 449 h 18787"/>
                <a:gd name="connsiteX21" fmla="*/ 14419 w 178206"/>
                <a:gd name="connsiteY21" fmla="*/ 1460 h 18787"/>
                <a:gd name="connsiteX22" fmla="*/ 7209 w 178206"/>
                <a:gd name="connsiteY22" fmla="*/ 4749 h 1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206" h="18787">
                  <a:moveTo>
                    <a:pt x="7083" y="4875"/>
                  </a:moveTo>
                  <a:lnTo>
                    <a:pt x="0" y="8164"/>
                  </a:lnTo>
                  <a:lnTo>
                    <a:pt x="13407" y="8164"/>
                  </a:lnTo>
                  <a:cubicBezTo>
                    <a:pt x="20742" y="8417"/>
                    <a:pt x="39587" y="10820"/>
                    <a:pt x="55271" y="13602"/>
                  </a:cubicBezTo>
                  <a:cubicBezTo>
                    <a:pt x="70954" y="16385"/>
                    <a:pt x="88914" y="18788"/>
                    <a:pt x="95238" y="18788"/>
                  </a:cubicBezTo>
                  <a:lnTo>
                    <a:pt x="106747" y="18788"/>
                  </a:lnTo>
                  <a:cubicBezTo>
                    <a:pt x="106747" y="18788"/>
                    <a:pt x="99032" y="16511"/>
                    <a:pt x="99032" y="16511"/>
                  </a:cubicBezTo>
                  <a:lnTo>
                    <a:pt x="91443" y="14235"/>
                  </a:lnTo>
                  <a:lnTo>
                    <a:pt x="134825" y="13729"/>
                  </a:lnTo>
                  <a:lnTo>
                    <a:pt x="178207" y="13223"/>
                  </a:lnTo>
                  <a:lnTo>
                    <a:pt x="120786" y="8796"/>
                  </a:lnTo>
                  <a:lnTo>
                    <a:pt x="63365" y="4243"/>
                  </a:lnTo>
                  <a:lnTo>
                    <a:pt x="79554" y="7911"/>
                  </a:lnTo>
                  <a:lnTo>
                    <a:pt x="95743" y="11578"/>
                  </a:lnTo>
                  <a:lnTo>
                    <a:pt x="87017" y="13096"/>
                  </a:lnTo>
                  <a:lnTo>
                    <a:pt x="78416" y="14614"/>
                  </a:lnTo>
                  <a:lnTo>
                    <a:pt x="52362" y="9302"/>
                  </a:lnTo>
                  <a:lnTo>
                    <a:pt x="26308" y="3863"/>
                  </a:lnTo>
                  <a:lnTo>
                    <a:pt x="53626" y="2599"/>
                  </a:lnTo>
                  <a:cubicBezTo>
                    <a:pt x="68677" y="1840"/>
                    <a:pt x="78795" y="828"/>
                    <a:pt x="76013" y="322"/>
                  </a:cubicBezTo>
                  <a:cubicBezTo>
                    <a:pt x="73357" y="-184"/>
                    <a:pt x="58432" y="-57"/>
                    <a:pt x="42749" y="449"/>
                  </a:cubicBezTo>
                  <a:lnTo>
                    <a:pt x="14419" y="1460"/>
                  </a:lnTo>
                  <a:lnTo>
                    <a:pt x="7209" y="474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8" name="Freeform: Shape 7667">
              <a:extLst>
                <a:ext uri="{FF2B5EF4-FFF2-40B4-BE49-F238E27FC236}">
                  <a16:creationId xmlns:a16="http://schemas.microsoft.com/office/drawing/2014/main" id="{850172F1-03EC-FA00-6E27-94C4C26EDCD7}"/>
                </a:ext>
              </a:extLst>
            </p:cNvPr>
            <p:cNvSpPr/>
            <p:nvPr/>
          </p:nvSpPr>
          <p:spPr>
            <a:xfrm>
              <a:off x="9653484" y="6415739"/>
              <a:ext cx="110667" cy="17327"/>
            </a:xfrm>
            <a:custGeom>
              <a:avLst/>
              <a:gdLst>
                <a:gd name="connsiteX0" fmla="*/ 25802 w 110667"/>
                <a:gd name="connsiteY0" fmla="*/ 12521 h 17327"/>
                <a:gd name="connsiteX1" fmla="*/ 0 w 110667"/>
                <a:gd name="connsiteY1" fmla="*/ 15810 h 17327"/>
                <a:gd name="connsiteX2" fmla="*/ 25802 w 110667"/>
                <a:gd name="connsiteY2" fmla="*/ 14039 h 17327"/>
                <a:gd name="connsiteX3" fmla="*/ 51730 w 110667"/>
                <a:gd name="connsiteY3" fmla="*/ 12142 h 17327"/>
                <a:gd name="connsiteX4" fmla="*/ 81198 w 110667"/>
                <a:gd name="connsiteY4" fmla="*/ 14798 h 17327"/>
                <a:gd name="connsiteX5" fmla="*/ 110668 w 110667"/>
                <a:gd name="connsiteY5" fmla="*/ 17327 h 17327"/>
                <a:gd name="connsiteX6" fmla="*/ 108518 w 110667"/>
                <a:gd name="connsiteY6" fmla="*/ 8980 h 17327"/>
                <a:gd name="connsiteX7" fmla="*/ 106368 w 110667"/>
                <a:gd name="connsiteY7" fmla="*/ 632 h 17327"/>
                <a:gd name="connsiteX8" fmla="*/ 89799 w 110667"/>
                <a:gd name="connsiteY8" fmla="*/ 379 h 17327"/>
                <a:gd name="connsiteX9" fmla="*/ 73231 w 110667"/>
                <a:gd name="connsiteY9" fmla="*/ 0 h 17327"/>
                <a:gd name="connsiteX10" fmla="*/ 73231 w 110667"/>
                <a:gd name="connsiteY10" fmla="*/ 4806 h 17327"/>
                <a:gd name="connsiteX11" fmla="*/ 73104 w 110667"/>
                <a:gd name="connsiteY11" fmla="*/ 9612 h 17327"/>
                <a:gd name="connsiteX12" fmla="*/ 62353 w 110667"/>
                <a:gd name="connsiteY12" fmla="*/ 9359 h 17327"/>
                <a:gd name="connsiteX13" fmla="*/ 25802 w 110667"/>
                <a:gd name="connsiteY13" fmla="*/ 12521 h 1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327">
                  <a:moveTo>
                    <a:pt x="25802" y="12521"/>
                  </a:moveTo>
                  <a:lnTo>
                    <a:pt x="0" y="15810"/>
                  </a:lnTo>
                  <a:lnTo>
                    <a:pt x="25802" y="14039"/>
                  </a:lnTo>
                  <a:lnTo>
                    <a:pt x="51730" y="12142"/>
                  </a:lnTo>
                  <a:lnTo>
                    <a:pt x="81198" y="14798"/>
                  </a:lnTo>
                  <a:lnTo>
                    <a:pt x="110668" y="17327"/>
                  </a:lnTo>
                  <a:lnTo>
                    <a:pt x="108518" y="8980"/>
                  </a:lnTo>
                  <a:lnTo>
                    <a:pt x="106368" y="632"/>
                  </a:lnTo>
                  <a:lnTo>
                    <a:pt x="89799" y="379"/>
                  </a:lnTo>
                  <a:lnTo>
                    <a:pt x="73231" y="0"/>
                  </a:lnTo>
                  <a:lnTo>
                    <a:pt x="73231" y="4806"/>
                  </a:lnTo>
                  <a:cubicBezTo>
                    <a:pt x="73231" y="4806"/>
                    <a:pt x="73104" y="9612"/>
                    <a:pt x="73104" y="9612"/>
                  </a:cubicBezTo>
                  <a:lnTo>
                    <a:pt x="62353" y="9359"/>
                  </a:lnTo>
                  <a:cubicBezTo>
                    <a:pt x="56536" y="9359"/>
                    <a:pt x="40093" y="10624"/>
                    <a:pt x="25802" y="1252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9" name="Freeform: Shape 7668">
              <a:extLst>
                <a:ext uri="{FF2B5EF4-FFF2-40B4-BE49-F238E27FC236}">
                  <a16:creationId xmlns:a16="http://schemas.microsoft.com/office/drawing/2014/main" id="{9AFF807B-8252-3677-D307-1245F658B838}"/>
                </a:ext>
              </a:extLst>
            </p:cNvPr>
            <p:cNvSpPr/>
            <p:nvPr/>
          </p:nvSpPr>
          <p:spPr>
            <a:xfrm>
              <a:off x="9761369" y="6461776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2024"/>
                    <a:pt x="13407" y="1265"/>
                  </a:cubicBezTo>
                  <a:cubicBezTo>
                    <a:pt x="13407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0" name="Freeform: Shape 7669">
              <a:extLst>
                <a:ext uri="{FF2B5EF4-FFF2-40B4-BE49-F238E27FC236}">
                  <a16:creationId xmlns:a16="http://schemas.microsoft.com/office/drawing/2014/main" id="{351CF13A-41A4-42C3-3E02-FDAB5F7D7688}"/>
                </a:ext>
              </a:extLst>
            </p:cNvPr>
            <p:cNvSpPr/>
            <p:nvPr/>
          </p:nvSpPr>
          <p:spPr>
            <a:xfrm>
              <a:off x="9596695" y="6419533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1" name="Freeform: Shape 7670">
              <a:extLst>
                <a:ext uri="{FF2B5EF4-FFF2-40B4-BE49-F238E27FC236}">
                  <a16:creationId xmlns:a16="http://schemas.microsoft.com/office/drawing/2014/main" id="{DB129B3B-B549-6359-CCBF-038F05C9FE85}"/>
                </a:ext>
              </a:extLst>
            </p:cNvPr>
            <p:cNvSpPr/>
            <p:nvPr/>
          </p:nvSpPr>
          <p:spPr>
            <a:xfrm>
              <a:off x="9648425" y="6426489"/>
              <a:ext cx="52740" cy="6829"/>
            </a:xfrm>
            <a:custGeom>
              <a:avLst/>
              <a:gdLst>
                <a:gd name="connsiteX0" fmla="*/ 0 w 52740"/>
                <a:gd name="connsiteY0" fmla="*/ 3415 h 6829"/>
                <a:gd name="connsiteX1" fmla="*/ 0 w 52740"/>
                <a:gd name="connsiteY1" fmla="*/ 6830 h 6829"/>
                <a:gd name="connsiteX2" fmla="*/ 26307 w 52740"/>
                <a:gd name="connsiteY2" fmla="*/ 6071 h 6829"/>
                <a:gd name="connsiteX3" fmla="*/ 52741 w 52740"/>
                <a:gd name="connsiteY3" fmla="*/ 5312 h 6829"/>
                <a:gd name="connsiteX4" fmla="*/ 45532 w 52740"/>
                <a:gd name="connsiteY4" fmla="*/ 3035 h 6829"/>
                <a:gd name="connsiteX5" fmla="*/ 19224 w 52740"/>
                <a:gd name="connsiteY5" fmla="*/ 379 h 6829"/>
                <a:gd name="connsiteX6" fmla="*/ 126 w 52740"/>
                <a:gd name="connsiteY6" fmla="*/ 0 h 6829"/>
                <a:gd name="connsiteX7" fmla="*/ 126 w 52740"/>
                <a:gd name="connsiteY7" fmla="*/ 3415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740" h="6829">
                  <a:moveTo>
                    <a:pt x="0" y="3415"/>
                  </a:moveTo>
                  <a:lnTo>
                    <a:pt x="0" y="6830"/>
                  </a:lnTo>
                  <a:cubicBezTo>
                    <a:pt x="0" y="6830"/>
                    <a:pt x="26307" y="6071"/>
                    <a:pt x="26307" y="6071"/>
                  </a:cubicBezTo>
                  <a:lnTo>
                    <a:pt x="52741" y="5312"/>
                  </a:lnTo>
                  <a:lnTo>
                    <a:pt x="45532" y="3035"/>
                  </a:lnTo>
                  <a:cubicBezTo>
                    <a:pt x="41484" y="1770"/>
                    <a:pt x="29722" y="632"/>
                    <a:pt x="19224" y="379"/>
                  </a:cubicBezTo>
                  <a:lnTo>
                    <a:pt x="126" y="0"/>
                  </a:lnTo>
                  <a:lnTo>
                    <a:pt x="126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2" name="Freeform: Shape 7671">
              <a:extLst>
                <a:ext uri="{FF2B5EF4-FFF2-40B4-BE49-F238E27FC236}">
                  <a16:creationId xmlns:a16="http://schemas.microsoft.com/office/drawing/2014/main" id="{EE751904-2B7F-6CDD-6CE5-B1A363F1137D}"/>
                </a:ext>
              </a:extLst>
            </p:cNvPr>
            <p:cNvSpPr/>
            <p:nvPr/>
          </p:nvSpPr>
          <p:spPr>
            <a:xfrm>
              <a:off x="9605801" y="6407012"/>
              <a:ext cx="35287" cy="3667"/>
            </a:xfrm>
            <a:custGeom>
              <a:avLst/>
              <a:gdLst>
                <a:gd name="connsiteX0" fmla="*/ 8854 w 35287"/>
                <a:gd name="connsiteY0" fmla="*/ 1518 h 3667"/>
                <a:gd name="connsiteX1" fmla="*/ 0 w 35287"/>
                <a:gd name="connsiteY1" fmla="*/ 2909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518"/>
                  </a:moveTo>
                  <a:lnTo>
                    <a:pt x="0" y="2909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3" name="Freeform: Shape 7672">
              <a:extLst>
                <a:ext uri="{FF2B5EF4-FFF2-40B4-BE49-F238E27FC236}">
                  <a16:creationId xmlns:a16="http://schemas.microsoft.com/office/drawing/2014/main" id="{23BD986C-315E-85A2-9D44-B0A97A66F225}"/>
                </a:ext>
              </a:extLst>
            </p:cNvPr>
            <p:cNvSpPr/>
            <p:nvPr/>
          </p:nvSpPr>
          <p:spPr>
            <a:xfrm>
              <a:off x="9661578" y="6422063"/>
              <a:ext cx="13279" cy="2549"/>
            </a:xfrm>
            <a:custGeom>
              <a:avLst/>
              <a:gdLst>
                <a:gd name="connsiteX0" fmla="*/ 127 w 13279"/>
                <a:gd name="connsiteY0" fmla="*/ 1138 h 2549"/>
                <a:gd name="connsiteX1" fmla="*/ 6703 w 13279"/>
                <a:gd name="connsiteY1" fmla="*/ 2530 h 2549"/>
                <a:gd name="connsiteX2" fmla="*/ 13280 w 13279"/>
                <a:gd name="connsiteY2" fmla="*/ 1391 h 2549"/>
                <a:gd name="connsiteX3" fmla="*/ 6703 w 13279"/>
                <a:gd name="connsiteY3" fmla="*/ 0 h 2549"/>
                <a:gd name="connsiteX4" fmla="*/ 0 w 13279"/>
                <a:gd name="connsiteY4" fmla="*/ 101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49">
                  <a:moveTo>
                    <a:pt x="127" y="1138"/>
                  </a:moveTo>
                  <a:cubicBezTo>
                    <a:pt x="127" y="1770"/>
                    <a:pt x="3162" y="2403"/>
                    <a:pt x="6703" y="2530"/>
                  </a:cubicBezTo>
                  <a:cubicBezTo>
                    <a:pt x="10245" y="2656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4" name="Freeform: Shape 7673">
              <a:extLst>
                <a:ext uri="{FF2B5EF4-FFF2-40B4-BE49-F238E27FC236}">
                  <a16:creationId xmlns:a16="http://schemas.microsoft.com/office/drawing/2014/main" id="{65FCA0B9-EBB9-66D4-C0E4-212F3C7330F8}"/>
                </a:ext>
              </a:extLst>
            </p:cNvPr>
            <p:cNvSpPr/>
            <p:nvPr/>
          </p:nvSpPr>
          <p:spPr>
            <a:xfrm>
              <a:off x="10017307" y="6447485"/>
              <a:ext cx="59622" cy="8220"/>
            </a:xfrm>
            <a:custGeom>
              <a:avLst/>
              <a:gdLst>
                <a:gd name="connsiteX0" fmla="*/ 1064 w 59622"/>
                <a:gd name="connsiteY0" fmla="*/ 7462 h 8220"/>
                <a:gd name="connsiteX1" fmla="*/ 9411 w 59622"/>
                <a:gd name="connsiteY1" fmla="*/ 8221 h 8220"/>
                <a:gd name="connsiteX2" fmla="*/ 41411 w 59622"/>
                <a:gd name="connsiteY2" fmla="*/ 4174 h 8220"/>
                <a:gd name="connsiteX3" fmla="*/ 59623 w 59622"/>
                <a:gd name="connsiteY3" fmla="*/ 0 h 8220"/>
                <a:gd name="connsiteX4" fmla="*/ 33063 w 59622"/>
                <a:gd name="connsiteY4" fmla="*/ 3541 h 8220"/>
                <a:gd name="connsiteX5" fmla="*/ 1064 w 59622"/>
                <a:gd name="connsiteY5" fmla="*/ 7589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622" h="8220">
                  <a:moveTo>
                    <a:pt x="1064" y="7462"/>
                  </a:moveTo>
                  <a:cubicBezTo>
                    <a:pt x="-1972" y="7841"/>
                    <a:pt x="1697" y="8094"/>
                    <a:pt x="9411" y="8221"/>
                  </a:cubicBezTo>
                  <a:cubicBezTo>
                    <a:pt x="17000" y="8221"/>
                    <a:pt x="31418" y="6450"/>
                    <a:pt x="41411" y="4174"/>
                  </a:cubicBezTo>
                  <a:lnTo>
                    <a:pt x="59623" y="0"/>
                  </a:lnTo>
                  <a:lnTo>
                    <a:pt x="33063" y="3541"/>
                  </a:lnTo>
                  <a:cubicBezTo>
                    <a:pt x="18392" y="5438"/>
                    <a:pt x="3973" y="7209"/>
                    <a:pt x="1064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5" name="Freeform: Shape 7674">
              <a:extLst>
                <a:ext uri="{FF2B5EF4-FFF2-40B4-BE49-F238E27FC236}">
                  <a16:creationId xmlns:a16="http://schemas.microsoft.com/office/drawing/2014/main" id="{73EB22B1-572C-A93A-8BBB-74276F80E829}"/>
                </a:ext>
              </a:extLst>
            </p:cNvPr>
            <p:cNvSpPr/>
            <p:nvPr/>
          </p:nvSpPr>
          <p:spPr>
            <a:xfrm>
              <a:off x="9915039" y="6407897"/>
              <a:ext cx="215643" cy="56155"/>
            </a:xfrm>
            <a:custGeom>
              <a:avLst/>
              <a:gdLst>
                <a:gd name="connsiteX0" fmla="*/ 14165 w 215643"/>
                <a:gd name="connsiteY0" fmla="*/ 31240 h 56155"/>
                <a:gd name="connsiteX1" fmla="*/ 0 w 215643"/>
                <a:gd name="connsiteY1" fmla="*/ 34402 h 56155"/>
                <a:gd name="connsiteX2" fmla="*/ 13660 w 215643"/>
                <a:gd name="connsiteY2" fmla="*/ 39967 h 56155"/>
                <a:gd name="connsiteX3" fmla="*/ 27320 w 215643"/>
                <a:gd name="connsiteY3" fmla="*/ 45532 h 56155"/>
                <a:gd name="connsiteX4" fmla="*/ 43382 w 215643"/>
                <a:gd name="connsiteY4" fmla="*/ 45532 h 56155"/>
                <a:gd name="connsiteX5" fmla="*/ 94099 w 215643"/>
                <a:gd name="connsiteY5" fmla="*/ 50970 h 56155"/>
                <a:gd name="connsiteX6" fmla="*/ 128880 w 215643"/>
                <a:gd name="connsiteY6" fmla="*/ 56156 h 56155"/>
                <a:gd name="connsiteX7" fmla="*/ 152405 w 215643"/>
                <a:gd name="connsiteY7" fmla="*/ 53753 h 56155"/>
                <a:gd name="connsiteX8" fmla="*/ 175804 w 215643"/>
                <a:gd name="connsiteY8" fmla="*/ 51224 h 56155"/>
                <a:gd name="connsiteX9" fmla="*/ 159235 w 215643"/>
                <a:gd name="connsiteY9" fmla="*/ 51224 h 56155"/>
                <a:gd name="connsiteX10" fmla="*/ 142667 w 215643"/>
                <a:gd name="connsiteY10" fmla="*/ 49073 h 56155"/>
                <a:gd name="connsiteX11" fmla="*/ 179092 w 215643"/>
                <a:gd name="connsiteY11" fmla="*/ 44393 h 56155"/>
                <a:gd name="connsiteX12" fmla="*/ 215644 w 215643"/>
                <a:gd name="connsiteY12" fmla="*/ 41611 h 56155"/>
                <a:gd name="connsiteX13" fmla="*/ 182381 w 215643"/>
                <a:gd name="connsiteY13" fmla="*/ 43002 h 56155"/>
                <a:gd name="connsiteX14" fmla="*/ 129766 w 215643"/>
                <a:gd name="connsiteY14" fmla="*/ 45784 h 56155"/>
                <a:gd name="connsiteX15" fmla="*/ 110162 w 215643"/>
                <a:gd name="connsiteY15" fmla="*/ 47050 h 56155"/>
                <a:gd name="connsiteX16" fmla="*/ 139632 w 215643"/>
                <a:gd name="connsiteY16" fmla="*/ 40346 h 56155"/>
                <a:gd name="connsiteX17" fmla="*/ 169227 w 215643"/>
                <a:gd name="connsiteY17" fmla="*/ 33516 h 56155"/>
                <a:gd name="connsiteX18" fmla="*/ 169227 w 215643"/>
                <a:gd name="connsiteY18" fmla="*/ 28963 h 56155"/>
                <a:gd name="connsiteX19" fmla="*/ 169227 w 215643"/>
                <a:gd name="connsiteY19" fmla="*/ 24410 h 56155"/>
                <a:gd name="connsiteX20" fmla="*/ 180230 w 215643"/>
                <a:gd name="connsiteY20" fmla="*/ 24410 h 56155"/>
                <a:gd name="connsiteX21" fmla="*/ 191234 w 215643"/>
                <a:gd name="connsiteY21" fmla="*/ 24410 h 56155"/>
                <a:gd name="connsiteX22" fmla="*/ 190222 w 215643"/>
                <a:gd name="connsiteY22" fmla="*/ 18972 h 56155"/>
                <a:gd name="connsiteX23" fmla="*/ 189210 w 215643"/>
                <a:gd name="connsiteY23" fmla="*/ 13533 h 56155"/>
                <a:gd name="connsiteX24" fmla="*/ 172515 w 215643"/>
                <a:gd name="connsiteY24" fmla="*/ 10245 h 56155"/>
                <a:gd name="connsiteX25" fmla="*/ 155820 w 215643"/>
                <a:gd name="connsiteY25" fmla="*/ 6956 h 56155"/>
                <a:gd name="connsiteX26" fmla="*/ 164674 w 215643"/>
                <a:gd name="connsiteY26" fmla="*/ 4300 h 56155"/>
                <a:gd name="connsiteX27" fmla="*/ 173401 w 215643"/>
                <a:gd name="connsiteY27" fmla="*/ 1770 h 56155"/>
                <a:gd name="connsiteX28" fmla="*/ 158097 w 215643"/>
                <a:gd name="connsiteY28" fmla="*/ 3541 h 56155"/>
                <a:gd name="connsiteX29" fmla="*/ 142793 w 215643"/>
                <a:gd name="connsiteY29" fmla="*/ 5312 h 56155"/>
                <a:gd name="connsiteX30" fmla="*/ 142793 w 215643"/>
                <a:gd name="connsiteY30" fmla="*/ 2783 h 56155"/>
                <a:gd name="connsiteX31" fmla="*/ 142793 w 215643"/>
                <a:gd name="connsiteY31" fmla="*/ 253 h 56155"/>
                <a:gd name="connsiteX32" fmla="*/ 110541 w 215643"/>
                <a:gd name="connsiteY32" fmla="*/ 253 h 56155"/>
                <a:gd name="connsiteX33" fmla="*/ 78163 w 215643"/>
                <a:gd name="connsiteY33" fmla="*/ 0 h 56155"/>
                <a:gd name="connsiteX34" fmla="*/ 68677 w 215643"/>
                <a:gd name="connsiteY34" fmla="*/ 2783 h 56155"/>
                <a:gd name="connsiteX35" fmla="*/ 59191 w 215643"/>
                <a:gd name="connsiteY35" fmla="*/ 5565 h 56155"/>
                <a:gd name="connsiteX36" fmla="*/ 75507 w 215643"/>
                <a:gd name="connsiteY36" fmla="*/ 3794 h 56155"/>
                <a:gd name="connsiteX37" fmla="*/ 91823 w 215643"/>
                <a:gd name="connsiteY37" fmla="*/ 2024 h 56155"/>
                <a:gd name="connsiteX38" fmla="*/ 117750 w 215643"/>
                <a:gd name="connsiteY38" fmla="*/ 7209 h 56155"/>
                <a:gd name="connsiteX39" fmla="*/ 156452 w 215643"/>
                <a:gd name="connsiteY39" fmla="*/ 12395 h 56155"/>
                <a:gd name="connsiteX40" fmla="*/ 169227 w 215643"/>
                <a:gd name="connsiteY40" fmla="*/ 12395 h 56155"/>
                <a:gd name="connsiteX41" fmla="*/ 169227 w 215643"/>
                <a:gd name="connsiteY41" fmla="*/ 15051 h 56155"/>
                <a:gd name="connsiteX42" fmla="*/ 169227 w 215643"/>
                <a:gd name="connsiteY42" fmla="*/ 17580 h 56155"/>
                <a:gd name="connsiteX43" fmla="*/ 143805 w 215643"/>
                <a:gd name="connsiteY43" fmla="*/ 16062 h 56155"/>
                <a:gd name="connsiteX44" fmla="*/ 118383 w 215643"/>
                <a:gd name="connsiteY44" fmla="*/ 14545 h 56155"/>
                <a:gd name="connsiteX45" fmla="*/ 109909 w 215643"/>
                <a:gd name="connsiteY45" fmla="*/ 17075 h 56155"/>
                <a:gd name="connsiteX46" fmla="*/ 85625 w 215643"/>
                <a:gd name="connsiteY46" fmla="*/ 19478 h 56155"/>
                <a:gd name="connsiteX47" fmla="*/ 69816 w 215643"/>
                <a:gd name="connsiteY47" fmla="*/ 19478 h 56155"/>
                <a:gd name="connsiteX48" fmla="*/ 87017 w 215643"/>
                <a:gd name="connsiteY48" fmla="*/ 17454 h 56155"/>
                <a:gd name="connsiteX49" fmla="*/ 104217 w 215643"/>
                <a:gd name="connsiteY49" fmla="*/ 15556 h 56155"/>
                <a:gd name="connsiteX50" fmla="*/ 81199 w 215643"/>
                <a:gd name="connsiteY50" fmla="*/ 12015 h 56155"/>
                <a:gd name="connsiteX51" fmla="*/ 58180 w 215643"/>
                <a:gd name="connsiteY51" fmla="*/ 8474 h 56155"/>
                <a:gd name="connsiteX52" fmla="*/ 68045 w 215643"/>
                <a:gd name="connsiteY52" fmla="*/ 11509 h 56155"/>
                <a:gd name="connsiteX53" fmla="*/ 78037 w 215643"/>
                <a:gd name="connsiteY53" fmla="*/ 14545 h 56155"/>
                <a:gd name="connsiteX54" fmla="*/ 55145 w 215643"/>
                <a:gd name="connsiteY54" fmla="*/ 14545 h 56155"/>
                <a:gd name="connsiteX55" fmla="*/ 32252 w 215643"/>
                <a:gd name="connsiteY55" fmla="*/ 14165 h 56155"/>
                <a:gd name="connsiteX56" fmla="*/ 59065 w 215643"/>
                <a:gd name="connsiteY56" fmla="*/ 19857 h 56155"/>
                <a:gd name="connsiteX57" fmla="*/ 93720 w 215643"/>
                <a:gd name="connsiteY57" fmla="*/ 28078 h 56155"/>
                <a:gd name="connsiteX58" fmla="*/ 101562 w 215643"/>
                <a:gd name="connsiteY58" fmla="*/ 30734 h 56155"/>
                <a:gd name="connsiteX59" fmla="*/ 65010 w 215643"/>
                <a:gd name="connsiteY59" fmla="*/ 29596 h 56155"/>
                <a:gd name="connsiteX60" fmla="*/ 28584 w 215643"/>
                <a:gd name="connsiteY60" fmla="*/ 28331 h 56155"/>
                <a:gd name="connsiteX61" fmla="*/ 14292 w 215643"/>
                <a:gd name="connsiteY61" fmla="*/ 31493 h 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15643" h="56155">
                  <a:moveTo>
                    <a:pt x="14165" y="31240"/>
                  </a:moveTo>
                  <a:lnTo>
                    <a:pt x="0" y="34402"/>
                  </a:lnTo>
                  <a:lnTo>
                    <a:pt x="13660" y="39967"/>
                  </a:lnTo>
                  <a:lnTo>
                    <a:pt x="27320" y="45532"/>
                  </a:lnTo>
                  <a:lnTo>
                    <a:pt x="43382" y="45532"/>
                  </a:lnTo>
                  <a:cubicBezTo>
                    <a:pt x="52235" y="45784"/>
                    <a:pt x="75128" y="48187"/>
                    <a:pt x="94099" y="50970"/>
                  </a:cubicBezTo>
                  <a:lnTo>
                    <a:pt x="128880" y="56156"/>
                  </a:lnTo>
                  <a:lnTo>
                    <a:pt x="152405" y="53753"/>
                  </a:lnTo>
                  <a:lnTo>
                    <a:pt x="175804" y="51224"/>
                  </a:lnTo>
                  <a:lnTo>
                    <a:pt x="159235" y="51224"/>
                  </a:lnTo>
                  <a:cubicBezTo>
                    <a:pt x="150129" y="51097"/>
                    <a:pt x="142667" y="50212"/>
                    <a:pt x="142667" y="49073"/>
                  </a:cubicBezTo>
                  <a:cubicBezTo>
                    <a:pt x="142667" y="48062"/>
                    <a:pt x="159109" y="45911"/>
                    <a:pt x="179092" y="44393"/>
                  </a:cubicBezTo>
                  <a:lnTo>
                    <a:pt x="215644" y="41611"/>
                  </a:lnTo>
                  <a:lnTo>
                    <a:pt x="182381" y="43002"/>
                  </a:lnTo>
                  <a:cubicBezTo>
                    <a:pt x="164294" y="43888"/>
                    <a:pt x="140643" y="45152"/>
                    <a:pt x="129766" y="45784"/>
                  </a:cubicBezTo>
                  <a:lnTo>
                    <a:pt x="110162" y="47050"/>
                  </a:lnTo>
                  <a:lnTo>
                    <a:pt x="139632" y="40346"/>
                  </a:lnTo>
                  <a:lnTo>
                    <a:pt x="169227" y="33516"/>
                  </a:lnTo>
                  <a:lnTo>
                    <a:pt x="169227" y="28963"/>
                  </a:lnTo>
                  <a:cubicBezTo>
                    <a:pt x="169227" y="28963"/>
                    <a:pt x="169227" y="24410"/>
                    <a:pt x="169227" y="24410"/>
                  </a:cubicBezTo>
                  <a:lnTo>
                    <a:pt x="180230" y="24410"/>
                  </a:lnTo>
                  <a:cubicBezTo>
                    <a:pt x="180230" y="24410"/>
                    <a:pt x="191234" y="24410"/>
                    <a:pt x="191234" y="24410"/>
                  </a:cubicBezTo>
                  <a:lnTo>
                    <a:pt x="190222" y="18972"/>
                  </a:lnTo>
                  <a:lnTo>
                    <a:pt x="189210" y="13533"/>
                  </a:lnTo>
                  <a:lnTo>
                    <a:pt x="172515" y="10245"/>
                  </a:lnTo>
                  <a:lnTo>
                    <a:pt x="155820" y="6956"/>
                  </a:lnTo>
                  <a:lnTo>
                    <a:pt x="164674" y="4300"/>
                  </a:lnTo>
                  <a:lnTo>
                    <a:pt x="173401" y="1770"/>
                  </a:lnTo>
                  <a:lnTo>
                    <a:pt x="158097" y="3541"/>
                  </a:lnTo>
                  <a:lnTo>
                    <a:pt x="142793" y="5312"/>
                  </a:lnTo>
                  <a:lnTo>
                    <a:pt x="142793" y="2783"/>
                  </a:lnTo>
                  <a:cubicBezTo>
                    <a:pt x="142793" y="2783"/>
                    <a:pt x="142793" y="253"/>
                    <a:pt x="142793" y="253"/>
                  </a:cubicBezTo>
                  <a:lnTo>
                    <a:pt x="110541" y="253"/>
                  </a:lnTo>
                  <a:cubicBezTo>
                    <a:pt x="110541" y="253"/>
                    <a:pt x="78163" y="0"/>
                    <a:pt x="78163" y="0"/>
                  </a:cubicBezTo>
                  <a:lnTo>
                    <a:pt x="68677" y="2783"/>
                  </a:lnTo>
                  <a:lnTo>
                    <a:pt x="59191" y="5565"/>
                  </a:lnTo>
                  <a:lnTo>
                    <a:pt x="75507" y="3794"/>
                  </a:lnTo>
                  <a:lnTo>
                    <a:pt x="91823" y="2024"/>
                  </a:lnTo>
                  <a:lnTo>
                    <a:pt x="117750" y="7209"/>
                  </a:lnTo>
                  <a:cubicBezTo>
                    <a:pt x="132042" y="10118"/>
                    <a:pt x="149496" y="12395"/>
                    <a:pt x="156452" y="12395"/>
                  </a:cubicBezTo>
                  <a:lnTo>
                    <a:pt x="169227" y="12395"/>
                  </a:lnTo>
                  <a:cubicBezTo>
                    <a:pt x="169227" y="12395"/>
                    <a:pt x="169227" y="15051"/>
                    <a:pt x="169227" y="15051"/>
                  </a:cubicBezTo>
                  <a:lnTo>
                    <a:pt x="169227" y="17580"/>
                  </a:lnTo>
                  <a:cubicBezTo>
                    <a:pt x="169227" y="17580"/>
                    <a:pt x="143805" y="16062"/>
                    <a:pt x="143805" y="16062"/>
                  </a:cubicBezTo>
                  <a:lnTo>
                    <a:pt x="118383" y="14545"/>
                  </a:lnTo>
                  <a:lnTo>
                    <a:pt x="109909" y="17075"/>
                  </a:lnTo>
                  <a:cubicBezTo>
                    <a:pt x="105229" y="18466"/>
                    <a:pt x="94226" y="19478"/>
                    <a:pt x="85625" y="19478"/>
                  </a:cubicBezTo>
                  <a:lnTo>
                    <a:pt x="69816" y="19478"/>
                  </a:lnTo>
                  <a:cubicBezTo>
                    <a:pt x="69816" y="19478"/>
                    <a:pt x="87017" y="17454"/>
                    <a:pt x="87017" y="17454"/>
                  </a:cubicBezTo>
                  <a:lnTo>
                    <a:pt x="104217" y="15556"/>
                  </a:lnTo>
                  <a:lnTo>
                    <a:pt x="81199" y="12015"/>
                  </a:lnTo>
                  <a:lnTo>
                    <a:pt x="58180" y="8474"/>
                  </a:lnTo>
                  <a:lnTo>
                    <a:pt x="68045" y="11509"/>
                  </a:lnTo>
                  <a:lnTo>
                    <a:pt x="78037" y="14545"/>
                  </a:lnTo>
                  <a:lnTo>
                    <a:pt x="55145" y="14545"/>
                  </a:lnTo>
                  <a:cubicBezTo>
                    <a:pt x="55145" y="14545"/>
                    <a:pt x="32252" y="14165"/>
                    <a:pt x="32252" y="14165"/>
                  </a:cubicBezTo>
                  <a:lnTo>
                    <a:pt x="59065" y="19857"/>
                  </a:lnTo>
                  <a:cubicBezTo>
                    <a:pt x="73737" y="23019"/>
                    <a:pt x="89420" y="26560"/>
                    <a:pt x="93720" y="28078"/>
                  </a:cubicBezTo>
                  <a:lnTo>
                    <a:pt x="101562" y="30734"/>
                  </a:lnTo>
                  <a:lnTo>
                    <a:pt x="65010" y="29596"/>
                  </a:lnTo>
                  <a:lnTo>
                    <a:pt x="28584" y="28331"/>
                  </a:lnTo>
                  <a:lnTo>
                    <a:pt x="14292" y="3149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6" name="Freeform: Shape 7675">
              <a:extLst>
                <a:ext uri="{FF2B5EF4-FFF2-40B4-BE49-F238E27FC236}">
                  <a16:creationId xmlns:a16="http://schemas.microsoft.com/office/drawing/2014/main" id="{648B7967-6E22-CE1A-9281-A991440FF7A3}"/>
                </a:ext>
              </a:extLst>
            </p:cNvPr>
            <p:cNvSpPr/>
            <p:nvPr/>
          </p:nvSpPr>
          <p:spPr>
            <a:xfrm>
              <a:off x="9854077" y="6465445"/>
              <a:ext cx="99790" cy="16062"/>
            </a:xfrm>
            <a:custGeom>
              <a:avLst/>
              <a:gdLst>
                <a:gd name="connsiteX0" fmla="*/ 127 w 99790"/>
                <a:gd name="connsiteY0" fmla="*/ 2023 h 16062"/>
                <a:gd name="connsiteX1" fmla="*/ 127 w 99790"/>
                <a:gd name="connsiteY1" fmla="*/ 0 h 16062"/>
                <a:gd name="connsiteX2" fmla="*/ 20869 w 99790"/>
                <a:gd name="connsiteY2" fmla="*/ 252 h 16062"/>
                <a:gd name="connsiteX3" fmla="*/ 41612 w 99790"/>
                <a:gd name="connsiteY3" fmla="*/ 506 h 16062"/>
                <a:gd name="connsiteX4" fmla="*/ 34529 w 99790"/>
                <a:gd name="connsiteY4" fmla="*/ 2529 h 16062"/>
                <a:gd name="connsiteX5" fmla="*/ 27446 w 99790"/>
                <a:gd name="connsiteY5" fmla="*/ 4553 h 16062"/>
                <a:gd name="connsiteX6" fmla="*/ 63618 w 99790"/>
                <a:gd name="connsiteY6" fmla="*/ 3921 h 16062"/>
                <a:gd name="connsiteX7" fmla="*/ 99791 w 99790"/>
                <a:gd name="connsiteY7" fmla="*/ 3162 h 16062"/>
                <a:gd name="connsiteX8" fmla="*/ 74875 w 99790"/>
                <a:gd name="connsiteY8" fmla="*/ 5817 h 16062"/>
                <a:gd name="connsiteX9" fmla="*/ 49959 w 99790"/>
                <a:gd name="connsiteY9" fmla="*/ 8474 h 16062"/>
                <a:gd name="connsiteX10" fmla="*/ 67792 w 99790"/>
                <a:gd name="connsiteY10" fmla="*/ 10624 h 16062"/>
                <a:gd name="connsiteX11" fmla="*/ 85499 w 99790"/>
                <a:gd name="connsiteY11" fmla="*/ 12774 h 16062"/>
                <a:gd name="connsiteX12" fmla="*/ 75886 w 99790"/>
                <a:gd name="connsiteY12" fmla="*/ 14418 h 16062"/>
                <a:gd name="connsiteX13" fmla="*/ 66148 w 99790"/>
                <a:gd name="connsiteY13" fmla="*/ 16062 h 16062"/>
                <a:gd name="connsiteX14" fmla="*/ 33011 w 99790"/>
                <a:gd name="connsiteY14" fmla="*/ 9991 h 16062"/>
                <a:gd name="connsiteX15" fmla="*/ 0 w 99790"/>
                <a:gd name="connsiteY15" fmla="*/ 1897 h 1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790" h="16062">
                  <a:moveTo>
                    <a:pt x="127" y="2023"/>
                  </a:moveTo>
                  <a:lnTo>
                    <a:pt x="127" y="0"/>
                  </a:lnTo>
                  <a:cubicBezTo>
                    <a:pt x="127" y="0"/>
                    <a:pt x="20869" y="252"/>
                    <a:pt x="20869" y="252"/>
                  </a:cubicBezTo>
                  <a:lnTo>
                    <a:pt x="41612" y="506"/>
                  </a:lnTo>
                  <a:lnTo>
                    <a:pt x="34529" y="2529"/>
                  </a:lnTo>
                  <a:lnTo>
                    <a:pt x="27446" y="4553"/>
                  </a:lnTo>
                  <a:lnTo>
                    <a:pt x="63618" y="3921"/>
                  </a:lnTo>
                  <a:lnTo>
                    <a:pt x="99791" y="3162"/>
                  </a:lnTo>
                  <a:lnTo>
                    <a:pt x="74875" y="5817"/>
                  </a:lnTo>
                  <a:lnTo>
                    <a:pt x="49959" y="8474"/>
                  </a:lnTo>
                  <a:lnTo>
                    <a:pt x="67792" y="10624"/>
                  </a:lnTo>
                  <a:lnTo>
                    <a:pt x="85499" y="12774"/>
                  </a:lnTo>
                  <a:lnTo>
                    <a:pt x="75886" y="14418"/>
                  </a:lnTo>
                  <a:lnTo>
                    <a:pt x="66148" y="16062"/>
                  </a:lnTo>
                  <a:lnTo>
                    <a:pt x="33011" y="9991"/>
                  </a:lnTo>
                  <a:cubicBezTo>
                    <a:pt x="14925" y="6703"/>
                    <a:pt x="0" y="3035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7" name="Freeform: Shape 7676">
              <a:extLst>
                <a:ext uri="{FF2B5EF4-FFF2-40B4-BE49-F238E27FC236}">
                  <a16:creationId xmlns:a16="http://schemas.microsoft.com/office/drawing/2014/main" id="{912A8D30-6B9F-0906-6297-4F98B14F5983}"/>
                </a:ext>
              </a:extLst>
            </p:cNvPr>
            <p:cNvSpPr/>
            <p:nvPr/>
          </p:nvSpPr>
          <p:spPr>
            <a:xfrm>
              <a:off x="9701039" y="644457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506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8" name="Freeform: Shape 7677">
              <a:extLst>
                <a:ext uri="{FF2B5EF4-FFF2-40B4-BE49-F238E27FC236}">
                  <a16:creationId xmlns:a16="http://schemas.microsoft.com/office/drawing/2014/main" id="{5BF5FF85-B10A-3E78-16E2-9632FAE2C148}"/>
                </a:ext>
              </a:extLst>
            </p:cNvPr>
            <p:cNvSpPr/>
            <p:nvPr/>
          </p:nvSpPr>
          <p:spPr>
            <a:xfrm>
              <a:off x="9663096" y="6415992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9" name="Freeform: Shape 7678">
              <a:extLst>
                <a:ext uri="{FF2B5EF4-FFF2-40B4-BE49-F238E27FC236}">
                  <a16:creationId xmlns:a16="http://schemas.microsoft.com/office/drawing/2014/main" id="{08881356-6471-6586-A2A3-A8CF1E98EF81}"/>
                </a:ext>
              </a:extLst>
            </p:cNvPr>
            <p:cNvSpPr/>
            <p:nvPr/>
          </p:nvSpPr>
          <p:spPr>
            <a:xfrm>
              <a:off x="9710019" y="6439643"/>
              <a:ext cx="50843" cy="3161"/>
            </a:xfrm>
            <a:custGeom>
              <a:avLst/>
              <a:gdLst>
                <a:gd name="connsiteX0" fmla="*/ 7968 w 50843"/>
                <a:gd name="connsiteY0" fmla="*/ 1265 h 3161"/>
                <a:gd name="connsiteX1" fmla="*/ 0 w 50843"/>
                <a:gd name="connsiteY1" fmla="*/ 2656 h 3161"/>
                <a:gd name="connsiteX2" fmla="*/ 25421 w 50843"/>
                <a:gd name="connsiteY2" fmla="*/ 2909 h 3161"/>
                <a:gd name="connsiteX3" fmla="*/ 50843 w 50843"/>
                <a:gd name="connsiteY3" fmla="*/ 3162 h 3161"/>
                <a:gd name="connsiteX4" fmla="*/ 33389 w 50843"/>
                <a:gd name="connsiteY4" fmla="*/ 1644 h 3161"/>
                <a:gd name="connsiteX5" fmla="*/ 16062 w 50843"/>
                <a:gd name="connsiteY5" fmla="*/ 0 h 3161"/>
                <a:gd name="connsiteX6" fmla="*/ 7968 w 50843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161">
                  <a:moveTo>
                    <a:pt x="7968" y="1265"/>
                  </a:moveTo>
                  <a:lnTo>
                    <a:pt x="0" y="2656"/>
                  </a:lnTo>
                  <a:lnTo>
                    <a:pt x="25421" y="2909"/>
                  </a:lnTo>
                  <a:lnTo>
                    <a:pt x="50843" y="3162"/>
                  </a:lnTo>
                  <a:lnTo>
                    <a:pt x="33389" y="1644"/>
                  </a:lnTo>
                  <a:lnTo>
                    <a:pt x="16062" y="0"/>
                  </a:lnTo>
                  <a:lnTo>
                    <a:pt x="7968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0" name="Freeform: Shape 7679">
              <a:extLst>
                <a:ext uri="{FF2B5EF4-FFF2-40B4-BE49-F238E27FC236}">
                  <a16:creationId xmlns:a16="http://schemas.microsoft.com/office/drawing/2014/main" id="{47A8192D-5700-98A9-7274-8661275F6C29}"/>
                </a:ext>
              </a:extLst>
            </p:cNvPr>
            <p:cNvSpPr/>
            <p:nvPr/>
          </p:nvSpPr>
          <p:spPr>
            <a:xfrm>
              <a:off x="9727473" y="645001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1" name="Freeform: Shape 7680">
              <a:extLst>
                <a:ext uri="{FF2B5EF4-FFF2-40B4-BE49-F238E27FC236}">
                  <a16:creationId xmlns:a16="http://schemas.microsoft.com/office/drawing/2014/main" id="{8AE27535-C6D4-40CC-0F85-C87B6B3AD673}"/>
                </a:ext>
              </a:extLst>
            </p:cNvPr>
            <p:cNvSpPr/>
            <p:nvPr/>
          </p:nvSpPr>
          <p:spPr>
            <a:xfrm>
              <a:off x="9738477" y="6408783"/>
              <a:ext cx="55522" cy="12773"/>
            </a:xfrm>
            <a:custGeom>
              <a:avLst/>
              <a:gdLst>
                <a:gd name="connsiteX0" fmla="*/ 8094 w 55522"/>
                <a:gd name="connsiteY0" fmla="*/ 8600 h 12773"/>
                <a:gd name="connsiteX1" fmla="*/ 0 w 55522"/>
                <a:gd name="connsiteY1" fmla="*/ 12268 h 12773"/>
                <a:gd name="connsiteX2" fmla="*/ 14544 w 55522"/>
                <a:gd name="connsiteY2" fmla="*/ 12521 h 12773"/>
                <a:gd name="connsiteX3" fmla="*/ 29216 w 55522"/>
                <a:gd name="connsiteY3" fmla="*/ 12774 h 12773"/>
                <a:gd name="connsiteX4" fmla="*/ 29216 w 55522"/>
                <a:gd name="connsiteY4" fmla="*/ 10245 h 12773"/>
                <a:gd name="connsiteX5" fmla="*/ 29216 w 55522"/>
                <a:gd name="connsiteY5" fmla="*/ 7715 h 12773"/>
                <a:gd name="connsiteX6" fmla="*/ 42370 w 55522"/>
                <a:gd name="connsiteY6" fmla="*/ 9486 h 12773"/>
                <a:gd name="connsiteX7" fmla="*/ 55523 w 55522"/>
                <a:gd name="connsiteY7" fmla="*/ 11130 h 12773"/>
                <a:gd name="connsiteX8" fmla="*/ 55523 w 55522"/>
                <a:gd name="connsiteY8" fmla="*/ 8853 h 12773"/>
                <a:gd name="connsiteX9" fmla="*/ 35793 w 55522"/>
                <a:gd name="connsiteY9" fmla="*/ 3288 h 12773"/>
                <a:gd name="connsiteX10" fmla="*/ 16062 w 55522"/>
                <a:gd name="connsiteY10" fmla="*/ 0 h 12773"/>
                <a:gd name="connsiteX11" fmla="*/ 16062 w 55522"/>
                <a:gd name="connsiteY11" fmla="*/ 2529 h 12773"/>
                <a:gd name="connsiteX12" fmla="*/ 7842 w 55522"/>
                <a:gd name="connsiteY12" fmla="*/ 8727 h 1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522" h="12773">
                  <a:moveTo>
                    <a:pt x="8094" y="8600"/>
                  </a:moveTo>
                  <a:lnTo>
                    <a:pt x="0" y="12268"/>
                  </a:lnTo>
                  <a:lnTo>
                    <a:pt x="14544" y="12521"/>
                  </a:lnTo>
                  <a:lnTo>
                    <a:pt x="29216" y="12774"/>
                  </a:lnTo>
                  <a:lnTo>
                    <a:pt x="29216" y="10245"/>
                  </a:lnTo>
                  <a:cubicBezTo>
                    <a:pt x="29216" y="10245"/>
                    <a:pt x="29216" y="7715"/>
                    <a:pt x="29216" y="7715"/>
                  </a:cubicBezTo>
                  <a:lnTo>
                    <a:pt x="42370" y="9486"/>
                  </a:lnTo>
                  <a:lnTo>
                    <a:pt x="55523" y="11130"/>
                  </a:lnTo>
                  <a:lnTo>
                    <a:pt x="55523" y="8853"/>
                  </a:lnTo>
                  <a:cubicBezTo>
                    <a:pt x="55523" y="7588"/>
                    <a:pt x="46670" y="5059"/>
                    <a:pt x="35793" y="3288"/>
                  </a:cubicBezTo>
                  <a:lnTo>
                    <a:pt x="16062" y="0"/>
                  </a:lnTo>
                  <a:lnTo>
                    <a:pt x="16062" y="2529"/>
                  </a:lnTo>
                  <a:cubicBezTo>
                    <a:pt x="16062" y="3921"/>
                    <a:pt x="12395" y="6703"/>
                    <a:pt x="7842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2" name="Freeform: Shape 7681">
              <a:extLst>
                <a:ext uri="{FF2B5EF4-FFF2-40B4-BE49-F238E27FC236}">
                  <a16:creationId xmlns:a16="http://schemas.microsoft.com/office/drawing/2014/main" id="{A5972F4E-A0C6-F430-DE88-55CFE0E7A8DE}"/>
                </a:ext>
              </a:extLst>
            </p:cNvPr>
            <p:cNvSpPr/>
            <p:nvPr/>
          </p:nvSpPr>
          <p:spPr>
            <a:xfrm>
              <a:off x="9779708" y="6409415"/>
              <a:ext cx="26434" cy="7335"/>
            </a:xfrm>
            <a:custGeom>
              <a:avLst/>
              <a:gdLst>
                <a:gd name="connsiteX0" fmla="*/ 0 w 26434"/>
                <a:gd name="connsiteY0" fmla="*/ 4932 h 7335"/>
                <a:gd name="connsiteX1" fmla="*/ 0 w 26434"/>
                <a:gd name="connsiteY1" fmla="*/ 7336 h 7335"/>
                <a:gd name="connsiteX2" fmla="*/ 13154 w 26434"/>
                <a:gd name="connsiteY2" fmla="*/ 6071 h 7335"/>
                <a:gd name="connsiteX3" fmla="*/ 26434 w 26434"/>
                <a:gd name="connsiteY3" fmla="*/ 2403 h 7335"/>
                <a:gd name="connsiteX4" fmla="*/ 26434 w 26434"/>
                <a:gd name="connsiteY4" fmla="*/ 0 h 7335"/>
                <a:gd name="connsiteX5" fmla="*/ 13281 w 26434"/>
                <a:gd name="connsiteY5" fmla="*/ 1265 h 7335"/>
                <a:gd name="connsiteX6" fmla="*/ 0 w 26434"/>
                <a:gd name="connsiteY6" fmla="*/ 4932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34" h="7335">
                  <a:moveTo>
                    <a:pt x="0" y="4932"/>
                  </a:moveTo>
                  <a:lnTo>
                    <a:pt x="0" y="7336"/>
                  </a:lnTo>
                  <a:cubicBezTo>
                    <a:pt x="0" y="7336"/>
                    <a:pt x="13154" y="6071"/>
                    <a:pt x="13154" y="6071"/>
                  </a:cubicBezTo>
                  <a:cubicBezTo>
                    <a:pt x="20490" y="5312"/>
                    <a:pt x="26434" y="3668"/>
                    <a:pt x="26434" y="2403"/>
                  </a:cubicBezTo>
                  <a:lnTo>
                    <a:pt x="26434" y="0"/>
                  </a:lnTo>
                  <a:cubicBezTo>
                    <a:pt x="26434" y="0"/>
                    <a:pt x="13281" y="1265"/>
                    <a:pt x="13281" y="1265"/>
                  </a:cubicBezTo>
                  <a:cubicBezTo>
                    <a:pt x="5945" y="2024"/>
                    <a:pt x="0" y="3668"/>
                    <a:pt x="0" y="49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3" name="Freeform: Shape 7682">
              <a:extLst>
                <a:ext uri="{FF2B5EF4-FFF2-40B4-BE49-F238E27FC236}">
                  <a16:creationId xmlns:a16="http://schemas.microsoft.com/office/drawing/2014/main" id="{E60AE3AB-2740-CBE1-634F-279269E06FF4}"/>
                </a:ext>
              </a:extLst>
            </p:cNvPr>
            <p:cNvSpPr/>
            <p:nvPr/>
          </p:nvSpPr>
          <p:spPr>
            <a:xfrm>
              <a:off x="9753528" y="6469744"/>
              <a:ext cx="13279" cy="2403"/>
            </a:xfrm>
            <a:custGeom>
              <a:avLst/>
              <a:gdLst>
                <a:gd name="connsiteX0" fmla="*/ 126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139"/>
                  </a:moveTo>
                  <a:cubicBezTo>
                    <a:pt x="126" y="1771"/>
                    <a:pt x="3162" y="2403"/>
                    <a:pt x="6703" y="2403"/>
                  </a:cubicBezTo>
                  <a:cubicBezTo>
                    <a:pt x="10370" y="2403"/>
                    <a:pt x="13280" y="2024"/>
                    <a:pt x="13280" y="1265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4" name="Freeform: Shape 7683">
              <a:extLst>
                <a:ext uri="{FF2B5EF4-FFF2-40B4-BE49-F238E27FC236}">
                  <a16:creationId xmlns:a16="http://schemas.microsoft.com/office/drawing/2014/main" id="{77243659-7684-5A59-D96C-7215FDAAC039}"/>
                </a:ext>
              </a:extLst>
            </p:cNvPr>
            <p:cNvSpPr/>
            <p:nvPr/>
          </p:nvSpPr>
          <p:spPr>
            <a:xfrm>
              <a:off x="9682068" y="6436734"/>
              <a:ext cx="74874" cy="10371"/>
            </a:xfrm>
            <a:custGeom>
              <a:avLst/>
              <a:gdLst>
                <a:gd name="connsiteX0" fmla="*/ 0 w 74874"/>
                <a:gd name="connsiteY0" fmla="*/ 253 h 10371"/>
                <a:gd name="connsiteX1" fmla="*/ 5438 w 74874"/>
                <a:gd name="connsiteY1" fmla="*/ 1897 h 10371"/>
                <a:gd name="connsiteX2" fmla="*/ 17960 w 74874"/>
                <a:gd name="connsiteY2" fmla="*/ 5312 h 10371"/>
                <a:gd name="connsiteX3" fmla="*/ 49073 w 74874"/>
                <a:gd name="connsiteY3" fmla="*/ 10118 h 10371"/>
                <a:gd name="connsiteX4" fmla="*/ 62606 w 74874"/>
                <a:gd name="connsiteY4" fmla="*/ 10371 h 10371"/>
                <a:gd name="connsiteX5" fmla="*/ 68677 w 74874"/>
                <a:gd name="connsiteY5" fmla="*/ 6197 h 10371"/>
                <a:gd name="connsiteX6" fmla="*/ 74874 w 74874"/>
                <a:gd name="connsiteY6" fmla="*/ 2024 h 10371"/>
                <a:gd name="connsiteX7" fmla="*/ 37311 w 74874"/>
                <a:gd name="connsiteY7" fmla="*/ 759 h 10371"/>
                <a:gd name="connsiteX8" fmla="*/ 10877 w 74874"/>
                <a:gd name="connsiteY8" fmla="*/ 0 h 10371"/>
                <a:gd name="connsiteX9" fmla="*/ 2909 w 74874"/>
                <a:gd name="connsiteY9" fmla="*/ 0 h 10371"/>
                <a:gd name="connsiteX10" fmla="*/ 127 w 74874"/>
                <a:gd name="connsiteY10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74" h="10371">
                  <a:moveTo>
                    <a:pt x="0" y="253"/>
                  </a:moveTo>
                  <a:cubicBezTo>
                    <a:pt x="0" y="253"/>
                    <a:pt x="2150" y="1012"/>
                    <a:pt x="5438" y="1897"/>
                  </a:cubicBezTo>
                  <a:cubicBezTo>
                    <a:pt x="8727" y="2783"/>
                    <a:pt x="13280" y="4047"/>
                    <a:pt x="17960" y="5312"/>
                  </a:cubicBezTo>
                  <a:cubicBezTo>
                    <a:pt x="27572" y="7842"/>
                    <a:pt x="41485" y="9992"/>
                    <a:pt x="49073" y="10118"/>
                  </a:cubicBezTo>
                  <a:lnTo>
                    <a:pt x="62606" y="10371"/>
                  </a:lnTo>
                  <a:lnTo>
                    <a:pt x="68677" y="6197"/>
                  </a:lnTo>
                  <a:lnTo>
                    <a:pt x="74874" y="2024"/>
                  </a:lnTo>
                  <a:lnTo>
                    <a:pt x="37311" y="759"/>
                  </a:lnTo>
                  <a:cubicBezTo>
                    <a:pt x="26940" y="506"/>
                    <a:pt x="17581" y="253"/>
                    <a:pt x="10877" y="0"/>
                  </a:cubicBezTo>
                  <a:cubicBezTo>
                    <a:pt x="7463" y="0"/>
                    <a:pt x="4806" y="0"/>
                    <a:pt x="2909" y="0"/>
                  </a:cubicBezTo>
                  <a:cubicBezTo>
                    <a:pt x="1012" y="0"/>
                    <a:pt x="0" y="0"/>
                    <a:pt x="127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5" name="Freeform: Shape 7684">
              <a:extLst>
                <a:ext uri="{FF2B5EF4-FFF2-40B4-BE49-F238E27FC236}">
                  <a16:creationId xmlns:a16="http://schemas.microsoft.com/office/drawing/2014/main" id="{5560EFB1-E5ED-CD82-FF1A-FFD44F7E58F4}"/>
                </a:ext>
              </a:extLst>
            </p:cNvPr>
            <p:cNvSpPr/>
            <p:nvPr/>
          </p:nvSpPr>
          <p:spPr>
            <a:xfrm>
              <a:off x="9681814" y="6431402"/>
              <a:ext cx="13280" cy="2568"/>
            </a:xfrm>
            <a:custGeom>
              <a:avLst/>
              <a:gdLst>
                <a:gd name="connsiteX0" fmla="*/ 0 w 13280"/>
                <a:gd name="connsiteY0" fmla="*/ 1158 h 2568"/>
                <a:gd name="connsiteX1" fmla="*/ 6577 w 13280"/>
                <a:gd name="connsiteY1" fmla="*/ 2549 h 2568"/>
                <a:gd name="connsiteX2" fmla="*/ 13281 w 13280"/>
                <a:gd name="connsiteY2" fmla="*/ 1411 h 2568"/>
                <a:gd name="connsiteX3" fmla="*/ 6704 w 13280"/>
                <a:gd name="connsiteY3" fmla="*/ 19 h 2568"/>
                <a:gd name="connsiteX4" fmla="*/ 127 w 13280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68">
                  <a:moveTo>
                    <a:pt x="0" y="1158"/>
                  </a:moveTo>
                  <a:cubicBezTo>
                    <a:pt x="0" y="1790"/>
                    <a:pt x="2910" y="2422"/>
                    <a:pt x="6577" y="2549"/>
                  </a:cubicBezTo>
                  <a:cubicBezTo>
                    <a:pt x="10245" y="2676"/>
                    <a:pt x="13281" y="2170"/>
                    <a:pt x="13281" y="1411"/>
                  </a:cubicBezTo>
                  <a:cubicBezTo>
                    <a:pt x="13281" y="778"/>
                    <a:pt x="10245" y="146"/>
                    <a:pt x="6704" y="19"/>
                  </a:cubicBezTo>
                  <a:cubicBezTo>
                    <a:pt x="3162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6" name="Freeform: Shape 7685">
              <a:extLst>
                <a:ext uri="{FF2B5EF4-FFF2-40B4-BE49-F238E27FC236}">
                  <a16:creationId xmlns:a16="http://schemas.microsoft.com/office/drawing/2014/main" id="{D61A3052-587B-DF9D-CC15-D7AABFB8F33D}"/>
                </a:ext>
              </a:extLst>
            </p:cNvPr>
            <p:cNvSpPr/>
            <p:nvPr/>
          </p:nvSpPr>
          <p:spPr>
            <a:xfrm>
              <a:off x="9780593" y="6436355"/>
              <a:ext cx="13280" cy="2403"/>
            </a:xfrm>
            <a:custGeom>
              <a:avLst/>
              <a:gdLst>
                <a:gd name="connsiteX0" fmla="*/ 127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138"/>
                  </a:moveTo>
                  <a:cubicBezTo>
                    <a:pt x="127" y="1770"/>
                    <a:pt x="3162" y="2403"/>
                    <a:pt x="6704" y="2403"/>
                  </a:cubicBezTo>
                  <a:cubicBezTo>
                    <a:pt x="10371" y="2403"/>
                    <a:pt x="13281" y="1897"/>
                    <a:pt x="13281" y="1265"/>
                  </a:cubicBezTo>
                  <a:cubicBezTo>
                    <a:pt x="13281" y="632"/>
                    <a:pt x="10371" y="0"/>
                    <a:pt x="6704" y="0"/>
                  </a:cubicBezTo>
                  <a:cubicBezTo>
                    <a:pt x="303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7" name="Freeform: Shape 7686">
              <a:extLst>
                <a:ext uri="{FF2B5EF4-FFF2-40B4-BE49-F238E27FC236}">
                  <a16:creationId xmlns:a16="http://schemas.microsoft.com/office/drawing/2014/main" id="{3CF32C4F-7B5D-6F70-7743-65F981986128}"/>
                </a:ext>
              </a:extLst>
            </p:cNvPr>
            <p:cNvSpPr/>
            <p:nvPr/>
          </p:nvSpPr>
          <p:spPr>
            <a:xfrm>
              <a:off x="9707995" y="6448876"/>
              <a:ext cx="13279" cy="2528"/>
            </a:xfrm>
            <a:custGeom>
              <a:avLst/>
              <a:gdLst>
                <a:gd name="connsiteX0" fmla="*/ 0 w 13279"/>
                <a:gd name="connsiteY0" fmla="*/ 1138 h 2528"/>
                <a:gd name="connsiteX1" fmla="*/ 6577 w 13279"/>
                <a:gd name="connsiteY1" fmla="*/ 2529 h 2528"/>
                <a:gd name="connsiteX2" fmla="*/ 13280 w 13279"/>
                <a:gd name="connsiteY2" fmla="*/ 1391 h 2528"/>
                <a:gd name="connsiteX3" fmla="*/ 6704 w 13279"/>
                <a:gd name="connsiteY3" fmla="*/ 0 h 2528"/>
                <a:gd name="connsiteX4" fmla="*/ 0 w 13279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8">
                  <a:moveTo>
                    <a:pt x="0" y="1138"/>
                  </a:moveTo>
                  <a:cubicBezTo>
                    <a:pt x="0" y="1770"/>
                    <a:pt x="3035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632"/>
                    <a:pt x="10245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8" name="Freeform: Shape 7687">
              <a:extLst>
                <a:ext uri="{FF2B5EF4-FFF2-40B4-BE49-F238E27FC236}">
                  <a16:creationId xmlns:a16="http://schemas.microsoft.com/office/drawing/2014/main" id="{39A943C3-DFFF-70D2-7C61-6923F5BB81C1}"/>
                </a:ext>
              </a:extLst>
            </p:cNvPr>
            <p:cNvSpPr/>
            <p:nvPr/>
          </p:nvSpPr>
          <p:spPr>
            <a:xfrm>
              <a:off x="9854835" y="6404861"/>
              <a:ext cx="139504" cy="61847"/>
            </a:xfrm>
            <a:custGeom>
              <a:avLst/>
              <a:gdLst>
                <a:gd name="connsiteX0" fmla="*/ 0 w 139504"/>
                <a:gd name="connsiteY0" fmla="*/ 48061 h 61847"/>
                <a:gd name="connsiteX1" fmla="*/ 10624 w 139504"/>
                <a:gd name="connsiteY1" fmla="*/ 57295 h 61847"/>
                <a:gd name="connsiteX2" fmla="*/ 21249 w 139504"/>
                <a:gd name="connsiteY2" fmla="*/ 61848 h 61847"/>
                <a:gd name="connsiteX3" fmla="*/ 15304 w 139504"/>
                <a:gd name="connsiteY3" fmla="*/ 56029 h 61847"/>
                <a:gd name="connsiteX4" fmla="*/ 9360 w 139504"/>
                <a:gd name="connsiteY4" fmla="*/ 50339 h 61847"/>
                <a:gd name="connsiteX5" fmla="*/ 34022 w 139504"/>
                <a:gd name="connsiteY5" fmla="*/ 51856 h 61847"/>
                <a:gd name="connsiteX6" fmla="*/ 58812 w 139504"/>
                <a:gd name="connsiteY6" fmla="*/ 53247 h 61847"/>
                <a:gd name="connsiteX7" fmla="*/ 57041 w 139504"/>
                <a:gd name="connsiteY7" fmla="*/ 48947 h 61847"/>
                <a:gd name="connsiteX8" fmla="*/ 55271 w 139504"/>
                <a:gd name="connsiteY8" fmla="*/ 44647 h 61847"/>
                <a:gd name="connsiteX9" fmla="*/ 37943 w 139504"/>
                <a:gd name="connsiteY9" fmla="*/ 45658 h 61847"/>
                <a:gd name="connsiteX10" fmla="*/ 20616 w 139504"/>
                <a:gd name="connsiteY10" fmla="*/ 46670 h 61847"/>
                <a:gd name="connsiteX11" fmla="*/ 28837 w 139504"/>
                <a:gd name="connsiteY11" fmla="*/ 42876 h 61847"/>
                <a:gd name="connsiteX12" fmla="*/ 37059 w 139504"/>
                <a:gd name="connsiteY12" fmla="*/ 39082 h 61847"/>
                <a:gd name="connsiteX13" fmla="*/ 46038 w 139504"/>
                <a:gd name="connsiteY13" fmla="*/ 40220 h 61847"/>
                <a:gd name="connsiteX14" fmla="*/ 87775 w 139504"/>
                <a:gd name="connsiteY14" fmla="*/ 37058 h 61847"/>
                <a:gd name="connsiteX15" fmla="*/ 120533 w 139504"/>
                <a:gd name="connsiteY15" fmla="*/ 32758 h 61847"/>
                <a:gd name="connsiteX16" fmla="*/ 97135 w 139504"/>
                <a:gd name="connsiteY16" fmla="*/ 29343 h 61847"/>
                <a:gd name="connsiteX17" fmla="*/ 73737 w 139504"/>
                <a:gd name="connsiteY17" fmla="*/ 26055 h 61847"/>
                <a:gd name="connsiteX18" fmla="*/ 67413 w 139504"/>
                <a:gd name="connsiteY18" fmla="*/ 19478 h 61847"/>
                <a:gd name="connsiteX19" fmla="*/ 61089 w 139504"/>
                <a:gd name="connsiteY19" fmla="*/ 13028 h 61847"/>
                <a:gd name="connsiteX20" fmla="*/ 98020 w 139504"/>
                <a:gd name="connsiteY20" fmla="*/ 11889 h 61847"/>
                <a:gd name="connsiteX21" fmla="*/ 135079 w 139504"/>
                <a:gd name="connsiteY21" fmla="*/ 10624 h 61847"/>
                <a:gd name="connsiteX22" fmla="*/ 137355 w 139504"/>
                <a:gd name="connsiteY22" fmla="*/ 5312 h 61847"/>
                <a:gd name="connsiteX23" fmla="*/ 139505 w 139504"/>
                <a:gd name="connsiteY23" fmla="*/ 0 h 61847"/>
                <a:gd name="connsiteX24" fmla="*/ 130146 w 139504"/>
                <a:gd name="connsiteY24" fmla="*/ 2403 h 61847"/>
                <a:gd name="connsiteX25" fmla="*/ 78290 w 139504"/>
                <a:gd name="connsiteY25" fmla="*/ 9866 h 61847"/>
                <a:gd name="connsiteX26" fmla="*/ 22008 w 139504"/>
                <a:gd name="connsiteY26" fmla="*/ 14671 h 61847"/>
                <a:gd name="connsiteX27" fmla="*/ 8221 w 139504"/>
                <a:gd name="connsiteY27" fmla="*/ 14671 h 61847"/>
                <a:gd name="connsiteX28" fmla="*/ 8221 w 139504"/>
                <a:gd name="connsiteY28" fmla="*/ 19478 h 61847"/>
                <a:gd name="connsiteX29" fmla="*/ 8221 w 139504"/>
                <a:gd name="connsiteY29" fmla="*/ 24537 h 61847"/>
                <a:gd name="connsiteX30" fmla="*/ 34655 w 139504"/>
                <a:gd name="connsiteY30" fmla="*/ 23272 h 61847"/>
                <a:gd name="connsiteX31" fmla="*/ 61215 w 139504"/>
                <a:gd name="connsiteY31" fmla="*/ 22007 h 61847"/>
                <a:gd name="connsiteX32" fmla="*/ 61215 w 139504"/>
                <a:gd name="connsiteY32" fmla="*/ 24537 h 61847"/>
                <a:gd name="connsiteX33" fmla="*/ 61215 w 139504"/>
                <a:gd name="connsiteY33" fmla="*/ 27066 h 61847"/>
                <a:gd name="connsiteX34" fmla="*/ 44647 w 139504"/>
                <a:gd name="connsiteY34" fmla="*/ 27066 h 61847"/>
                <a:gd name="connsiteX35" fmla="*/ 28078 w 139504"/>
                <a:gd name="connsiteY35" fmla="*/ 26814 h 61847"/>
                <a:gd name="connsiteX36" fmla="*/ 46165 w 139504"/>
                <a:gd name="connsiteY36" fmla="*/ 29090 h 61847"/>
                <a:gd name="connsiteX37" fmla="*/ 64251 w 139504"/>
                <a:gd name="connsiteY37" fmla="*/ 31367 h 61847"/>
                <a:gd name="connsiteX38" fmla="*/ 37184 w 139504"/>
                <a:gd name="connsiteY38" fmla="*/ 36046 h 61847"/>
                <a:gd name="connsiteX39" fmla="*/ 10119 w 139504"/>
                <a:gd name="connsiteY39" fmla="*/ 40600 h 61847"/>
                <a:gd name="connsiteX40" fmla="*/ 17834 w 139504"/>
                <a:gd name="connsiteY40" fmla="*/ 42117 h 61847"/>
                <a:gd name="connsiteX41" fmla="*/ 25549 w 139504"/>
                <a:gd name="connsiteY41" fmla="*/ 43635 h 61847"/>
                <a:gd name="connsiteX42" fmla="*/ 12901 w 139504"/>
                <a:gd name="connsiteY42" fmla="*/ 43635 h 61847"/>
                <a:gd name="connsiteX43" fmla="*/ 253 w 139504"/>
                <a:gd name="connsiteY43" fmla="*/ 43382 h 61847"/>
                <a:gd name="connsiteX44" fmla="*/ 253 w 139504"/>
                <a:gd name="connsiteY44" fmla="*/ 48061 h 6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504" h="61847">
                  <a:moveTo>
                    <a:pt x="0" y="48061"/>
                  </a:moveTo>
                  <a:cubicBezTo>
                    <a:pt x="0" y="50591"/>
                    <a:pt x="4680" y="54765"/>
                    <a:pt x="10624" y="57295"/>
                  </a:cubicBezTo>
                  <a:lnTo>
                    <a:pt x="21249" y="61848"/>
                  </a:lnTo>
                  <a:lnTo>
                    <a:pt x="15304" y="56029"/>
                  </a:lnTo>
                  <a:lnTo>
                    <a:pt x="9360" y="50339"/>
                  </a:lnTo>
                  <a:lnTo>
                    <a:pt x="34022" y="51856"/>
                  </a:lnTo>
                  <a:lnTo>
                    <a:pt x="58812" y="53247"/>
                  </a:lnTo>
                  <a:lnTo>
                    <a:pt x="57041" y="48947"/>
                  </a:lnTo>
                  <a:lnTo>
                    <a:pt x="55271" y="44647"/>
                  </a:lnTo>
                  <a:lnTo>
                    <a:pt x="37943" y="45658"/>
                  </a:lnTo>
                  <a:lnTo>
                    <a:pt x="20616" y="46670"/>
                  </a:lnTo>
                  <a:lnTo>
                    <a:pt x="28837" y="42876"/>
                  </a:lnTo>
                  <a:lnTo>
                    <a:pt x="37059" y="39082"/>
                  </a:lnTo>
                  <a:lnTo>
                    <a:pt x="46038" y="40220"/>
                  </a:lnTo>
                  <a:cubicBezTo>
                    <a:pt x="50971" y="40852"/>
                    <a:pt x="69689" y="39461"/>
                    <a:pt x="87775" y="37058"/>
                  </a:cubicBezTo>
                  <a:lnTo>
                    <a:pt x="120533" y="32758"/>
                  </a:lnTo>
                  <a:lnTo>
                    <a:pt x="97135" y="29343"/>
                  </a:lnTo>
                  <a:lnTo>
                    <a:pt x="73737" y="26055"/>
                  </a:lnTo>
                  <a:lnTo>
                    <a:pt x="67413" y="19478"/>
                  </a:lnTo>
                  <a:lnTo>
                    <a:pt x="61089" y="13028"/>
                  </a:lnTo>
                  <a:lnTo>
                    <a:pt x="98020" y="11889"/>
                  </a:lnTo>
                  <a:lnTo>
                    <a:pt x="135079" y="10624"/>
                  </a:lnTo>
                  <a:lnTo>
                    <a:pt x="137355" y="5312"/>
                  </a:lnTo>
                  <a:lnTo>
                    <a:pt x="139505" y="0"/>
                  </a:lnTo>
                  <a:lnTo>
                    <a:pt x="130146" y="2403"/>
                  </a:lnTo>
                  <a:cubicBezTo>
                    <a:pt x="124960" y="3668"/>
                    <a:pt x="101688" y="7083"/>
                    <a:pt x="78290" y="9866"/>
                  </a:cubicBezTo>
                  <a:cubicBezTo>
                    <a:pt x="54892" y="12648"/>
                    <a:pt x="29596" y="14798"/>
                    <a:pt x="22008" y="14671"/>
                  </a:cubicBezTo>
                  <a:lnTo>
                    <a:pt x="8221" y="14671"/>
                  </a:lnTo>
                  <a:cubicBezTo>
                    <a:pt x="8221" y="14671"/>
                    <a:pt x="8221" y="19478"/>
                    <a:pt x="8221" y="19478"/>
                  </a:cubicBezTo>
                  <a:lnTo>
                    <a:pt x="8221" y="24537"/>
                  </a:lnTo>
                  <a:cubicBezTo>
                    <a:pt x="8221" y="24537"/>
                    <a:pt x="34655" y="23272"/>
                    <a:pt x="34655" y="23272"/>
                  </a:cubicBezTo>
                  <a:lnTo>
                    <a:pt x="61215" y="22007"/>
                  </a:lnTo>
                  <a:lnTo>
                    <a:pt x="61215" y="24537"/>
                  </a:lnTo>
                  <a:cubicBezTo>
                    <a:pt x="61215" y="24537"/>
                    <a:pt x="61215" y="27066"/>
                    <a:pt x="61215" y="27066"/>
                  </a:cubicBezTo>
                  <a:lnTo>
                    <a:pt x="44647" y="27066"/>
                  </a:lnTo>
                  <a:cubicBezTo>
                    <a:pt x="44647" y="27066"/>
                    <a:pt x="28078" y="26814"/>
                    <a:pt x="28078" y="26814"/>
                  </a:cubicBezTo>
                  <a:lnTo>
                    <a:pt x="46165" y="29090"/>
                  </a:lnTo>
                  <a:lnTo>
                    <a:pt x="64251" y="31367"/>
                  </a:lnTo>
                  <a:lnTo>
                    <a:pt x="37184" y="36046"/>
                  </a:lnTo>
                  <a:lnTo>
                    <a:pt x="10119" y="40600"/>
                  </a:lnTo>
                  <a:lnTo>
                    <a:pt x="17834" y="42117"/>
                  </a:lnTo>
                  <a:lnTo>
                    <a:pt x="25549" y="43635"/>
                  </a:lnTo>
                  <a:lnTo>
                    <a:pt x="12901" y="43635"/>
                  </a:lnTo>
                  <a:cubicBezTo>
                    <a:pt x="12901" y="43635"/>
                    <a:pt x="253" y="43382"/>
                    <a:pt x="253" y="43382"/>
                  </a:cubicBezTo>
                  <a:lnTo>
                    <a:pt x="253" y="480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9" name="Freeform: Shape 7688">
              <a:extLst>
                <a:ext uri="{FF2B5EF4-FFF2-40B4-BE49-F238E27FC236}">
                  <a16:creationId xmlns:a16="http://schemas.microsoft.com/office/drawing/2014/main" id="{C5C97FFB-5699-BDDF-B1A2-F5B58849A2A3}"/>
                </a:ext>
              </a:extLst>
            </p:cNvPr>
            <p:cNvSpPr/>
            <p:nvPr/>
          </p:nvSpPr>
          <p:spPr>
            <a:xfrm>
              <a:off x="9852432" y="6424339"/>
              <a:ext cx="47555" cy="5691"/>
            </a:xfrm>
            <a:custGeom>
              <a:avLst/>
              <a:gdLst>
                <a:gd name="connsiteX0" fmla="*/ 16443 w 47555"/>
                <a:gd name="connsiteY0" fmla="*/ 2909 h 5691"/>
                <a:gd name="connsiteX1" fmla="*/ 32758 w 47555"/>
                <a:gd name="connsiteY1" fmla="*/ 0 h 5691"/>
                <a:gd name="connsiteX2" fmla="*/ 40094 w 47555"/>
                <a:gd name="connsiteY2" fmla="*/ 1518 h 5691"/>
                <a:gd name="connsiteX3" fmla="*/ 47556 w 47555"/>
                <a:gd name="connsiteY3" fmla="*/ 2909 h 5691"/>
                <a:gd name="connsiteX4" fmla="*/ 23778 w 47555"/>
                <a:gd name="connsiteY4" fmla="*/ 4300 h 5691"/>
                <a:gd name="connsiteX5" fmla="*/ 0 w 47555"/>
                <a:gd name="connsiteY5" fmla="*/ 5692 h 5691"/>
                <a:gd name="connsiteX6" fmla="*/ 16443 w 47555"/>
                <a:gd name="connsiteY6" fmla="*/ 2909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691">
                  <a:moveTo>
                    <a:pt x="16443" y="2909"/>
                  </a:moveTo>
                  <a:lnTo>
                    <a:pt x="32758" y="0"/>
                  </a:lnTo>
                  <a:lnTo>
                    <a:pt x="40094" y="1518"/>
                  </a:lnTo>
                  <a:lnTo>
                    <a:pt x="47556" y="2909"/>
                  </a:lnTo>
                  <a:lnTo>
                    <a:pt x="23778" y="4300"/>
                  </a:lnTo>
                  <a:lnTo>
                    <a:pt x="0" y="5692"/>
                  </a:lnTo>
                  <a:lnTo>
                    <a:pt x="16443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0" name="Freeform: Shape 7689">
              <a:extLst>
                <a:ext uri="{FF2B5EF4-FFF2-40B4-BE49-F238E27FC236}">
                  <a16:creationId xmlns:a16="http://schemas.microsoft.com/office/drawing/2014/main" id="{F7A278B5-3ED4-2264-2B88-BC4FC40A175C}"/>
                </a:ext>
              </a:extLst>
            </p:cNvPr>
            <p:cNvSpPr/>
            <p:nvPr/>
          </p:nvSpPr>
          <p:spPr>
            <a:xfrm>
              <a:off x="9833840" y="6433092"/>
              <a:ext cx="35454" cy="4112"/>
            </a:xfrm>
            <a:custGeom>
              <a:avLst/>
              <a:gdLst>
                <a:gd name="connsiteX0" fmla="*/ 0 w 35454"/>
                <a:gd name="connsiteY0" fmla="*/ 353 h 4112"/>
                <a:gd name="connsiteX1" fmla="*/ 14039 w 35454"/>
                <a:gd name="connsiteY1" fmla="*/ 3136 h 4112"/>
                <a:gd name="connsiteX2" fmla="*/ 34528 w 35454"/>
                <a:gd name="connsiteY2" fmla="*/ 3768 h 4112"/>
                <a:gd name="connsiteX3" fmla="*/ 20489 w 35454"/>
                <a:gd name="connsiteY3" fmla="*/ 986 h 4112"/>
                <a:gd name="connsiteX4" fmla="*/ 0 w 35454"/>
                <a:gd name="connsiteY4" fmla="*/ 226 h 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112">
                  <a:moveTo>
                    <a:pt x="0" y="353"/>
                  </a:moveTo>
                  <a:cubicBezTo>
                    <a:pt x="0" y="353"/>
                    <a:pt x="6324" y="2124"/>
                    <a:pt x="14039" y="3136"/>
                  </a:cubicBezTo>
                  <a:cubicBezTo>
                    <a:pt x="21754" y="4148"/>
                    <a:pt x="30987" y="4400"/>
                    <a:pt x="34528" y="3768"/>
                  </a:cubicBezTo>
                  <a:cubicBezTo>
                    <a:pt x="37943" y="3136"/>
                    <a:pt x="31619" y="1997"/>
                    <a:pt x="20489" y="986"/>
                  </a:cubicBezTo>
                  <a:cubicBezTo>
                    <a:pt x="9233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1" name="Freeform: Shape 7690">
              <a:extLst>
                <a:ext uri="{FF2B5EF4-FFF2-40B4-BE49-F238E27FC236}">
                  <a16:creationId xmlns:a16="http://schemas.microsoft.com/office/drawing/2014/main" id="{3EEB6436-25DD-DCE1-6B17-BC13330C5E87}"/>
                </a:ext>
              </a:extLst>
            </p:cNvPr>
            <p:cNvSpPr/>
            <p:nvPr/>
          </p:nvSpPr>
          <p:spPr>
            <a:xfrm>
              <a:off x="9834094" y="6417762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2" name="Freeform: Shape 7691">
              <a:extLst>
                <a:ext uri="{FF2B5EF4-FFF2-40B4-BE49-F238E27FC236}">
                  <a16:creationId xmlns:a16="http://schemas.microsoft.com/office/drawing/2014/main" id="{F8A103DA-9D06-2312-5DA4-5F421345305C}"/>
                </a:ext>
              </a:extLst>
            </p:cNvPr>
            <p:cNvSpPr/>
            <p:nvPr/>
          </p:nvSpPr>
          <p:spPr>
            <a:xfrm>
              <a:off x="10013565" y="6464559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3 w 13406"/>
                <a:gd name="connsiteY1" fmla="*/ 2403 h 2403"/>
                <a:gd name="connsiteX2" fmla="*/ 13407 w 13406"/>
                <a:gd name="connsiteY2" fmla="*/ 1264 h 2403"/>
                <a:gd name="connsiteX3" fmla="*/ 6703 w 13406"/>
                <a:gd name="connsiteY3" fmla="*/ 0 h 2403"/>
                <a:gd name="connsiteX4" fmla="*/ 0 w 1340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3" y="0"/>
                  </a:cubicBezTo>
                  <a:cubicBezTo>
                    <a:pt x="3162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3" name="Freeform: Shape 7692">
              <a:extLst>
                <a:ext uri="{FF2B5EF4-FFF2-40B4-BE49-F238E27FC236}">
                  <a16:creationId xmlns:a16="http://schemas.microsoft.com/office/drawing/2014/main" id="{7810859E-3425-CFFE-4B34-31C61574D02F}"/>
                </a:ext>
              </a:extLst>
            </p:cNvPr>
            <p:cNvSpPr/>
            <p:nvPr/>
          </p:nvSpPr>
          <p:spPr>
            <a:xfrm>
              <a:off x="9938564" y="6428260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5"/>
                  </a:cubicBezTo>
                  <a:cubicBezTo>
                    <a:pt x="13280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4" name="Freeform: Shape 7693">
              <a:extLst>
                <a:ext uri="{FF2B5EF4-FFF2-40B4-BE49-F238E27FC236}">
                  <a16:creationId xmlns:a16="http://schemas.microsoft.com/office/drawing/2014/main" id="{0D07FBB6-9D03-68F6-0DFF-7B6DF1A4395E}"/>
                </a:ext>
              </a:extLst>
            </p:cNvPr>
            <p:cNvSpPr/>
            <p:nvPr/>
          </p:nvSpPr>
          <p:spPr>
            <a:xfrm>
              <a:off x="9913015" y="6462408"/>
              <a:ext cx="41484" cy="4932"/>
            </a:xfrm>
            <a:custGeom>
              <a:avLst/>
              <a:gdLst>
                <a:gd name="connsiteX0" fmla="*/ 0 w 41484"/>
                <a:gd name="connsiteY0" fmla="*/ 3668 h 4932"/>
                <a:gd name="connsiteX1" fmla="*/ 20742 w 41484"/>
                <a:gd name="connsiteY1" fmla="*/ 4933 h 4932"/>
                <a:gd name="connsiteX2" fmla="*/ 41484 w 41484"/>
                <a:gd name="connsiteY2" fmla="*/ 4933 h 4932"/>
                <a:gd name="connsiteX3" fmla="*/ 33137 w 41484"/>
                <a:gd name="connsiteY3" fmla="*/ 2530 h 4932"/>
                <a:gd name="connsiteX4" fmla="*/ 24789 w 41484"/>
                <a:gd name="connsiteY4" fmla="*/ 0 h 4932"/>
                <a:gd name="connsiteX5" fmla="*/ 12521 w 41484"/>
                <a:gd name="connsiteY5" fmla="*/ 1265 h 4932"/>
                <a:gd name="connsiteX6" fmla="*/ 127 w 41484"/>
                <a:gd name="connsiteY6" fmla="*/ 366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84" h="4932">
                  <a:moveTo>
                    <a:pt x="0" y="3668"/>
                  </a:moveTo>
                  <a:cubicBezTo>
                    <a:pt x="0" y="3668"/>
                    <a:pt x="9359" y="4806"/>
                    <a:pt x="20742" y="4933"/>
                  </a:cubicBezTo>
                  <a:lnTo>
                    <a:pt x="41484" y="4933"/>
                  </a:lnTo>
                  <a:cubicBezTo>
                    <a:pt x="41484" y="4933"/>
                    <a:pt x="33137" y="2530"/>
                    <a:pt x="33137" y="2530"/>
                  </a:cubicBezTo>
                  <a:lnTo>
                    <a:pt x="24789" y="0"/>
                  </a:lnTo>
                  <a:lnTo>
                    <a:pt x="12521" y="1265"/>
                  </a:lnTo>
                  <a:cubicBezTo>
                    <a:pt x="5692" y="2024"/>
                    <a:pt x="127" y="3036"/>
                    <a:pt x="127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5" name="Freeform: Shape 7694">
              <a:extLst>
                <a:ext uri="{FF2B5EF4-FFF2-40B4-BE49-F238E27FC236}">
                  <a16:creationId xmlns:a16="http://schemas.microsoft.com/office/drawing/2014/main" id="{9B878079-4446-6C57-3321-B890ED004D72}"/>
                </a:ext>
              </a:extLst>
            </p:cNvPr>
            <p:cNvSpPr/>
            <p:nvPr/>
          </p:nvSpPr>
          <p:spPr>
            <a:xfrm>
              <a:off x="9913269" y="644052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5"/>
                  </a:cubicBezTo>
                  <a:cubicBezTo>
                    <a:pt x="13280" y="633"/>
                    <a:pt x="10370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6" name="Freeform: Shape 7695">
              <a:extLst>
                <a:ext uri="{FF2B5EF4-FFF2-40B4-BE49-F238E27FC236}">
                  <a16:creationId xmlns:a16="http://schemas.microsoft.com/office/drawing/2014/main" id="{211D6BB6-C1FA-C5D7-0080-664C6509D005}"/>
                </a:ext>
              </a:extLst>
            </p:cNvPr>
            <p:cNvSpPr/>
            <p:nvPr/>
          </p:nvSpPr>
          <p:spPr>
            <a:xfrm>
              <a:off x="9926422" y="6453551"/>
              <a:ext cx="35580" cy="3860"/>
            </a:xfrm>
            <a:custGeom>
              <a:avLst/>
              <a:gdLst>
                <a:gd name="connsiteX0" fmla="*/ 0 w 35580"/>
                <a:gd name="connsiteY0" fmla="*/ 258 h 3860"/>
                <a:gd name="connsiteX1" fmla="*/ 14165 w 35580"/>
                <a:gd name="connsiteY1" fmla="*/ 2914 h 3860"/>
                <a:gd name="connsiteX2" fmla="*/ 34655 w 35580"/>
                <a:gd name="connsiteY2" fmla="*/ 3546 h 3860"/>
                <a:gd name="connsiteX3" fmla="*/ 20489 w 35580"/>
                <a:gd name="connsiteY3" fmla="*/ 891 h 3860"/>
                <a:gd name="connsiteX4" fmla="*/ 0 w 35580"/>
                <a:gd name="connsiteY4" fmla="*/ 258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0" h="3860">
                  <a:moveTo>
                    <a:pt x="0" y="258"/>
                  </a:moveTo>
                  <a:cubicBezTo>
                    <a:pt x="0" y="258"/>
                    <a:pt x="6324" y="2028"/>
                    <a:pt x="14165" y="2914"/>
                  </a:cubicBezTo>
                  <a:cubicBezTo>
                    <a:pt x="21880" y="3799"/>
                    <a:pt x="31240" y="4178"/>
                    <a:pt x="34655" y="3546"/>
                  </a:cubicBezTo>
                  <a:cubicBezTo>
                    <a:pt x="38070" y="2914"/>
                    <a:pt x="31746" y="1649"/>
                    <a:pt x="20489" y="891"/>
                  </a:cubicBezTo>
                  <a:cubicBezTo>
                    <a:pt x="9233" y="5"/>
                    <a:pt x="0" y="-248"/>
                    <a:pt x="0" y="2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7" name="Freeform: Shape 7696">
              <a:extLst>
                <a:ext uri="{FF2B5EF4-FFF2-40B4-BE49-F238E27FC236}">
                  <a16:creationId xmlns:a16="http://schemas.microsoft.com/office/drawing/2014/main" id="{CA4E8665-C25B-41CA-1B70-E56C9A9E7BF2}"/>
                </a:ext>
              </a:extLst>
            </p:cNvPr>
            <p:cNvSpPr/>
            <p:nvPr/>
          </p:nvSpPr>
          <p:spPr>
            <a:xfrm>
              <a:off x="9926675" y="6428513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4 h 2403"/>
                <a:gd name="connsiteX3" fmla="*/ 6576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4"/>
                  </a:cubicBezTo>
                  <a:cubicBezTo>
                    <a:pt x="13280" y="632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8" name="Freeform: Shape 7697">
              <a:extLst>
                <a:ext uri="{FF2B5EF4-FFF2-40B4-BE49-F238E27FC236}">
                  <a16:creationId xmlns:a16="http://schemas.microsoft.com/office/drawing/2014/main" id="{42677616-48D0-4B2A-7F17-33C9B2B69158}"/>
                </a:ext>
              </a:extLst>
            </p:cNvPr>
            <p:cNvSpPr/>
            <p:nvPr/>
          </p:nvSpPr>
          <p:spPr>
            <a:xfrm>
              <a:off x="9931271" y="6423994"/>
              <a:ext cx="46411" cy="4230"/>
            </a:xfrm>
            <a:custGeom>
              <a:avLst/>
              <a:gdLst>
                <a:gd name="connsiteX0" fmla="*/ 969 w 46411"/>
                <a:gd name="connsiteY0" fmla="*/ 345 h 4230"/>
                <a:gd name="connsiteX1" fmla="*/ 16526 w 46411"/>
                <a:gd name="connsiteY1" fmla="*/ 3254 h 4230"/>
                <a:gd name="connsiteX2" fmla="*/ 45489 w 46411"/>
                <a:gd name="connsiteY2" fmla="*/ 3886 h 4230"/>
                <a:gd name="connsiteX3" fmla="*/ 29806 w 46411"/>
                <a:gd name="connsiteY3" fmla="*/ 977 h 4230"/>
                <a:gd name="connsiteX4" fmla="*/ 843 w 46411"/>
                <a:gd name="connsiteY4" fmla="*/ 345 h 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11" h="4230">
                  <a:moveTo>
                    <a:pt x="969" y="345"/>
                  </a:moveTo>
                  <a:cubicBezTo>
                    <a:pt x="-2699" y="977"/>
                    <a:pt x="4383" y="2242"/>
                    <a:pt x="16526" y="3254"/>
                  </a:cubicBezTo>
                  <a:cubicBezTo>
                    <a:pt x="28794" y="4265"/>
                    <a:pt x="41821" y="4519"/>
                    <a:pt x="45489" y="3886"/>
                  </a:cubicBezTo>
                  <a:cubicBezTo>
                    <a:pt x="49030" y="3254"/>
                    <a:pt x="42074" y="1989"/>
                    <a:pt x="29806" y="977"/>
                  </a:cubicBezTo>
                  <a:cubicBezTo>
                    <a:pt x="17411" y="-35"/>
                    <a:pt x="4510" y="-288"/>
                    <a:pt x="843" y="34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9" name="Freeform: Shape 7698">
              <a:extLst>
                <a:ext uri="{FF2B5EF4-FFF2-40B4-BE49-F238E27FC236}">
                  <a16:creationId xmlns:a16="http://schemas.microsoft.com/office/drawing/2014/main" id="{73E1E27D-FCF3-0A9C-0B01-E665014BBAA6}"/>
                </a:ext>
              </a:extLst>
            </p:cNvPr>
            <p:cNvSpPr/>
            <p:nvPr/>
          </p:nvSpPr>
          <p:spPr>
            <a:xfrm>
              <a:off x="9963227" y="6420798"/>
              <a:ext cx="55270" cy="7715"/>
            </a:xfrm>
            <a:custGeom>
              <a:avLst/>
              <a:gdLst>
                <a:gd name="connsiteX0" fmla="*/ 13028 w 55270"/>
                <a:gd name="connsiteY0" fmla="*/ 2277 h 7715"/>
                <a:gd name="connsiteX1" fmla="*/ 0 w 55270"/>
                <a:gd name="connsiteY1" fmla="*/ 4553 h 7715"/>
                <a:gd name="connsiteX2" fmla="*/ 20363 w 55270"/>
                <a:gd name="connsiteY2" fmla="*/ 6197 h 7715"/>
                <a:gd name="connsiteX3" fmla="*/ 40600 w 55270"/>
                <a:gd name="connsiteY3" fmla="*/ 7715 h 7715"/>
                <a:gd name="connsiteX4" fmla="*/ 47935 w 55270"/>
                <a:gd name="connsiteY4" fmla="*/ 5565 h 7715"/>
                <a:gd name="connsiteX5" fmla="*/ 55271 w 55270"/>
                <a:gd name="connsiteY5" fmla="*/ 3415 h 7715"/>
                <a:gd name="connsiteX6" fmla="*/ 40600 w 55270"/>
                <a:gd name="connsiteY6" fmla="*/ 1771 h 7715"/>
                <a:gd name="connsiteX7" fmla="*/ 26054 w 55270"/>
                <a:gd name="connsiteY7" fmla="*/ 0 h 7715"/>
                <a:gd name="connsiteX8" fmla="*/ 13028 w 55270"/>
                <a:gd name="connsiteY8" fmla="*/ 2277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70" h="7715">
                  <a:moveTo>
                    <a:pt x="13028" y="2277"/>
                  </a:moveTo>
                  <a:lnTo>
                    <a:pt x="0" y="4553"/>
                  </a:lnTo>
                  <a:lnTo>
                    <a:pt x="20363" y="6197"/>
                  </a:lnTo>
                  <a:lnTo>
                    <a:pt x="40600" y="7715"/>
                  </a:lnTo>
                  <a:lnTo>
                    <a:pt x="47935" y="5565"/>
                  </a:lnTo>
                  <a:lnTo>
                    <a:pt x="55271" y="3415"/>
                  </a:lnTo>
                  <a:lnTo>
                    <a:pt x="40600" y="1771"/>
                  </a:lnTo>
                  <a:lnTo>
                    <a:pt x="26054" y="0"/>
                  </a:lnTo>
                  <a:lnTo>
                    <a:pt x="1302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0" name="Freeform: Shape 7699">
              <a:extLst>
                <a:ext uri="{FF2B5EF4-FFF2-40B4-BE49-F238E27FC236}">
                  <a16:creationId xmlns:a16="http://schemas.microsoft.com/office/drawing/2014/main" id="{48537389-E53E-6CF5-093F-1C122BAA0657}"/>
                </a:ext>
              </a:extLst>
            </p:cNvPr>
            <p:cNvSpPr/>
            <p:nvPr/>
          </p:nvSpPr>
          <p:spPr>
            <a:xfrm>
              <a:off x="9939829" y="6444702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727 w 17707"/>
                <a:gd name="connsiteY2" fmla="*/ 4933 h 6450"/>
                <a:gd name="connsiteX3" fmla="*/ 17707 w 17707"/>
                <a:gd name="connsiteY3" fmla="*/ 3415 h 6450"/>
                <a:gd name="connsiteX4" fmla="*/ 8727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727" y="4933"/>
                  </a:lnTo>
                  <a:lnTo>
                    <a:pt x="17707" y="3415"/>
                  </a:lnTo>
                  <a:lnTo>
                    <a:pt x="8727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1" name="Freeform: Shape 7700">
              <a:extLst>
                <a:ext uri="{FF2B5EF4-FFF2-40B4-BE49-F238E27FC236}">
                  <a16:creationId xmlns:a16="http://schemas.microsoft.com/office/drawing/2014/main" id="{FFCDA7C4-D9F2-4CAF-1499-71C43F690D8B}"/>
                </a:ext>
              </a:extLst>
            </p:cNvPr>
            <p:cNvSpPr/>
            <p:nvPr/>
          </p:nvSpPr>
          <p:spPr>
            <a:xfrm>
              <a:off x="9935402" y="6435469"/>
              <a:ext cx="50843" cy="2782"/>
            </a:xfrm>
            <a:custGeom>
              <a:avLst/>
              <a:gdLst>
                <a:gd name="connsiteX0" fmla="*/ 7967 w 50843"/>
                <a:gd name="connsiteY0" fmla="*/ 1391 h 2782"/>
                <a:gd name="connsiteX1" fmla="*/ 0 w 50843"/>
                <a:gd name="connsiteY1" fmla="*/ 2783 h 2782"/>
                <a:gd name="connsiteX2" fmla="*/ 25421 w 50843"/>
                <a:gd name="connsiteY2" fmla="*/ 2783 h 2782"/>
                <a:gd name="connsiteX3" fmla="*/ 50843 w 50843"/>
                <a:gd name="connsiteY3" fmla="*/ 2783 h 2782"/>
                <a:gd name="connsiteX4" fmla="*/ 33516 w 50843"/>
                <a:gd name="connsiteY4" fmla="*/ 1391 h 2782"/>
                <a:gd name="connsiteX5" fmla="*/ 16062 w 50843"/>
                <a:gd name="connsiteY5" fmla="*/ 0 h 2782"/>
                <a:gd name="connsiteX6" fmla="*/ 7967 w 50843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2782">
                  <a:moveTo>
                    <a:pt x="7967" y="1391"/>
                  </a:moveTo>
                  <a:lnTo>
                    <a:pt x="0" y="2783"/>
                  </a:lnTo>
                  <a:lnTo>
                    <a:pt x="25421" y="2783"/>
                  </a:lnTo>
                  <a:lnTo>
                    <a:pt x="50843" y="2783"/>
                  </a:lnTo>
                  <a:lnTo>
                    <a:pt x="33516" y="1391"/>
                  </a:lnTo>
                  <a:lnTo>
                    <a:pt x="16062" y="0"/>
                  </a:lnTo>
                  <a:lnTo>
                    <a:pt x="7967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2" name="Freeform: Shape 7701">
              <a:extLst>
                <a:ext uri="{FF2B5EF4-FFF2-40B4-BE49-F238E27FC236}">
                  <a16:creationId xmlns:a16="http://schemas.microsoft.com/office/drawing/2014/main" id="{2C7DAA4B-9678-6521-2B6F-302D7195DEBF}"/>
                </a:ext>
              </a:extLst>
            </p:cNvPr>
            <p:cNvSpPr/>
            <p:nvPr/>
          </p:nvSpPr>
          <p:spPr>
            <a:xfrm>
              <a:off x="10079839" y="6468986"/>
              <a:ext cx="35271" cy="7560"/>
            </a:xfrm>
            <a:custGeom>
              <a:avLst/>
              <a:gdLst>
                <a:gd name="connsiteX0" fmla="*/ 0 w 35271"/>
                <a:gd name="connsiteY0" fmla="*/ 2530 h 7560"/>
                <a:gd name="connsiteX1" fmla="*/ 14165 w 35271"/>
                <a:gd name="connsiteY1" fmla="*/ 6704 h 7560"/>
                <a:gd name="connsiteX2" fmla="*/ 34401 w 35271"/>
                <a:gd name="connsiteY2" fmla="*/ 7209 h 7560"/>
                <a:gd name="connsiteX3" fmla="*/ 20236 w 35271"/>
                <a:gd name="connsiteY3" fmla="*/ 3035 h 7560"/>
                <a:gd name="connsiteX4" fmla="*/ 0 w 35271"/>
                <a:gd name="connsiteY4" fmla="*/ 0 h 7560"/>
                <a:gd name="connsiteX5" fmla="*/ 0 w 35271"/>
                <a:gd name="connsiteY5" fmla="*/ 2530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271" h="7560">
                  <a:moveTo>
                    <a:pt x="0" y="2530"/>
                  </a:moveTo>
                  <a:cubicBezTo>
                    <a:pt x="0" y="3921"/>
                    <a:pt x="6324" y="5818"/>
                    <a:pt x="14165" y="6704"/>
                  </a:cubicBezTo>
                  <a:cubicBezTo>
                    <a:pt x="22007" y="7589"/>
                    <a:pt x="31113" y="7842"/>
                    <a:pt x="34401" y="7209"/>
                  </a:cubicBezTo>
                  <a:cubicBezTo>
                    <a:pt x="37690" y="6577"/>
                    <a:pt x="31366" y="4680"/>
                    <a:pt x="20236" y="3035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3" name="Freeform: Shape 7702">
              <a:extLst>
                <a:ext uri="{FF2B5EF4-FFF2-40B4-BE49-F238E27FC236}">
                  <a16:creationId xmlns:a16="http://schemas.microsoft.com/office/drawing/2014/main" id="{FD52D147-63A6-7FF7-13A0-7DE57301864F}"/>
                </a:ext>
              </a:extLst>
            </p:cNvPr>
            <p:cNvSpPr/>
            <p:nvPr/>
          </p:nvSpPr>
          <p:spPr>
            <a:xfrm>
              <a:off x="9966262" y="6448243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577 w 13280"/>
                <a:gd name="connsiteY3" fmla="*/ 0 h 2403"/>
                <a:gd name="connsiteX4" fmla="*/ 0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4" name="Freeform: Shape 7703">
              <a:extLst>
                <a:ext uri="{FF2B5EF4-FFF2-40B4-BE49-F238E27FC236}">
                  <a16:creationId xmlns:a16="http://schemas.microsoft.com/office/drawing/2014/main" id="{049E99B7-A478-7D0E-5666-673995E3D0A1}"/>
                </a:ext>
              </a:extLst>
            </p:cNvPr>
            <p:cNvSpPr/>
            <p:nvPr/>
          </p:nvSpPr>
          <p:spPr>
            <a:xfrm>
              <a:off x="9909347" y="6440275"/>
              <a:ext cx="125845" cy="13532"/>
            </a:xfrm>
            <a:custGeom>
              <a:avLst/>
              <a:gdLst>
                <a:gd name="connsiteX0" fmla="*/ 5439 w 125845"/>
                <a:gd name="connsiteY0" fmla="*/ 2656 h 13532"/>
                <a:gd name="connsiteX1" fmla="*/ 0 w 125845"/>
                <a:gd name="connsiteY1" fmla="*/ 5438 h 13532"/>
                <a:gd name="connsiteX2" fmla="*/ 14798 w 125845"/>
                <a:gd name="connsiteY2" fmla="*/ 7209 h 13532"/>
                <a:gd name="connsiteX3" fmla="*/ 29596 w 125845"/>
                <a:gd name="connsiteY3" fmla="*/ 9106 h 13532"/>
                <a:gd name="connsiteX4" fmla="*/ 37438 w 125845"/>
                <a:gd name="connsiteY4" fmla="*/ 7715 h 13532"/>
                <a:gd name="connsiteX5" fmla="*/ 45153 w 125845"/>
                <a:gd name="connsiteY5" fmla="*/ 6324 h 13532"/>
                <a:gd name="connsiteX6" fmla="*/ 59698 w 125845"/>
                <a:gd name="connsiteY6" fmla="*/ 9992 h 13532"/>
                <a:gd name="connsiteX7" fmla="*/ 74243 w 125845"/>
                <a:gd name="connsiteY7" fmla="*/ 13533 h 13532"/>
                <a:gd name="connsiteX8" fmla="*/ 99917 w 125845"/>
                <a:gd name="connsiteY8" fmla="*/ 10118 h 13532"/>
                <a:gd name="connsiteX9" fmla="*/ 125845 w 125845"/>
                <a:gd name="connsiteY9" fmla="*/ 6703 h 13532"/>
                <a:gd name="connsiteX10" fmla="*/ 104470 w 125845"/>
                <a:gd name="connsiteY10" fmla="*/ 6703 h 13532"/>
                <a:gd name="connsiteX11" fmla="*/ 83096 w 125845"/>
                <a:gd name="connsiteY11" fmla="*/ 6577 h 13532"/>
                <a:gd name="connsiteX12" fmla="*/ 78669 w 125845"/>
                <a:gd name="connsiteY12" fmla="*/ 4174 h 13532"/>
                <a:gd name="connsiteX13" fmla="*/ 74243 w 125845"/>
                <a:gd name="connsiteY13" fmla="*/ 1770 h 13532"/>
                <a:gd name="connsiteX14" fmla="*/ 42624 w 125845"/>
                <a:gd name="connsiteY14" fmla="*/ 885 h 13532"/>
                <a:gd name="connsiteX15" fmla="*/ 11004 w 125845"/>
                <a:gd name="connsiteY15" fmla="*/ 0 h 13532"/>
                <a:gd name="connsiteX16" fmla="*/ 5439 w 125845"/>
                <a:gd name="connsiteY16" fmla="*/ 2656 h 13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845" h="13532">
                  <a:moveTo>
                    <a:pt x="5439" y="2656"/>
                  </a:moveTo>
                  <a:lnTo>
                    <a:pt x="0" y="5438"/>
                  </a:lnTo>
                  <a:lnTo>
                    <a:pt x="14798" y="7209"/>
                  </a:lnTo>
                  <a:lnTo>
                    <a:pt x="29596" y="9106"/>
                  </a:lnTo>
                  <a:lnTo>
                    <a:pt x="37438" y="7715"/>
                  </a:lnTo>
                  <a:lnTo>
                    <a:pt x="45153" y="6324"/>
                  </a:lnTo>
                  <a:lnTo>
                    <a:pt x="59698" y="9992"/>
                  </a:lnTo>
                  <a:lnTo>
                    <a:pt x="74243" y="13533"/>
                  </a:lnTo>
                  <a:lnTo>
                    <a:pt x="99917" y="10118"/>
                  </a:lnTo>
                  <a:lnTo>
                    <a:pt x="125845" y="6703"/>
                  </a:lnTo>
                  <a:lnTo>
                    <a:pt x="104470" y="6703"/>
                  </a:lnTo>
                  <a:lnTo>
                    <a:pt x="83096" y="6577"/>
                  </a:lnTo>
                  <a:lnTo>
                    <a:pt x="78669" y="4174"/>
                  </a:lnTo>
                  <a:lnTo>
                    <a:pt x="74243" y="1770"/>
                  </a:lnTo>
                  <a:lnTo>
                    <a:pt x="42624" y="885"/>
                  </a:lnTo>
                  <a:lnTo>
                    <a:pt x="11004" y="0"/>
                  </a:lnTo>
                  <a:lnTo>
                    <a:pt x="5439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5" name="Freeform: Shape 7704">
              <a:extLst>
                <a:ext uri="{FF2B5EF4-FFF2-40B4-BE49-F238E27FC236}">
                  <a16:creationId xmlns:a16="http://schemas.microsoft.com/office/drawing/2014/main" id="{11C43DC2-6DE2-488B-D003-0479E2EDA616}"/>
                </a:ext>
              </a:extLst>
            </p:cNvPr>
            <p:cNvSpPr/>
            <p:nvPr/>
          </p:nvSpPr>
          <p:spPr>
            <a:xfrm>
              <a:off x="9906945" y="6447105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0 h 2403"/>
                <a:gd name="connsiteX2" fmla="*/ 13280 w 13279"/>
                <a:gd name="connsiteY2" fmla="*/ 1264 h 2403"/>
                <a:gd name="connsiteX3" fmla="*/ 6576 w 13279"/>
                <a:gd name="connsiteY3" fmla="*/ 2403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506"/>
                    <a:pt x="2909" y="0"/>
                    <a:pt x="6576" y="0"/>
                  </a:cubicBezTo>
                  <a:cubicBezTo>
                    <a:pt x="10245" y="0"/>
                    <a:pt x="13280" y="632"/>
                    <a:pt x="13280" y="1264"/>
                  </a:cubicBezTo>
                  <a:cubicBezTo>
                    <a:pt x="13280" y="1897"/>
                    <a:pt x="10245" y="2403"/>
                    <a:pt x="6576" y="2403"/>
                  </a:cubicBezTo>
                  <a:cubicBezTo>
                    <a:pt x="2909" y="2403"/>
                    <a:pt x="0" y="1771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6" name="Freeform: Shape 7705">
              <a:extLst>
                <a:ext uri="{FF2B5EF4-FFF2-40B4-BE49-F238E27FC236}">
                  <a16:creationId xmlns:a16="http://schemas.microsoft.com/office/drawing/2014/main" id="{17AF592F-C7D0-0CD4-1F9C-E7102EA528CC}"/>
                </a:ext>
              </a:extLst>
            </p:cNvPr>
            <p:cNvSpPr/>
            <p:nvPr/>
          </p:nvSpPr>
          <p:spPr>
            <a:xfrm>
              <a:off x="9976886" y="6449255"/>
              <a:ext cx="13406" cy="2419"/>
            </a:xfrm>
            <a:custGeom>
              <a:avLst/>
              <a:gdLst>
                <a:gd name="connsiteX0" fmla="*/ 0 w 13406"/>
                <a:gd name="connsiteY0" fmla="*/ 1139 h 2419"/>
                <a:gd name="connsiteX1" fmla="*/ 6704 w 13406"/>
                <a:gd name="connsiteY1" fmla="*/ 0 h 2419"/>
                <a:gd name="connsiteX2" fmla="*/ 13407 w 13406"/>
                <a:gd name="connsiteY2" fmla="*/ 1264 h 2419"/>
                <a:gd name="connsiteX3" fmla="*/ 6704 w 13406"/>
                <a:gd name="connsiteY3" fmla="*/ 2403 h 2419"/>
                <a:gd name="connsiteX4" fmla="*/ 0 w 13406"/>
                <a:gd name="connsiteY4" fmla="*/ 1139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39"/>
                  </a:moveTo>
                  <a:cubicBezTo>
                    <a:pt x="0" y="506"/>
                    <a:pt x="3035" y="0"/>
                    <a:pt x="6704" y="0"/>
                  </a:cubicBezTo>
                  <a:cubicBezTo>
                    <a:pt x="10371" y="0"/>
                    <a:pt x="13407" y="632"/>
                    <a:pt x="13407" y="1264"/>
                  </a:cubicBezTo>
                  <a:cubicBezTo>
                    <a:pt x="13407" y="1897"/>
                    <a:pt x="10371" y="2530"/>
                    <a:pt x="6704" y="2403"/>
                  </a:cubicBezTo>
                  <a:cubicBezTo>
                    <a:pt x="3035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7" name="Freeform: Shape 7706">
              <a:extLst>
                <a:ext uri="{FF2B5EF4-FFF2-40B4-BE49-F238E27FC236}">
                  <a16:creationId xmlns:a16="http://schemas.microsoft.com/office/drawing/2014/main" id="{BDCF5807-A92C-B019-112D-952946E71B53}"/>
                </a:ext>
              </a:extLst>
            </p:cNvPr>
            <p:cNvSpPr/>
            <p:nvPr/>
          </p:nvSpPr>
          <p:spPr>
            <a:xfrm>
              <a:off x="10106526" y="6458109"/>
              <a:ext cx="49199" cy="13659"/>
            </a:xfrm>
            <a:custGeom>
              <a:avLst/>
              <a:gdLst>
                <a:gd name="connsiteX0" fmla="*/ 0 w 49199"/>
                <a:gd name="connsiteY0" fmla="*/ 7588 h 13659"/>
                <a:gd name="connsiteX1" fmla="*/ 24537 w 49199"/>
                <a:gd name="connsiteY1" fmla="*/ 11257 h 13659"/>
                <a:gd name="connsiteX2" fmla="*/ 49200 w 49199"/>
                <a:gd name="connsiteY2" fmla="*/ 13660 h 13659"/>
                <a:gd name="connsiteX3" fmla="*/ 47809 w 49199"/>
                <a:gd name="connsiteY3" fmla="*/ 6830 h 13659"/>
                <a:gd name="connsiteX4" fmla="*/ 46417 w 49199"/>
                <a:gd name="connsiteY4" fmla="*/ 0 h 13659"/>
                <a:gd name="connsiteX5" fmla="*/ 30734 w 49199"/>
                <a:gd name="connsiteY5" fmla="*/ 1138 h 13659"/>
                <a:gd name="connsiteX6" fmla="*/ 14924 w 49199"/>
                <a:gd name="connsiteY6" fmla="*/ 2277 h 13659"/>
                <a:gd name="connsiteX7" fmla="*/ 23019 w 49199"/>
                <a:gd name="connsiteY7" fmla="*/ 6071 h 13659"/>
                <a:gd name="connsiteX8" fmla="*/ 31114 w 49199"/>
                <a:gd name="connsiteY8" fmla="*/ 9865 h 13659"/>
                <a:gd name="connsiteX9" fmla="*/ 15556 w 49199"/>
                <a:gd name="connsiteY9" fmla="*/ 8095 h 13659"/>
                <a:gd name="connsiteX10" fmla="*/ 0 w 49199"/>
                <a:gd name="connsiteY10" fmla="*/ 7588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99" h="13659">
                  <a:moveTo>
                    <a:pt x="0" y="7588"/>
                  </a:moveTo>
                  <a:cubicBezTo>
                    <a:pt x="0" y="8347"/>
                    <a:pt x="11003" y="9991"/>
                    <a:pt x="24537" y="11257"/>
                  </a:cubicBezTo>
                  <a:lnTo>
                    <a:pt x="49200" y="13660"/>
                  </a:lnTo>
                  <a:lnTo>
                    <a:pt x="47809" y="6830"/>
                  </a:lnTo>
                  <a:lnTo>
                    <a:pt x="46417" y="0"/>
                  </a:lnTo>
                  <a:lnTo>
                    <a:pt x="30734" y="1138"/>
                  </a:lnTo>
                  <a:lnTo>
                    <a:pt x="14924" y="2277"/>
                  </a:lnTo>
                  <a:lnTo>
                    <a:pt x="23019" y="6071"/>
                  </a:lnTo>
                  <a:lnTo>
                    <a:pt x="31114" y="9865"/>
                  </a:lnTo>
                  <a:lnTo>
                    <a:pt x="15556" y="8095"/>
                  </a:lnTo>
                  <a:cubicBezTo>
                    <a:pt x="7083" y="7083"/>
                    <a:pt x="0" y="6956"/>
                    <a:pt x="0" y="758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8" name="Freeform: Shape 7707">
              <a:extLst>
                <a:ext uri="{FF2B5EF4-FFF2-40B4-BE49-F238E27FC236}">
                  <a16:creationId xmlns:a16="http://schemas.microsoft.com/office/drawing/2014/main" id="{284782BB-C2CD-DD02-7193-C7C94362507F}"/>
                </a:ext>
              </a:extLst>
            </p:cNvPr>
            <p:cNvSpPr/>
            <p:nvPr/>
          </p:nvSpPr>
          <p:spPr>
            <a:xfrm>
              <a:off x="9979416" y="6463041"/>
              <a:ext cx="39839" cy="4679"/>
            </a:xfrm>
            <a:custGeom>
              <a:avLst/>
              <a:gdLst>
                <a:gd name="connsiteX0" fmla="*/ 0 w 39839"/>
                <a:gd name="connsiteY0" fmla="*/ 3668 h 4679"/>
                <a:gd name="connsiteX1" fmla="*/ 19857 w 39839"/>
                <a:gd name="connsiteY1" fmla="*/ 4680 h 4679"/>
                <a:gd name="connsiteX2" fmla="*/ 39840 w 39839"/>
                <a:gd name="connsiteY2" fmla="*/ 4680 h 4679"/>
                <a:gd name="connsiteX3" fmla="*/ 39840 w 39839"/>
                <a:gd name="connsiteY3" fmla="*/ 2403 h 4679"/>
                <a:gd name="connsiteX4" fmla="*/ 39840 w 39839"/>
                <a:gd name="connsiteY4" fmla="*/ 0 h 4679"/>
                <a:gd name="connsiteX5" fmla="*/ 19984 w 39839"/>
                <a:gd name="connsiteY5" fmla="*/ 1264 h 4679"/>
                <a:gd name="connsiteX6" fmla="*/ 127 w 39839"/>
                <a:gd name="connsiteY6" fmla="*/ 3541 h 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39" h="4679">
                  <a:moveTo>
                    <a:pt x="0" y="3668"/>
                  </a:moveTo>
                  <a:cubicBezTo>
                    <a:pt x="0" y="3668"/>
                    <a:pt x="8979" y="4680"/>
                    <a:pt x="19857" y="4680"/>
                  </a:cubicBezTo>
                  <a:lnTo>
                    <a:pt x="39840" y="4680"/>
                  </a:lnTo>
                  <a:cubicBezTo>
                    <a:pt x="39840" y="4680"/>
                    <a:pt x="39840" y="2403"/>
                    <a:pt x="39840" y="2403"/>
                  </a:cubicBezTo>
                  <a:lnTo>
                    <a:pt x="39840" y="0"/>
                  </a:lnTo>
                  <a:cubicBezTo>
                    <a:pt x="39840" y="0"/>
                    <a:pt x="19984" y="1264"/>
                    <a:pt x="19984" y="1264"/>
                  </a:cubicBezTo>
                  <a:cubicBezTo>
                    <a:pt x="9106" y="2023"/>
                    <a:pt x="127" y="3035"/>
                    <a:pt x="127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9" name="Freeform: Shape 7708">
              <a:extLst>
                <a:ext uri="{FF2B5EF4-FFF2-40B4-BE49-F238E27FC236}">
                  <a16:creationId xmlns:a16="http://schemas.microsoft.com/office/drawing/2014/main" id="{1A8E4522-75A3-E82A-C31F-C4CEDDCDFD31}"/>
                </a:ext>
              </a:extLst>
            </p:cNvPr>
            <p:cNvSpPr/>
            <p:nvPr/>
          </p:nvSpPr>
          <p:spPr>
            <a:xfrm>
              <a:off x="9979543" y="6457982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0" name="Freeform: Shape 7709">
              <a:extLst>
                <a:ext uri="{FF2B5EF4-FFF2-40B4-BE49-F238E27FC236}">
                  <a16:creationId xmlns:a16="http://schemas.microsoft.com/office/drawing/2014/main" id="{EE18F4D3-8E3B-D7DC-7F3D-D11618BA797C}"/>
                </a:ext>
              </a:extLst>
            </p:cNvPr>
            <p:cNvSpPr/>
            <p:nvPr/>
          </p:nvSpPr>
          <p:spPr>
            <a:xfrm>
              <a:off x="9594166" y="6413336"/>
              <a:ext cx="86004" cy="13785"/>
            </a:xfrm>
            <a:custGeom>
              <a:avLst/>
              <a:gdLst>
                <a:gd name="connsiteX0" fmla="*/ 127 w 86004"/>
                <a:gd name="connsiteY0" fmla="*/ 2530 h 13785"/>
                <a:gd name="connsiteX1" fmla="*/ 12901 w 86004"/>
                <a:gd name="connsiteY1" fmla="*/ 5186 h 13785"/>
                <a:gd name="connsiteX2" fmla="*/ 25675 w 86004"/>
                <a:gd name="connsiteY2" fmla="*/ 5438 h 13785"/>
                <a:gd name="connsiteX3" fmla="*/ 17960 w 86004"/>
                <a:gd name="connsiteY3" fmla="*/ 8854 h 13785"/>
                <a:gd name="connsiteX4" fmla="*/ 10245 w 86004"/>
                <a:gd name="connsiteY4" fmla="*/ 12268 h 13785"/>
                <a:gd name="connsiteX5" fmla="*/ 48061 w 86004"/>
                <a:gd name="connsiteY5" fmla="*/ 13027 h 13785"/>
                <a:gd name="connsiteX6" fmla="*/ 86004 w 86004"/>
                <a:gd name="connsiteY6" fmla="*/ 13786 h 13785"/>
                <a:gd name="connsiteX7" fmla="*/ 47556 w 86004"/>
                <a:gd name="connsiteY7" fmla="*/ 6956 h 13785"/>
                <a:gd name="connsiteX8" fmla="*/ 4680 w 86004"/>
                <a:gd name="connsiteY8" fmla="*/ 0 h 13785"/>
                <a:gd name="connsiteX9" fmla="*/ 0 w 86004"/>
                <a:gd name="connsiteY9" fmla="*/ 2277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4" h="13785">
                  <a:moveTo>
                    <a:pt x="127" y="2530"/>
                  </a:moveTo>
                  <a:cubicBezTo>
                    <a:pt x="127" y="3921"/>
                    <a:pt x="5818" y="5059"/>
                    <a:pt x="12901" y="5186"/>
                  </a:cubicBezTo>
                  <a:lnTo>
                    <a:pt x="25675" y="5438"/>
                  </a:lnTo>
                  <a:lnTo>
                    <a:pt x="17960" y="8854"/>
                  </a:lnTo>
                  <a:lnTo>
                    <a:pt x="10245" y="12268"/>
                  </a:lnTo>
                  <a:lnTo>
                    <a:pt x="48061" y="13027"/>
                  </a:lnTo>
                  <a:lnTo>
                    <a:pt x="86004" y="13786"/>
                  </a:lnTo>
                  <a:lnTo>
                    <a:pt x="47556" y="6956"/>
                  </a:lnTo>
                  <a:cubicBezTo>
                    <a:pt x="26561" y="3162"/>
                    <a:pt x="7209" y="0"/>
                    <a:pt x="4680" y="0"/>
                  </a:cubicBezTo>
                  <a:cubicBezTo>
                    <a:pt x="2024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1" name="Freeform: Shape 7710">
              <a:extLst>
                <a:ext uri="{FF2B5EF4-FFF2-40B4-BE49-F238E27FC236}">
                  <a16:creationId xmlns:a16="http://schemas.microsoft.com/office/drawing/2014/main" id="{BCE9BE39-86CA-164C-D94C-4A89AB856EDE}"/>
                </a:ext>
              </a:extLst>
            </p:cNvPr>
            <p:cNvSpPr/>
            <p:nvPr/>
          </p:nvSpPr>
          <p:spPr>
            <a:xfrm>
              <a:off x="9907324" y="6415606"/>
              <a:ext cx="26939" cy="7468"/>
            </a:xfrm>
            <a:custGeom>
              <a:avLst/>
              <a:gdLst>
                <a:gd name="connsiteX0" fmla="*/ 0 w 26939"/>
                <a:gd name="connsiteY0" fmla="*/ 3674 h 7468"/>
                <a:gd name="connsiteX1" fmla="*/ 0 w 26939"/>
                <a:gd name="connsiteY1" fmla="*/ 7468 h 7468"/>
                <a:gd name="connsiteX2" fmla="*/ 13407 w 26939"/>
                <a:gd name="connsiteY2" fmla="*/ 6077 h 7468"/>
                <a:gd name="connsiteX3" fmla="*/ 26940 w 26939"/>
                <a:gd name="connsiteY3" fmla="*/ 4686 h 7468"/>
                <a:gd name="connsiteX4" fmla="*/ 19351 w 26939"/>
                <a:gd name="connsiteY4" fmla="*/ 2409 h 7468"/>
                <a:gd name="connsiteX5" fmla="*/ 5945 w 26939"/>
                <a:gd name="connsiteY5" fmla="*/ 6 h 7468"/>
                <a:gd name="connsiteX6" fmla="*/ 127 w 26939"/>
                <a:gd name="connsiteY6" fmla="*/ 3674 h 7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39" h="7468">
                  <a:moveTo>
                    <a:pt x="0" y="3674"/>
                  </a:moveTo>
                  <a:lnTo>
                    <a:pt x="0" y="7468"/>
                  </a:lnTo>
                  <a:cubicBezTo>
                    <a:pt x="0" y="7468"/>
                    <a:pt x="13407" y="6077"/>
                    <a:pt x="13407" y="6077"/>
                  </a:cubicBezTo>
                  <a:lnTo>
                    <a:pt x="26940" y="4686"/>
                  </a:lnTo>
                  <a:lnTo>
                    <a:pt x="19351" y="2409"/>
                  </a:lnTo>
                  <a:cubicBezTo>
                    <a:pt x="15177" y="1145"/>
                    <a:pt x="9107" y="133"/>
                    <a:pt x="5945" y="6"/>
                  </a:cubicBezTo>
                  <a:cubicBezTo>
                    <a:pt x="2783" y="-120"/>
                    <a:pt x="127" y="1651"/>
                    <a:pt x="127" y="36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2" name="Freeform: Shape 7711">
              <a:extLst>
                <a:ext uri="{FF2B5EF4-FFF2-40B4-BE49-F238E27FC236}">
                  <a16:creationId xmlns:a16="http://schemas.microsoft.com/office/drawing/2014/main" id="{897EB95B-1970-F741-1E5D-5EF77A12F266}"/>
                </a:ext>
              </a:extLst>
            </p:cNvPr>
            <p:cNvSpPr/>
            <p:nvPr/>
          </p:nvSpPr>
          <p:spPr>
            <a:xfrm>
              <a:off x="10019256" y="6442299"/>
              <a:ext cx="46291" cy="11003"/>
            </a:xfrm>
            <a:custGeom>
              <a:avLst/>
              <a:gdLst>
                <a:gd name="connsiteX0" fmla="*/ 1139 w 46291"/>
                <a:gd name="connsiteY0" fmla="*/ 5565 h 11003"/>
                <a:gd name="connsiteX1" fmla="*/ 0 w 46291"/>
                <a:gd name="connsiteY1" fmla="*/ 11003 h 11003"/>
                <a:gd name="connsiteX2" fmla="*/ 23146 w 46291"/>
                <a:gd name="connsiteY2" fmla="*/ 11003 h 11003"/>
                <a:gd name="connsiteX3" fmla="*/ 46291 w 46291"/>
                <a:gd name="connsiteY3" fmla="*/ 11003 h 11003"/>
                <a:gd name="connsiteX4" fmla="*/ 31746 w 46291"/>
                <a:gd name="connsiteY4" fmla="*/ 9233 h 11003"/>
                <a:gd name="connsiteX5" fmla="*/ 9612 w 46291"/>
                <a:gd name="connsiteY5" fmla="*/ 3668 h 11003"/>
                <a:gd name="connsiteX6" fmla="*/ 2151 w 46291"/>
                <a:gd name="connsiteY6" fmla="*/ 0 h 11003"/>
                <a:gd name="connsiteX7" fmla="*/ 1012 w 46291"/>
                <a:gd name="connsiteY7" fmla="*/ 5438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91" h="11003">
                  <a:moveTo>
                    <a:pt x="1139" y="5565"/>
                  </a:moveTo>
                  <a:lnTo>
                    <a:pt x="0" y="11003"/>
                  </a:lnTo>
                  <a:lnTo>
                    <a:pt x="23146" y="11003"/>
                  </a:lnTo>
                  <a:cubicBezTo>
                    <a:pt x="23146" y="11003"/>
                    <a:pt x="46291" y="11003"/>
                    <a:pt x="46291" y="11003"/>
                  </a:cubicBezTo>
                  <a:lnTo>
                    <a:pt x="31746" y="9233"/>
                  </a:lnTo>
                  <a:cubicBezTo>
                    <a:pt x="23652" y="8221"/>
                    <a:pt x="13786" y="5692"/>
                    <a:pt x="9612" y="3668"/>
                  </a:cubicBezTo>
                  <a:lnTo>
                    <a:pt x="2151" y="0"/>
                  </a:lnTo>
                  <a:lnTo>
                    <a:pt x="1012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3" name="Freeform: Shape 7712">
              <a:extLst>
                <a:ext uri="{FF2B5EF4-FFF2-40B4-BE49-F238E27FC236}">
                  <a16:creationId xmlns:a16="http://schemas.microsoft.com/office/drawing/2014/main" id="{D87B9B72-0C2F-39BB-D3E4-9BE4712EAE96}"/>
                </a:ext>
              </a:extLst>
            </p:cNvPr>
            <p:cNvSpPr/>
            <p:nvPr/>
          </p:nvSpPr>
          <p:spPr>
            <a:xfrm>
              <a:off x="9973471" y="6421051"/>
              <a:ext cx="13280" cy="2402"/>
            </a:xfrm>
            <a:custGeom>
              <a:avLst/>
              <a:gdLst>
                <a:gd name="connsiteX0" fmla="*/ 0 w 13280"/>
                <a:gd name="connsiteY0" fmla="*/ 1138 h 2402"/>
                <a:gd name="connsiteX1" fmla="*/ 6577 w 13280"/>
                <a:gd name="connsiteY1" fmla="*/ 2403 h 2402"/>
                <a:gd name="connsiteX2" fmla="*/ 13281 w 13280"/>
                <a:gd name="connsiteY2" fmla="*/ 1264 h 2402"/>
                <a:gd name="connsiteX3" fmla="*/ 6577 w 13280"/>
                <a:gd name="connsiteY3" fmla="*/ 0 h 2402"/>
                <a:gd name="connsiteX4" fmla="*/ 0 w 13280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2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4" name="Freeform: Shape 7713">
              <a:extLst>
                <a:ext uri="{FF2B5EF4-FFF2-40B4-BE49-F238E27FC236}">
                  <a16:creationId xmlns:a16="http://schemas.microsoft.com/office/drawing/2014/main" id="{2096D0F7-F845-79D7-06A1-2050885C761F}"/>
                </a:ext>
              </a:extLst>
            </p:cNvPr>
            <p:cNvSpPr/>
            <p:nvPr/>
          </p:nvSpPr>
          <p:spPr>
            <a:xfrm>
              <a:off x="9297703" y="6441647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704 w 13279"/>
                <a:gd name="connsiteY1" fmla="*/ 19 h 2442"/>
                <a:gd name="connsiteX2" fmla="*/ 13280 w 13279"/>
                <a:gd name="connsiteY2" fmla="*/ 1411 h 2442"/>
                <a:gd name="connsiteX3" fmla="*/ 6704 w 13279"/>
                <a:gd name="connsiteY3" fmla="*/ 2423 h 2442"/>
                <a:gd name="connsiteX4" fmla="*/ 127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704" y="19"/>
                  </a:cubicBezTo>
                  <a:cubicBezTo>
                    <a:pt x="10371" y="19"/>
                    <a:pt x="13280" y="778"/>
                    <a:pt x="13280" y="1411"/>
                  </a:cubicBezTo>
                  <a:cubicBezTo>
                    <a:pt x="13280" y="2043"/>
                    <a:pt x="10371" y="2549"/>
                    <a:pt x="6704" y="2423"/>
                  </a:cubicBezTo>
                  <a:cubicBezTo>
                    <a:pt x="3035" y="2423"/>
                    <a:pt x="127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5" name="Freeform: Shape 7714">
              <a:extLst>
                <a:ext uri="{FF2B5EF4-FFF2-40B4-BE49-F238E27FC236}">
                  <a16:creationId xmlns:a16="http://schemas.microsoft.com/office/drawing/2014/main" id="{9401BC6D-1217-668D-95BC-BAD4E10B3D38}"/>
                </a:ext>
              </a:extLst>
            </p:cNvPr>
            <p:cNvSpPr/>
            <p:nvPr/>
          </p:nvSpPr>
          <p:spPr>
            <a:xfrm>
              <a:off x="10059097" y="6475309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6" name="Freeform: Shape 7715">
              <a:extLst>
                <a:ext uri="{FF2B5EF4-FFF2-40B4-BE49-F238E27FC236}">
                  <a16:creationId xmlns:a16="http://schemas.microsoft.com/office/drawing/2014/main" id="{6A8C0FEA-ABAC-A054-672A-9835D2F3D91C}"/>
                </a:ext>
              </a:extLst>
            </p:cNvPr>
            <p:cNvSpPr/>
            <p:nvPr/>
          </p:nvSpPr>
          <p:spPr>
            <a:xfrm>
              <a:off x="10054544" y="6467215"/>
              <a:ext cx="35540" cy="3161"/>
            </a:xfrm>
            <a:custGeom>
              <a:avLst/>
              <a:gdLst>
                <a:gd name="connsiteX0" fmla="*/ 8979 w 35540"/>
                <a:gd name="connsiteY0" fmla="*/ 1644 h 3161"/>
                <a:gd name="connsiteX1" fmla="*/ 0 w 35540"/>
                <a:gd name="connsiteY1" fmla="*/ 3162 h 3161"/>
                <a:gd name="connsiteX2" fmla="*/ 17833 w 35540"/>
                <a:gd name="connsiteY2" fmla="*/ 3162 h 3161"/>
                <a:gd name="connsiteX3" fmla="*/ 35540 w 35540"/>
                <a:gd name="connsiteY3" fmla="*/ 3162 h 3161"/>
                <a:gd name="connsiteX4" fmla="*/ 26687 w 35540"/>
                <a:gd name="connsiteY4" fmla="*/ 1644 h 3161"/>
                <a:gd name="connsiteX5" fmla="*/ 17833 w 35540"/>
                <a:gd name="connsiteY5" fmla="*/ 0 h 3161"/>
                <a:gd name="connsiteX6" fmla="*/ 8979 w 35540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161">
                  <a:moveTo>
                    <a:pt x="8979" y="1644"/>
                  </a:moveTo>
                  <a:lnTo>
                    <a:pt x="0" y="3162"/>
                  </a:lnTo>
                  <a:lnTo>
                    <a:pt x="17833" y="3162"/>
                  </a:lnTo>
                  <a:lnTo>
                    <a:pt x="35540" y="3162"/>
                  </a:lnTo>
                  <a:lnTo>
                    <a:pt x="26687" y="1644"/>
                  </a:lnTo>
                  <a:lnTo>
                    <a:pt x="17833" y="0"/>
                  </a:lnTo>
                  <a:lnTo>
                    <a:pt x="8979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7" name="Freeform: Shape 7716">
              <a:extLst>
                <a:ext uri="{FF2B5EF4-FFF2-40B4-BE49-F238E27FC236}">
                  <a16:creationId xmlns:a16="http://schemas.microsoft.com/office/drawing/2014/main" id="{46CAF855-7AED-8332-1B9F-0EBBB2ABE270}"/>
                </a:ext>
              </a:extLst>
            </p:cNvPr>
            <p:cNvSpPr/>
            <p:nvPr/>
          </p:nvSpPr>
          <p:spPr>
            <a:xfrm>
              <a:off x="9986625" y="6435596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1" y="2403"/>
                    <a:pt x="13280" y="1897"/>
                    <a:pt x="13280" y="1265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8" name="Freeform: Shape 7717">
              <a:extLst>
                <a:ext uri="{FF2B5EF4-FFF2-40B4-BE49-F238E27FC236}">
                  <a16:creationId xmlns:a16="http://schemas.microsoft.com/office/drawing/2014/main" id="{F08FCF6B-32FD-C263-F840-4A20152204AE}"/>
                </a:ext>
              </a:extLst>
            </p:cNvPr>
            <p:cNvSpPr/>
            <p:nvPr/>
          </p:nvSpPr>
          <p:spPr>
            <a:xfrm>
              <a:off x="10072377" y="6442931"/>
              <a:ext cx="17707" cy="6450"/>
            </a:xfrm>
            <a:custGeom>
              <a:avLst/>
              <a:gdLst>
                <a:gd name="connsiteX0" fmla="*/ 0 w 17707"/>
                <a:gd name="connsiteY0" fmla="*/ 3289 h 6450"/>
                <a:gd name="connsiteX1" fmla="*/ 0 w 17707"/>
                <a:gd name="connsiteY1" fmla="*/ 6450 h 6450"/>
                <a:gd name="connsiteX2" fmla="*/ 8854 w 17707"/>
                <a:gd name="connsiteY2" fmla="*/ 4933 h 6450"/>
                <a:gd name="connsiteX3" fmla="*/ 17707 w 17707"/>
                <a:gd name="connsiteY3" fmla="*/ 3289 h 6450"/>
                <a:gd name="connsiteX4" fmla="*/ 8854 w 17707"/>
                <a:gd name="connsiteY4" fmla="*/ 1644 h 6450"/>
                <a:gd name="connsiteX5" fmla="*/ 0 w 17707"/>
                <a:gd name="connsiteY5" fmla="*/ 0 h 6450"/>
                <a:gd name="connsiteX6" fmla="*/ 0 w 17707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9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7" y="3289"/>
                  </a:lnTo>
                  <a:lnTo>
                    <a:pt x="8854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9" name="Freeform: Shape 7718">
              <a:extLst>
                <a:ext uri="{FF2B5EF4-FFF2-40B4-BE49-F238E27FC236}">
                  <a16:creationId xmlns:a16="http://schemas.microsoft.com/office/drawing/2014/main" id="{703D159E-9417-BB4C-A310-98643767607F}"/>
                </a:ext>
              </a:extLst>
            </p:cNvPr>
            <p:cNvSpPr/>
            <p:nvPr/>
          </p:nvSpPr>
          <p:spPr>
            <a:xfrm>
              <a:off x="9329070" y="6438758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909 h 3667"/>
                <a:gd name="connsiteX2" fmla="*/ 17706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909"/>
                  </a:lnTo>
                  <a:lnTo>
                    <a:pt x="17706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0" name="Freeform: Shape 7719">
              <a:extLst>
                <a:ext uri="{FF2B5EF4-FFF2-40B4-BE49-F238E27FC236}">
                  <a16:creationId xmlns:a16="http://schemas.microsoft.com/office/drawing/2014/main" id="{67C36AB7-942E-D95E-795D-F4FB30EC1369}"/>
                </a:ext>
              </a:extLst>
            </p:cNvPr>
            <p:cNvSpPr/>
            <p:nvPr/>
          </p:nvSpPr>
          <p:spPr>
            <a:xfrm>
              <a:off x="9713307" y="6411945"/>
              <a:ext cx="91696" cy="18845"/>
            </a:xfrm>
            <a:custGeom>
              <a:avLst/>
              <a:gdLst>
                <a:gd name="connsiteX0" fmla="*/ 0 w 91696"/>
                <a:gd name="connsiteY0" fmla="*/ 14165 h 18845"/>
                <a:gd name="connsiteX1" fmla="*/ 0 w 91696"/>
                <a:gd name="connsiteY1" fmla="*/ 18845 h 18845"/>
                <a:gd name="connsiteX2" fmla="*/ 16569 w 91696"/>
                <a:gd name="connsiteY2" fmla="*/ 18086 h 18845"/>
                <a:gd name="connsiteX3" fmla="*/ 33138 w 91696"/>
                <a:gd name="connsiteY3" fmla="*/ 17454 h 18845"/>
                <a:gd name="connsiteX4" fmla="*/ 37438 w 91696"/>
                <a:gd name="connsiteY4" fmla="*/ 12268 h 18845"/>
                <a:gd name="connsiteX5" fmla="*/ 41738 w 91696"/>
                <a:gd name="connsiteY5" fmla="*/ 7083 h 18845"/>
                <a:gd name="connsiteX6" fmla="*/ 50718 w 91696"/>
                <a:gd name="connsiteY6" fmla="*/ 8221 h 18845"/>
                <a:gd name="connsiteX7" fmla="*/ 75634 w 91696"/>
                <a:gd name="connsiteY7" fmla="*/ 6450 h 18845"/>
                <a:gd name="connsiteX8" fmla="*/ 91696 w 91696"/>
                <a:gd name="connsiteY8" fmla="*/ 3541 h 18845"/>
                <a:gd name="connsiteX9" fmla="*/ 71840 w 91696"/>
                <a:gd name="connsiteY9" fmla="*/ 1770 h 18845"/>
                <a:gd name="connsiteX10" fmla="*/ 51856 w 91696"/>
                <a:gd name="connsiteY10" fmla="*/ 0 h 18845"/>
                <a:gd name="connsiteX11" fmla="*/ 58686 w 91696"/>
                <a:gd name="connsiteY11" fmla="*/ 2150 h 18845"/>
                <a:gd name="connsiteX12" fmla="*/ 65516 w 91696"/>
                <a:gd name="connsiteY12" fmla="*/ 4300 h 18845"/>
                <a:gd name="connsiteX13" fmla="*/ 32758 w 91696"/>
                <a:gd name="connsiteY13" fmla="*/ 6956 h 18845"/>
                <a:gd name="connsiteX14" fmla="*/ 0 w 91696"/>
                <a:gd name="connsiteY14" fmla="*/ 9486 h 18845"/>
                <a:gd name="connsiteX15" fmla="*/ 0 w 91696"/>
                <a:gd name="connsiteY15" fmla="*/ 14165 h 18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696" h="18845">
                  <a:moveTo>
                    <a:pt x="0" y="14165"/>
                  </a:moveTo>
                  <a:lnTo>
                    <a:pt x="0" y="18845"/>
                  </a:lnTo>
                  <a:cubicBezTo>
                    <a:pt x="0" y="18845"/>
                    <a:pt x="16569" y="18086"/>
                    <a:pt x="16569" y="18086"/>
                  </a:cubicBezTo>
                  <a:lnTo>
                    <a:pt x="33138" y="17454"/>
                  </a:lnTo>
                  <a:lnTo>
                    <a:pt x="37438" y="12268"/>
                  </a:lnTo>
                  <a:lnTo>
                    <a:pt x="41738" y="7083"/>
                  </a:lnTo>
                  <a:lnTo>
                    <a:pt x="50718" y="8221"/>
                  </a:lnTo>
                  <a:cubicBezTo>
                    <a:pt x="55650" y="8853"/>
                    <a:pt x="66907" y="8094"/>
                    <a:pt x="75634" y="6450"/>
                  </a:cubicBezTo>
                  <a:lnTo>
                    <a:pt x="91696" y="3541"/>
                  </a:lnTo>
                  <a:lnTo>
                    <a:pt x="71840" y="1770"/>
                  </a:lnTo>
                  <a:lnTo>
                    <a:pt x="51856" y="0"/>
                  </a:lnTo>
                  <a:lnTo>
                    <a:pt x="58686" y="2150"/>
                  </a:lnTo>
                  <a:lnTo>
                    <a:pt x="65516" y="4300"/>
                  </a:lnTo>
                  <a:lnTo>
                    <a:pt x="32758" y="6956"/>
                  </a:lnTo>
                  <a:lnTo>
                    <a:pt x="0" y="9486"/>
                  </a:lnTo>
                  <a:lnTo>
                    <a:pt x="0" y="141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1" name="Freeform: Shape 7720">
              <a:extLst>
                <a:ext uri="{FF2B5EF4-FFF2-40B4-BE49-F238E27FC236}">
                  <a16:creationId xmlns:a16="http://schemas.microsoft.com/office/drawing/2014/main" id="{DE21C2A3-3DF7-951B-C676-E077B9FDB25C}"/>
                </a:ext>
              </a:extLst>
            </p:cNvPr>
            <p:cNvSpPr/>
            <p:nvPr/>
          </p:nvSpPr>
          <p:spPr>
            <a:xfrm>
              <a:off x="9713560" y="6413715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265 h 2403"/>
                <a:gd name="connsiteX3" fmla="*/ 6704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2"/>
                    <a:pt x="10245" y="0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2" name="Freeform: Shape 7721">
              <a:extLst>
                <a:ext uri="{FF2B5EF4-FFF2-40B4-BE49-F238E27FC236}">
                  <a16:creationId xmlns:a16="http://schemas.microsoft.com/office/drawing/2014/main" id="{E276A464-DF21-DAF5-6117-40579B70BCE2}"/>
                </a:ext>
              </a:extLst>
            </p:cNvPr>
            <p:cNvSpPr/>
            <p:nvPr/>
          </p:nvSpPr>
          <p:spPr>
            <a:xfrm>
              <a:off x="9257483" y="646013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3" name="Freeform: Shape 7722">
              <a:extLst>
                <a:ext uri="{FF2B5EF4-FFF2-40B4-BE49-F238E27FC236}">
                  <a16:creationId xmlns:a16="http://schemas.microsoft.com/office/drawing/2014/main" id="{7524F356-A8A4-F031-0EA3-6776A27CC7E5}"/>
                </a:ext>
              </a:extLst>
            </p:cNvPr>
            <p:cNvSpPr/>
            <p:nvPr/>
          </p:nvSpPr>
          <p:spPr>
            <a:xfrm>
              <a:off x="10138777" y="6465570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4 w 13279"/>
                <a:gd name="connsiteY1" fmla="*/ 2403 h 2419"/>
                <a:gd name="connsiteX2" fmla="*/ 13280 w 13279"/>
                <a:gd name="connsiteY2" fmla="*/ 1139 h 2419"/>
                <a:gd name="connsiteX3" fmla="*/ 6704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4" name="Freeform: Shape 7723">
              <a:extLst>
                <a:ext uri="{FF2B5EF4-FFF2-40B4-BE49-F238E27FC236}">
                  <a16:creationId xmlns:a16="http://schemas.microsoft.com/office/drawing/2014/main" id="{BC628CB0-0443-0D1E-FF99-DAF669A0A289}"/>
                </a:ext>
              </a:extLst>
            </p:cNvPr>
            <p:cNvSpPr/>
            <p:nvPr/>
          </p:nvSpPr>
          <p:spPr>
            <a:xfrm>
              <a:off x="10138904" y="6429145"/>
              <a:ext cx="55902" cy="14924"/>
            </a:xfrm>
            <a:custGeom>
              <a:avLst/>
              <a:gdLst>
                <a:gd name="connsiteX0" fmla="*/ 127 w 55902"/>
                <a:gd name="connsiteY0" fmla="*/ 7462 h 14924"/>
                <a:gd name="connsiteX1" fmla="*/ 11003 w 55902"/>
                <a:gd name="connsiteY1" fmla="*/ 11762 h 14924"/>
                <a:gd name="connsiteX2" fmla="*/ 21880 w 55902"/>
                <a:gd name="connsiteY2" fmla="*/ 14924 h 14924"/>
                <a:gd name="connsiteX3" fmla="*/ 38955 w 55902"/>
                <a:gd name="connsiteY3" fmla="*/ 11130 h 14924"/>
                <a:gd name="connsiteX4" fmla="*/ 55903 w 55902"/>
                <a:gd name="connsiteY4" fmla="*/ 7336 h 14924"/>
                <a:gd name="connsiteX5" fmla="*/ 38829 w 55902"/>
                <a:gd name="connsiteY5" fmla="*/ 3668 h 14924"/>
                <a:gd name="connsiteX6" fmla="*/ 21755 w 55902"/>
                <a:gd name="connsiteY6" fmla="*/ 0 h 14924"/>
                <a:gd name="connsiteX7" fmla="*/ 10877 w 55902"/>
                <a:gd name="connsiteY7" fmla="*/ 3162 h 14924"/>
                <a:gd name="connsiteX8" fmla="*/ 0 w 55902"/>
                <a:gd name="connsiteY8" fmla="*/ 7589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902" h="14924">
                  <a:moveTo>
                    <a:pt x="127" y="7462"/>
                  </a:moveTo>
                  <a:cubicBezTo>
                    <a:pt x="127" y="8095"/>
                    <a:pt x="5059" y="10118"/>
                    <a:pt x="11003" y="11762"/>
                  </a:cubicBezTo>
                  <a:lnTo>
                    <a:pt x="21880" y="14924"/>
                  </a:lnTo>
                  <a:lnTo>
                    <a:pt x="38955" y="11130"/>
                  </a:lnTo>
                  <a:lnTo>
                    <a:pt x="55903" y="7336"/>
                  </a:lnTo>
                  <a:lnTo>
                    <a:pt x="38829" y="3668"/>
                  </a:lnTo>
                  <a:lnTo>
                    <a:pt x="21755" y="0"/>
                  </a:lnTo>
                  <a:lnTo>
                    <a:pt x="10877" y="3162"/>
                  </a:lnTo>
                  <a:cubicBezTo>
                    <a:pt x="4933" y="4933"/>
                    <a:pt x="0" y="6830"/>
                    <a:pt x="0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5" name="Freeform: Shape 7724">
              <a:extLst>
                <a:ext uri="{FF2B5EF4-FFF2-40B4-BE49-F238E27FC236}">
                  <a16:creationId xmlns:a16="http://schemas.microsoft.com/office/drawing/2014/main" id="{97F7D559-B4D9-8502-4725-0C6A96BC6D57}"/>
                </a:ext>
              </a:extLst>
            </p:cNvPr>
            <p:cNvSpPr/>
            <p:nvPr/>
          </p:nvSpPr>
          <p:spPr>
            <a:xfrm>
              <a:off x="10138651" y="6421936"/>
              <a:ext cx="13280" cy="2419"/>
            </a:xfrm>
            <a:custGeom>
              <a:avLst/>
              <a:gdLst>
                <a:gd name="connsiteX0" fmla="*/ 0 w 13280"/>
                <a:gd name="connsiteY0" fmla="*/ 1265 h 2419"/>
                <a:gd name="connsiteX1" fmla="*/ 6704 w 13280"/>
                <a:gd name="connsiteY1" fmla="*/ 2403 h 2419"/>
                <a:gd name="connsiteX2" fmla="*/ 13281 w 13280"/>
                <a:gd name="connsiteY2" fmla="*/ 1138 h 2419"/>
                <a:gd name="connsiteX3" fmla="*/ 6704 w 13280"/>
                <a:gd name="connsiteY3" fmla="*/ 0 h 2419"/>
                <a:gd name="connsiteX4" fmla="*/ 0 w 13280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19">
                  <a:moveTo>
                    <a:pt x="0" y="1265"/>
                  </a:moveTo>
                  <a:cubicBezTo>
                    <a:pt x="0" y="1897"/>
                    <a:pt x="3036" y="2530"/>
                    <a:pt x="6704" y="2403"/>
                  </a:cubicBezTo>
                  <a:cubicBezTo>
                    <a:pt x="10371" y="2403"/>
                    <a:pt x="13281" y="1897"/>
                    <a:pt x="13281" y="1138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6" name="Freeform: Shape 7725">
              <a:extLst>
                <a:ext uri="{FF2B5EF4-FFF2-40B4-BE49-F238E27FC236}">
                  <a16:creationId xmlns:a16="http://schemas.microsoft.com/office/drawing/2014/main" id="{187F8A34-F045-8427-5E91-783DA0C00387}"/>
                </a:ext>
              </a:extLst>
            </p:cNvPr>
            <p:cNvSpPr/>
            <p:nvPr/>
          </p:nvSpPr>
          <p:spPr>
            <a:xfrm>
              <a:off x="10165085" y="6419517"/>
              <a:ext cx="13279" cy="2419"/>
            </a:xfrm>
            <a:custGeom>
              <a:avLst/>
              <a:gdLst>
                <a:gd name="connsiteX0" fmla="*/ 0 w 13279"/>
                <a:gd name="connsiteY0" fmla="*/ 1281 h 2419"/>
                <a:gd name="connsiteX1" fmla="*/ 6703 w 13279"/>
                <a:gd name="connsiteY1" fmla="*/ 2419 h 2419"/>
                <a:gd name="connsiteX2" fmla="*/ 13280 w 13279"/>
                <a:gd name="connsiteY2" fmla="*/ 1154 h 2419"/>
                <a:gd name="connsiteX3" fmla="*/ 6703 w 13279"/>
                <a:gd name="connsiteY3" fmla="*/ 16 h 2419"/>
                <a:gd name="connsiteX4" fmla="*/ 0 w 13279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81"/>
                  </a:moveTo>
                  <a:cubicBezTo>
                    <a:pt x="0" y="1914"/>
                    <a:pt x="3035" y="2419"/>
                    <a:pt x="6703" y="2419"/>
                  </a:cubicBezTo>
                  <a:cubicBezTo>
                    <a:pt x="10371" y="2419"/>
                    <a:pt x="13280" y="1914"/>
                    <a:pt x="13280" y="1154"/>
                  </a:cubicBezTo>
                  <a:cubicBezTo>
                    <a:pt x="13280" y="522"/>
                    <a:pt x="10371" y="-110"/>
                    <a:pt x="6703" y="16"/>
                  </a:cubicBezTo>
                  <a:cubicBezTo>
                    <a:pt x="3035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7" name="Freeform: Shape 7726">
              <a:extLst>
                <a:ext uri="{FF2B5EF4-FFF2-40B4-BE49-F238E27FC236}">
                  <a16:creationId xmlns:a16="http://schemas.microsoft.com/office/drawing/2014/main" id="{EA5E1586-91F1-8143-9B2B-EAB107C7D89E}"/>
                </a:ext>
              </a:extLst>
            </p:cNvPr>
            <p:cNvSpPr/>
            <p:nvPr/>
          </p:nvSpPr>
          <p:spPr>
            <a:xfrm>
              <a:off x="9779455" y="6434078"/>
              <a:ext cx="13279" cy="2402"/>
            </a:xfrm>
            <a:custGeom>
              <a:avLst/>
              <a:gdLst>
                <a:gd name="connsiteX0" fmla="*/ 0 w 13279"/>
                <a:gd name="connsiteY0" fmla="*/ 1138 h 2402"/>
                <a:gd name="connsiteX1" fmla="*/ 6576 w 13279"/>
                <a:gd name="connsiteY1" fmla="*/ 2403 h 2402"/>
                <a:gd name="connsiteX2" fmla="*/ 13280 w 13279"/>
                <a:gd name="connsiteY2" fmla="*/ 1264 h 2402"/>
                <a:gd name="connsiteX3" fmla="*/ 6703 w 13279"/>
                <a:gd name="connsiteY3" fmla="*/ 0 h 2402"/>
                <a:gd name="connsiteX4" fmla="*/ 0 w 13279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2">
                  <a:moveTo>
                    <a:pt x="0" y="1138"/>
                  </a:moveTo>
                  <a:cubicBezTo>
                    <a:pt x="0" y="1770"/>
                    <a:pt x="3035" y="2403"/>
                    <a:pt x="6576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8" name="Freeform: Shape 7727">
              <a:extLst>
                <a:ext uri="{FF2B5EF4-FFF2-40B4-BE49-F238E27FC236}">
                  <a16:creationId xmlns:a16="http://schemas.microsoft.com/office/drawing/2014/main" id="{7DCBCC4D-1E3F-CB37-57AE-D8D2CFFED38C}"/>
                </a:ext>
              </a:extLst>
            </p:cNvPr>
            <p:cNvSpPr/>
            <p:nvPr/>
          </p:nvSpPr>
          <p:spPr>
            <a:xfrm>
              <a:off x="9792609" y="6439137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0"/>
                    <a:pt x="2909" y="2403"/>
                    <a:pt x="6577" y="2403"/>
                  </a:cubicBezTo>
                  <a:cubicBezTo>
                    <a:pt x="10245" y="2403"/>
                    <a:pt x="13154" y="2024"/>
                    <a:pt x="13154" y="1265"/>
                  </a:cubicBezTo>
                  <a:cubicBezTo>
                    <a:pt x="13154" y="632"/>
                    <a:pt x="10245" y="0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9" name="Freeform: Shape 7728">
              <a:extLst>
                <a:ext uri="{FF2B5EF4-FFF2-40B4-BE49-F238E27FC236}">
                  <a16:creationId xmlns:a16="http://schemas.microsoft.com/office/drawing/2014/main" id="{51C801B2-AD0F-9984-3EB8-92D9D07D1B25}"/>
                </a:ext>
              </a:extLst>
            </p:cNvPr>
            <p:cNvSpPr/>
            <p:nvPr/>
          </p:nvSpPr>
          <p:spPr>
            <a:xfrm>
              <a:off x="9323630" y="6466582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0" name="Freeform: Shape 7729">
              <a:extLst>
                <a:ext uri="{FF2B5EF4-FFF2-40B4-BE49-F238E27FC236}">
                  <a16:creationId xmlns:a16="http://schemas.microsoft.com/office/drawing/2014/main" id="{755C43B9-64D7-329D-E73A-732BFA49E0E4}"/>
                </a:ext>
              </a:extLst>
            </p:cNvPr>
            <p:cNvSpPr/>
            <p:nvPr/>
          </p:nvSpPr>
          <p:spPr>
            <a:xfrm>
              <a:off x="9325654" y="6450773"/>
              <a:ext cx="143302" cy="16364"/>
            </a:xfrm>
            <a:custGeom>
              <a:avLst/>
              <a:gdLst>
                <a:gd name="connsiteX0" fmla="*/ 1897 w 143302"/>
                <a:gd name="connsiteY0" fmla="*/ 6071 h 16364"/>
                <a:gd name="connsiteX1" fmla="*/ 3794 w 143302"/>
                <a:gd name="connsiteY1" fmla="*/ 10751 h 16364"/>
                <a:gd name="connsiteX2" fmla="*/ 20742 w 143302"/>
                <a:gd name="connsiteY2" fmla="*/ 11130 h 16364"/>
                <a:gd name="connsiteX3" fmla="*/ 37817 w 143302"/>
                <a:gd name="connsiteY3" fmla="*/ 11510 h 16364"/>
                <a:gd name="connsiteX4" fmla="*/ 37817 w 143302"/>
                <a:gd name="connsiteY4" fmla="*/ 9359 h 16364"/>
                <a:gd name="connsiteX5" fmla="*/ 37817 w 143302"/>
                <a:gd name="connsiteY5" fmla="*/ 7209 h 16364"/>
                <a:gd name="connsiteX6" fmla="*/ 74242 w 143302"/>
                <a:gd name="connsiteY6" fmla="*/ 8474 h 16364"/>
                <a:gd name="connsiteX7" fmla="*/ 110668 w 143302"/>
                <a:gd name="connsiteY7" fmla="*/ 9612 h 16364"/>
                <a:gd name="connsiteX8" fmla="*/ 126731 w 143302"/>
                <a:gd name="connsiteY8" fmla="*/ 13660 h 16364"/>
                <a:gd name="connsiteX9" fmla="*/ 143299 w 143302"/>
                <a:gd name="connsiteY9" fmla="*/ 16063 h 16364"/>
                <a:gd name="connsiteX10" fmla="*/ 111427 w 143302"/>
                <a:gd name="connsiteY10" fmla="*/ 7209 h 16364"/>
                <a:gd name="connsiteX11" fmla="*/ 79175 w 143302"/>
                <a:gd name="connsiteY11" fmla="*/ 0 h 16364"/>
                <a:gd name="connsiteX12" fmla="*/ 39587 w 143302"/>
                <a:gd name="connsiteY12" fmla="*/ 632 h 16364"/>
                <a:gd name="connsiteX13" fmla="*/ 0 w 143302"/>
                <a:gd name="connsiteY13" fmla="*/ 1265 h 16364"/>
                <a:gd name="connsiteX14" fmla="*/ 1771 w 143302"/>
                <a:gd name="connsiteY14" fmla="*/ 5945 h 1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302" h="16364">
                  <a:moveTo>
                    <a:pt x="1897" y="6071"/>
                  </a:moveTo>
                  <a:lnTo>
                    <a:pt x="3794" y="10751"/>
                  </a:lnTo>
                  <a:lnTo>
                    <a:pt x="20742" y="11130"/>
                  </a:lnTo>
                  <a:lnTo>
                    <a:pt x="37817" y="11510"/>
                  </a:lnTo>
                  <a:lnTo>
                    <a:pt x="37817" y="9359"/>
                  </a:lnTo>
                  <a:cubicBezTo>
                    <a:pt x="37817" y="9359"/>
                    <a:pt x="37817" y="7209"/>
                    <a:pt x="37817" y="7209"/>
                  </a:cubicBezTo>
                  <a:lnTo>
                    <a:pt x="74242" y="8474"/>
                  </a:lnTo>
                  <a:lnTo>
                    <a:pt x="110668" y="9612"/>
                  </a:lnTo>
                  <a:lnTo>
                    <a:pt x="126731" y="13660"/>
                  </a:lnTo>
                  <a:cubicBezTo>
                    <a:pt x="135458" y="15810"/>
                    <a:pt x="143046" y="16948"/>
                    <a:pt x="143299" y="16063"/>
                  </a:cubicBezTo>
                  <a:cubicBezTo>
                    <a:pt x="143552" y="15177"/>
                    <a:pt x="129260" y="11130"/>
                    <a:pt x="111427" y="7209"/>
                  </a:cubicBezTo>
                  <a:lnTo>
                    <a:pt x="79175" y="0"/>
                  </a:lnTo>
                  <a:lnTo>
                    <a:pt x="39587" y="632"/>
                  </a:lnTo>
                  <a:lnTo>
                    <a:pt x="0" y="1265"/>
                  </a:lnTo>
                  <a:lnTo>
                    <a:pt x="1771" y="59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1" name="Freeform: Shape 7730">
              <a:extLst>
                <a:ext uri="{FF2B5EF4-FFF2-40B4-BE49-F238E27FC236}">
                  <a16:creationId xmlns:a16="http://schemas.microsoft.com/office/drawing/2014/main" id="{4D62D328-ADD8-1FC5-DB63-16720B1DF9DE}"/>
                </a:ext>
              </a:extLst>
            </p:cNvPr>
            <p:cNvSpPr/>
            <p:nvPr/>
          </p:nvSpPr>
          <p:spPr>
            <a:xfrm>
              <a:off x="9805889" y="6434584"/>
              <a:ext cx="30608" cy="5944"/>
            </a:xfrm>
            <a:custGeom>
              <a:avLst/>
              <a:gdLst>
                <a:gd name="connsiteX0" fmla="*/ 0 w 30608"/>
                <a:gd name="connsiteY0" fmla="*/ 885 h 5944"/>
                <a:gd name="connsiteX1" fmla="*/ 15304 w 30608"/>
                <a:gd name="connsiteY1" fmla="*/ 3921 h 5944"/>
                <a:gd name="connsiteX2" fmla="*/ 30608 w 30608"/>
                <a:gd name="connsiteY2" fmla="*/ 5944 h 5944"/>
                <a:gd name="connsiteX3" fmla="*/ 21248 w 30608"/>
                <a:gd name="connsiteY3" fmla="*/ 3036 h 5944"/>
                <a:gd name="connsiteX4" fmla="*/ 5945 w 30608"/>
                <a:gd name="connsiteY4" fmla="*/ 0 h 5944"/>
                <a:gd name="connsiteX5" fmla="*/ 0 w 30608"/>
                <a:gd name="connsiteY5" fmla="*/ 1012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8" h="5944">
                  <a:moveTo>
                    <a:pt x="0" y="885"/>
                  </a:moveTo>
                  <a:cubicBezTo>
                    <a:pt x="0" y="885"/>
                    <a:pt x="6957" y="2909"/>
                    <a:pt x="15304" y="3921"/>
                  </a:cubicBezTo>
                  <a:lnTo>
                    <a:pt x="30608" y="5944"/>
                  </a:lnTo>
                  <a:lnTo>
                    <a:pt x="21248" y="3036"/>
                  </a:lnTo>
                  <a:cubicBezTo>
                    <a:pt x="16063" y="1391"/>
                    <a:pt x="9107" y="0"/>
                    <a:pt x="5945" y="0"/>
                  </a:cubicBezTo>
                  <a:cubicBezTo>
                    <a:pt x="2783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2" name="Freeform: Shape 7731">
              <a:extLst>
                <a:ext uri="{FF2B5EF4-FFF2-40B4-BE49-F238E27FC236}">
                  <a16:creationId xmlns:a16="http://schemas.microsoft.com/office/drawing/2014/main" id="{591B6EC9-AB80-8E94-CCF0-B18F1E4382E2}"/>
                </a:ext>
              </a:extLst>
            </p:cNvPr>
            <p:cNvSpPr/>
            <p:nvPr/>
          </p:nvSpPr>
          <p:spPr>
            <a:xfrm>
              <a:off x="9328933" y="6426489"/>
              <a:ext cx="80323" cy="11003"/>
            </a:xfrm>
            <a:custGeom>
              <a:avLst/>
              <a:gdLst>
                <a:gd name="connsiteX0" fmla="*/ 10 w 80323"/>
                <a:gd name="connsiteY0" fmla="*/ 0 h 11003"/>
                <a:gd name="connsiteX1" fmla="*/ 9875 w 80323"/>
                <a:gd name="connsiteY1" fmla="*/ 4427 h 11003"/>
                <a:gd name="connsiteX2" fmla="*/ 18855 w 80323"/>
                <a:gd name="connsiteY2" fmla="*/ 8221 h 11003"/>
                <a:gd name="connsiteX3" fmla="*/ 49589 w 80323"/>
                <a:gd name="connsiteY3" fmla="*/ 9612 h 11003"/>
                <a:gd name="connsiteX4" fmla="*/ 80323 w 80323"/>
                <a:gd name="connsiteY4" fmla="*/ 11003 h 11003"/>
                <a:gd name="connsiteX5" fmla="*/ 62869 w 80323"/>
                <a:gd name="connsiteY5" fmla="*/ 7462 h 11003"/>
                <a:gd name="connsiteX6" fmla="*/ 22271 w 80323"/>
                <a:gd name="connsiteY6" fmla="*/ 1770 h 11003"/>
                <a:gd name="connsiteX7" fmla="*/ 10 w 80323"/>
                <a:gd name="connsiteY7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323" h="11003">
                  <a:moveTo>
                    <a:pt x="10" y="0"/>
                  </a:moveTo>
                  <a:cubicBezTo>
                    <a:pt x="643" y="253"/>
                    <a:pt x="5069" y="2277"/>
                    <a:pt x="9875" y="4427"/>
                  </a:cubicBezTo>
                  <a:lnTo>
                    <a:pt x="18855" y="8221"/>
                  </a:lnTo>
                  <a:lnTo>
                    <a:pt x="49589" y="9612"/>
                  </a:lnTo>
                  <a:lnTo>
                    <a:pt x="80323" y="11003"/>
                  </a:lnTo>
                  <a:lnTo>
                    <a:pt x="62869" y="7462"/>
                  </a:lnTo>
                  <a:cubicBezTo>
                    <a:pt x="53257" y="5438"/>
                    <a:pt x="35044" y="2909"/>
                    <a:pt x="22271" y="1770"/>
                  </a:cubicBezTo>
                  <a:cubicBezTo>
                    <a:pt x="9623" y="632"/>
                    <a:pt x="-369" y="-127"/>
                    <a:pt x="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3" name="Freeform: Shape 7732">
              <a:extLst>
                <a:ext uri="{FF2B5EF4-FFF2-40B4-BE49-F238E27FC236}">
                  <a16:creationId xmlns:a16="http://schemas.microsoft.com/office/drawing/2014/main" id="{20A8BD66-FD43-0F6E-0E74-CAEE29AC4F78}"/>
                </a:ext>
              </a:extLst>
            </p:cNvPr>
            <p:cNvSpPr/>
            <p:nvPr/>
          </p:nvSpPr>
          <p:spPr>
            <a:xfrm>
              <a:off x="9340832" y="6440781"/>
              <a:ext cx="28077" cy="5438"/>
            </a:xfrm>
            <a:custGeom>
              <a:avLst/>
              <a:gdLst>
                <a:gd name="connsiteX0" fmla="*/ 127 w 28077"/>
                <a:gd name="connsiteY0" fmla="*/ 2277 h 5438"/>
                <a:gd name="connsiteX1" fmla="*/ 127 w 28077"/>
                <a:gd name="connsiteY1" fmla="*/ 4680 h 5438"/>
                <a:gd name="connsiteX2" fmla="*/ 14039 w 28077"/>
                <a:gd name="connsiteY2" fmla="*/ 5059 h 5438"/>
                <a:gd name="connsiteX3" fmla="*/ 28078 w 28077"/>
                <a:gd name="connsiteY3" fmla="*/ 5438 h 5438"/>
                <a:gd name="connsiteX4" fmla="*/ 19983 w 28077"/>
                <a:gd name="connsiteY4" fmla="*/ 2783 h 5438"/>
                <a:gd name="connsiteX5" fmla="*/ 5944 w 28077"/>
                <a:gd name="connsiteY5" fmla="*/ 0 h 5438"/>
                <a:gd name="connsiteX6" fmla="*/ 0 w 28077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7" h="5438">
                  <a:moveTo>
                    <a:pt x="127" y="2277"/>
                  </a:moveTo>
                  <a:lnTo>
                    <a:pt x="127" y="4680"/>
                  </a:lnTo>
                  <a:cubicBezTo>
                    <a:pt x="127" y="4680"/>
                    <a:pt x="14039" y="5059"/>
                    <a:pt x="14039" y="5059"/>
                  </a:cubicBezTo>
                  <a:lnTo>
                    <a:pt x="28078" y="5438"/>
                  </a:lnTo>
                  <a:lnTo>
                    <a:pt x="19983" y="2783"/>
                  </a:lnTo>
                  <a:cubicBezTo>
                    <a:pt x="15430" y="1391"/>
                    <a:pt x="9233" y="126"/>
                    <a:pt x="5944" y="0"/>
                  </a:cubicBezTo>
                  <a:cubicBezTo>
                    <a:pt x="2656" y="0"/>
                    <a:pt x="127" y="885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4" name="Freeform: Shape 7733">
              <a:extLst>
                <a:ext uri="{FF2B5EF4-FFF2-40B4-BE49-F238E27FC236}">
                  <a16:creationId xmlns:a16="http://schemas.microsoft.com/office/drawing/2014/main" id="{FCF5FD0C-2A86-3807-B9B9-F90B6BB713D2}"/>
                </a:ext>
              </a:extLst>
            </p:cNvPr>
            <p:cNvSpPr/>
            <p:nvPr/>
          </p:nvSpPr>
          <p:spPr>
            <a:xfrm>
              <a:off x="9341464" y="6414505"/>
              <a:ext cx="53752" cy="13248"/>
            </a:xfrm>
            <a:custGeom>
              <a:avLst/>
              <a:gdLst>
                <a:gd name="connsiteX0" fmla="*/ 127 w 53752"/>
                <a:gd name="connsiteY0" fmla="*/ 727 h 13248"/>
                <a:gd name="connsiteX1" fmla="*/ 13280 w 53752"/>
                <a:gd name="connsiteY1" fmla="*/ 2245 h 13248"/>
                <a:gd name="connsiteX2" fmla="*/ 26560 w 53752"/>
                <a:gd name="connsiteY2" fmla="*/ 2624 h 13248"/>
                <a:gd name="connsiteX3" fmla="*/ 26560 w 53752"/>
                <a:gd name="connsiteY3" fmla="*/ 7936 h 13248"/>
                <a:gd name="connsiteX4" fmla="*/ 26308 w 53752"/>
                <a:gd name="connsiteY4" fmla="*/ 13249 h 13248"/>
                <a:gd name="connsiteX5" fmla="*/ 39967 w 53752"/>
                <a:gd name="connsiteY5" fmla="*/ 11098 h 13248"/>
                <a:gd name="connsiteX6" fmla="*/ 53753 w 53752"/>
                <a:gd name="connsiteY6" fmla="*/ 8948 h 13248"/>
                <a:gd name="connsiteX7" fmla="*/ 45279 w 53752"/>
                <a:gd name="connsiteY7" fmla="*/ 4775 h 13248"/>
                <a:gd name="connsiteX8" fmla="*/ 36931 w 53752"/>
                <a:gd name="connsiteY8" fmla="*/ 474 h 13248"/>
                <a:gd name="connsiteX9" fmla="*/ 18466 w 53752"/>
                <a:gd name="connsiteY9" fmla="*/ 95 h 13248"/>
                <a:gd name="connsiteX10" fmla="*/ 0 w 53752"/>
                <a:gd name="connsiteY10" fmla="*/ 854 h 1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752" h="13248">
                  <a:moveTo>
                    <a:pt x="127" y="727"/>
                  </a:moveTo>
                  <a:cubicBezTo>
                    <a:pt x="127" y="1360"/>
                    <a:pt x="6071" y="2119"/>
                    <a:pt x="13280" y="2245"/>
                  </a:cubicBezTo>
                  <a:lnTo>
                    <a:pt x="26560" y="2624"/>
                  </a:lnTo>
                  <a:lnTo>
                    <a:pt x="26560" y="7936"/>
                  </a:lnTo>
                  <a:cubicBezTo>
                    <a:pt x="26560" y="7936"/>
                    <a:pt x="26308" y="13249"/>
                    <a:pt x="26308" y="13249"/>
                  </a:cubicBezTo>
                  <a:lnTo>
                    <a:pt x="39967" y="11098"/>
                  </a:lnTo>
                  <a:lnTo>
                    <a:pt x="53753" y="8948"/>
                  </a:lnTo>
                  <a:lnTo>
                    <a:pt x="45279" y="4775"/>
                  </a:lnTo>
                  <a:lnTo>
                    <a:pt x="36931" y="474"/>
                  </a:lnTo>
                  <a:lnTo>
                    <a:pt x="18466" y="95"/>
                  </a:lnTo>
                  <a:cubicBezTo>
                    <a:pt x="8347" y="-158"/>
                    <a:pt x="0" y="95"/>
                    <a:pt x="0" y="8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5" name="Freeform: Shape 7734">
              <a:extLst>
                <a:ext uri="{FF2B5EF4-FFF2-40B4-BE49-F238E27FC236}">
                  <a16:creationId xmlns:a16="http://schemas.microsoft.com/office/drawing/2014/main" id="{21128C3F-8C27-72CD-0969-82CF4DA66873}"/>
                </a:ext>
              </a:extLst>
            </p:cNvPr>
            <p:cNvSpPr/>
            <p:nvPr/>
          </p:nvSpPr>
          <p:spPr>
            <a:xfrm>
              <a:off x="10218079" y="6416877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6" name="Freeform: Shape 7735">
              <a:extLst>
                <a:ext uri="{FF2B5EF4-FFF2-40B4-BE49-F238E27FC236}">
                  <a16:creationId xmlns:a16="http://schemas.microsoft.com/office/drawing/2014/main" id="{CD7AA4D2-56C2-0A07-04D9-CA9C6B6C509A}"/>
                </a:ext>
              </a:extLst>
            </p:cNvPr>
            <p:cNvSpPr/>
            <p:nvPr/>
          </p:nvSpPr>
          <p:spPr>
            <a:xfrm>
              <a:off x="9832702" y="6410806"/>
              <a:ext cx="38828" cy="7462"/>
            </a:xfrm>
            <a:custGeom>
              <a:avLst/>
              <a:gdLst>
                <a:gd name="connsiteX0" fmla="*/ 0 w 38828"/>
                <a:gd name="connsiteY0" fmla="*/ 1771 h 7462"/>
                <a:gd name="connsiteX1" fmla="*/ 8727 w 38828"/>
                <a:gd name="connsiteY1" fmla="*/ 5565 h 7462"/>
                <a:gd name="connsiteX2" fmla="*/ 28205 w 38828"/>
                <a:gd name="connsiteY2" fmla="*/ 7463 h 7462"/>
                <a:gd name="connsiteX3" fmla="*/ 38829 w 38828"/>
                <a:gd name="connsiteY3" fmla="*/ 7463 h 7462"/>
                <a:gd name="connsiteX4" fmla="*/ 31240 w 38828"/>
                <a:gd name="connsiteY4" fmla="*/ 3921 h 7462"/>
                <a:gd name="connsiteX5" fmla="*/ 11889 w 38828"/>
                <a:gd name="connsiteY5" fmla="*/ 0 h 7462"/>
                <a:gd name="connsiteX6" fmla="*/ 0 w 38828"/>
                <a:gd name="connsiteY6" fmla="*/ 1897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28" h="7462">
                  <a:moveTo>
                    <a:pt x="0" y="1771"/>
                  </a:moveTo>
                  <a:cubicBezTo>
                    <a:pt x="0" y="2909"/>
                    <a:pt x="3921" y="4553"/>
                    <a:pt x="8727" y="5565"/>
                  </a:cubicBezTo>
                  <a:cubicBezTo>
                    <a:pt x="13533" y="6577"/>
                    <a:pt x="22260" y="7336"/>
                    <a:pt x="28205" y="7463"/>
                  </a:cubicBezTo>
                  <a:lnTo>
                    <a:pt x="38829" y="7463"/>
                  </a:lnTo>
                  <a:cubicBezTo>
                    <a:pt x="38829" y="7463"/>
                    <a:pt x="31240" y="3921"/>
                    <a:pt x="31240" y="3921"/>
                  </a:cubicBezTo>
                  <a:cubicBezTo>
                    <a:pt x="27193" y="1897"/>
                    <a:pt x="18466" y="127"/>
                    <a:pt x="11889" y="0"/>
                  </a:cubicBezTo>
                  <a:cubicBezTo>
                    <a:pt x="5439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7" name="Freeform: Shape 7736">
              <a:extLst>
                <a:ext uri="{FF2B5EF4-FFF2-40B4-BE49-F238E27FC236}">
                  <a16:creationId xmlns:a16="http://schemas.microsoft.com/office/drawing/2014/main" id="{50F3E657-4696-6672-57FA-1698B39C1A77}"/>
                </a:ext>
              </a:extLst>
            </p:cNvPr>
            <p:cNvSpPr/>
            <p:nvPr/>
          </p:nvSpPr>
          <p:spPr>
            <a:xfrm>
              <a:off x="9385984" y="6445587"/>
              <a:ext cx="35286" cy="3667"/>
            </a:xfrm>
            <a:custGeom>
              <a:avLst/>
              <a:gdLst>
                <a:gd name="connsiteX0" fmla="*/ 8853 w 35286"/>
                <a:gd name="connsiteY0" fmla="*/ 1391 h 3667"/>
                <a:gd name="connsiteX1" fmla="*/ 0 w 35286"/>
                <a:gd name="connsiteY1" fmla="*/ 2909 h 3667"/>
                <a:gd name="connsiteX2" fmla="*/ 17580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3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3" y="1391"/>
                  </a:moveTo>
                  <a:lnTo>
                    <a:pt x="0" y="2909"/>
                  </a:lnTo>
                  <a:lnTo>
                    <a:pt x="17580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8" name="Freeform: Shape 7737">
              <a:extLst>
                <a:ext uri="{FF2B5EF4-FFF2-40B4-BE49-F238E27FC236}">
                  <a16:creationId xmlns:a16="http://schemas.microsoft.com/office/drawing/2014/main" id="{9CD375CB-7356-C6CA-6626-93705CBA5B84}"/>
                </a:ext>
              </a:extLst>
            </p:cNvPr>
            <p:cNvSpPr/>
            <p:nvPr/>
          </p:nvSpPr>
          <p:spPr>
            <a:xfrm>
              <a:off x="10253492" y="6432813"/>
              <a:ext cx="35413" cy="3288"/>
            </a:xfrm>
            <a:custGeom>
              <a:avLst/>
              <a:gdLst>
                <a:gd name="connsiteX0" fmla="*/ 8854 w 35413"/>
                <a:gd name="connsiteY0" fmla="*/ 1644 h 3288"/>
                <a:gd name="connsiteX1" fmla="*/ 0 w 35413"/>
                <a:gd name="connsiteY1" fmla="*/ 3288 h 3288"/>
                <a:gd name="connsiteX2" fmla="*/ 17707 w 35413"/>
                <a:gd name="connsiteY2" fmla="*/ 3162 h 3288"/>
                <a:gd name="connsiteX3" fmla="*/ 35414 w 35413"/>
                <a:gd name="connsiteY3" fmla="*/ 3162 h 3288"/>
                <a:gd name="connsiteX4" fmla="*/ 26561 w 35413"/>
                <a:gd name="connsiteY4" fmla="*/ 1518 h 3288"/>
                <a:gd name="connsiteX5" fmla="*/ 17707 w 35413"/>
                <a:gd name="connsiteY5" fmla="*/ 0 h 3288"/>
                <a:gd name="connsiteX6" fmla="*/ 8854 w 35413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288">
                  <a:moveTo>
                    <a:pt x="8854" y="1644"/>
                  </a:moveTo>
                  <a:lnTo>
                    <a:pt x="0" y="3288"/>
                  </a:lnTo>
                  <a:lnTo>
                    <a:pt x="17707" y="3162"/>
                  </a:lnTo>
                  <a:lnTo>
                    <a:pt x="35414" y="3162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9" name="Freeform: Shape 7738">
              <a:extLst>
                <a:ext uri="{FF2B5EF4-FFF2-40B4-BE49-F238E27FC236}">
                  <a16:creationId xmlns:a16="http://schemas.microsoft.com/office/drawing/2014/main" id="{6039BAC5-2CB3-A874-E431-9B07212702EC}"/>
                </a:ext>
              </a:extLst>
            </p:cNvPr>
            <p:cNvSpPr/>
            <p:nvPr/>
          </p:nvSpPr>
          <p:spPr>
            <a:xfrm>
              <a:off x="9705845" y="6450014"/>
              <a:ext cx="30607" cy="5944"/>
            </a:xfrm>
            <a:custGeom>
              <a:avLst/>
              <a:gdLst>
                <a:gd name="connsiteX0" fmla="*/ 0 w 30607"/>
                <a:gd name="connsiteY0" fmla="*/ 885 h 5944"/>
                <a:gd name="connsiteX1" fmla="*/ 15304 w 30607"/>
                <a:gd name="connsiteY1" fmla="*/ 3921 h 5944"/>
                <a:gd name="connsiteX2" fmla="*/ 30607 w 30607"/>
                <a:gd name="connsiteY2" fmla="*/ 5945 h 5944"/>
                <a:gd name="connsiteX3" fmla="*/ 21248 w 30607"/>
                <a:gd name="connsiteY3" fmla="*/ 3035 h 5944"/>
                <a:gd name="connsiteX4" fmla="*/ 5944 w 30607"/>
                <a:gd name="connsiteY4" fmla="*/ 0 h 5944"/>
                <a:gd name="connsiteX5" fmla="*/ 0 w 30607"/>
                <a:gd name="connsiteY5" fmla="*/ 1012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944">
                  <a:moveTo>
                    <a:pt x="0" y="885"/>
                  </a:moveTo>
                  <a:cubicBezTo>
                    <a:pt x="0" y="885"/>
                    <a:pt x="6956" y="2909"/>
                    <a:pt x="15304" y="3921"/>
                  </a:cubicBezTo>
                  <a:lnTo>
                    <a:pt x="30607" y="5945"/>
                  </a:lnTo>
                  <a:lnTo>
                    <a:pt x="21248" y="3035"/>
                  </a:lnTo>
                  <a:cubicBezTo>
                    <a:pt x="16063" y="1391"/>
                    <a:pt x="9233" y="0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0" name="Freeform: Shape 7739">
              <a:extLst>
                <a:ext uri="{FF2B5EF4-FFF2-40B4-BE49-F238E27FC236}">
                  <a16:creationId xmlns:a16="http://schemas.microsoft.com/office/drawing/2014/main" id="{1B3DB31C-995E-51CB-4FD5-D5C39401568D}"/>
                </a:ext>
              </a:extLst>
            </p:cNvPr>
            <p:cNvSpPr/>
            <p:nvPr/>
          </p:nvSpPr>
          <p:spPr>
            <a:xfrm>
              <a:off x="9469961" y="6448224"/>
              <a:ext cx="13284" cy="2441"/>
            </a:xfrm>
            <a:custGeom>
              <a:avLst/>
              <a:gdLst>
                <a:gd name="connsiteX0" fmla="*/ 4 w 13284"/>
                <a:gd name="connsiteY0" fmla="*/ 1031 h 2441"/>
                <a:gd name="connsiteX1" fmla="*/ 6707 w 13284"/>
                <a:gd name="connsiteY1" fmla="*/ 19 h 2441"/>
                <a:gd name="connsiteX2" fmla="*/ 13285 w 13284"/>
                <a:gd name="connsiteY2" fmla="*/ 1411 h 2441"/>
                <a:gd name="connsiteX3" fmla="*/ 6581 w 13284"/>
                <a:gd name="connsiteY3" fmla="*/ 2422 h 2441"/>
                <a:gd name="connsiteX4" fmla="*/ 4 w 13284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2441">
                  <a:moveTo>
                    <a:pt x="4" y="1031"/>
                  </a:moveTo>
                  <a:cubicBezTo>
                    <a:pt x="4" y="399"/>
                    <a:pt x="3039" y="-106"/>
                    <a:pt x="6707" y="19"/>
                  </a:cubicBezTo>
                  <a:cubicBezTo>
                    <a:pt x="10375" y="146"/>
                    <a:pt x="13285" y="778"/>
                    <a:pt x="13285" y="1411"/>
                  </a:cubicBezTo>
                  <a:cubicBezTo>
                    <a:pt x="13285" y="2043"/>
                    <a:pt x="10248" y="2549"/>
                    <a:pt x="6581" y="2422"/>
                  </a:cubicBezTo>
                  <a:cubicBezTo>
                    <a:pt x="2913" y="2422"/>
                    <a:pt x="-123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1" name="Freeform: Shape 7740">
              <a:extLst>
                <a:ext uri="{FF2B5EF4-FFF2-40B4-BE49-F238E27FC236}">
                  <a16:creationId xmlns:a16="http://schemas.microsoft.com/office/drawing/2014/main" id="{9EB1CFA9-1989-0510-B092-A66C9C0092E2}"/>
                </a:ext>
              </a:extLst>
            </p:cNvPr>
            <p:cNvSpPr/>
            <p:nvPr/>
          </p:nvSpPr>
          <p:spPr>
            <a:xfrm>
              <a:off x="9905358" y="6431149"/>
              <a:ext cx="31940" cy="10517"/>
            </a:xfrm>
            <a:custGeom>
              <a:avLst/>
              <a:gdLst>
                <a:gd name="connsiteX0" fmla="*/ 827 w 31940"/>
                <a:gd name="connsiteY0" fmla="*/ 147 h 10517"/>
                <a:gd name="connsiteX1" fmla="*/ 6013 w 31940"/>
                <a:gd name="connsiteY1" fmla="*/ 5712 h 10517"/>
                <a:gd name="connsiteX2" fmla="*/ 15246 w 31940"/>
                <a:gd name="connsiteY2" fmla="*/ 10517 h 10517"/>
                <a:gd name="connsiteX3" fmla="*/ 23594 w 31940"/>
                <a:gd name="connsiteY3" fmla="*/ 6597 h 10517"/>
                <a:gd name="connsiteX4" fmla="*/ 31941 w 31940"/>
                <a:gd name="connsiteY4" fmla="*/ 2676 h 10517"/>
                <a:gd name="connsiteX5" fmla="*/ 18408 w 31940"/>
                <a:gd name="connsiteY5" fmla="*/ 1032 h 10517"/>
                <a:gd name="connsiteX6" fmla="*/ 827 w 31940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40" h="10517">
                  <a:moveTo>
                    <a:pt x="827" y="147"/>
                  </a:moveTo>
                  <a:cubicBezTo>
                    <a:pt x="-1323" y="652"/>
                    <a:pt x="827" y="3055"/>
                    <a:pt x="6013" y="5712"/>
                  </a:cubicBezTo>
                  <a:lnTo>
                    <a:pt x="15246" y="10517"/>
                  </a:lnTo>
                  <a:lnTo>
                    <a:pt x="23594" y="6597"/>
                  </a:lnTo>
                  <a:lnTo>
                    <a:pt x="31941" y="2676"/>
                  </a:lnTo>
                  <a:lnTo>
                    <a:pt x="18408" y="1032"/>
                  </a:lnTo>
                  <a:cubicBezTo>
                    <a:pt x="10946" y="147"/>
                    <a:pt x="3104" y="-233"/>
                    <a:pt x="827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2" name="Freeform: Shape 7741">
              <a:extLst>
                <a:ext uri="{FF2B5EF4-FFF2-40B4-BE49-F238E27FC236}">
                  <a16:creationId xmlns:a16="http://schemas.microsoft.com/office/drawing/2014/main" id="{1C10513D-3F69-93F8-115E-F7146F36E2A9}"/>
                </a:ext>
              </a:extLst>
            </p:cNvPr>
            <p:cNvSpPr/>
            <p:nvPr/>
          </p:nvSpPr>
          <p:spPr>
            <a:xfrm>
              <a:off x="9745560" y="6455452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6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6" y="2530"/>
                  </a:cubicBezTo>
                  <a:cubicBezTo>
                    <a:pt x="10245" y="2530"/>
                    <a:pt x="13280" y="2151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3" name="Freeform: Shape 7742">
              <a:extLst>
                <a:ext uri="{FF2B5EF4-FFF2-40B4-BE49-F238E27FC236}">
                  <a16:creationId xmlns:a16="http://schemas.microsoft.com/office/drawing/2014/main" id="{D61D3910-C097-9209-8676-81F09F44D563}"/>
                </a:ext>
              </a:extLst>
            </p:cNvPr>
            <p:cNvSpPr/>
            <p:nvPr/>
          </p:nvSpPr>
          <p:spPr>
            <a:xfrm>
              <a:off x="9925410" y="6419027"/>
              <a:ext cx="30607" cy="5817"/>
            </a:xfrm>
            <a:custGeom>
              <a:avLst/>
              <a:gdLst>
                <a:gd name="connsiteX0" fmla="*/ 0 w 30607"/>
                <a:gd name="connsiteY0" fmla="*/ 1012 h 5817"/>
                <a:gd name="connsiteX1" fmla="*/ 15304 w 30607"/>
                <a:gd name="connsiteY1" fmla="*/ 3921 h 5817"/>
                <a:gd name="connsiteX2" fmla="*/ 30607 w 30607"/>
                <a:gd name="connsiteY2" fmla="*/ 5818 h 5817"/>
                <a:gd name="connsiteX3" fmla="*/ 21122 w 30607"/>
                <a:gd name="connsiteY3" fmla="*/ 2909 h 5817"/>
                <a:gd name="connsiteX4" fmla="*/ 5818 w 30607"/>
                <a:gd name="connsiteY4" fmla="*/ 0 h 5817"/>
                <a:gd name="connsiteX5" fmla="*/ 0 w 30607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817">
                  <a:moveTo>
                    <a:pt x="0" y="1012"/>
                  </a:moveTo>
                  <a:cubicBezTo>
                    <a:pt x="0" y="1012"/>
                    <a:pt x="6830" y="2909"/>
                    <a:pt x="15304" y="3921"/>
                  </a:cubicBezTo>
                  <a:lnTo>
                    <a:pt x="30607" y="5818"/>
                  </a:lnTo>
                  <a:lnTo>
                    <a:pt x="21122" y="2909"/>
                  </a:lnTo>
                  <a:cubicBezTo>
                    <a:pt x="15936" y="1391"/>
                    <a:pt x="9107" y="0"/>
                    <a:pt x="5818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4" name="Freeform: Shape 7743">
              <a:extLst>
                <a:ext uri="{FF2B5EF4-FFF2-40B4-BE49-F238E27FC236}">
                  <a16:creationId xmlns:a16="http://schemas.microsoft.com/office/drawing/2014/main" id="{960D6D4E-FE5F-71C6-88C2-87E936FCFE84}"/>
                </a:ext>
              </a:extLst>
            </p:cNvPr>
            <p:cNvSpPr/>
            <p:nvPr/>
          </p:nvSpPr>
          <p:spPr>
            <a:xfrm>
              <a:off x="9933617" y="6411870"/>
              <a:ext cx="61482" cy="13607"/>
            </a:xfrm>
            <a:custGeom>
              <a:avLst/>
              <a:gdLst>
                <a:gd name="connsiteX0" fmla="*/ 141 w 61482"/>
                <a:gd name="connsiteY0" fmla="*/ 201 h 13607"/>
                <a:gd name="connsiteX1" fmla="*/ 29231 w 61482"/>
                <a:gd name="connsiteY1" fmla="*/ 7284 h 13607"/>
                <a:gd name="connsiteX2" fmla="*/ 61482 w 61482"/>
                <a:gd name="connsiteY2" fmla="*/ 13607 h 13607"/>
                <a:gd name="connsiteX3" fmla="*/ 46432 w 61482"/>
                <a:gd name="connsiteY3" fmla="*/ 8169 h 13607"/>
                <a:gd name="connsiteX4" fmla="*/ 17342 w 61482"/>
                <a:gd name="connsiteY4" fmla="*/ 1086 h 13607"/>
                <a:gd name="connsiteX5" fmla="*/ 141 w 61482"/>
                <a:gd name="connsiteY5" fmla="*/ 201 h 1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82" h="13607">
                  <a:moveTo>
                    <a:pt x="141" y="201"/>
                  </a:moveTo>
                  <a:cubicBezTo>
                    <a:pt x="-1503" y="707"/>
                    <a:pt x="11397" y="3869"/>
                    <a:pt x="29231" y="7284"/>
                  </a:cubicBezTo>
                  <a:lnTo>
                    <a:pt x="61482" y="13607"/>
                  </a:lnTo>
                  <a:lnTo>
                    <a:pt x="46432" y="8169"/>
                  </a:lnTo>
                  <a:cubicBezTo>
                    <a:pt x="38210" y="5134"/>
                    <a:pt x="25057" y="1972"/>
                    <a:pt x="17342" y="1086"/>
                  </a:cubicBezTo>
                  <a:cubicBezTo>
                    <a:pt x="9627" y="201"/>
                    <a:pt x="1911" y="-305"/>
                    <a:pt x="141" y="2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5" name="Freeform: Shape 7744">
              <a:extLst>
                <a:ext uri="{FF2B5EF4-FFF2-40B4-BE49-F238E27FC236}">
                  <a16:creationId xmlns:a16="http://schemas.microsoft.com/office/drawing/2014/main" id="{97C9C1A1-CC5E-CFC7-9AF7-717163E4AC9D}"/>
                </a:ext>
              </a:extLst>
            </p:cNvPr>
            <p:cNvSpPr/>
            <p:nvPr/>
          </p:nvSpPr>
          <p:spPr>
            <a:xfrm>
              <a:off x="9447199" y="6426363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6" name="Freeform: Shape 7745">
              <a:extLst>
                <a:ext uri="{FF2B5EF4-FFF2-40B4-BE49-F238E27FC236}">
                  <a16:creationId xmlns:a16="http://schemas.microsoft.com/office/drawing/2014/main" id="{71F7752D-43A5-14A9-9322-5F791B79EA04}"/>
                </a:ext>
              </a:extLst>
            </p:cNvPr>
            <p:cNvSpPr/>
            <p:nvPr/>
          </p:nvSpPr>
          <p:spPr>
            <a:xfrm>
              <a:off x="9641216" y="6447219"/>
              <a:ext cx="26559" cy="4830"/>
            </a:xfrm>
            <a:custGeom>
              <a:avLst/>
              <a:gdLst>
                <a:gd name="connsiteX0" fmla="*/ 0 w 26559"/>
                <a:gd name="connsiteY0" fmla="*/ 2162 h 4830"/>
                <a:gd name="connsiteX1" fmla="*/ 13280 w 26559"/>
                <a:gd name="connsiteY1" fmla="*/ 4819 h 4830"/>
                <a:gd name="connsiteX2" fmla="*/ 26560 w 26559"/>
                <a:gd name="connsiteY2" fmla="*/ 2668 h 4830"/>
                <a:gd name="connsiteX3" fmla="*/ 13407 w 26559"/>
                <a:gd name="connsiteY3" fmla="*/ 12 h 4830"/>
                <a:gd name="connsiteX4" fmla="*/ 0 w 26559"/>
                <a:gd name="connsiteY4" fmla="*/ 2162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30">
                  <a:moveTo>
                    <a:pt x="0" y="2162"/>
                  </a:moveTo>
                  <a:cubicBezTo>
                    <a:pt x="0" y="3553"/>
                    <a:pt x="5944" y="4692"/>
                    <a:pt x="13280" y="4819"/>
                  </a:cubicBezTo>
                  <a:cubicBezTo>
                    <a:pt x="20616" y="4944"/>
                    <a:pt x="26433" y="4060"/>
                    <a:pt x="26560" y="2668"/>
                  </a:cubicBezTo>
                  <a:cubicBezTo>
                    <a:pt x="26560" y="1403"/>
                    <a:pt x="20742" y="139"/>
                    <a:pt x="13407" y="12"/>
                  </a:cubicBezTo>
                  <a:cubicBezTo>
                    <a:pt x="6071" y="-114"/>
                    <a:pt x="127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7" name="Freeform: Shape 7746">
              <a:extLst>
                <a:ext uri="{FF2B5EF4-FFF2-40B4-BE49-F238E27FC236}">
                  <a16:creationId xmlns:a16="http://schemas.microsoft.com/office/drawing/2014/main" id="{9890885A-E1EC-5F35-EFDE-E562786DB93D}"/>
                </a:ext>
              </a:extLst>
            </p:cNvPr>
            <p:cNvSpPr/>
            <p:nvPr/>
          </p:nvSpPr>
          <p:spPr>
            <a:xfrm>
              <a:off x="10332921" y="6415233"/>
              <a:ext cx="35413" cy="3415"/>
            </a:xfrm>
            <a:custGeom>
              <a:avLst/>
              <a:gdLst>
                <a:gd name="connsiteX0" fmla="*/ 8853 w 35413"/>
                <a:gd name="connsiteY0" fmla="*/ 1771 h 3415"/>
                <a:gd name="connsiteX1" fmla="*/ 0 w 35413"/>
                <a:gd name="connsiteY1" fmla="*/ 3415 h 3415"/>
                <a:gd name="connsiteX2" fmla="*/ 17706 w 35413"/>
                <a:gd name="connsiteY2" fmla="*/ 3289 h 3415"/>
                <a:gd name="connsiteX3" fmla="*/ 35414 w 35413"/>
                <a:gd name="connsiteY3" fmla="*/ 3162 h 3415"/>
                <a:gd name="connsiteX4" fmla="*/ 26560 w 35413"/>
                <a:gd name="connsiteY4" fmla="*/ 1644 h 3415"/>
                <a:gd name="connsiteX5" fmla="*/ 17706 w 35413"/>
                <a:gd name="connsiteY5" fmla="*/ 0 h 3415"/>
                <a:gd name="connsiteX6" fmla="*/ 8853 w 35413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3" y="1771"/>
                  </a:moveTo>
                  <a:lnTo>
                    <a:pt x="0" y="3415"/>
                  </a:lnTo>
                  <a:lnTo>
                    <a:pt x="17706" y="3289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3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8" name="Freeform: Shape 7747">
              <a:extLst>
                <a:ext uri="{FF2B5EF4-FFF2-40B4-BE49-F238E27FC236}">
                  <a16:creationId xmlns:a16="http://schemas.microsoft.com/office/drawing/2014/main" id="{356A6ED0-7715-3EA5-E958-712DB0AB5949}"/>
                </a:ext>
              </a:extLst>
            </p:cNvPr>
            <p:cNvSpPr/>
            <p:nvPr/>
          </p:nvSpPr>
          <p:spPr>
            <a:xfrm>
              <a:off x="9482866" y="6465445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6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9" name="Freeform: Shape 7748">
              <a:extLst>
                <a:ext uri="{FF2B5EF4-FFF2-40B4-BE49-F238E27FC236}">
                  <a16:creationId xmlns:a16="http://schemas.microsoft.com/office/drawing/2014/main" id="{1D40E1B8-1A94-B1C3-170D-5C3DA3D69CB7}"/>
                </a:ext>
              </a:extLst>
            </p:cNvPr>
            <p:cNvSpPr/>
            <p:nvPr/>
          </p:nvSpPr>
          <p:spPr>
            <a:xfrm>
              <a:off x="9313007" y="6452417"/>
              <a:ext cx="143551" cy="10118"/>
            </a:xfrm>
            <a:custGeom>
              <a:avLst/>
              <a:gdLst>
                <a:gd name="connsiteX0" fmla="*/ 9612 w 143551"/>
                <a:gd name="connsiteY0" fmla="*/ 2656 h 10118"/>
                <a:gd name="connsiteX1" fmla="*/ 0 w 143551"/>
                <a:gd name="connsiteY1" fmla="*/ 5186 h 10118"/>
                <a:gd name="connsiteX2" fmla="*/ 21754 w 143551"/>
                <a:gd name="connsiteY2" fmla="*/ 4174 h 10118"/>
                <a:gd name="connsiteX3" fmla="*/ 43382 w 143551"/>
                <a:gd name="connsiteY3" fmla="*/ 3162 h 10118"/>
                <a:gd name="connsiteX4" fmla="*/ 51223 w 143551"/>
                <a:gd name="connsiteY4" fmla="*/ 5692 h 10118"/>
                <a:gd name="connsiteX5" fmla="*/ 58938 w 143551"/>
                <a:gd name="connsiteY5" fmla="*/ 8221 h 10118"/>
                <a:gd name="connsiteX6" fmla="*/ 101182 w 143551"/>
                <a:gd name="connsiteY6" fmla="*/ 9233 h 10118"/>
                <a:gd name="connsiteX7" fmla="*/ 143552 w 143551"/>
                <a:gd name="connsiteY7" fmla="*/ 10118 h 10118"/>
                <a:gd name="connsiteX8" fmla="*/ 125465 w 143551"/>
                <a:gd name="connsiteY8" fmla="*/ 7588 h 10118"/>
                <a:gd name="connsiteX9" fmla="*/ 107506 w 143551"/>
                <a:gd name="connsiteY9" fmla="*/ 5059 h 10118"/>
                <a:gd name="connsiteX10" fmla="*/ 82464 w 143551"/>
                <a:gd name="connsiteY10" fmla="*/ 5692 h 10118"/>
                <a:gd name="connsiteX11" fmla="*/ 57420 w 143551"/>
                <a:gd name="connsiteY11" fmla="*/ 6324 h 10118"/>
                <a:gd name="connsiteX12" fmla="*/ 57420 w 143551"/>
                <a:gd name="connsiteY12" fmla="*/ 3668 h 10118"/>
                <a:gd name="connsiteX13" fmla="*/ 57547 w 143551"/>
                <a:gd name="connsiteY13" fmla="*/ 885 h 10118"/>
                <a:gd name="connsiteX14" fmla="*/ 38449 w 143551"/>
                <a:gd name="connsiteY14" fmla="*/ 506 h 10118"/>
                <a:gd name="connsiteX15" fmla="*/ 19351 w 143551"/>
                <a:gd name="connsiteY15" fmla="*/ 0 h 10118"/>
                <a:gd name="connsiteX16" fmla="*/ 9612 w 143551"/>
                <a:gd name="connsiteY16" fmla="*/ 2656 h 1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551" h="10118">
                  <a:moveTo>
                    <a:pt x="9612" y="2656"/>
                  </a:moveTo>
                  <a:lnTo>
                    <a:pt x="0" y="5186"/>
                  </a:lnTo>
                  <a:lnTo>
                    <a:pt x="21754" y="4174"/>
                  </a:lnTo>
                  <a:lnTo>
                    <a:pt x="43382" y="3162"/>
                  </a:lnTo>
                  <a:lnTo>
                    <a:pt x="51223" y="5692"/>
                  </a:lnTo>
                  <a:lnTo>
                    <a:pt x="58938" y="8221"/>
                  </a:lnTo>
                  <a:lnTo>
                    <a:pt x="101182" y="9233"/>
                  </a:lnTo>
                  <a:lnTo>
                    <a:pt x="143552" y="10118"/>
                  </a:lnTo>
                  <a:lnTo>
                    <a:pt x="125465" y="7588"/>
                  </a:lnTo>
                  <a:lnTo>
                    <a:pt x="107506" y="5059"/>
                  </a:lnTo>
                  <a:lnTo>
                    <a:pt x="82464" y="5692"/>
                  </a:lnTo>
                  <a:lnTo>
                    <a:pt x="57420" y="6324"/>
                  </a:lnTo>
                  <a:lnTo>
                    <a:pt x="57420" y="3668"/>
                  </a:lnTo>
                  <a:lnTo>
                    <a:pt x="57547" y="885"/>
                  </a:lnTo>
                  <a:lnTo>
                    <a:pt x="38449" y="506"/>
                  </a:lnTo>
                  <a:lnTo>
                    <a:pt x="19351" y="0"/>
                  </a:lnTo>
                  <a:lnTo>
                    <a:pt x="961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0" name="Freeform: Shape 7749">
              <a:extLst>
                <a:ext uri="{FF2B5EF4-FFF2-40B4-BE49-F238E27FC236}">
                  <a16:creationId xmlns:a16="http://schemas.microsoft.com/office/drawing/2014/main" id="{B8474D56-2C20-2C0B-5DC3-BB2EA7933B0B}"/>
                </a:ext>
              </a:extLst>
            </p:cNvPr>
            <p:cNvSpPr/>
            <p:nvPr/>
          </p:nvSpPr>
          <p:spPr>
            <a:xfrm>
              <a:off x="10363654" y="6418758"/>
              <a:ext cx="26561" cy="3952"/>
            </a:xfrm>
            <a:custGeom>
              <a:avLst/>
              <a:gdLst>
                <a:gd name="connsiteX0" fmla="*/ 127 w 26561"/>
                <a:gd name="connsiteY0" fmla="*/ 3557 h 3952"/>
                <a:gd name="connsiteX1" fmla="*/ 13407 w 26561"/>
                <a:gd name="connsiteY1" fmla="*/ 3178 h 3952"/>
                <a:gd name="connsiteX2" fmla="*/ 26560 w 26561"/>
                <a:gd name="connsiteY2" fmla="*/ 395 h 3952"/>
                <a:gd name="connsiteX3" fmla="*/ 13280 w 26561"/>
                <a:gd name="connsiteY3" fmla="*/ 775 h 3952"/>
                <a:gd name="connsiteX4" fmla="*/ 0 w 26561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1" h="3952">
                  <a:moveTo>
                    <a:pt x="127" y="3557"/>
                  </a:moveTo>
                  <a:cubicBezTo>
                    <a:pt x="127" y="4190"/>
                    <a:pt x="6071" y="4063"/>
                    <a:pt x="13407" y="3178"/>
                  </a:cubicBezTo>
                  <a:cubicBezTo>
                    <a:pt x="20742" y="2293"/>
                    <a:pt x="26687" y="1028"/>
                    <a:pt x="26560" y="395"/>
                  </a:cubicBezTo>
                  <a:cubicBezTo>
                    <a:pt x="26560" y="-237"/>
                    <a:pt x="20616" y="-111"/>
                    <a:pt x="13280" y="775"/>
                  </a:cubicBezTo>
                  <a:cubicBezTo>
                    <a:pt x="5944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1" name="Freeform: Shape 7750">
              <a:extLst>
                <a:ext uri="{FF2B5EF4-FFF2-40B4-BE49-F238E27FC236}">
                  <a16:creationId xmlns:a16="http://schemas.microsoft.com/office/drawing/2014/main" id="{35C4931E-E646-E547-AB8A-303ACC5574C6}"/>
                </a:ext>
              </a:extLst>
            </p:cNvPr>
            <p:cNvSpPr/>
            <p:nvPr/>
          </p:nvSpPr>
          <p:spPr>
            <a:xfrm>
              <a:off x="9509426" y="6461251"/>
              <a:ext cx="13280" cy="2442"/>
            </a:xfrm>
            <a:custGeom>
              <a:avLst/>
              <a:gdLst>
                <a:gd name="connsiteX0" fmla="*/ 0 w 13280"/>
                <a:gd name="connsiteY0" fmla="*/ 1032 h 2442"/>
                <a:gd name="connsiteX1" fmla="*/ 6577 w 13280"/>
                <a:gd name="connsiteY1" fmla="*/ 2423 h 2442"/>
                <a:gd name="connsiteX2" fmla="*/ 13281 w 13280"/>
                <a:gd name="connsiteY2" fmla="*/ 1411 h 2442"/>
                <a:gd name="connsiteX3" fmla="*/ 6704 w 13280"/>
                <a:gd name="connsiteY3" fmla="*/ 20 h 2442"/>
                <a:gd name="connsiteX4" fmla="*/ 127 w 13280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42">
                  <a:moveTo>
                    <a:pt x="0" y="1032"/>
                  </a:moveTo>
                  <a:cubicBezTo>
                    <a:pt x="0" y="1664"/>
                    <a:pt x="2910" y="2296"/>
                    <a:pt x="6577" y="2423"/>
                  </a:cubicBezTo>
                  <a:cubicBezTo>
                    <a:pt x="10245" y="2549"/>
                    <a:pt x="13281" y="2043"/>
                    <a:pt x="13281" y="1411"/>
                  </a:cubicBezTo>
                  <a:cubicBezTo>
                    <a:pt x="13281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2" name="Freeform: Shape 7751">
              <a:extLst>
                <a:ext uri="{FF2B5EF4-FFF2-40B4-BE49-F238E27FC236}">
                  <a16:creationId xmlns:a16="http://schemas.microsoft.com/office/drawing/2014/main" id="{C79B356B-31F2-80DF-62EA-399D9148E4DD}"/>
                </a:ext>
              </a:extLst>
            </p:cNvPr>
            <p:cNvSpPr/>
            <p:nvPr/>
          </p:nvSpPr>
          <p:spPr>
            <a:xfrm>
              <a:off x="9522706" y="6454315"/>
              <a:ext cx="13279" cy="2403"/>
            </a:xfrm>
            <a:custGeom>
              <a:avLst/>
              <a:gdLst>
                <a:gd name="connsiteX0" fmla="*/ 126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011"/>
                  </a:moveTo>
                  <a:cubicBezTo>
                    <a:pt x="126" y="1644"/>
                    <a:pt x="3162" y="2277"/>
                    <a:pt x="6703" y="2403"/>
                  </a:cubicBezTo>
                  <a:cubicBezTo>
                    <a:pt x="10370" y="2403"/>
                    <a:pt x="13280" y="2023"/>
                    <a:pt x="13280" y="1391"/>
                  </a:cubicBezTo>
                  <a:cubicBezTo>
                    <a:pt x="13280" y="759"/>
                    <a:pt x="10370" y="127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3" name="Freeform: Shape 7752">
              <a:extLst>
                <a:ext uri="{FF2B5EF4-FFF2-40B4-BE49-F238E27FC236}">
                  <a16:creationId xmlns:a16="http://schemas.microsoft.com/office/drawing/2014/main" id="{C551BE4E-3151-94BD-952C-5152BB259A0F}"/>
                </a:ext>
              </a:extLst>
            </p:cNvPr>
            <p:cNvSpPr/>
            <p:nvPr/>
          </p:nvSpPr>
          <p:spPr>
            <a:xfrm>
              <a:off x="9536365" y="6460385"/>
              <a:ext cx="25548" cy="12647"/>
            </a:xfrm>
            <a:custGeom>
              <a:avLst/>
              <a:gdLst>
                <a:gd name="connsiteX0" fmla="*/ 0 w 25548"/>
                <a:gd name="connsiteY0" fmla="*/ 2403 h 12647"/>
                <a:gd name="connsiteX1" fmla="*/ 12774 w 25548"/>
                <a:gd name="connsiteY1" fmla="*/ 8727 h 12647"/>
                <a:gd name="connsiteX2" fmla="*/ 25549 w 25548"/>
                <a:gd name="connsiteY2" fmla="*/ 12648 h 12647"/>
                <a:gd name="connsiteX3" fmla="*/ 25549 w 25548"/>
                <a:gd name="connsiteY3" fmla="*/ 10245 h 12647"/>
                <a:gd name="connsiteX4" fmla="*/ 12901 w 25548"/>
                <a:gd name="connsiteY4" fmla="*/ 3921 h 12647"/>
                <a:gd name="connsiteX5" fmla="*/ 127 w 25548"/>
                <a:gd name="connsiteY5" fmla="*/ 0 h 12647"/>
                <a:gd name="connsiteX6" fmla="*/ 127 w 25548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8" h="12647">
                  <a:moveTo>
                    <a:pt x="0" y="2403"/>
                  </a:moveTo>
                  <a:cubicBezTo>
                    <a:pt x="0" y="3668"/>
                    <a:pt x="5692" y="6577"/>
                    <a:pt x="12774" y="8727"/>
                  </a:cubicBezTo>
                  <a:lnTo>
                    <a:pt x="25549" y="12648"/>
                  </a:lnTo>
                  <a:lnTo>
                    <a:pt x="25549" y="10245"/>
                  </a:lnTo>
                  <a:cubicBezTo>
                    <a:pt x="25549" y="8980"/>
                    <a:pt x="19857" y="6071"/>
                    <a:pt x="12901" y="3921"/>
                  </a:cubicBez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4" name="Freeform: Shape 7753">
              <a:extLst>
                <a:ext uri="{FF2B5EF4-FFF2-40B4-BE49-F238E27FC236}">
                  <a16:creationId xmlns:a16="http://schemas.microsoft.com/office/drawing/2014/main" id="{085CED3E-8BB7-61CB-062E-190CA77A5F1A}"/>
                </a:ext>
              </a:extLst>
            </p:cNvPr>
            <p:cNvSpPr/>
            <p:nvPr/>
          </p:nvSpPr>
          <p:spPr>
            <a:xfrm>
              <a:off x="10403748" y="643496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8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577" y="2403"/>
                  </a:cubicBezTo>
                  <a:cubicBezTo>
                    <a:pt x="10245" y="2403"/>
                    <a:pt x="13280" y="1771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5" name="Freeform: Shape 7754">
              <a:extLst>
                <a:ext uri="{FF2B5EF4-FFF2-40B4-BE49-F238E27FC236}">
                  <a16:creationId xmlns:a16="http://schemas.microsoft.com/office/drawing/2014/main" id="{9F620264-13CD-FAC2-8538-25C407CFDAB8}"/>
                </a:ext>
              </a:extLst>
            </p:cNvPr>
            <p:cNvSpPr/>
            <p:nvPr/>
          </p:nvSpPr>
          <p:spPr>
            <a:xfrm>
              <a:off x="9383834" y="6448749"/>
              <a:ext cx="41358" cy="5197"/>
            </a:xfrm>
            <a:custGeom>
              <a:avLst/>
              <a:gdLst>
                <a:gd name="connsiteX0" fmla="*/ 0 w 41358"/>
                <a:gd name="connsiteY0" fmla="*/ 2530 h 5197"/>
                <a:gd name="connsiteX1" fmla="*/ 12395 w 41358"/>
                <a:gd name="connsiteY1" fmla="*/ 5185 h 5197"/>
                <a:gd name="connsiteX2" fmla="*/ 33011 w 41358"/>
                <a:gd name="connsiteY2" fmla="*/ 3289 h 5197"/>
                <a:gd name="connsiteX3" fmla="*/ 41358 w 41358"/>
                <a:gd name="connsiteY3" fmla="*/ 1011 h 5197"/>
                <a:gd name="connsiteX4" fmla="*/ 20616 w 41358"/>
                <a:gd name="connsiteY4" fmla="*/ 506 h 5197"/>
                <a:gd name="connsiteX5" fmla="*/ 0 w 41358"/>
                <a:gd name="connsiteY5" fmla="*/ 0 h 5197"/>
                <a:gd name="connsiteX6" fmla="*/ 0 w 41358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197">
                  <a:moveTo>
                    <a:pt x="0" y="2530"/>
                  </a:moveTo>
                  <a:cubicBezTo>
                    <a:pt x="0" y="3921"/>
                    <a:pt x="5565" y="5059"/>
                    <a:pt x="12395" y="5185"/>
                  </a:cubicBezTo>
                  <a:cubicBezTo>
                    <a:pt x="19225" y="5312"/>
                    <a:pt x="28584" y="4426"/>
                    <a:pt x="33011" y="3289"/>
                  </a:cubicBezTo>
                  <a:lnTo>
                    <a:pt x="41358" y="1011"/>
                  </a:lnTo>
                  <a:lnTo>
                    <a:pt x="20616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6" name="Freeform: Shape 7755">
              <a:extLst>
                <a:ext uri="{FF2B5EF4-FFF2-40B4-BE49-F238E27FC236}">
                  <a16:creationId xmlns:a16="http://schemas.microsoft.com/office/drawing/2014/main" id="{978387BD-F7AA-F41F-DE81-CE6D5637B90A}"/>
                </a:ext>
              </a:extLst>
            </p:cNvPr>
            <p:cNvSpPr/>
            <p:nvPr/>
          </p:nvSpPr>
          <p:spPr>
            <a:xfrm>
              <a:off x="10416901" y="6422948"/>
              <a:ext cx="79069" cy="10370"/>
            </a:xfrm>
            <a:custGeom>
              <a:avLst/>
              <a:gdLst>
                <a:gd name="connsiteX0" fmla="*/ 0 w 79069"/>
                <a:gd name="connsiteY0" fmla="*/ 2656 h 10370"/>
                <a:gd name="connsiteX1" fmla="*/ 0 w 79069"/>
                <a:gd name="connsiteY1" fmla="*/ 5565 h 10370"/>
                <a:gd name="connsiteX2" fmla="*/ 8601 w 79069"/>
                <a:gd name="connsiteY2" fmla="*/ 3921 h 10370"/>
                <a:gd name="connsiteX3" fmla="*/ 17202 w 79069"/>
                <a:gd name="connsiteY3" fmla="*/ 2277 h 10370"/>
                <a:gd name="connsiteX4" fmla="*/ 36173 w 79069"/>
                <a:gd name="connsiteY4" fmla="*/ 6324 h 10370"/>
                <a:gd name="connsiteX5" fmla="*/ 55145 w 79069"/>
                <a:gd name="connsiteY5" fmla="*/ 10371 h 10370"/>
                <a:gd name="connsiteX6" fmla="*/ 46670 w 79069"/>
                <a:gd name="connsiteY6" fmla="*/ 7462 h 10370"/>
                <a:gd name="connsiteX7" fmla="*/ 38196 w 79069"/>
                <a:gd name="connsiteY7" fmla="*/ 4553 h 10370"/>
                <a:gd name="connsiteX8" fmla="*/ 61089 w 79069"/>
                <a:gd name="connsiteY8" fmla="*/ 4300 h 10370"/>
                <a:gd name="connsiteX9" fmla="*/ 78416 w 79069"/>
                <a:gd name="connsiteY9" fmla="*/ 3288 h 10370"/>
                <a:gd name="connsiteX10" fmla="*/ 36426 w 79069"/>
                <a:gd name="connsiteY10" fmla="*/ 1265 h 10370"/>
                <a:gd name="connsiteX11" fmla="*/ 0 w 79069"/>
                <a:gd name="connsiteY11" fmla="*/ 0 h 10370"/>
                <a:gd name="connsiteX12" fmla="*/ 0 w 79069"/>
                <a:gd name="connsiteY12" fmla="*/ 2909 h 1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069" h="10370">
                  <a:moveTo>
                    <a:pt x="0" y="2656"/>
                  </a:moveTo>
                  <a:lnTo>
                    <a:pt x="0" y="5565"/>
                  </a:lnTo>
                  <a:cubicBezTo>
                    <a:pt x="0" y="5565"/>
                    <a:pt x="8601" y="3921"/>
                    <a:pt x="8601" y="3921"/>
                  </a:cubicBezTo>
                  <a:lnTo>
                    <a:pt x="17202" y="2277"/>
                  </a:lnTo>
                  <a:lnTo>
                    <a:pt x="36173" y="6324"/>
                  </a:lnTo>
                  <a:lnTo>
                    <a:pt x="55145" y="10371"/>
                  </a:lnTo>
                  <a:lnTo>
                    <a:pt x="46670" y="7462"/>
                  </a:lnTo>
                  <a:lnTo>
                    <a:pt x="38196" y="4553"/>
                  </a:lnTo>
                  <a:lnTo>
                    <a:pt x="61089" y="4300"/>
                  </a:lnTo>
                  <a:cubicBezTo>
                    <a:pt x="73610" y="4300"/>
                    <a:pt x="81451" y="3668"/>
                    <a:pt x="78416" y="3288"/>
                  </a:cubicBezTo>
                  <a:cubicBezTo>
                    <a:pt x="75381" y="2783"/>
                    <a:pt x="56536" y="1897"/>
                    <a:pt x="36426" y="1265"/>
                  </a:cubicBezTo>
                  <a:lnTo>
                    <a:pt x="0" y="0"/>
                  </a:ln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7" name="Freeform: Shape 7756">
              <a:extLst>
                <a:ext uri="{FF2B5EF4-FFF2-40B4-BE49-F238E27FC236}">
                  <a16:creationId xmlns:a16="http://schemas.microsoft.com/office/drawing/2014/main" id="{541EADE4-CB91-A2E4-B12F-7DB49CD91890}"/>
                </a:ext>
              </a:extLst>
            </p:cNvPr>
            <p:cNvSpPr/>
            <p:nvPr/>
          </p:nvSpPr>
          <p:spPr>
            <a:xfrm>
              <a:off x="9249388" y="6440402"/>
              <a:ext cx="17833" cy="6450"/>
            </a:xfrm>
            <a:custGeom>
              <a:avLst/>
              <a:gdLst>
                <a:gd name="connsiteX0" fmla="*/ 127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668 h 6450"/>
                <a:gd name="connsiteX4" fmla="*/ 8980 w 17833"/>
                <a:gd name="connsiteY4" fmla="*/ 1770 h 6450"/>
                <a:gd name="connsiteX5" fmla="*/ 253 w 17833"/>
                <a:gd name="connsiteY5" fmla="*/ 0 h 6450"/>
                <a:gd name="connsiteX6" fmla="*/ 127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127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668"/>
                  </a:lnTo>
                  <a:lnTo>
                    <a:pt x="8980" y="1770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8" name="Freeform: Shape 7757">
              <a:extLst>
                <a:ext uri="{FF2B5EF4-FFF2-40B4-BE49-F238E27FC236}">
                  <a16:creationId xmlns:a16="http://schemas.microsoft.com/office/drawing/2014/main" id="{C7AA8F3B-48ED-CA48-061F-174D077D7699}"/>
                </a:ext>
              </a:extLst>
            </p:cNvPr>
            <p:cNvSpPr/>
            <p:nvPr/>
          </p:nvSpPr>
          <p:spPr>
            <a:xfrm>
              <a:off x="9639950" y="6441540"/>
              <a:ext cx="17707" cy="6450"/>
            </a:xfrm>
            <a:custGeom>
              <a:avLst/>
              <a:gdLst>
                <a:gd name="connsiteX0" fmla="*/ 0 w 17707"/>
                <a:gd name="connsiteY0" fmla="*/ 3288 h 6450"/>
                <a:gd name="connsiteX1" fmla="*/ 0 w 17707"/>
                <a:gd name="connsiteY1" fmla="*/ 6450 h 6450"/>
                <a:gd name="connsiteX2" fmla="*/ 8854 w 17707"/>
                <a:gd name="connsiteY2" fmla="*/ 5059 h 6450"/>
                <a:gd name="connsiteX3" fmla="*/ 17707 w 17707"/>
                <a:gd name="connsiteY3" fmla="*/ 3541 h 6450"/>
                <a:gd name="connsiteX4" fmla="*/ 8854 w 17707"/>
                <a:gd name="connsiteY4" fmla="*/ 1770 h 6450"/>
                <a:gd name="connsiteX5" fmla="*/ 127 w 17707"/>
                <a:gd name="connsiteY5" fmla="*/ 0 h 6450"/>
                <a:gd name="connsiteX6" fmla="*/ 0 w 17707"/>
                <a:gd name="connsiteY6" fmla="*/ 328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0" y="3288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707" y="3541"/>
                  </a:lnTo>
                  <a:lnTo>
                    <a:pt x="8854" y="1770"/>
                  </a:lnTo>
                  <a:lnTo>
                    <a:pt x="127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9" name="Freeform: Shape 7758">
              <a:extLst>
                <a:ext uri="{FF2B5EF4-FFF2-40B4-BE49-F238E27FC236}">
                  <a16:creationId xmlns:a16="http://schemas.microsoft.com/office/drawing/2014/main" id="{D2C82731-F236-B2A9-1135-F926B27DB3F4}"/>
                </a:ext>
              </a:extLst>
            </p:cNvPr>
            <p:cNvSpPr/>
            <p:nvPr/>
          </p:nvSpPr>
          <p:spPr>
            <a:xfrm>
              <a:off x="9189059" y="6442291"/>
              <a:ext cx="94858" cy="13793"/>
            </a:xfrm>
            <a:custGeom>
              <a:avLst/>
              <a:gdLst>
                <a:gd name="connsiteX0" fmla="*/ 127 w 94858"/>
                <a:gd name="connsiteY0" fmla="*/ 3423 h 13793"/>
                <a:gd name="connsiteX1" fmla="*/ 13659 w 94858"/>
                <a:gd name="connsiteY1" fmla="*/ 9747 h 13793"/>
                <a:gd name="connsiteX2" fmla="*/ 27319 w 94858"/>
                <a:gd name="connsiteY2" fmla="*/ 12529 h 13793"/>
                <a:gd name="connsiteX3" fmla="*/ 61088 w 94858"/>
                <a:gd name="connsiteY3" fmla="*/ 13161 h 13793"/>
                <a:gd name="connsiteX4" fmla="*/ 94858 w 94858"/>
                <a:gd name="connsiteY4" fmla="*/ 13794 h 13793"/>
                <a:gd name="connsiteX5" fmla="*/ 68424 w 94858"/>
                <a:gd name="connsiteY5" fmla="*/ 11011 h 13793"/>
                <a:gd name="connsiteX6" fmla="*/ 41991 w 94858"/>
                <a:gd name="connsiteY6" fmla="*/ 8355 h 13793"/>
                <a:gd name="connsiteX7" fmla="*/ 61847 w 94858"/>
                <a:gd name="connsiteY7" fmla="*/ 8608 h 13793"/>
                <a:gd name="connsiteX8" fmla="*/ 81704 w 94858"/>
                <a:gd name="connsiteY8" fmla="*/ 8862 h 13793"/>
                <a:gd name="connsiteX9" fmla="*/ 48567 w 94858"/>
                <a:gd name="connsiteY9" fmla="*/ 4561 h 13793"/>
                <a:gd name="connsiteX10" fmla="*/ 7842 w 94858"/>
                <a:gd name="connsiteY10" fmla="*/ 8 h 13793"/>
                <a:gd name="connsiteX11" fmla="*/ 0 w 94858"/>
                <a:gd name="connsiteY11" fmla="*/ 3296 h 1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858" h="13793">
                  <a:moveTo>
                    <a:pt x="127" y="3423"/>
                  </a:moveTo>
                  <a:cubicBezTo>
                    <a:pt x="127" y="5320"/>
                    <a:pt x="6197" y="8229"/>
                    <a:pt x="13659" y="9747"/>
                  </a:cubicBezTo>
                  <a:lnTo>
                    <a:pt x="27319" y="12529"/>
                  </a:lnTo>
                  <a:lnTo>
                    <a:pt x="61088" y="13161"/>
                  </a:lnTo>
                  <a:lnTo>
                    <a:pt x="94858" y="13794"/>
                  </a:lnTo>
                  <a:lnTo>
                    <a:pt x="68424" y="11011"/>
                  </a:lnTo>
                  <a:lnTo>
                    <a:pt x="41991" y="8355"/>
                  </a:lnTo>
                  <a:lnTo>
                    <a:pt x="61847" y="8608"/>
                  </a:lnTo>
                  <a:lnTo>
                    <a:pt x="81704" y="8862"/>
                  </a:lnTo>
                  <a:lnTo>
                    <a:pt x="48567" y="4561"/>
                  </a:lnTo>
                  <a:cubicBezTo>
                    <a:pt x="30354" y="2284"/>
                    <a:pt x="12015" y="134"/>
                    <a:pt x="7842" y="8"/>
                  </a:cubicBezTo>
                  <a:cubicBezTo>
                    <a:pt x="3541" y="-119"/>
                    <a:pt x="127" y="1273"/>
                    <a:pt x="0" y="32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0" name="Freeform: Shape 7759">
              <a:extLst>
                <a:ext uri="{FF2B5EF4-FFF2-40B4-BE49-F238E27FC236}">
                  <a16:creationId xmlns:a16="http://schemas.microsoft.com/office/drawing/2014/main" id="{52C8F70E-54B2-60AC-1AC8-FAD397BAD010}"/>
                </a:ext>
              </a:extLst>
            </p:cNvPr>
            <p:cNvSpPr/>
            <p:nvPr/>
          </p:nvSpPr>
          <p:spPr>
            <a:xfrm>
              <a:off x="9766301" y="6456970"/>
              <a:ext cx="30481" cy="5944"/>
            </a:xfrm>
            <a:custGeom>
              <a:avLst/>
              <a:gdLst>
                <a:gd name="connsiteX0" fmla="*/ 0 w 30481"/>
                <a:gd name="connsiteY0" fmla="*/ 1012 h 5944"/>
                <a:gd name="connsiteX1" fmla="*/ 5818 w 30481"/>
                <a:gd name="connsiteY1" fmla="*/ 0 h 5944"/>
                <a:gd name="connsiteX2" fmla="*/ 21122 w 30481"/>
                <a:gd name="connsiteY2" fmla="*/ 3035 h 5944"/>
                <a:gd name="connsiteX3" fmla="*/ 30481 w 30481"/>
                <a:gd name="connsiteY3" fmla="*/ 5945 h 5944"/>
                <a:gd name="connsiteX4" fmla="*/ 15304 w 30481"/>
                <a:gd name="connsiteY4" fmla="*/ 3921 h 5944"/>
                <a:gd name="connsiteX5" fmla="*/ 0 w 30481"/>
                <a:gd name="connsiteY5" fmla="*/ 885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944">
                  <a:moveTo>
                    <a:pt x="0" y="1012"/>
                  </a:moveTo>
                  <a:cubicBezTo>
                    <a:pt x="0" y="1012"/>
                    <a:pt x="2656" y="0"/>
                    <a:pt x="5818" y="0"/>
                  </a:cubicBezTo>
                  <a:cubicBezTo>
                    <a:pt x="9107" y="0"/>
                    <a:pt x="15936" y="1392"/>
                    <a:pt x="21122" y="3035"/>
                  </a:cubicBezTo>
                  <a:lnTo>
                    <a:pt x="30481" y="5945"/>
                  </a:lnTo>
                  <a:lnTo>
                    <a:pt x="15304" y="3921"/>
                  </a:lnTo>
                  <a:cubicBezTo>
                    <a:pt x="6830" y="2783"/>
                    <a:pt x="0" y="1518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1" name="Freeform: Shape 7760">
              <a:extLst>
                <a:ext uri="{FF2B5EF4-FFF2-40B4-BE49-F238E27FC236}">
                  <a16:creationId xmlns:a16="http://schemas.microsoft.com/office/drawing/2014/main" id="{C3AA376B-6F70-8D67-A794-28E48B6F0499}"/>
                </a:ext>
              </a:extLst>
            </p:cNvPr>
            <p:cNvSpPr/>
            <p:nvPr/>
          </p:nvSpPr>
          <p:spPr>
            <a:xfrm>
              <a:off x="9409509" y="6441414"/>
              <a:ext cx="78416" cy="13920"/>
            </a:xfrm>
            <a:custGeom>
              <a:avLst/>
              <a:gdLst>
                <a:gd name="connsiteX0" fmla="*/ 7209 w 78416"/>
                <a:gd name="connsiteY0" fmla="*/ 1391 h 13920"/>
                <a:gd name="connsiteX1" fmla="*/ 0 w 78416"/>
                <a:gd name="connsiteY1" fmla="*/ 2530 h 13920"/>
                <a:gd name="connsiteX2" fmla="*/ 27066 w 78416"/>
                <a:gd name="connsiteY2" fmla="*/ 4427 h 13920"/>
                <a:gd name="connsiteX3" fmla="*/ 54132 w 78416"/>
                <a:gd name="connsiteY3" fmla="*/ 6324 h 13920"/>
                <a:gd name="connsiteX4" fmla="*/ 45911 w 78416"/>
                <a:gd name="connsiteY4" fmla="*/ 9991 h 13920"/>
                <a:gd name="connsiteX5" fmla="*/ 37817 w 78416"/>
                <a:gd name="connsiteY5" fmla="*/ 13660 h 13920"/>
                <a:gd name="connsiteX6" fmla="*/ 50970 w 78416"/>
                <a:gd name="connsiteY6" fmla="*/ 13912 h 13920"/>
                <a:gd name="connsiteX7" fmla="*/ 71333 w 78416"/>
                <a:gd name="connsiteY7" fmla="*/ 11003 h 13920"/>
                <a:gd name="connsiteX8" fmla="*/ 78416 w 78416"/>
                <a:gd name="connsiteY8" fmla="*/ 7842 h 13920"/>
                <a:gd name="connsiteX9" fmla="*/ 46417 w 78416"/>
                <a:gd name="connsiteY9" fmla="*/ 3921 h 13920"/>
                <a:gd name="connsiteX10" fmla="*/ 14419 w 78416"/>
                <a:gd name="connsiteY10" fmla="*/ 0 h 13920"/>
                <a:gd name="connsiteX11" fmla="*/ 7209 w 78416"/>
                <a:gd name="connsiteY11" fmla="*/ 1138 h 1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416" h="13920">
                  <a:moveTo>
                    <a:pt x="7209" y="1391"/>
                  </a:moveTo>
                  <a:lnTo>
                    <a:pt x="0" y="2530"/>
                  </a:lnTo>
                  <a:lnTo>
                    <a:pt x="27066" y="4427"/>
                  </a:lnTo>
                  <a:lnTo>
                    <a:pt x="54132" y="6324"/>
                  </a:lnTo>
                  <a:lnTo>
                    <a:pt x="45911" y="9991"/>
                  </a:lnTo>
                  <a:lnTo>
                    <a:pt x="37817" y="13660"/>
                  </a:lnTo>
                  <a:lnTo>
                    <a:pt x="50970" y="13912"/>
                  </a:lnTo>
                  <a:cubicBezTo>
                    <a:pt x="58306" y="14039"/>
                    <a:pt x="67413" y="12774"/>
                    <a:pt x="71333" y="11003"/>
                  </a:cubicBezTo>
                  <a:lnTo>
                    <a:pt x="78416" y="7842"/>
                  </a:lnTo>
                  <a:lnTo>
                    <a:pt x="46417" y="3921"/>
                  </a:lnTo>
                  <a:lnTo>
                    <a:pt x="14419" y="0"/>
                  </a:lnTo>
                  <a:lnTo>
                    <a:pt x="7209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2" name="Freeform: Shape 7761">
              <a:extLst>
                <a:ext uri="{FF2B5EF4-FFF2-40B4-BE49-F238E27FC236}">
                  <a16:creationId xmlns:a16="http://schemas.microsoft.com/office/drawing/2014/main" id="{9977EAE9-0AE3-70E9-D88A-90F191C3F683}"/>
                </a:ext>
              </a:extLst>
            </p:cNvPr>
            <p:cNvSpPr/>
            <p:nvPr/>
          </p:nvSpPr>
          <p:spPr>
            <a:xfrm>
              <a:off x="9589233" y="6450646"/>
              <a:ext cx="26687" cy="5186"/>
            </a:xfrm>
            <a:custGeom>
              <a:avLst/>
              <a:gdLst>
                <a:gd name="connsiteX0" fmla="*/ 0 w 26687"/>
                <a:gd name="connsiteY0" fmla="*/ 2656 h 5186"/>
                <a:gd name="connsiteX1" fmla="*/ 0 w 26687"/>
                <a:gd name="connsiteY1" fmla="*/ 5186 h 5186"/>
                <a:gd name="connsiteX2" fmla="*/ 13281 w 26687"/>
                <a:gd name="connsiteY2" fmla="*/ 3921 h 5186"/>
                <a:gd name="connsiteX3" fmla="*/ 26687 w 26687"/>
                <a:gd name="connsiteY3" fmla="*/ 1644 h 5186"/>
                <a:gd name="connsiteX4" fmla="*/ 13407 w 26687"/>
                <a:gd name="connsiteY4" fmla="*/ 253 h 5186"/>
                <a:gd name="connsiteX5" fmla="*/ 127 w 26687"/>
                <a:gd name="connsiteY5" fmla="*/ 0 h 5186"/>
                <a:gd name="connsiteX6" fmla="*/ 127 w 26687"/>
                <a:gd name="connsiteY6" fmla="*/ 2530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7" h="5186">
                  <a:moveTo>
                    <a:pt x="0" y="2656"/>
                  </a:moveTo>
                  <a:lnTo>
                    <a:pt x="0" y="5186"/>
                  </a:lnTo>
                  <a:cubicBezTo>
                    <a:pt x="0" y="5186"/>
                    <a:pt x="13281" y="3921"/>
                    <a:pt x="13281" y="3921"/>
                  </a:cubicBezTo>
                  <a:cubicBezTo>
                    <a:pt x="20616" y="3289"/>
                    <a:pt x="26561" y="2277"/>
                    <a:pt x="26687" y="1644"/>
                  </a:cubicBezTo>
                  <a:cubicBezTo>
                    <a:pt x="26687" y="1012"/>
                    <a:pt x="20742" y="380"/>
                    <a:pt x="13407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3" name="Freeform: Shape 7762">
              <a:extLst>
                <a:ext uri="{FF2B5EF4-FFF2-40B4-BE49-F238E27FC236}">
                  <a16:creationId xmlns:a16="http://schemas.microsoft.com/office/drawing/2014/main" id="{28D77C6C-F3B5-E6C1-C5B6-C397844A40DF}"/>
                </a:ext>
              </a:extLst>
            </p:cNvPr>
            <p:cNvSpPr/>
            <p:nvPr/>
          </p:nvSpPr>
          <p:spPr>
            <a:xfrm>
              <a:off x="9288723" y="6468986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576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576" y="0"/>
                  </a:cubicBezTo>
                  <a:cubicBezTo>
                    <a:pt x="290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4" name="Freeform: Shape 7763">
              <a:extLst>
                <a:ext uri="{FF2B5EF4-FFF2-40B4-BE49-F238E27FC236}">
                  <a16:creationId xmlns:a16="http://schemas.microsoft.com/office/drawing/2014/main" id="{F7EC60AD-B403-1231-3D02-C650BDA8D774}"/>
                </a:ext>
              </a:extLst>
            </p:cNvPr>
            <p:cNvSpPr/>
            <p:nvPr/>
          </p:nvSpPr>
          <p:spPr>
            <a:xfrm>
              <a:off x="9288849" y="6459247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2 h 2403"/>
                <a:gd name="connsiteX3" fmla="*/ 6577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2"/>
                  </a:cubicBezTo>
                  <a:cubicBezTo>
                    <a:pt x="13281" y="759"/>
                    <a:pt x="10245" y="127"/>
                    <a:pt x="6577" y="0"/>
                  </a:cubicBezTo>
                  <a:cubicBezTo>
                    <a:pt x="291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5" name="Freeform: Shape 7764">
              <a:extLst>
                <a:ext uri="{FF2B5EF4-FFF2-40B4-BE49-F238E27FC236}">
                  <a16:creationId xmlns:a16="http://schemas.microsoft.com/office/drawing/2014/main" id="{C59061F3-3AE4-4154-6473-E06EADAEAFF3}"/>
                </a:ext>
              </a:extLst>
            </p:cNvPr>
            <p:cNvSpPr/>
            <p:nvPr/>
          </p:nvSpPr>
          <p:spPr>
            <a:xfrm>
              <a:off x="10101214" y="6458994"/>
              <a:ext cx="42802" cy="8600"/>
            </a:xfrm>
            <a:custGeom>
              <a:avLst/>
              <a:gdLst>
                <a:gd name="connsiteX0" fmla="*/ 9612 w 42802"/>
                <a:gd name="connsiteY0" fmla="*/ 3035 h 8600"/>
                <a:gd name="connsiteX1" fmla="*/ 0 w 42802"/>
                <a:gd name="connsiteY1" fmla="*/ 5817 h 8600"/>
                <a:gd name="connsiteX2" fmla="*/ 14165 w 42802"/>
                <a:gd name="connsiteY2" fmla="*/ 4173 h 8600"/>
                <a:gd name="connsiteX3" fmla="*/ 28331 w 42802"/>
                <a:gd name="connsiteY3" fmla="*/ 2530 h 8600"/>
                <a:gd name="connsiteX4" fmla="*/ 35034 w 42802"/>
                <a:gd name="connsiteY4" fmla="*/ 5565 h 8600"/>
                <a:gd name="connsiteX5" fmla="*/ 41737 w 42802"/>
                <a:gd name="connsiteY5" fmla="*/ 8600 h 8600"/>
                <a:gd name="connsiteX6" fmla="*/ 42749 w 42802"/>
                <a:gd name="connsiteY6" fmla="*/ 5692 h 8600"/>
                <a:gd name="connsiteX7" fmla="*/ 31366 w 42802"/>
                <a:gd name="connsiteY7" fmla="*/ 1391 h 8600"/>
                <a:gd name="connsiteX8" fmla="*/ 19098 w 42802"/>
                <a:gd name="connsiteY8" fmla="*/ 0 h 8600"/>
                <a:gd name="connsiteX9" fmla="*/ 9486 w 42802"/>
                <a:gd name="connsiteY9" fmla="*/ 2782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2" h="8600">
                  <a:moveTo>
                    <a:pt x="9612" y="3035"/>
                  </a:moveTo>
                  <a:lnTo>
                    <a:pt x="0" y="5817"/>
                  </a:lnTo>
                  <a:lnTo>
                    <a:pt x="14165" y="4173"/>
                  </a:lnTo>
                  <a:lnTo>
                    <a:pt x="28331" y="2530"/>
                  </a:lnTo>
                  <a:lnTo>
                    <a:pt x="35034" y="5565"/>
                  </a:lnTo>
                  <a:lnTo>
                    <a:pt x="41737" y="8600"/>
                  </a:lnTo>
                  <a:lnTo>
                    <a:pt x="42749" y="5692"/>
                  </a:lnTo>
                  <a:cubicBezTo>
                    <a:pt x="43382" y="4047"/>
                    <a:pt x="38322" y="2150"/>
                    <a:pt x="31366" y="1391"/>
                  </a:cubicBezTo>
                  <a:lnTo>
                    <a:pt x="19098" y="0"/>
                  </a:lnTo>
                  <a:lnTo>
                    <a:pt x="9486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6" name="Freeform: Shape 7765">
              <a:extLst>
                <a:ext uri="{FF2B5EF4-FFF2-40B4-BE49-F238E27FC236}">
                  <a16:creationId xmlns:a16="http://schemas.microsoft.com/office/drawing/2014/main" id="{9D735575-73A4-E3A4-A804-D66224633023}"/>
                </a:ext>
              </a:extLst>
            </p:cNvPr>
            <p:cNvSpPr/>
            <p:nvPr/>
          </p:nvSpPr>
          <p:spPr>
            <a:xfrm>
              <a:off x="9642101" y="6459121"/>
              <a:ext cx="13153" cy="2548"/>
            </a:xfrm>
            <a:custGeom>
              <a:avLst/>
              <a:gdLst>
                <a:gd name="connsiteX0" fmla="*/ 0 w 13153"/>
                <a:gd name="connsiteY0" fmla="*/ 1138 h 2548"/>
                <a:gd name="connsiteX1" fmla="*/ 6576 w 13153"/>
                <a:gd name="connsiteY1" fmla="*/ 2529 h 2548"/>
                <a:gd name="connsiteX2" fmla="*/ 13153 w 13153"/>
                <a:gd name="connsiteY2" fmla="*/ 1391 h 2548"/>
                <a:gd name="connsiteX3" fmla="*/ 6576 w 13153"/>
                <a:gd name="connsiteY3" fmla="*/ 0 h 2548"/>
                <a:gd name="connsiteX4" fmla="*/ 0 w 13153"/>
                <a:gd name="connsiteY4" fmla="*/ 1011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48">
                  <a:moveTo>
                    <a:pt x="0" y="1138"/>
                  </a:moveTo>
                  <a:cubicBezTo>
                    <a:pt x="0" y="1770"/>
                    <a:pt x="2909" y="2403"/>
                    <a:pt x="6576" y="2529"/>
                  </a:cubicBezTo>
                  <a:cubicBezTo>
                    <a:pt x="10245" y="2656"/>
                    <a:pt x="13153" y="2150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7" name="Freeform: Shape 7766">
              <a:extLst>
                <a:ext uri="{FF2B5EF4-FFF2-40B4-BE49-F238E27FC236}">
                  <a16:creationId xmlns:a16="http://schemas.microsoft.com/office/drawing/2014/main" id="{7BD5B643-3329-17B7-8010-BE116043F914}"/>
                </a:ext>
              </a:extLst>
            </p:cNvPr>
            <p:cNvSpPr/>
            <p:nvPr/>
          </p:nvSpPr>
          <p:spPr>
            <a:xfrm>
              <a:off x="9341717" y="6465445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3035" y="2277"/>
                    <a:pt x="6703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0" y="126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8" name="Freeform: Shape 7767">
              <a:extLst>
                <a:ext uri="{FF2B5EF4-FFF2-40B4-BE49-F238E27FC236}">
                  <a16:creationId xmlns:a16="http://schemas.microsoft.com/office/drawing/2014/main" id="{634B1AAB-27CD-BD56-AF4B-7792B49116B1}"/>
                </a:ext>
              </a:extLst>
            </p:cNvPr>
            <p:cNvSpPr/>
            <p:nvPr/>
          </p:nvSpPr>
          <p:spPr>
            <a:xfrm>
              <a:off x="10140548" y="6455959"/>
              <a:ext cx="35540" cy="3287"/>
            </a:xfrm>
            <a:custGeom>
              <a:avLst/>
              <a:gdLst>
                <a:gd name="connsiteX0" fmla="*/ 8980 w 35540"/>
                <a:gd name="connsiteY0" fmla="*/ 1644 h 3287"/>
                <a:gd name="connsiteX1" fmla="*/ 0 w 35540"/>
                <a:gd name="connsiteY1" fmla="*/ 3288 h 3287"/>
                <a:gd name="connsiteX2" fmla="*/ 17833 w 35540"/>
                <a:gd name="connsiteY2" fmla="*/ 3288 h 3287"/>
                <a:gd name="connsiteX3" fmla="*/ 35540 w 35540"/>
                <a:gd name="connsiteY3" fmla="*/ 3162 h 3287"/>
                <a:gd name="connsiteX4" fmla="*/ 26687 w 35540"/>
                <a:gd name="connsiteY4" fmla="*/ 1644 h 3287"/>
                <a:gd name="connsiteX5" fmla="*/ 17833 w 35540"/>
                <a:gd name="connsiteY5" fmla="*/ 0 h 3287"/>
                <a:gd name="connsiteX6" fmla="*/ 8980 w 35540"/>
                <a:gd name="connsiteY6" fmla="*/ 164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40" h="3287">
                  <a:moveTo>
                    <a:pt x="8980" y="1644"/>
                  </a:moveTo>
                  <a:lnTo>
                    <a:pt x="0" y="3288"/>
                  </a:lnTo>
                  <a:lnTo>
                    <a:pt x="17833" y="3288"/>
                  </a:lnTo>
                  <a:lnTo>
                    <a:pt x="35540" y="3162"/>
                  </a:lnTo>
                  <a:lnTo>
                    <a:pt x="26687" y="1644"/>
                  </a:lnTo>
                  <a:lnTo>
                    <a:pt x="17833" y="0"/>
                  </a:lnTo>
                  <a:lnTo>
                    <a:pt x="8980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9" name="Freeform: Shape 7768">
              <a:extLst>
                <a:ext uri="{FF2B5EF4-FFF2-40B4-BE49-F238E27FC236}">
                  <a16:creationId xmlns:a16="http://schemas.microsoft.com/office/drawing/2014/main" id="{1D014601-C87D-12AB-B691-ED90F585402E}"/>
                </a:ext>
              </a:extLst>
            </p:cNvPr>
            <p:cNvSpPr/>
            <p:nvPr/>
          </p:nvSpPr>
          <p:spPr>
            <a:xfrm>
              <a:off x="9368277" y="6463528"/>
              <a:ext cx="13279" cy="2422"/>
            </a:xfrm>
            <a:custGeom>
              <a:avLst/>
              <a:gdLst>
                <a:gd name="connsiteX0" fmla="*/ 127 w 13279"/>
                <a:gd name="connsiteY0" fmla="*/ 1032 h 2422"/>
                <a:gd name="connsiteX1" fmla="*/ 6703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0 w 13279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127" y="1032"/>
                  </a:moveTo>
                  <a:cubicBezTo>
                    <a:pt x="127" y="1664"/>
                    <a:pt x="3162" y="2296"/>
                    <a:pt x="6703" y="2423"/>
                  </a:cubicBezTo>
                  <a:cubicBezTo>
                    <a:pt x="10371" y="2423"/>
                    <a:pt x="13280" y="2043"/>
                    <a:pt x="13280" y="1411"/>
                  </a:cubicBezTo>
                  <a:cubicBezTo>
                    <a:pt x="13280" y="778"/>
                    <a:pt x="10371" y="146"/>
                    <a:pt x="6703" y="20"/>
                  </a:cubicBezTo>
                  <a:cubicBezTo>
                    <a:pt x="3035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0" name="Freeform: Shape 7769">
              <a:extLst>
                <a:ext uri="{FF2B5EF4-FFF2-40B4-BE49-F238E27FC236}">
                  <a16:creationId xmlns:a16="http://schemas.microsoft.com/office/drawing/2014/main" id="{0443CE57-D633-7AA9-B92A-C90517D85F90}"/>
                </a:ext>
              </a:extLst>
            </p:cNvPr>
            <p:cNvSpPr/>
            <p:nvPr/>
          </p:nvSpPr>
          <p:spPr>
            <a:xfrm>
              <a:off x="9285814" y="6463800"/>
              <a:ext cx="50844" cy="3414"/>
            </a:xfrm>
            <a:custGeom>
              <a:avLst/>
              <a:gdLst>
                <a:gd name="connsiteX0" fmla="*/ 8095 w 50844"/>
                <a:gd name="connsiteY0" fmla="*/ 1264 h 3414"/>
                <a:gd name="connsiteX1" fmla="*/ 0 w 50844"/>
                <a:gd name="connsiteY1" fmla="*/ 2529 h 3414"/>
                <a:gd name="connsiteX2" fmla="*/ 25422 w 50844"/>
                <a:gd name="connsiteY2" fmla="*/ 2909 h 3414"/>
                <a:gd name="connsiteX3" fmla="*/ 50844 w 50844"/>
                <a:gd name="connsiteY3" fmla="*/ 3414 h 3414"/>
                <a:gd name="connsiteX4" fmla="*/ 33517 w 50844"/>
                <a:gd name="connsiteY4" fmla="*/ 1644 h 3414"/>
                <a:gd name="connsiteX5" fmla="*/ 16189 w 50844"/>
                <a:gd name="connsiteY5" fmla="*/ 0 h 3414"/>
                <a:gd name="connsiteX6" fmla="*/ 8095 w 50844"/>
                <a:gd name="connsiteY6" fmla="*/ 126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414">
                  <a:moveTo>
                    <a:pt x="8095" y="1264"/>
                  </a:moveTo>
                  <a:lnTo>
                    <a:pt x="0" y="2529"/>
                  </a:lnTo>
                  <a:lnTo>
                    <a:pt x="25422" y="2909"/>
                  </a:lnTo>
                  <a:lnTo>
                    <a:pt x="50844" y="3414"/>
                  </a:lnTo>
                  <a:lnTo>
                    <a:pt x="33517" y="1644"/>
                  </a:lnTo>
                  <a:lnTo>
                    <a:pt x="16189" y="0"/>
                  </a:lnTo>
                  <a:lnTo>
                    <a:pt x="8095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1" name="Freeform: Shape 7770">
              <a:extLst>
                <a:ext uri="{FF2B5EF4-FFF2-40B4-BE49-F238E27FC236}">
                  <a16:creationId xmlns:a16="http://schemas.microsoft.com/office/drawing/2014/main" id="{15A9DDCB-8F3A-2F95-D8AB-0B0212485EAC}"/>
                </a:ext>
              </a:extLst>
            </p:cNvPr>
            <p:cNvSpPr/>
            <p:nvPr/>
          </p:nvSpPr>
          <p:spPr>
            <a:xfrm>
              <a:off x="9405967" y="6442172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2" name="Freeform: Shape 7771">
              <a:extLst>
                <a:ext uri="{FF2B5EF4-FFF2-40B4-BE49-F238E27FC236}">
                  <a16:creationId xmlns:a16="http://schemas.microsoft.com/office/drawing/2014/main" id="{BAF06196-1701-D6B3-3735-77806FBB844A}"/>
                </a:ext>
              </a:extLst>
            </p:cNvPr>
            <p:cNvSpPr/>
            <p:nvPr/>
          </p:nvSpPr>
          <p:spPr>
            <a:xfrm>
              <a:off x="9303774" y="6449887"/>
              <a:ext cx="39713" cy="6956"/>
            </a:xfrm>
            <a:custGeom>
              <a:avLst/>
              <a:gdLst>
                <a:gd name="connsiteX0" fmla="*/ 0 w 39713"/>
                <a:gd name="connsiteY0" fmla="*/ 3542 h 6956"/>
                <a:gd name="connsiteX1" fmla="*/ 0 w 39713"/>
                <a:gd name="connsiteY1" fmla="*/ 6956 h 6956"/>
                <a:gd name="connsiteX2" fmla="*/ 19856 w 39713"/>
                <a:gd name="connsiteY2" fmla="*/ 6071 h 6956"/>
                <a:gd name="connsiteX3" fmla="*/ 33896 w 39713"/>
                <a:gd name="connsiteY3" fmla="*/ 5186 h 6956"/>
                <a:gd name="connsiteX4" fmla="*/ 39713 w 39713"/>
                <a:gd name="connsiteY4" fmla="*/ 4427 h 6956"/>
                <a:gd name="connsiteX5" fmla="*/ 33896 w 39713"/>
                <a:gd name="connsiteY5" fmla="*/ 3415 h 6956"/>
                <a:gd name="connsiteX6" fmla="*/ 19856 w 39713"/>
                <a:gd name="connsiteY6" fmla="*/ 1897 h 6956"/>
                <a:gd name="connsiteX7" fmla="*/ 0 w 39713"/>
                <a:gd name="connsiteY7" fmla="*/ 0 h 6956"/>
                <a:gd name="connsiteX8" fmla="*/ 0 w 39713"/>
                <a:gd name="connsiteY8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713" h="6956">
                  <a:moveTo>
                    <a:pt x="0" y="3542"/>
                  </a:moveTo>
                  <a:lnTo>
                    <a:pt x="0" y="6956"/>
                  </a:lnTo>
                  <a:cubicBezTo>
                    <a:pt x="0" y="6956"/>
                    <a:pt x="19856" y="6071"/>
                    <a:pt x="19856" y="6071"/>
                  </a:cubicBezTo>
                  <a:cubicBezTo>
                    <a:pt x="25295" y="5692"/>
                    <a:pt x="30228" y="5438"/>
                    <a:pt x="33896" y="5186"/>
                  </a:cubicBezTo>
                  <a:cubicBezTo>
                    <a:pt x="37563" y="4933"/>
                    <a:pt x="39713" y="4680"/>
                    <a:pt x="39713" y="4427"/>
                  </a:cubicBezTo>
                  <a:cubicBezTo>
                    <a:pt x="39713" y="4174"/>
                    <a:pt x="37437" y="3794"/>
                    <a:pt x="33896" y="3415"/>
                  </a:cubicBezTo>
                  <a:cubicBezTo>
                    <a:pt x="30228" y="3035"/>
                    <a:pt x="25295" y="2530"/>
                    <a:pt x="19856" y="1897"/>
                  </a:cubicBezTo>
                  <a:lnTo>
                    <a:pt x="0" y="0"/>
                  </a:lnTo>
                  <a:lnTo>
                    <a:pt x="0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3" name="Freeform: Shape 7772">
              <a:extLst>
                <a:ext uri="{FF2B5EF4-FFF2-40B4-BE49-F238E27FC236}">
                  <a16:creationId xmlns:a16="http://schemas.microsoft.com/office/drawing/2014/main" id="{BFAEB233-EED9-6550-FC6A-A521F25CD86B}"/>
                </a:ext>
              </a:extLst>
            </p:cNvPr>
            <p:cNvSpPr/>
            <p:nvPr/>
          </p:nvSpPr>
          <p:spPr>
            <a:xfrm>
              <a:off x="10171662" y="6473649"/>
              <a:ext cx="13279" cy="2435"/>
            </a:xfrm>
            <a:custGeom>
              <a:avLst/>
              <a:gdLst>
                <a:gd name="connsiteX0" fmla="*/ 0 w 13279"/>
                <a:gd name="connsiteY0" fmla="*/ 1282 h 2435"/>
                <a:gd name="connsiteX1" fmla="*/ 6576 w 13279"/>
                <a:gd name="connsiteY1" fmla="*/ 2419 h 2435"/>
                <a:gd name="connsiteX2" fmla="*/ 13280 w 13279"/>
                <a:gd name="connsiteY2" fmla="*/ 1155 h 2435"/>
                <a:gd name="connsiteX3" fmla="*/ 6576 w 13279"/>
                <a:gd name="connsiteY3" fmla="*/ 16 h 2435"/>
                <a:gd name="connsiteX4" fmla="*/ 0 w 13279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35">
                  <a:moveTo>
                    <a:pt x="0" y="1282"/>
                  </a:moveTo>
                  <a:cubicBezTo>
                    <a:pt x="0" y="1914"/>
                    <a:pt x="2909" y="2546"/>
                    <a:pt x="6576" y="2419"/>
                  </a:cubicBezTo>
                  <a:cubicBezTo>
                    <a:pt x="10245" y="2419"/>
                    <a:pt x="13280" y="1914"/>
                    <a:pt x="13280" y="1155"/>
                  </a:cubicBezTo>
                  <a:cubicBezTo>
                    <a:pt x="13280" y="523"/>
                    <a:pt x="10245" y="-110"/>
                    <a:pt x="6576" y="16"/>
                  </a:cubicBezTo>
                  <a:cubicBezTo>
                    <a:pt x="2909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4" name="Freeform: Shape 7773">
              <a:extLst>
                <a:ext uri="{FF2B5EF4-FFF2-40B4-BE49-F238E27FC236}">
                  <a16:creationId xmlns:a16="http://schemas.microsoft.com/office/drawing/2014/main" id="{35B1017D-FF29-69EF-61AF-97E50FF7F8BD}"/>
                </a:ext>
              </a:extLst>
            </p:cNvPr>
            <p:cNvSpPr/>
            <p:nvPr/>
          </p:nvSpPr>
          <p:spPr>
            <a:xfrm>
              <a:off x="10184942" y="6458994"/>
              <a:ext cx="13153" cy="2419"/>
            </a:xfrm>
            <a:custGeom>
              <a:avLst/>
              <a:gdLst>
                <a:gd name="connsiteX0" fmla="*/ 0 w 13153"/>
                <a:gd name="connsiteY0" fmla="*/ 1264 h 2419"/>
                <a:gd name="connsiteX1" fmla="*/ 6577 w 13153"/>
                <a:gd name="connsiteY1" fmla="*/ 2403 h 2419"/>
                <a:gd name="connsiteX2" fmla="*/ 13153 w 13153"/>
                <a:gd name="connsiteY2" fmla="*/ 1138 h 2419"/>
                <a:gd name="connsiteX3" fmla="*/ 6577 w 13153"/>
                <a:gd name="connsiteY3" fmla="*/ 0 h 2419"/>
                <a:gd name="connsiteX4" fmla="*/ 0 w 13153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19">
                  <a:moveTo>
                    <a:pt x="0" y="1264"/>
                  </a:moveTo>
                  <a:cubicBezTo>
                    <a:pt x="0" y="1897"/>
                    <a:pt x="2909" y="2530"/>
                    <a:pt x="6577" y="2403"/>
                  </a:cubicBezTo>
                  <a:cubicBezTo>
                    <a:pt x="10245" y="2277"/>
                    <a:pt x="13153" y="1897"/>
                    <a:pt x="13153" y="1138"/>
                  </a:cubicBezTo>
                  <a:cubicBezTo>
                    <a:pt x="13153" y="506"/>
                    <a:pt x="10245" y="0"/>
                    <a:pt x="6577" y="0"/>
                  </a:cubicBezTo>
                  <a:cubicBezTo>
                    <a:pt x="2909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5" name="Freeform: Shape 7774">
              <a:extLst>
                <a:ext uri="{FF2B5EF4-FFF2-40B4-BE49-F238E27FC236}">
                  <a16:creationId xmlns:a16="http://schemas.microsoft.com/office/drawing/2014/main" id="{8270F60C-B5C7-28D0-8DF6-4EF7A345D47A}"/>
                </a:ext>
              </a:extLst>
            </p:cNvPr>
            <p:cNvSpPr/>
            <p:nvPr/>
          </p:nvSpPr>
          <p:spPr>
            <a:xfrm>
              <a:off x="9445808" y="6442912"/>
              <a:ext cx="30607" cy="6216"/>
            </a:xfrm>
            <a:custGeom>
              <a:avLst/>
              <a:gdLst>
                <a:gd name="connsiteX0" fmla="*/ 0 w 30607"/>
                <a:gd name="connsiteY0" fmla="*/ 1032 h 6216"/>
                <a:gd name="connsiteX1" fmla="*/ 15304 w 30607"/>
                <a:gd name="connsiteY1" fmla="*/ 4194 h 6216"/>
                <a:gd name="connsiteX2" fmla="*/ 30607 w 30607"/>
                <a:gd name="connsiteY2" fmla="*/ 6217 h 6216"/>
                <a:gd name="connsiteX3" fmla="*/ 21248 w 30607"/>
                <a:gd name="connsiteY3" fmla="*/ 3182 h 6216"/>
                <a:gd name="connsiteX4" fmla="*/ 6071 w 30607"/>
                <a:gd name="connsiteY4" fmla="*/ 20 h 6216"/>
                <a:gd name="connsiteX5" fmla="*/ 127 w 30607"/>
                <a:gd name="connsiteY5" fmla="*/ 905 h 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6216">
                  <a:moveTo>
                    <a:pt x="0" y="1032"/>
                  </a:moveTo>
                  <a:cubicBezTo>
                    <a:pt x="0" y="1032"/>
                    <a:pt x="6956" y="3055"/>
                    <a:pt x="15304" y="4194"/>
                  </a:cubicBezTo>
                  <a:lnTo>
                    <a:pt x="30607" y="6217"/>
                  </a:lnTo>
                  <a:lnTo>
                    <a:pt x="21248" y="3182"/>
                  </a:lnTo>
                  <a:cubicBezTo>
                    <a:pt x="16063" y="1537"/>
                    <a:pt x="9233" y="146"/>
                    <a:pt x="6071" y="20"/>
                  </a:cubicBezTo>
                  <a:cubicBezTo>
                    <a:pt x="2909" y="-107"/>
                    <a:pt x="127" y="399"/>
                    <a:pt x="127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6" name="Freeform: Shape 7775">
              <a:extLst>
                <a:ext uri="{FF2B5EF4-FFF2-40B4-BE49-F238E27FC236}">
                  <a16:creationId xmlns:a16="http://schemas.microsoft.com/office/drawing/2014/main" id="{DB7F2703-9FDB-0307-85D3-4B93E2B7F068}"/>
                </a:ext>
              </a:extLst>
            </p:cNvPr>
            <p:cNvSpPr/>
            <p:nvPr/>
          </p:nvSpPr>
          <p:spPr>
            <a:xfrm>
              <a:off x="10198095" y="6444449"/>
              <a:ext cx="26560" cy="4932"/>
            </a:xfrm>
            <a:custGeom>
              <a:avLst/>
              <a:gdLst>
                <a:gd name="connsiteX0" fmla="*/ 0 w 26560"/>
                <a:gd name="connsiteY0" fmla="*/ 2530 h 4932"/>
                <a:gd name="connsiteX1" fmla="*/ 13280 w 26560"/>
                <a:gd name="connsiteY1" fmla="*/ 4933 h 4932"/>
                <a:gd name="connsiteX2" fmla="*/ 26561 w 26560"/>
                <a:gd name="connsiteY2" fmla="*/ 2403 h 4932"/>
                <a:gd name="connsiteX3" fmla="*/ 13280 w 26560"/>
                <a:gd name="connsiteY3" fmla="*/ 0 h 4932"/>
                <a:gd name="connsiteX4" fmla="*/ 0 w 26560"/>
                <a:gd name="connsiteY4" fmla="*/ 2403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4932">
                  <a:moveTo>
                    <a:pt x="0" y="2530"/>
                  </a:moveTo>
                  <a:cubicBezTo>
                    <a:pt x="0" y="3921"/>
                    <a:pt x="6071" y="4933"/>
                    <a:pt x="13280" y="4933"/>
                  </a:cubicBezTo>
                  <a:cubicBezTo>
                    <a:pt x="20616" y="4933"/>
                    <a:pt x="26561" y="3794"/>
                    <a:pt x="26561" y="2403"/>
                  </a:cubicBezTo>
                  <a:cubicBezTo>
                    <a:pt x="26561" y="1012"/>
                    <a:pt x="20616" y="0"/>
                    <a:pt x="13280" y="0"/>
                  </a:cubicBezTo>
                  <a:cubicBezTo>
                    <a:pt x="5945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7" name="Freeform: Shape 7776">
              <a:extLst>
                <a:ext uri="{FF2B5EF4-FFF2-40B4-BE49-F238E27FC236}">
                  <a16:creationId xmlns:a16="http://schemas.microsoft.com/office/drawing/2014/main" id="{AACEA784-DAA3-A69E-9DB3-7BD68FCA0931}"/>
                </a:ext>
              </a:extLst>
            </p:cNvPr>
            <p:cNvSpPr/>
            <p:nvPr/>
          </p:nvSpPr>
          <p:spPr>
            <a:xfrm>
              <a:off x="9812213" y="6442805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3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8" name="Freeform: Shape 7777">
              <a:extLst>
                <a:ext uri="{FF2B5EF4-FFF2-40B4-BE49-F238E27FC236}">
                  <a16:creationId xmlns:a16="http://schemas.microsoft.com/office/drawing/2014/main" id="{7D45413B-7E29-F870-FE4F-E9B7F35E6508}"/>
                </a:ext>
              </a:extLst>
            </p:cNvPr>
            <p:cNvSpPr/>
            <p:nvPr/>
          </p:nvSpPr>
          <p:spPr>
            <a:xfrm>
              <a:off x="9343361" y="6463041"/>
              <a:ext cx="13280" cy="2403"/>
            </a:xfrm>
            <a:custGeom>
              <a:avLst/>
              <a:gdLst>
                <a:gd name="connsiteX0" fmla="*/ 0 w 13280"/>
                <a:gd name="connsiteY0" fmla="*/ 1011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1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9" name="Freeform: Shape 7778">
              <a:extLst>
                <a:ext uri="{FF2B5EF4-FFF2-40B4-BE49-F238E27FC236}">
                  <a16:creationId xmlns:a16="http://schemas.microsoft.com/office/drawing/2014/main" id="{A782E679-0F1B-7C4F-DA6A-52123324D0CA}"/>
                </a:ext>
              </a:extLst>
            </p:cNvPr>
            <p:cNvSpPr/>
            <p:nvPr/>
          </p:nvSpPr>
          <p:spPr>
            <a:xfrm>
              <a:off x="10211502" y="6466203"/>
              <a:ext cx="13279" cy="2419"/>
            </a:xfrm>
            <a:custGeom>
              <a:avLst/>
              <a:gdLst>
                <a:gd name="connsiteX0" fmla="*/ 0 w 13279"/>
                <a:gd name="connsiteY0" fmla="*/ 1264 h 2419"/>
                <a:gd name="connsiteX1" fmla="*/ 6577 w 13279"/>
                <a:gd name="connsiteY1" fmla="*/ 2403 h 2419"/>
                <a:gd name="connsiteX2" fmla="*/ 13280 w 13279"/>
                <a:gd name="connsiteY2" fmla="*/ 1138 h 2419"/>
                <a:gd name="connsiteX3" fmla="*/ 6577 w 13279"/>
                <a:gd name="connsiteY3" fmla="*/ 0 h 2419"/>
                <a:gd name="connsiteX4" fmla="*/ 0 w 13279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4"/>
                  </a:moveTo>
                  <a:cubicBezTo>
                    <a:pt x="0" y="1897"/>
                    <a:pt x="2910" y="2529"/>
                    <a:pt x="6577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0" name="Freeform: Shape 7779">
              <a:extLst>
                <a:ext uri="{FF2B5EF4-FFF2-40B4-BE49-F238E27FC236}">
                  <a16:creationId xmlns:a16="http://schemas.microsoft.com/office/drawing/2014/main" id="{5917A43D-D5DF-DB7D-237B-DC0C93494C28}"/>
                </a:ext>
              </a:extLst>
            </p:cNvPr>
            <p:cNvSpPr/>
            <p:nvPr/>
          </p:nvSpPr>
          <p:spPr>
            <a:xfrm>
              <a:off x="9347661" y="6420671"/>
              <a:ext cx="52994" cy="4988"/>
            </a:xfrm>
            <a:custGeom>
              <a:avLst/>
              <a:gdLst>
                <a:gd name="connsiteX0" fmla="*/ 127 w 52994"/>
                <a:gd name="connsiteY0" fmla="*/ 127 h 4988"/>
                <a:gd name="connsiteX1" fmla="*/ 8854 w 52994"/>
                <a:gd name="connsiteY1" fmla="*/ 2656 h 4988"/>
                <a:gd name="connsiteX2" fmla="*/ 35287 w 52994"/>
                <a:gd name="connsiteY2" fmla="*/ 4933 h 4988"/>
                <a:gd name="connsiteX3" fmla="*/ 52994 w 52994"/>
                <a:gd name="connsiteY3" fmla="*/ 3415 h 4988"/>
                <a:gd name="connsiteX4" fmla="*/ 52994 w 52994"/>
                <a:gd name="connsiteY4" fmla="*/ 1518 h 4988"/>
                <a:gd name="connsiteX5" fmla="*/ 26560 w 52994"/>
                <a:gd name="connsiteY5" fmla="*/ 506 h 4988"/>
                <a:gd name="connsiteX6" fmla="*/ 7842 w 52994"/>
                <a:gd name="connsiteY6" fmla="*/ 0 h 4988"/>
                <a:gd name="connsiteX7" fmla="*/ 0 w 52994"/>
                <a:gd name="connsiteY7" fmla="*/ 127 h 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94" h="4988">
                  <a:moveTo>
                    <a:pt x="127" y="127"/>
                  </a:moveTo>
                  <a:cubicBezTo>
                    <a:pt x="127" y="127"/>
                    <a:pt x="4047" y="1644"/>
                    <a:pt x="8854" y="2656"/>
                  </a:cubicBezTo>
                  <a:cubicBezTo>
                    <a:pt x="13660" y="3668"/>
                    <a:pt x="25549" y="4680"/>
                    <a:pt x="35287" y="4933"/>
                  </a:cubicBezTo>
                  <a:cubicBezTo>
                    <a:pt x="45026" y="5186"/>
                    <a:pt x="52994" y="4553"/>
                    <a:pt x="52994" y="3415"/>
                  </a:cubicBezTo>
                  <a:lnTo>
                    <a:pt x="52994" y="1518"/>
                  </a:lnTo>
                  <a:cubicBezTo>
                    <a:pt x="52994" y="1518"/>
                    <a:pt x="26560" y="506"/>
                    <a:pt x="26560" y="506"/>
                  </a:cubicBezTo>
                  <a:cubicBezTo>
                    <a:pt x="19225" y="253"/>
                    <a:pt x="12648" y="127"/>
                    <a:pt x="7842" y="0"/>
                  </a:cubicBezTo>
                  <a:cubicBezTo>
                    <a:pt x="3035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1" name="Freeform: Shape 7780">
              <a:extLst>
                <a:ext uri="{FF2B5EF4-FFF2-40B4-BE49-F238E27FC236}">
                  <a16:creationId xmlns:a16="http://schemas.microsoft.com/office/drawing/2014/main" id="{DF310A72-DD8C-32F7-C665-9CD99F554181}"/>
                </a:ext>
              </a:extLst>
            </p:cNvPr>
            <p:cNvSpPr/>
            <p:nvPr/>
          </p:nvSpPr>
          <p:spPr>
            <a:xfrm>
              <a:off x="9839026" y="6421304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0"/>
                    <a:pt x="2910" y="2403"/>
                    <a:pt x="6577" y="2403"/>
                  </a:cubicBezTo>
                  <a:cubicBezTo>
                    <a:pt x="10245" y="2403"/>
                    <a:pt x="13281" y="1897"/>
                    <a:pt x="13281" y="1265"/>
                  </a:cubicBezTo>
                  <a:cubicBezTo>
                    <a:pt x="13281" y="632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2" name="Freeform: Shape 7781">
              <a:extLst>
                <a:ext uri="{FF2B5EF4-FFF2-40B4-BE49-F238E27FC236}">
                  <a16:creationId xmlns:a16="http://schemas.microsoft.com/office/drawing/2014/main" id="{BF209DEE-8D6A-FE97-929C-6512D79DDD61}"/>
                </a:ext>
              </a:extLst>
            </p:cNvPr>
            <p:cNvSpPr/>
            <p:nvPr/>
          </p:nvSpPr>
          <p:spPr>
            <a:xfrm>
              <a:off x="9369795" y="6463674"/>
              <a:ext cx="27951" cy="5438"/>
            </a:xfrm>
            <a:custGeom>
              <a:avLst/>
              <a:gdLst>
                <a:gd name="connsiteX0" fmla="*/ 0 w 27951"/>
                <a:gd name="connsiteY0" fmla="*/ 2277 h 5438"/>
                <a:gd name="connsiteX1" fmla="*/ 0 w 27951"/>
                <a:gd name="connsiteY1" fmla="*/ 4680 h 5438"/>
                <a:gd name="connsiteX2" fmla="*/ 13912 w 27951"/>
                <a:gd name="connsiteY2" fmla="*/ 5059 h 5438"/>
                <a:gd name="connsiteX3" fmla="*/ 27952 w 27951"/>
                <a:gd name="connsiteY3" fmla="*/ 5438 h 5438"/>
                <a:gd name="connsiteX4" fmla="*/ 19857 w 27951"/>
                <a:gd name="connsiteY4" fmla="*/ 2782 h 5438"/>
                <a:gd name="connsiteX5" fmla="*/ 5945 w 27951"/>
                <a:gd name="connsiteY5" fmla="*/ 0 h 5438"/>
                <a:gd name="connsiteX6" fmla="*/ 0 w 27951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51" h="5438">
                  <a:moveTo>
                    <a:pt x="0" y="2277"/>
                  </a:moveTo>
                  <a:lnTo>
                    <a:pt x="0" y="4680"/>
                  </a:lnTo>
                  <a:cubicBezTo>
                    <a:pt x="0" y="4680"/>
                    <a:pt x="13912" y="5059"/>
                    <a:pt x="13912" y="5059"/>
                  </a:cubicBezTo>
                  <a:lnTo>
                    <a:pt x="27952" y="5438"/>
                  </a:lnTo>
                  <a:lnTo>
                    <a:pt x="19857" y="2782"/>
                  </a:lnTo>
                  <a:cubicBezTo>
                    <a:pt x="15304" y="1391"/>
                    <a:pt x="9107" y="127"/>
                    <a:pt x="5945" y="0"/>
                  </a:cubicBezTo>
                  <a:cubicBezTo>
                    <a:pt x="2656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3" name="Freeform: Shape 7782">
              <a:extLst>
                <a:ext uri="{FF2B5EF4-FFF2-40B4-BE49-F238E27FC236}">
                  <a16:creationId xmlns:a16="http://schemas.microsoft.com/office/drawing/2014/main" id="{A75A35CC-020E-7CA3-1B26-5DE623479797}"/>
                </a:ext>
              </a:extLst>
            </p:cNvPr>
            <p:cNvSpPr/>
            <p:nvPr/>
          </p:nvSpPr>
          <p:spPr>
            <a:xfrm>
              <a:off x="9369289" y="6444196"/>
              <a:ext cx="35413" cy="3667"/>
            </a:xfrm>
            <a:custGeom>
              <a:avLst/>
              <a:gdLst>
                <a:gd name="connsiteX0" fmla="*/ 8853 w 35413"/>
                <a:gd name="connsiteY0" fmla="*/ 1391 h 3667"/>
                <a:gd name="connsiteX1" fmla="*/ 0 w 35413"/>
                <a:gd name="connsiteY1" fmla="*/ 2909 h 3667"/>
                <a:gd name="connsiteX2" fmla="*/ 17706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897 h 3667"/>
                <a:gd name="connsiteX5" fmla="*/ 17706 w 35413"/>
                <a:gd name="connsiteY5" fmla="*/ 0 h 3667"/>
                <a:gd name="connsiteX6" fmla="*/ 8853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3" y="1391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414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4" name="Freeform: Shape 7783">
              <a:extLst>
                <a:ext uri="{FF2B5EF4-FFF2-40B4-BE49-F238E27FC236}">
                  <a16:creationId xmlns:a16="http://schemas.microsoft.com/office/drawing/2014/main" id="{96996071-A4D5-9F47-AC73-0D6DD2579ECA}"/>
                </a:ext>
              </a:extLst>
            </p:cNvPr>
            <p:cNvSpPr/>
            <p:nvPr/>
          </p:nvSpPr>
          <p:spPr>
            <a:xfrm>
              <a:off x="9387122" y="6435343"/>
              <a:ext cx="41358" cy="5197"/>
            </a:xfrm>
            <a:custGeom>
              <a:avLst/>
              <a:gdLst>
                <a:gd name="connsiteX0" fmla="*/ 0 w 41358"/>
                <a:gd name="connsiteY0" fmla="*/ 2403 h 5197"/>
                <a:gd name="connsiteX1" fmla="*/ 12395 w 41358"/>
                <a:gd name="connsiteY1" fmla="*/ 5186 h 5197"/>
                <a:gd name="connsiteX2" fmla="*/ 33137 w 41358"/>
                <a:gd name="connsiteY2" fmla="*/ 3289 h 5197"/>
                <a:gd name="connsiteX3" fmla="*/ 41358 w 41358"/>
                <a:gd name="connsiteY3" fmla="*/ 1012 h 5197"/>
                <a:gd name="connsiteX4" fmla="*/ 20742 w 41358"/>
                <a:gd name="connsiteY4" fmla="*/ 506 h 5197"/>
                <a:gd name="connsiteX5" fmla="*/ 127 w 41358"/>
                <a:gd name="connsiteY5" fmla="*/ 0 h 5197"/>
                <a:gd name="connsiteX6" fmla="*/ 127 w 41358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8" h="5197">
                  <a:moveTo>
                    <a:pt x="0" y="2403"/>
                  </a:moveTo>
                  <a:cubicBezTo>
                    <a:pt x="0" y="3668"/>
                    <a:pt x="5565" y="4933"/>
                    <a:pt x="12395" y="5186"/>
                  </a:cubicBezTo>
                  <a:cubicBezTo>
                    <a:pt x="19225" y="5312"/>
                    <a:pt x="28584" y="4427"/>
                    <a:pt x="33137" y="3289"/>
                  </a:cubicBezTo>
                  <a:lnTo>
                    <a:pt x="41358" y="1012"/>
                  </a:lnTo>
                  <a:lnTo>
                    <a:pt x="20742" y="506"/>
                  </a:ln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5" name="Freeform: Shape 7784">
              <a:extLst>
                <a:ext uri="{FF2B5EF4-FFF2-40B4-BE49-F238E27FC236}">
                  <a16:creationId xmlns:a16="http://schemas.microsoft.com/office/drawing/2014/main" id="{3D1A588D-9362-3BA1-4AFF-BA66FEE65DD1}"/>
                </a:ext>
              </a:extLst>
            </p:cNvPr>
            <p:cNvSpPr/>
            <p:nvPr/>
          </p:nvSpPr>
          <p:spPr>
            <a:xfrm>
              <a:off x="9878740" y="6426742"/>
              <a:ext cx="13154" cy="2403"/>
            </a:xfrm>
            <a:custGeom>
              <a:avLst/>
              <a:gdLst>
                <a:gd name="connsiteX0" fmla="*/ 0 w 13154"/>
                <a:gd name="connsiteY0" fmla="*/ 1138 h 2403"/>
                <a:gd name="connsiteX1" fmla="*/ 6577 w 13154"/>
                <a:gd name="connsiteY1" fmla="*/ 2403 h 2403"/>
                <a:gd name="connsiteX2" fmla="*/ 13154 w 13154"/>
                <a:gd name="connsiteY2" fmla="*/ 1265 h 2403"/>
                <a:gd name="connsiteX3" fmla="*/ 6577 w 13154"/>
                <a:gd name="connsiteY3" fmla="*/ 0 h 2403"/>
                <a:gd name="connsiteX4" fmla="*/ 0 w 13154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154" y="1265"/>
                  </a:cubicBezTo>
                  <a:cubicBezTo>
                    <a:pt x="13154" y="633"/>
                    <a:pt x="10245" y="0"/>
                    <a:pt x="6577" y="0"/>
                  </a:cubicBezTo>
                  <a:cubicBezTo>
                    <a:pt x="291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6" name="Freeform: Shape 7785">
              <a:extLst>
                <a:ext uri="{FF2B5EF4-FFF2-40B4-BE49-F238E27FC236}">
                  <a16:creationId xmlns:a16="http://schemas.microsoft.com/office/drawing/2014/main" id="{79A041C6-20BA-A235-97F2-EDCFD55CD788}"/>
                </a:ext>
              </a:extLst>
            </p:cNvPr>
            <p:cNvSpPr/>
            <p:nvPr/>
          </p:nvSpPr>
          <p:spPr>
            <a:xfrm>
              <a:off x="9413050" y="6418521"/>
              <a:ext cx="47429" cy="6703"/>
            </a:xfrm>
            <a:custGeom>
              <a:avLst/>
              <a:gdLst>
                <a:gd name="connsiteX0" fmla="*/ 7463 w 47429"/>
                <a:gd name="connsiteY0" fmla="*/ 1138 h 6703"/>
                <a:gd name="connsiteX1" fmla="*/ 0 w 47429"/>
                <a:gd name="connsiteY1" fmla="*/ 2277 h 6703"/>
                <a:gd name="connsiteX2" fmla="*/ 23651 w 47429"/>
                <a:gd name="connsiteY2" fmla="*/ 4553 h 6703"/>
                <a:gd name="connsiteX3" fmla="*/ 47429 w 47429"/>
                <a:gd name="connsiteY3" fmla="*/ 6703 h 6703"/>
                <a:gd name="connsiteX4" fmla="*/ 31114 w 47429"/>
                <a:gd name="connsiteY4" fmla="*/ 3289 h 6703"/>
                <a:gd name="connsiteX5" fmla="*/ 14798 w 47429"/>
                <a:gd name="connsiteY5" fmla="*/ 0 h 6703"/>
                <a:gd name="connsiteX6" fmla="*/ 7463 w 47429"/>
                <a:gd name="connsiteY6" fmla="*/ 1138 h 6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9" h="6703">
                  <a:moveTo>
                    <a:pt x="7463" y="1138"/>
                  </a:moveTo>
                  <a:lnTo>
                    <a:pt x="0" y="2277"/>
                  </a:lnTo>
                  <a:lnTo>
                    <a:pt x="23651" y="4553"/>
                  </a:lnTo>
                  <a:lnTo>
                    <a:pt x="47429" y="6703"/>
                  </a:lnTo>
                  <a:lnTo>
                    <a:pt x="31114" y="3289"/>
                  </a:lnTo>
                  <a:lnTo>
                    <a:pt x="14798" y="0"/>
                  </a:lnTo>
                  <a:lnTo>
                    <a:pt x="7463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7" name="Freeform: Shape 7786">
              <a:extLst>
                <a:ext uri="{FF2B5EF4-FFF2-40B4-BE49-F238E27FC236}">
                  <a16:creationId xmlns:a16="http://schemas.microsoft.com/office/drawing/2014/main" id="{6A1EC6BC-553E-F5D9-5E8C-78491395AC5C}"/>
                </a:ext>
              </a:extLst>
            </p:cNvPr>
            <p:cNvSpPr/>
            <p:nvPr/>
          </p:nvSpPr>
          <p:spPr>
            <a:xfrm>
              <a:off x="9914153" y="6414221"/>
              <a:ext cx="35287" cy="3414"/>
            </a:xfrm>
            <a:custGeom>
              <a:avLst/>
              <a:gdLst>
                <a:gd name="connsiteX0" fmla="*/ 8854 w 35287"/>
                <a:gd name="connsiteY0" fmla="*/ 1518 h 3414"/>
                <a:gd name="connsiteX1" fmla="*/ 0 w 35287"/>
                <a:gd name="connsiteY1" fmla="*/ 3162 h 3414"/>
                <a:gd name="connsiteX2" fmla="*/ 17581 w 35287"/>
                <a:gd name="connsiteY2" fmla="*/ 3288 h 3414"/>
                <a:gd name="connsiteX3" fmla="*/ 35288 w 35287"/>
                <a:gd name="connsiteY3" fmla="*/ 3415 h 3414"/>
                <a:gd name="connsiteX4" fmla="*/ 26434 w 35287"/>
                <a:gd name="connsiteY4" fmla="*/ 1770 h 3414"/>
                <a:gd name="connsiteX5" fmla="*/ 17581 w 35287"/>
                <a:gd name="connsiteY5" fmla="*/ 0 h 3414"/>
                <a:gd name="connsiteX6" fmla="*/ 8854 w 35287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4">
                  <a:moveTo>
                    <a:pt x="8854" y="1518"/>
                  </a:moveTo>
                  <a:lnTo>
                    <a:pt x="0" y="3162"/>
                  </a:lnTo>
                  <a:lnTo>
                    <a:pt x="17581" y="3288"/>
                  </a:lnTo>
                  <a:lnTo>
                    <a:pt x="35288" y="3415"/>
                  </a:lnTo>
                  <a:lnTo>
                    <a:pt x="26434" y="1770"/>
                  </a:lnTo>
                  <a:lnTo>
                    <a:pt x="17581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8" name="Freeform: Shape 7787">
              <a:extLst>
                <a:ext uri="{FF2B5EF4-FFF2-40B4-BE49-F238E27FC236}">
                  <a16:creationId xmlns:a16="http://schemas.microsoft.com/office/drawing/2014/main" id="{99C38014-23E6-F086-FB1C-F769D217A027}"/>
                </a:ext>
              </a:extLst>
            </p:cNvPr>
            <p:cNvSpPr/>
            <p:nvPr/>
          </p:nvSpPr>
          <p:spPr>
            <a:xfrm>
              <a:off x="9618070" y="6447611"/>
              <a:ext cx="49409" cy="10314"/>
            </a:xfrm>
            <a:custGeom>
              <a:avLst/>
              <a:gdLst>
                <a:gd name="connsiteX0" fmla="*/ 17454 w 49409"/>
                <a:gd name="connsiteY0" fmla="*/ 3542 h 10314"/>
                <a:gd name="connsiteX1" fmla="*/ 0 w 49409"/>
                <a:gd name="connsiteY1" fmla="*/ 6956 h 10314"/>
                <a:gd name="connsiteX2" fmla="*/ 22007 w 49409"/>
                <a:gd name="connsiteY2" fmla="*/ 8980 h 10314"/>
                <a:gd name="connsiteX3" fmla="*/ 48314 w 49409"/>
                <a:gd name="connsiteY3" fmla="*/ 10118 h 10314"/>
                <a:gd name="connsiteX4" fmla="*/ 44014 w 49409"/>
                <a:gd name="connsiteY4" fmla="*/ 4680 h 10314"/>
                <a:gd name="connsiteX5" fmla="*/ 35160 w 49409"/>
                <a:gd name="connsiteY5" fmla="*/ 0 h 10314"/>
                <a:gd name="connsiteX6" fmla="*/ 17581 w 49409"/>
                <a:gd name="connsiteY6" fmla="*/ 34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09" h="10314">
                  <a:moveTo>
                    <a:pt x="17454" y="3542"/>
                  </a:moveTo>
                  <a:lnTo>
                    <a:pt x="0" y="6956"/>
                  </a:lnTo>
                  <a:lnTo>
                    <a:pt x="22007" y="8980"/>
                  </a:lnTo>
                  <a:cubicBezTo>
                    <a:pt x="34022" y="10118"/>
                    <a:pt x="45911" y="10624"/>
                    <a:pt x="48314" y="10118"/>
                  </a:cubicBezTo>
                  <a:cubicBezTo>
                    <a:pt x="50844" y="9612"/>
                    <a:pt x="48820" y="7209"/>
                    <a:pt x="44014" y="4680"/>
                  </a:cubicBezTo>
                  <a:lnTo>
                    <a:pt x="35160" y="0"/>
                  </a:lnTo>
                  <a:lnTo>
                    <a:pt x="17581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9" name="Freeform: Shape 7788">
              <a:extLst>
                <a:ext uri="{FF2B5EF4-FFF2-40B4-BE49-F238E27FC236}">
                  <a16:creationId xmlns:a16="http://schemas.microsoft.com/office/drawing/2014/main" id="{60BDA4F5-F28F-3E60-9D08-E50F1809EC93}"/>
                </a:ext>
              </a:extLst>
            </p:cNvPr>
            <p:cNvSpPr/>
            <p:nvPr/>
          </p:nvSpPr>
          <p:spPr>
            <a:xfrm>
              <a:off x="9453523" y="6436987"/>
              <a:ext cx="30481" cy="6197"/>
            </a:xfrm>
            <a:custGeom>
              <a:avLst/>
              <a:gdLst>
                <a:gd name="connsiteX0" fmla="*/ 0 w 30481"/>
                <a:gd name="connsiteY0" fmla="*/ 1012 h 6197"/>
                <a:gd name="connsiteX1" fmla="*/ 15177 w 30481"/>
                <a:gd name="connsiteY1" fmla="*/ 4174 h 6197"/>
                <a:gd name="connsiteX2" fmla="*/ 30481 w 30481"/>
                <a:gd name="connsiteY2" fmla="*/ 6198 h 6197"/>
                <a:gd name="connsiteX3" fmla="*/ 21122 w 30481"/>
                <a:gd name="connsiteY3" fmla="*/ 3162 h 6197"/>
                <a:gd name="connsiteX4" fmla="*/ 5945 w 30481"/>
                <a:gd name="connsiteY4" fmla="*/ 0 h 6197"/>
                <a:gd name="connsiteX5" fmla="*/ 0 w 30481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6197">
                  <a:moveTo>
                    <a:pt x="0" y="1012"/>
                  </a:moveTo>
                  <a:cubicBezTo>
                    <a:pt x="0" y="1012"/>
                    <a:pt x="6830" y="3036"/>
                    <a:pt x="15177" y="4174"/>
                  </a:cubicBezTo>
                  <a:lnTo>
                    <a:pt x="30481" y="6198"/>
                  </a:lnTo>
                  <a:lnTo>
                    <a:pt x="21122" y="3162"/>
                  </a:lnTo>
                  <a:cubicBezTo>
                    <a:pt x="15936" y="1518"/>
                    <a:pt x="9107" y="127"/>
                    <a:pt x="5945" y="0"/>
                  </a:cubicBezTo>
                  <a:cubicBezTo>
                    <a:pt x="2656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0" name="Freeform: Shape 7789">
              <a:extLst>
                <a:ext uri="{FF2B5EF4-FFF2-40B4-BE49-F238E27FC236}">
                  <a16:creationId xmlns:a16="http://schemas.microsoft.com/office/drawing/2014/main" id="{1C990EBA-4525-882B-E80C-FC67A01DF3D7}"/>
                </a:ext>
              </a:extLst>
            </p:cNvPr>
            <p:cNvSpPr/>
            <p:nvPr/>
          </p:nvSpPr>
          <p:spPr>
            <a:xfrm>
              <a:off x="9471609" y="6460638"/>
              <a:ext cx="35287" cy="3667"/>
            </a:xfrm>
            <a:custGeom>
              <a:avLst/>
              <a:gdLst>
                <a:gd name="connsiteX0" fmla="*/ 8854 w 35287"/>
                <a:gd name="connsiteY0" fmla="*/ 1391 h 3667"/>
                <a:gd name="connsiteX1" fmla="*/ 0 w 35287"/>
                <a:gd name="connsiteY1" fmla="*/ 2782 h 3667"/>
                <a:gd name="connsiteX2" fmla="*/ 17581 w 35287"/>
                <a:gd name="connsiteY2" fmla="*/ 3289 h 3667"/>
                <a:gd name="connsiteX3" fmla="*/ 35288 w 35287"/>
                <a:gd name="connsiteY3" fmla="*/ 3668 h 3667"/>
                <a:gd name="connsiteX4" fmla="*/ 26434 w 35287"/>
                <a:gd name="connsiteY4" fmla="*/ 1897 h 3667"/>
                <a:gd name="connsiteX5" fmla="*/ 17707 w 35287"/>
                <a:gd name="connsiteY5" fmla="*/ 0 h 3667"/>
                <a:gd name="connsiteX6" fmla="*/ 8854 w 35287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667">
                  <a:moveTo>
                    <a:pt x="8854" y="1391"/>
                  </a:moveTo>
                  <a:lnTo>
                    <a:pt x="0" y="2782"/>
                  </a:lnTo>
                  <a:lnTo>
                    <a:pt x="17581" y="3289"/>
                  </a:lnTo>
                  <a:lnTo>
                    <a:pt x="35288" y="3668"/>
                  </a:lnTo>
                  <a:lnTo>
                    <a:pt x="26434" y="1897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1" name="Freeform: Shape 7790">
              <a:extLst>
                <a:ext uri="{FF2B5EF4-FFF2-40B4-BE49-F238E27FC236}">
                  <a16:creationId xmlns:a16="http://schemas.microsoft.com/office/drawing/2014/main" id="{747E61FB-E68A-DF40-8669-F6B029317329}"/>
                </a:ext>
              </a:extLst>
            </p:cNvPr>
            <p:cNvSpPr/>
            <p:nvPr/>
          </p:nvSpPr>
          <p:spPr>
            <a:xfrm>
              <a:off x="9488936" y="6470377"/>
              <a:ext cx="17833" cy="6450"/>
            </a:xfrm>
            <a:custGeom>
              <a:avLst/>
              <a:gdLst>
                <a:gd name="connsiteX0" fmla="*/ 0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542 h 6450"/>
                <a:gd name="connsiteX4" fmla="*/ 8854 w 17833"/>
                <a:gd name="connsiteY4" fmla="*/ 1771 h 6450"/>
                <a:gd name="connsiteX5" fmla="*/ 127 w 17833"/>
                <a:gd name="connsiteY5" fmla="*/ 0 h 6450"/>
                <a:gd name="connsiteX6" fmla="*/ 0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0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542"/>
                  </a:lnTo>
                  <a:lnTo>
                    <a:pt x="8854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2" name="Freeform: Shape 7791">
              <a:extLst>
                <a:ext uri="{FF2B5EF4-FFF2-40B4-BE49-F238E27FC236}">
                  <a16:creationId xmlns:a16="http://schemas.microsoft.com/office/drawing/2014/main" id="{E7349C85-7B1F-03BA-4129-AE040E201D82}"/>
                </a:ext>
              </a:extLst>
            </p:cNvPr>
            <p:cNvSpPr/>
            <p:nvPr/>
          </p:nvSpPr>
          <p:spPr>
            <a:xfrm>
              <a:off x="9791597" y="6459626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2403 h 2403"/>
                <a:gd name="connsiteX2" fmla="*/ 13407 w 13406"/>
                <a:gd name="connsiteY2" fmla="*/ 1264 h 2403"/>
                <a:gd name="connsiteX3" fmla="*/ 6704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264"/>
                  </a:cubicBezTo>
                  <a:cubicBezTo>
                    <a:pt x="13407" y="632"/>
                    <a:pt x="10371" y="0"/>
                    <a:pt x="6704" y="0"/>
                  </a:cubicBezTo>
                  <a:cubicBezTo>
                    <a:pt x="3036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3" name="Freeform: Shape 7792">
              <a:extLst>
                <a:ext uri="{FF2B5EF4-FFF2-40B4-BE49-F238E27FC236}">
                  <a16:creationId xmlns:a16="http://schemas.microsoft.com/office/drawing/2014/main" id="{037B1EE6-A580-B1ED-FE99-190749E3C0A0}"/>
                </a:ext>
              </a:extLst>
            </p:cNvPr>
            <p:cNvSpPr/>
            <p:nvPr/>
          </p:nvSpPr>
          <p:spPr>
            <a:xfrm>
              <a:off x="9323884" y="645330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4" name="Freeform: Shape 7793">
              <a:extLst>
                <a:ext uri="{FF2B5EF4-FFF2-40B4-BE49-F238E27FC236}">
                  <a16:creationId xmlns:a16="http://schemas.microsoft.com/office/drawing/2014/main" id="{E38A2CA9-C067-84B5-6614-B37A5AFB7DBC}"/>
                </a:ext>
              </a:extLst>
            </p:cNvPr>
            <p:cNvSpPr/>
            <p:nvPr/>
          </p:nvSpPr>
          <p:spPr>
            <a:xfrm>
              <a:off x="9805003" y="6454947"/>
              <a:ext cx="13280" cy="2403"/>
            </a:xfrm>
            <a:custGeom>
              <a:avLst/>
              <a:gdLst>
                <a:gd name="connsiteX0" fmla="*/ 0 w 13280"/>
                <a:gd name="connsiteY0" fmla="*/ 1138 h 2403"/>
                <a:gd name="connsiteX1" fmla="*/ 6577 w 13280"/>
                <a:gd name="connsiteY1" fmla="*/ 2403 h 2403"/>
                <a:gd name="connsiteX2" fmla="*/ 13281 w 13280"/>
                <a:gd name="connsiteY2" fmla="*/ 1264 h 2403"/>
                <a:gd name="connsiteX3" fmla="*/ 6577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8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281" y="2023"/>
                    <a:pt x="13281" y="1264"/>
                  </a:cubicBezTo>
                  <a:cubicBezTo>
                    <a:pt x="13281" y="632"/>
                    <a:pt x="10245" y="0"/>
                    <a:pt x="6577" y="0"/>
                  </a:cubicBezTo>
                  <a:cubicBezTo>
                    <a:pt x="291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5" name="Freeform: Shape 7794">
              <a:extLst>
                <a:ext uri="{FF2B5EF4-FFF2-40B4-BE49-F238E27FC236}">
                  <a16:creationId xmlns:a16="http://schemas.microsoft.com/office/drawing/2014/main" id="{AE6D4D33-73A2-2558-E047-29898989C0C2}"/>
                </a:ext>
              </a:extLst>
            </p:cNvPr>
            <p:cNvSpPr/>
            <p:nvPr/>
          </p:nvSpPr>
          <p:spPr>
            <a:xfrm>
              <a:off x="9345764" y="6460765"/>
              <a:ext cx="50844" cy="3414"/>
            </a:xfrm>
            <a:custGeom>
              <a:avLst/>
              <a:gdLst>
                <a:gd name="connsiteX0" fmla="*/ 7968 w 50844"/>
                <a:gd name="connsiteY0" fmla="*/ 1264 h 3414"/>
                <a:gd name="connsiteX1" fmla="*/ 0 w 50844"/>
                <a:gd name="connsiteY1" fmla="*/ 2529 h 3414"/>
                <a:gd name="connsiteX2" fmla="*/ 25422 w 50844"/>
                <a:gd name="connsiteY2" fmla="*/ 3035 h 3414"/>
                <a:gd name="connsiteX3" fmla="*/ 50844 w 50844"/>
                <a:gd name="connsiteY3" fmla="*/ 3414 h 3414"/>
                <a:gd name="connsiteX4" fmla="*/ 33517 w 50844"/>
                <a:gd name="connsiteY4" fmla="*/ 1770 h 3414"/>
                <a:gd name="connsiteX5" fmla="*/ 16063 w 50844"/>
                <a:gd name="connsiteY5" fmla="*/ 0 h 3414"/>
                <a:gd name="connsiteX6" fmla="*/ 7968 w 50844"/>
                <a:gd name="connsiteY6" fmla="*/ 126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4" h="3414">
                  <a:moveTo>
                    <a:pt x="7968" y="1264"/>
                  </a:moveTo>
                  <a:lnTo>
                    <a:pt x="0" y="2529"/>
                  </a:lnTo>
                  <a:lnTo>
                    <a:pt x="25422" y="3035"/>
                  </a:lnTo>
                  <a:lnTo>
                    <a:pt x="50844" y="3414"/>
                  </a:lnTo>
                  <a:lnTo>
                    <a:pt x="33517" y="1770"/>
                  </a:lnTo>
                  <a:lnTo>
                    <a:pt x="16063" y="0"/>
                  </a:lnTo>
                  <a:lnTo>
                    <a:pt x="7968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6" name="Freeform: Shape 7795">
              <a:extLst>
                <a:ext uri="{FF2B5EF4-FFF2-40B4-BE49-F238E27FC236}">
                  <a16:creationId xmlns:a16="http://schemas.microsoft.com/office/drawing/2014/main" id="{6FD2C5C3-B293-2AD3-D110-1B9610C37A08}"/>
                </a:ext>
              </a:extLst>
            </p:cNvPr>
            <p:cNvSpPr/>
            <p:nvPr/>
          </p:nvSpPr>
          <p:spPr>
            <a:xfrm>
              <a:off x="9601707" y="6468609"/>
              <a:ext cx="19398" cy="2568"/>
            </a:xfrm>
            <a:custGeom>
              <a:avLst/>
              <a:gdLst>
                <a:gd name="connsiteX0" fmla="*/ 19398 w 19398"/>
                <a:gd name="connsiteY0" fmla="*/ 2527 h 2568"/>
                <a:gd name="connsiteX1" fmla="*/ 19398 w 19398"/>
                <a:gd name="connsiteY1" fmla="*/ 377 h 2568"/>
                <a:gd name="connsiteX2" fmla="*/ 19398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8" y="2527"/>
                  </a:moveTo>
                  <a:cubicBezTo>
                    <a:pt x="-6529" y="3033"/>
                    <a:pt x="-6403" y="-1267"/>
                    <a:pt x="19398" y="377"/>
                  </a:cubicBezTo>
                  <a:lnTo>
                    <a:pt x="19398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7" name="Freeform: Shape 7796">
              <a:extLst>
                <a:ext uri="{FF2B5EF4-FFF2-40B4-BE49-F238E27FC236}">
                  <a16:creationId xmlns:a16="http://schemas.microsoft.com/office/drawing/2014/main" id="{5D4AE67F-BC98-1467-99F8-9A884033C259}"/>
                </a:ext>
              </a:extLst>
            </p:cNvPr>
            <p:cNvSpPr/>
            <p:nvPr/>
          </p:nvSpPr>
          <p:spPr>
            <a:xfrm>
              <a:off x="9737336" y="6464938"/>
              <a:ext cx="55399" cy="3468"/>
            </a:xfrm>
            <a:custGeom>
              <a:avLst/>
              <a:gdLst>
                <a:gd name="connsiteX0" fmla="*/ 55272 w 55399"/>
                <a:gd name="connsiteY0" fmla="*/ 3035 h 3468"/>
                <a:gd name="connsiteX1" fmla="*/ 2026 w 55399"/>
                <a:gd name="connsiteY1" fmla="*/ 0 h 3468"/>
                <a:gd name="connsiteX2" fmla="*/ 55399 w 55399"/>
                <a:gd name="connsiteY2" fmla="*/ 885 h 3468"/>
                <a:gd name="connsiteX3" fmla="*/ 55399 w 55399"/>
                <a:gd name="connsiteY3" fmla="*/ 3035 h 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99" h="3468">
                  <a:moveTo>
                    <a:pt x="55272" y="3035"/>
                  </a:moveTo>
                  <a:cubicBezTo>
                    <a:pt x="37439" y="4174"/>
                    <a:pt x="-10369" y="3035"/>
                    <a:pt x="2026" y="0"/>
                  </a:cubicBezTo>
                  <a:cubicBezTo>
                    <a:pt x="29850" y="885"/>
                    <a:pt x="36807" y="-1011"/>
                    <a:pt x="55399" y="885"/>
                  </a:cubicBezTo>
                  <a:lnTo>
                    <a:pt x="55399" y="303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8" name="Freeform: Shape 7797">
              <a:extLst>
                <a:ext uri="{FF2B5EF4-FFF2-40B4-BE49-F238E27FC236}">
                  <a16:creationId xmlns:a16="http://schemas.microsoft.com/office/drawing/2014/main" id="{3CD1FD11-1824-3793-AB9B-99D7AB12268D}"/>
                </a:ext>
              </a:extLst>
            </p:cNvPr>
            <p:cNvSpPr/>
            <p:nvPr/>
          </p:nvSpPr>
          <p:spPr>
            <a:xfrm>
              <a:off x="9856958" y="6450316"/>
              <a:ext cx="35820" cy="2049"/>
            </a:xfrm>
            <a:custGeom>
              <a:avLst/>
              <a:gdLst>
                <a:gd name="connsiteX0" fmla="*/ 280 w 35820"/>
                <a:gd name="connsiteY0" fmla="*/ 1975 h 2049"/>
                <a:gd name="connsiteX1" fmla="*/ 35820 w 35820"/>
                <a:gd name="connsiteY1" fmla="*/ 204 h 2049"/>
                <a:gd name="connsiteX2" fmla="*/ 280 w 35820"/>
                <a:gd name="connsiteY2" fmla="*/ 1975 h 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49">
                  <a:moveTo>
                    <a:pt x="280" y="1975"/>
                  </a:moveTo>
                  <a:cubicBezTo>
                    <a:pt x="-2249" y="78"/>
                    <a:pt x="12549" y="-302"/>
                    <a:pt x="35820" y="204"/>
                  </a:cubicBezTo>
                  <a:cubicBezTo>
                    <a:pt x="28106" y="1216"/>
                    <a:pt x="22541" y="2354"/>
                    <a:pt x="280" y="19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9" name="Freeform: Shape 7798">
              <a:extLst>
                <a:ext uri="{FF2B5EF4-FFF2-40B4-BE49-F238E27FC236}">
                  <a16:creationId xmlns:a16="http://schemas.microsoft.com/office/drawing/2014/main" id="{F0A2A7CD-514B-FA5A-5A91-90824A623D2B}"/>
                </a:ext>
              </a:extLst>
            </p:cNvPr>
            <p:cNvSpPr/>
            <p:nvPr/>
          </p:nvSpPr>
          <p:spPr>
            <a:xfrm>
              <a:off x="9520303" y="6447542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0" name="Freeform: Shape 7799">
              <a:extLst>
                <a:ext uri="{FF2B5EF4-FFF2-40B4-BE49-F238E27FC236}">
                  <a16:creationId xmlns:a16="http://schemas.microsoft.com/office/drawing/2014/main" id="{94CBA0D2-33C1-9777-8C63-7573EC7814C1}"/>
                </a:ext>
              </a:extLst>
            </p:cNvPr>
            <p:cNvSpPr/>
            <p:nvPr/>
          </p:nvSpPr>
          <p:spPr>
            <a:xfrm>
              <a:off x="9520429" y="6442483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7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1" name="Freeform: Shape 7800">
              <a:extLst>
                <a:ext uri="{FF2B5EF4-FFF2-40B4-BE49-F238E27FC236}">
                  <a16:creationId xmlns:a16="http://schemas.microsoft.com/office/drawing/2014/main" id="{DE4898A7-1ACD-33F0-438D-D517E8E56008}"/>
                </a:ext>
              </a:extLst>
            </p:cNvPr>
            <p:cNvSpPr/>
            <p:nvPr/>
          </p:nvSpPr>
          <p:spPr>
            <a:xfrm>
              <a:off x="9344499" y="6457982"/>
              <a:ext cx="44899" cy="6577"/>
            </a:xfrm>
            <a:custGeom>
              <a:avLst/>
              <a:gdLst>
                <a:gd name="connsiteX0" fmla="*/ 6956 w 44899"/>
                <a:gd name="connsiteY0" fmla="*/ 1139 h 6577"/>
                <a:gd name="connsiteX1" fmla="*/ 0 w 44899"/>
                <a:gd name="connsiteY1" fmla="*/ 2277 h 6577"/>
                <a:gd name="connsiteX2" fmla="*/ 8727 w 44899"/>
                <a:gd name="connsiteY2" fmla="*/ 4047 h 6577"/>
                <a:gd name="connsiteX3" fmla="*/ 31240 w 44899"/>
                <a:gd name="connsiteY3" fmla="*/ 6197 h 6577"/>
                <a:gd name="connsiteX4" fmla="*/ 44899 w 44899"/>
                <a:gd name="connsiteY4" fmla="*/ 6577 h 6577"/>
                <a:gd name="connsiteX5" fmla="*/ 29343 w 44899"/>
                <a:gd name="connsiteY5" fmla="*/ 3289 h 6577"/>
                <a:gd name="connsiteX6" fmla="*/ 13660 w 44899"/>
                <a:gd name="connsiteY6" fmla="*/ 0 h 6577"/>
                <a:gd name="connsiteX7" fmla="*/ 6830 w 44899"/>
                <a:gd name="connsiteY7" fmla="*/ 1139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99" h="6577">
                  <a:moveTo>
                    <a:pt x="6956" y="1139"/>
                  </a:moveTo>
                  <a:lnTo>
                    <a:pt x="0" y="2277"/>
                  </a:lnTo>
                  <a:lnTo>
                    <a:pt x="8727" y="4047"/>
                  </a:lnTo>
                  <a:cubicBezTo>
                    <a:pt x="13533" y="5059"/>
                    <a:pt x="23778" y="6071"/>
                    <a:pt x="31240" y="6197"/>
                  </a:cubicBezTo>
                  <a:lnTo>
                    <a:pt x="44899" y="6577"/>
                  </a:lnTo>
                  <a:lnTo>
                    <a:pt x="29343" y="3289"/>
                  </a:lnTo>
                  <a:lnTo>
                    <a:pt x="13660" y="0"/>
                  </a:lnTo>
                  <a:lnTo>
                    <a:pt x="683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2" name="Freeform: Shape 7801">
              <a:extLst>
                <a:ext uri="{FF2B5EF4-FFF2-40B4-BE49-F238E27FC236}">
                  <a16:creationId xmlns:a16="http://schemas.microsoft.com/office/drawing/2014/main" id="{991977FD-61D9-D0F6-EABB-3B320B8631DE}"/>
                </a:ext>
              </a:extLst>
            </p:cNvPr>
            <p:cNvSpPr/>
            <p:nvPr/>
          </p:nvSpPr>
          <p:spPr>
            <a:xfrm>
              <a:off x="9348800" y="6426210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6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4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3" name="Freeform: Shape 7802">
              <a:extLst>
                <a:ext uri="{FF2B5EF4-FFF2-40B4-BE49-F238E27FC236}">
                  <a16:creationId xmlns:a16="http://schemas.microsoft.com/office/drawing/2014/main" id="{305179F8-6814-2BBB-0590-A7B833216ACE}"/>
                </a:ext>
              </a:extLst>
            </p:cNvPr>
            <p:cNvSpPr/>
            <p:nvPr/>
          </p:nvSpPr>
          <p:spPr>
            <a:xfrm>
              <a:off x="9390943" y="6445536"/>
              <a:ext cx="33490" cy="11055"/>
            </a:xfrm>
            <a:custGeom>
              <a:avLst/>
              <a:gdLst>
                <a:gd name="connsiteX0" fmla="*/ 606 w 33490"/>
                <a:gd name="connsiteY0" fmla="*/ 51 h 11055"/>
                <a:gd name="connsiteX1" fmla="*/ 14645 w 33490"/>
                <a:gd name="connsiteY1" fmla="*/ 5869 h 11055"/>
                <a:gd name="connsiteX2" fmla="*/ 33364 w 33490"/>
                <a:gd name="connsiteY2" fmla="*/ 11055 h 11055"/>
                <a:gd name="connsiteX3" fmla="*/ 33364 w 33490"/>
                <a:gd name="connsiteY3" fmla="*/ 7135 h 11055"/>
                <a:gd name="connsiteX4" fmla="*/ 33490 w 33490"/>
                <a:gd name="connsiteY4" fmla="*/ 3214 h 11055"/>
                <a:gd name="connsiteX5" fmla="*/ 19451 w 33490"/>
                <a:gd name="connsiteY5" fmla="*/ 1316 h 11055"/>
                <a:gd name="connsiteX6" fmla="*/ 606 w 33490"/>
                <a:gd name="connsiteY6" fmla="*/ 178 h 1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0" h="11055">
                  <a:moveTo>
                    <a:pt x="606" y="51"/>
                  </a:moveTo>
                  <a:cubicBezTo>
                    <a:pt x="-2050" y="431"/>
                    <a:pt x="4274" y="3087"/>
                    <a:pt x="14645" y="5869"/>
                  </a:cubicBezTo>
                  <a:lnTo>
                    <a:pt x="33364" y="11055"/>
                  </a:lnTo>
                  <a:lnTo>
                    <a:pt x="33364" y="7135"/>
                  </a:lnTo>
                  <a:cubicBezTo>
                    <a:pt x="33364" y="7135"/>
                    <a:pt x="33490" y="3214"/>
                    <a:pt x="33490" y="3214"/>
                  </a:cubicBezTo>
                  <a:lnTo>
                    <a:pt x="19451" y="1316"/>
                  </a:lnTo>
                  <a:cubicBezTo>
                    <a:pt x="11736" y="305"/>
                    <a:pt x="3262" y="-328"/>
                    <a:pt x="606" y="17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4" name="Freeform: Shape 7803">
              <a:extLst>
                <a:ext uri="{FF2B5EF4-FFF2-40B4-BE49-F238E27FC236}">
                  <a16:creationId xmlns:a16="http://schemas.microsoft.com/office/drawing/2014/main" id="{91468908-D302-7104-6A16-7A876590260A}"/>
                </a:ext>
              </a:extLst>
            </p:cNvPr>
            <p:cNvSpPr/>
            <p:nvPr/>
          </p:nvSpPr>
          <p:spPr>
            <a:xfrm>
              <a:off x="9389525" y="6414418"/>
              <a:ext cx="177953" cy="19280"/>
            </a:xfrm>
            <a:custGeom>
              <a:avLst/>
              <a:gdLst>
                <a:gd name="connsiteX0" fmla="*/ 7209 w 177953"/>
                <a:gd name="connsiteY0" fmla="*/ 3851 h 19280"/>
                <a:gd name="connsiteX1" fmla="*/ 0 w 177953"/>
                <a:gd name="connsiteY1" fmla="*/ 7013 h 19280"/>
                <a:gd name="connsiteX2" fmla="*/ 13407 w 177953"/>
                <a:gd name="connsiteY2" fmla="*/ 7392 h 19280"/>
                <a:gd name="connsiteX3" fmla="*/ 55144 w 177953"/>
                <a:gd name="connsiteY3" fmla="*/ 13210 h 19280"/>
                <a:gd name="connsiteX4" fmla="*/ 94985 w 177953"/>
                <a:gd name="connsiteY4" fmla="*/ 19028 h 19280"/>
                <a:gd name="connsiteX5" fmla="*/ 106494 w 177953"/>
                <a:gd name="connsiteY5" fmla="*/ 19281 h 19280"/>
                <a:gd name="connsiteX6" fmla="*/ 98779 w 177953"/>
                <a:gd name="connsiteY6" fmla="*/ 16878 h 19280"/>
                <a:gd name="connsiteX7" fmla="*/ 91190 w 177953"/>
                <a:gd name="connsiteY7" fmla="*/ 14475 h 19280"/>
                <a:gd name="connsiteX8" fmla="*/ 134572 w 177953"/>
                <a:gd name="connsiteY8" fmla="*/ 14728 h 19280"/>
                <a:gd name="connsiteX9" fmla="*/ 177954 w 177953"/>
                <a:gd name="connsiteY9" fmla="*/ 14980 h 19280"/>
                <a:gd name="connsiteX10" fmla="*/ 120659 w 177953"/>
                <a:gd name="connsiteY10" fmla="*/ 9542 h 19280"/>
                <a:gd name="connsiteX11" fmla="*/ 63365 w 177953"/>
                <a:gd name="connsiteY11" fmla="*/ 4103 h 19280"/>
                <a:gd name="connsiteX12" fmla="*/ 79554 w 177953"/>
                <a:gd name="connsiteY12" fmla="*/ 8024 h 19280"/>
                <a:gd name="connsiteX13" fmla="*/ 95743 w 177953"/>
                <a:gd name="connsiteY13" fmla="*/ 11945 h 19280"/>
                <a:gd name="connsiteX14" fmla="*/ 87017 w 177953"/>
                <a:gd name="connsiteY14" fmla="*/ 13336 h 19280"/>
                <a:gd name="connsiteX15" fmla="*/ 78416 w 177953"/>
                <a:gd name="connsiteY15" fmla="*/ 14728 h 19280"/>
                <a:gd name="connsiteX16" fmla="*/ 52362 w 177953"/>
                <a:gd name="connsiteY16" fmla="*/ 9036 h 19280"/>
                <a:gd name="connsiteX17" fmla="*/ 26308 w 177953"/>
                <a:gd name="connsiteY17" fmla="*/ 3345 h 19280"/>
                <a:gd name="connsiteX18" fmla="*/ 53626 w 177953"/>
                <a:gd name="connsiteY18" fmla="*/ 2459 h 19280"/>
                <a:gd name="connsiteX19" fmla="*/ 76013 w 177953"/>
                <a:gd name="connsiteY19" fmla="*/ 562 h 19280"/>
                <a:gd name="connsiteX20" fmla="*/ 42749 w 177953"/>
                <a:gd name="connsiteY20" fmla="*/ 183 h 19280"/>
                <a:gd name="connsiteX21" fmla="*/ 14419 w 177953"/>
                <a:gd name="connsiteY21" fmla="*/ 815 h 19280"/>
                <a:gd name="connsiteX22" fmla="*/ 7209 w 177953"/>
                <a:gd name="connsiteY22" fmla="*/ 3977 h 1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9280">
                  <a:moveTo>
                    <a:pt x="7209" y="3851"/>
                  </a:moveTo>
                  <a:lnTo>
                    <a:pt x="0" y="7013"/>
                  </a:lnTo>
                  <a:lnTo>
                    <a:pt x="13407" y="7392"/>
                  </a:lnTo>
                  <a:cubicBezTo>
                    <a:pt x="20742" y="7518"/>
                    <a:pt x="39587" y="10175"/>
                    <a:pt x="55144" y="13210"/>
                  </a:cubicBezTo>
                  <a:cubicBezTo>
                    <a:pt x="70701" y="16245"/>
                    <a:pt x="88661" y="18901"/>
                    <a:pt x="94985" y="19028"/>
                  </a:cubicBezTo>
                  <a:lnTo>
                    <a:pt x="106494" y="19281"/>
                  </a:lnTo>
                  <a:lnTo>
                    <a:pt x="98779" y="16878"/>
                  </a:lnTo>
                  <a:lnTo>
                    <a:pt x="91190" y="14475"/>
                  </a:lnTo>
                  <a:lnTo>
                    <a:pt x="134572" y="14728"/>
                  </a:lnTo>
                  <a:lnTo>
                    <a:pt x="177954" y="14980"/>
                  </a:lnTo>
                  <a:lnTo>
                    <a:pt x="120659" y="9542"/>
                  </a:lnTo>
                  <a:lnTo>
                    <a:pt x="63365" y="4103"/>
                  </a:lnTo>
                  <a:lnTo>
                    <a:pt x="79554" y="8024"/>
                  </a:lnTo>
                  <a:lnTo>
                    <a:pt x="95743" y="11945"/>
                  </a:lnTo>
                  <a:lnTo>
                    <a:pt x="87017" y="13336"/>
                  </a:lnTo>
                  <a:lnTo>
                    <a:pt x="78416" y="14728"/>
                  </a:lnTo>
                  <a:lnTo>
                    <a:pt x="52362" y="9036"/>
                  </a:lnTo>
                  <a:lnTo>
                    <a:pt x="26308" y="3345"/>
                  </a:lnTo>
                  <a:lnTo>
                    <a:pt x="53626" y="2459"/>
                  </a:lnTo>
                  <a:cubicBezTo>
                    <a:pt x="68677" y="1953"/>
                    <a:pt x="78795" y="1068"/>
                    <a:pt x="76013" y="562"/>
                  </a:cubicBezTo>
                  <a:cubicBezTo>
                    <a:pt x="73357" y="56"/>
                    <a:pt x="58432" y="-197"/>
                    <a:pt x="42749" y="183"/>
                  </a:cubicBezTo>
                  <a:lnTo>
                    <a:pt x="14419" y="815"/>
                  </a:lnTo>
                  <a:lnTo>
                    <a:pt x="7209" y="39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5" name="Freeform: Shape 7804">
              <a:extLst>
                <a:ext uri="{FF2B5EF4-FFF2-40B4-BE49-F238E27FC236}">
                  <a16:creationId xmlns:a16="http://schemas.microsoft.com/office/drawing/2014/main" id="{881EB87B-8B6A-C90F-3424-FDB6EE544728}"/>
                </a:ext>
              </a:extLst>
            </p:cNvPr>
            <p:cNvSpPr/>
            <p:nvPr/>
          </p:nvSpPr>
          <p:spPr>
            <a:xfrm>
              <a:off x="9403944" y="6456970"/>
              <a:ext cx="110667" cy="17453"/>
            </a:xfrm>
            <a:custGeom>
              <a:avLst/>
              <a:gdLst>
                <a:gd name="connsiteX0" fmla="*/ 25801 w 110667"/>
                <a:gd name="connsiteY0" fmla="*/ 12269 h 17453"/>
                <a:gd name="connsiteX1" fmla="*/ 0 w 110667"/>
                <a:gd name="connsiteY1" fmla="*/ 15431 h 17453"/>
                <a:gd name="connsiteX2" fmla="*/ 25801 w 110667"/>
                <a:gd name="connsiteY2" fmla="*/ 13660 h 17453"/>
                <a:gd name="connsiteX3" fmla="*/ 51729 w 110667"/>
                <a:gd name="connsiteY3" fmla="*/ 11889 h 17453"/>
                <a:gd name="connsiteX4" fmla="*/ 81198 w 110667"/>
                <a:gd name="connsiteY4" fmla="*/ 14672 h 17453"/>
                <a:gd name="connsiteX5" fmla="*/ 110668 w 110667"/>
                <a:gd name="connsiteY5" fmla="*/ 17454 h 17453"/>
                <a:gd name="connsiteX6" fmla="*/ 108518 w 110667"/>
                <a:gd name="connsiteY6" fmla="*/ 9107 h 17453"/>
                <a:gd name="connsiteX7" fmla="*/ 106367 w 110667"/>
                <a:gd name="connsiteY7" fmla="*/ 759 h 17453"/>
                <a:gd name="connsiteX8" fmla="*/ 89799 w 110667"/>
                <a:gd name="connsiteY8" fmla="*/ 380 h 17453"/>
                <a:gd name="connsiteX9" fmla="*/ 73230 w 110667"/>
                <a:gd name="connsiteY9" fmla="*/ 0 h 17453"/>
                <a:gd name="connsiteX10" fmla="*/ 73230 w 110667"/>
                <a:gd name="connsiteY10" fmla="*/ 4806 h 17453"/>
                <a:gd name="connsiteX11" fmla="*/ 72978 w 110667"/>
                <a:gd name="connsiteY11" fmla="*/ 9612 h 17453"/>
                <a:gd name="connsiteX12" fmla="*/ 62227 w 110667"/>
                <a:gd name="connsiteY12" fmla="*/ 9359 h 17453"/>
                <a:gd name="connsiteX13" fmla="*/ 25675 w 110667"/>
                <a:gd name="connsiteY13" fmla="*/ 12269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67" h="17453">
                  <a:moveTo>
                    <a:pt x="25801" y="12269"/>
                  </a:moveTo>
                  <a:lnTo>
                    <a:pt x="0" y="15431"/>
                  </a:lnTo>
                  <a:lnTo>
                    <a:pt x="25801" y="13660"/>
                  </a:lnTo>
                  <a:lnTo>
                    <a:pt x="51729" y="11889"/>
                  </a:lnTo>
                  <a:lnTo>
                    <a:pt x="81198" y="14672"/>
                  </a:lnTo>
                  <a:lnTo>
                    <a:pt x="110668" y="17454"/>
                  </a:lnTo>
                  <a:lnTo>
                    <a:pt x="108518" y="9107"/>
                  </a:lnTo>
                  <a:lnTo>
                    <a:pt x="106367" y="759"/>
                  </a:lnTo>
                  <a:lnTo>
                    <a:pt x="89799" y="380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2978" y="9612"/>
                    <a:pt x="72978" y="9612"/>
                  </a:cubicBezTo>
                  <a:lnTo>
                    <a:pt x="62227" y="9359"/>
                  </a:lnTo>
                  <a:cubicBezTo>
                    <a:pt x="56408" y="9233"/>
                    <a:pt x="39967" y="10498"/>
                    <a:pt x="25675" y="1226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6" name="Freeform: Shape 7805">
              <a:extLst>
                <a:ext uri="{FF2B5EF4-FFF2-40B4-BE49-F238E27FC236}">
                  <a16:creationId xmlns:a16="http://schemas.microsoft.com/office/drawing/2014/main" id="{D80E3984-9989-15B0-C93C-D4586351FD66}"/>
                </a:ext>
              </a:extLst>
            </p:cNvPr>
            <p:cNvSpPr/>
            <p:nvPr/>
          </p:nvSpPr>
          <p:spPr>
            <a:xfrm>
              <a:off x="9414568" y="6446473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127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5"/>
                    <a:pt x="2910" y="2277"/>
                    <a:pt x="6577" y="2403"/>
                  </a:cubicBezTo>
                  <a:cubicBezTo>
                    <a:pt x="10245" y="2403"/>
                    <a:pt x="13281" y="2024"/>
                    <a:pt x="13281" y="1391"/>
                  </a:cubicBezTo>
                  <a:cubicBezTo>
                    <a:pt x="13281" y="759"/>
                    <a:pt x="10245" y="127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7" name="Freeform: Shape 7806">
              <a:extLst>
                <a:ext uri="{FF2B5EF4-FFF2-40B4-BE49-F238E27FC236}">
                  <a16:creationId xmlns:a16="http://schemas.microsoft.com/office/drawing/2014/main" id="{57B091D6-EE0C-3885-142A-89B158122FFB}"/>
                </a:ext>
              </a:extLst>
            </p:cNvPr>
            <p:cNvSpPr/>
            <p:nvPr/>
          </p:nvSpPr>
          <p:spPr>
            <a:xfrm>
              <a:off x="9423674" y="6433951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833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833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8" name="Freeform: Shape 7807">
              <a:extLst>
                <a:ext uri="{FF2B5EF4-FFF2-40B4-BE49-F238E27FC236}">
                  <a16:creationId xmlns:a16="http://schemas.microsoft.com/office/drawing/2014/main" id="{209A7E63-5F58-2588-3408-5A850E84C4CD}"/>
                </a:ext>
              </a:extLst>
            </p:cNvPr>
            <p:cNvSpPr/>
            <p:nvPr/>
          </p:nvSpPr>
          <p:spPr>
            <a:xfrm>
              <a:off x="9490707" y="6450141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391 h 2403"/>
                <a:gd name="connsiteX3" fmla="*/ 6577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9" name="Freeform: Shape 7808">
              <a:extLst>
                <a:ext uri="{FF2B5EF4-FFF2-40B4-BE49-F238E27FC236}">
                  <a16:creationId xmlns:a16="http://schemas.microsoft.com/office/drawing/2014/main" id="{DED63D8F-5B36-63BF-D3AA-95207EE4C11B}"/>
                </a:ext>
              </a:extLst>
            </p:cNvPr>
            <p:cNvSpPr/>
            <p:nvPr/>
          </p:nvSpPr>
          <p:spPr>
            <a:xfrm>
              <a:off x="9667776" y="645418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0" name="Freeform: Shape 7809">
              <a:extLst>
                <a:ext uri="{FF2B5EF4-FFF2-40B4-BE49-F238E27FC236}">
                  <a16:creationId xmlns:a16="http://schemas.microsoft.com/office/drawing/2014/main" id="{5FFBA443-0C0E-A2A8-150E-99863322A14F}"/>
                </a:ext>
              </a:extLst>
            </p:cNvPr>
            <p:cNvSpPr/>
            <p:nvPr/>
          </p:nvSpPr>
          <p:spPr>
            <a:xfrm>
              <a:off x="9530421" y="6451153"/>
              <a:ext cx="26559" cy="7209"/>
            </a:xfrm>
            <a:custGeom>
              <a:avLst/>
              <a:gdLst>
                <a:gd name="connsiteX0" fmla="*/ 0 w 26559"/>
                <a:gd name="connsiteY0" fmla="*/ 4806 h 7209"/>
                <a:gd name="connsiteX1" fmla="*/ 0 w 26559"/>
                <a:gd name="connsiteY1" fmla="*/ 7209 h 7209"/>
                <a:gd name="connsiteX2" fmla="*/ 13280 w 26559"/>
                <a:gd name="connsiteY2" fmla="*/ 6071 h 7209"/>
                <a:gd name="connsiteX3" fmla="*/ 26560 w 26559"/>
                <a:gd name="connsiteY3" fmla="*/ 2403 h 7209"/>
                <a:gd name="connsiteX4" fmla="*/ 26560 w 26559"/>
                <a:gd name="connsiteY4" fmla="*/ 0 h 7209"/>
                <a:gd name="connsiteX5" fmla="*/ 13280 w 26559"/>
                <a:gd name="connsiteY5" fmla="*/ 1138 h 7209"/>
                <a:gd name="connsiteX6" fmla="*/ 0 w 26559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3280" y="6071"/>
                    <a:pt x="13280" y="6071"/>
                  </a:cubicBezTo>
                  <a:cubicBezTo>
                    <a:pt x="20616" y="5438"/>
                    <a:pt x="26560" y="3794"/>
                    <a:pt x="26560" y="2403"/>
                  </a:cubicBezTo>
                  <a:lnTo>
                    <a:pt x="26560" y="0"/>
                  </a:lnTo>
                  <a:cubicBezTo>
                    <a:pt x="26560" y="0"/>
                    <a:pt x="13280" y="1138"/>
                    <a:pt x="13280" y="1138"/>
                  </a:cubicBezTo>
                  <a:cubicBezTo>
                    <a:pt x="5944" y="1770"/>
                    <a:pt x="0" y="3414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1" name="Freeform: Shape 7810">
              <a:extLst>
                <a:ext uri="{FF2B5EF4-FFF2-40B4-BE49-F238E27FC236}">
                  <a16:creationId xmlns:a16="http://schemas.microsoft.com/office/drawing/2014/main" id="{C30B263D-719C-0803-8B79-E4DB7E2476F4}"/>
                </a:ext>
              </a:extLst>
            </p:cNvPr>
            <p:cNvSpPr/>
            <p:nvPr/>
          </p:nvSpPr>
          <p:spPr>
            <a:xfrm>
              <a:off x="9621485" y="6439263"/>
              <a:ext cx="74874" cy="10371"/>
            </a:xfrm>
            <a:custGeom>
              <a:avLst/>
              <a:gdLst>
                <a:gd name="connsiteX0" fmla="*/ 0 w 74874"/>
                <a:gd name="connsiteY0" fmla="*/ 0 h 10371"/>
                <a:gd name="connsiteX1" fmla="*/ 5438 w 74874"/>
                <a:gd name="connsiteY1" fmla="*/ 1771 h 10371"/>
                <a:gd name="connsiteX2" fmla="*/ 17960 w 74874"/>
                <a:gd name="connsiteY2" fmla="*/ 5186 h 10371"/>
                <a:gd name="connsiteX3" fmla="*/ 49073 w 74874"/>
                <a:gd name="connsiteY3" fmla="*/ 10118 h 10371"/>
                <a:gd name="connsiteX4" fmla="*/ 62606 w 74874"/>
                <a:gd name="connsiteY4" fmla="*/ 10372 h 10371"/>
                <a:gd name="connsiteX5" fmla="*/ 68677 w 74874"/>
                <a:gd name="connsiteY5" fmla="*/ 6198 h 10371"/>
                <a:gd name="connsiteX6" fmla="*/ 74874 w 74874"/>
                <a:gd name="connsiteY6" fmla="*/ 2024 h 10371"/>
                <a:gd name="connsiteX7" fmla="*/ 37310 w 74874"/>
                <a:gd name="connsiteY7" fmla="*/ 759 h 10371"/>
                <a:gd name="connsiteX8" fmla="*/ 10877 w 74874"/>
                <a:gd name="connsiteY8" fmla="*/ 0 h 10371"/>
                <a:gd name="connsiteX9" fmla="*/ 2909 w 74874"/>
                <a:gd name="connsiteY9" fmla="*/ 0 h 10371"/>
                <a:gd name="connsiteX10" fmla="*/ 126 w 74874"/>
                <a:gd name="connsiteY10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74" h="10371">
                  <a:moveTo>
                    <a:pt x="0" y="0"/>
                  </a:moveTo>
                  <a:cubicBezTo>
                    <a:pt x="0" y="0"/>
                    <a:pt x="2150" y="759"/>
                    <a:pt x="5438" y="1771"/>
                  </a:cubicBezTo>
                  <a:cubicBezTo>
                    <a:pt x="8727" y="2656"/>
                    <a:pt x="13280" y="3921"/>
                    <a:pt x="17960" y="5186"/>
                  </a:cubicBezTo>
                  <a:cubicBezTo>
                    <a:pt x="27572" y="7715"/>
                    <a:pt x="41484" y="9865"/>
                    <a:pt x="49073" y="10118"/>
                  </a:cubicBezTo>
                  <a:lnTo>
                    <a:pt x="62606" y="10372"/>
                  </a:lnTo>
                  <a:lnTo>
                    <a:pt x="68677" y="6198"/>
                  </a:lnTo>
                  <a:lnTo>
                    <a:pt x="74874" y="2024"/>
                  </a:lnTo>
                  <a:lnTo>
                    <a:pt x="37310" y="759"/>
                  </a:lnTo>
                  <a:cubicBezTo>
                    <a:pt x="26940" y="506"/>
                    <a:pt x="17580" y="253"/>
                    <a:pt x="10877" y="0"/>
                  </a:cubicBezTo>
                  <a:cubicBezTo>
                    <a:pt x="7462" y="0"/>
                    <a:pt x="4806" y="0"/>
                    <a:pt x="2909" y="0"/>
                  </a:cubicBezTo>
                  <a:cubicBezTo>
                    <a:pt x="1011" y="0"/>
                    <a:pt x="0" y="0"/>
                    <a:pt x="126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2" name="Freeform: Shape 7811">
              <a:extLst>
                <a:ext uri="{FF2B5EF4-FFF2-40B4-BE49-F238E27FC236}">
                  <a16:creationId xmlns:a16="http://schemas.microsoft.com/office/drawing/2014/main" id="{342B3562-702E-E99D-43C6-0B855D1EB186}"/>
                </a:ext>
              </a:extLst>
            </p:cNvPr>
            <p:cNvSpPr/>
            <p:nvPr/>
          </p:nvSpPr>
          <p:spPr>
            <a:xfrm>
              <a:off x="9495893" y="6439643"/>
              <a:ext cx="13279" cy="2422"/>
            </a:xfrm>
            <a:custGeom>
              <a:avLst/>
              <a:gdLst>
                <a:gd name="connsiteX0" fmla="*/ 0 w 13279"/>
                <a:gd name="connsiteY0" fmla="*/ 1012 h 2422"/>
                <a:gd name="connsiteX1" fmla="*/ 6576 w 13279"/>
                <a:gd name="connsiteY1" fmla="*/ 2403 h 2422"/>
                <a:gd name="connsiteX2" fmla="*/ 13280 w 13279"/>
                <a:gd name="connsiteY2" fmla="*/ 1391 h 2422"/>
                <a:gd name="connsiteX3" fmla="*/ 6703 w 13279"/>
                <a:gd name="connsiteY3" fmla="*/ 0 h 2422"/>
                <a:gd name="connsiteX4" fmla="*/ 126 w 13279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530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3" name="Freeform: Shape 7812">
              <a:extLst>
                <a:ext uri="{FF2B5EF4-FFF2-40B4-BE49-F238E27FC236}">
                  <a16:creationId xmlns:a16="http://schemas.microsoft.com/office/drawing/2014/main" id="{9D3DE9DF-8A89-2A8B-6117-B1EAE91F685F}"/>
                </a:ext>
              </a:extLst>
            </p:cNvPr>
            <p:cNvSpPr/>
            <p:nvPr/>
          </p:nvSpPr>
          <p:spPr>
            <a:xfrm>
              <a:off x="9570261" y="6447105"/>
              <a:ext cx="13280" cy="2403"/>
            </a:xfrm>
            <a:custGeom>
              <a:avLst/>
              <a:gdLst>
                <a:gd name="connsiteX0" fmla="*/ 0 w 13280"/>
                <a:gd name="connsiteY0" fmla="*/ 1012 h 2403"/>
                <a:gd name="connsiteX1" fmla="*/ 6577 w 13280"/>
                <a:gd name="connsiteY1" fmla="*/ 2403 h 2403"/>
                <a:gd name="connsiteX2" fmla="*/ 13281 w 13280"/>
                <a:gd name="connsiteY2" fmla="*/ 1391 h 2403"/>
                <a:gd name="connsiteX3" fmla="*/ 6704 w 13280"/>
                <a:gd name="connsiteY3" fmla="*/ 0 h 2403"/>
                <a:gd name="connsiteX4" fmla="*/ 0 w 13280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012"/>
                  </a:moveTo>
                  <a:cubicBezTo>
                    <a:pt x="0" y="1644"/>
                    <a:pt x="3036" y="2277"/>
                    <a:pt x="6577" y="2403"/>
                  </a:cubicBezTo>
                  <a:cubicBezTo>
                    <a:pt x="10245" y="2403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4" name="Freeform: Shape 7813">
              <a:extLst>
                <a:ext uri="{FF2B5EF4-FFF2-40B4-BE49-F238E27FC236}">
                  <a16:creationId xmlns:a16="http://schemas.microsoft.com/office/drawing/2014/main" id="{06000E94-AB8C-223F-EBF5-7393C1A1F594}"/>
                </a:ext>
              </a:extLst>
            </p:cNvPr>
            <p:cNvSpPr/>
            <p:nvPr/>
          </p:nvSpPr>
          <p:spPr>
            <a:xfrm>
              <a:off x="9603019" y="6466836"/>
              <a:ext cx="47555" cy="5311"/>
            </a:xfrm>
            <a:custGeom>
              <a:avLst/>
              <a:gdLst>
                <a:gd name="connsiteX0" fmla="*/ 16442 w 47555"/>
                <a:gd name="connsiteY0" fmla="*/ 2656 h 5311"/>
                <a:gd name="connsiteX1" fmla="*/ 32758 w 47555"/>
                <a:gd name="connsiteY1" fmla="*/ 0 h 5311"/>
                <a:gd name="connsiteX2" fmla="*/ 40220 w 47555"/>
                <a:gd name="connsiteY2" fmla="*/ 1518 h 5311"/>
                <a:gd name="connsiteX3" fmla="*/ 47556 w 47555"/>
                <a:gd name="connsiteY3" fmla="*/ 3035 h 5311"/>
                <a:gd name="connsiteX4" fmla="*/ 23778 w 47555"/>
                <a:gd name="connsiteY4" fmla="*/ 4174 h 5311"/>
                <a:gd name="connsiteX5" fmla="*/ 0 w 47555"/>
                <a:gd name="connsiteY5" fmla="*/ 5312 h 5311"/>
                <a:gd name="connsiteX6" fmla="*/ 16442 w 47555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311">
                  <a:moveTo>
                    <a:pt x="16442" y="2656"/>
                  </a:moveTo>
                  <a:lnTo>
                    <a:pt x="32758" y="0"/>
                  </a:lnTo>
                  <a:lnTo>
                    <a:pt x="40220" y="1518"/>
                  </a:lnTo>
                  <a:lnTo>
                    <a:pt x="47556" y="3035"/>
                  </a:lnTo>
                  <a:lnTo>
                    <a:pt x="23778" y="4174"/>
                  </a:lnTo>
                  <a:lnTo>
                    <a:pt x="0" y="5312"/>
                  </a:lnTo>
                  <a:lnTo>
                    <a:pt x="1644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5" name="Freeform: Shape 7814">
              <a:extLst>
                <a:ext uri="{FF2B5EF4-FFF2-40B4-BE49-F238E27FC236}">
                  <a16:creationId xmlns:a16="http://schemas.microsoft.com/office/drawing/2014/main" id="{7F04FDB2-A7E5-9A3D-D9A7-2A141374EAE5}"/>
                </a:ext>
              </a:extLst>
            </p:cNvPr>
            <p:cNvSpPr/>
            <p:nvPr/>
          </p:nvSpPr>
          <p:spPr>
            <a:xfrm>
              <a:off x="9622117" y="6444702"/>
              <a:ext cx="71712" cy="9232"/>
            </a:xfrm>
            <a:custGeom>
              <a:avLst/>
              <a:gdLst>
                <a:gd name="connsiteX0" fmla="*/ 8347 w 71712"/>
                <a:gd name="connsiteY0" fmla="*/ 5438 h 9232"/>
                <a:gd name="connsiteX1" fmla="*/ 0 w 71712"/>
                <a:gd name="connsiteY1" fmla="*/ 9233 h 9232"/>
                <a:gd name="connsiteX2" fmla="*/ 24916 w 71712"/>
                <a:gd name="connsiteY2" fmla="*/ 5692 h 9232"/>
                <a:gd name="connsiteX3" fmla="*/ 49832 w 71712"/>
                <a:gd name="connsiteY3" fmla="*/ 2150 h 9232"/>
                <a:gd name="connsiteX4" fmla="*/ 60709 w 71712"/>
                <a:gd name="connsiteY4" fmla="*/ 4174 h 9232"/>
                <a:gd name="connsiteX5" fmla="*/ 71712 w 71712"/>
                <a:gd name="connsiteY5" fmla="*/ 6197 h 9232"/>
                <a:gd name="connsiteX6" fmla="*/ 62606 w 71712"/>
                <a:gd name="connsiteY6" fmla="*/ 3162 h 9232"/>
                <a:gd name="connsiteX7" fmla="*/ 53373 w 71712"/>
                <a:gd name="connsiteY7" fmla="*/ 0 h 9232"/>
                <a:gd name="connsiteX8" fmla="*/ 34908 w 71712"/>
                <a:gd name="connsiteY8" fmla="*/ 885 h 9232"/>
                <a:gd name="connsiteX9" fmla="*/ 8221 w 71712"/>
                <a:gd name="connsiteY9" fmla="*/ 5565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2" h="9232">
                  <a:moveTo>
                    <a:pt x="8347" y="5438"/>
                  </a:moveTo>
                  <a:lnTo>
                    <a:pt x="0" y="9233"/>
                  </a:lnTo>
                  <a:lnTo>
                    <a:pt x="24916" y="5692"/>
                  </a:lnTo>
                  <a:lnTo>
                    <a:pt x="49832" y="2150"/>
                  </a:lnTo>
                  <a:lnTo>
                    <a:pt x="60709" y="4174"/>
                  </a:lnTo>
                  <a:lnTo>
                    <a:pt x="71712" y="6197"/>
                  </a:lnTo>
                  <a:lnTo>
                    <a:pt x="62606" y="3162"/>
                  </a:lnTo>
                  <a:lnTo>
                    <a:pt x="53373" y="0"/>
                  </a:lnTo>
                  <a:lnTo>
                    <a:pt x="34908" y="885"/>
                  </a:lnTo>
                  <a:cubicBezTo>
                    <a:pt x="24789" y="1391"/>
                    <a:pt x="12648" y="3415"/>
                    <a:pt x="8221" y="55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6" name="Freeform: Shape 7815">
              <a:extLst>
                <a:ext uri="{FF2B5EF4-FFF2-40B4-BE49-F238E27FC236}">
                  <a16:creationId xmlns:a16="http://schemas.microsoft.com/office/drawing/2014/main" id="{5785A321-C8D9-DB76-2C1B-5B326075C352}"/>
                </a:ext>
              </a:extLst>
            </p:cNvPr>
            <p:cNvSpPr/>
            <p:nvPr/>
          </p:nvSpPr>
          <p:spPr>
            <a:xfrm>
              <a:off x="9379506" y="6426946"/>
              <a:ext cx="35820" cy="2002"/>
            </a:xfrm>
            <a:custGeom>
              <a:avLst/>
              <a:gdLst>
                <a:gd name="connsiteX0" fmla="*/ 280 w 35820"/>
                <a:gd name="connsiteY0" fmla="*/ 1819 h 2002"/>
                <a:gd name="connsiteX1" fmla="*/ 35820 w 35820"/>
                <a:gd name="connsiteY1" fmla="*/ 428 h 2002"/>
                <a:gd name="connsiteX2" fmla="*/ 280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0" y="1819"/>
                  </a:moveTo>
                  <a:cubicBezTo>
                    <a:pt x="-2249" y="-204"/>
                    <a:pt x="12549" y="-331"/>
                    <a:pt x="35820" y="428"/>
                  </a:cubicBezTo>
                  <a:cubicBezTo>
                    <a:pt x="28106" y="1313"/>
                    <a:pt x="22414" y="2452"/>
                    <a:pt x="280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7" name="Freeform: Shape 7816">
              <a:extLst>
                <a:ext uri="{FF2B5EF4-FFF2-40B4-BE49-F238E27FC236}">
                  <a16:creationId xmlns:a16="http://schemas.microsoft.com/office/drawing/2014/main" id="{DDA92D60-1F10-036B-25A0-30B16E0F5CB9}"/>
                </a:ext>
              </a:extLst>
            </p:cNvPr>
            <p:cNvSpPr/>
            <p:nvPr/>
          </p:nvSpPr>
          <p:spPr>
            <a:xfrm>
              <a:off x="9379661" y="6434894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8" name="Freeform: Shape 7817">
              <a:extLst>
                <a:ext uri="{FF2B5EF4-FFF2-40B4-BE49-F238E27FC236}">
                  <a16:creationId xmlns:a16="http://schemas.microsoft.com/office/drawing/2014/main" id="{D3FFD635-60C5-9BC2-5E4C-7ABDEC4E53FA}"/>
                </a:ext>
              </a:extLst>
            </p:cNvPr>
            <p:cNvSpPr/>
            <p:nvPr/>
          </p:nvSpPr>
          <p:spPr>
            <a:xfrm>
              <a:off x="9379786" y="6429835"/>
              <a:ext cx="24613" cy="1461"/>
            </a:xfrm>
            <a:custGeom>
              <a:avLst/>
              <a:gdLst>
                <a:gd name="connsiteX0" fmla="*/ 0 w 24613"/>
                <a:gd name="connsiteY0" fmla="*/ 448 h 1461"/>
                <a:gd name="connsiteX1" fmla="*/ 0 w 24613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1">
                  <a:moveTo>
                    <a:pt x="0" y="448"/>
                  </a:moveTo>
                  <a:cubicBezTo>
                    <a:pt x="21501" y="-1449"/>
                    <a:pt x="42497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9" name="Freeform: Shape 7818">
              <a:extLst>
                <a:ext uri="{FF2B5EF4-FFF2-40B4-BE49-F238E27FC236}">
                  <a16:creationId xmlns:a16="http://schemas.microsoft.com/office/drawing/2014/main" id="{51A4D37A-03AF-B022-1D14-673D27C47F0F}"/>
                </a:ext>
              </a:extLst>
            </p:cNvPr>
            <p:cNvSpPr/>
            <p:nvPr/>
          </p:nvSpPr>
          <p:spPr>
            <a:xfrm>
              <a:off x="9701419" y="6437839"/>
              <a:ext cx="107379" cy="22546"/>
            </a:xfrm>
            <a:custGeom>
              <a:avLst/>
              <a:gdLst>
                <a:gd name="connsiteX0" fmla="*/ 0 w 107379"/>
                <a:gd name="connsiteY0" fmla="*/ 4965 h 22546"/>
                <a:gd name="connsiteX1" fmla="*/ 7715 w 107379"/>
                <a:gd name="connsiteY1" fmla="*/ 6736 h 22546"/>
                <a:gd name="connsiteX2" fmla="*/ 26433 w 107379"/>
                <a:gd name="connsiteY2" fmla="*/ 9772 h 22546"/>
                <a:gd name="connsiteX3" fmla="*/ 52867 w 107379"/>
                <a:gd name="connsiteY3" fmla="*/ 13692 h 22546"/>
                <a:gd name="connsiteX4" fmla="*/ 52867 w 107379"/>
                <a:gd name="connsiteY4" fmla="*/ 16981 h 22546"/>
                <a:gd name="connsiteX5" fmla="*/ 52867 w 107379"/>
                <a:gd name="connsiteY5" fmla="*/ 20270 h 22546"/>
                <a:gd name="connsiteX6" fmla="*/ 36299 w 107379"/>
                <a:gd name="connsiteY6" fmla="*/ 18245 h 22546"/>
                <a:gd name="connsiteX7" fmla="*/ 19730 w 107379"/>
                <a:gd name="connsiteY7" fmla="*/ 16222 h 22546"/>
                <a:gd name="connsiteX8" fmla="*/ 34148 w 107379"/>
                <a:gd name="connsiteY8" fmla="*/ 19384 h 22546"/>
                <a:gd name="connsiteX9" fmla="*/ 48440 w 107379"/>
                <a:gd name="connsiteY9" fmla="*/ 22546 h 22546"/>
                <a:gd name="connsiteX10" fmla="*/ 69688 w 107379"/>
                <a:gd name="connsiteY10" fmla="*/ 21407 h 22546"/>
                <a:gd name="connsiteX11" fmla="*/ 90937 w 107379"/>
                <a:gd name="connsiteY11" fmla="*/ 20270 h 22546"/>
                <a:gd name="connsiteX12" fmla="*/ 84360 w 107379"/>
                <a:gd name="connsiteY12" fmla="*/ 16981 h 22546"/>
                <a:gd name="connsiteX13" fmla="*/ 77657 w 107379"/>
                <a:gd name="connsiteY13" fmla="*/ 13692 h 22546"/>
                <a:gd name="connsiteX14" fmla="*/ 92455 w 107379"/>
                <a:gd name="connsiteY14" fmla="*/ 12301 h 22546"/>
                <a:gd name="connsiteX15" fmla="*/ 107379 w 107379"/>
                <a:gd name="connsiteY15" fmla="*/ 10910 h 22546"/>
                <a:gd name="connsiteX16" fmla="*/ 92328 w 107379"/>
                <a:gd name="connsiteY16" fmla="*/ 7369 h 22546"/>
                <a:gd name="connsiteX17" fmla="*/ 77404 w 107379"/>
                <a:gd name="connsiteY17" fmla="*/ 3827 h 22546"/>
                <a:gd name="connsiteX18" fmla="*/ 86384 w 107379"/>
                <a:gd name="connsiteY18" fmla="*/ 792 h 22546"/>
                <a:gd name="connsiteX19" fmla="*/ 70447 w 107379"/>
                <a:gd name="connsiteY19" fmla="*/ 2942 h 22546"/>
                <a:gd name="connsiteX20" fmla="*/ 45405 w 107379"/>
                <a:gd name="connsiteY20" fmla="*/ 8127 h 22546"/>
                <a:gd name="connsiteX21" fmla="*/ 22766 w 107379"/>
                <a:gd name="connsiteY21" fmla="*/ 6104 h 22546"/>
                <a:gd name="connsiteX22" fmla="*/ 126 w 107379"/>
                <a:gd name="connsiteY22" fmla="*/ 5092 h 2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2546">
                  <a:moveTo>
                    <a:pt x="0" y="4965"/>
                  </a:moveTo>
                  <a:cubicBezTo>
                    <a:pt x="0" y="4965"/>
                    <a:pt x="2909" y="5851"/>
                    <a:pt x="7715" y="6736"/>
                  </a:cubicBezTo>
                  <a:cubicBezTo>
                    <a:pt x="12648" y="7622"/>
                    <a:pt x="19351" y="8633"/>
                    <a:pt x="26433" y="9772"/>
                  </a:cubicBezTo>
                  <a:lnTo>
                    <a:pt x="52867" y="13692"/>
                  </a:lnTo>
                  <a:lnTo>
                    <a:pt x="52867" y="16981"/>
                  </a:lnTo>
                  <a:cubicBezTo>
                    <a:pt x="52867" y="16981"/>
                    <a:pt x="52867" y="20270"/>
                    <a:pt x="52867" y="20270"/>
                  </a:cubicBezTo>
                  <a:lnTo>
                    <a:pt x="36299" y="18245"/>
                  </a:lnTo>
                  <a:lnTo>
                    <a:pt x="19730" y="16222"/>
                  </a:lnTo>
                  <a:lnTo>
                    <a:pt x="34148" y="19384"/>
                  </a:lnTo>
                  <a:lnTo>
                    <a:pt x="48440" y="22546"/>
                  </a:lnTo>
                  <a:lnTo>
                    <a:pt x="69688" y="21407"/>
                  </a:lnTo>
                  <a:lnTo>
                    <a:pt x="90937" y="20270"/>
                  </a:lnTo>
                  <a:lnTo>
                    <a:pt x="84360" y="16981"/>
                  </a:lnTo>
                  <a:lnTo>
                    <a:pt x="77657" y="13692"/>
                  </a:lnTo>
                  <a:lnTo>
                    <a:pt x="92455" y="12301"/>
                  </a:lnTo>
                  <a:lnTo>
                    <a:pt x="107379" y="10910"/>
                  </a:lnTo>
                  <a:lnTo>
                    <a:pt x="92328" y="7369"/>
                  </a:lnTo>
                  <a:lnTo>
                    <a:pt x="77404" y="3827"/>
                  </a:lnTo>
                  <a:lnTo>
                    <a:pt x="86384" y="792"/>
                  </a:lnTo>
                  <a:cubicBezTo>
                    <a:pt x="91316" y="-852"/>
                    <a:pt x="84107" y="160"/>
                    <a:pt x="70447" y="2942"/>
                  </a:cubicBezTo>
                  <a:lnTo>
                    <a:pt x="45405" y="8127"/>
                  </a:lnTo>
                  <a:lnTo>
                    <a:pt x="22766" y="6104"/>
                  </a:lnTo>
                  <a:cubicBezTo>
                    <a:pt x="10245" y="4965"/>
                    <a:pt x="126" y="4586"/>
                    <a:pt x="126" y="50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0" name="Freeform: Shape 7819">
              <a:extLst>
                <a:ext uri="{FF2B5EF4-FFF2-40B4-BE49-F238E27FC236}">
                  <a16:creationId xmlns:a16="http://schemas.microsoft.com/office/drawing/2014/main" id="{5FC6E9C7-F0B7-480F-CB91-7D60A0A2AF9C}"/>
                </a:ext>
              </a:extLst>
            </p:cNvPr>
            <p:cNvSpPr/>
            <p:nvPr/>
          </p:nvSpPr>
          <p:spPr>
            <a:xfrm>
              <a:off x="9648045" y="6462535"/>
              <a:ext cx="45152" cy="6323"/>
            </a:xfrm>
            <a:custGeom>
              <a:avLst/>
              <a:gdLst>
                <a:gd name="connsiteX0" fmla="*/ 6956 w 45152"/>
                <a:gd name="connsiteY0" fmla="*/ 1012 h 6323"/>
                <a:gd name="connsiteX1" fmla="*/ 0 w 45152"/>
                <a:gd name="connsiteY1" fmla="*/ 2151 h 6323"/>
                <a:gd name="connsiteX2" fmla="*/ 8854 w 45152"/>
                <a:gd name="connsiteY2" fmla="*/ 3921 h 6323"/>
                <a:gd name="connsiteX3" fmla="*/ 31493 w 45152"/>
                <a:gd name="connsiteY3" fmla="*/ 6071 h 6323"/>
                <a:gd name="connsiteX4" fmla="*/ 45153 w 45152"/>
                <a:gd name="connsiteY4" fmla="*/ 6324 h 6323"/>
                <a:gd name="connsiteX5" fmla="*/ 29596 w 45152"/>
                <a:gd name="connsiteY5" fmla="*/ 3162 h 6323"/>
                <a:gd name="connsiteX6" fmla="*/ 13912 w 45152"/>
                <a:gd name="connsiteY6" fmla="*/ 0 h 6323"/>
                <a:gd name="connsiteX7" fmla="*/ 7083 w 45152"/>
                <a:gd name="connsiteY7" fmla="*/ 1139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6323">
                  <a:moveTo>
                    <a:pt x="6956" y="1012"/>
                  </a:moveTo>
                  <a:lnTo>
                    <a:pt x="0" y="2151"/>
                  </a:lnTo>
                  <a:lnTo>
                    <a:pt x="8854" y="3921"/>
                  </a:lnTo>
                  <a:cubicBezTo>
                    <a:pt x="13660" y="4933"/>
                    <a:pt x="23904" y="5818"/>
                    <a:pt x="31493" y="6071"/>
                  </a:cubicBezTo>
                  <a:lnTo>
                    <a:pt x="45153" y="6324"/>
                  </a:lnTo>
                  <a:lnTo>
                    <a:pt x="29596" y="3162"/>
                  </a:lnTo>
                  <a:lnTo>
                    <a:pt x="13912" y="0"/>
                  </a:lnTo>
                  <a:lnTo>
                    <a:pt x="7083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1" name="Freeform: Shape 7820">
              <a:extLst>
                <a:ext uri="{FF2B5EF4-FFF2-40B4-BE49-F238E27FC236}">
                  <a16:creationId xmlns:a16="http://schemas.microsoft.com/office/drawing/2014/main" id="{0EC94006-3B4B-9386-16E4-4B1B919414E4}"/>
                </a:ext>
              </a:extLst>
            </p:cNvPr>
            <p:cNvSpPr/>
            <p:nvPr/>
          </p:nvSpPr>
          <p:spPr>
            <a:xfrm>
              <a:off x="9550657" y="6454344"/>
              <a:ext cx="35455" cy="4240"/>
            </a:xfrm>
            <a:custGeom>
              <a:avLst/>
              <a:gdLst>
                <a:gd name="connsiteX0" fmla="*/ 0 w 35455"/>
                <a:gd name="connsiteY0" fmla="*/ 223 h 4240"/>
                <a:gd name="connsiteX1" fmla="*/ 14039 w 35455"/>
                <a:gd name="connsiteY1" fmla="*/ 3132 h 4240"/>
                <a:gd name="connsiteX2" fmla="*/ 34529 w 35455"/>
                <a:gd name="connsiteY2" fmla="*/ 4018 h 4240"/>
                <a:gd name="connsiteX3" fmla="*/ 20489 w 35455"/>
                <a:gd name="connsiteY3" fmla="*/ 1108 h 4240"/>
                <a:gd name="connsiteX4" fmla="*/ 0 w 35455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5" h="4240">
                  <a:moveTo>
                    <a:pt x="0" y="223"/>
                  </a:moveTo>
                  <a:cubicBezTo>
                    <a:pt x="0" y="223"/>
                    <a:pt x="6324" y="2120"/>
                    <a:pt x="14039" y="3132"/>
                  </a:cubicBezTo>
                  <a:cubicBezTo>
                    <a:pt x="21755" y="4144"/>
                    <a:pt x="30987" y="4523"/>
                    <a:pt x="34529" y="4018"/>
                  </a:cubicBezTo>
                  <a:cubicBezTo>
                    <a:pt x="37943" y="3511"/>
                    <a:pt x="31619" y="2120"/>
                    <a:pt x="20489" y="1108"/>
                  </a:cubicBezTo>
                  <a:cubicBezTo>
                    <a:pt x="9233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2" name="Freeform: Shape 7821">
              <a:extLst>
                <a:ext uri="{FF2B5EF4-FFF2-40B4-BE49-F238E27FC236}">
                  <a16:creationId xmlns:a16="http://schemas.microsoft.com/office/drawing/2014/main" id="{653E2F29-3D5F-B5B0-8863-9E827F81A1F8}"/>
                </a:ext>
              </a:extLst>
            </p:cNvPr>
            <p:cNvSpPr/>
            <p:nvPr/>
          </p:nvSpPr>
          <p:spPr>
            <a:xfrm>
              <a:off x="9623382" y="6445082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909 h 3667"/>
                <a:gd name="connsiteX2" fmla="*/ 17707 w 35413"/>
                <a:gd name="connsiteY2" fmla="*/ 3288 h 3667"/>
                <a:gd name="connsiteX3" fmla="*/ 35414 w 35413"/>
                <a:gd name="connsiteY3" fmla="*/ 3668 h 3667"/>
                <a:gd name="connsiteX4" fmla="*/ 26561 w 35413"/>
                <a:gd name="connsiteY4" fmla="*/ 1770 h 3667"/>
                <a:gd name="connsiteX5" fmla="*/ 17834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909"/>
                  </a:lnTo>
                  <a:lnTo>
                    <a:pt x="17707" y="3288"/>
                  </a:lnTo>
                  <a:lnTo>
                    <a:pt x="35414" y="3668"/>
                  </a:lnTo>
                  <a:lnTo>
                    <a:pt x="26561" y="1770"/>
                  </a:lnTo>
                  <a:lnTo>
                    <a:pt x="17834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3" name="Freeform: Shape 7822">
              <a:extLst>
                <a:ext uri="{FF2B5EF4-FFF2-40B4-BE49-F238E27FC236}">
                  <a16:creationId xmlns:a16="http://schemas.microsoft.com/office/drawing/2014/main" id="{6B7C4693-E5FB-7A14-84CB-838D82B0EDF8}"/>
                </a:ext>
              </a:extLst>
            </p:cNvPr>
            <p:cNvSpPr/>
            <p:nvPr/>
          </p:nvSpPr>
          <p:spPr>
            <a:xfrm>
              <a:off x="9861666" y="6460132"/>
              <a:ext cx="35286" cy="3415"/>
            </a:xfrm>
            <a:custGeom>
              <a:avLst/>
              <a:gdLst>
                <a:gd name="connsiteX0" fmla="*/ 8854 w 35286"/>
                <a:gd name="connsiteY0" fmla="*/ 1518 h 3415"/>
                <a:gd name="connsiteX1" fmla="*/ 0 w 35286"/>
                <a:gd name="connsiteY1" fmla="*/ 3035 h 3415"/>
                <a:gd name="connsiteX2" fmla="*/ 17706 w 35286"/>
                <a:gd name="connsiteY2" fmla="*/ 3162 h 3415"/>
                <a:gd name="connsiteX3" fmla="*/ 35287 w 35286"/>
                <a:gd name="connsiteY3" fmla="*/ 3415 h 3415"/>
                <a:gd name="connsiteX4" fmla="*/ 26560 w 35286"/>
                <a:gd name="connsiteY4" fmla="*/ 1771 h 3415"/>
                <a:gd name="connsiteX5" fmla="*/ 17706 w 35286"/>
                <a:gd name="connsiteY5" fmla="*/ 0 h 3415"/>
                <a:gd name="connsiteX6" fmla="*/ 8854 w 3528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518"/>
                  </a:moveTo>
                  <a:lnTo>
                    <a:pt x="0" y="3035"/>
                  </a:lnTo>
                  <a:lnTo>
                    <a:pt x="17706" y="3162"/>
                  </a:lnTo>
                  <a:lnTo>
                    <a:pt x="35287" y="3415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4" name="Freeform: Shape 7823">
              <a:extLst>
                <a:ext uri="{FF2B5EF4-FFF2-40B4-BE49-F238E27FC236}">
                  <a16:creationId xmlns:a16="http://schemas.microsoft.com/office/drawing/2014/main" id="{2CFCC5FC-8712-3DCF-1D65-CBEB28F64902}"/>
                </a:ext>
              </a:extLst>
            </p:cNvPr>
            <p:cNvSpPr/>
            <p:nvPr/>
          </p:nvSpPr>
          <p:spPr>
            <a:xfrm>
              <a:off x="10444600" y="6430157"/>
              <a:ext cx="17707" cy="6450"/>
            </a:xfrm>
            <a:custGeom>
              <a:avLst/>
              <a:gdLst>
                <a:gd name="connsiteX0" fmla="*/ 127 w 17707"/>
                <a:gd name="connsiteY0" fmla="*/ 3162 h 6450"/>
                <a:gd name="connsiteX1" fmla="*/ 127 w 17707"/>
                <a:gd name="connsiteY1" fmla="*/ 6450 h 6450"/>
                <a:gd name="connsiteX2" fmla="*/ 8854 w 17707"/>
                <a:gd name="connsiteY2" fmla="*/ 4680 h 6450"/>
                <a:gd name="connsiteX3" fmla="*/ 17707 w 17707"/>
                <a:gd name="connsiteY3" fmla="*/ 3036 h 6450"/>
                <a:gd name="connsiteX4" fmla="*/ 8854 w 17707"/>
                <a:gd name="connsiteY4" fmla="*/ 1518 h 6450"/>
                <a:gd name="connsiteX5" fmla="*/ 0 w 17707"/>
                <a:gd name="connsiteY5" fmla="*/ 0 h 6450"/>
                <a:gd name="connsiteX6" fmla="*/ 127 w 17707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7" h="6450">
                  <a:moveTo>
                    <a:pt x="127" y="3162"/>
                  </a:moveTo>
                  <a:lnTo>
                    <a:pt x="127" y="6450"/>
                  </a:lnTo>
                  <a:lnTo>
                    <a:pt x="8854" y="4680"/>
                  </a:lnTo>
                  <a:lnTo>
                    <a:pt x="17707" y="3036"/>
                  </a:lnTo>
                  <a:lnTo>
                    <a:pt x="8854" y="1518"/>
                  </a:lnTo>
                  <a:lnTo>
                    <a:pt x="0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5" name="Freeform: Shape 7824">
              <a:extLst>
                <a:ext uri="{FF2B5EF4-FFF2-40B4-BE49-F238E27FC236}">
                  <a16:creationId xmlns:a16="http://schemas.microsoft.com/office/drawing/2014/main" id="{6F2F4D52-D282-4CDD-5FCB-F9923C341E9E}"/>
                </a:ext>
              </a:extLst>
            </p:cNvPr>
            <p:cNvSpPr/>
            <p:nvPr/>
          </p:nvSpPr>
          <p:spPr>
            <a:xfrm>
              <a:off x="9590498" y="6451911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011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0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6" name="Freeform: Shape 7825">
              <a:extLst>
                <a:ext uri="{FF2B5EF4-FFF2-40B4-BE49-F238E27FC236}">
                  <a16:creationId xmlns:a16="http://schemas.microsoft.com/office/drawing/2014/main" id="{096C5416-4D07-9AC5-ECCD-88E7D6CEB179}"/>
                </a:ext>
              </a:extLst>
            </p:cNvPr>
            <p:cNvSpPr/>
            <p:nvPr/>
          </p:nvSpPr>
          <p:spPr>
            <a:xfrm>
              <a:off x="9591257" y="6441952"/>
              <a:ext cx="178080" cy="19445"/>
            </a:xfrm>
            <a:custGeom>
              <a:avLst/>
              <a:gdLst>
                <a:gd name="connsiteX0" fmla="*/ 7209 w 178080"/>
                <a:gd name="connsiteY0" fmla="*/ 4268 h 19445"/>
                <a:gd name="connsiteX1" fmla="*/ 0 w 178080"/>
                <a:gd name="connsiteY1" fmla="*/ 7556 h 19445"/>
                <a:gd name="connsiteX2" fmla="*/ 13407 w 178080"/>
                <a:gd name="connsiteY2" fmla="*/ 7809 h 19445"/>
                <a:gd name="connsiteX3" fmla="*/ 55144 w 178080"/>
                <a:gd name="connsiteY3" fmla="*/ 13501 h 19445"/>
                <a:gd name="connsiteX4" fmla="*/ 95111 w 178080"/>
                <a:gd name="connsiteY4" fmla="*/ 19192 h 19445"/>
                <a:gd name="connsiteX5" fmla="*/ 106620 w 178080"/>
                <a:gd name="connsiteY5" fmla="*/ 19445 h 19445"/>
                <a:gd name="connsiteX6" fmla="*/ 98905 w 178080"/>
                <a:gd name="connsiteY6" fmla="*/ 17042 h 19445"/>
                <a:gd name="connsiteX7" fmla="*/ 91316 w 178080"/>
                <a:gd name="connsiteY7" fmla="*/ 14639 h 19445"/>
                <a:gd name="connsiteX8" fmla="*/ 134698 w 178080"/>
                <a:gd name="connsiteY8" fmla="*/ 14639 h 19445"/>
                <a:gd name="connsiteX9" fmla="*/ 178080 w 178080"/>
                <a:gd name="connsiteY9" fmla="*/ 14639 h 19445"/>
                <a:gd name="connsiteX10" fmla="*/ 120659 w 178080"/>
                <a:gd name="connsiteY10" fmla="*/ 9453 h 19445"/>
                <a:gd name="connsiteX11" fmla="*/ 63239 w 178080"/>
                <a:gd name="connsiteY11" fmla="*/ 4268 h 19445"/>
                <a:gd name="connsiteX12" fmla="*/ 79427 w 178080"/>
                <a:gd name="connsiteY12" fmla="*/ 8189 h 19445"/>
                <a:gd name="connsiteX13" fmla="*/ 95617 w 178080"/>
                <a:gd name="connsiteY13" fmla="*/ 12109 h 19445"/>
                <a:gd name="connsiteX14" fmla="*/ 86890 w 178080"/>
                <a:gd name="connsiteY14" fmla="*/ 13501 h 19445"/>
                <a:gd name="connsiteX15" fmla="*/ 78290 w 178080"/>
                <a:gd name="connsiteY15" fmla="*/ 14892 h 19445"/>
                <a:gd name="connsiteX16" fmla="*/ 52235 w 178080"/>
                <a:gd name="connsiteY16" fmla="*/ 9201 h 19445"/>
                <a:gd name="connsiteX17" fmla="*/ 26181 w 178080"/>
                <a:gd name="connsiteY17" fmla="*/ 3509 h 19445"/>
                <a:gd name="connsiteX18" fmla="*/ 53500 w 178080"/>
                <a:gd name="connsiteY18" fmla="*/ 2497 h 19445"/>
                <a:gd name="connsiteX19" fmla="*/ 75886 w 178080"/>
                <a:gd name="connsiteY19" fmla="*/ 473 h 19445"/>
                <a:gd name="connsiteX20" fmla="*/ 42623 w 178080"/>
                <a:gd name="connsiteY20" fmla="*/ 221 h 19445"/>
                <a:gd name="connsiteX21" fmla="*/ 14292 w 178080"/>
                <a:gd name="connsiteY21" fmla="*/ 979 h 19445"/>
                <a:gd name="connsiteX22" fmla="*/ 7083 w 178080"/>
                <a:gd name="connsiteY22" fmla="*/ 4268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445">
                  <a:moveTo>
                    <a:pt x="7209" y="4268"/>
                  </a:moveTo>
                  <a:lnTo>
                    <a:pt x="0" y="7556"/>
                  </a:lnTo>
                  <a:lnTo>
                    <a:pt x="13407" y="7809"/>
                  </a:lnTo>
                  <a:cubicBezTo>
                    <a:pt x="20742" y="7936"/>
                    <a:pt x="39587" y="10592"/>
                    <a:pt x="55144" y="13501"/>
                  </a:cubicBezTo>
                  <a:cubicBezTo>
                    <a:pt x="70700" y="16536"/>
                    <a:pt x="88787" y="19066"/>
                    <a:pt x="95111" y="19192"/>
                  </a:cubicBezTo>
                  <a:lnTo>
                    <a:pt x="106620" y="19445"/>
                  </a:lnTo>
                  <a:lnTo>
                    <a:pt x="98905" y="17042"/>
                  </a:lnTo>
                  <a:lnTo>
                    <a:pt x="91316" y="14639"/>
                  </a:lnTo>
                  <a:lnTo>
                    <a:pt x="134698" y="14639"/>
                  </a:lnTo>
                  <a:cubicBezTo>
                    <a:pt x="134698" y="14639"/>
                    <a:pt x="178080" y="14639"/>
                    <a:pt x="178080" y="14639"/>
                  </a:cubicBezTo>
                  <a:lnTo>
                    <a:pt x="120659" y="9453"/>
                  </a:lnTo>
                  <a:lnTo>
                    <a:pt x="63239" y="4268"/>
                  </a:lnTo>
                  <a:lnTo>
                    <a:pt x="79427" y="8189"/>
                  </a:lnTo>
                  <a:lnTo>
                    <a:pt x="95617" y="12109"/>
                  </a:lnTo>
                  <a:lnTo>
                    <a:pt x="86890" y="13501"/>
                  </a:lnTo>
                  <a:lnTo>
                    <a:pt x="78290" y="14892"/>
                  </a:lnTo>
                  <a:lnTo>
                    <a:pt x="52235" y="9201"/>
                  </a:lnTo>
                  <a:lnTo>
                    <a:pt x="26181" y="3509"/>
                  </a:lnTo>
                  <a:lnTo>
                    <a:pt x="53500" y="2497"/>
                  </a:lnTo>
                  <a:cubicBezTo>
                    <a:pt x="68551" y="1991"/>
                    <a:pt x="78669" y="979"/>
                    <a:pt x="75886" y="473"/>
                  </a:cubicBezTo>
                  <a:cubicBezTo>
                    <a:pt x="73230" y="-32"/>
                    <a:pt x="58306" y="-159"/>
                    <a:pt x="42623" y="221"/>
                  </a:cubicBezTo>
                  <a:lnTo>
                    <a:pt x="14292" y="979"/>
                  </a:lnTo>
                  <a:lnTo>
                    <a:pt x="7083" y="4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7" name="Freeform: Shape 7826">
              <a:extLst>
                <a:ext uri="{FF2B5EF4-FFF2-40B4-BE49-F238E27FC236}">
                  <a16:creationId xmlns:a16="http://schemas.microsoft.com/office/drawing/2014/main" id="{9CAD57D4-7EB1-F525-5881-CE52DE124B21}"/>
                </a:ext>
              </a:extLst>
            </p:cNvPr>
            <p:cNvSpPr/>
            <p:nvPr/>
          </p:nvSpPr>
          <p:spPr>
            <a:xfrm>
              <a:off x="9555843" y="6440528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8" name="Freeform: Shape 7827">
              <a:extLst>
                <a:ext uri="{FF2B5EF4-FFF2-40B4-BE49-F238E27FC236}">
                  <a16:creationId xmlns:a16="http://schemas.microsoft.com/office/drawing/2014/main" id="{80197466-1A56-FB81-3455-2A62F56585AF}"/>
                </a:ext>
              </a:extLst>
            </p:cNvPr>
            <p:cNvSpPr/>
            <p:nvPr/>
          </p:nvSpPr>
          <p:spPr>
            <a:xfrm>
              <a:off x="9616426" y="6474297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577 w 13279"/>
                <a:gd name="connsiteY1" fmla="*/ 2530 h 2529"/>
                <a:gd name="connsiteX2" fmla="*/ 13280 w 13279"/>
                <a:gd name="connsiteY2" fmla="*/ 1392 h 2529"/>
                <a:gd name="connsiteX3" fmla="*/ 6704 w 13279"/>
                <a:gd name="connsiteY3" fmla="*/ 0 h 2529"/>
                <a:gd name="connsiteX4" fmla="*/ 127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280" y="2151"/>
                    <a:pt x="13280" y="1392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9" name="Freeform: Shape 7828">
              <a:extLst>
                <a:ext uri="{FF2B5EF4-FFF2-40B4-BE49-F238E27FC236}">
                  <a16:creationId xmlns:a16="http://schemas.microsoft.com/office/drawing/2014/main" id="{A007BDC3-D5AB-BEB2-F4D4-36842B1C4FEB}"/>
                </a:ext>
              </a:extLst>
            </p:cNvPr>
            <p:cNvSpPr/>
            <p:nvPr/>
          </p:nvSpPr>
          <p:spPr>
            <a:xfrm>
              <a:off x="10484314" y="6428007"/>
              <a:ext cx="52867" cy="6956"/>
            </a:xfrm>
            <a:custGeom>
              <a:avLst/>
              <a:gdLst>
                <a:gd name="connsiteX0" fmla="*/ 127 w 52867"/>
                <a:gd name="connsiteY0" fmla="*/ 3541 h 6956"/>
                <a:gd name="connsiteX1" fmla="*/ 127 w 52867"/>
                <a:gd name="connsiteY1" fmla="*/ 6956 h 6956"/>
                <a:gd name="connsiteX2" fmla="*/ 26434 w 52867"/>
                <a:gd name="connsiteY2" fmla="*/ 5438 h 6956"/>
                <a:gd name="connsiteX3" fmla="*/ 52867 w 52867"/>
                <a:gd name="connsiteY3" fmla="*/ 3921 h 6956"/>
                <a:gd name="connsiteX4" fmla="*/ 45532 w 52867"/>
                <a:gd name="connsiteY4" fmla="*/ 1897 h 6956"/>
                <a:gd name="connsiteX5" fmla="*/ 19098 w 52867"/>
                <a:gd name="connsiteY5" fmla="*/ 0 h 6956"/>
                <a:gd name="connsiteX6" fmla="*/ 0 w 52867"/>
                <a:gd name="connsiteY6" fmla="*/ 0 h 6956"/>
                <a:gd name="connsiteX7" fmla="*/ 0 w 52867"/>
                <a:gd name="connsiteY7" fmla="*/ 3541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867" h="6956">
                  <a:moveTo>
                    <a:pt x="127" y="3541"/>
                  </a:moveTo>
                  <a:lnTo>
                    <a:pt x="127" y="6956"/>
                  </a:lnTo>
                  <a:cubicBezTo>
                    <a:pt x="127" y="6956"/>
                    <a:pt x="26434" y="5438"/>
                    <a:pt x="26434" y="5438"/>
                  </a:cubicBezTo>
                  <a:lnTo>
                    <a:pt x="52867" y="3921"/>
                  </a:lnTo>
                  <a:lnTo>
                    <a:pt x="45532" y="1897"/>
                  </a:lnTo>
                  <a:cubicBezTo>
                    <a:pt x="41485" y="759"/>
                    <a:pt x="29723" y="0"/>
                    <a:pt x="19098" y="0"/>
                  </a:cubicBezTo>
                  <a:lnTo>
                    <a:pt x="0" y="0"/>
                  </a:lnTo>
                  <a:cubicBezTo>
                    <a:pt x="0" y="0"/>
                    <a:pt x="0" y="3541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0" name="Freeform: Shape 7829">
              <a:extLst>
                <a:ext uri="{FF2B5EF4-FFF2-40B4-BE49-F238E27FC236}">
                  <a16:creationId xmlns:a16="http://schemas.microsoft.com/office/drawing/2014/main" id="{9AF545F2-80F4-5AD2-D447-6F742FB70BE9}"/>
                </a:ext>
              </a:extLst>
            </p:cNvPr>
            <p:cNvSpPr/>
            <p:nvPr/>
          </p:nvSpPr>
          <p:spPr>
            <a:xfrm>
              <a:off x="9625533" y="6461903"/>
              <a:ext cx="35286" cy="3541"/>
            </a:xfrm>
            <a:custGeom>
              <a:avLst/>
              <a:gdLst>
                <a:gd name="connsiteX0" fmla="*/ 8853 w 35286"/>
                <a:gd name="connsiteY0" fmla="*/ 1391 h 3541"/>
                <a:gd name="connsiteX1" fmla="*/ 0 w 35286"/>
                <a:gd name="connsiteY1" fmla="*/ 2783 h 3541"/>
                <a:gd name="connsiteX2" fmla="*/ 17706 w 35286"/>
                <a:gd name="connsiteY2" fmla="*/ 3162 h 3541"/>
                <a:gd name="connsiteX3" fmla="*/ 35287 w 35286"/>
                <a:gd name="connsiteY3" fmla="*/ 3542 h 3541"/>
                <a:gd name="connsiteX4" fmla="*/ 26560 w 35286"/>
                <a:gd name="connsiteY4" fmla="*/ 1771 h 3541"/>
                <a:gd name="connsiteX5" fmla="*/ 17706 w 35286"/>
                <a:gd name="connsiteY5" fmla="*/ 0 h 3541"/>
                <a:gd name="connsiteX6" fmla="*/ 8853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3" y="1391"/>
                  </a:moveTo>
                  <a:lnTo>
                    <a:pt x="0" y="2783"/>
                  </a:lnTo>
                  <a:lnTo>
                    <a:pt x="17706" y="3162"/>
                  </a:lnTo>
                  <a:lnTo>
                    <a:pt x="35287" y="3542"/>
                  </a:lnTo>
                  <a:lnTo>
                    <a:pt x="26560" y="1771"/>
                  </a:lnTo>
                  <a:lnTo>
                    <a:pt x="17706" y="0"/>
                  </a:lnTo>
                  <a:lnTo>
                    <a:pt x="885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1" name="Freeform: Shape 7830">
              <a:extLst>
                <a:ext uri="{FF2B5EF4-FFF2-40B4-BE49-F238E27FC236}">
                  <a16:creationId xmlns:a16="http://schemas.microsoft.com/office/drawing/2014/main" id="{24FF2577-D830-ACE6-CB8A-1CD9C657DF17}"/>
                </a:ext>
              </a:extLst>
            </p:cNvPr>
            <p:cNvSpPr/>
            <p:nvPr/>
          </p:nvSpPr>
          <p:spPr>
            <a:xfrm>
              <a:off x="10497594" y="6423074"/>
              <a:ext cx="13280" cy="2403"/>
            </a:xfrm>
            <a:custGeom>
              <a:avLst/>
              <a:gdLst>
                <a:gd name="connsiteX0" fmla="*/ 0 w 13280"/>
                <a:gd name="connsiteY0" fmla="*/ 1265 h 2403"/>
                <a:gd name="connsiteX1" fmla="*/ 6704 w 13280"/>
                <a:gd name="connsiteY1" fmla="*/ 2403 h 2403"/>
                <a:gd name="connsiteX2" fmla="*/ 13281 w 13280"/>
                <a:gd name="connsiteY2" fmla="*/ 1139 h 2403"/>
                <a:gd name="connsiteX3" fmla="*/ 6704 w 13280"/>
                <a:gd name="connsiteY3" fmla="*/ 0 h 2403"/>
                <a:gd name="connsiteX4" fmla="*/ 127 w 13280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1" y="1771"/>
                    <a:pt x="13281" y="1139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5" y="0"/>
                    <a:pt x="0" y="633"/>
                    <a:pt x="127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2" name="Freeform: Shape 7831">
              <a:extLst>
                <a:ext uri="{FF2B5EF4-FFF2-40B4-BE49-F238E27FC236}">
                  <a16:creationId xmlns:a16="http://schemas.microsoft.com/office/drawing/2014/main" id="{13B77271-2132-7D17-91DF-4CE1CE99A5CF}"/>
                </a:ext>
              </a:extLst>
            </p:cNvPr>
            <p:cNvSpPr/>
            <p:nvPr/>
          </p:nvSpPr>
          <p:spPr>
            <a:xfrm>
              <a:off x="9820508" y="6453556"/>
              <a:ext cx="59749" cy="7841"/>
            </a:xfrm>
            <a:custGeom>
              <a:avLst/>
              <a:gdLst>
                <a:gd name="connsiteX0" fmla="*/ 1064 w 59749"/>
                <a:gd name="connsiteY0" fmla="*/ 7083 h 7841"/>
                <a:gd name="connsiteX1" fmla="*/ 9411 w 59749"/>
                <a:gd name="connsiteY1" fmla="*/ 7842 h 7841"/>
                <a:gd name="connsiteX2" fmla="*/ 41536 w 59749"/>
                <a:gd name="connsiteY2" fmla="*/ 4047 h 7841"/>
                <a:gd name="connsiteX3" fmla="*/ 59749 w 59749"/>
                <a:gd name="connsiteY3" fmla="*/ 0 h 7841"/>
                <a:gd name="connsiteX4" fmla="*/ 33189 w 59749"/>
                <a:gd name="connsiteY4" fmla="*/ 3288 h 7841"/>
                <a:gd name="connsiteX5" fmla="*/ 1064 w 59749"/>
                <a:gd name="connsiteY5" fmla="*/ 7083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749" h="7841">
                  <a:moveTo>
                    <a:pt x="1064" y="7083"/>
                  </a:moveTo>
                  <a:cubicBezTo>
                    <a:pt x="-1972" y="7335"/>
                    <a:pt x="1697" y="7715"/>
                    <a:pt x="9411" y="7842"/>
                  </a:cubicBezTo>
                  <a:cubicBezTo>
                    <a:pt x="17000" y="7842"/>
                    <a:pt x="31418" y="6197"/>
                    <a:pt x="41536" y="4047"/>
                  </a:cubicBezTo>
                  <a:lnTo>
                    <a:pt x="59749" y="0"/>
                  </a:lnTo>
                  <a:lnTo>
                    <a:pt x="33189" y="3288"/>
                  </a:lnTo>
                  <a:cubicBezTo>
                    <a:pt x="18517" y="5059"/>
                    <a:pt x="4100" y="6703"/>
                    <a:pt x="1064" y="70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3" name="Freeform: Shape 7832">
              <a:extLst>
                <a:ext uri="{FF2B5EF4-FFF2-40B4-BE49-F238E27FC236}">
                  <a16:creationId xmlns:a16="http://schemas.microsoft.com/office/drawing/2014/main" id="{838D3C8F-DEFE-E963-3879-E1A8624E76F9}"/>
                </a:ext>
              </a:extLst>
            </p:cNvPr>
            <p:cNvSpPr/>
            <p:nvPr/>
          </p:nvSpPr>
          <p:spPr>
            <a:xfrm>
              <a:off x="9579115" y="6411185"/>
              <a:ext cx="139757" cy="60329"/>
            </a:xfrm>
            <a:custGeom>
              <a:avLst/>
              <a:gdLst>
                <a:gd name="connsiteX0" fmla="*/ 0 w 139757"/>
                <a:gd name="connsiteY0" fmla="*/ 46291 h 60329"/>
                <a:gd name="connsiteX1" fmla="*/ 10498 w 139757"/>
                <a:gd name="connsiteY1" fmla="*/ 55650 h 60329"/>
                <a:gd name="connsiteX2" fmla="*/ 21122 w 139757"/>
                <a:gd name="connsiteY2" fmla="*/ 60330 h 60329"/>
                <a:gd name="connsiteX3" fmla="*/ 15177 w 139757"/>
                <a:gd name="connsiteY3" fmla="*/ 54512 h 60329"/>
                <a:gd name="connsiteX4" fmla="*/ 9359 w 139757"/>
                <a:gd name="connsiteY4" fmla="*/ 48694 h 60329"/>
                <a:gd name="connsiteX5" fmla="*/ 34022 w 139757"/>
                <a:gd name="connsiteY5" fmla="*/ 50464 h 60329"/>
                <a:gd name="connsiteX6" fmla="*/ 58686 w 139757"/>
                <a:gd name="connsiteY6" fmla="*/ 52109 h 60329"/>
                <a:gd name="connsiteX7" fmla="*/ 57041 w 139757"/>
                <a:gd name="connsiteY7" fmla="*/ 47809 h 60329"/>
                <a:gd name="connsiteX8" fmla="*/ 55397 w 139757"/>
                <a:gd name="connsiteY8" fmla="*/ 43508 h 60329"/>
                <a:gd name="connsiteX9" fmla="*/ 38070 w 139757"/>
                <a:gd name="connsiteY9" fmla="*/ 44394 h 60329"/>
                <a:gd name="connsiteX10" fmla="*/ 20616 w 139757"/>
                <a:gd name="connsiteY10" fmla="*/ 45279 h 60329"/>
                <a:gd name="connsiteX11" fmla="*/ 28837 w 139757"/>
                <a:gd name="connsiteY11" fmla="*/ 41612 h 60329"/>
                <a:gd name="connsiteX12" fmla="*/ 37058 w 139757"/>
                <a:gd name="connsiteY12" fmla="*/ 37943 h 60329"/>
                <a:gd name="connsiteX13" fmla="*/ 46038 w 139757"/>
                <a:gd name="connsiteY13" fmla="*/ 39082 h 60329"/>
                <a:gd name="connsiteX14" fmla="*/ 87775 w 139757"/>
                <a:gd name="connsiteY14" fmla="*/ 36426 h 60329"/>
                <a:gd name="connsiteX15" fmla="*/ 120660 w 139757"/>
                <a:gd name="connsiteY15" fmla="*/ 32505 h 60329"/>
                <a:gd name="connsiteX16" fmla="*/ 97261 w 139757"/>
                <a:gd name="connsiteY16" fmla="*/ 28963 h 60329"/>
                <a:gd name="connsiteX17" fmla="*/ 73863 w 139757"/>
                <a:gd name="connsiteY17" fmla="*/ 25295 h 60329"/>
                <a:gd name="connsiteX18" fmla="*/ 67539 w 139757"/>
                <a:gd name="connsiteY18" fmla="*/ 18719 h 60329"/>
                <a:gd name="connsiteX19" fmla="*/ 61342 w 139757"/>
                <a:gd name="connsiteY19" fmla="*/ 12142 h 60329"/>
                <a:gd name="connsiteX20" fmla="*/ 98273 w 139757"/>
                <a:gd name="connsiteY20" fmla="*/ 11383 h 60329"/>
                <a:gd name="connsiteX21" fmla="*/ 135331 w 139757"/>
                <a:gd name="connsiteY21" fmla="*/ 10624 h 60329"/>
                <a:gd name="connsiteX22" fmla="*/ 137607 w 139757"/>
                <a:gd name="connsiteY22" fmla="*/ 5312 h 60329"/>
                <a:gd name="connsiteX23" fmla="*/ 139757 w 139757"/>
                <a:gd name="connsiteY23" fmla="*/ 0 h 60329"/>
                <a:gd name="connsiteX24" fmla="*/ 130398 w 139757"/>
                <a:gd name="connsiteY24" fmla="*/ 2150 h 60329"/>
                <a:gd name="connsiteX25" fmla="*/ 78416 w 139757"/>
                <a:gd name="connsiteY25" fmla="*/ 8980 h 60329"/>
                <a:gd name="connsiteX26" fmla="*/ 22007 w 139757"/>
                <a:gd name="connsiteY26" fmla="*/ 13280 h 60329"/>
                <a:gd name="connsiteX27" fmla="*/ 8221 w 139757"/>
                <a:gd name="connsiteY27" fmla="*/ 13028 h 60329"/>
                <a:gd name="connsiteX28" fmla="*/ 8221 w 139757"/>
                <a:gd name="connsiteY28" fmla="*/ 18087 h 60329"/>
                <a:gd name="connsiteX29" fmla="*/ 7968 w 139757"/>
                <a:gd name="connsiteY29" fmla="*/ 23146 h 60329"/>
                <a:gd name="connsiteX30" fmla="*/ 34529 w 139757"/>
                <a:gd name="connsiteY30" fmla="*/ 22134 h 60329"/>
                <a:gd name="connsiteX31" fmla="*/ 61089 w 139757"/>
                <a:gd name="connsiteY31" fmla="*/ 21122 h 60329"/>
                <a:gd name="connsiteX32" fmla="*/ 61089 w 139757"/>
                <a:gd name="connsiteY32" fmla="*/ 23652 h 60329"/>
                <a:gd name="connsiteX33" fmla="*/ 61089 w 139757"/>
                <a:gd name="connsiteY33" fmla="*/ 26181 h 60329"/>
                <a:gd name="connsiteX34" fmla="*/ 44520 w 139757"/>
                <a:gd name="connsiteY34" fmla="*/ 25928 h 60329"/>
                <a:gd name="connsiteX35" fmla="*/ 27952 w 139757"/>
                <a:gd name="connsiteY35" fmla="*/ 25675 h 60329"/>
                <a:gd name="connsiteX36" fmla="*/ 46038 w 139757"/>
                <a:gd name="connsiteY36" fmla="*/ 28205 h 60329"/>
                <a:gd name="connsiteX37" fmla="*/ 64124 w 139757"/>
                <a:gd name="connsiteY37" fmla="*/ 30734 h 60329"/>
                <a:gd name="connsiteX38" fmla="*/ 37058 w 139757"/>
                <a:gd name="connsiteY38" fmla="*/ 35034 h 60329"/>
                <a:gd name="connsiteX39" fmla="*/ 9992 w 139757"/>
                <a:gd name="connsiteY39" fmla="*/ 39334 h 60329"/>
                <a:gd name="connsiteX40" fmla="*/ 17707 w 139757"/>
                <a:gd name="connsiteY40" fmla="*/ 40979 h 60329"/>
                <a:gd name="connsiteX41" fmla="*/ 25422 w 139757"/>
                <a:gd name="connsiteY41" fmla="*/ 42496 h 60329"/>
                <a:gd name="connsiteX42" fmla="*/ 12774 w 139757"/>
                <a:gd name="connsiteY42" fmla="*/ 42244 h 60329"/>
                <a:gd name="connsiteX43" fmla="*/ 127 w 139757"/>
                <a:gd name="connsiteY43" fmla="*/ 41991 h 60329"/>
                <a:gd name="connsiteX44" fmla="*/ 127 w 139757"/>
                <a:gd name="connsiteY44" fmla="*/ 46670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757" h="60329">
                  <a:moveTo>
                    <a:pt x="0" y="46291"/>
                  </a:moveTo>
                  <a:cubicBezTo>
                    <a:pt x="0" y="48820"/>
                    <a:pt x="4680" y="53121"/>
                    <a:pt x="10498" y="55650"/>
                  </a:cubicBezTo>
                  <a:lnTo>
                    <a:pt x="21122" y="60330"/>
                  </a:lnTo>
                  <a:lnTo>
                    <a:pt x="15177" y="54512"/>
                  </a:lnTo>
                  <a:lnTo>
                    <a:pt x="9359" y="48694"/>
                  </a:lnTo>
                  <a:lnTo>
                    <a:pt x="34022" y="50464"/>
                  </a:lnTo>
                  <a:lnTo>
                    <a:pt x="58686" y="52109"/>
                  </a:lnTo>
                  <a:lnTo>
                    <a:pt x="57041" y="47809"/>
                  </a:lnTo>
                  <a:lnTo>
                    <a:pt x="55397" y="43508"/>
                  </a:lnTo>
                  <a:lnTo>
                    <a:pt x="38070" y="44394"/>
                  </a:lnTo>
                  <a:lnTo>
                    <a:pt x="20616" y="45279"/>
                  </a:lnTo>
                  <a:lnTo>
                    <a:pt x="28837" y="41612"/>
                  </a:lnTo>
                  <a:lnTo>
                    <a:pt x="37058" y="37943"/>
                  </a:lnTo>
                  <a:lnTo>
                    <a:pt x="46038" y="39082"/>
                  </a:lnTo>
                  <a:cubicBezTo>
                    <a:pt x="50971" y="39714"/>
                    <a:pt x="69689" y="38575"/>
                    <a:pt x="87775" y="36426"/>
                  </a:cubicBezTo>
                  <a:lnTo>
                    <a:pt x="120660" y="32505"/>
                  </a:lnTo>
                  <a:lnTo>
                    <a:pt x="97261" y="28963"/>
                  </a:lnTo>
                  <a:lnTo>
                    <a:pt x="73863" y="25295"/>
                  </a:lnTo>
                  <a:lnTo>
                    <a:pt x="67539" y="18719"/>
                  </a:lnTo>
                  <a:lnTo>
                    <a:pt x="61342" y="12142"/>
                  </a:lnTo>
                  <a:lnTo>
                    <a:pt x="98273" y="11383"/>
                  </a:lnTo>
                  <a:lnTo>
                    <a:pt x="135331" y="10624"/>
                  </a:lnTo>
                  <a:lnTo>
                    <a:pt x="137607" y="5312"/>
                  </a:lnTo>
                  <a:lnTo>
                    <a:pt x="139757" y="0"/>
                  </a:lnTo>
                  <a:lnTo>
                    <a:pt x="130398" y="2150"/>
                  </a:lnTo>
                  <a:cubicBezTo>
                    <a:pt x="125213" y="3415"/>
                    <a:pt x="101814" y="6450"/>
                    <a:pt x="78416" y="8980"/>
                  </a:cubicBezTo>
                  <a:cubicBezTo>
                    <a:pt x="54892" y="11509"/>
                    <a:pt x="29596" y="13407"/>
                    <a:pt x="22007" y="13280"/>
                  </a:cubicBezTo>
                  <a:lnTo>
                    <a:pt x="8221" y="13028"/>
                  </a:lnTo>
                  <a:lnTo>
                    <a:pt x="8221" y="18087"/>
                  </a:lnTo>
                  <a:cubicBezTo>
                    <a:pt x="8221" y="18087"/>
                    <a:pt x="7968" y="23146"/>
                    <a:pt x="7968" y="23146"/>
                  </a:cubicBezTo>
                  <a:lnTo>
                    <a:pt x="34529" y="22134"/>
                  </a:lnTo>
                  <a:lnTo>
                    <a:pt x="61089" y="21122"/>
                  </a:lnTo>
                  <a:lnTo>
                    <a:pt x="61089" y="23652"/>
                  </a:lnTo>
                  <a:cubicBezTo>
                    <a:pt x="61089" y="23652"/>
                    <a:pt x="61089" y="26181"/>
                    <a:pt x="61089" y="26181"/>
                  </a:cubicBezTo>
                  <a:lnTo>
                    <a:pt x="44520" y="25928"/>
                  </a:lnTo>
                  <a:lnTo>
                    <a:pt x="27952" y="25675"/>
                  </a:lnTo>
                  <a:lnTo>
                    <a:pt x="46038" y="28205"/>
                  </a:lnTo>
                  <a:lnTo>
                    <a:pt x="64124" y="30734"/>
                  </a:lnTo>
                  <a:lnTo>
                    <a:pt x="37058" y="35034"/>
                  </a:lnTo>
                  <a:lnTo>
                    <a:pt x="9992" y="39334"/>
                  </a:lnTo>
                  <a:lnTo>
                    <a:pt x="17707" y="40979"/>
                  </a:lnTo>
                  <a:lnTo>
                    <a:pt x="25422" y="42496"/>
                  </a:lnTo>
                  <a:lnTo>
                    <a:pt x="12774" y="42244"/>
                  </a:lnTo>
                  <a:lnTo>
                    <a:pt x="127" y="41991"/>
                  </a:lnTo>
                  <a:lnTo>
                    <a:pt x="127" y="466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4" name="Freeform: Shape 7833">
              <a:extLst>
                <a:ext uri="{FF2B5EF4-FFF2-40B4-BE49-F238E27FC236}">
                  <a16:creationId xmlns:a16="http://schemas.microsoft.com/office/drawing/2014/main" id="{AEA5286B-B91E-E660-1102-C85487D9CE45}"/>
                </a:ext>
              </a:extLst>
            </p:cNvPr>
            <p:cNvSpPr/>
            <p:nvPr/>
          </p:nvSpPr>
          <p:spPr>
            <a:xfrm>
              <a:off x="9633753" y="6445334"/>
              <a:ext cx="125718" cy="14418"/>
            </a:xfrm>
            <a:custGeom>
              <a:avLst/>
              <a:gdLst>
                <a:gd name="connsiteX0" fmla="*/ 5438 w 125718"/>
                <a:gd name="connsiteY0" fmla="*/ 2783 h 14418"/>
                <a:gd name="connsiteX1" fmla="*/ 0 w 125718"/>
                <a:gd name="connsiteY1" fmla="*/ 5438 h 14418"/>
                <a:gd name="connsiteX2" fmla="*/ 14798 w 125718"/>
                <a:gd name="connsiteY2" fmla="*/ 7463 h 14418"/>
                <a:gd name="connsiteX3" fmla="*/ 29596 w 125718"/>
                <a:gd name="connsiteY3" fmla="*/ 9359 h 14418"/>
                <a:gd name="connsiteX4" fmla="*/ 37311 w 125718"/>
                <a:gd name="connsiteY4" fmla="*/ 8095 h 14418"/>
                <a:gd name="connsiteX5" fmla="*/ 45153 w 125718"/>
                <a:gd name="connsiteY5" fmla="*/ 6830 h 14418"/>
                <a:gd name="connsiteX6" fmla="*/ 59571 w 125718"/>
                <a:gd name="connsiteY6" fmla="*/ 10624 h 14418"/>
                <a:gd name="connsiteX7" fmla="*/ 74116 w 125718"/>
                <a:gd name="connsiteY7" fmla="*/ 14419 h 14418"/>
                <a:gd name="connsiteX8" fmla="*/ 99917 w 125718"/>
                <a:gd name="connsiteY8" fmla="*/ 11383 h 14418"/>
                <a:gd name="connsiteX9" fmla="*/ 125719 w 125718"/>
                <a:gd name="connsiteY9" fmla="*/ 8347 h 14418"/>
                <a:gd name="connsiteX10" fmla="*/ 104470 w 125718"/>
                <a:gd name="connsiteY10" fmla="*/ 7968 h 14418"/>
                <a:gd name="connsiteX11" fmla="*/ 83096 w 125718"/>
                <a:gd name="connsiteY11" fmla="*/ 7463 h 14418"/>
                <a:gd name="connsiteX12" fmla="*/ 78669 w 125718"/>
                <a:gd name="connsiteY12" fmla="*/ 5059 h 14418"/>
                <a:gd name="connsiteX13" fmla="*/ 74369 w 125718"/>
                <a:gd name="connsiteY13" fmla="*/ 2656 h 14418"/>
                <a:gd name="connsiteX14" fmla="*/ 42749 w 125718"/>
                <a:gd name="connsiteY14" fmla="*/ 1391 h 14418"/>
                <a:gd name="connsiteX15" fmla="*/ 11003 w 125718"/>
                <a:gd name="connsiteY15" fmla="*/ 0 h 14418"/>
                <a:gd name="connsiteX16" fmla="*/ 5438 w 125718"/>
                <a:gd name="connsiteY16" fmla="*/ 2783 h 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718" h="14418">
                  <a:moveTo>
                    <a:pt x="5438" y="2783"/>
                  </a:moveTo>
                  <a:lnTo>
                    <a:pt x="0" y="5438"/>
                  </a:lnTo>
                  <a:lnTo>
                    <a:pt x="14798" y="7463"/>
                  </a:lnTo>
                  <a:lnTo>
                    <a:pt x="29596" y="9359"/>
                  </a:lnTo>
                  <a:lnTo>
                    <a:pt x="37311" y="8095"/>
                  </a:lnTo>
                  <a:lnTo>
                    <a:pt x="45153" y="6830"/>
                  </a:lnTo>
                  <a:lnTo>
                    <a:pt x="59571" y="10624"/>
                  </a:lnTo>
                  <a:lnTo>
                    <a:pt x="74116" y="14419"/>
                  </a:lnTo>
                  <a:lnTo>
                    <a:pt x="99917" y="11383"/>
                  </a:lnTo>
                  <a:lnTo>
                    <a:pt x="125719" y="8347"/>
                  </a:lnTo>
                  <a:lnTo>
                    <a:pt x="104470" y="7968"/>
                  </a:lnTo>
                  <a:lnTo>
                    <a:pt x="83096" y="7463"/>
                  </a:lnTo>
                  <a:lnTo>
                    <a:pt x="78669" y="5059"/>
                  </a:lnTo>
                  <a:lnTo>
                    <a:pt x="74369" y="2656"/>
                  </a:lnTo>
                  <a:lnTo>
                    <a:pt x="42749" y="1391"/>
                  </a:lnTo>
                  <a:lnTo>
                    <a:pt x="11003" y="0"/>
                  </a:lnTo>
                  <a:lnTo>
                    <a:pt x="5438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5" name="Freeform: Shape 7834">
              <a:extLst>
                <a:ext uri="{FF2B5EF4-FFF2-40B4-BE49-F238E27FC236}">
                  <a16:creationId xmlns:a16="http://schemas.microsoft.com/office/drawing/2014/main" id="{84F20C02-A3F9-0A3E-00A7-E314370DEB98}"/>
                </a:ext>
              </a:extLst>
            </p:cNvPr>
            <p:cNvSpPr/>
            <p:nvPr/>
          </p:nvSpPr>
          <p:spPr>
            <a:xfrm>
              <a:off x="9648045" y="6458741"/>
              <a:ext cx="86004" cy="13659"/>
            </a:xfrm>
            <a:custGeom>
              <a:avLst/>
              <a:gdLst>
                <a:gd name="connsiteX0" fmla="*/ 127 w 86004"/>
                <a:gd name="connsiteY0" fmla="*/ 2403 h 13659"/>
                <a:gd name="connsiteX1" fmla="*/ 12901 w 86004"/>
                <a:gd name="connsiteY1" fmla="*/ 5059 h 13659"/>
                <a:gd name="connsiteX2" fmla="*/ 25675 w 86004"/>
                <a:gd name="connsiteY2" fmla="*/ 5312 h 13659"/>
                <a:gd name="connsiteX3" fmla="*/ 17960 w 86004"/>
                <a:gd name="connsiteY3" fmla="*/ 8727 h 13659"/>
                <a:gd name="connsiteX4" fmla="*/ 10245 w 86004"/>
                <a:gd name="connsiteY4" fmla="*/ 12142 h 13659"/>
                <a:gd name="connsiteX5" fmla="*/ 48061 w 86004"/>
                <a:gd name="connsiteY5" fmla="*/ 12901 h 13659"/>
                <a:gd name="connsiteX6" fmla="*/ 86004 w 86004"/>
                <a:gd name="connsiteY6" fmla="*/ 13660 h 13659"/>
                <a:gd name="connsiteX7" fmla="*/ 47556 w 86004"/>
                <a:gd name="connsiteY7" fmla="*/ 6956 h 13659"/>
                <a:gd name="connsiteX8" fmla="*/ 4680 w 86004"/>
                <a:gd name="connsiteY8" fmla="*/ 0 h 13659"/>
                <a:gd name="connsiteX9" fmla="*/ 0 w 86004"/>
                <a:gd name="connsiteY9" fmla="*/ 22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004" h="13659">
                  <a:moveTo>
                    <a:pt x="127" y="2403"/>
                  </a:moveTo>
                  <a:cubicBezTo>
                    <a:pt x="127" y="3794"/>
                    <a:pt x="5818" y="4933"/>
                    <a:pt x="12901" y="5059"/>
                  </a:cubicBezTo>
                  <a:lnTo>
                    <a:pt x="25675" y="5312"/>
                  </a:lnTo>
                  <a:lnTo>
                    <a:pt x="17960" y="8727"/>
                  </a:lnTo>
                  <a:lnTo>
                    <a:pt x="10245" y="12142"/>
                  </a:lnTo>
                  <a:lnTo>
                    <a:pt x="48061" y="12901"/>
                  </a:lnTo>
                  <a:lnTo>
                    <a:pt x="86004" y="13660"/>
                  </a:lnTo>
                  <a:lnTo>
                    <a:pt x="47556" y="6956"/>
                  </a:lnTo>
                  <a:cubicBezTo>
                    <a:pt x="26434" y="3289"/>
                    <a:pt x="7083" y="127"/>
                    <a:pt x="4680" y="0"/>
                  </a:cubicBezTo>
                  <a:cubicBezTo>
                    <a:pt x="2023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6" name="Freeform: Shape 7835">
              <a:extLst>
                <a:ext uri="{FF2B5EF4-FFF2-40B4-BE49-F238E27FC236}">
                  <a16:creationId xmlns:a16="http://schemas.microsoft.com/office/drawing/2014/main" id="{8F05F602-5CCD-CA6D-EBF8-963DCA79D143}"/>
                </a:ext>
              </a:extLst>
            </p:cNvPr>
            <p:cNvSpPr/>
            <p:nvPr/>
          </p:nvSpPr>
          <p:spPr>
            <a:xfrm>
              <a:off x="9748121" y="6457276"/>
              <a:ext cx="19445" cy="2540"/>
            </a:xfrm>
            <a:custGeom>
              <a:avLst/>
              <a:gdLst>
                <a:gd name="connsiteX0" fmla="*/ 19446 w 19445"/>
                <a:gd name="connsiteY0" fmla="*/ 2477 h 2540"/>
                <a:gd name="connsiteX1" fmla="*/ 19446 w 19445"/>
                <a:gd name="connsiteY1" fmla="*/ 327 h 2540"/>
                <a:gd name="connsiteX2" fmla="*/ 19446 w 19445"/>
                <a:gd name="connsiteY2" fmla="*/ 2477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540">
                  <a:moveTo>
                    <a:pt x="19446" y="2477"/>
                  </a:moveTo>
                  <a:cubicBezTo>
                    <a:pt x="-6482" y="3109"/>
                    <a:pt x="-6482" y="-1192"/>
                    <a:pt x="19446" y="327"/>
                  </a:cubicBezTo>
                  <a:lnTo>
                    <a:pt x="19446" y="24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7" name="Freeform: Shape 7836">
              <a:extLst>
                <a:ext uri="{FF2B5EF4-FFF2-40B4-BE49-F238E27FC236}">
                  <a16:creationId xmlns:a16="http://schemas.microsoft.com/office/drawing/2014/main" id="{40FF2466-1124-93C2-1F76-B1EBC2F58379}"/>
                </a:ext>
              </a:extLst>
            </p:cNvPr>
            <p:cNvSpPr/>
            <p:nvPr/>
          </p:nvSpPr>
          <p:spPr>
            <a:xfrm>
              <a:off x="9580032" y="6433445"/>
              <a:ext cx="55238" cy="3631"/>
            </a:xfrm>
            <a:custGeom>
              <a:avLst/>
              <a:gdLst>
                <a:gd name="connsiteX0" fmla="*/ 55239 w 55238"/>
                <a:gd name="connsiteY0" fmla="*/ 3289 h 3631"/>
                <a:gd name="connsiteX1" fmla="*/ 1992 w 55238"/>
                <a:gd name="connsiteY1" fmla="*/ 0 h 3631"/>
                <a:gd name="connsiteX2" fmla="*/ 55239 w 55238"/>
                <a:gd name="connsiteY2" fmla="*/ 1138 h 3631"/>
                <a:gd name="connsiteX3" fmla="*/ 55239 w 55238"/>
                <a:gd name="connsiteY3" fmla="*/ 3289 h 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8" h="3631">
                  <a:moveTo>
                    <a:pt x="55239" y="3289"/>
                  </a:moveTo>
                  <a:cubicBezTo>
                    <a:pt x="37406" y="4300"/>
                    <a:pt x="-10276" y="3035"/>
                    <a:pt x="1992" y="0"/>
                  </a:cubicBezTo>
                  <a:cubicBezTo>
                    <a:pt x="29691" y="1012"/>
                    <a:pt x="36774" y="-885"/>
                    <a:pt x="55239" y="1138"/>
                  </a:cubicBezTo>
                  <a:lnTo>
                    <a:pt x="55239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8" name="Freeform: Shape 7837">
              <a:extLst>
                <a:ext uri="{FF2B5EF4-FFF2-40B4-BE49-F238E27FC236}">
                  <a16:creationId xmlns:a16="http://schemas.microsoft.com/office/drawing/2014/main" id="{2E10A613-EFF6-E076-2545-0FB73D2FFFB8}"/>
                </a:ext>
              </a:extLst>
            </p:cNvPr>
            <p:cNvSpPr/>
            <p:nvPr/>
          </p:nvSpPr>
          <p:spPr>
            <a:xfrm>
              <a:off x="9581364" y="6454898"/>
              <a:ext cx="35820" cy="2003"/>
            </a:xfrm>
            <a:custGeom>
              <a:avLst/>
              <a:gdLst>
                <a:gd name="connsiteX0" fmla="*/ 281 w 35820"/>
                <a:gd name="connsiteY0" fmla="*/ 1820 h 2003"/>
                <a:gd name="connsiteX1" fmla="*/ 35821 w 35820"/>
                <a:gd name="connsiteY1" fmla="*/ 428 h 2003"/>
                <a:gd name="connsiteX2" fmla="*/ 281 w 35820"/>
                <a:gd name="connsiteY2" fmla="*/ 1820 h 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3">
                  <a:moveTo>
                    <a:pt x="281" y="1820"/>
                  </a:moveTo>
                  <a:cubicBezTo>
                    <a:pt x="-2249" y="-204"/>
                    <a:pt x="12549" y="-331"/>
                    <a:pt x="35821" y="428"/>
                  </a:cubicBezTo>
                  <a:cubicBezTo>
                    <a:pt x="28106" y="1314"/>
                    <a:pt x="22414" y="2452"/>
                    <a:pt x="281" y="18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9" name="Freeform: Shape 7838">
              <a:extLst>
                <a:ext uri="{FF2B5EF4-FFF2-40B4-BE49-F238E27FC236}">
                  <a16:creationId xmlns:a16="http://schemas.microsoft.com/office/drawing/2014/main" id="{DFEE2068-E022-1501-9EC4-5D49E88375E0}"/>
                </a:ext>
              </a:extLst>
            </p:cNvPr>
            <p:cNvSpPr/>
            <p:nvPr/>
          </p:nvSpPr>
          <p:spPr>
            <a:xfrm>
              <a:off x="9581391" y="6462837"/>
              <a:ext cx="24613" cy="1418"/>
            </a:xfrm>
            <a:custGeom>
              <a:avLst/>
              <a:gdLst>
                <a:gd name="connsiteX0" fmla="*/ 0 w 24613"/>
                <a:gd name="connsiteY0" fmla="*/ 457 h 1418"/>
                <a:gd name="connsiteX1" fmla="*/ 0 w 24613"/>
                <a:gd name="connsiteY1" fmla="*/ 457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7"/>
                  </a:moveTo>
                  <a:cubicBezTo>
                    <a:pt x="21501" y="-1439"/>
                    <a:pt x="42497" y="3367"/>
                    <a:pt x="0" y="4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0" name="Freeform: Shape 7839">
              <a:extLst>
                <a:ext uri="{FF2B5EF4-FFF2-40B4-BE49-F238E27FC236}">
                  <a16:creationId xmlns:a16="http://schemas.microsoft.com/office/drawing/2014/main" id="{BD0FFAEA-A302-C4D7-9317-6D99C4DEB9B1}"/>
                </a:ext>
              </a:extLst>
            </p:cNvPr>
            <p:cNvSpPr/>
            <p:nvPr/>
          </p:nvSpPr>
          <p:spPr>
            <a:xfrm>
              <a:off x="9581518" y="6457778"/>
              <a:ext cx="24613" cy="1418"/>
            </a:xfrm>
            <a:custGeom>
              <a:avLst/>
              <a:gdLst>
                <a:gd name="connsiteX0" fmla="*/ 0 w 24613"/>
                <a:gd name="connsiteY0" fmla="*/ 458 h 1418"/>
                <a:gd name="connsiteX1" fmla="*/ 0 w 24613"/>
                <a:gd name="connsiteY1" fmla="*/ 458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18">
                  <a:moveTo>
                    <a:pt x="0" y="458"/>
                  </a:moveTo>
                  <a:cubicBezTo>
                    <a:pt x="21501" y="-1440"/>
                    <a:pt x="42496" y="3366"/>
                    <a:pt x="0" y="4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1" name="Freeform: Shape 7840">
              <a:extLst>
                <a:ext uri="{FF2B5EF4-FFF2-40B4-BE49-F238E27FC236}">
                  <a16:creationId xmlns:a16="http://schemas.microsoft.com/office/drawing/2014/main" id="{F0239968-C654-0101-53F5-AC63C74F445E}"/>
                </a:ext>
              </a:extLst>
            </p:cNvPr>
            <p:cNvSpPr/>
            <p:nvPr/>
          </p:nvSpPr>
          <p:spPr>
            <a:xfrm>
              <a:off x="9692818" y="644204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2" name="Freeform: Shape 7841">
              <a:extLst>
                <a:ext uri="{FF2B5EF4-FFF2-40B4-BE49-F238E27FC236}">
                  <a16:creationId xmlns:a16="http://schemas.microsoft.com/office/drawing/2014/main" id="{89A21A08-46B2-649C-DBF0-B85F5B54435C}"/>
                </a:ext>
              </a:extLst>
            </p:cNvPr>
            <p:cNvSpPr/>
            <p:nvPr/>
          </p:nvSpPr>
          <p:spPr>
            <a:xfrm>
              <a:off x="9755298" y="6424972"/>
              <a:ext cx="23349" cy="2401"/>
            </a:xfrm>
            <a:custGeom>
              <a:avLst/>
              <a:gdLst>
                <a:gd name="connsiteX0" fmla="*/ 0 w 23349"/>
                <a:gd name="connsiteY0" fmla="*/ 1518 h 2401"/>
                <a:gd name="connsiteX1" fmla="*/ 0 w 23349"/>
                <a:gd name="connsiteY1" fmla="*/ 0 h 2401"/>
                <a:gd name="connsiteX2" fmla="*/ 0 w 23349"/>
                <a:gd name="connsiteY2" fmla="*/ 1518 h 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49" h="2401">
                  <a:moveTo>
                    <a:pt x="0" y="1518"/>
                  </a:moveTo>
                  <a:lnTo>
                    <a:pt x="0" y="0"/>
                  </a:lnTo>
                  <a:cubicBezTo>
                    <a:pt x="43256" y="0"/>
                    <a:pt x="1618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3" name="Freeform: Shape 7842">
              <a:extLst>
                <a:ext uri="{FF2B5EF4-FFF2-40B4-BE49-F238E27FC236}">
                  <a16:creationId xmlns:a16="http://schemas.microsoft.com/office/drawing/2014/main" id="{F86408C9-6D76-3BCC-A6F8-CE65988A8B20}"/>
                </a:ext>
              </a:extLst>
            </p:cNvPr>
            <p:cNvSpPr/>
            <p:nvPr/>
          </p:nvSpPr>
          <p:spPr>
            <a:xfrm>
              <a:off x="9781555" y="6449348"/>
              <a:ext cx="53424" cy="2942"/>
            </a:xfrm>
            <a:custGeom>
              <a:avLst/>
              <a:gdLst>
                <a:gd name="connsiteX0" fmla="*/ 51 w 53424"/>
                <a:gd name="connsiteY0" fmla="*/ 1551 h 2942"/>
                <a:gd name="connsiteX1" fmla="*/ 53424 w 53424"/>
                <a:gd name="connsiteY1" fmla="*/ 919 h 2942"/>
                <a:gd name="connsiteX2" fmla="*/ 44444 w 53424"/>
                <a:gd name="connsiteY2" fmla="*/ 2942 h 2942"/>
                <a:gd name="connsiteX3" fmla="*/ 51 w 53424"/>
                <a:gd name="connsiteY3" fmla="*/ 1551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424" h="2942">
                  <a:moveTo>
                    <a:pt x="51" y="1551"/>
                  </a:moveTo>
                  <a:cubicBezTo>
                    <a:pt x="-328" y="-599"/>
                    <a:pt x="41156" y="-220"/>
                    <a:pt x="53424" y="919"/>
                  </a:cubicBezTo>
                  <a:cubicBezTo>
                    <a:pt x="48618" y="1425"/>
                    <a:pt x="44191" y="1931"/>
                    <a:pt x="44444" y="2942"/>
                  </a:cubicBezTo>
                  <a:cubicBezTo>
                    <a:pt x="31543" y="2310"/>
                    <a:pt x="-1467" y="3069"/>
                    <a:pt x="51" y="15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4" name="Freeform: Shape 7843">
              <a:extLst>
                <a:ext uri="{FF2B5EF4-FFF2-40B4-BE49-F238E27FC236}">
                  <a16:creationId xmlns:a16="http://schemas.microsoft.com/office/drawing/2014/main" id="{23420F1E-4B6F-9D6E-B654-3EF3B114B041}"/>
                </a:ext>
              </a:extLst>
            </p:cNvPr>
            <p:cNvSpPr/>
            <p:nvPr/>
          </p:nvSpPr>
          <p:spPr>
            <a:xfrm>
              <a:off x="9790332" y="64554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5" name="Freeform: Shape 7844">
              <a:extLst>
                <a:ext uri="{FF2B5EF4-FFF2-40B4-BE49-F238E27FC236}">
                  <a16:creationId xmlns:a16="http://schemas.microsoft.com/office/drawing/2014/main" id="{FB7C7CFE-C384-4326-BD6E-EFC8764394E9}"/>
                </a:ext>
              </a:extLst>
            </p:cNvPr>
            <p:cNvSpPr/>
            <p:nvPr/>
          </p:nvSpPr>
          <p:spPr>
            <a:xfrm>
              <a:off x="9799439" y="6443477"/>
              <a:ext cx="45878" cy="1754"/>
            </a:xfrm>
            <a:custGeom>
              <a:avLst/>
              <a:gdLst>
                <a:gd name="connsiteX0" fmla="*/ 44520 w 45878"/>
                <a:gd name="connsiteY0" fmla="*/ 339 h 1754"/>
                <a:gd name="connsiteX1" fmla="*/ 0 w 45878"/>
                <a:gd name="connsiteY1" fmla="*/ 1098 h 1754"/>
                <a:gd name="connsiteX2" fmla="*/ 44520 w 45878"/>
                <a:gd name="connsiteY2" fmla="*/ 339 h 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78" h="1754">
                  <a:moveTo>
                    <a:pt x="44520" y="339"/>
                  </a:moveTo>
                  <a:cubicBezTo>
                    <a:pt x="53373" y="2995"/>
                    <a:pt x="16694" y="1098"/>
                    <a:pt x="0" y="1098"/>
                  </a:cubicBezTo>
                  <a:cubicBezTo>
                    <a:pt x="1138" y="-419"/>
                    <a:pt x="22259" y="-40"/>
                    <a:pt x="44520" y="3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6" name="Freeform: Shape 7845">
              <a:extLst>
                <a:ext uri="{FF2B5EF4-FFF2-40B4-BE49-F238E27FC236}">
                  <a16:creationId xmlns:a16="http://schemas.microsoft.com/office/drawing/2014/main" id="{068E1E63-8FA9-C8CE-675C-D03F62EC89E4}"/>
                </a:ext>
              </a:extLst>
            </p:cNvPr>
            <p:cNvSpPr/>
            <p:nvPr/>
          </p:nvSpPr>
          <p:spPr>
            <a:xfrm>
              <a:off x="9790585" y="6437869"/>
              <a:ext cx="44519" cy="1800"/>
            </a:xfrm>
            <a:custGeom>
              <a:avLst/>
              <a:gdLst>
                <a:gd name="connsiteX0" fmla="*/ 44520 w 44519"/>
                <a:gd name="connsiteY0" fmla="*/ 762 h 1800"/>
                <a:gd name="connsiteX1" fmla="*/ 0 w 44519"/>
                <a:gd name="connsiteY1" fmla="*/ 762 h 1800"/>
                <a:gd name="connsiteX2" fmla="*/ 44520 w 44519"/>
                <a:gd name="connsiteY2" fmla="*/ 762 h 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19" h="1800">
                  <a:moveTo>
                    <a:pt x="44520" y="762"/>
                  </a:moveTo>
                  <a:cubicBezTo>
                    <a:pt x="33389" y="2659"/>
                    <a:pt x="18592" y="1521"/>
                    <a:pt x="0" y="762"/>
                  </a:cubicBezTo>
                  <a:cubicBezTo>
                    <a:pt x="10750" y="-124"/>
                    <a:pt x="33769" y="-376"/>
                    <a:pt x="44520" y="7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7" name="Freeform: Shape 7846">
              <a:extLst>
                <a:ext uri="{FF2B5EF4-FFF2-40B4-BE49-F238E27FC236}">
                  <a16:creationId xmlns:a16="http://schemas.microsoft.com/office/drawing/2014/main" id="{E2AFBD99-ABC2-490D-BE27-E9E1223A12DA}"/>
                </a:ext>
              </a:extLst>
            </p:cNvPr>
            <p:cNvSpPr/>
            <p:nvPr/>
          </p:nvSpPr>
          <p:spPr>
            <a:xfrm>
              <a:off x="9943697" y="6465565"/>
              <a:ext cx="36645" cy="2914"/>
            </a:xfrm>
            <a:custGeom>
              <a:avLst/>
              <a:gdLst>
                <a:gd name="connsiteX0" fmla="*/ 305 w 36645"/>
                <a:gd name="connsiteY0" fmla="*/ 2030 h 2914"/>
                <a:gd name="connsiteX1" fmla="*/ 35845 w 36645"/>
                <a:gd name="connsiteY1" fmla="*/ 132 h 2914"/>
                <a:gd name="connsiteX2" fmla="*/ 26992 w 36645"/>
                <a:gd name="connsiteY2" fmla="*/ 2915 h 2914"/>
                <a:gd name="connsiteX3" fmla="*/ 305 w 36645"/>
                <a:gd name="connsiteY3" fmla="*/ 1903 h 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45" h="2914">
                  <a:moveTo>
                    <a:pt x="305" y="2030"/>
                  </a:moveTo>
                  <a:cubicBezTo>
                    <a:pt x="-2351" y="132"/>
                    <a:pt x="12573" y="-247"/>
                    <a:pt x="35845" y="132"/>
                  </a:cubicBezTo>
                  <a:cubicBezTo>
                    <a:pt x="39513" y="1650"/>
                    <a:pt x="29521" y="2030"/>
                    <a:pt x="26992" y="2915"/>
                  </a:cubicBezTo>
                  <a:cubicBezTo>
                    <a:pt x="12446" y="2915"/>
                    <a:pt x="11435" y="2030"/>
                    <a:pt x="305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8" name="Freeform: Shape 7847">
              <a:extLst>
                <a:ext uri="{FF2B5EF4-FFF2-40B4-BE49-F238E27FC236}">
                  <a16:creationId xmlns:a16="http://schemas.microsoft.com/office/drawing/2014/main" id="{1BEB2F60-926C-FB7C-2B0F-54DA38BEB243}"/>
                </a:ext>
              </a:extLst>
            </p:cNvPr>
            <p:cNvSpPr/>
            <p:nvPr/>
          </p:nvSpPr>
          <p:spPr>
            <a:xfrm>
              <a:off x="9844030" y="6421235"/>
              <a:ext cx="65399" cy="4764"/>
            </a:xfrm>
            <a:custGeom>
              <a:avLst/>
              <a:gdLst>
                <a:gd name="connsiteX0" fmla="*/ 62282 w 65399"/>
                <a:gd name="connsiteY0" fmla="*/ 827 h 4764"/>
                <a:gd name="connsiteX1" fmla="*/ 55 w 65399"/>
                <a:gd name="connsiteY1" fmla="*/ 1586 h 4764"/>
                <a:gd name="connsiteX2" fmla="*/ 62282 w 65399"/>
                <a:gd name="connsiteY2" fmla="*/ 827 h 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99" h="4764">
                  <a:moveTo>
                    <a:pt x="62282" y="827"/>
                  </a:moveTo>
                  <a:cubicBezTo>
                    <a:pt x="82519" y="6266"/>
                    <a:pt x="-2474" y="5633"/>
                    <a:pt x="55" y="1586"/>
                  </a:cubicBezTo>
                  <a:cubicBezTo>
                    <a:pt x="15612" y="68"/>
                    <a:pt x="33319" y="-690"/>
                    <a:pt x="62282" y="8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9" name="Freeform: Shape 7848">
              <a:extLst>
                <a:ext uri="{FF2B5EF4-FFF2-40B4-BE49-F238E27FC236}">
                  <a16:creationId xmlns:a16="http://schemas.microsoft.com/office/drawing/2014/main" id="{F7293EDF-B8B7-B200-CDA1-0C4ED1E220EA}"/>
                </a:ext>
              </a:extLst>
            </p:cNvPr>
            <p:cNvSpPr/>
            <p:nvPr/>
          </p:nvSpPr>
          <p:spPr>
            <a:xfrm>
              <a:off x="9870600" y="6433951"/>
              <a:ext cx="45833" cy="2312"/>
            </a:xfrm>
            <a:custGeom>
              <a:avLst/>
              <a:gdLst>
                <a:gd name="connsiteX0" fmla="*/ 44439 w 45833"/>
                <a:gd name="connsiteY0" fmla="*/ 2024 h 2312"/>
                <a:gd name="connsiteX1" fmla="*/ 45 w 45833"/>
                <a:gd name="connsiteY1" fmla="*/ 0 h 2312"/>
                <a:gd name="connsiteX2" fmla="*/ 44439 w 45833"/>
                <a:gd name="connsiteY2" fmla="*/ 2024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2312">
                  <a:moveTo>
                    <a:pt x="44439" y="2024"/>
                  </a:moveTo>
                  <a:cubicBezTo>
                    <a:pt x="35965" y="2783"/>
                    <a:pt x="-1473" y="2024"/>
                    <a:pt x="45" y="0"/>
                  </a:cubicBezTo>
                  <a:cubicBezTo>
                    <a:pt x="16740" y="506"/>
                    <a:pt x="53419" y="-379"/>
                    <a:pt x="44439" y="2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0" name="Freeform: Shape 7849">
              <a:extLst>
                <a:ext uri="{FF2B5EF4-FFF2-40B4-BE49-F238E27FC236}">
                  <a16:creationId xmlns:a16="http://schemas.microsoft.com/office/drawing/2014/main" id="{AE17B659-B3FA-4F7D-0A7D-A26A605F5338}"/>
                </a:ext>
              </a:extLst>
            </p:cNvPr>
            <p:cNvSpPr/>
            <p:nvPr/>
          </p:nvSpPr>
          <p:spPr>
            <a:xfrm>
              <a:off x="9879246" y="6456545"/>
              <a:ext cx="88996" cy="6822"/>
            </a:xfrm>
            <a:custGeom>
              <a:avLst/>
              <a:gdLst>
                <a:gd name="connsiteX0" fmla="*/ 88913 w 88996"/>
                <a:gd name="connsiteY0" fmla="*/ 6116 h 6822"/>
                <a:gd name="connsiteX1" fmla="*/ 0 w 88996"/>
                <a:gd name="connsiteY1" fmla="*/ 3081 h 6822"/>
                <a:gd name="connsiteX2" fmla="*/ 80060 w 88996"/>
                <a:gd name="connsiteY2" fmla="*/ 172 h 6822"/>
                <a:gd name="connsiteX3" fmla="*/ 88913 w 88996"/>
                <a:gd name="connsiteY3" fmla="*/ 6116 h 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96" h="6822">
                  <a:moveTo>
                    <a:pt x="88913" y="6116"/>
                  </a:moveTo>
                  <a:cubicBezTo>
                    <a:pt x="42875" y="8773"/>
                    <a:pt x="43382" y="3081"/>
                    <a:pt x="0" y="3081"/>
                  </a:cubicBezTo>
                  <a:cubicBezTo>
                    <a:pt x="4932" y="172"/>
                    <a:pt x="36425" y="-334"/>
                    <a:pt x="80060" y="172"/>
                  </a:cubicBezTo>
                  <a:cubicBezTo>
                    <a:pt x="59318" y="2828"/>
                    <a:pt x="90811" y="2955"/>
                    <a:pt x="88913" y="61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1" name="Freeform: Shape 7850">
              <a:extLst>
                <a:ext uri="{FF2B5EF4-FFF2-40B4-BE49-F238E27FC236}">
                  <a16:creationId xmlns:a16="http://schemas.microsoft.com/office/drawing/2014/main" id="{D9219EAE-6C64-FEA3-D57D-DD706AACC021}"/>
                </a:ext>
              </a:extLst>
            </p:cNvPr>
            <p:cNvSpPr/>
            <p:nvPr/>
          </p:nvSpPr>
          <p:spPr>
            <a:xfrm>
              <a:off x="9959559" y="643053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2" name="Freeform: Shape 7851">
              <a:extLst>
                <a:ext uri="{FF2B5EF4-FFF2-40B4-BE49-F238E27FC236}">
                  <a16:creationId xmlns:a16="http://schemas.microsoft.com/office/drawing/2014/main" id="{9275AFA4-9BF4-1019-7276-690A3AC02449}"/>
                </a:ext>
              </a:extLst>
            </p:cNvPr>
            <p:cNvSpPr/>
            <p:nvPr/>
          </p:nvSpPr>
          <p:spPr>
            <a:xfrm>
              <a:off x="9941473" y="6467911"/>
              <a:ext cx="45320" cy="2086"/>
            </a:xfrm>
            <a:custGeom>
              <a:avLst/>
              <a:gdLst>
                <a:gd name="connsiteX0" fmla="*/ 44520 w 45320"/>
                <a:gd name="connsiteY0" fmla="*/ 2087 h 2086"/>
                <a:gd name="connsiteX1" fmla="*/ 0 w 45320"/>
                <a:gd name="connsiteY1" fmla="*/ 1707 h 2086"/>
                <a:gd name="connsiteX2" fmla="*/ 44520 w 45320"/>
                <a:gd name="connsiteY2" fmla="*/ 2087 h 2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320" h="2086">
                  <a:moveTo>
                    <a:pt x="44520" y="2087"/>
                  </a:moveTo>
                  <a:lnTo>
                    <a:pt x="0" y="1707"/>
                  </a:lnTo>
                  <a:cubicBezTo>
                    <a:pt x="0" y="-443"/>
                    <a:pt x="52362" y="-822"/>
                    <a:pt x="44520" y="20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3" name="Freeform: Shape 7852">
              <a:extLst>
                <a:ext uri="{FF2B5EF4-FFF2-40B4-BE49-F238E27FC236}">
                  <a16:creationId xmlns:a16="http://schemas.microsoft.com/office/drawing/2014/main" id="{52D3ABBF-E303-5224-4311-703AFFA434ED}"/>
                </a:ext>
              </a:extLst>
            </p:cNvPr>
            <p:cNvSpPr/>
            <p:nvPr/>
          </p:nvSpPr>
          <p:spPr>
            <a:xfrm>
              <a:off x="9985993" y="64649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4" name="Freeform: Shape 7853">
              <a:extLst>
                <a:ext uri="{FF2B5EF4-FFF2-40B4-BE49-F238E27FC236}">
                  <a16:creationId xmlns:a16="http://schemas.microsoft.com/office/drawing/2014/main" id="{9A9751F2-36FB-CBFA-EFD2-8E9A3ADED0EC}"/>
                </a:ext>
              </a:extLst>
            </p:cNvPr>
            <p:cNvSpPr/>
            <p:nvPr/>
          </p:nvSpPr>
          <p:spPr>
            <a:xfrm>
              <a:off x="9975121" y="6453885"/>
              <a:ext cx="39474" cy="1567"/>
            </a:xfrm>
            <a:custGeom>
              <a:avLst/>
              <a:gdLst>
                <a:gd name="connsiteX0" fmla="*/ 10873 w 39474"/>
                <a:gd name="connsiteY0" fmla="*/ 1568 h 1567"/>
                <a:gd name="connsiteX1" fmla="*/ 37559 w 39474"/>
                <a:gd name="connsiteY1" fmla="*/ 1568 h 1567"/>
                <a:gd name="connsiteX2" fmla="*/ 10873 w 39474"/>
                <a:gd name="connsiteY2" fmla="*/ 1568 h 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567">
                  <a:moveTo>
                    <a:pt x="10873" y="1568"/>
                  </a:moveTo>
                  <a:cubicBezTo>
                    <a:pt x="-28462" y="303"/>
                    <a:pt x="52737" y="-1215"/>
                    <a:pt x="37559" y="1568"/>
                  </a:cubicBezTo>
                  <a:cubicBezTo>
                    <a:pt x="22382" y="1568"/>
                    <a:pt x="14540" y="177"/>
                    <a:pt x="10873" y="15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5" name="Freeform: Shape 7854">
              <a:extLst>
                <a:ext uri="{FF2B5EF4-FFF2-40B4-BE49-F238E27FC236}">
                  <a16:creationId xmlns:a16="http://schemas.microsoft.com/office/drawing/2014/main" id="{717F19ED-5EBA-28A8-A01B-EB025F3C5B34}"/>
                </a:ext>
              </a:extLst>
            </p:cNvPr>
            <p:cNvSpPr/>
            <p:nvPr/>
          </p:nvSpPr>
          <p:spPr>
            <a:xfrm>
              <a:off x="9985955" y="6456970"/>
              <a:ext cx="45916" cy="2033"/>
            </a:xfrm>
            <a:custGeom>
              <a:avLst/>
              <a:gdLst>
                <a:gd name="connsiteX0" fmla="*/ 44557 w 45916"/>
                <a:gd name="connsiteY0" fmla="*/ 1644 h 2033"/>
                <a:gd name="connsiteX1" fmla="*/ 38 w 45916"/>
                <a:gd name="connsiteY1" fmla="*/ 0 h 2033"/>
                <a:gd name="connsiteX2" fmla="*/ 44557 w 45916"/>
                <a:gd name="connsiteY2" fmla="*/ 1644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916" h="2033">
                  <a:moveTo>
                    <a:pt x="44557" y="1644"/>
                  </a:moveTo>
                  <a:cubicBezTo>
                    <a:pt x="35957" y="2403"/>
                    <a:pt x="-1354" y="2151"/>
                    <a:pt x="38" y="0"/>
                  </a:cubicBezTo>
                  <a:cubicBezTo>
                    <a:pt x="16732" y="380"/>
                    <a:pt x="53411" y="-759"/>
                    <a:pt x="44557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6" name="Freeform: Shape 7855">
              <a:extLst>
                <a:ext uri="{FF2B5EF4-FFF2-40B4-BE49-F238E27FC236}">
                  <a16:creationId xmlns:a16="http://schemas.microsoft.com/office/drawing/2014/main" id="{68706B28-00FD-4E6D-F8DF-585D2D22DB49}"/>
                </a:ext>
              </a:extLst>
            </p:cNvPr>
            <p:cNvSpPr/>
            <p:nvPr/>
          </p:nvSpPr>
          <p:spPr>
            <a:xfrm>
              <a:off x="9638939" y="6423960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7" name="Freeform: Shape 7856">
              <a:extLst>
                <a:ext uri="{FF2B5EF4-FFF2-40B4-BE49-F238E27FC236}">
                  <a16:creationId xmlns:a16="http://schemas.microsoft.com/office/drawing/2014/main" id="{E4FC65AC-0909-FA3C-99C7-1B05ABD345FE}"/>
                </a:ext>
              </a:extLst>
            </p:cNvPr>
            <p:cNvSpPr/>
            <p:nvPr/>
          </p:nvSpPr>
          <p:spPr>
            <a:xfrm>
              <a:off x="10030601" y="6425857"/>
              <a:ext cx="45794" cy="1911"/>
            </a:xfrm>
            <a:custGeom>
              <a:avLst/>
              <a:gdLst>
                <a:gd name="connsiteX0" fmla="*/ 44432 w 45794"/>
                <a:gd name="connsiteY0" fmla="*/ 1518 h 1911"/>
                <a:gd name="connsiteX1" fmla="*/ 38 w 45794"/>
                <a:gd name="connsiteY1" fmla="*/ 0 h 1911"/>
                <a:gd name="connsiteX2" fmla="*/ 44432 w 45794"/>
                <a:gd name="connsiteY2" fmla="*/ 1518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1911">
                  <a:moveTo>
                    <a:pt x="44432" y="1518"/>
                  </a:moveTo>
                  <a:cubicBezTo>
                    <a:pt x="35958" y="2277"/>
                    <a:pt x="-1353" y="2024"/>
                    <a:pt x="38" y="0"/>
                  </a:cubicBezTo>
                  <a:cubicBezTo>
                    <a:pt x="16733" y="506"/>
                    <a:pt x="53285" y="-885"/>
                    <a:pt x="4443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8" name="Freeform: Shape 7857">
              <a:extLst>
                <a:ext uri="{FF2B5EF4-FFF2-40B4-BE49-F238E27FC236}">
                  <a16:creationId xmlns:a16="http://schemas.microsoft.com/office/drawing/2014/main" id="{CB2FD35D-6B9B-6BBC-D1D9-9A5888D254BE}"/>
                </a:ext>
              </a:extLst>
            </p:cNvPr>
            <p:cNvSpPr/>
            <p:nvPr/>
          </p:nvSpPr>
          <p:spPr>
            <a:xfrm>
              <a:off x="9953741" y="642370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9" name="Freeform: Shape 7858">
              <a:extLst>
                <a:ext uri="{FF2B5EF4-FFF2-40B4-BE49-F238E27FC236}">
                  <a16:creationId xmlns:a16="http://schemas.microsoft.com/office/drawing/2014/main" id="{F3967499-1B5B-D65B-D65D-A9D2B76B1753}"/>
                </a:ext>
              </a:extLst>
            </p:cNvPr>
            <p:cNvSpPr/>
            <p:nvPr/>
          </p:nvSpPr>
          <p:spPr>
            <a:xfrm>
              <a:off x="9667270" y="642535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0" name="Freeform: Shape 7859">
              <a:extLst>
                <a:ext uri="{FF2B5EF4-FFF2-40B4-BE49-F238E27FC236}">
                  <a16:creationId xmlns:a16="http://schemas.microsoft.com/office/drawing/2014/main" id="{47C6744D-798D-7F10-0FB0-53F447C7F2B0}"/>
                </a:ext>
              </a:extLst>
            </p:cNvPr>
            <p:cNvSpPr/>
            <p:nvPr/>
          </p:nvSpPr>
          <p:spPr>
            <a:xfrm>
              <a:off x="10066008" y="6454898"/>
              <a:ext cx="45833" cy="1988"/>
            </a:xfrm>
            <a:custGeom>
              <a:avLst/>
              <a:gdLst>
                <a:gd name="connsiteX0" fmla="*/ 44439 w 45833"/>
                <a:gd name="connsiteY0" fmla="*/ 1566 h 1988"/>
                <a:gd name="connsiteX1" fmla="*/ 45 w 45833"/>
                <a:gd name="connsiteY1" fmla="*/ 48 h 1988"/>
                <a:gd name="connsiteX2" fmla="*/ 44439 w 45833"/>
                <a:gd name="connsiteY2" fmla="*/ 1566 h 1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1988">
                  <a:moveTo>
                    <a:pt x="44439" y="1566"/>
                  </a:moveTo>
                  <a:cubicBezTo>
                    <a:pt x="35965" y="2325"/>
                    <a:pt x="-1473" y="2198"/>
                    <a:pt x="45" y="48"/>
                  </a:cubicBezTo>
                  <a:cubicBezTo>
                    <a:pt x="16740" y="427"/>
                    <a:pt x="53419" y="-964"/>
                    <a:pt x="44439" y="15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1" name="Freeform: Shape 7860">
              <a:extLst>
                <a:ext uri="{FF2B5EF4-FFF2-40B4-BE49-F238E27FC236}">
                  <a16:creationId xmlns:a16="http://schemas.microsoft.com/office/drawing/2014/main" id="{F52D3B6C-64DF-D648-D2F1-E3CE1E7EF0FB}"/>
                </a:ext>
              </a:extLst>
            </p:cNvPr>
            <p:cNvSpPr/>
            <p:nvPr/>
          </p:nvSpPr>
          <p:spPr>
            <a:xfrm>
              <a:off x="10082849" y="6439765"/>
              <a:ext cx="74585" cy="6708"/>
            </a:xfrm>
            <a:custGeom>
              <a:avLst/>
              <a:gdLst>
                <a:gd name="connsiteX0" fmla="*/ 911 w 74585"/>
                <a:gd name="connsiteY0" fmla="*/ 5822 h 6708"/>
                <a:gd name="connsiteX1" fmla="*/ 36451 w 74585"/>
                <a:gd name="connsiteY1" fmla="*/ 4 h 6708"/>
                <a:gd name="connsiteX2" fmla="*/ 911 w 74585"/>
                <a:gd name="connsiteY2" fmla="*/ 5822 h 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585" h="6708">
                  <a:moveTo>
                    <a:pt x="911" y="5822"/>
                  </a:moveTo>
                  <a:cubicBezTo>
                    <a:pt x="-1998" y="2660"/>
                    <a:pt x="152" y="-122"/>
                    <a:pt x="36451" y="4"/>
                  </a:cubicBezTo>
                  <a:cubicBezTo>
                    <a:pt x="107531" y="637"/>
                    <a:pt x="69715" y="9490"/>
                    <a:pt x="911" y="58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2" name="Freeform: Shape 7861">
              <a:extLst>
                <a:ext uri="{FF2B5EF4-FFF2-40B4-BE49-F238E27FC236}">
                  <a16:creationId xmlns:a16="http://schemas.microsoft.com/office/drawing/2014/main" id="{8522A4D8-BFC6-AADF-4F4E-0AE7FBEAC333}"/>
                </a:ext>
              </a:extLst>
            </p:cNvPr>
            <p:cNvSpPr/>
            <p:nvPr/>
          </p:nvSpPr>
          <p:spPr>
            <a:xfrm>
              <a:off x="10126261" y="6468774"/>
              <a:ext cx="39475" cy="1634"/>
            </a:xfrm>
            <a:custGeom>
              <a:avLst/>
              <a:gdLst>
                <a:gd name="connsiteX0" fmla="*/ 10872 w 39475"/>
                <a:gd name="connsiteY0" fmla="*/ 1603 h 1634"/>
                <a:gd name="connsiteX1" fmla="*/ 37560 w 39475"/>
                <a:gd name="connsiteY1" fmla="*/ 1603 h 1634"/>
                <a:gd name="connsiteX2" fmla="*/ 10872 w 39475"/>
                <a:gd name="connsiteY2" fmla="*/ 1603 h 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5" h="1634">
                  <a:moveTo>
                    <a:pt x="10872" y="1603"/>
                  </a:moveTo>
                  <a:cubicBezTo>
                    <a:pt x="-28462" y="592"/>
                    <a:pt x="52736" y="-1432"/>
                    <a:pt x="37560" y="1603"/>
                  </a:cubicBezTo>
                  <a:cubicBezTo>
                    <a:pt x="22382" y="1856"/>
                    <a:pt x="14667" y="465"/>
                    <a:pt x="10872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3" name="Freeform: Shape 7862">
              <a:extLst>
                <a:ext uri="{FF2B5EF4-FFF2-40B4-BE49-F238E27FC236}">
                  <a16:creationId xmlns:a16="http://schemas.microsoft.com/office/drawing/2014/main" id="{C70CE934-C6C0-E7C9-8178-5B95E1BA129A}"/>
                </a:ext>
              </a:extLst>
            </p:cNvPr>
            <p:cNvSpPr/>
            <p:nvPr/>
          </p:nvSpPr>
          <p:spPr>
            <a:xfrm>
              <a:off x="9402553" y="6445081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4" name="Freeform: Shape 7863">
              <a:extLst>
                <a:ext uri="{FF2B5EF4-FFF2-40B4-BE49-F238E27FC236}">
                  <a16:creationId xmlns:a16="http://schemas.microsoft.com/office/drawing/2014/main" id="{C2AAD1EC-2BB9-3A2F-6EBA-C020C2EF608B}"/>
                </a:ext>
              </a:extLst>
            </p:cNvPr>
            <p:cNvSpPr/>
            <p:nvPr/>
          </p:nvSpPr>
          <p:spPr>
            <a:xfrm>
              <a:off x="9296185" y="644925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5" name="Freeform: Shape 7864">
              <a:extLst>
                <a:ext uri="{FF2B5EF4-FFF2-40B4-BE49-F238E27FC236}">
                  <a16:creationId xmlns:a16="http://schemas.microsoft.com/office/drawing/2014/main" id="{D0C2D042-A974-D262-D6FC-7F912CD3083E}"/>
                </a:ext>
              </a:extLst>
            </p:cNvPr>
            <p:cNvSpPr/>
            <p:nvPr/>
          </p:nvSpPr>
          <p:spPr>
            <a:xfrm>
              <a:off x="9764628" y="6425207"/>
              <a:ext cx="35822" cy="3179"/>
            </a:xfrm>
            <a:custGeom>
              <a:avLst/>
              <a:gdLst>
                <a:gd name="connsiteX0" fmla="*/ 35823 w 35822"/>
                <a:gd name="connsiteY0" fmla="*/ 3180 h 3179"/>
                <a:gd name="connsiteX1" fmla="*/ 282 w 35822"/>
                <a:gd name="connsiteY1" fmla="*/ 397 h 3179"/>
                <a:gd name="connsiteX2" fmla="*/ 35823 w 35822"/>
                <a:gd name="connsiteY2" fmla="*/ 270 h 3179"/>
                <a:gd name="connsiteX3" fmla="*/ 35823 w 35822"/>
                <a:gd name="connsiteY3" fmla="*/ 3180 h 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3179">
                  <a:moveTo>
                    <a:pt x="35823" y="3180"/>
                  </a:moveTo>
                  <a:cubicBezTo>
                    <a:pt x="12425" y="3053"/>
                    <a:pt x="-2247" y="2294"/>
                    <a:pt x="282" y="397"/>
                  </a:cubicBezTo>
                  <a:cubicBezTo>
                    <a:pt x="8124" y="-109"/>
                    <a:pt x="20266" y="-109"/>
                    <a:pt x="35823" y="270"/>
                  </a:cubicBezTo>
                  <a:lnTo>
                    <a:pt x="35823" y="31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6" name="Freeform: Shape 7865">
              <a:extLst>
                <a:ext uri="{FF2B5EF4-FFF2-40B4-BE49-F238E27FC236}">
                  <a16:creationId xmlns:a16="http://schemas.microsoft.com/office/drawing/2014/main" id="{65158C5C-2E10-ABE9-D110-C685DAE8D2D5}"/>
                </a:ext>
              </a:extLst>
            </p:cNvPr>
            <p:cNvSpPr/>
            <p:nvPr/>
          </p:nvSpPr>
          <p:spPr>
            <a:xfrm>
              <a:off x="9848533" y="6410806"/>
              <a:ext cx="55443" cy="6323"/>
            </a:xfrm>
            <a:custGeom>
              <a:avLst/>
              <a:gdLst>
                <a:gd name="connsiteX0" fmla="*/ 5291 w 55443"/>
                <a:gd name="connsiteY0" fmla="*/ 6071 h 6323"/>
                <a:gd name="connsiteX1" fmla="*/ 49685 w 55443"/>
                <a:gd name="connsiteY1" fmla="*/ 0 h 6323"/>
                <a:gd name="connsiteX2" fmla="*/ 31851 w 55443"/>
                <a:gd name="connsiteY2" fmla="*/ 6324 h 6323"/>
                <a:gd name="connsiteX3" fmla="*/ 5165 w 55443"/>
                <a:gd name="connsiteY3" fmla="*/ 5944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43" h="6323">
                  <a:moveTo>
                    <a:pt x="5291" y="6071"/>
                  </a:moveTo>
                  <a:cubicBezTo>
                    <a:pt x="-16084" y="3541"/>
                    <a:pt x="33116" y="1518"/>
                    <a:pt x="49685" y="0"/>
                  </a:cubicBezTo>
                  <a:cubicBezTo>
                    <a:pt x="70427" y="1771"/>
                    <a:pt x="28184" y="3795"/>
                    <a:pt x="31851" y="6324"/>
                  </a:cubicBezTo>
                  <a:cubicBezTo>
                    <a:pt x="16674" y="6324"/>
                    <a:pt x="8959" y="4806"/>
                    <a:pt x="5165" y="59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7" name="Freeform: Shape 7866">
              <a:extLst>
                <a:ext uri="{FF2B5EF4-FFF2-40B4-BE49-F238E27FC236}">
                  <a16:creationId xmlns:a16="http://schemas.microsoft.com/office/drawing/2014/main" id="{984612EF-0AD6-DE8E-4888-A0BB61174A4A}"/>
                </a:ext>
              </a:extLst>
            </p:cNvPr>
            <p:cNvSpPr/>
            <p:nvPr/>
          </p:nvSpPr>
          <p:spPr>
            <a:xfrm>
              <a:off x="9375233" y="6446016"/>
              <a:ext cx="27291" cy="1345"/>
            </a:xfrm>
            <a:custGeom>
              <a:avLst/>
              <a:gdLst>
                <a:gd name="connsiteX0" fmla="*/ 0 w 27291"/>
                <a:gd name="connsiteY0" fmla="*/ 963 h 1345"/>
                <a:gd name="connsiteX1" fmla="*/ 26687 w 27291"/>
                <a:gd name="connsiteY1" fmla="*/ 204 h 1345"/>
                <a:gd name="connsiteX2" fmla="*/ 0 w 27291"/>
                <a:gd name="connsiteY2" fmla="*/ 963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345">
                  <a:moveTo>
                    <a:pt x="0" y="963"/>
                  </a:moveTo>
                  <a:cubicBezTo>
                    <a:pt x="3668" y="204"/>
                    <a:pt x="11510" y="-302"/>
                    <a:pt x="26687" y="204"/>
                  </a:cubicBezTo>
                  <a:cubicBezTo>
                    <a:pt x="30734" y="1848"/>
                    <a:pt x="13660" y="1342"/>
                    <a:pt x="0" y="9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8" name="Freeform: Shape 7867">
              <a:extLst>
                <a:ext uri="{FF2B5EF4-FFF2-40B4-BE49-F238E27FC236}">
                  <a16:creationId xmlns:a16="http://schemas.microsoft.com/office/drawing/2014/main" id="{896550E6-72E7-DA0F-DA6C-811E735AB832}"/>
                </a:ext>
              </a:extLst>
            </p:cNvPr>
            <p:cNvSpPr/>
            <p:nvPr/>
          </p:nvSpPr>
          <p:spPr>
            <a:xfrm>
              <a:off x="9411245" y="6416075"/>
              <a:ext cx="53835" cy="3204"/>
            </a:xfrm>
            <a:custGeom>
              <a:avLst/>
              <a:gdLst>
                <a:gd name="connsiteX0" fmla="*/ 287 w 53835"/>
                <a:gd name="connsiteY0" fmla="*/ 1181 h 3204"/>
                <a:gd name="connsiteX1" fmla="*/ 53535 w 53835"/>
                <a:gd name="connsiteY1" fmla="*/ 3205 h 3204"/>
                <a:gd name="connsiteX2" fmla="*/ 287 w 53835"/>
                <a:gd name="connsiteY2" fmla="*/ 1181 h 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35" h="3204">
                  <a:moveTo>
                    <a:pt x="287" y="1181"/>
                  </a:moveTo>
                  <a:cubicBezTo>
                    <a:pt x="-4771" y="-1728"/>
                    <a:pt x="58720" y="1434"/>
                    <a:pt x="53535" y="3205"/>
                  </a:cubicBezTo>
                  <a:cubicBezTo>
                    <a:pt x="37978" y="2446"/>
                    <a:pt x="1299" y="2826"/>
                    <a:pt x="287" y="11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9" name="Freeform: Shape 7868">
              <a:extLst>
                <a:ext uri="{FF2B5EF4-FFF2-40B4-BE49-F238E27FC236}">
                  <a16:creationId xmlns:a16="http://schemas.microsoft.com/office/drawing/2014/main" id="{F43E5391-74D4-F1D1-E038-4CC0FCB92EFD}"/>
                </a:ext>
              </a:extLst>
            </p:cNvPr>
            <p:cNvSpPr/>
            <p:nvPr/>
          </p:nvSpPr>
          <p:spPr>
            <a:xfrm>
              <a:off x="10296282" y="6436691"/>
              <a:ext cx="54217" cy="2446"/>
            </a:xfrm>
            <a:custGeom>
              <a:avLst/>
              <a:gdLst>
                <a:gd name="connsiteX0" fmla="*/ 845 w 54217"/>
                <a:gd name="connsiteY0" fmla="*/ 2446 h 2446"/>
                <a:gd name="connsiteX1" fmla="*/ 54218 w 54217"/>
                <a:gd name="connsiteY1" fmla="*/ 549 h 2446"/>
                <a:gd name="connsiteX2" fmla="*/ 845 w 54217"/>
                <a:gd name="connsiteY2" fmla="*/ 2446 h 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17" h="2446">
                  <a:moveTo>
                    <a:pt x="845" y="2446"/>
                  </a:moveTo>
                  <a:cubicBezTo>
                    <a:pt x="-6870" y="-210"/>
                    <a:pt x="40432" y="-463"/>
                    <a:pt x="54218" y="549"/>
                  </a:cubicBezTo>
                  <a:cubicBezTo>
                    <a:pt x="53080" y="2446"/>
                    <a:pt x="24243" y="2320"/>
                    <a:pt x="845" y="24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0" name="Freeform: Shape 7869">
              <a:extLst>
                <a:ext uri="{FF2B5EF4-FFF2-40B4-BE49-F238E27FC236}">
                  <a16:creationId xmlns:a16="http://schemas.microsoft.com/office/drawing/2014/main" id="{C9BBFF1A-7D5A-2164-2702-6AEFF5CA468C}"/>
                </a:ext>
              </a:extLst>
            </p:cNvPr>
            <p:cNvSpPr/>
            <p:nvPr/>
          </p:nvSpPr>
          <p:spPr>
            <a:xfrm>
              <a:off x="10296877" y="6430087"/>
              <a:ext cx="62350" cy="3390"/>
            </a:xfrm>
            <a:custGeom>
              <a:avLst/>
              <a:gdLst>
                <a:gd name="connsiteX0" fmla="*/ 124 w 62350"/>
                <a:gd name="connsiteY0" fmla="*/ 2473 h 3390"/>
                <a:gd name="connsiteX1" fmla="*/ 62350 w 62350"/>
                <a:gd name="connsiteY1" fmla="*/ 576 h 3390"/>
                <a:gd name="connsiteX2" fmla="*/ 124 w 62350"/>
                <a:gd name="connsiteY2" fmla="*/ 2473 h 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50" h="3390">
                  <a:moveTo>
                    <a:pt x="124" y="2473"/>
                  </a:moveTo>
                  <a:cubicBezTo>
                    <a:pt x="-2785" y="-56"/>
                    <a:pt x="46415" y="-562"/>
                    <a:pt x="62350" y="576"/>
                  </a:cubicBezTo>
                  <a:cubicBezTo>
                    <a:pt x="62350" y="3991"/>
                    <a:pt x="23522" y="3865"/>
                    <a:pt x="124" y="24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1" name="Freeform: Shape 7870">
              <a:extLst>
                <a:ext uri="{FF2B5EF4-FFF2-40B4-BE49-F238E27FC236}">
                  <a16:creationId xmlns:a16="http://schemas.microsoft.com/office/drawing/2014/main" id="{655E8A10-B266-3118-E648-0D11FE04FCC7}"/>
                </a:ext>
              </a:extLst>
            </p:cNvPr>
            <p:cNvSpPr/>
            <p:nvPr/>
          </p:nvSpPr>
          <p:spPr>
            <a:xfrm>
              <a:off x="9433540" y="6421430"/>
              <a:ext cx="126" cy="2150"/>
            </a:xfrm>
            <a:custGeom>
              <a:avLst/>
              <a:gdLst>
                <a:gd name="connsiteX0" fmla="*/ 126 w 126"/>
                <a:gd name="connsiteY0" fmla="*/ 0 h 2150"/>
                <a:gd name="connsiteX1" fmla="*/ 0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126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2" name="Freeform: Shape 7871">
              <a:extLst>
                <a:ext uri="{FF2B5EF4-FFF2-40B4-BE49-F238E27FC236}">
                  <a16:creationId xmlns:a16="http://schemas.microsoft.com/office/drawing/2014/main" id="{2BB12651-0C9D-895C-B1A5-08BAB28E8637}"/>
                </a:ext>
              </a:extLst>
            </p:cNvPr>
            <p:cNvSpPr/>
            <p:nvPr/>
          </p:nvSpPr>
          <p:spPr>
            <a:xfrm>
              <a:off x="9420859" y="6444774"/>
              <a:ext cx="17354" cy="2204"/>
            </a:xfrm>
            <a:custGeom>
              <a:avLst/>
              <a:gdLst>
                <a:gd name="connsiteX0" fmla="*/ 16601 w 17354"/>
                <a:gd name="connsiteY0" fmla="*/ 2205 h 2204"/>
                <a:gd name="connsiteX1" fmla="*/ 16601 w 17354"/>
                <a:gd name="connsiteY1" fmla="*/ 2205 h 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54" h="2204">
                  <a:moveTo>
                    <a:pt x="16601" y="2205"/>
                  </a:moveTo>
                  <a:cubicBezTo>
                    <a:pt x="-24124" y="813"/>
                    <a:pt x="23810" y="-1969"/>
                    <a:pt x="16601" y="22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3" name="Freeform: Shape 7872">
              <a:extLst>
                <a:ext uri="{FF2B5EF4-FFF2-40B4-BE49-F238E27FC236}">
                  <a16:creationId xmlns:a16="http://schemas.microsoft.com/office/drawing/2014/main" id="{8C139A7A-3703-85E5-5D99-C757B7839876}"/>
                </a:ext>
              </a:extLst>
            </p:cNvPr>
            <p:cNvSpPr/>
            <p:nvPr/>
          </p:nvSpPr>
          <p:spPr>
            <a:xfrm>
              <a:off x="9445875" y="6441033"/>
              <a:ext cx="53939" cy="3367"/>
            </a:xfrm>
            <a:custGeom>
              <a:avLst/>
              <a:gdLst>
                <a:gd name="connsiteX0" fmla="*/ 565 w 53939"/>
                <a:gd name="connsiteY0" fmla="*/ 1772 h 3367"/>
                <a:gd name="connsiteX1" fmla="*/ 53939 w 53939"/>
                <a:gd name="connsiteY1" fmla="*/ 887 h 3367"/>
                <a:gd name="connsiteX2" fmla="*/ 53939 w 53939"/>
                <a:gd name="connsiteY2" fmla="*/ 3037 h 3367"/>
                <a:gd name="connsiteX3" fmla="*/ 565 w 53939"/>
                <a:gd name="connsiteY3" fmla="*/ 1772 h 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39" h="3367">
                  <a:moveTo>
                    <a:pt x="565" y="1772"/>
                  </a:moveTo>
                  <a:cubicBezTo>
                    <a:pt x="-4620" y="-1010"/>
                    <a:pt x="26873" y="128"/>
                    <a:pt x="53939" y="887"/>
                  </a:cubicBezTo>
                  <a:lnTo>
                    <a:pt x="53939" y="3037"/>
                  </a:lnTo>
                  <a:cubicBezTo>
                    <a:pt x="35347" y="4175"/>
                    <a:pt x="28390" y="2025"/>
                    <a:pt x="565" y="17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4" name="Freeform: Shape 7873">
              <a:extLst>
                <a:ext uri="{FF2B5EF4-FFF2-40B4-BE49-F238E27FC236}">
                  <a16:creationId xmlns:a16="http://schemas.microsoft.com/office/drawing/2014/main" id="{1DC82E04-48A5-270C-4EC6-52E24A8E53AD}"/>
                </a:ext>
              </a:extLst>
            </p:cNvPr>
            <p:cNvSpPr/>
            <p:nvPr/>
          </p:nvSpPr>
          <p:spPr>
            <a:xfrm>
              <a:off x="9447072" y="6458614"/>
              <a:ext cx="17833" cy="2656"/>
            </a:xfrm>
            <a:custGeom>
              <a:avLst/>
              <a:gdLst>
                <a:gd name="connsiteX0" fmla="*/ 17707 w 17833"/>
                <a:gd name="connsiteY0" fmla="*/ 2656 h 2656"/>
                <a:gd name="connsiteX1" fmla="*/ 0 w 17833"/>
                <a:gd name="connsiteY1" fmla="*/ 0 h 2656"/>
                <a:gd name="connsiteX2" fmla="*/ 17834 w 17833"/>
                <a:gd name="connsiteY2" fmla="*/ 1139 h 2656"/>
                <a:gd name="connsiteX3" fmla="*/ 17834 w 17833"/>
                <a:gd name="connsiteY3" fmla="*/ 2530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" h="2656">
                  <a:moveTo>
                    <a:pt x="17707" y="2656"/>
                  </a:moveTo>
                  <a:cubicBezTo>
                    <a:pt x="-1138" y="2656"/>
                    <a:pt x="632" y="1265"/>
                    <a:pt x="0" y="0"/>
                  </a:cubicBezTo>
                  <a:cubicBezTo>
                    <a:pt x="7083" y="380"/>
                    <a:pt x="8854" y="885"/>
                    <a:pt x="17834" y="1139"/>
                  </a:cubicBezTo>
                  <a:lnTo>
                    <a:pt x="1783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5" name="Freeform: Shape 7874">
              <a:extLst>
                <a:ext uri="{FF2B5EF4-FFF2-40B4-BE49-F238E27FC236}">
                  <a16:creationId xmlns:a16="http://schemas.microsoft.com/office/drawing/2014/main" id="{67B73A51-6B8B-9DDD-F27E-B749D176B9F8}"/>
                </a:ext>
              </a:extLst>
            </p:cNvPr>
            <p:cNvSpPr/>
            <p:nvPr/>
          </p:nvSpPr>
          <p:spPr>
            <a:xfrm>
              <a:off x="9767060" y="6460132"/>
              <a:ext cx="26687" cy="2403"/>
            </a:xfrm>
            <a:custGeom>
              <a:avLst/>
              <a:gdLst>
                <a:gd name="connsiteX0" fmla="*/ 0 w 26687"/>
                <a:gd name="connsiteY0" fmla="*/ 1265 h 2403"/>
                <a:gd name="connsiteX1" fmla="*/ 8854 w 26687"/>
                <a:gd name="connsiteY1" fmla="*/ 0 h 2403"/>
                <a:gd name="connsiteX2" fmla="*/ 26687 w 26687"/>
                <a:gd name="connsiteY2" fmla="*/ 253 h 2403"/>
                <a:gd name="connsiteX3" fmla="*/ 26687 w 26687"/>
                <a:gd name="connsiteY3" fmla="*/ 2403 h 2403"/>
                <a:gd name="connsiteX4" fmla="*/ 0 w 26687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403">
                  <a:moveTo>
                    <a:pt x="0" y="1265"/>
                  </a:moveTo>
                  <a:cubicBezTo>
                    <a:pt x="1518" y="759"/>
                    <a:pt x="8854" y="633"/>
                    <a:pt x="8854" y="0"/>
                  </a:cubicBezTo>
                  <a:lnTo>
                    <a:pt x="26687" y="253"/>
                  </a:lnTo>
                  <a:lnTo>
                    <a:pt x="26687" y="2403"/>
                  </a:lnTo>
                  <a:cubicBezTo>
                    <a:pt x="12142" y="2403"/>
                    <a:pt x="11130" y="1518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6" name="Freeform: Shape 7875">
              <a:extLst>
                <a:ext uri="{FF2B5EF4-FFF2-40B4-BE49-F238E27FC236}">
                  <a16:creationId xmlns:a16="http://schemas.microsoft.com/office/drawing/2014/main" id="{D6CE78B0-3320-B474-ADB1-6D339FA35026}"/>
                </a:ext>
              </a:extLst>
            </p:cNvPr>
            <p:cNvSpPr/>
            <p:nvPr/>
          </p:nvSpPr>
          <p:spPr>
            <a:xfrm>
              <a:off x="9951464" y="6418648"/>
              <a:ext cx="26560" cy="2276"/>
            </a:xfrm>
            <a:custGeom>
              <a:avLst/>
              <a:gdLst>
                <a:gd name="connsiteX0" fmla="*/ 0 w 26560"/>
                <a:gd name="connsiteY0" fmla="*/ 1391 h 2276"/>
                <a:gd name="connsiteX1" fmla="*/ 8854 w 26560"/>
                <a:gd name="connsiteY1" fmla="*/ 0 h 2276"/>
                <a:gd name="connsiteX2" fmla="*/ 26561 w 26560"/>
                <a:gd name="connsiteY2" fmla="*/ 0 h 2276"/>
                <a:gd name="connsiteX3" fmla="*/ 26561 w 26560"/>
                <a:gd name="connsiteY3" fmla="*/ 2277 h 2276"/>
                <a:gd name="connsiteX4" fmla="*/ 0 w 26560"/>
                <a:gd name="connsiteY4" fmla="*/ 1264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2276">
                  <a:moveTo>
                    <a:pt x="0" y="1391"/>
                  </a:moveTo>
                  <a:cubicBezTo>
                    <a:pt x="1391" y="885"/>
                    <a:pt x="8854" y="759"/>
                    <a:pt x="8854" y="0"/>
                  </a:cubicBezTo>
                  <a:lnTo>
                    <a:pt x="26561" y="0"/>
                  </a:lnTo>
                  <a:cubicBezTo>
                    <a:pt x="26561" y="0"/>
                    <a:pt x="26561" y="2277"/>
                    <a:pt x="26561" y="2277"/>
                  </a:cubicBezTo>
                  <a:cubicBezTo>
                    <a:pt x="12142" y="2277"/>
                    <a:pt x="11003" y="1391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7" name="Freeform: Shape 7876">
              <a:extLst>
                <a:ext uri="{FF2B5EF4-FFF2-40B4-BE49-F238E27FC236}">
                  <a16:creationId xmlns:a16="http://schemas.microsoft.com/office/drawing/2014/main" id="{E9533A28-335D-7296-7052-AAE2D0C50186}"/>
                </a:ext>
              </a:extLst>
            </p:cNvPr>
            <p:cNvSpPr/>
            <p:nvPr/>
          </p:nvSpPr>
          <p:spPr>
            <a:xfrm>
              <a:off x="9351652" y="6462674"/>
              <a:ext cx="45208" cy="2808"/>
            </a:xfrm>
            <a:custGeom>
              <a:avLst/>
              <a:gdLst>
                <a:gd name="connsiteX0" fmla="*/ 689 w 45208"/>
                <a:gd name="connsiteY0" fmla="*/ 1758 h 2808"/>
                <a:gd name="connsiteX1" fmla="*/ 45209 w 45208"/>
                <a:gd name="connsiteY1" fmla="*/ 1379 h 2808"/>
                <a:gd name="connsiteX2" fmla="*/ 689 w 45208"/>
                <a:gd name="connsiteY2" fmla="*/ 1758 h 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08" h="2808">
                  <a:moveTo>
                    <a:pt x="689" y="1758"/>
                  </a:moveTo>
                  <a:cubicBezTo>
                    <a:pt x="-5509" y="-898"/>
                    <a:pt x="31802" y="-139"/>
                    <a:pt x="45209" y="1379"/>
                  </a:cubicBezTo>
                  <a:cubicBezTo>
                    <a:pt x="38505" y="2644"/>
                    <a:pt x="18522" y="3655"/>
                    <a:pt x="689" y="17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8" name="Freeform: Shape 7877">
              <a:extLst>
                <a:ext uri="{FF2B5EF4-FFF2-40B4-BE49-F238E27FC236}">
                  <a16:creationId xmlns:a16="http://schemas.microsoft.com/office/drawing/2014/main" id="{A255C2C5-25AF-C983-9F96-D7A253E37B00}"/>
                </a:ext>
              </a:extLst>
            </p:cNvPr>
            <p:cNvSpPr/>
            <p:nvPr/>
          </p:nvSpPr>
          <p:spPr>
            <a:xfrm>
              <a:off x="10403621" y="6423848"/>
              <a:ext cx="88787" cy="2073"/>
            </a:xfrm>
            <a:custGeom>
              <a:avLst/>
              <a:gdLst>
                <a:gd name="connsiteX0" fmla="*/ 88787 w 88787"/>
                <a:gd name="connsiteY0" fmla="*/ 1883 h 2073"/>
                <a:gd name="connsiteX1" fmla="*/ 0 w 88787"/>
                <a:gd name="connsiteY1" fmla="*/ 1250 h 2073"/>
                <a:gd name="connsiteX2" fmla="*/ 88787 w 88787"/>
                <a:gd name="connsiteY2" fmla="*/ 1883 h 2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787" h="2073">
                  <a:moveTo>
                    <a:pt x="88787" y="1883"/>
                  </a:moveTo>
                  <a:cubicBezTo>
                    <a:pt x="33643" y="2642"/>
                    <a:pt x="38070" y="871"/>
                    <a:pt x="0" y="1250"/>
                  </a:cubicBezTo>
                  <a:cubicBezTo>
                    <a:pt x="24031" y="618"/>
                    <a:pt x="84360" y="-1532"/>
                    <a:pt x="88787" y="18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9" name="Freeform: Shape 7878">
              <a:extLst>
                <a:ext uri="{FF2B5EF4-FFF2-40B4-BE49-F238E27FC236}">
                  <a16:creationId xmlns:a16="http://schemas.microsoft.com/office/drawing/2014/main" id="{80244BD6-4CA7-560F-A427-7A6E373C4689}"/>
                </a:ext>
              </a:extLst>
            </p:cNvPr>
            <p:cNvSpPr/>
            <p:nvPr/>
          </p:nvSpPr>
          <p:spPr>
            <a:xfrm>
              <a:off x="9266092" y="6466077"/>
              <a:ext cx="36290" cy="2531"/>
            </a:xfrm>
            <a:custGeom>
              <a:avLst/>
              <a:gdLst>
                <a:gd name="connsiteX0" fmla="*/ 36291 w 36290"/>
                <a:gd name="connsiteY0" fmla="*/ 1518 h 2531"/>
                <a:gd name="connsiteX1" fmla="*/ 751 w 36290"/>
                <a:gd name="connsiteY1" fmla="*/ 0 h 2531"/>
                <a:gd name="connsiteX2" fmla="*/ 36291 w 36290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531">
                  <a:moveTo>
                    <a:pt x="36291" y="1518"/>
                  </a:moveTo>
                  <a:cubicBezTo>
                    <a:pt x="34394" y="3541"/>
                    <a:pt x="-5952" y="2277"/>
                    <a:pt x="751" y="0"/>
                  </a:cubicBezTo>
                  <a:cubicBezTo>
                    <a:pt x="19217" y="127"/>
                    <a:pt x="24023" y="1012"/>
                    <a:pt x="3629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0" name="Freeform: Shape 7879">
              <a:extLst>
                <a:ext uri="{FF2B5EF4-FFF2-40B4-BE49-F238E27FC236}">
                  <a16:creationId xmlns:a16="http://schemas.microsoft.com/office/drawing/2014/main" id="{E319F496-FE1B-7F21-17EF-8EB436504865}"/>
                </a:ext>
              </a:extLst>
            </p:cNvPr>
            <p:cNvSpPr/>
            <p:nvPr/>
          </p:nvSpPr>
          <p:spPr>
            <a:xfrm>
              <a:off x="9598213" y="645406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1" name="Freeform: Shape 7880">
              <a:extLst>
                <a:ext uri="{FF2B5EF4-FFF2-40B4-BE49-F238E27FC236}">
                  <a16:creationId xmlns:a16="http://schemas.microsoft.com/office/drawing/2014/main" id="{7CE70AC0-9E19-9C96-B36B-D0917732E2D5}"/>
                </a:ext>
              </a:extLst>
            </p:cNvPr>
            <p:cNvSpPr/>
            <p:nvPr/>
          </p:nvSpPr>
          <p:spPr>
            <a:xfrm>
              <a:off x="9630313" y="6459740"/>
              <a:ext cx="31974" cy="2018"/>
            </a:xfrm>
            <a:custGeom>
              <a:avLst/>
              <a:gdLst>
                <a:gd name="connsiteX0" fmla="*/ 3440 w 31974"/>
                <a:gd name="connsiteY0" fmla="*/ 1657 h 2018"/>
                <a:gd name="connsiteX1" fmla="*/ 30127 w 31974"/>
                <a:gd name="connsiteY1" fmla="*/ 1530 h 2018"/>
                <a:gd name="connsiteX2" fmla="*/ 3440 w 31974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4" h="2018">
                  <a:moveTo>
                    <a:pt x="3440" y="1657"/>
                  </a:moveTo>
                  <a:cubicBezTo>
                    <a:pt x="-14266" y="13"/>
                    <a:pt x="42774" y="-1000"/>
                    <a:pt x="30127" y="1530"/>
                  </a:cubicBezTo>
                  <a:cubicBezTo>
                    <a:pt x="28609" y="1783"/>
                    <a:pt x="11155" y="2416"/>
                    <a:pt x="3440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2" name="Freeform: Shape 7881">
              <a:extLst>
                <a:ext uri="{FF2B5EF4-FFF2-40B4-BE49-F238E27FC236}">
                  <a16:creationId xmlns:a16="http://schemas.microsoft.com/office/drawing/2014/main" id="{6BA5CE70-A563-DB34-E64A-FC7C789A2E5A}"/>
                </a:ext>
              </a:extLst>
            </p:cNvPr>
            <p:cNvSpPr/>
            <p:nvPr/>
          </p:nvSpPr>
          <p:spPr>
            <a:xfrm>
              <a:off x="9711410" y="6421177"/>
              <a:ext cx="36311" cy="3266"/>
            </a:xfrm>
            <a:custGeom>
              <a:avLst/>
              <a:gdLst>
                <a:gd name="connsiteX0" fmla="*/ 0 w 36311"/>
                <a:gd name="connsiteY0" fmla="*/ 2909 h 3266"/>
                <a:gd name="connsiteX1" fmla="*/ 0 w 36311"/>
                <a:gd name="connsiteY1" fmla="*/ 0 h 3266"/>
                <a:gd name="connsiteX2" fmla="*/ 35540 w 36311"/>
                <a:gd name="connsiteY2" fmla="*/ 633 h 3266"/>
                <a:gd name="connsiteX3" fmla="*/ 0 w 36311"/>
                <a:gd name="connsiteY3" fmla="*/ 2909 h 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3266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5540" y="633"/>
                    <a:pt x="35540" y="633"/>
                  </a:cubicBezTo>
                  <a:cubicBezTo>
                    <a:pt x="39587" y="3036"/>
                    <a:pt x="27699" y="3795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3" name="Freeform: Shape 7882">
              <a:extLst>
                <a:ext uri="{FF2B5EF4-FFF2-40B4-BE49-F238E27FC236}">
                  <a16:creationId xmlns:a16="http://schemas.microsoft.com/office/drawing/2014/main" id="{FC3102DF-B022-D9E9-7037-7EA58FCD0CDD}"/>
                </a:ext>
              </a:extLst>
            </p:cNvPr>
            <p:cNvSpPr/>
            <p:nvPr/>
          </p:nvSpPr>
          <p:spPr>
            <a:xfrm>
              <a:off x="9495008" y="644735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4" name="Freeform: Shape 7883">
              <a:extLst>
                <a:ext uri="{FF2B5EF4-FFF2-40B4-BE49-F238E27FC236}">
                  <a16:creationId xmlns:a16="http://schemas.microsoft.com/office/drawing/2014/main" id="{7E459C29-F5BC-3980-A8C6-8179A5E11EF2}"/>
                </a:ext>
              </a:extLst>
            </p:cNvPr>
            <p:cNvSpPr/>
            <p:nvPr/>
          </p:nvSpPr>
          <p:spPr>
            <a:xfrm>
              <a:off x="10145143" y="6449372"/>
              <a:ext cx="53837" cy="2902"/>
            </a:xfrm>
            <a:custGeom>
              <a:avLst/>
              <a:gdLst>
                <a:gd name="connsiteX0" fmla="*/ 44984 w 53837"/>
                <a:gd name="connsiteY0" fmla="*/ 2792 h 2902"/>
                <a:gd name="connsiteX1" fmla="*/ 465 w 53837"/>
                <a:gd name="connsiteY1" fmla="*/ 769 h 2902"/>
                <a:gd name="connsiteX2" fmla="*/ 53838 w 53837"/>
                <a:gd name="connsiteY2" fmla="*/ 642 h 2902"/>
                <a:gd name="connsiteX3" fmla="*/ 44984 w 53837"/>
                <a:gd name="connsiteY3" fmla="*/ 2792 h 2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37" h="2902">
                  <a:moveTo>
                    <a:pt x="44984" y="2792"/>
                  </a:moveTo>
                  <a:cubicBezTo>
                    <a:pt x="19436" y="3045"/>
                    <a:pt x="-3583" y="3045"/>
                    <a:pt x="465" y="769"/>
                  </a:cubicBezTo>
                  <a:cubicBezTo>
                    <a:pt x="21206" y="516"/>
                    <a:pt x="37143" y="-749"/>
                    <a:pt x="53838" y="642"/>
                  </a:cubicBezTo>
                  <a:cubicBezTo>
                    <a:pt x="49032" y="1274"/>
                    <a:pt x="44605" y="1907"/>
                    <a:pt x="44984" y="27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5" name="Freeform: Shape 7884">
              <a:extLst>
                <a:ext uri="{FF2B5EF4-FFF2-40B4-BE49-F238E27FC236}">
                  <a16:creationId xmlns:a16="http://schemas.microsoft.com/office/drawing/2014/main" id="{3025FC7E-8B8F-312B-BDD8-A93FCEDBBE5A}"/>
                </a:ext>
              </a:extLst>
            </p:cNvPr>
            <p:cNvSpPr/>
            <p:nvPr/>
          </p:nvSpPr>
          <p:spPr>
            <a:xfrm>
              <a:off x="10162414" y="6454188"/>
              <a:ext cx="50484" cy="3791"/>
            </a:xfrm>
            <a:custGeom>
              <a:avLst/>
              <a:gdLst>
                <a:gd name="connsiteX0" fmla="*/ 45547 w 50484"/>
                <a:gd name="connsiteY0" fmla="*/ 3668 h 3791"/>
                <a:gd name="connsiteX1" fmla="*/ 1153 w 50484"/>
                <a:gd name="connsiteY1" fmla="*/ 885 h 3791"/>
                <a:gd name="connsiteX2" fmla="*/ 36693 w 50484"/>
                <a:gd name="connsiteY2" fmla="*/ 0 h 3791"/>
                <a:gd name="connsiteX3" fmla="*/ 45547 w 50484"/>
                <a:gd name="connsiteY3" fmla="*/ 3668 h 3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84" h="3791">
                  <a:moveTo>
                    <a:pt x="45547" y="3668"/>
                  </a:moveTo>
                  <a:cubicBezTo>
                    <a:pt x="15192" y="4047"/>
                    <a:pt x="-5171" y="3668"/>
                    <a:pt x="1153" y="885"/>
                  </a:cubicBezTo>
                  <a:cubicBezTo>
                    <a:pt x="17090" y="885"/>
                    <a:pt x="19619" y="0"/>
                    <a:pt x="36693" y="0"/>
                  </a:cubicBezTo>
                  <a:cubicBezTo>
                    <a:pt x="49720" y="1644"/>
                    <a:pt x="55285" y="1264"/>
                    <a:pt x="45547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6" name="Freeform: Shape 7885">
              <a:extLst>
                <a:ext uri="{FF2B5EF4-FFF2-40B4-BE49-F238E27FC236}">
                  <a16:creationId xmlns:a16="http://schemas.microsoft.com/office/drawing/2014/main" id="{DBDD46B0-2361-B4F8-A0DE-AE0D07D8B28C}"/>
                </a:ext>
              </a:extLst>
            </p:cNvPr>
            <p:cNvSpPr/>
            <p:nvPr/>
          </p:nvSpPr>
          <p:spPr>
            <a:xfrm>
              <a:off x="10181274" y="647100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7" name="Freeform: Shape 7886">
              <a:extLst>
                <a:ext uri="{FF2B5EF4-FFF2-40B4-BE49-F238E27FC236}">
                  <a16:creationId xmlns:a16="http://schemas.microsoft.com/office/drawing/2014/main" id="{530A0264-9B30-2DC5-91F0-DCE1EE667151}"/>
                </a:ext>
              </a:extLst>
            </p:cNvPr>
            <p:cNvSpPr/>
            <p:nvPr/>
          </p:nvSpPr>
          <p:spPr>
            <a:xfrm>
              <a:off x="9409129" y="645924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8" name="Freeform: Shape 7887">
              <a:extLst>
                <a:ext uri="{FF2B5EF4-FFF2-40B4-BE49-F238E27FC236}">
                  <a16:creationId xmlns:a16="http://schemas.microsoft.com/office/drawing/2014/main" id="{2C74CB2D-BDAB-3B79-1BF0-B38C585E0D00}"/>
                </a:ext>
              </a:extLst>
            </p:cNvPr>
            <p:cNvSpPr/>
            <p:nvPr/>
          </p:nvSpPr>
          <p:spPr>
            <a:xfrm>
              <a:off x="9455430" y="6444991"/>
              <a:ext cx="38048" cy="2114"/>
            </a:xfrm>
            <a:custGeom>
              <a:avLst/>
              <a:gdLst>
                <a:gd name="connsiteX0" fmla="*/ 117 w 38048"/>
                <a:gd name="connsiteY0" fmla="*/ 596 h 2114"/>
                <a:gd name="connsiteX1" fmla="*/ 35657 w 38048"/>
                <a:gd name="connsiteY1" fmla="*/ 2114 h 2114"/>
                <a:gd name="connsiteX2" fmla="*/ 117 w 38048"/>
                <a:gd name="connsiteY2" fmla="*/ 596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048" h="2114">
                  <a:moveTo>
                    <a:pt x="117" y="596"/>
                  </a:moveTo>
                  <a:cubicBezTo>
                    <a:pt x="-2793" y="-795"/>
                    <a:pt x="49696" y="470"/>
                    <a:pt x="35657" y="2114"/>
                  </a:cubicBezTo>
                  <a:cubicBezTo>
                    <a:pt x="19721" y="1861"/>
                    <a:pt x="16811" y="850"/>
                    <a:pt x="117" y="5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9" name="Freeform: Shape 7888">
              <a:extLst>
                <a:ext uri="{FF2B5EF4-FFF2-40B4-BE49-F238E27FC236}">
                  <a16:creationId xmlns:a16="http://schemas.microsoft.com/office/drawing/2014/main" id="{676DD7A6-E407-59AF-06A4-63DF647BF994}"/>
                </a:ext>
              </a:extLst>
            </p:cNvPr>
            <p:cNvSpPr/>
            <p:nvPr/>
          </p:nvSpPr>
          <p:spPr>
            <a:xfrm>
              <a:off x="9843722" y="6435973"/>
              <a:ext cx="27302" cy="1520"/>
            </a:xfrm>
            <a:custGeom>
              <a:avLst/>
              <a:gdLst>
                <a:gd name="connsiteX0" fmla="*/ 616 w 27302"/>
                <a:gd name="connsiteY0" fmla="*/ 1267 h 1520"/>
                <a:gd name="connsiteX1" fmla="*/ 27303 w 27302"/>
                <a:gd name="connsiteY1" fmla="*/ 129 h 1520"/>
                <a:gd name="connsiteX2" fmla="*/ 18449 w 27302"/>
                <a:gd name="connsiteY2" fmla="*/ 1520 h 1520"/>
                <a:gd name="connsiteX3" fmla="*/ 616 w 27302"/>
                <a:gd name="connsiteY3" fmla="*/ 1267 h 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520">
                  <a:moveTo>
                    <a:pt x="616" y="1267"/>
                  </a:moveTo>
                  <a:cubicBezTo>
                    <a:pt x="-3431" y="-377"/>
                    <a:pt x="13264" y="3"/>
                    <a:pt x="27303" y="129"/>
                  </a:cubicBezTo>
                  <a:cubicBezTo>
                    <a:pt x="25405" y="761"/>
                    <a:pt x="18449" y="761"/>
                    <a:pt x="18449" y="1520"/>
                  </a:cubicBezTo>
                  <a:lnTo>
                    <a:pt x="616" y="1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0" name="Freeform: Shape 7889">
              <a:extLst>
                <a:ext uri="{FF2B5EF4-FFF2-40B4-BE49-F238E27FC236}">
                  <a16:creationId xmlns:a16="http://schemas.microsoft.com/office/drawing/2014/main" id="{55833D24-6CF5-6108-A262-B207A7136E90}"/>
                </a:ext>
              </a:extLst>
            </p:cNvPr>
            <p:cNvSpPr/>
            <p:nvPr/>
          </p:nvSpPr>
          <p:spPr>
            <a:xfrm>
              <a:off x="9372054" y="6432339"/>
              <a:ext cx="131840" cy="10013"/>
            </a:xfrm>
            <a:custGeom>
              <a:avLst/>
              <a:gdLst>
                <a:gd name="connsiteX0" fmla="*/ 3052 w 131840"/>
                <a:gd name="connsiteY0" fmla="*/ 5913 h 10013"/>
                <a:gd name="connsiteX1" fmla="*/ 127506 w 131840"/>
                <a:gd name="connsiteY1" fmla="*/ 4522 h 10013"/>
                <a:gd name="connsiteX2" fmla="*/ 3052 w 131840"/>
                <a:gd name="connsiteY2" fmla="*/ 5913 h 1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40" h="10013">
                  <a:moveTo>
                    <a:pt x="3052" y="5913"/>
                  </a:moveTo>
                  <a:cubicBezTo>
                    <a:pt x="-20472" y="-2435"/>
                    <a:pt x="98796" y="-1043"/>
                    <a:pt x="127506" y="4522"/>
                  </a:cubicBezTo>
                  <a:cubicBezTo>
                    <a:pt x="156217" y="12743"/>
                    <a:pt x="34040" y="10466"/>
                    <a:pt x="3052" y="591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1" name="Freeform: Shape 7890">
              <a:extLst>
                <a:ext uri="{FF2B5EF4-FFF2-40B4-BE49-F238E27FC236}">
                  <a16:creationId xmlns:a16="http://schemas.microsoft.com/office/drawing/2014/main" id="{9A0C079B-DE9A-4800-5E80-C45E9D3D8D87}"/>
                </a:ext>
              </a:extLst>
            </p:cNvPr>
            <p:cNvSpPr/>
            <p:nvPr/>
          </p:nvSpPr>
          <p:spPr>
            <a:xfrm>
              <a:off x="9384593" y="6450394"/>
              <a:ext cx="81723" cy="5353"/>
            </a:xfrm>
            <a:custGeom>
              <a:avLst/>
              <a:gdLst>
                <a:gd name="connsiteX0" fmla="*/ 0 w 81723"/>
                <a:gd name="connsiteY0" fmla="*/ 3921 h 5353"/>
                <a:gd name="connsiteX1" fmla="*/ 0 w 81723"/>
                <a:gd name="connsiteY1" fmla="*/ 1011 h 5353"/>
                <a:gd name="connsiteX2" fmla="*/ 80060 w 81723"/>
                <a:gd name="connsiteY2" fmla="*/ 0 h 5353"/>
                <a:gd name="connsiteX3" fmla="*/ 0 w 81723"/>
                <a:gd name="connsiteY3" fmla="*/ 3921 h 5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23" h="5353">
                  <a:moveTo>
                    <a:pt x="0" y="3921"/>
                  </a:moveTo>
                  <a:lnTo>
                    <a:pt x="0" y="1011"/>
                  </a:lnTo>
                  <a:cubicBezTo>
                    <a:pt x="34529" y="1518"/>
                    <a:pt x="53753" y="379"/>
                    <a:pt x="80060" y="0"/>
                  </a:cubicBezTo>
                  <a:cubicBezTo>
                    <a:pt x="90685" y="5691"/>
                    <a:pt x="48821" y="6576"/>
                    <a:pt x="0" y="39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2" name="Freeform: Shape 7891">
              <a:extLst>
                <a:ext uri="{FF2B5EF4-FFF2-40B4-BE49-F238E27FC236}">
                  <a16:creationId xmlns:a16="http://schemas.microsoft.com/office/drawing/2014/main" id="{6EC15413-720E-46E4-EB98-C6DC4CC64671}"/>
                </a:ext>
              </a:extLst>
            </p:cNvPr>
            <p:cNvSpPr/>
            <p:nvPr/>
          </p:nvSpPr>
          <p:spPr>
            <a:xfrm>
              <a:off x="9410394" y="64471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3" name="Freeform: Shape 7892">
              <a:extLst>
                <a:ext uri="{FF2B5EF4-FFF2-40B4-BE49-F238E27FC236}">
                  <a16:creationId xmlns:a16="http://schemas.microsoft.com/office/drawing/2014/main" id="{50225C8F-D88B-36F2-0578-82F99AE85B50}"/>
                </a:ext>
              </a:extLst>
            </p:cNvPr>
            <p:cNvSpPr/>
            <p:nvPr/>
          </p:nvSpPr>
          <p:spPr>
            <a:xfrm>
              <a:off x="9419374" y="6443058"/>
              <a:ext cx="27273" cy="3541"/>
            </a:xfrm>
            <a:custGeom>
              <a:avLst/>
              <a:gdLst>
                <a:gd name="connsiteX0" fmla="*/ 0 w 27273"/>
                <a:gd name="connsiteY0" fmla="*/ 2909 h 3541"/>
                <a:gd name="connsiteX1" fmla="*/ 0 w 27273"/>
                <a:gd name="connsiteY1" fmla="*/ 0 h 3541"/>
                <a:gd name="connsiteX2" fmla="*/ 26687 w 27273"/>
                <a:gd name="connsiteY2" fmla="*/ 3541 h 3541"/>
                <a:gd name="connsiteX3" fmla="*/ 0 w 27273"/>
                <a:gd name="connsiteY3" fmla="*/ 2909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73" h="3541">
                  <a:moveTo>
                    <a:pt x="0" y="2909"/>
                  </a:moveTo>
                  <a:lnTo>
                    <a:pt x="0" y="0"/>
                  </a:lnTo>
                  <a:cubicBezTo>
                    <a:pt x="23399" y="379"/>
                    <a:pt x="29343" y="1644"/>
                    <a:pt x="26687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4" name="Freeform: Shape 7893">
              <a:extLst>
                <a:ext uri="{FF2B5EF4-FFF2-40B4-BE49-F238E27FC236}">
                  <a16:creationId xmlns:a16="http://schemas.microsoft.com/office/drawing/2014/main" id="{90B8D180-00AB-2921-F81C-6BEB5056A55A}"/>
                </a:ext>
              </a:extLst>
            </p:cNvPr>
            <p:cNvSpPr/>
            <p:nvPr/>
          </p:nvSpPr>
          <p:spPr>
            <a:xfrm>
              <a:off x="9897838" y="6416613"/>
              <a:ext cx="23385" cy="2328"/>
            </a:xfrm>
            <a:custGeom>
              <a:avLst/>
              <a:gdLst>
                <a:gd name="connsiteX0" fmla="*/ 0 w 23385"/>
                <a:gd name="connsiteY0" fmla="*/ 1528 h 2328"/>
                <a:gd name="connsiteX1" fmla="*/ 0 w 23385"/>
                <a:gd name="connsiteY1" fmla="*/ 11 h 2328"/>
                <a:gd name="connsiteX2" fmla="*/ 0 w 23385"/>
                <a:gd name="connsiteY2" fmla="*/ 1528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328">
                  <a:moveTo>
                    <a:pt x="0" y="1528"/>
                  </a:moveTo>
                  <a:lnTo>
                    <a:pt x="0" y="11"/>
                  </a:lnTo>
                  <a:cubicBezTo>
                    <a:pt x="43255" y="-242"/>
                    <a:pt x="16315" y="4058"/>
                    <a:pt x="0" y="15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5" name="Freeform: Shape 7894">
              <a:extLst>
                <a:ext uri="{FF2B5EF4-FFF2-40B4-BE49-F238E27FC236}">
                  <a16:creationId xmlns:a16="http://schemas.microsoft.com/office/drawing/2014/main" id="{4A5D28AB-1969-20EF-D774-B9D318491541}"/>
                </a:ext>
              </a:extLst>
            </p:cNvPr>
            <p:cNvSpPr/>
            <p:nvPr/>
          </p:nvSpPr>
          <p:spPr>
            <a:xfrm>
              <a:off x="9451348" y="6448052"/>
              <a:ext cx="31975" cy="2037"/>
            </a:xfrm>
            <a:custGeom>
              <a:avLst/>
              <a:gdLst>
                <a:gd name="connsiteX0" fmla="*/ 3440 w 31975"/>
                <a:gd name="connsiteY0" fmla="*/ 1582 h 2037"/>
                <a:gd name="connsiteX1" fmla="*/ 30127 w 31975"/>
                <a:gd name="connsiteY1" fmla="*/ 1582 h 2037"/>
                <a:gd name="connsiteX2" fmla="*/ 3440 w 31975"/>
                <a:gd name="connsiteY2" fmla="*/ 1582 h 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37">
                  <a:moveTo>
                    <a:pt x="3440" y="1582"/>
                  </a:moveTo>
                  <a:cubicBezTo>
                    <a:pt x="-14267" y="-62"/>
                    <a:pt x="42775" y="-947"/>
                    <a:pt x="30127" y="1582"/>
                  </a:cubicBezTo>
                  <a:cubicBezTo>
                    <a:pt x="28609" y="1835"/>
                    <a:pt x="11155" y="2467"/>
                    <a:pt x="3440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6" name="Freeform: Shape 7895">
              <a:extLst>
                <a:ext uri="{FF2B5EF4-FFF2-40B4-BE49-F238E27FC236}">
                  <a16:creationId xmlns:a16="http://schemas.microsoft.com/office/drawing/2014/main" id="{D8225C7B-1914-1708-D531-BFB97CD8CB6E}"/>
                </a:ext>
              </a:extLst>
            </p:cNvPr>
            <p:cNvSpPr/>
            <p:nvPr/>
          </p:nvSpPr>
          <p:spPr>
            <a:xfrm>
              <a:off x="9959812" y="644356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7" name="Freeform: Shape 7896">
              <a:extLst>
                <a:ext uri="{FF2B5EF4-FFF2-40B4-BE49-F238E27FC236}">
                  <a16:creationId xmlns:a16="http://schemas.microsoft.com/office/drawing/2014/main" id="{AEF13264-A837-3227-FA39-A7885737D715}"/>
                </a:ext>
              </a:extLst>
            </p:cNvPr>
            <p:cNvSpPr/>
            <p:nvPr/>
          </p:nvSpPr>
          <p:spPr>
            <a:xfrm>
              <a:off x="9276266" y="6468200"/>
              <a:ext cx="35839" cy="3947"/>
            </a:xfrm>
            <a:custGeom>
              <a:avLst/>
              <a:gdLst>
                <a:gd name="connsiteX0" fmla="*/ 569 w 35839"/>
                <a:gd name="connsiteY0" fmla="*/ 3315 h 3947"/>
                <a:gd name="connsiteX1" fmla="*/ 27255 w 35839"/>
                <a:gd name="connsiteY1" fmla="*/ 280 h 3947"/>
                <a:gd name="connsiteX2" fmla="*/ 27255 w 35839"/>
                <a:gd name="connsiteY2" fmla="*/ 3948 h 3947"/>
                <a:gd name="connsiteX3" fmla="*/ 569 w 35839"/>
                <a:gd name="connsiteY3" fmla="*/ 3315 h 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39" h="3947">
                  <a:moveTo>
                    <a:pt x="569" y="3315"/>
                  </a:moveTo>
                  <a:cubicBezTo>
                    <a:pt x="-1202" y="1165"/>
                    <a:pt x="-443" y="-732"/>
                    <a:pt x="27255" y="280"/>
                  </a:cubicBezTo>
                  <a:cubicBezTo>
                    <a:pt x="38764" y="1544"/>
                    <a:pt x="38638" y="3315"/>
                    <a:pt x="27255" y="3948"/>
                  </a:cubicBezTo>
                  <a:lnTo>
                    <a:pt x="569" y="33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8" name="Freeform: Shape 7897">
              <a:extLst>
                <a:ext uri="{FF2B5EF4-FFF2-40B4-BE49-F238E27FC236}">
                  <a16:creationId xmlns:a16="http://schemas.microsoft.com/office/drawing/2014/main" id="{FF688C78-A7B7-D08F-B3AA-99A7DB171948}"/>
                </a:ext>
              </a:extLst>
            </p:cNvPr>
            <p:cNvSpPr/>
            <p:nvPr/>
          </p:nvSpPr>
          <p:spPr>
            <a:xfrm>
              <a:off x="9413935" y="6443311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704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9" name="Freeform: Shape 7898">
              <a:extLst>
                <a:ext uri="{FF2B5EF4-FFF2-40B4-BE49-F238E27FC236}">
                  <a16:creationId xmlns:a16="http://schemas.microsoft.com/office/drawing/2014/main" id="{706F05B4-6B58-861D-CF3C-5B0458E15E05}"/>
                </a:ext>
              </a:extLst>
            </p:cNvPr>
            <p:cNvSpPr/>
            <p:nvPr/>
          </p:nvSpPr>
          <p:spPr>
            <a:xfrm>
              <a:off x="10304463" y="6422063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6 w 13279"/>
                <a:gd name="connsiteY1" fmla="*/ 2403 h 2403"/>
                <a:gd name="connsiteX2" fmla="*/ 13280 w 13279"/>
                <a:gd name="connsiteY2" fmla="*/ 1138 h 2403"/>
                <a:gd name="connsiteX3" fmla="*/ 6576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09" y="2403"/>
                    <a:pt x="6576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576" y="0"/>
                  </a:cubicBezTo>
                  <a:cubicBezTo>
                    <a:pt x="2909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0" name="Freeform: Shape 7899">
              <a:extLst>
                <a:ext uri="{FF2B5EF4-FFF2-40B4-BE49-F238E27FC236}">
                  <a16:creationId xmlns:a16="http://schemas.microsoft.com/office/drawing/2014/main" id="{261E5296-519C-14D8-1DD0-5082AD3F563E}"/>
                </a:ext>
              </a:extLst>
            </p:cNvPr>
            <p:cNvSpPr/>
            <p:nvPr/>
          </p:nvSpPr>
          <p:spPr>
            <a:xfrm>
              <a:off x="9440370" y="6441540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4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1" name="Freeform: Shape 7900">
              <a:extLst>
                <a:ext uri="{FF2B5EF4-FFF2-40B4-BE49-F238E27FC236}">
                  <a16:creationId xmlns:a16="http://schemas.microsoft.com/office/drawing/2014/main" id="{FCCE7D27-2B5F-FF1E-A166-2374FDB22331}"/>
                </a:ext>
              </a:extLst>
            </p:cNvPr>
            <p:cNvSpPr/>
            <p:nvPr/>
          </p:nvSpPr>
          <p:spPr>
            <a:xfrm>
              <a:off x="9337543" y="645342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2" name="Freeform: Shape 7901">
              <a:extLst>
                <a:ext uri="{FF2B5EF4-FFF2-40B4-BE49-F238E27FC236}">
                  <a16:creationId xmlns:a16="http://schemas.microsoft.com/office/drawing/2014/main" id="{1AEB5990-30DD-DCB2-0A0C-86D90CDB2053}"/>
                </a:ext>
              </a:extLst>
            </p:cNvPr>
            <p:cNvSpPr/>
            <p:nvPr/>
          </p:nvSpPr>
          <p:spPr>
            <a:xfrm>
              <a:off x="10397297" y="6433319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577 w 13279"/>
                <a:gd name="connsiteY1" fmla="*/ 2403 h 2403"/>
                <a:gd name="connsiteX2" fmla="*/ 13280 w 13279"/>
                <a:gd name="connsiteY2" fmla="*/ 1139 h 2403"/>
                <a:gd name="connsiteX3" fmla="*/ 6577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577" y="0"/>
                  </a:cubicBezTo>
                  <a:cubicBezTo>
                    <a:pt x="291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3" name="Freeform: Shape 7902">
              <a:extLst>
                <a:ext uri="{FF2B5EF4-FFF2-40B4-BE49-F238E27FC236}">
                  <a16:creationId xmlns:a16="http://schemas.microsoft.com/office/drawing/2014/main" id="{BAF4794F-F571-89F1-3A13-4526207B1F6E}"/>
                </a:ext>
              </a:extLst>
            </p:cNvPr>
            <p:cNvSpPr/>
            <p:nvPr/>
          </p:nvSpPr>
          <p:spPr>
            <a:xfrm>
              <a:off x="9404197" y="6438125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6 w 13153"/>
                <a:gd name="connsiteY1" fmla="*/ 2403 h 2403"/>
                <a:gd name="connsiteX2" fmla="*/ 13153 w 13153"/>
                <a:gd name="connsiteY2" fmla="*/ 1391 h 2403"/>
                <a:gd name="connsiteX3" fmla="*/ 6576 w 13153"/>
                <a:gd name="connsiteY3" fmla="*/ 0 h 2403"/>
                <a:gd name="connsiteX4" fmla="*/ 0 w 1315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7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4" name="Freeform: Shape 7903">
              <a:extLst>
                <a:ext uri="{FF2B5EF4-FFF2-40B4-BE49-F238E27FC236}">
                  <a16:creationId xmlns:a16="http://schemas.microsoft.com/office/drawing/2014/main" id="{0E6E0544-C14C-79C2-55D3-0BBC696A7FB4}"/>
                </a:ext>
              </a:extLst>
            </p:cNvPr>
            <p:cNvSpPr/>
            <p:nvPr/>
          </p:nvSpPr>
          <p:spPr>
            <a:xfrm>
              <a:off x="10472298" y="6424466"/>
              <a:ext cx="35287" cy="3414"/>
            </a:xfrm>
            <a:custGeom>
              <a:avLst/>
              <a:gdLst>
                <a:gd name="connsiteX0" fmla="*/ 8854 w 35287"/>
                <a:gd name="connsiteY0" fmla="*/ 1644 h 3414"/>
                <a:gd name="connsiteX1" fmla="*/ 0 w 35287"/>
                <a:gd name="connsiteY1" fmla="*/ 3415 h 3414"/>
                <a:gd name="connsiteX2" fmla="*/ 17707 w 35287"/>
                <a:gd name="connsiteY2" fmla="*/ 3162 h 3414"/>
                <a:gd name="connsiteX3" fmla="*/ 35288 w 35287"/>
                <a:gd name="connsiteY3" fmla="*/ 3035 h 3414"/>
                <a:gd name="connsiteX4" fmla="*/ 26561 w 35287"/>
                <a:gd name="connsiteY4" fmla="*/ 1518 h 3414"/>
                <a:gd name="connsiteX5" fmla="*/ 17707 w 35287"/>
                <a:gd name="connsiteY5" fmla="*/ 0 h 3414"/>
                <a:gd name="connsiteX6" fmla="*/ 8854 w 35287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3414">
                  <a:moveTo>
                    <a:pt x="8854" y="1644"/>
                  </a:moveTo>
                  <a:lnTo>
                    <a:pt x="0" y="3415"/>
                  </a:lnTo>
                  <a:lnTo>
                    <a:pt x="17707" y="3162"/>
                  </a:lnTo>
                  <a:lnTo>
                    <a:pt x="35288" y="3035"/>
                  </a:lnTo>
                  <a:lnTo>
                    <a:pt x="26561" y="1518"/>
                  </a:lnTo>
                  <a:lnTo>
                    <a:pt x="17707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5" name="Freeform: Shape 7904">
              <a:extLst>
                <a:ext uri="{FF2B5EF4-FFF2-40B4-BE49-F238E27FC236}">
                  <a16:creationId xmlns:a16="http://schemas.microsoft.com/office/drawing/2014/main" id="{4639061E-1277-B2FC-6833-28403F1A3731}"/>
                </a:ext>
              </a:extLst>
            </p:cNvPr>
            <p:cNvSpPr/>
            <p:nvPr/>
          </p:nvSpPr>
          <p:spPr>
            <a:xfrm>
              <a:off x="9641791" y="6441666"/>
              <a:ext cx="65318" cy="16189"/>
            </a:xfrm>
            <a:custGeom>
              <a:avLst/>
              <a:gdLst>
                <a:gd name="connsiteX0" fmla="*/ 19281 w 65318"/>
                <a:gd name="connsiteY0" fmla="*/ 4174 h 16189"/>
                <a:gd name="connsiteX1" fmla="*/ 3977 w 65318"/>
                <a:gd name="connsiteY1" fmla="*/ 7462 h 16189"/>
                <a:gd name="connsiteX2" fmla="*/ 20672 w 65318"/>
                <a:gd name="connsiteY2" fmla="*/ 6324 h 16189"/>
                <a:gd name="connsiteX3" fmla="*/ 20672 w 65318"/>
                <a:gd name="connsiteY3" fmla="*/ 11256 h 16189"/>
                <a:gd name="connsiteX4" fmla="*/ 20419 w 65318"/>
                <a:gd name="connsiteY4" fmla="*/ 16189 h 16189"/>
                <a:gd name="connsiteX5" fmla="*/ 40656 w 65318"/>
                <a:gd name="connsiteY5" fmla="*/ 15177 h 16189"/>
                <a:gd name="connsiteX6" fmla="*/ 60892 w 65318"/>
                <a:gd name="connsiteY6" fmla="*/ 14166 h 16189"/>
                <a:gd name="connsiteX7" fmla="*/ 47739 w 65318"/>
                <a:gd name="connsiteY7" fmla="*/ 11004 h 16189"/>
                <a:gd name="connsiteX8" fmla="*/ 34585 w 65318"/>
                <a:gd name="connsiteY8" fmla="*/ 7842 h 16189"/>
                <a:gd name="connsiteX9" fmla="*/ 49889 w 65318"/>
                <a:gd name="connsiteY9" fmla="*/ 5312 h 16189"/>
                <a:gd name="connsiteX10" fmla="*/ 65319 w 65318"/>
                <a:gd name="connsiteY10" fmla="*/ 2783 h 16189"/>
                <a:gd name="connsiteX11" fmla="*/ 58109 w 65318"/>
                <a:gd name="connsiteY11" fmla="*/ 1391 h 16189"/>
                <a:gd name="connsiteX12" fmla="*/ 50901 w 65318"/>
                <a:gd name="connsiteY12" fmla="*/ 0 h 16189"/>
                <a:gd name="connsiteX13" fmla="*/ 19155 w 65318"/>
                <a:gd name="connsiteY13" fmla="*/ 4427 h 1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318" h="16189">
                  <a:moveTo>
                    <a:pt x="19281" y="4174"/>
                  </a:moveTo>
                  <a:cubicBezTo>
                    <a:pt x="1701" y="6577"/>
                    <a:pt x="-5003" y="8094"/>
                    <a:pt x="3977" y="7462"/>
                  </a:cubicBezTo>
                  <a:lnTo>
                    <a:pt x="20672" y="6324"/>
                  </a:lnTo>
                  <a:lnTo>
                    <a:pt x="20672" y="11256"/>
                  </a:lnTo>
                  <a:cubicBezTo>
                    <a:pt x="20672" y="11256"/>
                    <a:pt x="20419" y="16189"/>
                    <a:pt x="20419" y="16189"/>
                  </a:cubicBezTo>
                  <a:lnTo>
                    <a:pt x="40656" y="15177"/>
                  </a:lnTo>
                  <a:lnTo>
                    <a:pt x="60892" y="14166"/>
                  </a:lnTo>
                  <a:lnTo>
                    <a:pt x="47739" y="11004"/>
                  </a:lnTo>
                  <a:lnTo>
                    <a:pt x="34585" y="7842"/>
                  </a:lnTo>
                  <a:lnTo>
                    <a:pt x="49889" y="5312"/>
                  </a:lnTo>
                  <a:lnTo>
                    <a:pt x="65319" y="2783"/>
                  </a:lnTo>
                  <a:lnTo>
                    <a:pt x="58109" y="1391"/>
                  </a:lnTo>
                  <a:lnTo>
                    <a:pt x="50901" y="0"/>
                  </a:lnTo>
                  <a:lnTo>
                    <a:pt x="19155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6" name="Freeform: Shape 7905">
              <a:extLst>
                <a:ext uri="{FF2B5EF4-FFF2-40B4-BE49-F238E27FC236}">
                  <a16:creationId xmlns:a16="http://schemas.microsoft.com/office/drawing/2014/main" id="{6F95D462-1C7F-DFD6-2AF9-FDB815CDC97A}"/>
                </a:ext>
              </a:extLst>
            </p:cNvPr>
            <p:cNvSpPr/>
            <p:nvPr/>
          </p:nvSpPr>
          <p:spPr>
            <a:xfrm>
              <a:off x="10269682" y="6436101"/>
              <a:ext cx="36190" cy="3172"/>
            </a:xfrm>
            <a:custGeom>
              <a:avLst/>
              <a:gdLst>
                <a:gd name="connsiteX0" fmla="*/ 0 w 36190"/>
                <a:gd name="connsiteY0" fmla="*/ 3162 h 3172"/>
                <a:gd name="connsiteX1" fmla="*/ 0 w 36190"/>
                <a:gd name="connsiteY1" fmla="*/ 253 h 3172"/>
                <a:gd name="connsiteX2" fmla="*/ 35414 w 36190"/>
                <a:gd name="connsiteY2" fmla="*/ 0 h 3172"/>
                <a:gd name="connsiteX3" fmla="*/ 0 w 36190"/>
                <a:gd name="connsiteY3" fmla="*/ 3162 h 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0" h="3172">
                  <a:moveTo>
                    <a:pt x="0" y="3162"/>
                  </a:moveTo>
                  <a:lnTo>
                    <a:pt x="0" y="253"/>
                  </a:lnTo>
                  <a:cubicBezTo>
                    <a:pt x="0" y="253"/>
                    <a:pt x="35414" y="0"/>
                    <a:pt x="35414" y="0"/>
                  </a:cubicBezTo>
                  <a:cubicBezTo>
                    <a:pt x="39461" y="2277"/>
                    <a:pt x="27699" y="3289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7" name="Freeform: Shape 7906">
              <a:extLst>
                <a:ext uri="{FF2B5EF4-FFF2-40B4-BE49-F238E27FC236}">
                  <a16:creationId xmlns:a16="http://schemas.microsoft.com/office/drawing/2014/main" id="{4DE81623-EF75-F942-FC30-10E5484267F1}"/>
                </a:ext>
              </a:extLst>
            </p:cNvPr>
            <p:cNvSpPr/>
            <p:nvPr/>
          </p:nvSpPr>
          <p:spPr>
            <a:xfrm>
              <a:off x="9325022" y="646240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8" name="Freeform: Shape 7907">
              <a:extLst>
                <a:ext uri="{FF2B5EF4-FFF2-40B4-BE49-F238E27FC236}">
                  <a16:creationId xmlns:a16="http://schemas.microsoft.com/office/drawing/2014/main" id="{86A72686-9804-1AD6-08C0-5C237EE05378}"/>
                </a:ext>
              </a:extLst>
            </p:cNvPr>
            <p:cNvSpPr/>
            <p:nvPr/>
          </p:nvSpPr>
          <p:spPr>
            <a:xfrm>
              <a:off x="9369179" y="6446976"/>
              <a:ext cx="27302" cy="1647"/>
            </a:xfrm>
            <a:custGeom>
              <a:avLst/>
              <a:gdLst>
                <a:gd name="connsiteX0" fmla="*/ 616 w 27302"/>
                <a:gd name="connsiteY0" fmla="*/ 1142 h 1647"/>
                <a:gd name="connsiteX1" fmla="*/ 27303 w 27302"/>
                <a:gd name="connsiteY1" fmla="*/ 382 h 1647"/>
                <a:gd name="connsiteX2" fmla="*/ 18323 w 27302"/>
                <a:gd name="connsiteY2" fmla="*/ 1647 h 1647"/>
                <a:gd name="connsiteX3" fmla="*/ 489 w 27302"/>
                <a:gd name="connsiteY3" fmla="*/ 1268 h 1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2" h="1647">
                  <a:moveTo>
                    <a:pt x="616" y="1142"/>
                  </a:moveTo>
                  <a:cubicBezTo>
                    <a:pt x="-3431" y="-503"/>
                    <a:pt x="13264" y="3"/>
                    <a:pt x="27303" y="382"/>
                  </a:cubicBezTo>
                  <a:cubicBezTo>
                    <a:pt x="25406" y="888"/>
                    <a:pt x="18449" y="888"/>
                    <a:pt x="18323" y="1647"/>
                  </a:cubicBezTo>
                  <a:lnTo>
                    <a:pt x="489" y="1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9" name="Freeform: Shape 7908">
              <a:extLst>
                <a:ext uri="{FF2B5EF4-FFF2-40B4-BE49-F238E27FC236}">
                  <a16:creationId xmlns:a16="http://schemas.microsoft.com/office/drawing/2014/main" id="{484BE226-7094-6612-8C0F-C66B33D835AA}"/>
                </a:ext>
              </a:extLst>
            </p:cNvPr>
            <p:cNvSpPr/>
            <p:nvPr/>
          </p:nvSpPr>
          <p:spPr>
            <a:xfrm>
              <a:off x="10456109" y="6427324"/>
              <a:ext cx="23385" cy="2255"/>
            </a:xfrm>
            <a:custGeom>
              <a:avLst/>
              <a:gdLst>
                <a:gd name="connsiteX0" fmla="*/ 0 w 23385"/>
                <a:gd name="connsiteY0" fmla="*/ 1695 h 2255"/>
                <a:gd name="connsiteX1" fmla="*/ 0 w 23385"/>
                <a:gd name="connsiteY1" fmla="*/ 177 h 2255"/>
                <a:gd name="connsiteX2" fmla="*/ 0 w 23385"/>
                <a:gd name="connsiteY2" fmla="*/ 1695 h 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255">
                  <a:moveTo>
                    <a:pt x="0" y="1695"/>
                  </a:moveTo>
                  <a:lnTo>
                    <a:pt x="0" y="177"/>
                  </a:lnTo>
                  <a:cubicBezTo>
                    <a:pt x="43255" y="-961"/>
                    <a:pt x="16315" y="3845"/>
                    <a:pt x="0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0" name="Freeform: Shape 7909">
              <a:extLst>
                <a:ext uri="{FF2B5EF4-FFF2-40B4-BE49-F238E27FC236}">
                  <a16:creationId xmlns:a16="http://schemas.microsoft.com/office/drawing/2014/main" id="{DF02B05A-9E1B-3743-BF60-1C8C5F222B3D}"/>
                </a:ext>
              </a:extLst>
            </p:cNvPr>
            <p:cNvSpPr/>
            <p:nvPr/>
          </p:nvSpPr>
          <p:spPr>
            <a:xfrm>
              <a:off x="9633374" y="6434457"/>
              <a:ext cx="23439" cy="2365"/>
            </a:xfrm>
            <a:custGeom>
              <a:avLst/>
              <a:gdLst>
                <a:gd name="connsiteX0" fmla="*/ 0 w 23439"/>
                <a:gd name="connsiteY0" fmla="*/ 1391 h 2365"/>
                <a:gd name="connsiteX1" fmla="*/ 0 w 23439"/>
                <a:gd name="connsiteY1" fmla="*/ 0 h 2365"/>
                <a:gd name="connsiteX2" fmla="*/ 0 w 23439"/>
                <a:gd name="connsiteY2" fmla="*/ 1391 h 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365">
                  <a:moveTo>
                    <a:pt x="0" y="1391"/>
                  </a:moveTo>
                  <a:lnTo>
                    <a:pt x="0" y="0"/>
                  </a:lnTo>
                  <a:cubicBezTo>
                    <a:pt x="43382" y="126"/>
                    <a:pt x="16315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1" name="Freeform: Shape 7910">
              <a:extLst>
                <a:ext uri="{FF2B5EF4-FFF2-40B4-BE49-F238E27FC236}">
                  <a16:creationId xmlns:a16="http://schemas.microsoft.com/office/drawing/2014/main" id="{6ECB7113-AAF9-BC62-2B69-6AB2A17ABA46}"/>
                </a:ext>
              </a:extLst>
            </p:cNvPr>
            <p:cNvSpPr/>
            <p:nvPr/>
          </p:nvSpPr>
          <p:spPr>
            <a:xfrm>
              <a:off x="9818292" y="6459253"/>
              <a:ext cx="36290" cy="2851"/>
            </a:xfrm>
            <a:custGeom>
              <a:avLst/>
              <a:gdLst>
                <a:gd name="connsiteX0" fmla="*/ 36291 w 36290"/>
                <a:gd name="connsiteY0" fmla="*/ 1638 h 2851"/>
                <a:gd name="connsiteX1" fmla="*/ 751 w 36290"/>
                <a:gd name="connsiteY1" fmla="*/ 373 h 2851"/>
                <a:gd name="connsiteX2" fmla="*/ 36291 w 36290"/>
                <a:gd name="connsiteY2" fmla="*/ 1638 h 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90" h="2851">
                  <a:moveTo>
                    <a:pt x="36291" y="1638"/>
                  </a:moveTo>
                  <a:cubicBezTo>
                    <a:pt x="34393" y="3788"/>
                    <a:pt x="-5953" y="2903"/>
                    <a:pt x="751" y="373"/>
                  </a:cubicBezTo>
                  <a:cubicBezTo>
                    <a:pt x="18837" y="-765"/>
                    <a:pt x="18205" y="1005"/>
                    <a:pt x="36291" y="16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2" name="Freeform: Shape 7911">
              <a:extLst>
                <a:ext uri="{FF2B5EF4-FFF2-40B4-BE49-F238E27FC236}">
                  <a16:creationId xmlns:a16="http://schemas.microsoft.com/office/drawing/2014/main" id="{9512124A-8E85-284E-C1AA-805367B083DD}"/>
                </a:ext>
              </a:extLst>
            </p:cNvPr>
            <p:cNvSpPr/>
            <p:nvPr/>
          </p:nvSpPr>
          <p:spPr>
            <a:xfrm>
              <a:off x="9485142" y="64559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3" name="Freeform: Shape 7912">
              <a:extLst>
                <a:ext uri="{FF2B5EF4-FFF2-40B4-BE49-F238E27FC236}">
                  <a16:creationId xmlns:a16="http://schemas.microsoft.com/office/drawing/2014/main" id="{65D704D9-D986-66FF-C005-281EC0A0B5AF}"/>
                </a:ext>
              </a:extLst>
            </p:cNvPr>
            <p:cNvSpPr/>
            <p:nvPr/>
          </p:nvSpPr>
          <p:spPr>
            <a:xfrm>
              <a:off x="9836307" y="6452120"/>
              <a:ext cx="35887" cy="3838"/>
            </a:xfrm>
            <a:custGeom>
              <a:avLst/>
              <a:gdLst>
                <a:gd name="connsiteX0" fmla="*/ 569 w 35887"/>
                <a:gd name="connsiteY0" fmla="*/ 3459 h 3838"/>
                <a:gd name="connsiteX1" fmla="*/ 27255 w 35887"/>
                <a:gd name="connsiteY1" fmla="*/ 170 h 3838"/>
                <a:gd name="connsiteX2" fmla="*/ 27255 w 35887"/>
                <a:gd name="connsiteY2" fmla="*/ 3839 h 3838"/>
                <a:gd name="connsiteX3" fmla="*/ 569 w 35887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87" h="3838">
                  <a:moveTo>
                    <a:pt x="569" y="3459"/>
                  </a:moveTo>
                  <a:cubicBezTo>
                    <a:pt x="-1202" y="1309"/>
                    <a:pt x="-443" y="-588"/>
                    <a:pt x="27255" y="170"/>
                  </a:cubicBezTo>
                  <a:cubicBezTo>
                    <a:pt x="38765" y="1309"/>
                    <a:pt x="38765" y="2953"/>
                    <a:pt x="27255" y="3839"/>
                  </a:cubicBezTo>
                  <a:lnTo>
                    <a:pt x="569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4" name="Freeform: Shape 7913">
              <a:extLst>
                <a:ext uri="{FF2B5EF4-FFF2-40B4-BE49-F238E27FC236}">
                  <a16:creationId xmlns:a16="http://schemas.microsoft.com/office/drawing/2014/main" id="{9FEF4636-4D05-AD4E-65CD-D737E6FCA870}"/>
                </a:ext>
              </a:extLst>
            </p:cNvPr>
            <p:cNvSpPr/>
            <p:nvPr/>
          </p:nvSpPr>
          <p:spPr>
            <a:xfrm>
              <a:off x="9368530" y="6418404"/>
              <a:ext cx="112437" cy="21238"/>
            </a:xfrm>
            <a:custGeom>
              <a:avLst/>
              <a:gdLst>
                <a:gd name="connsiteX0" fmla="*/ 0 w 112437"/>
                <a:gd name="connsiteY0" fmla="*/ 117 h 21238"/>
                <a:gd name="connsiteX1" fmla="*/ 26687 w 112437"/>
                <a:gd name="connsiteY1" fmla="*/ 4544 h 21238"/>
                <a:gd name="connsiteX2" fmla="*/ 53500 w 112437"/>
                <a:gd name="connsiteY2" fmla="*/ 7832 h 21238"/>
                <a:gd name="connsiteX3" fmla="*/ 47176 w 112437"/>
                <a:gd name="connsiteY3" fmla="*/ 9603 h 21238"/>
                <a:gd name="connsiteX4" fmla="*/ 40725 w 112437"/>
                <a:gd name="connsiteY4" fmla="*/ 11373 h 21238"/>
                <a:gd name="connsiteX5" fmla="*/ 68297 w 112437"/>
                <a:gd name="connsiteY5" fmla="*/ 16306 h 21238"/>
                <a:gd name="connsiteX6" fmla="*/ 95743 w 112437"/>
                <a:gd name="connsiteY6" fmla="*/ 21238 h 21238"/>
                <a:gd name="connsiteX7" fmla="*/ 86890 w 112437"/>
                <a:gd name="connsiteY7" fmla="*/ 14535 h 21238"/>
                <a:gd name="connsiteX8" fmla="*/ 78163 w 112437"/>
                <a:gd name="connsiteY8" fmla="*/ 7832 h 21238"/>
                <a:gd name="connsiteX9" fmla="*/ 95364 w 112437"/>
                <a:gd name="connsiteY9" fmla="*/ 10109 h 21238"/>
                <a:gd name="connsiteX10" fmla="*/ 112438 w 112437"/>
                <a:gd name="connsiteY10" fmla="*/ 12385 h 21238"/>
                <a:gd name="connsiteX11" fmla="*/ 93973 w 112437"/>
                <a:gd name="connsiteY11" fmla="*/ 7832 h 21238"/>
                <a:gd name="connsiteX12" fmla="*/ 75507 w 112437"/>
                <a:gd name="connsiteY12" fmla="*/ 3279 h 21238"/>
                <a:gd name="connsiteX13" fmla="*/ 60962 w 112437"/>
                <a:gd name="connsiteY13" fmla="*/ 3911 h 21238"/>
                <a:gd name="connsiteX14" fmla="*/ 46290 w 112437"/>
                <a:gd name="connsiteY14" fmla="*/ 4544 h 21238"/>
                <a:gd name="connsiteX15" fmla="*/ 23145 w 112437"/>
                <a:gd name="connsiteY15" fmla="*/ 1761 h 21238"/>
                <a:gd name="connsiteX16" fmla="*/ 0 w 112437"/>
                <a:gd name="connsiteY16" fmla="*/ 244 h 2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2437" h="21238">
                  <a:moveTo>
                    <a:pt x="0" y="117"/>
                  </a:moveTo>
                  <a:cubicBezTo>
                    <a:pt x="0" y="749"/>
                    <a:pt x="12015" y="2773"/>
                    <a:pt x="26687" y="4544"/>
                  </a:cubicBezTo>
                  <a:lnTo>
                    <a:pt x="53500" y="7832"/>
                  </a:lnTo>
                  <a:lnTo>
                    <a:pt x="47176" y="9603"/>
                  </a:lnTo>
                  <a:lnTo>
                    <a:pt x="40725" y="11373"/>
                  </a:lnTo>
                  <a:lnTo>
                    <a:pt x="68297" y="16306"/>
                  </a:lnTo>
                  <a:lnTo>
                    <a:pt x="95743" y="21238"/>
                  </a:lnTo>
                  <a:lnTo>
                    <a:pt x="86890" y="14535"/>
                  </a:lnTo>
                  <a:lnTo>
                    <a:pt x="78163" y="7832"/>
                  </a:lnTo>
                  <a:lnTo>
                    <a:pt x="95364" y="10109"/>
                  </a:lnTo>
                  <a:lnTo>
                    <a:pt x="112438" y="12385"/>
                  </a:lnTo>
                  <a:lnTo>
                    <a:pt x="93973" y="7832"/>
                  </a:lnTo>
                  <a:lnTo>
                    <a:pt x="75507" y="3279"/>
                  </a:lnTo>
                  <a:lnTo>
                    <a:pt x="60962" y="3911"/>
                  </a:lnTo>
                  <a:lnTo>
                    <a:pt x="46290" y="4544"/>
                  </a:lnTo>
                  <a:lnTo>
                    <a:pt x="23145" y="1761"/>
                  </a:lnTo>
                  <a:cubicBezTo>
                    <a:pt x="10371" y="244"/>
                    <a:pt x="0" y="-389"/>
                    <a:pt x="0" y="24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5" name="Freeform: Shape 7914">
              <a:extLst>
                <a:ext uri="{FF2B5EF4-FFF2-40B4-BE49-F238E27FC236}">
                  <a16:creationId xmlns:a16="http://schemas.microsoft.com/office/drawing/2014/main" id="{F14E420A-86F1-DCB7-3012-539236592E0C}"/>
                </a:ext>
              </a:extLst>
            </p:cNvPr>
            <p:cNvSpPr/>
            <p:nvPr/>
          </p:nvSpPr>
          <p:spPr>
            <a:xfrm>
              <a:off x="9421271" y="6428493"/>
              <a:ext cx="13279" cy="2442"/>
            </a:xfrm>
            <a:custGeom>
              <a:avLst/>
              <a:gdLst>
                <a:gd name="connsiteX0" fmla="*/ 0 w 13279"/>
                <a:gd name="connsiteY0" fmla="*/ 1031 h 2442"/>
                <a:gd name="connsiteX1" fmla="*/ 6703 w 13279"/>
                <a:gd name="connsiteY1" fmla="*/ 20 h 2442"/>
                <a:gd name="connsiteX2" fmla="*/ 13280 w 13279"/>
                <a:gd name="connsiteY2" fmla="*/ 1411 h 2442"/>
                <a:gd name="connsiteX3" fmla="*/ 6577 w 13279"/>
                <a:gd name="connsiteY3" fmla="*/ 2423 h 2442"/>
                <a:gd name="connsiteX4" fmla="*/ 0 w 13279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42">
                  <a:moveTo>
                    <a:pt x="0" y="1031"/>
                  </a:moveTo>
                  <a:cubicBezTo>
                    <a:pt x="0" y="399"/>
                    <a:pt x="3035" y="-107"/>
                    <a:pt x="6703" y="20"/>
                  </a:cubicBezTo>
                  <a:cubicBezTo>
                    <a:pt x="10371" y="20"/>
                    <a:pt x="13280" y="778"/>
                    <a:pt x="13280" y="1411"/>
                  </a:cubicBezTo>
                  <a:cubicBezTo>
                    <a:pt x="13280" y="2043"/>
                    <a:pt x="10245" y="2549"/>
                    <a:pt x="6577" y="2423"/>
                  </a:cubicBezTo>
                  <a:cubicBezTo>
                    <a:pt x="2909" y="2423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6" name="Freeform: Shape 7915">
              <a:extLst>
                <a:ext uri="{FF2B5EF4-FFF2-40B4-BE49-F238E27FC236}">
                  <a16:creationId xmlns:a16="http://schemas.microsoft.com/office/drawing/2014/main" id="{66FBF220-2D7E-3D90-DD36-560C0DC258DB}"/>
                </a:ext>
              </a:extLst>
            </p:cNvPr>
            <p:cNvSpPr/>
            <p:nvPr/>
          </p:nvSpPr>
          <p:spPr>
            <a:xfrm>
              <a:off x="9434678" y="6424067"/>
              <a:ext cx="13153" cy="2442"/>
            </a:xfrm>
            <a:custGeom>
              <a:avLst/>
              <a:gdLst>
                <a:gd name="connsiteX0" fmla="*/ 0 w 13153"/>
                <a:gd name="connsiteY0" fmla="*/ 1031 h 2442"/>
                <a:gd name="connsiteX1" fmla="*/ 6577 w 13153"/>
                <a:gd name="connsiteY1" fmla="*/ 20 h 2442"/>
                <a:gd name="connsiteX2" fmla="*/ 13153 w 13153"/>
                <a:gd name="connsiteY2" fmla="*/ 1411 h 2442"/>
                <a:gd name="connsiteX3" fmla="*/ 6577 w 13153"/>
                <a:gd name="connsiteY3" fmla="*/ 2423 h 2442"/>
                <a:gd name="connsiteX4" fmla="*/ 0 w 13153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42">
                  <a:moveTo>
                    <a:pt x="0" y="1031"/>
                  </a:moveTo>
                  <a:cubicBezTo>
                    <a:pt x="0" y="399"/>
                    <a:pt x="2909" y="-107"/>
                    <a:pt x="6577" y="20"/>
                  </a:cubicBezTo>
                  <a:cubicBezTo>
                    <a:pt x="10245" y="146"/>
                    <a:pt x="13153" y="778"/>
                    <a:pt x="13153" y="1411"/>
                  </a:cubicBezTo>
                  <a:cubicBezTo>
                    <a:pt x="13153" y="2043"/>
                    <a:pt x="10245" y="2549"/>
                    <a:pt x="6577" y="2423"/>
                  </a:cubicBezTo>
                  <a:cubicBezTo>
                    <a:pt x="2909" y="2296"/>
                    <a:pt x="0" y="1664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7" name="Freeform: Shape 7916">
              <a:extLst>
                <a:ext uri="{FF2B5EF4-FFF2-40B4-BE49-F238E27FC236}">
                  <a16:creationId xmlns:a16="http://schemas.microsoft.com/office/drawing/2014/main" id="{D3EFBD7A-0486-F66C-81A4-EF2C0A00C528}"/>
                </a:ext>
              </a:extLst>
            </p:cNvPr>
            <p:cNvSpPr/>
            <p:nvPr/>
          </p:nvSpPr>
          <p:spPr>
            <a:xfrm>
              <a:off x="9434172" y="6445840"/>
              <a:ext cx="13153" cy="2402"/>
            </a:xfrm>
            <a:custGeom>
              <a:avLst/>
              <a:gdLst>
                <a:gd name="connsiteX0" fmla="*/ 0 w 13153"/>
                <a:gd name="connsiteY0" fmla="*/ 1012 h 2402"/>
                <a:gd name="connsiteX1" fmla="*/ 6576 w 13153"/>
                <a:gd name="connsiteY1" fmla="*/ 2403 h 2402"/>
                <a:gd name="connsiteX2" fmla="*/ 13153 w 13153"/>
                <a:gd name="connsiteY2" fmla="*/ 1391 h 2402"/>
                <a:gd name="connsiteX3" fmla="*/ 6576 w 13153"/>
                <a:gd name="connsiteY3" fmla="*/ 0 h 2402"/>
                <a:gd name="connsiteX4" fmla="*/ 0 w 13153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4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8" name="Freeform: Shape 7917">
              <a:extLst>
                <a:ext uri="{FF2B5EF4-FFF2-40B4-BE49-F238E27FC236}">
                  <a16:creationId xmlns:a16="http://schemas.microsoft.com/office/drawing/2014/main" id="{D35BED1D-1124-624D-47D8-145EC6675844}"/>
                </a:ext>
              </a:extLst>
            </p:cNvPr>
            <p:cNvSpPr/>
            <p:nvPr/>
          </p:nvSpPr>
          <p:spPr>
            <a:xfrm>
              <a:off x="10306992" y="6416371"/>
              <a:ext cx="143552" cy="7209"/>
            </a:xfrm>
            <a:custGeom>
              <a:avLst/>
              <a:gdLst>
                <a:gd name="connsiteX0" fmla="*/ 9486 w 143552"/>
                <a:gd name="connsiteY0" fmla="*/ 3162 h 7209"/>
                <a:gd name="connsiteX1" fmla="*/ 0 w 143552"/>
                <a:gd name="connsiteY1" fmla="*/ 6071 h 7209"/>
                <a:gd name="connsiteX2" fmla="*/ 21628 w 143552"/>
                <a:gd name="connsiteY2" fmla="*/ 4427 h 7209"/>
                <a:gd name="connsiteX3" fmla="*/ 43256 w 143552"/>
                <a:gd name="connsiteY3" fmla="*/ 2783 h 7209"/>
                <a:gd name="connsiteX4" fmla="*/ 51097 w 143552"/>
                <a:gd name="connsiteY4" fmla="*/ 5059 h 7209"/>
                <a:gd name="connsiteX5" fmla="*/ 58939 w 143552"/>
                <a:gd name="connsiteY5" fmla="*/ 7209 h 7209"/>
                <a:gd name="connsiteX6" fmla="*/ 101182 w 143552"/>
                <a:gd name="connsiteY6" fmla="*/ 6830 h 7209"/>
                <a:gd name="connsiteX7" fmla="*/ 143552 w 143552"/>
                <a:gd name="connsiteY7" fmla="*/ 6450 h 7209"/>
                <a:gd name="connsiteX8" fmla="*/ 125466 w 143552"/>
                <a:gd name="connsiteY8" fmla="*/ 4553 h 7209"/>
                <a:gd name="connsiteX9" fmla="*/ 107380 w 143552"/>
                <a:gd name="connsiteY9" fmla="*/ 2530 h 7209"/>
                <a:gd name="connsiteX10" fmla="*/ 82337 w 143552"/>
                <a:gd name="connsiteY10" fmla="*/ 4047 h 7209"/>
                <a:gd name="connsiteX11" fmla="*/ 57295 w 143552"/>
                <a:gd name="connsiteY11" fmla="*/ 5439 h 7209"/>
                <a:gd name="connsiteX12" fmla="*/ 57295 w 143552"/>
                <a:gd name="connsiteY12" fmla="*/ 2656 h 7209"/>
                <a:gd name="connsiteX13" fmla="*/ 57295 w 143552"/>
                <a:gd name="connsiteY13" fmla="*/ 0 h 7209"/>
                <a:gd name="connsiteX14" fmla="*/ 38196 w 143552"/>
                <a:gd name="connsiteY14" fmla="*/ 127 h 7209"/>
                <a:gd name="connsiteX15" fmla="*/ 19225 w 143552"/>
                <a:gd name="connsiteY15" fmla="*/ 253 h 7209"/>
                <a:gd name="connsiteX16" fmla="*/ 9486 w 143552"/>
                <a:gd name="connsiteY16" fmla="*/ 3162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552" h="7209">
                  <a:moveTo>
                    <a:pt x="9486" y="3162"/>
                  </a:moveTo>
                  <a:lnTo>
                    <a:pt x="0" y="6071"/>
                  </a:lnTo>
                  <a:lnTo>
                    <a:pt x="21628" y="4427"/>
                  </a:lnTo>
                  <a:lnTo>
                    <a:pt x="43256" y="2783"/>
                  </a:lnTo>
                  <a:lnTo>
                    <a:pt x="51097" y="5059"/>
                  </a:lnTo>
                  <a:lnTo>
                    <a:pt x="58939" y="7209"/>
                  </a:lnTo>
                  <a:lnTo>
                    <a:pt x="101182" y="6830"/>
                  </a:lnTo>
                  <a:lnTo>
                    <a:pt x="143552" y="6450"/>
                  </a:lnTo>
                  <a:lnTo>
                    <a:pt x="125466" y="4553"/>
                  </a:lnTo>
                  <a:lnTo>
                    <a:pt x="107380" y="2530"/>
                  </a:lnTo>
                  <a:lnTo>
                    <a:pt x="82337" y="4047"/>
                  </a:lnTo>
                  <a:lnTo>
                    <a:pt x="57295" y="5439"/>
                  </a:lnTo>
                  <a:lnTo>
                    <a:pt x="57295" y="2656"/>
                  </a:lnTo>
                  <a:lnTo>
                    <a:pt x="57295" y="0"/>
                  </a:lnTo>
                  <a:lnTo>
                    <a:pt x="38196" y="127"/>
                  </a:lnTo>
                  <a:lnTo>
                    <a:pt x="19225" y="253"/>
                  </a:lnTo>
                  <a:lnTo>
                    <a:pt x="948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9" name="Freeform: Shape 7918">
              <a:extLst>
                <a:ext uri="{FF2B5EF4-FFF2-40B4-BE49-F238E27FC236}">
                  <a16:creationId xmlns:a16="http://schemas.microsoft.com/office/drawing/2014/main" id="{202D90C9-DD96-2BEE-5F51-2C67F830E28C}"/>
                </a:ext>
              </a:extLst>
            </p:cNvPr>
            <p:cNvSpPr/>
            <p:nvPr/>
          </p:nvSpPr>
          <p:spPr>
            <a:xfrm>
              <a:off x="9647413" y="6452797"/>
              <a:ext cx="13279" cy="2403"/>
            </a:xfrm>
            <a:custGeom>
              <a:avLst/>
              <a:gdLst>
                <a:gd name="connsiteX0" fmla="*/ 0 w 13279"/>
                <a:gd name="connsiteY0" fmla="*/ 1011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3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0" name="Freeform: Shape 7919">
              <a:extLst>
                <a:ext uri="{FF2B5EF4-FFF2-40B4-BE49-F238E27FC236}">
                  <a16:creationId xmlns:a16="http://schemas.microsoft.com/office/drawing/2014/main" id="{102390D1-5EB9-C209-D5EA-9CCB95711BFA}"/>
                </a:ext>
              </a:extLst>
            </p:cNvPr>
            <p:cNvSpPr/>
            <p:nvPr/>
          </p:nvSpPr>
          <p:spPr>
            <a:xfrm>
              <a:off x="9317686" y="6459880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035" y="2277"/>
                    <a:pt x="6703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6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1" name="Freeform: Shape 7920">
              <a:extLst>
                <a:ext uri="{FF2B5EF4-FFF2-40B4-BE49-F238E27FC236}">
                  <a16:creationId xmlns:a16="http://schemas.microsoft.com/office/drawing/2014/main" id="{BE290691-FFDC-4582-834B-D0F1863FBDD0}"/>
                </a:ext>
              </a:extLst>
            </p:cNvPr>
            <p:cNvSpPr/>
            <p:nvPr/>
          </p:nvSpPr>
          <p:spPr>
            <a:xfrm>
              <a:off x="9799565" y="6445840"/>
              <a:ext cx="25548" cy="12394"/>
            </a:xfrm>
            <a:custGeom>
              <a:avLst/>
              <a:gdLst>
                <a:gd name="connsiteX0" fmla="*/ 0 w 25548"/>
                <a:gd name="connsiteY0" fmla="*/ 2403 h 12394"/>
                <a:gd name="connsiteX1" fmla="*/ 12774 w 25548"/>
                <a:gd name="connsiteY1" fmla="*/ 8601 h 12394"/>
                <a:gd name="connsiteX2" fmla="*/ 25549 w 25548"/>
                <a:gd name="connsiteY2" fmla="*/ 12395 h 12394"/>
                <a:gd name="connsiteX3" fmla="*/ 25549 w 25548"/>
                <a:gd name="connsiteY3" fmla="*/ 9992 h 12394"/>
                <a:gd name="connsiteX4" fmla="*/ 12774 w 25548"/>
                <a:gd name="connsiteY4" fmla="*/ 3795 h 12394"/>
                <a:gd name="connsiteX5" fmla="*/ 0 w 25548"/>
                <a:gd name="connsiteY5" fmla="*/ 0 h 12394"/>
                <a:gd name="connsiteX6" fmla="*/ 0 w 25548"/>
                <a:gd name="connsiteY6" fmla="*/ 2403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48" h="12394">
                  <a:moveTo>
                    <a:pt x="0" y="2403"/>
                  </a:moveTo>
                  <a:cubicBezTo>
                    <a:pt x="0" y="3795"/>
                    <a:pt x="5818" y="6577"/>
                    <a:pt x="12774" y="8601"/>
                  </a:cubicBezTo>
                  <a:lnTo>
                    <a:pt x="25549" y="12395"/>
                  </a:lnTo>
                  <a:lnTo>
                    <a:pt x="25549" y="9992"/>
                  </a:lnTo>
                  <a:cubicBezTo>
                    <a:pt x="25549" y="8727"/>
                    <a:pt x="19857" y="5818"/>
                    <a:pt x="12774" y="3795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2" name="Freeform: Shape 7921">
              <a:extLst>
                <a:ext uri="{FF2B5EF4-FFF2-40B4-BE49-F238E27FC236}">
                  <a16:creationId xmlns:a16="http://schemas.microsoft.com/office/drawing/2014/main" id="{AC21841D-1979-5750-0B34-E9775AA1E362}"/>
                </a:ext>
              </a:extLst>
            </p:cNvPr>
            <p:cNvSpPr/>
            <p:nvPr/>
          </p:nvSpPr>
          <p:spPr>
            <a:xfrm>
              <a:off x="9357779" y="6442931"/>
              <a:ext cx="17833" cy="6450"/>
            </a:xfrm>
            <a:custGeom>
              <a:avLst/>
              <a:gdLst>
                <a:gd name="connsiteX0" fmla="*/ 127 w 17833"/>
                <a:gd name="connsiteY0" fmla="*/ 3162 h 6450"/>
                <a:gd name="connsiteX1" fmla="*/ 0 w 17833"/>
                <a:gd name="connsiteY1" fmla="*/ 6450 h 6450"/>
                <a:gd name="connsiteX2" fmla="*/ 8854 w 17833"/>
                <a:gd name="connsiteY2" fmla="*/ 5059 h 6450"/>
                <a:gd name="connsiteX3" fmla="*/ 17834 w 17833"/>
                <a:gd name="connsiteY3" fmla="*/ 3668 h 6450"/>
                <a:gd name="connsiteX4" fmla="*/ 8980 w 17833"/>
                <a:gd name="connsiteY4" fmla="*/ 1771 h 6450"/>
                <a:gd name="connsiteX5" fmla="*/ 253 w 17833"/>
                <a:gd name="connsiteY5" fmla="*/ 0 h 6450"/>
                <a:gd name="connsiteX6" fmla="*/ 127 w 1783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3" h="6450">
                  <a:moveTo>
                    <a:pt x="127" y="3162"/>
                  </a:moveTo>
                  <a:lnTo>
                    <a:pt x="0" y="6450"/>
                  </a:lnTo>
                  <a:lnTo>
                    <a:pt x="8854" y="5059"/>
                  </a:lnTo>
                  <a:lnTo>
                    <a:pt x="17834" y="3668"/>
                  </a:lnTo>
                  <a:lnTo>
                    <a:pt x="8980" y="1771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3" name="Freeform: Shape 7922">
              <a:extLst>
                <a:ext uri="{FF2B5EF4-FFF2-40B4-BE49-F238E27FC236}">
                  <a16:creationId xmlns:a16="http://schemas.microsoft.com/office/drawing/2014/main" id="{78F23B39-AD49-DEED-1321-6C1EAF11FBD6}"/>
                </a:ext>
              </a:extLst>
            </p:cNvPr>
            <p:cNvSpPr/>
            <p:nvPr/>
          </p:nvSpPr>
          <p:spPr>
            <a:xfrm>
              <a:off x="10417407" y="6432813"/>
              <a:ext cx="30607" cy="5311"/>
            </a:xfrm>
            <a:custGeom>
              <a:avLst/>
              <a:gdLst>
                <a:gd name="connsiteX0" fmla="*/ 0 w 30607"/>
                <a:gd name="connsiteY0" fmla="*/ 1138 h 5311"/>
                <a:gd name="connsiteX1" fmla="*/ 5817 w 30607"/>
                <a:gd name="connsiteY1" fmla="*/ 0 h 5311"/>
                <a:gd name="connsiteX2" fmla="*/ 21122 w 30607"/>
                <a:gd name="connsiteY2" fmla="*/ 2656 h 5311"/>
                <a:gd name="connsiteX3" fmla="*/ 30607 w 30607"/>
                <a:gd name="connsiteY3" fmla="*/ 5312 h 5311"/>
                <a:gd name="connsiteX4" fmla="*/ 15303 w 30607"/>
                <a:gd name="connsiteY4" fmla="*/ 3794 h 5311"/>
                <a:gd name="connsiteX5" fmla="*/ 0 w 30607"/>
                <a:gd name="connsiteY5" fmla="*/ 113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07" h="5311">
                  <a:moveTo>
                    <a:pt x="0" y="1138"/>
                  </a:moveTo>
                  <a:cubicBezTo>
                    <a:pt x="0" y="1138"/>
                    <a:pt x="2656" y="0"/>
                    <a:pt x="5817" y="0"/>
                  </a:cubicBezTo>
                  <a:cubicBezTo>
                    <a:pt x="9106" y="0"/>
                    <a:pt x="15936" y="1138"/>
                    <a:pt x="21122" y="2656"/>
                  </a:cubicBezTo>
                  <a:lnTo>
                    <a:pt x="30607" y="5312"/>
                  </a:lnTo>
                  <a:lnTo>
                    <a:pt x="15303" y="3794"/>
                  </a:lnTo>
                  <a:cubicBezTo>
                    <a:pt x="6830" y="2909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4" name="Freeform: Shape 7923">
              <a:extLst>
                <a:ext uri="{FF2B5EF4-FFF2-40B4-BE49-F238E27FC236}">
                  <a16:creationId xmlns:a16="http://schemas.microsoft.com/office/drawing/2014/main" id="{D0E48002-0E23-7095-83E5-2EA53BE8016E}"/>
                </a:ext>
              </a:extLst>
            </p:cNvPr>
            <p:cNvSpPr/>
            <p:nvPr/>
          </p:nvSpPr>
          <p:spPr>
            <a:xfrm>
              <a:off x="9384087" y="6456464"/>
              <a:ext cx="26686" cy="5059"/>
            </a:xfrm>
            <a:custGeom>
              <a:avLst/>
              <a:gdLst>
                <a:gd name="connsiteX0" fmla="*/ 0 w 26686"/>
                <a:gd name="connsiteY0" fmla="*/ 2530 h 5059"/>
                <a:gd name="connsiteX1" fmla="*/ 0 w 26686"/>
                <a:gd name="connsiteY1" fmla="*/ 5059 h 5059"/>
                <a:gd name="connsiteX2" fmla="*/ 13280 w 26686"/>
                <a:gd name="connsiteY2" fmla="*/ 3921 h 5059"/>
                <a:gd name="connsiteX3" fmla="*/ 26687 w 26686"/>
                <a:gd name="connsiteY3" fmla="*/ 1644 h 5059"/>
                <a:gd name="connsiteX4" fmla="*/ 13407 w 26686"/>
                <a:gd name="connsiteY4" fmla="*/ 253 h 5059"/>
                <a:gd name="connsiteX5" fmla="*/ 127 w 26686"/>
                <a:gd name="connsiteY5" fmla="*/ 0 h 5059"/>
                <a:gd name="connsiteX6" fmla="*/ 127 w 26686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86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3280" y="3921"/>
                    <a:pt x="13280" y="3921"/>
                  </a:cubicBezTo>
                  <a:cubicBezTo>
                    <a:pt x="20616" y="3289"/>
                    <a:pt x="26560" y="2277"/>
                    <a:pt x="26687" y="1644"/>
                  </a:cubicBezTo>
                  <a:cubicBezTo>
                    <a:pt x="26687" y="1012"/>
                    <a:pt x="20742" y="379"/>
                    <a:pt x="13407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5" name="Freeform: Shape 7924">
              <a:extLst>
                <a:ext uri="{FF2B5EF4-FFF2-40B4-BE49-F238E27FC236}">
                  <a16:creationId xmlns:a16="http://schemas.microsoft.com/office/drawing/2014/main" id="{7253CB9A-A7BB-6AF8-8271-FBF80CC9A02B}"/>
                </a:ext>
              </a:extLst>
            </p:cNvPr>
            <p:cNvSpPr/>
            <p:nvPr/>
          </p:nvSpPr>
          <p:spPr>
            <a:xfrm>
              <a:off x="9636030" y="6442172"/>
              <a:ext cx="35413" cy="3667"/>
            </a:xfrm>
            <a:custGeom>
              <a:avLst/>
              <a:gdLst>
                <a:gd name="connsiteX0" fmla="*/ 8980 w 35413"/>
                <a:gd name="connsiteY0" fmla="*/ 1518 h 3667"/>
                <a:gd name="connsiteX1" fmla="*/ 0 w 35413"/>
                <a:gd name="connsiteY1" fmla="*/ 2909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1 w 35413"/>
                <a:gd name="connsiteY4" fmla="*/ 1771 h 3667"/>
                <a:gd name="connsiteX5" fmla="*/ 17834 w 35413"/>
                <a:gd name="connsiteY5" fmla="*/ 0 h 3667"/>
                <a:gd name="connsiteX6" fmla="*/ 8980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518"/>
                  </a:moveTo>
                  <a:lnTo>
                    <a:pt x="0" y="2909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1" y="1771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6" name="Freeform: Shape 7925">
              <a:extLst>
                <a:ext uri="{FF2B5EF4-FFF2-40B4-BE49-F238E27FC236}">
                  <a16:creationId xmlns:a16="http://schemas.microsoft.com/office/drawing/2014/main" id="{07C319E6-276E-6324-BC1B-CB40CD845B7C}"/>
                </a:ext>
              </a:extLst>
            </p:cNvPr>
            <p:cNvSpPr/>
            <p:nvPr/>
          </p:nvSpPr>
          <p:spPr>
            <a:xfrm>
              <a:off x="9780088" y="6450394"/>
              <a:ext cx="13153" cy="2403"/>
            </a:xfrm>
            <a:custGeom>
              <a:avLst/>
              <a:gdLst>
                <a:gd name="connsiteX0" fmla="*/ 0 w 13153"/>
                <a:gd name="connsiteY0" fmla="*/ 1011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1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1897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7" name="Freeform: Shape 7926">
              <a:extLst>
                <a:ext uri="{FF2B5EF4-FFF2-40B4-BE49-F238E27FC236}">
                  <a16:creationId xmlns:a16="http://schemas.microsoft.com/office/drawing/2014/main" id="{2FE43A3F-4E14-D260-23CA-D76DC731E2B6}"/>
                </a:ext>
              </a:extLst>
            </p:cNvPr>
            <p:cNvSpPr/>
            <p:nvPr/>
          </p:nvSpPr>
          <p:spPr>
            <a:xfrm>
              <a:off x="9410015" y="6421304"/>
              <a:ext cx="35413" cy="3667"/>
            </a:xfrm>
            <a:custGeom>
              <a:avLst/>
              <a:gdLst>
                <a:gd name="connsiteX0" fmla="*/ 8980 w 35413"/>
                <a:gd name="connsiteY0" fmla="*/ 1518 h 3667"/>
                <a:gd name="connsiteX1" fmla="*/ 0 w 35413"/>
                <a:gd name="connsiteY1" fmla="*/ 2909 h 3667"/>
                <a:gd name="connsiteX2" fmla="*/ 17834 w 35413"/>
                <a:gd name="connsiteY2" fmla="*/ 3289 h 3667"/>
                <a:gd name="connsiteX3" fmla="*/ 35414 w 35413"/>
                <a:gd name="connsiteY3" fmla="*/ 3668 h 3667"/>
                <a:gd name="connsiteX4" fmla="*/ 26687 w 35413"/>
                <a:gd name="connsiteY4" fmla="*/ 1897 h 3667"/>
                <a:gd name="connsiteX5" fmla="*/ 17834 w 35413"/>
                <a:gd name="connsiteY5" fmla="*/ 0 h 3667"/>
                <a:gd name="connsiteX6" fmla="*/ 8980 w 3541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518"/>
                  </a:moveTo>
                  <a:lnTo>
                    <a:pt x="0" y="2909"/>
                  </a:lnTo>
                  <a:lnTo>
                    <a:pt x="17834" y="3289"/>
                  </a:lnTo>
                  <a:lnTo>
                    <a:pt x="35414" y="3668"/>
                  </a:lnTo>
                  <a:lnTo>
                    <a:pt x="26687" y="1897"/>
                  </a:lnTo>
                  <a:lnTo>
                    <a:pt x="17834" y="0"/>
                  </a:lnTo>
                  <a:lnTo>
                    <a:pt x="8980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8" name="Freeform: Shape 7927">
              <a:extLst>
                <a:ext uri="{FF2B5EF4-FFF2-40B4-BE49-F238E27FC236}">
                  <a16:creationId xmlns:a16="http://schemas.microsoft.com/office/drawing/2014/main" id="{CE229FD6-ADA4-0CA9-9B13-3D0C55FE3280}"/>
                </a:ext>
              </a:extLst>
            </p:cNvPr>
            <p:cNvSpPr/>
            <p:nvPr/>
          </p:nvSpPr>
          <p:spPr>
            <a:xfrm>
              <a:off x="10291182" y="6427501"/>
              <a:ext cx="30734" cy="5312"/>
            </a:xfrm>
            <a:custGeom>
              <a:avLst/>
              <a:gdLst>
                <a:gd name="connsiteX0" fmla="*/ 127 w 30734"/>
                <a:gd name="connsiteY0" fmla="*/ 1012 h 5312"/>
                <a:gd name="connsiteX1" fmla="*/ 15431 w 30734"/>
                <a:gd name="connsiteY1" fmla="*/ 3668 h 5312"/>
                <a:gd name="connsiteX2" fmla="*/ 30735 w 30734"/>
                <a:gd name="connsiteY2" fmla="*/ 5312 h 5312"/>
                <a:gd name="connsiteX3" fmla="*/ 21249 w 30734"/>
                <a:gd name="connsiteY3" fmla="*/ 2656 h 5312"/>
                <a:gd name="connsiteX4" fmla="*/ 5945 w 30734"/>
                <a:gd name="connsiteY4" fmla="*/ 0 h 5312"/>
                <a:gd name="connsiteX5" fmla="*/ 0 w 30734"/>
                <a:gd name="connsiteY5" fmla="*/ 1138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34" h="5312">
                  <a:moveTo>
                    <a:pt x="127" y="1012"/>
                  </a:moveTo>
                  <a:cubicBezTo>
                    <a:pt x="127" y="1012"/>
                    <a:pt x="6957" y="2783"/>
                    <a:pt x="15431" y="3668"/>
                  </a:cubicBezTo>
                  <a:lnTo>
                    <a:pt x="30735" y="5312"/>
                  </a:lnTo>
                  <a:lnTo>
                    <a:pt x="21249" y="2656"/>
                  </a:lnTo>
                  <a:cubicBezTo>
                    <a:pt x="15936" y="1138"/>
                    <a:pt x="9107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9" name="Freeform: Shape 7928">
              <a:extLst>
                <a:ext uri="{FF2B5EF4-FFF2-40B4-BE49-F238E27FC236}">
                  <a16:creationId xmlns:a16="http://schemas.microsoft.com/office/drawing/2014/main" id="{200A11E3-F626-8891-5199-AB106C4869B4}"/>
                </a:ext>
              </a:extLst>
            </p:cNvPr>
            <p:cNvSpPr/>
            <p:nvPr/>
          </p:nvSpPr>
          <p:spPr>
            <a:xfrm>
              <a:off x="9422789" y="6441034"/>
              <a:ext cx="35413" cy="3667"/>
            </a:xfrm>
            <a:custGeom>
              <a:avLst/>
              <a:gdLst>
                <a:gd name="connsiteX0" fmla="*/ 8980 w 35413"/>
                <a:gd name="connsiteY0" fmla="*/ 1391 h 3667"/>
                <a:gd name="connsiteX1" fmla="*/ 0 w 35413"/>
                <a:gd name="connsiteY1" fmla="*/ 2783 h 3667"/>
                <a:gd name="connsiteX2" fmla="*/ 17707 w 35413"/>
                <a:gd name="connsiteY2" fmla="*/ 3289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833 w 35413"/>
                <a:gd name="connsiteY5" fmla="*/ 0 h 3667"/>
                <a:gd name="connsiteX6" fmla="*/ 8980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980" y="1391"/>
                  </a:moveTo>
                  <a:lnTo>
                    <a:pt x="0" y="2783"/>
                  </a:lnTo>
                  <a:lnTo>
                    <a:pt x="17707" y="3289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980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0" name="Freeform: Shape 7929">
              <a:extLst>
                <a:ext uri="{FF2B5EF4-FFF2-40B4-BE49-F238E27FC236}">
                  <a16:creationId xmlns:a16="http://schemas.microsoft.com/office/drawing/2014/main" id="{07AC3648-A885-EF80-F25F-A7997FE35BB8}"/>
                </a:ext>
              </a:extLst>
            </p:cNvPr>
            <p:cNvSpPr/>
            <p:nvPr/>
          </p:nvSpPr>
          <p:spPr>
            <a:xfrm>
              <a:off x="9527513" y="6435469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853 w 17832"/>
                <a:gd name="connsiteY2" fmla="*/ 5059 h 6450"/>
                <a:gd name="connsiteX3" fmla="*/ 17833 w 17832"/>
                <a:gd name="connsiteY3" fmla="*/ 3668 h 6450"/>
                <a:gd name="connsiteX4" fmla="*/ 8979 w 17832"/>
                <a:gd name="connsiteY4" fmla="*/ 1897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668"/>
                  </a:lnTo>
                  <a:lnTo>
                    <a:pt x="8979" y="1897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1" name="Freeform: Shape 7930">
              <a:extLst>
                <a:ext uri="{FF2B5EF4-FFF2-40B4-BE49-F238E27FC236}">
                  <a16:creationId xmlns:a16="http://schemas.microsoft.com/office/drawing/2014/main" id="{F80F8EFD-E44A-C5F5-C737-EB1DF7D1CA4B}"/>
                </a:ext>
              </a:extLst>
            </p:cNvPr>
            <p:cNvSpPr/>
            <p:nvPr/>
          </p:nvSpPr>
          <p:spPr>
            <a:xfrm>
              <a:off x="9441128" y="6415359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2" name="Freeform: Shape 7931">
              <a:extLst>
                <a:ext uri="{FF2B5EF4-FFF2-40B4-BE49-F238E27FC236}">
                  <a16:creationId xmlns:a16="http://schemas.microsoft.com/office/drawing/2014/main" id="{C884F2F9-414A-EEB7-7459-F74DB6618BB4}"/>
                </a:ext>
              </a:extLst>
            </p:cNvPr>
            <p:cNvSpPr/>
            <p:nvPr/>
          </p:nvSpPr>
          <p:spPr>
            <a:xfrm>
              <a:off x="9454535" y="6410932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7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3" name="Freeform: Shape 7932">
              <a:extLst>
                <a:ext uri="{FF2B5EF4-FFF2-40B4-BE49-F238E27FC236}">
                  <a16:creationId xmlns:a16="http://schemas.microsoft.com/office/drawing/2014/main" id="{5BCFF715-41A3-61E1-D8E8-1FF484D0113C}"/>
                </a:ext>
              </a:extLst>
            </p:cNvPr>
            <p:cNvSpPr/>
            <p:nvPr/>
          </p:nvSpPr>
          <p:spPr>
            <a:xfrm>
              <a:off x="10339877" y="6424086"/>
              <a:ext cx="50717" cy="3035"/>
            </a:xfrm>
            <a:custGeom>
              <a:avLst/>
              <a:gdLst>
                <a:gd name="connsiteX0" fmla="*/ 7968 w 50717"/>
                <a:gd name="connsiteY0" fmla="*/ 1518 h 3035"/>
                <a:gd name="connsiteX1" fmla="*/ 0 w 50717"/>
                <a:gd name="connsiteY1" fmla="*/ 3035 h 3035"/>
                <a:gd name="connsiteX2" fmla="*/ 25422 w 50717"/>
                <a:gd name="connsiteY2" fmla="*/ 2656 h 3035"/>
                <a:gd name="connsiteX3" fmla="*/ 50718 w 50717"/>
                <a:gd name="connsiteY3" fmla="*/ 2277 h 3035"/>
                <a:gd name="connsiteX4" fmla="*/ 33390 w 50717"/>
                <a:gd name="connsiteY4" fmla="*/ 1138 h 3035"/>
                <a:gd name="connsiteX5" fmla="*/ 15936 w 50717"/>
                <a:gd name="connsiteY5" fmla="*/ 0 h 3035"/>
                <a:gd name="connsiteX6" fmla="*/ 7968 w 50717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17" h="3035">
                  <a:moveTo>
                    <a:pt x="7968" y="1518"/>
                  </a:moveTo>
                  <a:lnTo>
                    <a:pt x="0" y="3035"/>
                  </a:lnTo>
                  <a:lnTo>
                    <a:pt x="25422" y="2656"/>
                  </a:lnTo>
                  <a:lnTo>
                    <a:pt x="50718" y="2277"/>
                  </a:lnTo>
                  <a:lnTo>
                    <a:pt x="33390" y="1138"/>
                  </a:lnTo>
                  <a:lnTo>
                    <a:pt x="15936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4" name="Freeform: Shape 7933">
              <a:extLst>
                <a:ext uri="{FF2B5EF4-FFF2-40B4-BE49-F238E27FC236}">
                  <a16:creationId xmlns:a16="http://schemas.microsoft.com/office/drawing/2014/main" id="{9686515E-906C-30C9-A8FA-F73E382E6C5D}"/>
                </a:ext>
              </a:extLst>
            </p:cNvPr>
            <p:cNvSpPr/>
            <p:nvPr/>
          </p:nvSpPr>
          <p:spPr>
            <a:xfrm>
              <a:off x="10226932" y="6404604"/>
              <a:ext cx="177953" cy="18475"/>
            </a:xfrm>
            <a:custGeom>
              <a:avLst/>
              <a:gdLst>
                <a:gd name="connsiteX0" fmla="*/ 7083 w 177953"/>
                <a:gd name="connsiteY0" fmla="*/ 5949 h 18475"/>
                <a:gd name="connsiteX1" fmla="*/ 0 w 177953"/>
                <a:gd name="connsiteY1" fmla="*/ 9364 h 18475"/>
                <a:gd name="connsiteX2" fmla="*/ 13407 w 177953"/>
                <a:gd name="connsiteY2" fmla="*/ 9364 h 18475"/>
                <a:gd name="connsiteX3" fmla="*/ 55271 w 177953"/>
                <a:gd name="connsiteY3" fmla="*/ 13917 h 18475"/>
                <a:gd name="connsiteX4" fmla="*/ 95364 w 177953"/>
                <a:gd name="connsiteY4" fmla="*/ 18470 h 18475"/>
                <a:gd name="connsiteX5" fmla="*/ 106874 w 177953"/>
                <a:gd name="connsiteY5" fmla="*/ 18470 h 18475"/>
                <a:gd name="connsiteX6" fmla="*/ 99158 w 177953"/>
                <a:gd name="connsiteY6" fmla="*/ 16194 h 18475"/>
                <a:gd name="connsiteX7" fmla="*/ 91443 w 177953"/>
                <a:gd name="connsiteY7" fmla="*/ 14044 h 18475"/>
                <a:gd name="connsiteX8" fmla="*/ 134698 w 177953"/>
                <a:gd name="connsiteY8" fmla="*/ 12905 h 18475"/>
                <a:gd name="connsiteX9" fmla="*/ 177954 w 177953"/>
                <a:gd name="connsiteY9" fmla="*/ 11767 h 18475"/>
                <a:gd name="connsiteX10" fmla="*/ 120533 w 177953"/>
                <a:gd name="connsiteY10" fmla="*/ 8100 h 18475"/>
                <a:gd name="connsiteX11" fmla="*/ 63112 w 177953"/>
                <a:gd name="connsiteY11" fmla="*/ 4432 h 18475"/>
                <a:gd name="connsiteX12" fmla="*/ 79427 w 177953"/>
                <a:gd name="connsiteY12" fmla="*/ 7846 h 18475"/>
                <a:gd name="connsiteX13" fmla="*/ 95743 w 177953"/>
                <a:gd name="connsiteY13" fmla="*/ 11262 h 18475"/>
                <a:gd name="connsiteX14" fmla="*/ 87017 w 177953"/>
                <a:gd name="connsiteY14" fmla="*/ 12905 h 18475"/>
                <a:gd name="connsiteX15" fmla="*/ 78416 w 177953"/>
                <a:gd name="connsiteY15" fmla="*/ 14550 h 18475"/>
                <a:gd name="connsiteX16" fmla="*/ 52235 w 177953"/>
                <a:gd name="connsiteY16" fmla="*/ 9617 h 18475"/>
                <a:gd name="connsiteX17" fmla="*/ 26054 w 177953"/>
                <a:gd name="connsiteY17" fmla="*/ 4684 h 18475"/>
                <a:gd name="connsiteX18" fmla="*/ 53246 w 177953"/>
                <a:gd name="connsiteY18" fmla="*/ 2914 h 18475"/>
                <a:gd name="connsiteX19" fmla="*/ 75633 w 177953"/>
                <a:gd name="connsiteY19" fmla="*/ 258 h 18475"/>
                <a:gd name="connsiteX20" fmla="*/ 42496 w 177953"/>
                <a:gd name="connsiteY20" fmla="*/ 890 h 18475"/>
                <a:gd name="connsiteX21" fmla="*/ 14165 w 177953"/>
                <a:gd name="connsiteY21" fmla="*/ 2408 h 18475"/>
                <a:gd name="connsiteX22" fmla="*/ 6956 w 177953"/>
                <a:gd name="connsiteY22" fmla="*/ 5823 h 1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7953" h="18475">
                  <a:moveTo>
                    <a:pt x="7083" y="5949"/>
                  </a:moveTo>
                  <a:lnTo>
                    <a:pt x="0" y="9364"/>
                  </a:lnTo>
                  <a:lnTo>
                    <a:pt x="13407" y="9364"/>
                  </a:lnTo>
                  <a:cubicBezTo>
                    <a:pt x="20742" y="9364"/>
                    <a:pt x="39587" y="11388"/>
                    <a:pt x="55271" y="13917"/>
                  </a:cubicBezTo>
                  <a:cubicBezTo>
                    <a:pt x="70954" y="16447"/>
                    <a:pt x="88913" y="18597"/>
                    <a:pt x="95364" y="18470"/>
                  </a:cubicBezTo>
                  <a:lnTo>
                    <a:pt x="106874" y="18470"/>
                  </a:lnTo>
                  <a:cubicBezTo>
                    <a:pt x="106874" y="18470"/>
                    <a:pt x="99158" y="16194"/>
                    <a:pt x="99158" y="16194"/>
                  </a:cubicBezTo>
                  <a:lnTo>
                    <a:pt x="91443" y="14044"/>
                  </a:lnTo>
                  <a:lnTo>
                    <a:pt x="134698" y="12905"/>
                  </a:lnTo>
                  <a:lnTo>
                    <a:pt x="177954" y="11767"/>
                  </a:lnTo>
                  <a:lnTo>
                    <a:pt x="120533" y="8100"/>
                  </a:lnTo>
                  <a:lnTo>
                    <a:pt x="63112" y="4432"/>
                  </a:lnTo>
                  <a:lnTo>
                    <a:pt x="79427" y="7846"/>
                  </a:lnTo>
                  <a:lnTo>
                    <a:pt x="95743" y="11262"/>
                  </a:lnTo>
                  <a:lnTo>
                    <a:pt x="87017" y="12905"/>
                  </a:lnTo>
                  <a:lnTo>
                    <a:pt x="78416" y="14550"/>
                  </a:lnTo>
                  <a:lnTo>
                    <a:pt x="52235" y="9617"/>
                  </a:lnTo>
                  <a:lnTo>
                    <a:pt x="26054" y="4684"/>
                  </a:lnTo>
                  <a:lnTo>
                    <a:pt x="53246" y="2914"/>
                  </a:lnTo>
                  <a:cubicBezTo>
                    <a:pt x="68297" y="2029"/>
                    <a:pt x="78290" y="764"/>
                    <a:pt x="75633" y="258"/>
                  </a:cubicBezTo>
                  <a:cubicBezTo>
                    <a:pt x="72977" y="-248"/>
                    <a:pt x="58053" y="5"/>
                    <a:pt x="42496" y="890"/>
                  </a:cubicBezTo>
                  <a:lnTo>
                    <a:pt x="14165" y="2408"/>
                  </a:lnTo>
                  <a:lnTo>
                    <a:pt x="6956" y="58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5" name="Freeform: Shape 7934">
              <a:extLst>
                <a:ext uri="{FF2B5EF4-FFF2-40B4-BE49-F238E27FC236}">
                  <a16:creationId xmlns:a16="http://schemas.microsoft.com/office/drawing/2014/main" id="{6ACA0106-FCE2-CD0E-36CA-CAF4A40CF8A1}"/>
                </a:ext>
              </a:extLst>
            </p:cNvPr>
            <p:cNvSpPr/>
            <p:nvPr/>
          </p:nvSpPr>
          <p:spPr>
            <a:xfrm>
              <a:off x="9667270" y="6442678"/>
              <a:ext cx="110794" cy="17326"/>
            </a:xfrm>
            <a:custGeom>
              <a:avLst/>
              <a:gdLst>
                <a:gd name="connsiteX0" fmla="*/ 25801 w 110794"/>
                <a:gd name="connsiteY0" fmla="*/ 12647 h 17326"/>
                <a:gd name="connsiteX1" fmla="*/ 0 w 110794"/>
                <a:gd name="connsiteY1" fmla="*/ 15936 h 17326"/>
                <a:gd name="connsiteX2" fmla="*/ 25801 w 110794"/>
                <a:gd name="connsiteY2" fmla="*/ 14039 h 17326"/>
                <a:gd name="connsiteX3" fmla="*/ 51729 w 110794"/>
                <a:gd name="connsiteY3" fmla="*/ 12142 h 17326"/>
                <a:gd name="connsiteX4" fmla="*/ 81198 w 110794"/>
                <a:gd name="connsiteY4" fmla="*/ 14798 h 17326"/>
                <a:gd name="connsiteX5" fmla="*/ 110794 w 110794"/>
                <a:gd name="connsiteY5" fmla="*/ 17327 h 17326"/>
                <a:gd name="connsiteX6" fmla="*/ 108517 w 110794"/>
                <a:gd name="connsiteY6" fmla="*/ 8980 h 17326"/>
                <a:gd name="connsiteX7" fmla="*/ 106367 w 110794"/>
                <a:gd name="connsiteY7" fmla="*/ 632 h 17326"/>
                <a:gd name="connsiteX8" fmla="*/ 89799 w 110794"/>
                <a:gd name="connsiteY8" fmla="*/ 379 h 17326"/>
                <a:gd name="connsiteX9" fmla="*/ 73230 w 110794"/>
                <a:gd name="connsiteY9" fmla="*/ 0 h 17326"/>
                <a:gd name="connsiteX10" fmla="*/ 73230 w 110794"/>
                <a:gd name="connsiteY10" fmla="*/ 4806 h 17326"/>
                <a:gd name="connsiteX11" fmla="*/ 73104 w 110794"/>
                <a:gd name="connsiteY11" fmla="*/ 9612 h 17326"/>
                <a:gd name="connsiteX12" fmla="*/ 62353 w 110794"/>
                <a:gd name="connsiteY12" fmla="*/ 9360 h 17326"/>
                <a:gd name="connsiteX13" fmla="*/ 25801 w 110794"/>
                <a:gd name="connsiteY13" fmla="*/ 12522 h 1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94" h="17326">
                  <a:moveTo>
                    <a:pt x="25801" y="12647"/>
                  </a:moveTo>
                  <a:lnTo>
                    <a:pt x="0" y="15936"/>
                  </a:lnTo>
                  <a:lnTo>
                    <a:pt x="25801" y="14039"/>
                  </a:lnTo>
                  <a:lnTo>
                    <a:pt x="51729" y="12142"/>
                  </a:lnTo>
                  <a:lnTo>
                    <a:pt x="81198" y="14798"/>
                  </a:lnTo>
                  <a:lnTo>
                    <a:pt x="110794" y="17327"/>
                  </a:lnTo>
                  <a:lnTo>
                    <a:pt x="108517" y="8980"/>
                  </a:lnTo>
                  <a:lnTo>
                    <a:pt x="106367" y="632"/>
                  </a:lnTo>
                  <a:lnTo>
                    <a:pt x="89799" y="379"/>
                  </a:lnTo>
                  <a:lnTo>
                    <a:pt x="73230" y="0"/>
                  </a:lnTo>
                  <a:lnTo>
                    <a:pt x="73230" y="4806"/>
                  </a:lnTo>
                  <a:cubicBezTo>
                    <a:pt x="73230" y="4806"/>
                    <a:pt x="73104" y="9612"/>
                    <a:pt x="73104" y="9612"/>
                  </a:cubicBezTo>
                  <a:lnTo>
                    <a:pt x="62353" y="9360"/>
                  </a:lnTo>
                  <a:cubicBezTo>
                    <a:pt x="56535" y="9360"/>
                    <a:pt x="40093" y="10624"/>
                    <a:pt x="25801" y="1252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6" name="Freeform: Shape 7935">
              <a:extLst>
                <a:ext uri="{FF2B5EF4-FFF2-40B4-BE49-F238E27FC236}">
                  <a16:creationId xmlns:a16="http://schemas.microsoft.com/office/drawing/2014/main" id="{FB064EFA-6C24-7B4D-F5E5-C5B3AD539C5D}"/>
                </a:ext>
              </a:extLst>
            </p:cNvPr>
            <p:cNvSpPr/>
            <p:nvPr/>
          </p:nvSpPr>
          <p:spPr>
            <a:xfrm>
              <a:off x="9442014" y="6430537"/>
              <a:ext cx="13153" cy="2402"/>
            </a:xfrm>
            <a:custGeom>
              <a:avLst/>
              <a:gdLst>
                <a:gd name="connsiteX0" fmla="*/ 0 w 13153"/>
                <a:gd name="connsiteY0" fmla="*/ 1012 h 2402"/>
                <a:gd name="connsiteX1" fmla="*/ 6576 w 13153"/>
                <a:gd name="connsiteY1" fmla="*/ 2403 h 2402"/>
                <a:gd name="connsiteX2" fmla="*/ 13153 w 13153"/>
                <a:gd name="connsiteY2" fmla="*/ 1391 h 2402"/>
                <a:gd name="connsiteX3" fmla="*/ 6576 w 13153"/>
                <a:gd name="connsiteY3" fmla="*/ 0 h 2402"/>
                <a:gd name="connsiteX4" fmla="*/ 0 w 13153"/>
                <a:gd name="connsiteY4" fmla="*/ 1012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2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153" y="2023"/>
                    <a:pt x="13153" y="1391"/>
                  </a:cubicBezTo>
                  <a:cubicBezTo>
                    <a:pt x="13153" y="759"/>
                    <a:pt x="10245" y="126"/>
                    <a:pt x="6576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7" name="Freeform: Shape 7936">
              <a:extLst>
                <a:ext uri="{FF2B5EF4-FFF2-40B4-BE49-F238E27FC236}">
                  <a16:creationId xmlns:a16="http://schemas.microsoft.com/office/drawing/2014/main" id="{CA38DF26-D06A-BB1C-DE92-074771F906F0}"/>
                </a:ext>
              </a:extLst>
            </p:cNvPr>
            <p:cNvSpPr/>
            <p:nvPr/>
          </p:nvSpPr>
          <p:spPr>
            <a:xfrm>
              <a:off x="10319008" y="6432687"/>
              <a:ext cx="13154" cy="2403"/>
            </a:xfrm>
            <a:custGeom>
              <a:avLst/>
              <a:gdLst>
                <a:gd name="connsiteX0" fmla="*/ 0 w 13154"/>
                <a:gd name="connsiteY0" fmla="*/ 1265 h 2403"/>
                <a:gd name="connsiteX1" fmla="*/ 6577 w 13154"/>
                <a:gd name="connsiteY1" fmla="*/ 2403 h 2403"/>
                <a:gd name="connsiteX2" fmla="*/ 13154 w 13154"/>
                <a:gd name="connsiteY2" fmla="*/ 1138 h 2403"/>
                <a:gd name="connsiteX3" fmla="*/ 6577 w 13154"/>
                <a:gd name="connsiteY3" fmla="*/ 0 h 2403"/>
                <a:gd name="connsiteX4" fmla="*/ 0 w 13154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265"/>
                  </a:moveTo>
                  <a:cubicBezTo>
                    <a:pt x="0" y="1897"/>
                    <a:pt x="2910" y="2403"/>
                    <a:pt x="6577" y="2403"/>
                  </a:cubicBezTo>
                  <a:cubicBezTo>
                    <a:pt x="10245" y="2403"/>
                    <a:pt x="13154" y="1771"/>
                    <a:pt x="13154" y="1138"/>
                  </a:cubicBezTo>
                  <a:cubicBezTo>
                    <a:pt x="13154" y="506"/>
                    <a:pt x="10245" y="0"/>
                    <a:pt x="6577" y="0"/>
                  </a:cubicBezTo>
                  <a:cubicBezTo>
                    <a:pt x="291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8" name="Freeform: Shape 7937">
              <a:extLst>
                <a:ext uri="{FF2B5EF4-FFF2-40B4-BE49-F238E27FC236}">
                  <a16:creationId xmlns:a16="http://schemas.microsoft.com/office/drawing/2014/main" id="{9EAEF085-B749-FFE1-D369-08DEC25447FE}"/>
                </a:ext>
              </a:extLst>
            </p:cNvPr>
            <p:cNvSpPr/>
            <p:nvPr/>
          </p:nvSpPr>
          <p:spPr>
            <a:xfrm>
              <a:off x="9325275" y="6456970"/>
              <a:ext cx="26560" cy="7082"/>
            </a:xfrm>
            <a:custGeom>
              <a:avLst/>
              <a:gdLst>
                <a:gd name="connsiteX0" fmla="*/ 0 w 26560"/>
                <a:gd name="connsiteY0" fmla="*/ 4680 h 7082"/>
                <a:gd name="connsiteX1" fmla="*/ 0 w 26560"/>
                <a:gd name="connsiteY1" fmla="*/ 7083 h 7082"/>
                <a:gd name="connsiteX2" fmla="*/ 13281 w 26560"/>
                <a:gd name="connsiteY2" fmla="*/ 5945 h 7082"/>
                <a:gd name="connsiteX3" fmla="*/ 26561 w 26560"/>
                <a:gd name="connsiteY3" fmla="*/ 2403 h 7082"/>
                <a:gd name="connsiteX4" fmla="*/ 26561 w 26560"/>
                <a:gd name="connsiteY4" fmla="*/ 0 h 7082"/>
                <a:gd name="connsiteX5" fmla="*/ 13407 w 26560"/>
                <a:gd name="connsiteY5" fmla="*/ 1139 h 7082"/>
                <a:gd name="connsiteX6" fmla="*/ 127 w 26560"/>
                <a:gd name="connsiteY6" fmla="*/ 4806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0" h="7082">
                  <a:moveTo>
                    <a:pt x="0" y="4680"/>
                  </a:moveTo>
                  <a:lnTo>
                    <a:pt x="0" y="7083"/>
                  </a:lnTo>
                  <a:cubicBezTo>
                    <a:pt x="0" y="7083"/>
                    <a:pt x="13281" y="5945"/>
                    <a:pt x="13281" y="5945"/>
                  </a:cubicBezTo>
                  <a:cubicBezTo>
                    <a:pt x="20616" y="5313"/>
                    <a:pt x="26561" y="3668"/>
                    <a:pt x="26561" y="2403"/>
                  </a:cubicBezTo>
                  <a:lnTo>
                    <a:pt x="26561" y="0"/>
                  </a:lnTo>
                  <a:cubicBezTo>
                    <a:pt x="26561" y="0"/>
                    <a:pt x="13407" y="1139"/>
                    <a:pt x="13407" y="1139"/>
                  </a:cubicBezTo>
                  <a:cubicBezTo>
                    <a:pt x="6071" y="1771"/>
                    <a:pt x="127" y="3415"/>
                    <a:pt x="127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9" name="Freeform: Shape 7938">
              <a:extLst>
                <a:ext uri="{FF2B5EF4-FFF2-40B4-BE49-F238E27FC236}">
                  <a16:creationId xmlns:a16="http://schemas.microsoft.com/office/drawing/2014/main" id="{80F5A288-8789-4629-4F5E-B702838B3D8E}"/>
                </a:ext>
              </a:extLst>
            </p:cNvPr>
            <p:cNvSpPr/>
            <p:nvPr/>
          </p:nvSpPr>
          <p:spPr>
            <a:xfrm>
              <a:off x="9339430" y="6440655"/>
              <a:ext cx="74759" cy="10497"/>
            </a:xfrm>
            <a:custGeom>
              <a:avLst/>
              <a:gdLst>
                <a:gd name="connsiteX0" fmla="*/ 10 w 74759"/>
                <a:gd name="connsiteY0" fmla="*/ 0 h 10497"/>
                <a:gd name="connsiteX1" fmla="*/ 5450 w 74759"/>
                <a:gd name="connsiteY1" fmla="*/ 1770 h 10497"/>
                <a:gd name="connsiteX2" fmla="*/ 17971 w 74759"/>
                <a:gd name="connsiteY2" fmla="*/ 5186 h 10497"/>
                <a:gd name="connsiteX3" fmla="*/ 48958 w 74759"/>
                <a:gd name="connsiteY3" fmla="*/ 10118 h 10497"/>
                <a:gd name="connsiteX4" fmla="*/ 62490 w 74759"/>
                <a:gd name="connsiteY4" fmla="*/ 10498 h 10497"/>
                <a:gd name="connsiteX5" fmla="*/ 68562 w 74759"/>
                <a:gd name="connsiteY5" fmla="*/ 6450 h 10497"/>
                <a:gd name="connsiteX6" fmla="*/ 74759 w 74759"/>
                <a:gd name="connsiteY6" fmla="*/ 2403 h 10497"/>
                <a:gd name="connsiteX7" fmla="*/ 37195 w 74759"/>
                <a:gd name="connsiteY7" fmla="*/ 1012 h 10497"/>
                <a:gd name="connsiteX8" fmla="*/ 10762 w 74759"/>
                <a:gd name="connsiteY8" fmla="*/ 127 h 10497"/>
                <a:gd name="connsiteX9" fmla="*/ 2793 w 74759"/>
                <a:gd name="connsiteY9" fmla="*/ 0 h 10497"/>
                <a:gd name="connsiteX10" fmla="*/ 10 w 74759"/>
                <a:gd name="connsiteY10" fmla="*/ 0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759" h="10497">
                  <a:moveTo>
                    <a:pt x="10" y="0"/>
                  </a:moveTo>
                  <a:cubicBezTo>
                    <a:pt x="10" y="0"/>
                    <a:pt x="2161" y="759"/>
                    <a:pt x="5450" y="1770"/>
                  </a:cubicBezTo>
                  <a:cubicBezTo>
                    <a:pt x="8737" y="2656"/>
                    <a:pt x="13291" y="3921"/>
                    <a:pt x="17971" y="5186"/>
                  </a:cubicBezTo>
                  <a:cubicBezTo>
                    <a:pt x="27583" y="7715"/>
                    <a:pt x="41495" y="9991"/>
                    <a:pt x="48958" y="10118"/>
                  </a:cubicBezTo>
                  <a:lnTo>
                    <a:pt x="62490" y="10498"/>
                  </a:lnTo>
                  <a:lnTo>
                    <a:pt x="68562" y="6450"/>
                  </a:lnTo>
                  <a:lnTo>
                    <a:pt x="74759" y="2403"/>
                  </a:lnTo>
                  <a:lnTo>
                    <a:pt x="37195" y="1012"/>
                  </a:lnTo>
                  <a:cubicBezTo>
                    <a:pt x="26824" y="632"/>
                    <a:pt x="17464" y="379"/>
                    <a:pt x="10762" y="127"/>
                  </a:cubicBezTo>
                  <a:cubicBezTo>
                    <a:pt x="7346" y="127"/>
                    <a:pt x="4691" y="127"/>
                    <a:pt x="2793" y="0"/>
                  </a:cubicBezTo>
                  <a:cubicBezTo>
                    <a:pt x="896" y="0"/>
                    <a:pt x="-115" y="0"/>
                    <a:pt x="1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0" name="Freeform: Shape 7939">
              <a:extLst>
                <a:ext uri="{FF2B5EF4-FFF2-40B4-BE49-F238E27FC236}">
                  <a16:creationId xmlns:a16="http://schemas.microsoft.com/office/drawing/2014/main" id="{22567FA1-1BF5-960E-AB32-0E4BD3231383}"/>
                </a:ext>
              </a:extLst>
            </p:cNvPr>
            <p:cNvSpPr/>
            <p:nvPr/>
          </p:nvSpPr>
          <p:spPr>
            <a:xfrm>
              <a:off x="9675744" y="6447231"/>
              <a:ext cx="13279" cy="2529"/>
            </a:xfrm>
            <a:custGeom>
              <a:avLst/>
              <a:gdLst>
                <a:gd name="connsiteX0" fmla="*/ 0 w 13279"/>
                <a:gd name="connsiteY0" fmla="*/ 1138 h 2529"/>
                <a:gd name="connsiteX1" fmla="*/ 6577 w 13279"/>
                <a:gd name="connsiteY1" fmla="*/ 2529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127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8"/>
                  </a:moveTo>
                  <a:cubicBezTo>
                    <a:pt x="0" y="1770"/>
                    <a:pt x="2909" y="2403"/>
                    <a:pt x="6577" y="2529"/>
                  </a:cubicBezTo>
                  <a:cubicBezTo>
                    <a:pt x="10245" y="2529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1" name="Freeform: Shape 7940">
              <a:extLst>
                <a:ext uri="{FF2B5EF4-FFF2-40B4-BE49-F238E27FC236}">
                  <a16:creationId xmlns:a16="http://schemas.microsoft.com/office/drawing/2014/main" id="{1E3AF97F-3FB1-7E7F-4628-015235889FF9}"/>
                </a:ext>
              </a:extLst>
            </p:cNvPr>
            <p:cNvSpPr/>
            <p:nvPr/>
          </p:nvSpPr>
          <p:spPr>
            <a:xfrm>
              <a:off x="9517647" y="6446346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1 h 2403"/>
                <a:gd name="connsiteX3" fmla="*/ 6704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3"/>
                    <a:pt x="13280" y="1391"/>
                  </a:cubicBezTo>
                  <a:cubicBezTo>
                    <a:pt x="13280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2" name="Freeform: Shape 7941">
              <a:extLst>
                <a:ext uri="{FF2B5EF4-FFF2-40B4-BE49-F238E27FC236}">
                  <a16:creationId xmlns:a16="http://schemas.microsoft.com/office/drawing/2014/main" id="{12F2FA92-30E3-E4A9-2568-1D57A920C3AA}"/>
                </a:ext>
              </a:extLst>
            </p:cNvPr>
            <p:cNvSpPr/>
            <p:nvPr/>
          </p:nvSpPr>
          <p:spPr>
            <a:xfrm>
              <a:off x="9594925" y="6443465"/>
              <a:ext cx="39714" cy="5284"/>
            </a:xfrm>
            <a:custGeom>
              <a:avLst/>
              <a:gdLst>
                <a:gd name="connsiteX0" fmla="*/ 0 w 39714"/>
                <a:gd name="connsiteY0" fmla="*/ 732 h 5284"/>
                <a:gd name="connsiteX1" fmla="*/ 19857 w 39714"/>
                <a:gd name="connsiteY1" fmla="*/ 3514 h 5284"/>
                <a:gd name="connsiteX2" fmla="*/ 39714 w 39714"/>
                <a:gd name="connsiteY2" fmla="*/ 5285 h 5284"/>
                <a:gd name="connsiteX3" fmla="*/ 39714 w 39714"/>
                <a:gd name="connsiteY3" fmla="*/ 2882 h 5284"/>
                <a:gd name="connsiteX4" fmla="*/ 39714 w 39714"/>
                <a:gd name="connsiteY4" fmla="*/ 479 h 5284"/>
                <a:gd name="connsiteX5" fmla="*/ 19857 w 39714"/>
                <a:gd name="connsiteY5" fmla="*/ 99 h 5284"/>
                <a:gd name="connsiteX6" fmla="*/ 0 w 39714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4" h="5284">
                  <a:moveTo>
                    <a:pt x="0" y="732"/>
                  </a:moveTo>
                  <a:cubicBezTo>
                    <a:pt x="0" y="732"/>
                    <a:pt x="8980" y="2502"/>
                    <a:pt x="19857" y="3514"/>
                  </a:cubicBezTo>
                  <a:lnTo>
                    <a:pt x="39714" y="5285"/>
                  </a:lnTo>
                  <a:lnTo>
                    <a:pt x="39714" y="2882"/>
                  </a:lnTo>
                  <a:cubicBezTo>
                    <a:pt x="39714" y="2882"/>
                    <a:pt x="39714" y="479"/>
                    <a:pt x="39714" y="479"/>
                  </a:cubicBezTo>
                  <a:lnTo>
                    <a:pt x="19857" y="99"/>
                  </a:lnTo>
                  <a:cubicBezTo>
                    <a:pt x="8980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3" name="Freeform: Shape 7942">
              <a:extLst>
                <a:ext uri="{FF2B5EF4-FFF2-40B4-BE49-F238E27FC236}">
                  <a16:creationId xmlns:a16="http://schemas.microsoft.com/office/drawing/2014/main" id="{CD352576-EE77-DCC8-8597-42D8E98B2A2D}"/>
                </a:ext>
              </a:extLst>
            </p:cNvPr>
            <p:cNvSpPr/>
            <p:nvPr/>
          </p:nvSpPr>
          <p:spPr>
            <a:xfrm>
              <a:off x="9365242" y="6452777"/>
              <a:ext cx="13279" cy="2422"/>
            </a:xfrm>
            <a:custGeom>
              <a:avLst/>
              <a:gdLst>
                <a:gd name="connsiteX0" fmla="*/ 0 w 13279"/>
                <a:gd name="connsiteY0" fmla="*/ 1031 h 2422"/>
                <a:gd name="connsiteX1" fmla="*/ 6576 w 13279"/>
                <a:gd name="connsiteY1" fmla="*/ 2423 h 2422"/>
                <a:gd name="connsiteX2" fmla="*/ 13280 w 13279"/>
                <a:gd name="connsiteY2" fmla="*/ 1411 h 2422"/>
                <a:gd name="connsiteX3" fmla="*/ 6703 w 13279"/>
                <a:gd name="connsiteY3" fmla="*/ 20 h 2422"/>
                <a:gd name="connsiteX4" fmla="*/ 0 w 13279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1"/>
                  </a:moveTo>
                  <a:cubicBezTo>
                    <a:pt x="0" y="1664"/>
                    <a:pt x="3035" y="2296"/>
                    <a:pt x="6576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5"/>
                    <a:pt x="6703" y="20"/>
                  </a:cubicBezTo>
                  <a:cubicBezTo>
                    <a:pt x="3162" y="-107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4" name="Freeform: Shape 7943">
              <a:extLst>
                <a:ext uri="{FF2B5EF4-FFF2-40B4-BE49-F238E27FC236}">
                  <a16:creationId xmlns:a16="http://schemas.microsoft.com/office/drawing/2014/main" id="{DC4A2415-1699-6B22-EB4D-7C2D8F6E3C27}"/>
                </a:ext>
              </a:extLst>
            </p:cNvPr>
            <p:cNvSpPr/>
            <p:nvPr/>
          </p:nvSpPr>
          <p:spPr>
            <a:xfrm>
              <a:off x="9969804" y="6397526"/>
              <a:ext cx="139378" cy="62479"/>
            </a:xfrm>
            <a:custGeom>
              <a:avLst/>
              <a:gdLst>
                <a:gd name="connsiteX0" fmla="*/ 0 w 139378"/>
                <a:gd name="connsiteY0" fmla="*/ 48947 h 62479"/>
                <a:gd name="connsiteX1" fmla="*/ 10624 w 139378"/>
                <a:gd name="connsiteY1" fmla="*/ 58053 h 62479"/>
                <a:gd name="connsiteX2" fmla="*/ 21248 w 139378"/>
                <a:gd name="connsiteY2" fmla="*/ 62479 h 62479"/>
                <a:gd name="connsiteX3" fmla="*/ 15304 w 139378"/>
                <a:gd name="connsiteY3" fmla="*/ 56789 h 62479"/>
                <a:gd name="connsiteX4" fmla="*/ 9359 w 139378"/>
                <a:gd name="connsiteY4" fmla="*/ 51097 h 62479"/>
                <a:gd name="connsiteX5" fmla="*/ 34022 w 139378"/>
                <a:gd name="connsiteY5" fmla="*/ 52361 h 62479"/>
                <a:gd name="connsiteX6" fmla="*/ 58812 w 139378"/>
                <a:gd name="connsiteY6" fmla="*/ 53627 h 62479"/>
                <a:gd name="connsiteX7" fmla="*/ 57041 w 139378"/>
                <a:gd name="connsiteY7" fmla="*/ 49326 h 62479"/>
                <a:gd name="connsiteX8" fmla="*/ 55271 w 139378"/>
                <a:gd name="connsiteY8" fmla="*/ 45026 h 62479"/>
                <a:gd name="connsiteX9" fmla="*/ 37943 w 139378"/>
                <a:gd name="connsiteY9" fmla="*/ 46164 h 62479"/>
                <a:gd name="connsiteX10" fmla="*/ 20616 w 139378"/>
                <a:gd name="connsiteY10" fmla="*/ 47302 h 62479"/>
                <a:gd name="connsiteX11" fmla="*/ 28837 w 139378"/>
                <a:gd name="connsiteY11" fmla="*/ 43382 h 62479"/>
                <a:gd name="connsiteX12" fmla="*/ 36931 w 139378"/>
                <a:gd name="connsiteY12" fmla="*/ 39587 h 62479"/>
                <a:gd name="connsiteX13" fmla="*/ 45911 w 139378"/>
                <a:gd name="connsiteY13" fmla="*/ 40599 h 62479"/>
                <a:gd name="connsiteX14" fmla="*/ 87649 w 139378"/>
                <a:gd name="connsiteY14" fmla="*/ 37311 h 62479"/>
                <a:gd name="connsiteX15" fmla="*/ 120407 w 139378"/>
                <a:gd name="connsiteY15" fmla="*/ 32758 h 62479"/>
                <a:gd name="connsiteX16" fmla="*/ 97008 w 139378"/>
                <a:gd name="connsiteY16" fmla="*/ 29596 h 62479"/>
                <a:gd name="connsiteX17" fmla="*/ 73610 w 139378"/>
                <a:gd name="connsiteY17" fmla="*/ 26434 h 62479"/>
                <a:gd name="connsiteX18" fmla="*/ 67286 w 139378"/>
                <a:gd name="connsiteY18" fmla="*/ 19983 h 62479"/>
                <a:gd name="connsiteX19" fmla="*/ 60962 w 139378"/>
                <a:gd name="connsiteY19" fmla="*/ 13533 h 62479"/>
                <a:gd name="connsiteX20" fmla="*/ 97893 w 139378"/>
                <a:gd name="connsiteY20" fmla="*/ 12142 h 62479"/>
                <a:gd name="connsiteX21" fmla="*/ 134951 w 139378"/>
                <a:gd name="connsiteY21" fmla="*/ 10624 h 62479"/>
                <a:gd name="connsiteX22" fmla="*/ 137228 w 139378"/>
                <a:gd name="connsiteY22" fmla="*/ 5312 h 62479"/>
                <a:gd name="connsiteX23" fmla="*/ 139378 w 139378"/>
                <a:gd name="connsiteY23" fmla="*/ 0 h 62479"/>
                <a:gd name="connsiteX24" fmla="*/ 130145 w 139378"/>
                <a:gd name="connsiteY24" fmla="*/ 2403 h 62479"/>
                <a:gd name="connsiteX25" fmla="*/ 78290 w 139378"/>
                <a:gd name="connsiteY25" fmla="*/ 10118 h 62479"/>
                <a:gd name="connsiteX26" fmla="*/ 22007 w 139378"/>
                <a:gd name="connsiteY26" fmla="*/ 15304 h 62479"/>
                <a:gd name="connsiteX27" fmla="*/ 8221 w 139378"/>
                <a:gd name="connsiteY27" fmla="*/ 15304 h 62479"/>
                <a:gd name="connsiteX28" fmla="*/ 8221 w 139378"/>
                <a:gd name="connsiteY28" fmla="*/ 20236 h 62479"/>
                <a:gd name="connsiteX29" fmla="*/ 8221 w 139378"/>
                <a:gd name="connsiteY29" fmla="*/ 25295 h 62479"/>
                <a:gd name="connsiteX30" fmla="*/ 34781 w 139378"/>
                <a:gd name="connsiteY30" fmla="*/ 23904 h 62479"/>
                <a:gd name="connsiteX31" fmla="*/ 61341 w 139378"/>
                <a:gd name="connsiteY31" fmla="*/ 22513 h 62479"/>
                <a:gd name="connsiteX32" fmla="*/ 61341 w 139378"/>
                <a:gd name="connsiteY32" fmla="*/ 25043 h 62479"/>
                <a:gd name="connsiteX33" fmla="*/ 61341 w 139378"/>
                <a:gd name="connsiteY33" fmla="*/ 27572 h 62479"/>
                <a:gd name="connsiteX34" fmla="*/ 44773 w 139378"/>
                <a:gd name="connsiteY34" fmla="*/ 27572 h 62479"/>
                <a:gd name="connsiteX35" fmla="*/ 28204 w 139378"/>
                <a:gd name="connsiteY35" fmla="*/ 27572 h 62479"/>
                <a:gd name="connsiteX36" fmla="*/ 46290 w 139378"/>
                <a:gd name="connsiteY36" fmla="*/ 29722 h 62479"/>
                <a:gd name="connsiteX37" fmla="*/ 64377 w 139378"/>
                <a:gd name="connsiteY37" fmla="*/ 31872 h 62479"/>
                <a:gd name="connsiteX38" fmla="*/ 37438 w 139378"/>
                <a:gd name="connsiteY38" fmla="*/ 36678 h 62479"/>
                <a:gd name="connsiteX39" fmla="*/ 10498 w 139378"/>
                <a:gd name="connsiteY39" fmla="*/ 41485 h 62479"/>
                <a:gd name="connsiteX40" fmla="*/ 18213 w 139378"/>
                <a:gd name="connsiteY40" fmla="*/ 42876 h 62479"/>
                <a:gd name="connsiteX41" fmla="*/ 25928 w 139378"/>
                <a:gd name="connsiteY41" fmla="*/ 44267 h 62479"/>
                <a:gd name="connsiteX42" fmla="*/ 13280 w 139378"/>
                <a:gd name="connsiteY42" fmla="*/ 44267 h 62479"/>
                <a:gd name="connsiteX43" fmla="*/ 632 w 139378"/>
                <a:gd name="connsiteY43" fmla="*/ 44140 h 62479"/>
                <a:gd name="connsiteX44" fmla="*/ 632 w 139378"/>
                <a:gd name="connsiteY44" fmla="*/ 48820 h 6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9378" h="62479">
                  <a:moveTo>
                    <a:pt x="0" y="48947"/>
                  </a:moveTo>
                  <a:cubicBezTo>
                    <a:pt x="0" y="51476"/>
                    <a:pt x="4806" y="55650"/>
                    <a:pt x="10624" y="58053"/>
                  </a:cubicBezTo>
                  <a:lnTo>
                    <a:pt x="21248" y="62479"/>
                  </a:lnTo>
                  <a:lnTo>
                    <a:pt x="15304" y="56789"/>
                  </a:lnTo>
                  <a:lnTo>
                    <a:pt x="9359" y="51097"/>
                  </a:lnTo>
                  <a:lnTo>
                    <a:pt x="34022" y="52361"/>
                  </a:lnTo>
                  <a:lnTo>
                    <a:pt x="58812" y="53627"/>
                  </a:lnTo>
                  <a:lnTo>
                    <a:pt x="57041" y="49326"/>
                  </a:lnTo>
                  <a:lnTo>
                    <a:pt x="55271" y="45026"/>
                  </a:lnTo>
                  <a:lnTo>
                    <a:pt x="37943" y="46164"/>
                  </a:lnTo>
                  <a:lnTo>
                    <a:pt x="20616" y="47302"/>
                  </a:lnTo>
                  <a:lnTo>
                    <a:pt x="28837" y="43382"/>
                  </a:lnTo>
                  <a:lnTo>
                    <a:pt x="36931" y="39587"/>
                  </a:lnTo>
                  <a:lnTo>
                    <a:pt x="45911" y="40599"/>
                  </a:lnTo>
                  <a:cubicBezTo>
                    <a:pt x="50844" y="41232"/>
                    <a:pt x="69563" y="39714"/>
                    <a:pt x="87649" y="37311"/>
                  </a:cubicBezTo>
                  <a:lnTo>
                    <a:pt x="120407" y="32758"/>
                  </a:lnTo>
                  <a:lnTo>
                    <a:pt x="97008" y="29596"/>
                  </a:lnTo>
                  <a:lnTo>
                    <a:pt x="73610" y="26434"/>
                  </a:lnTo>
                  <a:lnTo>
                    <a:pt x="67286" y="19983"/>
                  </a:lnTo>
                  <a:lnTo>
                    <a:pt x="60962" y="13533"/>
                  </a:lnTo>
                  <a:lnTo>
                    <a:pt x="97893" y="12142"/>
                  </a:lnTo>
                  <a:lnTo>
                    <a:pt x="134951" y="10624"/>
                  </a:lnTo>
                  <a:lnTo>
                    <a:pt x="137228" y="5312"/>
                  </a:lnTo>
                  <a:lnTo>
                    <a:pt x="139378" y="0"/>
                  </a:lnTo>
                  <a:lnTo>
                    <a:pt x="130145" y="2403"/>
                  </a:lnTo>
                  <a:cubicBezTo>
                    <a:pt x="124960" y="3668"/>
                    <a:pt x="101688" y="7209"/>
                    <a:pt x="78290" y="10118"/>
                  </a:cubicBezTo>
                  <a:cubicBezTo>
                    <a:pt x="54892" y="13027"/>
                    <a:pt x="29596" y="15304"/>
                    <a:pt x="22007" y="15304"/>
                  </a:cubicBezTo>
                  <a:lnTo>
                    <a:pt x="8221" y="15304"/>
                  </a:lnTo>
                  <a:cubicBezTo>
                    <a:pt x="8221" y="15304"/>
                    <a:pt x="8221" y="20236"/>
                    <a:pt x="8221" y="20236"/>
                  </a:cubicBezTo>
                  <a:lnTo>
                    <a:pt x="8221" y="25295"/>
                  </a:lnTo>
                  <a:cubicBezTo>
                    <a:pt x="8221" y="25295"/>
                    <a:pt x="34781" y="23904"/>
                    <a:pt x="34781" y="23904"/>
                  </a:cubicBezTo>
                  <a:lnTo>
                    <a:pt x="61341" y="22513"/>
                  </a:lnTo>
                  <a:lnTo>
                    <a:pt x="61341" y="25043"/>
                  </a:lnTo>
                  <a:cubicBezTo>
                    <a:pt x="61341" y="25043"/>
                    <a:pt x="61341" y="27572"/>
                    <a:pt x="61341" y="27572"/>
                  </a:cubicBezTo>
                  <a:lnTo>
                    <a:pt x="44773" y="27572"/>
                  </a:lnTo>
                  <a:cubicBezTo>
                    <a:pt x="44773" y="27572"/>
                    <a:pt x="28204" y="27572"/>
                    <a:pt x="28204" y="27572"/>
                  </a:cubicBezTo>
                  <a:lnTo>
                    <a:pt x="46290" y="29722"/>
                  </a:lnTo>
                  <a:lnTo>
                    <a:pt x="64377" y="31872"/>
                  </a:lnTo>
                  <a:lnTo>
                    <a:pt x="37438" y="36678"/>
                  </a:lnTo>
                  <a:lnTo>
                    <a:pt x="10498" y="41485"/>
                  </a:lnTo>
                  <a:lnTo>
                    <a:pt x="18213" y="42876"/>
                  </a:lnTo>
                  <a:lnTo>
                    <a:pt x="25928" y="44267"/>
                  </a:lnTo>
                  <a:lnTo>
                    <a:pt x="13280" y="44267"/>
                  </a:lnTo>
                  <a:cubicBezTo>
                    <a:pt x="13280" y="44267"/>
                    <a:pt x="632" y="44140"/>
                    <a:pt x="632" y="44140"/>
                  </a:cubicBezTo>
                  <a:lnTo>
                    <a:pt x="632" y="4882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5" name="Freeform: Shape 7944">
              <a:extLst>
                <a:ext uri="{FF2B5EF4-FFF2-40B4-BE49-F238E27FC236}">
                  <a16:creationId xmlns:a16="http://schemas.microsoft.com/office/drawing/2014/main" id="{CAE78D3D-5EEC-CE9F-2261-3C75F9D45234}"/>
                </a:ext>
              </a:extLst>
            </p:cNvPr>
            <p:cNvSpPr/>
            <p:nvPr/>
          </p:nvSpPr>
          <p:spPr>
            <a:xfrm>
              <a:off x="9516256" y="6437619"/>
              <a:ext cx="47681" cy="5311"/>
            </a:xfrm>
            <a:custGeom>
              <a:avLst/>
              <a:gdLst>
                <a:gd name="connsiteX0" fmla="*/ 16442 w 47681"/>
                <a:gd name="connsiteY0" fmla="*/ 2656 h 5311"/>
                <a:gd name="connsiteX1" fmla="*/ 32884 w 47681"/>
                <a:gd name="connsiteY1" fmla="*/ 0 h 5311"/>
                <a:gd name="connsiteX2" fmla="*/ 40220 w 47681"/>
                <a:gd name="connsiteY2" fmla="*/ 1518 h 5311"/>
                <a:gd name="connsiteX3" fmla="*/ 47681 w 47681"/>
                <a:gd name="connsiteY3" fmla="*/ 3035 h 5311"/>
                <a:gd name="connsiteX4" fmla="*/ 23778 w 47681"/>
                <a:gd name="connsiteY4" fmla="*/ 4174 h 5311"/>
                <a:gd name="connsiteX5" fmla="*/ 0 w 47681"/>
                <a:gd name="connsiteY5" fmla="*/ 5312 h 5311"/>
                <a:gd name="connsiteX6" fmla="*/ 16442 w 47681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1" h="5311">
                  <a:moveTo>
                    <a:pt x="16442" y="2656"/>
                  </a:moveTo>
                  <a:lnTo>
                    <a:pt x="32884" y="0"/>
                  </a:lnTo>
                  <a:lnTo>
                    <a:pt x="40220" y="1518"/>
                  </a:lnTo>
                  <a:lnTo>
                    <a:pt x="47681" y="3035"/>
                  </a:lnTo>
                  <a:lnTo>
                    <a:pt x="23778" y="4174"/>
                  </a:lnTo>
                  <a:lnTo>
                    <a:pt x="0" y="5312"/>
                  </a:lnTo>
                  <a:lnTo>
                    <a:pt x="16442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6" name="Freeform: Shape 7945">
              <a:extLst>
                <a:ext uri="{FF2B5EF4-FFF2-40B4-BE49-F238E27FC236}">
                  <a16:creationId xmlns:a16="http://schemas.microsoft.com/office/drawing/2014/main" id="{81F82314-A667-3C37-13DD-6A79792C0169}"/>
                </a:ext>
              </a:extLst>
            </p:cNvPr>
            <p:cNvSpPr/>
            <p:nvPr/>
          </p:nvSpPr>
          <p:spPr>
            <a:xfrm>
              <a:off x="9416971" y="6450267"/>
              <a:ext cx="71713" cy="9359"/>
            </a:xfrm>
            <a:custGeom>
              <a:avLst/>
              <a:gdLst>
                <a:gd name="connsiteX0" fmla="*/ 8348 w 71713"/>
                <a:gd name="connsiteY0" fmla="*/ 5692 h 9359"/>
                <a:gd name="connsiteX1" fmla="*/ 0 w 71713"/>
                <a:gd name="connsiteY1" fmla="*/ 9359 h 9359"/>
                <a:gd name="connsiteX2" fmla="*/ 24916 w 71713"/>
                <a:gd name="connsiteY2" fmla="*/ 5817 h 9359"/>
                <a:gd name="connsiteX3" fmla="*/ 49832 w 71713"/>
                <a:gd name="connsiteY3" fmla="*/ 2277 h 9359"/>
                <a:gd name="connsiteX4" fmla="*/ 60710 w 71713"/>
                <a:gd name="connsiteY4" fmla="*/ 4300 h 9359"/>
                <a:gd name="connsiteX5" fmla="*/ 71713 w 71713"/>
                <a:gd name="connsiteY5" fmla="*/ 6324 h 9359"/>
                <a:gd name="connsiteX6" fmla="*/ 62606 w 71713"/>
                <a:gd name="connsiteY6" fmla="*/ 3162 h 9359"/>
                <a:gd name="connsiteX7" fmla="*/ 53500 w 71713"/>
                <a:gd name="connsiteY7" fmla="*/ 0 h 9359"/>
                <a:gd name="connsiteX8" fmla="*/ 35034 w 71713"/>
                <a:gd name="connsiteY8" fmla="*/ 885 h 9359"/>
                <a:gd name="connsiteX9" fmla="*/ 8348 w 71713"/>
                <a:gd name="connsiteY9" fmla="*/ 543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713" h="9359">
                  <a:moveTo>
                    <a:pt x="8348" y="5692"/>
                  </a:moveTo>
                  <a:lnTo>
                    <a:pt x="0" y="9359"/>
                  </a:lnTo>
                  <a:lnTo>
                    <a:pt x="24916" y="5817"/>
                  </a:lnTo>
                  <a:lnTo>
                    <a:pt x="49832" y="2277"/>
                  </a:lnTo>
                  <a:lnTo>
                    <a:pt x="60710" y="4300"/>
                  </a:lnTo>
                  <a:lnTo>
                    <a:pt x="71713" y="6324"/>
                  </a:lnTo>
                  <a:lnTo>
                    <a:pt x="62606" y="3162"/>
                  </a:lnTo>
                  <a:lnTo>
                    <a:pt x="53500" y="0"/>
                  </a:lnTo>
                  <a:lnTo>
                    <a:pt x="35034" y="885"/>
                  </a:lnTo>
                  <a:cubicBezTo>
                    <a:pt x="24916" y="1391"/>
                    <a:pt x="12774" y="3414"/>
                    <a:pt x="8348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7" name="Freeform: Shape 7946">
              <a:extLst>
                <a:ext uri="{FF2B5EF4-FFF2-40B4-BE49-F238E27FC236}">
                  <a16:creationId xmlns:a16="http://schemas.microsoft.com/office/drawing/2014/main" id="{03FA4BA5-98D6-377E-74C8-4524C73A9230}"/>
                </a:ext>
              </a:extLst>
            </p:cNvPr>
            <p:cNvSpPr/>
            <p:nvPr/>
          </p:nvSpPr>
          <p:spPr>
            <a:xfrm>
              <a:off x="9483119" y="6445840"/>
              <a:ext cx="25564" cy="3199"/>
            </a:xfrm>
            <a:custGeom>
              <a:avLst/>
              <a:gdLst>
                <a:gd name="connsiteX0" fmla="*/ 0 w 25564"/>
                <a:gd name="connsiteY0" fmla="*/ 2909 h 3199"/>
                <a:gd name="connsiteX1" fmla="*/ 0 w 25564"/>
                <a:gd name="connsiteY1" fmla="*/ 0 h 3199"/>
                <a:gd name="connsiteX2" fmla="*/ 0 w 25564"/>
                <a:gd name="connsiteY2" fmla="*/ 2909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64" h="3199">
                  <a:moveTo>
                    <a:pt x="0" y="2909"/>
                  </a:moveTo>
                  <a:lnTo>
                    <a:pt x="0" y="0"/>
                  </a:lnTo>
                  <a:cubicBezTo>
                    <a:pt x="34148" y="253"/>
                    <a:pt x="34022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8" name="Freeform: Shape 7947">
              <a:extLst>
                <a:ext uri="{FF2B5EF4-FFF2-40B4-BE49-F238E27FC236}">
                  <a16:creationId xmlns:a16="http://schemas.microsoft.com/office/drawing/2014/main" id="{02170A87-1AEE-68B6-1E48-1A3EF9538AE7}"/>
                </a:ext>
              </a:extLst>
            </p:cNvPr>
            <p:cNvSpPr/>
            <p:nvPr/>
          </p:nvSpPr>
          <p:spPr>
            <a:xfrm>
              <a:off x="10352271" y="6413386"/>
              <a:ext cx="107379" cy="23601"/>
            </a:xfrm>
            <a:custGeom>
              <a:avLst/>
              <a:gdLst>
                <a:gd name="connsiteX0" fmla="*/ 0 w 107379"/>
                <a:gd name="connsiteY0" fmla="*/ 7033 h 23601"/>
                <a:gd name="connsiteX1" fmla="*/ 7842 w 107379"/>
                <a:gd name="connsiteY1" fmla="*/ 8677 h 23601"/>
                <a:gd name="connsiteX2" fmla="*/ 26561 w 107379"/>
                <a:gd name="connsiteY2" fmla="*/ 11207 h 23601"/>
                <a:gd name="connsiteX3" fmla="*/ 53121 w 107379"/>
                <a:gd name="connsiteY3" fmla="*/ 14495 h 23601"/>
                <a:gd name="connsiteX4" fmla="*/ 53121 w 107379"/>
                <a:gd name="connsiteY4" fmla="*/ 17783 h 23601"/>
                <a:gd name="connsiteX5" fmla="*/ 53121 w 107379"/>
                <a:gd name="connsiteY5" fmla="*/ 21072 h 23601"/>
                <a:gd name="connsiteX6" fmla="*/ 36552 w 107379"/>
                <a:gd name="connsiteY6" fmla="*/ 19554 h 23601"/>
                <a:gd name="connsiteX7" fmla="*/ 19984 w 107379"/>
                <a:gd name="connsiteY7" fmla="*/ 18036 h 23601"/>
                <a:gd name="connsiteX8" fmla="*/ 34402 w 107379"/>
                <a:gd name="connsiteY8" fmla="*/ 20819 h 23601"/>
                <a:gd name="connsiteX9" fmla="*/ 48694 w 107379"/>
                <a:gd name="connsiteY9" fmla="*/ 23601 h 23601"/>
                <a:gd name="connsiteX10" fmla="*/ 69942 w 107379"/>
                <a:gd name="connsiteY10" fmla="*/ 21957 h 23601"/>
                <a:gd name="connsiteX11" fmla="*/ 91190 w 107379"/>
                <a:gd name="connsiteY11" fmla="*/ 20313 h 23601"/>
                <a:gd name="connsiteX12" fmla="*/ 84487 w 107379"/>
                <a:gd name="connsiteY12" fmla="*/ 17151 h 23601"/>
                <a:gd name="connsiteX13" fmla="*/ 77784 w 107379"/>
                <a:gd name="connsiteY13" fmla="*/ 13989 h 23601"/>
                <a:gd name="connsiteX14" fmla="*/ 92582 w 107379"/>
                <a:gd name="connsiteY14" fmla="*/ 12218 h 23601"/>
                <a:gd name="connsiteX15" fmla="*/ 107379 w 107379"/>
                <a:gd name="connsiteY15" fmla="*/ 10447 h 23601"/>
                <a:gd name="connsiteX16" fmla="*/ 92328 w 107379"/>
                <a:gd name="connsiteY16" fmla="*/ 7285 h 23601"/>
                <a:gd name="connsiteX17" fmla="*/ 77278 w 107379"/>
                <a:gd name="connsiteY17" fmla="*/ 4124 h 23601"/>
                <a:gd name="connsiteX18" fmla="*/ 86131 w 107379"/>
                <a:gd name="connsiteY18" fmla="*/ 835 h 23601"/>
                <a:gd name="connsiteX19" fmla="*/ 70195 w 107379"/>
                <a:gd name="connsiteY19" fmla="*/ 3365 h 23601"/>
                <a:gd name="connsiteX20" fmla="*/ 45406 w 107379"/>
                <a:gd name="connsiteY20" fmla="*/ 9183 h 23601"/>
                <a:gd name="connsiteX21" fmla="*/ 22766 w 107379"/>
                <a:gd name="connsiteY21" fmla="*/ 7791 h 23601"/>
                <a:gd name="connsiteX22" fmla="*/ 127 w 107379"/>
                <a:gd name="connsiteY22" fmla="*/ 7285 h 2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7379" h="23601">
                  <a:moveTo>
                    <a:pt x="0" y="7033"/>
                  </a:moveTo>
                  <a:cubicBezTo>
                    <a:pt x="0" y="7033"/>
                    <a:pt x="3035" y="7918"/>
                    <a:pt x="7842" y="8677"/>
                  </a:cubicBezTo>
                  <a:cubicBezTo>
                    <a:pt x="12901" y="9309"/>
                    <a:pt x="19478" y="10321"/>
                    <a:pt x="26561" y="11207"/>
                  </a:cubicBezTo>
                  <a:lnTo>
                    <a:pt x="53121" y="14495"/>
                  </a:lnTo>
                  <a:lnTo>
                    <a:pt x="53121" y="17783"/>
                  </a:lnTo>
                  <a:cubicBezTo>
                    <a:pt x="53121" y="17783"/>
                    <a:pt x="53121" y="21072"/>
                    <a:pt x="53121" y="21072"/>
                  </a:cubicBezTo>
                  <a:lnTo>
                    <a:pt x="36552" y="19554"/>
                  </a:lnTo>
                  <a:lnTo>
                    <a:pt x="19984" y="18036"/>
                  </a:lnTo>
                  <a:lnTo>
                    <a:pt x="34402" y="20819"/>
                  </a:lnTo>
                  <a:lnTo>
                    <a:pt x="48694" y="23601"/>
                  </a:lnTo>
                  <a:lnTo>
                    <a:pt x="69942" y="21957"/>
                  </a:lnTo>
                  <a:lnTo>
                    <a:pt x="91190" y="20313"/>
                  </a:lnTo>
                  <a:lnTo>
                    <a:pt x="84487" y="17151"/>
                  </a:lnTo>
                  <a:lnTo>
                    <a:pt x="77784" y="13989"/>
                  </a:lnTo>
                  <a:lnTo>
                    <a:pt x="92582" y="12218"/>
                  </a:lnTo>
                  <a:lnTo>
                    <a:pt x="107379" y="10447"/>
                  </a:lnTo>
                  <a:lnTo>
                    <a:pt x="92328" y="7285"/>
                  </a:lnTo>
                  <a:lnTo>
                    <a:pt x="77278" y="4124"/>
                  </a:lnTo>
                  <a:lnTo>
                    <a:pt x="86131" y="835"/>
                  </a:lnTo>
                  <a:cubicBezTo>
                    <a:pt x="90937" y="-936"/>
                    <a:pt x="83855" y="203"/>
                    <a:pt x="70195" y="3365"/>
                  </a:cubicBezTo>
                  <a:lnTo>
                    <a:pt x="45406" y="9183"/>
                  </a:lnTo>
                  <a:lnTo>
                    <a:pt x="22766" y="7791"/>
                  </a:lnTo>
                  <a:cubicBezTo>
                    <a:pt x="10245" y="7033"/>
                    <a:pt x="127" y="6780"/>
                    <a:pt x="127" y="72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9" name="Freeform: Shape 7948">
              <a:extLst>
                <a:ext uri="{FF2B5EF4-FFF2-40B4-BE49-F238E27FC236}">
                  <a16:creationId xmlns:a16="http://schemas.microsoft.com/office/drawing/2014/main" id="{E841A01D-1F43-9A32-6828-B4A4FA69B2EB}"/>
                </a:ext>
              </a:extLst>
            </p:cNvPr>
            <p:cNvSpPr/>
            <p:nvPr/>
          </p:nvSpPr>
          <p:spPr>
            <a:xfrm>
              <a:off x="9786032" y="6453556"/>
              <a:ext cx="45152" cy="6323"/>
            </a:xfrm>
            <a:custGeom>
              <a:avLst/>
              <a:gdLst>
                <a:gd name="connsiteX0" fmla="*/ 6957 w 45152"/>
                <a:gd name="connsiteY0" fmla="*/ 1138 h 6323"/>
                <a:gd name="connsiteX1" fmla="*/ 0 w 45152"/>
                <a:gd name="connsiteY1" fmla="*/ 2277 h 6323"/>
                <a:gd name="connsiteX2" fmla="*/ 8854 w 45152"/>
                <a:gd name="connsiteY2" fmla="*/ 4047 h 6323"/>
                <a:gd name="connsiteX3" fmla="*/ 31494 w 45152"/>
                <a:gd name="connsiteY3" fmla="*/ 6071 h 6323"/>
                <a:gd name="connsiteX4" fmla="*/ 45153 w 45152"/>
                <a:gd name="connsiteY4" fmla="*/ 6324 h 6323"/>
                <a:gd name="connsiteX5" fmla="*/ 29469 w 45152"/>
                <a:gd name="connsiteY5" fmla="*/ 3162 h 6323"/>
                <a:gd name="connsiteX6" fmla="*/ 13786 w 45152"/>
                <a:gd name="connsiteY6" fmla="*/ 0 h 6323"/>
                <a:gd name="connsiteX7" fmla="*/ 6957 w 45152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152" h="6323">
                  <a:moveTo>
                    <a:pt x="6957" y="1138"/>
                  </a:moveTo>
                  <a:lnTo>
                    <a:pt x="0" y="2277"/>
                  </a:lnTo>
                  <a:lnTo>
                    <a:pt x="8854" y="4047"/>
                  </a:lnTo>
                  <a:cubicBezTo>
                    <a:pt x="13786" y="5059"/>
                    <a:pt x="23904" y="5944"/>
                    <a:pt x="31494" y="6071"/>
                  </a:cubicBezTo>
                  <a:lnTo>
                    <a:pt x="45153" y="6324"/>
                  </a:lnTo>
                  <a:lnTo>
                    <a:pt x="29469" y="3162"/>
                  </a:lnTo>
                  <a:lnTo>
                    <a:pt x="13786" y="0"/>
                  </a:lnTo>
                  <a:lnTo>
                    <a:pt x="695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0" name="Freeform: Shape 7949">
              <a:extLst>
                <a:ext uri="{FF2B5EF4-FFF2-40B4-BE49-F238E27FC236}">
                  <a16:creationId xmlns:a16="http://schemas.microsoft.com/office/drawing/2014/main" id="{6B3024A9-14B8-1620-FFD8-529E771A6A82}"/>
                </a:ext>
              </a:extLst>
            </p:cNvPr>
            <p:cNvSpPr/>
            <p:nvPr/>
          </p:nvSpPr>
          <p:spPr>
            <a:xfrm>
              <a:off x="9345511" y="6459980"/>
              <a:ext cx="35454" cy="4352"/>
            </a:xfrm>
            <a:custGeom>
              <a:avLst/>
              <a:gdLst>
                <a:gd name="connsiteX0" fmla="*/ 0 w 35454"/>
                <a:gd name="connsiteY0" fmla="*/ 279 h 4352"/>
                <a:gd name="connsiteX1" fmla="*/ 14039 w 35454"/>
                <a:gd name="connsiteY1" fmla="*/ 3188 h 4352"/>
                <a:gd name="connsiteX2" fmla="*/ 34528 w 35454"/>
                <a:gd name="connsiteY2" fmla="*/ 4073 h 4352"/>
                <a:gd name="connsiteX3" fmla="*/ 20489 w 35454"/>
                <a:gd name="connsiteY3" fmla="*/ 1164 h 4352"/>
                <a:gd name="connsiteX4" fmla="*/ 0 w 35454"/>
                <a:gd name="connsiteY4" fmla="*/ 279 h 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54" h="4352">
                  <a:moveTo>
                    <a:pt x="0" y="279"/>
                  </a:moveTo>
                  <a:cubicBezTo>
                    <a:pt x="0" y="279"/>
                    <a:pt x="6324" y="2176"/>
                    <a:pt x="14039" y="3188"/>
                  </a:cubicBezTo>
                  <a:cubicBezTo>
                    <a:pt x="21754" y="4200"/>
                    <a:pt x="30987" y="4706"/>
                    <a:pt x="34528" y="4073"/>
                  </a:cubicBezTo>
                  <a:cubicBezTo>
                    <a:pt x="37943" y="3567"/>
                    <a:pt x="31619" y="2176"/>
                    <a:pt x="20489" y="1164"/>
                  </a:cubicBezTo>
                  <a:cubicBezTo>
                    <a:pt x="9233" y="152"/>
                    <a:pt x="0" y="-353"/>
                    <a:pt x="0" y="27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1" name="Freeform: Shape 7950">
              <a:extLst>
                <a:ext uri="{FF2B5EF4-FFF2-40B4-BE49-F238E27FC236}">
                  <a16:creationId xmlns:a16="http://schemas.microsoft.com/office/drawing/2014/main" id="{E3947183-FAB0-A3F8-FC18-F8FEE77625DB}"/>
                </a:ext>
              </a:extLst>
            </p:cNvPr>
            <p:cNvSpPr/>
            <p:nvPr/>
          </p:nvSpPr>
          <p:spPr>
            <a:xfrm>
              <a:off x="9341338" y="6446473"/>
              <a:ext cx="35413" cy="3667"/>
            </a:xfrm>
            <a:custGeom>
              <a:avLst/>
              <a:gdLst>
                <a:gd name="connsiteX0" fmla="*/ 8854 w 35413"/>
                <a:gd name="connsiteY0" fmla="*/ 1391 h 3667"/>
                <a:gd name="connsiteX1" fmla="*/ 0 w 35413"/>
                <a:gd name="connsiteY1" fmla="*/ 2783 h 3667"/>
                <a:gd name="connsiteX2" fmla="*/ 17707 w 35413"/>
                <a:gd name="connsiteY2" fmla="*/ 3162 h 3667"/>
                <a:gd name="connsiteX3" fmla="*/ 35414 w 35413"/>
                <a:gd name="connsiteY3" fmla="*/ 3668 h 3667"/>
                <a:gd name="connsiteX4" fmla="*/ 26560 w 35413"/>
                <a:gd name="connsiteY4" fmla="*/ 1770 h 3667"/>
                <a:gd name="connsiteX5" fmla="*/ 17833 w 35413"/>
                <a:gd name="connsiteY5" fmla="*/ 0 h 3667"/>
                <a:gd name="connsiteX6" fmla="*/ 8854 w 35413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667">
                  <a:moveTo>
                    <a:pt x="8854" y="1391"/>
                  </a:moveTo>
                  <a:lnTo>
                    <a:pt x="0" y="2783"/>
                  </a:lnTo>
                  <a:lnTo>
                    <a:pt x="17707" y="3162"/>
                  </a:lnTo>
                  <a:lnTo>
                    <a:pt x="35414" y="3668"/>
                  </a:lnTo>
                  <a:lnTo>
                    <a:pt x="26560" y="1770"/>
                  </a:lnTo>
                  <a:lnTo>
                    <a:pt x="17833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2" name="Freeform: Shape 7951">
              <a:extLst>
                <a:ext uri="{FF2B5EF4-FFF2-40B4-BE49-F238E27FC236}">
                  <a16:creationId xmlns:a16="http://schemas.microsoft.com/office/drawing/2014/main" id="{0E3FD211-2AB3-03B6-B97B-71AE941FAB56}"/>
                </a:ext>
              </a:extLst>
            </p:cNvPr>
            <p:cNvSpPr/>
            <p:nvPr/>
          </p:nvSpPr>
          <p:spPr>
            <a:xfrm>
              <a:off x="9354744" y="6441920"/>
              <a:ext cx="35286" cy="3667"/>
            </a:xfrm>
            <a:custGeom>
              <a:avLst/>
              <a:gdLst>
                <a:gd name="connsiteX0" fmla="*/ 8854 w 35286"/>
                <a:gd name="connsiteY0" fmla="*/ 1391 h 3667"/>
                <a:gd name="connsiteX1" fmla="*/ 0 w 35286"/>
                <a:gd name="connsiteY1" fmla="*/ 2783 h 3667"/>
                <a:gd name="connsiteX2" fmla="*/ 17707 w 35286"/>
                <a:gd name="connsiteY2" fmla="*/ 3288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7 w 35286"/>
                <a:gd name="connsiteY5" fmla="*/ 0 h 3667"/>
                <a:gd name="connsiteX6" fmla="*/ 8854 w 3528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391"/>
                  </a:moveTo>
                  <a:lnTo>
                    <a:pt x="0" y="2783"/>
                  </a:lnTo>
                  <a:lnTo>
                    <a:pt x="17707" y="3288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3" name="Freeform: Shape 7952">
              <a:extLst>
                <a:ext uri="{FF2B5EF4-FFF2-40B4-BE49-F238E27FC236}">
                  <a16:creationId xmlns:a16="http://schemas.microsoft.com/office/drawing/2014/main" id="{85E3191B-71D8-956F-CA1E-C85E8459B47A}"/>
                </a:ext>
              </a:extLst>
            </p:cNvPr>
            <p:cNvSpPr/>
            <p:nvPr/>
          </p:nvSpPr>
          <p:spPr>
            <a:xfrm>
              <a:off x="9623762" y="6450267"/>
              <a:ext cx="35286" cy="3667"/>
            </a:xfrm>
            <a:custGeom>
              <a:avLst/>
              <a:gdLst>
                <a:gd name="connsiteX0" fmla="*/ 8854 w 35286"/>
                <a:gd name="connsiteY0" fmla="*/ 1518 h 3667"/>
                <a:gd name="connsiteX1" fmla="*/ 0 w 35286"/>
                <a:gd name="connsiteY1" fmla="*/ 2909 h 3667"/>
                <a:gd name="connsiteX2" fmla="*/ 17706 w 35286"/>
                <a:gd name="connsiteY2" fmla="*/ 3289 h 3667"/>
                <a:gd name="connsiteX3" fmla="*/ 35287 w 35286"/>
                <a:gd name="connsiteY3" fmla="*/ 3668 h 3667"/>
                <a:gd name="connsiteX4" fmla="*/ 26560 w 35286"/>
                <a:gd name="connsiteY4" fmla="*/ 1897 h 3667"/>
                <a:gd name="connsiteX5" fmla="*/ 17706 w 35286"/>
                <a:gd name="connsiteY5" fmla="*/ 0 h 3667"/>
                <a:gd name="connsiteX6" fmla="*/ 8854 w 3528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667">
                  <a:moveTo>
                    <a:pt x="8854" y="1518"/>
                  </a:moveTo>
                  <a:lnTo>
                    <a:pt x="0" y="2909"/>
                  </a:lnTo>
                  <a:lnTo>
                    <a:pt x="17706" y="3289"/>
                  </a:lnTo>
                  <a:lnTo>
                    <a:pt x="35287" y="3668"/>
                  </a:lnTo>
                  <a:lnTo>
                    <a:pt x="26560" y="1897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4" name="Freeform: Shape 7953">
              <a:extLst>
                <a:ext uri="{FF2B5EF4-FFF2-40B4-BE49-F238E27FC236}">
                  <a16:creationId xmlns:a16="http://schemas.microsoft.com/office/drawing/2014/main" id="{F56524F1-B733-40AA-4E7E-F3FA8C59E64B}"/>
                </a:ext>
              </a:extLst>
            </p:cNvPr>
            <p:cNvSpPr/>
            <p:nvPr/>
          </p:nvSpPr>
          <p:spPr>
            <a:xfrm>
              <a:off x="9385351" y="6457710"/>
              <a:ext cx="13154" cy="2422"/>
            </a:xfrm>
            <a:custGeom>
              <a:avLst/>
              <a:gdLst>
                <a:gd name="connsiteX0" fmla="*/ 0 w 13154"/>
                <a:gd name="connsiteY0" fmla="*/ 1031 h 2422"/>
                <a:gd name="connsiteX1" fmla="*/ 6577 w 13154"/>
                <a:gd name="connsiteY1" fmla="*/ 2422 h 2422"/>
                <a:gd name="connsiteX2" fmla="*/ 13154 w 13154"/>
                <a:gd name="connsiteY2" fmla="*/ 1411 h 2422"/>
                <a:gd name="connsiteX3" fmla="*/ 6577 w 13154"/>
                <a:gd name="connsiteY3" fmla="*/ 19 h 2422"/>
                <a:gd name="connsiteX4" fmla="*/ 0 w 13154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22">
                  <a:moveTo>
                    <a:pt x="0" y="1031"/>
                  </a:moveTo>
                  <a:cubicBezTo>
                    <a:pt x="0" y="1664"/>
                    <a:pt x="2910" y="2296"/>
                    <a:pt x="6577" y="2422"/>
                  </a:cubicBezTo>
                  <a:cubicBezTo>
                    <a:pt x="10245" y="2422"/>
                    <a:pt x="13154" y="2043"/>
                    <a:pt x="13154" y="1411"/>
                  </a:cubicBezTo>
                  <a:cubicBezTo>
                    <a:pt x="13154" y="778"/>
                    <a:pt x="10245" y="146"/>
                    <a:pt x="6577" y="19"/>
                  </a:cubicBezTo>
                  <a:cubicBezTo>
                    <a:pt x="2910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5" name="Freeform: Shape 7954">
              <a:extLst>
                <a:ext uri="{FF2B5EF4-FFF2-40B4-BE49-F238E27FC236}">
                  <a16:creationId xmlns:a16="http://schemas.microsoft.com/office/drawing/2014/main" id="{158218F9-14C9-A224-9563-BB229479C915}"/>
                </a:ext>
              </a:extLst>
            </p:cNvPr>
            <p:cNvSpPr/>
            <p:nvPr/>
          </p:nvSpPr>
          <p:spPr>
            <a:xfrm>
              <a:off x="9386237" y="6448094"/>
              <a:ext cx="178080" cy="19247"/>
            </a:xfrm>
            <a:custGeom>
              <a:avLst/>
              <a:gdLst>
                <a:gd name="connsiteX0" fmla="*/ 7209 w 178080"/>
                <a:gd name="connsiteY0" fmla="*/ 3817 h 19247"/>
                <a:gd name="connsiteX1" fmla="*/ 0 w 178080"/>
                <a:gd name="connsiteY1" fmla="*/ 6979 h 19247"/>
                <a:gd name="connsiteX2" fmla="*/ 13407 w 178080"/>
                <a:gd name="connsiteY2" fmla="*/ 7358 h 19247"/>
                <a:gd name="connsiteX3" fmla="*/ 55144 w 178080"/>
                <a:gd name="connsiteY3" fmla="*/ 13176 h 19247"/>
                <a:gd name="connsiteX4" fmla="*/ 95111 w 178080"/>
                <a:gd name="connsiteY4" fmla="*/ 18995 h 19247"/>
                <a:gd name="connsiteX5" fmla="*/ 106620 w 178080"/>
                <a:gd name="connsiteY5" fmla="*/ 19247 h 19247"/>
                <a:gd name="connsiteX6" fmla="*/ 98905 w 178080"/>
                <a:gd name="connsiteY6" fmla="*/ 16844 h 19247"/>
                <a:gd name="connsiteX7" fmla="*/ 91317 w 178080"/>
                <a:gd name="connsiteY7" fmla="*/ 14441 h 19247"/>
                <a:gd name="connsiteX8" fmla="*/ 134699 w 178080"/>
                <a:gd name="connsiteY8" fmla="*/ 14694 h 19247"/>
                <a:gd name="connsiteX9" fmla="*/ 178080 w 178080"/>
                <a:gd name="connsiteY9" fmla="*/ 14947 h 19247"/>
                <a:gd name="connsiteX10" fmla="*/ 120786 w 178080"/>
                <a:gd name="connsiteY10" fmla="*/ 9509 h 19247"/>
                <a:gd name="connsiteX11" fmla="*/ 63492 w 178080"/>
                <a:gd name="connsiteY11" fmla="*/ 4070 h 19247"/>
                <a:gd name="connsiteX12" fmla="*/ 79681 w 178080"/>
                <a:gd name="connsiteY12" fmla="*/ 7990 h 19247"/>
                <a:gd name="connsiteX13" fmla="*/ 95870 w 178080"/>
                <a:gd name="connsiteY13" fmla="*/ 11911 h 19247"/>
                <a:gd name="connsiteX14" fmla="*/ 87143 w 178080"/>
                <a:gd name="connsiteY14" fmla="*/ 13303 h 19247"/>
                <a:gd name="connsiteX15" fmla="*/ 78543 w 178080"/>
                <a:gd name="connsiteY15" fmla="*/ 14694 h 19247"/>
                <a:gd name="connsiteX16" fmla="*/ 52488 w 178080"/>
                <a:gd name="connsiteY16" fmla="*/ 9002 h 19247"/>
                <a:gd name="connsiteX17" fmla="*/ 26434 w 178080"/>
                <a:gd name="connsiteY17" fmla="*/ 3311 h 19247"/>
                <a:gd name="connsiteX18" fmla="*/ 53753 w 178080"/>
                <a:gd name="connsiteY18" fmla="*/ 2425 h 19247"/>
                <a:gd name="connsiteX19" fmla="*/ 76140 w 178080"/>
                <a:gd name="connsiteY19" fmla="*/ 529 h 19247"/>
                <a:gd name="connsiteX20" fmla="*/ 42876 w 178080"/>
                <a:gd name="connsiteY20" fmla="*/ 275 h 19247"/>
                <a:gd name="connsiteX21" fmla="*/ 14545 w 178080"/>
                <a:gd name="connsiteY21" fmla="*/ 908 h 19247"/>
                <a:gd name="connsiteX22" fmla="*/ 7336 w 178080"/>
                <a:gd name="connsiteY22" fmla="*/ 4070 h 1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080" h="19247">
                  <a:moveTo>
                    <a:pt x="7209" y="3817"/>
                  </a:moveTo>
                  <a:lnTo>
                    <a:pt x="0" y="6979"/>
                  </a:lnTo>
                  <a:lnTo>
                    <a:pt x="13407" y="7358"/>
                  </a:lnTo>
                  <a:cubicBezTo>
                    <a:pt x="20742" y="7485"/>
                    <a:pt x="39587" y="10141"/>
                    <a:pt x="55144" y="13176"/>
                  </a:cubicBezTo>
                  <a:cubicBezTo>
                    <a:pt x="70701" y="16212"/>
                    <a:pt x="88661" y="18868"/>
                    <a:pt x="95111" y="18995"/>
                  </a:cubicBezTo>
                  <a:lnTo>
                    <a:pt x="106620" y="19247"/>
                  </a:lnTo>
                  <a:lnTo>
                    <a:pt x="98905" y="16844"/>
                  </a:lnTo>
                  <a:lnTo>
                    <a:pt x="91317" y="14441"/>
                  </a:lnTo>
                  <a:lnTo>
                    <a:pt x="134699" y="14694"/>
                  </a:lnTo>
                  <a:lnTo>
                    <a:pt x="178080" y="14947"/>
                  </a:lnTo>
                  <a:lnTo>
                    <a:pt x="120786" y="9509"/>
                  </a:lnTo>
                  <a:lnTo>
                    <a:pt x="63492" y="4070"/>
                  </a:lnTo>
                  <a:lnTo>
                    <a:pt x="79681" y="7990"/>
                  </a:lnTo>
                  <a:lnTo>
                    <a:pt x="95870" y="11911"/>
                  </a:lnTo>
                  <a:lnTo>
                    <a:pt x="87143" y="13303"/>
                  </a:lnTo>
                  <a:lnTo>
                    <a:pt x="78543" y="14694"/>
                  </a:lnTo>
                  <a:lnTo>
                    <a:pt x="52488" y="9002"/>
                  </a:lnTo>
                  <a:lnTo>
                    <a:pt x="26434" y="3311"/>
                  </a:lnTo>
                  <a:lnTo>
                    <a:pt x="53753" y="2425"/>
                  </a:lnTo>
                  <a:cubicBezTo>
                    <a:pt x="68804" y="1920"/>
                    <a:pt x="78922" y="1034"/>
                    <a:pt x="76140" y="529"/>
                  </a:cubicBezTo>
                  <a:cubicBezTo>
                    <a:pt x="73483" y="23"/>
                    <a:pt x="58559" y="-230"/>
                    <a:pt x="42876" y="275"/>
                  </a:cubicBezTo>
                  <a:lnTo>
                    <a:pt x="14545" y="908"/>
                  </a:lnTo>
                  <a:lnTo>
                    <a:pt x="7336" y="407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6" name="Freeform: Shape 7955">
              <a:extLst>
                <a:ext uri="{FF2B5EF4-FFF2-40B4-BE49-F238E27FC236}">
                  <a16:creationId xmlns:a16="http://schemas.microsoft.com/office/drawing/2014/main" id="{A0EF3F0B-30CD-6F49-6157-511C16CB8FC3}"/>
                </a:ext>
              </a:extLst>
            </p:cNvPr>
            <p:cNvSpPr/>
            <p:nvPr/>
          </p:nvSpPr>
          <p:spPr>
            <a:xfrm>
              <a:off x="9735694" y="6447864"/>
              <a:ext cx="13279" cy="2529"/>
            </a:xfrm>
            <a:custGeom>
              <a:avLst/>
              <a:gdLst>
                <a:gd name="connsiteX0" fmla="*/ 0 w 13279"/>
                <a:gd name="connsiteY0" fmla="*/ 1264 h 2529"/>
                <a:gd name="connsiteX1" fmla="*/ 6577 w 13279"/>
                <a:gd name="connsiteY1" fmla="*/ 2530 h 2529"/>
                <a:gd name="connsiteX2" fmla="*/ 13280 w 13279"/>
                <a:gd name="connsiteY2" fmla="*/ 1391 h 2529"/>
                <a:gd name="connsiteX3" fmla="*/ 6704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264"/>
                  </a:moveTo>
                  <a:cubicBezTo>
                    <a:pt x="0" y="1897"/>
                    <a:pt x="3035" y="2530"/>
                    <a:pt x="6577" y="2530"/>
                  </a:cubicBezTo>
                  <a:cubicBezTo>
                    <a:pt x="10245" y="2530"/>
                    <a:pt x="13280" y="2150"/>
                    <a:pt x="13280" y="1391"/>
                  </a:cubicBezTo>
                  <a:cubicBezTo>
                    <a:pt x="13280" y="759"/>
                    <a:pt x="10245" y="127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7" name="Freeform: Shape 7956">
              <a:extLst>
                <a:ext uri="{FF2B5EF4-FFF2-40B4-BE49-F238E27FC236}">
                  <a16:creationId xmlns:a16="http://schemas.microsoft.com/office/drawing/2014/main" id="{74C05F1D-2E78-DA69-C5E1-E1B2FB91E038}"/>
                </a:ext>
              </a:extLst>
            </p:cNvPr>
            <p:cNvSpPr/>
            <p:nvPr/>
          </p:nvSpPr>
          <p:spPr>
            <a:xfrm>
              <a:off x="9577977" y="6435216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6 w 13279"/>
                <a:gd name="connsiteY1" fmla="*/ 2403 h 2403"/>
                <a:gd name="connsiteX2" fmla="*/ 13280 w 13279"/>
                <a:gd name="connsiteY2" fmla="*/ 1391 h 2403"/>
                <a:gd name="connsiteX3" fmla="*/ 6703 w 13279"/>
                <a:gd name="connsiteY3" fmla="*/ 0 h 2403"/>
                <a:gd name="connsiteX4" fmla="*/ 127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6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245" y="126"/>
                    <a:pt x="6703" y="0"/>
                  </a:cubicBezTo>
                  <a:cubicBezTo>
                    <a:pt x="3035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8" name="Freeform: Shape 7957">
              <a:extLst>
                <a:ext uri="{FF2B5EF4-FFF2-40B4-BE49-F238E27FC236}">
                  <a16:creationId xmlns:a16="http://schemas.microsoft.com/office/drawing/2014/main" id="{EC9DDDCB-1FF5-A4FB-9EC1-C0344EA6C0D3}"/>
                </a:ext>
              </a:extLst>
            </p:cNvPr>
            <p:cNvSpPr/>
            <p:nvPr/>
          </p:nvSpPr>
          <p:spPr>
            <a:xfrm>
              <a:off x="9763519" y="6453049"/>
              <a:ext cx="35413" cy="3415"/>
            </a:xfrm>
            <a:custGeom>
              <a:avLst/>
              <a:gdLst>
                <a:gd name="connsiteX0" fmla="*/ 8854 w 35413"/>
                <a:gd name="connsiteY0" fmla="*/ 1392 h 3415"/>
                <a:gd name="connsiteX1" fmla="*/ 0 w 35413"/>
                <a:gd name="connsiteY1" fmla="*/ 2910 h 3415"/>
                <a:gd name="connsiteX2" fmla="*/ 17707 w 35413"/>
                <a:gd name="connsiteY2" fmla="*/ 3162 h 3415"/>
                <a:gd name="connsiteX3" fmla="*/ 35414 w 35413"/>
                <a:gd name="connsiteY3" fmla="*/ 3415 h 3415"/>
                <a:gd name="connsiteX4" fmla="*/ 26560 w 35413"/>
                <a:gd name="connsiteY4" fmla="*/ 1771 h 3415"/>
                <a:gd name="connsiteX5" fmla="*/ 17707 w 35413"/>
                <a:gd name="connsiteY5" fmla="*/ 0 h 3415"/>
                <a:gd name="connsiteX6" fmla="*/ 8854 w 35413"/>
                <a:gd name="connsiteY6" fmla="*/ 1392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854" y="1392"/>
                  </a:moveTo>
                  <a:lnTo>
                    <a:pt x="0" y="2910"/>
                  </a:lnTo>
                  <a:lnTo>
                    <a:pt x="17707" y="3162"/>
                  </a:lnTo>
                  <a:lnTo>
                    <a:pt x="35414" y="3415"/>
                  </a:lnTo>
                  <a:lnTo>
                    <a:pt x="26560" y="1771"/>
                  </a:lnTo>
                  <a:lnTo>
                    <a:pt x="17707" y="0"/>
                  </a:lnTo>
                  <a:lnTo>
                    <a:pt x="8854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9" name="Freeform: Shape 7958">
              <a:extLst>
                <a:ext uri="{FF2B5EF4-FFF2-40B4-BE49-F238E27FC236}">
                  <a16:creationId xmlns:a16="http://schemas.microsoft.com/office/drawing/2014/main" id="{489C1E74-4E47-BF45-8CBD-B9F6EBAA1E40}"/>
                </a:ext>
              </a:extLst>
            </p:cNvPr>
            <p:cNvSpPr/>
            <p:nvPr/>
          </p:nvSpPr>
          <p:spPr>
            <a:xfrm>
              <a:off x="10471741" y="6426869"/>
              <a:ext cx="59496" cy="8979"/>
            </a:xfrm>
            <a:custGeom>
              <a:avLst/>
              <a:gdLst>
                <a:gd name="connsiteX0" fmla="*/ 1064 w 59496"/>
                <a:gd name="connsiteY0" fmla="*/ 8348 h 8979"/>
                <a:gd name="connsiteX1" fmla="*/ 9411 w 59496"/>
                <a:gd name="connsiteY1" fmla="*/ 8980 h 8979"/>
                <a:gd name="connsiteX2" fmla="*/ 41410 w 59496"/>
                <a:gd name="connsiteY2" fmla="*/ 4427 h 8979"/>
                <a:gd name="connsiteX3" fmla="*/ 59496 w 59496"/>
                <a:gd name="connsiteY3" fmla="*/ 0 h 8979"/>
                <a:gd name="connsiteX4" fmla="*/ 33062 w 59496"/>
                <a:gd name="connsiteY4" fmla="*/ 3794 h 8979"/>
                <a:gd name="connsiteX5" fmla="*/ 1064 w 59496"/>
                <a:gd name="connsiteY5" fmla="*/ 8348 h 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496" h="8979">
                  <a:moveTo>
                    <a:pt x="1064" y="8348"/>
                  </a:moveTo>
                  <a:cubicBezTo>
                    <a:pt x="-1971" y="8727"/>
                    <a:pt x="1696" y="8980"/>
                    <a:pt x="9411" y="8980"/>
                  </a:cubicBezTo>
                  <a:cubicBezTo>
                    <a:pt x="17000" y="8980"/>
                    <a:pt x="31418" y="6830"/>
                    <a:pt x="41410" y="4427"/>
                  </a:cubicBezTo>
                  <a:lnTo>
                    <a:pt x="59496" y="0"/>
                  </a:lnTo>
                  <a:lnTo>
                    <a:pt x="33062" y="3794"/>
                  </a:lnTo>
                  <a:cubicBezTo>
                    <a:pt x="18518" y="5818"/>
                    <a:pt x="4099" y="7968"/>
                    <a:pt x="1064" y="834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0" name="Freeform: Shape 7959">
              <a:extLst>
                <a:ext uri="{FF2B5EF4-FFF2-40B4-BE49-F238E27FC236}">
                  <a16:creationId xmlns:a16="http://schemas.microsoft.com/office/drawing/2014/main" id="{5225CE53-7535-2E5B-1152-2D9FB26C425D}"/>
                </a:ext>
              </a:extLst>
            </p:cNvPr>
            <p:cNvSpPr/>
            <p:nvPr/>
          </p:nvSpPr>
          <p:spPr>
            <a:xfrm>
              <a:off x="9428607" y="6451279"/>
              <a:ext cx="125844" cy="14544"/>
            </a:xfrm>
            <a:custGeom>
              <a:avLst/>
              <a:gdLst>
                <a:gd name="connsiteX0" fmla="*/ 5565 w 125844"/>
                <a:gd name="connsiteY0" fmla="*/ 2656 h 14544"/>
                <a:gd name="connsiteX1" fmla="*/ 0 w 125844"/>
                <a:gd name="connsiteY1" fmla="*/ 5312 h 14544"/>
                <a:gd name="connsiteX2" fmla="*/ 14798 w 125844"/>
                <a:gd name="connsiteY2" fmla="*/ 7335 h 14544"/>
                <a:gd name="connsiteX3" fmla="*/ 29595 w 125844"/>
                <a:gd name="connsiteY3" fmla="*/ 9359 h 14544"/>
                <a:gd name="connsiteX4" fmla="*/ 37437 w 125844"/>
                <a:gd name="connsiteY4" fmla="*/ 8094 h 14544"/>
                <a:gd name="connsiteX5" fmla="*/ 45153 w 125844"/>
                <a:gd name="connsiteY5" fmla="*/ 6956 h 14544"/>
                <a:gd name="connsiteX6" fmla="*/ 59697 w 125844"/>
                <a:gd name="connsiteY6" fmla="*/ 10750 h 14544"/>
                <a:gd name="connsiteX7" fmla="*/ 74116 w 125844"/>
                <a:gd name="connsiteY7" fmla="*/ 14544 h 14544"/>
                <a:gd name="connsiteX8" fmla="*/ 99917 w 125844"/>
                <a:gd name="connsiteY8" fmla="*/ 11636 h 14544"/>
                <a:gd name="connsiteX9" fmla="*/ 125844 w 125844"/>
                <a:gd name="connsiteY9" fmla="*/ 8726 h 14544"/>
                <a:gd name="connsiteX10" fmla="*/ 104470 w 125844"/>
                <a:gd name="connsiteY10" fmla="*/ 8221 h 14544"/>
                <a:gd name="connsiteX11" fmla="*/ 83096 w 125844"/>
                <a:gd name="connsiteY11" fmla="*/ 7715 h 14544"/>
                <a:gd name="connsiteX12" fmla="*/ 78795 w 125844"/>
                <a:gd name="connsiteY12" fmla="*/ 5312 h 14544"/>
                <a:gd name="connsiteX13" fmla="*/ 74369 w 125844"/>
                <a:gd name="connsiteY13" fmla="*/ 2782 h 14544"/>
                <a:gd name="connsiteX14" fmla="*/ 42875 w 125844"/>
                <a:gd name="connsiteY14" fmla="*/ 1391 h 14544"/>
                <a:gd name="connsiteX15" fmla="*/ 11130 w 125844"/>
                <a:gd name="connsiteY15" fmla="*/ 0 h 14544"/>
                <a:gd name="connsiteX16" fmla="*/ 5565 w 125844"/>
                <a:gd name="connsiteY16" fmla="*/ 265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844" h="14544">
                  <a:moveTo>
                    <a:pt x="5565" y="2656"/>
                  </a:moveTo>
                  <a:lnTo>
                    <a:pt x="0" y="5312"/>
                  </a:lnTo>
                  <a:lnTo>
                    <a:pt x="14798" y="7335"/>
                  </a:lnTo>
                  <a:lnTo>
                    <a:pt x="29595" y="9359"/>
                  </a:lnTo>
                  <a:lnTo>
                    <a:pt x="37437" y="8094"/>
                  </a:lnTo>
                  <a:lnTo>
                    <a:pt x="45153" y="6956"/>
                  </a:lnTo>
                  <a:lnTo>
                    <a:pt x="59697" y="10750"/>
                  </a:lnTo>
                  <a:lnTo>
                    <a:pt x="74116" y="14544"/>
                  </a:lnTo>
                  <a:lnTo>
                    <a:pt x="99917" y="11636"/>
                  </a:lnTo>
                  <a:lnTo>
                    <a:pt x="125844" y="8726"/>
                  </a:lnTo>
                  <a:lnTo>
                    <a:pt x="104470" y="8221"/>
                  </a:lnTo>
                  <a:lnTo>
                    <a:pt x="83096" y="7715"/>
                  </a:lnTo>
                  <a:lnTo>
                    <a:pt x="78795" y="5312"/>
                  </a:lnTo>
                  <a:lnTo>
                    <a:pt x="74369" y="2782"/>
                  </a:lnTo>
                  <a:lnTo>
                    <a:pt x="42875" y="1391"/>
                  </a:lnTo>
                  <a:lnTo>
                    <a:pt x="11130" y="0"/>
                  </a:lnTo>
                  <a:lnTo>
                    <a:pt x="5565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1" name="Freeform: Shape 7960">
              <a:extLst>
                <a:ext uri="{FF2B5EF4-FFF2-40B4-BE49-F238E27FC236}">
                  <a16:creationId xmlns:a16="http://schemas.microsoft.com/office/drawing/2014/main" id="{5AE9B10A-EC60-A781-53DE-170080C0DA01}"/>
                </a:ext>
              </a:extLst>
            </p:cNvPr>
            <p:cNvSpPr/>
            <p:nvPr/>
          </p:nvSpPr>
          <p:spPr>
            <a:xfrm>
              <a:off x="9785906" y="6450267"/>
              <a:ext cx="86257" cy="13153"/>
            </a:xfrm>
            <a:custGeom>
              <a:avLst/>
              <a:gdLst>
                <a:gd name="connsiteX0" fmla="*/ 252 w 86257"/>
                <a:gd name="connsiteY0" fmla="*/ 2023 h 13153"/>
                <a:gd name="connsiteX1" fmla="*/ 13027 w 86257"/>
                <a:gd name="connsiteY1" fmla="*/ 4680 h 13153"/>
                <a:gd name="connsiteX2" fmla="*/ 25801 w 86257"/>
                <a:gd name="connsiteY2" fmla="*/ 4933 h 13153"/>
                <a:gd name="connsiteX3" fmla="*/ 18086 w 86257"/>
                <a:gd name="connsiteY3" fmla="*/ 8474 h 13153"/>
                <a:gd name="connsiteX4" fmla="*/ 10371 w 86257"/>
                <a:gd name="connsiteY4" fmla="*/ 12016 h 13153"/>
                <a:gd name="connsiteX5" fmla="*/ 48314 w 86257"/>
                <a:gd name="connsiteY5" fmla="*/ 12648 h 13153"/>
                <a:gd name="connsiteX6" fmla="*/ 86258 w 86257"/>
                <a:gd name="connsiteY6" fmla="*/ 13153 h 13153"/>
                <a:gd name="connsiteX7" fmla="*/ 47681 w 86257"/>
                <a:gd name="connsiteY7" fmla="*/ 6703 h 13153"/>
                <a:gd name="connsiteX8" fmla="*/ 4680 w 86257"/>
                <a:gd name="connsiteY8" fmla="*/ 0 h 13153"/>
                <a:gd name="connsiteX9" fmla="*/ 0 w 86257"/>
                <a:gd name="connsiteY9" fmla="*/ 2403 h 1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7" h="13153">
                  <a:moveTo>
                    <a:pt x="252" y="2023"/>
                  </a:moveTo>
                  <a:cubicBezTo>
                    <a:pt x="252" y="3414"/>
                    <a:pt x="5944" y="4553"/>
                    <a:pt x="13027" y="4680"/>
                  </a:cubicBezTo>
                  <a:lnTo>
                    <a:pt x="25801" y="4933"/>
                  </a:lnTo>
                  <a:lnTo>
                    <a:pt x="18086" y="8474"/>
                  </a:lnTo>
                  <a:lnTo>
                    <a:pt x="10371" y="12016"/>
                  </a:lnTo>
                  <a:lnTo>
                    <a:pt x="48314" y="12648"/>
                  </a:lnTo>
                  <a:lnTo>
                    <a:pt x="86258" y="13153"/>
                  </a:lnTo>
                  <a:lnTo>
                    <a:pt x="47681" y="6703"/>
                  </a:lnTo>
                  <a:cubicBezTo>
                    <a:pt x="26560" y="3035"/>
                    <a:pt x="7209" y="0"/>
                    <a:pt x="4680" y="0"/>
                  </a:cubicBezTo>
                  <a:cubicBezTo>
                    <a:pt x="2023" y="0"/>
                    <a:pt x="126" y="1012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2" name="Freeform: Shape 7961">
              <a:extLst>
                <a:ext uri="{FF2B5EF4-FFF2-40B4-BE49-F238E27FC236}">
                  <a16:creationId xmlns:a16="http://schemas.microsoft.com/office/drawing/2014/main" id="{45BF8914-664B-8CE6-9A52-1EDD7DBF5361}"/>
                </a:ext>
              </a:extLst>
            </p:cNvPr>
            <p:cNvSpPr/>
            <p:nvPr/>
          </p:nvSpPr>
          <p:spPr>
            <a:xfrm>
              <a:off x="10399353" y="6433324"/>
              <a:ext cx="19445" cy="2506"/>
            </a:xfrm>
            <a:custGeom>
              <a:avLst/>
              <a:gdLst>
                <a:gd name="connsiteX0" fmla="*/ 19446 w 19445"/>
                <a:gd name="connsiteY0" fmla="*/ 2271 h 2506"/>
                <a:gd name="connsiteX1" fmla="*/ 19446 w 19445"/>
                <a:gd name="connsiteY1" fmla="*/ 121 h 2506"/>
                <a:gd name="connsiteX2" fmla="*/ 19446 w 19445"/>
                <a:gd name="connsiteY2" fmla="*/ 2271 h 2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506">
                  <a:moveTo>
                    <a:pt x="19446" y="2271"/>
                  </a:moveTo>
                  <a:cubicBezTo>
                    <a:pt x="-6482" y="3536"/>
                    <a:pt x="-6482" y="-764"/>
                    <a:pt x="19446" y="121"/>
                  </a:cubicBezTo>
                  <a:lnTo>
                    <a:pt x="19446" y="22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3" name="Freeform: Shape 7962">
              <a:extLst>
                <a:ext uri="{FF2B5EF4-FFF2-40B4-BE49-F238E27FC236}">
                  <a16:creationId xmlns:a16="http://schemas.microsoft.com/office/drawing/2014/main" id="{8A41C91C-FBC4-ED8F-4C06-E439276E5723}"/>
                </a:ext>
              </a:extLst>
            </p:cNvPr>
            <p:cNvSpPr/>
            <p:nvPr/>
          </p:nvSpPr>
          <p:spPr>
            <a:xfrm>
              <a:off x="9375012" y="6439263"/>
              <a:ext cx="55239" cy="3728"/>
            </a:xfrm>
            <a:custGeom>
              <a:avLst/>
              <a:gdLst>
                <a:gd name="connsiteX0" fmla="*/ 55240 w 55239"/>
                <a:gd name="connsiteY0" fmla="*/ 3415 h 3728"/>
                <a:gd name="connsiteX1" fmla="*/ 1992 w 55239"/>
                <a:gd name="connsiteY1" fmla="*/ 0 h 3728"/>
                <a:gd name="connsiteX2" fmla="*/ 55240 w 55239"/>
                <a:gd name="connsiteY2" fmla="*/ 1265 h 3728"/>
                <a:gd name="connsiteX3" fmla="*/ 55240 w 55239"/>
                <a:gd name="connsiteY3" fmla="*/ 3415 h 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39" h="3728">
                  <a:moveTo>
                    <a:pt x="55240" y="3415"/>
                  </a:moveTo>
                  <a:cubicBezTo>
                    <a:pt x="37406" y="4427"/>
                    <a:pt x="-10276" y="2909"/>
                    <a:pt x="1992" y="0"/>
                  </a:cubicBezTo>
                  <a:cubicBezTo>
                    <a:pt x="29691" y="1012"/>
                    <a:pt x="36774" y="-759"/>
                    <a:pt x="55240" y="1265"/>
                  </a:cubicBezTo>
                  <a:lnTo>
                    <a:pt x="55240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4" name="Freeform: Shape 7963">
              <a:extLst>
                <a:ext uri="{FF2B5EF4-FFF2-40B4-BE49-F238E27FC236}">
                  <a16:creationId xmlns:a16="http://schemas.microsoft.com/office/drawing/2014/main" id="{58D2E70E-1FB9-75C7-704E-1826B7736BF5}"/>
                </a:ext>
              </a:extLst>
            </p:cNvPr>
            <p:cNvSpPr/>
            <p:nvPr/>
          </p:nvSpPr>
          <p:spPr>
            <a:xfrm>
              <a:off x="9376218" y="6460716"/>
              <a:ext cx="35820" cy="2002"/>
            </a:xfrm>
            <a:custGeom>
              <a:avLst/>
              <a:gdLst>
                <a:gd name="connsiteX0" fmla="*/ 281 w 35820"/>
                <a:gd name="connsiteY0" fmla="*/ 1819 h 2002"/>
                <a:gd name="connsiteX1" fmla="*/ 35821 w 35820"/>
                <a:gd name="connsiteY1" fmla="*/ 428 h 2002"/>
                <a:gd name="connsiteX2" fmla="*/ 281 w 35820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20" h="2002">
                  <a:moveTo>
                    <a:pt x="281" y="1819"/>
                  </a:moveTo>
                  <a:cubicBezTo>
                    <a:pt x="-2249" y="-204"/>
                    <a:pt x="12548" y="-331"/>
                    <a:pt x="35821" y="428"/>
                  </a:cubicBezTo>
                  <a:cubicBezTo>
                    <a:pt x="28105" y="1314"/>
                    <a:pt x="22414" y="2451"/>
                    <a:pt x="281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5" name="Freeform: Shape 7964">
              <a:extLst>
                <a:ext uri="{FF2B5EF4-FFF2-40B4-BE49-F238E27FC236}">
                  <a16:creationId xmlns:a16="http://schemas.microsoft.com/office/drawing/2014/main" id="{54BF451D-E7DE-1D97-2C4B-1F752A2C24DE}"/>
                </a:ext>
              </a:extLst>
            </p:cNvPr>
            <p:cNvSpPr/>
            <p:nvPr/>
          </p:nvSpPr>
          <p:spPr>
            <a:xfrm>
              <a:off x="9719505" y="6454181"/>
              <a:ext cx="24613" cy="1404"/>
            </a:xfrm>
            <a:custGeom>
              <a:avLst/>
              <a:gdLst>
                <a:gd name="connsiteX0" fmla="*/ 0 w 24613"/>
                <a:gd name="connsiteY0" fmla="*/ 513 h 1404"/>
                <a:gd name="connsiteX1" fmla="*/ 0 w 24613"/>
                <a:gd name="connsiteY1" fmla="*/ 513 h 1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04">
                  <a:moveTo>
                    <a:pt x="0" y="513"/>
                  </a:moveTo>
                  <a:cubicBezTo>
                    <a:pt x="21501" y="-1510"/>
                    <a:pt x="42496" y="3296"/>
                    <a:pt x="0" y="51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6" name="Freeform: Shape 7965">
              <a:extLst>
                <a:ext uri="{FF2B5EF4-FFF2-40B4-BE49-F238E27FC236}">
                  <a16:creationId xmlns:a16="http://schemas.microsoft.com/office/drawing/2014/main" id="{2EFF1D0F-E443-0027-04E4-DAB28B0967E4}"/>
                </a:ext>
              </a:extLst>
            </p:cNvPr>
            <p:cNvSpPr/>
            <p:nvPr/>
          </p:nvSpPr>
          <p:spPr>
            <a:xfrm>
              <a:off x="9376499" y="6463479"/>
              <a:ext cx="24613" cy="1462"/>
            </a:xfrm>
            <a:custGeom>
              <a:avLst/>
              <a:gdLst>
                <a:gd name="connsiteX0" fmla="*/ 0 w 24613"/>
                <a:gd name="connsiteY0" fmla="*/ 448 h 1462"/>
                <a:gd name="connsiteX1" fmla="*/ 0 w 24613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13" h="1462">
                  <a:moveTo>
                    <a:pt x="0" y="448"/>
                  </a:moveTo>
                  <a:cubicBezTo>
                    <a:pt x="21501" y="-1449"/>
                    <a:pt x="42496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7" name="Freeform: Shape 7966">
              <a:extLst>
                <a:ext uri="{FF2B5EF4-FFF2-40B4-BE49-F238E27FC236}">
                  <a16:creationId xmlns:a16="http://schemas.microsoft.com/office/drawing/2014/main" id="{F260000F-E8D9-4CA4-4227-C505A004AF33}"/>
                </a:ext>
              </a:extLst>
            </p:cNvPr>
            <p:cNvSpPr/>
            <p:nvPr/>
          </p:nvSpPr>
          <p:spPr>
            <a:xfrm>
              <a:off x="10283788" y="6431042"/>
              <a:ext cx="53812" cy="2952"/>
            </a:xfrm>
            <a:custGeom>
              <a:avLst/>
              <a:gdLst>
                <a:gd name="connsiteX0" fmla="*/ 565 w 53812"/>
                <a:gd name="connsiteY0" fmla="*/ 2530 h 2952"/>
                <a:gd name="connsiteX1" fmla="*/ 53813 w 53812"/>
                <a:gd name="connsiteY1" fmla="*/ 0 h 2952"/>
                <a:gd name="connsiteX2" fmla="*/ 53813 w 53812"/>
                <a:gd name="connsiteY2" fmla="*/ 2150 h 2952"/>
                <a:gd name="connsiteX3" fmla="*/ 565 w 53812"/>
                <a:gd name="connsiteY3" fmla="*/ 253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12" h="2952">
                  <a:moveTo>
                    <a:pt x="565" y="2530"/>
                  </a:moveTo>
                  <a:cubicBezTo>
                    <a:pt x="-4620" y="0"/>
                    <a:pt x="26873" y="127"/>
                    <a:pt x="53813" y="0"/>
                  </a:cubicBezTo>
                  <a:lnTo>
                    <a:pt x="53813" y="2150"/>
                  </a:lnTo>
                  <a:cubicBezTo>
                    <a:pt x="35347" y="3921"/>
                    <a:pt x="28264" y="2150"/>
                    <a:pt x="565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8" name="Freeform: Shape 7967">
              <a:extLst>
                <a:ext uri="{FF2B5EF4-FFF2-40B4-BE49-F238E27FC236}">
                  <a16:creationId xmlns:a16="http://schemas.microsoft.com/office/drawing/2014/main" id="{EBF9D64C-196B-4AEB-FD2C-2F9071224D1B}"/>
                </a:ext>
              </a:extLst>
            </p:cNvPr>
            <p:cNvSpPr/>
            <p:nvPr/>
          </p:nvSpPr>
          <p:spPr>
            <a:xfrm>
              <a:off x="9416718" y="6415612"/>
              <a:ext cx="26686" cy="2529"/>
            </a:xfrm>
            <a:custGeom>
              <a:avLst/>
              <a:gdLst>
                <a:gd name="connsiteX0" fmla="*/ 0 w 26686"/>
                <a:gd name="connsiteY0" fmla="*/ 1265 h 2529"/>
                <a:gd name="connsiteX1" fmla="*/ 8853 w 26686"/>
                <a:gd name="connsiteY1" fmla="*/ 0 h 2529"/>
                <a:gd name="connsiteX2" fmla="*/ 26687 w 26686"/>
                <a:gd name="connsiteY2" fmla="*/ 379 h 2529"/>
                <a:gd name="connsiteX3" fmla="*/ 26687 w 26686"/>
                <a:gd name="connsiteY3" fmla="*/ 2530 h 2529"/>
                <a:gd name="connsiteX4" fmla="*/ 0 w 2668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529">
                  <a:moveTo>
                    <a:pt x="0" y="1265"/>
                  </a:moveTo>
                  <a:cubicBezTo>
                    <a:pt x="1518" y="759"/>
                    <a:pt x="8853" y="759"/>
                    <a:pt x="8853" y="0"/>
                  </a:cubicBezTo>
                  <a:lnTo>
                    <a:pt x="26687" y="379"/>
                  </a:lnTo>
                  <a:lnTo>
                    <a:pt x="26687" y="2530"/>
                  </a:lnTo>
                  <a:cubicBezTo>
                    <a:pt x="12141" y="2403"/>
                    <a:pt x="11130" y="1518"/>
                    <a:pt x="0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9" name="Freeform: Shape 7968">
              <a:extLst>
                <a:ext uri="{FF2B5EF4-FFF2-40B4-BE49-F238E27FC236}">
                  <a16:creationId xmlns:a16="http://schemas.microsoft.com/office/drawing/2014/main" id="{0C46BC3E-D83C-A1A1-5304-641DE2A6AB2D}"/>
                </a:ext>
              </a:extLst>
            </p:cNvPr>
            <p:cNvSpPr/>
            <p:nvPr/>
          </p:nvSpPr>
          <p:spPr>
            <a:xfrm>
              <a:off x="10345740" y="6425626"/>
              <a:ext cx="45106" cy="2906"/>
            </a:xfrm>
            <a:custGeom>
              <a:avLst/>
              <a:gdLst>
                <a:gd name="connsiteX0" fmla="*/ 713 w 45106"/>
                <a:gd name="connsiteY0" fmla="*/ 2381 h 2906"/>
                <a:gd name="connsiteX1" fmla="*/ 45106 w 45106"/>
                <a:gd name="connsiteY1" fmla="*/ 610 h 2906"/>
                <a:gd name="connsiteX2" fmla="*/ 713 w 45106"/>
                <a:gd name="connsiteY2" fmla="*/ 2381 h 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06" h="2906">
                  <a:moveTo>
                    <a:pt x="713" y="2381"/>
                  </a:moveTo>
                  <a:cubicBezTo>
                    <a:pt x="-5610" y="-149"/>
                    <a:pt x="31826" y="-528"/>
                    <a:pt x="45106" y="610"/>
                  </a:cubicBezTo>
                  <a:cubicBezTo>
                    <a:pt x="38403" y="2128"/>
                    <a:pt x="18420" y="3772"/>
                    <a:pt x="713" y="23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0" name="Freeform: Shape 7969">
              <a:extLst>
                <a:ext uri="{FF2B5EF4-FFF2-40B4-BE49-F238E27FC236}">
                  <a16:creationId xmlns:a16="http://schemas.microsoft.com/office/drawing/2014/main" id="{41E7C913-0A80-63C7-6854-7ECBC4AEFE62}"/>
                </a:ext>
              </a:extLst>
            </p:cNvPr>
            <p:cNvSpPr/>
            <p:nvPr/>
          </p:nvSpPr>
          <p:spPr>
            <a:xfrm>
              <a:off x="9393193" y="645987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1" name="Freeform: Shape 7970">
              <a:extLst>
                <a:ext uri="{FF2B5EF4-FFF2-40B4-BE49-F238E27FC236}">
                  <a16:creationId xmlns:a16="http://schemas.microsoft.com/office/drawing/2014/main" id="{B2892309-9CF9-AF7F-ED01-0D18C47AB266}"/>
                </a:ext>
              </a:extLst>
            </p:cNvPr>
            <p:cNvSpPr/>
            <p:nvPr/>
          </p:nvSpPr>
          <p:spPr>
            <a:xfrm>
              <a:off x="9550152" y="6448117"/>
              <a:ext cx="27664" cy="3540"/>
            </a:xfrm>
            <a:custGeom>
              <a:avLst/>
              <a:gdLst>
                <a:gd name="connsiteX0" fmla="*/ 0 w 27664"/>
                <a:gd name="connsiteY0" fmla="*/ 2909 h 3540"/>
                <a:gd name="connsiteX1" fmla="*/ 0 w 27664"/>
                <a:gd name="connsiteY1" fmla="*/ 0 h 3540"/>
                <a:gd name="connsiteX2" fmla="*/ 26687 w 27664"/>
                <a:gd name="connsiteY2" fmla="*/ 3541 h 3540"/>
                <a:gd name="connsiteX3" fmla="*/ 0 w 27664"/>
                <a:gd name="connsiteY3" fmla="*/ 2909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664" h="3540">
                  <a:moveTo>
                    <a:pt x="0" y="2909"/>
                  </a:moveTo>
                  <a:lnTo>
                    <a:pt x="0" y="0"/>
                  </a:lnTo>
                  <a:cubicBezTo>
                    <a:pt x="29722" y="0"/>
                    <a:pt x="28963" y="1643"/>
                    <a:pt x="26687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2" name="Freeform: Shape 7971">
              <a:extLst>
                <a:ext uri="{FF2B5EF4-FFF2-40B4-BE49-F238E27FC236}">
                  <a16:creationId xmlns:a16="http://schemas.microsoft.com/office/drawing/2014/main" id="{1CF0D07B-DA4C-4A43-85F0-6C8FC812028D}"/>
                </a:ext>
              </a:extLst>
            </p:cNvPr>
            <p:cNvSpPr/>
            <p:nvPr/>
          </p:nvSpPr>
          <p:spPr>
            <a:xfrm>
              <a:off x="9768262" y="6450795"/>
              <a:ext cx="32010" cy="2077"/>
            </a:xfrm>
            <a:custGeom>
              <a:avLst/>
              <a:gdLst>
                <a:gd name="connsiteX0" fmla="*/ 3479 w 32010"/>
                <a:gd name="connsiteY0" fmla="*/ 1749 h 2077"/>
                <a:gd name="connsiteX1" fmla="*/ 30165 w 32010"/>
                <a:gd name="connsiteY1" fmla="*/ 1496 h 2077"/>
                <a:gd name="connsiteX2" fmla="*/ 3479 w 32010"/>
                <a:gd name="connsiteY2" fmla="*/ 1749 h 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10" h="2077">
                  <a:moveTo>
                    <a:pt x="3479" y="1749"/>
                  </a:moveTo>
                  <a:cubicBezTo>
                    <a:pt x="-14355" y="231"/>
                    <a:pt x="42813" y="-1160"/>
                    <a:pt x="30165" y="1496"/>
                  </a:cubicBezTo>
                  <a:cubicBezTo>
                    <a:pt x="28648" y="1749"/>
                    <a:pt x="11194" y="2508"/>
                    <a:pt x="3479" y="17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3" name="Freeform: Shape 7972">
              <a:extLst>
                <a:ext uri="{FF2B5EF4-FFF2-40B4-BE49-F238E27FC236}">
                  <a16:creationId xmlns:a16="http://schemas.microsoft.com/office/drawing/2014/main" id="{264405AD-AC37-B1C9-4698-8AF89EBE365A}"/>
                </a:ext>
              </a:extLst>
            </p:cNvPr>
            <p:cNvSpPr/>
            <p:nvPr/>
          </p:nvSpPr>
          <p:spPr>
            <a:xfrm>
              <a:off x="10209902" y="6423668"/>
              <a:ext cx="131849" cy="9449"/>
            </a:xfrm>
            <a:custGeom>
              <a:avLst/>
              <a:gdLst>
                <a:gd name="connsiteX0" fmla="*/ 3117 w 131849"/>
                <a:gd name="connsiteY0" fmla="*/ 7501 h 9449"/>
                <a:gd name="connsiteX1" fmla="*/ 127444 w 131849"/>
                <a:gd name="connsiteY1" fmla="*/ 2316 h 9449"/>
                <a:gd name="connsiteX2" fmla="*/ 3117 w 131849"/>
                <a:gd name="connsiteY2" fmla="*/ 7501 h 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49" h="9449">
                  <a:moveTo>
                    <a:pt x="3117" y="7501"/>
                  </a:moveTo>
                  <a:cubicBezTo>
                    <a:pt x="-20661" y="-88"/>
                    <a:pt x="98481" y="-2111"/>
                    <a:pt x="127444" y="2316"/>
                  </a:cubicBezTo>
                  <a:cubicBezTo>
                    <a:pt x="156408" y="9778"/>
                    <a:pt x="34231" y="11169"/>
                    <a:pt x="3117" y="750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4" name="Freeform: Shape 7973">
              <a:extLst>
                <a:ext uri="{FF2B5EF4-FFF2-40B4-BE49-F238E27FC236}">
                  <a16:creationId xmlns:a16="http://schemas.microsoft.com/office/drawing/2014/main" id="{3C0A66F3-4628-12C2-2B61-1EFD628BB5BB}"/>
                </a:ext>
              </a:extLst>
            </p:cNvPr>
            <p:cNvSpPr/>
            <p:nvPr/>
          </p:nvSpPr>
          <p:spPr>
            <a:xfrm>
              <a:off x="9593255" y="6446207"/>
              <a:ext cx="31975" cy="2018"/>
            </a:xfrm>
            <a:custGeom>
              <a:avLst/>
              <a:gdLst>
                <a:gd name="connsiteX0" fmla="*/ 3440 w 31975"/>
                <a:gd name="connsiteY0" fmla="*/ 1657 h 2018"/>
                <a:gd name="connsiteX1" fmla="*/ 30127 w 31975"/>
                <a:gd name="connsiteY1" fmla="*/ 1530 h 2018"/>
                <a:gd name="connsiteX2" fmla="*/ 3440 w 31975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75" h="2018">
                  <a:moveTo>
                    <a:pt x="3440" y="1657"/>
                  </a:moveTo>
                  <a:cubicBezTo>
                    <a:pt x="-14267" y="13"/>
                    <a:pt x="42775" y="-1000"/>
                    <a:pt x="30127" y="1530"/>
                  </a:cubicBezTo>
                  <a:cubicBezTo>
                    <a:pt x="28609" y="1783"/>
                    <a:pt x="11155" y="2416"/>
                    <a:pt x="3440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5" name="Freeform: Shape 7974">
              <a:extLst>
                <a:ext uri="{FF2B5EF4-FFF2-40B4-BE49-F238E27FC236}">
                  <a16:creationId xmlns:a16="http://schemas.microsoft.com/office/drawing/2014/main" id="{F0DFECEA-F6F4-6CE8-6ED9-67094887B2A9}"/>
                </a:ext>
              </a:extLst>
            </p:cNvPr>
            <p:cNvSpPr/>
            <p:nvPr/>
          </p:nvSpPr>
          <p:spPr>
            <a:xfrm>
              <a:off x="9555970" y="644154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6" name="Freeform: Shape 7975">
              <a:extLst>
                <a:ext uri="{FF2B5EF4-FFF2-40B4-BE49-F238E27FC236}">
                  <a16:creationId xmlns:a16="http://schemas.microsoft.com/office/drawing/2014/main" id="{9566443C-450E-88AD-93EA-4A3689E889AA}"/>
                </a:ext>
              </a:extLst>
            </p:cNvPr>
            <p:cNvSpPr/>
            <p:nvPr/>
          </p:nvSpPr>
          <p:spPr>
            <a:xfrm>
              <a:off x="10156556" y="6465950"/>
              <a:ext cx="39570" cy="1660"/>
            </a:xfrm>
            <a:custGeom>
              <a:avLst/>
              <a:gdLst>
                <a:gd name="connsiteX0" fmla="*/ 37619 w 39570"/>
                <a:gd name="connsiteY0" fmla="*/ 0 h 1660"/>
                <a:gd name="connsiteX1" fmla="*/ 1952 w 39570"/>
                <a:gd name="connsiteY1" fmla="*/ 0 h 1660"/>
                <a:gd name="connsiteX2" fmla="*/ 37619 w 39570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70" h="1660">
                  <a:moveTo>
                    <a:pt x="37619" y="0"/>
                  </a:moveTo>
                  <a:cubicBezTo>
                    <a:pt x="51278" y="2150"/>
                    <a:pt x="-11707" y="2277"/>
                    <a:pt x="1952" y="0"/>
                  </a:cubicBezTo>
                  <a:cubicBezTo>
                    <a:pt x="19406" y="1139"/>
                    <a:pt x="13082" y="0"/>
                    <a:pt x="3761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7" name="Freeform: Shape 7976">
              <a:extLst>
                <a:ext uri="{FF2B5EF4-FFF2-40B4-BE49-F238E27FC236}">
                  <a16:creationId xmlns:a16="http://schemas.microsoft.com/office/drawing/2014/main" id="{9ED7104C-8D1C-C10C-975E-549B0B5ABF5E}"/>
                </a:ext>
              </a:extLst>
            </p:cNvPr>
            <p:cNvSpPr/>
            <p:nvPr/>
          </p:nvSpPr>
          <p:spPr>
            <a:xfrm>
              <a:off x="10147488" y="6453691"/>
              <a:ext cx="45169" cy="2140"/>
            </a:xfrm>
            <a:custGeom>
              <a:avLst/>
              <a:gdLst>
                <a:gd name="connsiteX0" fmla="*/ 143 w 45169"/>
                <a:gd name="connsiteY0" fmla="*/ 2141 h 2140"/>
                <a:gd name="connsiteX1" fmla="*/ 44536 w 45169"/>
                <a:gd name="connsiteY1" fmla="*/ 2141 h 2140"/>
                <a:gd name="connsiteX2" fmla="*/ 143 w 45169"/>
                <a:gd name="connsiteY2" fmla="*/ 2141 h 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9" h="2140">
                  <a:moveTo>
                    <a:pt x="143" y="2141"/>
                  </a:moveTo>
                  <a:cubicBezTo>
                    <a:pt x="-3146" y="-389"/>
                    <a:pt x="51619" y="-1021"/>
                    <a:pt x="44536" y="2141"/>
                  </a:cubicBezTo>
                  <a:lnTo>
                    <a:pt x="143" y="2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8" name="Freeform: Shape 7977">
              <a:extLst>
                <a:ext uri="{FF2B5EF4-FFF2-40B4-BE49-F238E27FC236}">
                  <a16:creationId xmlns:a16="http://schemas.microsoft.com/office/drawing/2014/main" id="{CFFF9DCB-A654-0132-FDB6-6377877C7B67}"/>
                </a:ext>
              </a:extLst>
            </p:cNvPr>
            <p:cNvSpPr/>
            <p:nvPr/>
          </p:nvSpPr>
          <p:spPr>
            <a:xfrm>
              <a:off x="10163481" y="6471010"/>
              <a:ext cx="39506" cy="1660"/>
            </a:xfrm>
            <a:custGeom>
              <a:avLst/>
              <a:gdLst>
                <a:gd name="connsiteX0" fmla="*/ 37523 w 39506"/>
                <a:gd name="connsiteY0" fmla="*/ 0 h 1660"/>
                <a:gd name="connsiteX1" fmla="*/ 1983 w 39506"/>
                <a:gd name="connsiteY1" fmla="*/ 0 h 1660"/>
                <a:gd name="connsiteX2" fmla="*/ 37523 w 39506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06" h="1660">
                  <a:moveTo>
                    <a:pt x="37523" y="0"/>
                  </a:moveTo>
                  <a:cubicBezTo>
                    <a:pt x="51309" y="2150"/>
                    <a:pt x="-11803" y="2277"/>
                    <a:pt x="1983" y="0"/>
                  </a:cubicBezTo>
                  <a:cubicBezTo>
                    <a:pt x="19437" y="1138"/>
                    <a:pt x="13113" y="0"/>
                    <a:pt x="3752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9" name="Freeform: Shape 7978">
              <a:extLst>
                <a:ext uri="{FF2B5EF4-FFF2-40B4-BE49-F238E27FC236}">
                  <a16:creationId xmlns:a16="http://schemas.microsoft.com/office/drawing/2014/main" id="{4159B4BE-8822-3721-D69E-011BB4C19E9D}"/>
                </a:ext>
              </a:extLst>
            </p:cNvPr>
            <p:cNvSpPr/>
            <p:nvPr/>
          </p:nvSpPr>
          <p:spPr>
            <a:xfrm>
              <a:off x="9614467" y="6447167"/>
              <a:ext cx="39444" cy="1961"/>
            </a:xfrm>
            <a:custGeom>
              <a:avLst/>
              <a:gdLst>
                <a:gd name="connsiteX0" fmla="*/ 10812 w 39444"/>
                <a:gd name="connsiteY0" fmla="*/ 1456 h 1961"/>
                <a:gd name="connsiteX1" fmla="*/ 37499 w 39444"/>
                <a:gd name="connsiteY1" fmla="*/ 1962 h 1961"/>
                <a:gd name="connsiteX2" fmla="*/ 10812 w 39444"/>
                <a:gd name="connsiteY2" fmla="*/ 1456 h 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44" h="1961">
                  <a:moveTo>
                    <a:pt x="10812" y="1456"/>
                  </a:moveTo>
                  <a:cubicBezTo>
                    <a:pt x="-28396" y="-441"/>
                    <a:pt x="52803" y="-694"/>
                    <a:pt x="37499" y="1962"/>
                  </a:cubicBezTo>
                  <a:cubicBezTo>
                    <a:pt x="22321" y="1835"/>
                    <a:pt x="14606" y="191"/>
                    <a:pt x="10812" y="14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0" name="Freeform: Shape 7979">
              <a:extLst>
                <a:ext uri="{FF2B5EF4-FFF2-40B4-BE49-F238E27FC236}">
                  <a16:creationId xmlns:a16="http://schemas.microsoft.com/office/drawing/2014/main" id="{DBAE4165-6B90-6E18-37D0-55C57A9E2BE1}"/>
                </a:ext>
              </a:extLst>
            </p:cNvPr>
            <p:cNvSpPr/>
            <p:nvPr/>
          </p:nvSpPr>
          <p:spPr>
            <a:xfrm>
              <a:off x="10227691" y="646354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1" name="Freeform: Shape 7980">
              <a:extLst>
                <a:ext uri="{FF2B5EF4-FFF2-40B4-BE49-F238E27FC236}">
                  <a16:creationId xmlns:a16="http://schemas.microsoft.com/office/drawing/2014/main" id="{938A8FF1-2A03-1022-2126-937506D9F8B6}"/>
                </a:ext>
              </a:extLst>
            </p:cNvPr>
            <p:cNvSpPr/>
            <p:nvPr/>
          </p:nvSpPr>
          <p:spPr>
            <a:xfrm>
              <a:off x="10010224" y="6462171"/>
              <a:ext cx="36279" cy="2008"/>
            </a:xfrm>
            <a:custGeom>
              <a:avLst/>
              <a:gdLst>
                <a:gd name="connsiteX0" fmla="*/ 53 w 36279"/>
                <a:gd name="connsiteY0" fmla="*/ 1881 h 2008"/>
                <a:gd name="connsiteX1" fmla="*/ 35720 w 36279"/>
                <a:gd name="connsiteY1" fmla="*/ 2008 h 2008"/>
                <a:gd name="connsiteX2" fmla="*/ 53 w 36279"/>
                <a:gd name="connsiteY2" fmla="*/ 2008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79" h="2008">
                  <a:moveTo>
                    <a:pt x="53" y="1881"/>
                  </a:moveTo>
                  <a:cubicBezTo>
                    <a:pt x="-1718" y="-522"/>
                    <a:pt x="41664" y="-774"/>
                    <a:pt x="35720" y="2008"/>
                  </a:cubicBezTo>
                  <a:lnTo>
                    <a:pt x="53" y="200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2" name="Freeform: Shape 7981">
              <a:extLst>
                <a:ext uri="{FF2B5EF4-FFF2-40B4-BE49-F238E27FC236}">
                  <a16:creationId xmlns:a16="http://schemas.microsoft.com/office/drawing/2014/main" id="{14BE42F2-1AF5-9F0C-7D4A-79849D27EAB2}"/>
                </a:ext>
              </a:extLst>
            </p:cNvPr>
            <p:cNvSpPr/>
            <p:nvPr/>
          </p:nvSpPr>
          <p:spPr>
            <a:xfrm>
              <a:off x="10369978" y="6467053"/>
              <a:ext cx="53470" cy="2804"/>
            </a:xfrm>
            <a:custGeom>
              <a:avLst/>
              <a:gdLst>
                <a:gd name="connsiteX0" fmla="*/ 53246 w 53470"/>
                <a:gd name="connsiteY0" fmla="*/ 920 h 2804"/>
                <a:gd name="connsiteX1" fmla="*/ 0 w 53470"/>
                <a:gd name="connsiteY1" fmla="*/ 2059 h 2804"/>
                <a:gd name="connsiteX2" fmla="*/ 53246 w 53470"/>
                <a:gd name="connsiteY2" fmla="*/ 920 h 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70" h="2804">
                  <a:moveTo>
                    <a:pt x="53246" y="920"/>
                  </a:moveTo>
                  <a:cubicBezTo>
                    <a:pt x="57294" y="2564"/>
                    <a:pt x="5185" y="3576"/>
                    <a:pt x="0" y="2059"/>
                  </a:cubicBezTo>
                  <a:cubicBezTo>
                    <a:pt x="5438" y="-598"/>
                    <a:pt x="40725" y="-344"/>
                    <a:pt x="53246" y="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3" name="Freeform: Shape 7982">
              <a:extLst>
                <a:ext uri="{FF2B5EF4-FFF2-40B4-BE49-F238E27FC236}">
                  <a16:creationId xmlns:a16="http://schemas.microsoft.com/office/drawing/2014/main" id="{88EE1DEC-A596-0F59-9196-58597AE61C1D}"/>
                </a:ext>
              </a:extLst>
            </p:cNvPr>
            <p:cNvSpPr/>
            <p:nvPr/>
          </p:nvSpPr>
          <p:spPr>
            <a:xfrm>
              <a:off x="9503987" y="6450141"/>
              <a:ext cx="63210" cy="2670"/>
            </a:xfrm>
            <a:custGeom>
              <a:avLst/>
              <a:gdLst>
                <a:gd name="connsiteX0" fmla="*/ 35540 w 63210"/>
                <a:gd name="connsiteY0" fmla="*/ 2277 h 2670"/>
                <a:gd name="connsiteX1" fmla="*/ 0 w 63210"/>
                <a:gd name="connsiteY1" fmla="*/ 2277 h 2670"/>
                <a:gd name="connsiteX2" fmla="*/ 26687 w 63210"/>
                <a:gd name="connsiteY2" fmla="*/ 0 h 2670"/>
                <a:gd name="connsiteX3" fmla="*/ 62227 w 63210"/>
                <a:gd name="connsiteY3" fmla="*/ 759 h 2670"/>
                <a:gd name="connsiteX4" fmla="*/ 35540 w 63210"/>
                <a:gd name="connsiteY4" fmla="*/ 2277 h 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10" h="2670">
                  <a:moveTo>
                    <a:pt x="35540" y="2277"/>
                  </a:moveTo>
                  <a:cubicBezTo>
                    <a:pt x="32505" y="3162"/>
                    <a:pt x="13280" y="2277"/>
                    <a:pt x="0" y="2277"/>
                  </a:cubicBezTo>
                  <a:cubicBezTo>
                    <a:pt x="8854" y="1518"/>
                    <a:pt x="24031" y="1391"/>
                    <a:pt x="26687" y="0"/>
                  </a:cubicBezTo>
                  <a:cubicBezTo>
                    <a:pt x="44520" y="1644"/>
                    <a:pt x="37817" y="127"/>
                    <a:pt x="62227" y="759"/>
                  </a:cubicBezTo>
                  <a:cubicBezTo>
                    <a:pt x="71839" y="2909"/>
                    <a:pt x="7083" y="759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4" name="Freeform: Shape 7983">
              <a:extLst>
                <a:ext uri="{FF2B5EF4-FFF2-40B4-BE49-F238E27FC236}">
                  <a16:creationId xmlns:a16="http://schemas.microsoft.com/office/drawing/2014/main" id="{F455762D-D94A-462D-147F-572B48431440}"/>
                </a:ext>
              </a:extLst>
            </p:cNvPr>
            <p:cNvSpPr/>
            <p:nvPr/>
          </p:nvSpPr>
          <p:spPr>
            <a:xfrm>
              <a:off x="10492413" y="6469147"/>
              <a:ext cx="39474" cy="1735"/>
            </a:xfrm>
            <a:custGeom>
              <a:avLst/>
              <a:gdLst>
                <a:gd name="connsiteX0" fmla="*/ 10872 w 39474"/>
                <a:gd name="connsiteY0" fmla="*/ 1736 h 1735"/>
                <a:gd name="connsiteX1" fmla="*/ 37559 w 39474"/>
                <a:gd name="connsiteY1" fmla="*/ 1482 h 1735"/>
                <a:gd name="connsiteX2" fmla="*/ 10872 w 39474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735">
                  <a:moveTo>
                    <a:pt x="10872" y="1736"/>
                  </a:moveTo>
                  <a:cubicBezTo>
                    <a:pt x="-28462" y="1103"/>
                    <a:pt x="52736" y="-1680"/>
                    <a:pt x="37559" y="1482"/>
                  </a:cubicBezTo>
                  <a:cubicBezTo>
                    <a:pt x="22382" y="1862"/>
                    <a:pt x="14540" y="470"/>
                    <a:pt x="10872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5" name="Freeform: Shape 7984">
              <a:extLst>
                <a:ext uri="{FF2B5EF4-FFF2-40B4-BE49-F238E27FC236}">
                  <a16:creationId xmlns:a16="http://schemas.microsoft.com/office/drawing/2014/main" id="{0B2A4DA6-9323-5B43-38C0-FB2F3D3D287E}"/>
                </a:ext>
              </a:extLst>
            </p:cNvPr>
            <p:cNvSpPr/>
            <p:nvPr/>
          </p:nvSpPr>
          <p:spPr>
            <a:xfrm>
              <a:off x="9547660" y="6455919"/>
              <a:ext cx="27407" cy="1346"/>
            </a:xfrm>
            <a:custGeom>
              <a:avLst/>
              <a:gdLst>
                <a:gd name="connsiteX0" fmla="*/ 27408 w 27407"/>
                <a:gd name="connsiteY0" fmla="*/ 925 h 1346"/>
                <a:gd name="connsiteX1" fmla="*/ 27408 w 27407"/>
                <a:gd name="connsiteY1" fmla="*/ 925 h 1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07" h="1346">
                  <a:moveTo>
                    <a:pt x="27408" y="925"/>
                  </a:moveTo>
                  <a:cubicBezTo>
                    <a:pt x="-11926" y="2696"/>
                    <a:pt x="-6235" y="-1857"/>
                    <a:pt x="27408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6" name="Freeform: Shape 7985">
              <a:extLst>
                <a:ext uri="{FF2B5EF4-FFF2-40B4-BE49-F238E27FC236}">
                  <a16:creationId xmlns:a16="http://schemas.microsoft.com/office/drawing/2014/main" id="{F9B998D9-FF55-4044-87E6-7F6B40B64C5E}"/>
                </a:ext>
              </a:extLst>
            </p:cNvPr>
            <p:cNvSpPr/>
            <p:nvPr/>
          </p:nvSpPr>
          <p:spPr>
            <a:xfrm>
              <a:off x="10520739" y="6434815"/>
              <a:ext cx="24467" cy="1249"/>
            </a:xfrm>
            <a:custGeom>
              <a:avLst/>
              <a:gdLst>
                <a:gd name="connsiteX0" fmla="*/ 0 w 24467"/>
                <a:gd name="connsiteY0" fmla="*/ 907 h 1249"/>
                <a:gd name="connsiteX1" fmla="*/ 0 w 24467"/>
                <a:gd name="connsiteY1" fmla="*/ 907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67" h="1249">
                  <a:moveTo>
                    <a:pt x="0" y="907"/>
                  </a:moveTo>
                  <a:cubicBezTo>
                    <a:pt x="21375" y="-1749"/>
                    <a:pt x="42244" y="2425"/>
                    <a:pt x="0" y="9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7" name="Freeform: Shape 7986">
              <a:extLst>
                <a:ext uri="{FF2B5EF4-FFF2-40B4-BE49-F238E27FC236}">
                  <a16:creationId xmlns:a16="http://schemas.microsoft.com/office/drawing/2014/main" id="{B8AEE2E2-520C-FE2D-9B66-354945C5E63C}"/>
                </a:ext>
              </a:extLst>
            </p:cNvPr>
            <p:cNvSpPr/>
            <p:nvPr/>
          </p:nvSpPr>
          <p:spPr>
            <a:xfrm>
              <a:off x="9584174" y="6440180"/>
              <a:ext cx="35666" cy="2340"/>
            </a:xfrm>
            <a:custGeom>
              <a:avLst/>
              <a:gdLst>
                <a:gd name="connsiteX0" fmla="*/ 0 w 35666"/>
                <a:gd name="connsiteY0" fmla="*/ 2245 h 2340"/>
                <a:gd name="connsiteX1" fmla="*/ 35667 w 35666"/>
                <a:gd name="connsiteY1" fmla="*/ 95 h 2340"/>
                <a:gd name="connsiteX2" fmla="*/ 0 w 35666"/>
                <a:gd name="connsiteY2" fmla="*/ 2245 h 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6" h="2340">
                  <a:moveTo>
                    <a:pt x="0" y="2245"/>
                  </a:moveTo>
                  <a:cubicBezTo>
                    <a:pt x="1138" y="475"/>
                    <a:pt x="13027" y="-284"/>
                    <a:pt x="35667" y="95"/>
                  </a:cubicBezTo>
                  <a:cubicBezTo>
                    <a:pt x="34528" y="1866"/>
                    <a:pt x="22639" y="2625"/>
                    <a:pt x="0" y="22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8" name="Freeform: Shape 7987">
              <a:extLst>
                <a:ext uri="{FF2B5EF4-FFF2-40B4-BE49-F238E27FC236}">
                  <a16:creationId xmlns:a16="http://schemas.microsoft.com/office/drawing/2014/main" id="{3EBE64D4-1F82-147D-7544-CEAF05443DA2}"/>
                </a:ext>
              </a:extLst>
            </p:cNvPr>
            <p:cNvSpPr/>
            <p:nvPr/>
          </p:nvSpPr>
          <p:spPr>
            <a:xfrm>
              <a:off x="9619461" y="6459896"/>
              <a:ext cx="39249" cy="3464"/>
            </a:xfrm>
            <a:custGeom>
              <a:avLst/>
              <a:gdLst>
                <a:gd name="connsiteX0" fmla="*/ 17707 w 39249"/>
                <a:gd name="connsiteY0" fmla="*/ 3398 h 3464"/>
                <a:gd name="connsiteX1" fmla="*/ 0 w 39249"/>
                <a:gd name="connsiteY1" fmla="*/ 3019 h 3464"/>
                <a:gd name="connsiteX2" fmla="*/ 35540 w 39249"/>
                <a:gd name="connsiteY2" fmla="*/ 110 h 3464"/>
                <a:gd name="connsiteX3" fmla="*/ 26561 w 39249"/>
                <a:gd name="connsiteY3" fmla="*/ 2893 h 3464"/>
                <a:gd name="connsiteX4" fmla="*/ 17707 w 39249"/>
                <a:gd name="connsiteY4" fmla="*/ 3398 h 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49" h="3464">
                  <a:moveTo>
                    <a:pt x="17707" y="3398"/>
                  </a:moveTo>
                  <a:lnTo>
                    <a:pt x="0" y="3019"/>
                  </a:lnTo>
                  <a:cubicBezTo>
                    <a:pt x="18086" y="2766"/>
                    <a:pt x="7463" y="-649"/>
                    <a:pt x="35540" y="110"/>
                  </a:cubicBezTo>
                  <a:cubicBezTo>
                    <a:pt x="53247" y="2766"/>
                    <a:pt x="380" y="1628"/>
                    <a:pt x="26561" y="2893"/>
                  </a:cubicBezTo>
                  <a:cubicBezTo>
                    <a:pt x="28078" y="3525"/>
                    <a:pt x="22892" y="3525"/>
                    <a:pt x="17707" y="33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9" name="Freeform: Shape 7988">
              <a:extLst>
                <a:ext uri="{FF2B5EF4-FFF2-40B4-BE49-F238E27FC236}">
                  <a16:creationId xmlns:a16="http://schemas.microsoft.com/office/drawing/2014/main" id="{98455100-AC25-8C33-5FB6-5484027C89DB}"/>
                </a:ext>
              </a:extLst>
            </p:cNvPr>
            <p:cNvSpPr/>
            <p:nvPr/>
          </p:nvSpPr>
          <p:spPr>
            <a:xfrm>
              <a:off x="9626749" y="6451408"/>
              <a:ext cx="19398" cy="2568"/>
            </a:xfrm>
            <a:custGeom>
              <a:avLst/>
              <a:gdLst>
                <a:gd name="connsiteX0" fmla="*/ 19398 w 19398"/>
                <a:gd name="connsiteY0" fmla="*/ 2527 h 2568"/>
                <a:gd name="connsiteX1" fmla="*/ 19398 w 19398"/>
                <a:gd name="connsiteY1" fmla="*/ 377 h 2568"/>
                <a:gd name="connsiteX2" fmla="*/ 19398 w 19398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68">
                  <a:moveTo>
                    <a:pt x="19398" y="2527"/>
                  </a:moveTo>
                  <a:cubicBezTo>
                    <a:pt x="-6529" y="3033"/>
                    <a:pt x="-6403" y="-1267"/>
                    <a:pt x="19398" y="377"/>
                  </a:cubicBezTo>
                  <a:lnTo>
                    <a:pt x="19398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0" name="Freeform: Shape 7989">
              <a:extLst>
                <a:ext uri="{FF2B5EF4-FFF2-40B4-BE49-F238E27FC236}">
                  <a16:creationId xmlns:a16="http://schemas.microsoft.com/office/drawing/2014/main" id="{6DBCA7AF-F31F-2E31-56AB-07A12B319458}"/>
                </a:ext>
              </a:extLst>
            </p:cNvPr>
            <p:cNvSpPr/>
            <p:nvPr/>
          </p:nvSpPr>
          <p:spPr>
            <a:xfrm>
              <a:off x="9832539" y="6480988"/>
              <a:ext cx="53936" cy="3174"/>
            </a:xfrm>
            <a:custGeom>
              <a:avLst/>
              <a:gdLst>
                <a:gd name="connsiteX0" fmla="*/ 37 w 53936"/>
                <a:gd name="connsiteY0" fmla="*/ 2542 h 3174"/>
                <a:gd name="connsiteX1" fmla="*/ 53410 w 53936"/>
                <a:gd name="connsiteY1" fmla="*/ 3175 h 3174"/>
                <a:gd name="connsiteX2" fmla="*/ 37 w 53936"/>
                <a:gd name="connsiteY2" fmla="*/ 2542 h 3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36" h="3174">
                  <a:moveTo>
                    <a:pt x="37" y="2542"/>
                  </a:moveTo>
                  <a:cubicBezTo>
                    <a:pt x="-1734" y="-1126"/>
                    <a:pt x="60240" y="-746"/>
                    <a:pt x="53410" y="3175"/>
                  </a:cubicBezTo>
                  <a:lnTo>
                    <a:pt x="37" y="2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1" name="Freeform: Shape 7990">
              <a:extLst>
                <a:ext uri="{FF2B5EF4-FFF2-40B4-BE49-F238E27FC236}">
                  <a16:creationId xmlns:a16="http://schemas.microsoft.com/office/drawing/2014/main" id="{30690197-52FB-4D83-B5A6-978B167F8893}"/>
                </a:ext>
              </a:extLst>
            </p:cNvPr>
            <p:cNvSpPr/>
            <p:nvPr/>
          </p:nvSpPr>
          <p:spPr>
            <a:xfrm>
              <a:off x="9850662" y="64603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2" name="Freeform: Shape 7991">
              <a:extLst>
                <a:ext uri="{FF2B5EF4-FFF2-40B4-BE49-F238E27FC236}">
                  <a16:creationId xmlns:a16="http://schemas.microsoft.com/office/drawing/2014/main" id="{C3857DFE-5B7D-5934-D88F-1B50F566609A}"/>
                </a:ext>
              </a:extLst>
            </p:cNvPr>
            <p:cNvSpPr/>
            <p:nvPr/>
          </p:nvSpPr>
          <p:spPr>
            <a:xfrm>
              <a:off x="9868369" y="6463367"/>
              <a:ext cx="44520" cy="2203"/>
            </a:xfrm>
            <a:custGeom>
              <a:avLst/>
              <a:gdLst>
                <a:gd name="connsiteX0" fmla="*/ 0 w 44520"/>
                <a:gd name="connsiteY0" fmla="*/ 939 h 2203"/>
                <a:gd name="connsiteX1" fmla="*/ 44520 w 44520"/>
                <a:gd name="connsiteY1" fmla="*/ 2203 h 2203"/>
                <a:gd name="connsiteX2" fmla="*/ 0 w 44520"/>
                <a:gd name="connsiteY2" fmla="*/ 939 h 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20" h="2203">
                  <a:moveTo>
                    <a:pt x="0" y="939"/>
                  </a:moveTo>
                  <a:cubicBezTo>
                    <a:pt x="8475" y="-579"/>
                    <a:pt x="44520" y="-325"/>
                    <a:pt x="44520" y="2203"/>
                  </a:cubicBezTo>
                  <a:cubicBezTo>
                    <a:pt x="23778" y="2203"/>
                    <a:pt x="10371" y="1698"/>
                    <a:pt x="0" y="9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3" name="Freeform: Shape 7992">
              <a:extLst>
                <a:ext uri="{FF2B5EF4-FFF2-40B4-BE49-F238E27FC236}">
                  <a16:creationId xmlns:a16="http://schemas.microsoft.com/office/drawing/2014/main" id="{DB67C7A3-E6F7-01EF-3134-6A7FB52CC7BA}"/>
                </a:ext>
              </a:extLst>
            </p:cNvPr>
            <p:cNvSpPr/>
            <p:nvPr/>
          </p:nvSpPr>
          <p:spPr>
            <a:xfrm>
              <a:off x="9921445" y="6490192"/>
              <a:ext cx="44565" cy="1870"/>
            </a:xfrm>
            <a:custGeom>
              <a:avLst/>
              <a:gdLst>
                <a:gd name="connsiteX0" fmla="*/ 45 w 44565"/>
                <a:gd name="connsiteY0" fmla="*/ 1686 h 1870"/>
                <a:gd name="connsiteX1" fmla="*/ 44565 w 44565"/>
                <a:gd name="connsiteY1" fmla="*/ 548 h 1870"/>
                <a:gd name="connsiteX2" fmla="*/ 45 w 44565"/>
                <a:gd name="connsiteY2" fmla="*/ 1686 h 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65" h="1870">
                  <a:moveTo>
                    <a:pt x="45" y="1686"/>
                  </a:moveTo>
                  <a:cubicBezTo>
                    <a:pt x="-1473" y="-464"/>
                    <a:pt x="36091" y="-211"/>
                    <a:pt x="44565" y="548"/>
                  </a:cubicBezTo>
                  <a:cubicBezTo>
                    <a:pt x="43047" y="2192"/>
                    <a:pt x="21925" y="1939"/>
                    <a:pt x="45" y="168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4" name="Freeform: Shape 7993">
              <a:extLst>
                <a:ext uri="{FF2B5EF4-FFF2-40B4-BE49-F238E27FC236}">
                  <a16:creationId xmlns:a16="http://schemas.microsoft.com/office/drawing/2014/main" id="{9FFE354B-B0A7-070A-39DD-668FCD976C12}"/>
                </a:ext>
              </a:extLst>
            </p:cNvPr>
            <p:cNvSpPr/>
            <p:nvPr/>
          </p:nvSpPr>
          <p:spPr>
            <a:xfrm>
              <a:off x="10099570" y="6490360"/>
              <a:ext cx="80186" cy="3823"/>
            </a:xfrm>
            <a:custGeom>
              <a:avLst/>
              <a:gdLst>
                <a:gd name="connsiteX0" fmla="*/ 80186 w 80186"/>
                <a:gd name="connsiteY0" fmla="*/ 0 h 3823"/>
                <a:gd name="connsiteX1" fmla="*/ 0 w 80186"/>
                <a:gd name="connsiteY1" fmla="*/ 3794 h 3823"/>
                <a:gd name="connsiteX2" fmla="*/ 80186 w 80186"/>
                <a:gd name="connsiteY2" fmla="*/ 0 h 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186" h="3823">
                  <a:moveTo>
                    <a:pt x="80186" y="0"/>
                  </a:moveTo>
                  <a:cubicBezTo>
                    <a:pt x="72092" y="2656"/>
                    <a:pt x="43887" y="4047"/>
                    <a:pt x="0" y="3794"/>
                  </a:cubicBezTo>
                  <a:cubicBezTo>
                    <a:pt x="11130" y="1264"/>
                    <a:pt x="37563" y="127"/>
                    <a:pt x="8018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5" name="Freeform: Shape 7994">
              <a:extLst>
                <a:ext uri="{FF2B5EF4-FFF2-40B4-BE49-F238E27FC236}">
                  <a16:creationId xmlns:a16="http://schemas.microsoft.com/office/drawing/2014/main" id="{6CE7122A-DEB3-DFD1-4300-C1052FADE071}"/>
                </a:ext>
              </a:extLst>
            </p:cNvPr>
            <p:cNvSpPr/>
            <p:nvPr/>
          </p:nvSpPr>
          <p:spPr>
            <a:xfrm>
              <a:off x="10135176" y="6478955"/>
              <a:ext cx="36160" cy="2046"/>
            </a:xfrm>
            <a:custGeom>
              <a:avLst/>
              <a:gdLst>
                <a:gd name="connsiteX0" fmla="*/ 61 w 36160"/>
                <a:gd name="connsiteY0" fmla="*/ 2046 h 2046"/>
                <a:gd name="connsiteX1" fmla="*/ 35601 w 36160"/>
                <a:gd name="connsiteY1" fmla="*/ 2046 h 2046"/>
                <a:gd name="connsiteX2" fmla="*/ 61 w 36160"/>
                <a:gd name="connsiteY2" fmla="*/ 2046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60" h="2046">
                  <a:moveTo>
                    <a:pt x="61" y="2046"/>
                  </a:moveTo>
                  <a:cubicBezTo>
                    <a:pt x="-1837" y="-357"/>
                    <a:pt x="41545" y="-989"/>
                    <a:pt x="35601" y="2046"/>
                  </a:cubicBezTo>
                  <a:lnTo>
                    <a:pt x="61" y="204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6" name="Freeform: Shape 7995">
              <a:extLst>
                <a:ext uri="{FF2B5EF4-FFF2-40B4-BE49-F238E27FC236}">
                  <a16:creationId xmlns:a16="http://schemas.microsoft.com/office/drawing/2014/main" id="{2488C254-3170-6F88-BFC4-973023983042}"/>
                </a:ext>
              </a:extLst>
            </p:cNvPr>
            <p:cNvSpPr/>
            <p:nvPr/>
          </p:nvSpPr>
          <p:spPr>
            <a:xfrm>
              <a:off x="9631350" y="6449508"/>
              <a:ext cx="143425" cy="20489"/>
            </a:xfrm>
            <a:custGeom>
              <a:avLst/>
              <a:gdLst>
                <a:gd name="connsiteX0" fmla="*/ 2024 w 143425"/>
                <a:gd name="connsiteY0" fmla="*/ 11509 h 20489"/>
                <a:gd name="connsiteX1" fmla="*/ 0 w 143425"/>
                <a:gd name="connsiteY1" fmla="*/ 17327 h 20489"/>
                <a:gd name="connsiteX2" fmla="*/ 12648 w 143425"/>
                <a:gd name="connsiteY2" fmla="*/ 17581 h 20489"/>
                <a:gd name="connsiteX3" fmla="*/ 25295 w 143425"/>
                <a:gd name="connsiteY3" fmla="*/ 17833 h 20489"/>
                <a:gd name="connsiteX4" fmla="*/ 17201 w 143425"/>
                <a:gd name="connsiteY4" fmla="*/ 15303 h 20489"/>
                <a:gd name="connsiteX5" fmla="*/ 8980 w 143425"/>
                <a:gd name="connsiteY5" fmla="*/ 12648 h 20489"/>
                <a:gd name="connsiteX6" fmla="*/ 21375 w 143425"/>
                <a:gd name="connsiteY6" fmla="*/ 12900 h 20489"/>
                <a:gd name="connsiteX7" fmla="*/ 49073 w 143425"/>
                <a:gd name="connsiteY7" fmla="*/ 16821 h 20489"/>
                <a:gd name="connsiteX8" fmla="*/ 64377 w 143425"/>
                <a:gd name="connsiteY8" fmla="*/ 20489 h 20489"/>
                <a:gd name="connsiteX9" fmla="*/ 96629 w 143425"/>
                <a:gd name="connsiteY9" fmla="*/ 18339 h 20489"/>
                <a:gd name="connsiteX10" fmla="*/ 128754 w 143425"/>
                <a:gd name="connsiteY10" fmla="*/ 16189 h 20489"/>
                <a:gd name="connsiteX11" fmla="*/ 121419 w 143425"/>
                <a:gd name="connsiteY11" fmla="*/ 10624 h 20489"/>
                <a:gd name="connsiteX12" fmla="*/ 114083 w 143425"/>
                <a:gd name="connsiteY12" fmla="*/ 5059 h 20489"/>
                <a:gd name="connsiteX13" fmla="*/ 128754 w 143425"/>
                <a:gd name="connsiteY13" fmla="*/ 5312 h 20489"/>
                <a:gd name="connsiteX14" fmla="*/ 143426 w 143425"/>
                <a:gd name="connsiteY14" fmla="*/ 5565 h 20489"/>
                <a:gd name="connsiteX15" fmla="*/ 143426 w 143425"/>
                <a:gd name="connsiteY15" fmla="*/ 3162 h 20489"/>
                <a:gd name="connsiteX16" fmla="*/ 143426 w 143425"/>
                <a:gd name="connsiteY16" fmla="*/ 759 h 20489"/>
                <a:gd name="connsiteX17" fmla="*/ 123569 w 143425"/>
                <a:gd name="connsiteY17" fmla="*/ 379 h 20489"/>
                <a:gd name="connsiteX18" fmla="*/ 103712 w 143425"/>
                <a:gd name="connsiteY18" fmla="*/ 0 h 20489"/>
                <a:gd name="connsiteX19" fmla="*/ 105229 w 143425"/>
                <a:gd name="connsiteY19" fmla="*/ 1771 h 20489"/>
                <a:gd name="connsiteX20" fmla="*/ 105229 w 143425"/>
                <a:gd name="connsiteY20" fmla="*/ 6830 h 20489"/>
                <a:gd name="connsiteX21" fmla="*/ 103585 w 143425"/>
                <a:gd name="connsiteY21" fmla="*/ 10118 h 20489"/>
                <a:gd name="connsiteX22" fmla="*/ 83728 w 143425"/>
                <a:gd name="connsiteY22" fmla="*/ 8347 h 20489"/>
                <a:gd name="connsiteX23" fmla="*/ 63871 w 143425"/>
                <a:gd name="connsiteY23" fmla="*/ 6576 h 20489"/>
                <a:gd name="connsiteX24" fmla="*/ 63871 w 143425"/>
                <a:gd name="connsiteY24" fmla="*/ 11509 h 20489"/>
                <a:gd name="connsiteX25" fmla="*/ 63618 w 143425"/>
                <a:gd name="connsiteY25" fmla="*/ 16442 h 20489"/>
                <a:gd name="connsiteX26" fmla="*/ 50085 w 143425"/>
                <a:gd name="connsiteY26" fmla="*/ 14671 h 20489"/>
                <a:gd name="connsiteX27" fmla="*/ 36679 w 143425"/>
                <a:gd name="connsiteY27" fmla="*/ 12900 h 20489"/>
                <a:gd name="connsiteX28" fmla="*/ 45658 w 143425"/>
                <a:gd name="connsiteY28" fmla="*/ 10245 h 20489"/>
                <a:gd name="connsiteX29" fmla="*/ 54638 w 143425"/>
                <a:gd name="connsiteY29" fmla="*/ 7588 h 20489"/>
                <a:gd name="connsiteX30" fmla="*/ 43761 w 143425"/>
                <a:gd name="connsiteY30" fmla="*/ 9106 h 20489"/>
                <a:gd name="connsiteX31" fmla="*/ 32885 w 143425"/>
                <a:gd name="connsiteY31" fmla="*/ 10624 h 20489"/>
                <a:gd name="connsiteX32" fmla="*/ 18466 w 143425"/>
                <a:gd name="connsiteY32" fmla="*/ 8095 h 20489"/>
                <a:gd name="connsiteX33" fmla="*/ 4047 w 143425"/>
                <a:gd name="connsiteY33" fmla="*/ 5565 h 20489"/>
                <a:gd name="connsiteX34" fmla="*/ 2024 w 143425"/>
                <a:gd name="connsiteY34" fmla="*/ 11383 h 2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3425" h="20489">
                  <a:moveTo>
                    <a:pt x="2024" y="11509"/>
                  </a:moveTo>
                  <a:lnTo>
                    <a:pt x="0" y="17327"/>
                  </a:lnTo>
                  <a:lnTo>
                    <a:pt x="12648" y="17581"/>
                  </a:lnTo>
                  <a:lnTo>
                    <a:pt x="25295" y="17833"/>
                  </a:lnTo>
                  <a:lnTo>
                    <a:pt x="17201" y="15303"/>
                  </a:lnTo>
                  <a:lnTo>
                    <a:pt x="8980" y="12648"/>
                  </a:lnTo>
                  <a:lnTo>
                    <a:pt x="21375" y="12900"/>
                  </a:lnTo>
                  <a:cubicBezTo>
                    <a:pt x="28204" y="13027"/>
                    <a:pt x="40600" y="14798"/>
                    <a:pt x="49073" y="16821"/>
                  </a:cubicBezTo>
                  <a:lnTo>
                    <a:pt x="64377" y="20489"/>
                  </a:lnTo>
                  <a:lnTo>
                    <a:pt x="96629" y="18339"/>
                  </a:lnTo>
                  <a:lnTo>
                    <a:pt x="128754" y="16189"/>
                  </a:lnTo>
                  <a:lnTo>
                    <a:pt x="121419" y="10624"/>
                  </a:lnTo>
                  <a:lnTo>
                    <a:pt x="114083" y="5059"/>
                  </a:lnTo>
                  <a:lnTo>
                    <a:pt x="128754" y="5312"/>
                  </a:lnTo>
                  <a:lnTo>
                    <a:pt x="143426" y="5565"/>
                  </a:lnTo>
                  <a:lnTo>
                    <a:pt x="143426" y="3162"/>
                  </a:lnTo>
                  <a:cubicBezTo>
                    <a:pt x="143426" y="3162"/>
                    <a:pt x="143426" y="759"/>
                    <a:pt x="143426" y="759"/>
                  </a:cubicBezTo>
                  <a:lnTo>
                    <a:pt x="123569" y="379"/>
                  </a:lnTo>
                  <a:lnTo>
                    <a:pt x="103712" y="0"/>
                  </a:lnTo>
                  <a:lnTo>
                    <a:pt x="105229" y="1771"/>
                  </a:lnTo>
                  <a:cubicBezTo>
                    <a:pt x="105988" y="2782"/>
                    <a:pt x="105988" y="5059"/>
                    <a:pt x="105229" y="6830"/>
                  </a:cubicBezTo>
                  <a:lnTo>
                    <a:pt x="103585" y="10118"/>
                  </a:lnTo>
                  <a:lnTo>
                    <a:pt x="83728" y="8347"/>
                  </a:lnTo>
                  <a:lnTo>
                    <a:pt x="63871" y="6576"/>
                  </a:lnTo>
                  <a:lnTo>
                    <a:pt x="63871" y="11509"/>
                  </a:lnTo>
                  <a:cubicBezTo>
                    <a:pt x="63871" y="11509"/>
                    <a:pt x="63618" y="16442"/>
                    <a:pt x="63618" y="16442"/>
                  </a:cubicBezTo>
                  <a:lnTo>
                    <a:pt x="50085" y="14671"/>
                  </a:lnTo>
                  <a:lnTo>
                    <a:pt x="36679" y="12900"/>
                  </a:lnTo>
                  <a:lnTo>
                    <a:pt x="45658" y="10245"/>
                  </a:lnTo>
                  <a:lnTo>
                    <a:pt x="54638" y="7588"/>
                  </a:lnTo>
                  <a:lnTo>
                    <a:pt x="43761" y="9106"/>
                  </a:lnTo>
                  <a:lnTo>
                    <a:pt x="32885" y="10624"/>
                  </a:lnTo>
                  <a:lnTo>
                    <a:pt x="18466" y="8095"/>
                  </a:lnTo>
                  <a:lnTo>
                    <a:pt x="4047" y="5565"/>
                  </a:lnTo>
                  <a:lnTo>
                    <a:pt x="2024" y="113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7" name="Freeform: Shape 7996">
              <a:extLst>
                <a:ext uri="{FF2B5EF4-FFF2-40B4-BE49-F238E27FC236}">
                  <a16:creationId xmlns:a16="http://schemas.microsoft.com/office/drawing/2014/main" id="{0B2E808A-B4BA-91B4-02B7-81B5357D4A3C}"/>
                </a:ext>
              </a:extLst>
            </p:cNvPr>
            <p:cNvSpPr/>
            <p:nvPr/>
          </p:nvSpPr>
          <p:spPr>
            <a:xfrm>
              <a:off x="9543828" y="6420671"/>
              <a:ext cx="296463" cy="22386"/>
            </a:xfrm>
            <a:custGeom>
              <a:avLst/>
              <a:gdLst>
                <a:gd name="connsiteX0" fmla="*/ 6324 w 296463"/>
                <a:gd name="connsiteY0" fmla="*/ 8601 h 22386"/>
                <a:gd name="connsiteX1" fmla="*/ 0 w 296463"/>
                <a:gd name="connsiteY1" fmla="*/ 10245 h 22386"/>
                <a:gd name="connsiteX2" fmla="*/ 11509 w 296463"/>
                <a:gd name="connsiteY2" fmla="*/ 13913 h 22386"/>
                <a:gd name="connsiteX3" fmla="*/ 22892 w 296463"/>
                <a:gd name="connsiteY3" fmla="*/ 17581 h 22386"/>
                <a:gd name="connsiteX4" fmla="*/ 16315 w 296463"/>
                <a:gd name="connsiteY4" fmla="*/ 19351 h 22386"/>
                <a:gd name="connsiteX5" fmla="*/ 9739 w 296463"/>
                <a:gd name="connsiteY5" fmla="*/ 21122 h 22386"/>
                <a:gd name="connsiteX6" fmla="*/ 40346 w 296463"/>
                <a:gd name="connsiteY6" fmla="*/ 21754 h 22386"/>
                <a:gd name="connsiteX7" fmla="*/ 70954 w 296463"/>
                <a:gd name="connsiteY7" fmla="*/ 22387 h 22386"/>
                <a:gd name="connsiteX8" fmla="*/ 47556 w 296463"/>
                <a:gd name="connsiteY8" fmla="*/ 19351 h 22386"/>
                <a:gd name="connsiteX9" fmla="*/ 24157 w 296463"/>
                <a:gd name="connsiteY9" fmla="*/ 16316 h 22386"/>
                <a:gd name="connsiteX10" fmla="*/ 32252 w 296463"/>
                <a:gd name="connsiteY10" fmla="*/ 14166 h 22386"/>
                <a:gd name="connsiteX11" fmla="*/ 40346 w 296463"/>
                <a:gd name="connsiteY11" fmla="*/ 11889 h 22386"/>
                <a:gd name="connsiteX12" fmla="*/ 61594 w 296463"/>
                <a:gd name="connsiteY12" fmla="*/ 15557 h 22386"/>
                <a:gd name="connsiteX13" fmla="*/ 82716 w 296463"/>
                <a:gd name="connsiteY13" fmla="*/ 19098 h 22386"/>
                <a:gd name="connsiteX14" fmla="*/ 71459 w 296463"/>
                <a:gd name="connsiteY14" fmla="*/ 15430 h 22386"/>
                <a:gd name="connsiteX15" fmla="*/ 60203 w 296463"/>
                <a:gd name="connsiteY15" fmla="*/ 11763 h 22386"/>
                <a:gd name="connsiteX16" fmla="*/ 83222 w 296463"/>
                <a:gd name="connsiteY16" fmla="*/ 13913 h 22386"/>
                <a:gd name="connsiteX17" fmla="*/ 106115 w 296463"/>
                <a:gd name="connsiteY17" fmla="*/ 15936 h 22386"/>
                <a:gd name="connsiteX18" fmla="*/ 132042 w 296463"/>
                <a:gd name="connsiteY18" fmla="*/ 14039 h 22386"/>
                <a:gd name="connsiteX19" fmla="*/ 157970 w 296463"/>
                <a:gd name="connsiteY19" fmla="*/ 11889 h 22386"/>
                <a:gd name="connsiteX20" fmla="*/ 175930 w 296463"/>
                <a:gd name="connsiteY20" fmla="*/ 15557 h 22386"/>
                <a:gd name="connsiteX21" fmla="*/ 193890 w 296463"/>
                <a:gd name="connsiteY21" fmla="*/ 19225 h 22386"/>
                <a:gd name="connsiteX22" fmla="*/ 245240 w 296463"/>
                <a:gd name="connsiteY22" fmla="*/ 18719 h 22386"/>
                <a:gd name="connsiteX23" fmla="*/ 296463 w 296463"/>
                <a:gd name="connsiteY23" fmla="*/ 18213 h 22386"/>
                <a:gd name="connsiteX24" fmla="*/ 250046 w 296463"/>
                <a:gd name="connsiteY24" fmla="*/ 16695 h 22386"/>
                <a:gd name="connsiteX25" fmla="*/ 203755 w 296463"/>
                <a:gd name="connsiteY25" fmla="*/ 15051 h 22386"/>
                <a:gd name="connsiteX26" fmla="*/ 187060 w 296463"/>
                <a:gd name="connsiteY26" fmla="*/ 12142 h 22386"/>
                <a:gd name="connsiteX27" fmla="*/ 170365 w 296463"/>
                <a:gd name="connsiteY27" fmla="*/ 9360 h 22386"/>
                <a:gd name="connsiteX28" fmla="*/ 193763 w 296463"/>
                <a:gd name="connsiteY28" fmla="*/ 6450 h 22386"/>
                <a:gd name="connsiteX29" fmla="*/ 217161 w 296463"/>
                <a:gd name="connsiteY29" fmla="*/ 3542 h 22386"/>
                <a:gd name="connsiteX30" fmla="*/ 191739 w 296463"/>
                <a:gd name="connsiteY30" fmla="*/ 4680 h 22386"/>
                <a:gd name="connsiteX31" fmla="*/ 166317 w 296463"/>
                <a:gd name="connsiteY31" fmla="*/ 5944 h 22386"/>
                <a:gd name="connsiteX32" fmla="*/ 175930 w 296463"/>
                <a:gd name="connsiteY32" fmla="*/ 3289 h 22386"/>
                <a:gd name="connsiteX33" fmla="*/ 185669 w 296463"/>
                <a:gd name="connsiteY33" fmla="*/ 633 h 22386"/>
                <a:gd name="connsiteX34" fmla="*/ 170998 w 296463"/>
                <a:gd name="connsiteY34" fmla="*/ 380 h 22386"/>
                <a:gd name="connsiteX35" fmla="*/ 156452 w 296463"/>
                <a:gd name="connsiteY35" fmla="*/ 0 h 22386"/>
                <a:gd name="connsiteX36" fmla="*/ 160247 w 296463"/>
                <a:gd name="connsiteY36" fmla="*/ 4047 h 22386"/>
                <a:gd name="connsiteX37" fmla="*/ 164041 w 296463"/>
                <a:gd name="connsiteY37" fmla="*/ 8095 h 22386"/>
                <a:gd name="connsiteX38" fmla="*/ 145576 w 296463"/>
                <a:gd name="connsiteY38" fmla="*/ 8980 h 22386"/>
                <a:gd name="connsiteX39" fmla="*/ 127236 w 296463"/>
                <a:gd name="connsiteY39" fmla="*/ 9739 h 22386"/>
                <a:gd name="connsiteX40" fmla="*/ 136469 w 296463"/>
                <a:gd name="connsiteY40" fmla="*/ 7209 h 22386"/>
                <a:gd name="connsiteX41" fmla="*/ 145828 w 296463"/>
                <a:gd name="connsiteY41" fmla="*/ 4680 h 22386"/>
                <a:gd name="connsiteX42" fmla="*/ 109529 w 296463"/>
                <a:gd name="connsiteY42" fmla="*/ 6450 h 22386"/>
                <a:gd name="connsiteX43" fmla="*/ 73230 w 296463"/>
                <a:gd name="connsiteY43" fmla="*/ 8221 h 22386"/>
                <a:gd name="connsiteX44" fmla="*/ 55017 w 296463"/>
                <a:gd name="connsiteY44" fmla="*/ 6577 h 22386"/>
                <a:gd name="connsiteX45" fmla="*/ 36805 w 296463"/>
                <a:gd name="connsiteY45" fmla="*/ 4933 h 22386"/>
                <a:gd name="connsiteX46" fmla="*/ 46164 w 296463"/>
                <a:gd name="connsiteY46" fmla="*/ 7968 h 22386"/>
                <a:gd name="connsiteX47" fmla="*/ 55650 w 296463"/>
                <a:gd name="connsiteY47" fmla="*/ 10877 h 22386"/>
                <a:gd name="connsiteX48" fmla="*/ 34022 w 296463"/>
                <a:gd name="connsiteY48" fmla="*/ 8980 h 22386"/>
                <a:gd name="connsiteX49" fmla="*/ 12521 w 296463"/>
                <a:gd name="connsiteY49" fmla="*/ 6956 h 22386"/>
                <a:gd name="connsiteX50" fmla="*/ 6324 w 296463"/>
                <a:gd name="connsiteY50" fmla="*/ 8601 h 22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96463" h="22386">
                  <a:moveTo>
                    <a:pt x="6324" y="8601"/>
                  </a:moveTo>
                  <a:lnTo>
                    <a:pt x="0" y="10245"/>
                  </a:lnTo>
                  <a:lnTo>
                    <a:pt x="11509" y="13913"/>
                  </a:lnTo>
                  <a:lnTo>
                    <a:pt x="22892" y="17581"/>
                  </a:lnTo>
                  <a:lnTo>
                    <a:pt x="16315" y="19351"/>
                  </a:lnTo>
                  <a:lnTo>
                    <a:pt x="9739" y="21122"/>
                  </a:lnTo>
                  <a:lnTo>
                    <a:pt x="40346" y="21754"/>
                  </a:lnTo>
                  <a:lnTo>
                    <a:pt x="70954" y="22387"/>
                  </a:lnTo>
                  <a:lnTo>
                    <a:pt x="47556" y="19351"/>
                  </a:lnTo>
                  <a:lnTo>
                    <a:pt x="24157" y="16316"/>
                  </a:lnTo>
                  <a:lnTo>
                    <a:pt x="32252" y="14166"/>
                  </a:lnTo>
                  <a:lnTo>
                    <a:pt x="40346" y="11889"/>
                  </a:lnTo>
                  <a:lnTo>
                    <a:pt x="61594" y="15557"/>
                  </a:lnTo>
                  <a:lnTo>
                    <a:pt x="82716" y="19098"/>
                  </a:lnTo>
                  <a:lnTo>
                    <a:pt x="71459" y="15430"/>
                  </a:lnTo>
                  <a:lnTo>
                    <a:pt x="60203" y="11763"/>
                  </a:lnTo>
                  <a:lnTo>
                    <a:pt x="83222" y="13913"/>
                  </a:lnTo>
                  <a:lnTo>
                    <a:pt x="106115" y="15936"/>
                  </a:lnTo>
                  <a:lnTo>
                    <a:pt x="132042" y="14039"/>
                  </a:lnTo>
                  <a:lnTo>
                    <a:pt x="157970" y="11889"/>
                  </a:lnTo>
                  <a:lnTo>
                    <a:pt x="175930" y="15557"/>
                  </a:lnTo>
                  <a:lnTo>
                    <a:pt x="193890" y="19225"/>
                  </a:lnTo>
                  <a:lnTo>
                    <a:pt x="245240" y="18719"/>
                  </a:lnTo>
                  <a:lnTo>
                    <a:pt x="296463" y="18213"/>
                  </a:lnTo>
                  <a:lnTo>
                    <a:pt x="250046" y="16695"/>
                  </a:lnTo>
                  <a:lnTo>
                    <a:pt x="203755" y="15051"/>
                  </a:lnTo>
                  <a:lnTo>
                    <a:pt x="187060" y="12142"/>
                  </a:lnTo>
                  <a:lnTo>
                    <a:pt x="170365" y="9360"/>
                  </a:lnTo>
                  <a:lnTo>
                    <a:pt x="193763" y="6450"/>
                  </a:lnTo>
                  <a:lnTo>
                    <a:pt x="217161" y="3542"/>
                  </a:lnTo>
                  <a:lnTo>
                    <a:pt x="191739" y="4680"/>
                  </a:lnTo>
                  <a:lnTo>
                    <a:pt x="166317" y="5944"/>
                  </a:lnTo>
                  <a:lnTo>
                    <a:pt x="175930" y="3289"/>
                  </a:lnTo>
                  <a:lnTo>
                    <a:pt x="185669" y="633"/>
                  </a:lnTo>
                  <a:lnTo>
                    <a:pt x="170998" y="380"/>
                  </a:lnTo>
                  <a:lnTo>
                    <a:pt x="156452" y="0"/>
                  </a:lnTo>
                  <a:lnTo>
                    <a:pt x="160247" y="4047"/>
                  </a:lnTo>
                  <a:lnTo>
                    <a:pt x="164041" y="8095"/>
                  </a:lnTo>
                  <a:lnTo>
                    <a:pt x="145576" y="8980"/>
                  </a:lnTo>
                  <a:lnTo>
                    <a:pt x="127236" y="9739"/>
                  </a:lnTo>
                  <a:lnTo>
                    <a:pt x="136469" y="7209"/>
                  </a:lnTo>
                  <a:lnTo>
                    <a:pt x="145828" y="4680"/>
                  </a:lnTo>
                  <a:lnTo>
                    <a:pt x="109529" y="6450"/>
                  </a:lnTo>
                  <a:lnTo>
                    <a:pt x="73230" y="8221"/>
                  </a:lnTo>
                  <a:lnTo>
                    <a:pt x="55017" y="6577"/>
                  </a:lnTo>
                  <a:lnTo>
                    <a:pt x="36805" y="4933"/>
                  </a:lnTo>
                  <a:lnTo>
                    <a:pt x="46164" y="7968"/>
                  </a:lnTo>
                  <a:lnTo>
                    <a:pt x="55650" y="10877"/>
                  </a:lnTo>
                  <a:lnTo>
                    <a:pt x="34022" y="8980"/>
                  </a:lnTo>
                  <a:lnTo>
                    <a:pt x="12521" y="6956"/>
                  </a:lnTo>
                  <a:lnTo>
                    <a:pt x="6324" y="86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8" name="Freeform: Shape 7997">
              <a:extLst>
                <a:ext uri="{FF2B5EF4-FFF2-40B4-BE49-F238E27FC236}">
                  <a16:creationId xmlns:a16="http://schemas.microsoft.com/office/drawing/2014/main" id="{27EC3E23-10A8-E2F2-4C2D-DC0B4745AA75}"/>
                </a:ext>
              </a:extLst>
            </p:cNvPr>
            <p:cNvSpPr/>
            <p:nvPr/>
          </p:nvSpPr>
          <p:spPr>
            <a:xfrm>
              <a:off x="9635018" y="6429386"/>
              <a:ext cx="26559" cy="4828"/>
            </a:xfrm>
            <a:custGeom>
              <a:avLst/>
              <a:gdLst>
                <a:gd name="connsiteX0" fmla="*/ 0 w 26559"/>
                <a:gd name="connsiteY0" fmla="*/ 2162 h 4828"/>
                <a:gd name="connsiteX1" fmla="*/ 13280 w 26559"/>
                <a:gd name="connsiteY1" fmla="*/ 12 h 4828"/>
                <a:gd name="connsiteX2" fmla="*/ 26560 w 26559"/>
                <a:gd name="connsiteY2" fmla="*/ 2668 h 4828"/>
                <a:gd name="connsiteX3" fmla="*/ 13153 w 26559"/>
                <a:gd name="connsiteY3" fmla="*/ 4818 h 4828"/>
                <a:gd name="connsiteX4" fmla="*/ 0 w 26559"/>
                <a:gd name="connsiteY4" fmla="*/ 2162 h 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59" h="4828">
                  <a:moveTo>
                    <a:pt x="0" y="2162"/>
                  </a:moveTo>
                  <a:cubicBezTo>
                    <a:pt x="0" y="771"/>
                    <a:pt x="5944" y="-114"/>
                    <a:pt x="13280" y="12"/>
                  </a:cubicBezTo>
                  <a:cubicBezTo>
                    <a:pt x="20615" y="139"/>
                    <a:pt x="26560" y="1403"/>
                    <a:pt x="26560" y="2668"/>
                  </a:cubicBezTo>
                  <a:cubicBezTo>
                    <a:pt x="26560" y="3933"/>
                    <a:pt x="20489" y="4945"/>
                    <a:pt x="13153" y="4818"/>
                  </a:cubicBezTo>
                  <a:cubicBezTo>
                    <a:pt x="5944" y="4692"/>
                    <a:pt x="0" y="3427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9" name="Freeform: Shape 7998">
              <a:extLst>
                <a:ext uri="{FF2B5EF4-FFF2-40B4-BE49-F238E27FC236}">
                  <a16:creationId xmlns:a16="http://schemas.microsoft.com/office/drawing/2014/main" id="{66566629-B342-BE74-CFBB-9E4DA35A869A}"/>
                </a:ext>
              </a:extLst>
            </p:cNvPr>
            <p:cNvSpPr/>
            <p:nvPr/>
          </p:nvSpPr>
          <p:spPr>
            <a:xfrm>
              <a:off x="9594798" y="6446416"/>
              <a:ext cx="48240" cy="4286"/>
            </a:xfrm>
            <a:custGeom>
              <a:avLst/>
              <a:gdLst>
                <a:gd name="connsiteX0" fmla="*/ 0 w 48240"/>
                <a:gd name="connsiteY0" fmla="*/ 309 h 4286"/>
                <a:gd name="connsiteX1" fmla="*/ 20489 w 48240"/>
                <a:gd name="connsiteY1" fmla="*/ 3218 h 4286"/>
                <a:gd name="connsiteX2" fmla="*/ 47429 w 48240"/>
                <a:gd name="connsiteY2" fmla="*/ 3977 h 4286"/>
                <a:gd name="connsiteX3" fmla="*/ 27066 w 48240"/>
                <a:gd name="connsiteY3" fmla="*/ 1068 h 4286"/>
                <a:gd name="connsiteX4" fmla="*/ 0 w 48240"/>
                <a:gd name="connsiteY4" fmla="*/ 309 h 4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40" h="4286">
                  <a:moveTo>
                    <a:pt x="0" y="309"/>
                  </a:moveTo>
                  <a:cubicBezTo>
                    <a:pt x="0" y="309"/>
                    <a:pt x="9107" y="2206"/>
                    <a:pt x="20489" y="3218"/>
                  </a:cubicBezTo>
                  <a:cubicBezTo>
                    <a:pt x="31619" y="4230"/>
                    <a:pt x="43888" y="4610"/>
                    <a:pt x="47429" y="3977"/>
                  </a:cubicBezTo>
                  <a:cubicBezTo>
                    <a:pt x="51097" y="3344"/>
                    <a:pt x="41991" y="2080"/>
                    <a:pt x="27066" y="1068"/>
                  </a:cubicBezTo>
                  <a:cubicBezTo>
                    <a:pt x="12142" y="56"/>
                    <a:pt x="127" y="-323"/>
                    <a:pt x="0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0" name="Freeform: Shape 7999">
              <a:extLst>
                <a:ext uri="{FF2B5EF4-FFF2-40B4-BE49-F238E27FC236}">
                  <a16:creationId xmlns:a16="http://schemas.microsoft.com/office/drawing/2014/main" id="{CAB3D9FD-21D5-A9A8-1AA6-9416953CCC6A}"/>
                </a:ext>
              </a:extLst>
            </p:cNvPr>
            <p:cNvSpPr/>
            <p:nvPr/>
          </p:nvSpPr>
          <p:spPr>
            <a:xfrm>
              <a:off x="9607699" y="6455326"/>
              <a:ext cx="13279" cy="2403"/>
            </a:xfrm>
            <a:custGeom>
              <a:avLst/>
              <a:gdLst>
                <a:gd name="connsiteX0" fmla="*/ 127 w 13279"/>
                <a:gd name="connsiteY0" fmla="*/ 1012 h 2403"/>
                <a:gd name="connsiteX1" fmla="*/ 6704 w 13279"/>
                <a:gd name="connsiteY1" fmla="*/ 2403 h 2403"/>
                <a:gd name="connsiteX2" fmla="*/ 13280 w 13279"/>
                <a:gd name="connsiteY2" fmla="*/ 1392 h 2403"/>
                <a:gd name="connsiteX3" fmla="*/ 6704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2"/>
                  </a:moveTo>
                  <a:cubicBezTo>
                    <a:pt x="127" y="1644"/>
                    <a:pt x="3162" y="2277"/>
                    <a:pt x="6704" y="2403"/>
                  </a:cubicBezTo>
                  <a:cubicBezTo>
                    <a:pt x="10371" y="2403"/>
                    <a:pt x="13280" y="2024"/>
                    <a:pt x="13280" y="1392"/>
                  </a:cubicBezTo>
                  <a:cubicBezTo>
                    <a:pt x="13280" y="759"/>
                    <a:pt x="10371" y="127"/>
                    <a:pt x="6704" y="0"/>
                  </a:cubicBezTo>
                  <a:cubicBezTo>
                    <a:pt x="3035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1" name="Freeform: Shape 8000">
              <a:extLst>
                <a:ext uri="{FF2B5EF4-FFF2-40B4-BE49-F238E27FC236}">
                  <a16:creationId xmlns:a16="http://schemas.microsoft.com/office/drawing/2014/main" id="{34A5C125-01E3-87BB-EFD9-097CE087F4E3}"/>
                </a:ext>
              </a:extLst>
            </p:cNvPr>
            <p:cNvSpPr/>
            <p:nvPr/>
          </p:nvSpPr>
          <p:spPr>
            <a:xfrm>
              <a:off x="9634512" y="6453302"/>
              <a:ext cx="13154" cy="2529"/>
            </a:xfrm>
            <a:custGeom>
              <a:avLst/>
              <a:gdLst>
                <a:gd name="connsiteX0" fmla="*/ 0 w 13154"/>
                <a:gd name="connsiteY0" fmla="*/ 1139 h 2529"/>
                <a:gd name="connsiteX1" fmla="*/ 6577 w 13154"/>
                <a:gd name="connsiteY1" fmla="*/ 2530 h 2529"/>
                <a:gd name="connsiteX2" fmla="*/ 13154 w 13154"/>
                <a:gd name="connsiteY2" fmla="*/ 1391 h 2529"/>
                <a:gd name="connsiteX3" fmla="*/ 6577 w 13154"/>
                <a:gd name="connsiteY3" fmla="*/ 0 h 2529"/>
                <a:gd name="connsiteX4" fmla="*/ 0 w 13154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529">
                  <a:moveTo>
                    <a:pt x="0" y="1139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4" y="2150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2" name="Freeform: Shape 8001">
              <a:extLst>
                <a:ext uri="{FF2B5EF4-FFF2-40B4-BE49-F238E27FC236}">
                  <a16:creationId xmlns:a16="http://schemas.microsoft.com/office/drawing/2014/main" id="{3A791D45-8681-B010-E854-06AAE28C6D5B}"/>
                </a:ext>
              </a:extLst>
            </p:cNvPr>
            <p:cNvSpPr/>
            <p:nvPr/>
          </p:nvSpPr>
          <p:spPr>
            <a:xfrm>
              <a:off x="9777431" y="6460259"/>
              <a:ext cx="56788" cy="12142"/>
            </a:xfrm>
            <a:custGeom>
              <a:avLst/>
              <a:gdLst>
                <a:gd name="connsiteX0" fmla="*/ 1897 w 56788"/>
                <a:gd name="connsiteY0" fmla="*/ 5438 h 12142"/>
                <a:gd name="connsiteX1" fmla="*/ 3542 w 56788"/>
                <a:gd name="connsiteY1" fmla="*/ 10877 h 12142"/>
                <a:gd name="connsiteX2" fmla="*/ 30228 w 56788"/>
                <a:gd name="connsiteY2" fmla="*/ 11510 h 12142"/>
                <a:gd name="connsiteX3" fmla="*/ 56789 w 56788"/>
                <a:gd name="connsiteY3" fmla="*/ 12142 h 12142"/>
                <a:gd name="connsiteX4" fmla="*/ 40094 w 56788"/>
                <a:gd name="connsiteY4" fmla="*/ 10751 h 12142"/>
                <a:gd name="connsiteX5" fmla="*/ 23399 w 56788"/>
                <a:gd name="connsiteY5" fmla="*/ 9359 h 12142"/>
                <a:gd name="connsiteX6" fmla="*/ 28711 w 56788"/>
                <a:gd name="connsiteY6" fmla="*/ 7842 h 12142"/>
                <a:gd name="connsiteX7" fmla="*/ 17075 w 56788"/>
                <a:gd name="connsiteY7" fmla="*/ 3162 h 12142"/>
                <a:gd name="connsiteX8" fmla="*/ 0 w 56788"/>
                <a:gd name="connsiteY8" fmla="*/ 0 h 12142"/>
                <a:gd name="connsiteX9" fmla="*/ 1771 w 56788"/>
                <a:gd name="connsiteY9" fmla="*/ 5438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88" h="12142">
                  <a:moveTo>
                    <a:pt x="1897" y="5438"/>
                  </a:moveTo>
                  <a:lnTo>
                    <a:pt x="3542" y="10877"/>
                  </a:lnTo>
                  <a:lnTo>
                    <a:pt x="30228" y="11510"/>
                  </a:lnTo>
                  <a:lnTo>
                    <a:pt x="56789" y="12142"/>
                  </a:lnTo>
                  <a:lnTo>
                    <a:pt x="40094" y="10751"/>
                  </a:lnTo>
                  <a:lnTo>
                    <a:pt x="23399" y="9359"/>
                  </a:lnTo>
                  <a:lnTo>
                    <a:pt x="28711" y="7842"/>
                  </a:lnTo>
                  <a:cubicBezTo>
                    <a:pt x="31619" y="6956"/>
                    <a:pt x="26434" y="4933"/>
                    <a:pt x="17075" y="3162"/>
                  </a:cubicBezTo>
                  <a:lnTo>
                    <a:pt x="0" y="0"/>
                  </a:lnTo>
                  <a:lnTo>
                    <a:pt x="1771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3" name="Freeform: Shape 8002">
              <a:extLst>
                <a:ext uri="{FF2B5EF4-FFF2-40B4-BE49-F238E27FC236}">
                  <a16:creationId xmlns:a16="http://schemas.microsoft.com/office/drawing/2014/main" id="{320822E2-A5ED-C513-1A75-C6A6AF88E888}"/>
                </a:ext>
              </a:extLst>
            </p:cNvPr>
            <p:cNvSpPr/>
            <p:nvPr/>
          </p:nvSpPr>
          <p:spPr>
            <a:xfrm>
              <a:off x="9644504" y="6440023"/>
              <a:ext cx="142539" cy="6070"/>
            </a:xfrm>
            <a:custGeom>
              <a:avLst/>
              <a:gdLst>
                <a:gd name="connsiteX0" fmla="*/ 19604 w 142539"/>
                <a:gd name="connsiteY0" fmla="*/ 1518 h 6070"/>
                <a:gd name="connsiteX1" fmla="*/ 0 w 142539"/>
                <a:gd name="connsiteY1" fmla="*/ 3162 h 6070"/>
                <a:gd name="connsiteX2" fmla="*/ 11636 w 142539"/>
                <a:gd name="connsiteY2" fmla="*/ 4553 h 6070"/>
                <a:gd name="connsiteX3" fmla="*/ 23271 w 142539"/>
                <a:gd name="connsiteY3" fmla="*/ 6071 h 6070"/>
                <a:gd name="connsiteX4" fmla="*/ 82969 w 142539"/>
                <a:gd name="connsiteY4" fmla="*/ 5565 h 6070"/>
                <a:gd name="connsiteX5" fmla="*/ 142539 w 142539"/>
                <a:gd name="connsiteY5" fmla="*/ 5059 h 6070"/>
                <a:gd name="connsiteX6" fmla="*/ 90937 w 142539"/>
                <a:gd name="connsiteY6" fmla="*/ 2529 h 6070"/>
                <a:gd name="connsiteX7" fmla="*/ 39208 w 142539"/>
                <a:gd name="connsiteY7" fmla="*/ 0 h 6070"/>
                <a:gd name="connsiteX8" fmla="*/ 19604 w 142539"/>
                <a:gd name="connsiteY8" fmla="*/ 1518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539" h="6070">
                  <a:moveTo>
                    <a:pt x="19604" y="1518"/>
                  </a:moveTo>
                  <a:lnTo>
                    <a:pt x="0" y="3162"/>
                  </a:lnTo>
                  <a:lnTo>
                    <a:pt x="11636" y="4553"/>
                  </a:lnTo>
                  <a:lnTo>
                    <a:pt x="23271" y="6071"/>
                  </a:lnTo>
                  <a:lnTo>
                    <a:pt x="82969" y="5565"/>
                  </a:lnTo>
                  <a:lnTo>
                    <a:pt x="142539" y="5059"/>
                  </a:lnTo>
                  <a:lnTo>
                    <a:pt x="90937" y="2529"/>
                  </a:lnTo>
                  <a:lnTo>
                    <a:pt x="39208" y="0"/>
                  </a:lnTo>
                  <a:lnTo>
                    <a:pt x="1960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4" name="Freeform: Shape 8003">
              <a:extLst>
                <a:ext uri="{FF2B5EF4-FFF2-40B4-BE49-F238E27FC236}">
                  <a16:creationId xmlns:a16="http://schemas.microsoft.com/office/drawing/2014/main" id="{D852CBE0-D7BE-2A6C-32C0-AF62C7DBAE59}"/>
                </a:ext>
              </a:extLst>
            </p:cNvPr>
            <p:cNvSpPr/>
            <p:nvPr/>
          </p:nvSpPr>
          <p:spPr>
            <a:xfrm>
              <a:off x="9674479" y="6442046"/>
              <a:ext cx="13279" cy="2529"/>
            </a:xfrm>
            <a:custGeom>
              <a:avLst/>
              <a:gdLst>
                <a:gd name="connsiteX0" fmla="*/ 0 w 13279"/>
                <a:gd name="connsiteY0" fmla="*/ 1139 h 2529"/>
                <a:gd name="connsiteX1" fmla="*/ 6703 w 13279"/>
                <a:gd name="connsiteY1" fmla="*/ 0 h 2529"/>
                <a:gd name="connsiteX2" fmla="*/ 13280 w 13279"/>
                <a:gd name="connsiteY2" fmla="*/ 1391 h 2529"/>
                <a:gd name="connsiteX3" fmla="*/ 6703 w 13279"/>
                <a:gd name="connsiteY3" fmla="*/ 2530 h 2529"/>
                <a:gd name="connsiteX4" fmla="*/ 126 w 13279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0" y="1139"/>
                  </a:moveTo>
                  <a:cubicBezTo>
                    <a:pt x="0" y="506"/>
                    <a:pt x="3035" y="0"/>
                    <a:pt x="6703" y="0"/>
                  </a:cubicBezTo>
                  <a:cubicBezTo>
                    <a:pt x="10370" y="0"/>
                    <a:pt x="13280" y="633"/>
                    <a:pt x="13280" y="1391"/>
                  </a:cubicBezTo>
                  <a:cubicBezTo>
                    <a:pt x="13280" y="2024"/>
                    <a:pt x="10370" y="2530"/>
                    <a:pt x="6703" y="2530"/>
                  </a:cubicBezTo>
                  <a:cubicBezTo>
                    <a:pt x="3035" y="2530"/>
                    <a:pt x="0" y="1897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5" name="Freeform: Shape 8004">
              <a:extLst>
                <a:ext uri="{FF2B5EF4-FFF2-40B4-BE49-F238E27FC236}">
                  <a16:creationId xmlns:a16="http://schemas.microsoft.com/office/drawing/2014/main" id="{59BE1C73-9702-C156-FAFE-62D679FC24B7}"/>
                </a:ext>
              </a:extLst>
            </p:cNvPr>
            <p:cNvSpPr/>
            <p:nvPr/>
          </p:nvSpPr>
          <p:spPr>
            <a:xfrm>
              <a:off x="9660693" y="6466057"/>
              <a:ext cx="13279" cy="2422"/>
            </a:xfrm>
            <a:custGeom>
              <a:avLst/>
              <a:gdLst>
                <a:gd name="connsiteX0" fmla="*/ 0 w 13279"/>
                <a:gd name="connsiteY0" fmla="*/ 1032 h 2422"/>
                <a:gd name="connsiteX1" fmla="*/ 6577 w 13279"/>
                <a:gd name="connsiteY1" fmla="*/ 2423 h 2422"/>
                <a:gd name="connsiteX2" fmla="*/ 13280 w 13279"/>
                <a:gd name="connsiteY2" fmla="*/ 1411 h 2422"/>
                <a:gd name="connsiteX3" fmla="*/ 6704 w 13279"/>
                <a:gd name="connsiteY3" fmla="*/ 20 h 2422"/>
                <a:gd name="connsiteX4" fmla="*/ 127 w 13279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32"/>
                  </a:moveTo>
                  <a:cubicBezTo>
                    <a:pt x="0" y="1664"/>
                    <a:pt x="2909" y="2296"/>
                    <a:pt x="6577" y="2423"/>
                  </a:cubicBezTo>
                  <a:cubicBezTo>
                    <a:pt x="10245" y="2423"/>
                    <a:pt x="13280" y="2043"/>
                    <a:pt x="13280" y="1411"/>
                  </a:cubicBezTo>
                  <a:cubicBezTo>
                    <a:pt x="13280" y="778"/>
                    <a:pt x="10245" y="146"/>
                    <a:pt x="6704" y="20"/>
                  </a:cubicBezTo>
                  <a:cubicBezTo>
                    <a:pt x="316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6" name="Freeform: Shape 8005">
              <a:extLst>
                <a:ext uri="{FF2B5EF4-FFF2-40B4-BE49-F238E27FC236}">
                  <a16:creationId xmlns:a16="http://schemas.microsoft.com/office/drawing/2014/main" id="{EC3E54AD-31A7-C240-942A-988BDB0C5D8E}"/>
                </a:ext>
              </a:extLst>
            </p:cNvPr>
            <p:cNvSpPr/>
            <p:nvPr/>
          </p:nvSpPr>
          <p:spPr>
            <a:xfrm>
              <a:off x="9661957" y="6405621"/>
              <a:ext cx="13280" cy="2422"/>
            </a:xfrm>
            <a:custGeom>
              <a:avLst/>
              <a:gdLst>
                <a:gd name="connsiteX0" fmla="*/ 0 w 13280"/>
                <a:gd name="connsiteY0" fmla="*/ 1012 h 2422"/>
                <a:gd name="connsiteX1" fmla="*/ 6577 w 13280"/>
                <a:gd name="connsiteY1" fmla="*/ 2403 h 2422"/>
                <a:gd name="connsiteX2" fmla="*/ 13281 w 13280"/>
                <a:gd name="connsiteY2" fmla="*/ 1391 h 2422"/>
                <a:gd name="connsiteX3" fmla="*/ 6704 w 13280"/>
                <a:gd name="connsiteY3" fmla="*/ 0 h 2422"/>
                <a:gd name="connsiteX4" fmla="*/ 127 w 13280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22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529"/>
                    <a:pt x="13281" y="2023"/>
                    <a:pt x="13281" y="1391"/>
                  </a:cubicBezTo>
                  <a:cubicBezTo>
                    <a:pt x="13281" y="759"/>
                    <a:pt x="10245" y="126"/>
                    <a:pt x="6704" y="0"/>
                  </a:cubicBezTo>
                  <a:cubicBezTo>
                    <a:pt x="303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7" name="Freeform: Shape 8006">
              <a:extLst>
                <a:ext uri="{FF2B5EF4-FFF2-40B4-BE49-F238E27FC236}">
                  <a16:creationId xmlns:a16="http://schemas.microsoft.com/office/drawing/2014/main" id="{F511F8D2-0B6B-2DC4-FCAA-8D48D743DF23}"/>
                </a:ext>
              </a:extLst>
            </p:cNvPr>
            <p:cNvSpPr/>
            <p:nvPr/>
          </p:nvSpPr>
          <p:spPr>
            <a:xfrm>
              <a:off x="9918960" y="6445840"/>
              <a:ext cx="30481" cy="5817"/>
            </a:xfrm>
            <a:custGeom>
              <a:avLst/>
              <a:gdLst>
                <a:gd name="connsiteX0" fmla="*/ 0 w 30481"/>
                <a:gd name="connsiteY0" fmla="*/ 1012 h 5817"/>
                <a:gd name="connsiteX1" fmla="*/ 15177 w 30481"/>
                <a:gd name="connsiteY1" fmla="*/ 3920 h 5817"/>
                <a:gd name="connsiteX2" fmla="*/ 30481 w 30481"/>
                <a:gd name="connsiteY2" fmla="*/ 5818 h 5817"/>
                <a:gd name="connsiteX3" fmla="*/ 21122 w 30481"/>
                <a:gd name="connsiteY3" fmla="*/ 2909 h 5817"/>
                <a:gd name="connsiteX4" fmla="*/ 5818 w 30481"/>
                <a:gd name="connsiteY4" fmla="*/ 0 h 5817"/>
                <a:gd name="connsiteX5" fmla="*/ 0 w 30481"/>
                <a:gd name="connsiteY5" fmla="*/ 1012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1" h="5817">
                  <a:moveTo>
                    <a:pt x="0" y="1012"/>
                  </a:moveTo>
                  <a:cubicBezTo>
                    <a:pt x="0" y="1012"/>
                    <a:pt x="6830" y="2909"/>
                    <a:pt x="15177" y="3920"/>
                  </a:cubicBezTo>
                  <a:lnTo>
                    <a:pt x="30481" y="5818"/>
                  </a:lnTo>
                  <a:lnTo>
                    <a:pt x="21122" y="2909"/>
                  </a:lnTo>
                  <a:cubicBezTo>
                    <a:pt x="15936" y="1391"/>
                    <a:pt x="8980" y="0"/>
                    <a:pt x="5818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8" name="Freeform: Shape 8007">
              <a:extLst>
                <a:ext uri="{FF2B5EF4-FFF2-40B4-BE49-F238E27FC236}">
                  <a16:creationId xmlns:a16="http://schemas.microsoft.com/office/drawing/2014/main" id="{58E9BA38-3395-FA48-13D5-C2588880EEE9}"/>
                </a:ext>
              </a:extLst>
            </p:cNvPr>
            <p:cNvSpPr/>
            <p:nvPr/>
          </p:nvSpPr>
          <p:spPr>
            <a:xfrm>
              <a:off x="9674226" y="6449508"/>
              <a:ext cx="13279" cy="2403"/>
            </a:xfrm>
            <a:custGeom>
              <a:avLst/>
              <a:gdLst>
                <a:gd name="connsiteX0" fmla="*/ 127 w 13279"/>
                <a:gd name="connsiteY0" fmla="*/ 1011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7" y="1011"/>
                  </a:moveTo>
                  <a:cubicBezTo>
                    <a:pt x="127" y="1644"/>
                    <a:pt x="3162" y="2277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9" name="Freeform: Shape 8008">
              <a:extLst>
                <a:ext uri="{FF2B5EF4-FFF2-40B4-BE49-F238E27FC236}">
                  <a16:creationId xmlns:a16="http://schemas.microsoft.com/office/drawing/2014/main" id="{8557655A-69DF-D62F-8F5C-702BDC3D908C}"/>
                </a:ext>
              </a:extLst>
            </p:cNvPr>
            <p:cNvSpPr/>
            <p:nvPr/>
          </p:nvSpPr>
          <p:spPr>
            <a:xfrm>
              <a:off x="9632236" y="6403218"/>
              <a:ext cx="35286" cy="3541"/>
            </a:xfrm>
            <a:custGeom>
              <a:avLst/>
              <a:gdLst>
                <a:gd name="connsiteX0" fmla="*/ 8854 w 35286"/>
                <a:gd name="connsiteY0" fmla="*/ 1391 h 3541"/>
                <a:gd name="connsiteX1" fmla="*/ 0 w 35286"/>
                <a:gd name="connsiteY1" fmla="*/ 2783 h 3541"/>
                <a:gd name="connsiteX2" fmla="*/ 17581 w 35286"/>
                <a:gd name="connsiteY2" fmla="*/ 3162 h 3541"/>
                <a:gd name="connsiteX3" fmla="*/ 35287 w 35286"/>
                <a:gd name="connsiteY3" fmla="*/ 3541 h 3541"/>
                <a:gd name="connsiteX4" fmla="*/ 26434 w 35286"/>
                <a:gd name="connsiteY4" fmla="*/ 1770 h 3541"/>
                <a:gd name="connsiteX5" fmla="*/ 17707 w 35286"/>
                <a:gd name="connsiteY5" fmla="*/ 0 h 3541"/>
                <a:gd name="connsiteX6" fmla="*/ 8854 w 3528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541">
                  <a:moveTo>
                    <a:pt x="8854" y="1391"/>
                  </a:moveTo>
                  <a:lnTo>
                    <a:pt x="0" y="2783"/>
                  </a:lnTo>
                  <a:lnTo>
                    <a:pt x="17581" y="3162"/>
                  </a:lnTo>
                  <a:lnTo>
                    <a:pt x="35287" y="3541"/>
                  </a:lnTo>
                  <a:lnTo>
                    <a:pt x="26434" y="1770"/>
                  </a:lnTo>
                  <a:lnTo>
                    <a:pt x="17707" y="0"/>
                  </a:lnTo>
                  <a:lnTo>
                    <a:pt x="8854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0" name="Freeform: Shape 8009">
              <a:extLst>
                <a:ext uri="{FF2B5EF4-FFF2-40B4-BE49-F238E27FC236}">
                  <a16:creationId xmlns:a16="http://schemas.microsoft.com/office/drawing/2014/main" id="{2F9FE6FE-2B71-CAFE-954E-5961639FCC3D}"/>
                </a:ext>
              </a:extLst>
            </p:cNvPr>
            <p:cNvSpPr/>
            <p:nvPr/>
          </p:nvSpPr>
          <p:spPr>
            <a:xfrm>
              <a:off x="10170523" y="6460005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2403 h 2403"/>
                <a:gd name="connsiteX2" fmla="*/ 13280 w 13279"/>
                <a:gd name="connsiteY2" fmla="*/ 1139 h 2403"/>
                <a:gd name="connsiteX3" fmla="*/ 6704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1" name="Freeform: Shape 8010">
              <a:extLst>
                <a:ext uri="{FF2B5EF4-FFF2-40B4-BE49-F238E27FC236}">
                  <a16:creationId xmlns:a16="http://schemas.microsoft.com/office/drawing/2014/main" id="{C7AB3DA0-D09B-3E78-2EB8-3AA556794B11}"/>
                </a:ext>
              </a:extLst>
            </p:cNvPr>
            <p:cNvSpPr/>
            <p:nvPr/>
          </p:nvSpPr>
          <p:spPr>
            <a:xfrm>
              <a:off x="9700534" y="6458614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853 w 17832"/>
                <a:gd name="connsiteY2" fmla="*/ 5059 h 6450"/>
                <a:gd name="connsiteX3" fmla="*/ 17833 w 17832"/>
                <a:gd name="connsiteY3" fmla="*/ 3668 h 6450"/>
                <a:gd name="connsiteX4" fmla="*/ 8979 w 17832"/>
                <a:gd name="connsiteY4" fmla="*/ 1771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853" y="5059"/>
                  </a:lnTo>
                  <a:lnTo>
                    <a:pt x="17833" y="3668"/>
                  </a:lnTo>
                  <a:lnTo>
                    <a:pt x="8979" y="1771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2" name="Freeform: Shape 8011">
              <a:extLst>
                <a:ext uri="{FF2B5EF4-FFF2-40B4-BE49-F238E27FC236}">
                  <a16:creationId xmlns:a16="http://schemas.microsoft.com/office/drawing/2014/main" id="{5F48D5C1-21D4-EBEF-DBC3-25D68DA6ABD2}"/>
                </a:ext>
              </a:extLst>
            </p:cNvPr>
            <p:cNvSpPr/>
            <p:nvPr/>
          </p:nvSpPr>
          <p:spPr>
            <a:xfrm>
              <a:off x="10183803" y="6455073"/>
              <a:ext cx="13406" cy="2403"/>
            </a:xfrm>
            <a:custGeom>
              <a:avLst/>
              <a:gdLst>
                <a:gd name="connsiteX0" fmla="*/ 0 w 13406"/>
                <a:gd name="connsiteY0" fmla="*/ 1264 h 2403"/>
                <a:gd name="connsiteX1" fmla="*/ 6704 w 13406"/>
                <a:gd name="connsiteY1" fmla="*/ 2403 h 2403"/>
                <a:gd name="connsiteX2" fmla="*/ 13407 w 13406"/>
                <a:gd name="connsiteY2" fmla="*/ 1138 h 2403"/>
                <a:gd name="connsiteX3" fmla="*/ 6704 w 13406"/>
                <a:gd name="connsiteY3" fmla="*/ 0 h 2403"/>
                <a:gd name="connsiteX4" fmla="*/ 0 w 13406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264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138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3" name="Freeform: Shape 8012">
              <a:extLst>
                <a:ext uri="{FF2B5EF4-FFF2-40B4-BE49-F238E27FC236}">
                  <a16:creationId xmlns:a16="http://schemas.microsoft.com/office/drawing/2014/main" id="{875F1BC0-6358-E1A4-5DA2-4E9D82A4F729}"/>
                </a:ext>
              </a:extLst>
            </p:cNvPr>
            <p:cNvSpPr/>
            <p:nvPr/>
          </p:nvSpPr>
          <p:spPr>
            <a:xfrm>
              <a:off x="9713940" y="6455073"/>
              <a:ext cx="13279" cy="2422"/>
            </a:xfrm>
            <a:custGeom>
              <a:avLst/>
              <a:gdLst>
                <a:gd name="connsiteX0" fmla="*/ 0 w 13279"/>
                <a:gd name="connsiteY0" fmla="*/ 1011 h 2422"/>
                <a:gd name="connsiteX1" fmla="*/ 6576 w 13279"/>
                <a:gd name="connsiteY1" fmla="*/ 2403 h 2422"/>
                <a:gd name="connsiteX2" fmla="*/ 13280 w 13279"/>
                <a:gd name="connsiteY2" fmla="*/ 1264 h 2422"/>
                <a:gd name="connsiteX3" fmla="*/ 6703 w 13279"/>
                <a:gd name="connsiteY3" fmla="*/ 0 h 2422"/>
                <a:gd name="connsiteX4" fmla="*/ 0 w 13279"/>
                <a:gd name="connsiteY4" fmla="*/ 1138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22">
                  <a:moveTo>
                    <a:pt x="0" y="1011"/>
                  </a:moveTo>
                  <a:cubicBezTo>
                    <a:pt x="0" y="1644"/>
                    <a:pt x="3035" y="2277"/>
                    <a:pt x="6576" y="2403"/>
                  </a:cubicBezTo>
                  <a:cubicBezTo>
                    <a:pt x="10118" y="2530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703" y="0"/>
                  </a:cubicBezTo>
                  <a:cubicBezTo>
                    <a:pt x="3162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4" name="Freeform: Shape 8013">
              <a:extLst>
                <a:ext uri="{FF2B5EF4-FFF2-40B4-BE49-F238E27FC236}">
                  <a16:creationId xmlns:a16="http://schemas.microsoft.com/office/drawing/2014/main" id="{68EAEF54-565C-9780-7CCD-B6A85A439E2A}"/>
                </a:ext>
              </a:extLst>
            </p:cNvPr>
            <p:cNvSpPr/>
            <p:nvPr/>
          </p:nvSpPr>
          <p:spPr>
            <a:xfrm>
              <a:off x="9715815" y="6404671"/>
              <a:ext cx="38723" cy="7147"/>
            </a:xfrm>
            <a:custGeom>
              <a:avLst/>
              <a:gdLst>
                <a:gd name="connsiteX0" fmla="*/ 148 w 38723"/>
                <a:gd name="connsiteY0" fmla="*/ 65 h 7147"/>
                <a:gd name="connsiteX1" fmla="*/ 7863 w 38723"/>
                <a:gd name="connsiteY1" fmla="*/ 3733 h 7147"/>
                <a:gd name="connsiteX2" fmla="*/ 26582 w 38723"/>
                <a:gd name="connsiteY2" fmla="*/ 7147 h 7147"/>
                <a:gd name="connsiteX3" fmla="*/ 38724 w 38723"/>
                <a:gd name="connsiteY3" fmla="*/ 5250 h 7147"/>
                <a:gd name="connsiteX4" fmla="*/ 18867 w 38723"/>
                <a:gd name="connsiteY4" fmla="*/ 1329 h 7147"/>
                <a:gd name="connsiteX5" fmla="*/ 22 w 38723"/>
                <a:gd name="connsiteY5" fmla="*/ 65 h 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23" h="7147">
                  <a:moveTo>
                    <a:pt x="148" y="65"/>
                  </a:moveTo>
                  <a:cubicBezTo>
                    <a:pt x="148" y="65"/>
                    <a:pt x="4195" y="2088"/>
                    <a:pt x="7863" y="3733"/>
                  </a:cubicBezTo>
                  <a:cubicBezTo>
                    <a:pt x="11405" y="5503"/>
                    <a:pt x="19879" y="7021"/>
                    <a:pt x="26582" y="7147"/>
                  </a:cubicBezTo>
                  <a:cubicBezTo>
                    <a:pt x="33285" y="7147"/>
                    <a:pt x="38724" y="6388"/>
                    <a:pt x="38724" y="5250"/>
                  </a:cubicBezTo>
                  <a:cubicBezTo>
                    <a:pt x="38724" y="4112"/>
                    <a:pt x="29871" y="2341"/>
                    <a:pt x="18867" y="1329"/>
                  </a:cubicBezTo>
                  <a:cubicBezTo>
                    <a:pt x="7990" y="317"/>
                    <a:pt x="-484" y="-189"/>
                    <a:pt x="22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5" name="Freeform: Shape 8014">
              <a:extLst>
                <a:ext uri="{FF2B5EF4-FFF2-40B4-BE49-F238E27FC236}">
                  <a16:creationId xmlns:a16="http://schemas.microsoft.com/office/drawing/2014/main" id="{011CB834-3FB7-3B45-2448-B45021B8AEF4}"/>
                </a:ext>
              </a:extLst>
            </p:cNvPr>
            <p:cNvSpPr/>
            <p:nvPr/>
          </p:nvSpPr>
          <p:spPr>
            <a:xfrm>
              <a:off x="9727094" y="6467468"/>
              <a:ext cx="13153" cy="2403"/>
            </a:xfrm>
            <a:custGeom>
              <a:avLst/>
              <a:gdLst>
                <a:gd name="connsiteX0" fmla="*/ 0 w 13153"/>
                <a:gd name="connsiteY0" fmla="*/ 1012 h 2403"/>
                <a:gd name="connsiteX1" fmla="*/ 6577 w 13153"/>
                <a:gd name="connsiteY1" fmla="*/ 2403 h 2403"/>
                <a:gd name="connsiteX2" fmla="*/ 13153 w 13153"/>
                <a:gd name="connsiteY2" fmla="*/ 1264 h 2403"/>
                <a:gd name="connsiteX3" fmla="*/ 6577 w 13153"/>
                <a:gd name="connsiteY3" fmla="*/ 0 h 2403"/>
                <a:gd name="connsiteX4" fmla="*/ 0 w 1315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153" y="2023"/>
                    <a:pt x="13153" y="1264"/>
                  </a:cubicBezTo>
                  <a:cubicBezTo>
                    <a:pt x="13153" y="632"/>
                    <a:pt x="10245" y="0"/>
                    <a:pt x="6577" y="0"/>
                  </a:cubicBezTo>
                  <a:cubicBezTo>
                    <a:pt x="290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6" name="Freeform: Shape 8015">
              <a:extLst>
                <a:ext uri="{FF2B5EF4-FFF2-40B4-BE49-F238E27FC236}">
                  <a16:creationId xmlns:a16="http://schemas.microsoft.com/office/drawing/2014/main" id="{F1BFFAC9-063C-DF34-6CA0-FEB65DDC1398}"/>
                </a:ext>
              </a:extLst>
            </p:cNvPr>
            <p:cNvSpPr/>
            <p:nvPr/>
          </p:nvSpPr>
          <p:spPr>
            <a:xfrm>
              <a:off x="9753528" y="6462029"/>
              <a:ext cx="17832" cy="6450"/>
            </a:xfrm>
            <a:custGeom>
              <a:avLst/>
              <a:gdLst>
                <a:gd name="connsiteX0" fmla="*/ 126 w 17832"/>
                <a:gd name="connsiteY0" fmla="*/ 3289 h 6450"/>
                <a:gd name="connsiteX1" fmla="*/ 0 w 17832"/>
                <a:gd name="connsiteY1" fmla="*/ 6450 h 6450"/>
                <a:gd name="connsiteX2" fmla="*/ 8979 w 17832"/>
                <a:gd name="connsiteY2" fmla="*/ 5059 h 6450"/>
                <a:gd name="connsiteX3" fmla="*/ 17833 w 17832"/>
                <a:gd name="connsiteY3" fmla="*/ 3541 h 6450"/>
                <a:gd name="connsiteX4" fmla="*/ 8979 w 17832"/>
                <a:gd name="connsiteY4" fmla="*/ 1771 h 6450"/>
                <a:gd name="connsiteX5" fmla="*/ 126 w 17832"/>
                <a:gd name="connsiteY5" fmla="*/ 0 h 6450"/>
                <a:gd name="connsiteX6" fmla="*/ 126 w 17832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2" h="6450">
                  <a:moveTo>
                    <a:pt x="126" y="3289"/>
                  </a:moveTo>
                  <a:lnTo>
                    <a:pt x="0" y="6450"/>
                  </a:lnTo>
                  <a:lnTo>
                    <a:pt x="8979" y="5059"/>
                  </a:lnTo>
                  <a:lnTo>
                    <a:pt x="17833" y="3541"/>
                  </a:lnTo>
                  <a:lnTo>
                    <a:pt x="8979" y="1771"/>
                  </a:lnTo>
                  <a:lnTo>
                    <a:pt x="126" y="0"/>
                  </a:lnTo>
                  <a:lnTo>
                    <a:pt x="126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7" name="Freeform: Shape 8016">
              <a:extLst>
                <a:ext uri="{FF2B5EF4-FFF2-40B4-BE49-F238E27FC236}">
                  <a16:creationId xmlns:a16="http://schemas.microsoft.com/office/drawing/2014/main" id="{E91958C2-049E-1FAD-09B0-20427FC4DA20}"/>
                </a:ext>
              </a:extLst>
            </p:cNvPr>
            <p:cNvSpPr/>
            <p:nvPr/>
          </p:nvSpPr>
          <p:spPr>
            <a:xfrm>
              <a:off x="9754160" y="6426616"/>
              <a:ext cx="26559" cy="7841"/>
            </a:xfrm>
            <a:custGeom>
              <a:avLst/>
              <a:gdLst>
                <a:gd name="connsiteX0" fmla="*/ 127 w 26559"/>
                <a:gd name="connsiteY0" fmla="*/ 3541 h 7841"/>
                <a:gd name="connsiteX1" fmla="*/ 13280 w 26559"/>
                <a:gd name="connsiteY1" fmla="*/ 6198 h 7841"/>
                <a:gd name="connsiteX2" fmla="*/ 26433 w 26559"/>
                <a:gd name="connsiteY2" fmla="*/ 7842 h 7841"/>
                <a:gd name="connsiteX3" fmla="*/ 26433 w 26559"/>
                <a:gd name="connsiteY3" fmla="*/ 3921 h 7841"/>
                <a:gd name="connsiteX4" fmla="*/ 26560 w 26559"/>
                <a:gd name="connsiteY4" fmla="*/ 0 h 7841"/>
                <a:gd name="connsiteX5" fmla="*/ 13280 w 26559"/>
                <a:gd name="connsiteY5" fmla="*/ 1265 h 7841"/>
                <a:gd name="connsiteX6" fmla="*/ 0 w 26559"/>
                <a:gd name="connsiteY6" fmla="*/ 3415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59" h="7841">
                  <a:moveTo>
                    <a:pt x="127" y="3541"/>
                  </a:moveTo>
                  <a:cubicBezTo>
                    <a:pt x="127" y="3541"/>
                    <a:pt x="6071" y="5186"/>
                    <a:pt x="13280" y="6198"/>
                  </a:cubicBezTo>
                  <a:lnTo>
                    <a:pt x="26433" y="7842"/>
                  </a:lnTo>
                  <a:lnTo>
                    <a:pt x="26433" y="3921"/>
                  </a:lnTo>
                  <a:cubicBezTo>
                    <a:pt x="26433" y="3921"/>
                    <a:pt x="26560" y="0"/>
                    <a:pt x="26560" y="0"/>
                  </a:cubicBezTo>
                  <a:lnTo>
                    <a:pt x="13280" y="1265"/>
                  </a:lnTo>
                  <a:cubicBezTo>
                    <a:pt x="6071" y="2024"/>
                    <a:pt x="0" y="2909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8" name="Freeform: Shape 8017">
              <a:extLst>
                <a:ext uri="{FF2B5EF4-FFF2-40B4-BE49-F238E27FC236}">
                  <a16:creationId xmlns:a16="http://schemas.microsoft.com/office/drawing/2014/main" id="{47FD81E6-0699-33B0-64EC-CC9D846F7D7C}"/>
                </a:ext>
              </a:extLst>
            </p:cNvPr>
            <p:cNvSpPr/>
            <p:nvPr/>
          </p:nvSpPr>
          <p:spPr>
            <a:xfrm>
              <a:off x="9681814" y="6419786"/>
              <a:ext cx="13280" cy="2529"/>
            </a:xfrm>
            <a:custGeom>
              <a:avLst/>
              <a:gdLst>
                <a:gd name="connsiteX0" fmla="*/ 127 w 13280"/>
                <a:gd name="connsiteY0" fmla="*/ 1138 h 2529"/>
                <a:gd name="connsiteX1" fmla="*/ 6704 w 13280"/>
                <a:gd name="connsiteY1" fmla="*/ 2529 h 2529"/>
                <a:gd name="connsiteX2" fmla="*/ 13281 w 13280"/>
                <a:gd name="connsiteY2" fmla="*/ 1391 h 2529"/>
                <a:gd name="connsiteX3" fmla="*/ 6704 w 13280"/>
                <a:gd name="connsiteY3" fmla="*/ 0 h 2529"/>
                <a:gd name="connsiteX4" fmla="*/ 0 w 13280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529">
                  <a:moveTo>
                    <a:pt x="127" y="1138"/>
                  </a:moveTo>
                  <a:cubicBezTo>
                    <a:pt x="127" y="1770"/>
                    <a:pt x="3162" y="2403"/>
                    <a:pt x="6704" y="2529"/>
                  </a:cubicBezTo>
                  <a:cubicBezTo>
                    <a:pt x="10371" y="2529"/>
                    <a:pt x="13281" y="2150"/>
                    <a:pt x="13281" y="1391"/>
                  </a:cubicBezTo>
                  <a:cubicBezTo>
                    <a:pt x="13281" y="759"/>
                    <a:pt x="10371" y="126"/>
                    <a:pt x="6704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9" name="Freeform: Shape 8018">
              <a:extLst>
                <a:ext uri="{FF2B5EF4-FFF2-40B4-BE49-F238E27FC236}">
                  <a16:creationId xmlns:a16="http://schemas.microsoft.com/office/drawing/2014/main" id="{A7530050-BE75-7620-D62E-A6121164B96F}"/>
                </a:ext>
              </a:extLst>
            </p:cNvPr>
            <p:cNvSpPr/>
            <p:nvPr/>
          </p:nvSpPr>
          <p:spPr>
            <a:xfrm>
              <a:off x="9766934" y="6458362"/>
              <a:ext cx="13279" cy="2403"/>
            </a:xfrm>
            <a:custGeom>
              <a:avLst/>
              <a:gdLst>
                <a:gd name="connsiteX0" fmla="*/ 126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126" y="1138"/>
                  </a:moveTo>
                  <a:cubicBezTo>
                    <a:pt x="126" y="1770"/>
                    <a:pt x="3162" y="2403"/>
                    <a:pt x="6703" y="2403"/>
                  </a:cubicBezTo>
                  <a:cubicBezTo>
                    <a:pt x="10371" y="2403"/>
                    <a:pt x="13280" y="2023"/>
                    <a:pt x="13280" y="1264"/>
                  </a:cubicBezTo>
                  <a:cubicBezTo>
                    <a:pt x="13280" y="632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0" name="Freeform: Shape 8019">
              <a:extLst>
                <a:ext uri="{FF2B5EF4-FFF2-40B4-BE49-F238E27FC236}">
                  <a16:creationId xmlns:a16="http://schemas.microsoft.com/office/drawing/2014/main" id="{4ADA6B79-6F26-9818-3BEA-7B0F5E242308}"/>
                </a:ext>
              </a:extLst>
            </p:cNvPr>
            <p:cNvSpPr/>
            <p:nvPr/>
          </p:nvSpPr>
          <p:spPr>
            <a:xfrm>
              <a:off x="9760357" y="6446473"/>
              <a:ext cx="124200" cy="19740"/>
            </a:xfrm>
            <a:custGeom>
              <a:avLst/>
              <a:gdLst>
                <a:gd name="connsiteX0" fmla="*/ 36931 w 124200"/>
                <a:gd name="connsiteY0" fmla="*/ 6198 h 19740"/>
                <a:gd name="connsiteX1" fmla="*/ 0 w 124200"/>
                <a:gd name="connsiteY1" fmla="*/ 9486 h 19740"/>
                <a:gd name="connsiteX2" fmla="*/ 31746 w 124200"/>
                <a:gd name="connsiteY2" fmla="*/ 8474 h 19740"/>
                <a:gd name="connsiteX3" fmla="*/ 63365 w 124200"/>
                <a:gd name="connsiteY3" fmla="*/ 7336 h 19740"/>
                <a:gd name="connsiteX4" fmla="*/ 54638 w 124200"/>
                <a:gd name="connsiteY4" fmla="*/ 13533 h 19740"/>
                <a:gd name="connsiteX5" fmla="*/ 45785 w 124200"/>
                <a:gd name="connsiteY5" fmla="*/ 19731 h 19740"/>
                <a:gd name="connsiteX6" fmla="*/ 53626 w 124200"/>
                <a:gd name="connsiteY6" fmla="*/ 19731 h 19740"/>
                <a:gd name="connsiteX7" fmla="*/ 78163 w 124200"/>
                <a:gd name="connsiteY7" fmla="*/ 17201 h 19740"/>
                <a:gd name="connsiteX8" fmla="*/ 94858 w 124200"/>
                <a:gd name="connsiteY8" fmla="*/ 14418 h 19740"/>
                <a:gd name="connsiteX9" fmla="*/ 88787 w 124200"/>
                <a:gd name="connsiteY9" fmla="*/ 11004 h 19740"/>
                <a:gd name="connsiteX10" fmla="*/ 82716 w 124200"/>
                <a:gd name="connsiteY10" fmla="*/ 7589 h 19740"/>
                <a:gd name="connsiteX11" fmla="*/ 96756 w 124200"/>
                <a:gd name="connsiteY11" fmla="*/ 9360 h 19740"/>
                <a:gd name="connsiteX12" fmla="*/ 110794 w 124200"/>
                <a:gd name="connsiteY12" fmla="*/ 11130 h 19740"/>
                <a:gd name="connsiteX13" fmla="*/ 117497 w 124200"/>
                <a:gd name="connsiteY13" fmla="*/ 9233 h 19740"/>
                <a:gd name="connsiteX14" fmla="*/ 124201 w 124200"/>
                <a:gd name="connsiteY14" fmla="*/ 7336 h 19740"/>
                <a:gd name="connsiteX15" fmla="*/ 112059 w 124200"/>
                <a:gd name="connsiteY15" fmla="*/ 3668 h 19740"/>
                <a:gd name="connsiteX16" fmla="*/ 99917 w 124200"/>
                <a:gd name="connsiteY16" fmla="*/ 0 h 19740"/>
                <a:gd name="connsiteX17" fmla="*/ 99664 w 124200"/>
                <a:gd name="connsiteY17" fmla="*/ 3162 h 19740"/>
                <a:gd name="connsiteX18" fmla="*/ 99411 w 124200"/>
                <a:gd name="connsiteY18" fmla="*/ 6324 h 19740"/>
                <a:gd name="connsiteX19" fmla="*/ 86511 w 124200"/>
                <a:gd name="connsiteY19" fmla="*/ 4680 h 19740"/>
                <a:gd name="connsiteX20" fmla="*/ 73610 w 124200"/>
                <a:gd name="connsiteY20" fmla="*/ 3036 h 19740"/>
                <a:gd name="connsiteX21" fmla="*/ 36805 w 124200"/>
                <a:gd name="connsiteY21" fmla="*/ 6324 h 1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200" h="19740">
                  <a:moveTo>
                    <a:pt x="36931" y="6198"/>
                  </a:moveTo>
                  <a:lnTo>
                    <a:pt x="0" y="9486"/>
                  </a:lnTo>
                  <a:lnTo>
                    <a:pt x="31746" y="8474"/>
                  </a:lnTo>
                  <a:lnTo>
                    <a:pt x="63365" y="7336"/>
                  </a:lnTo>
                  <a:lnTo>
                    <a:pt x="54638" y="13533"/>
                  </a:lnTo>
                  <a:lnTo>
                    <a:pt x="45785" y="19731"/>
                  </a:lnTo>
                  <a:lnTo>
                    <a:pt x="53626" y="19731"/>
                  </a:lnTo>
                  <a:cubicBezTo>
                    <a:pt x="57927" y="19857"/>
                    <a:pt x="68930" y="18719"/>
                    <a:pt x="78163" y="17201"/>
                  </a:cubicBezTo>
                  <a:lnTo>
                    <a:pt x="94858" y="14418"/>
                  </a:lnTo>
                  <a:lnTo>
                    <a:pt x="88787" y="11004"/>
                  </a:lnTo>
                  <a:lnTo>
                    <a:pt x="82716" y="7589"/>
                  </a:lnTo>
                  <a:lnTo>
                    <a:pt x="96756" y="9360"/>
                  </a:lnTo>
                  <a:lnTo>
                    <a:pt x="110794" y="11130"/>
                  </a:lnTo>
                  <a:lnTo>
                    <a:pt x="117497" y="9233"/>
                  </a:lnTo>
                  <a:lnTo>
                    <a:pt x="124201" y="7336"/>
                  </a:lnTo>
                  <a:lnTo>
                    <a:pt x="112059" y="3668"/>
                  </a:lnTo>
                  <a:lnTo>
                    <a:pt x="99917" y="0"/>
                  </a:lnTo>
                  <a:lnTo>
                    <a:pt x="99664" y="3162"/>
                  </a:lnTo>
                  <a:lnTo>
                    <a:pt x="99411" y="6324"/>
                  </a:lnTo>
                  <a:lnTo>
                    <a:pt x="86511" y="4680"/>
                  </a:lnTo>
                  <a:lnTo>
                    <a:pt x="73610" y="3036"/>
                  </a:lnTo>
                  <a:lnTo>
                    <a:pt x="36805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1" name="Freeform: Shape 8020">
              <a:extLst>
                <a:ext uri="{FF2B5EF4-FFF2-40B4-BE49-F238E27FC236}">
                  <a16:creationId xmlns:a16="http://schemas.microsoft.com/office/drawing/2014/main" id="{5C7F7D64-87F9-BB83-8EDD-DCADB648F280}"/>
                </a:ext>
              </a:extLst>
            </p:cNvPr>
            <p:cNvSpPr/>
            <p:nvPr/>
          </p:nvSpPr>
          <p:spPr>
            <a:xfrm>
              <a:off x="9767060" y="6448623"/>
              <a:ext cx="13280" cy="2403"/>
            </a:xfrm>
            <a:custGeom>
              <a:avLst/>
              <a:gdLst>
                <a:gd name="connsiteX0" fmla="*/ 127 w 13280"/>
                <a:gd name="connsiteY0" fmla="*/ 1138 h 2403"/>
                <a:gd name="connsiteX1" fmla="*/ 6704 w 13280"/>
                <a:gd name="connsiteY1" fmla="*/ 2403 h 2403"/>
                <a:gd name="connsiteX2" fmla="*/ 13281 w 13280"/>
                <a:gd name="connsiteY2" fmla="*/ 1264 h 2403"/>
                <a:gd name="connsiteX3" fmla="*/ 6704 w 13280"/>
                <a:gd name="connsiteY3" fmla="*/ 0 h 2403"/>
                <a:gd name="connsiteX4" fmla="*/ 0 w 13280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127" y="1138"/>
                  </a:moveTo>
                  <a:cubicBezTo>
                    <a:pt x="127" y="1771"/>
                    <a:pt x="3162" y="2403"/>
                    <a:pt x="6704" y="2403"/>
                  </a:cubicBezTo>
                  <a:cubicBezTo>
                    <a:pt x="10371" y="2403"/>
                    <a:pt x="13281" y="2023"/>
                    <a:pt x="13281" y="1264"/>
                  </a:cubicBezTo>
                  <a:cubicBezTo>
                    <a:pt x="13281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2" name="Freeform: Shape 8021">
              <a:extLst>
                <a:ext uri="{FF2B5EF4-FFF2-40B4-BE49-F238E27FC236}">
                  <a16:creationId xmlns:a16="http://schemas.microsoft.com/office/drawing/2014/main" id="{029BE6CA-8838-57F6-5E86-D48684C9BF33}"/>
                </a:ext>
              </a:extLst>
            </p:cNvPr>
            <p:cNvSpPr/>
            <p:nvPr/>
          </p:nvSpPr>
          <p:spPr>
            <a:xfrm>
              <a:off x="9767566" y="6418774"/>
              <a:ext cx="17706" cy="6450"/>
            </a:xfrm>
            <a:custGeom>
              <a:avLst/>
              <a:gdLst>
                <a:gd name="connsiteX0" fmla="*/ 127 w 17706"/>
                <a:gd name="connsiteY0" fmla="*/ 3162 h 6450"/>
                <a:gd name="connsiteX1" fmla="*/ 0 w 17706"/>
                <a:gd name="connsiteY1" fmla="*/ 6450 h 6450"/>
                <a:gd name="connsiteX2" fmla="*/ 8854 w 17706"/>
                <a:gd name="connsiteY2" fmla="*/ 4933 h 6450"/>
                <a:gd name="connsiteX3" fmla="*/ 17706 w 17706"/>
                <a:gd name="connsiteY3" fmla="*/ 3415 h 6450"/>
                <a:gd name="connsiteX4" fmla="*/ 8979 w 17706"/>
                <a:gd name="connsiteY4" fmla="*/ 1644 h 6450"/>
                <a:gd name="connsiteX5" fmla="*/ 127 w 17706"/>
                <a:gd name="connsiteY5" fmla="*/ 0 h 6450"/>
                <a:gd name="connsiteX6" fmla="*/ 127 w 17706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06" h="6450">
                  <a:moveTo>
                    <a:pt x="127" y="3162"/>
                  </a:moveTo>
                  <a:lnTo>
                    <a:pt x="0" y="6450"/>
                  </a:lnTo>
                  <a:lnTo>
                    <a:pt x="8854" y="4933"/>
                  </a:lnTo>
                  <a:lnTo>
                    <a:pt x="17706" y="3415"/>
                  </a:lnTo>
                  <a:lnTo>
                    <a:pt x="8979" y="1644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3" name="Freeform: Shape 8022">
              <a:extLst>
                <a:ext uri="{FF2B5EF4-FFF2-40B4-BE49-F238E27FC236}">
                  <a16:creationId xmlns:a16="http://schemas.microsoft.com/office/drawing/2014/main" id="{F0AC13A2-0E0A-FE42-4106-0C0FEA4E84AA}"/>
                </a:ext>
              </a:extLst>
            </p:cNvPr>
            <p:cNvSpPr/>
            <p:nvPr/>
          </p:nvSpPr>
          <p:spPr>
            <a:xfrm>
              <a:off x="9767820" y="6410680"/>
              <a:ext cx="64882" cy="4806"/>
            </a:xfrm>
            <a:custGeom>
              <a:avLst/>
              <a:gdLst>
                <a:gd name="connsiteX0" fmla="*/ 0 w 64882"/>
                <a:gd name="connsiteY0" fmla="*/ 379 h 4806"/>
                <a:gd name="connsiteX1" fmla="*/ 6450 w 64882"/>
                <a:gd name="connsiteY1" fmla="*/ 1391 h 4806"/>
                <a:gd name="connsiteX2" fmla="*/ 22007 w 64882"/>
                <a:gd name="connsiteY2" fmla="*/ 2909 h 4806"/>
                <a:gd name="connsiteX3" fmla="*/ 44140 w 64882"/>
                <a:gd name="connsiteY3" fmla="*/ 4806 h 4806"/>
                <a:gd name="connsiteX4" fmla="*/ 54512 w 64882"/>
                <a:gd name="connsiteY4" fmla="*/ 3035 h 4806"/>
                <a:gd name="connsiteX5" fmla="*/ 64882 w 64882"/>
                <a:gd name="connsiteY5" fmla="*/ 1265 h 4806"/>
                <a:gd name="connsiteX6" fmla="*/ 32378 w 64882"/>
                <a:gd name="connsiteY6" fmla="*/ 379 h 4806"/>
                <a:gd name="connsiteX7" fmla="*/ 9486 w 64882"/>
                <a:gd name="connsiteY7" fmla="*/ 0 h 4806"/>
                <a:gd name="connsiteX8" fmla="*/ 0 w 64882"/>
                <a:gd name="connsiteY8" fmla="*/ 25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82" h="4806">
                  <a:moveTo>
                    <a:pt x="0" y="379"/>
                  </a:moveTo>
                  <a:cubicBezTo>
                    <a:pt x="0" y="379"/>
                    <a:pt x="2529" y="1012"/>
                    <a:pt x="6450" y="1391"/>
                  </a:cubicBezTo>
                  <a:cubicBezTo>
                    <a:pt x="10497" y="1770"/>
                    <a:pt x="16062" y="2403"/>
                    <a:pt x="22007" y="2909"/>
                  </a:cubicBezTo>
                  <a:lnTo>
                    <a:pt x="44140" y="4806"/>
                  </a:lnTo>
                  <a:lnTo>
                    <a:pt x="54512" y="3035"/>
                  </a:lnTo>
                  <a:lnTo>
                    <a:pt x="64882" y="1265"/>
                  </a:lnTo>
                  <a:lnTo>
                    <a:pt x="32378" y="379"/>
                  </a:lnTo>
                  <a:cubicBezTo>
                    <a:pt x="23525" y="253"/>
                    <a:pt x="15430" y="126"/>
                    <a:pt x="9486" y="0"/>
                  </a:cubicBezTo>
                  <a:cubicBezTo>
                    <a:pt x="3668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4" name="Freeform: Shape 8023">
              <a:extLst>
                <a:ext uri="{FF2B5EF4-FFF2-40B4-BE49-F238E27FC236}">
                  <a16:creationId xmlns:a16="http://schemas.microsoft.com/office/drawing/2014/main" id="{64D1F5D1-BE6D-9298-78FE-AF2D3EDE4F2E}"/>
                </a:ext>
              </a:extLst>
            </p:cNvPr>
            <p:cNvSpPr/>
            <p:nvPr/>
          </p:nvSpPr>
          <p:spPr>
            <a:xfrm>
              <a:off x="9780088" y="6470630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7 w 13279"/>
                <a:gd name="connsiteY1" fmla="*/ 2403 h 2403"/>
                <a:gd name="connsiteX2" fmla="*/ 13280 w 13279"/>
                <a:gd name="connsiteY2" fmla="*/ 1264 h 2403"/>
                <a:gd name="connsiteX3" fmla="*/ 6577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7" y="2403"/>
                  </a:cubicBezTo>
                  <a:cubicBezTo>
                    <a:pt x="10245" y="2403"/>
                    <a:pt x="13280" y="2023"/>
                    <a:pt x="13280" y="1264"/>
                  </a:cubicBezTo>
                  <a:cubicBezTo>
                    <a:pt x="13280" y="632"/>
                    <a:pt x="10245" y="0"/>
                    <a:pt x="6577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5" name="Freeform: Shape 8024">
              <a:extLst>
                <a:ext uri="{FF2B5EF4-FFF2-40B4-BE49-F238E27FC236}">
                  <a16:creationId xmlns:a16="http://schemas.microsoft.com/office/drawing/2014/main" id="{FE368D82-4F71-16CD-81BF-E3B21F93334F}"/>
                </a:ext>
              </a:extLst>
            </p:cNvPr>
            <p:cNvSpPr/>
            <p:nvPr/>
          </p:nvSpPr>
          <p:spPr>
            <a:xfrm>
              <a:off x="9708375" y="6412830"/>
              <a:ext cx="13279" cy="2529"/>
            </a:xfrm>
            <a:custGeom>
              <a:avLst/>
              <a:gdLst>
                <a:gd name="connsiteX0" fmla="*/ 127 w 13279"/>
                <a:gd name="connsiteY0" fmla="*/ 1265 h 2529"/>
                <a:gd name="connsiteX1" fmla="*/ 6703 w 13279"/>
                <a:gd name="connsiteY1" fmla="*/ 2530 h 2529"/>
                <a:gd name="connsiteX2" fmla="*/ 13280 w 13279"/>
                <a:gd name="connsiteY2" fmla="*/ 1391 h 2529"/>
                <a:gd name="connsiteX3" fmla="*/ 6703 w 13279"/>
                <a:gd name="connsiteY3" fmla="*/ 0 h 2529"/>
                <a:gd name="connsiteX4" fmla="*/ 0 w 13279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529">
                  <a:moveTo>
                    <a:pt x="127" y="1265"/>
                  </a:moveTo>
                  <a:cubicBezTo>
                    <a:pt x="127" y="1897"/>
                    <a:pt x="3162" y="2530"/>
                    <a:pt x="6703" y="2530"/>
                  </a:cubicBezTo>
                  <a:cubicBezTo>
                    <a:pt x="10371" y="2530"/>
                    <a:pt x="13280" y="2150"/>
                    <a:pt x="13280" y="1391"/>
                  </a:cubicBezTo>
                  <a:cubicBezTo>
                    <a:pt x="13280" y="759"/>
                    <a:pt x="10371" y="127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6" name="Freeform: Shape 8025">
              <a:extLst>
                <a:ext uri="{FF2B5EF4-FFF2-40B4-BE49-F238E27FC236}">
                  <a16:creationId xmlns:a16="http://schemas.microsoft.com/office/drawing/2014/main" id="{6A2293C4-DFEE-56AF-14EA-63AF14B201F9}"/>
                </a:ext>
              </a:extLst>
            </p:cNvPr>
            <p:cNvSpPr/>
            <p:nvPr/>
          </p:nvSpPr>
          <p:spPr>
            <a:xfrm>
              <a:off x="9790964" y="6443184"/>
              <a:ext cx="41542" cy="6324"/>
            </a:xfrm>
            <a:custGeom>
              <a:avLst/>
              <a:gdLst>
                <a:gd name="connsiteX0" fmla="*/ 17581 w 41542"/>
                <a:gd name="connsiteY0" fmla="*/ 1012 h 6324"/>
                <a:gd name="connsiteX1" fmla="*/ 0 w 41542"/>
                <a:gd name="connsiteY1" fmla="*/ 2782 h 6324"/>
                <a:gd name="connsiteX2" fmla="*/ 13786 w 41542"/>
                <a:gd name="connsiteY2" fmla="*/ 4553 h 6324"/>
                <a:gd name="connsiteX3" fmla="*/ 27446 w 41542"/>
                <a:gd name="connsiteY3" fmla="*/ 6324 h 6324"/>
                <a:gd name="connsiteX4" fmla="*/ 36426 w 41542"/>
                <a:gd name="connsiteY4" fmla="*/ 3794 h 6324"/>
                <a:gd name="connsiteX5" fmla="*/ 40220 w 41542"/>
                <a:gd name="connsiteY5" fmla="*/ 253 h 6324"/>
                <a:gd name="connsiteX6" fmla="*/ 17581 w 41542"/>
                <a:gd name="connsiteY6" fmla="*/ 1012 h 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42" h="6324">
                  <a:moveTo>
                    <a:pt x="17581" y="1012"/>
                  </a:moveTo>
                  <a:lnTo>
                    <a:pt x="0" y="2782"/>
                  </a:lnTo>
                  <a:lnTo>
                    <a:pt x="13786" y="4553"/>
                  </a:lnTo>
                  <a:lnTo>
                    <a:pt x="27446" y="6324"/>
                  </a:lnTo>
                  <a:lnTo>
                    <a:pt x="36426" y="3794"/>
                  </a:lnTo>
                  <a:cubicBezTo>
                    <a:pt x="41232" y="2403"/>
                    <a:pt x="43003" y="885"/>
                    <a:pt x="40220" y="253"/>
                  </a:cubicBezTo>
                  <a:cubicBezTo>
                    <a:pt x="37564" y="-253"/>
                    <a:pt x="27320" y="0"/>
                    <a:pt x="17581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7" name="Freeform: Shape 8026">
              <a:extLst>
                <a:ext uri="{FF2B5EF4-FFF2-40B4-BE49-F238E27FC236}">
                  <a16:creationId xmlns:a16="http://schemas.microsoft.com/office/drawing/2014/main" id="{108963EC-6C0B-B44E-5336-C12B42837B62}"/>
                </a:ext>
              </a:extLst>
            </p:cNvPr>
            <p:cNvSpPr/>
            <p:nvPr/>
          </p:nvSpPr>
          <p:spPr>
            <a:xfrm>
              <a:off x="9789953" y="6405115"/>
              <a:ext cx="50843" cy="3035"/>
            </a:xfrm>
            <a:custGeom>
              <a:avLst/>
              <a:gdLst>
                <a:gd name="connsiteX0" fmla="*/ 7967 w 50843"/>
                <a:gd name="connsiteY0" fmla="*/ 1265 h 3035"/>
                <a:gd name="connsiteX1" fmla="*/ 0 w 50843"/>
                <a:gd name="connsiteY1" fmla="*/ 2656 h 3035"/>
                <a:gd name="connsiteX2" fmla="*/ 25421 w 50843"/>
                <a:gd name="connsiteY2" fmla="*/ 2909 h 3035"/>
                <a:gd name="connsiteX3" fmla="*/ 50843 w 50843"/>
                <a:gd name="connsiteY3" fmla="*/ 3035 h 3035"/>
                <a:gd name="connsiteX4" fmla="*/ 33389 w 50843"/>
                <a:gd name="connsiteY4" fmla="*/ 1518 h 3035"/>
                <a:gd name="connsiteX5" fmla="*/ 16062 w 50843"/>
                <a:gd name="connsiteY5" fmla="*/ 0 h 3035"/>
                <a:gd name="connsiteX6" fmla="*/ 7967 w 50843"/>
                <a:gd name="connsiteY6" fmla="*/ 126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43" h="3035">
                  <a:moveTo>
                    <a:pt x="7967" y="1265"/>
                  </a:moveTo>
                  <a:lnTo>
                    <a:pt x="0" y="2656"/>
                  </a:lnTo>
                  <a:lnTo>
                    <a:pt x="25421" y="2909"/>
                  </a:lnTo>
                  <a:lnTo>
                    <a:pt x="50843" y="3035"/>
                  </a:lnTo>
                  <a:lnTo>
                    <a:pt x="33389" y="1518"/>
                  </a:lnTo>
                  <a:lnTo>
                    <a:pt x="16062" y="0"/>
                  </a:lnTo>
                  <a:lnTo>
                    <a:pt x="7967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8" name="Freeform: Shape 8027">
              <a:extLst>
                <a:ext uri="{FF2B5EF4-FFF2-40B4-BE49-F238E27FC236}">
                  <a16:creationId xmlns:a16="http://schemas.microsoft.com/office/drawing/2014/main" id="{C395B1D3-99D4-2229-BB8D-8EE1CC258B55}"/>
                </a:ext>
              </a:extLst>
            </p:cNvPr>
            <p:cNvSpPr/>
            <p:nvPr/>
          </p:nvSpPr>
          <p:spPr>
            <a:xfrm>
              <a:off x="10149654" y="6453665"/>
              <a:ext cx="13407" cy="2419"/>
            </a:xfrm>
            <a:custGeom>
              <a:avLst/>
              <a:gdLst>
                <a:gd name="connsiteX0" fmla="*/ 0 w 13407"/>
                <a:gd name="connsiteY0" fmla="*/ 1281 h 2419"/>
                <a:gd name="connsiteX1" fmla="*/ 6704 w 13407"/>
                <a:gd name="connsiteY1" fmla="*/ 2419 h 2419"/>
                <a:gd name="connsiteX2" fmla="*/ 13407 w 13407"/>
                <a:gd name="connsiteY2" fmla="*/ 1155 h 2419"/>
                <a:gd name="connsiteX3" fmla="*/ 6704 w 13407"/>
                <a:gd name="connsiteY3" fmla="*/ 16 h 2419"/>
                <a:gd name="connsiteX4" fmla="*/ 0 w 13407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7" h="2419">
                  <a:moveTo>
                    <a:pt x="0" y="1281"/>
                  </a:moveTo>
                  <a:cubicBezTo>
                    <a:pt x="0" y="1914"/>
                    <a:pt x="3036" y="2419"/>
                    <a:pt x="6704" y="2419"/>
                  </a:cubicBezTo>
                  <a:cubicBezTo>
                    <a:pt x="10371" y="2419"/>
                    <a:pt x="13407" y="1914"/>
                    <a:pt x="13407" y="1155"/>
                  </a:cubicBezTo>
                  <a:cubicBezTo>
                    <a:pt x="13407" y="523"/>
                    <a:pt x="10371" y="-110"/>
                    <a:pt x="6704" y="16"/>
                  </a:cubicBezTo>
                  <a:cubicBezTo>
                    <a:pt x="3036" y="16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9" name="Freeform: Shape 8028">
              <a:extLst>
                <a:ext uri="{FF2B5EF4-FFF2-40B4-BE49-F238E27FC236}">
                  <a16:creationId xmlns:a16="http://schemas.microsoft.com/office/drawing/2014/main" id="{626BBABA-5097-4A59-E00F-BC81C71929D7}"/>
                </a:ext>
              </a:extLst>
            </p:cNvPr>
            <p:cNvSpPr/>
            <p:nvPr/>
          </p:nvSpPr>
          <p:spPr>
            <a:xfrm>
              <a:off x="9807281" y="6425098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703 w 13279"/>
                <a:gd name="connsiteY3" fmla="*/ 0 h 2403"/>
                <a:gd name="connsiteX4" fmla="*/ 0 w 13279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1"/>
                    <a:pt x="3035" y="2403"/>
                    <a:pt x="6576" y="2403"/>
                  </a:cubicBezTo>
                  <a:cubicBezTo>
                    <a:pt x="10245" y="2403"/>
                    <a:pt x="13280" y="2024"/>
                    <a:pt x="13280" y="1265"/>
                  </a:cubicBezTo>
                  <a:cubicBezTo>
                    <a:pt x="13280" y="633"/>
                    <a:pt x="10245" y="0"/>
                    <a:pt x="6703" y="0"/>
                  </a:cubicBezTo>
                  <a:cubicBezTo>
                    <a:pt x="3035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0" name="Freeform: Shape 8029">
              <a:extLst>
                <a:ext uri="{FF2B5EF4-FFF2-40B4-BE49-F238E27FC236}">
                  <a16:creationId xmlns:a16="http://schemas.microsoft.com/office/drawing/2014/main" id="{F8A73F9A-7B9A-7569-553B-45D3BC33A1D2}"/>
                </a:ext>
              </a:extLst>
            </p:cNvPr>
            <p:cNvSpPr/>
            <p:nvPr/>
          </p:nvSpPr>
          <p:spPr>
            <a:xfrm>
              <a:off x="9734935" y="6420798"/>
              <a:ext cx="13153" cy="2529"/>
            </a:xfrm>
            <a:custGeom>
              <a:avLst/>
              <a:gdLst>
                <a:gd name="connsiteX0" fmla="*/ 0 w 13153"/>
                <a:gd name="connsiteY0" fmla="*/ 1138 h 2529"/>
                <a:gd name="connsiteX1" fmla="*/ 6577 w 13153"/>
                <a:gd name="connsiteY1" fmla="*/ 2530 h 2529"/>
                <a:gd name="connsiteX2" fmla="*/ 13153 w 13153"/>
                <a:gd name="connsiteY2" fmla="*/ 1391 h 2529"/>
                <a:gd name="connsiteX3" fmla="*/ 6577 w 13153"/>
                <a:gd name="connsiteY3" fmla="*/ 0 h 2529"/>
                <a:gd name="connsiteX4" fmla="*/ 0 w 13153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3" h="2529">
                  <a:moveTo>
                    <a:pt x="0" y="1138"/>
                  </a:moveTo>
                  <a:cubicBezTo>
                    <a:pt x="0" y="1771"/>
                    <a:pt x="2909" y="2403"/>
                    <a:pt x="6577" y="2530"/>
                  </a:cubicBezTo>
                  <a:cubicBezTo>
                    <a:pt x="10245" y="2530"/>
                    <a:pt x="13153" y="2150"/>
                    <a:pt x="13153" y="1391"/>
                  </a:cubicBezTo>
                  <a:cubicBezTo>
                    <a:pt x="13153" y="759"/>
                    <a:pt x="10245" y="127"/>
                    <a:pt x="6577" y="0"/>
                  </a:cubicBezTo>
                  <a:cubicBezTo>
                    <a:pt x="290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1" name="Freeform: Shape 8030">
              <a:extLst>
                <a:ext uri="{FF2B5EF4-FFF2-40B4-BE49-F238E27FC236}">
                  <a16:creationId xmlns:a16="http://schemas.microsoft.com/office/drawing/2014/main" id="{48870394-2D40-BD64-85ED-BE26B0C84E5B}"/>
                </a:ext>
              </a:extLst>
            </p:cNvPr>
            <p:cNvSpPr/>
            <p:nvPr/>
          </p:nvSpPr>
          <p:spPr>
            <a:xfrm>
              <a:off x="9820561" y="6428544"/>
              <a:ext cx="26433" cy="3478"/>
            </a:xfrm>
            <a:custGeom>
              <a:avLst/>
              <a:gdLst>
                <a:gd name="connsiteX0" fmla="*/ 0 w 26433"/>
                <a:gd name="connsiteY0" fmla="*/ 3004 h 3478"/>
                <a:gd name="connsiteX1" fmla="*/ 13153 w 26433"/>
                <a:gd name="connsiteY1" fmla="*/ 3004 h 3478"/>
                <a:gd name="connsiteX2" fmla="*/ 26433 w 26433"/>
                <a:gd name="connsiteY2" fmla="*/ 474 h 3478"/>
                <a:gd name="connsiteX3" fmla="*/ 13153 w 26433"/>
                <a:gd name="connsiteY3" fmla="*/ 474 h 3478"/>
                <a:gd name="connsiteX4" fmla="*/ 0 w 26433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3" h="3478">
                  <a:moveTo>
                    <a:pt x="0" y="3004"/>
                  </a:moveTo>
                  <a:cubicBezTo>
                    <a:pt x="0" y="3636"/>
                    <a:pt x="5944" y="3636"/>
                    <a:pt x="13153" y="3004"/>
                  </a:cubicBezTo>
                  <a:cubicBezTo>
                    <a:pt x="20489" y="2245"/>
                    <a:pt x="26433" y="1107"/>
                    <a:pt x="26433" y="474"/>
                  </a:cubicBezTo>
                  <a:cubicBezTo>
                    <a:pt x="26433" y="-158"/>
                    <a:pt x="20489" y="-158"/>
                    <a:pt x="13153" y="474"/>
                  </a:cubicBezTo>
                  <a:cubicBezTo>
                    <a:pt x="5944" y="1233"/>
                    <a:pt x="0" y="2372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2" name="Freeform: Shape 8031">
              <a:extLst>
                <a:ext uri="{FF2B5EF4-FFF2-40B4-BE49-F238E27FC236}">
                  <a16:creationId xmlns:a16="http://schemas.microsoft.com/office/drawing/2014/main" id="{4767FDC6-21B2-BDE5-4080-2C7B09840747}"/>
                </a:ext>
              </a:extLst>
            </p:cNvPr>
            <p:cNvSpPr/>
            <p:nvPr/>
          </p:nvSpPr>
          <p:spPr>
            <a:xfrm>
              <a:off x="9833840" y="6419092"/>
              <a:ext cx="35512" cy="3981"/>
            </a:xfrm>
            <a:custGeom>
              <a:avLst/>
              <a:gdLst>
                <a:gd name="connsiteX0" fmla="*/ 0 w 35512"/>
                <a:gd name="connsiteY0" fmla="*/ 188 h 3981"/>
                <a:gd name="connsiteX1" fmla="*/ 14165 w 35512"/>
                <a:gd name="connsiteY1" fmla="*/ 2970 h 3981"/>
                <a:gd name="connsiteX2" fmla="*/ 34528 w 35512"/>
                <a:gd name="connsiteY2" fmla="*/ 3729 h 3981"/>
                <a:gd name="connsiteX3" fmla="*/ 20489 w 35512"/>
                <a:gd name="connsiteY3" fmla="*/ 946 h 3981"/>
                <a:gd name="connsiteX4" fmla="*/ 0 w 35512"/>
                <a:gd name="connsiteY4" fmla="*/ 314 h 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12" h="3981">
                  <a:moveTo>
                    <a:pt x="0" y="188"/>
                  </a:moveTo>
                  <a:cubicBezTo>
                    <a:pt x="0" y="188"/>
                    <a:pt x="6450" y="1958"/>
                    <a:pt x="14165" y="2970"/>
                  </a:cubicBezTo>
                  <a:cubicBezTo>
                    <a:pt x="21880" y="3982"/>
                    <a:pt x="31114" y="4235"/>
                    <a:pt x="34528" y="3729"/>
                  </a:cubicBezTo>
                  <a:cubicBezTo>
                    <a:pt x="38070" y="3097"/>
                    <a:pt x="31746" y="1832"/>
                    <a:pt x="20489" y="946"/>
                  </a:cubicBezTo>
                  <a:cubicBezTo>
                    <a:pt x="9359" y="61"/>
                    <a:pt x="0" y="-318"/>
                    <a:pt x="0" y="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3" name="Freeform: Shape 8032">
              <a:extLst>
                <a:ext uri="{FF2B5EF4-FFF2-40B4-BE49-F238E27FC236}">
                  <a16:creationId xmlns:a16="http://schemas.microsoft.com/office/drawing/2014/main" id="{14DC0499-88CC-0BE9-F533-E71FDECE772B}"/>
                </a:ext>
              </a:extLst>
            </p:cNvPr>
            <p:cNvSpPr/>
            <p:nvPr/>
          </p:nvSpPr>
          <p:spPr>
            <a:xfrm>
              <a:off x="9840544" y="6468986"/>
              <a:ext cx="62858" cy="5438"/>
            </a:xfrm>
            <a:custGeom>
              <a:avLst/>
              <a:gdLst>
                <a:gd name="connsiteX0" fmla="*/ 17453 w 62858"/>
                <a:gd name="connsiteY0" fmla="*/ 759 h 5438"/>
                <a:gd name="connsiteX1" fmla="*/ 0 w 62858"/>
                <a:gd name="connsiteY1" fmla="*/ 1644 h 5438"/>
                <a:gd name="connsiteX2" fmla="*/ 31366 w 62858"/>
                <a:gd name="connsiteY2" fmla="*/ 3542 h 5438"/>
                <a:gd name="connsiteX3" fmla="*/ 62859 w 62858"/>
                <a:gd name="connsiteY3" fmla="*/ 5438 h 5438"/>
                <a:gd name="connsiteX4" fmla="*/ 48820 w 62858"/>
                <a:gd name="connsiteY4" fmla="*/ 2656 h 5438"/>
                <a:gd name="connsiteX5" fmla="*/ 34907 w 62858"/>
                <a:gd name="connsiteY5" fmla="*/ 0 h 5438"/>
                <a:gd name="connsiteX6" fmla="*/ 17453 w 62858"/>
                <a:gd name="connsiteY6" fmla="*/ 759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58" h="5438">
                  <a:moveTo>
                    <a:pt x="17453" y="759"/>
                  </a:moveTo>
                  <a:lnTo>
                    <a:pt x="0" y="1644"/>
                  </a:lnTo>
                  <a:lnTo>
                    <a:pt x="31366" y="3542"/>
                  </a:lnTo>
                  <a:lnTo>
                    <a:pt x="62859" y="5438"/>
                  </a:lnTo>
                  <a:lnTo>
                    <a:pt x="48820" y="2656"/>
                  </a:lnTo>
                  <a:lnTo>
                    <a:pt x="34907" y="0"/>
                  </a:lnTo>
                  <a:lnTo>
                    <a:pt x="17453" y="7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4" name="Freeform: Shape 8033">
              <a:extLst>
                <a:ext uri="{FF2B5EF4-FFF2-40B4-BE49-F238E27FC236}">
                  <a16:creationId xmlns:a16="http://schemas.microsoft.com/office/drawing/2014/main" id="{D08E8138-2FCD-152E-6B97-5519D56CF7EA}"/>
                </a:ext>
              </a:extLst>
            </p:cNvPr>
            <p:cNvSpPr/>
            <p:nvPr/>
          </p:nvSpPr>
          <p:spPr>
            <a:xfrm>
              <a:off x="9842694" y="6412830"/>
              <a:ext cx="35413" cy="3415"/>
            </a:xfrm>
            <a:custGeom>
              <a:avLst/>
              <a:gdLst>
                <a:gd name="connsiteX0" fmla="*/ 8979 w 35413"/>
                <a:gd name="connsiteY0" fmla="*/ 1518 h 3415"/>
                <a:gd name="connsiteX1" fmla="*/ 0 w 35413"/>
                <a:gd name="connsiteY1" fmla="*/ 3036 h 3415"/>
                <a:gd name="connsiteX2" fmla="*/ 17706 w 35413"/>
                <a:gd name="connsiteY2" fmla="*/ 3162 h 3415"/>
                <a:gd name="connsiteX3" fmla="*/ 35414 w 35413"/>
                <a:gd name="connsiteY3" fmla="*/ 3415 h 3415"/>
                <a:gd name="connsiteX4" fmla="*/ 26560 w 35413"/>
                <a:gd name="connsiteY4" fmla="*/ 1644 h 3415"/>
                <a:gd name="connsiteX5" fmla="*/ 17833 w 35413"/>
                <a:gd name="connsiteY5" fmla="*/ 0 h 3415"/>
                <a:gd name="connsiteX6" fmla="*/ 8979 w 35413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415">
                  <a:moveTo>
                    <a:pt x="8979" y="1518"/>
                  </a:moveTo>
                  <a:lnTo>
                    <a:pt x="0" y="3036"/>
                  </a:lnTo>
                  <a:lnTo>
                    <a:pt x="17706" y="3162"/>
                  </a:lnTo>
                  <a:lnTo>
                    <a:pt x="35414" y="3415"/>
                  </a:lnTo>
                  <a:lnTo>
                    <a:pt x="26560" y="1644"/>
                  </a:lnTo>
                  <a:lnTo>
                    <a:pt x="17833" y="0"/>
                  </a:lnTo>
                  <a:lnTo>
                    <a:pt x="897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5" name="Freeform: Shape 8034">
              <a:extLst>
                <a:ext uri="{FF2B5EF4-FFF2-40B4-BE49-F238E27FC236}">
                  <a16:creationId xmlns:a16="http://schemas.microsoft.com/office/drawing/2014/main" id="{1F384845-2891-BECB-3FAB-7D0F09A4193E}"/>
                </a:ext>
              </a:extLst>
            </p:cNvPr>
            <p:cNvSpPr/>
            <p:nvPr/>
          </p:nvSpPr>
          <p:spPr>
            <a:xfrm>
              <a:off x="9858756" y="6425983"/>
              <a:ext cx="54385" cy="19730"/>
            </a:xfrm>
            <a:custGeom>
              <a:avLst/>
              <a:gdLst>
                <a:gd name="connsiteX0" fmla="*/ 9612 w 54385"/>
                <a:gd name="connsiteY0" fmla="*/ 12901 h 19730"/>
                <a:gd name="connsiteX1" fmla="*/ 0 w 54385"/>
                <a:gd name="connsiteY1" fmla="*/ 19730 h 19730"/>
                <a:gd name="connsiteX2" fmla="*/ 20490 w 54385"/>
                <a:gd name="connsiteY2" fmla="*/ 16189 h 19730"/>
                <a:gd name="connsiteX3" fmla="*/ 41105 w 54385"/>
                <a:gd name="connsiteY3" fmla="*/ 12648 h 19730"/>
                <a:gd name="connsiteX4" fmla="*/ 32252 w 54385"/>
                <a:gd name="connsiteY4" fmla="*/ 8348 h 19730"/>
                <a:gd name="connsiteX5" fmla="*/ 23399 w 54385"/>
                <a:gd name="connsiteY5" fmla="*/ 4047 h 19730"/>
                <a:gd name="connsiteX6" fmla="*/ 38829 w 54385"/>
                <a:gd name="connsiteY6" fmla="*/ 5944 h 19730"/>
                <a:gd name="connsiteX7" fmla="*/ 54386 w 54385"/>
                <a:gd name="connsiteY7" fmla="*/ 6830 h 19730"/>
                <a:gd name="connsiteX8" fmla="*/ 36805 w 54385"/>
                <a:gd name="connsiteY8" fmla="*/ 2909 h 19730"/>
                <a:gd name="connsiteX9" fmla="*/ 19225 w 54385"/>
                <a:gd name="connsiteY9" fmla="*/ 0 h 19730"/>
                <a:gd name="connsiteX10" fmla="*/ 19225 w 54385"/>
                <a:gd name="connsiteY10" fmla="*/ 3035 h 19730"/>
                <a:gd name="connsiteX11" fmla="*/ 9486 w 54385"/>
                <a:gd name="connsiteY11" fmla="*/ 12901 h 1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385" h="19730">
                  <a:moveTo>
                    <a:pt x="9612" y="12901"/>
                  </a:moveTo>
                  <a:lnTo>
                    <a:pt x="0" y="19730"/>
                  </a:lnTo>
                  <a:lnTo>
                    <a:pt x="20490" y="16189"/>
                  </a:lnTo>
                  <a:lnTo>
                    <a:pt x="41105" y="12648"/>
                  </a:lnTo>
                  <a:lnTo>
                    <a:pt x="32252" y="8348"/>
                  </a:lnTo>
                  <a:lnTo>
                    <a:pt x="23399" y="4047"/>
                  </a:lnTo>
                  <a:lnTo>
                    <a:pt x="38829" y="5944"/>
                  </a:lnTo>
                  <a:cubicBezTo>
                    <a:pt x="47429" y="7083"/>
                    <a:pt x="54386" y="7336"/>
                    <a:pt x="54386" y="6830"/>
                  </a:cubicBezTo>
                  <a:cubicBezTo>
                    <a:pt x="54386" y="6197"/>
                    <a:pt x="46418" y="4553"/>
                    <a:pt x="36805" y="2909"/>
                  </a:cubicBezTo>
                  <a:lnTo>
                    <a:pt x="19225" y="0"/>
                  </a:lnTo>
                  <a:lnTo>
                    <a:pt x="19225" y="3035"/>
                  </a:lnTo>
                  <a:cubicBezTo>
                    <a:pt x="19225" y="4680"/>
                    <a:pt x="14798" y="9106"/>
                    <a:pt x="9486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6" name="Freeform: Shape 8035">
              <a:extLst>
                <a:ext uri="{FF2B5EF4-FFF2-40B4-BE49-F238E27FC236}">
                  <a16:creationId xmlns:a16="http://schemas.microsoft.com/office/drawing/2014/main" id="{137B7C59-9D06-06A7-EED1-829D6EE5DC1D}"/>
                </a:ext>
              </a:extLst>
            </p:cNvPr>
            <p:cNvSpPr/>
            <p:nvPr/>
          </p:nvSpPr>
          <p:spPr>
            <a:xfrm>
              <a:off x="9873807" y="6405020"/>
              <a:ext cx="26434" cy="3478"/>
            </a:xfrm>
            <a:custGeom>
              <a:avLst/>
              <a:gdLst>
                <a:gd name="connsiteX0" fmla="*/ 0 w 26434"/>
                <a:gd name="connsiteY0" fmla="*/ 3004 h 3478"/>
                <a:gd name="connsiteX1" fmla="*/ 13281 w 26434"/>
                <a:gd name="connsiteY1" fmla="*/ 3004 h 3478"/>
                <a:gd name="connsiteX2" fmla="*/ 26434 w 26434"/>
                <a:gd name="connsiteY2" fmla="*/ 474 h 3478"/>
                <a:gd name="connsiteX3" fmla="*/ 13281 w 26434"/>
                <a:gd name="connsiteY3" fmla="*/ 474 h 3478"/>
                <a:gd name="connsiteX4" fmla="*/ 0 w 26434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4" h="3478">
                  <a:moveTo>
                    <a:pt x="0" y="3004"/>
                  </a:moveTo>
                  <a:cubicBezTo>
                    <a:pt x="0" y="3636"/>
                    <a:pt x="5945" y="3636"/>
                    <a:pt x="13281" y="3004"/>
                  </a:cubicBezTo>
                  <a:cubicBezTo>
                    <a:pt x="20616" y="2245"/>
                    <a:pt x="26434" y="1107"/>
                    <a:pt x="26434" y="474"/>
                  </a:cubicBezTo>
                  <a:cubicBezTo>
                    <a:pt x="26434" y="-158"/>
                    <a:pt x="20616" y="-158"/>
                    <a:pt x="13281" y="474"/>
                  </a:cubicBezTo>
                  <a:cubicBezTo>
                    <a:pt x="5945" y="1233"/>
                    <a:pt x="0" y="2372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7" name="Freeform: Shape 8036">
              <a:extLst>
                <a:ext uri="{FF2B5EF4-FFF2-40B4-BE49-F238E27FC236}">
                  <a16:creationId xmlns:a16="http://schemas.microsoft.com/office/drawing/2014/main" id="{8FFF5DF1-C8B6-EB1C-0534-18766028AC8A}"/>
                </a:ext>
              </a:extLst>
            </p:cNvPr>
            <p:cNvSpPr/>
            <p:nvPr/>
          </p:nvSpPr>
          <p:spPr>
            <a:xfrm>
              <a:off x="9886581" y="6445714"/>
              <a:ext cx="38575" cy="4046"/>
            </a:xfrm>
            <a:custGeom>
              <a:avLst/>
              <a:gdLst>
                <a:gd name="connsiteX0" fmla="*/ 0 w 38575"/>
                <a:gd name="connsiteY0" fmla="*/ 1771 h 4046"/>
                <a:gd name="connsiteX1" fmla="*/ 0 w 38575"/>
                <a:gd name="connsiteY1" fmla="*/ 3795 h 4046"/>
                <a:gd name="connsiteX2" fmla="*/ 19351 w 38575"/>
                <a:gd name="connsiteY2" fmla="*/ 4047 h 4046"/>
                <a:gd name="connsiteX3" fmla="*/ 38575 w 38575"/>
                <a:gd name="connsiteY3" fmla="*/ 4047 h 4046"/>
                <a:gd name="connsiteX4" fmla="*/ 31746 w 38575"/>
                <a:gd name="connsiteY4" fmla="*/ 2150 h 4046"/>
                <a:gd name="connsiteX5" fmla="*/ 12521 w 38575"/>
                <a:gd name="connsiteY5" fmla="*/ 0 h 4046"/>
                <a:gd name="connsiteX6" fmla="*/ 0 w 38575"/>
                <a:gd name="connsiteY6" fmla="*/ 1897 h 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575" h="4046">
                  <a:moveTo>
                    <a:pt x="0" y="1771"/>
                  </a:moveTo>
                  <a:lnTo>
                    <a:pt x="0" y="3795"/>
                  </a:lnTo>
                  <a:cubicBezTo>
                    <a:pt x="0" y="3795"/>
                    <a:pt x="19351" y="4047"/>
                    <a:pt x="19351" y="4047"/>
                  </a:cubicBezTo>
                  <a:lnTo>
                    <a:pt x="38575" y="4047"/>
                  </a:lnTo>
                  <a:cubicBezTo>
                    <a:pt x="38575" y="4047"/>
                    <a:pt x="31746" y="2150"/>
                    <a:pt x="31746" y="2150"/>
                  </a:cubicBezTo>
                  <a:cubicBezTo>
                    <a:pt x="27952" y="1012"/>
                    <a:pt x="19351" y="0"/>
                    <a:pt x="12521" y="0"/>
                  </a:cubicBezTo>
                  <a:cubicBezTo>
                    <a:pt x="5692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8" name="Freeform: Shape 8037">
              <a:extLst>
                <a:ext uri="{FF2B5EF4-FFF2-40B4-BE49-F238E27FC236}">
                  <a16:creationId xmlns:a16="http://schemas.microsoft.com/office/drawing/2014/main" id="{557163AC-2B6D-FA95-0C00-CF2514F7A340}"/>
                </a:ext>
              </a:extLst>
            </p:cNvPr>
            <p:cNvSpPr/>
            <p:nvPr/>
          </p:nvSpPr>
          <p:spPr>
            <a:xfrm>
              <a:off x="9895688" y="6423074"/>
              <a:ext cx="35286" cy="3415"/>
            </a:xfrm>
            <a:custGeom>
              <a:avLst/>
              <a:gdLst>
                <a:gd name="connsiteX0" fmla="*/ 8854 w 35286"/>
                <a:gd name="connsiteY0" fmla="*/ 1518 h 3415"/>
                <a:gd name="connsiteX1" fmla="*/ 0 w 35286"/>
                <a:gd name="connsiteY1" fmla="*/ 3036 h 3415"/>
                <a:gd name="connsiteX2" fmla="*/ 17581 w 35286"/>
                <a:gd name="connsiteY2" fmla="*/ 3289 h 3415"/>
                <a:gd name="connsiteX3" fmla="*/ 35287 w 35286"/>
                <a:gd name="connsiteY3" fmla="*/ 3415 h 3415"/>
                <a:gd name="connsiteX4" fmla="*/ 26433 w 35286"/>
                <a:gd name="connsiteY4" fmla="*/ 1771 h 3415"/>
                <a:gd name="connsiteX5" fmla="*/ 17706 w 35286"/>
                <a:gd name="connsiteY5" fmla="*/ 0 h 3415"/>
                <a:gd name="connsiteX6" fmla="*/ 8854 w 3528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3415">
                  <a:moveTo>
                    <a:pt x="8854" y="1518"/>
                  </a:moveTo>
                  <a:lnTo>
                    <a:pt x="0" y="3036"/>
                  </a:lnTo>
                  <a:lnTo>
                    <a:pt x="17581" y="3289"/>
                  </a:lnTo>
                  <a:lnTo>
                    <a:pt x="35287" y="3415"/>
                  </a:lnTo>
                  <a:lnTo>
                    <a:pt x="26433" y="1771"/>
                  </a:lnTo>
                  <a:lnTo>
                    <a:pt x="17706" y="0"/>
                  </a:lnTo>
                  <a:lnTo>
                    <a:pt x="8854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9" name="Freeform: Shape 8038">
              <a:extLst>
                <a:ext uri="{FF2B5EF4-FFF2-40B4-BE49-F238E27FC236}">
                  <a16:creationId xmlns:a16="http://schemas.microsoft.com/office/drawing/2014/main" id="{1A05FD3B-33AB-2DFA-BABB-29FB9E51D856}"/>
                </a:ext>
              </a:extLst>
            </p:cNvPr>
            <p:cNvSpPr/>
            <p:nvPr/>
          </p:nvSpPr>
          <p:spPr>
            <a:xfrm>
              <a:off x="9913394" y="6414347"/>
              <a:ext cx="13280" cy="2403"/>
            </a:xfrm>
            <a:custGeom>
              <a:avLst/>
              <a:gdLst>
                <a:gd name="connsiteX0" fmla="*/ 0 w 13280"/>
                <a:gd name="connsiteY0" fmla="*/ 1139 h 2403"/>
                <a:gd name="connsiteX1" fmla="*/ 6577 w 13280"/>
                <a:gd name="connsiteY1" fmla="*/ 2403 h 2403"/>
                <a:gd name="connsiteX2" fmla="*/ 13281 w 13280"/>
                <a:gd name="connsiteY2" fmla="*/ 1265 h 2403"/>
                <a:gd name="connsiteX3" fmla="*/ 6704 w 13280"/>
                <a:gd name="connsiteY3" fmla="*/ 0 h 2403"/>
                <a:gd name="connsiteX4" fmla="*/ 127 w 13280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0" h="2403">
                  <a:moveTo>
                    <a:pt x="0" y="1139"/>
                  </a:moveTo>
                  <a:cubicBezTo>
                    <a:pt x="0" y="1771"/>
                    <a:pt x="2910" y="2403"/>
                    <a:pt x="6577" y="2403"/>
                  </a:cubicBezTo>
                  <a:cubicBezTo>
                    <a:pt x="10245" y="2403"/>
                    <a:pt x="13154" y="1897"/>
                    <a:pt x="13281" y="1265"/>
                  </a:cubicBezTo>
                  <a:cubicBezTo>
                    <a:pt x="13281" y="633"/>
                    <a:pt x="10245" y="0"/>
                    <a:pt x="6704" y="0"/>
                  </a:cubicBezTo>
                  <a:cubicBezTo>
                    <a:pt x="303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0" name="Freeform: Shape 8039">
              <a:extLst>
                <a:ext uri="{FF2B5EF4-FFF2-40B4-BE49-F238E27FC236}">
                  <a16:creationId xmlns:a16="http://schemas.microsoft.com/office/drawing/2014/main" id="{9A7D7F27-9D6F-4554-2F34-460E04185EE7}"/>
                </a:ext>
              </a:extLst>
            </p:cNvPr>
            <p:cNvSpPr/>
            <p:nvPr/>
          </p:nvSpPr>
          <p:spPr>
            <a:xfrm>
              <a:off x="9919718" y="6440275"/>
              <a:ext cx="47555" cy="5817"/>
            </a:xfrm>
            <a:custGeom>
              <a:avLst/>
              <a:gdLst>
                <a:gd name="connsiteX0" fmla="*/ 16443 w 47555"/>
                <a:gd name="connsiteY0" fmla="*/ 2909 h 5817"/>
                <a:gd name="connsiteX1" fmla="*/ 0 w 47555"/>
                <a:gd name="connsiteY1" fmla="*/ 5818 h 5817"/>
                <a:gd name="connsiteX2" fmla="*/ 23778 w 47555"/>
                <a:gd name="connsiteY2" fmla="*/ 4300 h 5817"/>
                <a:gd name="connsiteX3" fmla="*/ 47556 w 47555"/>
                <a:gd name="connsiteY3" fmla="*/ 2909 h 5817"/>
                <a:gd name="connsiteX4" fmla="*/ 40220 w 47555"/>
                <a:gd name="connsiteY4" fmla="*/ 1518 h 5817"/>
                <a:gd name="connsiteX5" fmla="*/ 32758 w 47555"/>
                <a:gd name="connsiteY5" fmla="*/ 0 h 5817"/>
                <a:gd name="connsiteX6" fmla="*/ 16443 w 47555"/>
                <a:gd name="connsiteY6" fmla="*/ 2909 h 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55" h="5817">
                  <a:moveTo>
                    <a:pt x="16443" y="2909"/>
                  </a:moveTo>
                  <a:lnTo>
                    <a:pt x="0" y="5818"/>
                  </a:lnTo>
                  <a:lnTo>
                    <a:pt x="23778" y="4300"/>
                  </a:lnTo>
                  <a:lnTo>
                    <a:pt x="47556" y="2909"/>
                  </a:lnTo>
                  <a:lnTo>
                    <a:pt x="40220" y="1518"/>
                  </a:lnTo>
                  <a:lnTo>
                    <a:pt x="32758" y="0"/>
                  </a:lnTo>
                  <a:lnTo>
                    <a:pt x="16443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1" name="Freeform: Shape 8040">
              <a:extLst>
                <a:ext uri="{FF2B5EF4-FFF2-40B4-BE49-F238E27FC236}">
                  <a16:creationId xmlns:a16="http://schemas.microsoft.com/office/drawing/2014/main" id="{1BC1ABCE-C0E1-7FBD-7FAD-A40B0FD6AF71}"/>
                </a:ext>
              </a:extLst>
            </p:cNvPr>
            <p:cNvSpPr/>
            <p:nvPr/>
          </p:nvSpPr>
          <p:spPr>
            <a:xfrm>
              <a:off x="9939323" y="6475056"/>
              <a:ext cx="13279" cy="2403"/>
            </a:xfrm>
            <a:custGeom>
              <a:avLst/>
              <a:gdLst>
                <a:gd name="connsiteX0" fmla="*/ 0 w 13279"/>
                <a:gd name="connsiteY0" fmla="*/ 1139 h 2403"/>
                <a:gd name="connsiteX1" fmla="*/ 6576 w 13279"/>
                <a:gd name="connsiteY1" fmla="*/ 2403 h 2403"/>
                <a:gd name="connsiteX2" fmla="*/ 13280 w 13279"/>
                <a:gd name="connsiteY2" fmla="*/ 1265 h 2403"/>
                <a:gd name="connsiteX3" fmla="*/ 6576 w 13279"/>
                <a:gd name="connsiteY3" fmla="*/ 0 h 2403"/>
                <a:gd name="connsiteX4" fmla="*/ 0 w 13279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9"/>
                  </a:moveTo>
                  <a:cubicBezTo>
                    <a:pt x="0" y="1771"/>
                    <a:pt x="2909" y="2403"/>
                    <a:pt x="6576" y="2403"/>
                  </a:cubicBezTo>
                  <a:cubicBezTo>
                    <a:pt x="10245" y="2403"/>
                    <a:pt x="13280" y="1897"/>
                    <a:pt x="13280" y="1265"/>
                  </a:cubicBezTo>
                  <a:cubicBezTo>
                    <a:pt x="13280" y="633"/>
                    <a:pt x="10245" y="0"/>
                    <a:pt x="6576" y="0"/>
                  </a:cubicBezTo>
                  <a:cubicBezTo>
                    <a:pt x="290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2" name="Freeform: Shape 8041">
              <a:extLst>
                <a:ext uri="{FF2B5EF4-FFF2-40B4-BE49-F238E27FC236}">
                  <a16:creationId xmlns:a16="http://schemas.microsoft.com/office/drawing/2014/main" id="{2B999F82-BDAC-EA02-2926-E08DF50D3876}"/>
                </a:ext>
              </a:extLst>
            </p:cNvPr>
            <p:cNvSpPr/>
            <p:nvPr/>
          </p:nvSpPr>
          <p:spPr>
            <a:xfrm>
              <a:off x="9943876" y="6458362"/>
              <a:ext cx="48187" cy="11888"/>
            </a:xfrm>
            <a:custGeom>
              <a:avLst/>
              <a:gdLst>
                <a:gd name="connsiteX0" fmla="*/ 0 w 48187"/>
                <a:gd name="connsiteY0" fmla="*/ 8347 h 11888"/>
                <a:gd name="connsiteX1" fmla="*/ 8854 w 48187"/>
                <a:gd name="connsiteY1" fmla="*/ 11889 h 11888"/>
                <a:gd name="connsiteX2" fmla="*/ 33010 w 48187"/>
                <a:gd name="connsiteY2" fmla="*/ 6071 h 11888"/>
                <a:gd name="connsiteX3" fmla="*/ 48188 w 48187"/>
                <a:gd name="connsiteY3" fmla="*/ 126 h 11888"/>
                <a:gd name="connsiteX4" fmla="*/ 35160 w 48187"/>
                <a:gd name="connsiteY4" fmla="*/ 126 h 11888"/>
                <a:gd name="connsiteX5" fmla="*/ 22134 w 48187"/>
                <a:gd name="connsiteY5" fmla="*/ 0 h 11888"/>
                <a:gd name="connsiteX6" fmla="*/ 22134 w 48187"/>
                <a:gd name="connsiteY6" fmla="*/ 3794 h 11888"/>
                <a:gd name="connsiteX7" fmla="*/ 22134 w 48187"/>
                <a:gd name="connsiteY7" fmla="*/ 7588 h 11888"/>
                <a:gd name="connsiteX8" fmla="*/ 11130 w 48187"/>
                <a:gd name="connsiteY8" fmla="*/ 6197 h 11888"/>
                <a:gd name="connsiteX9" fmla="*/ 127 w 48187"/>
                <a:gd name="connsiteY9" fmla="*/ 4805 h 11888"/>
                <a:gd name="connsiteX10" fmla="*/ 127 w 48187"/>
                <a:gd name="connsiteY10" fmla="*/ 8347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87" h="11888">
                  <a:moveTo>
                    <a:pt x="0" y="8347"/>
                  </a:moveTo>
                  <a:cubicBezTo>
                    <a:pt x="0" y="10245"/>
                    <a:pt x="4047" y="11889"/>
                    <a:pt x="8854" y="11889"/>
                  </a:cubicBezTo>
                  <a:cubicBezTo>
                    <a:pt x="13786" y="11889"/>
                    <a:pt x="24663" y="9233"/>
                    <a:pt x="33010" y="6071"/>
                  </a:cubicBezTo>
                  <a:lnTo>
                    <a:pt x="48188" y="126"/>
                  </a:lnTo>
                  <a:lnTo>
                    <a:pt x="35160" y="126"/>
                  </a:lnTo>
                  <a:cubicBezTo>
                    <a:pt x="35160" y="126"/>
                    <a:pt x="22134" y="0"/>
                    <a:pt x="22134" y="0"/>
                  </a:cubicBezTo>
                  <a:lnTo>
                    <a:pt x="22134" y="3794"/>
                  </a:lnTo>
                  <a:cubicBezTo>
                    <a:pt x="22134" y="3794"/>
                    <a:pt x="22134" y="7588"/>
                    <a:pt x="22134" y="7588"/>
                  </a:cubicBezTo>
                  <a:lnTo>
                    <a:pt x="11130" y="6197"/>
                  </a:lnTo>
                  <a:lnTo>
                    <a:pt x="127" y="4805"/>
                  </a:lnTo>
                  <a:lnTo>
                    <a:pt x="127" y="83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3" name="Freeform: Shape 8042">
              <a:extLst>
                <a:ext uri="{FF2B5EF4-FFF2-40B4-BE49-F238E27FC236}">
                  <a16:creationId xmlns:a16="http://schemas.microsoft.com/office/drawing/2014/main" id="{5437EAE8-074F-A384-0F9E-BF2FEA390D38}"/>
                </a:ext>
              </a:extLst>
            </p:cNvPr>
            <p:cNvSpPr/>
            <p:nvPr/>
          </p:nvSpPr>
          <p:spPr>
            <a:xfrm>
              <a:off x="10092993" y="6463269"/>
              <a:ext cx="26560" cy="3718"/>
            </a:xfrm>
            <a:custGeom>
              <a:avLst/>
              <a:gdLst>
                <a:gd name="connsiteX0" fmla="*/ 0 w 26560"/>
                <a:gd name="connsiteY0" fmla="*/ 3314 h 3718"/>
                <a:gd name="connsiteX1" fmla="*/ 13280 w 26560"/>
                <a:gd name="connsiteY1" fmla="*/ 3061 h 3718"/>
                <a:gd name="connsiteX2" fmla="*/ 26561 w 26560"/>
                <a:gd name="connsiteY2" fmla="*/ 405 h 3718"/>
                <a:gd name="connsiteX3" fmla="*/ 13280 w 26560"/>
                <a:gd name="connsiteY3" fmla="*/ 658 h 3718"/>
                <a:gd name="connsiteX4" fmla="*/ 0 w 26560"/>
                <a:gd name="connsiteY4" fmla="*/ 3314 h 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0" h="3718">
                  <a:moveTo>
                    <a:pt x="0" y="3314"/>
                  </a:moveTo>
                  <a:cubicBezTo>
                    <a:pt x="0" y="3946"/>
                    <a:pt x="6071" y="3820"/>
                    <a:pt x="13280" y="3061"/>
                  </a:cubicBezTo>
                  <a:cubicBezTo>
                    <a:pt x="20616" y="2302"/>
                    <a:pt x="26561" y="1037"/>
                    <a:pt x="26561" y="405"/>
                  </a:cubicBezTo>
                  <a:cubicBezTo>
                    <a:pt x="26561" y="-227"/>
                    <a:pt x="20616" y="-101"/>
                    <a:pt x="13280" y="658"/>
                  </a:cubicBezTo>
                  <a:cubicBezTo>
                    <a:pt x="5945" y="1543"/>
                    <a:pt x="0" y="2681"/>
                    <a:pt x="0" y="3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4" name="Freeform: Shape 8043">
              <a:extLst>
                <a:ext uri="{FF2B5EF4-FFF2-40B4-BE49-F238E27FC236}">
                  <a16:creationId xmlns:a16="http://schemas.microsoft.com/office/drawing/2014/main" id="{6E15F9E3-D872-8EA6-98EC-0304186D11FD}"/>
                </a:ext>
              </a:extLst>
            </p:cNvPr>
            <p:cNvSpPr/>
            <p:nvPr/>
          </p:nvSpPr>
          <p:spPr>
            <a:xfrm>
              <a:off x="10009350" y="6449635"/>
              <a:ext cx="89334" cy="8093"/>
            </a:xfrm>
            <a:custGeom>
              <a:avLst/>
              <a:gdLst>
                <a:gd name="connsiteX0" fmla="*/ 673 w 89334"/>
                <a:gd name="connsiteY0" fmla="*/ 0 h 8093"/>
                <a:gd name="connsiteX1" fmla="*/ 12816 w 89334"/>
                <a:gd name="connsiteY1" fmla="*/ 3414 h 8093"/>
                <a:gd name="connsiteX2" fmla="*/ 59612 w 89334"/>
                <a:gd name="connsiteY2" fmla="*/ 7335 h 8093"/>
                <a:gd name="connsiteX3" fmla="*/ 80607 w 89334"/>
                <a:gd name="connsiteY3" fmla="*/ 8094 h 8093"/>
                <a:gd name="connsiteX4" fmla="*/ 89334 w 89334"/>
                <a:gd name="connsiteY4" fmla="*/ 7968 h 8093"/>
                <a:gd name="connsiteX5" fmla="*/ 86046 w 89334"/>
                <a:gd name="connsiteY5" fmla="*/ 7335 h 8093"/>
                <a:gd name="connsiteX6" fmla="*/ 77065 w 89334"/>
                <a:gd name="connsiteY6" fmla="*/ 6197 h 8093"/>
                <a:gd name="connsiteX7" fmla="*/ 47470 w 89334"/>
                <a:gd name="connsiteY7" fmla="*/ 3288 h 8093"/>
                <a:gd name="connsiteX8" fmla="*/ 673 w 89334"/>
                <a:gd name="connsiteY8" fmla="*/ 126 h 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334" h="8093">
                  <a:moveTo>
                    <a:pt x="673" y="0"/>
                  </a:moveTo>
                  <a:cubicBezTo>
                    <a:pt x="-1983" y="506"/>
                    <a:pt x="3456" y="2023"/>
                    <a:pt x="12816" y="3414"/>
                  </a:cubicBezTo>
                  <a:cubicBezTo>
                    <a:pt x="22175" y="4806"/>
                    <a:pt x="43170" y="6576"/>
                    <a:pt x="59612" y="7335"/>
                  </a:cubicBezTo>
                  <a:cubicBezTo>
                    <a:pt x="67833" y="7588"/>
                    <a:pt x="75295" y="7842"/>
                    <a:pt x="80607" y="8094"/>
                  </a:cubicBezTo>
                  <a:cubicBezTo>
                    <a:pt x="86046" y="8094"/>
                    <a:pt x="89334" y="8094"/>
                    <a:pt x="89334" y="7968"/>
                  </a:cubicBezTo>
                  <a:cubicBezTo>
                    <a:pt x="89334" y="7968"/>
                    <a:pt x="88196" y="7588"/>
                    <a:pt x="86046" y="7335"/>
                  </a:cubicBezTo>
                  <a:cubicBezTo>
                    <a:pt x="83896" y="7083"/>
                    <a:pt x="80734" y="6703"/>
                    <a:pt x="77065" y="6197"/>
                  </a:cubicBezTo>
                  <a:cubicBezTo>
                    <a:pt x="69351" y="5438"/>
                    <a:pt x="58853" y="4426"/>
                    <a:pt x="47470" y="3288"/>
                  </a:cubicBezTo>
                  <a:cubicBezTo>
                    <a:pt x="24451" y="1138"/>
                    <a:pt x="3456" y="-380"/>
                    <a:pt x="673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5" name="Freeform: Shape 8044">
              <a:extLst>
                <a:ext uri="{FF2B5EF4-FFF2-40B4-BE49-F238E27FC236}">
                  <a16:creationId xmlns:a16="http://schemas.microsoft.com/office/drawing/2014/main" id="{82D17898-DC24-F476-7073-CBBA20D2D988}"/>
                </a:ext>
              </a:extLst>
            </p:cNvPr>
            <p:cNvSpPr/>
            <p:nvPr/>
          </p:nvSpPr>
          <p:spPr>
            <a:xfrm>
              <a:off x="10032537" y="6417509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3 w 13406"/>
                <a:gd name="connsiteY1" fmla="*/ 2403 h 2403"/>
                <a:gd name="connsiteX2" fmla="*/ 13407 w 13406"/>
                <a:gd name="connsiteY2" fmla="*/ 1265 h 2403"/>
                <a:gd name="connsiteX3" fmla="*/ 6703 w 13406"/>
                <a:gd name="connsiteY3" fmla="*/ 0 h 2403"/>
                <a:gd name="connsiteX4" fmla="*/ 0 w 1340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5" y="2403"/>
                    <a:pt x="6703" y="2403"/>
                  </a:cubicBezTo>
                  <a:cubicBezTo>
                    <a:pt x="10371" y="2403"/>
                    <a:pt x="13407" y="1897"/>
                    <a:pt x="13407" y="1265"/>
                  </a:cubicBezTo>
                  <a:cubicBezTo>
                    <a:pt x="13407" y="633"/>
                    <a:pt x="10371" y="0"/>
                    <a:pt x="6703" y="0"/>
                  </a:cubicBezTo>
                  <a:cubicBezTo>
                    <a:pt x="3035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6" name="Freeform: Shape 8045">
              <a:extLst>
                <a:ext uri="{FF2B5EF4-FFF2-40B4-BE49-F238E27FC236}">
                  <a16:creationId xmlns:a16="http://schemas.microsoft.com/office/drawing/2014/main" id="{6C37AED1-05D7-E78B-0209-CFD9ADE93823}"/>
                </a:ext>
              </a:extLst>
            </p:cNvPr>
            <p:cNvSpPr/>
            <p:nvPr/>
          </p:nvSpPr>
          <p:spPr>
            <a:xfrm>
              <a:off x="10045817" y="6438504"/>
              <a:ext cx="17580" cy="6450"/>
            </a:xfrm>
            <a:custGeom>
              <a:avLst/>
              <a:gdLst>
                <a:gd name="connsiteX0" fmla="*/ 0 w 17580"/>
                <a:gd name="connsiteY0" fmla="*/ 3162 h 6450"/>
                <a:gd name="connsiteX1" fmla="*/ 0 w 17580"/>
                <a:gd name="connsiteY1" fmla="*/ 6450 h 6450"/>
                <a:gd name="connsiteX2" fmla="*/ 8727 w 17580"/>
                <a:gd name="connsiteY2" fmla="*/ 4933 h 6450"/>
                <a:gd name="connsiteX3" fmla="*/ 17581 w 17580"/>
                <a:gd name="connsiteY3" fmla="*/ 3289 h 6450"/>
                <a:gd name="connsiteX4" fmla="*/ 8727 w 17580"/>
                <a:gd name="connsiteY4" fmla="*/ 1644 h 6450"/>
                <a:gd name="connsiteX5" fmla="*/ 0 w 17580"/>
                <a:gd name="connsiteY5" fmla="*/ 0 h 6450"/>
                <a:gd name="connsiteX6" fmla="*/ 0 w 17580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80" h="6450">
                  <a:moveTo>
                    <a:pt x="0" y="3162"/>
                  </a:moveTo>
                  <a:lnTo>
                    <a:pt x="0" y="6450"/>
                  </a:lnTo>
                  <a:lnTo>
                    <a:pt x="8727" y="4933"/>
                  </a:lnTo>
                  <a:lnTo>
                    <a:pt x="17581" y="3289"/>
                  </a:lnTo>
                  <a:lnTo>
                    <a:pt x="8727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7" name="Freeform: Shape 8046">
              <a:extLst>
                <a:ext uri="{FF2B5EF4-FFF2-40B4-BE49-F238E27FC236}">
                  <a16:creationId xmlns:a16="http://schemas.microsoft.com/office/drawing/2014/main" id="{9027CC68-38EC-95A8-F917-E7A05BCB4F60}"/>
                </a:ext>
              </a:extLst>
            </p:cNvPr>
            <p:cNvSpPr/>
            <p:nvPr/>
          </p:nvSpPr>
          <p:spPr>
            <a:xfrm>
              <a:off x="10054544" y="6448243"/>
              <a:ext cx="35413" cy="3161"/>
            </a:xfrm>
            <a:custGeom>
              <a:avLst/>
              <a:gdLst>
                <a:gd name="connsiteX0" fmla="*/ 8854 w 35413"/>
                <a:gd name="connsiteY0" fmla="*/ 1644 h 3161"/>
                <a:gd name="connsiteX1" fmla="*/ 0 w 35413"/>
                <a:gd name="connsiteY1" fmla="*/ 3162 h 3161"/>
                <a:gd name="connsiteX2" fmla="*/ 17706 w 35413"/>
                <a:gd name="connsiteY2" fmla="*/ 3162 h 3161"/>
                <a:gd name="connsiteX3" fmla="*/ 35414 w 35413"/>
                <a:gd name="connsiteY3" fmla="*/ 3162 h 3161"/>
                <a:gd name="connsiteX4" fmla="*/ 26560 w 35413"/>
                <a:gd name="connsiteY4" fmla="*/ 1644 h 3161"/>
                <a:gd name="connsiteX5" fmla="*/ 17706 w 35413"/>
                <a:gd name="connsiteY5" fmla="*/ 0 h 3161"/>
                <a:gd name="connsiteX6" fmla="*/ 8854 w 35413"/>
                <a:gd name="connsiteY6" fmla="*/ 164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3161">
                  <a:moveTo>
                    <a:pt x="8854" y="1644"/>
                  </a:moveTo>
                  <a:lnTo>
                    <a:pt x="0" y="3162"/>
                  </a:lnTo>
                  <a:lnTo>
                    <a:pt x="17706" y="3162"/>
                  </a:lnTo>
                  <a:lnTo>
                    <a:pt x="35414" y="3162"/>
                  </a:lnTo>
                  <a:lnTo>
                    <a:pt x="26560" y="1644"/>
                  </a:lnTo>
                  <a:lnTo>
                    <a:pt x="17706" y="0"/>
                  </a:lnTo>
                  <a:lnTo>
                    <a:pt x="8854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8" name="Freeform: Shape 8047">
              <a:extLst>
                <a:ext uri="{FF2B5EF4-FFF2-40B4-BE49-F238E27FC236}">
                  <a16:creationId xmlns:a16="http://schemas.microsoft.com/office/drawing/2014/main" id="{2A86C9CC-E67E-8D54-8BE1-98A6A137CC2C}"/>
                </a:ext>
              </a:extLst>
            </p:cNvPr>
            <p:cNvSpPr/>
            <p:nvPr/>
          </p:nvSpPr>
          <p:spPr>
            <a:xfrm>
              <a:off x="10058970" y="6417636"/>
              <a:ext cx="13406" cy="2403"/>
            </a:xfrm>
            <a:custGeom>
              <a:avLst/>
              <a:gdLst>
                <a:gd name="connsiteX0" fmla="*/ 0 w 13406"/>
                <a:gd name="connsiteY0" fmla="*/ 1138 h 2403"/>
                <a:gd name="connsiteX1" fmla="*/ 6704 w 13406"/>
                <a:gd name="connsiteY1" fmla="*/ 2403 h 2403"/>
                <a:gd name="connsiteX2" fmla="*/ 13407 w 13406"/>
                <a:gd name="connsiteY2" fmla="*/ 1265 h 2403"/>
                <a:gd name="connsiteX3" fmla="*/ 6704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8"/>
                  </a:moveTo>
                  <a:cubicBezTo>
                    <a:pt x="0" y="1771"/>
                    <a:pt x="3035" y="2403"/>
                    <a:pt x="6704" y="2403"/>
                  </a:cubicBezTo>
                  <a:cubicBezTo>
                    <a:pt x="10371" y="2403"/>
                    <a:pt x="13407" y="1897"/>
                    <a:pt x="13407" y="1265"/>
                  </a:cubicBezTo>
                  <a:cubicBezTo>
                    <a:pt x="13407" y="633"/>
                    <a:pt x="10371" y="0"/>
                    <a:pt x="6704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9" name="Freeform: Shape 8048">
              <a:extLst>
                <a:ext uri="{FF2B5EF4-FFF2-40B4-BE49-F238E27FC236}">
                  <a16:creationId xmlns:a16="http://schemas.microsoft.com/office/drawing/2014/main" id="{B402A9B8-ED88-6C87-EDC5-3BCF3FA920FB}"/>
                </a:ext>
              </a:extLst>
            </p:cNvPr>
            <p:cNvSpPr/>
            <p:nvPr/>
          </p:nvSpPr>
          <p:spPr>
            <a:xfrm>
              <a:off x="10085531" y="6444323"/>
              <a:ext cx="13279" cy="2403"/>
            </a:xfrm>
            <a:custGeom>
              <a:avLst/>
              <a:gdLst>
                <a:gd name="connsiteX0" fmla="*/ 0 w 13279"/>
                <a:gd name="connsiteY0" fmla="*/ 1138 h 2403"/>
                <a:gd name="connsiteX1" fmla="*/ 6703 w 13279"/>
                <a:gd name="connsiteY1" fmla="*/ 2403 h 2403"/>
                <a:gd name="connsiteX2" fmla="*/ 13280 w 13279"/>
                <a:gd name="connsiteY2" fmla="*/ 1264 h 2403"/>
                <a:gd name="connsiteX3" fmla="*/ 6703 w 13279"/>
                <a:gd name="connsiteY3" fmla="*/ 0 h 2403"/>
                <a:gd name="connsiteX4" fmla="*/ 0 w 13279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138"/>
                  </a:moveTo>
                  <a:cubicBezTo>
                    <a:pt x="0" y="1770"/>
                    <a:pt x="3035" y="2403"/>
                    <a:pt x="6703" y="2403"/>
                  </a:cubicBezTo>
                  <a:cubicBezTo>
                    <a:pt x="10370" y="2403"/>
                    <a:pt x="13280" y="1897"/>
                    <a:pt x="13280" y="1264"/>
                  </a:cubicBezTo>
                  <a:cubicBezTo>
                    <a:pt x="13280" y="632"/>
                    <a:pt x="10370" y="0"/>
                    <a:pt x="6703" y="0"/>
                  </a:cubicBezTo>
                  <a:cubicBezTo>
                    <a:pt x="3035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0" name="Freeform: Shape 8049">
              <a:extLst>
                <a:ext uri="{FF2B5EF4-FFF2-40B4-BE49-F238E27FC236}">
                  <a16:creationId xmlns:a16="http://schemas.microsoft.com/office/drawing/2014/main" id="{1483F515-FC91-4F8E-D985-74420447F600}"/>
                </a:ext>
              </a:extLst>
            </p:cNvPr>
            <p:cNvSpPr/>
            <p:nvPr/>
          </p:nvSpPr>
          <p:spPr>
            <a:xfrm>
              <a:off x="10125244" y="6417619"/>
              <a:ext cx="13406" cy="2419"/>
            </a:xfrm>
            <a:custGeom>
              <a:avLst/>
              <a:gdLst>
                <a:gd name="connsiteX0" fmla="*/ 0 w 13406"/>
                <a:gd name="connsiteY0" fmla="*/ 1155 h 2419"/>
                <a:gd name="connsiteX1" fmla="*/ 6704 w 13406"/>
                <a:gd name="connsiteY1" fmla="*/ 2419 h 2419"/>
                <a:gd name="connsiteX2" fmla="*/ 13407 w 13406"/>
                <a:gd name="connsiteY2" fmla="*/ 1155 h 2419"/>
                <a:gd name="connsiteX3" fmla="*/ 6704 w 13406"/>
                <a:gd name="connsiteY3" fmla="*/ 16 h 2419"/>
                <a:gd name="connsiteX4" fmla="*/ 0 w 13406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19">
                  <a:moveTo>
                    <a:pt x="0" y="1155"/>
                  </a:moveTo>
                  <a:cubicBezTo>
                    <a:pt x="0" y="1787"/>
                    <a:pt x="3036" y="2419"/>
                    <a:pt x="6704" y="2419"/>
                  </a:cubicBezTo>
                  <a:cubicBezTo>
                    <a:pt x="10371" y="2419"/>
                    <a:pt x="13407" y="1913"/>
                    <a:pt x="13407" y="1155"/>
                  </a:cubicBezTo>
                  <a:cubicBezTo>
                    <a:pt x="13407" y="522"/>
                    <a:pt x="10371" y="-110"/>
                    <a:pt x="6704" y="16"/>
                  </a:cubicBezTo>
                  <a:cubicBezTo>
                    <a:pt x="303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1" name="Freeform: Shape 8050">
              <a:extLst>
                <a:ext uri="{FF2B5EF4-FFF2-40B4-BE49-F238E27FC236}">
                  <a16:creationId xmlns:a16="http://schemas.microsoft.com/office/drawing/2014/main" id="{8BF646C9-547D-4FB9-220A-9396DFE19884}"/>
                </a:ext>
              </a:extLst>
            </p:cNvPr>
            <p:cNvSpPr/>
            <p:nvPr/>
          </p:nvSpPr>
          <p:spPr>
            <a:xfrm>
              <a:off x="10125244" y="6408023"/>
              <a:ext cx="13406" cy="2403"/>
            </a:xfrm>
            <a:custGeom>
              <a:avLst/>
              <a:gdLst>
                <a:gd name="connsiteX0" fmla="*/ 0 w 13406"/>
                <a:gd name="connsiteY0" fmla="*/ 1139 h 2403"/>
                <a:gd name="connsiteX1" fmla="*/ 6704 w 13406"/>
                <a:gd name="connsiteY1" fmla="*/ 2403 h 2403"/>
                <a:gd name="connsiteX2" fmla="*/ 13407 w 13406"/>
                <a:gd name="connsiteY2" fmla="*/ 1139 h 2403"/>
                <a:gd name="connsiteX3" fmla="*/ 6704 w 13406"/>
                <a:gd name="connsiteY3" fmla="*/ 0 h 2403"/>
                <a:gd name="connsiteX4" fmla="*/ 0 w 1340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06" h="2403">
                  <a:moveTo>
                    <a:pt x="0" y="1139"/>
                  </a:moveTo>
                  <a:cubicBezTo>
                    <a:pt x="0" y="1771"/>
                    <a:pt x="3036" y="2403"/>
                    <a:pt x="6704" y="2403"/>
                  </a:cubicBezTo>
                  <a:cubicBezTo>
                    <a:pt x="10371" y="2403"/>
                    <a:pt x="13407" y="1897"/>
                    <a:pt x="13407" y="1139"/>
                  </a:cubicBezTo>
                  <a:cubicBezTo>
                    <a:pt x="13407" y="506"/>
                    <a:pt x="10371" y="0"/>
                    <a:pt x="6704" y="0"/>
                  </a:cubicBezTo>
                  <a:cubicBezTo>
                    <a:pt x="303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2" name="Freeform: Shape 8051">
              <a:extLst>
                <a:ext uri="{FF2B5EF4-FFF2-40B4-BE49-F238E27FC236}">
                  <a16:creationId xmlns:a16="http://schemas.microsoft.com/office/drawing/2014/main" id="{78862D9C-FAC7-F11D-E052-8F52F6154023}"/>
                </a:ext>
              </a:extLst>
            </p:cNvPr>
            <p:cNvSpPr/>
            <p:nvPr/>
          </p:nvSpPr>
          <p:spPr>
            <a:xfrm>
              <a:off x="10151805" y="6453808"/>
              <a:ext cx="13279" cy="2419"/>
            </a:xfrm>
            <a:custGeom>
              <a:avLst/>
              <a:gdLst>
                <a:gd name="connsiteX0" fmla="*/ 0 w 13279"/>
                <a:gd name="connsiteY0" fmla="*/ 1265 h 2419"/>
                <a:gd name="connsiteX1" fmla="*/ 6703 w 13279"/>
                <a:gd name="connsiteY1" fmla="*/ 2403 h 2419"/>
                <a:gd name="connsiteX2" fmla="*/ 13280 w 13279"/>
                <a:gd name="connsiteY2" fmla="*/ 1139 h 2419"/>
                <a:gd name="connsiteX3" fmla="*/ 6703 w 13279"/>
                <a:gd name="connsiteY3" fmla="*/ 0 h 2419"/>
                <a:gd name="connsiteX4" fmla="*/ 0 w 13279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19">
                  <a:moveTo>
                    <a:pt x="0" y="1265"/>
                  </a:moveTo>
                  <a:cubicBezTo>
                    <a:pt x="0" y="1897"/>
                    <a:pt x="3035" y="2530"/>
                    <a:pt x="6703" y="2403"/>
                  </a:cubicBezTo>
                  <a:cubicBezTo>
                    <a:pt x="10371" y="2403"/>
                    <a:pt x="13280" y="1897"/>
                    <a:pt x="13280" y="1139"/>
                  </a:cubicBezTo>
                  <a:cubicBezTo>
                    <a:pt x="13280" y="506"/>
                    <a:pt x="10371" y="0"/>
                    <a:pt x="6703" y="0"/>
                  </a:cubicBezTo>
                  <a:cubicBezTo>
                    <a:pt x="3035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3" name="Freeform: Shape 8052">
              <a:extLst>
                <a:ext uri="{FF2B5EF4-FFF2-40B4-BE49-F238E27FC236}">
                  <a16:creationId xmlns:a16="http://schemas.microsoft.com/office/drawing/2014/main" id="{0776E6E2-A340-A8F3-1A57-B58A1258264D}"/>
                </a:ext>
              </a:extLst>
            </p:cNvPr>
            <p:cNvSpPr/>
            <p:nvPr/>
          </p:nvSpPr>
          <p:spPr>
            <a:xfrm>
              <a:off x="10218079" y="6460891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3 w 13279"/>
                <a:gd name="connsiteY1" fmla="*/ 2403 h 2403"/>
                <a:gd name="connsiteX2" fmla="*/ 13280 w 13279"/>
                <a:gd name="connsiteY2" fmla="*/ 1139 h 2403"/>
                <a:gd name="connsiteX3" fmla="*/ 6703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3" y="2403"/>
                  </a:cubicBezTo>
                  <a:cubicBezTo>
                    <a:pt x="10245" y="2403"/>
                    <a:pt x="13280" y="1771"/>
                    <a:pt x="13280" y="1139"/>
                  </a:cubicBezTo>
                  <a:cubicBezTo>
                    <a:pt x="13280" y="506"/>
                    <a:pt x="10245" y="0"/>
                    <a:pt x="6703" y="0"/>
                  </a:cubicBezTo>
                  <a:cubicBezTo>
                    <a:pt x="3035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4" name="Freeform: Shape 8053">
              <a:extLst>
                <a:ext uri="{FF2B5EF4-FFF2-40B4-BE49-F238E27FC236}">
                  <a16:creationId xmlns:a16="http://schemas.microsoft.com/office/drawing/2014/main" id="{6645A371-377F-4995-3B66-05B075160462}"/>
                </a:ext>
              </a:extLst>
            </p:cNvPr>
            <p:cNvSpPr/>
            <p:nvPr/>
          </p:nvSpPr>
          <p:spPr>
            <a:xfrm>
              <a:off x="9341211" y="6420292"/>
              <a:ext cx="41231" cy="4059"/>
            </a:xfrm>
            <a:custGeom>
              <a:avLst/>
              <a:gdLst>
                <a:gd name="connsiteX0" fmla="*/ 0 w 41231"/>
                <a:gd name="connsiteY0" fmla="*/ 2783 h 4059"/>
                <a:gd name="connsiteX1" fmla="*/ 12395 w 41231"/>
                <a:gd name="connsiteY1" fmla="*/ 4047 h 4059"/>
                <a:gd name="connsiteX2" fmla="*/ 33010 w 41231"/>
                <a:gd name="connsiteY2" fmla="*/ 2150 h 4059"/>
                <a:gd name="connsiteX3" fmla="*/ 41232 w 41231"/>
                <a:gd name="connsiteY3" fmla="*/ 0 h 4059"/>
                <a:gd name="connsiteX4" fmla="*/ 20616 w 41231"/>
                <a:gd name="connsiteY4" fmla="*/ 885 h 4059"/>
                <a:gd name="connsiteX5" fmla="*/ 0 w 41231"/>
                <a:gd name="connsiteY5" fmla="*/ 2783 h 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31" h="4059">
                  <a:moveTo>
                    <a:pt x="0" y="2783"/>
                  </a:moveTo>
                  <a:cubicBezTo>
                    <a:pt x="0" y="2783"/>
                    <a:pt x="5692" y="3921"/>
                    <a:pt x="12395" y="4047"/>
                  </a:cubicBezTo>
                  <a:cubicBezTo>
                    <a:pt x="19351" y="4174"/>
                    <a:pt x="28584" y="3289"/>
                    <a:pt x="33010" y="2150"/>
                  </a:cubicBezTo>
                  <a:lnTo>
                    <a:pt x="41232" y="0"/>
                  </a:lnTo>
                  <a:lnTo>
                    <a:pt x="20616" y="885"/>
                  </a:lnTo>
                  <a:cubicBezTo>
                    <a:pt x="9233" y="1391"/>
                    <a:pt x="0" y="2277"/>
                    <a:pt x="0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5" name="Freeform: Shape 8054">
              <a:extLst>
                <a:ext uri="{FF2B5EF4-FFF2-40B4-BE49-F238E27FC236}">
                  <a16:creationId xmlns:a16="http://schemas.microsoft.com/office/drawing/2014/main" id="{BC2FD132-3FAD-A86C-1C0A-2376100BA7FB}"/>
                </a:ext>
              </a:extLst>
            </p:cNvPr>
            <p:cNvSpPr/>
            <p:nvPr/>
          </p:nvSpPr>
          <p:spPr>
            <a:xfrm>
              <a:off x="10217952" y="6419786"/>
              <a:ext cx="13279" cy="2403"/>
            </a:xfrm>
            <a:custGeom>
              <a:avLst/>
              <a:gdLst>
                <a:gd name="connsiteX0" fmla="*/ 0 w 13279"/>
                <a:gd name="connsiteY0" fmla="*/ 1265 h 2403"/>
                <a:gd name="connsiteX1" fmla="*/ 6704 w 13279"/>
                <a:gd name="connsiteY1" fmla="*/ 2403 h 2403"/>
                <a:gd name="connsiteX2" fmla="*/ 13280 w 13279"/>
                <a:gd name="connsiteY2" fmla="*/ 1138 h 2403"/>
                <a:gd name="connsiteX3" fmla="*/ 6704 w 13279"/>
                <a:gd name="connsiteY3" fmla="*/ 0 h 2403"/>
                <a:gd name="connsiteX4" fmla="*/ 0 w 13279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265"/>
                  </a:moveTo>
                  <a:cubicBezTo>
                    <a:pt x="0" y="1897"/>
                    <a:pt x="3035" y="2403"/>
                    <a:pt x="6704" y="2403"/>
                  </a:cubicBezTo>
                  <a:cubicBezTo>
                    <a:pt x="10245" y="2403"/>
                    <a:pt x="13280" y="1770"/>
                    <a:pt x="13280" y="1138"/>
                  </a:cubicBezTo>
                  <a:cubicBezTo>
                    <a:pt x="13280" y="506"/>
                    <a:pt x="10245" y="0"/>
                    <a:pt x="6704" y="0"/>
                  </a:cubicBezTo>
                  <a:cubicBezTo>
                    <a:pt x="3035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6" name="Freeform: Shape 8055">
              <a:extLst>
                <a:ext uri="{FF2B5EF4-FFF2-40B4-BE49-F238E27FC236}">
                  <a16:creationId xmlns:a16="http://schemas.microsoft.com/office/drawing/2014/main" id="{7189D052-569E-EC8E-0548-AE8A7AB361C0}"/>
                </a:ext>
              </a:extLst>
            </p:cNvPr>
            <p:cNvSpPr/>
            <p:nvPr/>
          </p:nvSpPr>
          <p:spPr>
            <a:xfrm>
              <a:off x="9380925" y="6425224"/>
              <a:ext cx="13279" cy="2403"/>
            </a:xfrm>
            <a:custGeom>
              <a:avLst/>
              <a:gdLst>
                <a:gd name="connsiteX0" fmla="*/ 0 w 13279"/>
                <a:gd name="connsiteY0" fmla="*/ 1012 h 2403"/>
                <a:gd name="connsiteX1" fmla="*/ 6577 w 13279"/>
                <a:gd name="connsiteY1" fmla="*/ 2403 h 2403"/>
                <a:gd name="connsiteX2" fmla="*/ 13280 w 13279"/>
                <a:gd name="connsiteY2" fmla="*/ 1391 h 2403"/>
                <a:gd name="connsiteX3" fmla="*/ 6577 w 13279"/>
                <a:gd name="connsiteY3" fmla="*/ 0 h 2403"/>
                <a:gd name="connsiteX4" fmla="*/ 0 w 13279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" h="2403">
                  <a:moveTo>
                    <a:pt x="0" y="1012"/>
                  </a:moveTo>
                  <a:cubicBezTo>
                    <a:pt x="0" y="1644"/>
                    <a:pt x="2909" y="2277"/>
                    <a:pt x="6577" y="2403"/>
                  </a:cubicBezTo>
                  <a:cubicBezTo>
                    <a:pt x="10245" y="2403"/>
                    <a:pt x="13280" y="2024"/>
                    <a:pt x="13280" y="1391"/>
                  </a:cubicBezTo>
                  <a:cubicBezTo>
                    <a:pt x="13280" y="759"/>
                    <a:pt x="10371" y="127"/>
                    <a:pt x="6577" y="0"/>
                  </a:cubicBezTo>
                  <a:cubicBezTo>
                    <a:pt x="290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7" name="Freeform: Shape 8056">
              <a:extLst>
                <a:ext uri="{FF2B5EF4-FFF2-40B4-BE49-F238E27FC236}">
                  <a16:creationId xmlns:a16="http://schemas.microsoft.com/office/drawing/2014/main" id="{9E99553B-2EED-4F84-1B65-F5ECDBA6E5DB}"/>
                </a:ext>
              </a:extLst>
            </p:cNvPr>
            <p:cNvSpPr/>
            <p:nvPr/>
          </p:nvSpPr>
          <p:spPr>
            <a:xfrm>
              <a:off x="9394078" y="6430410"/>
              <a:ext cx="13154" cy="2403"/>
            </a:xfrm>
            <a:custGeom>
              <a:avLst/>
              <a:gdLst>
                <a:gd name="connsiteX0" fmla="*/ 0 w 13154"/>
                <a:gd name="connsiteY0" fmla="*/ 1012 h 2403"/>
                <a:gd name="connsiteX1" fmla="*/ 6577 w 13154"/>
                <a:gd name="connsiteY1" fmla="*/ 2403 h 2403"/>
                <a:gd name="connsiteX2" fmla="*/ 13154 w 13154"/>
                <a:gd name="connsiteY2" fmla="*/ 1391 h 2403"/>
                <a:gd name="connsiteX3" fmla="*/ 6577 w 13154"/>
                <a:gd name="connsiteY3" fmla="*/ 0 h 2403"/>
                <a:gd name="connsiteX4" fmla="*/ 0 w 13154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4" h="2403">
                  <a:moveTo>
                    <a:pt x="0" y="1012"/>
                  </a:moveTo>
                  <a:cubicBezTo>
                    <a:pt x="0" y="1644"/>
                    <a:pt x="2910" y="2277"/>
                    <a:pt x="6577" y="2403"/>
                  </a:cubicBezTo>
                  <a:cubicBezTo>
                    <a:pt x="10245" y="2403"/>
                    <a:pt x="13154" y="2024"/>
                    <a:pt x="13154" y="1391"/>
                  </a:cubicBezTo>
                  <a:cubicBezTo>
                    <a:pt x="13154" y="759"/>
                    <a:pt x="10245" y="127"/>
                    <a:pt x="6577" y="0"/>
                  </a:cubicBezTo>
                  <a:cubicBezTo>
                    <a:pt x="291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8" name="Freeform: Shape 8057">
              <a:extLst>
                <a:ext uri="{FF2B5EF4-FFF2-40B4-BE49-F238E27FC236}">
                  <a16:creationId xmlns:a16="http://schemas.microsoft.com/office/drawing/2014/main" id="{7BB45316-ED74-B388-F531-F4F73DF48F2F}"/>
                </a:ext>
              </a:extLst>
            </p:cNvPr>
            <p:cNvSpPr/>
            <p:nvPr/>
          </p:nvSpPr>
          <p:spPr>
            <a:xfrm>
              <a:off x="9485686" y="6442425"/>
              <a:ext cx="39478" cy="2097"/>
            </a:xfrm>
            <a:custGeom>
              <a:avLst/>
              <a:gdLst>
                <a:gd name="connsiteX0" fmla="*/ 37526 w 39478"/>
                <a:gd name="connsiteY0" fmla="*/ 759 h 2097"/>
                <a:gd name="connsiteX1" fmla="*/ 1986 w 39478"/>
                <a:gd name="connsiteY1" fmla="*/ 0 h 2097"/>
                <a:gd name="connsiteX2" fmla="*/ 37526 w 39478"/>
                <a:gd name="connsiteY2" fmla="*/ 759 h 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2097">
                  <a:moveTo>
                    <a:pt x="37526" y="759"/>
                  </a:moveTo>
                  <a:cubicBezTo>
                    <a:pt x="51186" y="3289"/>
                    <a:pt x="-11800" y="1771"/>
                    <a:pt x="1986" y="0"/>
                  </a:cubicBezTo>
                  <a:cubicBezTo>
                    <a:pt x="19440" y="1644"/>
                    <a:pt x="13116" y="253"/>
                    <a:pt x="37526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9" name="Freeform: Shape 8058">
              <a:extLst>
                <a:ext uri="{FF2B5EF4-FFF2-40B4-BE49-F238E27FC236}">
                  <a16:creationId xmlns:a16="http://schemas.microsoft.com/office/drawing/2014/main" id="{036AE99A-0B91-7F17-AE8B-CF2E78129FF8}"/>
                </a:ext>
              </a:extLst>
            </p:cNvPr>
            <p:cNvSpPr/>
            <p:nvPr/>
          </p:nvSpPr>
          <p:spPr>
            <a:xfrm>
              <a:off x="9562800" y="6416734"/>
              <a:ext cx="53740" cy="2277"/>
            </a:xfrm>
            <a:custGeom>
              <a:avLst/>
              <a:gdLst>
                <a:gd name="connsiteX0" fmla="*/ 53373 w 53740"/>
                <a:gd name="connsiteY0" fmla="*/ 16 h 2277"/>
                <a:gd name="connsiteX1" fmla="*/ 0 w 53740"/>
                <a:gd name="connsiteY1" fmla="*/ 1028 h 2277"/>
                <a:gd name="connsiteX2" fmla="*/ 53373 w 53740"/>
                <a:gd name="connsiteY2" fmla="*/ 16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740" h="2277">
                  <a:moveTo>
                    <a:pt x="53373" y="16"/>
                  </a:moveTo>
                  <a:cubicBezTo>
                    <a:pt x="57674" y="3431"/>
                    <a:pt x="23271" y="2293"/>
                    <a:pt x="0" y="1028"/>
                  </a:cubicBezTo>
                  <a:cubicBezTo>
                    <a:pt x="16695" y="522"/>
                    <a:pt x="31114" y="-110"/>
                    <a:pt x="53373" y="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0" name="Freeform: Shape 8059">
              <a:extLst>
                <a:ext uri="{FF2B5EF4-FFF2-40B4-BE49-F238E27FC236}">
                  <a16:creationId xmlns:a16="http://schemas.microsoft.com/office/drawing/2014/main" id="{B1D75414-4155-2AAC-733D-6ABC93C549B9}"/>
                </a:ext>
              </a:extLst>
            </p:cNvPr>
            <p:cNvSpPr/>
            <p:nvPr/>
          </p:nvSpPr>
          <p:spPr>
            <a:xfrm>
              <a:off x="9686352" y="6452137"/>
              <a:ext cx="45169" cy="2556"/>
            </a:xfrm>
            <a:custGeom>
              <a:avLst/>
              <a:gdLst>
                <a:gd name="connsiteX0" fmla="*/ 143 w 45169"/>
                <a:gd name="connsiteY0" fmla="*/ 1671 h 2556"/>
                <a:gd name="connsiteX1" fmla="*/ 44536 w 45169"/>
                <a:gd name="connsiteY1" fmla="*/ 2556 h 2556"/>
                <a:gd name="connsiteX2" fmla="*/ 143 w 45169"/>
                <a:gd name="connsiteY2" fmla="*/ 1671 h 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9" h="2556">
                  <a:moveTo>
                    <a:pt x="143" y="1671"/>
                  </a:moveTo>
                  <a:cubicBezTo>
                    <a:pt x="-3145" y="-858"/>
                    <a:pt x="51619" y="-479"/>
                    <a:pt x="44536" y="2556"/>
                  </a:cubicBezTo>
                  <a:lnTo>
                    <a:pt x="143" y="16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1" name="Freeform: Shape 8060">
              <a:extLst>
                <a:ext uri="{FF2B5EF4-FFF2-40B4-BE49-F238E27FC236}">
                  <a16:creationId xmlns:a16="http://schemas.microsoft.com/office/drawing/2014/main" id="{0F3FDBF4-4D9A-EF68-FFE3-EB687D3ECC85}"/>
                </a:ext>
              </a:extLst>
            </p:cNvPr>
            <p:cNvSpPr/>
            <p:nvPr/>
          </p:nvSpPr>
          <p:spPr>
            <a:xfrm>
              <a:off x="9701962" y="6469491"/>
              <a:ext cx="39478" cy="1994"/>
            </a:xfrm>
            <a:custGeom>
              <a:avLst/>
              <a:gdLst>
                <a:gd name="connsiteX0" fmla="*/ 37526 w 39478"/>
                <a:gd name="connsiteY0" fmla="*/ 633 h 1994"/>
                <a:gd name="connsiteX1" fmla="*/ 1986 w 39478"/>
                <a:gd name="connsiteY1" fmla="*/ 0 h 1994"/>
                <a:gd name="connsiteX2" fmla="*/ 37526 w 39478"/>
                <a:gd name="connsiteY2" fmla="*/ 633 h 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8" h="1994">
                  <a:moveTo>
                    <a:pt x="37526" y="633"/>
                  </a:moveTo>
                  <a:cubicBezTo>
                    <a:pt x="51186" y="3036"/>
                    <a:pt x="-11800" y="1897"/>
                    <a:pt x="1986" y="0"/>
                  </a:cubicBezTo>
                  <a:cubicBezTo>
                    <a:pt x="19313" y="1518"/>
                    <a:pt x="13116" y="127"/>
                    <a:pt x="37526" y="6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2" name="Freeform: Shape 8061">
              <a:extLst>
                <a:ext uri="{FF2B5EF4-FFF2-40B4-BE49-F238E27FC236}">
                  <a16:creationId xmlns:a16="http://schemas.microsoft.com/office/drawing/2014/main" id="{2DF68168-7BC7-0C40-DD4B-B1C3CC20B204}"/>
                </a:ext>
              </a:extLst>
            </p:cNvPr>
            <p:cNvSpPr/>
            <p:nvPr/>
          </p:nvSpPr>
          <p:spPr>
            <a:xfrm>
              <a:off x="9711843" y="6419596"/>
              <a:ext cx="39429" cy="1960"/>
            </a:xfrm>
            <a:custGeom>
              <a:avLst/>
              <a:gdLst>
                <a:gd name="connsiteX0" fmla="*/ 10824 w 39429"/>
                <a:gd name="connsiteY0" fmla="*/ 1455 h 1960"/>
                <a:gd name="connsiteX1" fmla="*/ 37511 w 39429"/>
                <a:gd name="connsiteY1" fmla="*/ 1960 h 1960"/>
                <a:gd name="connsiteX2" fmla="*/ 10824 w 39429"/>
                <a:gd name="connsiteY2" fmla="*/ 1455 h 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9" h="1960">
                  <a:moveTo>
                    <a:pt x="10824" y="1455"/>
                  </a:moveTo>
                  <a:cubicBezTo>
                    <a:pt x="-28384" y="-316"/>
                    <a:pt x="52688" y="-822"/>
                    <a:pt x="37511" y="1960"/>
                  </a:cubicBezTo>
                  <a:cubicBezTo>
                    <a:pt x="22333" y="1834"/>
                    <a:pt x="14618" y="316"/>
                    <a:pt x="10824" y="14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3" name="Freeform: Shape 8062">
              <a:extLst>
                <a:ext uri="{FF2B5EF4-FFF2-40B4-BE49-F238E27FC236}">
                  <a16:creationId xmlns:a16="http://schemas.microsoft.com/office/drawing/2014/main" id="{0EEA4159-DFBB-5DE1-2EFB-2FB41312A3A2}"/>
                </a:ext>
              </a:extLst>
            </p:cNvPr>
            <p:cNvSpPr/>
            <p:nvPr/>
          </p:nvSpPr>
          <p:spPr>
            <a:xfrm>
              <a:off x="9866254" y="6478733"/>
              <a:ext cx="29580" cy="1762"/>
            </a:xfrm>
            <a:custGeom>
              <a:avLst/>
              <a:gdLst>
                <a:gd name="connsiteX0" fmla="*/ 217 w 29580"/>
                <a:gd name="connsiteY0" fmla="*/ 751 h 1762"/>
                <a:gd name="connsiteX1" fmla="*/ 26904 w 29580"/>
                <a:gd name="connsiteY1" fmla="*/ 1763 h 1762"/>
                <a:gd name="connsiteX2" fmla="*/ 217 w 29580"/>
                <a:gd name="connsiteY2" fmla="*/ 751 h 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80" h="1762">
                  <a:moveTo>
                    <a:pt x="217" y="751"/>
                  </a:moveTo>
                  <a:cubicBezTo>
                    <a:pt x="-3451" y="-767"/>
                    <a:pt x="40690" y="244"/>
                    <a:pt x="26904" y="1763"/>
                  </a:cubicBezTo>
                  <a:cubicBezTo>
                    <a:pt x="12359" y="1763"/>
                    <a:pt x="11727" y="877"/>
                    <a:pt x="217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4" name="Freeform: Shape 8063">
              <a:extLst>
                <a:ext uri="{FF2B5EF4-FFF2-40B4-BE49-F238E27FC236}">
                  <a16:creationId xmlns:a16="http://schemas.microsoft.com/office/drawing/2014/main" id="{49BE7792-86C1-54B8-6E72-324E3D54B832}"/>
                </a:ext>
              </a:extLst>
            </p:cNvPr>
            <p:cNvSpPr/>
            <p:nvPr/>
          </p:nvSpPr>
          <p:spPr>
            <a:xfrm>
              <a:off x="9766302" y="646329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5" name="Freeform: Shape 8064">
              <a:extLst>
                <a:ext uri="{FF2B5EF4-FFF2-40B4-BE49-F238E27FC236}">
                  <a16:creationId xmlns:a16="http://schemas.microsoft.com/office/drawing/2014/main" id="{4A843C7E-513E-EAE4-37DB-0E40B396D4CD}"/>
                </a:ext>
              </a:extLst>
            </p:cNvPr>
            <p:cNvSpPr/>
            <p:nvPr/>
          </p:nvSpPr>
          <p:spPr>
            <a:xfrm>
              <a:off x="9778823" y="6426869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6" name="Freeform: Shape 8065">
              <a:extLst>
                <a:ext uri="{FF2B5EF4-FFF2-40B4-BE49-F238E27FC236}">
                  <a16:creationId xmlns:a16="http://schemas.microsoft.com/office/drawing/2014/main" id="{67AEE34E-3D85-4A6C-B6E1-BF665CEC9293}"/>
                </a:ext>
              </a:extLst>
            </p:cNvPr>
            <p:cNvSpPr/>
            <p:nvPr/>
          </p:nvSpPr>
          <p:spPr>
            <a:xfrm>
              <a:off x="9882481" y="6415878"/>
              <a:ext cx="36154" cy="2136"/>
            </a:xfrm>
            <a:custGeom>
              <a:avLst/>
              <a:gdLst>
                <a:gd name="connsiteX0" fmla="*/ 53 w 36154"/>
                <a:gd name="connsiteY0" fmla="*/ 1758 h 2136"/>
                <a:gd name="connsiteX1" fmla="*/ 35593 w 36154"/>
                <a:gd name="connsiteY1" fmla="*/ 2137 h 2136"/>
                <a:gd name="connsiteX2" fmla="*/ 53 w 36154"/>
                <a:gd name="connsiteY2" fmla="*/ 1758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54" h="2136">
                  <a:moveTo>
                    <a:pt x="53" y="1758"/>
                  </a:moveTo>
                  <a:cubicBezTo>
                    <a:pt x="-1717" y="-646"/>
                    <a:pt x="41538" y="-646"/>
                    <a:pt x="35593" y="2137"/>
                  </a:cubicBezTo>
                  <a:lnTo>
                    <a:pt x="53" y="17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7" name="Freeform: Shape 8066">
              <a:extLst>
                <a:ext uri="{FF2B5EF4-FFF2-40B4-BE49-F238E27FC236}">
                  <a16:creationId xmlns:a16="http://schemas.microsoft.com/office/drawing/2014/main" id="{713B7F14-B2DB-803A-14B5-E4174B6FA6BE}"/>
                </a:ext>
              </a:extLst>
            </p:cNvPr>
            <p:cNvSpPr/>
            <p:nvPr/>
          </p:nvSpPr>
          <p:spPr>
            <a:xfrm>
              <a:off x="9908588" y="6470068"/>
              <a:ext cx="53597" cy="2814"/>
            </a:xfrm>
            <a:custGeom>
              <a:avLst/>
              <a:gdLst>
                <a:gd name="connsiteX0" fmla="*/ 53374 w 53597"/>
                <a:gd name="connsiteY0" fmla="*/ 1447 h 2814"/>
                <a:gd name="connsiteX1" fmla="*/ 0 w 53597"/>
                <a:gd name="connsiteY1" fmla="*/ 1701 h 2814"/>
                <a:gd name="connsiteX2" fmla="*/ 53374 w 53597"/>
                <a:gd name="connsiteY2" fmla="*/ 1447 h 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597" h="2814">
                  <a:moveTo>
                    <a:pt x="53374" y="1447"/>
                  </a:moveTo>
                  <a:cubicBezTo>
                    <a:pt x="57421" y="3092"/>
                    <a:pt x="5186" y="3345"/>
                    <a:pt x="0" y="1701"/>
                  </a:cubicBezTo>
                  <a:cubicBezTo>
                    <a:pt x="5565" y="-956"/>
                    <a:pt x="40726" y="-70"/>
                    <a:pt x="53374" y="14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8" name="Freeform: Shape 8067">
              <a:extLst>
                <a:ext uri="{FF2B5EF4-FFF2-40B4-BE49-F238E27FC236}">
                  <a16:creationId xmlns:a16="http://schemas.microsoft.com/office/drawing/2014/main" id="{CE032893-11EE-DE38-F6C2-766CE848D1B0}"/>
                </a:ext>
              </a:extLst>
            </p:cNvPr>
            <p:cNvSpPr/>
            <p:nvPr/>
          </p:nvSpPr>
          <p:spPr>
            <a:xfrm>
              <a:off x="10015588" y="6428260"/>
              <a:ext cx="63209" cy="2909"/>
            </a:xfrm>
            <a:custGeom>
              <a:avLst/>
              <a:gdLst>
                <a:gd name="connsiteX0" fmla="*/ 35540 w 63209"/>
                <a:gd name="connsiteY0" fmla="*/ 2277 h 2909"/>
                <a:gd name="connsiteX1" fmla="*/ 0 w 63209"/>
                <a:gd name="connsiteY1" fmla="*/ 2783 h 2909"/>
                <a:gd name="connsiteX2" fmla="*/ 26687 w 63209"/>
                <a:gd name="connsiteY2" fmla="*/ 0 h 2909"/>
                <a:gd name="connsiteX3" fmla="*/ 62227 w 63209"/>
                <a:gd name="connsiteY3" fmla="*/ 0 h 2909"/>
                <a:gd name="connsiteX4" fmla="*/ 35540 w 63209"/>
                <a:gd name="connsiteY4" fmla="*/ 2150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09" h="2909">
                  <a:moveTo>
                    <a:pt x="35540" y="2277"/>
                  </a:moveTo>
                  <a:cubicBezTo>
                    <a:pt x="32631" y="3289"/>
                    <a:pt x="13407" y="2783"/>
                    <a:pt x="0" y="2783"/>
                  </a:cubicBezTo>
                  <a:cubicBezTo>
                    <a:pt x="8854" y="1897"/>
                    <a:pt x="24031" y="1518"/>
                    <a:pt x="26687" y="0"/>
                  </a:cubicBezTo>
                  <a:cubicBezTo>
                    <a:pt x="44520" y="1265"/>
                    <a:pt x="37817" y="0"/>
                    <a:pt x="62227" y="0"/>
                  </a:cubicBezTo>
                  <a:cubicBezTo>
                    <a:pt x="71839" y="1897"/>
                    <a:pt x="7083" y="1138"/>
                    <a:pt x="35540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9" name="Freeform: Shape 8068">
              <a:extLst>
                <a:ext uri="{FF2B5EF4-FFF2-40B4-BE49-F238E27FC236}">
                  <a16:creationId xmlns:a16="http://schemas.microsoft.com/office/drawing/2014/main" id="{2957963C-44A9-7247-D257-EDCB3A5487E7}"/>
                </a:ext>
              </a:extLst>
            </p:cNvPr>
            <p:cNvSpPr/>
            <p:nvPr/>
          </p:nvSpPr>
          <p:spPr>
            <a:xfrm>
              <a:off x="10031150" y="6473978"/>
              <a:ext cx="39474" cy="1593"/>
            </a:xfrm>
            <a:custGeom>
              <a:avLst/>
              <a:gdLst>
                <a:gd name="connsiteX0" fmla="*/ 10873 w 39474"/>
                <a:gd name="connsiteY0" fmla="*/ 1585 h 1593"/>
                <a:gd name="connsiteX1" fmla="*/ 37559 w 39474"/>
                <a:gd name="connsiteY1" fmla="*/ 1585 h 1593"/>
                <a:gd name="connsiteX2" fmla="*/ 10873 w 39474"/>
                <a:gd name="connsiteY2" fmla="*/ 1585 h 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4" h="1593">
                  <a:moveTo>
                    <a:pt x="10873" y="1585"/>
                  </a:moveTo>
                  <a:cubicBezTo>
                    <a:pt x="-28462" y="446"/>
                    <a:pt x="52737" y="-1325"/>
                    <a:pt x="37559" y="1585"/>
                  </a:cubicBezTo>
                  <a:cubicBezTo>
                    <a:pt x="22382" y="1712"/>
                    <a:pt x="14540" y="320"/>
                    <a:pt x="10873" y="15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0" name="Freeform: Shape 8069">
              <a:extLst>
                <a:ext uri="{FF2B5EF4-FFF2-40B4-BE49-F238E27FC236}">
                  <a16:creationId xmlns:a16="http://schemas.microsoft.com/office/drawing/2014/main" id="{3FB42206-6BBD-F859-7A77-153F7EDFB5A4}"/>
                </a:ext>
              </a:extLst>
            </p:cNvPr>
            <p:cNvSpPr/>
            <p:nvPr/>
          </p:nvSpPr>
          <p:spPr>
            <a:xfrm>
              <a:off x="10059310" y="6433680"/>
              <a:ext cx="27358" cy="1363"/>
            </a:xfrm>
            <a:custGeom>
              <a:avLst/>
              <a:gdLst>
                <a:gd name="connsiteX0" fmla="*/ 27359 w 27358"/>
                <a:gd name="connsiteY0" fmla="*/ 524 h 1363"/>
                <a:gd name="connsiteX1" fmla="*/ 27359 w 27358"/>
                <a:gd name="connsiteY1" fmla="*/ 524 h 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58" h="1363">
                  <a:moveTo>
                    <a:pt x="27359" y="524"/>
                  </a:moveTo>
                  <a:cubicBezTo>
                    <a:pt x="-11849" y="3180"/>
                    <a:pt x="-6284" y="-1500"/>
                    <a:pt x="27359" y="5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1" name="Freeform: Shape 8070">
              <a:extLst>
                <a:ext uri="{FF2B5EF4-FFF2-40B4-BE49-F238E27FC236}">
                  <a16:creationId xmlns:a16="http://schemas.microsoft.com/office/drawing/2014/main" id="{F58AD52E-E5C2-4FB4-35E1-FA19E77E5ADF}"/>
                </a:ext>
              </a:extLst>
            </p:cNvPr>
            <p:cNvSpPr/>
            <p:nvPr/>
          </p:nvSpPr>
          <p:spPr>
            <a:xfrm>
              <a:off x="10059982" y="6439919"/>
              <a:ext cx="24453" cy="1282"/>
            </a:xfrm>
            <a:custGeom>
              <a:avLst/>
              <a:gdLst>
                <a:gd name="connsiteX0" fmla="*/ 0 w 24453"/>
                <a:gd name="connsiteY0" fmla="*/ 736 h 1282"/>
                <a:gd name="connsiteX1" fmla="*/ 0 w 24453"/>
                <a:gd name="connsiteY1" fmla="*/ 736 h 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3" h="1282">
                  <a:moveTo>
                    <a:pt x="0" y="736"/>
                  </a:moveTo>
                  <a:cubicBezTo>
                    <a:pt x="21501" y="-1667"/>
                    <a:pt x="42117" y="2760"/>
                    <a:pt x="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2" name="Freeform: Shape 8071">
              <a:extLst>
                <a:ext uri="{FF2B5EF4-FFF2-40B4-BE49-F238E27FC236}">
                  <a16:creationId xmlns:a16="http://schemas.microsoft.com/office/drawing/2014/main" id="{361B5AA0-4E5B-5BBD-DAA9-8226C1D2E238}"/>
                </a:ext>
              </a:extLst>
            </p:cNvPr>
            <p:cNvSpPr/>
            <p:nvPr/>
          </p:nvSpPr>
          <p:spPr>
            <a:xfrm>
              <a:off x="10095522" y="6416750"/>
              <a:ext cx="35540" cy="2909"/>
            </a:xfrm>
            <a:custGeom>
              <a:avLst/>
              <a:gdLst>
                <a:gd name="connsiteX0" fmla="*/ 0 w 35540"/>
                <a:gd name="connsiteY0" fmla="*/ 2909 h 2909"/>
                <a:gd name="connsiteX1" fmla="*/ 35540 w 35540"/>
                <a:gd name="connsiteY1" fmla="*/ 0 h 2909"/>
                <a:gd name="connsiteX2" fmla="*/ 0 w 35540"/>
                <a:gd name="connsiteY2" fmla="*/ 2909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2909">
                  <a:moveTo>
                    <a:pt x="0" y="2909"/>
                  </a:moveTo>
                  <a:cubicBezTo>
                    <a:pt x="1139" y="1012"/>
                    <a:pt x="13027" y="127"/>
                    <a:pt x="35540" y="0"/>
                  </a:cubicBezTo>
                  <a:cubicBezTo>
                    <a:pt x="34401" y="1897"/>
                    <a:pt x="22639" y="2783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3" name="Freeform: Shape 8072">
              <a:extLst>
                <a:ext uri="{FF2B5EF4-FFF2-40B4-BE49-F238E27FC236}">
                  <a16:creationId xmlns:a16="http://schemas.microsoft.com/office/drawing/2014/main" id="{8EE509FA-9967-D8B7-3256-08EDC204E872}"/>
                </a:ext>
              </a:extLst>
            </p:cNvPr>
            <p:cNvSpPr/>
            <p:nvPr/>
          </p:nvSpPr>
          <p:spPr>
            <a:xfrm>
              <a:off x="10131062" y="6435592"/>
              <a:ext cx="39290" cy="3671"/>
            </a:xfrm>
            <a:custGeom>
              <a:avLst/>
              <a:gdLst>
                <a:gd name="connsiteX0" fmla="*/ 17707 w 39290"/>
                <a:gd name="connsiteY0" fmla="*/ 3671 h 3671"/>
                <a:gd name="connsiteX1" fmla="*/ 0 w 39290"/>
                <a:gd name="connsiteY1" fmla="*/ 3671 h 3671"/>
                <a:gd name="connsiteX2" fmla="*/ 35540 w 39290"/>
                <a:gd name="connsiteY2" fmla="*/ 4 h 3671"/>
                <a:gd name="connsiteX3" fmla="*/ 26687 w 39290"/>
                <a:gd name="connsiteY3" fmla="*/ 2912 h 3671"/>
                <a:gd name="connsiteX4" fmla="*/ 17833 w 39290"/>
                <a:gd name="connsiteY4" fmla="*/ 3671 h 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90" h="3671">
                  <a:moveTo>
                    <a:pt x="17707" y="3671"/>
                  </a:moveTo>
                  <a:lnTo>
                    <a:pt x="0" y="3671"/>
                  </a:lnTo>
                  <a:cubicBezTo>
                    <a:pt x="18086" y="3039"/>
                    <a:pt x="7336" y="-123"/>
                    <a:pt x="35540" y="4"/>
                  </a:cubicBezTo>
                  <a:cubicBezTo>
                    <a:pt x="53373" y="2280"/>
                    <a:pt x="380" y="2407"/>
                    <a:pt x="26687" y="2912"/>
                  </a:cubicBezTo>
                  <a:cubicBezTo>
                    <a:pt x="28204" y="3545"/>
                    <a:pt x="23019" y="3671"/>
                    <a:pt x="17833" y="36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4" name="Freeform: Shape 8073">
              <a:extLst>
                <a:ext uri="{FF2B5EF4-FFF2-40B4-BE49-F238E27FC236}">
                  <a16:creationId xmlns:a16="http://schemas.microsoft.com/office/drawing/2014/main" id="{DEAC318C-67DA-364A-6783-637998E946A4}"/>
                </a:ext>
              </a:extLst>
            </p:cNvPr>
            <p:cNvSpPr/>
            <p:nvPr/>
          </p:nvSpPr>
          <p:spPr>
            <a:xfrm>
              <a:off x="10138177" y="6427472"/>
              <a:ext cx="19445" cy="2499"/>
            </a:xfrm>
            <a:custGeom>
              <a:avLst/>
              <a:gdLst>
                <a:gd name="connsiteX0" fmla="*/ 19446 w 19445"/>
                <a:gd name="connsiteY0" fmla="*/ 2305 h 2499"/>
                <a:gd name="connsiteX1" fmla="*/ 19446 w 19445"/>
                <a:gd name="connsiteY1" fmla="*/ 156 h 2499"/>
                <a:gd name="connsiteX2" fmla="*/ 19446 w 19445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05"/>
                  </a:moveTo>
                  <a:cubicBezTo>
                    <a:pt x="-6482" y="3444"/>
                    <a:pt x="-6482" y="-856"/>
                    <a:pt x="19446" y="156"/>
                  </a:cubicBezTo>
                  <a:lnTo>
                    <a:pt x="19446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5" name="Freeform: Shape 8074">
              <a:extLst>
                <a:ext uri="{FF2B5EF4-FFF2-40B4-BE49-F238E27FC236}">
                  <a16:creationId xmlns:a16="http://schemas.microsoft.com/office/drawing/2014/main" id="{A442D3C1-DA93-8404-578D-972BDC40CDFE}"/>
                </a:ext>
              </a:extLst>
            </p:cNvPr>
            <p:cNvSpPr/>
            <p:nvPr/>
          </p:nvSpPr>
          <p:spPr>
            <a:xfrm>
              <a:off x="10139916" y="6467729"/>
              <a:ext cx="24506" cy="1249"/>
            </a:xfrm>
            <a:custGeom>
              <a:avLst/>
              <a:gdLst>
                <a:gd name="connsiteX0" fmla="*/ 0 w 24506"/>
                <a:gd name="connsiteY0" fmla="*/ 751 h 1249"/>
                <a:gd name="connsiteX1" fmla="*/ 0 w 24506"/>
                <a:gd name="connsiteY1" fmla="*/ 751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06" h="1249">
                  <a:moveTo>
                    <a:pt x="0" y="751"/>
                  </a:moveTo>
                  <a:cubicBezTo>
                    <a:pt x="21501" y="-1652"/>
                    <a:pt x="42243" y="2648"/>
                    <a:pt x="0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6" name="Freeform: Shape 8075">
              <a:extLst>
                <a:ext uri="{FF2B5EF4-FFF2-40B4-BE49-F238E27FC236}">
                  <a16:creationId xmlns:a16="http://schemas.microsoft.com/office/drawing/2014/main" id="{7BDDA466-9244-0547-A6CC-A8E26875D596}"/>
                </a:ext>
              </a:extLst>
            </p:cNvPr>
            <p:cNvSpPr/>
            <p:nvPr/>
          </p:nvSpPr>
          <p:spPr>
            <a:xfrm>
              <a:off x="9310945" y="6449800"/>
              <a:ext cx="53811" cy="3502"/>
            </a:xfrm>
            <a:custGeom>
              <a:avLst/>
              <a:gdLst>
                <a:gd name="connsiteX0" fmla="*/ 37 w 53811"/>
                <a:gd name="connsiteY0" fmla="*/ 2238 h 3502"/>
                <a:gd name="connsiteX1" fmla="*/ 53285 w 53811"/>
                <a:gd name="connsiteY1" fmla="*/ 3502 h 3502"/>
                <a:gd name="connsiteX2" fmla="*/ 37 w 53811"/>
                <a:gd name="connsiteY2" fmla="*/ 2238 h 3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11" h="3502">
                  <a:moveTo>
                    <a:pt x="37" y="2238"/>
                  </a:moveTo>
                  <a:cubicBezTo>
                    <a:pt x="-1733" y="-1431"/>
                    <a:pt x="60114" y="-292"/>
                    <a:pt x="53285" y="3502"/>
                  </a:cubicBezTo>
                  <a:lnTo>
                    <a:pt x="37" y="22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7" name="Freeform: Shape 8076">
              <a:extLst>
                <a:ext uri="{FF2B5EF4-FFF2-40B4-BE49-F238E27FC236}">
                  <a16:creationId xmlns:a16="http://schemas.microsoft.com/office/drawing/2014/main" id="{1165F21A-2139-70D7-AEED-BD90095E719A}"/>
                </a:ext>
              </a:extLst>
            </p:cNvPr>
            <p:cNvSpPr/>
            <p:nvPr/>
          </p:nvSpPr>
          <p:spPr>
            <a:xfrm>
              <a:off x="10362010" y="643154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8" name="Freeform: Shape 8077">
              <a:extLst>
                <a:ext uri="{FF2B5EF4-FFF2-40B4-BE49-F238E27FC236}">
                  <a16:creationId xmlns:a16="http://schemas.microsoft.com/office/drawing/2014/main" id="{B94298A0-5ADD-8690-4BF2-C67A6B94A11B}"/>
                </a:ext>
              </a:extLst>
            </p:cNvPr>
            <p:cNvSpPr/>
            <p:nvPr/>
          </p:nvSpPr>
          <p:spPr>
            <a:xfrm>
              <a:off x="9805383" y="6460006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9" name="Freeform: Shape 8078">
              <a:extLst>
                <a:ext uri="{FF2B5EF4-FFF2-40B4-BE49-F238E27FC236}">
                  <a16:creationId xmlns:a16="http://schemas.microsoft.com/office/drawing/2014/main" id="{1A4644F4-9380-0926-DE6F-3C9E782086FD}"/>
                </a:ext>
              </a:extLst>
            </p:cNvPr>
            <p:cNvSpPr/>
            <p:nvPr/>
          </p:nvSpPr>
          <p:spPr>
            <a:xfrm>
              <a:off x="10379717" y="6433667"/>
              <a:ext cx="44393" cy="2071"/>
            </a:xfrm>
            <a:custGeom>
              <a:avLst/>
              <a:gdLst>
                <a:gd name="connsiteX0" fmla="*/ 0 w 44393"/>
                <a:gd name="connsiteY0" fmla="*/ 1423 h 2071"/>
                <a:gd name="connsiteX1" fmla="*/ 44394 w 44393"/>
                <a:gd name="connsiteY1" fmla="*/ 1802 h 2071"/>
                <a:gd name="connsiteX2" fmla="*/ 0 w 44393"/>
                <a:gd name="connsiteY2" fmla="*/ 1423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2071">
                  <a:moveTo>
                    <a:pt x="0" y="1423"/>
                  </a:moveTo>
                  <a:cubicBezTo>
                    <a:pt x="8475" y="-348"/>
                    <a:pt x="44394" y="-727"/>
                    <a:pt x="44394" y="1802"/>
                  </a:cubicBezTo>
                  <a:cubicBezTo>
                    <a:pt x="23652" y="2308"/>
                    <a:pt x="10371" y="2055"/>
                    <a:pt x="0" y="14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0" name="Freeform: Shape 8079">
              <a:extLst>
                <a:ext uri="{FF2B5EF4-FFF2-40B4-BE49-F238E27FC236}">
                  <a16:creationId xmlns:a16="http://schemas.microsoft.com/office/drawing/2014/main" id="{0491951D-CC4C-F8DD-F9EC-019CF1DDCFCA}"/>
                </a:ext>
              </a:extLst>
            </p:cNvPr>
            <p:cNvSpPr/>
            <p:nvPr/>
          </p:nvSpPr>
          <p:spPr>
            <a:xfrm>
              <a:off x="9399599" y="6460017"/>
              <a:ext cx="44438" cy="1997"/>
            </a:xfrm>
            <a:custGeom>
              <a:avLst/>
              <a:gdLst>
                <a:gd name="connsiteX0" fmla="*/ 45 w 44438"/>
                <a:gd name="connsiteY0" fmla="*/ 1380 h 1997"/>
                <a:gd name="connsiteX1" fmla="*/ 44439 w 44438"/>
                <a:gd name="connsiteY1" fmla="*/ 1000 h 1997"/>
                <a:gd name="connsiteX2" fmla="*/ 45 w 44438"/>
                <a:gd name="connsiteY2" fmla="*/ 1380 h 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438" h="1997">
                  <a:moveTo>
                    <a:pt x="45" y="1380"/>
                  </a:moveTo>
                  <a:cubicBezTo>
                    <a:pt x="-1473" y="-771"/>
                    <a:pt x="35965" y="-12"/>
                    <a:pt x="44439" y="1000"/>
                  </a:cubicBezTo>
                  <a:cubicBezTo>
                    <a:pt x="42921" y="2518"/>
                    <a:pt x="21799" y="2012"/>
                    <a:pt x="45" y="1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1" name="Freeform: Shape 8080">
              <a:extLst>
                <a:ext uri="{FF2B5EF4-FFF2-40B4-BE49-F238E27FC236}">
                  <a16:creationId xmlns:a16="http://schemas.microsoft.com/office/drawing/2014/main" id="{2DF1278E-8828-6FEE-D5C2-FDF89757F9DB}"/>
                </a:ext>
              </a:extLst>
            </p:cNvPr>
            <p:cNvSpPr/>
            <p:nvPr/>
          </p:nvSpPr>
          <p:spPr>
            <a:xfrm>
              <a:off x="9618576" y="6425093"/>
              <a:ext cx="80060" cy="2979"/>
            </a:xfrm>
            <a:custGeom>
              <a:avLst/>
              <a:gdLst>
                <a:gd name="connsiteX0" fmla="*/ 80060 w 80060"/>
                <a:gd name="connsiteY0" fmla="*/ 384 h 2979"/>
                <a:gd name="connsiteX1" fmla="*/ 0 w 80060"/>
                <a:gd name="connsiteY1" fmla="*/ 2408 h 2979"/>
                <a:gd name="connsiteX2" fmla="*/ 80060 w 80060"/>
                <a:gd name="connsiteY2" fmla="*/ 384 h 2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060" h="2979">
                  <a:moveTo>
                    <a:pt x="80060" y="384"/>
                  </a:moveTo>
                  <a:cubicBezTo>
                    <a:pt x="71839" y="3040"/>
                    <a:pt x="43761" y="3546"/>
                    <a:pt x="0" y="2408"/>
                  </a:cubicBezTo>
                  <a:cubicBezTo>
                    <a:pt x="11130" y="131"/>
                    <a:pt x="37438" y="-501"/>
                    <a:pt x="80060" y="3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2" name="Freeform: Shape 8081">
              <a:extLst>
                <a:ext uri="{FF2B5EF4-FFF2-40B4-BE49-F238E27FC236}">
                  <a16:creationId xmlns:a16="http://schemas.microsoft.com/office/drawing/2014/main" id="{804A5A71-41C8-BBCE-BED5-74AE203068F3}"/>
                </a:ext>
              </a:extLst>
            </p:cNvPr>
            <p:cNvSpPr/>
            <p:nvPr/>
          </p:nvSpPr>
          <p:spPr>
            <a:xfrm>
              <a:off x="9654443" y="6413518"/>
              <a:ext cx="36051" cy="2347"/>
            </a:xfrm>
            <a:custGeom>
              <a:avLst/>
              <a:gdLst>
                <a:gd name="connsiteX0" fmla="*/ 53 w 36051"/>
                <a:gd name="connsiteY0" fmla="*/ 1589 h 2347"/>
                <a:gd name="connsiteX1" fmla="*/ 35466 w 36051"/>
                <a:gd name="connsiteY1" fmla="*/ 2347 h 2347"/>
                <a:gd name="connsiteX2" fmla="*/ 53 w 36051"/>
                <a:gd name="connsiteY2" fmla="*/ 1589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051" h="2347">
                  <a:moveTo>
                    <a:pt x="53" y="1589"/>
                  </a:moveTo>
                  <a:cubicBezTo>
                    <a:pt x="-1718" y="-815"/>
                    <a:pt x="41537" y="-435"/>
                    <a:pt x="35466" y="2347"/>
                  </a:cubicBezTo>
                  <a:lnTo>
                    <a:pt x="53" y="15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3" name="Freeform: Shape 8082">
              <a:extLst>
                <a:ext uri="{FF2B5EF4-FFF2-40B4-BE49-F238E27FC236}">
                  <a16:creationId xmlns:a16="http://schemas.microsoft.com/office/drawing/2014/main" id="{D5EA219C-4AF8-A841-73FF-E897DD3AE665}"/>
                </a:ext>
              </a:extLst>
            </p:cNvPr>
            <p:cNvSpPr/>
            <p:nvPr/>
          </p:nvSpPr>
          <p:spPr>
            <a:xfrm>
              <a:off x="9307564" y="6426676"/>
              <a:ext cx="24034" cy="2113"/>
            </a:xfrm>
            <a:custGeom>
              <a:avLst/>
              <a:gdLst>
                <a:gd name="connsiteX0" fmla="*/ 4 w 24034"/>
                <a:gd name="connsiteY0" fmla="*/ 1837 h 2113"/>
                <a:gd name="connsiteX1" fmla="*/ 24034 w 24034"/>
                <a:gd name="connsiteY1" fmla="*/ 193 h 2113"/>
                <a:gd name="connsiteX2" fmla="*/ 4 w 24034"/>
                <a:gd name="connsiteY2" fmla="*/ 1837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34" h="2113">
                  <a:moveTo>
                    <a:pt x="4" y="1837"/>
                  </a:moveTo>
                  <a:cubicBezTo>
                    <a:pt x="-249" y="-440"/>
                    <a:pt x="12019" y="-60"/>
                    <a:pt x="24034" y="193"/>
                  </a:cubicBezTo>
                  <a:cubicBezTo>
                    <a:pt x="20493" y="1711"/>
                    <a:pt x="14169" y="2596"/>
                    <a:pt x="4" y="18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4" name="Freeform: Shape 8083">
              <a:extLst>
                <a:ext uri="{FF2B5EF4-FFF2-40B4-BE49-F238E27FC236}">
                  <a16:creationId xmlns:a16="http://schemas.microsoft.com/office/drawing/2014/main" id="{23B5EE69-E74F-73B4-4609-BFE263DA01C2}"/>
                </a:ext>
              </a:extLst>
            </p:cNvPr>
            <p:cNvSpPr/>
            <p:nvPr/>
          </p:nvSpPr>
          <p:spPr>
            <a:xfrm>
              <a:off x="9319836" y="6415992"/>
              <a:ext cx="15936" cy="1755"/>
            </a:xfrm>
            <a:custGeom>
              <a:avLst/>
              <a:gdLst>
                <a:gd name="connsiteX0" fmla="*/ 15936 w 15936"/>
                <a:gd name="connsiteY0" fmla="*/ 0 h 1755"/>
                <a:gd name="connsiteX1" fmla="*/ 0 w 15936"/>
                <a:gd name="connsiteY1" fmla="*/ 1138 h 1755"/>
                <a:gd name="connsiteX2" fmla="*/ 15936 w 15936"/>
                <a:gd name="connsiteY2" fmla="*/ 0 h 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755">
                  <a:moveTo>
                    <a:pt x="15936" y="0"/>
                  </a:moveTo>
                  <a:cubicBezTo>
                    <a:pt x="15431" y="2656"/>
                    <a:pt x="10118" y="1644"/>
                    <a:pt x="0" y="1138"/>
                  </a:cubicBezTo>
                  <a:cubicBezTo>
                    <a:pt x="2656" y="253"/>
                    <a:pt x="8475" y="0"/>
                    <a:pt x="1593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5" name="Freeform: Shape 8084">
              <a:extLst>
                <a:ext uri="{FF2B5EF4-FFF2-40B4-BE49-F238E27FC236}">
                  <a16:creationId xmlns:a16="http://schemas.microsoft.com/office/drawing/2014/main" id="{8EC3A62A-2DE4-6CA2-49E0-8570BF4DD0B5}"/>
                </a:ext>
              </a:extLst>
            </p:cNvPr>
            <p:cNvSpPr/>
            <p:nvPr/>
          </p:nvSpPr>
          <p:spPr>
            <a:xfrm>
              <a:off x="9331852" y="6408277"/>
              <a:ext cx="16857" cy="2298"/>
            </a:xfrm>
            <a:custGeom>
              <a:avLst/>
              <a:gdLst>
                <a:gd name="connsiteX0" fmla="*/ 12016 w 16857"/>
                <a:gd name="connsiteY0" fmla="*/ 0 h 2298"/>
                <a:gd name="connsiteX1" fmla="*/ 0 w 16857"/>
                <a:gd name="connsiteY1" fmla="*/ 1897 h 2298"/>
                <a:gd name="connsiteX2" fmla="*/ 12016 w 16857"/>
                <a:gd name="connsiteY2" fmla="*/ 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57" h="2298">
                  <a:moveTo>
                    <a:pt x="12016" y="0"/>
                  </a:moveTo>
                  <a:cubicBezTo>
                    <a:pt x="24031" y="1138"/>
                    <a:pt x="11257" y="3162"/>
                    <a:pt x="0" y="1897"/>
                  </a:cubicBezTo>
                  <a:cubicBezTo>
                    <a:pt x="380" y="506"/>
                    <a:pt x="13153" y="1644"/>
                    <a:pt x="1201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6" name="Freeform: Shape 8085">
              <a:extLst>
                <a:ext uri="{FF2B5EF4-FFF2-40B4-BE49-F238E27FC236}">
                  <a16:creationId xmlns:a16="http://schemas.microsoft.com/office/drawing/2014/main" id="{1552D2A8-C817-6A21-1086-5FB1034DB14E}"/>
                </a:ext>
              </a:extLst>
            </p:cNvPr>
            <p:cNvSpPr/>
            <p:nvPr/>
          </p:nvSpPr>
          <p:spPr>
            <a:xfrm>
              <a:off x="10172294" y="6395123"/>
              <a:ext cx="8094" cy="2199"/>
            </a:xfrm>
            <a:custGeom>
              <a:avLst/>
              <a:gdLst>
                <a:gd name="connsiteX0" fmla="*/ 0 w 8094"/>
                <a:gd name="connsiteY0" fmla="*/ 759 h 2199"/>
                <a:gd name="connsiteX1" fmla="*/ 4047 w 8094"/>
                <a:gd name="connsiteY1" fmla="*/ 0 h 2199"/>
                <a:gd name="connsiteX2" fmla="*/ 8095 w 8094"/>
                <a:gd name="connsiteY2" fmla="*/ 2150 h 2199"/>
                <a:gd name="connsiteX3" fmla="*/ 127 w 8094"/>
                <a:gd name="connsiteY3" fmla="*/ 759 h 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94" h="2199">
                  <a:moveTo>
                    <a:pt x="0" y="759"/>
                  </a:moveTo>
                  <a:cubicBezTo>
                    <a:pt x="3289" y="759"/>
                    <a:pt x="3668" y="506"/>
                    <a:pt x="4047" y="0"/>
                  </a:cubicBezTo>
                  <a:cubicBezTo>
                    <a:pt x="8727" y="0"/>
                    <a:pt x="7336" y="1391"/>
                    <a:pt x="8095" y="2150"/>
                  </a:cubicBezTo>
                  <a:cubicBezTo>
                    <a:pt x="1264" y="2403"/>
                    <a:pt x="506" y="1644"/>
                    <a:pt x="127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7" name="Freeform: Shape 8086">
              <a:extLst>
                <a:ext uri="{FF2B5EF4-FFF2-40B4-BE49-F238E27FC236}">
                  <a16:creationId xmlns:a16="http://schemas.microsoft.com/office/drawing/2014/main" id="{520F7F83-D542-21E8-4017-9E19A9C72D00}"/>
                </a:ext>
              </a:extLst>
            </p:cNvPr>
            <p:cNvSpPr/>
            <p:nvPr/>
          </p:nvSpPr>
          <p:spPr>
            <a:xfrm>
              <a:off x="9964618" y="639992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8" name="Freeform: Shape 8087">
              <a:extLst>
                <a:ext uri="{FF2B5EF4-FFF2-40B4-BE49-F238E27FC236}">
                  <a16:creationId xmlns:a16="http://schemas.microsoft.com/office/drawing/2014/main" id="{632763A8-CEE6-A7CB-31D0-4C5B937350CA}"/>
                </a:ext>
              </a:extLst>
            </p:cNvPr>
            <p:cNvSpPr/>
            <p:nvPr/>
          </p:nvSpPr>
          <p:spPr>
            <a:xfrm>
              <a:off x="10254631" y="64605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89" name="Freeform: Shape 8088">
              <a:extLst>
                <a:ext uri="{FF2B5EF4-FFF2-40B4-BE49-F238E27FC236}">
                  <a16:creationId xmlns:a16="http://schemas.microsoft.com/office/drawing/2014/main" id="{20FDEB07-E682-CBFF-69F8-D041E56538D8}"/>
                </a:ext>
              </a:extLst>
            </p:cNvPr>
            <p:cNvSpPr/>
            <p:nvPr/>
          </p:nvSpPr>
          <p:spPr>
            <a:xfrm>
              <a:off x="10219923" y="6385445"/>
              <a:ext cx="35986" cy="4765"/>
            </a:xfrm>
            <a:custGeom>
              <a:avLst/>
              <a:gdLst>
                <a:gd name="connsiteX0" fmla="*/ 35972 w 35986"/>
                <a:gd name="connsiteY0" fmla="*/ 698 h 4765"/>
                <a:gd name="connsiteX1" fmla="*/ 179 w 35986"/>
                <a:gd name="connsiteY1" fmla="*/ 951 h 4765"/>
                <a:gd name="connsiteX2" fmla="*/ 35972 w 35986"/>
                <a:gd name="connsiteY2" fmla="*/ 698 h 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86" h="4765">
                  <a:moveTo>
                    <a:pt x="35972" y="698"/>
                  </a:moveTo>
                  <a:cubicBezTo>
                    <a:pt x="36858" y="5884"/>
                    <a:pt x="-2983" y="6263"/>
                    <a:pt x="179" y="951"/>
                  </a:cubicBezTo>
                  <a:cubicBezTo>
                    <a:pt x="9539" y="319"/>
                    <a:pt x="27751" y="-693"/>
                    <a:pt x="35972" y="6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0" name="Freeform: Shape 8089">
              <a:extLst>
                <a:ext uri="{FF2B5EF4-FFF2-40B4-BE49-F238E27FC236}">
                  <a16:creationId xmlns:a16="http://schemas.microsoft.com/office/drawing/2014/main" id="{31D82A47-B34B-D73A-DFC6-591736F4BC37}"/>
                </a:ext>
              </a:extLst>
            </p:cNvPr>
            <p:cNvSpPr/>
            <p:nvPr/>
          </p:nvSpPr>
          <p:spPr>
            <a:xfrm>
              <a:off x="10262852" y="6502755"/>
              <a:ext cx="7968" cy="2214"/>
            </a:xfrm>
            <a:custGeom>
              <a:avLst/>
              <a:gdLst>
                <a:gd name="connsiteX0" fmla="*/ 7968 w 7968"/>
                <a:gd name="connsiteY0" fmla="*/ 2151 h 2214"/>
                <a:gd name="connsiteX1" fmla="*/ 0 w 7968"/>
                <a:gd name="connsiteY1" fmla="*/ 0 h 2214"/>
                <a:gd name="connsiteX2" fmla="*/ 7968 w 7968"/>
                <a:gd name="connsiteY2" fmla="*/ 633 h 2214"/>
                <a:gd name="connsiteX3" fmla="*/ 7968 w 7968"/>
                <a:gd name="connsiteY3" fmla="*/ 202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68" h="2214">
                  <a:moveTo>
                    <a:pt x="7968" y="2151"/>
                  </a:moveTo>
                  <a:cubicBezTo>
                    <a:pt x="-506" y="2530"/>
                    <a:pt x="253" y="1139"/>
                    <a:pt x="0" y="0"/>
                  </a:cubicBezTo>
                  <a:cubicBezTo>
                    <a:pt x="3162" y="127"/>
                    <a:pt x="4047" y="759"/>
                    <a:pt x="7968" y="633"/>
                  </a:cubicBezTo>
                  <a:lnTo>
                    <a:pt x="7968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1" name="Freeform: Shape 8090">
              <a:extLst>
                <a:ext uri="{FF2B5EF4-FFF2-40B4-BE49-F238E27FC236}">
                  <a16:creationId xmlns:a16="http://schemas.microsoft.com/office/drawing/2014/main" id="{AF26A3F7-D07F-9C15-C8D1-46E833AF225E}"/>
                </a:ext>
              </a:extLst>
            </p:cNvPr>
            <p:cNvSpPr/>
            <p:nvPr/>
          </p:nvSpPr>
          <p:spPr>
            <a:xfrm>
              <a:off x="9983949" y="6365907"/>
              <a:ext cx="20858" cy="2951"/>
            </a:xfrm>
            <a:custGeom>
              <a:avLst/>
              <a:gdLst>
                <a:gd name="connsiteX0" fmla="*/ 20636 w 20858"/>
                <a:gd name="connsiteY0" fmla="*/ 2277 h 2951"/>
                <a:gd name="connsiteX1" fmla="*/ 779 w 20858"/>
                <a:gd name="connsiteY1" fmla="*/ 0 h 2951"/>
                <a:gd name="connsiteX2" fmla="*/ 20636 w 20858"/>
                <a:gd name="connsiteY2" fmla="*/ 2277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58" h="2951">
                  <a:moveTo>
                    <a:pt x="20636" y="2277"/>
                  </a:moveTo>
                  <a:cubicBezTo>
                    <a:pt x="12794" y="3668"/>
                    <a:pt x="-3774" y="2909"/>
                    <a:pt x="779" y="0"/>
                  </a:cubicBezTo>
                  <a:cubicBezTo>
                    <a:pt x="12035" y="0"/>
                    <a:pt x="22533" y="0"/>
                    <a:pt x="20636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2" name="Freeform: Shape 8091">
              <a:extLst>
                <a:ext uri="{FF2B5EF4-FFF2-40B4-BE49-F238E27FC236}">
                  <a16:creationId xmlns:a16="http://schemas.microsoft.com/office/drawing/2014/main" id="{C0628AF2-948B-A71C-F7AD-B799650346CA}"/>
                </a:ext>
              </a:extLst>
            </p:cNvPr>
            <p:cNvSpPr/>
            <p:nvPr/>
          </p:nvSpPr>
          <p:spPr>
            <a:xfrm>
              <a:off x="9988396" y="64256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3" name="Freeform: Shape 8092">
              <a:extLst>
                <a:ext uri="{FF2B5EF4-FFF2-40B4-BE49-F238E27FC236}">
                  <a16:creationId xmlns:a16="http://schemas.microsoft.com/office/drawing/2014/main" id="{1896FD86-CA17-71AC-533A-0EB3AC1B28EF}"/>
                </a:ext>
              </a:extLst>
            </p:cNvPr>
            <p:cNvSpPr/>
            <p:nvPr/>
          </p:nvSpPr>
          <p:spPr>
            <a:xfrm>
              <a:off x="10243011" y="6416646"/>
              <a:ext cx="17098" cy="1661"/>
            </a:xfrm>
            <a:custGeom>
              <a:avLst/>
              <a:gdLst>
                <a:gd name="connsiteX0" fmla="*/ 17058 w 17098"/>
                <a:gd name="connsiteY0" fmla="*/ 737 h 1661"/>
                <a:gd name="connsiteX1" fmla="*/ 1122 w 17098"/>
                <a:gd name="connsiteY1" fmla="*/ 104 h 1661"/>
                <a:gd name="connsiteX2" fmla="*/ 17058 w 17098"/>
                <a:gd name="connsiteY2" fmla="*/ 737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98" h="1661">
                  <a:moveTo>
                    <a:pt x="17058" y="737"/>
                  </a:moveTo>
                  <a:cubicBezTo>
                    <a:pt x="18196" y="2002"/>
                    <a:pt x="-5329" y="2128"/>
                    <a:pt x="1122" y="104"/>
                  </a:cubicBezTo>
                  <a:cubicBezTo>
                    <a:pt x="9469" y="-275"/>
                    <a:pt x="11620" y="484"/>
                    <a:pt x="17058" y="7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4" name="Freeform: Shape 8093">
              <a:extLst>
                <a:ext uri="{FF2B5EF4-FFF2-40B4-BE49-F238E27FC236}">
                  <a16:creationId xmlns:a16="http://schemas.microsoft.com/office/drawing/2014/main" id="{23F073E3-EE40-59FD-B06A-01FB85B1BD5A}"/>
                </a:ext>
              </a:extLst>
            </p:cNvPr>
            <p:cNvSpPr/>
            <p:nvPr/>
          </p:nvSpPr>
          <p:spPr>
            <a:xfrm>
              <a:off x="9996617" y="6386378"/>
              <a:ext cx="15936" cy="1344"/>
            </a:xfrm>
            <a:custGeom>
              <a:avLst/>
              <a:gdLst>
                <a:gd name="connsiteX0" fmla="*/ 0 w 15936"/>
                <a:gd name="connsiteY0" fmla="*/ 650 h 1344"/>
                <a:gd name="connsiteX1" fmla="*/ 15936 w 15936"/>
                <a:gd name="connsiteY1" fmla="*/ 18 h 1344"/>
                <a:gd name="connsiteX2" fmla="*/ 0 w 15936"/>
                <a:gd name="connsiteY2" fmla="*/ 650 h 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344">
                  <a:moveTo>
                    <a:pt x="0" y="650"/>
                  </a:moveTo>
                  <a:cubicBezTo>
                    <a:pt x="1139" y="-362"/>
                    <a:pt x="9991" y="144"/>
                    <a:pt x="15936" y="18"/>
                  </a:cubicBezTo>
                  <a:cubicBezTo>
                    <a:pt x="14798" y="1662"/>
                    <a:pt x="5312" y="1662"/>
                    <a:pt x="0" y="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5" name="Freeform: Shape 8094">
              <a:extLst>
                <a:ext uri="{FF2B5EF4-FFF2-40B4-BE49-F238E27FC236}">
                  <a16:creationId xmlns:a16="http://schemas.microsoft.com/office/drawing/2014/main" id="{4E5BA3D2-C1D8-7950-520B-A54DAEB8DCF5}"/>
                </a:ext>
              </a:extLst>
            </p:cNvPr>
            <p:cNvSpPr/>
            <p:nvPr/>
          </p:nvSpPr>
          <p:spPr>
            <a:xfrm>
              <a:off x="10260192" y="6424535"/>
              <a:ext cx="11596" cy="2333"/>
            </a:xfrm>
            <a:custGeom>
              <a:avLst/>
              <a:gdLst>
                <a:gd name="connsiteX0" fmla="*/ 7972 w 11596"/>
                <a:gd name="connsiteY0" fmla="*/ 2334 h 2333"/>
                <a:gd name="connsiteX1" fmla="*/ 4 w 11596"/>
                <a:gd name="connsiteY1" fmla="*/ 183 h 2333"/>
                <a:gd name="connsiteX2" fmla="*/ 7972 w 11596"/>
                <a:gd name="connsiteY2" fmla="*/ 2334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96" h="2333">
                  <a:moveTo>
                    <a:pt x="7972" y="2334"/>
                  </a:moveTo>
                  <a:cubicBezTo>
                    <a:pt x="3039" y="2080"/>
                    <a:pt x="-123" y="1448"/>
                    <a:pt x="4" y="183"/>
                  </a:cubicBezTo>
                  <a:cubicBezTo>
                    <a:pt x="13789" y="-576"/>
                    <a:pt x="13663" y="1195"/>
                    <a:pt x="7972" y="23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6" name="Freeform: Shape 8095">
              <a:extLst>
                <a:ext uri="{FF2B5EF4-FFF2-40B4-BE49-F238E27FC236}">
                  <a16:creationId xmlns:a16="http://schemas.microsoft.com/office/drawing/2014/main" id="{4C32B3D1-2153-4C0B-E893-454C2CA658D7}"/>
                </a:ext>
              </a:extLst>
            </p:cNvPr>
            <p:cNvSpPr/>
            <p:nvPr/>
          </p:nvSpPr>
          <p:spPr>
            <a:xfrm>
              <a:off x="10306234" y="6430410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6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6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7" name="Freeform: Shape 8096">
              <a:extLst>
                <a:ext uri="{FF2B5EF4-FFF2-40B4-BE49-F238E27FC236}">
                  <a16:creationId xmlns:a16="http://schemas.microsoft.com/office/drawing/2014/main" id="{2FFEB918-CD49-0EA5-18D5-3B8B6BB51421}"/>
                </a:ext>
              </a:extLst>
            </p:cNvPr>
            <p:cNvSpPr/>
            <p:nvPr/>
          </p:nvSpPr>
          <p:spPr>
            <a:xfrm>
              <a:off x="10272085" y="6417889"/>
              <a:ext cx="26934" cy="3084"/>
            </a:xfrm>
            <a:custGeom>
              <a:avLst/>
              <a:gdLst>
                <a:gd name="connsiteX0" fmla="*/ 23904 w 26934"/>
                <a:gd name="connsiteY0" fmla="*/ 0 h 3084"/>
                <a:gd name="connsiteX1" fmla="*/ 0 w 26934"/>
                <a:gd name="connsiteY1" fmla="*/ 3035 h 3084"/>
                <a:gd name="connsiteX2" fmla="*/ 23904 w 26934"/>
                <a:gd name="connsiteY2" fmla="*/ 0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34" h="3084">
                  <a:moveTo>
                    <a:pt x="23904" y="0"/>
                  </a:moveTo>
                  <a:cubicBezTo>
                    <a:pt x="34907" y="1518"/>
                    <a:pt x="13407" y="3415"/>
                    <a:pt x="0" y="3035"/>
                  </a:cubicBezTo>
                  <a:cubicBezTo>
                    <a:pt x="506" y="632"/>
                    <a:pt x="17706" y="1264"/>
                    <a:pt x="2390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8" name="Freeform: Shape 8097">
              <a:extLst>
                <a:ext uri="{FF2B5EF4-FFF2-40B4-BE49-F238E27FC236}">
                  <a16:creationId xmlns:a16="http://schemas.microsoft.com/office/drawing/2014/main" id="{9DCA6DC5-097E-C26D-857A-A785EBF8D275}"/>
                </a:ext>
              </a:extLst>
            </p:cNvPr>
            <p:cNvSpPr/>
            <p:nvPr/>
          </p:nvSpPr>
          <p:spPr>
            <a:xfrm>
              <a:off x="10276006" y="6404861"/>
              <a:ext cx="15935" cy="2150"/>
            </a:xfrm>
            <a:custGeom>
              <a:avLst/>
              <a:gdLst>
                <a:gd name="connsiteX0" fmla="*/ 15936 w 15935"/>
                <a:gd name="connsiteY0" fmla="*/ 2150 h 2150"/>
                <a:gd name="connsiteX1" fmla="*/ 0 w 15935"/>
                <a:gd name="connsiteY1" fmla="*/ 1518 h 2150"/>
                <a:gd name="connsiteX2" fmla="*/ 15936 w 15935"/>
                <a:gd name="connsiteY2" fmla="*/ 0 h 2150"/>
                <a:gd name="connsiteX3" fmla="*/ 15936 w 15935"/>
                <a:gd name="connsiteY3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5" h="2150">
                  <a:moveTo>
                    <a:pt x="15936" y="2150"/>
                  </a:moveTo>
                  <a:cubicBezTo>
                    <a:pt x="12268" y="1644"/>
                    <a:pt x="6956" y="1391"/>
                    <a:pt x="0" y="1518"/>
                  </a:cubicBezTo>
                  <a:cubicBezTo>
                    <a:pt x="2656" y="506"/>
                    <a:pt x="8474" y="127"/>
                    <a:pt x="15936" y="0"/>
                  </a:cubicBezTo>
                  <a:lnTo>
                    <a:pt x="1593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99" name="Freeform: Shape 8098">
              <a:extLst>
                <a:ext uri="{FF2B5EF4-FFF2-40B4-BE49-F238E27FC236}">
                  <a16:creationId xmlns:a16="http://schemas.microsoft.com/office/drawing/2014/main" id="{B1F6D0EF-0598-85B2-F3D6-12B61CBC1CB1}"/>
                </a:ext>
              </a:extLst>
            </p:cNvPr>
            <p:cNvSpPr/>
            <p:nvPr/>
          </p:nvSpPr>
          <p:spPr>
            <a:xfrm>
              <a:off x="9611075" y="6469239"/>
              <a:ext cx="20123" cy="2655"/>
            </a:xfrm>
            <a:custGeom>
              <a:avLst/>
              <a:gdLst>
                <a:gd name="connsiteX0" fmla="*/ 19896 w 20123"/>
                <a:gd name="connsiteY0" fmla="*/ 2656 h 2655"/>
                <a:gd name="connsiteX1" fmla="*/ 39 w 20123"/>
                <a:gd name="connsiteY1" fmla="*/ 0 h 2655"/>
                <a:gd name="connsiteX2" fmla="*/ 19896 w 20123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23" h="2655">
                  <a:moveTo>
                    <a:pt x="19896" y="2656"/>
                  </a:moveTo>
                  <a:cubicBezTo>
                    <a:pt x="9777" y="2403"/>
                    <a:pt x="-720" y="2150"/>
                    <a:pt x="39" y="0"/>
                  </a:cubicBezTo>
                  <a:cubicBezTo>
                    <a:pt x="11548" y="0"/>
                    <a:pt x="21793" y="379"/>
                    <a:pt x="19896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0" name="Freeform: Shape 8099">
              <a:extLst>
                <a:ext uri="{FF2B5EF4-FFF2-40B4-BE49-F238E27FC236}">
                  <a16:creationId xmlns:a16="http://schemas.microsoft.com/office/drawing/2014/main" id="{E39AF58C-4BA7-F5B4-E8FC-97D8CF3B942E}"/>
                </a:ext>
              </a:extLst>
            </p:cNvPr>
            <p:cNvSpPr/>
            <p:nvPr/>
          </p:nvSpPr>
          <p:spPr>
            <a:xfrm>
              <a:off x="10052000" y="6401920"/>
              <a:ext cx="28251" cy="2941"/>
            </a:xfrm>
            <a:custGeom>
              <a:avLst/>
              <a:gdLst>
                <a:gd name="connsiteX0" fmla="*/ 267 w 28251"/>
                <a:gd name="connsiteY0" fmla="*/ 2183 h 2941"/>
                <a:gd name="connsiteX1" fmla="*/ 28218 w 28251"/>
                <a:gd name="connsiteY1" fmla="*/ 33 h 2941"/>
                <a:gd name="connsiteX2" fmla="*/ 24171 w 28251"/>
                <a:gd name="connsiteY2" fmla="*/ 2942 h 2941"/>
                <a:gd name="connsiteX3" fmla="*/ 267 w 28251"/>
                <a:gd name="connsiteY3" fmla="*/ 2183 h 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51" h="2941">
                  <a:moveTo>
                    <a:pt x="267" y="2183"/>
                  </a:moveTo>
                  <a:cubicBezTo>
                    <a:pt x="-2389" y="-726"/>
                    <a:pt x="15318" y="160"/>
                    <a:pt x="28218" y="33"/>
                  </a:cubicBezTo>
                  <a:cubicBezTo>
                    <a:pt x="28725" y="1298"/>
                    <a:pt x="23286" y="1551"/>
                    <a:pt x="24171" y="2942"/>
                  </a:cubicBezTo>
                  <a:cubicBezTo>
                    <a:pt x="14685" y="2942"/>
                    <a:pt x="12409" y="1677"/>
                    <a:pt x="267" y="21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1" name="Freeform: Shape 8100">
              <a:extLst>
                <a:ext uri="{FF2B5EF4-FFF2-40B4-BE49-F238E27FC236}">
                  <a16:creationId xmlns:a16="http://schemas.microsoft.com/office/drawing/2014/main" id="{3132B45B-DBA9-C0EC-5B5A-1207CB22B28A}"/>
                </a:ext>
              </a:extLst>
            </p:cNvPr>
            <p:cNvSpPr/>
            <p:nvPr/>
          </p:nvSpPr>
          <p:spPr>
            <a:xfrm>
              <a:off x="10346201" y="6426363"/>
              <a:ext cx="11888" cy="2150"/>
            </a:xfrm>
            <a:custGeom>
              <a:avLst/>
              <a:gdLst>
                <a:gd name="connsiteX0" fmla="*/ 0 w 11888"/>
                <a:gd name="connsiteY0" fmla="*/ 1518 h 2150"/>
                <a:gd name="connsiteX1" fmla="*/ 3921 w 11888"/>
                <a:gd name="connsiteY1" fmla="*/ 0 h 2150"/>
                <a:gd name="connsiteX2" fmla="*/ 11889 w 11888"/>
                <a:gd name="connsiteY2" fmla="*/ 632 h 2150"/>
                <a:gd name="connsiteX3" fmla="*/ 7968 w 11888"/>
                <a:gd name="connsiteY3" fmla="*/ 2150 h 2150"/>
                <a:gd name="connsiteX4" fmla="*/ 0 w 11888"/>
                <a:gd name="connsiteY4" fmla="*/ 1518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150">
                  <a:moveTo>
                    <a:pt x="0" y="1518"/>
                  </a:moveTo>
                  <a:cubicBezTo>
                    <a:pt x="632" y="885"/>
                    <a:pt x="4047" y="759"/>
                    <a:pt x="3921" y="0"/>
                  </a:cubicBezTo>
                  <a:cubicBezTo>
                    <a:pt x="7083" y="0"/>
                    <a:pt x="7968" y="632"/>
                    <a:pt x="11889" y="632"/>
                  </a:cubicBezTo>
                  <a:cubicBezTo>
                    <a:pt x="11003" y="1265"/>
                    <a:pt x="7842" y="1391"/>
                    <a:pt x="7968" y="2150"/>
                  </a:cubicBezTo>
                  <a:cubicBezTo>
                    <a:pt x="4680" y="2150"/>
                    <a:pt x="392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2" name="Freeform: Shape 8101">
              <a:extLst>
                <a:ext uri="{FF2B5EF4-FFF2-40B4-BE49-F238E27FC236}">
                  <a16:creationId xmlns:a16="http://schemas.microsoft.com/office/drawing/2014/main" id="{2992FA90-67CE-46FB-ECA3-05E57EAE4440}"/>
                </a:ext>
              </a:extLst>
            </p:cNvPr>
            <p:cNvSpPr/>
            <p:nvPr/>
          </p:nvSpPr>
          <p:spPr>
            <a:xfrm>
              <a:off x="10311605" y="6381403"/>
              <a:ext cx="20310" cy="2210"/>
            </a:xfrm>
            <a:custGeom>
              <a:avLst/>
              <a:gdLst>
                <a:gd name="connsiteX0" fmla="*/ 68 w 20310"/>
                <a:gd name="connsiteY0" fmla="*/ 2210 h 2210"/>
                <a:gd name="connsiteX1" fmla="*/ 20051 w 20310"/>
                <a:gd name="connsiteY1" fmla="*/ 2084 h 2210"/>
                <a:gd name="connsiteX2" fmla="*/ 68 w 20310"/>
                <a:gd name="connsiteY2" fmla="*/ 2084 h 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0" h="2210">
                  <a:moveTo>
                    <a:pt x="68" y="2210"/>
                  </a:moveTo>
                  <a:cubicBezTo>
                    <a:pt x="-1451" y="-319"/>
                    <a:pt x="23086" y="-1078"/>
                    <a:pt x="20051" y="2084"/>
                  </a:cubicBezTo>
                  <a:lnTo>
                    <a:pt x="68" y="208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3" name="Freeform: Shape 8102">
              <a:extLst>
                <a:ext uri="{FF2B5EF4-FFF2-40B4-BE49-F238E27FC236}">
                  <a16:creationId xmlns:a16="http://schemas.microsoft.com/office/drawing/2014/main" id="{36AD93DC-B4F5-63C6-A2FC-6E3B3CA8D76A}"/>
                </a:ext>
              </a:extLst>
            </p:cNvPr>
            <p:cNvSpPr/>
            <p:nvPr/>
          </p:nvSpPr>
          <p:spPr>
            <a:xfrm>
              <a:off x="10319304" y="6438125"/>
              <a:ext cx="17013" cy="2782"/>
            </a:xfrm>
            <a:custGeom>
              <a:avLst/>
              <a:gdLst>
                <a:gd name="connsiteX0" fmla="*/ 12731 w 17013"/>
                <a:gd name="connsiteY0" fmla="*/ 2783 h 2782"/>
                <a:gd name="connsiteX1" fmla="*/ 715 w 17013"/>
                <a:gd name="connsiteY1" fmla="*/ 0 h 2782"/>
                <a:gd name="connsiteX2" fmla="*/ 16651 w 17013"/>
                <a:gd name="connsiteY2" fmla="*/ 0 h 2782"/>
                <a:gd name="connsiteX3" fmla="*/ 12731 w 17013"/>
                <a:gd name="connsiteY3" fmla="*/ 2783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13" h="2782">
                  <a:moveTo>
                    <a:pt x="12731" y="2783"/>
                  </a:moveTo>
                  <a:cubicBezTo>
                    <a:pt x="6912" y="2150"/>
                    <a:pt x="-2700" y="2277"/>
                    <a:pt x="715" y="0"/>
                  </a:cubicBezTo>
                  <a:lnTo>
                    <a:pt x="16651" y="0"/>
                  </a:lnTo>
                  <a:cubicBezTo>
                    <a:pt x="18296" y="1391"/>
                    <a:pt x="13869" y="1897"/>
                    <a:pt x="12731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4" name="Freeform: Shape 8103">
              <a:extLst>
                <a:ext uri="{FF2B5EF4-FFF2-40B4-BE49-F238E27FC236}">
                  <a16:creationId xmlns:a16="http://schemas.microsoft.com/office/drawing/2014/main" id="{87D33003-2AF3-D2A8-A742-00AD72649829}"/>
                </a:ext>
              </a:extLst>
            </p:cNvPr>
            <p:cNvSpPr/>
            <p:nvPr/>
          </p:nvSpPr>
          <p:spPr>
            <a:xfrm>
              <a:off x="10366498" y="6493902"/>
              <a:ext cx="20496" cy="5944"/>
            </a:xfrm>
            <a:custGeom>
              <a:avLst/>
              <a:gdLst>
                <a:gd name="connsiteX0" fmla="*/ 192 w 20496"/>
                <a:gd name="connsiteY0" fmla="*/ 5944 h 5944"/>
                <a:gd name="connsiteX1" fmla="*/ 16129 w 20496"/>
                <a:gd name="connsiteY1" fmla="*/ 0 h 5944"/>
                <a:gd name="connsiteX2" fmla="*/ 192 w 20496"/>
                <a:gd name="connsiteY2" fmla="*/ 5944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96" h="5944">
                  <a:moveTo>
                    <a:pt x="192" y="5944"/>
                  </a:moveTo>
                  <a:cubicBezTo>
                    <a:pt x="-1705" y="2656"/>
                    <a:pt x="10943" y="2023"/>
                    <a:pt x="16129" y="0"/>
                  </a:cubicBezTo>
                  <a:cubicBezTo>
                    <a:pt x="27764" y="2023"/>
                    <a:pt x="13978" y="5944"/>
                    <a:pt x="192" y="59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5" name="Freeform: Shape 8104">
              <a:extLst>
                <a:ext uri="{FF2B5EF4-FFF2-40B4-BE49-F238E27FC236}">
                  <a16:creationId xmlns:a16="http://schemas.microsoft.com/office/drawing/2014/main" id="{EC0ED41E-D06C-CE4A-2887-E53F7475DDD3}"/>
                </a:ext>
              </a:extLst>
            </p:cNvPr>
            <p:cNvSpPr/>
            <p:nvPr/>
          </p:nvSpPr>
          <p:spPr>
            <a:xfrm>
              <a:off x="10333273" y="6406961"/>
              <a:ext cx="14760" cy="2706"/>
            </a:xfrm>
            <a:custGeom>
              <a:avLst/>
              <a:gdLst>
                <a:gd name="connsiteX0" fmla="*/ 2430 w 14760"/>
                <a:gd name="connsiteY0" fmla="*/ 1948 h 2706"/>
                <a:gd name="connsiteX1" fmla="*/ 14446 w 14760"/>
                <a:gd name="connsiteY1" fmla="*/ 1948 h 2706"/>
                <a:gd name="connsiteX2" fmla="*/ 10398 w 14760"/>
                <a:gd name="connsiteY2" fmla="*/ 2707 h 2706"/>
                <a:gd name="connsiteX3" fmla="*/ 2430 w 14760"/>
                <a:gd name="connsiteY3" fmla="*/ 2074 h 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2706">
                  <a:moveTo>
                    <a:pt x="2430" y="1948"/>
                  </a:moveTo>
                  <a:cubicBezTo>
                    <a:pt x="-7814" y="1316"/>
                    <a:pt x="17861" y="-2100"/>
                    <a:pt x="14446" y="1948"/>
                  </a:cubicBezTo>
                  <a:cubicBezTo>
                    <a:pt x="11031" y="1948"/>
                    <a:pt x="10651" y="2201"/>
                    <a:pt x="10398" y="2707"/>
                  </a:cubicBezTo>
                  <a:cubicBezTo>
                    <a:pt x="6604" y="2327"/>
                    <a:pt x="4201" y="683"/>
                    <a:pt x="2430" y="20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6" name="Freeform: Shape 8105">
              <a:extLst>
                <a:ext uri="{FF2B5EF4-FFF2-40B4-BE49-F238E27FC236}">
                  <a16:creationId xmlns:a16="http://schemas.microsoft.com/office/drawing/2014/main" id="{6B218CBE-CFAA-0C09-7158-66D60C808633}"/>
                </a:ext>
              </a:extLst>
            </p:cNvPr>
            <p:cNvSpPr/>
            <p:nvPr/>
          </p:nvSpPr>
          <p:spPr>
            <a:xfrm>
              <a:off x="10083254" y="6402518"/>
              <a:ext cx="8726" cy="2498"/>
            </a:xfrm>
            <a:custGeom>
              <a:avLst/>
              <a:gdLst>
                <a:gd name="connsiteX0" fmla="*/ 8727 w 8726"/>
                <a:gd name="connsiteY0" fmla="*/ 2343 h 2498"/>
                <a:gd name="connsiteX1" fmla="*/ 8727 w 8726"/>
                <a:gd name="connsiteY1" fmla="*/ 193 h 2498"/>
                <a:gd name="connsiteX2" fmla="*/ 8727 w 8726"/>
                <a:gd name="connsiteY2" fmla="*/ 2343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" h="2498">
                  <a:moveTo>
                    <a:pt x="8727" y="2343"/>
                  </a:moveTo>
                  <a:cubicBezTo>
                    <a:pt x="-2909" y="3355"/>
                    <a:pt x="-2909" y="-945"/>
                    <a:pt x="8727" y="193"/>
                  </a:cubicBezTo>
                  <a:lnTo>
                    <a:pt x="8727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7" name="Freeform: Shape 8106">
              <a:extLst>
                <a:ext uri="{FF2B5EF4-FFF2-40B4-BE49-F238E27FC236}">
                  <a16:creationId xmlns:a16="http://schemas.microsoft.com/office/drawing/2014/main" id="{0496827F-CC65-46B4-B421-BBD4130B339F}"/>
                </a:ext>
              </a:extLst>
            </p:cNvPr>
            <p:cNvSpPr/>
            <p:nvPr/>
          </p:nvSpPr>
          <p:spPr>
            <a:xfrm>
              <a:off x="10092107" y="637501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8" name="Freeform: Shape 8107">
              <a:extLst>
                <a:ext uri="{FF2B5EF4-FFF2-40B4-BE49-F238E27FC236}">
                  <a16:creationId xmlns:a16="http://schemas.microsoft.com/office/drawing/2014/main" id="{74E4AB93-27D5-F241-FECE-52436FD23CA0}"/>
                </a:ext>
              </a:extLst>
            </p:cNvPr>
            <p:cNvSpPr/>
            <p:nvPr/>
          </p:nvSpPr>
          <p:spPr>
            <a:xfrm>
              <a:off x="10091981" y="639613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09" name="Freeform: Shape 8108">
              <a:extLst>
                <a:ext uri="{FF2B5EF4-FFF2-40B4-BE49-F238E27FC236}">
                  <a16:creationId xmlns:a16="http://schemas.microsoft.com/office/drawing/2014/main" id="{60398373-BF9F-B9C8-DA66-C8F761E265BE}"/>
                </a:ext>
              </a:extLst>
            </p:cNvPr>
            <p:cNvSpPr/>
            <p:nvPr/>
          </p:nvSpPr>
          <p:spPr>
            <a:xfrm>
              <a:off x="10099137" y="6379860"/>
              <a:ext cx="17615" cy="1611"/>
            </a:xfrm>
            <a:custGeom>
              <a:avLst/>
              <a:gdLst>
                <a:gd name="connsiteX0" fmla="*/ 4859 w 17615"/>
                <a:gd name="connsiteY0" fmla="*/ 1603 h 1611"/>
                <a:gd name="connsiteX1" fmla="*/ 16748 w 17615"/>
                <a:gd name="connsiteY1" fmla="*/ 1603 h 1611"/>
                <a:gd name="connsiteX2" fmla="*/ 4859 w 17615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615" h="1611">
                  <a:moveTo>
                    <a:pt x="4859" y="1603"/>
                  </a:moveTo>
                  <a:cubicBezTo>
                    <a:pt x="-12722" y="591"/>
                    <a:pt x="23578" y="-1432"/>
                    <a:pt x="16748" y="1603"/>
                  </a:cubicBezTo>
                  <a:cubicBezTo>
                    <a:pt x="9918" y="1730"/>
                    <a:pt x="6503" y="339"/>
                    <a:pt x="4859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0" name="Freeform: Shape 8109">
              <a:extLst>
                <a:ext uri="{FF2B5EF4-FFF2-40B4-BE49-F238E27FC236}">
                  <a16:creationId xmlns:a16="http://schemas.microsoft.com/office/drawing/2014/main" id="{57B33B89-9B09-553C-FAA1-C62162455094}"/>
                </a:ext>
              </a:extLst>
            </p:cNvPr>
            <p:cNvSpPr/>
            <p:nvPr/>
          </p:nvSpPr>
          <p:spPr>
            <a:xfrm>
              <a:off x="10351133" y="6423804"/>
              <a:ext cx="8727" cy="2499"/>
            </a:xfrm>
            <a:custGeom>
              <a:avLst/>
              <a:gdLst>
                <a:gd name="connsiteX0" fmla="*/ 8727 w 8727"/>
                <a:gd name="connsiteY0" fmla="*/ 2306 h 2499"/>
                <a:gd name="connsiteX1" fmla="*/ 8727 w 8727"/>
                <a:gd name="connsiteY1" fmla="*/ 155 h 2499"/>
                <a:gd name="connsiteX2" fmla="*/ 8727 w 8727"/>
                <a:gd name="connsiteY2" fmla="*/ 2306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7" h="2499">
                  <a:moveTo>
                    <a:pt x="8727" y="2306"/>
                  </a:moveTo>
                  <a:cubicBezTo>
                    <a:pt x="-2909" y="3444"/>
                    <a:pt x="-2909" y="-856"/>
                    <a:pt x="8727" y="155"/>
                  </a:cubicBezTo>
                  <a:lnTo>
                    <a:pt x="8727" y="23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1" name="Freeform: Shape 8110">
              <a:extLst>
                <a:ext uri="{FF2B5EF4-FFF2-40B4-BE49-F238E27FC236}">
                  <a16:creationId xmlns:a16="http://schemas.microsoft.com/office/drawing/2014/main" id="{775BBC17-A2FE-E767-F77B-DC9E52DCB23B}"/>
                </a:ext>
              </a:extLst>
            </p:cNvPr>
            <p:cNvSpPr/>
            <p:nvPr/>
          </p:nvSpPr>
          <p:spPr>
            <a:xfrm>
              <a:off x="10355064" y="6429769"/>
              <a:ext cx="24778" cy="3629"/>
            </a:xfrm>
            <a:custGeom>
              <a:avLst/>
              <a:gdLst>
                <a:gd name="connsiteX0" fmla="*/ 24779 w 24778"/>
                <a:gd name="connsiteY0" fmla="*/ 2791 h 3629"/>
                <a:gd name="connsiteX1" fmla="*/ 875 w 24778"/>
                <a:gd name="connsiteY1" fmla="*/ 768 h 3629"/>
                <a:gd name="connsiteX2" fmla="*/ 24779 w 24778"/>
                <a:gd name="connsiteY2" fmla="*/ 515 h 3629"/>
                <a:gd name="connsiteX3" fmla="*/ 24779 w 24778"/>
                <a:gd name="connsiteY3" fmla="*/ 2665 h 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78" h="3629">
                  <a:moveTo>
                    <a:pt x="24779" y="2791"/>
                  </a:moveTo>
                  <a:cubicBezTo>
                    <a:pt x="16811" y="4183"/>
                    <a:pt x="-4564" y="4056"/>
                    <a:pt x="875" y="768"/>
                  </a:cubicBezTo>
                  <a:cubicBezTo>
                    <a:pt x="13396" y="1021"/>
                    <a:pt x="16432" y="-876"/>
                    <a:pt x="24779" y="515"/>
                  </a:cubicBezTo>
                  <a:lnTo>
                    <a:pt x="24779" y="26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2" name="Freeform: Shape 8111">
              <a:extLst>
                <a:ext uri="{FF2B5EF4-FFF2-40B4-BE49-F238E27FC236}">
                  <a16:creationId xmlns:a16="http://schemas.microsoft.com/office/drawing/2014/main" id="{064376C9-B341-3AD7-9011-838BB4CC7E73}"/>
                </a:ext>
              </a:extLst>
            </p:cNvPr>
            <p:cNvSpPr/>
            <p:nvPr/>
          </p:nvSpPr>
          <p:spPr>
            <a:xfrm>
              <a:off x="10231043" y="6392340"/>
              <a:ext cx="10923" cy="2909"/>
            </a:xfrm>
            <a:custGeom>
              <a:avLst/>
              <a:gdLst>
                <a:gd name="connsiteX0" fmla="*/ 7525 w 10923"/>
                <a:gd name="connsiteY0" fmla="*/ 2909 h 2909"/>
                <a:gd name="connsiteX1" fmla="*/ 3478 w 10923"/>
                <a:gd name="connsiteY1" fmla="*/ 0 h 2909"/>
                <a:gd name="connsiteX2" fmla="*/ 7525 w 10923"/>
                <a:gd name="connsiteY2" fmla="*/ 2909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23" h="2909">
                  <a:moveTo>
                    <a:pt x="7525" y="2909"/>
                  </a:moveTo>
                  <a:cubicBezTo>
                    <a:pt x="-1834" y="2783"/>
                    <a:pt x="-1581" y="1012"/>
                    <a:pt x="3478" y="0"/>
                  </a:cubicBezTo>
                  <a:cubicBezTo>
                    <a:pt x="12585" y="127"/>
                    <a:pt x="12585" y="1897"/>
                    <a:pt x="7525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3" name="Freeform: Shape 8112">
              <a:extLst>
                <a:ext uri="{FF2B5EF4-FFF2-40B4-BE49-F238E27FC236}">
                  <a16:creationId xmlns:a16="http://schemas.microsoft.com/office/drawing/2014/main" id="{64F650F6-16C1-3588-6E51-C6C75E95016D}"/>
                </a:ext>
              </a:extLst>
            </p:cNvPr>
            <p:cNvSpPr/>
            <p:nvPr/>
          </p:nvSpPr>
          <p:spPr>
            <a:xfrm>
              <a:off x="10394009" y="6422271"/>
              <a:ext cx="11045" cy="1290"/>
            </a:xfrm>
            <a:custGeom>
              <a:avLst/>
              <a:gdLst>
                <a:gd name="connsiteX0" fmla="*/ 0 w 11045"/>
                <a:gd name="connsiteY0" fmla="*/ 803 h 1290"/>
                <a:gd name="connsiteX1" fmla="*/ 0 w 1104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45" h="1290">
                  <a:moveTo>
                    <a:pt x="0" y="803"/>
                  </a:moveTo>
                  <a:cubicBezTo>
                    <a:pt x="9612" y="-1726"/>
                    <a:pt x="19098" y="2701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4" name="Freeform: Shape 8113">
              <a:extLst>
                <a:ext uri="{FF2B5EF4-FFF2-40B4-BE49-F238E27FC236}">
                  <a16:creationId xmlns:a16="http://schemas.microsoft.com/office/drawing/2014/main" id="{45443147-9E4B-1EA0-8DF6-49C4CF36EA7B}"/>
                </a:ext>
              </a:extLst>
            </p:cNvPr>
            <p:cNvSpPr/>
            <p:nvPr/>
          </p:nvSpPr>
          <p:spPr>
            <a:xfrm>
              <a:off x="10393883" y="6417212"/>
              <a:ext cx="11045" cy="1290"/>
            </a:xfrm>
            <a:custGeom>
              <a:avLst/>
              <a:gdLst>
                <a:gd name="connsiteX0" fmla="*/ 0 w 11045"/>
                <a:gd name="connsiteY0" fmla="*/ 803 h 1290"/>
                <a:gd name="connsiteX1" fmla="*/ 0 w 1104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45" h="1290">
                  <a:moveTo>
                    <a:pt x="0" y="803"/>
                  </a:moveTo>
                  <a:cubicBezTo>
                    <a:pt x="9612" y="-1726"/>
                    <a:pt x="19097" y="2700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5" name="Freeform: Shape 8114">
              <a:extLst>
                <a:ext uri="{FF2B5EF4-FFF2-40B4-BE49-F238E27FC236}">
                  <a16:creationId xmlns:a16="http://schemas.microsoft.com/office/drawing/2014/main" id="{D4A66C5F-9001-C12B-4D1C-478AE8E1F047}"/>
                </a:ext>
              </a:extLst>
            </p:cNvPr>
            <p:cNvSpPr/>
            <p:nvPr/>
          </p:nvSpPr>
          <p:spPr>
            <a:xfrm>
              <a:off x="9682826" y="6475004"/>
              <a:ext cx="19983" cy="1839"/>
            </a:xfrm>
            <a:custGeom>
              <a:avLst/>
              <a:gdLst>
                <a:gd name="connsiteX0" fmla="*/ 19984 w 19983"/>
                <a:gd name="connsiteY0" fmla="*/ 559 h 1839"/>
                <a:gd name="connsiteX1" fmla="*/ 0 w 19983"/>
                <a:gd name="connsiteY1" fmla="*/ 938 h 1839"/>
                <a:gd name="connsiteX2" fmla="*/ 19984 w 19983"/>
                <a:gd name="connsiteY2" fmla="*/ 559 h 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83" h="1839">
                  <a:moveTo>
                    <a:pt x="19984" y="559"/>
                  </a:moveTo>
                  <a:cubicBezTo>
                    <a:pt x="19477" y="2456"/>
                    <a:pt x="4933" y="1950"/>
                    <a:pt x="0" y="938"/>
                  </a:cubicBezTo>
                  <a:cubicBezTo>
                    <a:pt x="4806" y="53"/>
                    <a:pt x="15177" y="-453"/>
                    <a:pt x="19984" y="5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6" name="Freeform: Shape 8115">
              <a:extLst>
                <a:ext uri="{FF2B5EF4-FFF2-40B4-BE49-F238E27FC236}">
                  <a16:creationId xmlns:a16="http://schemas.microsoft.com/office/drawing/2014/main" id="{C065727A-E84B-0775-1696-F1B701DF9398}"/>
                </a:ext>
              </a:extLst>
            </p:cNvPr>
            <p:cNvSpPr/>
            <p:nvPr/>
          </p:nvSpPr>
          <p:spPr>
            <a:xfrm>
              <a:off x="10127900" y="638664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7" name="Freeform: Shape 8116">
              <a:extLst>
                <a:ext uri="{FF2B5EF4-FFF2-40B4-BE49-F238E27FC236}">
                  <a16:creationId xmlns:a16="http://schemas.microsoft.com/office/drawing/2014/main" id="{6D8C44C9-C576-B58A-907C-43F300A0AED8}"/>
                </a:ext>
              </a:extLst>
            </p:cNvPr>
            <p:cNvSpPr/>
            <p:nvPr/>
          </p:nvSpPr>
          <p:spPr>
            <a:xfrm>
              <a:off x="10137766" y="636400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8" name="Freeform: Shape 8117">
              <a:extLst>
                <a:ext uri="{FF2B5EF4-FFF2-40B4-BE49-F238E27FC236}">
                  <a16:creationId xmlns:a16="http://schemas.microsoft.com/office/drawing/2014/main" id="{4017D4E1-6900-A684-9EB8-6054E840032C}"/>
                </a:ext>
              </a:extLst>
            </p:cNvPr>
            <p:cNvSpPr/>
            <p:nvPr/>
          </p:nvSpPr>
          <p:spPr>
            <a:xfrm>
              <a:off x="10391479" y="639524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19" name="Freeform: Shape 8118">
              <a:extLst>
                <a:ext uri="{FF2B5EF4-FFF2-40B4-BE49-F238E27FC236}">
                  <a16:creationId xmlns:a16="http://schemas.microsoft.com/office/drawing/2014/main" id="{63034667-9979-6EC9-7BD8-017DC2DD5FB1}"/>
                </a:ext>
              </a:extLst>
            </p:cNvPr>
            <p:cNvSpPr/>
            <p:nvPr/>
          </p:nvSpPr>
          <p:spPr>
            <a:xfrm>
              <a:off x="9711410" y="6457212"/>
              <a:ext cx="11478" cy="3047"/>
            </a:xfrm>
            <a:custGeom>
              <a:avLst/>
              <a:gdLst>
                <a:gd name="connsiteX0" fmla="*/ 0 w 11478"/>
                <a:gd name="connsiteY0" fmla="*/ 2920 h 3047"/>
                <a:gd name="connsiteX1" fmla="*/ 0 w 11478"/>
                <a:gd name="connsiteY1" fmla="*/ 11 h 3047"/>
                <a:gd name="connsiteX2" fmla="*/ 0 w 11478"/>
                <a:gd name="connsiteY2" fmla="*/ 2920 h 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78" h="3047">
                  <a:moveTo>
                    <a:pt x="0" y="2920"/>
                  </a:moveTo>
                  <a:lnTo>
                    <a:pt x="0" y="11"/>
                  </a:lnTo>
                  <a:cubicBezTo>
                    <a:pt x="15304" y="-242"/>
                    <a:pt x="15304" y="3806"/>
                    <a:pt x="0" y="2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0" name="Freeform: Shape 8119">
              <a:extLst>
                <a:ext uri="{FF2B5EF4-FFF2-40B4-BE49-F238E27FC236}">
                  <a16:creationId xmlns:a16="http://schemas.microsoft.com/office/drawing/2014/main" id="{FFC47A74-587A-5E45-22D1-8F1EF2ACCAD6}"/>
                </a:ext>
              </a:extLst>
            </p:cNvPr>
            <p:cNvSpPr/>
            <p:nvPr/>
          </p:nvSpPr>
          <p:spPr>
            <a:xfrm>
              <a:off x="9531559" y="6430273"/>
              <a:ext cx="10490" cy="2271"/>
            </a:xfrm>
            <a:custGeom>
              <a:avLst/>
              <a:gdLst>
                <a:gd name="connsiteX0" fmla="*/ 0 w 10490"/>
                <a:gd name="connsiteY0" fmla="*/ 1402 h 2271"/>
                <a:gd name="connsiteX1" fmla="*/ 0 w 10490"/>
                <a:gd name="connsiteY1" fmla="*/ 11 h 2271"/>
                <a:gd name="connsiteX2" fmla="*/ 0 w 10490"/>
                <a:gd name="connsiteY2" fmla="*/ 1402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90" h="2271">
                  <a:moveTo>
                    <a:pt x="0" y="1402"/>
                  </a:moveTo>
                  <a:lnTo>
                    <a:pt x="0" y="11"/>
                  </a:lnTo>
                  <a:cubicBezTo>
                    <a:pt x="19478" y="-242"/>
                    <a:pt x="7209" y="4058"/>
                    <a:pt x="0" y="14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1" name="Freeform: Shape 8120">
              <a:extLst>
                <a:ext uri="{FF2B5EF4-FFF2-40B4-BE49-F238E27FC236}">
                  <a16:creationId xmlns:a16="http://schemas.microsoft.com/office/drawing/2014/main" id="{5AF024A2-6EEF-6647-19CF-9233C357F53D}"/>
                </a:ext>
              </a:extLst>
            </p:cNvPr>
            <p:cNvSpPr/>
            <p:nvPr/>
          </p:nvSpPr>
          <p:spPr>
            <a:xfrm>
              <a:off x="9542914" y="6454266"/>
              <a:ext cx="23932" cy="2957"/>
            </a:xfrm>
            <a:custGeom>
              <a:avLst/>
              <a:gdLst>
                <a:gd name="connsiteX0" fmla="*/ 28 w 23932"/>
                <a:gd name="connsiteY0" fmla="*/ 1693 h 2957"/>
                <a:gd name="connsiteX1" fmla="*/ 23933 w 23932"/>
                <a:gd name="connsiteY1" fmla="*/ 807 h 2957"/>
                <a:gd name="connsiteX2" fmla="*/ 19885 w 23932"/>
                <a:gd name="connsiteY2" fmla="*/ 2957 h 2957"/>
                <a:gd name="connsiteX3" fmla="*/ 28 w 23932"/>
                <a:gd name="connsiteY3" fmla="*/ 1819 h 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32" h="2957">
                  <a:moveTo>
                    <a:pt x="28" y="1693"/>
                  </a:moveTo>
                  <a:cubicBezTo>
                    <a:pt x="-98" y="-458"/>
                    <a:pt x="18494" y="-331"/>
                    <a:pt x="23933" y="807"/>
                  </a:cubicBezTo>
                  <a:cubicBezTo>
                    <a:pt x="21782" y="1313"/>
                    <a:pt x="19759" y="1945"/>
                    <a:pt x="19885" y="2957"/>
                  </a:cubicBezTo>
                  <a:cubicBezTo>
                    <a:pt x="14067" y="2452"/>
                    <a:pt x="-731" y="3337"/>
                    <a:pt x="28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2" name="Freeform: Shape 8121">
              <a:extLst>
                <a:ext uri="{FF2B5EF4-FFF2-40B4-BE49-F238E27FC236}">
                  <a16:creationId xmlns:a16="http://schemas.microsoft.com/office/drawing/2014/main" id="{864EDFA7-1E1D-8CFB-87C1-FB7983DBE1E3}"/>
                </a:ext>
              </a:extLst>
            </p:cNvPr>
            <p:cNvSpPr/>
            <p:nvPr/>
          </p:nvSpPr>
          <p:spPr>
            <a:xfrm>
              <a:off x="9546863" y="64603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3" name="Freeform: Shape 8122">
              <a:extLst>
                <a:ext uri="{FF2B5EF4-FFF2-40B4-BE49-F238E27FC236}">
                  <a16:creationId xmlns:a16="http://schemas.microsoft.com/office/drawing/2014/main" id="{67038591-BC5E-0E30-EA1C-15E25D4487E6}"/>
                </a:ext>
              </a:extLst>
            </p:cNvPr>
            <p:cNvSpPr/>
            <p:nvPr/>
          </p:nvSpPr>
          <p:spPr>
            <a:xfrm>
              <a:off x="9754412" y="6495435"/>
              <a:ext cx="9586" cy="1424"/>
            </a:xfrm>
            <a:custGeom>
              <a:avLst/>
              <a:gdLst>
                <a:gd name="connsiteX0" fmla="*/ 0 w 9586"/>
                <a:gd name="connsiteY0" fmla="*/ 744 h 1424"/>
                <a:gd name="connsiteX1" fmla="*/ 0 w 9586"/>
                <a:gd name="connsiteY1" fmla="*/ 744 h 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86" h="1424">
                  <a:moveTo>
                    <a:pt x="0" y="744"/>
                  </a:moveTo>
                  <a:cubicBezTo>
                    <a:pt x="12142" y="-1786"/>
                    <a:pt x="13407" y="3147"/>
                    <a:pt x="0" y="7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4" name="Freeform: Shape 8123">
              <a:extLst>
                <a:ext uri="{FF2B5EF4-FFF2-40B4-BE49-F238E27FC236}">
                  <a16:creationId xmlns:a16="http://schemas.microsoft.com/office/drawing/2014/main" id="{EB71B4F8-6643-C94A-28FE-5A1A8D3826FB}"/>
                </a:ext>
              </a:extLst>
            </p:cNvPr>
            <p:cNvSpPr/>
            <p:nvPr/>
          </p:nvSpPr>
          <p:spPr>
            <a:xfrm>
              <a:off x="9551037" y="6448432"/>
              <a:ext cx="20578" cy="1612"/>
            </a:xfrm>
            <a:custGeom>
              <a:avLst/>
              <a:gdLst>
                <a:gd name="connsiteX0" fmla="*/ 19983 w 20578"/>
                <a:gd name="connsiteY0" fmla="*/ 191 h 1612"/>
                <a:gd name="connsiteX1" fmla="*/ 0 w 20578"/>
                <a:gd name="connsiteY1" fmla="*/ 1203 h 1612"/>
                <a:gd name="connsiteX2" fmla="*/ 19983 w 20578"/>
                <a:gd name="connsiteY2" fmla="*/ 191 h 1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78" h="1612">
                  <a:moveTo>
                    <a:pt x="19983" y="191"/>
                  </a:moveTo>
                  <a:cubicBezTo>
                    <a:pt x="23904" y="2721"/>
                    <a:pt x="7462" y="1077"/>
                    <a:pt x="0" y="1203"/>
                  </a:cubicBezTo>
                  <a:cubicBezTo>
                    <a:pt x="506" y="-314"/>
                    <a:pt x="9991" y="-62"/>
                    <a:pt x="19983" y="1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5" name="Freeform: Shape 8124">
              <a:extLst>
                <a:ext uri="{FF2B5EF4-FFF2-40B4-BE49-F238E27FC236}">
                  <a16:creationId xmlns:a16="http://schemas.microsoft.com/office/drawing/2014/main" id="{007791B5-316A-C273-D233-3FC8611E3FB4}"/>
                </a:ext>
              </a:extLst>
            </p:cNvPr>
            <p:cNvSpPr/>
            <p:nvPr/>
          </p:nvSpPr>
          <p:spPr>
            <a:xfrm>
              <a:off x="9547243" y="6442833"/>
              <a:ext cx="19982" cy="1699"/>
            </a:xfrm>
            <a:custGeom>
              <a:avLst/>
              <a:gdLst>
                <a:gd name="connsiteX0" fmla="*/ 19983 w 19982"/>
                <a:gd name="connsiteY0" fmla="*/ 604 h 1699"/>
                <a:gd name="connsiteX1" fmla="*/ 0 w 19982"/>
                <a:gd name="connsiteY1" fmla="*/ 857 h 1699"/>
                <a:gd name="connsiteX2" fmla="*/ 19983 w 19982"/>
                <a:gd name="connsiteY2" fmla="*/ 604 h 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82" h="1699">
                  <a:moveTo>
                    <a:pt x="19983" y="604"/>
                  </a:moveTo>
                  <a:cubicBezTo>
                    <a:pt x="14924" y="2501"/>
                    <a:pt x="8347" y="1490"/>
                    <a:pt x="0" y="857"/>
                  </a:cubicBezTo>
                  <a:cubicBezTo>
                    <a:pt x="4805" y="-28"/>
                    <a:pt x="15177" y="-408"/>
                    <a:pt x="19983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6" name="Freeform: Shape 8125">
              <a:extLst>
                <a:ext uri="{FF2B5EF4-FFF2-40B4-BE49-F238E27FC236}">
                  <a16:creationId xmlns:a16="http://schemas.microsoft.com/office/drawing/2014/main" id="{74AE1BEB-917F-9762-1F0F-A963C0970786}"/>
                </a:ext>
              </a:extLst>
            </p:cNvPr>
            <p:cNvSpPr/>
            <p:nvPr/>
          </p:nvSpPr>
          <p:spPr>
            <a:xfrm>
              <a:off x="10191519" y="6385764"/>
              <a:ext cx="15432" cy="2891"/>
            </a:xfrm>
            <a:custGeom>
              <a:avLst/>
              <a:gdLst>
                <a:gd name="connsiteX0" fmla="*/ 7967 w 15432"/>
                <a:gd name="connsiteY0" fmla="*/ 0 h 2891"/>
                <a:gd name="connsiteX1" fmla="*/ 0 w 15432"/>
                <a:gd name="connsiteY1" fmla="*/ 2150 h 2891"/>
                <a:gd name="connsiteX2" fmla="*/ 7967 w 15432"/>
                <a:gd name="connsiteY2" fmla="*/ 0 h 2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32" h="2891">
                  <a:moveTo>
                    <a:pt x="7967" y="0"/>
                  </a:moveTo>
                  <a:cubicBezTo>
                    <a:pt x="24536" y="379"/>
                    <a:pt x="9738" y="4553"/>
                    <a:pt x="0" y="2150"/>
                  </a:cubicBezTo>
                  <a:cubicBezTo>
                    <a:pt x="1264" y="1265"/>
                    <a:pt x="6956" y="1012"/>
                    <a:pt x="796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7" name="Freeform: Shape 8126">
              <a:extLst>
                <a:ext uri="{FF2B5EF4-FFF2-40B4-BE49-F238E27FC236}">
                  <a16:creationId xmlns:a16="http://schemas.microsoft.com/office/drawing/2014/main" id="{A24C3559-BCAE-2DC1-B9C2-D08EF93D7AA4}"/>
                </a:ext>
              </a:extLst>
            </p:cNvPr>
            <p:cNvSpPr/>
            <p:nvPr/>
          </p:nvSpPr>
          <p:spPr>
            <a:xfrm>
              <a:off x="9676630" y="6446720"/>
              <a:ext cx="16541" cy="2915"/>
            </a:xfrm>
            <a:custGeom>
              <a:avLst/>
              <a:gdLst>
                <a:gd name="connsiteX0" fmla="*/ 126 w 16541"/>
                <a:gd name="connsiteY0" fmla="*/ 2030 h 2915"/>
                <a:gd name="connsiteX1" fmla="*/ 16188 w 16541"/>
                <a:gd name="connsiteY1" fmla="*/ 132 h 2915"/>
                <a:gd name="connsiteX2" fmla="*/ 12141 w 16541"/>
                <a:gd name="connsiteY2" fmla="*/ 2915 h 2915"/>
                <a:gd name="connsiteX3" fmla="*/ 126 w 16541"/>
                <a:gd name="connsiteY3" fmla="*/ 1903 h 2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41" h="2915">
                  <a:moveTo>
                    <a:pt x="126" y="2030"/>
                  </a:moveTo>
                  <a:cubicBezTo>
                    <a:pt x="-1013" y="132"/>
                    <a:pt x="5691" y="-247"/>
                    <a:pt x="16188" y="132"/>
                  </a:cubicBezTo>
                  <a:cubicBezTo>
                    <a:pt x="17832" y="1650"/>
                    <a:pt x="13279" y="2030"/>
                    <a:pt x="12141" y="2915"/>
                  </a:cubicBezTo>
                  <a:cubicBezTo>
                    <a:pt x="5691" y="2915"/>
                    <a:pt x="5184" y="2030"/>
                    <a:pt x="126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8" name="Freeform: Shape 8127">
              <a:extLst>
                <a:ext uri="{FF2B5EF4-FFF2-40B4-BE49-F238E27FC236}">
                  <a16:creationId xmlns:a16="http://schemas.microsoft.com/office/drawing/2014/main" id="{C4412978-1CE9-1703-BC43-0668AF666407}"/>
                </a:ext>
              </a:extLst>
            </p:cNvPr>
            <p:cNvSpPr/>
            <p:nvPr/>
          </p:nvSpPr>
          <p:spPr>
            <a:xfrm>
              <a:off x="9571496" y="6425884"/>
              <a:ext cx="29350" cy="4735"/>
            </a:xfrm>
            <a:custGeom>
              <a:avLst/>
              <a:gdLst>
                <a:gd name="connsiteX0" fmla="*/ 27982 w 29350"/>
                <a:gd name="connsiteY0" fmla="*/ 732 h 4735"/>
                <a:gd name="connsiteX1" fmla="*/ 31 w 29350"/>
                <a:gd name="connsiteY1" fmla="*/ 1617 h 4735"/>
                <a:gd name="connsiteX2" fmla="*/ 27982 w 29350"/>
                <a:gd name="connsiteY2" fmla="*/ 732 h 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50" h="4735">
                  <a:moveTo>
                    <a:pt x="27982" y="732"/>
                  </a:moveTo>
                  <a:cubicBezTo>
                    <a:pt x="36962" y="6044"/>
                    <a:pt x="-1234" y="5791"/>
                    <a:pt x="31" y="1617"/>
                  </a:cubicBezTo>
                  <a:cubicBezTo>
                    <a:pt x="6987" y="99"/>
                    <a:pt x="15082" y="-659"/>
                    <a:pt x="27982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29" name="Freeform: Shape 8128">
              <a:extLst>
                <a:ext uri="{FF2B5EF4-FFF2-40B4-BE49-F238E27FC236}">
                  <a16:creationId xmlns:a16="http://schemas.microsoft.com/office/drawing/2014/main" id="{A8FCEE56-E6B8-B366-3408-439E384B3FA3}"/>
                </a:ext>
              </a:extLst>
            </p:cNvPr>
            <p:cNvSpPr/>
            <p:nvPr/>
          </p:nvSpPr>
          <p:spPr>
            <a:xfrm>
              <a:off x="10211502" y="6397273"/>
              <a:ext cx="15936" cy="1403"/>
            </a:xfrm>
            <a:custGeom>
              <a:avLst/>
              <a:gdLst>
                <a:gd name="connsiteX0" fmla="*/ 15936 w 15936"/>
                <a:gd name="connsiteY0" fmla="*/ 0 h 1403"/>
                <a:gd name="connsiteX1" fmla="*/ 0 w 15936"/>
                <a:gd name="connsiteY1" fmla="*/ 759 h 1403"/>
                <a:gd name="connsiteX2" fmla="*/ 15936 w 15936"/>
                <a:gd name="connsiteY2" fmla="*/ 0 h 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36" h="1403">
                  <a:moveTo>
                    <a:pt x="15936" y="0"/>
                  </a:moveTo>
                  <a:cubicBezTo>
                    <a:pt x="14798" y="1644"/>
                    <a:pt x="5313" y="1770"/>
                    <a:pt x="0" y="759"/>
                  </a:cubicBezTo>
                  <a:cubicBezTo>
                    <a:pt x="1139" y="-253"/>
                    <a:pt x="9992" y="126"/>
                    <a:pt x="1593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0" name="Freeform: Shape 8129">
              <a:extLst>
                <a:ext uri="{FF2B5EF4-FFF2-40B4-BE49-F238E27FC236}">
                  <a16:creationId xmlns:a16="http://schemas.microsoft.com/office/drawing/2014/main" id="{D7435769-1812-7DB0-99A7-E47062E1DF0B}"/>
                </a:ext>
              </a:extLst>
            </p:cNvPr>
            <p:cNvSpPr/>
            <p:nvPr/>
          </p:nvSpPr>
          <p:spPr>
            <a:xfrm>
              <a:off x="9583145" y="6438631"/>
              <a:ext cx="20628" cy="2173"/>
            </a:xfrm>
            <a:custGeom>
              <a:avLst/>
              <a:gdLst>
                <a:gd name="connsiteX0" fmla="*/ 20001 w 20628"/>
                <a:gd name="connsiteY0" fmla="*/ 1897 h 2173"/>
                <a:gd name="connsiteX1" fmla="*/ 17 w 20628"/>
                <a:gd name="connsiteY1" fmla="*/ 0 h 2173"/>
                <a:gd name="connsiteX2" fmla="*/ 20001 w 20628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8" h="2173">
                  <a:moveTo>
                    <a:pt x="20001" y="1897"/>
                  </a:moveTo>
                  <a:cubicBezTo>
                    <a:pt x="16207" y="2530"/>
                    <a:pt x="-615" y="2150"/>
                    <a:pt x="17" y="0"/>
                  </a:cubicBezTo>
                  <a:cubicBezTo>
                    <a:pt x="7480" y="506"/>
                    <a:pt x="24048" y="-506"/>
                    <a:pt x="20001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1" name="Freeform: Shape 8130">
              <a:extLst>
                <a:ext uri="{FF2B5EF4-FFF2-40B4-BE49-F238E27FC236}">
                  <a16:creationId xmlns:a16="http://schemas.microsoft.com/office/drawing/2014/main" id="{1326B3FE-AED6-EF28-3C28-7B5448693ABF}"/>
                </a:ext>
              </a:extLst>
            </p:cNvPr>
            <p:cNvSpPr/>
            <p:nvPr/>
          </p:nvSpPr>
          <p:spPr>
            <a:xfrm>
              <a:off x="9586704" y="6461225"/>
              <a:ext cx="40006" cy="6811"/>
            </a:xfrm>
            <a:custGeom>
              <a:avLst/>
              <a:gdLst>
                <a:gd name="connsiteX0" fmla="*/ 39840 w 40006"/>
                <a:gd name="connsiteY0" fmla="*/ 6116 h 6811"/>
                <a:gd name="connsiteX1" fmla="*/ 0 w 40006"/>
                <a:gd name="connsiteY1" fmla="*/ 3081 h 6811"/>
                <a:gd name="connsiteX2" fmla="*/ 36046 w 40006"/>
                <a:gd name="connsiteY2" fmla="*/ 172 h 6811"/>
                <a:gd name="connsiteX3" fmla="*/ 39967 w 40006"/>
                <a:gd name="connsiteY3" fmla="*/ 6116 h 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06" h="6811">
                  <a:moveTo>
                    <a:pt x="39840" y="6116"/>
                  </a:moveTo>
                  <a:cubicBezTo>
                    <a:pt x="19097" y="8773"/>
                    <a:pt x="19477" y="2955"/>
                    <a:pt x="0" y="3081"/>
                  </a:cubicBezTo>
                  <a:cubicBezTo>
                    <a:pt x="2277" y="172"/>
                    <a:pt x="16442" y="-334"/>
                    <a:pt x="36046" y="172"/>
                  </a:cubicBezTo>
                  <a:cubicBezTo>
                    <a:pt x="26687" y="2828"/>
                    <a:pt x="40852" y="2955"/>
                    <a:pt x="39967" y="61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2" name="Freeform: Shape 8131">
              <a:extLst>
                <a:ext uri="{FF2B5EF4-FFF2-40B4-BE49-F238E27FC236}">
                  <a16:creationId xmlns:a16="http://schemas.microsoft.com/office/drawing/2014/main" id="{C87CD5F0-3014-F6C4-FFB6-3D2125A69472}"/>
                </a:ext>
              </a:extLst>
            </p:cNvPr>
            <p:cNvSpPr/>
            <p:nvPr/>
          </p:nvSpPr>
          <p:spPr>
            <a:xfrm>
              <a:off x="9786411" y="6494283"/>
              <a:ext cx="31999" cy="4282"/>
            </a:xfrm>
            <a:custGeom>
              <a:avLst/>
              <a:gdLst>
                <a:gd name="connsiteX0" fmla="*/ 0 w 31999"/>
                <a:gd name="connsiteY0" fmla="*/ 1769 h 4282"/>
                <a:gd name="connsiteX1" fmla="*/ 31999 w 31999"/>
                <a:gd name="connsiteY1" fmla="*/ 757 h 4282"/>
                <a:gd name="connsiteX2" fmla="*/ 31999 w 31999"/>
                <a:gd name="connsiteY2" fmla="*/ 3665 h 4282"/>
                <a:gd name="connsiteX3" fmla="*/ 0 w 31999"/>
                <a:gd name="connsiteY3" fmla="*/ 1642 h 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999" h="4282">
                  <a:moveTo>
                    <a:pt x="0" y="1769"/>
                  </a:moveTo>
                  <a:cubicBezTo>
                    <a:pt x="4680" y="-381"/>
                    <a:pt x="19857" y="-381"/>
                    <a:pt x="31999" y="757"/>
                  </a:cubicBezTo>
                  <a:lnTo>
                    <a:pt x="31999" y="3665"/>
                  </a:lnTo>
                  <a:cubicBezTo>
                    <a:pt x="21248" y="5184"/>
                    <a:pt x="2909" y="3665"/>
                    <a:pt x="0" y="16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3" name="Freeform: Shape 8132">
              <a:extLst>
                <a:ext uri="{FF2B5EF4-FFF2-40B4-BE49-F238E27FC236}">
                  <a16:creationId xmlns:a16="http://schemas.microsoft.com/office/drawing/2014/main" id="{34CC41C2-880F-4F17-5191-3A8CC1504D24}"/>
                </a:ext>
              </a:extLst>
            </p:cNvPr>
            <p:cNvSpPr/>
            <p:nvPr/>
          </p:nvSpPr>
          <p:spPr>
            <a:xfrm>
              <a:off x="9798554" y="6486036"/>
              <a:ext cx="13259" cy="1314"/>
            </a:xfrm>
            <a:custGeom>
              <a:avLst/>
              <a:gdLst>
                <a:gd name="connsiteX0" fmla="*/ 0 w 13259"/>
                <a:gd name="connsiteY0" fmla="*/ 657 h 1314"/>
                <a:gd name="connsiteX1" fmla="*/ 0 w 13259"/>
                <a:gd name="connsiteY1" fmla="*/ 657 h 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59" h="1314">
                  <a:moveTo>
                    <a:pt x="0" y="657"/>
                  </a:moveTo>
                  <a:cubicBezTo>
                    <a:pt x="14924" y="-1619"/>
                    <a:pt x="20236" y="2934"/>
                    <a:pt x="0" y="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4" name="Freeform: Shape 8133">
              <a:extLst>
                <a:ext uri="{FF2B5EF4-FFF2-40B4-BE49-F238E27FC236}">
                  <a16:creationId xmlns:a16="http://schemas.microsoft.com/office/drawing/2014/main" id="{40BBA682-3080-C850-499B-AB3D9021D640}"/>
                </a:ext>
              </a:extLst>
            </p:cNvPr>
            <p:cNvSpPr/>
            <p:nvPr/>
          </p:nvSpPr>
          <p:spPr>
            <a:xfrm>
              <a:off x="9814869" y="6458615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5" name="Freeform: Shape 8134">
              <a:extLst>
                <a:ext uri="{FF2B5EF4-FFF2-40B4-BE49-F238E27FC236}">
                  <a16:creationId xmlns:a16="http://schemas.microsoft.com/office/drawing/2014/main" id="{E825D052-1258-388B-46A2-7A3FBF6609BE}"/>
                </a:ext>
              </a:extLst>
            </p:cNvPr>
            <p:cNvSpPr/>
            <p:nvPr/>
          </p:nvSpPr>
          <p:spPr>
            <a:xfrm>
              <a:off x="10368424" y="6396612"/>
              <a:ext cx="14278" cy="2241"/>
            </a:xfrm>
            <a:custGeom>
              <a:avLst/>
              <a:gdLst>
                <a:gd name="connsiteX0" fmla="*/ 1554 w 14278"/>
                <a:gd name="connsiteY0" fmla="*/ 2052 h 2241"/>
                <a:gd name="connsiteX1" fmla="*/ 13443 w 14278"/>
                <a:gd name="connsiteY1" fmla="*/ 1293 h 2241"/>
                <a:gd name="connsiteX2" fmla="*/ 1554 w 14278"/>
                <a:gd name="connsiteY2" fmla="*/ 205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78" h="2241">
                  <a:moveTo>
                    <a:pt x="1554" y="2052"/>
                  </a:moveTo>
                  <a:cubicBezTo>
                    <a:pt x="-6414" y="914"/>
                    <a:pt x="19135" y="-1489"/>
                    <a:pt x="13443" y="1293"/>
                  </a:cubicBezTo>
                  <a:cubicBezTo>
                    <a:pt x="12811" y="1546"/>
                    <a:pt x="4969" y="2685"/>
                    <a:pt x="1554" y="20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6" name="Freeform: Shape 8135">
              <a:extLst>
                <a:ext uri="{FF2B5EF4-FFF2-40B4-BE49-F238E27FC236}">
                  <a16:creationId xmlns:a16="http://schemas.microsoft.com/office/drawing/2014/main" id="{26F54DFA-E640-2859-8DE5-033AE2CE9CD1}"/>
                </a:ext>
              </a:extLst>
            </p:cNvPr>
            <p:cNvSpPr/>
            <p:nvPr/>
          </p:nvSpPr>
          <p:spPr>
            <a:xfrm>
              <a:off x="10246047" y="6371620"/>
              <a:ext cx="17098" cy="1661"/>
            </a:xfrm>
            <a:custGeom>
              <a:avLst/>
              <a:gdLst>
                <a:gd name="connsiteX0" fmla="*/ 17058 w 17098"/>
                <a:gd name="connsiteY0" fmla="*/ 737 h 1661"/>
                <a:gd name="connsiteX1" fmla="*/ 1122 w 17098"/>
                <a:gd name="connsiteY1" fmla="*/ 104 h 1661"/>
                <a:gd name="connsiteX2" fmla="*/ 17058 w 17098"/>
                <a:gd name="connsiteY2" fmla="*/ 737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98" h="1661">
                  <a:moveTo>
                    <a:pt x="17058" y="737"/>
                  </a:moveTo>
                  <a:cubicBezTo>
                    <a:pt x="18197" y="2002"/>
                    <a:pt x="-5329" y="2128"/>
                    <a:pt x="1122" y="104"/>
                  </a:cubicBezTo>
                  <a:cubicBezTo>
                    <a:pt x="9470" y="-275"/>
                    <a:pt x="11493" y="484"/>
                    <a:pt x="17058" y="7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7" name="Freeform: Shape 8136">
              <a:extLst>
                <a:ext uri="{FF2B5EF4-FFF2-40B4-BE49-F238E27FC236}">
                  <a16:creationId xmlns:a16="http://schemas.microsoft.com/office/drawing/2014/main" id="{0B889AD2-9CF2-B101-A62A-EBB575BEA27C}"/>
                </a:ext>
              </a:extLst>
            </p:cNvPr>
            <p:cNvSpPr/>
            <p:nvPr/>
          </p:nvSpPr>
          <p:spPr>
            <a:xfrm>
              <a:off x="9607516" y="6420279"/>
              <a:ext cx="15992" cy="2127"/>
            </a:xfrm>
            <a:custGeom>
              <a:avLst/>
              <a:gdLst>
                <a:gd name="connsiteX0" fmla="*/ 15992 w 15992"/>
                <a:gd name="connsiteY0" fmla="*/ 1024 h 2127"/>
                <a:gd name="connsiteX1" fmla="*/ 56 w 15992"/>
                <a:gd name="connsiteY1" fmla="*/ 12 h 2127"/>
                <a:gd name="connsiteX2" fmla="*/ 15992 w 15992"/>
                <a:gd name="connsiteY2" fmla="*/ 1024 h 2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92" h="2127">
                  <a:moveTo>
                    <a:pt x="15992" y="1024"/>
                  </a:moveTo>
                  <a:cubicBezTo>
                    <a:pt x="15487" y="3048"/>
                    <a:pt x="-1082" y="2036"/>
                    <a:pt x="56" y="12"/>
                  </a:cubicBezTo>
                  <a:cubicBezTo>
                    <a:pt x="8404" y="-114"/>
                    <a:pt x="10554" y="771"/>
                    <a:pt x="15992" y="1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8" name="Freeform: Shape 8137">
              <a:extLst>
                <a:ext uri="{FF2B5EF4-FFF2-40B4-BE49-F238E27FC236}">
                  <a16:creationId xmlns:a16="http://schemas.microsoft.com/office/drawing/2014/main" id="{251EB41B-450C-C22A-4F10-D3C6DB71987E}"/>
                </a:ext>
              </a:extLst>
            </p:cNvPr>
            <p:cNvSpPr/>
            <p:nvPr/>
          </p:nvSpPr>
          <p:spPr>
            <a:xfrm>
              <a:off x="9822364" y="6484416"/>
              <a:ext cx="16156" cy="2149"/>
            </a:xfrm>
            <a:custGeom>
              <a:avLst/>
              <a:gdLst>
                <a:gd name="connsiteX0" fmla="*/ 93 w 16156"/>
                <a:gd name="connsiteY0" fmla="*/ 1897 h 2149"/>
                <a:gd name="connsiteX1" fmla="*/ 16156 w 16156"/>
                <a:gd name="connsiteY1" fmla="*/ 0 h 2149"/>
                <a:gd name="connsiteX2" fmla="*/ 16156 w 16156"/>
                <a:gd name="connsiteY2" fmla="*/ 2150 h 2149"/>
                <a:gd name="connsiteX3" fmla="*/ 93 w 16156"/>
                <a:gd name="connsiteY3" fmla="*/ 1897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6" h="2149">
                  <a:moveTo>
                    <a:pt x="93" y="1897"/>
                  </a:moveTo>
                  <a:cubicBezTo>
                    <a:pt x="-1044" y="0"/>
                    <a:pt x="8441" y="126"/>
                    <a:pt x="16156" y="0"/>
                  </a:cubicBezTo>
                  <a:lnTo>
                    <a:pt x="16156" y="2150"/>
                  </a:lnTo>
                  <a:cubicBezTo>
                    <a:pt x="16156" y="2150"/>
                    <a:pt x="93" y="1897"/>
                    <a:pt x="93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39" name="Freeform: Shape 8138">
              <a:extLst>
                <a:ext uri="{FF2B5EF4-FFF2-40B4-BE49-F238E27FC236}">
                  <a16:creationId xmlns:a16="http://schemas.microsoft.com/office/drawing/2014/main" id="{4D1796CC-F474-0668-61A0-035B467101A7}"/>
                </a:ext>
              </a:extLst>
            </p:cNvPr>
            <p:cNvSpPr/>
            <p:nvPr/>
          </p:nvSpPr>
          <p:spPr>
            <a:xfrm>
              <a:off x="9623129" y="6435090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0" name="Freeform: Shape 8139">
              <a:extLst>
                <a:ext uri="{FF2B5EF4-FFF2-40B4-BE49-F238E27FC236}">
                  <a16:creationId xmlns:a16="http://schemas.microsoft.com/office/drawing/2014/main" id="{0821E189-657E-FC66-CF68-5D95D18356B8}"/>
                </a:ext>
              </a:extLst>
            </p:cNvPr>
            <p:cNvSpPr/>
            <p:nvPr/>
          </p:nvSpPr>
          <p:spPr>
            <a:xfrm>
              <a:off x="9957662" y="6455809"/>
              <a:ext cx="20346" cy="2046"/>
            </a:xfrm>
            <a:custGeom>
              <a:avLst/>
              <a:gdLst>
                <a:gd name="connsiteX0" fmla="*/ 19984 w 20346"/>
                <a:gd name="connsiteY0" fmla="*/ 2046 h 2046"/>
                <a:gd name="connsiteX1" fmla="*/ 0 w 20346"/>
                <a:gd name="connsiteY1" fmla="*/ 2046 h 2046"/>
                <a:gd name="connsiteX2" fmla="*/ 19984 w 20346"/>
                <a:gd name="connsiteY2" fmla="*/ 2046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46" h="2046">
                  <a:moveTo>
                    <a:pt x="19984" y="2046"/>
                  </a:moveTo>
                  <a:lnTo>
                    <a:pt x="0" y="2046"/>
                  </a:lnTo>
                  <a:cubicBezTo>
                    <a:pt x="0" y="-357"/>
                    <a:pt x="23525" y="-989"/>
                    <a:pt x="19984" y="20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1" name="Freeform: Shape 8140">
              <a:extLst>
                <a:ext uri="{FF2B5EF4-FFF2-40B4-BE49-F238E27FC236}">
                  <a16:creationId xmlns:a16="http://schemas.microsoft.com/office/drawing/2014/main" id="{06821FC1-4D64-6254-24B3-C0B66926CA38}"/>
                </a:ext>
              </a:extLst>
            </p:cNvPr>
            <p:cNvSpPr/>
            <p:nvPr/>
          </p:nvSpPr>
          <p:spPr>
            <a:xfrm>
              <a:off x="9842034" y="6490211"/>
              <a:ext cx="21930" cy="2552"/>
            </a:xfrm>
            <a:custGeom>
              <a:avLst/>
              <a:gdLst>
                <a:gd name="connsiteX0" fmla="*/ 406 w 21930"/>
                <a:gd name="connsiteY0" fmla="*/ 1540 h 2552"/>
                <a:gd name="connsiteX1" fmla="*/ 20390 w 21930"/>
                <a:gd name="connsiteY1" fmla="*/ 2552 h 2552"/>
                <a:gd name="connsiteX2" fmla="*/ 406 w 21930"/>
                <a:gd name="connsiteY2" fmla="*/ 1540 h 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30" h="2552">
                  <a:moveTo>
                    <a:pt x="406" y="1540"/>
                  </a:moveTo>
                  <a:cubicBezTo>
                    <a:pt x="-4020" y="-989"/>
                    <a:pt x="29369" y="-230"/>
                    <a:pt x="20390" y="2552"/>
                  </a:cubicBezTo>
                  <a:cubicBezTo>
                    <a:pt x="14572" y="2047"/>
                    <a:pt x="-352" y="3185"/>
                    <a:pt x="406" y="154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2" name="Freeform: Shape 8141">
              <a:extLst>
                <a:ext uri="{FF2B5EF4-FFF2-40B4-BE49-F238E27FC236}">
                  <a16:creationId xmlns:a16="http://schemas.microsoft.com/office/drawing/2014/main" id="{CA05D3CD-F7C7-AB16-6630-612AFFA700A5}"/>
                </a:ext>
              </a:extLst>
            </p:cNvPr>
            <p:cNvSpPr/>
            <p:nvPr/>
          </p:nvSpPr>
          <p:spPr>
            <a:xfrm>
              <a:off x="9634512" y="646961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3" name="Freeform: Shape 8142">
              <a:extLst>
                <a:ext uri="{FF2B5EF4-FFF2-40B4-BE49-F238E27FC236}">
                  <a16:creationId xmlns:a16="http://schemas.microsoft.com/office/drawing/2014/main" id="{015A40C4-7ABD-D252-0361-E599B6512632}"/>
                </a:ext>
              </a:extLst>
            </p:cNvPr>
            <p:cNvSpPr/>
            <p:nvPr/>
          </p:nvSpPr>
          <p:spPr>
            <a:xfrm>
              <a:off x="9752136" y="646835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4" name="Freeform: Shape 8143">
              <a:extLst>
                <a:ext uri="{FF2B5EF4-FFF2-40B4-BE49-F238E27FC236}">
                  <a16:creationId xmlns:a16="http://schemas.microsoft.com/office/drawing/2014/main" id="{87B062BF-3E8B-8218-1C33-038251B81AC4}"/>
                </a:ext>
              </a:extLst>
            </p:cNvPr>
            <p:cNvSpPr/>
            <p:nvPr/>
          </p:nvSpPr>
          <p:spPr>
            <a:xfrm>
              <a:off x="9629793" y="6458625"/>
              <a:ext cx="17725" cy="1760"/>
            </a:xfrm>
            <a:custGeom>
              <a:avLst/>
              <a:gdLst>
                <a:gd name="connsiteX0" fmla="*/ 4846 w 17725"/>
                <a:gd name="connsiteY0" fmla="*/ 1507 h 1760"/>
                <a:gd name="connsiteX1" fmla="*/ 16862 w 17725"/>
                <a:gd name="connsiteY1" fmla="*/ 1761 h 1760"/>
                <a:gd name="connsiteX2" fmla="*/ 4846 w 17725"/>
                <a:gd name="connsiteY2" fmla="*/ 1507 h 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25" h="1760">
                  <a:moveTo>
                    <a:pt x="4846" y="1507"/>
                  </a:moveTo>
                  <a:cubicBezTo>
                    <a:pt x="-12734" y="116"/>
                    <a:pt x="23691" y="-1148"/>
                    <a:pt x="16862" y="1761"/>
                  </a:cubicBezTo>
                  <a:cubicBezTo>
                    <a:pt x="10031" y="1761"/>
                    <a:pt x="6617" y="243"/>
                    <a:pt x="4846" y="15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5" name="Freeform: Shape 8144">
              <a:extLst>
                <a:ext uri="{FF2B5EF4-FFF2-40B4-BE49-F238E27FC236}">
                  <a16:creationId xmlns:a16="http://schemas.microsoft.com/office/drawing/2014/main" id="{6F6591B7-5D5B-1342-135E-750B7855C032}"/>
                </a:ext>
              </a:extLst>
            </p:cNvPr>
            <p:cNvSpPr/>
            <p:nvPr/>
          </p:nvSpPr>
          <p:spPr>
            <a:xfrm>
              <a:off x="9634614" y="6461650"/>
              <a:ext cx="20513" cy="2174"/>
            </a:xfrm>
            <a:custGeom>
              <a:avLst/>
              <a:gdLst>
                <a:gd name="connsiteX0" fmla="*/ 19882 w 20513"/>
                <a:gd name="connsiteY0" fmla="*/ 1897 h 2174"/>
                <a:gd name="connsiteX1" fmla="*/ 25 w 20513"/>
                <a:gd name="connsiteY1" fmla="*/ 0 h 2174"/>
                <a:gd name="connsiteX2" fmla="*/ 19882 w 20513"/>
                <a:gd name="connsiteY2" fmla="*/ 1897 h 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13" h="2174">
                  <a:moveTo>
                    <a:pt x="19882" y="1897"/>
                  </a:moveTo>
                  <a:cubicBezTo>
                    <a:pt x="16088" y="2530"/>
                    <a:pt x="-734" y="2151"/>
                    <a:pt x="25" y="0"/>
                  </a:cubicBezTo>
                  <a:cubicBezTo>
                    <a:pt x="7487" y="506"/>
                    <a:pt x="23929" y="-506"/>
                    <a:pt x="19882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6" name="Freeform: Shape 8145">
              <a:extLst>
                <a:ext uri="{FF2B5EF4-FFF2-40B4-BE49-F238E27FC236}">
                  <a16:creationId xmlns:a16="http://schemas.microsoft.com/office/drawing/2014/main" id="{EECA12A4-9C7C-9900-A2FA-CD2B4E193B8D}"/>
                </a:ext>
              </a:extLst>
            </p:cNvPr>
            <p:cNvSpPr/>
            <p:nvPr/>
          </p:nvSpPr>
          <p:spPr>
            <a:xfrm>
              <a:off x="10283215" y="63970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7" name="Freeform: Shape 8146">
              <a:extLst>
                <a:ext uri="{FF2B5EF4-FFF2-40B4-BE49-F238E27FC236}">
                  <a16:creationId xmlns:a16="http://schemas.microsoft.com/office/drawing/2014/main" id="{8D17EE18-9B8F-77AB-A1EC-65CF6B0FC809}"/>
                </a:ext>
              </a:extLst>
            </p:cNvPr>
            <p:cNvSpPr/>
            <p:nvPr/>
          </p:nvSpPr>
          <p:spPr>
            <a:xfrm>
              <a:off x="9484383" y="64597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8" name="Freeform: Shape 8147">
              <a:extLst>
                <a:ext uri="{FF2B5EF4-FFF2-40B4-BE49-F238E27FC236}">
                  <a16:creationId xmlns:a16="http://schemas.microsoft.com/office/drawing/2014/main" id="{B5E3D714-DA16-4D3A-0044-6FEE7427874B}"/>
                </a:ext>
              </a:extLst>
            </p:cNvPr>
            <p:cNvSpPr/>
            <p:nvPr/>
          </p:nvSpPr>
          <p:spPr>
            <a:xfrm>
              <a:off x="10302945" y="63764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49" name="Freeform: Shape 8148">
              <a:extLst>
                <a:ext uri="{FF2B5EF4-FFF2-40B4-BE49-F238E27FC236}">
                  <a16:creationId xmlns:a16="http://schemas.microsoft.com/office/drawing/2014/main" id="{B659AB6C-5CE2-AC1C-8EE1-CDE7FD004FB0}"/>
                </a:ext>
              </a:extLst>
            </p:cNvPr>
            <p:cNvSpPr/>
            <p:nvPr/>
          </p:nvSpPr>
          <p:spPr>
            <a:xfrm>
              <a:off x="9655111" y="6430663"/>
              <a:ext cx="20628" cy="2173"/>
            </a:xfrm>
            <a:custGeom>
              <a:avLst/>
              <a:gdLst>
                <a:gd name="connsiteX0" fmla="*/ 20001 w 20628"/>
                <a:gd name="connsiteY0" fmla="*/ 1897 h 2173"/>
                <a:gd name="connsiteX1" fmla="*/ 17 w 20628"/>
                <a:gd name="connsiteY1" fmla="*/ 0 h 2173"/>
                <a:gd name="connsiteX2" fmla="*/ 20001 w 20628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8" h="2173">
                  <a:moveTo>
                    <a:pt x="20001" y="1897"/>
                  </a:moveTo>
                  <a:cubicBezTo>
                    <a:pt x="16207" y="2530"/>
                    <a:pt x="-615" y="2150"/>
                    <a:pt x="17" y="0"/>
                  </a:cubicBezTo>
                  <a:cubicBezTo>
                    <a:pt x="7480" y="506"/>
                    <a:pt x="24048" y="-506"/>
                    <a:pt x="20001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0" name="Freeform: Shape 8149">
              <a:extLst>
                <a:ext uri="{FF2B5EF4-FFF2-40B4-BE49-F238E27FC236}">
                  <a16:creationId xmlns:a16="http://schemas.microsoft.com/office/drawing/2014/main" id="{AAC5491E-5956-7C82-D1F7-F75BA5AC11F2}"/>
                </a:ext>
              </a:extLst>
            </p:cNvPr>
            <p:cNvSpPr/>
            <p:nvPr/>
          </p:nvSpPr>
          <p:spPr>
            <a:xfrm>
              <a:off x="9512461" y="6450899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1" name="Freeform: Shape 8150">
              <a:extLst>
                <a:ext uri="{FF2B5EF4-FFF2-40B4-BE49-F238E27FC236}">
                  <a16:creationId xmlns:a16="http://schemas.microsoft.com/office/drawing/2014/main" id="{7705A0AB-940D-D077-AD30-8DAD828AD69F}"/>
                </a:ext>
              </a:extLst>
            </p:cNvPr>
            <p:cNvSpPr/>
            <p:nvPr/>
          </p:nvSpPr>
          <p:spPr>
            <a:xfrm>
              <a:off x="10303261" y="6365358"/>
              <a:ext cx="11572" cy="3044"/>
            </a:xfrm>
            <a:custGeom>
              <a:avLst/>
              <a:gdLst>
                <a:gd name="connsiteX0" fmla="*/ 11573 w 11572"/>
                <a:gd name="connsiteY0" fmla="*/ 2952 h 3044"/>
                <a:gd name="connsiteX1" fmla="*/ 11573 w 11572"/>
                <a:gd name="connsiteY1" fmla="*/ 43 h 3044"/>
                <a:gd name="connsiteX2" fmla="*/ 11573 w 11572"/>
                <a:gd name="connsiteY2" fmla="*/ 2952 h 3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2" h="3044">
                  <a:moveTo>
                    <a:pt x="11573" y="2952"/>
                  </a:moveTo>
                  <a:cubicBezTo>
                    <a:pt x="-3858" y="3711"/>
                    <a:pt x="-3858" y="-463"/>
                    <a:pt x="11573" y="43"/>
                  </a:cubicBezTo>
                  <a:lnTo>
                    <a:pt x="11573" y="295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2" name="Freeform: Shape 8151">
              <a:extLst>
                <a:ext uri="{FF2B5EF4-FFF2-40B4-BE49-F238E27FC236}">
                  <a16:creationId xmlns:a16="http://schemas.microsoft.com/office/drawing/2014/main" id="{C00C7D0C-7817-1836-459C-29A3A6159DDE}"/>
                </a:ext>
              </a:extLst>
            </p:cNvPr>
            <p:cNvSpPr/>
            <p:nvPr/>
          </p:nvSpPr>
          <p:spPr>
            <a:xfrm>
              <a:off x="9670659" y="6460132"/>
              <a:ext cx="20513" cy="2229"/>
            </a:xfrm>
            <a:custGeom>
              <a:avLst/>
              <a:gdLst>
                <a:gd name="connsiteX0" fmla="*/ 19882 w 20513"/>
                <a:gd name="connsiteY0" fmla="*/ 1897 h 2229"/>
                <a:gd name="connsiteX1" fmla="*/ 25 w 20513"/>
                <a:gd name="connsiteY1" fmla="*/ 0 h 2229"/>
                <a:gd name="connsiteX2" fmla="*/ 19882 w 20513"/>
                <a:gd name="connsiteY2" fmla="*/ 1897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13" h="2229">
                  <a:moveTo>
                    <a:pt x="19882" y="1897"/>
                  </a:moveTo>
                  <a:cubicBezTo>
                    <a:pt x="16088" y="2656"/>
                    <a:pt x="-734" y="2151"/>
                    <a:pt x="25" y="0"/>
                  </a:cubicBezTo>
                  <a:cubicBezTo>
                    <a:pt x="7487" y="506"/>
                    <a:pt x="23929" y="-506"/>
                    <a:pt x="19882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3" name="Freeform: Shape 8152">
              <a:extLst>
                <a:ext uri="{FF2B5EF4-FFF2-40B4-BE49-F238E27FC236}">
                  <a16:creationId xmlns:a16="http://schemas.microsoft.com/office/drawing/2014/main" id="{F4EE8F60-E3EB-C5AB-516D-061BEC090E58}"/>
                </a:ext>
              </a:extLst>
            </p:cNvPr>
            <p:cNvSpPr/>
            <p:nvPr/>
          </p:nvSpPr>
          <p:spPr>
            <a:xfrm>
              <a:off x="10314960" y="6369714"/>
              <a:ext cx="10472" cy="2198"/>
            </a:xfrm>
            <a:custGeom>
              <a:avLst/>
              <a:gdLst>
                <a:gd name="connsiteX0" fmla="*/ 0 w 10472"/>
                <a:gd name="connsiteY0" fmla="*/ 1505 h 2198"/>
                <a:gd name="connsiteX1" fmla="*/ 0 w 10472"/>
                <a:gd name="connsiteY1" fmla="*/ 113 h 2198"/>
                <a:gd name="connsiteX2" fmla="*/ 0 w 10472"/>
                <a:gd name="connsiteY2" fmla="*/ 1505 h 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2" h="2198">
                  <a:moveTo>
                    <a:pt x="0" y="1505"/>
                  </a:moveTo>
                  <a:lnTo>
                    <a:pt x="0" y="113"/>
                  </a:lnTo>
                  <a:cubicBezTo>
                    <a:pt x="19351" y="-772"/>
                    <a:pt x="7336" y="3908"/>
                    <a:pt x="0" y="15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4" name="Freeform: Shape 8153">
              <a:extLst>
                <a:ext uri="{FF2B5EF4-FFF2-40B4-BE49-F238E27FC236}">
                  <a16:creationId xmlns:a16="http://schemas.microsoft.com/office/drawing/2014/main" id="{ECEAE457-9EDF-C6DE-C13F-E96E26EF7F16}"/>
                </a:ext>
              </a:extLst>
            </p:cNvPr>
            <p:cNvSpPr/>
            <p:nvPr/>
          </p:nvSpPr>
          <p:spPr>
            <a:xfrm>
              <a:off x="10320905" y="6382855"/>
              <a:ext cx="126" cy="2150"/>
            </a:xfrm>
            <a:custGeom>
              <a:avLst/>
              <a:gdLst>
                <a:gd name="connsiteX0" fmla="*/ 0 w 126"/>
                <a:gd name="connsiteY0" fmla="*/ 0 h 2150"/>
                <a:gd name="connsiteX1" fmla="*/ 127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0" y="0"/>
                  </a:moveTo>
                  <a:lnTo>
                    <a:pt x="127" y="2150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5" name="Freeform: Shape 8154">
              <a:extLst>
                <a:ext uri="{FF2B5EF4-FFF2-40B4-BE49-F238E27FC236}">
                  <a16:creationId xmlns:a16="http://schemas.microsoft.com/office/drawing/2014/main" id="{7C684B85-EC72-F93E-C9CB-63C21025230B}"/>
                </a:ext>
              </a:extLst>
            </p:cNvPr>
            <p:cNvSpPr/>
            <p:nvPr/>
          </p:nvSpPr>
          <p:spPr>
            <a:xfrm>
              <a:off x="9678393" y="6445300"/>
              <a:ext cx="33509" cy="6757"/>
            </a:xfrm>
            <a:custGeom>
              <a:avLst/>
              <a:gdLst>
                <a:gd name="connsiteX0" fmla="*/ 386 w 33509"/>
                <a:gd name="connsiteY0" fmla="*/ 5600 h 6757"/>
                <a:gd name="connsiteX1" fmla="*/ 16449 w 33509"/>
                <a:gd name="connsiteY1" fmla="*/ 35 h 6757"/>
                <a:gd name="connsiteX2" fmla="*/ 386 w 33509"/>
                <a:gd name="connsiteY2" fmla="*/ 5600 h 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509" h="6757">
                  <a:moveTo>
                    <a:pt x="386" y="5600"/>
                  </a:moveTo>
                  <a:cubicBezTo>
                    <a:pt x="-879" y="2438"/>
                    <a:pt x="133" y="-345"/>
                    <a:pt x="16449" y="35"/>
                  </a:cubicBezTo>
                  <a:cubicBezTo>
                    <a:pt x="48321" y="1426"/>
                    <a:pt x="31246" y="9774"/>
                    <a:pt x="386" y="560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6" name="Freeform: Shape 8155">
              <a:extLst>
                <a:ext uri="{FF2B5EF4-FFF2-40B4-BE49-F238E27FC236}">
                  <a16:creationId xmlns:a16="http://schemas.microsoft.com/office/drawing/2014/main" id="{B6BD60CD-5DE4-0A1A-397E-34669C46FE8B}"/>
                </a:ext>
              </a:extLst>
            </p:cNvPr>
            <p:cNvSpPr/>
            <p:nvPr/>
          </p:nvSpPr>
          <p:spPr>
            <a:xfrm>
              <a:off x="10318768" y="6394521"/>
              <a:ext cx="24221" cy="4404"/>
            </a:xfrm>
            <a:custGeom>
              <a:avLst/>
              <a:gdLst>
                <a:gd name="connsiteX0" fmla="*/ 4287 w 24221"/>
                <a:gd name="connsiteY0" fmla="*/ 4396 h 4404"/>
                <a:gd name="connsiteX1" fmla="*/ 240 w 24221"/>
                <a:gd name="connsiteY1" fmla="*/ 95 h 4404"/>
                <a:gd name="connsiteX2" fmla="*/ 24144 w 24221"/>
                <a:gd name="connsiteY2" fmla="*/ 601 h 4404"/>
                <a:gd name="connsiteX3" fmla="*/ 4287 w 24221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21" h="4404">
                  <a:moveTo>
                    <a:pt x="4287" y="4396"/>
                  </a:moveTo>
                  <a:cubicBezTo>
                    <a:pt x="-392" y="3637"/>
                    <a:pt x="-266" y="1866"/>
                    <a:pt x="240" y="95"/>
                  </a:cubicBezTo>
                  <a:cubicBezTo>
                    <a:pt x="10105" y="-31"/>
                    <a:pt x="19338" y="-157"/>
                    <a:pt x="24144" y="601"/>
                  </a:cubicBezTo>
                  <a:cubicBezTo>
                    <a:pt x="25030" y="3257"/>
                    <a:pt x="18326" y="4522"/>
                    <a:pt x="4287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7" name="Freeform: Shape 8156">
              <a:extLst>
                <a:ext uri="{FF2B5EF4-FFF2-40B4-BE49-F238E27FC236}">
                  <a16:creationId xmlns:a16="http://schemas.microsoft.com/office/drawing/2014/main" id="{D0989A32-CA91-78BA-05AD-566FF223EB17}"/>
                </a:ext>
              </a:extLst>
            </p:cNvPr>
            <p:cNvSpPr/>
            <p:nvPr/>
          </p:nvSpPr>
          <p:spPr>
            <a:xfrm>
              <a:off x="9896447" y="648947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8" name="Freeform: Shape 8157">
              <a:extLst>
                <a:ext uri="{FF2B5EF4-FFF2-40B4-BE49-F238E27FC236}">
                  <a16:creationId xmlns:a16="http://schemas.microsoft.com/office/drawing/2014/main" id="{50C0D095-900B-71AB-BCD8-ED9EBA8300AD}"/>
                </a:ext>
              </a:extLst>
            </p:cNvPr>
            <p:cNvSpPr/>
            <p:nvPr/>
          </p:nvSpPr>
          <p:spPr>
            <a:xfrm>
              <a:off x="10334817" y="63732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59" name="Freeform: Shape 8158">
              <a:extLst>
                <a:ext uri="{FF2B5EF4-FFF2-40B4-BE49-F238E27FC236}">
                  <a16:creationId xmlns:a16="http://schemas.microsoft.com/office/drawing/2014/main" id="{0030D992-0508-C2E8-B964-FE887A603899}"/>
                </a:ext>
              </a:extLst>
            </p:cNvPr>
            <p:cNvSpPr/>
            <p:nvPr/>
          </p:nvSpPr>
          <p:spPr>
            <a:xfrm>
              <a:off x="9695348" y="642054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0" name="Freeform: Shape 8159">
              <a:extLst>
                <a:ext uri="{FF2B5EF4-FFF2-40B4-BE49-F238E27FC236}">
                  <a16:creationId xmlns:a16="http://schemas.microsoft.com/office/drawing/2014/main" id="{AD9AA6B9-FC2B-B3A4-D847-94AA8E5934C7}"/>
                </a:ext>
              </a:extLst>
            </p:cNvPr>
            <p:cNvSpPr/>
            <p:nvPr/>
          </p:nvSpPr>
          <p:spPr>
            <a:xfrm>
              <a:off x="10335033" y="6403854"/>
              <a:ext cx="19894" cy="2145"/>
            </a:xfrm>
            <a:custGeom>
              <a:avLst/>
              <a:gdLst>
                <a:gd name="connsiteX0" fmla="*/ 38 w 19894"/>
                <a:gd name="connsiteY0" fmla="*/ 2146 h 2145"/>
                <a:gd name="connsiteX1" fmla="*/ 19895 w 19894"/>
                <a:gd name="connsiteY1" fmla="*/ 501 h 2145"/>
                <a:gd name="connsiteX2" fmla="*/ 38 w 19894"/>
                <a:gd name="connsiteY2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94" h="2145">
                  <a:moveTo>
                    <a:pt x="38" y="2146"/>
                  </a:moveTo>
                  <a:cubicBezTo>
                    <a:pt x="-848" y="-5"/>
                    <a:pt x="14077" y="-511"/>
                    <a:pt x="19895" y="501"/>
                  </a:cubicBezTo>
                  <a:cubicBezTo>
                    <a:pt x="19263" y="2146"/>
                    <a:pt x="9777" y="2146"/>
                    <a:pt x="38" y="21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1" name="Freeform: Shape 8160">
              <a:extLst>
                <a:ext uri="{FF2B5EF4-FFF2-40B4-BE49-F238E27FC236}">
                  <a16:creationId xmlns:a16="http://schemas.microsoft.com/office/drawing/2014/main" id="{A42306AB-401F-1AF9-4FFD-4230A25F8223}"/>
                </a:ext>
              </a:extLst>
            </p:cNvPr>
            <p:cNvSpPr/>
            <p:nvPr/>
          </p:nvSpPr>
          <p:spPr>
            <a:xfrm>
              <a:off x="9910319" y="6487260"/>
              <a:ext cx="24974" cy="2467"/>
            </a:xfrm>
            <a:custGeom>
              <a:avLst/>
              <a:gdLst>
                <a:gd name="connsiteX0" fmla="*/ 167 w 24974"/>
                <a:gd name="connsiteY0" fmla="*/ 1582 h 2467"/>
                <a:gd name="connsiteX1" fmla="*/ 24198 w 24974"/>
                <a:gd name="connsiteY1" fmla="*/ 2468 h 2467"/>
                <a:gd name="connsiteX2" fmla="*/ 167 w 24974"/>
                <a:gd name="connsiteY2" fmla="*/ 1582 h 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974" h="2467">
                  <a:moveTo>
                    <a:pt x="167" y="1582"/>
                  </a:moveTo>
                  <a:cubicBezTo>
                    <a:pt x="-2615" y="-1200"/>
                    <a:pt x="30395" y="65"/>
                    <a:pt x="24198" y="2468"/>
                  </a:cubicBezTo>
                  <a:cubicBezTo>
                    <a:pt x="17241" y="1962"/>
                    <a:pt x="673" y="3100"/>
                    <a:pt x="167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2" name="Freeform: Shape 8161">
              <a:extLst>
                <a:ext uri="{FF2B5EF4-FFF2-40B4-BE49-F238E27FC236}">
                  <a16:creationId xmlns:a16="http://schemas.microsoft.com/office/drawing/2014/main" id="{7F248B2E-983D-77CE-9158-4CF2EA9BD3C6}"/>
                </a:ext>
              </a:extLst>
            </p:cNvPr>
            <p:cNvSpPr/>
            <p:nvPr/>
          </p:nvSpPr>
          <p:spPr>
            <a:xfrm>
              <a:off x="10040591" y="6456650"/>
              <a:ext cx="17725" cy="1593"/>
            </a:xfrm>
            <a:custGeom>
              <a:avLst/>
              <a:gdLst>
                <a:gd name="connsiteX0" fmla="*/ 4846 w 17725"/>
                <a:gd name="connsiteY0" fmla="*/ 1585 h 1593"/>
                <a:gd name="connsiteX1" fmla="*/ 16861 w 17725"/>
                <a:gd name="connsiteY1" fmla="*/ 1585 h 1593"/>
                <a:gd name="connsiteX2" fmla="*/ 4846 w 17725"/>
                <a:gd name="connsiteY2" fmla="*/ 1585 h 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25" h="1593">
                  <a:moveTo>
                    <a:pt x="4846" y="1585"/>
                  </a:moveTo>
                  <a:cubicBezTo>
                    <a:pt x="-12734" y="446"/>
                    <a:pt x="23691" y="-1325"/>
                    <a:pt x="16861" y="1585"/>
                  </a:cubicBezTo>
                  <a:cubicBezTo>
                    <a:pt x="10032" y="1712"/>
                    <a:pt x="6617" y="320"/>
                    <a:pt x="4846" y="15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3" name="Freeform: Shape 8162">
              <a:extLst>
                <a:ext uri="{FF2B5EF4-FFF2-40B4-BE49-F238E27FC236}">
                  <a16:creationId xmlns:a16="http://schemas.microsoft.com/office/drawing/2014/main" id="{A7989AA0-24A4-5BA2-68A2-16F89CD07CB6}"/>
                </a:ext>
              </a:extLst>
            </p:cNvPr>
            <p:cNvSpPr/>
            <p:nvPr/>
          </p:nvSpPr>
          <p:spPr>
            <a:xfrm>
              <a:off x="9914038" y="6496220"/>
              <a:ext cx="16431" cy="2993"/>
            </a:xfrm>
            <a:custGeom>
              <a:avLst/>
              <a:gdLst>
                <a:gd name="connsiteX0" fmla="*/ 369 w 16431"/>
                <a:gd name="connsiteY0" fmla="*/ 2867 h 2993"/>
                <a:gd name="connsiteX1" fmla="*/ 16431 w 16431"/>
                <a:gd name="connsiteY1" fmla="*/ 85 h 2993"/>
                <a:gd name="connsiteX2" fmla="*/ 16431 w 16431"/>
                <a:gd name="connsiteY2" fmla="*/ 2994 h 2993"/>
                <a:gd name="connsiteX3" fmla="*/ 369 w 16431"/>
                <a:gd name="connsiteY3" fmla="*/ 2867 h 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31" h="2993">
                  <a:moveTo>
                    <a:pt x="369" y="2867"/>
                  </a:moveTo>
                  <a:cubicBezTo>
                    <a:pt x="-1529" y="591"/>
                    <a:pt x="3910" y="-295"/>
                    <a:pt x="16431" y="85"/>
                  </a:cubicBezTo>
                  <a:lnTo>
                    <a:pt x="16431" y="2994"/>
                  </a:lnTo>
                  <a:cubicBezTo>
                    <a:pt x="16431" y="2994"/>
                    <a:pt x="369" y="2867"/>
                    <a:pt x="369" y="286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4" name="Freeform: Shape 8163">
              <a:extLst>
                <a:ext uri="{FF2B5EF4-FFF2-40B4-BE49-F238E27FC236}">
                  <a16:creationId xmlns:a16="http://schemas.microsoft.com/office/drawing/2014/main" id="{B0116044-2D13-7A69-0A01-F3C46E4DE07F}"/>
                </a:ext>
              </a:extLst>
            </p:cNvPr>
            <p:cNvSpPr/>
            <p:nvPr/>
          </p:nvSpPr>
          <p:spPr>
            <a:xfrm>
              <a:off x="9828275" y="645431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5" name="Freeform: Shape 8164">
              <a:extLst>
                <a:ext uri="{FF2B5EF4-FFF2-40B4-BE49-F238E27FC236}">
                  <a16:creationId xmlns:a16="http://schemas.microsoft.com/office/drawing/2014/main" id="{BE1941BF-A8CF-6428-A905-1837BEE6D297}"/>
                </a:ext>
              </a:extLst>
            </p:cNvPr>
            <p:cNvSpPr/>
            <p:nvPr/>
          </p:nvSpPr>
          <p:spPr>
            <a:xfrm>
              <a:off x="9831943" y="64726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6" name="Freeform: Shape 8165">
              <a:extLst>
                <a:ext uri="{FF2B5EF4-FFF2-40B4-BE49-F238E27FC236}">
                  <a16:creationId xmlns:a16="http://schemas.microsoft.com/office/drawing/2014/main" id="{939C1181-D0FB-16A8-426B-E0E034A55A5A}"/>
                </a:ext>
              </a:extLst>
            </p:cNvPr>
            <p:cNvSpPr/>
            <p:nvPr/>
          </p:nvSpPr>
          <p:spPr>
            <a:xfrm>
              <a:off x="9556348" y="6449887"/>
              <a:ext cx="16063" cy="3035"/>
            </a:xfrm>
            <a:custGeom>
              <a:avLst/>
              <a:gdLst>
                <a:gd name="connsiteX0" fmla="*/ 16064 w 16063"/>
                <a:gd name="connsiteY0" fmla="*/ 3035 h 3035"/>
                <a:gd name="connsiteX1" fmla="*/ 128 w 16063"/>
                <a:gd name="connsiteY1" fmla="*/ 506 h 3035"/>
                <a:gd name="connsiteX2" fmla="*/ 16064 w 16063"/>
                <a:gd name="connsiteY2" fmla="*/ 127 h 3035"/>
                <a:gd name="connsiteX3" fmla="*/ 16064 w 16063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63" h="3035">
                  <a:moveTo>
                    <a:pt x="16064" y="3035"/>
                  </a:moveTo>
                  <a:cubicBezTo>
                    <a:pt x="5566" y="3035"/>
                    <a:pt x="-1011" y="2403"/>
                    <a:pt x="128" y="506"/>
                  </a:cubicBezTo>
                  <a:cubicBezTo>
                    <a:pt x="3669" y="0"/>
                    <a:pt x="9108" y="-127"/>
                    <a:pt x="16064" y="127"/>
                  </a:cubicBezTo>
                  <a:lnTo>
                    <a:pt x="16064" y="303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7" name="Freeform: Shape 8166">
              <a:extLst>
                <a:ext uri="{FF2B5EF4-FFF2-40B4-BE49-F238E27FC236}">
                  <a16:creationId xmlns:a16="http://schemas.microsoft.com/office/drawing/2014/main" id="{D184CCFB-5951-C911-3AD4-DC87B9FEE0CD}"/>
                </a:ext>
              </a:extLst>
            </p:cNvPr>
            <p:cNvSpPr/>
            <p:nvPr/>
          </p:nvSpPr>
          <p:spPr>
            <a:xfrm>
              <a:off x="10358089" y="6385229"/>
              <a:ext cx="8727" cy="2498"/>
            </a:xfrm>
            <a:custGeom>
              <a:avLst/>
              <a:gdLst>
                <a:gd name="connsiteX0" fmla="*/ 8727 w 8727"/>
                <a:gd name="connsiteY0" fmla="*/ 2305 h 2498"/>
                <a:gd name="connsiteX1" fmla="*/ 8727 w 8727"/>
                <a:gd name="connsiteY1" fmla="*/ 156 h 2498"/>
                <a:gd name="connsiteX2" fmla="*/ 8727 w 8727"/>
                <a:gd name="connsiteY2" fmla="*/ 2305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7" h="2498">
                  <a:moveTo>
                    <a:pt x="8727" y="2305"/>
                  </a:moveTo>
                  <a:cubicBezTo>
                    <a:pt x="-2909" y="3444"/>
                    <a:pt x="-2909" y="-856"/>
                    <a:pt x="8727" y="156"/>
                  </a:cubicBezTo>
                  <a:lnTo>
                    <a:pt x="8727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8" name="Freeform: Shape 8167">
              <a:extLst>
                <a:ext uri="{FF2B5EF4-FFF2-40B4-BE49-F238E27FC236}">
                  <a16:creationId xmlns:a16="http://schemas.microsoft.com/office/drawing/2014/main" id="{A276D061-975F-9905-0DA6-5F15D9125D82}"/>
                </a:ext>
              </a:extLst>
            </p:cNvPr>
            <p:cNvSpPr/>
            <p:nvPr/>
          </p:nvSpPr>
          <p:spPr>
            <a:xfrm>
              <a:off x="10362769" y="6375140"/>
              <a:ext cx="12157" cy="1517"/>
            </a:xfrm>
            <a:custGeom>
              <a:avLst/>
              <a:gdLst>
                <a:gd name="connsiteX0" fmla="*/ 0 w 12157"/>
                <a:gd name="connsiteY0" fmla="*/ 1518 h 1517"/>
                <a:gd name="connsiteX1" fmla="*/ 11889 w 12157"/>
                <a:gd name="connsiteY1" fmla="*/ 0 h 1517"/>
                <a:gd name="connsiteX2" fmla="*/ 0 w 12157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57" h="1517">
                  <a:moveTo>
                    <a:pt x="0" y="1518"/>
                  </a:moveTo>
                  <a:cubicBezTo>
                    <a:pt x="1644" y="632"/>
                    <a:pt x="5185" y="0"/>
                    <a:pt x="11889" y="0"/>
                  </a:cubicBezTo>
                  <a:cubicBezTo>
                    <a:pt x="13660" y="1518"/>
                    <a:pt x="6324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69" name="Freeform: Shape 8168">
              <a:extLst>
                <a:ext uri="{FF2B5EF4-FFF2-40B4-BE49-F238E27FC236}">
                  <a16:creationId xmlns:a16="http://schemas.microsoft.com/office/drawing/2014/main" id="{9A4F3CAB-3A53-38F9-9853-2FBF3345418A}"/>
                </a:ext>
              </a:extLst>
            </p:cNvPr>
            <p:cNvSpPr/>
            <p:nvPr/>
          </p:nvSpPr>
          <p:spPr>
            <a:xfrm>
              <a:off x="10371116" y="6420246"/>
              <a:ext cx="12015" cy="2195"/>
            </a:xfrm>
            <a:custGeom>
              <a:avLst/>
              <a:gdLst>
                <a:gd name="connsiteX0" fmla="*/ 0 w 12015"/>
                <a:gd name="connsiteY0" fmla="*/ 45 h 2195"/>
                <a:gd name="connsiteX1" fmla="*/ 12016 w 12015"/>
                <a:gd name="connsiteY1" fmla="*/ 678 h 2195"/>
                <a:gd name="connsiteX2" fmla="*/ 4047 w 12015"/>
                <a:gd name="connsiteY2" fmla="*/ 2196 h 2195"/>
                <a:gd name="connsiteX3" fmla="*/ 0 w 12015"/>
                <a:gd name="connsiteY3" fmla="*/ 45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15" h="2195">
                  <a:moveTo>
                    <a:pt x="0" y="45"/>
                  </a:moveTo>
                  <a:cubicBezTo>
                    <a:pt x="6450" y="-207"/>
                    <a:pt x="6830" y="678"/>
                    <a:pt x="12016" y="678"/>
                  </a:cubicBezTo>
                  <a:cubicBezTo>
                    <a:pt x="11003" y="1437"/>
                    <a:pt x="4047" y="1184"/>
                    <a:pt x="4047" y="2196"/>
                  </a:cubicBezTo>
                  <a:cubicBezTo>
                    <a:pt x="-632" y="2196"/>
                    <a:pt x="633" y="931"/>
                    <a:pt x="0" y="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0" name="Freeform: Shape 8169">
              <a:extLst>
                <a:ext uri="{FF2B5EF4-FFF2-40B4-BE49-F238E27FC236}">
                  <a16:creationId xmlns:a16="http://schemas.microsoft.com/office/drawing/2014/main" id="{46669C42-83C1-BC5A-ECC8-2FB1B6576833}"/>
                </a:ext>
              </a:extLst>
            </p:cNvPr>
            <p:cNvSpPr/>
            <p:nvPr/>
          </p:nvSpPr>
          <p:spPr>
            <a:xfrm>
              <a:off x="9942485" y="6489222"/>
              <a:ext cx="16062" cy="2276"/>
            </a:xfrm>
            <a:custGeom>
              <a:avLst/>
              <a:gdLst>
                <a:gd name="connsiteX0" fmla="*/ 15936 w 16062"/>
                <a:gd name="connsiteY0" fmla="*/ 2277 h 2276"/>
                <a:gd name="connsiteX1" fmla="*/ 0 w 16062"/>
                <a:gd name="connsiteY1" fmla="*/ 1391 h 2276"/>
                <a:gd name="connsiteX2" fmla="*/ 12015 w 16062"/>
                <a:gd name="connsiteY2" fmla="*/ 0 h 2276"/>
                <a:gd name="connsiteX3" fmla="*/ 16062 w 1606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62" h="2276">
                  <a:moveTo>
                    <a:pt x="15936" y="2277"/>
                  </a:moveTo>
                  <a:cubicBezTo>
                    <a:pt x="12268" y="1643"/>
                    <a:pt x="6956" y="1391"/>
                    <a:pt x="0" y="1391"/>
                  </a:cubicBezTo>
                  <a:cubicBezTo>
                    <a:pt x="759" y="379"/>
                    <a:pt x="11762" y="1264"/>
                    <a:pt x="12015" y="0"/>
                  </a:cubicBezTo>
                  <a:cubicBezTo>
                    <a:pt x="16694" y="126"/>
                    <a:pt x="15303" y="1391"/>
                    <a:pt x="16062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1" name="Freeform: Shape 8170">
              <a:extLst>
                <a:ext uri="{FF2B5EF4-FFF2-40B4-BE49-F238E27FC236}">
                  <a16:creationId xmlns:a16="http://schemas.microsoft.com/office/drawing/2014/main" id="{C14CAC26-7E6B-BDC2-5D96-D57397150ACE}"/>
                </a:ext>
              </a:extLst>
            </p:cNvPr>
            <p:cNvSpPr/>
            <p:nvPr/>
          </p:nvSpPr>
          <p:spPr>
            <a:xfrm>
              <a:off x="9946162" y="6495799"/>
              <a:ext cx="14918" cy="3044"/>
            </a:xfrm>
            <a:custGeom>
              <a:avLst/>
              <a:gdLst>
                <a:gd name="connsiteX0" fmla="*/ 12259 w 14918"/>
                <a:gd name="connsiteY0" fmla="*/ 3035 h 3044"/>
                <a:gd name="connsiteX1" fmla="*/ 244 w 14918"/>
                <a:gd name="connsiteY1" fmla="*/ 0 h 3044"/>
                <a:gd name="connsiteX2" fmla="*/ 12259 w 14918"/>
                <a:gd name="connsiteY2" fmla="*/ 3035 h 3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18" h="3044">
                  <a:moveTo>
                    <a:pt x="12259" y="3035"/>
                  </a:moveTo>
                  <a:cubicBezTo>
                    <a:pt x="1762" y="3162"/>
                    <a:pt x="-895" y="1897"/>
                    <a:pt x="244" y="0"/>
                  </a:cubicBezTo>
                  <a:cubicBezTo>
                    <a:pt x="10868" y="127"/>
                    <a:pt x="19468" y="1771"/>
                    <a:pt x="12259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2" name="Freeform: Shape 8171">
              <a:extLst>
                <a:ext uri="{FF2B5EF4-FFF2-40B4-BE49-F238E27FC236}">
                  <a16:creationId xmlns:a16="http://schemas.microsoft.com/office/drawing/2014/main" id="{55738AD3-D2DD-94A5-EEAF-A7F395DAE4E8}"/>
                </a:ext>
              </a:extLst>
            </p:cNvPr>
            <p:cNvSpPr/>
            <p:nvPr/>
          </p:nvSpPr>
          <p:spPr>
            <a:xfrm>
              <a:off x="10374785" y="6382348"/>
              <a:ext cx="23903" cy="4974"/>
            </a:xfrm>
            <a:custGeom>
              <a:avLst/>
              <a:gdLst>
                <a:gd name="connsiteX0" fmla="*/ 0 w 23903"/>
                <a:gd name="connsiteY0" fmla="*/ 3668 h 4974"/>
                <a:gd name="connsiteX1" fmla="*/ 0 w 23903"/>
                <a:gd name="connsiteY1" fmla="*/ 759 h 4974"/>
                <a:gd name="connsiteX2" fmla="*/ 7968 w 23903"/>
                <a:gd name="connsiteY2" fmla="*/ 0 h 4974"/>
                <a:gd name="connsiteX3" fmla="*/ 23904 w 23903"/>
                <a:gd name="connsiteY3" fmla="*/ 4301 h 4974"/>
                <a:gd name="connsiteX4" fmla="*/ 0 w 23903"/>
                <a:gd name="connsiteY4" fmla="*/ 3795 h 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03" h="4974">
                  <a:moveTo>
                    <a:pt x="0" y="3668"/>
                  </a:moveTo>
                  <a:lnTo>
                    <a:pt x="0" y="759"/>
                  </a:lnTo>
                  <a:cubicBezTo>
                    <a:pt x="4553" y="759"/>
                    <a:pt x="7083" y="506"/>
                    <a:pt x="7968" y="0"/>
                  </a:cubicBezTo>
                  <a:cubicBezTo>
                    <a:pt x="20616" y="0"/>
                    <a:pt x="16821" y="3162"/>
                    <a:pt x="23904" y="4301"/>
                  </a:cubicBezTo>
                  <a:cubicBezTo>
                    <a:pt x="20616" y="6071"/>
                    <a:pt x="6324" y="3795"/>
                    <a:pt x="0" y="37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3" name="Freeform: Shape 8172">
              <a:extLst>
                <a:ext uri="{FF2B5EF4-FFF2-40B4-BE49-F238E27FC236}">
                  <a16:creationId xmlns:a16="http://schemas.microsoft.com/office/drawing/2014/main" id="{D52E9830-1B4D-E427-3C52-20CCFF63AEE3}"/>
                </a:ext>
              </a:extLst>
            </p:cNvPr>
            <p:cNvSpPr/>
            <p:nvPr/>
          </p:nvSpPr>
          <p:spPr>
            <a:xfrm>
              <a:off x="9698004" y="644912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4" name="Freeform: Shape 8173">
              <a:extLst>
                <a:ext uri="{FF2B5EF4-FFF2-40B4-BE49-F238E27FC236}">
                  <a16:creationId xmlns:a16="http://schemas.microsoft.com/office/drawing/2014/main" id="{615F931C-6783-EA51-D51F-9A00D41373BC}"/>
                </a:ext>
              </a:extLst>
            </p:cNvPr>
            <p:cNvSpPr/>
            <p:nvPr/>
          </p:nvSpPr>
          <p:spPr>
            <a:xfrm>
              <a:off x="10378550" y="6368379"/>
              <a:ext cx="11567" cy="2333"/>
            </a:xfrm>
            <a:custGeom>
              <a:avLst/>
              <a:gdLst>
                <a:gd name="connsiteX0" fmla="*/ 7997 w 11567"/>
                <a:gd name="connsiteY0" fmla="*/ 2334 h 2333"/>
                <a:gd name="connsiteX1" fmla="*/ 29 w 11567"/>
                <a:gd name="connsiteY1" fmla="*/ 183 h 2333"/>
                <a:gd name="connsiteX2" fmla="*/ 7997 w 11567"/>
                <a:gd name="connsiteY2" fmla="*/ 2334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67" h="2333">
                  <a:moveTo>
                    <a:pt x="7997" y="2334"/>
                  </a:moveTo>
                  <a:cubicBezTo>
                    <a:pt x="3064" y="2081"/>
                    <a:pt x="-351" y="1448"/>
                    <a:pt x="29" y="183"/>
                  </a:cubicBezTo>
                  <a:cubicBezTo>
                    <a:pt x="13814" y="-576"/>
                    <a:pt x="13562" y="1195"/>
                    <a:pt x="7997" y="23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5" name="Freeform: Shape 8174">
              <a:extLst>
                <a:ext uri="{FF2B5EF4-FFF2-40B4-BE49-F238E27FC236}">
                  <a16:creationId xmlns:a16="http://schemas.microsoft.com/office/drawing/2014/main" id="{23AD5C24-F09C-AD50-0AFA-B04A5794845D}"/>
                </a:ext>
              </a:extLst>
            </p:cNvPr>
            <p:cNvSpPr/>
            <p:nvPr/>
          </p:nvSpPr>
          <p:spPr>
            <a:xfrm>
              <a:off x="9256815" y="6419280"/>
              <a:ext cx="29554" cy="2023"/>
            </a:xfrm>
            <a:custGeom>
              <a:avLst/>
              <a:gdLst>
                <a:gd name="connsiteX0" fmla="*/ 29379 w 29554"/>
                <a:gd name="connsiteY0" fmla="*/ 1391 h 2023"/>
                <a:gd name="connsiteX1" fmla="*/ 2818 w 29554"/>
                <a:gd name="connsiteY1" fmla="*/ 0 h 2023"/>
                <a:gd name="connsiteX2" fmla="*/ 20652 w 29554"/>
                <a:gd name="connsiteY2" fmla="*/ 379 h 2023"/>
                <a:gd name="connsiteX3" fmla="*/ 29505 w 29554"/>
                <a:gd name="connsiteY3" fmla="*/ 126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54" h="2023">
                  <a:moveTo>
                    <a:pt x="29379" y="1391"/>
                  </a:moveTo>
                  <a:cubicBezTo>
                    <a:pt x="32667" y="2909"/>
                    <a:pt x="-11347" y="1391"/>
                    <a:pt x="2818" y="0"/>
                  </a:cubicBezTo>
                  <a:lnTo>
                    <a:pt x="20652" y="379"/>
                  </a:lnTo>
                  <a:cubicBezTo>
                    <a:pt x="18754" y="1012"/>
                    <a:pt x="23940" y="1138"/>
                    <a:pt x="29505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6" name="Freeform: Shape 8175">
              <a:extLst>
                <a:ext uri="{FF2B5EF4-FFF2-40B4-BE49-F238E27FC236}">
                  <a16:creationId xmlns:a16="http://schemas.microsoft.com/office/drawing/2014/main" id="{9C4E2F83-F1E0-D4B1-EFC3-E8B3B3F37F78}"/>
                </a:ext>
              </a:extLst>
            </p:cNvPr>
            <p:cNvSpPr/>
            <p:nvPr/>
          </p:nvSpPr>
          <p:spPr>
            <a:xfrm>
              <a:off x="9802284" y="6465318"/>
              <a:ext cx="36948" cy="3288"/>
            </a:xfrm>
            <a:custGeom>
              <a:avLst/>
              <a:gdLst>
                <a:gd name="connsiteX0" fmla="*/ 822 w 36948"/>
                <a:gd name="connsiteY0" fmla="*/ 2782 h 3288"/>
                <a:gd name="connsiteX1" fmla="*/ 9802 w 36948"/>
                <a:gd name="connsiteY1" fmla="*/ 0 h 3288"/>
                <a:gd name="connsiteX2" fmla="*/ 36362 w 36948"/>
                <a:gd name="connsiteY2" fmla="*/ 3289 h 3288"/>
                <a:gd name="connsiteX3" fmla="*/ 822 w 36948"/>
                <a:gd name="connsiteY3" fmla="*/ 2782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48" h="3288">
                  <a:moveTo>
                    <a:pt x="822" y="2782"/>
                  </a:moveTo>
                  <a:cubicBezTo>
                    <a:pt x="-2845" y="1264"/>
                    <a:pt x="6766" y="885"/>
                    <a:pt x="9802" y="0"/>
                  </a:cubicBezTo>
                  <a:cubicBezTo>
                    <a:pt x="33074" y="127"/>
                    <a:pt x="39019" y="1391"/>
                    <a:pt x="36362" y="3289"/>
                  </a:cubicBezTo>
                  <a:lnTo>
                    <a:pt x="822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7" name="Freeform: Shape 8176">
              <a:extLst>
                <a:ext uri="{FF2B5EF4-FFF2-40B4-BE49-F238E27FC236}">
                  <a16:creationId xmlns:a16="http://schemas.microsoft.com/office/drawing/2014/main" id="{15868B12-938C-DE39-40E8-1F36F8DD37D4}"/>
                </a:ext>
              </a:extLst>
            </p:cNvPr>
            <p:cNvSpPr/>
            <p:nvPr/>
          </p:nvSpPr>
          <p:spPr>
            <a:xfrm>
              <a:off x="9810310" y="6440386"/>
              <a:ext cx="55403" cy="3529"/>
            </a:xfrm>
            <a:custGeom>
              <a:avLst/>
              <a:gdLst>
                <a:gd name="connsiteX0" fmla="*/ 2030 w 55403"/>
                <a:gd name="connsiteY0" fmla="*/ 3051 h 3529"/>
                <a:gd name="connsiteX1" fmla="*/ 55403 w 55403"/>
                <a:gd name="connsiteY1" fmla="*/ 901 h 3529"/>
                <a:gd name="connsiteX2" fmla="*/ 55403 w 55403"/>
                <a:gd name="connsiteY2" fmla="*/ 3051 h 3529"/>
                <a:gd name="connsiteX3" fmla="*/ 2030 w 55403"/>
                <a:gd name="connsiteY3" fmla="*/ 3051 h 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03" h="3529">
                  <a:moveTo>
                    <a:pt x="2030" y="3051"/>
                  </a:moveTo>
                  <a:cubicBezTo>
                    <a:pt x="-10492" y="-617"/>
                    <a:pt x="38328" y="-490"/>
                    <a:pt x="55403" y="901"/>
                  </a:cubicBezTo>
                  <a:lnTo>
                    <a:pt x="55403" y="3051"/>
                  </a:lnTo>
                  <a:cubicBezTo>
                    <a:pt x="44526" y="3810"/>
                    <a:pt x="23911" y="3557"/>
                    <a:pt x="2030" y="30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8" name="Freeform: Shape 8177">
              <a:extLst>
                <a:ext uri="{FF2B5EF4-FFF2-40B4-BE49-F238E27FC236}">
                  <a16:creationId xmlns:a16="http://schemas.microsoft.com/office/drawing/2014/main" id="{238689E0-C7C3-447E-A00D-23FE1B33B0C2}"/>
                </a:ext>
              </a:extLst>
            </p:cNvPr>
            <p:cNvSpPr/>
            <p:nvPr/>
          </p:nvSpPr>
          <p:spPr>
            <a:xfrm>
              <a:off x="9864212" y="6488785"/>
              <a:ext cx="46209" cy="2646"/>
            </a:xfrm>
            <a:custGeom>
              <a:avLst/>
              <a:gdLst>
                <a:gd name="connsiteX0" fmla="*/ 868 w 46209"/>
                <a:gd name="connsiteY0" fmla="*/ 1955 h 2646"/>
                <a:gd name="connsiteX1" fmla="*/ 45388 w 46209"/>
                <a:gd name="connsiteY1" fmla="*/ 2460 h 2646"/>
                <a:gd name="connsiteX2" fmla="*/ 868 w 46209"/>
                <a:gd name="connsiteY2" fmla="*/ 1955 h 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209" h="2646">
                  <a:moveTo>
                    <a:pt x="868" y="1955"/>
                  </a:moveTo>
                  <a:cubicBezTo>
                    <a:pt x="-7985" y="-1081"/>
                    <a:pt x="53989" y="-322"/>
                    <a:pt x="45388" y="2460"/>
                  </a:cubicBezTo>
                  <a:cubicBezTo>
                    <a:pt x="17943" y="2714"/>
                    <a:pt x="28314" y="2839"/>
                    <a:pt x="868" y="1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79" name="Freeform: Shape 8178">
              <a:extLst>
                <a:ext uri="{FF2B5EF4-FFF2-40B4-BE49-F238E27FC236}">
                  <a16:creationId xmlns:a16="http://schemas.microsoft.com/office/drawing/2014/main" id="{4BA81443-DEC3-00E7-024C-81750FB76544}"/>
                </a:ext>
              </a:extLst>
            </p:cNvPr>
            <p:cNvSpPr/>
            <p:nvPr/>
          </p:nvSpPr>
          <p:spPr>
            <a:xfrm>
              <a:off x="9366254" y="641384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0" name="Freeform: Shape 8179">
              <a:extLst>
                <a:ext uri="{FF2B5EF4-FFF2-40B4-BE49-F238E27FC236}">
                  <a16:creationId xmlns:a16="http://schemas.microsoft.com/office/drawing/2014/main" id="{2A4B4288-3FD7-59C6-458F-D011863D2E43}"/>
                </a:ext>
              </a:extLst>
            </p:cNvPr>
            <p:cNvSpPr/>
            <p:nvPr/>
          </p:nvSpPr>
          <p:spPr>
            <a:xfrm>
              <a:off x="9927307" y="64965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1" name="Freeform: Shape 8180">
              <a:extLst>
                <a:ext uri="{FF2B5EF4-FFF2-40B4-BE49-F238E27FC236}">
                  <a16:creationId xmlns:a16="http://schemas.microsoft.com/office/drawing/2014/main" id="{4AB0D15A-B97E-6324-1038-D9CC79C8A38B}"/>
                </a:ext>
              </a:extLst>
            </p:cNvPr>
            <p:cNvSpPr/>
            <p:nvPr/>
          </p:nvSpPr>
          <p:spPr>
            <a:xfrm>
              <a:off x="9782088" y="6426178"/>
              <a:ext cx="80362" cy="4783"/>
            </a:xfrm>
            <a:custGeom>
              <a:avLst/>
              <a:gdLst>
                <a:gd name="connsiteX0" fmla="*/ 80336 w 80362"/>
                <a:gd name="connsiteY0" fmla="*/ 1323 h 4783"/>
                <a:gd name="connsiteX1" fmla="*/ 402 w 80362"/>
                <a:gd name="connsiteY1" fmla="*/ 185 h 4783"/>
                <a:gd name="connsiteX2" fmla="*/ 80336 w 80362"/>
                <a:gd name="connsiteY2" fmla="*/ 1323 h 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62" h="4783">
                  <a:moveTo>
                    <a:pt x="80336" y="1323"/>
                  </a:moveTo>
                  <a:cubicBezTo>
                    <a:pt x="82107" y="6635"/>
                    <a:pt x="-6680" y="5497"/>
                    <a:pt x="402" y="185"/>
                  </a:cubicBezTo>
                  <a:cubicBezTo>
                    <a:pt x="21145" y="-68"/>
                    <a:pt x="61870" y="-321"/>
                    <a:pt x="80336" y="13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2" name="Freeform: Shape 8181">
              <a:extLst>
                <a:ext uri="{FF2B5EF4-FFF2-40B4-BE49-F238E27FC236}">
                  <a16:creationId xmlns:a16="http://schemas.microsoft.com/office/drawing/2014/main" id="{7C29CCFD-14A1-D5AD-1A00-A37C05BF9715}"/>
                </a:ext>
              </a:extLst>
            </p:cNvPr>
            <p:cNvSpPr/>
            <p:nvPr/>
          </p:nvSpPr>
          <p:spPr>
            <a:xfrm>
              <a:off x="9970398" y="6462662"/>
              <a:ext cx="46662" cy="3048"/>
            </a:xfrm>
            <a:custGeom>
              <a:avLst/>
              <a:gdLst>
                <a:gd name="connsiteX0" fmla="*/ 46202 w 46662"/>
                <a:gd name="connsiteY0" fmla="*/ 2403 h 3048"/>
                <a:gd name="connsiteX1" fmla="*/ 1682 w 46662"/>
                <a:gd name="connsiteY1" fmla="*/ 0 h 3048"/>
                <a:gd name="connsiteX2" fmla="*/ 46202 w 46662"/>
                <a:gd name="connsiteY2" fmla="*/ 2403 h 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662" h="3048">
                  <a:moveTo>
                    <a:pt x="46202" y="2403"/>
                  </a:moveTo>
                  <a:cubicBezTo>
                    <a:pt x="28748" y="3794"/>
                    <a:pt x="-8310" y="2909"/>
                    <a:pt x="1682" y="0"/>
                  </a:cubicBezTo>
                  <a:cubicBezTo>
                    <a:pt x="26977" y="0"/>
                    <a:pt x="50249" y="127"/>
                    <a:pt x="46202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3" name="Freeform: Shape 8182">
              <a:extLst>
                <a:ext uri="{FF2B5EF4-FFF2-40B4-BE49-F238E27FC236}">
                  <a16:creationId xmlns:a16="http://schemas.microsoft.com/office/drawing/2014/main" id="{155FF4A9-E305-C5CA-8BCA-73C577B3EF9B}"/>
                </a:ext>
              </a:extLst>
            </p:cNvPr>
            <p:cNvSpPr/>
            <p:nvPr/>
          </p:nvSpPr>
          <p:spPr>
            <a:xfrm>
              <a:off x="9818284" y="640511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4" name="Freeform: Shape 8183">
              <a:extLst>
                <a:ext uri="{FF2B5EF4-FFF2-40B4-BE49-F238E27FC236}">
                  <a16:creationId xmlns:a16="http://schemas.microsoft.com/office/drawing/2014/main" id="{67170238-247E-ED2A-1B9C-63FD1BB592C1}"/>
                </a:ext>
              </a:extLst>
            </p:cNvPr>
            <p:cNvSpPr/>
            <p:nvPr/>
          </p:nvSpPr>
          <p:spPr>
            <a:xfrm>
              <a:off x="9832811" y="6457855"/>
              <a:ext cx="38175" cy="1802"/>
            </a:xfrm>
            <a:custGeom>
              <a:avLst/>
              <a:gdLst>
                <a:gd name="connsiteX0" fmla="*/ 38087 w 38175"/>
                <a:gd name="connsiteY0" fmla="*/ 1139 h 1802"/>
                <a:gd name="connsiteX1" fmla="*/ 2547 w 38175"/>
                <a:gd name="connsiteY1" fmla="*/ 0 h 1802"/>
                <a:gd name="connsiteX2" fmla="*/ 38087 w 38175"/>
                <a:gd name="connsiteY2" fmla="*/ 1139 h 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75" h="1802">
                  <a:moveTo>
                    <a:pt x="38087" y="1139"/>
                  </a:moveTo>
                  <a:cubicBezTo>
                    <a:pt x="40617" y="2403"/>
                    <a:pt x="-11998" y="1771"/>
                    <a:pt x="2547" y="0"/>
                  </a:cubicBezTo>
                  <a:cubicBezTo>
                    <a:pt x="21013" y="0"/>
                    <a:pt x="25819" y="759"/>
                    <a:pt x="38087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5" name="Freeform: Shape 8184">
              <a:extLst>
                <a:ext uri="{FF2B5EF4-FFF2-40B4-BE49-F238E27FC236}">
                  <a16:creationId xmlns:a16="http://schemas.microsoft.com/office/drawing/2014/main" id="{062FE3B1-CCE8-FD04-4157-3E6ADF88C707}"/>
                </a:ext>
              </a:extLst>
            </p:cNvPr>
            <p:cNvSpPr/>
            <p:nvPr/>
          </p:nvSpPr>
          <p:spPr>
            <a:xfrm>
              <a:off x="9998767" y="6483278"/>
              <a:ext cx="35666" cy="1380"/>
            </a:xfrm>
            <a:custGeom>
              <a:avLst/>
              <a:gdLst>
                <a:gd name="connsiteX0" fmla="*/ 0 w 35666"/>
                <a:gd name="connsiteY0" fmla="*/ 632 h 1380"/>
                <a:gd name="connsiteX1" fmla="*/ 35667 w 35666"/>
                <a:gd name="connsiteY1" fmla="*/ 126 h 1380"/>
                <a:gd name="connsiteX2" fmla="*/ 0 w 35666"/>
                <a:gd name="connsiteY2" fmla="*/ 632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6" h="1380">
                  <a:moveTo>
                    <a:pt x="0" y="632"/>
                  </a:moveTo>
                  <a:cubicBezTo>
                    <a:pt x="2656" y="-379"/>
                    <a:pt x="22260" y="126"/>
                    <a:pt x="35667" y="126"/>
                  </a:cubicBezTo>
                  <a:cubicBezTo>
                    <a:pt x="33137" y="1771"/>
                    <a:pt x="11889" y="1644"/>
                    <a:pt x="0" y="6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6" name="Freeform: Shape 8185">
              <a:extLst>
                <a:ext uri="{FF2B5EF4-FFF2-40B4-BE49-F238E27FC236}">
                  <a16:creationId xmlns:a16="http://schemas.microsoft.com/office/drawing/2014/main" id="{C944862B-06B4-CD56-D0A6-5472849FEE61}"/>
                </a:ext>
              </a:extLst>
            </p:cNvPr>
            <p:cNvSpPr/>
            <p:nvPr/>
          </p:nvSpPr>
          <p:spPr>
            <a:xfrm>
              <a:off x="9870884" y="6466179"/>
              <a:ext cx="25805" cy="2427"/>
            </a:xfrm>
            <a:custGeom>
              <a:avLst/>
              <a:gdLst>
                <a:gd name="connsiteX0" fmla="*/ 17722 w 25805"/>
                <a:gd name="connsiteY0" fmla="*/ 2428 h 2427"/>
                <a:gd name="connsiteX1" fmla="*/ 15 w 25805"/>
                <a:gd name="connsiteY1" fmla="*/ 25 h 2427"/>
                <a:gd name="connsiteX2" fmla="*/ 17722 w 25805"/>
                <a:gd name="connsiteY2" fmla="*/ 2428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05" h="2427">
                  <a:moveTo>
                    <a:pt x="17722" y="2428"/>
                  </a:moveTo>
                  <a:cubicBezTo>
                    <a:pt x="6592" y="2048"/>
                    <a:pt x="-364" y="1289"/>
                    <a:pt x="15" y="25"/>
                  </a:cubicBezTo>
                  <a:cubicBezTo>
                    <a:pt x="30749" y="-229"/>
                    <a:pt x="30370" y="1542"/>
                    <a:pt x="17722" y="24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7" name="Freeform: Shape 8186">
              <a:extLst>
                <a:ext uri="{FF2B5EF4-FFF2-40B4-BE49-F238E27FC236}">
                  <a16:creationId xmlns:a16="http://schemas.microsoft.com/office/drawing/2014/main" id="{4DF949DA-14BC-3AC3-6657-EBDCBA80369A}"/>
                </a:ext>
              </a:extLst>
            </p:cNvPr>
            <p:cNvSpPr/>
            <p:nvPr/>
          </p:nvSpPr>
          <p:spPr>
            <a:xfrm>
              <a:off x="9897585" y="6460512"/>
              <a:ext cx="60084" cy="2614"/>
            </a:xfrm>
            <a:custGeom>
              <a:avLst/>
              <a:gdLst>
                <a:gd name="connsiteX0" fmla="*/ 53374 w 60084"/>
                <a:gd name="connsiteY0" fmla="*/ 0 h 2614"/>
                <a:gd name="connsiteX1" fmla="*/ 0 w 60084"/>
                <a:gd name="connsiteY1" fmla="*/ 2403 h 2614"/>
                <a:gd name="connsiteX2" fmla="*/ 53374 w 60084"/>
                <a:gd name="connsiteY2" fmla="*/ 0 h 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84" h="2614">
                  <a:moveTo>
                    <a:pt x="53374" y="0"/>
                  </a:moveTo>
                  <a:cubicBezTo>
                    <a:pt x="77784" y="1771"/>
                    <a:pt x="29975" y="3162"/>
                    <a:pt x="0" y="2403"/>
                  </a:cubicBezTo>
                  <a:cubicBezTo>
                    <a:pt x="1139" y="127"/>
                    <a:pt x="39714" y="1138"/>
                    <a:pt x="5337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8" name="Freeform: Shape 8187">
              <a:extLst>
                <a:ext uri="{FF2B5EF4-FFF2-40B4-BE49-F238E27FC236}">
                  <a16:creationId xmlns:a16="http://schemas.microsoft.com/office/drawing/2014/main" id="{2FF4F81F-A2ED-ACB6-F036-35F78209B9A4}"/>
                </a:ext>
              </a:extLst>
            </p:cNvPr>
            <p:cNvSpPr/>
            <p:nvPr/>
          </p:nvSpPr>
          <p:spPr>
            <a:xfrm>
              <a:off x="9906565" y="6447334"/>
              <a:ext cx="35540" cy="2174"/>
            </a:xfrm>
            <a:custGeom>
              <a:avLst/>
              <a:gdLst>
                <a:gd name="connsiteX0" fmla="*/ 35540 w 35540"/>
                <a:gd name="connsiteY0" fmla="*/ 2174 h 2174"/>
                <a:gd name="connsiteX1" fmla="*/ 0 w 35540"/>
                <a:gd name="connsiteY1" fmla="*/ 1162 h 2174"/>
                <a:gd name="connsiteX2" fmla="*/ 35540 w 35540"/>
                <a:gd name="connsiteY2" fmla="*/ 24 h 2174"/>
                <a:gd name="connsiteX3" fmla="*/ 35540 w 35540"/>
                <a:gd name="connsiteY3" fmla="*/ 2174 h 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74">
                  <a:moveTo>
                    <a:pt x="35540" y="2174"/>
                  </a:moveTo>
                  <a:cubicBezTo>
                    <a:pt x="27445" y="1542"/>
                    <a:pt x="15556" y="1162"/>
                    <a:pt x="0" y="1162"/>
                  </a:cubicBezTo>
                  <a:cubicBezTo>
                    <a:pt x="5944" y="277"/>
                    <a:pt x="18845" y="-103"/>
                    <a:pt x="35540" y="24"/>
                  </a:cubicBezTo>
                  <a:lnTo>
                    <a:pt x="35540" y="2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89" name="Freeform: Shape 8188">
              <a:extLst>
                <a:ext uri="{FF2B5EF4-FFF2-40B4-BE49-F238E27FC236}">
                  <a16:creationId xmlns:a16="http://schemas.microsoft.com/office/drawing/2014/main" id="{CD407CE0-5ECB-3BC2-A739-71664CE54DCC}"/>
                </a:ext>
              </a:extLst>
            </p:cNvPr>
            <p:cNvSpPr/>
            <p:nvPr/>
          </p:nvSpPr>
          <p:spPr>
            <a:xfrm>
              <a:off x="10096591" y="6435469"/>
              <a:ext cx="44929" cy="2150"/>
            </a:xfrm>
            <a:custGeom>
              <a:avLst/>
              <a:gdLst>
                <a:gd name="connsiteX0" fmla="*/ 44463 w 44929"/>
                <a:gd name="connsiteY0" fmla="*/ 2150 h 2150"/>
                <a:gd name="connsiteX1" fmla="*/ 70 w 44929"/>
                <a:gd name="connsiteY1" fmla="*/ 0 h 2150"/>
                <a:gd name="connsiteX2" fmla="*/ 44463 w 44929"/>
                <a:gd name="connsiteY2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929" h="2150">
                  <a:moveTo>
                    <a:pt x="44463" y="2150"/>
                  </a:moveTo>
                  <a:cubicBezTo>
                    <a:pt x="21950" y="2150"/>
                    <a:pt x="-1448" y="2024"/>
                    <a:pt x="70" y="0"/>
                  </a:cubicBezTo>
                  <a:cubicBezTo>
                    <a:pt x="25618" y="0"/>
                    <a:pt x="48510" y="0"/>
                    <a:pt x="44463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0" name="Freeform: Shape 8189">
              <a:extLst>
                <a:ext uri="{FF2B5EF4-FFF2-40B4-BE49-F238E27FC236}">
                  <a16:creationId xmlns:a16="http://schemas.microsoft.com/office/drawing/2014/main" id="{699D6EBE-0739-3750-F507-673C71D3C649}"/>
                </a:ext>
              </a:extLst>
            </p:cNvPr>
            <p:cNvSpPr/>
            <p:nvPr/>
          </p:nvSpPr>
          <p:spPr>
            <a:xfrm>
              <a:off x="10122750" y="6498705"/>
              <a:ext cx="63025" cy="2911"/>
            </a:xfrm>
            <a:custGeom>
              <a:avLst/>
              <a:gdLst>
                <a:gd name="connsiteX0" fmla="*/ 597 w 63025"/>
                <a:gd name="connsiteY0" fmla="*/ 2279 h 2911"/>
                <a:gd name="connsiteX1" fmla="*/ 62950 w 63025"/>
                <a:gd name="connsiteY1" fmla="*/ 3 h 2911"/>
                <a:gd name="connsiteX2" fmla="*/ 54097 w 63025"/>
                <a:gd name="connsiteY2" fmla="*/ 2911 h 2911"/>
                <a:gd name="connsiteX3" fmla="*/ 597 w 63025"/>
                <a:gd name="connsiteY3" fmla="*/ 2279 h 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25" h="2911">
                  <a:moveTo>
                    <a:pt x="597" y="2279"/>
                  </a:moveTo>
                  <a:cubicBezTo>
                    <a:pt x="-5348" y="-630"/>
                    <a:pt x="34366" y="129"/>
                    <a:pt x="62950" y="3"/>
                  </a:cubicBezTo>
                  <a:cubicBezTo>
                    <a:pt x="64088" y="1267"/>
                    <a:pt x="51820" y="1520"/>
                    <a:pt x="54097" y="2911"/>
                  </a:cubicBezTo>
                  <a:cubicBezTo>
                    <a:pt x="32975" y="2911"/>
                    <a:pt x="27789" y="1773"/>
                    <a:pt x="597" y="22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1" name="Freeform: Shape 8190">
              <a:extLst>
                <a:ext uri="{FF2B5EF4-FFF2-40B4-BE49-F238E27FC236}">
                  <a16:creationId xmlns:a16="http://schemas.microsoft.com/office/drawing/2014/main" id="{61CC3C2D-AD0C-6C4B-B74B-04186BFF76B1}"/>
                </a:ext>
              </a:extLst>
            </p:cNvPr>
            <p:cNvSpPr/>
            <p:nvPr/>
          </p:nvSpPr>
          <p:spPr>
            <a:xfrm>
              <a:off x="10095269" y="6469239"/>
              <a:ext cx="26687" cy="2149"/>
            </a:xfrm>
            <a:custGeom>
              <a:avLst/>
              <a:gdLst>
                <a:gd name="connsiteX0" fmla="*/ 0 w 26687"/>
                <a:gd name="connsiteY0" fmla="*/ 1391 h 2149"/>
                <a:gd name="connsiteX1" fmla="*/ 8854 w 26687"/>
                <a:gd name="connsiteY1" fmla="*/ 0 h 2149"/>
                <a:gd name="connsiteX2" fmla="*/ 26687 w 26687"/>
                <a:gd name="connsiteY2" fmla="*/ 759 h 2149"/>
                <a:gd name="connsiteX3" fmla="*/ 17834 w 26687"/>
                <a:gd name="connsiteY3" fmla="*/ 2150 h 2149"/>
                <a:gd name="connsiteX4" fmla="*/ 0 w 26687"/>
                <a:gd name="connsiteY4" fmla="*/ 1391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7" h="2149">
                  <a:moveTo>
                    <a:pt x="0" y="1391"/>
                  </a:moveTo>
                  <a:cubicBezTo>
                    <a:pt x="1518" y="759"/>
                    <a:pt x="8854" y="632"/>
                    <a:pt x="8854" y="0"/>
                  </a:cubicBezTo>
                  <a:cubicBezTo>
                    <a:pt x="15936" y="127"/>
                    <a:pt x="17707" y="759"/>
                    <a:pt x="26687" y="759"/>
                  </a:cubicBezTo>
                  <a:cubicBezTo>
                    <a:pt x="24790" y="1391"/>
                    <a:pt x="17834" y="1518"/>
                    <a:pt x="17834" y="2150"/>
                  </a:cubicBezTo>
                  <a:cubicBezTo>
                    <a:pt x="10371" y="2023"/>
                    <a:pt x="8980" y="1391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2" name="Freeform: Shape 8191">
              <a:extLst>
                <a:ext uri="{FF2B5EF4-FFF2-40B4-BE49-F238E27FC236}">
                  <a16:creationId xmlns:a16="http://schemas.microsoft.com/office/drawing/2014/main" id="{44D82738-62EE-D749-E4A4-DA508FE22C47}"/>
                </a:ext>
              </a:extLst>
            </p:cNvPr>
            <p:cNvSpPr/>
            <p:nvPr/>
          </p:nvSpPr>
          <p:spPr>
            <a:xfrm>
              <a:off x="9986609" y="6424529"/>
              <a:ext cx="45168" cy="2213"/>
            </a:xfrm>
            <a:custGeom>
              <a:avLst/>
              <a:gdLst>
                <a:gd name="connsiteX0" fmla="*/ 143 w 45168"/>
                <a:gd name="connsiteY0" fmla="*/ 1960 h 2213"/>
                <a:gd name="connsiteX1" fmla="*/ 44535 w 45168"/>
                <a:gd name="connsiteY1" fmla="*/ 2213 h 2213"/>
                <a:gd name="connsiteX2" fmla="*/ 143 w 45168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8" h="2213">
                  <a:moveTo>
                    <a:pt x="143" y="1960"/>
                  </a:moveTo>
                  <a:cubicBezTo>
                    <a:pt x="-3146" y="-569"/>
                    <a:pt x="51618" y="-822"/>
                    <a:pt x="44535" y="2213"/>
                  </a:cubicBezTo>
                  <a:lnTo>
                    <a:pt x="143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3" name="Freeform: Shape 8192">
              <a:extLst>
                <a:ext uri="{FF2B5EF4-FFF2-40B4-BE49-F238E27FC236}">
                  <a16:creationId xmlns:a16="http://schemas.microsoft.com/office/drawing/2014/main" id="{1CB892C1-B1EF-A52A-6AD8-286E4D092C5F}"/>
                </a:ext>
              </a:extLst>
            </p:cNvPr>
            <p:cNvSpPr/>
            <p:nvPr/>
          </p:nvSpPr>
          <p:spPr>
            <a:xfrm>
              <a:off x="10138058" y="6416211"/>
              <a:ext cx="44859" cy="2999"/>
            </a:xfrm>
            <a:custGeom>
              <a:avLst/>
              <a:gdLst>
                <a:gd name="connsiteX0" fmla="*/ 467 w 44859"/>
                <a:gd name="connsiteY0" fmla="*/ 2310 h 2999"/>
                <a:gd name="connsiteX1" fmla="*/ 44860 w 44859"/>
                <a:gd name="connsiteY1" fmla="*/ 34 h 2999"/>
                <a:gd name="connsiteX2" fmla="*/ 44860 w 44859"/>
                <a:gd name="connsiteY2" fmla="*/ 2942 h 2999"/>
                <a:gd name="connsiteX3" fmla="*/ 467 w 44859"/>
                <a:gd name="connsiteY3" fmla="*/ 2310 h 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59" h="2999">
                  <a:moveTo>
                    <a:pt x="467" y="2310"/>
                  </a:moveTo>
                  <a:cubicBezTo>
                    <a:pt x="-3580" y="34"/>
                    <a:pt x="19312" y="-93"/>
                    <a:pt x="44860" y="34"/>
                  </a:cubicBezTo>
                  <a:lnTo>
                    <a:pt x="44860" y="2942"/>
                  </a:lnTo>
                  <a:cubicBezTo>
                    <a:pt x="23359" y="3322"/>
                    <a:pt x="25636" y="1678"/>
                    <a:pt x="467" y="23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4" name="Freeform: Shape 8193">
              <a:extLst>
                <a:ext uri="{FF2B5EF4-FFF2-40B4-BE49-F238E27FC236}">
                  <a16:creationId xmlns:a16="http://schemas.microsoft.com/office/drawing/2014/main" id="{E3710D36-BF44-73A5-F113-99BA6FA31885}"/>
                </a:ext>
              </a:extLst>
            </p:cNvPr>
            <p:cNvSpPr/>
            <p:nvPr/>
          </p:nvSpPr>
          <p:spPr>
            <a:xfrm>
              <a:off x="10034444" y="6450390"/>
              <a:ext cx="32856" cy="2659"/>
            </a:xfrm>
            <a:custGeom>
              <a:avLst/>
              <a:gdLst>
                <a:gd name="connsiteX0" fmla="*/ 5428 w 32856"/>
                <a:gd name="connsiteY0" fmla="*/ 1901 h 2659"/>
                <a:gd name="connsiteX1" fmla="*/ 32115 w 32856"/>
                <a:gd name="connsiteY1" fmla="*/ 1901 h 2659"/>
                <a:gd name="connsiteX2" fmla="*/ 23261 w 32856"/>
                <a:gd name="connsiteY2" fmla="*/ 2660 h 2659"/>
                <a:gd name="connsiteX3" fmla="*/ 5428 w 32856"/>
                <a:gd name="connsiteY3" fmla="*/ 1901 h 2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6" h="2659">
                  <a:moveTo>
                    <a:pt x="5428" y="1901"/>
                  </a:moveTo>
                  <a:cubicBezTo>
                    <a:pt x="-17465" y="1015"/>
                    <a:pt x="39957" y="-1893"/>
                    <a:pt x="32115" y="1901"/>
                  </a:cubicBezTo>
                  <a:cubicBezTo>
                    <a:pt x="24273" y="1901"/>
                    <a:pt x="23514" y="2154"/>
                    <a:pt x="23261" y="2660"/>
                  </a:cubicBezTo>
                  <a:cubicBezTo>
                    <a:pt x="14661" y="2281"/>
                    <a:pt x="9602" y="510"/>
                    <a:pt x="5428" y="190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5" name="Freeform: Shape 8194">
              <a:extLst>
                <a:ext uri="{FF2B5EF4-FFF2-40B4-BE49-F238E27FC236}">
                  <a16:creationId xmlns:a16="http://schemas.microsoft.com/office/drawing/2014/main" id="{4BECFA88-7C48-A4E0-EFF6-0D5378AFEFD4}"/>
                </a:ext>
              </a:extLst>
            </p:cNvPr>
            <p:cNvSpPr/>
            <p:nvPr/>
          </p:nvSpPr>
          <p:spPr>
            <a:xfrm>
              <a:off x="10192941" y="6499185"/>
              <a:ext cx="19445" cy="2499"/>
            </a:xfrm>
            <a:custGeom>
              <a:avLst/>
              <a:gdLst>
                <a:gd name="connsiteX0" fmla="*/ 19446 w 19445"/>
                <a:gd name="connsiteY0" fmla="*/ 2305 h 2499"/>
                <a:gd name="connsiteX1" fmla="*/ 19446 w 19445"/>
                <a:gd name="connsiteY1" fmla="*/ 156 h 2499"/>
                <a:gd name="connsiteX2" fmla="*/ 19446 w 19445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05"/>
                  </a:moveTo>
                  <a:cubicBezTo>
                    <a:pt x="-6482" y="3444"/>
                    <a:pt x="-6482" y="-856"/>
                    <a:pt x="19446" y="156"/>
                  </a:cubicBezTo>
                  <a:lnTo>
                    <a:pt x="19446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6" name="Freeform: Shape 8195">
              <a:extLst>
                <a:ext uri="{FF2B5EF4-FFF2-40B4-BE49-F238E27FC236}">
                  <a16:creationId xmlns:a16="http://schemas.microsoft.com/office/drawing/2014/main" id="{09D51EFF-7D60-67A9-3219-AE2477CCC125}"/>
                </a:ext>
              </a:extLst>
            </p:cNvPr>
            <p:cNvSpPr/>
            <p:nvPr/>
          </p:nvSpPr>
          <p:spPr>
            <a:xfrm>
              <a:off x="10212261" y="64716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7" name="Freeform: Shape 8196">
              <a:extLst>
                <a:ext uri="{FF2B5EF4-FFF2-40B4-BE49-F238E27FC236}">
                  <a16:creationId xmlns:a16="http://schemas.microsoft.com/office/drawing/2014/main" id="{F1BF118F-5F27-67A3-306F-1BB4B1902DE3}"/>
                </a:ext>
              </a:extLst>
            </p:cNvPr>
            <p:cNvSpPr/>
            <p:nvPr/>
          </p:nvSpPr>
          <p:spPr>
            <a:xfrm>
              <a:off x="10212387" y="649276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8" name="Freeform: Shape 8197">
              <a:extLst>
                <a:ext uri="{FF2B5EF4-FFF2-40B4-BE49-F238E27FC236}">
                  <a16:creationId xmlns:a16="http://schemas.microsoft.com/office/drawing/2014/main" id="{4A7B7C57-4CBE-03A0-AABC-9E5E5041D2E4}"/>
                </a:ext>
              </a:extLst>
            </p:cNvPr>
            <p:cNvSpPr/>
            <p:nvPr/>
          </p:nvSpPr>
          <p:spPr>
            <a:xfrm>
              <a:off x="10228201" y="6476415"/>
              <a:ext cx="39475" cy="1676"/>
            </a:xfrm>
            <a:custGeom>
              <a:avLst/>
              <a:gdLst>
                <a:gd name="connsiteX0" fmla="*/ 10872 w 39475"/>
                <a:gd name="connsiteY0" fmla="*/ 1677 h 1676"/>
                <a:gd name="connsiteX1" fmla="*/ 37560 w 39475"/>
                <a:gd name="connsiteY1" fmla="*/ 1550 h 1676"/>
                <a:gd name="connsiteX2" fmla="*/ 10872 w 39475"/>
                <a:gd name="connsiteY2" fmla="*/ 1677 h 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75" h="1676">
                  <a:moveTo>
                    <a:pt x="10872" y="1677"/>
                  </a:moveTo>
                  <a:cubicBezTo>
                    <a:pt x="-28462" y="918"/>
                    <a:pt x="52736" y="-1612"/>
                    <a:pt x="37560" y="1550"/>
                  </a:cubicBezTo>
                  <a:cubicBezTo>
                    <a:pt x="22382" y="1803"/>
                    <a:pt x="14541" y="412"/>
                    <a:pt x="10872" y="16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99" name="Freeform: Shape 8198">
              <a:extLst>
                <a:ext uri="{FF2B5EF4-FFF2-40B4-BE49-F238E27FC236}">
                  <a16:creationId xmlns:a16="http://schemas.microsoft.com/office/drawing/2014/main" id="{93780258-77B8-B40A-1B96-68461284C5EB}"/>
                </a:ext>
              </a:extLst>
            </p:cNvPr>
            <p:cNvSpPr/>
            <p:nvPr/>
          </p:nvSpPr>
          <p:spPr>
            <a:xfrm>
              <a:off x="10073800" y="6467528"/>
              <a:ext cx="19445" cy="2499"/>
            </a:xfrm>
            <a:custGeom>
              <a:avLst/>
              <a:gdLst>
                <a:gd name="connsiteX0" fmla="*/ 19446 w 19445"/>
                <a:gd name="connsiteY0" fmla="*/ 2343 h 2499"/>
                <a:gd name="connsiteX1" fmla="*/ 19446 w 19445"/>
                <a:gd name="connsiteY1" fmla="*/ 194 h 2499"/>
                <a:gd name="connsiteX2" fmla="*/ 19446 w 19445"/>
                <a:gd name="connsiteY2" fmla="*/ 2343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5" h="2499">
                  <a:moveTo>
                    <a:pt x="19446" y="2343"/>
                  </a:moveTo>
                  <a:cubicBezTo>
                    <a:pt x="-6482" y="3355"/>
                    <a:pt x="-6482" y="-945"/>
                    <a:pt x="19446" y="194"/>
                  </a:cubicBezTo>
                  <a:lnTo>
                    <a:pt x="19446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0" name="Freeform: Shape 8199">
              <a:extLst>
                <a:ext uri="{FF2B5EF4-FFF2-40B4-BE49-F238E27FC236}">
                  <a16:creationId xmlns:a16="http://schemas.microsoft.com/office/drawing/2014/main" id="{402EA960-5456-13AB-B265-D075DBA7EAB9}"/>
                </a:ext>
              </a:extLst>
            </p:cNvPr>
            <p:cNvSpPr/>
            <p:nvPr/>
          </p:nvSpPr>
          <p:spPr>
            <a:xfrm>
              <a:off x="10082404" y="6473700"/>
              <a:ext cx="55361" cy="3515"/>
            </a:xfrm>
            <a:custGeom>
              <a:avLst/>
              <a:gdLst>
                <a:gd name="connsiteX0" fmla="*/ 55362 w 55361"/>
                <a:gd name="connsiteY0" fmla="*/ 2748 h 3515"/>
                <a:gd name="connsiteX1" fmla="*/ 1988 w 55361"/>
                <a:gd name="connsiteY1" fmla="*/ 598 h 3515"/>
                <a:gd name="connsiteX2" fmla="*/ 55362 w 55361"/>
                <a:gd name="connsiteY2" fmla="*/ 598 h 3515"/>
                <a:gd name="connsiteX3" fmla="*/ 55362 w 55361"/>
                <a:gd name="connsiteY3" fmla="*/ 2748 h 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61" h="3515">
                  <a:moveTo>
                    <a:pt x="55362" y="2748"/>
                  </a:moveTo>
                  <a:cubicBezTo>
                    <a:pt x="37528" y="4139"/>
                    <a:pt x="-10280" y="3760"/>
                    <a:pt x="1988" y="598"/>
                  </a:cubicBezTo>
                  <a:cubicBezTo>
                    <a:pt x="29813" y="977"/>
                    <a:pt x="36769" y="-920"/>
                    <a:pt x="55362" y="598"/>
                  </a:cubicBezTo>
                  <a:lnTo>
                    <a:pt x="55362" y="27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1" name="Freeform: Shape 8200">
              <a:extLst>
                <a:ext uri="{FF2B5EF4-FFF2-40B4-BE49-F238E27FC236}">
                  <a16:creationId xmlns:a16="http://schemas.microsoft.com/office/drawing/2014/main" id="{8CA47B86-E91B-B8A5-6D07-35FD425E286E}"/>
                </a:ext>
              </a:extLst>
            </p:cNvPr>
            <p:cNvSpPr/>
            <p:nvPr/>
          </p:nvSpPr>
          <p:spPr>
            <a:xfrm>
              <a:off x="10256654" y="6438806"/>
              <a:ext cx="44393" cy="1915"/>
            </a:xfrm>
            <a:custGeom>
              <a:avLst/>
              <a:gdLst>
                <a:gd name="connsiteX0" fmla="*/ 44394 w 44393"/>
                <a:gd name="connsiteY0" fmla="*/ 331 h 1915"/>
                <a:gd name="connsiteX1" fmla="*/ 0 w 44393"/>
                <a:gd name="connsiteY1" fmla="*/ 1343 h 1915"/>
                <a:gd name="connsiteX2" fmla="*/ 44394 w 44393"/>
                <a:gd name="connsiteY2" fmla="*/ 331 h 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915">
                  <a:moveTo>
                    <a:pt x="44394" y="331"/>
                  </a:moveTo>
                  <a:cubicBezTo>
                    <a:pt x="43255" y="2228"/>
                    <a:pt x="11130" y="2228"/>
                    <a:pt x="0" y="1343"/>
                  </a:cubicBezTo>
                  <a:cubicBezTo>
                    <a:pt x="10751" y="205"/>
                    <a:pt x="33643" y="-428"/>
                    <a:pt x="44394" y="33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2" name="Freeform: Shape 8201">
              <a:extLst>
                <a:ext uri="{FF2B5EF4-FFF2-40B4-BE49-F238E27FC236}">
                  <a16:creationId xmlns:a16="http://schemas.microsoft.com/office/drawing/2014/main" id="{52150707-3E0B-4F69-F99A-E7FFB1C796A9}"/>
                </a:ext>
              </a:extLst>
            </p:cNvPr>
            <p:cNvSpPr/>
            <p:nvPr/>
          </p:nvSpPr>
          <p:spPr>
            <a:xfrm>
              <a:off x="10292448" y="648289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3" name="Freeform: Shape 8202">
              <a:extLst>
                <a:ext uri="{FF2B5EF4-FFF2-40B4-BE49-F238E27FC236}">
                  <a16:creationId xmlns:a16="http://schemas.microsoft.com/office/drawing/2014/main" id="{82D12411-2A42-3D20-09C9-F54B0423CCF3}"/>
                </a:ext>
              </a:extLst>
            </p:cNvPr>
            <p:cNvSpPr/>
            <p:nvPr/>
          </p:nvSpPr>
          <p:spPr>
            <a:xfrm>
              <a:off x="10314455" y="646013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4" name="Freeform: Shape 8203">
              <a:extLst>
                <a:ext uri="{FF2B5EF4-FFF2-40B4-BE49-F238E27FC236}">
                  <a16:creationId xmlns:a16="http://schemas.microsoft.com/office/drawing/2014/main" id="{1AF5B321-DC36-0925-11AE-E6EE48F1E94C}"/>
                </a:ext>
              </a:extLst>
            </p:cNvPr>
            <p:cNvSpPr/>
            <p:nvPr/>
          </p:nvSpPr>
          <p:spPr>
            <a:xfrm>
              <a:off x="10164326" y="643913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5" name="Freeform: Shape 8204">
              <a:extLst>
                <a:ext uri="{FF2B5EF4-FFF2-40B4-BE49-F238E27FC236}">
                  <a16:creationId xmlns:a16="http://schemas.microsoft.com/office/drawing/2014/main" id="{C0E0DA89-A402-276D-ECDE-E5EC8F1ECBBB}"/>
                </a:ext>
              </a:extLst>
            </p:cNvPr>
            <p:cNvSpPr/>
            <p:nvPr/>
          </p:nvSpPr>
          <p:spPr>
            <a:xfrm>
              <a:off x="10253746" y="6388672"/>
              <a:ext cx="71770" cy="4545"/>
            </a:xfrm>
            <a:custGeom>
              <a:avLst/>
              <a:gdLst>
                <a:gd name="connsiteX0" fmla="*/ 70954 w 71770"/>
                <a:gd name="connsiteY0" fmla="*/ 3541 h 4545"/>
                <a:gd name="connsiteX1" fmla="*/ 0 w 71770"/>
                <a:gd name="connsiteY1" fmla="*/ 3289 h 4545"/>
                <a:gd name="connsiteX2" fmla="*/ 62100 w 71770"/>
                <a:gd name="connsiteY2" fmla="*/ 0 h 4545"/>
                <a:gd name="connsiteX3" fmla="*/ 70954 w 71770"/>
                <a:gd name="connsiteY3" fmla="*/ 3541 h 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0" h="4545">
                  <a:moveTo>
                    <a:pt x="70954" y="3541"/>
                  </a:moveTo>
                  <a:cubicBezTo>
                    <a:pt x="51350" y="5312"/>
                    <a:pt x="11762" y="4427"/>
                    <a:pt x="0" y="3289"/>
                  </a:cubicBezTo>
                  <a:cubicBezTo>
                    <a:pt x="5944" y="1012"/>
                    <a:pt x="30734" y="379"/>
                    <a:pt x="62100" y="0"/>
                  </a:cubicBezTo>
                  <a:cubicBezTo>
                    <a:pt x="69563" y="759"/>
                    <a:pt x="73610" y="1897"/>
                    <a:pt x="70954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6" name="Freeform: Shape 8205">
              <a:extLst>
                <a:ext uri="{FF2B5EF4-FFF2-40B4-BE49-F238E27FC236}">
                  <a16:creationId xmlns:a16="http://schemas.microsoft.com/office/drawing/2014/main" id="{9B298653-AA91-5C3E-7649-9C2D911ECB19}"/>
                </a:ext>
              </a:extLst>
            </p:cNvPr>
            <p:cNvSpPr/>
            <p:nvPr/>
          </p:nvSpPr>
          <p:spPr>
            <a:xfrm>
              <a:off x="10068203" y="6420165"/>
              <a:ext cx="35540" cy="2149"/>
            </a:xfrm>
            <a:custGeom>
              <a:avLst/>
              <a:gdLst>
                <a:gd name="connsiteX0" fmla="*/ 35540 w 35540"/>
                <a:gd name="connsiteY0" fmla="*/ 2150 h 2149"/>
                <a:gd name="connsiteX1" fmla="*/ 0 w 35540"/>
                <a:gd name="connsiteY1" fmla="*/ 1391 h 2149"/>
                <a:gd name="connsiteX2" fmla="*/ 35540 w 35540"/>
                <a:gd name="connsiteY2" fmla="*/ 0 h 2149"/>
                <a:gd name="connsiteX3" fmla="*/ 35540 w 35540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149">
                  <a:moveTo>
                    <a:pt x="35540" y="2150"/>
                  </a:moveTo>
                  <a:cubicBezTo>
                    <a:pt x="27319" y="1518"/>
                    <a:pt x="15556" y="1391"/>
                    <a:pt x="0" y="1391"/>
                  </a:cubicBezTo>
                  <a:cubicBezTo>
                    <a:pt x="5944" y="379"/>
                    <a:pt x="18845" y="0"/>
                    <a:pt x="35540" y="0"/>
                  </a:cubicBezTo>
                  <a:lnTo>
                    <a:pt x="3554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7" name="Freeform: Shape 8206">
              <a:extLst>
                <a:ext uri="{FF2B5EF4-FFF2-40B4-BE49-F238E27FC236}">
                  <a16:creationId xmlns:a16="http://schemas.microsoft.com/office/drawing/2014/main" id="{74B73B05-149F-FF22-DCF2-57483EC048E6}"/>
                </a:ext>
              </a:extLst>
            </p:cNvPr>
            <p:cNvSpPr/>
            <p:nvPr/>
          </p:nvSpPr>
          <p:spPr>
            <a:xfrm>
              <a:off x="10102972" y="6428892"/>
              <a:ext cx="36311" cy="2986"/>
            </a:xfrm>
            <a:custGeom>
              <a:avLst/>
              <a:gdLst>
                <a:gd name="connsiteX0" fmla="*/ 36311 w 36311"/>
                <a:gd name="connsiteY0" fmla="*/ 2909 h 2986"/>
                <a:gd name="connsiteX1" fmla="*/ 771 w 36311"/>
                <a:gd name="connsiteY1" fmla="*/ 0 h 2986"/>
                <a:gd name="connsiteX2" fmla="*/ 36311 w 36311"/>
                <a:gd name="connsiteY2" fmla="*/ 0 h 2986"/>
                <a:gd name="connsiteX3" fmla="*/ 36311 w 36311"/>
                <a:gd name="connsiteY3" fmla="*/ 2909 h 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11" h="2986">
                  <a:moveTo>
                    <a:pt x="36311" y="2909"/>
                  </a:moveTo>
                  <a:cubicBezTo>
                    <a:pt x="8613" y="3288"/>
                    <a:pt x="-3276" y="2277"/>
                    <a:pt x="771" y="0"/>
                  </a:cubicBezTo>
                  <a:lnTo>
                    <a:pt x="36311" y="0"/>
                  </a:lnTo>
                  <a:lnTo>
                    <a:pt x="36311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8" name="Freeform: Shape 8207">
              <a:extLst>
                <a:ext uri="{FF2B5EF4-FFF2-40B4-BE49-F238E27FC236}">
                  <a16:creationId xmlns:a16="http://schemas.microsoft.com/office/drawing/2014/main" id="{097F2FD9-C377-7AF2-3E7E-92D8E1321663}"/>
                </a:ext>
              </a:extLst>
            </p:cNvPr>
            <p:cNvSpPr/>
            <p:nvPr/>
          </p:nvSpPr>
          <p:spPr>
            <a:xfrm>
              <a:off x="10226426" y="6420656"/>
              <a:ext cx="23385" cy="2214"/>
            </a:xfrm>
            <a:custGeom>
              <a:avLst/>
              <a:gdLst>
                <a:gd name="connsiteX0" fmla="*/ 0 w 23385"/>
                <a:gd name="connsiteY0" fmla="*/ 1534 h 2214"/>
                <a:gd name="connsiteX1" fmla="*/ 0 w 23385"/>
                <a:gd name="connsiteY1" fmla="*/ 142 h 2214"/>
                <a:gd name="connsiteX2" fmla="*/ 0 w 23385"/>
                <a:gd name="connsiteY2" fmla="*/ 153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385" h="2214">
                  <a:moveTo>
                    <a:pt x="0" y="1534"/>
                  </a:moveTo>
                  <a:lnTo>
                    <a:pt x="0" y="142"/>
                  </a:lnTo>
                  <a:cubicBezTo>
                    <a:pt x="43256" y="-870"/>
                    <a:pt x="16316" y="3937"/>
                    <a:pt x="0" y="15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09" name="Freeform: Shape 8208">
              <a:extLst>
                <a:ext uri="{FF2B5EF4-FFF2-40B4-BE49-F238E27FC236}">
                  <a16:creationId xmlns:a16="http://schemas.microsoft.com/office/drawing/2014/main" id="{C2FE7EDB-1F45-FBE8-1668-3BCAF3BBBFF3}"/>
                </a:ext>
              </a:extLst>
            </p:cNvPr>
            <p:cNvSpPr/>
            <p:nvPr/>
          </p:nvSpPr>
          <p:spPr>
            <a:xfrm>
              <a:off x="10354386" y="6445320"/>
              <a:ext cx="16427" cy="1911"/>
            </a:xfrm>
            <a:custGeom>
              <a:avLst/>
              <a:gdLst>
                <a:gd name="connsiteX0" fmla="*/ 15213 w 16427"/>
                <a:gd name="connsiteY0" fmla="*/ 1911 h 1911"/>
                <a:gd name="connsiteX1" fmla="*/ 15213 w 16427"/>
                <a:gd name="connsiteY1" fmla="*/ 1911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27" h="1911">
                  <a:moveTo>
                    <a:pt x="15213" y="1911"/>
                  </a:moveTo>
                  <a:cubicBezTo>
                    <a:pt x="-23236" y="1911"/>
                    <a:pt x="24446" y="-2389"/>
                    <a:pt x="15213" y="19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0" name="Freeform: Shape 8209">
              <a:extLst>
                <a:ext uri="{FF2B5EF4-FFF2-40B4-BE49-F238E27FC236}">
                  <a16:creationId xmlns:a16="http://schemas.microsoft.com/office/drawing/2014/main" id="{B61626E3-0380-C6DA-D649-4A7621FC77F4}"/>
                </a:ext>
              </a:extLst>
            </p:cNvPr>
            <p:cNvSpPr/>
            <p:nvPr/>
          </p:nvSpPr>
          <p:spPr>
            <a:xfrm>
              <a:off x="10253237" y="6443908"/>
              <a:ext cx="53376" cy="2968"/>
            </a:xfrm>
            <a:custGeom>
              <a:avLst/>
              <a:gdLst>
                <a:gd name="connsiteX0" fmla="*/ 3 w 53376"/>
                <a:gd name="connsiteY0" fmla="*/ 2185 h 2968"/>
                <a:gd name="connsiteX1" fmla="*/ 53376 w 53376"/>
                <a:gd name="connsiteY1" fmla="*/ 415 h 2968"/>
                <a:gd name="connsiteX2" fmla="*/ 44523 w 53376"/>
                <a:gd name="connsiteY2" fmla="*/ 2691 h 2968"/>
                <a:gd name="connsiteX3" fmla="*/ 129 w 53376"/>
                <a:gd name="connsiteY3" fmla="*/ 2185 h 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76" h="2968">
                  <a:moveTo>
                    <a:pt x="3" y="2185"/>
                  </a:moveTo>
                  <a:cubicBezTo>
                    <a:pt x="-376" y="35"/>
                    <a:pt x="41108" y="-471"/>
                    <a:pt x="53376" y="415"/>
                  </a:cubicBezTo>
                  <a:cubicBezTo>
                    <a:pt x="48570" y="1047"/>
                    <a:pt x="44144" y="1679"/>
                    <a:pt x="44523" y="2691"/>
                  </a:cubicBezTo>
                  <a:cubicBezTo>
                    <a:pt x="31622" y="2312"/>
                    <a:pt x="-1388" y="3830"/>
                    <a:pt x="129" y="21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1" name="Freeform: Shape 8210">
              <a:extLst>
                <a:ext uri="{FF2B5EF4-FFF2-40B4-BE49-F238E27FC236}">
                  <a16:creationId xmlns:a16="http://schemas.microsoft.com/office/drawing/2014/main" id="{30E8E2B0-BB4C-E5F4-540C-8FB06009761A}"/>
                </a:ext>
              </a:extLst>
            </p:cNvPr>
            <p:cNvSpPr/>
            <p:nvPr/>
          </p:nvSpPr>
          <p:spPr>
            <a:xfrm>
              <a:off x="10262093" y="645039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2" name="Freeform: Shape 8211">
              <a:extLst>
                <a:ext uri="{FF2B5EF4-FFF2-40B4-BE49-F238E27FC236}">
                  <a16:creationId xmlns:a16="http://schemas.microsoft.com/office/drawing/2014/main" id="{7264E143-A2A0-59A5-2599-619D43F17B35}"/>
                </a:ext>
              </a:extLst>
            </p:cNvPr>
            <p:cNvSpPr/>
            <p:nvPr/>
          </p:nvSpPr>
          <p:spPr>
            <a:xfrm>
              <a:off x="9331725" y="6438761"/>
              <a:ext cx="21355" cy="1446"/>
            </a:xfrm>
            <a:custGeom>
              <a:avLst/>
              <a:gdLst>
                <a:gd name="connsiteX0" fmla="*/ 0 w 21355"/>
                <a:gd name="connsiteY0" fmla="*/ 503 h 1446"/>
                <a:gd name="connsiteX1" fmla="*/ 0 w 21355"/>
                <a:gd name="connsiteY1" fmla="*/ 503 h 1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55" h="1446">
                  <a:moveTo>
                    <a:pt x="0" y="503"/>
                  </a:moveTo>
                  <a:cubicBezTo>
                    <a:pt x="27066" y="-1521"/>
                    <a:pt x="29848" y="3412"/>
                    <a:pt x="0" y="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3" name="Freeform: Shape 8212">
              <a:extLst>
                <a:ext uri="{FF2B5EF4-FFF2-40B4-BE49-F238E27FC236}">
                  <a16:creationId xmlns:a16="http://schemas.microsoft.com/office/drawing/2014/main" id="{9F58D703-7A8D-371C-5F5E-635D92607847}"/>
                </a:ext>
              </a:extLst>
            </p:cNvPr>
            <p:cNvSpPr/>
            <p:nvPr/>
          </p:nvSpPr>
          <p:spPr>
            <a:xfrm>
              <a:off x="10147971" y="6398917"/>
              <a:ext cx="44432" cy="2908"/>
            </a:xfrm>
            <a:custGeom>
              <a:avLst/>
              <a:gdLst>
                <a:gd name="connsiteX0" fmla="*/ 44433 w 44432"/>
                <a:gd name="connsiteY0" fmla="*/ 2782 h 2908"/>
                <a:gd name="connsiteX1" fmla="*/ 40 w 44432"/>
                <a:gd name="connsiteY1" fmla="*/ 0 h 2908"/>
                <a:gd name="connsiteX2" fmla="*/ 35453 w 44432"/>
                <a:gd name="connsiteY2" fmla="*/ 0 h 2908"/>
                <a:gd name="connsiteX3" fmla="*/ 44307 w 44432"/>
                <a:gd name="connsiteY3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32" h="2908">
                  <a:moveTo>
                    <a:pt x="44433" y="2782"/>
                  </a:moveTo>
                  <a:cubicBezTo>
                    <a:pt x="17493" y="1897"/>
                    <a:pt x="-972" y="3921"/>
                    <a:pt x="40" y="0"/>
                  </a:cubicBezTo>
                  <a:cubicBezTo>
                    <a:pt x="17493" y="1138"/>
                    <a:pt x="11169" y="0"/>
                    <a:pt x="35453" y="0"/>
                  </a:cubicBezTo>
                  <a:cubicBezTo>
                    <a:pt x="42156" y="632"/>
                    <a:pt x="45066" y="1644"/>
                    <a:pt x="44307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4" name="Freeform: Shape 8213">
              <a:extLst>
                <a:ext uri="{FF2B5EF4-FFF2-40B4-BE49-F238E27FC236}">
                  <a16:creationId xmlns:a16="http://schemas.microsoft.com/office/drawing/2014/main" id="{01DF9670-AFE0-2627-058B-DFA1EAFAA5BB}"/>
                </a:ext>
              </a:extLst>
            </p:cNvPr>
            <p:cNvSpPr/>
            <p:nvPr/>
          </p:nvSpPr>
          <p:spPr>
            <a:xfrm>
              <a:off x="10270946" y="6437746"/>
              <a:ext cx="45752" cy="1770"/>
            </a:xfrm>
            <a:custGeom>
              <a:avLst/>
              <a:gdLst>
                <a:gd name="connsiteX0" fmla="*/ 44394 w 45752"/>
                <a:gd name="connsiteY0" fmla="*/ 0 h 1770"/>
                <a:gd name="connsiteX1" fmla="*/ 0 w 45752"/>
                <a:gd name="connsiteY1" fmla="*/ 1771 h 1770"/>
                <a:gd name="connsiteX2" fmla="*/ 44394 w 45752"/>
                <a:gd name="connsiteY2" fmla="*/ 0 h 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2" h="1770">
                  <a:moveTo>
                    <a:pt x="44394" y="0"/>
                  </a:moveTo>
                  <a:cubicBezTo>
                    <a:pt x="53247" y="2403"/>
                    <a:pt x="16569" y="1265"/>
                    <a:pt x="0" y="1771"/>
                  </a:cubicBezTo>
                  <a:cubicBezTo>
                    <a:pt x="1139" y="127"/>
                    <a:pt x="22134" y="127"/>
                    <a:pt x="4439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5" name="Freeform: Shape 8214">
              <a:extLst>
                <a:ext uri="{FF2B5EF4-FFF2-40B4-BE49-F238E27FC236}">
                  <a16:creationId xmlns:a16="http://schemas.microsoft.com/office/drawing/2014/main" id="{6880D77A-E84B-5356-59BE-4097E9EC3B94}"/>
                </a:ext>
              </a:extLst>
            </p:cNvPr>
            <p:cNvSpPr/>
            <p:nvPr/>
          </p:nvSpPr>
          <p:spPr>
            <a:xfrm>
              <a:off x="10262093" y="6432355"/>
              <a:ext cx="44393" cy="1693"/>
            </a:xfrm>
            <a:custGeom>
              <a:avLst/>
              <a:gdLst>
                <a:gd name="connsiteX0" fmla="*/ 44394 w 44393"/>
                <a:gd name="connsiteY0" fmla="*/ 331 h 1693"/>
                <a:gd name="connsiteX1" fmla="*/ 0 w 44393"/>
                <a:gd name="connsiteY1" fmla="*/ 1343 h 1693"/>
                <a:gd name="connsiteX2" fmla="*/ 44394 w 44393"/>
                <a:gd name="connsiteY2" fmla="*/ 331 h 1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693">
                  <a:moveTo>
                    <a:pt x="44394" y="331"/>
                  </a:moveTo>
                  <a:cubicBezTo>
                    <a:pt x="33264" y="2355"/>
                    <a:pt x="18466" y="1596"/>
                    <a:pt x="0" y="1343"/>
                  </a:cubicBezTo>
                  <a:cubicBezTo>
                    <a:pt x="10751" y="205"/>
                    <a:pt x="33643" y="-428"/>
                    <a:pt x="44394" y="33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6" name="Freeform: Shape 8215">
              <a:extLst>
                <a:ext uri="{FF2B5EF4-FFF2-40B4-BE49-F238E27FC236}">
                  <a16:creationId xmlns:a16="http://schemas.microsoft.com/office/drawing/2014/main" id="{672D5705-0FF1-A2CE-FE6D-B43B620EE34B}"/>
                </a:ext>
              </a:extLst>
            </p:cNvPr>
            <p:cNvSpPr/>
            <p:nvPr/>
          </p:nvSpPr>
          <p:spPr>
            <a:xfrm>
              <a:off x="9691933" y="6449129"/>
              <a:ext cx="34521" cy="2885"/>
            </a:xfrm>
            <a:custGeom>
              <a:avLst/>
              <a:gdLst>
                <a:gd name="connsiteX0" fmla="*/ 17833 w 34521"/>
                <a:gd name="connsiteY0" fmla="*/ 0 h 2885"/>
                <a:gd name="connsiteX1" fmla="*/ 0 w 34521"/>
                <a:gd name="connsiteY1" fmla="*/ 1897 h 2885"/>
                <a:gd name="connsiteX2" fmla="*/ 17833 w 34521"/>
                <a:gd name="connsiteY2" fmla="*/ 0 h 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21" h="2885">
                  <a:moveTo>
                    <a:pt x="17833" y="0"/>
                  </a:moveTo>
                  <a:cubicBezTo>
                    <a:pt x="54891" y="1139"/>
                    <a:pt x="21754" y="4553"/>
                    <a:pt x="0" y="1897"/>
                  </a:cubicBezTo>
                  <a:cubicBezTo>
                    <a:pt x="3035" y="1012"/>
                    <a:pt x="15556" y="1012"/>
                    <a:pt x="1783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7" name="Freeform: Shape 8216">
              <a:extLst>
                <a:ext uri="{FF2B5EF4-FFF2-40B4-BE49-F238E27FC236}">
                  <a16:creationId xmlns:a16="http://schemas.microsoft.com/office/drawing/2014/main" id="{1442B34E-7B82-96D7-4BFC-61A80924568D}"/>
                </a:ext>
              </a:extLst>
            </p:cNvPr>
            <p:cNvSpPr/>
            <p:nvPr/>
          </p:nvSpPr>
          <p:spPr>
            <a:xfrm>
              <a:off x="10288599" y="6471135"/>
              <a:ext cx="36696" cy="3121"/>
            </a:xfrm>
            <a:custGeom>
              <a:avLst/>
              <a:gdLst>
                <a:gd name="connsiteX0" fmla="*/ 307 w 36696"/>
                <a:gd name="connsiteY0" fmla="*/ 2403 h 3121"/>
                <a:gd name="connsiteX1" fmla="*/ 35847 w 36696"/>
                <a:gd name="connsiteY1" fmla="*/ 0 h 3121"/>
                <a:gd name="connsiteX2" fmla="*/ 26994 w 36696"/>
                <a:gd name="connsiteY2" fmla="*/ 3036 h 3121"/>
                <a:gd name="connsiteX3" fmla="*/ 307 w 36696"/>
                <a:gd name="connsiteY3" fmla="*/ 2530 h 3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96" h="3121">
                  <a:moveTo>
                    <a:pt x="307" y="2403"/>
                  </a:moveTo>
                  <a:cubicBezTo>
                    <a:pt x="-2348" y="506"/>
                    <a:pt x="12449" y="0"/>
                    <a:pt x="35847" y="0"/>
                  </a:cubicBezTo>
                  <a:cubicBezTo>
                    <a:pt x="39642" y="1518"/>
                    <a:pt x="29650" y="2024"/>
                    <a:pt x="26994" y="3036"/>
                  </a:cubicBezTo>
                  <a:cubicBezTo>
                    <a:pt x="12449" y="3415"/>
                    <a:pt x="11311" y="2403"/>
                    <a:pt x="307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8" name="Freeform: Shape 8217">
              <a:extLst>
                <a:ext uri="{FF2B5EF4-FFF2-40B4-BE49-F238E27FC236}">
                  <a16:creationId xmlns:a16="http://schemas.microsoft.com/office/drawing/2014/main" id="{FF06CAAA-F8EB-6557-6E5B-64B346447AF5}"/>
                </a:ext>
              </a:extLst>
            </p:cNvPr>
            <p:cNvSpPr/>
            <p:nvPr/>
          </p:nvSpPr>
          <p:spPr>
            <a:xfrm>
              <a:off x="10156990" y="6411185"/>
              <a:ext cx="27291" cy="1518"/>
            </a:xfrm>
            <a:custGeom>
              <a:avLst/>
              <a:gdLst>
                <a:gd name="connsiteX0" fmla="*/ 0 w 27291"/>
                <a:gd name="connsiteY0" fmla="*/ 1518 h 1518"/>
                <a:gd name="connsiteX1" fmla="*/ 26687 w 27291"/>
                <a:gd name="connsiteY1" fmla="*/ 0 h 1518"/>
                <a:gd name="connsiteX2" fmla="*/ 0 w 27291"/>
                <a:gd name="connsiteY2" fmla="*/ 1518 h 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518">
                  <a:moveTo>
                    <a:pt x="0" y="1518"/>
                  </a:moveTo>
                  <a:cubicBezTo>
                    <a:pt x="3668" y="633"/>
                    <a:pt x="11130" y="0"/>
                    <a:pt x="26687" y="0"/>
                  </a:cubicBezTo>
                  <a:cubicBezTo>
                    <a:pt x="30734" y="1518"/>
                    <a:pt x="13660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19" name="Freeform: Shape 8218">
              <a:extLst>
                <a:ext uri="{FF2B5EF4-FFF2-40B4-BE49-F238E27FC236}">
                  <a16:creationId xmlns:a16="http://schemas.microsoft.com/office/drawing/2014/main" id="{1166E682-4568-C0E9-EFAC-EA2BFB9D8CEB}"/>
                </a:ext>
              </a:extLst>
            </p:cNvPr>
            <p:cNvSpPr/>
            <p:nvPr/>
          </p:nvSpPr>
          <p:spPr>
            <a:xfrm>
              <a:off x="10186359" y="6420004"/>
              <a:ext cx="33271" cy="2921"/>
            </a:xfrm>
            <a:custGeom>
              <a:avLst/>
              <a:gdLst>
                <a:gd name="connsiteX0" fmla="*/ 32732 w 33271"/>
                <a:gd name="connsiteY0" fmla="*/ 2817 h 2921"/>
                <a:gd name="connsiteX1" fmla="*/ 6045 w 33271"/>
                <a:gd name="connsiteY1" fmla="*/ 35 h 2921"/>
                <a:gd name="connsiteX2" fmla="*/ 32732 w 33271"/>
                <a:gd name="connsiteY2" fmla="*/ 2817 h 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71" h="2921">
                  <a:moveTo>
                    <a:pt x="32732" y="2817"/>
                  </a:moveTo>
                  <a:cubicBezTo>
                    <a:pt x="1239" y="3450"/>
                    <a:pt x="-7235" y="1047"/>
                    <a:pt x="6045" y="35"/>
                  </a:cubicBezTo>
                  <a:cubicBezTo>
                    <a:pt x="29317" y="-218"/>
                    <a:pt x="35261" y="920"/>
                    <a:pt x="32732" y="2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0" name="Freeform: Shape 8219">
              <a:extLst>
                <a:ext uri="{FF2B5EF4-FFF2-40B4-BE49-F238E27FC236}">
                  <a16:creationId xmlns:a16="http://schemas.microsoft.com/office/drawing/2014/main" id="{BAE0F7D7-FFF5-E71E-2ACF-2EF07348C5AA}"/>
                </a:ext>
              </a:extLst>
            </p:cNvPr>
            <p:cNvSpPr/>
            <p:nvPr/>
          </p:nvSpPr>
          <p:spPr>
            <a:xfrm>
              <a:off x="10315152" y="6414221"/>
              <a:ext cx="65311" cy="4929"/>
            </a:xfrm>
            <a:custGeom>
              <a:avLst/>
              <a:gdLst>
                <a:gd name="connsiteX0" fmla="*/ 62161 w 65311"/>
                <a:gd name="connsiteY0" fmla="*/ 380 h 4929"/>
                <a:gd name="connsiteX1" fmla="*/ 61 w 65311"/>
                <a:gd name="connsiteY1" fmla="*/ 2277 h 4929"/>
                <a:gd name="connsiteX2" fmla="*/ 62161 w 65311"/>
                <a:gd name="connsiteY2" fmla="*/ 380 h 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11" h="4929">
                  <a:moveTo>
                    <a:pt x="62161" y="380"/>
                  </a:moveTo>
                  <a:cubicBezTo>
                    <a:pt x="82524" y="5439"/>
                    <a:pt x="-2595" y="6577"/>
                    <a:pt x="61" y="2277"/>
                  </a:cubicBezTo>
                  <a:cubicBezTo>
                    <a:pt x="15617" y="507"/>
                    <a:pt x="33325" y="-632"/>
                    <a:pt x="62161" y="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1" name="Freeform: Shape 8220">
              <a:extLst>
                <a:ext uri="{FF2B5EF4-FFF2-40B4-BE49-F238E27FC236}">
                  <a16:creationId xmlns:a16="http://schemas.microsoft.com/office/drawing/2014/main" id="{EBC0A3E5-D5AC-DDC4-734D-3A47D19AD743}"/>
                </a:ext>
              </a:extLst>
            </p:cNvPr>
            <p:cNvSpPr/>
            <p:nvPr/>
          </p:nvSpPr>
          <p:spPr>
            <a:xfrm>
              <a:off x="9511450" y="6441147"/>
              <a:ext cx="35540" cy="1445"/>
            </a:xfrm>
            <a:custGeom>
              <a:avLst/>
              <a:gdLst>
                <a:gd name="connsiteX0" fmla="*/ 35540 w 35540"/>
                <a:gd name="connsiteY0" fmla="*/ 394 h 1445"/>
                <a:gd name="connsiteX1" fmla="*/ 0 w 35540"/>
                <a:gd name="connsiteY1" fmla="*/ 394 h 1445"/>
                <a:gd name="connsiteX2" fmla="*/ 35540 w 35540"/>
                <a:gd name="connsiteY2" fmla="*/ 394 h 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40" h="1445">
                  <a:moveTo>
                    <a:pt x="35540" y="394"/>
                  </a:moveTo>
                  <a:cubicBezTo>
                    <a:pt x="32884" y="2038"/>
                    <a:pt x="11762" y="1532"/>
                    <a:pt x="0" y="394"/>
                  </a:cubicBezTo>
                  <a:cubicBezTo>
                    <a:pt x="2530" y="-492"/>
                    <a:pt x="22260" y="394"/>
                    <a:pt x="35540" y="39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2" name="Freeform: Shape 8221">
              <a:extLst>
                <a:ext uri="{FF2B5EF4-FFF2-40B4-BE49-F238E27FC236}">
                  <a16:creationId xmlns:a16="http://schemas.microsoft.com/office/drawing/2014/main" id="{F73415CA-CABE-F70E-1B0D-45FD6CE7AC94}"/>
                </a:ext>
              </a:extLst>
            </p:cNvPr>
            <p:cNvSpPr/>
            <p:nvPr/>
          </p:nvSpPr>
          <p:spPr>
            <a:xfrm>
              <a:off x="10341862" y="6426954"/>
              <a:ext cx="45794" cy="2034"/>
            </a:xfrm>
            <a:custGeom>
              <a:avLst/>
              <a:gdLst>
                <a:gd name="connsiteX0" fmla="*/ 44432 w 45794"/>
                <a:gd name="connsiteY0" fmla="*/ 1433 h 2034"/>
                <a:gd name="connsiteX1" fmla="*/ 38 w 45794"/>
                <a:gd name="connsiteY1" fmla="*/ 294 h 2034"/>
                <a:gd name="connsiteX2" fmla="*/ 44432 w 45794"/>
                <a:gd name="connsiteY2" fmla="*/ 1433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2034">
                  <a:moveTo>
                    <a:pt x="44432" y="1433"/>
                  </a:moveTo>
                  <a:cubicBezTo>
                    <a:pt x="35958" y="2318"/>
                    <a:pt x="-1353" y="2444"/>
                    <a:pt x="38" y="294"/>
                  </a:cubicBezTo>
                  <a:cubicBezTo>
                    <a:pt x="16733" y="547"/>
                    <a:pt x="53285" y="-1097"/>
                    <a:pt x="44432" y="1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3" name="Freeform: Shape 8222">
              <a:extLst>
                <a:ext uri="{FF2B5EF4-FFF2-40B4-BE49-F238E27FC236}">
                  <a16:creationId xmlns:a16="http://schemas.microsoft.com/office/drawing/2014/main" id="{8A69055E-D192-8F40-D370-69EB33EBB785}"/>
                </a:ext>
              </a:extLst>
            </p:cNvPr>
            <p:cNvSpPr/>
            <p:nvPr/>
          </p:nvSpPr>
          <p:spPr>
            <a:xfrm>
              <a:off x="10351007" y="6448496"/>
              <a:ext cx="88985" cy="6846"/>
            </a:xfrm>
            <a:custGeom>
              <a:avLst/>
              <a:gdLst>
                <a:gd name="connsiteX0" fmla="*/ 88913 w 88985"/>
                <a:gd name="connsiteY0" fmla="*/ 5692 h 6846"/>
                <a:gd name="connsiteX1" fmla="*/ 0 w 88985"/>
                <a:gd name="connsiteY1" fmla="*/ 4301 h 6846"/>
                <a:gd name="connsiteX2" fmla="*/ 79934 w 88985"/>
                <a:gd name="connsiteY2" fmla="*/ 0 h 6846"/>
                <a:gd name="connsiteX3" fmla="*/ 88913 w 88985"/>
                <a:gd name="connsiteY3" fmla="*/ 5692 h 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85" h="6846">
                  <a:moveTo>
                    <a:pt x="88913" y="5692"/>
                  </a:moveTo>
                  <a:cubicBezTo>
                    <a:pt x="43002" y="9233"/>
                    <a:pt x="43382" y="3415"/>
                    <a:pt x="0" y="4301"/>
                  </a:cubicBezTo>
                  <a:cubicBezTo>
                    <a:pt x="4806" y="1264"/>
                    <a:pt x="36299" y="253"/>
                    <a:pt x="79934" y="0"/>
                  </a:cubicBezTo>
                  <a:cubicBezTo>
                    <a:pt x="59191" y="3035"/>
                    <a:pt x="90684" y="2656"/>
                    <a:pt x="88913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4" name="Freeform: Shape 8223">
              <a:extLst>
                <a:ext uri="{FF2B5EF4-FFF2-40B4-BE49-F238E27FC236}">
                  <a16:creationId xmlns:a16="http://schemas.microsoft.com/office/drawing/2014/main" id="{FDB76EBB-9760-765E-FA4C-5404E3F5E103}"/>
                </a:ext>
              </a:extLst>
            </p:cNvPr>
            <p:cNvSpPr/>
            <p:nvPr/>
          </p:nvSpPr>
          <p:spPr>
            <a:xfrm>
              <a:off x="9402805" y="6439059"/>
              <a:ext cx="71080" cy="4682"/>
            </a:xfrm>
            <a:custGeom>
              <a:avLst/>
              <a:gdLst>
                <a:gd name="connsiteX0" fmla="*/ 0 w 71080"/>
                <a:gd name="connsiteY0" fmla="*/ 1217 h 4682"/>
                <a:gd name="connsiteX1" fmla="*/ 71080 w 71080"/>
                <a:gd name="connsiteY1" fmla="*/ 1469 h 4682"/>
                <a:gd name="connsiteX2" fmla="*/ 71080 w 71080"/>
                <a:gd name="connsiteY2" fmla="*/ 4379 h 4682"/>
                <a:gd name="connsiteX3" fmla="*/ 0 w 71080"/>
                <a:gd name="connsiteY3" fmla="*/ 1217 h 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682">
                  <a:moveTo>
                    <a:pt x="0" y="1217"/>
                  </a:moveTo>
                  <a:cubicBezTo>
                    <a:pt x="10371" y="-680"/>
                    <a:pt x="44140" y="-175"/>
                    <a:pt x="71080" y="1469"/>
                  </a:cubicBezTo>
                  <a:lnTo>
                    <a:pt x="71080" y="4379"/>
                  </a:lnTo>
                  <a:cubicBezTo>
                    <a:pt x="47302" y="5517"/>
                    <a:pt x="6577" y="3240"/>
                    <a:pt x="0" y="12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5" name="Freeform: Shape 8224">
              <a:extLst>
                <a:ext uri="{FF2B5EF4-FFF2-40B4-BE49-F238E27FC236}">
                  <a16:creationId xmlns:a16="http://schemas.microsoft.com/office/drawing/2014/main" id="{A19C5860-3FDD-58E3-4DD3-CFCB61C5B197}"/>
                </a:ext>
              </a:extLst>
            </p:cNvPr>
            <p:cNvSpPr/>
            <p:nvPr/>
          </p:nvSpPr>
          <p:spPr>
            <a:xfrm>
              <a:off x="9429745" y="6431018"/>
              <a:ext cx="29485" cy="1435"/>
            </a:xfrm>
            <a:custGeom>
              <a:avLst/>
              <a:gdLst>
                <a:gd name="connsiteX0" fmla="*/ 0 w 29485"/>
                <a:gd name="connsiteY0" fmla="*/ 404 h 1435"/>
                <a:gd name="connsiteX1" fmla="*/ 0 w 29485"/>
                <a:gd name="connsiteY1" fmla="*/ 404 h 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5" h="1435">
                  <a:moveTo>
                    <a:pt x="0" y="404"/>
                  </a:moveTo>
                  <a:cubicBezTo>
                    <a:pt x="33010" y="-1366"/>
                    <a:pt x="45153" y="3440"/>
                    <a:pt x="0" y="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6" name="Freeform: Shape 8225">
              <a:extLst>
                <a:ext uri="{FF2B5EF4-FFF2-40B4-BE49-F238E27FC236}">
                  <a16:creationId xmlns:a16="http://schemas.microsoft.com/office/drawing/2014/main" id="{D1DB8539-AD45-1B63-6F17-7C398FA9BA55}"/>
                </a:ext>
              </a:extLst>
            </p:cNvPr>
            <p:cNvSpPr/>
            <p:nvPr/>
          </p:nvSpPr>
          <p:spPr>
            <a:xfrm>
              <a:off x="9604620" y="6459339"/>
              <a:ext cx="53796" cy="3151"/>
            </a:xfrm>
            <a:custGeom>
              <a:avLst/>
              <a:gdLst>
                <a:gd name="connsiteX0" fmla="*/ 53796 w 53796"/>
                <a:gd name="connsiteY0" fmla="*/ 2690 h 3151"/>
                <a:gd name="connsiteX1" fmla="*/ 549 w 53796"/>
                <a:gd name="connsiteY1" fmla="*/ 160 h 3151"/>
                <a:gd name="connsiteX2" fmla="*/ 36089 w 53796"/>
                <a:gd name="connsiteY2" fmla="*/ 160 h 3151"/>
                <a:gd name="connsiteX3" fmla="*/ 53796 w 53796"/>
                <a:gd name="connsiteY3" fmla="*/ 2690 h 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96" h="3151">
                  <a:moveTo>
                    <a:pt x="53796" y="2690"/>
                  </a:moveTo>
                  <a:cubicBezTo>
                    <a:pt x="44437" y="4081"/>
                    <a:pt x="-5775" y="2058"/>
                    <a:pt x="549" y="160"/>
                  </a:cubicBezTo>
                  <a:cubicBezTo>
                    <a:pt x="16485" y="540"/>
                    <a:pt x="19142" y="-345"/>
                    <a:pt x="36089" y="160"/>
                  </a:cubicBezTo>
                  <a:cubicBezTo>
                    <a:pt x="43552" y="919"/>
                    <a:pt x="41275" y="2310"/>
                    <a:pt x="53796" y="2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7" name="Freeform: Shape 8226">
              <a:extLst>
                <a:ext uri="{FF2B5EF4-FFF2-40B4-BE49-F238E27FC236}">
                  <a16:creationId xmlns:a16="http://schemas.microsoft.com/office/drawing/2014/main" id="{5D8EEBF5-EAEB-B078-9BDF-51066802A829}"/>
                </a:ext>
              </a:extLst>
            </p:cNvPr>
            <p:cNvSpPr/>
            <p:nvPr/>
          </p:nvSpPr>
          <p:spPr>
            <a:xfrm>
              <a:off x="9471122" y="6452164"/>
              <a:ext cx="38140" cy="2114"/>
            </a:xfrm>
            <a:custGeom>
              <a:avLst/>
              <a:gdLst>
                <a:gd name="connsiteX0" fmla="*/ 38051 w 38140"/>
                <a:gd name="connsiteY0" fmla="*/ 1518 h 2114"/>
                <a:gd name="connsiteX1" fmla="*/ 2511 w 38140"/>
                <a:gd name="connsiteY1" fmla="*/ 0 h 2114"/>
                <a:gd name="connsiteX2" fmla="*/ 38051 w 38140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0" h="2114">
                  <a:moveTo>
                    <a:pt x="38051" y="1518"/>
                  </a:moveTo>
                  <a:cubicBezTo>
                    <a:pt x="40581" y="2910"/>
                    <a:pt x="-11907" y="1644"/>
                    <a:pt x="2511" y="0"/>
                  </a:cubicBezTo>
                  <a:cubicBezTo>
                    <a:pt x="20976" y="127"/>
                    <a:pt x="25783" y="1012"/>
                    <a:pt x="3805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8" name="Freeform: Shape 8227">
              <a:extLst>
                <a:ext uri="{FF2B5EF4-FFF2-40B4-BE49-F238E27FC236}">
                  <a16:creationId xmlns:a16="http://schemas.microsoft.com/office/drawing/2014/main" id="{CF8CE00E-E6C6-2A15-9FDC-0E90D1365580}"/>
                </a:ext>
              </a:extLst>
            </p:cNvPr>
            <p:cNvSpPr/>
            <p:nvPr/>
          </p:nvSpPr>
          <p:spPr>
            <a:xfrm>
              <a:off x="9974467" y="6459563"/>
              <a:ext cx="45274" cy="2213"/>
            </a:xfrm>
            <a:custGeom>
              <a:avLst/>
              <a:gdLst>
                <a:gd name="connsiteX0" fmla="*/ 143 w 45274"/>
                <a:gd name="connsiteY0" fmla="*/ 1961 h 2213"/>
                <a:gd name="connsiteX1" fmla="*/ 44663 w 45274"/>
                <a:gd name="connsiteY1" fmla="*/ 2213 h 2213"/>
                <a:gd name="connsiteX2" fmla="*/ 143 w 45274"/>
                <a:gd name="connsiteY2" fmla="*/ 1961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74" h="2213">
                  <a:moveTo>
                    <a:pt x="143" y="1961"/>
                  </a:moveTo>
                  <a:cubicBezTo>
                    <a:pt x="-3146" y="-569"/>
                    <a:pt x="51619" y="-822"/>
                    <a:pt x="44663" y="2213"/>
                  </a:cubicBezTo>
                  <a:lnTo>
                    <a:pt x="143" y="19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29" name="Freeform: Shape 8228">
              <a:extLst>
                <a:ext uri="{FF2B5EF4-FFF2-40B4-BE49-F238E27FC236}">
                  <a16:creationId xmlns:a16="http://schemas.microsoft.com/office/drawing/2014/main" id="{1B0BCA02-0CB1-95DB-3296-0DDF92197D53}"/>
                </a:ext>
              </a:extLst>
            </p:cNvPr>
            <p:cNvSpPr/>
            <p:nvPr/>
          </p:nvSpPr>
          <p:spPr>
            <a:xfrm>
              <a:off x="10394896" y="6407725"/>
              <a:ext cx="35664" cy="1935"/>
            </a:xfrm>
            <a:custGeom>
              <a:avLst/>
              <a:gdLst>
                <a:gd name="connsiteX0" fmla="*/ 35664 w 35664"/>
                <a:gd name="connsiteY0" fmla="*/ 551 h 1935"/>
                <a:gd name="connsiteX1" fmla="*/ 124 w 35664"/>
                <a:gd name="connsiteY1" fmla="*/ 172 h 1935"/>
                <a:gd name="connsiteX2" fmla="*/ 35664 w 35664"/>
                <a:gd name="connsiteY2" fmla="*/ 551 h 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664" h="1935">
                  <a:moveTo>
                    <a:pt x="35664" y="551"/>
                  </a:moveTo>
                  <a:cubicBezTo>
                    <a:pt x="34526" y="2575"/>
                    <a:pt x="-2405" y="2322"/>
                    <a:pt x="124" y="172"/>
                  </a:cubicBezTo>
                  <a:cubicBezTo>
                    <a:pt x="18590" y="-334"/>
                    <a:pt x="23396" y="425"/>
                    <a:pt x="35664" y="5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0" name="Freeform: Shape 8229">
              <a:extLst>
                <a:ext uri="{FF2B5EF4-FFF2-40B4-BE49-F238E27FC236}">
                  <a16:creationId xmlns:a16="http://schemas.microsoft.com/office/drawing/2014/main" id="{7339DAC1-6E84-9234-B242-AC8329BB57E1}"/>
                </a:ext>
              </a:extLst>
            </p:cNvPr>
            <p:cNvSpPr/>
            <p:nvPr/>
          </p:nvSpPr>
          <p:spPr>
            <a:xfrm>
              <a:off x="9482785" y="6430443"/>
              <a:ext cx="35874" cy="2243"/>
            </a:xfrm>
            <a:custGeom>
              <a:avLst/>
              <a:gdLst>
                <a:gd name="connsiteX0" fmla="*/ 207 w 35874"/>
                <a:gd name="connsiteY0" fmla="*/ 1485 h 2243"/>
                <a:gd name="connsiteX1" fmla="*/ 35874 w 35874"/>
                <a:gd name="connsiteY1" fmla="*/ 94 h 2243"/>
                <a:gd name="connsiteX2" fmla="*/ 35874 w 35874"/>
                <a:gd name="connsiteY2" fmla="*/ 2244 h 2243"/>
                <a:gd name="connsiteX3" fmla="*/ 207 w 35874"/>
                <a:gd name="connsiteY3" fmla="*/ 1358 h 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74" h="2243">
                  <a:moveTo>
                    <a:pt x="207" y="1485"/>
                  </a:moveTo>
                  <a:cubicBezTo>
                    <a:pt x="-2322" y="-539"/>
                    <a:pt x="18799" y="94"/>
                    <a:pt x="35874" y="94"/>
                  </a:cubicBezTo>
                  <a:lnTo>
                    <a:pt x="35874" y="2244"/>
                  </a:lnTo>
                  <a:cubicBezTo>
                    <a:pt x="35874" y="2244"/>
                    <a:pt x="207" y="1358"/>
                    <a:pt x="207" y="13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1" name="Freeform: Shape 8230">
              <a:extLst>
                <a:ext uri="{FF2B5EF4-FFF2-40B4-BE49-F238E27FC236}">
                  <a16:creationId xmlns:a16="http://schemas.microsoft.com/office/drawing/2014/main" id="{CAF781D3-1D11-ABC6-C206-78B8B0491976}"/>
                </a:ext>
              </a:extLst>
            </p:cNvPr>
            <p:cNvSpPr/>
            <p:nvPr/>
          </p:nvSpPr>
          <p:spPr>
            <a:xfrm>
              <a:off x="10430687" y="642218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2" name="Freeform: Shape 8231">
              <a:extLst>
                <a:ext uri="{FF2B5EF4-FFF2-40B4-BE49-F238E27FC236}">
                  <a16:creationId xmlns:a16="http://schemas.microsoft.com/office/drawing/2014/main" id="{90DCF493-0A78-8F4B-629A-5C190953DACB}"/>
                </a:ext>
              </a:extLst>
            </p:cNvPr>
            <p:cNvSpPr/>
            <p:nvPr/>
          </p:nvSpPr>
          <p:spPr>
            <a:xfrm>
              <a:off x="10413233" y="6459376"/>
              <a:ext cx="45297" cy="2274"/>
            </a:xfrm>
            <a:custGeom>
              <a:avLst/>
              <a:gdLst>
                <a:gd name="connsiteX0" fmla="*/ 44520 w 45297"/>
                <a:gd name="connsiteY0" fmla="*/ 1895 h 2274"/>
                <a:gd name="connsiteX1" fmla="*/ 0 w 45297"/>
                <a:gd name="connsiteY1" fmla="*/ 2274 h 2274"/>
                <a:gd name="connsiteX2" fmla="*/ 44520 w 45297"/>
                <a:gd name="connsiteY2" fmla="*/ 1895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97" h="2274">
                  <a:moveTo>
                    <a:pt x="44520" y="1895"/>
                  </a:moveTo>
                  <a:lnTo>
                    <a:pt x="0" y="2274"/>
                  </a:lnTo>
                  <a:cubicBezTo>
                    <a:pt x="0" y="-2"/>
                    <a:pt x="52235" y="-1267"/>
                    <a:pt x="44520" y="18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3" name="Freeform: Shape 8232">
              <a:extLst>
                <a:ext uri="{FF2B5EF4-FFF2-40B4-BE49-F238E27FC236}">
                  <a16:creationId xmlns:a16="http://schemas.microsoft.com/office/drawing/2014/main" id="{5F57034A-55FA-8CE3-58E4-1FD44B1EC995}"/>
                </a:ext>
              </a:extLst>
            </p:cNvPr>
            <p:cNvSpPr/>
            <p:nvPr/>
          </p:nvSpPr>
          <p:spPr>
            <a:xfrm>
              <a:off x="9767060" y="6460225"/>
              <a:ext cx="54173" cy="3345"/>
            </a:xfrm>
            <a:custGeom>
              <a:avLst/>
              <a:gdLst>
                <a:gd name="connsiteX0" fmla="*/ 0 w 54173"/>
                <a:gd name="connsiteY0" fmla="*/ 1173 h 3345"/>
                <a:gd name="connsiteX1" fmla="*/ 53374 w 54173"/>
                <a:gd name="connsiteY1" fmla="*/ 540 h 3345"/>
                <a:gd name="connsiteX2" fmla="*/ 44520 w 54173"/>
                <a:gd name="connsiteY2" fmla="*/ 3323 h 3345"/>
                <a:gd name="connsiteX3" fmla="*/ 0 w 54173"/>
                <a:gd name="connsiteY3" fmla="*/ 1173 h 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73" h="3345">
                  <a:moveTo>
                    <a:pt x="0" y="1173"/>
                  </a:moveTo>
                  <a:cubicBezTo>
                    <a:pt x="760" y="-725"/>
                    <a:pt x="29723" y="161"/>
                    <a:pt x="53374" y="540"/>
                  </a:cubicBezTo>
                  <a:cubicBezTo>
                    <a:pt x="57041" y="2058"/>
                    <a:pt x="47050" y="2437"/>
                    <a:pt x="44520" y="3323"/>
                  </a:cubicBezTo>
                  <a:cubicBezTo>
                    <a:pt x="15936" y="3576"/>
                    <a:pt x="17075" y="1678"/>
                    <a:pt x="0" y="11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4" name="Freeform: Shape 8233">
              <a:extLst>
                <a:ext uri="{FF2B5EF4-FFF2-40B4-BE49-F238E27FC236}">
                  <a16:creationId xmlns:a16="http://schemas.microsoft.com/office/drawing/2014/main" id="{F43D6ED1-4C11-1BA2-CD73-0F7B84345F2E}"/>
                </a:ext>
              </a:extLst>
            </p:cNvPr>
            <p:cNvSpPr/>
            <p:nvPr/>
          </p:nvSpPr>
          <p:spPr>
            <a:xfrm>
              <a:off x="9894966" y="6483657"/>
              <a:ext cx="37652" cy="2528"/>
            </a:xfrm>
            <a:custGeom>
              <a:avLst/>
              <a:gdLst>
                <a:gd name="connsiteX0" fmla="*/ 37653 w 37652"/>
                <a:gd name="connsiteY0" fmla="*/ 2529 h 2528"/>
                <a:gd name="connsiteX1" fmla="*/ 2113 w 37652"/>
                <a:gd name="connsiteY1" fmla="*/ 0 h 2528"/>
                <a:gd name="connsiteX2" fmla="*/ 37653 w 37652"/>
                <a:gd name="connsiteY2" fmla="*/ 379 h 2528"/>
                <a:gd name="connsiteX3" fmla="*/ 37653 w 37652"/>
                <a:gd name="connsiteY3" fmla="*/ 2529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52" h="2528">
                  <a:moveTo>
                    <a:pt x="37653" y="2529"/>
                  </a:moveTo>
                  <a:cubicBezTo>
                    <a:pt x="14255" y="2529"/>
                    <a:pt x="-6867" y="2277"/>
                    <a:pt x="2113" y="0"/>
                  </a:cubicBezTo>
                  <a:cubicBezTo>
                    <a:pt x="19946" y="1391"/>
                    <a:pt x="13243" y="0"/>
                    <a:pt x="37653" y="379"/>
                  </a:cubicBezTo>
                  <a:lnTo>
                    <a:pt x="37653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5" name="Freeform: Shape 8234">
              <a:extLst>
                <a:ext uri="{FF2B5EF4-FFF2-40B4-BE49-F238E27FC236}">
                  <a16:creationId xmlns:a16="http://schemas.microsoft.com/office/drawing/2014/main" id="{7425BA9D-39ED-6E09-BD25-DCB4233501B1}"/>
                </a:ext>
              </a:extLst>
            </p:cNvPr>
            <p:cNvSpPr/>
            <p:nvPr/>
          </p:nvSpPr>
          <p:spPr>
            <a:xfrm>
              <a:off x="9526331" y="6436841"/>
              <a:ext cx="48749" cy="3055"/>
            </a:xfrm>
            <a:custGeom>
              <a:avLst/>
              <a:gdLst>
                <a:gd name="connsiteX0" fmla="*/ 929 w 48749"/>
                <a:gd name="connsiteY0" fmla="*/ 1284 h 3055"/>
                <a:gd name="connsiteX1" fmla="*/ 45322 w 48749"/>
                <a:gd name="connsiteY1" fmla="*/ 3055 h 3055"/>
                <a:gd name="connsiteX2" fmla="*/ 929 w 48749"/>
                <a:gd name="connsiteY2" fmla="*/ 1284 h 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49" h="3055">
                  <a:moveTo>
                    <a:pt x="929" y="1284"/>
                  </a:moveTo>
                  <a:cubicBezTo>
                    <a:pt x="-9063" y="-1372"/>
                    <a:pt x="65305" y="525"/>
                    <a:pt x="45322" y="3055"/>
                  </a:cubicBezTo>
                  <a:cubicBezTo>
                    <a:pt x="32422" y="2422"/>
                    <a:pt x="-589" y="2928"/>
                    <a:pt x="929" y="12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6" name="Freeform: Shape 8235">
              <a:extLst>
                <a:ext uri="{FF2B5EF4-FFF2-40B4-BE49-F238E27FC236}">
                  <a16:creationId xmlns:a16="http://schemas.microsoft.com/office/drawing/2014/main" id="{F3B13FA7-CEB5-045A-72D5-E56D3AEFFD31}"/>
                </a:ext>
              </a:extLst>
            </p:cNvPr>
            <p:cNvSpPr/>
            <p:nvPr/>
          </p:nvSpPr>
          <p:spPr>
            <a:xfrm>
              <a:off x="10457753" y="64560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7" name="Freeform: Shape 8236">
              <a:extLst>
                <a:ext uri="{FF2B5EF4-FFF2-40B4-BE49-F238E27FC236}">
                  <a16:creationId xmlns:a16="http://schemas.microsoft.com/office/drawing/2014/main" id="{8561E9FF-ACEF-443A-055D-99AC4E55D973}"/>
                </a:ext>
              </a:extLst>
            </p:cNvPr>
            <p:cNvSpPr/>
            <p:nvPr/>
          </p:nvSpPr>
          <p:spPr>
            <a:xfrm>
              <a:off x="10028110" y="6458360"/>
              <a:ext cx="44393" cy="1823"/>
            </a:xfrm>
            <a:custGeom>
              <a:avLst/>
              <a:gdLst>
                <a:gd name="connsiteX0" fmla="*/ 44394 w 44393"/>
                <a:gd name="connsiteY0" fmla="*/ 634 h 1823"/>
                <a:gd name="connsiteX1" fmla="*/ 0 w 44393"/>
                <a:gd name="connsiteY1" fmla="*/ 1266 h 1823"/>
                <a:gd name="connsiteX2" fmla="*/ 44394 w 44393"/>
                <a:gd name="connsiteY2" fmla="*/ 634 h 1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823">
                  <a:moveTo>
                    <a:pt x="44394" y="634"/>
                  </a:moveTo>
                  <a:cubicBezTo>
                    <a:pt x="36299" y="3037"/>
                    <a:pt x="27699" y="1013"/>
                    <a:pt x="0" y="1266"/>
                  </a:cubicBezTo>
                  <a:cubicBezTo>
                    <a:pt x="8221" y="2"/>
                    <a:pt x="31114" y="-504"/>
                    <a:pt x="44394" y="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8" name="Freeform: Shape 8237">
              <a:extLst>
                <a:ext uri="{FF2B5EF4-FFF2-40B4-BE49-F238E27FC236}">
                  <a16:creationId xmlns:a16="http://schemas.microsoft.com/office/drawing/2014/main" id="{19BF1FBC-5961-6AEF-BC41-B850ADF0CDB9}"/>
                </a:ext>
              </a:extLst>
            </p:cNvPr>
            <p:cNvSpPr/>
            <p:nvPr/>
          </p:nvSpPr>
          <p:spPr>
            <a:xfrm>
              <a:off x="10446743" y="6444990"/>
              <a:ext cx="39459" cy="1735"/>
            </a:xfrm>
            <a:custGeom>
              <a:avLst/>
              <a:gdLst>
                <a:gd name="connsiteX0" fmla="*/ 10884 w 39459"/>
                <a:gd name="connsiteY0" fmla="*/ 1736 h 1735"/>
                <a:gd name="connsiteX1" fmla="*/ 37571 w 39459"/>
                <a:gd name="connsiteY1" fmla="*/ 1483 h 1735"/>
                <a:gd name="connsiteX2" fmla="*/ 10884 w 39459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59" h="1735">
                  <a:moveTo>
                    <a:pt x="10884" y="1736"/>
                  </a:moveTo>
                  <a:cubicBezTo>
                    <a:pt x="-28450" y="1103"/>
                    <a:pt x="52622" y="-1679"/>
                    <a:pt x="37571" y="1483"/>
                  </a:cubicBezTo>
                  <a:cubicBezTo>
                    <a:pt x="22393" y="1736"/>
                    <a:pt x="14552" y="471"/>
                    <a:pt x="10884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39" name="Freeform: Shape 8238">
              <a:extLst>
                <a:ext uri="{FF2B5EF4-FFF2-40B4-BE49-F238E27FC236}">
                  <a16:creationId xmlns:a16="http://schemas.microsoft.com/office/drawing/2014/main" id="{AE242308-A43B-A679-1210-8C64AE271C38}"/>
                </a:ext>
              </a:extLst>
            </p:cNvPr>
            <p:cNvSpPr/>
            <p:nvPr/>
          </p:nvSpPr>
          <p:spPr>
            <a:xfrm>
              <a:off x="10457463" y="6447707"/>
              <a:ext cx="45885" cy="2071"/>
            </a:xfrm>
            <a:custGeom>
              <a:avLst/>
              <a:gdLst>
                <a:gd name="connsiteX0" fmla="*/ 44558 w 45885"/>
                <a:gd name="connsiteY0" fmla="*/ 1421 h 2071"/>
                <a:gd name="connsiteX1" fmla="*/ 38 w 45885"/>
                <a:gd name="connsiteY1" fmla="*/ 410 h 2071"/>
                <a:gd name="connsiteX2" fmla="*/ 44558 w 45885"/>
                <a:gd name="connsiteY2" fmla="*/ 1421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85" h="2071">
                  <a:moveTo>
                    <a:pt x="44558" y="1421"/>
                  </a:moveTo>
                  <a:cubicBezTo>
                    <a:pt x="35958" y="2307"/>
                    <a:pt x="-1353" y="2560"/>
                    <a:pt x="38" y="410"/>
                  </a:cubicBezTo>
                  <a:cubicBezTo>
                    <a:pt x="16733" y="536"/>
                    <a:pt x="53285" y="-1108"/>
                    <a:pt x="44558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0" name="Freeform: Shape 8239">
              <a:extLst>
                <a:ext uri="{FF2B5EF4-FFF2-40B4-BE49-F238E27FC236}">
                  <a16:creationId xmlns:a16="http://schemas.microsoft.com/office/drawing/2014/main" id="{613C1D67-5850-9FA0-01DB-11EF3E6B72FF}"/>
                </a:ext>
              </a:extLst>
            </p:cNvPr>
            <p:cNvSpPr/>
            <p:nvPr/>
          </p:nvSpPr>
          <p:spPr>
            <a:xfrm>
              <a:off x="9671444" y="644419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1" name="Freeform: Shape 8240">
              <a:extLst>
                <a:ext uri="{FF2B5EF4-FFF2-40B4-BE49-F238E27FC236}">
                  <a16:creationId xmlns:a16="http://schemas.microsoft.com/office/drawing/2014/main" id="{C8D3E431-37E1-81C1-D731-0072F9792F04}"/>
                </a:ext>
              </a:extLst>
            </p:cNvPr>
            <p:cNvSpPr/>
            <p:nvPr/>
          </p:nvSpPr>
          <p:spPr>
            <a:xfrm>
              <a:off x="9701371" y="6446905"/>
              <a:ext cx="19398" cy="2540"/>
            </a:xfrm>
            <a:custGeom>
              <a:avLst/>
              <a:gdLst>
                <a:gd name="connsiteX0" fmla="*/ 19398 w 19398"/>
                <a:gd name="connsiteY0" fmla="*/ 2477 h 2540"/>
                <a:gd name="connsiteX1" fmla="*/ 19398 w 19398"/>
                <a:gd name="connsiteY1" fmla="*/ 327 h 2540"/>
                <a:gd name="connsiteX2" fmla="*/ 19398 w 19398"/>
                <a:gd name="connsiteY2" fmla="*/ 2477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40">
                  <a:moveTo>
                    <a:pt x="19398" y="2477"/>
                  </a:moveTo>
                  <a:cubicBezTo>
                    <a:pt x="-6529" y="3109"/>
                    <a:pt x="-6403" y="-1191"/>
                    <a:pt x="19398" y="327"/>
                  </a:cubicBezTo>
                  <a:lnTo>
                    <a:pt x="19398" y="24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2" name="Freeform: Shape 8241">
              <a:extLst>
                <a:ext uri="{FF2B5EF4-FFF2-40B4-BE49-F238E27FC236}">
                  <a16:creationId xmlns:a16="http://schemas.microsoft.com/office/drawing/2014/main" id="{D692FDF3-71D5-C378-76B4-C6EEBC621C01}"/>
                </a:ext>
              </a:extLst>
            </p:cNvPr>
            <p:cNvSpPr/>
            <p:nvPr/>
          </p:nvSpPr>
          <p:spPr>
            <a:xfrm>
              <a:off x="10501723" y="6415909"/>
              <a:ext cx="45801" cy="2124"/>
            </a:xfrm>
            <a:custGeom>
              <a:avLst/>
              <a:gdLst>
                <a:gd name="connsiteX0" fmla="*/ 44439 w 45801"/>
                <a:gd name="connsiteY0" fmla="*/ 1474 h 2124"/>
                <a:gd name="connsiteX1" fmla="*/ 45 w 45801"/>
                <a:gd name="connsiteY1" fmla="*/ 462 h 2124"/>
                <a:gd name="connsiteX2" fmla="*/ 44439 w 45801"/>
                <a:gd name="connsiteY2" fmla="*/ 1474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1" h="2124">
                  <a:moveTo>
                    <a:pt x="44439" y="1474"/>
                  </a:moveTo>
                  <a:cubicBezTo>
                    <a:pt x="35965" y="2359"/>
                    <a:pt x="-1473" y="2612"/>
                    <a:pt x="45" y="462"/>
                  </a:cubicBezTo>
                  <a:cubicBezTo>
                    <a:pt x="16740" y="588"/>
                    <a:pt x="53292" y="-1182"/>
                    <a:pt x="44439" y="14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3" name="Freeform: Shape 8242">
              <a:extLst>
                <a:ext uri="{FF2B5EF4-FFF2-40B4-BE49-F238E27FC236}">
                  <a16:creationId xmlns:a16="http://schemas.microsoft.com/office/drawing/2014/main" id="{BAD94E06-BEA8-8FE7-6FB5-9D2B25B8AA90}"/>
                </a:ext>
              </a:extLst>
            </p:cNvPr>
            <p:cNvSpPr/>
            <p:nvPr/>
          </p:nvSpPr>
          <p:spPr>
            <a:xfrm>
              <a:off x="9185915" y="6392087"/>
              <a:ext cx="38140" cy="2214"/>
            </a:xfrm>
            <a:custGeom>
              <a:avLst/>
              <a:gdLst>
                <a:gd name="connsiteX0" fmla="*/ 38052 w 38140"/>
                <a:gd name="connsiteY0" fmla="*/ 1644 h 2214"/>
                <a:gd name="connsiteX1" fmla="*/ 2511 w 38140"/>
                <a:gd name="connsiteY1" fmla="*/ 0 h 2214"/>
                <a:gd name="connsiteX2" fmla="*/ 38052 w 38140"/>
                <a:gd name="connsiteY2" fmla="*/ 164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0" h="2214">
                  <a:moveTo>
                    <a:pt x="38052" y="1644"/>
                  </a:moveTo>
                  <a:cubicBezTo>
                    <a:pt x="40581" y="3035"/>
                    <a:pt x="-11907" y="1644"/>
                    <a:pt x="2511" y="0"/>
                  </a:cubicBezTo>
                  <a:cubicBezTo>
                    <a:pt x="21104" y="126"/>
                    <a:pt x="25783" y="1012"/>
                    <a:pt x="38052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4" name="Freeform: Shape 8243">
              <a:extLst>
                <a:ext uri="{FF2B5EF4-FFF2-40B4-BE49-F238E27FC236}">
                  <a16:creationId xmlns:a16="http://schemas.microsoft.com/office/drawing/2014/main" id="{65229ACF-0C05-D299-CF2C-A6C78BE5628C}"/>
                </a:ext>
              </a:extLst>
            </p:cNvPr>
            <p:cNvSpPr/>
            <p:nvPr/>
          </p:nvSpPr>
          <p:spPr>
            <a:xfrm>
              <a:off x="9223699" y="6400941"/>
              <a:ext cx="25804" cy="2656"/>
            </a:xfrm>
            <a:custGeom>
              <a:avLst/>
              <a:gdLst>
                <a:gd name="connsiteX0" fmla="*/ 17721 w 25804"/>
                <a:gd name="connsiteY0" fmla="*/ 2656 h 2656"/>
                <a:gd name="connsiteX1" fmla="*/ 15 w 25804"/>
                <a:gd name="connsiteY1" fmla="*/ 0 h 2656"/>
                <a:gd name="connsiteX2" fmla="*/ 17721 w 25804"/>
                <a:gd name="connsiteY2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04" h="2656">
                  <a:moveTo>
                    <a:pt x="17721" y="2656"/>
                  </a:moveTo>
                  <a:cubicBezTo>
                    <a:pt x="6717" y="2150"/>
                    <a:pt x="-365" y="1265"/>
                    <a:pt x="15" y="0"/>
                  </a:cubicBezTo>
                  <a:cubicBezTo>
                    <a:pt x="30748" y="0"/>
                    <a:pt x="30369" y="1897"/>
                    <a:pt x="17721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5" name="Freeform: Shape 8244">
              <a:extLst>
                <a:ext uri="{FF2B5EF4-FFF2-40B4-BE49-F238E27FC236}">
                  <a16:creationId xmlns:a16="http://schemas.microsoft.com/office/drawing/2014/main" id="{EDA79992-C116-2991-D751-64B6B36B9007}"/>
                </a:ext>
              </a:extLst>
            </p:cNvPr>
            <p:cNvSpPr/>
            <p:nvPr/>
          </p:nvSpPr>
          <p:spPr>
            <a:xfrm>
              <a:off x="9250527" y="6396388"/>
              <a:ext cx="60084" cy="2201"/>
            </a:xfrm>
            <a:custGeom>
              <a:avLst/>
              <a:gdLst>
                <a:gd name="connsiteX0" fmla="*/ 53373 w 60084"/>
                <a:gd name="connsiteY0" fmla="*/ 0 h 2201"/>
                <a:gd name="connsiteX1" fmla="*/ 0 w 60084"/>
                <a:gd name="connsiteY1" fmla="*/ 1644 h 2201"/>
                <a:gd name="connsiteX2" fmla="*/ 53373 w 60084"/>
                <a:gd name="connsiteY2" fmla="*/ 0 h 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84" h="2201">
                  <a:moveTo>
                    <a:pt x="53373" y="0"/>
                  </a:moveTo>
                  <a:cubicBezTo>
                    <a:pt x="77784" y="2150"/>
                    <a:pt x="29975" y="2783"/>
                    <a:pt x="0" y="1644"/>
                  </a:cubicBezTo>
                  <a:cubicBezTo>
                    <a:pt x="1138" y="-632"/>
                    <a:pt x="39714" y="1012"/>
                    <a:pt x="5337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6" name="Freeform: Shape 8245">
              <a:extLst>
                <a:ext uri="{FF2B5EF4-FFF2-40B4-BE49-F238E27FC236}">
                  <a16:creationId xmlns:a16="http://schemas.microsoft.com/office/drawing/2014/main" id="{7C2FE602-B466-EE8E-9E4C-6C48701B7CAD}"/>
                </a:ext>
              </a:extLst>
            </p:cNvPr>
            <p:cNvSpPr/>
            <p:nvPr/>
          </p:nvSpPr>
          <p:spPr>
            <a:xfrm>
              <a:off x="9259759" y="6382863"/>
              <a:ext cx="35540" cy="2395"/>
            </a:xfrm>
            <a:custGeom>
              <a:avLst/>
              <a:gdLst>
                <a:gd name="connsiteX0" fmla="*/ 35540 w 35540"/>
                <a:gd name="connsiteY0" fmla="*/ 2395 h 2395"/>
                <a:gd name="connsiteX1" fmla="*/ 0 w 35540"/>
                <a:gd name="connsiteY1" fmla="*/ 751 h 2395"/>
                <a:gd name="connsiteX2" fmla="*/ 35540 w 35540"/>
                <a:gd name="connsiteY2" fmla="*/ 119 h 2395"/>
                <a:gd name="connsiteX3" fmla="*/ 35540 w 35540"/>
                <a:gd name="connsiteY3" fmla="*/ 2268 h 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395">
                  <a:moveTo>
                    <a:pt x="35540" y="2395"/>
                  </a:moveTo>
                  <a:cubicBezTo>
                    <a:pt x="27446" y="1636"/>
                    <a:pt x="15557" y="1130"/>
                    <a:pt x="0" y="751"/>
                  </a:cubicBezTo>
                  <a:cubicBezTo>
                    <a:pt x="5945" y="-8"/>
                    <a:pt x="18845" y="-135"/>
                    <a:pt x="35540" y="119"/>
                  </a:cubicBezTo>
                  <a:lnTo>
                    <a:pt x="35540" y="22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7" name="Freeform: Shape 8246">
              <a:extLst>
                <a:ext uri="{FF2B5EF4-FFF2-40B4-BE49-F238E27FC236}">
                  <a16:creationId xmlns:a16="http://schemas.microsoft.com/office/drawing/2014/main" id="{A451EC30-8E6A-6B83-DFD7-B33C2018857E}"/>
                </a:ext>
              </a:extLst>
            </p:cNvPr>
            <p:cNvSpPr/>
            <p:nvPr/>
          </p:nvSpPr>
          <p:spPr>
            <a:xfrm>
              <a:off x="9329322" y="6443058"/>
              <a:ext cx="26686" cy="2403"/>
            </a:xfrm>
            <a:custGeom>
              <a:avLst/>
              <a:gdLst>
                <a:gd name="connsiteX0" fmla="*/ 0 w 26686"/>
                <a:gd name="connsiteY0" fmla="*/ 1265 h 2403"/>
                <a:gd name="connsiteX1" fmla="*/ 8980 w 26686"/>
                <a:gd name="connsiteY1" fmla="*/ 0 h 2403"/>
                <a:gd name="connsiteX2" fmla="*/ 26687 w 26686"/>
                <a:gd name="connsiteY2" fmla="*/ 1138 h 2403"/>
                <a:gd name="connsiteX3" fmla="*/ 17707 w 26686"/>
                <a:gd name="connsiteY3" fmla="*/ 2403 h 2403"/>
                <a:gd name="connsiteX4" fmla="*/ 0 w 2668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6" h="2403">
                  <a:moveTo>
                    <a:pt x="0" y="1265"/>
                  </a:moveTo>
                  <a:cubicBezTo>
                    <a:pt x="1518" y="759"/>
                    <a:pt x="8854" y="759"/>
                    <a:pt x="8980" y="0"/>
                  </a:cubicBezTo>
                  <a:cubicBezTo>
                    <a:pt x="15936" y="379"/>
                    <a:pt x="17834" y="885"/>
                    <a:pt x="26687" y="1138"/>
                  </a:cubicBezTo>
                  <a:cubicBezTo>
                    <a:pt x="24790" y="1644"/>
                    <a:pt x="17834" y="1644"/>
                    <a:pt x="17707" y="2403"/>
                  </a:cubicBezTo>
                  <a:cubicBezTo>
                    <a:pt x="10245" y="2150"/>
                    <a:pt x="8854" y="1518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8" name="Freeform: Shape 8247">
              <a:extLst>
                <a:ext uri="{FF2B5EF4-FFF2-40B4-BE49-F238E27FC236}">
                  <a16:creationId xmlns:a16="http://schemas.microsoft.com/office/drawing/2014/main" id="{EDD92204-6D69-1F6F-228D-1B8F8F5E77BF}"/>
                </a:ext>
              </a:extLst>
            </p:cNvPr>
            <p:cNvSpPr/>
            <p:nvPr/>
          </p:nvSpPr>
          <p:spPr>
            <a:xfrm>
              <a:off x="9355084" y="6418015"/>
              <a:ext cx="38023" cy="3541"/>
            </a:xfrm>
            <a:custGeom>
              <a:avLst/>
              <a:gdLst>
                <a:gd name="connsiteX0" fmla="*/ 28244 w 38023"/>
                <a:gd name="connsiteY0" fmla="*/ 3541 h 3541"/>
                <a:gd name="connsiteX1" fmla="*/ 1684 w 38023"/>
                <a:gd name="connsiteY1" fmla="*/ 0 h 3541"/>
                <a:gd name="connsiteX2" fmla="*/ 37224 w 38023"/>
                <a:gd name="connsiteY2" fmla="*/ 885 h 3541"/>
                <a:gd name="connsiteX3" fmla="*/ 28244 w 38023"/>
                <a:gd name="connsiteY3" fmla="*/ 354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23" h="3541">
                  <a:moveTo>
                    <a:pt x="28244" y="3541"/>
                  </a:moveTo>
                  <a:cubicBezTo>
                    <a:pt x="15216" y="2530"/>
                    <a:pt x="-6158" y="2150"/>
                    <a:pt x="1684" y="0"/>
                  </a:cubicBezTo>
                  <a:lnTo>
                    <a:pt x="37224" y="885"/>
                  </a:lnTo>
                  <a:cubicBezTo>
                    <a:pt x="40892" y="2530"/>
                    <a:pt x="30900" y="2656"/>
                    <a:pt x="28244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49" name="Freeform: Shape 8248">
              <a:extLst>
                <a:ext uri="{FF2B5EF4-FFF2-40B4-BE49-F238E27FC236}">
                  <a16:creationId xmlns:a16="http://schemas.microsoft.com/office/drawing/2014/main" id="{85A025F1-5A24-9EB6-70CC-E5B70E9738D3}"/>
                </a:ext>
              </a:extLst>
            </p:cNvPr>
            <p:cNvSpPr/>
            <p:nvPr/>
          </p:nvSpPr>
          <p:spPr>
            <a:xfrm>
              <a:off x="9917554" y="6479230"/>
              <a:ext cx="45788" cy="5578"/>
            </a:xfrm>
            <a:custGeom>
              <a:avLst/>
              <a:gdLst>
                <a:gd name="connsiteX0" fmla="*/ 394 w 45788"/>
                <a:gd name="connsiteY0" fmla="*/ 5565 h 5578"/>
                <a:gd name="connsiteX1" fmla="*/ 36060 w 45788"/>
                <a:gd name="connsiteY1" fmla="*/ 0 h 5578"/>
                <a:gd name="connsiteX2" fmla="*/ 394 w 45788"/>
                <a:gd name="connsiteY2" fmla="*/ 5565 h 5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88" h="5578">
                  <a:moveTo>
                    <a:pt x="394" y="5565"/>
                  </a:moveTo>
                  <a:cubicBezTo>
                    <a:pt x="-3653" y="2277"/>
                    <a:pt x="24551" y="1897"/>
                    <a:pt x="36060" y="0"/>
                  </a:cubicBezTo>
                  <a:cubicBezTo>
                    <a:pt x="61988" y="2403"/>
                    <a:pt x="31255" y="5818"/>
                    <a:pt x="394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0" name="Freeform: Shape 8249">
              <a:extLst>
                <a:ext uri="{FF2B5EF4-FFF2-40B4-BE49-F238E27FC236}">
                  <a16:creationId xmlns:a16="http://schemas.microsoft.com/office/drawing/2014/main" id="{8B999574-4226-9DA2-DD4D-62AAFAF63A67}"/>
                </a:ext>
              </a:extLst>
            </p:cNvPr>
            <p:cNvSpPr/>
            <p:nvPr/>
          </p:nvSpPr>
          <p:spPr>
            <a:xfrm>
              <a:off x="9387513" y="6388127"/>
              <a:ext cx="32856" cy="2695"/>
            </a:xfrm>
            <a:custGeom>
              <a:avLst/>
              <a:gdLst>
                <a:gd name="connsiteX0" fmla="*/ 5428 w 32856"/>
                <a:gd name="connsiteY0" fmla="*/ 1557 h 2695"/>
                <a:gd name="connsiteX1" fmla="*/ 32114 w 32856"/>
                <a:gd name="connsiteY1" fmla="*/ 2189 h 2695"/>
                <a:gd name="connsiteX2" fmla="*/ 23261 w 32856"/>
                <a:gd name="connsiteY2" fmla="*/ 2695 h 2695"/>
                <a:gd name="connsiteX3" fmla="*/ 5554 w 32856"/>
                <a:gd name="connsiteY3" fmla="*/ 1557 h 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6" h="2695">
                  <a:moveTo>
                    <a:pt x="5428" y="1557"/>
                  </a:moveTo>
                  <a:cubicBezTo>
                    <a:pt x="-17465" y="292"/>
                    <a:pt x="39956" y="-1478"/>
                    <a:pt x="32114" y="2189"/>
                  </a:cubicBezTo>
                  <a:cubicBezTo>
                    <a:pt x="24399" y="1937"/>
                    <a:pt x="23641" y="2189"/>
                    <a:pt x="23261" y="2695"/>
                  </a:cubicBezTo>
                  <a:cubicBezTo>
                    <a:pt x="14787" y="2063"/>
                    <a:pt x="9601" y="292"/>
                    <a:pt x="5554" y="15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1" name="Freeform: Shape 8250">
              <a:extLst>
                <a:ext uri="{FF2B5EF4-FFF2-40B4-BE49-F238E27FC236}">
                  <a16:creationId xmlns:a16="http://schemas.microsoft.com/office/drawing/2014/main" id="{AE4A7475-1ACE-5411-8DF9-A5FB8DD1A41D}"/>
                </a:ext>
              </a:extLst>
            </p:cNvPr>
            <p:cNvSpPr/>
            <p:nvPr/>
          </p:nvSpPr>
          <p:spPr>
            <a:xfrm>
              <a:off x="9981276" y="6492763"/>
              <a:ext cx="24491" cy="2908"/>
            </a:xfrm>
            <a:custGeom>
              <a:avLst/>
              <a:gdLst>
                <a:gd name="connsiteX0" fmla="*/ 16732 w 24491"/>
                <a:gd name="connsiteY0" fmla="*/ 2909 h 2908"/>
                <a:gd name="connsiteX1" fmla="*/ 7880 w 24491"/>
                <a:gd name="connsiteY1" fmla="*/ 0 h 2908"/>
                <a:gd name="connsiteX2" fmla="*/ 16732 w 24491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91" h="2908">
                  <a:moveTo>
                    <a:pt x="16732" y="2909"/>
                  </a:moveTo>
                  <a:cubicBezTo>
                    <a:pt x="-4009" y="2656"/>
                    <a:pt x="-3630" y="885"/>
                    <a:pt x="7880" y="0"/>
                  </a:cubicBezTo>
                  <a:cubicBezTo>
                    <a:pt x="28242" y="253"/>
                    <a:pt x="28242" y="2023"/>
                    <a:pt x="1673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2" name="Freeform: Shape 8251">
              <a:extLst>
                <a:ext uri="{FF2B5EF4-FFF2-40B4-BE49-F238E27FC236}">
                  <a16:creationId xmlns:a16="http://schemas.microsoft.com/office/drawing/2014/main" id="{3754D509-8CAE-AE12-796B-B43F93C1C8F1}"/>
                </a:ext>
              </a:extLst>
            </p:cNvPr>
            <p:cNvSpPr/>
            <p:nvPr/>
          </p:nvSpPr>
          <p:spPr>
            <a:xfrm>
              <a:off x="10113735" y="6475497"/>
              <a:ext cx="25611" cy="3039"/>
            </a:xfrm>
            <a:custGeom>
              <a:avLst/>
              <a:gdLst>
                <a:gd name="connsiteX0" fmla="*/ 0 w 25611"/>
                <a:gd name="connsiteY0" fmla="*/ 2974 h 3039"/>
                <a:gd name="connsiteX1" fmla="*/ 0 w 25611"/>
                <a:gd name="connsiteY1" fmla="*/ 65 h 3039"/>
                <a:gd name="connsiteX2" fmla="*/ 0 w 25611"/>
                <a:gd name="connsiteY2" fmla="*/ 2974 h 3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11" h="3039">
                  <a:moveTo>
                    <a:pt x="0" y="2974"/>
                  </a:moveTo>
                  <a:lnTo>
                    <a:pt x="0" y="65"/>
                  </a:lnTo>
                  <a:cubicBezTo>
                    <a:pt x="34149" y="-567"/>
                    <a:pt x="34149" y="3606"/>
                    <a:pt x="0" y="29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3" name="Freeform: Shape 8252">
              <a:extLst>
                <a:ext uri="{FF2B5EF4-FFF2-40B4-BE49-F238E27FC236}">
                  <a16:creationId xmlns:a16="http://schemas.microsoft.com/office/drawing/2014/main" id="{9EA89712-21EA-F77B-17EC-519143848528}"/>
                </a:ext>
              </a:extLst>
            </p:cNvPr>
            <p:cNvSpPr/>
            <p:nvPr/>
          </p:nvSpPr>
          <p:spPr>
            <a:xfrm>
              <a:off x="10111154" y="6386676"/>
              <a:ext cx="53171" cy="2765"/>
            </a:xfrm>
            <a:custGeom>
              <a:avLst/>
              <a:gdLst>
                <a:gd name="connsiteX0" fmla="*/ 51 w 53171"/>
                <a:gd name="connsiteY0" fmla="*/ 1996 h 2765"/>
                <a:gd name="connsiteX1" fmla="*/ 53171 w 53171"/>
                <a:gd name="connsiteY1" fmla="*/ 479 h 2765"/>
                <a:gd name="connsiteX2" fmla="*/ 44318 w 53171"/>
                <a:gd name="connsiteY2" fmla="*/ 2629 h 2765"/>
                <a:gd name="connsiteX3" fmla="*/ 51 w 53171"/>
                <a:gd name="connsiteY3" fmla="*/ 1996 h 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71" h="2765">
                  <a:moveTo>
                    <a:pt x="51" y="1996"/>
                  </a:moveTo>
                  <a:cubicBezTo>
                    <a:pt x="-328" y="-154"/>
                    <a:pt x="41029" y="-406"/>
                    <a:pt x="53171" y="479"/>
                  </a:cubicBezTo>
                  <a:cubicBezTo>
                    <a:pt x="48365" y="1111"/>
                    <a:pt x="43939" y="1743"/>
                    <a:pt x="44318" y="2629"/>
                  </a:cubicBezTo>
                  <a:cubicBezTo>
                    <a:pt x="31417" y="2249"/>
                    <a:pt x="-1467" y="3514"/>
                    <a:pt x="51" y="19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4" name="Freeform: Shape 8253">
              <a:extLst>
                <a:ext uri="{FF2B5EF4-FFF2-40B4-BE49-F238E27FC236}">
                  <a16:creationId xmlns:a16="http://schemas.microsoft.com/office/drawing/2014/main" id="{47F24CE4-8A56-3B55-1247-A8455F477DD1}"/>
                </a:ext>
              </a:extLst>
            </p:cNvPr>
            <p:cNvSpPr/>
            <p:nvPr/>
          </p:nvSpPr>
          <p:spPr>
            <a:xfrm>
              <a:off x="10128786" y="6380541"/>
              <a:ext cx="45756" cy="1609"/>
            </a:xfrm>
            <a:custGeom>
              <a:avLst/>
              <a:gdLst>
                <a:gd name="connsiteX0" fmla="*/ 44394 w 45756"/>
                <a:gd name="connsiteY0" fmla="*/ 37 h 1609"/>
                <a:gd name="connsiteX1" fmla="*/ 0 w 45756"/>
                <a:gd name="connsiteY1" fmla="*/ 1555 h 1609"/>
                <a:gd name="connsiteX2" fmla="*/ 44394 w 45756"/>
                <a:gd name="connsiteY2" fmla="*/ 37 h 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6" h="1609">
                  <a:moveTo>
                    <a:pt x="44394" y="37"/>
                  </a:moveTo>
                  <a:cubicBezTo>
                    <a:pt x="53247" y="2440"/>
                    <a:pt x="16695" y="1302"/>
                    <a:pt x="0" y="1555"/>
                  </a:cubicBezTo>
                  <a:cubicBezTo>
                    <a:pt x="1138" y="37"/>
                    <a:pt x="22134" y="-89"/>
                    <a:pt x="44394" y="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5" name="Freeform: Shape 8254">
              <a:extLst>
                <a:ext uri="{FF2B5EF4-FFF2-40B4-BE49-F238E27FC236}">
                  <a16:creationId xmlns:a16="http://schemas.microsoft.com/office/drawing/2014/main" id="{C988ED04-3E14-A312-44D3-A933A69D364D}"/>
                </a:ext>
              </a:extLst>
            </p:cNvPr>
            <p:cNvSpPr/>
            <p:nvPr/>
          </p:nvSpPr>
          <p:spPr>
            <a:xfrm>
              <a:off x="10119932" y="6375097"/>
              <a:ext cx="44393" cy="1749"/>
            </a:xfrm>
            <a:custGeom>
              <a:avLst/>
              <a:gdLst>
                <a:gd name="connsiteX0" fmla="*/ 44394 w 44393"/>
                <a:gd name="connsiteY0" fmla="*/ 422 h 1749"/>
                <a:gd name="connsiteX1" fmla="*/ 0 w 44393"/>
                <a:gd name="connsiteY1" fmla="*/ 1181 h 1749"/>
                <a:gd name="connsiteX2" fmla="*/ 44394 w 44393"/>
                <a:gd name="connsiteY2" fmla="*/ 422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93" h="1749">
                  <a:moveTo>
                    <a:pt x="44394" y="422"/>
                  </a:moveTo>
                  <a:cubicBezTo>
                    <a:pt x="33264" y="2445"/>
                    <a:pt x="18466" y="1687"/>
                    <a:pt x="0" y="1181"/>
                  </a:cubicBezTo>
                  <a:cubicBezTo>
                    <a:pt x="10750" y="168"/>
                    <a:pt x="33643" y="-464"/>
                    <a:pt x="44394" y="4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6" name="Freeform: Shape 8255">
              <a:extLst>
                <a:ext uri="{FF2B5EF4-FFF2-40B4-BE49-F238E27FC236}">
                  <a16:creationId xmlns:a16="http://schemas.microsoft.com/office/drawing/2014/main" id="{58DC2367-DDF8-5923-30B5-6733CD4AA8A1}"/>
                </a:ext>
              </a:extLst>
            </p:cNvPr>
            <p:cNvSpPr/>
            <p:nvPr/>
          </p:nvSpPr>
          <p:spPr>
            <a:xfrm>
              <a:off x="10146314" y="6414076"/>
              <a:ext cx="36686" cy="2972"/>
            </a:xfrm>
            <a:custGeom>
              <a:avLst/>
              <a:gdLst>
                <a:gd name="connsiteX0" fmla="*/ 305 w 36686"/>
                <a:gd name="connsiteY0" fmla="*/ 2295 h 2972"/>
                <a:gd name="connsiteX1" fmla="*/ 35845 w 36686"/>
                <a:gd name="connsiteY1" fmla="*/ 18 h 2972"/>
                <a:gd name="connsiteX2" fmla="*/ 26992 w 36686"/>
                <a:gd name="connsiteY2" fmla="*/ 2927 h 2972"/>
                <a:gd name="connsiteX3" fmla="*/ 305 w 36686"/>
                <a:gd name="connsiteY3" fmla="*/ 2295 h 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86" h="2972">
                  <a:moveTo>
                    <a:pt x="305" y="2295"/>
                  </a:moveTo>
                  <a:cubicBezTo>
                    <a:pt x="-2351" y="398"/>
                    <a:pt x="12574" y="-108"/>
                    <a:pt x="35845" y="18"/>
                  </a:cubicBezTo>
                  <a:cubicBezTo>
                    <a:pt x="39640" y="1536"/>
                    <a:pt x="29521" y="2042"/>
                    <a:pt x="26992" y="2927"/>
                  </a:cubicBezTo>
                  <a:cubicBezTo>
                    <a:pt x="12574" y="3180"/>
                    <a:pt x="11435" y="2295"/>
                    <a:pt x="305" y="22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7" name="Freeform: Shape 8256">
              <a:extLst>
                <a:ext uri="{FF2B5EF4-FFF2-40B4-BE49-F238E27FC236}">
                  <a16:creationId xmlns:a16="http://schemas.microsoft.com/office/drawing/2014/main" id="{1974D331-A343-14F2-6F80-0D5B568F5C62}"/>
                </a:ext>
              </a:extLst>
            </p:cNvPr>
            <p:cNvSpPr/>
            <p:nvPr/>
          </p:nvSpPr>
          <p:spPr>
            <a:xfrm>
              <a:off x="9925481" y="6418332"/>
              <a:ext cx="65399" cy="4765"/>
            </a:xfrm>
            <a:custGeom>
              <a:avLst/>
              <a:gdLst>
                <a:gd name="connsiteX0" fmla="*/ 62282 w 65399"/>
                <a:gd name="connsiteY0" fmla="*/ 695 h 4765"/>
                <a:gd name="connsiteX1" fmla="*/ 55 w 65399"/>
                <a:gd name="connsiteY1" fmla="*/ 1706 h 4765"/>
                <a:gd name="connsiteX2" fmla="*/ 62282 w 65399"/>
                <a:gd name="connsiteY2" fmla="*/ 695 h 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399" h="4765">
                  <a:moveTo>
                    <a:pt x="62282" y="695"/>
                  </a:moveTo>
                  <a:cubicBezTo>
                    <a:pt x="82519" y="6007"/>
                    <a:pt x="-2474" y="5880"/>
                    <a:pt x="55" y="1706"/>
                  </a:cubicBezTo>
                  <a:cubicBezTo>
                    <a:pt x="15612" y="189"/>
                    <a:pt x="33319" y="-697"/>
                    <a:pt x="62282" y="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8" name="Freeform: Shape 8257">
              <a:extLst>
                <a:ext uri="{FF2B5EF4-FFF2-40B4-BE49-F238E27FC236}">
                  <a16:creationId xmlns:a16="http://schemas.microsoft.com/office/drawing/2014/main" id="{0FA1E5E3-3887-1A36-9598-4F6F086A5073}"/>
                </a:ext>
              </a:extLst>
            </p:cNvPr>
            <p:cNvSpPr/>
            <p:nvPr/>
          </p:nvSpPr>
          <p:spPr>
            <a:xfrm>
              <a:off x="10220023" y="6478959"/>
              <a:ext cx="35580" cy="3500"/>
            </a:xfrm>
            <a:custGeom>
              <a:avLst/>
              <a:gdLst>
                <a:gd name="connsiteX0" fmla="*/ 27273 w 35580"/>
                <a:gd name="connsiteY0" fmla="*/ 3433 h 3500"/>
                <a:gd name="connsiteX1" fmla="*/ 586 w 35580"/>
                <a:gd name="connsiteY1" fmla="*/ 651 h 3500"/>
                <a:gd name="connsiteX2" fmla="*/ 27273 w 35580"/>
                <a:gd name="connsiteY2" fmla="*/ 3433 h 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80" h="3500">
                  <a:moveTo>
                    <a:pt x="27273" y="3433"/>
                  </a:moveTo>
                  <a:cubicBezTo>
                    <a:pt x="3875" y="3813"/>
                    <a:pt x="-2070" y="2548"/>
                    <a:pt x="586" y="651"/>
                  </a:cubicBezTo>
                  <a:cubicBezTo>
                    <a:pt x="30181" y="-1246"/>
                    <a:pt x="46497" y="1410"/>
                    <a:pt x="27273" y="3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59" name="Freeform: Shape 8258">
              <a:extLst>
                <a:ext uri="{FF2B5EF4-FFF2-40B4-BE49-F238E27FC236}">
                  <a16:creationId xmlns:a16="http://schemas.microsoft.com/office/drawing/2014/main" id="{3BD54CC1-EA83-2D59-6CF3-0B93F4B5917B}"/>
                </a:ext>
              </a:extLst>
            </p:cNvPr>
            <p:cNvSpPr/>
            <p:nvPr/>
          </p:nvSpPr>
          <p:spPr>
            <a:xfrm>
              <a:off x="9925916" y="6381572"/>
              <a:ext cx="35413" cy="1379"/>
            </a:xfrm>
            <a:custGeom>
              <a:avLst/>
              <a:gdLst>
                <a:gd name="connsiteX0" fmla="*/ 35414 w 35413"/>
                <a:gd name="connsiteY0" fmla="*/ 144 h 1379"/>
                <a:gd name="connsiteX1" fmla="*/ 0 w 35413"/>
                <a:gd name="connsiteY1" fmla="*/ 523 h 1379"/>
                <a:gd name="connsiteX2" fmla="*/ 35414 w 35413"/>
                <a:gd name="connsiteY2" fmla="*/ 144 h 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13" h="1379">
                  <a:moveTo>
                    <a:pt x="35414" y="144"/>
                  </a:moveTo>
                  <a:cubicBezTo>
                    <a:pt x="32757" y="1788"/>
                    <a:pt x="11762" y="1662"/>
                    <a:pt x="0" y="523"/>
                  </a:cubicBezTo>
                  <a:cubicBezTo>
                    <a:pt x="2529" y="-362"/>
                    <a:pt x="22134" y="144"/>
                    <a:pt x="35414" y="1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0" name="Freeform: Shape 8259">
              <a:extLst>
                <a:ext uri="{FF2B5EF4-FFF2-40B4-BE49-F238E27FC236}">
                  <a16:creationId xmlns:a16="http://schemas.microsoft.com/office/drawing/2014/main" id="{E7B85243-E1BA-59A1-B3BB-70AA45AA44C9}"/>
                </a:ext>
              </a:extLst>
            </p:cNvPr>
            <p:cNvSpPr/>
            <p:nvPr/>
          </p:nvSpPr>
          <p:spPr>
            <a:xfrm>
              <a:off x="10199694" y="6370154"/>
              <a:ext cx="45707" cy="2001"/>
            </a:xfrm>
            <a:custGeom>
              <a:avLst/>
              <a:gdLst>
                <a:gd name="connsiteX0" fmla="*/ 44312 w 45707"/>
                <a:gd name="connsiteY0" fmla="*/ 1445 h 2001"/>
                <a:gd name="connsiteX1" fmla="*/ 45 w 45707"/>
                <a:gd name="connsiteY1" fmla="*/ 180 h 2001"/>
                <a:gd name="connsiteX2" fmla="*/ 44312 w 45707"/>
                <a:gd name="connsiteY2" fmla="*/ 1445 h 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07" h="2001">
                  <a:moveTo>
                    <a:pt x="44312" y="1445"/>
                  </a:moveTo>
                  <a:cubicBezTo>
                    <a:pt x="35838" y="2330"/>
                    <a:pt x="-1473" y="2330"/>
                    <a:pt x="45" y="180"/>
                  </a:cubicBezTo>
                  <a:cubicBezTo>
                    <a:pt x="16614" y="559"/>
                    <a:pt x="53292" y="-1085"/>
                    <a:pt x="44312" y="14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1" name="Freeform: Shape 8260">
              <a:extLst>
                <a:ext uri="{FF2B5EF4-FFF2-40B4-BE49-F238E27FC236}">
                  <a16:creationId xmlns:a16="http://schemas.microsoft.com/office/drawing/2014/main" id="{EA69F2E1-2F0B-DDE5-1840-94FFE5EE0B02}"/>
                </a:ext>
              </a:extLst>
            </p:cNvPr>
            <p:cNvSpPr/>
            <p:nvPr/>
          </p:nvSpPr>
          <p:spPr>
            <a:xfrm>
              <a:off x="10208593" y="6391708"/>
              <a:ext cx="88860" cy="6848"/>
            </a:xfrm>
            <a:custGeom>
              <a:avLst/>
              <a:gdLst>
                <a:gd name="connsiteX0" fmla="*/ 88787 w 88860"/>
                <a:gd name="connsiteY0" fmla="*/ 5818 h 6848"/>
                <a:gd name="connsiteX1" fmla="*/ 0 w 88860"/>
                <a:gd name="connsiteY1" fmla="*/ 4047 h 6848"/>
                <a:gd name="connsiteX2" fmla="*/ 79807 w 88860"/>
                <a:gd name="connsiteY2" fmla="*/ 0 h 6848"/>
                <a:gd name="connsiteX3" fmla="*/ 88787 w 88860"/>
                <a:gd name="connsiteY3" fmla="*/ 5818 h 6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60" h="6848">
                  <a:moveTo>
                    <a:pt x="88787" y="5818"/>
                  </a:moveTo>
                  <a:cubicBezTo>
                    <a:pt x="43003" y="9106"/>
                    <a:pt x="43255" y="3415"/>
                    <a:pt x="0" y="4047"/>
                  </a:cubicBezTo>
                  <a:cubicBezTo>
                    <a:pt x="4806" y="1012"/>
                    <a:pt x="36172" y="0"/>
                    <a:pt x="79807" y="0"/>
                  </a:cubicBezTo>
                  <a:cubicBezTo>
                    <a:pt x="59191" y="3035"/>
                    <a:pt x="90557" y="2656"/>
                    <a:pt x="88787" y="58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2" name="Freeform: Shape 8261">
              <a:extLst>
                <a:ext uri="{FF2B5EF4-FFF2-40B4-BE49-F238E27FC236}">
                  <a16:creationId xmlns:a16="http://schemas.microsoft.com/office/drawing/2014/main" id="{01CB74F0-C819-D9A3-99D2-7CF6B8617C17}"/>
                </a:ext>
              </a:extLst>
            </p:cNvPr>
            <p:cNvSpPr/>
            <p:nvPr/>
          </p:nvSpPr>
          <p:spPr>
            <a:xfrm>
              <a:off x="9504999" y="6473659"/>
              <a:ext cx="71080" cy="4622"/>
            </a:xfrm>
            <a:custGeom>
              <a:avLst/>
              <a:gdLst>
                <a:gd name="connsiteX0" fmla="*/ 0 w 71080"/>
                <a:gd name="connsiteY0" fmla="*/ 1272 h 4622"/>
                <a:gd name="connsiteX1" fmla="*/ 71080 w 71080"/>
                <a:gd name="connsiteY1" fmla="*/ 1397 h 4622"/>
                <a:gd name="connsiteX2" fmla="*/ 71080 w 71080"/>
                <a:gd name="connsiteY2" fmla="*/ 4307 h 4622"/>
                <a:gd name="connsiteX3" fmla="*/ 0 w 71080"/>
                <a:gd name="connsiteY3" fmla="*/ 1272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080" h="4622">
                  <a:moveTo>
                    <a:pt x="0" y="1272"/>
                  </a:moveTo>
                  <a:cubicBezTo>
                    <a:pt x="10371" y="-626"/>
                    <a:pt x="44140" y="-246"/>
                    <a:pt x="71080" y="1397"/>
                  </a:cubicBezTo>
                  <a:lnTo>
                    <a:pt x="71080" y="4307"/>
                  </a:lnTo>
                  <a:cubicBezTo>
                    <a:pt x="47302" y="5445"/>
                    <a:pt x="6577" y="3295"/>
                    <a:pt x="0" y="12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3" name="Freeform: Shape 8262">
              <a:extLst>
                <a:ext uri="{FF2B5EF4-FFF2-40B4-BE49-F238E27FC236}">
                  <a16:creationId xmlns:a16="http://schemas.microsoft.com/office/drawing/2014/main" id="{DAC17536-D466-9545-D5E3-22E201FF98AD}"/>
                </a:ext>
              </a:extLst>
            </p:cNvPr>
            <p:cNvSpPr/>
            <p:nvPr/>
          </p:nvSpPr>
          <p:spPr>
            <a:xfrm>
              <a:off x="10288330" y="6497574"/>
              <a:ext cx="31985" cy="2320"/>
            </a:xfrm>
            <a:custGeom>
              <a:avLst/>
              <a:gdLst>
                <a:gd name="connsiteX0" fmla="*/ 3485 w 31985"/>
                <a:gd name="connsiteY0" fmla="*/ 2145 h 2320"/>
                <a:gd name="connsiteX1" fmla="*/ 30172 w 31985"/>
                <a:gd name="connsiteY1" fmla="*/ 1260 h 2320"/>
                <a:gd name="connsiteX2" fmla="*/ 3485 w 31985"/>
                <a:gd name="connsiteY2" fmla="*/ 2145 h 2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85" h="2320">
                  <a:moveTo>
                    <a:pt x="3485" y="2145"/>
                  </a:moveTo>
                  <a:cubicBezTo>
                    <a:pt x="-14349" y="1007"/>
                    <a:pt x="42693" y="-1522"/>
                    <a:pt x="30172" y="1260"/>
                  </a:cubicBezTo>
                  <a:cubicBezTo>
                    <a:pt x="28654" y="1513"/>
                    <a:pt x="11327" y="2778"/>
                    <a:pt x="3485" y="21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4" name="Freeform: Shape 8263">
              <a:extLst>
                <a:ext uri="{FF2B5EF4-FFF2-40B4-BE49-F238E27FC236}">
                  <a16:creationId xmlns:a16="http://schemas.microsoft.com/office/drawing/2014/main" id="{80C416D6-507E-A134-446A-349E0B061144}"/>
                </a:ext>
              </a:extLst>
            </p:cNvPr>
            <p:cNvSpPr/>
            <p:nvPr/>
          </p:nvSpPr>
          <p:spPr>
            <a:xfrm>
              <a:off x="9573320" y="6486819"/>
              <a:ext cx="38143" cy="2138"/>
            </a:xfrm>
            <a:custGeom>
              <a:avLst/>
              <a:gdLst>
                <a:gd name="connsiteX0" fmla="*/ 38046 w 38143"/>
                <a:gd name="connsiteY0" fmla="*/ 1518 h 2138"/>
                <a:gd name="connsiteX1" fmla="*/ 2506 w 38143"/>
                <a:gd name="connsiteY1" fmla="*/ 0 h 2138"/>
                <a:gd name="connsiteX2" fmla="*/ 38046 w 38143"/>
                <a:gd name="connsiteY2" fmla="*/ 1518 h 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43" h="2138">
                  <a:moveTo>
                    <a:pt x="38046" y="1518"/>
                  </a:moveTo>
                  <a:cubicBezTo>
                    <a:pt x="40703" y="2909"/>
                    <a:pt x="-11912" y="1770"/>
                    <a:pt x="2506" y="0"/>
                  </a:cubicBezTo>
                  <a:cubicBezTo>
                    <a:pt x="20972" y="0"/>
                    <a:pt x="25778" y="1011"/>
                    <a:pt x="38046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5" name="Freeform: Shape 8264">
              <a:extLst>
                <a:ext uri="{FF2B5EF4-FFF2-40B4-BE49-F238E27FC236}">
                  <a16:creationId xmlns:a16="http://schemas.microsoft.com/office/drawing/2014/main" id="{9EC8CDE1-D1A0-0F39-87E8-03E099A0A7E6}"/>
                </a:ext>
              </a:extLst>
            </p:cNvPr>
            <p:cNvSpPr/>
            <p:nvPr/>
          </p:nvSpPr>
          <p:spPr>
            <a:xfrm>
              <a:off x="10005334" y="6412532"/>
              <a:ext cx="35550" cy="2112"/>
            </a:xfrm>
            <a:custGeom>
              <a:avLst/>
              <a:gdLst>
                <a:gd name="connsiteX0" fmla="*/ 35550 w 35550"/>
                <a:gd name="connsiteY0" fmla="*/ 930 h 2112"/>
                <a:gd name="connsiteX1" fmla="*/ 137 w 35550"/>
                <a:gd name="connsiteY1" fmla="*/ 45 h 2112"/>
                <a:gd name="connsiteX2" fmla="*/ 35550 w 35550"/>
                <a:gd name="connsiteY2" fmla="*/ 930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550" h="2112">
                  <a:moveTo>
                    <a:pt x="35550" y="930"/>
                  </a:moveTo>
                  <a:cubicBezTo>
                    <a:pt x="34412" y="2954"/>
                    <a:pt x="-2520" y="2195"/>
                    <a:pt x="137" y="45"/>
                  </a:cubicBezTo>
                  <a:cubicBezTo>
                    <a:pt x="18603" y="-208"/>
                    <a:pt x="23408" y="677"/>
                    <a:pt x="35550" y="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6" name="Freeform: Shape 8265">
              <a:extLst>
                <a:ext uri="{FF2B5EF4-FFF2-40B4-BE49-F238E27FC236}">
                  <a16:creationId xmlns:a16="http://schemas.microsoft.com/office/drawing/2014/main" id="{98239F2D-672C-95B0-F526-9C29C7306145}"/>
                </a:ext>
              </a:extLst>
            </p:cNvPr>
            <p:cNvSpPr/>
            <p:nvPr/>
          </p:nvSpPr>
          <p:spPr>
            <a:xfrm>
              <a:off x="9584979" y="6465042"/>
              <a:ext cx="35873" cy="2298"/>
            </a:xfrm>
            <a:custGeom>
              <a:avLst/>
              <a:gdLst>
                <a:gd name="connsiteX0" fmla="*/ 207 w 35873"/>
                <a:gd name="connsiteY0" fmla="*/ 1540 h 2298"/>
                <a:gd name="connsiteX1" fmla="*/ 35873 w 35873"/>
                <a:gd name="connsiteY1" fmla="*/ 149 h 2298"/>
                <a:gd name="connsiteX2" fmla="*/ 35873 w 35873"/>
                <a:gd name="connsiteY2" fmla="*/ 2299 h 2298"/>
                <a:gd name="connsiteX3" fmla="*/ 207 w 35873"/>
                <a:gd name="connsiteY3" fmla="*/ 154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73" h="2298">
                  <a:moveTo>
                    <a:pt x="207" y="1540"/>
                  </a:moveTo>
                  <a:cubicBezTo>
                    <a:pt x="-2322" y="-483"/>
                    <a:pt x="18799" y="22"/>
                    <a:pt x="35873" y="149"/>
                  </a:cubicBezTo>
                  <a:lnTo>
                    <a:pt x="35873" y="2299"/>
                  </a:lnTo>
                  <a:cubicBezTo>
                    <a:pt x="35873" y="2299"/>
                    <a:pt x="207" y="1540"/>
                    <a:pt x="207" y="154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7" name="Freeform: Shape 8266">
              <a:extLst>
                <a:ext uri="{FF2B5EF4-FFF2-40B4-BE49-F238E27FC236}">
                  <a16:creationId xmlns:a16="http://schemas.microsoft.com/office/drawing/2014/main" id="{32831F3C-11FA-C876-7F34-2856ED5068F1}"/>
                </a:ext>
              </a:extLst>
            </p:cNvPr>
            <p:cNvSpPr/>
            <p:nvPr/>
          </p:nvSpPr>
          <p:spPr>
            <a:xfrm>
              <a:off x="10040884" y="64273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8" name="Freeform: Shape 8267">
              <a:extLst>
                <a:ext uri="{FF2B5EF4-FFF2-40B4-BE49-F238E27FC236}">
                  <a16:creationId xmlns:a16="http://schemas.microsoft.com/office/drawing/2014/main" id="{B79EAC2D-571E-B7C5-89F7-A6E600CD0D8E}"/>
                </a:ext>
              </a:extLst>
            </p:cNvPr>
            <p:cNvSpPr/>
            <p:nvPr/>
          </p:nvSpPr>
          <p:spPr>
            <a:xfrm>
              <a:off x="10270820" y="6402756"/>
              <a:ext cx="45172" cy="2104"/>
            </a:xfrm>
            <a:custGeom>
              <a:avLst/>
              <a:gdLst>
                <a:gd name="connsiteX0" fmla="*/ 44394 w 45172"/>
                <a:gd name="connsiteY0" fmla="*/ 1852 h 2104"/>
                <a:gd name="connsiteX1" fmla="*/ 0 w 45172"/>
                <a:gd name="connsiteY1" fmla="*/ 2105 h 2104"/>
                <a:gd name="connsiteX2" fmla="*/ 44394 w 45172"/>
                <a:gd name="connsiteY2" fmla="*/ 1852 h 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72" h="2104">
                  <a:moveTo>
                    <a:pt x="44394" y="1852"/>
                  </a:moveTo>
                  <a:lnTo>
                    <a:pt x="0" y="2105"/>
                  </a:lnTo>
                  <a:cubicBezTo>
                    <a:pt x="0" y="-45"/>
                    <a:pt x="52109" y="-1183"/>
                    <a:pt x="44394" y="18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69" name="Freeform: Shape 8268">
              <a:extLst>
                <a:ext uri="{FF2B5EF4-FFF2-40B4-BE49-F238E27FC236}">
                  <a16:creationId xmlns:a16="http://schemas.microsoft.com/office/drawing/2014/main" id="{02A70D25-1557-6AED-F4CC-39BD14546180}"/>
                </a:ext>
              </a:extLst>
            </p:cNvPr>
            <p:cNvSpPr/>
            <p:nvPr/>
          </p:nvSpPr>
          <p:spPr>
            <a:xfrm>
              <a:off x="9628652" y="6471364"/>
              <a:ext cx="48783" cy="2933"/>
            </a:xfrm>
            <a:custGeom>
              <a:avLst/>
              <a:gdLst>
                <a:gd name="connsiteX0" fmla="*/ 927 w 48783"/>
                <a:gd name="connsiteY0" fmla="*/ 1289 h 2933"/>
                <a:gd name="connsiteX1" fmla="*/ 45321 w 48783"/>
                <a:gd name="connsiteY1" fmla="*/ 2933 h 2933"/>
                <a:gd name="connsiteX2" fmla="*/ 927 w 48783"/>
                <a:gd name="connsiteY2" fmla="*/ 1289 h 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83" h="2933">
                  <a:moveTo>
                    <a:pt x="927" y="1289"/>
                  </a:moveTo>
                  <a:cubicBezTo>
                    <a:pt x="-9064" y="-1366"/>
                    <a:pt x="65431" y="530"/>
                    <a:pt x="45321" y="2933"/>
                  </a:cubicBezTo>
                  <a:cubicBezTo>
                    <a:pt x="32421" y="2301"/>
                    <a:pt x="-590" y="2933"/>
                    <a:pt x="927" y="1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0" name="Freeform: Shape 8269">
              <a:extLst>
                <a:ext uri="{FF2B5EF4-FFF2-40B4-BE49-F238E27FC236}">
                  <a16:creationId xmlns:a16="http://schemas.microsoft.com/office/drawing/2014/main" id="{D5F731C6-7FF0-4D71-F171-B0A5C7E3DD8B}"/>
                </a:ext>
              </a:extLst>
            </p:cNvPr>
            <p:cNvSpPr/>
            <p:nvPr/>
          </p:nvSpPr>
          <p:spPr>
            <a:xfrm>
              <a:off x="10315213" y="639955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1" name="Freeform: Shape 8270">
              <a:extLst>
                <a:ext uri="{FF2B5EF4-FFF2-40B4-BE49-F238E27FC236}">
                  <a16:creationId xmlns:a16="http://schemas.microsoft.com/office/drawing/2014/main" id="{5DA05C13-FCDA-812C-27AE-3E9AE2B70AFE}"/>
                </a:ext>
              </a:extLst>
            </p:cNvPr>
            <p:cNvSpPr/>
            <p:nvPr/>
          </p:nvSpPr>
          <p:spPr>
            <a:xfrm>
              <a:off x="10315466" y="643382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2" name="Freeform: Shape 8271">
              <a:extLst>
                <a:ext uri="{FF2B5EF4-FFF2-40B4-BE49-F238E27FC236}">
                  <a16:creationId xmlns:a16="http://schemas.microsoft.com/office/drawing/2014/main" id="{766EA007-E4C2-22FA-B3E3-C1F9DAA9DA25}"/>
                </a:ext>
              </a:extLst>
            </p:cNvPr>
            <p:cNvSpPr/>
            <p:nvPr/>
          </p:nvSpPr>
          <p:spPr>
            <a:xfrm>
              <a:off x="10304377" y="6388354"/>
              <a:ext cx="39317" cy="1709"/>
            </a:xfrm>
            <a:custGeom>
              <a:avLst/>
              <a:gdLst>
                <a:gd name="connsiteX0" fmla="*/ 10837 w 39317"/>
                <a:gd name="connsiteY0" fmla="*/ 1710 h 1709"/>
                <a:gd name="connsiteX1" fmla="*/ 37397 w 39317"/>
                <a:gd name="connsiteY1" fmla="*/ 1457 h 1709"/>
                <a:gd name="connsiteX2" fmla="*/ 10837 w 39317"/>
                <a:gd name="connsiteY2" fmla="*/ 1710 h 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7" h="1709">
                  <a:moveTo>
                    <a:pt x="10837" y="1710"/>
                  </a:moveTo>
                  <a:cubicBezTo>
                    <a:pt x="-28371" y="951"/>
                    <a:pt x="52574" y="-1579"/>
                    <a:pt x="37397" y="1457"/>
                  </a:cubicBezTo>
                  <a:cubicBezTo>
                    <a:pt x="22220" y="1710"/>
                    <a:pt x="14504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3" name="Freeform: Shape 8272">
              <a:extLst>
                <a:ext uri="{FF2B5EF4-FFF2-40B4-BE49-F238E27FC236}">
                  <a16:creationId xmlns:a16="http://schemas.microsoft.com/office/drawing/2014/main" id="{2A8F0C81-6831-5A42-964B-FA3E72390574}"/>
                </a:ext>
              </a:extLst>
            </p:cNvPr>
            <p:cNvSpPr/>
            <p:nvPr/>
          </p:nvSpPr>
          <p:spPr>
            <a:xfrm>
              <a:off x="10315049" y="6391161"/>
              <a:ext cx="45794" cy="2034"/>
            </a:xfrm>
            <a:custGeom>
              <a:avLst/>
              <a:gdLst>
                <a:gd name="connsiteX0" fmla="*/ 44432 w 45794"/>
                <a:gd name="connsiteY0" fmla="*/ 1433 h 2034"/>
                <a:gd name="connsiteX1" fmla="*/ 38 w 45794"/>
                <a:gd name="connsiteY1" fmla="*/ 294 h 2034"/>
                <a:gd name="connsiteX2" fmla="*/ 44432 w 45794"/>
                <a:gd name="connsiteY2" fmla="*/ 1433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2034">
                  <a:moveTo>
                    <a:pt x="44432" y="1433"/>
                  </a:moveTo>
                  <a:cubicBezTo>
                    <a:pt x="35958" y="2318"/>
                    <a:pt x="-1353" y="2444"/>
                    <a:pt x="38" y="294"/>
                  </a:cubicBezTo>
                  <a:cubicBezTo>
                    <a:pt x="16733" y="547"/>
                    <a:pt x="53285" y="-1097"/>
                    <a:pt x="44432" y="1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4" name="Freeform: Shape 8273">
              <a:extLst>
                <a:ext uri="{FF2B5EF4-FFF2-40B4-BE49-F238E27FC236}">
                  <a16:creationId xmlns:a16="http://schemas.microsoft.com/office/drawing/2014/main" id="{77348050-9E21-D6D2-3EEF-E9377FCD36AD}"/>
                </a:ext>
              </a:extLst>
            </p:cNvPr>
            <p:cNvSpPr/>
            <p:nvPr/>
          </p:nvSpPr>
          <p:spPr>
            <a:xfrm>
              <a:off x="10085404" y="638222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5" name="Freeform: Shape 8274">
              <a:extLst>
                <a:ext uri="{FF2B5EF4-FFF2-40B4-BE49-F238E27FC236}">
                  <a16:creationId xmlns:a16="http://schemas.microsoft.com/office/drawing/2014/main" id="{19E0F859-C94A-8CF7-F7C3-71269013F2D2}"/>
                </a:ext>
              </a:extLst>
            </p:cNvPr>
            <p:cNvSpPr/>
            <p:nvPr/>
          </p:nvSpPr>
          <p:spPr>
            <a:xfrm>
              <a:off x="10371622" y="645975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6" name="Freeform: Shape 8275">
              <a:extLst>
                <a:ext uri="{FF2B5EF4-FFF2-40B4-BE49-F238E27FC236}">
                  <a16:creationId xmlns:a16="http://schemas.microsoft.com/office/drawing/2014/main" id="{94A66BA9-FE4A-08C7-AC14-36BDC3998C29}"/>
                </a:ext>
              </a:extLst>
            </p:cNvPr>
            <p:cNvSpPr/>
            <p:nvPr/>
          </p:nvSpPr>
          <p:spPr>
            <a:xfrm>
              <a:off x="9700280" y="649453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7" name="Freeform: Shape 8276">
              <a:extLst>
                <a:ext uri="{FF2B5EF4-FFF2-40B4-BE49-F238E27FC236}">
                  <a16:creationId xmlns:a16="http://schemas.microsoft.com/office/drawing/2014/main" id="{E10BC3EE-0C19-3CB4-55BB-2DC24A5C80D1}"/>
                </a:ext>
              </a:extLst>
            </p:cNvPr>
            <p:cNvSpPr/>
            <p:nvPr/>
          </p:nvSpPr>
          <p:spPr>
            <a:xfrm>
              <a:off x="10111926" y="6422204"/>
              <a:ext cx="45794" cy="1962"/>
            </a:xfrm>
            <a:custGeom>
              <a:avLst/>
              <a:gdLst>
                <a:gd name="connsiteX0" fmla="*/ 44432 w 45794"/>
                <a:gd name="connsiteY0" fmla="*/ 1503 h 1962"/>
                <a:gd name="connsiteX1" fmla="*/ 38 w 45794"/>
                <a:gd name="connsiteY1" fmla="*/ 111 h 1962"/>
                <a:gd name="connsiteX2" fmla="*/ 44432 w 45794"/>
                <a:gd name="connsiteY2" fmla="*/ 1503 h 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94" h="1962">
                  <a:moveTo>
                    <a:pt x="44432" y="1503"/>
                  </a:moveTo>
                  <a:cubicBezTo>
                    <a:pt x="35958" y="2262"/>
                    <a:pt x="-1353" y="2262"/>
                    <a:pt x="38" y="111"/>
                  </a:cubicBezTo>
                  <a:cubicBezTo>
                    <a:pt x="16733" y="491"/>
                    <a:pt x="53285" y="-1027"/>
                    <a:pt x="44432" y="1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8" name="Freeform: Shape 8277">
              <a:extLst>
                <a:ext uri="{FF2B5EF4-FFF2-40B4-BE49-F238E27FC236}">
                  <a16:creationId xmlns:a16="http://schemas.microsoft.com/office/drawing/2014/main" id="{FE4070EC-3962-5FA3-E81A-44668CC191F9}"/>
                </a:ext>
              </a:extLst>
            </p:cNvPr>
            <p:cNvSpPr/>
            <p:nvPr/>
          </p:nvSpPr>
          <p:spPr>
            <a:xfrm>
              <a:off x="10368840" y="64435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79" name="Freeform: Shape 8278">
              <a:extLst>
                <a:ext uri="{FF2B5EF4-FFF2-40B4-BE49-F238E27FC236}">
                  <a16:creationId xmlns:a16="http://schemas.microsoft.com/office/drawing/2014/main" id="{D17D58F7-8521-CA94-8990-2CE54C92DE90}"/>
                </a:ext>
              </a:extLst>
            </p:cNvPr>
            <p:cNvSpPr/>
            <p:nvPr/>
          </p:nvSpPr>
          <p:spPr>
            <a:xfrm>
              <a:off x="9349053" y="64318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0" name="Freeform: Shape 8279">
              <a:extLst>
                <a:ext uri="{FF2B5EF4-FFF2-40B4-BE49-F238E27FC236}">
                  <a16:creationId xmlns:a16="http://schemas.microsoft.com/office/drawing/2014/main" id="{6D3E5CE1-92CC-810E-F1A9-2100435812C6}"/>
                </a:ext>
              </a:extLst>
            </p:cNvPr>
            <p:cNvSpPr/>
            <p:nvPr/>
          </p:nvSpPr>
          <p:spPr>
            <a:xfrm>
              <a:off x="9701245" y="6483798"/>
              <a:ext cx="25848" cy="3147"/>
            </a:xfrm>
            <a:custGeom>
              <a:avLst/>
              <a:gdLst>
                <a:gd name="connsiteX0" fmla="*/ 25849 w 25848"/>
                <a:gd name="connsiteY0" fmla="*/ 3147 h 3147"/>
                <a:gd name="connsiteX1" fmla="*/ 25849 w 25848"/>
                <a:gd name="connsiteY1" fmla="*/ 239 h 3147"/>
                <a:gd name="connsiteX2" fmla="*/ 25849 w 25848"/>
                <a:gd name="connsiteY2" fmla="*/ 3147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48" h="3147">
                  <a:moveTo>
                    <a:pt x="25849" y="3147"/>
                  </a:moveTo>
                  <a:cubicBezTo>
                    <a:pt x="-8679" y="3147"/>
                    <a:pt x="-8553" y="-1026"/>
                    <a:pt x="25849" y="239"/>
                  </a:cubicBezTo>
                  <a:lnTo>
                    <a:pt x="25849" y="3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1" name="Freeform: Shape 8280">
              <a:extLst>
                <a:ext uri="{FF2B5EF4-FFF2-40B4-BE49-F238E27FC236}">
                  <a16:creationId xmlns:a16="http://schemas.microsoft.com/office/drawing/2014/main" id="{6A1ADB6F-A0E0-17DD-E82E-5E4AC6E46678}"/>
                </a:ext>
              </a:extLst>
            </p:cNvPr>
            <p:cNvSpPr/>
            <p:nvPr/>
          </p:nvSpPr>
          <p:spPr>
            <a:xfrm>
              <a:off x="9506978" y="6441414"/>
              <a:ext cx="45833" cy="2542"/>
            </a:xfrm>
            <a:custGeom>
              <a:avLst/>
              <a:gdLst>
                <a:gd name="connsiteX0" fmla="*/ 44439 w 45833"/>
                <a:gd name="connsiteY0" fmla="*/ 2403 h 2542"/>
                <a:gd name="connsiteX1" fmla="*/ 45 w 45833"/>
                <a:gd name="connsiteY1" fmla="*/ 0 h 2542"/>
                <a:gd name="connsiteX2" fmla="*/ 44439 w 45833"/>
                <a:gd name="connsiteY2" fmla="*/ 2403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33" h="2542">
                  <a:moveTo>
                    <a:pt x="44439" y="2403"/>
                  </a:moveTo>
                  <a:cubicBezTo>
                    <a:pt x="35965" y="2909"/>
                    <a:pt x="-1473" y="2024"/>
                    <a:pt x="45" y="0"/>
                  </a:cubicBezTo>
                  <a:cubicBezTo>
                    <a:pt x="16740" y="759"/>
                    <a:pt x="53419" y="253"/>
                    <a:pt x="44439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2" name="Freeform: Shape 8281">
              <a:extLst>
                <a:ext uri="{FF2B5EF4-FFF2-40B4-BE49-F238E27FC236}">
                  <a16:creationId xmlns:a16="http://schemas.microsoft.com/office/drawing/2014/main" id="{33AB6AEB-6FBC-F774-9D55-670A8E9B76BA}"/>
                </a:ext>
              </a:extLst>
            </p:cNvPr>
            <p:cNvSpPr/>
            <p:nvPr/>
          </p:nvSpPr>
          <p:spPr>
            <a:xfrm>
              <a:off x="9727094" y="6488337"/>
              <a:ext cx="23439" cy="2401"/>
            </a:xfrm>
            <a:custGeom>
              <a:avLst/>
              <a:gdLst>
                <a:gd name="connsiteX0" fmla="*/ 0 w 23439"/>
                <a:gd name="connsiteY0" fmla="*/ 1518 h 2401"/>
                <a:gd name="connsiteX1" fmla="*/ 0 w 23439"/>
                <a:gd name="connsiteY1" fmla="*/ 0 h 2401"/>
                <a:gd name="connsiteX2" fmla="*/ 0 w 23439"/>
                <a:gd name="connsiteY2" fmla="*/ 1518 h 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" h="2401">
                  <a:moveTo>
                    <a:pt x="0" y="1518"/>
                  </a:moveTo>
                  <a:lnTo>
                    <a:pt x="0" y="0"/>
                  </a:lnTo>
                  <a:cubicBezTo>
                    <a:pt x="43382" y="0"/>
                    <a:pt x="16315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3" name="Freeform: Shape 8282">
              <a:extLst>
                <a:ext uri="{FF2B5EF4-FFF2-40B4-BE49-F238E27FC236}">
                  <a16:creationId xmlns:a16="http://schemas.microsoft.com/office/drawing/2014/main" id="{49C179D8-BEED-914A-C1DC-5D5431551F01}"/>
                </a:ext>
              </a:extLst>
            </p:cNvPr>
            <p:cNvSpPr/>
            <p:nvPr/>
          </p:nvSpPr>
          <p:spPr>
            <a:xfrm>
              <a:off x="10169511" y="6368310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4" name="Freeform: Shape 8283">
              <a:extLst>
                <a:ext uri="{FF2B5EF4-FFF2-40B4-BE49-F238E27FC236}">
                  <a16:creationId xmlns:a16="http://schemas.microsoft.com/office/drawing/2014/main" id="{FA3C1A41-C365-E977-019A-1740698326EE}"/>
                </a:ext>
              </a:extLst>
            </p:cNvPr>
            <p:cNvSpPr/>
            <p:nvPr/>
          </p:nvSpPr>
          <p:spPr>
            <a:xfrm>
              <a:off x="9524083" y="6427082"/>
              <a:ext cx="74570" cy="6910"/>
            </a:xfrm>
            <a:custGeom>
              <a:avLst/>
              <a:gdLst>
                <a:gd name="connsiteX0" fmla="*/ 900 w 74570"/>
                <a:gd name="connsiteY0" fmla="*/ 5226 h 6910"/>
                <a:gd name="connsiteX1" fmla="*/ 36566 w 74570"/>
                <a:gd name="connsiteY1" fmla="*/ 167 h 6910"/>
                <a:gd name="connsiteX2" fmla="*/ 900 w 74570"/>
                <a:gd name="connsiteY2" fmla="*/ 5226 h 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570" h="6910">
                  <a:moveTo>
                    <a:pt x="900" y="5226"/>
                  </a:moveTo>
                  <a:cubicBezTo>
                    <a:pt x="-2010" y="2064"/>
                    <a:pt x="267" y="-719"/>
                    <a:pt x="36566" y="167"/>
                  </a:cubicBezTo>
                  <a:cubicBezTo>
                    <a:pt x="107520" y="2570"/>
                    <a:pt x="69577" y="10285"/>
                    <a:pt x="900" y="52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5" name="Freeform: Shape 8284">
              <a:extLst>
                <a:ext uri="{FF2B5EF4-FFF2-40B4-BE49-F238E27FC236}">
                  <a16:creationId xmlns:a16="http://schemas.microsoft.com/office/drawing/2014/main" id="{254670C9-5129-C658-2A4E-29DB89561793}"/>
                </a:ext>
              </a:extLst>
            </p:cNvPr>
            <p:cNvSpPr/>
            <p:nvPr/>
          </p:nvSpPr>
          <p:spPr>
            <a:xfrm>
              <a:off x="10164475" y="6379983"/>
              <a:ext cx="53873" cy="4524"/>
            </a:xfrm>
            <a:custGeom>
              <a:avLst/>
              <a:gdLst>
                <a:gd name="connsiteX0" fmla="*/ 9463 w 53873"/>
                <a:gd name="connsiteY0" fmla="*/ 4389 h 4524"/>
                <a:gd name="connsiteX1" fmla="*/ 483 w 53873"/>
                <a:gd name="connsiteY1" fmla="*/ 89 h 4524"/>
                <a:gd name="connsiteX2" fmla="*/ 53730 w 53873"/>
                <a:gd name="connsiteY2" fmla="*/ 722 h 4524"/>
                <a:gd name="connsiteX3" fmla="*/ 9337 w 53873"/>
                <a:gd name="connsiteY3" fmla="*/ 4516 h 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73" h="4524">
                  <a:moveTo>
                    <a:pt x="9463" y="4389"/>
                  </a:moveTo>
                  <a:cubicBezTo>
                    <a:pt x="-908" y="3631"/>
                    <a:pt x="-529" y="1860"/>
                    <a:pt x="483" y="89"/>
                  </a:cubicBezTo>
                  <a:cubicBezTo>
                    <a:pt x="22364" y="-37"/>
                    <a:pt x="42979" y="-164"/>
                    <a:pt x="53730" y="722"/>
                  </a:cubicBezTo>
                  <a:cubicBezTo>
                    <a:pt x="55501" y="3378"/>
                    <a:pt x="40830" y="4643"/>
                    <a:pt x="9337" y="45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6" name="Freeform: Shape 8285">
              <a:extLst>
                <a:ext uri="{FF2B5EF4-FFF2-40B4-BE49-F238E27FC236}">
                  <a16:creationId xmlns:a16="http://schemas.microsoft.com/office/drawing/2014/main" id="{485B681B-94F9-6524-B1A8-F4B79ED6C83D}"/>
                </a:ext>
              </a:extLst>
            </p:cNvPr>
            <p:cNvSpPr/>
            <p:nvPr/>
          </p:nvSpPr>
          <p:spPr>
            <a:xfrm>
              <a:off x="9749607" y="647202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7" name="Freeform: Shape 8286">
              <a:extLst>
                <a:ext uri="{FF2B5EF4-FFF2-40B4-BE49-F238E27FC236}">
                  <a16:creationId xmlns:a16="http://schemas.microsoft.com/office/drawing/2014/main" id="{44139EFB-3DEA-9362-3E45-998E42CEA2A7}"/>
                </a:ext>
              </a:extLst>
            </p:cNvPr>
            <p:cNvSpPr/>
            <p:nvPr/>
          </p:nvSpPr>
          <p:spPr>
            <a:xfrm>
              <a:off x="9771487" y="649289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8" name="Freeform: Shape 8287">
              <a:extLst>
                <a:ext uri="{FF2B5EF4-FFF2-40B4-BE49-F238E27FC236}">
                  <a16:creationId xmlns:a16="http://schemas.microsoft.com/office/drawing/2014/main" id="{AF913514-7D0B-70CD-1ABE-89DE1EEA5F21}"/>
                </a:ext>
              </a:extLst>
            </p:cNvPr>
            <p:cNvSpPr/>
            <p:nvPr/>
          </p:nvSpPr>
          <p:spPr>
            <a:xfrm>
              <a:off x="10200751" y="641118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89" name="Freeform: Shape 8288">
              <a:extLst>
                <a:ext uri="{FF2B5EF4-FFF2-40B4-BE49-F238E27FC236}">
                  <a16:creationId xmlns:a16="http://schemas.microsoft.com/office/drawing/2014/main" id="{32E30E63-B775-1D3B-E5DB-ADB7110618FB}"/>
                </a:ext>
              </a:extLst>
            </p:cNvPr>
            <p:cNvSpPr/>
            <p:nvPr/>
          </p:nvSpPr>
          <p:spPr>
            <a:xfrm>
              <a:off x="10200547" y="6389436"/>
              <a:ext cx="44345" cy="2181"/>
            </a:xfrm>
            <a:custGeom>
              <a:avLst/>
              <a:gdLst>
                <a:gd name="connsiteX0" fmla="*/ 78 w 44345"/>
                <a:gd name="connsiteY0" fmla="*/ 2145 h 2181"/>
                <a:gd name="connsiteX1" fmla="*/ 44345 w 44345"/>
                <a:gd name="connsiteY1" fmla="*/ 501 h 2181"/>
                <a:gd name="connsiteX2" fmla="*/ 78 w 44345"/>
                <a:gd name="connsiteY2" fmla="*/ 2145 h 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345" h="2181">
                  <a:moveTo>
                    <a:pt x="78" y="2145"/>
                  </a:moveTo>
                  <a:cubicBezTo>
                    <a:pt x="-1820" y="-4"/>
                    <a:pt x="31444" y="-510"/>
                    <a:pt x="44345" y="501"/>
                  </a:cubicBezTo>
                  <a:cubicBezTo>
                    <a:pt x="42954" y="2145"/>
                    <a:pt x="21832" y="2272"/>
                    <a:pt x="78" y="21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0" name="Freeform: Shape 8289">
              <a:extLst>
                <a:ext uri="{FF2B5EF4-FFF2-40B4-BE49-F238E27FC236}">
                  <a16:creationId xmlns:a16="http://schemas.microsoft.com/office/drawing/2014/main" id="{E06D3C35-3AC1-87CA-5D47-301A56B77CD4}"/>
                </a:ext>
              </a:extLst>
            </p:cNvPr>
            <p:cNvSpPr/>
            <p:nvPr/>
          </p:nvSpPr>
          <p:spPr>
            <a:xfrm>
              <a:off x="9780347" y="6470544"/>
              <a:ext cx="55475" cy="2868"/>
            </a:xfrm>
            <a:custGeom>
              <a:avLst/>
              <a:gdLst>
                <a:gd name="connsiteX0" fmla="*/ 373 w 55475"/>
                <a:gd name="connsiteY0" fmla="*/ 1351 h 2868"/>
                <a:gd name="connsiteX1" fmla="*/ 53746 w 55475"/>
                <a:gd name="connsiteY1" fmla="*/ 2869 h 2868"/>
                <a:gd name="connsiteX2" fmla="*/ 373 w 55475"/>
                <a:gd name="connsiteY2" fmla="*/ 1351 h 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475" h="2868">
                  <a:moveTo>
                    <a:pt x="373" y="1351"/>
                  </a:moveTo>
                  <a:cubicBezTo>
                    <a:pt x="-5825" y="-1432"/>
                    <a:pt x="67532" y="592"/>
                    <a:pt x="53746" y="2869"/>
                  </a:cubicBezTo>
                  <a:cubicBezTo>
                    <a:pt x="38189" y="2236"/>
                    <a:pt x="1511" y="2869"/>
                    <a:pt x="373" y="13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1" name="Freeform: Shape 8290">
              <a:extLst>
                <a:ext uri="{FF2B5EF4-FFF2-40B4-BE49-F238E27FC236}">
                  <a16:creationId xmlns:a16="http://schemas.microsoft.com/office/drawing/2014/main" id="{7B3026C4-0E7B-048A-B49F-266CE8CC8B42}"/>
                </a:ext>
              </a:extLst>
            </p:cNvPr>
            <p:cNvSpPr/>
            <p:nvPr/>
          </p:nvSpPr>
          <p:spPr>
            <a:xfrm>
              <a:off x="9566900" y="6456838"/>
              <a:ext cx="39428" cy="2029"/>
            </a:xfrm>
            <a:custGeom>
              <a:avLst/>
              <a:gdLst>
                <a:gd name="connsiteX0" fmla="*/ 10824 w 39428"/>
                <a:gd name="connsiteY0" fmla="*/ 1397 h 2029"/>
                <a:gd name="connsiteX1" fmla="*/ 37510 w 39428"/>
                <a:gd name="connsiteY1" fmla="*/ 2029 h 2029"/>
                <a:gd name="connsiteX2" fmla="*/ 10824 w 39428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28" h="2029">
                  <a:moveTo>
                    <a:pt x="10824" y="1397"/>
                  </a:moveTo>
                  <a:cubicBezTo>
                    <a:pt x="-28384" y="-501"/>
                    <a:pt x="52688" y="-627"/>
                    <a:pt x="37510" y="2029"/>
                  </a:cubicBezTo>
                  <a:cubicBezTo>
                    <a:pt x="22333" y="1902"/>
                    <a:pt x="14618" y="258"/>
                    <a:pt x="10824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2" name="Freeform: Shape 8291">
              <a:extLst>
                <a:ext uri="{FF2B5EF4-FFF2-40B4-BE49-F238E27FC236}">
                  <a16:creationId xmlns:a16="http://schemas.microsoft.com/office/drawing/2014/main" id="{036AE8C3-BD75-8738-AE9F-FD693F2887DB}"/>
                </a:ext>
              </a:extLst>
            </p:cNvPr>
            <p:cNvSpPr/>
            <p:nvPr/>
          </p:nvSpPr>
          <p:spPr>
            <a:xfrm>
              <a:off x="9788676" y="6479454"/>
              <a:ext cx="36437" cy="3191"/>
            </a:xfrm>
            <a:custGeom>
              <a:avLst/>
              <a:gdLst>
                <a:gd name="connsiteX0" fmla="*/ 771 w 36437"/>
                <a:gd name="connsiteY0" fmla="*/ 2685 h 3191"/>
                <a:gd name="connsiteX1" fmla="*/ 36438 w 36437"/>
                <a:gd name="connsiteY1" fmla="*/ 283 h 3191"/>
                <a:gd name="connsiteX2" fmla="*/ 36438 w 36437"/>
                <a:gd name="connsiteY2" fmla="*/ 3192 h 3191"/>
                <a:gd name="connsiteX3" fmla="*/ 771 w 36437"/>
                <a:gd name="connsiteY3" fmla="*/ 2685 h 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37" h="3191">
                  <a:moveTo>
                    <a:pt x="771" y="2685"/>
                  </a:moveTo>
                  <a:cubicBezTo>
                    <a:pt x="-3276" y="283"/>
                    <a:pt x="8612" y="-477"/>
                    <a:pt x="36438" y="283"/>
                  </a:cubicBezTo>
                  <a:lnTo>
                    <a:pt x="36438" y="3192"/>
                  </a:lnTo>
                  <a:cubicBezTo>
                    <a:pt x="36438" y="3192"/>
                    <a:pt x="771" y="2685"/>
                    <a:pt x="771" y="26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3" name="Freeform: Shape 8292">
              <a:extLst>
                <a:ext uri="{FF2B5EF4-FFF2-40B4-BE49-F238E27FC236}">
                  <a16:creationId xmlns:a16="http://schemas.microsoft.com/office/drawing/2014/main" id="{E4535E46-80EB-3842-9446-E2F11CF0907A}"/>
                </a:ext>
              </a:extLst>
            </p:cNvPr>
            <p:cNvSpPr/>
            <p:nvPr/>
          </p:nvSpPr>
          <p:spPr>
            <a:xfrm>
              <a:off x="9938311" y="645608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4" name="Freeform: Shape 8293">
              <a:extLst>
                <a:ext uri="{FF2B5EF4-FFF2-40B4-BE49-F238E27FC236}">
                  <a16:creationId xmlns:a16="http://schemas.microsoft.com/office/drawing/2014/main" id="{B8780192-3A7E-C732-9DD1-25A3530E3156}"/>
                </a:ext>
              </a:extLst>
            </p:cNvPr>
            <p:cNvSpPr/>
            <p:nvPr/>
          </p:nvSpPr>
          <p:spPr>
            <a:xfrm>
              <a:off x="9722034" y="645545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5" name="Freeform: Shape 8294">
              <a:extLst>
                <a:ext uri="{FF2B5EF4-FFF2-40B4-BE49-F238E27FC236}">
                  <a16:creationId xmlns:a16="http://schemas.microsoft.com/office/drawing/2014/main" id="{2A17C435-F72E-0647-F2A7-73E6FF9B5404}"/>
                </a:ext>
              </a:extLst>
            </p:cNvPr>
            <p:cNvSpPr/>
            <p:nvPr/>
          </p:nvSpPr>
          <p:spPr>
            <a:xfrm>
              <a:off x="9446411" y="6432321"/>
              <a:ext cx="35822" cy="3275"/>
            </a:xfrm>
            <a:custGeom>
              <a:avLst/>
              <a:gdLst>
                <a:gd name="connsiteX0" fmla="*/ 35823 w 35822"/>
                <a:gd name="connsiteY0" fmla="*/ 3275 h 3275"/>
                <a:gd name="connsiteX1" fmla="*/ 282 w 35822"/>
                <a:gd name="connsiteY1" fmla="*/ 239 h 3275"/>
                <a:gd name="connsiteX2" fmla="*/ 35823 w 35822"/>
                <a:gd name="connsiteY2" fmla="*/ 239 h 3275"/>
                <a:gd name="connsiteX3" fmla="*/ 35823 w 35822"/>
                <a:gd name="connsiteY3" fmla="*/ 3149 h 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22" h="3275">
                  <a:moveTo>
                    <a:pt x="35823" y="3275"/>
                  </a:moveTo>
                  <a:cubicBezTo>
                    <a:pt x="12424" y="2896"/>
                    <a:pt x="-2247" y="2137"/>
                    <a:pt x="282" y="239"/>
                  </a:cubicBezTo>
                  <a:cubicBezTo>
                    <a:pt x="8124" y="-140"/>
                    <a:pt x="20265" y="-13"/>
                    <a:pt x="35823" y="239"/>
                  </a:cubicBezTo>
                  <a:lnTo>
                    <a:pt x="35823" y="314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6" name="Freeform: Shape 8295">
              <a:extLst>
                <a:ext uri="{FF2B5EF4-FFF2-40B4-BE49-F238E27FC236}">
                  <a16:creationId xmlns:a16="http://schemas.microsoft.com/office/drawing/2014/main" id="{959E8760-84F4-5158-5DF2-FE2852FE0BD4}"/>
                </a:ext>
              </a:extLst>
            </p:cNvPr>
            <p:cNvSpPr/>
            <p:nvPr/>
          </p:nvSpPr>
          <p:spPr>
            <a:xfrm>
              <a:off x="10252054" y="6370688"/>
              <a:ext cx="19398" cy="2531"/>
            </a:xfrm>
            <a:custGeom>
              <a:avLst/>
              <a:gdLst>
                <a:gd name="connsiteX0" fmla="*/ 19398 w 19398"/>
                <a:gd name="connsiteY0" fmla="*/ 2302 h 2531"/>
                <a:gd name="connsiteX1" fmla="*/ 19398 w 19398"/>
                <a:gd name="connsiteY1" fmla="*/ 152 h 2531"/>
                <a:gd name="connsiteX2" fmla="*/ 19398 w 19398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31">
                  <a:moveTo>
                    <a:pt x="19398" y="2302"/>
                  </a:moveTo>
                  <a:cubicBezTo>
                    <a:pt x="-6403" y="3567"/>
                    <a:pt x="-6529" y="-860"/>
                    <a:pt x="19398" y="152"/>
                  </a:cubicBezTo>
                  <a:lnTo>
                    <a:pt x="19398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7" name="Freeform: Shape 8296">
              <a:extLst>
                <a:ext uri="{FF2B5EF4-FFF2-40B4-BE49-F238E27FC236}">
                  <a16:creationId xmlns:a16="http://schemas.microsoft.com/office/drawing/2014/main" id="{5C21FC0B-01BC-70D2-52F1-2E8554203569}"/>
                </a:ext>
              </a:extLst>
            </p:cNvPr>
            <p:cNvSpPr/>
            <p:nvPr/>
          </p:nvSpPr>
          <p:spPr>
            <a:xfrm>
              <a:off x="9833840" y="6496240"/>
              <a:ext cx="27302" cy="1332"/>
            </a:xfrm>
            <a:custGeom>
              <a:avLst/>
              <a:gdLst>
                <a:gd name="connsiteX0" fmla="*/ 0 w 27302"/>
                <a:gd name="connsiteY0" fmla="*/ 1203 h 1332"/>
                <a:gd name="connsiteX1" fmla="*/ 26687 w 27302"/>
                <a:gd name="connsiteY1" fmla="*/ 65 h 1332"/>
                <a:gd name="connsiteX2" fmla="*/ 0 w 27302"/>
                <a:gd name="connsiteY2" fmla="*/ 1203 h 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2" h="1332">
                  <a:moveTo>
                    <a:pt x="0" y="1203"/>
                  </a:moveTo>
                  <a:cubicBezTo>
                    <a:pt x="3668" y="318"/>
                    <a:pt x="11509" y="-188"/>
                    <a:pt x="26687" y="65"/>
                  </a:cubicBezTo>
                  <a:cubicBezTo>
                    <a:pt x="30734" y="1709"/>
                    <a:pt x="14039" y="1330"/>
                    <a:pt x="0" y="12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8" name="Freeform: Shape 8297">
              <a:extLst>
                <a:ext uri="{FF2B5EF4-FFF2-40B4-BE49-F238E27FC236}">
                  <a16:creationId xmlns:a16="http://schemas.microsoft.com/office/drawing/2014/main" id="{E019C1F5-141A-2D65-D8F3-74648A669B3F}"/>
                </a:ext>
              </a:extLst>
            </p:cNvPr>
            <p:cNvSpPr/>
            <p:nvPr/>
          </p:nvSpPr>
          <p:spPr>
            <a:xfrm>
              <a:off x="10280559" y="6405701"/>
              <a:ext cx="26686" cy="2195"/>
            </a:xfrm>
            <a:custGeom>
              <a:avLst/>
              <a:gdLst>
                <a:gd name="connsiteX0" fmla="*/ 0 w 26686"/>
                <a:gd name="connsiteY0" fmla="*/ 45 h 2195"/>
                <a:gd name="connsiteX1" fmla="*/ 26687 w 26686"/>
                <a:gd name="connsiteY1" fmla="*/ 678 h 2195"/>
                <a:gd name="connsiteX2" fmla="*/ 8980 w 26686"/>
                <a:gd name="connsiteY2" fmla="*/ 2196 h 2195"/>
                <a:gd name="connsiteX3" fmla="*/ 127 w 26686"/>
                <a:gd name="connsiteY3" fmla="*/ 45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86" h="2195">
                  <a:moveTo>
                    <a:pt x="0" y="45"/>
                  </a:moveTo>
                  <a:cubicBezTo>
                    <a:pt x="14419" y="-207"/>
                    <a:pt x="15177" y="678"/>
                    <a:pt x="26687" y="678"/>
                  </a:cubicBezTo>
                  <a:cubicBezTo>
                    <a:pt x="24537" y="1437"/>
                    <a:pt x="8980" y="1310"/>
                    <a:pt x="8980" y="2196"/>
                  </a:cubicBezTo>
                  <a:cubicBezTo>
                    <a:pt x="-1391" y="2196"/>
                    <a:pt x="1518" y="931"/>
                    <a:pt x="127" y="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99" name="Freeform: Shape 8298">
              <a:extLst>
                <a:ext uri="{FF2B5EF4-FFF2-40B4-BE49-F238E27FC236}">
                  <a16:creationId xmlns:a16="http://schemas.microsoft.com/office/drawing/2014/main" id="{E2E6E6CC-120A-756F-ADFA-051FBC2786F0}"/>
                </a:ext>
              </a:extLst>
            </p:cNvPr>
            <p:cNvSpPr/>
            <p:nvPr/>
          </p:nvSpPr>
          <p:spPr>
            <a:xfrm>
              <a:off x="9851927" y="6473286"/>
              <a:ext cx="35540" cy="2276"/>
            </a:xfrm>
            <a:custGeom>
              <a:avLst/>
              <a:gdLst>
                <a:gd name="connsiteX0" fmla="*/ 35540 w 35540"/>
                <a:gd name="connsiteY0" fmla="*/ 2277 h 2276"/>
                <a:gd name="connsiteX1" fmla="*/ 0 w 35540"/>
                <a:gd name="connsiteY1" fmla="*/ 1138 h 2276"/>
                <a:gd name="connsiteX2" fmla="*/ 26687 w 35540"/>
                <a:gd name="connsiteY2" fmla="*/ 0 h 2276"/>
                <a:gd name="connsiteX3" fmla="*/ 35540 w 35540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276">
                  <a:moveTo>
                    <a:pt x="35540" y="2277"/>
                  </a:moveTo>
                  <a:cubicBezTo>
                    <a:pt x="27445" y="1644"/>
                    <a:pt x="15556" y="1264"/>
                    <a:pt x="0" y="1138"/>
                  </a:cubicBezTo>
                  <a:cubicBezTo>
                    <a:pt x="1897" y="127"/>
                    <a:pt x="26308" y="1138"/>
                    <a:pt x="26687" y="0"/>
                  </a:cubicBezTo>
                  <a:cubicBezTo>
                    <a:pt x="37058" y="252"/>
                    <a:pt x="34149" y="1391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0" name="Freeform: Shape 8299">
              <a:extLst>
                <a:ext uri="{FF2B5EF4-FFF2-40B4-BE49-F238E27FC236}">
                  <a16:creationId xmlns:a16="http://schemas.microsoft.com/office/drawing/2014/main" id="{CBDDC575-611D-8639-B705-986FD7F9BBC2}"/>
                </a:ext>
              </a:extLst>
            </p:cNvPr>
            <p:cNvSpPr/>
            <p:nvPr/>
          </p:nvSpPr>
          <p:spPr>
            <a:xfrm>
              <a:off x="9860240" y="6479483"/>
              <a:ext cx="33109" cy="3288"/>
            </a:xfrm>
            <a:custGeom>
              <a:avLst/>
              <a:gdLst>
                <a:gd name="connsiteX0" fmla="*/ 27226 w 33109"/>
                <a:gd name="connsiteY0" fmla="*/ 3289 h 3288"/>
                <a:gd name="connsiteX1" fmla="*/ 540 w 33109"/>
                <a:gd name="connsiteY1" fmla="*/ 0 h 3288"/>
                <a:gd name="connsiteX2" fmla="*/ 27226 w 33109"/>
                <a:gd name="connsiteY2" fmla="*/ 3289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109" h="3288">
                  <a:moveTo>
                    <a:pt x="27226" y="3289"/>
                  </a:moveTo>
                  <a:cubicBezTo>
                    <a:pt x="3955" y="3289"/>
                    <a:pt x="-1990" y="1897"/>
                    <a:pt x="540" y="0"/>
                  </a:cubicBezTo>
                  <a:cubicBezTo>
                    <a:pt x="24191" y="379"/>
                    <a:pt x="43163" y="2150"/>
                    <a:pt x="27226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1" name="Freeform: Shape 8300">
              <a:extLst>
                <a:ext uri="{FF2B5EF4-FFF2-40B4-BE49-F238E27FC236}">
                  <a16:creationId xmlns:a16="http://schemas.microsoft.com/office/drawing/2014/main" id="{11856623-6B1E-C1D5-C63E-7390A030A0F4}"/>
                </a:ext>
              </a:extLst>
            </p:cNvPr>
            <p:cNvSpPr/>
            <p:nvPr/>
          </p:nvSpPr>
          <p:spPr>
            <a:xfrm>
              <a:off x="10289159" y="6367674"/>
              <a:ext cx="53247" cy="4773"/>
            </a:xfrm>
            <a:custGeom>
              <a:avLst/>
              <a:gdLst>
                <a:gd name="connsiteX0" fmla="*/ 0 w 53247"/>
                <a:gd name="connsiteY0" fmla="*/ 3798 h 4773"/>
                <a:gd name="connsiteX1" fmla="*/ 0 w 53247"/>
                <a:gd name="connsiteY1" fmla="*/ 889 h 4773"/>
                <a:gd name="connsiteX2" fmla="*/ 17707 w 53247"/>
                <a:gd name="connsiteY2" fmla="*/ 4 h 4773"/>
                <a:gd name="connsiteX3" fmla="*/ 53247 w 53247"/>
                <a:gd name="connsiteY3" fmla="*/ 4051 h 4773"/>
                <a:gd name="connsiteX4" fmla="*/ 0 w 53247"/>
                <a:gd name="connsiteY4" fmla="*/ 3671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47" h="4773">
                  <a:moveTo>
                    <a:pt x="0" y="3798"/>
                  </a:moveTo>
                  <a:lnTo>
                    <a:pt x="0" y="889"/>
                  </a:lnTo>
                  <a:cubicBezTo>
                    <a:pt x="10371" y="889"/>
                    <a:pt x="15810" y="636"/>
                    <a:pt x="17707" y="4"/>
                  </a:cubicBezTo>
                  <a:cubicBezTo>
                    <a:pt x="45785" y="-123"/>
                    <a:pt x="37311" y="3039"/>
                    <a:pt x="53247" y="4051"/>
                  </a:cubicBezTo>
                  <a:cubicBezTo>
                    <a:pt x="45911" y="5822"/>
                    <a:pt x="14039" y="3798"/>
                    <a:pt x="0" y="36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2" name="Freeform: Shape 8301">
              <a:extLst>
                <a:ext uri="{FF2B5EF4-FFF2-40B4-BE49-F238E27FC236}">
                  <a16:creationId xmlns:a16="http://schemas.microsoft.com/office/drawing/2014/main" id="{AE11123F-8279-48AA-2863-D1E1967B30F5}"/>
                </a:ext>
              </a:extLst>
            </p:cNvPr>
            <p:cNvSpPr/>
            <p:nvPr/>
          </p:nvSpPr>
          <p:spPr>
            <a:xfrm>
              <a:off x="9842441" y="645216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3" name="Freeform: Shape 8302">
              <a:extLst>
                <a:ext uri="{FF2B5EF4-FFF2-40B4-BE49-F238E27FC236}">
                  <a16:creationId xmlns:a16="http://schemas.microsoft.com/office/drawing/2014/main" id="{83D5431F-2CF2-0E03-07F4-C85382F50683}"/>
                </a:ext>
              </a:extLst>
            </p:cNvPr>
            <p:cNvSpPr/>
            <p:nvPr/>
          </p:nvSpPr>
          <p:spPr>
            <a:xfrm>
              <a:off x="9869454" y="6489830"/>
              <a:ext cx="25907" cy="2427"/>
            </a:xfrm>
            <a:custGeom>
              <a:avLst/>
              <a:gdLst>
                <a:gd name="connsiteX0" fmla="*/ 17886 w 25907"/>
                <a:gd name="connsiteY0" fmla="*/ 2428 h 2427"/>
                <a:gd name="connsiteX1" fmla="*/ 53 w 25907"/>
                <a:gd name="connsiteY1" fmla="*/ 25 h 2427"/>
                <a:gd name="connsiteX2" fmla="*/ 17886 w 25907"/>
                <a:gd name="connsiteY2" fmla="*/ 2428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07" h="2427">
                  <a:moveTo>
                    <a:pt x="17886" y="2428"/>
                  </a:moveTo>
                  <a:cubicBezTo>
                    <a:pt x="6756" y="2048"/>
                    <a:pt x="-706" y="1289"/>
                    <a:pt x="53" y="25"/>
                  </a:cubicBezTo>
                  <a:cubicBezTo>
                    <a:pt x="30914" y="-229"/>
                    <a:pt x="30407" y="1542"/>
                    <a:pt x="17886" y="24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4" name="Freeform: Shape 8303">
              <a:extLst>
                <a:ext uri="{FF2B5EF4-FFF2-40B4-BE49-F238E27FC236}">
                  <a16:creationId xmlns:a16="http://schemas.microsoft.com/office/drawing/2014/main" id="{ECAD549A-DB49-C32C-C85C-CF28D2895B83}"/>
                </a:ext>
              </a:extLst>
            </p:cNvPr>
            <p:cNvSpPr/>
            <p:nvPr/>
          </p:nvSpPr>
          <p:spPr>
            <a:xfrm>
              <a:off x="9877855" y="645760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5" name="Freeform: Shape 8304">
              <a:extLst>
                <a:ext uri="{FF2B5EF4-FFF2-40B4-BE49-F238E27FC236}">
                  <a16:creationId xmlns:a16="http://schemas.microsoft.com/office/drawing/2014/main" id="{120B9D27-32D7-335C-D16A-06A346855A80}"/>
                </a:ext>
              </a:extLst>
            </p:cNvPr>
            <p:cNvSpPr/>
            <p:nvPr/>
          </p:nvSpPr>
          <p:spPr>
            <a:xfrm>
              <a:off x="9530569" y="6418901"/>
              <a:ext cx="55569" cy="6197"/>
            </a:xfrm>
            <a:custGeom>
              <a:avLst/>
              <a:gdLst>
                <a:gd name="connsiteX0" fmla="*/ 5291 w 55569"/>
                <a:gd name="connsiteY0" fmla="*/ 5565 h 6197"/>
                <a:gd name="connsiteX1" fmla="*/ 49811 w 55569"/>
                <a:gd name="connsiteY1" fmla="*/ 0 h 6197"/>
                <a:gd name="connsiteX2" fmla="*/ 31977 w 55569"/>
                <a:gd name="connsiteY2" fmla="*/ 6197 h 6197"/>
                <a:gd name="connsiteX3" fmla="*/ 5291 w 55569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569" h="6197">
                  <a:moveTo>
                    <a:pt x="5291" y="5565"/>
                  </a:moveTo>
                  <a:cubicBezTo>
                    <a:pt x="-16084" y="2783"/>
                    <a:pt x="33116" y="1265"/>
                    <a:pt x="49811" y="0"/>
                  </a:cubicBezTo>
                  <a:cubicBezTo>
                    <a:pt x="70553" y="2024"/>
                    <a:pt x="28310" y="3541"/>
                    <a:pt x="31977" y="6197"/>
                  </a:cubicBezTo>
                  <a:cubicBezTo>
                    <a:pt x="16800" y="6071"/>
                    <a:pt x="8958" y="4427"/>
                    <a:pt x="5291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6" name="Freeform: Shape 8305">
              <a:extLst>
                <a:ext uri="{FF2B5EF4-FFF2-40B4-BE49-F238E27FC236}">
                  <a16:creationId xmlns:a16="http://schemas.microsoft.com/office/drawing/2014/main" id="{59059548-2878-6F53-3C0E-25D6967BDFC0}"/>
                </a:ext>
              </a:extLst>
            </p:cNvPr>
            <p:cNvSpPr/>
            <p:nvPr/>
          </p:nvSpPr>
          <p:spPr>
            <a:xfrm>
              <a:off x="10316099" y="6407518"/>
              <a:ext cx="27295" cy="1644"/>
            </a:xfrm>
            <a:custGeom>
              <a:avLst/>
              <a:gdLst>
                <a:gd name="connsiteX0" fmla="*/ 0 w 27295"/>
                <a:gd name="connsiteY0" fmla="*/ 1644 h 1644"/>
                <a:gd name="connsiteX1" fmla="*/ 26687 w 27295"/>
                <a:gd name="connsiteY1" fmla="*/ 0 h 1644"/>
                <a:gd name="connsiteX2" fmla="*/ 0 w 27295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5" h="1644">
                  <a:moveTo>
                    <a:pt x="0" y="1644"/>
                  </a:moveTo>
                  <a:cubicBezTo>
                    <a:pt x="3668" y="759"/>
                    <a:pt x="11509" y="126"/>
                    <a:pt x="26687" y="0"/>
                  </a:cubicBezTo>
                  <a:cubicBezTo>
                    <a:pt x="30734" y="1518"/>
                    <a:pt x="13786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7" name="Freeform: Shape 8306">
              <a:extLst>
                <a:ext uri="{FF2B5EF4-FFF2-40B4-BE49-F238E27FC236}">
                  <a16:creationId xmlns:a16="http://schemas.microsoft.com/office/drawing/2014/main" id="{A23497F0-1180-6F49-EBE8-3C884EAA5331}"/>
                </a:ext>
              </a:extLst>
            </p:cNvPr>
            <p:cNvSpPr/>
            <p:nvPr/>
          </p:nvSpPr>
          <p:spPr>
            <a:xfrm>
              <a:off x="9905099" y="6464195"/>
              <a:ext cx="45692" cy="2212"/>
            </a:xfrm>
            <a:custGeom>
              <a:avLst/>
              <a:gdLst>
                <a:gd name="connsiteX0" fmla="*/ 328 w 45692"/>
                <a:gd name="connsiteY0" fmla="*/ 1375 h 2212"/>
                <a:gd name="connsiteX1" fmla="*/ 44848 w 45692"/>
                <a:gd name="connsiteY1" fmla="*/ 1755 h 2212"/>
                <a:gd name="connsiteX2" fmla="*/ 328 w 45692"/>
                <a:gd name="connsiteY2" fmla="*/ 1375 h 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692" h="2212">
                  <a:moveTo>
                    <a:pt x="328" y="1375"/>
                  </a:moveTo>
                  <a:cubicBezTo>
                    <a:pt x="-4857" y="-268"/>
                    <a:pt x="53322" y="-774"/>
                    <a:pt x="44848" y="1755"/>
                  </a:cubicBezTo>
                  <a:cubicBezTo>
                    <a:pt x="27774" y="3020"/>
                    <a:pt x="28533" y="1250"/>
                    <a:pt x="328" y="13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8" name="Freeform: Shape 8307">
              <a:extLst>
                <a:ext uri="{FF2B5EF4-FFF2-40B4-BE49-F238E27FC236}">
                  <a16:creationId xmlns:a16="http://schemas.microsoft.com/office/drawing/2014/main" id="{CDF90829-0099-1AB1-7DBE-70C60912D7BD}"/>
                </a:ext>
              </a:extLst>
            </p:cNvPr>
            <p:cNvSpPr/>
            <p:nvPr/>
          </p:nvSpPr>
          <p:spPr>
            <a:xfrm>
              <a:off x="9927434" y="649415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09" name="Freeform: Shape 8308">
              <a:extLst>
                <a:ext uri="{FF2B5EF4-FFF2-40B4-BE49-F238E27FC236}">
                  <a16:creationId xmlns:a16="http://schemas.microsoft.com/office/drawing/2014/main" id="{F04477A3-0B3F-0EF1-AD1F-5E21A782A43D}"/>
                </a:ext>
              </a:extLst>
            </p:cNvPr>
            <p:cNvSpPr/>
            <p:nvPr/>
          </p:nvSpPr>
          <p:spPr>
            <a:xfrm>
              <a:off x="9693071" y="6467529"/>
              <a:ext cx="27291" cy="1250"/>
            </a:xfrm>
            <a:custGeom>
              <a:avLst/>
              <a:gdLst>
                <a:gd name="connsiteX0" fmla="*/ 0 w 27291"/>
                <a:gd name="connsiteY0" fmla="*/ 1078 h 1250"/>
                <a:gd name="connsiteX1" fmla="*/ 26687 w 27291"/>
                <a:gd name="connsiteY1" fmla="*/ 66 h 1250"/>
                <a:gd name="connsiteX2" fmla="*/ 0 w 27291"/>
                <a:gd name="connsiteY2" fmla="*/ 1078 h 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91" h="1250">
                  <a:moveTo>
                    <a:pt x="0" y="1078"/>
                  </a:moveTo>
                  <a:cubicBezTo>
                    <a:pt x="3668" y="319"/>
                    <a:pt x="11510" y="-187"/>
                    <a:pt x="26687" y="66"/>
                  </a:cubicBezTo>
                  <a:cubicBezTo>
                    <a:pt x="30734" y="1710"/>
                    <a:pt x="13660" y="1204"/>
                    <a:pt x="0" y="107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0" name="Freeform: Shape 8309">
              <a:extLst>
                <a:ext uri="{FF2B5EF4-FFF2-40B4-BE49-F238E27FC236}">
                  <a16:creationId xmlns:a16="http://schemas.microsoft.com/office/drawing/2014/main" id="{44B18E92-3536-B04E-63A3-224C4B89C3F9}"/>
                </a:ext>
              </a:extLst>
            </p:cNvPr>
            <p:cNvSpPr/>
            <p:nvPr/>
          </p:nvSpPr>
          <p:spPr>
            <a:xfrm>
              <a:off x="9923134" y="6471768"/>
              <a:ext cx="35540" cy="2276"/>
            </a:xfrm>
            <a:custGeom>
              <a:avLst/>
              <a:gdLst>
                <a:gd name="connsiteX0" fmla="*/ 35540 w 35540"/>
                <a:gd name="connsiteY0" fmla="*/ 2277 h 2276"/>
                <a:gd name="connsiteX1" fmla="*/ 0 w 35540"/>
                <a:gd name="connsiteY1" fmla="*/ 1264 h 2276"/>
                <a:gd name="connsiteX2" fmla="*/ 26687 w 35540"/>
                <a:gd name="connsiteY2" fmla="*/ 0 h 2276"/>
                <a:gd name="connsiteX3" fmla="*/ 35540 w 35540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40" h="2276">
                  <a:moveTo>
                    <a:pt x="35540" y="2277"/>
                  </a:moveTo>
                  <a:cubicBezTo>
                    <a:pt x="19604" y="2277"/>
                    <a:pt x="16695" y="1264"/>
                    <a:pt x="0" y="1264"/>
                  </a:cubicBezTo>
                  <a:cubicBezTo>
                    <a:pt x="1771" y="252"/>
                    <a:pt x="26308" y="1264"/>
                    <a:pt x="26687" y="0"/>
                  </a:cubicBezTo>
                  <a:cubicBezTo>
                    <a:pt x="37184" y="252"/>
                    <a:pt x="34149" y="1391"/>
                    <a:pt x="35540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1" name="Freeform: Shape 8310">
              <a:extLst>
                <a:ext uri="{FF2B5EF4-FFF2-40B4-BE49-F238E27FC236}">
                  <a16:creationId xmlns:a16="http://schemas.microsoft.com/office/drawing/2014/main" id="{CFA23A70-9AF4-7411-3091-9A1869195096}"/>
                </a:ext>
              </a:extLst>
            </p:cNvPr>
            <p:cNvSpPr/>
            <p:nvPr/>
          </p:nvSpPr>
          <p:spPr>
            <a:xfrm>
              <a:off x="9677973" y="6442942"/>
              <a:ext cx="19398" cy="2581"/>
            </a:xfrm>
            <a:custGeom>
              <a:avLst/>
              <a:gdLst>
                <a:gd name="connsiteX0" fmla="*/ 19399 w 19398"/>
                <a:gd name="connsiteY0" fmla="*/ 2519 h 2581"/>
                <a:gd name="connsiteX1" fmla="*/ 19399 w 19398"/>
                <a:gd name="connsiteY1" fmla="*/ 369 h 2581"/>
                <a:gd name="connsiteX2" fmla="*/ 19399 w 19398"/>
                <a:gd name="connsiteY2" fmla="*/ 2519 h 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98" h="2581">
                  <a:moveTo>
                    <a:pt x="19399" y="2519"/>
                  </a:moveTo>
                  <a:cubicBezTo>
                    <a:pt x="-6530" y="3151"/>
                    <a:pt x="-6403" y="-1276"/>
                    <a:pt x="19399" y="369"/>
                  </a:cubicBezTo>
                  <a:lnTo>
                    <a:pt x="19399" y="251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2" name="Freeform: Shape 8311">
              <a:extLst>
                <a:ext uri="{FF2B5EF4-FFF2-40B4-BE49-F238E27FC236}">
                  <a16:creationId xmlns:a16="http://schemas.microsoft.com/office/drawing/2014/main" id="{33576BA8-9238-96E9-3B01-10ED8D702014}"/>
                </a:ext>
              </a:extLst>
            </p:cNvPr>
            <p:cNvSpPr/>
            <p:nvPr/>
          </p:nvSpPr>
          <p:spPr>
            <a:xfrm>
              <a:off x="9910622" y="6460259"/>
              <a:ext cx="29635" cy="1825"/>
            </a:xfrm>
            <a:custGeom>
              <a:avLst/>
              <a:gdLst>
                <a:gd name="connsiteX0" fmla="*/ 29460 w 29635"/>
                <a:gd name="connsiteY0" fmla="*/ 1012 h 1825"/>
                <a:gd name="connsiteX1" fmla="*/ 2772 w 29635"/>
                <a:gd name="connsiteY1" fmla="*/ 0 h 1825"/>
                <a:gd name="connsiteX2" fmla="*/ 20479 w 29635"/>
                <a:gd name="connsiteY2" fmla="*/ 0 h 1825"/>
                <a:gd name="connsiteX3" fmla="*/ 29333 w 29635"/>
                <a:gd name="connsiteY3" fmla="*/ 1012 h 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35" h="1825">
                  <a:moveTo>
                    <a:pt x="29460" y="1012"/>
                  </a:moveTo>
                  <a:cubicBezTo>
                    <a:pt x="32747" y="2530"/>
                    <a:pt x="-11267" y="1771"/>
                    <a:pt x="2772" y="0"/>
                  </a:cubicBezTo>
                  <a:lnTo>
                    <a:pt x="20479" y="0"/>
                  </a:lnTo>
                  <a:cubicBezTo>
                    <a:pt x="18709" y="759"/>
                    <a:pt x="23895" y="885"/>
                    <a:pt x="29333" y="10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3" name="Freeform: Shape 8312">
              <a:extLst>
                <a:ext uri="{FF2B5EF4-FFF2-40B4-BE49-F238E27FC236}">
                  <a16:creationId xmlns:a16="http://schemas.microsoft.com/office/drawing/2014/main" id="{64C259ED-B493-DE82-814C-B6C1D6AC3DB2}"/>
                </a:ext>
              </a:extLst>
            </p:cNvPr>
            <p:cNvSpPr/>
            <p:nvPr/>
          </p:nvSpPr>
          <p:spPr>
            <a:xfrm>
              <a:off x="9728943" y="6437519"/>
              <a:ext cx="53862" cy="2883"/>
            </a:xfrm>
            <a:custGeom>
              <a:avLst/>
              <a:gdLst>
                <a:gd name="connsiteX0" fmla="*/ 300 w 53862"/>
                <a:gd name="connsiteY0" fmla="*/ 1239 h 2883"/>
                <a:gd name="connsiteX1" fmla="*/ 53548 w 53862"/>
                <a:gd name="connsiteY1" fmla="*/ 2883 h 2883"/>
                <a:gd name="connsiteX2" fmla="*/ 300 w 53862"/>
                <a:gd name="connsiteY2" fmla="*/ 1239 h 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62" h="2883">
                  <a:moveTo>
                    <a:pt x="300" y="1239"/>
                  </a:moveTo>
                  <a:cubicBezTo>
                    <a:pt x="-4885" y="-1670"/>
                    <a:pt x="58859" y="1239"/>
                    <a:pt x="53548" y="2883"/>
                  </a:cubicBezTo>
                  <a:cubicBezTo>
                    <a:pt x="37991" y="2251"/>
                    <a:pt x="1312" y="2883"/>
                    <a:pt x="300" y="12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4" name="Freeform: Shape 8313">
              <a:extLst>
                <a:ext uri="{FF2B5EF4-FFF2-40B4-BE49-F238E27FC236}">
                  <a16:creationId xmlns:a16="http://schemas.microsoft.com/office/drawing/2014/main" id="{30148AA2-E2EA-1E1B-F5A0-7C8FD8F1820C}"/>
                </a:ext>
              </a:extLst>
            </p:cNvPr>
            <p:cNvSpPr/>
            <p:nvPr/>
          </p:nvSpPr>
          <p:spPr>
            <a:xfrm>
              <a:off x="10367236" y="6387974"/>
              <a:ext cx="39318" cy="1709"/>
            </a:xfrm>
            <a:custGeom>
              <a:avLst/>
              <a:gdLst>
                <a:gd name="connsiteX0" fmla="*/ 10837 w 39318"/>
                <a:gd name="connsiteY0" fmla="*/ 1710 h 1709"/>
                <a:gd name="connsiteX1" fmla="*/ 37397 w 39318"/>
                <a:gd name="connsiteY1" fmla="*/ 1457 h 1709"/>
                <a:gd name="connsiteX2" fmla="*/ 10837 w 39318"/>
                <a:gd name="connsiteY2" fmla="*/ 1710 h 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8" h="1709">
                  <a:moveTo>
                    <a:pt x="10837" y="1710"/>
                  </a:moveTo>
                  <a:cubicBezTo>
                    <a:pt x="-28371" y="951"/>
                    <a:pt x="52575" y="-1579"/>
                    <a:pt x="37397" y="1457"/>
                  </a:cubicBezTo>
                  <a:cubicBezTo>
                    <a:pt x="22220" y="1710"/>
                    <a:pt x="14505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5" name="Freeform: Shape 8314">
              <a:extLst>
                <a:ext uri="{FF2B5EF4-FFF2-40B4-BE49-F238E27FC236}">
                  <a16:creationId xmlns:a16="http://schemas.microsoft.com/office/drawing/2014/main" id="{3B352AC1-FD9D-2455-1296-B1DD5B8DCE49}"/>
                </a:ext>
              </a:extLst>
            </p:cNvPr>
            <p:cNvSpPr/>
            <p:nvPr/>
          </p:nvSpPr>
          <p:spPr>
            <a:xfrm>
              <a:off x="10367109" y="6382915"/>
              <a:ext cx="39318" cy="1710"/>
            </a:xfrm>
            <a:custGeom>
              <a:avLst/>
              <a:gdLst>
                <a:gd name="connsiteX0" fmla="*/ 10837 w 39318"/>
                <a:gd name="connsiteY0" fmla="*/ 1710 h 1710"/>
                <a:gd name="connsiteX1" fmla="*/ 37397 w 39318"/>
                <a:gd name="connsiteY1" fmla="*/ 1457 h 1710"/>
                <a:gd name="connsiteX2" fmla="*/ 10837 w 39318"/>
                <a:gd name="connsiteY2" fmla="*/ 1710 h 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18" h="1710">
                  <a:moveTo>
                    <a:pt x="10837" y="1710"/>
                  </a:moveTo>
                  <a:cubicBezTo>
                    <a:pt x="-28371" y="951"/>
                    <a:pt x="52575" y="-1578"/>
                    <a:pt x="37397" y="1457"/>
                  </a:cubicBezTo>
                  <a:cubicBezTo>
                    <a:pt x="22220" y="1710"/>
                    <a:pt x="14505" y="445"/>
                    <a:pt x="10837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6" name="Freeform: Shape 8315">
              <a:extLst>
                <a:ext uri="{FF2B5EF4-FFF2-40B4-BE49-F238E27FC236}">
                  <a16:creationId xmlns:a16="http://schemas.microsoft.com/office/drawing/2014/main" id="{FA33E7EC-4A1A-3F7D-AD64-B89A35F11499}"/>
                </a:ext>
              </a:extLst>
            </p:cNvPr>
            <p:cNvSpPr/>
            <p:nvPr/>
          </p:nvSpPr>
          <p:spPr>
            <a:xfrm>
              <a:off x="9737379" y="6429045"/>
              <a:ext cx="54217" cy="2474"/>
            </a:xfrm>
            <a:custGeom>
              <a:avLst/>
              <a:gdLst>
                <a:gd name="connsiteX0" fmla="*/ 845 w 54217"/>
                <a:gd name="connsiteY0" fmla="*/ 1871 h 2474"/>
                <a:gd name="connsiteX1" fmla="*/ 54218 w 54217"/>
                <a:gd name="connsiteY1" fmla="*/ 1365 h 2474"/>
                <a:gd name="connsiteX2" fmla="*/ 845 w 54217"/>
                <a:gd name="connsiteY2" fmla="*/ 1871 h 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17" h="2474">
                  <a:moveTo>
                    <a:pt x="845" y="1871"/>
                  </a:moveTo>
                  <a:cubicBezTo>
                    <a:pt x="-6870" y="-1038"/>
                    <a:pt x="40432" y="-26"/>
                    <a:pt x="54218" y="1365"/>
                  </a:cubicBezTo>
                  <a:cubicBezTo>
                    <a:pt x="53080" y="3136"/>
                    <a:pt x="24243" y="2377"/>
                    <a:pt x="845" y="18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17" name="Freeform: Shape 8316">
              <a:extLst>
                <a:ext uri="{FF2B5EF4-FFF2-40B4-BE49-F238E27FC236}">
                  <a16:creationId xmlns:a16="http://schemas.microsoft.com/office/drawing/2014/main" id="{33BFA182-2C0B-9447-4B6B-13CCC0E2713A}"/>
                </a:ext>
              </a:extLst>
            </p:cNvPr>
            <p:cNvSpPr/>
            <p:nvPr/>
          </p:nvSpPr>
          <p:spPr>
            <a:xfrm>
              <a:off x="9738226" y="6422630"/>
              <a:ext cx="62350" cy="3515"/>
            </a:xfrm>
            <a:custGeom>
              <a:avLst/>
              <a:gdLst>
                <a:gd name="connsiteX0" fmla="*/ 124 w 62350"/>
                <a:gd name="connsiteY0" fmla="*/ 1709 h 3515"/>
                <a:gd name="connsiteX1" fmla="*/ 62350 w 62350"/>
                <a:gd name="connsiteY1" fmla="*/ 1329 h 3515"/>
                <a:gd name="connsiteX2" fmla="*/ 124 w 62350"/>
                <a:gd name="connsiteY2" fmla="*/ 1709 h 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50" h="3515">
                  <a:moveTo>
                    <a:pt x="124" y="1709"/>
                  </a:moveTo>
                  <a:cubicBezTo>
                    <a:pt x="-2786" y="-821"/>
                    <a:pt x="46414" y="-188"/>
                    <a:pt x="62350" y="1329"/>
                  </a:cubicBezTo>
                  <a:cubicBezTo>
                    <a:pt x="62350" y="4618"/>
                    <a:pt x="23395" y="3732"/>
                    <a:pt x="124" y="17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318" name="Graphic 3">
            <a:extLst>
              <a:ext uri="{FF2B5EF4-FFF2-40B4-BE49-F238E27FC236}">
                <a16:creationId xmlns:a16="http://schemas.microsoft.com/office/drawing/2014/main" id="{FBDD0ADF-1DD7-8571-EC4A-39AA6A0012A0}"/>
              </a:ext>
            </a:extLst>
          </p:cNvPr>
          <p:cNvGrpSpPr/>
          <p:nvPr/>
        </p:nvGrpSpPr>
        <p:grpSpPr>
          <a:xfrm>
            <a:off x="10637417" y="6558719"/>
            <a:ext cx="1316389" cy="250593"/>
            <a:chOff x="10642049" y="6490866"/>
            <a:chExt cx="1279427" cy="151267"/>
          </a:xfrm>
          <a:solidFill>
            <a:srgbClr val="D2C6B3"/>
          </a:solidFill>
        </p:grpSpPr>
        <p:sp>
          <p:nvSpPr>
            <p:cNvPr id="8319" name="Freeform: Shape 8318">
              <a:extLst>
                <a:ext uri="{FF2B5EF4-FFF2-40B4-BE49-F238E27FC236}">
                  <a16:creationId xmlns:a16="http://schemas.microsoft.com/office/drawing/2014/main" id="{619ECAA5-91A5-9B49-7ED7-F438B45996DF}"/>
                </a:ext>
              </a:extLst>
            </p:cNvPr>
            <p:cNvSpPr/>
            <p:nvPr/>
          </p:nvSpPr>
          <p:spPr>
            <a:xfrm>
              <a:off x="10768618" y="6534248"/>
              <a:ext cx="109799" cy="12394"/>
            </a:xfrm>
            <a:custGeom>
              <a:avLst/>
              <a:gdLst>
                <a:gd name="connsiteX0" fmla="*/ 17 w 109799"/>
                <a:gd name="connsiteY0" fmla="*/ 759 h 12394"/>
                <a:gd name="connsiteX1" fmla="*/ 6341 w 109799"/>
                <a:gd name="connsiteY1" fmla="*/ 4553 h 12394"/>
                <a:gd name="connsiteX2" fmla="*/ 11780 w 109799"/>
                <a:gd name="connsiteY2" fmla="*/ 7462 h 12394"/>
                <a:gd name="connsiteX3" fmla="*/ 33407 w 109799"/>
                <a:gd name="connsiteY3" fmla="*/ 6830 h 12394"/>
                <a:gd name="connsiteX4" fmla="*/ 55035 w 109799"/>
                <a:gd name="connsiteY4" fmla="*/ 6197 h 12394"/>
                <a:gd name="connsiteX5" fmla="*/ 62877 w 109799"/>
                <a:gd name="connsiteY5" fmla="*/ 8979 h 12394"/>
                <a:gd name="connsiteX6" fmla="*/ 84757 w 109799"/>
                <a:gd name="connsiteY6" fmla="*/ 12141 h 12394"/>
                <a:gd name="connsiteX7" fmla="*/ 98796 w 109799"/>
                <a:gd name="connsiteY7" fmla="*/ 12395 h 12394"/>
                <a:gd name="connsiteX8" fmla="*/ 77927 w 109799"/>
                <a:gd name="connsiteY8" fmla="*/ 8600 h 12394"/>
                <a:gd name="connsiteX9" fmla="*/ 57185 w 109799"/>
                <a:gd name="connsiteY9" fmla="*/ 4805 h 12394"/>
                <a:gd name="connsiteX10" fmla="*/ 83492 w 109799"/>
                <a:gd name="connsiteY10" fmla="*/ 4047 h 12394"/>
                <a:gd name="connsiteX11" fmla="*/ 109800 w 109799"/>
                <a:gd name="connsiteY11" fmla="*/ 3288 h 12394"/>
                <a:gd name="connsiteX12" fmla="*/ 102591 w 109799"/>
                <a:gd name="connsiteY12" fmla="*/ 1643 h 12394"/>
                <a:gd name="connsiteX13" fmla="*/ 95255 w 109799"/>
                <a:gd name="connsiteY13" fmla="*/ 0 h 12394"/>
                <a:gd name="connsiteX14" fmla="*/ 72489 w 109799"/>
                <a:gd name="connsiteY14" fmla="*/ 1897 h 12394"/>
                <a:gd name="connsiteX15" fmla="*/ 49849 w 109799"/>
                <a:gd name="connsiteY15" fmla="*/ 3794 h 12394"/>
                <a:gd name="connsiteX16" fmla="*/ 24428 w 109799"/>
                <a:gd name="connsiteY16" fmla="*/ 1770 h 12394"/>
                <a:gd name="connsiteX17" fmla="*/ 17 w 109799"/>
                <a:gd name="connsiteY17" fmla="*/ 632 h 1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4">
                  <a:moveTo>
                    <a:pt x="17" y="759"/>
                  </a:moveTo>
                  <a:cubicBezTo>
                    <a:pt x="17" y="759"/>
                    <a:pt x="3305" y="2909"/>
                    <a:pt x="6341" y="4553"/>
                  </a:cubicBezTo>
                  <a:lnTo>
                    <a:pt x="11780" y="7462"/>
                  </a:lnTo>
                  <a:lnTo>
                    <a:pt x="33407" y="6830"/>
                  </a:lnTo>
                  <a:lnTo>
                    <a:pt x="55035" y="6197"/>
                  </a:lnTo>
                  <a:lnTo>
                    <a:pt x="62877" y="8979"/>
                  </a:lnTo>
                  <a:cubicBezTo>
                    <a:pt x="67176" y="10497"/>
                    <a:pt x="77042" y="11889"/>
                    <a:pt x="84757" y="12141"/>
                  </a:cubicBezTo>
                  <a:lnTo>
                    <a:pt x="98796" y="12395"/>
                  </a:lnTo>
                  <a:lnTo>
                    <a:pt x="77927" y="8600"/>
                  </a:lnTo>
                  <a:lnTo>
                    <a:pt x="57185" y="4805"/>
                  </a:lnTo>
                  <a:lnTo>
                    <a:pt x="83492" y="4047"/>
                  </a:lnTo>
                  <a:lnTo>
                    <a:pt x="109800" y="3288"/>
                  </a:lnTo>
                  <a:lnTo>
                    <a:pt x="102591" y="1643"/>
                  </a:lnTo>
                  <a:lnTo>
                    <a:pt x="95255" y="0"/>
                  </a:lnTo>
                  <a:lnTo>
                    <a:pt x="72489" y="1897"/>
                  </a:lnTo>
                  <a:lnTo>
                    <a:pt x="49849" y="3794"/>
                  </a:lnTo>
                  <a:lnTo>
                    <a:pt x="24428" y="1770"/>
                  </a:lnTo>
                  <a:cubicBezTo>
                    <a:pt x="10388" y="632"/>
                    <a:pt x="-489" y="126"/>
                    <a:pt x="1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0" name="Freeform: Shape 8319">
              <a:extLst>
                <a:ext uri="{FF2B5EF4-FFF2-40B4-BE49-F238E27FC236}">
                  <a16:creationId xmlns:a16="http://schemas.microsoft.com/office/drawing/2014/main" id="{A4D90017-3661-C9D8-743C-0283A488545B}"/>
                </a:ext>
              </a:extLst>
            </p:cNvPr>
            <p:cNvSpPr/>
            <p:nvPr/>
          </p:nvSpPr>
          <p:spPr>
            <a:xfrm>
              <a:off x="10707293" y="6543481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2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8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371"/>
                    <a:pt x="82210" y="8221"/>
                    <a:pt x="82210" y="7462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8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644"/>
                    <a:pt x="127" y="2530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1" name="Freeform: Shape 8320">
              <a:extLst>
                <a:ext uri="{FF2B5EF4-FFF2-40B4-BE49-F238E27FC236}">
                  <a16:creationId xmlns:a16="http://schemas.microsoft.com/office/drawing/2014/main" id="{CFB91BC5-D84A-58B0-ABF1-935F9025BF34}"/>
                </a:ext>
              </a:extLst>
            </p:cNvPr>
            <p:cNvSpPr/>
            <p:nvPr/>
          </p:nvSpPr>
          <p:spPr>
            <a:xfrm>
              <a:off x="11368517" y="6549805"/>
              <a:ext cx="263199" cy="24283"/>
            </a:xfrm>
            <a:custGeom>
              <a:avLst/>
              <a:gdLst>
                <a:gd name="connsiteX0" fmla="*/ 5565 w 263199"/>
                <a:gd name="connsiteY0" fmla="*/ 11762 h 24283"/>
                <a:gd name="connsiteX1" fmla="*/ 0 w 263199"/>
                <a:gd name="connsiteY1" fmla="*/ 13533 h 24283"/>
                <a:gd name="connsiteX2" fmla="*/ 10245 w 263199"/>
                <a:gd name="connsiteY2" fmla="*/ 16948 h 24283"/>
                <a:gd name="connsiteX3" fmla="*/ 20363 w 263199"/>
                <a:gd name="connsiteY3" fmla="*/ 20489 h 24283"/>
                <a:gd name="connsiteX4" fmla="*/ 14544 w 263199"/>
                <a:gd name="connsiteY4" fmla="*/ 22387 h 24283"/>
                <a:gd name="connsiteX5" fmla="*/ 8727 w 263199"/>
                <a:gd name="connsiteY5" fmla="*/ 24283 h 24283"/>
                <a:gd name="connsiteX6" fmla="*/ 35919 w 263199"/>
                <a:gd name="connsiteY6" fmla="*/ 24283 h 24283"/>
                <a:gd name="connsiteX7" fmla="*/ 63112 w 263199"/>
                <a:gd name="connsiteY7" fmla="*/ 24283 h 24283"/>
                <a:gd name="connsiteX8" fmla="*/ 42243 w 263199"/>
                <a:gd name="connsiteY8" fmla="*/ 21754 h 24283"/>
                <a:gd name="connsiteX9" fmla="*/ 21501 w 263199"/>
                <a:gd name="connsiteY9" fmla="*/ 19225 h 24283"/>
                <a:gd name="connsiteX10" fmla="*/ 28710 w 263199"/>
                <a:gd name="connsiteY10" fmla="*/ 16822 h 24283"/>
                <a:gd name="connsiteX11" fmla="*/ 35793 w 263199"/>
                <a:gd name="connsiteY11" fmla="*/ 14419 h 24283"/>
                <a:gd name="connsiteX12" fmla="*/ 54638 w 263199"/>
                <a:gd name="connsiteY12" fmla="*/ 17581 h 24283"/>
                <a:gd name="connsiteX13" fmla="*/ 73609 w 263199"/>
                <a:gd name="connsiteY13" fmla="*/ 20742 h 24283"/>
                <a:gd name="connsiteX14" fmla="*/ 63491 w 263199"/>
                <a:gd name="connsiteY14" fmla="*/ 17327 h 24283"/>
                <a:gd name="connsiteX15" fmla="*/ 53373 w 263199"/>
                <a:gd name="connsiteY15" fmla="*/ 13912 h 24283"/>
                <a:gd name="connsiteX16" fmla="*/ 73862 w 263199"/>
                <a:gd name="connsiteY16" fmla="*/ 15556 h 24283"/>
                <a:gd name="connsiteX17" fmla="*/ 94225 w 263199"/>
                <a:gd name="connsiteY17" fmla="*/ 17074 h 24283"/>
                <a:gd name="connsiteX18" fmla="*/ 117117 w 263199"/>
                <a:gd name="connsiteY18" fmla="*/ 14544 h 24283"/>
                <a:gd name="connsiteX19" fmla="*/ 140136 w 263199"/>
                <a:gd name="connsiteY19" fmla="*/ 11889 h 24283"/>
                <a:gd name="connsiteX20" fmla="*/ 156199 w 263199"/>
                <a:gd name="connsiteY20" fmla="*/ 15177 h 24283"/>
                <a:gd name="connsiteX21" fmla="*/ 172136 w 263199"/>
                <a:gd name="connsiteY21" fmla="*/ 18339 h 24283"/>
                <a:gd name="connsiteX22" fmla="*/ 217667 w 263199"/>
                <a:gd name="connsiteY22" fmla="*/ 16822 h 24283"/>
                <a:gd name="connsiteX23" fmla="*/ 263199 w 263199"/>
                <a:gd name="connsiteY23" fmla="*/ 15177 h 24283"/>
                <a:gd name="connsiteX24" fmla="*/ 221968 w 263199"/>
                <a:gd name="connsiteY24" fmla="*/ 14671 h 24283"/>
                <a:gd name="connsiteX25" fmla="*/ 180863 w 263199"/>
                <a:gd name="connsiteY25" fmla="*/ 14039 h 24283"/>
                <a:gd name="connsiteX26" fmla="*/ 165938 w 263199"/>
                <a:gd name="connsiteY26" fmla="*/ 11509 h 24283"/>
                <a:gd name="connsiteX27" fmla="*/ 151140 w 263199"/>
                <a:gd name="connsiteY27" fmla="*/ 9106 h 24283"/>
                <a:gd name="connsiteX28" fmla="*/ 171756 w 263199"/>
                <a:gd name="connsiteY28" fmla="*/ 5692 h 24283"/>
                <a:gd name="connsiteX29" fmla="*/ 192498 w 263199"/>
                <a:gd name="connsiteY29" fmla="*/ 2277 h 24283"/>
                <a:gd name="connsiteX30" fmla="*/ 169986 w 263199"/>
                <a:gd name="connsiteY30" fmla="*/ 4047 h 24283"/>
                <a:gd name="connsiteX31" fmla="*/ 147472 w 263199"/>
                <a:gd name="connsiteY31" fmla="*/ 5692 h 24283"/>
                <a:gd name="connsiteX32" fmla="*/ 155946 w 263199"/>
                <a:gd name="connsiteY32" fmla="*/ 2909 h 24283"/>
                <a:gd name="connsiteX33" fmla="*/ 164421 w 263199"/>
                <a:gd name="connsiteY33" fmla="*/ 0 h 24283"/>
                <a:gd name="connsiteX34" fmla="*/ 151520 w 263199"/>
                <a:gd name="connsiteY34" fmla="*/ 0 h 24283"/>
                <a:gd name="connsiteX35" fmla="*/ 138492 w 263199"/>
                <a:gd name="connsiteY35" fmla="*/ 127 h 24283"/>
                <a:gd name="connsiteX36" fmla="*/ 142034 w 263199"/>
                <a:gd name="connsiteY36" fmla="*/ 4047 h 24283"/>
                <a:gd name="connsiteX37" fmla="*/ 145449 w 263199"/>
                <a:gd name="connsiteY37" fmla="*/ 7968 h 24283"/>
                <a:gd name="connsiteX38" fmla="*/ 129133 w 263199"/>
                <a:gd name="connsiteY38" fmla="*/ 9233 h 24283"/>
                <a:gd name="connsiteX39" fmla="*/ 112818 w 263199"/>
                <a:gd name="connsiteY39" fmla="*/ 10498 h 24283"/>
                <a:gd name="connsiteX40" fmla="*/ 120912 w 263199"/>
                <a:gd name="connsiteY40" fmla="*/ 7715 h 24283"/>
                <a:gd name="connsiteX41" fmla="*/ 129133 w 263199"/>
                <a:gd name="connsiteY41" fmla="*/ 4933 h 24283"/>
                <a:gd name="connsiteX42" fmla="*/ 97008 w 263199"/>
                <a:gd name="connsiteY42" fmla="*/ 7588 h 24283"/>
                <a:gd name="connsiteX43" fmla="*/ 65009 w 263199"/>
                <a:gd name="connsiteY43" fmla="*/ 10118 h 24283"/>
                <a:gd name="connsiteX44" fmla="*/ 48693 w 263199"/>
                <a:gd name="connsiteY44" fmla="*/ 8727 h 24283"/>
                <a:gd name="connsiteX45" fmla="*/ 32631 w 263199"/>
                <a:gd name="connsiteY45" fmla="*/ 7462 h 24283"/>
                <a:gd name="connsiteX46" fmla="*/ 40979 w 263199"/>
                <a:gd name="connsiteY46" fmla="*/ 10245 h 24283"/>
                <a:gd name="connsiteX47" fmla="*/ 49326 w 263199"/>
                <a:gd name="connsiteY47" fmla="*/ 13153 h 24283"/>
                <a:gd name="connsiteX48" fmla="*/ 30101 w 263199"/>
                <a:gd name="connsiteY48" fmla="*/ 11509 h 24283"/>
                <a:gd name="connsiteX49" fmla="*/ 11003 w 263199"/>
                <a:gd name="connsiteY49" fmla="*/ 9991 h 24283"/>
                <a:gd name="connsiteX50" fmla="*/ 5565 w 263199"/>
                <a:gd name="connsiteY50" fmla="*/ 11762 h 2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63199" h="24283">
                  <a:moveTo>
                    <a:pt x="5565" y="11762"/>
                  </a:moveTo>
                  <a:lnTo>
                    <a:pt x="0" y="13533"/>
                  </a:lnTo>
                  <a:lnTo>
                    <a:pt x="10245" y="16948"/>
                  </a:lnTo>
                  <a:lnTo>
                    <a:pt x="20363" y="20489"/>
                  </a:lnTo>
                  <a:lnTo>
                    <a:pt x="14544" y="22387"/>
                  </a:lnTo>
                  <a:lnTo>
                    <a:pt x="8727" y="24283"/>
                  </a:lnTo>
                  <a:lnTo>
                    <a:pt x="35919" y="24283"/>
                  </a:lnTo>
                  <a:lnTo>
                    <a:pt x="63112" y="24283"/>
                  </a:lnTo>
                  <a:lnTo>
                    <a:pt x="42243" y="21754"/>
                  </a:lnTo>
                  <a:lnTo>
                    <a:pt x="21501" y="19225"/>
                  </a:lnTo>
                  <a:lnTo>
                    <a:pt x="28710" y="16822"/>
                  </a:lnTo>
                  <a:lnTo>
                    <a:pt x="35793" y="14419"/>
                  </a:lnTo>
                  <a:lnTo>
                    <a:pt x="54638" y="17581"/>
                  </a:lnTo>
                  <a:lnTo>
                    <a:pt x="73609" y="20742"/>
                  </a:lnTo>
                  <a:lnTo>
                    <a:pt x="63491" y="17327"/>
                  </a:lnTo>
                  <a:lnTo>
                    <a:pt x="53373" y="13912"/>
                  </a:lnTo>
                  <a:lnTo>
                    <a:pt x="73862" y="15556"/>
                  </a:lnTo>
                  <a:lnTo>
                    <a:pt x="94225" y="17074"/>
                  </a:lnTo>
                  <a:lnTo>
                    <a:pt x="117117" y="14544"/>
                  </a:lnTo>
                  <a:lnTo>
                    <a:pt x="140136" y="11889"/>
                  </a:lnTo>
                  <a:lnTo>
                    <a:pt x="156199" y="15177"/>
                  </a:lnTo>
                  <a:lnTo>
                    <a:pt x="172136" y="18339"/>
                  </a:lnTo>
                  <a:lnTo>
                    <a:pt x="217667" y="16822"/>
                  </a:lnTo>
                  <a:lnTo>
                    <a:pt x="263199" y="15177"/>
                  </a:lnTo>
                  <a:lnTo>
                    <a:pt x="221968" y="14671"/>
                  </a:lnTo>
                  <a:lnTo>
                    <a:pt x="180863" y="14039"/>
                  </a:lnTo>
                  <a:lnTo>
                    <a:pt x="165938" y="11509"/>
                  </a:lnTo>
                  <a:lnTo>
                    <a:pt x="151140" y="9106"/>
                  </a:lnTo>
                  <a:lnTo>
                    <a:pt x="171756" y="5692"/>
                  </a:lnTo>
                  <a:lnTo>
                    <a:pt x="192498" y="2277"/>
                  </a:lnTo>
                  <a:lnTo>
                    <a:pt x="169986" y="4047"/>
                  </a:lnTo>
                  <a:lnTo>
                    <a:pt x="147472" y="5692"/>
                  </a:lnTo>
                  <a:lnTo>
                    <a:pt x="155946" y="2909"/>
                  </a:lnTo>
                  <a:lnTo>
                    <a:pt x="164421" y="0"/>
                  </a:lnTo>
                  <a:lnTo>
                    <a:pt x="151520" y="0"/>
                  </a:lnTo>
                  <a:lnTo>
                    <a:pt x="138492" y="127"/>
                  </a:lnTo>
                  <a:lnTo>
                    <a:pt x="142034" y="4047"/>
                  </a:lnTo>
                  <a:lnTo>
                    <a:pt x="145449" y="7968"/>
                  </a:lnTo>
                  <a:lnTo>
                    <a:pt x="129133" y="9233"/>
                  </a:lnTo>
                  <a:lnTo>
                    <a:pt x="112818" y="10498"/>
                  </a:lnTo>
                  <a:lnTo>
                    <a:pt x="120912" y="7715"/>
                  </a:lnTo>
                  <a:lnTo>
                    <a:pt x="129133" y="4933"/>
                  </a:lnTo>
                  <a:lnTo>
                    <a:pt x="97008" y="7588"/>
                  </a:lnTo>
                  <a:lnTo>
                    <a:pt x="65009" y="10118"/>
                  </a:lnTo>
                  <a:lnTo>
                    <a:pt x="48693" y="8727"/>
                  </a:lnTo>
                  <a:lnTo>
                    <a:pt x="32631" y="7462"/>
                  </a:lnTo>
                  <a:lnTo>
                    <a:pt x="40979" y="10245"/>
                  </a:lnTo>
                  <a:lnTo>
                    <a:pt x="49326" y="13153"/>
                  </a:lnTo>
                  <a:lnTo>
                    <a:pt x="30101" y="11509"/>
                  </a:lnTo>
                  <a:lnTo>
                    <a:pt x="11003" y="9991"/>
                  </a:lnTo>
                  <a:lnTo>
                    <a:pt x="5565" y="117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2" name="Freeform: Shape 8321">
              <a:extLst>
                <a:ext uri="{FF2B5EF4-FFF2-40B4-BE49-F238E27FC236}">
                  <a16:creationId xmlns:a16="http://schemas.microsoft.com/office/drawing/2014/main" id="{F913E6D4-5170-31FE-F227-4B6B2190C04D}"/>
                </a:ext>
              </a:extLst>
            </p:cNvPr>
            <p:cNvSpPr/>
            <p:nvPr/>
          </p:nvSpPr>
          <p:spPr>
            <a:xfrm>
              <a:off x="11449336" y="6559670"/>
              <a:ext cx="23398" cy="4806"/>
            </a:xfrm>
            <a:custGeom>
              <a:avLst/>
              <a:gdLst>
                <a:gd name="connsiteX0" fmla="*/ 0 w 23398"/>
                <a:gd name="connsiteY0" fmla="*/ 2403 h 4806"/>
                <a:gd name="connsiteX1" fmla="*/ 11636 w 23398"/>
                <a:gd name="connsiteY1" fmla="*/ 0 h 4806"/>
                <a:gd name="connsiteX2" fmla="*/ 23399 w 23398"/>
                <a:gd name="connsiteY2" fmla="*/ 2403 h 4806"/>
                <a:gd name="connsiteX3" fmla="*/ 11636 w 23398"/>
                <a:gd name="connsiteY3" fmla="*/ 4806 h 4806"/>
                <a:gd name="connsiteX4" fmla="*/ 0 w 23398"/>
                <a:gd name="connsiteY4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98" h="4806">
                  <a:moveTo>
                    <a:pt x="0" y="2403"/>
                  </a:moveTo>
                  <a:cubicBezTo>
                    <a:pt x="0" y="1012"/>
                    <a:pt x="5313" y="0"/>
                    <a:pt x="11636" y="0"/>
                  </a:cubicBezTo>
                  <a:cubicBezTo>
                    <a:pt x="18086" y="0"/>
                    <a:pt x="23399" y="1012"/>
                    <a:pt x="23399" y="2403"/>
                  </a:cubicBezTo>
                  <a:cubicBezTo>
                    <a:pt x="23399" y="3668"/>
                    <a:pt x="18086" y="4806"/>
                    <a:pt x="11636" y="4806"/>
                  </a:cubicBezTo>
                  <a:cubicBezTo>
                    <a:pt x="5186" y="4806"/>
                    <a:pt x="0" y="366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3" name="Freeform: Shape 8322">
              <a:extLst>
                <a:ext uri="{FF2B5EF4-FFF2-40B4-BE49-F238E27FC236}">
                  <a16:creationId xmlns:a16="http://schemas.microsoft.com/office/drawing/2014/main" id="{EF21426C-EBC9-0D43-1A59-B086FBE67442}"/>
                </a:ext>
              </a:extLst>
            </p:cNvPr>
            <p:cNvSpPr/>
            <p:nvPr/>
          </p:nvSpPr>
          <p:spPr>
            <a:xfrm>
              <a:off x="10744731" y="6529523"/>
              <a:ext cx="62479" cy="14590"/>
            </a:xfrm>
            <a:custGeom>
              <a:avLst/>
              <a:gdLst>
                <a:gd name="connsiteX0" fmla="*/ 127 w 62479"/>
                <a:gd name="connsiteY0" fmla="*/ 425 h 14590"/>
                <a:gd name="connsiteX1" fmla="*/ 9233 w 62479"/>
                <a:gd name="connsiteY1" fmla="*/ 2955 h 14590"/>
                <a:gd name="connsiteX2" fmla="*/ 31240 w 62479"/>
                <a:gd name="connsiteY2" fmla="*/ 7888 h 14590"/>
                <a:gd name="connsiteX3" fmla="*/ 62480 w 62479"/>
                <a:gd name="connsiteY3" fmla="*/ 14591 h 14590"/>
                <a:gd name="connsiteX4" fmla="*/ 40093 w 62479"/>
                <a:gd name="connsiteY4" fmla="*/ 7508 h 14590"/>
                <a:gd name="connsiteX5" fmla="*/ 8853 w 62479"/>
                <a:gd name="connsiteY5" fmla="*/ 45 h 14590"/>
                <a:gd name="connsiteX6" fmla="*/ 0 w 62479"/>
                <a:gd name="connsiteY6" fmla="*/ 552 h 1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479" h="14590">
                  <a:moveTo>
                    <a:pt x="127" y="425"/>
                  </a:moveTo>
                  <a:cubicBezTo>
                    <a:pt x="127" y="425"/>
                    <a:pt x="3668" y="1564"/>
                    <a:pt x="9233" y="2955"/>
                  </a:cubicBezTo>
                  <a:cubicBezTo>
                    <a:pt x="15051" y="4219"/>
                    <a:pt x="22892" y="5990"/>
                    <a:pt x="31240" y="7888"/>
                  </a:cubicBezTo>
                  <a:lnTo>
                    <a:pt x="62480" y="14591"/>
                  </a:lnTo>
                  <a:lnTo>
                    <a:pt x="40093" y="7508"/>
                  </a:lnTo>
                  <a:cubicBezTo>
                    <a:pt x="27699" y="3587"/>
                    <a:pt x="13659" y="172"/>
                    <a:pt x="8853" y="45"/>
                  </a:cubicBezTo>
                  <a:cubicBezTo>
                    <a:pt x="4047" y="-80"/>
                    <a:pt x="0" y="45"/>
                    <a:pt x="0" y="5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4" name="Freeform: Shape 8323">
              <a:extLst>
                <a:ext uri="{FF2B5EF4-FFF2-40B4-BE49-F238E27FC236}">
                  <a16:creationId xmlns:a16="http://schemas.microsoft.com/office/drawing/2014/main" id="{21CF3B54-86EB-7F15-EA1A-A1DE77F332FD}"/>
                </a:ext>
              </a:extLst>
            </p:cNvPr>
            <p:cNvSpPr/>
            <p:nvPr/>
          </p:nvSpPr>
          <p:spPr>
            <a:xfrm>
              <a:off x="10838577" y="6516541"/>
              <a:ext cx="39966" cy="6450"/>
            </a:xfrm>
            <a:custGeom>
              <a:avLst/>
              <a:gdLst>
                <a:gd name="connsiteX0" fmla="*/ 6197 w 39966"/>
                <a:gd name="connsiteY0" fmla="*/ 1139 h 6450"/>
                <a:gd name="connsiteX1" fmla="*/ 0 w 39966"/>
                <a:gd name="connsiteY1" fmla="*/ 2277 h 6450"/>
                <a:gd name="connsiteX2" fmla="*/ 7842 w 39966"/>
                <a:gd name="connsiteY2" fmla="*/ 4047 h 6450"/>
                <a:gd name="connsiteX3" fmla="*/ 27825 w 39966"/>
                <a:gd name="connsiteY3" fmla="*/ 6197 h 6450"/>
                <a:gd name="connsiteX4" fmla="*/ 39967 w 39966"/>
                <a:gd name="connsiteY4" fmla="*/ 6450 h 6450"/>
                <a:gd name="connsiteX5" fmla="*/ 26181 w 39966"/>
                <a:gd name="connsiteY5" fmla="*/ 3162 h 6450"/>
                <a:gd name="connsiteX6" fmla="*/ 12268 w 39966"/>
                <a:gd name="connsiteY6" fmla="*/ 0 h 6450"/>
                <a:gd name="connsiteX7" fmla="*/ 6197 w 39966"/>
                <a:gd name="connsiteY7" fmla="*/ 113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450">
                  <a:moveTo>
                    <a:pt x="6197" y="1139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2" y="5059"/>
                    <a:pt x="21122" y="5944"/>
                    <a:pt x="27825" y="6197"/>
                  </a:cubicBezTo>
                  <a:lnTo>
                    <a:pt x="39967" y="6450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5" name="Freeform: Shape 8324">
              <a:extLst>
                <a:ext uri="{FF2B5EF4-FFF2-40B4-BE49-F238E27FC236}">
                  <a16:creationId xmlns:a16="http://schemas.microsoft.com/office/drawing/2014/main" id="{3197A3A8-8A44-1255-8408-348CA6D469DE}"/>
                </a:ext>
              </a:extLst>
            </p:cNvPr>
            <p:cNvSpPr/>
            <p:nvPr/>
          </p:nvSpPr>
          <p:spPr>
            <a:xfrm>
              <a:off x="11413922" y="6577731"/>
              <a:ext cx="42968" cy="3592"/>
            </a:xfrm>
            <a:custGeom>
              <a:avLst/>
              <a:gdLst>
                <a:gd name="connsiteX0" fmla="*/ 127 w 42968"/>
                <a:gd name="connsiteY0" fmla="*/ 405 h 3592"/>
                <a:gd name="connsiteX1" fmla="*/ 18339 w 42968"/>
                <a:gd name="connsiteY1" fmla="*/ 2934 h 3592"/>
                <a:gd name="connsiteX2" fmla="*/ 42244 w 42968"/>
                <a:gd name="connsiteY2" fmla="*/ 3188 h 3592"/>
                <a:gd name="connsiteX3" fmla="*/ 24031 w 42968"/>
                <a:gd name="connsiteY3" fmla="*/ 658 h 3592"/>
                <a:gd name="connsiteX4" fmla="*/ 0 w 42968"/>
                <a:gd name="connsiteY4" fmla="*/ 405 h 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8" h="3592">
                  <a:moveTo>
                    <a:pt x="127" y="405"/>
                  </a:moveTo>
                  <a:cubicBezTo>
                    <a:pt x="127" y="405"/>
                    <a:pt x="8221" y="2176"/>
                    <a:pt x="18339" y="2934"/>
                  </a:cubicBezTo>
                  <a:cubicBezTo>
                    <a:pt x="28331" y="3693"/>
                    <a:pt x="39082" y="3820"/>
                    <a:pt x="42244" y="3188"/>
                  </a:cubicBezTo>
                  <a:cubicBezTo>
                    <a:pt x="45532" y="2555"/>
                    <a:pt x="37311" y="1417"/>
                    <a:pt x="24031" y="658"/>
                  </a:cubicBezTo>
                  <a:cubicBezTo>
                    <a:pt x="10751" y="-101"/>
                    <a:pt x="0" y="-228"/>
                    <a:pt x="0" y="4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6" name="Freeform: Shape 8325">
              <a:extLst>
                <a:ext uri="{FF2B5EF4-FFF2-40B4-BE49-F238E27FC236}">
                  <a16:creationId xmlns:a16="http://schemas.microsoft.com/office/drawing/2014/main" id="{8782FAAB-7B1A-7750-8C9D-B6E49504401C}"/>
                </a:ext>
              </a:extLst>
            </p:cNvPr>
            <p:cNvSpPr/>
            <p:nvPr/>
          </p:nvSpPr>
          <p:spPr>
            <a:xfrm>
              <a:off x="10766485" y="6533013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2"/>
                    <a:pt x="28204" y="2120"/>
                    <a:pt x="18213" y="1109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7" name="Freeform: Shape 8326">
              <a:extLst>
                <a:ext uri="{FF2B5EF4-FFF2-40B4-BE49-F238E27FC236}">
                  <a16:creationId xmlns:a16="http://schemas.microsoft.com/office/drawing/2014/main" id="{AD8472AA-2355-ECCA-29CF-702F75841278}"/>
                </a:ext>
              </a:extLst>
            </p:cNvPr>
            <p:cNvSpPr/>
            <p:nvPr/>
          </p:nvSpPr>
          <p:spPr>
            <a:xfrm>
              <a:off x="10762817" y="6519450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910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525 w 31366"/>
                <a:gd name="connsiteY4" fmla="*/ 1897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910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8" name="Freeform: Shape 8327">
              <a:extLst>
                <a:ext uri="{FF2B5EF4-FFF2-40B4-BE49-F238E27FC236}">
                  <a16:creationId xmlns:a16="http://schemas.microsoft.com/office/drawing/2014/main" id="{81787EA1-7768-DF15-2143-5AAFBB4938C8}"/>
                </a:ext>
              </a:extLst>
            </p:cNvPr>
            <p:cNvSpPr/>
            <p:nvPr/>
          </p:nvSpPr>
          <p:spPr>
            <a:xfrm>
              <a:off x="11425811" y="6586357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5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29" name="Freeform: Shape 8328">
              <a:extLst>
                <a:ext uri="{FF2B5EF4-FFF2-40B4-BE49-F238E27FC236}">
                  <a16:creationId xmlns:a16="http://schemas.microsoft.com/office/drawing/2014/main" id="{48FE84B4-8963-8544-170E-A368C58F181A}"/>
                </a:ext>
              </a:extLst>
            </p:cNvPr>
            <p:cNvSpPr/>
            <p:nvPr/>
          </p:nvSpPr>
          <p:spPr>
            <a:xfrm>
              <a:off x="10826561" y="6555243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0" name="Freeform: Shape 8329">
              <a:extLst>
                <a:ext uri="{FF2B5EF4-FFF2-40B4-BE49-F238E27FC236}">
                  <a16:creationId xmlns:a16="http://schemas.microsoft.com/office/drawing/2014/main" id="{76235224-AA13-FA11-9513-26A5C2CCD088}"/>
                </a:ext>
              </a:extLst>
            </p:cNvPr>
            <p:cNvSpPr/>
            <p:nvPr/>
          </p:nvSpPr>
          <p:spPr>
            <a:xfrm>
              <a:off x="10774706" y="6514897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1" name="Freeform: Shape 8330">
              <a:extLst>
                <a:ext uri="{FF2B5EF4-FFF2-40B4-BE49-F238E27FC236}">
                  <a16:creationId xmlns:a16="http://schemas.microsoft.com/office/drawing/2014/main" id="{2C67C48B-0F72-9040-02FC-41AD28E7E745}"/>
                </a:ext>
              </a:extLst>
            </p:cNvPr>
            <p:cNvSpPr/>
            <p:nvPr/>
          </p:nvSpPr>
          <p:spPr>
            <a:xfrm>
              <a:off x="10838830" y="653867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817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2" name="Freeform: Shape 8331">
              <a:extLst>
                <a:ext uri="{FF2B5EF4-FFF2-40B4-BE49-F238E27FC236}">
                  <a16:creationId xmlns:a16="http://schemas.microsoft.com/office/drawing/2014/main" id="{CE09ED0E-F8D3-6C22-FC88-537FB6641A93}"/>
                </a:ext>
              </a:extLst>
            </p:cNvPr>
            <p:cNvSpPr/>
            <p:nvPr/>
          </p:nvSpPr>
          <p:spPr>
            <a:xfrm>
              <a:off x="10855272" y="6604696"/>
              <a:ext cx="11762" cy="2422"/>
            </a:xfrm>
            <a:custGeom>
              <a:avLst/>
              <a:gdLst>
                <a:gd name="connsiteX0" fmla="*/ 0 w 11762"/>
                <a:gd name="connsiteY0" fmla="*/ 1012 h 2422"/>
                <a:gd name="connsiteX1" fmla="*/ 5817 w 11762"/>
                <a:gd name="connsiteY1" fmla="*/ 2403 h 2422"/>
                <a:gd name="connsiteX2" fmla="*/ 11762 w 11762"/>
                <a:gd name="connsiteY2" fmla="*/ 1392 h 2422"/>
                <a:gd name="connsiteX3" fmla="*/ 5817 w 11762"/>
                <a:gd name="connsiteY3" fmla="*/ 0 h 2422"/>
                <a:gd name="connsiteX4" fmla="*/ 0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530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3" name="Freeform: Shape 8332">
              <a:extLst>
                <a:ext uri="{FF2B5EF4-FFF2-40B4-BE49-F238E27FC236}">
                  <a16:creationId xmlns:a16="http://schemas.microsoft.com/office/drawing/2014/main" id="{81C8E20E-5076-8F0C-F6A1-9B683CB16D0E}"/>
                </a:ext>
              </a:extLst>
            </p:cNvPr>
            <p:cNvSpPr/>
            <p:nvPr/>
          </p:nvSpPr>
          <p:spPr>
            <a:xfrm>
              <a:off x="10872599" y="6542595"/>
              <a:ext cx="77024" cy="10497"/>
            </a:xfrm>
            <a:custGeom>
              <a:avLst/>
              <a:gdLst>
                <a:gd name="connsiteX0" fmla="*/ 6577 w 77024"/>
                <a:gd name="connsiteY0" fmla="*/ 2150 h 10497"/>
                <a:gd name="connsiteX1" fmla="*/ 0 w 77024"/>
                <a:gd name="connsiteY1" fmla="*/ 4174 h 10497"/>
                <a:gd name="connsiteX2" fmla="*/ 23525 w 77024"/>
                <a:gd name="connsiteY2" fmla="*/ 7336 h 10497"/>
                <a:gd name="connsiteX3" fmla="*/ 47049 w 77024"/>
                <a:gd name="connsiteY3" fmla="*/ 10498 h 10497"/>
                <a:gd name="connsiteX4" fmla="*/ 40220 w 77024"/>
                <a:gd name="connsiteY4" fmla="*/ 6577 h 10497"/>
                <a:gd name="connsiteX5" fmla="*/ 33390 w 77024"/>
                <a:gd name="connsiteY5" fmla="*/ 2656 h 10497"/>
                <a:gd name="connsiteX6" fmla="*/ 55144 w 77024"/>
                <a:gd name="connsiteY6" fmla="*/ 4806 h 10497"/>
                <a:gd name="connsiteX7" fmla="*/ 77024 w 77024"/>
                <a:gd name="connsiteY7" fmla="*/ 6956 h 10497"/>
                <a:gd name="connsiteX8" fmla="*/ 69816 w 77024"/>
                <a:gd name="connsiteY8" fmla="*/ 5059 h 10497"/>
                <a:gd name="connsiteX9" fmla="*/ 37817 w 77024"/>
                <a:gd name="connsiteY9" fmla="*/ 1644 h 10497"/>
                <a:gd name="connsiteX10" fmla="*/ 13027 w 77024"/>
                <a:gd name="connsiteY10" fmla="*/ 0 h 10497"/>
                <a:gd name="connsiteX11" fmla="*/ 6577 w 77024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024" h="10497">
                  <a:moveTo>
                    <a:pt x="6577" y="2150"/>
                  </a:moveTo>
                  <a:lnTo>
                    <a:pt x="0" y="4174"/>
                  </a:lnTo>
                  <a:lnTo>
                    <a:pt x="23525" y="7336"/>
                  </a:lnTo>
                  <a:lnTo>
                    <a:pt x="47049" y="10498"/>
                  </a:lnTo>
                  <a:lnTo>
                    <a:pt x="40220" y="6577"/>
                  </a:lnTo>
                  <a:lnTo>
                    <a:pt x="33390" y="2656"/>
                  </a:lnTo>
                  <a:lnTo>
                    <a:pt x="55144" y="4806"/>
                  </a:lnTo>
                  <a:lnTo>
                    <a:pt x="77024" y="6956"/>
                  </a:lnTo>
                  <a:lnTo>
                    <a:pt x="69816" y="5059"/>
                  </a:lnTo>
                  <a:cubicBezTo>
                    <a:pt x="65895" y="4047"/>
                    <a:pt x="51476" y="2530"/>
                    <a:pt x="37817" y="1644"/>
                  </a:cubicBezTo>
                  <a:lnTo>
                    <a:pt x="13027" y="0"/>
                  </a:lnTo>
                  <a:lnTo>
                    <a:pt x="6577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4" name="Freeform: Shape 8333">
              <a:extLst>
                <a:ext uri="{FF2B5EF4-FFF2-40B4-BE49-F238E27FC236}">
                  <a16:creationId xmlns:a16="http://schemas.microsoft.com/office/drawing/2014/main" id="{1F0E34DD-46D7-84FB-C87E-3BCB581D957F}"/>
                </a:ext>
              </a:extLst>
            </p:cNvPr>
            <p:cNvSpPr/>
            <p:nvPr/>
          </p:nvSpPr>
          <p:spPr>
            <a:xfrm>
              <a:off x="10757880" y="6510850"/>
              <a:ext cx="29725" cy="11002"/>
            </a:xfrm>
            <a:custGeom>
              <a:avLst/>
              <a:gdLst>
                <a:gd name="connsiteX0" fmla="*/ 510 w 29725"/>
                <a:gd name="connsiteY0" fmla="*/ 126 h 11002"/>
                <a:gd name="connsiteX1" fmla="*/ 12905 w 29725"/>
                <a:gd name="connsiteY1" fmla="*/ 5944 h 11002"/>
                <a:gd name="connsiteX2" fmla="*/ 29473 w 29725"/>
                <a:gd name="connsiteY2" fmla="*/ 11003 h 11002"/>
                <a:gd name="connsiteX3" fmla="*/ 29473 w 29725"/>
                <a:gd name="connsiteY3" fmla="*/ 7082 h 11002"/>
                <a:gd name="connsiteX4" fmla="*/ 29726 w 29725"/>
                <a:gd name="connsiteY4" fmla="*/ 3161 h 11002"/>
                <a:gd name="connsiteX5" fmla="*/ 17205 w 29725"/>
                <a:gd name="connsiteY5" fmla="*/ 1265 h 11002"/>
                <a:gd name="connsiteX6" fmla="*/ 510 w 29725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2">
                  <a:moveTo>
                    <a:pt x="510" y="126"/>
                  </a:moveTo>
                  <a:cubicBezTo>
                    <a:pt x="-1767" y="506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5" y="1265"/>
                  </a:lnTo>
                  <a:cubicBezTo>
                    <a:pt x="10375" y="253"/>
                    <a:pt x="2787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5" name="Freeform: Shape 8334">
              <a:extLst>
                <a:ext uri="{FF2B5EF4-FFF2-40B4-BE49-F238E27FC236}">
                  <a16:creationId xmlns:a16="http://schemas.microsoft.com/office/drawing/2014/main" id="{8B672898-6198-747C-C0E0-357717CD2925}"/>
                </a:ext>
              </a:extLst>
            </p:cNvPr>
            <p:cNvSpPr/>
            <p:nvPr/>
          </p:nvSpPr>
          <p:spPr>
            <a:xfrm>
              <a:off x="10791907" y="6528050"/>
              <a:ext cx="38575" cy="8221"/>
            </a:xfrm>
            <a:custGeom>
              <a:avLst/>
              <a:gdLst>
                <a:gd name="connsiteX0" fmla="*/ 0 w 38575"/>
                <a:gd name="connsiteY0" fmla="*/ 2024 h 8221"/>
                <a:gd name="connsiteX1" fmla="*/ 19225 w 38575"/>
                <a:gd name="connsiteY1" fmla="*/ 6198 h 8221"/>
                <a:gd name="connsiteX2" fmla="*/ 38575 w 38575"/>
                <a:gd name="connsiteY2" fmla="*/ 8221 h 8221"/>
                <a:gd name="connsiteX3" fmla="*/ 23778 w 38575"/>
                <a:gd name="connsiteY3" fmla="*/ 4174 h 8221"/>
                <a:gd name="connsiteX4" fmla="*/ 4553 w 38575"/>
                <a:gd name="connsiteY4" fmla="*/ 0 h 8221"/>
                <a:gd name="connsiteX5" fmla="*/ 127 w 38575"/>
                <a:gd name="connsiteY5" fmla="*/ 2024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575" h="8221">
                  <a:moveTo>
                    <a:pt x="0" y="2024"/>
                  </a:moveTo>
                  <a:cubicBezTo>
                    <a:pt x="0" y="3162"/>
                    <a:pt x="8600" y="5059"/>
                    <a:pt x="19225" y="6198"/>
                  </a:cubicBezTo>
                  <a:lnTo>
                    <a:pt x="38575" y="8221"/>
                  </a:lnTo>
                  <a:lnTo>
                    <a:pt x="23778" y="4174"/>
                  </a:lnTo>
                  <a:cubicBezTo>
                    <a:pt x="15683" y="1897"/>
                    <a:pt x="6956" y="127"/>
                    <a:pt x="4553" y="0"/>
                  </a:cubicBezTo>
                  <a:cubicBezTo>
                    <a:pt x="2150" y="0"/>
                    <a:pt x="127" y="885"/>
                    <a:pt x="127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6" name="Freeform: Shape 8335">
              <a:extLst>
                <a:ext uri="{FF2B5EF4-FFF2-40B4-BE49-F238E27FC236}">
                  <a16:creationId xmlns:a16="http://schemas.microsoft.com/office/drawing/2014/main" id="{B96A27D6-5A50-ABB7-8A20-C7C6C9EB54F5}"/>
                </a:ext>
              </a:extLst>
            </p:cNvPr>
            <p:cNvSpPr/>
            <p:nvPr/>
          </p:nvSpPr>
          <p:spPr>
            <a:xfrm>
              <a:off x="10792287" y="6512620"/>
              <a:ext cx="57673" cy="9485"/>
            </a:xfrm>
            <a:custGeom>
              <a:avLst/>
              <a:gdLst>
                <a:gd name="connsiteX0" fmla="*/ 0 w 57673"/>
                <a:gd name="connsiteY0" fmla="*/ 1897 h 9485"/>
                <a:gd name="connsiteX1" fmla="*/ 6956 w 57673"/>
                <a:gd name="connsiteY1" fmla="*/ 4047 h 9485"/>
                <a:gd name="connsiteX2" fmla="*/ 13912 w 57673"/>
                <a:gd name="connsiteY2" fmla="*/ 5692 h 9485"/>
                <a:gd name="connsiteX3" fmla="*/ 32378 w 57673"/>
                <a:gd name="connsiteY3" fmla="*/ 4680 h 9485"/>
                <a:gd name="connsiteX4" fmla="*/ 50843 w 57673"/>
                <a:gd name="connsiteY4" fmla="*/ 3668 h 9485"/>
                <a:gd name="connsiteX5" fmla="*/ 41105 w 57673"/>
                <a:gd name="connsiteY5" fmla="*/ 6577 h 9485"/>
                <a:gd name="connsiteX6" fmla="*/ 31366 w 57673"/>
                <a:gd name="connsiteY6" fmla="*/ 9486 h 9485"/>
                <a:gd name="connsiteX7" fmla="*/ 44520 w 57673"/>
                <a:gd name="connsiteY7" fmla="*/ 8221 h 9485"/>
                <a:gd name="connsiteX8" fmla="*/ 57674 w 57673"/>
                <a:gd name="connsiteY8" fmla="*/ 6830 h 9485"/>
                <a:gd name="connsiteX9" fmla="*/ 51602 w 57673"/>
                <a:gd name="connsiteY9" fmla="*/ 3415 h 9485"/>
                <a:gd name="connsiteX10" fmla="*/ 45532 w 57673"/>
                <a:gd name="connsiteY10" fmla="*/ 0 h 9485"/>
                <a:gd name="connsiteX11" fmla="*/ 22766 w 57673"/>
                <a:gd name="connsiteY11" fmla="*/ 632 h 9485"/>
                <a:gd name="connsiteX12" fmla="*/ 6703 w 57673"/>
                <a:gd name="connsiteY12" fmla="*/ 1264 h 9485"/>
                <a:gd name="connsiteX13" fmla="*/ 0 w 57673"/>
                <a:gd name="connsiteY13" fmla="*/ 1771 h 9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673" h="9485">
                  <a:moveTo>
                    <a:pt x="0" y="1897"/>
                  </a:moveTo>
                  <a:cubicBezTo>
                    <a:pt x="0" y="1897"/>
                    <a:pt x="3162" y="3162"/>
                    <a:pt x="6956" y="4047"/>
                  </a:cubicBezTo>
                  <a:lnTo>
                    <a:pt x="13912" y="5692"/>
                  </a:lnTo>
                  <a:lnTo>
                    <a:pt x="32378" y="4680"/>
                  </a:lnTo>
                  <a:lnTo>
                    <a:pt x="50843" y="3668"/>
                  </a:lnTo>
                  <a:lnTo>
                    <a:pt x="41105" y="6577"/>
                  </a:lnTo>
                  <a:lnTo>
                    <a:pt x="31366" y="9486"/>
                  </a:lnTo>
                  <a:lnTo>
                    <a:pt x="44520" y="8221"/>
                  </a:lnTo>
                  <a:lnTo>
                    <a:pt x="57674" y="6830"/>
                  </a:lnTo>
                  <a:lnTo>
                    <a:pt x="51602" y="3415"/>
                  </a:lnTo>
                  <a:lnTo>
                    <a:pt x="45532" y="0"/>
                  </a:lnTo>
                  <a:lnTo>
                    <a:pt x="22766" y="632"/>
                  </a:lnTo>
                  <a:cubicBezTo>
                    <a:pt x="16569" y="885"/>
                    <a:pt x="10877" y="1138"/>
                    <a:pt x="6703" y="1264"/>
                  </a:cubicBezTo>
                  <a:cubicBezTo>
                    <a:pt x="2529" y="1518"/>
                    <a:pt x="0" y="1644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7" name="Freeform: Shape 8336">
              <a:extLst>
                <a:ext uri="{FF2B5EF4-FFF2-40B4-BE49-F238E27FC236}">
                  <a16:creationId xmlns:a16="http://schemas.microsoft.com/office/drawing/2014/main" id="{7F213249-55C1-764E-44A9-20D86574F69F}"/>
                </a:ext>
              </a:extLst>
            </p:cNvPr>
            <p:cNvSpPr/>
            <p:nvPr/>
          </p:nvSpPr>
          <p:spPr>
            <a:xfrm>
              <a:off x="11449336" y="6583827"/>
              <a:ext cx="11636" cy="2529"/>
            </a:xfrm>
            <a:custGeom>
              <a:avLst/>
              <a:gdLst>
                <a:gd name="connsiteX0" fmla="*/ 0 w 11636"/>
                <a:gd name="connsiteY0" fmla="*/ 1264 h 2529"/>
                <a:gd name="connsiteX1" fmla="*/ 5818 w 11636"/>
                <a:gd name="connsiteY1" fmla="*/ 2530 h 2529"/>
                <a:gd name="connsiteX2" fmla="*/ 11636 w 11636"/>
                <a:gd name="connsiteY2" fmla="*/ 1264 h 2529"/>
                <a:gd name="connsiteX3" fmla="*/ 5818 w 11636"/>
                <a:gd name="connsiteY3" fmla="*/ 0 h 2529"/>
                <a:gd name="connsiteX4" fmla="*/ 0 w 11636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529">
                  <a:moveTo>
                    <a:pt x="0" y="1264"/>
                  </a:moveTo>
                  <a:cubicBezTo>
                    <a:pt x="0" y="1897"/>
                    <a:pt x="2656" y="2530"/>
                    <a:pt x="5818" y="2530"/>
                  </a:cubicBezTo>
                  <a:cubicBezTo>
                    <a:pt x="9107" y="2530"/>
                    <a:pt x="11636" y="2023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8" name="Freeform: Shape 8337">
              <a:extLst>
                <a:ext uri="{FF2B5EF4-FFF2-40B4-BE49-F238E27FC236}">
                  <a16:creationId xmlns:a16="http://schemas.microsoft.com/office/drawing/2014/main" id="{EB4E12A0-97A7-67C5-5D0C-7AAE46B4F37C}"/>
                </a:ext>
              </a:extLst>
            </p:cNvPr>
            <p:cNvSpPr/>
            <p:nvPr/>
          </p:nvSpPr>
          <p:spPr>
            <a:xfrm>
              <a:off x="10849454" y="6587368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8 w 11635"/>
                <a:gd name="connsiteY1" fmla="*/ 2403 h 2403"/>
                <a:gd name="connsiteX2" fmla="*/ 11636 w 11635"/>
                <a:gd name="connsiteY2" fmla="*/ 1392 h 2403"/>
                <a:gd name="connsiteX3" fmla="*/ 5818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39" name="Freeform: Shape 8338">
              <a:extLst>
                <a:ext uri="{FF2B5EF4-FFF2-40B4-BE49-F238E27FC236}">
                  <a16:creationId xmlns:a16="http://schemas.microsoft.com/office/drawing/2014/main" id="{69C3CE48-626F-6FB7-CBBD-A8D0F422093C}"/>
                </a:ext>
              </a:extLst>
            </p:cNvPr>
            <p:cNvSpPr/>
            <p:nvPr/>
          </p:nvSpPr>
          <p:spPr>
            <a:xfrm>
              <a:off x="10801898" y="6530707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1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0" name="Freeform: Shape 8339">
              <a:extLst>
                <a:ext uri="{FF2B5EF4-FFF2-40B4-BE49-F238E27FC236}">
                  <a16:creationId xmlns:a16="http://schemas.microsoft.com/office/drawing/2014/main" id="{73A8BCA4-59D3-8E63-6C48-6B9FE0A559AB}"/>
                </a:ext>
              </a:extLst>
            </p:cNvPr>
            <p:cNvSpPr/>
            <p:nvPr/>
          </p:nvSpPr>
          <p:spPr>
            <a:xfrm>
              <a:off x="10802657" y="6520621"/>
              <a:ext cx="157970" cy="19444"/>
            </a:xfrm>
            <a:custGeom>
              <a:avLst/>
              <a:gdLst>
                <a:gd name="connsiteX0" fmla="*/ 6324 w 157970"/>
                <a:gd name="connsiteY0" fmla="*/ 4267 h 19444"/>
                <a:gd name="connsiteX1" fmla="*/ 0 w 157970"/>
                <a:gd name="connsiteY1" fmla="*/ 7429 h 19444"/>
                <a:gd name="connsiteX2" fmla="*/ 11889 w 157970"/>
                <a:gd name="connsiteY2" fmla="*/ 7683 h 19444"/>
                <a:gd name="connsiteX3" fmla="*/ 48947 w 157970"/>
                <a:gd name="connsiteY3" fmla="*/ 13501 h 19444"/>
                <a:gd name="connsiteX4" fmla="*/ 84361 w 157970"/>
                <a:gd name="connsiteY4" fmla="*/ 19192 h 19444"/>
                <a:gd name="connsiteX5" fmla="*/ 94606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892 h 19444"/>
                <a:gd name="connsiteX9" fmla="*/ 157971 w 157970"/>
                <a:gd name="connsiteY9" fmla="*/ 15145 h 19444"/>
                <a:gd name="connsiteX10" fmla="*/ 107127 w 157970"/>
                <a:gd name="connsiteY10" fmla="*/ 9707 h 19444"/>
                <a:gd name="connsiteX11" fmla="*/ 56283 w 157970"/>
                <a:gd name="connsiteY11" fmla="*/ 4267 h 19444"/>
                <a:gd name="connsiteX12" fmla="*/ 70575 w 157970"/>
                <a:gd name="connsiteY12" fmla="*/ 8188 h 19444"/>
                <a:gd name="connsiteX13" fmla="*/ 84867 w 157970"/>
                <a:gd name="connsiteY13" fmla="*/ 12109 h 19444"/>
                <a:gd name="connsiteX14" fmla="*/ 77152 w 157970"/>
                <a:gd name="connsiteY14" fmla="*/ 13501 h 19444"/>
                <a:gd name="connsiteX15" fmla="*/ 69437 w 157970"/>
                <a:gd name="connsiteY15" fmla="*/ 14892 h 19444"/>
                <a:gd name="connsiteX16" fmla="*/ 46418 w 157970"/>
                <a:gd name="connsiteY16" fmla="*/ 9200 h 19444"/>
                <a:gd name="connsiteX17" fmla="*/ 23399 w 157970"/>
                <a:gd name="connsiteY17" fmla="*/ 3509 h 19444"/>
                <a:gd name="connsiteX18" fmla="*/ 47682 w 157970"/>
                <a:gd name="connsiteY18" fmla="*/ 2497 h 19444"/>
                <a:gd name="connsiteX19" fmla="*/ 67666 w 157970"/>
                <a:gd name="connsiteY19" fmla="*/ 473 h 19444"/>
                <a:gd name="connsiteX20" fmla="*/ 38196 w 157970"/>
                <a:gd name="connsiteY20" fmla="*/ 221 h 19444"/>
                <a:gd name="connsiteX21" fmla="*/ 13028 w 157970"/>
                <a:gd name="connsiteY21" fmla="*/ 980 h 19444"/>
                <a:gd name="connsiteX22" fmla="*/ 6577 w 157970"/>
                <a:gd name="connsiteY22" fmla="*/ 4267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267"/>
                  </a:moveTo>
                  <a:lnTo>
                    <a:pt x="0" y="7429"/>
                  </a:lnTo>
                  <a:lnTo>
                    <a:pt x="11889" y="7683"/>
                  </a:lnTo>
                  <a:cubicBezTo>
                    <a:pt x="18466" y="7809"/>
                    <a:pt x="35034" y="10466"/>
                    <a:pt x="48947" y="13501"/>
                  </a:cubicBezTo>
                  <a:cubicBezTo>
                    <a:pt x="62733" y="16536"/>
                    <a:pt x="78669" y="19066"/>
                    <a:pt x="84361" y="19192"/>
                  </a:cubicBezTo>
                  <a:lnTo>
                    <a:pt x="94606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1" y="15145"/>
                  </a:lnTo>
                  <a:lnTo>
                    <a:pt x="107127" y="9707"/>
                  </a:lnTo>
                  <a:lnTo>
                    <a:pt x="56283" y="4267"/>
                  </a:lnTo>
                  <a:lnTo>
                    <a:pt x="70575" y="8188"/>
                  </a:lnTo>
                  <a:lnTo>
                    <a:pt x="84867" y="12109"/>
                  </a:lnTo>
                  <a:lnTo>
                    <a:pt x="77152" y="13501"/>
                  </a:lnTo>
                  <a:lnTo>
                    <a:pt x="69437" y="14892"/>
                  </a:lnTo>
                  <a:lnTo>
                    <a:pt x="46418" y="9200"/>
                  </a:lnTo>
                  <a:lnTo>
                    <a:pt x="23399" y="3509"/>
                  </a:lnTo>
                  <a:lnTo>
                    <a:pt x="47682" y="2497"/>
                  </a:lnTo>
                  <a:cubicBezTo>
                    <a:pt x="61089" y="1991"/>
                    <a:pt x="69942" y="1106"/>
                    <a:pt x="67666" y="473"/>
                  </a:cubicBezTo>
                  <a:cubicBezTo>
                    <a:pt x="65263" y="-32"/>
                    <a:pt x="52109" y="-159"/>
                    <a:pt x="38196" y="221"/>
                  </a:cubicBezTo>
                  <a:lnTo>
                    <a:pt x="13028" y="980"/>
                  </a:lnTo>
                  <a:lnTo>
                    <a:pt x="6577" y="4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1" name="Freeform: Shape 8340">
              <a:extLst>
                <a:ext uri="{FF2B5EF4-FFF2-40B4-BE49-F238E27FC236}">
                  <a16:creationId xmlns:a16="http://schemas.microsoft.com/office/drawing/2014/main" id="{BF83AE1A-F2BD-42D1-F171-4CBDD382EF94}"/>
                </a:ext>
              </a:extLst>
            </p:cNvPr>
            <p:cNvSpPr/>
            <p:nvPr/>
          </p:nvSpPr>
          <p:spPr>
            <a:xfrm>
              <a:off x="11458063" y="6569409"/>
              <a:ext cx="126477" cy="6577"/>
            </a:xfrm>
            <a:custGeom>
              <a:avLst/>
              <a:gdLst>
                <a:gd name="connsiteX0" fmla="*/ 17327 w 126477"/>
                <a:gd name="connsiteY0" fmla="*/ 2150 h 6577"/>
                <a:gd name="connsiteX1" fmla="*/ 0 w 126477"/>
                <a:gd name="connsiteY1" fmla="*/ 4174 h 6577"/>
                <a:gd name="connsiteX2" fmla="*/ 10371 w 126477"/>
                <a:gd name="connsiteY2" fmla="*/ 5312 h 6577"/>
                <a:gd name="connsiteX3" fmla="*/ 20616 w 126477"/>
                <a:gd name="connsiteY3" fmla="*/ 6577 h 6577"/>
                <a:gd name="connsiteX4" fmla="*/ 73610 w 126477"/>
                <a:gd name="connsiteY4" fmla="*/ 4806 h 6577"/>
                <a:gd name="connsiteX5" fmla="*/ 126477 w 126477"/>
                <a:gd name="connsiteY5" fmla="*/ 2909 h 6577"/>
                <a:gd name="connsiteX6" fmla="*/ 80566 w 126477"/>
                <a:gd name="connsiteY6" fmla="*/ 1518 h 6577"/>
                <a:gd name="connsiteX7" fmla="*/ 34655 w 126477"/>
                <a:gd name="connsiteY7" fmla="*/ 0 h 6577"/>
                <a:gd name="connsiteX8" fmla="*/ 17327 w 126477"/>
                <a:gd name="connsiteY8" fmla="*/ 2150 h 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477" h="6577">
                  <a:moveTo>
                    <a:pt x="17327" y="2150"/>
                  </a:moveTo>
                  <a:lnTo>
                    <a:pt x="0" y="4174"/>
                  </a:lnTo>
                  <a:lnTo>
                    <a:pt x="10371" y="5312"/>
                  </a:lnTo>
                  <a:lnTo>
                    <a:pt x="20616" y="6577"/>
                  </a:lnTo>
                  <a:lnTo>
                    <a:pt x="73610" y="4806"/>
                  </a:lnTo>
                  <a:lnTo>
                    <a:pt x="126477" y="2909"/>
                  </a:lnTo>
                  <a:lnTo>
                    <a:pt x="80566" y="1518"/>
                  </a:lnTo>
                  <a:lnTo>
                    <a:pt x="34655" y="0"/>
                  </a:lnTo>
                  <a:lnTo>
                    <a:pt x="17327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2" name="Freeform: Shape 8341">
              <a:extLst>
                <a:ext uri="{FF2B5EF4-FFF2-40B4-BE49-F238E27FC236}">
                  <a16:creationId xmlns:a16="http://schemas.microsoft.com/office/drawing/2014/main" id="{4E5AF9E9-62D2-4CF8-90FD-445CA35B6079}"/>
                </a:ext>
              </a:extLst>
            </p:cNvPr>
            <p:cNvSpPr/>
            <p:nvPr/>
          </p:nvSpPr>
          <p:spPr>
            <a:xfrm>
              <a:off x="11484624" y="657168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0 h 2403"/>
                <a:gd name="connsiteX2" fmla="*/ 11762 w 11762"/>
                <a:gd name="connsiteY2" fmla="*/ 1139 h 2403"/>
                <a:gd name="connsiteX3" fmla="*/ 5944 w 11762"/>
                <a:gd name="connsiteY3" fmla="*/ 2403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632"/>
                    <a:pt x="2656" y="0"/>
                    <a:pt x="5944" y="0"/>
                  </a:cubicBezTo>
                  <a:cubicBezTo>
                    <a:pt x="9233" y="0"/>
                    <a:pt x="11762" y="506"/>
                    <a:pt x="11762" y="1139"/>
                  </a:cubicBezTo>
                  <a:cubicBezTo>
                    <a:pt x="11762" y="1771"/>
                    <a:pt x="9106" y="2403"/>
                    <a:pt x="5944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3" name="Freeform: Shape 8342">
              <a:extLst>
                <a:ext uri="{FF2B5EF4-FFF2-40B4-BE49-F238E27FC236}">
                  <a16:creationId xmlns:a16="http://schemas.microsoft.com/office/drawing/2014/main" id="{58E21DAB-FF07-5278-58A8-F1AB05A3A5F8}"/>
                </a:ext>
              </a:extLst>
            </p:cNvPr>
            <p:cNvSpPr/>
            <p:nvPr/>
          </p:nvSpPr>
          <p:spPr>
            <a:xfrm>
              <a:off x="10883983" y="6596095"/>
              <a:ext cx="30227" cy="8600"/>
            </a:xfrm>
            <a:custGeom>
              <a:avLst/>
              <a:gdLst>
                <a:gd name="connsiteX0" fmla="*/ 0 w 30227"/>
                <a:gd name="connsiteY0" fmla="*/ 4301 h 8600"/>
                <a:gd name="connsiteX1" fmla="*/ 0 w 30227"/>
                <a:gd name="connsiteY1" fmla="*/ 8600 h 8600"/>
                <a:gd name="connsiteX2" fmla="*/ 15050 w 30227"/>
                <a:gd name="connsiteY2" fmla="*/ 7842 h 8600"/>
                <a:gd name="connsiteX3" fmla="*/ 30228 w 30227"/>
                <a:gd name="connsiteY3" fmla="*/ 5186 h 8600"/>
                <a:gd name="connsiteX4" fmla="*/ 15177 w 30227"/>
                <a:gd name="connsiteY4" fmla="*/ 1644 h 8600"/>
                <a:gd name="connsiteX5" fmla="*/ 126 w 30227"/>
                <a:gd name="connsiteY5" fmla="*/ 0 h 8600"/>
                <a:gd name="connsiteX6" fmla="*/ 126 w 30227"/>
                <a:gd name="connsiteY6" fmla="*/ 4301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27" h="8600">
                  <a:moveTo>
                    <a:pt x="0" y="4301"/>
                  </a:moveTo>
                  <a:lnTo>
                    <a:pt x="0" y="8600"/>
                  </a:lnTo>
                  <a:cubicBezTo>
                    <a:pt x="0" y="8600"/>
                    <a:pt x="15050" y="7842"/>
                    <a:pt x="15050" y="7842"/>
                  </a:cubicBezTo>
                  <a:cubicBezTo>
                    <a:pt x="23398" y="7336"/>
                    <a:pt x="30228" y="6197"/>
                    <a:pt x="30228" y="5186"/>
                  </a:cubicBezTo>
                  <a:cubicBezTo>
                    <a:pt x="30228" y="4174"/>
                    <a:pt x="23525" y="2530"/>
                    <a:pt x="15177" y="1644"/>
                  </a:cubicBezTo>
                  <a:lnTo>
                    <a:pt x="126" y="0"/>
                  </a:lnTo>
                  <a:lnTo>
                    <a:pt x="126" y="43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4" name="Freeform: Shape 8343">
              <a:extLst>
                <a:ext uri="{FF2B5EF4-FFF2-40B4-BE49-F238E27FC236}">
                  <a16:creationId xmlns:a16="http://schemas.microsoft.com/office/drawing/2014/main" id="{155A6A3D-1443-5C4E-13A4-1D28796CA17E}"/>
                </a:ext>
              </a:extLst>
            </p:cNvPr>
            <p:cNvSpPr/>
            <p:nvPr/>
          </p:nvSpPr>
          <p:spPr>
            <a:xfrm>
              <a:off x="10752572" y="6540572"/>
              <a:ext cx="98146" cy="17453"/>
            </a:xfrm>
            <a:custGeom>
              <a:avLst/>
              <a:gdLst>
                <a:gd name="connsiteX0" fmla="*/ 22892 w 98146"/>
                <a:gd name="connsiteY0" fmla="*/ 12521 h 17453"/>
                <a:gd name="connsiteX1" fmla="*/ 0 w 98146"/>
                <a:gd name="connsiteY1" fmla="*/ 15683 h 17453"/>
                <a:gd name="connsiteX2" fmla="*/ 22892 w 98146"/>
                <a:gd name="connsiteY2" fmla="*/ 13912 h 17453"/>
                <a:gd name="connsiteX3" fmla="*/ 45911 w 98146"/>
                <a:gd name="connsiteY3" fmla="*/ 12141 h 17453"/>
                <a:gd name="connsiteX4" fmla="*/ 71966 w 98146"/>
                <a:gd name="connsiteY4" fmla="*/ 14798 h 17453"/>
                <a:gd name="connsiteX5" fmla="*/ 98147 w 98146"/>
                <a:gd name="connsiteY5" fmla="*/ 17453 h 17453"/>
                <a:gd name="connsiteX6" fmla="*/ 96249 w 98146"/>
                <a:gd name="connsiteY6" fmla="*/ 9106 h 17453"/>
                <a:gd name="connsiteX7" fmla="*/ 94478 w 98146"/>
                <a:gd name="connsiteY7" fmla="*/ 759 h 17453"/>
                <a:gd name="connsiteX8" fmla="*/ 79807 w 98146"/>
                <a:gd name="connsiteY8" fmla="*/ 379 h 17453"/>
                <a:gd name="connsiteX9" fmla="*/ 65135 w 98146"/>
                <a:gd name="connsiteY9" fmla="*/ 0 h 17453"/>
                <a:gd name="connsiteX10" fmla="*/ 65135 w 98146"/>
                <a:gd name="connsiteY10" fmla="*/ 4805 h 17453"/>
                <a:gd name="connsiteX11" fmla="*/ 64883 w 98146"/>
                <a:gd name="connsiteY11" fmla="*/ 9612 h 17453"/>
                <a:gd name="connsiteX12" fmla="*/ 55397 w 98146"/>
                <a:gd name="connsiteY12" fmla="*/ 9359 h 17453"/>
                <a:gd name="connsiteX13" fmla="*/ 23019 w 98146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6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2"/>
                  </a:lnTo>
                  <a:lnTo>
                    <a:pt x="45911" y="12141"/>
                  </a:lnTo>
                  <a:lnTo>
                    <a:pt x="71966" y="14798"/>
                  </a:lnTo>
                  <a:lnTo>
                    <a:pt x="98147" y="17453"/>
                  </a:lnTo>
                  <a:lnTo>
                    <a:pt x="96249" y="9106"/>
                  </a:lnTo>
                  <a:lnTo>
                    <a:pt x="94478" y="759"/>
                  </a:lnTo>
                  <a:lnTo>
                    <a:pt x="79807" y="379"/>
                  </a:lnTo>
                  <a:lnTo>
                    <a:pt x="65135" y="0"/>
                  </a:lnTo>
                  <a:lnTo>
                    <a:pt x="65135" y="4805"/>
                  </a:lnTo>
                  <a:cubicBezTo>
                    <a:pt x="65135" y="4805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1" y="9233"/>
                    <a:pt x="35667" y="10624"/>
                    <a:pt x="23019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5" name="Freeform: Shape 8344">
              <a:extLst>
                <a:ext uri="{FF2B5EF4-FFF2-40B4-BE49-F238E27FC236}">
                  <a16:creationId xmlns:a16="http://schemas.microsoft.com/office/drawing/2014/main" id="{A1633D8F-0589-147B-5889-6E5ECEC86E8C}"/>
                </a:ext>
              </a:extLst>
            </p:cNvPr>
            <p:cNvSpPr/>
            <p:nvPr/>
          </p:nvSpPr>
          <p:spPr>
            <a:xfrm>
              <a:off x="10734486" y="651856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6" name="Freeform: Shape 8345">
              <a:extLst>
                <a:ext uri="{FF2B5EF4-FFF2-40B4-BE49-F238E27FC236}">
                  <a16:creationId xmlns:a16="http://schemas.microsoft.com/office/drawing/2014/main" id="{504A6F82-08B4-CD3F-0B64-C9A79ED89541}"/>
                </a:ext>
              </a:extLst>
            </p:cNvPr>
            <p:cNvSpPr/>
            <p:nvPr/>
          </p:nvSpPr>
          <p:spPr>
            <a:xfrm>
              <a:off x="11472861" y="6595969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817 w 11762"/>
                <a:gd name="connsiteY1" fmla="*/ 2403 h 2419"/>
                <a:gd name="connsiteX2" fmla="*/ 11762 w 11762"/>
                <a:gd name="connsiteY2" fmla="*/ 1139 h 2419"/>
                <a:gd name="connsiteX3" fmla="*/ 5817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817" y="2403"/>
                  </a:cubicBezTo>
                  <a:cubicBezTo>
                    <a:pt x="8979" y="2277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29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7" name="Freeform: Shape 8346">
              <a:extLst>
                <a:ext uri="{FF2B5EF4-FFF2-40B4-BE49-F238E27FC236}">
                  <a16:creationId xmlns:a16="http://schemas.microsoft.com/office/drawing/2014/main" id="{9D73B3D8-5F3E-2FEB-A8A9-5FCF95015773}"/>
                </a:ext>
              </a:extLst>
            </p:cNvPr>
            <p:cNvSpPr/>
            <p:nvPr/>
          </p:nvSpPr>
          <p:spPr>
            <a:xfrm>
              <a:off x="11177283" y="6580539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3" y="2023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8" name="Freeform: Shape 8347">
              <a:extLst>
                <a:ext uri="{FF2B5EF4-FFF2-40B4-BE49-F238E27FC236}">
                  <a16:creationId xmlns:a16="http://schemas.microsoft.com/office/drawing/2014/main" id="{72167D81-8695-CEF4-1C90-10FECBD777C9}"/>
                </a:ext>
              </a:extLst>
            </p:cNvPr>
            <p:cNvSpPr/>
            <p:nvPr/>
          </p:nvSpPr>
          <p:spPr>
            <a:xfrm>
              <a:off x="10873611" y="655891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49" name="Freeform: Shape 8348">
              <a:extLst>
                <a:ext uri="{FF2B5EF4-FFF2-40B4-BE49-F238E27FC236}">
                  <a16:creationId xmlns:a16="http://schemas.microsoft.com/office/drawing/2014/main" id="{CA4ED1D1-ADF6-5E00-9070-75F38BBA3D39}"/>
                </a:ext>
              </a:extLst>
            </p:cNvPr>
            <p:cNvSpPr/>
            <p:nvPr/>
          </p:nvSpPr>
          <p:spPr>
            <a:xfrm>
              <a:off x="10770026" y="6559164"/>
              <a:ext cx="23651" cy="5059"/>
            </a:xfrm>
            <a:custGeom>
              <a:avLst/>
              <a:gdLst>
                <a:gd name="connsiteX0" fmla="*/ 0 w 23651"/>
                <a:gd name="connsiteY0" fmla="*/ 3415 h 5059"/>
                <a:gd name="connsiteX1" fmla="*/ 11762 w 23651"/>
                <a:gd name="connsiteY1" fmla="*/ 4806 h 5059"/>
                <a:gd name="connsiteX2" fmla="*/ 23525 w 23651"/>
                <a:gd name="connsiteY2" fmla="*/ 5059 h 5059"/>
                <a:gd name="connsiteX3" fmla="*/ 23525 w 23651"/>
                <a:gd name="connsiteY3" fmla="*/ 2530 h 5059"/>
                <a:gd name="connsiteX4" fmla="*/ 23651 w 23651"/>
                <a:gd name="connsiteY4" fmla="*/ 0 h 5059"/>
                <a:gd name="connsiteX5" fmla="*/ 11889 w 23651"/>
                <a:gd name="connsiteY5" fmla="*/ 1139 h 5059"/>
                <a:gd name="connsiteX6" fmla="*/ 127 w 23651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9">
                  <a:moveTo>
                    <a:pt x="0" y="3415"/>
                  </a:moveTo>
                  <a:cubicBezTo>
                    <a:pt x="0" y="3415"/>
                    <a:pt x="5185" y="4680"/>
                    <a:pt x="11762" y="4806"/>
                  </a:cubicBezTo>
                  <a:lnTo>
                    <a:pt x="23525" y="5059"/>
                  </a:lnTo>
                  <a:lnTo>
                    <a:pt x="23525" y="2530"/>
                  </a:lnTo>
                  <a:cubicBezTo>
                    <a:pt x="23525" y="2530"/>
                    <a:pt x="23651" y="0"/>
                    <a:pt x="23651" y="0"/>
                  </a:cubicBezTo>
                  <a:lnTo>
                    <a:pt x="11889" y="1139"/>
                  </a:lnTo>
                  <a:cubicBezTo>
                    <a:pt x="5438" y="1771"/>
                    <a:pt x="127" y="2783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0" name="Freeform: Shape 8349">
              <a:extLst>
                <a:ext uri="{FF2B5EF4-FFF2-40B4-BE49-F238E27FC236}">
                  <a16:creationId xmlns:a16="http://schemas.microsoft.com/office/drawing/2014/main" id="{85CE30A2-84EE-EB22-7FC0-882DA0EC8A9F}"/>
                </a:ext>
              </a:extLst>
            </p:cNvPr>
            <p:cNvSpPr/>
            <p:nvPr/>
          </p:nvSpPr>
          <p:spPr>
            <a:xfrm>
              <a:off x="10824791" y="655309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1" name="Freeform: Shape 8350">
              <a:extLst>
                <a:ext uri="{FF2B5EF4-FFF2-40B4-BE49-F238E27FC236}">
                  <a16:creationId xmlns:a16="http://schemas.microsoft.com/office/drawing/2014/main" id="{0587593E-B89C-87D9-FD3B-A360C582F128}"/>
                </a:ext>
              </a:extLst>
            </p:cNvPr>
            <p:cNvSpPr/>
            <p:nvPr/>
          </p:nvSpPr>
          <p:spPr>
            <a:xfrm>
              <a:off x="11484624" y="6578894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2" name="Freeform: Shape 8351">
              <a:extLst>
                <a:ext uri="{FF2B5EF4-FFF2-40B4-BE49-F238E27FC236}">
                  <a16:creationId xmlns:a16="http://schemas.microsoft.com/office/drawing/2014/main" id="{4EF24383-86BA-5834-1512-914F503CE892}"/>
                </a:ext>
              </a:extLst>
            </p:cNvPr>
            <p:cNvSpPr/>
            <p:nvPr/>
          </p:nvSpPr>
          <p:spPr>
            <a:xfrm>
              <a:off x="10886765" y="6544366"/>
              <a:ext cx="42117" cy="10497"/>
            </a:xfrm>
            <a:custGeom>
              <a:avLst/>
              <a:gdLst>
                <a:gd name="connsiteX0" fmla="*/ 11130 w 42117"/>
                <a:gd name="connsiteY0" fmla="*/ 6324 h 10497"/>
                <a:gd name="connsiteX1" fmla="*/ 0 w 42117"/>
                <a:gd name="connsiteY1" fmla="*/ 8727 h 10497"/>
                <a:gd name="connsiteX2" fmla="*/ 20995 w 42117"/>
                <a:gd name="connsiteY2" fmla="*/ 9612 h 10497"/>
                <a:gd name="connsiteX3" fmla="*/ 41864 w 42117"/>
                <a:gd name="connsiteY3" fmla="*/ 10497 h 10497"/>
                <a:gd name="connsiteX4" fmla="*/ 41991 w 42117"/>
                <a:gd name="connsiteY4" fmla="*/ 7209 h 10497"/>
                <a:gd name="connsiteX5" fmla="*/ 42117 w 42117"/>
                <a:gd name="connsiteY5" fmla="*/ 3794 h 10497"/>
                <a:gd name="connsiteX6" fmla="*/ 23778 w 42117"/>
                <a:gd name="connsiteY6" fmla="*/ 1897 h 10497"/>
                <a:gd name="connsiteX7" fmla="*/ 5565 w 42117"/>
                <a:gd name="connsiteY7" fmla="*/ 0 h 10497"/>
                <a:gd name="connsiteX8" fmla="*/ 13912 w 42117"/>
                <a:gd name="connsiteY8" fmla="*/ 1897 h 10497"/>
                <a:gd name="connsiteX9" fmla="*/ 22260 w 42117"/>
                <a:gd name="connsiteY9" fmla="*/ 3921 h 10497"/>
                <a:gd name="connsiteX10" fmla="*/ 11130 w 42117"/>
                <a:gd name="connsiteY10" fmla="*/ 6324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117" h="10497">
                  <a:moveTo>
                    <a:pt x="11130" y="6324"/>
                  </a:moveTo>
                  <a:lnTo>
                    <a:pt x="0" y="8727"/>
                  </a:lnTo>
                  <a:lnTo>
                    <a:pt x="20995" y="9612"/>
                  </a:lnTo>
                  <a:lnTo>
                    <a:pt x="41864" y="10497"/>
                  </a:lnTo>
                  <a:lnTo>
                    <a:pt x="41991" y="7209"/>
                  </a:lnTo>
                  <a:lnTo>
                    <a:pt x="42117" y="3794"/>
                  </a:lnTo>
                  <a:lnTo>
                    <a:pt x="23778" y="1897"/>
                  </a:lnTo>
                  <a:lnTo>
                    <a:pt x="5565" y="0"/>
                  </a:lnTo>
                  <a:lnTo>
                    <a:pt x="13912" y="1897"/>
                  </a:lnTo>
                  <a:lnTo>
                    <a:pt x="22260" y="3921"/>
                  </a:lnTo>
                  <a:lnTo>
                    <a:pt x="11130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3" name="Freeform: Shape 8352">
              <a:extLst>
                <a:ext uri="{FF2B5EF4-FFF2-40B4-BE49-F238E27FC236}">
                  <a16:creationId xmlns:a16="http://schemas.microsoft.com/office/drawing/2014/main" id="{94BB76D4-5352-E54C-44D2-CCE954ED21CA}"/>
                </a:ext>
              </a:extLst>
            </p:cNvPr>
            <p:cNvSpPr/>
            <p:nvPr/>
          </p:nvSpPr>
          <p:spPr>
            <a:xfrm>
              <a:off x="10885879" y="6537702"/>
              <a:ext cx="52994" cy="4513"/>
            </a:xfrm>
            <a:custGeom>
              <a:avLst/>
              <a:gdLst>
                <a:gd name="connsiteX0" fmla="*/ 127 w 52994"/>
                <a:gd name="connsiteY0" fmla="*/ 593 h 4513"/>
                <a:gd name="connsiteX1" fmla="*/ 9359 w 52994"/>
                <a:gd name="connsiteY1" fmla="*/ 3122 h 4513"/>
                <a:gd name="connsiteX2" fmla="*/ 18718 w 52994"/>
                <a:gd name="connsiteY2" fmla="*/ 4513 h 4513"/>
                <a:gd name="connsiteX3" fmla="*/ 35920 w 52994"/>
                <a:gd name="connsiteY3" fmla="*/ 2743 h 4513"/>
                <a:gd name="connsiteX4" fmla="*/ 52994 w 52994"/>
                <a:gd name="connsiteY4" fmla="*/ 973 h 4513"/>
                <a:gd name="connsiteX5" fmla="*/ 26561 w 52994"/>
                <a:gd name="connsiteY5" fmla="*/ 214 h 4513"/>
                <a:gd name="connsiteX6" fmla="*/ 0 w 52994"/>
                <a:gd name="connsiteY6" fmla="*/ 593 h 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94" h="4513">
                  <a:moveTo>
                    <a:pt x="127" y="593"/>
                  </a:moveTo>
                  <a:cubicBezTo>
                    <a:pt x="127" y="593"/>
                    <a:pt x="4301" y="2364"/>
                    <a:pt x="9359" y="3122"/>
                  </a:cubicBezTo>
                  <a:lnTo>
                    <a:pt x="18718" y="4513"/>
                  </a:lnTo>
                  <a:lnTo>
                    <a:pt x="35920" y="2743"/>
                  </a:lnTo>
                  <a:lnTo>
                    <a:pt x="52994" y="973"/>
                  </a:lnTo>
                  <a:lnTo>
                    <a:pt x="26561" y="214"/>
                  </a:lnTo>
                  <a:cubicBezTo>
                    <a:pt x="12016" y="-166"/>
                    <a:pt x="127" y="-40"/>
                    <a:pt x="0" y="59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4" name="Freeform: Shape 8353">
              <a:extLst>
                <a:ext uri="{FF2B5EF4-FFF2-40B4-BE49-F238E27FC236}">
                  <a16:creationId xmlns:a16="http://schemas.microsoft.com/office/drawing/2014/main" id="{32BDCF5F-09B8-28BD-682C-FAD2AB1C1DC8}"/>
                </a:ext>
              </a:extLst>
            </p:cNvPr>
            <p:cNvSpPr/>
            <p:nvPr/>
          </p:nvSpPr>
          <p:spPr>
            <a:xfrm>
              <a:off x="10902195" y="6605834"/>
              <a:ext cx="11763" cy="2403"/>
            </a:xfrm>
            <a:custGeom>
              <a:avLst/>
              <a:gdLst>
                <a:gd name="connsiteX0" fmla="*/ 127 w 11763"/>
                <a:gd name="connsiteY0" fmla="*/ 1012 h 2403"/>
                <a:gd name="connsiteX1" fmla="*/ 5945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3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5" name="Freeform: Shape 8354">
              <a:extLst>
                <a:ext uri="{FF2B5EF4-FFF2-40B4-BE49-F238E27FC236}">
                  <a16:creationId xmlns:a16="http://schemas.microsoft.com/office/drawing/2014/main" id="{91D45371-48B7-4A04-91FA-EAA144060D58}"/>
                </a:ext>
              </a:extLst>
            </p:cNvPr>
            <p:cNvSpPr/>
            <p:nvPr/>
          </p:nvSpPr>
          <p:spPr>
            <a:xfrm>
              <a:off x="10832885" y="6540572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8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6" name="Freeform: Shape 8355">
              <a:extLst>
                <a:ext uri="{FF2B5EF4-FFF2-40B4-BE49-F238E27FC236}">
                  <a16:creationId xmlns:a16="http://schemas.microsoft.com/office/drawing/2014/main" id="{EBE84F84-7ADF-C19B-BC9B-35D8F68990B8}"/>
                </a:ext>
              </a:extLst>
            </p:cNvPr>
            <p:cNvSpPr/>
            <p:nvPr/>
          </p:nvSpPr>
          <p:spPr>
            <a:xfrm>
              <a:off x="10838577" y="6544745"/>
              <a:ext cx="48314" cy="9739"/>
            </a:xfrm>
            <a:custGeom>
              <a:avLst/>
              <a:gdLst>
                <a:gd name="connsiteX0" fmla="*/ 759 w 48314"/>
                <a:gd name="connsiteY0" fmla="*/ 5818 h 9739"/>
                <a:gd name="connsiteX1" fmla="*/ 1644 w 48314"/>
                <a:gd name="connsiteY1" fmla="*/ 9739 h 9739"/>
                <a:gd name="connsiteX2" fmla="*/ 7715 w 48314"/>
                <a:gd name="connsiteY2" fmla="*/ 6956 h 9739"/>
                <a:gd name="connsiteX3" fmla="*/ 13660 w 48314"/>
                <a:gd name="connsiteY3" fmla="*/ 4047 h 9739"/>
                <a:gd name="connsiteX4" fmla="*/ 30987 w 48314"/>
                <a:gd name="connsiteY4" fmla="*/ 4554 h 9739"/>
                <a:gd name="connsiteX5" fmla="*/ 48314 w 48314"/>
                <a:gd name="connsiteY5" fmla="*/ 4933 h 9739"/>
                <a:gd name="connsiteX6" fmla="*/ 41484 w 48314"/>
                <a:gd name="connsiteY6" fmla="*/ 2403 h 9739"/>
                <a:gd name="connsiteX7" fmla="*/ 34655 w 48314"/>
                <a:gd name="connsiteY7" fmla="*/ 0 h 9739"/>
                <a:gd name="connsiteX8" fmla="*/ 17327 w 48314"/>
                <a:gd name="connsiteY8" fmla="*/ 885 h 9739"/>
                <a:gd name="connsiteX9" fmla="*/ 0 w 48314"/>
                <a:gd name="connsiteY9" fmla="*/ 1771 h 9739"/>
                <a:gd name="connsiteX10" fmla="*/ 759 w 48314"/>
                <a:gd name="connsiteY10" fmla="*/ 5818 h 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14" h="9739">
                  <a:moveTo>
                    <a:pt x="759" y="5818"/>
                  </a:moveTo>
                  <a:lnTo>
                    <a:pt x="1644" y="9739"/>
                  </a:lnTo>
                  <a:lnTo>
                    <a:pt x="7715" y="6956"/>
                  </a:lnTo>
                  <a:lnTo>
                    <a:pt x="13660" y="4047"/>
                  </a:lnTo>
                  <a:lnTo>
                    <a:pt x="30987" y="4554"/>
                  </a:lnTo>
                  <a:lnTo>
                    <a:pt x="48314" y="4933"/>
                  </a:lnTo>
                  <a:lnTo>
                    <a:pt x="41484" y="2403"/>
                  </a:lnTo>
                  <a:lnTo>
                    <a:pt x="34655" y="0"/>
                  </a:lnTo>
                  <a:lnTo>
                    <a:pt x="17327" y="885"/>
                  </a:lnTo>
                  <a:lnTo>
                    <a:pt x="0" y="1771"/>
                  </a:lnTo>
                  <a:lnTo>
                    <a:pt x="759" y="58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7" name="Freeform: Shape 8356">
              <a:extLst>
                <a:ext uri="{FF2B5EF4-FFF2-40B4-BE49-F238E27FC236}">
                  <a16:creationId xmlns:a16="http://schemas.microsoft.com/office/drawing/2014/main" id="{D66742EC-776A-385D-2A02-A5C2320C5B4B}"/>
                </a:ext>
              </a:extLst>
            </p:cNvPr>
            <p:cNvSpPr/>
            <p:nvPr/>
          </p:nvSpPr>
          <p:spPr>
            <a:xfrm>
              <a:off x="10892709" y="6578136"/>
              <a:ext cx="31366" cy="3667"/>
            </a:xfrm>
            <a:custGeom>
              <a:avLst/>
              <a:gdLst>
                <a:gd name="connsiteX0" fmla="*/ 7842 w 31366"/>
                <a:gd name="connsiteY0" fmla="*/ 1391 h 3667"/>
                <a:gd name="connsiteX1" fmla="*/ 0 w 31366"/>
                <a:gd name="connsiteY1" fmla="*/ 2783 h 3667"/>
                <a:gd name="connsiteX2" fmla="*/ 15684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771 h 3667"/>
                <a:gd name="connsiteX5" fmla="*/ 15810 w 31366"/>
                <a:gd name="connsiteY5" fmla="*/ 0 h 3667"/>
                <a:gd name="connsiteX6" fmla="*/ 7842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391"/>
                  </a:moveTo>
                  <a:lnTo>
                    <a:pt x="0" y="2783"/>
                  </a:lnTo>
                  <a:lnTo>
                    <a:pt x="15684" y="3289"/>
                  </a:lnTo>
                  <a:lnTo>
                    <a:pt x="31367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8" name="Freeform: Shape 8357">
              <a:extLst>
                <a:ext uri="{FF2B5EF4-FFF2-40B4-BE49-F238E27FC236}">
                  <a16:creationId xmlns:a16="http://schemas.microsoft.com/office/drawing/2014/main" id="{50E476D6-AF5D-F81E-9B4C-66159CAF509E}"/>
                </a:ext>
              </a:extLst>
            </p:cNvPr>
            <p:cNvSpPr/>
            <p:nvPr/>
          </p:nvSpPr>
          <p:spPr>
            <a:xfrm>
              <a:off x="10793045" y="65814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59" name="Freeform: Shape 8358">
              <a:extLst>
                <a:ext uri="{FF2B5EF4-FFF2-40B4-BE49-F238E27FC236}">
                  <a16:creationId xmlns:a16="http://schemas.microsoft.com/office/drawing/2014/main" id="{9863F78F-D7A1-3B12-058F-02E0A112CB88}"/>
                </a:ext>
              </a:extLst>
            </p:cNvPr>
            <p:cNvSpPr/>
            <p:nvPr/>
          </p:nvSpPr>
          <p:spPr>
            <a:xfrm>
              <a:off x="10769922" y="6512115"/>
              <a:ext cx="53098" cy="7342"/>
            </a:xfrm>
            <a:custGeom>
              <a:avLst/>
              <a:gdLst>
                <a:gd name="connsiteX0" fmla="*/ 990 w 53098"/>
                <a:gd name="connsiteY0" fmla="*/ 6450 h 7342"/>
                <a:gd name="connsiteX1" fmla="*/ 8325 w 53098"/>
                <a:gd name="connsiteY1" fmla="*/ 7335 h 7342"/>
                <a:gd name="connsiteX2" fmla="*/ 36909 w 53098"/>
                <a:gd name="connsiteY2" fmla="*/ 3794 h 7342"/>
                <a:gd name="connsiteX3" fmla="*/ 53098 w 53098"/>
                <a:gd name="connsiteY3" fmla="*/ 0 h 7342"/>
                <a:gd name="connsiteX4" fmla="*/ 29447 w 53098"/>
                <a:gd name="connsiteY4" fmla="*/ 2909 h 7342"/>
                <a:gd name="connsiteX5" fmla="*/ 863 w 53098"/>
                <a:gd name="connsiteY5" fmla="*/ 6450 h 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098" h="7342">
                  <a:moveTo>
                    <a:pt x="990" y="6450"/>
                  </a:moveTo>
                  <a:cubicBezTo>
                    <a:pt x="-1793" y="6703"/>
                    <a:pt x="1495" y="7083"/>
                    <a:pt x="8325" y="7335"/>
                  </a:cubicBezTo>
                  <a:cubicBezTo>
                    <a:pt x="15028" y="7462"/>
                    <a:pt x="27929" y="5944"/>
                    <a:pt x="36909" y="3794"/>
                  </a:cubicBezTo>
                  <a:lnTo>
                    <a:pt x="53098" y="0"/>
                  </a:lnTo>
                  <a:lnTo>
                    <a:pt x="29447" y="2909"/>
                  </a:lnTo>
                  <a:cubicBezTo>
                    <a:pt x="16419" y="4553"/>
                    <a:pt x="3518" y="6071"/>
                    <a:pt x="863" y="64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0" name="Freeform: Shape 8359">
              <a:extLst>
                <a:ext uri="{FF2B5EF4-FFF2-40B4-BE49-F238E27FC236}">
                  <a16:creationId xmlns:a16="http://schemas.microsoft.com/office/drawing/2014/main" id="{D2687C7E-3DD8-0D75-0F67-B91990B9CE47}"/>
                </a:ext>
              </a:extLst>
            </p:cNvPr>
            <p:cNvSpPr/>
            <p:nvPr/>
          </p:nvSpPr>
          <p:spPr>
            <a:xfrm>
              <a:off x="11508148" y="6587748"/>
              <a:ext cx="15809" cy="6450"/>
            </a:xfrm>
            <a:custGeom>
              <a:avLst/>
              <a:gdLst>
                <a:gd name="connsiteX0" fmla="*/ 0 w 15809"/>
                <a:gd name="connsiteY0" fmla="*/ 3289 h 6450"/>
                <a:gd name="connsiteX1" fmla="*/ 127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289 h 6450"/>
                <a:gd name="connsiteX4" fmla="*/ 7842 w 15809"/>
                <a:gd name="connsiteY4" fmla="*/ 1644 h 6450"/>
                <a:gd name="connsiteX5" fmla="*/ 0 w 15809"/>
                <a:gd name="connsiteY5" fmla="*/ 0 h 6450"/>
                <a:gd name="connsiteX6" fmla="*/ 0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289"/>
                  </a:moveTo>
                  <a:lnTo>
                    <a:pt x="127" y="6450"/>
                  </a:lnTo>
                  <a:lnTo>
                    <a:pt x="7842" y="4933"/>
                  </a:lnTo>
                  <a:lnTo>
                    <a:pt x="15810" y="3289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1" name="Freeform: Shape 8360">
              <a:extLst>
                <a:ext uri="{FF2B5EF4-FFF2-40B4-BE49-F238E27FC236}">
                  <a16:creationId xmlns:a16="http://schemas.microsoft.com/office/drawing/2014/main" id="{D2E2F0CF-A481-425C-844D-99B5E714BF22}"/>
                </a:ext>
              </a:extLst>
            </p:cNvPr>
            <p:cNvSpPr/>
            <p:nvPr/>
          </p:nvSpPr>
          <p:spPr>
            <a:xfrm>
              <a:off x="10863493" y="6519851"/>
              <a:ext cx="75507" cy="14650"/>
            </a:xfrm>
            <a:custGeom>
              <a:avLst/>
              <a:gdLst>
                <a:gd name="connsiteX0" fmla="*/ 0 w 75507"/>
                <a:gd name="connsiteY0" fmla="*/ 231 h 14650"/>
                <a:gd name="connsiteX1" fmla="*/ 22260 w 75507"/>
                <a:gd name="connsiteY1" fmla="*/ 8074 h 14650"/>
                <a:gd name="connsiteX2" fmla="*/ 44773 w 75507"/>
                <a:gd name="connsiteY2" fmla="*/ 14650 h 14650"/>
                <a:gd name="connsiteX3" fmla="*/ 60203 w 75507"/>
                <a:gd name="connsiteY3" fmla="*/ 11615 h 14650"/>
                <a:gd name="connsiteX4" fmla="*/ 75507 w 75507"/>
                <a:gd name="connsiteY4" fmla="*/ 8579 h 14650"/>
                <a:gd name="connsiteX5" fmla="*/ 60457 w 75507"/>
                <a:gd name="connsiteY5" fmla="*/ 9970 h 14650"/>
                <a:gd name="connsiteX6" fmla="*/ 45406 w 75507"/>
                <a:gd name="connsiteY6" fmla="*/ 11362 h 14650"/>
                <a:gd name="connsiteX7" fmla="*/ 22767 w 75507"/>
                <a:gd name="connsiteY7" fmla="*/ 5164 h 14650"/>
                <a:gd name="connsiteX8" fmla="*/ 0 w 75507"/>
                <a:gd name="connsiteY8" fmla="*/ 106 h 14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507" h="14650">
                  <a:moveTo>
                    <a:pt x="0" y="231"/>
                  </a:moveTo>
                  <a:cubicBezTo>
                    <a:pt x="0" y="864"/>
                    <a:pt x="9992" y="4405"/>
                    <a:pt x="22260" y="8074"/>
                  </a:cubicBezTo>
                  <a:lnTo>
                    <a:pt x="44773" y="14650"/>
                  </a:lnTo>
                  <a:lnTo>
                    <a:pt x="60203" y="11615"/>
                  </a:lnTo>
                  <a:lnTo>
                    <a:pt x="75507" y="8579"/>
                  </a:lnTo>
                  <a:lnTo>
                    <a:pt x="60457" y="9970"/>
                  </a:lnTo>
                  <a:lnTo>
                    <a:pt x="45406" y="11362"/>
                  </a:lnTo>
                  <a:lnTo>
                    <a:pt x="22767" y="5164"/>
                  </a:lnTo>
                  <a:cubicBezTo>
                    <a:pt x="10245" y="1750"/>
                    <a:pt x="0" y="-527"/>
                    <a:pt x="0" y="1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2" name="Freeform: Shape 8361">
              <a:extLst>
                <a:ext uri="{FF2B5EF4-FFF2-40B4-BE49-F238E27FC236}">
                  <a16:creationId xmlns:a16="http://schemas.microsoft.com/office/drawing/2014/main" id="{C7AF67E0-A694-3991-B333-9FFF18EF5A87}"/>
                </a:ext>
              </a:extLst>
            </p:cNvPr>
            <p:cNvSpPr/>
            <p:nvPr/>
          </p:nvSpPr>
          <p:spPr>
            <a:xfrm>
              <a:off x="11519911" y="6583701"/>
              <a:ext cx="11888" cy="2419"/>
            </a:xfrm>
            <a:custGeom>
              <a:avLst/>
              <a:gdLst>
                <a:gd name="connsiteX0" fmla="*/ 0 w 11888"/>
                <a:gd name="connsiteY0" fmla="*/ 1264 h 2419"/>
                <a:gd name="connsiteX1" fmla="*/ 5945 w 11888"/>
                <a:gd name="connsiteY1" fmla="*/ 2403 h 2419"/>
                <a:gd name="connsiteX2" fmla="*/ 11889 w 11888"/>
                <a:gd name="connsiteY2" fmla="*/ 1139 h 2419"/>
                <a:gd name="connsiteX3" fmla="*/ 5945 w 11888"/>
                <a:gd name="connsiteY3" fmla="*/ 0 h 2419"/>
                <a:gd name="connsiteX4" fmla="*/ 0 w 11888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64"/>
                  </a:moveTo>
                  <a:cubicBezTo>
                    <a:pt x="0" y="1897"/>
                    <a:pt x="2656" y="2530"/>
                    <a:pt x="5945" y="2403"/>
                  </a:cubicBezTo>
                  <a:cubicBezTo>
                    <a:pt x="9233" y="2403"/>
                    <a:pt x="11889" y="1897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3" name="Freeform: Shape 8362">
              <a:extLst>
                <a:ext uri="{FF2B5EF4-FFF2-40B4-BE49-F238E27FC236}">
                  <a16:creationId xmlns:a16="http://schemas.microsoft.com/office/drawing/2014/main" id="{437E7A8D-9FEF-2B29-80EA-E18C1327EEB6}"/>
                </a:ext>
              </a:extLst>
            </p:cNvPr>
            <p:cNvSpPr/>
            <p:nvPr/>
          </p:nvSpPr>
          <p:spPr>
            <a:xfrm>
              <a:off x="11225321" y="6579588"/>
              <a:ext cx="34299" cy="7021"/>
            </a:xfrm>
            <a:custGeom>
              <a:avLst/>
              <a:gdLst>
                <a:gd name="connsiteX0" fmla="*/ 24 w 34299"/>
                <a:gd name="connsiteY0" fmla="*/ 65 h 7021"/>
                <a:gd name="connsiteX1" fmla="*/ 6854 w 34299"/>
                <a:gd name="connsiteY1" fmla="*/ 3733 h 7021"/>
                <a:gd name="connsiteX2" fmla="*/ 23549 w 34299"/>
                <a:gd name="connsiteY2" fmla="*/ 7021 h 7021"/>
                <a:gd name="connsiteX3" fmla="*/ 34299 w 34299"/>
                <a:gd name="connsiteY3" fmla="*/ 4998 h 7021"/>
                <a:gd name="connsiteX4" fmla="*/ 16719 w 34299"/>
                <a:gd name="connsiteY4" fmla="*/ 1204 h 7021"/>
                <a:gd name="connsiteX5" fmla="*/ 24 w 34299"/>
                <a:gd name="connsiteY5" fmla="*/ 65 h 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9" h="7021">
                  <a:moveTo>
                    <a:pt x="24" y="65"/>
                  </a:moveTo>
                  <a:cubicBezTo>
                    <a:pt x="24" y="65"/>
                    <a:pt x="3692" y="1963"/>
                    <a:pt x="6854" y="3733"/>
                  </a:cubicBezTo>
                  <a:cubicBezTo>
                    <a:pt x="10016" y="5377"/>
                    <a:pt x="17604" y="6895"/>
                    <a:pt x="23549" y="7021"/>
                  </a:cubicBezTo>
                  <a:cubicBezTo>
                    <a:pt x="29493" y="7021"/>
                    <a:pt x="34299" y="6262"/>
                    <a:pt x="34299" y="4998"/>
                  </a:cubicBezTo>
                  <a:cubicBezTo>
                    <a:pt x="34299" y="3859"/>
                    <a:pt x="26331" y="2089"/>
                    <a:pt x="16719" y="1204"/>
                  </a:cubicBezTo>
                  <a:cubicBezTo>
                    <a:pt x="6980" y="318"/>
                    <a:pt x="-482" y="-188"/>
                    <a:pt x="24" y="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4" name="Freeform: Shape 8363">
              <a:extLst>
                <a:ext uri="{FF2B5EF4-FFF2-40B4-BE49-F238E27FC236}">
                  <a16:creationId xmlns:a16="http://schemas.microsoft.com/office/drawing/2014/main" id="{65EAD2D2-1C1E-0F6C-DDEB-EAC6E1ACC5DF}"/>
                </a:ext>
              </a:extLst>
            </p:cNvPr>
            <p:cNvSpPr/>
            <p:nvPr/>
          </p:nvSpPr>
          <p:spPr>
            <a:xfrm>
              <a:off x="10941276" y="6607225"/>
              <a:ext cx="31366" cy="6323"/>
            </a:xfrm>
            <a:custGeom>
              <a:avLst/>
              <a:gdLst>
                <a:gd name="connsiteX0" fmla="*/ 127 w 31366"/>
                <a:gd name="connsiteY0" fmla="*/ 3162 h 6323"/>
                <a:gd name="connsiteX1" fmla="*/ 127 w 31366"/>
                <a:gd name="connsiteY1" fmla="*/ 6324 h 6323"/>
                <a:gd name="connsiteX2" fmla="*/ 15683 w 31366"/>
                <a:gd name="connsiteY2" fmla="*/ 5438 h 6323"/>
                <a:gd name="connsiteX3" fmla="*/ 31366 w 31366"/>
                <a:gd name="connsiteY3" fmla="*/ 3921 h 6323"/>
                <a:gd name="connsiteX4" fmla="*/ 15683 w 31366"/>
                <a:gd name="connsiteY4" fmla="*/ 1644 h 6323"/>
                <a:gd name="connsiteX5" fmla="*/ 0 w 31366"/>
                <a:gd name="connsiteY5" fmla="*/ 0 h 6323"/>
                <a:gd name="connsiteX6" fmla="*/ 0 w 31366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6323">
                  <a:moveTo>
                    <a:pt x="127" y="3162"/>
                  </a:moveTo>
                  <a:lnTo>
                    <a:pt x="127" y="6324"/>
                  </a:lnTo>
                  <a:cubicBezTo>
                    <a:pt x="127" y="6324"/>
                    <a:pt x="15683" y="5438"/>
                    <a:pt x="15683" y="5438"/>
                  </a:cubicBezTo>
                  <a:cubicBezTo>
                    <a:pt x="24283" y="4933"/>
                    <a:pt x="31366" y="4301"/>
                    <a:pt x="31366" y="3921"/>
                  </a:cubicBezTo>
                  <a:cubicBezTo>
                    <a:pt x="31366" y="3542"/>
                    <a:pt x="24410" y="2530"/>
                    <a:pt x="15683" y="1644"/>
                  </a:cubicBez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5" name="Freeform: Shape 8364">
              <a:extLst>
                <a:ext uri="{FF2B5EF4-FFF2-40B4-BE49-F238E27FC236}">
                  <a16:creationId xmlns:a16="http://schemas.microsoft.com/office/drawing/2014/main" id="{96D6D7BD-3D9F-BAC0-86FA-705BF4569AB0}"/>
                </a:ext>
              </a:extLst>
            </p:cNvPr>
            <p:cNvSpPr/>
            <p:nvPr/>
          </p:nvSpPr>
          <p:spPr>
            <a:xfrm>
              <a:off x="10816949" y="6565109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945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7" y="2402"/>
                    <a:pt x="11762" y="2023"/>
                    <a:pt x="11762" y="1391"/>
                  </a:cubicBezTo>
                  <a:cubicBezTo>
                    <a:pt x="11762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6" name="Freeform: Shape 8365">
              <a:extLst>
                <a:ext uri="{FF2B5EF4-FFF2-40B4-BE49-F238E27FC236}">
                  <a16:creationId xmlns:a16="http://schemas.microsoft.com/office/drawing/2014/main" id="{DB57D2E8-FA71-C58A-B485-DEABA90AB75D}"/>
                </a:ext>
              </a:extLst>
            </p:cNvPr>
            <p:cNvSpPr/>
            <p:nvPr/>
          </p:nvSpPr>
          <p:spPr>
            <a:xfrm>
              <a:off x="10757379" y="6539054"/>
              <a:ext cx="88280" cy="16695"/>
            </a:xfrm>
            <a:custGeom>
              <a:avLst/>
              <a:gdLst>
                <a:gd name="connsiteX0" fmla="*/ 127 w 88280"/>
                <a:gd name="connsiteY0" fmla="*/ 2024 h 16695"/>
                <a:gd name="connsiteX1" fmla="*/ 127 w 88280"/>
                <a:gd name="connsiteY1" fmla="*/ 0 h 16695"/>
                <a:gd name="connsiteX2" fmla="*/ 18592 w 88280"/>
                <a:gd name="connsiteY2" fmla="*/ 506 h 16695"/>
                <a:gd name="connsiteX3" fmla="*/ 36931 w 88280"/>
                <a:gd name="connsiteY3" fmla="*/ 1012 h 16695"/>
                <a:gd name="connsiteX4" fmla="*/ 30607 w 88280"/>
                <a:gd name="connsiteY4" fmla="*/ 2910 h 16695"/>
                <a:gd name="connsiteX5" fmla="*/ 24283 w 88280"/>
                <a:gd name="connsiteY5" fmla="*/ 4806 h 16695"/>
                <a:gd name="connsiteX6" fmla="*/ 56282 w 88280"/>
                <a:gd name="connsiteY6" fmla="*/ 4554 h 16695"/>
                <a:gd name="connsiteX7" fmla="*/ 88281 w 88280"/>
                <a:gd name="connsiteY7" fmla="*/ 4301 h 16695"/>
                <a:gd name="connsiteX8" fmla="*/ 66147 w 88280"/>
                <a:gd name="connsiteY8" fmla="*/ 6577 h 16695"/>
                <a:gd name="connsiteX9" fmla="*/ 44140 w 88280"/>
                <a:gd name="connsiteY9" fmla="*/ 8854 h 16695"/>
                <a:gd name="connsiteX10" fmla="*/ 59950 w 88280"/>
                <a:gd name="connsiteY10" fmla="*/ 11257 h 16695"/>
                <a:gd name="connsiteX11" fmla="*/ 75633 w 88280"/>
                <a:gd name="connsiteY11" fmla="*/ 13660 h 16695"/>
                <a:gd name="connsiteX12" fmla="*/ 67033 w 88280"/>
                <a:gd name="connsiteY12" fmla="*/ 15177 h 16695"/>
                <a:gd name="connsiteX13" fmla="*/ 58432 w 88280"/>
                <a:gd name="connsiteY13" fmla="*/ 16695 h 16695"/>
                <a:gd name="connsiteX14" fmla="*/ 29216 w 88280"/>
                <a:gd name="connsiteY14" fmla="*/ 10245 h 16695"/>
                <a:gd name="connsiteX15" fmla="*/ 0 w 88280"/>
                <a:gd name="connsiteY15" fmla="*/ 1771 h 1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280" h="16695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18592" y="506"/>
                    <a:pt x="18592" y="506"/>
                  </a:cubicBezTo>
                  <a:lnTo>
                    <a:pt x="36931" y="1012"/>
                  </a:lnTo>
                  <a:lnTo>
                    <a:pt x="30607" y="2910"/>
                  </a:lnTo>
                  <a:lnTo>
                    <a:pt x="24283" y="4806"/>
                  </a:lnTo>
                  <a:lnTo>
                    <a:pt x="56282" y="4554"/>
                  </a:lnTo>
                  <a:lnTo>
                    <a:pt x="88281" y="4301"/>
                  </a:lnTo>
                  <a:lnTo>
                    <a:pt x="66147" y="6577"/>
                  </a:lnTo>
                  <a:lnTo>
                    <a:pt x="44140" y="8854"/>
                  </a:lnTo>
                  <a:lnTo>
                    <a:pt x="59950" y="11257"/>
                  </a:lnTo>
                  <a:lnTo>
                    <a:pt x="75633" y="13660"/>
                  </a:lnTo>
                  <a:lnTo>
                    <a:pt x="67033" y="15177"/>
                  </a:lnTo>
                  <a:lnTo>
                    <a:pt x="58432" y="16695"/>
                  </a:lnTo>
                  <a:lnTo>
                    <a:pt x="29216" y="10245"/>
                  </a:lnTo>
                  <a:cubicBezTo>
                    <a:pt x="13153" y="6704"/>
                    <a:pt x="0" y="2910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7" name="Freeform: Shape 8366">
              <a:extLst>
                <a:ext uri="{FF2B5EF4-FFF2-40B4-BE49-F238E27FC236}">
                  <a16:creationId xmlns:a16="http://schemas.microsoft.com/office/drawing/2014/main" id="{0016C094-E832-BEE2-C997-EB9B1820696D}"/>
                </a:ext>
              </a:extLst>
            </p:cNvPr>
            <p:cNvSpPr/>
            <p:nvPr/>
          </p:nvSpPr>
          <p:spPr>
            <a:xfrm>
              <a:off x="11531799" y="6595716"/>
              <a:ext cx="11635" cy="2419"/>
            </a:xfrm>
            <a:custGeom>
              <a:avLst/>
              <a:gdLst>
                <a:gd name="connsiteX0" fmla="*/ 0 w 11635"/>
                <a:gd name="connsiteY0" fmla="*/ 1264 h 2419"/>
                <a:gd name="connsiteX1" fmla="*/ 5818 w 11635"/>
                <a:gd name="connsiteY1" fmla="*/ 2403 h 2419"/>
                <a:gd name="connsiteX2" fmla="*/ 11636 w 11635"/>
                <a:gd name="connsiteY2" fmla="*/ 1138 h 2419"/>
                <a:gd name="connsiteX3" fmla="*/ 5818 w 11635"/>
                <a:gd name="connsiteY3" fmla="*/ 0 h 2419"/>
                <a:gd name="connsiteX4" fmla="*/ 0 w 11635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6" y="2403"/>
                    <a:pt x="11636" y="1771"/>
                    <a:pt x="11636" y="1138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8" name="Freeform: Shape 8367">
              <a:extLst>
                <a:ext uri="{FF2B5EF4-FFF2-40B4-BE49-F238E27FC236}">
                  <a16:creationId xmlns:a16="http://schemas.microsoft.com/office/drawing/2014/main" id="{D1515098-31BC-2839-25FB-C61E4BEA4D3A}"/>
                </a:ext>
              </a:extLst>
            </p:cNvPr>
            <p:cNvSpPr/>
            <p:nvPr/>
          </p:nvSpPr>
          <p:spPr>
            <a:xfrm>
              <a:off x="10949498" y="660229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60"/>
                    <a:pt x="9233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69" name="Freeform: Shape 8368">
              <a:extLst>
                <a:ext uri="{FF2B5EF4-FFF2-40B4-BE49-F238E27FC236}">
                  <a16:creationId xmlns:a16="http://schemas.microsoft.com/office/drawing/2014/main" id="{A5006A34-EB91-9FA8-AE74-89F1B8632301}"/>
                </a:ext>
              </a:extLst>
            </p:cNvPr>
            <p:cNvSpPr/>
            <p:nvPr/>
          </p:nvSpPr>
          <p:spPr>
            <a:xfrm>
              <a:off x="10828585" y="6570041"/>
              <a:ext cx="27065" cy="6197"/>
            </a:xfrm>
            <a:custGeom>
              <a:avLst/>
              <a:gdLst>
                <a:gd name="connsiteX0" fmla="*/ 0 w 27065"/>
                <a:gd name="connsiteY0" fmla="*/ 1012 h 6197"/>
                <a:gd name="connsiteX1" fmla="*/ 13532 w 27065"/>
                <a:gd name="connsiteY1" fmla="*/ 4174 h 6197"/>
                <a:gd name="connsiteX2" fmla="*/ 27066 w 27065"/>
                <a:gd name="connsiteY2" fmla="*/ 6197 h 6197"/>
                <a:gd name="connsiteX3" fmla="*/ 18718 w 27065"/>
                <a:gd name="connsiteY3" fmla="*/ 3162 h 6197"/>
                <a:gd name="connsiteX4" fmla="*/ 5312 w 27065"/>
                <a:gd name="connsiteY4" fmla="*/ 0 h 6197"/>
                <a:gd name="connsiteX5" fmla="*/ 126 w 27065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197">
                  <a:moveTo>
                    <a:pt x="0" y="1012"/>
                  </a:moveTo>
                  <a:cubicBezTo>
                    <a:pt x="0" y="1012"/>
                    <a:pt x="6071" y="3035"/>
                    <a:pt x="13532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4" y="127"/>
                    <a:pt x="5312" y="0"/>
                  </a:cubicBezTo>
                  <a:cubicBezTo>
                    <a:pt x="2403" y="0"/>
                    <a:pt x="126" y="380"/>
                    <a:pt x="126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0" name="Freeform: Shape 8369">
              <a:extLst>
                <a:ext uri="{FF2B5EF4-FFF2-40B4-BE49-F238E27FC236}">
                  <a16:creationId xmlns:a16="http://schemas.microsoft.com/office/drawing/2014/main" id="{A930D38E-0919-8B80-EFCA-7D6E95F5E449}"/>
                </a:ext>
              </a:extLst>
            </p:cNvPr>
            <p:cNvSpPr/>
            <p:nvPr/>
          </p:nvSpPr>
          <p:spPr>
            <a:xfrm>
              <a:off x="10846418" y="651540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1" name="Freeform: Shape 8370">
              <a:extLst>
                <a:ext uri="{FF2B5EF4-FFF2-40B4-BE49-F238E27FC236}">
                  <a16:creationId xmlns:a16="http://schemas.microsoft.com/office/drawing/2014/main" id="{BC3C3772-55BC-23FB-29C9-36AF01278EC5}"/>
                </a:ext>
              </a:extLst>
            </p:cNvPr>
            <p:cNvSpPr/>
            <p:nvPr/>
          </p:nvSpPr>
          <p:spPr>
            <a:xfrm>
              <a:off x="10883729" y="654980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2" name="Freeform: Shape 8371">
              <a:extLst>
                <a:ext uri="{FF2B5EF4-FFF2-40B4-BE49-F238E27FC236}">
                  <a16:creationId xmlns:a16="http://schemas.microsoft.com/office/drawing/2014/main" id="{36416D3A-C165-D01D-102D-DCCC836DA97F}"/>
                </a:ext>
              </a:extLst>
            </p:cNvPr>
            <p:cNvSpPr/>
            <p:nvPr/>
          </p:nvSpPr>
          <p:spPr>
            <a:xfrm>
              <a:off x="10747134" y="656080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6" y="379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3" name="Freeform: Shape 8372">
              <a:extLst>
                <a:ext uri="{FF2B5EF4-FFF2-40B4-BE49-F238E27FC236}">
                  <a16:creationId xmlns:a16="http://schemas.microsoft.com/office/drawing/2014/main" id="{E2FEE7AF-34A2-A1A9-2270-2558F299BFF1}"/>
                </a:ext>
              </a:extLst>
            </p:cNvPr>
            <p:cNvSpPr/>
            <p:nvPr/>
          </p:nvSpPr>
          <p:spPr>
            <a:xfrm>
              <a:off x="11140352" y="6579653"/>
              <a:ext cx="31366" cy="3541"/>
            </a:xfrm>
            <a:custGeom>
              <a:avLst/>
              <a:gdLst>
                <a:gd name="connsiteX0" fmla="*/ 7842 w 31366"/>
                <a:gd name="connsiteY0" fmla="*/ 1391 h 3541"/>
                <a:gd name="connsiteX1" fmla="*/ 0 w 31366"/>
                <a:gd name="connsiteY1" fmla="*/ 2909 h 3541"/>
                <a:gd name="connsiteX2" fmla="*/ 15683 w 31366"/>
                <a:gd name="connsiteY2" fmla="*/ 3162 h 3541"/>
                <a:gd name="connsiteX3" fmla="*/ 31367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842 w 31366"/>
                <a:gd name="connsiteY6" fmla="*/ 1391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7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4" name="Freeform: Shape 8373">
              <a:extLst>
                <a:ext uri="{FF2B5EF4-FFF2-40B4-BE49-F238E27FC236}">
                  <a16:creationId xmlns:a16="http://schemas.microsoft.com/office/drawing/2014/main" id="{9373587C-7435-3DE1-38BC-27E465BDA6B6}"/>
                </a:ext>
              </a:extLst>
            </p:cNvPr>
            <p:cNvSpPr/>
            <p:nvPr/>
          </p:nvSpPr>
          <p:spPr>
            <a:xfrm>
              <a:off x="10840474" y="6562579"/>
              <a:ext cx="35160" cy="11635"/>
            </a:xfrm>
            <a:custGeom>
              <a:avLst/>
              <a:gdLst>
                <a:gd name="connsiteX0" fmla="*/ 0 w 35160"/>
                <a:gd name="connsiteY0" fmla="*/ 3668 h 11635"/>
                <a:gd name="connsiteX1" fmla="*/ 17580 w 35160"/>
                <a:gd name="connsiteY1" fmla="*/ 8221 h 11635"/>
                <a:gd name="connsiteX2" fmla="*/ 35160 w 35160"/>
                <a:gd name="connsiteY2" fmla="*/ 11636 h 11635"/>
                <a:gd name="connsiteX3" fmla="*/ 34401 w 35160"/>
                <a:gd name="connsiteY3" fmla="*/ 5817 h 11635"/>
                <a:gd name="connsiteX4" fmla="*/ 33643 w 35160"/>
                <a:gd name="connsiteY4" fmla="*/ 0 h 11635"/>
                <a:gd name="connsiteX5" fmla="*/ 27572 w 35160"/>
                <a:gd name="connsiteY5" fmla="*/ 2909 h 11635"/>
                <a:gd name="connsiteX6" fmla="*/ 21501 w 35160"/>
                <a:gd name="connsiteY6" fmla="*/ 5817 h 11635"/>
                <a:gd name="connsiteX7" fmla="*/ 10750 w 35160"/>
                <a:gd name="connsiteY7" fmla="*/ 4173 h 11635"/>
                <a:gd name="connsiteX8" fmla="*/ 0 w 35160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60" h="11635">
                  <a:moveTo>
                    <a:pt x="0" y="3668"/>
                  </a:moveTo>
                  <a:cubicBezTo>
                    <a:pt x="0" y="3668"/>
                    <a:pt x="7842" y="6324"/>
                    <a:pt x="17580" y="8221"/>
                  </a:cubicBezTo>
                  <a:lnTo>
                    <a:pt x="35160" y="11636"/>
                  </a:lnTo>
                  <a:lnTo>
                    <a:pt x="34401" y="5817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7"/>
                  </a:lnTo>
                  <a:lnTo>
                    <a:pt x="10750" y="4173"/>
                  </a:lnTo>
                  <a:cubicBezTo>
                    <a:pt x="4932" y="3289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5" name="Freeform: Shape 8374">
              <a:extLst>
                <a:ext uri="{FF2B5EF4-FFF2-40B4-BE49-F238E27FC236}">
                  <a16:creationId xmlns:a16="http://schemas.microsoft.com/office/drawing/2014/main" id="{6DA48824-5A4D-5BE0-B133-3A164B54922C}"/>
                </a:ext>
              </a:extLst>
            </p:cNvPr>
            <p:cNvSpPr/>
            <p:nvPr/>
          </p:nvSpPr>
          <p:spPr>
            <a:xfrm>
              <a:off x="11555324" y="6590025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162 h 6450"/>
                <a:gd name="connsiteX4" fmla="*/ 7842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162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6" name="Freeform: Shape 8375">
              <a:extLst>
                <a:ext uri="{FF2B5EF4-FFF2-40B4-BE49-F238E27FC236}">
                  <a16:creationId xmlns:a16="http://schemas.microsoft.com/office/drawing/2014/main" id="{8A4691EE-93C9-9375-0627-47FE07AAC929}"/>
                </a:ext>
              </a:extLst>
            </p:cNvPr>
            <p:cNvSpPr/>
            <p:nvPr/>
          </p:nvSpPr>
          <p:spPr>
            <a:xfrm>
              <a:off x="11555197" y="6554105"/>
              <a:ext cx="23525" cy="7842"/>
            </a:xfrm>
            <a:custGeom>
              <a:avLst/>
              <a:gdLst>
                <a:gd name="connsiteX0" fmla="*/ 0 w 23525"/>
                <a:gd name="connsiteY0" fmla="*/ 4047 h 7842"/>
                <a:gd name="connsiteX1" fmla="*/ 11763 w 23525"/>
                <a:gd name="connsiteY1" fmla="*/ 6450 h 7842"/>
                <a:gd name="connsiteX2" fmla="*/ 23525 w 23525"/>
                <a:gd name="connsiteY2" fmla="*/ 7842 h 7842"/>
                <a:gd name="connsiteX3" fmla="*/ 23525 w 23525"/>
                <a:gd name="connsiteY3" fmla="*/ 3921 h 7842"/>
                <a:gd name="connsiteX4" fmla="*/ 23525 w 23525"/>
                <a:gd name="connsiteY4" fmla="*/ 0 h 7842"/>
                <a:gd name="connsiteX5" fmla="*/ 11763 w 23525"/>
                <a:gd name="connsiteY5" fmla="*/ 1518 h 7842"/>
                <a:gd name="connsiteX6" fmla="*/ 0 w 23525"/>
                <a:gd name="connsiteY6" fmla="*/ 4047 h 7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5" h="7842">
                  <a:moveTo>
                    <a:pt x="0" y="4047"/>
                  </a:moveTo>
                  <a:cubicBezTo>
                    <a:pt x="0" y="4047"/>
                    <a:pt x="5313" y="5565"/>
                    <a:pt x="11763" y="6450"/>
                  </a:cubicBezTo>
                  <a:lnTo>
                    <a:pt x="23525" y="7842"/>
                  </a:lnTo>
                  <a:lnTo>
                    <a:pt x="23525" y="3921"/>
                  </a:lnTo>
                  <a:cubicBezTo>
                    <a:pt x="23525" y="3921"/>
                    <a:pt x="23525" y="0"/>
                    <a:pt x="23525" y="0"/>
                  </a:cubicBezTo>
                  <a:lnTo>
                    <a:pt x="11763" y="1518"/>
                  </a:lnTo>
                  <a:cubicBezTo>
                    <a:pt x="5313" y="2403"/>
                    <a:pt x="0" y="3542"/>
                    <a:pt x="0" y="40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7" name="Freeform: Shape 8376">
              <a:extLst>
                <a:ext uri="{FF2B5EF4-FFF2-40B4-BE49-F238E27FC236}">
                  <a16:creationId xmlns:a16="http://schemas.microsoft.com/office/drawing/2014/main" id="{66064DDC-43E2-D379-A99D-3993CC9D15C9}"/>
                </a:ext>
              </a:extLst>
            </p:cNvPr>
            <p:cNvSpPr/>
            <p:nvPr/>
          </p:nvSpPr>
          <p:spPr>
            <a:xfrm>
              <a:off x="10955315" y="658762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8" name="Freeform: Shape 8377">
              <a:extLst>
                <a:ext uri="{FF2B5EF4-FFF2-40B4-BE49-F238E27FC236}">
                  <a16:creationId xmlns:a16="http://schemas.microsoft.com/office/drawing/2014/main" id="{4B73FDE3-DD16-1334-8135-9E70D1EFD60E}"/>
                </a:ext>
              </a:extLst>
            </p:cNvPr>
            <p:cNvSpPr/>
            <p:nvPr/>
          </p:nvSpPr>
          <p:spPr>
            <a:xfrm>
              <a:off x="10955822" y="6569662"/>
              <a:ext cx="14038" cy="9359"/>
            </a:xfrm>
            <a:custGeom>
              <a:avLst/>
              <a:gdLst>
                <a:gd name="connsiteX0" fmla="*/ 759 w 14038"/>
                <a:gd name="connsiteY0" fmla="*/ 4680 h 9359"/>
                <a:gd name="connsiteX1" fmla="*/ 1644 w 14038"/>
                <a:gd name="connsiteY1" fmla="*/ 9359 h 9359"/>
                <a:gd name="connsiteX2" fmla="*/ 7842 w 14038"/>
                <a:gd name="connsiteY2" fmla="*/ 6324 h 9359"/>
                <a:gd name="connsiteX3" fmla="*/ 14039 w 14038"/>
                <a:gd name="connsiteY3" fmla="*/ 3289 h 9359"/>
                <a:gd name="connsiteX4" fmla="*/ 6956 w 14038"/>
                <a:gd name="connsiteY4" fmla="*/ 1644 h 9359"/>
                <a:gd name="connsiteX5" fmla="*/ 0 w 14038"/>
                <a:gd name="connsiteY5" fmla="*/ 0 h 9359"/>
                <a:gd name="connsiteX6" fmla="*/ 759 w 14038"/>
                <a:gd name="connsiteY6" fmla="*/ 4680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38" h="9359">
                  <a:moveTo>
                    <a:pt x="759" y="4680"/>
                  </a:moveTo>
                  <a:lnTo>
                    <a:pt x="1644" y="9359"/>
                  </a:lnTo>
                  <a:lnTo>
                    <a:pt x="7842" y="6324"/>
                  </a:lnTo>
                  <a:lnTo>
                    <a:pt x="14039" y="3289"/>
                  </a:lnTo>
                  <a:lnTo>
                    <a:pt x="6956" y="1644"/>
                  </a:lnTo>
                  <a:lnTo>
                    <a:pt x="0" y="0"/>
                  </a:lnTo>
                  <a:lnTo>
                    <a:pt x="759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79" name="Freeform: Shape 8378">
              <a:extLst>
                <a:ext uri="{FF2B5EF4-FFF2-40B4-BE49-F238E27FC236}">
                  <a16:creationId xmlns:a16="http://schemas.microsoft.com/office/drawing/2014/main" id="{1F70FA33-8446-838A-BE76-9DAD98EEBB01}"/>
                </a:ext>
              </a:extLst>
            </p:cNvPr>
            <p:cNvSpPr/>
            <p:nvPr/>
          </p:nvSpPr>
          <p:spPr>
            <a:xfrm>
              <a:off x="10770405" y="656624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0" name="Freeform: Shape 8379">
              <a:extLst>
                <a:ext uri="{FF2B5EF4-FFF2-40B4-BE49-F238E27FC236}">
                  <a16:creationId xmlns:a16="http://schemas.microsoft.com/office/drawing/2014/main" id="{FFECDEA8-5A5A-D029-DBE1-57490E4E29C3}"/>
                </a:ext>
              </a:extLst>
            </p:cNvPr>
            <p:cNvSpPr/>
            <p:nvPr/>
          </p:nvSpPr>
          <p:spPr>
            <a:xfrm>
              <a:off x="10770912" y="654928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7 w 11762"/>
                <a:gd name="connsiteY1" fmla="*/ 2422 h 2441"/>
                <a:gd name="connsiteX2" fmla="*/ 11762 w 11762"/>
                <a:gd name="connsiteY2" fmla="*/ 1411 h 2441"/>
                <a:gd name="connsiteX3" fmla="*/ 5944 w 11762"/>
                <a:gd name="connsiteY3" fmla="*/ 20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1663"/>
                    <a:pt x="2529" y="2296"/>
                    <a:pt x="5817" y="2422"/>
                  </a:cubicBezTo>
                  <a:cubicBezTo>
                    <a:pt x="9106" y="2548"/>
                    <a:pt x="11762" y="2043"/>
                    <a:pt x="11762" y="1411"/>
                  </a:cubicBezTo>
                  <a:cubicBezTo>
                    <a:pt x="11762" y="778"/>
                    <a:pt x="9106" y="145"/>
                    <a:pt x="5944" y="20"/>
                  </a:cubicBezTo>
                  <a:cubicBezTo>
                    <a:pt x="2782" y="-107"/>
                    <a:pt x="126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1" name="Freeform: Shape 8380">
              <a:extLst>
                <a:ext uri="{FF2B5EF4-FFF2-40B4-BE49-F238E27FC236}">
                  <a16:creationId xmlns:a16="http://schemas.microsoft.com/office/drawing/2014/main" id="{DF2F04F9-90EB-5BCF-84AD-C44760C14D33}"/>
                </a:ext>
              </a:extLst>
            </p:cNvPr>
            <p:cNvSpPr/>
            <p:nvPr/>
          </p:nvSpPr>
          <p:spPr>
            <a:xfrm>
              <a:off x="11567086" y="6585851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2" name="Freeform: Shape 8381">
              <a:extLst>
                <a:ext uri="{FF2B5EF4-FFF2-40B4-BE49-F238E27FC236}">
                  <a16:creationId xmlns:a16="http://schemas.microsoft.com/office/drawing/2014/main" id="{379E1938-F4B7-5688-8513-8555A9AC5C3D}"/>
                </a:ext>
              </a:extLst>
            </p:cNvPr>
            <p:cNvSpPr/>
            <p:nvPr/>
          </p:nvSpPr>
          <p:spPr>
            <a:xfrm>
              <a:off x="11561142" y="6571938"/>
              <a:ext cx="110287" cy="20868"/>
            </a:xfrm>
            <a:custGeom>
              <a:avLst/>
              <a:gdLst>
                <a:gd name="connsiteX0" fmla="*/ 32631 w 110287"/>
                <a:gd name="connsiteY0" fmla="*/ 7715 h 20868"/>
                <a:gd name="connsiteX1" fmla="*/ 0 w 110287"/>
                <a:gd name="connsiteY1" fmla="*/ 11762 h 20868"/>
                <a:gd name="connsiteX2" fmla="*/ 28078 w 110287"/>
                <a:gd name="connsiteY2" fmla="*/ 9991 h 20868"/>
                <a:gd name="connsiteX3" fmla="*/ 56156 w 110287"/>
                <a:gd name="connsiteY3" fmla="*/ 8221 h 20868"/>
                <a:gd name="connsiteX4" fmla="*/ 48567 w 110287"/>
                <a:gd name="connsiteY4" fmla="*/ 14544 h 20868"/>
                <a:gd name="connsiteX5" fmla="*/ 40852 w 110287"/>
                <a:gd name="connsiteY5" fmla="*/ 20868 h 20868"/>
                <a:gd name="connsiteX6" fmla="*/ 47808 w 110287"/>
                <a:gd name="connsiteY6" fmla="*/ 20868 h 20868"/>
                <a:gd name="connsiteX7" fmla="*/ 69563 w 110287"/>
                <a:gd name="connsiteY7" fmla="*/ 17581 h 20868"/>
                <a:gd name="connsiteX8" fmla="*/ 84360 w 110287"/>
                <a:gd name="connsiteY8" fmla="*/ 14419 h 20868"/>
                <a:gd name="connsiteX9" fmla="*/ 78922 w 110287"/>
                <a:gd name="connsiteY9" fmla="*/ 11130 h 20868"/>
                <a:gd name="connsiteX10" fmla="*/ 73483 w 110287"/>
                <a:gd name="connsiteY10" fmla="*/ 7842 h 20868"/>
                <a:gd name="connsiteX11" fmla="*/ 85878 w 110287"/>
                <a:gd name="connsiteY11" fmla="*/ 9359 h 20868"/>
                <a:gd name="connsiteX12" fmla="*/ 98399 w 110287"/>
                <a:gd name="connsiteY12" fmla="*/ 10877 h 20868"/>
                <a:gd name="connsiteX13" fmla="*/ 104344 w 110287"/>
                <a:gd name="connsiteY13" fmla="*/ 8854 h 20868"/>
                <a:gd name="connsiteX14" fmla="*/ 110288 w 110287"/>
                <a:gd name="connsiteY14" fmla="*/ 6830 h 20868"/>
                <a:gd name="connsiteX15" fmla="*/ 99411 w 110287"/>
                <a:gd name="connsiteY15" fmla="*/ 3415 h 20868"/>
                <a:gd name="connsiteX16" fmla="*/ 88534 w 110287"/>
                <a:gd name="connsiteY16" fmla="*/ 0 h 20868"/>
                <a:gd name="connsiteX17" fmla="*/ 88281 w 110287"/>
                <a:gd name="connsiteY17" fmla="*/ 3162 h 20868"/>
                <a:gd name="connsiteX18" fmla="*/ 88281 w 110287"/>
                <a:gd name="connsiteY18" fmla="*/ 6324 h 20868"/>
                <a:gd name="connsiteX19" fmla="*/ 76645 w 110287"/>
                <a:gd name="connsiteY19" fmla="*/ 4933 h 20868"/>
                <a:gd name="connsiteX20" fmla="*/ 65135 w 110287"/>
                <a:gd name="connsiteY20" fmla="*/ 3541 h 20868"/>
                <a:gd name="connsiteX21" fmla="*/ 32505 w 110287"/>
                <a:gd name="connsiteY21" fmla="*/ 7588 h 2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287" h="20868">
                  <a:moveTo>
                    <a:pt x="32631" y="7715"/>
                  </a:moveTo>
                  <a:lnTo>
                    <a:pt x="0" y="11762"/>
                  </a:lnTo>
                  <a:lnTo>
                    <a:pt x="28078" y="9991"/>
                  </a:lnTo>
                  <a:lnTo>
                    <a:pt x="56156" y="8221"/>
                  </a:lnTo>
                  <a:lnTo>
                    <a:pt x="48567" y="14544"/>
                  </a:lnTo>
                  <a:lnTo>
                    <a:pt x="40852" y="20868"/>
                  </a:lnTo>
                  <a:lnTo>
                    <a:pt x="47808" y="20868"/>
                  </a:lnTo>
                  <a:cubicBezTo>
                    <a:pt x="51603" y="20868"/>
                    <a:pt x="61341" y="19351"/>
                    <a:pt x="69563" y="17581"/>
                  </a:cubicBezTo>
                  <a:lnTo>
                    <a:pt x="84360" y="14419"/>
                  </a:lnTo>
                  <a:lnTo>
                    <a:pt x="78922" y="11130"/>
                  </a:lnTo>
                  <a:lnTo>
                    <a:pt x="73483" y="7842"/>
                  </a:lnTo>
                  <a:lnTo>
                    <a:pt x="85878" y="9359"/>
                  </a:lnTo>
                  <a:lnTo>
                    <a:pt x="98399" y="10877"/>
                  </a:lnTo>
                  <a:lnTo>
                    <a:pt x="104344" y="8854"/>
                  </a:lnTo>
                  <a:lnTo>
                    <a:pt x="110288" y="6830"/>
                  </a:lnTo>
                  <a:lnTo>
                    <a:pt x="99411" y="3415"/>
                  </a:lnTo>
                  <a:lnTo>
                    <a:pt x="88534" y="0"/>
                  </a:lnTo>
                  <a:lnTo>
                    <a:pt x="88281" y="3162"/>
                  </a:lnTo>
                  <a:lnTo>
                    <a:pt x="88281" y="6324"/>
                  </a:lnTo>
                  <a:cubicBezTo>
                    <a:pt x="88281" y="6324"/>
                    <a:pt x="76645" y="4933"/>
                    <a:pt x="76645" y="4933"/>
                  </a:cubicBezTo>
                  <a:lnTo>
                    <a:pt x="65135" y="3541"/>
                  </a:lnTo>
                  <a:lnTo>
                    <a:pt x="32505" y="7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3" name="Freeform: Shape 8382">
              <a:extLst>
                <a:ext uri="{FF2B5EF4-FFF2-40B4-BE49-F238E27FC236}">
                  <a16:creationId xmlns:a16="http://schemas.microsoft.com/office/drawing/2014/main" id="{7A143B95-39A7-05B7-2E3B-6470CF12E051}"/>
                </a:ext>
              </a:extLst>
            </p:cNvPr>
            <p:cNvSpPr/>
            <p:nvPr/>
          </p:nvSpPr>
          <p:spPr>
            <a:xfrm>
              <a:off x="11566960" y="6576112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4 w 11762"/>
                <a:gd name="connsiteY1" fmla="*/ 2403 h 2403"/>
                <a:gd name="connsiteX2" fmla="*/ 11762 w 11762"/>
                <a:gd name="connsiteY2" fmla="*/ 1138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770"/>
                    <a:pt x="11762" y="1138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4" name="Freeform: Shape 8383">
              <a:extLst>
                <a:ext uri="{FF2B5EF4-FFF2-40B4-BE49-F238E27FC236}">
                  <a16:creationId xmlns:a16="http://schemas.microsoft.com/office/drawing/2014/main" id="{9DB2C4DA-59A0-449D-0FC3-EE74C5A8CD29}"/>
                </a:ext>
              </a:extLst>
            </p:cNvPr>
            <p:cNvSpPr/>
            <p:nvPr/>
          </p:nvSpPr>
          <p:spPr>
            <a:xfrm>
              <a:off x="11071675" y="6573583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5059 h 6450"/>
                <a:gd name="connsiteX3" fmla="*/ 15683 w 15683"/>
                <a:gd name="connsiteY3" fmla="*/ 3541 h 6450"/>
                <a:gd name="connsiteX4" fmla="*/ 7968 w 15683"/>
                <a:gd name="connsiteY4" fmla="*/ 1771 h 6450"/>
                <a:gd name="connsiteX5" fmla="*/ 127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683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5" name="Freeform: Shape 8384">
              <a:extLst>
                <a:ext uri="{FF2B5EF4-FFF2-40B4-BE49-F238E27FC236}">
                  <a16:creationId xmlns:a16="http://schemas.microsoft.com/office/drawing/2014/main" id="{45579824-AD8D-4C8E-11C1-0FFA2E2B7A6B}"/>
                </a:ext>
              </a:extLst>
            </p:cNvPr>
            <p:cNvSpPr/>
            <p:nvPr/>
          </p:nvSpPr>
          <p:spPr>
            <a:xfrm>
              <a:off x="11271509" y="6585598"/>
              <a:ext cx="57673" cy="4426"/>
            </a:xfrm>
            <a:custGeom>
              <a:avLst/>
              <a:gdLst>
                <a:gd name="connsiteX0" fmla="*/ 0 w 57673"/>
                <a:gd name="connsiteY0" fmla="*/ 126 h 4426"/>
                <a:gd name="connsiteX1" fmla="*/ 5818 w 57673"/>
                <a:gd name="connsiteY1" fmla="*/ 1138 h 4426"/>
                <a:gd name="connsiteX2" fmla="*/ 19604 w 57673"/>
                <a:gd name="connsiteY2" fmla="*/ 2656 h 4426"/>
                <a:gd name="connsiteX3" fmla="*/ 39208 w 57673"/>
                <a:gd name="connsiteY3" fmla="*/ 4426 h 4426"/>
                <a:gd name="connsiteX4" fmla="*/ 48441 w 57673"/>
                <a:gd name="connsiteY4" fmla="*/ 2656 h 4426"/>
                <a:gd name="connsiteX5" fmla="*/ 57674 w 57673"/>
                <a:gd name="connsiteY5" fmla="*/ 885 h 4426"/>
                <a:gd name="connsiteX6" fmla="*/ 28837 w 57673"/>
                <a:gd name="connsiteY6" fmla="*/ 252 h 4426"/>
                <a:gd name="connsiteX7" fmla="*/ 8475 w 57673"/>
                <a:gd name="connsiteY7" fmla="*/ 0 h 4426"/>
                <a:gd name="connsiteX8" fmla="*/ 0 w 57673"/>
                <a:gd name="connsiteY8" fmla="*/ 252 h 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673" h="4426">
                  <a:moveTo>
                    <a:pt x="0" y="126"/>
                  </a:moveTo>
                  <a:cubicBezTo>
                    <a:pt x="0" y="126"/>
                    <a:pt x="2151" y="759"/>
                    <a:pt x="5818" y="1138"/>
                  </a:cubicBezTo>
                  <a:cubicBezTo>
                    <a:pt x="9359" y="1644"/>
                    <a:pt x="14292" y="2150"/>
                    <a:pt x="19604" y="2656"/>
                  </a:cubicBezTo>
                  <a:lnTo>
                    <a:pt x="39208" y="4426"/>
                  </a:lnTo>
                  <a:lnTo>
                    <a:pt x="48441" y="2656"/>
                  </a:lnTo>
                  <a:lnTo>
                    <a:pt x="57674" y="885"/>
                  </a:lnTo>
                  <a:lnTo>
                    <a:pt x="28837" y="252"/>
                  </a:lnTo>
                  <a:cubicBezTo>
                    <a:pt x="20869" y="252"/>
                    <a:pt x="13660" y="0"/>
                    <a:pt x="8475" y="0"/>
                  </a:cubicBezTo>
                  <a:cubicBezTo>
                    <a:pt x="3289" y="0"/>
                    <a:pt x="0" y="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6" name="Freeform: Shape 8385">
              <a:extLst>
                <a:ext uri="{FF2B5EF4-FFF2-40B4-BE49-F238E27FC236}">
                  <a16:creationId xmlns:a16="http://schemas.microsoft.com/office/drawing/2014/main" id="{CCF6C158-9818-D1F5-2D32-6DB93DD3A736}"/>
                </a:ext>
              </a:extLst>
            </p:cNvPr>
            <p:cNvSpPr/>
            <p:nvPr/>
          </p:nvSpPr>
          <p:spPr>
            <a:xfrm>
              <a:off x="10967963" y="6553979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7" name="Freeform: Shape 8386">
              <a:extLst>
                <a:ext uri="{FF2B5EF4-FFF2-40B4-BE49-F238E27FC236}">
                  <a16:creationId xmlns:a16="http://schemas.microsoft.com/office/drawing/2014/main" id="{EA527213-0CFF-17D0-B19A-A9950C6CA822}"/>
                </a:ext>
              </a:extLst>
            </p:cNvPr>
            <p:cNvSpPr/>
            <p:nvPr/>
          </p:nvSpPr>
          <p:spPr>
            <a:xfrm>
              <a:off x="10968216" y="6539054"/>
              <a:ext cx="23398" cy="8347"/>
            </a:xfrm>
            <a:custGeom>
              <a:avLst/>
              <a:gdLst>
                <a:gd name="connsiteX0" fmla="*/ 0 w 23398"/>
                <a:gd name="connsiteY0" fmla="*/ 2403 h 8347"/>
                <a:gd name="connsiteX1" fmla="*/ 11636 w 23398"/>
                <a:gd name="connsiteY1" fmla="*/ 6577 h 8347"/>
                <a:gd name="connsiteX2" fmla="*/ 23398 w 23398"/>
                <a:gd name="connsiteY2" fmla="*/ 8348 h 8347"/>
                <a:gd name="connsiteX3" fmla="*/ 23398 w 23398"/>
                <a:gd name="connsiteY3" fmla="*/ 5945 h 8347"/>
                <a:gd name="connsiteX4" fmla="*/ 11762 w 23398"/>
                <a:gd name="connsiteY4" fmla="*/ 1771 h 8347"/>
                <a:gd name="connsiteX5" fmla="*/ 0 w 23398"/>
                <a:gd name="connsiteY5" fmla="*/ 0 h 8347"/>
                <a:gd name="connsiteX6" fmla="*/ 0 w 23398"/>
                <a:gd name="connsiteY6" fmla="*/ 2403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98" h="8347">
                  <a:moveTo>
                    <a:pt x="0" y="2403"/>
                  </a:moveTo>
                  <a:cubicBezTo>
                    <a:pt x="0" y="3795"/>
                    <a:pt x="5185" y="5692"/>
                    <a:pt x="11636" y="6577"/>
                  </a:cubicBezTo>
                  <a:lnTo>
                    <a:pt x="23398" y="8348"/>
                  </a:lnTo>
                  <a:lnTo>
                    <a:pt x="23398" y="5945"/>
                  </a:lnTo>
                  <a:cubicBezTo>
                    <a:pt x="23398" y="4554"/>
                    <a:pt x="18213" y="2656"/>
                    <a:pt x="11762" y="177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8" name="Freeform: Shape 8387">
              <a:extLst>
                <a:ext uri="{FF2B5EF4-FFF2-40B4-BE49-F238E27FC236}">
                  <a16:creationId xmlns:a16="http://schemas.microsoft.com/office/drawing/2014/main" id="{14591794-D079-F51A-D008-E4FCE3AAD4A9}"/>
                </a:ext>
              </a:extLst>
            </p:cNvPr>
            <p:cNvSpPr/>
            <p:nvPr/>
          </p:nvSpPr>
          <p:spPr>
            <a:xfrm>
              <a:off x="10869812" y="6583239"/>
              <a:ext cx="34410" cy="10282"/>
            </a:xfrm>
            <a:custGeom>
              <a:avLst/>
              <a:gdLst>
                <a:gd name="connsiteX0" fmla="*/ 763 w 34410"/>
                <a:gd name="connsiteY0" fmla="*/ 82 h 10282"/>
                <a:gd name="connsiteX1" fmla="*/ 12146 w 34410"/>
                <a:gd name="connsiteY1" fmla="*/ 6026 h 10282"/>
                <a:gd name="connsiteX2" fmla="*/ 33648 w 34410"/>
                <a:gd name="connsiteY2" fmla="*/ 10200 h 10282"/>
                <a:gd name="connsiteX3" fmla="*/ 22264 w 34410"/>
                <a:gd name="connsiteY3" fmla="*/ 4256 h 10282"/>
                <a:gd name="connsiteX4" fmla="*/ 763 w 34410"/>
                <a:gd name="connsiteY4" fmla="*/ 82 h 1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10" h="10282">
                  <a:moveTo>
                    <a:pt x="763" y="82"/>
                  </a:moveTo>
                  <a:cubicBezTo>
                    <a:pt x="-2019" y="588"/>
                    <a:pt x="3040" y="3244"/>
                    <a:pt x="12146" y="6026"/>
                  </a:cubicBezTo>
                  <a:cubicBezTo>
                    <a:pt x="21126" y="8809"/>
                    <a:pt x="30865" y="10706"/>
                    <a:pt x="33648" y="10200"/>
                  </a:cubicBezTo>
                  <a:cubicBezTo>
                    <a:pt x="36430" y="9694"/>
                    <a:pt x="31371" y="7039"/>
                    <a:pt x="22264" y="4256"/>
                  </a:cubicBezTo>
                  <a:cubicBezTo>
                    <a:pt x="13285" y="1473"/>
                    <a:pt x="3546" y="-424"/>
                    <a:pt x="763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89" name="Freeform: Shape 8388">
              <a:extLst>
                <a:ext uri="{FF2B5EF4-FFF2-40B4-BE49-F238E27FC236}">
                  <a16:creationId xmlns:a16="http://schemas.microsoft.com/office/drawing/2014/main" id="{D01D041E-2BCD-A44C-F04C-F6160651F4DA}"/>
                </a:ext>
              </a:extLst>
            </p:cNvPr>
            <p:cNvSpPr/>
            <p:nvPr/>
          </p:nvSpPr>
          <p:spPr>
            <a:xfrm>
              <a:off x="10881580" y="6516415"/>
              <a:ext cx="23651" cy="7209"/>
            </a:xfrm>
            <a:custGeom>
              <a:avLst/>
              <a:gdLst>
                <a:gd name="connsiteX0" fmla="*/ 0 w 23651"/>
                <a:gd name="connsiteY0" fmla="*/ 4806 h 7209"/>
                <a:gd name="connsiteX1" fmla="*/ 0 w 23651"/>
                <a:gd name="connsiteY1" fmla="*/ 7209 h 7209"/>
                <a:gd name="connsiteX2" fmla="*/ 11762 w 23651"/>
                <a:gd name="connsiteY2" fmla="*/ 6071 h 7209"/>
                <a:gd name="connsiteX3" fmla="*/ 23651 w 23651"/>
                <a:gd name="connsiteY3" fmla="*/ 2403 h 7209"/>
                <a:gd name="connsiteX4" fmla="*/ 23651 w 23651"/>
                <a:gd name="connsiteY4" fmla="*/ 0 h 7209"/>
                <a:gd name="connsiteX5" fmla="*/ 11889 w 23651"/>
                <a:gd name="connsiteY5" fmla="*/ 1139 h 7209"/>
                <a:gd name="connsiteX6" fmla="*/ 0 w 23651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1762" y="6071"/>
                    <a:pt x="11762" y="6071"/>
                  </a:cubicBezTo>
                  <a:cubicBezTo>
                    <a:pt x="18213" y="5438"/>
                    <a:pt x="23525" y="3794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139"/>
                    <a:pt x="11889" y="1139"/>
                  </a:cubicBezTo>
                  <a:cubicBezTo>
                    <a:pt x="5438" y="1771"/>
                    <a:pt x="126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0" name="Freeform: Shape 8389">
              <a:extLst>
                <a:ext uri="{FF2B5EF4-FFF2-40B4-BE49-F238E27FC236}">
                  <a16:creationId xmlns:a16="http://schemas.microsoft.com/office/drawing/2014/main" id="{2C8FAE94-198B-7B17-FD9B-D63C8A87D652}"/>
                </a:ext>
              </a:extLst>
            </p:cNvPr>
            <p:cNvSpPr/>
            <p:nvPr/>
          </p:nvSpPr>
          <p:spPr>
            <a:xfrm>
              <a:off x="10840600" y="651641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1" name="Freeform: Shape 8390">
              <a:extLst>
                <a:ext uri="{FF2B5EF4-FFF2-40B4-BE49-F238E27FC236}">
                  <a16:creationId xmlns:a16="http://schemas.microsoft.com/office/drawing/2014/main" id="{6D9ECF17-A942-A938-951F-99D6BB05680F}"/>
                </a:ext>
              </a:extLst>
            </p:cNvPr>
            <p:cNvSpPr/>
            <p:nvPr/>
          </p:nvSpPr>
          <p:spPr>
            <a:xfrm>
              <a:off x="10781915" y="657864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2" name="Freeform: Shape 8391">
              <a:extLst>
                <a:ext uri="{FF2B5EF4-FFF2-40B4-BE49-F238E27FC236}">
                  <a16:creationId xmlns:a16="http://schemas.microsoft.com/office/drawing/2014/main" id="{6CD20548-F692-2FA2-FE96-03DD889DEB68}"/>
                </a:ext>
              </a:extLst>
            </p:cNvPr>
            <p:cNvSpPr/>
            <p:nvPr/>
          </p:nvSpPr>
          <p:spPr>
            <a:xfrm>
              <a:off x="10785813" y="6571807"/>
              <a:ext cx="42636" cy="5316"/>
            </a:xfrm>
            <a:custGeom>
              <a:avLst/>
              <a:gdLst>
                <a:gd name="connsiteX0" fmla="*/ 782 w 42636"/>
                <a:gd name="connsiteY0" fmla="*/ 131 h 5316"/>
                <a:gd name="connsiteX1" fmla="*/ 14315 w 42636"/>
                <a:gd name="connsiteY1" fmla="*/ 3166 h 5316"/>
                <a:gd name="connsiteX2" fmla="*/ 41255 w 42636"/>
                <a:gd name="connsiteY2" fmla="*/ 5316 h 5316"/>
                <a:gd name="connsiteX3" fmla="*/ 27722 w 42636"/>
                <a:gd name="connsiteY3" fmla="*/ 2281 h 5316"/>
                <a:gd name="connsiteX4" fmla="*/ 782 w 42636"/>
                <a:gd name="connsiteY4" fmla="*/ 131 h 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636" h="5316">
                  <a:moveTo>
                    <a:pt x="782" y="131"/>
                  </a:moveTo>
                  <a:cubicBezTo>
                    <a:pt x="-2253" y="636"/>
                    <a:pt x="3817" y="2028"/>
                    <a:pt x="14315" y="3166"/>
                  </a:cubicBezTo>
                  <a:cubicBezTo>
                    <a:pt x="24686" y="4305"/>
                    <a:pt x="36954" y="5189"/>
                    <a:pt x="41255" y="5316"/>
                  </a:cubicBezTo>
                  <a:cubicBezTo>
                    <a:pt x="45555" y="5316"/>
                    <a:pt x="39484" y="4052"/>
                    <a:pt x="27722" y="2281"/>
                  </a:cubicBezTo>
                  <a:cubicBezTo>
                    <a:pt x="15959" y="636"/>
                    <a:pt x="3691" y="-375"/>
                    <a:pt x="782" y="1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3" name="Freeform: Shape 8392">
              <a:extLst>
                <a:ext uri="{FF2B5EF4-FFF2-40B4-BE49-F238E27FC236}">
                  <a16:creationId xmlns:a16="http://schemas.microsoft.com/office/drawing/2014/main" id="{215A9856-2721-76EB-EC13-FC74F6010AE4}"/>
                </a:ext>
              </a:extLst>
            </p:cNvPr>
            <p:cNvSpPr/>
            <p:nvPr/>
          </p:nvSpPr>
          <p:spPr>
            <a:xfrm>
              <a:off x="11578975" y="6597866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4" name="Freeform: Shape 8393">
              <a:extLst>
                <a:ext uri="{FF2B5EF4-FFF2-40B4-BE49-F238E27FC236}">
                  <a16:creationId xmlns:a16="http://schemas.microsoft.com/office/drawing/2014/main" id="{BFD74DD4-E0F0-40E9-EC34-4F1D5AE034C2}"/>
                </a:ext>
              </a:extLst>
            </p:cNvPr>
            <p:cNvSpPr/>
            <p:nvPr/>
          </p:nvSpPr>
          <p:spPr>
            <a:xfrm>
              <a:off x="10974919" y="6585092"/>
              <a:ext cx="31366" cy="3668"/>
            </a:xfrm>
            <a:custGeom>
              <a:avLst/>
              <a:gdLst>
                <a:gd name="connsiteX0" fmla="*/ 7842 w 31366"/>
                <a:gd name="connsiteY0" fmla="*/ 1391 h 3668"/>
                <a:gd name="connsiteX1" fmla="*/ 0 w 31366"/>
                <a:gd name="connsiteY1" fmla="*/ 2783 h 3668"/>
                <a:gd name="connsiteX2" fmla="*/ 15684 w 31366"/>
                <a:gd name="connsiteY2" fmla="*/ 3162 h 3668"/>
                <a:gd name="connsiteX3" fmla="*/ 31367 w 31366"/>
                <a:gd name="connsiteY3" fmla="*/ 3668 h 3668"/>
                <a:gd name="connsiteX4" fmla="*/ 23652 w 31366"/>
                <a:gd name="connsiteY4" fmla="*/ 1771 h 3668"/>
                <a:gd name="connsiteX5" fmla="*/ 15684 w 31366"/>
                <a:gd name="connsiteY5" fmla="*/ 0 h 3668"/>
                <a:gd name="connsiteX6" fmla="*/ 7842 w 31366"/>
                <a:gd name="connsiteY6" fmla="*/ 1391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1"/>
                  </a:moveTo>
                  <a:lnTo>
                    <a:pt x="0" y="2783"/>
                  </a:lnTo>
                  <a:lnTo>
                    <a:pt x="15684" y="3162"/>
                  </a:lnTo>
                  <a:lnTo>
                    <a:pt x="31367" y="3668"/>
                  </a:lnTo>
                  <a:lnTo>
                    <a:pt x="23652" y="1771"/>
                  </a:lnTo>
                  <a:lnTo>
                    <a:pt x="15684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5" name="Freeform: Shape 8394">
              <a:extLst>
                <a:ext uri="{FF2B5EF4-FFF2-40B4-BE49-F238E27FC236}">
                  <a16:creationId xmlns:a16="http://schemas.microsoft.com/office/drawing/2014/main" id="{726F1672-2B17-F26A-FDBF-9BE7F4BA706A}"/>
                </a:ext>
              </a:extLst>
            </p:cNvPr>
            <p:cNvSpPr/>
            <p:nvPr/>
          </p:nvSpPr>
          <p:spPr>
            <a:xfrm>
              <a:off x="10975046" y="6578136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40 w 45152"/>
                <a:gd name="connsiteY2" fmla="*/ 2909 h 3288"/>
                <a:gd name="connsiteX3" fmla="*/ 45153 w 45152"/>
                <a:gd name="connsiteY3" fmla="*/ 3289 h 3288"/>
                <a:gd name="connsiteX4" fmla="*/ 29723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40" y="2909"/>
                  </a:lnTo>
                  <a:lnTo>
                    <a:pt x="45153" y="3289"/>
                  </a:lnTo>
                  <a:lnTo>
                    <a:pt x="29723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6" name="Freeform: Shape 8395">
              <a:extLst>
                <a:ext uri="{FF2B5EF4-FFF2-40B4-BE49-F238E27FC236}">
                  <a16:creationId xmlns:a16="http://schemas.microsoft.com/office/drawing/2014/main" id="{75748013-99A2-6394-A436-DCF93799199B}"/>
                </a:ext>
              </a:extLst>
            </p:cNvPr>
            <p:cNvSpPr/>
            <p:nvPr/>
          </p:nvSpPr>
          <p:spPr>
            <a:xfrm>
              <a:off x="10791780" y="658129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7" name="Freeform: Shape 8396">
              <a:extLst>
                <a:ext uri="{FF2B5EF4-FFF2-40B4-BE49-F238E27FC236}">
                  <a16:creationId xmlns:a16="http://schemas.microsoft.com/office/drawing/2014/main" id="{A80980DB-4A8D-C059-4CCA-8F34F3B62F85}"/>
                </a:ext>
              </a:extLst>
            </p:cNvPr>
            <p:cNvSpPr/>
            <p:nvPr/>
          </p:nvSpPr>
          <p:spPr>
            <a:xfrm>
              <a:off x="11588082" y="6569721"/>
              <a:ext cx="36893" cy="6391"/>
            </a:xfrm>
            <a:custGeom>
              <a:avLst/>
              <a:gdLst>
                <a:gd name="connsiteX0" fmla="*/ 15556 w 36893"/>
                <a:gd name="connsiteY0" fmla="*/ 1206 h 6391"/>
                <a:gd name="connsiteX1" fmla="*/ 0 w 36893"/>
                <a:gd name="connsiteY1" fmla="*/ 3356 h 6391"/>
                <a:gd name="connsiteX2" fmla="*/ 12268 w 36893"/>
                <a:gd name="connsiteY2" fmla="*/ 4874 h 6391"/>
                <a:gd name="connsiteX3" fmla="*/ 24410 w 36893"/>
                <a:gd name="connsiteY3" fmla="*/ 6392 h 6391"/>
                <a:gd name="connsiteX4" fmla="*/ 32378 w 36893"/>
                <a:gd name="connsiteY4" fmla="*/ 3735 h 6391"/>
                <a:gd name="connsiteX5" fmla="*/ 35667 w 36893"/>
                <a:gd name="connsiteY5" fmla="*/ 194 h 6391"/>
                <a:gd name="connsiteX6" fmla="*/ 15556 w 36893"/>
                <a:gd name="connsiteY6" fmla="*/ 1459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3" h="6391">
                  <a:moveTo>
                    <a:pt x="15556" y="1206"/>
                  </a:moveTo>
                  <a:lnTo>
                    <a:pt x="0" y="3356"/>
                  </a:lnTo>
                  <a:lnTo>
                    <a:pt x="12268" y="4874"/>
                  </a:lnTo>
                  <a:lnTo>
                    <a:pt x="24410" y="6392"/>
                  </a:lnTo>
                  <a:lnTo>
                    <a:pt x="32378" y="3735"/>
                  </a:lnTo>
                  <a:cubicBezTo>
                    <a:pt x="36678" y="2218"/>
                    <a:pt x="38196" y="700"/>
                    <a:pt x="35667" y="194"/>
                  </a:cubicBezTo>
                  <a:cubicBezTo>
                    <a:pt x="33264" y="-312"/>
                    <a:pt x="24283" y="194"/>
                    <a:pt x="15556" y="145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8" name="Freeform: Shape 8397">
              <a:extLst>
                <a:ext uri="{FF2B5EF4-FFF2-40B4-BE49-F238E27FC236}">
                  <a16:creationId xmlns:a16="http://schemas.microsoft.com/office/drawing/2014/main" id="{9F0F02FF-9659-0AD7-2BFE-BDF96FEEAEB6}"/>
                </a:ext>
              </a:extLst>
            </p:cNvPr>
            <p:cNvSpPr/>
            <p:nvPr/>
          </p:nvSpPr>
          <p:spPr>
            <a:xfrm>
              <a:off x="11291113" y="6579653"/>
              <a:ext cx="45279" cy="2782"/>
            </a:xfrm>
            <a:custGeom>
              <a:avLst/>
              <a:gdLst>
                <a:gd name="connsiteX0" fmla="*/ 7209 w 45279"/>
                <a:gd name="connsiteY0" fmla="*/ 1391 h 2782"/>
                <a:gd name="connsiteX1" fmla="*/ 0 w 45279"/>
                <a:gd name="connsiteY1" fmla="*/ 2783 h 2782"/>
                <a:gd name="connsiteX2" fmla="*/ 22640 w 45279"/>
                <a:gd name="connsiteY2" fmla="*/ 2783 h 2782"/>
                <a:gd name="connsiteX3" fmla="*/ 45279 w 45279"/>
                <a:gd name="connsiteY3" fmla="*/ 2783 h 2782"/>
                <a:gd name="connsiteX4" fmla="*/ 29723 w 45279"/>
                <a:gd name="connsiteY4" fmla="*/ 1391 h 2782"/>
                <a:gd name="connsiteX5" fmla="*/ 14292 w 45279"/>
                <a:gd name="connsiteY5" fmla="*/ 0 h 2782"/>
                <a:gd name="connsiteX6" fmla="*/ 7209 w 45279"/>
                <a:gd name="connsiteY6" fmla="*/ 1391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79" h="2782">
                  <a:moveTo>
                    <a:pt x="7209" y="1391"/>
                  </a:moveTo>
                  <a:lnTo>
                    <a:pt x="0" y="2783"/>
                  </a:lnTo>
                  <a:lnTo>
                    <a:pt x="22640" y="2783"/>
                  </a:lnTo>
                  <a:lnTo>
                    <a:pt x="45279" y="2783"/>
                  </a:lnTo>
                  <a:lnTo>
                    <a:pt x="29723" y="1391"/>
                  </a:lnTo>
                  <a:lnTo>
                    <a:pt x="14292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99" name="Freeform: Shape 8398">
              <a:extLst>
                <a:ext uri="{FF2B5EF4-FFF2-40B4-BE49-F238E27FC236}">
                  <a16:creationId xmlns:a16="http://schemas.microsoft.com/office/drawing/2014/main" id="{C503A902-A749-20EB-0F17-95782B13EF15}"/>
                </a:ext>
              </a:extLst>
            </p:cNvPr>
            <p:cNvSpPr/>
            <p:nvPr/>
          </p:nvSpPr>
          <p:spPr>
            <a:xfrm>
              <a:off x="10991362" y="6548793"/>
              <a:ext cx="104461" cy="16695"/>
            </a:xfrm>
            <a:custGeom>
              <a:avLst/>
              <a:gdLst>
                <a:gd name="connsiteX0" fmla="*/ 0 w 104461"/>
                <a:gd name="connsiteY0" fmla="*/ 6956 h 16695"/>
                <a:gd name="connsiteX1" fmla="*/ 11383 w 104461"/>
                <a:gd name="connsiteY1" fmla="*/ 8348 h 16695"/>
                <a:gd name="connsiteX2" fmla="*/ 22766 w 104461"/>
                <a:gd name="connsiteY2" fmla="*/ 8600 h 16695"/>
                <a:gd name="connsiteX3" fmla="*/ 16062 w 104461"/>
                <a:gd name="connsiteY3" fmla="*/ 12648 h 16695"/>
                <a:gd name="connsiteX4" fmla="*/ 9359 w 104461"/>
                <a:gd name="connsiteY4" fmla="*/ 16695 h 16695"/>
                <a:gd name="connsiteX5" fmla="*/ 19351 w 104461"/>
                <a:gd name="connsiteY5" fmla="*/ 14545 h 16695"/>
                <a:gd name="connsiteX6" fmla="*/ 29343 w 104461"/>
                <a:gd name="connsiteY6" fmla="*/ 12395 h 16695"/>
                <a:gd name="connsiteX7" fmla="*/ 64630 w 104461"/>
                <a:gd name="connsiteY7" fmla="*/ 12395 h 16695"/>
                <a:gd name="connsiteX8" fmla="*/ 103837 w 104461"/>
                <a:gd name="connsiteY8" fmla="*/ 11889 h 16695"/>
                <a:gd name="connsiteX9" fmla="*/ 94858 w 104461"/>
                <a:gd name="connsiteY9" fmla="*/ 5818 h 16695"/>
                <a:gd name="connsiteX10" fmla="*/ 81831 w 104461"/>
                <a:gd name="connsiteY10" fmla="*/ 506 h 16695"/>
                <a:gd name="connsiteX11" fmla="*/ 69056 w 104461"/>
                <a:gd name="connsiteY11" fmla="*/ 253 h 16695"/>
                <a:gd name="connsiteX12" fmla="*/ 56408 w 104461"/>
                <a:gd name="connsiteY12" fmla="*/ 0 h 16695"/>
                <a:gd name="connsiteX13" fmla="*/ 62732 w 104461"/>
                <a:gd name="connsiteY13" fmla="*/ 5312 h 16695"/>
                <a:gd name="connsiteX14" fmla="*/ 69056 w 104461"/>
                <a:gd name="connsiteY14" fmla="*/ 10624 h 16695"/>
                <a:gd name="connsiteX15" fmla="*/ 34528 w 104461"/>
                <a:gd name="connsiteY15" fmla="*/ 8348 h 16695"/>
                <a:gd name="connsiteX16" fmla="*/ 10245 w 104461"/>
                <a:gd name="connsiteY16" fmla="*/ 7083 h 16695"/>
                <a:gd name="connsiteX17" fmla="*/ 127 w 104461"/>
                <a:gd name="connsiteY17" fmla="*/ 7209 h 1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461" h="16695">
                  <a:moveTo>
                    <a:pt x="0" y="6956"/>
                  </a:moveTo>
                  <a:cubicBezTo>
                    <a:pt x="0" y="6956"/>
                    <a:pt x="5185" y="8221"/>
                    <a:pt x="11383" y="8348"/>
                  </a:cubicBezTo>
                  <a:lnTo>
                    <a:pt x="22766" y="8600"/>
                  </a:lnTo>
                  <a:lnTo>
                    <a:pt x="16062" y="12648"/>
                  </a:lnTo>
                  <a:lnTo>
                    <a:pt x="9359" y="16695"/>
                  </a:lnTo>
                  <a:lnTo>
                    <a:pt x="19351" y="14545"/>
                  </a:lnTo>
                  <a:lnTo>
                    <a:pt x="29343" y="12395"/>
                  </a:lnTo>
                  <a:lnTo>
                    <a:pt x="64630" y="12395"/>
                  </a:lnTo>
                  <a:cubicBezTo>
                    <a:pt x="83980" y="12521"/>
                    <a:pt x="101688" y="12269"/>
                    <a:pt x="103837" y="11889"/>
                  </a:cubicBezTo>
                  <a:cubicBezTo>
                    <a:pt x="106114" y="11510"/>
                    <a:pt x="101941" y="8727"/>
                    <a:pt x="94858" y="5818"/>
                  </a:cubicBezTo>
                  <a:lnTo>
                    <a:pt x="81831" y="506"/>
                  </a:lnTo>
                  <a:lnTo>
                    <a:pt x="69056" y="253"/>
                  </a:lnTo>
                  <a:lnTo>
                    <a:pt x="56408" y="0"/>
                  </a:lnTo>
                  <a:lnTo>
                    <a:pt x="62732" y="5312"/>
                  </a:lnTo>
                  <a:lnTo>
                    <a:pt x="69056" y="10624"/>
                  </a:lnTo>
                  <a:lnTo>
                    <a:pt x="34528" y="8348"/>
                  </a:lnTo>
                  <a:cubicBezTo>
                    <a:pt x="25042" y="7715"/>
                    <a:pt x="16442" y="7209"/>
                    <a:pt x="10245" y="7083"/>
                  </a:cubicBezTo>
                  <a:cubicBezTo>
                    <a:pt x="4047" y="6956"/>
                    <a:pt x="127" y="6956"/>
                    <a:pt x="127" y="72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0" name="Freeform: Shape 8399">
              <a:extLst>
                <a:ext uri="{FF2B5EF4-FFF2-40B4-BE49-F238E27FC236}">
                  <a16:creationId xmlns:a16="http://schemas.microsoft.com/office/drawing/2014/main" id="{23FDBF23-7966-A956-0337-E918FD4FB53D}"/>
                </a:ext>
              </a:extLst>
            </p:cNvPr>
            <p:cNvSpPr/>
            <p:nvPr/>
          </p:nvSpPr>
          <p:spPr>
            <a:xfrm>
              <a:off x="10986556" y="6536145"/>
              <a:ext cx="78036" cy="16456"/>
            </a:xfrm>
            <a:custGeom>
              <a:avLst/>
              <a:gdLst>
                <a:gd name="connsiteX0" fmla="*/ 17327 w 78036"/>
                <a:gd name="connsiteY0" fmla="*/ 1518 h 16456"/>
                <a:gd name="connsiteX1" fmla="*/ 0 w 78036"/>
                <a:gd name="connsiteY1" fmla="*/ 3289 h 16456"/>
                <a:gd name="connsiteX2" fmla="*/ 20489 w 78036"/>
                <a:gd name="connsiteY2" fmla="*/ 5438 h 16456"/>
                <a:gd name="connsiteX3" fmla="*/ 40979 w 78036"/>
                <a:gd name="connsiteY3" fmla="*/ 7589 h 16456"/>
                <a:gd name="connsiteX4" fmla="*/ 33896 w 78036"/>
                <a:gd name="connsiteY4" fmla="*/ 12016 h 16456"/>
                <a:gd name="connsiteX5" fmla="*/ 26687 w 78036"/>
                <a:gd name="connsiteY5" fmla="*/ 16442 h 16456"/>
                <a:gd name="connsiteX6" fmla="*/ 33010 w 78036"/>
                <a:gd name="connsiteY6" fmla="*/ 16442 h 16456"/>
                <a:gd name="connsiteX7" fmla="*/ 58686 w 78036"/>
                <a:gd name="connsiteY7" fmla="*/ 9612 h 16456"/>
                <a:gd name="connsiteX8" fmla="*/ 78036 w 78036"/>
                <a:gd name="connsiteY8" fmla="*/ 2530 h 16456"/>
                <a:gd name="connsiteX9" fmla="*/ 59950 w 78036"/>
                <a:gd name="connsiteY9" fmla="*/ 3542 h 16456"/>
                <a:gd name="connsiteX10" fmla="*/ 41864 w 78036"/>
                <a:gd name="connsiteY10" fmla="*/ 4553 h 16456"/>
                <a:gd name="connsiteX11" fmla="*/ 38196 w 78036"/>
                <a:gd name="connsiteY11" fmla="*/ 2277 h 16456"/>
                <a:gd name="connsiteX12" fmla="*/ 34528 w 78036"/>
                <a:gd name="connsiteY12" fmla="*/ 0 h 16456"/>
                <a:gd name="connsiteX13" fmla="*/ 17201 w 78036"/>
                <a:gd name="connsiteY13" fmla="*/ 1771 h 1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036" h="16456">
                  <a:moveTo>
                    <a:pt x="17327" y="1518"/>
                  </a:moveTo>
                  <a:lnTo>
                    <a:pt x="0" y="3289"/>
                  </a:lnTo>
                  <a:lnTo>
                    <a:pt x="20489" y="5438"/>
                  </a:lnTo>
                  <a:lnTo>
                    <a:pt x="40979" y="7589"/>
                  </a:lnTo>
                  <a:lnTo>
                    <a:pt x="33896" y="12016"/>
                  </a:lnTo>
                  <a:lnTo>
                    <a:pt x="26687" y="16442"/>
                  </a:lnTo>
                  <a:lnTo>
                    <a:pt x="33010" y="16442"/>
                  </a:lnTo>
                  <a:cubicBezTo>
                    <a:pt x="36552" y="16695"/>
                    <a:pt x="48061" y="13533"/>
                    <a:pt x="58686" y="9612"/>
                  </a:cubicBezTo>
                  <a:lnTo>
                    <a:pt x="78036" y="2530"/>
                  </a:lnTo>
                  <a:lnTo>
                    <a:pt x="59950" y="3542"/>
                  </a:lnTo>
                  <a:lnTo>
                    <a:pt x="41864" y="4553"/>
                  </a:lnTo>
                  <a:lnTo>
                    <a:pt x="38196" y="2277"/>
                  </a:lnTo>
                  <a:lnTo>
                    <a:pt x="34528" y="0"/>
                  </a:lnTo>
                  <a:lnTo>
                    <a:pt x="17201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1" name="Freeform: Shape 8400">
              <a:extLst>
                <a:ext uri="{FF2B5EF4-FFF2-40B4-BE49-F238E27FC236}">
                  <a16:creationId xmlns:a16="http://schemas.microsoft.com/office/drawing/2014/main" id="{2345B28A-DB69-7ACE-01C1-DDDE9BFDF291}"/>
                </a:ext>
              </a:extLst>
            </p:cNvPr>
            <p:cNvSpPr/>
            <p:nvPr/>
          </p:nvSpPr>
          <p:spPr>
            <a:xfrm>
              <a:off x="10985923" y="6562319"/>
              <a:ext cx="79553" cy="7595"/>
            </a:xfrm>
            <a:custGeom>
              <a:avLst/>
              <a:gdLst>
                <a:gd name="connsiteX0" fmla="*/ 27951 w 79553"/>
                <a:gd name="connsiteY0" fmla="*/ 3549 h 7595"/>
                <a:gd name="connsiteX1" fmla="*/ 0 w 79553"/>
                <a:gd name="connsiteY1" fmla="*/ 7595 h 7595"/>
                <a:gd name="connsiteX2" fmla="*/ 26180 w 79553"/>
                <a:gd name="connsiteY2" fmla="*/ 6963 h 7595"/>
                <a:gd name="connsiteX3" fmla="*/ 65894 w 79553"/>
                <a:gd name="connsiteY3" fmla="*/ 3295 h 7595"/>
                <a:gd name="connsiteX4" fmla="*/ 79554 w 79553"/>
                <a:gd name="connsiteY4" fmla="*/ 260 h 7595"/>
                <a:gd name="connsiteX5" fmla="*/ 67665 w 79553"/>
                <a:gd name="connsiteY5" fmla="*/ 7 h 7595"/>
                <a:gd name="connsiteX6" fmla="*/ 27824 w 79553"/>
                <a:gd name="connsiteY6" fmla="*/ 3674 h 7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553" h="7595">
                  <a:moveTo>
                    <a:pt x="27951" y="3549"/>
                  </a:moveTo>
                  <a:lnTo>
                    <a:pt x="0" y="7595"/>
                  </a:lnTo>
                  <a:lnTo>
                    <a:pt x="26180" y="6963"/>
                  </a:lnTo>
                  <a:cubicBezTo>
                    <a:pt x="40472" y="6584"/>
                    <a:pt x="58432" y="4940"/>
                    <a:pt x="65894" y="3295"/>
                  </a:cubicBezTo>
                  <a:lnTo>
                    <a:pt x="79554" y="260"/>
                  </a:lnTo>
                  <a:lnTo>
                    <a:pt x="67665" y="7"/>
                  </a:lnTo>
                  <a:cubicBezTo>
                    <a:pt x="61088" y="-120"/>
                    <a:pt x="43128" y="1525"/>
                    <a:pt x="27824" y="36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2" name="Freeform: Shape 8401">
              <a:extLst>
                <a:ext uri="{FF2B5EF4-FFF2-40B4-BE49-F238E27FC236}">
                  <a16:creationId xmlns:a16="http://schemas.microsoft.com/office/drawing/2014/main" id="{E7428BB1-52FA-FC58-7144-47C06C04A296}"/>
                </a:ext>
              </a:extLst>
            </p:cNvPr>
            <p:cNvSpPr/>
            <p:nvPr/>
          </p:nvSpPr>
          <p:spPr>
            <a:xfrm>
              <a:off x="10887270" y="656928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3" name="Freeform: Shape 8402">
              <a:extLst>
                <a:ext uri="{FF2B5EF4-FFF2-40B4-BE49-F238E27FC236}">
                  <a16:creationId xmlns:a16="http://schemas.microsoft.com/office/drawing/2014/main" id="{2C7F4E7B-060B-3162-40C1-BB1BE3E72BC5}"/>
                </a:ext>
              </a:extLst>
            </p:cNvPr>
            <p:cNvSpPr/>
            <p:nvPr/>
          </p:nvSpPr>
          <p:spPr>
            <a:xfrm>
              <a:off x="10887524" y="6562100"/>
              <a:ext cx="35286" cy="5410"/>
            </a:xfrm>
            <a:custGeom>
              <a:avLst/>
              <a:gdLst>
                <a:gd name="connsiteX0" fmla="*/ 127 w 35286"/>
                <a:gd name="connsiteY0" fmla="*/ 731 h 5410"/>
                <a:gd name="connsiteX1" fmla="*/ 17707 w 35286"/>
                <a:gd name="connsiteY1" fmla="*/ 3514 h 5410"/>
                <a:gd name="connsiteX2" fmla="*/ 35287 w 35286"/>
                <a:gd name="connsiteY2" fmla="*/ 5411 h 5410"/>
                <a:gd name="connsiteX3" fmla="*/ 35287 w 35286"/>
                <a:gd name="connsiteY3" fmla="*/ 3009 h 5410"/>
                <a:gd name="connsiteX4" fmla="*/ 35287 w 35286"/>
                <a:gd name="connsiteY4" fmla="*/ 605 h 5410"/>
                <a:gd name="connsiteX5" fmla="*/ 17707 w 35286"/>
                <a:gd name="connsiteY5" fmla="*/ 99 h 5410"/>
                <a:gd name="connsiteX6" fmla="*/ 0 w 35286"/>
                <a:gd name="connsiteY6" fmla="*/ 605 h 5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410">
                  <a:moveTo>
                    <a:pt x="127" y="731"/>
                  </a:moveTo>
                  <a:cubicBezTo>
                    <a:pt x="127" y="731"/>
                    <a:pt x="8095" y="2502"/>
                    <a:pt x="17707" y="3514"/>
                  </a:cubicBezTo>
                  <a:lnTo>
                    <a:pt x="35287" y="5411"/>
                  </a:lnTo>
                  <a:lnTo>
                    <a:pt x="35287" y="3009"/>
                  </a:lnTo>
                  <a:cubicBezTo>
                    <a:pt x="35287" y="3009"/>
                    <a:pt x="35287" y="605"/>
                    <a:pt x="35287" y="605"/>
                  </a:cubicBezTo>
                  <a:lnTo>
                    <a:pt x="17707" y="99"/>
                  </a:lnTo>
                  <a:cubicBezTo>
                    <a:pt x="8095" y="-153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4" name="Freeform: Shape 8403">
              <a:extLst>
                <a:ext uri="{FF2B5EF4-FFF2-40B4-BE49-F238E27FC236}">
                  <a16:creationId xmlns:a16="http://schemas.microsoft.com/office/drawing/2014/main" id="{D4D91EDE-8ECA-3B41-AE36-5C729E4847B4}"/>
                </a:ext>
              </a:extLst>
            </p:cNvPr>
            <p:cNvSpPr/>
            <p:nvPr/>
          </p:nvSpPr>
          <p:spPr>
            <a:xfrm>
              <a:off x="11602501" y="6600143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2403 h 2403"/>
                <a:gd name="connsiteX2" fmla="*/ 11889 w 11888"/>
                <a:gd name="connsiteY2" fmla="*/ 1139 h 2403"/>
                <a:gd name="connsiteX3" fmla="*/ 5944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4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5" name="Freeform: Shape 8404">
              <a:extLst>
                <a:ext uri="{FF2B5EF4-FFF2-40B4-BE49-F238E27FC236}">
                  <a16:creationId xmlns:a16="http://schemas.microsoft.com/office/drawing/2014/main" id="{7E207A01-AF94-A0F3-6273-24057FE671C0}"/>
                </a:ext>
              </a:extLst>
            </p:cNvPr>
            <p:cNvSpPr/>
            <p:nvPr/>
          </p:nvSpPr>
          <p:spPr>
            <a:xfrm>
              <a:off x="11106962" y="658028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6" name="Freeform: Shape 8405">
              <a:extLst>
                <a:ext uri="{FF2B5EF4-FFF2-40B4-BE49-F238E27FC236}">
                  <a16:creationId xmlns:a16="http://schemas.microsoft.com/office/drawing/2014/main" id="{9E7F056E-0C9F-2992-83AA-510DE0FB4E7A}"/>
                </a:ext>
              </a:extLst>
            </p:cNvPr>
            <p:cNvSpPr/>
            <p:nvPr/>
          </p:nvSpPr>
          <p:spPr>
            <a:xfrm>
              <a:off x="11002618" y="657434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7" name="Freeform: Shape 8406">
              <a:extLst>
                <a:ext uri="{FF2B5EF4-FFF2-40B4-BE49-F238E27FC236}">
                  <a16:creationId xmlns:a16="http://schemas.microsoft.com/office/drawing/2014/main" id="{681AAABA-011F-EBE1-CD35-5CC48ADAC1DD}"/>
                </a:ext>
              </a:extLst>
            </p:cNvPr>
            <p:cNvSpPr/>
            <p:nvPr/>
          </p:nvSpPr>
          <p:spPr>
            <a:xfrm>
              <a:off x="11020072" y="659925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8" name="Freeform: Shape 8407">
              <a:extLst>
                <a:ext uri="{FF2B5EF4-FFF2-40B4-BE49-F238E27FC236}">
                  <a16:creationId xmlns:a16="http://schemas.microsoft.com/office/drawing/2014/main" id="{29140C51-C5CA-77C7-3789-E274696BC494}"/>
                </a:ext>
              </a:extLst>
            </p:cNvPr>
            <p:cNvSpPr/>
            <p:nvPr/>
          </p:nvSpPr>
          <p:spPr>
            <a:xfrm>
              <a:off x="10778120" y="6537789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09" name="Freeform: Shape 8408">
              <a:extLst>
                <a:ext uri="{FF2B5EF4-FFF2-40B4-BE49-F238E27FC236}">
                  <a16:creationId xmlns:a16="http://schemas.microsoft.com/office/drawing/2014/main" id="{B78875F1-F625-1280-B173-F3CAF38137E4}"/>
                </a:ext>
              </a:extLst>
            </p:cNvPr>
            <p:cNvSpPr/>
            <p:nvPr/>
          </p:nvSpPr>
          <p:spPr>
            <a:xfrm>
              <a:off x="10817834" y="655043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0" name="Freeform: Shape 8409">
              <a:extLst>
                <a:ext uri="{FF2B5EF4-FFF2-40B4-BE49-F238E27FC236}">
                  <a16:creationId xmlns:a16="http://schemas.microsoft.com/office/drawing/2014/main" id="{6BE88F66-D4DA-F04C-890C-CBCAF240D8A5}"/>
                </a:ext>
              </a:extLst>
            </p:cNvPr>
            <p:cNvSpPr/>
            <p:nvPr/>
          </p:nvSpPr>
          <p:spPr>
            <a:xfrm>
              <a:off x="11118598" y="6583732"/>
              <a:ext cx="23651" cy="3352"/>
            </a:xfrm>
            <a:custGeom>
              <a:avLst/>
              <a:gdLst>
                <a:gd name="connsiteX0" fmla="*/ 0 w 23651"/>
                <a:gd name="connsiteY0" fmla="*/ 2877 h 3352"/>
                <a:gd name="connsiteX1" fmla="*/ 11762 w 23651"/>
                <a:gd name="connsiteY1" fmla="*/ 2877 h 3352"/>
                <a:gd name="connsiteX2" fmla="*/ 23651 w 23651"/>
                <a:gd name="connsiteY2" fmla="*/ 474 h 3352"/>
                <a:gd name="connsiteX3" fmla="*/ 11889 w 23651"/>
                <a:gd name="connsiteY3" fmla="*/ 474 h 3352"/>
                <a:gd name="connsiteX4" fmla="*/ 127 w 23651"/>
                <a:gd name="connsiteY4" fmla="*/ 2877 h 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2">
                  <a:moveTo>
                    <a:pt x="0" y="2877"/>
                  </a:moveTo>
                  <a:cubicBezTo>
                    <a:pt x="0" y="3510"/>
                    <a:pt x="5312" y="3510"/>
                    <a:pt x="11762" y="2877"/>
                  </a:cubicBezTo>
                  <a:cubicBezTo>
                    <a:pt x="18213" y="2245"/>
                    <a:pt x="23651" y="1107"/>
                    <a:pt x="23651" y="474"/>
                  </a:cubicBezTo>
                  <a:cubicBezTo>
                    <a:pt x="23651" y="-158"/>
                    <a:pt x="18339" y="-158"/>
                    <a:pt x="11889" y="474"/>
                  </a:cubicBezTo>
                  <a:cubicBezTo>
                    <a:pt x="5438" y="1107"/>
                    <a:pt x="127" y="2245"/>
                    <a:pt x="127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1" name="Freeform: Shape 8410">
              <a:extLst>
                <a:ext uri="{FF2B5EF4-FFF2-40B4-BE49-F238E27FC236}">
                  <a16:creationId xmlns:a16="http://schemas.microsoft.com/office/drawing/2014/main" id="{A063609E-7288-7C58-2CE2-ADD2CEB08851}"/>
                </a:ext>
              </a:extLst>
            </p:cNvPr>
            <p:cNvSpPr/>
            <p:nvPr/>
          </p:nvSpPr>
          <p:spPr>
            <a:xfrm>
              <a:off x="11014633" y="6566752"/>
              <a:ext cx="62100" cy="10624"/>
            </a:xfrm>
            <a:custGeom>
              <a:avLst/>
              <a:gdLst>
                <a:gd name="connsiteX0" fmla="*/ 380 w 62100"/>
                <a:gd name="connsiteY0" fmla="*/ 2151 h 10624"/>
                <a:gd name="connsiteX1" fmla="*/ 16822 w 62100"/>
                <a:gd name="connsiteY1" fmla="*/ 7336 h 10624"/>
                <a:gd name="connsiteX2" fmla="*/ 33010 w 62100"/>
                <a:gd name="connsiteY2" fmla="*/ 10624 h 10624"/>
                <a:gd name="connsiteX3" fmla="*/ 47556 w 62100"/>
                <a:gd name="connsiteY3" fmla="*/ 7336 h 10624"/>
                <a:gd name="connsiteX4" fmla="*/ 62101 w 62100"/>
                <a:gd name="connsiteY4" fmla="*/ 4047 h 10624"/>
                <a:gd name="connsiteX5" fmla="*/ 40726 w 62100"/>
                <a:gd name="connsiteY5" fmla="*/ 5186 h 10624"/>
                <a:gd name="connsiteX6" fmla="*/ 19478 w 62100"/>
                <a:gd name="connsiteY6" fmla="*/ 6324 h 10624"/>
                <a:gd name="connsiteX7" fmla="*/ 27952 w 62100"/>
                <a:gd name="connsiteY7" fmla="*/ 3668 h 10624"/>
                <a:gd name="connsiteX8" fmla="*/ 36552 w 62100"/>
                <a:gd name="connsiteY8" fmla="*/ 1012 h 10624"/>
                <a:gd name="connsiteX9" fmla="*/ 18213 w 62100"/>
                <a:gd name="connsiteY9" fmla="*/ 506 h 10624"/>
                <a:gd name="connsiteX10" fmla="*/ 0 w 62100"/>
                <a:gd name="connsiteY10" fmla="*/ 0 h 10624"/>
                <a:gd name="connsiteX11" fmla="*/ 380 w 62100"/>
                <a:gd name="connsiteY11" fmla="*/ 1771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100" h="10624">
                  <a:moveTo>
                    <a:pt x="380" y="2151"/>
                  </a:moveTo>
                  <a:cubicBezTo>
                    <a:pt x="632" y="3162"/>
                    <a:pt x="8095" y="5439"/>
                    <a:pt x="16822" y="7336"/>
                  </a:cubicBezTo>
                  <a:lnTo>
                    <a:pt x="33010" y="10624"/>
                  </a:lnTo>
                  <a:lnTo>
                    <a:pt x="47556" y="7336"/>
                  </a:lnTo>
                  <a:lnTo>
                    <a:pt x="62101" y="4047"/>
                  </a:lnTo>
                  <a:lnTo>
                    <a:pt x="40726" y="5186"/>
                  </a:lnTo>
                  <a:lnTo>
                    <a:pt x="19478" y="6324"/>
                  </a:lnTo>
                  <a:lnTo>
                    <a:pt x="27952" y="3668"/>
                  </a:lnTo>
                  <a:lnTo>
                    <a:pt x="36552" y="1012"/>
                  </a:lnTo>
                  <a:lnTo>
                    <a:pt x="18213" y="506"/>
                  </a:lnTo>
                  <a:lnTo>
                    <a:pt x="0" y="0"/>
                  </a:lnTo>
                  <a:lnTo>
                    <a:pt x="380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2" name="Freeform: Shape 8411">
              <a:extLst>
                <a:ext uri="{FF2B5EF4-FFF2-40B4-BE49-F238E27FC236}">
                  <a16:creationId xmlns:a16="http://schemas.microsoft.com/office/drawing/2014/main" id="{1089B51B-B8BD-39C5-07BB-851A9B2BA8CA}"/>
                </a:ext>
              </a:extLst>
            </p:cNvPr>
            <p:cNvSpPr/>
            <p:nvPr/>
          </p:nvSpPr>
          <p:spPr>
            <a:xfrm>
              <a:off x="11015265" y="6572192"/>
              <a:ext cx="71965" cy="9611"/>
            </a:xfrm>
            <a:custGeom>
              <a:avLst/>
              <a:gdLst>
                <a:gd name="connsiteX0" fmla="*/ 6198 w 71965"/>
                <a:gd name="connsiteY0" fmla="*/ 1643 h 9611"/>
                <a:gd name="connsiteX1" fmla="*/ 0 w 71965"/>
                <a:gd name="connsiteY1" fmla="*/ 2782 h 9611"/>
                <a:gd name="connsiteX2" fmla="*/ 28964 w 71965"/>
                <a:gd name="connsiteY2" fmla="*/ 6197 h 9611"/>
                <a:gd name="connsiteX3" fmla="*/ 57927 w 71965"/>
                <a:gd name="connsiteY3" fmla="*/ 9612 h 9611"/>
                <a:gd name="connsiteX4" fmla="*/ 64883 w 71965"/>
                <a:gd name="connsiteY4" fmla="*/ 7462 h 9611"/>
                <a:gd name="connsiteX5" fmla="*/ 71966 w 71965"/>
                <a:gd name="connsiteY5" fmla="*/ 5312 h 9611"/>
                <a:gd name="connsiteX6" fmla="*/ 58812 w 71965"/>
                <a:gd name="connsiteY6" fmla="*/ 4932 h 9611"/>
                <a:gd name="connsiteX7" fmla="*/ 45659 w 71965"/>
                <a:gd name="connsiteY7" fmla="*/ 4553 h 9611"/>
                <a:gd name="connsiteX8" fmla="*/ 52994 w 71965"/>
                <a:gd name="connsiteY8" fmla="*/ 2277 h 9611"/>
                <a:gd name="connsiteX9" fmla="*/ 60330 w 71965"/>
                <a:gd name="connsiteY9" fmla="*/ 0 h 9611"/>
                <a:gd name="connsiteX10" fmla="*/ 36426 w 71965"/>
                <a:gd name="connsiteY10" fmla="*/ 0 h 9611"/>
                <a:gd name="connsiteX11" fmla="*/ 6198 w 71965"/>
                <a:gd name="connsiteY11" fmla="*/ 1391 h 9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965" h="9611">
                  <a:moveTo>
                    <a:pt x="6198" y="1643"/>
                  </a:moveTo>
                  <a:lnTo>
                    <a:pt x="0" y="2782"/>
                  </a:lnTo>
                  <a:lnTo>
                    <a:pt x="28964" y="6197"/>
                  </a:lnTo>
                  <a:lnTo>
                    <a:pt x="57927" y="9612"/>
                  </a:lnTo>
                  <a:lnTo>
                    <a:pt x="64883" y="7462"/>
                  </a:lnTo>
                  <a:lnTo>
                    <a:pt x="71966" y="5312"/>
                  </a:lnTo>
                  <a:lnTo>
                    <a:pt x="58812" y="4932"/>
                  </a:lnTo>
                  <a:lnTo>
                    <a:pt x="45659" y="4553"/>
                  </a:lnTo>
                  <a:lnTo>
                    <a:pt x="52994" y="2277"/>
                  </a:lnTo>
                  <a:lnTo>
                    <a:pt x="60330" y="0"/>
                  </a:lnTo>
                  <a:lnTo>
                    <a:pt x="36426" y="0"/>
                  </a:lnTo>
                  <a:cubicBezTo>
                    <a:pt x="23146" y="252"/>
                    <a:pt x="9612" y="885"/>
                    <a:pt x="6198" y="139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3" name="Freeform: Shape 8412">
              <a:extLst>
                <a:ext uri="{FF2B5EF4-FFF2-40B4-BE49-F238E27FC236}">
                  <a16:creationId xmlns:a16="http://schemas.microsoft.com/office/drawing/2014/main" id="{DD1F06C6-A2FE-94AE-A863-CF9A10006CD9}"/>
                </a:ext>
              </a:extLst>
            </p:cNvPr>
            <p:cNvSpPr/>
            <p:nvPr/>
          </p:nvSpPr>
          <p:spPr>
            <a:xfrm>
              <a:off x="10915728" y="6535892"/>
              <a:ext cx="124327" cy="59950"/>
            </a:xfrm>
            <a:custGeom>
              <a:avLst/>
              <a:gdLst>
                <a:gd name="connsiteX0" fmla="*/ 0 w 124327"/>
                <a:gd name="connsiteY0" fmla="*/ 45911 h 59950"/>
                <a:gd name="connsiteX1" fmla="*/ 9233 w 124327"/>
                <a:gd name="connsiteY1" fmla="*/ 55271 h 59950"/>
                <a:gd name="connsiteX2" fmla="*/ 18593 w 124327"/>
                <a:gd name="connsiteY2" fmla="*/ 59951 h 59950"/>
                <a:gd name="connsiteX3" fmla="*/ 13407 w 124327"/>
                <a:gd name="connsiteY3" fmla="*/ 54133 h 59950"/>
                <a:gd name="connsiteX4" fmla="*/ 8221 w 124327"/>
                <a:gd name="connsiteY4" fmla="*/ 48314 h 59950"/>
                <a:gd name="connsiteX5" fmla="*/ 29975 w 124327"/>
                <a:gd name="connsiteY5" fmla="*/ 50085 h 59950"/>
                <a:gd name="connsiteX6" fmla="*/ 51856 w 124327"/>
                <a:gd name="connsiteY6" fmla="*/ 51856 h 59950"/>
                <a:gd name="connsiteX7" fmla="*/ 50339 w 124327"/>
                <a:gd name="connsiteY7" fmla="*/ 47556 h 59950"/>
                <a:gd name="connsiteX8" fmla="*/ 48821 w 124327"/>
                <a:gd name="connsiteY8" fmla="*/ 43256 h 59950"/>
                <a:gd name="connsiteX9" fmla="*/ 33390 w 124327"/>
                <a:gd name="connsiteY9" fmla="*/ 44141 h 59950"/>
                <a:gd name="connsiteX10" fmla="*/ 17960 w 124327"/>
                <a:gd name="connsiteY10" fmla="*/ 44900 h 59950"/>
                <a:gd name="connsiteX11" fmla="*/ 25295 w 124327"/>
                <a:gd name="connsiteY11" fmla="*/ 41232 h 59950"/>
                <a:gd name="connsiteX12" fmla="*/ 32631 w 124327"/>
                <a:gd name="connsiteY12" fmla="*/ 37564 h 59950"/>
                <a:gd name="connsiteX13" fmla="*/ 40600 w 124327"/>
                <a:gd name="connsiteY13" fmla="*/ 38703 h 59950"/>
                <a:gd name="connsiteX14" fmla="*/ 77657 w 124327"/>
                <a:gd name="connsiteY14" fmla="*/ 36173 h 59950"/>
                <a:gd name="connsiteX15" fmla="*/ 106874 w 124327"/>
                <a:gd name="connsiteY15" fmla="*/ 32379 h 59950"/>
                <a:gd name="connsiteX16" fmla="*/ 86131 w 124327"/>
                <a:gd name="connsiteY16" fmla="*/ 28711 h 59950"/>
                <a:gd name="connsiteX17" fmla="*/ 65389 w 124327"/>
                <a:gd name="connsiteY17" fmla="*/ 25043 h 59950"/>
                <a:gd name="connsiteX18" fmla="*/ 59824 w 124327"/>
                <a:gd name="connsiteY18" fmla="*/ 18466 h 59950"/>
                <a:gd name="connsiteX19" fmla="*/ 54386 w 124327"/>
                <a:gd name="connsiteY19" fmla="*/ 11889 h 59950"/>
                <a:gd name="connsiteX20" fmla="*/ 87270 w 124327"/>
                <a:gd name="connsiteY20" fmla="*/ 11257 h 59950"/>
                <a:gd name="connsiteX21" fmla="*/ 120154 w 124327"/>
                <a:gd name="connsiteY21" fmla="*/ 10624 h 59950"/>
                <a:gd name="connsiteX22" fmla="*/ 122304 w 124327"/>
                <a:gd name="connsiteY22" fmla="*/ 5313 h 59950"/>
                <a:gd name="connsiteX23" fmla="*/ 124327 w 124327"/>
                <a:gd name="connsiteY23" fmla="*/ 0 h 59950"/>
                <a:gd name="connsiteX24" fmla="*/ 115980 w 124327"/>
                <a:gd name="connsiteY24" fmla="*/ 2151 h 59950"/>
                <a:gd name="connsiteX25" fmla="*/ 69689 w 124327"/>
                <a:gd name="connsiteY25" fmla="*/ 8854 h 59950"/>
                <a:gd name="connsiteX26" fmla="*/ 19605 w 124327"/>
                <a:gd name="connsiteY26" fmla="*/ 13028 h 59950"/>
                <a:gd name="connsiteX27" fmla="*/ 7336 w 124327"/>
                <a:gd name="connsiteY27" fmla="*/ 12774 h 59950"/>
                <a:gd name="connsiteX28" fmla="*/ 7336 w 124327"/>
                <a:gd name="connsiteY28" fmla="*/ 17834 h 59950"/>
                <a:gd name="connsiteX29" fmla="*/ 7083 w 124327"/>
                <a:gd name="connsiteY29" fmla="*/ 22893 h 59950"/>
                <a:gd name="connsiteX30" fmla="*/ 30734 w 124327"/>
                <a:gd name="connsiteY30" fmla="*/ 22008 h 59950"/>
                <a:gd name="connsiteX31" fmla="*/ 54386 w 124327"/>
                <a:gd name="connsiteY31" fmla="*/ 21122 h 59950"/>
                <a:gd name="connsiteX32" fmla="*/ 54386 w 124327"/>
                <a:gd name="connsiteY32" fmla="*/ 23652 h 59950"/>
                <a:gd name="connsiteX33" fmla="*/ 54259 w 124327"/>
                <a:gd name="connsiteY33" fmla="*/ 26181 h 59950"/>
                <a:gd name="connsiteX34" fmla="*/ 39587 w 124327"/>
                <a:gd name="connsiteY34" fmla="*/ 25802 h 59950"/>
                <a:gd name="connsiteX35" fmla="*/ 24916 w 124327"/>
                <a:gd name="connsiteY35" fmla="*/ 25422 h 59950"/>
                <a:gd name="connsiteX36" fmla="*/ 40979 w 124327"/>
                <a:gd name="connsiteY36" fmla="*/ 27952 h 59950"/>
                <a:gd name="connsiteX37" fmla="*/ 57041 w 124327"/>
                <a:gd name="connsiteY37" fmla="*/ 30481 h 59950"/>
                <a:gd name="connsiteX38" fmla="*/ 33011 w 124327"/>
                <a:gd name="connsiteY38" fmla="*/ 34781 h 59950"/>
                <a:gd name="connsiteX39" fmla="*/ 8980 w 124327"/>
                <a:gd name="connsiteY39" fmla="*/ 39082 h 59950"/>
                <a:gd name="connsiteX40" fmla="*/ 15810 w 124327"/>
                <a:gd name="connsiteY40" fmla="*/ 40726 h 59950"/>
                <a:gd name="connsiteX41" fmla="*/ 22640 w 124327"/>
                <a:gd name="connsiteY41" fmla="*/ 42370 h 59950"/>
                <a:gd name="connsiteX42" fmla="*/ 11383 w 124327"/>
                <a:gd name="connsiteY42" fmla="*/ 42117 h 59950"/>
                <a:gd name="connsiteX43" fmla="*/ 253 w 124327"/>
                <a:gd name="connsiteY43" fmla="*/ 41865 h 59950"/>
                <a:gd name="connsiteX44" fmla="*/ 253 w 124327"/>
                <a:gd name="connsiteY44" fmla="*/ 46544 h 59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327" h="59950">
                  <a:moveTo>
                    <a:pt x="0" y="45911"/>
                  </a:moveTo>
                  <a:cubicBezTo>
                    <a:pt x="0" y="48441"/>
                    <a:pt x="4047" y="52742"/>
                    <a:pt x="9233" y="55271"/>
                  </a:cubicBezTo>
                  <a:lnTo>
                    <a:pt x="18593" y="59951"/>
                  </a:lnTo>
                  <a:lnTo>
                    <a:pt x="13407" y="54133"/>
                  </a:lnTo>
                  <a:lnTo>
                    <a:pt x="8221" y="48314"/>
                  </a:lnTo>
                  <a:lnTo>
                    <a:pt x="29975" y="50085"/>
                  </a:lnTo>
                  <a:lnTo>
                    <a:pt x="51856" y="51856"/>
                  </a:lnTo>
                  <a:lnTo>
                    <a:pt x="50339" y="47556"/>
                  </a:lnTo>
                  <a:lnTo>
                    <a:pt x="48821" y="43256"/>
                  </a:lnTo>
                  <a:lnTo>
                    <a:pt x="33390" y="44141"/>
                  </a:lnTo>
                  <a:lnTo>
                    <a:pt x="17960" y="44900"/>
                  </a:lnTo>
                  <a:lnTo>
                    <a:pt x="25295" y="41232"/>
                  </a:lnTo>
                  <a:lnTo>
                    <a:pt x="32631" y="37564"/>
                  </a:lnTo>
                  <a:lnTo>
                    <a:pt x="40600" y="38703"/>
                  </a:lnTo>
                  <a:cubicBezTo>
                    <a:pt x="45026" y="39335"/>
                    <a:pt x="61594" y="38196"/>
                    <a:pt x="77657" y="36173"/>
                  </a:cubicBezTo>
                  <a:lnTo>
                    <a:pt x="106874" y="32379"/>
                  </a:lnTo>
                  <a:lnTo>
                    <a:pt x="86131" y="28711"/>
                  </a:lnTo>
                  <a:lnTo>
                    <a:pt x="65389" y="25043"/>
                  </a:lnTo>
                  <a:lnTo>
                    <a:pt x="59824" y="18466"/>
                  </a:lnTo>
                  <a:lnTo>
                    <a:pt x="54386" y="11889"/>
                  </a:lnTo>
                  <a:lnTo>
                    <a:pt x="87270" y="11257"/>
                  </a:lnTo>
                  <a:lnTo>
                    <a:pt x="120154" y="10624"/>
                  </a:lnTo>
                  <a:lnTo>
                    <a:pt x="122304" y="5313"/>
                  </a:lnTo>
                  <a:lnTo>
                    <a:pt x="124327" y="0"/>
                  </a:lnTo>
                  <a:lnTo>
                    <a:pt x="115980" y="2151"/>
                  </a:lnTo>
                  <a:cubicBezTo>
                    <a:pt x="111301" y="3415"/>
                    <a:pt x="90558" y="6324"/>
                    <a:pt x="69689" y="8854"/>
                  </a:cubicBezTo>
                  <a:cubicBezTo>
                    <a:pt x="48821" y="11383"/>
                    <a:pt x="26308" y="13154"/>
                    <a:pt x="19605" y="13028"/>
                  </a:cubicBezTo>
                  <a:lnTo>
                    <a:pt x="7336" y="12774"/>
                  </a:lnTo>
                  <a:lnTo>
                    <a:pt x="7336" y="17834"/>
                  </a:lnTo>
                  <a:cubicBezTo>
                    <a:pt x="7336" y="17834"/>
                    <a:pt x="7083" y="22893"/>
                    <a:pt x="7083" y="22893"/>
                  </a:cubicBezTo>
                  <a:lnTo>
                    <a:pt x="30734" y="22008"/>
                  </a:lnTo>
                  <a:lnTo>
                    <a:pt x="54386" y="21122"/>
                  </a:lnTo>
                  <a:lnTo>
                    <a:pt x="54386" y="23652"/>
                  </a:lnTo>
                  <a:cubicBezTo>
                    <a:pt x="54386" y="23652"/>
                    <a:pt x="54259" y="26181"/>
                    <a:pt x="54259" y="26181"/>
                  </a:cubicBezTo>
                  <a:lnTo>
                    <a:pt x="39587" y="25802"/>
                  </a:lnTo>
                  <a:lnTo>
                    <a:pt x="24916" y="25422"/>
                  </a:lnTo>
                  <a:lnTo>
                    <a:pt x="40979" y="27952"/>
                  </a:lnTo>
                  <a:lnTo>
                    <a:pt x="57041" y="30481"/>
                  </a:lnTo>
                  <a:lnTo>
                    <a:pt x="33011" y="34781"/>
                  </a:lnTo>
                  <a:lnTo>
                    <a:pt x="8980" y="39082"/>
                  </a:lnTo>
                  <a:lnTo>
                    <a:pt x="15810" y="40726"/>
                  </a:lnTo>
                  <a:lnTo>
                    <a:pt x="22640" y="42370"/>
                  </a:lnTo>
                  <a:lnTo>
                    <a:pt x="11383" y="42117"/>
                  </a:lnTo>
                  <a:lnTo>
                    <a:pt x="253" y="41865"/>
                  </a:lnTo>
                  <a:lnTo>
                    <a:pt x="253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4" name="Freeform: Shape 8413">
              <a:extLst>
                <a:ext uri="{FF2B5EF4-FFF2-40B4-BE49-F238E27FC236}">
                  <a16:creationId xmlns:a16="http://schemas.microsoft.com/office/drawing/2014/main" id="{E7BAB38B-5637-6452-3CD6-D7EF984C3635}"/>
                </a:ext>
              </a:extLst>
            </p:cNvPr>
            <p:cNvSpPr/>
            <p:nvPr/>
          </p:nvSpPr>
          <p:spPr>
            <a:xfrm>
              <a:off x="10929009" y="6550690"/>
              <a:ext cx="42243" cy="5185"/>
            </a:xfrm>
            <a:custGeom>
              <a:avLst/>
              <a:gdLst>
                <a:gd name="connsiteX0" fmla="*/ 14671 w 42243"/>
                <a:gd name="connsiteY0" fmla="*/ 2656 h 5185"/>
                <a:gd name="connsiteX1" fmla="*/ 29216 w 42243"/>
                <a:gd name="connsiteY1" fmla="*/ 0 h 5185"/>
                <a:gd name="connsiteX2" fmla="*/ 35793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173 h 5185"/>
                <a:gd name="connsiteX5" fmla="*/ 0 w 42243"/>
                <a:gd name="connsiteY5" fmla="*/ 5185 h 5185"/>
                <a:gd name="connsiteX6" fmla="*/ 14671 w 42243"/>
                <a:gd name="connsiteY6" fmla="*/ 265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671" y="2656"/>
                  </a:moveTo>
                  <a:lnTo>
                    <a:pt x="29216" y="0"/>
                  </a:lnTo>
                  <a:lnTo>
                    <a:pt x="35793" y="1518"/>
                  </a:lnTo>
                  <a:lnTo>
                    <a:pt x="42243" y="3035"/>
                  </a:lnTo>
                  <a:lnTo>
                    <a:pt x="21122" y="4173"/>
                  </a:lnTo>
                  <a:lnTo>
                    <a:pt x="0" y="5185"/>
                  </a:lnTo>
                  <a:lnTo>
                    <a:pt x="14671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5" name="Freeform: Shape 8414">
              <a:extLst>
                <a:ext uri="{FF2B5EF4-FFF2-40B4-BE49-F238E27FC236}">
                  <a16:creationId xmlns:a16="http://schemas.microsoft.com/office/drawing/2014/main" id="{F43FEDF5-776A-CD20-F8B0-13579CDF7574}"/>
                </a:ext>
              </a:extLst>
            </p:cNvPr>
            <p:cNvSpPr/>
            <p:nvPr/>
          </p:nvSpPr>
          <p:spPr>
            <a:xfrm>
              <a:off x="11130487" y="6574245"/>
              <a:ext cx="31561" cy="4240"/>
            </a:xfrm>
            <a:custGeom>
              <a:avLst/>
              <a:gdLst>
                <a:gd name="connsiteX0" fmla="*/ 127 w 31561"/>
                <a:gd name="connsiteY0" fmla="*/ 223 h 4240"/>
                <a:gd name="connsiteX1" fmla="*/ 12648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127" y="223"/>
                  </a:moveTo>
                  <a:cubicBezTo>
                    <a:pt x="127" y="223"/>
                    <a:pt x="5817" y="1993"/>
                    <a:pt x="12648" y="3132"/>
                  </a:cubicBezTo>
                  <a:cubicBezTo>
                    <a:pt x="19477" y="4144"/>
                    <a:pt x="27699" y="4523"/>
                    <a:pt x="30734" y="4018"/>
                  </a:cubicBezTo>
                  <a:cubicBezTo>
                    <a:pt x="33769" y="3385"/>
                    <a:pt x="28204" y="2120"/>
                    <a:pt x="18213" y="1109"/>
                  </a:cubicBezTo>
                  <a:cubicBezTo>
                    <a:pt x="8347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6" name="Freeform: Shape 8415">
              <a:extLst>
                <a:ext uri="{FF2B5EF4-FFF2-40B4-BE49-F238E27FC236}">
                  <a16:creationId xmlns:a16="http://schemas.microsoft.com/office/drawing/2014/main" id="{CC6F94AD-57C3-F244-FB0B-72F0B3BE1E78}"/>
                </a:ext>
              </a:extLst>
            </p:cNvPr>
            <p:cNvSpPr/>
            <p:nvPr/>
          </p:nvSpPr>
          <p:spPr>
            <a:xfrm>
              <a:off x="11025763" y="6591795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7" name="Freeform: Shape 8416">
              <a:extLst>
                <a:ext uri="{FF2B5EF4-FFF2-40B4-BE49-F238E27FC236}">
                  <a16:creationId xmlns:a16="http://schemas.microsoft.com/office/drawing/2014/main" id="{72DE5EF9-D102-B8C2-30B8-D7A18835E893}"/>
                </a:ext>
              </a:extLst>
            </p:cNvPr>
            <p:cNvSpPr/>
            <p:nvPr/>
          </p:nvSpPr>
          <p:spPr>
            <a:xfrm>
              <a:off x="11020072" y="6585118"/>
              <a:ext cx="70574" cy="2629"/>
            </a:xfrm>
            <a:custGeom>
              <a:avLst/>
              <a:gdLst>
                <a:gd name="connsiteX0" fmla="*/ 14545 w 70574"/>
                <a:gd name="connsiteY0" fmla="*/ 226 h 2629"/>
                <a:gd name="connsiteX1" fmla="*/ 0 w 70574"/>
                <a:gd name="connsiteY1" fmla="*/ 1112 h 2629"/>
                <a:gd name="connsiteX2" fmla="*/ 35288 w 70574"/>
                <a:gd name="connsiteY2" fmla="*/ 1871 h 2629"/>
                <a:gd name="connsiteX3" fmla="*/ 70575 w 70574"/>
                <a:gd name="connsiteY3" fmla="*/ 2630 h 2629"/>
                <a:gd name="connsiteX4" fmla="*/ 49706 w 70574"/>
                <a:gd name="connsiteY4" fmla="*/ 985 h 2629"/>
                <a:gd name="connsiteX5" fmla="*/ 14419 w 70574"/>
                <a:gd name="connsiteY5" fmla="*/ 226 h 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574" h="2629">
                  <a:moveTo>
                    <a:pt x="14545" y="226"/>
                  </a:moveTo>
                  <a:lnTo>
                    <a:pt x="0" y="1112"/>
                  </a:lnTo>
                  <a:lnTo>
                    <a:pt x="35288" y="1871"/>
                  </a:lnTo>
                  <a:lnTo>
                    <a:pt x="70575" y="2630"/>
                  </a:lnTo>
                  <a:lnTo>
                    <a:pt x="49706" y="985"/>
                  </a:lnTo>
                  <a:cubicBezTo>
                    <a:pt x="38323" y="100"/>
                    <a:pt x="22387" y="-279"/>
                    <a:pt x="14419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8" name="Freeform: Shape 8417">
              <a:extLst>
                <a:ext uri="{FF2B5EF4-FFF2-40B4-BE49-F238E27FC236}">
                  <a16:creationId xmlns:a16="http://schemas.microsoft.com/office/drawing/2014/main" id="{C85FE935-9A2A-22EF-361E-080B47D6ED09}"/>
                </a:ext>
              </a:extLst>
            </p:cNvPr>
            <p:cNvSpPr/>
            <p:nvPr/>
          </p:nvSpPr>
          <p:spPr>
            <a:xfrm>
              <a:off x="11632476" y="6594325"/>
              <a:ext cx="55902" cy="4932"/>
            </a:xfrm>
            <a:custGeom>
              <a:avLst/>
              <a:gdLst>
                <a:gd name="connsiteX0" fmla="*/ 15430 w 55902"/>
                <a:gd name="connsiteY0" fmla="*/ 1138 h 4932"/>
                <a:gd name="connsiteX1" fmla="*/ 0 w 55902"/>
                <a:gd name="connsiteY1" fmla="*/ 2403 h 4932"/>
                <a:gd name="connsiteX2" fmla="*/ 27951 w 55902"/>
                <a:gd name="connsiteY2" fmla="*/ 3668 h 4932"/>
                <a:gd name="connsiteX3" fmla="*/ 55903 w 55902"/>
                <a:gd name="connsiteY3" fmla="*/ 4932 h 4932"/>
                <a:gd name="connsiteX4" fmla="*/ 43382 w 55902"/>
                <a:gd name="connsiteY4" fmla="*/ 2403 h 4932"/>
                <a:gd name="connsiteX5" fmla="*/ 30861 w 55902"/>
                <a:gd name="connsiteY5" fmla="*/ 0 h 4932"/>
                <a:gd name="connsiteX6" fmla="*/ 15430 w 55902"/>
                <a:gd name="connsiteY6" fmla="*/ 1138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902" h="4932">
                  <a:moveTo>
                    <a:pt x="15430" y="1138"/>
                  </a:moveTo>
                  <a:lnTo>
                    <a:pt x="0" y="2403"/>
                  </a:lnTo>
                  <a:lnTo>
                    <a:pt x="27951" y="3668"/>
                  </a:lnTo>
                  <a:lnTo>
                    <a:pt x="55903" y="4932"/>
                  </a:lnTo>
                  <a:lnTo>
                    <a:pt x="43382" y="2403"/>
                  </a:lnTo>
                  <a:lnTo>
                    <a:pt x="30861" y="0"/>
                  </a:lnTo>
                  <a:lnTo>
                    <a:pt x="15430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19" name="Freeform: Shape 8418">
              <a:extLst>
                <a:ext uri="{FF2B5EF4-FFF2-40B4-BE49-F238E27FC236}">
                  <a16:creationId xmlns:a16="http://schemas.microsoft.com/office/drawing/2014/main" id="{66892554-79C9-3046-F98E-32B388AB2F44}"/>
                </a:ext>
              </a:extLst>
            </p:cNvPr>
            <p:cNvSpPr/>
            <p:nvPr/>
          </p:nvSpPr>
          <p:spPr>
            <a:xfrm>
              <a:off x="11338163" y="6586989"/>
              <a:ext cx="31492" cy="3288"/>
            </a:xfrm>
            <a:custGeom>
              <a:avLst/>
              <a:gdLst>
                <a:gd name="connsiteX0" fmla="*/ 7968 w 31492"/>
                <a:gd name="connsiteY0" fmla="*/ 1644 h 3288"/>
                <a:gd name="connsiteX1" fmla="*/ 0 w 31492"/>
                <a:gd name="connsiteY1" fmla="*/ 3162 h 3288"/>
                <a:gd name="connsiteX2" fmla="*/ 15810 w 31492"/>
                <a:gd name="connsiteY2" fmla="*/ 3289 h 3288"/>
                <a:gd name="connsiteX3" fmla="*/ 31493 w 31492"/>
                <a:gd name="connsiteY3" fmla="*/ 3289 h 3288"/>
                <a:gd name="connsiteX4" fmla="*/ 23651 w 31492"/>
                <a:gd name="connsiteY4" fmla="*/ 1644 h 3288"/>
                <a:gd name="connsiteX5" fmla="*/ 15810 w 31492"/>
                <a:gd name="connsiteY5" fmla="*/ 0 h 3288"/>
                <a:gd name="connsiteX6" fmla="*/ 7968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8" y="1644"/>
                  </a:moveTo>
                  <a:lnTo>
                    <a:pt x="0" y="3162"/>
                  </a:lnTo>
                  <a:lnTo>
                    <a:pt x="15810" y="3289"/>
                  </a:lnTo>
                  <a:lnTo>
                    <a:pt x="31493" y="3289"/>
                  </a:lnTo>
                  <a:lnTo>
                    <a:pt x="23651" y="1644"/>
                  </a:lnTo>
                  <a:lnTo>
                    <a:pt x="15810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0" name="Freeform: Shape 8419">
              <a:extLst>
                <a:ext uri="{FF2B5EF4-FFF2-40B4-BE49-F238E27FC236}">
                  <a16:creationId xmlns:a16="http://schemas.microsoft.com/office/drawing/2014/main" id="{797A3ECC-16FE-8952-5A1C-3C028905C2F6}"/>
                </a:ext>
              </a:extLst>
            </p:cNvPr>
            <p:cNvSpPr/>
            <p:nvPr/>
          </p:nvSpPr>
          <p:spPr>
            <a:xfrm>
              <a:off x="10853375" y="654411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1" name="Freeform: Shape 8420">
              <a:extLst>
                <a:ext uri="{FF2B5EF4-FFF2-40B4-BE49-F238E27FC236}">
                  <a16:creationId xmlns:a16="http://schemas.microsoft.com/office/drawing/2014/main" id="{7E868B55-FCD4-0158-521A-DA9088515BA9}"/>
                </a:ext>
              </a:extLst>
            </p:cNvPr>
            <p:cNvSpPr/>
            <p:nvPr/>
          </p:nvSpPr>
          <p:spPr>
            <a:xfrm>
              <a:off x="11648159" y="6551196"/>
              <a:ext cx="48187" cy="20110"/>
            </a:xfrm>
            <a:custGeom>
              <a:avLst/>
              <a:gdLst>
                <a:gd name="connsiteX0" fmla="*/ 8347 w 48187"/>
                <a:gd name="connsiteY0" fmla="*/ 13153 h 20110"/>
                <a:gd name="connsiteX1" fmla="*/ 0 w 48187"/>
                <a:gd name="connsiteY1" fmla="*/ 20110 h 20110"/>
                <a:gd name="connsiteX2" fmla="*/ 18213 w 48187"/>
                <a:gd name="connsiteY2" fmla="*/ 16189 h 20110"/>
                <a:gd name="connsiteX3" fmla="*/ 36426 w 48187"/>
                <a:gd name="connsiteY3" fmla="*/ 12269 h 20110"/>
                <a:gd name="connsiteX4" fmla="*/ 28584 w 48187"/>
                <a:gd name="connsiteY4" fmla="*/ 8095 h 20110"/>
                <a:gd name="connsiteX5" fmla="*/ 20616 w 48187"/>
                <a:gd name="connsiteY5" fmla="*/ 3921 h 20110"/>
                <a:gd name="connsiteX6" fmla="*/ 34401 w 48187"/>
                <a:gd name="connsiteY6" fmla="*/ 5565 h 20110"/>
                <a:gd name="connsiteX7" fmla="*/ 48188 w 48187"/>
                <a:gd name="connsiteY7" fmla="*/ 6071 h 20110"/>
                <a:gd name="connsiteX8" fmla="*/ 32505 w 48187"/>
                <a:gd name="connsiteY8" fmla="*/ 2530 h 20110"/>
                <a:gd name="connsiteX9" fmla="*/ 16822 w 48187"/>
                <a:gd name="connsiteY9" fmla="*/ 0 h 20110"/>
                <a:gd name="connsiteX10" fmla="*/ 16822 w 48187"/>
                <a:gd name="connsiteY10" fmla="*/ 3035 h 20110"/>
                <a:gd name="connsiteX11" fmla="*/ 8474 w 48187"/>
                <a:gd name="connsiteY11" fmla="*/ 13028 h 2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87" h="20110">
                  <a:moveTo>
                    <a:pt x="8347" y="13153"/>
                  </a:moveTo>
                  <a:lnTo>
                    <a:pt x="0" y="20110"/>
                  </a:lnTo>
                  <a:lnTo>
                    <a:pt x="18213" y="16189"/>
                  </a:lnTo>
                  <a:lnTo>
                    <a:pt x="36426" y="12269"/>
                  </a:lnTo>
                  <a:lnTo>
                    <a:pt x="28584" y="8095"/>
                  </a:lnTo>
                  <a:lnTo>
                    <a:pt x="20616" y="3921"/>
                  </a:lnTo>
                  <a:lnTo>
                    <a:pt x="34401" y="5565"/>
                  </a:lnTo>
                  <a:cubicBezTo>
                    <a:pt x="41991" y="6450"/>
                    <a:pt x="48188" y="6704"/>
                    <a:pt x="48188" y="6071"/>
                  </a:cubicBezTo>
                  <a:cubicBezTo>
                    <a:pt x="48188" y="5438"/>
                    <a:pt x="41105" y="3921"/>
                    <a:pt x="32505" y="2530"/>
                  </a:cubicBezTo>
                  <a:lnTo>
                    <a:pt x="16822" y="0"/>
                  </a:lnTo>
                  <a:lnTo>
                    <a:pt x="16822" y="3035"/>
                  </a:lnTo>
                  <a:cubicBezTo>
                    <a:pt x="16822" y="4680"/>
                    <a:pt x="13027" y="9233"/>
                    <a:pt x="8474" y="130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2" name="Freeform: Shape 8421">
              <a:extLst>
                <a:ext uri="{FF2B5EF4-FFF2-40B4-BE49-F238E27FC236}">
                  <a16:creationId xmlns:a16="http://schemas.microsoft.com/office/drawing/2014/main" id="{F704CC5E-C671-6F26-EEBD-62EC466212CD}"/>
                </a:ext>
              </a:extLst>
            </p:cNvPr>
            <p:cNvSpPr/>
            <p:nvPr/>
          </p:nvSpPr>
          <p:spPr>
            <a:xfrm>
              <a:off x="11049162" y="6592428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3" name="Freeform: Shape 8422">
              <a:extLst>
                <a:ext uri="{FF2B5EF4-FFF2-40B4-BE49-F238E27FC236}">
                  <a16:creationId xmlns:a16="http://schemas.microsoft.com/office/drawing/2014/main" id="{D6CE5F6B-4747-8CD7-0D51-A35206A7E2D3}"/>
                </a:ext>
              </a:extLst>
            </p:cNvPr>
            <p:cNvSpPr/>
            <p:nvPr/>
          </p:nvSpPr>
          <p:spPr>
            <a:xfrm>
              <a:off x="11066742" y="6613929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4" name="Freeform: Shape 8423">
              <a:extLst>
                <a:ext uri="{FF2B5EF4-FFF2-40B4-BE49-F238E27FC236}">
                  <a16:creationId xmlns:a16="http://schemas.microsoft.com/office/drawing/2014/main" id="{8EA16D51-D473-0BF6-8DDD-5CFD6410242B}"/>
                </a:ext>
              </a:extLst>
            </p:cNvPr>
            <p:cNvSpPr/>
            <p:nvPr/>
          </p:nvSpPr>
          <p:spPr>
            <a:xfrm>
              <a:off x="11060798" y="6596001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465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5" name="Freeform: Shape 8424">
              <a:extLst>
                <a:ext uri="{FF2B5EF4-FFF2-40B4-BE49-F238E27FC236}">
                  <a16:creationId xmlns:a16="http://schemas.microsoft.com/office/drawing/2014/main" id="{0433F5D0-6C87-EFF1-7F8A-92CE3437816A}"/>
                </a:ext>
              </a:extLst>
            </p:cNvPr>
            <p:cNvSpPr/>
            <p:nvPr/>
          </p:nvSpPr>
          <p:spPr>
            <a:xfrm>
              <a:off x="11057509" y="6577757"/>
              <a:ext cx="45025" cy="3287"/>
            </a:xfrm>
            <a:custGeom>
              <a:avLst/>
              <a:gdLst>
                <a:gd name="connsiteX0" fmla="*/ 7209 w 45025"/>
                <a:gd name="connsiteY0" fmla="*/ 1264 h 3287"/>
                <a:gd name="connsiteX1" fmla="*/ 0 w 45025"/>
                <a:gd name="connsiteY1" fmla="*/ 2529 h 3287"/>
                <a:gd name="connsiteX2" fmla="*/ 22513 w 45025"/>
                <a:gd name="connsiteY2" fmla="*/ 2909 h 3287"/>
                <a:gd name="connsiteX3" fmla="*/ 45026 w 45025"/>
                <a:gd name="connsiteY3" fmla="*/ 3288 h 3287"/>
                <a:gd name="connsiteX4" fmla="*/ 29596 w 45025"/>
                <a:gd name="connsiteY4" fmla="*/ 1643 h 3287"/>
                <a:gd name="connsiteX5" fmla="*/ 14292 w 45025"/>
                <a:gd name="connsiteY5" fmla="*/ 0 h 3287"/>
                <a:gd name="connsiteX6" fmla="*/ 7209 w 45025"/>
                <a:gd name="connsiteY6" fmla="*/ 1264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287">
                  <a:moveTo>
                    <a:pt x="7209" y="1264"/>
                  </a:moveTo>
                  <a:lnTo>
                    <a:pt x="0" y="2529"/>
                  </a:lnTo>
                  <a:lnTo>
                    <a:pt x="22513" y="2909"/>
                  </a:lnTo>
                  <a:lnTo>
                    <a:pt x="45026" y="3288"/>
                  </a:lnTo>
                  <a:lnTo>
                    <a:pt x="29596" y="1643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6" name="Freeform: Shape 8425">
              <a:extLst>
                <a:ext uri="{FF2B5EF4-FFF2-40B4-BE49-F238E27FC236}">
                  <a16:creationId xmlns:a16="http://schemas.microsoft.com/office/drawing/2014/main" id="{5B2713D8-1F97-8AB9-6C68-2153B0683BF1}"/>
                </a:ext>
              </a:extLst>
            </p:cNvPr>
            <p:cNvSpPr/>
            <p:nvPr/>
          </p:nvSpPr>
          <p:spPr>
            <a:xfrm>
              <a:off x="11672948" y="6570421"/>
              <a:ext cx="34275" cy="4173"/>
            </a:xfrm>
            <a:custGeom>
              <a:avLst/>
              <a:gdLst>
                <a:gd name="connsiteX0" fmla="*/ 0 w 34275"/>
                <a:gd name="connsiteY0" fmla="*/ 2150 h 4173"/>
                <a:gd name="connsiteX1" fmla="*/ 0 w 34275"/>
                <a:gd name="connsiteY1" fmla="*/ 4174 h 4173"/>
                <a:gd name="connsiteX2" fmla="*/ 17202 w 34275"/>
                <a:gd name="connsiteY2" fmla="*/ 4047 h 4173"/>
                <a:gd name="connsiteX3" fmla="*/ 34276 w 34275"/>
                <a:gd name="connsiteY3" fmla="*/ 4047 h 4173"/>
                <a:gd name="connsiteX4" fmla="*/ 28205 w 34275"/>
                <a:gd name="connsiteY4" fmla="*/ 1897 h 4173"/>
                <a:gd name="connsiteX5" fmla="*/ 11130 w 34275"/>
                <a:gd name="connsiteY5" fmla="*/ 0 h 4173"/>
                <a:gd name="connsiteX6" fmla="*/ 127 w 34275"/>
                <a:gd name="connsiteY6" fmla="*/ 2150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75" h="4173">
                  <a:moveTo>
                    <a:pt x="0" y="2150"/>
                  </a:moveTo>
                  <a:lnTo>
                    <a:pt x="0" y="4174"/>
                  </a:lnTo>
                  <a:cubicBezTo>
                    <a:pt x="0" y="4174"/>
                    <a:pt x="17202" y="4047"/>
                    <a:pt x="17202" y="4047"/>
                  </a:cubicBezTo>
                  <a:lnTo>
                    <a:pt x="34276" y="4047"/>
                  </a:lnTo>
                  <a:cubicBezTo>
                    <a:pt x="34276" y="4047"/>
                    <a:pt x="28205" y="1897"/>
                    <a:pt x="28205" y="1897"/>
                  </a:cubicBezTo>
                  <a:cubicBezTo>
                    <a:pt x="24790" y="759"/>
                    <a:pt x="17202" y="0"/>
                    <a:pt x="11130" y="0"/>
                  </a:cubicBezTo>
                  <a:cubicBezTo>
                    <a:pt x="5059" y="0"/>
                    <a:pt x="0" y="1012"/>
                    <a:pt x="127" y="215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7" name="Freeform: Shape 8426">
              <a:extLst>
                <a:ext uri="{FF2B5EF4-FFF2-40B4-BE49-F238E27FC236}">
                  <a16:creationId xmlns:a16="http://schemas.microsoft.com/office/drawing/2014/main" id="{E495CC56-68E5-945C-F700-7A9743853385}"/>
                </a:ext>
              </a:extLst>
            </p:cNvPr>
            <p:cNvSpPr/>
            <p:nvPr/>
          </p:nvSpPr>
          <p:spPr>
            <a:xfrm>
              <a:off x="11074078" y="654207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8 w 11762"/>
                <a:gd name="connsiteY1" fmla="*/ 2423 h 2441"/>
                <a:gd name="connsiteX2" fmla="*/ 11762 w 11762"/>
                <a:gd name="connsiteY2" fmla="*/ 1411 h 2441"/>
                <a:gd name="connsiteX3" fmla="*/ 5945 w 11762"/>
                <a:gd name="connsiteY3" fmla="*/ 20 h 2441"/>
                <a:gd name="connsiteX4" fmla="*/ 127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548"/>
                    <a:pt x="11636" y="2043"/>
                    <a:pt x="11762" y="1411"/>
                  </a:cubicBezTo>
                  <a:cubicBezTo>
                    <a:pt x="11762" y="778"/>
                    <a:pt x="9233" y="145"/>
                    <a:pt x="5945" y="20"/>
                  </a:cubicBezTo>
                  <a:cubicBezTo>
                    <a:pt x="2656" y="-107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8" name="Freeform: Shape 8427">
              <a:extLst>
                <a:ext uri="{FF2B5EF4-FFF2-40B4-BE49-F238E27FC236}">
                  <a16:creationId xmlns:a16="http://schemas.microsoft.com/office/drawing/2014/main" id="{6B28D1DB-6BCB-1910-E091-E57DD2844733}"/>
                </a:ext>
              </a:extLst>
            </p:cNvPr>
            <p:cNvSpPr/>
            <p:nvPr/>
          </p:nvSpPr>
          <p:spPr>
            <a:xfrm>
              <a:off x="11090267" y="6611273"/>
              <a:ext cx="31619" cy="7082"/>
            </a:xfrm>
            <a:custGeom>
              <a:avLst/>
              <a:gdLst>
                <a:gd name="connsiteX0" fmla="*/ 126 w 31619"/>
                <a:gd name="connsiteY0" fmla="*/ 5438 h 7082"/>
                <a:gd name="connsiteX1" fmla="*/ 15810 w 31619"/>
                <a:gd name="connsiteY1" fmla="*/ 6704 h 7082"/>
                <a:gd name="connsiteX2" fmla="*/ 31493 w 31619"/>
                <a:gd name="connsiteY2" fmla="*/ 7083 h 7082"/>
                <a:gd name="connsiteX3" fmla="*/ 31493 w 31619"/>
                <a:gd name="connsiteY3" fmla="*/ 3542 h 7082"/>
                <a:gd name="connsiteX4" fmla="*/ 31619 w 31619"/>
                <a:gd name="connsiteY4" fmla="*/ 0 h 7082"/>
                <a:gd name="connsiteX5" fmla="*/ 15810 w 31619"/>
                <a:gd name="connsiteY5" fmla="*/ 2277 h 7082"/>
                <a:gd name="connsiteX6" fmla="*/ 0 w 31619"/>
                <a:gd name="connsiteY6" fmla="*/ 5438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19" h="7082">
                  <a:moveTo>
                    <a:pt x="126" y="5438"/>
                  </a:moveTo>
                  <a:cubicBezTo>
                    <a:pt x="126" y="5438"/>
                    <a:pt x="7083" y="6577"/>
                    <a:pt x="15810" y="6704"/>
                  </a:cubicBezTo>
                  <a:lnTo>
                    <a:pt x="31493" y="7083"/>
                  </a:lnTo>
                  <a:lnTo>
                    <a:pt x="31493" y="3542"/>
                  </a:lnTo>
                  <a:cubicBezTo>
                    <a:pt x="31493" y="3542"/>
                    <a:pt x="31619" y="0"/>
                    <a:pt x="31619" y="0"/>
                  </a:cubicBezTo>
                  <a:lnTo>
                    <a:pt x="15810" y="2277"/>
                  </a:lnTo>
                  <a:cubicBezTo>
                    <a:pt x="7083" y="3542"/>
                    <a:pt x="0" y="5059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29" name="Freeform: Shape 8428">
              <a:extLst>
                <a:ext uri="{FF2B5EF4-FFF2-40B4-BE49-F238E27FC236}">
                  <a16:creationId xmlns:a16="http://schemas.microsoft.com/office/drawing/2014/main" id="{11D5A34A-7E52-C02A-0BBA-94EB38A3132A}"/>
                </a:ext>
              </a:extLst>
            </p:cNvPr>
            <p:cNvSpPr/>
            <p:nvPr/>
          </p:nvSpPr>
          <p:spPr>
            <a:xfrm>
              <a:off x="11185504" y="6578768"/>
              <a:ext cx="31366" cy="3541"/>
            </a:xfrm>
            <a:custGeom>
              <a:avLst/>
              <a:gdLst>
                <a:gd name="connsiteX0" fmla="*/ 7842 w 31366"/>
                <a:gd name="connsiteY0" fmla="*/ 1518 h 3541"/>
                <a:gd name="connsiteX1" fmla="*/ 0 w 31366"/>
                <a:gd name="connsiteY1" fmla="*/ 3035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683 w 31366"/>
                <a:gd name="connsiteY5" fmla="*/ 0 h 3541"/>
                <a:gd name="connsiteX6" fmla="*/ 7842 w 31366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0" name="Freeform: Shape 8429">
              <a:extLst>
                <a:ext uri="{FF2B5EF4-FFF2-40B4-BE49-F238E27FC236}">
                  <a16:creationId xmlns:a16="http://schemas.microsoft.com/office/drawing/2014/main" id="{81E1AA13-0A72-FE87-614C-ED433DFB238A}"/>
                </a:ext>
              </a:extLst>
            </p:cNvPr>
            <p:cNvSpPr/>
            <p:nvPr/>
          </p:nvSpPr>
          <p:spPr>
            <a:xfrm>
              <a:off x="11085208" y="6563211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1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1" name="Freeform: Shape 8430">
              <a:extLst>
                <a:ext uri="{FF2B5EF4-FFF2-40B4-BE49-F238E27FC236}">
                  <a16:creationId xmlns:a16="http://schemas.microsoft.com/office/drawing/2014/main" id="{C07865F4-B1B7-4400-A393-FC6253CB1E05}"/>
                </a:ext>
              </a:extLst>
            </p:cNvPr>
            <p:cNvSpPr/>
            <p:nvPr/>
          </p:nvSpPr>
          <p:spPr>
            <a:xfrm>
              <a:off x="11085713" y="654727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78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2" name="Freeform: Shape 8431">
              <a:extLst>
                <a:ext uri="{FF2B5EF4-FFF2-40B4-BE49-F238E27FC236}">
                  <a16:creationId xmlns:a16="http://schemas.microsoft.com/office/drawing/2014/main" id="{FC38E1E6-57FE-1DE8-BE2B-9503E91E6900}"/>
                </a:ext>
              </a:extLst>
            </p:cNvPr>
            <p:cNvSpPr/>
            <p:nvPr/>
          </p:nvSpPr>
          <p:spPr>
            <a:xfrm>
              <a:off x="10859319" y="658825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3" name="Freeform: Shape 8432">
              <a:extLst>
                <a:ext uri="{FF2B5EF4-FFF2-40B4-BE49-F238E27FC236}">
                  <a16:creationId xmlns:a16="http://schemas.microsoft.com/office/drawing/2014/main" id="{9DA3105A-0882-A6C6-93CB-E62AB602ADCB}"/>
                </a:ext>
              </a:extLst>
            </p:cNvPr>
            <p:cNvSpPr/>
            <p:nvPr/>
          </p:nvSpPr>
          <p:spPr>
            <a:xfrm>
              <a:off x="10859446" y="6581032"/>
              <a:ext cx="23524" cy="4956"/>
            </a:xfrm>
            <a:custGeom>
              <a:avLst/>
              <a:gdLst>
                <a:gd name="connsiteX0" fmla="*/ 0 w 23524"/>
                <a:gd name="connsiteY0" fmla="*/ 2163 h 4956"/>
                <a:gd name="connsiteX1" fmla="*/ 11762 w 23524"/>
                <a:gd name="connsiteY1" fmla="*/ 4945 h 4956"/>
                <a:gd name="connsiteX2" fmla="*/ 23525 w 23524"/>
                <a:gd name="connsiteY2" fmla="*/ 2795 h 4956"/>
                <a:gd name="connsiteX3" fmla="*/ 11889 w 23524"/>
                <a:gd name="connsiteY3" fmla="*/ 12 h 4956"/>
                <a:gd name="connsiteX4" fmla="*/ 0 w 23524"/>
                <a:gd name="connsiteY4" fmla="*/ 2163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956">
                  <a:moveTo>
                    <a:pt x="0" y="2163"/>
                  </a:moveTo>
                  <a:cubicBezTo>
                    <a:pt x="0" y="3427"/>
                    <a:pt x="5312" y="4691"/>
                    <a:pt x="11762" y="4945"/>
                  </a:cubicBezTo>
                  <a:cubicBezTo>
                    <a:pt x="18213" y="5071"/>
                    <a:pt x="23525" y="4186"/>
                    <a:pt x="23525" y="2795"/>
                  </a:cubicBezTo>
                  <a:cubicBezTo>
                    <a:pt x="23525" y="1404"/>
                    <a:pt x="18339" y="265"/>
                    <a:pt x="11889" y="12"/>
                  </a:cubicBezTo>
                  <a:cubicBezTo>
                    <a:pt x="5438" y="-114"/>
                    <a:pt x="126" y="771"/>
                    <a:pt x="0" y="216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4" name="Freeform: Shape 8433">
              <a:extLst>
                <a:ext uri="{FF2B5EF4-FFF2-40B4-BE49-F238E27FC236}">
                  <a16:creationId xmlns:a16="http://schemas.microsoft.com/office/drawing/2014/main" id="{F16E39EF-8FBF-C9B1-E316-D8EE62B15503}"/>
                </a:ext>
              </a:extLst>
            </p:cNvPr>
            <p:cNvSpPr/>
            <p:nvPr/>
          </p:nvSpPr>
          <p:spPr>
            <a:xfrm>
              <a:off x="10819100" y="654967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5" name="Freeform: Shape 8434">
              <a:extLst>
                <a:ext uri="{FF2B5EF4-FFF2-40B4-BE49-F238E27FC236}">
                  <a16:creationId xmlns:a16="http://schemas.microsoft.com/office/drawing/2014/main" id="{E5121438-4468-7D63-E38B-7CEE8C2E4871}"/>
                </a:ext>
              </a:extLst>
            </p:cNvPr>
            <p:cNvSpPr/>
            <p:nvPr/>
          </p:nvSpPr>
          <p:spPr>
            <a:xfrm>
              <a:off x="11401148" y="6588001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818 w 11762"/>
                <a:gd name="connsiteY1" fmla="*/ 2529 h 2528"/>
                <a:gd name="connsiteX2" fmla="*/ 11762 w 11762"/>
                <a:gd name="connsiteY2" fmla="*/ 1264 h 2528"/>
                <a:gd name="connsiteX3" fmla="*/ 5818 w 11762"/>
                <a:gd name="connsiteY3" fmla="*/ 0 h 2528"/>
                <a:gd name="connsiteX4" fmla="*/ 0 w 11762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818" y="2529"/>
                  </a:cubicBezTo>
                  <a:cubicBezTo>
                    <a:pt x="9107" y="2529"/>
                    <a:pt x="11762" y="2023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6" name="Freeform: Shape 8435">
              <a:extLst>
                <a:ext uri="{FF2B5EF4-FFF2-40B4-BE49-F238E27FC236}">
                  <a16:creationId xmlns:a16="http://schemas.microsoft.com/office/drawing/2014/main" id="{C76DCE2C-8163-73A3-1FB6-428962B8E27E}"/>
                </a:ext>
              </a:extLst>
            </p:cNvPr>
            <p:cNvSpPr/>
            <p:nvPr/>
          </p:nvSpPr>
          <p:spPr>
            <a:xfrm>
              <a:off x="11096843" y="6571433"/>
              <a:ext cx="23651" cy="5185"/>
            </a:xfrm>
            <a:custGeom>
              <a:avLst/>
              <a:gdLst>
                <a:gd name="connsiteX0" fmla="*/ 0 w 23651"/>
                <a:gd name="connsiteY0" fmla="*/ 2656 h 5185"/>
                <a:gd name="connsiteX1" fmla="*/ 0 w 23651"/>
                <a:gd name="connsiteY1" fmla="*/ 5185 h 5185"/>
                <a:gd name="connsiteX2" fmla="*/ 11762 w 23651"/>
                <a:gd name="connsiteY2" fmla="*/ 3921 h 5185"/>
                <a:gd name="connsiteX3" fmla="*/ 23651 w 23651"/>
                <a:gd name="connsiteY3" fmla="*/ 1643 h 5185"/>
                <a:gd name="connsiteX4" fmla="*/ 11889 w 23651"/>
                <a:gd name="connsiteY4" fmla="*/ 252 h 5185"/>
                <a:gd name="connsiteX5" fmla="*/ 127 w 23651"/>
                <a:gd name="connsiteY5" fmla="*/ 0 h 5185"/>
                <a:gd name="connsiteX6" fmla="*/ 127 w 23651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2" y="3921"/>
                    <a:pt x="11762" y="3921"/>
                  </a:cubicBezTo>
                  <a:cubicBezTo>
                    <a:pt x="18213" y="3288"/>
                    <a:pt x="23525" y="2150"/>
                    <a:pt x="23651" y="1643"/>
                  </a:cubicBezTo>
                  <a:cubicBezTo>
                    <a:pt x="23651" y="1011"/>
                    <a:pt x="18339" y="506"/>
                    <a:pt x="11889" y="252"/>
                  </a:cubicBezTo>
                  <a:lnTo>
                    <a:pt x="127" y="0"/>
                  </a:lnTo>
                  <a:lnTo>
                    <a:pt x="127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7" name="Freeform: Shape 8436">
              <a:extLst>
                <a:ext uri="{FF2B5EF4-FFF2-40B4-BE49-F238E27FC236}">
                  <a16:creationId xmlns:a16="http://schemas.microsoft.com/office/drawing/2014/main" id="{B1D0154C-D8BF-E392-CB4B-61D328FE827F}"/>
                </a:ext>
              </a:extLst>
            </p:cNvPr>
            <p:cNvSpPr/>
            <p:nvPr/>
          </p:nvSpPr>
          <p:spPr>
            <a:xfrm>
              <a:off x="11702291" y="6564223"/>
              <a:ext cx="42117" cy="6323"/>
            </a:xfrm>
            <a:custGeom>
              <a:avLst/>
              <a:gdLst>
                <a:gd name="connsiteX0" fmla="*/ 14419 w 42117"/>
                <a:gd name="connsiteY0" fmla="*/ 3162 h 6323"/>
                <a:gd name="connsiteX1" fmla="*/ 0 w 42117"/>
                <a:gd name="connsiteY1" fmla="*/ 6324 h 6323"/>
                <a:gd name="connsiteX2" fmla="*/ 21122 w 42117"/>
                <a:gd name="connsiteY2" fmla="*/ 4553 h 6323"/>
                <a:gd name="connsiteX3" fmla="*/ 42117 w 42117"/>
                <a:gd name="connsiteY3" fmla="*/ 2656 h 6323"/>
                <a:gd name="connsiteX4" fmla="*/ 35540 w 42117"/>
                <a:gd name="connsiteY4" fmla="*/ 1391 h 6323"/>
                <a:gd name="connsiteX5" fmla="*/ 28964 w 42117"/>
                <a:gd name="connsiteY5" fmla="*/ 0 h 6323"/>
                <a:gd name="connsiteX6" fmla="*/ 14419 w 42117"/>
                <a:gd name="connsiteY6" fmla="*/ 3162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7" h="6323">
                  <a:moveTo>
                    <a:pt x="14419" y="3162"/>
                  </a:moveTo>
                  <a:lnTo>
                    <a:pt x="0" y="6324"/>
                  </a:lnTo>
                  <a:lnTo>
                    <a:pt x="21122" y="4553"/>
                  </a:lnTo>
                  <a:lnTo>
                    <a:pt x="42117" y="2656"/>
                  </a:lnTo>
                  <a:lnTo>
                    <a:pt x="35540" y="1391"/>
                  </a:lnTo>
                  <a:lnTo>
                    <a:pt x="28964" y="0"/>
                  </a:lnTo>
                  <a:lnTo>
                    <a:pt x="14419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8" name="Freeform: Shape 8437">
              <a:extLst>
                <a:ext uri="{FF2B5EF4-FFF2-40B4-BE49-F238E27FC236}">
                  <a16:creationId xmlns:a16="http://schemas.microsoft.com/office/drawing/2014/main" id="{E5D1C110-6874-33AB-E5D4-D0D215E5E661}"/>
                </a:ext>
              </a:extLst>
            </p:cNvPr>
            <p:cNvSpPr/>
            <p:nvPr/>
          </p:nvSpPr>
          <p:spPr>
            <a:xfrm>
              <a:off x="11108353" y="6583954"/>
              <a:ext cx="11888" cy="2528"/>
            </a:xfrm>
            <a:custGeom>
              <a:avLst/>
              <a:gdLst>
                <a:gd name="connsiteX0" fmla="*/ 0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6071 w 11888"/>
                <a:gd name="connsiteY3" fmla="*/ 0 h 2528"/>
                <a:gd name="connsiteX4" fmla="*/ 127 w 11888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0" y="1138"/>
                  </a:moveTo>
                  <a:cubicBezTo>
                    <a:pt x="0" y="1770"/>
                    <a:pt x="2656" y="2403"/>
                    <a:pt x="5944" y="2529"/>
                  </a:cubicBezTo>
                  <a:cubicBezTo>
                    <a:pt x="9233" y="2529"/>
                    <a:pt x="11762" y="2150"/>
                    <a:pt x="11889" y="1391"/>
                  </a:cubicBezTo>
                  <a:cubicBezTo>
                    <a:pt x="11889" y="759"/>
                    <a:pt x="9233" y="127"/>
                    <a:pt x="6071" y="0"/>
                  </a:cubicBezTo>
                  <a:cubicBezTo>
                    <a:pt x="2782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39" name="Freeform: Shape 8438">
              <a:extLst>
                <a:ext uri="{FF2B5EF4-FFF2-40B4-BE49-F238E27FC236}">
                  <a16:creationId xmlns:a16="http://schemas.microsoft.com/office/drawing/2014/main" id="{49859647-EB87-7BF0-F222-EE235B70385A}"/>
                </a:ext>
              </a:extLst>
            </p:cNvPr>
            <p:cNvSpPr/>
            <p:nvPr/>
          </p:nvSpPr>
          <p:spPr>
            <a:xfrm>
              <a:off x="10883476" y="656219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0" name="Freeform: Shape 8439">
              <a:extLst>
                <a:ext uri="{FF2B5EF4-FFF2-40B4-BE49-F238E27FC236}">
                  <a16:creationId xmlns:a16="http://schemas.microsoft.com/office/drawing/2014/main" id="{1938B2C8-2519-529A-F43B-EC521A92848A}"/>
                </a:ext>
              </a:extLst>
            </p:cNvPr>
            <p:cNvSpPr/>
            <p:nvPr/>
          </p:nvSpPr>
          <p:spPr>
            <a:xfrm>
              <a:off x="10995535" y="6553220"/>
              <a:ext cx="36678" cy="5311"/>
            </a:xfrm>
            <a:custGeom>
              <a:avLst/>
              <a:gdLst>
                <a:gd name="connsiteX0" fmla="*/ 0 w 36678"/>
                <a:gd name="connsiteY0" fmla="*/ 3288 h 5311"/>
                <a:gd name="connsiteX1" fmla="*/ 18339 w 36678"/>
                <a:gd name="connsiteY1" fmla="*/ 4805 h 5311"/>
                <a:gd name="connsiteX2" fmla="*/ 36679 w 36678"/>
                <a:gd name="connsiteY2" fmla="*/ 5312 h 5311"/>
                <a:gd name="connsiteX3" fmla="*/ 29343 w 36678"/>
                <a:gd name="connsiteY3" fmla="*/ 2656 h 5311"/>
                <a:gd name="connsiteX4" fmla="*/ 22008 w 36678"/>
                <a:gd name="connsiteY4" fmla="*/ 0 h 5311"/>
                <a:gd name="connsiteX5" fmla="*/ 11003 w 36678"/>
                <a:gd name="connsiteY5" fmla="*/ 1138 h 5311"/>
                <a:gd name="connsiteX6" fmla="*/ 0 w 36678"/>
                <a:gd name="connsiteY6" fmla="*/ 3288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8" h="5311">
                  <a:moveTo>
                    <a:pt x="0" y="3288"/>
                  </a:moveTo>
                  <a:cubicBezTo>
                    <a:pt x="0" y="3288"/>
                    <a:pt x="8221" y="4553"/>
                    <a:pt x="18339" y="4805"/>
                  </a:cubicBezTo>
                  <a:lnTo>
                    <a:pt x="36679" y="5312"/>
                  </a:lnTo>
                  <a:lnTo>
                    <a:pt x="29343" y="2656"/>
                  </a:lnTo>
                  <a:lnTo>
                    <a:pt x="22008" y="0"/>
                  </a:lnTo>
                  <a:lnTo>
                    <a:pt x="11003" y="1138"/>
                  </a:lnTo>
                  <a:cubicBezTo>
                    <a:pt x="4933" y="1770"/>
                    <a:pt x="0" y="2782"/>
                    <a:pt x="0" y="328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1" name="Freeform: Shape 8440">
              <a:extLst>
                <a:ext uri="{FF2B5EF4-FFF2-40B4-BE49-F238E27FC236}">
                  <a16:creationId xmlns:a16="http://schemas.microsoft.com/office/drawing/2014/main" id="{3818C189-D307-97CB-D899-904C2F1D6092}"/>
                </a:ext>
              </a:extLst>
            </p:cNvPr>
            <p:cNvSpPr/>
            <p:nvPr/>
          </p:nvSpPr>
          <p:spPr>
            <a:xfrm>
              <a:off x="10996168" y="6531086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3"/>
                    <a:pt x="2656" y="2277"/>
                    <a:pt x="5817" y="2403"/>
                  </a:cubicBezTo>
                  <a:cubicBezTo>
                    <a:pt x="8979" y="2529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2" name="Freeform: Shape 8441">
              <a:extLst>
                <a:ext uri="{FF2B5EF4-FFF2-40B4-BE49-F238E27FC236}">
                  <a16:creationId xmlns:a16="http://schemas.microsoft.com/office/drawing/2014/main" id="{693214AC-A1F1-31D9-DBCA-7DBDFAD6DA9A}"/>
                </a:ext>
              </a:extLst>
            </p:cNvPr>
            <p:cNvSpPr/>
            <p:nvPr/>
          </p:nvSpPr>
          <p:spPr>
            <a:xfrm>
              <a:off x="11720251" y="6599131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29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3" name="Freeform: Shape 8442">
              <a:extLst>
                <a:ext uri="{FF2B5EF4-FFF2-40B4-BE49-F238E27FC236}">
                  <a16:creationId xmlns:a16="http://schemas.microsoft.com/office/drawing/2014/main" id="{1634BFA2-6EE1-E8F8-DBD5-DCCB2083092F}"/>
                </a:ext>
              </a:extLst>
            </p:cNvPr>
            <p:cNvSpPr/>
            <p:nvPr/>
          </p:nvSpPr>
          <p:spPr>
            <a:xfrm>
              <a:off x="11724045" y="6581677"/>
              <a:ext cx="42496" cy="12527"/>
            </a:xfrm>
            <a:custGeom>
              <a:avLst/>
              <a:gdLst>
                <a:gd name="connsiteX0" fmla="*/ 0 w 42496"/>
                <a:gd name="connsiteY0" fmla="*/ 9106 h 12527"/>
                <a:gd name="connsiteX1" fmla="*/ 7842 w 42496"/>
                <a:gd name="connsiteY1" fmla="*/ 12521 h 12527"/>
                <a:gd name="connsiteX2" fmla="*/ 29090 w 42496"/>
                <a:gd name="connsiteY2" fmla="*/ 6197 h 12527"/>
                <a:gd name="connsiteX3" fmla="*/ 42496 w 42496"/>
                <a:gd name="connsiteY3" fmla="*/ 0 h 12527"/>
                <a:gd name="connsiteX4" fmla="*/ 30987 w 42496"/>
                <a:gd name="connsiteY4" fmla="*/ 0 h 12527"/>
                <a:gd name="connsiteX5" fmla="*/ 19477 w 42496"/>
                <a:gd name="connsiteY5" fmla="*/ 252 h 12527"/>
                <a:gd name="connsiteX6" fmla="*/ 19477 w 42496"/>
                <a:gd name="connsiteY6" fmla="*/ 4047 h 12527"/>
                <a:gd name="connsiteX7" fmla="*/ 19477 w 42496"/>
                <a:gd name="connsiteY7" fmla="*/ 7842 h 12527"/>
                <a:gd name="connsiteX8" fmla="*/ 9738 w 42496"/>
                <a:gd name="connsiteY8" fmla="*/ 6703 h 12527"/>
                <a:gd name="connsiteX9" fmla="*/ 0 w 42496"/>
                <a:gd name="connsiteY9" fmla="*/ 5565 h 12527"/>
                <a:gd name="connsiteX10" fmla="*/ 0 w 42496"/>
                <a:gd name="connsiteY10" fmla="*/ 9106 h 1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96" h="12527">
                  <a:moveTo>
                    <a:pt x="0" y="9106"/>
                  </a:moveTo>
                  <a:cubicBezTo>
                    <a:pt x="0" y="11003"/>
                    <a:pt x="3541" y="12648"/>
                    <a:pt x="7842" y="12521"/>
                  </a:cubicBezTo>
                  <a:cubicBezTo>
                    <a:pt x="12268" y="12521"/>
                    <a:pt x="21880" y="9612"/>
                    <a:pt x="29090" y="6197"/>
                  </a:cubicBezTo>
                  <a:lnTo>
                    <a:pt x="42496" y="0"/>
                  </a:lnTo>
                  <a:lnTo>
                    <a:pt x="30987" y="0"/>
                  </a:lnTo>
                  <a:cubicBezTo>
                    <a:pt x="30987" y="0"/>
                    <a:pt x="19477" y="252"/>
                    <a:pt x="19477" y="252"/>
                  </a:cubicBezTo>
                  <a:lnTo>
                    <a:pt x="19477" y="4047"/>
                  </a:lnTo>
                  <a:cubicBezTo>
                    <a:pt x="19477" y="4047"/>
                    <a:pt x="19477" y="7842"/>
                    <a:pt x="19477" y="7842"/>
                  </a:cubicBezTo>
                  <a:lnTo>
                    <a:pt x="9738" y="6703"/>
                  </a:lnTo>
                  <a:lnTo>
                    <a:pt x="0" y="5565"/>
                  </a:lnTo>
                  <a:lnTo>
                    <a:pt x="0" y="910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4" name="Freeform: Shape 8443">
              <a:extLst>
                <a:ext uri="{FF2B5EF4-FFF2-40B4-BE49-F238E27FC236}">
                  <a16:creationId xmlns:a16="http://schemas.microsoft.com/office/drawing/2014/main" id="{FC4542FE-A4ED-8297-82B6-D0B7D017D3D9}"/>
                </a:ext>
              </a:extLst>
            </p:cNvPr>
            <p:cNvSpPr/>
            <p:nvPr/>
          </p:nvSpPr>
          <p:spPr>
            <a:xfrm>
              <a:off x="11137443" y="6616459"/>
              <a:ext cx="11888" cy="2528"/>
            </a:xfrm>
            <a:custGeom>
              <a:avLst/>
              <a:gdLst>
                <a:gd name="connsiteX0" fmla="*/ 127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5944 w 11888"/>
                <a:gd name="connsiteY3" fmla="*/ 0 h 2528"/>
                <a:gd name="connsiteX4" fmla="*/ 0 w 11888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127" y="1138"/>
                  </a:moveTo>
                  <a:cubicBezTo>
                    <a:pt x="127" y="1770"/>
                    <a:pt x="2656" y="2403"/>
                    <a:pt x="5944" y="2529"/>
                  </a:cubicBezTo>
                  <a:cubicBezTo>
                    <a:pt x="9233" y="2529"/>
                    <a:pt x="11889" y="2150"/>
                    <a:pt x="11889" y="1391"/>
                  </a:cubicBezTo>
                  <a:cubicBezTo>
                    <a:pt x="11889" y="759"/>
                    <a:pt x="9233" y="126"/>
                    <a:pt x="5944" y="0"/>
                  </a:cubicBezTo>
                  <a:cubicBezTo>
                    <a:pt x="2656" y="0"/>
                    <a:pt x="127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5" name="Freeform: Shape 8444">
              <a:extLst>
                <a:ext uri="{FF2B5EF4-FFF2-40B4-BE49-F238E27FC236}">
                  <a16:creationId xmlns:a16="http://schemas.microsoft.com/office/drawing/2014/main" id="{FDA9867E-C808-5386-FD57-7CFB3706CE03}"/>
                </a:ext>
              </a:extLst>
            </p:cNvPr>
            <p:cNvSpPr/>
            <p:nvPr/>
          </p:nvSpPr>
          <p:spPr>
            <a:xfrm>
              <a:off x="11137696" y="6609123"/>
              <a:ext cx="27065" cy="6070"/>
            </a:xfrm>
            <a:custGeom>
              <a:avLst/>
              <a:gdLst>
                <a:gd name="connsiteX0" fmla="*/ 0 w 27065"/>
                <a:gd name="connsiteY0" fmla="*/ 1012 h 6070"/>
                <a:gd name="connsiteX1" fmla="*/ 13532 w 27065"/>
                <a:gd name="connsiteY1" fmla="*/ 4047 h 6070"/>
                <a:gd name="connsiteX2" fmla="*/ 27066 w 27065"/>
                <a:gd name="connsiteY2" fmla="*/ 6071 h 6070"/>
                <a:gd name="connsiteX3" fmla="*/ 18718 w 27065"/>
                <a:gd name="connsiteY3" fmla="*/ 3162 h 6070"/>
                <a:gd name="connsiteX4" fmla="*/ 5185 w 27065"/>
                <a:gd name="connsiteY4" fmla="*/ 0 h 6070"/>
                <a:gd name="connsiteX5" fmla="*/ 0 w 27065"/>
                <a:gd name="connsiteY5" fmla="*/ 1012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070">
                  <a:moveTo>
                    <a:pt x="0" y="1012"/>
                  </a:moveTo>
                  <a:cubicBezTo>
                    <a:pt x="0" y="1012"/>
                    <a:pt x="6071" y="3035"/>
                    <a:pt x="13532" y="4047"/>
                  </a:cubicBezTo>
                  <a:lnTo>
                    <a:pt x="27066" y="6071"/>
                  </a:lnTo>
                  <a:lnTo>
                    <a:pt x="18718" y="3162"/>
                  </a:lnTo>
                  <a:cubicBezTo>
                    <a:pt x="14165" y="1518"/>
                    <a:pt x="7967" y="127"/>
                    <a:pt x="5185" y="0"/>
                  </a:cubicBezTo>
                  <a:cubicBezTo>
                    <a:pt x="2277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6" name="Freeform: Shape 8445">
              <a:extLst>
                <a:ext uri="{FF2B5EF4-FFF2-40B4-BE49-F238E27FC236}">
                  <a16:creationId xmlns:a16="http://schemas.microsoft.com/office/drawing/2014/main" id="{F1C870A6-C0F9-FEF0-383C-429DEF8BFC81}"/>
                </a:ext>
              </a:extLst>
            </p:cNvPr>
            <p:cNvSpPr/>
            <p:nvPr/>
          </p:nvSpPr>
          <p:spPr>
            <a:xfrm>
              <a:off x="10896124" y="6564349"/>
              <a:ext cx="164041" cy="33263"/>
            </a:xfrm>
            <a:custGeom>
              <a:avLst/>
              <a:gdLst>
                <a:gd name="connsiteX0" fmla="*/ 1518 w 164041"/>
                <a:gd name="connsiteY0" fmla="*/ 21501 h 33263"/>
                <a:gd name="connsiteX1" fmla="*/ 3162 w 164041"/>
                <a:gd name="connsiteY1" fmla="*/ 26181 h 33263"/>
                <a:gd name="connsiteX2" fmla="*/ 24283 w 164041"/>
                <a:gd name="connsiteY2" fmla="*/ 27066 h 33263"/>
                <a:gd name="connsiteX3" fmla="*/ 45532 w 164041"/>
                <a:gd name="connsiteY3" fmla="*/ 27952 h 33263"/>
                <a:gd name="connsiteX4" fmla="*/ 45532 w 164041"/>
                <a:gd name="connsiteY4" fmla="*/ 25422 h 33263"/>
                <a:gd name="connsiteX5" fmla="*/ 45658 w 164041"/>
                <a:gd name="connsiteY5" fmla="*/ 22893 h 33263"/>
                <a:gd name="connsiteX6" fmla="*/ 63239 w 164041"/>
                <a:gd name="connsiteY6" fmla="*/ 26308 h 33263"/>
                <a:gd name="connsiteX7" fmla="*/ 80819 w 164041"/>
                <a:gd name="connsiteY7" fmla="*/ 28332 h 33263"/>
                <a:gd name="connsiteX8" fmla="*/ 80819 w 164041"/>
                <a:gd name="connsiteY8" fmla="*/ 26940 h 33263"/>
                <a:gd name="connsiteX9" fmla="*/ 111174 w 164041"/>
                <a:gd name="connsiteY9" fmla="*/ 30102 h 33263"/>
                <a:gd name="connsiteX10" fmla="*/ 141528 w 164041"/>
                <a:gd name="connsiteY10" fmla="*/ 33264 h 33263"/>
                <a:gd name="connsiteX11" fmla="*/ 136595 w 164041"/>
                <a:gd name="connsiteY11" fmla="*/ 30102 h 33263"/>
                <a:gd name="connsiteX12" fmla="*/ 131663 w 164041"/>
                <a:gd name="connsiteY12" fmla="*/ 26940 h 33263"/>
                <a:gd name="connsiteX13" fmla="*/ 147852 w 164041"/>
                <a:gd name="connsiteY13" fmla="*/ 19478 h 33263"/>
                <a:gd name="connsiteX14" fmla="*/ 164042 w 164041"/>
                <a:gd name="connsiteY14" fmla="*/ 12016 h 33263"/>
                <a:gd name="connsiteX15" fmla="*/ 154935 w 164041"/>
                <a:gd name="connsiteY15" fmla="*/ 12395 h 33263"/>
                <a:gd name="connsiteX16" fmla="*/ 119648 w 164041"/>
                <a:gd name="connsiteY16" fmla="*/ 8348 h 33263"/>
                <a:gd name="connsiteX17" fmla="*/ 93340 w 164041"/>
                <a:gd name="connsiteY17" fmla="*/ 3795 h 33263"/>
                <a:gd name="connsiteX18" fmla="*/ 101182 w 164041"/>
                <a:gd name="connsiteY18" fmla="*/ 2403 h 33263"/>
                <a:gd name="connsiteX19" fmla="*/ 109023 w 164041"/>
                <a:gd name="connsiteY19" fmla="*/ 1012 h 33263"/>
                <a:gd name="connsiteX20" fmla="*/ 88155 w 164041"/>
                <a:gd name="connsiteY20" fmla="*/ 506 h 33263"/>
                <a:gd name="connsiteX21" fmla="*/ 67286 w 164041"/>
                <a:gd name="connsiteY21" fmla="*/ 0 h 33263"/>
                <a:gd name="connsiteX22" fmla="*/ 73863 w 164041"/>
                <a:gd name="connsiteY22" fmla="*/ 3668 h 33263"/>
                <a:gd name="connsiteX23" fmla="*/ 80314 w 164041"/>
                <a:gd name="connsiteY23" fmla="*/ 7336 h 33263"/>
                <a:gd name="connsiteX24" fmla="*/ 68804 w 164041"/>
                <a:gd name="connsiteY24" fmla="*/ 8475 h 33263"/>
                <a:gd name="connsiteX25" fmla="*/ 57168 w 164041"/>
                <a:gd name="connsiteY25" fmla="*/ 9612 h 33263"/>
                <a:gd name="connsiteX26" fmla="*/ 58939 w 164041"/>
                <a:gd name="connsiteY26" fmla="*/ 7716 h 33263"/>
                <a:gd name="connsiteX27" fmla="*/ 59318 w 164041"/>
                <a:gd name="connsiteY27" fmla="*/ 3289 h 33263"/>
                <a:gd name="connsiteX28" fmla="*/ 57927 w 164041"/>
                <a:gd name="connsiteY28" fmla="*/ 885 h 33263"/>
                <a:gd name="connsiteX29" fmla="*/ 28964 w 164041"/>
                <a:gd name="connsiteY29" fmla="*/ 8854 h 33263"/>
                <a:gd name="connsiteX30" fmla="*/ 0 w 164041"/>
                <a:gd name="connsiteY30" fmla="*/ 16822 h 33263"/>
                <a:gd name="connsiteX31" fmla="*/ 1518 w 164041"/>
                <a:gd name="connsiteY31" fmla="*/ 21501 h 3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4041" h="33263">
                  <a:moveTo>
                    <a:pt x="1518" y="21501"/>
                  </a:moveTo>
                  <a:lnTo>
                    <a:pt x="3162" y="26181"/>
                  </a:lnTo>
                  <a:lnTo>
                    <a:pt x="24283" y="27066"/>
                  </a:lnTo>
                  <a:lnTo>
                    <a:pt x="45532" y="27952"/>
                  </a:lnTo>
                  <a:lnTo>
                    <a:pt x="45532" y="25422"/>
                  </a:lnTo>
                  <a:cubicBezTo>
                    <a:pt x="45532" y="25422"/>
                    <a:pt x="45658" y="22893"/>
                    <a:pt x="45658" y="22893"/>
                  </a:cubicBezTo>
                  <a:lnTo>
                    <a:pt x="63239" y="26308"/>
                  </a:lnTo>
                  <a:cubicBezTo>
                    <a:pt x="72978" y="28205"/>
                    <a:pt x="80819" y="29090"/>
                    <a:pt x="80819" y="28332"/>
                  </a:cubicBezTo>
                  <a:lnTo>
                    <a:pt x="80819" y="26940"/>
                  </a:lnTo>
                  <a:cubicBezTo>
                    <a:pt x="80819" y="26940"/>
                    <a:pt x="111174" y="30102"/>
                    <a:pt x="111174" y="30102"/>
                  </a:cubicBezTo>
                  <a:lnTo>
                    <a:pt x="141528" y="33264"/>
                  </a:lnTo>
                  <a:lnTo>
                    <a:pt x="136595" y="30102"/>
                  </a:lnTo>
                  <a:lnTo>
                    <a:pt x="131663" y="26940"/>
                  </a:lnTo>
                  <a:lnTo>
                    <a:pt x="147852" y="19478"/>
                  </a:lnTo>
                  <a:lnTo>
                    <a:pt x="164042" y="12016"/>
                  </a:lnTo>
                  <a:lnTo>
                    <a:pt x="154935" y="12395"/>
                  </a:lnTo>
                  <a:cubicBezTo>
                    <a:pt x="150002" y="12648"/>
                    <a:pt x="134067" y="10751"/>
                    <a:pt x="119648" y="8348"/>
                  </a:cubicBezTo>
                  <a:lnTo>
                    <a:pt x="93340" y="3795"/>
                  </a:lnTo>
                  <a:lnTo>
                    <a:pt x="101182" y="2403"/>
                  </a:lnTo>
                  <a:lnTo>
                    <a:pt x="109023" y="1012"/>
                  </a:lnTo>
                  <a:lnTo>
                    <a:pt x="88155" y="506"/>
                  </a:lnTo>
                  <a:lnTo>
                    <a:pt x="67286" y="0"/>
                  </a:lnTo>
                  <a:lnTo>
                    <a:pt x="73863" y="3668"/>
                  </a:lnTo>
                  <a:lnTo>
                    <a:pt x="80314" y="7336"/>
                  </a:lnTo>
                  <a:lnTo>
                    <a:pt x="68804" y="8475"/>
                  </a:lnTo>
                  <a:lnTo>
                    <a:pt x="57168" y="9612"/>
                  </a:lnTo>
                  <a:lnTo>
                    <a:pt x="58939" y="7716"/>
                  </a:lnTo>
                  <a:cubicBezTo>
                    <a:pt x="59950" y="6704"/>
                    <a:pt x="60077" y="4680"/>
                    <a:pt x="59318" y="3289"/>
                  </a:cubicBezTo>
                  <a:lnTo>
                    <a:pt x="57927" y="885"/>
                  </a:lnTo>
                  <a:lnTo>
                    <a:pt x="28964" y="8854"/>
                  </a:lnTo>
                  <a:lnTo>
                    <a:pt x="0" y="16822"/>
                  </a:lnTo>
                  <a:lnTo>
                    <a:pt x="1518" y="2150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7" name="Freeform: Shape 8446">
              <a:extLst>
                <a:ext uri="{FF2B5EF4-FFF2-40B4-BE49-F238E27FC236}">
                  <a16:creationId xmlns:a16="http://schemas.microsoft.com/office/drawing/2014/main" id="{1F31A810-B0F9-3D8F-C2B4-3CCE60B08BA1}"/>
                </a:ext>
              </a:extLst>
            </p:cNvPr>
            <p:cNvSpPr/>
            <p:nvPr/>
          </p:nvSpPr>
          <p:spPr>
            <a:xfrm>
              <a:off x="10906622" y="6579760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944 w 11762"/>
                <a:gd name="connsiteY1" fmla="*/ 20 h 2442"/>
                <a:gd name="connsiteX2" fmla="*/ 11762 w 11762"/>
                <a:gd name="connsiteY2" fmla="*/ 1411 h 2442"/>
                <a:gd name="connsiteX3" fmla="*/ 5944 w 11762"/>
                <a:gd name="connsiteY3" fmla="*/ 2423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944" y="20"/>
                  </a:cubicBezTo>
                  <a:cubicBezTo>
                    <a:pt x="9233" y="20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944" y="2423"/>
                  </a:cubicBezTo>
                  <a:cubicBezTo>
                    <a:pt x="2656" y="2423"/>
                    <a:pt x="127" y="1790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8" name="Freeform: Shape 8447">
              <a:extLst>
                <a:ext uri="{FF2B5EF4-FFF2-40B4-BE49-F238E27FC236}">
                  <a16:creationId xmlns:a16="http://schemas.microsoft.com/office/drawing/2014/main" id="{1BF726F3-DCFA-C8E2-4EA1-21244850C32E}"/>
                </a:ext>
              </a:extLst>
            </p:cNvPr>
            <p:cNvSpPr/>
            <p:nvPr/>
          </p:nvSpPr>
          <p:spPr>
            <a:xfrm>
              <a:off x="10930020" y="6578641"/>
              <a:ext cx="82464" cy="10751"/>
            </a:xfrm>
            <a:custGeom>
              <a:avLst/>
              <a:gdLst>
                <a:gd name="connsiteX0" fmla="*/ 127 w 82464"/>
                <a:gd name="connsiteY0" fmla="*/ 4174 h 10751"/>
                <a:gd name="connsiteX1" fmla="*/ 19478 w 82464"/>
                <a:gd name="connsiteY1" fmla="*/ 1012 h 10751"/>
                <a:gd name="connsiteX2" fmla="*/ 38829 w 82464"/>
                <a:gd name="connsiteY2" fmla="*/ 0 h 10751"/>
                <a:gd name="connsiteX3" fmla="*/ 60709 w 82464"/>
                <a:gd name="connsiteY3" fmla="*/ 2024 h 10751"/>
                <a:gd name="connsiteX4" fmla="*/ 82464 w 82464"/>
                <a:gd name="connsiteY4" fmla="*/ 6071 h 10751"/>
                <a:gd name="connsiteX5" fmla="*/ 69942 w 82464"/>
                <a:gd name="connsiteY5" fmla="*/ 9486 h 10751"/>
                <a:gd name="connsiteX6" fmla="*/ 57421 w 82464"/>
                <a:gd name="connsiteY6" fmla="*/ 10751 h 10751"/>
                <a:gd name="connsiteX7" fmla="*/ 28711 w 82464"/>
                <a:gd name="connsiteY7" fmla="*/ 8475 h 10751"/>
                <a:gd name="connsiteX8" fmla="*/ 0 w 82464"/>
                <a:gd name="connsiteY8" fmla="*/ 6198 h 10751"/>
                <a:gd name="connsiteX9" fmla="*/ 0 w 82464"/>
                <a:gd name="connsiteY9" fmla="*/ 4047 h 1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4" h="10751">
                  <a:moveTo>
                    <a:pt x="127" y="4174"/>
                  </a:moveTo>
                  <a:cubicBezTo>
                    <a:pt x="127" y="3036"/>
                    <a:pt x="8854" y="1644"/>
                    <a:pt x="19478" y="1012"/>
                  </a:cubicBezTo>
                  <a:lnTo>
                    <a:pt x="38829" y="0"/>
                  </a:lnTo>
                  <a:lnTo>
                    <a:pt x="60709" y="2024"/>
                  </a:lnTo>
                  <a:cubicBezTo>
                    <a:pt x="72725" y="3162"/>
                    <a:pt x="82590" y="4933"/>
                    <a:pt x="82464" y="6071"/>
                  </a:cubicBezTo>
                  <a:cubicBezTo>
                    <a:pt x="82464" y="7209"/>
                    <a:pt x="76772" y="8727"/>
                    <a:pt x="69942" y="9486"/>
                  </a:cubicBezTo>
                  <a:lnTo>
                    <a:pt x="57421" y="10751"/>
                  </a:lnTo>
                  <a:lnTo>
                    <a:pt x="28711" y="8475"/>
                  </a:lnTo>
                  <a:lnTo>
                    <a:pt x="0" y="6198"/>
                  </a:lnTo>
                  <a:lnTo>
                    <a:pt x="0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49" name="Freeform: Shape 8448">
              <a:extLst>
                <a:ext uri="{FF2B5EF4-FFF2-40B4-BE49-F238E27FC236}">
                  <a16:creationId xmlns:a16="http://schemas.microsoft.com/office/drawing/2014/main" id="{7BF271BF-AC44-B307-49F8-15FD87F052BA}"/>
                </a:ext>
              </a:extLst>
            </p:cNvPr>
            <p:cNvSpPr/>
            <p:nvPr/>
          </p:nvSpPr>
          <p:spPr>
            <a:xfrm>
              <a:off x="10984405" y="6575082"/>
              <a:ext cx="43888" cy="5329"/>
            </a:xfrm>
            <a:custGeom>
              <a:avLst/>
              <a:gdLst>
                <a:gd name="connsiteX0" fmla="*/ 14925 w 43888"/>
                <a:gd name="connsiteY0" fmla="*/ 144 h 5329"/>
                <a:gd name="connsiteX1" fmla="*/ 36805 w 43888"/>
                <a:gd name="connsiteY1" fmla="*/ 1156 h 5329"/>
                <a:gd name="connsiteX2" fmla="*/ 43888 w 43888"/>
                <a:gd name="connsiteY2" fmla="*/ 2800 h 5329"/>
                <a:gd name="connsiteX3" fmla="*/ 36805 w 43888"/>
                <a:gd name="connsiteY3" fmla="*/ 4065 h 5329"/>
                <a:gd name="connsiteX4" fmla="*/ 29723 w 43888"/>
                <a:gd name="connsiteY4" fmla="*/ 5330 h 5329"/>
                <a:gd name="connsiteX5" fmla="*/ 14798 w 43888"/>
                <a:gd name="connsiteY5" fmla="*/ 3053 h 5329"/>
                <a:gd name="connsiteX6" fmla="*/ 0 w 43888"/>
                <a:gd name="connsiteY6" fmla="*/ 777 h 5329"/>
                <a:gd name="connsiteX7" fmla="*/ 14925 w 43888"/>
                <a:gd name="connsiteY7" fmla="*/ 144 h 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8" h="5329">
                  <a:moveTo>
                    <a:pt x="14925" y="144"/>
                  </a:moveTo>
                  <a:cubicBezTo>
                    <a:pt x="23019" y="-235"/>
                    <a:pt x="33011" y="144"/>
                    <a:pt x="36805" y="1156"/>
                  </a:cubicBezTo>
                  <a:lnTo>
                    <a:pt x="43888" y="2800"/>
                  </a:lnTo>
                  <a:lnTo>
                    <a:pt x="36805" y="4065"/>
                  </a:lnTo>
                  <a:lnTo>
                    <a:pt x="29723" y="5330"/>
                  </a:lnTo>
                  <a:lnTo>
                    <a:pt x="14798" y="3053"/>
                  </a:lnTo>
                  <a:lnTo>
                    <a:pt x="0" y="777"/>
                  </a:lnTo>
                  <a:lnTo>
                    <a:pt x="14925" y="1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0" name="Freeform: Shape 8449">
              <a:extLst>
                <a:ext uri="{FF2B5EF4-FFF2-40B4-BE49-F238E27FC236}">
                  <a16:creationId xmlns:a16="http://schemas.microsoft.com/office/drawing/2014/main" id="{EFEF2A7D-BC25-8E96-66C1-E4A6378193A8}"/>
                </a:ext>
              </a:extLst>
            </p:cNvPr>
            <p:cNvSpPr/>
            <p:nvPr/>
          </p:nvSpPr>
          <p:spPr>
            <a:xfrm>
              <a:off x="11007677" y="6544270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1" name="Freeform: Shape 8450">
              <a:extLst>
                <a:ext uri="{FF2B5EF4-FFF2-40B4-BE49-F238E27FC236}">
                  <a16:creationId xmlns:a16="http://schemas.microsoft.com/office/drawing/2014/main" id="{F8C44EE7-C0B4-78A3-839C-3ABAE5D7ACDD}"/>
                </a:ext>
              </a:extLst>
            </p:cNvPr>
            <p:cNvSpPr/>
            <p:nvPr/>
          </p:nvSpPr>
          <p:spPr>
            <a:xfrm>
              <a:off x="10739418" y="6567375"/>
              <a:ext cx="36552" cy="5449"/>
            </a:xfrm>
            <a:custGeom>
              <a:avLst/>
              <a:gdLst>
                <a:gd name="connsiteX0" fmla="*/ 0 w 36552"/>
                <a:gd name="connsiteY0" fmla="*/ 2034 h 5449"/>
                <a:gd name="connsiteX1" fmla="*/ 0 w 36552"/>
                <a:gd name="connsiteY1" fmla="*/ 4437 h 5449"/>
                <a:gd name="connsiteX2" fmla="*/ 18213 w 36552"/>
                <a:gd name="connsiteY2" fmla="*/ 4943 h 5449"/>
                <a:gd name="connsiteX3" fmla="*/ 36552 w 36552"/>
                <a:gd name="connsiteY3" fmla="*/ 5449 h 5449"/>
                <a:gd name="connsiteX4" fmla="*/ 29343 w 36552"/>
                <a:gd name="connsiteY4" fmla="*/ 2919 h 5449"/>
                <a:gd name="connsiteX5" fmla="*/ 11130 w 36552"/>
                <a:gd name="connsiteY5" fmla="*/ 11 h 5449"/>
                <a:gd name="connsiteX6" fmla="*/ 0 w 36552"/>
                <a:gd name="connsiteY6" fmla="*/ 2161 h 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552" h="5449">
                  <a:moveTo>
                    <a:pt x="0" y="2034"/>
                  </a:moveTo>
                  <a:lnTo>
                    <a:pt x="0" y="4437"/>
                  </a:lnTo>
                  <a:cubicBezTo>
                    <a:pt x="0" y="4437"/>
                    <a:pt x="18213" y="4943"/>
                    <a:pt x="18213" y="4943"/>
                  </a:cubicBezTo>
                  <a:lnTo>
                    <a:pt x="36552" y="5449"/>
                  </a:lnTo>
                  <a:lnTo>
                    <a:pt x="29343" y="2919"/>
                  </a:lnTo>
                  <a:cubicBezTo>
                    <a:pt x="25422" y="1528"/>
                    <a:pt x="17202" y="137"/>
                    <a:pt x="11130" y="11"/>
                  </a:cubicBezTo>
                  <a:cubicBezTo>
                    <a:pt x="5059" y="-116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2" name="Freeform: Shape 8451">
              <a:extLst>
                <a:ext uri="{FF2B5EF4-FFF2-40B4-BE49-F238E27FC236}">
                  <a16:creationId xmlns:a16="http://schemas.microsoft.com/office/drawing/2014/main" id="{3A75ABAE-584B-3861-2D94-6899352415AA}"/>
                </a:ext>
              </a:extLst>
            </p:cNvPr>
            <p:cNvSpPr/>
            <p:nvPr/>
          </p:nvSpPr>
          <p:spPr>
            <a:xfrm>
              <a:off x="10905610" y="6555370"/>
              <a:ext cx="49073" cy="7968"/>
            </a:xfrm>
            <a:custGeom>
              <a:avLst/>
              <a:gdLst>
                <a:gd name="connsiteX0" fmla="*/ 11510 w 49073"/>
                <a:gd name="connsiteY0" fmla="*/ 2150 h 7968"/>
                <a:gd name="connsiteX1" fmla="*/ 0 w 49073"/>
                <a:gd name="connsiteY1" fmla="*/ 4174 h 7968"/>
                <a:gd name="connsiteX2" fmla="*/ 17960 w 49073"/>
                <a:gd name="connsiteY2" fmla="*/ 6071 h 7968"/>
                <a:gd name="connsiteX3" fmla="*/ 35920 w 49073"/>
                <a:gd name="connsiteY3" fmla="*/ 7968 h 7968"/>
                <a:gd name="connsiteX4" fmla="*/ 42496 w 49073"/>
                <a:gd name="connsiteY4" fmla="*/ 5944 h 7968"/>
                <a:gd name="connsiteX5" fmla="*/ 49073 w 49073"/>
                <a:gd name="connsiteY5" fmla="*/ 4047 h 7968"/>
                <a:gd name="connsiteX6" fmla="*/ 36047 w 49073"/>
                <a:gd name="connsiteY6" fmla="*/ 2023 h 7968"/>
                <a:gd name="connsiteX7" fmla="*/ 23146 w 49073"/>
                <a:gd name="connsiteY7" fmla="*/ 0 h 7968"/>
                <a:gd name="connsiteX8" fmla="*/ 11510 w 49073"/>
                <a:gd name="connsiteY8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968">
                  <a:moveTo>
                    <a:pt x="11510" y="2150"/>
                  </a:moveTo>
                  <a:lnTo>
                    <a:pt x="0" y="4174"/>
                  </a:lnTo>
                  <a:lnTo>
                    <a:pt x="17960" y="6071"/>
                  </a:lnTo>
                  <a:lnTo>
                    <a:pt x="35920" y="7968"/>
                  </a:lnTo>
                  <a:lnTo>
                    <a:pt x="42496" y="5944"/>
                  </a:lnTo>
                  <a:lnTo>
                    <a:pt x="49073" y="4047"/>
                  </a:lnTo>
                  <a:lnTo>
                    <a:pt x="36047" y="2023"/>
                  </a:lnTo>
                  <a:lnTo>
                    <a:pt x="23146" y="0"/>
                  </a:lnTo>
                  <a:lnTo>
                    <a:pt x="1151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3" name="Freeform: Shape 8452">
              <a:extLst>
                <a:ext uri="{FF2B5EF4-FFF2-40B4-BE49-F238E27FC236}">
                  <a16:creationId xmlns:a16="http://schemas.microsoft.com/office/drawing/2014/main" id="{E01F7AB3-E28D-0EEA-0B6F-D420872340DA}"/>
                </a:ext>
              </a:extLst>
            </p:cNvPr>
            <p:cNvSpPr/>
            <p:nvPr/>
          </p:nvSpPr>
          <p:spPr>
            <a:xfrm>
              <a:off x="10945197" y="655853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656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4" name="Freeform: Shape 8453">
              <a:extLst>
                <a:ext uri="{FF2B5EF4-FFF2-40B4-BE49-F238E27FC236}">
                  <a16:creationId xmlns:a16="http://schemas.microsoft.com/office/drawing/2014/main" id="{DA787FFF-FF8B-9528-A80F-76717729411B}"/>
                </a:ext>
              </a:extLst>
            </p:cNvPr>
            <p:cNvSpPr/>
            <p:nvPr/>
          </p:nvSpPr>
          <p:spPr>
            <a:xfrm>
              <a:off x="11019439" y="6535513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253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253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5" name="Freeform: Shape 8454">
              <a:extLst>
                <a:ext uri="{FF2B5EF4-FFF2-40B4-BE49-F238E27FC236}">
                  <a16:creationId xmlns:a16="http://schemas.microsoft.com/office/drawing/2014/main" id="{45894242-FA68-441F-A0C5-3E1860957327}"/>
                </a:ext>
              </a:extLst>
            </p:cNvPr>
            <p:cNvSpPr/>
            <p:nvPr/>
          </p:nvSpPr>
          <p:spPr>
            <a:xfrm>
              <a:off x="11015898" y="6526406"/>
              <a:ext cx="45025" cy="3288"/>
            </a:xfrm>
            <a:custGeom>
              <a:avLst/>
              <a:gdLst>
                <a:gd name="connsiteX0" fmla="*/ 7083 w 45025"/>
                <a:gd name="connsiteY0" fmla="*/ 1265 h 3288"/>
                <a:gd name="connsiteX1" fmla="*/ 0 w 45025"/>
                <a:gd name="connsiteY1" fmla="*/ 2530 h 3288"/>
                <a:gd name="connsiteX2" fmla="*/ 22513 w 45025"/>
                <a:gd name="connsiteY2" fmla="*/ 2910 h 3288"/>
                <a:gd name="connsiteX3" fmla="*/ 45026 w 45025"/>
                <a:gd name="connsiteY3" fmla="*/ 3289 h 3288"/>
                <a:gd name="connsiteX4" fmla="*/ 29595 w 45025"/>
                <a:gd name="connsiteY4" fmla="*/ 1644 h 3288"/>
                <a:gd name="connsiteX5" fmla="*/ 14165 w 45025"/>
                <a:gd name="connsiteY5" fmla="*/ 0 h 3288"/>
                <a:gd name="connsiteX6" fmla="*/ 7083 w 45025"/>
                <a:gd name="connsiteY6" fmla="*/ 1265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288">
                  <a:moveTo>
                    <a:pt x="7083" y="1265"/>
                  </a:moveTo>
                  <a:lnTo>
                    <a:pt x="0" y="2530"/>
                  </a:lnTo>
                  <a:lnTo>
                    <a:pt x="22513" y="2910"/>
                  </a:lnTo>
                  <a:lnTo>
                    <a:pt x="45026" y="3289"/>
                  </a:lnTo>
                  <a:lnTo>
                    <a:pt x="29595" y="1644"/>
                  </a:lnTo>
                  <a:lnTo>
                    <a:pt x="14165" y="0"/>
                  </a:lnTo>
                  <a:lnTo>
                    <a:pt x="7083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6" name="Freeform: Shape 8455">
              <a:extLst>
                <a:ext uri="{FF2B5EF4-FFF2-40B4-BE49-F238E27FC236}">
                  <a16:creationId xmlns:a16="http://schemas.microsoft.com/office/drawing/2014/main" id="{A2AA5A0A-63F5-DD6C-0838-50DB79973FC7}"/>
                </a:ext>
              </a:extLst>
            </p:cNvPr>
            <p:cNvSpPr/>
            <p:nvPr/>
          </p:nvSpPr>
          <p:spPr>
            <a:xfrm>
              <a:off x="11743776" y="6599242"/>
              <a:ext cx="23524" cy="3952"/>
            </a:xfrm>
            <a:custGeom>
              <a:avLst/>
              <a:gdLst>
                <a:gd name="connsiteX0" fmla="*/ 0 w 23524"/>
                <a:gd name="connsiteY0" fmla="*/ 3557 h 3952"/>
                <a:gd name="connsiteX1" fmla="*/ 11762 w 23524"/>
                <a:gd name="connsiteY1" fmla="*/ 3177 h 3952"/>
                <a:gd name="connsiteX2" fmla="*/ 23525 w 23524"/>
                <a:gd name="connsiteY2" fmla="*/ 395 h 3952"/>
                <a:gd name="connsiteX3" fmla="*/ 11762 w 23524"/>
                <a:gd name="connsiteY3" fmla="*/ 774 h 3952"/>
                <a:gd name="connsiteX4" fmla="*/ 0 w 23524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3952">
                  <a:moveTo>
                    <a:pt x="0" y="3557"/>
                  </a:moveTo>
                  <a:cubicBezTo>
                    <a:pt x="0" y="4190"/>
                    <a:pt x="5312" y="4063"/>
                    <a:pt x="11762" y="3177"/>
                  </a:cubicBezTo>
                  <a:cubicBezTo>
                    <a:pt x="18213" y="2292"/>
                    <a:pt x="23525" y="1028"/>
                    <a:pt x="23525" y="395"/>
                  </a:cubicBezTo>
                  <a:cubicBezTo>
                    <a:pt x="23525" y="-237"/>
                    <a:pt x="18213" y="-111"/>
                    <a:pt x="11762" y="774"/>
                  </a:cubicBezTo>
                  <a:cubicBezTo>
                    <a:pt x="5312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7" name="Freeform: Shape 8456">
              <a:extLst>
                <a:ext uri="{FF2B5EF4-FFF2-40B4-BE49-F238E27FC236}">
                  <a16:creationId xmlns:a16="http://schemas.microsoft.com/office/drawing/2014/main" id="{60FF5987-50B4-33D6-C6F8-6DCC85FF2FF7}"/>
                </a:ext>
              </a:extLst>
            </p:cNvPr>
            <p:cNvSpPr/>
            <p:nvPr/>
          </p:nvSpPr>
          <p:spPr>
            <a:xfrm>
              <a:off x="10956960" y="656359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8" name="Freeform: Shape 8457">
              <a:extLst>
                <a:ext uri="{FF2B5EF4-FFF2-40B4-BE49-F238E27FC236}">
                  <a16:creationId xmlns:a16="http://schemas.microsoft.com/office/drawing/2014/main" id="{AE74C0FA-932C-9146-8FA3-E26F2F87226C}"/>
                </a:ext>
              </a:extLst>
            </p:cNvPr>
            <p:cNvSpPr/>
            <p:nvPr/>
          </p:nvSpPr>
          <p:spPr>
            <a:xfrm>
              <a:off x="10957339" y="6545884"/>
              <a:ext cx="31126" cy="8247"/>
            </a:xfrm>
            <a:custGeom>
              <a:avLst/>
              <a:gdLst>
                <a:gd name="connsiteX0" fmla="*/ 0 w 31126"/>
                <a:gd name="connsiteY0" fmla="*/ 2656 h 8247"/>
                <a:gd name="connsiteX1" fmla="*/ 12395 w 31126"/>
                <a:gd name="connsiteY1" fmla="*/ 7083 h 8247"/>
                <a:gd name="connsiteX2" fmla="*/ 30354 w 31126"/>
                <a:gd name="connsiteY2" fmla="*/ 7968 h 8247"/>
                <a:gd name="connsiteX3" fmla="*/ 17960 w 31126"/>
                <a:gd name="connsiteY3" fmla="*/ 3541 h 8247"/>
                <a:gd name="connsiteX4" fmla="*/ 127 w 31126"/>
                <a:gd name="connsiteY4" fmla="*/ 0 h 8247"/>
                <a:gd name="connsiteX5" fmla="*/ 127 w 31126"/>
                <a:gd name="connsiteY5" fmla="*/ 2530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26" h="8247">
                  <a:moveTo>
                    <a:pt x="0" y="2656"/>
                  </a:moveTo>
                  <a:cubicBezTo>
                    <a:pt x="0" y="4047"/>
                    <a:pt x="5565" y="6071"/>
                    <a:pt x="12395" y="7083"/>
                  </a:cubicBezTo>
                  <a:cubicBezTo>
                    <a:pt x="19351" y="8095"/>
                    <a:pt x="27445" y="8600"/>
                    <a:pt x="30354" y="7968"/>
                  </a:cubicBezTo>
                  <a:cubicBezTo>
                    <a:pt x="33264" y="7462"/>
                    <a:pt x="27699" y="5438"/>
                    <a:pt x="17960" y="3541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59" name="Freeform: Shape 8458">
              <a:extLst>
                <a:ext uri="{FF2B5EF4-FFF2-40B4-BE49-F238E27FC236}">
                  <a16:creationId xmlns:a16="http://schemas.microsoft.com/office/drawing/2014/main" id="{FA4FE895-B957-2A48-0DF2-3B16CFCEC229}"/>
                </a:ext>
              </a:extLst>
            </p:cNvPr>
            <p:cNvSpPr/>
            <p:nvPr/>
          </p:nvSpPr>
          <p:spPr>
            <a:xfrm>
              <a:off x="10764153" y="6556887"/>
              <a:ext cx="34330" cy="8864"/>
            </a:xfrm>
            <a:custGeom>
              <a:avLst/>
              <a:gdLst>
                <a:gd name="connsiteX0" fmla="*/ 55 w 34330"/>
                <a:gd name="connsiteY0" fmla="*/ 2403 h 8864"/>
                <a:gd name="connsiteX1" fmla="*/ 6885 w 34330"/>
                <a:gd name="connsiteY1" fmla="*/ 6830 h 8864"/>
                <a:gd name="connsiteX2" fmla="*/ 24465 w 34330"/>
                <a:gd name="connsiteY2" fmla="*/ 8854 h 8864"/>
                <a:gd name="connsiteX3" fmla="*/ 34331 w 34330"/>
                <a:gd name="connsiteY3" fmla="*/ 6577 h 8864"/>
                <a:gd name="connsiteX4" fmla="*/ 34331 w 34330"/>
                <a:gd name="connsiteY4" fmla="*/ 4047 h 8864"/>
                <a:gd name="connsiteX5" fmla="*/ 23706 w 34330"/>
                <a:gd name="connsiteY5" fmla="*/ 5185 h 8864"/>
                <a:gd name="connsiteX6" fmla="*/ 12956 w 34330"/>
                <a:gd name="connsiteY6" fmla="*/ 6324 h 8864"/>
                <a:gd name="connsiteX7" fmla="*/ 7011 w 34330"/>
                <a:gd name="connsiteY7" fmla="*/ 3162 h 8864"/>
                <a:gd name="connsiteX8" fmla="*/ 1194 w 34330"/>
                <a:gd name="connsiteY8" fmla="*/ 0 h 8864"/>
                <a:gd name="connsiteX9" fmla="*/ 182 w 34330"/>
                <a:gd name="connsiteY9" fmla="*/ 2530 h 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330" h="8864">
                  <a:moveTo>
                    <a:pt x="55" y="2403"/>
                  </a:moveTo>
                  <a:cubicBezTo>
                    <a:pt x="-451" y="3794"/>
                    <a:pt x="2585" y="5818"/>
                    <a:pt x="6885" y="6830"/>
                  </a:cubicBezTo>
                  <a:cubicBezTo>
                    <a:pt x="11185" y="7842"/>
                    <a:pt x="19027" y="8727"/>
                    <a:pt x="24465" y="8854"/>
                  </a:cubicBezTo>
                  <a:cubicBezTo>
                    <a:pt x="29903" y="8980"/>
                    <a:pt x="34331" y="7968"/>
                    <a:pt x="34331" y="6577"/>
                  </a:cubicBezTo>
                  <a:lnTo>
                    <a:pt x="34331" y="4047"/>
                  </a:lnTo>
                  <a:cubicBezTo>
                    <a:pt x="34331" y="4047"/>
                    <a:pt x="23706" y="5185"/>
                    <a:pt x="23706" y="5185"/>
                  </a:cubicBezTo>
                  <a:lnTo>
                    <a:pt x="12956" y="6324"/>
                  </a:lnTo>
                  <a:lnTo>
                    <a:pt x="7011" y="3162"/>
                  </a:lnTo>
                  <a:lnTo>
                    <a:pt x="1194" y="0"/>
                  </a:lnTo>
                  <a:lnTo>
                    <a:pt x="182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0" name="Freeform: Shape 8459">
              <a:extLst>
                <a:ext uri="{FF2B5EF4-FFF2-40B4-BE49-F238E27FC236}">
                  <a16:creationId xmlns:a16="http://schemas.microsoft.com/office/drawing/2014/main" id="{9689ACED-544F-CF1B-3E23-80F7E7A388DE}"/>
                </a:ext>
              </a:extLst>
            </p:cNvPr>
            <p:cNvSpPr/>
            <p:nvPr/>
          </p:nvSpPr>
          <p:spPr>
            <a:xfrm>
              <a:off x="10759782" y="6535513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1" name="Freeform: Shape 8460">
              <a:extLst>
                <a:ext uri="{FF2B5EF4-FFF2-40B4-BE49-F238E27FC236}">
                  <a16:creationId xmlns:a16="http://schemas.microsoft.com/office/drawing/2014/main" id="{47D19C5E-84E9-D0D9-20BC-496EBF99237F}"/>
                </a:ext>
              </a:extLst>
            </p:cNvPr>
            <p:cNvSpPr/>
            <p:nvPr/>
          </p:nvSpPr>
          <p:spPr>
            <a:xfrm>
              <a:off x="10968848" y="6559144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127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423"/>
                    <a:pt x="11762" y="2043"/>
                    <a:pt x="11762" y="1411"/>
                  </a:cubicBezTo>
                  <a:cubicBezTo>
                    <a:pt x="11762" y="778"/>
                    <a:pt x="9107" y="146"/>
                    <a:pt x="5945" y="20"/>
                  </a:cubicBezTo>
                  <a:cubicBezTo>
                    <a:pt x="2783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2" name="Freeform: Shape 8461">
              <a:extLst>
                <a:ext uri="{FF2B5EF4-FFF2-40B4-BE49-F238E27FC236}">
                  <a16:creationId xmlns:a16="http://schemas.microsoft.com/office/drawing/2014/main" id="{7B689C2B-7611-A771-B9D5-74738D43C955}"/>
                </a:ext>
              </a:extLst>
            </p:cNvPr>
            <p:cNvSpPr/>
            <p:nvPr/>
          </p:nvSpPr>
          <p:spPr>
            <a:xfrm>
              <a:off x="11043091" y="653956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3" name="Freeform: Shape 8462">
              <a:extLst>
                <a:ext uri="{FF2B5EF4-FFF2-40B4-BE49-F238E27FC236}">
                  <a16:creationId xmlns:a16="http://schemas.microsoft.com/office/drawing/2014/main" id="{3F4DD330-EEE0-B3F2-07DE-6F0C062F2530}"/>
                </a:ext>
              </a:extLst>
            </p:cNvPr>
            <p:cNvSpPr/>
            <p:nvPr/>
          </p:nvSpPr>
          <p:spPr>
            <a:xfrm>
              <a:off x="11001602" y="6543461"/>
              <a:ext cx="11770" cy="2442"/>
            </a:xfrm>
            <a:custGeom>
              <a:avLst/>
              <a:gdLst>
                <a:gd name="connsiteX0" fmla="*/ 4 w 11770"/>
                <a:gd name="connsiteY0" fmla="*/ 1032 h 2442"/>
                <a:gd name="connsiteX1" fmla="*/ 5948 w 11770"/>
                <a:gd name="connsiteY1" fmla="*/ 20 h 2442"/>
                <a:gd name="connsiteX2" fmla="*/ 11767 w 11770"/>
                <a:gd name="connsiteY2" fmla="*/ 1411 h 2442"/>
                <a:gd name="connsiteX3" fmla="*/ 5822 w 11770"/>
                <a:gd name="connsiteY3" fmla="*/ 2423 h 2442"/>
                <a:gd name="connsiteX4" fmla="*/ 4 w 11770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2">
                  <a:moveTo>
                    <a:pt x="4" y="1032"/>
                  </a:moveTo>
                  <a:cubicBezTo>
                    <a:pt x="4" y="399"/>
                    <a:pt x="2660" y="-107"/>
                    <a:pt x="5948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640" y="2043"/>
                    <a:pt x="9110" y="2549"/>
                    <a:pt x="5822" y="2423"/>
                  </a:cubicBezTo>
                  <a:cubicBezTo>
                    <a:pt x="2534" y="2423"/>
                    <a:pt x="-122" y="1664"/>
                    <a:pt x="4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4" name="Freeform: Shape 8463">
              <a:extLst>
                <a:ext uri="{FF2B5EF4-FFF2-40B4-BE49-F238E27FC236}">
                  <a16:creationId xmlns:a16="http://schemas.microsoft.com/office/drawing/2014/main" id="{53B0CF37-AE5E-33D3-8304-E538597A8DC9}"/>
                </a:ext>
              </a:extLst>
            </p:cNvPr>
            <p:cNvSpPr/>
            <p:nvPr/>
          </p:nvSpPr>
          <p:spPr>
            <a:xfrm>
              <a:off x="11053967" y="6563085"/>
              <a:ext cx="43508" cy="13659"/>
            </a:xfrm>
            <a:custGeom>
              <a:avLst/>
              <a:gdLst>
                <a:gd name="connsiteX0" fmla="*/ 127 w 43508"/>
                <a:gd name="connsiteY0" fmla="*/ 6577 h 13659"/>
                <a:gd name="connsiteX1" fmla="*/ 21755 w 43508"/>
                <a:gd name="connsiteY1" fmla="*/ 10750 h 13659"/>
                <a:gd name="connsiteX2" fmla="*/ 43508 w 43508"/>
                <a:gd name="connsiteY2" fmla="*/ 13660 h 13659"/>
                <a:gd name="connsiteX3" fmla="*/ 42370 w 43508"/>
                <a:gd name="connsiteY3" fmla="*/ 6830 h 13659"/>
                <a:gd name="connsiteX4" fmla="*/ 41358 w 43508"/>
                <a:gd name="connsiteY4" fmla="*/ 0 h 13659"/>
                <a:gd name="connsiteX5" fmla="*/ 27446 w 43508"/>
                <a:gd name="connsiteY5" fmla="*/ 759 h 13659"/>
                <a:gd name="connsiteX6" fmla="*/ 13407 w 43508"/>
                <a:gd name="connsiteY6" fmla="*/ 1518 h 13659"/>
                <a:gd name="connsiteX7" fmla="*/ 20490 w 43508"/>
                <a:gd name="connsiteY7" fmla="*/ 5565 h 13659"/>
                <a:gd name="connsiteX8" fmla="*/ 27573 w 43508"/>
                <a:gd name="connsiteY8" fmla="*/ 9612 h 13659"/>
                <a:gd name="connsiteX9" fmla="*/ 13786 w 43508"/>
                <a:gd name="connsiteY9" fmla="*/ 7588 h 13659"/>
                <a:gd name="connsiteX10" fmla="*/ 0 w 43508"/>
                <a:gd name="connsiteY10" fmla="*/ 6704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508" h="13659">
                  <a:moveTo>
                    <a:pt x="127" y="6577"/>
                  </a:moveTo>
                  <a:cubicBezTo>
                    <a:pt x="127" y="7336"/>
                    <a:pt x="9866" y="9107"/>
                    <a:pt x="21755" y="10750"/>
                  </a:cubicBezTo>
                  <a:lnTo>
                    <a:pt x="43508" y="13660"/>
                  </a:lnTo>
                  <a:lnTo>
                    <a:pt x="42370" y="6830"/>
                  </a:lnTo>
                  <a:lnTo>
                    <a:pt x="41358" y="0"/>
                  </a:lnTo>
                  <a:lnTo>
                    <a:pt x="27446" y="759"/>
                  </a:lnTo>
                  <a:lnTo>
                    <a:pt x="13407" y="1518"/>
                  </a:lnTo>
                  <a:lnTo>
                    <a:pt x="20490" y="5565"/>
                  </a:lnTo>
                  <a:lnTo>
                    <a:pt x="27573" y="9612"/>
                  </a:lnTo>
                  <a:lnTo>
                    <a:pt x="13786" y="7588"/>
                  </a:lnTo>
                  <a:cubicBezTo>
                    <a:pt x="6324" y="6450"/>
                    <a:pt x="127" y="6071"/>
                    <a:pt x="0" y="67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5" name="Freeform: Shape 8464">
              <a:extLst>
                <a:ext uri="{FF2B5EF4-FFF2-40B4-BE49-F238E27FC236}">
                  <a16:creationId xmlns:a16="http://schemas.microsoft.com/office/drawing/2014/main" id="{6FBE35A2-86D9-A94C-DDF7-0A9212F43679}"/>
                </a:ext>
              </a:extLst>
            </p:cNvPr>
            <p:cNvSpPr/>
            <p:nvPr/>
          </p:nvSpPr>
          <p:spPr>
            <a:xfrm>
              <a:off x="11054221" y="6554990"/>
              <a:ext cx="35413" cy="4806"/>
            </a:xfrm>
            <a:custGeom>
              <a:avLst/>
              <a:gdLst>
                <a:gd name="connsiteX0" fmla="*/ 127 w 35413"/>
                <a:gd name="connsiteY0" fmla="*/ 3035 h 4806"/>
                <a:gd name="connsiteX1" fmla="*/ 17707 w 35413"/>
                <a:gd name="connsiteY1" fmla="*/ 4427 h 4806"/>
                <a:gd name="connsiteX2" fmla="*/ 35414 w 35413"/>
                <a:gd name="connsiteY2" fmla="*/ 4806 h 4806"/>
                <a:gd name="connsiteX3" fmla="*/ 35414 w 35413"/>
                <a:gd name="connsiteY3" fmla="*/ 2403 h 4806"/>
                <a:gd name="connsiteX4" fmla="*/ 35414 w 35413"/>
                <a:gd name="connsiteY4" fmla="*/ 0 h 4806"/>
                <a:gd name="connsiteX5" fmla="*/ 17707 w 35413"/>
                <a:gd name="connsiteY5" fmla="*/ 1012 h 4806"/>
                <a:gd name="connsiteX6" fmla="*/ 0 w 35413"/>
                <a:gd name="connsiteY6" fmla="*/ 2910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4806">
                  <a:moveTo>
                    <a:pt x="127" y="3035"/>
                  </a:moveTo>
                  <a:cubicBezTo>
                    <a:pt x="127" y="3035"/>
                    <a:pt x="8095" y="4174"/>
                    <a:pt x="17707" y="4427"/>
                  </a:cubicBezTo>
                  <a:lnTo>
                    <a:pt x="35414" y="4806"/>
                  </a:lnTo>
                  <a:lnTo>
                    <a:pt x="35414" y="2403"/>
                  </a:lnTo>
                  <a:cubicBezTo>
                    <a:pt x="35414" y="2403"/>
                    <a:pt x="35414" y="0"/>
                    <a:pt x="35414" y="0"/>
                  </a:cubicBezTo>
                  <a:lnTo>
                    <a:pt x="17707" y="1012"/>
                  </a:lnTo>
                  <a:cubicBezTo>
                    <a:pt x="7968" y="1518"/>
                    <a:pt x="127" y="2403"/>
                    <a:pt x="0" y="291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6" name="Freeform: Shape 8465">
              <a:extLst>
                <a:ext uri="{FF2B5EF4-FFF2-40B4-BE49-F238E27FC236}">
                  <a16:creationId xmlns:a16="http://schemas.microsoft.com/office/drawing/2014/main" id="{3E4EA9F6-070F-1EFB-4CB9-057B5C2067B2}"/>
                </a:ext>
              </a:extLst>
            </p:cNvPr>
            <p:cNvSpPr/>
            <p:nvPr/>
          </p:nvSpPr>
          <p:spPr>
            <a:xfrm>
              <a:off x="11054474" y="6549532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4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7" name="Freeform: Shape 8466">
              <a:extLst>
                <a:ext uri="{FF2B5EF4-FFF2-40B4-BE49-F238E27FC236}">
                  <a16:creationId xmlns:a16="http://schemas.microsoft.com/office/drawing/2014/main" id="{E5CF0025-E853-D318-08F5-6DC66D04DDB1}"/>
                </a:ext>
              </a:extLst>
            </p:cNvPr>
            <p:cNvSpPr/>
            <p:nvPr/>
          </p:nvSpPr>
          <p:spPr>
            <a:xfrm>
              <a:off x="11781913" y="6572450"/>
              <a:ext cx="79237" cy="7202"/>
            </a:xfrm>
            <a:custGeom>
              <a:avLst/>
              <a:gdLst>
                <a:gd name="connsiteX0" fmla="*/ 565 w 79237"/>
                <a:gd name="connsiteY0" fmla="*/ 247 h 7202"/>
                <a:gd name="connsiteX1" fmla="*/ 11315 w 79237"/>
                <a:gd name="connsiteY1" fmla="*/ 3409 h 7202"/>
                <a:gd name="connsiteX2" fmla="*/ 52800 w 79237"/>
                <a:gd name="connsiteY2" fmla="*/ 6697 h 7202"/>
                <a:gd name="connsiteX3" fmla="*/ 71519 w 79237"/>
                <a:gd name="connsiteY3" fmla="*/ 7203 h 7202"/>
                <a:gd name="connsiteX4" fmla="*/ 79234 w 79237"/>
                <a:gd name="connsiteY4" fmla="*/ 6950 h 7202"/>
                <a:gd name="connsiteX5" fmla="*/ 76325 w 79237"/>
                <a:gd name="connsiteY5" fmla="*/ 6317 h 7202"/>
                <a:gd name="connsiteX6" fmla="*/ 68357 w 79237"/>
                <a:gd name="connsiteY6" fmla="*/ 5306 h 7202"/>
                <a:gd name="connsiteX7" fmla="*/ 42049 w 79237"/>
                <a:gd name="connsiteY7" fmla="*/ 2650 h 7202"/>
                <a:gd name="connsiteX8" fmla="*/ 565 w 79237"/>
                <a:gd name="connsiteY8" fmla="*/ 120 h 7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237" h="7202">
                  <a:moveTo>
                    <a:pt x="565" y="247"/>
                  </a:moveTo>
                  <a:cubicBezTo>
                    <a:pt x="-1711" y="752"/>
                    <a:pt x="3095" y="2144"/>
                    <a:pt x="11315" y="3409"/>
                  </a:cubicBezTo>
                  <a:cubicBezTo>
                    <a:pt x="19537" y="4673"/>
                    <a:pt x="38255" y="6191"/>
                    <a:pt x="52800" y="6697"/>
                  </a:cubicBezTo>
                  <a:cubicBezTo>
                    <a:pt x="60136" y="6950"/>
                    <a:pt x="66712" y="7076"/>
                    <a:pt x="71519" y="7203"/>
                  </a:cubicBezTo>
                  <a:cubicBezTo>
                    <a:pt x="76325" y="7203"/>
                    <a:pt x="79360" y="7203"/>
                    <a:pt x="79234" y="6950"/>
                  </a:cubicBezTo>
                  <a:cubicBezTo>
                    <a:pt x="79234" y="6950"/>
                    <a:pt x="78222" y="6697"/>
                    <a:pt x="76325" y="6317"/>
                  </a:cubicBezTo>
                  <a:cubicBezTo>
                    <a:pt x="74427" y="6065"/>
                    <a:pt x="71645" y="5685"/>
                    <a:pt x="68357" y="5306"/>
                  </a:cubicBezTo>
                  <a:cubicBezTo>
                    <a:pt x="61527" y="4673"/>
                    <a:pt x="52168" y="3662"/>
                    <a:pt x="42049" y="2650"/>
                  </a:cubicBezTo>
                  <a:cubicBezTo>
                    <a:pt x="21560" y="752"/>
                    <a:pt x="2968" y="-386"/>
                    <a:pt x="565" y="12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8" name="Freeform: Shape 8467">
              <a:extLst>
                <a:ext uri="{FF2B5EF4-FFF2-40B4-BE49-F238E27FC236}">
                  <a16:creationId xmlns:a16="http://schemas.microsoft.com/office/drawing/2014/main" id="{54150F24-0A7B-7F6A-C7E6-39D1A00F2E67}"/>
                </a:ext>
              </a:extLst>
            </p:cNvPr>
            <p:cNvSpPr/>
            <p:nvPr/>
          </p:nvSpPr>
          <p:spPr>
            <a:xfrm>
              <a:off x="10786468" y="657080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69" name="Freeform: Shape 8468">
              <a:extLst>
                <a:ext uri="{FF2B5EF4-FFF2-40B4-BE49-F238E27FC236}">
                  <a16:creationId xmlns:a16="http://schemas.microsoft.com/office/drawing/2014/main" id="{9E387C2E-3CB4-03F8-0330-117A59969B4A}"/>
                </a:ext>
              </a:extLst>
            </p:cNvPr>
            <p:cNvSpPr/>
            <p:nvPr/>
          </p:nvSpPr>
          <p:spPr>
            <a:xfrm>
              <a:off x="10786847" y="6553852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0" name="Freeform: Shape 8469">
              <a:extLst>
                <a:ext uri="{FF2B5EF4-FFF2-40B4-BE49-F238E27FC236}">
                  <a16:creationId xmlns:a16="http://schemas.microsoft.com/office/drawing/2014/main" id="{FC8A16A0-BA11-BB21-41FD-C4AC16161229}"/>
                </a:ext>
              </a:extLst>
            </p:cNvPr>
            <p:cNvSpPr/>
            <p:nvPr/>
          </p:nvSpPr>
          <p:spPr>
            <a:xfrm>
              <a:off x="10954430" y="6546769"/>
              <a:ext cx="76392" cy="14038"/>
            </a:xfrm>
            <a:custGeom>
              <a:avLst/>
              <a:gdLst>
                <a:gd name="connsiteX0" fmla="*/ 0 w 76392"/>
                <a:gd name="connsiteY0" fmla="*/ 2530 h 14038"/>
                <a:gd name="connsiteX1" fmla="*/ 11383 w 76392"/>
                <a:gd name="connsiteY1" fmla="*/ 5185 h 14038"/>
                <a:gd name="connsiteX2" fmla="*/ 22767 w 76392"/>
                <a:gd name="connsiteY2" fmla="*/ 5438 h 14038"/>
                <a:gd name="connsiteX3" fmla="*/ 15936 w 76392"/>
                <a:gd name="connsiteY3" fmla="*/ 8854 h 14038"/>
                <a:gd name="connsiteX4" fmla="*/ 9107 w 76392"/>
                <a:gd name="connsiteY4" fmla="*/ 12268 h 14038"/>
                <a:gd name="connsiteX5" fmla="*/ 42749 w 76392"/>
                <a:gd name="connsiteY5" fmla="*/ 13153 h 14038"/>
                <a:gd name="connsiteX6" fmla="*/ 76393 w 76392"/>
                <a:gd name="connsiteY6" fmla="*/ 14039 h 14038"/>
                <a:gd name="connsiteX7" fmla="*/ 42370 w 76392"/>
                <a:gd name="connsiteY7" fmla="*/ 7083 h 14038"/>
                <a:gd name="connsiteX8" fmla="*/ 4301 w 76392"/>
                <a:gd name="connsiteY8" fmla="*/ 0 h 14038"/>
                <a:gd name="connsiteX9" fmla="*/ 127 w 76392"/>
                <a:gd name="connsiteY9" fmla="*/ 227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92" h="14038">
                  <a:moveTo>
                    <a:pt x="0" y="2530"/>
                  </a:moveTo>
                  <a:cubicBezTo>
                    <a:pt x="0" y="3921"/>
                    <a:pt x="5059" y="5059"/>
                    <a:pt x="11383" y="5185"/>
                  </a:cubicBezTo>
                  <a:lnTo>
                    <a:pt x="22767" y="5438"/>
                  </a:lnTo>
                  <a:lnTo>
                    <a:pt x="15936" y="8854"/>
                  </a:lnTo>
                  <a:lnTo>
                    <a:pt x="9107" y="12268"/>
                  </a:lnTo>
                  <a:lnTo>
                    <a:pt x="42749" y="13153"/>
                  </a:lnTo>
                  <a:lnTo>
                    <a:pt x="76393" y="14039"/>
                  </a:lnTo>
                  <a:lnTo>
                    <a:pt x="42370" y="7083"/>
                  </a:lnTo>
                  <a:cubicBezTo>
                    <a:pt x="23651" y="3289"/>
                    <a:pt x="6577" y="127"/>
                    <a:pt x="4301" y="0"/>
                  </a:cubicBezTo>
                  <a:cubicBezTo>
                    <a:pt x="2024" y="0"/>
                    <a:pt x="253" y="1011"/>
                    <a:pt x="127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1" name="Freeform: Shape 8470">
              <a:extLst>
                <a:ext uri="{FF2B5EF4-FFF2-40B4-BE49-F238E27FC236}">
                  <a16:creationId xmlns:a16="http://schemas.microsoft.com/office/drawing/2014/main" id="{3723EDCF-A6D2-2A64-8F3D-FBDF5392F927}"/>
                </a:ext>
              </a:extLst>
            </p:cNvPr>
            <p:cNvSpPr/>
            <p:nvPr/>
          </p:nvSpPr>
          <p:spPr>
            <a:xfrm>
              <a:off x="10992121" y="6566879"/>
              <a:ext cx="23903" cy="7462"/>
            </a:xfrm>
            <a:custGeom>
              <a:avLst/>
              <a:gdLst>
                <a:gd name="connsiteX0" fmla="*/ 0 w 23903"/>
                <a:gd name="connsiteY0" fmla="*/ 3668 h 7462"/>
                <a:gd name="connsiteX1" fmla="*/ 0 w 23903"/>
                <a:gd name="connsiteY1" fmla="*/ 7463 h 7462"/>
                <a:gd name="connsiteX2" fmla="*/ 11889 w 23903"/>
                <a:gd name="connsiteY2" fmla="*/ 6197 h 7462"/>
                <a:gd name="connsiteX3" fmla="*/ 23904 w 23903"/>
                <a:gd name="connsiteY3" fmla="*/ 4933 h 7462"/>
                <a:gd name="connsiteX4" fmla="*/ 17201 w 23903"/>
                <a:gd name="connsiteY4" fmla="*/ 2530 h 7462"/>
                <a:gd name="connsiteX5" fmla="*/ 5312 w 23903"/>
                <a:gd name="connsiteY5" fmla="*/ 0 h 7462"/>
                <a:gd name="connsiteX6" fmla="*/ 0 w 23903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3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197"/>
                    <a:pt x="11889" y="6197"/>
                  </a:cubicBezTo>
                  <a:lnTo>
                    <a:pt x="23904" y="4933"/>
                  </a:lnTo>
                  <a:lnTo>
                    <a:pt x="17201" y="2530"/>
                  </a:lnTo>
                  <a:cubicBezTo>
                    <a:pt x="13533" y="1265"/>
                    <a:pt x="8221" y="0"/>
                    <a:pt x="5312" y="0"/>
                  </a:cubicBezTo>
                  <a:cubicBezTo>
                    <a:pt x="2403" y="0"/>
                    <a:pt x="127" y="1518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2" name="Freeform: Shape 8471">
              <a:extLst>
                <a:ext uri="{FF2B5EF4-FFF2-40B4-BE49-F238E27FC236}">
                  <a16:creationId xmlns:a16="http://schemas.microsoft.com/office/drawing/2014/main" id="{3D08CA4E-A62B-8F18-C45C-C7F506EB3D56}"/>
                </a:ext>
              </a:extLst>
            </p:cNvPr>
            <p:cNvSpPr/>
            <p:nvPr/>
          </p:nvSpPr>
          <p:spPr>
            <a:xfrm>
              <a:off x="10798989" y="6532351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3" name="Freeform: Shape 8472">
              <a:extLst>
                <a:ext uri="{FF2B5EF4-FFF2-40B4-BE49-F238E27FC236}">
                  <a16:creationId xmlns:a16="http://schemas.microsoft.com/office/drawing/2014/main" id="{EF286BB0-F5B8-340F-8729-924F0FCD44EA}"/>
                </a:ext>
              </a:extLst>
            </p:cNvPr>
            <p:cNvSpPr/>
            <p:nvPr/>
          </p:nvSpPr>
          <p:spPr>
            <a:xfrm>
              <a:off x="11004010" y="6560030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4" name="Freeform: Shape 8473">
              <a:extLst>
                <a:ext uri="{FF2B5EF4-FFF2-40B4-BE49-F238E27FC236}">
                  <a16:creationId xmlns:a16="http://schemas.microsoft.com/office/drawing/2014/main" id="{85E14B4F-06E1-2C22-1311-40D7A7D85431}"/>
                </a:ext>
              </a:extLst>
            </p:cNvPr>
            <p:cNvSpPr/>
            <p:nvPr/>
          </p:nvSpPr>
          <p:spPr>
            <a:xfrm>
              <a:off x="10939506" y="656624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5" name="Freeform: Shape 8474">
              <a:extLst>
                <a:ext uri="{FF2B5EF4-FFF2-40B4-BE49-F238E27FC236}">
                  <a16:creationId xmlns:a16="http://schemas.microsoft.com/office/drawing/2014/main" id="{821B97AB-B4A3-37C0-CA5D-93B3D8228481}"/>
                </a:ext>
              </a:extLst>
            </p:cNvPr>
            <p:cNvSpPr/>
            <p:nvPr/>
          </p:nvSpPr>
          <p:spPr>
            <a:xfrm>
              <a:off x="10812017" y="6543101"/>
              <a:ext cx="121671" cy="25801"/>
            </a:xfrm>
            <a:custGeom>
              <a:avLst/>
              <a:gdLst>
                <a:gd name="connsiteX0" fmla="*/ 2277 w 121671"/>
                <a:gd name="connsiteY0" fmla="*/ 7968 h 25801"/>
                <a:gd name="connsiteX1" fmla="*/ 0 w 121671"/>
                <a:gd name="connsiteY1" fmla="*/ 15936 h 25801"/>
                <a:gd name="connsiteX2" fmla="*/ 19730 w 121671"/>
                <a:gd name="connsiteY2" fmla="*/ 18466 h 25801"/>
                <a:gd name="connsiteX3" fmla="*/ 39461 w 121671"/>
                <a:gd name="connsiteY3" fmla="*/ 20996 h 25801"/>
                <a:gd name="connsiteX4" fmla="*/ 55903 w 121671"/>
                <a:gd name="connsiteY4" fmla="*/ 20237 h 25801"/>
                <a:gd name="connsiteX5" fmla="*/ 72218 w 121671"/>
                <a:gd name="connsiteY5" fmla="*/ 19478 h 25801"/>
                <a:gd name="connsiteX6" fmla="*/ 65768 w 121671"/>
                <a:gd name="connsiteY6" fmla="*/ 21501 h 25801"/>
                <a:gd name="connsiteX7" fmla="*/ 59318 w 121671"/>
                <a:gd name="connsiteY7" fmla="*/ 23525 h 25801"/>
                <a:gd name="connsiteX8" fmla="*/ 90557 w 121671"/>
                <a:gd name="connsiteY8" fmla="*/ 24663 h 25801"/>
                <a:gd name="connsiteX9" fmla="*/ 121671 w 121671"/>
                <a:gd name="connsiteY9" fmla="*/ 25802 h 25801"/>
                <a:gd name="connsiteX10" fmla="*/ 106999 w 121671"/>
                <a:gd name="connsiteY10" fmla="*/ 24284 h 25801"/>
                <a:gd name="connsiteX11" fmla="*/ 92328 w 121671"/>
                <a:gd name="connsiteY11" fmla="*/ 22767 h 25801"/>
                <a:gd name="connsiteX12" fmla="*/ 92328 w 121671"/>
                <a:gd name="connsiteY12" fmla="*/ 19605 h 25801"/>
                <a:gd name="connsiteX13" fmla="*/ 92455 w 121671"/>
                <a:gd name="connsiteY13" fmla="*/ 16443 h 25801"/>
                <a:gd name="connsiteX14" fmla="*/ 74874 w 121671"/>
                <a:gd name="connsiteY14" fmla="*/ 14545 h 25801"/>
                <a:gd name="connsiteX15" fmla="*/ 57294 w 121671"/>
                <a:gd name="connsiteY15" fmla="*/ 12648 h 25801"/>
                <a:gd name="connsiteX16" fmla="*/ 57294 w 121671"/>
                <a:gd name="connsiteY16" fmla="*/ 9866 h 25801"/>
                <a:gd name="connsiteX17" fmla="*/ 57420 w 121671"/>
                <a:gd name="connsiteY17" fmla="*/ 7083 h 25801"/>
                <a:gd name="connsiteX18" fmla="*/ 75001 w 121671"/>
                <a:gd name="connsiteY18" fmla="*/ 10498 h 25801"/>
                <a:gd name="connsiteX19" fmla="*/ 92581 w 121671"/>
                <a:gd name="connsiteY19" fmla="*/ 13913 h 25801"/>
                <a:gd name="connsiteX20" fmla="*/ 92581 w 121671"/>
                <a:gd name="connsiteY20" fmla="*/ 11383 h 25801"/>
                <a:gd name="connsiteX21" fmla="*/ 80818 w 121671"/>
                <a:gd name="connsiteY21" fmla="*/ 6957 h 25801"/>
                <a:gd name="connsiteX22" fmla="*/ 68930 w 121671"/>
                <a:gd name="connsiteY22" fmla="*/ 5186 h 25801"/>
                <a:gd name="connsiteX23" fmla="*/ 76012 w 121671"/>
                <a:gd name="connsiteY23" fmla="*/ 2530 h 25801"/>
                <a:gd name="connsiteX24" fmla="*/ 64123 w 121671"/>
                <a:gd name="connsiteY24" fmla="*/ 4174 h 25801"/>
                <a:gd name="connsiteX25" fmla="*/ 45278 w 121671"/>
                <a:gd name="connsiteY25" fmla="*/ 8475 h 25801"/>
                <a:gd name="connsiteX26" fmla="*/ 51350 w 121671"/>
                <a:gd name="connsiteY26" fmla="*/ 11889 h 25801"/>
                <a:gd name="connsiteX27" fmla="*/ 57547 w 121671"/>
                <a:gd name="connsiteY27" fmla="*/ 15304 h 25801"/>
                <a:gd name="connsiteX28" fmla="*/ 50464 w 121671"/>
                <a:gd name="connsiteY28" fmla="*/ 17454 h 25801"/>
                <a:gd name="connsiteX29" fmla="*/ 43508 w 121671"/>
                <a:gd name="connsiteY29" fmla="*/ 19605 h 25801"/>
                <a:gd name="connsiteX30" fmla="*/ 27192 w 121671"/>
                <a:gd name="connsiteY30" fmla="*/ 16443 h 25801"/>
                <a:gd name="connsiteX31" fmla="*/ 10750 w 121671"/>
                <a:gd name="connsiteY31" fmla="*/ 13281 h 25801"/>
                <a:gd name="connsiteX32" fmla="*/ 18972 w 121671"/>
                <a:gd name="connsiteY32" fmla="*/ 10751 h 25801"/>
                <a:gd name="connsiteX33" fmla="*/ 28583 w 121671"/>
                <a:gd name="connsiteY33" fmla="*/ 4427 h 25801"/>
                <a:gd name="connsiteX34" fmla="*/ 30101 w 121671"/>
                <a:gd name="connsiteY34" fmla="*/ 633 h 25801"/>
                <a:gd name="connsiteX35" fmla="*/ 17453 w 121671"/>
                <a:gd name="connsiteY35" fmla="*/ 380 h 25801"/>
                <a:gd name="connsiteX36" fmla="*/ 4805 w 121671"/>
                <a:gd name="connsiteY36" fmla="*/ 0 h 25801"/>
                <a:gd name="connsiteX37" fmla="*/ 2403 w 121671"/>
                <a:gd name="connsiteY37" fmla="*/ 7968 h 2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1671" h="25801">
                  <a:moveTo>
                    <a:pt x="2277" y="7968"/>
                  </a:moveTo>
                  <a:lnTo>
                    <a:pt x="0" y="15936"/>
                  </a:lnTo>
                  <a:lnTo>
                    <a:pt x="19730" y="18466"/>
                  </a:lnTo>
                  <a:lnTo>
                    <a:pt x="39461" y="20996"/>
                  </a:lnTo>
                  <a:lnTo>
                    <a:pt x="55903" y="20237"/>
                  </a:lnTo>
                  <a:lnTo>
                    <a:pt x="72218" y="19478"/>
                  </a:lnTo>
                  <a:lnTo>
                    <a:pt x="65768" y="21501"/>
                  </a:lnTo>
                  <a:lnTo>
                    <a:pt x="59318" y="23525"/>
                  </a:lnTo>
                  <a:lnTo>
                    <a:pt x="90557" y="24663"/>
                  </a:lnTo>
                  <a:lnTo>
                    <a:pt x="121671" y="25802"/>
                  </a:lnTo>
                  <a:lnTo>
                    <a:pt x="106999" y="24284"/>
                  </a:lnTo>
                  <a:lnTo>
                    <a:pt x="92328" y="22767"/>
                  </a:lnTo>
                  <a:lnTo>
                    <a:pt x="92328" y="19605"/>
                  </a:lnTo>
                  <a:cubicBezTo>
                    <a:pt x="92328" y="19605"/>
                    <a:pt x="92455" y="16443"/>
                    <a:pt x="92455" y="16443"/>
                  </a:cubicBezTo>
                  <a:lnTo>
                    <a:pt x="74874" y="14545"/>
                  </a:lnTo>
                  <a:lnTo>
                    <a:pt x="57294" y="12648"/>
                  </a:lnTo>
                  <a:lnTo>
                    <a:pt x="57294" y="9866"/>
                  </a:lnTo>
                  <a:cubicBezTo>
                    <a:pt x="57294" y="9866"/>
                    <a:pt x="57420" y="7083"/>
                    <a:pt x="57420" y="7083"/>
                  </a:cubicBezTo>
                  <a:lnTo>
                    <a:pt x="75001" y="10498"/>
                  </a:lnTo>
                  <a:lnTo>
                    <a:pt x="92581" y="13913"/>
                  </a:lnTo>
                  <a:lnTo>
                    <a:pt x="92581" y="11383"/>
                  </a:lnTo>
                  <a:cubicBezTo>
                    <a:pt x="92581" y="9992"/>
                    <a:pt x="87396" y="7968"/>
                    <a:pt x="80818" y="6957"/>
                  </a:cubicBezTo>
                  <a:lnTo>
                    <a:pt x="68930" y="5186"/>
                  </a:lnTo>
                  <a:lnTo>
                    <a:pt x="76012" y="2530"/>
                  </a:lnTo>
                  <a:cubicBezTo>
                    <a:pt x="79807" y="1012"/>
                    <a:pt x="74495" y="1771"/>
                    <a:pt x="64123" y="4174"/>
                  </a:cubicBezTo>
                  <a:lnTo>
                    <a:pt x="45278" y="8475"/>
                  </a:lnTo>
                  <a:lnTo>
                    <a:pt x="51350" y="11889"/>
                  </a:lnTo>
                  <a:lnTo>
                    <a:pt x="57547" y="15304"/>
                  </a:lnTo>
                  <a:lnTo>
                    <a:pt x="50464" y="17454"/>
                  </a:lnTo>
                  <a:lnTo>
                    <a:pt x="43508" y="19605"/>
                  </a:lnTo>
                  <a:lnTo>
                    <a:pt x="27192" y="16443"/>
                  </a:lnTo>
                  <a:lnTo>
                    <a:pt x="10750" y="13281"/>
                  </a:lnTo>
                  <a:lnTo>
                    <a:pt x="18972" y="10751"/>
                  </a:lnTo>
                  <a:cubicBezTo>
                    <a:pt x="23525" y="9360"/>
                    <a:pt x="27824" y="6577"/>
                    <a:pt x="28583" y="4427"/>
                  </a:cubicBezTo>
                  <a:lnTo>
                    <a:pt x="30101" y="633"/>
                  </a:lnTo>
                  <a:lnTo>
                    <a:pt x="17453" y="380"/>
                  </a:lnTo>
                  <a:lnTo>
                    <a:pt x="4805" y="0"/>
                  </a:lnTo>
                  <a:lnTo>
                    <a:pt x="2403" y="796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6" name="Freeform: Shape 8475">
              <a:extLst>
                <a:ext uri="{FF2B5EF4-FFF2-40B4-BE49-F238E27FC236}">
                  <a16:creationId xmlns:a16="http://schemas.microsoft.com/office/drawing/2014/main" id="{11404C03-BBF9-3BD1-77E0-20DE10EDA1BD}"/>
                </a:ext>
              </a:extLst>
            </p:cNvPr>
            <p:cNvSpPr/>
            <p:nvPr/>
          </p:nvSpPr>
          <p:spPr>
            <a:xfrm>
              <a:off x="10810752" y="6532856"/>
              <a:ext cx="53247" cy="7090"/>
            </a:xfrm>
            <a:custGeom>
              <a:avLst/>
              <a:gdLst>
                <a:gd name="connsiteX0" fmla="*/ 0 w 53247"/>
                <a:gd name="connsiteY0" fmla="*/ 5692 h 7090"/>
                <a:gd name="connsiteX1" fmla="*/ 10371 w 53247"/>
                <a:gd name="connsiteY1" fmla="*/ 7083 h 7090"/>
                <a:gd name="connsiteX2" fmla="*/ 36931 w 53247"/>
                <a:gd name="connsiteY2" fmla="*/ 3668 h 7090"/>
                <a:gd name="connsiteX3" fmla="*/ 53247 w 53247"/>
                <a:gd name="connsiteY3" fmla="*/ 0 h 7090"/>
                <a:gd name="connsiteX4" fmla="*/ 26687 w 53247"/>
                <a:gd name="connsiteY4" fmla="*/ 2277 h 7090"/>
                <a:gd name="connsiteX5" fmla="*/ 127 w 53247"/>
                <a:gd name="connsiteY5" fmla="*/ 5692 h 7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247" h="7090">
                  <a:moveTo>
                    <a:pt x="0" y="5692"/>
                  </a:moveTo>
                  <a:cubicBezTo>
                    <a:pt x="0" y="5692"/>
                    <a:pt x="4680" y="6957"/>
                    <a:pt x="10371" y="7083"/>
                  </a:cubicBezTo>
                  <a:cubicBezTo>
                    <a:pt x="16063" y="7209"/>
                    <a:pt x="27952" y="5692"/>
                    <a:pt x="36931" y="3668"/>
                  </a:cubicBezTo>
                  <a:lnTo>
                    <a:pt x="53247" y="0"/>
                  </a:lnTo>
                  <a:lnTo>
                    <a:pt x="26687" y="2277"/>
                  </a:lnTo>
                  <a:cubicBezTo>
                    <a:pt x="12016" y="3542"/>
                    <a:pt x="127" y="5059"/>
                    <a:pt x="127" y="569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7" name="Freeform: Shape 8476">
              <a:extLst>
                <a:ext uri="{FF2B5EF4-FFF2-40B4-BE49-F238E27FC236}">
                  <a16:creationId xmlns:a16="http://schemas.microsoft.com/office/drawing/2014/main" id="{1F349008-A956-C6F9-25C6-2DB3B1BD22F8}"/>
                </a:ext>
              </a:extLst>
            </p:cNvPr>
            <p:cNvSpPr/>
            <p:nvPr/>
          </p:nvSpPr>
          <p:spPr>
            <a:xfrm>
              <a:off x="11090014" y="6534501"/>
              <a:ext cx="41231" cy="11636"/>
            </a:xfrm>
            <a:custGeom>
              <a:avLst/>
              <a:gdLst>
                <a:gd name="connsiteX0" fmla="*/ 1012 w 41231"/>
                <a:gd name="connsiteY0" fmla="*/ 5438 h 11636"/>
                <a:gd name="connsiteX1" fmla="*/ 0 w 41231"/>
                <a:gd name="connsiteY1" fmla="*/ 10877 h 11636"/>
                <a:gd name="connsiteX2" fmla="*/ 20616 w 41231"/>
                <a:gd name="connsiteY2" fmla="*/ 11257 h 11636"/>
                <a:gd name="connsiteX3" fmla="*/ 41232 w 41231"/>
                <a:gd name="connsiteY3" fmla="*/ 11636 h 11636"/>
                <a:gd name="connsiteX4" fmla="*/ 28331 w 41231"/>
                <a:gd name="connsiteY4" fmla="*/ 9612 h 11636"/>
                <a:gd name="connsiteX5" fmla="*/ 8727 w 41231"/>
                <a:gd name="connsiteY5" fmla="*/ 3794 h 11636"/>
                <a:gd name="connsiteX6" fmla="*/ 2150 w 41231"/>
                <a:gd name="connsiteY6" fmla="*/ 0 h 11636"/>
                <a:gd name="connsiteX7" fmla="*/ 1012 w 41231"/>
                <a:gd name="connsiteY7" fmla="*/ 5438 h 1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31" h="11636">
                  <a:moveTo>
                    <a:pt x="1012" y="5438"/>
                  </a:moveTo>
                  <a:lnTo>
                    <a:pt x="0" y="10877"/>
                  </a:lnTo>
                  <a:lnTo>
                    <a:pt x="20616" y="11257"/>
                  </a:lnTo>
                  <a:lnTo>
                    <a:pt x="41232" y="11636"/>
                  </a:lnTo>
                  <a:lnTo>
                    <a:pt x="28331" y="9612"/>
                  </a:lnTo>
                  <a:cubicBezTo>
                    <a:pt x="21248" y="8475"/>
                    <a:pt x="12395" y="5818"/>
                    <a:pt x="8727" y="3794"/>
                  </a:cubicBezTo>
                  <a:lnTo>
                    <a:pt x="2150" y="0"/>
                  </a:lnTo>
                  <a:lnTo>
                    <a:pt x="1012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8" name="Freeform: Shape 8477">
              <a:extLst>
                <a:ext uri="{FF2B5EF4-FFF2-40B4-BE49-F238E27FC236}">
                  <a16:creationId xmlns:a16="http://schemas.microsoft.com/office/drawing/2014/main" id="{1BD47376-D7C4-1CE5-D6E7-4D9636EC78E0}"/>
                </a:ext>
              </a:extLst>
            </p:cNvPr>
            <p:cNvSpPr/>
            <p:nvPr/>
          </p:nvSpPr>
          <p:spPr>
            <a:xfrm>
              <a:off x="11813970" y="6561061"/>
              <a:ext cx="15683" cy="6449"/>
            </a:xfrm>
            <a:custGeom>
              <a:avLst/>
              <a:gdLst>
                <a:gd name="connsiteX0" fmla="*/ 0 w 15683"/>
                <a:gd name="connsiteY0" fmla="*/ 3288 h 6449"/>
                <a:gd name="connsiteX1" fmla="*/ 127 w 15683"/>
                <a:gd name="connsiteY1" fmla="*/ 6450 h 6449"/>
                <a:gd name="connsiteX2" fmla="*/ 7842 w 15683"/>
                <a:gd name="connsiteY2" fmla="*/ 4806 h 6449"/>
                <a:gd name="connsiteX3" fmla="*/ 15683 w 15683"/>
                <a:gd name="connsiteY3" fmla="*/ 3035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288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288"/>
                  </a:moveTo>
                  <a:lnTo>
                    <a:pt x="127" y="6450"/>
                  </a:lnTo>
                  <a:lnTo>
                    <a:pt x="7842" y="4806"/>
                  </a:lnTo>
                  <a:lnTo>
                    <a:pt x="15683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79" name="Freeform: Shape 8478">
              <a:extLst>
                <a:ext uri="{FF2B5EF4-FFF2-40B4-BE49-F238E27FC236}">
                  <a16:creationId xmlns:a16="http://schemas.microsoft.com/office/drawing/2014/main" id="{9A2C4A8A-AC61-D837-C096-DE8661F41074}"/>
                </a:ext>
              </a:extLst>
            </p:cNvPr>
            <p:cNvSpPr/>
            <p:nvPr/>
          </p:nvSpPr>
          <p:spPr>
            <a:xfrm>
              <a:off x="10821882" y="6566626"/>
              <a:ext cx="27066" cy="6197"/>
            </a:xfrm>
            <a:custGeom>
              <a:avLst/>
              <a:gdLst>
                <a:gd name="connsiteX0" fmla="*/ 0 w 27066"/>
                <a:gd name="connsiteY0" fmla="*/ 1011 h 6197"/>
                <a:gd name="connsiteX1" fmla="*/ 13533 w 27066"/>
                <a:gd name="connsiteY1" fmla="*/ 4173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312 w 27066"/>
                <a:gd name="connsiteY4" fmla="*/ 0 h 6197"/>
                <a:gd name="connsiteX5" fmla="*/ 127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1"/>
                  </a:moveTo>
                  <a:cubicBezTo>
                    <a:pt x="0" y="1011"/>
                    <a:pt x="6071" y="3035"/>
                    <a:pt x="13533" y="4173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6"/>
                    <a:pt x="5312" y="0"/>
                  </a:cubicBezTo>
                  <a:cubicBezTo>
                    <a:pt x="2403" y="0"/>
                    <a:pt x="127" y="379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0" name="Freeform: Shape 8479">
              <a:extLst>
                <a:ext uri="{FF2B5EF4-FFF2-40B4-BE49-F238E27FC236}">
                  <a16:creationId xmlns:a16="http://schemas.microsoft.com/office/drawing/2014/main" id="{3725D40F-9A91-AF26-A016-92E42576ACDD}"/>
                </a:ext>
              </a:extLst>
            </p:cNvPr>
            <p:cNvSpPr/>
            <p:nvPr/>
          </p:nvSpPr>
          <p:spPr>
            <a:xfrm>
              <a:off x="10822767" y="6525900"/>
              <a:ext cx="36678" cy="5311"/>
            </a:xfrm>
            <a:custGeom>
              <a:avLst/>
              <a:gdLst>
                <a:gd name="connsiteX0" fmla="*/ 127 w 36678"/>
                <a:gd name="connsiteY0" fmla="*/ 3289 h 5311"/>
                <a:gd name="connsiteX1" fmla="*/ 18339 w 36678"/>
                <a:gd name="connsiteY1" fmla="*/ 4806 h 5311"/>
                <a:gd name="connsiteX2" fmla="*/ 36679 w 36678"/>
                <a:gd name="connsiteY2" fmla="*/ 5312 h 5311"/>
                <a:gd name="connsiteX3" fmla="*/ 29343 w 36678"/>
                <a:gd name="connsiteY3" fmla="*/ 2656 h 5311"/>
                <a:gd name="connsiteX4" fmla="*/ 22007 w 36678"/>
                <a:gd name="connsiteY4" fmla="*/ 0 h 5311"/>
                <a:gd name="connsiteX5" fmla="*/ 11003 w 36678"/>
                <a:gd name="connsiteY5" fmla="*/ 1139 h 5311"/>
                <a:gd name="connsiteX6" fmla="*/ 0 w 36678"/>
                <a:gd name="connsiteY6" fmla="*/ 3289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8" h="5311">
                  <a:moveTo>
                    <a:pt x="127" y="3289"/>
                  </a:moveTo>
                  <a:cubicBezTo>
                    <a:pt x="127" y="3289"/>
                    <a:pt x="8347" y="4553"/>
                    <a:pt x="18339" y="4806"/>
                  </a:cubicBezTo>
                  <a:lnTo>
                    <a:pt x="36679" y="5312"/>
                  </a:lnTo>
                  <a:lnTo>
                    <a:pt x="29343" y="2656"/>
                  </a:lnTo>
                  <a:lnTo>
                    <a:pt x="22007" y="0"/>
                  </a:lnTo>
                  <a:lnTo>
                    <a:pt x="11003" y="1139"/>
                  </a:lnTo>
                  <a:cubicBezTo>
                    <a:pt x="4933" y="1771"/>
                    <a:pt x="0" y="2783"/>
                    <a:pt x="0" y="32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1" name="Freeform: Shape 8480">
              <a:extLst>
                <a:ext uri="{FF2B5EF4-FFF2-40B4-BE49-F238E27FC236}">
                  <a16:creationId xmlns:a16="http://schemas.microsoft.com/office/drawing/2014/main" id="{20A1C6C5-4F35-137E-D856-6E5675FBBD22}"/>
                </a:ext>
              </a:extLst>
            </p:cNvPr>
            <p:cNvSpPr/>
            <p:nvPr/>
          </p:nvSpPr>
          <p:spPr>
            <a:xfrm>
              <a:off x="11027534" y="6565488"/>
              <a:ext cx="11635" cy="2422"/>
            </a:xfrm>
            <a:custGeom>
              <a:avLst/>
              <a:gdLst>
                <a:gd name="connsiteX0" fmla="*/ 0 w 11635"/>
                <a:gd name="connsiteY0" fmla="*/ 1012 h 2422"/>
                <a:gd name="connsiteX1" fmla="*/ 5818 w 11635"/>
                <a:gd name="connsiteY1" fmla="*/ 2403 h 2422"/>
                <a:gd name="connsiteX2" fmla="*/ 11636 w 11635"/>
                <a:gd name="connsiteY2" fmla="*/ 1391 h 2422"/>
                <a:gd name="connsiteX3" fmla="*/ 5818 w 11635"/>
                <a:gd name="connsiteY3" fmla="*/ 0 h 2422"/>
                <a:gd name="connsiteX4" fmla="*/ 0 w 11635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22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30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2" name="Freeform: Shape 8481">
              <a:extLst>
                <a:ext uri="{FF2B5EF4-FFF2-40B4-BE49-F238E27FC236}">
                  <a16:creationId xmlns:a16="http://schemas.microsoft.com/office/drawing/2014/main" id="{F44D893B-63F7-1C9B-728F-B37BC97B01AB}"/>
                </a:ext>
              </a:extLst>
            </p:cNvPr>
            <p:cNvSpPr/>
            <p:nvPr/>
          </p:nvSpPr>
          <p:spPr>
            <a:xfrm>
              <a:off x="11821939" y="6570421"/>
              <a:ext cx="31366" cy="3414"/>
            </a:xfrm>
            <a:custGeom>
              <a:avLst/>
              <a:gdLst>
                <a:gd name="connsiteX0" fmla="*/ 7842 w 31366"/>
                <a:gd name="connsiteY0" fmla="*/ 1771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035 h 3414"/>
                <a:gd name="connsiteX4" fmla="*/ 23525 w 31366"/>
                <a:gd name="connsiteY4" fmla="*/ 1518 h 3414"/>
                <a:gd name="connsiteX5" fmla="*/ 15683 w 31366"/>
                <a:gd name="connsiteY5" fmla="*/ 0 h 3414"/>
                <a:gd name="connsiteX6" fmla="*/ 7842 w 31366"/>
                <a:gd name="connsiteY6" fmla="*/ 177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771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3" name="Freeform: Shape 8482">
              <a:extLst>
                <a:ext uri="{FF2B5EF4-FFF2-40B4-BE49-F238E27FC236}">
                  <a16:creationId xmlns:a16="http://schemas.microsoft.com/office/drawing/2014/main" id="{A8C88E5F-309A-DA21-FB10-8011DC3CC323}"/>
                </a:ext>
              </a:extLst>
            </p:cNvPr>
            <p:cNvSpPr/>
            <p:nvPr/>
          </p:nvSpPr>
          <p:spPr>
            <a:xfrm>
              <a:off x="11050932" y="657332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4" name="Freeform: Shape 8483">
              <a:extLst>
                <a:ext uri="{FF2B5EF4-FFF2-40B4-BE49-F238E27FC236}">
                  <a16:creationId xmlns:a16="http://schemas.microsoft.com/office/drawing/2014/main" id="{16EF4D8F-8AC3-ECCF-7B1C-B2C8CAFB9ED4}"/>
                </a:ext>
              </a:extLst>
            </p:cNvPr>
            <p:cNvSpPr/>
            <p:nvPr/>
          </p:nvSpPr>
          <p:spPr>
            <a:xfrm>
              <a:off x="11124669" y="656814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5" name="Freeform: Shape 8484">
              <a:extLst>
                <a:ext uri="{FF2B5EF4-FFF2-40B4-BE49-F238E27FC236}">
                  <a16:creationId xmlns:a16="http://schemas.microsoft.com/office/drawing/2014/main" id="{43353545-161A-3647-6A76-103A4D2318C3}"/>
                </a:ext>
              </a:extLst>
            </p:cNvPr>
            <p:cNvSpPr/>
            <p:nvPr/>
          </p:nvSpPr>
          <p:spPr>
            <a:xfrm>
              <a:off x="11120875" y="6560176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651 w 31366"/>
                <a:gd name="connsiteY4" fmla="*/ 1771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6" name="Freeform: Shape 8485">
              <a:extLst>
                <a:ext uri="{FF2B5EF4-FFF2-40B4-BE49-F238E27FC236}">
                  <a16:creationId xmlns:a16="http://schemas.microsoft.com/office/drawing/2014/main" id="{26E8EC3B-0280-586B-0D21-5A32CE2ED3CD}"/>
                </a:ext>
              </a:extLst>
            </p:cNvPr>
            <p:cNvSpPr/>
            <p:nvPr/>
          </p:nvSpPr>
          <p:spPr>
            <a:xfrm>
              <a:off x="10985797" y="6594052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7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656" y="2296"/>
                    <a:pt x="5817" y="2423"/>
                  </a:cubicBezTo>
                  <a:cubicBezTo>
                    <a:pt x="9106" y="2423"/>
                    <a:pt x="11636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7" name="Freeform: Shape 8486">
              <a:extLst>
                <a:ext uri="{FF2B5EF4-FFF2-40B4-BE49-F238E27FC236}">
                  <a16:creationId xmlns:a16="http://schemas.microsoft.com/office/drawing/2014/main" id="{98D4E0C5-538E-A0C6-822E-4ADBB50F925B}"/>
                </a:ext>
              </a:extLst>
            </p:cNvPr>
            <p:cNvSpPr/>
            <p:nvPr/>
          </p:nvSpPr>
          <p:spPr>
            <a:xfrm>
              <a:off x="11328550" y="6578081"/>
              <a:ext cx="46974" cy="8149"/>
            </a:xfrm>
            <a:custGeom>
              <a:avLst/>
              <a:gdLst>
                <a:gd name="connsiteX0" fmla="*/ 20616 w 46974"/>
                <a:gd name="connsiteY0" fmla="*/ 3596 h 8149"/>
                <a:gd name="connsiteX1" fmla="*/ 0 w 46974"/>
                <a:gd name="connsiteY1" fmla="*/ 7896 h 8149"/>
                <a:gd name="connsiteX2" fmla="*/ 18086 w 46974"/>
                <a:gd name="connsiteY2" fmla="*/ 7896 h 8149"/>
                <a:gd name="connsiteX3" fmla="*/ 36047 w 46974"/>
                <a:gd name="connsiteY3" fmla="*/ 8149 h 8149"/>
                <a:gd name="connsiteX4" fmla="*/ 43129 w 46974"/>
                <a:gd name="connsiteY4" fmla="*/ 4481 h 8149"/>
                <a:gd name="connsiteX5" fmla="*/ 45658 w 46974"/>
                <a:gd name="connsiteY5" fmla="*/ 54 h 8149"/>
                <a:gd name="connsiteX6" fmla="*/ 20616 w 46974"/>
                <a:gd name="connsiteY6" fmla="*/ 3596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74" h="8149">
                  <a:moveTo>
                    <a:pt x="20616" y="3596"/>
                  </a:moveTo>
                  <a:lnTo>
                    <a:pt x="0" y="7896"/>
                  </a:lnTo>
                  <a:lnTo>
                    <a:pt x="18086" y="7896"/>
                  </a:lnTo>
                  <a:cubicBezTo>
                    <a:pt x="18086" y="7896"/>
                    <a:pt x="36047" y="8149"/>
                    <a:pt x="36047" y="8149"/>
                  </a:cubicBezTo>
                  <a:lnTo>
                    <a:pt x="43129" y="4481"/>
                  </a:lnTo>
                  <a:cubicBezTo>
                    <a:pt x="46923" y="2458"/>
                    <a:pt x="48188" y="434"/>
                    <a:pt x="45658" y="54"/>
                  </a:cubicBezTo>
                  <a:cubicBezTo>
                    <a:pt x="43255" y="-325"/>
                    <a:pt x="31999" y="1319"/>
                    <a:pt x="20616" y="35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8" name="Freeform: Shape 8487">
              <a:extLst>
                <a:ext uri="{FF2B5EF4-FFF2-40B4-BE49-F238E27FC236}">
                  <a16:creationId xmlns:a16="http://schemas.microsoft.com/office/drawing/2014/main" id="{5C5DB0F7-9615-72E5-1F6A-FBD6F3623E89}"/>
                </a:ext>
              </a:extLst>
            </p:cNvPr>
            <p:cNvSpPr/>
            <p:nvPr/>
          </p:nvSpPr>
          <p:spPr>
            <a:xfrm>
              <a:off x="11062315" y="658812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89" name="Freeform: Shape 8488">
              <a:extLst>
                <a:ext uri="{FF2B5EF4-FFF2-40B4-BE49-F238E27FC236}">
                  <a16:creationId xmlns:a16="http://schemas.microsoft.com/office/drawing/2014/main" id="{816A42C0-9AF9-F286-F4C0-B3493365EA72}"/>
                </a:ext>
              </a:extLst>
            </p:cNvPr>
            <p:cNvSpPr/>
            <p:nvPr/>
          </p:nvSpPr>
          <p:spPr>
            <a:xfrm>
              <a:off x="11137063" y="6535892"/>
              <a:ext cx="15683" cy="6450"/>
            </a:xfrm>
            <a:custGeom>
              <a:avLst/>
              <a:gdLst>
                <a:gd name="connsiteX0" fmla="*/ 127 w 15683"/>
                <a:gd name="connsiteY0" fmla="*/ 3289 h 6450"/>
                <a:gd name="connsiteX1" fmla="*/ 0 w 15683"/>
                <a:gd name="connsiteY1" fmla="*/ 6450 h 6450"/>
                <a:gd name="connsiteX2" fmla="*/ 7842 w 15683"/>
                <a:gd name="connsiteY2" fmla="*/ 5059 h 6450"/>
                <a:gd name="connsiteX3" fmla="*/ 15684 w 15683"/>
                <a:gd name="connsiteY3" fmla="*/ 3668 h 6450"/>
                <a:gd name="connsiteX4" fmla="*/ 7968 w 15683"/>
                <a:gd name="connsiteY4" fmla="*/ 1771 h 6450"/>
                <a:gd name="connsiteX5" fmla="*/ 127 w 15683"/>
                <a:gd name="connsiteY5" fmla="*/ 0 h 6450"/>
                <a:gd name="connsiteX6" fmla="*/ 127 w 15683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684" y="3668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0" name="Freeform: Shape 8489">
              <a:extLst>
                <a:ext uri="{FF2B5EF4-FFF2-40B4-BE49-F238E27FC236}">
                  <a16:creationId xmlns:a16="http://schemas.microsoft.com/office/drawing/2014/main" id="{B9786B48-A850-846D-4292-A5DD140867C9}"/>
                </a:ext>
              </a:extLst>
            </p:cNvPr>
            <p:cNvSpPr/>
            <p:nvPr/>
          </p:nvSpPr>
          <p:spPr>
            <a:xfrm>
              <a:off x="10869691" y="6530707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6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1" name="Freeform: Shape 8490">
              <a:extLst>
                <a:ext uri="{FF2B5EF4-FFF2-40B4-BE49-F238E27FC236}">
                  <a16:creationId xmlns:a16="http://schemas.microsoft.com/office/drawing/2014/main" id="{C7B2778E-2FC9-BF9D-6249-E6BF4600ADDC}"/>
                </a:ext>
              </a:extLst>
            </p:cNvPr>
            <p:cNvSpPr/>
            <p:nvPr/>
          </p:nvSpPr>
          <p:spPr>
            <a:xfrm>
              <a:off x="10869943" y="65243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2" name="Freeform: Shape 8491">
              <a:extLst>
                <a:ext uri="{FF2B5EF4-FFF2-40B4-BE49-F238E27FC236}">
                  <a16:creationId xmlns:a16="http://schemas.microsoft.com/office/drawing/2014/main" id="{4987C851-97EB-42CD-A822-AE3B93CBABFF}"/>
                </a:ext>
              </a:extLst>
            </p:cNvPr>
            <p:cNvSpPr/>
            <p:nvPr/>
          </p:nvSpPr>
          <p:spPr>
            <a:xfrm>
              <a:off x="11144146" y="6572824"/>
              <a:ext cx="31493" cy="3540"/>
            </a:xfrm>
            <a:custGeom>
              <a:avLst/>
              <a:gdLst>
                <a:gd name="connsiteX0" fmla="*/ 7968 w 31493"/>
                <a:gd name="connsiteY0" fmla="*/ 1391 h 3540"/>
                <a:gd name="connsiteX1" fmla="*/ 0 w 31493"/>
                <a:gd name="connsiteY1" fmla="*/ 2782 h 3540"/>
                <a:gd name="connsiteX2" fmla="*/ 15810 w 31493"/>
                <a:gd name="connsiteY2" fmla="*/ 3162 h 3540"/>
                <a:gd name="connsiteX3" fmla="*/ 31494 w 31493"/>
                <a:gd name="connsiteY3" fmla="*/ 3541 h 3540"/>
                <a:gd name="connsiteX4" fmla="*/ 23651 w 31493"/>
                <a:gd name="connsiteY4" fmla="*/ 1771 h 3540"/>
                <a:gd name="connsiteX5" fmla="*/ 15810 w 31493"/>
                <a:gd name="connsiteY5" fmla="*/ 0 h 3540"/>
                <a:gd name="connsiteX6" fmla="*/ 7968 w 31493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540">
                  <a:moveTo>
                    <a:pt x="7968" y="1391"/>
                  </a:moveTo>
                  <a:lnTo>
                    <a:pt x="0" y="2782"/>
                  </a:lnTo>
                  <a:lnTo>
                    <a:pt x="15810" y="3162"/>
                  </a:lnTo>
                  <a:lnTo>
                    <a:pt x="31494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3" name="Freeform: Shape 8492">
              <a:extLst>
                <a:ext uri="{FF2B5EF4-FFF2-40B4-BE49-F238E27FC236}">
                  <a16:creationId xmlns:a16="http://schemas.microsoft.com/office/drawing/2014/main" id="{859BAB1E-1C90-D6AB-8CDE-E2B3451A4AB1}"/>
                </a:ext>
              </a:extLst>
            </p:cNvPr>
            <p:cNvSpPr/>
            <p:nvPr/>
          </p:nvSpPr>
          <p:spPr>
            <a:xfrm>
              <a:off x="11352201" y="6588633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8 w 11635"/>
                <a:gd name="connsiteY1" fmla="*/ 2403 h 2403"/>
                <a:gd name="connsiteX2" fmla="*/ 11636 w 11635"/>
                <a:gd name="connsiteY2" fmla="*/ 1264 h 2403"/>
                <a:gd name="connsiteX3" fmla="*/ 5818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636" y="1897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4" name="Freeform: Shape 8493">
              <a:extLst>
                <a:ext uri="{FF2B5EF4-FFF2-40B4-BE49-F238E27FC236}">
                  <a16:creationId xmlns:a16="http://schemas.microsoft.com/office/drawing/2014/main" id="{08B5C301-B489-74C2-68B7-5F804635CC18}"/>
                </a:ext>
              </a:extLst>
            </p:cNvPr>
            <p:cNvSpPr/>
            <p:nvPr/>
          </p:nvSpPr>
          <p:spPr>
            <a:xfrm>
              <a:off x="11021842" y="6568271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945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7" y="2402"/>
                    <a:pt x="11762" y="2023"/>
                    <a:pt x="11762" y="1391"/>
                  </a:cubicBezTo>
                  <a:cubicBezTo>
                    <a:pt x="11762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5" name="Freeform: Shape 8494">
              <a:extLst>
                <a:ext uri="{FF2B5EF4-FFF2-40B4-BE49-F238E27FC236}">
                  <a16:creationId xmlns:a16="http://schemas.microsoft.com/office/drawing/2014/main" id="{7296CA0C-9708-2FAB-4FE8-D5116DBE0182}"/>
                </a:ext>
              </a:extLst>
            </p:cNvPr>
            <p:cNvSpPr/>
            <p:nvPr/>
          </p:nvSpPr>
          <p:spPr>
            <a:xfrm>
              <a:off x="11060418" y="654740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6" name="Freeform: Shape 8495">
              <a:extLst>
                <a:ext uri="{FF2B5EF4-FFF2-40B4-BE49-F238E27FC236}">
                  <a16:creationId xmlns:a16="http://schemas.microsoft.com/office/drawing/2014/main" id="{D6B0F6BB-1139-0CAA-D611-5F3082C40082}"/>
                </a:ext>
              </a:extLst>
            </p:cNvPr>
            <p:cNvSpPr/>
            <p:nvPr/>
          </p:nvSpPr>
          <p:spPr>
            <a:xfrm>
              <a:off x="10764461" y="6569914"/>
              <a:ext cx="106113" cy="20236"/>
            </a:xfrm>
            <a:custGeom>
              <a:avLst/>
              <a:gdLst>
                <a:gd name="connsiteX0" fmla="*/ 8094 w 106113"/>
                <a:gd name="connsiteY0" fmla="*/ 2403 h 20236"/>
                <a:gd name="connsiteX1" fmla="*/ 0 w 106113"/>
                <a:gd name="connsiteY1" fmla="*/ 4806 h 20236"/>
                <a:gd name="connsiteX2" fmla="*/ 12521 w 106113"/>
                <a:gd name="connsiteY2" fmla="*/ 5059 h 20236"/>
                <a:gd name="connsiteX3" fmla="*/ 24916 w 106113"/>
                <a:gd name="connsiteY3" fmla="*/ 5313 h 20236"/>
                <a:gd name="connsiteX4" fmla="*/ 24916 w 106113"/>
                <a:gd name="connsiteY4" fmla="*/ 8980 h 20236"/>
                <a:gd name="connsiteX5" fmla="*/ 24789 w 106113"/>
                <a:gd name="connsiteY5" fmla="*/ 12648 h 20236"/>
                <a:gd name="connsiteX6" fmla="*/ 39461 w 106113"/>
                <a:gd name="connsiteY6" fmla="*/ 13281 h 20236"/>
                <a:gd name="connsiteX7" fmla="*/ 68804 w 106113"/>
                <a:gd name="connsiteY7" fmla="*/ 13913 h 20236"/>
                <a:gd name="connsiteX8" fmla="*/ 83601 w 106113"/>
                <a:gd name="connsiteY8" fmla="*/ 13913 h 20236"/>
                <a:gd name="connsiteX9" fmla="*/ 83728 w 106113"/>
                <a:gd name="connsiteY9" fmla="*/ 17075 h 20236"/>
                <a:gd name="connsiteX10" fmla="*/ 83728 w 106113"/>
                <a:gd name="connsiteY10" fmla="*/ 20237 h 20236"/>
                <a:gd name="connsiteX11" fmla="*/ 94985 w 106113"/>
                <a:gd name="connsiteY11" fmla="*/ 16948 h 20236"/>
                <a:gd name="connsiteX12" fmla="*/ 106114 w 106113"/>
                <a:gd name="connsiteY12" fmla="*/ 13660 h 20236"/>
                <a:gd name="connsiteX13" fmla="*/ 94985 w 106113"/>
                <a:gd name="connsiteY13" fmla="*/ 11004 h 20236"/>
                <a:gd name="connsiteX14" fmla="*/ 83728 w 106113"/>
                <a:gd name="connsiteY14" fmla="*/ 8348 h 20236"/>
                <a:gd name="connsiteX15" fmla="*/ 69689 w 106113"/>
                <a:gd name="connsiteY15" fmla="*/ 10878 h 20236"/>
                <a:gd name="connsiteX16" fmla="*/ 55650 w 106113"/>
                <a:gd name="connsiteY16" fmla="*/ 13407 h 20236"/>
                <a:gd name="connsiteX17" fmla="*/ 35793 w 106113"/>
                <a:gd name="connsiteY17" fmla="*/ 6704 h 20236"/>
                <a:gd name="connsiteX18" fmla="*/ 16062 w 106113"/>
                <a:gd name="connsiteY18" fmla="*/ 0 h 20236"/>
                <a:gd name="connsiteX19" fmla="*/ 8094 w 106113"/>
                <a:gd name="connsiteY19" fmla="*/ 2403 h 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6113" h="20236">
                  <a:moveTo>
                    <a:pt x="8094" y="2403"/>
                  </a:moveTo>
                  <a:lnTo>
                    <a:pt x="0" y="4806"/>
                  </a:lnTo>
                  <a:lnTo>
                    <a:pt x="12521" y="5059"/>
                  </a:lnTo>
                  <a:lnTo>
                    <a:pt x="24916" y="5313"/>
                  </a:lnTo>
                  <a:lnTo>
                    <a:pt x="24916" y="8980"/>
                  </a:lnTo>
                  <a:cubicBezTo>
                    <a:pt x="24916" y="8980"/>
                    <a:pt x="24789" y="12648"/>
                    <a:pt x="24789" y="12648"/>
                  </a:cubicBezTo>
                  <a:lnTo>
                    <a:pt x="39461" y="13281"/>
                  </a:lnTo>
                  <a:cubicBezTo>
                    <a:pt x="47429" y="13660"/>
                    <a:pt x="60709" y="13913"/>
                    <a:pt x="68804" y="13913"/>
                  </a:cubicBezTo>
                  <a:lnTo>
                    <a:pt x="83601" y="13913"/>
                  </a:lnTo>
                  <a:cubicBezTo>
                    <a:pt x="83601" y="13913"/>
                    <a:pt x="83728" y="17075"/>
                    <a:pt x="83728" y="17075"/>
                  </a:cubicBezTo>
                  <a:lnTo>
                    <a:pt x="83728" y="20237"/>
                  </a:lnTo>
                  <a:cubicBezTo>
                    <a:pt x="83728" y="20237"/>
                    <a:pt x="94985" y="16948"/>
                    <a:pt x="94985" y="16948"/>
                  </a:cubicBezTo>
                  <a:lnTo>
                    <a:pt x="106114" y="13660"/>
                  </a:lnTo>
                  <a:lnTo>
                    <a:pt x="94985" y="11004"/>
                  </a:lnTo>
                  <a:lnTo>
                    <a:pt x="83728" y="8348"/>
                  </a:lnTo>
                  <a:lnTo>
                    <a:pt x="69689" y="10878"/>
                  </a:lnTo>
                  <a:lnTo>
                    <a:pt x="55650" y="13407"/>
                  </a:lnTo>
                  <a:lnTo>
                    <a:pt x="35793" y="6704"/>
                  </a:lnTo>
                  <a:lnTo>
                    <a:pt x="16062" y="0"/>
                  </a:lnTo>
                  <a:lnTo>
                    <a:pt x="8094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7" name="Freeform: Shape 8496">
              <a:extLst>
                <a:ext uri="{FF2B5EF4-FFF2-40B4-BE49-F238E27FC236}">
                  <a16:creationId xmlns:a16="http://schemas.microsoft.com/office/drawing/2014/main" id="{518C029F-29B4-8265-1C20-4016F617AE58}"/>
                </a:ext>
              </a:extLst>
            </p:cNvPr>
            <p:cNvSpPr/>
            <p:nvPr/>
          </p:nvSpPr>
          <p:spPr>
            <a:xfrm>
              <a:off x="10760541" y="6546769"/>
              <a:ext cx="52016" cy="12031"/>
            </a:xfrm>
            <a:custGeom>
              <a:avLst/>
              <a:gdLst>
                <a:gd name="connsiteX0" fmla="*/ 17706 w 52016"/>
                <a:gd name="connsiteY0" fmla="*/ 1770 h 12031"/>
                <a:gd name="connsiteX1" fmla="*/ 0 w 52016"/>
                <a:gd name="connsiteY1" fmla="*/ 3668 h 12031"/>
                <a:gd name="connsiteX2" fmla="*/ 14671 w 52016"/>
                <a:gd name="connsiteY2" fmla="*/ 4047 h 12031"/>
                <a:gd name="connsiteX3" fmla="*/ 29343 w 52016"/>
                <a:gd name="connsiteY3" fmla="*/ 4426 h 12031"/>
                <a:gd name="connsiteX4" fmla="*/ 29343 w 52016"/>
                <a:gd name="connsiteY4" fmla="*/ 8094 h 12031"/>
                <a:gd name="connsiteX5" fmla="*/ 29216 w 52016"/>
                <a:gd name="connsiteY5" fmla="*/ 11762 h 12031"/>
                <a:gd name="connsiteX6" fmla="*/ 40979 w 52016"/>
                <a:gd name="connsiteY6" fmla="*/ 12016 h 12031"/>
                <a:gd name="connsiteX7" fmla="*/ 51982 w 52016"/>
                <a:gd name="connsiteY7" fmla="*/ 10497 h 12031"/>
                <a:gd name="connsiteX8" fmla="*/ 43382 w 52016"/>
                <a:gd name="connsiteY8" fmla="*/ 4300 h 12031"/>
                <a:gd name="connsiteX9" fmla="*/ 35414 w 52016"/>
                <a:gd name="connsiteY9" fmla="*/ 0 h 12031"/>
                <a:gd name="connsiteX10" fmla="*/ 17706 w 52016"/>
                <a:gd name="connsiteY10" fmla="*/ 1897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016" h="12031">
                  <a:moveTo>
                    <a:pt x="17706" y="1770"/>
                  </a:moveTo>
                  <a:lnTo>
                    <a:pt x="0" y="3668"/>
                  </a:lnTo>
                  <a:lnTo>
                    <a:pt x="14671" y="4047"/>
                  </a:lnTo>
                  <a:lnTo>
                    <a:pt x="29343" y="4426"/>
                  </a:lnTo>
                  <a:lnTo>
                    <a:pt x="29343" y="8094"/>
                  </a:lnTo>
                  <a:cubicBezTo>
                    <a:pt x="29343" y="8094"/>
                    <a:pt x="29216" y="11762"/>
                    <a:pt x="29216" y="11762"/>
                  </a:cubicBezTo>
                  <a:lnTo>
                    <a:pt x="40979" y="12016"/>
                  </a:lnTo>
                  <a:cubicBezTo>
                    <a:pt x="47429" y="12141"/>
                    <a:pt x="52488" y="11509"/>
                    <a:pt x="51982" y="10497"/>
                  </a:cubicBezTo>
                  <a:cubicBezTo>
                    <a:pt x="51602" y="9486"/>
                    <a:pt x="47681" y="6703"/>
                    <a:pt x="43382" y="4300"/>
                  </a:cubicBezTo>
                  <a:lnTo>
                    <a:pt x="35414" y="0"/>
                  </a:lnTo>
                  <a:lnTo>
                    <a:pt x="17706" y="1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8" name="Freeform: Shape 8497">
              <a:extLst>
                <a:ext uri="{FF2B5EF4-FFF2-40B4-BE49-F238E27FC236}">
                  <a16:creationId xmlns:a16="http://schemas.microsoft.com/office/drawing/2014/main" id="{F3436175-56B2-2FD5-9C71-AD7B8C749CD2}"/>
                </a:ext>
              </a:extLst>
            </p:cNvPr>
            <p:cNvSpPr/>
            <p:nvPr/>
          </p:nvSpPr>
          <p:spPr>
            <a:xfrm>
              <a:off x="11314890" y="6595889"/>
              <a:ext cx="23525" cy="3575"/>
            </a:xfrm>
            <a:custGeom>
              <a:avLst/>
              <a:gdLst>
                <a:gd name="connsiteX0" fmla="*/ 0 w 23525"/>
                <a:gd name="connsiteY0" fmla="*/ 3116 h 3575"/>
                <a:gd name="connsiteX1" fmla="*/ 11763 w 23525"/>
                <a:gd name="connsiteY1" fmla="*/ 2989 h 3575"/>
                <a:gd name="connsiteX2" fmla="*/ 23525 w 23525"/>
                <a:gd name="connsiteY2" fmla="*/ 459 h 3575"/>
                <a:gd name="connsiteX3" fmla="*/ 11763 w 23525"/>
                <a:gd name="connsiteY3" fmla="*/ 586 h 3575"/>
                <a:gd name="connsiteX4" fmla="*/ 0 w 23525"/>
                <a:gd name="connsiteY4" fmla="*/ 3116 h 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575">
                  <a:moveTo>
                    <a:pt x="0" y="3116"/>
                  </a:moveTo>
                  <a:cubicBezTo>
                    <a:pt x="0" y="3748"/>
                    <a:pt x="5313" y="3748"/>
                    <a:pt x="11763" y="2989"/>
                  </a:cubicBezTo>
                  <a:cubicBezTo>
                    <a:pt x="18213" y="2230"/>
                    <a:pt x="23525" y="1092"/>
                    <a:pt x="23525" y="459"/>
                  </a:cubicBezTo>
                  <a:cubicBezTo>
                    <a:pt x="23525" y="-173"/>
                    <a:pt x="18213" y="-173"/>
                    <a:pt x="11763" y="586"/>
                  </a:cubicBezTo>
                  <a:cubicBezTo>
                    <a:pt x="5313" y="1345"/>
                    <a:pt x="0" y="2483"/>
                    <a:pt x="0" y="311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99" name="Freeform: Shape 8498">
              <a:extLst>
                <a:ext uri="{FF2B5EF4-FFF2-40B4-BE49-F238E27FC236}">
                  <a16:creationId xmlns:a16="http://schemas.microsoft.com/office/drawing/2014/main" id="{8C2D915E-DB7A-6CE9-1D17-9D3D686DD84E}"/>
                </a:ext>
              </a:extLst>
            </p:cNvPr>
            <p:cNvSpPr/>
            <p:nvPr/>
          </p:nvSpPr>
          <p:spPr>
            <a:xfrm>
              <a:off x="11071421" y="657674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0" name="Freeform: Shape 8499">
              <a:extLst>
                <a:ext uri="{FF2B5EF4-FFF2-40B4-BE49-F238E27FC236}">
                  <a16:creationId xmlns:a16="http://schemas.microsoft.com/office/drawing/2014/main" id="{9607CEBB-5759-C6BA-2851-DA843699262D}"/>
                </a:ext>
              </a:extLst>
            </p:cNvPr>
            <p:cNvSpPr/>
            <p:nvPr/>
          </p:nvSpPr>
          <p:spPr>
            <a:xfrm>
              <a:off x="11109618" y="6581803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127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1" name="Freeform: Shape 8500">
              <a:extLst>
                <a:ext uri="{FF2B5EF4-FFF2-40B4-BE49-F238E27FC236}">
                  <a16:creationId xmlns:a16="http://schemas.microsoft.com/office/drawing/2014/main" id="{13675276-3F96-1B66-92B8-3E24E3664476}"/>
                </a:ext>
              </a:extLst>
            </p:cNvPr>
            <p:cNvSpPr/>
            <p:nvPr/>
          </p:nvSpPr>
          <p:spPr>
            <a:xfrm>
              <a:off x="11044356" y="6605202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2" name="Freeform: Shape 8501">
              <a:extLst>
                <a:ext uri="{FF2B5EF4-FFF2-40B4-BE49-F238E27FC236}">
                  <a16:creationId xmlns:a16="http://schemas.microsoft.com/office/drawing/2014/main" id="{718310B0-B072-1B54-584C-22E3A5822183}"/>
                </a:ext>
              </a:extLst>
            </p:cNvPr>
            <p:cNvSpPr/>
            <p:nvPr/>
          </p:nvSpPr>
          <p:spPr>
            <a:xfrm>
              <a:off x="10777361" y="6586167"/>
              <a:ext cx="71713" cy="7778"/>
            </a:xfrm>
            <a:custGeom>
              <a:avLst/>
              <a:gdLst>
                <a:gd name="connsiteX0" fmla="*/ 0 w 71713"/>
                <a:gd name="connsiteY0" fmla="*/ 63 h 7778"/>
                <a:gd name="connsiteX1" fmla="*/ 6704 w 71713"/>
                <a:gd name="connsiteY1" fmla="*/ 1581 h 7778"/>
                <a:gd name="connsiteX2" fmla="*/ 22640 w 71713"/>
                <a:gd name="connsiteY2" fmla="*/ 3984 h 7778"/>
                <a:gd name="connsiteX3" fmla="*/ 58559 w 71713"/>
                <a:gd name="connsiteY3" fmla="*/ 7399 h 7778"/>
                <a:gd name="connsiteX4" fmla="*/ 71713 w 71713"/>
                <a:gd name="connsiteY4" fmla="*/ 7778 h 7778"/>
                <a:gd name="connsiteX5" fmla="*/ 65389 w 71713"/>
                <a:gd name="connsiteY5" fmla="*/ 5502 h 7778"/>
                <a:gd name="connsiteX6" fmla="*/ 29596 w 71713"/>
                <a:gd name="connsiteY6" fmla="*/ 1328 h 7778"/>
                <a:gd name="connsiteX7" fmla="*/ 8727 w 71713"/>
                <a:gd name="connsiteY7" fmla="*/ 190 h 7778"/>
                <a:gd name="connsiteX8" fmla="*/ 0 w 71713"/>
                <a:gd name="connsiteY8" fmla="*/ 190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13" h="7778">
                  <a:moveTo>
                    <a:pt x="0" y="63"/>
                  </a:moveTo>
                  <a:cubicBezTo>
                    <a:pt x="0" y="63"/>
                    <a:pt x="2530" y="822"/>
                    <a:pt x="6704" y="1581"/>
                  </a:cubicBezTo>
                  <a:cubicBezTo>
                    <a:pt x="11003" y="2213"/>
                    <a:pt x="16569" y="3099"/>
                    <a:pt x="22640" y="3984"/>
                  </a:cubicBezTo>
                  <a:cubicBezTo>
                    <a:pt x="35161" y="5628"/>
                    <a:pt x="51350" y="7273"/>
                    <a:pt x="58559" y="7399"/>
                  </a:cubicBezTo>
                  <a:lnTo>
                    <a:pt x="71713" y="7778"/>
                  </a:lnTo>
                  <a:lnTo>
                    <a:pt x="65389" y="5502"/>
                  </a:lnTo>
                  <a:cubicBezTo>
                    <a:pt x="61848" y="4237"/>
                    <a:pt x="45659" y="2340"/>
                    <a:pt x="29596" y="1328"/>
                  </a:cubicBezTo>
                  <a:cubicBezTo>
                    <a:pt x="21375" y="949"/>
                    <a:pt x="14040" y="442"/>
                    <a:pt x="8727" y="190"/>
                  </a:cubicBezTo>
                  <a:cubicBezTo>
                    <a:pt x="3415" y="-63"/>
                    <a:pt x="0" y="-63"/>
                    <a:pt x="0" y="19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3" name="Freeform: Shape 8502">
              <a:extLst>
                <a:ext uri="{FF2B5EF4-FFF2-40B4-BE49-F238E27FC236}">
                  <a16:creationId xmlns:a16="http://schemas.microsoft.com/office/drawing/2014/main" id="{11F319C8-FC59-E643-B531-BE793D14CE5B}"/>
                </a:ext>
              </a:extLst>
            </p:cNvPr>
            <p:cNvSpPr/>
            <p:nvPr/>
          </p:nvSpPr>
          <p:spPr>
            <a:xfrm>
              <a:off x="10777868" y="656068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4" name="Freeform: Shape 8503">
              <a:extLst>
                <a:ext uri="{FF2B5EF4-FFF2-40B4-BE49-F238E27FC236}">
                  <a16:creationId xmlns:a16="http://schemas.microsoft.com/office/drawing/2014/main" id="{E1C36D66-0E6D-D046-8143-E3737BA0B458}"/>
                </a:ext>
              </a:extLst>
            </p:cNvPr>
            <p:cNvSpPr/>
            <p:nvPr/>
          </p:nvSpPr>
          <p:spPr>
            <a:xfrm>
              <a:off x="11326653" y="6602546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5" name="Freeform: Shape 8504">
              <a:extLst>
                <a:ext uri="{FF2B5EF4-FFF2-40B4-BE49-F238E27FC236}">
                  <a16:creationId xmlns:a16="http://schemas.microsoft.com/office/drawing/2014/main" id="{B2E64B65-F607-9195-C0E6-4A4554F15D9F}"/>
                </a:ext>
              </a:extLst>
            </p:cNvPr>
            <p:cNvSpPr/>
            <p:nvPr/>
          </p:nvSpPr>
          <p:spPr>
            <a:xfrm>
              <a:off x="11383568" y="6583068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162 h 3288"/>
                <a:gd name="connsiteX2" fmla="*/ 15683 w 31366"/>
                <a:gd name="connsiteY2" fmla="*/ 3289 h 3288"/>
                <a:gd name="connsiteX3" fmla="*/ 31366 w 31366"/>
                <a:gd name="connsiteY3" fmla="*/ 3289 h 3288"/>
                <a:gd name="connsiteX4" fmla="*/ 23525 w 31366"/>
                <a:gd name="connsiteY4" fmla="*/ 1644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162"/>
                  </a:lnTo>
                  <a:lnTo>
                    <a:pt x="15683" y="3289"/>
                  </a:lnTo>
                  <a:lnTo>
                    <a:pt x="31366" y="3289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6" name="Freeform: Shape 8505">
              <a:extLst>
                <a:ext uri="{FF2B5EF4-FFF2-40B4-BE49-F238E27FC236}">
                  <a16:creationId xmlns:a16="http://schemas.microsoft.com/office/drawing/2014/main" id="{F462BF61-4F8A-08AE-BD5B-35370896F558}"/>
                </a:ext>
              </a:extLst>
            </p:cNvPr>
            <p:cNvSpPr/>
            <p:nvPr/>
          </p:nvSpPr>
          <p:spPr>
            <a:xfrm>
              <a:off x="11095073" y="6574701"/>
              <a:ext cx="11763" cy="2549"/>
            </a:xfrm>
            <a:custGeom>
              <a:avLst/>
              <a:gdLst>
                <a:gd name="connsiteX0" fmla="*/ 0 w 11763"/>
                <a:gd name="connsiteY0" fmla="*/ 1158 h 2549"/>
                <a:gd name="connsiteX1" fmla="*/ 5818 w 11763"/>
                <a:gd name="connsiteY1" fmla="*/ 2549 h 2549"/>
                <a:gd name="connsiteX2" fmla="*/ 11763 w 11763"/>
                <a:gd name="connsiteY2" fmla="*/ 1411 h 2549"/>
                <a:gd name="connsiteX3" fmla="*/ 5945 w 11763"/>
                <a:gd name="connsiteY3" fmla="*/ 19 h 2549"/>
                <a:gd name="connsiteX4" fmla="*/ 127 w 11763"/>
                <a:gd name="connsiteY4" fmla="*/ 1031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49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763" y="2170"/>
                    <a:pt x="11763" y="1411"/>
                  </a:cubicBezTo>
                  <a:cubicBezTo>
                    <a:pt x="11763" y="778"/>
                    <a:pt x="9107" y="146"/>
                    <a:pt x="5945" y="19"/>
                  </a:cubicBezTo>
                  <a:cubicBezTo>
                    <a:pt x="2783" y="-106"/>
                    <a:pt x="127" y="399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7" name="Freeform: Shape 8506">
              <a:extLst>
                <a:ext uri="{FF2B5EF4-FFF2-40B4-BE49-F238E27FC236}">
                  <a16:creationId xmlns:a16="http://schemas.microsoft.com/office/drawing/2014/main" id="{8537CD43-688D-E8E8-2806-C867DB242698}"/>
                </a:ext>
              </a:extLst>
            </p:cNvPr>
            <p:cNvSpPr/>
            <p:nvPr/>
          </p:nvSpPr>
          <p:spPr>
            <a:xfrm>
              <a:off x="10801393" y="6561947"/>
              <a:ext cx="48946" cy="8093"/>
            </a:xfrm>
            <a:custGeom>
              <a:avLst/>
              <a:gdLst>
                <a:gd name="connsiteX0" fmla="*/ 127 w 48946"/>
                <a:gd name="connsiteY0" fmla="*/ 0 h 8093"/>
                <a:gd name="connsiteX1" fmla="*/ 17960 w 48946"/>
                <a:gd name="connsiteY1" fmla="*/ 4553 h 8093"/>
                <a:gd name="connsiteX2" fmla="*/ 35793 w 48946"/>
                <a:gd name="connsiteY2" fmla="*/ 8094 h 8093"/>
                <a:gd name="connsiteX3" fmla="*/ 42370 w 48946"/>
                <a:gd name="connsiteY3" fmla="*/ 6956 h 8093"/>
                <a:gd name="connsiteX4" fmla="*/ 48947 w 48946"/>
                <a:gd name="connsiteY4" fmla="*/ 5817 h 8093"/>
                <a:gd name="connsiteX5" fmla="*/ 24537 w 48946"/>
                <a:gd name="connsiteY5" fmla="*/ 2529 h 8093"/>
                <a:gd name="connsiteX6" fmla="*/ 0 w 48946"/>
                <a:gd name="connsiteY6" fmla="*/ 252 h 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946" h="8093">
                  <a:moveTo>
                    <a:pt x="127" y="0"/>
                  </a:moveTo>
                  <a:cubicBezTo>
                    <a:pt x="127" y="0"/>
                    <a:pt x="8221" y="2529"/>
                    <a:pt x="17960" y="4553"/>
                  </a:cubicBezTo>
                  <a:lnTo>
                    <a:pt x="35793" y="8094"/>
                  </a:lnTo>
                  <a:lnTo>
                    <a:pt x="42370" y="6956"/>
                  </a:lnTo>
                  <a:lnTo>
                    <a:pt x="48947" y="5817"/>
                  </a:lnTo>
                  <a:lnTo>
                    <a:pt x="24537" y="2529"/>
                  </a:lnTo>
                  <a:cubicBezTo>
                    <a:pt x="11003" y="759"/>
                    <a:pt x="0" y="-38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8" name="Freeform: Shape 8507">
              <a:extLst>
                <a:ext uri="{FF2B5EF4-FFF2-40B4-BE49-F238E27FC236}">
                  <a16:creationId xmlns:a16="http://schemas.microsoft.com/office/drawing/2014/main" id="{B26AFADE-E8B3-E1B2-5710-0C16A79A04E6}"/>
                </a:ext>
              </a:extLst>
            </p:cNvPr>
            <p:cNvSpPr/>
            <p:nvPr/>
          </p:nvSpPr>
          <p:spPr>
            <a:xfrm>
              <a:off x="11354819" y="6593546"/>
              <a:ext cx="42661" cy="6976"/>
            </a:xfrm>
            <a:custGeom>
              <a:avLst/>
              <a:gdLst>
                <a:gd name="connsiteX0" fmla="*/ 292 w 42661"/>
                <a:gd name="connsiteY0" fmla="*/ 146 h 6976"/>
                <a:gd name="connsiteX1" fmla="*/ 19642 w 42661"/>
                <a:gd name="connsiteY1" fmla="*/ 3941 h 6976"/>
                <a:gd name="connsiteX2" fmla="*/ 42661 w 42661"/>
                <a:gd name="connsiteY2" fmla="*/ 6977 h 6976"/>
                <a:gd name="connsiteX3" fmla="*/ 42661 w 42661"/>
                <a:gd name="connsiteY3" fmla="*/ 4826 h 6976"/>
                <a:gd name="connsiteX4" fmla="*/ 23310 w 42661"/>
                <a:gd name="connsiteY4" fmla="*/ 1032 h 6976"/>
                <a:gd name="connsiteX5" fmla="*/ 292 w 42661"/>
                <a:gd name="connsiteY5" fmla="*/ 146 h 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61" h="6976">
                  <a:moveTo>
                    <a:pt x="292" y="146"/>
                  </a:moveTo>
                  <a:cubicBezTo>
                    <a:pt x="-1732" y="526"/>
                    <a:pt x="6995" y="2297"/>
                    <a:pt x="19642" y="3941"/>
                  </a:cubicBezTo>
                  <a:lnTo>
                    <a:pt x="42661" y="6977"/>
                  </a:lnTo>
                  <a:lnTo>
                    <a:pt x="42661" y="4826"/>
                  </a:lnTo>
                  <a:cubicBezTo>
                    <a:pt x="42661" y="3688"/>
                    <a:pt x="33934" y="1917"/>
                    <a:pt x="23310" y="1032"/>
                  </a:cubicBezTo>
                  <a:cubicBezTo>
                    <a:pt x="12686" y="146"/>
                    <a:pt x="2315" y="-233"/>
                    <a:pt x="292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09" name="Freeform: Shape 8508">
              <a:extLst>
                <a:ext uri="{FF2B5EF4-FFF2-40B4-BE49-F238E27FC236}">
                  <a16:creationId xmlns:a16="http://schemas.microsoft.com/office/drawing/2014/main" id="{E91D758D-F11C-50CA-50B6-65576228692D}"/>
                </a:ext>
              </a:extLst>
            </p:cNvPr>
            <p:cNvSpPr/>
            <p:nvPr/>
          </p:nvSpPr>
          <p:spPr>
            <a:xfrm>
              <a:off x="11118725" y="656814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0" name="Freeform: Shape 8509">
              <a:extLst>
                <a:ext uri="{FF2B5EF4-FFF2-40B4-BE49-F238E27FC236}">
                  <a16:creationId xmlns:a16="http://schemas.microsoft.com/office/drawing/2014/main" id="{99DEB610-432A-6236-DDC6-BE5D6D3C6358}"/>
                </a:ext>
              </a:extLst>
            </p:cNvPr>
            <p:cNvSpPr/>
            <p:nvPr/>
          </p:nvSpPr>
          <p:spPr>
            <a:xfrm>
              <a:off x="10825424" y="6542342"/>
              <a:ext cx="23524" cy="5059"/>
            </a:xfrm>
            <a:custGeom>
              <a:avLst/>
              <a:gdLst>
                <a:gd name="connsiteX0" fmla="*/ 0 w 23524"/>
                <a:gd name="connsiteY0" fmla="*/ 2530 h 5059"/>
                <a:gd name="connsiteX1" fmla="*/ 0 w 23524"/>
                <a:gd name="connsiteY1" fmla="*/ 5059 h 5059"/>
                <a:gd name="connsiteX2" fmla="*/ 11636 w 23524"/>
                <a:gd name="connsiteY2" fmla="*/ 3921 h 5059"/>
                <a:gd name="connsiteX3" fmla="*/ 23525 w 23524"/>
                <a:gd name="connsiteY3" fmla="*/ 1644 h 5059"/>
                <a:gd name="connsiteX4" fmla="*/ 11762 w 23524"/>
                <a:gd name="connsiteY4" fmla="*/ 253 h 5059"/>
                <a:gd name="connsiteX5" fmla="*/ 126 w 23524"/>
                <a:gd name="connsiteY5" fmla="*/ 0 h 5059"/>
                <a:gd name="connsiteX6" fmla="*/ 126 w 23524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1636" y="3921"/>
                    <a:pt x="11636" y="3921"/>
                  </a:cubicBezTo>
                  <a:cubicBezTo>
                    <a:pt x="18086" y="3289"/>
                    <a:pt x="23525" y="2277"/>
                    <a:pt x="23525" y="1644"/>
                  </a:cubicBezTo>
                  <a:cubicBezTo>
                    <a:pt x="23525" y="1012"/>
                    <a:pt x="18213" y="506"/>
                    <a:pt x="11762" y="253"/>
                  </a:cubicBezTo>
                  <a:lnTo>
                    <a:pt x="126" y="0"/>
                  </a:lnTo>
                  <a:lnTo>
                    <a:pt x="126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1" name="Freeform: Shape 8510">
              <a:extLst>
                <a:ext uri="{FF2B5EF4-FFF2-40B4-BE49-F238E27FC236}">
                  <a16:creationId xmlns:a16="http://schemas.microsoft.com/office/drawing/2014/main" id="{857178C8-3492-4DEB-BE13-0511CF819FE4}"/>
                </a:ext>
              </a:extLst>
            </p:cNvPr>
            <p:cNvSpPr/>
            <p:nvPr/>
          </p:nvSpPr>
          <p:spPr>
            <a:xfrm>
              <a:off x="11103041" y="6613929"/>
              <a:ext cx="11888" cy="2403"/>
            </a:xfrm>
            <a:custGeom>
              <a:avLst/>
              <a:gdLst>
                <a:gd name="connsiteX0" fmla="*/ 0 w 11888"/>
                <a:gd name="connsiteY0" fmla="*/ 1011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6071 w 11888"/>
                <a:gd name="connsiteY3" fmla="*/ 0 h 2403"/>
                <a:gd name="connsiteX4" fmla="*/ 127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1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3" y="2023"/>
                    <a:pt x="11889" y="1391"/>
                  </a:cubicBezTo>
                  <a:cubicBezTo>
                    <a:pt x="11889" y="759"/>
                    <a:pt x="9233" y="127"/>
                    <a:pt x="6071" y="0"/>
                  </a:cubicBezTo>
                  <a:cubicBezTo>
                    <a:pt x="2783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2" name="Freeform: Shape 8511">
              <a:extLst>
                <a:ext uri="{FF2B5EF4-FFF2-40B4-BE49-F238E27FC236}">
                  <a16:creationId xmlns:a16="http://schemas.microsoft.com/office/drawing/2014/main" id="{AF915758-5982-2486-5A31-FB19689B7A61}"/>
                </a:ext>
              </a:extLst>
            </p:cNvPr>
            <p:cNvSpPr/>
            <p:nvPr/>
          </p:nvSpPr>
          <p:spPr>
            <a:xfrm>
              <a:off x="11103294" y="6604822"/>
              <a:ext cx="36678" cy="4312"/>
            </a:xfrm>
            <a:custGeom>
              <a:avLst/>
              <a:gdLst>
                <a:gd name="connsiteX0" fmla="*/ 0 w 36678"/>
                <a:gd name="connsiteY0" fmla="*/ 3035 h 4312"/>
                <a:gd name="connsiteX1" fmla="*/ 11130 w 36678"/>
                <a:gd name="connsiteY1" fmla="*/ 4301 h 4312"/>
                <a:gd name="connsiteX2" fmla="*/ 29469 w 36678"/>
                <a:gd name="connsiteY2" fmla="*/ 2277 h 4312"/>
                <a:gd name="connsiteX3" fmla="*/ 36679 w 36678"/>
                <a:gd name="connsiteY3" fmla="*/ 0 h 4312"/>
                <a:gd name="connsiteX4" fmla="*/ 18339 w 36678"/>
                <a:gd name="connsiteY4" fmla="*/ 1012 h 4312"/>
                <a:gd name="connsiteX5" fmla="*/ 0 w 36678"/>
                <a:gd name="connsiteY5" fmla="*/ 3035 h 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78" h="4312">
                  <a:moveTo>
                    <a:pt x="0" y="3035"/>
                  </a:moveTo>
                  <a:cubicBezTo>
                    <a:pt x="0" y="3035"/>
                    <a:pt x="5059" y="4047"/>
                    <a:pt x="11130" y="4301"/>
                  </a:cubicBezTo>
                  <a:cubicBezTo>
                    <a:pt x="17201" y="4427"/>
                    <a:pt x="25549" y="3542"/>
                    <a:pt x="29469" y="2277"/>
                  </a:cubicBezTo>
                  <a:lnTo>
                    <a:pt x="36679" y="0"/>
                  </a:lnTo>
                  <a:lnTo>
                    <a:pt x="18339" y="1012"/>
                  </a:lnTo>
                  <a:cubicBezTo>
                    <a:pt x="8221" y="1518"/>
                    <a:pt x="0" y="2403"/>
                    <a:pt x="0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3" name="Freeform: Shape 8512">
              <a:extLst>
                <a:ext uri="{FF2B5EF4-FFF2-40B4-BE49-F238E27FC236}">
                  <a16:creationId xmlns:a16="http://schemas.microsoft.com/office/drawing/2014/main" id="{EF03705A-2026-5595-F1FC-4A8753CBAA20}"/>
                </a:ext>
              </a:extLst>
            </p:cNvPr>
            <p:cNvSpPr/>
            <p:nvPr/>
          </p:nvSpPr>
          <p:spPr>
            <a:xfrm>
              <a:off x="11104053" y="657269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4" name="Freeform: Shape 8513">
              <a:extLst>
                <a:ext uri="{FF2B5EF4-FFF2-40B4-BE49-F238E27FC236}">
                  <a16:creationId xmlns:a16="http://schemas.microsoft.com/office/drawing/2014/main" id="{3B39376E-E5EB-2A00-C5BD-DB920F7F82D9}"/>
                </a:ext>
              </a:extLst>
            </p:cNvPr>
            <p:cNvSpPr/>
            <p:nvPr/>
          </p:nvSpPr>
          <p:spPr>
            <a:xfrm>
              <a:off x="11405322" y="6580285"/>
              <a:ext cx="68044" cy="10624"/>
            </a:xfrm>
            <a:custGeom>
              <a:avLst/>
              <a:gdLst>
                <a:gd name="connsiteX0" fmla="*/ 8221 w 68044"/>
                <a:gd name="connsiteY0" fmla="*/ 1644 h 10624"/>
                <a:gd name="connsiteX1" fmla="*/ 0 w 68044"/>
                <a:gd name="connsiteY1" fmla="*/ 3289 h 10624"/>
                <a:gd name="connsiteX2" fmla="*/ 13786 w 68044"/>
                <a:gd name="connsiteY2" fmla="*/ 3289 h 10624"/>
                <a:gd name="connsiteX3" fmla="*/ 27572 w 68044"/>
                <a:gd name="connsiteY3" fmla="*/ 3415 h 10624"/>
                <a:gd name="connsiteX4" fmla="*/ 27572 w 68044"/>
                <a:gd name="connsiteY4" fmla="*/ 6957 h 10624"/>
                <a:gd name="connsiteX5" fmla="*/ 27572 w 68044"/>
                <a:gd name="connsiteY5" fmla="*/ 10624 h 10624"/>
                <a:gd name="connsiteX6" fmla="*/ 47809 w 68044"/>
                <a:gd name="connsiteY6" fmla="*/ 10624 h 10624"/>
                <a:gd name="connsiteX7" fmla="*/ 68045 w 68044"/>
                <a:gd name="connsiteY7" fmla="*/ 10624 h 10624"/>
                <a:gd name="connsiteX8" fmla="*/ 42244 w 68044"/>
                <a:gd name="connsiteY8" fmla="*/ 5313 h 10624"/>
                <a:gd name="connsiteX9" fmla="*/ 16442 w 68044"/>
                <a:gd name="connsiteY9" fmla="*/ 0 h 10624"/>
                <a:gd name="connsiteX10" fmla="*/ 8221 w 68044"/>
                <a:gd name="connsiteY10" fmla="*/ 1644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044" h="10624">
                  <a:moveTo>
                    <a:pt x="8221" y="1644"/>
                  </a:moveTo>
                  <a:lnTo>
                    <a:pt x="0" y="3289"/>
                  </a:lnTo>
                  <a:lnTo>
                    <a:pt x="13786" y="3289"/>
                  </a:lnTo>
                  <a:lnTo>
                    <a:pt x="27572" y="3415"/>
                  </a:lnTo>
                  <a:lnTo>
                    <a:pt x="27572" y="6957"/>
                  </a:lnTo>
                  <a:lnTo>
                    <a:pt x="27572" y="10624"/>
                  </a:lnTo>
                  <a:lnTo>
                    <a:pt x="47809" y="10624"/>
                  </a:lnTo>
                  <a:lnTo>
                    <a:pt x="68045" y="10624"/>
                  </a:lnTo>
                  <a:lnTo>
                    <a:pt x="42244" y="5313"/>
                  </a:lnTo>
                  <a:lnTo>
                    <a:pt x="16442" y="0"/>
                  </a:lnTo>
                  <a:lnTo>
                    <a:pt x="8221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5" name="Freeform: Shape 8514">
              <a:extLst>
                <a:ext uri="{FF2B5EF4-FFF2-40B4-BE49-F238E27FC236}">
                  <a16:creationId xmlns:a16="http://schemas.microsoft.com/office/drawing/2014/main" id="{71CB57FF-61CC-F17E-D697-85047D7AC936}"/>
                </a:ext>
              </a:extLst>
            </p:cNvPr>
            <p:cNvSpPr/>
            <p:nvPr/>
          </p:nvSpPr>
          <p:spPr>
            <a:xfrm>
              <a:off x="11138455" y="6609882"/>
              <a:ext cx="11888" cy="2403"/>
            </a:xfrm>
            <a:custGeom>
              <a:avLst/>
              <a:gdLst>
                <a:gd name="connsiteX0" fmla="*/ 126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391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6" name="Freeform: Shape 8515">
              <a:extLst>
                <a:ext uri="{FF2B5EF4-FFF2-40B4-BE49-F238E27FC236}">
                  <a16:creationId xmlns:a16="http://schemas.microsoft.com/office/drawing/2014/main" id="{DE522790-C3A6-201E-4BF7-BA3DBDCBBFA2}"/>
                </a:ext>
              </a:extLst>
            </p:cNvPr>
            <p:cNvSpPr/>
            <p:nvPr/>
          </p:nvSpPr>
          <p:spPr>
            <a:xfrm>
              <a:off x="10871841" y="6567891"/>
              <a:ext cx="38575" cy="8221"/>
            </a:xfrm>
            <a:custGeom>
              <a:avLst/>
              <a:gdLst>
                <a:gd name="connsiteX0" fmla="*/ 0 w 38575"/>
                <a:gd name="connsiteY0" fmla="*/ 2023 h 8221"/>
                <a:gd name="connsiteX1" fmla="*/ 19225 w 38575"/>
                <a:gd name="connsiteY1" fmla="*/ 6197 h 8221"/>
                <a:gd name="connsiteX2" fmla="*/ 38575 w 38575"/>
                <a:gd name="connsiteY2" fmla="*/ 8221 h 8221"/>
                <a:gd name="connsiteX3" fmla="*/ 23778 w 38575"/>
                <a:gd name="connsiteY3" fmla="*/ 4174 h 8221"/>
                <a:gd name="connsiteX4" fmla="*/ 4553 w 38575"/>
                <a:gd name="connsiteY4" fmla="*/ 0 h 8221"/>
                <a:gd name="connsiteX5" fmla="*/ 0 w 38575"/>
                <a:gd name="connsiteY5" fmla="*/ 2023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575" h="8221">
                  <a:moveTo>
                    <a:pt x="0" y="2023"/>
                  </a:moveTo>
                  <a:cubicBezTo>
                    <a:pt x="0" y="3162"/>
                    <a:pt x="8600" y="5059"/>
                    <a:pt x="19225" y="6197"/>
                  </a:cubicBezTo>
                  <a:lnTo>
                    <a:pt x="38575" y="8221"/>
                  </a:lnTo>
                  <a:lnTo>
                    <a:pt x="23778" y="4174"/>
                  </a:lnTo>
                  <a:cubicBezTo>
                    <a:pt x="15683" y="1897"/>
                    <a:pt x="6956" y="0"/>
                    <a:pt x="4553" y="0"/>
                  </a:cubicBezTo>
                  <a:cubicBezTo>
                    <a:pt x="2150" y="0"/>
                    <a:pt x="127" y="885"/>
                    <a:pt x="0" y="20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7" name="Freeform: Shape 8516">
              <a:extLst>
                <a:ext uri="{FF2B5EF4-FFF2-40B4-BE49-F238E27FC236}">
                  <a16:creationId xmlns:a16="http://schemas.microsoft.com/office/drawing/2014/main" id="{531BAF32-E54B-7B69-B9CB-38AD9A78A4A7}"/>
                </a:ext>
              </a:extLst>
            </p:cNvPr>
            <p:cNvSpPr/>
            <p:nvPr/>
          </p:nvSpPr>
          <p:spPr>
            <a:xfrm>
              <a:off x="11150344" y="661494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60"/>
                    <a:pt x="9106" y="127"/>
                    <a:pt x="5944" y="0"/>
                  </a:cubicBezTo>
                  <a:cubicBezTo>
                    <a:pt x="2656" y="0"/>
                    <a:pt x="126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8" name="Freeform: Shape 8517">
              <a:extLst>
                <a:ext uri="{FF2B5EF4-FFF2-40B4-BE49-F238E27FC236}">
                  <a16:creationId xmlns:a16="http://schemas.microsoft.com/office/drawing/2014/main" id="{1120DBF4-D3BD-58F3-046B-AFC2B9864C20}"/>
                </a:ext>
              </a:extLst>
            </p:cNvPr>
            <p:cNvSpPr/>
            <p:nvPr/>
          </p:nvSpPr>
          <p:spPr>
            <a:xfrm>
              <a:off x="10883223" y="658762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783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19" name="Freeform: Shape 8518">
              <a:extLst>
                <a:ext uri="{FF2B5EF4-FFF2-40B4-BE49-F238E27FC236}">
                  <a16:creationId xmlns:a16="http://schemas.microsoft.com/office/drawing/2014/main" id="{2E01A045-13FE-D7FD-1D4C-D4329D219AAF}"/>
                </a:ext>
              </a:extLst>
            </p:cNvPr>
            <p:cNvSpPr/>
            <p:nvPr/>
          </p:nvSpPr>
          <p:spPr>
            <a:xfrm>
              <a:off x="11011092" y="658939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0" name="Freeform: Shape 8519">
              <a:extLst>
                <a:ext uri="{FF2B5EF4-FFF2-40B4-BE49-F238E27FC236}">
                  <a16:creationId xmlns:a16="http://schemas.microsoft.com/office/drawing/2014/main" id="{DFB8E268-5FF1-F78A-3563-C01CF5CCE387}"/>
                </a:ext>
              </a:extLst>
            </p:cNvPr>
            <p:cNvSpPr/>
            <p:nvPr/>
          </p:nvSpPr>
          <p:spPr>
            <a:xfrm>
              <a:off x="10907127" y="6568883"/>
              <a:ext cx="11762" cy="2422"/>
            </a:xfrm>
            <a:custGeom>
              <a:avLst/>
              <a:gdLst>
                <a:gd name="connsiteX0" fmla="*/ 0 w 11762"/>
                <a:gd name="connsiteY0" fmla="*/ 1031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0 w 11762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1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7" y="2423"/>
                    <a:pt x="11762" y="2043"/>
                    <a:pt x="11762" y="1411"/>
                  </a:cubicBezTo>
                  <a:cubicBezTo>
                    <a:pt x="11762" y="778"/>
                    <a:pt x="9107" y="146"/>
                    <a:pt x="5945" y="20"/>
                  </a:cubicBezTo>
                  <a:cubicBezTo>
                    <a:pt x="2783" y="-107"/>
                    <a:pt x="127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1" name="Freeform: Shape 8520">
              <a:extLst>
                <a:ext uri="{FF2B5EF4-FFF2-40B4-BE49-F238E27FC236}">
                  <a16:creationId xmlns:a16="http://schemas.microsoft.com/office/drawing/2014/main" id="{FA24113B-2E24-41B4-C16E-68629AE307BC}"/>
                </a:ext>
              </a:extLst>
            </p:cNvPr>
            <p:cNvSpPr/>
            <p:nvPr/>
          </p:nvSpPr>
          <p:spPr>
            <a:xfrm>
              <a:off x="11305784" y="6563896"/>
              <a:ext cx="99917" cy="20058"/>
            </a:xfrm>
            <a:custGeom>
              <a:avLst/>
              <a:gdLst>
                <a:gd name="connsiteX0" fmla="*/ 0 w 99917"/>
                <a:gd name="connsiteY0" fmla="*/ 580 h 20058"/>
                <a:gd name="connsiteX1" fmla="*/ 23778 w 99917"/>
                <a:gd name="connsiteY1" fmla="*/ 4628 h 20058"/>
                <a:gd name="connsiteX2" fmla="*/ 47682 w 99917"/>
                <a:gd name="connsiteY2" fmla="*/ 7411 h 20058"/>
                <a:gd name="connsiteX3" fmla="*/ 42117 w 99917"/>
                <a:gd name="connsiteY3" fmla="*/ 9307 h 20058"/>
                <a:gd name="connsiteX4" fmla="*/ 36426 w 99917"/>
                <a:gd name="connsiteY4" fmla="*/ 11205 h 20058"/>
                <a:gd name="connsiteX5" fmla="*/ 60962 w 99917"/>
                <a:gd name="connsiteY5" fmla="*/ 15631 h 20058"/>
                <a:gd name="connsiteX6" fmla="*/ 85372 w 99917"/>
                <a:gd name="connsiteY6" fmla="*/ 20058 h 20058"/>
                <a:gd name="connsiteX7" fmla="*/ 77404 w 99917"/>
                <a:gd name="connsiteY7" fmla="*/ 13481 h 20058"/>
                <a:gd name="connsiteX8" fmla="*/ 69436 w 99917"/>
                <a:gd name="connsiteY8" fmla="*/ 6904 h 20058"/>
                <a:gd name="connsiteX9" fmla="*/ 84740 w 99917"/>
                <a:gd name="connsiteY9" fmla="*/ 8802 h 20058"/>
                <a:gd name="connsiteX10" fmla="*/ 99917 w 99917"/>
                <a:gd name="connsiteY10" fmla="*/ 10699 h 20058"/>
                <a:gd name="connsiteX11" fmla="*/ 83475 w 99917"/>
                <a:gd name="connsiteY11" fmla="*/ 6399 h 20058"/>
                <a:gd name="connsiteX12" fmla="*/ 67033 w 99917"/>
                <a:gd name="connsiteY12" fmla="*/ 2098 h 20058"/>
                <a:gd name="connsiteX13" fmla="*/ 54132 w 99917"/>
                <a:gd name="connsiteY13" fmla="*/ 2983 h 20058"/>
                <a:gd name="connsiteX14" fmla="*/ 41232 w 99917"/>
                <a:gd name="connsiteY14" fmla="*/ 3869 h 20058"/>
                <a:gd name="connsiteX15" fmla="*/ 20616 w 99917"/>
                <a:gd name="connsiteY15" fmla="*/ 1466 h 20058"/>
                <a:gd name="connsiteX16" fmla="*/ 0 w 99917"/>
                <a:gd name="connsiteY16" fmla="*/ 328 h 2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917" h="20058">
                  <a:moveTo>
                    <a:pt x="0" y="580"/>
                  </a:moveTo>
                  <a:cubicBezTo>
                    <a:pt x="0" y="1213"/>
                    <a:pt x="10750" y="3110"/>
                    <a:pt x="23778" y="4628"/>
                  </a:cubicBezTo>
                  <a:lnTo>
                    <a:pt x="47682" y="7411"/>
                  </a:lnTo>
                  <a:lnTo>
                    <a:pt x="42117" y="9307"/>
                  </a:lnTo>
                  <a:lnTo>
                    <a:pt x="36426" y="11205"/>
                  </a:lnTo>
                  <a:lnTo>
                    <a:pt x="60962" y="15631"/>
                  </a:lnTo>
                  <a:lnTo>
                    <a:pt x="85372" y="20058"/>
                  </a:lnTo>
                  <a:lnTo>
                    <a:pt x="77404" y="13481"/>
                  </a:lnTo>
                  <a:lnTo>
                    <a:pt x="69436" y="6904"/>
                  </a:lnTo>
                  <a:lnTo>
                    <a:pt x="84740" y="8802"/>
                  </a:lnTo>
                  <a:lnTo>
                    <a:pt x="99917" y="10699"/>
                  </a:lnTo>
                  <a:lnTo>
                    <a:pt x="83475" y="6399"/>
                  </a:lnTo>
                  <a:lnTo>
                    <a:pt x="67033" y="2098"/>
                  </a:lnTo>
                  <a:lnTo>
                    <a:pt x="54132" y="2983"/>
                  </a:lnTo>
                  <a:lnTo>
                    <a:pt x="41232" y="3869"/>
                  </a:lnTo>
                  <a:lnTo>
                    <a:pt x="20616" y="1466"/>
                  </a:lnTo>
                  <a:cubicBezTo>
                    <a:pt x="9233" y="201"/>
                    <a:pt x="0" y="-431"/>
                    <a:pt x="0" y="32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2" name="Freeform: Shape 8521">
              <a:extLst>
                <a:ext uri="{FF2B5EF4-FFF2-40B4-BE49-F238E27FC236}">
                  <a16:creationId xmlns:a16="http://schemas.microsoft.com/office/drawing/2014/main" id="{E1AE0EDA-6771-697E-F870-BA5A698097A8}"/>
                </a:ext>
              </a:extLst>
            </p:cNvPr>
            <p:cNvSpPr/>
            <p:nvPr/>
          </p:nvSpPr>
          <p:spPr>
            <a:xfrm>
              <a:off x="11352708" y="6573583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0 h 2403"/>
                <a:gd name="connsiteX2" fmla="*/ 11889 w 11888"/>
                <a:gd name="connsiteY2" fmla="*/ 1264 h 2403"/>
                <a:gd name="connsiteX3" fmla="*/ 5944 w 11888"/>
                <a:gd name="connsiteY3" fmla="*/ 2403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4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1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3" name="Freeform: Shape 8522">
              <a:extLst>
                <a:ext uri="{FF2B5EF4-FFF2-40B4-BE49-F238E27FC236}">
                  <a16:creationId xmlns:a16="http://schemas.microsoft.com/office/drawing/2014/main" id="{8204AD39-768F-B7C9-013E-69C7F159B76D}"/>
                </a:ext>
              </a:extLst>
            </p:cNvPr>
            <p:cNvSpPr/>
            <p:nvPr/>
          </p:nvSpPr>
          <p:spPr>
            <a:xfrm>
              <a:off x="10891950" y="6530074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4" name="Freeform: Shape 8523">
              <a:extLst>
                <a:ext uri="{FF2B5EF4-FFF2-40B4-BE49-F238E27FC236}">
                  <a16:creationId xmlns:a16="http://schemas.microsoft.com/office/drawing/2014/main" id="{83AEFCB2-481B-3500-5363-6241CEC4B88A}"/>
                </a:ext>
              </a:extLst>
            </p:cNvPr>
            <p:cNvSpPr/>
            <p:nvPr/>
          </p:nvSpPr>
          <p:spPr>
            <a:xfrm>
              <a:off x="11322763" y="6631616"/>
              <a:ext cx="28552" cy="10517"/>
            </a:xfrm>
            <a:custGeom>
              <a:avLst/>
              <a:gdLst>
                <a:gd name="connsiteX0" fmla="*/ 728 w 28552"/>
                <a:gd name="connsiteY0" fmla="*/ 146 h 10517"/>
                <a:gd name="connsiteX1" fmla="*/ 5408 w 28552"/>
                <a:gd name="connsiteY1" fmla="*/ 5711 h 10517"/>
                <a:gd name="connsiteX2" fmla="*/ 13628 w 28552"/>
                <a:gd name="connsiteY2" fmla="*/ 10518 h 10517"/>
                <a:gd name="connsiteX3" fmla="*/ 21091 w 28552"/>
                <a:gd name="connsiteY3" fmla="*/ 6597 h 10517"/>
                <a:gd name="connsiteX4" fmla="*/ 28553 w 28552"/>
                <a:gd name="connsiteY4" fmla="*/ 2676 h 10517"/>
                <a:gd name="connsiteX5" fmla="*/ 16538 w 28552"/>
                <a:gd name="connsiteY5" fmla="*/ 1032 h 10517"/>
                <a:gd name="connsiteX6" fmla="*/ 728 w 28552"/>
                <a:gd name="connsiteY6" fmla="*/ 146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52" h="10517">
                  <a:moveTo>
                    <a:pt x="728" y="146"/>
                  </a:moveTo>
                  <a:cubicBezTo>
                    <a:pt x="-1169" y="653"/>
                    <a:pt x="728" y="3056"/>
                    <a:pt x="5408" y="5711"/>
                  </a:cubicBezTo>
                  <a:lnTo>
                    <a:pt x="13628" y="10518"/>
                  </a:lnTo>
                  <a:lnTo>
                    <a:pt x="21091" y="6597"/>
                  </a:lnTo>
                  <a:lnTo>
                    <a:pt x="28553" y="2676"/>
                  </a:lnTo>
                  <a:lnTo>
                    <a:pt x="16538" y="1032"/>
                  </a:lnTo>
                  <a:cubicBezTo>
                    <a:pt x="9961" y="146"/>
                    <a:pt x="2878" y="-233"/>
                    <a:pt x="728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5" name="Freeform: Shape 8524">
              <a:extLst>
                <a:ext uri="{FF2B5EF4-FFF2-40B4-BE49-F238E27FC236}">
                  <a16:creationId xmlns:a16="http://schemas.microsoft.com/office/drawing/2014/main" id="{5C5716E9-8E49-B9E8-7DDC-ADD260319D19}"/>
                </a:ext>
              </a:extLst>
            </p:cNvPr>
            <p:cNvSpPr/>
            <p:nvPr/>
          </p:nvSpPr>
          <p:spPr>
            <a:xfrm>
              <a:off x="11340566" y="6619494"/>
              <a:ext cx="27318" cy="5691"/>
            </a:xfrm>
            <a:custGeom>
              <a:avLst/>
              <a:gdLst>
                <a:gd name="connsiteX0" fmla="*/ 0 w 27318"/>
                <a:gd name="connsiteY0" fmla="*/ 1011 h 5691"/>
                <a:gd name="connsiteX1" fmla="*/ 13660 w 27318"/>
                <a:gd name="connsiteY1" fmla="*/ 3921 h 5691"/>
                <a:gd name="connsiteX2" fmla="*/ 27319 w 27318"/>
                <a:gd name="connsiteY2" fmla="*/ 5692 h 5691"/>
                <a:gd name="connsiteX3" fmla="*/ 18845 w 27318"/>
                <a:gd name="connsiteY3" fmla="*/ 2909 h 5691"/>
                <a:gd name="connsiteX4" fmla="*/ 5185 w 27318"/>
                <a:gd name="connsiteY4" fmla="*/ 0 h 5691"/>
                <a:gd name="connsiteX5" fmla="*/ 0 w 27318"/>
                <a:gd name="connsiteY5" fmla="*/ 1011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18" h="5691">
                  <a:moveTo>
                    <a:pt x="0" y="1011"/>
                  </a:moveTo>
                  <a:cubicBezTo>
                    <a:pt x="0" y="1011"/>
                    <a:pt x="6071" y="2909"/>
                    <a:pt x="13660" y="3921"/>
                  </a:cubicBezTo>
                  <a:lnTo>
                    <a:pt x="27319" y="5692"/>
                  </a:lnTo>
                  <a:lnTo>
                    <a:pt x="18845" y="2909"/>
                  </a:lnTo>
                  <a:cubicBezTo>
                    <a:pt x="14292" y="1391"/>
                    <a:pt x="8095" y="0"/>
                    <a:pt x="5185" y="0"/>
                  </a:cubicBezTo>
                  <a:cubicBezTo>
                    <a:pt x="2403" y="0"/>
                    <a:pt x="0" y="506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6" name="Freeform: Shape 8525">
              <a:extLst>
                <a:ext uri="{FF2B5EF4-FFF2-40B4-BE49-F238E27FC236}">
                  <a16:creationId xmlns:a16="http://schemas.microsoft.com/office/drawing/2014/main" id="{2C9603EA-512A-D897-30A0-C0C03332C25F}"/>
                </a:ext>
              </a:extLst>
            </p:cNvPr>
            <p:cNvSpPr/>
            <p:nvPr/>
          </p:nvSpPr>
          <p:spPr>
            <a:xfrm>
              <a:off x="11348021" y="6612517"/>
              <a:ext cx="54898" cy="13427"/>
            </a:xfrm>
            <a:custGeom>
              <a:avLst/>
              <a:gdLst>
                <a:gd name="connsiteX0" fmla="*/ 133 w 54898"/>
                <a:gd name="connsiteY0" fmla="*/ 146 h 13427"/>
                <a:gd name="connsiteX1" fmla="*/ 26062 w 54898"/>
                <a:gd name="connsiteY1" fmla="*/ 7229 h 13427"/>
                <a:gd name="connsiteX2" fmla="*/ 54898 w 54898"/>
                <a:gd name="connsiteY2" fmla="*/ 13427 h 13427"/>
                <a:gd name="connsiteX3" fmla="*/ 41491 w 54898"/>
                <a:gd name="connsiteY3" fmla="*/ 8114 h 13427"/>
                <a:gd name="connsiteX4" fmla="*/ 15564 w 54898"/>
                <a:gd name="connsiteY4" fmla="*/ 1032 h 13427"/>
                <a:gd name="connsiteX5" fmla="*/ 260 w 54898"/>
                <a:gd name="connsiteY5" fmla="*/ 146 h 1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898" h="13427">
                  <a:moveTo>
                    <a:pt x="133" y="146"/>
                  </a:moveTo>
                  <a:cubicBezTo>
                    <a:pt x="-1385" y="653"/>
                    <a:pt x="10252" y="3815"/>
                    <a:pt x="26062" y="7229"/>
                  </a:cubicBezTo>
                  <a:lnTo>
                    <a:pt x="54898" y="13427"/>
                  </a:lnTo>
                  <a:lnTo>
                    <a:pt x="41491" y="8114"/>
                  </a:lnTo>
                  <a:cubicBezTo>
                    <a:pt x="34156" y="5206"/>
                    <a:pt x="22393" y="1917"/>
                    <a:pt x="15564" y="1032"/>
                  </a:cubicBezTo>
                  <a:cubicBezTo>
                    <a:pt x="8733" y="146"/>
                    <a:pt x="1777" y="-233"/>
                    <a:pt x="260" y="14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7" name="Freeform: Shape 8526">
              <a:extLst>
                <a:ext uri="{FF2B5EF4-FFF2-40B4-BE49-F238E27FC236}">
                  <a16:creationId xmlns:a16="http://schemas.microsoft.com/office/drawing/2014/main" id="{04098558-E9FE-0EDA-A856-034334312C70}"/>
                </a:ext>
              </a:extLst>
            </p:cNvPr>
            <p:cNvSpPr/>
            <p:nvPr/>
          </p:nvSpPr>
          <p:spPr>
            <a:xfrm>
              <a:off x="10927364" y="6522233"/>
              <a:ext cx="23524" cy="11762"/>
            </a:xfrm>
            <a:custGeom>
              <a:avLst/>
              <a:gdLst>
                <a:gd name="connsiteX0" fmla="*/ 252 w 23524"/>
                <a:gd name="connsiteY0" fmla="*/ 4173 h 11762"/>
                <a:gd name="connsiteX1" fmla="*/ 0 w 23524"/>
                <a:gd name="connsiteY1" fmla="*/ 8221 h 11762"/>
                <a:gd name="connsiteX2" fmla="*/ 11762 w 23524"/>
                <a:gd name="connsiteY2" fmla="*/ 9991 h 11762"/>
                <a:gd name="connsiteX3" fmla="*/ 23525 w 23524"/>
                <a:gd name="connsiteY3" fmla="*/ 11762 h 11762"/>
                <a:gd name="connsiteX4" fmla="*/ 23525 w 23524"/>
                <a:gd name="connsiteY4" fmla="*/ 9738 h 11762"/>
                <a:gd name="connsiteX5" fmla="*/ 11889 w 23524"/>
                <a:gd name="connsiteY5" fmla="*/ 3921 h 11762"/>
                <a:gd name="connsiteX6" fmla="*/ 632 w 23524"/>
                <a:gd name="connsiteY6" fmla="*/ 0 h 11762"/>
                <a:gd name="connsiteX7" fmla="*/ 379 w 23524"/>
                <a:gd name="connsiteY7" fmla="*/ 4047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24" h="11762">
                  <a:moveTo>
                    <a:pt x="252" y="4173"/>
                  </a:moveTo>
                  <a:lnTo>
                    <a:pt x="0" y="8221"/>
                  </a:lnTo>
                  <a:lnTo>
                    <a:pt x="11762" y="9991"/>
                  </a:lnTo>
                  <a:lnTo>
                    <a:pt x="23525" y="11762"/>
                  </a:lnTo>
                  <a:lnTo>
                    <a:pt x="23525" y="9738"/>
                  </a:lnTo>
                  <a:cubicBezTo>
                    <a:pt x="23271" y="8727"/>
                    <a:pt x="18086" y="6071"/>
                    <a:pt x="11889" y="3921"/>
                  </a:cubicBezTo>
                  <a:lnTo>
                    <a:pt x="632" y="0"/>
                  </a:lnTo>
                  <a:lnTo>
                    <a:pt x="379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8" name="Freeform: Shape 8527">
              <a:extLst>
                <a:ext uri="{FF2B5EF4-FFF2-40B4-BE49-F238E27FC236}">
                  <a16:creationId xmlns:a16="http://schemas.microsoft.com/office/drawing/2014/main" id="{4BB4B71A-309A-3708-CF5C-C761CE6F87C0}"/>
                </a:ext>
              </a:extLst>
            </p:cNvPr>
            <p:cNvSpPr/>
            <p:nvPr/>
          </p:nvSpPr>
          <p:spPr>
            <a:xfrm>
              <a:off x="11058395" y="6569693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466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29" name="Freeform: Shape 8528">
              <a:extLst>
                <a:ext uri="{FF2B5EF4-FFF2-40B4-BE49-F238E27FC236}">
                  <a16:creationId xmlns:a16="http://schemas.microsoft.com/office/drawing/2014/main" id="{83981573-AA5B-897C-E862-4BC579AF8A5D}"/>
                </a:ext>
              </a:extLst>
            </p:cNvPr>
            <p:cNvSpPr/>
            <p:nvPr/>
          </p:nvSpPr>
          <p:spPr>
            <a:xfrm>
              <a:off x="10935332" y="6518691"/>
              <a:ext cx="45025" cy="3415"/>
            </a:xfrm>
            <a:custGeom>
              <a:avLst/>
              <a:gdLst>
                <a:gd name="connsiteX0" fmla="*/ 7209 w 45025"/>
                <a:gd name="connsiteY0" fmla="*/ 1391 h 3415"/>
                <a:gd name="connsiteX1" fmla="*/ 0 w 45025"/>
                <a:gd name="connsiteY1" fmla="*/ 2656 h 3415"/>
                <a:gd name="connsiteX2" fmla="*/ 22513 w 45025"/>
                <a:gd name="connsiteY2" fmla="*/ 3035 h 3415"/>
                <a:gd name="connsiteX3" fmla="*/ 45026 w 45025"/>
                <a:gd name="connsiteY3" fmla="*/ 3415 h 3415"/>
                <a:gd name="connsiteX4" fmla="*/ 29722 w 45025"/>
                <a:gd name="connsiteY4" fmla="*/ 1771 h 3415"/>
                <a:gd name="connsiteX5" fmla="*/ 14291 w 45025"/>
                <a:gd name="connsiteY5" fmla="*/ 0 h 3415"/>
                <a:gd name="connsiteX6" fmla="*/ 7209 w 45025"/>
                <a:gd name="connsiteY6" fmla="*/ 139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5">
                  <a:moveTo>
                    <a:pt x="7209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5"/>
                  </a:lnTo>
                  <a:lnTo>
                    <a:pt x="29722" y="1771"/>
                  </a:lnTo>
                  <a:lnTo>
                    <a:pt x="14291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0" name="Freeform: Shape 8529">
              <a:extLst>
                <a:ext uri="{FF2B5EF4-FFF2-40B4-BE49-F238E27FC236}">
                  <a16:creationId xmlns:a16="http://schemas.microsoft.com/office/drawing/2014/main" id="{4D2654EB-2660-E500-DFF0-F02431633FC7}"/>
                </a:ext>
              </a:extLst>
            </p:cNvPr>
            <p:cNvSpPr/>
            <p:nvPr/>
          </p:nvSpPr>
          <p:spPr>
            <a:xfrm>
              <a:off x="10966572" y="6546137"/>
              <a:ext cx="11635" cy="2402"/>
            </a:xfrm>
            <a:custGeom>
              <a:avLst/>
              <a:gdLst>
                <a:gd name="connsiteX0" fmla="*/ 0 w 11635"/>
                <a:gd name="connsiteY0" fmla="*/ 1011 h 2402"/>
                <a:gd name="connsiteX1" fmla="*/ 5818 w 11635"/>
                <a:gd name="connsiteY1" fmla="*/ 2402 h 2402"/>
                <a:gd name="connsiteX2" fmla="*/ 11636 w 11635"/>
                <a:gd name="connsiteY2" fmla="*/ 1391 h 2402"/>
                <a:gd name="connsiteX3" fmla="*/ 5818 w 11635"/>
                <a:gd name="connsiteY3" fmla="*/ 0 h 2402"/>
                <a:gd name="connsiteX4" fmla="*/ 0 w 11635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011"/>
                  </a:moveTo>
                  <a:cubicBezTo>
                    <a:pt x="0" y="1643"/>
                    <a:pt x="2530" y="2277"/>
                    <a:pt x="5818" y="2402"/>
                  </a:cubicBezTo>
                  <a:cubicBezTo>
                    <a:pt x="9107" y="2402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1" name="Freeform: Shape 8530">
              <a:extLst>
                <a:ext uri="{FF2B5EF4-FFF2-40B4-BE49-F238E27FC236}">
                  <a16:creationId xmlns:a16="http://schemas.microsoft.com/office/drawing/2014/main" id="{BBEC6E89-68D0-EE6C-AE88-D838F0927AA7}"/>
                </a:ext>
              </a:extLst>
            </p:cNvPr>
            <p:cNvSpPr/>
            <p:nvPr/>
          </p:nvSpPr>
          <p:spPr>
            <a:xfrm>
              <a:off x="11364470" y="6590657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265 h 2403"/>
                <a:gd name="connsiteX3" fmla="*/ 5817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636" y="1897"/>
                    <a:pt x="11636" y="1265"/>
                  </a:cubicBezTo>
                  <a:cubicBezTo>
                    <a:pt x="11636" y="632"/>
                    <a:pt x="8979" y="0"/>
                    <a:pt x="5817" y="0"/>
                  </a:cubicBezTo>
                  <a:cubicBezTo>
                    <a:pt x="252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2" name="Freeform: Shape 8531">
              <a:extLst>
                <a:ext uri="{FF2B5EF4-FFF2-40B4-BE49-F238E27FC236}">
                  <a16:creationId xmlns:a16="http://schemas.microsoft.com/office/drawing/2014/main" id="{CBD37DA1-320B-3A58-1FDD-48BB13B114F0}"/>
                </a:ext>
              </a:extLst>
            </p:cNvPr>
            <p:cNvSpPr/>
            <p:nvPr/>
          </p:nvSpPr>
          <p:spPr>
            <a:xfrm>
              <a:off x="11231669" y="6494281"/>
              <a:ext cx="126603" cy="8347"/>
            </a:xfrm>
            <a:custGeom>
              <a:avLst/>
              <a:gdLst>
                <a:gd name="connsiteX0" fmla="*/ 8474 w 126603"/>
                <a:gd name="connsiteY0" fmla="*/ 2656 h 8347"/>
                <a:gd name="connsiteX1" fmla="*/ 0 w 126603"/>
                <a:gd name="connsiteY1" fmla="*/ 5312 h 8347"/>
                <a:gd name="connsiteX2" fmla="*/ 19098 w 126603"/>
                <a:gd name="connsiteY2" fmla="*/ 4174 h 8347"/>
                <a:gd name="connsiteX3" fmla="*/ 38196 w 126603"/>
                <a:gd name="connsiteY3" fmla="*/ 2909 h 8347"/>
                <a:gd name="connsiteX4" fmla="*/ 45153 w 126603"/>
                <a:gd name="connsiteY4" fmla="*/ 5312 h 8347"/>
                <a:gd name="connsiteX5" fmla="*/ 51982 w 126603"/>
                <a:gd name="connsiteY5" fmla="*/ 7715 h 8347"/>
                <a:gd name="connsiteX6" fmla="*/ 89293 w 126603"/>
                <a:gd name="connsiteY6" fmla="*/ 8095 h 8347"/>
                <a:gd name="connsiteX7" fmla="*/ 126604 w 126603"/>
                <a:gd name="connsiteY7" fmla="*/ 8348 h 8347"/>
                <a:gd name="connsiteX8" fmla="*/ 110668 w 126603"/>
                <a:gd name="connsiteY8" fmla="*/ 6197 h 8347"/>
                <a:gd name="connsiteX9" fmla="*/ 94858 w 126603"/>
                <a:gd name="connsiteY9" fmla="*/ 3921 h 8347"/>
                <a:gd name="connsiteX10" fmla="*/ 72725 w 126603"/>
                <a:gd name="connsiteY10" fmla="*/ 4933 h 8347"/>
                <a:gd name="connsiteX11" fmla="*/ 50591 w 126603"/>
                <a:gd name="connsiteY11" fmla="*/ 5818 h 8347"/>
                <a:gd name="connsiteX12" fmla="*/ 50591 w 126603"/>
                <a:gd name="connsiteY12" fmla="*/ 3162 h 8347"/>
                <a:gd name="connsiteX13" fmla="*/ 50718 w 126603"/>
                <a:gd name="connsiteY13" fmla="*/ 506 h 8347"/>
                <a:gd name="connsiteX14" fmla="*/ 33896 w 126603"/>
                <a:gd name="connsiteY14" fmla="*/ 253 h 8347"/>
                <a:gd name="connsiteX15" fmla="*/ 17074 w 126603"/>
                <a:gd name="connsiteY15" fmla="*/ 0 h 8347"/>
                <a:gd name="connsiteX16" fmla="*/ 8474 w 126603"/>
                <a:gd name="connsiteY16" fmla="*/ 2656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03" h="8347">
                  <a:moveTo>
                    <a:pt x="8474" y="2656"/>
                  </a:moveTo>
                  <a:lnTo>
                    <a:pt x="0" y="5312"/>
                  </a:lnTo>
                  <a:lnTo>
                    <a:pt x="19098" y="4174"/>
                  </a:lnTo>
                  <a:lnTo>
                    <a:pt x="38196" y="2909"/>
                  </a:lnTo>
                  <a:lnTo>
                    <a:pt x="45153" y="5312"/>
                  </a:lnTo>
                  <a:lnTo>
                    <a:pt x="51982" y="7715"/>
                  </a:lnTo>
                  <a:lnTo>
                    <a:pt x="89293" y="8095"/>
                  </a:lnTo>
                  <a:lnTo>
                    <a:pt x="126604" y="8348"/>
                  </a:lnTo>
                  <a:lnTo>
                    <a:pt x="110668" y="6197"/>
                  </a:lnTo>
                  <a:lnTo>
                    <a:pt x="94858" y="3921"/>
                  </a:lnTo>
                  <a:lnTo>
                    <a:pt x="72725" y="4933"/>
                  </a:lnTo>
                  <a:lnTo>
                    <a:pt x="50591" y="5818"/>
                  </a:lnTo>
                  <a:lnTo>
                    <a:pt x="50591" y="3162"/>
                  </a:lnTo>
                  <a:lnTo>
                    <a:pt x="50718" y="506"/>
                  </a:lnTo>
                  <a:lnTo>
                    <a:pt x="33896" y="253"/>
                  </a:lnTo>
                  <a:lnTo>
                    <a:pt x="17074" y="0"/>
                  </a:lnTo>
                  <a:lnTo>
                    <a:pt x="8474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3" name="Freeform: Shape 8532">
              <a:extLst>
                <a:ext uri="{FF2B5EF4-FFF2-40B4-BE49-F238E27FC236}">
                  <a16:creationId xmlns:a16="http://schemas.microsoft.com/office/drawing/2014/main" id="{BB02004D-FC58-5BB9-080F-8E5A5B90153B}"/>
                </a:ext>
              </a:extLst>
            </p:cNvPr>
            <p:cNvSpPr/>
            <p:nvPr/>
          </p:nvSpPr>
          <p:spPr>
            <a:xfrm>
              <a:off x="10951268" y="6510596"/>
              <a:ext cx="101217" cy="9233"/>
            </a:xfrm>
            <a:custGeom>
              <a:avLst/>
              <a:gdLst>
                <a:gd name="connsiteX0" fmla="*/ 127 w 101217"/>
                <a:gd name="connsiteY0" fmla="*/ 253 h 9233"/>
                <a:gd name="connsiteX1" fmla="*/ 7209 w 101217"/>
                <a:gd name="connsiteY1" fmla="*/ 2024 h 9233"/>
                <a:gd name="connsiteX2" fmla="*/ 24158 w 101217"/>
                <a:gd name="connsiteY2" fmla="*/ 5186 h 9233"/>
                <a:gd name="connsiteX3" fmla="*/ 48188 w 101217"/>
                <a:gd name="connsiteY3" fmla="*/ 9233 h 9233"/>
                <a:gd name="connsiteX4" fmla="*/ 76140 w 101217"/>
                <a:gd name="connsiteY4" fmla="*/ 7209 h 9233"/>
                <a:gd name="connsiteX5" fmla="*/ 101056 w 101217"/>
                <a:gd name="connsiteY5" fmla="*/ 4427 h 9233"/>
                <a:gd name="connsiteX6" fmla="*/ 48947 w 101217"/>
                <a:gd name="connsiteY6" fmla="*/ 1518 h 9233"/>
                <a:gd name="connsiteX7" fmla="*/ 14419 w 101217"/>
                <a:gd name="connsiteY7" fmla="*/ 253 h 9233"/>
                <a:gd name="connsiteX8" fmla="*/ 3921 w 101217"/>
                <a:gd name="connsiteY8" fmla="*/ 0 h 9233"/>
                <a:gd name="connsiteX9" fmla="*/ 0 w 101217"/>
                <a:gd name="connsiteY9" fmla="*/ 127 h 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217" h="9233">
                  <a:moveTo>
                    <a:pt x="127" y="253"/>
                  </a:moveTo>
                  <a:cubicBezTo>
                    <a:pt x="127" y="253"/>
                    <a:pt x="2783" y="1139"/>
                    <a:pt x="7209" y="2024"/>
                  </a:cubicBezTo>
                  <a:cubicBezTo>
                    <a:pt x="11763" y="2910"/>
                    <a:pt x="17707" y="3922"/>
                    <a:pt x="24158" y="5186"/>
                  </a:cubicBezTo>
                  <a:lnTo>
                    <a:pt x="48188" y="9233"/>
                  </a:lnTo>
                  <a:lnTo>
                    <a:pt x="76140" y="7209"/>
                  </a:lnTo>
                  <a:cubicBezTo>
                    <a:pt x="91570" y="6071"/>
                    <a:pt x="102700" y="4806"/>
                    <a:pt x="101056" y="4427"/>
                  </a:cubicBezTo>
                  <a:cubicBezTo>
                    <a:pt x="99285" y="4047"/>
                    <a:pt x="75886" y="2783"/>
                    <a:pt x="48947" y="1518"/>
                  </a:cubicBezTo>
                  <a:cubicBezTo>
                    <a:pt x="35540" y="1012"/>
                    <a:pt x="23272" y="506"/>
                    <a:pt x="14419" y="253"/>
                  </a:cubicBezTo>
                  <a:cubicBezTo>
                    <a:pt x="9992" y="253"/>
                    <a:pt x="6450" y="127"/>
                    <a:pt x="3921" y="0"/>
                  </a:cubicBezTo>
                  <a:cubicBezTo>
                    <a:pt x="1392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4" name="Freeform: Shape 8533">
              <a:extLst>
                <a:ext uri="{FF2B5EF4-FFF2-40B4-BE49-F238E27FC236}">
                  <a16:creationId xmlns:a16="http://schemas.microsoft.com/office/drawing/2014/main" id="{EE09EE67-8558-8E18-7675-35273985A036}"/>
                </a:ext>
              </a:extLst>
            </p:cNvPr>
            <p:cNvSpPr/>
            <p:nvPr/>
          </p:nvSpPr>
          <p:spPr>
            <a:xfrm>
              <a:off x="11538882" y="6600269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5" name="Freeform: Shape 8534">
              <a:extLst>
                <a:ext uri="{FF2B5EF4-FFF2-40B4-BE49-F238E27FC236}">
                  <a16:creationId xmlns:a16="http://schemas.microsoft.com/office/drawing/2014/main" id="{732E52DC-51BA-5314-3CC3-2D7C91BADC75}"/>
                </a:ext>
              </a:extLst>
            </p:cNvPr>
            <p:cNvSpPr/>
            <p:nvPr/>
          </p:nvSpPr>
          <p:spPr>
            <a:xfrm>
              <a:off x="11387995" y="658585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6" name="Freeform: Shape 8535">
              <a:extLst>
                <a:ext uri="{FF2B5EF4-FFF2-40B4-BE49-F238E27FC236}">
                  <a16:creationId xmlns:a16="http://schemas.microsoft.com/office/drawing/2014/main" id="{20669A02-1754-207C-2100-19E2802B3B8B}"/>
                </a:ext>
              </a:extLst>
            </p:cNvPr>
            <p:cNvSpPr/>
            <p:nvPr/>
          </p:nvSpPr>
          <p:spPr>
            <a:xfrm>
              <a:off x="11399884" y="6578768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7" name="Freeform: Shape 8536">
              <a:extLst>
                <a:ext uri="{FF2B5EF4-FFF2-40B4-BE49-F238E27FC236}">
                  <a16:creationId xmlns:a16="http://schemas.microsoft.com/office/drawing/2014/main" id="{1C7B0EFA-DE95-C043-7C36-CB90C9649AFB}"/>
                </a:ext>
              </a:extLst>
            </p:cNvPr>
            <p:cNvSpPr/>
            <p:nvPr/>
          </p:nvSpPr>
          <p:spPr>
            <a:xfrm>
              <a:off x="10982382" y="6522106"/>
              <a:ext cx="31240" cy="3667"/>
            </a:xfrm>
            <a:custGeom>
              <a:avLst/>
              <a:gdLst>
                <a:gd name="connsiteX0" fmla="*/ 7842 w 31240"/>
                <a:gd name="connsiteY0" fmla="*/ 1391 h 3667"/>
                <a:gd name="connsiteX1" fmla="*/ 0 w 31240"/>
                <a:gd name="connsiteY1" fmla="*/ 2782 h 3667"/>
                <a:gd name="connsiteX2" fmla="*/ 15556 w 31240"/>
                <a:gd name="connsiteY2" fmla="*/ 3162 h 3667"/>
                <a:gd name="connsiteX3" fmla="*/ 31240 w 31240"/>
                <a:gd name="connsiteY3" fmla="*/ 3668 h 3667"/>
                <a:gd name="connsiteX4" fmla="*/ 23525 w 31240"/>
                <a:gd name="connsiteY4" fmla="*/ 1771 h 3667"/>
                <a:gd name="connsiteX5" fmla="*/ 15683 w 31240"/>
                <a:gd name="connsiteY5" fmla="*/ 0 h 3667"/>
                <a:gd name="connsiteX6" fmla="*/ 7842 w 31240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667">
                  <a:moveTo>
                    <a:pt x="7842" y="1391"/>
                  </a:moveTo>
                  <a:lnTo>
                    <a:pt x="0" y="2782"/>
                  </a:lnTo>
                  <a:lnTo>
                    <a:pt x="15556" y="3162"/>
                  </a:lnTo>
                  <a:lnTo>
                    <a:pt x="31240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8" name="Freeform: Shape 8537">
              <a:extLst>
                <a:ext uri="{FF2B5EF4-FFF2-40B4-BE49-F238E27FC236}">
                  <a16:creationId xmlns:a16="http://schemas.microsoft.com/office/drawing/2014/main" id="{A207274E-5EB1-DE6A-9C6E-57A4DB1F353C}"/>
                </a:ext>
              </a:extLst>
            </p:cNvPr>
            <p:cNvSpPr/>
            <p:nvPr/>
          </p:nvSpPr>
          <p:spPr>
            <a:xfrm>
              <a:off x="11013116" y="6564223"/>
              <a:ext cx="11888" cy="2403"/>
            </a:xfrm>
            <a:custGeom>
              <a:avLst/>
              <a:gdLst>
                <a:gd name="connsiteX0" fmla="*/ 127 w 11888"/>
                <a:gd name="connsiteY0" fmla="*/ 1011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5945 w 11888"/>
                <a:gd name="connsiteY3" fmla="*/ 0 h 2403"/>
                <a:gd name="connsiteX4" fmla="*/ 0 w 11888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6"/>
                    <a:pt x="5945" y="0"/>
                  </a:cubicBezTo>
                  <a:cubicBezTo>
                    <a:pt x="2783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39" name="Freeform: Shape 8538">
              <a:extLst>
                <a:ext uri="{FF2B5EF4-FFF2-40B4-BE49-F238E27FC236}">
                  <a16:creationId xmlns:a16="http://schemas.microsoft.com/office/drawing/2014/main" id="{6053335E-AD41-8218-B056-CA1A0BAEC575}"/>
                </a:ext>
              </a:extLst>
            </p:cNvPr>
            <p:cNvSpPr/>
            <p:nvPr/>
          </p:nvSpPr>
          <p:spPr>
            <a:xfrm>
              <a:off x="11012357" y="6556255"/>
              <a:ext cx="42117" cy="6702"/>
            </a:xfrm>
            <a:custGeom>
              <a:avLst/>
              <a:gdLst>
                <a:gd name="connsiteX0" fmla="*/ 6577 w 42117"/>
                <a:gd name="connsiteY0" fmla="*/ 1138 h 6702"/>
                <a:gd name="connsiteX1" fmla="*/ 0 w 42117"/>
                <a:gd name="connsiteY1" fmla="*/ 2403 h 6702"/>
                <a:gd name="connsiteX2" fmla="*/ 20996 w 42117"/>
                <a:gd name="connsiteY2" fmla="*/ 4553 h 6702"/>
                <a:gd name="connsiteX3" fmla="*/ 42117 w 42117"/>
                <a:gd name="connsiteY3" fmla="*/ 6703 h 6702"/>
                <a:gd name="connsiteX4" fmla="*/ 27699 w 42117"/>
                <a:gd name="connsiteY4" fmla="*/ 3414 h 6702"/>
                <a:gd name="connsiteX5" fmla="*/ 13280 w 42117"/>
                <a:gd name="connsiteY5" fmla="*/ 0 h 6702"/>
                <a:gd name="connsiteX6" fmla="*/ 6577 w 42117"/>
                <a:gd name="connsiteY6" fmla="*/ 1138 h 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7" h="6702">
                  <a:moveTo>
                    <a:pt x="6577" y="1138"/>
                  </a:moveTo>
                  <a:lnTo>
                    <a:pt x="0" y="2403"/>
                  </a:lnTo>
                  <a:lnTo>
                    <a:pt x="20996" y="4553"/>
                  </a:lnTo>
                  <a:lnTo>
                    <a:pt x="42117" y="6703"/>
                  </a:lnTo>
                  <a:lnTo>
                    <a:pt x="27699" y="3414"/>
                  </a:lnTo>
                  <a:lnTo>
                    <a:pt x="13280" y="0"/>
                  </a:lnTo>
                  <a:lnTo>
                    <a:pt x="657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0" name="Freeform: Shape 8539">
              <a:extLst>
                <a:ext uri="{FF2B5EF4-FFF2-40B4-BE49-F238E27FC236}">
                  <a16:creationId xmlns:a16="http://schemas.microsoft.com/office/drawing/2014/main" id="{4E8ED76F-6BCC-CD3C-3669-01A3DAE49F07}"/>
                </a:ext>
              </a:extLst>
            </p:cNvPr>
            <p:cNvSpPr/>
            <p:nvPr/>
          </p:nvSpPr>
          <p:spPr>
            <a:xfrm>
              <a:off x="11411899" y="6584713"/>
              <a:ext cx="22892" cy="12141"/>
            </a:xfrm>
            <a:custGeom>
              <a:avLst/>
              <a:gdLst>
                <a:gd name="connsiteX0" fmla="*/ 127 w 22892"/>
                <a:gd name="connsiteY0" fmla="*/ 2403 h 12141"/>
                <a:gd name="connsiteX1" fmla="*/ 11509 w 22892"/>
                <a:gd name="connsiteY1" fmla="*/ 8474 h 12141"/>
                <a:gd name="connsiteX2" fmla="*/ 22892 w 22892"/>
                <a:gd name="connsiteY2" fmla="*/ 12141 h 12141"/>
                <a:gd name="connsiteX3" fmla="*/ 22892 w 22892"/>
                <a:gd name="connsiteY3" fmla="*/ 9738 h 12141"/>
                <a:gd name="connsiteX4" fmla="*/ 11509 w 22892"/>
                <a:gd name="connsiteY4" fmla="*/ 3668 h 12141"/>
                <a:gd name="connsiteX5" fmla="*/ 0 w 22892"/>
                <a:gd name="connsiteY5" fmla="*/ 0 h 12141"/>
                <a:gd name="connsiteX6" fmla="*/ 0 w 22892"/>
                <a:gd name="connsiteY6" fmla="*/ 2403 h 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92" h="12141">
                  <a:moveTo>
                    <a:pt x="127" y="2403"/>
                  </a:moveTo>
                  <a:cubicBezTo>
                    <a:pt x="127" y="3794"/>
                    <a:pt x="5312" y="6450"/>
                    <a:pt x="11509" y="8474"/>
                  </a:cubicBezTo>
                  <a:lnTo>
                    <a:pt x="22892" y="12141"/>
                  </a:lnTo>
                  <a:lnTo>
                    <a:pt x="22892" y="9738"/>
                  </a:lnTo>
                  <a:cubicBezTo>
                    <a:pt x="22892" y="8474"/>
                    <a:pt x="17706" y="5692"/>
                    <a:pt x="11509" y="3668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1" name="Freeform: Shape 8540">
              <a:extLst>
                <a:ext uri="{FF2B5EF4-FFF2-40B4-BE49-F238E27FC236}">
                  <a16:creationId xmlns:a16="http://schemas.microsoft.com/office/drawing/2014/main" id="{525787D3-1744-988B-322E-BD281240AB19}"/>
                </a:ext>
              </a:extLst>
            </p:cNvPr>
            <p:cNvSpPr/>
            <p:nvPr/>
          </p:nvSpPr>
          <p:spPr>
            <a:xfrm>
              <a:off x="11423408" y="6605202"/>
              <a:ext cx="11635" cy="2529"/>
            </a:xfrm>
            <a:custGeom>
              <a:avLst/>
              <a:gdLst>
                <a:gd name="connsiteX0" fmla="*/ 0 w 11635"/>
                <a:gd name="connsiteY0" fmla="*/ 1264 h 2529"/>
                <a:gd name="connsiteX1" fmla="*/ 5818 w 11635"/>
                <a:gd name="connsiteY1" fmla="*/ 2530 h 2529"/>
                <a:gd name="connsiteX2" fmla="*/ 11636 w 11635"/>
                <a:gd name="connsiteY2" fmla="*/ 1264 h 2529"/>
                <a:gd name="connsiteX3" fmla="*/ 5818 w 11635"/>
                <a:gd name="connsiteY3" fmla="*/ 0 h 2529"/>
                <a:gd name="connsiteX4" fmla="*/ 0 w 11635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29">
                  <a:moveTo>
                    <a:pt x="0" y="1264"/>
                  </a:moveTo>
                  <a:cubicBezTo>
                    <a:pt x="0" y="1897"/>
                    <a:pt x="2656" y="2530"/>
                    <a:pt x="5818" y="2530"/>
                  </a:cubicBezTo>
                  <a:cubicBezTo>
                    <a:pt x="9107" y="2530"/>
                    <a:pt x="11636" y="2023"/>
                    <a:pt x="11636" y="1264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2" name="Freeform: Shape 8541">
              <a:extLst>
                <a:ext uri="{FF2B5EF4-FFF2-40B4-BE49-F238E27FC236}">
                  <a16:creationId xmlns:a16="http://schemas.microsoft.com/office/drawing/2014/main" id="{9F8FD123-0430-57A7-5965-9DE4AB27F2E1}"/>
                </a:ext>
              </a:extLst>
            </p:cNvPr>
            <p:cNvSpPr/>
            <p:nvPr/>
          </p:nvSpPr>
          <p:spPr>
            <a:xfrm>
              <a:off x="11010333" y="650402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3" name="Freeform: Shape 8542">
              <a:extLst>
                <a:ext uri="{FF2B5EF4-FFF2-40B4-BE49-F238E27FC236}">
                  <a16:creationId xmlns:a16="http://schemas.microsoft.com/office/drawing/2014/main" id="{6D9B65B3-1F49-5110-94A5-9151F4FAA239}"/>
                </a:ext>
              </a:extLst>
            </p:cNvPr>
            <p:cNvSpPr/>
            <p:nvPr/>
          </p:nvSpPr>
          <p:spPr>
            <a:xfrm>
              <a:off x="11435171" y="6609376"/>
              <a:ext cx="15683" cy="6449"/>
            </a:xfrm>
            <a:custGeom>
              <a:avLst/>
              <a:gdLst>
                <a:gd name="connsiteX0" fmla="*/ 0 w 15683"/>
                <a:gd name="connsiteY0" fmla="*/ 3162 h 6449"/>
                <a:gd name="connsiteX1" fmla="*/ 0 w 15683"/>
                <a:gd name="connsiteY1" fmla="*/ 6450 h 6449"/>
                <a:gd name="connsiteX2" fmla="*/ 7842 w 15683"/>
                <a:gd name="connsiteY2" fmla="*/ 4805 h 6449"/>
                <a:gd name="connsiteX3" fmla="*/ 15683 w 15683"/>
                <a:gd name="connsiteY3" fmla="*/ 3162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162"/>
                  </a:moveTo>
                  <a:lnTo>
                    <a:pt x="0" y="6450"/>
                  </a:lnTo>
                  <a:lnTo>
                    <a:pt x="7842" y="4805"/>
                  </a:lnTo>
                  <a:lnTo>
                    <a:pt x="15683" y="3162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4" name="Freeform: Shape 8543">
              <a:extLst>
                <a:ext uri="{FF2B5EF4-FFF2-40B4-BE49-F238E27FC236}">
                  <a16:creationId xmlns:a16="http://schemas.microsoft.com/office/drawing/2014/main" id="{486E40EB-F6D2-4D99-4268-08ED0C9067CD}"/>
                </a:ext>
              </a:extLst>
            </p:cNvPr>
            <p:cNvSpPr/>
            <p:nvPr/>
          </p:nvSpPr>
          <p:spPr>
            <a:xfrm>
              <a:off x="11305279" y="652324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415 h 6450"/>
                <a:gd name="connsiteX4" fmla="*/ 7967 w 15809"/>
                <a:gd name="connsiteY4" fmla="*/ 1644 h 6450"/>
                <a:gd name="connsiteX5" fmla="*/ 126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415"/>
                  </a:lnTo>
                  <a:lnTo>
                    <a:pt x="7967" y="1644"/>
                  </a:lnTo>
                  <a:lnTo>
                    <a:pt x="126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5" name="Freeform: Shape 8544">
              <a:extLst>
                <a:ext uri="{FF2B5EF4-FFF2-40B4-BE49-F238E27FC236}">
                  <a16:creationId xmlns:a16="http://schemas.microsoft.com/office/drawing/2014/main" id="{6811158F-DADB-F122-8849-AE2B62EBC4B5}"/>
                </a:ext>
              </a:extLst>
            </p:cNvPr>
            <p:cNvSpPr/>
            <p:nvPr/>
          </p:nvSpPr>
          <p:spPr>
            <a:xfrm>
              <a:off x="11015645" y="6515529"/>
              <a:ext cx="211343" cy="34907"/>
            </a:xfrm>
            <a:custGeom>
              <a:avLst/>
              <a:gdLst>
                <a:gd name="connsiteX0" fmla="*/ 11762 w 211343"/>
                <a:gd name="connsiteY0" fmla="*/ 9233 h 34907"/>
                <a:gd name="connsiteX1" fmla="*/ 0 w 211343"/>
                <a:gd name="connsiteY1" fmla="*/ 9612 h 34907"/>
                <a:gd name="connsiteX2" fmla="*/ 29343 w 211343"/>
                <a:gd name="connsiteY2" fmla="*/ 11257 h 34907"/>
                <a:gd name="connsiteX3" fmla="*/ 58686 w 211343"/>
                <a:gd name="connsiteY3" fmla="*/ 12901 h 34907"/>
                <a:gd name="connsiteX4" fmla="*/ 56662 w 211343"/>
                <a:gd name="connsiteY4" fmla="*/ 15304 h 34907"/>
                <a:gd name="connsiteX5" fmla="*/ 66654 w 211343"/>
                <a:gd name="connsiteY5" fmla="*/ 20996 h 34907"/>
                <a:gd name="connsiteX6" fmla="*/ 78669 w 211343"/>
                <a:gd name="connsiteY6" fmla="*/ 24284 h 34907"/>
                <a:gd name="connsiteX7" fmla="*/ 86763 w 211343"/>
                <a:gd name="connsiteY7" fmla="*/ 23399 h 34907"/>
                <a:gd name="connsiteX8" fmla="*/ 111806 w 211343"/>
                <a:gd name="connsiteY8" fmla="*/ 25169 h 34907"/>
                <a:gd name="connsiteX9" fmla="*/ 128754 w 211343"/>
                <a:gd name="connsiteY9" fmla="*/ 27825 h 34907"/>
                <a:gd name="connsiteX10" fmla="*/ 108138 w 211343"/>
                <a:gd name="connsiteY10" fmla="*/ 27446 h 34907"/>
                <a:gd name="connsiteX11" fmla="*/ 87522 w 211343"/>
                <a:gd name="connsiteY11" fmla="*/ 26940 h 34907"/>
                <a:gd name="connsiteX12" fmla="*/ 87522 w 211343"/>
                <a:gd name="connsiteY12" fmla="*/ 29090 h 34907"/>
                <a:gd name="connsiteX13" fmla="*/ 105482 w 211343"/>
                <a:gd name="connsiteY13" fmla="*/ 33137 h 34907"/>
                <a:gd name="connsiteX14" fmla="*/ 123569 w 211343"/>
                <a:gd name="connsiteY14" fmla="*/ 34908 h 34907"/>
                <a:gd name="connsiteX15" fmla="*/ 130272 w 211343"/>
                <a:gd name="connsiteY15" fmla="*/ 31493 h 34907"/>
                <a:gd name="connsiteX16" fmla="*/ 136975 w 211343"/>
                <a:gd name="connsiteY16" fmla="*/ 28078 h 34907"/>
                <a:gd name="connsiteX17" fmla="*/ 147472 w 211343"/>
                <a:gd name="connsiteY17" fmla="*/ 29596 h 34907"/>
                <a:gd name="connsiteX18" fmla="*/ 157970 w 211343"/>
                <a:gd name="connsiteY18" fmla="*/ 31114 h 34907"/>
                <a:gd name="connsiteX19" fmla="*/ 157970 w 211343"/>
                <a:gd name="connsiteY19" fmla="*/ 29723 h 34907"/>
                <a:gd name="connsiteX20" fmla="*/ 134699 w 211343"/>
                <a:gd name="connsiteY20" fmla="*/ 23019 h 34907"/>
                <a:gd name="connsiteX21" fmla="*/ 111300 w 211343"/>
                <a:gd name="connsiteY21" fmla="*/ 17707 h 34907"/>
                <a:gd name="connsiteX22" fmla="*/ 93719 w 211343"/>
                <a:gd name="connsiteY22" fmla="*/ 17327 h 34907"/>
                <a:gd name="connsiteX23" fmla="*/ 76140 w 211343"/>
                <a:gd name="connsiteY23" fmla="*/ 16948 h 34907"/>
                <a:gd name="connsiteX24" fmla="*/ 76140 w 211343"/>
                <a:gd name="connsiteY24" fmla="*/ 13154 h 34907"/>
                <a:gd name="connsiteX25" fmla="*/ 76265 w 211343"/>
                <a:gd name="connsiteY25" fmla="*/ 9359 h 34907"/>
                <a:gd name="connsiteX26" fmla="*/ 108518 w 211343"/>
                <a:gd name="connsiteY26" fmla="*/ 10751 h 34907"/>
                <a:gd name="connsiteX27" fmla="*/ 154935 w 211343"/>
                <a:gd name="connsiteY27" fmla="*/ 14545 h 34907"/>
                <a:gd name="connsiteX28" fmla="*/ 168847 w 211343"/>
                <a:gd name="connsiteY28" fmla="*/ 16948 h 34907"/>
                <a:gd name="connsiteX29" fmla="*/ 190095 w 211343"/>
                <a:gd name="connsiteY29" fmla="*/ 14672 h 34907"/>
                <a:gd name="connsiteX30" fmla="*/ 211344 w 211343"/>
                <a:gd name="connsiteY30" fmla="*/ 12395 h 34907"/>
                <a:gd name="connsiteX31" fmla="*/ 185795 w 211343"/>
                <a:gd name="connsiteY31" fmla="*/ 13280 h 34907"/>
                <a:gd name="connsiteX32" fmla="*/ 160373 w 211343"/>
                <a:gd name="connsiteY32" fmla="*/ 14165 h 34907"/>
                <a:gd name="connsiteX33" fmla="*/ 152912 w 211343"/>
                <a:gd name="connsiteY33" fmla="*/ 9107 h 34907"/>
                <a:gd name="connsiteX34" fmla="*/ 145449 w 211343"/>
                <a:gd name="connsiteY34" fmla="*/ 4047 h 34907"/>
                <a:gd name="connsiteX35" fmla="*/ 134446 w 211343"/>
                <a:gd name="connsiteY35" fmla="*/ 3794 h 34907"/>
                <a:gd name="connsiteX36" fmla="*/ 123442 w 211343"/>
                <a:gd name="connsiteY36" fmla="*/ 5945 h 34907"/>
                <a:gd name="connsiteX37" fmla="*/ 123442 w 211343"/>
                <a:gd name="connsiteY37" fmla="*/ 8348 h 34907"/>
                <a:gd name="connsiteX38" fmla="*/ 110415 w 211343"/>
                <a:gd name="connsiteY38" fmla="*/ 8095 h 34907"/>
                <a:gd name="connsiteX39" fmla="*/ 97388 w 211343"/>
                <a:gd name="connsiteY39" fmla="*/ 7842 h 34907"/>
                <a:gd name="connsiteX40" fmla="*/ 103079 w 211343"/>
                <a:gd name="connsiteY40" fmla="*/ 4933 h 34907"/>
                <a:gd name="connsiteX41" fmla="*/ 108770 w 211343"/>
                <a:gd name="connsiteY41" fmla="*/ 2024 h 34907"/>
                <a:gd name="connsiteX42" fmla="*/ 80946 w 211343"/>
                <a:gd name="connsiteY42" fmla="*/ 1012 h 34907"/>
                <a:gd name="connsiteX43" fmla="*/ 53121 w 211343"/>
                <a:gd name="connsiteY43" fmla="*/ 0 h 34907"/>
                <a:gd name="connsiteX44" fmla="*/ 53121 w 211343"/>
                <a:gd name="connsiteY44" fmla="*/ 2277 h 34907"/>
                <a:gd name="connsiteX45" fmla="*/ 53121 w 211343"/>
                <a:gd name="connsiteY45" fmla="*/ 4553 h 34907"/>
                <a:gd name="connsiteX46" fmla="*/ 63998 w 211343"/>
                <a:gd name="connsiteY46" fmla="*/ 3415 h 34907"/>
                <a:gd name="connsiteX47" fmla="*/ 75001 w 211343"/>
                <a:gd name="connsiteY47" fmla="*/ 2277 h 34907"/>
                <a:gd name="connsiteX48" fmla="*/ 82084 w 211343"/>
                <a:gd name="connsiteY48" fmla="*/ 4806 h 34907"/>
                <a:gd name="connsiteX49" fmla="*/ 89166 w 211343"/>
                <a:gd name="connsiteY49" fmla="*/ 7336 h 34907"/>
                <a:gd name="connsiteX50" fmla="*/ 56283 w 211343"/>
                <a:gd name="connsiteY50" fmla="*/ 8095 h 34907"/>
                <a:gd name="connsiteX51" fmla="*/ 11762 w 211343"/>
                <a:gd name="connsiteY51" fmla="*/ 9233 h 3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1343" h="34907">
                  <a:moveTo>
                    <a:pt x="11762" y="9233"/>
                  </a:moveTo>
                  <a:lnTo>
                    <a:pt x="0" y="9612"/>
                  </a:lnTo>
                  <a:lnTo>
                    <a:pt x="29343" y="11257"/>
                  </a:lnTo>
                  <a:lnTo>
                    <a:pt x="58686" y="12901"/>
                  </a:lnTo>
                  <a:lnTo>
                    <a:pt x="56662" y="15304"/>
                  </a:lnTo>
                  <a:cubicBezTo>
                    <a:pt x="55524" y="16569"/>
                    <a:pt x="60077" y="19098"/>
                    <a:pt x="66654" y="20996"/>
                  </a:cubicBezTo>
                  <a:lnTo>
                    <a:pt x="78669" y="24284"/>
                  </a:lnTo>
                  <a:lnTo>
                    <a:pt x="86763" y="23399"/>
                  </a:lnTo>
                  <a:cubicBezTo>
                    <a:pt x="91190" y="22892"/>
                    <a:pt x="102446" y="23778"/>
                    <a:pt x="111806" y="25169"/>
                  </a:cubicBezTo>
                  <a:lnTo>
                    <a:pt x="128754" y="27825"/>
                  </a:lnTo>
                  <a:lnTo>
                    <a:pt x="108138" y="27446"/>
                  </a:lnTo>
                  <a:lnTo>
                    <a:pt x="87522" y="26940"/>
                  </a:lnTo>
                  <a:lnTo>
                    <a:pt x="87522" y="29090"/>
                  </a:lnTo>
                  <a:cubicBezTo>
                    <a:pt x="87522" y="30228"/>
                    <a:pt x="95490" y="32126"/>
                    <a:pt x="105482" y="33137"/>
                  </a:cubicBezTo>
                  <a:lnTo>
                    <a:pt x="123569" y="34908"/>
                  </a:lnTo>
                  <a:lnTo>
                    <a:pt x="130272" y="31493"/>
                  </a:lnTo>
                  <a:lnTo>
                    <a:pt x="136975" y="28078"/>
                  </a:lnTo>
                  <a:lnTo>
                    <a:pt x="147472" y="29596"/>
                  </a:lnTo>
                  <a:lnTo>
                    <a:pt x="157970" y="31114"/>
                  </a:lnTo>
                  <a:lnTo>
                    <a:pt x="157970" y="29723"/>
                  </a:lnTo>
                  <a:cubicBezTo>
                    <a:pt x="157970" y="28964"/>
                    <a:pt x="147472" y="26054"/>
                    <a:pt x="134699" y="23019"/>
                  </a:cubicBezTo>
                  <a:lnTo>
                    <a:pt x="111300" y="17707"/>
                  </a:lnTo>
                  <a:lnTo>
                    <a:pt x="93719" y="17327"/>
                  </a:lnTo>
                  <a:lnTo>
                    <a:pt x="76140" y="16948"/>
                  </a:lnTo>
                  <a:lnTo>
                    <a:pt x="76140" y="13154"/>
                  </a:lnTo>
                  <a:cubicBezTo>
                    <a:pt x="76140" y="13154"/>
                    <a:pt x="76265" y="9359"/>
                    <a:pt x="76265" y="9359"/>
                  </a:cubicBezTo>
                  <a:lnTo>
                    <a:pt x="108518" y="10751"/>
                  </a:lnTo>
                  <a:cubicBezTo>
                    <a:pt x="126351" y="11510"/>
                    <a:pt x="147220" y="13280"/>
                    <a:pt x="154935" y="14545"/>
                  </a:cubicBezTo>
                  <a:lnTo>
                    <a:pt x="168847" y="16948"/>
                  </a:lnTo>
                  <a:lnTo>
                    <a:pt x="190095" y="14672"/>
                  </a:lnTo>
                  <a:lnTo>
                    <a:pt x="211344" y="12395"/>
                  </a:lnTo>
                  <a:lnTo>
                    <a:pt x="185795" y="13280"/>
                  </a:lnTo>
                  <a:lnTo>
                    <a:pt x="160373" y="14165"/>
                  </a:lnTo>
                  <a:lnTo>
                    <a:pt x="152912" y="9107"/>
                  </a:lnTo>
                  <a:lnTo>
                    <a:pt x="145449" y="4047"/>
                  </a:lnTo>
                  <a:lnTo>
                    <a:pt x="134446" y="3794"/>
                  </a:lnTo>
                  <a:cubicBezTo>
                    <a:pt x="128501" y="3668"/>
                    <a:pt x="123442" y="4680"/>
                    <a:pt x="123442" y="5945"/>
                  </a:cubicBezTo>
                  <a:lnTo>
                    <a:pt x="123442" y="8348"/>
                  </a:lnTo>
                  <a:cubicBezTo>
                    <a:pt x="123442" y="8348"/>
                    <a:pt x="110415" y="8095"/>
                    <a:pt x="110415" y="8095"/>
                  </a:cubicBezTo>
                  <a:lnTo>
                    <a:pt x="97388" y="7842"/>
                  </a:lnTo>
                  <a:lnTo>
                    <a:pt x="103079" y="4933"/>
                  </a:lnTo>
                  <a:lnTo>
                    <a:pt x="108770" y="2024"/>
                  </a:lnTo>
                  <a:lnTo>
                    <a:pt x="80946" y="1012"/>
                  </a:lnTo>
                  <a:lnTo>
                    <a:pt x="53121" y="0"/>
                  </a:lnTo>
                  <a:lnTo>
                    <a:pt x="53121" y="2277"/>
                  </a:lnTo>
                  <a:cubicBezTo>
                    <a:pt x="53121" y="2277"/>
                    <a:pt x="53121" y="4553"/>
                    <a:pt x="53121" y="4553"/>
                  </a:cubicBezTo>
                  <a:lnTo>
                    <a:pt x="63998" y="3415"/>
                  </a:lnTo>
                  <a:lnTo>
                    <a:pt x="75001" y="2277"/>
                  </a:lnTo>
                  <a:lnTo>
                    <a:pt x="82084" y="4806"/>
                  </a:lnTo>
                  <a:lnTo>
                    <a:pt x="89166" y="7336"/>
                  </a:lnTo>
                  <a:lnTo>
                    <a:pt x="56283" y="8095"/>
                  </a:lnTo>
                  <a:cubicBezTo>
                    <a:pt x="38322" y="8475"/>
                    <a:pt x="18213" y="8980"/>
                    <a:pt x="11762" y="92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6" name="Freeform: Shape 8545">
              <a:extLst>
                <a:ext uri="{FF2B5EF4-FFF2-40B4-BE49-F238E27FC236}">
                  <a16:creationId xmlns:a16="http://schemas.microsoft.com/office/drawing/2014/main" id="{B74FB667-1C38-4A07-B43B-DE3678A02419}"/>
                </a:ext>
              </a:extLst>
            </p:cNvPr>
            <p:cNvSpPr/>
            <p:nvPr/>
          </p:nvSpPr>
          <p:spPr>
            <a:xfrm>
              <a:off x="11139087" y="6524110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817 w 11762"/>
                <a:gd name="connsiteY1" fmla="*/ 19 h 2441"/>
                <a:gd name="connsiteX2" fmla="*/ 11762 w 11762"/>
                <a:gd name="connsiteY2" fmla="*/ 1411 h 2441"/>
                <a:gd name="connsiteX3" fmla="*/ 5817 w 11762"/>
                <a:gd name="connsiteY3" fmla="*/ 2422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399"/>
                    <a:pt x="2656" y="-106"/>
                    <a:pt x="5817" y="19"/>
                  </a:cubicBezTo>
                  <a:cubicBezTo>
                    <a:pt x="9106" y="19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817" y="2422"/>
                  </a:cubicBezTo>
                  <a:cubicBezTo>
                    <a:pt x="2656" y="2422"/>
                    <a:pt x="0" y="1790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7" name="Freeform: Shape 8546">
              <a:extLst>
                <a:ext uri="{FF2B5EF4-FFF2-40B4-BE49-F238E27FC236}">
                  <a16:creationId xmlns:a16="http://schemas.microsoft.com/office/drawing/2014/main" id="{F08D543C-05F4-883C-7EFC-ACD31A22D9CA}"/>
                </a:ext>
              </a:extLst>
            </p:cNvPr>
            <p:cNvSpPr/>
            <p:nvPr/>
          </p:nvSpPr>
          <p:spPr>
            <a:xfrm>
              <a:off x="11017795" y="6518185"/>
              <a:ext cx="31240" cy="3540"/>
            </a:xfrm>
            <a:custGeom>
              <a:avLst/>
              <a:gdLst>
                <a:gd name="connsiteX0" fmla="*/ 7842 w 31240"/>
                <a:gd name="connsiteY0" fmla="*/ 1391 h 3540"/>
                <a:gd name="connsiteX1" fmla="*/ 0 w 31240"/>
                <a:gd name="connsiteY1" fmla="*/ 2782 h 3540"/>
                <a:gd name="connsiteX2" fmla="*/ 15557 w 31240"/>
                <a:gd name="connsiteY2" fmla="*/ 3162 h 3540"/>
                <a:gd name="connsiteX3" fmla="*/ 31240 w 31240"/>
                <a:gd name="connsiteY3" fmla="*/ 3541 h 3540"/>
                <a:gd name="connsiteX4" fmla="*/ 23525 w 31240"/>
                <a:gd name="connsiteY4" fmla="*/ 1771 h 3540"/>
                <a:gd name="connsiteX5" fmla="*/ 15683 w 31240"/>
                <a:gd name="connsiteY5" fmla="*/ 0 h 3540"/>
                <a:gd name="connsiteX6" fmla="*/ 7842 w 31240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540">
                  <a:moveTo>
                    <a:pt x="7842" y="1391"/>
                  </a:moveTo>
                  <a:lnTo>
                    <a:pt x="0" y="2782"/>
                  </a:lnTo>
                  <a:lnTo>
                    <a:pt x="15557" y="3162"/>
                  </a:lnTo>
                  <a:lnTo>
                    <a:pt x="31240" y="3541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8" name="Freeform: Shape 8547">
              <a:extLst>
                <a:ext uri="{FF2B5EF4-FFF2-40B4-BE49-F238E27FC236}">
                  <a16:creationId xmlns:a16="http://schemas.microsoft.com/office/drawing/2014/main" id="{8260320B-E072-D48A-1A73-0CC8D64C6CF5}"/>
                </a:ext>
              </a:extLst>
            </p:cNvPr>
            <p:cNvSpPr/>
            <p:nvPr/>
          </p:nvSpPr>
          <p:spPr>
            <a:xfrm>
              <a:off x="11321088" y="6507561"/>
              <a:ext cx="83853" cy="12142"/>
            </a:xfrm>
            <a:custGeom>
              <a:avLst/>
              <a:gdLst>
                <a:gd name="connsiteX0" fmla="*/ 126 w 83853"/>
                <a:gd name="connsiteY0" fmla="*/ 3289 h 12142"/>
                <a:gd name="connsiteX1" fmla="*/ 12141 w 83853"/>
                <a:gd name="connsiteY1" fmla="*/ 9486 h 12142"/>
                <a:gd name="connsiteX2" fmla="*/ 24157 w 83853"/>
                <a:gd name="connsiteY2" fmla="*/ 12142 h 12142"/>
                <a:gd name="connsiteX3" fmla="*/ 54005 w 83853"/>
                <a:gd name="connsiteY3" fmla="*/ 12142 h 12142"/>
                <a:gd name="connsiteX4" fmla="*/ 83854 w 83853"/>
                <a:gd name="connsiteY4" fmla="*/ 12142 h 12142"/>
                <a:gd name="connsiteX5" fmla="*/ 60456 w 83853"/>
                <a:gd name="connsiteY5" fmla="*/ 9992 h 12142"/>
                <a:gd name="connsiteX6" fmla="*/ 37058 w 83853"/>
                <a:gd name="connsiteY6" fmla="*/ 7842 h 12142"/>
                <a:gd name="connsiteX7" fmla="*/ 54638 w 83853"/>
                <a:gd name="connsiteY7" fmla="*/ 7842 h 12142"/>
                <a:gd name="connsiteX8" fmla="*/ 72218 w 83853"/>
                <a:gd name="connsiteY8" fmla="*/ 7463 h 12142"/>
                <a:gd name="connsiteX9" fmla="*/ 42875 w 83853"/>
                <a:gd name="connsiteY9" fmla="*/ 3795 h 12142"/>
                <a:gd name="connsiteX10" fmla="*/ 6830 w 83853"/>
                <a:gd name="connsiteY10" fmla="*/ 0 h 12142"/>
                <a:gd name="connsiteX11" fmla="*/ 0 w 83853"/>
                <a:gd name="connsiteY11" fmla="*/ 3415 h 1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853" h="12142">
                  <a:moveTo>
                    <a:pt x="126" y="3289"/>
                  </a:moveTo>
                  <a:cubicBezTo>
                    <a:pt x="126" y="5186"/>
                    <a:pt x="5565" y="7968"/>
                    <a:pt x="12141" y="9486"/>
                  </a:cubicBezTo>
                  <a:lnTo>
                    <a:pt x="24157" y="12142"/>
                  </a:lnTo>
                  <a:lnTo>
                    <a:pt x="54005" y="12142"/>
                  </a:lnTo>
                  <a:cubicBezTo>
                    <a:pt x="54005" y="12142"/>
                    <a:pt x="83854" y="12142"/>
                    <a:pt x="83854" y="12142"/>
                  </a:cubicBezTo>
                  <a:lnTo>
                    <a:pt x="60456" y="9992"/>
                  </a:lnTo>
                  <a:lnTo>
                    <a:pt x="37058" y="7842"/>
                  </a:lnTo>
                  <a:lnTo>
                    <a:pt x="54638" y="7842"/>
                  </a:lnTo>
                  <a:cubicBezTo>
                    <a:pt x="54638" y="7842"/>
                    <a:pt x="72218" y="7463"/>
                    <a:pt x="72218" y="7463"/>
                  </a:cubicBezTo>
                  <a:lnTo>
                    <a:pt x="42875" y="3795"/>
                  </a:lnTo>
                  <a:cubicBezTo>
                    <a:pt x="26813" y="1771"/>
                    <a:pt x="10497" y="127"/>
                    <a:pt x="6830" y="0"/>
                  </a:cubicBezTo>
                  <a:cubicBezTo>
                    <a:pt x="3035" y="0"/>
                    <a:pt x="0" y="1392"/>
                    <a:pt x="0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49" name="Freeform: Shape 8548">
              <a:extLst>
                <a:ext uri="{FF2B5EF4-FFF2-40B4-BE49-F238E27FC236}">
                  <a16:creationId xmlns:a16="http://schemas.microsoft.com/office/drawing/2014/main" id="{BC621E8D-8CA5-8C0B-A916-9B8DF09FB18A}"/>
                </a:ext>
              </a:extLst>
            </p:cNvPr>
            <p:cNvSpPr/>
            <p:nvPr/>
          </p:nvSpPr>
          <p:spPr>
            <a:xfrm>
              <a:off x="11328930" y="6512241"/>
              <a:ext cx="27065" cy="5691"/>
            </a:xfrm>
            <a:custGeom>
              <a:avLst/>
              <a:gdLst>
                <a:gd name="connsiteX0" fmla="*/ 0 w 27065"/>
                <a:gd name="connsiteY0" fmla="*/ 1012 h 5691"/>
                <a:gd name="connsiteX1" fmla="*/ 5185 w 27065"/>
                <a:gd name="connsiteY1" fmla="*/ 0 h 5691"/>
                <a:gd name="connsiteX2" fmla="*/ 18718 w 27065"/>
                <a:gd name="connsiteY2" fmla="*/ 2910 h 5691"/>
                <a:gd name="connsiteX3" fmla="*/ 27066 w 27065"/>
                <a:gd name="connsiteY3" fmla="*/ 5692 h 5691"/>
                <a:gd name="connsiteX4" fmla="*/ 13659 w 27065"/>
                <a:gd name="connsiteY4" fmla="*/ 3921 h 5691"/>
                <a:gd name="connsiteX5" fmla="*/ 126 w 27065"/>
                <a:gd name="connsiteY5" fmla="*/ 1012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691">
                  <a:moveTo>
                    <a:pt x="0" y="1012"/>
                  </a:moveTo>
                  <a:cubicBezTo>
                    <a:pt x="0" y="1012"/>
                    <a:pt x="2403" y="0"/>
                    <a:pt x="5185" y="0"/>
                  </a:cubicBezTo>
                  <a:cubicBezTo>
                    <a:pt x="8094" y="0"/>
                    <a:pt x="14165" y="1392"/>
                    <a:pt x="18718" y="2910"/>
                  </a:cubicBezTo>
                  <a:lnTo>
                    <a:pt x="27066" y="5692"/>
                  </a:lnTo>
                  <a:lnTo>
                    <a:pt x="13659" y="3921"/>
                  </a:lnTo>
                  <a:cubicBezTo>
                    <a:pt x="6197" y="2910"/>
                    <a:pt x="126" y="1518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0" name="Freeform: Shape 8549">
              <a:extLst>
                <a:ext uri="{FF2B5EF4-FFF2-40B4-BE49-F238E27FC236}">
                  <a16:creationId xmlns:a16="http://schemas.microsoft.com/office/drawing/2014/main" id="{EB266085-F8BB-43CA-3FFB-FFEF68D63C89}"/>
                </a:ext>
              </a:extLst>
            </p:cNvPr>
            <p:cNvSpPr/>
            <p:nvPr/>
          </p:nvSpPr>
          <p:spPr>
            <a:xfrm>
              <a:off x="11364217" y="658977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1" name="Freeform: Shape 8550">
              <a:extLst>
                <a:ext uri="{FF2B5EF4-FFF2-40B4-BE49-F238E27FC236}">
                  <a16:creationId xmlns:a16="http://schemas.microsoft.com/office/drawing/2014/main" id="{DA047C59-E18E-E851-F76E-EB732F5DF88D}"/>
                </a:ext>
              </a:extLst>
            </p:cNvPr>
            <p:cNvSpPr/>
            <p:nvPr/>
          </p:nvSpPr>
          <p:spPr>
            <a:xfrm>
              <a:off x="11358399" y="6582183"/>
              <a:ext cx="58812" cy="2529"/>
            </a:xfrm>
            <a:custGeom>
              <a:avLst/>
              <a:gdLst>
                <a:gd name="connsiteX0" fmla="*/ 14672 w 58812"/>
                <a:gd name="connsiteY0" fmla="*/ 1138 h 2529"/>
                <a:gd name="connsiteX1" fmla="*/ 0 w 58812"/>
                <a:gd name="connsiteY1" fmla="*/ 2277 h 2529"/>
                <a:gd name="connsiteX2" fmla="*/ 29469 w 58812"/>
                <a:gd name="connsiteY2" fmla="*/ 2403 h 2529"/>
                <a:gd name="connsiteX3" fmla="*/ 58812 w 58812"/>
                <a:gd name="connsiteY3" fmla="*/ 2530 h 2529"/>
                <a:gd name="connsiteX4" fmla="*/ 44141 w 58812"/>
                <a:gd name="connsiteY4" fmla="*/ 1264 h 2529"/>
                <a:gd name="connsiteX5" fmla="*/ 29469 w 58812"/>
                <a:gd name="connsiteY5" fmla="*/ 0 h 2529"/>
                <a:gd name="connsiteX6" fmla="*/ 14672 w 58812"/>
                <a:gd name="connsiteY6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812" h="2529">
                  <a:moveTo>
                    <a:pt x="14672" y="1138"/>
                  </a:moveTo>
                  <a:lnTo>
                    <a:pt x="0" y="2277"/>
                  </a:lnTo>
                  <a:lnTo>
                    <a:pt x="29469" y="2403"/>
                  </a:lnTo>
                  <a:lnTo>
                    <a:pt x="58812" y="2530"/>
                  </a:lnTo>
                  <a:lnTo>
                    <a:pt x="44141" y="1264"/>
                  </a:lnTo>
                  <a:lnTo>
                    <a:pt x="29469" y="0"/>
                  </a:lnTo>
                  <a:lnTo>
                    <a:pt x="14672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2" name="Freeform: Shape 8551">
              <a:extLst>
                <a:ext uri="{FF2B5EF4-FFF2-40B4-BE49-F238E27FC236}">
                  <a16:creationId xmlns:a16="http://schemas.microsoft.com/office/drawing/2014/main" id="{A4E4270B-9BAF-127E-AEB1-28ABD3D691A7}"/>
                </a:ext>
              </a:extLst>
            </p:cNvPr>
            <p:cNvSpPr/>
            <p:nvPr/>
          </p:nvSpPr>
          <p:spPr>
            <a:xfrm>
              <a:off x="11060545" y="655574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3" name="Freeform: Shape 8552">
              <a:extLst>
                <a:ext uri="{FF2B5EF4-FFF2-40B4-BE49-F238E27FC236}">
                  <a16:creationId xmlns:a16="http://schemas.microsoft.com/office/drawing/2014/main" id="{A3608A63-8D89-BB5E-B372-93ED31ED5A8C}"/>
                </a:ext>
              </a:extLst>
            </p:cNvPr>
            <p:cNvSpPr/>
            <p:nvPr/>
          </p:nvSpPr>
          <p:spPr>
            <a:xfrm>
              <a:off x="11458695" y="6573709"/>
              <a:ext cx="23525" cy="5185"/>
            </a:xfrm>
            <a:custGeom>
              <a:avLst/>
              <a:gdLst>
                <a:gd name="connsiteX0" fmla="*/ 0 w 23525"/>
                <a:gd name="connsiteY0" fmla="*/ 2656 h 5185"/>
                <a:gd name="connsiteX1" fmla="*/ 0 w 23525"/>
                <a:gd name="connsiteY1" fmla="*/ 5185 h 5185"/>
                <a:gd name="connsiteX2" fmla="*/ 11763 w 23525"/>
                <a:gd name="connsiteY2" fmla="*/ 3668 h 5185"/>
                <a:gd name="connsiteX3" fmla="*/ 23525 w 23525"/>
                <a:gd name="connsiteY3" fmla="*/ 1011 h 5185"/>
                <a:gd name="connsiteX4" fmla="*/ 11763 w 23525"/>
                <a:gd name="connsiteY4" fmla="*/ 0 h 5185"/>
                <a:gd name="connsiteX5" fmla="*/ 0 w 23525"/>
                <a:gd name="connsiteY5" fmla="*/ 0 h 5185"/>
                <a:gd name="connsiteX6" fmla="*/ 0 w 23525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5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3" y="3668"/>
                    <a:pt x="11763" y="3668"/>
                  </a:cubicBezTo>
                  <a:cubicBezTo>
                    <a:pt x="18213" y="2782"/>
                    <a:pt x="23525" y="1644"/>
                    <a:pt x="23525" y="1011"/>
                  </a:cubicBezTo>
                  <a:cubicBezTo>
                    <a:pt x="23525" y="379"/>
                    <a:pt x="18213" y="0"/>
                    <a:pt x="11763" y="0"/>
                  </a:cubicBezTo>
                  <a:lnTo>
                    <a:pt x="0" y="0"/>
                  </a:lnTo>
                  <a:cubicBezTo>
                    <a:pt x="0" y="0"/>
                    <a:pt x="0" y="2529"/>
                    <a:pt x="0" y="252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4" name="Freeform: Shape 8553">
              <a:extLst>
                <a:ext uri="{FF2B5EF4-FFF2-40B4-BE49-F238E27FC236}">
                  <a16:creationId xmlns:a16="http://schemas.microsoft.com/office/drawing/2014/main" id="{37291445-A0E7-6B24-1576-E9CED76E4A06}"/>
                </a:ext>
              </a:extLst>
            </p:cNvPr>
            <p:cNvSpPr/>
            <p:nvPr/>
          </p:nvSpPr>
          <p:spPr>
            <a:xfrm>
              <a:off x="11470584" y="6627066"/>
              <a:ext cx="11763" cy="2435"/>
            </a:xfrm>
            <a:custGeom>
              <a:avLst/>
              <a:gdLst>
                <a:gd name="connsiteX0" fmla="*/ 0 w 11763"/>
                <a:gd name="connsiteY0" fmla="*/ 1282 h 2435"/>
                <a:gd name="connsiteX1" fmla="*/ 5818 w 11763"/>
                <a:gd name="connsiteY1" fmla="*/ 2419 h 2435"/>
                <a:gd name="connsiteX2" fmla="*/ 11763 w 11763"/>
                <a:gd name="connsiteY2" fmla="*/ 1155 h 2435"/>
                <a:gd name="connsiteX3" fmla="*/ 5818 w 11763"/>
                <a:gd name="connsiteY3" fmla="*/ 16 h 2435"/>
                <a:gd name="connsiteX4" fmla="*/ 0 w 11763"/>
                <a:gd name="connsiteY4" fmla="*/ 1282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35">
                  <a:moveTo>
                    <a:pt x="0" y="1282"/>
                  </a:moveTo>
                  <a:cubicBezTo>
                    <a:pt x="0" y="1914"/>
                    <a:pt x="2656" y="2546"/>
                    <a:pt x="5818" y="2419"/>
                  </a:cubicBezTo>
                  <a:cubicBezTo>
                    <a:pt x="9107" y="2419"/>
                    <a:pt x="11763" y="1914"/>
                    <a:pt x="11763" y="1155"/>
                  </a:cubicBezTo>
                  <a:cubicBezTo>
                    <a:pt x="11763" y="522"/>
                    <a:pt x="9107" y="-110"/>
                    <a:pt x="5818" y="16"/>
                  </a:cubicBezTo>
                  <a:cubicBezTo>
                    <a:pt x="2530" y="16"/>
                    <a:pt x="0" y="522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5" name="Freeform: Shape 8554">
              <a:extLst>
                <a:ext uri="{FF2B5EF4-FFF2-40B4-BE49-F238E27FC236}">
                  <a16:creationId xmlns:a16="http://schemas.microsoft.com/office/drawing/2014/main" id="{818F18FB-72DB-7AD3-841D-21F9FB5876CE}"/>
                </a:ext>
              </a:extLst>
            </p:cNvPr>
            <p:cNvSpPr/>
            <p:nvPr/>
          </p:nvSpPr>
          <p:spPr>
            <a:xfrm>
              <a:off x="11466537" y="6599637"/>
              <a:ext cx="31492" cy="3288"/>
            </a:xfrm>
            <a:custGeom>
              <a:avLst/>
              <a:gdLst>
                <a:gd name="connsiteX0" fmla="*/ 7967 w 31492"/>
                <a:gd name="connsiteY0" fmla="*/ 1644 h 3288"/>
                <a:gd name="connsiteX1" fmla="*/ 0 w 31492"/>
                <a:gd name="connsiteY1" fmla="*/ 3289 h 3288"/>
                <a:gd name="connsiteX2" fmla="*/ 15810 w 31492"/>
                <a:gd name="connsiteY2" fmla="*/ 3162 h 3288"/>
                <a:gd name="connsiteX3" fmla="*/ 31493 w 31492"/>
                <a:gd name="connsiteY3" fmla="*/ 3162 h 3288"/>
                <a:gd name="connsiteX4" fmla="*/ 23651 w 31492"/>
                <a:gd name="connsiteY4" fmla="*/ 1518 h 3288"/>
                <a:gd name="connsiteX5" fmla="*/ 15810 w 31492"/>
                <a:gd name="connsiteY5" fmla="*/ 0 h 3288"/>
                <a:gd name="connsiteX6" fmla="*/ 7967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7" y="1644"/>
                  </a:moveTo>
                  <a:lnTo>
                    <a:pt x="0" y="3289"/>
                  </a:lnTo>
                  <a:lnTo>
                    <a:pt x="15810" y="3162"/>
                  </a:lnTo>
                  <a:lnTo>
                    <a:pt x="31493" y="3162"/>
                  </a:lnTo>
                  <a:lnTo>
                    <a:pt x="23651" y="1518"/>
                  </a:lnTo>
                  <a:lnTo>
                    <a:pt x="15810" y="0"/>
                  </a:lnTo>
                  <a:lnTo>
                    <a:pt x="7967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6" name="Freeform: Shape 8555">
              <a:extLst>
                <a:ext uri="{FF2B5EF4-FFF2-40B4-BE49-F238E27FC236}">
                  <a16:creationId xmlns:a16="http://schemas.microsoft.com/office/drawing/2014/main" id="{C669B327-A4B8-78C3-1A01-427CE2F44F0B}"/>
                </a:ext>
              </a:extLst>
            </p:cNvPr>
            <p:cNvSpPr/>
            <p:nvPr/>
          </p:nvSpPr>
          <p:spPr>
            <a:xfrm>
              <a:off x="11094820" y="6590530"/>
              <a:ext cx="11888" cy="2403"/>
            </a:xfrm>
            <a:custGeom>
              <a:avLst/>
              <a:gdLst>
                <a:gd name="connsiteX0" fmla="*/ 127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392 h 2403"/>
                <a:gd name="connsiteX3" fmla="*/ 5944 w 11888"/>
                <a:gd name="connsiteY3" fmla="*/ 0 h 2403"/>
                <a:gd name="connsiteX4" fmla="*/ 0 w 11888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889" y="2024"/>
                    <a:pt x="11889" y="1392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7" name="Freeform: Shape 8556">
              <a:extLst>
                <a:ext uri="{FF2B5EF4-FFF2-40B4-BE49-F238E27FC236}">
                  <a16:creationId xmlns:a16="http://schemas.microsoft.com/office/drawing/2014/main" id="{14F25F6D-6667-99D5-74F0-E546E4422606}"/>
                </a:ext>
              </a:extLst>
            </p:cNvPr>
            <p:cNvSpPr/>
            <p:nvPr/>
          </p:nvSpPr>
          <p:spPr>
            <a:xfrm>
              <a:off x="11505872" y="6581044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139 h 2403"/>
                <a:gd name="connsiteX3" fmla="*/ 5817 w 11635"/>
                <a:gd name="connsiteY3" fmla="*/ 0 h 2403"/>
                <a:gd name="connsiteX4" fmla="*/ 0 w 11635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636" y="1771"/>
                    <a:pt x="11636" y="1139"/>
                  </a:cubicBezTo>
                  <a:cubicBezTo>
                    <a:pt x="11636" y="506"/>
                    <a:pt x="8979" y="0"/>
                    <a:pt x="5817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8" name="Freeform: Shape 8557">
              <a:extLst>
                <a:ext uri="{FF2B5EF4-FFF2-40B4-BE49-F238E27FC236}">
                  <a16:creationId xmlns:a16="http://schemas.microsoft.com/office/drawing/2014/main" id="{A2FCDD75-54E6-0246-F721-8710321F597F}"/>
                </a:ext>
              </a:extLst>
            </p:cNvPr>
            <p:cNvSpPr/>
            <p:nvPr/>
          </p:nvSpPr>
          <p:spPr>
            <a:xfrm>
              <a:off x="11118598" y="6583701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944 w 11762"/>
                <a:gd name="connsiteY1" fmla="*/ 2530 h 2529"/>
                <a:gd name="connsiteX2" fmla="*/ 11762 w 11762"/>
                <a:gd name="connsiteY2" fmla="*/ 1391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106" y="2530"/>
                    <a:pt x="11762" y="2150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59" name="Freeform: Shape 8558">
              <a:extLst>
                <a:ext uri="{FF2B5EF4-FFF2-40B4-BE49-F238E27FC236}">
                  <a16:creationId xmlns:a16="http://schemas.microsoft.com/office/drawing/2014/main" id="{FFD6A003-043C-EFEE-3654-91FFCC577F54}"/>
                </a:ext>
              </a:extLst>
            </p:cNvPr>
            <p:cNvSpPr/>
            <p:nvPr/>
          </p:nvSpPr>
          <p:spPr>
            <a:xfrm>
              <a:off x="11517761" y="6631635"/>
              <a:ext cx="11762" cy="2529"/>
            </a:xfrm>
            <a:custGeom>
              <a:avLst/>
              <a:gdLst>
                <a:gd name="connsiteX0" fmla="*/ 0 w 11762"/>
                <a:gd name="connsiteY0" fmla="*/ 1392 h 2529"/>
                <a:gd name="connsiteX1" fmla="*/ 5944 w 11762"/>
                <a:gd name="connsiteY1" fmla="*/ 2530 h 2529"/>
                <a:gd name="connsiteX2" fmla="*/ 11762 w 11762"/>
                <a:gd name="connsiteY2" fmla="*/ 1265 h 2529"/>
                <a:gd name="connsiteX3" fmla="*/ 5944 w 11762"/>
                <a:gd name="connsiteY3" fmla="*/ 0 h 2529"/>
                <a:gd name="connsiteX4" fmla="*/ 0 w 11762"/>
                <a:gd name="connsiteY4" fmla="*/ 1265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392"/>
                  </a:moveTo>
                  <a:cubicBezTo>
                    <a:pt x="0" y="2024"/>
                    <a:pt x="2782" y="2530"/>
                    <a:pt x="5944" y="2530"/>
                  </a:cubicBezTo>
                  <a:cubicBezTo>
                    <a:pt x="9106" y="2530"/>
                    <a:pt x="11762" y="2024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0" name="Freeform: Shape 8559">
              <a:extLst>
                <a:ext uri="{FF2B5EF4-FFF2-40B4-BE49-F238E27FC236}">
                  <a16:creationId xmlns:a16="http://schemas.microsoft.com/office/drawing/2014/main" id="{F34A3308-CF12-1A88-700E-D8FAC4E1FA6E}"/>
                </a:ext>
              </a:extLst>
            </p:cNvPr>
            <p:cNvSpPr/>
            <p:nvPr/>
          </p:nvSpPr>
          <p:spPr>
            <a:xfrm>
              <a:off x="11529396" y="6580792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818 w 11762"/>
                <a:gd name="connsiteY1" fmla="*/ 2403 h 2419"/>
                <a:gd name="connsiteX2" fmla="*/ 11762 w 11762"/>
                <a:gd name="connsiteY2" fmla="*/ 1138 h 2419"/>
                <a:gd name="connsiteX3" fmla="*/ 5818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29"/>
                    <a:pt x="5818" y="2403"/>
                  </a:cubicBezTo>
                  <a:cubicBezTo>
                    <a:pt x="9107" y="2403"/>
                    <a:pt x="11762" y="1770"/>
                    <a:pt x="11762" y="1138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1" name="Freeform: Shape 8560">
              <a:extLst>
                <a:ext uri="{FF2B5EF4-FFF2-40B4-BE49-F238E27FC236}">
                  <a16:creationId xmlns:a16="http://schemas.microsoft.com/office/drawing/2014/main" id="{081E1E12-A3C2-6905-28E4-F868B3157AE1}"/>
                </a:ext>
              </a:extLst>
            </p:cNvPr>
            <p:cNvSpPr/>
            <p:nvPr/>
          </p:nvSpPr>
          <p:spPr>
            <a:xfrm>
              <a:off x="11399251" y="6503261"/>
              <a:ext cx="52487" cy="4553"/>
            </a:xfrm>
            <a:custGeom>
              <a:avLst/>
              <a:gdLst>
                <a:gd name="connsiteX0" fmla="*/ 0 w 52487"/>
                <a:gd name="connsiteY0" fmla="*/ 2656 h 4553"/>
                <a:gd name="connsiteX1" fmla="*/ 8727 w 52487"/>
                <a:gd name="connsiteY1" fmla="*/ 4553 h 4553"/>
                <a:gd name="connsiteX2" fmla="*/ 35034 w 52487"/>
                <a:gd name="connsiteY2" fmla="*/ 2277 h 4553"/>
                <a:gd name="connsiteX3" fmla="*/ 52488 w 52487"/>
                <a:gd name="connsiteY3" fmla="*/ 0 h 4553"/>
                <a:gd name="connsiteX4" fmla="*/ 26307 w 52487"/>
                <a:gd name="connsiteY4" fmla="*/ 379 h 4553"/>
                <a:gd name="connsiteX5" fmla="*/ 127 w 52487"/>
                <a:gd name="connsiteY5" fmla="*/ 759 h 4553"/>
                <a:gd name="connsiteX6" fmla="*/ 127 w 52487"/>
                <a:gd name="connsiteY6" fmla="*/ 2656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87" h="4553">
                  <a:moveTo>
                    <a:pt x="0" y="2656"/>
                  </a:moveTo>
                  <a:cubicBezTo>
                    <a:pt x="0" y="3668"/>
                    <a:pt x="3921" y="4553"/>
                    <a:pt x="8727" y="4553"/>
                  </a:cubicBezTo>
                  <a:cubicBezTo>
                    <a:pt x="13659" y="4553"/>
                    <a:pt x="25422" y="3541"/>
                    <a:pt x="35034" y="2277"/>
                  </a:cubicBezTo>
                  <a:lnTo>
                    <a:pt x="52488" y="0"/>
                  </a:lnTo>
                  <a:lnTo>
                    <a:pt x="26307" y="379"/>
                  </a:lnTo>
                  <a:lnTo>
                    <a:pt x="127" y="759"/>
                  </a:lnTo>
                  <a:lnTo>
                    <a:pt x="127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2" name="Freeform: Shape 8561">
              <a:extLst>
                <a:ext uri="{FF2B5EF4-FFF2-40B4-BE49-F238E27FC236}">
                  <a16:creationId xmlns:a16="http://schemas.microsoft.com/office/drawing/2014/main" id="{779E9427-BB26-811B-5B4A-AE62B6D0A7EA}"/>
                </a:ext>
              </a:extLst>
            </p:cNvPr>
            <p:cNvSpPr/>
            <p:nvPr/>
          </p:nvSpPr>
          <p:spPr>
            <a:xfrm>
              <a:off x="11541412" y="662923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2403 h 2403"/>
                <a:gd name="connsiteX2" fmla="*/ 11762 w 11762"/>
                <a:gd name="connsiteY2" fmla="*/ 1139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3" name="Freeform: Shape 8562">
              <a:extLst>
                <a:ext uri="{FF2B5EF4-FFF2-40B4-BE49-F238E27FC236}">
                  <a16:creationId xmlns:a16="http://schemas.microsoft.com/office/drawing/2014/main" id="{9075E184-559F-8A37-3EB4-3847664C0A0D}"/>
                </a:ext>
              </a:extLst>
            </p:cNvPr>
            <p:cNvSpPr/>
            <p:nvPr/>
          </p:nvSpPr>
          <p:spPr>
            <a:xfrm>
              <a:off x="11406966" y="6526659"/>
              <a:ext cx="45025" cy="2908"/>
            </a:xfrm>
            <a:custGeom>
              <a:avLst/>
              <a:gdLst>
                <a:gd name="connsiteX0" fmla="*/ 7083 w 45025"/>
                <a:gd name="connsiteY0" fmla="*/ 1518 h 2908"/>
                <a:gd name="connsiteX1" fmla="*/ 0 w 45025"/>
                <a:gd name="connsiteY1" fmla="*/ 2909 h 2908"/>
                <a:gd name="connsiteX2" fmla="*/ 22513 w 45025"/>
                <a:gd name="connsiteY2" fmla="*/ 2783 h 2908"/>
                <a:gd name="connsiteX3" fmla="*/ 45026 w 45025"/>
                <a:gd name="connsiteY3" fmla="*/ 2530 h 2908"/>
                <a:gd name="connsiteX4" fmla="*/ 29595 w 45025"/>
                <a:gd name="connsiteY4" fmla="*/ 1265 h 2908"/>
                <a:gd name="connsiteX5" fmla="*/ 14165 w 45025"/>
                <a:gd name="connsiteY5" fmla="*/ 0 h 2908"/>
                <a:gd name="connsiteX6" fmla="*/ 7083 w 45025"/>
                <a:gd name="connsiteY6" fmla="*/ 1518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2908">
                  <a:moveTo>
                    <a:pt x="7083" y="1518"/>
                  </a:moveTo>
                  <a:lnTo>
                    <a:pt x="0" y="2909"/>
                  </a:lnTo>
                  <a:lnTo>
                    <a:pt x="22513" y="2783"/>
                  </a:lnTo>
                  <a:lnTo>
                    <a:pt x="45026" y="2530"/>
                  </a:lnTo>
                  <a:lnTo>
                    <a:pt x="29595" y="1265"/>
                  </a:lnTo>
                  <a:lnTo>
                    <a:pt x="14165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4" name="Freeform: Shape 8563">
              <a:extLst>
                <a:ext uri="{FF2B5EF4-FFF2-40B4-BE49-F238E27FC236}">
                  <a16:creationId xmlns:a16="http://schemas.microsoft.com/office/drawing/2014/main" id="{1CCD0A35-2A19-F7F6-5578-286B6537643C}"/>
                </a:ext>
              </a:extLst>
            </p:cNvPr>
            <p:cNvSpPr/>
            <p:nvPr/>
          </p:nvSpPr>
          <p:spPr>
            <a:xfrm>
              <a:off x="11551530" y="6573076"/>
              <a:ext cx="37943" cy="5186"/>
            </a:xfrm>
            <a:custGeom>
              <a:avLst/>
              <a:gdLst>
                <a:gd name="connsiteX0" fmla="*/ 7209 w 37943"/>
                <a:gd name="connsiteY0" fmla="*/ 2783 h 5186"/>
                <a:gd name="connsiteX1" fmla="*/ 0 w 37943"/>
                <a:gd name="connsiteY1" fmla="*/ 5186 h 5186"/>
                <a:gd name="connsiteX2" fmla="*/ 11762 w 37943"/>
                <a:gd name="connsiteY2" fmla="*/ 5186 h 5186"/>
                <a:gd name="connsiteX3" fmla="*/ 30734 w 37943"/>
                <a:gd name="connsiteY3" fmla="*/ 2530 h 5186"/>
                <a:gd name="connsiteX4" fmla="*/ 37943 w 37943"/>
                <a:gd name="connsiteY4" fmla="*/ 0 h 5186"/>
                <a:gd name="connsiteX5" fmla="*/ 26308 w 37943"/>
                <a:gd name="connsiteY5" fmla="*/ 0 h 5186"/>
                <a:gd name="connsiteX6" fmla="*/ 7209 w 37943"/>
                <a:gd name="connsiteY6" fmla="*/ 2656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943" h="5186">
                  <a:moveTo>
                    <a:pt x="7209" y="2783"/>
                  </a:moveTo>
                  <a:lnTo>
                    <a:pt x="0" y="5186"/>
                  </a:lnTo>
                  <a:lnTo>
                    <a:pt x="11762" y="5186"/>
                  </a:lnTo>
                  <a:cubicBezTo>
                    <a:pt x="18213" y="5186"/>
                    <a:pt x="26813" y="3921"/>
                    <a:pt x="30734" y="2530"/>
                  </a:cubicBezTo>
                  <a:lnTo>
                    <a:pt x="37943" y="0"/>
                  </a:lnTo>
                  <a:lnTo>
                    <a:pt x="26308" y="0"/>
                  </a:lnTo>
                  <a:cubicBezTo>
                    <a:pt x="19857" y="0"/>
                    <a:pt x="11257" y="1265"/>
                    <a:pt x="7209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5" name="Freeform: Shape 8564">
              <a:extLst>
                <a:ext uri="{FF2B5EF4-FFF2-40B4-BE49-F238E27FC236}">
                  <a16:creationId xmlns:a16="http://schemas.microsoft.com/office/drawing/2014/main" id="{AA035B9A-AACF-C2D0-68AD-277FC7A09BF3}"/>
                </a:ext>
              </a:extLst>
            </p:cNvPr>
            <p:cNvSpPr/>
            <p:nvPr/>
          </p:nvSpPr>
          <p:spPr>
            <a:xfrm>
              <a:off x="11422649" y="6512747"/>
              <a:ext cx="35161" cy="6956"/>
            </a:xfrm>
            <a:custGeom>
              <a:avLst/>
              <a:gdLst>
                <a:gd name="connsiteX0" fmla="*/ 0 w 35161"/>
                <a:gd name="connsiteY0" fmla="*/ 3541 h 6956"/>
                <a:gd name="connsiteX1" fmla="*/ 0 w 35161"/>
                <a:gd name="connsiteY1" fmla="*/ 6956 h 6956"/>
                <a:gd name="connsiteX2" fmla="*/ 17581 w 35161"/>
                <a:gd name="connsiteY2" fmla="*/ 5565 h 6956"/>
                <a:gd name="connsiteX3" fmla="*/ 35161 w 35161"/>
                <a:gd name="connsiteY3" fmla="*/ 3541 h 6956"/>
                <a:gd name="connsiteX4" fmla="*/ 17581 w 35161"/>
                <a:gd name="connsiteY4" fmla="*/ 1391 h 6956"/>
                <a:gd name="connsiteX5" fmla="*/ 0 w 35161"/>
                <a:gd name="connsiteY5" fmla="*/ 0 h 6956"/>
                <a:gd name="connsiteX6" fmla="*/ 0 w 35161"/>
                <a:gd name="connsiteY6" fmla="*/ 3541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61" h="6956">
                  <a:moveTo>
                    <a:pt x="0" y="3541"/>
                  </a:moveTo>
                  <a:lnTo>
                    <a:pt x="0" y="6956"/>
                  </a:lnTo>
                  <a:cubicBezTo>
                    <a:pt x="0" y="6956"/>
                    <a:pt x="17581" y="5565"/>
                    <a:pt x="17581" y="5565"/>
                  </a:cubicBezTo>
                  <a:cubicBezTo>
                    <a:pt x="27320" y="4806"/>
                    <a:pt x="35161" y="3921"/>
                    <a:pt x="35161" y="3541"/>
                  </a:cubicBezTo>
                  <a:cubicBezTo>
                    <a:pt x="35161" y="3162"/>
                    <a:pt x="27193" y="2150"/>
                    <a:pt x="17581" y="1391"/>
                  </a:cubicBezTo>
                  <a:lnTo>
                    <a:pt x="0" y="0"/>
                  </a:lnTo>
                  <a:lnTo>
                    <a:pt x="0" y="35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6" name="Freeform: Shape 8565">
              <a:extLst>
                <a:ext uri="{FF2B5EF4-FFF2-40B4-BE49-F238E27FC236}">
                  <a16:creationId xmlns:a16="http://schemas.microsoft.com/office/drawing/2014/main" id="{E79B5116-7480-403D-6389-EFF5A2FC3706}"/>
                </a:ext>
              </a:extLst>
            </p:cNvPr>
            <p:cNvSpPr/>
            <p:nvPr/>
          </p:nvSpPr>
          <p:spPr>
            <a:xfrm>
              <a:off x="11150976" y="6508194"/>
              <a:ext cx="93846" cy="10370"/>
            </a:xfrm>
            <a:custGeom>
              <a:avLst/>
              <a:gdLst>
                <a:gd name="connsiteX0" fmla="*/ 127 w 93846"/>
                <a:gd name="connsiteY0" fmla="*/ 5438 h 10370"/>
                <a:gd name="connsiteX1" fmla="*/ 127 w 93846"/>
                <a:gd name="connsiteY1" fmla="*/ 6830 h 10370"/>
                <a:gd name="connsiteX2" fmla="*/ 28710 w 93846"/>
                <a:gd name="connsiteY2" fmla="*/ 5944 h 10370"/>
                <a:gd name="connsiteX3" fmla="*/ 57420 w 93846"/>
                <a:gd name="connsiteY3" fmla="*/ 5059 h 10370"/>
                <a:gd name="connsiteX4" fmla="*/ 64630 w 93846"/>
                <a:gd name="connsiteY4" fmla="*/ 7588 h 10370"/>
                <a:gd name="connsiteX5" fmla="*/ 82843 w 93846"/>
                <a:gd name="connsiteY5" fmla="*/ 10370 h 10370"/>
                <a:gd name="connsiteX6" fmla="*/ 93846 w 93846"/>
                <a:gd name="connsiteY6" fmla="*/ 10370 h 10370"/>
                <a:gd name="connsiteX7" fmla="*/ 70195 w 93846"/>
                <a:gd name="connsiteY7" fmla="*/ 5312 h 10370"/>
                <a:gd name="connsiteX8" fmla="*/ 46544 w 93846"/>
                <a:gd name="connsiteY8" fmla="*/ 0 h 10370"/>
                <a:gd name="connsiteX9" fmla="*/ 23271 w 93846"/>
                <a:gd name="connsiteY9" fmla="*/ 2150 h 10370"/>
                <a:gd name="connsiteX10" fmla="*/ 0 w 93846"/>
                <a:gd name="connsiteY10" fmla="*/ 5564 h 1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846" h="10370">
                  <a:moveTo>
                    <a:pt x="127" y="5438"/>
                  </a:moveTo>
                  <a:lnTo>
                    <a:pt x="127" y="6830"/>
                  </a:lnTo>
                  <a:cubicBezTo>
                    <a:pt x="127" y="6830"/>
                    <a:pt x="28710" y="5944"/>
                    <a:pt x="28710" y="5944"/>
                  </a:cubicBezTo>
                  <a:lnTo>
                    <a:pt x="57420" y="5059"/>
                  </a:lnTo>
                  <a:lnTo>
                    <a:pt x="64630" y="7588"/>
                  </a:lnTo>
                  <a:cubicBezTo>
                    <a:pt x="68551" y="8979"/>
                    <a:pt x="76772" y="10245"/>
                    <a:pt x="82843" y="10370"/>
                  </a:cubicBezTo>
                  <a:lnTo>
                    <a:pt x="93846" y="10370"/>
                  </a:lnTo>
                  <a:cubicBezTo>
                    <a:pt x="93846" y="10370"/>
                    <a:pt x="70195" y="5312"/>
                    <a:pt x="70195" y="5312"/>
                  </a:cubicBezTo>
                  <a:lnTo>
                    <a:pt x="46544" y="0"/>
                  </a:lnTo>
                  <a:lnTo>
                    <a:pt x="23271" y="2150"/>
                  </a:lnTo>
                  <a:cubicBezTo>
                    <a:pt x="10497" y="3288"/>
                    <a:pt x="127" y="4805"/>
                    <a:pt x="0" y="55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7" name="Freeform: Shape 8566">
              <a:extLst>
                <a:ext uri="{FF2B5EF4-FFF2-40B4-BE49-F238E27FC236}">
                  <a16:creationId xmlns:a16="http://schemas.microsoft.com/office/drawing/2014/main" id="{28ECEA34-B10D-5C46-7DE7-31CC2CD3B16D}"/>
                </a:ext>
              </a:extLst>
            </p:cNvPr>
            <p:cNvSpPr/>
            <p:nvPr/>
          </p:nvSpPr>
          <p:spPr>
            <a:xfrm>
              <a:off x="11446174" y="6498708"/>
              <a:ext cx="95111" cy="11129"/>
            </a:xfrm>
            <a:custGeom>
              <a:avLst/>
              <a:gdLst>
                <a:gd name="connsiteX0" fmla="*/ 127 w 95111"/>
                <a:gd name="connsiteY0" fmla="*/ 126 h 11129"/>
                <a:gd name="connsiteX1" fmla="*/ 8980 w 95111"/>
                <a:gd name="connsiteY1" fmla="*/ 3035 h 11129"/>
                <a:gd name="connsiteX2" fmla="*/ 49453 w 95111"/>
                <a:gd name="connsiteY2" fmla="*/ 8347 h 11129"/>
                <a:gd name="connsiteX3" fmla="*/ 81199 w 95111"/>
                <a:gd name="connsiteY3" fmla="*/ 11129 h 11129"/>
                <a:gd name="connsiteX4" fmla="*/ 88155 w 95111"/>
                <a:gd name="connsiteY4" fmla="*/ 8726 h 11129"/>
                <a:gd name="connsiteX5" fmla="*/ 95111 w 95111"/>
                <a:gd name="connsiteY5" fmla="*/ 6324 h 11129"/>
                <a:gd name="connsiteX6" fmla="*/ 79807 w 95111"/>
                <a:gd name="connsiteY6" fmla="*/ 6324 h 11129"/>
                <a:gd name="connsiteX7" fmla="*/ 32126 w 95111"/>
                <a:gd name="connsiteY7" fmla="*/ 3035 h 11129"/>
                <a:gd name="connsiteX8" fmla="*/ 9359 w 95111"/>
                <a:gd name="connsiteY8" fmla="*/ 759 h 11129"/>
                <a:gd name="connsiteX9" fmla="*/ 0 w 95111"/>
                <a:gd name="connsiteY9" fmla="*/ 0 h 1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111" h="11129">
                  <a:moveTo>
                    <a:pt x="127" y="126"/>
                  </a:moveTo>
                  <a:cubicBezTo>
                    <a:pt x="127" y="126"/>
                    <a:pt x="4174" y="1643"/>
                    <a:pt x="8980" y="3035"/>
                  </a:cubicBezTo>
                  <a:cubicBezTo>
                    <a:pt x="13660" y="4426"/>
                    <a:pt x="31873" y="6830"/>
                    <a:pt x="49453" y="8347"/>
                  </a:cubicBezTo>
                  <a:lnTo>
                    <a:pt x="81199" y="11129"/>
                  </a:lnTo>
                  <a:lnTo>
                    <a:pt x="88155" y="8726"/>
                  </a:lnTo>
                  <a:lnTo>
                    <a:pt x="95111" y="6324"/>
                  </a:lnTo>
                  <a:lnTo>
                    <a:pt x="79807" y="6324"/>
                  </a:lnTo>
                  <a:cubicBezTo>
                    <a:pt x="71333" y="6324"/>
                    <a:pt x="49959" y="4932"/>
                    <a:pt x="32126" y="3035"/>
                  </a:cubicBezTo>
                  <a:cubicBezTo>
                    <a:pt x="23146" y="2150"/>
                    <a:pt x="15177" y="1391"/>
                    <a:pt x="9359" y="759"/>
                  </a:cubicBezTo>
                  <a:cubicBezTo>
                    <a:pt x="3542" y="25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8" name="Freeform: Shape 8567">
              <a:extLst>
                <a:ext uri="{FF2B5EF4-FFF2-40B4-BE49-F238E27FC236}">
                  <a16:creationId xmlns:a16="http://schemas.microsoft.com/office/drawing/2014/main" id="{BCB853BD-E5EC-52E5-65C9-7E4FD7E7CFF2}"/>
                </a:ext>
              </a:extLst>
            </p:cNvPr>
            <p:cNvSpPr/>
            <p:nvPr/>
          </p:nvSpPr>
          <p:spPr>
            <a:xfrm>
              <a:off x="11446047" y="6490866"/>
              <a:ext cx="27066" cy="5565"/>
            </a:xfrm>
            <a:custGeom>
              <a:avLst/>
              <a:gdLst>
                <a:gd name="connsiteX0" fmla="*/ 0 w 27066"/>
                <a:gd name="connsiteY0" fmla="*/ 1139 h 5565"/>
                <a:gd name="connsiteX1" fmla="*/ 13533 w 27066"/>
                <a:gd name="connsiteY1" fmla="*/ 3921 h 5565"/>
                <a:gd name="connsiteX2" fmla="*/ 27066 w 27066"/>
                <a:gd name="connsiteY2" fmla="*/ 5565 h 5565"/>
                <a:gd name="connsiteX3" fmla="*/ 18719 w 27066"/>
                <a:gd name="connsiteY3" fmla="*/ 2783 h 5565"/>
                <a:gd name="connsiteX4" fmla="*/ 5186 w 27066"/>
                <a:gd name="connsiteY4" fmla="*/ 0 h 5565"/>
                <a:gd name="connsiteX5" fmla="*/ 0 w 27066"/>
                <a:gd name="connsiteY5" fmla="*/ 1012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565">
                  <a:moveTo>
                    <a:pt x="0" y="1139"/>
                  </a:moveTo>
                  <a:cubicBezTo>
                    <a:pt x="0" y="1139"/>
                    <a:pt x="6071" y="3036"/>
                    <a:pt x="13533" y="3921"/>
                  </a:cubicBezTo>
                  <a:lnTo>
                    <a:pt x="27066" y="5565"/>
                  </a:lnTo>
                  <a:lnTo>
                    <a:pt x="18719" y="2783"/>
                  </a:lnTo>
                  <a:cubicBezTo>
                    <a:pt x="14166" y="1265"/>
                    <a:pt x="7968" y="0"/>
                    <a:pt x="5186" y="0"/>
                  </a:cubicBezTo>
                  <a:cubicBezTo>
                    <a:pt x="2403" y="0"/>
                    <a:pt x="0" y="506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69" name="Freeform: Shape 8568">
              <a:extLst>
                <a:ext uri="{FF2B5EF4-FFF2-40B4-BE49-F238E27FC236}">
                  <a16:creationId xmlns:a16="http://schemas.microsoft.com/office/drawing/2014/main" id="{426A5910-4E2A-CDDC-AA46-DD9ADB89D890}"/>
                </a:ext>
              </a:extLst>
            </p:cNvPr>
            <p:cNvSpPr/>
            <p:nvPr/>
          </p:nvSpPr>
          <p:spPr>
            <a:xfrm>
              <a:off x="11162359" y="6536651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945 w 11762"/>
                <a:gd name="connsiteY3" fmla="*/ 0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9107" y="2402"/>
                    <a:pt x="11762" y="2023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783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0" name="Freeform: Shape 8569">
              <a:extLst>
                <a:ext uri="{FF2B5EF4-FFF2-40B4-BE49-F238E27FC236}">
                  <a16:creationId xmlns:a16="http://schemas.microsoft.com/office/drawing/2014/main" id="{5DCF1F8C-007D-FD34-FF32-1F24ADD23EE8}"/>
                </a:ext>
              </a:extLst>
            </p:cNvPr>
            <p:cNvSpPr/>
            <p:nvPr/>
          </p:nvSpPr>
          <p:spPr>
            <a:xfrm>
              <a:off x="11588461" y="661443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1" name="Freeform: Shape 8570">
              <a:extLst>
                <a:ext uri="{FF2B5EF4-FFF2-40B4-BE49-F238E27FC236}">
                  <a16:creationId xmlns:a16="http://schemas.microsoft.com/office/drawing/2014/main" id="{045C5329-F899-2759-6873-717D91022F87}"/>
                </a:ext>
              </a:extLst>
            </p:cNvPr>
            <p:cNvSpPr/>
            <p:nvPr/>
          </p:nvSpPr>
          <p:spPr>
            <a:xfrm>
              <a:off x="11457810" y="6524872"/>
              <a:ext cx="11762" cy="2419"/>
            </a:xfrm>
            <a:custGeom>
              <a:avLst/>
              <a:gdLst>
                <a:gd name="connsiteX0" fmla="*/ 0 w 11762"/>
                <a:gd name="connsiteY0" fmla="*/ 1155 h 2419"/>
                <a:gd name="connsiteX1" fmla="*/ 5817 w 11762"/>
                <a:gd name="connsiteY1" fmla="*/ 2419 h 2419"/>
                <a:gd name="connsiteX2" fmla="*/ 11762 w 11762"/>
                <a:gd name="connsiteY2" fmla="*/ 1155 h 2419"/>
                <a:gd name="connsiteX3" fmla="*/ 5817 w 11762"/>
                <a:gd name="connsiteY3" fmla="*/ 16 h 2419"/>
                <a:gd name="connsiteX4" fmla="*/ 0 w 11762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155"/>
                  </a:moveTo>
                  <a:cubicBezTo>
                    <a:pt x="0" y="1787"/>
                    <a:pt x="2656" y="2419"/>
                    <a:pt x="5817" y="2419"/>
                  </a:cubicBezTo>
                  <a:cubicBezTo>
                    <a:pt x="9106" y="2419"/>
                    <a:pt x="11762" y="1914"/>
                    <a:pt x="11762" y="1155"/>
                  </a:cubicBezTo>
                  <a:cubicBezTo>
                    <a:pt x="11762" y="523"/>
                    <a:pt x="9106" y="-110"/>
                    <a:pt x="5817" y="16"/>
                  </a:cubicBezTo>
                  <a:cubicBezTo>
                    <a:pt x="2656" y="16"/>
                    <a:pt x="0" y="523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2" name="Freeform: Shape 8571">
              <a:extLst>
                <a:ext uri="{FF2B5EF4-FFF2-40B4-BE49-F238E27FC236}">
                  <a16:creationId xmlns:a16="http://schemas.microsoft.com/office/drawing/2014/main" id="{5AFE894B-E06B-0BCD-B0DD-E7B6BD1ACE1F}"/>
                </a:ext>
              </a:extLst>
            </p:cNvPr>
            <p:cNvSpPr/>
            <p:nvPr/>
          </p:nvSpPr>
          <p:spPr>
            <a:xfrm>
              <a:off x="11184113" y="6539054"/>
              <a:ext cx="77909" cy="8221"/>
            </a:xfrm>
            <a:custGeom>
              <a:avLst/>
              <a:gdLst>
                <a:gd name="connsiteX0" fmla="*/ 12268 w 77909"/>
                <a:gd name="connsiteY0" fmla="*/ 2277 h 8221"/>
                <a:gd name="connsiteX1" fmla="*/ 0 w 77909"/>
                <a:gd name="connsiteY1" fmla="*/ 4554 h 8221"/>
                <a:gd name="connsiteX2" fmla="*/ 18972 w 77909"/>
                <a:gd name="connsiteY2" fmla="*/ 6450 h 8221"/>
                <a:gd name="connsiteX3" fmla="*/ 38070 w 77909"/>
                <a:gd name="connsiteY3" fmla="*/ 8221 h 8221"/>
                <a:gd name="connsiteX4" fmla="*/ 30102 w 77909"/>
                <a:gd name="connsiteY4" fmla="*/ 5439 h 8221"/>
                <a:gd name="connsiteX5" fmla="*/ 22260 w 77909"/>
                <a:gd name="connsiteY5" fmla="*/ 2656 h 8221"/>
                <a:gd name="connsiteX6" fmla="*/ 50085 w 77909"/>
                <a:gd name="connsiteY6" fmla="*/ 4680 h 8221"/>
                <a:gd name="connsiteX7" fmla="*/ 77910 w 77909"/>
                <a:gd name="connsiteY7" fmla="*/ 6577 h 8221"/>
                <a:gd name="connsiteX8" fmla="*/ 51097 w 77909"/>
                <a:gd name="connsiteY8" fmla="*/ 3289 h 8221"/>
                <a:gd name="connsiteX9" fmla="*/ 24410 w 77909"/>
                <a:gd name="connsiteY9" fmla="*/ 0 h 8221"/>
                <a:gd name="connsiteX10" fmla="*/ 12268 w 77909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909" h="8221">
                  <a:moveTo>
                    <a:pt x="12268" y="2277"/>
                  </a:moveTo>
                  <a:lnTo>
                    <a:pt x="0" y="4554"/>
                  </a:lnTo>
                  <a:lnTo>
                    <a:pt x="18972" y="6450"/>
                  </a:lnTo>
                  <a:lnTo>
                    <a:pt x="38070" y="8221"/>
                  </a:lnTo>
                  <a:lnTo>
                    <a:pt x="30102" y="5439"/>
                  </a:lnTo>
                  <a:lnTo>
                    <a:pt x="22260" y="2656"/>
                  </a:lnTo>
                  <a:lnTo>
                    <a:pt x="50085" y="4680"/>
                  </a:lnTo>
                  <a:lnTo>
                    <a:pt x="77910" y="6577"/>
                  </a:lnTo>
                  <a:lnTo>
                    <a:pt x="51097" y="3289"/>
                  </a:lnTo>
                  <a:lnTo>
                    <a:pt x="24410" y="0"/>
                  </a:lnTo>
                  <a:lnTo>
                    <a:pt x="1226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3" name="Freeform: Shape 8572">
              <a:extLst>
                <a:ext uri="{FF2B5EF4-FFF2-40B4-BE49-F238E27FC236}">
                  <a16:creationId xmlns:a16="http://schemas.microsoft.com/office/drawing/2014/main" id="{B6B03598-18E1-FFB8-7DC0-8F951767A0CC}"/>
                </a:ext>
              </a:extLst>
            </p:cNvPr>
            <p:cNvSpPr/>
            <p:nvPr/>
          </p:nvSpPr>
          <p:spPr>
            <a:xfrm>
              <a:off x="11611860" y="6592428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4" name="Freeform: Shape 8573">
              <a:extLst>
                <a:ext uri="{FF2B5EF4-FFF2-40B4-BE49-F238E27FC236}">
                  <a16:creationId xmlns:a16="http://schemas.microsoft.com/office/drawing/2014/main" id="{36EFBDAE-6FD0-92CF-C68B-CF7A3F57E3D7}"/>
                </a:ext>
              </a:extLst>
            </p:cNvPr>
            <p:cNvSpPr/>
            <p:nvPr/>
          </p:nvSpPr>
          <p:spPr>
            <a:xfrm>
              <a:off x="11481335" y="6524763"/>
              <a:ext cx="24915" cy="4805"/>
            </a:xfrm>
            <a:custGeom>
              <a:avLst/>
              <a:gdLst>
                <a:gd name="connsiteX0" fmla="*/ 0 w 24915"/>
                <a:gd name="connsiteY0" fmla="*/ 2403 h 4805"/>
                <a:gd name="connsiteX1" fmla="*/ 0 w 24915"/>
                <a:gd name="connsiteY1" fmla="*/ 4805 h 4805"/>
                <a:gd name="connsiteX2" fmla="*/ 12395 w 24915"/>
                <a:gd name="connsiteY2" fmla="*/ 4805 h 4805"/>
                <a:gd name="connsiteX3" fmla="*/ 24916 w 24915"/>
                <a:gd name="connsiteY3" fmla="*/ 4805 h 4805"/>
                <a:gd name="connsiteX4" fmla="*/ 17706 w 24915"/>
                <a:gd name="connsiteY4" fmla="*/ 2403 h 4805"/>
                <a:gd name="connsiteX5" fmla="*/ 5312 w 24915"/>
                <a:gd name="connsiteY5" fmla="*/ 0 h 4805"/>
                <a:gd name="connsiteX6" fmla="*/ 127 w 24915"/>
                <a:gd name="connsiteY6" fmla="*/ 2403 h 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4805">
                  <a:moveTo>
                    <a:pt x="0" y="2403"/>
                  </a:moveTo>
                  <a:lnTo>
                    <a:pt x="0" y="4805"/>
                  </a:lnTo>
                  <a:cubicBezTo>
                    <a:pt x="0" y="4805"/>
                    <a:pt x="12395" y="4805"/>
                    <a:pt x="12395" y="4805"/>
                  </a:cubicBezTo>
                  <a:lnTo>
                    <a:pt x="24916" y="4805"/>
                  </a:lnTo>
                  <a:cubicBezTo>
                    <a:pt x="24916" y="4805"/>
                    <a:pt x="17706" y="2403"/>
                    <a:pt x="17706" y="2403"/>
                  </a:cubicBezTo>
                  <a:cubicBezTo>
                    <a:pt x="13660" y="1138"/>
                    <a:pt x="8095" y="0"/>
                    <a:pt x="5312" y="0"/>
                  </a:cubicBezTo>
                  <a:cubicBezTo>
                    <a:pt x="2403" y="0"/>
                    <a:pt x="127" y="1138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5" name="Freeform: Shape 8574">
              <a:extLst>
                <a:ext uri="{FF2B5EF4-FFF2-40B4-BE49-F238E27FC236}">
                  <a16:creationId xmlns:a16="http://schemas.microsoft.com/office/drawing/2014/main" id="{305B4ECC-2C97-2EE4-5002-1BE203CBD217}"/>
                </a:ext>
              </a:extLst>
            </p:cNvPr>
            <p:cNvSpPr/>
            <p:nvPr/>
          </p:nvSpPr>
          <p:spPr>
            <a:xfrm>
              <a:off x="11197899" y="6517932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5 h 2403"/>
                <a:gd name="connsiteX3" fmla="*/ 5945 w 11763"/>
                <a:gd name="connsiteY3" fmla="*/ 0 h 2403"/>
                <a:gd name="connsiteX4" fmla="*/ 127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3" y="2024"/>
                    <a:pt x="11763" y="1265"/>
                  </a:cubicBezTo>
                  <a:cubicBezTo>
                    <a:pt x="11763" y="632"/>
                    <a:pt x="9107" y="0"/>
                    <a:pt x="5945" y="0"/>
                  </a:cubicBezTo>
                  <a:cubicBezTo>
                    <a:pt x="265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6" name="Freeform: Shape 8575">
              <a:extLst>
                <a:ext uri="{FF2B5EF4-FFF2-40B4-BE49-F238E27FC236}">
                  <a16:creationId xmlns:a16="http://schemas.microsoft.com/office/drawing/2014/main" id="{FCB3A3EC-AAC8-D1AB-2B81-BC819CF9DEB1}"/>
                </a:ext>
              </a:extLst>
            </p:cNvPr>
            <p:cNvSpPr/>
            <p:nvPr/>
          </p:nvSpPr>
          <p:spPr>
            <a:xfrm>
              <a:off x="11209788" y="6503640"/>
              <a:ext cx="11762" cy="2403"/>
            </a:xfrm>
            <a:custGeom>
              <a:avLst/>
              <a:gdLst>
                <a:gd name="connsiteX0" fmla="*/ 127 w 11762"/>
                <a:gd name="connsiteY0" fmla="*/ 1139 h 2403"/>
                <a:gd name="connsiteX1" fmla="*/ 5945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139"/>
                  </a:moveTo>
                  <a:cubicBezTo>
                    <a:pt x="127" y="1771"/>
                    <a:pt x="2783" y="2403"/>
                    <a:pt x="5945" y="2403"/>
                  </a:cubicBezTo>
                  <a:cubicBezTo>
                    <a:pt x="9233" y="2403"/>
                    <a:pt x="11762" y="2024"/>
                    <a:pt x="11762" y="1265"/>
                  </a:cubicBezTo>
                  <a:cubicBezTo>
                    <a:pt x="11762" y="632"/>
                    <a:pt x="9233" y="0"/>
                    <a:pt x="5945" y="0"/>
                  </a:cubicBezTo>
                  <a:cubicBezTo>
                    <a:pt x="2783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7" name="Freeform: Shape 8576">
              <a:extLst>
                <a:ext uri="{FF2B5EF4-FFF2-40B4-BE49-F238E27FC236}">
                  <a16:creationId xmlns:a16="http://schemas.microsoft.com/office/drawing/2014/main" id="{46992E34-4B8A-BD16-6C46-FCE04E00E179}"/>
                </a:ext>
              </a:extLst>
            </p:cNvPr>
            <p:cNvSpPr/>
            <p:nvPr/>
          </p:nvSpPr>
          <p:spPr>
            <a:xfrm>
              <a:off x="11635258" y="6575227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8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0"/>
                    <a:pt x="11889" y="1138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8" name="Freeform: Shape 8577">
              <a:extLst>
                <a:ext uri="{FF2B5EF4-FFF2-40B4-BE49-F238E27FC236}">
                  <a16:creationId xmlns:a16="http://schemas.microsoft.com/office/drawing/2014/main" id="{397E2B1A-D45F-0AFE-58BD-0CA202D40B83}"/>
                </a:ext>
              </a:extLst>
            </p:cNvPr>
            <p:cNvSpPr/>
            <p:nvPr/>
          </p:nvSpPr>
          <p:spPr>
            <a:xfrm>
              <a:off x="11233060" y="6528177"/>
              <a:ext cx="40893" cy="10112"/>
            </a:xfrm>
            <a:custGeom>
              <a:avLst/>
              <a:gdLst>
                <a:gd name="connsiteX0" fmla="*/ 6956 w 40893"/>
                <a:gd name="connsiteY0" fmla="*/ 2151 h 10112"/>
                <a:gd name="connsiteX1" fmla="*/ 0 w 40893"/>
                <a:gd name="connsiteY1" fmla="*/ 4301 h 10112"/>
                <a:gd name="connsiteX2" fmla="*/ 17833 w 40893"/>
                <a:gd name="connsiteY2" fmla="*/ 7589 h 10112"/>
                <a:gd name="connsiteX3" fmla="*/ 40220 w 40893"/>
                <a:gd name="connsiteY3" fmla="*/ 9992 h 10112"/>
                <a:gd name="connsiteX4" fmla="*/ 29343 w 40893"/>
                <a:gd name="connsiteY4" fmla="*/ 4553 h 10112"/>
                <a:gd name="connsiteX5" fmla="*/ 13912 w 40893"/>
                <a:gd name="connsiteY5" fmla="*/ 0 h 10112"/>
                <a:gd name="connsiteX6" fmla="*/ 6956 w 40893"/>
                <a:gd name="connsiteY6" fmla="*/ 2151 h 1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93" h="10112">
                  <a:moveTo>
                    <a:pt x="6956" y="2151"/>
                  </a:moveTo>
                  <a:lnTo>
                    <a:pt x="0" y="4301"/>
                  </a:lnTo>
                  <a:lnTo>
                    <a:pt x="17833" y="7589"/>
                  </a:lnTo>
                  <a:cubicBezTo>
                    <a:pt x="27445" y="9359"/>
                    <a:pt x="37563" y="10498"/>
                    <a:pt x="40220" y="9992"/>
                  </a:cubicBezTo>
                  <a:cubicBezTo>
                    <a:pt x="42749" y="9486"/>
                    <a:pt x="37943" y="7083"/>
                    <a:pt x="29343" y="4553"/>
                  </a:cubicBezTo>
                  <a:lnTo>
                    <a:pt x="13912" y="0"/>
                  </a:lnTo>
                  <a:lnTo>
                    <a:pt x="6956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79" name="Freeform: Shape 8578">
              <a:extLst>
                <a:ext uri="{FF2B5EF4-FFF2-40B4-BE49-F238E27FC236}">
                  <a16:creationId xmlns:a16="http://schemas.microsoft.com/office/drawing/2014/main" id="{50FF22A4-CA52-9D70-5ED6-9C2AC1C9913D}"/>
                </a:ext>
              </a:extLst>
            </p:cNvPr>
            <p:cNvSpPr/>
            <p:nvPr/>
          </p:nvSpPr>
          <p:spPr>
            <a:xfrm>
              <a:off x="11233313" y="6508953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7 w 11635"/>
                <a:gd name="connsiteY1" fmla="*/ 2403 h 2403"/>
                <a:gd name="connsiteX2" fmla="*/ 11636 w 11635"/>
                <a:gd name="connsiteY2" fmla="*/ 1264 h 2403"/>
                <a:gd name="connsiteX3" fmla="*/ 5817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0"/>
                    <a:pt x="2529" y="2403"/>
                    <a:pt x="5817" y="2403"/>
                  </a:cubicBezTo>
                  <a:cubicBezTo>
                    <a:pt x="9106" y="2403"/>
                    <a:pt x="11636" y="1897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0" name="Freeform: Shape 8579">
              <a:extLst>
                <a:ext uri="{FF2B5EF4-FFF2-40B4-BE49-F238E27FC236}">
                  <a16:creationId xmlns:a16="http://schemas.microsoft.com/office/drawing/2014/main" id="{99ED1A2A-94A3-7CDF-0016-4D8B11FEA0B6}"/>
                </a:ext>
              </a:extLst>
            </p:cNvPr>
            <p:cNvSpPr/>
            <p:nvPr/>
          </p:nvSpPr>
          <p:spPr>
            <a:xfrm>
              <a:off x="11244696" y="6521221"/>
              <a:ext cx="23524" cy="4932"/>
            </a:xfrm>
            <a:custGeom>
              <a:avLst/>
              <a:gdLst>
                <a:gd name="connsiteX0" fmla="*/ 0 w 23524"/>
                <a:gd name="connsiteY0" fmla="*/ 2403 h 4932"/>
                <a:gd name="connsiteX1" fmla="*/ 0 w 23524"/>
                <a:gd name="connsiteY1" fmla="*/ 4933 h 4932"/>
                <a:gd name="connsiteX2" fmla="*/ 11762 w 23524"/>
                <a:gd name="connsiteY2" fmla="*/ 3668 h 4932"/>
                <a:gd name="connsiteX3" fmla="*/ 23525 w 23524"/>
                <a:gd name="connsiteY3" fmla="*/ 1264 h 4932"/>
                <a:gd name="connsiteX4" fmla="*/ 11889 w 23524"/>
                <a:gd name="connsiteY4" fmla="*/ 0 h 4932"/>
                <a:gd name="connsiteX5" fmla="*/ 127 w 23524"/>
                <a:gd name="connsiteY5" fmla="*/ 0 h 4932"/>
                <a:gd name="connsiteX6" fmla="*/ 127 w 23524"/>
                <a:gd name="connsiteY6" fmla="*/ 2403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4932">
                  <a:moveTo>
                    <a:pt x="0" y="2403"/>
                  </a:moveTo>
                  <a:lnTo>
                    <a:pt x="0" y="4933"/>
                  </a:lnTo>
                  <a:cubicBezTo>
                    <a:pt x="0" y="4933"/>
                    <a:pt x="11762" y="3668"/>
                    <a:pt x="11762" y="3668"/>
                  </a:cubicBezTo>
                  <a:cubicBezTo>
                    <a:pt x="18213" y="2909"/>
                    <a:pt x="23525" y="1897"/>
                    <a:pt x="23525" y="1264"/>
                  </a:cubicBezTo>
                  <a:cubicBezTo>
                    <a:pt x="23525" y="632"/>
                    <a:pt x="18339" y="127"/>
                    <a:pt x="11889" y="0"/>
                  </a:cubicBezTo>
                  <a:lnTo>
                    <a:pt x="127" y="0"/>
                  </a:lnTo>
                  <a:cubicBezTo>
                    <a:pt x="127" y="0"/>
                    <a:pt x="127" y="2403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1" name="Freeform: Shape 8580">
              <a:extLst>
                <a:ext uri="{FF2B5EF4-FFF2-40B4-BE49-F238E27FC236}">
                  <a16:creationId xmlns:a16="http://schemas.microsoft.com/office/drawing/2014/main" id="{C15F5E15-3AEA-CE2F-B07D-AE3082F9C124}"/>
                </a:ext>
              </a:extLst>
            </p:cNvPr>
            <p:cNvSpPr/>
            <p:nvPr/>
          </p:nvSpPr>
          <p:spPr>
            <a:xfrm>
              <a:off x="11268220" y="6516668"/>
              <a:ext cx="11763" cy="2403"/>
            </a:xfrm>
            <a:custGeom>
              <a:avLst/>
              <a:gdLst>
                <a:gd name="connsiteX0" fmla="*/ 127 w 11763"/>
                <a:gd name="connsiteY0" fmla="*/ 1138 h 2403"/>
                <a:gd name="connsiteX1" fmla="*/ 5945 w 11763"/>
                <a:gd name="connsiteY1" fmla="*/ 2403 h 2403"/>
                <a:gd name="connsiteX2" fmla="*/ 11763 w 11763"/>
                <a:gd name="connsiteY2" fmla="*/ 1264 h 2403"/>
                <a:gd name="connsiteX3" fmla="*/ 5945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138"/>
                  </a:moveTo>
                  <a:cubicBezTo>
                    <a:pt x="127" y="1771"/>
                    <a:pt x="2783" y="2403"/>
                    <a:pt x="5945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2" name="Freeform: Shape 8581">
              <a:extLst>
                <a:ext uri="{FF2B5EF4-FFF2-40B4-BE49-F238E27FC236}">
                  <a16:creationId xmlns:a16="http://schemas.microsoft.com/office/drawing/2014/main" id="{477D74B6-EBD8-3B42-D099-17FDCE9138AD}"/>
                </a:ext>
              </a:extLst>
            </p:cNvPr>
            <p:cNvSpPr/>
            <p:nvPr/>
          </p:nvSpPr>
          <p:spPr>
            <a:xfrm>
              <a:off x="11559498" y="6499340"/>
              <a:ext cx="31239" cy="3288"/>
            </a:xfrm>
            <a:custGeom>
              <a:avLst/>
              <a:gdLst>
                <a:gd name="connsiteX0" fmla="*/ 7842 w 31239"/>
                <a:gd name="connsiteY0" fmla="*/ 1644 h 3288"/>
                <a:gd name="connsiteX1" fmla="*/ 0 w 31239"/>
                <a:gd name="connsiteY1" fmla="*/ 3289 h 3288"/>
                <a:gd name="connsiteX2" fmla="*/ 15683 w 31239"/>
                <a:gd name="connsiteY2" fmla="*/ 3162 h 3288"/>
                <a:gd name="connsiteX3" fmla="*/ 31240 w 31239"/>
                <a:gd name="connsiteY3" fmla="*/ 3035 h 3288"/>
                <a:gd name="connsiteX4" fmla="*/ 23525 w 31239"/>
                <a:gd name="connsiteY4" fmla="*/ 1518 h 3288"/>
                <a:gd name="connsiteX5" fmla="*/ 15683 w 31239"/>
                <a:gd name="connsiteY5" fmla="*/ 0 h 3288"/>
                <a:gd name="connsiteX6" fmla="*/ 7842 w 31239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240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3" name="Freeform: Shape 8582">
              <a:extLst>
                <a:ext uri="{FF2B5EF4-FFF2-40B4-BE49-F238E27FC236}">
                  <a16:creationId xmlns:a16="http://schemas.microsoft.com/office/drawing/2014/main" id="{6DC0451A-8866-DE2A-4A3A-D07CBF002342}"/>
                </a:ext>
              </a:extLst>
            </p:cNvPr>
            <p:cNvSpPr/>
            <p:nvPr/>
          </p:nvSpPr>
          <p:spPr>
            <a:xfrm>
              <a:off x="11571260" y="6518564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3 w 31366"/>
                <a:gd name="connsiteY2" fmla="*/ 3289 h 3288"/>
                <a:gd name="connsiteX3" fmla="*/ 31366 w 31366"/>
                <a:gd name="connsiteY3" fmla="*/ 3162 h 3288"/>
                <a:gd name="connsiteX4" fmla="*/ 23525 w 31366"/>
                <a:gd name="connsiteY4" fmla="*/ 1644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4" name="Freeform: Shape 8583">
              <a:extLst>
                <a:ext uri="{FF2B5EF4-FFF2-40B4-BE49-F238E27FC236}">
                  <a16:creationId xmlns:a16="http://schemas.microsoft.com/office/drawing/2014/main" id="{42977C7F-839E-F399-CA38-8BBA6DAC39BB}"/>
                </a:ext>
              </a:extLst>
            </p:cNvPr>
            <p:cNvSpPr/>
            <p:nvPr/>
          </p:nvSpPr>
          <p:spPr>
            <a:xfrm>
              <a:off x="11291492" y="6539180"/>
              <a:ext cx="35161" cy="6956"/>
            </a:xfrm>
            <a:custGeom>
              <a:avLst/>
              <a:gdLst>
                <a:gd name="connsiteX0" fmla="*/ 0 w 35161"/>
                <a:gd name="connsiteY0" fmla="*/ 4680 h 6956"/>
                <a:gd name="connsiteX1" fmla="*/ 0 w 35161"/>
                <a:gd name="connsiteY1" fmla="*/ 6830 h 6956"/>
                <a:gd name="connsiteX2" fmla="*/ 17581 w 35161"/>
                <a:gd name="connsiteY2" fmla="*/ 6957 h 6956"/>
                <a:gd name="connsiteX3" fmla="*/ 35161 w 35161"/>
                <a:gd name="connsiteY3" fmla="*/ 6957 h 6956"/>
                <a:gd name="connsiteX4" fmla="*/ 35161 w 35161"/>
                <a:gd name="connsiteY4" fmla="*/ 3542 h 6956"/>
                <a:gd name="connsiteX5" fmla="*/ 35161 w 35161"/>
                <a:gd name="connsiteY5" fmla="*/ 0 h 6956"/>
                <a:gd name="connsiteX6" fmla="*/ 17581 w 35161"/>
                <a:gd name="connsiteY6" fmla="*/ 1139 h 6956"/>
                <a:gd name="connsiteX7" fmla="*/ 0 w 35161"/>
                <a:gd name="connsiteY7" fmla="*/ 4554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61" h="6956">
                  <a:moveTo>
                    <a:pt x="0" y="4680"/>
                  </a:moveTo>
                  <a:lnTo>
                    <a:pt x="0" y="6830"/>
                  </a:lnTo>
                  <a:cubicBezTo>
                    <a:pt x="0" y="6830"/>
                    <a:pt x="17581" y="6957"/>
                    <a:pt x="17581" y="6957"/>
                  </a:cubicBezTo>
                  <a:lnTo>
                    <a:pt x="35161" y="6957"/>
                  </a:lnTo>
                  <a:cubicBezTo>
                    <a:pt x="35161" y="6957"/>
                    <a:pt x="35161" y="3542"/>
                    <a:pt x="35161" y="3542"/>
                  </a:cubicBezTo>
                  <a:lnTo>
                    <a:pt x="35161" y="0"/>
                  </a:lnTo>
                  <a:cubicBezTo>
                    <a:pt x="35161" y="0"/>
                    <a:pt x="17581" y="1139"/>
                    <a:pt x="17581" y="1139"/>
                  </a:cubicBezTo>
                  <a:cubicBezTo>
                    <a:pt x="7968" y="1771"/>
                    <a:pt x="0" y="3289"/>
                    <a:pt x="0" y="455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5" name="Freeform: Shape 8584">
              <a:extLst>
                <a:ext uri="{FF2B5EF4-FFF2-40B4-BE49-F238E27FC236}">
                  <a16:creationId xmlns:a16="http://schemas.microsoft.com/office/drawing/2014/main" id="{D4EA0FE1-AF32-B72C-57CC-4B9FFA0DB439}"/>
                </a:ext>
              </a:extLst>
            </p:cNvPr>
            <p:cNvSpPr/>
            <p:nvPr/>
          </p:nvSpPr>
          <p:spPr>
            <a:xfrm>
              <a:off x="11287825" y="6516288"/>
              <a:ext cx="31239" cy="3415"/>
            </a:xfrm>
            <a:custGeom>
              <a:avLst/>
              <a:gdLst>
                <a:gd name="connsiteX0" fmla="*/ 7842 w 31239"/>
                <a:gd name="connsiteY0" fmla="*/ 1518 h 3415"/>
                <a:gd name="connsiteX1" fmla="*/ 0 w 31239"/>
                <a:gd name="connsiteY1" fmla="*/ 3035 h 3415"/>
                <a:gd name="connsiteX2" fmla="*/ 15556 w 31239"/>
                <a:gd name="connsiteY2" fmla="*/ 3162 h 3415"/>
                <a:gd name="connsiteX3" fmla="*/ 31240 w 31239"/>
                <a:gd name="connsiteY3" fmla="*/ 3415 h 3415"/>
                <a:gd name="connsiteX4" fmla="*/ 23398 w 31239"/>
                <a:gd name="connsiteY4" fmla="*/ 1644 h 3415"/>
                <a:gd name="connsiteX5" fmla="*/ 15683 w 31239"/>
                <a:gd name="connsiteY5" fmla="*/ 0 h 3415"/>
                <a:gd name="connsiteX6" fmla="*/ 7842 w 31239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415">
                  <a:moveTo>
                    <a:pt x="7842" y="1518"/>
                  </a:moveTo>
                  <a:lnTo>
                    <a:pt x="0" y="3035"/>
                  </a:lnTo>
                  <a:lnTo>
                    <a:pt x="15556" y="3162"/>
                  </a:lnTo>
                  <a:lnTo>
                    <a:pt x="31240" y="3415"/>
                  </a:lnTo>
                  <a:lnTo>
                    <a:pt x="23398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6" name="Freeform: Shape 8585">
              <a:extLst>
                <a:ext uri="{FF2B5EF4-FFF2-40B4-BE49-F238E27FC236}">
                  <a16:creationId xmlns:a16="http://schemas.microsoft.com/office/drawing/2014/main" id="{59321640-16F8-D9B7-9C5B-449C130D7C56}"/>
                </a:ext>
              </a:extLst>
            </p:cNvPr>
            <p:cNvSpPr/>
            <p:nvPr/>
          </p:nvSpPr>
          <p:spPr>
            <a:xfrm>
              <a:off x="11587070" y="6528303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035 h 6450"/>
                <a:gd name="connsiteX4" fmla="*/ 7715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035"/>
                  </a:lnTo>
                  <a:lnTo>
                    <a:pt x="7715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7" name="Freeform: Shape 8586">
              <a:extLst>
                <a:ext uri="{FF2B5EF4-FFF2-40B4-BE49-F238E27FC236}">
                  <a16:creationId xmlns:a16="http://schemas.microsoft.com/office/drawing/2014/main" id="{EF3E05F8-1224-2F0F-E0CF-CDB0EEE8E38D}"/>
                </a:ext>
              </a:extLst>
            </p:cNvPr>
            <p:cNvSpPr/>
            <p:nvPr/>
          </p:nvSpPr>
          <p:spPr>
            <a:xfrm>
              <a:off x="10705760" y="6514773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8" name="Freeform: Shape 8587">
              <a:extLst>
                <a:ext uri="{FF2B5EF4-FFF2-40B4-BE49-F238E27FC236}">
                  <a16:creationId xmlns:a16="http://schemas.microsoft.com/office/drawing/2014/main" id="{B98CEF9C-8BDC-E7C9-0B86-909EDD58636C}"/>
                </a:ext>
              </a:extLst>
            </p:cNvPr>
            <p:cNvSpPr/>
            <p:nvPr/>
          </p:nvSpPr>
          <p:spPr>
            <a:xfrm>
              <a:off x="10713207" y="6521601"/>
              <a:ext cx="49103" cy="3616"/>
            </a:xfrm>
            <a:custGeom>
              <a:avLst/>
              <a:gdLst>
                <a:gd name="connsiteX0" fmla="*/ 48978 w 49103"/>
                <a:gd name="connsiteY0" fmla="*/ 3288 h 3616"/>
                <a:gd name="connsiteX1" fmla="*/ 1801 w 49103"/>
                <a:gd name="connsiteY1" fmla="*/ 0 h 3616"/>
                <a:gd name="connsiteX2" fmla="*/ 49103 w 49103"/>
                <a:gd name="connsiteY2" fmla="*/ 1138 h 3616"/>
                <a:gd name="connsiteX3" fmla="*/ 49103 w 49103"/>
                <a:gd name="connsiteY3" fmla="*/ 3288 h 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616">
                  <a:moveTo>
                    <a:pt x="48978" y="3288"/>
                  </a:moveTo>
                  <a:cubicBezTo>
                    <a:pt x="33168" y="4300"/>
                    <a:pt x="-9203" y="2909"/>
                    <a:pt x="1801" y="0"/>
                  </a:cubicBezTo>
                  <a:cubicBezTo>
                    <a:pt x="26464" y="1011"/>
                    <a:pt x="32661" y="-885"/>
                    <a:pt x="49103" y="1138"/>
                  </a:cubicBezTo>
                  <a:lnTo>
                    <a:pt x="49103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89" name="Freeform: Shape 8588">
              <a:extLst>
                <a:ext uri="{FF2B5EF4-FFF2-40B4-BE49-F238E27FC236}">
                  <a16:creationId xmlns:a16="http://schemas.microsoft.com/office/drawing/2014/main" id="{B544DB6A-AD73-C103-1796-D598ABCE8A4A}"/>
                </a:ext>
              </a:extLst>
            </p:cNvPr>
            <p:cNvSpPr/>
            <p:nvPr/>
          </p:nvSpPr>
          <p:spPr>
            <a:xfrm>
              <a:off x="10793675" y="6533694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3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0" name="Freeform: Shape 8589">
              <a:extLst>
                <a:ext uri="{FF2B5EF4-FFF2-40B4-BE49-F238E27FC236}">
                  <a16:creationId xmlns:a16="http://schemas.microsoft.com/office/drawing/2014/main" id="{3F94298F-6F49-B5EE-6F12-82F1287D3AE5}"/>
                </a:ext>
              </a:extLst>
            </p:cNvPr>
            <p:cNvSpPr/>
            <p:nvPr/>
          </p:nvSpPr>
          <p:spPr>
            <a:xfrm>
              <a:off x="10877931" y="6558025"/>
              <a:ext cx="21595" cy="3161"/>
            </a:xfrm>
            <a:custGeom>
              <a:avLst/>
              <a:gdLst>
                <a:gd name="connsiteX0" fmla="*/ 14778 w 21595"/>
                <a:gd name="connsiteY0" fmla="*/ 3162 h 3161"/>
                <a:gd name="connsiteX1" fmla="*/ 6937 w 21595"/>
                <a:gd name="connsiteY1" fmla="*/ 0 h 3161"/>
                <a:gd name="connsiteX2" fmla="*/ 14778 w 21595"/>
                <a:gd name="connsiteY2" fmla="*/ 3162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95" h="3161">
                  <a:moveTo>
                    <a:pt x="14778" y="3162"/>
                  </a:moveTo>
                  <a:cubicBezTo>
                    <a:pt x="-3561" y="2530"/>
                    <a:pt x="-3181" y="760"/>
                    <a:pt x="6937" y="0"/>
                  </a:cubicBezTo>
                  <a:cubicBezTo>
                    <a:pt x="24897" y="633"/>
                    <a:pt x="24897" y="2403"/>
                    <a:pt x="14778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1" name="Freeform: Shape 8590">
              <a:extLst>
                <a:ext uri="{FF2B5EF4-FFF2-40B4-BE49-F238E27FC236}">
                  <a16:creationId xmlns:a16="http://schemas.microsoft.com/office/drawing/2014/main" id="{4874BC32-8024-DDF7-A0A3-6F55C76D1C36}"/>
                </a:ext>
              </a:extLst>
            </p:cNvPr>
            <p:cNvSpPr/>
            <p:nvPr/>
          </p:nvSpPr>
          <p:spPr>
            <a:xfrm>
              <a:off x="10793804" y="6541642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7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2" name="Freeform: Shape 8591">
              <a:extLst>
                <a:ext uri="{FF2B5EF4-FFF2-40B4-BE49-F238E27FC236}">
                  <a16:creationId xmlns:a16="http://schemas.microsoft.com/office/drawing/2014/main" id="{B1320242-4607-7516-2C43-C116E563C687}"/>
                </a:ext>
              </a:extLst>
            </p:cNvPr>
            <p:cNvSpPr/>
            <p:nvPr/>
          </p:nvSpPr>
          <p:spPr>
            <a:xfrm>
              <a:off x="10793930" y="6536456"/>
              <a:ext cx="21839" cy="1461"/>
            </a:xfrm>
            <a:custGeom>
              <a:avLst/>
              <a:gdLst>
                <a:gd name="connsiteX0" fmla="*/ 0 w 21839"/>
                <a:gd name="connsiteY0" fmla="*/ 448 h 1461"/>
                <a:gd name="connsiteX1" fmla="*/ 0 w 21839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1">
                  <a:moveTo>
                    <a:pt x="0" y="448"/>
                  </a:moveTo>
                  <a:cubicBezTo>
                    <a:pt x="19098" y="-1449"/>
                    <a:pt x="37691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3" name="Freeform: Shape 8592">
              <a:extLst>
                <a:ext uri="{FF2B5EF4-FFF2-40B4-BE49-F238E27FC236}">
                  <a16:creationId xmlns:a16="http://schemas.microsoft.com/office/drawing/2014/main" id="{B695B802-94A7-1627-AB68-83FD26E20112}"/>
                </a:ext>
              </a:extLst>
            </p:cNvPr>
            <p:cNvSpPr/>
            <p:nvPr/>
          </p:nvSpPr>
          <p:spPr>
            <a:xfrm>
              <a:off x="10856790" y="6568776"/>
              <a:ext cx="22718" cy="3192"/>
            </a:xfrm>
            <a:custGeom>
              <a:avLst/>
              <a:gdLst>
                <a:gd name="connsiteX0" fmla="*/ 0 w 22718"/>
                <a:gd name="connsiteY0" fmla="*/ 2909 h 3192"/>
                <a:gd name="connsiteX1" fmla="*/ 0 w 22718"/>
                <a:gd name="connsiteY1" fmla="*/ 0 h 3192"/>
                <a:gd name="connsiteX2" fmla="*/ 0 w 22718"/>
                <a:gd name="connsiteY2" fmla="*/ 2909 h 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92">
                  <a:moveTo>
                    <a:pt x="0" y="2909"/>
                  </a:moveTo>
                  <a:lnTo>
                    <a:pt x="0" y="0"/>
                  </a:lnTo>
                  <a:cubicBezTo>
                    <a:pt x="30355" y="127"/>
                    <a:pt x="30228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4" name="Freeform: Shape 8593">
              <a:extLst>
                <a:ext uri="{FF2B5EF4-FFF2-40B4-BE49-F238E27FC236}">
                  <a16:creationId xmlns:a16="http://schemas.microsoft.com/office/drawing/2014/main" id="{456058D6-8B2C-0DBE-6D48-8519A9B73428}"/>
                </a:ext>
              </a:extLst>
            </p:cNvPr>
            <p:cNvSpPr/>
            <p:nvPr/>
          </p:nvSpPr>
          <p:spPr>
            <a:xfrm>
              <a:off x="10757250" y="6549630"/>
              <a:ext cx="32597" cy="3083"/>
            </a:xfrm>
            <a:custGeom>
              <a:avLst/>
              <a:gdLst>
                <a:gd name="connsiteX0" fmla="*/ 255 w 32597"/>
                <a:gd name="connsiteY0" fmla="*/ 1819 h 3083"/>
                <a:gd name="connsiteX1" fmla="*/ 31875 w 32597"/>
                <a:gd name="connsiteY1" fmla="*/ 428 h 3083"/>
                <a:gd name="connsiteX2" fmla="*/ 23907 w 32597"/>
                <a:gd name="connsiteY2" fmla="*/ 3084 h 3083"/>
                <a:gd name="connsiteX3" fmla="*/ 255 w 32597"/>
                <a:gd name="connsiteY3" fmla="*/ 1819 h 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97" h="3083">
                  <a:moveTo>
                    <a:pt x="255" y="1819"/>
                  </a:moveTo>
                  <a:cubicBezTo>
                    <a:pt x="-2022" y="-205"/>
                    <a:pt x="11132" y="-330"/>
                    <a:pt x="31875" y="428"/>
                  </a:cubicBezTo>
                  <a:cubicBezTo>
                    <a:pt x="35162" y="2072"/>
                    <a:pt x="26310" y="2198"/>
                    <a:pt x="23907" y="3084"/>
                  </a:cubicBezTo>
                  <a:cubicBezTo>
                    <a:pt x="11132" y="3084"/>
                    <a:pt x="10120" y="207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5" name="Freeform: Shape 8594">
              <a:extLst>
                <a:ext uri="{FF2B5EF4-FFF2-40B4-BE49-F238E27FC236}">
                  <a16:creationId xmlns:a16="http://schemas.microsoft.com/office/drawing/2014/main" id="{3560B79D-24FF-847A-C9AB-D9366ADA0E5A}"/>
                </a:ext>
              </a:extLst>
            </p:cNvPr>
            <p:cNvSpPr/>
            <p:nvPr/>
          </p:nvSpPr>
          <p:spPr>
            <a:xfrm>
              <a:off x="10950852" y="6575404"/>
              <a:ext cx="31543" cy="3743"/>
            </a:xfrm>
            <a:custGeom>
              <a:avLst/>
              <a:gdLst>
                <a:gd name="connsiteX0" fmla="*/ 24067 w 31543"/>
                <a:gd name="connsiteY0" fmla="*/ 3744 h 3743"/>
                <a:gd name="connsiteX1" fmla="*/ 542 w 31543"/>
                <a:gd name="connsiteY1" fmla="*/ 202 h 3743"/>
                <a:gd name="connsiteX2" fmla="*/ 24067 w 31543"/>
                <a:gd name="connsiteY2" fmla="*/ 3744 h 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43" h="3743">
                  <a:moveTo>
                    <a:pt x="24067" y="3744"/>
                  </a:moveTo>
                  <a:cubicBezTo>
                    <a:pt x="3325" y="3491"/>
                    <a:pt x="-1861" y="2100"/>
                    <a:pt x="542" y="202"/>
                  </a:cubicBezTo>
                  <a:cubicBezTo>
                    <a:pt x="26850" y="-809"/>
                    <a:pt x="41269" y="2226"/>
                    <a:pt x="24067" y="37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6" name="Freeform: Shape 8595">
              <a:extLst>
                <a:ext uri="{FF2B5EF4-FFF2-40B4-BE49-F238E27FC236}">
                  <a16:creationId xmlns:a16="http://schemas.microsoft.com/office/drawing/2014/main" id="{876D3ECF-F6A7-20BD-589C-8E9AFDB7C81E}"/>
                </a:ext>
              </a:extLst>
            </p:cNvPr>
            <p:cNvSpPr/>
            <p:nvPr/>
          </p:nvSpPr>
          <p:spPr>
            <a:xfrm>
              <a:off x="11193425" y="6588203"/>
              <a:ext cx="28380" cy="2023"/>
            </a:xfrm>
            <a:custGeom>
              <a:avLst/>
              <a:gdLst>
                <a:gd name="connsiteX0" fmla="*/ 3082 w 28380"/>
                <a:gd name="connsiteY0" fmla="*/ 1695 h 2023"/>
                <a:gd name="connsiteX1" fmla="*/ 26733 w 28380"/>
                <a:gd name="connsiteY1" fmla="*/ 1442 h 2023"/>
                <a:gd name="connsiteX2" fmla="*/ 3082 w 28380"/>
                <a:gd name="connsiteY2" fmla="*/ 169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23">
                  <a:moveTo>
                    <a:pt x="3082" y="1695"/>
                  </a:moveTo>
                  <a:cubicBezTo>
                    <a:pt x="-12727" y="177"/>
                    <a:pt x="37990" y="-1087"/>
                    <a:pt x="26733" y="1442"/>
                  </a:cubicBezTo>
                  <a:cubicBezTo>
                    <a:pt x="25469" y="1695"/>
                    <a:pt x="9913" y="2454"/>
                    <a:pt x="3082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7" name="Freeform: Shape 8596">
              <a:extLst>
                <a:ext uri="{FF2B5EF4-FFF2-40B4-BE49-F238E27FC236}">
                  <a16:creationId xmlns:a16="http://schemas.microsoft.com/office/drawing/2014/main" id="{E988F9CE-69C1-1B76-60E4-96BEFED0619E}"/>
                </a:ext>
              </a:extLst>
            </p:cNvPr>
            <p:cNvSpPr/>
            <p:nvPr/>
          </p:nvSpPr>
          <p:spPr>
            <a:xfrm>
              <a:off x="11020578" y="6559008"/>
              <a:ext cx="40171" cy="2432"/>
            </a:xfrm>
            <a:custGeom>
              <a:avLst/>
              <a:gdLst>
                <a:gd name="connsiteX0" fmla="*/ 39461 w 40171"/>
                <a:gd name="connsiteY0" fmla="*/ 2433 h 2432"/>
                <a:gd name="connsiteX1" fmla="*/ 0 w 40171"/>
                <a:gd name="connsiteY1" fmla="*/ 1421 h 2432"/>
                <a:gd name="connsiteX2" fmla="*/ 39461 w 40171"/>
                <a:gd name="connsiteY2" fmla="*/ 2433 h 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71" h="2432">
                  <a:moveTo>
                    <a:pt x="39461" y="2433"/>
                  </a:moveTo>
                  <a:lnTo>
                    <a:pt x="0" y="1421"/>
                  </a:lnTo>
                  <a:cubicBezTo>
                    <a:pt x="0" y="-729"/>
                    <a:pt x="46417" y="-476"/>
                    <a:pt x="39461" y="24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8" name="Freeform: Shape 8597">
              <a:extLst>
                <a:ext uri="{FF2B5EF4-FFF2-40B4-BE49-F238E27FC236}">
                  <a16:creationId xmlns:a16="http://schemas.microsoft.com/office/drawing/2014/main" id="{08CC1935-D1F5-9699-8591-07C9D216F24C}"/>
                </a:ext>
              </a:extLst>
            </p:cNvPr>
            <p:cNvSpPr/>
            <p:nvPr/>
          </p:nvSpPr>
          <p:spPr>
            <a:xfrm>
              <a:off x="11060165" y="655638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99" name="Freeform: Shape 8598">
              <a:extLst>
                <a:ext uri="{FF2B5EF4-FFF2-40B4-BE49-F238E27FC236}">
                  <a16:creationId xmlns:a16="http://schemas.microsoft.com/office/drawing/2014/main" id="{0DA3250C-ABA4-D1F9-7F59-041B42218885}"/>
                </a:ext>
              </a:extLst>
            </p:cNvPr>
            <p:cNvSpPr/>
            <p:nvPr/>
          </p:nvSpPr>
          <p:spPr>
            <a:xfrm>
              <a:off x="10986302" y="656422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0" name="Freeform: Shape 8599">
              <a:extLst>
                <a:ext uri="{FF2B5EF4-FFF2-40B4-BE49-F238E27FC236}">
                  <a16:creationId xmlns:a16="http://schemas.microsoft.com/office/drawing/2014/main" id="{7E059CCA-8281-82FD-3185-205FB31E57FA}"/>
                </a:ext>
              </a:extLst>
            </p:cNvPr>
            <p:cNvSpPr/>
            <p:nvPr/>
          </p:nvSpPr>
          <p:spPr>
            <a:xfrm>
              <a:off x="11050820" y="6545454"/>
              <a:ext cx="34966" cy="2074"/>
            </a:xfrm>
            <a:custGeom>
              <a:avLst/>
              <a:gdLst>
                <a:gd name="connsiteX0" fmla="*/ 9598 w 34966"/>
                <a:gd name="connsiteY0" fmla="*/ 1442 h 2074"/>
                <a:gd name="connsiteX1" fmla="*/ 33249 w 34966"/>
                <a:gd name="connsiteY1" fmla="*/ 2074 h 2074"/>
                <a:gd name="connsiteX2" fmla="*/ 9598 w 34966"/>
                <a:gd name="connsiteY2" fmla="*/ 1442 h 2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74">
                  <a:moveTo>
                    <a:pt x="9598" y="1442"/>
                  </a:moveTo>
                  <a:cubicBezTo>
                    <a:pt x="-25184" y="-456"/>
                    <a:pt x="46782" y="-709"/>
                    <a:pt x="33249" y="2074"/>
                  </a:cubicBezTo>
                  <a:cubicBezTo>
                    <a:pt x="19716" y="1948"/>
                    <a:pt x="12886" y="303"/>
                    <a:pt x="9598" y="14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1" name="Freeform: Shape 8600">
              <a:extLst>
                <a:ext uri="{FF2B5EF4-FFF2-40B4-BE49-F238E27FC236}">
                  <a16:creationId xmlns:a16="http://schemas.microsoft.com/office/drawing/2014/main" id="{A16B9B65-8E27-EA2C-1AD8-2B55D5FC1592}"/>
                </a:ext>
              </a:extLst>
            </p:cNvPr>
            <p:cNvSpPr/>
            <p:nvPr/>
          </p:nvSpPr>
          <p:spPr>
            <a:xfrm>
              <a:off x="11060375" y="6548414"/>
              <a:ext cx="40616" cy="2590"/>
            </a:xfrm>
            <a:custGeom>
              <a:avLst/>
              <a:gdLst>
                <a:gd name="connsiteX0" fmla="*/ 39378 w 40616"/>
                <a:gd name="connsiteY0" fmla="*/ 2403 h 2590"/>
                <a:gd name="connsiteX1" fmla="*/ 43 w 40616"/>
                <a:gd name="connsiteY1" fmla="*/ 0 h 2590"/>
                <a:gd name="connsiteX2" fmla="*/ 39378 w 40616"/>
                <a:gd name="connsiteY2" fmla="*/ 2403 h 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590">
                  <a:moveTo>
                    <a:pt x="39378" y="2403"/>
                  </a:moveTo>
                  <a:cubicBezTo>
                    <a:pt x="31788" y="3035"/>
                    <a:pt x="-1349" y="2023"/>
                    <a:pt x="43" y="0"/>
                  </a:cubicBezTo>
                  <a:cubicBezTo>
                    <a:pt x="14841" y="632"/>
                    <a:pt x="47345" y="126"/>
                    <a:pt x="3937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2" name="Freeform: Shape 8601">
              <a:extLst>
                <a:ext uri="{FF2B5EF4-FFF2-40B4-BE49-F238E27FC236}">
                  <a16:creationId xmlns:a16="http://schemas.microsoft.com/office/drawing/2014/main" id="{CD254EB2-72C1-50C1-0B5D-E153342CD422}"/>
                </a:ext>
              </a:extLst>
            </p:cNvPr>
            <p:cNvSpPr/>
            <p:nvPr/>
          </p:nvSpPr>
          <p:spPr>
            <a:xfrm>
              <a:off x="10963789" y="656700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3" name="Freeform: Shape 8602">
              <a:extLst>
                <a:ext uri="{FF2B5EF4-FFF2-40B4-BE49-F238E27FC236}">
                  <a16:creationId xmlns:a16="http://schemas.microsoft.com/office/drawing/2014/main" id="{C092A9F7-A718-8850-AA49-B4DA3DB6459B}"/>
                </a:ext>
              </a:extLst>
            </p:cNvPr>
            <p:cNvSpPr/>
            <p:nvPr/>
          </p:nvSpPr>
          <p:spPr>
            <a:xfrm>
              <a:off x="11033352" y="657560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4" name="Freeform: Shape 8603">
              <a:extLst>
                <a:ext uri="{FF2B5EF4-FFF2-40B4-BE49-F238E27FC236}">
                  <a16:creationId xmlns:a16="http://schemas.microsoft.com/office/drawing/2014/main" id="{0BA35CB0-1998-25EB-F1B7-D6515EF2C96D}"/>
                </a:ext>
              </a:extLst>
            </p:cNvPr>
            <p:cNvSpPr/>
            <p:nvPr/>
          </p:nvSpPr>
          <p:spPr>
            <a:xfrm>
              <a:off x="11019187" y="655891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5" name="Freeform: Shape 8604">
              <a:extLst>
                <a:ext uri="{FF2B5EF4-FFF2-40B4-BE49-F238E27FC236}">
                  <a16:creationId xmlns:a16="http://schemas.microsoft.com/office/drawing/2014/main" id="{8FAE2DA3-C5C8-FD03-E143-81DF46913FC1}"/>
                </a:ext>
              </a:extLst>
            </p:cNvPr>
            <p:cNvSpPr/>
            <p:nvPr/>
          </p:nvSpPr>
          <p:spPr>
            <a:xfrm>
              <a:off x="11131330" y="6547907"/>
              <a:ext cx="40615" cy="2477"/>
            </a:xfrm>
            <a:custGeom>
              <a:avLst/>
              <a:gdLst>
                <a:gd name="connsiteX0" fmla="*/ 39377 w 40615"/>
                <a:gd name="connsiteY0" fmla="*/ 2277 h 2477"/>
                <a:gd name="connsiteX1" fmla="*/ 43 w 40615"/>
                <a:gd name="connsiteY1" fmla="*/ 0 h 2477"/>
                <a:gd name="connsiteX2" fmla="*/ 39377 w 40615"/>
                <a:gd name="connsiteY2" fmla="*/ 2277 h 2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5" h="2477">
                  <a:moveTo>
                    <a:pt x="39377" y="2277"/>
                  </a:moveTo>
                  <a:cubicBezTo>
                    <a:pt x="31788" y="2910"/>
                    <a:pt x="-1349" y="2024"/>
                    <a:pt x="43" y="0"/>
                  </a:cubicBezTo>
                  <a:cubicBezTo>
                    <a:pt x="14840" y="632"/>
                    <a:pt x="47345" y="0"/>
                    <a:pt x="39377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6" name="Freeform: Shape 8605">
              <a:extLst>
                <a:ext uri="{FF2B5EF4-FFF2-40B4-BE49-F238E27FC236}">
                  <a16:creationId xmlns:a16="http://schemas.microsoft.com/office/drawing/2014/main" id="{A27CDAC8-4145-25F3-883B-E307D6F6AC3F}"/>
                </a:ext>
              </a:extLst>
            </p:cNvPr>
            <p:cNvSpPr/>
            <p:nvPr/>
          </p:nvSpPr>
          <p:spPr>
            <a:xfrm>
              <a:off x="11146533" y="6533522"/>
              <a:ext cx="66143" cy="6797"/>
            </a:xfrm>
            <a:custGeom>
              <a:avLst/>
              <a:gdLst>
                <a:gd name="connsiteX0" fmla="*/ 774 w 66143"/>
                <a:gd name="connsiteY0" fmla="*/ 5280 h 6797"/>
                <a:gd name="connsiteX1" fmla="*/ 32394 w 66143"/>
                <a:gd name="connsiteY1" fmla="*/ 94 h 6797"/>
                <a:gd name="connsiteX2" fmla="*/ 774 w 66143"/>
                <a:gd name="connsiteY2" fmla="*/ 5280 h 6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143" h="6797">
                  <a:moveTo>
                    <a:pt x="774" y="5280"/>
                  </a:moveTo>
                  <a:cubicBezTo>
                    <a:pt x="-1754" y="2118"/>
                    <a:pt x="269" y="-538"/>
                    <a:pt x="32394" y="94"/>
                  </a:cubicBezTo>
                  <a:cubicBezTo>
                    <a:pt x="95380" y="2118"/>
                    <a:pt x="61737" y="10086"/>
                    <a:pt x="774" y="52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7" name="Freeform: Shape 8606">
              <a:extLst>
                <a:ext uri="{FF2B5EF4-FFF2-40B4-BE49-F238E27FC236}">
                  <a16:creationId xmlns:a16="http://schemas.microsoft.com/office/drawing/2014/main" id="{8E369806-FAA8-AADA-F5D4-2364271478D6}"/>
                </a:ext>
              </a:extLst>
            </p:cNvPr>
            <p:cNvSpPr/>
            <p:nvPr/>
          </p:nvSpPr>
          <p:spPr>
            <a:xfrm>
              <a:off x="10824538" y="6509964"/>
              <a:ext cx="47302" cy="5607"/>
            </a:xfrm>
            <a:custGeom>
              <a:avLst/>
              <a:gdLst>
                <a:gd name="connsiteX0" fmla="*/ 127 w 47302"/>
                <a:gd name="connsiteY0" fmla="*/ 3289 h 5607"/>
                <a:gd name="connsiteX1" fmla="*/ 127 w 47302"/>
                <a:gd name="connsiteY1" fmla="*/ 380 h 5607"/>
                <a:gd name="connsiteX2" fmla="*/ 15936 w 47302"/>
                <a:gd name="connsiteY2" fmla="*/ 0 h 5607"/>
                <a:gd name="connsiteX3" fmla="*/ 47302 w 47302"/>
                <a:gd name="connsiteY3" fmla="*/ 5186 h 5607"/>
                <a:gd name="connsiteX4" fmla="*/ 0 w 47302"/>
                <a:gd name="connsiteY4" fmla="*/ 3289 h 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02" h="5607">
                  <a:moveTo>
                    <a:pt x="127" y="3289"/>
                  </a:moveTo>
                  <a:lnTo>
                    <a:pt x="127" y="380"/>
                  </a:lnTo>
                  <a:cubicBezTo>
                    <a:pt x="9359" y="759"/>
                    <a:pt x="14292" y="632"/>
                    <a:pt x="15936" y="0"/>
                  </a:cubicBezTo>
                  <a:cubicBezTo>
                    <a:pt x="40979" y="759"/>
                    <a:pt x="33264" y="3668"/>
                    <a:pt x="47302" y="5186"/>
                  </a:cubicBezTo>
                  <a:cubicBezTo>
                    <a:pt x="40725" y="6704"/>
                    <a:pt x="12521" y="3668"/>
                    <a:pt x="0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8" name="Freeform: Shape 8607">
              <a:extLst>
                <a:ext uri="{FF2B5EF4-FFF2-40B4-BE49-F238E27FC236}">
                  <a16:creationId xmlns:a16="http://schemas.microsoft.com/office/drawing/2014/main" id="{FE9832FA-65EF-F51F-CE77-F213D13E6716}"/>
                </a:ext>
              </a:extLst>
            </p:cNvPr>
            <p:cNvSpPr/>
            <p:nvPr/>
          </p:nvSpPr>
          <p:spPr>
            <a:xfrm>
              <a:off x="10884109" y="650098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09" name="Freeform: Shape 8608">
              <a:extLst>
                <a:ext uri="{FF2B5EF4-FFF2-40B4-BE49-F238E27FC236}">
                  <a16:creationId xmlns:a16="http://schemas.microsoft.com/office/drawing/2014/main" id="{0E743B48-649A-1DBF-B539-D471067956F5}"/>
                </a:ext>
              </a:extLst>
            </p:cNvPr>
            <p:cNvSpPr/>
            <p:nvPr/>
          </p:nvSpPr>
          <p:spPr>
            <a:xfrm>
              <a:off x="10893609" y="6527792"/>
              <a:ext cx="34966" cy="2028"/>
            </a:xfrm>
            <a:custGeom>
              <a:avLst/>
              <a:gdLst>
                <a:gd name="connsiteX0" fmla="*/ 9598 w 34966"/>
                <a:gd name="connsiteY0" fmla="*/ 1397 h 2028"/>
                <a:gd name="connsiteX1" fmla="*/ 33249 w 34966"/>
                <a:gd name="connsiteY1" fmla="*/ 2029 h 2028"/>
                <a:gd name="connsiteX2" fmla="*/ 9598 w 34966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8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842" y="1776"/>
                    <a:pt x="12886" y="258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0" name="Freeform: Shape 8609">
              <a:extLst>
                <a:ext uri="{FF2B5EF4-FFF2-40B4-BE49-F238E27FC236}">
                  <a16:creationId xmlns:a16="http://schemas.microsoft.com/office/drawing/2014/main" id="{51F5E272-840B-5CF6-292B-68C841D1364D}"/>
                </a:ext>
              </a:extLst>
            </p:cNvPr>
            <p:cNvSpPr/>
            <p:nvPr/>
          </p:nvSpPr>
          <p:spPr>
            <a:xfrm>
              <a:off x="11210938" y="6508375"/>
              <a:ext cx="47670" cy="3033"/>
            </a:xfrm>
            <a:custGeom>
              <a:avLst/>
              <a:gdLst>
                <a:gd name="connsiteX0" fmla="*/ 494 w 47670"/>
                <a:gd name="connsiteY0" fmla="*/ 1842 h 3033"/>
                <a:gd name="connsiteX1" fmla="*/ 47670 w 47670"/>
                <a:gd name="connsiteY1" fmla="*/ 451 h 3033"/>
                <a:gd name="connsiteX2" fmla="*/ 47670 w 47670"/>
                <a:gd name="connsiteY2" fmla="*/ 2601 h 3033"/>
                <a:gd name="connsiteX3" fmla="*/ 494 w 47670"/>
                <a:gd name="connsiteY3" fmla="*/ 1842 h 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70" h="3033">
                  <a:moveTo>
                    <a:pt x="494" y="1842"/>
                  </a:moveTo>
                  <a:cubicBezTo>
                    <a:pt x="-4059" y="-814"/>
                    <a:pt x="23766" y="71"/>
                    <a:pt x="47670" y="451"/>
                  </a:cubicBezTo>
                  <a:lnTo>
                    <a:pt x="47670" y="2601"/>
                  </a:lnTo>
                  <a:cubicBezTo>
                    <a:pt x="31228" y="3866"/>
                    <a:pt x="25030" y="1969"/>
                    <a:pt x="494" y="18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1" name="Freeform: Shape 8610">
              <a:extLst>
                <a:ext uri="{FF2B5EF4-FFF2-40B4-BE49-F238E27FC236}">
                  <a16:creationId xmlns:a16="http://schemas.microsoft.com/office/drawing/2014/main" id="{2DFAB1AA-82FF-DCB6-42E7-A2552D955A02}"/>
                </a:ext>
              </a:extLst>
            </p:cNvPr>
            <p:cNvSpPr/>
            <p:nvPr/>
          </p:nvSpPr>
          <p:spPr>
            <a:xfrm>
              <a:off x="11332598" y="6584586"/>
              <a:ext cx="15809" cy="2403"/>
            </a:xfrm>
            <a:custGeom>
              <a:avLst/>
              <a:gdLst>
                <a:gd name="connsiteX0" fmla="*/ 15810 w 15809"/>
                <a:gd name="connsiteY0" fmla="*/ 2277 h 2403"/>
                <a:gd name="connsiteX1" fmla="*/ 0 w 15809"/>
                <a:gd name="connsiteY1" fmla="*/ 0 h 2403"/>
                <a:gd name="connsiteX2" fmla="*/ 15810 w 15809"/>
                <a:gd name="connsiteY2" fmla="*/ 885 h 2403"/>
                <a:gd name="connsiteX3" fmla="*/ 15810 w 15809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403">
                  <a:moveTo>
                    <a:pt x="15810" y="2277"/>
                  </a:moveTo>
                  <a:cubicBezTo>
                    <a:pt x="-1012" y="2530"/>
                    <a:pt x="632" y="1138"/>
                    <a:pt x="0" y="0"/>
                  </a:cubicBezTo>
                  <a:cubicBezTo>
                    <a:pt x="6324" y="253"/>
                    <a:pt x="7842" y="759"/>
                    <a:pt x="15810" y="885"/>
                  </a:cubicBezTo>
                  <a:lnTo>
                    <a:pt x="1581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2" name="Freeform: Shape 8611">
              <a:extLst>
                <a:ext uri="{FF2B5EF4-FFF2-40B4-BE49-F238E27FC236}">
                  <a16:creationId xmlns:a16="http://schemas.microsoft.com/office/drawing/2014/main" id="{DEFE43E6-5E6E-ECBB-1945-FA525A800CFC}"/>
                </a:ext>
              </a:extLst>
            </p:cNvPr>
            <p:cNvSpPr/>
            <p:nvPr/>
          </p:nvSpPr>
          <p:spPr>
            <a:xfrm>
              <a:off x="10926653" y="6512747"/>
              <a:ext cx="63813" cy="6956"/>
            </a:xfrm>
            <a:custGeom>
              <a:avLst/>
              <a:gdLst>
                <a:gd name="connsiteX0" fmla="*/ 458 w 63813"/>
                <a:gd name="connsiteY0" fmla="*/ 4553 h 6956"/>
                <a:gd name="connsiteX1" fmla="*/ 24235 w 63813"/>
                <a:gd name="connsiteY1" fmla="*/ 0 h 6956"/>
                <a:gd name="connsiteX2" fmla="*/ 63570 w 63813"/>
                <a:gd name="connsiteY2" fmla="*/ 1011 h 6956"/>
                <a:gd name="connsiteX3" fmla="*/ 39792 w 63813"/>
                <a:gd name="connsiteY3" fmla="*/ 6956 h 6956"/>
                <a:gd name="connsiteX4" fmla="*/ 8299 w 63813"/>
                <a:gd name="connsiteY4" fmla="*/ 6197 h 6956"/>
                <a:gd name="connsiteX5" fmla="*/ 458 w 63813"/>
                <a:gd name="connsiteY5" fmla="*/ 4553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813" h="6956">
                  <a:moveTo>
                    <a:pt x="458" y="4553"/>
                  </a:moveTo>
                  <a:cubicBezTo>
                    <a:pt x="-4349" y="1518"/>
                    <a:pt x="30433" y="3162"/>
                    <a:pt x="24235" y="0"/>
                  </a:cubicBezTo>
                  <a:lnTo>
                    <a:pt x="63570" y="1011"/>
                  </a:lnTo>
                  <a:cubicBezTo>
                    <a:pt x="66478" y="4300"/>
                    <a:pt x="42448" y="4300"/>
                    <a:pt x="39792" y="6956"/>
                  </a:cubicBezTo>
                  <a:lnTo>
                    <a:pt x="8299" y="6197"/>
                  </a:lnTo>
                  <a:cubicBezTo>
                    <a:pt x="9564" y="5438"/>
                    <a:pt x="6276" y="4806"/>
                    <a:pt x="458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3" name="Freeform: Shape 8612">
              <a:extLst>
                <a:ext uri="{FF2B5EF4-FFF2-40B4-BE49-F238E27FC236}">
                  <a16:creationId xmlns:a16="http://schemas.microsoft.com/office/drawing/2014/main" id="{77329185-EBC1-21EF-69C3-852E4DF52620}"/>
                </a:ext>
              </a:extLst>
            </p:cNvPr>
            <p:cNvSpPr/>
            <p:nvPr/>
          </p:nvSpPr>
          <p:spPr>
            <a:xfrm>
              <a:off x="11363964" y="6619114"/>
              <a:ext cx="23777" cy="2288"/>
            </a:xfrm>
            <a:custGeom>
              <a:avLst/>
              <a:gdLst>
                <a:gd name="connsiteX0" fmla="*/ 0 w 23777"/>
                <a:gd name="connsiteY0" fmla="*/ 1391 h 2288"/>
                <a:gd name="connsiteX1" fmla="*/ 7968 w 23777"/>
                <a:gd name="connsiteY1" fmla="*/ 0 h 2288"/>
                <a:gd name="connsiteX2" fmla="*/ 23778 w 23777"/>
                <a:gd name="connsiteY2" fmla="*/ 0 h 2288"/>
                <a:gd name="connsiteX3" fmla="*/ 23778 w 23777"/>
                <a:gd name="connsiteY3" fmla="*/ 2277 h 2288"/>
                <a:gd name="connsiteX4" fmla="*/ 0 w 23777"/>
                <a:gd name="connsiteY4" fmla="*/ 1391 h 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288">
                  <a:moveTo>
                    <a:pt x="0" y="1391"/>
                  </a:moveTo>
                  <a:cubicBezTo>
                    <a:pt x="1265" y="759"/>
                    <a:pt x="7968" y="759"/>
                    <a:pt x="7968" y="0"/>
                  </a:cubicBezTo>
                  <a:lnTo>
                    <a:pt x="23778" y="0"/>
                  </a:lnTo>
                  <a:cubicBezTo>
                    <a:pt x="23778" y="0"/>
                    <a:pt x="23778" y="2277"/>
                    <a:pt x="23778" y="2277"/>
                  </a:cubicBezTo>
                  <a:cubicBezTo>
                    <a:pt x="10878" y="2403"/>
                    <a:pt x="9866" y="1518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4" name="Freeform: Shape 8613">
              <a:extLst>
                <a:ext uri="{FF2B5EF4-FFF2-40B4-BE49-F238E27FC236}">
                  <a16:creationId xmlns:a16="http://schemas.microsoft.com/office/drawing/2014/main" id="{4CC909DF-85EC-3F9A-8006-6BBBE04864FA}"/>
                </a:ext>
              </a:extLst>
            </p:cNvPr>
            <p:cNvSpPr/>
            <p:nvPr/>
          </p:nvSpPr>
          <p:spPr>
            <a:xfrm>
              <a:off x="10950509" y="6527145"/>
              <a:ext cx="24184" cy="1308"/>
            </a:xfrm>
            <a:custGeom>
              <a:avLst/>
              <a:gdLst>
                <a:gd name="connsiteX0" fmla="*/ 0 w 24184"/>
                <a:gd name="connsiteY0" fmla="*/ 1032 h 1308"/>
                <a:gd name="connsiteX1" fmla="*/ 23651 w 24184"/>
                <a:gd name="connsiteY1" fmla="*/ 146 h 1308"/>
                <a:gd name="connsiteX2" fmla="*/ 0 w 24184"/>
                <a:gd name="connsiteY2" fmla="*/ 1032 h 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84" h="1308">
                  <a:moveTo>
                    <a:pt x="0" y="1032"/>
                  </a:moveTo>
                  <a:cubicBezTo>
                    <a:pt x="3289" y="146"/>
                    <a:pt x="9866" y="-233"/>
                    <a:pt x="23651" y="146"/>
                  </a:cubicBezTo>
                  <a:cubicBezTo>
                    <a:pt x="27193" y="1791"/>
                    <a:pt x="12395" y="1285"/>
                    <a:pt x="0" y="10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5" name="Freeform: Shape 8614">
              <a:extLst>
                <a:ext uri="{FF2B5EF4-FFF2-40B4-BE49-F238E27FC236}">
                  <a16:creationId xmlns:a16="http://schemas.microsoft.com/office/drawing/2014/main" id="{6E7B2BCC-BF0C-E872-C7F2-ED583AC090F5}"/>
                </a:ext>
              </a:extLst>
            </p:cNvPr>
            <p:cNvSpPr/>
            <p:nvPr/>
          </p:nvSpPr>
          <p:spPr>
            <a:xfrm>
              <a:off x="10980733" y="6510850"/>
              <a:ext cx="34975" cy="2132"/>
            </a:xfrm>
            <a:custGeom>
              <a:avLst/>
              <a:gdLst>
                <a:gd name="connsiteX0" fmla="*/ 33268 w 34975"/>
                <a:gd name="connsiteY0" fmla="*/ 759 h 2132"/>
                <a:gd name="connsiteX1" fmla="*/ 1775 w 34975"/>
                <a:gd name="connsiteY1" fmla="*/ 0 h 2132"/>
                <a:gd name="connsiteX2" fmla="*/ 33268 w 34975"/>
                <a:gd name="connsiteY2" fmla="*/ 759 h 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5" h="2132">
                  <a:moveTo>
                    <a:pt x="33268" y="759"/>
                  </a:moveTo>
                  <a:cubicBezTo>
                    <a:pt x="45283" y="3289"/>
                    <a:pt x="-10494" y="1897"/>
                    <a:pt x="1775" y="0"/>
                  </a:cubicBezTo>
                  <a:cubicBezTo>
                    <a:pt x="17205" y="1644"/>
                    <a:pt x="11640" y="127"/>
                    <a:pt x="33268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6" name="Freeform: Shape 8615">
              <a:extLst>
                <a:ext uri="{FF2B5EF4-FFF2-40B4-BE49-F238E27FC236}">
                  <a16:creationId xmlns:a16="http://schemas.microsoft.com/office/drawing/2014/main" id="{DFFA4719-37D0-38EF-1228-2D94F7C09BD8}"/>
                </a:ext>
              </a:extLst>
            </p:cNvPr>
            <p:cNvSpPr/>
            <p:nvPr/>
          </p:nvSpPr>
          <p:spPr>
            <a:xfrm>
              <a:off x="11265823" y="6504152"/>
              <a:ext cx="39960" cy="2725"/>
            </a:xfrm>
            <a:custGeom>
              <a:avLst/>
              <a:gdLst>
                <a:gd name="connsiteX0" fmla="*/ 627 w 39960"/>
                <a:gd name="connsiteY0" fmla="*/ 1892 h 2725"/>
                <a:gd name="connsiteX1" fmla="*/ 39961 w 39960"/>
                <a:gd name="connsiteY1" fmla="*/ 880 h 2725"/>
                <a:gd name="connsiteX2" fmla="*/ 627 w 39960"/>
                <a:gd name="connsiteY2" fmla="*/ 1892 h 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960" h="2725">
                  <a:moveTo>
                    <a:pt x="627" y="1892"/>
                  </a:moveTo>
                  <a:cubicBezTo>
                    <a:pt x="-4938" y="-638"/>
                    <a:pt x="28072" y="-258"/>
                    <a:pt x="39961" y="880"/>
                  </a:cubicBezTo>
                  <a:cubicBezTo>
                    <a:pt x="34016" y="2271"/>
                    <a:pt x="16310" y="3662"/>
                    <a:pt x="627" y="18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7" name="Freeform: Shape 8616">
              <a:extLst>
                <a:ext uri="{FF2B5EF4-FFF2-40B4-BE49-F238E27FC236}">
                  <a16:creationId xmlns:a16="http://schemas.microsoft.com/office/drawing/2014/main" id="{720EFD4D-1526-72D5-A21C-F3AF5008AD1D}"/>
                </a:ext>
              </a:extLst>
            </p:cNvPr>
            <p:cNvSpPr/>
            <p:nvPr/>
          </p:nvSpPr>
          <p:spPr>
            <a:xfrm>
              <a:off x="11037652" y="6509964"/>
              <a:ext cx="63570" cy="5059"/>
            </a:xfrm>
            <a:custGeom>
              <a:avLst/>
              <a:gdLst>
                <a:gd name="connsiteX0" fmla="*/ 0 w 63570"/>
                <a:gd name="connsiteY0" fmla="*/ 2910 h 5059"/>
                <a:gd name="connsiteX1" fmla="*/ 0 w 63570"/>
                <a:gd name="connsiteY1" fmla="*/ 0 h 5059"/>
                <a:gd name="connsiteX2" fmla="*/ 55271 w 63570"/>
                <a:gd name="connsiteY2" fmla="*/ 0 h 5059"/>
                <a:gd name="connsiteX3" fmla="*/ 55271 w 63570"/>
                <a:gd name="connsiteY3" fmla="*/ 5059 h 5059"/>
                <a:gd name="connsiteX4" fmla="*/ 127 w 63570"/>
                <a:gd name="connsiteY4" fmla="*/ 303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70" h="5059">
                  <a:moveTo>
                    <a:pt x="0" y="2910"/>
                  </a:moveTo>
                  <a:lnTo>
                    <a:pt x="0" y="0"/>
                  </a:lnTo>
                  <a:cubicBezTo>
                    <a:pt x="29596" y="253"/>
                    <a:pt x="28963" y="632"/>
                    <a:pt x="55271" y="0"/>
                  </a:cubicBezTo>
                  <a:cubicBezTo>
                    <a:pt x="66401" y="1265"/>
                    <a:pt x="66274" y="4427"/>
                    <a:pt x="55271" y="5059"/>
                  </a:cubicBezTo>
                  <a:cubicBezTo>
                    <a:pt x="34276" y="4554"/>
                    <a:pt x="10245" y="4174"/>
                    <a:pt x="127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8" name="Freeform: Shape 8617">
              <a:extLst>
                <a:ext uri="{FF2B5EF4-FFF2-40B4-BE49-F238E27FC236}">
                  <a16:creationId xmlns:a16="http://schemas.microsoft.com/office/drawing/2014/main" id="{C8E6C275-CB66-1352-8B9C-0B0EAAD800D7}"/>
                </a:ext>
              </a:extLst>
            </p:cNvPr>
            <p:cNvSpPr/>
            <p:nvPr/>
          </p:nvSpPr>
          <p:spPr>
            <a:xfrm>
              <a:off x="11029811" y="6514644"/>
              <a:ext cx="67167" cy="6198"/>
            </a:xfrm>
            <a:custGeom>
              <a:avLst/>
              <a:gdLst>
                <a:gd name="connsiteX0" fmla="*/ 7715 w 67167"/>
                <a:gd name="connsiteY0" fmla="*/ 5565 h 6198"/>
                <a:gd name="connsiteX1" fmla="*/ 0 w 67167"/>
                <a:gd name="connsiteY1" fmla="*/ 1012 h 6198"/>
                <a:gd name="connsiteX2" fmla="*/ 15810 w 67167"/>
                <a:gd name="connsiteY2" fmla="*/ 0 h 6198"/>
                <a:gd name="connsiteX3" fmla="*/ 62985 w 67167"/>
                <a:gd name="connsiteY3" fmla="*/ 6198 h 6198"/>
                <a:gd name="connsiteX4" fmla="*/ 31493 w 67167"/>
                <a:gd name="connsiteY4" fmla="*/ 1771 h 6198"/>
                <a:gd name="connsiteX5" fmla="*/ 7715 w 67167"/>
                <a:gd name="connsiteY5" fmla="*/ 5565 h 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167" h="6198">
                  <a:moveTo>
                    <a:pt x="7715" y="5565"/>
                  </a:moveTo>
                  <a:cubicBezTo>
                    <a:pt x="13280" y="3921"/>
                    <a:pt x="15304" y="2783"/>
                    <a:pt x="0" y="1012"/>
                  </a:cubicBezTo>
                  <a:cubicBezTo>
                    <a:pt x="2023" y="253"/>
                    <a:pt x="15810" y="1012"/>
                    <a:pt x="15810" y="0"/>
                  </a:cubicBezTo>
                  <a:cubicBezTo>
                    <a:pt x="34528" y="1771"/>
                    <a:pt x="81325" y="4301"/>
                    <a:pt x="62985" y="6198"/>
                  </a:cubicBezTo>
                  <a:cubicBezTo>
                    <a:pt x="40346" y="5565"/>
                    <a:pt x="25549" y="4427"/>
                    <a:pt x="31493" y="1771"/>
                  </a:cubicBezTo>
                  <a:cubicBezTo>
                    <a:pt x="7842" y="1139"/>
                    <a:pt x="42496" y="7463"/>
                    <a:pt x="7715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19" name="Freeform: Shape 8618">
              <a:extLst>
                <a:ext uri="{FF2B5EF4-FFF2-40B4-BE49-F238E27FC236}">
                  <a16:creationId xmlns:a16="http://schemas.microsoft.com/office/drawing/2014/main" id="{71BC0B1D-166B-BDA1-2161-7A19549CF8B7}"/>
                </a:ext>
              </a:extLst>
            </p:cNvPr>
            <p:cNvSpPr/>
            <p:nvPr/>
          </p:nvSpPr>
          <p:spPr>
            <a:xfrm>
              <a:off x="11466790" y="657699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0" name="Freeform: Shape 8619">
              <a:extLst>
                <a:ext uri="{FF2B5EF4-FFF2-40B4-BE49-F238E27FC236}">
                  <a16:creationId xmlns:a16="http://schemas.microsoft.com/office/drawing/2014/main" id="{F6E82A0F-A784-2A42-1567-8CF2E430D47E}"/>
                </a:ext>
              </a:extLst>
            </p:cNvPr>
            <p:cNvSpPr/>
            <p:nvPr/>
          </p:nvSpPr>
          <p:spPr>
            <a:xfrm>
              <a:off x="11458948" y="6610325"/>
              <a:ext cx="24574" cy="3097"/>
            </a:xfrm>
            <a:custGeom>
              <a:avLst/>
              <a:gdLst>
                <a:gd name="connsiteX0" fmla="*/ 0 w 24574"/>
                <a:gd name="connsiteY0" fmla="*/ 3097 h 3097"/>
                <a:gd name="connsiteX1" fmla="*/ 0 w 24574"/>
                <a:gd name="connsiteY1" fmla="*/ 189 h 3097"/>
                <a:gd name="connsiteX2" fmla="*/ 23778 w 24574"/>
                <a:gd name="connsiteY2" fmla="*/ 3097 h 3097"/>
                <a:gd name="connsiteX3" fmla="*/ 0 w 24574"/>
                <a:gd name="connsiteY3" fmla="*/ 3097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74" h="3097">
                  <a:moveTo>
                    <a:pt x="0" y="3097"/>
                  </a:moveTo>
                  <a:lnTo>
                    <a:pt x="0" y="189"/>
                  </a:lnTo>
                  <a:cubicBezTo>
                    <a:pt x="26308" y="-570"/>
                    <a:pt x="25675" y="1074"/>
                    <a:pt x="23778" y="3097"/>
                  </a:cubicBezTo>
                  <a:lnTo>
                    <a:pt x="0" y="30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1" name="Freeform: Shape 8620">
              <a:extLst>
                <a:ext uri="{FF2B5EF4-FFF2-40B4-BE49-F238E27FC236}">
                  <a16:creationId xmlns:a16="http://schemas.microsoft.com/office/drawing/2014/main" id="{D5B4C432-6AA5-1570-3A02-C7F135447541}"/>
                </a:ext>
              </a:extLst>
            </p:cNvPr>
            <p:cNvSpPr/>
            <p:nvPr/>
          </p:nvSpPr>
          <p:spPr>
            <a:xfrm>
              <a:off x="11068639" y="653475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2" name="Freeform: Shape 8621">
              <a:extLst>
                <a:ext uri="{FF2B5EF4-FFF2-40B4-BE49-F238E27FC236}">
                  <a16:creationId xmlns:a16="http://schemas.microsoft.com/office/drawing/2014/main" id="{18986E84-76BF-7985-C643-3C27D56ED791}"/>
                </a:ext>
              </a:extLst>
            </p:cNvPr>
            <p:cNvSpPr/>
            <p:nvPr/>
          </p:nvSpPr>
          <p:spPr>
            <a:xfrm>
              <a:off x="11495321" y="6581339"/>
              <a:ext cx="28355" cy="2248"/>
            </a:xfrm>
            <a:custGeom>
              <a:avLst/>
              <a:gdLst>
                <a:gd name="connsiteX0" fmla="*/ 3088 w 28355"/>
                <a:gd name="connsiteY0" fmla="*/ 2108 h 2248"/>
                <a:gd name="connsiteX1" fmla="*/ 26740 w 28355"/>
                <a:gd name="connsiteY1" fmla="*/ 1349 h 2248"/>
                <a:gd name="connsiteX2" fmla="*/ 3088 w 28355"/>
                <a:gd name="connsiteY2" fmla="*/ 2108 h 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55" h="2248">
                  <a:moveTo>
                    <a:pt x="3088" y="2108"/>
                  </a:moveTo>
                  <a:cubicBezTo>
                    <a:pt x="-12721" y="970"/>
                    <a:pt x="37870" y="-1559"/>
                    <a:pt x="26740" y="1349"/>
                  </a:cubicBezTo>
                  <a:cubicBezTo>
                    <a:pt x="25475" y="1603"/>
                    <a:pt x="9919" y="2615"/>
                    <a:pt x="3088" y="21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3" name="Freeform: Shape 8622">
              <a:extLst>
                <a:ext uri="{FF2B5EF4-FFF2-40B4-BE49-F238E27FC236}">
                  <a16:creationId xmlns:a16="http://schemas.microsoft.com/office/drawing/2014/main" id="{EBA069F7-26FC-4A01-D8D0-71A2FAD16476}"/>
                </a:ext>
              </a:extLst>
            </p:cNvPr>
            <p:cNvSpPr/>
            <p:nvPr/>
          </p:nvSpPr>
          <p:spPr>
            <a:xfrm>
              <a:off x="11498409" y="6595084"/>
              <a:ext cx="32205" cy="3073"/>
            </a:xfrm>
            <a:custGeom>
              <a:avLst/>
              <a:gdLst>
                <a:gd name="connsiteX0" fmla="*/ 0 w 32205"/>
                <a:gd name="connsiteY0" fmla="*/ 2909 h 3073"/>
                <a:gd name="connsiteX1" fmla="*/ 0 w 32205"/>
                <a:gd name="connsiteY1" fmla="*/ 0 h 3073"/>
                <a:gd name="connsiteX2" fmla="*/ 31493 w 32205"/>
                <a:gd name="connsiteY2" fmla="*/ 0 h 3073"/>
                <a:gd name="connsiteX3" fmla="*/ 0 w 32205"/>
                <a:gd name="connsiteY3" fmla="*/ 3035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5" h="3073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493" y="0"/>
                    <a:pt x="31493" y="0"/>
                  </a:cubicBezTo>
                  <a:cubicBezTo>
                    <a:pt x="35161" y="2277"/>
                    <a:pt x="24663" y="3288"/>
                    <a:pt x="0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4" name="Freeform: Shape 8623">
              <a:extLst>
                <a:ext uri="{FF2B5EF4-FFF2-40B4-BE49-F238E27FC236}">
                  <a16:creationId xmlns:a16="http://schemas.microsoft.com/office/drawing/2014/main" id="{4E5D2C98-2D1B-1D9E-F8D1-E2270F3CDFE0}"/>
                </a:ext>
              </a:extLst>
            </p:cNvPr>
            <p:cNvSpPr/>
            <p:nvPr/>
          </p:nvSpPr>
          <p:spPr>
            <a:xfrm>
              <a:off x="10913392" y="6505032"/>
              <a:ext cx="954352" cy="93466"/>
            </a:xfrm>
            <a:custGeom>
              <a:avLst/>
              <a:gdLst>
                <a:gd name="connsiteX0" fmla="*/ 47995 w 954352"/>
                <a:gd name="connsiteY0" fmla="*/ 36551 h 93466"/>
                <a:gd name="connsiteX1" fmla="*/ 32186 w 954352"/>
                <a:gd name="connsiteY1" fmla="*/ 38322 h 93466"/>
                <a:gd name="connsiteX2" fmla="*/ 55710 w 954352"/>
                <a:gd name="connsiteY2" fmla="*/ 45532 h 93466"/>
                <a:gd name="connsiteX3" fmla="*/ 40027 w 954352"/>
                <a:gd name="connsiteY3" fmla="*/ 43634 h 93466"/>
                <a:gd name="connsiteX4" fmla="*/ 31932 w 954352"/>
                <a:gd name="connsiteY4" fmla="*/ 50717 h 93466"/>
                <a:gd name="connsiteX5" fmla="*/ 110727 w 954352"/>
                <a:gd name="connsiteY5" fmla="*/ 54132 h 93466"/>
                <a:gd name="connsiteX6" fmla="*/ 126411 w 954352"/>
                <a:gd name="connsiteY6" fmla="*/ 58179 h 93466"/>
                <a:gd name="connsiteX7" fmla="*/ 284002 w 954352"/>
                <a:gd name="connsiteY7" fmla="*/ 63998 h 93466"/>
                <a:gd name="connsiteX8" fmla="*/ 236699 w 954352"/>
                <a:gd name="connsiteY8" fmla="*/ 61594 h 93466"/>
                <a:gd name="connsiteX9" fmla="*/ 252382 w 954352"/>
                <a:gd name="connsiteY9" fmla="*/ 64882 h 93466"/>
                <a:gd name="connsiteX10" fmla="*/ 181175 w 954352"/>
                <a:gd name="connsiteY10" fmla="*/ 73483 h 93466"/>
                <a:gd name="connsiteX11" fmla="*/ 149556 w 954352"/>
                <a:gd name="connsiteY11" fmla="*/ 77783 h 93466"/>
                <a:gd name="connsiteX12" fmla="*/ 220636 w 954352"/>
                <a:gd name="connsiteY12" fmla="*/ 75760 h 93466"/>
                <a:gd name="connsiteX13" fmla="*/ 291717 w 954352"/>
                <a:gd name="connsiteY13" fmla="*/ 75760 h 93466"/>
                <a:gd name="connsiteX14" fmla="*/ 315368 w 954352"/>
                <a:gd name="connsiteY14" fmla="*/ 77657 h 93466"/>
                <a:gd name="connsiteX15" fmla="*/ 370638 w 954352"/>
                <a:gd name="connsiteY15" fmla="*/ 77657 h 93466"/>
                <a:gd name="connsiteX16" fmla="*/ 386448 w 954352"/>
                <a:gd name="connsiteY16" fmla="*/ 71965 h 93466"/>
                <a:gd name="connsiteX17" fmla="*/ 354829 w 954352"/>
                <a:gd name="connsiteY17" fmla="*/ 78795 h 93466"/>
                <a:gd name="connsiteX18" fmla="*/ 362671 w 954352"/>
                <a:gd name="connsiteY18" fmla="*/ 83348 h 93466"/>
                <a:gd name="connsiteX19" fmla="*/ 394164 w 954352"/>
                <a:gd name="connsiteY19" fmla="*/ 83728 h 93466"/>
                <a:gd name="connsiteX20" fmla="*/ 402132 w 954352"/>
                <a:gd name="connsiteY20" fmla="*/ 80186 h 93466"/>
                <a:gd name="connsiteX21" fmla="*/ 425783 w 954352"/>
                <a:gd name="connsiteY21" fmla="*/ 81957 h 93466"/>
                <a:gd name="connsiteX22" fmla="*/ 354576 w 954352"/>
                <a:gd name="connsiteY22" fmla="*/ 87649 h 93466"/>
                <a:gd name="connsiteX23" fmla="*/ 401879 w 954352"/>
                <a:gd name="connsiteY23" fmla="*/ 89672 h 93466"/>
                <a:gd name="connsiteX24" fmla="*/ 465117 w 954352"/>
                <a:gd name="connsiteY24" fmla="*/ 87901 h 93466"/>
                <a:gd name="connsiteX25" fmla="*/ 496737 w 954352"/>
                <a:gd name="connsiteY25" fmla="*/ 82969 h 93466"/>
                <a:gd name="connsiteX26" fmla="*/ 654707 w 954352"/>
                <a:gd name="connsiteY26" fmla="*/ 93466 h 93466"/>
                <a:gd name="connsiteX27" fmla="*/ 694168 w 954352"/>
                <a:gd name="connsiteY27" fmla="*/ 93214 h 93466"/>
                <a:gd name="connsiteX28" fmla="*/ 686200 w 954352"/>
                <a:gd name="connsiteY28" fmla="*/ 87396 h 93466"/>
                <a:gd name="connsiteX29" fmla="*/ 764996 w 954352"/>
                <a:gd name="connsiteY29" fmla="*/ 75760 h 93466"/>
                <a:gd name="connsiteX30" fmla="*/ 867569 w 954352"/>
                <a:gd name="connsiteY30" fmla="*/ 76139 h 93466"/>
                <a:gd name="connsiteX31" fmla="*/ 954332 w 954352"/>
                <a:gd name="connsiteY31" fmla="*/ 72977 h 93466"/>
                <a:gd name="connsiteX32" fmla="*/ 891220 w 954352"/>
                <a:gd name="connsiteY32" fmla="*/ 69309 h 93466"/>
                <a:gd name="connsiteX33" fmla="*/ 875410 w 954352"/>
                <a:gd name="connsiteY33" fmla="*/ 72345 h 93466"/>
                <a:gd name="connsiteX34" fmla="*/ 820140 w 954352"/>
                <a:gd name="connsiteY34" fmla="*/ 72218 h 93466"/>
                <a:gd name="connsiteX35" fmla="*/ 835949 w 954352"/>
                <a:gd name="connsiteY35" fmla="*/ 69183 h 93466"/>
                <a:gd name="connsiteX36" fmla="*/ 875283 w 954352"/>
                <a:gd name="connsiteY36" fmla="*/ 67285 h 93466"/>
                <a:gd name="connsiteX37" fmla="*/ 867315 w 954352"/>
                <a:gd name="connsiteY37" fmla="*/ 60836 h 93466"/>
                <a:gd name="connsiteX38" fmla="*/ 883125 w 954352"/>
                <a:gd name="connsiteY38" fmla="*/ 59950 h 93466"/>
                <a:gd name="connsiteX39" fmla="*/ 898935 w 954352"/>
                <a:gd name="connsiteY39" fmla="*/ 61973 h 93466"/>
                <a:gd name="connsiteX40" fmla="*/ 898935 w 954352"/>
                <a:gd name="connsiteY40" fmla="*/ 56915 h 93466"/>
                <a:gd name="connsiteX41" fmla="*/ 930427 w 954352"/>
                <a:gd name="connsiteY41" fmla="*/ 55144 h 93466"/>
                <a:gd name="connsiteX42" fmla="*/ 867315 w 954352"/>
                <a:gd name="connsiteY42" fmla="*/ 51476 h 93466"/>
                <a:gd name="connsiteX43" fmla="*/ 788394 w 954352"/>
                <a:gd name="connsiteY43" fmla="*/ 46417 h 93466"/>
                <a:gd name="connsiteX44" fmla="*/ 819886 w 954352"/>
                <a:gd name="connsiteY44" fmla="*/ 44646 h 93466"/>
                <a:gd name="connsiteX45" fmla="*/ 756774 w 954352"/>
                <a:gd name="connsiteY45" fmla="*/ 43761 h 93466"/>
                <a:gd name="connsiteX46" fmla="*/ 748806 w 954352"/>
                <a:gd name="connsiteY46" fmla="*/ 39461 h 93466"/>
                <a:gd name="connsiteX47" fmla="*/ 930048 w 954352"/>
                <a:gd name="connsiteY47" fmla="*/ 28836 h 93466"/>
                <a:gd name="connsiteX48" fmla="*/ 732996 w 954352"/>
                <a:gd name="connsiteY48" fmla="*/ 36678 h 93466"/>
                <a:gd name="connsiteX49" fmla="*/ 717187 w 954352"/>
                <a:gd name="connsiteY49" fmla="*/ 30228 h 93466"/>
                <a:gd name="connsiteX50" fmla="*/ 669884 w 954352"/>
                <a:gd name="connsiteY50" fmla="*/ 31998 h 93466"/>
                <a:gd name="connsiteX51" fmla="*/ 646233 w 954352"/>
                <a:gd name="connsiteY51" fmla="*/ 30734 h 93466"/>
                <a:gd name="connsiteX52" fmla="*/ 646233 w 954352"/>
                <a:gd name="connsiteY52" fmla="*/ 27824 h 93466"/>
                <a:gd name="connsiteX53" fmla="*/ 693409 w 954352"/>
                <a:gd name="connsiteY53" fmla="*/ 19477 h 93466"/>
                <a:gd name="connsiteX54" fmla="*/ 677726 w 954352"/>
                <a:gd name="connsiteY54" fmla="*/ 27572 h 93466"/>
                <a:gd name="connsiteX55" fmla="*/ 622455 w 954352"/>
                <a:gd name="connsiteY55" fmla="*/ 9738 h 93466"/>
                <a:gd name="connsiteX56" fmla="*/ 590963 w 954352"/>
                <a:gd name="connsiteY56" fmla="*/ 12774 h 93466"/>
                <a:gd name="connsiteX57" fmla="*/ 488769 w 954352"/>
                <a:gd name="connsiteY57" fmla="*/ 6324 h 93466"/>
                <a:gd name="connsiteX58" fmla="*/ 512293 w 954352"/>
                <a:gd name="connsiteY58" fmla="*/ 5564 h 93466"/>
                <a:gd name="connsiteX59" fmla="*/ 425910 w 954352"/>
                <a:gd name="connsiteY59" fmla="*/ 7335 h 93466"/>
                <a:gd name="connsiteX60" fmla="*/ 425910 w 954352"/>
                <a:gd name="connsiteY60" fmla="*/ 0 h 93466"/>
                <a:gd name="connsiteX61" fmla="*/ 394416 w 954352"/>
                <a:gd name="connsiteY61" fmla="*/ 5438 h 93466"/>
                <a:gd name="connsiteX62" fmla="*/ 417942 w 954352"/>
                <a:gd name="connsiteY62" fmla="*/ 7842 h 93466"/>
                <a:gd name="connsiteX63" fmla="*/ 386448 w 954352"/>
                <a:gd name="connsiteY63" fmla="*/ 11129 h 93466"/>
                <a:gd name="connsiteX64" fmla="*/ 339272 w 954352"/>
                <a:gd name="connsiteY64" fmla="*/ 13407 h 93466"/>
                <a:gd name="connsiteX65" fmla="*/ 370638 w 954352"/>
                <a:gd name="connsiteY65" fmla="*/ 15303 h 93466"/>
                <a:gd name="connsiteX66" fmla="*/ 354829 w 954352"/>
                <a:gd name="connsiteY66" fmla="*/ 18718 h 93466"/>
                <a:gd name="connsiteX67" fmla="*/ 323336 w 954352"/>
                <a:gd name="connsiteY67" fmla="*/ 18972 h 93466"/>
                <a:gd name="connsiteX68" fmla="*/ 401752 w 954352"/>
                <a:gd name="connsiteY68" fmla="*/ 29469 h 93466"/>
                <a:gd name="connsiteX69" fmla="*/ 370259 w 954352"/>
                <a:gd name="connsiteY69" fmla="*/ 31998 h 93466"/>
                <a:gd name="connsiteX70" fmla="*/ 276034 w 954352"/>
                <a:gd name="connsiteY70" fmla="*/ 21627 h 93466"/>
                <a:gd name="connsiteX71" fmla="*/ 284002 w 954352"/>
                <a:gd name="connsiteY71" fmla="*/ 19604 h 93466"/>
                <a:gd name="connsiteX72" fmla="*/ 252509 w 954352"/>
                <a:gd name="connsiteY72" fmla="*/ 21122 h 93466"/>
                <a:gd name="connsiteX73" fmla="*/ 276034 w 954352"/>
                <a:gd name="connsiteY73" fmla="*/ 23018 h 93466"/>
                <a:gd name="connsiteX74" fmla="*/ 260224 w 954352"/>
                <a:gd name="connsiteY74" fmla="*/ 27066 h 93466"/>
                <a:gd name="connsiteX75" fmla="*/ 330925 w 954352"/>
                <a:gd name="connsiteY75" fmla="*/ 34148 h 93466"/>
                <a:gd name="connsiteX76" fmla="*/ 252256 w 954352"/>
                <a:gd name="connsiteY76" fmla="*/ 31998 h 93466"/>
                <a:gd name="connsiteX77" fmla="*/ 244414 w 954352"/>
                <a:gd name="connsiteY77" fmla="*/ 34022 h 93466"/>
                <a:gd name="connsiteX78" fmla="*/ 181429 w 954352"/>
                <a:gd name="connsiteY78" fmla="*/ 32631 h 93466"/>
                <a:gd name="connsiteX79" fmla="*/ 158030 w 954352"/>
                <a:gd name="connsiteY79" fmla="*/ 24030 h 93466"/>
                <a:gd name="connsiteX80" fmla="*/ 110727 w 954352"/>
                <a:gd name="connsiteY80" fmla="*/ 23651 h 93466"/>
                <a:gd name="connsiteX81" fmla="*/ 110727 w 954352"/>
                <a:gd name="connsiteY81" fmla="*/ 28710 h 93466"/>
                <a:gd name="connsiteX82" fmla="*/ 47615 w 954352"/>
                <a:gd name="connsiteY82" fmla="*/ 27066 h 93466"/>
                <a:gd name="connsiteX83" fmla="*/ 63172 w 954352"/>
                <a:gd name="connsiteY83" fmla="*/ 33263 h 93466"/>
                <a:gd name="connsiteX84" fmla="*/ 186 w 954352"/>
                <a:gd name="connsiteY84" fmla="*/ 27951 h 93466"/>
                <a:gd name="connsiteX85" fmla="*/ 47362 w 954352"/>
                <a:gd name="connsiteY85" fmla="*/ 35666 h 9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954352" h="93466">
                  <a:moveTo>
                    <a:pt x="47995" y="36551"/>
                  </a:moveTo>
                  <a:cubicBezTo>
                    <a:pt x="38130" y="36551"/>
                    <a:pt x="31806" y="37058"/>
                    <a:pt x="32186" y="38322"/>
                  </a:cubicBezTo>
                  <a:cubicBezTo>
                    <a:pt x="65323" y="39208"/>
                    <a:pt x="77717" y="45152"/>
                    <a:pt x="55710" y="45532"/>
                  </a:cubicBezTo>
                  <a:cubicBezTo>
                    <a:pt x="54698" y="44646"/>
                    <a:pt x="53434" y="43761"/>
                    <a:pt x="40027" y="43634"/>
                  </a:cubicBezTo>
                  <a:cubicBezTo>
                    <a:pt x="60516" y="48188"/>
                    <a:pt x="44833" y="47555"/>
                    <a:pt x="31932" y="50717"/>
                  </a:cubicBezTo>
                  <a:cubicBezTo>
                    <a:pt x="64184" y="50717"/>
                    <a:pt x="55837" y="52741"/>
                    <a:pt x="110727" y="54132"/>
                  </a:cubicBezTo>
                  <a:cubicBezTo>
                    <a:pt x="103771" y="56282"/>
                    <a:pt x="123123" y="56662"/>
                    <a:pt x="126411" y="58179"/>
                  </a:cubicBezTo>
                  <a:cubicBezTo>
                    <a:pt x="195088" y="59824"/>
                    <a:pt x="243655" y="58558"/>
                    <a:pt x="284002" y="63998"/>
                  </a:cubicBezTo>
                  <a:cubicBezTo>
                    <a:pt x="267560" y="63239"/>
                    <a:pt x="261362" y="61847"/>
                    <a:pt x="236699" y="61594"/>
                  </a:cubicBezTo>
                  <a:cubicBezTo>
                    <a:pt x="226708" y="63744"/>
                    <a:pt x="261995" y="62732"/>
                    <a:pt x="252382" y="64882"/>
                  </a:cubicBezTo>
                  <a:cubicBezTo>
                    <a:pt x="188005" y="62732"/>
                    <a:pt x="137667" y="67665"/>
                    <a:pt x="181175" y="73483"/>
                  </a:cubicBezTo>
                  <a:cubicBezTo>
                    <a:pt x="156892" y="73357"/>
                    <a:pt x="162077" y="76645"/>
                    <a:pt x="149556" y="77783"/>
                  </a:cubicBezTo>
                  <a:cubicBezTo>
                    <a:pt x="185982" y="78669"/>
                    <a:pt x="178267" y="74368"/>
                    <a:pt x="220636" y="75760"/>
                  </a:cubicBezTo>
                  <a:cubicBezTo>
                    <a:pt x="242264" y="79807"/>
                    <a:pt x="275907" y="76898"/>
                    <a:pt x="291717" y="75760"/>
                  </a:cubicBezTo>
                  <a:cubicBezTo>
                    <a:pt x="291717" y="77024"/>
                    <a:pt x="313471" y="76645"/>
                    <a:pt x="315368" y="77657"/>
                  </a:cubicBezTo>
                  <a:cubicBezTo>
                    <a:pt x="326624" y="76519"/>
                    <a:pt x="353564" y="79427"/>
                    <a:pt x="370638" y="77657"/>
                  </a:cubicBezTo>
                  <a:cubicBezTo>
                    <a:pt x="366339" y="75001"/>
                    <a:pt x="361153" y="72977"/>
                    <a:pt x="386448" y="71965"/>
                  </a:cubicBezTo>
                  <a:cubicBezTo>
                    <a:pt x="389737" y="74874"/>
                    <a:pt x="399222" y="80818"/>
                    <a:pt x="354829" y="78795"/>
                  </a:cubicBezTo>
                  <a:cubicBezTo>
                    <a:pt x="354450" y="80566"/>
                    <a:pt x="368362" y="81198"/>
                    <a:pt x="362671" y="83348"/>
                  </a:cubicBezTo>
                  <a:lnTo>
                    <a:pt x="394164" y="83728"/>
                  </a:lnTo>
                  <a:cubicBezTo>
                    <a:pt x="398464" y="82716"/>
                    <a:pt x="385057" y="79807"/>
                    <a:pt x="402132" y="80186"/>
                  </a:cubicBezTo>
                  <a:cubicBezTo>
                    <a:pt x="402132" y="81451"/>
                    <a:pt x="423886" y="80818"/>
                    <a:pt x="425783" y="81957"/>
                  </a:cubicBezTo>
                  <a:cubicBezTo>
                    <a:pt x="431348" y="86890"/>
                    <a:pt x="354703" y="83475"/>
                    <a:pt x="354576" y="87649"/>
                  </a:cubicBezTo>
                  <a:cubicBezTo>
                    <a:pt x="355208" y="89545"/>
                    <a:pt x="380883" y="89419"/>
                    <a:pt x="401879" y="89672"/>
                  </a:cubicBezTo>
                  <a:cubicBezTo>
                    <a:pt x="392393" y="84613"/>
                    <a:pt x="436154" y="88281"/>
                    <a:pt x="465117" y="87901"/>
                  </a:cubicBezTo>
                  <a:cubicBezTo>
                    <a:pt x="475489" y="86257"/>
                    <a:pt x="485607" y="84739"/>
                    <a:pt x="496737" y="82969"/>
                  </a:cubicBezTo>
                  <a:cubicBezTo>
                    <a:pt x="560229" y="85751"/>
                    <a:pt x="641174" y="86383"/>
                    <a:pt x="654707" y="93466"/>
                  </a:cubicBezTo>
                  <a:lnTo>
                    <a:pt x="694168" y="93214"/>
                  </a:lnTo>
                  <a:cubicBezTo>
                    <a:pt x="706310" y="90811"/>
                    <a:pt x="699101" y="89166"/>
                    <a:pt x="686200" y="87396"/>
                  </a:cubicBezTo>
                  <a:cubicBezTo>
                    <a:pt x="727558" y="84866"/>
                    <a:pt x="722246" y="78289"/>
                    <a:pt x="764996" y="75760"/>
                  </a:cubicBezTo>
                  <a:cubicBezTo>
                    <a:pt x="791682" y="80439"/>
                    <a:pt x="826084" y="73104"/>
                    <a:pt x="867569" y="76139"/>
                  </a:cubicBezTo>
                  <a:cubicBezTo>
                    <a:pt x="885655" y="71965"/>
                    <a:pt x="916135" y="74874"/>
                    <a:pt x="954332" y="72977"/>
                  </a:cubicBezTo>
                  <a:cubicBezTo>
                    <a:pt x="955217" y="69436"/>
                    <a:pt x="928024" y="68930"/>
                    <a:pt x="891220" y="69309"/>
                  </a:cubicBezTo>
                  <a:cubicBezTo>
                    <a:pt x="880343" y="69942"/>
                    <a:pt x="889954" y="72091"/>
                    <a:pt x="875410" y="72345"/>
                  </a:cubicBezTo>
                  <a:cubicBezTo>
                    <a:pt x="848091" y="71586"/>
                    <a:pt x="838226" y="73609"/>
                    <a:pt x="820140" y="72218"/>
                  </a:cubicBezTo>
                  <a:cubicBezTo>
                    <a:pt x="831016" y="71712"/>
                    <a:pt x="821025" y="69436"/>
                    <a:pt x="835949" y="69183"/>
                  </a:cubicBezTo>
                  <a:cubicBezTo>
                    <a:pt x="855300" y="69183"/>
                    <a:pt x="868454" y="68424"/>
                    <a:pt x="875283" y="67285"/>
                  </a:cubicBezTo>
                  <a:cubicBezTo>
                    <a:pt x="863016" y="65135"/>
                    <a:pt x="858715" y="61341"/>
                    <a:pt x="867315" y="60836"/>
                  </a:cubicBezTo>
                  <a:cubicBezTo>
                    <a:pt x="870983" y="62100"/>
                    <a:pt x="875537" y="60456"/>
                    <a:pt x="883125" y="59950"/>
                  </a:cubicBezTo>
                  <a:cubicBezTo>
                    <a:pt x="882493" y="61215"/>
                    <a:pt x="889070" y="61720"/>
                    <a:pt x="898935" y="61973"/>
                  </a:cubicBezTo>
                  <a:cubicBezTo>
                    <a:pt x="894887" y="59570"/>
                    <a:pt x="891725" y="58812"/>
                    <a:pt x="898935" y="56915"/>
                  </a:cubicBezTo>
                  <a:cubicBezTo>
                    <a:pt x="910445" y="57926"/>
                    <a:pt x="934096" y="57294"/>
                    <a:pt x="930427" y="55144"/>
                  </a:cubicBezTo>
                  <a:cubicBezTo>
                    <a:pt x="905764" y="54259"/>
                    <a:pt x="886667" y="52867"/>
                    <a:pt x="867315" y="51476"/>
                  </a:cubicBezTo>
                  <a:cubicBezTo>
                    <a:pt x="885655" y="45152"/>
                    <a:pt x="820266" y="47555"/>
                    <a:pt x="788394" y="46417"/>
                  </a:cubicBezTo>
                  <a:cubicBezTo>
                    <a:pt x="806480" y="46417"/>
                    <a:pt x="817990" y="45911"/>
                    <a:pt x="819886" y="44646"/>
                  </a:cubicBezTo>
                  <a:cubicBezTo>
                    <a:pt x="797500" y="43255"/>
                    <a:pt x="774860" y="46037"/>
                    <a:pt x="756774" y="43761"/>
                  </a:cubicBezTo>
                  <a:cubicBezTo>
                    <a:pt x="790543" y="43507"/>
                    <a:pt x="757660" y="39967"/>
                    <a:pt x="748806" y="39461"/>
                  </a:cubicBezTo>
                  <a:cubicBezTo>
                    <a:pt x="797374" y="35034"/>
                    <a:pt x="883125" y="33516"/>
                    <a:pt x="930048" y="28836"/>
                  </a:cubicBezTo>
                  <a:cubicBezTo>
                    <a:pt x="848597" y="30228"/>
                    <a:pt x="806606" y="34907"/>
                    <a:pt x="732996" y="36678"/>
                  </a:cubicBezTo>
                  <a:cubicBezTo>
                    <a:pt x="732364" y="34022"/>
                    <a:pt x="720475" y="32631"/>
                    <a:pt x="717187" y="30228"/>
                  </a:cubicBezTo>
                  <a:cubicBezTo>
                    <a:pt x="692144" y="30228"/>
                    <a:pt x="686326" y="31493"/>
                    <a:pt x="669884" y="31998"/>
                  </a:cubicBezTo>
                  <a:cubicBezTo>
                    <a:pt x="672161" y="29090"/>
                    <a:pt x="666849" y="30354"/>
                    <a:pt x="646233" y="30734"/>
                  </a:cubicBezTo>
                  <a:cubicBezTo>
                    <a:pt x="663687" y="28710"/>
                    <a:pt x="663687" y="27951"/>
                    <a:pt x="646233" y="27824"/>
                  </a:cubicBezTo>
                  <a:cubicBezTo>
                    <a:pt x="665331" y="25295"/>
                    <a:pt x="668493" y="21501"/>
                    <a:pt x="693409" y="19477"/>
                  </a:cubicBezTo>
                  <a:cubicBezTo>
                    <a:pt x="700238" y="22892"/>
                    <a:pt x="687212" y="24283"/>
                    <a:pt x="677726" y="27572"/>
                  </a:cubicBezTo>
                  <a:cubicBezTo>
                    <a:pt x="727937" y="27319"/>
                    <a:pt x="629411" y="12900"/>
                    <a:pt x="622455" y="9738"/>
                  </a:cubicBezTo>
                  <a:cubicBezTo>
                    <a:pt x="593618" y="10750"/>
                    <a:pt x="613223" y="11509"/>
                    <a:pt x="590963" y="12774"/>
                  </a:cubicBezTo>
                  <a:cubicBezTo>
                    <a:pt x="544166" y="14418"/>
                    <a:pt x="513052" y="9233"/>
                    <a:pt x="488769" y="6324"/>
                  </a:cubicBezTo>
                  <a:cubicBezTo>
                    <a:pt x="499899" y="7209"/>
                    <a:pt x="507740" y="7083"/>
                    <a:pt x="512293" y="5564"/>
                  </a:cubicBezTo>
                  <a:cubicBezTo>
                    <a:pt x="475235" y="4426"/>
                    <a:pt x="459931" y="6956"/>
                    <a:pt x="425910" y="7335"/>
                  </a:cubicBezTo>
                  <a:cubicBezTo>
                    <a:pt x="443616" y="5564"/>
                    <a:pt x="447537" y="1391"/>
                    <a:pt x="425910" y="0"/>
                  </a:cubicBezTo>
                  <a:cubicBezTo>
                    <a:pt x="436407" y="4047"/>
                    <a:pt x="384045" y="1518"/>
                    <a:pt x="394416" y="5438"/>
                  </a:cubicBezTo>
                  <a:cubicBezTo>
                    <a:pt x="391128" y="7209"/>
                    <a:pt x="430083" y="5438"/>
                    <a:pt x="417942" y="7842"/>
                  </a:cubicBezTo>
                  <a:cubicBezTo>
                    <a:pt x="388219" y="7083"/>
                    <a:pt x="366212" y="8979"/>
                    <a:pt x="386448" y="11129"/>
                  </a:cubicBezTo>
                  <a:cubicBezTo>
                    <a:pt x="380251" y="13027"/>
                    <a:pt x="338387" y="10877"/>
                    <a:pt x="339272" y="13407"/>
                  </a:cubicBezTo>
                  <a:cubicBezTo>
                    <a:pt x="333707" y="15303"/>
                    <a:pt x="376330" y="13407"/>
                    <a:pt x="370638" y="15303"/>
                  </a:cubicBezTo>
                  <a:cubicBezTo>
                    <a:pt x="371650" y="17201"/>
                    <a:pt x="366339" y="18339"/>
                    <a:pt x="354829" y="18718"/>
                  </a:cubicBezTo>
                  <a:cubicBezTo>
                    <a:pt x="352552" y="16948"/>
                    <a:pt x="319795" y="17706"/>
                    <a:pt x="323336" y="18972"/>
                  </a:cubicBezTo>
                  <a:cubicBezTo>
                    <a:pt x="383919" y="19856"/>
                    <a:pt x="359635" y="27319"/>
                    <a:pt x="401752" y="29469"/>
                  </a:cubicBezTo>
                  <a:cubicBezTo>
                    <a:pt x="376836" y="28836"/>
                    <a:pt x="398843" y="33010"/>
                    <a:pt x="370259" y="31998"/>
                  </a:cubicBezTo>
                  <a:cubicBezTo>
                    <a:pt x="353564" y="27445"/>
                    <a:pt x="326119" y="23904"/>
                    <a:pt x="276034" y="21627"/>
                  </a:cubicBezTo>
                  <a:cubicBezTo>
                    <a:pt x="276413" y="20742"/>
                    <a:pt x="286278" y="20868"/>
                    <a:pt x="284002" y="19604"/>
                  </a:cubicBezTo>
                  <a:cubicBezTo>
                    <a:pt x="259086" y="18086"/>
                    <a:pt x="235814" y="20363"/>
                    <a:pt x="252509" y="21122"/>
                  </a:cubicBezTo>
                  <a:cubicBezTo>
                    <a:pt x="254785" y="19477"/>
                    <a:pt x="273757" y="22386"/>
                    <a:pt x="276034" y="23018"/>
                  </a:cubicBezTo>
                  <a:cubicBezTo>
                    <a:pt x="255797" y="22766"/>
                    <a:pt x="260224" y="25169"/>
                    <a:pt x="260224" y="27066"/>
                  </a:cubicBezTo>
                  <a:cubicBezTo>
                    <a:pt x="295258" y="28710"/>
                    <a:pt x="332063" y="29975"/>
                    <a:pt x="330925" y="34148"/>
                  </a:cubicBezTo>
                  <a:cubicBezTo>
                    <a:pt x="301456" y="34655"/>
                    <a:pt x="280461" y="33516"/>
                    <a:pt x="252256" y="31998"/>
                  </a:cubicBezTo>
                  <a:cubicBezTo>
                    <a:pt x="250991" y="32757"/>
                    <a:pt x="253521" y="34148"/>
                    <a:pt x="244414" y="34022"/>
                  </a:cubicBezTo>
                  <a:cubicBezTo>
                    <a:pt x="230629" y="31493"/>
                    <a:pt x="202424" y="33516"/>
                    <a:pt x="181429" y="32631"/>
                  </a:cubicBezTo>
                  <a:cubicBezTo>
                    <a:pt x="155880" y="29342"/>
                    <a:pt x="167010" y="27698"/>
                    <a:pt x="158030" y="24030"/>
                  </a:cubicBezTo>
                  <a:cubicBezTo>
                    <a:pt x="138679" y="23398"/>
                    <a:pt x="119961" y="23018"/>
                    <a:pt x="110727" y="23651"/>
                  </a:cubicBezTo>
                  <a:lnTo>
                    <a:pt x="110727" y="28710"/>
                  </a:lnTo>
                  <a:cubicBezTo>
                    <a:pt x="110727" y="28710"/>
                    <a:pt x="47615" y="27066"/>
                    <a:pt x="47615" y="27066"/>
                  </a:cubicBezTo>
                  <a:cubicBezTo>
                    <a:pt x="37624" y="30101"/>
                    <a:pt x="69117" y="30481"/>
                    <a:pt x="63172" y="33263"/>
                  </a:cubicBezTo>
                  <a:cubicBezTo>
                    <a:pt x="39268" y="31745"/>
                    <a:pt x="44833" y="28204"/>
                    <a:pt x="186" y="27951"/>
                  </a:cubicBezTo>
                  <a:cubicBezTo>
                    <a:pt x="-2596" y="31745"/>
                    <a:pt x="26367" y="33516"/>
                    <a:pt x="47362" y="356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5" name="Freeform: Shape 8624">
              <a:extLst>
                <a:ext uri="{FF2B5EF4-FFF2-40B4-BE49-F238E27FC236}">
                  <a16:creationId xmlns:a16="http://schemas.microsoft.com/office/drawing/2014/main" id="{CEFF7287-A4D5-9336-CF4A-B1AC5B0A6C2F}"/>
                </a:ext>
              </a:extLst>
            </p:cNvPr>
            <p:cNvSpPr/>
            <p:nvPr/>
          </p:nvSpPr>
          <p:spPr>
            <a:xfrm>
              <a:off x="11179054" y="6526781"/>
              <a:ext cx="47964" cy="2790"/>
            </a:xfrm>
            <a:custGeom>
              <a:avLst/>
              <a:gdLst>
                <a:gd name="connsiteX0" fmla="*/ 0 w 47964"/>
                <a:gd name="connsiteY0" fmla="*/ 2408 h 2790"/>
                <a:gd name="connsiteX1" fmla="*/ 47302 w 47964"/>
                <a:gd name="connsiteY1" fmla="*/ 384 h 2790"/>
                <a:gd name="connsiteX2" fmla="*/ 0 w 47964"/>
                <a:gd name="connsiteY2" fmla="*/ 2408 h 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64" h="2790">
                  <a:moveTo>
                    <a:pt x="0" y="2408"/>
                  </a:moveTo>
                  <a:cubicBezTo>
                    <a:pt x="1012" y="131"/>
                    <a:pt x="17834" y="-501"/>
                    <a:pt x="47302" y="384"/>
                  </a:cubicBezTo>
                  <a:cubicBezTo>
                    <a:pt x="52488" y="3420"/>
                    <a:pt x="26308" y="2913"/>
                    <a:pt x="0" y="24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6" name="Freeform: Shape 8625">
              <a:extLst>
                <a:ext uri="{FF2B5EF4-FFF2-40B4-BE49-F238E27FC236}">
                  <a16:creationId xmlns:a16="http://schemas.microsoft.com/office/drawing/2014/main" id="{01E6BADC-E68A-7A19-33D0-F7CF048134ED}"/>
                </a:ext>
              </a:extLst>
            </p:cNvPr>
            <p:cNvSpPr/>
            <p:nvPr/>
          </p:nvSpPr>
          <p:spPr>
            <a:xfrm>
              <a:off x="11233738" y="6515656"/>
              <a:ext cx="16855" cy="3161"/>
            </a:xfrm>
            <a:custGeom>
              <a:avLst/>
              <a:gdLst>
                <a:gd name="connsiteX0" fmla="*/ 586 w 16855"/>
                <a:gd name="connsiteY0" fmla="*/ 0 h 3161"/>
                <a:gd name="connsiteX1" fmla="*/ 16269 w 16855"/>
                <a:gd name="connsiteY1" fmla="*/ 3162 h 3161"/>
                <a:gd name="connsiteX2" fmla="*/ 586 w 16855"/>
                <a:gd name="connsiteY2" fmla="*/ 0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55" h="3161">
                  <a:moveTo>
                    <a:pt x="586" y="0"/>
                  </a:moveTo>
                  <a:cubicBezTo>
                    <a:pt x="14373" y="380"/>
                    <a:pt x="18547" y="1518"/>
                    <a:pt x="16269" y="3162"/>
                  </a:cubicBezTo>
                  <a:cubicBezTo>
                    <a:pt x="2484" y="2783"/>
                    <a:pt x="-1690" y="1644"/>
                    <a:pt x="586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7" name="Freeform: Shape 8626">
              <a:extLst>
                <a:ext uri="{FF2B5EF4-FFF2-40B4-BE49-F238E27FC236}">
                  <a16:creationId xmlns:a16="http://schemas.microsoft.com/office/drawing/2014/main" id="{7D7BE3AF-FE30-A19A-DEE3-86FB978B8ECC}"/>
                </a:ext>
              </a:extLst>
            </p:cNvPr>
            <p:cNvSpPr/>
            <p:nvPr/>
          </p:nvSpPr>
          <p:spPr>
            <a:xfrm>
              <a:off x="11126572" y="6503388"/>
              <a:ext cx="21961" cy="2403"/>
            </a:xfrm>
            <a:custGeom>
              <a:avLst/>
              <a:gdLst>
                <a:gd name="connsiteX0" fmla="*/ 13653 w 21961"/>
                <a:gd name="connsiteY0" fmla="*/ 2403 h 2403"/>
                <a:gd name="connsiteX1" fmla="*/ 5812 w 21961"/>
                <a:gd name="connsiteY1" fmla="*/ 0 h 2403"/>
                <a:gd name="connsiteX2" fmla="*/ 21621 w 21961"/>
                <a:gd name="connsiteY2" fmla="*/ 379 h 2403"/>
                <a:gd name="connsiteX3" fmla="*/ 13653 w 21961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61" h="2403">
                  <a:moveTo>
                    <a:pt x="13653" y="2403"/>
                  </a:moveTo>
                  <a:cubicBezTo>
                    <a:pt x="-2789" y="1644"/>
                    <a:pt x="-3042" y="885"/>
                    <a:pt x="5812" y="0"/>
                  </a:cubicBezTo>
                  <a:lnTo>
                    <a:pt x="21621" y="379"/>
                  </a:lnTo>
                  <a:cubicBezTo>
                    <a:pt x="23898" y="1644"/>
                    <a:pt x="14033" y="1391"/>
                    <a:pt x="1365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8" name="Freeform: Shape 8627">
              <a:extLst>
                <a:ext uri="{FF2B5EF4-FFF2-40B4-BE49-F238E27FC236}">
                  <a16:creationId xmlns:a16="http://schemas.microsoft.com/office/drawing/2014/main" id="{051AF7CE-DB85-7C03-64BB-1860E19383F4}"/>
                </a:ext>
              </a:extLst>
            </p:cNvPr>
            <p:cNvSpPr/>
            <p:nvPr/>
          </p:nvSpPr>
          <p:spPr>
            <a:xfrm>
              <a:off x="11130422" y="6535956"/>
              <a:ext cx="129743" cy="9884"/>
            </a:xfrm>
            <a:custGeom>
              <a:avLst/>
              <a:gdLst>
                <a:gd name="connsiteX0" fmla="*/ 1076 w 129743"/>
                <a:gd name="connsiteY0" fmla="*/ 4616 h 9884"/>
                <a:gd name="connsiteX1" fmla="*/ 127047 w 129743"/>
                <a:gd name="connsiteY1" fmla="*/ 2719 h 9884"/>
                <a:gd name="connsiteX2" fmla="*/ 1076 w 129743"/>
                <a:gd name="connsiteY2" fmla="*/ 4616 h 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743" h="9884">
                  <a:moveTo>
                    <a:pt x="1076" y="4616"/>
                  </a:moveTo>
                  <a:cubicBezTo>
                    <a:pt x="-10307" y="-823"/>
                    <a:pt x="71145" y="-1455"/>
                    <a:pt x="127047" y="2719"/>
                  </a:cubicBezTo>
                  <a:cubicBezTo>
                    <a:pt x="150572" y="13343"/>
                    <a:pt x="12712" y="10560"/>
                    <a:pt x="1076" y="46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29" name="Freeform: Shape 8628">
              <a:extLst>
                <a:ext uri="{FF2B5EF4-FFF2-40B4-BE49-F238E27FC236}">
                  <a16:creationId xmlns:a16="http://schemas.microsoft.com/office/drawing/2014/main" id="{FD831A9C-0069-066F-8E82-7B8B82D5266A}"/>
                </a:ext>
              </a:extLst>
            </p:cNvPr>
            <p:cNvSpPr/>
            <p:nvPr/>
          </p:nvSpPr>
          <p:spPr>
            <a:xfrm>
              <a:off x="11577584" y="66239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0" name="Freeform: Shape 8629">
              <a:extLst>
                <a:ext uri="{FF2B5EF4-FFF2-40B4-BE49-F238E27FC236}">
                  <a16:creationId xmlns:a16="http://schemas.microsoft.com/office/drawing/2014/main" id="{56FF3B1E-0A3A-369E-35B5-977032E185FA}"/>
                </a:ext>
              </a:extLst>
            </p:cNvPr>
            <p:cNvSpPr/>
            <p:nvPr/>
          </p:nvSpPr>
          <p:spPr>
            <a:xfrm>
              <a:off x="11616350" y="6606720"/>
              <a:ext cx="24219" cy="1644"/>
            </a:xfrm>
            <a:custGeom>
              <a:avLst/>
              <a:gdLst>
                <a:gd name="connsiteX0" fmla="*/ 569 w 24219"/>
                <a:gd name="connsiteY0" fmla="*/ 1644 h 1644"/>
                <a:gd name="connsiteX1" fmla="*/ 24220 w 24219"/>
                <a:gd name="connsiteY1" fmla="*/ 0 h 1644"/>
                <a:gd name="connsiteX2" fmla="*/ 16378 w 24219"/>
                <a:gd name="connsiteY2" fmla="*/ 1518 h 1644"/>
                <a:gd name="connsiteX3" fmla="*/ 569 w 24219"/>
                <a:gd name="connsiteY3" fmla="*/ 1518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19" h="1644">
                  <a:moveTo>
                    <a:pt x="569" y="1644"/>
                  </a:moveTo>
                  <a:cubicBezTo>
                    <a:pt x="-3099" y="127"/>
                    <a:pt x="11699" y="127"/>
                    <a:pt x="24220" y="0"/>
                  </a:cubicBezTo>
                  <a:cubicBezTo>
                    <a:pt x="22576" y="632"/>
                    <a:pt x="16378" y="759"/>
                    <a:pt x="16378" y="1518"/>
                  </a:cubicBezTo>
                  <a:lnTo>
                    <a:pt x="569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1" name="Freeform: Shape 8630">
              <a:extLst>
                <a:ext uri="{FF2B5EF4-FFF2-40B4-BE49-F238E27FC236}">
                  <a16:creationId xmlns:a16="http://schemas.microsoft.com/office/drawing/2014/main" id="{AFFE9C2E-B52F-94A0-1649-C372BEF30FB4}"/>
                </a:ext>
              </a:extLst>
            </p:cNvPr>
            <p:cNvSpPr/>
            <p:nvPr/>
          </p:nvSpPr>
          <p:spPr>
            <a:xfrm>
              <a:off x="11494109" y="6508953"/>
              <a:ext cx="72322" cy="6561"/>
            </a:xfrm>
            <a:custGeom>
              <a:avLst/>
              <a:gdLst>
                <a:gd name="connsiteX0" fmla="*/ 0 w 72322"/>
                <a:gd name="connsiteY0" fmla="*/ 6197 h 6561"/>
                <a:gd name="connsiteX1" fmla="*/ 0 w 72322"/>
                <a:gd name="connsiteY1" fmla="*/ 3288 h 6561"/>
                <a:gd name="connsiteX2" fmla="*/ 70827 w 72322"/>
                <a:gd name="connsiteY2" fmla="*/ 0 h 6561"/>
                <a:gd name="connsiteX3" fmla="*/ 0 w 72322"/>
                <a:gd name="connsiteY3" fmla="*/ 6197 h 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22" h="6561">
                  <a:moveTo>
                    <a:pt x="0" y="6197"/>
                  </a:moveTo>
                  <a:lnTo>
                    <a:pt x="0" y="3288"/>
                  </a:lnTo>
                  <a:cubicBezTo>
                    <a:pt x="30481" y="2909"/>
                    <a:pt x="47429" y="1264"/>
                    <a:pt x="70827" y="0"/>
                  </a:cubicBezTo>
                  <a:cubicBezTo>
                    <a:pt x="80313" y="5438"/>
                    <a:pt x="43255" y="7462"/>
                    <a:pt x="0" y="61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2" name="Freeform: Shape 8631">
              <a:extLst>
                <a:ext uri="{FF2B5EF4-FFF2-40B4-BE49-F238E27FC236}">
                  <a16:creationId xmlns:a16="http://schemas.microsoft.com/office/drawing/2014/main" id="{DD369FE1-A985-652E-5A1F-549D0DA95AEC}"/>
                </a:ext>
              </a:extLst>
            </p:cNvPr>
            <p:cNvSpPr/>
            <p:nvPr/>
          </p:nvSpPr>
          <p:spPr>
            <a:xfrm>
              <a:off x="11502540" y="6588491"/>
              <a:ext cx="287264" cy="14662"/>
            </a:xfrm>
            <a:custGeom>
              <a:avLst/>
              <a:gdLst>
                <a:gd name="connsiteX0" fmla="*/ 1814 w 287264"/>
                <a:gd name="connsiteY0" fmla="*/ 10514 h 14662"/>
                <a:gd name="connsiteX1" fmla="*/ 9656 w 287264"/>
                <a:gd name="connsiteY1" fmla="*/ 1028 h 14662"/>
                <a:gd name="connsiteX2" fmla="*/ 143848 w 287264"/>
                <a:gd name="connsiteY2" fmla="*/ 3810 h 14662"/>
                <a:gd name="connsiteX3" fmla="*/ 238453 w 287264"/>
                <a:gd name="connsiteY3" fmla="*/ 16 h 14662"/>
                <a:gd name="connsiteX4" fmla="*/ 285882 w 287264"/>
                <a:gd name="connsiteY4" fmla="*/ 10514 h 14662"/>
                <a:gd name="connsiteX5" fmla="*/ 222770 w 287264"/>
                <a:gd name="connsiteY5" fmla="*/ 14055 h 14662"/>
                <a:gd name="connsiteX6" fmla="*/ 136007 w 287264"/>
                <a:gd name="connsiteY6" fmla="*/ 11146 h 14662"/>
                <a:gd name="connsiteX7" fmla="*/ 1814 w 287264"/>
                <a:gd name="connsiteY7" fmla="*/ 10514 h 1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264" h="14662">
                  <a:moveTo>
                    <a:pt x="1814" y="10514"/>
                  </a:moveTo>
                  <a:cubicBezTo>
                    <a:pt x="-7671" y="5960"/>
                    <a:pt x="23821" y="3810"/>
                    <a:pt x="9656" y="1028"/>
                  </a:cubicBezTo>
                  <a:cubicBezTo>
                    <a:pt x="49117" y="269"/>
                    <a:pt x="135248" y="-489"/>
                    <a:pt x="143848" y="3810"/>
                  </a:cubicBezTo>
                  <a:cubicBezTo>
                    <a:pt x="176100" y="2546"/>
                    <a:pt x="188242" y="-237"/>
                    <a:pt x="238453" y="16"/>
                  </a:cubicBezTo>
                  <a:cubicBezTo>
                    <a:pt x="249963" y="3557"/>
                    <a:pt x="295748" y="7099"/>
                    <a:pt x="285882" y="10514"/>
                  </a:cubicBezTo>
                  <a:cubicBezTo>
                    <a:pt x="262863" y="5708"/>
                    <a:pt x="269820" y="12664"/>
                    <a:pt x="222770" y="14055"/>
                  </a:cubicBezTo>
                  <a:cubicBezTo>
                    <a:pt x="178376" y="15446"/>
                    <a:pt x="166614" y="14435"/>
                    <a:pt x="136007" y="11146"/>
                  </a:cubicBezTo>
                  <a:cubicBezTo>
                    <a:pt x="102743" y="13676"/>
                    <a:pt x="17244" y="14182"/>
                    <a:pt x="1814" y="105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3" name="Freeform: Shape 8632">
              <a:extLst>
                <a:ext uri="{FF2B5EF4-FFF2-40B4-BE49-F238E27FC236}">
                  <a16:creationId xmlns:a16="http://schemas.microsoft.com/office/drawing/2014/main" id="{4795213C-724C-0123-4A3C-6A78B40C753D}"/>
                </a:ext>
              </a:extLst>
            </p:cNvPr>
            <p:cNvSpPr/>
            <p:nvPr/>
          </p:nvSpPr>
          <p:spPr>
            <a:xfrm>
              <a:off x="11552921" y="6496684"/>
              <a:ext cx="12647" cy="2276"/>
            </a:xfrm>
            <a:custGeom>
              <a:avLst/>
              <a:gdLst>
                <a:gd name="connsiteX0" fmla="*/ 0 w 12647"/>
                <a:gd name="connsiteY0" fmla="*/ 0 h 2276"/>
                <a:gd name="connsiteX1" fmla="*/ 0 w 12647"/>
                <a:gd name="connsiteY1" fmla="*/ 2276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276">
                  <a:moveTo>
                    <a:pt x="0" y="0"/>
                  </a:moveTo>
                  <a:lnTo>
                    <a:pt x="0" y="2276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4" name="Freeform: Shape 8633">
              <a:extLst>
                <a:ext uri="{FF2B5EF4-FFF2-40B4-BE49-F238E27FC236}">
                  <a16:creationId xmlns:a16="http://schemas.microsoft.com/office/drawing/2014/main" id="{3106CF93-353C-9CB5-F8E1-33F9D9FF430F}"/>
                </a:ext>
              </a:extLst>
            </p:cNvPr>
            <p:cNvSpPr/>
            <p:nvPr/>
          </p:nvSpPr>
          <p:spPr>
            <a:xfrm>
              <a:off x="10797328" y="6562199"/>
              <a:ext cx="109799" cy="12395"/>
            </a:xfrm>
            <a:custGeom>
              <a:avLst/>
              <a:gdLst>
                <a:gd name="connsiteX0" fmla="*/ 17 w 109799"/>
                <a:gd name="connsiteY0" fmla="*/ 759 h 12395"/>
                <a:gd name="connsiteX1" fmla="*/ 6341 w 109799"/>
                <a:gd name="connsiteY1" fmla="*/ 4553 h 12395"/>
                <a:gd name="connsiteX2" fmla="*/ 11779 w 109799"/>
                <a:gd name="connsiteY2" fmla="*/ 7463 h 12395"/>
                <a:gd name="connsiteX3" fmla="*/ 33407 w 109799"/>
                <a:gd name="connsiteY3" fmla="*/ 6830 h 12395"/>
                <a:gd name="connsiteX4" fmla="*/ 55035 w 109799"/>
                <a:gd name="connsiteY4" fmla="*/ 6197 h 12395"/>
                <a:gd name="connsiteX5" fmla="*/ 62877 w 109799"/>
                <a:gd name="connsiteY5" fmla="*/ 8980 h 12395"/>
                <a:gd name="connsiteX6" fmla="*/ 84757 w 109799"/>
                <a:gd name="connsiteY6" fmla="*/ 12142 h 12395"/>
                <a:gd name="connsiteX7" fmla="*/ 98796 w 109799"/>
                <a:gd name="connsiteY7" fmla="*/ 12395 h 12395"/>
                <a:gd name="connsiteX8" fmla="*/ 77927 w 109799"/>
                <a:gd name="connsiteY8" fmla="*/ 8600 h 12395"/>
                <a:gd name="connsiteX9" fmla="*/ 57185 w 109799"/>
                <a:gd name="connsiteY9" fmla="*/ 4806 h 12395"/>
                <a:gd name="connsiteX10" fmla="*/ 83492 w 109799"/>
                <a:gd name="connsiteY10" fmla="*/ 4047 h 12395"/>
                <a:gd name="connsiteX11" fmla="*/ 109799 w 109799"/>
                <a:gd name="connsiteY11" fmla="*/ 3289 h 12395"/>
                <a:gd name="connsiteX12" fmla="*/ 102590 w 109799"/>
                <a:gd name="connsiteY12" fmla="*/ 1644 h 12395"/>
                <a:gd name="connsiteX13" fmla="*/ 95255 w 109799"/>
                <a:gd name="connsiteY13" fmla="*/ 0 h 12395"/>
                <a:gd name="connsiteX14" fmla="*/ 72488 w 109799"/>
                <a:gd name="connsiteY14" fmla="*/ 1897 h 12395"/>
                <a:gd name="connsiteX15" fmla="*/ 49849 w 109799"/>
                <a:gd name="connsiteY15" fmla="*/ 3794 h 12395"/>
                <a:gd name="connsiteX16" fmla="*/ 24427 w 109799"/>
                <a:gd name="connsiteY16" fmla="*/ 1771 h 12395"/>
                <a:gd name="connsiteX17" fmla="*/ 17 w 109799"/>
                <a:gd name="connsiteY17" fmla="*/ 632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5">
                  <a:moveTo>
                    <a:pt x="17" y="759"/>
                  </a:moveTo>
                  <a:cubicBezTo>
                    <a:pt x="17" y="759"/>
                    <a:pt x="3305" y="2910"/>
                    <a:pt x="6341" y="4553"/>
                  </a:cubicBezTo>
                  <a:lnTo>
                    <a:pt x="11779" y="7463"/>
                  </a:lnTo>
                  <a:lnTo>
                    <a:pt x="33407" y="6830"/>
                  </a:lnTo>
                  <a:lnTo>
                    <a:pt x="55035" y="6197"/>
                  </a:lnTo>
                  <a:lnTo>
                    <a:pt x="62877" y="8980"/>
                  </a:lnTo>
                  <a:cubicBezTo>
                    <a:pt x="67176" y="10498"/>
                    <a:pt x="77042" y="11889"/>
                    <a:pt x="84757" y="12142"/>
                  </a:cubicBezTo>
                  <a:lnTo>
                    <a:pt x="98796" y="12395"/>
                  </a:lnTo>
                  <a:lnTo>
                    <a:pt x="77927" y="8600"/>
                  </a:lnTo>
                  <a:lnTo>
                    <a:pt x="57185" y="4806"/>
                  </a:lnTo>
                  <a:lnTo>
                    <a:pt x="83492" y="4047"/>
                  </a:lnTo>
                  <a:lnTo>
                    <a:pt x="109799" y="3289"/>
                  </a:lnTo>
                  <a:lnTo>
                    <a:pt x="102590" y="1644"/>
                  </a:lnTo>
                  <a:lnTo>
                    <a:pt x="95255" y="0"/>
                  </a:lnTo>
                  <a:lnTo>
                    <a:pt x="72488" y="1897"/>
                  </a:lnTo>
                  <a:lnTo>
                    <a:pt x="49849" y="3794"/>
                  </a:lnTo>
                  <a:lnTo>
                    <a:pt x="24427" y="1771"/>
                  </a:lnTo>
                  <a:cubicBezTo>
                    <a:pt x="10388" y="632"/>
                    <a:pt x="-489" y="127"/>
                    <a:pt x="17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5" name="Freeform: Shape 8634">
              <a:extLst>
                <a:ext uri="{FF2B5EF4-FFF2-40B4-BE49-F238E27FC236}">
                  <a16:creationId xmlns:a16="http://schemas.microsoft.com/office/drawing/2014/main" id="{D87BEF3C-49F5-143F-B045-2CB02AC94C56}"/>
                </a:ext>
              </a:extLst>
            </p:cNvPr>
            <p:cNvSpPr/>
            <p:nvPr/>
          </p:nvSpPr>
          <p:spPr>
            <a:xfrm>
              <a:off x="10875888" y="6575986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2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5 w 82210"/>
                <a:gd name="connsiteY7" fmla="*/ 7588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1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6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371"/>
                    <a:pt x="82210" y="8221"/>
                    <a:pt x="82210" y="7462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5" y="7588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1"/>
                  </a:lnTo>
                  <a:cubicBezTo>
                    <a:pt x="8600" y="1518"/>
                    <a:pt x="127" y="2403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6" name="Freeform: Shape 8635">
              <a:extLst>
                <a:ext uri="{FF2B5EF4-FFF2-40B4-BE49-F238E27FC236}">
                  <a16:creationId xmlns:a16="http://schemas.microsoft.com/office/drawing/2014/main" id="{3196F8F4-975A-87E2-21E8-4BED17C8902C}"/>
                </a:ext>
              </a:extLst>
            </p:cNvPr>
            <p:cNvSpPr/>
            <p:nvPr/>
          </p:nvSpPr>
          <p:spPr>
            <a:xfrm>
              <a:off x="10867288" y="6544366"/>
              <a:ext cx="39966" cy="6450"/>
            </a:xfrm>
            <a:custGeom>
              <a:avLst/>
              <a:gdLst>
                <a:gd name="connsiteX0" fmla="*/ 6197 w 39966"/>
                <a:gd name="connsiteY0" fmla="*/ 1138 h 6450"/>
                <a:gd name="connsiteX1" fmla="*/ 0 w 39966"/>
                <a:gd name="connsiteY1" fmla="*/ 2277 h 6450"/>
                <a:gd name="connsiteX2" fmla="*/ 7842 w 39966"/>
                <a:gd name="connsiteY2" fmla="*/ 4047 h 6450"/>
                <a:gd name="connsiteX3" fmla="*/ 27824 w 39966"/>
                <a:gd name="connsiteY3" fmla="*/ 6197 h 6450"/>
                <a:gd name="connsiteX4" fmla="*/ 39967 w 39966"/>
                <a:gd name="connsiteY4" fmla="*/ 6450 h 6450"/>
                <a:gd name="connsiteX5" fmla="*/ 26181 w 39966"/>
                <a:gd name="connsiteY5" fmla="*/ 3162 h 6450"/>
                <a:gd name="connsiteX6" fmla="*/ 12268 w 39966"/>
                <a:gd name="connsiteY6" fmla="*/ 0 h 6450"/>
                <a:gd name="connsiteX7" fmla="*/ 6197 w 39966"/>
                <a:gd name="connsiteY7" fmla="*/ 1138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450">
                  <a:moveTo>
                    <a:pt x="6197" y="1138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1" y="5059"/>
                    <a:pt x="21122" y="6071"/>
                    <a:pt x="27824" y="6197"/>
                  </a:cubicBezTo>
                  <a:lnTo>
                    <a:pt x="39967" y="6450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7" name="Freeform: Shape 8636">
              <a:extLst>
                <a:ext uri="{FF2B5EF4-FFF2-40B4-BE49-F238E27FC236}">
                  <a16:creationId xmlns:a16="http://schemas.microsoft.com/office/drawing/2014/main" id="{8E25D6F6-AAB8-629A-A19F-9D8FAB2E0DC1}"/>
                </a:ext>
              </a:extLst>
            </p:cNvPr>
            <p:cNvSpPr/>
            <p:nvPr/>
          </p:nvSpPr>
          <p:spPr>
            <a:xfrm>
              <a:off x="10822135" y="6575762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9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477" y="4144"/>
                    <a:pt x="27572" y="4523"/>
                    <a:pt x="30734" y="4018"/>
                  </a:cubicBezTo>
                  <a:cubicBezTo>
                    <a:pt x="33769" y="3512"/>
                    <a:pt x="28204" y="2120"/>
                    <a:pt x="18213" y="1109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8" name="Freeform: Shape 8637">
              <a:extLst>
                <a:ext uri="{FF2B5EF4-FFF2-40B4-BE49-F238E27FC236}">
                  <a16:creationId xmlns:a16="http://schemas.microsoft.com/office/drawing/2014/main" id="{4BC6A632-79DE-A175-1BBF-00882A0C5158}"/>
                </a:ext>
              </a:extLst>
            </p:cNvPr>
            <p:cNvSpPr/>
            <p:nvPr/>
          </p:nvSpPr>
          <p:spPr>
            <a:xfrm>
              <a:off x="11068383" y="6569283"/>
              <a:ext cx="29599" cy="11002"/>
            </a:xfrm>
            <a:custGeom>
              <a:avLst/>
              <a:gdLst>
                <a:gd name="connsiteX0" fmla="*/ 510 w 29599"/>
                <a:gd name="connsiteY0" fmla="*/ 126 h 11002"/>
                <a:gd name="connsiteX1" fmla="*/ 12905 w 29599"/>
                <a:gd name="connsiteY1" fmla="*/ 5944 h 11002"/>
                <a:gd name="connsiteX2" fmla="*/ 29473 w 29599"/>
                <a:gd name="connsiteY2" fmla="*/ 11003 h 11002"/>
                <a:gd name="connsiteX3" fmla="*/ 29473 w 29599"/>
                <a:gd name="connsiteY3" fmla="*/ 7082 h 11002"/>
                <a:gd name="connsiteX4" fmla="*/ 29600 w 29599"/>
                <a:gd name="connsiteY4" fmla="*/ 3161 h 11002"/>
                <a:gd name="connsiteX5" fmla="*/ 17078 w 29599"/>
                <a:gd name="connsiteY5" fmla="*/ 1264 h 11002"/>
                <a:gd name="connsiteX6" fmla="*/ 383 w 29599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99" h="11002">
                  <a:moveTo>
                    <a:pt x="510" y="126"/>
                  </a:moveTo>
                  <a:cubicBezTo>
                    <a:pt x="-1767" y="506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600" y="3161"/>
                    <a:pt x="29600" y="3161"/>
                  </a:cubicBezTo>
                  <a:lnTo>
                    <a:pt x="17078" y="1264"/>
                  </a:lnTo>
                  <a:cubicBezTo>
                    <a:pt x="10248" y="252"/>
                    <a:pt x="2660" y="-253"/>
                    <a:pt x="383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39" name="Freeform: Shape 8638">
              <a:extLst>
                <a:ext uri="{FF2B5EF4-FFF2-40B4-BE49-F238E27FC236}">
                  <a16:creationId xmlns:a16="http://schemas.microsoft.com/office/drawing/2014/main" id="{D879670F-C066-070C-151F-6958B0BE89E2}"/>
                </a:ext>
              </a:extLst>
            </p:cNvPr>
            <p:cNvSpPr/>
            <p:nvPr/>
          </p:nvSpPr>
          <p:spPr>
            <a:xfrm>
              <a:off x="11270244" y="6581044"/>
              <a:ext cx="31366" cy="3415"/>
            </a:xfrm>
            <a:custGeom>
              <a:avLst/>
              <a:gdLst>
                <a:gd name="connsiteX0" fmla="*/ 7842 w 31366"/>
                <a:gd name="connsiteY0" fmla="*/ 1518 h 3415"/>
                <a:gd name="connsiteX1" fmla="*/ 0 w 31366"/>
                <a:gd name="connsiteY1" fmla="*/ 3036 h 3415"/>
                <a:gd name="connsiteX2" fmla="*/ 15683 w 31366"/>
                <a:gd name="connsiteY2" fmla="*/ 3289 h 3415"/>
                <a:gd name="connsiteX3" fmla="*/ 31366 w 31366"/>
                <a:gd name="connsiteY3" fmla="*/ 3415 h 3415"/>
                <a:gd name="connsiteX4" fmla="*/ 23651 w 31366"/>
                <a:gd name="connsiteY4" fmla="*/ 1771 h 3415"/>
                <a:gd name="connsiteX5" fmla="*/ 15810 w 31366"/>
                <a:gd name="connsiteY5" fmla="*/ 0 h 3415"/>
                <a:gd name="connsiteX6" fmla="*/ 7842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518"/>
                  </a:moveTo>
                  <a:lnTo>
                    <a:pt x="0" y="3036"/>
                  </a:lnTo>
                  <a:lnTo>
                    <a:pt x="15683" y="3289"/>
                  </a:lnTo>
                  <a:lnTo>
                    <a:pt x="31366" y="3415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0" name="Freeform: Shape 8639">
              <a:extLst>
                <a:ext uri="{FF2B5EF4-FFF2-40B4-BE49-F238E27FC236}">
                  <a16:creationId xmlns:a16="http://schemas.microsoft.com/office/drawing/2014/main" id="{230663B7-0B78-4045-A85F-794785E2C921}"/>
                </a:ext>
              </a:extLst>
            </p:cNvPr>
            <p:cNvSpPr/>
            <p:nvPr/>
          </p:nvSpPr>
          <p:spPr>
            <a:xfrm>
              <a:off x="10858434" y="6563623"/>
              <a:ext cx="157970" cy="19445"/>
            </a:xfrm>
            <a:custGeom>
              <a:avLst/>
              <a:gdLst>
                <a:gd name="connsiteX0" fmla="*/ 6324 w 157970"/>
                <a:gd name="connsiteY0" fmla="*/ 4015 h 19445"/>
                <a:gd name="connsiteX1" fmla="*/ 0 w 157970"/>
                <a:gd name="connsiteY1" fmla="*/ 7303 h 19445"/>
                <a:gd name="connsiteX2" fmla="*/ 11889 w 157970"/>
                <a:gd name="connsiteY2" fmla="*/ 7556 h 19445"/>
                <a:gd name="connsiteX3" fmla="*/ 48947 w 157970"/>
                <a:gd name="connsiteY3" fmla="*/ 13374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892 h 19445"/>
                <a:gd name="connsiteX9" fmla="*/ 157970 w 157970"/>
                <a:gd name="connsiteY9" fmla="*/ 15145 h 19445"/>
                <a:gd name="connsiteX10" fmla="*/ 107126 w 157970"/>
                <a:gd name="connsiteY10" fmla="*/ 9706 h 19445"/>
                <a:gd name="connsiteX11" fmla="*/ 56283 w 157970"/>
                <a:gd name="connsiteY11" fmla="*/ 4268 h 19445"/>
                <a:gd name="connsiteX12" fmla="*/ 70575 w 157970"/>
                <a:gd name="connsiteY12" fmla="*/ 8189 h 19445"/>
                <a:gd name="connsiteX13" fmla="*/ 84866 w 157970"/>
                <a:gd name="connsiteY13" fmla="*/ 12109 h 19445"/>
                <a:gd name="connsiteX14" fmla="*/ 77151 w 157970"/>
                <a:gd name="connsiteY14" fmla="*/ 13500 h 19445"/>
                <a:gd name="connsiteX15" fmla="*/ 69436 w 157970"/>
                <a:gd name="connsiteY15" fmla="*/ 14892 h 19445"/>
                <a:gd name="connsiteX16" fmla="*/ 46417 w 157970"/>
                <a:gd name="connsiteY16" fmla="*/ 9201 h 19445"/>
                <a:gd name="connsiteX17" fmla="*/ 23398 w 157970"/>
                <a:gd name="connsiteY17" fmla="*/ 3509 h 19445"/>
                <a:gd name="connsiteX18" fmla="*/ 47556 w 157970"/>
                <a:gd name="connsiteY18" fmla="*/ 2497 h 19445"/>
                <a:gd name="connsiteX19" fmla="*/ 67413 w 157970"/>
                <a:gd name="connsiteY19" fmla="*/ 474 h 19445"/>
                <a:gd name="connsiteX20" fmla="*/ 37943 w 157970"/>
                <a:gd name="connsiteY20" fmla="*/ 220 h 19445"/>
                <a:gd name="connsiteX21" fmla="*/ 12774 w 157970"/>
                <a:gd name="connsiteY21" fmla="*/ 979 h 19445"/>
                <a:gd name="connsiteX22" fmla="*/ 6324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015"/>
                  </a:moveTo>
                  <a:lnTo>
                    <a:pt x="0" y="7303"/>
                  </a:lnTo>
                  <a:lnTo>
                    <a:pt x="11889" y="7556"/>
                  </a:lnTo>
                  <a:cubicBezTo>
                    <a:pt x="18465" y="7683"/>
                    <a:pt x="35034" y="10339"/>
                    <a:pt x="48947" y="13374"/>
                  </a:cubicBezTo>
                  <a:cubicBezTo>
                    <a:pt x="62732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6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6" y="12109"/>
                  </a:lnTo>
                  <a:lnTo>
                    <a:pt x="77151" y="13500"/>
                  </a:lnTo>
                  <a:lnTo>
                    <a:pt x="69436" y="14892"/>
                  </a:lnTo>
                  <a:lnTo>
                    <a:pt x="46417" y="9201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413" y="474"/>
                  </a:cubicBezTo>
                  <a:cubicBezTo>
                    <a:pt x="65010" y="-33"/>
                    <a:pt x="51855" y="-159"/>
                    <a:pt x="37943" y="220"/>
                  </a:cubicBezTo>
                  <a:lnTo>
                    <a:pt x="12774" y="979"/>
                  </a:lnTo>
                  <a:lnTo>
                    <a:pt x="6324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1" name="Freeform: Shape 8640">
              <a:extLst>
                <a:ext uri="{FF2B5EF4-FFF2-40B4-BE49-F238E27FC236}">
                  <a16:creationId xmlns:a16="http://schemas.microsoft.com/office/drawing/2014/main" id="{4AC50F80-9C10-19DE-7C43-FA16D277539C}"/>
                </a:ext>
              </a:extLst>
            </p:cNvPr>
            <p:cNvSpPr/>
            <p:nvPr/>
          </p:nvSpPr>
          <p:spPr>
            <a:xfrm>
              <a:off x="10781156" y="6568523"/>
              <a:ext cx="98145" cy="17453"/>
            </a:xfrm>
            <a:custGeom>
              <a:avLst/>
              <a:gdLst>
                <a:gd name="connsiteX0" fmla="*/ 22892 w 98145"/>
                <a:gd name="connsiteY0" fmla="*/ 12521 h 17453"/>
                <a:gd name="connsiteX1" fmla="*/ 0 w 98145"/>
                <a:gd name="connsiteY1" fmla="*/ 15683 h 17453"/>
                <a:gd name="connsiteX2" fmla="*/ 22892 w 98145"/>
                <a:gd name="connsiteY2" fmla="*/ 13913 h 17453"/>
                <a:gd name="connsiteX3" fmla="*/ 45911 w 98145"/>
                <a:gd name="connsiteY3" fmla="*/ 12142 h 17453"/>
                <a:gd name="connsiteX4" fmla="*/ 71966 w 98145"/>
                <a:gd name="connsiteY4" fmla="*/ 14798 h 17453"/>
                <a:gd name="connsiteX5" fmla="*/ 98146 w 98145"/>
                <a:gd name="connsiteY5" fmla="*/ 17454 h 17453"/>
                <a:gd name="connsiteX6" fmla="*/ 96249 w 98145"/>
                <a:gd name="connsiteY6" fmla="*/ 9107 h 17453"/>
                <a:gd name="connsiteX7" fmla="*/ 94478 w 98145"/>
                <a:gd name="connsiteY7" fmla="*/ 759 h 17453"/>
                <a:gd name="connsiteX8" fmla="*/ 79807 w 98145"/>
                <a:gd name="connsiteY8" fmla="*/ 380 h 17453"/>
                <a:gd name="connsiteX9" fmla="*/ 65135 w 98145"/>
                <a:gd name="connsiteY9" fmla="*/ 0 h 17453"/>
                <a:gd name="connsiteX10" fmla="*/ 65135 w 98145"/>
                <a:gd name="connsiteY10" fmla="*/ 4806 h 17453"/>
                <a:gd name="connsiteX11" fmla="*/ 64883 w 98145"/>
                <a:gd name="connsiteY11" fmla="*/ 9612 h 17453"/>
                <a:gd name="connsiteX12" fmla="*/ 55397 w 98145"/>
                <a:gd name="connsiteY12" fmla="*/ 9359 h 17453"/>
                <a:gd name="connsiteX13" fmla="*/ 23018 w 98145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5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3"/>
                  </a:lnTo>
                  <a:lnTo>
                    <a:pt x="45911" y="12142"/>
                  </a:lnTo>
                  <a:lnTo>
                    <a:pt x="71966" y="14798"/>
                  </a:lnTo>
                  <a:lnTo>
                    <a:pt x="98146" y="17454"/>
                  </a:lnTo>
                  <a:lnTo>
                    <a:pt x="96249" y="9107"/>
                  </a:lnTo>
                  <a:lnTo>
                    <a:pt x="94478" y="759"/>
                  </a:lnTo>
                  <a:lnTo>
                    <a:pt x="79807" y="380"/>
                  </a:lnTo>
                  <a:lnTo>
                    <a:pt x="65135" y="0"/>
                  </a:lnTo>
                  <a:lnTo>
                    <a:pt x="65135" y="4806"/>
                  </a:lnTo>
                  <a:cubicBezTo>
                    <a:pt x="65135" y="4806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1" y="9233"/>
                    <a:pt x="35666" y="10624"/>
                    <a:pt x="23018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2" name="Freeform: Shape 8641">
              <a:extLst>
                <a:ext uri="{FF2B5EF4-FFF2-40B4-BE49-F238E27FC236}">
                  <a16:creationId xmlns:a16="http://schemas.microsoft.com/office/drawing/2014/main" id="{90051EEF-F179-CD12-EA72-534CCF9DDB12}"/>
                </a:ext>
              </a:extLst>
            </p:cNvPr>
            <p:cNvSpPr/>
            <p:nvPr/>
          </p:nvSpPr>
          <p:spPr>
            <a:xfrm>
              <a:off x="10798736" y="6587116"/>
              <a:ext cx="23651" cy="5058"/>
            </a:xfrm>
            <a:custGeom>
              <a:avLst/>
              <a:gdLst>
                <a:gd name="connsiteX0" fmla="*/ 0 w 23651"/>
                <a:gd name="connsiteY0" fmla="*/ 3414 h 5058"/>
                <a:gd name="connsiteX1" fmla="*/ 11762 w 23651"/>
                <a:gd name="connsiteY1" fmla="*/ 4806 h 5058"/>
                <a:gd name="connsiteX2" fmla="*/ 23525 w 23651"/>
                <a:gd name="connsiteY2" fmla="*/ 5059 h 5058"/>
                <a:gd name="connsiteX3" fmla="*/ 23525 w 23651"/>
                <a:gd name="connsiteY3" fmla="*/ 2529 h 5058"/>
                <a:gd name="connsiteX4" fmla="*/ 23651 w 23651"/>
                <a:gd name="connsiteY4" fmla="*/ 0 h 5058"/>
                <a:gd name="connsiteX5" fmla="*/ 11889 w 23651"/>
                <a:gd name="connsiteY5" fmla="*/ 1138 h 5058"/>
                <a:gd name="connsiteX6" fmla="*/ 127 w 23651"/>
                <a:gd name="connsiteY6" fmla="*/ 3414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8">
                  <a:moveTo>
                    <a:pt x="0" y="3414"/>
                  </a:moveTo>
                  <a:cubicBezTo>
                    <a:pt x="0" y="3414"/>
                    <a:pt x="5186" y="4680"/>
                    <a:pt x="11762" y="4806"/>
                  </a:cubicBezTo>
                  <a:lnTo>
                    <a:pt x="23525" y="5059"/>
                  </a:lnTo>
                  <a:lnTo>
                    <a:pt x="23525" y="2529"/>
                  </a:lnTo>
                  <a:cubicBezTo>
                    <a:pt x="23525" y="2529"/>
                    <a:pt x="23651" y="0"/>
                    <a:pt x="23651" y="0"/>
                  </a:cubicBezTo>
                  <a:lnTo>
                    <a:pt x="11889" y="1138"/>
                  </a:lnTo>
                  <a:cubicBezTo>
                    <a:pt x="5438" y="1770"/>
                    <a:pt x="127" y="2782"/>
                    <a:pt x="127" y="34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3" name="Freeform: Shape 8642">
              <a:extLst>
                <a:ext uri="{FF2B5EF4-FFF2-40B4-BE49-F238E27FC236}">
                  <a16:creationId xmlns:a16="http://schemas.microsoft.com/office/drawing/2014/main" id="{082CE6B0-5B48-E455-0F8A-FE6928C0FE0A}"/>
                </a:ext>
              </a:extLst>
            </p:cNvPr>
            <p:cNvSpPr/>
            <p:nvPr/>
          </p:nvSpPr>
          <p:spPr>
            <a:xfrm>
              <a:off x="10993385" y="65857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4" name="Freeform: Shape 8643">
              <a:extLst>
                <a:ext uri="{FF2B5EF4-FFF2-40B4-BE49-F238E27FC236}">
                  <a16:creationId xmlns:a16="http://schemas.microsoft.com/office/drawing/2014/main" id="{87369398-2DEA-1F72-B640-4C1261D697A1}"/>
                </a:ext>
              </a:extLst>
            </p:cNvPr>
            <p:cNvSpPr/>
            <p:nvPr/>
          </p:nvSpPr>
          <p:spPr>
            <a:xfrm>
              <a:off x="10888536" y="6583321"/>
              <a:ext cx="31366" cy="3668"/>
            </a:xfrm>
            <a:custGeom>
              <a:avLst/>
              <a:gdLst>
                <a:gd name="connsiteX0" fmla="*/ 7968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968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968" y="1392"/>
                  </a:moveTo>
                  <a:lnTo>
                    <a:pt x="0" y="2783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5" name="Freeform: Shape 8644">
              <a:extLst>
                <a:ext uri="{FF2B5EF4-FFF2-40B4-BE49-F238E27FC236}">
                  <a16:creationId xmlns:a16="http://schemas.microsoft.com/office/drawing/2014/main" id="{04D1A76D-6CFF-D46B-60F8-BC5D91B78792}"/>
                </a:ext>
              </a:extLst>
            </p:cNvPr>
            <p:cNvSpPr/>
            <p:nvPr/>
          </p:nvSpPr>
          <p:spPr>
            <a:xfrm>
              <a:off x="11150217" y="6578515"/>
              <a:ext cx="11888" cy="2528"/>
            </a:xfrm>
            <a:custGeom>
              <a:avLst/>
              <a:gdLst>
                <a:gd name="connsiteX0" fmla="*/ 0 w 11888"/>
                <a:gd name="connsiteY0" fmla="*/ 1138 h 2528"/>
                <a:gd name="connsiteX1" fmla="*/ 5944 w 11888"/>
                <a:gd name="connsiteY1" fmla="*/ 2529 h 2528"/>
                <a:gd name="connsiteX2" fmla="*/ 11889 w 11888"/>
                <a:gd name="connsiteY2" fmla="*/ 1391 h 2528"/>
                <a:gd name="connsiteX3" fmla="*/ 6071 w 11888"/>
                <a:gd name="connsiteY3" fmla="*/ 0 h 2528"/>
                <a:gd name="connsiteX4" fmla="*/ 127 w 11888"/>
                <a:gd name="connsiteY4" fmla="*/ 1011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8">
                  <a:moveTo>
                    <a:pt x="0" y="1138"/>
                  </a:moveTo>
                  <a:cubicBezTo>
                    <a:pt x="0" y="1770"/>
                    <a:pt x="2656" y="2403"/>
                    <a:pt x="5944" y="2529"/>
                  </a:cubicBezTo>
                  <a:cubicBezTo>
                    <a:pt x="9233" y="2529"/>
                    <a:pt x="11889" y="2150"/>
                    <a:pt x="11889" y="1391"/>
                  </a:cubicBezTo>
                  <a:cubicBezTo>
                    <a:pt x="11889" y="759"/>
                    <a:pt x="9233" y="126"/>
                    <a:pt x="6071" y="0"/>
                  </a:cubicBezTo>
                  <a:cubicBezTo>
                    <a:pt x="2782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6" name="Freeform: Shape 8645">
              <a:extLst>
                <a:ext uri="{FF2B5EF4-FFF2-40B4-BE49-F238E27FC236}">
                  <a16:creationId xmlns:a16="http://schemas.microsoft.com/office/drawing/2014/main" id="{DEA9BC61-5C86-703E-ED97-C339C414E5BE}"/>
                </a:ext>
              </a:extLst>
            </p:cNvPr>
            <p:cNvSpPr/>
            <p:nvPr/>
          </p:nvSpPr>
          <p:spPr>
            <a:xfrm>
              <a:off x="10931412" y="6526154"/>
              <a:ext cx="191233" cy="57167"/>
            </a:xfrm>
            <a:custGeom>
              <a:avLst/>
              <a:gdLst>
                <a:gd name="connsiteX0" fmla="*/ 12648 w 191233"/>
                <a:gd name="connsiteY0" fmla="*/ 30354 h 57167"/>
                <a:gd name="connsiteX1" fmla="*/ 0 w 191233"/>
                <a:gd name="connsiteY1" fmla="*/ 33264 h 57167"/>
                <a:gd name="connsiteX2" fmla="*/ 12015 w 191233"/>
                <a:gd name="connsiteY2" fmla="*/ 39081 h 57167"/>
                <a:gd name="connsiteX3" fmla="*/ 24030 w 191233"/>
                <a:gd name="connsiteY3" fmla="*/ 44899 h 57167"/>
                <a:gd name="connsiteX4" fmla="*/ 38196 w 191233"/>
                <a:gd name="connsiteY4" fmla="*/ 45279 h 57167"/>
                <a:gd name="connsiteX5" fmla="*/ 83095 w 191233"/>
                <a:gd name="connsiteY5" fmla="*/ 51350 h 57167"/>
                <a:gd name="connsiteX6" fmla="*/ 113830 w 191233"/>
                <a:gd name="connsiteY6" fmla="*/ 57167 h 57167"/>
                <a:gd name="connsiteX7" fmla="*/ 134698 w 191233"/>
                <a:gd name="connsiteY7" fmla="*/ 55144 h 57167"/>
                <a:gd name="connsiteX8" fmla="*/ 155567 w 191233"/>
                <a:gd name="connsiteY8" fmla="*/ 53121 h 57167"/>
                <a:gd name="connsiteX9" fmla="*/ 140895 w 191233"/>
                <a:gd name="connsiteY9" fmla="*/ 52614 h 57167"/>
                <a:gd name="connsiteX10" fmla="*/ 126224 w 191233"/>
                <a:gd name="connsiteY10" fmla="*/ 50211 h 57167"/>
                <a:gd name="connsiteX11" fmla="*/ 158729 w 191233"/>
                <a:gd name="connsiteY11" fmla="*/ 46290 h 57167"/>
                <a:gd name="connsiteX12" fmla="*/ 191234 w 191233"/>
                <a:gd name="connsiteY12" fmla="*/ 44267 h 57167"/>
                <a:gd name="connsiteX13" fmla="*/ 161764 w 191233"/>
                <a:gd name="connsiteY13" fmla="*/ 45026 h 57167"/>
                <a:gd name="connsiteX14" fmla="*/ 114968 w 191233"/>
                <a:gd name="connsiteY14" fmla="*/ 46670 h 57167"/>
                <a:gd name="connsiteX15" fmla="*/ 97640 w 191233"/>
                <a:gd name="connsiteY15" fmla="*/ 47556 h 57167"/>
                <a:gd name="connsiteX16" fmla="*/ 123948 w 191233"/>
                <a:gd name="connsiteY16" fmla="*/ 41358 h 57167"/>
                <a:gd name="connsiteX17" fmla="*/ 150381 w 191233"/>
                <a:gd name="connsiteY17" fmla="*/ 35160 h 57167"/>
                <a:gd name="connsiteX18" fmla="*/ 150381 w 191233"/>
                <a:gd name="connsiteY18" fmla="*/ 30607 h 57167"/>
                <a:gd name="connsiteX19" fmla="*/ 150634 w 191233"/>
                <a:gd name="connsiteY19" fmla="*/ 26054 h 57167"/>
                <a:gd name="connsiteX20" fmla="*/ 160373 w 191233"/>
                <a:gd name="connsiteY20" fmla="*/ 26308 h 57167"/>
                <a:gd name="connsiteX21" fmla="*/ 170111 w 191233"/>
                <a:gd name="connsiteY21" fmla="*/ 26560 h 57167"/>
                <a:gd name="connsiteX22" fmla="*/ 169353 w 191233"/>
                <a:gd name="connsiteY22" fmla="*/ 21122 h 57167"/>
                <a:gd name="connsiteX23" fmla="*/ 168594 w 191233"/>
                <a:gd name="connsiteY23" fmla="*/ 15683 h 57167"/>
                <a:gd name="connsiteX24" fmla="*/ 153923 w 191233"/>
                <a:gd name="connsiteY24" fmla="*/ 12141 h 57167"/>
                <a:gd name="connsiteX25" fmla="*/ 139125 w 191233"/>
                <a:gd name="connsiteY25" fmla="*/ 8600 h 57167"/>
                <a:gd name="connsiteX26" fmla="*/ 146967 w 191233"/>
                <a:gd name="connsiteY26" fmla="*/ 6197 h 57167"/>
                <a:gd name="connsiteX27" fmla="*/ 154808 w 191233"/>
                <a:gd name="connsiteY27" fmla="*/ 3794 h 57167"/>
                <a:gd name="connsiteX28" fmla="*/ 141148 w 191233"/>
                <a:gd name="connsiteY28" fmla="*/ 5185 h 57167"/>
                <a:gd name="connsiteX29" fmla="*/ 127489 w 191233"/>
                <a:gd name="connsiteY29" fmla="*/ 6576 h 57167"/>
                <a:gd name="connsiteX30" fmla="*/ 127489 w 191233"/>
                <a:gd name="connsiteY30" fmla="*/ 4047 h 57167"/>
                <a:gd name="connsiteX31" fmla="*/ 127489 w 191233"/>
                <a:gd name="connsiteY31" fmla="*/ 1518 h 57167"/>
                <a:gd name="connsiteX32" fmla="*/ 98779 w 191233"/>
                <a:gd name="connsiteY32" fmla="*/ 759 h 57167"/>
                <a:gd name="connsiteX33" fmla="*/ 70068 w 191233"/>
                <a:gd name="connsiteY33" fmla="*/ 0 h 57167"/>
                <a:gd name="connsiteX34" fmla="*/ 61594 w 191233"/>
                <a:gd name="connsiteY34" fmla="*/ 2530 h 57167"/>
                <a:gd name="connsiteX35" fmla="*/ 53120 w 191233"/>
                <a:gd name="connsiteY35" fmla="*/ 5059 h 57167"/>
                <a:gd name="connsiteX36" fmla="*/ 67665 w 191233"/>
                <a:gd name="connsiteY36" fmla="*/ 3541 h 57167"/>
                <a:gd name="connsiteX37" fmla="*/ 82210 w 191233"/>
                <a:gd name="connsiteY37" fmla="*/ 2023 h 57167"/>
                <a:gd name="connsiteX38" fmla="*/ 105103 w 191233"/>
                <a:gd name="connsiteY38" fmla="*/ 7715 h 57167"/>
                <a:gd name="connsiteX39" fmla="*/ 139378 w 191233"/>
                <a:gd name="connsiteY39" fmla="*/ 13660 h 57167"/>
                <a:gd name="connsiteX40" fmla="*/ 150761 w 191233"/>
                <a:gd name="connsiteY40" fmla="*/ 13912 h 57167"/>
                <a:gd name="connsiteX41" fmla="*/ 150761 w 191233"/>
                <a:gd name="connsiteY41" fmla="*/ 16442 h 57167"/>
                <a:gd name="connsiteX42" fmla="*/ 150761 w 191233"/>
                <a:gd name="connsiteY42" fmla="*/ 18972 h 57167"/>
                <a:gd name="connsiteX43" fmla="*/ 128247 w 191233"/>
                <a:gd name="connsiteY43" fmla="*/ 16948 h 57167"/>
                <a:gd name="connsiteX44" fmla="*/ 105735 w 191233"/>
                <a:gd name="connsiteY44" fmla="*/ 14924 h 57167"/>
                <a:gd name="connsiteX45" fmla="*/ 98146 w 191233"/>
                <a:gd name="connsiteY45" fmla="*/ 17201 h 57167"/>
                <a:gd name="connsiteX46" fmla="*/ 76519 w 191233"/>
                <a:gd name="connsiteY46" fmla="*/ 19098 h 57167"/>
                <a:gd name="connsiteX47" fmla="*/ 62479 w 191233"/>
                <a:gd name="connsiteY47" fmla="*/ 18718 h 57167"/>
                <a:gd name="connsiteX48" fmla="*/ 77783 w 191233"/>
                <a:gd name="connsiteY48" fmla="*/ 17074 h 57167"/>
                <a:gd name="connsiteX49" fmla="*/ 93087 w 191233"/>
                <a:gd name="connsiteY49" fmla="*/ 15430 h 57167"/>
                <a:gd name="connsiteX50" fmla="*/ 72725 w 191233"/>
                <a:gd name="connsiteY50" fmla="*/ 11509 h 57167"/>
                <a:gd name="connsiteX51" fmla="*/ 52361 w 191233"/>
                <a:gd name="connsiteY51" fmla="*/ 7588 h 57167"/>
                <a:gd name="connsiteX52" fmla="*/ 61088 w 191233"/>
                <a:gd name="connsiteY52" fmla="*/ 10877 h 57167"/>
                <a:gd name="connsiteX53" fmla="*/ 69942 w 191233"/>
                <a:gd name="connsiteY53" fmla="*/ 14165 h 57167"/>
                <a:gd name="connsiteX54" fmla="*/ 49579 w 191233"/>
                <a:gd name="connsiteY54" fmla="*/ 13660 h 57167"/>
                <a:gd name="connsiteX55" fmla="*/ 29216 w 191233"/>
                <a:gd name="connsiteY55" fmla="*/ 13153 h 57167"/>
                <a:gd name="connsiteX56" fmla="*/ 52867 w 191233"/>
                <a:gd name="connsiteY56" fmla="*/ 19224 h 57167"/>
                <a:gd name="connsiteX57" fmla="*/ 83475 w 191233"/>
                <a:gd name="connsiteY57" fmla="*/ 28078 h 57167"/>
                <a:gd name="connsiteX58" fmla="*/ 90431 w 191233"/>
                <a:gd name="connsiteY58" fmla="*/ 30861 h 57167"/>
                <a:gd name="connsiteX59" fmla="*/ 58053 w 191233"/>
                <a:gd name="connsiteY59" fmla="*/ 29090 h 57167"/>
                <a:gd name="connsiteX60" fmla="*/ 25675 w 191233"/>
                <a:gd name="connsiteY60" fmla="*/ 27319 h 57167"/>
                <a:gd name="connsiteX61" fmla="*/ 12900 w 191233"/>
                <a:gd name="connsiteY61" fmla="*/ 30228 h 5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91233" h="57167">
                  <a:moveTo>
                    <a:pt x="12648" y="30354"/>
                  </a:moveTo>
                  <a:lnTo>
                    <a:pt x="0" y="33264"/>
                  </a:lnTo>
                  <a:lnTo>
                    <a:pt x="12015" y="39081"/>
                  </a:lnTo>
                  <a:lnTo>
                    <a:pt x="24030" y="44899"/>
                  </a:lnTo>
                  <a:lnTo>
                    <a:pt x="38196" y="45279"/>
                  </a:lnTo>
                  <a:cubicBezTo>
                    <a:pt x="46037" y="45532"/>
                    <a:pt x="66274" y="48188"/>
                    <a:pt x="83095" y="51350"/>
                  </a:cubicBezTo>
                  <a:lnTo>
                    <a:pt x="113830" y="57167"/>
                  </a:lnTo>
                  <a:lnTo>
                    <a:pt x="134698" y="55144"/>
                  </a:lnTo>
                  <a:lnTo>
                    <a:pt x="155567" y="53121"/>
                  </a:lnTo>
                  <a:lnTo>
                    <a:pt x="140895" y="52614"/>
                  </a:lnTo>
                  <a:cubicBezTo>
                    <a:pt x="132801" y="52362"/>
                    <a:pt x="126224" y="51350"/>
                    <a:pt x="126224" y="50211"/>
                  </a:cubicBezTo>
                  <a:cubicBezTo>
                    <a:pt x="126224" y="49200"/>
                    <a:pt x="140895" y="47429"/>
                    <a:pt x="158729" y="46290"/>
                  </a:cubicBezTo>
                  <a:lnTo>
                    <a:pt x="191234" y="44267"/>
                  </a:lnTo>
                  <a:lnTo>
                    <a:pt x="161764" y="45026"/>
                  </a:lnTo>
                  <a:cubicBezTo>
                    <a:pt x="145575" y="45405"/>
                    <a:pt x="124453" y="46164"/>
                    <a:pt x="114968" y="46670"/>
                  </a:cubicBezTo>
                  <a:lnTo>
                    <a:pt x="97640" y="47556"/>
                  </a:lnTo>
                  <a:lnTo>
                    <a:pt x="123948" y="41358"/>
                  </a:lnTo>
                  <a:lnTo>
                    <a:pt x="150381" y="35160"/>
                  </a:lnTo>
                  <a:lnTo>
                    <a:pt x="150381" y="30607"/>
                  </a:lnTo>
                  <a:cubicBezTo>
                    <a:pt x="150381" y="30607"/>
                    <a:pt x="150634" y="26054"/>
                    <a:pt x="150634" y="26054"/>
                  </a:cubicBezTo>
                  <a:lnTo>
                    <a:pt x="160373" y="26308"/>
                  </a:lnTo>
                  <a:lnTo>
                    <a:pt x="170111" y="26560"/>
                  </a:lnTo>
                  <a:lnTo>
                    <a:pt x="169353" y="21122"/>
                  </a:lnTo>
                  <a:lnTo>
                    <a:pt x="168594" y="15683"/>
                  </a:lnTo>
                  <a:lnTo>
                    <a:pt x="153923" y="12141"/>
                  </a:lnTo>
                  <a:lnTo>
                    <a:pt x="139125" y="8600"/>
                  </a:lnTo>
                  <a:lnTo>
                    <a:pt x="146967" y="6197"/>
                  </a:lnTo>
                  <a:lnTo>
                    <a:pt x="154808" y="3794"/>
                  </a:lnTo>
                  <a:lnTo>
                    <a:pt x="141148" y="5185"/>
                  </a:lnTo>
                  <a:lnTo>
                    <a:pt x="127489" y="6576"/>
                  </a:lnTo>
                  <a:lnTo>
                    <a:pt x="127489" y="4047"/>
                  </a:lnTo>
                  <a:cubicBezTo>
                    <a:pt x="127489" y="4047"/>
                    <a:pt x="127489" y="1518"/>
                    <a:pt x="127489" y="1518"/>
                  </a:cubicBezTo>
                  <a:lnTo>
                    <a:pt x="98779" y="759"/>
                  </a:lnTo>
                  <a:lnTo>
                    <a:pt x="70068" y="0"/>
                  </a:lnTo>
                  <a:lnTo>
                    <a:pt x="61594" y="2530"/>
                  </a:lnTo>
                  <a:lnTo>
                    <a:pt x="53120" y="5059"/>
                  </a:lnTo>
                  <a:lnTo>
                    <a:pt x="67665" y="3541"/>
                  </a:lnTo>
                  <a:lnTo>
                    <a:pt x="82210" y="2023"/>
                  </a:lnTo>
                  <a:lnTo>
                    <a:pt x="105103" y="7715"/>
                  </a:lnTo>
                  <a:cubicBezTo>
                    <a:pt x="117750" y="10877"/>
                    <a:pt x="133180" y="13533"/>
                    <a:pt x="139378" y="13660"/>
                  </a:cubicBezTo>
                  <a:lnTo>
                    <a:pt x="150761" y="13912"/>
                  </a:lnTo>
                  <a:lnTo>
                    <a:pt x="150761" y="16442"/>
                  </a:lnTo>
                  <a:cubicBezTo>
                    <a:pt x="150761" y="16442"/>
                    <a:pt x="150761" y="18972"/>
                    <a:pt x="150761" y="18972"/>
                  </a:cubicBezTo>
                  <a:lnTo>
                    <a:pt x="128247" y="16948"/>
                  </a:lnTo>
                  <a:lnTo>
                    <a:pt x="105735" y="14924"/>
                  </a:lnTo>
                  <a:lnTo>
                    <a:pt x="98146" y="17201"/>
                  </a:lnTo>
                  <a:cubicBezTo>
                    <a:pt x="93973" y="18465"/>
                    <a:pt x="84234" y="19351"/>
                    <a:pt x="76519" y="19098"/>
                  </a:cubicBezTo>
                  <a:lnTo>
                    <a:pt x="62479" y="18718"/>
                  </a:lnTo>
                  <a:lnTo>
                    <a:pt x="77783" y="17074"/>
                  </a:lnTo>
                  <a:lnTo>
                    <a:pt x="93087" y="15430"/>
                  </a:lnTo>
                  <a:lnTo>
                    <a:pt x="72725" y="11509"/>
                  </a:lnTo>
                  <a:lnTo>
                    <a:pt x="52361" y="7588"/>
                  </a:lnTo>
                  <a:lnTo>
                    <a:pt x="61088" y="10877"/>
                  </a:lnTo>
                  <a:lnTo>
                    <a:pt x="69942" y="14165"/>
                  </a:lnTo>
                  <a:lnTo>
                    <a:pt x="49579" y="13660"/>
                  </a:lnTo>
                  <a:lnTo>
                    <a:pt x="29216" y="13153"/>
                  </a:lnTo>
                  <a:lnTo>
                    <a:pt x="52867" y="19224"/>
                  </a:lnTo>
                  <a:cubicBezTo>
                    <a:pt x="65894" y="22513"/>
                    <a:pt x="79681" y="26560"/>
                    <a:pt x="83475" y="28078"/>
                  </a:cubicBezTo>
                  <a:lnTo>
                    <a:pt x="90431" y="30861"/>
                  </a:lnTo>
                  <a:lnTo>
                    <a:pt x="58053" y="29090"/>
                  </a:lnTo>
                  <a:lnTo>
                    <a:pt x="25675" y="27319"/>
                  </a:lnTo>
                  <a:lnTo>
                    <a:pt x="12900" y="3022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7" name="Freeform: Shape 8646">
              <a:extLst>
                <a:ext uri="{FF2B5EF4-FFF2-40B4-BE49-F238E27FC236}">
                  <a16:creationId xmlns:a16="http://schemas.microsoft.com/office/drawing/2014/main" id="{75321654-331A-0CAD-DA72-FD270F3416A3}"/>
                </a:ext>
              </a:extLst>
            </p:cNvPr>
            <p:cNvSpPr/>
            <p:nvPr/>
          </p:nvSpPr>
          <p:spPr>
            <a:xfrm>
              <a:off x="11156920" y="65735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8" name="Freeform: Shape 8647">
              <a:extLst>
                <a:ext uri="{FF2B5EF4-FFF2-40B4-BE49-F238E27FC236}">
                  <a16:creationId xmlns:a16="http://schemas.microsoft.com/office/drawing/2014/main" id="{F14788CF-7F9D-AB99-7047-CA8675DAE3B8}"/>
                </a:ext>
              </a:extLst>
            </p:cNvPr>
            <p:cNvSpPr/>
            <p:nvPr/>
          </p:nvSpPr>
          <p:spPr>
            <a:xfrm>
              <a:off x="10939379" y="6592554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49" name="Freeform: Shape 8648">
              <a:extLst>
                <a:ext uri="{FF2B5EF4-FFF2-40B4-BE49-F238E27FC236}">
                  <a16:creationId xmlns:a16="http://schemas.microsoft.com/office/drawing/2014/main" id="{2938FFB7-CA06-777A-B8E0-3874BCA75908}"/>
                </a:ext>
              </a:extLst>
            </p:cNvPr>
            <p:cNvSpPr/>
            <p:nvPr/>
          </p:nvSpPr>
          <p:spPr>
            <a:xfrm>
              <a:off x="11173489" y="6575986"/>
              <a:ext cx="35413" cy="11635"/>
            </a:xfrm>
            <a:custGeom>
              <a:avLst/>
              <a:gdLst>
                <a:gd name="connsiteX0" fmla="*/ 253 w 35413"/>
                <a:gd name="connsiteY0" fmla="*/ 3794 h 11635"/>
                <a:gd name="connsiteX1" fmla="*/ 17834 w 35413"/>
                <a:gd name="connsiteY1" fmla="*/ 8221 h 11635"/>
                <a:gd name="connsiteX2" fmla="*/ 35414 w 35413"/>
                <a:gd name="connsiteY2" fmla="*/ 11636 h 11635"/>
                <a:gd name="connsiteX3" fmla="*/ 34529 w 35413"/>
                <a:gd name="connsiteY3" fmla="*/ 5817 h 11635"/>
                <a:gd name="connsiteX4" fmla="*/ 33643 w 35413"/>
                <a:gd name="connsiteY4" fmla="*/ 0 h 11635"/>
                <a:gd name="connsiteX5" fmla="*/ 27572 w 35413"/>
                <a:gd name="connsiteY5" fmla="*/ 2909 h 11635"/>
                <a:gd name="connsiteX6" fmla="*/ 21501 w 35413"/>
                <a:gd name="connsiteY6" fmla="*/ 5817 h 11635"/>
                <a:gd name="connsiteX7" fmla="*/ 10751 w 35413"/>
                <a:gd name="connsiteY7" fmla="*/ 4300 h 11635"/>
                <a:gd name="connsiteX8" fmla="*/ 0 w 35413"/>
                <a:gd name="connsiteY8" fmla="*/ 3794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413" h="11635">
                  <a:moveTo>
                    <a:pt x="253" y="3794"/>
                  </a:moveTo>
                  <a:cubicBezTo>
                    <a:pt x="253" y="3794"/>
                    <a:pt x="8095" y="6324"/>
                    <a:pt x="17834" y="8221"/>
                  </a:cubicBezTo>
                  <a:lnTo>
                    <a:pt x="35414" y="11636"/>
                  </a:lnTo>
                  <a:lnTo>
                    <a:pt x="34529" y="5817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7"/>
                  </a:lnTo>
                  <a:lnTo>
                    <a:pt x="10751" y="4300"/>
                  </a:lnTo>
                  <a:cubicBezTo>
                    <a:pt x="4933" y="3414"/>
                    <a:pt x="0" y="3162"/>
                    <a:pt x="0" y="379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0" name="Freeform: Shape 8649">
              <a:extLst>
                <a:ext uri="{FF2B5EF4-FFF2-40B4-BE49-F238E27FC236}">
                  <a16:creationId xmlns:a16="http://schemas.microsoft.com/office/drawing/2014/main" id="{B1D0D7DD-6C41-32F5-4A8A-CAEF8B31EAE8}"/>
                </a:ext>
              </a:extLst>
            </p:cNvPr>
            <p:cNvSpPr/>
            <p:nvPr/>
          </p:nvSpPr>
          <p:spPr>
            <a:xfrm>
              <a:off x="11192208" y="6574341"/>
              <a:ext cx="23651" cy="7335"/>
            </a:xfrm>
            <a:custGeom>
              <a:avLst/>
              <a:gdLst>
                <a:gd name="connsiteX0" fmla="*/ 0 w 23651"/>
                <a:gd name="connsiteY0" fmla="*/ 4933 h 7335"/>
                <a:gd name="connsiteX1" fmla="*/ 0 w 23651"/>
                <a:gd name="connsiteY1" fmla="*/ 7336 h 7335"/>
                <a:gd name="connsiteX2" fmla="*/ 11762 w 23651"/>
                <a:gd name="connsiteY2" fmla="*/ 6071 h 7335"/>
                <a:gd name="connsiteX3" fmla="*/ 23651 w 23651"/>
                <a:gd name="connsiteY3" fmla="*/ 2403 h 7335"/>
                <a:gd name="connsiteX4" fmla="*/ 23651 w 23651"/>
                <a:gd name="connsiteY4" fmla="*/ 0 h 7335"/>
                <a:gd name="connsiteX5" fmla="*/ 11889 w 23651"/>
                <a:gd name="connsiteY5" fmla="*/ 1264 h 7335"/>
                <a:gd name="connsiteX6" fmla="*/ 0 w 23651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438"/>
                    <a:pt x="23525" y="3668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264"/>
                    <a:pt x="11889" y="1264"/>
                  </a:cubicBezTo>
                  <a:cubicBezTo>
                    <a:pt x="5438" y="2023"/>
                    <a:pt x="126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1" name="Freeform: Shape 8650">
              <a:extLst>
                <a:ext uri="{FF2B5EF4-FFF2-40B4-BE49-F238E27FC236}">
                  <a16:creationId xmlns:a16="http://schemas.microsoft.com/office/drawing/2014/main" id="{BF4D21F6-14B1-6385-CC20-36156D5D683F}"/>
                </a:ext>
              </a:extLst>
            </p:cNvPr>
            <p:cNvSpPr/>
            <p:nvPr/>
          </p:nvSpPr>
          <p:spPr>
            <a:xfrm>
              <a:off x="11404183" y="6576112"/>
              <a:ext cx="66527" cy="9232"/>
            </a:xfrm>
            <a:custGeom>
              <a:avLst/>
              <a:gdLst>
                <a:gd name="connsiteX0" fmla="*/ 0 w 66527"/>
                <a:gd name="connsiteY0" fmla="*/ 126 h 9232"/>
                <a:gd name="connsiteX1" fmla="*/ 16063 w 66527"/>
                <a:gd name="connsiteY1" fmla="*/ 4932 h 9232"/>
                <a:gd name="connsiteX2" fmla="*/ 43761 w 66527"/>
                <a:gd name="connsiteY2" fmla="*/ 9233 h 9232"/>
                <a:gd name="connsiteX3" fmla="*/ 55777 w 66527"/>
                <a:gd name="connsiteY3" fmla="*/ 9233 h 9232"/>
                <a:gd name="connsiteX4" fmla="*/ 61089 w 66527"/>
                <a:gd name="connsiteY4" fmla="*/ 5059 h 9232"/>
                <a:gd name="connsiteX5" fmla="*/ 66527 w 66527"/>
                <a:gd name="connsiteY5" fmla="*/ 759 h 9232"/>
                <a:gd name="connsiteX6" fmla="*/ 33138 w 66527"/>
                <a:gd name="connsiteY6" fmla="*/ 252 h 9232"/>
                <a:gd name="connsiteX7" fmla="*/ 9612 w 66527"/>
                <a:gd name="connsiteY7" fmla="*/ 0 h 9232"/>
                <a:gd name="connsiteX8" fmla="*/ 2530 w 66527"/>
                <a:gd name="connsiteY8" fmla="*/ 0 h 9232"/>
                <a:gd name="connsiteX9" fmla="*/ 0 w 66527"/>
                <a:gd name="connsiteY9" fmla="*/ 126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9232">
                  <a:moveTo>
                    <a:pt x="0" y="126"/>
                  </a:moveTo>
                  <a:cubicBezTo>
                    <a:pt x="0" y="126"/>
                    <a:pt x="7463" y="2529"/>
                    <a:pt x="16063" y="4932"/>
                  </a:cubicBezTo>
                  <a:cubicBezTo>
                    <a:pt x="24663" y="7209"/>
                    <a:pt x="37059" y="9233"/>
                    <a:pt x="43761" y="9233"/>
                  </a:cubicBezTo>
                  <a:lnTo>
                    <a:pt x="55777" y="9233"/>
                  </a:lnTo>
                  <a:cubicBezTo>
                    <a:pt x="55777" y="9233"/>
                    <a:pt x="61089" y="5059"/>
                    <a:pt x="61089" y="5059"/>
                  </a:cubicBezTo>
                  <a:lnTo>
                    <a:pt x="66527" y="759"/>
                  </a:lnTo>
                  <a:lnTo>
                    <a:pt x="33138" y="252"/>
                  </a:lnTo>
                  <a:cubicBezTo>
                    <a:pt x="23904" y="252"/>
                    <a:pt x="15557" y="126"/>
                    <a:pt x="9612" y="0"/>
                  </a:cubicBezTo>
                  <a:cubicBezTo>
                    <a:pt x="6577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2" name="Freeform: Shape 8651">
              <a:extLst>
                <a:ext uri="{FF2B5EF4-FFF2-40B4-BE49-F238E27FC236}">
                  <a16:creationId xmlns:a16="http://schemas.microsoft.com/office/drawing/2014/main" id="{841237A3-68F3-CAC1-A9BA-78BF12A38FE2}"/>
                </a:ext>
              </a:extLst>
            </p:cNvPr>
            <p:cNvSpPr/>
            <p:nvPr/>
          </p:nvSpPr>
          <p:spPr>
            <a:xfrm>
              <a:off x="11099247" y="6588127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3" name="Freeform: Shape 8652">
              <a:extLst>
                <a:ext uri="{FF2B5EF4-FFF2-40B4-BE49-F238E27FC236}">
                  <a16:creationId xmlns:a16="http://schemas.microsoft.com/office/drawing/2014/main" id="{1721FECA-65CC-71AA-C5DC-3D82A48BD05C}"/>
                </a:ext>
              </a:extLst>
            </p:cNvPr>
            <p:cNvSpPr/>
            <p:nvPr/>
          </p:nvSpPr>
          <p:spPr>
            <a:xfrm>
              <a:off x="11220791" y="6582310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945 w 11763"/>
                <a:gd name="connsiteY1" fmla="*/ 2403 h 2403"/>
                <a:gd name="connsiteX2" fmla="*/ 11763 w 11763"/>
                <a:gd name="connsiteY2" fmla="*/ 1264 h 2403"/>
                <a:gd name="connsiteX3" fmla="*/ 5945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3" y="1897"/>
                    <a:pt x="11763" y="1264"/>
                  </a:cubicBezTo>
                  <a:cubicBezTo>
                    <a:pt x="11763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4" name="Freeform: Shape 8653">
              <a:extLst>
                <a:ext uri="{FF2B5EF4-FFF2-40B4-BE49-F238E27FC236}">
                  <a16:creationId xmlns:a16="http://schemas.microsoft.com/office/drawing/2014/main" id="{F2029C76-9BEA-20AF-F285-16CC5F10D9B0}"/>
                </a:ext>
              </a:extLst>
            </p:cNvPr>
            <p:cNvSpPr/>
            <p:nvPr/>
          </p:nvSpPr>
          <p:spPr>
            <a:xfrm>
              <a:off x="10916234" y="6590052"/>
              <a:ext cx="35286" cy="5411"/>
            </a:xfrm>
            <a:custGeom>
              <a:avLst/>
              <a:gdLst>
                <a:gd name="connsiteX0" fmla="*/ 127 w 35286"/>
                <a:gd name="connsiteY0" fmla="*/ 732 h 5411"/>
                <a:gd name="connsiteX1" fmla="*/ 17706 w 35286"/>
                <a:gd name="connsiteY1" fmla="*/ 3514 h 5411"/>
                <a:gd name="connsiteX2" fmla="*/ 35287 w 35286"/>
                <a:gd name="connsiteY2" fmla="*/ 5411 h 5411"/>
                <a:gd name="connsiteX3" fmla="*/ 35287 w 35286"/>
                <a:gd name="connsiteY3" fmla="*/ 3008 h 5411"/>
                <a:gd name="connsiteX4" fmla="*/ 35287 w 35286"/>
                <a:gd name="connsiteY4" fmla="*/ 605 h 5411"/>
                <a:gd name="connsiteX5" fmla="*/ 17706 w 35286"/>
                <a:gd name="connsiteY5" fmla="*/ 99 h 5411"/>
                <a:gd name="connsiteX6" fmla="*/ 0 w 35286"/>
                <a:gd name="connsiteY6" fmla="*/ 605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411">
                  <a:moveTo>
                    <a:pt x="127" y="732"/>
                  </a:moveTo>
                  <a:cubicBezTo>
                    <a:pt x="127" y="732"/>
                    <a:pt x="8094" y="2502"/>
                    <a:pt x="17706" y="3514"/>
                  </a:cubicBezTo>
                  <a:lnTo>
                    <a:pt x="35287" y="5411"/>
                  </a:lnTo>
                  <a:lnTo>
                    <a:pt x="35287" y="3008"/>
                  </a:lnTo>
                  <a:cubicBezTo>
                    <a:pt x="35287" y="3008"/>
                    <a:pt x="35287" y="605"/>
                    <a:pt x="35287" y="605"/>
                  </a:cubicBezTo>
                  <a:lnTo>
                    <a:pt x="17706" y="99"/>
                  </a:lnTo>
                  <a:cubicBezTo>
                    <a:pt x="8094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5" name="Freeform: Shape 8654">
              <a:extLst>
                <a:ext uri="{FF2B5EF4-FFF2-40B4-BE49-F238E27FC236}">
                  <a16:creationId xmlns:a16="http://schemas.microsoft.com/office/drawing/2014/main" id="{58F70799-85DD-B6B5-0A0E-3C48872D811C}"/>
                </a:ext>
              </a:extLst>
            </p:cNvPr>
            <p:cNvSpPr/>
            <p:nvPr/>
          </p:nvSpPr>
          <p:spPr>
            <a:xfrm>
              <a:off x="11427329" y="6587621"/>
              <a:ext cx="11888" cy="2529"/>
            </a:xfrm>
            <a:custGeom>
              <a:avLst/>
              <a:gdLst>
                <a:gd name="connsiteX0" fmla="*/ 0 w 11888"/>
                <a:gd name="connsiteY0" fmla="*/ 1264 h 2529"/>
                <a:gd name="connsiteX1" fmla="*/ 5945 w 11888"/>
                <a:gd name="connsiteY1" fmla="*/ 2530 h 2529"/>
                <a:gd name="connsiteX2" fmla="*/ 11889 w 11888"/>
                <a:gd name="connsiteY2" fmla="*/ 1264 h 2529"/>
                <a:gd name="connsiteX3" fmla="*/ 5945 w 11888"/>
                <a:gd name="connsiteY3" fmla="*/ 0 h 2529"/>
                <a:gd name="connsiteX4" fmla="*/ 0 w 11888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0" y="1264"/>
                  </a:moveTo>
                  <a:cubicBezTo>
                    <a:pt x="0" y="1897"/>
                    <a:pt x="2656" y="2530"/>
                    <a:pt x="5945" y="2530"/>
                  </a:cubicBezTo>
                  <a:cubicBezTo>
                    <a:pt x="9233" y="2530"/>
                    <a:pt x="11889" y="2023"/>
                    <a:pt x="11889" y="1264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6" name="Freeform: Shape 8655">
              <a:extLst>
                <a:ext uri="{FF2B5EF4-FFF2-40B4-BE49-F238E27FC236}">
                  <a16:creationId xmlns:a16="http://schemas.microsoft.com/office/drawing/2014/main" id="{E3E2B93B-8666-28D9-FBFD-B0EF8AAF5ED5}"/>
                </a:ext>
              </a:extLst>
            </p:cNvPr>
            <p:cNvSpPr/>
            <p:nvPr/>
          </p:nvSpPr>
          <p:spPr>
            <a:xfrm>
              <a:off x="11019313" y="6537663"/>
              <a:ext cx="124454" cy="60456"/>
            </a:xfrm>
            <a:custGeom>
              <a:avLst/>
              <a:gdLst>
                <a:gd name="connsiteX0" fmla="*/ 0 w 124454"/>
                <a:gd name="connsiteY0" fmla="*/ 46418 h 60456"/>
                <a:gd name="connsiteX1" fmla="*/ 9233 w 124454"/>
                <a:gd name="connsiteY1" fmla="*/ 55777 h 60456"/>
                <a:gd name="connsiteX2" fmla="*/ 18593 w 124454"/>
                <a:gd name="connsiteY2" fmla="*/ 60457 h 60456"/>
                <a:gd name="connsiteX3" fmla="*/ 13407 w 124454"/>
                <a:gd name="connsiteY3" fmla="*/ 54638 h 60456"/>
                <a:gd name="connsiteX4" fmla="*/ 8221 w 124454"/>
                <a:gd name="connsiteY4" fmla="*/ 48820 h 60456"/>
                <a:gd name="connsiteX5" fmla="*/ 30102 w 124454"/>
                <a:gd name="connsiteY5" fmla="*/ 50591 h 60456"/>
                <a:gd name="connsiteX6" fmla="*/ 51983 w 124454"/>
                <a:gd name="connsiteY6" fmla="*/ 52235 h 60456"/>
                <a:gd name="connsiteX7" fmla="*/ 50464 w 124454"/>
                <a:gd name="connsiteY7" fmla="*/ 47935 h 60456"/>
                <a:gd name="connsiteX8" fmla="*/ 48947 w 124454"/>
                <a:gd name="connsiteY8" fmla="*/ 43635 h 60456"/>
                <a:gd name="connsiteX9" fmla="*/ 33517 w 124454"/>
                <a:gd name="connsiteY9" fmla="*/ 44520 h 60456"/>
                <a:gd name="connsiteX10" fmla="*/ 18086 w 124454"/>
                <a:gd name="connsiteY10" fmla="*/ 45406 h 60456"/>
                <a:gd name="connsiteX11" fmla="*/ 25422 w 124454"/>
                <a:gd name="connsiteY11" fmla="*/ 41737 h 60456"/>
                <a:gd name="connsiteX12" fmla="*/ 32758 w 124454"/>
                <a:gd name="connsiteY12" fmla="*/ 38070 h 60456"/>
                <a:gd name="connsiteX13" fmla="*/ 40726 w 124454"/>
                <a:gd name="connsiteY13" fmla="*/ 39208 h 60456"/>
                <a:gd name="connsiteX14" fmla="*/ 77784 w 124454"/>
                <a:gd name="connsiteY14" fmla="*/ 36552 h 60456"/>
                <a:gd name="connsiteX15" fmla="*/ 107000 w 124454"/>
                <a:gd name="connsiteY15" fmla="*/ 32631 h 60456"/>
                <a:gd name="connsiteX16" fmla="*/ 86258 w 124454"/>
                <a:gd name="connsiteY16" fmla="*/ 28964 h 60456"/>
                <a:gd name="connsiteX17" fmla="*/ 65515 w 124454"/>
                <a:gd name="connsiteY17" fmla="*/ 25295 h 60456"/>
                <a:gd name="connsiteX18" fmla="*/ 59950 w 124454"/>
                <a:gd name="connsiteY18" fmla="*/ 18719 h 60456"/>
                <a:gd name="connsiteX19" fmla="*/ 54512 w 124454"/>
                <a:gd name="connsiteY19" fmla="*/ 12142 h 60456"/>
                <a:gd name="connsiteX20" fmla="*/ 87396 w 124454"/>
                <a:gd name="connsiteY20" fmla="*/ 11383 h 60456"/>
                <a:gd name="connsiteX21" fmla="*/ 120280 w 124454"/>
                <a:gd name="connsiteY21" fmla="*/ 10624 h 60456"/>
                <a:gd name="connsiteX22" fmla="*/ 122430 w 124454"/>
                <a:gd name="connsiteY22" fmla="*/ 5313 h 60456"/>
                <a:gd name="connsiteX23" fmla="*/ 124454 w 124454"/>
                <a:gd name="connsiteY23" fmla="*/ 0 h 60456"/>
                <a:gd name="connsiteX24" fmla="*/ 116106 w 124454"/>
                <a:gd name="connsiteY24" fmla="*/ 2151 h 60456"/>
                <a:gd name="connsiteX25" fmla="*/ 69942 w 124454"/>
                <a:gd name="connsiteY25" fmla="*/ 8980 h 60456"/>
                <a:gd name="connsiteX26" fmla="*/ 19857 w 124454"/>
                <a:gd name="connsiteY26" fmla="*/ 13154 h 60456"/>
                <a:gd name="connsiteX27" fmla="*/ 7589 w 124454"/>
                <a:gd name="connsiteY27" fmla="*/ 12901 h 60456"/>
                <a:gd name="connsiteX28" fmla="*/ 7589 w 124454"/>
                <a:gd name="connsiteY28" fmla="*/ 17960 h 60456"/>
                <a:gd name="connsiteX29" fmla="*/ 7336 w 124454"/>
                <a:gd name="connsiteY29" fmla="*/ 23019 h 60456"/>
                <a:gd name="connsiteX30" fmla="*/ 30987 w 124454"/>
                <a:gd name="connsiteY30" fmla="*/ 22007 h 60456"/>
                <a:gd name="connsiteX31" fmla="*/ 54638 w 124454"/>
                <a:gd name="connsiteY31" fmla="*/ 20996 h 60456"/>
                <a:gd name="connsiteX32" fmla="*/ 54638 w 124454"/>
                <a:gd name="connsiteY32" fmla="*/ 23525 h 60456"/>
                <a:gd name="connsiteX33" fmla="*/ 54638 w 124454"/>
                <a:gd name="connsiteY33" fmla="*/ 26054 h 60456"/>
                <a:gd name="connsiteX34" fmla="*/ 39967 w 124454"/>
                <a:gd name="connsiteY34" fmla="*/ 25675 h 60456"/>
                <a:gd name="connsiteX35" fmla="*/ 25295 w 124454"/>
                <a:gd name="connsiteY35" fmla="*/ 25295 h 60456"/>
                <a:gd name="connsiteX36" fmla="*/ 41358 w 124454"/>
                <a:gd name="connsiteY36" fmla="*/ 27825 h 60456"/>
                <a:gd name="connsiteX37" fmla="*/ 57421 w 124454"/>
                <a:gd name="connsiteY37" fmla="*/ 30355 h 60456"/>
                <a:gd name="connsiteX38" fmla="*/ 33390 w 124454"/>
                <a:gd name="connsiteY38" fmla="*/ 34655 h 60456"/>
                <a:gd name="connsiteX39" fmla="*/ 9359 w 124454"/>
                <a:gd name="connsiteY39" fmla="*/ 38955 h 60456"/>
                <a:gd name="connsiteX40" fmla="*/ 16189 w 124454"/>
                <a:gd name="connsiteY40" fmla="*/ 40600 h 60456"/>
                <a:gd name="connsiteX41" fmla="*/ 23019 w 124454"/>
                <a:gd name="connsiteY41" fmla="*/ 42117 h 60456"/>
                <a:gd name="connsiteX42" fmla="*/ 11762 w 124454"/>
                <a:gd name="connsiteY42" fmla="*/ 41864 h 60456"/>
                <a:gd name="connsiteX43" fmla="*/ 633 w 124454"/>
                <a:gd name="connsiteY43" fmla="*/ 41612 h 60456"/>
                <a:gd name="connsiteX44" fmla="*/ 633 w 124454"/>
                <a:gd name="connsiteY44" fmla="*/ 46291 h 60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454" h="60456">
                  <a:moveTo>
                    <a:pt x="0" y="46418"/>
                  </a:moveTo>
                  <a:cubicBezTo>
                    <a:pt x="0" y="48947"/>
                    <a:pt x="4047" y="53247"/>
                    <a:pt x="9233" y="55777"/>
                  </a:cubicBezTo>
                  <a:lnTo>
                    <a:pt x="18593" y="60457"/>
                  </a:lnTo>
                  <a:lnTo>
                    <a:pt x="13407" y="54638"/>
                  </a:lnTo>
                  <a:lnTo>
                    <a:pt x="8221" y="48820"/>
                  </a:lnTo>
                  <a:lnTo>
                    <a:pt x="30102" y="50591"/>
                  </a:lnTo>
                  <a:lnTo>
                    <a:pt x="51983" y="52235"/>
                  </a:lnTo>
                  <a:lnTo>
                    <a:pt x="50464" y="47935"/>
                  </a:lnTo>
                  <a:lnTo>
                    <a:pt x="48947" y="43635"/>
                  </a:lnTo>
                  <a:lnTo>
                    <a:pt x="33517" y="44520"/>
                  </a:lnTo>
                  <a:lnTo>
                    <a:pt x="18086" y="45406"/>
                  </a:lnTo>
                  <a:lnTo>
                    <a:pt x="25422" y="41737"/>
                  </a:lnTo>
                  <a:lnTo>
                    <a:pt x="32758" y="38070"/>
                  </a:lnTo>
                  <a:lnTo>
                    <a:pt x="40726" y="39208"/>
                  </a:lnTo>
                  <a:cubicBezTo>
                    <a:pt x="45153" y="39841"/>
                    <a:pt x="61721" y="38702"/>
                    <a:pt x="77784" y="36552"/>
                  </a:cubicBezTo>
                  <a:lnTo>
                    <a:pt x="107000" y="32631"/>
                  </a:lnTo>
                  <a:lnTo>
                    <a:pt x="86258" y="28964"/>
                  </a:lnTo>
                  <a:lnTo>
                    <a:pt x="65515" y="25295"/>
                  </a:lnTo>
                  <a:lnTo>
                    <a:pt x="59950" y="18719"/>
                  </a:lnTo>
                  <a:lnTo>
                    <a:pt x="54512" y="12142"/>
                  </a:lnTo>
                  <a:lnTo>
                    <a:pt x="87396" y="11383"/>
                  </a:lnTo>
                  <a:lnTo>
                    <a:pt x="120280" y="10624"/>
                  </a:lnTo>
                  <a:lnTo>
                    <a:pt x="122430" y="5313"/>
                  </a:lnTo>
                  <a:lnTo>
                    <a:pt x="124454" y="0"/>
                  </a:lnTo>
                  <a:lnTo>
                    <a:pt x="116106" y="2151"/>
                  </a:lnTo>
                  <a:cubicBezTo>
                    <a:pt x="111427" y="3415"/>
                    <a:pt x="90811" y="6450"/>
                    <a:pt x="69942" y="8980"/>
                  </a:cubicBezTo>
                  <a:cubicBezTo>
                    <a:pt x="49073" y="11510"/>
                    <a:pt x="26561" y="13407"/>
                    <a:pt x="19857" y="13154"/>
                  </a:cubicBezTo>
                  <a:lnTo>
                    <a:pt x="7589" y="12901"/>
                  </a:lnTo>
                  <a:lnTo>
                    <a:pt x="7589" y="17960"/>
                  </a:lnTo>
                  <a:cubicBezTo>
                    <a:pt x="7589" y="17960"/>
                    <a:pt x="7336" y="23019"/>
                    <a:pt x="7336" y="23019"/>
                  </a:cubicBezTo>
                  <a:lnTo>
                    <a:pt x="30987" y="22007"/>
                  </a:lnTo>
                  <a:lnTo>
                    <a:pt x="54638" y="20996"/>
                  </a:lnTo>
                  <a:lnTo>
                    <a:pt x="54638" y="23525"/>
                  </a:lnTo>
                  <a:cubicBezTo>
                    <a:pt x="54638" y="23525"/>
                    <a:pt x="54638" y="26054"/>
                    <a:pt x="54638" y="26054"/>
                  </a:cubicBezTo>
                  <a:lnTo>
                    <a:pt x="39967" y="25675"/>
                  </a:lnTo>
                  <a:lnTo>
                    <a:pt x="25295" y="25295"/>
                  </a:lnTo>
                  <a:lnTo>
                    <a:pt x="41358" y="27825"/>
                  </a:lnTo>
                  <a:lnTo>
                    <a:pt x="57421" y="30355"/>
                  </a:lnTo>
                  <a:lnTo>
                    <a:pt x="33390" y="34655"/>
                  </a:lnTo>
                  <a:lnTo>
                    <a:pt x="9359" y="38955"/>
                  </a:lnTo>
                  <a:lnTo>
                    <a:pt x="16189" y="40600"/>
                  </a:lnTo>
                  <a:lnTo>
                    <a:pt x="23019" y="42117"/>
                  </a:lnTo>
                  <a:lnTo>
                    <a:pt x="11762" y="41864"/>
                  </a:lnTo>
                  <a:lnTo>
                    <a:pt x="633" y="41612"/>
                  </a:lnTo>
                  <a:lnTo>
                    <a:pt x="633" y="462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7" name="Freeform: Shape 8656">
              <a:extLst>
                <a:ext uri="{FF2B5EF4-FFF2-40B4-BE49-F238E27FC236}">
                  <a16:creationId xmlns:a16="http://schemas.microsoft.com/office/drawing/2014/main" id="{2B7814E1-3308-0409-B210-2F9BB8F699AB}"/>
                </a:ext>
              </a:extLst>
            </p:cNvPr>
            <p:cNvSpPr/>
            <p:nvPr/>
          </p:nvSpPr>
          <p:spPr>
            <a:xfrm>
              <a:off x="10994650" y="6539054"/>
              <a:ext cx="42243" cy="5312"/>
            </a:xfrm>
            <a:custGeom>
              <a:avLst/>
              <a:gdLst>
                <a:gd name="connsiteX0" fmla="*/ 14544 w 42243"/>
                <a:gd name="connsiteY0" fmla="*/ 2656 h 5312"/>
                <a:gd name="connsiteX1" fmla="*/ 29090 w 42243"/>
                <a:gd name="connsiteY1" fmla="*/ 0 h 5312"/>
                <a:gd name="connsiteX2" fmla="*/ 35666 w 42243"/>
                <a:gd name="connsiteY2" fmla="*/ 1518 h 5312"/>
                <a:gd name="connsiteX3" fmla="*/ 42243 w 42243"/>
                <a:gd name="connsiteY3" fmla="*/ 3036 h 5312"/>
                <a:gd name="connsiteX4" fmla="*/ 21122 w 42243"/>
                <a:gd name="connsiteY4" fmla="*/ 4174 h 5312"/>
                <a:gd name="connsiteX5" fmla="*/ 0 w 42243"/>
                <a:gd name="connsiteY5" fmla="*/ 5313 h 5312"/>
                <a:gd name="connsiteX6" fmla="*/ 14544 w 42243"/>
                <a:gd name="connsiteY6" fmla="*/ 2656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312">
                  <a:moveTo>
                    <a:pt x="14544" y="2656"/>
                  </a:moveTo>
                  <a:lnTo>
                    <a:pt x="29090" y="0"/>
                  </a:lnTo>
                  <a:lnTo>
                    <a:pt x="35666" y="1518"/>
                  </a:lnTo>
                  <a:lnTo>
                    <a:pt x="42243" y="3036"/>
                  </a:lnTo>
                  <a:lnTo>
                    <a:pt x="21122" y="4174"/>
                  </a:lnTo>
                  <a:lnTo>
                    <a:pt x="0" y="5313"/>
                  </a:lnTo>
                  <a:lnTo>
                    <a:pt x="14544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8" name="Freeform: Shape 8657">
              <a:extLst>
                <a:ext uri="{FF2B5EF4-FFF2-40B4-BE49-F238E27FC236}">
                  <a16:creationId xmlns:a16="http://schemas.microsoft.com/office/drawing/2014/main" id="{6789A086-4DE1-92F1-7842-F30A66804747}"/>
                </a:ext>
              </a:extLst>
            </p:cNvPr>
            <p:cNvSpPr/>
            <p:nvPr/>
          </p:nvSpPr>
          <p:spPr>
            <a:xfrm>
              <a:off x="11273659" y="6566500"/>
              <a:ext cx="63744" cy="9991"/>
            </a:xfrm>
            <a:custGeom>
              <a:avLst/>
              <a:gdLst>
                <a:gd name="connsiteX0" fmla="*/ 7335 w 63744"/>
                <a:gd name="connsiteY0" fmla="*/ 6197 h 9991"/>
                <a:gd name="connsiteX1" fmla="*/ 0 w 63744"/>
                <a:gd name="connsiteY1" fmla="*/ 9991 h 9991"/>
                <a:gd name="connsiteX2" fmla="*/ 22134 w 63744"/>
                <a:gd name="connsiteY2" fmla="*/ 6197 h 9991"/>
                <a:gd name="connsiteX3" fmla="*/ 44267 w 63744"/>
                <a:gd name="connsiteY3" fmla="*/ 2277 h 9991"/>
                <a:gd name="connsiteX4" fmla="*/ 54005 w 63744"/>
                <a:gd name="connsiteY4" fmla="*/ 4173 h 9991"/>
                <a:gd name="connsiteX5" fmla="*/ 63744 w 63744"/>
                <a:gd name="connsiteY5" fmla="*/ 6071 h 9991"/>
                <a:gd name="connsiteX6" fmla="*/ 55650 w 63744"/>
                <a:gd name="connsiteY6" fmla="*/ 3035 h 9991"/>
                <a:gd name="connsiteX7" fmla="*/ 47429 w 63744"/>
                <a:gd name="connsiteY7" fmla="*/ 0 h 9991"/>
                <a:gd name="connsiteX8" fmla="*/ 31113 w 63744"/>
                <a:gd name="connsiteY8" fmla="*/ 1138 h 9991"/>
                <a:gd name="connsiteX9" fmla="*/ 7462 w 63744"/>
                <a:gd name="connsiteY9" fmla="*/ 6071 h 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44" h="9991">
                  <a:moveTo>
                    <a:pt x="7335" y="6197"/>
                  </a:moveTo>
                  <a:lnTo>
                    <a:pt x="0" y="9991"/>
                  </a:lnTo>
                  <a:lnTo>
                    <a:pt x="22134" y="6197"/>
                  </a:lnTo>
                  <a:lnTo>
                    <a:pt x="44267" y="2277"/>
                  </a:lnTo>
                  <a:lnTo>
                    <a:pt x="54005" y="4173"/>
                  </a:lnTo>
                  <a:lnTo>
                    <a:pt x="63744" y="6071"/>
                  </a:lnTo>
                  <a:lnTo>
                    <a:pt x="55650" y="3035"/>
                  </a:lnTo>
                  <a:lnTo>
                    <a:pt x="47429" y="0"/>
                  </a:lnTo>
                  <a:lnTo>
                    <a:pt x="31113" y="1138"/>
                  </a:lnTo>
                  <a:cubicBezTo>
                    <a:pt x="22134" y="1771"/>
                    <a:pt x="11383" y="4047"/>
                    <a:pt x="7462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59" name="Freeform: Shape 8658">
              <a:extLst>
                <a:ext uri="{FF2B5EF4-FFF2-40B4-BE49-F238E27FC236}">
                  <a16:creationId xmlns:a16="http://schemas.microsoft.com/office/drawing/2014/main" id="{D546A1DF-A742-0748-74F7-2BA635539483}"/>
                </a:ext>
              </a:extLst>
            </p:cNvPr>
            <p:cNvSpPr/>
            <p:nvPr/>
          </p:nvSpPr>
          <p:spPr>
            <a:xfrm>
              <a:off x="11071042" y="6543734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3"/>
                    <a:pt x="2656" y="2277"/>
                    <a:pt x="5818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0" name="Freeform: Shape 8659">
              <a:extLst>
                <a:ext uri="{FF2B5EF4-FFF2-40B4-BE49-F238E27FC236}">
                  <a16:creationId xmlns:a16="http://schemas.microsoft.com/office/drawing/2014/main" id="{3D06325F-1292-1650-EEE4-6B0235B4CC81}"/>
                </a:ext>
              </a:extLst>
            </p:cNvPr>
            <p:cNvSpPr/>
            <p:nvPr/>
          </p:nvSpPr>
          <p:spPr>
            <a:xfrm>
              <a:off x="11053083" y="6554990"/>
              <a:ext cx="164040" cy="33263"/>
            </a:xfrm>
            <a:custGeom>
              <a:avLst/>
              <a:gdLst>
                <a:gd name="connsiteX0" fmla="*/ 1770 w 164040"/>
                <a:gd name="connsiteY0" fmla="*/ 21755 h 33263"/>
                <a:gd name="connsiteX1" fmla="*/ 3414 w 164040"/>
                <a:gd name="connsiteY1" fmla="*/ 26434 h 33263"/>
                <a:gd name="connsiteX2" fmla="*/ 24537 w 164040"/>
                <a:gd name="connsiteY2" fmla="*/ 27320 h 33263"/>
                <a:gd name="connsiteX3" fmla="*/ 45785 w 164040"/>
                <a:gd name="connsiteY3" fmla="*/ 28205 h 33263"/>
                <a:gd name="connsiteX4" fmla="*/ 45785 w 164040"/>
                <a:gd name="connsiteY4" fmla="*/ 25675 h 33263"/>
                <a:gd name="connsiteX5" fmla="*/ 45785 w 164040"/>
                <a:gd name="connsiteY5" fmla="*/ 23146 h 33263"/>
                <a:gd name="connsiteX6" fmla="*/ 63365 w 164040"/>
                <a:gd name="connsiteY6" fmla="*/ 26561 h 33263"/>
                <a:gd name="connsiteX7" fmla="*/ 80945 w 164040"/>
                <a:gd name="connsiteY7" fmla="*/ 28584 h 33263"/>
                <a:gd name="connsiteX8" fmla="*/ 80945 w 164040"/>
                <a:gd name="connsiteY8" fmla="*/ 27193 h 33263"/>
                <a:gd name="connsiteX9" fmla="*/ 111300 w 164040"/>
                <a:gd name="connsiteY9" fmla="*/ 30228 h 33263"/>
                <a:gd name="connsiteX10" fmla="*/ 141781 w 164040"/>
                <a:gd name="connsiteY10" fmla="*/ 33264 h 33263"/>
                <a:gd name="connsiteX11" fmla="*/ 136848 w 164040"/>
                <a:gd name="connsiteY11" fmla="*/ 30102 h 33263"/>
                <a:gd name="connsiteX12" fmla="*/ 131916 w 164040"/>
                <a:gd name="connsiteY12" fmla="*/ 26940 h 33263"/>
                <a:gd name="connsiteX13" fmla="*/ 147978 w 164040"/>
                <a:gd name="connsiteY13" fmla="*/ 19351 h 33263"/>
                <a:gd name="connsiteX14" fmla="*/ 164041 w 164040"/>
                <a:gd name="connsiteY14" fmla="*/ 11762 h 33263"/>
                <a:gd name="connsiteX15" fmla="*/ 154935 w 164040"/>
                <a:gd name="connsiteY15" fmla="*/ 12142 h 33263"/>
                <a:gd name="connsiteX16" fmla="*/ 119647 w 164040"/>
                <a:gd name="connsiteY16" fmla="*/ 8221 h 33263"/>
                <a:gd name="connsiteX17" fmla="*/ 93340 w 164040"/>
                <a:gd name="connsiteY17" fmla="*/ 3795 h 33263"/>
                <a:gd name="connsiteX18" fmla="*/ 101182 w 164040"/>
                <a:gd name="connsiteY18" fmla="*/ 2403 h 33263"/>
                <a:gd name="connsiteX19" fmla="*/ 109023 w 164040"/>
                <a:gd name="connsiteY19" fmla="*/ 1012 h 33263"/>
                <a:gd name="connsiteX20" fmla="*/ 88154 w 164040"/>
                <a:gd name="connsiteY20" fmla="*/ 506 h 33263"/>
                <a:gd name="connsiteX21" fmla="*/ 67285 w 164040"/>
                <a:gd name="connsiteY21" fmla="*/ 0 h 33263"/>
                <a:gd name="connsiteX22" fmla="*/ 73862 w 164040"/>
                <a:gd name="connsiteY22" fmla="*/ 3668 h 33263"/>
                <a:gd name="connsiteX23" fmla="*/ 80313 w 164040"/>
                <a:gd name="connsiteY23" fmla="*/ 7336 h 33263"/>
                <a:gd name="connsiteX24" fmla="*/ 68804 w 164040"/>
                <a:gd name="connsiteY24" fmla="*/ 8600 h 33263"/>
                <a:gd name="connsiteX25" fmla="*/ 57167 w 164040"/>
                <a:gd name="connsiteY25" fmla="*/ 9866 h 33263"/>
                <a:gd name="connsiteX26" fmla="*/ 58938 w 164040"/>
                <a:gd name="connsiteY26" fmla="*/ 7968 h 33263"/>
                <a:gd name="connsiteX27" fmla="*/ 59318 w 164040"/>
                <a:gd name="connsiteY27" fmla="*/ 3542 h 33263"/>
                <a:gd name="connsiteX28" fmla="*/ 57926 w 164040"/>
                <a:gd name="connsiteY28" fmla="*/ 1139 h 33263"/>
                <a:gd name="connsiteX29" fmla="*/ 28963 w 164040"/>
                <a:gd name="connsiteY29" fmla="*/ 9107 h 33263"/>
                <a:gd name="connsiteX30" fmla="*/ 0 w 164040"/>
                <a:gd name="connsiteY30" fmla="*/ 17075 h 33263"/>
                <a:gd name="connsiteX31" fmla="*/ 1518 w 164040"/>
                <a:gd name="connsiteY31" fmla="*/ 21755 h 3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4040" h="33263">
                  <a:moveTo>
                    <a:pt x="1770" y="21755"/>
                  </a:moveTo>
                  <a:lnTo>
                    <a:pt x="3414" y="26434"/>
                  </a:lnTo>
                  <a:lnTo>
                    <a:pt x="24537" y="27320"/>
                  </a:lnTo>
                  <a:lnTo>
                    <a:pt x="45785" y="28205"/>
                  </a:lnTo>
                  <a:lnTo>
                    <a:pt x="45785" y="25675"/>
                  </a:lnTo>
                  <a:cubicBezTo>
                    <a:pt x="45785" y="25675"/>
                    <a:pt x="45785" y="23146"/>
                    <a:pt x="45785" y="23146"/>
                  </a:cubicBezTo>
                  <a:lnTo>
                    <a:pt x="63365" y="26561"/>
                  </a:lnTo>
                  <a:cubicBezTo>
                    <a:pt x="73104" y="28457"/>
                    <a:pt x="80945" y="29343"/>
                    <a:pt x="80945" y="28584"/>
                  </a:cubicBezTo>
                  <a:lnTo>
                    <a:pt x="80945" y="27193"/>
                  </a:lnTo>
                  <a:cubicBezTo>
                    <a:pt x="80945" y="27193"/>
                    <a:pt x="111300" y="30228"/>
                    <a:pt x="111300" y="30228"/>
                  </a:cubicBezTo>
                  <a:lnTo>
                    <a:pt x="141781" y="33264"/>
                  </a:lnTo>
                  <a:lnTo>
                    <a:pt x="136848" y="30102"/>
                  </a:lnTo>
                  <a:lnTo>
                    <a:pt x="131916" y="26940"/>
                  </a:lnTo>
                  <a:lnTo>
                    <a:pt x="147978" y="19351"/>
                  </a:lnTo>
                  <a:lnTo>
                    <a:pt x="164041" y="11762"/>
                  </a:lnTo>
                  <a:lnTo>
                    <a:pt x="154935" y="12142"/>
                  </a:lnTo>
                  <a:cubicBezTo>
                    <a:pt x="150002" y="12395"/>
                    <a:pt x="134066" y="10624"/>
                    <a:pt x="119647" y="8221"/>
                  </a:cubicBezTo>
                  <a:lnTo>
                    <a:pt x="93340" y="3795"/>
                  </a:lnTo>
                  <a:lnTo>
                    <a:pt x="101182" y="2403"/>
                  </a:lnTo>
                  <a:lnTo>
                    <a:pt x="109023" y="1012"/>
                  </a:lnTo>
                  <a:lnTo>
                    <a:pt x="88154" y="506"/>
                  </a:lnTo>
                  <a:lnTo>
                    <a:pt x="67285" y="0"/>
                  </a:lnTo>
                  <a:lnTo>
                    <a:pt x="73862" y="3668"/>
                  </a:lnTo>
                  <a:lnTo>
                    <a:pt x="80313" y="7336"/>
                  </a:lnTo>
                  <a:lnTo>
                    <a:pt x="68804" y="8600"/>
                  </a:lnTo>
                  <a:lnTo>
                    <a:pt x="57167" y="9866"/>
                  </a:lnTo>
                  <a:lnTo>
                    <a:pt x="58938" y="7968"/>
                  </a:lnTo>
                  <a:cubicBezTo>
                    <a:pt x="59950" y="6830"/>
                    <a:pt x="60077" y="4933"/>
                    <a:pt x="59318" y="3542"/>
                  </a:cubicBezTo>
                  <a:lnTo>
                    <a:pt x="57926" y="1139"/>
                  </a:lnTo>
                  <a:lnTo>
                    <a:pt x="28963" y="9107"/>
                  </a:lnTo>
                  <a:lnTo>
                    <a:pt x="0" y="17075"/>
                  </a:lnTo>
                  <a:lnTo>
                    <a:pt x="1518" y="2175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1" name="Freeform: Shape 8660">
              <a:extLst>
                <a:ext uri="{FF2B5EF4-FFF2-40B4-BE49-F238E27FC236}">
                  <a16:creationId xmlns:a16="http://schemas.microsoft.com/office/drawing/2014/main" id="{2C2C0168-DC7A-99E9-11AA-B92D0FA161F6}"/>
                </a:ext>
              </a:extLst>
            </p:cNvPr>
            <p:cNvSpPr/>
            <p:nvPr/>
          </p:nvSpPr>
          <p:spPr>
            <a:xfrm>
              <a:off x="11063833" y="6570654"/>
              <a:ext cx="11762" cy="2441"/>
            </a:xfrm>
            <a:custGeom>
              <a:avLst/>
              <a:gdLst>
                <a:gd name="connsiteX0" fmla="*/ 0 w 11762"/>
                <a:gd name="connsiteY0" fmla="*/ 1031 h 2441"/>
                <a:gd name="connsiteX1" fmla="*/ 5944 w 11762"/>
                <a:gd name="connsiteY1" fmla="*/ 19 h 2441"/>
                <a:gd name="connsiteX2" fmla="*/ 11762 w 11762"/>
                <a:gd name="connsiteY2" fmla="*/ 1411 h 2441"/>
                <a:gd name="connsiteX3" fmla="*/ 5944 w 11762"/>
                <a:gd name="connsiteY3" fmla="*/ 2422 h 2441"/>
                <a:gd name="connsiteX4" fmla="*/ 127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0" y="1031"/>
                  </a:moveTo>
                  <a:cubicBezTo>
                    <a:pt x="0" y="399"/>
                    <a:pt x="2656" y="-106"/>
                    <a:pt x="5944" y="19"/>
                  </a:cubicBezTo>
                  <a:cubicBezTo>
                    <a:pt x="9233" y="19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944" y="2422"/>
                  </a:cubicBezTo>
                  <a:cubicBezTo>
                    <a:pt x="2656" y="2422"/>
                    <a:pt x="127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2" name="Freeform: Shape 8661">
              <a:extLst>
                <a:ext uri="{FF2B5EF4-FFF2-40B4-BE49-F238E27FC236}">
                  <a16:creationId xmlns:a16="http://schemas.microsoft.com/office/drawing/2014/main" id="{A4141951-69E8-D41A-92BC-CB64913B4D1F}"/>
                </a:ext>
              </a:extLst>
            </p:cNvPr>
            <p:cNvSpPr/>
            <p:nvPr/>
          </p:nvSpPr>
          <p:spPr>
            <a:xfrm>
              <a:off x="11087358" y="6569409"/>
              <a:ext cx="82463" cy="10624"/>
            </a:xfrm>
            <a:custGeom>
              <a:avLst/>
              <a:gdLst>
                <a:gd name="connsiteX0" fmla="*/ 0 w 82463"/>
                <a:gd name="connsiteY0" fmla="*/ 4301 h 10624"/>
                <a:gd name="connsiteX1" fmla="*/ 19351 w 82463"/>
                <a:gd name="connsiteY1" fmla="*/ 1139 h 10624"/>
                <a:gd name="connsiteX2" fmla="*/ 38702 w 82463"/>
                <a:gd name="connsiteY2" fmla="*/ 0 h 10624"/>
                <a:gd name="connsiteX3" fmla="*/ 60583 w 82463"/>
                <a:gd name="connsiteY3" fmla="*/ 1897 h 10624"/>
                <a:gd name="connsiteX4" fmla="*/ 82464 w 82463"/>
                <a:gd name="connsiteY4" fmla="*/ 5945 h 10624"/>
                <a:gd name="connsiteX5" fmla="*/ 69942 w 82463"/>
                <a:gd name="connsiteY5" fmla="*/ 9359 h 10624"/>
                <a:gd name="connsiteX6" fmla="*/ 57421 w 82463"/>
                <a:gd name="connsiteY6" fmla="*/ 10624 h 10624"/>
                <a:gd name="connsiteX7" fmla="*/ 28711 w 82463"/>
                <a:gd name="connsiteY7" fmla="*/ 8474 h 10624"/>
                <a:gd name="connsiteX8" fmla="*/ 0 w 82463"/>
                <a:gd name="connsiteY8" fmla="*/ 6324 h 10624"/>
                <a:gd name="connsiteX9" fmla="*/ 0 w 82463"/>
                <a:gd name="connsiteY9" fmla="*/ 4174 h 1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3" h="10624">
                  <a:moveTo>
                    <a:pt x="0" y="4301"/>
                  </a:moveTo>
                  <a:cubicBezTo>
                    <a:pt x="0" y="3162"/>
                    <a:pt x="8727" y="1771"/>
                    <a:pt x="19351" y="1139"/>
                  </a:cubicBezTo>
                  <a:lnTo>
                    <a:pt x="38702" y="0"/>
                  </a:lnTo>
                  <a:lnTo>
                    <a:pt x="60583" y="1897"/>
                  </a:lnTo>
                  <a:cubicBezTo>
                    <a:pt x="72598" y="3035"/>
                    <a:pt x="82464" y="4806"/>
                    <a:pt x="82464" y="5945"/>
                  </a:cubicBezTo>
                  <a:cubicBezTo>
                    <a:pt x="82464" y="7083"/>
                    <a:pt x="76772" y="8727"/>
                    <a:pt x="69942" y="9359"/>
                  </a:cubicBezTo>
                  <a:lnTo>
                    <a:pt x="57421" y="10624"/>
                  </a:lnTo>
                  <a:lnTo>
                    <a:pt x="28711" y="8474"/>
                  </a:lnTo>
                  <a:lnTo>
                    <a:pt x="0" y="6324"/>
                  </a:lnTo>
                  <a:lnTo>
                    <a:pt x="0" y="417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3" name="Freeform: Shape 8662">
              <a:extLst>
                <a:ext uri="{FF2B5EF4-FFF2-40B4-BE49-F238E27FC236}">
                  <a16:creationId xmlns:a16="http://schemas.microsoft.com/office/drawing/2014/main" id="{DB2EC31F-9A5F-AA5B-33FA-086BA825C4C7}"/>
                </a:ext>
              </a:extLst>
            </p:cNvPr>
            <p:cNvSpPr/>
            <p:nvPr/>
          </p:nvSpPr>
          <p:spPr>
            <a:xfrm>
              <a:off x="11141617" y="6565847"/>
              <a:ext cx="43887" cy="5205"/>
            </a:xfrm>
            <a:custGeom>
              <a:avLst/>
              <a:gdLst>
                <a:gd name="connsiteX0" fmla="*/ 14924 w 43887"/>
                <a:gd name="connsiteY0" fmla="*/ 146 h 5205"/>
                <a:gd name="connsiteX1" fmla="*/ 36805 w 43887"/>
                <a:gd name="connsiteY1" fmla="*/ 1032 h 5205"/>
                <a:gd name="connsiteX2" fmla="*/ 43887 w 43887"/>
                <a:gd name="connsiteY2" fmla="*/ 2676 h 5205"/>
                <a:gd name="connsiteX3" fmla="*/ 36805 w 43887"/>
                <a:gd name="connsiteY3" fmla="*/ 3941 h 5205"/>
                <a:gd name="connsiteX4" fmla="*/ 29722 w 43887"/>
                <a:gd name="connsiteY4" fmla="*/ 5206 h 5205"/>
                <a:gd name="connsiteX5" fmla="*/ 14798 w 43887"/>
                <a:gd name="connsiteY5" fmla="*/ 2929 h 5205"/>
                <a:gd name="connsiteX6" fmla="*/ 0 w 43887"/>
                <a:gd name="connsiteY6" fmla="*/ 653 h 5205"/>
                <a:gd name="connsiteX7" fmla="*/ 14924 w 43887"/>
                <a:gd name="connsiteY7" fmla="*/ 21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7" h="5205">
                  <a:moveTo>
                    <a:pt x="14924" y="146"/>
                  </a:moveTo>
                  <a:cubicBezTo>
                    <a:pt x="23018" y="-233"/>
                    <a:pt x="33010" y="146"/>
                    <a:pt x="36805" y="1032"/>
                  </a:cubicBezTo>
                  <a:lnTo>
                    <a:pt x="43887" y="2676"/>
                  </a:lnTo>
                  <a:lnTo>
                    <a:pt x="36805" y="3941"/>
                  </a:lnTo>
                  <a:lnTo>
                    <a:pt x="29722" y="5206"/>
                  </a:lnTo>
                  <a:lnTo>
                    <a:pt x="14798" y="2929"/>
                  </a:lnTo>
                  <a:lnTo>
                    <a:pt x="0" y="653"/>
                  </a:lnTo>
                  <a:lnTo>
                    <a:pt x="14924" y="2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4" name="Freeform: Shape 8663">
              <a:extLst>
                <a:ext uri="{FF2B5EF4-FFF2-40B4-BE49-F238E27FC236}">
                  <a16:creationId xmlns:a16="http://schemas.microsoft.com/office/drawing/2014/main" id="{E3281A4F-6A4C-5453-64CF-8C3ECC1E1DDB}"/>
                </a:ext>
              </a:extLst>
            </p:cNvPr>
            <p:cNvSpPr/>
            <p:nvPr/>
          </p:nvSpPr>
          <p:spPr>
            <a:xfrm>
              <a:off x="11062821" y="6546263"/>
              <a:ext cx="49073" cy="7968"/>
            </a:xfrm>
            <a:custGeom>
              <a:avLst/>
              <a:gdLst>
                <a:gd name="connsiteX0" fmla="*/ 11510 w 49073"/>
                <a:gd name="connsiteY0" fmla="*/ 2151 h 7968"/>
                <a:gd name="connsiteX1" fmla="*/ 0 w 49073"/>
                <a:gd name="connsiteY1" fmla="*/ 4174 h 7968"/>
                <a:gd name="connsiteX2" fmla="*/ 17960 w 49073"/>
                <a:gd name="connsiteY2" fmla="*/ 6071 h 7968"/>
                <a:gd name="connsiteX3" fmla="*/ 35920 w 49073"/>
                <a:gd name="connsiteY3" fmla="*/ 7968 h 7968"/>
                <a:gd name="connsiteX4" fmla="*/ 42497 w 49073"/>
                <a:gd name="connsiteY4" fmla="*/ 5945 h 7968"/>
                <a:gd name="connsiteX5" fmla="*/ 49073 w 49073"/>
                <a:gd name="connsiteY5" fmla="*/ 3921 h 7968"/>
                <a:gd name="connsiteX6" fmla="*/ 36047 w 49073"/>
                <a:gd name="connsiteY6" fmla="*/ 2024 h 7968"/>
                <a:gd name="connsiteX7" fmla="*/ 23146 w 49073"/>
                <a:gd name="connsiteY7" fmla="*/ 0 h 7968"/>
                <a:gd name="connsiteX8" fmla="*/ 11510 w 49073"/>
                <a:gd name="connsiteY8" fmla="*/ 2151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968">
                  <a:moveTo>
                    <a:pt x="11510" y="2151"/>
                  </a:moveTo>
                  <a:lnTo>
                    <a:pt x="0" y="4174"/>
                  </a:lnTo>
                  <a:lnTo>
                    <a:pt x="17960" y="6071"/>
                  </a:lnTo>
                  <a:lnTo>
                    <a:pt x="35920" y="7968"/>
                  </a:lnTo>
                  <a:lnTo>
                    <a:pt x="42497" y="5945"/>
                  </a:lnTo>
                  <a:lnTo>
                    <a:pt x="49073" y="3921"/>
                  </a:lnTo>
                  <a:lnTo>
                    <a:pt x="36047" y="2024"/>
                  </a:lnTo>
                  <a:lnTo>
                    <a:pt x="23146" y="0"/>
                  </a:lnTo>
                  <a:lnTo>
                    <a:pt x="11510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5" name="Freeform: Shape 8664">
              <a:extLst>
                <a:ext uri="{FF2B5EF4-FFF2-40B4-BE49-F238E27FC236}">
                  <a16:creationId xmlns:a16="http://schemas.microsoft.com/office/drawing/2014/main" id="{9ACD0935-903C-6F22-DC7E-156EC087901C}"/>
                </a:ext>
              </a:extLst>
            </p:cNvPr>
            <p:cNvSpPr/>
            <p:nvPr/>
          </p:nvSpPr>
          <p:spPr>
            <a:xfrm>
              <a:off x="11299461" y="6603937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0 h 2403"/>
                <a:gd name="connsiteX2" fmla="*/ 11762 w 11762"/>
                <a:gd name="connsiteY2" fmla="*/ 1265 h 2403"/>
                <a:gd name="connsiteX3" fmla="*/ 5818 w 11762"/>
                <a:gd name="connsiteY3" fmla="*/ 2403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6" y="0"/>
                    <a:pt x="11762" y="633"/>
                    <a:pt x="11762" y="1265"/>
                  </a:cubicBezTo>
                  <a:cubicBezTo>
                    <a:pt x="11762" y="1897"/>
                    <a:pt x="9106" y="2403"/>
                    <a:pt x="5818" y="2403"/>
                  </a:cubicBezTo>
                  <a:cubicBezTo>
                    <a:pt x="2530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6" name="Freeform: Shape 8665">
              <a:extLst>
                <a:ext uri="{FF2B5EF4-FFF2-40B4-BE49-F238E27FC236}">
                  <a16:creationId xmlns:a16="http://schemas.microsoft.com/office/drawing/2014/main" id="{1DA21563-82A3-C58E-2913-7E61296C17A1}"/>
                </a:ext>
              </a:extLst>
            </p:cNvPr>
            <p:cNvSpPr/>
            <p:nvPr/>
          </p:nvSpPr>
          <p:spPr>
            <a:xfrm>
              <a:off x="11111642" y="6537789"/>
              <a:ext cx="76265" cy="13659"/>
            </a:xfrm>
            <a:custGeom>
              <a:avLst/>
              <a:gdLst>
                <a:gd name="connsiteX0" fmla="*/ 0 w 76265"/>
                <a:gd name="connsiteY0" fmla="*/ 2403 h 13659"/>
                <a:gd name="connsiteX1" fmla="*/ 11383 w 76265"/>
                <a:gd name="connsiteY1" fmla="*/ 5059 h 13659"/>
                <a:gd name="connsiteX2" fmla="*/ 22766 w 76265"/>
                <a:gd name="connsiteY2" fmla="*/ 5312 h 13659"/>
                <a:gd name="connsiteX3" fmla="*/ 15936 w 76265"/>
                <a:gd name="connsiteY3" fmla="*/ 8854 h 13659"/>
                <a:gd name="connsiteX4" fmla="*/ 9106 w 76265"/>
                <a:gd name="connsiteY4" fmla="*/ 12269 h 13659"/>
                <a:gd name="connsiteX5" fmla="*/ 42623 w 76265"/>
                <a:gd name="connsiteY5" fmla="*/ 13028 h 13659"/>
                <a:gd name="connsiteX6" fmla="*/ 76265 w 76265"/>
                <a:gd name="connsiteY6" fmla="*/ 13660 h 13659"/>
                <a:gd name="connsiteX7" fmla="*/ 42243 w 76265"/>
                <a:gd name="connsiteY7" fmla="*/ 6956 h 13659"/>
                <a:gd name="connsiteX8" fmla="*/ 4173 w 76265"/>
                <a:gd name="connsiteY8" fmla="*/ 0 h 13659"/>
                <a:gd name="connsiteX9" fmla="*/ 0 w 76265"/>
                <a:gd name="connsiteY9" fmla="*/ 2277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65" h="13659">
                  <a:moveTo>
                    <a:pt x="0" y="2403"/>
                  </a:moveTo>
                  <a:cubicBezTo>
                    <a:pt x="0" y="3794"/>
                    <a:pt x="5059" y="4933"/>
                    <a:pt x="11383" y="5059"/>
                  </a:cubicBezTo>
                  <a:lnTo>
                    <a:pt x="22766" y="5312"/>
                  </a:lnTo>
                  <a:lnTo>
                    <a:pt x="15936" y="8854"/>
                  </a:lnTo>
                  <a:lnTo>
                    <a:pt x="9106" y="12269"/>
                  </a:lnTo>
                  <a:lnTo>
                    <a:pt x="42623" y="13028"/>
                  </a:lnTo>
                  <a:lnTo>
                    <a:pt x="76265" y="13660"/>
                  </a:lnTo>
                  <a:lnTo>
                    <a:pt x="42243" y="6956"/>
                  </a:lnTo>
                  <a:cubicBezTo>
                    <a:pt x="23525" y="3162"/>
                    <a:pt x="6450" y="127"/>
                    <a:pt x="4173" y="0"/>
                  </a:cubicBezTo>
                  <a:cubicBezTo>
                    <a:pt x="1897" y="0"/>
                    <a:pt x="126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7" name="Freeform: Shape 8666">
              <a:extLst>
                <a:ext uri="{FF2B5EF4-FFF2-40B4-BE49-F238E27FC236}">
                  <a16:creationId xmlns:a16="http://schemas.microsoft.com/office/drawing/2014/main" id="{E0001D82-3C98-9B94-572B-05C6D8E281B8}"/>
                </a:ext>
              </a:extLst>
            </p:cNvPr>
            <p:cNvSpPr/>
            <p:nvPr/>
          </p:nvSpPr>
          <p:spPr>
            <a:xfrm>
              <a:off x="11186769" y="6583827"/>
              <a:ext cx="23904" cy="7461"/>
            </a:xfrm>
            <a:custGeom>
              <a:avLst/>
              <a:gdLst>
                <a:gd name="connsiteX0" fmla="*/ 0 w 23904"/>
                <a:gd name="connsiteY0" fmla="*/ 3668 h 7461"/>
                <a:gd name="connsiteX1" fmla="*/ 0 w 23904"/>
                <a:gd name="connsiteY1" fmla="*/ 7462 h 7461"/>
                <a:gd name="connsiteX2" fmla="*/ 11889 w 23904"/>
                <a:gd name="connsiteY2" fmla="*/ 6197 h 7461"/>
                <a:gd name="connsiteX3" fmla="*/ 23904 w 23904"/>
                <a:gd name="connsiteY3" fmla="*/ 4933 h 7461"/>
                <a:gd name="connsiteX4" fmla="*/ 17202 w 23904"/>
                <a:gd name="connsiteY4" fmla="*/ 2530 h 7461"/>
                <a:gd name="connsiteX5" fmla="*/ 5313 w 23904"/>
                <a:gd name="connsiteY5" fmla="*/ 0 h 7461"/>
                <a:gd name="connsiteX6" fmla="*/ 0 w 23904"/>
                <a:gd name="connsiteY6" fmla="*/ 3668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4" h="7461">
                  <a:moveTo>
                    <a:pt x="0" y="3668"/>
                  </a:moveTo>
                  <a:lnTo>
                    <a:pt x="0" y="7462"/>
                  </a:lnTo>
                  <a:cubicBezTo>
                    <a:pt x="0" y="7462"/>
                    <a:pt x="11889" y="6197"/>
                    <a:pt x="11889" y="6197"/>
                  </a:cubicBezTo>
                  <a:lnTo>
                    <a:pt x="23904" y="4933"/>
                  </a:lnTo>
                  <a:lnTo>
                    <a:pt x="17202" y="2530"/>
                  </a:lnTo>
                  <a:cubicBezTo>
                    <a:pt x="13533" y="1264"/>
                    <a:pt x="8095" y="127"/>
                    <a:pt x="5313" y="0"/>
                  </a:cubicBezTo>
                  <a:cubicBezTo>
                    <a:pt x="2403" y="0"/>
                    <a:pt x="127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8" name="Freeform: Shape 8667">
              <a:extLst>
                <a:ext uri="{FF2B5EF4-FFF2-40B4-BE49-F238E27FC236}">
                  <a16:creationId xmlns:a16="http://schemas.microsoft.com/office/drawing/2014/main" id="{673B47A6-B96F-53EA-2878-71FF39D8D13C}"/>
                </a:ext>
              </a:extLst>
            </p:cNvPr>
            <p:cNvSpPr/>
            <p:nvPr/>
          </p:nvSpPr>
          <p:spPr>
            <a:xfrm>
              <a:off x="11245708" y="658964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69" name="Freeform: Shape 8668">
              <a:extLst>
                <a:ext uri="{FF2B5EF4-FFF2-40B4-BE49-F238E27FC236}">
                  <a16:creationId xmlns:a16="http://schemas.microsoft.com/office/drawing/2014/main" id="{74027434-7905-8F18-B1B3-2439F7529FC6}"/>
                </a:ext>
              </a:extLst>
            </p:cNvPr>
            <p:cNvSpPr/>
            <p:nvPr/>
          </p:nvSpPr>
          <p:spPr>
            <a:xfrm>
              <a:off x="11250261" y="6566247"/>
              <a:ext cx="138746" cy="23398"/>
            </a:xfrm>
            <a:custGeom>
              <a:avLst/>
              <a:gdLst>
                <a:gd name="connsiteX0" fmla="*/ 506 w 138746"/>
                <a:gd name="connsiteY0" fmla="*/ 12269 h 23398"/>
                <a:gd name="connsiteX1" fmla="*/ 1012 w 138746"/>
                <a:gd name="connsiteY1" fmla="*/ 20363 h 23398"/>
                <a:gd name="connsiteX2" fmla="*/ 15936 w 138746"/>
                <a:gd name="connsiteY2" fmla="*/ 19477 h 23398"/>
                <a:gd name="connsiteX3" fmla="*/ 30861 w 138746"/>
                <a:gd name="connsiteY3" fmla="*/ 18466 h 23398"/>
                <a:gd name="connsiteX4" fmla="*/ 30861 w 138746"/>
                <a:gd name="connsiteY4" fmla="*/ 20742 h 23398"/>
                <a:gd name="connsiteX5" fmla="*/ 30861 w 138746"/>
                <a:gd name="connsiteY5" fmla="*/ 23019 h 23398"/>
                <a:gd name="connsiteX6" fmla="*/ 48568 w 138746"/>
                <a:gd name="connsiteY6" fmla="*/ 23019 h 23398"/>
                <a:gd name="connsiteX7" fmla="*/ 66274 w 138746"/>
                <a:gd name="connsiteY7" fmla="*/ 23398 h 23398"/>
                <a:gd name="connsiteX8" fmla="*/ 66274 w 138746"/>
                <a:gd name="connsiteY8" fmla="*/ 20110 h 23398"/>
                <a:gd name="connsiteX9" fmla="*/ 66274 w 138746"/>
                <a:gd name="connsiteY9" fmla="*/ 16948 h 23398"/>
                <a:gd name="connsiteX10" fmla="*/ 92835 w 138746"/>
                <a:gd name="connsiteY10" fmla="*/ 16948 h 23398"/>
                <a:gd name="connsiteX11" fmla="*/ 129007 w 138746"/>
                <a:gd name="connsiteY11" fmla="*/ 17201 h 23398"/>
                <a:gd name="connsiteX12" fmla="*/ 138746 w 138746"/>
                <a:gd name="connsiteY12" fmla="*/ 17581 h 23398"/>
                <a:gd name="connsiteX13" fmla="*/ 121166 w 138746"/>
                <a:gd name="connsiteY13" fmla="*/ 12269 h 23398"/>
                <a:gd name="connsiteX14" fmla="*/ 103585 w 138746"/>
                <a:gd name="connsiteY14" fmla="*/ 6956 h 23398"/>
                <a:gd name="connsiteX15" fmla="*/ 109909 w 138746"/>
                <a:gd name="connsiteY15" fmla="*/ 3668 h 23398"/>
                <a:gd name="connsiteX16" fmla="*/ 116233 w 138746"/>
                <a:gd name="connsiteY16" fmla="*/ 380 h 23398"/>
                <a:gd name="connsiteX17" fmla="*/ 94352 w 138746"/>
                <a:gd name="connsiteY17" fmla="*/ 380 h 23398"/>
                <a:gd name="connsiteX18" fmla="*/ 72471 w 138746"/>
                <a:gd name="connsiteY18" fmla="*/ 0 h 23398"/>
                <a:gd name="connsiteX19" fmla="*/ 69689 w 138746"/>
                <a:gd name="connsiteY19" fmla="*/ 7588 h 23398"/>
                <a:gd name="connsiteX20" fmla="*/ 66907 w 138746"/>
                <a:gd name="connsiteY20" fmla="*/ 15304 h 23398"/>
                <a:gd name="connsiteX21" fmla="*/ 55271 w 138746"/>
                <a:gd name="connsiteY21" fmla="*/ 17581 h 23398"/>
                <a:gd name="connsiteX22" fmla="*/ 43635 w 138746"/>
                <a:gd name="connsiteY22" fmla="*/ 19857 h 23398"/>
                <a:gd name="connsiteX23" fmla="*/ 24916 w 138746"/>
                <a:gd name="connsiteY23" fmla="*/ 16442 h 23398"/>
                <a:gd name="connsiteX24" fmla="*/ 6197 w 138746"/>
                <a:gd name="connsiteY24" fmla="*/ 12901 h 23398"/>
                <a:gd name="connsiteX25" fmla="*/ 12269 w 138746"/>
                <a:gd name="connsiteY25" fmla="*/ 9866 h 23398"/>
                <a:gd name="connsiteX26" fmla="*/ 18213 w 138746"/>
                <a:gd name="connsiteY26" fmla="*/ 6830 h 23398"/>
                <a:gd name="connsiteX27" fmla="*/ 9107 w 138746"/>
                <a:gd name="connsiteY27" fmla="*/ 5565 h 23398"/>
                <a:gd name="connsiteX28" fmla="*/ 0 w 138746"/>
                <a:gd name="connsiteY28" fmla="*/ 4301 h 23398"/>
                <a:gd name="connsiteX29" fmla="*/ 506 w 138746"/>
                <a:gd name="connsiteY29" fmla="*/ 12395 h 23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8746" h="23398">
                  <a:moveTo>
                    <a:pt x="506" y="12269"/>
                  </a:moveTo>
                  <a:lnTo>
                    <a:pt x="1012" y="20363"/>
                  </a:lnTo>
                  <a:lnTo>
                    <a:pt x="15936" y="19477"/>
                  </a:lnTo>
                  <a:lnTo>
                    <a:pt x="30861" y="18466"/>
                  </a:lnTo>
                  <a:lnTo>
                    <a:pt x="30861" y="20742"/>
                  </a:lnTo>
                  <a:cubicBezTo>
                    <a:pt x="30861" y="20742"/>
                    <a:pt x="30861" y="23019"/>
                    <a:pt x="30861" y="23019"/>
                  </a:cubicBezTo>
                  <a:lnTo>
                    <a:pt x="48568" y="23019"/>
                  </a:lnTo>
                  <a:cubicBezTo>
                    <a:pt x="48568" y="23019"/>
                    <a:pt x="66274" y="23398"/>
                    <a:pt x="66274" y="23398"/>
                  </a:cubicBezTo>
                  <a:lnTo>
                    <a:pt x="66274" y="20110"/>
                  </a:lnTo>
                  <a:cubicBezTo>
                    <a:pt x="66274" y="20110"/>
                    <a:pt x="66274" y="16948"/>
                    <a:pt x="66274" y="16948"/>
                  </a:cubicBezTo>
                  <a:lnTo>
                    <a:pt x="92835" y="16948"/>
                  </a:lnTo>
                  <a:cubicBezTo>
                    <a:pt x="107379" y="16948"/>
                    <a:pt x="123695" y="16948"/>
                    <a:pt x="129007" y="17201"/>
                  </a:cubicBezTo>
                  <a:lnTo>
                    <a:pt x="138746" y="17581"/>
                  </a:lnTo>
                  <a:lnTo>
                    <a:pt x="121166" y="12269"/>
                  </a:lnTo>
                  <a:lnTo>
                    <a:pt x="103585" y="6956"/>
                  </a:lnTo>
                  <a:lnTo>
                    <a:pt x="109909" y="3668"/>
                  </a:lnTo>
                  <a:lnTo>
                    <a:pt x="116233" y="380"/>
                  </a:lnTo>
                  <a:lnTo>
                    <a:pt x="94352" y="380"/>
                  </a:lnTo>
                  <a:cubicBezTo>
                    <a:pt x="94352" y="380"/>
                    <a:pt x="72471" y="0"/>
                    <a:pt x="72471" y="0"/>
                  </a:cubicBezTo>
                  <a:lnTo>
                    <a:pt x="69689" y="7588"/>
                  </a:lnTo>
                  <a:lnTo>
                    <a:pt x="66907" y="15304"/>
                  </a:lnTo>
                  <a:lnTo>
                    <a:pt x="55271" y="17581"/>
                  </a:lnTo>
                  <a:lnTo>
                    <a:pt x="43635" y="19857"/>
                  </a:lnTo>
                  <a:lnTo>
                    <a:pt x="24916" y="16442"/>
                  </a:lnTo>
                  <a:lnTo>
                    <a:pt x="6197" y="12901"/>
                  </a:lnTo>
                  <a:lnTo>
                    <a:pt x="12269" y="9866"/>
                  </a:lnTo>
                  <a:lnTo>
                    <a:pt x="18213" y="6830"/>
                  </a:lnTo>
                  <a:lnTo>
                    <a:pt x="9107" y="5565"/>
                  </a:lnTo>
                  <a:lnTo>
                    <a:pt x="0" y="4301"/>
                  </a:lnTo>
                  <a:lnTo>
                    <a:pt x="506" y="1239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0" name="Freeform: Shape 8669">
              <a:extLst>
                <a:ext uri="{FF2B5EF4-FFF2-40B4-BE49-F238E27FC236}">
                  <a16:creationId xmlns:a16="http://schemas.microsoft.com/office/drawing/2014/main" id="{D82F27A7-ED3F-8A1C-5E40-9FE51FE1CB10}"/>
                </a:ext>
              </a:extLst>
            </p:cNvPr>
            <p:cNvSpPr/>
            <p:nvPr/>
          </p:nvSpPr>
          <p:spPr>
            <a:xfrm>
              <a:off x="11370288" y="6592428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6071 w 11888"/>
                <a:gd name="connsiteY3" fmla="*/ 0 h 2403"/>
                <a:gd name="connsiteX4" fmla="*/ 127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889" y="1264"/>
                  </a:cubicBezTo>
                  <a:cubicBezTo>
                    <a:pt x="11889" y="632"/>
                    <a:pt x="9233" y="0"/>
                    <a:pt x="6071" y="0"/>
                  </a:cubicBezTo>
                  <a:cubicBezTo>
                    <a:pt x="2783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1" name="Freeform: Shape 8670">
              <a:extLst>
                <a:ext uri="{FF2B5EF4-FFF2-40B4-BE49-F238E27FC236}">
                  <a16:creationId xmlns:a16="http://schemas.microsoft.com/office/drawing/2014/main" id="{F6154F25-ECE2-3A16-E43A-9BBBF967C15F}"/>
                </a:ext>
              </a:extLst>
            </p:cNvPr>
            <p:cNvSpPr/>
            <p:nvPr/>
          </p:nvSpPr>
          <p:spPr>
            <a:xfrm>
              <a:off x="11394659" y="6592554"/>
              <a:ext cx="54563" cy="9123"/>
            </a:xfrm>
            <a:custGeom>
              <a:avLst/>
              <a:gdLst>
                <a:gd name="connsiteX0" fmla="*/ 165 w 54563"/>
                <a:gd name="connsiteY0" fmla="*/ 632 h 9123"/>
                <a:gd name="connsiteX1" fmla="*/ 24702 w 54563"/>
                <a:gd name="connsiteY1" fmla="*/ 5692 h 9123"/>
                <a:gd name="connsiteX2" fmla="*/ 53791 w 54563"/>
                <a:gd name="connsiteY2" fmla="*/ 8979 h 9123"/>
                <a:gd name="connsiteX3" fmla="*/ 40132 w 54563"/>
                <a:gd name="connsiteY3" fmla="*/ 3921 h 9123"/>
                <a:gd name="connsiteX4" fmla="*/ 10031 w 54563"/>
                <a:gd name="connsiteY4" fmla="*/ 0 h 9123"/>
                <a:gd name="connsiteX5" fmla="*/ 38 w 54563"/>
                <a:gd name="connsiteY5" fmla="*/ 632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563" h="9123">
                  <a:moveTo>
                    <a:pt x="165" y="632"/>
                  </a:moveTo>
                  <a:cubicBezTo>
                    <a:pt x="165" y="632"/>
                    <a:pt x="11801" y="3289"/>
                    <a:pt x="24702" y="5692"/>
                  </a:cubicBezTo>
                  <a:cubicBezTo>
                    <a:pt x="37729" y="8095"/>
                    <a:pt x="50756" y="9612"/>
                    <a:pt x="53791" y="8979"/>
                  </a:cubicBezTo>
                  <a:cubicBezTo>
                    <a:pt x="56827" y="8347"/>
                    <a:pt x="50629" y="6071"/>
                    <a:pt x="40132" y="3921"/>
                  </a:cubicBezTo>
                  <a:cubicBezTo>
                    <a:pt x="29634" y="1771"/>
                    <a:pt x="16101" y="0"/>
                    <a:pt x="10031" y="0"/>
                  </a:cubicBezTo>
                  <a:cubicBezTo>
                    <a:pt x="4086" y="0"/>
                    <a:pt x="-467" y="252"/>
                    <a:pt x="38" y="6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2" name="Freeform: Shape 8671">
              <a:extLst>
                <a:ext uri="{FF2B5EF4-FFF2-40B4-BE49-F238E27FC236}">
                  <a16:creationId xmlns:a16="http://schemas.microsoft.com/office/drawing/2014/main" id="{14D06E82-7E3F-DDFE-079E-CED8F582F455}"/>
                </a:ext>
              </a:extLst>
            </p:cNvPr>
            <p:cNvSpPr/>
            <p:nvPr/>
          </p:nvSpPr>
          <p:spPr>
            <a:xfrm>
              <a:off x="11216618" y="6570673"/>
              <a:ext cx="83854" cy="8347"/>
            </a:xfrm>
            <a:custGeom>
              <a:avLst/>
              <a:gdLst>
                <a:gd name="connsiteX0" fmla="*/ 127 w 83854"/>
                <a:gd name="connsiteY0" fmla="*/ 5945 h 8347"/>
                <a:gd name="connsiteX1" fmla="*/ 11130 w 83854"/>
                <a:gd name="connsiteY1" fmla="*/ 8348 h 8347"/>
                <a:gd name="connsiteX2" fmla="*/ 29595 w 83854"/>
                <a:gd name="connsiteY2" fmla="*/ 6198 h 8347"/>
                <a:gd name="connsiteX3" fmla="*/ 36805 w 83854"/>
                <a:gd name="connsiteY3" fmla="*/ 3922 h 8347"/>
                <a:gd name="connsiteX4" fmla="*/ 60329 w 83854"/>
                <a:gd name="connsiteY4" fmla="*/ 4301 h 8347"/>
                <a:gd name="connsiteX5" fmla="*/ 83855 w 83854"/>
                <a:gd name="connsiteY5" fmla="*/ 4554 h 8347"/>
                <a:gd name="connsiteX6" fmla="*/ 77151 w 83854"/>
                <a:gd name="connsiteY6" fmla="*/ 2277 h 8347"/>
                <a:gd name="connsiteX7" fmla="*/ 70574 w 83854"/>
                <a:gd name="connsiteY7" fmla="*/ 0 h 8347"/>
                <a:gd name="connsiteX8" fmla="*/ 55903 w 83854"/>
                <a:gd name="connsiteY8" fmla="*/ 506 h 8347"/>
                <a:gd name="connsiteX9" fmla="*/ 20616 w 83854"/>
                <a:gd name="connsiteY9" fmla="*/ 2403 h 8347"/>
                <a:gd name="connsiteX10" fmla="*/ 0 w 83854"/>
                <a:gd name="connsiteY10" fmla="*/ 6071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54" h="8347">
                  <a:moveTo>
                    <a:pt x="127" y="5945"/>
                  </a:moveTo>
                  <a:cubicBezTo>
                    <a:pt x="127" y="7083"/>
                    <a:pt x="5059" y="8221"/>
                    <a:pt x="11130" y="8348"/>
                  </a:cubicBezTo>
                  <a:cubicBezTo>
                    <a:pt x="17201" y="8348"/>
                    <a:pt x="25422" y="7463"/>
                    <a:pt x="29595" y="6198"/>
                  </a:cubicBezTo>
                  <a:lnTo>
                    <a:pt x="36805" y="3922"/>
                  </a:lnTo>
                  <a:lnTo>
                    <a:pt x="60329" y="4301"/>
                  </a:lnTo>
                  <a:lnTo>
                    <a:pt x="83855" y="4554"/>
                  </a:lnTo>
                  <a:lnTo>
                    <a:pt x="77151" y="2277"/>
                  </a:lnTo>
                  <a:lnTo>
                    <a:pt x="70574" y="0"/>
                  </a:lnTo>
                  <a:lnTo>
                    <a:pt x="55903" y="506"/>
                  </a:lnTo>
                  <a:cubicBezTo>
                    <a:pt x="47808" y="760"/>
                    <a:pt x="31998" y="1644"/>
                    <a:pt x="20616" y="2403"/>
                  </a:cubicBezTo>
                  <a:cubicBezTo>
                    <a:pt x="9359" y="3289"/>
                    <a:pt x="0" y="4933"/>
                    <a:pt x="0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3" name="Freeform: Shape 8672">
              <a:extLst>
                <a:ext uri="{FF2B5EF4-FFF2-40B4-BE49-F238E27FC236}">
                  <a16:creationId xmlns:a16="http://schemas.microsoft.com/office/drawing/2014/main" id="{12203777-87F8-B798-C0F9-1A76B0BF6D10}"/>
                </a:ext>
              </a:extLst>
            </p:cNvPr>
            <p:cNvSpPr/>
            <p:nvPr/>
          </p:nvSpPr>
          <p:spPr>
            <a:xfrm>
              <a:off x="11217250" y="6536018"/>
              <a:ext cx="81324" cy="18971"/>
            </a:xfrm>
            <a:custGeom>
              <a:avLst/>
              <a:gdLst>
                <a:gd name="connsiteX0" fmla="*/ 0 w 81324"/>
                <a:gd name="connsiteY0" fmla="*/ 14292 h 18971"/>
                <a:gd name="connsiteX1" fmla="*/ 0 w 81324"/>
                <a:gd name="connsiteY1" fmla="*/ 18972 h 18971"/>
                <a:gd name="connsiteX2" fmla="*/ 14671 w 81324"/>
                <a:gd name="connsiteY2" fmla="*/ 18213 h 18971"/>
                <a:gd name="connsiteX3" fmla="*/ 29469 w 81324"/>
                <a:gd name="connsiteY3" fmla="*/ 17454 h 18971"/>
                <a:gd name="connsiteX4" fmla="*/ 33264 w 81324"/>
                <a:gd name="connsiteY4" fmla="*/ 12269 h 18971"/>
                <a:gd name="connsiteX5" fmla="*/ 37058 w 81324"/>
                <a:gd name="connsiteY5" fmla="*/ 7083 h 18971"/>
                <a:gd name="connsiteX6" fmla="*/ 45026 w 81324"/>
                <a:gd name="connsiteY6" fmla="*/ 8221 h 18971"/>
                <a:gd name="connsiteX7" fmla="*/ 67159 w 81324"/>
                <a:gd name="connsiteY7" fmla="*/ 6324 h 18971"/>
                <a:gd name="connsiteX8" fmla="*/ 81325 w 81324"/>
                <a:gd name="connsiteY8" fmla="*/ 3289 h 18971"/>
                <a:gd name="connsiteX9" fmla="*/ 63618 w 81324"/>
                <a:gd name="connsiteY9" fmla="*/ 1644 h 18971"/>
                <a:gd name="connsiteX10" fmla="*/ 45911 w 81324"/>
                <a:gd name="connsiteY10" fmla="*/ 0 h 18971"/>
                <a:gd name="connsiteX11" fmla="*/ 51982 w 81324"/>
                <a:gd name="connsiteY11" fmla="*/ 2151 h 18971"/>
                <a:gd name="connsiteX12" fmla="*/ 58053 w 81324"/>
                <a:gd name="connsiteY12" fmla="*/ 4301 h 18971"/>
                <a:gd name="connsiteX13" fmla="*/ 29090 w 81324"/>
                <a:gd name="connsiteY13" fmla="*/ 7083 h 18971"/>
                <a:gd name="connsiteX14" fmla="*/ 0 w 81324"/>
                <a:gd name="connsiteY14" fmla="*/ 9866 h 18971"/>
                <a:gd name="connsiteX15" fmla="*/ 0 w 81324"/>
                <a:gd name="connsiteY15" fmla="*/ 14545 h 18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324" h="18971">
                  <a:moveTo>
                    <a:pt x="0" y="14292"/>
                  </a:moveTo>
                  <a:lnTo>
                    <a:pt x="0" y="18972"/>
                  </a:lnTo>
                  <a:cubicBezTo>
                    <a:pt x="0" y="18972"/>
                    <a:pt x="14671" y="18213"/>
                    <a:pt x="14671" y="18213"/>
                  </a:cubicBezTo>
                  <a:lnTo>
                    <a:pt x="29469" y="17454"/>
                  </a:lnTo>
                  <a:lnTo>
                    <a:pt x="33264" y="12269"/>
                  </a:lnTo>
                  <a:lnTo>
                    <a:pt x="37058" y="7083"/>
                  </a:lnTo>
                  <a:lnTo>
                    <a:pt x="45026" y="8221"/>
                  </a:lnTo>
                  <a:cubicBezTo>
                    <a:pt x="49452" y="8854"/>
                    <a:pt x="59318" y="7968"/>
                    <a:pt x="67159" y="6324"/>
                  </a:cubicBezTo>
                  <a:lnTo>
                    <a:pt x="81325" y="3289"/>
                  </a:lnTo>
                  <a:lnTo>
                    <a:pt x="63618" y="1644"/>
                  </a:lnTo>
                  <a:lnTo>
                    <a:pt x="45911" y="0"/>
                  </a:lnTo>
                  <a:lnTo>
                    <a:pt x="51982" y="2151"/>
                  </a:lnTo>
                  <a:lnTo>
                    <a:pt x="58053" y="4301"/>
                  </a:lnTo>
                  <a:lnTo>
                    <a:pt x="29090" y="7083"/>
                  </a:lnTo>
                  <a:lnTo>
                    <a:pt x="0" y="9866"/>
                  </a:lnTo>
                  <a:lnTo>
                    <a:pt x="0" y="145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4" name="Freeform: Shape 8673">
              <a:extLst>
                <a:ext uri="{FF2B5EF4-FFF2-40B4-BE49-F238E27FC236}">
                  <a16:creationId xmlns:a16="http://schemas.microsoft.com/office/drawing/2014/main" id="{0AA06BDA-BF57-5776-0F77-3C0E30845678}"/>
                </a:ext>
              </a:extLst>
            </p:cNvPr>
            <p:cNvSpPr/>
            <p:nvPr/>
          </p:nvSpPr>
          <p:spPr>
            <a:xfrm>
              <a:off x="11228759" y="6566879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5" name="Freeform: Shape 8674">
              <a:extLst>
                <a:ext uri="{FF2B5EF4-FFF2-40B4-BE49-F238E27FC236}">
                  <a16:creationId xmlns:a16="http://schemas.microsoft.com/office/drawing/2014/main" id="{D510D723-31C7-E941-1923-3FDD2B45F832}"/>
                </a:ext>
              </a:extLst>
            </p:cNvPr>
            <p:cNvSpPr/>
            <p:nvPr/>
          </p:nvSpPr>
          <p:spPr>
            <a:xfrm>
              <a:off x="11304520" y="6597739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5 h 2403"/>
                <a:gd name="connsiteX3" fmla="*/ 5817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6" name="Freeform: Shape 8675">
              <a:extLst>
                <a:ext uri="{FF2B5EF4-FFF2-40B4-BE49-F238E27FC236}">
                  <a16:creationId xmlns:a16="http://schemas.microsoft.com/office/drawing/2014/main" id="{ACB1D330-FA97-D9CF-0B70-5FABCD1870C5}"/>
                </a:ext>
              </a:extLst>
            </p:cNvPr>
            <p:cNvSpPr/>
            <p:nvPr/>
          </p:nvSpPr>
          <p:spPr>
            <a:xfrm>
              <a:off x="11252285" y="6564856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29" y="2403"/>
                    <a:pt x="5817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7" name="Freeform: Shape 8676">
              <a:extLst>
                <a:ext uri="{FF2B5EF4-FFF2-40B4-BE49-F238E27FC236}">
                  <a16:creationId xmlns:a16="http://schemas.microsoft.com/office/drawing/2014/main" id="{07491BE1-4372-9100-2C37-6F89EB991112}"/>
                </a:ext>
              </a:extLst>
            </p:cNvPr>
            <p:cNvSpPr/>
            <p:nvPr/>
          </p:nvSpPr>
          <p:spPr>
            <a:xfrm>
              <a:off x="11275936" y="6557900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0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8" name="Freeform: Shape 8677">
              <a:extLst>
                <a:ext uri="{FF2B5EF4-FFF2-40B4-BE49-F238E27FC236}">
                  <a16:creationId xmlns:a16="http://schemas.microsoft.com/office/drawing/2014/main" id="{C3868191-4BAE-BA94-8F93-4D27FB82A09A}"/>
                </a:ext>
              </a:extLst>
            </p:cNvPr>
            <p:cNvSpPr/>
            <p:nvPr/>
          </p:nvSpPr>
          <p:spPr>
            <a:xfrm>
              <a:off x="11287572" y="6562958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6" y="2403"/>
                    <a:pt x="11636" y="1897"/>
                    <a:pt x="11636" y="1265"/>
                  </a:cubicBezTo>
                  <a:cubicBezTo>
                    <a:pt x="11636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79" name="Freeform: Shape 8678">
              <a:extLst>
                <a:ext uri="{FF2B5EF4-FFF2-40B4-BE49-F238E27FC236}">
                  <a16:creationId xmlns:a16="http://schemas.microsoft.com/office/drawing/2014/main" id="{94064E20-1EA6-9A15-0903-87800D33562B}"/>
                </a:ext>
              </a:extLst>
            </p:cNvPr>
            <p:cNvSpPr/>
            <p:nvPr/>
          </p:nvSpPr>
          <p:spPr>
            <a:xfrm>
              <a:off x="11363458" y="6603052"/>
              <a:ext cx="11635" cy="2402"/>
            </a:xfrm>
            <a:custGeom>
              <a:avLst/>
              <a:gdLst>
                <a:gd name="connsiteX0" fmla="*/ 0 w 11635"/>
                <a:gd name="connsiteY0" fmla="*/ 1138 h 2402"/>
                <a:gd name="connsiteX1" fmla="*/ 5818 w 11635"/>
                <a:gd name="connsiteY1" fmla="*/ 2402 h 2402"/>
                <a:gd name="connsiteX2" fmla="*/ 11636 w 11635"/>
                <a:gd name="connsiteY2" fmla="*/ 1264 h 2402"/>
                <a:gd name="connsiteX3" fmla="*/ 5818 w 11635"/>
                <a:gd name="connsiteY3" fmla="*/ 0 h 2402"/>
                <a:gd name="connsiteX4" fmla="*/ 0 w 11635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8980" y="2402"/>
                    <a:pt x="11636" y="1897"/>
                    <a:pt x="11636" y="1264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0" name="Freeform: Shape 8679">
              <a:extLst>
                <a:ext uri="{FF2B5EF4-FFF2-40B4-BE49-F238E27FC236}">
                  <a16:creationId xmlns:a16="http://schemas.microsoft.com/office/drawing/2014/main" id="{AA896ECA-9E05-B043-A320-C4B08B8A4880}"/>
                </a:ext>
              </a:extLst>
            </p:cNvPr>
            <p:cNvSpPr/>
            <p:nvPr/>
          </p:nvSpPr>
          <p:spPr>
            <a:xfrm>
              <a:off x="11365229" y="6585851"/>
              <a:ext cx="127618" cy="14783"/>
            </a:xfrm>
            <a:custGeom>
              <a:avLst/>
              <a:gdLst>
                <a:gd name="connsiteX0" fmla="*/ 1644 w 127618"/>
                <a:gd name="connsiteY0" fmla="*/ 7589 h 14783"/>
                <a:gd name="connsiteX1" fmla="*/ 3414 w 127618"/>
                <a:gd name="connsiteY1" fmla="*/ 12269 h 14783"/>
                <a:gd name="connsiteX2" fmla="*/ 18592 w 127618"/>
                <a:gd name="connsiteY2" fmla="*/ 12269 h 14783"/>
                <a:gd name="connsiteX3" fmla="*/ 33769 w 127618"/>
                <a:gd name="connsiteY3" fmla="*/ 12395 h 14783"/>
                <a:gd name="connsiteX4" fmla="*/ 33769 w 127618"/>
                <a:gd name="connsiteY4" fmla="*/ 10245 h 14783"/>
                <a:gd name="connsiteX5" fmla="*/ 33769 w 127618"/>
                <a:gd name="connsiteY5" fmla="*/ 8095 h 14783"/>
                <a:gd name="connsiteX6" fmla="*/ 66147 w 127618"/>
                <a:gd name="connsiteY6" fmla="*/ 8475 h 14783"/>
                <a:gd name="connsiteX7" fmla="*/ 98652 w 127618"/>
                <a:gd name="connsiteY7" fmla="*/ 8854 h 14783"/>
                <a:gd name="connsiteX8" fmla="*/ 112944 w 127618"/>
                <a:gd name="connsiteY8" fmla="*/ 12521 h 14783"/>
                <a:gd name="connsiteX9" fmla="*/ 127615 w 127618"/>
                <a:gd name="connsiteY9" fmla="*/ 14419 h 14783"/>
                <a:gd name="connsiteX10" fmla="*/ 99158 w 127618"/>
                <a:gd name="connsiteY10" fmla="*/ 6450 h 14783"/>
                <a:gd name="connsiteX11" fmla="*/ 70321 w 127618"/>
                <a:gd name="connsiteY11" fmla="*/ 0 h 14783"/>
                <a:gd name="connsiteX12" fmla="*/ 35160 w 127618"/>
                <a:gd name="connsiteY12" fmla="*/ 1518 h 14783"/>
                <a:gd name="connsiteX13" fmla="*/ 0 w 127618"/>
                <a:gd name="connsiteY13" fmla="*/ 2910 h 14783"/>
                <a:gd name="connsiteX14" fmla="*/ 1644 w 127618"/>
                <a:gd name="connsiteY14" fmla="*/ 7589 h 14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7618" h="14783">
                  <a:moveTo>
                    <a:pt x="1644" y="7589"/>
                  </a:moveTo>
                  <a:lnTo>
                    <a:pt x="3414" y="12269"/>
                  </a:lnTo>
                  <a:lnTo>
                    <a:pt x="18592" y="12269"/>
                  </a:lnTo>
                  <a:cubicBezTo>
                    <a:pt x="18592" y="12269"/>
                    <a:pt x="33769" y="12395"/>
                    <a:pt x="33769" y="12395"/>
                  </a:cubicBezTo>
                  <a:lnTo>
                    <a:pt x="33769" y="10245"/>
                  </a:lnTo>
                  <a:cubicBezTo>
                    <a:pt x="33769" y="10245"/>
                    <a:pt x="33769" y="8095"/>
                    <a:pt x="33769" y="8095"/>
                  </a:cubicBezTo>
                  <a:lnTo>
                    <a:pt x="66147" y="8475"/>
                  </a:lnTo>
                  <a:lnTo>
                    <a:pt x="98652" y="8854"/>
                  </a:lnTo>
                  <a:lnTo>
                    <a:pt x="112944" y="12521"/>
                  </a:lnTo>
                  <a:cubicBezTo>
                    <a:pt x="120786" y="14545"/>
                    <a:pt x="127489" y="15304"/>
                    <a:pt x="127615" y="14419"/>
                  </a:cubicBezTo>
                  <a:cubicBezTo>
                    <a:pt x="127868" y="13533"/>
                    <a:pt x="114968" y="9866"/>
                    <a:pt x="99158" y="6450"/>
                  </a:cubicBezTo>
                  <a:lnTo>
                    <a:pt x="70321" y="0"/>
                  </a:lnTo>
                  <a:lnTo>
                    <a:pt x="35160" y="1518"/>
                  </a:lnTo>
                  <a:lnTo>
                    <a:pt x="0" y="2910"/>
                  </a:lnTo>
                  <a:lnTo>
                    <a:pt x="1644" y="75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1" name="Freeform: Shape 8680">
              <a:extLst>
                <a:ext uri="{FF2B5EF4-FFF2-40B4-BE49-F238E27FC236}">
                  <a16:creationId xmlns:a16="http://schemas.microsoft.com/office/drawing/2014/main" id="{5E6C7763-778B-7DEE-5C4E-1A89F08760EF}"/>
                </a:ext>
              </a:extLst>
            </p:cNvPr>
            <p:cNvSpPr/>
            <p:nvPr/>
          </p:nvSpPr>
          <p:spPr>
            <a:xfrm>
              <a:off x="11299334" y="6558152"/>
              <a:ext cx="27066" cy="5818"/>
            </a:xfrm>
            <a:custGeom>
              <a:avLst/>
              <a:gdLst>
                <a:gd name="connsiteX0" fmla="*/ 0 w 27066"/>
                <a:gd name="connsiteY0" fmla="*/ 1012 h 5818"/>
                <a:gd name="connsiteX1" fmla="*/ 13533 w 27066"/>
                <a:gd name="connsiteY1" fmla="*/ 3921 h 5818"/>
                <a:gd name="connsiteX2" fmla="*/ 27066 w 27066"/>
                <a:gd name="connsiteY2" fmla="*/ 5818 h 5818"/>
                <a:gd name="connsiteX3" fmla="*/ 18718 w 27066"/>
                <a:gd name="connsiteY3" fmla="*/ 2910 h 5818"/>
                <a:gd name="connsiteX4" fmla="*/ 5186 w 27066"/>
                <a:gd name="connsiteY4" fmla="*/ 0 h 5818"/>
                <a:gd name="connsiteX5" fmla="*/ 0 w 27066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818">
                  <a:moveTo>
                    <a:pt x="0" y="1012"/>
                  </a:moveTo>
                  <a:cubicBezTo>
                    <a:pt x="0" y="1012"/>
                    <a:pt x="6197" y="2910"/>
                    <a:pt x="13533" y="3921"/>
                  </a:cubicBezTo>
                  <a:lnTo>
                    <a:pt x="27066" y="5818"/>
                  </a:lnTo>
                  <a:lnTo>
                    <a:pt x="18718" y="2910"/>
                  </a:lnTo>
                  <a:cubicBezTo>
                    <a:pt x="14165" y="1265"/>
                    <a:pt x="7968" y="0"/>
                    <a:pt x="5186" y="0"/>
                  </a:cubicBezTo>
                  <a:cubicBezTo>
                    <a:pt x="240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2" name="Freeform: Shape 8681">
              <a:extLst>
                <a:ext uri="{FF2B5EF4-FFF2-40B4-BE49-F238E27FC236}">
                  <a16:creationId xmlns:a16="http://schemas.microsoft.com/office/drawing/2014/main" id="{C62B1BDE-925D-E008-8185-194B29C16E02}"/>
                </a:ext>
              </a:extLst>
            </p:cNvPr>
            <p:cNvSpPr/>
            <p:nvPr/>
          </p:nvSpPr>
          <p:spPr>
            <a:xfrm>
              <a:off x="10757758" y="6556129"/>
              <a:ext cx="44267" cy="14671"/>
            </a:xfrm>
            <a:custGeom>
              <a:avLst/>
              <a:gdLst>
                <a:gd name="connsiteX0" fmla="*/ 11003 w 44267"/>
                <a:gd name="connsiteY0" fmla="*/ 2150 h 14671"/>
                <a:gd name="connsiteX1" fmla="*/ 0 w 44267"/>
                <a:gd name="connsiteY1" fmla="*/ 4300 h 14671"/>
                <a:gd name="connsiteX2" fmla="*/ 22134 w 44267"/>
                <a:gd name="connsiteY2" fmla="*/ 9486 h 14671"/>
                <a:gd name="connsiteX3" fmla="*/ 44267 w 44267"/>
                <a:gd name="connsiteY3" fmla="*/ 14671 h 14671"/>
                <a:gd name="connsiteX4" fmla="*/ 44267 w 44267"/>
                <a:gd name="connsiteY4" fmla="*/ 11257 h 14671"/>
                <a:gd name="connsiteX5" fmla="*/ 33137 w 44267"/>
                <a:gd name="connsiteY5" fmla="*/ 3921 h 14671"/>
                <a:gd name="connsiteX6" fmla="*/ 22134 w 44267"/>
                <a:gd name="connsiteY6" fmla="*/ 0 h 14671"/>
                <a:gd name="connsiteX7" fmla="*/ 11130 w 44267"/>
                <a:gd name="connsiteY7" fmla="*/ 2150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67" h="14671">
                  <a:moveTo>
                    <a:pt x="11003" y="2150"/>
                  </a:moveTo>
                  <a:lnTo>
                    <a:pt x="0" y="4300"/>
                  </a:lnTo>
                  <a:lnTo>
                    <a:pt x="22134" y="9486"/>
                  </a:lnTo>
                  <a:lnTo>
                    <a:pt x="44267" y="14671"/>
                  </a:lnTo>
                  <a:lnTo>
                    <a:pt x="44267" y="11257"/>
                  </a:lnTo>
                  <a:cubicBezTo>
                    <a:pt x="44140" y="9359"/>
                    <a:pt x="39208" y="6071"/>
                    <a:pt x="33137" y="3921"/>
                  </a:cubicBezTo>
                  <a:lnTo>
                    <a:pt x="22134" y="0"/>
                  </a:lnTo>
                  <a:lnTo>
                    <a:pt x="1113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3" name="Freeform: Shape 8682">
              <a:extLst>
                <a:ext uri="{FF2B5EF4-FFF2-40B4-BE49-F238E27FC236}">
                  <a16:creationId xmlns:a16="http://schemas.microsoft.com/office/drawing/2014/main" id="{A74E382F-E997-F688-8BA8-A54F6E4AAFCB}"/>
                </a:ext>
              </a:extLst>
            </p:cNvPr>
            <p:cNvSpPr/>
            <p:nvPr/>
          </p:nvSpPr>
          <p:spPr>
            <a:xfrm>
              <a:off x="11369909" y="6568523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5 h 2403"/>
                <a:gd name="connsiteX3" fmla="*/ 5817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4" name="Freeform: Shape 8683">
              <a:extLst>
                <a:ext uri="{FF2B5EF4-FFF2-40B4-BE49-F238E27FC236}">
                  <a16:creationId xmlns:a16="http://schemas.microsoft.com/office/drawing/2014/main" id="{93EE308F-C4BA-E3E5-1608-BB18BB97221F}"/>
                </a:ext>
              </a:extLst>
            </p:cNvPr>
            <p:cNvSpPr/>
            <p:nvPr/>
          </p:nvSpPr>
          <p:spPr>
            <a:xfrm>
              <a:off x="11446047" y="6572548"/>
              <a:ext cx="100170" cy="18993"/>
            </a:xfrm>
            <a:custGeom>
              <a:avLst/>
              <a:gdLst>
                <a:gd name="connsiteX0" fmla="*/ 0 w 100170"/>
                <a:gd name="connsiteY0" fmla="*/ 275 h 18993"/>
                <a:gd name="connsiteX1" fmla="*/ 23904 w 100170"/>
                <a:gd name="connsiteY1" fmla="*/ 4070 h 18993"/>
                <a:gd name="connsiteX2" fmla="*/ 47809 w 100170"/>
                <a:gd name="connsiteY2" fmla="*/ 6599 h 18993"/>
                <a:gd name="connsiteX3" fmla="*/ 42244 w 100170"/>
                <a:gd name="connsiteY3" fmla="*/ 8496 h 18993"/>
                <a:gd name="connsiteX4" fmla="*/ 36552 w 100170"/>
                <a:gd name="connsiteY4" fmla="*/ 10393 h 18993"/>
                <a:gd name="connsiteX5" fmla="*/ 61089 w 100170"/>
                <a:gd name="connsiteY5" fmla="*/ 14694 h 18993"/>
                <a:gd name="connsiteX6" fmla="*/ 85625 w 100170"/>
                <a:gd name="connsiteY6" fmla="*/ 18994 h 18993"/>
                <a:gd name="connsiteX7" fmla="*/ 77657 w 100170"/>
                <a:gd name="connsiteY7" fmla="*/ 12543 h 18993"/>
                <a:gd name="connsiteX8" fmla="*/ 69689 w 100170"/>
                <a:gd name="connsiteY8" fmla="*/ 6093 h 18993"/>
                <a:gd name="connsiteX9" fmla="*/ 84993 w 100170"/>
                <a:gd name="connsiteY9" fmla="*/ 7864 h 18993"/>
                <a:gd name="connsiteX10" fmla="*/ 100171 w 100170"/>
                <a:gd name="connsiteY10" fmla="*/ 9635 h 18993"/>
                <a:gd name="connsiteX11" fmla="*/ 83602 w 100170"/>
                <a:gd name="connsiteY11" fmla="*/ 5587 h 18993"/>
                <a:gd name="connsiteX12" fmla="*/ 67160 w 100170"/>
                <a:gd name="connsiteY12" fmla="*/ 1413 h 18993"/>
                <a:gd name="connsiteX13" fmla="*/ 54259 w 100170"/>
                <a:gd name="connsiteY13" fmla="*/ 2425 h 18993"/>
                <a:gd name="connsiteX14" fmla="*/ 41358 w 100170"/>
                <a:gd name="connsiteY14" fmla="*/ 3437 h 18993"/>
                <a:gd name="connsiteX15" fmla="*/ 20742 w 100170"/>
                <a:gd name="connsiteY15" fmla="*/ 1287 h 18993"/>
                <a:gd name="connsiteX16" fmla="*/ 127 w 100170"/>
                <a:gd name="connsiteY16" fmla="*/ 275 h 18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170" h="18993">
                  <a:moveTo>
                    <a:pt x="0" y="275"/>
                  </a:moveTo>
                  <a:cubicBezTo>
                    <a:pt x="0" y="908"/>
                    <a:pt x="10751" y="2679"/>
                    <a:pt x="23904" y="4070"/>
                  </a:cubicBezTo>
                  <a:lnTo>
                    <a:pt x="47809" y="6599"/>
                  </a:lnTo>
                  <a:lnTo>
                    <a:pt x="42244" y="8496"/>
                  </a:lnTo>
                  <a:lnTo>
                    <a:pt x="36552" y="10393"/>
                  </a:lnTo>
                  <a:lnTo>
                    <a:pt x="61089" y="14694"/>
                  </a:lnTo>
                  <a:lnTo>
                    <a:pt x="85625" y="18994"/>
                  </a:lnTo>
                  <a:lnTo>
                    <a:pt x="77657" y="12543"/>
                  </a:lnTo>
                  <a:lnTo>
                    <a:pt x="69689" y="6093"/>
                  </a:lnTo>
                  <a:lnTo>
                    <a:pt x="84993" y="7864"/>
                  </a:lnTo>
                  <a:lnTo>
                    <a:pt x="100171" y="9635"/>
                  </a:lnTo>
                  <a:lnTo>
                    <a:pt x="83602" y="5587"/>
                  </a:lnTo>
                  <a:lnTo>
                    <a:pt x="67160" y="1413"/>
                  </a:lnTo>
                  <a:lnTo>
                    <a:pt x="54259" y="2425"/>
                  </a:lnTo>
                  <a:lnTo>
                    <a:pt x="41358" y="3437"/>
                  </a:lnTo>
                  <a:lnTo>
                    <a:pt x="20742" y="1287"/>
                  </a:lnTo>
                  <a:cubicBezTo>
                    <a:pt x="9360" y="149"/>
                    <a:pt x="127" y="-357"/>
                    <a:pt x="127" y="27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5" name="Freeform: Shape 8684">
              <a:extLst>
                <a:ext uri="{FF2B5EF4-FFF2-40B4-BE49-F238E27FC236}">
                  <a16:creationId xmlns:a16="http://schemas.microsoft.com/office/drawing/2014/main" id="{9E8558FB-392C-69E4-B652-40AD901E8E3F}"/>
                </a:ext>
              </a:extLst>
            </p:cNvPr>
            <p:cNvSpPr/>
            <p:nvPr/>
          </p:nvSpPr>
          <p:spPr>
            <a:xfrm>
              <a:off x="10693283" y="6585147"/>
              <a:ext cx="28302" cy="10569"/>
            </a:xfrm>
            <a:custGeom>
              <a:avLst/>
              <a:gdLst>
                <a:gd name="connsiteX0" fmla="*/ 730 w 28302"/>
                <a:gd name="connsiteY0" fmla="*/ 198 h 10569"/>
                <a:gd name="connsiteX1" fmla="*/ 5283 w 28302"/>
                <a:gd name="connsiteY1" fmla="*/ 5763 h 10569"/>
                <a:gd name="connsiteX2" fmla="*/ 13378 w 28302"/>
                <a:gd name="connsiteY2" fmla="*/ 10570 h 10569"/>
                <a:gd name="connsiteX3" fmla="*/ 20840 w 28302"/>
                <a:gd name="connsiteY3" fmla="*/ 6775 h 10569"/>
                <a:gd name="connsiteX4" fmla="*/ 28302 w 28302"/>
                <a:gd name="connsiteY4" fmla="*/ 2980 h 10569"/>
                <a:gd name="connsiteX5" fmla="*/ 16287 w 28302"/>
                <a:gd name="connsiteY5" fmla="*/ 1210 h 10569"/>
                <a:gd name="connsiteX6" fmla="*/ 604 w 28302"/>
                <a:gd name="connsiteY6" fmla="*/ 198 h 1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02" h="10569">
                  <a:moveTo>
                    <a:pt x="730" y="198"/>
                  </a:moveTo>
                  <a:cubicBezTo>
                    <a:pt x="-1167" y="577"/>
                    <a:pt x="730" y="3107"/>
                    <a:pt x="5283" y="5763"/>
                  </a:cubicBezTo>
                  <a:lnTo>
                    <a:pt x="13378" y="10570"/>
                  </a:lnTo>
                  <a:lnTo>
                    <a:pt x="20840" y="6775"/>
                  </a:lnTo>
                  <a:lnTo>
                    <a:pt x="28302" y="2980"/>
                  </a:lnTo>
                  <a:lnTo>
                    <a:pt x="16287" y="1210"/>
                  </a:lnTo>
                  <a:cubicBezTo>
                    <a:pt x="9710" y="198"/>
                    <a:pt x="2627" y="-307"/>
                    <a:pt x="604" y="19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6" name="Freeform: Shape 8685">
              <a:extLst>
                <a:ext uri="{FF2B5EF4-FFF2-40B4-BE49-F238E27FC236}">
                  <a16:creationId xmlns:a16="http://schemas.microsoft.com/office/drawing/2014/main" id="{88D85106-EE4A-ED72-3652-2DE070AE2651}"/>
                </a:ext>
              </a:extLst>
            </p:cNvPr>
            <p:cNvSpPr/>
            <p:nvPr/>
          </p:nvSpPr>
          <p:spPr>
            <a:xfrm>
              <a:off x="10711341" y="6573329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5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185" y="0"/>
                  </a:cubicBezTo>
                  <a:cubicBezTo>
                    <a:pt x="2403" y="0"/>
                    <a:pt x="0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7" name="Freeform: Shape 8686">
              <a:extLst>
                <a:ext uri="{FF2B5EF4-FFF2-40B4-BE49-F238E27FC236}">
                  <a16:creationId xmlns:a16="http://schemas.microsoft.com/office/drawing/2014/main" id="{ACD23773-DC84-B2F2-E2EF-379058F1B232}"/>
                </a:ext>
              </a:extLst>
            </p:cNvPr>
            <p:cNvSpPr/>
            <p:nvPr/>
          </p:nvSpPr>
          <p:spPr>
            <a:xfrm>
              <a:off x="11504986" y="6598230"/>
              <a:ext cx="11635" cy="2419"/>
            </a:xfrm>
            <a:custGeom>
              <a:avLst/>
              <a:gdLst>
                <a:gd name="connsiteX0" fmla="*/ 0 w 11635"/>
                <a:gd name="connsiteY0" fmla="*/ 1281 h 2419"/>
                <a:gd name="connsiteX1" fmla="*/ 5818 w 11635"/>
                <a:gd name="connsiteY1" fmla="*/ 2419 h 2419"/>
                <a:gd name="connsiteX2" fmla="*/ 11636 w 11635"/>
                <a:gd name="connsiteY2" fmla="*/ 1154 h 2419"/>
                <a:gd name="connsiteX3" fmla="*/ 5818 w 11635"/>
                <a:gd name="connsiteY3" fmla="*/ 16 h 2419"/>
                <a:gd name="connsiteX4" fmla="*/ 0 w 11635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81"/>
                  </a:moveTo>
                  <a:cubicBezTo>
                    <a:pt x="0" y="1913"/>
                    <a:pt x="2656" y="2419"/>
                    <a:pt x="5818" y="2419"/>
                  </a:cubicBezTo>
                  <a:cubicBezTo>
                    <a:pt x="9106" y="2419"/>
                    <a:pt x="11636" y="1913"/>
                    <a:pt x="11636" y="1154"/>
                  </a:cubicBezTo>
                  <a:cubicBezTo>
                    <a:pt x="11636" y="522"/>
                    <a:pt x="8980" y="-110"/>
                    <a:pt x="5818" y="16"/>
                  </a:cubicBezTo>
                  <a:cubicBezTo>
                    <a:pt x="2530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8" name="Freeform: Shape 8687">
              <a:extLst>
                <a:ext uri="{FF2B5EF4-FFF2-40B4-BE49-F238E27FC236}">
                  <a16:creationId xmlns:a16="http://schemas.microsoft.com/office/drawing/2014/main" id="{CEEA8C68-8B55-F8A4-CEA9-2CDB6857B472}"/>
                </a:ext>
              </a:extLst>
            </p:cNvPr>
            <p:cNvSpPr/>
            <p:nvPr/>
          </p:nvSpPr>
          <p:spPr>
            <a:xfrm>
              <a:off x="11528511" y="6593313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818 w 11762"/>
                <a:gd name="connsiteY1" fmla="*/ 2403 h 2419"/>
                <a:gd name="connsiteX2" fmla="*/ 11762 w 11762"/>
                <a:gd name="connsiteY2" fmla="*/ 1138 h 2419"/>
                <a:gd name="connsiteX3" fmla="*/ 5818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7" y="2403"/>
                    <a:pt x="11762" y="1771"/>
                    <a:pt x="11762" y="1138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89" name="Freeform: Shape 8688">
              <a:extLst>
                <a:ext uri="{FF2B5EF4-FFF2-40B4-BE49-F238E27FC236}">
                  <a16:creationId xmlns:a16="http://schemas.microsoft.com/office/drawing/2014/main" id="{51C94ECE-1527-BC80-0BD9-57647569FD78}"/>
                </a:ext>
              </a:extLst>
            </p:cNvPr>
            <p:cNvSpPr/>
            <p:nvPr/>
          </p:nvSpPr>
          <p:spPr>
            <a:xfrm>
              <a:off x="11540273" y="6585977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0" name="Freeform: Shape 8689">
              <a:extLst>
                <a:ext uri="{FF2B5EF4-FFF2-40B4-BE49-F238E27FC236}">
                  <a16:creationId xmlns:a16="http://schemas.microsoft.com/office/drawing/2014/main" id="{7212AE56-DF8C-57FE-F6B8-BD1C70AFFBB8}"/>
                </a:ext>
              </a:extLst>
            </p:cNvPr>
            <p:cNvSpPr/>
            <p:nvPr/>
          </p:nvSpPr>
          <p:spPr>
            <a:xfrm>
              <a:off x="10773821" y="6559544"/>
              <a:ext cx="22512" cy="12647"/>
            </a:xfrm>
            <a:custGeom>
              <a:avLst/>
              <a:gdLst>
                <a:gd name="connsiteX0" fmla="*/ 0 w 22512"/>
                <a:gd name="connsiteY0" fmla="*/ 2403 h 12647"/>
                <a:gd name="connsiteX1" fmla="*/ 11257 w 22512"/>
                <a:gd name="connsiteY1" fmla="*/ 8727 h 12647"/>
                <a:gd name="connsiteX2" fmla="*/ 22513 w 22512"/>
                <a:gd name="connsiteY2" fmla="*/ 12648 h 12647"/>
                <a:gd name="connsiteX3" fmla="*/ 22513 w 22512"/>
                <a:gd name="connsiteY3" fmla="*/ 10245 h 12647"/>
                <a:gd name="connsiteX4" fmla="*/ 11383 w 22512"/>
                <a:gd name="connsiteY4" fmla="*/ 3921 h 12647"/>
                <a:gd name="connsiteX5" fmla="*/ 0 w 22512"/>
                <a:gd name="connsiteY5" fmla="*/ 0 h 12647"/>
                <a:gd name="connsiteX6" fmla="*/ 0 w 22512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2" h="12647">
                  <a:moveTo>
                    <a:pt x="0" y="2403"/>
                  </a:moveTo>
                  <a:cubicBezTo>
                    <a:pt x="0" y="3794"/>
                    <a:pt x="5059" y="6576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79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1" name="Freeform: Shape 8690">
              <a:extLst>
                <a:ext uri="{FF2B5EF4-FFF2-40B4-BE49-F238E27FC236}">
                  <a16:creationId xmlns:a16="http://schemas.microsoft.com/office/drawing/2014/main" id="{856B9AC7-B94D-F2F9-D516-AD40BCE337C7}"/>
                </a:ext>
              </a:extLst>
            </p:cNvPr>
            <p:cNvSpPr/>
            <p:nvPr/>
          </p:nvSpPr>
          <p:spPr>
            <a:xfrm>
              <a:off x="10862355" y="656536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2" name="Freeform: Shape 8691">
              <a:extLst>
                <a:ext uri="{FF2B5EF4-FFF2-40B4-BE49-F238E27FC236}">
                  <a16:creationId xmlns:a16="http://schemas.microsoft.com/office/drawing/2014/main" id="{7E08AF31-54CC-38D6-5A3A-2350D841A4AC}"/>
                </a:ext>
              </a:extLst>
            </p:cNvPr>
            <p:cNvSpPr/>
            <p:nvPr/>
          </p:nvSpPr>
          <p:spPr>
            <a:xfrm>
              <a:off x="10840221" y="6593566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818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530" y="2277"/>
                    <a:pt x="5818" y="2402"/>
                  </a:cubicBezTo>
                  <a:cubicBezTo>
                    <a:pt x="9106" y="2402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3" name="Freeform: Shape 8692">
              <a:extLst>
                <a:ext uri="{FF2B5EF4-FFF2-40B4-BE49-F238E27FC236}">
                  <a16:creationId xmlns:a16="http://schemas.microsoft.com/office/drawing/2014/main" id="{13806EED-78ED-2E0C-9A88-2EC355804C99}"/>
                </a:ext>
              </a:extLst>
            </p:cNvPr>
            <p:cNvSpPr/>
            <p:nvPr/>
          </p:nvSpPr>
          <p:spPr>
            <a:xfrm>
              <a:off x="10840474" y="6583954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817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529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4" name="Freeform: Shape 8693">
              <a:extLst>
                <a:ext uri="{FF2B5EF4-FFF2-40B4-BE49-F238E27FC236}">
                  <a16:creationId xmlns:a16="http://schemas.microsoft.com/office/drawing/2014/main" id="{0B26A67C-AA97-885F-2559-A565F2EC95C7}"/>
                </a:ext>
              </a:extLst>
            </p:cNvPr>
            <p:cNvSpPr/>
            <p:nvPr/>
          </p:nvSpPr>
          <p:spPr>
            <a:xfrm>
              <a:off x="11104812" y="6581803"/>
              <a:ext cx="31366" cy="3541"/>
            </a:xfrm>
            <a:custGeom>
              <a:avLst/>
              <a:gdLst>
                <a:gd name="connsiteX0" fmla="*/ 7968 w 31366"/>
                <a:gd name="connsiteY0" fmla="*/ 1392 h 3541"/>
                <a:gd name="connsiteX1" fmla="*/ 0 w 31366"/>
                <a:gd name="connsiteY1" fmla="*/ 2910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8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8" y="1392"/>
                  </a:moveTo>
                  <a:lnTo>
                    <a:pt x="0" y="2910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5" name="Freeform: Shape 8694">
              <a:extLst>
                <a:ext uri="{FF2B5EF4-FFF2-40B4-BE49-F238E27FC236}">
                  <a16:creationId xmlns:a16="http://schemas.microsoft.com/office/drawing/2014/main" id="{4BC4BA0C-6AA0-ED65-B27F-0406FD4BE4E5}"/>
                </a:ext>
              </a:extLst>
            </p:cNvPr>
            <p:cNvSpPr/>
            <p:nvPr/>
          </p:nvSpPr>
          <p:spPr>
            <a:xfrm>
              <a:off x="10867667" y="6558405"/>
              <a:ext cx="11635" cy="2529"/>
            </a:xfrm>
            <a:custGeom>
              <a:avLst/>
              <a:gdLst>
                <a:gd name="connsiteX0" fmla="*/ 0 w 11635"/>
                <a:gd name="connsiteY0" fmla="*/ 1139 h 2529"/>
                <a:gd name="connsiteX1" fmla="*/ 5818 w 11635"/>
                <a:gd name="connsiteY1" fmla="*/ 2530 h 2529"/>
                <a:gd name="connsiteX2" fmla="*/ 11636 w 11635"/>
                <a:gd name="connsiteY2" fmla="*/ 1391 h 2529"/>
                <a:gd name="connsiteX3" fmla="*/ 5818 w 11635"/>
                <a:gd name="connsiteY3" fmla="*/ 0 h 2529"/>
                <a:gd name="connsiteX4" fmla="*/ 0 w 11635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636" y="2150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6" name="Freeform: Shape 8695">
              <a:extLst>
                <a:ext uri="{FF2B5EF4-FFF2-40B4-BE49-F238E27FC236}">
                  <a16:creationId xmlns:a16="http://schemas.microsoft.com/office/drawing/2014/main" id="{7455E483-500C-81AA-CC2D-8E4F543B7DF5}"/>
                </a:ext>
              </a:extLst>
            </p:cNvPr>
            <p:cNvSpPr/>
            <p:nvPr/>
          </p:nvSpPr>
          <p:spPr>
            <a:xfrm>
              <a:off x="10887397" y="659002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5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7" name="Freeform: Shape 8696">
              <a:extLst>
                <a:ext uri="{FF2B5EF4-FFF2-40B4-BE49-F238E27FC236}">
                  <a16:creationId xmlns:a16="http://schemas.microsoft.com/office/drawing/2014/main" id="{C736C98D-0C70-5F5D-0E50-18BF0E3824C9}"/>
                </a:ext>
              </a:extLst>
            </p:cNvPr>
            <p:cNvSpPr/>
            <p:nvPr/>
          </p:nvSpPr>
          <p:spPr>
            <a:xfrm>
              <a:off x="10752319" y="6584459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1 h 2529"/>
                <a:gd name="connsiteX3" fmla="*/ 5945 w 11762"/>
                <a:gd name="connsiteY3" fmla="*/ 0 h 2529"/>
                <a:gd name="connsiteX4" fmla="*/ 127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530"/>
                    <a:pt x="11762" y="2150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8" name="Freeform: Shape 8697">
              <a:extLst>
                <a:ext uri="{FF2B5EF4-FFF2-40B4-BE49-F238E27FC236}">
                  <a16:creationId xmlns:a16="http://schemas.microsoft.com/office/drawing/2014/main" id="{567FBEC2-3BE2-F86D-B3A7-5967C244D748}"/>
                </a:ext>
              </a:extLst>
            </p:cNvPr>
            <p:cNvSpPr/>
            <p:nvPr/>
          </p:nvSpPr>
          <p:spPr>
            <a:xfrm>
              <a:off x="10910796" y="6588127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99" name="Freeform: Shape 8698">
              <a:extLst>
                <a:ext uri="{FF2B5EF4-FFF2-40B4-BE49-F238E27FC236}">
                  <a16:creationId xmlns:a16="http://schemas.microsoft.com/office/drawing/2014/main" id="{D7D93155-2668-CE4E-CAFA-FE67475C3AB3}"/>
                </a:ext>
              </a:extLst>
            </p:cNvPr>
            <p:cNvSpPr/>
            <p:nvPr/>
          </p:nvSpPr>
          <p:spPr>
            <a:xfrm>
              <a:off x="10958351" y="6574847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0" name="Freeform: Shape 8699">
              <a:extLst>
                <a:ext uri="{FF2B5EF4-FFF2-40B4-BE49-F238E27FC236}">
                  <a16:creationId xmlns:a16="http://schemas.microsoft.com/office/drawing/2014/main" id="{77C5E8BE-6A8C-53D0-18F6-79184A3686B3}"/>
                </a:ext>
              </a:extLst>
            </p:cNvPr>
            <p:cNvSpPr/>
            <p:nvPr/>
          </p:nvSpPr>
          <p:spPr>
            <a:xfrm>
              <a:off x="11138834" y="6584206"/>
              <a:ext cx="11888" cy="2529"/>
            </a:xfrm>
            <a:custGeom>
              <a:avLst/>
              <a:gdLst>
                <a:gd name="connsiteX0" fmla="*/ 127 w 11888"/>
                <a:gd name="connsiteY0" fmla="*/ 1139 h 2529"/>
                <a:gd name="connsiteX1" fmla="*/ 5945 w 11888"/>
                <a:gd name="connsiteY1" fmla="*/ 2530 h 2529"/>
                <a:gd name="connsiteX2" fmla="*/ 11889 w 11888"/>
                <a:gd name="connsiteY2" fmla="*/ 1392 h 2529"/>
                <a:gd name="connsiteX3" fmla="*/ 5945 w 11888"/>
                <a:gd name="connsiteY3" fmla="*/ 0 h 2529"/>
                <a:gd name="connsiteX4" fmla="*/ 0 w 11888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127" y="1139"/>
                  </a:moveTo>
                  <a:cubicBezTo>
                    <a:pt x="127" y="1771"/>
                    <a:pt x="2783" y="2403"/>
                    <a:pt x="5945" y="2530"/>
                  </a:cubicBezTo>
                  <a:cubicBezTo>
                    <a:pt x="9233" y="2530"/>
                    <a:pt x="11889" y="2151"/>
                    <a:pt x="11889" y="1392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1" name="Freeform: Shape 8700">
              <a:extLst>
                <a:ext uri="{FF2B5EF4-FFF2-40B4-BE49-F238E27FC236}">
                  <a16:creationId xmlns:a16="http://schemas.microsoft.com/office/drawing/2014/main" id="{57EFE82A-177D-75AB-DC3E-7C2487656BC3}"/>
                </a:ext>
              </a:extLst>
            </p:cNvPr>
            <p:cNvSpPr/>
            <p:nvPr/>
          </p:nvSpPr>
          <p:spPr>
            <a:xfrm>
              <a:off x="11017543" y="6559398"/>
              <a:ext cx="11762" cy="2422"/>
            </a:xfrm>
            <a:custGeom>
              <a:avLst/>
              <a:gdLst>
                <a:gd name="connsiteX0" fmla="*/ 126 w 11762"/>
                <a:gd name="connsiteY0" fmla="*/ 1031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6" y="1031"/>
                  </a:moveTo>
                  <a:cubicBezTo>
                    <a:pt x="126" y="1664"/>
                    <a:pt x="2656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126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2" name="Freeform: Shape 8701">
              <a:extLst>
                <a:ext uri="{FF2B5EF4-FFF2-40B4-BE49-F238E27FC236}">
                  <a16:creationId xmlns:a16="http://schemas.microsoft.com/office/drawing/2014/main" id="{6BACC870-F8F6-40C1-3A6A-3B6CFFF39E45}"/>
                </a:ext>
              </a:extLst>
            </p:cNvPr>
            <p:cNvSpPr/>
            <p:nvPr/>
          </p:nvSpPr>
          <p:spPr>
            <a:xfrm>
              <a:off x="11205740" y="6577757"/>
              <a:ext cx="31366" cy="3540"/>
            </a:xfrm>
            <a:custGeom>
              <a:avLst/>
              <a:gdLst>
                <a:gd name="connsiteX0" fmla="*/ 7842 w 31366"/>
                <a:gd name="connsiteY0" fmla="*/ 1518 h 3540"/>
                <a:gd name="connsiteX1" fmla="*/ 0 w 31366"/>
                <a:gd name="connsiteY1" fmla="*/ 2909 h 3540"/>
                <a:gd name="connsiteX2" fmla="*/ 15684 w 31366"/>
                <a:gd name="connsiteY2" fmla="*/ 3288 h 3540"/>
                <a:gd name="connsiteX3" fmla="*/ 31367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842 w 31366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518"/>
                  </a:moveTo>
                  <a:lnTo>
                    <a:pt x="0" y="2909"/>
                  </a:lnTo>
                  <a:lnTo>
                    <a:pt x="15684" y="3288"/>
                  </a:lnTo>
                  <a:lnTo>
                    <a:pt x="31367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3" name="Freeform: Shape 8702">
              <a:extLst>
                <a:ext uri="{FF2B5EF4-FFF2-40B4-BE49-F238E27FC236}">
                  <a16:creationId xmlns:a16="http://schemas.microsoft.com/office/drawing/2014/main" id="{D5B0F84A-E22B-49F0-C9C5-72559AA39A21}"/>
                </a:ext>
              </a:extLst>
            </p:cNvPr>
            <p:cNvSpPr/>
            <p:nvPr/>
          </p:nvSpPr>
          <p:spPr>
            <a:xfrm>
              <a:off x="10849452" y="6576316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4" name="Freeform: Shape 8703">
              <a:extLst>
                <a:ext uri="{FF2B5EF4-FFF2-40B4-BE49-F238E27FC236}">
                  <a16:creationId xmlns:a16="http://schemas.microsoft.com/office/drawing/2014/main" id="{0F7FB18F-5F93-23F9-F85B-BBE8CFBDA773}"/>
                </a:ext>
              </a:extLst>
            </p:cNvPr>
            <p:cNvSpPr/>
            <p:nvPr/>
          </p:nvSpPr>
          <p:spPr>
            <a:xfrm>
              <a:off x="10849454" y="6584264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5" name="Freeform: Shape 8704">
              <a:extLst>
                <a:ext uri="{FF2B5EF4-FFF2-40B4-BE49-F238E27FC236}">
                  <a16:creationId xmlns:a16="http://schemas.microsoft.com/office/drawing/2014/main" id="{13DC43A7-8907-1D94-7C17-8A3C998114C7}"/>
                </a:ext>
              </a:extLst>
            </p:cNvPr>
            <p:cNvSpPr/>
            <p:nvPr/>
          </p:nvSpPr>
          <p:spPr>
            <a:xfrm>
              <a:off x="10849580" y="6579205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8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6" name="Freeform: Shape 8705">
              <a:extLst>
                <a:ext uri="{FF2B5EF4-FFF2-40B4-BE49-F238E27FC236}">
                  <a16:creationId xmlns:a16="http://schemas.microsoft.com/office/drawing/2014/main" id="{8E221384-6A53-D1AB-E10E-D24FDBD1EAB4}"/>
                </a:ext>
              </a:extLst>
            </p:cNvPr>
            <p:cNvSpPr/>
            <p:nvPr/>
          </p:nvSpPr>
          <p:spPr>
            <a:xfrm>
              <a:off x="11190057" y="6582183"/>
              <a:ext cx="22718" cy="3110"/>
            </a:xfrm>
            <a:custGeom>
              <a:avLst/>
              <a:gdLst>
                <a:gd name="connsiteX0" fmla="*/ 0 w 22718"/>
                <a:gd name="connsiteY0" fmla="*/ 2909 h 3110"/>
                <a:gd name="connsiteX1" fmla="*/ 0 w 22718"/>
                <a:gd name="connsiteY1" fmla="*/ 0 h 3110"/>
                <a:gd name="connsiteX2" fmla="*/ 0 w 22718"/>
                <a:gd name="connsiteY2" fmla="*/ 2909 h 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10">
                  <a:moveTo>
                    <a:pt x="0" y="2909"/>
                  </a:moveTo>
                  <a:lnTo>
                    <a:pt x="0" y="0"/>
                  </a:lnTo>
                  <a:cubicBezTo>
                    <a:pt x="30355" y="0"/>
                    <a:pt x="30228" y="4047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7" name="Freeform: Shape 8706">
              <a:extLst>
                <a:ext uri="{FF2B5EF4-FFF2-40B4-BE49-F238E27FC236}">
                  <a16:creationId xmlns:a16="http://schemas.microsoft.com/office/drawing/2014/main" id="{9619E2FE-F3D3-9A36-2E46-4E9C98B3839D}"/>
                </a:ext>
              </a:extLst>
            </p:cNvPr>
            <p:cNvSpPr/>
            <p:nvPr/>
          </p:nvSpPr>
          <p:spPr>
            <a:xfrm>
              <a:off x="11121001" y="655777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8" name="Freeform: Shape 8707">
              <a:extLst>
                <a:ext uri="{FF2B5EF4-FFF2-40B4-BE49-F238E27FC236}">
                  <a16:creationId xmlns:a16="http://schemas.microsoft.com/office/drawing/2014/main" id="{E26B3EE2-61B1-D10C-0B0F-070C76C68295}"/>
                </a:ext>
              </a:extLst>
            </p:cNvPr>
            <p:cNvSpPr/>
            <p:nvPr/>
          </p:nvSpPr>
          <p:spPr>
            <a:xfrm>
              <a:off x="11228127" y="65923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09" name="Freeform: Shape 8708">
              <a:extLst>
                <a:ext uri="{FF2B5EF4-FFF2-40B4-BE49-F238E27FC236}">
                  <a16:creationId xmlns:a16="http://schemas.microsoft.com/office/drawing/2014/main" id="{7430012A-974B-244D-4567-2E418007C83D}"/>
                </a:ext>
              </a:extLst>
            </p:cNvPr>
            <p:cNvSpPr/>
            <p:nvPr/>
          </p:nvSpPr>
          <p:spPr>
            <a:xfrm>
              <a:off x="11176398" y="654955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0" name="Freeform: Shape 8709">
              <a:extLst>
                <a:ext uri="{FF2B5EF4-FFF2-40B4-BE49-F238E27FC236}">
                  <a16:creationId xmlns:a16="http://schemas.microsoft.com/office/drawing/2014/main" id="{5B226547-F713-58C5-D143-DA3E4F2C5333}"/>
                </a:ext>
              </a:extLst>
            </p:cNvPr>
            <p:cNvSpPr/>
            <p:nvPr/>
          </p:nvSpPr>
          <p:spPr>
            <a:xfrm>
              <a:off x="11338795" y="658635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1" name="Freeform: Shape 8710">
              <a:extLst>
                <a:ext uri="{FF2B5EF4-FFF2-40B4-BE49-F238E27FC236}">
                  <a16:creationId xmlns:a16="http://schemas.microsoft.com/office/drawing/2014/main" id="{F5BFC3F9-81D9-5490-5057-8F53E47A6CBA}"/>
                </a:ext>
              </a:extLst>
            </p:cNvPr>
            <p:cNvSpPr/>
            <p:nvPr/>
          </p:nvSpPr>
          <p:spPr>
            <a:xfrm>
              <a:off x="11262778" y="6549133"/>
              <a:ext cx="31749" cy="3075"/>
            </a:xfrm>
            <a:custGeom>
              <a:avLst/>
              <a:gdLst>
                <a:gd name="connsiteX0" fmla="*/ 31750 w 31749"/>
                <a:gd name="connsiteY0" fmla="*/ 3075 h 3075"/>
                <a:gd name="connsiteX1" fmla="*/ 257 w 31749"/>
                <a:gd name="connsiteY1" fmla="*/ 419 h 3075"/>
                <a:gd name="connsiteX2" fmla="*/ 31750 w 31749"/>
                <a:gd name="connsiteY2" fmla="*/ 166 h 3075"/>
                <a:gd name="connsiteX3" fmla="*/ 31750 w 31749"/>
                <a:gd name="connsiteY3" fmla="*/ 3075 h 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9" h="3075">
                  <a:moveTo>
                    <a:pt x="31750" y="3075"/>
                  </a:moveTo>
                  <a:cubicBezTo>
                    <a:pt x="11007" y="3075"/>
                    <a:pt x="-2019" y="2316"/>
                    <a:pt x="257" y="419"/>
                  </a:cubicBezTo>
                  <a:cubicBezTo>
                    <a:pt x="7213" y="-87"/>
                    <a:pt x="17964" y="-87"/>
                    <a:pt x="31750" y="166"/>
                  </a:cubicBezTo>
                  <a:lnTo>
                    <a:pt x="31750" y="307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2" name="Freeform: Shape 8711">
              <a:extLst>
                <a:ext uri="{FF2B5EF4-FFF2-40B4-BE49-F238E27FC236}">
                  <a16:creationId xmlns:a16="http://schemas.microsoft.com/office/drawing/2014/main" id="{E53BEA05-ACFC-E98A-8E9A-AF0664AEB53A}"/>
                </a:ext>
              </a:extLst>
            </p:cNvPr>
            <p:cNvSpPr/>
            <p:nvPr/>
          </p:nvSpPr>
          <p:spPr>
            <a:xfrm>
              <a:off x="11522693" y="659685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3" name="Freeform: Shape 8712">
              <a:extLst>
                <a:ext uri="{FF2B5EF4-FFF2-40B4-BE49-F238E27FC236}">
                  <a16:creationId xmlns:a16="http://schemas.microsoft.com/office/drawing/2014/main" id="{BB68F0B3-D326-38E0-812E-19CE4DBDEB18}"/>
                </a:ext>
              </a:extLst>
            </p:cNvPr>
            <p:cNvSpPr/>
            <p:nvPr/>
          </p:nvSpPr>
          <p:spPr>
            <a:xfrm>
              <a:off x="11473114" y="6592554"/>
              <a:ext cx="15809" cy="2213"/>
            </a:xfrm>
            <a:custGeom>
              <a:avLst/>
              <a:gdLst>
                <a:gd name="connsiteX0" fmla="*/ 15810 w 15809"/>
                <a:gd name="connsiteY0" fmla="*/ 2150 h 2213"/>
                <a:gd name="connsiteX1" fmla="*/ 0 w 15809"/>
                <a:gd name="connsiteY1" fmla="*/ 0 h 2213"/>
                <a:gd name="connsiteX2" fmla="*/ 15810 w 15809"/>
                <a:gd name="connsiteY2" fmla="*/ 632 h 2213"/>
                <a:gd name="connsiteX3" fmla="*/ 15810 w 15809"/>
                <a:gd name="connsiteY3" fmla="*/ 215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213">
                  <a:moveTo>
                    <a:pt x="15810" y="2150"/>
                  </a:moveTo>
                  <a:cubicBezTo>
                    <a:pt x="-1011" y="2530"/>
                    <a:pt x="632" y="1138"/>
                    <a:pt x="0" y="0"/>
                  </a:cubicBezTo>
                  <a:cubicBezTo>
                    <a:pt x="6324" y="127"/>
                    <a:pt x="7968" y="759"/>
                    <a:pt x="15810" y="632"/>
                  </a:cubicBezTo>
                  <a:lnTo>
                    <a:pt x="15810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4" name="Freeform: Shape 8713">
              <a:extLst>
                <a:ext uri="{FF2B5EF4-FFF2-40B4-BE49-F238E27FC236}">
                  <a16:creationId xmlns:a16="http://schemas.microsoft.com/office/drawing/2014/main" id="{27600281-AA29-2CAD-9824-A13A96E1B1C5}"/>
                </a:ext>
              </a:extLst>
            </p:cNvPr>
            <p:cNvSpPr/>
            <p:nvPr/>
          </p:nvSpPr>
          <p:spPr>
            <a:xfrm>
              <a:off x="10734486" y="6573456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8 w 23777"/>
                <a:gd name="connsiteY1" fmla="*/ 0 h 2529"/>
                <a:gd name="connsiteX2" fmla="*/ 23778 w 23777"/>
                <a:gd name="connsiteY2" fmla="*/ 379 h 2529"/>
                <a:gd name="connsiteX3" fmla="*/ 23778 w 23777"/>
                <a:gd name="connsiteY3" fmla="*/ 2530 h 2529"/>
                <a:gd name="connsiteX4" fmla="*/ 126 w 23777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4" y="759"/>
                    <a:pt x="7968" y="759"/>
                    <a:pt x="7968" y="0"/>
                  </a:cubicBezTo>
                  <a:lnTo>
                    <a:pt x="23778" y="379"/>
                  </a:lnTo>
                  <a:lnTo>
                    <a:pt x="23778" y="2530"/>
                  </a:lnTo>
                  <a:cubicBezTo>
                    <a:pt x="10877" y="2530"/>
                    <a:pt x="9865" y="1518"/>
                    <a:pt x="126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5" name="Freeform: Shape 8714">
              <a:extLst>
                <a:ext uri="{FF2B5EF4-FFF2-40B4-BE49-F238E27FC236}">
                  <a16:creationId xmlns:a16="http://schemas.microsoft.com/office/drawing/2014/main" id="{B5166383-8E90-ACC3-BCA3-486F4FD039AD}"/>
                </a:ext>
              </a:extLst>
            </p:cNvPr>
            <p:cNvSpPr/>
            <p:nvPr/>
          </p:nvSpPr>
          <p:spPr>
            <a:xfrm>
              <a:off x="10820179" y="6590657"/>
              <a:ext cx="32183" cy="2531"/>
            </a:xfrm>
            <a:custGeom>
              <a:avLst/>
              <a:gdLst>
                <a:gd name="connsiteX0" fmla="*/ 32184 w 32183"/>
                <a:gd name="connsiteY0" fmla="*/ 1518 h 2531"/>
                <a:gd name="connsiteX1" fmla="*/ 690 w 32183"/>
                <a:gd name="connsiteY1" fmla="*/ 0 h 2531"/>
                <a:gd name="connsiteX2" fmla="*/ 32184 w 32183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3" h="2531">
                  <a:moveTo>
                    <a:pt x="32184" y="1518"/>
                  </a:moveTo>
                  <a:cubicBezTo>
                    <a:pt x="30540" y="3542"/>
                    <a:pt x="-5380" y="2277"/>
                    <a:pt x="690" y="0"/>
                  </a:cubicBezTo>
                  <a:cubicBezTo>
                    <a:pt x="17133" y="0"/>
                    <a:pt x="21306" y="1012"/>
                    <a:pt x="32184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6" name="Freeform: Shape 8715">
              <a:extLst>
                <a:ext uri="{FF2B5EF4-FFF2-40B4-BE49-F238E27FC236}">
                  <a16:creationId xmlns:a16="http://schemas.microsoft.com/office/drawing/2014/main" id="{FA644E09-4DC0-E2BD-0EEA-7559BD41033B}"/>
                </a:ext>
              </a:extLst>
            </p:cNvPr>
            <p:cNvSpPr/>
            <p:nvPr/>
          </p:nvSpPr>
          <p:spPr>
            <a:xfrm>
              <a:off x="10857123" y="6558899"/>
              <a:ext cx="28379" cy="2017"/>
            </a:xfrm>
            <a:custGeom>
              <a:avLst/>
              <a:gdLst>
                <a:gd name="connsiteX0" fmla="*/ 3082 w 28379"/>
                <a:gd name="connsiteY0" fmla="*/ 1656 h 2017"/>
                <a:gd name="connsiteX1" fmla="*/ 26733 w 28379"/>
                <a:gd name="connsiteY1" fmla="*/ 1530 h 2017"/>
                <a:gd name="connsiteX2" fmla="*/ 3082 w 28379"/>
                <a:gd name="connsiteY2" fmla="*/ 1656 h 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2017">
                  <a:moveTo>
                    <a:pt x="3082" y="1656"/>
                  </a:moveTo>
                  <a:cubicBezTo>
                    <a:pt x="-12727" y="12"/>
                    <a:pt x="37989" y="-999"/>
                    <a:pt x="26733" y="1530"/>
                  </a:cubicBezTo>
                  <a:cubicBezTo>
                    <a:pt x="25468" y="1783"/>
                    <a:pt x="9912" y="2415"/>
                    <a:pt x="3082" y="1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7" name="Freeform: Shape 8716">
              <a:extLst>
                <a:ext uri="{FF2B5EF4-FFF2-40B4-BE49-F238E27FC236}">
                  <a16:creationId xmlns:a16="http://schemas.microsoft.com/office/drawing/2014/main" id="{6733BD6B-5B2E-E2F4-13DA-62ED4A98EAA7}"/>
                </a:ext>
              </a:extLst>
            </p:cNvPr>
            <p:cNvSpPr/>
            <p:nvPr/>
          </p:nvSpPr>
          <p:spPr>
            <a:xfrm>
              <a:off x="10859825" y="6572192"/>
              <a:ext cx="32289" cy="3290"/>
            </a:xfrm>
            <a:custGeom>
              <a:avLst/>
              <a:gdLst>
                <a:gd name="connsiteX0" fmla="*/ 0 w 32289"/>
                <a:gd name="connsiteY0" fmla="*/ 2909 h 3290"/>
                <a:gd name="connsiteX1" fmla="*/ 0 w 32289"/>
                <a:gd name="connsiteY1" fmla="*/ 0 h 3290"/>
                <a:gd name="connsiteX2" fmla="*/ 31619 w 32289"/>
                <a:gd name="connsiteY2" fmla="*/ 759 h 3290"/>
                <a:gd name="connsiteX3" fmla="*/ 0 w 32289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9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619" y="759"/>
                    <a:pt x="31619" y="759"/>
                  </a:cubicBezTo>
                  <a:cubicBezTo>
                    <a:pt x="35161" y="3162"/>
                    <a:pt x="24663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8" name="Freeform: Shape 8717">
              <a:extLst>
                <a:ext uri="{FF2B5EF4-FFF2-40B4-BE49-F238E27FC236}">
                  <a16:creationId xmlns:a16="http://schemas.microsoft.com/office/drawing/2014/main" id="{A88F7C16-4E59-42CB-6DD3-68FB543D63A8}"/>
                </a:ext>
              </a:extLst>
            </p:cNvPr>
            <p:cNvSpPr/>
            <p:nvPr/>
          </p:nvSpPr>
          <p:spPr>
            <a:xfrm>
              <a:off x="10947221" y="65837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19" name="Freeform: Shape 8718">
              <a:extLst>
                <a:ext uri="{FF2B5EF4-FFF2-40B4-BE49-F238E27FC236}">
                  <a16:creationId xmlns:a16="http://schemas.microsoft.com/office/drawing/2014/main" id="{7C43596E-BF2C-95A6-7233-2C144048BCB2}"/>
                </a:ext>
              </a:extLst>
            </p:cNvPr>
            <p:cNvSpPr/>
            <p:nvPr/>
          </p:nvSpPr>
          <p:spPr>
            <a:xfrm>
              <a:off x="11054826" y="6572674"/>
              <a:ext cx="24311" cy="1540"/>
            </a:xfrm>
            <a:custGeom>
              <a:avLst/>
              <a:gdLst>
                <a:gd name="connsiteX0" fmla="*/ 533 w 24311"/>
                <a:gd name="connsiteY0" fmla="*/ 1161 h 1540"/>
                <a:gd name="connsiteX1" fmla="*/ 24311 w 24311"/>
                <a:gd name="connsiteY1" fmla="*/ 276 h 1540"/>
                <a:gd name="connsiteX2" fmla="*/ 16343 w 24311"/>
                <a:gd name="connsiteY2" fmla="*/ 1541 h 1540"/>
                <a:gd name="connsiteX3" fmla="*/ 533 w 24311"/>
                <a:gd name="connsiteY3" fmla="*/ 1161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11" h="1540">
                  <a:moveTo>
                    <a:pt x="533" y="1161"/>
                  </a:moveTo>
                  <a:cubicBezTo>
                    <a:pt x="-3008" y="-482"/>
                    <a:pt x="11789" y="23"/>
                    <a:pt x="24311" y="276"/>
                  </a:cubicBezTo>
                  <a:cubicBezTo>
                    <a:pt x="22667" y="782"/>
                    <a:pt x="16343" y="782"/>
                    <a:pt x="16343" y="1541"/>
                  </a:cubicBezTo>
                  <a:lnTo>
                    <a:pt x="533" y="11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0" name="Freeform: Shape 8719">
              <a:extLst>
                <a:ext uri="{FF2B5EF4-FFF2-40B4-BE49-F238E27FC236}">
                  <a16:creationId xmlns:a16="http://schemas.microsoft.com/office/drawing/2014/main" id="{2216D869-B94B-2A46-EC06-F0A081BE357C}"/>
                </a:ext>
              </a:extLst>
            </p:cNvPr>
            <p:cNvSpPr/>
            <p:nvPr/>
          </p:nvSpPr>
          <p:spPr>
            <a:xfrm>
              <a:off x="11191323" y="6579906"/>
              <a:ext cx="20816" cy="2402"/>
            </a:xfrm>
            <a:custGeom>
              <a:avLst/>
              <a:gdLst>
                <a:gd name="connsiteX0" fmla="*/ 0 w 20816"/>
                <a:gd name="connsiteY0" fmla="*/ 1518 h 2402"/>
                <a:gd name="connsiteX1" fmla="*/ 0 w 20816"/>
                <a:gd name="connsiteY1" fmla="*/ 0 h 2402"/>
                <a:gd name="connsiteX2" fmla="*/ 0 w 20816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402">
                  <a:moveTo>
                    <a:pt x="0" y="1518"/>
                  </a:moveTo>
                  <a:lnTo>
                    <a:pt x="0" y="0"/>
                  </a:lnTo>
                  <a:cubicBezTo>
                    <a:pt x="38575" y="0"/>
                    <a:pt x="14418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1" name="Freeform: Shape 8720">
              <a:extLst>
                <a:ext uri="{FF2B5EF4-FFF2-40B4-BE49-F238E27FC236}">
                  <a16:creationId xmlns:a16="http://schemas.microsoft.com/office/drawing/2014/main" id="{26EC85E7-459F-852B-9102-BA2F6F693576}"/>
                </a:ext>
              </a:extLst>
            </p:cNvPr>
            <p:cNvSpPr/>
            <p:nvPr/>
          </p:nvSpPr>
          <p:spPr>
            <a:xfrm>
              <a:off x="11073066" y="6600775"/>
              <a:ext cx="20762" cy="2384"/>
            </a:xfrm>
            <a:custGeom>
              <a:avLst/>
              <a:gdLst>
                <a:gd name="connsiteX0" fmla="*/ 0 w 20762"/>
                <a:gd name="connsiteY0" fmla="*/ 1392 h 2384"/>
                <a:gd name="connsiteX1" fmla="*/ 0 w 20762"/>
                <a:gd name="connsiteY1" fmla="*/ 0 h 2384"/>
                <a:gd name="connsiteX2" fmla="*/ 0 w 20762"/>
                <a:gd name="connsiteY2" fmla="*/ 1392 h 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84">
                  <a:moveTo>
                    <a:pt x="0" y="1392"/>
                  </a:moveTo>
                  <a:lnTo>
                    <a:pt x="0" y="0"/>
                  </a:lnTo>
                  <a:cubicBezTo>
                    <a:pt x="38450" y="253"/>
                    <a:pt x="14419" y="4174"/>
                    <a:pt x="0" y="13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2" name="Freeform: Shape 8721">
              <a:extLst>
                <a:ext uri="{FF2B5EF4-FFF2-40B4-BE49-F238E27FC236}">
                  <a16:creationId xmlns:a16="http://schemas.microsoft.com/office/drawing/2014/main" id="{12E01E29-A7C1-0D64-B1A0-BE416E37D0DC}"/>
                </a:ext>
              </a:extLst>
            </p:cNvPr>
            <p:cNvSpPr/>
            <p:nvPr/>
          </p:nvSpPr>
          <p:spPr>
            <a:xfrm>
              <a:off x="11080468" y="6595412"/>
              <a:ext cx="32185" cy="2922"/>
            </a:xfrm>
            <a:custGeom>
              <a:avLst/>
              <a:gdLst>
                <a:gd name="connsiteX0" fmla="*/ 32185 w 32185"/>
                <a:gd name="connsiteY0" fmla="*/ 1822 h 2922"/>
                <a:gd name="connsiteX1" fmla="*/ 692 w 32185"/>
                <a:gd name="connsiteY1" fmla="*/ 305 h 2922"/>
                <a:gd name="connsiteX2" fmla="*/ 32185 w 32185"/>
                <a:gd name="connsiteY2" fmla="*/ 1822 h 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5" h="2922">
                  <a:moveTo>
                    <a:pt x="32185" y="1822"/>
                  </a:moveTo>
                  <a:cubicBezTo>
                    <a:pt x="30414" y="3972"/>
                    <a:pt x="-5378" y="2708"/>
                    <a:pt x="692" y="305"/>
                  </a:cubicBezTo>
                  <a:cubicBezTo>
                    <a:pt x="16755" y="-707"/>
                    <a:pt x="16123" y="1063"/>
                    <a:pt x="32185" y="182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3" name="Freeform: Shape 8722">
              <a:extLst>
                <a:ext uri="{FF2B5EF4-FFF2-40B4-BE49-F238E27FC236}">
                  <a16:creationId xmlns:a16="http://schemas.microsoft.com/office/drawing/2014/main" id="{BE13A881-6315-913A-6A72-C2746889C819}"/>
                </a:ext>
              </a:extLst>
            </p:cNvPr>
            <p:cNvSpPr/>
            <p:nvPr/>
          </p:nvSpPr>
          <p:spPr>
            <a:xfrm>
              <a:off x="11089382" y="657699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4" name="Freeform: Shape 8723">
              <a:extLst>
                <a:ext uri="{FF2B5EF4-FFF2-40B4-BE49-F238E27FC236}">
                  <a16:creationId xmlns:a16="http://schemas.microsoft.com/office/drawing/2014/main" id="{54E563A5-71E6-12EF-9774-131D088D2C49}"/>
                </a:ext>
              </a:extLst>
            </p:cNvPr>
            <p:cNvSpPr/>
            <p:nvPr/>
          </p:nvSpPr>
          <p:spPr>
            <a:xfrm>
              <a:off x="11096440" y="6588411"/>
              <a:ext cx="31896" cy="3890"/>
            </a:xfrm>
            <a:custGeom>
              <a:avLst/>
              <a:gdLst>
                <a:gd name="connsiteX0" fmla="*/ 530 w 31896"/>
                <a:gd name="connsiteY0" fmla="*/ 3385 h 3890"/>
                <a:gd name="connsiteX1" fmla="*/ 24308 w 31896"/>
                <a:gd name="connsiteY1" fmla="*/ 223 h 3890"/>
                <a:gd name="connsiteX2" fmla="*/ 24308 w 31896"/>
                <a:gd name="connsiteY2" fmla="*/ 3890 h 3890"/>
                <a:gd name="connsiteX3" fmla="*/ 656 w 31896"/>
                <a:gd name="connsiteY3" fmla="*/ 3385 h 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890">
                  <a:moveTo>
                    <a:pt x="530" y="3385"/>
                  </a:moveTo>
                  <a:cubicBezTo>
                    <a:pt x="-1115" y="1234"/>
                    <a:pt x="-356" y="-663"/>
                    <a:pt x="24308" y="223"/>
                  </a:cubicBezTo>
                  <a:cubicBezTo>
                    <a:pt x="34426" y="1361"/>
                    <a:pt x="34426" y="3132"/>
                    <a:pt x="24308" y="3890"/>
                  </a:cubicBezTo>
                  <a:lnTo>
                    <a:pt x="656" y="338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5" name="Freeform: Shape 8724">
              <a:extLst>
                <a:ext uri="{FF2B5EF4-FFF2-40B4-BE49-F238E27FC236}">
                  <a16:creationId xmlns:a16="http://schemas.microsoft.com/office/drawing/2014/main" id="{4822D92E-5AB7-7E31-A086-6443B6AB4A2E}"/>
                </a:ext>
              </a:extLst>
            </p:cNvPr>
            <p:cNvSpPr/>
            <p:nvPr/>
          </p:nvSpPr>
          <p:spPr>
            <a:xfrm>
              <a:off x="11312994" y="6503615"/>
              <a:ext cx="39207" cy="5213"/>
            </a:xfrm>
            <a:custGeom>
              <a:avLst/>
              <a:gdLst>
                <a:gd name="connsiteX0" fmla="*/ 0 w 39207"/>
                <a:gd name="connsiteY0" fmla="*/ 5085 h 5213"/>
                <a:gd name="connsiteX1" fmla="*/ 0 w 39207"/>
                <a:gd name="connsiteY1" fmla="*/ 25 h 5213"/>
                <a:gd name="connsiteX2" fmla="*/ 39208 w 39207"/>
                <a:gd name="connsiteY2" fmla="*/ 2555 h 5213"/>
                <a:gd name="connsiteX3" fmla="*/ 0 w 39207"/>
                <a:gd name="connsiteY3" fmla="*/ 5085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07" h="5213">
                  <a:moveTo>
                    <a:pt x="0" y="5085"/>
                  </a:moveTo>
                  <a:lnTo>
                    <a:pt x="0" y="25"/>
                  </a:lnTo>
                  <a:cubicBezTo>
                    <a:pt x="28457" y="-354"/>
                    <a:pt x="3668" y="3693"/>
                    <a:pt x="39208" y="2555"/>
                  </a:cubicBezTo>
                  <a:cubicBezTo>
                    <a:pt x="37563" y="4579"/>
                    <a:pt x="25422" y="5590"/>
                    <a:pt x="0" y="50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6" name="Freeform: Shape 8725">
              <a:extLst>
                <a:ext uri="{FF2B5EF4-FFF2-40B4-BE49-F238E27FC236}">
                  <a16:creationId xmlns:a16="http://schemas.microsoft.com/office/drawing/2014/main" id="{045762E3-4F64-DDA5-EE55-EFF83C00F2FE}"/>
                </a:ext>
              </a:extLst>
            </p:cNvPr>
            <p:cNvSpPr/>
            <p:nvPr/>
          </p:nvSpPr>
          <p:spPr>
            <a:xfrm>
              <a:off x="11222815" y="6556382"/>
              <a:ext cx="105482" cy="26433"/>
            </a:xfrm>
            <a:custGeom>
              <a:avLst/>
              <a:gdLst>
                <a:gd name="connsiteX0" fmla="*/ 632 w 105482"/>
                <a:gd name="connsiteY0" fmla="*/ 2909 h 26433"/>
                <a:gd name="connsiteX1" fmla="*/ 7336 w 105482"/>
                <a:gd name="connsiteY1" fmla="*/ 8979 h 26433"/>
                <a:gd name="connsiteX2" fmla="*/ 13280 w 105482"/>
                <a:gd name="connsiteY2" fmla="*/ 12141 h 26433"/>
                <a:gd name="connsiteX3" fmla="*/ 30607 w 105482"/>
                <a:gd name="connsiteY3" fmla="*/ 12395 h 26433"/>
                <a:gd name="connsiteX4" fmla="*/ 48061 w 105482"/>
                <a:gd name="connsiteY4" fmla="*/ 12648 h 26433"/>
                <a:gd name="connsiteX5" fmla="*/ 40725 w 105482"/>
                <a:gd name="connsiteY5" fmla="*/ 14924 h 26433"/>
                <a:gd name="connsiteX6" fmla="*/ 33390 w 105482"/>
                <a:gd name="connsiteY6" fmla="*/ 17201 h 26433"/>
                <a:gd name="connsiteX7" fmla="*/ 46544 w 105482"/>
                <a:gd name="connsiteY7" fmla="*/ 17453 h 26433"/>
                <a:gd name="connsiteX8" fmla="*/ 59697 w 105482"/>
                <a:gd name="connsiteY8" fmla="*/ 17706 h 26433"/>
                <a:gd name="connsiteX9" fmla="*/ 52741 w 105482"/>
                <a:gd name="connsiteY9" fmla="*/ 19983 h 26433"/>
                <a:gd name="connsiteX10" fmla="*/ 45785 w 105482"/>
                <a:gd name="connsiteY10" fmla="*/ 22134 h 26433"/>
                <a:gd name="connsiteX11" fmla="*/ 25675 w 105482"/>
                <a:gd name="connsiteY11" fmla="*/ 20489 h 26433"/>
                <a:gd name="connsiteX12" fmla="*/ 5438 w 105482"/>
                <a:gd name="connsiteY12" fmla="*/ 18845 h 26433"/>
                <a:gd name="connsiteX13" fmla="*/ 26054 w 105482"/>
                <a:gd name="connsiteY13" fmla="*/ 22639 h 26433"/>
                <a:gd name="connsiteX14" fmla="*/ 46670 w 105482"/>
                <a:gd name="connsiteY14" fmla="*/ 26433 h 26433"/>
                <a:gd name="connsiteX15" fmla="*/ 76140 w 105482"/>
                <a:gd name="connsiteY15" fmla="*/ 25675 h 26433"/>
                <a:gd name="connsiteX16" fmla="*/ 105482 w 105482"/>
                <a:gd name="connsiteY16" fmla="*/ 23271 h 26433"/>
                <a:gd name="connsiteX17" fmla="*/ 70195 w 105482"/>
                <a:gd name="connsiteY17" fmla="*/ 15683 h 26433"/>
                <a:gd name="connsiteX18" fmla="*/ 35160 w 105482"/>
                <a:gd name="connsiteY18" fmla="*/ 9486 h 26433"/>
                <a:gd name="connsiteX19" fmla="*/ 35160 w 105482"/>
                <a:gd name="connsiteY19" fmla="*/ 6324 h 26433"/>
                <a:gd name="connsiteX20" fmla="*/ 35160 w 105482"/>
                <a:gd name="connsiteY20" fmla="*/ 3288 h 26433"/>
                <a:gd name="connsiteX21" fmla="*/ 17581 w 105482"/>
                <a:gd name="connsiteY21" fmla="*/ 1643 h 26433"/>
                <a:gd name="connsiteX22" fmla="*/ 0 w 105482"/>
                <a:gd name="connsiteY22" fmla="*/ 0 h 26433"/>
                <a:gd name="connsiteX23" fmla="*/ 885 w 105482"/>
                <a:gd name="connsiteY23" fmla="*/ 2909 h 2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482" h="26433">
                  <a:moveTo>
                    <a:pt x="632" y="2909"/>
                  </a:moveTo>
                  <a:cubicBezTo>
                    <a:pt x="1138" y="4553"/>
                    <a:pt x="4047" y="7335"/>
                    <a:pt x="7336" y="8979"/>
                  </a:cubicBezTo>
                  <a:lnTo>
                    <a:pt x="13280" y="12141"/>
                  </a:lnTo>
                  <a:lnTo>
                    <a:pt x="30607" y="12395"/>
                  </a:lnTo>
                  <a:lnTo>
                    <a:pt x="48061" y="12648"/>
                  </a:lnTo>
                  <a:lnTo>
                    <a:pt x="40725" y="14924"/>
                  </a:lnTo>
                  <a:lnTo>
                    <a:pt x="33390" y="17201"/>
                  </a:lnTo>
                  <a:lnTo>
                    <a:pt x="46544" y="17453"/>
                  </a:lnTo>
                  <a:lnTo>
                    <a:pt x="59697" y="17706"/>
                  </a:lnTo>
                  <a:lnTo>
                    <a:pt x="52741" y="19983"/>
                  </a:lnTo>
                  <a:lnTo>
                    <a:pt x="45785" y="22134"/>
                  </a:lnTo>
                  <a:lnTo>
                    <a:pt x="25675" y="20489"/>
                  </a:lnTo>
                  <a:lnTo>
                    <a:pt x="5438" y="18845"/>
                  </a:lnTo>
                  <a:lnTo>
                    <a:pt x="26054" y="22639"/>
                  </a:lnTo>
                  <a:lnTo>
                    <a:pt x="46670" y="26433"/>
                  </a:lnTo>
                  <a:lnTo>
                    <a:pt x="76140" y="25675"/>
                  </a:lnTo>
                  <a:cubicBezTo>
                    <a:pt x="92328" y="25169"/>
                    <a:pt x="105608" y="24157"/>
                    <a:pt x="105482" y="23271"/>
                  </a:cubicBezTo>
                  <a:cubicBezTo>
                    <a:pt x="105482" y="22386"/>
                    <a:pt x="89672" y="18972"/>
                    <a:pt x="70195" y="15683"/>
                  </a:cubicBezTo>
                  <a:lnTo>
                    <a:pt x="35160" y="9486"/>
                  </a:lnTo>
                  <a:lnTo>
                    <a:pt x="35160" y="6324"/>
                  </a:lnTo>
                  <a:cubicBezTo>
                    <a:pt x="35160" y="6324"/>
                    <a:pt x="35160" y="3288"/>
                    <a:pt x="35160" y="3288"/>
                  </a:cubicBezTo>
                  <a:lnTo>
                    <a:pt x="17581" y="1643"/>
                  </a:lnTo>
                  <a:lnTo>
                    <a:pt x="0" y="0"/>
                  </a:lnTo>
                  <a:lnTo>
                    <a:pt x="885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7" name="Freeform: Shape 8726">
              <a:extLst>
                <a:ext uri="{FF2B5EF4-FFF2-40B4-BE49-F238E27FC236}">
                  <a16:creationId xmlns:a16="http://schemas.microsoft.com/office/drawing/2014/main" id="{45ED34D5-8927-F4D0-835A-B0670670D3D0}"/>
                </a:ext>
              </a:extLst>
            </p:cNvPr>
            <p:cNvSpPr/>
            <p:nvPr/>
          </p:nvSpPr>
          <p:spPr>
            <a:xfrm>
              <a:off x="11030316" y="6546011"/>
              <a:ext cx="11763" cy="2403"/>
            </a:xfrm>
            <a:custGeom>
              <a:avLst/>
              <a:gdLst>
                <a:gd name="connsiteX0" fmla="*/ 127 w 11763"/>
                <a:gd name="connsiteY0" fmla="*/ 1011 h 2403"/>
                <a:gd name="connsiteX1" fmla="*/ 5945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3" y="2023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8" name="Freeform: Shape 8727">
              <a:extLst>
                <a:ext uri="{FF2B5EF4-FFF2-40B4-BE49-F238E27FC236}">
                  <a16:creationId xmlns:a16="http://schemas.microsoft.com/office/drawing/2014/main" id="{8301AD69-5038-23D3-B706-59F293BAD203}"/>
                </a:ext>
              </a:extLst>
            </p:cNvPr>
            <p:cNvSpPr/>
            <p:nvPr/>
          </p:nvSpPr>
          <p:spPr>
            <a:xfrm>
              <a:off x="11188161" y="6590910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2023"/>
                    <a:pt x="11762" y="1264"/>
                  </a:cubicBezTo>
                  <a:cubicBezTo>
                    <a:pt x="11762" y="506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29" name="Freeform: Shape 8728">
              <a:extLst>
                <a:ext uri="{FF2B5EF4-FFF2-40B4-BE49-F238E27FC236}">
                  <a16:creationId xmlns:a16="http://schemas.microsoft.com/office/drawing/2014/main" id="{E62B2C01-0553-6D8D-03EA-944D5DB5F843}"/>
                </a:ext>
              </a:extLst>
            </p:cNvPr>
            <p:cNvSpPr/>
            <p:nvPr/>
          </p:nvSpPr>
          <p:spPr>
            <a:xfrm>
              <a:off x="11079769" y="6567764"/>
              <a:ext cx="19603" cy="7347"/>
            </a:xfrm>
            <a:custGeom>
              <a:avLst/>
              <a:gdLst>
                <a:gd name="connsiteX0" fmla="*/ 0 w 19603"/>
                <a:gd name="connsiteY0" fmla="*/ 3542 h 7347"/>
                <a:gd name="connsiteX1" fmla="*/ 0 w 19603"/>
                <a:gd name="connsiteY1" fmla="*/ 7083 h 7347"/>
                <a:gd name="connsiteX2" fmla="*/ 9739 w 19603"/>
                <a:gd name="connsiteY2" fmla="*/ 7336 h 7347"/>
                <a:gd name="connsiteX3" fmla="*/ 19604 w 19603"/>
                <a:gd name="connsiteY3" fmla="*/ 5312 h 7347"/>
                <a:gd name="connsiteX4" fmla="*/ 9865 w 19603"/>
                <a:gd name="connsiteY4" fmla="*/ 1518 h 7347"/>
                <a:gd name="connsiteX5" fmla="*/ 127 w 19603"/>
                <a:gd name="connsiteY5" fmla="*/ 0 h 7347"/>
                <a:gd name="connsiteX6" fmla="*/ 127 w 19603"/>
                <a:gd name="connsiteY6" fmla="*/ 3542 h 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03" h="7347">
                  <a:moveTo>
                    <a:pt x="0" y="3542"/>
                  </a:moveTo>
                  <a:lnTo>
                    <a:pt x="0" y="7083"/>
                  </a:lnTo>
                  <a:cubicBezTo>
                    <a:pt x="0" y="7083"/>
                    <a:pt x="9739" y="7336"/>
                    <a:pt x="9739" y="7336"/>
                  </a:cubicBezTo>
                  <a:cubicBezTo>
                    <a:pt x="15177" y="7463"/>
                    <a:pt x="19604" y="6577"/>
                    <a:pt x="19604" y="5312"/>
                  </a:cubicBezTo>
                  <a:cubicBezTo>
                    <a:pt x="19604" y="4047"/>
                    <a:pt x="15303" y="2403"/>
                    <a:pt x="9865" y="1518"/>
                  </a:cubicBezTo>
                  <a:lnTo>
                    <a:pt x="127" y="0"/>
                  </a:lnTo>
                  <a:lnTo>
                    <a:pt x="127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0" name="Freeform: Shape 8729">
              <a:extLst>
                <a:ext uri="{FF2B5EF4-FFF2-40B4-BE49-F238E27FC236}">
                  <a16:creationId xmlns:a16="http://schemas.microsoft.com/office/drawing/2014/main" id="{DB0169FB-7F9F-DD76-A2DF-96A5137C7E13}"/>
                </a:ext>
              </a:extLst>
            </p:cNvPr>
            <p:cNvSpPr/>
            <p:nvPr/>
          </p:nvSpPr>
          <p:spPr>
            <a:xfrm>
              <a:off x="11068134" y="6542342"/>
              <a:ext cx="49452" cy="12900"/>
            </a:xfrm>
            <a:custGeom>
              <a:avLst/>
              <a:gdLst>
                <a:gd name="connsiteX0" fmla="*/ 7209 w 49452"/>
                <a:gd name="connsiteY0" fmla="*/ 8475 h 12900"/>
                <a:gd name="connsiteX1" fmla="*/ 0 w 49452"/>
                <a:gd name="connsiteY1" fmla="*/ 12142 h 12900"/>
                <a:gd name="connsiteX2" fmla="*/ 12900 w 49452"/>
                <a:gd name="connsiteY2" fmla="*/ 12521 h 12900"/>
                <a:gd name="connsiteX3" fmla="*/ 25928 w 49452"/>
                <a:gd name="connsiteY3" fmla="*/ 12901 h 12900"/>
                <a:gd name="connsiteX4" fmla="*/ 25928 w 49452"/>
                <a:gd name="connsiteY4" fmla="*/ 10371 h 12900"/>
                <a:gd name="connsiteX5" fmla="*/ 25928 w 49452"/>
                <a:gd name="connsiteY5" fmla="*/ 7842 h 12900"/>
                <a:gd name="connsiteX6" fmla="*/ 37690 w 49452"/>
                <a:gd name="connsiteY6" fmla="*/ 9612 h 12900"/>
                <a:gd name="connsiteX7" fmla="*/ 49452 w 49452"/>
                <a:gd name="connsiteY7" fmla="*/ 11383 h 12900"/>
                <a:gd name="connsiteX8" fmla="*/ 49452 w 49452"/>
                <a:gd name="connsiteY8" fmla="*/ 9107 h 12900"/>
                <a:gd name="connsiteX9" fmla="*/ 31998 w 49452"/>
                <a:gd name="connsiteY9" fmla="*/ 3415 h 12900"/>
                <a:gd name="connsiteX10" fmla="*/ 14418 w 49452"/>
                <a:gd name="connsiteY10" fmla="*/ 0 h 12900"/>
                <a:gd name="connsiteX11" fmla="*/ 14418 w 49452"/>
                <a:gd name="connsiteY11" fmla="*/ 2530 h 12900"/>
                <a:gd name="connsiteX12" fmla="*/ 7083 w 49452"/>
                <a:gd name="connsiteY12" fmla="*/ 8727 h 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452" h="12900">
                  <a:moveTo>
                    <a:pt x="7209" y="8475"/>
                  </a:moveTo>
                  <a:lnTo>
                    <a:pt x="0" y="12142"/>
                  </a:lnTo>
                  <a:lnTo>
                    <a:pt x="12900" y="12521"/>
                  </a:lnTo>
                  <a:lnTo>
                    <a:pt x="25928" y="12901"/>
                  </a:lnTo>
                  <a:lnTo>
                    <a:pt x="25928" y="10371"/>
                  </a:lnTo>
                  <a:cubicBezTo>
                    <a:pt x="25928" y="10371"/>
                    <a:pt x="25928" y="7842"/>
                    <a:pt x="25928" y="7842"/>
                  </a:cubicBezTo>
                  <a:lnTo>
                    <a:pt x="37690" y="9612"/>
                  </a:lnTo>
                  <a:lnTo>
                    <a:pt x="49452" y="11383"/>
                  </a:lnTo>
                  <a:lnTo>
                    <a:pt x="49452" y="9107"/>
                  </a:lnTo>
                  <a:cubicBezTo>
                    <a:pt x="49452" y="7842"/>
                    <a:pt x="41611" y="5313"/>
                    <a:pt x="31998" y="3415"/>
                  </a:cubicBezTo>
                  <a:lnTo>
                    <a:pt x="14418" y="0"/>
                  </a:lnTo>
                  <a:lnTo>
                    <a:pt x="14418" y="2530"/>
                  </a:lnTo>
                  <a:cubicBezTo>
                    <a:pt x="14418" y="3921"/>
                    <a:pt x="11003" y="6704"/>
                    <a:pt x="7083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1" name="Freeform: Shape 8730">
              <a:extLst>
                <a:ext uri="{FF2B5EF4-FFF2-40B4-BE49-F238E27FC236}">
                  <a16:creationId xmlns:a16="http://schemas.microsoft.com/office/drawing/2014/main" id="{5C1D3CAD-7512-7DCA-5269-84351DFCF517}"/>
                </a:ext>
              </a:extLst>
            </p:cNvPr>
            <p:cNvSpPr/>
            <p:nvPr/>
          </p:nvSpPr>
          <p:spPr>
            <a:xfrm>
              <a:off x="11153126" y="6551682"/>
              <a:ext cx="11762" cy="2548"/>
            </a:xfrm>
            <a:custGeom>
              <a:avLst/>
              <a:gdLst>
                <a:gd name="connsiteX0" fmla="*/ 0 w 11762"/>
                <a:gd name="connsiteY0" fmla="*/ 1158 h 2548"/>
                <a:gd name="connsiteX1" fmla="*/ 5818 w 11762"/>
                <a:gd name="connsiteY1" fmla="*/ 2549 h 2548"/>
                <a:gd name="connsiteX2" fmla="*/ 11762 w 11762"/>
                <a:gd name="connsiteY2" fmla="*/ 1411 h 2548"/>
                <a:gd name="connsiteX3" fmla="*/ 5945 w 11762"/>
                <a:gd name="connsiteY3" fmla="*/ 19 h 2548"/>
                <a:gd name="connsiteX4" fmla="*/ 127 w 11762"/>
                <a:gd name="connsiteY4" fmla="*/ 1158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8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762" y="2170"/>
                    <a:pt x="11762" y="1411"/>
                  </a:cubicBezTo>
                  <a:cubicBezTo>
                    <a:pt x="11762" y="779"/>
                    <a:pt x="9107" y="146"/>
                    <a:pt x="5945" y="19"/>
                  </a:cubicBezTo>
                  <a:cubicBezTo>
                    <a:pt x="2783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2" name="Freeform: Shape 8731">
              <a:extLst>
                <a:ext uri="{FF2B5EF4-FFF2-40B4-BE49-F238E27FC236}">
                  <a16:creationId xmlns:a16="http://schemas.microsoft.com/office/drawing/2014/main" id="{AB7EEEEA-B674-E2ED-1D92-55B222EB2A1C}"/>
                </a:ext>
              </a:extLst>
            </p:cNvPr>
            <p:cNvSpPr/>
            <p:nvPr/>
          </p:nvSpPr>
          <p:spPr>
            <a:xfrm>
              <a:off x="11235210" y="6562958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3" name="Freeform: Shape 8732">
              <a:extLst>
                <a:ext uri="{FF2B5EF4-FFF2-40B4-BE49-F238E27FC236}">
                  <a16:creationId xmlns:a16="http://schemas.microsoft.com/office/drawing/2014/main" id="{70DAA1AB-4BD9-24B7-1662-421E9F4B870C}"/>
                </a:ext>
              </a:extLst>
            </p:cNvPr>
            <p:cNvSpPr/>
            <p:nvPr/>
          </p:nvSpPr>
          <p:spPr>
            <a:xfrm>
              <a:off x="11239271" y="6558475"/>
              <a:ext cx="41284" cy="4412"/>
            </a:xfrm>
            <a:custGeom>
              <a:avLst/>
              <a:gdLst>
                <a:gd name="connsiteX0" fmla="*/ 872 w 41284"/>
                <a:gd name="connsiteY0" fmla="*/ 309 h 4412"/>
                <a:gd name="connsiteX1" fmla="*/ 14658 w 41284"/>
                <a:gd name="connsiteY1" fmla="*/ 3345 h 4412"/>
                <a:gd name="connsiteX2" fmla="*/ 40459 w 41284"/>
                <a:gd name="connsiteY2" fmla="*/ 4104 h 4412"/>
                <a:gd name="connsiteX3" fmla="*/ 26546 w 41284"/>
                <a:gd name="connsiteY3" fmla="*/ 1068 h 4412"/>
                <a:gd name="connsiteX4" fmla="*/ 872 w 41284"/>
                <a:gd name="connsiteY4" fmla="*/ 309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4" h="4412">
                  <a:moveTo>
                    <a:pt x="872" y="309"/>
                  </a:moveTo>
                  <a:cubicBezTo>
                    <a:pt x="-2417" y="942"/>
                    <a:pt x="3907" y="2333"/>
                    <a:pt x="14658" y="3345"/>
                  </a:cubicBezTo>
                  <a:cubicBezTo>
                    <a:pt x="25535" y="4356"/>
                    <a:pt x="37044" y="4736"/>
                    <a:pt x="40459" y="4104"/>
                  </a:cubicBezTo>
                  <a:cubicBezTo>
                    <a:pt x="43621" y="3471"/>
                    <a:pt x="37424" y="2080"/>
                    <a:pt x="26546" y="1068"/>
                  </a:cubicBezTo>
                  <a:cubicBezTo>
                    <a:pt x="15543" y="56"/>
                    <a:pt x="4160" y="-324"/>
                    <a:pt x="872" y="3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4" name="Freeform: Shape 8733">
              <a:extLst>
                <a:ext uri="{FF2B5EF4-FFF2-40B4-BE49-F238E27FC236}">
                  <a16:creationId xmlns:a16="http://schemas.microsoft.com/office/drawing/2014/main" id="{1EA93DB2-7252-0AA7-9BFC-27A21C8A564C}"/>
                </a:ext>
              </a:extLst>
            </p:cNvPr>
            <p:cNvSpPr/>
            <p:nvPr/>
          </p:nvSpPr>
          <p:spPr>
            <a:xfrm>
              <a:off x="11464260" y="6586989"/>
              <a:ext cx="11636" cy="2419"/>
            </a:xfrm>
            <a:custGeom>
              <a:avLst/>
              <a:gdLst>
                <a:gd name="connsiteX0" fmla="*/ 0 w 11636"/>
                <a:gd name="connsiteY0" fmla="*/ 1264 h 2419"/>
                <a:gd name="connsiteX1" fmla="*/ 5818 w 11636"/>
                <a:gd name="connsiteY1" fmla="*/ 2403 h 2419"/>
                <a:gd name="connsiteX2" fmla="*/ 11636 w 11636"/>
                <a:gd name="connsiteY2" fmla="*/ 1138 h 2419"/>
                <a:gd name="connsiteX3" fmla="*/ 5818 w 11636"/>
                <a:gd name="connsiteY3" fmla="*/ 0 h 2419"/>
                <a:gd name="connsiteX4" fmla="*/ 0 w 11636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19">
                  <a:moveTo>
                    <a:pt x="0" y="1264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7" y="2403"/>
                    <a:pt x="11636" y="1897"/>
                    <a:pt x="11636" y="1138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5" name="Freeform: Shape 8734">
              <a:extLst>
                <a:ext uri="{FF2B5EF4-FFF2-40B4-BE49-F238E27FC236}">
                  <a16:creationId xmlns:a16="http://schemas.microsoft.com/office/drawing/2014/main" id="{C6AAF216-4717-C668-4D8F-DB61A4B40FEC}"/>
                </a:ext>
              </a:extLst>
            </p:cNvPr>
            <p:cNvSpPr/>
            <p:nvPr/>
          </p:nvSpPr>
          <p:spPr>
            <a:xfrm>
              <a:off x="10729048" y="6589266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6" name="Freeform: Shape 8735">
              <a:extLst>
                <a:ext uri="{FF2B5EF4-FFF2-40B4-BE49-F238E27FC236}">
                  <a16:creationId xmlns:a16="http://schemas.microsoft.com/office/drawing/2014/main" id="{3F5A5717-568C-8098-F12B-A9BE82355ED7}"/>
                </a:ext>
              </a:extLst>
            </p:cNvPr>
            <p:cNvSpPr/>
            <p:nvPr/>
          </p:nvSpPr>
          <p:spPr>
            <a:xfrm>
              <a:off x="11499674" y="6591795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4 w 11762"/>
                <a:gd name="connsiteY1" fmla="*/ 2403 h 2403"/>
                <a:gd name="connsiteX2" fmla="*/ 11762 w 11762"/>
                <a:gd name="connsiteY2" fmla="*/ 1138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138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7" name="Freeform: Shape 8736">
              <a:extLst>
                <a:ext uri="{FF2B5EF4-FFF2-40B4-BE49-F238E27FC236}">
                  <a16:creationId xmlns:a16="http://schemas.microsoft.com/office/drawing/2014/main" id="{00359A39-017D-6081-BE37-69D3C1A06679}"/>
                </a:ext>
              </a:extLst>
            </p:cNvPr>
            <p:cNvSpPr/>
            <p:nvPr/>
          </p:nvSpPr>
          <p:spPr>
            <a:xfrm>
              <a:off x="11499674" y="6584443"/>
              <a:ext cx="11762" cy="2435"/>
            </a:xfrm>
            <a:custGeom>
              <a:avLst/>
              <a:gdLst>
                <a:gd name="connsiteX0" fmla="*/ 0 w 11762"/>
                <a:gd name="connsiteY0" fmla="*/ 1281 h 2435"/>
                <a:gd name="connsiteX1" fmla="*/ 5944 w 11762"/>
                <a:gd name="connsiteY1" fmla="*/ 2419 h 2435"/>
                <a:gd name="connsiteX2" fmla="*/ 11762 w 11762"/>
                <a:gd name="connsiteY2" fmla="*/ 1155 h 2435"/>
                <a:gd name="connsiteX3" fmla="*/ 5944 w 11762"/>
                <a:gd name="connsiteY3" fmla="*/ 16 h 2435"/>
                <a:gd name="connsiteX4" fmla="*/ 0 w 11762"/>
                <a:gd name="connsiteY4" fmla="*/ 1281 h 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35">
                  <a:moveTo>
                    <a:pt x="0" y="1281"/>
                  </a:moveTo>
                  <a:cubicBezTo>
                    <a:pt x="0" y="1914"/>
                    <a:pt x="2656" y="2546"/>
                    <a:pt x="5944" y="2419"/>
                  </a:cubicBezTo>
                  <a:cubicBezTo>
                    <a:pt x="9233" y="2419"/>
                    <a:pt x="11762" y="1914"/>
                    <a:pt x="11762" y="1155"/>
                  </a:cubicBezTo>
                  <a:cubicBezTo>
                    <a:pt x="11762" y="522"/>
                    <a:pt x="9106" y="-110"/>
                    <a:pt x="5944" y="16"/>
                  </a:cubicBezTo>
                  <a:cubicBezTo>
                    <a:pt x="2656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8" name="Freeform: Shape 8737">
              <a:extLst>
                <a:ext uri="{FF2B5EF4-FFF2-40B4-BE49-F238E27FC236}">
                  <a16:creationId xmlns:a16="http://schemas.microsoft.com/office/drawing/2014/main" id="{C6A57E14-3F43-B984-2437-81F867B2F736}"/>
                </a:ext>
              </a:extLst>
            </p:cNvPr>
            <p:cNvSpPr/>
            <p:nvPr/>
          </p:nvSpPr>
          <p:spPr>
            <a:xfrm>
              <a:off x="10843636" y="656384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542 h 6450"/>
                <a:gd name="connsiteX4" fmla="*/ 7967 w 15809"/>
                <a:gd name="connsiteY4" fmla="*/ 1771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542"/>
                  </a:lnTo>
                  <a:lnTo>
                    <a:pt x="7967" y="1771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39" name="Freeform: Shape 8738">
              <a:extLst>
                <a:ext uri="{FF2B5EF4-FFF2-40B4-BE49-F238E27FC236}">
                  <a16:creationId xmlns:a16="http://schemas.microsoft.com/office/drawing/2014/main" id="{2B8A5788-5E81-D873-2BD0-C7160180AE84}"/>
                </a:ext>
              </a:extLst>
            </p:cNvPr>
            <p:cNvSpPr/>
            <p:nvPr/>
          </p:nvSpPr>
          <p:spPr>
            <a:xfrm>
              <a:off x="10752572" y="6587349"/>
              <a:ext cx="11762" cy="2441"/>
            </a:xfrm>
            <a:custGeom>
              <a:avLst/>
              <a:gdLst>
                <a:gd name="connsiteX0" fmla="*/ 127 w 11762"/>
                <a:gd name="connsiteY0" fmla="*/ 1031 h 2441"/>
                <a:gd name="connsiteX1" fmla="*/ 5944 w 11762"/>
                <a:gd name="connsiteY1" fmla="*/ 2422 h 2441"/>
                <a:gd name="connsiteX2" fmla="*/ 11762 w 11762"/>
                <a:gd name="connsiteY2" fmla="*/ 1411 h 2441"/>
                <a:gd name="connsiteX3" fmla="*/ 5944 w 11762"/>
                <a:gd name="connsiteY3" fmla="*/ 19 h 2441"/>
                <a:gd name="connsiteX4" fmla="*/ 0 w 11762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1">
                  <a:moveTo>
                    <a:pt x="127" y="1031"/>
                  </a:moveTo>
                  <a:cubicBezTo>
                    <a:pt x="127" y="1664"/>
                    <a:pt x="2782" y="2296"/>
                    <a:pt x="5944" y="2422"/>
                  </a:cubicBezTo>
                  <a:cubicBezTo>
                    <a:pt x="9106" y="2549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19"/>
                  </a:cubicBezTo>
                  <a:cubicBezTo>
                    <a:pt x="2656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0" name="Freeform: Shape 8739">
              <a:extLst>
                <a:ext uri="{FF2B5EF4-FFF2-40B4-BE49-F238E27FC236}">
                  <a16:creationId xmlns:a16="http://schemas.microsoft.com/office/drawing/2014/main" id="{4BC20F0B-30E1-0A00-5955-8916F0FF78AA}"/>
                </a:ext>
              </a:extLst>
            </p:cNvPr>
            <p:cNvSpPr/>
            <p:nvPr/>
          </p:nvSpPr>
          <p:spPr>
            <a:xfrm>
              <a:off x="11523958" y="6581298"/>
              <a:ext cx="45531" cy="8473"/>
            </a:xfrm>
            <a:custGeom>
              <a:avLst/>
              <a:gdLst>
                <a:gd name="connsiteX0" fmla="*/ 12648 w 45531"/>
                <a:gd name="connsiteY0" fmla="*/ 1012 h 8473"/>
                <a:gd name="connsiteX1" fmla="*/ 0 w 45531"/>
                <a:gd name="connsiteY1" fmla="*/ 2023 h 8473"/>
                <a:gd name="connsiteX2" fmla="*/ 9991 w 45531"/>
                <a:gd name="connsiteY2" fmla="*/ 5312 h 8473"/>
                <a:gd name="connsiteX3" fmla="*/ 20109 w 45531"/>
                <a:gd name="connsiteY3" fmla="*/ 8474 h 8473"/>
                <a:gd name="connsiteX4" fmla="*/ 32757 w 45531"/>
                <a:gd name="connsiteY4" fmla="*/ 7588 h 8473"/>
                <a:gd name="connsiteX5" fmla="*/ 45532 w 45531"/>
                <a:gd name="connsiteY5" fmla="*/ 6577 h 8473"/>
                <a:gd name="connsiteX6" fmla="*/ 35540 w 45531"/>
                <a:gd name="connsiteY6" fmla="*/ 3289 h 8473"/>
                <a:gd name="connsiteX7" fmla="*/ 25422 w 45531"/>
                <a:gd name="connsiteY7" fmla="*/ 0 h 8473"/>
                <a:gd name="connsiteX8" fmla="*/ 12648 w 45531"/>
                <a:gd name="connsiteY8" fmla="*/ 1012 h 8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1" h="8473">
                  <a:moveTo>
                    <a:pt x="12648" y="1012"/>
                  </a:moveTo>
                  <a:lnTo>
                    <a:pt x="0" y="2023"/>
                  </a:lnTo>
                  <a:lnTo>
                    <a:pt x="9991" y="5312"/>
                  </a:lnTo>
                  <a:lnTo>
                    <a:pt x="20109" y="8474"/>
                  </a:lnTo>
                  <a:lnTo>
                    <a:pt x="32757" y="7588"/>
                  </a:lnTo>
                  <a:lnTo>
                    <a:pt x="45532" y="6577"/>
                  </a:lnTo>
                  <a:lnTo>
                    <a:pt x="35540" y="3289"/>
                  </a:lnTo>
                  <a:lnTo>
                    <a:pt x="25422" y="0"/>
                  </a:lnTo>
                  <a:lnTo>
                    <a:pt x="12648" y="101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1" name="Freeform: Shape 8740">
              <a:extLst>
                <a:ext uri="{FF2B5EF4-FFF2-40B4-BE49-F238E27FC236}">
                  <a16:creationId xmlns:a16="http://schemas.microsoft.com/office/drawing/2014/main" id="{6285B060-A5C1-815C-C063-4CCD3C0A2E0A}"/>
                </a:ext>
              </a:extLst>
            </p:cNvPr>
            <p:cNvSpPr/>
            <p:nvPr/>
          </p:nvSpPr>
          <p:spPr>
            <a:xfrm>
              <a:off x="10760667" y="6579906"/>
              <a:ext cx="45025" cy="3414"/>
            </a:xfrm>
            <a:custGeom>
              <a:avLst/>
              <a:gdLst>
                <a:gd name="connsiteX0" fmla="*/ 7209 w 45025"/>
                <a:gd name="connsiteY0" fmla="*/ 1391 h 3414"/>
                <a:gd name="connsiteX1" fmla="*/ 0 w 45025"/>
                <a:gd name="connsiteY1" fmla="*/ 2656 h 3414"/>
                <a:gd name="connsiteX2" fmla="*/ 22513 w 45025"/>
                <a:gd name="connsiteY2" fmla="*/ 3035 h 3414"/>
                <a:gd name="connsiteX3" fmla="*/ 45026 w 45025"/>
                <a:gd name="connsiteY3" fmla="*/ 3414 h 3414"/>
                <a:gd name="connsiteX4" fmla="*/ 29595 w 45025"/>
                <a:gd name="connsiteY4" fmla="*/ 1771 h 3414"/>
                <a:gd name="connsiteX5" fmla="*/ 14291 w 45025"/>
                <a:gd name="connsiteY5" fmla="*/ 0 h 3414"/>
                <a:gd name="connsiteX6" fmla="*/ 7209 w 45025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4">
                  <a:moveTo>
                    <a:pt x="7209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4"/>
                  </a:lnTo>
                  <a:lnTo>
                    <a:pt x="29595" y="1771"/>
                  </a:lnTo>
                  <a:lnTo>
                    <a:pt x="14291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2" name="Freeform: Shape 8741">
              <a:extLst>
                <a:ext uri="{FF2B5EF4-FFF2-40B4-BE49-F238E27FC236}">
                  <a16:creationId xmlns:a16="http://schemas.microsoft.com/office/drawing/2014/main" id="{7D46C44C-F9BE-A726-DFD5-4CEE10702C99}"/>
                </a:ext>
              </a:extLst>
            </p:cNvPr>
            <p:cNvSpPr/>
            <p:nvPr/>
          </p:nvSpPr>
          <p:spPr>
            <a:xfrm>
              <a:off x="11546724" y="6591542"/>
              <a:ext cx="11635" cy="2403"/>
            </a:xfrm>
            <a:custGeom>
              <a:avLst/>
              <a:gdLst>
                <a:gd name="connsiteX0" fmla="*/ 0 w 11635"/>
                <a:gd name="connsiteY0" fmla="*/ 1264 h 2403"/>
                <a:gd name="connsiteX1" fmla="*/ 5818 w 11635"/>
                <a:gd name="connsiteY1" fmla="*/ 2403 h 2403"/>
                <a:gd name="connsiteX2" fmla="*/ 11636 w 11635"/>
                <a:gd name="connsiteY2" fmla="*/ 1139 h 2403"/>
                <a:gd name="connsiteX3" fmla="*/ 5818 w 11635"/>
                <a:gd name="connsiteY3" fmla="*/ 0 h 2403"/>
                <a:gd name="connsiteX4" fmla="*/ 0 w 11635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636" y="1771"/>
                    <a:pt x="11636" y="1139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3" name="Freeform: Shape 8742">
              <a:extLst>
                <a:ext uri="{FF2B5EF4-FFF2-40B4-BE49-F238E27FC236}">
                  <a16:creationId xmlns:a16="http://schemas.microsoft.com/office/drawing/2014/main" id="{D818DE06-8736-1FE4-2B86-BF51ACE780F8}"/>
                </a:ext>
              </a:extLst>
            </p:cNvPr>
            <p:cNvSpPr/>
            <p:nvPr/>
          </p:nvSpPr>
          <p:spPr>
            <a:xfrm>
              <a:off x="11056245" y="6581930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944 w 11762"/>
                <a:gd name="connsiteY1" fmla="*/ 2530 h 2529"/>
                <a:gd name="connsiteX2" fmla="*/ 11762 w 11762"/>
                <a:gd name="connsiteY2" fmla="*/ 1391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106" y="2530"/>
                    <a:pt x="11762" y="2151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4" name="Freeform: Shape 8743">
              <a:extLst>
                <a:ext uri="{FF2B5EF4-FFF2-40B4-BE49-F238E27FC236}">
                  <a16:creationId xmlns:a16="http://schemas.microsoft.com/office/drawing/2014/main" id="{5B57533E-242C-72FB-B000-B20219890A7B}"/>
                </a:ext>
              </a:extLst>
            </p:cNvPr>
            <p:cNvSpPr/>
            <p:nvPr/>
          </p:nvSpPr>
          <p:spPr>
            <a:xfrm>
              <a:off x="10776477" y="6541837"/>
              <a:ext cx="31239" cy="3667"/>
            </a:xfrm>
            <a:custGeom>
              <a:avLst/>
              <a:gdLst>
                <a:gd name="connsiteX0" fmla="*/ 7842 w 31239"/>
                <a:gd name="connsiteY0" fmla="*/ 1518 h 3667"/>
                <a:gd name="connsiteX1" fmla="*/ 0 w 31239"/>
                <a:gd name="connsiteY1" fmla="*/ 2909 h 3667"/>
                <a:gd name="connsiteX2" fmla="*/ 15683 w 31239"/>
                <a:gd name="connsiteY2" fmla="*/ 3289 h 3667"/>
                <a:gd name="connsiteX3" fmla="*/ 31240 w 31239"/>
                <a:gd name="connsiteY3" fmla="*/ 3668 h 3667"/>
                <a:gd name="connsiteX4" fmla="*/ 23525 w 31239"/>
                <a:gd name="connsiteY4" fmla="*/ 1897 h 3667"/>
                <a:gd name="connsiteX5" fmla="*/ 15683 w 31239"/>
                <a:gd name="connsiteY5" fmla="*/ 0 h 3667"/>
                <a:gd name="connsiteX6" fmla="*/ 7842 w 31239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667">
                  <a:moveTo>
                    <a:pt x="7842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240" y="3668"/>
                  </a:lnTo>
                  <a:lnTo>
                    <a:pt x="23525" y="1897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5" name="Freeform: Shape 8744">
              <a:extLst>
                <a:ext uri="{FF2B5EF4-FFF2-40B4-BE49-F238E27FC236}">
                  <a16:creationId xmlns:a16="http://schemas.microsoft.com/office/drawing/2014/main" id="{910D7122-7501-FA77-8145-167578ED18E2}"/>
                </a:ext>
              </a:extLst>
            </p:cNvPr>
            <p:cNvSpPr/>
            <p:nvPr/>
          </p:nvSpPr>
          <p:spPr>
            <a:xfrm>
              <a:off x="10799748" y="658610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6" name="Freeform: Shape 8745">
              <a:extLst>
                <a:ext uri="{FF2B5EF4-FFF2-40B4-BE49-F238E27FC236}">
                  <a16:creationId xmlns:a16="http://schemas.microsoft.com/office/drawing/2014/main" id="{06793257-A2F0-0FA8-3828-E90B4FEEDC1A}"/>
                </a:ext>
              </a:extLst>
            </p:cNvPr>
            <p:cNvSpPr/>
            <p:nvPr/>
          </p:nvSpPr>
          <p:spPr>
            <a:xfrm>
              <a:off x="10791401" y="656953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7" name="Freeform: Shape 8746">
              <a:extLst>
                <a:ext uri="{FF2B5EF4-FFF2-40B4-BE49-F238E27FC236}">
                  <a16:creationId xmlns:a16="http://schemas.microsoft.com/office/drawing/2014/main" id="{25BEB14D-C803-2E8E-E105-A0274F51D6F1}"/>
                </a:ext>
              </a:extLst>
            </p:cNvPr>
            <p:cNvSpPr/>
            <p:nvPr/>
          </p:nvSpPr>
          <p:spPr>
            <a:xfrm>
              <a:off x="11126819" y="6586230"/>
              <a:ext cx="11888" cy="2403"/>
            </a:xfrm>
            <a:custGeom>
              <a:avLst/>
              <a:gdLst>
                <a:gd name="connsiteX0" fmla="*/ 127 w 11888"/>
                <a:gd name="connsiteY0" fmla="*/ 1012 h 2403"/>
                <a:gd name="connsiteX1" fmla="*/ 5945 w 11888"/>
                <a:gd name="connsiteY1" fmla="*/ 2403 h 2403"/>
                <a:gd name="connsiteX2" fmla="*/ 11889 w 11888"/>
                <a:gd name="connsiteY2" fmla="*/ 1391 h 2403"/>
                <a:gd name="connsiteX3" fmla="*/ 5945 w 11888"/>
                <a:gd name="connsiteY3" fmla="*/ 0 h 2403"/>
                <a:gd name="connsiteX4" fmla="*/ 0 w 11888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8" name="Freeform: Shape 8747">
              <a:extLst>
                <a:ext uri="{FF2B5EF4-FFF2-40B4-BE49-F238E27FC236}">
                  <a16:creationId xmlns:a16="http://schemas.microsoft.com/office/drawing/2014/main" id="{34592C05-29C6-946A-8A1D-E23BB3622268}"/>
                </a:ext>
              </a:extLst>
            </p:cNvPr>
            <p:cNvSpPr/>
            <p:nvPr/>
          </p:nvSpPr>
          <p:spPr>
            <a:xfrm>
              <a:off x="11010966" y="6571938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5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185" y="0"/>
                  </a:cubicBezTo>
                  <a:cubicBezTo>
                    <a:pt x="2277" y="0"/>
                    <a:pt x="0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49" name="Freeform: Shape 8748">
              <a:extLst>
                <a:ext uri="{FF2B5EF4-FFF2-40B4-BE49-F238E27FC236}">
                  <a16:creationId xmlns:a16="http://schemas.microsoft.com/office/drawing/2014/main" id="{541D5C0B-3C4B-0A38-A090-0172FAE1883F}"/>
                </a:ext>
              </a:extLst>
            </p:cNvPr>
            <p:cNvSpPr/>
            <p:nvPr/>
          </p:nvSpPr>
          <p:spPr>
            <a:xfrm>
              <a:off x="10870449" y="658306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0" name="Freeform: Shape 8749">
              <a:extLst>
                <a:ext uri="{FF2B5EF4-FFF2-40B4-BE49-F238E27FC236}">
                  <a16:creationId xmlns:a16="http://schemas.microsoft.com/office/drawing/2014/main" id="{D2EB16C5-EF79-A27B-3F55-17C325388714}"/>
                </a:ext>
              </a:extLst>
            </p:cNvPr>
            <p:cNvSpPr/>
            <p:nvPr/>
          </p:nvSpPr>
          <p:spPr>
            <a:xfrm>
              <a:off x="11162233" y="6578389"/>
              <a:ext cx="23524" cy="11635"/>
            </a:xfrm>
            <a:custGeom>
              <a:avLst/>
              <a:gdLst>
                <a:gd name="connsiteX0" fmla="*/ 252 w 23524"/>
                <a:gd name="connsiteY0" fmla="*/ 4047 h 11635"/>
                <a:gd name="connsiteX1" fmla="*/ 0 w 23524"/>
                <a:gd name="connsiteY1" fmla="*/ 8094 h 11635"/>
                <a:gd name="connsiteX2" fmla="*/ 11762 w 23524"/>
                <a:gd name="connsiteY2" fmla="*/ 9865 h 11635"/>
                <a:gd name="connsiteX3" fmla="*/ 23525 w 23524"/>
                <a:gd name="connsiteY3" fmla="*/ 11636 h 11635"/>
                <a:gd name="connsiteX4" fmla="*/ 23525 w 23524"/>
                <a:gd name="connsiteY4" fmla="*/ 9612 h 11635"/>
                <a:gd name="connsiteX5" fmla="*/ 11888 w 23524"/>
                <a:gd name="connsiteY5" fmla="*/ 3794 h 11635"/>
                <a:gd name="connsiteX6" fmla="*/ 506 w 23524"/>
                <a:gd name="connsiteY6" fmla="*/ 0 h 11635"/>
                <a:gd name="connsiteX7" fmla="*/ 252 w 23524"/>
                <a:gd name="connsiteY7" fmla="*/ 4047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24" h="11635">
                  <a:moveTo>
                    <a:pt x="252" y="4047"/>
                  </a:moveTo>
                  <a:lnTo>
                    <a:pt x="0" y="8094"/>
                  </a:lnTo>
                  <a:lnTo>
                    <a:pt x="11762" y="9865"/>
                  </a:lnTo>
                  <a:lnTo>
                    <a:pt x="23525" y="11636"/>
                  </a:lnTo>
                  <a:lnTo>
                    <a:pt x="23525" y="9612"/>
                  </a:lnTo>
                  <a:cubicBezTo>
                    <a:pt x="23271" y="8600"/>
                    <a:pt x="18086" y="5944"/>
                    <a:pt x="11888" y="3794"/>
                  </a:cubicBezTo>
                  <a:lnTo>
                    <a:pt x="506" y="0"/>
                  </a:lnTo>
                  <a:lnTo>
                    <a:pt x="252" y="4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1" name="Freeform: Shape 8750">
              <a:extLst>
                <a:ext uri="{FF2B5EF4-FFF2-40B4-BE49-F238E27FC236}">
                  <a16:creationId xmlns:a16="http://schemas.microsoft.com/office/drawing/2014/main" id="{20ABC342-CBE5-C6E7-AF9F-DCD6D6B955F4}"/>
                </a:ext>
              </a:extLst>
            </p:cNvPr>
            <p:cNvSpPr/>
            <p:nvPr/>
          </p:nvSpPr>
          <p:spPr>
            <a:xfrm>
              <a:off x="11664221" y="6561694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945 w 11763"/>
                <a:gd name="connsiteY1" fmla="*/ 2403 h 2403"/>
                <a:gd name="connsiteX2" fmla="*/ 11763 w 11763"/>
                <a:gd name="connsiteY2" fmla="*/ 1138 h 2403"/>
                <a:gd name="connsiteX3" fmla="*/ 5945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3" y="1771"/>
                    <a:pt x="11763" y="1138"/>
                  </a:cubicBezTo>
                  <a:cubicBezTo>
                    <a:pt x="11763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2" name="Freeform: Shape 8751">
              <a:extLst>
                <a:ext uri="{FF2B5EF4-FFF2-40B4-BE49-F238E27FC236}">
                  <a16:creationId xmlns:a16="http://schemas.microsoft.com/office/drawing/2014/main" id="{6B8F194F-9244-55AC-9560-914EA99E1023}"/>
                </a:ext>
              </a:extLst>
            </p:cNvPr>
            <p:cNvSpPr/>
            <p:nvPr/>
          </p:nvSpPr>
          <p:spPr>
            <a:xfrm>
              <a:off x="10901689" y="6588127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162 h 3668"/>
                <a:gd name="connsiteX3" fmla="*/ 31366 w 31366"/>
                <a:gd name="connsiteY3" fmla="*/ 3668 h 3668"/>
                <a:gd name="connsiteX4" fmla="*/ 23525 w 31366"/>
                <a:gd name="connsiteY4" fmla="*/ 1771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3" name="Freeform: Shape 8752">
              <a:extLst>
                <a:ext uri="{FF2B5EF4-FFF2-40B4-BE49-F238E27FC236}">
                  <a16:creationId xmlns:a16="http://schemas.microsoft.com/office/drawing/2014/main" id="{B026734B-866E-26B1-85DD-C244FD59FF2B}"/>
                </a:ext>
              </a:extLst>
            </p:cNvPr>
            <p:cNvSpPr/>
            <p:nvPr/>
          </p:nvSpPr>
          <p:spPr>
            <a:xfrm>
              <a:off x="11059027" y="6580539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39 w 45152"/>
                <a:gd name="connsiteY2" fmla="*/ 2909 h 3288"/>
                <a:gd name="connsiteX3" fmla="*/ 45153 w 45152"/>
                <a:gd name="connsiteY3" fmla="*/ 3289 h 3288"/>
                <a:gd name="connsiteX4" fmla="*/ 29722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39" y="2909"/>
                  </a:lnTo>
                  <a:lnTo>
                    <a:pt x="45153" y="3289"/>
                  </a:lnTo>
                  <a:lnTo>
                    <a:pt x="29722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4" name="Freeform: Shape 8753">
              <a:extLst>
                <a:ext uri="{FF2B5EF4-FFF2-40B4-BE49-F238E27FC236}">
                  <a16:creationId xmlns:a16="http://schemas.microsoft.com/office/drawing/2014/main" id="{E7A2D4DD-D445-0A3C-C326-76039C262F5C}"/>
                </a:ext>
              </a:extLst>
            </p:cNvPr>
            <p:cNvSpPr/>
            <p:nvPr/>
          </p:nvSpPr>
          <p:spPr>
            <a:xfrm>
              <a:off x="11074837" y="6572571"/>
              <a:ext cx="101238" cy="9106"/>
            </a:xfrm>
            <a:custGeom>
              <a:avLst/>
              <a:gdLst>
                <a:gd name="connsiteX0" fmla="*/ 127 w 101238"/>
                <a:gd name="connsiteY0" fmla="*/ 127 h 9106"/>
                <a:gd name="connsiteX1" fmla="*/ 7209 w 101238"/>
                <a:gd name="connsiteY1" fmla="*/ 1897 h 9106"/>
                <a:gd name="connsiteX2" fmla="*/ 24158 w 101238"/>
                <a:gd name="connsiteY2" fmla="*/ 5059 h 9106"/>
                <a:gd name="connsiteX3" fmla="*/ 48188 w 101238"/>
                <a:gd name="connsiteY3" fmla="*/ 9107 h 9106"/>
                <a:gd name="connsiteX4" fmla="*/ 76140 w 101238"/>
                <a:gd name="connsiteY4" fmla="*/ 7083 h 9106"/>
                <a:gd name="connsiteX5" fmla="*/ 101055 w 101238"/>
                <a:gd name="connsiteY5" fmla="*/ 4301 h 9106"/>
                <a:gd name="connsiteX6" fmla="*/ 48947 w 101238"/>
                <a:gd name="connsiteY6" fmla="*/ 1518 h 9106"/>
                <a:gd name="connsiteX7" fmla="*/ 14419 w 101238"/>
                <a:gd name="connsiteY7" fmla="*/ 253 h 9106"/>
                <a:gd name="connsiteX8" fmla="*/ 3921 w 101238"/>
                <a:gd name="connsiteY8" fmla="*/ 0 h 9106"/>
                <a:gd name="connsiteX9" fmla="*/ 0 w 101238"/>
                <a:gd name="connsiteY9" fmla="*/ 127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238" h="9106">
                  <a:moveTo>
                    <a:pt x="127" y="127"/>
                  </a:moveTo>
                  <a:cubicBezTo>
                    <a:pt x="127" y="127"/>
                    <a:pt x="2783" y="1012"/>
                    <a:pt x="7209" y="1897"/>
                  </a:cubicBezTo>
                  <a:cubicBezTo>
                    <a:pt x="11762" y="2783"/>
                    <a:pt x="17707" y="3794"/>
                    <a:pt x="24158" y="5059"/>
                  </a:cubicBezTo>
                  <a:lnTo>
                    <a:pt x="48188" y="9107"/>
                  </a:lnTo>
                  <a:lnTo>
                    <a:pt x="76140" y="7083"/>
                  </a:lnTo>
                  <a:cubicBezTo>
                    <a:pt x="91570" y="5945"/>
                    <a:pt x="102826" y="4553"/>
                    <a:pt x="101055" y="4301"/>
                  </a:cubicBezTo>
                  <a:cubicBezTo>
                    <a:pt x="99284" y="3921"/>
                    <a:pt x="75886" y="2656"/>
                    <a:pt x="48947" y="1518"/>
                  </a:cubicBezTo>
                  <a:cubicBezTo>
                    <a:pt x="35540" y="1012"/>
                    <a:pt x="23272" y="632"/>
                    <a:pt x="14419" y="253"/>
                  </a:cubicBezTo>
                  <a:cubicBezTo>
                    <a:pt x="9991" y="253"/>
                    <a:pt x="6450" y="127"/>
                    <a:pt x="3921" y="0"/>
                  </a:cubicBezTo>
                  <a:cubicBezTo>
                    <a:pt x="1391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5" name="Freeform: Shape 8754">
              <a:extLst>
                <a:ext uri="{FF2B5EF4-FFF2-40B4-BE49-F238E27FC236}">
                  <a16:creationId xmlns:a16="http://schemas.microsoft.com/office/drawing/2014/main" id="{E88293BC-C75B-7660-DAEF-B0810DFB6FCC}"/>
                </a:ext>
              </a:extLst>
            </p:cNvPr>
            <p:cNvSpPr/>
            <p:nvPr/>
          </p:nvSpPr>
          <p:spPr>
            <a:xfrm>
              <a:off x="10928882" y="6592712"/>
              <a:ext cx="23651" cy="3351"/>
            </a:xfrm>
            <a:custGeom>
              <a:avLst/>
              <a:gdLst>
                <a:gd name="connsiteX0" fmla="*/ 127 w 23651"/>
                <a:gd name="connsiteY0" fmla="*/ 2877 h 3351"/>
                <a:gd name="connsiteX1" fmla="*/ 11889 w 23651"/>
                <a:gd name="connsiteY1" fmla="*/ 2877 h 3351"/>
                <a:gd name="connsiteX2" fmla="*/ 23651 w 23651"/>
                <a:gd name="connsiteY2" fmla="*/ 474 h 3351"/>
                <a:gd name="connsiteX3" fmla="*/ 11889 w 23651"/>
                <a:gd name="connsiteY3" fmla="*/ 474 h 3351"/>
                <a:gd name="connsiteX4" fmla="*/ 0 w 23651"/>
                <a:gd name="connsiteY4" fmla="*/ 2877 h 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351">
                  <a:moveTo>
                    <a:pt x="127" y="2877"/>
                  </a:moveTo>
                  <a:cubicBezTo>
                    <a:pt x="127" y="3510"/>
                    <a:pt x="5438" y="3510"/>
                    <a:pt x="11889" y="2877"/>
                  </a:cubicBezTo>
                  <a:cubicBezTo>
                    <a:pt x="18339" y="2245"/>
                    <a:pt x="23651" y="1106"/>
                    <a:pt x="23651" y="474"/>
                  </a:cubicBezTo>
                  <a:cubicBezTo>
                    <a:pt x="23651" y="-158"/>
                    <a:pt x="18339" y="-158"/>
                    <a:pt x="11889" y="474"/>
                  </a:cubicBezTo>
                  <a:cubicBezTo>
                    <a:pt x="5438" y="1106"/>
                    <a:pt x="0" y="2245"/>
                    <a:pt x="0" y="28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6" name="Freeform: Shape 8755">
              <a:extLst>
                <a:ext uri="{FF2B5EF4-FFF2-40B4-BE49-F238E27FC236}">
                  <a16:creationId xmlns:a16="http://schemas.microsoft.com/office/drawing/2014/main" id="{AE00C165-6801-B362-C0E7-44BCC2392B56}"/>
                </a:ext>
              </a:extLst>
            </p:cNvPr>
            <p:cNvSpPr/>
            <p:nvPr/>
          </p:nvSpPr>
          <p:spPr>
            <a:xfrm>
              <a:off x="11699509" y="6558911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2403 h 2403"/>
                <a:gd name="connsiteX2" fmla="*/ 11889 w 11888"/>
                <a:gd name="connsiteY2" fmla="*/ 1139 h 2403"/>
                <a:gd name="connsiteX3" fmla="*/ 5944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4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4" y="0"/>
                  </a:cubicBezTo>
                  <a:cubicBezTo>
                    <a:pt x="2656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7" name="Freeform: Shape 8756">
              <a:extLst>
                <a:ext uri="{FF2B5EF4-FFF2-40B4-BE49-F238E27FC236}">
                  <a16:creationId xmlns:a16="http://schemas.microsoft.com/office/drawing/2014/main" id="{ADCF6BD3-49E3-88B3-85C6-882471B4A46E}"/>
                </a:ext>
              </a:extLst>
            </p:cNvPr>
            <p:cNvSpPr/>
            <p:nvPr/>
          </p:nvSpPr>
          <p:spPr>
            <a:xfrm>
              <a:off x="11106077" y="6583827"/>
              <a:ext cx="31366" cy="3540"/>
            </a:xfrm>
            <a:custGeom>
              <a:avLst/>
              <a:gdLst>
                <a:gd name="connsiteX0" fmla="*/ 7842 w 31366"/>
                <a:gd name="connsiteY0" fmla="*/ 1391 h 3540"/>
                <a:gd name="connsiteX1" fmla="*/ 0 w 31366"/>
                <a:gd name="connsiteY1" fmla="*/ 2909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1 h 3540"/>
                <a:gd name="connsiteX5" fmla="*/ 15683 w 31366"/>
                <a:gd name="connsiteY5" fmla="*/ 0 h 3540"/>
                <a:gd name="connsiteX6" fmla="*/ 7842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8" name="Freeform: Shape 8757">
              <a:extLst>
                <a:ext uri="{FF2B5EF4-FFF2-40B4-BE49-F238E27FC236}">
                  <a16:creationId xmlns:a16="http://schemas.microsoft.com/office/drawing/2014/main" id="{8E1DB8C3-4B73-FCAF-3945-CF000988D24A}"/>
                </a:ext>
              </a:extLst>
            </p:cNvPr>
            <p:cNvSpPr/>
            <p:nvPr/>
          </p:nvSpPr>
          <p:spPr>
            <a:xfrm>
              <a:off x="11031582" y="6577757"/>
              <a:ext cx="29469" cy="8220"/>
            </a:xfrm>
            <a:custGeom>
              <a:avLst/>
              <a:gdLst>
                <a:gd name="connsiteX0" fmla="*/ 8221 w 29469"/>
                <a:gd name="connsiteY0" fmla="*/ 4173 h 8220"/>
                <a:gd name="connsiteX1" fmla="*/ 0 w 29469"/>
                <a:gd name="connsiteY1" fmla="*/ 8221 h 8220"/>
                <a:gd name="connsiteX2" fmla="*/ 14798 w 29469"/>
                <a:gd name="connsiteY2" fmla="*/ 5691 h 8220"/>
                <a:gd name="connsiteX3" fmla="*/ 29469 w 29469"/>
                <a:gd name="connsiteY3" fmla="*/ 3035 h 8220"/>
                <a:gd name="connsiteX4" fmla="*/ 22892 w 29469"/>
                <a:gd name="connsiteY4" fmla="*/ 1518 h 8220"/>
                <a:gd name="connsiteX5" fmla="*/ 16315 w 29469"/>
                <a:gd name="connsiteY5" fmla="*/ 0 h 8220"/>
                <a:gd name="connsiteX6" fmla="*/ 8221 w 29469"/>
                <a:gd name="connsiteY6" fmla="*/ 4173 h 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69" h="8220">
                  <a:moveTo>
                    <a:pt x="8221" y="4173"/>
                  </a:moveTo>
                  <a:lnTo>
                    <a:pt x="0" y="8221"/>
                  </a:lnTo>
                  <a:lnTo>
                    <a:pt x="14798" y="5691"/>
                  </a:lnTo>
                  <a:lnTo>
                    <a:pt x="29469" y="3035"/>
                  </a:lnTo>
                  <a:lnTo>
                    <a:pt x="22892" y="1518"/>
                  </a:lnTo>
                  <a:lnTo>
                    <a:pt x="16315" y="0"/>
                  </a:lnTo>
                  <a:lnTo>
                    <a:pt x="8221" y="417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59" name="Freeform: Shape 8758">
              <a:extLst>
                <a:ext uri="{FF2B5EF4-FFF2-40B4-BE49-F238E27FC236}">
                  <a16:creationId xmlns:a16="http://schemas.microsoft.com/office/drawing/2014/main" id="{0E7D5C86-1D4E-DC89-EFCD-3CA08F4BDBCC}"/>
                </a:ext>
              </a:extLst>
            </p:cNvPr>
            <p:cNvSpPr/>
            <p:nvPr/>
          </p:nvSpPr>
          <p:spPr>
            <a:xfrm>
              <a:off x="11734669" y="6551322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8980" y="0"/>
                    <a:pt x="5818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0" name="Freeform: Shape 8759">
              <a:extLst>
                <a:ext uri="{FF2B5EF4-FFF2-40B4-BE49-F238E27FC236}">
                  <a16:creationId xmlns:a16="http://schemas.microsoft.com/office/drawing/2014/main" id="{86898ED3-9197-11A5-1389-683EF9E261C7}"/>
                </a:ext>
              </a:extLst>
            </p:cNvPr>
            <p:cNvSpPr/>
            <p:nvPr/>
          </p:nvSpPr>
          <p:spPr>
            <a:xfrm>
              <a:off x="10829470" y="658003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233" y="126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1" name="Freeform: Shape 8760">
              <a:extLst>
                <a:ext uri="{FF2B5EF4-FFF2-40B4-BE49-F238E27FC236}">
                  <a16:creationId xmlns:a16="http://schemas.microsoft.com/office/drawing/2014/main" id="{147562B4-CBAA-EB59-67F6-6F6EE3BC8BA7}"/>
                </a:ext>
              </a:extLst>
            </p:cNvPr>
            <p:cNvSpPr/>
            <p:nvPr/>
          </p:nvSpPr>
          <p:spPr>
            <a:xfrm>
              <a:off x="10984152" y="6582942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782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771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782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2" name="Freeform: Shape 8761">
              <a:extLst>
                <a:ext uri="{FF2B5EF4-FFF2-40B4-BE49-F238E27FC236}">
                  <a16:creationId xmlns:a16="http://schemas.microsoft.com/office/drawing/2014/main" id="{AF79B9F1-980A-7F79-8A1D-3785E7F2FD32}"/>
                </a:ext>
              </a:extLst>
            </p:cNvPr>
            <p:cNvSpPr/>
            <p:nvPr/>
          </p:nvSpPr>
          <p:spPr>
            <a:xfrm>
              <a:off x="10995283" y="6560789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0 h 2442"/>
                <a:gd name="connsiteX2" fmla="*/ 11762 w 11762"/>
                <a:gd name="connsiteY2" fmla="*/ 1411 h 2442"/>
                <a:gd name="connsiteX3" fmla="*/ 5817 w 11762"/>
                <a:gd name="connsiteY3" fmla="*/ 2423 h 2442"/>
                <a:gd name="connsiteX4" fmla="*/ 0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817" y="20"/>
                  </a:cubicBezTo>
                  <a:cubicBezTo>
                    <a:pt x="9106" y="20"/>
                    <a:pt x="11762" y="652"/>
                    <a:pt x="11762" y="1411"/>
                  </a:cubicBezTo>
                  <a:cubicBezTo>
                    <a:pt x="11762" y="2043"/>
                    <a:pt x="9106" y="2549"/>
                    <a:pt x="5817" y="2423"/>
                  </a:cubicBezTo>
                  <a:cubicBezTo>
                    <a:pt x="2530" y="2423"/>
                    <a:pt x="0" y="1790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3" name="Freeform: Shape 8762">
              <a:extLst>
                <a:ext uri="{FF2B5EF4-FFF2-40B4-BE49-F238E27FC236}">
                  <a16:creationId xmlns:a16="http://schemas.microsoft.com/office/drawing/2014/main" id="{EA4EA09A-3CAD-5ECF-768F-DC9F8E889D4F}"/>
                </a:ext>
              </a:extLst>
            </p:cNvPr>
            <p:cNvSpPr/>
            <p:nvPr/>
          </p:nvSpPr>
          <p:spPr>
            <a:xfrm>
              <a:off x="11141490" y="6579780"/>
              <a:ext cx="31366" cy="3540"/>
            </a:xfrm>
            <a:custGeom>
              <a:avLst/>
              <a:gdLst>
                <a:gd name="connsiteX0" fmla="*/ 7842 w 31366"/>
                <a:gd name="connsiteY0" fmla="*/ 1391 h 3540"/>
                <a:gd name="connsiteX1" fmla="*/ 0 w 31366"/>
                <a:gd name="connsiteY1" fmla="*/ 2909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1 h 3540"/>
                <a:gd name="connsiteX5" fmla="*/ 15810 w 31366"/>
                <a:gd name="connsiteY5" fmla="*/ 0 h 3540"/>
                <a:gd name="connsiteX6" fmla="*/ 7842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391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4" name="Freeform: Shape 8763">
              <a:extLst>
                <a:ext uri="{FF2B5EF4-FFF2-40B4-BE49-F238E27FC236}">
                  <a16:creationId xmlns:a16="http://schemas.microsoft.com/office/drawing/2014/main" id="{97842343-3C58-39A4-9DDE-B986E5905943}"/>
                </a:ext>
              </a:extLst>
            </p:cNvPr>
            <p:cNvSpPr/>
            <p:nvPr/>
          </p:nvSpPr>
          <p:spPr>
            <a:xfrm>
              <a:off x="11000089" y="657421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5" name="Freeform: Shape 8764">
              <a:extLst>
                <a:ext uri="{FF2B5EF4-FFF2-40B4-BE49-F238E27FC236}">
                  <a16:creationId xmlns:a16="http://schemas.microsoft.com/office/drawing/2014/main" id="{10570DF9-C544-3018-0205-ED1E4E8F78C9}"/>
                </a:ext>
              </a:extLst>
            </p:cNvPr>
            <p:cNvSpPr/>
            <p:nvPr/>
          </p:nvSpPr>
          <p:spPr>
            <a:xfrm>
              <a:off x="11769957" y="6555749"/>
              <a:ext cx="11766" cy="2403"/>
            </a:xfrm>
            <a:custGeom>
              <a:avLst/>
              <a:gdLst>
                <a:gd name="connsiteX0" fmla="*/ 127 w 11766"/>
                <a:gd name="connsiteY0" fmla="*/ 1265 h 2403"/>
                <a:gd name="connsiteX1" fmla="*/ 5944 w 11766"/>
                <a:gd name="connsiteY1" fmla="*/ 2403 h 2403"/>
                <a:gd name="connsiteX2" fmla="*/ 11762 w 11766"/>
                <a:gd name="connsiteY2" fmla="*/ 1139 h 2403"/>
                <a:gd name="connsiteX3" fmla="*/ 5817 w 11766"/>
                <a:gd name="connsiteY3" fmla="*/ 0 h 2403"/>
                <a:gd name="connsiteX4" fmla="*/ 0 w 11766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6" h="2403">
                  <a:moveTo>
                    <a:pt x="127" y="1265"/>
                  </a:moveTo>
                  <a:cubicBezTo>
                    <a:pt x="127" y="1897"/>
                    <a:pt x="2782" y="2403"/>
                    <a:pt x="5944" y="2403"/>
                  </a:cubicBezTo>
                  <a:cubicBezTo>
                    <a:pt x="9233" y="2403"/>
                    <a:pt x="11889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6" name="Freeform: Shape 8765">
              <a:extLst>
                <a:ext uri="{FF2B5EF4-FFF2-40B4-BE49-F238E27FC236}">
                  <a16:creationId xmlns:a16="http://schemas.microsoft.com/office/drawing/2014/main" id="{E34DDBD6-3B3E-0ECF-F368-3F9B7CB4488D}"/>
                </a:ext>
              </a:extLst>
            </p:cNvPr>
            <p:cNvSpPr/>
            <p:nvPr/>
          </p:nvSpPr>
          <p:spPr>
            <a:xfrm>
              <a:off x="11012103" y="6567259"/>
              <a:ext cx="11767" cy="2403"/>
            </a:xfrm>
            <a:custGeom>
              <a:avLst/>
              <a:gdLst>
                <a:gd name="connsiteX0" fmla="*/ 0 w 11767"/>
                <a:gd name="connsiteY0" fmla="*/ 1012 h 2403"/>
                <a:gd name="connsiteX1" fmla="*/ 5818 w 11767"/>
                <a:gd name="connsiteY1" fmla="*/ 2403 h 2403"/>
                <a:gd name="connsiteX2" fmla="*/ 11763 w 11767"/>
                <a:gd name="connsiteY2" fmla="*/ 1391 h 2403"/>
                <a:gd name="connsiteX3" fmla="*/ 5945 w 11767"/>
                <a:gd name="connsiteY3" fmla="*/ 0 h 2403"/>
                <a:gd name="connsiteX4" fmla="*/ 0 w 11767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7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7" name="Freeform: Shape 8766">
              <a:extLst>
                <a:ext uri="{FF2B5EF4-FFF2-40B4-BE49-F238E27FC236}">
                  <a16:creationId xmlns:a16="http://schemas.microsoft.com/office/drawing/2014/main" id="{2A19C095-7921-5764-76CF-3FCE9F9A231D}"/>
                </a:ext>
              </a:extLst>
            </p:cNvPr>
            <p:cNvSpPr/>
            <p:nvPr/>
          </p:nvSpPr>
          <p:spPr>
            <a:xfrm>
              <a:off x="11817132" y="6555243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8" name="Freeform: Shape 8767">
              <a:extLst>
                <a:ext uri="{FF2B5EF4-FFF2-40B4-BE49-F238E27FC236}">
                  <a16:creationId xmlns:a16="http://schemas.microsoft.com/office/drawing/2014/main" id="{0BABDA2A-E231-CA42-008B-BC0EE354A265}"/>
                </a:ext>
              </a:extLst>
            </p:cNvPr>
            <p:cNvSpPr/>
            <p:nvPr/>
          </p:nvSpPr>
          <p:spPr>
            <a:xfrm>
              <a:off x="11077872" y="6602292"/>
              <a:ext cx="31492" cy="3541"/>
            </a:xfrm>
            <a:custGeom>
              <a:avLst/>
              <a:gdLst>
                <a:gd name="connsiteX0" fmla="*/ 7968 w 31492"/>
                <a:gd name="connsiteY0" fmla="*/ 1392 h 3541"/>
                <a:gd name="connsiteX1" fmla="*/ 0 w 31492"/>
                <a:gd name="connsiteY1" fmla="*/ 2783 h 3541"/>
                <a:gd name="connsiteX2" fmla="*/ 15683 w 31492"/>
                <a:gd name="connsiteY2" fmla="*/ 3162 h 3541"/>
                <a:gd name="connsiteX3" fmla="*/ 31493 w 31492"/>
                <a:gd name="connsiteY3" fmla="*/ 3542 h 3541"/>
                <a:gd name="connsiteX4" fmla="*/ 23651 w 31492"/>
                <a:gd name="connsiteY4" fmla="*/ 1771 h 3541"/>
                <a:gd name="connsiteX5" fmla="*/ 15810 w 31492"/>
                <a:gd name="connsiteY5" fmla="*/ 0 h 3541"/>
                <a:gd name="connsiteX6" fmla="*/ 7968 w 31492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1">
                  <a:moveTo>
                    <a:pt x="7968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493" y="3542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69" name="Freeform: Shape 8768">
              <a:extLst>
                <a:ext uri="{FF2B5EF4-FFF2-40B4-BE49-F238E27FC236}">
                  <a16:creationId xmlns:a16="http://schemas.microsoft.com/office/drawing/2014/main" id="{7C3A2201-4F9B-2E3A-45BA-C3904177FB4A}"/>
                </a:ext>
              </a:extLst>
            </p:cNvPr>
            <p:cNvSpPr/>
            <p:nvPr/>
          </p:nvSpPr>
          <p:spPr>
            <a:xfrm>
              <a:off x="11082299" y="6585977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0" name="Freeform: Shape 8769">
              <a:extLst>
                <a:ext uri="{FF2B5EF4-FFF2-40B4-BE49-F238E27FC236}">
                  <a16:creationId xmlns:a16="http://schemas.microsoft.com/office/drawing/2014/main" id="{7E219FE0-3239-4C57-E09C-0C02C4A912A9}"/>
                </a:ext>
              </a:extLst>
            </p:cNvPr>
            <p:cNvSpPr/>
            <p:nvPr/>
          </p:nvSpPr>
          <p:spPr>
            <a:xfrm>
              <a:off x="11848246" y="6539434"/>
              <a:ext cx="31492" cy="3415"/>
            </a:xfrm>
            <a:custGeom>
              <a:avLst/>
              <a:gdLst>
                <a:gd name="connsiteX0" fmla="*/ 7842 w 31492"/>
                <a:gd name="connsiteY0" fmla="*/ 1771 h 3415"/>
                <a:gd name="connsiteX1" fmla="*/ 0 w 31492"/>
                <a:gd name="connsiteY1" fmla="*/ 3415 h 3415"/>
                <a:gd name="connsiteX2" fmla="*/ 15683 w 31492"/>
                <a:gd name="connsiteY2" fmla="*/ 3289 h 3415"/>
                <a:gd name="connsiteX3" fmla="*/ 31493 w 31492"/>
                <a:gd name="connsiteY3" fmla="*/ 3035 h 3415"/>
                <a:gd name="connsiteX4" fmla="*/ 23525 w 31492"/>
                <a:gd name="connsiteY4" fmla="*/ 1518 h 3415"/>
                <a:gd name="connsiteX5" fmla="*/ 15683 w 31492"/>
                <a:gd name="connsiteY5" fmla="*/ 0 h 3415"/>
                <a:gd name="connsiteX6" fmla="*/ 7842 w 31492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415">
                  <a:moveTo>
                    <a:pt x="7842" y="1771"/>
                  </a:moveTo>
                  <a:lnTo>
                    <a:pt x="0" y="3415"/>
                  </a:lnTo>
                  <a:lnTo>
                    <a:pt x="15683" y="3289"/>
                  </a:lnTo>
                  <a:lnTo>
                    <a:pt x="31493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1" name="Freeform: Shape 8770">
              <a:extLst>
                <a:ext uri="{FF2B5EF4-FFF2-40B4-BE49-F238E27FC236}">
                  <a16:creationId xmlns:a16="http://schemas.microsoft.com/office/drawing/2014/main" id="{C30F8596-AB90-092E-D2CE-7186C052D7C8}"/>
                </a:ext>
              </a:extLst>
            </p:cNvPr>
            <p:cNvSpPr/>
            <p:nvPr/>
          </p:nvSpPr>
          <p:spPr>
            <a:xfrm>
              <a:off x="11105824" y="6584080"/>
              <a:ext cx="11762" cy="2402"/>
            </a:xfrm>
            <a:custGeom>
              <a:avLst/>
              <a:gdLst>
                <a:gd name="connsiteX0" fmla="*/ 0 w 11762"/>
                <a:gd name="connsiteY0" fmla="*/ 1011 h 2402"/>
                <a:gd name="connsiteX1" fmla="*/ 5818 w 11762"/>
                <a:gd name="connsiteY1" fmla="*/ 2402 h 2402"/>
                <a:gd name="connsiteX2" fmla="*/ 11762 w 11762"/>
                <a:gd name="connsiteY2" fmla="*/ 1391 h 2402"/>
                <a:gd name="connsiteX3" fmla="*/ 5818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011"/>
                  </a:moveTo>
                  <a:cubicBezTo>
                    <a:pt x="0" y="1643"/>
                    <a:pt x="2656" y="2277"/>
                    <a:pt x="5818" y="2402"/>
                  </a:cubicBezTo>
                  <a:cubicBezTo>
                    <a:pt x="9106" y="2402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2" name="Freeform: Shape 8771">
              <a:extLst>
                <a:ext uri="{FF2B5EF4-FFF2-40B4-BE49-F238E27FC236}">
                  <a16:creationId xmlns:a16="http://schemas.microsoft.com/office/drawing/2014/main" id="{5CDA8C64-3C8B-A5A4-C9F9-675B805C6AAA}"/>
                </a:ext>
              </a:extLst>
            </p:cNvPr>
            <p:cNvSpPr/>
            <p:nvPr/>
          </p:nvSpPr>
          <p:spPr>
            <a:xfrm>
              <a:off x="11117206" y="6606087"/>
              <a:ext cx="11763" cy="2548"/>
            </a:xfrm>
            <a:custGeom>
              <a:avLst/>
              <a:gdLst>
                <a:gd name="connsiteX0" fmla="*/ 0 w 11763"/>
                <a:gd name="connsiteY0" fmla="*/ 1138 h 2548"/>
                <a:gd name="connsiteX1" fmla="*/ 5818 w 11763"/>
                <a:gd name="connsiteY1" fmla="*/ 2529 h 2548"/>
                <a:gd name="connsiteX2" fmla="*/ 11763 w 11763"/>
                <a:gd name="connsiteY2" fmla="*/ 1391 h 2548"/>
                <a:gd name="connsiteX3" fmla="*/ 5945 w 11763"/>
                <a:gd name="connsiteY3" fmla="*/ 0 h 2548"/>
                <a:gd name="connsiteX4" fmla="*/ 0 w 11763"/>
                <a:gd name="connsiteY4" fmla="*/ 1011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48">
                  <a:moveTo>
                    <a:pt x="0" y="1138"/>
                  </a:moveTo>
                  <a:cubicBezTo>
                    <a:pt x="0" y="1770"/>
                    <a:pt x="2530" y="2403"/>
                    <a:pt x="5818" y="2529"/>
                  </a:cubicBezTo>
                  <a:cubicBezTo>
                    <a:pt x="9107" y="2656"/>
                    <a:pt x="11636" y="2150"/>
                    <a:pt x="11763" y="1391"/>
                  </a:cubicBezTo>
                  <a:cubicBezTo>
                    <a:pt x="11763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3" name="Freeform: Shape 8772">
              <a:extLst>
                <a:ext uri="{FF2B5EF4-FFF2-40B4-BE49-F238E27FC236}">
                  <a16:creationId xmlns:a16="http://schemas.microsoft.com/office/drawing/2014/main" id="{F61AF765-9AC3-B13A-BC38-C8AFF02AAD80}"/>
                </a:ext>
              </a:extLst>
            </p:cNvPr>
            <p:cNvSpPr/>
            <p:nvPr/>
          </p:nvSpPr>
          <p:spPr>
            <a:xfrm>
              <a:off x="11007298" y="6545125"/>
              <a:ext cx="93972" cy="10876"/>
            </a:xfrm>
            <a:custGeom>
              <a:avLst/>
              <a:gdLst>
                <a:gd name="connsiteX0" fmla="*/ 126 w 93972"/>
                <a:gd name="connsiteY0" fmla="*/ 5185 h 10876"/>
                <a:gd name="connsiteX1" fmla="*/ 126 w 93972"/>
                <a:gd name="connsiteY1" fmla="*/ 6576 h 10876"/>
                <a:gd name="connsiteX2" fmla="*/ 28710 w 93972"/>
                <a:gd name="connsiteY2" fmla="*/ 5817 h 10876"/>
                <a:gd name="connsiteX3" fmla="*/ 57420 w 93972"/>
                <a:gd name="connsiteY3" fmla="*/ 5059 h 10876"/>
                <a:gd name="connsiteX4" fmla="*/ 64630 w 93972"/>
                <a:gd name="connsiteY4" fmla="*/ 7715 h 10876"/>
                <a:gd name="connsiteX5" fmla="*/ 82843 w 93972"/>
                <a:gd name="connsiteY5" fmla="*/ 10624 h 10876"/>
                <a:gd name="connsiteX6" fmla="*/ 93973 w 93972"/>
                <a:gd name="connsiteY6" fmla="*/ 10877 h 10876"/>
                <a:gd name="connsiteX7" fmla="*/ 70321 w 93972"/>
                <a:gd name="connsiteY7" fmla="*/ 5438 h 10876"/>
                <a:gd name="connsiteX8" fmla="*/ 46669 w 93972"/>
                <a:gd name="connsiteY8" fmla="*/ 0 h 10876"/>
                <a:gd name="connsiteX9" fmla="*/ 23271 w 93972"/>
                <a:gd name="connsiteY9" fmla="*/ 2023 h 10876"/>
                <a:gd name="connsiteX10" fmla="*/ 0 w 93972"/>
                <a:gd name="connsiteY10" fmla="*/ 5312 h 1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972" h="10876">
                  <a:moveTo>
                    <a:pt x="126" y="5185"/>
                  </a:moveTo>
                  <a:lnTo>
                    <a:pt x="126" y="6576"/>
                  </a:lnTo>
                  <a:cubicBezTo>
                    <a:pt x="126" y="6576"/>
                    <a:pt x="28710" y="5817"/>
                    <a:pt x="28710" y="5817"/>
                  </a:cubicBezTo>
                  <a:lnTo>
                    <a:pt x="57420" y="5059"/>
                  </a:lnTo>
                  <a:lnTo>
                    <a:pt x="64630" y="7715"/>
                  </a:lnTo>
                  <a:cubicBezTo>
                    <a:pt x="68551" y="9106"/>
                    <a:pt x="76771" y="10498"/>
                    <a:pt x="82843" y="10624"/>
                  </a:cubicBezTo>
                  <a:lnTo>
                    <a:pt x="93973" y="10877"/>
                  </a:lnTo>
                  <a:lnTo>
                    <a:pt x="70321" y="5438"/>
                  </a:lnTo>
                  <a:lnTo>
                    <a:pt x="46669" y="0"/>
                  </a:lnTo>
                  <a:lnTo>
                    <a:pt x="23271" y="2023"/>
                  </a:lnTo>
                  <a:cubicBezTo>
                    <a:pt x="10497" y="3162"/>
                    <a:pt x="0" y="4680"/>
                    <a:pt x="0" y="53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4" name="Freeform: Shape 8773">
              <a:extLst>
                <a:ext uri="{FF2B5EF4-FFF2-40B4-BE49-F238E27FC236}">
                  <a16:creationId xmlns:a16="http://schemas.microsoft.com/office/drawing/2014/main" id="{B3D90CE0-5B2E-3C1B-D3A1-E04B938579FD}"/>
                </a:ext>
              </a:extLst>
            </p:cNvPr>
            <p:cNvSpPr/>
            <p:nvPr/>
          </p:nvSpPr>
          <p:spPr>
            <a:xfrm>
              <a:off x="11129095" y="6592036"/>
              <a:ext cx="23651" cy="4830"/>
            </a:xfrm>
            <a:custGeom>
              <a:avLst/>
              <a:gdLst>
                <a:gd name="connsiteX0" fmla="*/ 127 w 23651"/>
                <a:gd name="connsiteY0" fmla="*/ 2163 h 4830"/>
                <a:gd name="connsiteX1" fmla="*/ 11889 w 23651"/>
                <a:gd name="connsiteY1" fmla="*/ 4818 h 4830"/>
                <a:gd name="connsiteX2" fmla="*/ 23652 w 23651"/>
                <a:gd name="connsiteY2" fmla="*/ 2668 h 4830"/>
                <a:gd name="connsiteX3" fmla="*/ 11889 w 23651"/>
                <a:gd name="connsiteY3" fmla="*/ 12 h 4830"/>
                <a:gd name="connsiteX4" fmla="*/ 0 w 23651"/>
                <a:gd name="connsiteY4" fmla="*/ 2163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4830">
                  <a:moveTo>
                    <a:pt x="127" y="2163"/>
                  </a:moveTo>
                  <a:cubicBezTo>
                    <a:pt x="127" y="3554"/>
                    <a:pt x="5439" y="4692"/>
                    <a:pt x="11889" y="4818"/>
                  </a:cubicBezTo>
                  <a:cubicBezTo>
                    <a:pt x="18339" y="4945"/>
                    <a:pt x="23652" y="4059"/>
                    <a:pt x="23652" y="2668"/>
                  </a:cubicBezTo>
                  <a:cubicBezTo>
                    <a:pt x="23652" y="1277"/>
                    <a:pt x="18466" y="138"/>
                    <a:pt x="11889" y="12"/>
                  </a:cubicBezTo>
                  <a:cubicBezTo>
                    <a:pt x="5439" y="-114"/>
                    <a:pt x="0" y="771"/>
                    <a:pt x="0" y="216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5" name="Freeform: Shape 8774">
              <a:extLst>
                <a:ext uri="{FF2B5EF4-FFF2-40B4-BE49-F238E27FC236}">
                  <a16:creationId xmlns:a16="http://schemas.microsoft.com/office/drawing/2014/main" id="{72371CD8-13A8-3C51-1A8A-3F64EC4E803B}"/>
                </a:ext>
              </a:extLst>
            </p:cNvPr>
            <p:cNvSpPr/>
            <p:nvPr/>
          </p:nvSpPr>
          <p:spPr>
            <a:xfrm>
              <a:off x="11129728" y="656776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6" name="Freeform: Shape 8775">
              <a:extLst>
                <a:ext uri="{FF2B5EF4-FFF2-40B4-BE49-F238E27FC236}">
                  <a16:creationId xmlns:a16="http://schemas.microsoft.com/office/drawing/2014/main" id="{2BC70428-12F3-31E8-CE47-55705381D579}"/>
                </a:ext>
              </a:extLst>
            </p:cNvPr>
            <p:cNvSpPr/>
            <p:nvPr/>
          </p:nvSpPr>
          <p:spPr>
            <a:xfrm>
              <a:off x="11141111" y="658496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7" name="Freeform: Shape 8776">
              <a:extLst>
                <a:ext uri="{FF2B5EF4-FFF2-40B4-BE49-F238E27FC236}">
                  <a16:creationId xmlns:a16="http://schemas.microsoft.com/office/drawing/2014/main" id="{0CC0FAF5-24F2-94D9-8E83-C28A5103A99D}"/>
                </a:ext>
              </a:extLst>
            </p:cNvPr>
            <p:cNvSpPr/>
            <p:nvPr/>
          </p:nvSpPr>
          <p:spPr>
            <a:xfrm>
              <a:off x="11152620" y="6600143"/>
              <a:ext cx="47175" cy="4822"/>
            </a:xfrm>
            <a:custGeom>
              <a:avLst/>
              <a:gdLst>
                <a:gd name="connsiteX0" fmla="*/ 0 w 47175"/>
                <a:gd name="connsiteY0" fmla="*/ 380 h 4822"/>
                <a:gd name="connsiteX1" fmla="*/ 7842 w 47175"/>
                <a:gd name="connsiteY1" fmla="*/ 2783 h 4822"/>
                <a:gd name="connsiteX2" fmla="*/ 31366 w 47175"/>
                <a:gd name="connsiteY2" fmla="*/ 4806 h 4822"/>
                <a:gd name="connsiteX3" fmla="*/ 47176 w 47175"/>
                <a:gd name="connsiteY3" fmla="*/ 3162 h 4822"/>
                <a:gd name="connsiteX4" fmla="*/ 47176 w 47175"/>
                <a:gd name="connsiteY4" fmla="*/ 1265 h 4822"/>
                <a:gd name="connsiteX5" fmla="*/ 23651 w 47175"/>
                <a:gd name="connsiteY5" fmla="*/ 380 h 4822"/>
                <a:gd name="connsiteX6" fmla="*/ 7083 w 47175"/>
                <a:gd name="connsiteY6" fmla="*/ 0 h 4822"/>
                <a:gd name="connsiteX7" fmla="*/ 127 w 47175"/>
                <a:gd name="connsiteY7" fmla="*/ 253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75" h="4822">
                  <a:moveTo>
                    <a:pt x="0" y="380"/>
                  </a:moveTo>
                  <a:cubicBezTo>
                    <a:pt x="0" y="380"/>
                    <a:pt x="3414" y="1771"/>
                    <a:pt x="7842" y="2783"/>
                  </a:cubicBezTo>
                  <a:cubicBezTo>
                    <a:pt x="12141" y="3794"/>
                    <a:pt x="22766" y="4680"/>
                    <a:pt x="31366" y="4806"/>
                  </a:cubicBezTo>
                  <a:cubicBezTo>
                    <a:pt x="39967" y="4933"/>
                    <a:pt x="47176" y="4301"/>
                    <a:pt x="47176" y="3162"/>
                  </a:cubicBezTo>
                  <a:lnTo>
                    <a:pt x="47176" y="1265"/>
                  </a:lnTo>
                  <a:cubicBezTo>
                    <a:pt x="47176" y="1265"/>
                    <a:pt x="23651" y="380"/>
                    <a:pt x="23651" y="380"/>
                  </a:cubicBezTo>
                  <a:cubicBezTo>
                    <a:pt x="17201" y="253"/>
                    <a:pt x="11256" y="127"/>
                    <a:pt x="7083" y="0"/>
                  </a:cubicBezTo>
                  <a:cubicBezTo>
                    <a:pt x="2782" y="0"/>
                    <a:pt x="127" y="0"/>
                    <a:pt x="127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8" name="Freeform: Shape 8777">
              <a:extLst>
                <a:ext uri="{FF2B5EF4-FFF2-40B4-BE49-F238E27FC236}">
                  <a16:creationId xmlns:a16="http://schemas.microsoft.com/office/drawing/2014/main" id="{449A3E57-136A-D705-AE23-38A9604786FC}"/>
                </a:ext>
              </a:extLst>
            </p:cNvPr>
            <p:cNvSpPr/>
            <p:nvPr/>
          </p:nvSpPr>
          <p:spPr>
            <a:xfrm>
              <a:off x="11151608" y="6570167"/>
              <a:ext cx="78036" cy="8221"/>
            </a:xfrm>
            <a:custGeom>
              <a:avLst/>
              <a:gdLst>
                <a:gd name="connsiteX0" fmla="*/ 12268 w 78036"/>
                <a:gd name="connsiteY0" fmla="*/ 2277 h 8221"/>
                <a:gd name="connsiteX1" fmla="*/ 0 w 78036"/>
                <a:gd name="connsiteY1" fmla="*/ 4427 h 8221"/>
                <a:gd name="connsiteX2" fmla="*/ 18972 w 78036"/>
                <a:gd name="connsiteY2" fmla="*/ 6450 h 8221"/>
                <a:gd name="connsiteX3" fmla="*/ 38070 w 78036"/>
                <a:gd name="connsiteY3" fmla="*/ 8221 h 8221"/>
                <a:gd name="connsiteX4" fmla="*/ 30102 w 78036"/>
                <a:gd name="connsiteY4" fmla="*/ 5438 h 8221"/>
                <a:gd name="connsiteX5" fmla="*/ 22260 w 78036"/>
                <a:gd name="connsiteY5" fmla="*/ 2656 h 8221"/>
                <a:gd name="connsiteX6" fmla="*/ 50211 w 78036"/>
                <a:gd name="connsiteY6" fmla="*/ 4680 h 8221"/>
                <a:gd name="connsiteX7" fmla="*/ 78036 w 78036"/>
                <a:gd name="connsiteY7" fmla="*/ 6704 h 8221"/>
                <a:gd name="connsiteX8" fmla="*/ 51223 w 78036"/>
                <a:gd name="connsiteY8" fmla="*/ 3289 h 8221"/>
                <a:gd name="connsiteX9" fmla="*/ 24410 w 78036"/>
                <a:gd name="connsiteY9" fmla="*/ 0 h 8221"/>
                <a:gd name="connsiteX10" fmla="*/ 12268 w 78036"/>
                <a:gd name="connsiteY10" fmla="*/ 2277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036" h="8221">
                  <a:moveTo>
                    <a:pt x="12268" y="2277"/>
                  </a:moveTo>
                  <a:lnTo>
                    <a:pt x="0" y="4427"/>
                  </a:lnTo>
                  <a:lnTo>
                    <a:pt x="18972" y="6450"/>
                  </a:lnTo>
                  <a:lnTo>
                    <a:pt x="38070" y="8221"/>
                  </a:lnTo>
                  <a:lnTo>
                    <a:pt x="30102" y="5438"/>
                  </a:lnTo>
                  <a:lnTo>
                    <a:pt x="22260" y="2656"/>
                  </a:lnTo>
                  <a:lnTo>
                    <a:pt x="50211" y="4680"/>
                  </a:lnTo>
                  <a:lnTo>
                    <a:pt x="78036" y="6704"/>
                  </a:lnTo>
                  <a:lnTo>
                    <a:pt x="51223" y="3289"/>
                  </a:lnTo>
                  <a:lnTo>
                    <a:pt x="24410" y="0"/>
                  </a:lnTo>
                  <a:lnTo>
                    <a:pt x="12268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79" name="Freeform: Shape 8778">
              <a:extLst>
                <a:ext uri="{FF2B5EF4-FFF2-40B4-BE49-F238E27FC236}">
                  <a16:creationId xmlns:a16="http://schemas.microsoft.com/office/drawing/2014/main" id="{A0431925-CDF3-2DF7-2AEC-52E40982B947}"/>
                </a:ext>
              </a:extLst>
            </p:cNvPr>
            <p:cNvSpPr/>
            <p:nvPr/>
          </p:nvSpPr>
          <p:spPr>
            <a:xfrm>
              <a:off x="11054347" y="655499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0" name="Freeform: Shape 8779">
              <a:extLst>
                <a:ext uri="{FF2B5EF4-FFF2-40B4-BE49-F238E27FC236}">
                  <a16:creationId xmlns:a16="http://schemas.microsoft.com/office/drawing/2014/main" id="{FD51318C-E19C-899C-5115-9AFE58A3EB2F}"/>
                </a:ext>
              </a:extLst>
            </p:cNvPr>
            <p:cNvSpPr/>
            <p:nvPr/>
          </p:nvSpPr>
          <p:spPr>
            <a:xfrm>
              <a:off x="11066489" y="654069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1" name="Freeform: Shape 8780">
              <a:extLst>
                <a:ext uri="{FF2B5EF4-FFF2-40B4-BE49-F238E27FC236}">
                  <a16:creationId xmlns:a16="http://schemas.microsoft.com/office/drawing/2014/main" id="{9AEE0A16-B8F2-7FB0-B4A3-41C1D79D9937}"/>
                </a:ext>
              </a:extLst>
            </p:cNvPr>
            <p:cNvSpPr/>
            <p:nvPr/>
          </p:nvSpPr>
          <p:spPr>
            <a:xfrm>
              <a:off x="11188287" y="6583447"/>
              <a:ext cx="11888" cy="2403"/>
            </a:xfrm>
            <a:custGeom>
              <a:avLst/>
              <a:gdLst>
                <a:gd name="connsiteX0" fmla="*/ 0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265 h 2403"/>
                <a:gd name="connsiteX3" fmla="*/ 6071 w 11888"/>
                <a:gd name="connsiteY3" fmla="*/ 0 h 2403"/>
                <a:gd name="connsiteX4" fmla="*/ 126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4"/>
                    <a:pt x="11889" y="1265"/>
                  </a:cubicBezTo>
                  <a:cubicBezTo>
                    <a:pt x="11889" y="633"/>
                    <a:pt x="9233" y="0"/>
                    <a:pt x="6071" y="0"/>
                  </a:cubicBezTo>
                  <a:cubicBezTo>
                    <a:pt x="2782" y="0"/>
                    <a:pt x="126" y="380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2" name="Freeform: Shape 8781">
              <a:extLst>
                <a:ext uri="{FF2B5EF4-FFF2-40B4-BE49-F238E27FC236}">
                  <a16:creationId xmlns:a16="http://schemas.microsoft.com/office/drawing/2014/main" id="{65B66A90-44F3-5374-A3B1-CF93C6E1FC4C}"/>
                </a:ext>
              </a:extLst>
            </p:cNvPr>
            <p:cNvSpPr/>
            <p:nvPr/>
          </p:nvSpPr>
          <p:spPr>
            <a:xfrm>
              <a:off x="11200682" y="6559291"/>
              <a:ext cx="40893" cy="10247"/>
            </a:xfrm>
            <a:custGeom>
              <a:avLst/>
              <a:gdLst>
                <a:gd name="connsiteX0" fmla="*/ 6956 w 40893"/>
                <a:gd name="connsiteY0" fmla="*/ 2150 h 10247"/>
                <a:gd name="connsiteX1" fmla="*/ 0 w 40893"/>
                <a:gd name="connsiteY1" fmla="*/ 4300 h 10247"/>
                <a:gd name="connsiteX2" fmla="*/ 17833 w 40893"/>
                <a:gd name="connsiteY2" fmla="*/ 7715 h 10247"/>
                <a:gd name="connsiteX3" fmla="*/ 40220 w 40893"/>
                <a:gd name="connsiteY3" fmla="*/ 10118 h 10247"/>
                <a:gd name="connsiteX4" fmla="*/ 29343 w 40893"/>
                <a:gd name="connsiteY4" fmla="*/ 4680 h 10247"/>
                <a:gd name="connsiteX5" fmla="*/ 13912 w 40893"/>
                <a:gd name="connsiteY5" fmla="*/ 0 h 10247"/>
                <a:gd name="connsiteX6" fmla="*/ 6956 w 40893"/>
                <a:gd name="connsiteY6" fmla="*/ 2150 h 1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93" h="10247">
                  <a:moveTo>
                    <a:pt x="6956" y="2150"/>
                  </a:moveTo>
                  <a:lnTo>
                    <a:pt x="0" y="4300"/>
                  </a:lnTo>
                  <a:lnTo>
                    <a:pt x="17833" y="7715"/>
                  </a:lnTo>
                  <a:cubicBezTo>
                    <a:pt x="27572" y="9612"/>
                    <a:pt x="37690" y="10624"/>
                    <a:pt x="40220" y="10118"/>
                  </a:cubicBezTo>
                  <a:cubicBezTo>
                    <a:pt x="42749" y="9612"/>
                    <a:pt x="37943" y="7209"/>
                    <a:pt x="29343" y="4680"/>
                  </a:cubicBezTo>
                  <a:lnTo>
                    <a:pt x="13912" y="0"/>
                  </a:lnTo>
                  <a:lnTo>
                    <a:pt x="6956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3" name="Freeform: Shape 8782">
              <a:extLst>
                <a:ext uri="{FF2B5EF4-FFF2-40B4-BE49-F238E27FC236}">
                  <a16:creationId xmlns:a16="http://schemas.microsoft.com/office/drawing/2014/main" id="{E9827D9D-3B4A-958C-6F55-1801B0D5BC3C}"/>
                </a:ext>
              </a:extLst>
            </p:cNvPr>
            <p:cNvSpPr/>
            <p:nvPr/>
          </p:nvSpPr>
          <p:spPr>
            <a:xfrm>
              <a:off x="11089761" y="6546137"/>
              <a:ext cx="11762" cy="2421"/>
            </a:xfrm>
            <a:custGeom>
              <a:avLst/>
              <a:gdLst>
                <a:gd name="connsiteX0" fmla="*/ 127 w 11762"/>
                <a:gd name="connsiteY0" fmla="*/ 1011 h 2421"/>
                <a:gd name="connsiteX1" fmla="*/ 5945 w 11762"/>
                <a:gd name="connsiteY1" fmla="*/ 2402 h 2421"/>
                <a:gd name="connsiteX2" fmla="*/ 11762 w 11762"/>
                <a:gd name="connsiteY2" fmla="*/ 1391 h 2421"/>
                <a:gd name="connsiteX3" fmla="*/ 5945 w 11762"/>
                <a:gd name="connsiteY3" fmla="*/ 0 h 2421"/>
                <a:gd name="connsiteX4" fmla="*/ 0 w 11762"/>
                <a:gd name="connsiteY4" fmla="*/ 1011 h 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1">
                  <a:moveTo>
                    <a:pt x="127" y="1011"/>
                  </a:moveTo>
                  <a:cubicBezTo>
                    <a:pt x="127" y="1643"/>
                    <a:pt x="2656" y="2277"/>
                    <a:pt x="5945" y="2402"/>
                  </a:cubicBezTo>
                  <a:cubicBezTo>
                    <a:pt x="9233" y="2529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4" name="Freeform: Shape 8783">
              <a:extLst>
                <a:ext uri="{FF2B5EF4-FFF2-40B4-BE49-F238E27FC236}">
                  <a16:creationId xmlns:a16="http://schemas.microsoft.com/office/drawing/2014/main" id="{661E55AA-9D74-DCFC-B445-3C5A941A64B5}"/>
                </a:ext>
              </a:extLst>
            </p:cNvPr>
            <p:cNvSpPr/>
            <p:nvPr/>
          </p:nvSpPr>
          <p:spPr>
            <a:xfrm>
              <a:off x="11210547" y="6597613"/>
              <a:ext cx="42243" cy="6450"/>
            </a:xfrm>
            <a:custGeom>
              <a:avLst/>
              <a:gdLst>
                <a:gd name="connsiteX0" fmla="*/ 6704 w 42243"/>
                <a:gd name="connsiteY0" fmla="*/ 1265 h 6450"/>
                <a:gd name="connsiteX1" fmla="*/ 0 w 42243"/>
                <a:gd name="connsiteY1" fmla="*/ 2530 h 6450"/>
                <a:gd name="connsiteX2" fmla="*/ 21122 w 42243"/>
                <a:gd name="connsiteY2" fmla="*/ 4554 h 6450"/>
                <a:gd name="connsiteX3" fmla="*/ 42244 w 42243"/>
                <a:gd name="connsiteY3" fmla="*/ 6450 h 6450"/>
                <a:gd name="connsiteX4" fmla="*/ 27825 w 42243"/>
                <a:gd name="connsiteY4" fmla="*/ 3289 h 6450"/>
                <a:gd name="connsiteX5" fmla="*/ 13281 w 42243"/>
                <a:gd name="connsiteY5" fmla="*/ 0 h 6450"/>
                <a:gd name="connsiteX6" fmla="*/ 6704 w 42243"/>
                <a:gd name="connsiteY6" fmla="*/ 1265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6450">
                  <a:moveTo>
                    <a:pt x="6704" y="1265"/>
                  </a:moveTo>
                  <a:lnTo>
                    <a:pt x="0" y="2530"/>
                  </a:lnTo>
                  <a:lnTo>
                    <a:pt x="21122" y="4554"/>
                  </a:lnTo>
                  <a:lnTo>
                    <a:pt x="42244" y="6450"/>
                  </a:lnTo>
                  <a:lnTo>
                    <a:pt x="27825" y="3289"/>
                  </a:lnTo>
                  <a:lnTo>
                    <a:pt x="13281" y="0"/>
                  </a:lnTo>
                  <a:lnTo>
                    <a:pt x="6704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5" name="Freeform: Shape 8784">
              <a:extLst>
                <a:ext uri="{FF2B5EF4-FFF2-40B4-BE49-F238E27FC236}">
                  <a16:creationId xmlns:a16="http://schemas.microsoft.com/office/drawing/2014/main" id="{16D9A2E5-F871-10C8-427F-B491D5DCA903}"/>
                </a:ext>
              </a:extLst>
            </p:cNvPr>
            <p:cNvSpPr/>
            <p:nvPr/>
          </p:nvSpPr>
          <p:spPr>
            <a:xfrm>
              <a:off x="11211685" y="6588760"/>
              <a:ext cx="11888" cy="2403"/>
            </a:xfrm>
            <a:custGeom>
              <a:avLst/>
              <a:gdLst>
                <a:gd name="connsiteX0" fmla="*/ 0 w 11888"/>
                <a:gd name="connsiteY0" fmla="*/ 1011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1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6" name="Freeform: Shape 8785">
              <a:extLst>
                <a:ext uri="{FF2B5EF4-FFF2-40B4-BE49-F238E27FC236}">
                  <a16:creationId xmlns:a16="http://schemas.microsoft.com/office/drawing/2014/main" id="{84E8E028-3CD2-848A-FEBE-25AEE6B68634}"/>
                </a:ext>
              </a:extLst>
            </p:cNvPr>
            <p:cNvSpPr/>
            <p:nvPr/>
          </p:nvSpPr>
          <p:spPr>
            <a:xfrm>
              <a:off x="11101271" y="6558405"/>
              <a:ext cx="23524" cy="5059"/>
            </a:xfrm>
            <a:custGeom>
              <a:avLst/>
              <a:gdLst>
                <a:gd name="connsiteX0" fmla="*/ 0 w 23524"/>
                <a:gd name="connsiteY0" fmla="*/ 2530 h 5059"/>
                <a:gd name="connsiteX1" fmla="*/ 0 w 23524"/>
                <a:gd name="connsiteY1" fmla="*/ 5059 h 5059"/>
                <a:gd name="connsiteX2" fmla="*/ 11762 w 23524"/>
                <a:gd name="connsiteY2" fmla="*/ 3794 h 5059"/>
                <a:gd name="connsiteX3" fmla="*/ 23525 w 23524"/>
                <a:gd name="connsiteY3" fmla="*/ 1518 h 5059"/>
                <a:gd name="connsiteX4" fmla="*/ 11762 w 23524"/>
                <a:gd name="connsiteY4" fmla="*/ 253 h 5059"/>
                <a:gd name="connsiteX5" fmla="*/ 0 w 23524"/>
                <a:gd name="connsiteY5" fmla="*/ 0 h 5059"/>
                <a:gd name="connsiteX6" fmla="*/ 0 w 23524"/>
                <a:gd name="connsiteY6" fmla="*/ 2530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059">
                  <a:moveTo>
                    <a:pt x="0" y="2530"/>
                  </a:moveTo>
                  <a:lnTo>
                    <a:pt x="0" y="5059"/>
                  </a:lnTo>
                  <a:cubicBezTo>
                    <a:pt x="0" y="5059"/>
                    <a:pt x="11762" y="3794"/>
                    <a:pt x="11762" y="3794"/>
                  </a:cubicBezTo>
                  <a:cubicBezTo>
                    <a:pt x="18213" y="3162"/>
                    <a:pt x="23525" y="2023"/>
                    <a:pt x="23525" y="1518"/>
                  </a:cubicBezTo>
                  <a:cubicBezTo>
                    <a:pt x="23525" y="885"/>
                    <a:pt x="18339" y="380"/>
                    <a:pt x="11762" y="253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7" name="Freeform: Shape 8786">
              <a:extLst>
                <a:ext uri="{FF2B5EF4-FFF2-40B4-BE49-F238E27FC236}">
                  <a16:creationId xmlns:a16="http://schemas.microsoft.com/office/drawing/2014/main" id="{EE9C0636-83B6-D16B-CA0E-49C1FF1CEF8F}"/>
                </a:ext>
              </a:extLst>
            </p:cNvPr>
            <p:cNvSpPr/>
            <p:nvPr/>
          </p:nvSpPr>
          <p:spPr>
            <a:xfrm>
              <a:off x="11232554" y="6589012"/>
              <a:ext cx="43995" cy="10136"/>
            </a:xfrm>
            <a:custGeom>
              <a:avLst/>
              <a:gdLst>
                <a:gd name="connsiteX0" fmla="*/ 15556 w 43995"/>
                <a:gd name="connsiteY0" fmla="*/ 3542 h 10136"/>
                <a:gd name="connsiteX1" fmla="*/ 0 w 43995"/>
                <a:gd name="connsiteY1" fmla="*/ 7083 h 10136"/>
                <a:gd name="connsiteX2" fmla="*/ 19604 w 43995"/>
                <a:gd name="connsiteY2" fmla="*/ 8980 h 10136"/>
                <a:gd name="connsiteX3" fmla="*/ 43002 w 43995"/>
                <a:gd name="connsiteY3" fmla="*/ 9992 h 10136"/>
                <a:gd name="connsiteX4" fmla="*/ 39081 w 43995"/>
                <a:gd name="connsiteY4" fmla="*/ 4554 h 10136"/>
                <a:gd name="connsiteX5" fmla="*/ 31240 w 43995"/>
                <a:gd name="connsiteY5" fmla="*/ 0 h 10136"/>
                <a:gd name="connsiteX6" fmla="*/ 15683 w 43995"/>
                <a:gd name="connsiteY6" fmla="*/ 3542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95" h="10136">
                  <a:moveTo>
                    <a:pt x="15556" y="3542"/>
                  </a:moveTo>
                  <a:lnTo>
                    <a:pt x="0" y="7083"/>
                  </a:lnTo>
                  <a:lnTo>
                    <a:pt x="19604" y="8980"/>
                  </a:lnTo>
                  <a:cubicBezTo>
                    <a:pt x="30228" y="9992"/>
                    <a:pt x="40852" y="10371"/>
                    <a:pt x="43002" y="9992"/>
                  </a:cubicBezTo>
                  <a:cubicBezTo>
                    <a:pt x="45278" y="9486"/>
                    <a:pt x="43508" y="7083"/>
                    <a:pt x="39081" y="4554"/>
                  </a:cubicBezTo>
                  <a:lnTo>
                    <a:pt x="31240" y="0"/>
                  </a:lnTo>
                  <a:lnTo>
                    <a:pt x="15683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8" name="Freeform: Shape 8787">
              <a:extLst>
                <a:ext uri="{FF2B5EF4-FFF2-40B4-BE49-F238E27FC236}">
                  <a16:creationId xmlns:a16="http://schemas.microsoft.com/office/drawing/2014/main" id="{2BBA1B91-9FE9-0EED-A394-FA157744EC61}"/>
                </a:ext>
              </a:extLst>
            </p:cNvPr>
            <p:cNvSpPr/>
            <p:nvPr/>
          </p:nvSpPr>
          <p:spPr>
            <a:xfrm>
              <a:off x="11124795" y="6554105"/>
              <a:ext cx="11762" cy="2549"/>
            </a:xfrm>
            <a:custGeom>
              <a:avLst/>
              <a:gdLst>
                <a:gd name="connsiteX0" fmla="*/ 127 w 11762"/>
                <a:gd name="connsiteY0" fmla="*/ 1139 h 2549"/>
                <a:gd name="connsiteX1" fmla="*/ 5944 w 11762"/>
                <a:gd name="connsiteY1" fmla="*/ 2530 h 2549"/>
                <a:gd name="connsiteX2" fmla="*/ 11762 w 11762"/>
                <a:gd name="connsiteY2" fmla="*/ 1392 h 2549"/>
                <a:gd name="connsiteX3" fmla="*/ 5944 w 11762"/>
                <a:gd name="connsiteY3" fmla="*/ 0 h 2549"/>
                <a:gd name="connsiteX4" fmla="*/ 0 w 11762"/>
                <a:gd name="connsiteY4" fmla="*/ 101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9">
                  <a:moveTo>
                    <a:pt x="127" y="1139"/>
                  </a:moveTo>
                  <a:cubicBezTo>
                    <a:pt x="127" y="1771"/>
                    <a:pt x="2782" y="2403"/>
                    <a:pt x="5944" y="2530"/>
                  </a:cubicBezTo>
                  <a:cubicBezTo>
                    <a:pt x="9106" y="2656"/>
                    <a:pt x="11762" y="2151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89" name="Freeform: Shape 8788">
              <a:extLst>
                <a:ext uri="{FF2B5EF4-FFF2-40B4-BE49-F238E27FC236}">
                  <a16:creationId xmlns:a16="http://schemas.microsoft.com/office/drawing/2014/main" id="{B7C47224-0A72-5863-DA74-066991376F45}"/>
                </a:ext>
              </a:extLst>
            </p:cNvPr>
            <p:cNvSpPr/>
            <p:nvPr/>
          </p:nvSpPr>
          <p:spPr>
            <a:xfrm>
              <a:off x="11243305" y="6583701"/>
              <a:ext cx="31366" cy="3541"/>
            </a:xfrm>
            <a:custGeom>
              <a:avLst/>
              <a:gdLst>
                <a:gd name="connsiteX0" fmla="*/ 7842 w 31366"/>
                <a:gd name="connsiteY0" fmla="*/ 1518 h 3541"/>
                <a:gd name="connsiteX1" fmla="*/ 0 w 31366"/>
                <a:gd name="connsiteY1" fmla="*/ 3035 h 3541"/>
                <a:gd name="connsiteX2" fmla="*/ 15683 w 31366"/>
                <a:gd name="connsiteY2" fmla="*/ 3289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683 w 31366"/>
                <a:gd name="connsiteY5" fmla="*/ 0 h 3541"/>
                <a:gd name="connsiteX6" fmla="*/ 7842 w 31366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0" name="Freeform: Shape 8789">
              <a:extLst>
                <a:ext uri="{FF2B5EF4-FFF2-40B4-BE49-F238E27FC236}">
                  <a16:creationId xmlns:a16="http://schemas.microsoft.com/office/drawing/2014/main" id="{4AC61B82-8F38-C761-6B51-985C58106D26}"/>
                </a:ext>
              </a:extLst>
            </p:cNvPr>
            <p:cNvSpPr/>
            <p:nvPr/>
          </p:nvSpPr>
          <p:spPr>
            <a:xfrm>
              <a:off x="11255067" y="6579021"/>
              <a:ext cx="31492" cy="3540"/>
            </a:xfrm>
            <a:custGeom>
              <a:avLst/>
              <a:gdLst>
                <a:gd name="connsiteX0" fmla="*/ 7842 w 31492"/>
                <a:gd name="connsiteY0" fmla="*/ 1518 h 3540"/>
                <a:gd name="connsiteX1" fmla="*/ 0 w 31492"/>
                <a:gd name="connsiteY1" fmla="*/ 3035 h 3540"/>
                <a:gd name="connsiteX2" fmla="*/ 15683 w 31492"/>
                <a:gd name="connsiteY2" fmla="*/ 3289 h 3540"/>
                <a:gd name="connsiteX3" fmla="*/ 31493 w 31492"/>
                <a:gd name="connsiteY3" fmla="*/ 3541 h 3540"/>
                <a:gd name="connsiteX4" fmla="*/ 23525 w 31492"/>
                <a:gd name="connsiteY4" fmla="*/ 1771 h 3540"/>
                <a:gd name="connsiteX5" fmla="*/ 15810 w 31492"/>
                <a:gd name="connsiteY5" fmla="*/ 0 h 3540"/>
                <a:gd name="connsiteX6" fmla="*/ 7842 w 31492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0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493" y="3541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1" name="Freeform: Shape 8790">
              <a:extLst>
                <a:ext uri="{FF2B5EF4-FFF2-40B4-BE49-F238E27FC236}">
                  <a16:creationId xmlns:a16="http://schemas.microsoft.com/office/drawing/2014/main" id="{5E31D807-D566-C721-6189-0C17D1EABBBE}"/>
                </a:ext>
              </a:extLst>
            </p:cNvPr>
            <p:cNvSpPr/>
            <p:nvPr/>
          </p:nvSpPr>
          <p:spPr>
            <a:xfrm>
              <a:off x="11258988" y="6570673"/>
              <a:ext cx="35413" cy="7083"/>
            </a:xfrm>
            <a:custGeom>
              <a:avLst/>
              <a:gdLst>
                <a:gd name="connsiteX0" fmla="*/ 127 w 35413"/>
                <a:gd name="connsiteY0" fmla="*/ 4427 h 7083"/>
                <a:gd name="connsiteX1" fmla="*/ 127 w 35413"/>
                <a:gd name="connsiteY1" fmla="*/ 6577 h 7083"/>
                <a:gd name="connsiteX2" fmla="*/ 17707 w 35413"/>
                <a:gd name="connsiteY2" fmla="*/ 6830 h 7083"/>
                <a:gd name="connsiteX3" fmla="*/ 35414 w 35413"/>
                <a:gd name="connsiteY3" fmla="*/ 7083 h 7083"/>
                <a:gd name="connsiteX4" fmla="*/ 35414 w 35413"/>
                <a:gd name="connsiteY4" fmla="*/ 3542 h 7083"/>
                <a:gd name="connsiteX5" fmla="*/ 35414 w 35413"/>
                <a:gd name="connsiteY5" fmla="*/ 0 h 7083"/>
                <a:gd name="connsiteX6" fmla="*/ 17707 w 35413"/>
                <a:gd name="connsiteY6" fmla="*/ 1139 h 7083"/>
                <a:gd name="connsiteX7" fmla="*/ 0 w 35413"/>
                <a:gd name="connsiteY7" fmla="*/ 4427 h 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13" h="7083">
                  <a:moveTo>
                    <a:pt x="127" y="4427"/>
                  </a:moveTo>
                  <a:lnTo>
                    <a:pt x="127" y="6577"/>
                  </a:lnTo>
                  <a:cubicBezTo>
                    <a:pt x="127" y="6577"/>
                    <a:pt x="17707" y="6830"/>
                    <a:pt x="17707" y="6830"/>
                  </a:cubicBezTo>
                  <a:lnTo>
                    <a:pt x="35414" y="7083"/>
                  </a:lnTo>
                  <a:lnTo>
                    <a:pt x="35414" y="3542"/>
                  </a:lnTo>
                  <a:cubicBezTo>
                    <a:pt x="35414" y="3542"/>
                    <a:pt x="35414" y="0"/>
                    <a:pt x="35414" y="0"/>
                  </a:cubicBezTo>
                  <a:lnTo>
                    <a:pt x="17707" y="1139"/>
                  </a:lnTo>
                  <a:cubicBezTo>
                    <a:pt x="7968" y="1771"/>
                    <a:pt x="0" y="3289"/>
                    <a:pt x="0" y="44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2" name="Freeform: Shape 8791">
              <a:extLst>
                <a:ext uri="{FF2B5EF4-FFF2-40B4-BE49-F238E27FC236}">
                  <a16:creationId xmlns:a16="http://schemas.microsoft.com/office/drawing/2014/main" id="{22BD9CDA-AB2D-8235-F102-10656A16E73E}"/>
                </a:ext>
              </a:extLst>
            </p:cNvPr>
            <p:cNvSpPr/>
            <p:nvPr/>
          </p:nvSpPr>
          <p:spPr>
            <a:xfrm>
              <a:off x="11144526" y="6553979"/>
              <a:ext cx="31366" cy="3540"/>
            </a:xfrm>
            <a:custGeom>
              <a:avLst/>
              <a:gdLst>
                <a:gd name="connsiteX0" fmla="*/ 7842 w 31366"/>
                <a:gd name="connsiteY0" fmla="*/ 1518 h 3540"/>
                <a:gd name="connsiteX1" fmla="*/ 0 w 31366"/>
                <a:gd name="connsiteY1" fmla="*/ 2909 h 3540"/>
                <a:gd name="connsiteX2" fmla="*/ 15683 w 31366"/>
                <a:gd name="connsiteY2" fmla="*/ 3288 h 3540"/>
                <a:gd name="connsiteX3" fmla="*/ 31366 w 31366"/>
                <a:gd name="connsiteY3" fmla="*/ 3541 h 3540"/>
                <a:gd name="connsiteX4" fmla="*/ 23525 w 31366"/>
                <a:gd name="connsiteY4" fmla="*/ 1897 h 3540"/>
                <a:gd name="connsiteX5" fmla="*/ 15683 w 31366"/>
                <a:gd name="connsiteY5" fmla="*/ 0 h 3540"/>
                <a:gd name="connsiteX6" fmla="*/ 7842 w 31366"/>
                <a:gd name="connsiteY6" fmla="*/ 1518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842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6" y="3541"/>
                  </a:lnTo>
                  <a:lnTo>
                    <a:pt x="23525" y="1897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3" name="Freeform: Shape 8792">
              <a:extLst>
                <a:ext uri="{FF2B5EF4-FFF2-40B4-BE49-F238E27FC236}">
                  <a16:creationId xmlns:a16="http://schemas.microsoft.com/office/drawing/2014/main" id="{1B708103-F7FE-015D-73B9-E4DDD17EE9E7}"/>
                </a:ext>
              </a:extLst>
            </p:cNvPr>
            <p:cNvSpPr/>
            <p:nvPr/>
          </p:nvSpPr>
          <p:spPr>
            <a:xfrm>
              <a:off x="11270371" y="6606593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4" name="Freeform: Shape 8793">
              <a:extLst>
                <a:ext uri="{FF2B5EF4-FFF2-40B4-BE49-F238E27FC236}">
                  <a16:creationId xmlns:a16="http://schemas.microsoft.com/office/drawing/2014/main" id="{1512F46C-1E2E-2A55-4B9D-A9653BE09E8B}"/>
                </a:ext>
              </a:extLst>
            </p:cNvPr>
            <p:cNvSpPr/>
            <p:nvPr/>
          </p:nvSpPr>
          <p:spPr>
            <a:xfrm>
              <a:off x="11015028" y="6582810"/>
              <a:ext cx="34966" cy="2029"/>
            </a:xfrm>
            <a:custGeom>
              <a:avLst/>
              <a:gdLst>
                <a:gd name="connsiteX0" fmla="*/ 9598 w 34966"/>
                <a:gd name="connsiteY0" fmla="*/ 1396 h 2029"/>
                <a:gd name="connsiteX1" fmla="*/ 33249 w 34966"/>
                <a:gd name="connsiteY1" fmla="*/ 2029 h 2029"/>
                <a:gd name="connsiteX2" fmla="*/ 9598 w 34966"/>
                <a:gd name="connsiteY2" fmla="*/ 1396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9">
                  <a:moveTo>
                    <a:pt x="9598" y="1396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716" y="1903"/>
                    <a:pt x="12885" y="258"/>
                    <a:pt x="9598" y="1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5" name="Freeform: Shape 8794">
              <a:extLst>
                <a:ext uri="{FF2B5EF4-FFF2-40B4-BE49-F238E27FC236}">
                  <a16:creationId xmlns:a16="http://schemas.microsoft.com/office/drawing/2014/main" id="{046A56E8-0D9A-6B8F-D013-05A035F7D1BC}"/>
                </a:ext>
              </a:extLst>
            </p:cNvPr>
            <p:cNvSpPr/>
            <p:nvPr/>
          </p:nvSpPr>
          <p:spPr>
            <a:xfrm>
              <a:off x="11041194" y="6546184"/>
              <a:ext cx="39460" cy="1880"/>
            </a:xfrm>
            <a:custGeom>
              <a:avLst/>
              <a:gdLst>
                <a:gd name="connsiteX0" fmla="*/ 39461 w 39460"/>
                <a:gd name="connsiteY0" fmla="*/ 838 h 1880"/>
                <a:gd name="connsiteX1" fmla="*/ 0 w 39460"/>
                <a:gd name="connsiteY1" fmla="*/ 586 h 1880"/>
                <a:gd name="connsiteX2" fmla="*/ 39461 w 39460"/>
                <a:gd name="connsiteY2" fmla="*/ 838 h 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880">
                  <a:moveTo>
                    <a:pt x="39461" y="838"/>
                  </a:moveTo>
                  <a:cubicBezTo>
                    <a:pt x="38449" y="2609"/>
                    <a:pt x="9865" y="1850"/>
                    <a:pt x="0" y="586"/>
                  </a:cubicBezTo>
                  <a:cubicBezTo>
                    <a:pt x="9486" y="-173"/>
                    <a:pt x="29975" y="-300"/>
                    <a:pt x="39461" y="8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6" name="Freeform: Shape 8795">
              <a:extLst>
                <a:ext uri="{FF2B5EF4-FFF2-40B4-BE49-F238E27FC236}">
                  <a16:creationId xmlns:a16="http://schemas.microsoft.com/office/drawing/2014/main" id="{1D33A82F-3116-78A5-F5BD-BE7100563CDF}"/>
                </a:ext>
              </a:extLst>
            </p:cNvPr>
            <p:cNvSpPr/>
            <p:nvPr/>
          </p:nvSpPr>
          <p:spPr>
            <a:xfrm>
              <a:off x="11071675" y="659053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7" name="Freeform: Shape 8796">
              <a:extLst>
                <a:ext uri="{FF2B5EF4-FFF2-40B4-BE49-F238E27FC236}">
                  <a16:creationId xmlns:a16="http://schemas.microsoft.com/office/drawing/2014/main" id="{18434460-F715-4249-1E19-15A095D3B356}"/>
                </a:ext>
              </a:extLst>
            </p:cNvPr>
            <p:cNvSpPr/>
            <p:nvPr/>
          </p:nvSpPr>
          <p:spPr>
            <a:xfrm>
              <a:off x="11091911" y="6568397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8" name="Freeform: Shape 8797">
              <a:extLst>
                <a:ext uri="{FF2B5EF4-FFF2-40B4-BE49-F238E27FC236}">
                  <a16:creationId xmlns:a16="http://schemas.microsoft.com/office/drawing/2014/main" id="{FA3957C2-AA6D-BA7A-9A50-37B67E61FD83}"/>
                </a:ext>
              </a:extLst>
            </p:cNvPr>
            <p:cNvSpPr/>
            <p:nvPr/>
          </p:nvSpPr>
          <p:spPr>
            <a:xfrm>
              <a:off x="11083058" y="6558532"/>
              <a:ext cx="20762" cy="2490"/>
            </a:xfrm>
            <a:custGeom>
              <a:avLst/>
              <a:gdLst>
                <a:gd name="connsiteX0" fmla="*/ 0 w 20762"/>
                <a:gd name="connsiteY0" fmla="*/ 1518 h 2490"/>
                <a:gd name="connsiteX1" fmla="*/ 0 w 20762"/>
                <a:gd name="connsiteY1" fmla="*/ 0 h 2490"/>
                <a:gd name="connsiteX2" fmla="*/ 0 w 20762"/>
                <a:gd name="connsiteY2" fmla="*/ 1518 h 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90">
                  <a:moveTo>
                    <a:pt x="0" y="1518"/>
                  </a:moveTo>
                  <a:lnTo>
                    <a:pt x="0" y="0"/>
                  </a:lnTo>
                  <a:cubicBezTo>
                    <a:pt x="38449" y="253"/>
                    <a:pt x="14418" y="4300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99" name="Freeform: Shape 8798">
              <a:extLst>
                <a:ext uri="{FF2B5EF4-FFF2-40B4-BE49-F238E27FC236}">
                  <a16:creationId xmlns:a16="http://schemas.microsoft.com/office/drawing/2014/main" id="{CF7B5FD6-51E6-04FC-42E5-0E18F18DFEB6}"/>
                </a:ext>
              </a:extLst>
            </p:cNvPr>
            <p:cNvSpPr/>
            <p:nvPr/>
          </p:nvSpPr>
          <p:spPr>
            <a:xfrm>
              <a:off x="11182722" y="6568295"/>
              <a:ext cx="18983" cy="1467"/>
            </a:xfrm>
            <a:custGeom>
              <a:avLst/>
              <a:gdLst>
                <a:gd name="connsiteX0" fmla="*/ 0 w 18983"/>
                <a:gd name="connsiteY0" fmla="*/ 608 h 1467"/>
                <a:gd name="connsiteX1" fmla="*/ 0 w 18983"/>
                <a:gd name="connsiteY1" fmla="*/ 608 h 1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3" h="1467">
                  <a:moveTo>
                    <a:pt x="0" y="608"/>
                  </a:moveTo>
                  <a:cubicBezTo>
                    <a:pt x="24030" y="-1669"/>
                    <a:pt x="26560" y="3390"/>
                    <a:pt x="0" y="6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0" name="Freeform: Shape 8799">
              <a:extLst>
                <a:ext uri="{FF2B5EF4-FFF2-40B4-BE49-F238E27FC236}">
                  <a16:creationId xmlns:a16="http://schemas.microsoft.com/office/drawing/2014/main" id="{05E3CC7F-31C7-D87F-53EE-A9D4A51EC204}"/>
                </a:ext>
              </a:extLst>
            </p:cNvPr>
            <p:cNvSpPr/>
            <p:nvPr/>
          </p:nvSpPr>
          <p:spPr>
            <a:xfrm>
              <a:off x="11198025" y="6592933"/>
              <a:ext cx="30633" cy="2865"/>
            </a:xfrm>
            <a:custGeom>
              <a:avLst/>
              <a:gdLst>
                <a:gd name="connsiteX0" fmla="*/ 15810 w 30633"/>
                <a:gd name="connsiteY0" fmla="*/ 0 h 2865"/>
                <a:gd name="connsiteX1" fmla="*/ 0 w 30633"/>
                <a:gd name="connsiteY1" fmla="*/ 1897 h 2865"/>
                <a:gd name="connsiteX2" fmla="*/ 15810 w 30633"/>
                <a:gd name="connsiteY2" fmla="*/ 0 h 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633" h="2865">
                  <a:moveTo>
                    <a:pt x="15810" y="0"/>
                  </a:moveTo>
                  <a:cubicBezTo>
                    <a:pt x="48694" y="1012"/>
                    <a:pt x="19351" y="4554"/>
                    <a:pt x="0" y="1897"/>
                  </a:cubicBezTo>
                  <a:cubicBezTo>
                    <a:pt x="2656" y="1012"/>
                    <a:pt x="13786" y="1012"/>
                    <a:pt x="1581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1" name="Freeform: Shape 8800">
              <a:extLst>
                <a:ext uri="{FF2B5EF4-FFF2-40B4-BE49-F238E27FC236}">
                  <a16:creationId xmlns:a16="http://schemas.microsoft.com/office/drawing/2014/main" id="{32732613-D249-EE0D-22AB-004E20103A77}"/>
                </a:ext>
              </a:extLst>
            </p:cNvPr>
            <p:cNvSpPr/>
            <p:nvPr/>
          </p:nvSpPr>
          <p:spPr>
            <a:xfrm>
              <a:off x="11162050" y="6555349"/>
              <a:ext cx="57964" cy="4878"/>
            </a:xfrm>
            <a:custGeom>
              <a:avLst/>
              <a:gdLst>
                <a:gd name="connsiteX0" fmla="*/ 55200 w 57964"/>
                <a:gd name="connsiteY0" fmla="*/ 1033 h 4878"/>
                <a:gd name="connsiteX1" fmla="*/ 56 w 57964"/>
                <a:gd name="connsiteY1" fmla="*/ 1412 h 4878"/>
                <a:gd name="connsiteX2" fmla="*/ 55200 w 57964"/>
                <a:gd name="connsiteY2" fmla="*/ 1033 h 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4" h="4878">
                  <a:moveTo>
                    <a:pt x="55200" y="1033"/>
                  </a:moveTo>
                  <a:cubicBezTo>
                    <a:pt x="73160" y="6598"/>
                    <a:pt x="-2347" y="5586"/>
                    <a:pt x="56" y="1412"/>
                  </a:cubicBezTo>
                  <a:cubicBezTo>
                    <a:pt x="13842" y="21"/>
                    <a:pt x="29652" y="-738"/>
                    <a:pt x="55200" y="10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2" name="Freeform: Shape 8801">
              <a:extLst>
                <a:ext uri="{FF2B5EF4-FFF2-40B4-BE49-F238E27FC236}">
                  <a16:creationId xmlns:a16="http://schemas.microsoft.com/office/drawing/2014/main" id="{444703E9-2B66-816A-98DA-C402505C3275}"/>
                </a:ext>
              </a:extLst>
            </p:cNvPr>
            <p:cNvSpPr/>
            <p:nvPr/>
          </p:nvSpPr>
          <p:spPr>
            <a:xfrm>
              <a:off x="11350431" y="6593313"/>
              <a:ext cx="31619" cy="1380"/>
            </a:xfrm>
            <a:custGeom>
              <a:avLst/>
              <a:gdLst>
                <a:gd name="connsiteX0" fmla="*/ 31619 w 31619"/>
                <a:gd name="connsiteY0" fmla="*/ 127 h 1380"/>
                <a:gd name="connsiteX1" fmla="*/ 0 w 31619"/>
                <a:gd name="connsiteY1" fmla="*/ 632 h 1380"/>
                <a:gd name="connsiteX2" fmla="*/ 31619 w 31619"/>
                <a:gd name="connsiteY2" fmla="*/ 127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1380">
                  <a:moveTo>
                    <a:pt x="31619" y="127"/>
                  </a:moveTo>
                  <a:cubicBezTo>
                    <a:pt x="29343" y="1771"/>
                    <a:pt x="10498" y="1644"/>
                    <a:pt x="0" y="632"/>
                  </a:cubicBezTo>
                  <a:cubicBezTo>
                    <a:pt x="2277" y="-380"/>
                    <a:pt x="19730" y="127"/>
                    <a:pt x="31619" y="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3" name="Freeform: Shape 8802">
              <a:extLst>
                <a:ext uri="{FF2B5EF4-FFF2-40B4-BE49-F238E27FC236}">
                  <a16:creationId xmlns:a16="http://schemas.microsoft.com/office/drawing/2014/main" id="{4D2DD8FD-E261-BD88-2C42-39E335B4F9E3}"/>
                </a:ext>
              </a:extLst>
            </p:cNvPr>
            <p:cNvSpPr/>
            <p:nvPr/>
          </p:nvSpPr>
          <p:spPr>
            <a:xfrm>
              <a:off x="11245834" y="6567852"/>
              <a:ext cx="63112" cy="4403"/>
            </a:xfrm>
            <a:custGeom>
              <a:avLst/>
              <a:gdLst>
                <a:gd name="connsiteX0" fmla="*/ 0 w 63112"/>
                <a:gd name="connsiteY0" fmla="*/ 1557 h 4403"/>
                <a:gd name="connsiteX1" fmla="*/ 63112 w 63112"/>
                <a:gd name="connsiteY1" fmla="*/ 924 h 4403"/>
                <a:gd name="connsiteX2" fmla="*/ 63112 w 63112"/>
                <a:gd name="connsiteY2" fmla="*/ 3833 h 4403"/>
                <a:gd name="connsiteX3" fmla="*/ 0 w 63112"/>
                <a:gd name="connsiteY3" fmla="*/ 1557 h 4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403">
                  <a:moveTo>
                    <a:pt x="0" y="1557"/>
                  </a:moveTo>
                  <a:cubicBezTo>
                    <a:pt x="9233" y="-467"/>
                    <a:pt x="39208" y="-341"/>
                    <a:pt x="63112" y="924"/>
                  </a:cubicBezTo>
                  <a:lnTo>
                    <a:pt x="63112" y="3833"/>
                  </a:lnTo>
                  <a:cubicBezTo>
                    <a:pt x="41991" y="5351"/>
                    <a:pt x="5944" y="3581"/>
                    <a:pt x="0" y="15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4" name="Freeform: Shape 8803">
              <a:extLst>
                <a:ext uri="{FF2B5EF4-FFF2-40B4-BE49-F238E27FC236}">
                  <a16:creationId xmlns:a16="http://schemas.microsoft.com/office/drawing/2014/main" id="{7EBF2C3B-C005-3186-0AFA-31A0F9C07BAE}"/>
                </a:ext>
              </a:extLst>
            </p:cNvPr>
            <p:cNvSpPr/>
            <p:nvPr/>
          </p:nvSpPr>
          <p:spPr>
            <a:xfrm>
              <a:off x="11269612" y="6559719"/>
              <a:ext cx="26192" cy="1355"/>
            </a:xfrm>
            <a:custGeom>
              <a:avLst/>
              <a:gdLst>
                <a:gd name="connsiteX0" fmla="*/ 0 w 26192"/>
                <a:gd name="connsiteY0" fmla="*/ 583 h 1355"/>
                <a:gd name="connsiteX1" fmla="*/ 0 w 26192"/>
                <a:gd name="connsiteY1" fmla="*/ 583 h 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2" h="1355">
                  <a:moveTo>
                    <a:pt x="0" y="583"/>
                  </a:moveTo>
                  <a:cubicBezTo>
                    <a:pt x="29343" y="-1568"/>
                    <a:pt x="40093" y="3112"/>
                    <a:pt x="0" y="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5" name="Freeform: Shape 8804">
              <a:extLst>
                <a:ext uri="{FF2B5EF4-FFF2-40B4-BE49-F238E27FC236}">
                  <a16:creationId xmlns:a16="http://schemas.microsoft.com/office/drawing/2014/main" id="{06DE90CB-339F-4450-1DB8-14E598EFA8C7}"/>
                </a:ext>
              </a:extLst>
            </p:cNvPr>
            <p:cNvSpPr/>
            <p:nvPr/>
          </p:nvSpPr>
          <p:spPr>
            <a:xfrm>
              <a:off x="11301484" y="653222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6" name="Freeform: Shape 8805">
              <a:extLst>
                <a:ext uri="{FF2B5EF4-FFF2-40B4-BE49-F238E27FC236}">
                  <a16:creationId xmlns:a16="http://schemas.microsoft.com/office/drawing/2014/main" id="{8A14B5F3-7A9A-9B94-E043-E93CD028521D}"/>
                </a:ext>
              </a:extLst>
            </p:cNvPr>
            <p:cNvSpPr/>
            <p:nvPr/>
          </p:nvSpPr>
          <p:spPr>
            <a:xfrm>
              <a:off x="11306475" y="6580400"/>
              <a:ext cx="33918" cy="1761"/>
            </a:xfrm>
            <a:custGeom>
              <a:avLst/>
              <a:gdLst>
                <a:gd name="connsiteX0" fmla="*/ 33837 w 33918"/>
                <a:gd name="connsiteY0" fmla="*/ 1024 h 1761"/>
                <a:gd name="connsiteX1" fmla="*/ 2218 w 33918"/>
                <a:gd name="connsiteY1" fmla="*/ 12 h 1761"/>
                <a:gd name="connsiteX2" fmla="*/ 33837 w 33918"/>
                <a:gd name="connsiteY2" fmla="*/ 1024 h 1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918" h="1761">
                  <a:moveTo>
                    <a:pt x="33837" y="1024"/>
                  </a:moveTo>
                  <a:cubicBezTo>
                    <a:pt x="36114" y="2289"/>
                    <a:pt x="-10556" y="1910"/>
                    <a:pt x="2218" y="12"/>
                  </a:cubicBezTo>
                  <a:cubicBezTo>
                    <a:pt x="18660" y="-114"/>
                    <a:pt x="22961" y="771"/>
                    <a:pt x="33837" y="1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7" name="Freeform: Shape 8806">
              <a:extLst>
                <a:ext uri="{FF2B5EF4-FFF2-40B4-BE49-F238E27FC236}">
                  <a16:creationId xmlns:a16="http://schemas.microsoft.com/office/drawing/2014/main" id="{B71F7A52-34F6-1CD4-A56E-41F7D5BFFE23}"/>
                </a:ext>
              </a:extLst>
            </p:cNvPr>
            <p:cNvSpPr/>
            <p:nvPr/>
          </p:nvSpPr>
          <p:spPr>
            <a:xfrm>
              <a:off x="11232934" y="6549931"/>
              <a:ext cx="31618" cy="2321"/>
            </a:xfrm>
            <a:custGeom>
              <a:avLst/>
              <a:gdLst>
                <a:gd name="connsiteX0" fmla="*/ 31618 w 31618"/>
                <a:gd name="connsiteY0" fmla="*/ 1264 h 2321"/>
                <a:gd name="connsiteX1" fmla="*/ 126 w 31618"/>
                <a:gd name="connsiteY1" fmla="*/ 0 h 2321"/>
                <a:gd name="connsiteX2" fmla="*/ 31618 w 31618"/>
                <a:gd name="connsiteY2" fmla="*/ 1264 h 2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8" h="2321">
                  <a:moveTo>
                    <a:pt x="31618" y="1264"/>
                  </a:moveTo>
                  <a:cubicBezTo>
                    <a:pt x="30606" y="3289"/>
                    <a:pt x="-2278" y="2150"/>
                    <a:pt x="126" y="0"/>
                  </a:cubicBezTo>
                  <a:cubicBezTo>
                    <a:pt x="16567" y="0"/>
                    <a:pt x="20741" y="885"/>
                    <a:pt x="31618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8" name="Freeform: Shape 8807">
              <a:extLst>
                <a:ext uri="{FF2B5EF4-FFF2-40B4-BE49-F238E27FC236}">
                  <a16:creationId xmlns:a16="http://schemas.microsoft.com/office/drawing/2014/main" id="{014D0B46-8746-72F9-5E78-4631A87BF58A}"/>
                </a:ext>
              </a:extLst>
            </p:cNvPr>
            <p:cNvSpPr/>
            <p:nvPr/>
          </p:nvSpPr>
          <p:spPr>
            <a:xfrm>
              <a:off x="11316725" y="6558152"/>
              <a:ext cx="31808" cy="2150"/>
            </a:xfrm>
            <a:custGeom>
              <a:avLst/>
              <a:gdLst>
                <a:gd name="connsiteX0" fmla="*/ 189 w 31808"/>
                <a:gd name="connsiteY0" fmla="*/ 1897 h 2150"/>
                <a:gd name="connsiteX1" fmla="*/ 31809 w 31808"/>
                <a:gd name="connsiteY1" fmla="*/ 0 h 2150"/>
                <a:gd name="connsiteX2" fmla="*/ 31809 w 31808"/>
                <a:gd name="connsiteY2" fmla="*/ 2151 h 2150"/>
                <a:gd name="connsiteX3" fmla="*/ 189 w 31808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150">
                  <a:moveTo>
                    <a:pt x="189" y="1897"/>
                  </a:moveTo>
                  <a:cubicBezTo>
                    <a:pt x="-2087" y="0"/>
                    <a:pt x="16631" y="253"/>
                    <a:pt x="31809" y="0"/>
                  </a:cubicBezTo>
                  <a:lnTo>
                    <a:pt x="31809" y="2151"/>
                  </a:lnTo>
                  <a:cubicBezTo>
                    <a:pt x="31809" y="2151"/>
                    <a:pt x="189" y="1897"/>
                    <a:pt x="189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09" name="Freeform: Shape 8808">
              <a:extLst>
                <a:ext uri="{FF2B5EF4-FFF2-40B4-BE49-F238E27FC236}">
                  <a16:creationId xmlns:a16="http://schemas.microsoft.com/office/drawing/2014/main" id="{7FDAD10A-BFA0-B829-72F5-4EC7180421D5}"/>
                </a:ext>
              </a:extLst>
            </p:cNvPr>
            <p:cNvSpPr/>
            <p:nvPr/>
          </p:nvSpPr>
          <p:spPr>
            <a:xfrm>
              <a:off x="11355427" y="6563898"/>
              <a:ext cx="43227" cy="2475"/>
            </a:xfrm>
            <a:custGeom>
              <a:avLst/>
              <a:gdLst>
                <a:gd name="connsiteX0" fmla="*/ 822 w 43227"/>
                <a:gd name="connsiteY0" fmla="*/ 1590 h 2475"/>
                <a:gd name="connsiteX1" fmla="*/ 40156 w 43227"/>
                <a:gd name="connsiteY1" fmla="*/ 2475 h 2475"/>
                <a:gd name="connsiteX2" fmla="*/ 822 w 43227"/>
                <a:gd name="connsiteY2" fmla="*/ 1590 h 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27" h="2475">
                  <a:moveTo>
                    <a:pt x="822" y="1590"/>
                  </a:moveTo>
                  <a:cubicBezTo>
                    <a:pt x="-8032" y="-940"/>
                    <a:pt x="57990" y="-308"/>
                    <a:pt x="40156" y="2475"/>
                  </a:cubicBezTo>
                  <a:cubicBezTo>
                    <a:pt x="28647" y="1970"/>
                    <a:pt x="-570" y="3107"/>
                    <a:pt x="822" y="15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0" name="Freeform: Shape 8809">
              <a:extLst>
                <a:ext uri="{FF2B5EF4-FFF2-40B4-BE49-F238E27FC236}">
                  <a16:creationId xmlns:a16="http://schemas.microsoft.com/office/drawing/2014/main" id="{8744617A-650D-C793-D8E8-45AC075FBD36}"/>
                </a:ext>
              </a:extLst>
            </p:cNvPr>
            <p:cNvSpPr/>
            <p:nvPr/>
          </p:nvSpPr>
          <p:spPr>
            <a:xfrm>
              <a:off x="11492591" y="659343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1" name="Freeform: Shape 8810">
              <a:extLst>
                <a:ext uri="{FF2B5EF4-FFF2-40B4-BE49-F238E27FC236}">
                  <a16:creationId xmlns:a16="http://schemas.microsoft.com/office/drawing/2014/main" id="{E0D16F65-64A5-6EDE-B045-F8F990986895}"/>
                </a:ext>
              </a:extLst>
            </p:cNvPr>
            <p:cNvSpPr/>
            <p:nvPr/>
          </p:nvSpPr>
          <p:spPr>
            <a:xfrm>
              <a:off x="11419361" y="658623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2" name="Freeform: Shape 8811">
              <a:extLst>
                <a:ext uri="{FF2B5EF4-FFF2-40B4-BE49-F238E27FC236}">
                  <a16:creationId xmlns:a16="http://schemas.microsoft.com/office/drawing/2014/main" id="{AE2742F2-2267-800A-2E0F-813808BC37EF}"/>
                </a:ext>
              </a:extLst>
            </p:cNvPr>
            <p:cNvSpPr/>
            <p:nvPr/>
          </p:nvSpPr>
          <p:spPr>
            <a:xfrm>
              <a:off x="11327496" y="6560682"/>
              <a:ext cx="40616" cy="2129"/>
            </a:xfrm>
            <a:custGeom>
              <a:avLst/>
              <a:gdLst>
                <a:gd name="connsiteX0" fmla="*/ 39378 w 40616"/>
                <a:gd name="connsiteY0" fmla="*/ 1771 h 2129"/>
                <a:gd name="connsiteX1" fmla="*/ 43 w 40616"/>
                <a:gd name="connsiteY1" fmla="*/ 0 h 2129"/>
                <a:gd name="connsiteX2" fmla="*/ 39378 w 40616"/>
                <a:gd name="connsiteY2" fmla="*/ 1771 h 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129">
                  <a:moveTo>
                    <a:pt x="39378" y="1771"/>
                  </a:moveTo>
                  <a:cubicBezTo>
                    <a:pt x="31788" y="2530"/>
                    <a:pt x="-1349" y="2150"/>
                    <a:pt x="43" y="0"/>
                  </a:cubicBezTo>
                  <a:cubicBezTo>
                    <a:pt x="14841" y="506"/>
                    <a:pt x="47346" y="-759"/>
                    <a:pt x="39378" y="177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3" name="Freeform: Shape 8812">
              <a:extLst>
                <a:ext uri="{FF2B5EF4-FFF2-40B4-BE49-F238E27FC236}">
                  <a16:creationId xmlns:a16="http://schemas.microsoft.com/office/drawing/2014/main" id="{D2361679-BAFD-FF7F-3A47-1018D8007AFF}"/>
                </a:ext>
              </a:extLst>
            </p:cNvPr>
            <p:cNvSpPr/>
            <p:nvPr/>
          </p:nvSpPr>
          <p:spPr>
            <a:xfrm>
              <a:off x="11420057" y="6575160"/>
              <a:ext cx="22955" cy="3019"/>
            </a:xfrm>
            <a:custGeom>
              <a:avLst/>
              <a:gdLst>
                <a:gd name="connsiteX0" fmla="*/ 22955 w 22955"/>
                <a:gd name="connsiteY0" fmla="*/ 2976 h 3019"/>
                <a:gd name="connsiteX1" fmla="*/ 22955 w 22955"/>
                <a:gd name="connsiteY1" fmla="*/ 67 h 3019"/>
                <a:gd name="connsiteX2" fmla="*/ 22955 w 22955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5" h="3019">
                  <a:moveTo>
                    <a:pt x="22955" y="2976"/>
                  </a:moveTo>
                  <a:cubicBezTo>
                    <a:pt x="-7652" y="3482"/>
                    <a:pt x="-7652" y="-565"/>
                    <a:pt x="22955" y="67"/>
                  </a:cubicBezTo>
                  <a:lnTo>
                    <a:pt x="22955" y="297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4" name="Freeform: Shape 8813">
              <a:extLst>
                <a:ext uri="{FF2B5EF4-FFF2-40B4-BE49-F238E27FC236}">
                  <a16:creationId xmlns:a16="http://schemas.microsoft.com/office/drawing/2014/main" id="{AC12BF29-6F40-33E1-3C9F-22BEA65CC9F9}"/>
                </a:ext>
              </a:extLst>
            </p:cNvPr>
            <p:cNvSpPr/>
            <p:nvPr/>
          </p:nvSpPr>
          <p:spPr>
            <a:xfrm>
              <a:off x="11443012" y="6579466"/>
              <a:ext cx="20799" cy="2284"/>
            </a:xfrm>
            <a:custGeom>
              <a:avLst/>
              <a:gdLst>
                <a:gd name="connsiteX0" fmla="*/ 0 w 20799"/>
                <a:gd name="connsiteY0" fmla="*/ 1579 h 2284"/>
                <a:gd name="connsiteX1" fmla="*/ 0 w 20799"/>
                <a:gd name="connsiteY1" fmla="*/ 61 h 2284"/>
                <a:gd name="connsiteX2" fmla="*/ 0 w 20799"/>
                <a:gd name="connsiteY2" fmla="*/ 1579 h 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99" h="2284">
                  <a:moveTo>
                    <a:pt x="0" y="1579"/>
                  </a:moveTo>
                  <a:lnTo>
                    <a:pt x="0" y="61"/>
                  </a:lnTo>
                  <a:cubicBezTo>
                    <a:pt x="38450" y="-571"/>
                    <a:pt x="14545" y="3982"/>
                    <a:pt x="0" y="157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5" name="Freeform: Shape 8814">
              <a:extLst>
                <a:ext uri="{FF2B5EF4-FFF2-40B4-BE49-F238E27FC236}">
                  <a16:creationId xmlns:a16="http://schemas.microsoft.com/office/drawing/2014/main" id="{2AF114E4-7B01-E5A7-438F-733664B6A197}"/>
                </a:ext>
              </a:extLst>
            </p:cNvPr>
            <p:cNvSpPr/>
            <p:nvPr/>
          </p:nvSpPr>
          <p:spPr>
            <a:xfrm>
              <a:off x="11454901" y="6592807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6" name="Freeform: Shape 8815">
              <a:extLst>
                <a:ext uri="{FF2B5EF4-FFF2-40B4-BE49-F238E27FC236}">
                  <a16:creationId xmlns:a16="http://schemas.microsoft.com/office/drawing/2014/main" id="{43A6E4ED-C5D9-15AA-7913-45E2173A548F}"/>
                </a:ext>
              </a:extLst>
            </p:cNvPr>
            <p:cNvSpPr/>
            <p:nvPr/>
          </p:nvSpPr>
          <p:spPr>
            <a:xfrm>
              <a:off x="10782822" y="6563465"/>
              <a:ext cx="47904" cy="4885"/>
            </a:xfrm>
            <a:custGeom>
              <a:avLst/>
              <a:gdLst>
                <a:gd name="connsiteX0" fmla="*/ 8326 w 47904"/>
                <a:gd name="connsiteY0" fmla="*/ 4553 h 4885"/>
                <a:gd name="connsiteX1" fmla="*/ 485 w 47904"/>
                <a:gd name="connsiteY1" fmla="*/ 0 h 4885"/>
                <a:gd name="connsiteX2" fmla="*/ 47787 w 47904"/>
                <a:gd name="connsiteY2" fmla="*/ 1897 h 4885"/>
                <a:gd name="connsiteX3" fmla="*/ 8200 w 47904"/>
                <a:gd name="connsiteY3" fmla="*/ 4553 h 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04" h="4885">
                  <a:moveTo>
                    <a:pt x="8326" y="4553"/>
                  </a:moveTo>
                  <a:cubicBezTo>
                    <a:pt x="-781" y="3414"/>
                    <a:pt x="-527" y="1770"/>
                    <a:pt x="485" y="0"/>
                  </a:cubicBezTo>
                  <a:cubicBezTo>
                    <a:pt x="19962" y="379"/>
                    <a:pt x="38301" y="885"/>
                    <a:pt x="47787" y="1897"/>
                  </a:cubicBezTo>
                  <a:cubicBezTo>
                    <a:pt x="49305" y="4553"/>
                    <a:pt x="36151" y="5438"/>
                    <a:pt x="8200" y="455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7" name="Freeform: Shape 8816">
              <a:extLst>
                <a:ext uri="{FF2B5EF4-FFF2-40B4-BE49-F238E27FC236}">
                  <a16:creationId xmlns:a16="http://schemas.microsoft.com/office/drawing/2014/main" id="{3ADFF9F8-EBA8-3778-8558-CA83E3423ADB}"/>
                </a:ext>
              </a:extLst>
            </p:cNvPr>
            <p:cNvSpPr/>
            <p:nvPr/>
          </p:nvSpPr>
          <p:spPr>
            <a:xfrm>
              <a:off x="11462743" y="656295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8" name="Freeform: Shape 8817">
              <a:extLst>
                <a:ext uri="{FF2B5EF4-FFF2-40B4-BE49-F238E27FC236}">
                  <a16:creationId xmlns:a16="http://schemas.microsoft.com/office/drawing/2014/main" id="{F878F694-5B39-D9C3-E1F3-B5F3FC4D6322}"/>
                </a:ext>
              </a:extLst>
            </p:cNvPr>
            <p:cNvSpPr/>
            <p:nvPr/>
          </p:nvSpPr>
          <p:spPr>
            <a:xfrm>
              <a:off x="11482473" y="658319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19" name="Freeform: Shape 8818">
              <a:extLst>
                <a:ext uri="{FF2B5EF4-FFF2-40B4-BE49-F238E27FC236}">
                  <a16:creationId xmlns:a16="http://schemas.microsoft.com/office/drawing/2014/main" id="{89BBDBE0-4119-9CEA-BD8D-1183DF5956DD}"/>
                </a:ext>
              </a:extLst>
            </p:cNvPr>
            <p:cNvSpPr/>
            <p:nvPr/>
          </p:nvSpPr>
          <p:spPr>
            <a:xfrm>
              <a:off x="10712226" y="658155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0" name="Freeform: Shape 8819">
              <a:extLst>
                <a:ext uri="{FF2B5EF4-FFF2-40B4-BE49-F238E27FC236}">
                  <a16:creationId xmlns:a16="http://schemas.microsoft.com/office/drawing/2014/main" id="{E67CF3F2-6E6A-DDF7-AFCB-B8720AC713A6}"/>
                </a:ext>
              </a:extLst>
            </p:cNvPr>
            <p:cNvSpPr/>
            <p:nvPr/>
          </p:nvSpPr>
          <p:spPr>
            <a:xfrm>
              <a:off x="10814607" y="6574403"/>
              <a:ext cx="39526" cy="2136"/>
            </a:xfrm>
            <a:custGeom>
              <a:avLst/>
              <a:gdLst>
                <a:gd name="connsiteX0" fmla="*/ 66 w 39526"/>
                <a:gd name="connsiteY0" fmla="*/ 1583 h 2136"/>
                <a:gd name="connsiteX1" fmla="*/ 39527 w 39526"/>
                <a:gd name="connsiteY1" fmla="*/ 1077 h 2136"/>
                <a:gd name="connsiteX2" fmla="*/ 66 w 39526"/>
                <a:gd name="connsiteY2" fmla="*/ 1583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26" h="2136">
                  <a:moveTo>
                    <a:pt x="66" y="1583"/>
                  </a:moveTo>
                  <a:cubicBezTo>
                    <a:pt x="-1578" y="-568"/>
                    <a:pt x="28018" y="-314"/>
                    <a:pt x="39527" y="1077"/>
                  </a:cubicBezTo>
                  <a:cubicBezTo>
                    <a:pt x="38262" y="2594"/>
                    <a:pt x="19417" y="2215"/>
                    <a:pt x="66" y="15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1" name="Freeform: Shape 8820">
              <a:extLst>
                <a:ext uri="{FF2B5EF4-FFF2-40B4-BE49-F238E27FC236}">
                  <a16:creationId xmlns:a16="http://schemas.microsoft.com/office/drawing/2014/main" id="{7F66218D-1C59-8FEC-44B0-452340BAE8D4}"/>
                </a:ext>
              </a:extLst>
            </p:cNvPr>
            <p:cNvSpPr/>
            <p:nvPr/>
          </p:nvSpPr>
          <p:spPr>
            <a:xfrm>
              <a:off x="11489976" y="6560410"/>
              <a:ext cx="49156" cy="2486"/>
            </a:xfrm>
            <a:custGeom>
              <a:avLst/>
              <a:gdLst>
                <a:gd name="connsiteX0" fmla="*/ 339 w 49156"/>
                <a:gd name="connsiteY0" fmla="*/ 1663 h 2486"/>
                <a:gd name="connsiteX1" fmla="*/ 47642 w 49156"/>
                <a:gd name="connsiteY1" fmla="*/ 2296 h 2486"/>
                <a:gd name="connsiteX2" fmla="*/ 339 w 49156"/>
                <a:gd name="connsiteY2" fmla="*/ 1663 h 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56" h="2486">
                  <a:moveTo>
                    <a:pt x="339" y="1663"/>
                  </a:moveTo>
                  <a:cubicBezTo>
                    <a:pt x="-5226" y="-993"/>
                    <a:pt x="59783" y="-234"/>
                    <a:pt x="47642" y="2296"/>
                  </a:cubicBezTo>
                  <a:cubicBezTo>
                    <a:pt x="33856" y="1916"/>
                    <a:pt x="1351" y="3307"/>
                    <a:pt x="339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2" name="Freeform: Shape 8821">
              <a:extLst>
                <a:ext uri="{FF2B5EF4-FFF2-40B4-BE49-F238E27FC236}">
                  <a16:creationId xmlns:a16="http://schemas.microsoft.com/office/drawing/2014/main" id="{B1712D0C-DFA6-EC48-BDB1-204435FAF286}"/>
                </a:ext>
              </a:extLst>
            </p:cNvPr>
            <p:cNvSpPr/>
            <p:nvPr/>
          </p:nvSpPr>
          <p:spPr>
            <a:xfrm>
              <a:off x="11497444" y="6569244"/>
              <a:ext cx="32205" cy="3073"/>
            </a:xfrm>
            <a:custGeom>
              <a:avLst/>
              <a:gdLst>
                <a:gd name="connsiteX0" fmla="*/ 712 w 32205"/>
                <a:gd name="connsiteY0" fmla="*/ 3073 h 3073"/>
                <a:gd name="connsiteX1" fmla="*/ 32205 w 32205"/>
                <a:gd name="connsiteY1" fmla="*/ 38 h 3073"/>
                <a:gd name="connsiteX2" fmla="*/ 32205 w 32205"/>
                <a:gd name="connsiteY2" fmla="*/ 2947 h 3073"/>
                <a:gd name="connsiteX3" fmla="*/ 712 w 32205"/>
                <a:gd name="connsiteY3" fmla="*/ 2947 h 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5" h="3073">
                  <a:moveTo>
                    <a:pt x="712" y="3073"/>
                  </a:moveTo>
                  <a:cubicBezTo>
                    <a:pt x="-2956" y="797"/>
                    <a:pt x="7542" y="-215"/>
                    <a:pt x="32205" y="38"/>
                  </a:cubicBezTo>
                  <a:lnTo>
                    <a:pt x="32205" y="2947"/>
                  </a:lnTo>
                  <a:cubicBezTo>
                    <a:pt x="32205" y="2947"/>
                    <a:pt x="712" y="2947"/>
                    <a:pt x="712" y="29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3" name="Freeform: Shape 8822">
              <a:extLst>
                <a:ext uri="{FF2B5EF4-FFF2-40B4-BE49-F238E27FC236}">
                  <a16:creationId xmlns:a16="http://schemas.microsoft.com/office/drawing/2014/main" id="{53580887-A142-AB1F-209D-3752FD9F938D}"/>
                </a:ext>
              </a:extLst>
            </p:cNvPr>
            <p:cNvSpPr/>
            <p:nvPr/>
          </p:nvSpPr>
          <p:spPr>
            <a:xfrm>
              <a:off x="11528448" y="6595307"/>
              <a:ext cx="17263" cy="2499"/>
            </a:xfrm>
            <a:custGeom>
              <a:avLst/>
              <a:gdLst>
                <a:gd name="connsiteX0" fmla="*/ 17264 w 17263"/>
                <a:gd name="connsiteY0" fmla="*/ 2305 h 2499"/>
                <a:gd name="connsiteX1" fmla="*/ 17264 w 17263"/>
                <a:gd name="connsiteY1" fmla="*/ 156 h 2499"/>
                <a:gd name="connsiteX2" fmla="*/ 17264 w 17263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3" h="2499">
                  <a:moveTo>
                    <a:pt x="17264" y="2305"/>
                  </a:moveTo>
                  <a:cubicBezTo>
                    <a:pt x="-5755" y="3444"/>
                    <a:pt x="-5755" y="-856"/>
                    <a:pt x="17264" y="156"/>
                  </a:cubicBezTo>
                  <a:lnTo>
                    <a:pt x="17264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4" name="Freeform: Shape 8823">
              <a:extLst>
                <a:ext uri="{FF2B5EF4-FFF2-40B4-BE49-F238E27FC236}">
                  <a16:creationId xmlns:a16="http://schemas.microsoft.com/office/drawing/2014/main" id="{DC5C312F-6014-859B-7DDD-B708CF74DD55}"/>
                </a:ext>
              </a:extLst>
            </p:cNvPr>
            <p:cNvSpPr/>
            <p:nvPr/>
          </p:nvSpPr>
          <p:spPr>
            <a:xfrm>
              <a:off x="11537743" y="6585092"/>
              <a:ext cx="24220" cy="1644"/>
            </a:xfrm>
            <a:custGeom>
              <a:avLst/>
              <a:gdLst>
                <a:gd name="connsiteX0" fmla="*/ 0 w 24220"/>
                <a:gd name="connsiteY0" fmla="*/ 1644 h 1644"/>
                <a:gd name="connsiteX1" fmla="*/ 23652 w 24220"/>
                <a:gd name="connsiteY1" fmla="*/ 0 h 1644"/>
                <a:gd name="connsiteX2" fmla="*/ 0 w 24220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20" h="1644">
                  <a:moveTo>
                    <a:pt x="0" y="1644"/>
                  </a:moveTo>
                  <a:cubicBezTo>
                    <a:pt x="3289" y="759"/>
                    <a:pt x="10245" y="127"/>
                    <a:pt x="23652" y="0"/>
                  </a:cubicBezTo>
                  <a:cubicBezTo>
                    <a:pt x="27320" y="1518"/>
                    <a:pt x="1252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5" name="Freeform: Shape 8824">
              <a:extLst>
                <a:ext uri="{FF2B5EF4-FFF2-40B4-BE49-F238E27FC236}">
                  <a16:creationId xmlns:a16="http://schemas.microsoft.com/office/drawing/2014/main" id="{89F215F3-55DD-5261-523C-8BDDD74FC908}"/>
                </a:ext>
              </a:extLst>
            </p:cNvPr>
            <p:cNvSpPr/>
            <p:nvPr/>
          </p:nvSpPr>
          <p:spPr>
            <a:xfrm>
              <a:off x="10783306" y="6578136"/>
              <a:ext cx="23651" cy="2403"/>
            </a:xfrm>
            <a:custGeom>
              <a:avLst/>
              <a:gdLst>
                <a:gd name="connsiteX0" fmla="*/ 0 w 23651"/>
                <a:gd name="connsiteY0" fmla="*/ 127 h 2403"/>
                <a:gd name="connsiteX1" fmla="*/ 23651 w 23651"/>
                <a:gd name="connsiteY1" fmla="*/ 1391 h 2403"/>
                <a:gd name="connsiteX2" fmla="*/ 7842 w 23651"/>
                <a:gd name="connsiteY2" fmla="*/ 2403 h 2403"/>
                <a:gd name="connsiteX3" fmla="*/ 0 w 23651"/>
                <a:gd name="connsiteY3" fmla="*/ 0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51" h="2403">
                  <a:moveTo>
                    <a:pt x="0" y="127"/>
                  </a:moveTo>
                  <a:cubicBezTo>
                    <a:pt x="12774" y="127"/>
                    <a:pt x="13407" y="1139"/>
                    <a:pt x="23651" y="1391"/>
                  </a:cubicBezTo>
                  <a:cubicBezTo>
                    <a:pt x="21628" y="2150"/>
                    <a:pt x="7842" y="1391"/>
                    <a:pt x="7842" y="2403"/>
                  </a:cubicBezTo>
                  <a:cubicBezTo>
                    <a:pt x="-1391" y="2023"/>
                    <a:pt x="1264" y="885"/>
                    <a:pt x="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6" name="Freeform: Shape 8825">
              <a:extLst>
                <a:ext uri="{FF2B5EF4-FFF2-40B4-BE49-F238E27FC236}">
                  <a16:creationId xmlns:a16="http://schemas.microsoft.com/office/drawing/2014/main" id="{5F7E61C3-9904-0907-5B18-D821836206C2}"/>
                </a:ext>
              </a:extLst>
            </p:cNvPr>
            <p:cNvSpPr/>
            <p:nvPr/>
          </p:nvSpPr>
          <p:spPr>
            <a:xfrm>
              <a:off x="11553427" y="6561694"/>
              <a:ext cx="31619" cy="2149"/>
            </a:xfrm>
            <a:custGeom>
              <a:avLst/>
              <a:gdLst>
                <a:gd name="connsiteX0" fmla="*/ 31493 w 31619"/>
                <a:gd name="connsiteY0" fmla="*/ 2150 h 2149"/>
                <a:gd name="connsiteX1" fmla="*/ 0 w 31619"/>
                <a:gd name="connsiteY1" fmla="*/ 1644 h 2149"/>
                <a:gd name="connsiteX2" fmla="*/ 23651 w 31619"/>
                <a:gd name="connsiteY2" fmla="*/ 0 h 2149"/>
                <a:gd name="connsiteX3" fmla="*/ 31619 w 31619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49">
                  <a:moveTo>
                    <a:pt x="31493" y="2150"/>
                  </a:moveTo>
                  <a:cubicBezTo>
                    <a:pt x="24283" y="1644"/>
                    <a:pt x="13786" y="1518"/>
                    <a:pt x="0" y="1644"/>
                  </a:cubicBezTo>
                  <a:cubicBezTo>
                    <a:pt x="1644" y="506"/>
                    <a:pt x="23271" y="1264"/>
                    <a:pt x="23651" y="0"/>
                  </a:cubicBezTo>
                  <a:cubicBezTo>
                    <a:pt x="32884" y="0"/>
                    <a:pt x="30228" y="1264"/>
                    <a:pt x="31619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7" name="Freeform: Shape 8826">
              <a:extLst>
                <a:ext uri="{FF2B5EF4-FFF2-40B4-BE49-F238E27FC236}">
                  <a16:creationId xmlns:a16="http://schemas.microsoft.com/office/drawing/2014/main" id="{0D790886-53ED-0B41-7768-B95A11161C8F}"/>
                </a:ext>
              </a:extLst>
            </p:cNvPr>
            <p:cNvSpPr/>
            <p:nvPr/>
          </p:nvSpPr>
          <p:spPr>
            <a:xfrm>
              <a:off x="10782897" y="6536145"/>
              <a:ext cx="29317" cy="3541"/>
            </a:xfrm>
            <a:custGeom>
              <a:avLst/>
              <a:gdLst>
                <a:gd name="connsiteX0" fmla="*/ 24060 w 29317"/>
                <a:gd name="connsiteY0" fmla="*/ 3542 h 3541"/>
                <a:gd name="connsiteX1" fmla="*/ 536 w 29317"/>
                <a:gd name="connsiteY1" fmla="*/ 0 h 3541"/>
                <a:gd name="connsiteX2" fmla="*/ 24060 w 29317"/>
                <a:gd name="connsiteY2" fmla="*/ 354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7" h="3541">
                  <a:moveTo>
                    <a:pt x="24060" y="3542"/>
                  </a:moveTo>
                  <a:cubicBezTo>
                    <a:pt x="3444" y="3289"/>
                    <a:pt x="-1868" y="1897"/>
                    <a:pt x="536" y="0"/>
                  </a:cubicBezTo>
                  <a:cubicBezTo>
                    <a:pt x="21531" y="632"/>
                    <a:pt x="38226" y="2656"/>
                    <a:pt x="24060" y="35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8" name="Freeform: Shape 8827">
              <a:extLst>
                <a:ext uri="{FF2B5EF4-FFF2-40B4-BE49-F238E27FC236}">
                  <a16:creationId xmlns:a16="http://schemas.microsoft.com/office/drawing/2014/main" id="{7F1C129E-8F4B-9315-C607-717790CA004D}"/>
                </a:ext>
              </a:extLst>
            </p:cNvPr>
            <p:cNvSpPr/>
            <p:nvPr/>
          </p:nvSpPr>
          <p:spPr>
            <a:xfrm>
              <a:off x="10782674" y="6560555"/>
              <a:ext cx="47302" cy="5607"/>
            </a:xfrm>
            <a:custGeom>
              <a:avLst/>
              <a:gdLst>
                <a:gd name="connsiteX0" fmla="*/ 127 w 47302"/>
                <a:gd name="connsiteY0" fmla="*/ 3289 h 5607"/>
                <a:gd name="connsiteX1" fmla="*/ 127 w 47302"/>
                <a:gd name="connsiteY1" fmla="*/ 380 h 5607"/>
                <a:gd name="connsiteX2" fmla="*/ 15936 w 47302"/>
                <a:gd name="connsiteY2" fmla="*/ 0 h 5607"/>
                <a:gd name="connsiteX3" fmla="*/ 47302 w 47302"/>
                <a:gd name="connsiteY3" fmla="*/ 5186 h 5607"/>
                <a:gd name="connsiteX4" fmla="*/ 0 w 47302"/>
                <a:gd name="connsiteY4" fmla="*/ 3289 h 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02" h="5607">
                  <a:moveTo>
                    <a:pt x="127" y="3289"/>
                  </a:moveTo>
                  <a:lnTo>
                    <a:pt x="127" y="380"/>
                  </a:lnTo>
                  <a:cubicBezTo>
                    <a:pt x="9359" y="759"/>
                    <a:pt x="14292" y="632"/>
                    <a:pt x="15936" y="0"/>
                  </a:cubicBezTo>
                  <a:cubicBezTo>
                    <a:pt x="40852" y="759"/>
                    <a:pt x="33264" y="3668"/>
                    <a:pt x="47302" y="5186"/>
                  </a:cubicBezTo>
                  <a:cubicBezTo>
                    <a:pt x="40725" y="6704"/>
                    <a:pt x="12521" y="3668"/>
                    <a:pt x="0" y="3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29" name="Freeform: Shape 8828">
              <a:extLst>
                <a:ext uri="{FF2B5EF4-FFF2-40B4-BE49-F238E27FC236}">
                  <a16:creationId xmlns:a16="http://schemas.microsoft.com/office/drawing/2014/main" id="{4521B0E5-884E-5978-ED10-261D2F516EC4}"/>
                </a:ext>
              </a:extLst>
            </p:cNvPr>
            <p:cNvSpPr/>
            <p:nvPr/>
          </p:nvSpPr>
          <p:spPr>
            <a:xfrm>
              <a:off x="10791088" y="6546643"/>
              <a:ext cx="22953" cy="2529"/>
            </a:xfrm>
            <a:custGeom>
              <a:avLst/>
              <a:gdLst>
                <a:gd name="connsiteX0" fmla="*/ 15743 w 22953"/>
                <a:gd name="connsiteY0" fmla="*/ 2530 h 2529"/>
                <a:gd name="connsiteX1" fmla="*/ 59 w 22953"/>
                <a:gd name="connsiteY1" fmla="*/ 0 h 2529"/>
                <a:gd name="connsiteX2" fmla="*/ 15743 w 22953"/>
                <a:gd name="connsiteY2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3" h="2529">
                  <a:moveTo>
                    <a:pt x="15743" y="2530"/>
                  </a:moveTo>
                  <a:cubicBezTo>
                    <a:pt x="5878" y="2023"/>
                    <a:pt x="-699" y="1138"/>
                    <a:pt x="59" y="0"/>
                  </a:cubicBezTo>
                  <a:cubicBezTo>
                    <a:pt x="27378" y="0"/>
                    <a:pt x="26999" y="1771"/>
                    <a:pt x="15743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0" name="Freeform: Shape 8829">
              <a:extLst>
                <a:ext uri="{FF2B5EF4-FFF2-40B4-BE49-F238E27FC236}">
                  <a16:creationId xmlns:a16="http://schemas.microsoft.com/office/drawing/2014/main" id="{02237153-3712-0988-FA10-D689003F197A}"/>
                </a:ext>
              </a:extLst>
            </p:cNvPr>
            <p:cNvSpPr/>
            <p:nvPr/>
          </p:nvSpPr>
          <p:spPr>
            <a:xfrm>
              <a:off x="11583557" y="6533615"/>
              <a:ext cx="56147" cy="7570"/>
            </a:xfrm>
            <a:custGeom>
              <a:avLst/>
              <a:gdLst>
                <a:gd name="connsiteX0" fmla="*/ 1236 w 56147"/>
                <a:gd name="connsiteY0" fmla="*/ 6198 h 7570"/>
                <a:gd name="connsiteX1" fmla="*/ 48539 w 56147"/>
                <a:gd name="connsiteY1" fmla="*/ 0 h 7570"/>
                <a:gd name="connsiteX2" fmla="*/ 40697 w 56147"/>
                <a:gd name="connsiteY2" fmla="*/ 7336 h 7570"/>
                <a:gd name="connsiteX3" fmla="*/ 1236 w 56147"/>
                <a:gd name="connsiteY3" fmla="*/ 6198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47" h="7570">
                  <a:moveTo>
                    <a:pt x="1236" y="6198"/>
                  </a:moveTo>
                  <a:cubicBezTo>
                    <a:pt x="-5593" y="2277"/>
                    <a:pt x="16666" y="759"/>
                    <a:pt x="48539" y="0"/>
                  </a:cubicBezTo>
                  <a:cubicBezTo>
                    <a:pt x="46262" y="2910"/>
                    <a:pt x="71557" y="5818"/>
                    <a:pt x="40697" y="7336"/>
                  </a:cubicBezTo>
                  <a:cubicBezTo>
                    <a:pt x="15402" y="8221"/>
                    <a:pt x="16414" y="6324"/>
                    <a:pt x="1236" y="61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1" name="Freeform: Shape 8830">
              <a:extLst>
                <a:ext uri="{FF2B5EF4-FFF2-40B4-BE49-F238E27FC236}">
                  <a16:creationId xmlns:a16="http://schemas.microsoft.com/office/drawing/2014/main" id="{73B046F1-446F-8604-173A-2F5ACDC13B18}"/>
                </a:ext>
              </a:extLst>
            </p:cNvPr>
            <p:cNvSpPr/>
            <p:nvPr/>
          </p:nvSpPr>
          <p:spPr>
            <a:xfrm>
              <a:off x="10814672" y="6581674"/>
              <a:ext cx="24177" cy="1290"/>
            </a:xfrm>
            <a:custGeom>
              <a:avLst/>
              <a:gdLst>
                <a:gd name="connsiteX0" fmla="*/ 0 w 24177"/>
                <a:gd name="connsiteY0" fmla="*/ 1014 h 1290"/>
                <a:gd name="connsiteX1" fmla="*/ 23651 w 24177"/>
                <a:gd name="connsiteY1" fmla="*/ 129 h 1290"/>
                <a:gd name="connsiteX2" fmla="*/ 0 w 24177"/>
                <a:gd name="connsiteY2" fmla="*/ 1014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290">
                  <a:moveTo>
                    <a:pt x="0" y="1014"/>
                  </a:moveTo>
                  <a:cubicBezTo>
                    <a:pt x="3289" y="255"/>
                    <a:pt x="10245" y="-250"/>
                    <a:pt x="23651" y="129"/>
                  </a:cubicBezTo>
                  <a:cubicBezTo>
                    <a:pt x="27193" y="1773"/>
                    <a:pt x="12142" y="1267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2" name="Freeform: Shape 8831">
              <a:extLst>
                <a:ext uri="{FF2B5EF4-FFF2-40B4-BE49-F238E27FC236}">
                  <a16:creationId xmlns:a16="http://schemas.microsoft.com/office/drawing/2014/main" id="{4340308D-001C-4CE5-B952-4812FF85BE73}"/>
                </a:ext>
              </a:extLst>
            </p:cNvPr>
            <p:cNvSpPr/>
            <p:nvPr/>
          </p:nvSpPr>
          <p:spPr>
            <a:xfrm>
              <a:off x="11600302" y="6551669"/>
              <a:ext cx="40500" cy="2179"/>
            </a:xfrm>
            <a:custGeom>
              <a:avLst/>
              <a:gdLst>
                <a:gd name="connsiteX0" fmla="*/ 301 w 40500"/>
                <a:gd name="connsiteY0" fmla="*/ 1803 h 2179"/>
                <a:gd name="connsiteX1" fmla="*/ 39762 w 40500"/>
                <a:gd name="connsiteY1" fmla="*/ 1551 h 2179"/>
                <a:gd name="connsiteX2" fmla="*/ 301 w 40500"/>
                <a:gd name="connsiteY2" fmla="*/ 1803 h 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00" h="2179">
                  <a:moveTo>
                    <a:pt x="301" y="1803"/>
                  </a:moveTo>
                  <a:cubicBezTo>
                    <a:pt x="-4379" y="285"/>
                    <a:pt x="47224" y="-1232"/>
                    <a:pt x="39762" y="1551"/>
                  </a:cubicBezTo>
                  <a:cubicBezTo>
                    <a:pt x="24711" y="3068"/>
                    <a:pt x="25343" y="1298"/>
                    <a:pt x="301" y="1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3" name="Freeform: Shape 8832">
              <a:extLst>
                <a:ext uri="{FF2B5EF4-FFF2-40B4-BE49-F238E27FC236}">
                  <a16:creationId xmlns:a16="http://schemas.microsoft.com/office/drawing/2014/main" id="{084105BB-C42D-7946-6253-691891BD9E60}"/>
                </a:ext>
              </a:extLst>
            </p:cNvPr>
            <p:cNvSpPr/>
            <p:nvPr/>
          </p:nvSpPr>
          <p:spPr>
            <a:xfrm>
              <a:off x="10842245" y="65515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4" name="Freeform: Shape 8833">
              <a:extLst>
                <a:ext uri="{FF2B5EF4-FFF2-40B4-BE49-F238E27FC236}">
                  <a16:creationId xmlns:a16="http://schemas.microsoft.com/office/drawing/2014/main" id="{0C2A81FB-FA17-3180-133B-0C9EFB1D6DFA}"/>
                </a:ext>
              </a:extLst>
            </p:cNvPr>
            <p:cNvSpPr/>
            <p:nvPr/>
          </p:nvSpPr>
          <p:spPr>
            <a:xfrm>
              <a:off x="11616413" y="6559037"/>
              <a:ext cx="31619" cy="2190"/>
            </a:xfrm>
            <a:custGeom>
              <a:avLst/>
              <a:gdLst>
                <a:gd name="connsiteX0" fmla="*/ 31493 w 31619"/>
                <a:gd name="connsiteY0" fmla="*/ 2150 h 2190"/>
                <a:gd name="connsiteX1" fmla="*/ 0 w 31619"/>
                <a:gd name="connsiteY1" fmla="*/ 1644 h 2190"/>
                <a:gd name="connsiteX2" fmla="*/ 23651 w 31619"/>
                <a:gd name="connsiteY2" fmla="*/ 0 h 2190"/>
                <a:gd name="connsiteX3" fmla="*/ 31619 w 31619"/>
                <a:gd name="connsiteY3" fmla="*/ 2150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90">
                  <a:moveTo>
                    <a:pt x="31493" y="2150"/>
                  </a:moveTo>
                  <a:cubicBezTo>
                    <a:pt x="17327" y="2403"/>
                    <a:pt x="14798" y="1391"/>
                    <a:pt x="0" y="1644"/>
                  </a:cubicBezTo>
                  <a:cubicBezTo>
                    <a:pt x="1644" y="632"/>
                    <a:pt x="23272" y="1139"/>
                    <a:pt x="23651" y="0"/>
                  </a:cubicBezTo>
                  <a:cubicBezTo>
                    <a:pt x="32884" y="0"/>
                    <a:pt x="30228" y="1265"/>
                    <a:pt x="31619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5" name="Freeform: Shape 8834">
              <a:extLst>
                <a:ext uri="{FF2B5EF4-FFF2-40B4-BE49-F238E27FC236}">
                  <a16:creationId xmlns:a16="http://schemas.microsoft.com/office/drawing/2014/main" id="{B2F5DBD8-9D71-2E3A-1A29-57248B542391}"/>
                </a:ext>
              </a:extLst>
            </p:cNvPr>
            <p:cNvSpPr/>
            <p:nvPr/>
          </p:nvSpPr>
          <p:spPr>
            <a:xfrm>
              <a:off x="10929022" y="6568138"/>
              <a:ext cx="34966" cy="2029"/>
            </a:xfrm>
            <a:custGeom>
              <a:avLst/>
              <a:gdLst>
                <a:gd name="connsiteX0" fmla="*/ 9598 w 34966"/>
                <a:gd name="connsiteY0" fmla="*/ 1397 h 2029"/>
                <a:gd name="connsiteX1" fmla="*/ 33249 w 34966"/>
                <a:gd name="connsiteY1" fmla="*/ 2029 h 2029"/>
                <a:gd name="connsiteX2" fmla="*/ 9598 w 34966"/>
                <a:gd name="connsiteY2" fmla="*/ 1397 h 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9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842" y="1902"/>
                    <a:pt x="12886" y="258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6" name="Freeform: Shape 8835">
              <a:extLst>
                <a:ext uri="{FF2B5EF4-FFF2-40B4-BE49-F238E27FC236}">
                  <a16:creationId xmlns:a16="http://schemas.microsoft.com/office/drawing/2014/main" id="{15666E18-340B-03DD-F96E-343F28658DF1}"/>
                </a:ext>
              </a:extLst>
            </p:cNvPr>
            <p:cNvSpPr/>
            <p:nvPr/>
          </p:nvSpPr>
          <p:spPr>
            <a:xfrm>
              <a:off x="11128478" y="6583811"/>
              <a:ext cx="34966" cy="1913"/>
            </a:xfrm>
            <a:custGeom>
              <a:avLst/>
              <a:gdLst>
                <a:gd name="connsiteX0" fmla="*/ 9598 w 34966"/>
                <a:gd name="connsiteY0" fmla="*/ 1407 h 1913"/>
                <a:gd name="connsiteX1" fmla="*/ 33249 w 34966"/>
                <a:gd name="connsiteY1" fmla="*/ 1913 h 1913"/>
                <a:gd name="connsiteX2" fmla="*/ 9598 w 34966"/>
                <a:gd name="connsiteY2" fmla="*/ 1407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1913">
                  <a:moveTo>
                    <a:pt x="9598" y="1407"/>
                  </a:moveTo>
                  <a:cubicBezTo>
                    <a:pt x="-25184" y="-363"/>
                    <a:pt x="46782" y="-742"/>
                    <a:pt x="33249" y="1913"/>
                  </a:cubicBezTo>
                  <a:cubicBezTo>
                    <a:pt x="19716" y="1787"/>
                    <a:pt x="12886" y="270"/>
                    <a:pt x="9598" y="14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7" name="Freeform: Shape 8836">
              <a:extLst>
                <a:ext uri="{FF2B5EF4-FFF2-40B4-BE49-F238E27FC236}">
                  <a16:creationId xmlns:a16="http://schemas.microsoft.com/office/drawing/2014/main" id="{8CF78A7E-C582-2A07-E139-1141C9EFEC70}"/>
                </a:ext>
              </a:extLst>
            </p:cNvPr>
            <p:cNvSpPr/>
            <p:nvPr/>
          </p:nvSpPr>
          <p:spPr>
            <a:xfrm>
              <a:off x="11050348" y="6574595"/>
              <a:ext cx="63940" cy="6829"/>
            </a:xfrm>
            <a:custGeom>
              <a:avLst/>
              <a:gdLst>
                <a:gd name="connsiteX0" fmla="*/ 457 w 63940"/>
                <a:gd name="connsiteY0" fmla="*/ 4553 h 6829"/>
                <a:gd name="connsiteX1" fmla="*/ 24235 w 63940"/>
                <a:gd name="connsiteY1" fmla="*/ 0 h 6829"/>
                <a:gd name="connsiteX2" fmla="*/ 63696 w 63940"/>
                <a:gd name="connsiteY2" fmla="*/ 885 h 6829"/>
                <a:gd name="connsiteX3" fmla="*/ 39919 w 63940"/>
                <a:gd name="connsiteY3" fmla="*/ 6830 h 6829"/>
                <a:gd name="connsiteX4" fmla="*/ 8426 w 63940"/>
                <a:gd name="connsiteY4" fmla="*/ 6071 h 6829"/>
                <a:gd name="connsiteX5" fmla="*/ 584 w 63940"/>
                <a:gd name="connsiteY5" fmla="*/ 4426 h 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940" h="6829">
                  <a:moveTo>
                    <a:pt x="457" y="4553"/>
                  </a:moveTo>
                  <a:cubicBezTo>
                    <a:pt x="-4348" y="1518"/>
                    <a:pt x="30433" y="3162"/>
                    <a:pt x="24235" y="0"/>
                  </a:cubicBezTo>
                  <a:lnTo>
                    <a:pt x="63696" y="885"/>
                  </a:lnTo>
                  <a:cubicBezTo>
                    <a:pt x="66606" y="4173"/>
                    <a:pt x="42575" y="4300"/>
                    <a:pt x="39919" y="6830"/>
                  </a:cubicBezTo>
                  <a:lnTo>
                    <a:pt x="8426" y="6071"/>
                  </a:lnTo>
                  <a:cubicBezTo>
                    <a:pt x="9691" y="5312"/>
                    <a:pt x="6402" y="4680"/>
                    <a:pt x="584" y="44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8" name="Freeform: Shape 8837">
              <a:extLst>
                <a:ext uri="{FF2B5EF4-FFF2-40B4-BE49-F238E27FC236}">
                  <a16:creationId xmlns:a16="http://schemas.microsoft.com/office/drawing/2014/main" id="{C29122E0-32F5-2889-BC54-82B6E9DC2D97}"/>
                </a:ext>
              </a:extLst>
            </p:cNvPr>
            <p:cNvSpPr/>
            <p:nvPr/>
          </p:nvSpPr>
          <p:spPr>
            <a:xfrm>
              <a:off x="11185504" y="6582991"/>
              <a:ext cx="24216" cy="1261"/>
            </a:xfrm>
            <a:custGeom>
              <a:avLst/>
              <a:gdLst>
                <a:gd name="connsiteX0" fmla="*/ 0 w 24216"/>
                <a:gd name="connsiteY0" fmla="*/ 1089 h 1261"/>
                <a:gd name="connsiteX1" fmla="*/ 23651 w 24216"/>
                <a:gd name="connsiteY1" fmla="*/ 77 h 1261"/>
                <a:gd name="connsiteX2" fmla="*/ 0 w 24216"/>
                <a:gd name="connsiteY2" fmla="*/ 1089 h 1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16" h="1261">
                  <a:moveTo>
                    <a:pt x="0" y="1089"/>
                  </a:moveTo>
                  <a:cubicBezTo>
                    <a:pt x="3289" y="204"/>
                    <a:pt x="9866" y="-176"/>
                    <a:pt x="23651" y="77"/>
                  </a:cubicBezTo>
                  <a:cubicBezTo>
                    <a:pt x="27320" y="1721"/>
                    <a:pt x="12395" y="1215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39" name="Freeform: Shape 8838">
              <a:extLst>
                <a:ext uri="{FF2B5EF4-FFF2-40B4-BE49-F238E27FC236}">
                  <a16:creationId xmlns:a16="http://schemas.microsoft.com/office/drawing/2014/main" id="{C38FA6BA-E43D-6D7D-48DB-66478C82BCD9}"/>
                </a:ext>
              </a:extLst>
            </p:cNvPr>
            <p:cNvSpPr/>
            <p:nvPr/>
          </p:nvSpPr>
          <p:spPr>
            <a:xfrm>
              <a:off x="11710479" y="6532489"/>
              <a:ext cx="40487" cy="2139"/>
            </a:xfrm>
            <a:custGeom>
              <a:avLst/>
              <a:gdLst>
                <a:gd name="connsiteX0" fmla="*/ 286 w 40487"/>
                <a:gd name="connsiteY0" fmla="*/ 1885 h 2139"/>
                <a:gd name="connsiteX1" fmla="*/ 39747 w 40487"/>
                <a:gd name="connsiteY1" fmla="*/ 1506 h 2139"/>
                <a:gd name="connsiteX2" fmla="*/ 286 w 40487"/>
                <a:gd name="connsiteY2" fmla="*/ 1885 h 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87" h="2139">
                  <a:moveTo>
                    <a:pt x="286" y="1885"/>
                  </a:moveTo>
                  <a:cubicBezTo>
                    <a:pt x="-4268" y="368"/>
                    <a:pt x="47208" y="-1277"/>
                    <a:pt x="39747" y="1506"/>
                  </a:cubicBezTo>
                  <a:cubicBezTo>
                    <a:pt x="24569" y="3024"/>
                    <a:pt x="25201" y="1253"/>
                    <a:pt x="286" y="18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0" name="Freeform: Shape 8839">
              <a:extLst>
                <a:ext uri="{FF2B5EF4-FFF2-40B4-BE49-F238E27FC236}">
                  <a16:creationId xmlns:a16="http://schemas.microsoft.com/office/drawing/2014/main" id="{7EEFC206-7716-9332-0054-C136FA2203D6}"/>
                </a:ext>
              </a:extLst>
            </p:cNvPr>
            <p:cNvSpPr/>
            <p:nvPr/>
          </p:nvSpPr>
          <p:spPr>
            <a:xfrm>
              <a:off x="11687240" y="6536272"/>
              <a:ext cx="63263" cy="4150"/>
            </a:xfrm>
            <a:custGeom>
              <a:avLst/>
              <a:gdLst>
                <a:gd name="connsiteX0" fmla="*/ 62986 w 63263"/>
                <a:gd name="connsiteY0" fmla="*/ 2782 h 4150"/>
                <a:gd name="connsiteX1" fmla="*/ 0 w 63263"/>
                <a:gd name="connsiteY1" fmla="*/ 3415 h 4150"/>
                <a:gd name="connsiteX2" fmla="*/ 55145 w 63263"/>
                <a:gd name="connsiteY2" fmla="*/ 0 h 4150"/>
                <a:gd name="connsiteX3" fmla="*/ 63113 w 63263"/>
                <a:gd name="connsiteY3" fmla="*/ 2782 h 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63" h="4150">
                  <a:moveTo>
                    <a:pt x="62986" y="2782"/>
                  </a:moveTo>
                  <a:cubicBezTo>
                    <a:pt x="41612" y="4553"/>
                    <a:pt x="24537" y="4426"/>
                    <a:pt x="0" y="3415"/>
                  </a:cubicBezTo>
                  <a:cubicBezTo>
                    <a:pt x="885" y="885"/>
                    <a:pt x="25928" y="253"/>
                    <a:pt x="55145" y="0"/>
                  </a:cubicBezTo>
                  <a:cubicBezTo>
                    <a:pt x="54133" y="1264"/>
                    <a:pt x="64631" y="1391"/>
                    <a:pt x="63113" y="27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1" name="Freeform: Shape 8840">
              <a:extLst>
                <a:ext uri="{FF2B5EF4-FFF2-40B4-BE49-F238E27FC236}">
                  <a16:creationId xmlns:a16="http://schemas.microsoft.com/office/drawing/2014/main" id="{BE5A76E8-6A6D-A053-3DFF-A7E0B461EA3C}"/>
                </a:ext>
              </a:extLst>
            </p:cNvPr>
            <p:cNvSpPr/>
            <p:nvPr/>
          </p:nvSpPr>
          <p:spPr>
            <a:xfrm>
              <a:off x="10945481" y="6582562"/>
              <a:ext cx="19067" cy="3068"/>
            </a:xfrm>
            <a:custGeom>
              <a:avLst/>
              <a:gdLst>
                <a:gd name="connsiteX0" fmla="*/ 19067 w 19067"/>
                <a:gd name="connsiteY0" fmla="*/ 2530 h 3068"/>
                <a:gd name="connsiteX1" fmla="*/ 3384 w 19067"/>
                <a:gd name="connsiteY1" fmla="*/ 0 h 3068"/>
                <a:gd name="connsiteX2" fmla="*/ 19067 w 19067"/>
                <a:gd name="connsiteY2" fmla="*/ 2530 h 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7" h="3068">
                  <a:moveTo>
                    <a:pt x="19067" y="2530"/>
                  </a:moveTo>
                  <a:cubicBezTo>
                    <a:pt x="15399" y="4427"/>
                    <a:pt x="-8758" y="759"/>
                    <a:pt x="3384" y="0"/>
                  </a:cubicBezTo>
                  <a:cubicBezTo>
                    <a:pt x="4396" y="0"/>
                    <a:pt x="18434" y="2910"/>
                    <a:pt x="19067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2" name="Freeform: Shape 8841">
              <a:extLst>
                <a:ext uri="{FF2B5EF4-FFF2-40B4-BE49-F238E27FC236}">
                  <a16:creationId xmlns:a16="http://schemas.microsoft.com/office/drawing/2014/main" id="{7398B23B-B83A-C7D0-86F7-DEE7A2929AAF}"/>
                </a:ext>
              </a:extLst>
            </p:cNvPr>
            <p:cNvSpPr/>
            <p:nvPr/>
          </p:nvSpPr>
          <p:spPr>
            <a:xfrm>
              <a:off x="10799997" y="6586736"/>
              <a:ext cx="34974" cy="2132"/>
            </a:xfrm>
            <a:custGeom>
              <a:avLst/>
              <a:gdLst>
                <a:gd name="connsiteX0" fmla="*/ 33268 w 34974"/>
                <a:gd name="connsiteY0" fmla="*/ 759 h 2132"/>
                <a:gd name="connsiteX1" fmla="*/ 1775 w 34974"/>
                <a:gd name="connsiteY1" fmla="*/ 0 h 2132"/>
                <a:gd name="connsiteX2" fmla="*/ 33268 w 34974"/>
                <a:gd name="connsiteY2" fmla="*/ 759 h 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4" h="2132">
                  <a:moveTo>
                    <a:pt x="33268" y="759"/>
                  </a:moveTo>
                  <a:cubicBezTo>
                    <a:pt x="45283" y="3289"/>
                    <a:pt x="-10494" y="1897"/>
                    <a:pt x="1775" y="0"/>
                  </a:cubicBezTo>
                  <a:cubicBezTo>
                    <a:pt x="17205" y="1644"/>
                    <a:pt x="11640" y="127"/>
                    <a:pt x="33268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3" name="Freeform: Shape 8842">
              <a:extLst>
                <a:ext uri="{FF2B5EF4-FFF2-40B4-BE49-F238E27FC236}">
                  <a16:creationId xmlns:a16="http://schemas.microsoft.com/office/drawing/2014/main" id="{398F32EE-1C2E-875C-A0A3-102EC5E36D45}"/>
                </a:ext>
              </a:extLst>
            </p:cNvPr>
            <p:cNvSpPr/>
            <p:nvPr/>
          </p:nvSpPr>
          <p:spPr>
            <a:xfrm>
              <a:off x="10809993" y="657016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4" name="Freeform: Shape 8843">
              <a:extLst>
                <a:ext uri="{FF2B5EF4-FFF2-40B4-BE49-F238E27FC236}">
                  <a16:creationId xmlns:a16="http://schemas.microsoft.com/office/drawing/2014/main" id="{9B7137AF-A923-F7C9-D099-81144CDD211E}"/>
                </a:ext>
              </a:extLst>
            </p:cNvPr>
            <p:cNvSpPr/>
            <p:nvPr/>
          </p:nvSpPr>
          <p:spPr>
            <a:xfrm>
              <a:off x="11742258" y="652893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5" name="Freeform: Shape 8844">
              <a:extLst>
                <a:ext uri="{FF2B5EF4-FFF2-40B4-BE49-F238E27FC236}">
                  <a16:creationId xmlns:a16="http://schemas.microsoft.com/office/drawing/2014/main" id="{784A4B73-948B-B22E-11BC-D7EEDB317365}"/>
                </a:ext>
              </a:extLst>
            </p:cNvPr>
            <p:cNvSpPr/>
            <p:nvPr/>
          </p:nvSpPr>
          <p:spPr>
            <a:xfrm>
              <a:off x="10964169" y="6599637"/>
              <a:ext cx="78795" cy="3415"/>
            </a:xfrm>
            <a:custGeom>
              <a:avLst/>
              <a:gdLst>
                <a:gd name="connsiteX0" fmla="*/ 78795 w 78795"/>
                <a:gd name="connsiteY0" fmla="*/ 3415 h 3415"/>
                <a:gd name="connsiteX1" fmla="*/ 0 w 78795"/>
                <a:gd name="connsiteY1" fmla="*/ 0 h 3415"/>
                <a:gd name="connsiteX2" fmla="*/ 78795 w 78795"/>
                <a:gd name="connsiteY2" fmla="*/ 3415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95" h="3415">
                  <a:moveTo>
                    <a:pt x="78795" y="3415"/>
                  </a:moveTo>
                  <a:cubicBezTo>
                    <a:pt x="29848" y="2403"/>
                    <a:pt x="33769" y="759"/>
                    <a:pt x="0" y="0"/>
                  </a:cubicBezTo>
                  <a:cubicBezTo>
                    <a:pt x="21375" y="127"/>
                    <a:pt x="75001" y="0"/>
                    <a:pt x="78795" y="341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6" name="Freeform: Shape 8845">
              <a:extLst>
                <a:ext uri="{FF2B5EF4-FFF2-40B4-BE49-F238E27FC236}">
                  <a16:creationId xmlns:a16="http://schemas.microsoft.com/office/drawing/2014/main" id="{CC789C1B-D090-D23D-A241-3E8EC499E1DD}"/>
                </a:ext>
              </a:extLst>
            </p:cNvPr>
            <p:cNvSpPr/>
            <p:nvPr/>
          </p:nvSpPr>
          <p:spPr>
            <a:xfrm>
              <a:off x="10843829" y="6565361"/>
              <a:ext cx="28248" cy="3199"/>
            </a:xfrm>
            <a:custGeom>
              <a:avLst/>
              <a:gdLst>
                <a:gd name="connsiteX0" fmla="*/ 5625 w 28248"/>
                <a:gd name="connsiteY0" fmla="*/ 2910 h 3199"/>
                <a:gd name="connsiteX1" fmla="*/ 5625 w 28248"/>
                <a:gd name="connsiteY1" fmla="*/ 0 h 3199"/>
                <a:gd name="connsiteX2" fmla="*/ 5625 w 28248"/>
                <a:gd name="connsiteY2" fmla="*/ 2910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48" h="3199">
                  <a:moveTo>
                    <a:pt x="5625" y="2910"/>
                  </a:moveTo>
                  <a:cubicBezTo>
                    <a:pt x="6384" y="1012"/>
                    <a:pt x="-7402" y="1139"/>
                    <a:pt x="5625" y="0"/>
                  </a:cubicBezTo>
                  <a:cubicBezTo>
                    <a:pt x="35853" y="253"/>
                    <a:pt x="35726" y="4301"/>
                    <a:pt x="5625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7" name="Freeform: Shape 8846">
              <a:extLst>
                <a:ext uri="{FF2B5EF4-FFF2-40B4-BE49-F238E27FC236}">
                  <a16:creationId xmlns:a16="http://schemas.microsoft.com/office/drawing/2014/main" id="{2DFCD23D-A44D-9412-72E3-16D69927153A}"/>
                </a:ext>
              </a:extLst>
            </p:cNvPr>
            <p:cNvSpPr/>
            <p:nvPr/>
          </p:nvSpPr>
          <p:spPr>
            <a:xfrm>
              <a:off x="11764637" y="6555358"/>
              <a:ext cx="17334" cy="2463"/>
            </a:xfrm>
            <a:custGeom>
              <a:avLst/>
              <a:gdLst>
                <a:gd name="connsiteX0" fmla="*/ 9492 w 17334"/>
                <a:gd name="connsiteY0" fmla="*/ 2415 h 2463"/>
                <a:gd name="connsiteX1" fmla="*/ 17335 w 17334"/>
                <a:gd name="connsiteY1" fmla="*/ 139 h 2463"/>
                <a:gd name="connsiteX2" fmla="*/ 17335 w 17334"/>
                <a:gd name="connsiteY2" fmla="*/ 1530 h 2463"/>
                <a:gd name="connsiteX3" fmla="*/ 9492 w 17334"/>
                <a:gd name="connsiteY3" fmla="*/ 2288 h 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34" h="2463">
                  <a:moveTo>
                    <a:pt x="9492" y="2415"/>
                  </a:moveTo>
                  <a:cubicBezTo>
                    <a:pt x="-5937" y="2921"/>
                    <a:pt x="-2017" y="-747"/>
                    <a:pt x="17335" y="139"/>
                  </a:cubicBezTo>
                  <a:lnTo>
                    <a:pt x="17335" y="1530"/>
                  </a:lnTo>
                  <a:cubicBezTo>
                    <a:pt x="10504" y="1530"/>
                    <a:pt x="9746" y="1909"/>
                    <a:pt x="9492" y="2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8" name="Freeform: Shape 8847">
              <a:extLst>
                <a:ext uri="{FF2B5EF4-FFF2-40B4-BE49-F238E27FC236}">
                  <a16:creationId xmlns:a16="http://schemas.microsoft.com/office/drawing/2014/main" id="{777CD580-5B6A-1A0E-16B0-2298D9128549}"/>
                </a:ext>
              </a:extLst>
            </p:cNvPr>
            <p:cNvSpPr/>
            <p:nvPr/>
          </p:nvSpPr>
          <p:spPr>
            <a:xfrm>
              <a:off x="10856916" y="6585977"/>
              <a:ext cx="63602" cy="5059"/>
            </a:xfrm>
            <a:custGeom>
              <a:avLst/>
              <a:gdLst>
                <a:gd name="connsiteX0" fmla="*/ 0 w 63602"/>
                <a:gd name="connsiteY0" fmla="*/ 2909 h 5059"/>
                <a:gd name="connsiteX1" fmla="*/ 0 w 63602"/>
                <a:gd name="connsiteY1" fmla="*/ 0 h 5059"/>
                <a:gd name="connsiteX2" fmla="*/ 55271 w 63602"/>
                <a:gd name="connsiteY2" fmla="*/ 0 h 5059"/>
                <a:gd name="connsiteX3" fmla="*/ 55144 w 63602"/>
                <a:gd name="connsiteY3" fmla="*/ 5059 h 5059"/>
                <a:gd name="connsiteX4" fmla="*/ 0 w 63602"/>
                <a:gd name="connsiteY4" fmla="*/ 2909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02" h="5059">
                  <a:moveTo>
                    <a:pt x="0" y="2909"/>
                  </a:moveTo>
                  <a:lnTo>
                    <a:pt x="0" y="0"/>
                  </a:lnTo>
                  <a:cubicBezTo>
                    <a:pt x="29595" y="380"/>
                    <a:pt x="28963" y="632"/>
                    <a:pt x="55271" y="0"/>
                  </a:cubicBezTo>
                  <a:cubicBezTo>
                    <a:pt x="66401" y="1265"/>
                    <a:pt x="66401" y="4427"/>
                    <a:pt x="55144" y="5059"/>
                  </a:cubicBezTo>
                  <a:cubicBezTo>
                    <a:pt x="34149" y="4553"/>
                    <a:pt x="10118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49" name="Freeform: Shape 8848">
              <a:extLst>
                <a:ext uri="{FF2B5EF4-FFF2-40B4-BE49-F238E27FC236}">
                  <a16:creationId xmlns:a16="http://schemas.microsoft.com/office/drawing/2014/main" id="{34B69D6B-1786-F47C-2FF0-0AE9E8A25ABE}"/>
                </a:ext>
              </a:extLst>
            </p:cNvPr>
            <p:cNvSpPr/>
            <p:nvPr/>
          </p:nvSpPr>
          <p:spPr>
            <a:xfrm>
              <a:off x="11153379" y="6576112"/>
              <a:ext cx="67286" cy="6070"/>
            </a:xfrm>
            <a:custGeom>
              <a:avLst/>
              <a:gdLst>
                <a:gd name="connsiteX0" fmla="*/ 7842 w 67286"/>
                <a:gd name="connsiteY0" fmla="*/ 5691 h 6070"/>
                <a:gd name="connsiteX1" fmla="*/ 0 w 67286"/>
                <a:gd name="connsiteY1" fmla="*/ 1138 h 6070"/>
                <a:gd name="connsiteX2" fmla="*/ 15810 w 67286"/>
                <a:gd name="connsiteY2" fmla="*/ 0 h 6070"/>
                <a:gd name="connsiteX3" fmla="*/ 63112 w 67286"/>
                <a:gd name="connsiteY3" fmla="*/ 6071 h 6070"/>
                <a:gd name="connsiteX4" fmla="*/ 31619 w 67286"/>
                <a:gd name="connsiteY4" fmla="*/ 1770 h 6070"/>
                <a:gd name="connsiteX5" fmla="*/ 7842 w 67286"/>
                <a:gd name="connsiteY5" fmla="*/ 5691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86" h="6070">
                  <a:moveTo>
                    <a:pt x="7842" y="5691"/>
                  </a:moveTo>
                  <a:cubicBezTo>
                    <a:pt x="13407" y="3921"/>
                    <a:pt x="15430" y="2909"/>
                    <a:pt x="0" y="1138"/>
                  </a:cubicBezTo>
                  <a:cubicBezTo>
                    <a:pt x="2023" y="379"/>
                    <a:pt x="15810" y="1011"/>
                    <a:pt x="15810" y="0"/>
                  </a:cubicBezTo>
                  <a:cubicBezTo>
                    <a:pt x="34528" y="1644"/>
                    <a:pt x="81451" y="3921"/>
                    <a:pt x="63112" y="6071"/>
                  </a:cubicBezTo>
                  <a:cubicBezTo>
                    <a:pt x="40346" y="5565"/>
                    <a:pt x="25675" y="4426"/>
                    <a:pt x="31619" y="1770"/>
                  </a:cubicBezTo>
                  <a:cubicBezTo>
                    <a:pt x="7968" y="1264"/>
                    <a:pt x="42623" y="7462"/>
                    <a:pt x="7842" y="5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0" name="Freeform: Shape 8849">
              <a:extLst>
                <a:ext uri="{FF2B5EF4-FFF2-40B4-BE49-F238E27FC236}">
                  <a16:creationId xmlns:a16="http://schemas.microsoft.com/office/drawing/2014/main" id="{BF564B18-FEDC-492E-8934-5F5F4FEEAFDE}"/>
                </a:ext>
              </a:extLst>
            </p:cNvPr>
            <p:cNvSpPr/>
            <p:nvPr/>
          </p:nvSpPr>
          <p:spPr>
            <a:xfrm>
              <a:off x="11018304" y="6576187"/>
              <a:ext cx="161794" cy="11755"/>
            </a:xfrm>
            <a:custGeom>
              <a:avLst/>
              <a:gdLst>
                <a:gd name="connsiteX0" fmla="*/ 49197 w 161794"/>
                <a:gd name="connsiteY0" fmla="*/ 2707 h 11755"/>
                <a:gd name="connsiteX1" fmla="*/ 159359 w 161794"/>
                <a:gd name="connsiteY1" fmla="*/ 5237 h 11755"/>
                <a:gd name="connsiteX2" fmla="*/ 25040 w 161794"/>
                <a:gd name="connsiteY2" fmla="*/ 8652 h 11755"/>
                <a:gd name="connsiteX3" fmla="*/ 40849 w 161794"/>
                <a:gd name="connsiteY3" fmla="*/ 4732 h 11755"/>
                <a:gd name="connsiteX4" fmla="*/ 1515 w 161794"/>
                <a:gd name="connsiteY4" fmla="*/ 1570 h 11755"/>
                <a:gd name="connsiteX5" fmla="*/ 20992 w 161794"/>
                <a:gd name="connsiteY5" fmla="*/ 558 h 11755"/>
                <a:gd name="connsiteX6" fmla="*/ 49197 w 161794"/>
                <a:gd name="connsiteY6" fmla="*/ 2707 h 1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94" h="11755">
                  <a:moveTo>
                    <a:pt x="49197" y="2707"/>
                  </a:moveTo>
                  <a:cubicBezTo>
                    <a:pt x="83978" y="3466"/>
                    <a:pt x="114586" y="1695"/>
                    <a:pt x="159359" y="5237"/>
                  </a:cubicBezTo>
                  <a:cubicBezTo>
                    <a:pt x="176939" y="12952"/>
                    <a:pt x="95993" y="13458"/>
                    <a:pt x="25040" y="8652"/>
                  </a:cubicBezTo>
                  <a:cubicBezTo>
                    <a:pt x="35917" y="8019"/>
                    <a:pt x="29719" y="5364"/>
                    <a:pt x="40849" y="4732"/>
                  </a:cubicBezTo>
                  <a:cubicBezTo>
                    <a:pt x="38193" y="2961"/>
                    <a:pt x="6321" y="3213"/>
                    <a:pt x="1515" y="1570"/>
                  </a:cubicBezTo>
                  <a:cubicBezTo>
                    <a:pt x="-4303" y="-454"/>
                    <a:pt x="7586" y="-201"/>
                    <a:pt x="20992" y="558"/>
                  </a:cubicBezTo>
                  <a:cubicBezTo>
                    <a:pt x="34399" y="1316"/>
                    <a:pt x="49197" y="2707"/>
                    <a:pt x="49197" y="27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1" name="Freeform: Shape 8850">
              <a:extLst>
                <a:ext uri="{FF2B5EF4-FFF2-40B4-BE49-F238E27FC236}">
                  <a16:creationId xmlns:a16="http://schemas.microsoft.com/office/drawing/2014/main" id="{335B6E4A-0353-9CD3-63DD-4F0694872E4D}"/>
                </a:ext>
              </a:extLst>
            </p:cNvPr>
            <p:cNvSpPr/>
            <p:nvPr/>
          </p:nvSpPr>
          <p:spPr>
            <a:xfrm>
              <a:off x="11789110" y="6541204"/>
              <a:ext cx="24951" cy="3035"/>
            </a:xfrm>
            <a:custGeom>
              <a:avLst/>
              <a:gdLst>
                <a:gd name="connsiteX0" fmla="*/ 16386 w 24951"/>
                <a:gd name="connsiteY0" fmla="*/ 3035 h 3035"/>
                <a:gd name="connsiteX1" fmla="*/ 577 w 24951"/>
                <a:gd name="connsiteY1" fmla="*/ 252 h 3035"/>
                <a:gd name="connsiteX2" fmla="*/ 24228 w 24951"/>
                <a:gd name="connsiteY2" fmla="*/ 0 h 3035"/>
                <a:gd name="connsiteX3" fmla="*/ 16386 w 24951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51" h="3035">
                  <a:moveTo>
                    <a:pt x="16386" y="3035"/>
                  </a:moveTo>
                  <a:cubicBezTo>
                    <a:pt x="2600" y="3035"/>
                    <a:pt x="-1700" y="2023"/>
                    <a:pt x="577" y="252"/>
                  </a:cubicBezTo>
                  <a:lnTo>
                    <a:pt x="24228" y="0"/>
                  </a:lnTo>
                  <a:cubicBezTo>
                    <a:pt x="27516" y="1518"/>
                    <a:pt x="18663" y="2023"/>
                    <a:pt x="16386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2" name="Freeform: Shape 8851">
              <a:extLst>
                <a:ext uri="{FF2B5EF4-FFF2-40B4-BE49-F238E27FC236}">
                  <a16:creationId xmlns:a16="http://schemas.microsoft.com/office/drawing/2014/main" id="{B11651B1-86B6-E7F0-FA15-E88AA1600D29}"/>
                </a:ext>
              </a:extLst>
            </p:cNvPr>
            <p:cNvSpPr/>
            <p:nvPr/>
          </p:nvSpPr>
          <p:spPr>
            <a:xfrm>
              <a:off x="11796599" y="6556389"/>
              <a:ext cx="79978" cy="5177"/>
            </a:xfrm>
            <a:custGeom>
              <a:avLst/>
              <a:gdLst>
                <a:gd name="connsiteX0" fmla="*/ 32676 w 79978"/>
                <a:gd name="connsiteY0" fmla="*/ 5178 h 5177"/>
                <a:gd name="connsiteX1" fmla="*/ 1056 w 79978"/>
                <a:gd name="connsiteY1" fmla="*/ 1131 h 5177"/>
                <a:gd name="connsiteX2" fmla="*/ 79978 w 79978"/>
                <a:gd name="connsiteY2" fmla="*/ 1636 h 5177"/>
                <a:gd name="connsiteX3" fmla="*/ 32676 w 79978"/>
                <a:gd name="connsiteY3" fmla="*/ 5051 h 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978" h="5177">
                  <a:moveTo>
                    <a:pt x="32676" y="5178"/>
                  </a:moveTo>
                  <a:cubicBezTo>
                    <a:pt x="45070" y="1510"/>
                    <a:pt x="-8050" y="4546"/>
                    <a:pt x="1056" y="1131"/>
                  </a:cubicBezTo>
                  <a:cubicBezTo>
                    <a:pt x="37482" y="-2158"/>
                    <a:pt x="40517" y="2901"/>
                    <a:pt x="79978" y="1636"/>
                  </a:cubicBezTo>
                  <a:cubicBezTo>
                    <a:pt x="74413" y="3660"/>
                    <a:pt x="62903" y="5051"/>
                    <a:pt x="32676" y="50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3" name="Freeform: Shape 8852">
              <a:extLst>
                <a:ext uri="{FF2B5EF4-FFF2-40B4-BE49-F238E27FC236}">
                  <a16:creationId xmlns:a16="http://schemas.microsoft.com/office/drawing/2014/main" id="{0A5CF194-80E6-6660-47F9-F27417C49A90}"/>
                </a:ext>
              </a:extLst>
            </p:cNvPr>
            <p:cNvSpPr/>
            <p:nvPr/>
          </p:nvSpPr>
          <p:spPr>
            <a:xfrm>
              <a:off x="11036008" y="656574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4" name="Freeform: Shape 8853">
              <a:extLst>
                <a:ext uri="{FF2B5EF4-FFF2-40B4-BE49-F238E27FC236}">
                  <a16:creationId xmlns:a16="http://schemas.microsoft.com/office/drawing/2014/main" id="{4B3523DC-4819-955E-9277-64E037E4D0A6}"/>
                </a:ext>
              </a:extLst>
            </p:cNvPr>
            <p:cNvSpPr/>
            <p:nvPr/>
          </p:nvSpPr>
          <p:spPr>
            <a:xfrm>
              <a:off x="11805623" y="6549856"/>
              <a:ext cx="18985" cy="1418"/>
            </a:xfrm>
            <a:custGeom>
              <a:avLst/>
              <a:gdLst>
                <a:gd name="connsiteX0" fmla="*/ 0 w 18985"/>
                <a:gd name="connsiteY0" fmla="*/ 961 h 1418"/>
                <a:gd name="connsiteX1" fmla="*/ 0 w 18985"/>
                <a:gd name="connsiteY1" fmla="*/ 961 h 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5" h="1418">
                  <a:moveTo>
                    <a:pt x="0" y="961"/>
                  </a:moveTo>
                  <a:cubicBezTo>
                    <a:pt x="23904" y="-1948"/>
                    <a:pt x="26687" y="2858"/>
                    <a:pt x="0" y="96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5" name="Freeform: Shape 8854">
              <a:extLst>
                <a:ext uri="{FF2B5EF4-FFF2-40B4-BE49-F238E27FC236}">
                  <a16:creationId xmlns:a16="http://schemas.microsoft.com/office/drawing/2014/main" id="{23BDA2AC-CA5B-AEF8-3D08-1A99D52EA17A}"/>
                </a:ext>
              </a:extLst>
            </p:cNvPr>
            <p:cNvSpPr/>
            <p:nvPr/>
          </p:nvSpPr>
          <p:spPr>
            <a:xfrm>
              <a:off x="11035376" y="6563853"/>
              <a:ext cx="48088" cy="2792"/>
            </a:xfrm>
            <a:custGeom>
              <a:avLst/>
              <a:gdLst>
                <a:gd name="connsiteX0" fmla="*/ 0 w 48088"/>
                <a:gd name="connsiteY0" fmla="*/ 2267 h 2792"/>
                <a:gd name="connsiteX1" fmla="*/ 47429 w 48088"/>
                <a:gd name="connsiteY1" fmla="*/ 497 h 2792"/>
                <a:gd name="connsiteX2" fmla="*/ 0 w 48088"/>
                <a:gd name="connsiteY2" fmla="*/ 2267 h 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88" h="2792">
                  <a:moveTo>
                    <a:pt x="0" y="2267"/>
                  </a:moveTo>
                  <a:cubicBezTo>
                    <a:pt x="1012" y="-9"/>
                    <a:pt x="17833" y="-515"/>
                    <a:pt x="47429" y="497"/>
                  </a:cubicBezTo>
                  <a:cubicBezTo>
                    <a:pt x="52614" y="3533"/>
                    <a:pt x="26308" y="2900"/>
                    <a:pt x="0" y="226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6" name="Freeform: Shape 8855">
              <a:extLst>
                <a:ext uri="{FF2B5EF4-FFF2-40B4-BE49-F238E27FC236}">
                  <a16:creationId xmlns:a16="http://schemas.microsoft.com/office/drawing/2014/main" id="{4EF4CC93-2B3E-B49B-DFE7-0854C44D82EE}"/>
                </a:ext>
              </a:extLst>
            </p:cNvPr>
            <p:cNvSpPr/>
            <p:nvPr/>
          </p:nvSpPr>
          <p:spPr>
            <a:xfrm>
              <a:off x="11090268" y="6552840"/>
              <a:ext cx="16944" cy="3288"/>
            </a:xfrm>
            <a:custGeom>
              <a:avLst/>
              <a:gdLst>
                <a:gd name="connsiteX0" fmla="*/ 631 w 16944"/>
                <a:gd name="connsiteY0" fmla="*/ 0 h 3288"/>
                <a:gd name="connsiteX1" fmla="*/ 16314 w 16944"/>
                <a:gd name="connsiteY1" fmla="*/ 3289 h 3288"/>
                <a:gd name="connsiteX2" fmla="*/ 631 w 16944"/>
                <a:gd name="connsiteY2" fmla="*/ 0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44" h="3288">
                  <a:moveTo>
                    <a:pt x="631" y="0"/>
                  </a:moveTo>
                  <a:cubicBezTo>
                    <a:pt x="14417" y="506"/>
                    <a:pt x="18717" y="1644"/>
                    <a:pt x="16314" y="3289"/>
                  </a:cubicBezTo>
                  <a:cubicBezTo>
                    <a:pt x="2528" y="2783"/>
                    <a:pt x="-1772" y="1644"/>
                    <a:pt x="631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7" name="Freeform: Shape 8856">
              <a:extLst>
                <a:ext uri="{FF2B5EF4-FFF2-40B4-BE49-F238E27FC236}">
                  <a16:creationId xmlns:a16="http://schemas.microsoft.com/office/drawing/2014/main" id="{66C668E2-3722-2447-F8F2-BC6CF1F19523}"/>
                </a:ext>
              </a:extLst>
            </p:cNvPr>
            <p:cNvSpPr/>
            <p:nvPr/>
          </p:nvSpPr>
          <p:spPr>
            <a:xfrm>
              <a:off x="11082122" y="6595964"/>
              <a:ext cx="47858" cy="3166"/>
            </a:xfrm>
            <a:custGeom>
              <a:avLst/>
              <a:gdLst>
                <a:gd name="connsiteX0" fmla="*/ 39891 w 47858"/>
                <a:gd name="connsiteY0" fmla="*/ 3166 h 3166"/>
                <a:gd name="connsiteX1" fmla="*/ 430 w 47858"/>
                <a:gd name="connsiteY1" fmla="*/ 4 h 3166"/>
                <a:gd name="connsiteX2" fmla="*/ 47859 w 47858"/>
                <a:gd name="connsiteY2" fmla="*/ 1143 h 3166"/>
                <a:gd name="connsiteX3" fmla="*/ 39891 w 47858"/>
                <a:gd name="connsiteY3" fmla="*/ 3166 h 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8" h="3166">
                  <a:moveTo>
                    <a:pt x="39891" y="3166"/>
                  </a:moveTo>
                  <a:cubicBezTo>
                    <a:pt x="17125" y="2787"/>
                    <a:pt x="-3238" y="2281"/>
                    <a:pt x="430" y="4"/>
                  </a:cubicBezTo>
                  <a:cubicBezTo>
                    <a:pt x="18896" y="257"/>
                    <a:pt x="33061" y="-628"/>
                    <a:pt x="47859" y="1143"/>
                  </a:cubicBezTo>
                  <a:cubicBezTo>
                    <a:pt x="43559" y="1648"/>
                    <a:pt x="39638" y="2155"/>
                    <a:pt x="39891" y="31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8" name="Freeform: Shape 8857">
              <a:extLst>
                <a:ext uri="{FF2B5EF4-FFF2-40B4-BE49-F238E27FC236}">
                  <a16:creationId xmlns:a16="http://schemas.microsoft.com/office/drawing/2014/main" id="{03968E23-0B60-D359-5054-8AC9B9553DCE}"/>
                </a:ext>
              </a:extLst>
            </p:cNvPr>
            <p:cNvSpPr/>
            <p:nvPr/>
          </p:nvSpPr>
          <p:spPr>
            <a:xfrm>
              <a:off x="11075216" y="6575470"/>
              <a:ext cx="39755" cy="2286"/>
            </a:xfrm>
            <a:custGeom>
              <a:avLst/>
              <a:gdLst>
                <a:gd name="connsiteX0" fmla="*/ 0 w 39755"/>
                <a:gd name="connsiteY0" fmla="*/ 642 h 2286"/>
                <a:gd name="connsiteX1" fmla="*/ 39461 w 39755"/>
                <a:gd name="connsiteY1" fmla="*/ 2287 h 2286"/>
                <a:gd name="connsiteX2" fmla="*/ 0 w 39755"/>
                <a:gd name="connsiteY2" fmla="*/ 642 h 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755" h="2286">
                  <a:moveTo>
                    <a:pt x="0" y="642"/>
                  </a:moveTo>
                  <a:cubicBezTo>
                    <a:pt x="11509" y="-243"/>
                    <a:pt x="43128" y="-623"/>
                    <a:pt x="39461" y="2287"/>
                  </a:cubicBezTo>
                  <a:cubicBezTo>
                    <a:pt x="20995" y="2160"/>
                    <a:pt x="9233" y="1401"/>
                    <a:pt x="0" y="6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59" name="Freeform: Shape 8858">
              <a:extLst>
                <a:ext uri="{FF2B5EF4-FFF2-40B4-BE49-F238E27FC236}">
                  <a16:creationId xmlns:a16="http://schemas.microsoft.com/office/drawing/2014/main" id="{CB70AB61-3A58-18F5-2157-66916B34772E}"/>
                </a:ext>
              </a:extLst>
            </p:cNvPr>
            <p:cNvSpPr/>
            <p:nvPr/>
          </p:nvSpPr>
          <p:spPr>
            <a:xfrm>
              <a:off x="10945963" y="6579653"/>
              <a:ext cx="21961" cy="2403"/>
            </a:xfrm>
            <a:custGeom>
              <a:avLst/>
              <a:gdLst>
                <a:gd name="connsiteX0" fmla="*/ 13653 w 21961"/>
                <a:gd name="connsiteY0" fmla="*/ 2403 h 2403"/>
                <a:gd name="connsiteX1" fmla="*/ 5812 w 21961"/>
                <a:gd name="connsiteY1" fmla="*/ 0 h 2403"/>
                <a:gd name="connsiteX2" fmla="*/ 21621 w 21961"/>
                <a:gd name="connsiteY2" fmla="*/ 380 h 2403"/>
                <a:gd name="connsiteX3" fmla="*/ 13653 w 21961"/>
                <a:gd name="connsiteY3" fmla="*/ 2403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61" h="2403">
                  <a:moveTo>
                    <a:pt x="13653" y="2403"/>
                  </a:moveTo>
                  <a:cubicBezTo>
                    <a:pt x="-2789" y="1644"/>
                    <a:pt x="-3042" y="885"/>
                    <a:pt x="5812" y="0"/>
                  </a:cubicBezTo>
                  <a:lnTo>
                    <a:pt x="21621" y="380"/>
                  </a:lnTo>
                  <a:cubicBezTo>
                    <a:pt x="23898" y="1644"/>
                    <a:pt x="14032" y="1391"/>
                    <a:pt x="13653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0" name="Freeform: Shape 8859">
              <a:extLst>
                <a:ext uri="{FF2B5EF4-FFF2-40B4-BE49-F238E27FC236}">
                  <a16:creationId xmlns:a16="http://schemas.microsoft.com/office/drawing/2014/main" id="{22D36F66-DA95-944C-DA5B-C3FDDAA84E7B}"/>
                </a:ext>
              </a:extLst>
            </p:cNvPr>
            <p:cNvSpPr/>
            <p:nvPr/>
          </p:nvSpPr>
          <p:spPr>
            <a:xfrm>
              <a:off x="11097186" y="6601373"/>
              <a:ext cx="44865" cy="3955"/>
            </a:xfrm>
            <a:custGeom>
              <a:avLst/>
              <a:gdLst>
                <a:gd name="connsiteX0" fmla="*/ 40384 w 44865"/>
                <a:gd name="connsiteY0" fmla="*/ 3955 h 3955"/>
                <a:gd name="connsiteX1" fmla="*/ 1049 w 44865"/>
                <a:gd name="connsiteY1" fmla="*/ 160 h 3955"/>
                <a:gd name="connsiteX2" fmla="*/ 32668 w 44865"/>
                <a:gd name="connsiteY2" fmla="*/ 160 h 3955"/>
                <a:gd name="connsiteX3" fmla="*/ 40510 w 44865"/>
                <a:gd name="connsiteY3" fmla="*/ 3955 h 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65" h="3955">
                  <a:moveTo>
                    <a:pt x="40384" y="3955"/>
                  </a:moveTo>
                  <a:cubicBezTo>
                    <a:pt x="13444" y="3702"/>
                    <a:pt x="-4642" y="2690"/>
                    <a:pt x="1049" y="160"/>
                  </a:cubicBezTo>
                  <a:cubicBezTo>
                    <a:pt x="15215" y="540"/>
                    <a:pt x="17491" y="-345"/>
                    <a:pt x="32668" y="160"/>
                  </a:cubicBezTo>
                  <a:cubicBezTo>
                    <a:pt x="44178" y="2185"/>
                    <a:pt x="49111" y="1931"/>
                    <a:pt x="40510" y="395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1" name="Freeform: Shape 8860">
              <a:extLst>
                <a:ext uri="{FF2B5EF4-FFF2-40B4-BE49-F238E27FC236}">
                  <a16:creationId xmlns:a16="http://schemas.microsoft.com/office/drawing/2014/main" id="{C496C6F8-BE6B-B099-FD0D-1CCC776ABA18}"/>
                </a:ext>
              </a:extLst>
            </p:cNvPr>
            <p:cNvSpPr/>
            <p:nvPr/>
          </p:nvSpPr>
          <p:spPr>
            <a:xfrm>
              <a:off x="11097920" y="6567092"/>
              <a:ext cx="129989" cy="9931"/>
            </a:xfrm>
            <a:custGeom>
              <a:avLst/>
              <a:gdLst>
                <a:gd name="connsiteX0" fmla="*/ 1074 w 129989"/>
                <a:gd name="connsiteY0" fmla="*/ 4593 h 9931"/>
                <a:gd name="connsiteX1" fmla="*/ 127299 w 129989"/>
                <a:gd name="connsiteY1" fmla="*/ 2822 h 9931"/>
                <a:gd name="connsiteX2" fmla="*/ 1074 w 129989"/>
                <a:gd name="connsiteY2" fmla="*/ 4593 h 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989" h="9931">
                  <a:moveTo>
                    <a:pt x="1074" y="4593"/>
                  </a:moveTo>
                  <a:cubicBezTo>
                    <a:pt x="-10309" y="-846"/>
                    <a:pt x="71269" y="-1478"/>
                    <a:pt x="127299" y="2822"/>
                  </a:cubicBezTo>
                  <a:cubicBezTo>
                    <a:pt x="150823" y="13573"/>
                    <a:pt x="12710" y="10411"/>
                    <a:pt x="1074" y="45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2" name="Freeform: Shape 8861">
              <a:extLst>
                <a:ext uri="{FF2B5EF4-FFF2-40B4-BE49-F238E27FC236}">
                  <a16:creationId xmlns:a16="http://schemas.microsoft.com/office/drawing/2014/main" id="{12D7A672-9E9C-20FB-9BA0-DC08C8E81A38}"/>
                </a:ext>
              </a:extLst>
            </p:cNvPr>
            <p:cNvSpPr/>
            <p:nvPr/>
          </p:nvSpPr>
          <p:spPr>
            <a:xfrm>
              <a:off x="11852926" y="6552081"/>
              <a:ext cx="47520" cy="3052"/>
            </a:xfrm>
            <a:custGeom>
              <a:avLst/>
              <a:gdLst>
                <a:gd name="connsiteX0" fmla="*/ 47302 w 47520"/>
                <a:gd name="connsiteY0" fmla="*/ 2782 h 3052"/>
                <a:gd name="connsiteX1" fmla="*/ 0 w 47520"/>
                <a:gd name="connsiteY1" fmla="*/ 2656 h 3052"/>
                <a:gd name="connsiteX2" fmla="*/ 39461 w 47520"/>
                <a:gd name="connsiteY2" fmla="*/ 0 h 3052"/>
                <a:gd name="connsiteX3" fmla="*/ 47429 w 47520"/>
                <a:gd name="connsiteY3" fmla="*/ 2782 h 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20" h="3052">
                  <a:moveTo>
                    <a:pt x="47302" y="2782"/>
                  </a:moveTo>
                  <a:cubicBezTo>
                    <a:pt x="27951" y="3035"/>
                    <a:pt x="9233" y="3289"/>
                    <a:pt x="0" y="2656"/>
                  </a:cubicBezTo>
                  <a:cubicBezTo>
                    <a:pt x="5185" y="1139"/>
                    <a:pt x="20995" y="506"/>
                    <a:pt x="39461" y="0"/>
                  </a:cubicBezTo>
                  <a:cubicBezTo>
                    <a:pt x="45405" y="632"/>
                    <a:pt x="48061" y="1518"/>
                    <a:pt x="47429" y="27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3" name="Freeform: Shape 8862">
              <a:extLst>
                <a:ext uri="{FF2B5EF4-FFF2-40B4-BE49-F238E27FC236}">
                  <a16:creationId xmlns:a16="http://schemas.microsoft.com/office/drawing/2014/main" id="{781384B0-0D1D-9A7B-C8C4-0B33A3F1CC70}"/>
                </a:ext>
              </a:extLst>
            </p:cNvPr>
            <p:cNvSpPr/>
            <p:nvPr/>
          </p:nvSpPr>
          <p:spPr>
            <a:xfrm>
              <a:off x="11004447" y="6531086"/>
              <a:ext cx="55339" cy="3865"/>
            </a:xfrm>
            <a:custGeom>
              <a:avLst/>
              <a:gdLst>
                <a:gd name="connsiteX0" fmla="*/ 55339 w 55339"/>
                <a:gd name="connsiteY0" fmla="*/ 3541 h 3865"/>
                <a:gd name="connsiteX1" fmla="*/ 195 w 55339"/>
                <a:gd name="connsiteY1" fmla="*/ 0 h 3865"/>
                <a:gd name="connsiteX2" fmla="*/ 55339 w 55339"/>
                <a:gd name="connsiteY2" fmla="*/ 3541 h 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39" h="3865">
                  <a:moveTo>
                    <a:pt x="55339" y="3541"/>
                  </a:moveTo>
                  <a:cubicBezTo>
                    <a:pt x="35989" y="4680"/>
                    <a:pt x="-3093" y="2656"/>
                    <a:pt x="195" y="0"/>
                  </a:cubicBezTo>
                  <a:cubicBezTo>
                    <a:pt x="28399" y="252"/>
                    <a:pt x="50406" y="252"/>
                    <a:pt x="55339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4" name="Freeform: Shape 8863">
              <a:extLst>
                <a:ext uri="{FF2B5EF4-FFF2-40B4-BE49-F238E27FC236}">
                  <a16:creationId xmlns:a16="http://schemas.microsoft.com/office/drawing/2014/main" id="{AC492A43-F0F1-67D9-437A-F799B22F0465}"/>
                </a:ext>
              </a:extLst>
            </p:cNvPr>
            <p:cNvSpPr/>
            <p:nvPr/>
          </p:nvSpPr>
          <p:spPr>
            <a:xfrm>
              <a:off x="11150036" y="6588658"/>
              <a:ext cx="35769" cy="4402"/>
            </a:xfrm>
            <a:custGeom>
              <a:avLst/>
              <a:gdLst>
                <a:gd name="connsiteX0" fmla="*/ 3723 w 35769"/>
                <a:gd name="connsiteY0" fmla="*/ 3897 h 4402"/>
                <a:gd name="connsiteX1" fmla="*/ 35342 w 35769"/>
                <a:gd name="connsiteY1" fmla="*/ 228 h 4402"/>
                <a:gd name="connsiteX2" fmla="*/ 27374 w 35769"/>
                <a:gd name="connsiteY2" fmla="*/ 4402 h 4402"/>
                <a:gd name="connsiteX3" fmla="*/ 3723 w 35769"/>
                <a:gd name="connsiteY3" fmla="*/ 3897 h 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69" h="4402">
                  <a:moveTo>
                    <a:pt x="3723" y="3897"/>
                  </a:moveTo>
                  <a:cubicBezTo>
                    <a:pt x="-6396" y="2506"/>
                    <a:pt x="4102" y="-910"/>
                    <a:pt x="35342" y="228"/>
                  </a:cubicBezTo>
                  <a:cubicBezTo>
                    <a:pt x="36354" y="1999"/>
                    <a:pt x="36227" y="3770"/>
                    <a:pt x="27374" y="4402"/>
                  </a:cubicBezTo>
                  <a:lnTo>
                    <a:pt x="3723" y="389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5" name="Freeform: Shape 8864">
              <a:extLst>
                <a:ext uri="{FF2B5EF4-FFF2-40B4-BE49-F238E27FC236}">
                  <a16:creationId xmlns:a16="http://schemas.microsoft.com/office/drawing/2014/main" id="{71F06D9E-E584-131B-D0AA-614C1F80B0DB}"/>
                </a:ext>
              </a:extLst>
            </p:cNvPr>
            <p:cNvSpPr/>
            <p:nvPr/>
          </p:nvSpPr>
          <p:spPr>
            <a:xfrm>
              <a:off x="11313302" y="6573360"/>
              <a:ext cx="63815" cy="7829"/>
            </a:xfrm>
            <a:custGeom>
              <a:avLst/>
              <a:gdLst>
                <a:gd name="connsiteX0" fmla="*/ 63816 w 63815"/>
                <a:gd name="connsiteY0" fmla="*/ 7810 h 7829"/>
                <a:gd name="connsiteX1" fmla="*/ 704 w 63815"/>
                <a:gd name="connsiteY1" fmla="*/ 1487 h 7829"/>
                <a:gd name="connsiteX2" fmla="*/ 63816 w 63815"/>
                <a:gd name="connsiteY2" fmla="*/ 475 h 7829"/>
                <a:gd name="connsiteX3" fmla="*/ 63816 w 63815"/>
                <a:gd name="connsiteY3" fmla="*/ 7810 h 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5" h="7829">
                  <a:moveTo>
                    <a:pt x="63816" y="7810"/>
                  </a:moveTo>
                  <a:cubicBezTo>
                    <a:pt x="16766" y="8064"/>
                    <a:pt x="-4229" y="5787"/>
                    <a:pt x="704" y="1487"/>
                  </a:cubicBezTo>
                  <a:cubicBezTo>
                    <a:pt x="20434" y="475"/>
                    <a:pt x="39532" y="-663"/>
                    <a:pt x="63816" y="475"/>
                  </a:cubicBezTo>
                  <a:cubicBezTo>
                    <a:pt x="58883" y="4016"/>
                    <a:pt x="58883" y="4143"/>
                    <a:pt x="63816" y="78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6" name="Freeform: Shape 8865">
              <a:extLst>
                <a:ext uri="{FF2B5EF4-FFF2-40B4-BE49-F238E27FC236}">
                  <a16:creationId xmlns:a16="http://schemas.microsoft.com/office/drawing/2014/main" id="{C2EB44DF-E54A-367E-EDB9-314673FD4D8F}"/>
                </a:ext>
              </a:extLst>
            </p:cNvPr>
            <p:cNvSpPr/>
            <p:nvPr/>
          </p:nvSpPr>
          <p:spPr>
            <a:xfrm>
              <a:off x="11106860" y="6536433"/>
              <a:ext cx="39436" cy="3411"/>
            </a:xfrm>
            <a:custGeom>
              <a:avLst/>
              <a:gdLst>
                <a:gd name="connsiteX0" fmla="*/ 7944 w 39436"/>
                <a:gd name="connsiteY0" fmla="*/ 3127 h 3411"/>
                <a:gd name="connsiteX1" fmla="*/ 102 w 39436"/>
                <a:gd name="connsiteY1" fmla="*/ 92 h 3411"/>
                <a:gd name="connsiteX2" fmla="*/ 39437 w 39436"/>
                <a:gd name="connsiteY2" fmla="*/ 3127 h 3411"/>
                <a:gd name="connsiteX3" fmla="*/ 7944 w 39436"/>
                <a:gd name="connsiteY3" fmla="*/ 3127 h 3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36" h="3411">
                  <a:moveTo>
                    <a:pt x="7944" y="3127"/>
                  </a:moveTo>
                  <a:cubicBezTo>
                    <a:pt x="1746" y="2368"/>
                    <a:pt x="-530" y="1356"/>
                    <a:pt x="102" y="92"/>
                  </a:cubicBezTo>
                  <a:cubicBezTo>
                    <a:pt x="22742" y="-288"/>
                    <a:pt x="35895" y="471"/>
                    <a:pt x="39437" y="3127"/>
                  </a:cubicBezTo>
                  <a:cubicBezTo>
                    <a:pt x="32228" y="3506"/>
                    <a:pt x="21730" y="3506"/>
                    <a:pt x="7944" y="31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7" name="Freeform: Shape 8866">
              <a:extLst>
                <a:ext uri="{FF2B5EF4-FFF2-40B4-BE49-F238E27FC236}">
                  <a16:creationId xmlns:a16="http://schemas.microsoft.com/office/drawing/2014/main" id="{D14DAFEC-CCF5-C4B7-FDBD-B10329A9A052}"/>
                </a:ext>
              </a:extLst>
            </p:cNvPr>
            <p:cNvSpPr/>
            <p:nvPr/>
          </p:nvSpPr>
          <p:spPr>
            <a:xfrm>
              <a:off x="11169821" y="6541580"/>
              <a:ext cx="39460" cy="5279"/>
            </a:xfrm>
            <a:custGeom>
              <a:avLst/>
              <a:gdLst>
                <a:gd name="connsiteX0" fmla="*/ 0 w 39460"/>
                <a:gd name="connsiteY0" fmla="*/ 5063 h 5279"/>
                <a:gd name="connsiteX1" fmla="*/ 0 w 39460"/>
                <a:gd name="connsiteY1" fmla="*/ 3 h 5279"/>
                <a:gd name="connsiteX2" fmla="*/ 39461 w 39460"/>
                <a:gd name="connsiteY2" fmla="*/ 2913 h 5279"/>
                <a:gd name="connsiteX3" fmla="*/ 0 w 39460"/>
                <a:gd name="connsiteY3" fmla="*/ 5063 h 5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60" h="5279">
                  <a:moveTo>
                    <a:pt x="0" y="5063"/>
                  </a:moveTo>
                  <a:lnTo>
                    <a:pt x="0" y="3"/>
                  </a:lnTo>
                  <a:cubicBezTo>
                    <a:pt x="28711" y="-123"/>
                    <a:pt x="3668" y="3671"/>
                    <a:pt x="39461" y="2913"/>
                  </a:cubicBezTo>
                  <a:cubicBezTo>
                    <a:pt x="37817" y="4936"/>
                    <a:pt x="25675" y="5695"/>
                    <a:pt x="0" y="50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8" name="Freeform: Shape 8867">
              <a:extLst>
                <a:ext uri="{FF2B5EF4-FFF2-40B4-BE49-F238E27FC236}">
                  <a16:creationId xmlns:a16="http://schemas.microsoft.com/office/drawing/2014/main" id="{8B33F8C0-3389-5A82-BE60-C4DAA8CD0530}"/>
                </a:ext>
              </a:extLst>
            </p:cNvPr>
            <p:cNvSpPr/>
            <p:nvPr/>
          </p:nvSpPr>
          <p:spPr>
            <a:xfrm>
              <a:off x="10803652" y="6570673"/>
              <a:ext cx="109799" cy="12395"/>
            </a:xfrm>
            <a:custGeom>
              <a:avLst/>
              <a:gdLst>
                <a:gd name="connsiteX0" fmla="*/ 17 w 109799"/>
                <a:gd name="connsiteY0" fmla="*/ 760 h 12395"/>
                <a:gd name="connsiteX1" fmla="*/ 6341 w 109799"/>
                <a:gd name="connsiteY1" fmla="*/ 4554 h 12395"/>
                <a:gd name="connsiteX2" fmla="*/ 11779 w 109799"/>
                <a:gd name="connsiteY2" fmla="*/ 7463 h 12395"/>
                <a:gd name="connsiteX3" fmla="*/ 33407 w 109799"/>
                <a:gd name="connsiteY3" fmla="*/ 6830 h 12395"/>
                <a:gd name="connsiteX4" fmla="*/ 55035 w 109799"/>
                <a:gd name="connsiteY4" fmla="*/ 6198 h 12395"/>
                <a:gd name="connsiteX5" fmla="*/ 62876 w 109799"/>
                <a:gd name="connsiteY5" fmla="*/ 8980 h 12395"/>
                <a:gd name="connsiteX6" fmla="*/ 84757 w 109799"/>
                <a:gd name="connsiteY6" fmla="*/ 12142 h 12395"/>
                <a:gd name="connsiteX7" fmla="*/ 98796 w 109799"/>
                <a:gd name="connsiteY7" fmla="*/ 12395 h 12395"/>
                <a:gd name="connsiteX8" fmla="*/ 77927 w 109799"/>
                <a:gd name="connsiteY8" fmla="*/ 8601 h 12395"/>
                <a:gd name="connsiteX9" fmla="*/ 57185 w 109799"/>
                <a:gd name="connsiteY9" fmla="*/ 4806 h 12395"/>
                <a:gd name="connsiteX10" fmla="*/ 83492 w 109799"/>
                <a:gd name="connsiteY10" fmla="*/ 4047 h 12395"/>
                <a:gd name="connsiteX11" fmla="*/ 109799 w 109799"/>
                <a:gd name="connsiteY11" fmla="*/ 3289 h 12395"/>
                <a:gd name="connsiteX12" fmla="*/ 102590 w 109799"/>
                <a:gd name="connsiteY12" fmla="*/ 1644 h 12395"/>
                <a:gd name="connsiteX13" fmla="*/ 95255 w 109799"/>
                <a:gd name="connsiteY13" fmla="*/ 0 h 12395"/>
                <a:gd name="connsiteX14" fmla="*/ 72488 w 109799"/>
                <a:gd name="connsiteY14" fmla="*/ 1897 h 12395"/>
                <a:gd name="connsiteX15" fmla="*/ 49849 w 109799"/>
                <a:gd name="connsiteY15" fmla="*/ 3795 h 12395"/>
                <a:gd name="connsiteX16" fmla="*/ 24427 w 109799"/>
                <a:gd name="connsiteY16" fmla="*/ 1771 h 12395"/>
                <a:gd name="connsiteX17" fmla="*/ 17 w 109799"/>
                <a:gd name="connsiteY17" fmla="*/ 633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799" h="12395">
                  <a:moveTo>
                    <a:pt x="17" y="760"/>
                  </a:moveTo>
                  <a:cubicBezTo>
                    <a:pt x="17" y="760"/>
                    <a:pt x="3305" y="2910"/>
                    <a:pt x="6341" y="4554"/>
                  </a:cubicBezTo>
                  <a:lnTo>
                    <a:pt x="11779" y="7463"/>
                  </a:lnTo>
                  <a:lnTo>
                    <a:pt x="33407" y="6830"/>
                  </a:lnTo>
                  <a:lnTo>
                    <a:pt x="55035" y="6198"/>
                  </a:lnTo>
                  <a:lnTo>
                    <a:pt x="62876" y="8980"/>
                  </a:lnTo>
                  <a:cubicBezTo>
                    <a:pt x="67176" y="10498"/>
                    <a:pt x="77042" y="11889"/>
                    <a:pt x="84757" y="12142"/>
                  </a:cubicBezTo>
                  <a:lnTo>
                    <a:pt x="98796" y="12395"/>
                  </a:lnTo>
                  <a:lnTo>
                    <a:pt x="77927" y="8601"/>
                  </a:lnTo>
                  <a:lnTo>
                    <a:pt x="57185" y="4806"/>
                  </a:lnTo>
                  <a:lnTo>
                    <a:pt x="83492" y="4047"/>
                  </a:lnTo>
                  <a:lnTo>
                    <a:pt x="109799" y="3289"/>
                  </a:lnTo>
                  <a:lnTo>
                    <a:pt x="102590" y="1644"/>
                  </a:lnTo>
                  <a:lnTo>
                    <a:pt x="95255" y="0"/>
                  </a:lnTo>
                  <a:lnTo>
                    <a:pt x="72488" y="1897"/>
                  </a:lnTo>
                  <a:lnTo>
                    <a:pt x="49849" y="3795"/>
                  </a:lnTo>
                  <a:lnTo>
                    <a:pt x="24427" y="1771"/>
                  </a:lnTo>
                  <a:cubicBezTo>
                    <a:pt x="10515" y="633"/>
                    <a:pt x="-489" y="127"/>
                    <a:pt x="17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69" name="Freeform: Shape 8868">
              <a:extLst>
                <a:ext uri="{FF2B5EF4-FFF2-40B4-BE49-F238E27FC236}">
                  <a16:creationId xmlns:a16="http://schemas.microsoft.com/office/drawing/2014/main" id="{070C08F9-FC65-4949-DFAC-E6EABB2B4989}"/>
                </a:ext>
              </a:extLst>
            </p:cNvPr>
            <p:cNvSpPr/>
            <p:nvPr/>
          </p:nvSpPr>
          <p:spPr>
            <a:xfrm>
              <a:off x="10908139" y="6569155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3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9 h 15177"/>
                <a:gd name="connsiteX8" fmla="*/ 30607 w 82210"/>
                <a:gd name="connsiteY8" fmla="*/ 3795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6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245"/>
                    <a:pt x="82210" y="8221"/>
                    <a:pt x="82210" y="7463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9"/>
                  </a:lnTo>
                  <a:lnTo>
                    <a:pt x="30607" y="3795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518"/>
                    <a:pt x="127" y="2403"/>
                    <a:pt x="127" y="303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0" name="Freeform: Shape 8869">
              <a:extLst>
                <a:ext uri="{FF2B5EF4-FFF2-40B4-BE49-F238E27FC236}">
                  <a16:creationId xmlns:a16="http://schemas.microsoft.com/office/drawing/2014/main" id="{931E56D7-539B-6040-5B3E-F92B18AF8AF0}"/>
                </a:ext>
              </a:extLst>
            </p:cNvPr>
            <p:cNvSpPr/>
            <p:nvPr/>
          </p:nvSpPr>
          <p:spPr>
            <a:xfrm>
              <a:off x="11372058" y="6582942"/>
              <a:ext cx="40093" cy="5818"/>
            </a:xfrm>
            <a:custGeom>
              <a:avLst/>
              <a:gdLst>
                <a:gd name="connsiteX0" fmla="*/ 6071 w 40093"/>
                <a:gd name="connsiteY0" fmla="*/ 1139 h 5818"/>
                <a:gd name="connsiteX1" fmla="*/ 0 w 40093"/>
                <a:gd name="connsiteY1" fmla="*/ 2403 h 5818"/>
                <a:gd name="connsiteX2" fmla="*/ 7842 w 40093"/>
                <a:gd name="connsiteY2" fmla="*/ 4047 h 5818"/>
                <a:gd name="connsiteX3" fmla="*/ 27952 w 40093"/>
                <a:gd name="connsiteY3" fmla="*/ 5818 h 5818"/>
                <a:gd name="connsiteX4" fmla="*/ 40093 w 40093"/>
                <a:gd name="connsiteY4" fmla="*/ 5818 h 5818"/>
                <a:gd name="connsiteX5" fmla="*/ 26181 w 40093"/>
                <a:gd name="connsiteY5" fmla="*/ 2909 h 5818"/>
                <a:gd name="connsiteX6" fmla="*/ 12269 w 40093"/>
                <a:gd name="connsiteY6" fmla="*/ 0 h 5818"/>
                <a:gd name="connsiteX7" fmla="*/ 6197 w 40093"/>
                <a:gd name="connsiteY7" fmla="*/ 1264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093" h="5818">
                  <a:moveTo>
                    <a:pt x="6071" y="1139"/>
                  </a:moveTo>
                  <a:lnTo>
                    <a:pt x="0" y="2403"/>
                  </a:lnTo>
                  <a:lnTo>
                    <a:pt x="7842" y="4047"/>
                  </a:lnTo>
                  <a:cubicBezTo>
                    <a:pt x="12142" y="4933"/>
                    <a:pt x="21248" y="5692"/>
                    <a:pt x="27952" y="5818"/>
                  </a:cubicBezTo>
                  <a:lnTo>
                    <a:pt x="40093" y="5818"/>
                  </a:lnTo>
                  <a:cubicBezTo>
                    <a:pt x="40093" y="5818"/>
                    <a:pt x="26181" y="2909"/>
                    <a:pt x="26181" y="2909"/>
                  </a:cubicBezTo>
                  <a:lnTo>
                    <a:pt x="12269" y="0"/>
                  </a:lnTo>
                  <a:lnTo>
                    <a:pt x="6197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1" name="Freeform: Shape 8870">
              <a:extLst>
                <a:ext uri="{FF2B5EF4-FFF2-40B4-BE49-F238E27FC236}">
                  <a16:creationId xmlns:a16="http://schemas.microsoft.com/office/drawing/2014/main" id="{3E7026CE-0A82-6E8B-9194-17425983063C}"/>
                </a:ext>
              </a:extLst>
            </p:cNvPr>
            <p:cNvSpPr/>
            <p:nvPr/>
          </p:nvSpPr>
          <p:spPr>
            <a:xfrm>
              <a:off x="10967331" y="6558688"/>
              <a:ext cx="31561" cy="4296"/>
            </a:xfrm>
            <a:custGeom>
              <a:avLst/>
              <a:gdLst>
                <a:gd name="connsiteX0" fmla="*/ 0 w 31561"/>
                <a:gd name="connsiteY0" fmla="*/ 223 h 4296"/>
                <a:gd name="connsiteX1" fmla="*/ 12521 w 31561"/>
                <a:gd name="connsiteY1" fmla="*/ 3132 h 4296"/>
                <a:gd name="connsiteX2" fmla="*/ 30734 w 31561"/>
                <a:gd name="connsiteY2" fmla="*/ 4018 h 4296"/>
                <a:gd name="connsiteX3" fmla="*/ 18213 w 31561"/>
                <a:gd name="connsiteY3" fmla="*/ 1108 h 4296"/>
                <a:gd name="connsiteX4" fmla="*/ 0 w 31561"/>
                <a:gd name="connsiteY4" fmla="*/ 223 h 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96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650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2" name="Freeform: Shape 8871">
              <a:extLst>
                <a:ext uri="{FF2B5EF4-FFF2-40B4-BE49-F238E27FC236}">
                  <a16:creationId xmlns:a16="http://schemas.microsoft.com/office/drawing/2014/main" id="{482DD817-20FB-EDCA-18E2-10D2A99D3327}"/>
                </a:ext>
              </a:extLst>
            </p:cNvPr>
            <p:cNvSpPr/>
            <p:nvPr/>
          </p:nvSpPr>
          <p:spPr>
            <a:xfrm>
              <a:off x="10963663" y="6545125"/>
              <a:ext cx="31492" cy="3667"/>
            </a:xfrm>
            <a:custGeom>
              <a:avLst/>
              <a:gdLst>
                <a:gd name="connsiteX0" fmla="*/ 7968 w 31492"/>
                <a:gd name="connsiteY0" fmla="*/ 1518 h 3667"/>
                <a:gd name="connsiteX1" fmla="*/ 0 w 31492"/>
                <a:gd name="connsiteY1" fmla="*/ 2909 h 3667"/>
                <a:gd name="connsiteX2" fmla="*/ 15683 w 31492"/>
                <a:gd name="connsiteY2" fmla="*/ 3289 h 3667"/>
                <a:gd name="connsiteX3" fmla="*/ 31493 w 31492"/>
                <a:gd name="connsiteY3" fmla="*/ 3668 h 3667"/>
                <a:gd name="connsiteX4" fmla="*/ 23651 w 31492"/>
                <a:gd name="connsiteY4" fmla="*/ 1897 h 3667"/>
                <a:gd name="connsiteX5" fmla="*/ 15810 w 31492"/>
                <a:gd name="connsiteY5" fmla="*/ 0 h 3667"/>
                <a:gd name="connsiteX6" fmla="*/ 7968 w 31492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493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3" name="Freeform: Shape 8872">
              <a:extLst>
                <a:ext uri="{FF2B5EF4-FFF2-40B4-BE49-F238E27FC236}">
                  <a16:creationId xmlns:a16="http://schemas.microsoft.com/office/drawing/2014/main" id="{61442032-E864-F6DD-6C27-1F646D3EE653}"/>
                </a:ext>
              </a:extLst>
            </p:cNvPr>
            <p:cNvSpPr/>
            <p:nvPr/>
          </p:nvSpPr>
          <p:spPr>
            <a:xfrm>
              <a:off x="10975552" y="6540698"/>
              <a:ext cx="31366" cy="3541"/>
            </a:xfrm>
            <a:custGeom>
              <a:avLst/>
              <a:gdLst>
                <a:gd name="connsiteX0" fmla="*/ 7968 w 31366"/>
                <a:gd name="connsiteY0" fmla="*/ 1392 h 3541"/>
                <a:gd name="connsiteX1" fmla="*/ 0 w 31366"/>
                <a:gd name="connsiteY1" fmla="*/ 2783 h 3541"/>
                <a:gd name="connsiteX2" fmla="*/ 15683 w 31366"/>
                <a:gd name="connsiteY2" fmla="*/ 3162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8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8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4" name="Freeform: Shape 8873">
              <a:extLst>
                <a:ext uri="{FF2B5EF4-FFF2-40B4-BE49-F238E27FC236}">
                  <a16:creationId xmlns:a16="http://schemas.microsoft.com/office/drawing/2014/main" id="{851851E9-0FB7-DD97-4C28-6151F48AFF3F}"/>
                </a:ext>
              </a:extLst>
            </p:cNvPr>
            <p:cNvSpPr/>
            <p:nvPr/>
          </p:nvSpPr>
          <p:spPr>
            <a:xfrm>
              <a:off x="10907634" y="6579021"/>
              <a:ext cx="77024" cy="10497"/>
            </a:xfrm>
            <a:custGeom>
              <a:avLst/>
              <a:gdLst>
                <a:gd name="connsiteX0" fmla="*/ 6576 w 77024"/>
                <a:gd name="connsiteY0" fmla="*/ 2150 h 10497"/>
                <a:gd name="connsiteX1" fmla="*/ 0 w 77024"/>
                <a:gd name="connsiteY1" fmla="*/ 4174 h 10497"/>
                <a:gd name="connsiteX2" fmla="*/ 23525 w 77024"/>
                <a:gd name="connsiteY2" fmla="*/ 7336 h 10497"/>
                <a:gd name="connsiteX3" fmla="*/ 47049 w 77024"/>
                <a:gd name="connsiteY3" fmla="*/ 10498 h 10497"/>
                <a:gd name="connsiteX4" fmla="*/ 40220 w 77024"/>
                <a:gd name="connsiteY4" fmla="*/ 6577 h 10497"/>
                <a:gd name="connsiteX5" fmla="*/ 33389 w 77024"/>
                <a:gd name="connsiteY5" fmla="*/ 2656 h 10497"/>
                <a:gd name="connsiteX6" fmla="*/ 55144 w 77024"/>
                <a:gd name="connsiteY6" fmla="*/ 4806 h 10497"/>
                <a:gd name="connsiteX7" fmla="*/ 77024 w 77024"/>
                <a:gd name="connsiteY7" fmla="*/ 6956 h 10497"/>
                <a:gd name="connsiteX8" fmla="*/ 69815 w 77024"/>
                <a:gd name="connsiteY8" fmla="*/ 5059 h 10497"/>
                <a:gd name="connsiteX9" fmla="*/ 37817 w 77024"/>
                <a:gd name="connsiteY9" fmla="*/ 1644 h 10497"/>
                <a:gd name="connsiteX10" fmla="*/ 13027 w 77024"/>
                <a:gd name="connsiteY10" fmla="*/ 0 h 10497"/>
                <a:gd name="connsiteX11" fmla="*/ 6576 w 77024"/>
                <a:gd name="connsiteY11" fmla="*/ 2023 h 1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024" h="10497">
                  <a:moveTo>
                    <a:pt x="6576" y="2150"/>
                  </a:moveTo>
                  <a:lnTo>
                    <a:pt x="0" y="4174"/>
                  </a:lnTo>
                  <a:lnTo>
                    <a:pt x="23525" y="7336"/>
                  </a:lnTo>
                  <a:lnTo>
                    <a:pt x="47049" y="10498"/>
                  </a:lnTo>
                  <a:lnTo>
                    <a:pt x="40220" y="6577"/>
                  </a:lnTo>
                  <a:lnTo>
                    <a:pt x="33389" y="2656"/>
                  </a:lnTo>
                  <a:lnTo>
                    <a:pt x="55144" y="4806"/>
                  </a:lnTo>
                  <a:lnTo>
                    <a:pt x="77024" y="6956"/>
                  </a:lnTo>
                  <a:lnTo>
                    <a:pt x="69815" y="5059"/>
                  </a:lnTo>
                  <a:cubicBezTo>
                    <a:pt x="65894" y="4047"/>
                    <a:pt x="51476" y="2530"/>
                    <a:pt x="37817" y="1644"/>
                  </a:cubicBezTo>
                  <a:lnTo>
                    <a:pt x="13027" y="0"/>
                  </a:lnTo>
                  <a:lnTo>
                    <a:pt x="6576" y="202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5" name="Freeform: Shape 8874">
              <a:extLst>
                <a:ext uri="{FF2B5EF4-FFF2-40B4-BE49-F238E27FC236}">
                  <a16:creationId xmlns:a16="http://schemas.microsoft.com/office/drawing/2014/main" id="{1FC97B22-2DD6-8D83-9A23-FD3A4205D5E1}"/>
                </a:ext>
              </a:extLst>
            </p:cNvPr>
            <p:cNvSpPr/>
            <p:nvPr/>
          </p:nvSpPr>
          <p:spPr>
            <a:xfrm>
              <a:off x="11108349" y="6587242"/>
              <a:ext cx="29725" cy="11003"/>
            </a:xfrm>
            <a:custGeom>
              <a:avLst/>
              <a:gdLst>
                <a:gd name="connsiteX0" fmla="*/ 510 w 29725"/>
                <a:gd name="connsiteY0" fmla="*/ 126 h 11003"/>
                <a:gd name="connsiteX1" fmla="*/ 12904 w 29725"/>
                <a:gd name="connsiteY1" fmla="*/ 5944 h 11003"/>
                <a:gd name="connsiteX2" fmla="*/ 29599 w 29725"/>
                <a:gd name="connsiteY2" fmla="*/ 11003 h 11003"/>
                <a:gd name="connsiteX3" fmla="*/ 29599 w 29725"/>
                <a:gd name="connsiteY3" fmla="*/ 7083 h 11003"/>
                <a:gd name="connsiteX4" fmla="*/ 29726 w 29725"/>
                <a:gd name="connsiteY4" fmla="*/ 3162 h 11003"/>
                <a:gd name="connsiteX5" fmla="*/ 17205 w 29725"/>
                <a:gd name="connsiteY5" fmla="*/ 1264 h 11003"/>
                <a:gd name="connsiteX6" fmla="*/ 510 w 29725"/>
                <a:gd name="connsiteY6" fmla="*/ 126 h 1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3">
                  <a:moveTo>
                    <a:pt x="510" y="126"/>
                  </a:moveTo>
                  <a:cubicBezTo>
                    <a:pt x="-1767" y="506"/>
                    <a:pt x="3798" y="3162"/>
                    <a:pt x="12904" y="5944"/>
                  </a:cubicBezTo>
                  <a:lnTo>
                    <a:pt x="29599" y="11003"/>
                  </a:lnTo>
                  <a:lnTo>
                    <a:pt x="29599" y="7083"/>
                  </a:lnTo>
                  <a:cubicBezTo>
                    <a:pt x="29599" y="7083"/>
                    <a:pt x="29726" y="3162"/>
                    <a:pt x="29726" y="3162"/>
                  </a:cubicBezTo>
                  <a:lnTo>
                    <a:pt x="17205" y="1264"/>
                  </a:lnTo>
                  <a:cubicBezTo>
                    <a:pt x="10375" y="252"/>
                    <a:pt x="2786" y="-253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6" name="Freeform: Shape 8875">
              <a:extLst>
                <a:ext uri="{FF2B5EF4-FFF2-40B4-BE49-F238E27FC236}">
                  <a16:creationId xmlns:a16="http://schemas.microsoft.com/office/drawing/2014/main" id="{FF945BD5-A31E-79E7-639A-840E16A84154}"/>
                </a:ext>
              </a:extLst>
            </p:cNvPr>
            <p:cNvSpPr/>
            <p:nvPr/>
          </p:nvSpPr>
          <p:spPr>
            <a:xfrm>
              <a:off x="10997812" y="6589645"/>
              <a:ext cx="31366" cy="3668"/>
            </a:xfrm>
            <a:custGeom>
              <a:avLst/>
              <a:gdLst>
                <a:gd name="connsiteX0" fmla="*/ 7967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289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967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967" y="1392"/>
                  </a:moveTo>
                  <a:lnTo>
                    <a:pt x="0" y="2783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7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7" name="Freeform: Shape 8876">
              <a:extLst>
                <a:ext uri="{FF2B5EF4-FFF2-40B4-BE49-F238E27FC236}">
                  <a16:creationId xmlns:a16="http://schemas.microsoft.com/office/drawing/2014/main" id="{72CCCBC3-975F-974B-6DED-CAB589D8A92A}"/>
                </a:ext>
              </a:extLst>
            </p:cNvPr>
            <p:cNvSpPr/>
            <p:nvPr/>
          </p:nvSpPr>
          <p:spPr>
            <a:xfrm>
              <a:off x="11002744" y="6556508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2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8" name="Freeform: Shape 8877">
              <a:extLst>
                <a:ext uri="{FF2B5EF4-FFF2-40B4-BE49-F238E27FC236}">
                  <a16:creationId xmlns:a16="http://schemas.microsoft.com/office/drawing/2014/main" id="{15F4A270-0DFC-C8BA-65A2-0E8844345613}"/>
                </a:ext>
              </a:extLst>
            </p:cNvPr>
            <p:cNvSpPr/>
            <p:nvPr/>
          </p:nvSpPr>
          <p:spPr>
            <a:xfrm>
              <a:off x="11003630" y="6546549"/>
              <a:ext cx="157970" cy="19444"/>
            </a:xfrm>
            <a:custGeom>
              <a:avLst/>
              <a:gdLst>
                <a:gd name="connsiteX0" fmla="*/ 6324 w 157970"/>
                <a:gd name="connsiteY0" fmla="*/ 4142 h 19444"/>
                <a:gd name="connsiteX1" fmla="*/ 0 w 157970"/>
                <a:gd name="connsiteY1" fmla="*/ 7430 h 19444"/>
                <a:gd name="connsiteX2" fmla="*/ 11889 w 157970"/>
                <a:gd name="connsiteY2" fmla="*/ 7683 h 19444"/>
                <a:gd name="connsiteX3" fmla="*/ 48947 w 157970"/>
                <a:gd name="connsiteY3" fmla="*/ 13501 h 19444"/>
                <a:gd name="connsiteX4" fmla="*/ 84360 w 157970"/>
                <a:gd name="connsiteY4" fmla="*/ 19192 h 19444"/>
                <a:gd name="connsiteX5" fmla="*/ 94605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639 h 19444"/>
                <a:gd name="connsiteX9" fmla="*/ 157970 w 157970"/>
                <a:gd name="connsiteY9" fmla="*/ 14892 h 19444"/>
                <a:gd name="connsiteX10" fmla="*/ 107127 w 157970"/>
                <a:gd name="connsiteY10" fmla="*/ 9580 h 19444"/>
                <a:gd name="connsiteX11" fmla="*/ 56283 w 157970"/>
                <a:gd name="connsiteY11" fmla="*/ 4268 h 19444"/>
                <a:gd name="connsiteX12" fmla="*/ 70575 w 157970"/>
                <a:gd name="connsiteY12" fmla="*/ 8189 h 19444"/>
                <a:gd name="connsiteX13" fmla="*/ 84867 w 157970"/>
                <a:gd name="connsiteY13" fmla="*/ 12110 h 19444"/>
                <a:gd name="connsiteX14" fmla="*/ 77152 w 157970"/>
                <a:gd name="connsiteY14" fmla="*/ 13501 h 19444"/>
                <a:gd name="connsiteX15" fmla="*/ 69436 w 157970"/>
                <a:gd name="connsiteY15" fmla="*/ 14892 h 19444"/>
                <a:gd name="connsiteX16" fmla="*/ 46417 w 157970"/>
                <a:gd name="connsiteY16" fmla="*/ 9200 h 19444"/>
                <a:gd name="connsiteX17" fmla="*/ 23399 w 157970"/>
                <a:gd name="connsiteY17" fmla="*/ 3509 h 19444"/>
                <a:gd name="connsiteX18" fmla="*/ 47556 w 157970"/>
                <a:gd name="connsiteY18" fmla="*/ 2497 h 19444"/>
                <a:gd name="connsiteX19" fmla="*/ 67413 w 157970"/>
                <a:gd name="connsiteY19" fmla="*/ 473 h 19444"/>
                <a:gd name="connsiteX20" fmla="*/ 37943 w 157970"/>
                <a:gd name="connsiteY20" fmla="*/ 221 h 19444"/>
                <a:gd name="connsiteX21" fmla="*/ 12774 w 157970"/>
                <a:gd name="connsiteY21" fmla="*/ 980 h 19444"/>
                <a:gd name="connsiteX22" fmla="*/ 6324 w 157970"/>
                <a:gd name="connsiteY22" fmla="*/ 4142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142"/>
                  </a:moveTo>
                  <a:lnTo>
                    <a:pt x="0" y="7430"/>
                  </a:lnTo>
                  <a:lnTo>
                    <a:pt x="11889" y="7683"/>
                  </a:lnTo>
                  <a:cubicBezTo>
                    <a:pt x="18466" y="7809"/>
                    <a:pt x="35034" y="10466"/>
                    <a:pt x="48947" y="13501"/>
                  </a:cubicBezTo>
                  <a:cubicBezTo>
                    <a:pt x="62733" y="16536"/>
                    <a:pt x="78669" y="19066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639"/>
                  </a:lnTo>
                  <a:cubicBezTo>
                    <a:pt x="119521" y="14639"/>
                    <a:pt x="157970" y="14892"/>
                    <a:pt x="157970" y="14892"/>
                  </a:cubicBezTo>
                  <a:lnTo>
                    <a:pt x="107127" y="9580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7" y="12110"/>
                  </a:lnTo>
                  <a:lnTo>
                    <a:pt x="77152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9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413" y="473"/>
                  </a:cubicBezTo>
                  <a:cubicBezTo>
                    <a:pt x="65010" y="-32"/>
                    <a:pt x="51856" y="-159"/>
                    <a:pt x="37943" y="221"/>
                  </a:cubicBezTo>
                  <a:lnTo>
                    <a:pt x="12774" y="980"/>
                  </a:lnTo>
                  <a:lnTo>
                    <a:pt x="6324" y="41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79" name="Freeform: Shape 8878">
              <a:extLst>
                <a:ext uri="{FF2B5EF4-FFF2-40B4-BE49-F238E27FC236}">
                  <a16:creationId xmlns:a16="http://schemas.microsoft.com/office/drawing/2014/main" id="{508FE5D8-51CC-4454-E5D4-98A021C50A0F}"/>
                </a:ext>
              </a:extLst>
            </p:cNvPr>
            <p:cNvSpPr/>
            <p:nvPr/>
          </p:nvSpPr>
          <p:spPr>
            <a:xfrm>
              <a:off x="11225218" y="6562199"/>
              <a:ext cx="98273" cy="17074"/>
            </a:xfrm>
            <a:custGeom>
              <a:avLst/>
              <a:gdLst>
                <a:gd name="connsiteX0" fmla="*/ 22892 w 98273"/>
                <a:gd name="connsiteY0" fmla="*/ 13028 h 17074"/>
                <a:gd name="connsiteX1" fmla="*/ 0 w 98273"/>
                <a:gd name="connsiteY1" fmla="*/ 16442 h 17074"/>
                <a:gd name="connsiteX2" fmla="*/ 22892 w 98273"/>
                <a:gd name="connsiteY2" fmla="*/ 14419 h 17074"/>
                <a:gd name="connsiteX3" fmla="*/ 45911 w 98273"/>
                <a:gd name="connsiteY3" fmla="*/ 12395 h 17074"/>
                <a:gd name="connsiteX4" fmla="*/ 72092 w 98273"/>
                <a:gd name="connsiteY4" fmla="*/ 14798 h 17074"/>
                <a:gd name="connsiteX5" fmla="*/ 98273 w 98273"/>
                <a:gd name="connsiteY5" fmla="*/ 17075 h 17074"/>
                <a:gd name="connsiteX6" fmla="*/ 96249 w 98273"/>
                <a:gd name="connsiteY6" fmla="*/ 8727 h 17074"/>
                <a:gd name="connsiteX7" fmla="*/ 94352 w 98273"/>
                <a:gd name="connsiteY7" fmla="*/ 380 h 17074"/>
                <a:gd name="connsiteX8" fmla="*/ 79681 w 98273"/>
                <a:gd name="connsiteY8" fmla="*/ 380 h 17074"/>
                <a:gd name="connsiteX9" fmla="*/ 65010 w 98273"/>
                <a:gd name="connsiteY9" fmla="*/ 0 h 17074"/>
                <a:gd name="connsiteX10" fmla="*/ 65010 w 98273"/>
                <a:gd name="connsiteY10" fmla="*/ 4806 h 17074"/>
                <a:gd name="connsiteX11" fmla="*/ 65010 w 98273"/>
                <a:gd name="connsiteY11" fmla="*/ 9612 h 17074"/>
                <a:gd name="connsiteX12" fmla="*/ 55524 w 98273"/>
                <a:gd name="connsiteY12" fmla="*/ 9612 h 17074"/>
                <a:gd name="connsiteX13" fmla="*/ 23146 w 98273"/>
                <a:gd name="connsiteY13" fmla="*/ 12774 h 1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273" h="17074">
                  <a:moveTo>
                    <a:pt x="22892" y="13028"/>
                  </a:moveTo>
                  <a:lnTo>
                    <a:pt x="0" y="16442"/>
                  </a:lnTo>
                  <a:lnTo>
                    <a:pt x="22892" y="14419"/>
                  </a:lnTo>
                  <a:lnTo>
                    <a:pt x="45911" y="12395"/>
                  </a:lnTo>
                  <a:lnTo>
                    <a:pt x="72092" y="14798"/>
                  </a:lnTo>
                  <a:lnTo>
                    <a:pt x="98273" y="17075"/>
                  </a:lnTo>
                  <a:lnTo>
                    <a:pt x="96249" y="8727"/>
                  </a:lnTo>
                  <a:lnTo>
                    <a:pt x="94352" y="380"/>
                  </a:lnTo>
                  <a:lnTo>
                    <a:pt x="79681" y="380"/>
                  </a:lnTo>
                  <a:cubicBezTo>
                    <a:pt x="79681" y="380"/>
                    <a:pt x="65010" y="0"/>
                    <a:pt x="65010" y="0"/>
                  </a:cubicBezTo>
                  <a:lnTo>
                    <a:pt x="65010" y="4806"/>
                  </a:lnTo>
                  <a:cubicBezTo>
                    <a:pt x="65010" y="4806"/>
                    <a:pt x="65010" y="9612"/>
                    <a:pt x="65010" y="9612"/>
                  </a:cubicBezTo>
                  <a:lnTo>
                    <a:pt x="55524" y="9612"/>
                  </a:lnTo>
                  <a:cubicBezTo>
                    <a:pt x="50338" y="9486"/>
                    <a:pt x="35793" y="10877"/>
                    <a:pt x="23146" y="1277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0" name="Freeform: Shape 8879">
              <a:extLst>
                <a:ext uri="{FF2B5EF4-FFF2-40B4-BE49-F238E27FC236}">
                  <a16:creationId xmlns:a16="http://schemas.microsoft.com/office/drawing/2014/main" id="{DBEE1DE9-D087-F5A3-CC4C-BFDBB1687984}"/>
                </a:ext>
              </a:extLst>
            </p:cNvPr>
            <p:cNvSpPr/>
            <p:nvPr/>
          </p:nvSpPr>
          <p:spPr>
            <a:xfrm>
              <a:off x="11015013" y="6535007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7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0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8979" y="2529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1" name="Freeform: Shape 8880">
              <a:extLst>
                <a:ext uri="{FF2B5EF4-FFF2-40B4-BE49-F238E27FC236}">
                  <a16:creationId xmlns:a16="http://schemas.microsoft.com/office/drawing/2014/main" id="{BF233D17-2EDF-AA67-BCE2-1306E7271214}"/>
                </a:ext>
              </a:extLst>
            </p:cNvPr>
            <p:cNvSpPr/>
            <p:nvPr/>
          </p:nvSpPr>
          <p:spPr>
            <a:xfrm>
              <a:off x="10943806" y="6570167"/>
              <a:ext cx="23651" cy="5059"/>
            </a:xfrm>
            <a:custGeom>
              <a:avLst/>
              <a:gdLst>
                <a:gd name="connsiteX0" fmla="*/ 0 w 23651"/>
                <a:gd name="connsiteY0" fmla="*/ 3415 h 5059"/>
                <a:gd name="connsiteX1" fmla="*/ 11762 w 23651"/>
                <a:gd name="connsiteY1" fmla="*/ 4806 h 5059"/>
                <a:gd name="connsiteX2" fmla="*/ 23525 w 23651"/>
                <a:gd name="connsiteY2" fmla="*/ 5059 h 5059"/>
                <a:gd name="connsiteX3" fmla="*/ 23525 w 23651"/>
                <a:gd name="connsiteY3" fmla="*/ 2530 h 5059"/>
                <a:gd name="connsiteX4" fmla="*/ 23651 w 23651"/>
                <a:gd name="connsiteY4" fmla="*/ 0 h 5059"/>
                <a:gd name="connsiteX5" fmla="*/ 11889 w 23651"/>
                <a:gd name="connsiteY5" fmla="*/ 1139 h 5059"/>
                <a:gd name="connsiteX6" fmla="*/ 127 w 23651"/>
                <a:gd name="connsiteY6" fmla="*/ 3415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059">
                  <a:moveTo>
                    <a:pt x="0" y="3415"/>
                  </a:moveTo>
                  <a:cubicBezTo>
                    <a:pt x="0" y="3415"/>
                    <a:pt x="5185" y="4680"/>
                    <a:pt x="11762" y="4806"/>
                  </a:cubicBezTo>
                  <a:lnTo>
                    <a:pt x="23525" y="5059"/>
                  </a:lnTo>
                  <a:lnTo>
                    <a:pt x="23525" y="2530"/>
                  </a:lnTo>
                  <a:cubicBezTo>
                    <a:pt x="23525" y="2530"/>
                    <a:pt x="23651" y="0"/>
                    <a:pt x="23651" y="0"/>
                  </a:cubicBezTo>
                  <a:lnTo>
                    <a:pt x="11889" y="1139"/>
                  </a:lnTo>
                  <a:cubicBezTo>
                    <a:pt x="5438" y="1771"/>
                    <a:pt x="127" y="2783"/>
                    <a:pt x="127" y="34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2" name="Freeform: Shape 8881">
              <a:extLst>
                <a:ext uri="{FF2B5EF4-FFF2-40B4-BE49-F238E27FC236}">
                  <a16:creationId xmlns:a16="http://schemas.microsoft.com/office/drawing/2014/main" id="{32F48717-A42C-972F-7559-1623F344E55C}"/>
                </a:ext>
              </a:extLst>
            </p:cNvPr>
            <p:cNvSpPr/>
            <p:nvPr/>
          </p:nvSpPr>
          <p:spPr>
            <a:xfrm>
              <a:off x="11025637" y="657889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3" name="Freeform: Shape 8882">
              <a:extLst>
                <a:ext uri="{FF2B5EF4-FFF2-40B4-BE49-F238E27FC236}">
                  <a16:creationId xmlns:a16="http://schemas.microsoft.com/office/drawing/2014/main" id="{70BB7BEA-6DFC-9C85-E390-5CAEBC935928}"/>
                </a:ext>
              </a:extLst>
            </p:cNvPr>
            <p:cNvSpPr/>
            <p:nvPr/>
          </p:nvSpPr>
          <p:spPr>
            <a:xfrm>
              <a:off x="11033731" y="6566373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651 w 31366"/>
                <a:gd name="connsiteY4" fmla="*/ 1771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4" name="Freeform: Shape 8883">
              <a:extLst>
                <a:ext uri="{FF2B5EF4-FFF2-40B4-BE49-F238E27FC236}">
                  <a16:creationId xmlns:a16="http://schemas.microsoft.com/office/drawing/2014/main" id="{50A4DC48-76FA-6FAA-D992-F77378BBA471}"/>
                </a:ext>
              </a:extLst>
            </p:cNvPr>
            <p:cNvSpPr/>
            <p:nvPr/>
          </p:nvSpPr>
          <p:spPr>
            <a:xfrm>
              <a:off x="11003756" y="6552821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8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127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530" y="2296"/>
                    <a:pt x="5818" y="2423"/>
                  </a:cubicBezTo>
                  <a:cubicBezTo>
                    <a:pt x="9106" y="2423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5" name="Freeform: Shape 8884">
              <a:extLst>
                <a:ext uri="{FF2B5EF4-FFF2-40B4-BE49-F238E27FC236}">
                  <a16:creationId xmlns:a16="http://schemas.microsoft.com/office/drawing/2014/main" id="{C76D065A-75B0-0757-79AF-91014FDE34BF}"/>
                </a:ext>
              </a:extLst>
            </p:cNvPr>
            <p:cNvSpPr/>
            <p:nvPr/>
          </p:nvSpPr>
          <p:spPr>
            <a:xfrm>
              <a:off x="11050322" y="6528557"/>
              <a:ext cx="52971" cy="7342"/>
            </a:xfrm>
            <a:custGeom>
              <a:avLst/>
              <a:gdLst>
                <a:gd name="connsiteX0" fmla="*/ 990 w 52971"/>
                <a:gd name="connsiteY0" fmla="*/ 6450 h 7342"/>
                <a:gd name="connsiteX1" fmla="*/ 8325 w 52971"/>
                <a:gd name="connsiteY1" fmla="*/ 7335 h 7342"/>
                <a:gd name="connsiteX2" fmla="*/ 36783 w 52971"/>
                <a:gd name="connsiteY2" fmla="*/ 3794 h 7342"/>
                <a:gd name="connsiteX3" fmla="*/ 52972 w 52971"/>
                <a:gd name="connsiteY3" fmla="*/ 0 h 7342"/>
                <a:gd name="connsiteX4" fmla="*/ 29447 w 52971"/>
                <a:gd name="connsiteY4" fmla="*/ 3035 h 7342"/>
                <a:gd name="connsiteX5" fmla="*/ 990 w 52971"/>
                <a:gd name="connsiteY5" fmla="*/ 6576 h 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71" h="7342">
                  <a:moveTo>
                    <a:pt x="990" y="6450"/>
                  </a:moveTo>
                  <a:cubicBezTo>
                    <a:pt x="-1793" y="6703"/>
                    <a:pt x="1495" y="7083"/>
                    <a:pt x="8325" y="7335"/>
                  </a:cubicBezTo>
                  <a:cubicBezTo>
                    <a:pt x="15028" y="7462"/>
                    <a:pt x="27929" y="5944"/>
                    <a:pt x="36783" y="3794"/>
                  </a:cubicBezTo>
                  <a:lnTo>
                    <a:pt x="52972" y="0"/>
                  </a:lnTo>
                  <a:lnTo>
                    <a:pt x="29447" y="3035"/>
                  </a:lnTo>
                  <a:cubicBezTo>
                    <a:pt x="16419" y="4680"/>
                    <a:pt x="3645" y="6197"/>
                    <a:pt x="990" y="657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6" name="Freeform: Shape 8885">
              <a:extLst>
                <a:ext uri="{FF2B5EF4-FFF2-40B4-BE49-F238E27FC236}">
                  <a16:creationId xmlns:a16="http://schemas.microsoft.com/office/drawing/2014/main" id="{19EE4B5B-6A67-89F0-1845-0293AE1A805B}"/>
                </a:ext>
              </a:extLst>
            </p:cNvPr>
            <p:cNvSpPr/>
            <p:nvPr/>
          </p:nvSpPr>
          <p:spPr>
            <a:xfrm>
              <a:off x="11027787" y="6536525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7" name="Freeform: Shape 8886">
              <a:extLst>
                <a:ext uri="{FF2B5EF4-FFF2-40B4-BE49-F238E27FC236}">
                  <a16:creationId xmlns:a16="http://schemas.microsoft.com/office/drawing/2014/main" id="{F29C61C8-0977-FA1C-13F3-76937DDAC8C3}"/>
                </a:ext>
              </a:extLst>
            </p:cNvPr>
            <p:cNvSpPr/>
            <p:nvPr/>
          </p:nvSpPr>
          <p:spPr>
            <a:xfrm>
              <a:off x="11097222" y="6539180"/>
              <a:ext cx="88155" cy="16568"/>
            </a:xfrm>
            <a:custGeom>
              <a:avLst/>
              <a:gdLst>
                <a:gd name="connsiteX0" fmla="*/ 1 w 88155"/>
                <a:gd name="connsiteY0" fmla="*/ 2024 h 16568"/>
                <a:gd name="connsiteX1" fmla="*/ 1 w 88155"/>
                <a:gd name="connsiteY1" fmla="*/ 0 h 16568"/>
                <a:gd name="connsiteX2" fmla="*/ 18466 w 88155"/>
                <a:gd name="connsiteY2" fmla="*/ 380 h 16568"/>
                <a:gd name="connsiteX3" fmla="*/ 36805 w 88155"/>
                <a:gd name="connsiteY3" fmla="*/ 759 h 16568"/>
                <a:gd name="connsiteX4" fmla="*/ 30482 w 88155"/>
                <a:gd name="connsiteY4" fmla="*/ 2656 h 16568"/>
                <a:gd name="connsiteX5" fmla="*/ 24158 w 88155"/>
                <a:gd name="connsiteY5" fmla="*/ 4554 h 16568"/>
                <a:gd name="connsiteX6" fmla="*/ 56157 w 88155"/>
                <a:gd name="connsiteY6" fmla="*/ 4301 h 16568"/>
                <a:gd name="connsiteX7" fmla="*/ 88155 w 88155"/>
                <a:gd name="connsiteY7" fmla="*/ 3921 h 16568"/>
                <a:gd name="connsiteX8" fmla="*/ 66022 w 88155"/>
                <a:gd name="connsiteY8" fmla="*/ 6324 h 16568"/>
                <a:gd name="connsiteX9" fmla="*/ 44015 w 88155"/>
                <a:gd name="connsiteY9" fmla="*/ 8727 h 16568"/>
                <a:gd name="connsiteX10" fmla="*/ 59824 w 88155"/>
                <a:gd name="connsiteY10" fmla="*/ 11130 h 16568"/>
                <a:gd name="connsiteX11" fmla="*/ 75508 w 88155"/>
                <a:gd name="connsiteY11" fmla="*/ 13407 h 16568"/>
                <a:gd name="connsiteX12" fmla="*/ 66907 w 88155"/>
                <a:gd name="connsiteY12" fmla="*/ 15051 h 16568"/>
                <a:gd name="connsiteX13" fmla="*/ 58307 w 88155"/>
                <a:gd name="connsiteY13" fmla="*/ 16569 h 16568"/>
                <a:gd name="connsiteX14" fmla="*/ 29091 w 88155"/>
                <a:gd name="connsiteY14" fmla="*/ 10245 h 16568"/>
                <a:gd name="connsiteX15" fmla="*/ 1 w 88155"/>
                <a:gd name="connsiteY15" fmla="*/ 1897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155" h="16568">
                  <a:moveTo>
                    <a:pt x="1" y="2024"/>
                  </a:moveTo>
                  <a:lnTo>
                    <a:pt x="1" y="0"/>
                  </a:lnTo>
                  <a:cubicBezTo>
                    <a:pt x="1" y="0"/>
                    <a:pt x="18466" y="380"/>
                    <a:pt x="18466" y="380"/>
                  </a:cubicBezTo>
                  <a:lnTo>
                    <a:pt x="36805" y="759"/>
                  </a:lnTo>
                  <a:lnTo>
                    <a:pt x="30482" y="2656"/>
                  </a:lnTo>
                  <a:lnTo>
                    <a:pt x="24158" y="4554"/>
                  </a:lnTo>
                  <a:lnTo>
                    <a:pt x="56157" y="4301"/>
                  </a:lnTo>
                  <a:lnTo>
                    <a:pt x="88155" y="3921"/>
                  </a:lnTo>
                  <a:lnTo>
                    <a:pt x="66022" y="6324"/>
                  </a:lnTo>
                  <a:lnTo>
                    <a:pt x="44015" y="8727"/>
                  </a:lnTo>
                  <a:lnTo>
                    <a:pt x="59824" y="11130"/>
                  </a:lnTo>
                  <a:lnTo>
                    <a:pt x="75508" y="13407"/>
                  </a:lnTo>
                  <a:lnTo>
                    <a:pt x="66907" y="15051"/>
                  </a:lnTo>
                  <a:lnTo>
                    <a:pt x="58307" y="16569"/>
                  </a:lnTo>
                  <a:lnTo>
                    <a:pt x="29091" y="10245"/>
                  </a:lnTo>
                  <a:cubicBezTo>
                    <a:pt x="13028" y="6704"/>
                    <a:pt x="-126" y="3035"/>
                    <a:pt x="1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8" name="Freeform: Shape 8887">
              <a:extLst>
                <a:ext uri="{FF2B5EF4-FFF2-40B4-BE49-F238E27FC236}">
                  <a16:creationId xmlns:a16="http://schemas.microsoft.com/office/drawing/2014/main" id="{9AC42ED3-939D-0202-AC51-29876CFC699D}"/>
                </a:ext>
              </a:extLst>
            </p:cNvPr>
            <p:cNvSpPr/>
            <p:nvPr/>
          </p:nvSpPr>
          <p:spPr>
            <a:xfrm>
              <a:off x="11039423" y="6541583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312 w 27066"/>
                <a:gd name="connsiteY4" fmla="*/ 0 h 6197"/>
                <a:gd name="connsiteX5" fmla="*/ 127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8095" y="127"/>
                    <a:pt x="5312" y="0"/>
                  </a:cubicBezTo>
                  <a:cubicBezTo>
                    <a:pt x="2403" y="0"/>
                    <a:pt x="127" y="380"/>
                    <a:pt x="127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89" name="Freeform: Shape 8888">
              <a:extLst>
                <a:ext uri="{FF2B5EF4-FFF2-40B4-BE49-F238E27FC236}">
                  <a16:creationId xmlns:a16="http://schemas.microsoft.com/office/drawing/2014/main" id="{A5C99193-0CC5-A189-D066-0C6B102EEE6F}"/>
                </a:ext>
              </a:extLst>
            </p:cNvPr>
            <p:cNvSpPr/>
            <p:nvPr/>
          </p:nvSpPr>
          <p:spPr>
            <a:xfrm>
              <a:off x="11197014" y="659154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6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6" y="380"/>
                    <a:pt x="126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0" name="Freeform: Shape 8889">
              <a:extLst>
                <a:ext uri="{FF2B5EF4-FFF2-40B4-BE49-F238E27FC236}">
                  <a16:creationId xmlns:a16="http://schemas.microsoft.com/office/drawing/2014/main" id="{215360FC-4C9E-97F5-D21C-12EEE2088461}"/>
                </a:ext>
              </a:extLst>
            </p:cNvPr>
            <p:cNvSpPr/>
            <p:nvPr/>
          </p:nvSpPr>
          <p:spPr>
            <a:xfrm>
              <a:off x="11084576" y="657547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1" name="Freeform: Shape 8890">
              <a:extLst>
                <a:ext uri="{FF2B5EF4-FFF2-40B4-BE49-F238E27FC236}">
                  <a16:creationId xmlns:a16="http://schemas.microsoft.com/office/drawing/2014/main" id="{970922B3-FC03-3B40-59F5-08E7EB036B56}"/>
                </a:ext>
              </a:extLst>
            </p:cNvPr>
            <p:cNvSpPr/>
            <p:nvPr/>
          </p:nvSpPr>
          <p:spPr>
            <a:xfrm>
              <a:off x="11051185" y="6533995"/>
              <a:ext cx="35161" cy="11635"/>
            </a:xfrm>
            <a:custGeom>
              <a:avLst/>
              <a:gdLst>
                <a:gd name="connsiteX0" fmla="*/ 0 w 35161"/>
                <a:gd name="connsiteY0" fmla="*/ 3668 h 11635"/>
                <a:gd name="connsiteX1" fmla="*/ 17581 w 35161"/>
                <a:gd name="connsiteY1" fmla="*/ 8221 h 11635"/>
                <a:gd name="connsiteX2" fmla="*/ 35161 w 35161"/>
                <a:gd name="connsiteY2" fmla="*/ 11636 h 11635"/>
                <a:gd name="connsiteX3" fmla="*/ 34401 w 35161"/>
                <a:gd name="connsiteY3" fmla="*/ 5818 h 11635"/>
                <a:gd name="connsiteX4" fmla="*/ 33643 w 35161"/>
                <a:gd name="connsiteY4" fmla="*/ 0 h 11635"/>
                <a:gd name="connsiteX5" fmla="*/ 27572 w 35161"/>
                <a:gd name="connsiteY5" fmla="*/ 2909 h 11635"/>
                <a:gd name="connsiteX6" fmla="*/ 21501 w 35161"/>
                <a:gd name="connsiteY6" fmla="*/ 5818 h 11635"/>
                <a:gd name="connsiteX7" fmla="*/ 10750 w 35161"/>
                <a:gd name="connsiteY7" fmla="*/ 4174 h 11635"/>
                <a:gd name="connsiteX8" fmla="*/ 0 w 35161"/>
                <a:gd name="connsiteY8" fmla="*/ 3541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161" h="11635">
                  <a:moveTo>
                    <a:pt x="0" y="3668"/>
                  </a:moveTo>
                  <a:cubicBezTo>
                    <a:pt x="0" y="3668"/>
                    <a:pt x="7842" y="6324"/>
                    <a:pt x="17581" y="8221"/>
                  </a:cubicBezTo>
                  <a:lnTo>
                    <a:pt x="35161" y="11636"/>
                  </a:lnTo>
                  <a:lnTo>
                    <a:pt x="34401" y="5818"/>
                  </a:lnTo>
                  <a:lnTo>
                    <a:pt x="33643" y="0"/>
                  </a:lnTo>
                  <a:lnTo>
                    <a:pt x="27572" y="2909"/>
                  </a:lnTo>
                  <a:lnTo>
                    <a:pt x="21501" y="5818"/>
                  </a:lnTo>
                  <a:lnTo>
                    <a:pt x="10750" y="4174"/>
                  </a:lnTo>
                  <a:cubicBezTo>
                    <a:pt x="4933" y="3289"/>
                    <a:pt x="0" y="3035"/>
                    <a:pt x="0" y="3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2" name="Freeform: Shape 8891">
              <a:extLst>
                <a:ext uri="{FF2B5EF4-FFF2-40B4-BE49-F238E27FC236}">
                  <a16:creationId xmlns:a16="http://schemas.microsoft.com/office/drawing/2014/main" id="{85AFDA69-ABFF-2CB8-8940-90FAF07AD092}"/>
                </a:ext>
              </a:extLst>
            </p:cNvPr>
            <p:cNvSpPr/>
            <p:nvPr/>
          </p:nvSpPr>
          <p:spPr>
            <a:xfrm>
              <a:off x="11050169" y="6564142"/>
              <a:ext cx="34410" cy="10281"/>
            </a:xfrm>
            <a:custGeom>
              <a:avLst/>
              <a:gdLst>
                <a:gd name="connsiteX0" fmla="*/ 763 w 34410"/>
                <a:gd name="connsiteY0" fmla="*/ 82 h 10281"/>
                <a:gd name="connsiteX1" fmla="*/ 12146 w 34410"/>
                <a:gd name="connsiteY1" fmla="*/ 6026 h 10281"/>
                <a:gd name="connsiteX2" fmla="*/ 33648 w 34410"/>
                <a:gd name="connsiteY2" fmla="*/ 10200 h 10281"/>
                <a:gd name="connsiteX3" fmla="*/ 22264 w 34410"/>
                <a:gd name="connsiteY3" fmla="*/ 4255 h 10281"/>
                <a:gd name="connsiteX4" fmla="*/ 763 w 34410"/>
                <a:gd name="connsiteY4" fmla="*/ 82 h 1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10" h="10281">
                  <a:moveTo>
                    <a:pt x="763" y="82"/>
                  </a:moveTo>
                  <a:cubicBezTo>
                    <a:pt x="-2019" y="588"/>
                    <a:pt x="3040" y="3244"/>
                    <a:pt x="12146" y="6026"/>
                  </a:cubicBezTo>
                  <a:cubicBezTo>
                    <a:pt x="21127" y="8809"/>
                    <a:pt x="30865" y="10706"/>
                    <a:pt x="33648" y="10200"/>
                  </a:cubicBezTo>
                  <a:cubicBezTo>
                    <a:pt x="36430" y="9694"/>
                    <a:pt x="31371" y="7038"/>
                    <a:pt x="22264" y="4255"/>
                  </a:cubicBezTo>
                  <a:cubicBezTo>
                    <a:pt x="13284" y="1473"/>
                    <a:pt x="3546" y="-425"/>
                    <a:pt x="763" y="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3" name="Freeform: Shape 8892">
              <a:extLst>
                <a:ext uri="{FF2B5EF4-FFF2-40B4-BE49-F238E27FC236}">
                  <a16:creationId xmlns:a16="http://schemas.microsoft.com/office/drawing/2014/main" id="{7523293A-9718-903E-D62C-2523A08123D3}"/>
                </a:ext>
              </a:extLst>
            </p:cNvPr>
            <p:cNvSpPr/>
            <p:nvPr/>
          </p:nvSpPr>
          <p:spPr>
            <a:xfrm>
              <a:off x="11232301" y="6592174"/>
              <a:ext cx="23651" cy="7335"/>
            </a:xfrm>
            <a:custGeom>
              <a:avLst/>
              <a:gdLst>
                <a:gd name="connsiteX0" fmla="*/ 0 w 23651"/>
                <a:gd name="connsiteY0" fmla="*/ 4933 h 7335"/>
                <a:gd name="connsiteX1" fmla="*/ 0 w 23651"/>
                <a:gd name="connsiteY1" fmla="*/ 7336 h 7335"/>
                <a:gd name="connsiteX2" fmla="*/ 11762 w 23651"/>
                <a:gd name="connsiteY2" fmla="*/ 6071 h 7335"/>
                <a:gd name="connsiteX3" fmla="*/ 23651 w 23651"/>
                <a:gd name="connsiteY3" fmla="*/ 2403 h 7335"/>
                <a:gd name="connsiteX4" fmla="*/ 23651 w 23651"/>
                <a:gd name="connsiteY4" fmla="*/ 0 h 7335"/>
                <a:gd name="connsiteX5" fmla="*/ 11889 w 23651"/>
                <a:gd name="connsiteY5" fmla="*/ 1265 h 7335"/>
                <a:gd name="connsiteX6" fmla="*/ 0 w 23651"/>
                <a:gd name="connsiteY6" fmla="*/ 5059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313"/>
                    <a:pt x="23525" y="3668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265"/>
                    <a:pt x="11889" y="1265"/>
                  </a:cubicBezTo>
                  <a:cubicBezTo>
                    <a:pt x="5438" y="2024"/>
                    <a:pt x="127" y="3668"/>
                    <a:pt x="0" y="505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4" name="Freeform: Shape 8893">
              <a:extLst>
                <a:ext uri="{FF2B5EF4-FFF2-40B4-BE49-F238E27FC236}">
                  <a16:creationId xmlns:a16="http://schemas.microsoft.com/office/drawing/2014/main" id="{C69DEE6C-7D00-896F-17AD-0703FCCB12DC}"/>
                </a:ext>
              </a:extLst>
            </p:cNvPr>
            <p:cNvSpPr/>
            <p:nvPr/>
          </p:nvSpPr>
          <p:spPr>
            <a:xfrm>
              <a:off x="11120748" y="6532730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60"/>
                    <a:pt x="9233" y="127"/>
                    <a:pt x="5944" y="0"/>
                  </a:cubicBezTo>
                  <a:cubicBezTo>
                    <a:pt x="2782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5" name="Freeform: Shape 8894">
              <a:extLst>
                <a:ext uri="{FF2B5EF4-FFF2-40B4-BE49-F238E27FC236}">
                  <a16:creationId xmlns:a16="http://schemas.microsoft.com/office/drawing/2014/main" id="{07683C1E-6D68-B115-3BFB-83348C1C21A0}"/>
                </a:ext>
              </a:extLst>
            </p:cNvPr>
            <p:cNvSpPr/>
            <p:nvPr/>
          </p:nvSpPr>
          <p:spPr>
            <a:xfrm>
              <a:off x="11131751" y="6586609"/>
              <a:ext cx="66527" cy="10244"/>
            </a:xfrm>
            <a:custGeom>
              <a:avLst/>
              <a:gdLst>
                <a:gd name="connsiteX0" fmla="*/ 127 w 66527"/>
                <a:gd name="connsiteY0" fmla="*/ 127 h 10244"/>
                <a:gd name="connsiteX1" fmla="*/ 16063 w 66527"/>
                <a:gd name="connsiteY1" fmla="*/ 5186 h 10244"/>
                <a:gd name="connsiteX2" fmla="*/ 43635 w 66527"/>
                <a:gd name="connsiteY2" fmla="*/ 9992 h 10244"/>
                <a:gd name="connsiteX3" fmla="*/ 55650 w 66527"/>
                <a:gd name="connsiteY3" fmla="*/ 10245 h 10244"/>
                <a:gd name="connsiteX4" fmla="*/ 61089 w 66527"/>
                <a:gd name="connsiteY4" fmla="*/ 6071 h 10244"/>
                <a:gd name="connsiteX5" fmla="*/ 66527 w 66527"/>
                <a:gd name="connsiteY5" fmla="*/ 1897 h 10244"/>
                <a:gd name="connsiteX6" fmla="*/ 33137 w 66527"/>
                <a:gd name="connsiteY6" fmla="*/ 759 h 10244"/>
                <a:gd name="connsiteX7" fmla="*/ 9612 w 66527"/>
                <a:gd name="connsiteY7" fmla="*/ 0 h 10244"/>
                <a:gd name="connsiteX8" fmla="*/ 2530 w 66527"/>
                <a:gd name="connsiteY8" fmla="*/ 0 h 10244"/>
                <a:gd name="connsiteX9" fmla="*/ 0 w 66527"/>
                <a:gd name="connsiteY9" fmla="*/ 0 h 10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244">
                  <a:moveTo>
                    <a:pt x="127" y="127"/>
                  </a:moveTo>
                  <a:cubicBezTo>
                    <a:pt x="127" y="127"/>
                    <a:pt x="7463" y="2656"/>
                    <a:pt x="16063" y="5186"/>
                  </a:cubicBezTo>
                  <a:cubicBezTo>
                    <a:pt x="24537" y="7716"/>
                    <a:pt x="37058" y="9866"/>
                    <a:pt x="43635" y="9992"/>
                  </a:cubicBezTo>
                  <a:lnTo>
                    <a:pt x="55650" y="10245"/>
                  </a:lnTo>
                  <a:lnTo>
                    <a:pt x="61089" y="6071"/>
                  </a:lnTo>
                  <a:lnTo>
                    <a:pt x="66527" y="1897"/>
                  </a:lnTo>
                  <a:lnTo>
                    <a:pt x="33137" y="759"/>
                  </a:lnTo>
                  <a:cubicBezTo>
                    <a:pt x="23904" y="506"/>
                    <a:pt x="15556" y="253"/>
                    <a:pt x="9612" y="0"/>
                  </a:cubicBezTo>
                  <a:cubicBezTo>
                    <a:pt x="6577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6" name="Freeform: Shape 8895">
              <a:extLst>
                <a:ext uri="{FF2B5EF4-FFF2-40B4-BE49-F238E27FC236}">
                  <a16:creationId xmlns:a16="http://schemas.microsoft.com/office/drawing/2014/main" id="{EBDFA20A-6EA9-F626-6BC1-C17BA52E26E7}"/>
                </a:ext>
              </a:extLst>
            </p:cNvPr>
            <p:cNvSpPr/>
            <p:nvPr/>
          </p:nvSpPr>
          <p:spPr>
            <a:xfrm>
              <a:off x="11131498" y="6581278"/>
              <a:ext cx="11763" cy="2568"/>
            </a:xfrm>
            <a:custGeom>
              <a:avLst/>
              <a:gdLst>
                <a:gd name="connsiteX0" fmla="*/ 0 w 11763"/>
                <a:gd name="connsiteY0" fmla="*/ 1158 h 2568"/>
                <a:gd name="connsiteX1" fmla="*/ 5818 w 11763"/>
                <a:gd name="connsiteY1" fmla="*/ 2549 h 2568"/>
                <a:gd name="connsiteX2" fmla="*/ 11763 w 11763"/>
                <a:gd name="connsiteY2" fmla="*/ 1410 h 2568"/>
                <a:gd name="connsiteX3" fmla="*/ 5945 w 11763"/>
                <a:gd name="connsiteY3" fmla="*/ 19 h 2568"/>
                <a:gd name="connsiteX4" fmla="*/ 127 w 11763"/>
                <a:gd name="connsiteY4" fmla="*/ 1158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68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676"/>
                    <a:pt x="11763" y="2169"/>
                    <a:pt x="11763" y="1410"/>
                  </a:cubicBezTo>
                  <a:cubicBezTo>
                    <a:pt x="11763" y="778"/>
                    <a:pt x="9107" y="146"/>
                    <a:pt x="5945" y="19"/>
                  </a:cubicBezTo>
                  <a:cubicBezTo>
                    <a:pt x="2783" y="-107"/>
                    <a:pt x="127" y="399"/>
                    <a:pt x="127" y="11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7" name="Freeform: Shape 8896">
              <a:extLst>
                <a:ext uri="{FF2B5EF4-FFF2-40B4-BE49-F238E27FC236}">
                  <a16:creationId xmlns:a16="http://schemas.microsoft.com/office/drawing/2014/main" id="{C6E1D343-C196-1347-E09E-57B1FC540FFA}"/>
                </a:ext>
              </a:extLst>
            </p:cNvPr>
            <p:cNvSpPr/>
            <p:nvPr/>
          </p:nvSpPr>
          <p:spPr>
            <a:xfrm>
              <a:off x="11067754" y="6550184"/>
              <a:ext cx="11762" cy="2422"/>
            </a:xfrm>
            <a:custGeom>
              <a:avLst/>
              <a:gdLst>
                <a:gd name="connsiteX0" fmla="*/ 127 w 11762"/>
                <a:gd name="connsiteY0" fmla="*/ 1012 h 2422"/>
                <a:gd name="connsiteX1" fmla="*/ 5945 w 11762"/>
                <a:gd name="connsiteY1" fmla="*/ 2403 h 2422"/>
                <a:gd name="connsiteX2" fmla="*/ 11762 w 11762"/>
                <a:gd name="connsiteY2" fmla="*/ 1392 h 2422"/>
                <a:gd name="connsiteX3" fmla="*/ 5945 w 11762"/>
                <a:gd name="connsiteY3" fmla="*/ 0 h 2422"/>
                <a:gd name="connsiteX4" fmla="*/ 0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530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8" name="Freeform: Shape 8897">
              <a:extLst>
                <a:ext uri="{FF2B5EF4-FFF2-40B4-BE49-F238E27FC236}">
                  <a16:creationId xmlns:a16="http://schemas.microsoft.com/office/drawing/2014/main" id="{F1F147CB-02F5-1F68-3F1A-CD02D3C97CE9}"/>
                </a:ext>
              </a:extLst>
            </p:cNvPr>
            <p:cNvSpPr/>
            <p:nvPr/>
          </p:nvSpPr>
          <p:spPr>
            <a:xfrm>
              <a:off x="11067880" y="6542876"/>
              <a:ext cx="35286" cy="5284"/>
            </a:xfrm>
            <a:custGeom>
              <a:avLst/>
              <a:gdLst>
                <a:gd name="connsiteX0" fmla="*/ 127 w 35286"/>
                <a:gd name="connsiteY0" fmla="*/ 732 h 5284"/>
                <a:gd name="connsiteX1" fmla="*/ 17706 w 35286"/>
                <a:gd name="connsiteY1" fmla="*/ 3514 h 5284"/>
                <a:gd name="connsiteX2" fmla="*/ 35287 w 35286"/>
                <a:gd name="connsiteY2" fmla="*/ 5285 h 5284"/>
                <a:gd name="connsiteX3" fmla="*/ 35287 w 35286"/>
                <a:gd name="connsiteY3" fmla="*/ 2881 h 5284"/>
                <a:gd name="connsiteX4" fmla="*/ 35287 w 35286"/>
                <a:gd name="connsiteY4" fmla="*/ 478 h 5284"/>
                <a:gd name="connsiteX5" fmla="*/ 17706 w 35286"/>
                <a:gd name="connsiteY5" fmla="*/ 99 h 5284"/>
                <a:gd name="connsiteX6" fmla="*/ 0 w 35286"/>
                <a:gd name="connsiteY6" fmla="*/ 605 h 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284">
                  <a:moveTo>
                    <a:pt x="127" y="732"/>
                  </a:moveTo>
                  <a:cubicBezTo>
                    <a:pt x="127" y="732"/>
                    <a:pt x="8095" y="2502"/>
                    <a:pt x="17706" y="3514"/>
                  </a:cubicBezTo>
                  <a:lnTo>
                    <a:pt x="35287" y="5285"/>
                  </a:lnTo>
                  <a:lnTo>
                    <a:pt x="35287" y="2881"/>
                  </a:lnTo>
                  <a:cubicBezTo>
                    <a:pt x="35287" y="2881"/>
                    <a:pt x="35287" y="478"/>
                    <a:pt x="35287" y="478"/>
                  </a:cubicBezTo>
                  <a:lnTo>
                    <a:pt x="17706" y="99"/>
                  </a:lnTo>
                  <a:cubicBezTo>
                    <a:pt x="8095" y="-154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99" name="Freeform: Shape 8898">
              <a:extLst>
                <a:ext uri="{FF2B5EF4-FFF2-40B4-BE49-F238E27FC236}">
                  <a16:creationId xmlns:a16="http://schemas.microsoft.com/office/drawing/2014/main" id="{4F5CFF2C-17B8-1D53-3678-3B773B4FEA5D}"/>
                </a:ext>
              </a:extLst>
            </p:cNvPr>
            <p:cNvSpPr/>
            <p:nvPr/>
          </p:nvSpPr>
          <p:spPr>
            <a:xfrm>
              <a:off x="11154770" y="6598751"/>
              <a:ext cx="11888" cy="2529"/>
            </a:xfrm>
            <a:custGeom>
              <a:avLst/>
              <a:gdLst>
                <a:gd name="connsiteX0" fmla="*/ 0 w 11888"/>
                <a:gd name="connsiteY0" fmla="*/ 1139 h 2529"/>
                <a:gd name="connsiteX1" fmla="*/ 5944 w 11888"/>
                <a:gd name="connsiteY1" fmla="*/ 2530 h 2529"/>
                <a:gd name="connsiteX2" fmla="*/ 11889 w 11888"/>
                <a:gd name="connsiteY2" fmla="*/ 1391 h 2529"/>
                <a:gd name="connsiteX3" fmla="*/ 5944 w 11888"/>
                <a:gd name="connsiteY3" fmla="*/ 0 h 2529"/>
                <a:gd name="connsiteX4" fmla="*/ 0 w 11888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0" y="1139"/>
                  </a:moveTo>
                  <a:cubicBezTo>
                    <a:pt x="0" y="1771"/>
                    <a:pt x="2656" y="2403"/>
                    <a:pt x="5944" y="2530"/>
                  </a:cubicBezTo>
                  <a:cubicBezTo>
                    <a:pt x="9233" y="2530"/>
                    <a:pt x="11889" y="2150"/>
                    <a:pt x="11889" y="1391"/>
                  </a:cubicBezTo>
                  <a:cubicBezTo>
                    <a:pt x="11889" y="632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0" name="Freeform: Shape 8899">
              <a:extLst>
                <a:ext uri="{FF2B5EF4-FFF2-40B4-BE49-F238E27FC236}">
                  <a16:creationId xmlns:a16="http://schemas.microsoft.com/office/drawing/2014/main" id="{1958B7CD-22ED-0FF7-4E61-B15A2FB7B75A}"/>
                </a:ext>
              </a:extLst>
            </p:cNvPr>
            <p:cNvSpPr/>
            <p:nvPr/>
          </p:nvSpPr>
          <p:spPr>
            <a:xfrm>
              <a:off x="11313879" y="6584080"/>
              <a:ext cx="63744" cy="9864"/>
            </a:xfrm>
            <a:custGeom>
              <a:avLst/>
              <a:gdLst>
                <a:gd name="connsiteX0" fmla="*/ 7335 w 63744"/>
                <a:gd name="connsiteY0" fmla="*/ 6071 h 9864"/>
                <a:gd name="connsiteX1" fmla="*/ 0 w 63744"/>
                <a:gd name="connsiteY1" fmla="*/ 9865 h 9864"/>
                <a:gd name="connsiteX2" fmla="*/ 22134 w 63744"/>
                <a:gd name="connsiteY2" fmla="*/ 5944 h 9864"/>
                <a:gd name="connsiteX3" fmla="*/ 44267 w 63744"/>
                <a:gd name="connsiteY3" fmla="*/ 2023 h 9864"/>
                <a:gd name="connsiteX4" fmla="*/ 54005 w 63744"/>
                <a:gd name="connsiteY4" fmla="*/ 3921 h 9864"/>
                <a:gd name="connsiteX5" fmla="*/ 63744 w 63744"/>
                <a:gd name="connsiteY5" fmla="*/ 5817 h 9864"/>
                <a:gd name="connsiteX6" fmla="*/ 55650 w 63744"/>
                <a:gd name="connsiteY6" fmla="*/ 2909 h 9864"/>
                <a:gd name="connsiteX7" fmla="*/ 47429 w 63744"/>
                <a:gd name="connsiteY7" fmla="*/ 0 h 9864"/>
                <a:gd name="connsiteX8" fmla="*/ 30986 w 63744"/>
                <a:gd name="connsiteY8" fmla="*/ 1138 h 9864"/>
                <a:gd name="connsiteX9" fmla="*/ 7335 w 63744"/>
                <a:gd name="connsiteY9" fmla="*/ 6071 h 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44" h="9864">
                  <a:moveTo>
                    <a:pt x="7335" y="6071"/>
                  </a:moveTo>
                  <a:lnTo>
                    <a:pt x="0" y="9865"/>
                  </a:lnTo>
                  <a:lnTo>
                    <a:pt x="22134" y="5944"/>
                  </a:lnTo>
                  <a:lnTo>
                    <a:pt x="44267" y="2023"/>
                  </a:lnTo>
                  <a:lnTo>
                    <a:pt x="54005" y="3921"/>
                  </a:lnTo>
                  <a:lnTo>
                    <a:pt x="63744" y="5817"/>
                  </a:lnTo>
                  <a:lnTo>
                    <a:pt x="55650" y="2909"/>
                  </a:lnTo>
                  <a:lnTo>
                    <a:pt x="47429" y="0"/>
                  </a:lnTo>
                  <a:lnTo>
                    <a:pt x="30986" y="1138"/>
                  </a:lnTo>
                  <a:cubicBezTo>
                    <a:pt x="22007" y="1770"/>
                    <a:pt x="11256" y="4047"/>
                    <a:pt x="7335" y="60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1" name="Freeform: Shape 8900">
              <a:extLst>
                <a:ext uri="{FF2B5EF4-FFF2-40B4-BE49-F238E27FC236}">
                  <a16:creationId xmlns:a16="http://schemas.microsoft.com/office/drawing/2014/main" id="{16623572-46FF-B5B1-6BDD-B275D7B5E279}"/>
                </a:ext>
              </a:extLst>
            </p:cNvPr>
            <p:cNvSpPr/>
            <p:nvPr/>
          </p:nvSpPr>
          <p:spPr>
            <a:xfrm>
              <a:off x="11161726" y="656207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265"/>
                  </a:cubicBezTo>
                  <a:cubicBezTo>
                    <a:pt x="11762" y="633"/>
                    <a:pt x="9107" y="0"/>
                    <a:pt x="5945" y="0"/>
                  </a:cubicBezTo>
                  <a:cubicBezTo>
                    <a:pt x="2783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2" name="Freeform: Shape 8901">
              <a:extLst>
                <a:ext uri="{FF2B5EF4-FFF2-40B4-BE49-F238E27FC236}">
                  <a16:creationId xmlns:a16="http://schemas.microsoft.com/office/drawing/2014/main" id="{B487FC19-A0C0-4FDA-077F-AB3FBD5E3BD9}"/>
                </a:ext>
              </a:extLst>
            </p:cNvPr>
            <p:cNvSpPr/>
            <p:nvPr/>
          </p:nvSpPr>
          <p:spPr>
            <a:xfrm>
              <a:off x="11161853" y="6554853"/>
              <a:ext cx="23524" cy="4827"/>
            </a:xfrm>
            <a:custGeom>
              <a:avLst/>
              <a:gdLst>
                <a:gd name="connsiteX0" fmla="*/ 0 w 23524"/>
                <a:gd name="connsiteY0" fmla="*/ 2161 h 4827"/>
                <a:gd name="connsiteX1" fmla="*/ 11762 w 23524"/>
                <a:gd name="connsiteY1" fmla="*/ 4817 h 4827"/>
                <a:gd name="connsiteX2" fmla="*/ 23525 w 23524"/>
                <a:gd name="connsiteY2" fmla="*/ 2667 h 4827"/>
                <a:gd name="connsiteX3" fmla="*/ 11889 w 23524"/>
                <a:gd name="connsiteY3" fmla="*/ 11 h 4827"/>
                <a:gd name="connsiteX4" fmla="*/ 0 w 23524"/>
                <a:gd name="connsiteY4" fmla="*/ 2161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27">
                  <a:moveTo>
                    <a:pt x="0" y="2161"/>
                  </a:moveTo>
                  <a:cubicBezTo>
                    <a:pt x="0" y="3426"/>
                    <a:pt x="5312" y="4691"/>
                    <a:pt x="11762" y="4817"/>
                  </a:cubicBezTo>
                  <a:cubicBezTo>
                    <a:pt x="18213" y="4943"/>
                    <a:pt x="23525" y="3932"/>
                    <a:pt x="23525" y="2667"/>
                  </a:cubicBezTo>
                  <a:cubicBezTo>
                    <a:pt x="23525" y="1276"/>
                    <a:pt x="18339" y="137"/>
                    <a:pt x="11889" y="11"/>
                  </a:cubicBezTo>
                  <a:cubicBezTo>
                    <a:pt x="5438" y="-115"/>
                    <a:pt x="127" y="896"/>
                    <a:pt x="0" y="216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3" name="Freeform: Shape 8902">
              <a:extLst>
                <a:ext uri="{FF2B5EF4-FFF2-40B4-BE49-F238E27FC236}">
                  <a16:creationId xmlns:a16="http://schemas.microsoft.com/office/drawing/2014/main" id="{6A86503D-FD1D-AFC7-6478-2AC5386CAFD3}"/>
                </a:ext>
              </a:extLst>
            </p:cNvPr>
            <p:cNvSpPr/>
            <p:nvPr/>
          </p:nvSpPr>
          <p:spPr>
            <a:xfrm>
              <a:off x="11238245" y="6539813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945 w 11762"/>
                <a:gd name="connsiteY3" fmla="*/ 0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9107" y="2402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783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4" name="Freeform: Shape 8903">
              <a:extLst>
                <a:ext uri="{FF2B5EF4-FFF2-40B4-BE49-F238E27FC236}">
                  <a16:creationId xmlns:a16="http://schemas.microsoft.com/office/drawing/2014/main" id="{F4715B54-31F2-E117-93CD-FC754FCFE13F}"/>
                </a:ext>
              </a:extLst>
            </p:cNvPr>
            <p:cNvSpPr/>
            <p:nvPr/>
          </p:nvSpPr>
          <p:spPr>
            <a:xfrm>
              <a:off x="11198405" y="6537284"/>
              <a:ext cx="163661" cy="32251"/>
            </a:xfrm>
            <a:custGeom>
              <a:avLst/>
              <a:gdLst>
                <a:gd name="connsiteX0" fmla="*/ 1644 w 163661"/>
                <a:gd name="connsiteY0" fmla="*/ 22134 h 32251"/>
                <a:gd name="connsiteX1" fmla="*/ 3289 w 163661"/>
                <a:gd name="connsiteY1" fmla="*/ 26813 h 32251"/>
                <a:gd name="connsiteX2" fmla="*/ 24410 w 163661"/>
                <a:gd name="connsiteY2" fmla="*/ 27572 h 32251"/>
                <a:gd name="connsiteX3" fmla="*/ 45658 w 163661"/>
                <a:gd name="connsiteY3" fmla="*/ 28204 h 32251"/>
                <a:gd name="connsiteX4" fmla="*/ 45658 w 163661"/>
                <a:gd name="connsiteY4" fmla="*/ 25675 h 32251"/>
                <a:gd name="connsiteX5" fmla="*/ 45658 w 163661"/>
                <a:gd name="connsiteY5" fmla="*/ 23145 h 32251"/>
                <a:gd name="connsiteX6" fmla="*/ 63239 w 163661"/>
                <a:gd name="connsiteY6" fmla="*/ 26433 h 32251"/>
                <a:gd name="connsiteX7" fmla="*/ 80819 w 163661"/>
                <a:gd name="connsiteY7" fmla="*/ 28331 h 32251"/>
                <a:gd name="connsiteX8" fmla="*/ 80819 w 163661"/>
                <a:gd name="connsiteY8" fmla="*/ 26940 h 32251"/>
                <a:gd name="connsiteX9" fmla="*/ 111173 w 163661"/>
                <a:gd name="connsiteY9" fmla="*/ 29595 h 32251"/>
                <a:gd name="connsiteX10" fmla="*/ 141655 w 163661"/>
                <a:gd name="connsiteY10" fmla="*/ 32252 h 32251"/>
                <a:gd name="connsiteX11" fmla="*/ 136722 w 163661"/>
                <a:gd name="connsiteY11" fmla="*/ 29090 h 32251"/>
                <a:gd name="connsiteX12" fmla="*/ 131789 w 163661"/>
                <a:gd name="connsiteY12" fmla="*/ 26054 h 32251"/>
                <a:gd name="connsiteX13" fmla="*/ 147726 w 163661"/>
                <a:gd name="connsiteY13" fmla="*/ 18339 h 32251"/>
                <a:gd name="connsiteX14" fmla="*/ 163662 w 163661"/>
                <a:gd name="connsiteY14" fmla="*/ 10624 h 32251"/>
                <a:gd name="connsiteX15" fmla="*/ 154682 w 163661"/>
                <a:gd name="connsiteY15" fmla="*/ 11130 h 32251"/>
                <a:gd name="connsiteX16" fmla="*/ 119395 w 163661"/>
                <a:gd name="connsiteY16" fmla="*/ 7588 h 32251"/>
                <a:gd name="connsiteX17" fmla="*/ 93087 w 163661"/>
                <a:gd name="connsiteY17" fmla="*/ 3541 h 32251"/>
                <a:gd name="connsiteX18" fmla="*/ 100929 w 163661"/>
                <a:gd name="connsiteY18" fmla="*/ 2023 h 32251"/>
                <a:gd name="connsiteX19" fmla="*/ 108644 w 163661"/>
                <a:gd name="connsiteY19" fmla="*/ 506 h 32251"/>
                <a:gd name="connsiteX20" fmla="*/ 87775 w 163661"/>
                <a:gd name="connsiteY20" fmla="*/ 252 h 32251"/>
                <a:gd name="connsiteX21" fmla="*/ 67033 w 163661"/>
                <a:gd name="connsiteY21" fmla="*/ 0 h 32251"/>
                <a:gd name="connsiteX22" fmla="*/ 73610 w 163661"/>
                <a:gd name="connsiteY22" fmla="*/ 3668 h 32251"/>
                <a:gd name="connsiteX23" fmla="*/ 80186 w 163661"/>
                <a:gd name="connsiteY23" fmla="*/ 7335 h 32251"/>
                <a:gd name="connsiteX24" fmla="*/ 68677 w 163661"/>
                <a:gd name="connsiteY24" fmla="*/ 8600 h 32251"/>
                <a:gd name="connsiteX25" fmla="*/ 57167 w 163661"/>
                <a:gd name="connsiteY25" fmla="*/ 9865 h 32251"/>
                <a:gd name="connsiteX26" fmla="*/ 58812 w 163661"/>
                <a:gd name="connsiteY26" fmla="*/ 7842 h 32251"/>
                <a:gd name="connsiteX27" fmla="*/ 59191 w 163661"/>
                <a:gd name="connsiteY27" fmla="*/ 3414 h 32251"/>
                <a:gd name="connsiteX28" fmla="*/ 57800 w 163661"/>
                <a:gd name="connsiteY28" fmla="*/ 1011 h 32251"/>
                <a:gd name="connsiteX29" fmla="*/ 28963 w 163661"/>
                <a:gd name="connsiteY29" fmla="*/ 9233 h 32251"/>
                <a:gd name="connsiteX30" fmla="*/ 0 w 163661"/>
                <a:gd name="connsiteY30" fmla="*/ 17454 h 32251"/>
                <a:gd name="connsiteX31" fmla="*/ 1518 w 163661"/>
                <a:gd name="connsiteY31" fmla="*/ 22134 h 3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3661" h="32251">
                  <a:moveTo>
                    <a:pt x="1644" y="22134"/>
                  </a:moveTo>
                  <a:lnTo>
                    <a:pt x="3289" y="26813"/>
                  </a:lnTo>
                  <a:lnTo>
                    <a:pt x="24410" y="27572"/>
                  </a:lnTo>
                  <a:lnTo>
                    <a:pt x="45658" y="28204"/>
                  </a:lnTo>
                  <a:lnTo>
                    <a:pt x="45658" y="25675"/>
                  </a:lnTo>
                  <a:cubicBezTo>
                    <a:pt x="45658" y="25675"/>
                    <a:pt x="45658" y="23145"/>
                    <a:pt x="45658" y="23145"/>
                  </a:cubicBezTo>
                  <a:lnTo>
                    <a:pt x="63239" y="26433"/>
                  </a:lnTo>
                  <a:cubicBezTo>
                    <a:pt x="72977" y="28204"/>
                    <a:pt x="80819" y="29090"/>
                    <a:pt x="80819" y="28331"/>
                  </a:cubicBezTo>
                  <a:lnTo>
                    <a:pt x="80819" y="26940"/>
                  </a:lnTo>
                  <a:cubicBezTo>
                    <a:pt x="80819" y="26940"/>
                    <a:pt x="111173" y="29595"/>
                    <a:pt x="111173" y="29595"/>
                  </a:cubicBezTo>
                  <a:lnTo>
                    <a:pt x="141655" y="32252"/>
                  </a:lnTo>
                  <a:lnTo>
                    <a:pt x="136722" y="29090"/>
                  </a:lnTo>
                  <a:lnTo>
                    <a:pt x="131789" y="26054"/>
                  </a:lnTo>
                  <a:lnTo>
                    <a:pt x="147726" y="18339"/>
                  </a:lnTo>
                  <a:lnTo>
                    <a:pt x="163662" y="10624"/>
                  </a:lnTo>
                  <a:lnTo>
                    <a:pt x="154682" y="11130"/>
                  </a:lnTo>
                  <a:cubicBezTo>
                    <a:pt x="149749" y="11509"/>
                    <a:pt x="133813" y="9865"/>
                    <a:pt x="119395" y="7588"/>
                  </a:cubicBezTo>
                  <a:lnTo>
                    <a:pt x="93087" y="3541"/>
                  </a:lnTo>
                  <a:lnTo>
                    <a:pt x="100929" y="2023"/>
                  </a:lnTo>
                  <a:lnTo>
                    <a:pt x="108644" y="506"/>
                  </a:lnTo>
                  <a:lnTo>
                    <a:pt x="87775" y="252"/>
                  </a:lnTo>
                  <a:lnTo>
                    <a:pt x="67033" y="0"/>
                  </a:lnTo>
                  <a:lnTo>
                    <a:pt x="73610" y="3668"/>
                  </a:lnTo>
                  <a:lnTo>
                    <a:pt x="80186" y="7335"/>
                  </a:lnTo>
                  <a:lnTo>
                    <a:pt x="68677" y="8600"/>
                  </a:lnTo>
                  <a:lnTo>
                    <a:pt x="57167" y="9865"/>
                  </a:lnTo>
                  <a:lnTo>
                    <a:pt x="58812" y="7842"/>
                  </a:lnTo>
                  <a:cubicBezTo>
                    <a:pt x="59824" y="6703"/>
                    <a:pt x="59950" y="4806"/>
                    <a:pt x="59191" y="3414"/>
                  </a:cubicBezTo>
                  <a:lnTo>
                    <a:pt x="57800" y="1011"/>
                  </a:lnTo>
                  <a:lnTo>
                    <a:pt x="28963" y="9233"/>
                  </a:lnTo>
                  <a:lnTo>
                    <a:pt x="0" y="17454"/>
                  </a:lnTo>
                  <a:lnTo>
                    <a:pt x="1518" y="2213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5" name="Freeform: Shape 8904">
              <a:extLst>
                <a:ext uri="{FF2B5EF4-FFF2-40B4-BE49-F238E27FC236}">
                  <a16:creationId xmlns:a16="http://schemas.microsoft.com/office/drawing/2014/main" id="{1C4BA54D-11D0-B9F4-4F8A-DD92993C775D}"/>
                </a:ext>
              </a:extLst>
            </p:cNvPr>
            <p:cNvSpPr/>
            <p:nvPr/>
          </p:nvSpPr>
          <p:spPr>
            <a:xfrm>
              <a:off x="11209029" y="6553093"/>
              <a:ext cx="11636" cy="2403"/>
            </a:xfrm>
            <a:custGeom>
              <a:avLst/>
              <a:gdLst>
                <a:gd name="connsiteX0" fmla="*/ 0 w 11636"/>
                <a:gd name="connsiteY0" fmla="*/ 1138 h 2403"/>
                <a:gd name="connsiteX1" fmla="*/ 5818 w 11636"/>
                <a:gd name="connsiteY1" fmla="*/ 0 h 2403"/>
                <a:gd name="connsiteX2" fmla="*/ 11636 w 11636"/>
                <a:gd name="connsiteY2" fmla="*/ 1264 h 2403"/>
                <a:gd name="connsiteX3" fmla="*/ 5818 w 11636"/>
                <a:gd name="connsiteY3" fmla="*/ 2403 h 2403"/>
                <a:gd name="connsiteX4" fmla="*/ 0 w 11636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7" y="0"/>
                    <a:pt x="11636" y="632"/>
                    <a:pt x="11636" y="1264"/>
                  </a:cubicBezTo>
                  <a:cubicBezTo>
                    <a:pt x="11636" y="1897"/>
                    <a:pt x="8980" y="2403"/>
                    <a:pt x="5818" y="2403"/>
                  </a:cubicBezTo>
                  <a:cubicBezTo>
                    <a:pt x="2530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6" name="Freeform: Shape 8905">
              <a:extLst>
                <a:ext uri="{FF2B5EF4-FFF2-40B4-BE49-F238E27FC236}">
                  <a16:creationId xmlns:a16="http://schemas.microsoft.com/office/drawing/2014/main" id="{B069F542-25C9-9E01-26C7-99D75920E262}"/>
                </a:ext>
              </a:extLst>
            </p:cNvPr>
            <p:cNvSpPr/>
            <p:nvPr/>
          </p:nvSpPr>
          <p:spPr>
            <a:xfrm>
              <a:off x="11232428" y="6551576"/>
              <a:ext cx="82462" cy="10371"/>
            </a:xfrm>
            <a:custGeom>
              <a:avLst/>
              <a:gdLst>
                <a:gd name="connsiteX0" fmla="*/ 0 w 82462"/>
                <a:gd name="connsiteY0" fmla="*/ 4553 h 10371"/>
                <a:gd name="connsiteX1" fmla="*/ 19351 w 82462"/>
                <a:gd name="connsiteY1" fmla="*/ 1264 h 10371"/>
                <a:gd name="connsiteX2" fmla="*/ 38702 w 82462"/>
                <a:gd name="connsiteY2" fmla="*/ 0 h 10371"/>
                <a:gd name="connsiteX3" fmla="*/ 60582 w 82462"/>
                <a:gd name="connsiteY3" fmla="*/ 1644 h 10371"/>
                <a:gd name="connsiteX4" fmla="*/ 82463 w 82462"/>
                <a:gd name="connsiteY4" fmla="*/ 5438 h 10371"/>
                <a:gd name="connsiteX5" fmla="*/ 69942 w 82462"/>
                <a:gd name="connsiteY5" fmla="*/ 8979 h 10371"/>
                <a:gd name="connsiteX6" fmla="*/ 57547 w 82462"/>
                <a:gd name="connsiteY6" fmla="*/ 10371 h 10371"/>
                <a:gd name="connsiteX7" fmla="*/ 28836 w 82462"/>
                <a:gd name="connsiteY7" fmla="*/ 8474 h 10371"/>
                <a:gd name="connsiteX8" fmla="*/ 127 w 82462"/>
                <a:gd name="connsiteY8" fmla="*/ 6576 h 10371"/>
                <a:gd name="connsiteX9" fmla="*/ 127 w 82462"/>
                <a:gd name="connsiteY9" fmla="*/ 4426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462" h="10371">
                  <a:moveTo>
                    <a:pt x="0" y="4553"/>
                  </a:moveTo>
                  <a:cubicBezTo>
                    <a:pt x="0" y="3414"/>
                    <a:pt x="8727" y="1897"/>
                    <a:pt x="19351" y="1264"/>
                  </a:cubicBezTo>
                  <a:lnTo>
                    <a:pt x="38702" y="0"/>
                  </a:lnTo>
                  <a:lnTo>
                    <a:pt x="60582" y="1644"/>
                  </a:lnTo>
                  <a:cubicBezTo>
                    <a:pt x="72598" y="2529"/>
                    <a:pt x="82463" y="4300"/>
                    <a:pt x="82463" y="5438"/>
                  </a:cubicBezTo>
                  <a:cubicBezTo>
                    <a:pt x="82463" y="6576"/>
                    <a:pt x="76898" y="8221"/>
                    <a:pt x="69942" y="8979"/>
                  </a:cubicBezTo>
                  <a:lnTo>
                    <a:pt x="57547" y="10371"/>
                  </a:lnTo>
                  <a:lnTo>
                    <a:pt x="28836" y="8474"/>
                  </a:lnTo>
                  <a:lnTo>
                    <a:pt x="127" y="6576"/>
                  </a:lnTo>
                  <a:lnTo>
                    <a:pt x="127" y="442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7" name="Freeform: Shape 8906">
              <a:extLst>
                <a:ext uri="{FF2B5EF4-FFF2-40B4-BE49-F238E27FC236}">
                  <a16:creationId xmlns:a16="http://schemas.microsoft.com/office/drawing/2014/main" id="{9430DA07-5426-8CA8-9216-C4A502CEE6C4}"/>
                </a:ext>
              </a:extLst>
            </p:cNvPr>
            <p:cNvSpPr/>
            <p:nvPr/>
          </p:nvSpPr>
          <p:spPr>
            <a:xfrm>
              <a:off x="11286560" y="6547424"/>
              <a:ext cx="43888" cy="5162"/>
            </a:xfrm>
            <a:custGeom>
              <a:avLst/>
              <a:gdLst>
                <a:gd name="connsiteX0" fmla="*/ 14924 w 43888"/>
                <a:gd name="connsiteY0" fmla="*/ 231 h 5162"/>
                <a:gd name="connsiteX1" fmla="*/ 36805 w 43888"/>
                <a:gd name="connsiteY1" fmla="*/ 863 h 5162"/>
                <a:gd name="connsiteX2" fmla="*/ 43888 w 43888"/>
                <a:gd name="connsiteY2" fmla="*/ 2381 h 5162"/>
                <a:gd name="connsiteX3" fmla="*/ 36805 w 43888"/>
                <a:gd name="connsiteY3" fmla="*/ 3772 h 5162"/>
                <a:gd name="connsiteX4" fmla="*/ 29723 w 43888"/>
                <a:gd name="connsiteY4" fmla="*/ 5163 h 5162"/>
                <a:gd name="connsiteX5" fmla="*/ 14798 w 43888"/>
                <a:gd name="connsiteY5" fmla="*/ 3139 h 5162"/>
                <a:gd name="connsiteX6" fmla="*/ 0 w 43888"/>
                <a:gd name="connsiteY6" fmla="*/ 1115 h 5162"/>
                <a:gd name="connsiteX7" fmla="*/ 14924 w 43888"/>
                <a:gd name="connsiteY7" fmla="*/ 231 h 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88" h="5162">
                  <a:moveTo>
                    <a:pt x="14924" y="231"/>
                  </a:moveTo>
                  <a:cubicBezTo>
                    <a:pt x="23019" y="-276"/>
                    <a:pt x="32885" y="104"/>
                    <a:pt x="36805" y="863"/>
                  </a:cubicBezTo>
                  <a:lnTo>
                    <a:pt x="43888" y="2381"/>
                  </a:lnTo>
                  <a:lnTo>
                    <a:pt x="36805" y="3772"/>
                  </a:lnTo>
                  <a:lnTo>
                    <a:pt x="29723" y="5163"/>
                  </a:lnTo>
                  <a:lnTo>
                    <a:pt x="14798" y="3139"/>
                  </a:lnTo>
                  <a:lnTo>
                    <a:pt x="0" y="1115"/>
                  </a:lnTo>
                  <a:lnTo>
                    <a:pt x="14924" y="23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8" name="Freeform: Shape 8907">
              <a:extLst>
                <a:ext uri="{FF2B5EF4-FFF2-40B4-BE49-F238E27FC236}">
                  <a16:creationId xmlns:a16="http://schemas.microsoft.com/office/drawing/2014/main" id="{D4E643E7-0ED7-C025-35DF-5779EBBA3D8C}"/>
                </a:ext>
              </a:extLst>
            </p:cNvPr>
            <p:cNvSpPr/>
            <p:nvPr/>
          </p:nvSpPr>
          <p:spPr>
            <a:xfrm>
              <a:off x="11395836" y="6602799"/>
              <a:ext cx="49199" cy="7588"/>
            </a:xfrm>
            <a:custGeom>
              <a:avLst/>
              <a:gdLst>
                <a:gd name="connsiteX0" fmla="*/ 11509 w 49199"/>
                <a:gd name="connsiteY0" fmla="*/ 2403 h 7588"/>
                <a:gd name="connsiteX1" fmla="*/ 0 w 49199"/>
                <a:gd name="connsiteY1" fmla="*/ 4680 h 7588"/>
                <a:gd name="connsiteX2" fmla="*/ 17960 w 49199"/>
                <a:gd name="connsiteY2" fmla="*/ 6197 h 7588"/>
                <a:gd name="connsiteX3" fmla="*/ 36172 w 49199"/>
                <a:gd name="connsiteY3" fmla="*/ 7588 h 7588"/>
                <a:gd name="connsiteX4" fmla="*/ 42623 w 49199"/>
                <a:gd name="connsiteY4" fmla="*/ 5565 h 7588"/>
                <a:gd name="connsiteX5" fmla="*/ 49200 w 49199"/>
                <a:gd name="connsiteY5" fmla="*/ 3415 h 7588"/>
                <a:gd name="connsiteX6" fmla="*/ 36046 w 49199"/>
                <a:gd name="connsiteY6" fmla="*/ 1644 h 7588"/>
                <a:gd name="connsiteX7" fmla="*/ 23019 w 49199"/>
                <a:gd name="connsiteY7" fmla="*/ 0 h 7588"/>
                <a:gd name="connsiteX8" fmla="*/ 11509 w 49199"/>
                <a:gd name="connsiteY8" fmla="*/ 2403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199" h="7588">
                  <a:moveTo>
                    <a:pt x="11509" y="2403"/>
                  </a:moveTo>
                  <a:lnTo>
                    <a:pt x="0" y="4680"/>
                  </a:lnTo>
                  <a:lnTo>
                    <a:pt x="17960" y="6197"/>
                  </a:lnTo>
                  <a:lnTo>
                    <a:pt x="36172" y="7588"/>
                  </a:lnTo>
                  <a:lnTo>
                    <a:pt x="42623" y="5565"/>
                  </a:lnTo>
                  <a:lnTo>
                    <a:pt x="49200" y="3415"/>
                  </a:lnTo>
                  <a:lnTo>
                    <a:pt x="36046" y="1644"/>
                  </a:lnTo>
                  <a:lnTo>
                    <a:pt x="23019" y="0"/>
                  </a:lnTo>
                  <a:lnTo>
                    <a:pt x="11509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09" name="Freeform: Shape 8908">
              <a:extLst>
                <a:ext uri="{FF2B5EF4-FFF2-40B4-BE49-F238E27FC236}">
                  <a16:creationId xmlns:a16="http://schemas.microsoft.com/office/drawing/2014/main" id="{AFF5F527-01DB-CCD2-BDE4-08D73AB8CBD2}"/>
                </a:ext>
              </a:extLst>
            </p:cNvPr>
            <p:cNvSpPr/>
            <p:nvPr/>
          </p:nvSpPr>
          <p:spPr>
            <a:xfrm>
              <a:off x="11285042" y="6557393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636" y="1897"/>
                    <a:pt x="11636" y="1265"/>
                  </a:cubicBezTo>
                  <a:cubicBezTo>
                    <a:pt x="11636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0" name="Freeform: Shape 8909">
              <a:extLst>
                <a:ext uri="{FF2B5EF4-FFF2-40B4-BE49-F238E27FC236}">
                  <a16:creationId xmlns:a16="http://schemas.microsoft.com/office/drawing/2014/main" id="{122C3F2F-C168-1F04-005E-466ECBC37197}"/>
                </a:ext>
              </a:extLst>
            </p:cNvPr>
            <p:cNvSpPr/>
            <p:nvPr/>
          </p:nvSpPr>
          <p:spPr>
            <a:xfrm>
              <a:off x="11296678" y="6562453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1" name="Freeform: Shape 8910">
              <a:extLst>
                <a:ext uri="{FF2B5EF4-FFF2-40B4-BE49-F238E27FC236}">
                  <a16:creationId xmlns:a16="http://schemas.microsoft.com/office/drawing/2014/main" id="{02753196-6338-84AA-BE7D-EFA695BD33CD}"/>
                </a:ext>
              </a:extLst>
            </p:cNvPr>
            <p:cNvSpPr/>
            <p:nvPr/>
          </p:nvSpPr>
          <p:spPr>
            <a:xfrm>
              <a:off x="11296931" y="6544745"/>
              <a:ext cx="31252" cy="7933"/>
            </a:xfrm>
            <a:custGeom>
              <a:avLst/>
              <a:gdLst>
                <a:gd name="connsiteX0" fmla="*/ 0 w 31252"/>
                <a:gd name="connsiteY0" fmla="*/ 2656 h 7933"/>
                <a:gd name="connsiteX1" fmla="*/ 12521 w 31252"/>
                <a:gd name="connsiteY1" fmla="*/ 6956 h 7933"/>
                <a:gd name="connsiteX2" fmla="*/ 30481 w 31252"/>
                <a:gd name="connsiteY2" fmla="*/ 7589 h 7933"/>
                <a:gd name="connsiteX3" fmla="*/ 17960 w 31252"/>
                <a:gd name="connsiteY3" fmla="*/ 3289 h 7933"/>
                <a:gd name="connsiteX4" fmla="*/ 0 w 31252"/>
                <a:gd name="connsiteY4" fmla="*/ 0 h 7933"/>
                <a:gd name="connsiteX5" fmla="*/ 0 w 31252"/>
                <a:gd name="connsiteY5" fmla="*/ 2530 h 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52" h="7933">
                  <a:moveTo>
                    <a:pt x="0" y="2656"/>
                  </a:moveTo>
                  <a:cubicBezTo>
                    <a:pt x="0" y="4047"/>
                    <a:pt x="5565" y="5945"/>
                    <a:pt x="12521" y="6956"/>
                  </a:cubicBezTo>
                  <a:cubicBezTo>
                    <a:pt x="19477" y="7968"/>
                    <a:pt x="27572" y="8221"/>
                    <a:pt x="30481" y="7589"/>
                  </a:cubicBezTo>
                  <a:cubicBezTo>
                    <a:pt x="33390" y="6956"/>
                    <a:pt x="27825" y="5059"/>
                    <a:pt x="17960" y="3289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2" name="Freeform: Shape 8911">
              <a:extLst>
                <a:ext uri="{FF2B5EF4-FFF2-40B4-BE49-F238E27FC236}">
                  <a16:creationId xmlns:a16="http://schemas.microsoft.com/office/drawing/2014/main" id="{02934317-93F6-1ACD-7B42-D5D965075A94}"/>
                </a:ext>
              </a:extLst>
            </p:cNvPr>
            <p:cNvSpPr/>
            <p:nvPr/>
          </p:nvSpPr>
          <p:spPr>
            <a:xfrm>
              <a:off x="11308567" y="6557646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8980" y="2403"/>
                    <a:pt x="11763" y="1897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3" name="Freeform: Shape 8912">
              <a:extLst>
                <a:ext uri="{FF2B5EF4-FFF2-40B4-BE49-F238E27FC236}">
                  <a16:creationId xmlns:a16="http://schemas.microsoft.com/office/drawing/2014/main" id="{A926598E-91DB-E51D-B29E-FF035639FFA9}"/>
                </a:ext>
              </a:extLst>
            </p:cNvPr>
            <p:cNvSpPr/>
            <p:nvPr/>
          </p:nvSpPr>
          <p:spPr>
            <a:xfrm>
              <a:off x="11318685" y="6592933"/>
              <a:ext cx="111932" cy="13406"/>
            </a:xfrm>
            <a:custGeom>
              <a:avLst/>
              <a:gdLst>
                <a:gd name="connsiteX0" fmla="*/ 4806 w 111932"/>
                <a:gd name="connsiteY0" fmla="*/ 2783 h 13406"/>
                <a:gd name="connsiteX1" fmla="*/ 0 w 111932"/>
                <a:gd name="connsiteY1" fmla="*/ 5565 h 13406"/>
                <a:gd name="connsiteX2" fmla="*/ 13153 w 111932"/>
                <a:gd name="connsiteY2" fmla="*/ 7336 h 13406"/>
                <a:gd name="connsiteX3" fmla="*/ 26307 w 111932"/>
                <a:gd name="connsiteY3" fmla="*/ 9107 h 13406"/>
                <a:gd name="connsiteX4" fmla="*/ 33264 w 111932"/>
                <a:gd name="connsiteY4" fmla="*/ 7716 h 13406"/>
                <a:gd name="connsiteX5" fmla="*/ 40093 w 111932"/>
                <a:gd name="connsiteY5" fmla="*/ 6324 h 13406"/>
                <a:gd name="connsiteX6" fmla="*/ 53120 w 111932"/>
                <a:gd name="connsiteY6" fmla="*/ 9866 h 13406"/>
                <a:gd name="connsiteX7" fmla="*/ 66021 w 111932"/>
                <a:gd name="connsiteY7" fmla="*/ 13407 h 13406"/>
                <a:gd name="connsiteX8" fmla="*/ 88913 w 111932"/>
                <a:gd name="connsiteY8" fmla="*/ 9992 h 13406"/>
                <a:gd name="connsiteX9" fmla="*/ 111932 w 111932"/>
                <a:gd name="connsiteY9" fmla="*/ 6577 h 13406"/>
                <a:gd name="connsiteX10" fmla="*/ 92961 w 111932"/>
                <a:gd name="connsiteY10" fmla="*/ 6450 h 13406"/>
                <a:gd name="connsiteX11" fmla="*/ 73862 w 111932"/>
                <a:gd name="connsiteY11" fmla="*/ 6450 h 13406"/>
                <a:gd name="connsiteX12" fmla="*/ 69942 w 111932"/>
                <a:gd name="connsiteY12" fmla="*/ 4047 h 13406"/>
                <a:gd name="connsiteX13" fmla="*/ 66021 w 111932"/>
                <a:gd name="connsiteY13" fmla="*/ 1771 h 13406"/>
                <a:gd name="connsiteX14" fmla="*/ 37943 w 111932"/>
                <a:gd name="connsiteY14" fmla="*/ 885 h 13406"/>
                <a:gd name="connsiteX15" fmla="*/ 9738 w 111932"/>
                <a:gd name="connsiteY15" fmla="*/ 0 h 13406"/>
                <a:gd name="connsiteX16" fmla="*/ 4806 w 111932"/>
                <a:gd name="connsiteY16" fmla="*/ 2783 h 1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932" h="13406">
                  <a:moveTo>
                    <a:pt x="4806" y="2783"/>
                  </a:moveTo>
                  <a:lnTo>
                    <a:pt x="0" y="5565"/>
                  </a:lnTo>
                  <a:lnTo>
                    <a:pt x="13153" y="7336"/>
                  </a:lnTo>
                  <a:lnTo>
                    <a:pt x="26307" y="9107"/>
                  </a:lnTo>
                  <a:lnTo>
                    <a:pt x="33264" y="7716"/>
                  </a:lnTo>
                  <a:lnTo>
                    <a:pt x="40093" y="6324"/>
                  </a:lnTo>
                  <a:lnTo>
                    <a:pt x="53120" y="9866"/>
                  </a:lnTo>
                  <a:lnTo>
                    <a:pt x="66021" y="13407"/>
                  </a:lnTo>
                  <a:lnTo>
                    <a:pt x="88913" y="9992"/>
                  </a:lnTo>
                  <a:lnTo>
                    <a:pt x="111932" y="6577"/>
                  </a:lnTo>
                  <a:lnTo>
                    <a:pt x="92961" y="6450"/>
                  </a:lnTo>
                  <a:lnTo>
                    <a:pt x="73862" y="6450"/>
                  </a:lnTo>
                  <a:lnTo>
                    <a:pt x="69942" y="4047"/>
                  </a:lnTo>
                  <a:lnTo>
                    <a:pt x="66021" y="1771"/>
                  </a:lnTo>
                  <a:lnTo>
                    <a:pt x="37943" y="885"/>
                  </a:lnTo>
                  <a:lnTo>
                    <a:pt x="9738" y="0"/>
                  </a:lnTo>
                  <a:lnTo>
                    <a:pt x="4806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4" name="Freeform: Shape 8913">
              <a:extLst>
                <a:ext uri="{FF2B5EF4-FFF2-40B4-BE49-F238E27FC236}">
                  <a16:creationId xmlns:a16="http://schemas.microsoft.com/office/drawing/2014/main" id="{2628C133-E111-6516-C02A-36B9A56C8620}"/>
                </a:ext>
              </a:extLst>
            </p:cNvPr>
            <p:cNvSpPr/>
            <p:nvPr/>
          </p:nvSpPr>
          <p:spPr>
            <a:xfrm>
              <a:off x="11331712" y="6596728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0 h 2402"/>
                <a:gd name="connsiteX2" fmla="*/ 11762 w 11762"/>
                <a:gd name="connsiteY2" fmla="*/ 1264 h 2402"/>
                <a:gd name="connsiteX3" fmla="*/ 5818 w 11762"/>
                <a:gd name="connsiteY3" fmla="*/ 2402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8980" y="0"/>
                    <a:pt x="11762" y="632"/>
                    <a:pt x="11762" y="1264"/>
                  </a:cubicBezTo>
                  <a:cubicBezTo>
                    <a:pt x="11762" y="1897"/>
                    <a:pt x="9107" y="2402"/>
                    <a:pt x="5818" y="2402"/>
                  </a:cubicBezTo>
                  <a:cubicBezTo>
                    <a:pt x="2530" y="2402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5" name="Freeform: Shape 8914">
              <a:extLst>
                <a:ext uri="{FF2B5EF4-FFF2-40B4-BE49-F238E27FC236}">
                  <a16:creationId xmlns:a16="http://schemas.microsoft.com/office/drawing/2014/main" id="{27380FAA-5163-EA9E-13F0-D0BA26B87552}"/>
                </a:ext>
              </a:extLst>
            </p:cNvPr>
            <p:cNvSpPr/>
            <p:nvPr/>
          </p:nvSpPr>
          <p:spPr>
            <a:xfrm>
              <a:off x="11378762" y="6601787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0 h 2403"/>
                <a:gd name="connsiteX2" fmla="*/ 11889 w 11888"/>
                <a:gd name="connsiteY2" fmla="*/ 1265 h 2403"/>
                <a:gd name="connsiteX3" fmla="*/ 5944 w 11888"/>
                <a:gd name="connsiteY3" fmla="*/ 2403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5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1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6" name="Freeform: Shape 8915">
              <a:extLst>
                <a:ext uri="{FF2B5EF4-FFF2-40B4-BE49-F238E27FC236}">
                  <a16:creationId xmlns:a16="http://schemas.microsoft.com/office/drawing/2014/main" id="{9DB9A83C-D581-3C9B-124B-CBD55FE48912}"/>
                </a:ext>
              </a:extLst>
            </p:cNvPr>
            <p:cNvSpPr/>
            <p:nvPr/>
          </p:nvSpPr>
          <p:spPr>
            <a:xfrm>
              <a:off x="11070916" y="6540319"/>
              <a:ext cx="43381" cy="13659"/>
            </a:xfrm>
            <a:custGeom>
              <a:avLst/>
              <a:gdLst>
                <a:gd name="connsiteX0" fmla="*/ 0 w 43381"/>
                <a:gd name="connsiteY0" fmla="*/ 6577 h 13659"/>
                <a:gd name="connsiteX1" fmla="*/ 21628 w 43381"/>
                <a:gd name="connsiteY1" fmla="*/ 10750 h 13659"/>
                <a:gd name="connsiteX2" fmla="*/ 43382 w 43381"/>
                <a:gd name="connsiteY2" fmla="*/ 13660 h 13659"/>
                <a:gd name="connsiteX3" fmla="*/ 42244 w 43381"/>
                <a:gd name="connsiteY3" fmla="*/ 6830 h 13659"/>
                <a:gd name="connsiteX4" fmla="*/ 41232 w 43381"/>
                <a:gd name="connsiteY4" fmla="*/ 0 h 13659"/>
                <a:gd name="connsiteX5" fmla="*/ 27319 w 43381"/>
                <a:gd name="connsiteY5" fmla="*/ 759 h 13659"/>
                <a:gd name="connsiteX6" fmla="*/ 13280 w 43381"/>
                <a:gd name="connsiteY6" fmla="*/ 1518 h 13659"/>
                <a:gd name="connsiteX7" fmla="*/ 20363 w 43381"/>
                <a:gd name="connsiteY7" fmla="*/ 5565 h 13659"/>
                <a:gd name="connsiteX8" fmla="*/ 27445 w 43381"/>
                <a:gd name="connsiteY8" fmla="*/ 9612 h 13659"/>
                <a:gd name="connsiteX9" fmla="*/ 13660 w 43381"/>
                <a:gd name="connsiteY9" fmla="*/ 7588 h 13659"/>
                <a:gd name="connsiteX10" fmla="*/ 0 w 43381"/>
                <a:gd name="connsiteY10" fmla="*/ 6703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381" h="13659">
                  <a:moveTo>
                    <a:pt x="0" y="6577"/>
                  </a:moveTo>
                  <a:cubicBezTo>
                    <a:pt x="0" y="7336"/>
                    <a:pt x="9739" y="9233"/>
                    <a:pt x="21628" y="10750"/>
                  </a:cubicBezTo>
                  <a:lnTo>
                    <a:pt x="43382" y="13660"/>
                  </a:lnTo>
                  <a:lnTo>
                    <a:pt x="42244" y="6830"/>
                  </a:lnTo>
                  <a:lnTo>
                    <a:pt x="41232" y="0"/>
                  </a:lnTo>
                  <a:lnTo>
                    <a:pt x="27319" y="759"/>
                  </a:lnTo>
                  <a:lnTo>
                    <a:pt x="13280" y="1518"/>
                  </a:lnTo>
                  <a:lnTo>
                    <a:pt x="20363" y="5565"/>
                  </a:lnTo>
                  <a:lnTo>
                    <a:pt x="27445" y="9612"/>
                  </a:lnTo>
                  <a:lnTo>
                    <a:pt x="13660" y="7588"/>
                  </a:lnTo>
                  <a:cubicBezTo>
                    <a:pt x="6197" y="6450"/>
                    <a:pt x="0" y="6071"/>
                    <a:pt x="0" y="67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7" name="Freeform: Shape 8916">
              <a:extLst>
                <a:ext uri="{FF2B5EF4-FFF2-40B4-BE49-F238E27FC236}">
                  <a16:creationId xmlns:a16="http://schemas.microsoft.com/office/drawing/2014/main" id="{BB0D3E86-9FBF-E2CD-4ED3-0357286CF82B}"/>
                </a:ext>
              </a:extLst>
            </p:cNvPr>
            <p:cNvSpPr/>
            <p:nvPr/>
          </p:nvSpPr>
          <p:spPr>
            <a:xfrm>
              <a:off x="11444530" y="6593819"/>
              <a:ext cx="76645" cy="12015"/>
            </a:xfrm>
            <a:custGeom>
              <a:avLst/>
              <a:gdLst>
                <a:gd name="connsiteX0" fmla="*/ 0 w 76645"/>
                <a:gd name="connsiteY0" fmla="*/ 2277 h 12015"/>
                <a:gd name="connsiteX1" fmla="*/ 11383 w 76645"/>
                <a:gd name="connsiteY1" fmla="*/ 4680 h 12015"/>
                <a:gd name="connsiteX2" fmla="*/ 22767 w 76645"/>
                <a:gd name="connsiteY2" fmla="*/ 4680 h 12015"/>
                <a:gd name="connsiteX3" fmla="*/ 15936 w 76645"/>
                <a:gd name="connsiteY3" fmla="*/ 8348 h 12015"/>
                <a:gd name="connsiteX4" fmla="*/ 9233 w 76645"/>
                <a:gd name="connsiteY4" fmla="*/ 12016 h 12015"/>
                <a:gd name="connsiteX5" fmla="*/ 42876 w 76645"/>
                <a:gd name="connsiteY5" fmla="*/ 12016 h 12015"/>
                <a:gd name="connsiteX6" fmla="*/ 76645 w 76645"/>
                <a:gd name="connsiteY6" fmla="*/ 11889 h 12015"/>
                <a:gd name="connsiteX7" fmla="*/ 42370 w 76645"/>
                <a:gd name="connsiteY7" fmla="*/ 5945 h 12015"/>
                <a:gd name="connsiteX8" fmla="*/ 4047 w 76645"/>
                <a:gd name="connsiteY8" fmla="*/ 0 h 12015"/>
                <a:gd name="connsiteX9" fmla="*/ 0 w 76645"/>
                <a:gd name="connsiteY9" fmla="*/ 2403 h 1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645" h="12015">
                  <a:moveTo>
                    <a:pt x="0" y="2277"/>
                  </a:moveTo>
                  <a:cubicBezTo>
                    <a:pt x="0" y="3668"/>
                    <a:pt x="5186" y="4680"/>
                    <a:pt x="11383" y="4680"/>
                  </a:cubicBezTo>
                  <a:lnTo>
                    <a:pt x="22767" y="4680"/>
                  </a:lnTo>
                  <a:cubicBezTo>
                    <a:pt x="22767" y="4680"/>
                    <a:pt x="15936" y="8348"/>
                    <a:pt x="15936" y="8348"/>
                  </a:cubicBezTo>
                  <a:lnTo>
                    <a:pt x="9233" y="12016"/>
                  </a:lnTo>
                  <a:lnTo>
                    <a:pt x="42876" y="12016"/>
                  </a:lnTo>
                  <a:cubicBezTo>
                    <a:pt x="42876" y="12016"/>
                    <a:pt x="76645" y="11889"/>
                    <a:pt x="76645" y="11889"/>
                  </a:cubicBezTo>
                  <a:lnTo>
                    <a:pt x="42370" y="5945"/>
                  </a:lnTo>
                  <a:cubicBezTo>
                    <a:pt x="23525" y="2656"/>
                    <a:pt x="6324" y="0"/>
                    <a:pt x="4047" y="0"/>
                  </a:cubicBezTo>
                  <a:cubicBezTo>
                    <a:pt x="1771" y="0"/>
                    <a:pt x="0" y="1139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8" name="Freeform: Shape 8917">
              <a:extLst>
                <a:ext uri="{FF2B5EF4-FFF2-40B4-BE49-F238E27FC236}">
                  <a16:creationId xmlns:a16="http://schemas.microsoft.com/office/drawing/2014/main" id="{452FBA49-F119-2EF1-5965-9DF7F686AFC7}"/>
                </a:ext>
              </a:extLst>
            </p:cNvPr>
            <p:cNvSpPr/>
            <p:nvPr/>
          </p:nvSpPr>
          <p:spPr>
            <a:xfrm>
              <a:off x="11331965" y="6565235"/>
              <a:ext cx="23904" cy="7462"/>
            </a:xfrm>
            <a:custGeom>
              <a:avLst/>
              <a:gdLst>
                <a:gd name="connsiteX0" fmla="*/ 0 w 23904"/>
                <a:gd name="connsiteY0" fmla="*/ 3668 h 7462"/>
                <a:gd name="connsiteX1" fmla="*/ 0 w 23904"/>
                <a:gd name="connsiteY1" fmla="*/ 7463 h 7462"/>
                <a:gd name="connsiteX2" fmla="*/ 11889 w 23904"/>
                <a:gd name="connsiteY2" fmla="*/ 6071 h 7462"/>
                <a:gd name="connsiteX3" fmla="*/ 23904 w 23904"/>
                <a:gd name="connsiteY3" fmla="*/ 4554 h 7462"/>
                <a:gd name="connsiteX4" fmla="*/ 17074 w 23904"/>
                <a:gd name="connsiteY4" fmla="*/ 2277 h 7462"/>
                <a:gd name="connsiteX5" fmla="*/ 5185 w 23904"/>
                <a:gd name="connsiteY5" fmla="*/ 0 h 7462"/>
                <a:gd name="connsiteX6" fmla="*/ 0 w 23904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4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071"/>
                    <a:pt x="11889" y="6071"/>
                  </a:cubicBezTo>
                  <a:lnTo>
                    <a:pt x="23904" y="4554"/>
                  </a:lnTo>
                  <a:lnTo>
                    <a:pt x="17074" y="2277"/>
                  </a:lnTo>
                  <a:cubicBezTo>
                    <a:pt x="13407" y="1012"/>
                    <a:pt x="7968" y="0"/>
                    <a:pt x="5185" y="0"/>
                  </a:cubicBezTo>
                  <a:cubicBezTo>
                    <a:pt x="2277" y="0"/>
                    <a:pt x="0" y="1644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19" name="Freeform: Shape 8918">
              <a:extLst>
                <a:ext uri="{FF2B5EF4-FFF2-40B4-BE49-F238E27FC236}">
                  <a16:creationId xmlns:a16="http://schemas.microsoft.com/office/drawing/2014/main" id="{02231603-0260-8885-8122-FAE4B8F4DDE2}"/>
                </a:ext>
              </a:extLst>
            </p:cNvPr>
            <p:cNvSpPr/>
            <p:nvPr/>
          </p:nvSpPr>
          <p:spPr>
            <a:xfrm>
              <a:off x="11343728" y="655802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3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0" name="Freeform: Shape 8919">
              <a:extLst>
                <a:ext uri="{FF2B5EF4-FFF2-40B4-BE49-F238E27FC236}">
                  <a16:creationId xmlns:a16="http://schemas.microsoft.com/office/drawing/2014/main" id="{66047B84-BBC6-15F7-E43F-47E9F9CDE16A}"/>
                </a:ext>
              </a:extLst>
            </p:cNvPr>
            <p:cNvSpPr/>
            <p:nvPr/>
          </p:nvSpPr>
          <p:spPr>
            <a:xfrm>
              <a:off x="11367252" y="6562958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8 w 11635"/>
                <a:gd name="connsiteY1" fmla="*/ 2403 h 2403"/>
                <a:gd name="connsiteX2" fmla="*/ 11636 w 11635"/>
                <a:gd name="connsiteY2" fmla="*/ 1265 h 2403"/>
                <a:gd name="connsiteX3" fmla="*/ 5818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8980" y="2403"/>
                    <a:pt x="11636" y="1897"/>
                    <a:pt x="11636" y="1265"/>
                  </a:cubicBezTo>
                  <a:cubicBezTo>
                    <a:pt x="11636" y="632"/>
                    <a:pt x="8980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1" name="Freeform: Shape 8920">
              <a:extLst>
                <a:ext uri="{FF2B5EF4-FFF2-40B4-BE49-F238E27FC236}">
                  <a16:creationId xmlns:a16="http://schemas.microsoft.com/office/drawing/2014/main" id="{41254DD7-67AE-2FC2-FFC7-67B40ECCA14A}"/>
                </a:ext>
              </a:extLst>
            </p:cNvPr>
            <p:cNvSpPr/>
            <p:nvPr/>
          </p:nvSpPr>
          <p:spPr>
            <a:xfrm>
              <a:off x="11390777" y="6570421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107" y="127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2" name="Freeform: Shape 8921">
              <a:extLst>
                <a:ext uri="{FF2B5EF4-FFF2-40B4-BE49-F238E27FC236}">
                  <a16:creationId xmlns:a16="http://schemas.microsoft.com/office/drawing/2014/main" id="{38AEC1B2-6E52-110C-6970-4A2933976884}"/>
                </a:ext>
              </a:extLst>
            </p:cNvPr>
            <p:cNvSpPr/>
            <p:nvPr/>
          </p:nvSpPr>
          <p:spPr>
            <a:xfrm>
              <a:off x="11395204" y="6546137"/>
              <a:ext cx="138492" cy="23524"/>
            </a:xfrm>
            <a:custGeom>
              <a:avLst/>
              <a:gdLst>
                <a:gd name="connsiteX0" fmla="*/ 506 w 138492"/>
                <a:gd name="connsiteY0" fmla="*/ 13153 h 23524"/>
                <a:gd name="connsiteX1" fmla="*/ 1138 w 138492"/>
                <a:gd name="connsiteY1" fmla="*/ 21248 h 23524"/>
                <a:gd name="connsiteX2" fmla="*/ 16062 w 138492"/>
                <a:gd name="connsiteY2" fmla="*/ 20109 h 23524"/>
                <a:gd name="connsiteX3" fmla="*/ 30987 w 138492"/>
                <a:gd name="connsiteY3" fmla="*/ 18972 h 23524"/>
                <a:gd name="connsiteX4" fmla="*/ 30987 w 138492"/>
                <a:gd name="connsiteY4" fmla="*/ 21248 h 23524"/>
                <a:gd name="connsiteX5" fmla="*/ 30987 w 138492"/>
                <a:gd name="connsiteY5" fmla="*/ 23525 h 23524"/>
                <a:gd name="connsiteX6" fmla="*/ 48567 w 138492"/>
                <a:gd name="connsiteY6" fmla="*/ 23525 h 23524"/>
                <a:gd name="connsiteX7" fmla="*/ 66274 w 138492"/>
                <a:gd name="connsiteY7" fmla="*/ 23525 h 23524"/>
                <a:gd name="connsiteX8" fmla="*/ 66274 w 138492"/>
                <a:gd name="connsiteY8" fmla="*/ 20363 h 23524"/>
                <a:gd name="connsiteX9" fmla="*/ 66274 w 138492"/>
                <a:gd name="connsiteY9" fmla="*/ 17074 h 23524"/>
                <a:gd name="connsiteX10" fmla="*/ 92708 w 138492"/>
                <a:gd name="connsiteY10" fmla="*/ 16694 h 23524"/>
                <a:gd name="connsiteX11" fmla="*/ 128880 w 138492"/>
                <a:gd name="connsiteY11" fmla="*/ 16694 h 23524"/>
                <a:gd name="connsiteX12" fmla="*/ 138493 w 138492"/>
                <a:gd name="connsiteY12" fmla="*/ 17074 h 23524"/>
                <a:gd name="connsiteX13" fmla="*/ 120912 w 138492"/>
                <a:gd name="connsiteY13" fmla="*/ 12015 h 23524"/>
                <a:gd name="connsiteX14" fmla="*/ 103205 w 138492"/>
                <a:gd name="connsiteY14" fmla="*/ 6830 h 23524"/>
                <a:gd name="connsiteX15" fmla="*/ 109529 w 138492"/>
                <a:gd name="connsiteY15" fmla="*/ 3414 h 23524"/>
                <a:gd name="connsiteX16" fmla="*/ 115726 w 138492"/>
                <a:gd name="connsiteY16" fmla="*/ 0 h 23524"/>
                <a:gd name="connsiteX17" fmla="*/ 93973 w 138492"/>
                <a:gd name="connsiteY17" fmla="*/ 0 h 23524"/>
                <a:gd name="connsiteX18" fmla="*/ 72218 w 138492"/>
                <a:gd name="connsiteY18" fmla="*/ 126 h 23524"/>
                <a:gd name="connsiteX19" fmla="*/ 69563 w 138492"/>
                <a:gd name="connsiteY19" fmla="*/ 7842 h 23524"/>
                <a:gd name="connsiteX20" fmla="*/ 66906 w 138492"/>
                <a:gd name="connsiteY20" fmla="*/ 15556 h 23524"/>
                <a:gd name="connsiteX21" fmla="*/ 55397 w 138492"/>
                <a:gd name="connsiteY21" fmla="*/ 17960 h 23524"/>
                <a:gd name="connsiteX22" fmla="*/ 43887 w 138492"/>
                <a:gd name="connsiteY22" fmla="*/ 20363 h 23524"/>
                <a:gd name="connsiteX23" fmla="*/ 25169 w 138492"/>
                <a:gd name="connsiteY23" fmla="*/ 17201 h 23524"/>
                <a:gd name="connsiteX24" fmla="*/ 6450 w 138492"/>
                <a:gd name="connsiteY24" fmla="*/ 14039 h 23524"/>
                <a:gd name="connsiteX25" fmla="*/ 12395 w 138492"/>
                <a:gd name="connsiteY25" fmla="*/ 10877 h 23524"/>
                <a:gd name="connsiteX26" fmla="*/ 18213 w 138492"/>
                <a:gd name="connsiteY26" fmla="*/ 7715 h 23524"/>
                <a:gd name="connsiteX27" fmla="*/ 9106 w 138492"/>
                <a:gd name="connsiteY27" fmla="*/ 6576 h 23524"/>
                <a:gd name="connsiteX28" fmla="*/ 0 w 138492"/>
                <a:gd name="connsiteY28" fmla="*/ 5438 h 23524"/>
                <a:gd name="connsiteX29" fmla="*/ 632 w 138492"/>
                <a:gd name="connsiteY29" fmla="*/ 13532 h 23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8492" h="23524">
                  <a:moveTo>
                    <a:pt x="506" y="13153"/>
                  </a:moveTo>
                  <a:lnTo>
                    <a:pt x="1138" y="21248"/>
                  </a:lnTo>
                  <a:lnTo>
                    <a:pt x="16062" y="20109"/>
                  </a:lnTo>
                  <a:lnTo>
                    <a:pt x="30987" y="18972"/>
                  </a:lnTo>
                  <a:lnTo>
                    <a:pt x="30987" y="21248"/>
                  </a:lnTo>
                  <a:cubicBezTo>
                    <a:pt x="30987" y="21248"/>
                    <a:pt x="30987" y="23525"/>
                    <a:pt x="30987" y="23525"/>
                  </a:cubicBezTo>
                  <a:lnTo>
                    <a:pt x="48567" y="23525"/>
                  </a:lnTo>
                  <a:cubicBezTo>
                    <a:pt x="48567" y="23525"/>
                    <a:pt x="66274" y="23525"/>
                    <a:pt x="66274" y="23525"/>
                  </a:cubicBezTo>
                  <a:lnTo>
                    <a:pt x="66274" y="20363"/>
                  </a:lnTo>
                  <a:cubicBezTo>
                    <a:pt x="66274" y="20363"/>
                    <a:pt x="66274" y="17074"/>
                    <a:pt x="66274" y="17074"/>
                  </a:cubicBezTo>
                  <a:lnTo>
                    <a:pt x="92708" y="16694"/>
                  </a:lnTo>
                  <a:cubicBezTo>
                    <a:pt x="107253" y="16442"/>
                    <a:pt x="123568" y="16442"/>
                    <a:pt x="128880" y="16694"/>
                  </a:cubicBezTo>
                  <a:lnTo>
                    <a:pt x="138493" y="17074"/>
                  </a:lnTo>
                  <a:lnTo>
                    <a:pt x="120912" y="12015"/>
                  </a:lnTo>
                  <a:lnTo>
                    <a:pt x="103205" y="6830"/>
                  </a:lnTo>
                  <a:lnTo>
                    <a:pt x="109529" y="3414"/>
                  </a:lnTo>
                  <a:lnTo>
                    <a:pt x="115726" y="0"/>
                  </a:lnTo>
                  <a:lnTo>
                    <a:pt x="93973" y="0"/>
                  </a:lnTo>
                  <a:cubicBezTo>
                    <a:pt x="93973" y="0"/>
                    <a:pt x="72218" y="126"/>
                    <a:pt x="72218" y="126"/>
                  </a:cubicBezTo>
                  <a:lnTo>
                    <a:pt x="69563" y="7842"/>
                  </a:lnTo>
                  <a:lnTo>
                    <a:pt x="66906" y="15556"/>
                  </a:lnTo>
                  <a:lnTo>
                    <a:pt x="55397" y="17960"/>
                  </a:lnTo>
                  <a:lnTo>
                    <a:pt x="43887" y="20363"/>
                  </a:lnTo>
                  <a:lnTo>
                    <a:pt x="25169" y="17201"/>
                  </a:lnTo>
                  <a:lnTo>
                    <a:pt x="6450" y="14039"/>
                  </a:lnTo>
                  <a:lnTo>
                    <a:pt x="12395" y="10877"/>
                  </a:lnTo>
                  <a:lnTo>
                    <a:pt x="18213" y="7715"/>
                  </a:lnTo>
                  <a:lnTo>
                    <a:pt x="9106" y="6576"/>
                  </a:lnTo>
                  <a:lnTo>
                    <a:pt x="0" y="5438"/>
                  </a:lnTo>
                  <a:lnTo>
                    <a:pt x="632" y="1353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3" name="Freeform: Shape 8922">
              <a:extLst>
                <a:ext uri="{FF2B5EF4-FFF2-40B4-BE49-F238E27FC236}">
                  <a16:creationId xmlns:a16="http://schemas.microsoft.com/office/drawing/2014/main" id="{6671B294-E637-EF82-423D-6A4F9E81A0F6}"/>
                </a:ext>
              </a:extLst>
            </p:cNvPr>
            <p:cNvSpPr/>
            <p:nvPr/>
          </p:nvSpPr>
          <p:spPr>
            <a:xfrm>
              <a:off x="11484876" y="6558279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0 h 2403"/>
                <a:gd name="connsiteX2" fmla="*/ 11762 w 11762"/>
                <a:gd name="connsiteY2" fmla="*/ 1139 h 2403"/>
                <a:gd name="connsiteX3" fmla="*/ 5945 w 11762"/>
                <a:gd name="connsiteY3" fmla="*/ 2403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632"/>
                    <a:pt x="2656" y="0"/>
                    <a:pt x="5945" y="0"/>
                  </a:cubicBezTo>
                  <a:cubicBezTo>
                    <a:pt x="9233" y="0"/>
                    <a:pt x="11762" y="506"/>
                    <a:pt x="11762" y="1139"/>
                  </a:cubicBezTo>
                  <a:cubicBezTo>
                    <a:pt x="11762" y="1771"/>
                    <a:pt x="9107" y="2403"/>
                    <a:pt x="5945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4" name="Freeform: Shape 8923">
              <a:extLst>
                <a:ext uri="{FF2B5EF4-FFF2-40B4-BE49-F238E27FC236}">
                  <a16:creationId xmlns:a16="http://schemas.microsoft.com/office/drawing/2014/main" id="{29A2CFA1-BFB5-FB5D-8FA0-9B200475857D}"/>
                </a:ext>
              </a:extLst>
            </p:cNvPr>
            <p:cNvSpPr/>
            <p:nvPr/>
          </p:nvSpPr>
          <p:spPr>
            <a:xfrm>
              <a:off x="11390903" y="653892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5" name="Freeform: Shape 8924">
              <a:extLst>
                <a:ext uri="{FF2B5EF4-FFF2-40B4-BE49-F238E27FC236}">
                  <a16:creationId xmlns:a16="http://schemas.microsoft.com/office/drawing/2014/main" id="{2C37D933-7176-3C44-3891-05E534E7C35B}"/>
                </a:ext>
              </a:extLst>
            </p:cNvPr>
            <p:cNvSpPr/>
            <p:nvPr/>
          </p:nvSpPr>
          <p:spPr>
            <a:xfrm>
              <a:off x="11326400" y="6566192"/>
              <a:ext cx="46974" cy="8149"/>
            </a:xfrm>
            <a:custGeom>
              <a:avLst/>
              <a:gdLst>
                <a:gd name="connsiteX0" fmla="*/ 20616 w 46974"/>
                <a:gd name="connsiteY0" fmla="*/ 3596 h 8149"/>
                <a:gd name="connsiteX1" fmla="*/ 0 w 46974"/>
                <a:gd name="connsiteY1" fmla="*/ 7896 h 8149"/>
                <a:gd name="connsiteX2" fmla="*/ 18086 w 46974"/>
                <a:gd name="connsiteY2" fmla="*/ 7896 h 8149"/>
                <a:gd name="connsiteX3" fmla="*/ 36046 w 46974"/>
                <a:gd name="connsiteY3" fmla="*/ 8149 h 8149"/>
                <a:gd name="connsiteX4" fmla="*/ 43128 w 46974"/>
                <a:gd name="connsiteY4" fmla="*/ 4481 h 8149"/>
                <a:gd name="connsiteX5" fmla="*/ 45658 w 46974"/>
                <a:gd name="connsiteY5" fmla="*/ 54 h 8149"/>
                <a:gd name="connsiteX6" fmla="*/ 20616 w 46974"/>
                <a:gd name="connsiteY6" fmla="*/ 3596 h 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74" h="8149">
                  <a:moveTo>
                    <a:pt x="20616" y="3596"/>
                  </a:moveTo>
                  <a:lnTo>
                    <a:pt x="0" y="7896"/>
                  </a:lnTo>
                  <a:lnTo>
                    <a:pt x="18086" y="7896"/>
                  </a:lnTo>
                  <a:cubicBezTo>
                    <a:pt x="18086" y="7896"/>
                    <a:pt x="36046" y="8149"/>
                    <a:pt x="36046" y="8149"/>
                  </a:cubicBezTo>
                  <a:lnTo>
                    <a:pt x="43128" y="4481"/>
                  </a:lnTo>
                  <a:cubicBezTo>
                    <a:pt x="46923" y="2458"/>
                    <a:pt x="48188" y="434"/>
                    <a:pt x="45658" y="54"/>
                  </a:cubicBezTo>
                  <a:cubicBezTo>
                    <a:pt x="43255" y="-325"/>
                    <a:pt x="31998" y="1319"/>
                    <a:pt x="20616" y="35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6" name="Freeform: Shape 8925">
              <a:extLst>
                <a:ext uri="{FF2B5EF4-FFF2-40B4-BE49-F238E27FC236}">
                  <a16:creationId xmlns:a16="http://schemas.microsoft.com/office/drawing/2014/main" id="{FF149C42-2FCD-DF1A-95AA-8AB737CD7409}"/>
                </a:ext>
              </a:extLst>
            </p:cNvPr>
            <p:cNvSpPr/>
            <p:nvPr/>
          </p:nvSpPr>
          <p:spPr>
            <a:xfrm>
              <a:off x="11402540" y="6584839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944 w 11762"/>
                <a:gd name="connsiteY1" fmla="*/ 2529 h 2528"/>
                <a:gd name="connsiteX2" fmla="*/ 11762 w 11762"/>
                <a:gd name="connsiteY2" fmla="*/ 1264 h 2528"/>
                <a:gd name="connsiteX3" fmla="*/ 5944 w 11762"/>
                <a:gd name="connsiteY3" fmla="*/ 0 h 2528"/>
                <a:gd name="connsiteX4" fmla="*/ 0 w 11762"/>
                <a:gd name="connsiteY4" fmla="*/ 1264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944" y="2529"/>
                  </a:cubicBezTo>
                  <a:cubicBezTo>
                    <a:pt x="9233" y="2529"/>
                    <a:pt x="11762" y="2023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7" name="Freeform: Shape 8926">
              <a:extLst>
                <a:ext uri="{FF2B5EF4-FFF2-40B4-BE49-F238E27FC236}">
                  <a16:creationId xmlns:a16="http://schemas.microsoft.com/office/drawing/2014/main" id="{C6B605D3-3830-6084-F549-6D28C8561E90}"/>
                </a:ext>
              </a:extLst>
            </p:cNvPr>
            <p:cNvSpPr/>
            <p:nvPr/>
          </p:nvSpPr>
          <p:spPr>
            <a:xfrm>
              <a:off x="11410381" y="6542975"/>
              <a:ext cx="31366" cy="3287"/>
            </a:xfrm>
            <a:custGeom>
              <a:avLst/>
              <a:gdLst>
                <a:gd name="connsiteX0" fmla="*/ 7842 w 31366"/>
                <a:gd name="connsiteY0" fmla="*/ 1643 h 3287"/>
                <a:gd name="connsiteX1" fmla="*/ 0 w 31366"/>
                <a:gd name="connsiteY1" fmla="*/ 3162 h 3287"/>
                <a:gd name="connsiteX2" fmla="*/ 15810 w 31366"/>
                <a:gd name="connsiteY2" fmla="*/ 3288 h 3287"/>
                <a:gd name="connsiteX3" fmla="*/ 31366 w 31366"/>
                <a:gd name="connsiteY3" fmla="*/ 3288 h 3287"/>
                <a:gd name="connsiteX4" fmla="*/ 23525 w 31366"/>
                <a:gd name="connsiteY4" fmla="*/ 1643 h 3287"/>
                <a:gd name="connsiteX5" fmla="*/ 15810 w 31366"/>
                <a:gd name="connsiteY5" fmla="*/ 0 h 3287"/>
                <a:gd name="connsiteX6" fmla="*/ 7842 w 31366"/>
                <a:gd name="connsiteY6" fmla="*/ 1643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7">
                  <a:moveTo>
                    <a:pt x="7842" y="1643"/>
                  </a:moveTo>
                  <a:lnTo>
                    <a:pt x="0" y="3162"/>
                  </a:lnTo>
                  <a:lnTo>
                    <a:pt x="15810" y="3288"/>
                  </a:lnTo>
                  <a:lnTo>
                    <a:pt x="31366" y="3288"/>
                  </a:lnTo>
                  <a:lnTo>
                    <a:pt x="23525" y="1643"/>
                  </a:lnTo>
                  <a:lnTo>
                    <a:pt x="15810" y="0"/>
                  </a:lnTo>
                  <a:lnTo>
                    <a:pt x="7842" y="16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8" name="Freeform: Shape 8927">
              <a:extLst>
                <a:ext uri="{FF2B5EF4-FFF2-40B4-BE49-F238E27FC236}">
                  <a16:creationId xmlns:a16="http://schemas.microsoft.com/office/drawing/2014/main" id="{F792003B-CA35-251A-4C6A-A769EAC58432}"/>
                </a:ext>
              </a:extLst>
            </p:cNvPr>
            <p:cNvSpPr/>
            <p:nvPr/>
          </p:nvSpPr>
          <p:spPr>
            <a:xfrm>
              <a:off x="11427037" y="6584965"/>
              <a:ext cx="54437" cy="9123"/>
            </a:xfrm>
            <a:custGeom>
              <a:avLst/>
              <a:gdLst>
                <a:gd name="connsiteX0" fmla="*/ 38 w 54437"/>
                <a:gd name="connsiteY0" fmla="*/ 633 h 9123"/>
                <a:gd name="connsiteX1" fmla="*/ 24575 w 54437"/>
                <a:gd name="connsiteY1" fmla="*/ 5692 h 9123"/>
                <a:gd name="connsiteX2" fmla="*/ 53665 w 54437"/>
                <a:gd name="connsiteY2" fmla="*/ 8980 h 9123"/>
                <a:gd name="connsiteX3" fmla="*/ 40006 w 54437"/>
                <a:gd name="connsiteY3" fmla="*/ 3921 h 9123"/>
                <a:gd name="connsiteX4" fmla="*/ 10031 w 54437"/>
                <a:gd name="connsiteY4" fmla="*/ 0 h 9123"/>
                <a:gd name="connsiteX5" fmla="*/ 38 w 54437"/>
                <a:gd name="connsiteY5" fmla="*/ 633 h 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437" h="9123">
                  <a:moveTo>
                    <a:pt x="38" y="633"/>
                  </a:moveTo>
                  <a:cubicBezTo>
                    <a:pt x="38" y="633"/>
                    <a:pt x="11675" y="3289"/>
                    <a:pt x="24575" y="5692"/>
                  </a:cubicBezTo>
                  <a:cubicBezTo>
                    <a:pt x="37603" y="8095"/>
                    <a:pt x="50629" y="9612"/>
                    <a:pt x="53665" y="8980"/>
                  </a:cubicBezTo>
                  <a:cubicBezTo>
                    <a:pt x="56701" y="8348"/>
                    <a:pt x="50504" y="6071"/>
                    <a:pt x="40006" y="3921"/>
                  </a:cubicBezTo>
                  <a:cubicBezTo>
                    <a:pt x="29508" y="1771"/>
                    <a:pt x="15975" y="0"/>
                    <a:pt x="10031" y="0"/>
                  </a:cubicBezTo>
                  <a:cubicBezTo>
                    <a:pt x="4086" y="0"/>
                    <a:pt x="-467" y="253"/>
                    <a:pt x="38" y="6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29" name="Freeform: Shape 8928">
              <a:extLst>
                <a:ext uri="{FF2B5EF4-FFF2-40B4-BE49-F238E27FC236}">
                  <a16:creationId xmlns:a16="http://schemas.microsoft.com/office/drawing/2014/main" id="{BD7F1E2A-E20A-6444-8A54-FB33D4592024}"/>
                </a:ext>
              </a:extLst>
            </p:cNvPr>
            <p:cNvSpPr/>
            <p:nvPr/>
          </p:nvSpPr>
          <p:spPr>
            <a:xfrm>
              <a:off x="10667453" y="6582689"/>
              <a:ext cx="83728" cy="7853"/>
            </a:xfrm>
            <a:custGeom>
              <a:avLst/>
              <a:gdLst>
                <a:gd name="connsiteX0" fmla="*/ 0 w 83728"/>
                <a:gd name="connsiteY0" fmla="*/ 5438 h 7853"/>
                <a:gd name="connsiteX1" fmla="*/ 11004 w 83728"/>
                <a:gd name="connsiteY1" fmla="*/ 7842 h 7853"/>
                <a:gd name="connsiteX2" fmla="*/ 29469 w 83728"/>
                <a:gd name="connsiteY2" fmla="*/ 5818 h 7853"/>
                <a:gd name="connsiteX3" fmla="*/ 36679 w 83728"/>
                <a:gd name="connsiteY3" fmla="*/ 3542 h 7853"/>
                <a:gd name="connsiteX4" fmla="*/ 60203 w 83728"/>
                <a:gd name="connsiteY4" fmla="*/ 4174 h 7853"/>
                <a:gd name="connsiteX5" fmla="*/ 83729 w 83728"/>
                <a:gd name="connsiteY5" fmla="*/ 4806 h 7853"/>
                <a:gd name="connsiteX6" fmla="*/ 77152 w 83728"/>
                <a:gd name="connsiteY6" fmla="*/ 2403 h 7853"/>
                <a:gd name="connsiteX7" fmla="*/ 70575 w 83728"/>
                <a:gd name="connsiteY7" fmla="*/ 0 h 7853"/>
                <a:gd name="connsiteX8" fmla="*/ 55904 w 83728"/>
                <a:gd name="connsiteY8" fmla="*/ 253 h 7853"/>
                <a:gd name="connsiteX9" fmla="*/ 20616 w 83728"/>
                <a:gd name="connsiteY9" fmla="*/ 1897 h 7853"/>
                <a:gd name="connsiteX10" fmla="*/ 0 w 83728"/>
                <a:gd name="connsiteY10" fmla="*/ 5438 h 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728" h="7853">
                  <a:moveTo>
                    <a:pt x="0" y="5438"/>
                  </a:moveTo>
                  <a:cubicBezTo>
                    <a:pt x="0" y="6577"/>
                    <a:pt x="4933" y="7716"/>
                    <a:pt x="11004" y="7842"/>
                  </a:cubicBezTo>
                  <a:cubicBezTo>
                    <a:pt x="17075" y="7968"/>
                    <a:pt x="25295" y="7083"/>
                    <a:pt x="29469" y="5818"/>
                  </a:cubicBezTo>
                  <a:lnTo>
                    <a:pt x="36679" y="3542"/>
                  </a:lnTo>
                  <a:lnTo>
                    <a:pt x="60203" y="4174"/>
                  </a:lnTo>
                  <a:lnTo>
                    <a:pt x="83729" y="4806"/>
                  </a:lnTo>
                  <a:lnTo>
                    <a:pt x="77152" y="2403"/>
                  </a:lnTo>
                  <a:lnTo>
                    <a:pt x="70575" y="0"/>
                  </a:lnTo>
                  <a:lnTo>
                    <a:pt x="55904" y="253"/>
                  </a:lnTo>
                  <a:cubicBezTo>
                    <a:pt x="47809" y="380"/>
                    <a:pt x="31999" y="1139"/>
                    <a:pt x="20616" y="1897"/>
                  </a:cubicBezTo>
                  <a:cubicBezTo>
                    <a:pt x="9360" y="2656"/>
                    <a:pt x="0" y="4174"/>
                    <a:pt x="0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0" name="Freeform: Shape 8929">
              <a:extLst>
                <a:ext uri="{FF2B5EF4-FFF2-40B4-BE49-F238E27FC236}">
                  <a16:creationId xmlns:a16="http://schemas.microsoft.com/office/drawing/2014/main" id="{BD0634FF-DE58-F5FB-4A13-A36E814D6E2D}"/>
                </a:ext>
              </a:extLst>
            </p:cNvPr>
            <p:cNvSpPr/>
            <p:nvPr/>
          </p:nvSpPr>
          <p:spPr>
            <a:xfrm>
              <a:off x="11550518" y="6590910"/>
              <a:ext cx="11888" cy="2403"/>
            </a:xfrm>
            <a:custGeom>
              <a:avLst/>
              <a:gdLst>
                <a:gd name="connsiteX0" fmla="*/ 0 w 11888"/>
                <a:gd name="connsiteY0" fmla="*/ 1264 h 2403"/>
                <a:gd name="connsiteX1" fmla="*/ 5945 w 11888"/>
                <a:gd name="connsiteY1" fmla="*/ 2403 h 2403"/>
                <a:gd name="connsiteX2" fmla="*/ 11889 w 11888"/>
                <a:gd name="connsiteY2" fmla="*/ 1138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8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1" name="Freeform: Shape 8930">
              <a:extLst>
                <a:ext uri="{FF2B5EF4-FFF2-40B4-BE49-F238E27FC236}">
                  <a16:creationId xmlns:a16="http://schemas.microsoft.com/office/drawing/2014/main" id="{79E25703-73B8-1C97-C64F-7B769FE57765}"/>
                </a:ext>
              </a:extLst>
            </p:cNvPr>
            <p:cNvSpPr/>
            <p:nvPr/>
          </p:nvSpPr>
          <p:spPr>
            <a:xfrm>
              <a:off x="11373576" y="6547781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3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2" name="Freeform: Shape 8931">
              <a:extLst>
                <a:ext uri="{FF2B5EF4-FFF2-40B4-BE49-F238E27FC236}">
                  <a16:creationId xmlns:a16="http://schemas.microsoft.com/office/drawing/2014/main" id="{D50A0DCD-FFCA-A8F3-DEF9-B203310F538A}"/>
                </a:ext>
              </a:extLst>
            </p:cNvPr>
            <p:cNvSpPr/>
            <p:nvPr/>
          </p:nvSpPr>
          <p:spPr>
            <a:xfrm>
              <a:off x="11449589" y="6577757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2402 h 2402"/>
                <a:gd name="connsiteX2" fmla="*/ 11762 w 11762"/>
                <a:gd name="connsiteY2" fmla="*/ 1264 h 2402"/>
                <a:gd name="connsiteX3" fmla="*/ 5818 w 11762"/>
                <a:gd name="connsiteY3" fmla="*/ 0 h 2402"/>
                <a:gd name="connsiteX4" fmla="*/ 0 w 11762"/>
                <a:gd name="connsiteY4" fmla="*/ 1264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1770"/>
                    <a:pt x="2656" y="2402"/>
                    <a:pt x="5818" y="2402"/>
                  </a:cubicBezTo>
                  <a:cubicBezTo>
                    <a:pt x="8980" y="2402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3" name="Freeform: Shape 8932">
              <a:extLst>
                <a:ext uri="{FF2B5EF4-FFF2-40B4-BE49-F238E27FC236}">
                  <a16:creationId xmlns:a16="http://schemas.microsoft.com/office/drawing/2014/main" id="{B33D6967-C6BF-197E-4385-D0BB305C824E}"/>
                </a:ext>
              </a:extLst>
            </p:cNvPr>
            <p:cNvSpPr/>
            <p:nvPr/>
          </p:nvSpPr>
          <p:spPr>
            <a:xfrm>
              <a:off x="10702993" y="657674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4" name="Freeform: Shape 8933">
              <a:extLst>
                <a:ext uri="{FF2B5EF4-FFF2-40B4-BE49-F238E27FC236}">
                  <a16:creationId xmlns:a16="http://schemas.microsoft.com/office/drawing/2014/main" id="{B884D29C-F9F1-2881-C993-9280C94C4579}"/>
                </a:ext>
              </a:extLst>
            </p:cNvPr>
            <p:cNvSpPr/>
            <p:nvPr/>
          </p:nvSpPr>
          <p:spPr>
            <a:xfrm>
              <a:off x="10722091" y="6593566"/>
              <a:ext cx="31492" cy="3667"/>
            </a:xfrm>
            <a:custGeom>
              <a:avLst/>
              <a:gdLst>
                <a:gd name="connsiteX0" fmla="*/ 7968 w 31492"/>
                <a:gd name="connsiteY0" fmla="*/ 1391 h 3667"/>
                <a:gd name="connsiteX1" fmla="*/ 0 w 31492"/>
                <a:gd name="connsiteY1" fmla="*/ 2909 h 3667"/>
                <a:gd name="connsiteX2" fmla="*/ 15810 w 31492"/>
                <a:gd name="connsiteY2" fmla="*/ 3288 h 3667"/>
                <a:gd name="connsiteX3" fmla="*/ 31493 w 31492"/>
                <a:gd name="connsiteY3" fmla="*/ 3668 h 3667"/>
                <a:gd name="connsiteX4" fmla="*/ 23651 w 31492"/>
                <a:gd name="connsiteY4" fmla="*/ 1770 h 3667"/>
                <a:gd name="connsiteX5" fmla="*/ 15810 w 31492"/>
                <a:gd name="connsiteY5" fmla="*/ 0 h 3667"/>
                <a:gd name="connsiteX6" fmla="*/ 7968 w 31492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667">
                  <a:moveTo>
                    <a:pt x="7968" y="1391"/>
                  </a:moveTo>
                  <a:lnTo>
                    <a:pt x="0" y="2909"/>
                  </a:lnTo>
                  <a:lnTo>
                    <a:pt x="15810" y="3288"/>
                  </a:lnTo>
                  <a:lnTo>
                    <a:pt x="31493" y="3668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5" name="Freeform: Shape 8934">
              <a:extLst>
                <a:ext uri="{FF2B5EF4-FFF2-40B4-BE49-F238E27FC236}">
                  <a16:creationId xmlns:a16="http://schemas.microsoft.com/office/drawing/2014/main" id="{6DBB2343-D2A2-4CB4-7B47-5DC2068E5F69}"/>
                </a:ext>
              </a:extLst>
            </p:cNvPr>
            <p:cNvSpPr/>
            <p:nvPr/>
          </p:nvSpPr>
          <p:spPr>
            <a:xfrm>
              <a:off x="10726645" y="657004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6" name="Freeform: Shape 8935">
              <a:extLst>
                <a:ext uri="{FF2B5EF4-FFF2-40B4-BE49-F238E27FC236}">
                  <a16:creationId xmlns:a16="http://schemas.microsoft.com/office/drawing/2014/main" id="{37D43A98-AF53-324E-0A88-EF4228A11945}"/>
                </a:ext>
              </a:extLst>
            </p:cNvPr>
            <p:cNvSpPr/>
            <p:nvPr/>
          </p:nvSpPr>
          <p:spPr>
            <a:xfrm>
              <a:off x="10738407" y="6575227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7" name="Freeform: Shape 8936">
              <a:extLst>
                <a:ext uri="{FF2B5EF4-FFF2-40B4-BE49-F238E27FC236}">
                  <a16:creationId xmlns:a16="http://schemas.microsoft.com/office/drawing/2014/main" id="{11E27AF1-BD67-B654-399C-C5B3E832BC0B}"/>
                </a:ext>
              </a:extLst>
            </p:cNvPr>
            <p:cNvSpPr/>
            <p:nvPr/>
          </p:nvSpPr>
          <p:spPr>
            <a:xfrm>
              <a:off x="11508527" y="6582290"/>
              <a:ext cx="11636" cy="2422"/>
            </a:xfrm>
            <a:custGeom>
              <a:avLst/>
              <a:gdLst>
                <a:gd name="connsiteX0" fmla="*/ 0 w 11636"/>
                <a:gd name="connsiteY0" fmla="*/ 1284 h 2422"/>
                <a:gd name="connsiteX1" fmla="*/ 5818 w 11636"/>
                <a:gd name="connsiteY1" fmla="*/ 2423 h 2422"/>
                <a:gd name="connsiteX2" fmla="*/ 11636 w 11636"/>
                <a:gd name="connsiteY2" fmla="*/ 1157 h 2422"/>
                <a:gd name="connsiteX3" fmla="*/ 5818 w 11636"/>
                <a:gd name="connsiteY3" fmla="*/ 19 h 2422"/>
                <a:gd name="connsiteX4" fmla="*/ 0 w 11636"/>
                <a:gd name="connsiteY4" fmla="*/ 1284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22">
                  <a:moveTo>
                    <a:pt x="0" y="1284"/>
                  </a:moveTo>
                  <a:cubicBezTo>
                    <a:pt x="0" y="1916"/>
                    <a:pt x="2656" y="2423"/>
                    <a:pt x="5818" y="2423"/>
                  </a:cubicBezTo>
                  <a:cubicBezTo>
                    <a:pt x="9107" y="2423"/>
                    <a:pt x="11636" y="1916"/>
                    <a:pt x="11636" y="1157"/>
                  </a:cubicBezTo>
                  <a:cubicBezTo>
                    <a:pt x="11636" y="398"/>
                    <a:pt x="8980" y="-107"/>
                    <a:pt x="5818" y="19"/>
                  </a:cubicBezTo>
                  <a:cubicBezTo>
                    <a:pt x="2530" y="19"/>
                    <a:pt x="0" y="525"/>
                    <a:pt x="0" y="128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8" name="Freeform: Shape 8937">
              <a:extLst>
                <a:ext uri="{FF2B5EF4-FFF2-40B4-BE49-F238E27FC236}">
                  <a16:creationId xmlns:a16="http://schemas.microsoft.com/office/drawing/2014/main" id="{FA43987B-EEE4-350E-E684-3273AA3A2A00}"/>
                </a:ext>
              </a:extLst>
            </p:cNvPr>
            <p:cNvSpPr/>
            <p:nvPr/>
          </p:nvSpPr>
          <p:spPr>
            <a:xfrm>
              <a:off x="10750043" y="6570528"/>
              <a:ext cx="27192" cy="6216"/>
            </a:xfrm>
            <a:custGeom>
              <a:avLst/>
              <a:gdLst>
                <a:gd name="connsiteX0" fmla="*/ 127 w 27192"/>
                <a:gd name="connsiteY0" fmla="*/ 1031 h 6216"/>
                <a:gd name="connsiteX1" fmla="*/ 13660 w 27192"/>
                <a:gd name="connsiteY1" fmla="*/ 4193 h 6216"/>
                <a:gd name="connsiteX2" fmla="*/ 27193 w 27192"/>
                <a:gd name="connsiteY2" fmla="*/ 6217 h 6216"/>
                <a:gd name="connsiteX3" fmla="*/ 18845 w 27192"/>
                <a:gd name="connsiteY3" fmla="*/ 3182 h 6216"/>
                <a:gd name="connsiteX4" fmla="*/ 5312 w 27192"/>
                <a:gd name="connsiteY4" fmla="*/ 20 h 6216"/>
                <a:gd name="connsiteX5" fmla="*/ 0 w 27192"/>
                <a:gd name="connsiteY5" fmla="*/ 905 h 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6216">
                  <a:moveTo>
                    <a:pt x="127" y="1031"/>
                  </a:moveTo>
                  <a:cubicBezTo>
                    <a:pt x="127" y="1031"/>
                    <a:pt x="6197" y="3055"/>
                    <a:pt x="13660" y="4193"/>
                  </a:cubicBezTo>
                  <a:lnTo>
                    <a:pt x="27193" y="6217"/>
                  </a:lnTo>
                  <a:lnTo>
                    <a:pt x="18845" y="3182"/>
                  </a:lnTo>
                  <a:cubicBezTo>
                    <a:pt x="14292" y="1537"/>
                    <a:pt x="8221" y="146"/>
                    <a:pt x="5312" y="20"/>
                  </a:cubicBezTo>
                  <a:cubicBezTo>
                    <a:pt x="2403" y="-107"/>
                    <a:pt x="127" y="399"/>
                    <a:pt x="0" y="9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39" name="Freeform: Shape 8938">
              <a:extLst>
                <a:ext uri="{FF2B5EF4-FFF2-40B4-BE49-F238E27FC236}">
                  <a16:creationId xmlns:a16="http://schemas.microsoft.com/office/drawing/2014/main" id="{BDF58C5E-B45C-E5AB-57AA-705E24022D86}"/>
                </a:ext>
              </a:extLst>
            </p:cNvPr>
            <p:cNvSpPr/>
            <p:nvPr/>
          </p:nvSpPr>
          <p:spPr>
            <a:xfrm>
              <a:off x="11517887" y="6548034"/>
              <a:ext cx="35665" cy="10751"/>
            </a:xfrm>
            <a:custGeom>
              <a:avLst/>
              <a:gdLst>
                <a:gd name="connsiteX0" fmla="*/ 4047 w 35665"/>
                <a:gd name="connsiteY0" fmla="*/ 6324 h 10751"/>
                <a:gd name="connsiteX1" fmla="*/ 0 w 35665"/>
                <a:gd name="connsiteY1" fmla="*/ 10751 h 10751"/>
                <a:gd name="connsiteX2" fmla="*/ 14924 w 35665"/>
                <a:gd name="connsiteY2" fmla="*/ 9612 h 10751"/>
                <a:gd name="connsiteX3" fmla="*/ 29595 w 35665"/>
                <a:gd name="connsiteY3" fmla="*/ 8474 h 10751"/>
                <a:gd name="connsiteX4" fmla="*/ 32631 w 35665"/>
                <a:gd name="connsiteY4" fmla="*/ 4301 h 10751"/>
                <a:gd name="connsiteX5" fmla="*/ 35666 w 35665"/>
                <a:gd name="connsiteY5" fmla="*/ 0 h 10751"/>
                <a:gd name="connsiteX6" fmla="*/ 21880 w 35665"/>
                <a:gd name="connsiteY6" fmla="*/ 1012 h 10751"/>
                <a:gd name="connsiteX7" fmla="*/ 8221 w 35665"/>
                <a:gd name="connsiteY7" fmla="*/ 2024 h 10751"/>
                <a:gd name="connsiteX8" fmla="*/ 4047 w 35665"/>
                <a:gd name="connsiteY8" fmla="*/ 6324 h 1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665" h="10751">
                  <a:moveTo>
                    <a:pt x="4047" y="6324"/>
                  </a:moveTo>
                  <a:lnTo>
                    <a:pt x="0" y="10751"/>
                  </a:lnTo>
                  <a:lnTo>
                    <a:pt x="14924" y="9612"/>
                  </a:lnTo>
                  <a:lnTo>
                    <a:pt x="29595" y="8474"/>
                  </a:lnTo>
                  <a:lnTo>
                    <a:pt x="32631" y="4301"/>
                  </a:lnTo>
                  <a:lnTo>
                    <a:pt x="35666" y="0"/>
                  </a:lnTo>
                  <a:lnTo>
                    <a:pt x="21880" y="1012"/>
                  </a:lnTo>
                  <a:lnTo>
                    <a:pt x="8221" y="2024"/>
                  </a:lnTo>
                  <a:lnTo>
                    <a:pt x="4047" y="63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0" name="Freeform: Shape 8939">
              <a:extLst>
                <a:ext uri="{FF2B5EF4-FFF2-40B4-BE49-F238E27FC236}">
                  <a16:creationId xmlns:a16="http://schemas.microsoft.com/office/drawing/2014/main" id="{6CA885EC-A68C-1337-5AA9-345A67C4955B}"/>
                </a:ext>
              </a:extLst>
            </p:cNvPr>
            <p:cNvSpPr/>
            <p:nvPr/>
          </p:nvSpPr>
          <p:spPr>
            <a:xfrm>
              <a:off x="11531926" y="6553220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7 w 11762"/>
                <a:gd name="connsiteY1" fmla="*/ 0 h 2403"/>
                <a:gd name="connsiteX2" fmla="*/ 11762 w 11762"/>
                <a:gd name="connsiteY2" fmla="*/ 1138 h 2403"/>
                <a:gd name="connsiteX3" fmla="*/ 5817 w 11762"/>
                <a:gd name="connsiteY3" fmla="*/ 2403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632"/>
                    <a:pt x="2656" y="0"/>
                    <a:pt x="5817" y="0"/>
                  </a:cubicBezTo>
                  <a:cubicBezTo>
                    <a:pt x="9106" y="0"/>
                    <a:pt x="11762" y="506"/>
                    <a:pt x="11762" y="1138"/>
                  </a:cubicBezTo>
                  <a:cubicBezTo>
                    <a:pt x="11762" y="1770"/>
                    <a:pt x="9106" y="2403"/>
                    <a:pt x="5817" y="2403"/>
                  </a:cubicBezTo>
                  <a:cubicBezTo>
                    <a:pt x="2530" y="2403"/>
                    <a:pt x="0" y="1897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1" name="Freeform: Shape 8940">
              <a:extLst>
                <a:ext uri="{FF2B5EF4-FFF2-40B4-BE49-F238E27FC236}">
                  <a16:creationId xmlns:a16="http://schemas.microsoft.com/office/drawing/2014/main" id="{9DC72CF8-E482-8426-0CD4-3A85C09A383D}"/>
                </a:ext>
              </a:extLst>
            </p:cNvPr>
            <p:cNvSpPr/>
            <p:nvPr/>
          </p:nvSpPr>
          <p:spPr>
            <a:xfrm>
              <a:off x="11531799" y="6536398"/>
              <a:ext cx="24915" cy="4806"/>
            </a:xfrm>
            <a:custGeom>
              <a:avLst/>
              <a:gdLst>
                <a:gd name="connsiteX0" fmla="*/ 0 w 24915"/>
                <a:gd name="connsiteY0" fmla="*/ 2403 h 4806"/>
                <a:gd name="connsiteX1" fmla="*/ 0 w 24915"/>
                <a:gd name="connsiteY1" fmla="*/ 4806 h 4806"/>
                <a:gd name="connsiteX2" fmla="*/ 12395 w 24915"/>
                <a:gd name="connsiteY2" fmla="*/ 4806 h 4806"/>
                <a:gd name="connsiteX3" fmla="*/ 24916 w 24915"/>
                <a:gd name="connsiteY3" fmla="*/ 4806 h 4806"/>
                <a:gd name="connsiteX4" fmla="*/ 17707 w 24915"/>
                <a:gd name="connsiteY4" fmla="*/ 2403 h 4806"/>
                <a:gd name="connsiteX5" fmla="*/ 5185 w 24915"/>
                <a:gd name="connsiteY5" fmla="*/ 0 h 4806"/>
                <a:gd name="connsiteX6" fmla="*/ 0 w 24915"/>
                <a:gd name="connsiteY6" fmla="*/ 240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4806">
                  <a:moveTo>
                    <a:pt x="0" y="2403"/>
                  </a:moveTo>
                  <a:lnTo>
                    <a:pt x="0" y="4806"/>
                  </a:lnTo>
                  <a:cubicBezTo>
                    <a:pt x="0" y="4806"/>
                    <a:pt x="12395" y="4806"/>
                    <a:pt x="12395" y="4806"/>
                  </a:cubicBezTo>
                  <a:lnTo>
                    <a:pt x="24916" y="4806"/>
                  </a:lnTo>
                  <a:cubicBezTo>
                    <a:pt x="24916" y="4806"/>
                    <a:pt x="17707" y="2403"/>
                    <a:pt x="17707" y="2403"/>
                  </a:cubicBezTo>
                  <a:cubicBezTo>
                    <a:pt x="13660" y="1138"/>
                    <a:pt x="8095" y="0"/>
                    <a:pt x="5185" y="0"/>
                  </a:cubicBezTo>
                  <a:cubicBezTo>
                    <a:pt x="2277" y="0"/>
                    <a:pt x="0" y="1138"/>
                    <a:pt x="0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2" name="Freeform: Shape 8941">
              <a:extLst>
                <a:ext uri="{FF2B5EF4-FFF2-40B4-BE49-F238E27FC236}">
                  <a16:creationId xmlns:a16="http://schemas.microsoft.com/office/drawing/2014/main" id="{89E66E7B-6618-2C72-2248-70E00FCD74B0}"/>
                </a:ext>
              </a:extLst>
            </p:cNvPr>
            <p:cNvSpPr/>
            <p:nvPr/>
          </p:nvSpPr>
          <p:spPr>
            <a:xfrm>
              <a:off x="10764967" y="6566739"/>
              <a:ext cx="34402" cy="7855"/>
            </a:xfrm>
            <a:custGeom>
              <a:avLst/>
              <a:gdLst>
                <a:gd name="connsiteX0" fmla="*/ 127 w 34402"/>
                <a:gd name="connsiteY0" fmla="*/ 1784 h 7855"/>
                <a:gd name="connsiteX1" fmla="*/ 7842 w 34402"/>
                <a:gd name="connsiteY1" fmla="*/ 5579 h 7855"/>
                <a:gd name="connsiteX2" fmla="*/ 25042 w 34402"/>
                <a:gd name="connsiteY2" fmla="*/ 7603 h 7855"/>
                <a:gd name="connsiteX3" fmla="*/ 34402 w 34402"/>
                <a:gd name="connsiteY3" fmla="*/ 7856 h 7855"/>
                <a:gd name="connsiteX4" fmla="*/ 27699 w 34402"/>
                <a:gd name="connsiteY4" fmla="*/ 4061 h 7855"/>
                <a:gd name="connsiteX5" fmla="*/ 10498 w 34402"/>
                <a:gd name="connsiteY5" fmla="*/ 14 h 7855"/>
                <a:gd name="connsiteX6" fmla="*/ 0 w 34402"/>
                <a:gd name="connsiteY6" fmla="*/ 1784 h 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02" h="7855">
                  <a:moveTo>
                    <a:pt x="127" y="1784"/>
                  </a:moveTo>
                  <a:cubicBezTo>
                    <a:pt x="127" y="2923"/>
                    <a:pt x="3668" y="4567"/>
                    <a:pt x="7842" y="5579"/>
                  </a:cubicBezTo>
                  <a:cubicBezTo>
                    <a:pt x="12142" y="6591"/>
                    <a:pt x="19857" y="7476"/>
                    <a:pt x="25042" y="7603"/>
                  </a:cubicBezTo>
                  <a:lnTo>
                    <a:pt x="34402" y="7856"/>
                  </a:lnTo>
                  <a:lnTo>
                    <a:pt x="27699" y="4061"/>
                  </a:lnTo>
                  <a:cubicBezTo>
                    <a:pt x="24031" y="2038"/>
                    <a:pt x="16315" y="140"/>
                    <a:pt x="10498" y="14"/>
                  </a:cubicBezTo>
                  <a:cubicBezTo>
                    <a:pt x="4806" y="-112"/>
                    <a:pt x="0" y="647"/>
                    <a:pt x="0" y="178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3" name="Freeform: Shape 8942">
              <a:extLst>
                <a:ext uri="{FF2B5EF4-FFF2-40B4-BE49-F238E27FC236}">
                  <a16:creationId xmlns:a16="http://schemas.microsoft.com/office/drawing/2014/main" id="{E6A84EE2-D774-327A-8B4A-FAC9DECBA0E9}"/>
                </a:ext>
              </a:extLst>
            </p:cNvPr>
            <p:cNvSpPr/>
            <p:nvPr/>
          </p:nvSpPr>
          <p:spPr>
            <a:xfrm>
              <a:off x="10791780" y="6544745"/>
              <a:ext cx="44267" cy="14671"/>
            </a:xfrm>
            <a:custGeom>
              <a:avLst/>
              <a:gdLst>
                <a:gd name="connsiteX0" fmla="*/ 11003 w 44267"/>
                <a:gd name="connsiteY0" fmla="*/ 2151 h 14671"/>
                <a:gd name="connsiteX1" fmla="*/ 0 w 44267"/>
                <a:gd name="connsiteY1" fmla="*/ 4301 h 14671"/>
                <a:gd name="connsiteX2" fmla="*/ 22134 w 44267"/>
                <a:gd name="connsiteY2" fmla="*/ 9486 h 14671"/>
                <a:gd name="connsiteX3" fmla="*/ 44267 w 44267"/>
                <a:gd name="connsiteY3" fmla="*/ 14672 h 14671"/>
                <a:gd name="connsiteX4" fmla="*/ 44267 w 44267"/>
                <a:gd name="connsiteY4" fmla="*/ 11257 h 14671"/>
                <a:gd name="connsiteX5" fmla="*/ 33137 w 44267"/>
                <a:gd name="connsiteY5" fmla="*/ 3921 h 14671"/>
                <a:gd name="connsiteX6" fmla="*/ 22134 w 44267"/>
                <a:gd name="connsiteY6" fmla="*/ 0 h 14671"/>
                <a:gd name="connsiteX7" fmla="*/ 11130 w 44267"/>
                <a:gd name="connsiteY7" fmla="*/ 2151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67" h="14671">
                  <a:moveTo>
                    <a:pt x="11003" y="2151"/>
                  </a:moveTo>
                  <a:lnTo>
                    <a:pt x="0" y="4301"/>
                  </a:lnTo>
                  <a:lnTo>
                    <a:pt x="22134" y="9486"/>
                  </a:lnTo>
                  <a:lnTo>
                    <a:pt x="44267" y="14672"/>
                  </a:lnTo>
                  <a:lnTo>
                    <a:pt x="44267" y="11257"/>
                  </a:lnTo>
                  <a:cubicBezTo>
                    <a:pt x="44140" y="9359"/>
                    <a:pt x="39208" y="6071"/>
                    <a:pt x="33137" y="3921"/>
                  </a:cubicBezTo>
                  <a:lnTo>
                    <a:pt x="22134" y="0"/>
                  </a:lnTo>
                  <a:lnTo>
                    <a:pt x="11130" y="21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4" name="Freeform: Shape 8943">
              <a:extLst>
                <a:ext uri="{FF2B5EF4-FFF2-40B4-BE49-F238E27FC236}">
                  <a16:creationId xmlns:a16="http://schemas.microsoft.com/office/drawing/2014/main" id="{788EB492-B94D-B5BC-0E46-0019210C4F1F}"/>
                </a:ext>
              </a:extLst>
            </p:cNvPr>
            <p:cNvSpPr/>
            <p:nvPr/>
          </p:nvSpPr>
          <p:spPr>
            <a:xfrm>
              <a:off x="11563292" y="6559417"/>
              <a:ext cx="31366" cy="3414"/>
            </a:xfrm>
            <a:custGeom>
              <a:avLst/>
              <a:gdLst>
                <a:gd name="connsiteX0" fmla="*/ 7842 w 31366"/>
                <a:gd name="connsiteY0" fmla="*/ 1644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162 h 3414"/>
                <a:gd name="connsiteX4" fmla="*/ 23525 w 31366"/>
                <a:gd name="connsiteY4" fmla="*/ 1644 h 3414"/>
                <a:gd name="connsiteX5" fmla="*/ 15683 w 31366"/>
                <a:gd name="connsiteY5" fmla="*/ 0 h 3414"/>
                <a:gd name="connsiteX6" fmla="*/ 7842 w 3136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644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5" name="Freeform: Shape 8944">
              <a:extLst>
                <a:ext uri="{FF2B5EF4-FFF2-40B4-BE49-F238E27FC236}">
                  <a16:creationId xmlns:a16="http://schemas.microsoft.com/office/drawing/2014/main" id="{B841C1F4-987E-C39B-ACF9-6A30B453853D}"/>
                </a:ext>
              </a:extLst>
            </p:cNvPr>
            <p:cNvSpPr/>
            <p:nvPr/>
          </p:nvSpPr>
          <p:spPr>
            <a:xfrm>
              <a:off x="11578849" y="6538413"/>
              <a:ext cx="27066" cy="5447"/>
            </a:xfrm>
            <a:custGeom>
              <a:avLst/>
              <a:gdLst>
                <a:gd name="connsiteX0" fmla="*/ 0 w 27066"/>
                <a:gd name="connsiteY0" fmla="*/ 1147 h 5447"/>
                <a:gd name="connsiteX1" fmla="*/ 13533 w 27066"/>
                <a:gd name="connsiteY1" fmla="*/ 3803 h 5447"/>
                <a:gd name="connsiteX2" fmla="*/ 27066 w 27066"/>
                <a:gd name="connsiteY2" fmla="*/ 5447 h 5447"/>
                <a:gd name="connsiteX3" fmla="*/ 18719 w 27066"/>
                <a:gd name="connsiteY3" fmla="*/ 2665 h 5447"/>
                <a:gd name="connsiteX4" fmla="*/ 5186 w 27066"/>
                <a:gd name="connsiteY4" fmla="*/ 9 h 5447"/>
                <a:gd name="connsiteX5" fmla="*/ 0 w 27066"/>
                <a:gd name="connsiteY5" fmla="*/ 1147 h 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447">
                  <a:moveTo>
                    <a:pt x="0" y="1147"/>
                  </a:moveTo>
                  <a:cubicBezTo>
                    <a:pt x="0" y="1147"/>
                    <a:pt x="6198" y="2918"/>
                    <a:pt x="13533" y="3803"/>
                  </a:cubicBezTo>
                  <a:lnTo>
                    <a:pt x="27066" y="5447"/>
                  </a:lnTo>
                  <a:lnTo>
                    <a:pt x="18719" y="2665"/>
                  </a:lnTo>
                  <a:cubicBezTo>
                    <a:pt x="14166" y="1147"/>
                    <a:pt x="7968" y="-118"/>
                    <a:pt x="5186" y="9"/>
                  </a:cubicBezTo>
                  <a:cubicBezTo>
                    <a:pt x="2403" y="9"/>
                    <a:pt x="0" y="515"/>
                    <a:pt x="0" y="1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6" name="Freeform: Shape 8945">
              <a:extLst>
                <a:ext uri="{FF2B5EF4-FFF2-40B4-BE49-F238E27FC236}">
                  <a16:creationId xmlns:a16="http://schemas.microsoft.com/office/drawing/2014/main" id="{26C54D88-84C4-1CDC-6C20-06E28ACFD0F4}"/>
                </a:ext>
              </a:extLst>
            </p:cNvPr>
            <p:cNvSpPr/>
            <p:nvPr/>
          </p:nvSpPr>
          <p:spPr>
            <a:xfrm>
              <a:off x="10820491" y="658205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7" name="Freeform: Shape 8946">
              <a:extLst>
                <a:ext uri="{FF2B5EF4-FFF2-40B4-BE49-F238E27FC236}">
                  <a16:creationId xmlns:a16="http://schemas.microsoft.com/office/drawing/2014/main" id="{786A1070-5109-04B1-FECB-1B02337E2CDC}"/>
                </a:ext>
              </a:extLst>
            </p:cNvPr>
            <p:cNvSpPr/>
            <p:nvPr/>
          </p:nvSpPr>
          <p:spPr>
            <a:xfrm>
              <a:off x="10973022" y="6557773"/>
              <a:ext cx="99790" cy="21121"/>
            </a:xfrm>
            <a:custGeom>
              <a:avLst/>
              <a:gdLst>
                <a:gd name="connsiteX0" fmla="*/ 127 w 99790"/>
                <a:gd name="connsiteY0" fmla="*/ 0 h 21121"/>
                <a:gd name="connsiteX1" fmla="*/ 23904 w 99790"/>
                <a:gd name="connsiteY1" fmla="*/ 4426 h 21121"/>
                <a:gd name="connsiteX2" fmla="*/ 47682 w 99790"/>
                <a:gd name="connsiteY2" fmla="*/ 7715 h 21121"/>
                <a:gd name="connsiteX3" fmla="*/ 41991 w 99790"/>
                <a:gd name="connsiteY3" fmla="*/ 9486 h 21121"/>
                <a:gd name="connsiteX4" fmla="*/ 36299 w 99790"/>
                <a:gd name="connsiteY4" fmla="*/ 11257 h 21121"/>
                <a:gd name="connsiteX5" fmla="*/ 60709 w 99790"/>
                <a:gd name="connsiteY5" fmla="*/ 16189 h 21121"/>
                <a:gd name="connsiteX6" fmla="*/ 85119 w 99790"/>
                <a:gd name="connsiteY6" fmla="*/ 21122 h 21121"/>
                <a:gd name="connsiteX7" fmla="*/ 77278 w 99790"/>
                <a:gd name="connsiteY7" fmla="*/ 14419 h 21121"/>
                <a:gd name="connsiteX8" fmla="*/ 69563 w 99790"/>
                <a:gd name="connsiteY8" fmla="*/ 7715 h 21121"/>
                <a:gd name="connsiteX9" fmla="*/ 84740 w 99790"/>
                <a:gd name="connsiteY9" fmla="*/ 9991 h 21121"/>
                <a:gd name="connsiteX10" fmla="*/ 99791 w 99790"/>
                <a:gd name="connsiteY10" fmla="*/ 12268 h 21121"/>
                <a:gd name="connsiteX11" fmla="*/ 83348 w 99790"/>
                <a:gd name="connsiteY11" fmla="*/ 7715 h 21121"/>
                <a:gd name="connsiteX12" fmla="*/ 67033 w 99790"/>
                <a:gd name="connsiteY12" fmla="*/ 3162 h 21121"/>
                <a:gd name="connsiteX13" fmla="*/ 54132 w 99790"/>
                <a:gd name="connsiteY13" fmla="*/ 3794 h 21121"/>
                <a:gd name="connsiteX14" fmla="*/ 41105 w 99790"/>
                <a:gd name="connsiteY14" fmla="*/ 4426 h 21121"/>
                <a:gd name="connsiteX15" fmla="*/ 20616 w 99790"/>
                <a:gd name="connsiteY15" fmla="*/ 1771 h 21121"/>
                <a:gd name="connsiteX16" fmla="*/ 0 w 99790"/>
                <a:gd name="connsiteY16" fmla="*/ 252 h 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790" h="21121">
                  <a:moveTo>
                    <a:pt x="127" y="0"/>
                  </a:moveTo>
                  <a:cubicBezTo>
                    <a:pt x="127" y="632"/>
                    <a:pt x="10750" y="2656"/>
                    <a:pt x="23904" y="4426"/>
                  </a:cubicBezTo>
                  <a:lnTo>
                    <a:pt x="47682" y="7715"/>
                  </a:lnTo>
                  <a:lnTo>
                    <a:pt x="41991" y="9486"/>
                  </a:lnTo>
                  <a:lnTo>
                    <a:pt x="36299" y="11257"/>
                  </a:lnTo>
                  <a:lnTo>
                    <a:pt x="60709" y="16189"/>
                  </a:lnTo>
                  <a:lnTo>
                    <a:pt x="85119" y="21122"/>
                  </a:lnTo>
                  <a:lnTo>
                    <a:pt x="77278" y="14419"/>
                  </a:lnTo>
                  <a:lnTo>
                    <a:pt x="69563" y="7715"/>
                  </a:lnTo>
                  <a:lnTo>
                    <a:pt x="84740" y="9991"/>
                  </a:lnTo>
                  <a:lnTo>
                    <a:pt x="99791" y="12268"/>
                  </a:lnTo>
                  <a:lnTo>
                    <a:pt x="83348" y="7715"/>
                  </a:lnTo>
                  <a:lnTo>
                    <a:pt x="67033" y="3162"/>
                  </a:lnTo>
                  <a:lnTo>
                    <a:pt x="54132" y="3794"/>
                  </a:lnTo>
                  <a:lnTo>
                    <a:pt x="41105" y="4426"/>
                  </a:lnTo>
                  <a:lnTo>
                    <a:pt x="20616" y="1771"/>
                  </a:lnTo>
                  <a:cubicBezTo>
                    <a:pt x="9359" y="252"/>
                    <a:pt x="127" y="-380"/>
                    <a:pt x="0" y="25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8" name="Freeform: Shape 8947">
              <a:extLst>
                <a:ext uri="{FF2B5EF4-FFF2-40B4-BE49-F238E27FC236}">
                  <a16:creationId xmlns:a16="http://schemas.microsoft.com/office/drawing/2014/main" id="{B58FEEEA-F82E-5448-AF35-EAC6E1E1B0B8}"/>
                </a:ext>
              </a:extLst>
            </p:cNvPr>
            <p:cNvSpPr/>
            <p:nvPr/>
          </p:nvSpPr>
          <p:spPr>
            <a:xfrm>
              <a:off x="11637788" y="6559796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4 w 11888"/>
                <a:gd name="connsiteY1" fmla="*/ 0 h 2403"/>
                <a:gd name="connsiteX2" fmla="*/ 11889 w 11888"/>
                <a:gd name="connsiteY2" fmla="*/ 1139 h 2403"/>
                <a:gd name="connsiteX3" fmla="*/ 5944 w 11888"/>
                <a:gd name="connsiteY3" fmla="*/ 2403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632"/>
                    <a:pt x="2656" y="0"/>
                    <a:pt x="5944" y="0"/>
                  </a:cubicBezTo>
                  <a:cubicBezTo>
                    <a:pt x="9233" y="0"/>
                    <a:pt x="11889" y="506"/>
                    <a:pt x="11889" y="1139"/>
                  </a:cubicBezTo>
                  <a:cubicBezTo>
                    <a:pt x="11889" y="1771"/>
                    <a:pt x="9233" y="2403"/>
                    <a:pt x="5944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49" name="Freeform: Shape 8948">
              <a:extLst>
                <a:ext uri="{FF2B5EF4-FFF2-40B4-BE49-F238E27FC236}">
                  <a16:creationId xmlns:a16="http://schemas.microsoft.com/office/drawing/2014/main" id="{239BF573-A2A4-1460-82A0-5E3F458174A4}"/>
                </a:ext>
              </a:extLst>
            </p:cNvPr>
            <p:cNvSpPr/>
            <p:nvPr/>
          </p:nvSpPr>
          <p:spPr>
            <a:xfrm>
              <a:off x="11649550" y="6554863"/>
              <a:ext cx="11635" cy="2403"/>
            </a:xfrm>
            <a:custGeom>
              <a:avLst/>
              <a:gdLst>
                <a:gd name="connsiteX0" fmla="*/ 0 w 11635"/>
                <a:gd name="connsiteY0" fmla="*/ 1265 h 2403"/>
                <a:gd name="connsiteX1" fmla="*/ 5818 w 11635"/>
                <a:gd name="connsiteY1" fmla="*/ 0 h 2403"/>
                <a:gd name="connsiteX2" fmla="*/ 11636 w 11635"/>
                <a:gd name="connsiteY2" fmla="*/ 1139 h 2403"/>
                <a:gd name="connsiteX3" fmla="*/ 5818 w 11635"/>
                <a:gd name="connsiteY3" fmla="*/ 2403 h 2403"/>
                <a:gd name="connsiteX4" fmla="*/ 0 w 11635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5"/>
                  </a:moveTo>
                  <a:cubicBezTo>
                    <a:pt x="0" y="633"/>
                    <a:pt x="2656" y="0"/>
                    <a:pt x="5818" y="0"/>
                  </a:cubicBezTo>
                  <a:cubicBezTo>
                    <a:pt x="9107" y="0"/>
                    <a:pt x="11636" y="506"/>
                    <a:pt x="11636" y="1139"/>
                  </a:cubicBezTo>
                  <a:cubicBezTo>
                    <a:pt x="11636" y="1771"/>
                    <a:pt x="8980" y="2403"/>
                    <a:pt x="5818" y="2403"/>
                  </a:cubicBezTo>
                  <a:cubicBezTo>
                    <a:pt x="2656" y="2403"/>
                    <a:pt x="0" y="1897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0" name="Freeform: Shape 8949">
              <a:extLst>
                <a:ext uri="{FF2B5EF4-FFF2-40B4-BE49-F238E27FC236}">
                  <a16:creationId xmlns:a16="http://schemas.microsoft.com/office/drawing/2014/main" id="{8DDC461C-217A-DD90-43E2-A9842CA45078}"/>
                </a:ext>
              </a:extLst>
            </p:cNvPr>
            <p:cNvSpPr/>
            <p:nvPr/>
          </p:nvSpPr>
          <p:spPr>
            <a:xfrm>
              <a:off x="11614136" y="6542975"/>
              <a:ext cx="11762" cy="2402"/>
            </a:xfrm>
            <a:custGeom>
              <a:avLst/>
              <a:gdLst>
                <a:gd name="connsiteX0" fmla="*/ 0 w 11762"/>
                <a:gd name="connsiteY0" fmla="*/ 1264 h 2402"/>
                <a:gd name="connsiteX1" fmla="*/ 5817 w 11762"/>
                <a:gd name="connsiteY1" fmla="*/ 2402 h 2402"/>
                <a:gd name="connsiteX2" fmla="*/ 11762 w 11762"/>
                <a:gd name="connsiteY2" fmla="*/ 1138 h 2402"/>
                <a:gd name="connsiteX3" fmla="*/ 5817 w 11762"/>
                <a:gd name="connsiteY3" fmla="*/ 0 h 2402"/>
                <a:gd name="connsiteX4" fmla="*/ 0 w 11762"/>
                <a:gd name="connsiteY4" fmla="*/ 1264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264"/>
                  </a:moveTo>
                  <a:cubicBezTo>
                    <a:pt x="0" y="1897"/>
                    <a:pt x="2656" y="2402"/>
                    <a:pt x="5817" y="2402"/>
                  </a:cubicBezTo>
                  <a:cubicBezTo>
                    <a:pt x="9106" y="2402"/>
                    <a:pt x="11762" y="1770"/>
                    <a:pt x="11762" y="1138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1" name="Freeform: Shape 8950">
              <a:extLst>
                <a:ext uri="{FF2B5EF4-FFF2-40B4-BE49-F238E27FC236}">
                  <a16:creationId xmlns:a16="http://schemas.microsoft.com/office/drawing/2014/main" id="{9A36A223-56A9-17FC-CDB2-2E9CE4C83198}"/>
                </a:ext>
              </a:extLst>
            </p:cNvPr>
            <p:cNvSpPr/>
            <p:nvPr/>
          </p:nvSpPr>
          <p:spPr>
            <a:xfrm>
              <a:off x="11124163" y="6581551"/>
              <a:ext cx="27065" cy="6070"/>
            </a:xfrm>
            <a:custGeom>
              <a:avLst/>
              <a:gdLst>
                <a:gd name="connsiteX0" fmla="*/ 0 w 27065"/>
                <a:gd name="connsiteY0" fmla="*/ 885 h 6070"/>
                <a:gd name="connsiteX1" fmla="*/ 13533 w 27065"/>
                <a:gd name="connsiteY1" fmla="*/ 4047 h 6070"/>
                <a:gd name="connsiteX2" fmla="*/ 27066 w 27065"/>
                <a:gd name="connsiteY2" fmla="*/ 6071 h 6070"/>
                <a:gd name="connsiteX3" fmla="*/ 18718 w 27065"/>
                <a:gd name="connsiteY3" fmla="*/ 3035 h 6070"/>
                <a:gd name="connsiteX4" fmla="*/ 5185 w 27065"/>
                <a:gd name="connsiteY4" fmla="*/ 0 h 6070"/>
                <a:gd name="connsiteX5" fmla="*/ 0 w 27065"/>
                <a:gd name="connsiteY5" fmla="*/ 1011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6070">
                  <a:moveTo>
                    <a:pt x="0" y="885"/>
                  </a:moveTo>
                  <a:cubicBezTo>
                    <a:pt x="0" y="885"/>
                    <a:pt x="6071" y="2909"/>
                    <a:pt x="13533" y="4047"/>
                  </a:cubicBezTo>
                  <a:lnTo>
                    <a:pt x="27066" y="6071"/>
                  </a:lnTo>
                  <a:lnTo>
                    <a:pt x="18718" y="3035"/>
                  </a:lnTo>
                  <a:cubicBezTo>
                    <a:pt x="14165" y="1391"/>
                    <a:pt x="8094" y="0"/>
                    <a:pt x="5185" y="0"/>
                  </a:cubicBezTo>
                  <a:cubicBezTo>
                    <a:pt x="2403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2" name="Freeform: Shape 8951">
              <a:extLst>
                <a:ext uri="{FF2B5EF4-FFF2-40B4-BE49-F238E27FC236}">
                  <a16:creationId xmlns:a16="http://schemas.microsoft.com/office/drawing/2014/main" id="{E7310371-955A-BAF1-0F5F-1D3C4EEEED3F}"/>
                </a:ext>
              </a:extLst>
            </p:cNvPr>
            <p:cNvSpPr/>
            <p:nvPr/>
          </p:nvSpPr>
          <p:spPr>
            <a:xfrm>
              <a:off x="11131617" y="6574468"/>
              <a:ext cx="54392" cy="14291"/>
            </a:xfrm>
            <a:custGeom>
              <a:avLst/>
              <a:gdLst>
                <a:gd name="connsiteX0" fmla="*/ 134 w 54392"/>
                <a:gd name="connsiteY0" fmla="*/ 252 h 14291"/>
                <a:gd name="connsiteX1" fmla="*/ 25810 w 54392"/>
                <a:gd name="connsiteY1" fmla="*/ 7715 h 14291"/>
                <a:gd name="connsiteX2" fmla="*/ 54393 w 54392"/>
                <a:gd name="connsiteY2" fmla="*/ 14292 h 14291"/>
                <a:gd name="connsiteX3" fmla="*/ 41113 w 54392"/>
                <a:gd name="connsiteY3" fmla="*/ 8727 h 14291"/>
                <a:gd name="connsiteX4" fmla="*/ 15312 w 54392"/>
                <a:gd name="connsiteY4" fmla="*/ 1264 h 14291"/>
                <a:gd name="connsiteX5" fmla="*/ 134 w 54392"/>
                <a:gd name="connsiteY5" fmla="*/ 126 h 1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92" h="14291">
                  <a:moveTo>
                    <a:pt x="134" y="252"/>
                  </a:moveTo>
                  <a:cubicBezTo>
                    <a:pt x="-1383" y="632"/>
                    <a:pt x="10126" y="4047"/>
                    <a:pt x="25810" y="7715"/>
                  </a:cubicBezTo>
                  <a:lnTo>
                    <a:pt x="54393" y="14292"/>
                  </a:lnTo>
                  <a:lnTo>
                    <a:pt x="41113" y="8727"/>
                  </a:lnTo>
                  <a:cubicBezTo>
                    <a:pt x="33778" y="5690"/>
                    <a:pt x="22141" y="2276"/>
                    <a:pt x="15312" y="1264"/>
                  </a:cubicBezTo>
                  <a:cubicBezTo>
                    <a:pt x="8482" y="252"/>
                    <a:pt x="1652" y="-254"/>
                    <a:pt x="134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3" name="Freeform: Shape 8952">
              <a:extLst>
                <a:ext uri="{FF2B5EF4-FFF2-40B4-BE49-F238E27FC236}">
                  <a16:creationId xmlns:a16="http://schemas.microsoft.com/office/drawing/2014/main" id="{1C258D75-8C96-F33D-6CD8-C1D3586E765B}"/>
                </a:ext>
              </a:extLst>
            </p:cNvPr>
            <p:cNvSpPr/>
            <p:nvPr/>
          </p:nvSpPr>
          <p:spPr>
            <a:xfrm>
              <a:off x="10871587" y="6547655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8 w 11635"/>
                <a:gd name="connsiteY1" fmla="*/ 2403 h 2403"/>
                <a:gd name="connsiteX2" fmla="*/ 11636 w 11635"/>
                <a:gd name="connsiteY2" fmla="*/ 1391 h 2403"/>
                <a:gd name="connsiteX3" fmla="*/ 5818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4" name="Freeform: Shape 8953">
              <a:extLst>
                <a:ext uri="{FF2B5EF4-FFF2-40B4-BE49-F238E27FC236}">
                  <a16:creationId xmlns:a16="http://schemas.microsoft.com/office/drawing/2014/main" id="{EF37DBFD-D383-97EB-5A8B-F895353E2CFD}"/>
                </a:ext>
              </a:extLst>
            </p:cNvPr>
            <p:cNvSpPr/>
            <p:nvPr/>
          </p:nvSpPr>
          <p:spPr>
            <a:xfrm>
              <a:off x="10756240" y="656877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5" name="Freeform: Shape 8954">
              <a:extLst>
                <a:ext uri="{FF2B5EF4-FFF2-40B4-BE49-F238E27FC236}">
                  <a16:creationId xmlns:a16="http://schemas.microsoft.com/office/drawing/2014/main" id="{D136640C-C67E-37D0-FF4B-79DA72A005E0}"/>
                </a:ext>
              </a:extLst>
            </p:cNvPr>
            <p:cNvSpPr/>
            <p:nvPr/>
          </p:nvSpPr>
          <p:spPr>
            <a:xfrm>
              <a:off x="11066742" y="657383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60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6" name="Freeform: Shape 8955">
              <a:extLst>
                <a:ext uri="{FF2B5EF4-FFF2-40B4-BE49-F238E27FC236}">
                  <a16:creationId xmlns:a16="http://schemas.microsoft.com/office/drawing/2014/main" id="{88033319-3478-6C92-1470-A354E20C8963}"/>
                </a:ext>
              </a:extLst>
            </p:cNvPr>
            <p:cNvSpPr/>
            <p:nvPr/>
          </p:nvSpPr>
          <p:spPr>
            <a:xfrm>
              <a:off x="10780144" y="6568018"/>
              <a:ext cx="22512" cy="12647"/>
            </a:xfrm>
            <a:custGeom>
              <a:avLst/>
              <a:gdLst>
                <a:gd name="connsiteX0" fmla="*/ 0 w 22512"/>
                <a:gd name="connsiteY0" fmla="*/ 2403 h 12647"/>
                <a:gd name="connsiteX1" fmla="*/ 11257 w 22512"/>
                <a:gd name="connsiteY1" fmla="*/ 8727 h 12647"/>
                <a:gd name="connsiteX2" fmla="*/ 22513 w 22512"/>
                <a:gd name="connsiteY2" fmla="*/ 12648 h 12647"/>
                <a:gd name="connsiteX3" fmla="*/ 22513 w 22512"/>
                <a:gd name="connsiteY3" fmla="*/ 10245 h 12647"/>
                <a:gd name="connsiteX4" fmla="*/ 11383 w 22512"/>
                <a:gd name="connsiteY4" fmla="*/ 3921 h 12647"/>
                <a:gd name="connsiteX5" fmla="*/ 0 w 22512"/>
                <a:gd name="connsiteY5" fmla="*/ 0 h 12647"/>
                <a:gd name="connsiteX6" fmla="*/ 0 w 22512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2" h="12647">
                  <a:moveTo>
                    <a:pt x="0" y="2403"/>
                  </a:moveTo>
                  <a:cubicBezTo>
                    <a:pt x="0" y="3794"/>
                    <a:pt x="5059" y="6577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79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7" name="Freeform: Shape 8956">
              <a:extLst>
                <a:ext uri="{FF2B5EF4-FFF2-40B4-BE49-F238E27FC236}">
                  <a16:creationId xmlns:a16="http://schemas.microsoft.com/office/drawing/2014/main" id="{6C1505A7-14DE-6A44-F959-75951A5BEAB2}"/>
                </a:ext>
              </a:extLst>
            </p:cNvPr>
            <p:cNvSpPr/>
            <p:nvPr/>
          </p:nvSpPr>
          <p:spPr>
            <a:xfrm>
              <a:off x="10791148" y="6589012"/>
              <a:ext cx="11762" cy="2422"/>
            </a:xfrm>
            <a:custGeom>
              <a:avLst/>
              <a:gdLst>
                <a:gd name="connsiteX0" fmla="*/ 0 w 11762"/>
                <a:gd name="connsiteY0" fmla="*/ 1012 h 2422"/>
                <a:gd name="connsiteX1" fmla="*/ 5818 w 11762"/>
                <a:gd name="connsiteY1" fmla="*/ 2403 h 2422"/>
                <a:gd name="connsiteX2" fmla="*/ 11762 w 11762"/>
                <a:gd name="connsiteY2" fmla="*/ 1392 h 2422"/>
                <a:gd name="connsiteX3" fmla="*/ 5944 w 11762"/>
                <a:gd name="connsiteY3" fmla="*/ 0 h 2422"/>
                <a:gd name="connsiteX4" fmla="*/ 127 w 11762"/>
                <a:gd name="connsiteY4" fmla="*/ 101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30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8" name="Freeform: Shape 8957">
              <a:extLst>
                <a:ext uri="{FF2B5EF4-FFF2-40B4-BE49-F238E27FC236}">
                  <a16:creationId xmlns:a16="http://schemas.microsoft.com/office/drawing/2014/main" id="{BA7A2CBE-2CA1-15E9-35EC-BAC11789E536}"/>
                </a:ext>
              </a:extLst>
            </p:cNvPr>
            <p:cNvSpPr/>
            <p:nvPr/>
          </p:nvSpPr>
          <p:spPr>
            <a:xfrm>
              <a:off x="11107088" y="6578894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59" name="Freeform: Shape 8958">
              <a:extLst>
                <a:ext uri="{FF2B5EF4-FFF2-40B4-BE49-F238E27FC236}">
                  <a16:creationId xmlns:a16="http://schemas.microsoft.com/office/drawing/2014/main" id="{4CC8DAAA-BA07-D584-99F1-7BE24BE3EBC9}"/>
                </a:ext>
              </a:extLst>
            </p:cNvPr>
            <p:cNvSpPr/>
            <p:nvPr/>
          </p:nvSpPr>
          <p:spPr>
            <a:xfrm>
              <a:off x="11719998" y="6546137"/>
              <a:ext cx="15683" cy="6449"/>
            </a:xfrm>
            <a:custGeom>
              <a:avLst/>
              <a:gdLst>
                <a:gd name="connsiteX0" fmla="*/ 0 w 15683"/>
                <a:gd name="connsiteY0" fmla="*/ 3288 h 6449"/>
                <a:gd name="connsiteX1" fmla="*/ 0 w 15683"/>
                <a:gd name="connsiteY1" fmla="*/ 6450 h 6449"/>
                <a:gd name="connsiteX2" fmla="*/ 7842 w 15683"/>
                <a:gd name="connsiteY2" fmla="*/ 4805 h 6449"/>
                <a:gd name="connsiteX3" fmla="*/ 15683 w 15683"/>
                <a:gd name="connsiteY3" fmla="*/ 3035 h 6449"/>
                <a:gd name="connsiteX4" fmla="*/ 7842 w 15683"/>
                <a:gd name="connsiteY4" fmla="*/ 1518 h 6449"/>
                <a:gd name="connsiteX5" fmla="*/ 0 w 15683"/>
                <a:gd name="connsiteY5" fmla="*/ 0 h 6449"/>
                <a:gd name="connsiteX6" fmla="*/ 0 w 15683"/>
                <a:gd name="connsiteY6" fmla="*/ 3288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288"/>
                  </a:moveTo>
                  <a:lnTo>
                    <a:pt x="0" y="6450"/>
                  </a:lnTo>
                  <a:lnTo>
                    <a:pt x="7842" y="4805"/>
                  </a:lnTo>
                  <a:lnTo>
                    <a:pt x="15683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2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0" name="Freeform: Shape 8959">
              <a:extLst>
                <a:ext uri="{FF2B5EF4-FFF2-40B4-BE49-F238E27FC236}">
                  <a16:creationId xmlns:a16="http://schemas.microsoft.com/office/drawing/2014/main" id="{1D918047-63F3-36D9-2512-AD8A38D657A1}"/>
                </a:ext>
              </a:extLst>
            </p:cNvPr>
            <p:cNvSpPr/>
            <p:nvPr/>
          </p:nvSpPr>
          <p:spPr>
            <a:xfrm>
              <a:off x="11735554" y="6529948"/>
              <a:ext cx="84360" cy="11762"/>
            </a:xfrm>
            <a:custGeom>
              <a:avLst/>
              <a:gdLst>
                <a:gd name="connsiteX0" fmla="*/ 0 w 84360"/>
                <a:gd name="connsiteY0" fmla="*/ 3415 h 11762"/>
                <a:gd name="connsiteX1" fmla="*/ 12269 w 84360"/>
                <a:gd name="connsiteY1" fmla="*/ 9359 h 11762"/>
                <a:gd name="connsiteX2" fmla="*/ 24410 w 84360"/>
                <a:gd name="connsiteY2" fmla="*/ 11762 h 11762"/>
                <a:gd name="connsiteX3" fmla="*/ 54385 w 84360"/>
                <a:gd name="connsiteY3" fmla="*/ 11257 h 11762"/>
                <a:gd name="connsiteX4" fmla="*/ 84361 w 84360"/>
                <a:gd name="connsiteY4" fmla="*/ 10750 h 11762"/>
                <a:gd name="connsiteX5" fmla="*/ 60836 w 84360"/>
                <a:gd name="connsiteY5" fmla="*/ 8980 h 11762"/>
                <a:gd name="connsiteX6" fmla="*/ 37311 w 84360"/>
                <a:gd name="connsiteY6" fmla="*/ 7209 h 11762"/>
                <a:gd name="connsiteX7" fmla="*/ 55018 w 84360"/>
                <a:gd name="connsiteY7" fmla="*/ 6830 h 11762"/>
                <a:gd name="connsiteX8" fmla="*/ 72725 w 84360"/>
                <a:gd name="connsiteY8" fmla="*/ 6324 h 11762"/>
                <a:gd name="connsiteX9" fmla="*/ 43256 w 84360"/>
                <a:gd name="connsiteY9" fmla="*/ 3162 h 11762"/>
                <a:gd name="connsiteX10" fmla="*/ 6956 w 84360"/>
                <a:gd name="connsiteY10" fmla="*/ 0 h 11762"/>
                <a:gd name="connsiteX11" fmla="*/ 127 w 84360"/>
                <a:gd name="connsiteY11" fmla="*/ 3542 h 1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360" h="11762">
                  <a:moveTo>
                    <a:pt x="0" y="3415"/>
                  </a:moveTo>
                  <a:cubicBezTo>
                    <a:pt x="0" y="5312"/>
                    <a:pt x="5565" y="7968"/>
                    <a:pt x="12269" y="9359"/>
                  </a:cubicBezTo>
                  <a:lnTo>
                    <a:pt x="24410" y="11762"/>
                  </a:lnTo>
                  <a:lnTo>
                    <a:pt x="54385" y="11257"/>
                  </a:lnTo>
                  <a:lnTo>
                    <a:pt x="84361" y="10750"/>
                  </a:lnTo>
                  <a:lnTo>
                    <a:pt x="60836" y="8980"/>
                  </a:lnTo>
                  <a:lnTo>
                    <a:pt x="37311" y="7209"/>
                  </a:lnTo>
                  <a:lnTo>
                    <a:pt x="55018" y="6830"/>
                  </a:lnTo>
                  <a:lnTo>
                    <a:pt x="72725" y="6324"/>
                  </a:lnTo>
                  <a:lnTo>
                    <a:pt x="43256" y="3162"/>
                  </a:lnTo>
                  <a:cubicBezTo>
                    <a:pt x="27066" y="1391"/>
                    <a:pt x="10751" y="0"/>
                    <a:pt x="6956" y="0"/>
                  </a:cubicBezTo>
                  <a:cubicBezTo>
                    <a:pt x="3162" y="0"/>
                    <a:pt x="127" y="1644"/>
                    <a:pt x="127" y="354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1" name="Freeform: Shape 8960">
              <a:extLst>
                <a:ext uri="{FF2B5EF4-FFF2-40B4-BE49-F238E27FC236}">
                  <a16:creationId xmlns:a16="http://schemas.microsoft.com/office/drawing/2014/main" id="{99B996AC-156E-E6BF-C1D5-A8B723F0E4F1}"/>
                </a:ext>
              </a:extLst>
            </p:cNvPr>
            <p:cNvSpPr/>
            <p:nvPr/>
          </p:nvSpPr>
          <p:spPr>
            <a:xfrm>
              <a:off x="11743396" y="6534501"/>
              <a:ext cx="27192" cy="5312"/>
            </a:xfrm>
            <a:custGeom>
              <a:avLst/>
              <a:gdLst>
                <a:gd name="connsiteX0" fmla="*/ 0 w 27192"/>
                <a:gd name="connsiteY0" fmla="*/ 1139 h 5312"/>
                <a:gd name="connsiteX1" fmla="*/ 5186 w 27192"/>
                <a:gd name="connsiteY1" fmla="*/ 0 h 5312"/>
                <a:gd name="connsiteX2" fmla="*/ 18845 w 27192"/>
                <a:gd name="connsiteY2" fmla="*/ 2656 h 5312"/>
                <a:gd name="connsiteX3" fmla="*/ 27193 w 27192"/>
                <a:gd name="connsiteY3" fmla="*/ 5313 h 5312"/>
                <a:gd name="connsiteX4" fmla="*/ 13660 w 27192"/>
                <a:gd name="connsiteY4" fmla="*/ 3668 h 5312"/>
                <a:gd name="connsiteX5" fmla="*/ 0 w 27192"/>
                <a:gd name="connsiteY5" fmla="*/ 1012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2">
                  <a:moveTo>
                    <a:pt x="0" y="1139"/>
                  </a:moveTo>
                  <a:cubicBezTo>
                    <a:pt x="0" y="1139"/>
                    <a:pt x="2403" y="0"/>
                    <a:pt x="5186" y="0"/>
                  </a:cubicBezTo>
                  <a:cubicBezTo>
                    <a:pt x="8095" y="0"/>
                    <a:pt x="14165" y="1139"/>
                    <a:pt x="18845" y="2656"/>
                  </a:cubicBezTo>
                  <a:lnTo>
                    <a:pt x="27193" y="5313"/>
                  </a:lnTo>
                  <a:lnTo>
                    <a:pt x="13660" y="3668"/>
                  </a:lnTo>
                  <a:cubicBezTo>
                    <a:pt x="6197" y="2783"/>
                    <a:pt x="0" y="1644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2" name="Freeform: Shape 8961">
              <a:extLst>
                <a:ext uri="{FF2B5EF4-FFF2-40B4-BE49-F238E27FC236}">
                  <a16:creationId xmlns:a16="http://schemas.microsoft.com/office/drawing/2014/main" id="{90B4C8D7-9827-5838-A384-055AE92522F2}"/>
                </a:ext>
              </a:extLst>
            </p:cNvPr>
            <p:cNvSpPr/>
            <p:nvPr/>
          </p:nvSpPr>
          <p:spPr>
            <a:xfrm>
              <a:off x="11743649" y="6558658"/>
              <a:ext cx="23524" cy="5311"/>
            </a:xfrm>
            <a:custGeom>
              <a:avLst/>
              <a:gdLst>
                <a:gd name="connsiteX0" fmla="*/ 0 w 23524"/>
                <a:gd name="connsiteY0" fmla="*/ 2782 h 5311"/>
                <a:gd name="connsiteX1" fmla="*/ 0 w 23524"/>
                <a:gd name="connsiteY1" fmla="*/ 5312 h 5311"/>
                <a:gd name="connsiteX2" fmla="*/ 11762 w 23524"/>
                <a:gd name="connsiteY2" fmla="*/ 3668 h 5311"/>
                <a:gd name="connsiteX3" fmla="*/ 23525 w 23524"/>
                <a:gd name="connsiteY3" fmla="*/ 1011 h 5311"/>
                <a:gd name="connsiteX4" fmla="*/ 11762 w 23524"/>
                <a:gd name="connsiteY4" fmla="*/ 0 h 5311"/>
                <a:gd name="connsiteX5" fmla="*/ 0 w 23524"/>
                <a:gd name="connsiteY5" fmla="*/ 0 h 5311"/>
                <a:gd name="connsiteX6" fmla="*/ 0 w 23524"/>
                <a:gd name="connsiteY6" fmla="*/ 2656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5311">
                  <a:moveTo>
                    <a:pt x="0" y="2782"/>
                  </a:moveTo>
                  <a:lnTo>
                    <a:pt x="0" y="5312"/>
                  </a:lnTo>
                  <a:cubicBezTo>
                    <a:pt x="0" y="5312"/>
                    <a:pt x="11762" y="3668"/>
                    <a:pt x="11762" y="3668"/>
                  </a:cubicBezTo>
                  <a:cubicBezTo>
                    <a:pt x="18213" y="2782"/>
                    <a:pt x="23525" y="1518"/>
                    <a:pt x="23525" y="1011"/>
                  </a:cubicBezTo>
                  <a:cubicBezTo>
                    <a:pt x="23525" y="379"/>
                    <a:pt x="18213" y="0"/>
                    <a:pt x="11762" y="0"/>
                  </a:cubicBezTo>
                  <a:lnTo>
                    <a:pt x="0" y="0"/>
                  </a:lnTo>
                  <a:cubicBezTo>
                    <a:pt x="0" y="0"/>
                    <a:pt x="0" y="2656"/>
                    <a:pt x="0" y="265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3" name="Freeform: Shape 8962">
              <a:extLst>
                <a:ext uri="{FF2B5EF4-FFF2-40B4-BE49-F238E27FC236}">
                  <a16:creationId xmlns:a16="http://schemas.microsoft.com/office/drawing/2014/main" id="{EFD5D6C1-1F82-FB16-B18C-08B48FE02724}"/>
                </a:ext>
              </a:extLst>
            </p:cNvPr>
            <p:cNvSpPr/>
            <p:nvPr/>
          </p:nvSpPr>
          <p:spPr>
            <a:xfrm>
              <a:off x="10985417" y="657661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4" name="Freeform: Shape 8963">
              <a:extLst>
                <a:ext uri="{FF2B5EF4-FFF2-40B4-BE49-F238E27FC236}">
                  <a16:creationId xmlns:a16="http://schemas.microsoft.com/office/drawing/2014/main" id="{2E9B22E8-9930-14DD-AD56-4EB5309DD4CC}"/>
                </a:ext>
              </a:extLst>
            </p:cNvPr>
            <p:cNvSpPr/>
            <p:nvPr/>
          </p:nvSpPr>
          <p:spPr>
            <a:xfrm>
              <a:off x="11053967" y="6571306"/>
              <a:ext cx="11763" cy="2422"/>
            </a:xfrm>
            <a:custGeom>
              <a:avLst/>
              <a:gdLst>
                <a:gd name="connsiteX0" fmla="*/ 0 w 11763"/>
                <a:gd name="connsiteY0" fmla="*/ 1011 h 2422"/>
                <a:gd name="connsiteX1" fmla="*/ 5818 w 11763"/>
                <a:gd name="connsiteY1" fmla="*/ 2403 h 2422"/>
                <a:gd name="connsiteX2" fmla="*/ 11763 w 11763"/>
                <a:gd name="connsiteY2" fmla="*/ 1391 h 2422"/>
                <a:gd name="connsiteX3" fmla="*/ 5818 w 11763"/>
                <a:gd name="connsiteY3" fmla="*/ 0 h 2422"/>
                <a:gd name="connsiteX4" fmla="*/ 0 w 11763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529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5" name="Freeform: Shape 8964">
              <a:extLst>
                <a:ext uri="{FF2B5EF4-FFF2-40B4-BE49-F238E27FC236}">
                  <a16:creationId xmlns:a16="http://schemas.microsoft.com/office/drawing/2014/main" id="{8F32D770-7B3E-AA56-E986-63EA0C79B87C}"/>
                </a:ext>
              </a:extLst>
            </p:cNvPr>
            <p:cNvSpPr/>
            <p:nvPr/>
          </p:nvSpPr>
          <p:spPr>
            <a:xfrm>
              <a:off x="10834276" y="6584713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4 w 31366"/>
                <a:gd name="connsiteY2" fmla="*/ 3162 h 3540"/>
                <a:gd name="connsiteX3" fmla="*/ 31367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4" y="3162"/>
                  </a:lnTo>
                  <a:lnTo>
                    <a:pt x="31367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6" name="Freeform: Shape 8965">
              <a:extLst>
                <a:ext uri="{FF2B5EF4-FFF2-40B4-BE49-F238E27FC236}">
                  <a16:creationId xmlns:a16="http://schemas.microsoft.com/office/drawing/2014/main" id="{E36E3DC2-2DC6-18AE-E38A-FDF56952CB53}"/>
                </a:ext>
              </a:extLst>
            </p:cNvPr>
            <p:cNvSpPr/>
            <p:nvPr/>
          </p:nvSpPr>
          <p:spPr>
            <a:xfrm>
              <a:off x="10873990" y="6566733"/>
              <a:ext cx="11635" cy="2549"/>
            </a:xfrm>
            <a:custGeom>
              <a:avLst/>
              <a:gdLst>
                <a:gd name="connsiteX0" fmla="*/ 0 w 11635"/>
                <a:gd name="connsiteY0" fmla="*/ 1158 h 2549"/>
                <a:gd name="connsiteX1" fmla="*/ 5818 w 11635"/>
                <a:gd name="connsiteY1" fmla="*/ 2549 h 2549"/>
                <a:gd name="connsiteX2" fmla="*/ 11636 w 11635"/>
                <a:gd name="connsiteY2" fmla="*/ 1411 h 2549"/>
                <a:gd name="connsiteX3" fmla="*/ 5818 w 11635"/>
                <a:gd name="connsiteY3" fmla="*/ 19 h 2549"/>
                <a:gd name="connsiteX4" fmla="*/ 0 w 11635"/>
                <a:gd name="connsiteY4" fmla="*/ 1031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49">
                  <a:moveTo>
                    <a:pt x="0" y="1158"/>
                  </a:moveTo>
                  <a:cubicBezTo>
                    <a:pt x="0" y="1790"/>
                    <a:pt x="2530" y="2422"/>
                    <a:pt x="5818" y="2549"/>
                  </a:cubicBezTo>
                  <a:cubicBezTo>
                    <a:pt x="9107" y="2549"/>
                    <a:pt x="11636" y="2170"/>
                    <a:pt x="11636" y="1411"/>
                  </a:cubicBezTo>
                  <a:cubicBezTo>
                    <a:pt x="11636" y="778"/>
                    <a:pt x="9107" y="146"/>
                    <a:pt x="5818" y="19"/>
                  </a:cubicBezTo>
                  <a:cubicBezTo>
                    <a:pt x="2530" y="-106"/>
                    <a:pt x="0" y="399"/>
                    <a:pt x="0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7" name="Freeform: Shape 8966">
              <a:extLst>
                <a:ext uri="{FF2B5EF4-FFF2-40B4-BE49-F238E27FC236}">
                  <a16:creationId xmlns:a16="http://schemas.microsoft.com/office/drawing/2014/main" id="{0C090B6C-C4C0-444A-A7E6-BBBFFCC94167}"/>
                </a:ext>
              </a:extLst>
            </p:cNvPr>
            <p:cNvSpPr/>
            <p:nvPr/>
          </p:nvSpPr>
          <p:spPr>
            <a:xfrm>
              <a:off x="11032594" y="6572950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8" name="Freeform: Shape 8967">
              <a:extLst>
                <a:ext uri="{FF2B5EF4-FFF2-40B4-BE49-F238E27FC236}">
                  <a16:creationId xmlns:a16="http://schemas.microsoft.com/office/drawing/2014/main" id="{FA6B0C90-0418-117B-AB92-3D2AF9E0E99A}"/>
                </a:ext>
              </a:extLst>
            </p:cNvPr>
            <p:cNvSpPr/>
            <p:nvPr/>
          </p:nvSpPr>
          <p:spPr>
            <a:xfrm>
              <a:off x="10897515" y="656751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60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69" name="Freeform: Shape 8968">
              <a:extLst>
                <a:ext uri="{FF2B5EF4-FFF2-40B4-BE49-F238E27FC236}">
                  <a16:creationId xmlns:a16="http://schemas.microsoft.com/office/drawing/2014/main" id="{78C98247-61B5-C8A6-5BBA-F63264519536}"/>
                </a:ext>
              </a:extLst>
            </p:cNvPr>
            <p:cNvSpPr/>
            <p:nvPr/>
          </p:nvSpPr>
          <p:spPr>
            <a:xfrm>
              <a:off x="11056118" y="6571160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4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2" y="2296"/>
                    <a:pt x="5944" y="2423"/>
                  </a:cubicBezTo>
                  <a:cubicBezTo>
                    <a:pt x="9233" y="2423"/>
                    <a:pt x="11762" y="2043"/>
                    <a:pt x="11762" y="1411"/>
                  </a:cubicBezTo>
                  <a:cubicBezTo>
                    <a:pt x="11762" y="778"/>
                    <a:pt x="9233" y="146"/>
                    <a:pt x="5944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0" name="Freeform: Shape 8969">
              <a:extLst>
                <a:ext uri="{FF2B5EF4-FFF2-40B4-BE49-F238E27FC236}">
                  <a16:creationId xmlns:a16="http://schemas.microsoft.com/office/drawing/2014/main" id="{CCDC7704-631B-12DB-C605-02A174880829}"/>
                </a:ext>
              </a:extLst>
            </p:cNvPr>
            <p:cNvSpPr/>
            <p:nvPr/>
          </p:nvSpPr>
          <p:spPr>
            <a:xfrm>
              <a:off x="11821939" y="6547655"/>
              <a:ext cx="45152" cy="3035"/>
            </a:xfrm>
            <a:custGeom>
              <a:avLst/>
              <a:gdLst>
                <a:gd name="connsiteX0" fmla="*/ 7083 w 45152"/>
                <a:gd name="connsiteY0" fmla="*/ 1518 h 3035"/>
                <a:gd name="connsiteX1" fmla="*/ 0 w 45152"/>
                <a:gd name="connsiteY1" fmla="*/ 3035 h 3035"/>
                <a:gd name="connsiteX2" fmla="*/ 22639 w 45152"/>
                <a:gd name="connsiteY2" fmla="*/ 2656 h 3035"/>
                <a:gd name="connsiteX3" fmla="*/ 45153 w 45152"/>
                <a:gd name="connsiteY3" fmla="*/ 2150 h 3035"/>
                <a:gd name="connsiteX4" fmla="*/ 29722 w 45152"/>
                <a:gd name="connsiteY4" fmla="*/ 1138 h 3035"/>
                <a:gd name="connsiteX5" fmla="*/ 14292 w 45152"/>
                <a:gd name="connsiteY5" fmla="*/ 0 h 3035"/>
                <a:gd name="connsiteX6" fmla="*/ 7083 w 45152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035">
                  <a:moveTo>
                    <a:pt x="7083" y="1518"/>
                  </a:moveTo>
                  <a:lnTo>
                    <a:pt x="0" y="3035"/>
                  </a:lnTo>
                  <a:lnTo>
                    <a:pt x="22639" y="2656"/>
                  </a:lnTo>
                  <a:lnTo>
                    <a:pt x="45153" y="2150"/>
                  </a:lnTo>
                  <a:lnTo>
                    <a:pt x="29722" y="1138"/>
                  </a:lnTo>
                  <a:lnTo>
                    <a:pt x="14292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1" name="Freeform: Shape 8970">
              <a:extLst>
                <a:ext uri="{FF2B5EF4-FFF2-40B4-BE49-F238E27FC236}">
                  <a16:creationId xmlns:a16="http://schemas.microsoft.com/office/drawing/2014/main" id="{91D5F2AF-C683-8A45-5AB3-9D07D58A55FA}"/>
                </a:ext>
              </a:extLst>
            </p:cNvPr>
            <p:cNvSpPr/>
            <p:nvPr/>
          </p:nvSpPr>
          <p:spPr>
            <a:xfrm>
              <a:off x="11836357" y="6557393"/>
              <a:ext cx="37943" cy="5312"/>
            </a:xfrm>
            <a:custGeom>
              <a:avLst/>
              <a:gdLst>
                <a:gd name="connsiteX0" fmla="*/ 7209 w 37943"/>
                <a:gd name="connsiteY0" fmla="*/ 2783 h 5312"/>
                <a:gd name="connsiteX1" fmla="*/ 0 w 37943"/>
                <a:gd name="connsiteY1" fmla="*/ 5313 h 5312"/>
                <a:gd name="connsiteX2" fmla="*/ 11762 w 37943"/>
                <a:gd name="connsiteY2" fmla="*/ 5313 h 5312"/>
                <a:gd name="connsiteX3" fmla="*/ 30734 w 37943"/>
                <a:gd name="connsiteY3" fmla="*/ 2530 h 5312"/>
                <a:gd name="connsiteX4" fmla="*/ 37943 w 37943"/>
                <a:gd name="connsiteY4" fmla="*/ 0 h 5312"/>
                <a:gd name="connsiteX5" fmla="*/ 26307 w 37943"/>
                <a:gd name="connsiteY5" fmla="*/ 0 h 5312"/>
                <a:gd name="connsiteX6" fmla="*/ 7209 w 37943"/>
                <a:gd name="connsiteY6" fmla="*/ 2783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943" h="5312">
                  <a:moveTo>
                    <a:pt x="7209" y="2783"/>
                  </a:moveTo>
                  <a:lnTo>
                    <a:pt x="0" y="5313"/>
                  </a:lnTo>
                  <a:lnTo>
                    <a:pt x="11762" y="5313"/>
                  </a:lnTo>
                  <a:cubicBezTo>
                    <a:pt x="18213" y="5059"/>
                    <a:pt x="26687" y="3921"/>
                    <a:pt x="30734" y="2530"/>
                  </a:cubicBezTo>
                  <a:lnTo>
                    <a:pt x="37943" y="0"/>
                  </a:lnTo>
                  <a:lnTo>
                    <a:pt x="26307" y="0"/>
                  </a:lnTo>
                  <a:cubicBezTo>
                    <a:pt x="19857" y="253"/>
                    <a:pt x="11256" y="1392"/>
                    <a:pt x="7209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2" name="Freeform: Shape 8971">
              <a:extLst>
                <a:ext uri="{FF2B5EF4-FFF2-40B4-BE49-F238E27FC236}">
                  <a16:creationId xmlns:a16="http://schemas.microsoft.com/office/drawing/2014/main" id="{9EC731D5-6245-BA21-50DD-D37BC152BFD6}"/>
                </a:ext>
              </a:extLst>
            </p:cNvPr>
            <p:cNvSpPr/>
            <p:nvPr/>
          </p:nvSpPr>
          <p:spPr>
            <a:xfrm>
              <a:off x="11837368" y="6533742"/>
              <a:ext cx="35414" cy="6956"/>
            </a:xfrm>
            <a:custGeom>
              <a:avLst/>
              <a:gdLst>
                <a:gd name="connsiteX0" fmla="*/ 127 w 35414"/>
                <a:gd name="connsiteY0" fmla="*/ 3542 h 6956"/>
                <a:gd name="connsiteX1" fmla="*/ 127 w 35414"/>
                <a:gd name="connsiteY1" fmla="*/ 6956 h 6956"/>
                <a:gd name="connsiteX2" fmla="*/ 17834 w 35414"/>
                <a:gd name="connsiteY2" fmla="*/ 5312 h 6956"/>
                <a:gd name="connsiteX3" fmla="*/ 35414 w 35414"/>
                <a:gd name="connsiteY3" fmla="*/ 3035 h 6956"/>
                <a:gd name="connsiteX4" fmla="*/ 17707 w 35414"/>
                <a:gd name="connsiteY4" fmla="*/ 1139 h 6956"/>
                <a:gd name="connsiteX5" fmla="*/ 0 w 35414"/>
                <a:gd name="connsiteY5" fmla="*/ 0 h 6956"/>
                <a:gd name="connsiteX6" fmla="*/ 0 w 35414"/>
                <a:gd name="connsiteY6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4" h="6956">
                  <a:moveTo>
                    <a:pt x="127" y="3542"/>
                  </a:moveTo>
                  <a:lnTo>
                    <a:pt x="127" y="6956"/>
                  </a:lnTo>
                  <a:cubicBezTo>
                    <a:pt x="127" y="6956"/>
                    <a:pt x="17834" y="5312"/>
                    <a:pt x="17834" y="5312"/>
                  </a:cubicBezTo>
                  <a:cubicBezTo>
                    <a:pt x="27573" y="4427"/>
                    <a:pt x="35414" y="3415"/>
                    <a:pt x="35414" y="3035"/>
                  </a:cubicBezTo>
                  <a:cubicBezTo>
                    <a:pt x="35414" y="2656"/>
                    <a:pt x="27446" y="1771"/>
                    <a:pt x="17707" y="1139"/>
                  </a:cubicBezTo>
                  <a:lnTo>
                    <a:pt x="0" y="0"/>
                  </a:lnTo>
                  <a:lnTo>
                    <a:pt x="0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3" name="Freeform: Shape 8972">
              <a:extLst>
                <a:ext uri="{FF2B5EF4-FFF2-40B4-BE49-F238E27FC236}">
                  <a16:creationId xmlns:a16="http://schemas.microsoft.com/office/drawing/2014/main" id="{4C8686D8-ADB5-9209-BE99-574821843F1B}"/>
                </a:ext>
              </a:extLst>
            </p:cNvPr>
            <p:cNvSpPr/>
            <p:nvPr/>
          </p:nvSpPr>
          <p:spPr>
            <a:xfrm>
              <a:off x="10992373" y="6563465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4" name="Freeform: Shape 8973">
              <a:extLst>
                <a:ext uri="{FF2B5EF4-FFF2-40B4-BE49-F238E27FC236}">
                  <a16:creationId xmlns:a16="http://schemas.microsoft.com/office/drawing/2014/main" id="{CF4CA891-B240-75BA-D908-907434B1E091}"/>
                </a:ext>
              </a:extLst>
            </p:cNvPr>
            <p:cNvSpPr/>
            <p:nvPr/>
          </p:nvSpPr>
          <p:spPr>
            <a:xfrm>
              <a:off x="11872909" y="6545252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818 w 11763"/>
                <a:gd name="connsiteY1" fmla="*/ 2403 h 2403"/>
                <a:gd name="connsiteX2" fmla="*/ 11763 w 11763"/>
                <a:gd name="connsiteY2" fmla="*/ 1138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3" y="1770"/>
                    <a:pt x="11763" y="1138"/>
                  </a:cubicBezTo>
                  <a:cubicBezTo>
                    <a:pt x="11763" y="506"/>
                    <a:pt x="9107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5" name="Freeform: Shape 8974">
              <a:extLst>
                <a:ext uri="{FF2B5EF4-FFF2-40B4-BE49-F238E27FC236}">
                  <a16:creationId xmlns:a16="http://schemas.microsoft.com/office/drawing/2014/main" id="{288052B5-9C3B-FF9E-BE4C-19B504EE3F68}"/>
                </a:ext>
              </a:extLst>
            </p:cNvPr>
            <p:cNvSpPr/>
            <p:nvPr/>
          </p:nvSpPr>
          <p:spPr>
            <a:xfrm>
              <a:off x="11016404" y="654221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4"/>
                    <a:pt x="11762" y="1392"/>
                  </a:cubicBezTo>
                  <a:cubicBezTo>
                    <a:pt x="11762" y="760"/>
                    <a:pt x="9106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6" name="Freeform: Shape 8975">
              <a:extLst>
                <a:ext uri="{FF2B5EF4-FFF2-40B4-BE49-F238E27FC236}">
                  <a16:creationId xmlns:a16="http://schemas.microsoft.com/office/drawing/2014/main" id="{2DFAB30C-F071-983C-F82E-F4751F87AE14}"/>
                </a:ext>
              </a:extLst>
            </p:cNvPr>
            <p:cNvSpPr/>
            <p:nvPr/>
          </p:nvSpPr>
          <p:spPr>
            <a:xfrm>
              <a:off x="11896434" y="6544872"/>
              <a:ext cx="25042" cy="4932"/>
            </a:xfrm>
            <a:custGeom>
              <a:avLst/>
              <a:gdLst>
                <a:gd name="connsiteX0" fmla="*/ 0 w 25042"/>
                <a:gd name="connsiteY0" fmla="*/ 2530 h 4932"/>
                <a:gd name="connsiteX1" fmla="*/ 0 w 25042"/>
                <a:gd name="connsiteY1" fmla="*/ 4933 h 4932"/>
                <a:gd name="connsiteX2" fmla="*/ 12521 w 25042"/>
                <a:gd name="connsiteY2" fmla="*/ 4806 h 4932"/>
                <a:gd name="connsiteX3" fmla="*/ 25042 w 25042"/>
                <a:gd name="connsiteY3" fmla="*/ 4806 h 4932"/>
                <a:gd name="connsiteX4" fmla="*/ 17706 w 25042"/>
                <a:gd name="connsiteY4" fmla="*/ 2277 h 4932"/>
                <a:gd name="connsiteX5" fmla="*/ 5312 w 25042"/>
                <a:gd name="connsiteY5" fmla="*/ 0 h 4932"/>
                <a:gd name="connsiteX6" fmla="*/ 127 w 25042"/>
                <a:gd name="connsiteY6" fmla="*/ 2530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42" h="4932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521" y="4806"/>
                    <a:pt x="12521" y="4806"/>
                  </a:cubicBezTo>
                  <a:lnTo>
                    <a:pt x="25042" y="4806"/>
                  </a:lnTo>
                  <a:cubicBezTo>
                    <a:pt x="25042" y="4806"/>
                    <a:pt x="17706" y="2277"/>
                    <a:pt x="17706" y="2277"/>
                  </a:cubicBezTo>
                  <a:cubicBezTo>
                    <a:pt x="13659" y="1012"/>
                    <a:pt x="8094" y="0"/>
                    <a:pt x="5312" y="0"/>
                  </a:cubicBezTo>
                  <a:cubicBezTo>
                    <a:pt x="2403" y="0"/>
                    <a:pt x="127" y="1139"/>
                    <a:pt x="127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7" name="Freeform: Shape 8976">
              <a:extLst>
                <a:ext uri="{FF2B5EF4-FFF2-40B4-BE49-F238E27FC236}">
                  <a16:creationId xmlns:a16="http://schemas.microsoft.com/office/drawing/2014/main" id="{3B7F1F3D-AA8D-26AA-DA68-E3A51629DBF2}"/>
                </a:ext>
              </a:extLst>
            </p:cNvPr>
            <p:cNvSpPr/>
            <p:nvPr/>
          </p:nvSpPr>
          <p:spPr>
            <a:xfrm>
              <a:off x="11051565" y="6547907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656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6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8" name="Freeform: Shape 8977">
              <a:extLst>
                <a:ext uri="{FF2B5EF4-FFF2-40B4-BE49-F238E27FC236}">
                  <a16:creationId xmlns:a16="http://schemas.microsoft.com/office/drawing/2014/main" id="{A9DFF226-1F21-4F61-1CFB-02A601852CDC}"/>
                </a:ext>
              </a:extLst>
            </p:cNvPr>
            <p:cNvSpPr/>
            <p:nvPr/>
          </p:nvSpPr>
          <p:spPr>
            <a:xfrm>
              <a:off x="11083184" y="6536018"/>
              <a:ext cx="31366" cy="3541"/>
            </a:xfrm>
            <a:custGeom>
              <a:avLst/>
              <a:gdLst>
                <a:gd name="connsiteX0" fmla="*/ 7967 w 31366"/>
                <a:gd name="connsiteY0" fmla="*/ 1392 h 3541"/>
                <a:gd name="connsiteX1" fmla="*/ 0 w 31366"/>
                <a:gd name="connsiteY1" fmla="*/ 2783 h 3541"/>
                <a:gd name="connsiteX2" fmla="*/ 15683 w 31366"/>
                <a:gd name="connsiteY2" fmla="*/ 3162 h 3541"/>
                <a:gd name="connsiteX3" fmla="*/ 31366 w 31366"/>
                <a:gd name="connsiteY3" fmla="*/ 3542 h 3541"/>
                <a:gd name="connsiteX4" fmla="*/ 23525 w 31366"/>
                <a:gd name="connsiteY4" fmla="*/ 1771 h 3541"/>
                <a:gd name="connsiteX5" fmla="*/ 15810 w 31366"/>
                <a:gd name="connsiteY5" fmla="*/ 0 h 3541"/>
                <a:gd name="connsiteX6" fmla="*/ 7967 w 31366"/>
                <a:gd name="connsiteY6" fmla="*/ 1392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1">
                  <a:moveTo>
                    <a:pt x="7967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542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7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79" name="Freeform: Shape 8978">
              <a:extLst>
                <a:ext uri="{FF2B5EF4-FFF2-40B4-BE49-F238E27FC236}">
                  <a16:creationId xmlns:a16="http://schemas.microsoft.com/office/drawing/2014/main" id="{80C89F08-051F-357C-9527-B8475943A954}"/>
                </a:ext>
              </a:extLst>
            </p:cNvPr>
            <p:cNvSpPr/>
            <p:nvPr/>
          </p:nvSpPr>
          <p:spPr>
            <a:xfrm>
              <a:off x="11225805" y="6589771"/>
              <a:ext cx="58098" cy="16568"/>
            </a:xfrm>
            <a:custGeom>
              <a:avLst/>
              <a:gdLst>
                <a:gd name="connsiteX0" fmla="*/ 17119 w 58098"/>
                <a:gd name="connsiteY0" fmla="*/ 4680 h 16568"/>
                <a:gd name="connsiteX1" fmla="*/ 3587 w 58098"/>
                <a:gd name="connsiteY1" fmla="*/ 7968 h 16568"/>
                <a:gd name="connsiteX2" fmla="*/ 18385 w 58098"/>
                <a:gd name="connsiteY2" fmla="*/ 6704 h 16568"/>
                <a:gd name="connsiteX3" fmla="*/ 18385 w 58098"/>
                <a:gd name="connsiteY3" fmla="*/ 11636 h 16568"/>
                <a:gd name="connsiteX4" fmla="*/ 18258 w 58098"/>
                <a:gd name="connsiteY4" fmla="*/ 16569 h 16568"/>
                <a:gd name="connsiteX5" fmla="*/ 36218 w 58098"/>
                <a:gd name="connsiteY5" fmla="*/ 15431 h 16568"/>
                <a:gd name="connsiteX6" fmla="*/ 54178 w 58098"/>
                <a:gd name="connsiteY6" fmla="*/ 14292 h 16568"/>
                <a:gd name="connsiteX7" fmla="*/ 42415 w 58098"/>
                <a:gd name="connsiteY7" fmla="*/ 11130 h 16568"/>
                <a:gd name="connsiteX8" fmla="*/ 30653 w 58098"/>
                <a:gd name="connsiteY8" fmla="*/ 8095 h 16568"/>
                <a:gd name="connsiteX9" fmla="*/ 44312 w 58098"/>
                <a:gd name="connsiteY9" fmla="*/ 5438 h 16568"/>
                <a:gd name="connsiteX10" fmla="*/ 58099 w 58098"/>
                <a:gd name="connsiteY10" fmla="*/ 2783 h 16568"/>
                <a:gd name="connsiteX11" fmla="*/ 51775 w 58098"/>
                <a:gd name="connsiteY11" fmla="*/ 1392 h 16568"/>
                <a:gd name="connsiteX12" fmla="*/ 45451 w 58098"/>
                <a:gd name="connsiteY12" fmla="*/ 0 h 16568"/>
                <a:gd name="connsiteX13" fmla="*/ 17246 w 58098"/>
                <a:gd name="connsiteY13" fmla="*/ 4680 h 1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098" h="16568">
                  <a:moveTo>
                    <a:pt x="17119" y="4680"/>
                  </a:moveTo>
                  <a:cubicBezTo>
                    <a:pt x="1563" y="7209"/>
                    <a:pt x="-4508" y="8727"/>
                    <a:pt x="3587" y="7968"/>
                  </a:cubicBezTo>
                  <a:lnTo>
                    <a:pt x="18385" y="6704"/>
                  </a:lnTo>
                  <a:lnTo>
                    <a:pt x="18385" y="11636"/>
                  </a:lnTo>
                  <a:cubicBezTo>
                    <a:pt x="18385" y="11636"/>
                    <a:pt x="18258" y="16569"/>
                    <a:pt x="18258" y="16569"/>
                  </a:cubicBezTo>
                  <a:lnTo>
                    <a:pt x="36218" y="15431"/>
                  </a:lnTo>
                  <a:lnTo>
                    <a:pt x="54178" y="14292"/>
                  </a:lnTo>
                  <a:lnTo>
                    <a:pt x="42415" y="11130"/>
                  </a:lnTo>
                  <a:lnTo>
                    <a:pt x="30653" y="8095"/>
                  </a:lnTo>
                  <a:lnTo>
                    <a:pt x="44312" y="5438"/>
                  </a:lnTo>
                  <a:lnTo>
                    <a:pt x="58099" y="2783"/>
                  </a:lnTo>
                  <a:lnTo>
                    <a:pt x="51775" y="1392"/>
                  </a:lnTo>
                  <a:lnTo>
                    <a:pt x="45451" y="0"/>
                  </a:lnTo>
                  <a:lnTo>
                    <a:pt x="17246" y="468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0" name="Freeform: Shape 8979">
              <a:extLst>
                <a:ext uri="{FF2B5EF4-FFF2-40B4-BE49-F238E27FC236}">
                  <a16:creationId xmlns:a16="http://schemas.microsoft.com/office/drawing/2014/main" id="{27BD9B50-6CF9-1535-19EC-C08B8864756F}"/>
                </a:ext>
              </a:extLst>
            </p:cNvPr>
            <p:cNvSpPr/>
            <p:nvPr/>
          </p:nvSpPr>
          <p:spPr>
            <a:xfrm>
              <a:off x="10986160" y="6531215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1" name="Freeform: Shape 8980">
              <a:extLst>
                <a:ext uri="{FF2B5EF4-FFF2-40B4-BE49-F238E27FC236}">
                  <a16:creationId xmlns:a16="http://schemas.microsoft.com/office/drawing/2014/main" id="{3F1ACCC6-0ECC-40C1-895F-C933FABC7863}"/>
                </a:ext>
              </a:extLst>
            </p:cNvPr>
            <p:cNvSpPr/>
            <p:nvPr/>
          </p:nvSpPr>
          <p:spPr>
            <a:xfrm>
              <a:off x="10993734" y="6537789"/>
              <a:ext cx="49104" cy="3741"/>
            </a:xfrm>
            <a:custGeom>
              <a:avLst/>
              <a:gdLst>
                <a:gd name="connsiteX0" fmla="*/ 48978 w 49104"/>
                <a:gd name="connsiteY0" fmla="*/ 3415 h 3741"/>
                <a:gd name="connsiteX1" fmla="*/ 1801 w 49104"/>
                <a:gd name="connsiteY1" fmla="*/ 0 h 3741"/>
                <a:gd name="connsiteX2" fmla="*/ 49104 w 49104"/>
                <a:gd name="connsiteY2" fmla="*/ 1139 h 3741"/>
                <a:gd name="connsiteX3" fmla="*/ 49104 w 49104"/>
                <a:gd name="connsiteY3" fmla="*/ 3289 h 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4" h="3741">
                  <a:moveTo>
                    <a:pt x="48978" y="3415"/>
                  </a:moveTo>
                  <a:cubicBezTo>
                    <a:pt x="33168" y="4426"/>
                    <a:pt x="-9203" y="3035"/>
                    <a:pt x="1801" y="0"/>
                  </a:cubicBezTo>
                  <a:cubicBezTo>
                    <a:pt x="26464" y="1012"/>
                    <a:pt x="32661" y="-759"/>
                    <a:pt x="49104" y="1139"/>
                  </a:cubicBezTo>
                  <a:lnTo>
                    <a:pt x="49104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2" name="Freeform: Shape 8981">
              <a:extLst>
                <a:ext uri="{FF2B5EF4-FFF2-40B4-BE49-F238E27FC236}">
                  <a16:creationId xmlns:a16="http://schemas.microsoft.com/office/drawing/2014/main" id="{E6D3D2AB-01DC-FB43-BD27-CA1D8D8D1255}"/>
                </a:ext>
              </a:extLst>
            </p:cNvPr>
            <p:cNvSpPr/>
            <p:nvPr/>
          </p:nvSpPr>
          <p:spPr>
            <a:xfrm>
              <a:off x="10994648" y="6559368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3" name="Freeform: Shape 8982">
              <a:extLst>
                <a:ext uri="{FF2B5EF4-FFF2-40B4-BE49-F238E27FC236}">
                  <a16:creationId xmlns:a16="http://schemas.microsoft.com/office/drawing/2014/main" id="{1CAD4202-8DE9-0C48-E1BE-E0B85F2A7550}"/>
                </a:ext>
              </a:extLst>
            </p:cNvPr>
            <p:cNvSpPr/>
            <p:nvPr/>
          </p:nvSpPr>
          <p:spPr>
            <a:xfrm>
              <a:off x="10994650" y="6567316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7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4" name="Freeform: Shape 8983">
              <a:extLst>
                <a:ext uri="{FF2B5EF4-FFF2-40B4-BE49-F238E27FC236}">
                  <a16:creationId xmlns:a16="http://schemas.microsoft.com/office/drawing/2014/main" id="{0A10DCD0-53D0-0851-040C-7260E3D64462}"/>
                </a:ext>
              </a:extLst>
            </p:cNvPr>
            <p:cNvSpPr/>
            <p:nvPr/>
          </p:nvSpPr>
          <p:spPr>
            <a:xfrm>
              <a:off x="10994776" y="6562257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5" name="Freeform: Shape 8984">
              <a:extLst>
                <a:ext uri="{FF2B5EF4-FFF2-40B4-BE49-F238E27FC236}">
                  <a16:creationId xmlns:a16="http://schemas.microsoft.com/office/drawing/2014/main" id="{12E2C0FB-0B5E-9D2B-7321-B3B9DC93292F}"/>
                </a:ext>
              </a:extLst>
            </p:cNvPr>
            <p:cNvSpPr/>
            <p:nvPr/>
          </p:nvSpPr>
          <p:spPr>
            <a:xfrm>
              <a:off x="11067501" y="6540192"/>
              <a:ext cx="22718" cy="3153"/>
            </a:xfrm>
            <a:custGeom>
              <a:avLst/>
              <a:gdLst>
                <a:gd name="connsiteX0" fmla="*/ 0 w 22718"/>
                <a:gd name="connsiteY0" fmla="*/ 2909 h 3153"/>
                <a:gd name="connsiteX1" fmla="*/ 0 w 22718"/>
                <a:gd name="connsiteY1" fmla="*/ 0 h 3153"/>
                <a:gd name="connsiteX2" fmla="*/ 0 w 22718"/>
                <a:gd name="connsiteY2" fmla="*/ 2909 h 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53">
                  <a:moveTo>
                    <a:pt x="0" y="2909"/>
                  </a:moveTo>
                  <a:lnTo>
                    <a:pt x="0" y="0"/>
                  </a:lnTo>
                  <a:cubicBezTo>
                    <a:pt x="30355" y="127"/>
                    <a:pt x="30228" y="417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6" name="Freeform: Shape 8985">
              <a:extLst>
                <a:ext uri="{FF2B5EF4-FFF2-40B4-BE49-F238E27FC236}">
                  <a16:creationId xmlns:a16="http://schemas.microsoft.com/office/drawing/2014/main" id="{967D3586-EF77-0176-959B-DE7E7B23E4B6}"/>
                </a:ext>
              </a:extLst>
            </p:cNvPr>
            <p:cNvSpPr/>
            <p:nvPr/>
          </p:nvSpPr>
          <p:spPr>
            <a:xfrm>
              <a:off x="11176396" y="6540388"/>
              <a:ext cx="32471" cy="3093"/>
            </a:xfrm>
            <a:custGeom>
              <a:avLst/>
              <a:gdLst>
                <a:gd name="connsiteX0" fmla="*/ 255 w 32471"/>
                <a:gd name="connsiteY0" fmla="*/ 1828 h 3093"/>
                <a:gd name="connsiteX1" fmla="*/ 31748 w 32471"/>
                <a:gd name="connsiteY1" fmla="*/ 310 h 3093"/>
                <a:gd name="connsiteX2" fmla="*/ 23906 w 32471"/>
                <a:gd name="connsiteY2" fmla="*/ 3093 h 3093"/>
                <a:gd name="connsiteX3" fmla="*/ 255 w 32471"/>
                <a:gd name="connsiteY3" fmla="*/ 1954 h 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3093">
                  <a:moveTo>
                    <a:pt x="255" y="1828"/>
                  </a:moveTo>
                  <a:cubicBezTo>
                    <a:pt x="-2021" y="-69"/>
                    <a:pt x="11133" y="-322"/>
                    <a:pt x="31748" y="310"/>
                  </a:cubicBezTo>
                  <a:cubicBezTo>
                    <a:pt x="35036" y="1954"/>
                    <a:pt x="26183" y="2081"/>
                    <a:pt x="23906" y="3093"/>
                  </a:cubicBezTo>
                  <a:cubicBezTo>
                    <a:pt x="11133" y="3093"/>
                    <a:pt x="10121" y="2081"/>
                    <a:pt x="255" y="195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7" name="Freeform: Shape 8986">
              <a:extLst>
                <a:ext uri="{FF2B5EF4-FFF2-40B4-BE49-F238E27FC236}">
                  <a16:creationId xmlns:a16="http://schemas.microsoft.com/office/drawing/2014/main" id="{F43C9318-9C2A-1B9C-F4C7-B5C8FE3ADB2C}"/>
                </a:ext>
              </a:extLst>
            </p:cNvPr>
            <p:cNvSpPr/>
            <p:nvPr/>
          </p:nvSpPr>
          <p:spPr>
            <a:xfrm>
              <a:off x="11131209" y="6556173"/>
              <a:ext cx="31543" cy="3623"/>
            </a:xfrm>
            <a:custGeom>
              <a:avLst/>
              <a:gdLst>
                <a:gd name="connsiteX0" fmla="*/ 24067 w 31543"/>
                <a:gd name="connsiteY0" fmla="*/ 3624 h 3623"/>
                <a:gd name="connsiteX1" fmla="*/ 542 w 31543"/>
                <a:gd name="connsiteY1" fmla="*/ 209 h 3623"/>
                <a:gd name="connsiteX2" fmla="*/ 24067 w 31543"/>
                <a:gd name="connsiteY2" fmla="*/ 3624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43" h="3623">
                  <a:moveTo>
                    <a:pt x="24067" y="3624"/>
                  </a:moveTo>
                  <a:cubicBezTo>
                    <a:pt x="3325" y="3371"/>
                    <a:pt x="-1861" y="1979"/>
                    <a:pt x="542" y="209"/>
                  </a:cubicBezTo>
                  <a:cubicBezTo>
                    <a:pt x="26850" y="-803"/>
                    <a:pt x="41269" y="2106"/>
                    <a:pt x="24067" y="36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8" name="Freeform: Shape 8987">
              <a:extLst>
                <a:ext uri="{FF2B5EF4-FFF2-40B4-BE49-F238E27FC236}">
                  <a16:creationId xmlns:a16="http://schemas.microsoft.com/office/drawing/2014/main" id="{734B8849-6325-FDD8-2020-CDEF2B74A968}"/>
                </a:ext>
              </a:extLst>
            </p:cNvPr>
            <p:cNvSpPr/>
            <p:nvPr/>
          </p:nvSpPr>
          <p:spPr>
            <a:xfrm>
              <a:off x="11326021" y="656270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89" name="Freeform: Shape 8988">
              <a:extLst>
                <a:ext uri="{FF2B5EF4-FFF2-40B4-BE49-F238E27FC236}">
                  <a16:creationId xmlns:a16="http://schemas.microsoft.com/office/drawing/2014/main" id="{09E35C89-8F12-EA66-B3E0-ECB2758BE755}"/>
                </a:ext>
              </a:extLst>
            </p:cNvPr>
            <p:cNvSpPr/>
            <p:nvPr/>
          </p:nvSpPr>
          <p:spPr>
            <a:xfrm>
              <a:off x="11373197" y="657320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0" name="Freeform: Shape 8989">
              <a:extLst>
                <a:ext uri="{FF2B5EF4-FFF2-40B4-BE49-F238E27FC236}">
                  <a16:creationId xmlns:a16="http://schemas.microsoft.com/office/drawing/2014/main" id="{F5E8554F-60F6-866B-3901-B0328A19F9C8}"/>
                </a:ext>
              </a:extLst>
            </p:cNvPr>
            <p:cNvSpPr/>
            <p:nvPr/>
          </p:nvSpPr>
          <p:spPr>
            <a:xfrm>
              <a:off x="11509666" y="660393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1" name="Freeform: Shape 8990">
              <a:extLst>
                <a:ext uri="{FF2B5EF4-FFF2-40B4-BE49-F238E27FC236}">
                  <a16:creationId xmlns:a16="http://schemas.microsoft.com/office/drawing/2014/main" id="{00DA5372-9231-F217-D75C-6B7CE1246D92}"/>
                </a:ext>
              </a:extLst>
            </p:cNvPr>
            <p:cNvSpPr/>
            <p:nvPr/>
          </p:nvSpPr>
          <p:spPr>
            <a:xfrm>
              <a:off x="11475770" y="654790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2" name="Freeform: Shape 8991">
              <a:extLst>
                <a:ext uri="{FF2B5EF4-FFF2-40B4-BE49-F238E27FC236}">
                  <a16:creationId xmlns:a16="http://schemas.microsoft.com/office/drawing/2014/main" id="{1979C06C-1AED-C136-5A4E-1CA15644904C}"/>
                </a:ext>
              </a:extLst>
            </p:cNvPr>
            <p:cNvSpPr/>
            <p:nvPr/>
          </p:nvSpPr>
          <p:spPr>
            <a:xfrm>
              <a:off x="11483612" y="656599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3" name="Freeform: Shape 8992">
              <a:extLst>
                <a:ext uri="{FF2B5EF4-FFF2-40B4-BE49-F238E27FC236}">
                  <a16:creationId xmlns:a16="http://schemas.microsoft.com/office/drawing/2014/main" id="{92419A0C-177F-CAD4-C10A-90A3A9958EB3}"/>
                </a:ext>
              </a:extLst>
            </p:cNvPr>
            <p:cNvSpPr/>
            <p:nvPr/>
          </p:nvSpPr>
          <p:spPr>
            <a:xfrm>
              <a:off x="10760414" y="65962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4" name="Freeform: Shape 8993">
              <a:extLst>
                <a:ext uri="{FF2B5EF4-FFF2-40B4-BE49-F238E27FC236}">
                  <a16:creationId xmlns:a16="http://schemas.microsoft.com/office/drawing/2014/main" id="{DF0B0C1A-3CFF-A0FB-4178-FCE88F4B6437}"/>
                </a:ext>
              </a:extLst>
            </p:cNvPr>
            <p:cNvSpPr/>
            <p:nvPr/>
          </p:nvSpPr>
          <p:spPr>
            <a:xfrm>
              <a:off x="11554818" y="658901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5" name="Freeform: Shape 8994">
              <a:extLst>
                <a:ext uri="{FF2B5EF4-FFF2-40B4-BE49-F238E27FC236}">
                  <a16:creationId xmlns:a16="http://schemas.microsoft.com/office/drawing/2014/main" id="{16265D9B-DEF5-C99D-7822-DFA3034BB0E5}"/>
                </a:ext>
              </a:extLst>
            </p:cNvPr>
            <p:cNvSpPr/>
            <p:nvPr/>
          </p:nvSpPr>
          <p:spPr>
            <a:xfrm>
              <a:off x="10779124" y="6567385"/>
              <a:ext cx="49357" cy="6197"/>
            </a:xfrm>
            <a:custGeom>
              <a:avLst/>
              <a:gdLst>
                <a:gd name="connsiteX0" fmla="*/ 4688 w 49357"/>
                <a:gd name="connsiteY0" fmla="*/ 5565 h 6197"/>
                <a:gd name="connsiteX1" fmla="*/ 44276 w 49357"/>
                <a:gd name="connsiteY1" fmla="*/ 0 h 6197"/>
                <a:gd name="connsiteX2" fmla="*/ 28340 w 49357"/>
                <a:gd name="connsiteY2" fmla="*/ 6197 h 6197"/>
                <a:gd name="connsiteX3" fmla="*/ 4688 w 49357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57" h="6197">
                  <a:moveTo>
                    <a:pt x="4688" y="5565"/>
                  </a:moveTo>
                  <a:cubicBezTo>
                    <a:pt x="-14283" y="2782"/>
                    <a:pt x="29478" y="1264"/>
                    <a:pt x="44276" y="0"/>
                  </a:cubicBezTo>
                  <a:cubicBezTo>
                    <a:pt x="62615" y="2023"/>
                    <a:pt x="25178" y="3541"/>
                    <a:pt x="28340" y="6197"/>
                  </a:cubicBezTo>
                  <a:cubicBezTo>
                    <a:pt x="14933" y="6071"/>
                    <a:pt x="7977" y="4426"/>
                    <a:pt x="4688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6" name="Freeform: Shape 8995">
              <a:extLst>
                <a:ext uri="{FF2B5EF4-FFF2-40B4-BE49-F238E27FC236}">
                  <a16:creationId xmlns:a16="http://schemas.microsoft.com/office/drawing/2014/main" id="{75E64777-8C7F-45CC-D182-B713ABD75108}"/>
                </a:ext>
              </a:extLst>
            </p:cNvPr>
            <p:cNvSpPr/>
            <p:nvPr/>
          </p:nvSpPr>
          <p:spPr>
            <a:xfrm>
              <a:off x="11562407" y="6540066"/>
              <a:ext cx="24177" cy="1644"/>
            </a:xfrm>
            <a:custGeom>
              <a:avLst/>
              <a:gdLst>
                <a:gd name="connsiteX0" fmla="*/ 0 w 24177"/>
                <a:gd name="connsiteY0" fmla="*/ 1644 h 1644"/>
                <a:gd name="connsiteX1" fmla="*/ 23651 w 24177"/>
                <a:gd name="connsiteY1" fmla="*/ 0 h 1644"/>
                <a:gd name="connsiteX2" fmla="*/ 0 w 24177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644">
                  <a:moveTo>
                    <a:pt x="0" y="1644"/>
                  </a:moveTo>
                  <a:cubicBezTo>
                    <a:pt x="3289" y="759"/>
                    <a:pt x="10245" y="127"/>
                    <a:pt x="23651" y="0"/>
                  </a:cubicBezTo>
                  <a:cubicBezTo>
                    <a:pt x="27193" y="1518"/>
                    <a:pt x="1214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7" name="Freeform: Shape 8996">
              <a:extLst>
                <a:ext uri="{FF2B5EF4-FFF2-40B4-BE49-F238E27FC236}">
                  <a16:creationId xmlns:a16="http://schemas.microsoft.com/office/drawing/2014/main" id="{FD6A8104-FE66-9C17-90CD-EABBB2FFB0C3}"/>
                </a:ext>
              </a:extLst>
            </p:cNvPr>
            <p:cNvSpPr/>
            <p:nvPr/>
          </p:nvSpPr>
          <p:spPr>
            <a:xfrm>
              <a:off x="11602822" y="6537788"/>
              <a:ext cx="15362" cy="2025"/>
            </a:xfrm>
            <a:custGeom>
              <a:avLst/>
              <a:gdLst>
                <a:gd name="connsiteX0" fmla="*/ 14730 w 15362"/>
                <a:gd name="connsiteY0" fmla="*/ 2025 h 2025"/>
                <a:gd name="connsiteX1" fmla="*/ 14730 w 15362"/>
                <a:gd name="connsiteY1" fmla="*/ 2025 h 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62" h="2025">
                  <a:moveTo>
                    <a:pt x="14730" y="2025"/>
                  </a:moveTo>
                  <a:cubicBezTo>
                    <a:pt x="-21317" y="1772"/>
                    <a:pt x="20927" y="-2402"/>
                    <a:pt x="14730" y="20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8" name="Freeform: Shape 8997">
              <a:extLst>
                <a:ext uri="{FF2B5EF4-FFF2-40B4-BE49-F238E27FC236}">
                  <a16:creationId xmlns:a16="http://schemas.microsoft.com/office/drawing/2014/main" id="{2ABE9688-AFBC-4B70-4F4B-70AB00DE3102}"/>
                </a:ext>
              </a:extLst>
            </p:cNvPr>
            <p:cNvSpPr/>
            <p:nvPr/>
          </p:nvSpPr>
          <p:spPr>
            <a:xfrm>
              <a:off x="11624875" y="6532730"/>
              <a:ext cx="47820" cy="2923"/>
            </a:xfrm>
            <a:custGeom>
              <a:avLst/>
              <a:gdLst>
                <a:gd name="connsiteX0" fmla="*/ 518 w 47820"/>
                <a:gd name="connsiteY0" fmla="*/ 2656 h 2923"/>
                <a:gd name="connsiteX1" fmla="*/ 47820 w 47820"/>
                <a:gd name="connsiteY1" fmla="*/ 0 h 2923"/>
                <a:gd name="connsiteX2" fmla="*/ 47820 w 47820"/>
                <a:gd name="connsiteY2" fmla="*/ 2151 h 2923"/>
                <a:gd name="connsiteX3" fmla="*/ 518 w 47820"/>
                <a:gd name="connsiteY3" fmla="*/ 2530 h 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20" h="2923">
                  <a:moveTo>
                    <a:pt x="518" y="2656"/>
                  </a:moveTo>
                  <a:cubicBezTo>
                    <a:pt x="-4162" y="127"/>
                    <a:pt x="23789" y="253"/>
                    <a:pt x="47820" y="0"/>
                  </a:cubicBezTo>
                  <a:lnTo>
                    <a:pt x="47820" y="2151"/>
                  </a:lnTo>
                  <a:cubicBezTo>
                    <a:pt x="31378" y="3922"/>
                    <a:pt x="25180" y="2024"/>
                    <a:pt x="51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99" name="Freeform: Shape 8998">
              <a:extLst>
                <a:ext uri="{FF2B5EF4-FFF2-40B4-BE49-F238E27FC236}">
                  <a16:creationId xmlns:a16="http://schemas.microsoft.com/office/drawing/2014/main" id="{BCF2B017-3067-D2E9-7299-89CAAF51B6DD}"/>
                </a:ext>
              </a:extLst>
            </p:cNvPr>
            <p:cNvSpPr/>
            <p:nvPr/>
          </p:nvSpPr>
          <p:spPr>
            <a:xfrm>
              <a:off x="10839841" y="6540825"/>
              <a:ext cx="15809" cy="2656"/>
            </a:xfrm>
            <a:custGeom>
              <a:avLst/>
              <a:gdLst>
                <a:gd name="connsiteX0" fmla="*/ 15684 w 15809"/>
                <a:gd name="connsiteY0" fmla="*/ 2530 h 2656"/>
                <a:gd name="connsiteX1" fmla="*/ 0 w 15809"/>
                <a:gd name="connsiteY1" fmla="*/ 0 h 2656"/>
                <a:gd name="connsiteX2" fmla="*/ 15810 w 15809"/>
                <a:gd name="connsiteY2" fmla="*/ 1139 h 2656"/>
                <a:gd name="connsiteX3" fmla="*/ 15810 w 15809"/>
                <a:gd name="connsiteY3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656">
                  <a:moveTo>
                    <a:pt x="15684" y="2530"/>
                  </a:moveTo>
                  <a:cubicBezTo>
                    <a:pt x="-1138" y="2530"/>
                    <a:pt x="633" y="1139"/>
                    <a:pt x="0" y="0"/>
                  </a:cubicBezTo>
                  <a:cubicBezTo>
                    <a:pt x="6198" y="253"/>
                    <a:pt x="7842" y="885"/>
                    <a:pt x="15810" y="1139"/>
                  </a:cubicBezTo>
                  <a:lnTo>
                    <a:pt x="15810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0" name="Freeform: Shape 8999">
              <a:extLst>
                <a:ext uri="{FF2B5EF4-FFF2-40B4-BE49-F238E27FC236}">
                  <a16:creationId xmlns:a16="http://schemas.microsoft.com/office/drawing/2014/main" id="{6C56E841-0294-56C4-99BE-E432E5E68BF0}"/>
                </a:ext>
              </a:extLst>
            </p:cNvPr>
            <p:cNvSpPr/>
            <p:nvPr/>
          </p:nvSpPr>
          <p:spPr>
            <a:xfrm>
              <a:off x="11633361" y="6546896"/>
              <a:ext cx="23651" cy="2109"/>
            </a:xfrm>
            <a:custGeom>
              <a:avLst/>
              <a:gdLst>
                <a:gd name="connsiteX0" fmla="*/ 0 w 23651"/>
                <a:gd name="connsiteY0" fmla="*/ 1518 h 2109"/>
                <a:gd name="connsiteX1" fmla="*/ 7842 w 23651"/>
                <a:gd name="connsiteY1" fmla="*/ 0 h 2109"/>
                <a:gd name="connsiteX2" fmla="*/ 23651 w 23651"/>
                <a:gd name="connsiteY2" fmla="*/ 0 h 2109"/>
                <a:gd name="connsiteX3" fmla="*/ 23651 w 23651"/>
                <a:gd name="connsiteY3" fmla="*/ 2023 h 2109"/>
                <a:gd name="connsiteX4" fmla="*/ 0 w 23651"/>
                <a:gd name="connsiteY4" fmla="*/ 1518 h 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2109">
                  <a:moveTo>
                    <a:pt x="0" y="1518"/>
                  </a:moveTo>
                  <a:cubicBezTo>
                    <a:pt x="1264" y="885"/>
                    <a:pt x="7842" y="759"/>
                    <a:pt x="7842" y="0"/>
                  </a:cubicBezTo>
                  <a:lnTo>
                    <a:pt x="23651" y="0"/>
                  </a:lnTo>
                  <a:cubicBezTo>
                    <a:pt x="23651" y="0"/>
                    <a:pt x="23651" y="2023"/>
                    <a:pt x="23651" y="2023"/>
                  </a:cubicBezTo>
                  <a:cubicBezTo>
                    <a:pt x="10877" y="2403"/>
                    <a:pt x="9865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1" name="Freeform: Shape 9000">
              <a:extLst>
                <a:ext uri="{FF2B5EF4-FFF2-40B4-BE49-F238E27FC236}">
                  <a16:creationId xmlns:a16="http://schemas.microsoft.com/office/drawing/2014/main" id="{FC3311BD-F0A8-037B-DED5-24977D2D7283}"/>
                </a:ext>
              </a:extLst>
            </p:cNvPr>
            <p:cNvSpPr/>
            <p:nvPr/>
          </p:nvSpPr>
          <p:spPr>
            <a:xfrm>
              <a:off x="11147308" y="6581551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8 w 23777"/>
                <a:gd name="connsiteY1" fmla="*/ 0 h 2529"/>
                <a:gd name="connsiteX2" fmla="*/ 23778 w 23777"/>
                <a:gd name="connsiteY2" fmla="*/ 379 h 2529"/>
                <a:gd name="connsiteX3" fmla="*/ 23778 w 23777"/>
                <a:gd name="connsiteY3" fmla="*/ 2530 h 2529"/>
                <a:gd name="connsiteX4" fmla="*/ 127 w 23777"/>
                <a:gd name="connsiteY4" fmla="*/ 1264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5" y="759"/>
                    <a:pt x="7968" y="759"/>
                    <a:pt x="7968" y="0"/>
                  </a:cubicBezTo>
                  <a:lnTo>
                    <a:pt x="23778" y="379"/>
                  </a:lnTo>
                  <a:lnTo>
                    <a:pt x="23778" y="2530"/>
                  </a:lnTo>
                  <a:cubicBezTo>
                    <a:pt x="10878" y="2530"/>
                    <a:pt x="9866" y="1518"/>
                    <a:pt x="127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2" name="Freeform: Shape 9001">
              <a:extLst>
                <a:ext uri="{FF2B5EF4-FFF2-40B4-BE49-F238E27FC236}">
                  <a16:creationId xmlns:a16="http://schemas.microsoft.com/office/drawing/2014/main" id="{4927B6F9-1AFA-8E7A-F34B-F836F7AD9B4F}"/>
                </a:ext>
              </a:extLst>
            </p:cNvPr>
            <p:cNvSpPr/>
            <p:nvPr/>
          </p:nvSpPr>
          <p:spPr>
            <a:xfrm>
              <a:off x="10965376" y="6573709"/>
              <a:ext cx="32183" cy="2531"/>
            </a:xfrm>
            <a:custGeom>
              <a:avLst/>
              <a:gdLst>
                <a:gd name="connsiteX0" fmla="*/ 32183 w 32183"/>
                <a:gd name="connsiteY0" fmla="*/ 1518 h 2531"/>
                <a:gd name="connsiteX1" fmla="*/ 690 w 32183"/>
                <a:gd name="connsiteY1" fmla="*/ 0 h 2531"/>
                <a:gd name="connsiteX2" fmla="*/ 32183 w 32183"/>
                <a:gd name="connsiteY2" fmla="*/ 1518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83" h="2531">
                  <a:moveTo>
                    <a:pt x="32183" y="1518"/>
                  </a:moveTo>
                  <a:cubicBezTo>
                    <a:pt x="30539" y="3541"/>
                    <a:pt x="-5381" y="2277"/>
                    <a:pt x="690" y="0"/>
                  </a:cubicBezTo>
                  <a:cubicBezTo>
                    <a:pt x="17132" y="0"/>
                    <a:pt x="21432" y="1011"/>
                    <a:pt x="32183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3" name="Freeform: Shape 9002">
              <a:extLst>
                <a:ext uri="{FF2B5EF4-FFF2-40B4-BE49-F238E27FC236}">
                  <a16:creationId xmlns:a16="http://schemas.microsoft.com/office/drawing/2014/main" id="{E5E295AF-2F39-9A29-94C4-91717E7A9863}"/>
                </a:ext>
              </a:extLst>
            </p:cNvPr>
            <p:cNvSpPr/>
            <p:nvPr/>
          </p:nvSpPr>
          <p:spPr>
            <a:xfrm>
              <a:off x="11751744" y="656194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4" name="Freeform: Shape 9003">
              <a:extLst>
                <a:ext uri="{FF2B5EF4-FFF2-40B4-BE49-F238E27FC236}">
                  <a16:creationId xmlns:a16="http://schemas.microsoft.com/office/drawing/2014/main" id="{6E75B503-A9E3-1D1F-3AE4-5F7128325515}"/>
                </a:ext>
              </a:extLst>
            </p:cNvPr>
            <p:cNvSpPr/>
            <p:nvPr/>
          </p:nvSpPr>
          <p:spPr>
            <a:xfrm>
              <a:off x="11130866" y="6580658"/>
              <a:ext cx="24532" cy="3421"/>
            </a:xfrm>
            <a:custGeom>
              <a:avLst/>
              <a:gdLst>
                <a:gd name="connsiteX0" fmla="*/ 0 w 24532"/>
                <a:gd name="connsiteY0" fmla="*/ 2916 h 3421"/>
                <a:gd name="connsiteX1" fmla="*/ 0 w 24532"/>
                <a:gd name="connsiteY1" fmla="*/ 7 h 3421"/>
                <a:gd name="connsiteX2" fmla="*/ 23651 w 24532"/>
                <a:gd name="connsiteY2" fmla="*/ 3422 h 3421"/>
                <a:gd name="connsiteX3" fmla="*/ 0 w 24532"/>
                <a:gd name="connsiteY3" fmla="*/ 2916 h 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32" h="3421">
                  <a:moveTo>
                    <a:pt x="0" y="2916"/>
                  </a:moveTo>
                  <a:lnTo>
                    <a:pt x="0" y="7"/>
                  </a:lnTo>
                  <a:cubicBezTo>
                    <a:pt x="26434" y="-120"/>
                    <a:pt x="25675" y="1525"/>
                    <a:pt x="23651" y="3422"/>
                  </a:cubicBezTo>
                  <a:lnTo>
                    <a:pt x="0" y="291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5" name="Freeform: Shape 9004">
              <a:extLst>
                <a:ext uri="{FF2B5EF4-FFF2-40B4-BE49-F238E27FC236}">
                  <a16:creationId xmlns:a16="http://schemas.microsoft.com/office/drawing/2014/main" id="{4B7E7593-B24A-0B8B-CDB0-741E2CE21B6F}"/>
                </a:ext>
              </a:extLst>
            </p:cNvPr>
            <p:cNvSpPr/>
            <p:nvPr/>
          </p:nvSpPr>
          <p:spPr>
            <a:xfrm>
              <a:off x="10863446" y="6567395"/>
              <a:ext cx="28379" cy="2089"/>
            </a:xfrm>
            <a:custGeom>
              <a:avLst/>
              <a:gdLst>
                <a:gd name="connsiteX0" fmla="*/ 3082 w 28379"/>
                <a:gd name="connsiteY0" fmla="*/ 1634 h 2089"/>
                <a:gd name="connsiteX1" fmla="*/ 26733 w 28379"/>
                <a:gd name="connsiteY1" fmla="*/ 1634 h 2089"/>
                <a:gd name="connsiteX2" fmla="*/ 3082 w 28379"/>
                <a:gd name="connsiteY2" fmla="*/ 1634 h 2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2089">
                  <a:moveTo>
                    <a:pt x="3082" y="1634"/>
                  </a:moveTo>
                  <a:cubicBezTo>
                    <a:pt x="-12727" y="-10"/>
                    <a:pt x="37989" y="-1022"/>
                    <a:pt x="26733" y="1634"/>
                  </a:cubicBezTo>
                  <a:cubicBezTo>
                    <a:pt x="25468" y="1887"/>
                    <a:pt x="9912" y="2519"/>
                    <a:pt x="3082" y="16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6" name="Freeform: Shape 9005">
              <a:extLst>
                <a:ext uri="{FF2B5EF4-FFF2-40B4-BE49-F238E27FC236}">
                  <a16:creationId xmlns:a16="http://schemas.microsoft.com/office/drawing/2014/main" id="{F5265B10-0B2C-1CA2-2920-6EF8EA19D455}"/>
                </a:ext>
              </a:extLst>
            </p:cNvPr>
            <p:cNvSpPr/>
            <p:nvPr/>
          </p:nvSpPr>
          <p:spPr>
            <a:xfrm>
              <a:off x="10866149" y="6580665"/>
              <a:ext cx="32289" cy="3290"/>
            </a:xfrm>
            <a:custGeom>
              <a:avLst/>
              <a:gdLst>
                <a:gd name="connsiteX0" fmla="*/ 0 w 32289"/>
                <a:gd name="connsiteY0" fmla="*/ 2909 h 3290"/>
                <a:gd name="connsiteX1" fmla="*/ 0 w 32289"/>
                <a:gd name="connsiteY1" fmla="*/ 0 h 3290"/>
                <a:gd name="connsiteX2" fmla="*/ 31619 w 32289"/>
                <a:gd name="connsiteY2" fmla="*/ 759 h 3290"/>
                <a:gd name="connsiteX3" fmla="*/ 0 w 32289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9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619" y="759"/>
                    <a:pt x="31619" y="759"/>
                  </a:cubicBezTo>
                  <a:cubicBezTo>
                    <a:pt x="35161" y="3162"/>
                    <a:pt x="24663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7" name="Freeform: Shape 9006">
              <a:extLst>
                <a:ext uri="{FF2B5EF4-FFF2-40B4-BE49-F238E27FC236}">
                  <a16:creationId xmlns:a16="http://schemas.microsoft.com/office/drawing/2014/main" id="{0D0A8B8A-E2CA-C00D-43DD-DFB5448DF923}"/>
                </a:ext>
              </a:extLst>
            </p:cNvPr>
            <p:cNvSpPr/>
            <p:nvPr/>
          </p:nvSpPr>
          <p:spPr>
            <a:xfrm>
              <a:off x="11092417" y="65666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8" name="Freeform: Shape 9007">
              <a:extLst>
                <a:ext uri="{FF2B5EF4-FFF2-40B4-BE49-F238E27FC236}">
                  <a16:creationId xmlns:a16="http://schemas.microsoft.com/office/drawing/2014/main" id="{EED7C5AA-2435-96B4-A82D-C6715DD9051A}"/>
                </a:ext>
              </a:extLst>
            </p:cNvPr>
            <p:cNvSpPr/>
            <p:nvPr/>
          </p:nvSpPr>
          <p:spPr>
            <a:xfrm>
              <a:off x="11020550" y="6556864"/>
              <a:ext cx="24184" cy="1540"/>
            </a:xfrm>
            <a:custGeom>
              <a:avLst/>
              <a:gdLst>
                <a:gd name="connsiteX0" fmla="*/ 533 w 24184"/>
                <a:gd name="connsiteY0" fmla="*/ 1161 h 1540"/>
                <a:gd name="connsiteX1" fmla="*/ 24184 w 24184"/>
                <a:gd name="connsiteY1" fmla="*/ 276 h 1540"/>
                <a:gd name="connsiteX2" fmla="*/ 16216 w 24184"/>
                <a:gd name="connsiteY2" fmla="*/ 1541 h 1540"/>
                <a:gd name="connsiteX3" fmla="*/ 407 w 24184"/>
                <a:gd name="connsiteY3" fmla="*/ 1161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4" h="1540">
                  <a:moveTo>
                    <a:pt x="533" y="1161"/>
                  </a:moveTo>
                  <a:cubicBezTo>
                    <a:pt x="-3008" y="-482"/>
                    <a:pt x="11790" y="23"/>
                    <a:pt x="24184" y="276"/>
                  </a:cubicBezTo>
                  <a:cubicBezTo>
                    <a:pt x="22540" y="782"/>
                    <a:pt x="16216" y="782"/>
                    <a:pt x="16216" y="1541"/>
                  </a:cubicBezTo>
                  <a:lnTo>
                    <a:pt x="407" y="116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09" name="Freeform: Shape 9008">
              <a:extLst>
                <a:ext uri="{FF2B5EF4-FFF2-40B4-BE49-F238E27FC236}">
                  <a16:creationId xmlns:a16="http://schemas.microsoft.com/office/drawing/2014/main" id="{9D56FE0C-EA25-533D-C295-35448BF04588}"/>
                </a:ext>
              </a:extLst>
            </p:cNvPr>
            <p:cNvSpPr/>
            <p:nvPr/>
          </p:nvSpPr>
          <p:spPr>
            <a:xfrm>
              <a:off x="11068766" y="6538042"/>
              <a:ext cx="20762" cy="2436"/>
            </a:xfrm>
            <a:custGeom>
              <a:avLst/>
              <a:gdLst>
                <a:gd name="connsiteX0" fmla="*/ 0 w 20762"/>
                <a:gd name="connsiteY0" fmla="*/ 1518 h 2436"/>
                <a:gd name="connsiteX1" fmla="*/ 0 w 20762"/>
                <a:gd name="connsiteY1" fmla="*/ 0 h 2436"/>
                <a:gd name="connsiteX2" fmla="*/ 0 w 20762"/>
                <a:gd name="connsiteY2" fmla="*/ 1518 h 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36">
                  <a:moveTo>
                    <a:pt x="0" y="1518"/>
                  </a:moveTo>
                  <a:lnTo>
                    <a:pt x="0" y="0"/>
                  </a:lnTo>
                  <a:cubicBezTo>
                    <a:pt x="38449" y="252"/>
                    <a:pt x="14419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0" name="Freeform: Shape 9009">
              <a:extLst>
                <a:ext uri="{FF2B5EF4-FFF2-40B4-BE49-F238E27FC236}">
                  <a16:creationId xmlns:a16="http://schemas.microsoft.com/office/drawing/2014/main" id="{BC6A8318-E4A1-1B90-F658-0DCE03461682}"/>
                </a:ext>
              </a:extLst>
            </p:cNvPr>
            <p:cNvSpPr/>
            <p:nvPr/>
          </p:nvSpPr>
          <p:spPr>
            <a:xfrm>
              <a:off x="11218262" y="6583195"/>
              <a:ext cx="20816" cy="2347"/>
            </a:xfrm>
            <a:custGeom>
              <a:avLst/>
              <a:gdLst>
                <a:gd name="connsiteX0" fmla="*/ 0 w 20816"/>
                <a:gd name="connsiteY0" fmla="*/ 1391 h 2347"/>
                <a:gd name="connsiteX1" fmla="*/ 0 w 20816"/>
                <a:gd name="connsiteY1" fmla="*/ 0 h 2347"/>
                <a:gd name="connsiteX2" fmla="*/ 0 w 20816"/>
                <a:gd name="connsiteY2" fmla="*/ 1391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347">
                  <a:moveTo>
                    <a:pt x="0" y="1391"/>
                  </a:moveTo>
                  <a:lnTo>
                    <a:pt x="0" y="0"/>
                  </a:lnTo>
                  <a:cubicBezTo>
                    <a:pt x="38575" y="0"/>
                    <a:pt x="14418" y="4173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1" name="Freeform: Shape 9010">
              <a:extLst>
                <a:ext uri="{FF2B5EF4-FFF2-40B4-BE49-F238E27FC236}">
                  <a16:creationId xmlns:a16="http://schemas.microsoft.com/office/drawing/2014/main" id="{EA125FDE-591E-F74F-5602-2635762869A9}"/>
                </a:ext>
              </a:extLst>
            </p:cNvPr>
            <p:cNvSpPr/>
            <p:nvPr/>
          </p:nvSpPr>
          <p:spPr>
            <a:xfrm>
              <a:off x="11225977" y="660077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2" name="Freeform: Shape 9011">
              <a:extLst>
                <a:ext uri="{FF2B5EF4-FFF2-40B4-BE49-F238E27FC236}">
                  <a16:creationId xmlns:a16="http://schemas.microsoft.com/office/drawing/2014/main" id="{16DAFCAB-A8D2-88B2-615A-30CD14D878D0}"/>
                </a:ext>
              </a:extLst>
            </p:cNvPr>
            <p:cNvSpPr/>
            <p:nvPr/>
          </p:nvSpPr>
          <p:spPr>
            <a:xfrm>
              <a:off x="11225567" y="6577710"/>
              <a:ext cx="32282" cy="2868"/>
            </a:xfrm>
            <a:custGeom>
              <a:avLst/>
              <a:gdLst>
                <a:gd name="connsiteX0" fmla="*/ 32283 w 32282"/>
                <a:gd name="connsiteY0" fmla="*/ 1690 h 2868"/>
                <a:gd name="connsiteX1" fmla="*/ 663 w 32282"/>
                <a:gd name="connsiteY1" fmla="*/ 425 h 2868"/>
                <a:gd name="connsiteX2" fmla="*/ 32283 w 32282"/>
                <a:gd name="connsiteY2" fmla="*/ 1690 h 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2" h="2868">
                  <a:moveTo>
                    <a:pt x="32283" y="1690"/>
                  </a:moveTo>
                  <a:cubicBezTo>
                    <a:pt x="30639" y="3840"/>
                    <a:pt x="-5281" y="2828"/>
                    <a:pt x="663" y="425"/>
                  </a:cubicBezTo>
                  <a:cubicBezTo>
                    <a:pt x="16726" y="-839"/>
                    <a:pt x="16093" y="1058"/>
                    <a:pt x="32283" y="16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3" name="Freeform: Shape 9012">
              <a:extLst>
                <a:ext uri="{FF2B5EF4-FFF2-40B4-BE49-F238E27FC236}">
                  <a16:creationId xmlns:a16="http://schemas.microsoft.com/office/drawing/2014/main" id="{DD4EB2E9-81BE-E1E5-0E29-71DB6F50B81C}"/>
                </a:ext>
              </a:extLst>
            </p:cNvPr>
            <p:cNvSpPr/>
            <p:nvPr/>
          </p:nvSpPr>
          <p:spPr>
            <a:xfrm>
              <a:off x="11217882" y="6605075"/>
              <a:ext cx="15809" cy="2529"/>
            </a:xfrm>
            <a:custGeom>
              <a:avLst/>
              <a:gdLst>
                <a:gd name="connsiteX0" fmla="*/ 15810 w 15809"/>
                <a:gd name="connsiteY0" fmla="*/ 2403 h 2529"/>
                <a:gd name="connsiteX1" fmla="*/ 0 w 15809"/>
                <a:gd name="connsiteY1" fmla="*/ 0 h 2529"/>
                <a:gd name="connsiteX2" fmla="*/ 15810 w 15809"/>
                <a:gd name="connsiteY2" fmla="*/ 1012 h 2529"/>
                <a:gd name="connsiteX3" fmla="*/ 15810 w 1580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529">
                  <a:moveTo>
                    <a:pt x="15810" y="2403"/>
                  </a:moveTo>
                  <a:cubicBezTo>
                    <a:pt x="-1012" y="2403"/>
                    <a:pt x="632" y="1139"/>
                    <a:pt x="0" y="0"/>
                  </a:cubicBezTo>
                  <a:cubicBezTo>
                    <a:pt x="6197" y="253"/>
                    <a:pt x="7842" y="885"/>
                    <a:pt x="15810" y="1012"/>
                  </a:cubicBezTo>
                  <a:lnTo>
                    <a:pt x="1581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4" name="Freeform: Shape 9013">
              <a:extLst>
                <a:ext uri="{FF2B5EF4-FFF2-40B4-BE49-F238E27FC236}">
                  <a16:creationId xmlns:a16="http://schemas.microsoft.com/office/drawing/2014/main" id="{F3BFF94A-2007-39D4-E41B-4893A3075DB8}"/>
                </a:ext>
              </a:extLst>
            </p:cNvPr>
            <p:cNvSpPr/>
            <p:nvPr/>
          </p:nvSpPr>
          <p:spPr>
            <a:xfrm>
              <a:off x="11123404" y="656561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5" name="Freeform: Shape 9014">
              <a:extLst>
                <a:ext uri="{FF2B5EF4-FFF2-40B4-BE49-F238E27FC236}">
                  <a16:creationId xmlns:a16="http://schemas.microsoft.com/office/drawing/2014/main" id="{A35A022A-E01B-12AA-7AF1-EFC495260371}"/>
                </a:ext>
              </a:extLst>
            </p:cNvPr>
            <p:cNvSpPr/>
            <p:nvPr/>
          </p:nvSpPr>
          <p:spPr>
            <a:xfrm>
              <a:off x="11241636" y="6570629"/>
              <a:ext cx="31896" cy="3838"/>
            </a:xfrm>
            <a:custGeom>
              <a:avLst/>
              <a:gdLst>
                <a:gd name="connsiteX0" fmla="*/ 530 w 31896"/>
                <a:gd name="connsiteY0" fmla="*/ 3459 h 3838"/>
                <a:gd name="connsiteX1" fmla="*/ 24307 w 31896"/>
                <a:gd name="connsiteY1" fmla="*/ 170 h 3838"/>
                <a:gd name="connsiteX2" fmla="*/ 24307 w 31896"/>
                <a:gd name="connsiteY2" fmla="*/ 3839 h 3838"/>
                <a:gd name="connsiteX3" fmla="*/ 656 w 31896"/>
                <a:gd name="connsiteY3" fmla="*/ 3459 h 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838">
                  <a:moveTo>
                    <a:pt x="530" y="3459"/>
                  </a:moveTo>
                  <a:cubicBezTo>
                    <a:pt x="-1115" y="1309"/>
                    <a:pt x="-355" y="-588"/>
                    <a:pt x="24307" y="170"/>
                  </a:cubicBezTo>
                  <a:cubicBezTo>
                    <a:pt x="34426" y="1309"/>
                    <a:pt x="34426" y="3080"/>
                    <a:pt x="24307" y="3839"/>
                  </a:cubicBezTo>
                  <a:lnTo>
                    <a:pt x="656" y="34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6" name="Freeform: Shape 9015">
              <a:extLst>
                <a:ext uri="{FF2B5EF4-FFF2-40B4-BE49-F238E27FC236}">
                  <a16:creationId xmlns:a16="http://schemas.microsoft.com/office/drawing/2014/main" id="{46516BF7-7D33-EFC9-1843-CCC22B5FB8AF}"/>
                </a:ext>
              </a:extLst>
            </p:cNvPr>
            <p:cNvSpPr/>
            <p:nvPr/>
          </p:nvSpPr>
          <p:spPr>
            <a:xfrm>
              <a:off x="10852110" y="6576365"/>
              <a:ext cx="82210" cy="15177"/>
            </a:xfrm>
            <a:custGeom>
              <a:avLst/>
              <a:gdLst>
                <a:gd name="connsiteX0" fmla="*/ 0 w 82210"/>
                <a:gd name="connsiteY0" fmla="*/ 3162 h 15177"/>
                <a:gd name="connsiteX1" fmla="*/ 23778 w 82210"/>
                <a:gd name="connsiteY1" fmla="*/ 9612 h 15177"/>
                <a:gd name="connsiteX2" fmla="*/ 47556 w 82210"/>
                <a:gd name="connsiteY2" fmla="*/ 15177 h 15177"/>
                <a:gd name="connsiteX3" fmla="*/ 64883 w 82210"/>
                <a:gd name="connsiteY3" fmla="*/ 12016 h 15177"/>
                <a:gd name="connsiteX4" fmla="*/ 82210 w 82210"/>
                <a:gd name="connsiteY4" fmla="*/ 7463 h 15177"/>
                <a:gd name="connsiteX5" fmla="*/ 82210 w 82210"/>
                <a:gd name="connsiteY5" fmla="*/ 6071 h 15177"/>
                <a:gd name="connsiteX6" fmla="*/ 52614 w 82210"/>
                <a:gd name="connsiteY6" fmla="*/ 6830 h 15177"/>
                <a:gd name="connsiteX7" fmla="*/ 23146 w 82210"/>
                <a:gd name="connsiteY7" fmla="*/ 7589 h 15177"/>
                <a:gd name="connsiteX8" fmla="*/ 30607 w 82210"/>
                <a:gd name="connsiteY8" fmla="*/ 3794 h 15177"/>
                <a:gd name="connsiteX9" fmla="*/ 38070 w 82210"/>
                <a:gd name="connsiteY9" fmla="*/ 0 h 15177"/>
                <a:gd name="connsiteX10" fmla="*/ 19098 w 82210"/>
                <a:gd name="connsiteY10" fmla="*/ 1012 h 15177"/>
                <a:gd name="connsiteX11" fmla="*/ 127 w 82210"/>
                <a:gd name="connsiteY11" fmla="*/ 3035 h 15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10" h="15177">
                  <a:moveTo>
                    <a:pt x="0" y="3162"/>
                  </a:moveTo>
                  <a:cubicBezTo>
                    <a:pt x="0" y="3162"/>
                    <a:pt x="10624" y="6577"/>
                    <a:pt x="23778" y="9612"/>
                  </a:cubicBezTo>
                  <a:lnTo>
                    <a:pt x="47556" y="15177"/>
                  </a:lnTo>
                  <a:lnTo>
                    <a:pt x="64883" y="12016"/>
                  </a:lnTo>
                  <a:cubicBezTo>
                    <a:pt x="74495" y="10245"/>
                    <a:pt x="82210" y="8221"/>
                    <a:pt x="82210" y="7463"/>
                  </a:cubicBezTo>
                  <a:lnTo>
                    <a:pt x="82210" y="6071"/>
                  </a:lnTo>
                  <a:cubicBezTo>
                    <a:pt x="82210" y="6071"/>
                    <a:pt x="52614" y="6830"/>
                    <a:pt x="52614" y="6830"/>
                  </a:cubicBezTo>
                  <a:lnTo>
                    <a:pt x="23146" y="7589"/>
                  </a:lnTo>
                  <a:lnTo>
                    <a:pt x="30607" y="3794"/>
                  </a:lnTo>
                  <a:lnTo>
                    <a:pt x="38070" y="0"/>
                  </a:lnTo>
                  <a:lnTo>
                    <a:pt x="19098" y="1012"/>
                  </a:lnTo>
                  <a:cubicBezTo>
                    <a:pt x="8600" y="1518"/>
                    <a:pt x="127" y="2403"/>
                    <a:pt x="127" y="303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7" name="Freeform: Shape 9016">
              <a:extLst>
                <a:ext uri="{FF2B5EF4-FFF2-40B4-BE49-F238E27FC236}">
                  <a16:creationId xmlns:a16="http://schemas.microsoft.com/office/drawing/2014/main" id="{5F7BD8E3-FDCE-6F32-85A9-E4CE6894C77D}"/>
                </a:ext>
              </a:extLst>
            </p:cNvPr>
            <p:cNvSpPr/>
            <p:nvPr/>
          </p:nvSpPr>
          <p:spPr>
            <a:xfrm>
              <a:off x="11273912" y="6560021"/>
              <a:ext cx="95237" cy="22921"/>
            </a:xfrm>
            <a:custGeom>
              <a:avLst/>
              <a:gdLst>
                <a:gd name="connsiteX0" fmla="*/ 0 w 95237"/>
                <a:gd name="connsiteY0" fmla="*/ 5720 h 22921"/>
                <a:gd name="connsiteX1" fmla="*/ 23525 w 95237"/>
                <a:gd name="connsiteY1" fmla="*/ 10400 h 22921"/>
                <a:gd name="connsiteX2" fmla="*/ 47050 w 95237"/>
                <a:gd name="connsiteY2" fmla="*/ 14067 h 22921"/>
                <a:gd name="connsiteX3" fmla="*/ 47050 w 95237"/>
                <a:gd name="connsiteY3" fmla="*/ 17356 h 22921"/>
                <a:gd name="connsiteX4" fmla="*/ 47050 w 95237"/>
                <a:gd name="connsiteY4" fmla="*/ 20645 h 22921"/>
                <a:gd name="connsiteX5" fmla="*/ 32378 w 95237"/>
                <a:gd name="connsiteY5" fmla="*/ 18747 h 22921"/>
                <a:gd name="connsiteX6" fmla="*/ 17707 w 95237"/>
                <a:gd name="connsiteY6" fmla="*/ 16850 h 22921"/>
                <a:gd name="connsiteX7" fmla="*/ 30481 w 95237"/>
                <a:gd name="connsiteY7" fmla="*/ 19886 h 22921"/>
                <a:gd name="connsiteX8" fmla="*/ 43129 w 95237"/>
                <a:gd name="connsiteY8" fmla="*/ 22921 h 22921"/>
                <a:gd name="connsiteX9" fmla="*/ 61974 w 95237"/>
                <a:gd name="connsiteY9" fmla="*/ 21657 h 22921"/>
                <a:gd name="connsiteX10" fmla="*/ 80819 w 95237"/>
                <a:gd name="connsiteY10" fmla="*/ 20265 h 22921"/>
                <a:gd name="connsiteX11" fmla="*/ 74875 w 95237"/>
                <a:gd name="connsiteY11" fmla="*/ 16976 h 22921"/>
                <a:gd name="connsiteX12" fmla="*/ 68930 w 95237"/>
                <a:gd name="connsiteY12" fmla="*/ 13814 h 22921"/>
                <a:gd name="connsiteX13" fmla="*/ 82084 w 95237"/>
                <a:gd name="connsiteY13" fmla="*/ 12171 h 22921"/>
                <a:gd name="connsiteX14" fmla="*/ 95238 w 95237"/>
                <a:gd name="connsiteY14" fmla="*/ 10652 h 22921"/>
                <a:gd name="connsiteX15" fmla="*/ 81831 w 95237"/>
                <a:gd name="connsiteY15" fmla="*/ 7238 h 22921"/>
                <a:gd name="connsiteX16" fmla="*/ 68551 w 95237"/>
                <a:gd name="connsiteY16" fmla="*/ 3823 h 22921"/>
                <a:gd name="connsiteX17" fmla="*/ 76519 w 95237"/>
                <a:gd name="connsiteY17" fmla="*/ 788 h 22921"/>
                <a:gd name="connsiteX18" fmla="*/ 62353 w 95237"/>
                <a:gd name="connsiteY18" fmla="*/ 3064 h 22921"/>
                <a:gd name="connsiteX19" fmla="*/ 40220 w 95237"/>
                <a:gd name="connsiteY19" fmla="*/ 8376 h 22921"/>
                <a:gd name="connsiteX20" fmla="*/ 20110 w 95237"/>
                <a:gd name="connsiteY20" fmla="*/ 6606 h 22921"/>
                <a:gd name="connsiteX21" fmla="*/ 0 w 95237"/>
                <a:gd name="connsiteY21" fmla="*/ 5720 h 2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237" h="22921">
                  <a:moveTo>
                    <a:pt x="0" y="5720"/>
                  </a:moveTo>
                  <a:cubicBezTo>
                    <a:pt x="0" y="5720"/>
                    <a:pt x="10498" y="8376"/>
                    <a:pt x="23525" y="10400"/>
                  </a:cubicBezTo>
                  <a:lnTo>
                    <a:pt x="47050" y="14067"/>
                  </a:lnTo>
                  <a:lnTo>
                    <a:pt x="47050" y="17356"/>
                  </a:lnTo>
                  <a:cubicBezTo>
                    <a:pt x="47050" y="17356"/>
                    <a:pt x="47050" y="20645"/>
                    <a:pt x="47050" y="20645"/>
                  </a:cubicBezTo>
                  <a:lnTo>
                    <a:pt x="32378" y="18747"/>
                  </a:lnTo>
                  <a:lnTo>
                    <a:pt x="17707" y="16850"/>
                  </a:lnTo>
                  <a:lnTo>
                    <a:pt x="30481" y="19886"/>
                  </a:lnTo>
                  <a:lnTo>
                    <a:pt x="43129" y="22921"/>
                  </a:lnTo>
                  <a:lnTo>
                    <a:pt x="61974" y="21657"/>
                  </a:lnTo>
                  <a:lnTo>
                    <a:pt x="80819" y="20265"/>
                  </a:lnTo>
                  <a:lnTo>
                    <a:pt x="74875" y="16976"/>
                  </a:lnTo>
                  <a:lnTo>
                    <a:pt x="68930" y="13814"/>
                  </a:lnTo>
                  <a:lnTo>
                    <a:pt x="82084" y="12171"/>
                  </a:lnTo>
                  <a:lnTo>
                    <a:pt x="95238" y="10652"/>
                  </a:lnTo>
                  <a:lnTo>
                    <a:pt x="81831" y="7238"/>
                  </a:lnTo>
                  <a:lnTo>
                    <a:pt x="68551" y="3823"/>
                  </a:lnTo>
                  <a:lnTo>
                    <a:pt x="76519" y="788"/>
                  </a:lnTo>
                  <a:cubicBezTo>
                    <a:pt x="80819" y="-857"/>
                    <a:pt x="74495" y="155"/>
                    <a:pt x="62353" y="3064"/>
                  </a:cubicBezTo>
                  <a:lnTo>
                    <a:pt x="40220" y="8376"/>
                  </a:lnTo>
                  <a:lnTo>
                    <a:pt x="20110" y="6606"/>
                  </a:lnTo>
                  <a:cubicBezTo>
                    <a:pt x="8980" y="5594"/>
                    <a:pt x="0" y="5214"/>
                    <a:pt x="0" y="572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8" name="Freeform: Shape 9017">
              <a:extLst>
                <a:ext uri="{FF2B5EF4-FFF2-40B4-BE49-F238E27FC236}">
                  <a16:creationId xmlns:a16="http://schemas.microsoft.com/office/drawing/2014/main" id="{D58416BE-E106-8265-29CE-6BC00A2B4288}"/>
                </a:ext>
              </a:extLst>
            </p:cNvPr>
            <p:cNvSpPr/>
            <p:nvPr/>
          </p:nvSpPr>
          <p:spPr>
            <a:xfrm>
              <a:off x="11034743" y="6534881"/>
              <a:ext cx="39966" cy="6323"/>
            </a:xfrm>
            <a:custGeom>
              <a:avLst/>
              <a:gdLst>
                <a:gd name="connsiteX0" fmla="*/ 6071 w 39966"/>
                <a:gd name="connsiteY0" fmla="*/ 1011 h 6323"/>
                <a:gd name="connsiteX1" fmla="*/ 0 w 39966"/>
                <a:gd name="connsiteY1" fmla="*/ 2150 h 6323"/>
                <a:gd name="connsiteX2" fmla="*/ 7842 w 39966"/>
                <a:gd name="connsiteY2" fmla="*/ 3921 h 6323"/>
                <a:gd name="connsiteX3" fmla="*/ 27825 w 39966"/>
                <a:gd name="connsiteY3" fmla="*/ 6071 h 6323"/>
                <a:gd name="connsiteX4" fmla="*/ 39967 w 39966"/>
                <a:gd name="connsiteY4" fmla="*/ 6324 h 6323"/>
                <a:gd name="connsiteX5" fmla="*/ 26181 w 39966"/>
                <a:gd name="connsiteY5" fmla="*/ 3162 h 6323"/>
                <a:gd name="connsiteX6" fmla="*/ 12268 w 39966"/>
                <a:gd name="connsiteY6" fmla="*/ 0 h 6323"/>
                <a:gd name="connsiteX7" fmla="*/ 6197 w 39966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323">
                  <a:moveTo>
                    <a:pt x="6071" y="1011"/>
                  </a:moveTo>
                  <a:lnTo>
                    <a:pt x="0" y="2150"/>
                  </a:lnTo>
                  <a:lnTo>
                    <a:pt x="7842" y="3921"/>
                  </a:lnTo>
                  <a:cubicBezTo>
                    <a:pt x="12141" y="4933"/>
                    <a:pt x="21122" y="5817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19" name="Freeform: Shape 9018">
              <a:extLst>
                <a:ext uri="{FF2B5EF4-FFF2-40B4-BE49-F238E27FC236}">
                  <a16:creationId xmlns:a16="http://schemas.microsoft.com/office/drawing/2014/main" id="{16C51F63-E924-42F9-8B0D-0B1139803ED9}"/>
                </a:ext>
              </a:extLst>
            </p:cNvPr>
            <p:cNvSpPr/>
            <p:nvPr/>
          </p:nvSpPr>
          <p:spPr>
            <a:xfrm>
              <a:off x="11210168" y="6577347"/>
              <a:ext cx="31561" cy="4077"/>
            </a:xfrm>
            <a:custGeom>
              <a:avLst/>
              <a:gdLst>
                <a:gd name="connsiteX0" fmla="*/ 0 w 31561"/>
                <a:gd name="connsiteY0" fmla="*/ 283 h 4077"/>
                <a:gd name="connsiteX1" fmla="*/ 12521 w 31561"/>
                <a:gd name="connsiteY1" fmla="*/ 3065 h 4077"/>
                <a:gd name="connsiteX2" fmla="*/ 30734 w 31561"/>
                <a:gd name="connsiteY2" fmla="*/ 3824 h 4077"/>
                <a:gd name="connsiteX3" fmla="*/ 18213 w 31561"/>
                <a:gd name="connsiteY3" fmla="*/ 1042 h 4077"/>
                <a:gd name="connsiteX4" fmla="*/ 0 w 31561"/>
                <a:gd name="connsiteY4" fmla="*/ 283 h 4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077">
                  <a:moveTo>
                    <a:pt x="0" y="283"/>
                  </a:moveTo>
                  <a:cubicBezTo>
                    <a:pt x="0" y="283"/>
                    <a:pt x="5565" y="2053"/>
                    <a:pt x="12521" y="3065"/>
                  </a:cubicBezTo>
                  <a:cubicBezTo>
                    <a:pt x="19351" y="4077"/>
                    <a:pt x="27572" y="4330"/>
                    <a:pt x="30734" y="3824"/>
                  </a:cubicBezTo>
                  <a:cubicBezTo>
                    <a:pt x="33769" y="3192"/>
                    <a:pt x="28204" y="1927"/>
                    <a:pt x="18213" y="1042"/>
                  </a:cubicBezTo>
                  <a:cubicBezTo>
                    <a:pt x="8221" y="156"/>
                    <a:pt x="0" y="-350"/>
                    <a:pt x="0" y="2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0" name="Freeform: Shape 9019">
              <a:extLst>
                <a:ext uri="{FF2B5EF4-FFF2-40B4-BE49-F238E27FC236}">
                  <a16:creationId xmlns:a16="http://schemas.microsoft.com/office/drawing/2014/main" id="{E937BBA8-D8EC-123C-6D7C-67ACE3FB8E2A}"/>
                </a:ext>
              </a:extLst>
            </p:cNvPr>
            <p:cNvSpPr/>
            <p:nvPr/>
          </p:nvSpPr>
          <p:spPr>
            <a:xfrm>
              <a:off x="11405954" y="6581551"/>
              <a:ext cx="31492" cy="3288"/>
            </a:xfrm>
            <a:custGeom>
              <a:avLst/>
              <a:gdLst>
                <a:gd name="connsiteX0" fmla="*/ 7968 w 31492"/>
                <a:gd name="connsiteY0" fmla="*/ 1644 h 3288"/>
                <a:gd name="connsiteX1" fmla="*/ 0 w 31492"/>
                <a:gd name="connsiteY1" fmla="*/ 3289 h 3288"/>
                <a:gd name="connsiteX2" fmla="*/ 15810 w 31492"/>
                <a:gd name="connsiteY2" fmla="*/ 3289 h 3288"/>
                <a:gd name="connsiteX3" fmla="*/ 31493 w 31492"/>
                <a:gd name="connsiteY3" fmla="*/ 3289 h 3288"/>
                <a:gd name="connsiteX4" fmla="*/ 23651 w 31492"/>
                <a:gd name="connsiteY4" fmla="*/ 1644 h 3288"/>
                <a:gd name="connsiteX5" fmla="*/ 15810 w 31492"/>
                <a:gd name="connsiteY5" fmla="*/ 0 h 3288"/>
                <a:gd name="connsiteX6" fmla="*/ 7968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968" y="1644"/>
                  </a:moveTo>
                  <a:lnTo>
                    <a:pt x="0" y="3289"/>
                  </a:lnTo>
                  <a:lnTo>
                    <a:pt x="15810" y="3289"/>
                  </a:lnTo>
                  <a:lnTo>
                    <a:pt x="31493" y="3289"/>
                  </a:lnTo>
                  <a:lnTo>
                    <a:pt x="23651" y="1644"/>
                  </a:lnTo>
                  <a:lnTo>
                    <a:pt x="15810" y="0"/>
                  </a:lnTo>
                  <a:lnTo>
                    <a:pt x="7968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1" name="Freeform: Shape 9020">
              <a:extLst>
                <a:ext uri="{FF2B5EF4-FFF2-40B4-BE49-F238E27FC236}">
                  <a16:creationId xmlns:a16="http://schemas.microsoft.com/office/drawing/2014/main" id="{DD389ABA-7B08-D0B3-01C7-5268B84713EC}"/>
                </a:ext>
              </a:extLst>
            </p:cNvPr>
            <p:cNvSpPr/>
            <p:nvPr/>
          </p:nvSpPr>
          <p:spPr>
            <a:xfrm>
              <a:off x="11113033" y="6594831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651 w 31366"/>
                <a:gd name="connsiteY4" fmla="*/ 1771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2" name="Freeform: Shape 9021">
              <a:extLst>
                <a:ext uri="{FF2B5EF4-FFF2-40B4-BE49-F238E27FC236}">
                  <a16:creationId xmlns:a16="http://schemas.microsoft.com/office/drawing/2014/main" id="{B227973D-FDE6-DD7A-38DD-2C8CB163E9F0}"/>
                </a:ext>
              </a:extLst>
            </p:cNvPr>
            <p:cNvSpPr/>
            <p:nvPr/>
          </p:nvSpPr>
          <p:spPr>
            <a:xfrm>
              <a:off x="11045490" y="6531592"/>
              <a:ext cx="29726" cy="11002"/>
            </a:xfrm>
            <a:custGeom>
              <a:avLst/>
              <a:gdLst>
                <a:gd name="connsiteX0" fmla="*/ 510 w 29726"/>
                <a:gd name="connsiteY0" fmla="*/ 126 h 11002"/>
                <a:gd name="connsiteX1" fmla="*/ 12905 w 29726"/>
                <a:gd name="connsiteY1" fmla="*/ 5944 h 11002"/>
                <a:gd name="connsiteX2" fmla="*/ 29473 w 29726"/>
                <a:gd name="connsiteY2" fmla="*/ 11003 h 11002"/>
                <a:gd name="connsiteX3" fmla="*/ 29473 w 29726"/>
                <a:gd name="connsiteY3" fmla="*/ 7082 h 11002"/>
                <a:gd name="connsiteX4" fmla="*/ 29726 w 29726"/>
                <a:gd name="connsiteY4" fmla="*/ 3161 h 11002"/>
                <a:gd name="connsiteX5" fmla="*/ 17204 w 29726"/>
                <a:gd name="connsiteY5" fmla="*/ 1264 h 11002"/>
                <a:gd name="connsiteX6" fmla="*/ 510 w 29726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6" h="11002">
                  <a:moveTo>
                    <a:pt x="510" y="126"/>
                  </a:moveTo>
                  <a:cubicBezTo>
                    <a:pt x="-1767" y="505"/>
                    <a:pt x="3798" y="3161"/>
                    <a:pt x="12905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4" y="1264"/>
                  </a:lnTo>
                  <a:cubicBezTo>
                    <a:pt x="10375" y="253"/>
                    <a:pt x="2786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3" name="Freeform: Shape 9022">
              <a:extLst>
                <a:ext uri="{FF2B5EF4-FFF2-40B4-BE49-F238E27FC236}">
                  <a16:creationId xmlns:a16="http://schemas.microsoft.com/office/drawing/2014/main" id="{6E2B8913-F4C5-E234-694C-7676F4B3D249}"/>
                </a:ext>
              </a:extLst>
            </p:cNvPr>
            <p:cNvSpPr/>
            <p:nvPr/>
          </p:nvSpPr>
          <p:spPr>
            <a:xfrm>
              <a:off x="11016910" y="6554358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968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253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968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253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4" name="Freeform: Shape 9023">
              <a:extLst>
                <a:ext uri="{FF2B5EF4-FFF2-40B4-BE49-F238E27FC236}">
                  <a16:creationId xmlns:a16="http://schemas.microsoft.com/office/drawing/2014/main" id="{ADB49650-7B80-9C80-F491-842A28A4558E}"/>
                </a:ext>
              </a:extLst>
            </p:cNvPr>
            <p:cNvSpPr/>
            <p:nvPr/>
          </p:nvSpPr>
          <p:spPr>
            <a:xfrm>
              <a:off x="11246593" y="6581803"/>
              <a:ext cx="31366" cy="3415"/>
            </a:xfrm>
            <a:custGeom>
              <a:avLst/>
              <a:gdLst>
                <a:gd name="connsiteX0" fmla="*/ 7842 w 31366"/>
                <a:gd name="connsiteY0" fmla="*/ 1392 h 3415"/>
                <a:gd name="connsiteX1" fmla="*/ 0 w 31366"/>
                <a:gd name="connsiteY1" fmla="*/ 2910 h 3415"/>
                <a:gd name="connsiteX2" fmla="*/ 15683 w 31366"/>
                <a:gd name="connsiteY2" fmla="*/ 3162 h 3415"/>
                <a:gd name="connsiteX3" fmla="*/ 31366 w 31366"/>
                <a:gd name="connsiteY3" fmla="*/ 3415 h 3415"/>
                <a:gd name="connsiteX4" fmla="*/ 23525 w 31366"/>
                <a:gd name="connsiteY4" fmla="*/ 1644 h 3415"/>
                <a:gd name="connsiteX5" fmla="*/ 15683 w 31366"/>
                <a:gd name="connsiteY5" fmla="*/ 0 h 3415"/>
                <a:gd name="connsiteX6" fmla="*/ 7842 w 31366"/>
                <a:gd name="connsiteY6" fmla="*/ 1392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392"/>
                  </a:moveTo>
                  <a:lnTo>
                    <a:pt x="0" y="2910"/>
                  </a:lnTo>
                  <a:lnTo>
                    <a:pt x="15683" y="3162"/>
                  </a:lnTo>
                  <a:lnTo>
                    <a:pt x="31366" y="3415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5" name="Freeform: Shape 9024">
              <a:extLst>
                <a:ext uri="{FF2B5EF4-FFF2-40B4-BE49-F238E27FC236}">
                  <a16:creationId xmlns:a16="http://schemas.microsoft.com/office/drawing/2014/main" id="{E5648191-5D0D-BEB6-972E-6A5686B9BAA3}"/>
                </a:ext>
              </a:extLst>
            </p:cNvPr>
            <p:cNvSpPr/>
            <p:nvPr/>
          </p:nvSpPr>
          <p:spPr>
            <a:xfrm>
              <a:off x="11245454" y="6574847"/>
              <a:ext cx="11636" cy="2403"/>
            </a:xfrm>
            <a:custGeom>
              <a:avLst/>
              <a:gdLst>
                <a:gd name="connsiteX0" fmla="*/ 0 w 11636"/>
                <a:gd name="connsiteY0" fmla="*/ 1139 h 2403"/>
                <a:gd name="connsiteX1" fmla="*/ 5818 w 11636"/>
                <a:gd name="connsiteY1" fmla="*/ 2403 h 2403"/>
                <a:gd name="connsiteX2" fmla="*/ 11636 w 11636"/>
                <a:gd name="connsiteY2" fmla="*/ 1265 h 2403"/>
                <a:gd name="connsiteX3" fmla="*/ 5818 w 11636"/>
                <a:gd name="connsiteY3" fmla="*/ 0 h 2403"/>
                <a:gd name="connsiteX4" fmla="*/ 0 w 11636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139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636" y="1897"/>
                    <a:pt x="11636" y="1265"/>
                  </a:cubicBezTo>
                  <a:cubicBezTo>
                    <a:pt x="11636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6" name="Freeform: Shape 9025">
              <a:extLst>
                <a:ext uri="{FF2B5EF4-FFF2-40B4-BE49-F238E27FC236}">
                  <a16:creationId xmlns:a16="http://schemas.microsoft.com/office/drawing/2014/main" id="{41D14933-A6E5-93A4-B6D0-6331B2A13152}"/>
                </a:ext>
              </a:extLst>
            </p:cNvPr>
            <p:cNvSpPr/>
            <p:nvPr/>
          </p:nvSpPr>
          <p:spPr>
            <a:xfrm>
              <a:off x="11246340" y="6564111"/>
              <a:ext cx="157970" cy="18957"/>
            </a:xfrm>
            <a:custGeom>
              <a:avLst/>
              <a:gdLst>
                <a:gd name="connsiteX0" fmla="*/ 6324 w 157970"/>
                <a:gd name="connsiteY0" fmla="*/ 4918 h 18957"/>
                <a:gd name="connsiteX1" fmla="*/ 0 w 157970"/>
                <a:gd name="connsiteY1" fmla="*/ 8206 h 18957"/>
                <a:gd name="connsiteX2" fmla="*/ 11889 w 157970"/>
                <a:gd name="connsiteY2" fmla="*/ 8206 h 18957"/>
                <a:gd name="connsiteX3" fmla="*/ 48947 w 157970"/>
                <a:gd name="connsiteY3" fmla="*/ 13771 h 18957"/>
                <a:gd name="connsiteX4" fmla="*/ 84487 w 157970"/>
                <a:gd name="connsiteY4" fmla="*/ 18957 h 18957"/>
                <a:gd name="connsiteX5" fmla="*/ 94731 w 157970"/>
                <a:gd name="connsiteY5" fmla="*/ 18957 h 18957"/>
                <a:gd name="connsiteX6" fmla="*/ 87902 w 157970"/>
                <a:gd name="connsiteY6" fmla="*/ 16681 h 18957"/>
                <a:gd name="connsiteX7" fmla="*/ 81072 w 157970"/>
                <a:gd name="connsiteY7" fmla="*/ 14404 h 18957"/>
                <a:gd name="connsiteX8" fmla="*/ 119521 w 157970"/>
                <a:gd name="connsiteY8" fmla="*/ 13898 h 18957"/>
                <a:gd name="connsiteX9" fmla="*/ 157970 w 157970"/>
                <a:gd name="connsiteY9" fmla="*/ 13266 h 18957"/>
                <a:gd name="connsiteX10" fmla="*/ 107000 w 157970"/>
                <a:gd name="connsiteY10" fmla="*/ 8839 h 18957"/>
                <a:gd name="connsiteX11" fmla="*/ 56029 w 157970"/>
                <a:gd name="connsiteY11" fmla="*/ 4285 h 18957"/>
                <a:gd name="connsiteX12" fmla="*/ 70448 w 157970"/>
                <a:gd name="connsiteY12" fmla="*/ 7954 h 18957"/>
                <a:gd name="connsiteX13" fmla="*/ 84867 w 157970"/>
                <a:gd name="connsiteY13" fmla="*/ 11621 h 18957"/>
                <a:gd name="connsiteX14" fmla="*/ 77152 w 157970"/>
                <a:gd name="connsiteY14" fmla="*/ 13139 h 18957"/>
                <a:gd name="connsiteX15" fmla="*/ 69563 w 157970"/>
                <a:gd name="connsiteY15" fmla="*/ 14657 h 18957"/>
                <a:gd name="connsiteX16" fmla="*/ 46417 w 157970"/>
                <a:gd name="connsiteY16" fmla="*/ 9345 h 18957"/>
                <a:gd name="connsiteX17" fmla="*/ 23272 w 157970"/>
                <a:gd name="connsiteY17" fmla="*/ 3906 h 18957"/>
                <a:gd name="connsiteX18" fmla="*/ 47429 w 157970"/>
                <a:gd name="connsiteY18" fmla="*/ 2641 h 18957"/>
                <a:gd name="connsiteX19" fmla="*/ 67286 w 157970"/>
                <a:gd name="connsiteY19" fmla="*/ 365 h 18957"/>
                <a:gd name="connsiteX20" fmla="*/ 37817 w 157970"/>
                <a:gd name="connsiteY20" fmla="*/ 491 h 18957"/>
                <a:gd name="connsiteX21" fmla="*/ 12648 w 157970"/>
                <a:gd name="connsiteY21" fmla="*/ 1503 h 18957"/>
                <a:gd name="connsiteX22" fmla="*/ 6197 w 157970"/>
                <a:gd name="connsiteY22" fmla="*/ 4792 h 18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8957">
                  <a:moveTo>
                    <a:pt x="6324" y="4918"/>
                  </a:moveTo>
                  <a:lnTo>
                    <a:pt x="0" y="8206"/>
                  </a:lnTo>
                  <a:lnTo>
                    <a:pt x="11889" y="8206"/>
                  </a:lnTo>
                  <a:cubicBezTo>
                    <a:pt x="18466" y="8459"/>
                    <a:pt x="35161" y="10989"/>
                    <a:pt x="48947" y="13771"/>
                  </a:cubicBezTo>
                  <a:cubicBezTo>
                    <a:pt x="62860" y="16554"/>
                    <a:pt x="78795" y="18957"/>
                    <a:pt x="84487" y="18957"/>
                  </a:cubicBezTo>
                  <a:lnTo>
                    <a:pt x="94731" y="18957"/>
                  </a:lnTo>
                  <a:cubicBezTo>
                    <a:pt x="94731" y="18957"/>
                    <a:pt x="87902" y="16681"/>
                    <a:pt x="87902" y="16681"/>
                  </a:cubicBezTo>
                  <a:lnTo>
                    <a:pt x="81072" y="14404"/>
                  </a:lnTo>
                  <a:lnTo>
                    <a:pt x="119521" y="13898"/>
                  </a:lnTo>
                  <a:lnTo>
                    <a:pt x="157970" y="13266"/>
                  </a:lnTo>
                  <a:lnTo>
                    <a:pt x="107000" y="8839"/>
                  </a:lnTo>
                  <a:lnTo>
                    <a:pt x="56029" y="4285"/>
                  </a:lnTo>
                  <a:lnTo>
                    <a:pt x="70448" y="7954"/>
                  </a:lnTo>
                  <a:lnTo>
                    <a:pt x="84867" y="11621"/>
                  </a:lnTo>
                  <a:lnTo>
                    <a:pt x="77152" y="13139"/>
                  </a:lnTo>
                  <a:lnTo>
                    <a:pt x="69563" y="14657"/>
                  </a:lnTo>
                  <a:lnTo>
                    <a:pt x="46417" y="9345"/>
                  </a:lnTo>
                  <a:lnTo>
                    <a:pt x="23272" y="3906"/>
                  </a:lnTo>
                  <a:lnTo>
                    <a:pt x="47429" y="2641"/>
                  </a:lnTo>
                  <a:cubicBezTo>
                    <a:pt x="60709" y="1882"/>
                    <a:pt x="69689" y="871"/>
                    <a:pt x="67286" y="365"/>
                  </a:cubicBezTo>
                  <a:cubicBezTo>
                    <a:pt x="64883" y="-141"/>
                    <a:pt x="51730" y="-141"/>
                    <a:pt x="37817" y="491"/>
                  </a:cubicBezTo>
                  <a:lnTo>
                    <a:pt x="12648" y="1503"/>
                  </a:lnTo>
                  <a:lnTo>
                    <a:pt x="6197" y="47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7" name="Freeform: Shape 9026">
              <a:extLst>
                <a:ext uri="{FF2B5EF4-FFF2-40B4-BE49-F238E27FC236}">
                  <a16:creationId xmlns:a16="http://schemas.microsoft.com/office/drawing/2014/main" id="{B745115F-06FC-4D31-6FFB-4C2CA03D6A71}"/>
                </a:ext>
              </a:extLst>
            </p:cNvPr>
            <p:cNvSpPr/>
            <p:nvPr/>
          </p:nvSpPr>
          <p:spPr>
            <a:xfrm>
              <a:off x="11057004" y="6542722"/>
              <a:ext cx="98145" cy="17453"/>
            </a:xfrm>
            <a:custGeom>
              <a:avLst/>
              <a:gdLst>
                <a:gd name="connsiteX0" fmla="*/ 22892 w 98145"/>
                <a:gd name="connsiteY0" fmla="*/ 12521 h 17453"/>
                <a:gd name="connsiteX1" fmla="*/ 0 w 98145"/>
                <a:gd name="connsiteY1" fmla="*/ 15683 h 17453"/>
                <a:gd name="connsiteX2" fmla="*/ 22892 w 98145"/>
                <a:gd name="connsiteY2" fmla="*/ 13912 h 17453"/>
                <a:gd name="connsiteX3" fmla="*/ 45911 w 98145"/>
                <a:gd name="connsiteY3" fmla="*/ 12141 h 17453"/>
                <a:gd name="connsiteX4" fmla="*/ 71966 w 98145"/>
                <a:gd name="connsiteY4" fmla="*/ 14798 h 17453"/>
                <a:gd name="connsiteX5" fmla="*/ 98146 w 98145"/>
                <a:gd name="connsiteY5" fmla="*/ 17454 h 17453"/>
                <a:gd name="connsiteX6" fmla="*/ 96249 w 98145"/>
                <a:gd name="connsiteY6" fmla="*/ 9106 h 17453"/>
                <a:gd name="connsiteX7" fmla="*/ 94352 w 98145"/>
                <a:gd name="connsiteY7" fmla="*/ 759 h 17453"/>
                <a:gd name="connsiteX8" fmla="*/ 79681 w 98145"/>
                <a:gd name="connsiteY8" fmla="*/ 379 h 17453"/>
                <a:gd name="connsiteX9" fmla="*/ 65009 w 98145"/>
                <a:gd name="connsiteY9" fmla="*/ 0 h 17453"/>
                <a:gd name="connsiteX10" fmla="*/ 65009 w 98145"/>
                <a:gd name="connsiteY10" fmla="*/ 4806 h 17453"/>
                <a:gd name="connsiteX11" fmla="*/ 64756 w 98145"/>
                <a:gd name="connsiteY11" fmla="*/ 9612 h 17453"/>
                <a:gd name="connsiteX12" fmla="*/ 55271 w 98145"/>
                <a:gd name="connsiteY12" fmla="*/ 9359 h 17453"/>
                <a:gd name="connsiteX13" fmla="*/ 22892 w 98145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5" h="17453">
                  <a:moveTo>
                    <a:pt x="22892" y="12521"/>
                  </a:moveTo>
                  <a:lnTo>
                    <a:pt x="0" y="15683"/>
                  </a:lnTo>
                  <a:lnTo>
                    <a:pt x="22892" y="13912"/>
                  </a:lnTo>
                  <a:lnTo>
                    <a:pt x="45911" y="12141"/>
                  </a:lnTo>
                  <a:lnTo>
                    <a:pt x="71966" y="14798"/>
                  </a:lnTo>
                  <a:lnTo>
                    <a:pt x="98146" y="17454"/>
                  </a:lnTo>
                  <a:lnTo>
                    <a:pt x="96249" y="9106"/>
                  </a:lnTo>
                  <a:lnTo>
                    <a:pt x="94352" y="759"/>
                  </a:lnTo>
                  <a:lnTo>
                    <a:pt x="79681" y="379"/>
                  </a:lnTo>
                  <a:lnTo>
                    <a:pt x="65009" y="0"/>
                  </a:lnTo>
                  <a:lnTo>
                    <a:pt x="65009" y="4806"/>
                  </a:lnTo>
                  <a:cubicBezTo>
                    <a:pt x="65009" y="4806"/>
                    <a:pt x="64756" y="9612"/>
                    <a:pt x="64756" y="9612"/>
                  </a:cubicBezTo>
                  <a:lnTo>
                    <a:pt x="55271" y="9359"/>
                  </a:lnTo>
                  <a:cubicBezTo>
                    <a:pt x="50085" y="9359"/>
                    <a:pt x="35540" y="10624"/>
                    <a:pt x="22892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8" name="Freeform: Shape 9027">
              <a:extLst>
                <a:ext uri="{FF2B5EF4-FFF2-40B4-BE49-F238E27FC236}">
                  <a16:creationId xmlns:a16="http://schemas.microsoft.com/office/drawing/2014/main" id="{99F37DF3-B754-2315-8A11-6A338043D53C}"/>
                </a:ext>
              </a:extLst>
            </p:cNvPr>
            <p:cNvSpPr/>
            <p:nvPr/>
          </p:nvSpPr>
          <p:spPr>
            <a:xfrm>
              <a:off x="11152494" y="6589139"/>
              <a:ext cx="11888" cy="2422"/>
            </a:xfrm>
            <a:custGeom>
              <a:avLst/>
              <a:gdLst>
                <a:gd name="connsiteX0" fmla="*/ 0 w 11888"/>
                <a:gd name="connsiteY0" fmla="*/ 1012 h 2422"/>
                <a:gd name="connsiteX1" fmla="*/ 5944 w 11888"/>
                <a:gd name="connsiteY1" fmla="*/ 2403 h 2422"/>
                <a:gd name="connsiteX2" fmla="*/ 11889 w 11888"/>
                <a:gd name="connsiteY2" fmla="*/ 1391 h 2422"/>
                <a:gd name="connsiteX3" fmla="*/ 5944 w 11888"/>
                <a:gd name="connsiteY3" fmla="*/ 0 h 2422"/>
                <a:gd name="connsiteX4" fmla="*/ 0 w 11888"/>
                <a:gd name="connsiteY4" fmla="*/ 1139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22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530"/>
                    <a:pt x="11889" y="2024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29" name="Freeform: Shape 9028">
              <a:extLst>
                <a:ext uri="{FF2B5EF4-FFF2-40B4-BE49-F238E27FC236}">
                  <a16:creationId xmlns:a16="http://schemas.microsoft.com/office/drawing/2014/main" id="{B2927A2C-2464-9B98-8965-7DDE41DA17FD}"/>
                </a:ext>
              </a:extLst>
            </p:cNvPr>
            <p:cNvSpPr/>
            <p:nvPr/>
          </p:nvSpPr>
          <p:spPr>
            <a:xfrm>
              <a:off x="11006538" y="6546643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0" name="Freeform: Shape 9029">
              <a:extLst>
                <a:ext uri="{FF2B5EF4-FFF2-40B4-BE49-F238E27FC236}">
                  <a16:creationId xmlns:a16="http://schemas.microsoft.com/office/drawing/2014/main" id="{EA938C3C-C634-5315-61DE-AF346E283DFC}"/>
                </a:ext>
              </a:extLst>
            </p:cNvPr>
            <p:cNvSpPr/>
            <p:nvPr/>
          </p:nvSpPr>
          <p:spPr>
            <a:xfrm>
              <a:off x="11052450" y="6553852"/>
              <a:ext cx="46796" cy="6576"/>
            </a:xfrm>
            <a:custGeom>
              <a:avLst/>
              <a:gdLst>
                <a:gd name="connsiteX0" fmla="*/ 0 w 46796"/>
                <a:gd name="connsiteY0" fmla="*/ 3162 h 6576"/>
                <a:gd name="connsiteX1" fmla="*/ 0 w 46796"/>
                <a:gd name="connsiteY1" fmla="*/ 6576 h 6576"/>
                <a:gd name="connsiteX2" fmla="*/ 23272 w 46796"/>
                <a:gd name="connsiteY2" fmla="*/ 5944 h 6576"/>
                <a:gd name="connsiteX3" fmla="*/ 46797 w 46796"/>
                <a:gd name="connsiteY3" fmla="*/ 5312 h 6576"/>
                <a:gd name="connsiteX4" fmla="*/ 40346 w 46796"/>
                <a:gd name="connsiteY4" fmla="*/ 3035 h 6576"/>
                <a:gd name="connsiteX5" fmla="*/ 16948 w 46796"/>
                <a:gd name="connsiteY5" fmla="*/ 379 h 6576"/>
                <a:gd name="connsiteX6" fmla="*/ 0 w 46796"/>
                <a:gd name="connsiteY6" fmla="*/ 0 h 6576"/>
                <a:gd name="connsiteX7" fmla="*/ 0 w 46796"/>
                <a:gd name="connsiteY7" fmla="*/ 3414 h 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96" h="6576">
                  <a:moveTo>
                    <a:pt x="0" y="3162"/>
                  </a:moveTo>
                  <a:lnTo>
                    <a:pt x="0" y="6576"/>
                  </a:lnTo>
                  <a:cubicBezTo>
                    <a:pt x="0" y="6576"/>
                    <a:pt x="23272" y="5944"/>
                    <a:pt x="23272" y="5944"/>
                  </a:cubicBezTo>
                  <a:lnTo>
                    <a:pt x="46797" y="5312"/>
                  </a:lnTo>
                  <a:lnTo>
                    <a:pt x="40346" y="3035"/>
                  </a:lnTo>
                  <a:cubicBezTo>
                    <a:pt x="36805" y="1771"/>
                    <a:pt x="26308" y="506"/>
                    <a:pt x="16948" y="379"/>
                  </a:cubicBezTo>
                  <a:lnTo>
                    <a:pt x="0" y="0"/>
                  </a:lnTo>
                  <a:lnTo>
                    <a:pt x="0" y="341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1" name="Freeform: Shape 9030">
              <a:extLst>
                <a:ext uri="{FF2B5EF4-FFF2-40B4-BE49-F238E27FC236}">
                  <a16:creationId xmlns:a16="http://schemas.microsoft.com/office/drawing/2014/main" id="{EBABDF4C-16AF-8475-AD56-2B9186BD2E72}"/>
                </a:ext>
              </a:extLst>
            </p:cNvPr>
            <p:cNvSpPr/>
            <p:nvPr/>
          </p:nvSpPr>
          <p:spPr>
            <a:xfrm>
              <a:off x="11014633" y="6534122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7 w 31366"/>
                <a:gd name="connsiteY3" fmla="*/ 3541 h 3540"/>
                <a:gd name="connsiteX4" fmla="*/ 23651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7" y="3541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2" name="Freeform: Shape 9031">
              <a:extLst>
                <a:ext uri="{FF2B5EF4-FFF2-40B4-BE49-F238E27FC236}">
                  <a16:creationId xmlns:a16="http://schemas.microsoft.com/office/drawing/2014/main" id="{0B5C4292-945E-5857-39CA-C52181CED78C}"/>
                </a:ext>
              </a:extLst>
            </p:cNvPr>
            <p:cNvSpPr/>
            <p:nvPr/>
          </p:nvSpPr>
          <p:spPr>
            <a:xfrm>
              <a:off x="11064213" y="6549299"/>
              <a:ext cx="11762" cy="2402"/>
            </a:xfrm>
            <a:custGeom>
              <a:avLst/>
              <a:gdLst>
                <a:gd name="connsiteX0" fmla="*/ 126 w 11762"/>
                <a:gd name="connsiteY0" fmla="*/ 1011 h 2402"/>
                <a:gd name="connsiteX1" fmla="*/ 5944 w 11762"/>
                <a:gd name="connsiteY1" fmla="*/ 2402 h 2402"/>
                <a:gd name="connsiteX2" fmla="*/ 11762 w 11762"/>
                <a:gd name="connsiteY2" fmla="*/ 1391 h 2402"/>
                <a:gd name="connsiteX3" fmla="*/ 5944 w 11762"/>
                <a:gd name="connsiteY3" fmla="*/ 0 h 2402"/>
                <a:gd name="connsiteX4" fmla="*/ 0 w 11762"/>
                <a:gd name="connsiteY4" fmla="*/ 1011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126" y="1011"/>
                  </a:moveTo>
                  <a:cubicBezTo>
                    <a:pt x="126" y="1643"/>
                    <a:pt x="2782" y="2277"/>
                    <a:pt x="5944" y="2402"/>
                  </a:cubicBezTo>
                  <a:cubicBezTo>
                    <a:pt x="9233" y="2402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3" name="Freeform: Shape 9032">
              <a:extLst>
                <a:ext uri="{FF2B5EF4-FFF2-40B4-BE49-F238E27FC236}">
                  <a16:creationId xmlns:a16="http://schemas.microsoft.com/office/drawing/2014/main" id="{D7D61F5B-D685-4CF2-0CEB-784EB8011847}"/>
                </a:ext>
              </a:extLst>
            </p:cNvPr>
            <p:cNvSpPr/>
            <p:nvPr/>
          </p:nvSpPr>
          <p:spPr>
            <a:xfrm>
              <a:off x="11379686" y="6574974"/>
              <a:ext cx="52954" cy="8347"/>
            </a:xfrm>
            <a:custGeom>
              <a:avLst/>
              <a:gdLst>
                <a:gd name="connsiteX0" fmla="*/ 973 w 52954"/>
                <a:gd name="connsiteY0" fmla="*/ 7588 h 8347"/>
                <a:gd name="connsiteX1" fmla="*/ 8309 w 52954"/>
                <a:gd name="connsiteY1" fmla="*/ 8347 h 8347"/>
                <a:gd name="connsiteX2" fmla="*/ 36766 w 52954"/>
                <a:gd name="connsiteY2" fmla="*/ 4174 h 8347"/>
                <a:gd name="connsiteX3" fmla="*/ 52955 w 52954"/>
                <a:gd name="connsiteY3" fmla="*/ 0 h 8347"/>
                <a:gd name="connsiteX4" fmla="*/ 29430 w 52954"/>
                <a:gd name="connsiteY4" fmla="*/ 3542 h 8347"/>
                <a:gd name="connsiteX5" fmla="*/ 973 w 52954"/>
                <a:gd name="connsiteY5" fmla="*/ 7715 h 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54" h="8347">
                  <a:moveTo>
                    <a:pt x="973" y="7588"/>
                  </a:moveTo>
                  <a:cubicBezTo>
                    <a:pt x="-1809" y="7968"/>
                    <a:pt x="1605" y="8221"/>
                    <a:pt x="8309" y="8347"/>
                  </a:cubicBezTo>
                  <a:cubicBezTo>
                    <a:pt x="15011" y="8347"/>
                    <a:pt x="27912" y="6577"/>
                    <a:pt x="36766" y="4174"/>
                  </a:cubicBezTo>
                  <a:lnTo>
                    <a:pt x="52955" y="0"/>
                  </a:lnTo>
                  <a:lnTo>
                    <a:pt x="29430" y="3542"/>
                  </a:lnTo>
                  <a:cubicBezTo>
                    <a:pt x="16403" y="5438"/>
                    <a:pt x="3629" y="7336"/>
                    <a:pt x="973" y="77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4" name="Freeform: Shape 9033">
              <a:extLst>
                <a:ext uri="{FF2B5EF4-FFF2-40B4-BE49-F238E27FC236}">
                  <a16:creationId xmlns:a16="http://schemas.microsoft.com/office/drawing/2014/main" id="{333C4CB5-9EB8-B6DF-9BA7-58CB0E9F5B34}"/>
                </a:ext>
              </a:extLst>
            </p:cNvPr>
            <p:cNvSpPr/>
            <p:nvPr/>
          </p:nvSpPr>
          <p:spPr>
            <a:xfrm>
              <a:off x="11288836" y="6535386"/>
              <a:ext cx="191360" cy="56155"/>
            </a:xfrm>
            <a:custGeom>
              <a:avLst/>
              <a:gdLst>
                <a:gd name="connsiteX0" fmla="*/ 12648 w 191360"/>
                <a:gd name="connsiteY0" fmla="*/ 31366 h 56155"/>
                <a:gd name="connsiteX1" fmla="*/ 0 w 191360"/>
                <a:gd name="connsiteY1" fmla="*/ 34402 h 56155"/>
                <a:gd name="connsiteX2" fmla="*/ 12142 w 191360"/>
                <a:gd name="connsiteY2" fmla="*/ 39967 h 56155"/>
                <a:gd name="connsiteX3" fmla="*/ 24284 w 191360"/>
                <a:gd name="connsiteY3" fmla="*/ 45532 h 56155"/>
                <a:gd name="connsiteX4" fmla="*/ 38450 w 191360"/>
                <a:gd name="connsiteY4" fmla="*/ 45532 h 56155"/>
                <a:gd name="connsiteX5" fmla="*/ 83476 w 191360"/>
                <a:gd name="connsiteY5" fmla="*/ 50971 h 56155"/>
                <a:gd name="connsiteX6" fmla="*/ 114336 w 191360"/>
                <a:gd name="connsiteY6" fmla="*/ 56156 h 56155"/>
                <a:gd name="connsiteX7" fmla="*/ 135204 w 191360"/>
                <a:gd name="connsiteY7" fmla="*/ 53626 h 56155"/>
                <a:gd name="connsiteX8" fmla="*/ 156073 w 191360"/>
                <a:gd name="connsiteY8" fmla="*/ 51097 h 56155"/>
                <a:gd name="connsiteX9" fmla="*/ 141276 w 191360"/>
                <a:gd name="connsiteY9" fmla="*/ 51097 h 56155"/>
                <a:gd name="connsiteX10" fmla="*/ 126604 w 191360"/>
                <a:gd name="connsiteY10" fmla="*/ 48947 h 56155"/>
                <a:gd name="connsiteX11" fmla="*/ 158982 w 191360"/>
                <a:gd name="connsiteY11" fmla="*/ 44267 h 56155"/>
                <a:gd name="connsiteX12" fmla="*/ 191360 w 191360"/>
                <a:gd name="connsiteY12" fmla="*/ 41485 h 56155"/>
                <a:gd name="connsiteX13" fmla="*/ 161892 w 191360"/>
                <a:gd name="connsiteY13" fmla="*/ 43003 h 56155"/>
                <a:gd name="connsiteX14" fmla="*/ 115095 w 191360"/>
                <a:gd name="connsiteY14" fmla="*/ 45785 h 56155"/>
                <a:gd name="connsiteX15" fmla="*/ 97768 w 191360"/>
                <a:gd name="connsiteY15" fmla="*/ 47050 h 56155"/>
                <a:gd name="connsiteX16" fmla="*/ 123948 w 191360"/>
                <a:gd name="connsiteY16" fmla="*/ 40346 h 56155"/>
                <a:gd name="connsiteX17" fmla="*/ 150255 w 191360"/>
                <a:gd name="connsiteY17" fmla="*/ 33517 h 56155"/>
                <a:gd name="connsiteX18" fmla="*/ 150255 w 191360"/>
                <a:gd name="connsiteY18" fmla="*/ 28963 h 56155"/>
                <a:gd name="connsiteX19" fmla="*/ 150255 w 191360"/>
                <a:gd name="connsiteY19" fmla="*/ 24410 h 56155"/>
                <a:gd name="connsiteX20" fmla="*/ 159994 w 191360"/>
                <a:gd name="connsiteY20" fmla="*/ 24410 h 56155"/>
                <a:gd name="connsiteX21" fmla="*/ 169733 w 191360"/>
                <a:gd name="connsiteY21" fmla="*/ 24410 h 56155"/>
                <a:gd name="connsiteX22" fmla="*/ 168848 w 191360"/>
                <a:gd name="connsiteY22" fmla="*/ 18972 h 56155"/>
                <a:gd name="connsiteX23" fmla="*/ 167836 w 191360"/>
                <a:gd name="connsiteY23" fmla="*/ 13533 h 56155"/>
                <a:gd name="connsiteX24" fmla="*/ 153038 w 191360"/>
                <a:gd name="connsiteY24" fmla="*/ 10245 h 56155"/>
                <a:gd name="connsiteX25" fmla="*/ 138240 w 191360"/>
                <a:gd name="connsiteY25" fmla="*/ 6956 h 56155"/>
                <a:gd name="connsiteX26" fmla="*/ 146082 w 191360"/>
                <a:gd name="connsiteY26" fmla="*/ 4301 h 56155"/>
                <a:gd name="connsiteX27" fmla="*/ 153797 w 191360"/>
                <a:gd name="connsiteY27" fmla="*/ 1771 h 56155"/>
                <a:gd name="connsiteX28" fmla="*/ 140264 w 191360"/>
                <a:gd name="connsiteY28" fmla="*/ 3542 h 56155"/>
                <a:gd name="connsiteX29" fmla="*/ 126731 w 191360"/>
                <a:gd name="connsiteY29" fmla="*/ 5312 h 56155"/>
                <a:gd name="connsiteX30" fmla="*/ 126731 w 191360"/>
                <a:gd name="connsiteY30" fmla="*/ 2783 h 56155"/>
                <a:gd name="connsiteX31" fmla="*/ 126731 w 191360"/>
                <a:gd name="connsiteY31" fmla="*/ 253 h 56155"/>
                <a:gd name="connsiteX32" fmla="*/ 98147 w 191360"/>
                <a:gd name="connsiteY32" fmla="*/ 253 h 56155"/>
                <a:gd name="connsiteX33" fmla="*/ 69437 w 191360"/>
                <a:gd name="connsiteY33" fmla="*/ 0 h 56155"/>
                <a:gd name="connsiteX34" fmla="*/ 60962 w 191360"/>
                <a:gd name="connsiteY34" fmla="*/ 2783 h 56155"/>
                <a:gd name="connsiteX35" fmla="*/ 52488 w 191360"/>
                <a:gd name="connsiteY35" fmla="*/ 5565 h 56155"/>
                <a:gd name="connsiteX36" fmla="*/ 67034 w 191360"/>
                <a:gd name="connsiteY36" fmla="*/ 3794 h 56155"/>
                <a:gd name="connsiteX37" fmla="*/ 81451 w 191360"/>
                <a:gd name="connsiteY37" fmla="*/ 2024 h 56155"/>
                <a:gd name="connsiteX38" fmla="*/ 104470 w 191360"/>
                <a:gd name="connsiteY38" fmla="*/ 7209 h 56155"/>
                <a:gd name="connsiteX39" fmla="*/ 138873 w 191360"/>
                <a:gd name="connsiteY39" fmla="*/ 12395 h 56155"/>
                <a:gd name="connsiteX40" fmla="*/ 150255 w 191360"/>
                <a:gd name="connsiteY40" fmla="*/ 12395 h 56155"/>
                <a:gd name="connsiteX41" fmla="*/ 150255 w 191360"/>
                <a:gd name="connsiteY41" fmla="*/ 15051 h 56155"/>
                <a:gd name="connsiteX42" fmla="*/ 150255 w 191360"/>
                <a:gd name="connsiteY42" fmla="*/ 17581 h 56155"/>
                <a:gd name="connsiteX43" fmla="*/ 127743 w 191360"/>
                <a:gd name="connsiteY43" fmla="*/ 16063 h 56155"/>
                <a:gd name="connsiteX44" fmla="*/ 105229 w 191360"/>
                <a:gd name="connsiteY44" fmla="*/ 14545 h 56155"/>
                <a:gd name="connsiteX45" fmla="*/ 97768 w 191360"/>
                <a:gd name="connsiteY45" fmla="*/ 17075 h 56155"/>
                <a:gd name="connsiteX46" fmla="*/ 76140 w 191360"/>
                <a:gd name="connsiteY46" fmla="*/ 19477 h 56155"/>
                <a:gd name="connsiteX47" fmla="*/ 62101 w 191360"/>
                <a:gd name="connsiteY47" fmla="*/ 19477 h 56155"/>
                <a:gd name="connsiteX48" fmla="*/ 77404 w 191360"/>
                <a:gd name="connsiteY48" fmla="*/ 17454 h 56155"/>
                <a:gd name="connsiteX49" fmla="*/ 92708 w 191360"/>
                <a:gd name="connsiteY49" fmla="*/ 15556 h 56155"/>
                <a:gd name="connsiteX50" fmla="*/ 72219 w 191360"/>
                <a:gd name="connsiteY50" fmla="*/ 12016 h 56155"/>
                <a:gd name="connsiteX51" fmla="*/ 51856 w 191360"/>
                <a:gd name="connsiteY51" fmla="*/ 8474 h 56155"/>
                <a:gd name="connsiteX52" fmla="*/ 60583 w 191360"/>
                <a:gd name="connsiteY52" fmla="*/ 11510 h 56155"/>
                <a:gd name="connsiteX53" fmla="*/ 69437 w 191360"/>
                <a:gd name="connsiteY53" fmla="*/ 14545 h 56155"/>
                <a:gd name="connsiteX54" fmla="*/ 49073 w 191360"/>
                <a:gd name="connsiteY54" fmla="*/ 14545 h 56155"/>
                <a:gd name="connsiteX55" fmla="*/ 28711 w 191360"/>
                <a:gd name="connsiteY55" fmla="*/ 14165 h 56155"/>
                <a:gd name="connsiteX56" fmla="*/ 52488 w 191360"/>
                <a:gd name="connsiteY56" fmla="*/ 19857 h 56155"/>
                <a:gd name="connsiteX57" fmla="*/ 83222 w 191360"/>
                <a:gd name="connsiteY57" fmla="*/ 28078 h 56155"/>
                <a:gd name="connsiteX58" fmla="*/ 90178 w 191360"/>
                <a:gd name="connsiteY58" fmla="*/ 30734 h 56155"/>
                <a:gd name="connsiteX59" fmla="*/ 57800 w 191360"/>
                <a:gd name="connsiteY59" fmla="*/ 29596 h 56155"/>
                <a:gd name="connsiteX60" fmla="*/ 25422 w 191360"/>
                <a:gd name="connsiteY60" fmla="*/ 28331 h 56155"/>
                <a:gd name="connsiteX61" fmla="*/ 12774 w 191360"/>
                <a:gd name="connsiteY61" fmla="*/ 31493 h 5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91360" h="56155">
                  <a:moveTo>
                    <a:pt x="12648" y="31366"/>
                  </a:moveTo>
                  <a:lnTo>
                    <a:pt x="0" y="34402"/>
                  </a:lnTo>
                  <a:lnTo>
                    <a:pt x="12142" y="39967"/>
                  </a:lnTo>
                  <a:lnTo>
                    <a:pt x="24284" y="45532"/>
                  </a:lnTo>
                  <a:lnTo>
                    <a:pt x="38450" y="45532"/>
                  </a:lnTo>
                  <a:cubicBezTo>
                    <a:pt x="46291" y="45785"/>
                    <a:pt x="66527" y="48188"/>
                    <a:pt x="83476" y="50971"/>
                  </a:cubicBezTo>
                  <a:lnTo>
                    <a:pt x="114336" y="56156"/>
                  </a:lnTo>
                  <a:lnTo>
                    <a:pt x="135204" y="53626"/>
                  </a:lnTo>
                  <a:lnTo>
                    <a:pt x="156073" y="51097"/>
                  </a:lnTo>
                  <a:lnTo>
                    <a:pt x="141276" y="51097"/>
                  </a:lnTo>
                  <a:cubicBezTo>
                    <a:pt x="133181" y="50971"/>
                    <a:pt x="126604" y="50085"/>
                    <a:pt x="126604" y="48947"/>
                  </a:cubicBezTo>
                  <a:cubicBezTo>
                    <a:pt x="126604" y="47935"/>
                    <a:pt x="141149" y="45785"/>
                    <a:pt x="158982" y="44267"/>
                  </a:cubicBezTo>
                  <a:lnTo>
                    <a:pt x="191360" y="41485"/>
                  </a:lnTo>
                  <a:lnTo>
                    <a:pt x="161892" y="43003"/>
                  </a:lnTo>
                  <a:cubicBezTo>
                    <a:pt x="145702" y="43761"/>
                    <a:pt x="124707" y="45026"/>
                    <a:pt x="115095" y="45785"/>
                  </a:cubicBezTo>
                  <a:lnTo>
                    <a:pt x="97768" y="47050"/>
                  </a:lnTo>
                  <a:lnTo>
                    <a:pt x="123948" y="40346"/>
                  </a:lnTo>
                  <a:lnTo>
                    <a:pt x="150255" y="33517"/>
                  </a:lnTo>
                  <a:lnTo>
                    <a:pt x="150255" y="28963"/>
                  </a:lnTo>
                  <a:cubicBezTo>
                    <a:pt x="150255" y="28963"/>
                    <a:pt x="150255" y="24410"/>
                    <a:pt x="150255" y="24410"/>
                  </a:cubicBezTo>
                  <a:lnTo>
                    <a:pt x="159994" y="24410"/>
                  </a:lnTo>
                  <a:cubicBezTo>
                    <a:pt x="159994" y="24410"/>
                    <a:pt x="169733" y="24410"/>
                    <a:pt x="169733" y="24410"/>
                  </a:cubicBezTo>
                  <a:lnTo>
                    <a:pt x="168848" y="18972"/>
                  </a:lnTo>
                  <a:lnTo>
                    <a:pt x="167836" y="13533"/>
                  </a:lnTo>
                  <a:lnTo>
                    <a:pt x="153038" y="10245"/>
                  </a:lnTo>
                  <a:lnTo>
                    <a:pt x="138240" y="6956"/>
                  </a:lnTo>
                  <a:lnTo>
                    <a:pt x="146082" y="4301"/>
                  </a:lnTo>
                  <a:lnTo>
                    <a:pt x="153797" y="1771"/>
                  </a:lnTo>
                  <a:lnTo>
                    <a:pt x="140264" y="3542"/>
                  </a:lnTo>
                  <a:lnTo>
                    <a:pt x="126731" y="5312"/>
                  </a:lnTo>
                  <a:lnTo>
                    <a:pt x="126731" y="2783"/>
                  </a:lnTo>
                  <a:cubicBezTo>
                    <a:pt x="126731" y="2783"/>
                    <a:pt x="126731" y="253"/>
                    <a:pt x="126731" y="253"/>
                  </a:cubicBezTo>
                  <a:lnTo>
                    <a:pt x="98147" y="253"/>
                  </a:lnTo>
                  <a:cubicBezTo>
                    <a:pt x="98147" y="253"/>
                    <a:pt x="69437" y="0"/>
                    <a:pt x="69437" y="0"/>
                  </a:cubicBezTo>
                  <a:lnTo>
                    <a:pt x="60962" y="2783"/>
                  </a:lnTo>
                  <a:lnTo>
                    <a:pt x="52488" y="5565"/>
                  </a:lnTo>
                  <a:lnTo>
                    <a:pt x="67034" y="3794"/>
                  </a:lnTo>
                  <a:lnTo>
                    <a:pt x="81451" y="2024"/>
                  </a:lnTo>
                  <a:lnTo>
                    <a:pt x="104470" y="7209"/>
                  </a:lnTo>
                  <a:cubicBezTo>
                    <a:pt x="117245" y="10118"/>
                    <a:pt x="132675" y="12395"/>
                    <a:pt x="138873" y="12395"/>
                  </a:cubicBezTo>
                  <a:lnTo>
                    <a:pt x="150255" y="12395"/>
                  </a:lnTo>
                  <a:cubicBezTo>
                    <a:pt x="150255" y="12395"/>
                    <a:pt x="150255" y="15051"/>
                    <a:pt x="150255" y="15051"/>
                  </a:cubicBezTo>
                  <a:lnTo>
                    <a:pt x="150255" y="17581"/>
                  </a:lnTo>
                  <a:cubicBezTo>
                    <a:pt x="150255" y="17581"/>
                    <a:pt x="127743" y="16063"/>
                    <a:pt x="127743" y="16063"/>
                  </a:cubicBezTo>
                  <a:lnTo>
                    <a:pt x="105229" y="14545"/>
                  </a:lnTo>
                  <a:lnTo>
                    <a:pt x="97768" y="17075"/>
                  </a:lnTo>
                  <a:cubicBezTo>
                    <a:pt x="93594" y="18466"/>
                    <a:pt x="83855" y="19477"/>
                    <a:pt x="76140" y="19477"/>
                  </a:cubicBezTo>
                  <a:lnTo>
                    <a:pt x="62101" y="19477"/>
                  </a:lnTo>
                  <a:cubicBezTo>
                    <a:pt x="62101" y="19477"/>
                    <a:pt x="77404" y="17454"/>
                    <a:pt x="77404" y="17454"/>
                  </a:cubicBezTo>
                  <a:lnTo>
                    <a:pt x="92708" y="15556"/>
                  </a:lnTo>
                  <a:lnTo>
                    <a:pt x="72219" y="12016"/>
                  </a:lnTo>
                  <a:lnTo>
                    <a:pt x="51856" y="8474"/>
                  </a:lnTo>
                  <a:lnTo>
                    <a:pt x="60583" y="11510"/>
                  </a:lnTo>
                  <a:lnTo>
                    <a:pt x="69437" y="14545"/>
                  </a:lnTo>
                  <a:lnTo>
                    <a:pt x="49073" y="14545"/>
                  </a:lnTo>
                  <a:cubicBezTo>
                    <a:pt x="49073" y="14545"/>
                    <a:pt x="28711" y="14165"/>
                    <a:pt x="28711" y="14165"/>
                  </a:cubicBezTo>
                  <a:lnTo>
                    <a:pt x="52488" y="19857"/>
                  </a:lnTo>
                  <a:cubicBezTo>
                    <a:pt x="65515" y="22892"/>
                    <a:pt x="79428" y="26561"/>
                    <a:pt x="83222" y="28078"/>
                  </a:cubicBezTo>
                  <a:lnTo>
                    <a:pt x="90178" y="30734"/>
                  </a:lnTo>
                  <a:lnTo>
                    <a:pt x="57800" y="29596"/>
                  </a:lnTo>
                  <a:lnTo>
                    <a:pt x="25422" y="28331"/>
                  </a:lnTo>
                  <a:lnTo>
                    <a:pt x="12774" y="3149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5" name="Freeform: Shape 9034">
              <a:extLst>
                <a:ext uri="{FF2B5EF4-FFF2-40B4-BE49-F238E27FC236}">
                  <a16:creationId xmlns:a16="http://schemas.microsoft.com/office/drawing/2014/main" id="{FEF4240E-962F-FC49-CB9B-9A66F23DA869}"/>
                </a:ext>
              </a:extLst>
            </p:cNvPr>
            <p:cNvSpPr/>
            <p:nvPr/>
          </p:nvSpPr>
          <p:spPr>
            <a:xfrm>
              <a:off x="11234704" y="6592933"/>
              <a:ext cx="88534" cy="16189"/>
            </a:xfrm>
            <a:custGeom>
              <a:avLst/>
              <a:gdLst>
                <a:gd name="connsiteX0" fmla="*/ 127 w 88534"/>
                <a:gd name="connsiteY0" fmla="*/ 2024 h 16189"/>
                <a:gd name="connsiteX1" fmla="*/ 127 w 88534"/>
                <a:gd name="connsiteY1" fmla="*/ 0 h 16189"/>
                <a:gd name="connsiteX2" fmla="*/ 18592 w 88534"/>
                <a:gd name="connsiteY2" fmla="*/ 253 h 16189"/>
                <a:gd name="connsiteX3" fmla="*/ 36931 w 88534"/>
                <a:gd name="connsiteY3" fmla="*/ 506 h 16189"/>
                <a:gd name="connsiteX4" fmla="*/ 30607 w 88534"/>
                <a:gd name="connsiteY4" fmla="*/ 2530 h 16189"/>
                <a:gd name="connsiteX5" fmla="*/ 24283 w 88534"/>
                <a:gd name="connsiteY5" fmla="*/ 4554 h 16189"/>
                <a:gd name="connsiteX6" fmla="*/ 56408 w 88534"/>
                <a:gd name="connsiteY6" fmla="*/ 4047 h 16189"/>
                <a:gd name="connsiteX7" fmla="*/ 88534 w 88534"/>
                <a:gd name="connsiteY7" fmla="*/ 3415 h 16189"/>
                <a:gd name="connsiteX8" fmla="*/ 66401 w 88534"/>
                <a:gd name="connsiteY8" fmla="*/ 6071 h 16189"/>
                <a:gd name="connsiteX9" fmla="*/ 44267 w 88534"/>
                <a:gd name="connsiteY9" fmla="*/ 8600 h 16189"/>
                <a:gd name="connsiteX10" fmla="*/ 60077 w 88534"/>
                <a:gd name="connsiteY10" fmla="*/ 10751 h 16189"/>
                <a:gd name="connsiteX11" fmla="*/ 75886 w 88534"/>
                <a:gd name="connsiteY11" fmla="*/ 12901 h 16189"/>
                <a:gd name="connsiteX12" fmla="*/ 67286 w 88534"/>
                <a:gd name="connsiteY12" fmla="*/ 14545 h 16189"/>
                <a:gd name="connsiteX13" fmla="*/ 58686 w 88534"/>
                <a:gd name="connsiteY13" fmla="*/ 16189 h 16189"/>
                <a:gd name="connsiteX14" fmla="*/ 29343 w 88534"/>
                <a:gd name="connsiteY14" fmla="*/ 10119 h 16189"/>
                <a:gd name="connsiteX15" fmla="*/ 0 w 88534"/>
                <a:gd name="connsiteY15" fmla="*/ 2024 h 1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34" h="16189">
                  <a:moveTo>
                    <a:pt x="127" y="2024"/>
                  </a:moveTo>
                  <a:lnTo>
                    <a:pt x="127" y="0"/>
                  </a:lnTo>
                  <a:cubicBezTo>
                    <a:pt x="127" y="0"/>
                    <a:pt x="18592" y="253"/>
                    <a:pt x="18592" y="253"/>
                  </a:cubicBezTo>
                  <a:lnTo>
                    <a:pt x="36931" y="506"/>
                  </a:lnTo>
                  <a:lnTo>
                    <a:pt x="30607" y="2530"/>
                  </a:lnTo>
                  <a:lnTo>
                    <a:pt x="24283" y="4554"/>
                  </a:lnTo>
                  <a:lnTo>
                    <a:pt x="56408" y="4047"/>
                  </a:lnTo>
                  <a:lnTo>
                    <a:pt x="88534" y="3415"/>
                  </a:lnTo>
                  <a:lnTo>
                    <a:pt x="66401" y="6071"/>
                  </a:lnTo>
                  <a:lnTo>
                    <a:pt x="44267" y="8600"/>
                  </a:lnTo>
                  <a:lnTo>
                    <a:pt x="60077" y="10751"/>
                  </a:lnTo>
                  <a:lnTo>
                    <a:pt x="75886" y="12901"/>
                  </a:lnTo>
                  <a:lnTo>
                    <a:pt x="67286" y="14545"/>
                  </a:lnTo>
                  <a:lnTo>
                    <a:pt x="58686" y="16189"/>
                  </a:lnTo>
                  <a:lnTo>
                    <a:pt x="29343" y="10119"/>
                  </a:lnTo>
                  <a:cubicBezTo>
                    <a:pt x="13280" y="6704"/>
                    <a:pt x="0" y="3035"/>
                    <a:pt x="0" y="202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6" name="Freeform: Shape 9035">
              <a:extLst>
                <a:ext uri="{FF2B5EF4-FFF2-40B4-BE49-F238E27FC236}">
                  <a16:creationId xmlns:a16="http://schemas.microsoft.com/office/drawing/2014/main" id="{CB6C2F6B-BAA6-213C-95B2-CEF528C1E74E}"/>
                </a:ext>
              </a:extLst>
            </p:cNvPr>
            <p:cNvSpPr/>
            <p:nvPr/>
          </p:nvSpPr>
          <p:spPr>
            <a:xfrm>
              <a:off x="11098994" y="6571919"/>
              <a:ext cx="11762" cy="2422"/>
            </a:xfrm>
            <a:custGeom>
              <a:avLst/>
              <a:gdLst>
                <a:gd name="connsiteX0" fmla="*/ 0 w 11762"/>
                <a:gd name="connsiteY0" fmla="*/ 1032 h 2422"/>
                <a:gd name="connsiteX1" fmla="*/ 5817 w 11762"/>
                <a:gd name="connsiteY1" fmla="*/ 2423 h 2422"/>
                <a:gd name="connsiteX2" fmla="*/ 11762 w 11762"/>
                <a:gd name="connsiteY2" fmla="*/ 1411 h 2422"/>
                <a:gd name="connsiteX3" fmla="*/ 5944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32"/>
                  </a:moveTo>
                  <a:cubicBezTo>
                    <a:pt x="0" y="1664"/>
                    <a:pt x="2656" y="2296"/>
                    <a:pt x="5817" y="2423"/>
                  </a:cubicBezTo>
                  <a:cubicBezTo>
                    <a:pt x="9106" y="2423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7" name="Freeform: Shape 9036">
              <a:extLst>
                <a:ext uri="{FF2B5EF4-FFF2-40B4-BE49-F238E27FC236}">
                  <a16:creationId xmlns:a16="http://schemas.microsoft.com/office/drawing/2014/main" id="{25823B5C-39BE-98C8-0921-EBCF6CA8005B}"/>
                </a:ext>
              </a:extLst>
            </p:cNvPr>
            <p:cNvSpPr/>
            <p:nvPr/>
          </p:nvSpPr>
          <p:spPr>
            <a:xfrm>
              <a:off x="11065477" y="654322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782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8" name="Freeform: Shape 9037">
              <a:extLst>
                <a:ext uri="{FF2B5EF4-FFF2-40B4-BE49-F238E27FC236}">
                  <a16:creationId xmlns:a16="http://schemas.microsoft.com/office/drawing/2014/main" id="{FBCD81ED-320E-A35B-7BBC-5F8708BB3F39}"/>
                </a:ext>
              </a:extLst>
            </p:cNvPr>
            <p:cNvSpPr/>
            <p:nvPr/>
          </p:nvSpPr>
          <p:spPr>
            <a:xfrm>
              <a:off x="11106962" y="6566879"/>
              <a:ext cx="45152" cy="3161"/>
            </a:xfrm>
            <a:custGeom>
              <a:avLst/>
              <a:gdLst>
                <a:gd name="connsiteX0" fmla="*/ 7209 w 45152"/>
                <a:gd name="connsiteY0" fmla="*/ 1265 h 3161"/>
                <a:gd name="connsiteX1" fmla="*/ 0 w 45152"/>
                <a:gd name="connsiteY1" fmla="*/ 2530 h 3161"/>
                <a:gd name="connsiteX2" fmla="*/ 22513 w 45152"/>
                <a:gd name="connsiteY2" fmla="*/ 2910 h 3161"/>
                <a:gd name="connsiteX3" fmla="*/ 45153 w 45152"/>
                <a:gd name="connsiteY3" fmla="*/ 3162 h 3161"/>
                <a:gd name="connsiteX4" fmla="*/ 29723 w 45152"/>
                <a:gd name="connsiteY4" fmla="*/ 1644 h 3161"/>
                <a:gd name="connsiteX5" fmla="*/ 14292 w 45152"/>
                <a:gd name="connsiteY5" fmla="*/ 0 h 3161"/>
                <a:gd name="connsiteX6" fmla="*/ 7209 w 45152"/>
                <a:gd name="connsiteY6" fmla="*/ 1265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161">
                  <a:moveTo>
                    <a:pt x="7209" y="1265"/>
                  </a:moveTo>
                  <a:lnTo>
                    <a:pt x="0" y="2530"/>
                  </a:lnTo>
                  <a:lnTo>
                    <a:pt x="22513" y="2910"/>
                  </a:lnTo>
                  <a:lnTo>
                    <a:pt x="45153" y="3162"/>
                  </a:lnTo>
                  <a:lnTo>
                    <a:pt x="29723" y="1644"/>
                  </a:lnTo>
                  <a:lnTo>
                    <a:pt x="14292" y="0"/>
                  </a:lnTo>
                  <a:lnTo>
                    <a:pt x="7209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39" name="Freeform: Shape 9038">
              <a:extLst>
                <a:ext uri="{FF2B5EF4-FFF2-40B4-BE49-F238E27FC236}">
                  <a16:creationId xmlns:a16="http://schemas.microsoft.com/office/drawing/2014/main" id="{0AC4F778-8B37-7643-1BCA-C9D7BD615392}"/>
                </a:ext>
              </a:extLst>
            </p:cNvPr>
            <p:cNvSpPr/>
            <p:nvPr/>
          </p:nvSpPr>
          <p:spPr>
            <a:xfrm>
              <a:off x="11122392" y="6577124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4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633"/>
                    <a:pt x="9106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0" name="Freeform: Shape 9039">
              <a:extLst>
                <a:ext uri="{FF2B5EF4-FFF2-40B4-BE49-F238E27FC236}">
                  <a16:creationId xmlns:a16="http://schemas.microsoft.com/office/drawing/2014/main" id="{F1497BDA-2E36-F190-6294-0BDEA0C98D32}"/>
                </a:ext>
              </a:extLst>
            </p:cNvPr>
            <p:cNvSpPr/>
            <p:nvPr/>
          </p:nvSpPr>
          <p:spPr>
            <a:xfrm>
              <a:off x="11132384" y="6536018"/>
              <a:ext cx="49453" cy="12774"/>
            </a:xfrm>
            <a:custGeom>
              <a:avLst/>
              <a:gdLst>
                <a:gd name="connsiteX0" fmla="*/ 7209 w 49453"/>
                <a:gd name="connsiteY0" fmla="*/ 8600 h 12774"/>
                <a:gd name="connsiteX1" fmla="*/ 0 w 49453"/>
                <a:gd name="connsiteY1" fmla="*/ 12269 h 12774"/>
                <a:gd name="connsiteX2" fmla="*/ 12901 w 49453"/>
                <a:gd name="connsiteY2" fmla="*/ 12521 h 12774"/>
                <a:gd name="connsiteX3" fmla="*/ 25928 w 49453"/>
                <a:gd name="connsiteY3" fmla="*/ 12774 h 12774"/>
                <a:gd name="connsiteX4" fmla="*/ 25928 w 49453"/>
                <a:gd name="connsiteY4" fmla="*/ 10245 h 12774"/>
                <a:gd name="connsiteX5" fmla="*/ 25928 w 49453"/>
                <a:gd name="connsiteY5" fmla="*/ 7716 h 12774"/>
                <a:gd name="connsiteX6" fmla="*/ 37691 w 49453"/>
                <a:gd name="connsiteY6" fmla="*/ 9486 h 12774"/>
                <a:gd name="connsiteX7" fmla="*/ 49453 w 49453"/>
                <a:gd name="connsiteY7" fmla="*/ 11257 h 12774"/>
                <a:gd name="connsiteX8" fmla="*/ 49453 w 49453"/>
                <a:gd name="connsiteY8" fmla="*/ 8980 h 12774"/>
                <a:gd name="connsiteX9" fmla="*/ 31999 w 49453"/>
                <a:gd name="connsiteY9" fmla="*/ 3415 h 12774"/>
                <a:gd name="connsiteX10" fmla="*/ 14545 w 49453"/>
                <a:gd name="connsiteY10" fmla="*/ 0 h 12774"/>
                <a:gd name="connsiteX11" fmla="*/ 14545 w 49453"/>
                <a:gd name="connsiteY11" fmla="*/ 2530 h 12774"/>
                <a:gd name="connsiteX12" fmla="*/ 7209 w 49453"/>
                <a:gd name="connsiteY12" fmla="*/ 8727 h 1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453" h="12774">
                  <a:moveTo>
                    <a:pt x="7209" y="8600"/>
                  </a:moveTo>
                  <a:lnTo>
                    <a:pt x="0" y="12269"/>
                  </a:lnTo>
                  <a:lnTo>
                    <a:pt x="12901" y="12521"/>
                  </a:lnTo>
                  <a:lnTo>
                    <a:pt x="25928" y="12774"/>
                  </a:lnTo>
                  <a:lnTo>
                    <a:pt x="25928" y="10245"/>
                  </a:lnTo>
                  <a:cubicBezTo>
                    <a:pt x="25928" y="10245"/>
                    <a:pt x="25928" y="7716"/>
                    <a:pt x="25928" y="7716"/>
                  </a:cubicBezTo>
                  <a:lnTo>
                    <a:pt x="37691" y="9486"/>
                  </a:lnTo>
                  <a:lnTo>
                    <a:pt x="49453" y="11257"/>
                  </a:lnTo>
                  <a:lnTo>
                    <a:pt x="49453" y="8980"/>
                  </a:lnTo>
                  <a:cubicBezTo>
                    <a:pt x="49453" y="7716"/>
                    <a:pt x="41612" y="5186"/>
                    <a:pt x="31999" y="3415"/>
                  </a:cubicBezTo>
                  <a:lnTo>
                    <a:pt x="14545" y="0"/>
                  </a:lnTo>
                  <a:lnTo>
                    <a:pt x="14545" y="2530"/>
                  </a:lnTo>
                  <a:cubicBezTo>
                    <a:pt x="14545" y="3921"/>
                    <a:pt x="11257" y="6704"/>
                    <a:pt x="7209" y="87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1" name="Freeform: Shape 9040">
              <a:extLst>
                <a:ext uri="{FF2B5EF4-FFF2-40B4-BE49-F238E27FC236}">
                  <a16:creationId xmlns:a16="http://schemas.microsoft.com/office/drawing/2014/main" id="{BA029FEC-C37D-BCC0-6904-43ADAC22D849}"/>
                </a:ext>
              </a:extLst>
            </p:cNvPr>
            <p:cNvSpPr/>
            <p:nvPr/>
          </p:nvSpPr>
          <p:spPr>
            <a:xfrm>
              <a:off x="11169062" y="6536777"/>
              <a:ext cx="23524" cy="7335"/>
            </a:xfrm>
            <a:custGeom>
              <a:avLst/>
              <a:gdLst>
                <a:gd name="connsiteX0" fmla="*/ 0 w 23524"/>
                <a:gd name="connsiteY0" fmla="*/ 4933 h 7335"/>
                <a:gd name="connsiteX1" fmla="*/ 0 w 23524"/>
                <a:gd name="connsiteY1" fmla="*/ 7336 h 7335"/>
                <a:gd name="connsiteX2" fmla="*/ 11762 w 23524"/>
                <a:gd name="connsiteY2" fmla="*/ 6071 h 7335"/>
                <a:gd name="connsiteX3" fmla="*/ 23525 w 23524"/>
                <a:gd name="connsiteY3" fmla="*/ 2403 h 7335"/>
                <a:gd name="connsiteX4" fmla="*/ 23525 w 23524"/>
                <a:gd name="connsiteY4" fmla="*/ 0 h 7335"/>
                <a:gd name="connsiteX5" fmla="*/ 11762 w 23524"/>
                <a:gd name="connsiteY5" fmla="*/ 1265 h 7335"/>
                <a:gd name="connsiteX6" fmla="*/ 0 w 23524"/>
                <a:gd name="connsiteY6" fmla="*/ 4933 h 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4" h="7335">
                  <a:moveTo>
                    <a:pt x="0" y="4933"/>
                  </a:moveTo>
                  <a:lnTo>
                    <a:pt x="0" y="7336"/>
                  </a:lnTo>
                  <a:cubicBezTo>
                    <a:pt x="0" y="7336"/>
                    <a:pt x="11762" y="6071"/>
                    <a:pt x="11762" y="6071"/>
                  </a:cubicBezTo>
                  <a:cubicBezTo>
                    <a:pt x="18213" y="5438"/>
                    <a:pt x="23525" y="3668"/>
                    <a:pt x="23525" y="2403"/>
                  </a:cubicBezTo>
                  <a:lnTo>
                    <a:pt x="23525" y="0"/>
                  </a:lnTo>
                  <a:cubicBezTo>
                    <a:pt x="23525" y="0"/>
                    <a:pt x="11762" y="1265"/>
                    <a:pt x="11762" y="1265"/>
                  </a:cubicBezTo>
                  <a:cubicBezTo>
                    <a:pt x="5312" y="2024"/>
                    <a:pt x="0" y="3668"/>
                    <a:pt x="0" y="493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2" name="Freeform: Shape 9041">
              <a:extLst>
                <a:ext uri="{FF2B5EF4-FFF2-40B4-BE49-F238E27FC236}">
                  <a16:creationId xmlns:a16="http://schemas.microsoft.com/office/drawing/2014/main" id="{AB31E456-8BE9-D400-28C7-46BB7995B1E2}"/>
                </a:ext>
              </a:extLst>
            </p:cNvPr>
            <p:cNvSpPr/>
            <p:nvPr/>
          </p:nvSpPr>
          <p:spPr>
            <a:xfrm>
              <a:off x="11145664" y="6597107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636" y="2023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3" name="Freeform: Shape 9042">
              <a:extLst>
                <a:ext uri="{FF2B5EF4-FFF2-40B4-BE49-F238E27FC236}">
                  <a16:creationId xmlns:a16="http://schemas.microsoft.com/office/drawing/2014/main" id="{82C2D9C7-6490-1132-4A21-EAA92F59674A}"/>
                </a:ext>
              </a:extLst>
            </p:cNvPr>
            <p:cNvSpPr/>
            <p:nvPr/>
          </p:nvSpPr>
          <p:spPr>
            <a:xfrm>
              <a:off x="11082172" y="6563970"/>
              <a:ext cx="66527" cy="10371"/>
            </a:xfrm>
            <a:custGeom>
              <a:avLst/>
              <a:gdLst>
                <a:gd name="connsiteX0" fmla="*/ 127 w 66527"/>
                <a:gd name="connsiteY0" fmla="*/ 127 h 10371"/>
                <a:gd name="connsiteX1" fmla="*/ 16062 w 66527"/>
                <a:gd name="connsiteY1" fmla="*/ 5312 h 10371"/>
                <a:gd name="connsiteX2" fmla="*/ 43635 w 66527"/>
                <a:gd name="connsiteY2" fmla="*/ 10118 h 10371"/>
                <a:gd name="connsiteX3" fmla="*/ 55650 w 66527"/>
                <a:gd name="connsiteY3" fmla="*/ 10371 h 10371"/>
                <a:gd name="connsiteX4" fmla="*/ 61089 w 66527"/>
                <a:gd name="connsiteY4" fmla="*/ 6197 h 10371"/>
                <a:gd name="connsiteX5" fmla="*/ 66527 w 66527"/>
                <a:gd name="connsiteY5" fmla="*/ 2023 h 10371"/>
                <a:gd name="connsiteX6" fmla="*/ 33137 w 66527"/>
                <a:gd name="connsiteY6" fmla="*/ 759 h 10371"/>
                <a:gd name="connsiteX7" fmla="*/ 9612 w 66527"/>
                <a:gd name="connsiteY7" fmla="*/ 0 h 10371"/>
                <a:gd name="connsiteX8" fmla="*/ 2530 w 66527"/>
                <a:gd name="connsiteY8" fmla="*/ 0 h 10371"/>
                <a:gd name="connsiteX9" fmla="*/ 0 w 66527"/>
                <a:gd name="connsiteY9" fmla="*/ 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371">
                  <a:moveTo>
                    <a:pt x="127" y="127"/>
                  </a:moveTo>
                  <a:cubicBezTo>
                    <a:pt x="127" y="127"/>
                    <a:pt x="7462" y="2656"/>
                    <a:pt x="16062" y="5312"/>
                  </a:cubicBezTo>
                  <a:cubicBezTo>
                    <a:pt x="24537" y="7842"/>
                    <a:pt x="36931" y="9991"/>
                    <a:pt x="43635" y="10118"/>
                  </a:cubicBezTo>
                  <a:lnTo>
                    <a:pt x="55650" y="10371"/>
                  </a:lnTo>
                  <a:lnTo>
                    <a:pt x="61089" y="6197"/>
                  </a:lnTo>
                  <a:lnTo>
                    <a:pt x="66527" y="2023"/>
                  </a:lnTo>
                  <a:lnTo>
                    <a:pt x="33137" y="759"/>
                  </a:lnTo>
                  <a:cubicBezTo>
                    <a:pt x="23904" y="506"/>
                    <a:pt x="15683" y="253"/>
                    <a:pt x="9612" y="0"/>
                  </a:cubicBezTo>
                  <a:cubicBezTo>
                    <a:pt x="6576" y="0"/>
                    <a:pt x="4174" y="0"/>
                    <a:pt x="2530" y="0"/>
                  </a:cubicBezTo>
                  <a:cubicBezTo>
                    <a:pt x="885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4" name="Freeform: Shape 9043">
              <a:extLst>
                <a:ext uri="{FF2B5EF4-FFF2-40B4-BE49-F238E27FC236}">
                  <a16:creationId xmlns:a16="http://schemas.microsoft.com/office/drawing/2014/main" id="{13F72648-83D9-BAA1-E453-42451A94E1BD}"/>
                </a:ext>
              </a:extLst>
            </p:cNvPr>
            <p:cNvSpPr/>
            <p:nvPr/>
          </p:nvSpPr>
          <p:spPr>
            <a:xfrm>
              <a:off x="11082046" y="6558658"/>
              <a:ext cx="11762" cy="2422"/>
            </a:xfrm>
            <a:custGeom>
              <a:avLst/>
              <a:gdLst>
                <a:gd name="connsiteX0" fmla="*/ 0 w 11762"/>
                <a:gd name="connsiteY0" fmla="*/ 1011 h 2422"/>
                <a:gd name="connsiteX1" fmla="*/ 5818 w 11762"/>
                <a:gd name="connsiteY1" fmla="*/ 2403 h 2422"/>
                <a:gd name="connsiteX2" fmla="*/ 11762 w 11762"/>
                <a:gd name="connsiteY2" fmla="*/ 1391 h 2422"/>
                <a:gd name="connsiteX3" fmla="*/ 5944 w 11762"/>
                <a:gd name="connsiteY3" fmla="*/ 0 h 2422"/>
                <a:gd name="connsiteX4" fmla="*/ 127 w 11762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529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5" name="Freeform: Shape 9044">
              <a:extLst>
                <a:ext uri="{FF2B5EF4-FFF2-40B4-BE49-F238E27FC236}">
                  <a16:creationId xmlns:a16="http://schemas.microsoft.com/office/drawing/2014/main" id="{7CB84E91-DEBA-F7E1-06EB-6B71D94DC43F}"/>
                </a:ext>
              </a:extLst>
            </p:cNvPr>
            <p:cNvSpPr/>
            <p:nvPr/>
          </p:nvSpPr>
          <p:spPr>
            <a:xfrm>
              <a:off x="11169695" y="6563717"/>
              <a:ext cx="11762" cy="2529"/>
            </a:xfrm>
            <a:custGeom>
              <a:avLst/>
              <a:gdLst>
                <a:gd name="connsiteX0" fmla="*/ 127 w 11762"/>
                <a:gd name="connsiteY0" fmla="*/ 1139 h 2529"/>
                <a:gd name="connsiteX1" fmla="*/ 5945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127" y="1139"/>
                  </a:moveTo>
                  <a:cubicBezTo>
                    <a:pt x="127" y="1771"/>
                    <a:pt x="2783" y="2403"/>
                    <a:pt x="5945" y="2530"/>
                  </a:cubicBezTo>
                  <a:cubicBezTo>
                    <a:pt x="9233" y="2530"/>
                    <a:pt x="11762" y="2151"/>
                    <a:pt x="11762" y="1392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6" name="Freeform: Shape 9045">
              <a:extLst>
                <a:ext uri="{FF2B5EF4-FFF2-40B4-BE49-F238E27FC236}">
                  <a16:creationId xmlns:a16="http://schemas.microsoft.com/office/drawing/2014/main" id="{878C8E1A-8625-B3AE-FE62-DF72B19727F4}"/>
                </a:ext>
              </a:extLst>
            </p:cNvPr>
            <p:cNvSpPr/>
            <p:nvPr/>
          </p:nvSpPr>
          <p:spPr>
            <a:xfrm>
              <a:off x="11105191" y="6576093"/>
              <a:ext cx="11762" cy="2548"/>
            </a:xfrm>
            <a:custGeom>
              <a:avLst/>
              <a:gdLst>
                <a:gd name="connsiteX0" fmla="*/ 0 w 11762"/>
                <a:gd name="connsiteY0" fmla="*/ 1157 h 2548"/>
                <a:gd name="connsiteX1" fmla="*/ 5817 w 11762"/>
                <a:gd name="connsiteY1" fmla="*/ 2548 h 2548"/>
                <a:gd name="connsiteX2" fmla="*/ 11762 w 11762"/>
                <a:gd name="connsiteY2" fmla="*/ 1410 h 2548"/>
                <a:gd name="connsiteX3" fmla="*/ 5944 w 11762"/>
                <a:gd name="connsiteY3" fmla="*/ 19 h 2548"/>
                <a:gd name="connsiteX4" fmla="*/ 0 w 11762"/>
                <a:gd name="connsiteY4" fmla="*/ 1157 h 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8">
                  <a:moveTo>
                    <a:pt x="0" y="1157"/>
                  </a:moveTo>
                  <a:cubicBezTo>
                    <a:pt x="0" y="1790"/>
                    <a:pt x="2656" y="2423"/>
                    <a:pt x="5817" y="2548"/>
                  </a:cubicBezTo>
                  <a:cubicBezTo>
                    <a:pt x="9106" y="2548"/>
                    <a:pt x="11762" y="2169"/>
                    <a:pt x="11762" y="1410"/>
                  </a:cubicBezTo>
                  <a:cubicBezTo>
                    <a:pt x="11762" y="652"/>
                    <a:pt x="9106" y="145"/>
                    <a:pt x="5944" y="19"/>
                  </a:cubicBezTo>
                  <a:cubicBezTo>
                    <a:pt x="2782" y="-107"/>
                    <a:pt x="0" y="398"/>
                    <a:pt x="0" y="11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7" name="Freeform: Shape 9046">
              <a:extLst>
                <a:ext uri="{FF2B5EF4-FFF2-40B4-BE49-F238E27FC236}">
                  <a16:creationId xmlns:a16="http://schemas.microsoft.com/office/drawing/2014/main" id="{C05244D2-6CE8-769D-80D2-77BEF540E76F}"/>
                </a:ext>
              </a:extLst>
            </p:cNvPr>
            <p:cNvSpPr/>
            <p:nvPr/>
          </p:nvSpPr>
          <p:spPr>
            <a:xfrm>
              <a:off x="11235463" y="6532224"/>
              <a:ext cx="123947" cy="61974"/>
            </a:xfrm>
            <a:custGeom>
              <a:avLst/>
              <a:gdLst>
                <a:gd name="connsiteX0" fmla="*/ 0 w 123947"/>
                <a:gd name="connsiteY0" fmla="*/ 48188 h 61974"/>
                <a:gd name="connsiteX1" fmla="*/ 9359 w 123947"/>
                <a:gd name="connsiteY1" fmla="*/ 57420 h 61974"/>
                <a:gd name="connsiteX2" fmla="*/ 18718 w 123947"/>
                <a:gd name="connsiteY2" fmla="*/ 61974 h 61974"/>
                <a:gd name="connsiteX3" fmla="*/ 13407 w 123947"/>
                <a:gd name="connsiteY3" fmla="*/ 56156 h 61974"/>
                <a:gd name="connsiteX4" fmla="*/ 8221 w 123947"/>
                <a:gd name="connsiteY4" fmla="*/ 50338 h 61974"/>
                <a:gd name="connsiteX5" fmla="*/ 30102 w 123947"/>
                <a:gd name="connsiteY5" fmla="*/ 51856 h 61974"/>
                <a:gd name="connsiteX6" fmla="*/ 52109 w 123947"/>
                <a:gd name="connsiteY6" fmla="*/ 53374 h 61974"/>
                <a:gd name="connsiteX7" fmla="*/ 50591 w 123947"/>
                <a:gd name="connsiteY7" fmla="*/ 49073 h 61974"/>
                <a:gd name="connsiteX8" fmla="*/ 49073 w 123947"/>
                <a:gd name="connsiteY8" fmla="*/ 44773 h 61974"/>
                <a:gd name="connsiteX9" fmla="*/ 33643 w 123947"/>
                <a:gd name="connsiteY9" fmla="*/ 45785 h 61974"/>
                <a:gd name="connsiteX10" fmla="*/ 18213 w 123947"/>
                <a:gd name="connsiteY10" fmla="*/ 46797 h 61974"/>
                <a:gd name="connsiteX11" fmla="*/ 25549 w 123947"/>
                <a:gd name="connsiteY11" fmla="*/ 43003 h 61974"/>
                <a:gd name="connsiteX12" fmla="*/ 32884 w 123947"/>
                <a:gd name="connsiteY12" fmla="*/ 39208 h 61974"/>
                <a:gd name="connsiteX13" fmla="*/ 40852 w 123947"/>
                <a:gd name="connsiteY13" fmla="*/ 40346 h 61974"/>
                <a:gd name="connsiteX14" fmla="*/ 77910 w 123947"/>
                <a:gd name="connsiteY14" fmla="*/ 37184 h 61974"/>
                <a:gd name="connsiteX15" fmla="*/ 107000 w 123947"/>
                <a:gd name="connsiteY15" fmla="*/ 33010 h 61974"/>
                <a:gd name="connsiteX16" fmla="*/ 86258 w 123947"/>
                <a:gd name="connsiteY16" fmla="*/ 29596 h 61974"/>
                <a:gd name="connsiteX17" fmla="*/ 65515 w 123947"/>
                <a:gd name="connsiteY17" fmla="*/ 26181 h 61974"/>
                <a:gd name="connsiteX18" fmla="*/ 59950 w 123947"/>
                <a:gd name="connsiteY18" fmla="*/ 19604 h 61974"/>
                <a:gd name="connsiteX19" fmla="*/ 54385 w 123947"/>
                <a:gd name="connsiteY19" fmla="*/ 13028 h 61974"/>
                <a:gd name="connsiteX20" fmla="*/ 87143 w 123947"/>
                <a:gd name="connsiteY20" fmla="*/ 11889 h 61974"/>
                <a:gd name="connsiteX21" fmla="*/ 120027 w 123947"/>
                <a:gd name="connsiteY21" fmla="*/ 10624 h 61974"/>
                <a:gd name="connsiteX22" fmla="*/ 122050 w 123947"/>
                <a:gd name="connsiteY22" fmla="*/ 5312 h 61974"/>
                <a:gd name="connsiteX23" fmla="*/ 123948 w 123947"/>
                <a:gd name="connsiteY23" fmla="*/ 0 h 61974"/>
                <a:gd name="connsiteX24" fmla="*/ 115726 w 123947"/>
                <a:gd name="connsiteY24" fmla="*/ 2277 h 61974"/>
                <a:gd name="connsiteX25" fmla="*/ 69689 w 123947"/>
                <a:gd name="connsiteY25" fmla="*/ 9739 h 61974"/>
                <a:gd name="connsiteX26" fmla="*/ 19730 w 123947"/>
                <a:gd name="connsiteY26" fmla="*/ 14545 h 61974"/>
                <a:gd name="connsiteX27" fmla="*/ 7462 w 123947"/>
                <a:gd name="connsiteY27" fmla="*/ 14545 h 61974"/>
                <a:gd name="connsiteX28" fmla="*/ 7462 w 123947"/>
                <a:gd name="connsiteY28" fmla="*/ 19351 h 61974"/>
                <a:gd name="connsiteX29" fmla="*/ 7462 w 123947"/>
                <a:gd name="connsiteY29" fmla="*/ 24410 h 61974"/>
                <a:gd name="connsiteX30" fmla="*/ 30987 w 123947"/>
                <a:gd name="connsiteY30" fmla="*/ 23272 h 61974"/>
                <a:gd name="connsiteX31" fmla="*/ 54512 w 123947"/>
                <a:gd name="connsiteY31" fmla="*/ 22134 h 61974"/>
                <a:gd name="connsiteX32" fmla="*/ 54512 w 123947"/>
                <a:gd name="connsiteY32" fmla="*/ 24663 h 61974"/>
                <a:gd name="connsiteX33" fmla="*/ 54512 w 123947"/>
                <a:gd name="connsiteY33" fmla="*/ 27193 h 61974"/>
                <a:gd name="connsiteX34" fmla="*/ 39840 w 123947"/>
                <a:gd name="connsiteY34" fmla="*/ 27193 h 61974"/>
                <a:gd name="connsiteX35" fmla="*/ 25169 w 123947"/>
                <a:gd name="connsiteY35" fmla="*/ 26813 h 61974"/>
                <a:gd name="connsiteX36" fmla="*/ 41232 w 123947"/>
                <a:gd name="connsiteY36" fmla="*/ 29090 h 61974"/>
                <a:gd name="connsiteX37" fmla="*/ 57294 w 123947"/>
                <a:gd name="connsiteY37" fmla="*/ 31366 h 61974"/>
                <a:gd name="connsiteX38" fmla="*/ 33264 w 123947"/>
                <a:gd name="connsiteY38" fmla="*/ 35920 h 61974"/>
                <a:gd name="connsiteX39" fmla="*/ 9233 w 123947"/>
                <a:gd name="connsiteY39" fmla="*/ 40473 h 61974"/>
                <a:gd name="connsiteX40" fmla="*/ 16063 w 123947"/>
                <a:gd name="connsiteY40" fmla="*/ 41991 h 61974"/>
                <a:gd name="connsiteX41" fmla="*/ 22892 w 123947"/>
                <a:gd name="connsiteY41" fmla="*/ 43508 h 61974"/>
                <a:gd name="connsiteX42" fmla="*/ 11636 w 123947"/>
                <a:gd name="connsiteY42" fmla="*/ 43508 h 61974"/>
                <a:gd name="connsiteX43" fmla="*/ 506 w 123947"/>
                <a:gd name="connsiteY43" fmla="*/ 43129 h 61974"/>
                <a:gd name="connsiteX44" fmla="*/ 506 w 123947"/>
                <a:gd name="connsiteY44" fmla="*/ 47809 h 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3947" h="61974">
                  <a:moveTo>
                    <a:pt x="0" y="48188"/>
                  </a:moveTo>
                  <a:cubicBezTo>
                    <a:pt x="0" y="50718"/>
                    <a:pt x="4174" y="54892"/>
                    <a:pt x="9359" y="57420"/>
                  </a:cubicBezTo>
                  <a:lnTo>
                    <a:pt x="18718" y="61974"/>
                  </a:lnTo>
                  <a:lnTo>
                    <a:pt x="13407" y="56156"/>
                  </a:lnTo>
                  <a:lnTo>
                    <a:pt x="8221" y="50338"/>
                  </a:lnTo>
                  <a:lnTo>
                    <a:pt x="30102" y="51856"/>
                  </a:lnTo>
                  <a:lnTo>
                    <a:pt x="52109" y="53374"/>
                  </a:lnTo>
                  <a:lnTo>
                    <a:pt x="50591" y="49073"/>
                  </a:lnTo>
                  <a:lnTo>
                    <a:pt x="49073" y="44773"/>
                  </a:lnTo>
                  <a:lnTo>
                    <a:pt x="33643" y="45785"/>
                  </a:lnTo>
                  <a:lnTo>
                    <a:pt x="18213" y="46797"/>
                  </a:lnTo>
                  <a:lnTo>
                    <a:pt x="25549" y="43003"/>
                  </a:lnTo>
                  <a:lnTo>
                    <a:pt x="32884" y="39208"/>
                  </a:lnTo>
                  <a:lnTo>
                    <a:pt x="40852" y="40346"/>
                  </a:lnTo>
                  <a:cubicBezTo>
                    <a:pt x="45279" y="40979"/>
                    <a:pt x="61848" y="39587"/>
                    <a:pt x="77910" y="37184"/>
                  </a:cubicBezTo>
                  <a:lnTo>
                    <a:pt x="107000" y="33010"/>
                  </a:lnTo>
                  <a:lnTo>
                    <a:pt x="86258" y="29596"/>
                  </a:lnTo>
                  <a:lnTo>
                    <a:pt x="65515" y="26181"/>
                  </a:lnTo>
                  <a:lnTo>
                    <a:pt x="59950" y="19604"/>
                  </a:lnTo>
                  <a:lnTo>
                    <a:pt x="54385" y="13028"/>
                  </a:lnTo>
                  <a:lnTo>
                    <a:pt x="87143" y="11889"/>
                  </a:lnTo>
                  <a:lnTo>
                    <a:pt x="120027" y="10624"/>
                  </a:lnTo>
                  <a:lnTo>
                    <a:pt x="122050" y="5312"/>
                  </a:lnTo>
                  <a:lnTo>
                    <a:pt x="123948" y="0"/>
                  </a:lnTo>
                  <a:lnTo>
                    <a:pt x="115726" y="2277"/>
                  </a:lnTo>
                  <a:cubicBezTo>
                    <a:pt x="111173" y="3668"/>
                    <a:pt x="90431" y="6956"/>
                    <a:pt x="69689" y="9739"/>
                  </a:cubicBezTo>
                  <a:cubicBezTo>
                    <a:pt x="48947" y="12521"/>
                    <a:pt x="26433" y="14672"/>
                    <a:pt x="19730" y="14545"/>
                  </a:cubicBezTo>
                  <a:lnTo>
                    <a:pt x="7462" y="14545"/>
                  </a:lnTo>
                  <a:cubicBezTo>
                    <a:pt x="7462" y="14545"/>
                    <a:pt x="7462" y="19351"/>
                    <a:pt x="7462" y="19351"/>
                  </a:cubicBezTo>
                  <a:lnTo>
                    <a:pt x="7462" y="24410"/>
                  </a:lnTo>
                  <a:cubicBezTo>
                    <a:pt x="7462" y="24410"/>
                    <a:pt x="30987" y="23272"/>
                    <a:pt x="30987" y="23272"/>
                  </a:cubicBezTo>
                  <a:lnTo>
                    <a:pt x="54512" y="22134"/>
                  </a:lnTo>
                  <a:lnTo>
                    <a:pt x="54512" y="24663"/>
                  </a:lnTo>
                  <a:cubicBezTo>
                    <a:pt x="54512" y="24663"/>
                    <a:pt x="54512" y="27193"/>
                    <a:pt x="54512" y="27193"/>
                  </a:cubicBezTo>
                  <a:lnTo>
                    <a:pt x="39840" y="27193"/>
                  </a:lnTo>
                  <a:cubicBezTo>
                    <a:pt x="39840" y="27193"/>
                    <a:pt x="25169" y="26813"/>
                    <a:pt x="25169" y="26813"/>
                  </a:cubicBezTo>
                  <a:lnTo>
                    <a:pt x="41232" y="29090"/>
                  </a:lnTo>
                  <a:lnTo>
                    <a:pt x="57294" y="31366"/>
                  </a:lnTo>
                  <a:lnTo>
                    <a:pt x="33264" y="35920"/>
                  </a:lnTo>
                  <a:lnTo>
                    <a:pt x="9233" y="40473"/>
                  </a:lnTo>
                  <a:lnTo>
                    <a:pt x="16063" y="41991"/>
                  </a:lnTo>
                  <a:lnTo>
                    <a:pt x="22892" y="43508"/>
                  </a:lnTo>
                  <a:lnTo>
                    <a:pt x="11636" y="43508"/>
                  </a:lnTo>
                  <a:cubicBezTo>
                    <a:pt x="11636" y="43508"/>
                    <a:pt x="506" y="43129"/>
                    <a:pt x="506" y="43129"/>
                  </a:cubicBezTo>
                  <a:lnTo>
                    <a:pt x="506" y="478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8" name="Freeform: Shape 9047">
              <a:extLst>
                <a:ext uri="{FF2B5EF4-FFF2-40B4-BE49-F238E27FC236}">
                  <a16:creationId xmlns:a16="http://schemas.microsoft.com/office/drawing/2014/main" id="{FBE1A9E1-CE04-38B0-C542-AFDB7F718E21}"/>
                </a:ext>
              </a:extLst>
            </p:cNvPr>
            <p:cNvSpPr/>
            <p:nvPr/>
          </p:nvSpPr>
          <p:spPr>
            <a:xfrm>
              <a:off x="11233439" y="6551955"/>
              <a:ext cx="42243" cy="5565"/>
            </a:xfrm>
            <a:custGeom>
              <a:avLst/>
              <a:gdLst>
                <a:gd name="connsiteX0" fmla="*/ 14672 w 42243"/>
                <a:gd name="connsiteY0" fmla="*/ 2783 h 5565"/>
                <a:gd name="connsiteX1" fmla="*/ 29090 w 42243"/>
                <a:gd name="connsiteY1" fmla="*/ 0 h 5565"/>
                <a:gd name="connsiteX2" fmla="*/ 35667 w 42243"/>
                <a:gd name="connsiteY2" fmla="*/ 1391 h 5565"/>
                <a:gd name="connsiteX3" fmla="*/ 42244 w 42243"/>
                <a:gd name="connsiteY3" fmla="*/ 2909 h 5565"/>
                <a:gd name="connsiteX4" fmla="*/ 21122 w 42243"/>
                <a:gd name="connsiteY4" fmla="*/ 4174 h 5565"/>
                <a:gd name="connsiteX5" fmla="*/ 0 w 42243"/>
                <a:gd name="connsiteY5" fmla="*/ 5565 h 5565"/>
                <a:gd name="connsiteX6" fmla="*/ 14672 w 42243"/>
                <a:gd name="connsiteY6" fmla="*/ 2783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565">
                  <a:moveTo>
                    <a:pt x="14672" y="2783"/>
                  </a:moveTo>
                  <a:lnTo>
                    <a:pt x="29090" y="0"/>
                  </a:lnTo>
                  <a:lnTo>
                    <a:pt x="35667" y="1391"/>
                  </a:lnTo>
                  <a:lnTo>
                    <a:pt x="42244" y="2909"/>
                  </a:lnTo>
                  <a:lnTo>
                    <a:pt x="21122" y="4174"/>
                  </a:lnTo>
                  <a:lnTo>
                    <a:pt x="0" y="5565"/>
                  </a:lnTo>
                  <a:lnTo>
                    <a:pt x="14672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49" name="Freeform: Shape 9048">
              <a:extLst>
                <a:ext uri="{FF2B5EF4-FFF2-40B4-BE49-F238E27FC236}">
                  <a16:creationId xmlns:a16="http://schemas.microsoft.com/office/drawing/2014/main" id="{29A2D3CF-BE94-58B5-6472-A4C40130F1FC}"/>
                </a:ext>
              </a:extLst>
            </p:cNvPr>
            <p:cNvSpPr/>
            <p:nvPr/>
          </p:nvSpPr>
          <p:spPr>
            <a:xfrm>
              <a:off x="11216997" y="6560582"/>
              <a:ext cx="31562" cy="4020"/>
            </a:xfrm>
            <a:custGeom>
              <a:avLst/>
              <a:gdLst>
                <a:gd name="connsiteX0" fmla="*/ 0 w 31562"/>
                <a:gd name="connsiteY0" fmla="*/ 226 h 4020"/>
                <a:gd name="connsiteX1" fmla="*/ 12521 w 31562"/>
                <a:gd name="connsiteY1" fmla="*/ 3009 h 4020"/>
                <a:gd name="connsiteX2" fmla="*/ 30734 w 31562"/>
                <a:gd name="connsiteY2" fmla="*/ 3767 h 4020"/>
                <a:gd name="connsiteX3" fmla="*/ 18213 w 31562"/>
                <a:gd name="connsiteY3" fmla="*/ 985 h 4020"/>
                <a:gd name="connsiteX4" fmla="*/ 0 w 31562"/>
                <a:gd name="connsiteY4" fmla="*/ 226 h 4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020">
                  <a:moveTo>
                    <a:pt x="0" y="226"/>
                  </a:moveTo>
                  <a:cubicBezTo>
                    <a:pt x="0" y="226"/>
                    <a:pt x="5565" y="2124"/>
                    <a:pt x="12521" y="3009"/>
                  </a:cubicBezTo>
                  <a:cubicBezTo>
                    <a:pt x="19351" y="4021"/>
                    <a:pt x="27572" y="4274"/>
                    <a:pt x="30734" y="3767"/>
                  </a:cubicBezTo>
                  <a:cubicBezTo>
                    <a:pt x="33770" y="3135"/>
                    <a:pt x="28205" y="1871"/>
                    <a:pt x="18213" y="985"/>
                  </a:cubicBezTo>
                  <a:cubicBezTo>
                    <a:pt x="8221" y="100"/>
                    <a:pt x="0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0" name="Freeform: Shape 9049">
              <a:extLst>
                <a:ext uri="{FF2B5EF4-FFF2-40B4-BE49-F238E27FC236}">
                  <a16:creationId xmlns:a16="http://schemas.microsoft.com/office/drawing/2014/main" id="{CD01C2B1-5653-1560-ABBF-252507BB7F13}"/>
                </a:ext>
              </a:extLst>
            </p:cNvPr>
            <p:cNvSpPr/>
            <p:nvPr/>
          </p:nvSpPr>
          <p:spPr>
            <a:xfrm>
              <a:off x="11217250" y="6545252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7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530" y="2403"/>
                    <a:pt x="5818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7" y="379"/>
                    <a:pt x="127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1" name="Freeform: Shape 9050">
              <a:extLst>
                <a:ext uri="{FF2B5EF4-FFF2-40B4-BE49-F238E27FC236}">
                  <a16:creationId xmlns:a16="http://schemas.microsoft.com/office/drawing/2014/main" id="{DCA8BCB9-1971-6116-778B-1996604D8C3F}"/>
                </a:ext>
              </a:extLst>
            </p:cNvPr>
            <p:cNvSpPr/>
            <p:nvPr/>
          </p:nvSpPr>
          <p:spPr>
            <a:xfrm>
              <a:off x="11376359" y="6592174"/>
              <a:ext cx="11888" cy="2403"/>
            </a:xfrm>
            <a:custGeom>
              <a:avLst/>
              <a:gdLst>
                <a:gd name="connsiteX0" fmla="*/ 0 w 11888"/>
                <a:gd name="connsiteY0" fmla="*/ 1139 h 2403"/>
                <a:gd name="connsiteX1" fmla="*/ 5944 w 11888"/>
                <a:gd name="connsiteY1" fmla="*/ 2403 h 2403"/>
                <a:gd name="connsiteX2" fmla="*/ 11889 w 11888"/>
                <a:gd name="connsiteY2" fmla="*/ 1265 h 2403"/>
                <a:gd name="connsiteX3" fmla="*/ 5944 w 11888"/>
                <a:gd name="connsiteY3" fmla="*/ 0 h 2403"/>
                <a:gd name="connsiteX4" fmla="*/ 0 w 11888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889" y="1897"/>
                    <a:pt x="11889" y="1265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782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2" name="Freeform: Shape 9051">
              <a:extLst>
                <a:ext uri="{FF2B5EF4-FFF2-40B4-BE49-F238E27FC236}">
                  <a16:creationId xmlns:a16="http://schemas.microsoft.com/office/drawing/2014/main" id="{C0CDBE9A-B108-B8EE-A7A4-803CE6C213EB}"/>
                </a:ext>
              </a:extLst>
            </p:cNvPr>
            <p:cNvSpPr/>
            <p:nvPr/>
          </p:nvSpPr>
          <p:spPr>
            <a:xfrm>
              <a:off x="11309832" y="6555875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5 h 2403"/>
                <a:gd name="connsiteX3" fmla="*/ 5944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5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3" name="Freeform: Shape 9052">
              <a:extLst>
                <a:ext uri="{FF2B5EF4-FFF2-40B4-BE49-F238E27FC236}">
                  <a16:creationId xmlns:a16="http://schemas.microsoft.com/office/drawing/2014/main" id="{BE6790B6-D10A-6A53-2CE2-C00405FD1A4C}"/>
                </a:ext>
              </a:extLst>
            </p:cNvPr>
            <p:cNvSpPr/>
            <p:nvPr/>
          </p:nvSpPr>
          <p:spPr>
            <a:xfrm>
              <a:off x="11287066" y="6590025"/>
              <a:ext cx="36804" cy="5059"/>
            </a:xfrm>
            <a:custGeom>
              <a:avLst/>
              <a:gdLst>
                <a:gd name="connsiteX0" fmla="*/ 126 w 36804"/>
                <a:gd name="connsiteY0" fmla="*/ 3542 h 5059"/>
                <a:gd name="connsiteX1" fmla="*/ 18465 w 36804"/>
                <a:gd name="connsiteY1" fmla="*/ 4806 h 5059"/>
                <a:gd name="connsiteX2" fmla="*/ 36805 w 36804"/>
                <a:gd name="connsiteY2" fmla="*/ 5059 h 5059"/>
                <a:gd name="connsiteX3" fmla="*/ 29469 w 36804"/>
                <a:gd name="connsiteY3" fmla="*/ 2530 h 5059"/>
                <a:gd name="connsiteX4" fmla="*/ 22007 w 36804"/>
                <a:gd name="connsiteY4" fmla="*/ 0 h 5059"/>
                <a:gd name="connsiteX5" fmla="*/ 11003 w 36804"/>
                <a:gd name="connsiteY5" fmla="*/ 1264 h 5059"/>
                <a:gd name="connsiteX6" fmla="*/ 0 w 36804"/>
                <a:gd name="connsiteY6" fmla="*/ 3668 h 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04" h="5059">
                  <a:moveTo>
                    <a:pt x="126" y="3542"/>
                  </a:moveTo>
                  <a:cubicBezTo>
                    <a:pt x="126" y="3542"/>
                    <a:pt x="8347" y="4680"/>
                    <a:pt x="18465" y="4806"/>
                  </a:cubicBezTo>
                  <a:lnTo>
                    <a:pt x="36805" y="5059"/>
                  </a:lnTo>
                  <a:lnTo>
                    <a:pt x="29469" y="2530"/>
                  </a:lnTo>
                  <a:lnTo>
                    <a:pt x="22007" y="0"/>
                  </a:lnTo>
                  <a:lnTo>
                    <a:pt x="11003" y="1264"/>
                  </a:lnTo>
                  <a:cubicBezTo>
                    <a:pt x="4932" y="2023"/>
                    <a:pt x="0" y="3035"/>
                    <a:pt x="0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4" name="Freeform: Shape 9053">
              <a:extLst>
                <a:ext uri="{FF2B5EF4-FFF2-40B4-BE49-F238E27FC236}">
                  <a16:creationId xmlns:a16="http://schemas.microsoft.com/office/drawing/2014/main" id="{08087490-893E-F3FA-67FC-7320FBBA2AD0}"/>
                </a:ext>
              </a:extLst>
            </p:cNvPr>
            <p:cNvSpPr/>
            <p:nvPr/>
          </p:nvSpPr>
          <p:spPr>
            <a:xfrm>
              <a:off x="11287445" y="656801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5 w 11762"/>
                <a:gd name="connsiteY1" fmla="*/ 2403 h 2403"/>
                <a:gd name="connsiteX2" fmla="*/ 11762 w 11762"/>
                <a:gd name="connsiteY2" fmla="*/ 1264 h 2403"/>
                <a:gd name="connsiteX3" fmla="*/ 5945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5" name="Freeform: Shape 9054">
              <a:extLst>
                <a:ext uri="{FF2B5EF4-FFF2-40B4-BE49-F238E27FC236}">
                  <a16:creationId xmlns:a16="http://schemas.microsoft.com/office/drawing/2014/main" id="{ADCEFEBC-0819-6A96-1191-4A181D279A20}"/>
                </a:ext>
              </a:extLst>
            </p:cNvPr>
            <p:cNvSpPr/>
            <p:nvPr/>
          </p:nvSpPr>
          <p:spPr>
            <a:xfrm>
              <a:off x="11299081" y="6581166"/>
              <a:ext cx="31562" cy="3986"/>
            </a:xfrm>
            <a:custGeom>
              <a:avLst/>
              <a:gdLst>
                <a:gd name="connsiteX0" fmla="*/ 0 w 31562"/>
                <a:gd name="connsiteY0" fmla="*/ 258 h 3986"/>
                <a:gd name="connsiteX1" fmla="*/ 12522 w 31562"/>
                <a:gd name="connsiteY1" fmla="*/ 3040 h 3986"/>
                <a:gd name="connsiteX2" fmla="*/ 30735 w 31562"/>
                <a:gd name="connsiteY2" fmla="*/ 3673 h 3986"/>
                <a:gd name="connsiteX3" fmla="*/ 18213 w 31562"/>
                <a:gd name="connsiteY3" fmla="*/ 890 h 3986"/>
                <a:gd name="connsiteX4" fmla="*/ 0 w 31562"/>
                <a:gd name="connsiteY4" fmla="*/ 258 h 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3986">
                  <a:moveTo>
                    <a:pt x="0" y="258"/>
                  </a:moveTo>
                  <a:cubicBezTo>
                    <a:pt x="0" y="258"/>
                    <a:pt x="5565" y="2029"/>
                    <a:pt x="12522" y="3040"/>
                  </a:cubicBezTo>
                  <a:cubicBezTo>
                    <a:pt x="19478" y="3925"/>
                    <a:pt x="27573" y="4305"/>
                    <a:pt x="30735" y="3673"/>
                  </a:cubicBezTo>
                  <a:cubicBezTo>
                    <a:pt x="33770" y="3040"/>
                    <a:pt x="28205" y="1775"/>
                    <a:pt x="18213" y="890"/>
                  </a:cubicBezTo>
                  <a:cubicBezTo>
                    <a:pt x="8221" y="5"/>
                    <a:pt x="0" y="-248"/>
                    <a:pt x="0" y="25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6" name="Freeform: Shape 9055">
              <a:extLst>
                <a:ext uri="{FF2B5EF4-FFF2-40B4-BE49-F238E27FC236}">
                  <a16:creationId xmlns:a16="http://schemas.microsoft.com/office/drawing/2014/main" id="{FD9C8D01-AF5D-AAB3-B1C6-91AA64D29C95}"/>
                </a:ext>
              </a:extLst>
            </p:cNvPr>
            <p:cNvSpPr/>
            <p:nvPr/>
          </p:nvSpPr>
          <p:spPr>
            <a:xfrm>
              <a:off x="11299334" y="6556129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30" y="2403"/>
                    <a:pt x="5818" y="2403"/>
                  </a:cubicBezTo>
                  <a:cubicBezTo>
                    <a:pt x="9107" y="2403"/>
                    <a:pt x="11762" y="1897"/>
                    <a:pt x="11762" y="1264"/>
                  </a:cubicBezTo>
                  <a:cubicBezTo>
                    <a:pt x="11762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7" name="Freeform: Shape 9056">
              <a:extLst>
                <a:ext uri="{FF2B5EF4-FFF2-40B4-BE49-F238E27FC236}">
                  <a16:creationId xmlns:a16="http://schemas.microsoft.com/office/drawing/2014/main" id="{AB970F35-4638-22A6-A44B-D3361BEF2520}"/>
                </a:ext>
              </a:extLst>
            </p:cNvPr>
            <p:cNvSpPr/>
            <p:nvPr/>
          </p:nvSpPr>
          <p:spPr>
            <a:xfrm>
              <a:off x="11303522" y="6551484"/>
              <a:ext cx="41284" cy="4230"/>
            </a:xfrm>
            <a:custGeom>
              <a:avLst/>
              <a:gdLst>
                <a:gd name="connsiteX0" fmla="*/ 872 w 41284"/>
                <a:gd name="connsiteY0" fmla="*/ 345 h 4230"/>
                <a:gd name="connsiteX1" fmla="*/ 14657 w 41284"/>
                <a:gd name="connsiteY1" fmla="*/ 3254 h 4230"/>
                <a:gd name="connsiteX2" fmla="*/ 40459 w 41284"/>
                <a:gd name="connsiteY2" fmla="*/ 3886 h 4230"/>
                <a:gd name="connsiteX3" fmla="*/ 26546 w 41284"/>
                <a:gd name="connsiteY3" fmla="*/ 978 h 4230"/>
                <a:gd name="connsiteX4" fmla="*/ 872 w 41284"/>
                <a:gd name="connsiteY4" fmla="*/ 345 h 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4" h="4230">
                  <a:moveTo>
                    <a:pt x="872" y="345"/>
                  </a:moveTo>
                  <a:cubicBezTo>
                    <a:pt x="-2417" y="978"/>
                    <a:pt x="3907" y="2242"/>
                    <a:pt x="14657" y="3254"/>
                  </a:cubicBezTo>
                  <a:cubicBezTo>
                    <a:pt x="25534" y="4265"/>
                    <a:pt x="37044" y="4519"/>
                    <a:pt x="40459" y="3886"/>
                  </a:cubicBezTo>
                  <a:cubicBezTo>
                    <a:pt x="43621" y="3254"/>
                    <a:pt x="37423" y="1989"/>
                    <a:pt x="26546" y="978"/>
                  </a:cubicBezTo>
                  <a:cubicBezTo>
                    <a:pt x="15543" y="-34"/>
                    <a:pt x="4160" y="-288"/>
                    <a:pt x="872" y="34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8" name="Freeform: Shape 9057">
              <a:extLst>
                <a:ext uri="{FF2B5EF4-FFF2-40B4-BE49-F238E27FC236}">
                  <a16:creationId xmlns:a16="http://schemas.microsoft.com/office/drawing/2014/main" id="{E792C670-6BCB-CD9B-3B71-DC49DC45596C}"/>
                </a:ext>
              </a:extLst>
            </p:cNvPr>
            <p:cNvSpPr/>
            <p:nvPr/>
          </p:nvSpPr>
          <p:spPr>
            <a:xfrm>
              <a:off x="11331839" y="6548414"/>
              <a:ext cx="49073" cy="7588"/>
            </a:xfrm>
            <a:custGeom>
              <a:avLst/>
              <a:gdLst>
                <a:gd name="connsiteX0" fmla="*/ 11636 w 49073"/>
                <a:gd name="connsiteY0" fmla="*/ 2277 h 7588"/>
                <a:gd name="connsiteX1" fmla="*/ 0 w 49073"/>
                <a:gd name="connsiteY1" fmla="*/ 4553 h 7588"/>
                <a:gd name="connsiteX2" fmla="*/ 17960 w 49073"/>
                <a:gd name="connsiteY2" fmla="*/ 6071 h 7588"/>
                <a:gd name="connsiteX3" fmla="*/ 36046 w 49073"/>
                <a:gd name="connsiteY3" fmla="*/ 7588 h 7588"/>
                <a:gd name="connsiteX4" fmla="*/ 42496 w 49073"/>
                <a:gd name="connsiteY4" fmla="*/ 5565 h 7588"/>
                <a:gd name="connsiteX5" fmla="*/ 49073 w 49073"/>
                <a:gd name="connsiteY5" fmla="*/ 3414 h 7588"/>
                <a:gd name="connsiteX6" fmla="*/ 36046 w 49073"/>
                <a:gd name="connsiteY6" fmla="*/ 1644 h 7588"/>
                <a:gd name="connsiteX7" fmla="*/ 23019 w 49073"/>
                <a:gd name="connsiteY7" fmla="*/ 0 h 7588"/>
                <a:gd name="connsiteX8" fmla="*/ 11636 w 49073"/>
                <a:gd name="connsiteY8" fmla="*/ 2277 h 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73" h="7588">
                  <a:moveTo>
                    <a:pt x="11636" y="2277"/>
                  </a:moveTo>
                  <a:lnTo>
                    <a:pt x="0" y="4553"/>
                  </a:lnTo>
                  <a:lnTo>
                    <a:pt x="17960" y="6071"/>
                  </a:lnTo>
                  <a:lnTo>
                    <a:pt x="36046" y="7588"/>
                  </a:lnTo>
                  <a:lnTo>
                    <a:pt x="42496" y="5565"/>
                  </a:lnTo>
                  <a:lnTo>
                    <a:pt x="49073" y="3414"/>
                  </a:lnTo>
                  <a:lnTo>
                    <a:pt x="36046" y="1644"/>
                  </a:lnTo>
                  <a:lnTo>
                    <a:pt x="23019" y="0"/>
                  </a:lnTo>
                  <a:lnTo>
                    <a:pt x="11636" y="227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59" name="Freeform: Shape 9058">
              <a:extLst>
                <a:ext uri="{FF2B5EF4-FFF2-40B4-BE49-F238E27FC236}">
                  <a16:creationId xmlns:a16="http://schemas.microsoft.com/office/drawing/2014/main" id="{5A716ADF-8175-76FC-9FAE-A4F577DFB6D0}"/>
                </a:ext>
              </a:extLst>
            </p:cNvPr>
            <p:cNvSpPr/>
            <p:nvPr/>
          </p:nvSpPr>
          <p:spPr>
            <a:xfrm>
              <a:off x="11310970" y="6572317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933 h 6450"/>
                <a:gd name="connsiteX3" fmla="*/ 15684 w 15683"/>
                <a:gd name="connsiteY3" fmla="*/ 3415 h 6450"/>
                <a:gd name="connsiteX4" fmla="*/ 7842 w 15683"/>
                <a:gd name="connsiteY4" fmla="*/ 1644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684" y="3415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0" name="Freeform: Shape 9059">
              <a:extLst>
                <a:ext uri="{FF2B5EF4-FFF2-40B4-BE49-F238E27FC236}">
                  <a16:creationId xmlns:a16="http://schemas.microsoft.com/office/drawing/2014/main" id="{9F58D62D-E531-A9B8-5770-0E30C00DE8DE}"/>
                </a:ext>
              </a:extLst>
            </p:cNvPr>
            <p:cNvSpPr/>
            <p:nvPr/>
          </p:nvSpPr>
          <p:spPr>
            <a:xfrm>
              <a:off x="11307049" y="6562958"/>
              <a:ext cx="45152" cy="2909"/>
            </a:xfrm>
            <a:custGeom>
              <a:avLst/>
              <a:gdLst>
                <a:gd name="connsiteX0" fmla="*/ 7209 w 45152"/>
                <a:gd name="connsiteY0" fmla="*/ 1391 h 2909"/>
                <a:gd name="connsiteX1" fmla="*/ 0 w 45152"/>
                <a:gd name="connsiteY1" fmla="*/ 2783 h 2909"/>
                <a:gd name="connsiteX2" fmla="*/ 22640 w 45152"/>
                <a:gd name="connsiteY2" fmla="*/ 2910 h 2909"/>
                <a:gd name="connsiteX3" fmla="*/ 45153 w 45152"/>
                <a:gd name="connsiteY3" fmla="*/ 2910 h 2909"/>
                <a:gd name="connsiteX4" fmla="*/ 29723 w 45152"/>
                <a:gd name="connsiteY4" fmla="*/ 1518 h 2909"/>
                <a:gd name="connsiteX5" fmla="*/ 14292 w 45152"/>
                <a:gd name="connsiteY5" fmla="*/ 0 h 2909"/>
                <a:gd name="connsiteX6" fmla="*/ 7209 w 45152"/>
                <a:gd name="connsiteY6" fmla="*/ 1391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2909">
                  <a:moveTo>
                    <a:pt x="7209" y="1391"/>
                  </a:moveTo>
                  <a:lnTo>
                    <a:pt x="0" y="2783"/>
                  </a:lnTo>
                  <a:lnTo>
                    <a:pt x="22640" y="2910"/>
                  </a:lnTo>
                  <a:lnTo>
                    <a:pt x="45153" y="2910"/>
                  </a:lnTo>
                  <a:lnTo>
                    <a:pt x="29723" y="1518"/>
                  </a:lnTo>
                  <a:lnTo>
                    <a:pt x="14292" y="0"/>
                  </a:lnTo>
                  <a:lnTo>
                    <a:pt x="7209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1" name="Freeform: Shape 9060">
              <a:extLst>
                <a:ext uri="{FF2B5EF4-FFF2-40B4-BE49-F238E27FC236}">
                  <a16:creationId xmlns:a16="http://schemas.microsoft.com/office/drawing/2014/main" id="{66DE8D25-99ED-DB36-F403-51B07CF711FB}"/>
                </a:ext>
              </a:extLst>
            </p:cNvPr>
            <p:cNvSpPr/>
            <p:nvPr/>
          </p:nvSpPr>
          <p:spPr>
            <a:xfrm>
              <a:off x="11435297" y="6596475"/>
              <a:ext cx="31252" cy="7560"/>
            </a:xfrm>
            <a:custGeom>
              <a:avLst/>
              <a:gdLst>
                <a:gd name="connsiteX0" fmla="*/ 0 w 31252"/>
                <a:gd name="connsiteY0" fmla="*/ 2530 h 7560"/>
                <a:gd name="connsiteX1" fmla="*/ 12521 w 31252"/>
                <a:gd name="connsiteY1" fmla="*/ 6703 h 7560"/>
                <a:gd name="connsiteX2" fmla="*/ 30481 w 31252"/>
                <a:gd name="connsiteY2" fmla="*/ 7209 h 7560"/>
                <a:gd name="connsiteX3" fmla="*/ 17960 w 31252"/>
                <a:gd name="connsiteY3" fmla="*/ 3035 h 7560"/>
                <a:gd name="connsiteX4" fmla="*/ 0 w 31252"/>
                <a:gd name="connsiteY4" fmla="*/ 0 h 7560"/>
                <a:gd name="connsiteX5" fmla="*/ 0 w 31252"/>
                <a:gd name="connsiteY5" fmla="*/ 2530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52" h="7560">
                  <a:moveTo>
                    <a:pt x="0" y="2530"/>
                  </a:moveTo>
                  <a:cubicBezTo>
                    <a:pt x="0" y="3921"/>
                    <a:pt x="5692" y="5817"/>
                    <a:pt x="12521" y="6703"/>
                  </a:cubicBezTo>
                  <a:cubicBezTo>
                    <a:pt x="19477" y="7588"/>
                    <a:pt x="27572" y="7842"/>
                    <a:pt x="30481" y="7209"/>
                  </a:cubicBezTo>
                  <a:cubicBezTo>
                    <a:pt x="33390" y="6577"/>
                    <a:pt x="27825" y="4680"/>
                    <a:pt x="17960" y="3035"/>
                  </a:cubicBezTo>
                  <a:lnTo>
                    <a:pt x="0" y="0"/>
                  </a:lnTo>
                  <a:lnTo>
                    <a:pt x="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2" name="Freeform: Shape 9061">
              <a:extLst>
                <a:ext uri="{FF2B5EF4-FFF2-40B4-BE49-F238E27FC236}">
                  <a16:creationId xmlns:a16="http://schemas.microsoft.com/office/drawing/2014/main" id="{A28BDA24-6BB0-9C1B-0397-591AFF2F5FFD}"/>
                </a:ext>
              </a:extLst>
            </p:cNvPr>
            <p:cNvSpPr/>
            <p:nvPr/>
          </p:nvSpPr>
          <p:spPr>
            <a:xfrm>
              <a:off x="11334495" y="6575859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29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3" name="Freeform: Shape 9062">
              <a:extLst>
                <a:ext uri="{FF2B5EF4-FFF2-40B4-BE49-F238E27FC236}">
                  <a16:creationId xmlns:a16="http://schemas.microsoft.com/office/drawing/2014/main" id="{D47E8C61-FBB5-56C4-D44B-071840B26962}"/>
                </a:ext>
              </a:extLst>
            </p:cNvPr>
            <p:cNvSpPr/>
            <p:nvPr/>
          </p:nvSpPr>
          <p:spPr>
            <a:xfrm>
              <a:off x="11283904" y="6567764"/>
              <a:ext cx="111678" cy="13659"/>
            </a:xfrm>
            <a:custGeom>
              <a:avLst/>
              <a:gdLst>
                <a:gd name="connsiteX0" fmla="*/ 4932 w 111678"/>
                <a:gd name="connsiteY0" fmla="*/ 2783 h 13659"/>
                <a:gd name="connsiteX1" fmla="*/ 0 w 111678"/>
                <a:gd name="connsiteY1" fmla="*/ 5565 h 13659"/>
                <a:gd name="connsiteX2" fmla="*/ 13153 w 111678"/>
                <a:gd name="connsiteY2" fmla="*/ 7336 h 13659"/>
                <a:gd name="connsiteX3" fmla="*/ 26307 w 111678"/>
                <a:gd name="connsiteY3" fmla="*/ 9107 h 13659"/>
                <a:gd name="connsiteX4" fmla="*/ 33264 w 111678"/>
                <a:gd name="connsiteY4" fmla="*/ 7842 h 13659"/>
                <a:gd name="connsiteX5" fmla="*/ 40093 w 111678"/>
                <a:gd name="connsiteY5" fmla="*/ 6450 h 13659"/>
                <a:gd name="connsiteX6" fmla="*/ 52994 w 111678"/>
                <a:gd name="connsiteY6" fmla="*/ 10118 h 13659"/>
                <a:gd name="connsiteX7" fmla="*/ 65894 w 111678"/>
                <a:gd name="connsiteY7" fmla="*/ 13660 h 13659"/>
                <a:gd name="connsiteX8" fmla="*/ 88787 w 111678"/>
                <a:gd name="connsiteY8" fmla="*/ 10245 h 13659"/>
                <a:gd name="connsiteX9" fmla="*/ 111679 w 111678"/>
                <a:gd name="connsiteY9" fmla="*/ 6830 h 13659"/>
                <a:gd name="connsiteX10" fmla="*/ 92834 w 111678"/>
                <a:gd name="connsiteY10" fmla="*/ 6704 h 13659"/>
                <a:gd name="connsiteX11" fmla="*/ 73736 w 111678"/>
                <a:gd name="connsiteY11" fmla="*/ 6704 h 13659"/>
                <a:gd name="connsiteX12" fmla="*/ 69942 w 111678"/>
                <a:gd name="connsiteY12" fmla="*/ 4301 h 13659"/>
                <a:gd name="connsiteX13" fmla="*/ 66021 w 111678"/>
                <a:gd name="connsiteY13" fmla="*/ 1897 h 13659"/>
                <a:gd name="connsiteX14" fmla="*/ 37943 w 111678"/>
                <a:gd name="connsiteY14" fmla="*/ 1012 h 13659"/>
                <a:gd name="connsiteX15" fmla="*/ 9738 w 111678"/>
                <a:gd name="connsiteY15" fmla="*/ 0 h 13659"/>
                <a:gd name="connsiteX16" fmla="*/ 4932 w 111678"/>
                <a:gd name="connsiteY16" fmla="*/ 2783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678" h="13659">
                  <a:moveTo>
                    <a:pt x="4932" y="2783"/>
                  </a:moveTo>
                  <a:lnTo>
                    <a:pt x="0" y="5565"/>
                  </a:lnTo>
                  <a:lnTo>
                    <a:pt x="13153" y="7336"/>
                  </a:lnTo>
                  <a:lnTo>
                    <a:pt x="26307" y="9107"/>
                  </a:lnTo>
                  <a:lnTo>
                    <a:pt x="33264" y="7842"/>
                  </a:lnTo>
                  <a:lnTo>
                    <a:pt x="40093" y="6450"/>
                  </a:lnTo>
                  <a:lnTo>
                    <a:pt x="52994" y="10118"/>
                  </a:lnTo>
                  <a:lnTo>
                    <a:pt x="65894" y="13660"/>
                  </a:lnTo>
                  <a:lnTo>
                    <a:pt x="88787" y="10245"/>
                  </a:lnTo>
                  <a:lnTo>
                    <a:pt x="111679" y="6830"/>
                  </a:lnTo>
                  <a:lnTo>
                    <a:pt x="92834" y="6704"/>
                  </a:lnTo>
                  <a:lnTo>
                    <a:pt x="73736" y="6704"/>
                  </a:lnTo>
                  <a:lnTo>
                    <a:pt x="69942" y="4301"/>
                  </a:lnTo>
                  <a:lnTo>
                    <a:pt x="66021" y="1897"/>
                  </a:lnTo>
                  <a:lnTo>
                    <a:pt x="37943" y="1012"/>
                  </a:lnTo>
                  <a:lnTo>
                    <a:pt x="9738" y="0"/>
                  </a:lnTo>
                  <a:lnTo>
                    <a:pt x="4932" y="278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4" name="Freeform: Shape 9063">
              <a:extLst>
                <a:ext uri="{FF2B5EF4-FFF2-40B4-BE49-F238E27FC236}">
                  <a16:creationId xmlns:a16="http://schemas.microsoft.com/office/drawing/2014/main" id="{23FB875E-57F9-678D-E467-E4497AB96946}"/>
                </a:ext>
              </a:extLst>
            </p:cNvPr>
            <p:cNvSpPr/>
            <p:nvPr/>
          </p:nvSpPr>
          <p:spPr>
            <a:xfrm>
              <a:off x="11281880" y="6574595"/>
              <a:ext cx="11762" cy="2402"/>
            </a:xfrm>
            <a:custGeom>
              <a:avLst/>
              <a:gdLst>
                <a:gd name="connsiteX0" fmla="*/ 0 w 11762"/>
                <a:gd name="connsiteY0" fmla="*/ 1138 h 2402"/>
                <a:gd name="connsiteX1" fmla="*/ 5818 w 11762"/>
                <a:gd name="connsiteY1" fmla="*/ 0 h 2402"/>
                <a:gd name="connsiteX2" fmla="*/ 11762 w 11762"/>
                <a:gd name="connsiteY2" fmla="*/ 1264 h 2402"/>
                <a:gd name="connsiteX3" fmla="*/ 5818 w 11762"/>
                <a:gd name="connsiteY3" fmla="*/ 2402 h 2402"/>
                <a:gd name="connsiteX4" fmla="*/ 0 w 11762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2">
                  <a:moveTo>
                    <a:pt x="0" y="1138"/>
                  </a:moveTo>
                  <a:cubicBezTo>
                    <a:pt x="0" y="506"/>
                    <a:pt x="2656" y="0"/>
                    <a:pt x="5818" y="0"/>
                  </a:cubicBezTo>
                  <a:cubicBezTo>
                    <a:pt x="9107" y="0"/>
                    <a:pt x="11762" y="632"/>
                    <a:pt x="11762" y="1264"/>
                  </a:cubicBezTo>
                  <a:cubicBezTo>
                    <a:pt x="11762" y="1897"/>
                    <a:pt x="9107" y="2402"/>
                    <a:pt x="5818" y="2402"/>
                  </a:cubicBezTo>
                  <a:cubicBezTo>
                    <a:pt x="2530" y="2402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5" name="Freeform: Shape 9064">
              <a:extLst>
                <a:ext uri="{FF2B5EF4-FFF2-40B4-BE49-F238E27FC236}">
                  <a16:creationId xmlns:a16="http://schemas.microsoft.com/office/drawing/2014/main" id="{275972B7-C6F7-3E21-7F65-25716E93B8DF}"/>
                </a:ext>
              </a:extLst>
            </p:cNvPr>
            <p:cNvSpPr/>
            <p:nvPr/>
          </p:nvSpPr>
          <p:spPr>
            <a:xfrm>
              <a:off x="11343981" y="6576871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4 w 11888"/>
                <a:gd name="connsiteY1" fmla="*/ 0 h 2403"/>
                <a:gd name="connsiteX2" fmla="*/ 11889 w 11888"/>
                <a:gd name="connsiteY2" fmla="*/ 1264 h 2403"/>
                <a:gd name="connsiteX3" fmla="*/ 5944 w 11888"/>
                <a:gd name="connsiteY3" fmla="*/ 2403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506"/>
                    <a:pt x="2656" y="0"/>
                    <a:pt x="5944" y="0"/>
                  </a:cubicBezTo>
                  <a:cubicBezTo>
                    <a:pt x="9233" y="0"/>
                    <a:pt x="11889" y="632"/>
                    <a:pt x="11889" y="1264"/>
                  </a:cubicBezTo>
                  <a:cubicBezTo>
                    <a:pt x="11889" y="1897"/>
                    <a:pt x="9233" y="2403"/>
                    <a:pt x="5944" y="2403"/>
                  </a:cubicBezTo>
                  <a:cubicBezTo>
                    <a:pt x="2656" y="2403"/>
                    <a:pt x="0" y="1770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6" name="Freeform: Shape 9065">
              <a:extLst>
                <a:ext uri="{FF2B5EF4-FFF2-40B4-BE49-F238E27FC236}">
                  <a16:creationId xmlns:a16="http://schemas.microsoft.com/office/drawing/2014/main" id="{0C581077-9AFD-1B23-F82F-01525C906757}"/>
                </a:ext>
              </a:extLst>
            </p:cNvPr>
            <p:cNvSpPr/>
            <p:nvPr/>
          </p:nvSpPr>
          <p:spPr>
            <a:xfrm>
              <a:off x="11458948" y="6585598"/>
              <a:ext cx="43761" cy="13659"/>
            </a:xfrm>
            <a:custGeom>
              <a:avLst/>
              <a:gdLst>
                <a:gd name="connsiteX0" fmla="*/ 0 w 43761"/>
                <a:gd name="connsiteY0" fmla="*/ 7588 h 13659"/>
                <a:gd name="connsiteX1" fmla="*/ 21880 w 43761"/>
                <a:gd name="connsiteY1" fmla="*/ 11256 h 13659"/>
                <a:gd name="connsiteX2" fmla="*/ 43761 w 43761"/>
                <a:gd name="connsiteY2" fmla="*/ 13659 h 13659"/>
                <a:gd name="connsiteX3" fmla="*/ 42496 w 43761"/>
                <a:gd name="connsiteY3" fmla="*/ 6830 h 13659"/>
                <a:gd name="connsiteX4" fmla="*/ 41232 w 43761"/>
                <a:gd name="connsiteY4" fmla="*/ 0 h 13659"/>
                <a:gd name="connsiteX5" fmla="*/ 27320 w 43761"/>
                <a:gd name="connsiteY5" fmla="*/ 1138 h 13659"/>
                <a:gd name="connsiteX6" fmla="*/ 13280 w 43761"/>
                <a:gd name="connsiteY6" fmla="*/ 2277 h 13659"/>
                <a:gd name="connsiteX7" fmla="*/ 20489 w 43761"/>
                <a:gd name="connsiteY7" fmla="*/ 6071 h 13659"/>
                <a:gd name="connsiteX8" fmla="*/ 27699 w 43761"/>
                <a:gd name="connsiteY8" fmla="*/ 9865 h 13659"/>
                <a:gd name="connsiteX9" fmla="*/ 13913 w 43761"/>
                <a:gd name="connsiteY9" fmla="*/ 8221 h 13659"/>
                <a:gd name="connsiteX10" fmla="*/ 127 w 43761"/>
                <a:gd name="connsiteY10" fmla="*/ 7715 h 1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761" h="13659">
                  <a:moveTo>
                    <a:pt x="0" y="7588"/>
                  </a:moveTo>
                  <a:cubicBezTo>
                    <a:pt x="0" y="8347"/>
                    <a:pt x="9739" y="9991"/>
                    <a:pt x="21880" y="11256"/>
                  </a:cubicBezTo>
                  <a:lnTo>
                    <a:pt x="43761" y="13659"/>
                  </a:lnTo>
                  <a:lnTo>
                    <a:pt x="42496" y="6830"/>
                  </a:lnTo>
                  <a:lnTo>
                    <a:pt x="41232" y="0"/>
                  </a:lnTo>
                  <a:lnTo>
                    <a:pt x="27320" y="1138"/>
                  </a:lnTo>
                  <a:lnTo>
                    <a:pt x="13280" y="2277"/>
                  </a:lnTo>
                  <a:lnTo>
                    <a:pt x="20489" y="6071"/>
                  </a:lnTo>
                  <a:lnTo>
                    <a:pt x="27699" y="9865"/>
                  </a:lnTo>
                  <a:lnTo>
                    <a:pt x="13913" y="8221"/>
                  </a:lnTo>
                  <a:cubicBezTo>
                    <a:pt x="6324" y="7335"/>
                    <a:pt x="127" y="7083"/>
                    <a:pt x="127" y="771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7" name="Freeform: Shape 9066">
              <a:extLst>
                <a:ext uri="{FF2B5EF4-FFF2-40B4-BE49-F238E27FC236}">
                  <a16:creationId xmlns:a16="http://schemas.microsoft.com/office/drawing/2014/main" id="{F53AF1F6-15DA-70F2-DBD2-D05C6C44552C}"/>
                </a:ext>
              </a:extLst>
            </p:cNvPr>
            <p:cNvSpPr/>
            <p:nvPr/>
          </p:nvSpPr>
          <p:spPr>
            <a:xfrm>
              <a:off x="11346004" y="6590657"/>
              <a:ext cx="35413" cy="4679"/>
            </a:xfrm>
            <a:custGeom>
              <a:avLst/>
              <a:gdLst>
                <a:gd name="connsiteX0" fmla="*/ 127 w 35413"/>
                <a:gd name="connsiteY0" fmla="*/ 3668 h 4679"/>
                <a:gd name="connsiteX1" fmla="*/ 17707 w 35413"/>
                <a:gd name="connsiteY1" fmla="*/ 4680 h 4679"/>
                <a:gd name="connsiteX2" fmla="*/ 35414 w 35413"/>
                <a:gd name="connsiteY2" fmla="*/ 4680 h 4679"/>
                <a:gd name="connsiteX3" fmla="*/ 35414 w 35413"/>
                <a:gd name="connsiteY3" fmla="*/ 2403 h 4679"/>
                <a:gd name="connsiteX4" fmla="*/ 35414 w 35413"/>
                <a:gd name="connsiteY4" fmla="*/ 0 h 4679"/>
                <a:gd name="connsiteX5" fmla="*/ 17707 w 35413"/>
                <a:gd name="connsiteY5" fmla="*/ 1265 h 4679"/>
                <a:gd name="connsiteX6" fmla="*/ 0 w 35413"/>
                <a:gd name="connsiteY6" fmla="*/ 3542 h 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13" h="4679">
                  <a:moveTo>
                    <a:pt x="127" y="3668"/>
                  </a:moveTo>
                  <a:cubicBezTo>
                    <a:pt x="127" y="3668"/>
                    <a:pt x="8095" y="4680"/>
                    <a:pt x="17707" y="4680"/>
                  </a:cubicBezTo>
                  <a:lnTo>
                    <a:pt x="35414" y="4680"/>
                  </a:lnTo>
                  <a:cubicBezTo>
                    <a:pt x="35414" y="4680"/>
                    <a:pt x="35414" y="2403"/>
                    <a:pt x="35414" y="2403"/>
                  </a:cubicBezTo>
                  <a:lnTo>
                    <a:pt x="35414" y="0"/>
                  </a:lnTo>
                  <a:cubicBezTo>
                    <a:pt x="35414" y="0"/>
                    <a:pt x="17707" y="1265"/>
                    <a:pt x="17707" y="1265"/>
                  </a:cubicBezTo>
                  <a:cubicBezTo>
                    <a:pt x="7968" y="2024"/>
                    <a:pt x="0" y="3035"/>
                    <a:pt x="0" y="354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8" name="Freeform: Shape 9067">
              <a:extLst>
                <a:ext uri="{FF2B5EF4-FFF2-40B4-BE49-F238E27FC236}">
                  <a16:creationId xmlns:a16="http://schemas.microsoft.com/office/drawing/2014/main" id="{1C86CA28-5B0E-909C-04AD-DFEC95F9AD24}"/>
                </a:ext>
              </a:extLst>
            </p:cNvPr>
            <p:cNvSpPr/>
            <p:nvPr/>
          </p:nvSpPr>
          <p:spPr>
            <a:xfrm>
              <a:off x="11346131" y="6585598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0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69" name="Freeform: Shape 9068">
              <a:extLst>
                <a:ext uri="{FF2B5EF4-FFF2-40B4-BE49-F238E27FC236}">
                  <a16:creationId xmlns:a16="http://schemas.microsoft.com/office/drawing/2014/main" id="{5B2ACFE5-2259-2884-74F6-6A39C3E91D61}"/>
                </a:ext>
              </a:extLst>
            </p:cNvPr>
            <p:cNvSpPr/>
            <p:nvPr/>
          </p:nvSpPr>
          <p:spPr>
            <a:xfrm>
              <a:off x="11004389" y="6540572"/>
              <a:ext cx="76266" cy="13785"/>
            </a:xfrm>
            <a:custGeom>
              <a:avLst/>
              <a:gdLst>
                <a:gd name="connsiteX0" fmla="*/ 0 w 76266"/>
                <a:gd name="connsiteY0" fmla="*/ 2277 h 13785"/>
                <a:gd name="connsiteX1" fmla="*/ 11383 w 76266"/>
                <a:gd name="connsiteY1" fmla="*/ 4932 h 13785"/>
                <a:gd name="connsiteX2" fmla="*/ 22766 w 76266"/>
                <a:gd name="connsiteY2" fmla="*/ 5185 h 13785"/>
                <a:gd name="connsiteX3" fmla="*/ 15936 w 76266"/>
                <a:gd name="connsiteY3" fmla="*/ 8600 h 13785"/>
                <a:gd name="connsiteX4" fmla="*/ 9107 w 76266"/>
                <a:gd name="connsiteY4" fmla="*/ 12015 h 13785"/>
                <a:gd name="connsiteX5" fmla="*/ 42623 w 76266"/>
                <a:gd name="connsiteY5" fmla="*/ 12900 h 13785"/>
                <a:gd name="connsiteX6" fmla="*/ 76266 w 76266"/>
                <a:gd name="connsiteY6" fmla="*/ 13786 h 13785"/>
                <a:gd name="connsiteX7" fmla="*/ 42244 w 76266"/>
                <a:gd name="connsiteY7" fmla="*/ 6956 h 13785"/>
                <a:gd name="connsiteX8" fmla="*/ 4174 w 76266"/>
                <a:gd name="connsiteY8" fmla="*/ 0 h 13785"/>
                <a:gd name="connsiteX9" fmla="*/ 0 w 76266"/>
                <a:gd name="connsiteY9" fmla="*/ 2277 h 1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66" h="13785">
                  <a:moveTo>
                    <a:pt x="0" y="2277"/>
                  </a:moveTo>
                  <a:cubicBezTo>
                    <a:pt x="0" y="3668"/>
                    <a:pt x="5059" y="4805"/>
                    <a:pt x="11383" y="4932"/>
                  </a:cubicBezTo>
                  <a:lnTo>
                    <a:pt x="22766" y="5185"/>
                  </a:lnTo>
                  <a:lnTo>
                    <a:pt x="15936" y="8600"/>
                  </a:lnTo>
                  <a:lnTo>
                    <a:pt x="9107" y="12015"/>
                  </a:lnTo>
                  <a:lnTo>
                    <a:pt x="42623" y="12900"/>
                  </a:lnTo>
                  <a:lnTo>
                    <a:pt x="76266" y="13786"/>
                  </a:lnTo>
                  <a:lnTo>
                    <a:pt x="42244" y="6956"/>
                  </a:lnTo>
                  <a:cubicBezTo>
                    <a:pt x="23525" y="3162"/>
                    <a:pt x="6450" y="0"/>
                    <a:pt x="4174" y="0"/>
                  </a:cubicBezTo>
                  <a:cubicBezTo>
                    <a:pt x="1897" y="0"/>
                    <a:pt x="127" y="1011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0" name="Freeform: Shape 9069">
              <a:extLst>
                <a:ext uri="{FF2B5EF4-FFF2-40B4-BE49-F238E27FC236}">
                  <a16:creationId xmlns:a16="http://schemas.microsoft.com/office/drawing/2014/main" id="{A0DE475E-24A5-4F48-F986-5BCBD7A84C74}"/>
                </a:ext>
              </a:extLst>
            </p:cNvPr>
            <p:cNvSpPr/>
            <p:nvPr/>
          </p:nvSpPr>
          <p:spPr>
            <a:xfrm>
              <a:off x="11282260" y="6543228"/>
              <a:ext cx="23903" cy="7462"/>
            </a:xfrm>
            <a:custGeom>
              <a:avLst/>
              <a:gdLst>
                <a:gd name="connsiteX0" fmla="*/ 0 w 23903"/>
                <a:gd name="connsiteY0" fmla="*/ 3668 h 7462"/>
                <a:gd name="connsiteX1" fmla="*/ 0 w 23903"/>
                <a:gd name="connsiteY1" fmla="*/ 7463 h 7462"/>
                <a:gd name="connsiteX2" fmla="*/ 11889 w 23903"/>
                <a:gd name="connsiteY2" fmla="*/ 6071 h 7462"/>
                <a:gd name="connsiteX3" fmla="*/ 23904 w 23903"/>
                <a:gd name="connsiteY3" fmla="*/ 4680 h 7462"/>
                <a:gd name="connsiteX4" fmla="*/ 17201 w 23903"/>
                <a:gd name="connsiteY4" fmla="*/ 2403 h 7462"/>
                <a:gd name="connsiteX5" fmla="*/ 5312 w 23903"/>
                <a:gd name="connsiteY5" fmla="*/ 0 h 7462"/>
                <a:gd name="connsiteX6" fmla="*/ 127 w 23903"/>
                <a:gd name="connsiteY6" fmla="*/ 366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03" h="7462">
                  <a:moveTo>
                    <a:pt x="0" y="3668"/>
                  </a:moveTo>
                  <a:lnTo>
                    <a:pt x="0" y="7463"/>
                  </a:lnTo>
                  <a:cubicBezTo>
                    <a:pt x="0" y="7463"/>
                    <a:pt x="11889" y="6071"/>
                    <a:pt x="11889" y="6071"/>
                  </a:cubicBezTo>
                  <a:lnTo>
                    <a:pt x="23904" y="4680"/>
                  </a:lnTo>
                  <a:lnTo>
                    <a:pt x="17201" y="2403"/>
                  </a:lnTo>
                  <a:cubicBezTo>
                    <a:pt x="13533" y="1139"/>
                    <a:pt x="8094" y="0"/>
                    <a:pt x="5312" y="0"/>
                  </a:cubicBezTo>
                  <a:cubicBezTo>
                    <a:pt x="2529" y="0"/>
                    <a:pt x="127" y="1644"/>
                    <a:pt x="127" y="36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1" name="Freeform: Shape 9070">
              <a:extLst>
                <a:ext uri="{FF2B5EF4-FFF2-40B4-BE49-F238E27FC236}">
                  <a16:creationId xmlns:a16="http://schemas.microsoft.com/office/drawing/2014/main" id="{A884BDE8-D8C6-7285-50F5-A97394A75318}"/>
                </a:ext>
              </a:extLst>
            </p:cNvPr>
            <p:cNvSpPr/>
            <p:nvPr/>
          </p:nvSpPr>
          <p:spPr>
            <a:xfrm>
              <a:off x="11381544" y="6570041"/>
              <a:ext cx="41231" cy="10877"/>
            </a:xfrm>
            <a:custGeom>
              <a:avLst/>
              <a:gdLst>
                <a:gd name="connsiteX0" fmla="*/ 1012 w 41231"/>
                <a:gd name="connsiteY0" fmla="*/ 5438 h 10877"/>
                <a:gd name="connsiteX1" fmla="*/ 0 w 41231"/>
                <a:gd name="connsiteY1" fmla="*/ 10878 h 10877"/>
                <a:gd name="connsiteX2" fmla="*/ 20616 w 41231"/>
                <a:gd name="connsiteY2" fmla="*/ 10878 h 10877"/>
                <a:gd name="connsiteX3" fmla="*/ 41232 w 41231"/>
                <a:gd name="connsiteY3" fmla="*/ 10878 h 10877"/>
                <a:gd name="connsiteX4" fmla="*/ 28331 w 41231"/>
                <a:gd name="connsiteY4" fmla="*/ 9107 h 10877"/>
                <a:gd name="connsiteX5" fmla="*/ 8600 w 41231"/>
                <a:gd name="connsiteY5" fmla="*/ 3668 h 10877"/>
                <a:gd name="connsiteX6" fmla="*/ 1897 w 41231"/>
                <a:gd name="connsiteY6" fmla="*/ 0 h 10877"/>
                <a:gd name="connsiteX7" fmla="*/ 885 w 41231"/>
                <a:gd name="connsiteY7" fmla="*/ 5438 h 1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31" h="10877">
                  <a:moveTo>
                    <a:pt x="1012" y="5438"/>
                  </a:moveTo>
                  <a:lnTo>
                    <a:pt x="0" y="10878"/>
                  </a:lnTo>
                  <a:lnTo>
                    <a:pt x="20616" y="10878"/>
                  </a:lnTo>
                  <a:cubicBezTo>
                    <a:pt x="20616" y="10878"/>
                    <a:pt x="41232" y="10878"/>
                    <a:pt x="41232" y="10878"/>
                  </a:cubicBezTo>
                  <a:lnTo>
                    <a:pt x="28331" y="9107"/>
                  </a:lnTo>
                  <a:cubicBezTo>
                    <a:pt x="21122" y="8095"/>
                    <a:pt x="12395" y="5692"/>
                    <a:pt x="8600" y="3668"/>
                  </a:cubicBezTo>
                  <a:lnTo>
                    <a:pt x="1897" y="0"/>
                  </a:lnTo>
                  <a:lnTo>
                    <a:pt x="885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2" name="Freeform: Shape 9071">
              <a:extLst>
                <a:ext uri="{FF2B5EF4-FFF2-40B4-BE49-F238E27FC236}">
                  <a16:creationId xmlns:a16="http://schemas.microsoft.com/office/drawing/2014/main" id="{CB326C7A-0E6F-86B0-561F-6FA8596DE628}"/>
                </a:ext>
              </a:extLst>
            </p:cNvPr>
            <p:cNvSpPr/>
            <p:nvPr/>
          </p:nvSpPr>
          <p:spPr>
            <a:xfrm>
              <a:off x="11340945" y="6548540"/>
              <a:ext cx="11763" cy="2403"/>
            </a:xfrm>
            <a:custGeom>
              <a:avLst/>
              <a:gdLst>
                <a:gd name="connsiteX0" fmla="*/ 0 w 11763"/>
                <a:gd name="connsiteY0" fmla="*/ 1139 h 2403"/>
                <a:gd name="connsiteX1" fmla="*/ 5818 w 11763"/>
                <a:gd name="connsiteY1" fmla="*/ 2403 h 2403"/>
                <a:gd name="connsiteX2" fmla="*/ 11763 w 11763"/>
                <a:gd name="connsiteY2" fmla="*/ 1265 h 2403"/>
                <a:gd name="connsiteX3" fmla="*/ 5818 w 11763"/>
                <a:gd name="connsiteY3" fmla="*/ 0 h 2403"/>
                <a:gd name="connsiteX4" fmla="*/ 0 w 11763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5"/>
                  </a:cubicBezTo>
                  <a:cubicBezTo>
                    <a:pt x="11763" y="633"/>
                    <a:pt x="9107" y="0"/>
                    <a:pt x="5818" y="0"/>
                  </a:cubicBezTo>
                  <a:cubicBezTo>
                    <a:pt x="2656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3" name="Freeform: Shape 9072">
              <a:extLst>
                <a:ext uri="{FF2B5EF4-FFF2-40B4-BE49-F238E27FC236}">
                  <a16:creationId xmlns:a16="http://schemas.microsoft.com/office/drawing/2014/main" id="{B950983E-18CB-21FB-E91A-1CB3583EB632}"/>
                </a:ext>
              </a:extLst>
            </p:cNvPr>
            <p:cNvSpPr/>
            <p:nvPr/>
          </p:nvSpPr>
          <p:spPr>
            <a:xfrm>
              <a:off x="10741063" y="6568883"/>
              <a:ext cx="11762" cy="2442"/>
            </a:xfrm>
            <a:custGeom>
              <a:avLst/>
              <a:gdLst>
                <a:gd name="connsiteX0" fmla="*/ 0 w 11762"/>
                <a:gd name="connsiteY0" fmla="*/ 1031 h 2442"/>
                <a:gd name="connsiteX1" fmla="*/ 5945 w 11762"/>
                <a:gd name="connsiteY1" fmla="*/ 20 h 2442"/>
                <a:gd name="connsiteX2" fmla="*/ 11762 w 11762"/>
                <a:gd name="connsiteY2" fmla="*/ 1411 h 2442"/>
                <a:gd name="connsiteX3" fmla="*/ 5945 w 11762"/>
                <a:gd name="connsiteY3" fmla="*/ 2423 h 2442"/>
                <a:gd name="connsiteX4" fmla="*/ 127 w 11762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1"/>
                  </a:moveTo>
                  <a:cubicBezTo>
                    <a:pt x="0" y="399"/>
                    <a:pt x="2656" y="-107"/>
                    <a:pt x="5945" y="20"/>
                  </a:cubicBezTo>
                  <a:cubicBezTo>
                    <a:pt x="9233" y="146"/>
                    <a:pt x="11762" y="652"/>
                    <a:pt x="11762" y="1411"/>
                  </a:cubicBezTo>
                  <a:cubicBezTo>
                    <a:pt x="11762" y="2043"/>
                    <a:pt x="9107" y="2549"/>
                    <a:pt x="5945" y="2423"/>
                  </a:cubicBezTo>
                  <a:cubicBezTo>
                    <a:pt x="2656" y="2423"/>
                    <a:pt x="0" y="1790"/>
                    <a:pt x="127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4" name="Freeform: Shape 9073">
              <a:extLst>
                <a:ext uri="{FF2B5EF4-FFF2-40B4-BE49-F238E27FC236}">
                  <a16:creationId xmlns:a16="http://schemas.microsoft.com/office/drawing/2014/main" id="{45A0F3A8-1D65-20EC-D0F7-671A725343C9}"/>
                </a:ext>
              </a:extLst>
            </p:cNvPr>
            <p:cNvSpPr/>
            <p:nvPr/>
          </p:nvSpPr>
          <p:spPr>
            <a:xfrm>
              <a:off x="11416831" y="6602925"/>
              <a:ext cx="11763" cy="2403"/>
            </a:xfrm>
            <a:custGeom>
              <a:avLst/>
              <a:gdLst>
                <a:gd name="connsiteX0" fmla="*/ 0 w 11763"/>
                <a:gd name="connsiteY0" fmla="*/ 1138 h 2403"/>
                <a:gd name="connsiteX1" fmla="*/ 5818 w 11763"/>
                <a:gd name="connsiteY1" fmla="*/ 2403 h 2403"/>
                <a:gd name="connsiteX2" fmla="*/ 11763 w 11763"/>
                <a:gd name="connsiteY2" fmla="*/ 1264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138"/>
                  </a:moveTo>
                  <a:cubicBezTo>
                    <a:pt x="0" y="1770"/>
                    <a:pt x="2656" y="2403"/>
                    <a:pt x="5818" y="2403"/>
                  </a:cubicBezTo>
                  <a:cubicBezTo>
                    <a:pt x="9107" y="2403"/>
                    <a:pt x="11763" y="1897"/>
                    <a:pt x="11763" y="1264"/>
                  </a:cubicBezTo>
                  <a:cubicBezTo>
                    <a:pt x="11763" y="632"/>
                    <a:pt x="9107" y="0"/>
                    <a:pt x="5818" y="0"/>
                  </a:cubicBezTo>
                  <a:cubicBezTo>
                    <a:pt x="2530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5" name="Freeform: Shape 9074">
              <a:extLst>
                <a:ext uri="{FF2B5EF4-FFF2-40B4-BE49-F238E27FC236}">
                  <a16:creationId xmlns:a16="http://schemas.microsoft.com/office/drawing/2014/main" id="{CDFC9FFF-847B-93CA-FAB8-E4CEEC1BBE4F}"/>
                </a:ext>
              </a:extLst>
            </p:cNvPr>
            <p:cNvSpPr/>
            <p:nvPr/>
          </p:nvSpPr>
          <p:spPr>
            <a:xfrm>
              <a:off x="11412910" y="6594704"/>
              <a:ext cx="31493" cy="3288"/>
            </a:xfrm>
            <a:custGeom>
              <a:avLst/>
              <a:gdLst>
                <a:gd name="connsiteX0" fmla="*/ 7842 w 31493"/>
                <a:gd name="connsiteY0" fmla="*/ 1644 h 3288"/>
                <a:gd name="connsiteX1" fmla="*/ 0 w 31493"/>
                <a:gd name="connsiteY1" fmla="*/ 3289 h 3288"/>
                <a:gd name="connsiteX2" fmla="*/ 15684 w 31493"/>
                <a:gd name="connsiteY2" fmla="*/ 3289 h 3288"/>
                <a:gd name="connsiteX3" fmla="*/ 31494 w 31493"/>
                <a:gd name="connsiteY3" fmla="*/ 3289 h 3288"/>
                <a:gd name="connsiteX4" fmla="*/ 23525 w 31493"/>
                <a:gd name="connsiteY4" fmla="*/ 1644 h 3288"/>
                <a:gd name="connsiteX5" fmla="*/ 15684 w 31493"/>
                <a:gd name="connsiteY5" fmla="*/ 0 h 3288"/>
                <a:gd name="connsiteX6" fmla="*/ 7842 w 31493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288">
                  <a:moveTo>
                    <a:pt x="7842" y="1644"/>
                  </a:moveTo>
                  <a:lnTo>
                    <a:pt x="0" y="3289"/>
                  </a:lnTo>
                  <a:lnTo>
                    <a:pt x="15684" y="3289"/>
                  </a:lnTo>
                  <a:lnTo>
                    <a:pt x="31494" y="3289"/>
                  </a:lnTo>
                  <a:lnTo>
                    <a:pt x="23525" y="1644"/>
                  </a:lnTo>
                  <a:lnTo>
                    <a:pt x="15684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6" name="Freeform: Shape 9075">
              <a:extLst>
                <a:ext uri="{FF2B5EF4-FFF2-40B4-BE49-F238E27FC236}">
                  <a16:creationId xmlns:a16="http://schemas.microsoft.com/office/drawing/2014/main" id="{D6EB89DA-583A-027A-91CC-CFFEF27867C9}"/>
                </a:ext>
              </a:extLst>
            </p:cNvPr>
            <p:cNvSpPr/>
            <p:nvPr/>
          </p:nvSpPr>
          <p:spPr>
            <a:xfrm>
              <a:off x="11352581" y="6563211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782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7" name="Freeform: Shape 9076">
              <a:extLst>
                <a:ext uri="{FF2B5EF4-FFF2-40B4-BE49-F238E27FC236}">
                  <a16:creationId xmlns:a16="http://schemas.microsoft.com/office/drawing/2014/main" id="{855F794E-AF6C-C72F-05EC-250BEE09B5E8}"/>
                </a:ext>
              </a:extLst>
            </p:cNvPr>
            <p:cNvSpPr/>
            <p:nvPr/>
          </p:nvSpPr>
          <p:spPr>
            <a:xfrm>
              <a:off x="11428720" y="6570547"/>
              <a:ext cx="15683" cy="6449"/>
            </a:xfrm>
            <a:custGeom>
              <a:avLst/>
              <a:gdLst>
                <a:gd name="connsiteX0" fmla="*/ 0 w 15683"/>
                <a:gd name="connsiteY0" fmla="*/ 3162 h 6449"/>
                <a:gd name="connsiteX1" fmla="*/ 0 w 15683"/>
                <a:gd name="connsiteY1" fmla="*/ 6450 h 6449"/>
                <a:gd name="connsiteX2" fmla="*/ 7842 w 15683"/>
                <a:gd name="connsiteY2" fmla="*/ 4806 h 6449"/>
                <a:gd name="connsiteX3" fmla="*/ 15684 w 15683"/>
                <a:gd name="connsiteY3" fmla="*/ 3288 h 6449"/>
                <a:gd name="connsiteX4" fmla="*/ 7842 w 15683"/>
                <a:gd name="connsiteY4" fmla="*/ 1644 h 6449"/>
                <a:gd name="connsiteX5" fmla="*/ 0 w 15683"/>
                <a:gd name="connsiteY5" fmla="*/ 0 h 6449"/>
                <a:gd name="connsiteX6" fmla="*/ 0 w 15683"/>
                <a:gd name="connsiteY6" fmla="*/ 3162 h 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49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4" y="3288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8" name="Freeform: Shape 9077">
              <a:extLst>
                <a:ext uri="{FF2B5EF4-FFF2-40B4-BE49-F238E27FC236}">
                  <a16:creationId xmlns:a16="http://schemas.microsoft.com/office/drawing/2014/main" id="{059B939C-1FB7-18AA-277F-56ED3387FE65}"/>
                </a:ext>
              </a:extLst>
            </p:cNvPr>
            <p:cNvSpPr/>
            <p:nvPr/>
          </p:nvSpPr>
          <p:spPr>
            <a:xfrm>
              <a:off x="10768888" y="6565993"/>
              <a:ext cx="31366" cy="3668"/>
            </a:xfrm>
            <a:custGeom>
              <a:avLst/>
              <a:gdLst>
                <a:gd name="connsiteX0" fmla="*/ 7842 w 31366"/>
                <a:gd name="connsiteY0" fmla="*/ 1392 h 3668"/>
                <a:gd name="connsiteX1" fmla="*/ 0 w 31366"/>
                <a:gd name="connsiteY1" fmla="*/ 2783 h 3668"/>
                <a:gd name="connsiteX2" fmla="*/ 15683 w 31366"/>
                <a:gd name="connsiteY2" fmla="*/ 3162 h 3668"/>
                <a:gd name="connsiteX3" fmla="*/ 31366 w 31366"/>
                <a:gd name="connsiteY3" fmla="*/ 3668 h 3668"/>
                <a:gd name="connsiteX4" fmla="*/ 23651 w 31366"/>
                <a:gd name="connsiteY4" fmla="*/ 1771 h 3668"/>
                <a:gd name="connsiteX5" fmla="*/ 15810 w 31366"/>
                <a:gd name="connsiteY5" fmla="*/ 0 h 3668"/>
                <a:gd name="connsiteX6" fmla="*/ 7842 w 31366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8">
                  <a:moveTo>
                    <a:pt x="7842" y="1392"/>
                  </a:moveTo>
                  <a:lnTo>
                    <a:pt x="0" y="2783"/>
                  </a:lnTo>
                  <a:lnTo>
                    <a:pt x="15683" y="3162"/>
                  </a:lnTo>
                  <a:lnTo>
                    <a:pt x="31366" y="3668"/>
                  </a:lnTo>
                  <a:lnTo>
                    <a:pt x="23651" y="1771"/>
                  </a:lnTo>
                  <a:lnTo>
                    <a:pt x="15810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79" name="Freeform: Shape 9078">
              <a:extLst>
                <a:ext uri="{FF2B5EF4-FFF2-40B4-BE49-F238E27FC236}">
                  <a16:creationId xmlns:a16="http://schemas.microsoft.com/office/drawing/2014/main" id="{B0B96691-1344-6B02-E74B-DD2301D99FB2}"/>
                </a:ext>
              </a:extLst>
            </p:cNvPr>
            <p:cNvSpPr/>
            <p:nvPr/>
          </p:nvSpPr>
          <p:spPr>
            <a:xfrm>
              <a:off x="11109998" y="6539307"/>
              <a:ext cx="81703" cy="18718"/>
            </a:xfrm>
            <a:custGeom>
              <a:avLst/>
              <a:gdLst>
                <a:gd name="connsiteX0" fmla="*/ 0 w 81703"/>
                <a:gd name="connsiteY0" fmla="*/ 14039 h 18718"/>
                <a:gd name="connsiteX1" fmla="*/ 0 w 81703"/>
                <a:gd name="connsiteY1" fmla="*/ 18718 h 18718"/>
                <a:gd name="connsiteX2" fmla="*/ 14671 w 81703"/>
                <a:gd name="connsiteY2" fmla="*/ 18086 h 18718"/>
                <a:gd name="connsiteX3" fmla="*/ 29469 w 81703"/>
                <a:gd name="connsiteY3" fmla="*/ 17454 h 18718"/>
                <a:gd name="connsiteX4" fmla="*/ 33389 w 81703"/>
                <a:gd name="connsiteY4" fmla="*/ 12269 h 18718"/>
                <a:gd name="connsiteX5" fmla="*/ 37310 w 81703"/>
                <a:gd name="connsiteY5" fmla="*/ 7083 h 18718"/>
                <a:gd name="connsiteX6" fmla="*/ 45278 w 81703"/>
                <a:gd name="connsiteY6" fmla="*/ 8221 h 18718"/>
                <a:gd name="connsiteX7" fmla="*/ 67412 w 81703"/>
                <a:gd name="connsiteY7" fmla="*/ 6450 h 18718"/>
                <a:gd name="connsiteX8" fmla="*/ 81704 w 81703"/>
                <a:gd name="connsiteY8" fmla="*/ 3542 h 18718"/>
                <a:gd name="connsiteX9" fmla="*/ 63998 w 81703"/>
                <a:gd name="connsiteY9" fmla="*/ 1771 h 18718"/>
                <a:gd name="connsiteX10" fmla="*/ 46290 w 81703"/>
                <a:gd name="connsiteY10" fmla="*/ 0 h 18718"/>
                <a:gd name="connsiteX11" fmla="*/ 52361 w 81703"/>
                <a:gd name="connsiteY11" fmla="*/ 2150 h 18718"/>
                <a:gd name="connsiteX12" fmla="*/ 58432 w 81703"/>
                <a:gd name="connsiteY12" fmla="*/ 4301 h 18718"/>
                <a:gd name="connsiteX13" fmla="*/ 29342 w 81703"/>
                <a:gd name="connsiteY13" fmla="*/ 6830 h 18718"/>
                <a:gd name="connsiteX14" fmla="*/ 252 w 81703"/>
                <a:gd name="connsiteY14" fmla="*/ 9359 h 18718"/>
                <a:gd name="connsiteX15" fmla="*/ 252 w 81703"/>
                <a:gd name="connsiteY15" fmla="*/ 14039 h 1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703" h="18718">
                  <a:moveTo>
                    <a:pt x="0" y="14039"/>
                  </a:moveTo>
                  <a:lnTo>
                    <a:pt x="0" y="18718"/>
                  </a:lnTo>
                  <a:cubicBezTo>
                    <a:pt x="0" y="18718"/>
                    <a:pt x="14671" y="18086"/>
                    <a:pt x="14671" y="18086"/>
                  </a:cubicBezTo>
                  <a:lnTo>
                    <a:pt x="29469" y="17454"/>
                  </a:lnTo>
                  <a:lnTo>
                    <a:pt x="33389" y="12269"/>
                  </a:lnTo>
                  <a:lnTo>
                    <a:pt x="37310" y="7083"/>
                  </a:lnTo>
                  <a:lnTo>
                    <a:pt x="45278" y="8221"/>
                  </a:lnTo>
                  <a:cubicBezTo>
                    <a:pt x="49706" y="8854"/>
                    <a:pt x="59697" y="8221"/>
                    <a:pt x="67412" y="6450"/>
                  </a:cubicBezTo>
                  <a:lnTo>
                    <a:pt x="81704" y="3542"/>
                  </a:lnTo>
                  <a:lnTo>
                    <a:pt x="63998" y="1771"/>
                  </a:lnTo>
                  <a:lnTo>
                    <a:pt x="46290" y="0"/>
                  </a:lnTo>
                  <a:lnTo>
                    <a:pt x="52361" y="2150"/>
                  </a:lnTo>
                  <a:lnTo>
                    <a:pt x="58432" y="4301"/>
                  </a:lnTo>
                  <a:lnTo>
                    <a:pt x="29342" y="6830"/>
                  </a:lnTo>
                  <a:lnTo>
                    <a:pt x="252" y="9359"/>
                  </a:lnTo>
                  <a:lnTo>
                    <a:pt x="252" y="140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0" name="Freeform: Shape 9079">
              <a:extLst>
                <a:ext uri="{FF2B5EF4-FFF2-40B4-BE49-F238E27FC236}">
                  <a16:creationId xmlns:a16="http://schemas.microsoft.com/office/drawing/2014/main" id="{E8FBE989-2B19-DE37-0BFB-2A9EC56B84D9}"/>
                </a:ext>
              </a:extLst>
            </p:cNvPr>
            <p:cNvSpPr/>
            <p:nvPr/>
          </p:nvSpPr>
          <p:spPr>
            <a:xfrm>
              <a:off x="11110250" y="6540698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8 w 11762"/>
                <a:gd name="connsiteY1" fmla="*/ 2530 h 2529"/>
                <a:gd name="connsiteX2" fmla="*/ 11762 w 11762"/>
                <a:gd name="connsiteY2" fmla="*/ 1392 h 2529"/>
                <a:gd name="connsiteX3" fmla="*/ 5945 w 11762"/>
                <a:gd name="connsiteY3" fmla="*/ 0 h 2529"/>
                <a:gd name="connsiteX4" fmla="*/ 0 w 11762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762" y="2151"/>
                    <a:pt x="11762" y="1392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1" name="Freeform: Shape 9080">
              <a:extLst>
                <a:ext uri="{FF2B5EF4-FFF2-40B4-BE49-F238E27FC236}">
                  <a16:creationId xmlns:a16="http://schemas.microsoft.com/office/drawing/2014/main" id="{1C352499-3440-B8F8-28BE-8F5C5598269C}"/>
                </a:ext>
              </a:extLst>
            </p:cNvPr>
            <p:cNvSpPr/>
            <p:nvPr/>
          </p:nvSpPr>
          <p:spPr>
            <a:xfrm>
              <a:off x="10705396" y="6587495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127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3" y="2024"/>
                    <a:pt x="11763" y="1391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2" name="Freeform: Shape 9081">
              <a:extLst>
                <a:ext uri="{FF2B5EF4-FFF2-40B4-BE49-F238E27FC236}">
                  <a16:creationId xmlns:a16="http://schemas.microsoft.com/office/drawing/2014/main" id="{A5CB2C7D-917B-55D7-E71B-854F4ADB4510}"/>
                </a:ext>
              </a:extLst>
            </p:cNvPr>
            <p:cNvSpPr/>
            <p:nvPr/>
          </p:nvSpPr>
          <p:spPr>
            <a:xfrm>
              <a:off x="11487532" y="6593060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3" name="Freeform: Shape 9082">
              <a:extLst>
                <a:ext uri="{FF2B5EF4-FFF2-40B4-BE49-F238E27FC236}">
                  <a16:creationId xmlns:a16="http://schemas.microsoft.com/office/drawing/2014/main" id="{45099F11-831E-01AA-B83D-EBF722A1FD87}"/>
                </a:ext>
              </a:extLst>
            </p:cNvPr>
            <p:cNvSpPr/>
            <p:nvPr/>
          </p:nvSpPr>
          <p:spPr>
            <a:xfrm>
              <a:off x="11487912" y="6556634"/>
              <a:ext cx="49705" cy="14924"/>
            </a:xfrm>
            <a:custGeom>
              <a:avLst/>
              <a:gdLst>
                <a:gd name="connsiteX0" fmla="*/ 0 w 49705"/>
                <a:gd name="connsiteY0" fmla="*/ 7463 h 14924"/>
                <a:gd name="connsiteX1" fmla="*/ 9738 w 49705"/>
                <a:gd name="connsiteY1" fmla="*/ 11762 h 14924"/>
                <a:gd name="connsiteX2" fmla="*/ 19477 w 49705"/>
                <a:gd name="connsiteY2" fmla="*/ 14924 h 14924"/>
                <a:gd name="connsiteX3" fmla="*/ 34655 w 49705"/>
                <a:gd name="connsiteY3" fmla="*/ 11130 h 14924"/>
                <a:gd name="connsiteX4" fmla="*/ 49706 w 49705"/>
                <a:gd name="connsiteY4" fmla="*/ 7336 h 14924"/>
                <a:gd name="connsiteX5" fmla="*/ 34655 w 49705"/>
                <a:gd name="connsiteY5" fmla="*/ 3668 h 14924"/>
                <a:gd name="connsiteX6" fmla="*/ 19477 w 49705"/>
                <a:gd name="connsiteY6" fmla="*/ 0 h 14924"/>
                <a:gd name="connsiteX7" fmla="*/ 9865 w 49705"/>
                <a:gd name="connsiteY7" fmla="*/ 3162 h 14924"/>
                <a:gd name="connsiteX8" fmla="*/ 252 w 49705"/>
                <a:gd name="connsiteY8" fmla="*/ 7589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705" h="14924">
                  <a:moveTo>
                    <a:pt x="0" y="7463"/>
                  </a:moveTo>
                  <a:cubicBezTo>
                    <a:pt x="0" y="8095"/>
                    <a:pt x="4300" y="10118"/>
                    <a:pt x="9738" y="11762"/>
                  </a:cubicBezTo>
                  <a:lnTo>
                    <a:pt x="19477" y="14924"/>
                  </a:lnTo>
                  <a:lnTo>
                    <a:pt x="34655" y="11130"/>
                  </a:lnTo>
                  <a:lnTo>
                    <a:pt x="49706" y="7336"/>
                  </a:lnTo>
                  <a:lnTo>
                    <a:pt x="34655" y="3668"/>
                  </a:lnTo>
                  <a:lnTo>
                    <a:pt x="19477" y="0"/>
                  </a:lnTo>
                  <a:lnTo>
                    <a:pt x="9865" y="3162"/>
                  </a:lnTo>
                  <a:cubicBezTo>
                    <a:pt x="4553" y="4933"/>
                    <a:pt x="252" y="6830"/>
                    <a:pt x="252" y="758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4" name="Freeform: Shape 9083">
              <a:extLst>
                <a:ext uri="{FF2B5EF4-FFF2-40B4-BE49-F238E27FC236}">
                  <a16:creationId xmlns:a16="http://schemas.microsoft.com/office/drawing/2014/main" id="{CF7D502D-B98A-287D-702A-88CEDD7C2AE8}"/>
                </a:ext>
              </a:extLst>
            </p:cNvPr>
            <p:cNvSpPr/>
            <p:nvPr/>
          </p:nvSpPr>
          <p:spPr>
            <a:xfrm>
              <a:off x="11487532" y="6549425"/>
              <a:ext cx="11762" cy="2419"/>
            </a:xfrm>
            <a:custGeom>
              <a:avLst/>
              <a:gdLst>
                <a:gd name="connsiteX0" fmla="*/ 0 w 11762"/>
                <a:gd name="connsiteY0" fmla="*/ 1265 h 2419"/>
                <a:gd name="connsiteX1" fmla="*/ 5944 w 11762"/>
                <a:gd name="connsiteY1" fmla="*/ 2403 h 2419"/>
                <a:gd name="connsiteX2" fmla="*/ 11762 w 11762"/>
                <a:gd name="connsiteY2" fmla="*/ 1139 h 2419"/>
                <a:gd name="connsiteX3" fmla="*/ 5944 w 11762"/>
                <a:gd name="connsiteY3" fmla="*/ 0 h 2419"/>
                <a:gd name="connsiteX4" fmla="*/ 0 w 11762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5"/>
                  </a:moveTo>
                  <a:cubicBezTo>
                    <a:pt x="0" y="1897"/>
                    <a:pt x="2656" y="2530"/>
                    <a:pt x="5944" y="2403"/>
                  </a:cubicBezTo>
                  <a:cubicBezTo>
                    <a:pt x="9106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5" name="Freeform: Shape 9084">
              <a:extLst>
                <a:ext uri="{FF2B5EF4-FFF2-40B4-BE49-F238E27FC236}">
                  <a16:creationId xmlns:a16="http://schemas.microsoft.com/office/drawing/2014/main" id="{9C00FA76-F5F4-9B46-45E4-268730279434}"/>
                </a:ext>
              </a:extLst>
            </p:cNvPr>
            <p:cNvSpPr/>
            <p:nvPr/>
          </p:nvSpPr>
          <p:spPr>
            <a:xfrm>
              <a:off x="11510930" y="6546880"/>
              <a:ext cx="11763" cy="2419"/>
            </a:xfrm>
            <a:custGeom>
              <a:avLst/>
              <a:gdLst>
                <a:gd name="connsiteX0" fmla="*/ 0 w 11763"/>
                <a:gd name="connsiteY0" fmla="*/ 1281 h 2419"/>
                <a:gd name="connsiteX1" fmla="*/ 5945 w 11763"/>
                <a:gd name="connsiteY1" fmla="*/ 2419 h 2419"/>
                <a:gd name="connsiteX2" fmla="*/ 11763 w 11763"/>
                <a:gd name="connsiteY2" fmla="*/ 1154 h 2419"/>
                <a:gd name="connsiteX3" fmla="*/ 5945 w 11763"/>
                <a:gd name="connsiteY3" fmla="*/ 16 h 2419"/>
                <a:gd name="connsiteX4" fmla="*/ 0 w 11763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19">
                  <a:moveTo>
                    <a:pt x="0" y="1281"/>
                  </a:moveTo>
                  <a:cubicBezTo>
                    <a:pt x="0" y="1913"/>
                    <a:pt x="2656" y="2419"/>
                    <a:pt x="5945" y="2419"/>
                  </a:cubicBezTo>
                  <a:cubicBezTo>
                    <a:pt x="9233" y="2419"/>
                    <a:pt x="11763" y="1913"/>
                    <a:pt x="11763" y="1154"/>
                  </a:cubicBezTo>
                  <a:cubicBezTo>
                    <a:pt x="11763" y="522"/>
                    <a:pt x="9107" y="-110"/>
                    <a:pt x="5945" y="16"/>
                  </a:cubicBezTo>
                  <a:cubicBezTo>
                    <a:pt x="265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6" name="Freeform: Shape 9085">
              <a:extLst>
                <a:ext uri="{FF2B5EF4-FFF2-40B4-BE49-F238E27FC236}">
                  <a16:creationId xmlns:a16="http://schemas.microsoft.com/office/drawing/2014/main" id="{5A08D4E3-E248-27B8-2F2B-04745F626931}"/>
                </a:ext>
              </a:extLst>
            </p:cNvPr>
            <p:cNvSpPr/>
            <p:nvPr/>
          </p:nvSpPr>
          <p:spPr>
            <a:xfrm>
              <a:off x="11168683" y="6561440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2024"/>
                    <a:pt x="11762" y="1265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7" name="Freeform: Shape 9086">
              <a:extLst>
                <a:ext uri="{FF2B5EF4-FFF2-40B4-BE49-F238E27FC236}">
                  <a16:creationId xmlns:a16="http://schemas.microsoft.com/office/drawing/2014/main" id="{9B62F308-99BC-7214-6C57-95F648F8007E}"/>
                </a:ext>
              </a:extLst>
            </p:cNvPr>
            <p:cNvSpPr/>
            <p:nvPr/>
          </p:nvSpPr>
          <p:spPr>
            <a:xfrm>
              <a:off x="11180319" y="6566500"/>
              <a:ext cx="11635" cy="2403"/>
            </a:xfrm>
            <a:custGeom>
              <a:avLst/>
              <a:gdLst>
                <a:gd name="connsiteX0" fmla="*/ 0 w 11635"/>
                <a:gd name="connsiteY0" fmla="*/ 1138 h 2403"/>
                <a:gd name="connsiteX1" fmla="*/ 5817 w 11635"/>
                <a:gd name="connsiteY1" fmla="*/ 2403 h 2403"/>
                <a:gd name="connsiteX2" fmla="*/ 11636 w 11635"/>
                <a:gd name="connsiteY2" fmla="*/ 1264 h 2403"/>
                <a:gd name="connsiteX3" fmla="*/ 5817 w 11635"/>
                <a:gd name="connsiteY3" fmla="*/ 0 h 2403"/>
                <a:gd name="connsiteX4" fmla="*/ 0 w 11635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8"/>
                  </a:moveTo>
                  <a:cubicBezTo>
                    <a:pt x="0" y="1771"/>
                    <a:pt x="2529" y="2403"/>
                    <a:pt x="5817" y="2403"/>
                  </a:cubicBezTo>
                  <a:cubicBezTo>
                    <a:pt x="9106" y="2403"/>
                    <a:pt x="11636" y="2023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29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8" name="Freeform: Shape 9087">
              <a:extLst>
                <a:ext uri="{FF2B5EF4-FFF2-40B4-BE49-F238E27FC236}">
                  <a16:creationId xmlns:a16="http://schemas.microsoft.com/office/drawing/2014/main" id="{83DA611F-A12E-FAF3-91A4-0C23309FB9B2}"/>
                </a:ext>
              </a:extLst>
            </p:cNvPr>
            <p:cNvSpPr/>
            <p:nvPr/>
          </p:nvSpPr>
          <p:spPr>
            <a:xfrm>
              <a:off x="10764082" y="6593692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8 w 11635"/>
                <a:gd name="connsiteY1" fmla="*/ 2403 h 2403"/>
                <a:gd name="connsiteX2" fmla="*/ 11636 w 11635"/>
                <a:gd name="connsiteY2" fmla="*/ 1392 h 2403"/>
                <a:gd name="connsiteX3" fmla="*/ 5818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4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89" name="Freeform: Shape 9088">
              <a:extLst>
                <a:ext uri="{FF2B5EF4-FFF2-40B4-BE49-F238E27FC236}">
                  <a16:creationId xmlns:a16="http://schemas.microsoft.com/office/drawing/2014/main" id="{FB0C198C-3F5C-DF11-BDE1-97B34335B890}"/>
                </a:ext>
              </a:extLst>
            </p:cNvPr>
            <p:cNvSpPr/>
            <p:nvPr/>
          </p:nvSpPr>
          <p:spPr>
            <a:xfrm>
              <a:off x="10765852" y="6577882"/>
              <a:ext cx="127113" cy="16309"/>
            </a:xfrm>
            <a:custGeom>
              <a:avLst/>
              <a:gdLst>
                <a:gd name="connsiteX0" fmla="*/ 1644 w 127113"/>
                <a:gd name="connsiteY0" fmla="*/ 6198 h 16309"/>
                <a:gd name="connsiteX1" fmla="*/ 3289 w 127113"/>
                <a:gd name="connsiteY1" fmla="*/ 10878 h 16309"/>
                <a:gd name="connsiteX2" fmla="*/ 18339 w 127113"/>
                <a:gd name="connsiteY2" fmla="*/ 11257 h 16309"/>
                <a:gd name="connsiteX3" fmla="*/ 33517 w 127113"/>
                <a:gd name="connsiteY3" fmla="*/ 11636 h 16309"/>
                <a:gd name="connsiteX4" fmla="*/ 33517 w 127113"/>
                <a:gd name="connsiteY4" fmla="*/ 9486 h 16309"/>
                <a:gd name="connsiteX5" fmla="*/ 33517 w 127113"/>
                <a:gd name="connsiteY5" fmla="*/ 7336 h 16309"/>
                <a:gd name="connsiteX6" fmla="*/ 65895 w 127113"/>
                <a:gd name="connsiteY6" fmla="*/ 8475 h 16309"/>
                <a:gd name="connsiteX7" fmla="*/ 98273 w 127113"/>
                <a:gd name="connsiteY7" fmla="*/ 9612 h 16309"/>
                <a:gd name="connsiteX8" fmla="*/ 112439 w 127113"/>
                <a:gd name="connsiteY8" fmla="*/ 13660 h 16309"/>
                <a:gd name="connsiteX9" fmla="*/ 127110 w 127113"/>
                <a:gd name="connsiteY9" fmla="*/ 15936 h 16309"/>
                <a:gd name="connsiteX10" fmla="*/ 98905 w 127113"/>
                <a:gd name="connsiteY10" fmla="*/ 7083 h 16309"/>
                <a:gd name="connsiteX11" fmla="*/ 70321 w 127113"/>
                <a:gd name="connsiteY11" fmla="*/ 0 h 16309"/>
                <a:gd name="connsiteX12" fmla="*/ 35160 w 127113"/>
                <a:gd name="connsiteY12" fmla="*/ 759 h 16309"/>
                <a:gd name="connsiteX13" fmla="*/ 0 w 127113"/>
                <a:gd name="connsiteY13" fmla="*/ 1518 h 16309"/>
                <a:gd name="connsiteX14" fmla="*/ 1518 w 127113"/>
                <a:gd name="connsiteY14" fmla="*/ 6198 h 1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7113" h="16309">
                  <a:moveTo>
                    <a:pt x="1644" y="6198"/>
                  </a:moveTo>
                  <a:lnTo>
                    <a:pt x="3289" y="10878"/>
                  </a:lnTo>
                  <a:lnTo>
                    <a:pt x="18339" y="11257"/>
                  </a:lnTo>
                  <a:lnTo>
                    <a:pt x="33517" y="11636"/>
                  </a:lnTo>
                  <a:lnTo>
                    <a:pt x="33517" y="9486"/>
                  </a:lnTo>
                  <a:cubicBezTo>
                    <a:pt x="33517" y="9486"/>
                    <a:pt x="33517" y="7336"/>
                    <a:pt x="33517" y="7336"/>
                  </a:cubicBezTo>
                  <a:lnTo>
                    <a:pt x="65895" y="8475"/>
                  </a:lnTo>
                  <a:lnTo>
                    <a:pt x="98273" y="9612"/>
                  </a:lnTo>
                  <a:lnTo>
                    <a:pt x="112439" y="13660"/>
                  </a:lnTo>
                  <a:cubicBezTo>
                    <a:pt x="120280" y="15810"/>
                    <a:pt x="126856" y="16948"/>
                    <a:pt x="127110" y="15936"/>
                  </a:cubicBezTo>
                  <a:cubicBezTo>
                    <a:pt x="127363" y="15051"/>
                    <a:pt x="114588" y="11003"/>
                    <a:pt x="98905" y="7083"/>
                  </a:cubicBezTo>
                  <a:lnTo>
                    <a:pt x="70321" y="0"/>
                  </a:lnTo>
                  <a:lnTo>
                    <a:pt x="35160" y="759"/>
                  </a:lnTo>
                  <a:lnTo>
                    <a:pt x="0" y="1518"/>
                  </a:lnTo>
                  <a:lnTo>
                    <a:pt x="1518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0" name="Freeform: Shape 9089">
              <a:extLst>
                <a:ext uri="{FF2B5EF4-FFF2-40B4-BE49-F238E27FC236}">
                  <a16:creationId xmlns:a16="http://schemas.microsoft.com/office/drawing/2014/main" id="{94941B83-E2EA-E338-B5C4-36201575BC92}"/>
                </a:ext>
              </a:extLst>
            </p:cNvPr>
            <p:cNvSpPr/>
            <p:nvPr/>
          </p:nvSpPr>
          <p:spPr>
            <a:xfrm>
              <a:off x="11192208" y="6561947"/>
              <a:ext cx="27065" cy="5944"/>
            </a:xfrm>
            <a:custGeom>
              <a:avLst/>
              <a:gdLst>
                <a:gd name="connsiteX0" fmla="*/ 0 w 27065"/>
                <a:gd name="connsiteY0" fmla="*/ 885 h 5944"/>
                <a:gd name="connsiteX1" fmla="*/ 13532 w 27065"/>
                <a:gd name="connsiteY1" fmla="*/ 3921 h 5944"/>
                <a:gd name="connsiteX2" fmla="*/ 27066 w 27065"/>
                <a:gd name="connsiteY2" fmla="*/ 5944 h 5944"/>
                <a:gd name="connsiteX3" fmla="*/ 18718 w 27065"/>
                <a:gd name="connsiteY3" fmla="*/ 3035 h 5944"/>
                <a:gd name="connsiteX4" fmla="*/ 5185 w 27065"/>
                <a:gd name="connsiteY4" fmla="*/ 0 h 5944"/>
                <a:gd name="connsiteX5" fmla="*/ 0 w 27065"/>
                <a:gd name="connsiteY5" fmla="*/ 1011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944">
                  <a:moveTo>
                    <a:pt x="0" y="885"/>
                  </a:moveTo>
                  <a:cubicBezTo>
                    <a:pt x="0" y="885"/>
                    <a:pt x="6071" y="2909"/>
                    <a:pt x="13532" y="3921"/>
                  </a:cubicBezTo>
                  <a:lnTo>
                    <a:pt x="27066" y="5944"/>
                  </a:lnTo>
                  <a:lnTo>
                    <a:pt x="18718" y="3035"/>
                  </a:lnTo>
                  <a:cubicBezTo>
                    <a:pt x="14165" y="1391"/>
                    <a:pt x="7968" y="0"/>
                    <a:pt x="5185" y="0"/>
                  </a:cubicBezTo>
                  <a:cubicBezTo>
                    <a:pt x="2403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1" name="Freeform: Shape 9090">
              <a:extLst>
                <a:ext uri="{FF2B5EF4-FFF2-40B4-BE49-F238E27FC236}">
                  <a16:creationId xmlns:a16="http://schemas.microsoft.com/office/drawing/2014/main" id="{1A72C165-8463-7842-2130-4C6AF0D9D6D8}"/>
                </a:ext>
              </a:extLst>
            </p:cNvPr>
            <p:cNvSpPr/>
            <p:nvPr/>
          </p:nvSpPr>
          <p:spPr>
            <a:xfrm>
              <a:off x="10768876" y="6553627"/>
              <a:ext cx="71218" cy="10849"/>
            </a:xfrm>
            <a:custGeom>
              <a:avLst/>
              <a:gdLst>
                <a:gd name="connsiteX0" fmla="*/ 12 w 71218"/>
                <a:gd name="connsiteY0" fmla="*/ 99 h 10849"/>
                <a:gd name="connsiteX1" fmla="*/ 8739 w 71218"/>
                <a:gd name="connsiteY1" fmla="*/ 4525 h 10849"/>
                <a:gd name="connsiteX2" fmla="*/ 16580 w 71218"/>
                <a:gd name="connsiteY2" fmla="*/ 8320 h 10849"/>
                <a:gd name="connsiteX3" fmla="*/ 43900 w 71218"/>
                <a:gd name="connsiteY3" fmla="*/ 9585 h 10849"/>
                <a:gd name="connsiteX4" fmla="*/ 71219 w 71218"/>
                <a:gd name="connsiteY4" fmla="*/ 10849 h 10849"/>
                <a:gd name="connsiteX5" fmla="*/ 55789 w 71218"/>
                <a:gd name="connsiteY5" fmla="*/ 7308 h 10849"/>
                <a:gd name="connsiteX6" fmla="*/ 19742 w 71218"/>
                <a:gd name="connsiteY6" fmla="*/ 1617 h 10849"/>
                <a:gd name="connsiteX7" fmla="*/ 12 w 71218"/>
                <a:gd name="connsiteY7" fmla="*/ 99 h 10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18" h="10849">
                  <a:moveTo>
                    <a:pt x="12" y="99"/>
                  </a:moveTo>
                  <a:cubicBezTo>
                    <a:pt x="12" y="99"/>
                    <a:pt x="4565" y="2375"/>
                    <a:pt x="8739" y="4525"/>
                  </a:cubicBezTo>
                  <a:lnTo>
                    <a:pt x="16580" y="8320"/>
                  </a:lnTo>
                  <a:lnTo>
                    <a:pt x="43900" y="9585"/>
                  </a:lnTo>
                  <a:lnTo>
                    <a:pt x="71219" y="10849"/>
                  </a:lnTo>
                  <a:lnTo>
                    <a:pt x="55789" y="7308"/>
                  </a:lnTo>
                  <a:cubicBezTo>
                    <a:pt x="47314" y="5411"/>
                    <a:pt x="31125" y="2755"/>
                    <a:pt x="19742" y="1617"/>
                  </a:cubicBezTo>
                  <a:cubicBezTo>
                    <a:pt x="8486" y="478"/>
                    <a:pt x="-367" y="-281"/>
                    <a:pt x="12" y="9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2" name="Freeform: Shape 9091">
              <a:extLst>
                <a:ext uri="{FF2B5EF4-FFF2-40B4-BE49-F238E27FC236}">
                  <a16:creationId xmlns:a16="http://schemas.microsoft.com/office/drawing/2014/main" id="{E5F27A96-2355-CE15-C40A-8F1032653F96}"/>
                </a:ext>
              </a:extLst>
            </p:cNvPr>
            <p:cNvSpPr/>
            <p:nvPr/>
          </p:nvSpPr>
          <p:spPr>
            <a:xfrm>
              <a:off x="10779386" y="6567638"/>
              <a:ext cx="24915" cy="5438"/>
            </a:xfrm>
            <a:custGeom>
              <a:avLst/>
              <a:gdLst>
                <a:gd name="connsiteX0" fmla="*/ 0 w 24915"/>
                <a:gd name="connsiteY0" fmla="*/ 2530 h 5438"/>
                <a:gd name="connsiteX1" fmla="*/ 0 w 24915"/>
                <a:gd name="connsiteY1" fmla="*/ 4933 h 5438"/>
                <a:gd name="connsiteX2" fmla="*/ 12395 w 24915"/>
                <a:gd name="connsiteY2" fmla="*/ 5186 h 5438"/>
                <a:gd name="connsiteX3" fmla="*/ 24916 w 24915"/>
                <a:gd name="connsiteY3" fmla="*/ 5438 h 5438"/>
                <a:gd name="connsiteX4" fmla="*/ 17706 w 24915"/>
                <a:gd name="connsiteY4" fmla="*/ 2783 h 5438"/>
                <a:gd name="connsiteX5" fmla="*/ 5312 w 24915"/>
                <a:gd name="connsiteY5" fmla="*/ 0 h 5438"/>
                <a:gd name="connsiteX6" fmla="*/ 127 w 24915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5" h="5438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395" y="5186"/>
                    <a:pt x="12395" y="5186"/>
                  </a:cubicBezTo>
                  <a:lnTo>
                    <a:pt x="24916" y="5438"/>
                  </a:lnTo>
                  <a:lnTo>
                    <a:pt x="17706" y="2783"/>
                  </a:lnTo>
                  <a:cubicBezTo>
                    <a:pt x="13786" y="1392"/>
                    <a:pt x="8221" y="127"/>
                    <a:pt x="5312" y="0"/>
                  </a:cubicBezTo>
                  <a:cubicBezTo>
                    <a:pt x="2403" y="0"/>
                    <a:pt x="127" y="1012"/>
                    <a:pt x="127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3" name="Freeform: Shape 9092">
              <a:extLst>
                <a:ext uri="{FF2B5EF4-FFF2-40B4-BE49-F238E27FC236}">
                  <a16:creationId xmlns:a16="http://schemas.microsoft.com/office/drawing/2014/main" id="{5F3F0CCE-FAEE-900F-CB17-045780700986}"/>
                </a:ext>
              </a:extLst>
            </p:cNvPr>
            <p:cNvSpPr/>
            <p:nvPr/>
          </p:nvSpPr>
          <p:spPr>
            <a:xfrm>
              <a:off x="10780144" y="6541631"/>
              <a:ext cx="47682" cy="13106"/>
            </a:xfrm>
            <a:custGeom>
              <a:avLst/>
              <a:gdLst>
                <a:gd name="connsiteX0" fmla="*/ 0 w 47682"/>
                <a:gd name="connsiteY0" fmla="*/ 712 h 13106"/>
                <a:gd name="connsiteX1" fmla="*/ 11762 w 47682"/>
                <a:gd name="connsiteY1" fmla="*/ 2229 h 13106"/>
                <a:gd name="connsiteX2" fmla="*/ 23525 w 47682"/>
                <a:gd name="connsiteY2" fmla="*/ 2482 h 13106"/>
                <a:gd name="connsiteX3" fmla="*/ 23525 w 47682"/>
                <a:gd name="connsiteY3" fmla="*/ 7794 h 13106"/>
                <a:gd name="connsiteX4" fmla="*/ 23271 w 47682"/>
                <a:gd name="connsiteY4" fmla="*/ 13107 h 13106"/>
                <a:gd name="connsiteX5" fmla="*/ 35414 w 47682"/>
                <a:gd name="connsiteY5" fmla="*/ 10956 h 13106"/>
                <a:gd name="connsiteX6" fmla="*/ 47682 w 47682"/>
                <a:gd name="connsiteY6" fmla="*/ 8806 h 13106"/>
                <a:gd name="connsiteX7" fmla="*/ 40220 w 47682"/>
                <a:gd name="connsiteY7" fmla="*/ 4632 h 13106"/>
                <a:gd name="connsiteX8" fmla="*/ 32884 w 47682"/>
                <a:gd name="connsiteY8" fmla="*/ 459 h 13106"/>
                <a:gd name="connsiteX9" fmla="*/ 16442 w 47682"/>
                <a:gd name="connsiteY9" fmla="*/ 79 h 13106"/>
                <a:gd name="connsiteX10" fmla="*/ 0 w 47682"/>
                <a:gd name="connsiteY10" fmla="*/ 838 h 13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682" h="13106">
                  <a:moveTo>
                    <a:pt x="0" y="712"/>
                  </a:moveTo>
                  <a:cubicBezTo>
                    <a:pt x="0" y="1345"/>
                    <a:pt x="5312" y="2103"/>
                    <a:pt x="11762" y="2229"/>
                  </a:cubicBezTo>
                  <a:lnTo>
                    <a:pt x="23525" y="2482"/>
                  </a:lnTo>
                  <a:lnTo>
                    <a:pt x="23525" y="7794"/>
                  </a:lnTo>
                  <a:cubicBezTo>
                    <a:pt x="23525" y="7794"/>
                    <a:pt x="23271" y="13107"/>
                    <a:pt x="23271" y="13107"/>
                  </a:cubicBezTo>
                  <a:lnTo>
                    <a:pt x="35414" y="10956"/>
                  </a:lnTo>
                  <a:lnTo>
                    <a:pt x="47682" y="8806"/>
                  </a:lnTo>
                  <a:lnTo>
                    <a:pt x="40220" y="4632"/>
                  </a:lnTo>
                  <a:lnTo>
                    <a:pt x="32884" y="459"/>
                  </a:lnTo>
                  <a:lnTo>
                    <a:pt x="16442" y="79"/>
                  </a:lnTo>
                  <a:cubicBezTo>
                    <a:pt x="7462" y="-174"/>
                    <a:pt x="0" y="206"/>
                    <a:pt x="0" y="8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4" name="Freeform: Shape 9093">
              <a:extLst>
                <a:ext uri="{FF2B5EF4-FFF2-40B4-BE49-F238E27FC236}">
                  <a16:creationId xmlns:a16="http://schemas.microsoft.com/office/drawing/2014/main" id="{DE9FE2E3-BC5E-577C-108E-24A57C2A0E5A}"/>
                </a:ext>
              </a:extLst>
            </p:cNvPr>
            <p:cNvSpPr/>
            <p:nvPr/>
          </p:nvSpPr>
          <p:spPr>
            <a:xfrm>
              <a:off x="11557980" y="6544366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818 w 11762"/>
                <a:gd name="connsiteY1" fmla="*/ 2403 h 2403"/>
                <a:gd name="connsiteX2" fmla="*/ 11762 w 11762"/>
                <a:gd name="connsiteY2" fmla="*/ 1138 h 2403"/>
                <a:gd name="connsiteX3" fmla="*/ 5818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6" y="2403"/>
                    <a:pt x="11762" y="1771"/>
                    <a:pt x="11762" y="1138"/>
                  </a:cubicBezTo>
                  <a:cubicBezTo>
                    <a:pt x="11762" y="506"/>
                    <a:pt x="9106" y="0"/>
                    <a:pt x="5818" y="0"/>
                  </a:cubicBezTo>
                  <a:cubicBezTo>
                    <a:pt x="2530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5" name="Freeform: Shape 9094">
              <a:extLst>
                <a:ext uri="{FF2B5EF4-FFF2-40B4-BE49-F238E27FC236}">
                  <a16:creationId xmlns:a16="http://schemas.microsoft.com/office/drawing/2014/main" id="{017E525F-F4DF-DFB7-95C8-8DBEB687E107}"/>
                </a:ext>
              </a:extLst>
            </p:cNvPr>
            <p:cNvSpPr/>
            <p:nvPr/>
          </p:nvSpPr>
          <p:spPr>
            <a:xfrm>
              <a:off x="11215986" y="6538295"/>
              <a:ext cx="34401" cy="7462"/>
            </a:xfrm>
            <a:custGeom>
              <a:avLst/>
              <a:gdLst>
                <a:gd name="connsiteX0" fmla="*/ 126 w 34401"/>
                <a:gd name="connsiteY0" fmla="*/ 1771 h 7462"/>
                <a:gd name="connsiteX1" fmla="*/ 7842 w 34401"/>
                <a:gd name="connsiteY1" fmla="*/ 5565 h 7462"/>
                <a:gd name="connsiteX2" fmla="*/ 25042 w 34401"/>
                <a:gd name="connsiteY2" fmla="*/ 7463 h 7462"/>
                <a:gd name="connsiteX3" fmla="*/ 34401 w 34401"/>
                <a:gd name="connsiteY3" fmla="*/ 7463 h 7462"/>
                <a:gd name="connsiteX4" fmla="*/ 27698 w 34401"/>
                <a:gd name="connsiteY4" fmla="*/ 3921 h 7462"/>
                <a:gd name="connsiteX5" fmla="*/ 10497 w 34401"/>
                <a:gd name="connsiteY5" fmla="*/ 0 h 7462"/>
                <a:gd name="connsiteX6" fmla="*/ 0 w 34401"/>
                <a:gd name="connsiteY6" fmla="*/ 1771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01" h="7462">
                  <a:moveTo>
                    <a:pt x="126" y="1771"/>
                  </a:moveTo>
                  <a:cubicBezTo>
                    <a:pt x="126" y="2910"/>
                    <a:pt x="3668" y="4554"/>
                    <a:pt x="7842" y="5565"/>
                  </a:cubicBezTo>
                  <a:cubicBezTo>
                    <a:pt x="12141" y="6577"/>
                    <a:pt x="19856" y="7336"/>
                    <a:pt x="25042" y="7463"/>
                  </a:cubicBezTo>
                  <a:lnTo>
                    <a:pt x="34401" y="7463"/>
                  </a:lnTo>
                  <a:cubicBezTo>
                    <a:pt x="34401" y="7463"/>
                    <a:pt x="27698" y="3921"/>
                    <a:pt x="27698" y="3921"/>
                  </a:cubicBezTo>
                  <a:cubicBezTo>
                    <a:pt x="24030" y="1897"/>
                    <a:pt x="16315" y="127"/>
                    <a:pt x="10497" y="0"/>
                  </a:cubicBezTo>
                  <a:cubicBezTo>
                    <a:pt x="4805" y="0"/>
                    <a:pt x="0" y="759"/>
                    <a:pt x="0" y="177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6" name="Freeform: Shape 9095">
              <a:extLst>
                <a:ext uri="{FF2B5EF4-FFF2-40B4-BE49-F238E27FC236}">
                  <a16:creationId xmlns:a16="http://schemas.microsoft.com/office/drawing/2014/main" id="{852C4BDE-07A9-7B8A-9094-B43688A7C7CA}"/>
                </a:ext>
              </a:extLst>
            </p:cNvPr>
            <p:cNvSpPr/>
            <p:nvPr/>
          </p:nvSpPr>
          <p:spPr>
            <a:xfrm>
              <a:off x="10819352" y="6572697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7" name="Freeform: Shape 9096">
              <a:extLst>
                <a:ext uri="{FF2B5EF4-FFF2-40B4-BE49-F238E27FC236}">
                  <a16:creationId xmlns:a16="http://schemas.microsoft.com/office/drawing/2014/main" id="{0FED1665-A055-7966-389B-8191BD30D969}"/>
                </a:ext>
              </a:extLst>
            </p:cNvPr>
            <p:cNvSpPr/>
            <p:nvPr/>
          </p:nvSpPr>
          <p:spPr>
            <a:xfrm>
              <a:off x="11589473" y="6560176"/>
              <a:ext cx="31366" cy="3414"/>
            </a:xfrm>
            <a:custGeom>
              <a:avLst/>
              <a:gdLst>
                <a:gd name="connsiteX0" fmla="*/ 7842 w 31366"/>
                <a:gd name="connsiteY0" fmla="*/ 1644 h 3414"/>
                <a:gd name="connsiteX1" fmla="*/ 0 w 31366"/>
                <a:gd name="connsiteY1" fmla="*/ 3414 h 3414"/>
                <a:gd name="connsiteX2" fmla="*/ 15683 w 31366"/>
                <a:gd name="connsiteY2" fmla="*/ 3289 h 3414"/>
                <a:gd name="connsiteX3" fmla="*/ 31366 w 31366"/>
                <a:gd name="connsiteY3" fmla="*/ 3162 h 3414"/>
                <a:gd name="connsiteX4" fmla="*/ 23398 w 31366"/>
                <a:gd name="connsiteY4" fmla="*/ 1644 h 3414"/>
                <a:gd name="connsiteX5" fmla="*/ 15556 w 31366"/>
                <a:gd name="connsiteY5" fmla="*/ 0 h 3414"/>
                <a:gd name="connsiteX6" fmla="*/ 7842 w 31366"/>
                <a:gd name="connsiteY6" fmla="*/ 1644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644"/>
                  </a:moveTo>
                  <a:lnTo>
                    <a:pt x="0" y="3414"/>
                  </a:lnTo>
                  <a:lnTo>
                    <a:pt x="15683" y="3289"/>
                  </a:lnTo>
                  <a:lnTo>
                    <a:pt x="31366" y="3162"/>
                  </a:lnTo>
                  <a:lnTo>
                    <a:pt x="23398" y="1644"/>
                  </a:lnTo>
                  <a:lnTo>
                    <a:pt x="15556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8" name="Freeform: Shape 9097">
              <a:extLst>
                <a:ext uri="{FF2B5EF4-FFF2-40B4-BE49-F238E27FC236}">
                  <a16:creationId xmlns:a16="http://schemas.microsoft.com/office/drawing/2014/main" id="{84BE6403-5691-A515-E315-EEE638795E67}"/>
                </a:ext>
              </a:extLst>
            </p:cNvPr>
            <p:cNvSpPr/>
            <p:nvPr/>
          </p:nvSpPr>
          <p:spPr>
            <a:xfrm>
              <a:off x="11103294" y="6577124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718 w 27066"/>
                <a:gd name="connsiteY3" fmla="*/ 3162 h 6197"/>
                <a:gd name="connsiteX4" fmla="*/ 5186 w 27066"/>
                <a:gd name="connsiteY4" fmla="*/ 0 h 6197"/>
                <a:gd name="connsiteX5" fmla="*/ 0 w 27066"/>
                <a:gd name="connsiteY5" fmla="*/ 1012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718" y="3162"/>
                  </a:lnTo>
                  <a:cubicBezTo>
                    <a:pt x="14165" y="1518"/>
                    <a:pt x="7968" y="127"/>
                    <a:pt x="5186" y="0"/>
                  </a:cubicBezTo>
                  <a:cubicBezTo>
                    <a:pt x="2403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99" name="Freeform: Shape 9098">
              <a:extLst>
                <a:ext uri="{FF2B5EF4-FFF2-40B4-BE49-F238E27FC236}">
                  <a16:creationId xmlns:a16="http://schemas.microsoft.com/office/drawing/2014/main" id="{DCB25CB7-D234-3605-0FF9-5D10177B9A07}"/>
                </a:ext>
              </a:extLst>
            </p:cNvPr>
            <p:cNvSpPr/>
            <p:nvPr/>
          </p:nvSpPr>
          <p:spPr>
            <a:xfrm>
              <a:off x="10893843" y="6575207"/>
              <a:ext cx="11770" cy="2442"/>
            </a:xfrm>
            <a:custGeom>
              <a:avLst/>
              <a:gdLst>
                <a:gd name="connsiteX0" fmla="*/ 4 w 11770"/>
                <a:gd name="connsiteY0" fmla="*/ 1031 h 2442"/>
                <a:gd name="connsiteX1" fmla="*/ 5949 w 11770"/>
                <a:gd name="connsiteY1" fmla="*/ 20 h 2442"/>
                <a:gd name="connsiteX2" fmla="*/ 11767 w 11770"/>
                <a:gd name="connsiteY2" fmla="*/ 1411 h 2442"/>
                <a:gd name="connsiteX3" fmla="*/ 5823 w 11770"/>
                <a:gd name="connsiteY3" fmla="*/ 2423 h 2442"/>
                <a:gd name="connsiteX4" fmla="*/ 4 w 11770"/>
                <a:gd name="connsiteY4" fmla="*/ 1031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2">
                  <a:moveTo>
                    <a:pt x="4" y="1031"/>
                  </a:moveTo>
                  <a:cubicBezTo>
                    <a:pt x="4" y="399"/>
                    <a:pt x="2661" y="-107"/>
                    <a:pt x="5949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767" y="2043"/>
                    <a:pt x="9111" y="2549"/>
                    <a:pt x="5823" y="2423"/>
                  </a:cubicBezTo>
                  <a:cubicBezTo>
                    <a:pt x="2534" y="2423"/>
                    <a:pt x="-122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0" name="Freeform: Shape 9099">
              <a:extLst>
                <a:ext uri="{FF2B5EF4-FFF2-40B4-BE49-F238E27FC236}">
                  <a16:creationId xmlns:a16="http://schemas.microsoft.com/office/drawing/2014/main" id="{C0004E89-1AB8-C79B-8FAE-2D1CBE70D627}"/>
                </a:ext>
              </a:extLst>
            </p:cNvPr>
            <p:cNvSpPr/>
            <p:nvPr/>
          </p:nvSpPr>
          <p:spPr>
            <a:xfrm>
              <a:off x="11280391" y="6558638"/>
              <a:ext cx="28302" cy="10517"/>
            </a:xfrm>
            <a:custGeom>
              <a:avLst/>
              <a:gdLst>
                <a:gd name="connsiteX0" fmla="*/ 730 w 28302"/>
                <a:gd name="connsiteY0" fmla="*/ 147 h 10517"/>
                <a:gd name="connsiteX1" fmla="*/ 5283 w 28302"/>
                <a:gd name="connsiteY1" fmla="*/ 5711 h 10517"/>
                <a:gd name="connsiteX2" fmla="*/ 13378 w 28302"/>
                <a:gd name="connsiteY2" fmla="*/ 10517 h 10517"/>
                <a:gd name="connsiteX3" fmla="*/ 20840 w 28302"/>
                <a:gd name="connsiteY3" fmla="*/ 6596 h 10517"/>
                <a:gd name="connsiteX4" fmla="*/ 28302 w 28302"/>
                <a:gd name="connsiteY4" fmla="*/ 2676 h 10517"/>
                <a:gd name="connsiteX5" fmla="*/ 16287 w 28302"/>
                <a:gd name="connsiteY5" fmla="*/ 1031 h 10517"/>
                <a:gd name="connsiteX6" fmla="*/ 604 w 28302"/>
                <a:gd name="connsiteY6" fmla="*/ 147 h 1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02" h="10517">
                  <a:moveTo>
                    <a:pt x="730" y="147"/>
                  </a:moveTo>
                  <a:cubicBezTo>
                    <a:pt x="-1167" y="652"/>
                    <a:pt x="730" y="3055"/>
                    <a:pt x="5283" y="5711"/>
                  </a:cubicBezTo>
                  <a:lnTo>
                    <a:pt x="13378" y="10517"/>
                  </a:lnTo>
                  <a:lnTo>
                    <a:pt x="20840" y="6596"/>
                  </a:lnTo>
                  <a:lnTo>
                    <a:pt x="28302" y="2676"/>
                  </a:lnTo>
                  <a:lnTo>
                    <a:pt x="16287" y="1031"/>
                  </a:lnTo>
                  <a:cubicBezTo>
                    <a:pt x="9710" y="147"/>
                    <a:pt x="2628" y="-233"/>
                    <a:pt x="604" y="14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1" name="Freeform: Shape 9100">
              <a:extLst>
                <a:ext uri="{FF2B5EF4-FFF2-40B4-BE49-F238E27FC236}">
                  <a16:creationId xmlns:a16="http://schemas.microsoft.com/office/drawing/2014/main" id="{9FD347C4-581A-E3C4-EBF1-4388AAC4B9D0}"/>
                </a:ext>
              </a:extLst>
            </p:cNvPr>
            <p:cNvSpPr/>
            <p:nvPr/>
          </p:nvSpPr>
          <p:spPr>
            <a:xfrm>
              <a:off x="11138455" y="6582689"/>
              <a:ext cx="11762" cy="2529"/>
            </a:xfrm>
            <a:custGeom>
              <a:avLst/>
              <a:gdLst>
                <a:gd name="connsiteX0" fmla="*/ 0 w 11762"/>
                <a:gd name="connsiteY0" fmla="*/ 1139 h 2529"/>
                <a:gd name="connsiteX1" fmla="*/ 5817 w 11762"/>
                <a:gd name="connsiteY1" fmla="*/ 2530 h 2529"/>
                <a:gd name="connsiteX2" fmla="*/ 11762 w 11762"/>
                <a:gd name="connsiteY2" fmla="*/ 1392 h 2529"/>
                <a:gd name="connsiteX3" fmla="*/ 5817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9"/>
                  </a:moveTo>
                  <a:cubicBezTo>
                    <a:pt x="0" y="1771"/>
                    <a:pt x="2529" y="2403"/>
                    <a:pt x="5817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2" name="Freeform: Shape 9101">
              <a:extLst>
                <a:ext uri="{FF2B5EF4-FFF2-40B4-BE49-F238E27FC236}">
                  <a16:creationId xmlns:a16="http://schemas.microsoft.com/office/drawing/2014/main" id="{39DCDD38-F844-A65A-4921-C39113B63611}"/>
                </a:ext>
              </a:extLst>
            </p:cNvPr>
            <p:cNvSpPr/>
            <p:nvPr/>
          </p:nvSpPr>
          <p:spPr>
            <a:xfrm>
              <a:off x="11298196" y="6546516"/>
              <a:ext cx="27065" cy="5818"/>
            </a:xfrm>
            <a:custGeom>
              <a:avLst/>
              <a:gdLst>
                <a:gd name="connsiteX0" fmla="*/ 0 w 27065"/>
                <a:gd name="connsiteY0" fmla="*/ 1012 h 5818"/>
                <a:gd name="connsiteX1" fmla="*/ 13532 w 27065"/>
                <a:gd name="connsiteY1" fmla="*/ 3921 h 5818"/>
                <a:gd name="connsiteX2" fmla="*/ 27066 w 27065"/>
                <a:gd name="connsiteY2" fmla="*/ 5818 h 5818"/>
                <a:gd name="connsiteX3" fmla="*/ 18718 w 27065"/>
                <a:gd name="connsiteY3" fmla="*/ 2909 h 5818"/>
                <a:gd name="connsiteX4" fmla="*/ 5185 w 27065"/>
                <a:gd name="connsiteY4" fmla="*/ 0 h 5818"/>
                <a:gd name="connsiteX5" fmla="*/ 0 w 27065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818">
                  <a:moveTo>
                    <a:pt x="0" y="1012"/>
                  </a:moveTo>
                  <a:cubicBezTo>
                    <a:pt x="0" y="1012"/>
                    <a:pt x="6071" y="2909"/>
                    <a:pt x="13532" y="3921"/>
                  </a:cubicBezTo>
                  <a:lnTo>
                    <a:pt x="27066" y="5818"/>
                  </a:lnTo>
                  <a:lnTo>
                    <a:pt x="18718" y="2909"/>
                  </a:lnTo>
                  <a:cubicBezTo>
                    <a:pt x="14165" y="1391"/>
                    <a:pt x="8094" y="0"/>
                    <a:pt x="5185" y="0"/>
                  </a:cubicBezTo>
                  <a:cubicBezTo>
                    <a:pt x="2402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3" name="Freeform: Shape 9102">
              <a:extLst>
                <a:ext uri="{FF2B5EF4-FFF2-40B4-BE49-F238E27FC236}">
                  <a16:creationId xmlns:a16="http://schemas.microsoft.com/office/drawing/2014/main" id="{3126A265-80AB-4CDA-53A5-4C7EA2137458}"/>
                </a:ext>
              </a:extLst>
            </p:cNvPr>
            <p:cNvSpPr/>
            <p:nvPr/>
          </p:nvSpPr>
          <p:spPr>
            <a:xfrm>
              <a:off x="11305650" y="6539463"/>
              <a:ext cx="54392" cy="13629"/>
            </a:xfrm>
            <a:custGeom>
              <a:avLst/>
              <a:gdLst>
                <a:gd name="connsiteX0" fmla="*/ 134 w 54392"/>
                <a:gd name="connsiteY0" fmla="*/ 223 h 13629"/>
                <a:gd name="connsiteX1" fmla="*/ 25809 w 54392"/>
                <a:gd name="connsiteY1" fmla="*/ 7433 h 13629"/>
                <a:gd name="connsiteX2" fmla="*/ 54393 w 54392"/>
                <a:gd name="connsiteY2" fmla="*/ 13630 h 13629"/>
                <a:gd name="connsiteX3" fmla="*/ 41113 w 54392"/>
                <a:gd name="connsiteY3" fmla="*/ 8191 h 13629"/>
                <a:gd name="connsiteX4" fmla="*/ 15312 w 54392"/>
                <a:gd name="connsiteY4" fmla="*/ 1109 h 13629"/>
                <a:gd name="connsiteX5" fmla="*/ 134 w 54392"/>
                <a:gd name="connsiteY5" fmla="*/ 223 h 1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92" h="13629">
                  <a:moveTo>
                    <a:pt x="134" y="223"/>
                  </a:moveTo>
                  <a:cubicBezTo>
                    <a:pt x="-1383" y="729"/>
                    <a:pt x="10126" y="3891"/>
                    <a:pt x="25809" y="7433"/>
                  </a:cubicBezTo>
                  <a:lnTo>
                    <a:pt x="54393" y="13630"/>
                  </a:lnTo>
                  <a:lnTo>
                    <a:pt x="41113" y="8191"/>
                  </a:lnTo>
                  <a:cubicBezTo>
                    <a:pt x="33777" y="5282"/>
                    <a:pt x="22141" y="1993"/>
                    <a:pt x="15312" y="1109"/>
                  </a:cubicBezTo>
                  <a:cubicBezTo>
                    <a:pt x="8482" y="97"/>
                    <a:pt x="1652" y="-283"/>
                    <a:pt x="134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4" name="Freeform: Shape 9103">
              <a:extLst>
                <a:ext uri="{FF2B5EF4-FFF2-40B4-BE49-F238E27FC236}">
                  <a16:creationId xmlns:a16="http://schemas.microsoft.com/office/drawing/2014/main" id="{29DF86D9-8485-9A78-92F6-3A77197025BE}"/>
                </a:ext>
              </a:extLst>
            </p:cNvPr>
            <p:cNvSpPr/>
            <p:nvPr/>
          </p:nvSpPr>
          <p:spPr>
            <a:xfrm>
              <a:off x="10873864" y="6553472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4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5" name="Freeform: Shape 9104">
              <a:extLst>
                <a:ext uri="{FF2B5EF4-FFF2-40B4-BE49-F238E27FC236}">
                  <a16:creationId xmlns:a16="http://schemas.microsoft.com/office/drawing/2014/main" id="{5CD4DD00-9F79-58BE-AEA5-5EDE9E3A161F}"/>
                </a:ext>
              </a:extLst>
            </p:cNvPr>
            <p:cNvSpPr/>
            <p:nvPr/>
          </p:nvSpPr>
          <p:spPr>
            <a:xfrm>
              <a:off x="11045874" y="6574329"/>
              <a:ext cx="23524" cy="4830"/>
            </a:xfrm>
            <a:custGeom>
              <a:avLst/>
              <a:gdLst>
                <a:gd name="connsiteX0" fmla="*/ 0 w 23524"/>
                <a:gd name="connsiteY0" fmla="*/ 2162 h 4830"/>
                <a:gd name="connsiteX1" fmla="*/ 11762 w 23524"/>
                <a:gd name="connsiteY1" fmla="*/ 4818 h 4830"/>
                <a:gd name="connsiteX2" fmla="*/ 23525 w 23524"/>
                <a:gd name="connsiteY2" fmla="*/ 2668 h 4830"/>
                <a:gd name="connsiteX3" fmla="*/ 11889 w 23524"/>
                <a:gd name="connsiteY3" fmla="*/ 12 h 4830"/>
                <a:gd name="connsiteX4" fmla="*/ 0 w 23524"/>
                <a:gd name="connsiteY4" fmla="*/ 2162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30">
                  <a:moveTo>
                    <a:pt x="0" y="2162"/>
                  </a:moveTo>
                  <a:cubicBezTo>
                    <a:pt x="0" y="3553"/>
                    <a:pt x="5312" y="4692"/>
                    <a:pt x="11762" y="4818"/>
                  </a:cubicBezTo>
                  <a:cubicBezTo>
                    <a:pt x="18213" y="4945"/>
                    <a:pt x="23525" y="4059"/>
                    <a:pt x="23525" y="2668"/>
                  </a:cubicBezTo>
                  <a:cubicBezTo>
                    <a:pt x="23525" y="1403"/>
                    <a:pt x="18339" y="139"/>
                    <a:pt x="11889" y="12"/>
                  </a:cubicBezTo>
                  <a:cubicBezTo>
                    <a:pt x="5438" y="-115"/>
                    <a:pt x="0" y="771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6" name="Freeform: Shape 9105">
              <a:extLst>
                <a:ext uri="{FF2B5EF4-FFF2-40B4-BE49-F238E27FC236}">
                  <a16:creationId xmlns:a16="http://schemas.microsoft.com/office/drawing/2014/main" id="{A010F04D-35BE-A02E-0DBF-F9358D3633F1}"/>
                </a:ext>
              </a:extLst>
            </p:cNvPr>
            <p:cNvSpPr/>
            <p:nvPr/>
          </p:nvSpPr>
          <p:spPr>
            <a:xfrm>
              <a:off x="11659921" y="6542722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3 w 31366"/>
                <a:gd name="connsiteY2" fmla="*/ 3162 h 3288"/>
                <a:gd name="connsiteX3" fmla="*/ 31366 w 31366"/>
                <a:gd name="connsiteY3" fmla="*/ 3035 h 3288"/>
                <a:gd name="connsiteX4" fmla="*/ 23525 w 31366"/>
                <a:gd name="connsiteY4" fmla="*/ 1518 h 3288"/>
                <a:gd name="connsiteX5" fmla="*/ 15683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366" y="3035"/>
                  </a:lnTo>
                  <a:lnTo>
                    <a:pt x="23525" y="1518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7" name="Freeform: Shape 9106">
              <a:extLst>
                <a:ext uri="{FF2B5EF4-FFF2-40B4-BE49-F238E27FC236}">
                  <a16:creationId xmlns:a16="http://schemas.microsoft.com/office/drawing/2014/main" id="{A7F9466D-071A-B4BD-4205-67FAA6FA69F5}"/>
                </a:ext>
              </a:extLst>
            </p:cNvPr>
            <p:cNvSpPr/>
            <p:nvPr/>
          </p:nvSpPr>
          <p:spPr>
            <a:xfrm>
              <a:off x="10905231" y="6592428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8" name="Freeform: Shape 9107">
              <a:extLst>
                <a:ext uri="{FF2B5EF4-FFF2-40B4-BE49-F238E27FC236}">
                  <a16:creationId xmlns:a16="http://schemas.microsoft.com/office/drawing/2014/main" id="{1D590C31-59D2-7DC6-D12C-02221A57F415}"/>
                </a:ext>
              </a:extLst>
            </p:cNvPr>
            <p:cNvSpPr/>
            <p:nvPr/>
          </p:nvSpPr>
          <p:spPr>
            <a:xfrm>
              <a:off x="10754722" y="6579653"/>
              <a:ext cx="127236" cy="9991"/>
            </a:xfrm>
            <a:custGeom>
              <a:avLst/>
              <a:gdLst>
                <a:gd name="connsiteX0" fmla="*/ 8474 w 127236"/>
                <a:gd name="connsiteY0" fmla="*/ 2530 h 9991"/>
                <a:gd name="connsiteX1" fmla="*/ 0 w 127236"/>
                <a:gd name="connsiteY1" fmla="*/ 5186 h 9991"/>
                <a:gd name="connsiteX2" fmla="*/ 19225 w 127236"/>
                <a:gd name="connsiteY2" fmla="*/ 4174 h 9991"/>
                <a:gd name="connsiteX3" fmla="*/ 38323 w 127236"/>
                <a:gd name="connsiteY3" fmla="*/ 3162 h 9991"/>
                <a:gd name="connsiteX4" fmla="*/ 45279 w 127236"/>
                <a:gd name="connsiteY4" fmla="*/ 5565 h 9991"/>
                <a:gd name="connsiteX5" fmla="*/ 52235 w 127236"/>
                <a:gd name="connsiteY5" fmla="*/ 8095 h 9991"/>
                <a:gd name="connsiteX6" fmla="*/ 89673 w 127236"/>
                <a:gd name="connsiteY6" fmla="*/ 8980 h 9991"/>
                <a:gd name="connsiteX7" fmla="*/ 127236 w 127236"/>
                <a:gd name="connsiteY7" fmla="*/ 9991 h 9991"/>
                <a:gd name="connsiteX8" fmla="*/ 111300 w 127236"/>
                <a:gd name="connsiteY8" fmla="*/ 7463 h 9991"/>
                <a:gd name="connsiteX9" fmla="*/ 95364 w 127236"/>
                <a:gd name="connsiteY9" fmla="*/ 4933 h 9991"/>
                <a:gd name="connsiteX10" fmla="*/ 73104 w 127236"/>
                <a:gd name="connsiteY10" fmla="*/ 5565 h 9991"/>
                <a:gd name="connsiteX11" fmla="*/ 50844 w 127236"/>
                <a:gd name="connsiteY11" fmla="*/ 6197 h 9991"/>
                <a:gd name="connsiteX12" fmla="*/ 50844 w 127236"/>
                <a:gd name="connsiteY12" fmla="*/ 3542 h 9991"/>
                <a:gd name="connsiteX13" fmla="*/ 50971 w 127236"/>
                <a:gd name="connsiteY13" fmla="*/ 759 h 9991"/>
                <a:gd name="connsiteX14" fmla="*/ 34022 w 127236"/>
                <a:gd name="connsiteY14" fmla="*/ 380 h 9991"/>
                <a:gd name="connsiteX15" fmla="*/ 17074 w 127236"/>
                <a:gd name="connsiteY15" fmla="*/ 0 h 9991"/>
                <a:gd name="connsiteX16" fmla="*/ 8474 w 127236"/>
                <a:gd name="connsiteY16" fmla="*/ 2530 h 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236" h="9991">
                  <a:moveTo>
                    <a:pt x="8474" y="2530"/>
                  </a:moveTo>
                  <a:lnTo>
                    <a:pt x="0" y="5186"/>
                  </a:lnTo>
                  <a:lnTo>
                    <a:pt x="19225" y="4174"/>
                  </a:lnTo>
                  <a:lnTo>
                    <a:pt x="38323" y="3162"/>
                  </a:lnTo>
                  <a:lnTo>
                    <a:pt x="45279" y="5565"/>
                  </a:lnTo>
                  <a:lnTo>
                    <a:pt x="52235" y="8095"/>
                  </a:lnTo>
                  <a:lnTo>
                    <a:pt x="89673" y="8980"/>
                  </a:lnTo>
                  <a:lnTo>
                    <a:pt x="127236" y="9991"/>
                  </a:lnTo>
                  <a:lnTo>
                    <a:pt x="111300" y="7463"/>
                  </a:lnTo>
                  <a:lnTo>
                    <a:pt x="95364" y="4933"/>
                  </a:lnTo>
                  <a:lnTo>
                    <a:pt x="73104" y="5565"/>
                  </a:lnTo>
                  <a:lnTo>
                    <a:pt x="50844" y="6197"/>
                  </a:lnTo>
                  <a:lnTo>
                    <a:pt x="50844" y="3542"/>
                  </a:lnTo>
                  <a:lnTo>
                    <a:pt x="50971" y="759"/>
                  </a:lnTo>
                  <a:lnTo>
                    <a:pt x="34022" y="380"/>
                  </a:lnTo>
                  <a:lnTo>
                    <a:pt x="17074" y="0"/>
                  </a:lnTo>
                  <a:lnTo>
                    <a:pt x="847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09" name="Freeform: Shape 9108">
              <a:extLst>
                <a:ext uri="{FF2B5EF4-FFF2-40B4-BE49-F238E27FC236}">
                  <a16:creationId xmlns:a16="http://schemas.microsoft.com/office/drawing/2014/main" id="{28E61352-A309-F180-C2F8-90DF27EF960E}"/>
                </a:ext>
              </a:extLst>
            </p:cNvPr>
            <p:cNvSpPr/>
            <p:nvPr/>
          </p:nvSpPr>
          <p:spPr>
            <a:xfrm>
              <a:off x="11687366" y="6546121"/>
              <a:ext cx="23524" cy="3952"/>
            </a:xfrm>
            <a:custGeom>
              <a:avLst/>
              <a:gdLst>
                <a:gd name="connsiteX0" fmla="*/ 0 w 23524"/>
                <a:gd name="connsiteY0" fmla="*/ 3557 h 3952"/>
                <a:gd name="connsiteX1" fmla="*/ 11762 w 23524"/>
                <a:gd name="connsiteY1" fmla="*/ 3178 h 3952"/>
                <a:gd name="connsiteX2" fmla="*/ 23525 w 23524"/>
                <a:gd name="connsiteY2" fmla="*/ 395 h 3952"/>
                <a:gd name="connsiteX3" fmla="*/ 11762 w 23524"/>
                <a:gd name="connsiteY3" fmla="*/ 775 h 3952"/>
                <a:gd name="connsiteX4" fmla="*/ 0 w 23524"/>
                <a:gd name="connsiteY4" fmla="*/ 3557 h 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3952">
                  <a:moveTo>
                    <a:pt x="0" y="3557"/>
                  </a:moveTo>
                  <a:cubicBezTo>
                    <a:pt x="0" y="4189"/>
                    <a:pt x="5312" y="4063"/>
                    <a:pt x="11762" y="3178"/>
                  </a:cubicBezTo>
                  <a:cubicBezTo>
                    <a:pt x="18213" y="2293"/>
                    <a:pt x="23525" y="1027"/>
                    <a:pt x="23525" y="395"/>
                  </a:cubicBezTo>
                  <a:cubicBezTo>
                    <a:pt x="23525" y="-237"/>
                    <a:pt x="18213" y="-111"/>
                    <a:pt x="11762" y="775"/>
                  </a:cubicBezTo>
                  <a:cubicBezTo>
                    <a:pt x="5312" y="1660"/>
                    <a:pt x="0" y="2925"/>
                    <a:pt x="0" y="355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0" name="Freeform: Shape 9109">
              <a:extLst>
                <a:ext uri="{FF2B5EF4-FFF2-40B4-BE49-F238E27FC236}">
                  <a16:creationId xmlns:a16="http://schemas.microsoft.com/office/drawing/2014/main" id="{3C252378-EDC4-341C-B519-853FBC133837}"/>
                </a:ext>
              </a:extLst>
            </p:cNvPr>
            <p:cNvSpPr/>
            <p:nvPr/>
          </p:nvSpPr>
          <p:spPr>
            <a:xfrm>
              <a:off x="10928882" y="6588234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423 h 2442"/>
                <a:gd name="connsiteX2" fmla="*/ 11762 w 11762"/>
                <a:gd name="connsiteY2" fmla="*/ 1411 h 2442"/>
                <a:gd name="connsiteX3" fmla="*/ 5944 w 11762"/>
                <a:gd name="connsiteY3" fmla="*/ 20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1664"/>
                    <a:pt x="2530" y="2296"/>
                    <a:pt x="5817" y="2423"/>
                  </a:cubicBezTo>
                  <a:cubicBezTo>
                    <a:pt x="9106" y="2549"/>
                    <a:pt x="11762" y="2044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1" name="Freeform: Shape 9110">
              <a:extLst>
                <a:ext uri="{FF2B5EF4-FFF2-40B4-BE49-F238E27FC236}">
                  <a16:creationId xmlns:a16="http://schemas.microsoft.com/office/drawing/2014/main" id="{F9C1EA1B-BDD4-C1B1-1E63-06FA054525C6}"/>
                </a:ext>
              </a:extLst>
            </p:cNvPr>
            <p:cNvSpPr/>
            <p:nvPr/>
          </p:nvSpPr>
          <p:spPr>
            <a:xfrm>
              <a:off x="10940644" y="6581298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2" name="Freeform: Shape 9111">
              <a:extLst>
                <a:ext uri="{FF2B5EF4-FFF2-40B4-BE49-F238E27FC236}">
                  <a16:creationId xmlns:a16="http://schemas.microsoft.com/office/drawing/2014/main" id="{783F9E2C-DAE5-8B63-7789-D8E8A0938EB4}"/>
                </a:ext>
              </a:extLst>
            </p:cNvPr>
            <p:cNvSpPr/>
            <p:nvPr/>
          </p:nvSpPr>
          <p:spPr>
            <a:xfrm>
              <a:off x="10952786" y="6587495"/>
              <a:ext cx="22513" cy="12647"/>
            </a:xfrm>
            <a:custGeom>
              <a:avLst/>
              <a:gdLst>
                <a:gd name="connsiteX0" fmla="*/ 0 w 22513"/>
                <a:gd name="connsiteY0" fmla="*/ 2403 h 12647"/>
                <a:gd name="connsiteX1" fmla="*/ 11257 w 22513"/>
                <a:gd name="connsiteY1" fmla="*/ 8727 h 12647"/>
                <a:gd name="connsiteX2" fmla="*/ 22513 w 22513"/>
                <a:gd name="connsiteY2" fmla="*/ 12648 h 12647"/>
                <a:gd name="connsiteX3" fmla="*/ 22513 w 22513"/>
                <a:gd name="connsiteY3" fmla="*/ 10245 h 12647"/>
                <a:gd name="connsiteX4" fmla="*/ 11383 w 22513"/>
                <a:gd name="connsiteY4" fmla="*/ 3921 h 12647"/>
                <a:gd name="connsiteX5" fmla="*/ 0 w 22513"/>
                <a:gd name="connsiteY5" fmla="*/ 0 h 12647"/>
                <a:gd name="connsiteX6" fmla="*/ 0 w 22513"/>
                <a:gd name="connsiteY6" fmla="*/ 2403 h 1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3" h="12647">
                  <a:moveTo>
                    <a:pt x="0" y="2403"/>
                  </a:moveTo>
                  <a:cubicBezTo>
                    <a:pt x="0" y="3668"/>
                    <a:pt x="5059" y="6577"/>
                    <a:pt x="11257" y="8727"/>
                  </a:cubicBezTo>
                  <a:lnTo>
                    <a:pt x="22513" y="12648"/>
                  </a:lnTo>
                  <a:lnTo>
                    <a:pt x="22513" y="10245"/>
                  </a:lnTo>
                  <a:cubicBezTo>
                    <a:pt x="22513" y="8980"/>
                    <a:pt x="17581" y="6071"/>
                    <a:pt x="11383" y="3921"/>
                  </a:cubicBez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3" name="Freeform: Shape 9112">
              <a:extLst>
                <a:ext uri="{FF2B5EF4-FFF2-40B4-BE49-F238E27FC236}">
                  <a16:creationId xmlns:a16="http://schemas.microsoft.com/office/drawing/2014/main" id="{04189653-865E-DE13-596B-B962FDA86A5C}"/>
                </a:ext>
              </a:extLst>
            </p:cNvPr>
            <p:cNvSpPr/>
            <p:nvPr/>
          </p:nvSpPr>
          <p:spPr>
            <a:xfrm>
              <a:off x="11722780" y="6562326"/>
              <a:ext cx="11763" cy="2403"/>
            </a:xfrm>
            <a:custGeom>
              <a:avLst/>
              <a:gdLst>
                <a:gd name="connsiteX0" fmla="*/ 0 w 11763"/>
                <a:gd name="connsiteY0" fmla="*/ 1264 h 2403"/>
                <a:gd name="connsiteX1" fmla="*/ 5818 w 11763"/>
                <a:gd name="connsiteY1" fmla="*/ 2403 h 2403"/>
                <a:gd name="connsiteX2" fmla="*/ 11763 w 11763"/>
                <a:gd name="connsiteY2" fmla="*/ 1139 h 2403"/>
                <a:gd name="connsiteX3" fmla="*/ 5818 w 11763"/>
                <a:gd name="connsiteY3" fmla="*/ 0 h 2403"/>
                <a:gd name="connsiteX4" fmla="*/ 0 w 11763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264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3" y="1771"/>
                    <a:pt x="11763" y="1139"/>
                  </a:cubicBezTo>
                  <a:cubicBezTo>
                    <a:pt x="11763" y="506"/>
                    <a:pt x="8980" y="0"/>
                    <a:pt x="5818" y="0"/>
                  </a:cubicBezTo>
                  <a:cubicBezTo>
                    <a:pt x="2656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4" name="Freeform: Shape 9113">
              <a:extLst>
                <a:ext uri="{FF2B5EF4-FFF2-40B4-BE49-F238E27FC236}">
                  <a16:creationId xmlns:a16="http://schemas.microsoft.com/office/drawing/2014/main" id="{5BB28D3F-1063-FBD3-A1CC-91624519747C}"/>
                </a:ext>
              </a:extLst>
            </p:cNvPr>
            <p:cNvSpPr/>
            <p:nvPr/>
          </p:nvSpPr>
          <p:spPr>
            <a:xfrm>
              <a:off x="10817582" y="6575859"/>
              <a:ext cx="36677" cy="5197"/>
            </a:xfrm>
            <a:custGeom>
              <a:avLst/>
              <a:gdLst>
                <a:gd name="connsiteX0" fmla="*/ 0 w 36677"/>
                <a:gd name="connsiteY0" fmla="*/ 2530 h 5197"/>
                <a:gd name="connsiteX1" fmla="*/ 11003 w 36677"/>
                <a:gd name="connsiteY1" fmla="*/ 5185 h 5197"/>
                <a:gd name="connsiteX2" fmla="*/ 29342 w 36677"/>
                <a:gd name="connsiteY2" fmla="*/ 3289 h 5197"/>
                <a:gd name="connsiteX3" fmla="*/ 36678 w 36677"/>
                <a:gd name="connsiteY3" fmla="*/ 1012 h 5197"/>
                <a:gd name="connsiteX4" fmla="*/ 18339 w 36677"/>
                <a:gd name="connsiteY4" fmla="*/ 506 h 5197"/>
                <a:gd name="connsiteX5" fmla="*/ 0 w 36677"/>
                <a:gd name="connsiteY5" fmla="*/ 0 h 5197"/>
                <a:gd name="connsiteX6" fmla="*/ 0 w 36677"/>
                <a:gd name="connsiteY6" fmla="*/ 2403 h 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7" h="5197">
                  <a:moveTo>
                    <a:pt x="0" y="2530"/>
                  </a:moveTo>
                  <a:cubicBezTo>
                    <a:pt x="0" y="3921"/>
                    <a:pt x="4932" y="5059"/>
                    <a:pt x="11003" y="5185"/>
                  </a:cubicBezTo>
                  <a:cubicBezTo>
                    <a:pt x="17074" y="5312"/>
                    <a:pt x="25295" y="4426"/>
                    <a:pt x="29342" y="3289"/>
                  </a:cubicBezTo>
                  <a:lnTo>
                    <a:pt x="36678" y="1012"/>
                  </a:lnTo>
                  <a:lnTo>
                    <a:pt x="18339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5" name="Freeform: Shape 9114">
              <a:extLst>
                <a:ext uri="{FF2B5EF4-FFF2-40B4-BE49-F238E27FC236}">
                  <a16:creationId xmlns:a16="http://schemas.microsoft.com/office/drawing/2014/main" id="{3223ACAC-5B4A-9DAE-0E54-966D661255CD}"/>
                </a:ext>
              </a:extLst>
            </p:cNvPr>
            <p:cNvSpPr/>
            <p:nvPr/>
          </p:nvSpPr>
          <p:spPr>
            <a:xfrm>
              <a:off x="11734416" y="6550310"/>
              <a:ext cx="70254" cy="10371"/>
            </a:xfrm>
            <a:custGeom>
              <a:avLst/>
              <a:gdLst>
                <a:gd name="connsiteX0" fmla="*/ 0 w 70254"/>
                <a:gd name="connsiteY0" fmla="*/ 2656 h 10371"/>
                <a:gd name="connsiteX1" fmla="*/ 0 w 70254"/>
                <a:gd name="connsiteY1" fmla="*/ 5565 h 10371"/>
                <a:gd name="connsiteX2" fmla="*/ 7588 w 70254"/>
                <a:gd name="connsiteY2" fmla="*/ 3921 h 10371"/>
                <a:gd name="connsiteX3" fmla="*/ 15177 w 70254"/>
                <a:gd name="connsiteY3" fmla="*/ 2277 h 10371"/>
                <a:gd name="connsiteX4" fmla="*/ 31998 w 70254"/>
                <a:gd name="connsiteY4" fmla="*/ 6324 h 10371"/>
                <a:gd name="connsiteX5" fmla="*/ 48820 w 70254"/>
                <a:gd name="connsiteY5" fmla="*/ 10371 h 10371"/>
                <a:gd name="connsiteX6" fmla="*/ 41358 w 70254"/>
                <a:gd name="connsiteY6" fmla="*/ 7463 h 10371"/>
                <a:gd name="connsiteX7" fmla="*/ 33896 w 70254"/>
                <a:gd name="connsiteY7" fmla="*/ 4553 h 10371"/>
                <a:gd name="connsiteX8" fmla="*/ 54259 w 70254"/>
                <a:gd name="connsiteY8" fmla="*/ 4301 h 10371"/>
                <a:gd name="connsiteX9" fmla="*/ 69689 w 70254"/>
                <a:gd name="connsiteY9" fmla="*/ 3289 h 10371"/>
                <a:gd name="connsiteX10" fmla="*/ 32378 w 70254"/>
                <a:gd name="connsiteY10" fmla="*/ 1265 h 10371"/>
                <a:gd name="connsiteX11" fmla="*/ 127 w 70254"/>
                <a:gd name="connsiteY11" fmla="*/ 0 h 10371"/>
                <a:gd name="connsiteX12" fmla="*/ 127 w 70254"/>
                <a:gd name="connsiteY12" fmla="*/ 2910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254" h="10371">
                  <a:moveTo>
                    <a:pt x="0" y="2656"/>
                  </a:moveTo>
                  <a:lnTo>
                    <a:pt x="0" y="5565"/>
                  </a:lnTo>
                  <a:cubicBezTo>
                    <a:pt x="0" y="5565"/>
                    <a:pt x="7588" y="3921"/>
                    <a:pt x="7588" y="3921"/>
                  </a:cubicBezTo>
                  <a:lnTo>
                    <a:pt x="15177" y="2277"/>
                  </a:lnTo>
                  <a:lnTo>
                    <a:pt x="31998" y="6324"/>
                  </a:lnTo>
                  <a:lnTo>
                    <a:pt x="48820" y="10371"/>
                  </a:lnTo>
                  <a:lnTo>
                    <a:pt x="41358" y="7463"/>
                  </a:lnTo>
                  <a:lnTo>
                    <a:pt x="33896" y="4553"/>
                  </a:lnTo>
                  <a:lnTo>
                    <a:pt x="54259" y="4301"/>
                  </a:lnTo>
                  <a:cubicBezTo>
                    <a:pt x="65389" y="4301"/>
                    <a:pt x="72345" y="3668"/>
                    <a:pt x="69689" y="3289"/>
                  </a:cubicBezTo>
                  <a:cubicBezTo>
                    <a:pt x="66906" y="2783"/>
                    <a:pt x="50211" y="1897"/>
                    <a:pt x="32378" y="1265"/>
                  </a:cubicBezTo>
                  <a:lnTo>
                    <a:pt x="127" y="0"/>
                  </a:lnTo>
                  <a:lnTo>
                    <a:pt x="127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6" name="Freeform: Shape 9115">
              <a:extLst>
                <a:ext uri="{FF2B5EF4-FFF2-40B4-BE49-F238E27FC236}">
                  <a16:creationId xmlns:a16="http://schemas.microsoft.com/office/drawing/2014/main" id="{8A2B24E4-3951-7226-B193-6B575ABFBD0A}"/>
                </a:ext>
              </a:extLst>
            </p:cNvPr>
            <p:cNvSpPr/>
            <p:nvPr/>
          </p:nvSpPr>
          <p:spPr>
            <a:xfrm>
              <a:off x="10698187" y="6567764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967 w 15809"/>
                <a:gd name="connsiteY2" fmla="*/ 5059 h 6450"/>
                <a:gd name="connsiteX3" fmla="*/ 15810 w 15809"/>
                <a:gd name="connsiteY3" fmla="*/ 3542 h 6450"/>
                <a:gd name="connsiteX4" fmla="*/ 7967 w 15809"/>
                <a:gd name="connsiteY4" fmla="*/ 1771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967" y="5059"/>
                  </a:lnTo>
                  <a:lnTo>
                    <a:pt x="15810" y="3542"/>
                  </a:lnTo>
                  <a:lnTo>
                    <a:pt x="7967" y="1771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7" name="Freeform: Shape 9116">
              <a:extLst>
                <a:ext uri="{FF2B5EF4-FFF2-40B4-BE49-F238E27FC236}">
                  <a16:creationId xmlns:a16="http://schemas.microsoft.com/office/drawing/2014/main" id="{660D9D5B-6580-E9F1-EFC2-966109FFA5D6}"/>
                </a:ext>
              </a:extLst>
            </p:cNvPr>
            <p:cNvSpPr/>
            <p:nvPr/>
          </p:nvSpPr>
          <p:spPr>
            <a:xfrm>
              <a:off x="11044735" y="6568650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8" name="Freeform: Shape 9117">
              <a:extLst>
                <a:ext uri="{FF2B5EF4-FFF2-40B4-BE49-F238E27FC236}">
                  <a16:creationId xmlns:a16="http://schemas.microsoft.com/office/drawing/2014/main" id="{2ACB5BEC-C772-33D2-5386-2F4445E5B0A2}"/>
                </a:ext>
              </a:extLst>
            </p:cNvPr>
            <p:cNvSpPr/>
            <p:nvPr/>
          </p:nvSpPr>
          <p:spPr>
            <a:xfrm>
              <a:off x="10644687" y="6570033"/>
              <a:ext cx="83981" cy="13540"/>
            </a:xfrm>
            <a:custGeom>
              <a:avLst/>
              <a:gdLst>
                <a:gd name="connsiteX0" fmla="*/ 0 w 83981"/>
                <a:gd name="connsiteY0" fmla="*/ 3296 h 13540"/>
                <a:gd name="connsiteX1" fmla="*/ 12016 w 83981"/>
                <a:gd name="connsiteY1" fmla="*/ 9620 h 13540"/>
                <a:gd name="connsiteX2" fmla="*/ 24031 w 83981"/>
                <a:gd name="connsiteY2" fmla="*/ 12403 h 13540"/>
                <a:gd name="connsiteX3" fmla="*/ 54006 w 83981"/>
                <a:gd name="connsiteY3" fmla="*/ 12908 h 13540"/>
                <a:gd name="connsiteX4" fmla="*/ 83981 w 83981"/>
                <a:gd name="connsiteY4" fmla="*/ 13541 h 13540"/>
                <a:gd name="connsiteX5" fmla="*/ 60583 w 83981"/>
                <a:gd name="connsiteY5" fmla="*/ 10885 h 13540"/>
                <a:gd name="connsiteX6" fmla="*/ 37184 w 83981"/>
                <a:gd name="connsiteY6" fmla="*/ 8229 h 13540"/>
                <a:gd name="connsiteX7" fmla="*/ 54892 w 83981"/>
                <a:gd name="connsiteY7" fmla="*/ 8229 h 13540"/>
                <a:gd name="connsiteX8" fmla="*/ 72598 w 83981"/>
                <a:gd name="connsiteY8" fmla="*/ 8608 h 13540"/>
                <a:gd name="connsiteX9" fmla="*/ 43256 w 83981"/>
                <a:gd name="connsiteY9" fmla="*/ 4435 h 13540"/>
                <a:gd name="connsiteX10" fmla="*/ 7083 w 83981"/>
                <a:gd name="connsiteY10" fmla="*/ 7 h 13540"/>
                <a:gd name="connsiteX11" fmla="*/ 127 w 83981"/>
                <a:gd name="connsiteY11" fmla="*/ 3296 h 1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981" h="13540">
                  <a:moveTo>
                    <a:pt x="0" y="3296"/>
                  </a:moveTo>
                  <a:cubicBezTo>
                    <a:pt x="0" y="5193"/>
                    <a:pt x="5313" y="8102"/>
                    <a:pt x="12016" y="9620"/>
                  </a:cubicBezTo>
                  <a:lnTo>
                    <a:pt x="24031" y="12403"/>
                  </a:lnTo>
                  <a:lnTo>
                    <a:pt x="54006" y="12908"/>
                  </a:lnTo>
                  <a:lnTo>
                    <a:pt x="83981" y="13541"/>
                  </a:lnTo>
                  <a:lnTo>
                    <a:pt x="60583" y="10885"/>
                  </a:lnTo>
                  <a:lnTo>
                    <a:pt x="37184" y="8229"/>
                  </a:lnTo>
                  <a:lnTo>
                    <a:pt x="54892" y="8229"/>
                  </a:lnTo>
                  <a:cubicBezTo>
                    <a:pt x="54892" y="8229"/>
                    <a:pt x="72598" y="8608"/>
                    <a:pt x="72598" y="8608"/>
                  </a:cubicBezTo>
                  <a:lnTo>
                    <a:pt x="43256" y="4435"/>
                  </a:lnTo>
                  <a:cubicBezTo>
                    <a:pt x="27066" y="2158"/>
                    <a:pt x="10877" y="134"/>
                    <a:pt x="7083" y="7"/>
                  </a:cubicBezTo>
                  <a:cubicBezTo>
                    <a:pt x="3289" y="-119"/>
                    <a:pt x="253" y="1399"/>
                    <a:pt x="127" y="32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19" name="Freeform: Shape 9118">
              <a:extLst>
                <a:ext uri="{FF2B5EF4-FFF2-40B4-BE49-F238E27FC236}">
                  <a16:creationId xmlns:a16="http://schemas.microsoft.com/office/drawing/2014/main" id="{48611E06-E8AB-4AE7-8CC5-CDB5ACF984BC}"/>
                </a:ext>
              </a:extLst>
            </p:cNvPr>
            <p:cNvSpPr/>
            <p:nvPr/>
          </p:nvSpPr>
          <p:spPr>
            <a:xfrm>
              <a:off x="11156794" y="6584322"/>
              <a:ext cx="27066" cy="5955"/>
            </a:xfrm>
            <a:custGeom>
              <a:avLst/>
              <a:gdLst>
                <a:gd name="connsiteX0" fmla="*/ 0 w 27066"/>
                <a:gd name="connsiteY0" fmla="*/ 896 h 5955"/>
                <a:gd name="connsiteX1" fmla="*/ 5186 w 27066"/>
                <a:gd name="connsiteY1" fmla="*/ 11 h 5955"/>
                <a:gd name="connsiteX2" fmla="*/ 18719 w 27066"/>
                <a:gd name="connsiteY2" fmla="*/ 3046 h 5955"/>
                <a:gd name="connsiteX3" fmla="*/ 27066 w 27066"/>
                <a:gd name="connsiteY3" fmla="*/ 5956 h 5955"/>
                <a:gd name="connsiteX4" fmla="*/ 13533 w 27066"/>
                <a:gd name="connsiteY4" fmla="*/ 3932 h 5955"/>
                <a:gd name="connsiteX5" fmla="*/ 0 w 27066"/>
                <a:gd name="connsiteY5" fmla="*/ 896 h 5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5955">
                  <a:moveTo>
                    <a:pt x="0" y="896"/>
                  </a:moveTo>
                  <a:cubicBezTo>
                    <a:pt x="0" y="896"/>
                    <a:pt x="2403" y="-116"/>
                    <a:pt x="5186" y="11"/>
                  </a:cubicBezTo>
                  <a:cubicBezTo>
                    <a:pt x="8095" y="11"/>
                    <a:pt x="14165" y="1402"/>
                    <a:pt x="18719" y="3046"/>
                  </a:cubicBezTo>
                  <a:lnTo>
                    <a:pt x="27066" y="5956"/>
                  </a:lnTo>
                  <a:lnTo>
                    <a:pt x="13533" y="3932"/>
                  </a:lnTo>
                  <a:cubicBezTo>
                    <a:pt x="6071" y="2794"/>
                    <a:pt x="0" y="1402"/>
                    <a:pt x="0" y="89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0" name="Freeform: Shape 9119">
              <a:extLst>
                <a:ext uri="{FF2B5EF4-FFF2-40B4-BE49-F238E27FC236}">
                  <a16:creationId xmlns:a16="http://schemas.microsoft.com/office/drawing/2014/main" id="{9DD92497-8B1F-B2DE-907B-F717085A7E88}"/>
                </a:ext>
              </a:extLst>
            </p:cNvPr>
            <p:cNvSpPr/>
            <p:nvPr/>
          </p:nvSpPr>
          <p:spPr>
            <a:xfrm>
              <a:off x="10840221" y="6568650"/>
              <a:ext cx="69562" cy="13794"/>
            </a:xfrm>
            <a:custGeom>
              <a:avLst/>
              <a:gdLst>
                <a:gd name="connsiteX0" fmla="*/ 6450 w 69562"/>
                <a:gd name="connsiteY0" fmla="*/ 1264 h 13794"/>
                <a:gd name="connsiteX1" fmla="*/ 0 w 69562"/>
                <a:gd name="connsiteY1" fmla="*/ 2403 h 13794"/>
                <a:gd name="connsiteX2" fmla="*/ 24030 w 69562"/>
                <a:gd name="connsiteY2" fmla="*/ 4301 h 13794"/>
                <a:gd name="connsiteX3" fmla="*/ 48061 w 69562"/>
                <a:gd name="connsiteY3" fmla="*/ 6197 h 13794"/>
                <a:gd name="connsiteX4" fmla="*/ 40725 w 69562"/>
                <a:gd name="connsiteY4" fmla="*/ 9866 h 13794"/>
                <a:gd name="connsiteX5" fmla="*/ 33516 w 69562"/>
                <a:gd name="connsiteY5" fmla="*/ 13533 h 13794"/>
                <a:gd name="connsiteX6" fmla="*/ 45279 w 69562"/>
                <a:gd name="connsiteY6" fmla="*/ 13786 h 13794"/>
                <a:gd name="connsiteX7" fmla="*/ 63365 w 69562"/>
                <a:gd name="connsiteY7" fmla="*/ 10877 h 13794"/>
                <a:gd name="connsiteX8" fmla="*/ 69563 w 69562"/>
                <a:gd name="connsiteY8" fmla="*/ 7715 h 13794"/>
                <a:gd name="connsiteX9" fmla="*/ 41232 w 69562"/>
                <a:gd name="connsiteY9" fmla="*/ 3794 h 13794"/>
                <a:gd name="connsiteX10" fmla="*/ 12901 w 69562"/>
                <a:gd name="connsiteY10" fmla="*/ 0 h 13794"/>
                <a:gd name="connsiteX11" fmla="*/ 6450 w 69562"/>
                <a:gd name="connsiteY11" fmla="*/ 1139 h 13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9562" h="13794">
                  <a:moveTo>
                    <a:pt x="6450" y="1264"/>
                  </a:moveTo>
                  <a:lnTo>
                    <a:pt x="0" y="2403"/>
                  </a:lnTo>
                  <a:lnTo>
                    <a:pt x="24030" y="4301"/>
                  </a:lnTo>
                  <a:lnTo>
                    <a:pt x="48061" y="6197"/>
                  </a:lnTo>
                  <a:lnTo>
                    <a:pt x="40725" y="9866"/>
                  </a:lnTo>
                  <a:lnTo>
                    <a:pt x="33516" y="13533"/>
                  </a:lnTo>
                  <a:lnTo>
                    <a:pt x="45279" y="13786"/>
                  </a:lnTo>
                  <a:cubicBezTo>
                    <a:pt x="51729" y="13912"/>
                    <a:pt x="59950" y="12648"/>
                    <a:pt x="63365" y="10877"/>
                  </a:cubicBezTo>
                  <a:lnTo>
                    <a:pt x="69563" y="7715"/>
                  </a:lnTo>
                  <a:lnTo>
                    <a:pt x="41232" y="3794"/>
                  </a:lnTo>
                  <a:lnTo>
                    <a:pt x="12901" y="0"/>
                  </a:lnTo>
                  <a:lnTo>
                    <a:pt x="6450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1" name="Freeform: Shape 9120">
              <a:extLst>
                <a:ext uri="{FF2B5EF4-FFF2-40B4-BE49-F238E27FC236}">
                  <a16:creationId xmlns:a16="http://schemas.microsoft.com/office/drawing/2014/main" id="{2CAAF9BC-DA49-1046-73F2-1DB0E0017953}"/>
                </a:ext>
              </a:extLst>
            </p:cNvPr>
            <p:cNvSpPr/>
            <p:nvPr/>
          </p:nvSpPr>
          <p:spPr>
            <a:xfrm>
              <a:off x="10999709" y="6577630"/>
              <a:ext cx="23651" cy="5185"/>
            </a:xfrm>
            <a:custGeom>
              <a:avLst/>
              <a:gdLst>
                <a:gd name="connsiteX0" fmla="*/ 0 w 23651"/>
                <a:gd name="connsiteY0" fmla="*/ 2656 h 5185"/>
                <a:gd name="connsiteX1" fmla="*/ 0 w 23651"/>
                <a:gd name="connsiteY1" fmla="*/ 5185 h 5185"/>
                <a:gd name="connsiteX2" fmla="*/ 11762 w 23651"/>
                <a:gd name="connsiteY2" fmla="*/ 3921 h 5185"/>
                <a:gd name="connsiteX3" fmla="*/ 23651 w 23651"/>
                <a:gd name="connsiteY3" fmla="*/ 1644 h 5185"/>
                <a:gd name="connsiteX4" fmla="*/ 11889 w 23651"/>
                <a:gd name="connsiteY4" fmla="*/ 252 h 5185"/>
                <a:gd name="connsiteX5" fmla="*/ 127 w 23651"/>
                <a:gd name="connsiteY5" fmla="*/ 0 h 5185"/>
                <a:gd name="connsiteX6" fmla="*/ 127 w 23651"/>
                <a:gd name="connsiteY6" fmla="*/ 2529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5">
                  <a:moveTo>
                    <a:pt x="0" y="2656"/>
                  </a:moveTo>
                  <a:lnTo>
                    <a:pt x="0" y="5185"/>
                  </a:lnTo>
                  <a:cubicBezTo>
                    <a:pt x="0" y="5185"/>
                    <a:pt x="11762" y="3921"/>
                    <a:pt x="11762" y="3921"/>
                  </a:cubicBezTo>
                  <a:cubicBezTo>
                    <a:pt x="18213" y="3289"/>
                    <a:pt x="23651" y="2277"/>
                    <a:pt x="23651" y="1644"/>
                  </a:cubicBezTo>
                  <a:cubicBezTo>
                    <a:pt x="23651" y="1011"/>
                    <a:pt x="18339" y="379"/>
                    <a:pt x="11889" y="252"/>
                  </a:cubicBezTo>
                  <a:lnTo>
                    <a:pt x="127" y="0"/>
                  </a:lnTo>
                  <a:lnTo>
                    <a:pt x="127" y="252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2" name="Freeform: Shape 9121">
              <a:extLst>
                <a:ext uri="{FF2B5EF4-FFF2-40B4-BE49-F238E27FC236}">
                  <a16:creationId xmlns:a16="http://schemas.microsoft.com/office/drawing/2014/main" id="{DE70DFD0-8FB9-5023-2F49-845456A708D7}"/>
                </a:ext>
              </a:extLst>
            </p:cNvPr>
            <p:cNvSpPr/>
            <p:nvPr/>
          </p:nvSpPr>
          <p:spPr>
            <a:xfrm>
              <a:off x="10732969" y="659622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817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3" name="Freeform: Shape 9122">
              <a:extLst>
                <a:ext uri="{FF2B5EF4-FFF2-40B4-BE49-F238E27FC236}">
                  <a16:creationId xmlns:a16="http://schemas.microsoft.com/office/drawing/2014/main" id="{4DADA08E-D344-B4C4-E257-E52230361C89}"/>
                </a:ext>
              </a:extLst>
            </p:cNvPr>
            <p:cNvSpPr/>
            <p:nvPr/>
          </p:nvSpPr>
          <p:spPr>
            <a:xfrm>
              <a:off x="10733221" y="658660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818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4" name="Freeform: Shape 9123">
              <a:extLst>
                <a:ext uri="{FF2B5EF4-FFF2-40B4-BE49-F238E27FC236}">
                  <a16:creationId xmlns:a16="http://schemas.microsoft.com/office/drawing/2014/main" id="{51453976-76D5-A236-827C-12253E523E16}"/>
                </a:ext>
              </a:extLst>
            </p:cNvPr>
            <p:cNvSpPr/>
            <p:nvPr/>
          </p:nvSpPr>
          <p:spPr>
            <a:xfrm>
              <a:off x="11454269" y="6586483"/>
              <a:ext cx="37981" cy="8601"/>
            </a:xfrm>
            <a:custGeom>
              <a:avLst/>
              <a:gdLst>
                <a:gd name="connsiteX0" fmla="*/ 8474 w 37981"/>
                <a:gd name="connsiteY0" fmla="*/ 3036 h 8601"/>
                <a:gd name="connsiteX1" fmla="*/ 0 w 37981"/>
                <a:gd name="connsiteY1" fmla="*/ 5818 h 8601"/>
                <a:gd name="connsiteX2" fmla="*/ 12648 w 37981"/>
                <a:gd name="connsiteY2" fmla="*/ 4174 h 8601"/>
                <a:gd name="connsiteX3" fmla="*/ 25169 w 37981"/>
                <a:gd name="connsiteY3" fmla="*/ 2530 h 8601"/>
                <a:gd name="connsiteX4" fmla="*/ 31114 w 37981"/>
                <a:gd name="connsiteY4" fmla="*/ 5565 h 8601"/>
                <a:gd name="connsiteX5" fmla="*/ 37058 w 37981"/>
                <a:gd name="connsiteY5" fmla="*/ 8601 h 8601"/>
                <a:gd name="connsiteX6" fmla="*/ 37943 w 37981"/>
                <a:gd name="connsiteY6" fmla="*/ 5692 h 8601"/>
                <a:gd name="connsiteX7" fmla="*/ 27825 w 37981"/>
                <a:gd name="connsiteY7" fmla="*/ 1392 h 8601"/>
                <a:gd name="connsiteX8" fmla="*/ 16948 w 37981"/>
                <a:gd name="connsiteY8" fmla="*/ 0 h 8601"/>
                <a:gd name="connsiteX9" fmla="*/ 8474 w 37981"/>
                <a:gd name="connsiteY9" fmla="*/ 2910 h 8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981" h="8601">
                  <a:moveTo>
                    <a:pt x="8474" y="3036"/>
                  </a:moveTo>
                  <a:lnTo>
                    <a:pt x="0" y="5818"/>
                  </a:lnTo>
                  <a:lnTo>
                    <a:pt x="12648" y="4174"/>
                  </a:lnTo>
                  <a:lnTo>
                    <a:pt x="25169" y="2530"/>
                  </a:lnTo>
                  <a:lnTo>
                    <a:pt x="31114" y="5565"/>
                  </a:lnTo>
                  <a:lnTo>
                    <a:pt x="37058" y="8601"/>
                  </a:lnTo>
                  <a:lnTo>
                    <a:pt x="37943" y="5692"/>
                  </a:lnTo>
                  <a:cubicBezTo>
                    <a:pt x="38449" y="4047"/>
                    <a:pt x="33896" y="2151"/>
                    <a:pt x="27825" y="1392"/>
                  </a:cubicBezTo>
                  <a:lnTo>
                    <a:pt x="16948" y="0"/>
                  </a:lnTo>
                  <a:lnTo>
                    <a:pt x="8474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5" name="Freeform: Shape 9124">
              <a:extLst>
                <a:ext uri="{FF2B5EF4-FFF2-40B4-BE49-F238E27FC236}">
                  <a16:creationId xmlns:a16="http://schemas.microsoft.com/office/drawing/2014/main" id="{1F25EDEA-CD5F-CDC6-B8FA-BFF3F963D49D}"/>
                </a:ext>
              </a:extLst>
            </p:cNvPr>
            <p:cNvSpPr/>
            <p:nvPr/>
          </p:nvSpPr>
          <p:spPr>
            <a:xfrm>
              <a:off x="11046632" y="6586211"/>
              <a:ext cx="11635" cy="2549"/>
            </a:xfrm>
            <a:custGeom>
              <a:avLst/>
              <a:gdLst>
                <a:gd name="connsiteX0" fmla="*/ 0 w 11635"/>
                <a:gd name="connsiteY0" fmla="*/ 1157 h 2549"/>
                <a:gd name="connsiteX1" fmla="*/ 5817 w 11635"/>
                <a:gd name="connsiteY1" fmla="*/ 2549 h 2549"/>
                <a:gd name="connsiteX2" fmla="*/ 11636 w 11635"/>
                <a:gd name="connsiteY2" fmla="*/ 1411 h 2549"/>
                <a:gd name="connsiteX3" fmla="*/ 5817 w 11635"/>
                <a:gd name="connsiteY3" fmla="*/ 20 h 2549"/>
                <a:gd name="connsiteX4" fmla="*/ 0 w 11635"/>
                <a:gd name="connsiteY4" fmla="*/ 103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549">
                  <a:moveTo>
                    <a:pt x="0" y="1157"/>
                  </a:moveTo>
                  <a:cubicBezTo>
                    <a:pt x="0" y="1790"/>
                    <a:pt x="2530" y="2423"/>
                    <a:pt x="5817" y="2549"/>
                  </a:cubicBezTo>
                  <a:cubicBezTo>
                    <a:pt x="9106" y="2549"/>
                    <a:pt x="11636" y="2169"/>
                    <a:pt x="11636" y="1411"/>
                  </a:cubicBezTo>
                  <a:cubicBezTo>
                    <a:pt x="11636" y="778"/>
                    <a:pt x="9106" y="146"/>
                    <a:pt x="5817" y="20"/>
                  </a:cubicBezTo>
                  <a:cubicBezTo>
                    <a:pt x="2530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6" name="Freeform: Shape 9125">
              <a:extLst>
                <a:ext uri="{FF2B5EF4-FFF2-40B4-BE49-F238E27FC236}">
                  <a16:creationId xmlns:a16="http://schemas.microsoft.com/office/drawing/2014/main" id="{DD185487-8A88-B035-40A2-1D7F03427DBF}"/>
                </a:ext>
              </a:extLst>
            </p:cNvPr>
            <p:cNvSpPr/>
            <p:nvPr/>
          </p:nvSpPr>
          <p:spPr>
            <a:xfrm>
              <a:off x="10780144" y="659255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7" name="Freeform: Shape 9126">
              <a:extLst>
                <a:ext uri="{FF2B5EF4-FFF2-40B4-BE49-F238E27FC236}">
                  <a16:creationId xmlns:a16="http://schemas.microsoft.com/office/drawing/2014/main" id="{B5FA1BFC-7E07-B5B3-E565-CC7953AF48AD}"/>
                </a:ext>
              </a:extLst>
            </p:cNvPr>
            <p:cNvSpPr/>
            <p:nvPr/>
          </p:nvSpPr>
          <p:spPr>
            <a:xfrm>
              <a:off x="11489303" y="6583447"/>
              <a:ext cx="31492" cy="3288"/>
            </a:xfrm>
            <a:custGeom>
              <a:avLst/>
              <a:gdLst>
                <a:gd name="connsiteX0" fmla="*/ 7842 w 31492"/>
                <a:gd name="connsiteY0" fmla="*/ 1644 h 3288"/>
                <a:gd name="connsiteX1" fmla="*/ 0 w 31492"/>
                <a:gd name="connsiteY1" fmla="*/ 3289 h 3288"/>
                <a:gd name="connsiteX2" fmla="*/ 15683 w 31492"/>
                <a:gd name="connsiteY2" fmla="*/ 3162 h 3288"/>
                <a:gd name="connsiteX3" fmla="*/ 31493 w 31492"/>
                <a:gd name="connsiteY3" fmla="*/ 3162 h 3288"/>
                <a:gd name="connsiteX4" fmla="*/ 23525 w 31492"/>
                <a:gd name="connsiteY4" fmla="*/ 1644 h 3288"/>
                <a:gd name="connsiteX5" fmla="*/ 15683 w 31492"/>
                <a:gd name="connsiteY5" fmla="*/ 0 h 3288"/>
                <a:gd name="connsiteX6" fmla="*/ 7842 w 31492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288">
                  <a:moveTo>
                    <a:pt x="7842" y="1644"/>
                  </a:moveTo>
                  <a:lnTo>
                    <a:pt x="0" y="3289"/>
                  </a:lnTo>
                  <a:lnTo>
                    <a:pt x="15683" y="3162"/>
                  </a:lnTo>
                  <a:lnTo>
                    <a:pt x="31493" y="3162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8" name="Freeform: Shape 9127">
              <a:extLst>
                <a:ext uri="{FF2B5EF4-FFF2-40B4-BE49-F238E27FC236}">
                  <a16:creationId xmlns:a16="http://schemas.microsoft.com/office/drawing/2014/main" id="{B887C27C-30D7-75A7-E07E-2B895F83CD62}"/>
                </a:ext>
              </a:extLst>
            </p:cNvPr>
            <p:cNvSpPr/>
            <p:nvPr/>
          </p:nvSpPr>
          <p:spPr>
            <a:xfrm>
              <a:off x="10803542" y="6590783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29" name="Freeform: Shape 9128">
              <a:extLst>
                <a:ext uri="{FF2B5EF4-FFF2-40B4-BE49-F238E27FC236}">
                  <a16:creationId xmlns:a16="http://schemas.microsoft.com/office/drawing/2014/main" id="{4E12D09A-AFD2-633D-40CA-252B33B9B612}"/>
                </a:ext>
              </a:extLst>
            </p:cNvPr>
            <p:cNvSpPr/>
            <p:nvPr/>
          </p:nvSpPr>
          <p:spPr>
            <a:xfrm>
              <a:off x="10730439" y="6591037"/>
              <a:ext cx="45152" cy="3288"/>
            </a:xfrm>
            <a:custGeom>
              <a:avLst/>
              <a:gdLst>
                <a:gd name="connsiteX0" fmla="*/ 7209 w 45152"/>
                <a:gd name="connsiteY0" fmla="*/ 1264 h 3288"/>
                <a:gd name="connsiteX1" fmla="*/ 0 w 45152"/>
                <a:gd name="connsiteY1" fmla="*/ 2530 h 3288"/>
                <a:gd name="connsiteX2" fmla="*/ 22639 w 45152"/>
                <a:gd name="connsiteY2" fmla="*/ 2909 h 3288"/>
                <a:gd name="connsiteX3" fmla="*/ 45153 w 45152"/>
                <a:gd name="connsiteY3" fmla="*/ 3289 h 3288"/>
                <a:gd name="connsiteX4" fmla="*/ 29722 w 45152"/>
                <a:gd name="connsiteY4" fmla="*/ 1644 h 3288"/>
                <a:gd name="connsiteX5" fmla="*/ 14292 w 45152"/>
                <a:gd name="connsiteY5" fmla="*/ 0 h 3288"/>
                <a:gd name="connsiteX6" fmla="*/ 7209 w 45152"/>
                <a:gd name="connsiteY6" fmla="*/ 126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288">
                  <a:moveTo>
                    <a:pt x="7209" y="1264"/>
                  </a:moveTo>
                  <a:lnTo>
                    <a:pt x="0" y="2530"/>
                  </a:lnTo>
                  <a:lnTo>
                    <a:pt x="22639" y="2909"/>
                  </a:lnTo>
                  <a:lnTo>
                    <a:pt x="45153" y="3289"/>
                  </a:lnTo>
                  <a:lnTo>
                    <a:pt x="29722" y="1644"/>
                  </a:lnTo>
                  <a:lnTo>
                    <a:pt x="14292" y="0"/>
                  </a:lnTo>
                  <a:lnTo>
                    <a:pt x="7209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0" name="Freeform: Shape 9129">
              <a:extLst>
                <a:ext uri="{FF2B5EF4-FFF2-40B4-BE49-F238E27FC236}">
                  <a16:creationId xmlns:a16="http://schemas.microsoft.com/office/drawing/2014/main" id="{6153A3DD-7C54-1553-E6C8-58E706E29B60}"/>
                </a:ext>
              </a:extLst>
            </p:cNvPr>
            <p:cNvSpPr/>
            <p:nvPr/>
          </p:nvSpPr>
          <p:spPr>
            <a:xfrm>
              <a:off x="10837186" y="656915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1" name="Freeform: Shape 9130">
              <a:extLst>
                <a:ext uri="{FF2B5EF4-FFF2-40B4-BE49-F238E27FC236}">
                  <a16:creationId xmlns:a16="http://schemas.microsoft.com/office/drawing/2014/main" id="{3AAE1660-4D4D-9A54-D1B1-B09D735DB2D0}"/>
                </a:ext>
              </a:extLst>
            </p:cNvPr>
            <p:cNvSpPr/>
            <p:nvPr/>
          </p:nvSpPr>
          <p:spPr>
            <a:xfrm>
              <a:off x="10746501" y="6577124"/>
              <a:ext cx="35287" cy="6956"/>
            </a:xfrm>
            <a:custGeom>
              <a:avLst/>
              <a:gdLst>
                <a:gd name="connsiteX0" fmla="*/ 0 w 35287"/>
                <a:gd name="connsiteY0" fmla="*/ 3542 h 6956"/>
                <a:gd name="connsiteX1" fmla="*/ 0 w 35287"/>
                <a:gd name="connsiteY1" fmla="*/ 6957 h 6956"/>
                <a:gd name="connsiteX2" fmla="*/ 17581 w 35287"/>
                <a:gd name="connsiteY2" fmla="*/ 5945 h 6956"/>
                <a:gd name="connsiteX3" fmla="*/ 35288 w 35287"/>
                <a:gd name="connsiteY3" fmla="*/ 4301 h 6956"/>
                <a:gd name="connsiteX4" fmla="*/ 17707 w 35287"/>
                <a:gd name="connsiteY4" fmla="*/ 1771 h 6956"/>
                <a:gd name="connsiteX5" fmla="*/ 127 w 35287"/>
                <a:gd name="connsiteY5" fmla="*/ 0 h 6956"/>
                <a:gd name="connsiteX6" fmla="*/ 127 w 35287"/>
                <a:gd name="connsiteY6" fmla="*/ 3542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7" h="6956">
                  <a:moveTo>
                    <a:pt x="0" y="3542"/>
                  </a:moveTo>
                  <a:lnTo>
                    <a:pt x="0" y="6957"/>
                  </a:lnTo>
                  <a:cubicBezTo>
                    <a:pt x="0" y="6957"/>
                    <a:pt x="17581" y="5945"/>
                    <a:pt x="17581" y="5945"/>
                  </a:cubicBezTo>
                  <a:cubicBezTo>
                    <a:pt x="27320" y="5438"/>
                    <a:pt x="35288" y="4680"/>
                    <a:pt x="35288" y="4301"/>
                  </a:cubicBezTo>
                  <a:cubicBezTo>
                    <a:pt x="35288" y="3921"/>
                    <a:pt x="27446" y="2783"/>
                    <a:pt x="17707" y="1771"/>
                  </a:cubicBezTo>
                  <a:lnTo>
                    <a:pt x="127" y="0"/>
                  </a:lnTo>
                  <a:lnTo>
                    <a:pt x="127" y="35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2" name="Freeform: Shape 9131">
              <a:extLst>
                <a:ext uri="{FF2B5EF4-FFF2-40B4-BE49-F238E27FC236}">
                  <a16:creationId xmlns:a16="http://schemas.microsoft.com/office/drawing/2014/main" id="{B16C4A8B-1224-2BFB-D95F-1DA9B5315F9A}"/>
                </a:ext>
              </a:extLst>
            </p:cNvPr>
            <p:cNvSpPr/>
            <p:nvPr/>
          </p:nvSpPr>
          <p:spPr>
            <a:xfrm>
              <a:off x="11516875" y="6601138"/>
              <a:ext cx="11762" cy="2419"/>
            </a:xfrm>
            <a:custGeom>
              <a:avLst/>
              <a:gdLst>
                <a:gd name="connsiteX0" fmla="*/ 0 w 11762"/>
                <a:gd name="connsiteY0" fmla="*/ 1281 h 2419"/>
                <a:gd name="connsiteX1" fmla="*/ 5818 w 11762"/>
                <a:gd name="connsiteY1" fmla="*/ 2419 h 2419"/>
                <a:gd name="connsiteX2" fmla="*/ 11762 w 11762"/>
                <a:gd name="connsiteY2" fmla="*/ 1154 h 2419"/>
                <a:gd name="connsiteX3" fmla="*/ 5818 w 11762"/>
                <a:gd name="connsiteY3" fmla="*/ 16 h 2419"/>
                <a:gd name="connsiteX4" fmla="*/ 0 w 11762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81"/>
                  </a:moveTo>
                  <a:cubicBezTo>
                    <a:pt x="0" y="1914"/>
                    <a:pt x="2656" y="2419"/>
                    <a:pt x="5818" y="2419"/>
                  </a:cubicBezTo>
                  <a:cubicBezTo>
                    <a:pt x="9106" y="2419"/>
                    <a:pt x="11762" y="1914"/>
                    <a:pt x="11762" y="1154"/>
                  </a:cubicBezTo>
                  <a:cubicBezTo>
                    <a:pt x="11762" y="522"/>
                    <a:pt x="9106" y="-110"/>
                    <a:pt x="5818" y="16"/>
                  </a:cubicBezTo>
                  <a:cubicBezTo>
                    <a:pt x="2530" y="16"/>
                    <a:pt x="0" y="649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3" name="Freeform: Shape 9132">
              <a:extLst>
                <a:ext uri="{FF2B5EF4-FFF2-40B4-BE49-F238E27FC236}">
                  <a16:creationId xmlns:a16="http://schemas.microsoft.com/office/drawing/2014/main" id="{12C872CE-7032-AB5B-38BA-8C15CBB0140B}"/>
                </a:ext>
              </a:extLst>
            </p:cNvPr>
            <p:cNvSpPr/>
            <p:nvPr/>
          </p:nvSpPr>
          <p:spPr>
            <a:xfrm>
              <a:off x="11528637" y="6586483"/>
              <a:ext cx="11635" cy="2419"/>
            </a:xfrm>
            <a:custGeom>
              <a:avLst/>
              <a:gdLst>
                <a:gd name="connsiteX0" fmla="*/ 0 w 11635"/>
                <a:gd name="connsiteY0" fmla="*/ 1265 h 2419"/>
                <a:gd name="connsiteX1" fmla="*/ 5818 w 11635"/>
                <a:gd name="connsiteY1" fmla="*/ 2403 h 2419"/>
                <a:gd name="connsiteX2" fmla="*/ 11636 w 11635"/>
                <a:gd name="connsiteY2" fmla="*/ 1139 h 2419"/>
                <a:gd name="connsiteX3" fmla="*/ 5818 w 11635"/>
                <a:gd name="connsiteY3" fmla="*/ 0 h 2419"/>
                <a:gd name="connsiteX4" fmla="*/ 0 w 11635"/>
                <a:gd name="connsiteY4" fmla="*/ 1265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19">
                  <a:moveTo>
                    <a:pt x="0" y="1265"/>
                  </a:moveTo>
                  <a:cubicBezTo>
                    <a:pt x="0" y="1897"/>
                    <a:pt x="2656" y="2530"/>
                    <a:pt x="5818" y="2403"/>
                  </a:cubicBezTo>
                  <a:cubicBezTo>
                    <a:pt x="9106" y="2403"/>
                    <a:pt x="11636" y="1771"/>
                    <a:pt x="11636" y="1139"/>
                  </a:cubicBezTo>
                  <a:cubicBezTo>
                    <a:pt x="11636" y="506"/>
                    <a:pt x="8980" y="0"/>
                    <a:pt x="5818" y="0"/>
                  </a:cubicBezTo>
                  <a:cubicBezTo>
                    <a:pt x="2530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4" name="Freeform: Shape 9133">
              <a:extLst>
                <a:ext uri="{FF2B5EF4-FFF2-40B4-BE49-F238E27FC236}">
                  <a16:creationId xmlns:a16="http://schemas.microsoft.com/office/drawing/2014/main" id="{BCF8F5D6-3884-65A9-9EAF-B4CF0683DEF1}"/>
                </a:ext>
              </a:extLst>
            </p:cNvPr>
            <p:cNvSpPr/>
            <p:nvPr/>
          </p:nvSpPr>
          <p:spPr>
            <a:xfrm>
              <a:off x="10872346" y="6569914"/>
              <a:ext cx="27192" cy="6198"/>
            </a:xfrm>
            <a:custGeom>
              <a:avLst/>
              <a:gdLst>
                <a:gd name="connsiteX0" fmla="*/ 127 w 27192"/>
                <a:gd name="connsiteY0" fmla="*/ 1012 h 6198"/>
                <a:gd name="connsiteX1" fmla="*/ 13660 w 27192"/>
                <a:gd name="connsiteY1" fmla="*/ 4174 h 6198"/>
                <a:gd name="connsiteX2" fmla="*/ 27193 w 27192"/>
                <a:gd name="connsiteY2" fmla="*/ 6198 h 6198"/>
                <a:gd name="connsiteX3" fmla="*/ 18845 w 27192"/>
                <a:gd name="connsiteY3" fmla="*/ 3162 h 6198"/>
                <a:gd name="connsiteX4" fmla="*/ 5313 w 27192"/>
                <a:gd name="connsiteY4" fmla="*/ 0 h 6198"/>
                <a:gd name="connsiteX5" fmla="*/ 0 w 27192"/>
                <a:gd name="connsiteY5" fmla="*/ 885 h 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6198">
                  <a:moveTo>
                    <a:pt x="127" y="1012"/>
                  </a:moveTo>
                  <a:cubicBezTo>
                    <a:pt x="127" y="1012"/>
                    <a:pt x="6197" y="3036"/>
                    <a:pt x="13660" y="4174"/>
                  </a:cubicBezTo>
                  <a:lnTo>
                    <a:pt x="27193" y="6198"/>
                  </a:lnTo>
                  <a:lnTo>
                    <a:pt x="18845" y="3162"/>
                  </a:lnTo>
                  <a:cubicBezTo>
                    <a:pt x="14292" y="1518"/>
                    <a:pt x="8221" y="127"/>
                    <a:pt x="5313" y="0"/>
                  </a:cubicBezTo>
                  <a:cubicBezTo>
                    <a:pt x="2530" y="0"/>
                    <a:pt x="127" y="380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5" name="Freeform: Shape 9134">
              <a:extLst>
                <a:ext uri="{FF2B5EF4-FFF2-40B4-BE49-F238E27FC236}">
                  <a16:creationId xmlns:a16="http://schemas.microsoft.com/office/drawing/2014/main" id="{3C9AE907-DF2B-8FDA-2DDA-4337AAADEE42}"/>
                </a:ext>
              </a:extLst>
            </p:cNvPr>
            <p:cNvSpPr/>
            <p:nvPr/>
          </p:nvSpPr>
          <p:spPr>
            <a:xfrm>
              <a:off x="11540273" y="6571938"/>
              <a:ext cx="23651" cy="4932"/>
            </a:xfrm>
            <a:custGeom>
              <a:avLst/>
              <a:gdLst>
                <a:gd name="connsiteX0" fmla="*/ 0 w 23651"/>
                <a:gd name="connsiteY0" fmla="*/ 2530 h 4932"/>
                <a:gd name="connsiteX1" fmla="*/ 11889 w 23651"/>
                <a:gd name="connsiteY1" fmla="*/ 4933 h 4932"/>
                <a:gd name="connsiteX2" fmla="*/ 23651 w 23651"/>
                <a:gd name="connsiteY2" fmla="*/ 2403 h 4932"/>
                <a:gd name="connsiteX3" fmla="*/ 11889 w 23651"/>
                <a:gd name="connsiteY3" fmla="*/ 0 h 4932"/>
                <a:gd name="connsiteX4" fmla="*/ 127 w 23651"/>
                <a:gd name="connsiteY4" fmla="*/ 2530 h 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4932">
                  <a:moveTo>
                    <a:pt x="0" y="2530"/>
                  </a:moveTo>
                  <a:cubicBezTo>
                    <a:pt x="0" y="3921"/>
                    <a:pt x="5313" y="4933"/>
                    <a:pt x="11889" y="4933"/>
                  </a:cubicBezTo>
                  <a:cubicBezTo>
                    <a:pt x="18339" y="4933"/>
                    <a:pt x="23651" y="3794"/>
                    <a:pt x="23651" y="2403"/>
                  </a:cubicBezTo>
                  <a:cubicBezTo>
                    <a:pt x="23651" y="1012"/>
                    <a:pt x="18339" y="0"/>
                    <a:pt x="11889" y="0"/>
                  </a:cubicBezTo>
                  <a:cubicBezTo>
                    <a:pt x="5438" y="0"/>
                    <a:pt x="127" y="1138"/>
                    <a:pt x="127" y="25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6" name="Freeform: Shape 9135">
              <a:extLst>
                <a:ext uri="{FF2B5EF4-FFF2-40B4-BE49-F238E27FC236}">
                  <a16:creationId xmlns:a16="http://schemas.microsoft.com/office/drawing/2014/main" id="{B0B4D978-6D38-E441-16FD-91C34EFA206A}"/>
                </a:ext>
              </a:extLst>
            </p:cNvPr>
            <p:cNvSpPr/>
            <p:nvPr/>
          </p:nvSpPr>
          <p:spPr>
            <a:xfrm>
              <a:off x="11197773" y="6570041"/>
              <a:ext cx="11762" cy="2529"/>
            </a:xfrm>
            <a:custGeom>
              <a:avLst/>
              <a:gdLst>
                <a:gd name="connsiteX0" fmla="*/ 0 w 11762"/>
                <a:gd name="connsiteY0" fmla="*/ 1265 h 2529"/>
                <a:gd name="connsiteX1" fmla="*/ 5817 w 11762"/>
                <a:gd name="connsiteY1" fmla="*/ 2530 h 2529"/>
                <a:gd name="connsiteX2" fmla="*/ 11762 w 11762"/>
                <a:gd name="connsiteY2" fmla="*/ 1392 h 2529"/>
                <a:gd name="connsiteX3" fmla="*/ 5817 w 11762"/>
                <a:gd name="connsiteY3" fmla="*/ 0 h 2529"/>
                <a:gd name="connsiteX4" fmla="*/ 0 w 11762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265"/>
                  </a:moveTo>
                  <a:cubicBezTo>
                    <a:pt x="0" y="1897"/>
                    <a:pt x="2656" y="2530"/>
                    <a:pt x="5817" y="2530"/>
                  </a:cubicBezTo>
                  <a:cubicBezTo>
                    <a:pt x="9106" y="2530"/>
                    <a:pt x="11762" y="2151"/>
                    <a:pt x="11762" y="1392"/>
                  </a:cubicBezTo>
                  <a:cubicBezTo>
                    <a:pt x="11762" y="632"/>
                    <a:pt x="9106" y="127"/>
                    <a:pt x="5817" y="0"/>
                  </a:cubicBezTo>
                  <a:cubicBezTo>
                    <a:pt x="2529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7" name="Freeform: Shape 9136">
              <a:extLst>
                <a:ext uri="{FF2B5EF4-FFF2-40B4-BE49-F238E27FC236}">
                  <a16:creationId xmlns:a16="http://schemas.microsoft.com/office/drawing/2014/main" id="{6F3D5558-3AAA-AA61-890D-2A47B2B22E5A}"/>
                </a:ext>
              </a:extLst>
            </p:cNvPr>
            <p:cNvSpPr/>
            <p:nvPr/>
          </p:nvSpPr>
          <p:spPr>
            <a:xfrm>
              <a:off x="10781535" y="659027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8" name="Freeform: Shape 9137">
              <a:extLst>
                <a:ext uri="{FF2B5EF4-FFF2-40B4-BE49-F238E27FC236}">
                  <a16:creationId xmlns:a16="http://schemas.microsoft.com/office/drawing/2014/main" id="{963AEED4-0E75-F4E6-F666-21EAF0D26EB2}"/>
                </a:ext>
              </a:extLst>
            </p:cNvPr>
            <p:cNvSpPr/>
            <p:nvPr/>
          </p:nvSpPr>
          <p:spPr>
            <a:xfrm>
              <a:off x="11552162" y="659369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818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39" name="Freeform: Shape 9138">
              <a:extLst>
                <a:ext uri="{FF2B5EF4-FFF2-40B4-BE49-F238E27FC236}">
                  <a16:creationId xmlns:a16="http://schemas.microsoft.com/office/drawing/2014/main" id="{F8943957-5267-FEA6-0209-B6EC6C635FCC}"/>
                </a:ext>
              </a:extLst>
            </p:cNvPr>
            <p:cNvSpPr/>
            <p:nvPr/>
          </p:nvSpPr>
          <p:spPr>
            <a:xfrm>
              <a:off x="10785583" y="6547781"/>
              <a:ext cx="47049" cy="4981"/>
            </a:xfrm>
            <a:custGeom>
              <a:avLst/>
              <a:gdLst>
                <a:gd name="connsiteX0" fmla="*/ 0 w 47049"/>
                <a:gd name="connsiteY0" fmla="*/ 253 h 4981"/>
                <a:gd name="connsiteX1" fmla="*/ 7715 w 47049"/>
                <a:gd name="connsiteY1" fmla="*/ 2656 h 4981"/>
                <a:gd name="connsiteX2" fmla="*/ 31240 w 47049"/>
                <a:gd name="connsiteY2" fmla="*/ 4933 h 4981"/>
                <a:gd name="connsiteX3" fmla="*/ 47049 w 47049"/>
                <a:gd name="connsiteY3" fmla="*/ 3415 h 4981"/>
                <a:gd name="connsiteX4" fmla="*/ 47049 w 47049"/>
                <a:gd name="connsiteY4" fmla="*/ 1518 h 4981"/>
                <a:gd name="connsiteX5" fmla="*/ 23525 w 47049"/>
                <a:gd name="connsiteY5" fmla="*/ 506 h 4981"/>
                <a:gd name="connsiteX6" fmla="*/ 6956 w 47049"/>
                <a:gd name="connsiteY6" fmla="*/ 0 h 4981"/>
                <a:gd name="connsiteX7" fmla="*/ 0 w 47049"/>
                <a:gd name="connsiteY7" fmla="*/ 127 h 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49" h="4981">
                  <a:moveTo>
                    <a:pt x="0" y="253"/>
                  </a:moveTo>
                  <a:cubicBezTo>
                    <a:pt x="0" y="253"/>
                    <a:pt x="3415" y="1771"/>
                    <a:pt x="7715" y="2656"/>
                  </a:cubicBezTo>
                  <a:cubicBezTo>
                    <a:pt x="12016" y="3668"/>
                    <a:pt x="22513" y="4680"/>
                    <a:pt x="31240" y="4933"/>
                  </a:cubicBezTo>
                  <a:cubicBezTo>
                    <a:pt x="39841" y="5186"/>
                    <a:pt x="46923" y="4427"/>
                    <a:pt x="47049" y="3415"/>
                  </a:cubicBezTo>
                  <a:lnTo>
                    <a:pt x="47049" y="1518"/>
                  </a:lnTo>
                  <a:cubicBezTo>
                    <a:pt x="47049" y="1518"/>
                    <a:pt x="23525" y="506"/>
                    <a:pt x="23525" y="506"/>
                  </a:cubicBezTo>
                  <a:cubicBezTo>
                    <a:pt x="17074" y="380"/>
                    <a:pt x="11257" y="127"/>
                    <a:pt x="6956" y="0"/>
                  </a:cubicBezTo>
                  <a:cubicBezTo>
                    <a:pt x="2656" y="0"/>
                    <a:pt x="0" y="0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0" name="Freeform: Shape 9139">
              <a:extLst>
                <a:ext uri="{FF2B5EF4-FFF2-40B4-BE49-F238E27FC236}">
                  <a16:creationId xmlns:a16="http://schemas.microsoft.com/office/drawing/2014/main" id="{DB97D7EE-CD8F-7E1A-D398-01D1CAF9E0CD}"/>
                </a:ext>
              </a:extLst>
            </p:cNvPr>
            <p:cNvSpPr/>
            <p:nvPr/>
          </p:nvSpPr>
          <p:spPr>
            <a:xfrm>
              <a:off x="11221677" y="6548793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5 h 2403"/>
                <a:gd name="connsiteX3" fmla="*/ 5945 w 11762"/>
                <a:gd name="connsiteY3" fmla="*/ 0 h 2403"/>
                <a:gd name="connsiteX4" fmla="*/ 127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7" y="2403"/>
                    <a:pt x="11762" y="1897"/>
                    <a:pt x="11762" y="1265"/>
                  </a:cubicBezTo>
                  <a:cubicBezTo>
                    <a:pt x="11762" y="632"/>
                    <a:pt x="9107" y="0"/>
                    <a:pt x="5945" y="0"/>
                  </a:cubicBezTo>
                  <a:cubicBezTo>
                    <a:pt x="2656" y="0"/>
                    <a:pt x="127" y="380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1" name="Freeform: Shape 9140">
              <a:extLst>
                <a:ext uri="{FF2B5EF4-FFF2-40B4-BE49-F238E27FC236}">
                  <a16:creationId xmlns:a16="http://schemas.microsoft.com/office/drawing/2014/main" id="{ED372C4D-EF58-ED73-3BDA-CCB5D4C899BE}"/>
                </a:ext>
              </a:extLst>
            </p:cNvPr>
            <p:cNvSpPr/>
            <p:nvPr/>
          </p:nvSpPr>
          <p:spPr>
            <a:xfrm>
              <a:off x="10805060" y="6590530"/>
              <a:ext cx="24916" cy="5438"/>
            </a:xfrm>
            <a:custGeom>
              <a:avLst/>
              <a:gdLst>
                <a:gd name="connsiteX0" fmla="*/ 0 w 24916"/>
                <a:gd name="connsiteY0" fmla="*/ 2530 h 5438"/>
                <a:gd name="connsiteX1" fmla="*/ 0 w 24916"/>
                <a:gd name="connsiteY1" fmla="*/ 4933 h 5438"/>
                <a:gd name="connsiteX2" fmla="*/ 12395 w 24916"/>
                <a:gd name="connsiteY2" fmla="*/ 5186 h 5438"/>
                <a:gd name="connsiteX3" fmla="*/ 24916 w 24916"/>
                <a:gd name="connsiteY3" fmla="*/ 5438 h 5438"/>
                <a:gd name="connsiteX4" fmla="*/ 17707 w 24916"/>
                <a:gd name="connsiteY4" fmla="*/ 2783 h 5438"/>
                <a:gd name="connsiteX5" fmla="*/ 5313 w 24916"/>
                <a:gd name="connsiteY5" fmla="*/ 0 h 5438"/>
                <a:gd name="connsiteX6" fmla="*/ 0 w 24916"/>
                <a:gd name="connsiteY6" fmla="*/ 2277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16" h="5438">
                  <a:moveTo>
                    <a:pt x="0" y="2530"/>
                  </a:moveTo>
                  <a:lnTo>
                    <a:pt x="0" y="4933"/>
                  </a:lnTo>
                  <a:cubicBezTo>
                    <a:pt x="0" y="4933"/>
                    <a:pt x="12395" y="5186"/>
                    <a:pt x="12395" y="5186"/>
                  </a:cubicBezTo>
                  <a:lnTo>
                    <a:pt x="24916" y="5438"/>
                  </a:lnTo>
                  <a:lnTo>
                    <a:pt x="17707" y="2783"/>
                  </a:lnTo>
                  <a:cubicBezTo>
                    <a:pt x="13786" y="1392"/>
                    <a:pt x="8221" y="127"/>
                    <a:pt x="5313" y="0"/>
                  </a:cubicBezTo>
                  <a:cubicBezTo>
                    <a:pt x="2403" y="0"/>
                    <a:pt x="0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2" name="Freeform: Shape 9141">
              <a:extLst>
                <a:ext uri="{FF2B5EF4-FFF2-40B4-BE49-F238E27FC236}">
                  <a16:creationId xmlns:a16="http://schemas.microsoft.com/office/drawing/2014/main" id="{23C8C78C-C969-29F3-1EB6-6D6EE0E4A447}"/>
                </a:ext>
              </a:extLst>
            </p:cNvPr>
            <p:cNvSpPr/>
            <p:nvPr/>
          </p:nvSpPr>
          <p:spPr>
            <a:xfrm>
              <a:off x="10804554" y="6571306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6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6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3" name="Freeform: Shape 9142">
              <a:extLst>
                <a:ext uri="{FF2B5EF4-FFF2-40B4-BE49-F238E27FC236}">
                  <a16:creationId xmlns:a16="http://schemas.microsoft.com/office/drawing/2014/main" id="{D7657410-E121-03EC-20AE-AE80E464BE57}"/>
                </a:ext>
              </a:extLst>
            </p:cNvPr>
            <p:cNvSpPr/>
            <p:nvPr/>
          </p:nvSpPr>
          <p:spPr>
            <a:xfrm>
              <a:off x="10820491" y="6562199"/>
              <a:ext cx="36677" cy="5323"/>
            </a:xfrm>
            <a:custGeom>
              <a:avLst/>
              <a:gdLst>
                <a:gd name="connsiteX0" fmla="*/ 0 w 36677"/>
                <a:gd name="connsiteY0" fmla="*/ 2656 h 5323"/>
                <a:gd name="connsiteX1" fmla="*/ 11003 w 36677"/>
                <a:gd name="connsiteY1" fmla="*/ 5312 h 5323"/>
                <a:gd name="connsiteX2" fmla="*/ 29343 w 36677"/>
                <a:gd name="connsiteY2" fmla="*/ 3289 h 5323"/>
                <a:gd name="connsiteX3" fmla="*/ 36678 w 36677"/>
                <a:gd name="connsiteY3" fmla="*/ 1012 h 5323"/>
                <a:gd name="connsiteX4" fmla="*/ 18339 w 36677"/>
                <a:gd name="connsiteY4" fmla="*/ 506 h 5323"/>
                <a:gd name="connsiteX5" fmla="*/ 0 w 36677"/>
                <a:gd name="connsiteY5" fmla="*/ 0 h 5323"/>
                <a:gd name="connsiteX6" fmla="*/ 0 w 36677"/>
                <a:gd name="connsiteY6" fmla="*/ 2403 h 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77" h="5323">
                  <a:moveTo>
                    <a:pt x="0" y="2656"/>
                  </a:moveTo>
                  <a:cubicBezTo>
                    <a:pt x="0" y="3921"/>
                    <a:pt x="4933" y="5186"/>
                    <a:pt x="11003" y="5312"/>
                  </a:cubicBezTo>
                  <a:cubicBezTo>
                    <a:pt x="17074" y="5438"/>
                    <a:pt x="25295" y="4553"/>
                    <a:pt x="29343" y="3289"/>
                  </a:cubicBezTo>
                  <a:lnTo>
                    <a:pt x="36678" y="1012"/>
                  </a:lnTo>
                  <a:lnTo>
                    <a:pt x="18339" y="506"/>
                  </a:lnTo>
                  <a:lnTo>
                    <a:pt x="0" y="0"/>
                  </a:lnTo>
                  <a:lnTo>
                    <a:pt x="0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4" name="Freeform: Shape 9143">
              <a:extLst>
                <a:ext uri="{FF2B5EF4-FFF2-40B4-BE49-F238E27FC236}">
                  <a16:creationId xmlns:a16="http://schemas.microsoft.com/office/drawing/2014/main" id="{FCC34B00-122C-AAE3-5298-0C0A47CF61B2}"/>
                </a:ext>
              </a:extLst>
            </p:cNvPr>
            <p:cNvSpPr/>
            <p:nvPr/>
          </p:nvSpPr>
          <p:spPr>
            <a:xfrm>
              <a:off x="11256838" y="6554231"/>
              <a:ext cx="11635" cy="2403"/>
            </a:xfrm>
            <a:custGeom>
              <a:avLst/>
              <a:gdLst>
                <a:gd name="connsiteX0" fmla="*/ 0 w 11635"/>
                <a:gd name="connsiteY0" fmla="*/ 1139 h 2403"/>
                <a:gd name="connsiteX1" fmla="*/ 5817 w 11635"/>
                <a:gd name="connsiteY1" fmla="*/ 2403 h 2403"/>
                <a:gd name="connsiteX2" fmla="*/ 11636 w 11635"/>
                <a:gd name="connsiteY2" fmla="*/ 1265 h 2403"/>
                <a:gd name="connsiteX3" fmla="*/ 5817 w 11635"/>
                <a:gd name="connsiteY3" fmla="*/ 0 h 2403"/>
                <a:gd name="connsiteX4" fmla="*/ 0 w 11635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636" y="1897"/>
                    <a:pt x="11636" y="1265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5" name="Freeform: Shape 9144">
              <a:extLst>
                <a:ext uri="{FF2B5EF4-FFF2-40B4-BE49-F238E27FC236}">
                  <a16:creationId xmlns:a16="http://schemas.microsoft.com/office/drawing/2014/main" id="{DAC1A285-AA6E-29A2-C605-DE668D29C889}"/>
                </a:ext>
              </a:extLst>
            </p:cNvPr>
            <p:cNvSpPr/>
            <p:nvPr/>
          </p:nvSpPr>
          <p:spPr>
            <a:xfrm>
              <a:off x="10843510" y="6545504"/>
              <a:ext cx="42116" cy="6830"/>
            </a:xfrm>
            <a:custGeom>
              <a:avLst/>
              <a:gdLst>
                <a:gd name="connsiteX0" fmla="*/ 6576 w 42116"/>
                <a:gd name="connsiteY0" fmla="*/ 1265 h 6830"/>
                <a:gd name="connsiteX1" fmla="*/ 0 w 42116"/>
                <a:gd name="connsiteY1" fmla="*/ 2403 h 6830"/>
                <a:gd name="connsiteX2" fmla="*/ 20995 w 42116"/>
                <a:gd name="connsiteY2" fmla="*/ 4554 h 6830"/>
                <a:gd name="connsiteX3" fmla="*/ 42116 w 42116"/>
                <a:gd name="connsiteY3" fmla="*/ 6830 h 6830"/>
                <a:gd name="connsiteX4" fmla="*/ 27572 w 42116"/>
                <a:gd name="connsiteY4" fmla="*/ 3415 h 6830"/>
                <a:gd name="connsiteX5" fmla="*/ 13280 w 42116"/>
                <a:gd name="connsiteY5" fmla="*/ 0 h 6830"/>
                <a:gd name="connsiteX6" fmla="*/ 6576 w 42116"/>
                <a:gd name="connsiteY6" fmla="*/ 1265 h 6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6" h="6830">
                  <a:moveTo>
                    <a:pt x="6576" y="1265"/>
                  </a:moveTo>
                  <a:lnTo>
                    <a:pt x="0" y="2403"/>
                  </a:lnTo>
                  <a:lnTo>
                    <a:pt x="20995" y="4554"/>
                  </a:lnTo>
                  <a:lnTo>
                    <a:pt x="42116" y="6830"/>
                  </a:lnTo>
                  <a:lnTo>
                    <a:pt x="27572" y="3415"/>
                  </a:lnTo>
                  <a:lnTo>
                    <a:pt x="13280" y="0"/>
                  </a:lnTo>
                  <a:lnTo>
                    <a:pt x="6576" y="126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6" name="Freeform: Shape 9145">
              <a:extLst>
                <a:ext uri="{FF2B5EF4-FFF2-40B4-BE49-F238E27FC236}">
                  <a16:creationId xmlns:a16="http://schemas.microsoft.com/office/drawing/2014/main" id="{7BDB5593-4D4F-93E6-8648-05AE36559BCA}"/>
                </a:ext>
              </a:extLst>
            </p:cNvPr>
            <p:cNvSpPr/>
            <p:nvPr/>
          </p:nvSpPr>
          <p:spPr>
            <a:xfrm>
              <a:off x="11288330" y="6541837"/>
              <a:ext cx="31239" cy="3415"/>
            </a:xfrm>
            <a:custGeom>
              <a:avLst/>
              <a:gdLst>
                <a:gd name="connsiteX0" fmla="*/ 7842 w 31239"/>
                <a:gd name="connsiteY0" fmla="*/ 1518 h 3415"/>
                <a:gd name="connsiteX1" fmla="*/ 0 w 31239"/>
                <a:gd name="connsiteY1" fmla="*/ 3035 h 3415"/>
                <a:gd name="connsiteX2" fmla="*/ 15556 w 31239"/>
                <a:gd name="connsiteY2" fmla="*/ 3162 h 3415"/>
                <a:gd name="connsiteX3" fmla="*/ 31240 w 31239"/>
                <a:gd name="connsiteY3" fmla="*/ 3415 h 3415"/>
                <a:gd name="connsiteX4" fmla="*/ 23398 w 31239"/>
                <a:gd name="connsiteY4" fmla="*/ 1644 h 3415"/>
                <a:gd name="connsiteX5" fmla="*/ 15683 w 31239"/>
                <a:gd name="connsiteY5" fmla="*/ 0 h 3415"/>
                <a:gd name="connsiteX6" fmla="*/ 7842 w 31239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415">
                  <a:moveTo>
                    <a:pt x="7842" y="1518"/>
                  </a:moveTo>
                  <a:lnTo>
                    <a:pt x="0" y="3035"/>
                  </a:lnTo>
                  <a:lnTo>
                    <a:pt x="15556" y="3162"/>
                  </a:lnTo>
                  <a:lnTo>
                    <a:pt x="31240" y="3415"/>
                  </a:lnTo>
                  <a:lnTo>
                    <a:pt x="23398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7" name="Freeform: Shape 9146">
              <a:extLst>
                <a:ext uri="{FF2B5EF4-FFF2-40B4-BE49-F238E27FC236}">
                  <a16:creationId xmlns:a16="http://schemas.microsoft.com/office/drawing/2014/main" id="{EF5381C4-237C-D660-B5F4-E8A140E4B492}"/>
                </a:ext>
              </a:extLst>
            </p:cNvPr>
            <p:cNvSpPr/>
            <p:nvPr/>
          </p:nvSpPr>
          <p:spPr>
            <a:xfrm>
              <a:off x="11025258" y="6574720"/>
              <a:ext cx="43746" cy="10243"/>
            </a:xfrm>
            <a:custGeom>
              <a:avLst/>
              <a:gdLst>
                <a:gd name="connsiteX0" fmla="*/ 15556 w 43746"/>
                <a:gd name="connsiteY0" fmla="*/ 3415 h 10243"/>
                <a:gd name="connsiteX1" fmla="*/ 0 w 43746"/>
                <a:gd name="connsiteY1" fmla="*/ 6830 h 10243"/>
                <a:gd name="connsiteX2" fmla="*/ 19477 w 43746"/>
                <a:gd name="connsiteY2" fmla="*/ 8854 h 10243"/>
                <a:gd name="connsiteX3" fmla="*/ 42749 w 43746"/>
                <a:gd name="connsiteY3" fmla="*/ 10119 h 10243"/>
                <a:gd name="connsiteX4" fmla="*/ 38955 w 43746"/>
                <a:gd name="connsiteY4" fmla="*/ 4680 h 10243"/>
                <a:gd name="connsiteX5" fmla="*/ 31113 w 43746"/>
                <a:gd name="connsiteY5" fmla="*/ 0 h 10243"/>
                <a:gd name="connsiteX6" fmla="*/ 15556 w 43746"/>
                <a:gd name="connsiteY6" fmla="*/ 3415 h 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46" h="10243">
                  <a:moveTo>
                    <a:pt x="15556" y="3415"/>
                  </a:moveTo>
                  <a:lnTo>
                    <a:pt x="0" y="6830"/>
                  </a:lnTo>
                  <a:lnTo>
                    <a:pt x="19477" y="8854"/>
                  </a:lnTo>
                  <a:cubicBezTo>
                    <a:pt x="30102" y="9992"/>
                    <a:pt x="40725" y="10498"/>
                    <a:pt x="42749" y="10119"/>
                  </a:cubicBezTo>
                  <a:cubicBezTo>
                    <a:pt x="45026" y="9612"/>
                    <a:pt x="43255" y="7209"/>
                    <a:pt x="38955" y="4680"/>
                  </a:cubicBezTo>
                  <a:lnTo>
                    <a:pt x="31113" y="0"/>
                  </a:lnTo>
                  <a:lnTo>
                    <a:pt x="15556" y="34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8" name="Freeform: Shape 9147">
              <a:extLst>
                <a:ext uri="{FF2B5EF4-FFF2-40B4-BE49-F238E27FC236}">
                  <a16:creationId xmlns:a16="http://schemas.microsoft.com/office/drawing/2014/main" id="{88F5AB5F-B0B3-8C90-7598-9F5AB3460303}"/>
                </a:ext>
              </a:extLst>
            </p:cNvPr>
            <p:cNvSpPr/>
            <p:nvPr/>
          </p:nvSpPr>
          <p:spPr>
            <a:xfrm>
              <a:off x="10879302" y="6563970"/>
              <a:ext cx="27066" cy="6197"/>
            </a:xfrm>
            <a:custGeom>
              <a:avLst/>
              <a:gdLst>
                <a:gd name="connsiteX0" fmla="*/ 0 w 27066"/>
                <a:gd name="connsiteY0" fmla="*/ 1012 h 6197"/>
                <a:gd name="connsiteX1" fmla="*/ 13533 w 27066"/>
                <a:gd name="connsiteY1" fmla="*/ 4174 h 6197"/>
                <a:gd name="connsiteX2" fmla="*/ 27066 w 27066"/>
                <a:gd name="connsiteY2" fmla="*/ 6197 h 6197"/>
                <a:gd name="connsiteX3" fmla="*/ 18846 w 27066"/>
                <a:gd name="connsiteY3" fmla="*/ 3162 h 6197"/>
                <a:gd name="connsiteX4" fmla="*/ 5313 w 27066"/>
                <a:gd name="connsiteY4" fmla="*/ 0 h 6197"/>
                <a:gd name="connsiteX5" fmla="*/ 0 w 27066"/>
                <a:gd name="connsiteY5" fmla="*/ 88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6" h="6197">
                  <a:moveTo>
                    <a:pt x="0" y="1012"/>
                  </a:moveTo>
                  <a:cubicBezTo>
                    <a:pt x="0" y="1012"/>
                    <a:pt x="6071" y="3035"/>
                    <a:pt x="13533" y="4174"/>
                  </a:cubicBezTo>
                  <a:lnTo>
                    <a:pt x="27066" y="6197"/>
                  </a:lnTo>
                  <a:lnTo>
                    <a:pt x="18846" y="3162"/>
                  </a:lnTo>
                  <a:cubicBezTo>
                    <a:pt x="14292" y="1518"/>
                    <a:pt x="8221" y="127"/>
                    <a:pt x="5313" y="0"/>
                  </a:cubicBezTo>
                  <a:cubicBezTo>
                    <a:pt x="2403" y="0"/>
                    <a:pt x="127" y="379"/>
                    <a:pt x="0" y="88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49" name="Freeform: Shape 9148">
              <a:extLst>
                <a:ext uri="{FF2B5EF4-FFF2-40B4-BE49-F238E27FC236}">
                  <a16:creationId xmlns:a16="http://schemas.microsoft.com/office/drawing/2014/main" id="{A79E7F34-E955-AEC4-57D0-1B8BEC8B7489}"/>
                </a:ext>
              </a:extLst>
            </p:cNvPr>
            <p:cNvSpPr/>
            <p:nvPr/>
          </p:nvSpPr>
          <p:spPr>
            <a:xfrm>
              <a:off x="10895239" y="6587621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0" name="Freeform: Shape 9149">
              <a:extLst>
                <a:ext uri="{FF2B5EF4-FFF2-40B4-BE49-F238E27FC236}">
                  <a16:creationId xmlns:a16="http://schemas.microsoft.com/office/drawing/2014/main" id="{3AEBDC5F-1811-5945-9059-62AF9CFDEF00}"/>
                </a:ext>
              </a:extLst>
            </p:cNvPr>
            <p:cNvSpPr/>
            <p:nvPr/>
          </p:nvSpPr>
          <p:spPr>
            <a:xfrm>
              <a:off x="10910669" y="6597360"/>
              <a:ext cx="15809" cy="6450"/>
            </a:xfrm>
            <a:custGeom>
              <a:avLst/>
              <a:gdLst>
                <a:gd name="connsiteX0" fmla="*/ 0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842 w 15809"/>
                <a:gd name="connsiteY4" fmla="*/ 1770 h 6450"/>
                <a:gd name="connsiteX5" fmla="*/ 127 w 15809"/>
                <a:gd name="connsiteY5" fmla="*/ 0 h 6450"/>
                <a:gd name="connsiteX6" fmla="*/ 0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162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842" y="1770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1" name="Freeform: Shape 9150">
              <a:extLst>
                <a:ext uri="{FF2B5EF4-FFF2-40B4-BE49-F238E27FC236}">
                  <a16:creationId xmlns:a16="http://schemas.microsoft.com/office/drawing/2014/main" id="{FBF8C229-7AD7-0E38-40F9-4D62B63E96BC}"/>
                </a:ext>
              </a:extLst>
            </p:cNvPr>
            <p:cNvSpPr/>
            <p:nvPr/>
          </p:nvSpPr>
          <p:spPr>
            <a:xfrm>
              <a:off x="11179307" y="6586989"/>
              <a:ext cx="11888" cy="2403"/>
            </a:xfrm>
            <a:custGeom>
              <a:avLst/>
              <a:gdLst>
                <a:gd name="connsiteX0" fmla="*/ 0 w 11888"/>
                <a:gd name="connsiteY0" fmla="*/ 1012 h 2403"/>
                <a:gd name="connsiteX1" fmla="*/ 5944 w 11888"/>
                <a:gd name="connsiteY1" fmla="*/ 2403 h 2403"/>
                <a:gd name="connsiteX2" fmla="*/ 11889 w 11888"/>
                <a:gd name="connsiteY2" fmla="*/ 1264 h 2403"/>
                <a:gd name="connsiteX3" fmla="*/ 5944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264"/>
                  </a:cubicBezTo>
                  <a:cubicBezTo>
                    <a:pt x="11889" y="632"/>
                    <a:pt x="9233" y="0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2" name="Freeform: Shape 9151">
              <a:extLst>
                <a:ext uri="{FF2B5EF4-FFF2-40B4-BE49-F238E27FC236}">
                  <a16:creationId xmlns:a16="http://schemas.microsoft.com/office/drawing/2014/main" id="{7CB717C4-DFAC-4835-9851-30C16799BEDC}"/>
                </a:ext>
              </a:extLst>
            </p:cNvPr>
            <p:cNvSpPr/>
            <p:nvPr/>
          </p:nvSpPr>
          <p:spPr>
            <a:xfrm>
              <a:off x="10764208" y="658053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3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3" name="Freeform: Shape 9152">
              <a:extLst>
                <a:ext uri="{FF2B5EF4-FFF2-40B4-BE49-F238E27FC236}">
                  <a16:creationId xmlns:a16="http://schemas.microsoft.com/office/drawing/2014/main" id="{707E6988-8141-5D2B-51BC-2EBF13AAC44B}"/>
                </a:ext>
              </a:extLst>
            </p:cNvPr>
            <p:cNvSpPr/>
            <p:nvPr/>
          </p:nvSpPr>
          <p:spPr>
            <a:xfrm>
              <a:off x="11191323" y="6582310"/>
              <a:ext cx="11762" cy="2403"/>
            </a:xfrm>
            <a:custGeom>
              <a:avLst/>
              <a:gdLst>
                <a:gd name="connsiteX0" fmla="*/ 0 w 11762"/>
                <a:gd name="connsiteY0" fmla="*/ 1138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817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8"/>
                  </a:moveTo>
                  <a:cubicBezTo>
                    <a:pt x="0" y="1771"/>
                    <a:pt x="2530" y="2403"/>
                    <a:pt x="5817" y="2403"/>
                  </a:cubicBezTo>
                  <a:cubicBezTo>
                    <a:pt x="9106" y="2403"/>
                    <a:pt x="11762" y="2023"/>
                    <a:pt x="11762" y="1264"/>
                  </a:cubicBezTo>
                  <a:cubicBezTo>
                    <a:pt x="11762" y="632"/>
                    <a:pt x="9106" y="0"/>
                    <a:pt x="5817" y="0"/>
                  </a:cubicBezTo>
                  <a:cubicBezTo>
                    <a:pt x="253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4" name="Freeform: Shape 9153">
              <a:extLst>
                <a:ext uri="{FF2B5EF4-FFF2-40B4-BE49-F238E27FC236}">
                  <a16:creationId xmlns:a16="http://schemas.microsoft.com/office/drawing/2014/main" id="{AFDF1488-6A99-C6C9-AE10-1C1BA7B13A53}"/>
                </a:ext>
              </a:extLst>
            </p:cNvPr>
            <p:cNvSpPr/>
            <p:nvPr/>
          </p:nvSpPr>
          <p:spPr>
            <a:xfrm>
              <a:off x="10783685" y="6587875"/>
              <a:ext cx="45025" cy="3414"/>
            </a:xfrm>
            <a:custGeom>
              <a:avLst/>
              <a:gdLst>
                <a:gd name="connsiteX0" fmla="*/ 7083 w 45025"/>
                <a:gd name="connsiteY0" fmla="*/ 1391 h 3414"/>
                <a:gd name="connsiteX1" fmla="*/ 0 w 45025"/>
                <a:gd name="connsiteY1" fmla="*/ 2656 h 3414"/>
                <a:gd name="connsiteX2" fmla="*/ 22513 w 45025"/>
                <a:gd name="connsiteY2" fmla="*/ 3035 h 3414"/>
                <a:gd name="connsiteX3" fmla="*/ 45026 w 45025"/>
                <a:gd name="connsiteY3" fmla="*/ 3414 h 3414"/>
                <a:gd name="connsiteX4" fmla="*/ 29723 w 45025"/>
                <a:gd name="connsiteY4" fmla="*/ 1770 h 3414"/>
                <a:gd name="connsiteX5" fmla="*/ 14292 w 45025"/>
                <a:gd name="connsiteY5" fmla="*/ 0 h 3414"/>
                <a:gd name="connsiteX6" fmla="*/ 7083 w 45025"/>
                <a:gd name="connsiteY6" fmla="*/ 1391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414">
                  <a:moveTo>
                    <a:pt x="7083" y="1391"/>
                  </a:moveTo>
                  <a:lnTo>
                    <a:pt x="0" y="2656"/>
                  </a:lnTo>
                  <a:lnTo>
                    <a:pt x="22513" y="3035"/>
                  </a:lnTo>
                  <a:lnTo>
                    <a:pt x="45026" y="3414"/>
                  </a:lnTo>
                  <a:lnTo>
                    <a:pt x="29723" y="1770"/>
                  </a:lnTo>
                  <a:lnTo>
                    <a:pt x="14292" y="0"/>
                  </a:lnTo>
                  <a:lnTo>
                    <a:pt x="7083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5" name="Freeform: Shape 9154">
              <a:extLst>
                <a:ext uri="{FF2B5EF4-FFF2-40B4-BE49-F238E27FC236}">
                  <a16:creationId xmlns:a16="http://schemas.microsoft.com/office/drawing/2014/main" id="{06C664E6-0D60-9499-BC93-581DDEF14B80}"/>
                </a:ext>
              </a:extLst>
            </p:cNvPr>
            <p:cNvSpPr/>
            <p:nvPr/>
          </p:nvSpPr>
          <p:spPr>
            <a:xfrm>
              <a:off x="11010697" y="6595718"/>
              <a:ext cx="17216" cy="2569"/>
            </a:xfrm>
            <a:custGeom>
              <a:avLst/>
              <a:gdLst>
                <a:gd name="connsiteX0" fmla="*/ 17217 w 17216"/>
                <a:gd name="connsiteY0" fmla="*/ 2527 h 2569"/>
                <a:gd name="connsiteX1" fmla="*/ 17217 w 17216"/>
                <a:gd name="connsiteY1" fmla="*/ 377 h 2569"/>
                <a:gd name="connsiteX2" fmla="*/ 17217 w 17216"/>
                <a:gd name="connsiteY2" fmla="*/ 2527 h 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9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6" name="Freeform: Shape 9155">
              <a:extLst>
                <a:ext uri="{FF2B5EF4-FFF2-40B4-BE49-F238E27FC236}">
                  <a16:creationId xmlns:a16="http://schemas.microsoft.com/office/drawing/2014/main" id="{FE6DBA19-7268-963A-AB20-7DF702E31E3A}"/>
                </a:ext>
              </a:extLst>
            </p:cNvPr>
            <p:cNvSpPr/>
            <p:nvPr/>
          </p:nvSpPr>
          <p:spPr>
            <a:xfrm>
              <a:off x="11131127" y="6592174"/>
              <a:ext cx="49065" cy="3575"/>
            </a:xfrm>
            <a:custGeom>
              <a:avLst/>
              <a:gdLst>
                <a:gd name="connsiteX0" fmla="*/ 49066 w 49065"/>
                <a:gd name="connsiteY0" fmla="*/ 3162 h 3575"/>
                <a:gd name="connsiteX1" fmla="*/ 1763 w 49065"/>
                <a:gd name="connsiteY1" fmla="*/ 0 h 3575"/>
                <a:gd name="connsiteX2" fmla="*/ 49066 w 49065"/>
                <a:gd name="connsiteY2" fmla="*/ 1012 h 3575"/>
                <a:gd name="connsiteX3" fmla="*/ 49066 w 49065"/>
                <a:gd name="connsiteY3" fmla="*/ 3162 h 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65" h="3575">
                  <a:moveTo>
                    <a:pt x="49066" y="3162"/>
                  </a:moveTo>
                  <a:cubicBezTo>
                    <a:pt x="33256" y="4301"/>
                    <a:pt x="-9114" y="3035"/>
                    <a:pt x="1763" y="0"/>
                  </a:cubicBezTo>
                  <a:cubicBezTo>
                    <a:pt x="26426" y="885"/>
                    <a:pt x="32750" y="-885"/>
                    <a:pt x="49066" y="1012"/>
                  </a:cubicBezTo>
                  <a:lnTo>
                    <a:pt x="4906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7" name="Freeform: Shape 9156">
              <a:extLst>
                <a:ext uri="{FF2B5EF4-FFF2-40B4-BE49-F238E27FC236}">
                  <a16:creationId xmlns:a16="http://schemas.microsoft.com/office/drawing/2014/main" id="{4BEFFAE9-CB89-B256-394A-FB18202A10A0}"/>
                </a:ext>
              </a:extLst>
            </p:cNvPr>
            <p:cNvSpPr/>
            <p:nvPr/>
          </p:nvSpPr>
          <p:spPr>
            <a:xfrm>
              <a:off x="11237358" y="6577727"/>
              <a:ext cx="31874" cy="2050"/>
            </a:xfrm>
            <a:custGeom>
              <a:avLst/>
              <a:gdLst>
                <a:gd name="connsiteX0" fmla="*/ 255 w 31874"/>
                <a:gd name="connsiteY0" fmla="*/ 1927 h 2050"/>
                <a:gd name="connsiteX1" fmla="*/ 31874 w 31874"/>
                <a:gd name="connsiteY1" fmla="*/ 282 h 2050"/>
                <a:gd name="connsiteX2" fmla="*/ 255 w 31874"/>
                <a:gd name="connsiteY2" fmla="*/ 1927 h 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50">
                  <a:moveTo>
                    <a:pt x="255" y="1927"/>
                  </a:moveTo>
                  <a:cubicBezTo>
                    <a:pt x="-2021" y="30"/>
                    <a:pt x="11132" y="-350"/>
                    <a:pt x="31874" y="282"/>
                  </a:cubicBezTo>
                  <a:cubicBezTo>
                    <a:pt x="25045" y="1294"/>
                    <a:pt x="19986" y="2432"/>
                    <a:pt x="255" y="19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8" name="Freeform: Shape 9157">
              <a:extLst>
                <a:ext uri="{FF2B5EF4-FFF2-40B4-BE49-F238E27FC236}">
                  <a16:creationId xmlns:a16="http://schemas.microsoft.com/office/drawing/2014/main" id="{829F776B-66B0-3665-9FDB-CDC15C78505C}"/>
                </a:ext>
              </a:extLst>
            </p:cNvPr>
            <p:cNvSpPr/>
            <p:nvPr/>
          </p:nvSpPr>
          <p:spPr>
            <a:xfrm>
              <a:off x="10938620" y="6574525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59" name="Freeform: Shape 9158">
              <a:extLst>
                <a:ext uri="{FF2B5EF4-FFF2-40B4-BE49-F238E27FC236}">
                  <a16:creationId xmlns:a16="http://schemas.microsoft.com/office/drawing/2014/main" id="{DB66CBA7-4B55-B3F5-E136-EC2DAD4C049F}"/>
                </a:ext>
              </a:extLst>
            </p:cNvPr>
            <p:cNvSpPr/>
            <p:nvPr/>
          </p:nvSpPr>
          <p:spPr>
            <a:xfrm>
              <a:off x="10938747" y="6569466"/>
              <a:ext cx="21839" cy="1462"/>
            </a:xfrm>
            <a:custGeom>
              <a:avLst/>
              <a:gdLst>
                <a:gd name="connsiteX0" fmla="*/ 0 w 21839"/>
                <a:gd name="connsiteY0" fmla="*/ 448 h 1462"/>
                <a:gd name="connsiteX1" fmla="*/ 0 w 21839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9" h="1462">
                  <a:moveTo>
                    <a:pt x="0" y="448"/>
                  </a:moveTo>
                  <a:cubicBezTo>
                    <a:pt x="19098" y="-1449"/>
                    <a:pt x="37691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0" name="Freeform: Shape 9159">
              <a:extLst>
                <a:ext uri="{FF2B5EF4-FFF2-40B4-BE49-F238E27FC236}">
                  <a16:creationId xmlns:a16="http://schemas.microsoft.com/office/drawing/2014/main" id="{92306434-3FAE-4730-11F8-173F5D39C82A}"/>
                </a:ext>
              </a:extLst>
            </p:cNvPr>
            <p:cNvSpPr/>
            <p:nvPr/>
          </p:nvSpPr>
          <p:spPr>
            <a:xfrm>
              <a:off x="10782547" y="6585345"/>
              <a:ext cx="39966" cy="6323"/>
            </a:xfrm>
            <a:custGeom>
              <a:avLst/>
              <a:gdLst>
                <a:gd name="connsiteX0" fmla="*/ 6197 w 39966"/>
                <a:gd name="connsiteY0" fmla="*/ 1012 h 6323"/>
                <a:gd name="connsiteX1" fmla="*/ 0 w 39966"/>
                <a:gd name="connsiteY1" fmla="*/ 2150 h 6323"/>
                <a:gd name="connsiteX2" fmla="*/ 7842 w 39966"/>
                <a:gd name="connsiteY2" fmla="*/ 3921 h 6323"/>
                <a:gd name="connsiteX3" fmla="*/ 27825 w 39966"/>
                <a:gd name="connsiteY3" fmla="*/ 6071 h 6323"/>
                <a:gd name="connsiteX4" fmla="*/ 39967 w 39966"/>
                <a:gd name="connsiteY4" fmla="*/ 6324 h 6323"/>
                <a:gd name="connsiteX5" fmla="*/ 26181 w 39966"/>
                <a:gd name="connsiteY5" fmla="*/ 3162 h 6323"/>
                <a:gd name="connsiteX6" fmla="*/ 12268 w 39966"/>
                <a:gd name="connsiteY6" fmla="*/ 0 h 6323"/>
                <a:gd name="connsiteX7" fmla="*/ 6197 w 39966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6" h="6323">
                  <a:moveTo>
                    <a:pt x="6197" y="1012"/>
                  </a:moveTo>
                  <a:lnTo>
                    <a:pt x="0" y="2150"/>
                  </a:lnTo>
                  <a:lnTo>
                    <a:pt x="7842" y="3921"/>
                  </a:lnTo>
                  <a:cubicBezTo>
                    <a:pt x="12141" y="4933"/>
                    <a:pt x="21122" y="5944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8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1" name="Freeform: Shape 9160">
              <a:extLst>
                <a:ext uri="{FF2B5EF4-FFF2-40B4-BE49-F238E27FC236}">
                  <a16:creationId xmlns:a16="http://schemas.microsoft.com/office/drawing/2014/main" id="{174E3B5A-3953-F753-AF22-78AFEB8F5B1B}"/>
                </a:ext>
              </a:extLst>
            </p:cNvPr>
            <p:cNvSpPr/>
            <p:nvPr/>
          </p:nvSpPr>
          <p:spPr>
            <a:xfrm>
              <a:off x="10786468" y="6553503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7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477" y="4144"/>
                    <a:pt x="27572" y="4523"/>
                    <a:pt x="30734" y="4017"/>
                  </a:cubicBezTo>
                  <a:cubicBezTo>
                    <a:pt x="33769" y="3512"/>
                    <a:pt x="28204" y="2120"/>
                    <a:pt x="18213" y="1108"/>
                  </a:cubicBezTo>
                  <a:cubicBezTo>
                    <a:pt x="8221" y="96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2" name="Freeform: Shape 9161">
              <a:extLst>
                <a:ext uri="{FF2B5EF4-FFF2-40B4-BE49-F238E27FC236}">
                  <a16:creationId xmlns:a16="http://schemas.microsoft.com/office/drawing/2014/main" id="{50E7DBBB-DEF5-1060-2FDB-683D3A92FDCA}"/>
                </a:ext>
              </a:extLst>
            </p:cNvPr>
            <p:cNvSpPr/>
            <p:nvPr/>
          </p:nvSpPr>
          <p:spPr>
            <a:xfrm>
              <a:off x="10823902" y="6572571"/>
              <a:ext cx="29725" cy="11002"/>
            </a:xfrm>
            <a:custGeom>
              <a:avLst/>
              <a:gdLst>
                <a:gd name="connsiteX0" fmla="*/ 510 w 29725"/>
                <a:gd name="connsiteY0" fmla="*/ 126 h 11002"/>
                <a:gd name="connsiteX1" fmla="*/ 12904 w 29725"/>
                <a:gd name="connsiteY1" fmla="*/ 5944 h 11002"/>
                <a:gd name="connsiteX2" fmla="*/ 29473 w 29725"/>
                <a:gd name="connsiteY2" fmla="*/ 11003 h 11002"/>
                <a:gd name="connsiteX3" fmla="*/ 29473 w 29725"/>
                <a:gd name="connsiteY3" fmla="*/ 7082 h 11002"/>
                <a:gd name="connsiteX4" fmla="*/ 29726 w 29725"/>
                <a:gd name="connsiteY4" fmla="*/ 3161 h 11002"/>
                <a:gd name="connsiteX5" fmla="*/ 17205 w 29725"/>
                <a:gd name="connsiteY5" fmla="*/ 1264 h 11002"/>
                <a:gd name="connsiteX6" fmla="*/ 510 w 29725"/>
                <a:gd name="connsiteY6" fmla="*/ 126 h 1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5" h="11002">
                  <a:moveTo>
                    <a:pt x="510" y="126"/>
                  </a:moveTo>
                  <a:cubicBezTo>
                    <a:pt x="-1767" y="505"/>
                    <a:pt x="3798" y="3161"/>
                    <a:pt x="12904" y="5944"/>
                  </a:cubicBezTo>
                  <a:lnTo>
                    <a:pt x="29473" y="11003"/>
                  </a:lnTo>
                  <a:lnTo>
                    <a:pt x="29473" y="7082"/>
                  </a:lnTo>
                  <a:cubicBezTo>
                    <a:pt x="29473" y="7082"/>
                    <a:pt x="29726" y="3161"/>
                    <a:pt x="29726" y="3161"/>
                  </a:cubicBezTo>
                  <a:lnTo>
                    <a:pt x="17205" y="1264"/>
                  </a:lnTo>
                  <a:cubicBezTo>
                    <a:pt x="10375" y="253"/>
                    <a:pt x="2786" y="-254"/>
                    <a:pt x="510" y="1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3" name="Freeform: Shape 9162">
              <a:extLst>
                <a:ext uri="{FF2B5EF4-FFF2-40B4-BE49-F238E27FC236}">
                  <a16:creationId xmlns:a16="http://schemas.microsoft.com/office/drawing/2014/main" id="{623B44D6-03AD-DFD3-9D15-ECA2C358671A}"/>
                </a:ext>
              </a:extLst>
            </p:cNvPr>
            <p:cNvSpPr/>
            <p:nvPr/>
          </p:nvSpPr>
          <p:spPr>
            <a:xfrm>
              <a:off x="10822767" y="6541363"/>
              <a:ext cx="157970" cy="19445"/>
            </a:xfrm>
            <a:custGeom>
              <a:avLst/>
              <a:gdLst>
                <a:gd name="connsiteX0" fmla="*/ 6324 w 157970"/>
                <a:gd name="connsiteY0" fmla="*/ 4014 h 19445"/>
                <a:gd name="connsiteX1" fmla="*/ 0 w 157970"/>
                <a:gd name="connsiteY1" fmla="*/ 7303 h 19445"/>
                <a:gd name="connsiteX2" fmla="*/ 11889 w 157970"/>
                <a:gd name="connsiteY2" fmla="*/ 7556 h 19445"/>
                <a:gd name="connsiteX3" fmla="*/ 48947 w 157970"/>
                <a:gd name="connsiteY3" fmla="*/ 13374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892 h 19445"/>
                <a:gd name="connsiteX9" fmla="*/ 157970 w 157970"/>
                <a:gd name="connsiteY9" fmla="*/ 15145 h 19445"/>
                <a:gd name="connsiteX10" fmla="*/ 107126 w 157970"/>
                <a:gd name="connsiteY10" fmla="*/ 9706 h 19445"/>
                <a:gd name="connsiteX11" fmla="*/ 56283 w 157970"/>
                <a:gd name="connsiteY11" fmla="*/ 4268 h 19445"/>
                <a:gd name="connsiteX12" fmla="*/ 70575 w 157970"/>
                <a:gd name="connsiteY12" fmla="*/ 8188 h 19445"/>
                <a:gd name="connsiteX13" fmla="*/ 84867 w 157970"/>
                <a:gd name="connsiteY13" fmla="*/ 12109 h 19445"/>
                <a:gd name="connsiteX14" fmla="*/ 77151 w 157970"/>
                <a:gd name="connsiteY14" fmla="*/ 13500 h 19445"/>
                <a:gd name="connsiteX15" fmla="*/ 69436 w 157970"/>
                <a:gd name="connsiteY15" fmla="*/ 14892 h 19445"/>
                <a:gd name="connsiteX16" fmla="*/ 46417 w 157970"/>
                <a:gd name="connsiteY16" fmla="*/ 9200 h 19445"/>
                <a:gd name="connsiteX17" fmla="*/ 23398 w 157970"/>
                <a:gd name="connsiteY17" fmla="*/ 3509 h 19445"/>
                <a:gd name="connsiteX18" fmla="*/ 47556 w 157970"/>
                <a:gd name="connsiteY18" fmla="*/ 2497 h 19445"/>
                <a:gd name="connsiteX19" fmla="*/ 67539 w 157970"/>
                <a:gd name="connsiteY19" fmla="*/ 473 h 19445"/>
                <a:gd name="connsiteX20" fmla="*/ 38070 w 157970"/>
                <a:gd name="connsiteY20" fmla="*/ 220 h 19445"/>
                <a:gd name="connsiteX21" fmla="*/ 12901 w 157970"/>
                <a:gd name="connsiteY21" fmla="*/ 979 h 19445"/>
                <a:gd name="connsiteX22" fmla="*/ 6450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014"/>
                  </a:moveTo>
                  <a:lnTo>
                    <a:pt x="0" y="7303"/>
                  </a:lnTo>
                  <a:lnTo>
                    <a:pt x="11889" y="7556"/>
                  </a:lnTo>
                  <a:cubicBezTo>
                    <a:pt x="18466" y="7683"/>
                    <a:pt x="35034" y="10338"/>
                    <a:pt x="48947" y="13374"/>
                  </a:cubicBezTo>
                  <a:cubicBezTo>
                    <a:pt x="62733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6"/>
                  </a:lnTo>
                  <a:lnTo>
                    <a:pt x="56283" y="4268"/>
                  </a:lnTo>
                  <a:lnTo>
                    <a:pt x="70575" y="8188"/>
                  </a:lnTo>
                  <a:lnTo>
                    <a:pt x="84867" y="12109"/>
                  </a:lnTo>
                  <a:lnTo>
                    <a:pt x="77151" y="13500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6" y="1106"/>
                    <a:pt x="67539" y="473"/>
                  </a:cubicBezTo>
                  <a:cubicBezTo>
                    <a:pt x="65136" y="-32"/>
                    <a:pt x="51982" y="-159"/>
                    <a:pt x="38070" y="220"/>
                  </a:cubicBezTo>
                  <a:lnTo>
                    <a:pt x="12901" y="979"/>
                  </a:lnTo>
                  <a:lnTo>
                    <a:pt x="6450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4" name="Freeform: Shape 9163">
              <a:extLst>
                <a:ext uri="{FF2B5EF4-FFF2-40B4-BE49-F238E27FC236}">
                  <a16:creationId xmlns:a16="http://schemas.microsoft.com/office/drawing/2014/main" id="{F2F83A37-54A2-D69E-F932-502F83AFC8CE}"/>
                </a:ext>
              </a:extLst>
            </p:cNvPr>
            <p:cNvSpPr/>
            <p:nvPr/>
          </p:nvSpPr>
          <p:spPr>
            <a:xfrm>
              <a:off x="10835288" y="6583954"/>
              <a:ext cx="98146" cy="17453"/>
            </a:xfrm>
            <a:custGeom>
              <a:avLst/>
              <a:gdLst>
                <a:gd name="connsiteX0" fmla="*/ 22892 w 98146"/>
                <a:gd name="connsiteY0" fmla="*/ 12395 h 17453"/>
                <a:gd name="connsiteX1" fmla="*/ 0 w 98146"/>
                <a:gd name="connsiteY1" fmla="*/ 15556 h 17453"/>
                <a:gd name="connsiteX2" fmla="*/ 22892 w 98146"/>
                <a:gd name="connsiteY2" fmla="*/ 13786 h 17453"/>
                <a:gd name="connsiteX3" fmla="*/ 45911 w 98146"/>
                <a:gd name="connsiteY3" fmla="*/ 12015 h 17453"/>
                <a:gd name="connsiteX4" fmla="*/ 71966 w 98146"/>
                <a:gd name="connsiteY4" fmla="*/ 14798 h 17453"/>
                <a:gd name="connsiteX5" fmla="*/ 98147 w 98146"/>
                <a:gd name="connsiteY5" fmla="*/ 17454 h 17453"/>
                <a:gd name="connsiteX6" fmla="*/ 96249 w 98146"/>
                <a:gd name="connsiteY6" fmla="*/ 9106 h 17453"/>
                <a:gd name="connsiteX7" fmla="*/ 94479 w 98146"/>
                <a:gd name="connsiteY7" fmla="*/ 759 h 17453"/>
                <a:gd name="connsiteX8" fmla="*/ 79807 w 98146"/>
                <a:gd name="connsiteY8" fmla="*/ 379 h 17453"/>
                <a:gd name="connsiteX9" fmla="*/ 65136 w 98146"/>
                <a:gd name="connsiteY9" fmla="*/ 0 h 17453"/>
                <a:gd name="connsiteX10" fmla="*/ 65136 w 98146"/>
                <a:gd name="connsiteY10" fmla="*/ 4806 h 17453"/>
                <a:gd name="connsiteX11" fmla="*/ 64883 w 98146"/>
                <a:gd name="connsiteY11" fmla="*/ 9612 h 17453"/>
                <a:gd name="connsiteX12" fmla="*/ 55397 w 98146"/>
                <a:gd name="connsiteY12" fmla="*/ 9359 h 17453"/>
                <a:gd name="connsiteX13" fmla="*/ 23019 w 98146"/>
                <a:gd name="connsiteY13" fmla="*/ 12268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46" h="17453">
                  <a:moveTo>
                    <a:pt x="22892" y="12395"/>
                  </a:moveTo>
                  <a:lnTo>
                    <a:pt x="0" y="15556"/>
                  </a:lnTo>
                  <a:lnTo>
                    <a:pt x="22892" y="13786"/>
                  </a:lnTo>
                  <a:lnTo>
                    <a:pt x="45911" y="12015"/>
                  </a:lnTo>
                  <a:lnTo>
                    <a:pt x="71966" y="14798"/>
                  </a:lnTo>
                  <a:lnTo>
                    <a:pt x="98147" y="17454"/>
                  </a:lnTo>
                  <a:lnTo>
                    <a:pt x="96249" y="9106"/>
                  </a:lnTo>
                  <a:lnTo>
                    <a:pt x="94479" y="759"/>
                  </a:lnTo>
                  <a:lnTo>
                    <a:pt x="79807" y="379"/>
                  </a:lnTo>
                  <a:lnTo>
                    <a:pt x="65136" y="0"/>
                  </a:lnTo>
                  <a:lnTo>
                    <a:pt x="65136" y="4806"/>
                  </a:lnTo>
                  <a:cubicBezTo>
                    <a:pt x="65136" y="4806"/>
                    <a:pt x="64883" y="9612"/>
                    <a:pt x="64883" y="9612"/>
                  </a:cubicBezTo>
                  <a:lnTo>
                    <a:pt x="55397" y="9359"/>
                  </a:lnTo>
                  <a:cubicBezTo>
                    <a:pt x="50212" y="9233"/>
                    <a:pt x="35667" y="10624"/>
                    <a:pt x="23019" y="122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5" name="Freeform: Shape 9164">
              <a:extLst>
                <a:ext uri="{FF2B5EF4-FFF2-40B4-BE49-F238E27FC236}">
                  <a16:creationId xmlns:a16="http://schemas.microsoft.com/office/drawing/2014/main" id="{21127435-B59D-0132-DFAF-C07B416EF5D1}"/>
                </a:ext>
              </a:extLst>
            </p:cNvPr>
            <p:cNvSpPr/>
            <p:nvPr/>
          </p:nvSpPr>
          <p:spPr>
            <a:xfrm>
              <a:off x="10844901" y="6573583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6" name="Freeform: Shape 9165">
              <a:extLst>
                <a:ext uri="{FF2B5EF4-FFF2-40B4-BE49-F238E27FC236}">
                  <a16:creationId xmlns:a16="http://schemas.microsoft.com/office/drawing/2014/main" id="{49EB3F64-0275-1177-402A-1319FFA56162}"/>
                </a:ext>
              </a:extLst>
            </p:cNvPr>
            <p:cNvSpPr/>
            <p:nvPr/>
          </p:nvSpPr>
          <p:spPr>
            <a:xfrm>
              <a:off x="10852995" y="6561061"/>
              <a:ext cx="31239" cy="3667"/>
            </a:xfrm>
            <a:custGeom>
              <a:avLst/>
              <a:gdLst>
                <a:gd name="connsiteX0" fmla="*/ 7842 w 31239"/>
                <a:gd name="connsiteY0" fmla="*/ 1391 h 3667"/>
                <a:gd name="connsiteX1" fmla="*/ 0 w 31239"/>
                <a:gd name="connsiteY1" fmla="*/ 2782 h 3667"/>
                <a:gd name="connsiteX2" fmla="*/ 15556 w 31239"/>
                <a:gd name="connsiteY2" fmla="*/ 3162 h 3667"/>
                <a:gd name="connsiteX3" fmla="*/ 31240 w 31239"/>
                <a:gd name="connsiteY3" fmla="*/ 3668 h 3667"/>
                <a:gd name="connsiteX4" fmla="*/ 23525 w 31239"/>
                <a:gd name="connsiteY4" fmla="*/ 1770 h 3667"/>
                <a:gd name="connsiteX5" fmla="*/ 15683 w 31239"/>
                <a:gd name="connsiteY5" fmla="*/ 0 h 3667"/>
                <a:gd name="connsiteX6" fmla="*/ 7842 w 31239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39" h="3667">
                  <a:moveTo>
                    <a:pt x="7842" y="1391"/>
                  </a:moveTo>
                  <a:lnTo>
                    <a:pt x="0" y="2782"/>
                  </a:lnTo>
                  <a:lnTo>
                    <a:pt x="15556" y="3162"/>
                  </a:lnTo>
                  <a:lnTo>
                    <a:pt x="31240" y="3668"/>
                  </a:lnTo>
                  <a:lnTo>
                    <a:pt x="23525" y="1770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7" name="Freeform: Shape 9166">
              <a:extLst>
                <a:ext uri="{FF2B5EF4-FFF2-40B4-BE49-F238E27FC236}">
                  <a16:creationId xmlns:a16="http://schemas.microsoft.com/office/drawing/2014/main" id="{08AE9A0B-D3B5-1DE0-B5BC-4ACAC585B825}"/>
                </a:ext>
              </a:extLst>
            </p:cNvPr>
            <p:cNvSpPr/>
            <p:nvPr/>
          </p:nvSpPr>
          <p:spPr>
            <a:xfrm>
              <a:off x="10912313" y="65771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8" name="Freeform: Shape 9167">
              <a:extLst>
                <a:ext uri="{FF2B5EF4-FFF2-40B4-BE49-F238E27FC236}">
                  <a16:creationId xmlns:a16="http://schemas.microsoft.com/office/drawing/2014/main" id="{2CFB2D80-5EF8-FF9C-FF88-7897E7DBF212}"/>
                </a:ext>
              </a:extLst>
            </p:cNvPr>
            <p:cNvSpPr/>
            <p:nvPr/>
          </p:nvSpPr>
          <p:spPr>
            <a:xfrm>
              <a:off x="11069398" y="6581424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69" name="Freeform: Shape 9168">
              <a:extLst>
                <a:ext uri="{FF2B5EF4-FFF2-40B4-BE49-F238E27FC236}">
                  <a16:creationId xmlns:a16="http://schemas.microsoft.com/office/drawing/2014/main" id="{8E02831D-BE37-3427-4C6D-E28F8C4A814F}"/>
                </a:ext>
              </a:extLst>
            </p:cNvPr>
            <p:cNvSpPr/>
            <p:nvPr/>
          </p:nvSpPr>
          <p:spPr>
            <a:xfrm>
              <a:off x="10947474" y="6578262"/>
              <a:ext cx="23651" cy="7209"/>
            </a:xfrm>
            <a:custGeom>
              <a:avLst/>
              <a:gdLst>
                <a:gd name="connsiteX0" fmla="*/ 0 w 23651"/>
                <a:gd name="connsiteY0" fmla="*/ 4806 h 7209"/>
                <a:gd name="connsiteX1" fmla="*/ 0 w 23651"/>
                <a:gd name="connsiteY1" fmla="*/ 7209 h 7209"/>
                <a:gd name="connsiteX2" fmla="*/ 11762 w 23651"/>
                <a:gd name="connsiteY2" fmla="*/ 6071 h 7209"/>
                <a:gd name="connsiteX3" fmla="*/ 23651 w 23651"/>
                <a:gd name="connsiteY3" fmla="*/ 2403 h 7209"/>
                <a:gd name="connsiteX4" fmla="*/ 23651 w 23651"/>
                <a:gd name="connsiteY4" fmla="*/ 0 h 7209"/>
                <a:gd name="connsiteX5" fmla="*/ 11889 w 23651"/>
                <a:gd name="connsiteY5" fmla="*/ 1138 h 7209"/>
                <a:gd name="connsiteX6" fmla="*/ 0 w 23651"/>
                <a:gd name="connsiteY6" fmla="*/ 4806 h 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9">
                  <a:moveTo>
                    <a:pt x="0" y="4806"/>
                  </a:moveTo>
                  <a:lnTo>
                    <a:pt x="0" y="7209"/>
                  </a:lnTo>
                  <a:cubicBezTo>
                    <a:pt x="0" y="7209"/>
                    <a:pt x="11762" y="6071"/>
                    <a:pt x="11762" y="6071"/>
                  </a:cubicBezTo>
                  <a:cubicBezTo>
                    <a:pt x="18213" y="5438"/>
                    <a:pt x="23525" y="3794"/>
                    <a:pt x="23651" y="2403"/>
                  </a:cubicBezTo>
                  <a:lnTo>
                    <a:pt x="23651" y="0"/>
                  </a:lnTo>
                  <a:cubicBezTo>
                    <a:pt x="23651" y="0"/>
                    <a:pt x="11889" y="1138"/>
                    <a:pt x="11889" y="1138"/>
                  </a:cubicBezTo>
                  <a:cubicBezTo>
                    <a:pt x="5438" y="1771"/>
                    <a:pt x="127" y="3415"/>
                    <a:pt x="0" y="480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0" name="Freeform: Shape 9169">
              <a:extLst>
                <a:ext uri="{FF2B5EF4-FFF2-40B4-BE49-F238E27FC236}">
                  <a16:creationId xmlns:a16="http://schemas.microsoft.com/office/drawing/2014/main" id="{08F61EB8-FD25-0A2A-04E7-C6DCA8C65247}"/>
                </a:ext>
              </a:extLst>
            </p:cNvPr>
            <p:cNvSpPr/>
            <p:nvPr/>
          </p:nvSpPr>
          <p:spPr>
            <a:xfrm>
              <a:off x="11028420" y="6566373"/>
              <a:ext cx="66527" cy="10371"/>
            </a:xfrm>
            <a:custGeom>
              <a:avLst/>
              <a:gdLst>
                <a:gd name="connsiteX0" fmla="*/ 127 w 66527"/>
                <a:gd name="connsiteY0" fmla="*/ 0 h 10371"/>
                <a:gd name="connsiteX1" fmla="*/ 16062 w 66527"/>
                <a:gd name="connsiteY1" fmla="*/ 5185 h 10371"/>
                <a:gd name="connsiteX2" fmla="*/ 43635 w 66527"/>
                <a:gd name="connsiteY2" fmla="*/ 10118 h 10371"/>
                <a:gd name="connsiteX3" fmla="*/ 55650 w 66527"/>
                <a:gd name="connsiteY3" fmla="*/ 10371 h 10371"/>
                <a:gd name="connsiteX4" fmla="*/ 61089 w 66527"/>
                <a:gd name="connsiteY4" fmla="*/ 6324 h 10371"/>
                <a:gd name="connsiteX5" fmla="*/ 66527 w 66527"/>
                <a:gd name="connsiteY5" fmla="*/ 2277 h 10371"/>
                <a:gd name="connsiteX6" fmla="*/ 33137 w 66527"/>
                <a:gd name="connsiteY6" fmla="*/ 1012 h 10371"/>
                <a:gd name="connsiteX7" fmla="*/ 9612 w 66527"/>
                <a:gd name="connsiteY7" fmla="*/ 253 h 10371"/>
                <a:gd name="connsiteX8" fmla="*/ 2530 w 66527"/>
                <a:gd name="connsiteY8" fmla="*/ 253 h 10371"/>
                <a:gd name="connsiteX9" fmla="*/ 0 w 66527"/>
                <a:gd name="connsiteY9" fmla="*/ 253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7" h="10371">
                  <a:moveTo>
                    <a:pt x="127" y="0"/>
                  </a:moveTo>
                  <a:cubicBezTo>
                    <a:pt x="127" y="0"/>
                    <a:pt x="7462" y="2530"/>
                    <a:pt x="16062" y="5185"/>
                  </a:cubicBezTo>
                  <a:cubicBezTo>
                    <a:pt x="24537" y="7715"/>
                    <a:pt x="36931" y="9991"/>
                    <a:pt x="43635" y="10118"/>
                  </a:cubicBezTo>
                  <a:lnTo>
                    <a:pt x="55650" y="10371"/>
                  </a:lnTo>
                  <a:lnTo>
                    <a:pt x="61089" y="6324"/>
                  </a:lnTo>
                  <a:lnTo>
                    <a:pt x="66527" y="2277"/>
                  </a:lnTo>
                  <a:lnTo>
                    <a:pt x="33137" y="1012"/>
                  </a:lnTo>
                  <a:cubicBezTo>
                    <a:pt x="23904" y="759"/>
                    <a:pt x="15683" y="379"/>
                    <a:pt x="9612" y="253"/>
                  </a:cubicBezTo>
                  <a:cubicBezTo>
                    <a:pt x="6576" y="253"/>
                    <a:pt x="4174" y="253"/>
                    <a:pt x="2530" y="253"/>
                  </a:cubicBezTo>
                  <a:cubicBezTo>
                    <a:pt x="885" y="253"/>
                    <a:pt x="0" y="253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1" name="Freeform: Shape 9170">
              <a:extLst>
                <a:ext uri="{FF2B5EF4-FFF2-40B4-BE49-F238E27FC236}">
                  <a16:creationId xmlns:a16="http://schemas.microsoft.com/office/drawing/2014/main" id="{C976D1DE-DC80-DA17-A409-200DF10C031D}"/>
                </a:ext>
              </a:extLst>
            </p:cNvPr>
            <p:cNvSpPr/>
            <p:nvPr/>
          </p:nvSpPr>
          <p:spPr>
            <a:xfrm>
              <a:off x="10916993" y="6566626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2" name="Freeform: Shape 9171">
              <a:extLst>
                <a:ext uri="{FF2B5EF4-FFF2-40B4-BE49-F238E27FC236}">
                  <a16:creationId xmlns:a16="http://schemas.microsoft.com/office/drawing/2014/main" id="{CCADB474-844F-BF7D-564F-BA98DD90A790}"/>
                </a:ext>
              </a:extLst>
            </p:cNvPr>
            <p:cNvSpPr/>
            <p:nvPr/>
          </p:nvSpPr>
          <p:spPr>
            <a:xfrm>
              <a:off x="10983014" y="6574088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3" name="Freeform: Shape 9172">
              <a:extLst>
                <a:ext uri="{FF2B5EF4-FFF2-40B4-BE49-F238E27FC236}">
                  <a16:creationId xmlns:a16="http://schemas.microsoft.com/office/drawing/2014/main" id="{B065150C-9A0C-CCB5-5225-DCFD7D172CE0}"/>
                </a:ext>
              </a:extLst>
            </p:cNvPr>
            <p:cNvSpPr/>
            <p:nvPr/>
          </p:nvSpPr>
          <p:spPr>
            <a:xfrm>
              <a:off x="11011851" y="6593945"/>
              <a:ext cx="42243" cy="5185"/>
            </a:xfrm>
            <a:custGeom>
              <a:avLst/>
              <a:gdLst>
                <a:gd name="connsiteX0" fmla="*/ 14544 w 42243"/>
                <a:gd name="connsiteY0" fmla="*/ 2530 h 5185"/>
                <a:gd name="connsiteX1" fmla="*/ 29090 w 42243"/>
                <a:gd name="connsiteY1" fmla="*/ 0 h 5185"/>
                <a:gd name="connsiteX2" fmla="*/ 35667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047 h 5185"/>
                <a:gd name="connsiteX5" fmla="*/ 0 w 42243"/>
                <a:gd name="connsiteY5" fmla="*/ 5185 h 5185"/>
                <a:gd name="connsiteX6" fmla="*/ 14544 w 42243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544" y="2530"/>
                  </a:moveTo>
                  <a:lnTo>
                    <a:pt x="29090" y="0"/>
                  </a:lnTo>
                  <a:lnTo>
                    <a:pt x="35667" y="1518"/>
                  </a:lnTo>
                  <a:lnTo>
                    <a:pt x="42243" y="3035"/>
                  </a:lnTo>
                  <a:lnTo>
                    <a:pt x="21122" y="4047"/>
                  </a:lnTo>
                  <a:lnTo>
                    <a:pt x="0" y="5185"/>
                  </a:lnTo>
                  <a:lnTo>
                    <a:pt x="1454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4" name="Freeform: Shape 9173">
              <a:extLst>
                <a:ext uri="{FF2B5EF4-FFF2-40B4-BE49-F238E27FC236}">
                  <a16:creationId xmlns:a16="http://schemas.microsoft.com/office/drawing/2014/main" id="{8B6B93F3-0EA2-BCD3-3942-058F34C96EB5}"/>
                </a:ext>
              </a:extLst>
            </p:cNvPr>
            <p:cNvSpPr/>
            <p:nvPr/>
          </p:nvSpPr>
          <p:spPr>
            <a:xfrm>
              <a:off x="11028925" y="6571433"/>
              <a:ext cx="63618" cy="9359"/>
            </a:xfrm>
            <a:custGeom>
              <a:avLst/>
              <a:gdLst>
                <a:gd name="connsiteX0" fmla="*/ 7463 w 63618"/>
                <a:gd name="connsiteY0" fmla="*/ 5691 h 9359"/>
                <a:gd name="connsiteX1" fmla="*/ 0 w 63618"/>
                <a:gd name="connsiteY1" fmla="*/ 9359 h 9359"/>
                <a:gd name="connsiteX2" fmla="*/ 22134 w 63618"/>
                <a:gd name="connsiteY2" fmla="*/ 5817 h 9359"/>
                <a:gd name="connsiteX3" fmla="*/ 44267 w 63618"/>
                <a:gd name="connsiteY3" fmla="*/ 2277 h 9359"/>
                <a:gd name="connsiteX4" fmla="*/ 53879 w 63618"/>
                <a:gd name="connsiteY4" fmla="*/ 4300 h 9359"/>
                <a:gd name="connsiteX5" fmla="*/ 63618 w 63618"/>
                <a:gd name="connsiteY5" fmla="*/ 6324 h 9359"/>
                <a:gd name="connsiteX6" fmla="*/ 55524 w 63618"/>
                <a:gd name="connsiteY6" fmla="*/ 3162 h 9359"/>
                <a:gd name="connsiteX7" fmla="*/ 47429 w 63618"/>
                <a:gd name="connsiteY7" fmla="*/ 0 h 9359"/>
                <a:gd name="connsiteX8" fmla="*/ 30987 w 63618"/>
                <a:gd name="connsiteY8" fmla="*/ 885 h 9359"/>
                <a:gd name="connsiteX9" fmla="*/ 7209 w 63618"/>
                <a:gd name="connsiteY9" fmla="*/ 5564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18" h="9359">
                  <a:moveTo>
                    <a:pt x="7463" y="5691"/>
                  </a:moveTo>
                  <a:lnTo>
                    <a:pt x="0" y="9359"/>
                  </a:lnTo>
                  <a:lnTo>
                    <a:pt x="22134" y="5817"/>
                  </a:lnTo>
                  <a:lnTo>
                    <a:pt x="44267" y="2277"/>
                  </a:lnTo>
                  <a:lnTo>
                    <a:pt x="53879" y="4300"/>
                  </a:lnTo>
                  <a:lnTo>
                    <a:pt x="63618" y="6324"/>
                  </a:lnTo>
                  <a:lnTo>
                    <a:pt x="55524" y="3162"/>
                  </a:lnTo>
                  <a:lnTo>
                    <a:pt x="47429" y="0"/>
                  </a:lnTo>
                  <a:lnTo>
                    <a:pt x="30987" y="885"/>
                  </a:lnTo>
                  <a:cubicBezTo>
                    <a:pt x="22007" y="1391"/>
                    <a:pt x="11257" y="3414"/>
                    <a:pt x="7209" y="55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5" name="Freeform: Shape 9174">
              <a:extLst>
                <a:ext uri="{FF2B5EF4-FFF2-40B4-BE49-F238E27FC236}">
                  <a16:creationId xmlns:a16="http://schemas.microsoft.com/office/drawing/2014/main" id="{368A04B8-C987-FB73-2E19-2D7DE172415F}"/>
                </a:ext>
              </a:extLst>
            </p:cNvPr>
            <p:cNvSpPr/>
            <p:nvPr/>
          </p:nvSpPr>
          <p:spPr>
            <a:xfrm>
              <a:off x="10813785" y="6554056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4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1" y="-204"/>
                    <a:pt x="11132" y="-331"/>
                    <a:pt x="31874" y="428"/>
                  </a:cubicBezTo>
                  <a:cubicBezTo>
                    <a:pt x="24918" y="1314"/>
                    <a:pt x="19986" y="2451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6" name="Freeform: Shape 9175">
              <a:extLst>
                <a:ext uri="{FF2B5EF4-FFF2-40B4-BE49-F238E27FC236}">
                  <a16:creationId xmlns:a16="http://schemas.microsoft.com/office/drawing/2014/main" id="{3C14F245-8EEF-F7E9-F4DA-BE13B45F1D41}"/>
                </a:ext>
              </a:extLst>
            </p:cNvPr>
            <p:cNvSpPr/>
            <p:nvPr/>
          </p:nvSpPr>
          <p:spPr>
            <a:xfrm>
              <a:off x="10813914" y="6562004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7" name="Freeform: Shape 9176">
              <a:extLst>
                <a:ext uri="{FF2B5EF4-FFF2-40B4-BE49-F238E27FC236}">
                  <a16:creationId xmlns:a16="http://schemas.microsoft.com/office/drawing/2014/main" id="{3689FE5E-5869-D7C9-88F3-F4D5D8B5C6D3}"/>
                </a:ext>
              </a:extLst>
            </p:cNvPr>
            <p:cNvSpPr/>
            <p:nvPr/>
          </p:nvSpPr>
          <p:spPr>
            <a:xfrm>
              <a:off x="10814040" y="6556945"/>
              <a:ext cx="21838" cy="1461"/>
            </a:xfrm>
            <a:custGeom>
              <a:avLst/>
              <a:gdLst>
                <a:gd name="connsiteX0" fmla="*/ 0 w 21838"/>
                <a:gd name="connsiteY0" fmla="*/ 448 h 1461"/>
                <a:gd name="connsiteX1" fmla="*/ 0 w 21838"/>
                <a:gd name="connsiteY1" fmla="*/ 448 h 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1">
                  <a:moveTo>
                    <a:pt x="0" y="448"/>
                  </a:moveTo>
                  <a:cubicBezTo>
                    <a:pt x="19098" y="-1449"/>
                    <a:pt x="37690" y="3483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8" name="Freeform: Shape 9177">
              <a:extLst>
                <a:ext uri="{FF2B5EF4-FFF2-40B4-BE49-F238E27FC236}">
                  <a16:creationId xmlns:a16="http://schemas.microsoft.com/office/drawing/2014/main" id="{C9CD945A-1CEA-F0F7-81C8-ECD269A6B155}"/>
                </a:ext>
              </a:extLst>
            </p:cNvPr>
            <p:cNvSpPr/>
            <p:nvPr/>
          </p:nvSpPr>
          <p:spPr>
            <a:xfrm>
              <a:off x="11099247" y="6565328"/>
              <a:ext cx="95237" cy="22419"/>
            </a:xfrm>
            <a:custGeom>
              <a:avLst/>
              <a:gdLst>
                <a:gd name="connsiteX0" fmla="*/ 127 w 95237"/>
                <a:gd name="connsiteY0" fmla="*/ 4586 h 22419"/>
                <a:gd name="connsiteX1" fmla="*/ 23525 w 95237"/>
                <a:gd name="connsiteY1" fmla="*/ 9519 h 22419"/>
                <a:gd name="connsiteX2" fmla="*/ 46923 w 95237"/>
                <a:gd name="connsiteY2" fmla="*/ 13566 h 22419"/>
                <a:gd name="connsiteX3" fmla="*/ 46923 w 95237"/>
                <a:gd name="connsiteY3" fmla="*/ 16855 h 22419"/>
                <a:gd name="connsiteX4" fmla="*/ 46797 w 95237"/>
                <a:gd name="connsiteY4" fmla="*/ 20143 h 22419"/>
                <a:gd name="connsiteX5" fmla="*/ 32126 w 95237"/>
                <a:gd name="connsiteY5" fmla="*/ 18119 h 22419"/>
                <a:gd name="connsiteX6" fmla="*/ 17454 w 95237"/>
                <a:gd name="connsiteY6" fmla="*/ 16096 h 22419"/>
                <a:gd name="connsiteX7" fmla="*/ 30228 w 95237"/>
                <a:gd name="connsiteY7" fmla="*/ 19258 h 22419"/>
                <a:gd name="connsiteX8" fmla="*/ 42876 w 95237"/>
                <a:gd name="connsiteY8" fmla="*/ 22420 h 22419"/>
                <a:gd name="connsiteX9" fmla="*/ 61721 w 95237"/>
                <a:gd name="connsiteY9" fmla="*/ 21408 h 22419"/>
                <a:gd name="connsiteX10" fmla="*/ 80693 w 95237"/>
                <a:gd name="connsiteY10" fmla="*/ 20270 h 22419"/>
                <a:gd name="connsiteX11" fmla="*/ 74874 w 95237"/>
                <a:gd name="connsiteY11" fmla="*/ 16981 h 22419"/>
                <a:gd name="connsiteX12" fmla="*/ 68930 w 95237"/>
                <a:gd name="connsiteY12" fmla="*/ 13693 h 22419"/>
                <a:gd name="connsiteX13" fmla="*/ 82084 w 95237"/>
                <a:gd name="connsiteY13" fmla="*/ 12302 h 22419"/>
                <a:gd name="connsiteX14" fmla="*/ 95238 w 95237"/>
                <a:gd name="connsiteY14" fmla="*/ 10910 h 22419"/>
                <a:gd name="connsiteX15" fmla="*/ 81958 w 95237"/>
                <a:gd name="connsiteY15" fmla="*/ 7369 h 22419"/>
                <a:gd name="connsiteX16" fmla="*/ 68677 w 95237"/>
                <a:gd name="connsiteY16" fmla="*/ 3827 h 22419"/>
                <a:gd name="connsiteX17" fmla="*/ 76645 w 95237"/>
                <a:gd name="connsiteY17" fmla="*/ 792 h 22419"/>
                <a:gd name="connsiteX18" fmla="*/ 62480 w 95237"/>
                <a:gd name="connsiteY18" fmla="*/ 2943 h 22419"/>
                <a:gd name="connsiteX19" fmla="*/ 40220 w 95237"/>
                <a:gd name="connsiteY19" fmla="*/ 8001 h 22419"/>
                <a:gd name="connsiteX20" fmla="*/ 20110 w 95237"/>
                <a:gd name="connsiteY20" fmla="*/ 5978 h 22419"/>
                <a:gd name="connsiteX21" fmla="*/ 0 w 95237"/>
                <a:gd name="connsiteY21" fmla="*/ 4839 h 2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237" h="22419">
                  <a:moveTo>
                    <a:pt x="127" y="4586"/>
                  </a:moveTo>
                  <a:cubicBezTo>
                    <a:pt x="127" y="4586"/>
                    <a:pt x="10624" y="7369"/>
                    <a:pt x="23525" y="9519"/>
                  </a:cubicBezTo>
                  <a:lnTo>
                    <a:pt x="46923" y="13566"/>
                  </a:lnTo>
                  <a:lnTo>
                    <a:pt x="46923" y="16855"/>
                  </a:lnTo>
                  <a:cubicBezTo>
                    <a:pt x="46923" y="16855"/>
                    <a:pt x="46797" y="20143"/>
                    <a:pt x="46797" y="20143"/>
                  </a:cubicBezTo>
                  <a:lnTo>
                    <a:pt x="32126" y="18119"/>
                  </a:lnTo>
                  <a:lnTo>
                    <a:pt x="17454" y="16096"/>
                  </a:lnTo>
                  <a:lnTo>
                    <a:pt x="30228" y="19258"/>
                  </a:lnTo>
                  <a:lnTo>
                    <a:pt x="42876" y="22420"/>
                  </a:lnTo>
                  <a:lnTo>
                    <a:pt x="61721" y="21408"/>
                  </a:lnTo>
                  <a:lnTo>
                    <a:pt x="80693" y="20270"/>
                  </a:lnTo>
                  <a:lnTo>
                    <a:pt x="74874" y="16981"/>
                  </a:lnTo>
                  <a:lnTo>
                    <a:pt x="68930" y="13693"/>
                  </a:lnTo>
                  <a:lnTo>
                    <a:pt x="82084" y="12302"/>
                  </a:lnTo>
                  <a:lnTo>
                    <a:pt x="95238" y="10910"/>
                  </a:lnTo>
                  <a:lnTo>
                    <a:pt x="81958" y="7369"/>
                  </a:lnTo>
                  <a:lnTo>
                    <a:pt x="68677" y="3827"/>
                  </a:lnTo>
                  <a:lnTo>
                    <a:pt x="76645" y="792"/>
                  </a:lnTo>
                  <a:cubicBezTo>
                    <a:pt x="81072" y="-852"/>
                    <a:pt x="74622" y="160"/>
                    <a:pt x="62480" y="2943"/>
                  </a:cubicBezTo>
                  <a:lnTo>
                    <a:pt x="40220" y="8001"/>
                  </a:lnTo>
                  <a:lnTo>
                    <a:pt x="20110" y="5978"/>
                  </a:lnTo>
                  <a:cubicBezTo>
                    <a:pt x="9107" y="4839"/>
                    <a:pt x="127" y="4334"/>
                    <a:pt x="0" y="48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79" name="Freeform: Shape 9178">
              <a:extLst>
                <a:ext uri="{FF2B5EF4-FFF2-40B4-BE49-F238E27FC236}">
                  <a16:creationId xmlns:a16="http://schemas.microsoft.com/office/drawing/2014/main" id="{61522A71-24E0-437E-9FEB-F9C56BEBAA6E}"/>
                </a:ext>
              </a:extLst>
            </p:cNvPr>
            <p:cNvSpPr/>
            <p:nvPr/>
          </p:nvSpPr>
          <p:spPr>
            <a:xfrm>
              <a:off x="11051818" y="6589645"/>
              <a:ext cx="39967" cy="6323"/>
            </a:xfrm>
            <a:custGeom>
              <a:avLst/>
              <a:gdLst>
                <a:gd name="connsiteX0" fmla="*/ 6197 w 39967"/>
                <a:gd name="connsiteY0" fmla="*/ 1012 h 6323"/>
                <a:gd name="connsiteX1" fmla="*/ 0 w 39967"/>
                <a:gd name="connsiteY1" fmla="*/ 2151 h 6323"/>
                <a:gd name="connsiteX2" fmla="*/ 7842 w 39967"/>
                <a:gd name="connsiteY2" fmla="*/ 3922 h 6323"/>
                <a:gd name="connsiteX3" fmla="*/ 27825 w 39967"/>
                <a:gd name="connsiteY3" fmla="*/ 6071 h 6323"/>
                <a:gd name="connsiteX4" fmla="*/ 39967 w 39967"/>
                <a:gd name="connsiteY4" fmla="*/ 6324 h 6323"/>
                <a:gd name="connsiteX5" fmla="*/ 26181 w 39967"/>
                <a:gd name="connsiteY5" fmla="*/ 3162 h 6323"/>
                <a:gd name="connsiteX6" fmla="*/ 12269 w 39967"/>
                <a:gd name="connsiteY6" fmla="*/ 0 h 6323"/>
                <a:gd name="connsiteX7" fmla="*/ 6197 w 39967"/>
                <a:gd name="connsiteY7" fmla="*/ 1139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967" h="6323">
                  <a:moveTo>
                    <a:pt x="6197" y="1012"/>
                  </a:moveTo>
                  <a:lnTo>
                    <a:pt x="0" y="2151"/>
                  </a:lnTo>
                  <a:lnTo>
                    <a:pt x="7842" y="3922"/>
                  </a:lnTo>
                  <a:cubicBezTo>
                    <a:pt x="12142" y="4933"/>
                    <a:pt x="21122" y="5818"/>
                    <a:pt x="27825" y="6071"/>
                  </a:cubicBezTo>
                  <a:lnTo>
                    <a:pt x="39967" y="6324"/>
                  </a:lnTo>
                  <a:lnTo>
                    <a:pt x="26181" y="3162"/>
                  </a:lnTo>
                  <a:lnTo>
                    <a:pt x="12269" y="0"/>
                  </a:lnTo>
                  <a:lnTo>
                    <a:pt x="6197" y="113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0" name="Freeform: Shape 9179">
              <a:extLst>
                <a:ext uri="{FF2B5EF4-FFF2-40B4-BE49-F238E27FC236}">
                  <a16:creationId xmlns:a16="http://schemas.microsoft.com/office/drawing/2014/main" id="{5134A81D-8874-F1D2-B126-1B8C7CC26A8C}"/>
                </a:ext>
              </a:extLst>
            </p:cNvPr>
            <p:cNvSpPr/>
            <p:nvPr/>
          </p:nvSpPr>
          <p:spPr>
            <a:xfrm>
              <a:off x="10965433" y="6581327"/>
              <a:ext cx="31562" cy="4240"/>
            </a:xfrm>
            <a:custGeom>
              <a:avLst/>
              <a:gdLst>
                <a:gd name="connsiteX0" fmla="*/ 0 w 31562"/>
                <a:gd name="connsiteY0" fmla="*/ 223 h 4240"/>
                <a:gd name="connsiteX1" fmla="*/ 12522 w 31562"/>
                <a:gd name="connsiteY1" fmla="*/ 3132 h 4240"/>
                <a:gd name="connsiteX2" fmla="*/ 30735 w 31562"/>
                <a:gd name="connsiteY2" fmla="*/ 4018 h 4240"/>
                <a:gd name="connsiteX3" fmla="*/ 18213 w 31562"/>
                <a:gd name="connsiteY3" fmla="*/ 1109 h 4240"/>
                <a:gd name="connsiteX4" fmla="*/ 0 w 31562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240">
                  <a:moveTo>
                    <a:pt x="0" y="223"/>
                  </a:moveTo>
                  <a:cubicBezTo>
                    <a:pt x="0" y="223"/>
                    <a:pt x="5565" y="2120"/>
                    <a:pt x="12522" y="3132"/>
                  </a:cubicBezTo>
                  <a:cubicBezTo>
                    <a:pt x="19351" y="4144"/>
                    <a:pt x="27573" y="4523"/>
                    <a:pt x="30735" y="4018"/>
                  </a:cubicBezTo>
                  <a:cubicBezTo>
                    <a:pt x="33770" y="3512"/>
                    <a:pt x="28205" y="2120"/>
                    <a:pt x="18213" y="1109"/>
                  </a:cubicBezTo>
                  <a:cubicBezTo>
                    <a:pt x="8221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1" name="Freeform: Shape 9180">
              <a:extLst>
                <a:ext uri="{FF2B5EF4-FFF2-40B4-BE49-F238E27FC236}">
                  <a16:creationId xmlns:a16="http://schemas.microsoft.com/office/drawing/2014/main" id="{7705A72B-9450-B08D-DC43-6016A1E1047C}"/>
                </a:ext>
              </a:extLst>
            </p:cNvPr>
            <p:cNvSpPr/>
            <p:nvPr/>
          </p:nvSpPr>
          <p:spPr>
            <a:xfrm>
              <a:off x="11030064" y="6572192"/>
              <a:ext cx="31492" cy="3540"/>
            </a:xfrm>
            <a:custGeom>
              <a:avLst/>
              <a:gdLst>
                <a:gd name="connsiteX0" fmla="*/ 7968 w 31492"/>
                <a:gd name="connsiteY0" fmla="*/ 1391 h 3540"/>
                <a:gd name="connsiteX1" fmla="*/ 0 w 31492"/>
                <a:gd name="connsiteY1" fmla="*/ 2782 h 3540"/>
                <a:gd name="connsiteX2" fmla="*/ 15810 w 31492"/>
                <a:gd name="connsiteY2" fmla="*/ 3162 h 3540"/>
                <a:gd name="connsiteX3" fmla="*/ 31493 w 31492"/>
                <a:gd name="connsiteY3" fmla="*/ 3541 h 3540"/>
                <a:gd name="connsiteX4" fmla="*/ 23651 w 31492"/>
                <a:gd name="connsiteY4" fmla="*/ 1770 h 3540"/>
                <a:gd name="connsiteX5" fmla="*/ 15810 w 31492"/>
                <a:gd name="connsiteY5" fmla="*/ 0 h 3540"/>
                <a:gd name="connsiteX6" fmla="*/ 7968 w 31492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2" h="3540">
                  <a:moveTo>
                    <a:pt x="7968" y="1391"/>
                  </a:moveTo>
                  <a:lnTo>
                    <a:pt x="0" y="2782"/>
                  </a:lnTo>
                  <a:lnTo>
                    <a:pt x="15810" y="3162"/>
                  </a:lnTo>
                  <a:lnTo>
                    <a:pt x="31493" y="3541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2" name="Freeform: Shape 9181">
              <a:extLst>
                <a:ext uri="{FF2B5EF4-FFF2-40B4-BE49-F238E27FC236}">
                  <a16:creationId xmlns:a16="http://schemas.microsoft.com/office/drawing/2014/main" id="{D9926832-FA70-66D6-3C07-08AA6E66FDDB}"/>
                </a:ext>
              </a:extLst>
            </p:cNvPr>
            <p:cNvSpPr/>
            <p:nvPr/>
          </p:nvSpPr>
          <p:spPr>
            <a:xfrm>
              <a:off x="11241534" y="6587621"/>
              <a:ext cx="31366" cy="3415"/>
            </a:xfrm>
            <a:custGeom>
              <a:avLst/>
              <a:gdLst>
                <a:gd name="connsiteX0" fmla="*/ 7842 w 31366"/>
                <a:gd name="connsiteY0" fmla="*/ 1518 h 3415"/>
                <a:gd name="connsiteX1" fmla="*/ 0 w 31366"/>
                <a:gd name="connsiteY1" fmla="*/ 3035 h 3415"/>
                <a:gd name="connsiteX2" fmla="*/ 15683 w 31366"/>
                <a:gd name="connsiteY2" fmla="*/ 3289 h 3415"/>
                <a:gd name="connsiteX3" fmla="*/ 31367 w 31366"/>
                <a:gd name="connsiteY3" fmla="*/ 3415 h 3415"/>
                <a:gd name="connsiteX4" fmla="*/ 23525 w 31366"/>
                <a:gd name="connsiteY4" fmla="*/ 1771 h 3415"/>
                <a:gd name="connsiteX5" fmla="*/ 15683 w 31366"/>
                <a:gd name="connsiteY5" fmla="*/ 0 h 3415"/>
                <a:gd name="connsiteX6" fmla="*/ 7842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518"/>
                  </a:moveTo>
                  <a:lnTo>
                    <a:pt x="0" y="3035"/>
                  </a:lnTo>
                  <a:lnTo>
                    <a:pt x="15683" y="3289"/>
                  </a:lnTo>
                  <a:lnTo>
                    <a:pt x="31367" y="3415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3" name="Freeform: Shape 9182">
              <a:extLst>
                <a:ext uri="{FF2B5EF4-FFF2-40B4-BE49-F238E27FC236}">
                  <a16:creationId xmlns:a16="http://schemas.microsoft.com/office/drawing/2014/main" id="{02547070-A800-C809-2CA0-8EF2E6AA91E2}"/>
                </a:ext>
              </a:extLst>
            </p:cNvPr>
            <p:cNvSpPr/>
            <p:nvPr/>
          </p:nvSpPr>
          <p:spPr>
            <a:xfrm>
              <a:off x="11759079" y="6557520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680 h 6450"/>
                <a:gd name="connsiteX3" fmla="*/ 15684 w 15683"/>
                <a:gd name="connsiteY3" fmla="*/ 3035 h 6450"/>
                <a:gd name="connsiteX4" fmla="*/ 7842 w 15683"/>
                <a:gd name="connsiteY4" fmla="*/ 1518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680"/>
                  </a:lnTo>
                  <a:lnTo>
                    <a:pt x="15684" y="3035"/>
                  </a:lnTo>
                  <a:lnTo>
                    <a:pt x="7842" y="1518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4" name="Freeform: Shape 9183">
              <a:extLst>
                <a:ext uri="{FF2B5EF4-FFF2-40B4-BE49-F238E27FC236}">
                  <a16:creationId xmlns:a16="http://schemas.microsoft.com/office/drawing/2014/main" id="{009CA081-5988-B74F-F025-EAC70C01C23E}"/>
                </a:ext>
              </a:extLst>
            </p:cNvPr>
            <p:cNvSpPr/>
            <p:nvPr/>
          </p:nvSpPr>
          <p:spPr>
            <a:xfrm>
              <a:off x="11000848" y="6579021"/>
              <a:ext cx="11635" cy="2403"/>
            </a:xfrm>
            <a:custGeom>
              <a:avLst/>
              <a:gdLst>
                <a:gd name="connsiteX0" fmla="*/ 0 w 11635"/>
                <a:gd name="connsiteY0" fmla="*/ 1012 h 2403"/>
                <a:gd name="connsiteX1" fmla="*/ 5817 w 11635"/>
                <a:gd name="connsiteY1" fmla="*/ 2403 h 2403"/>
                <a:gd name="connsiteX2" fmla="*/ 11636 w 11635"/>
                <a:gd name="connsiteY2" fmla="*/ 1391 h 2403"/>
                <a:gd name="connsiteX3" fmla="*/ 5817 w 11635"/>
                <a:gd name="connsiteY3" fmla="*/ 0 h 2403"/>
                <a:gd name="connsiteX4" fmla="*/ 0 w 11635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7"/>
                    <a:pt x="5817" y="0"/>
                  </a:cubicBezTo>
                  <a:cubicBezTo>
                    <a:pt x="2529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5" name="Freeform: Shape 9184">
              <a:extLst>
                <a:ext uri="{FF2B5EF4-FFF2-40B4-BE49-F238E27FC236}">
                  <a16:creationId xmlns:a16="http://schemas.microsoft.com/office/drawing/2014/main" id="{3AEA6035-6678-8AF2-A29D-5372C805ED25}"/>
                </a:ext>
              </a:extLst>
            </p:cNvPr>
            <p:cNvSpPr/>
            <p:nvPr/>
          </p:nvSpPr>
          <p:spPr>
            <a:xfrm>
              <a:off x="11001733" y="6568935"/>
              <a:ext cx="157970" cy="19445"/>
            </a:xfrm>
            <a:custGeom>
              <a:avLst/>
              <a:gdLst>
                <a:gd name="connsiteX0" fmla="*/ 6324 w 157970"/>
                <a:gd name="connsiteY0" fmla="*/ 4268 h 19445"/>
                <a:gd name="connsiteX1" fmla="*/ 0 w 157970"/>
                <a:gd name="connsiteY1" fmla="*/ 7430 h 19445"/>
                <a:gd name="connsiteX2" fmla="*/ 11889 w 157970"/>
                <a:gd name="connsiteY2" fmla="*/ 7683 h 19445"/>
                <a:gd name="connsiteX3" fmla="*/ 48947 w 157970"/>
                <a:gd name="connsiteY3" fmla="*/ 13501 h 19445"/>
                <a:gd name="connsiteX4" fmla="*/ 84360 w 157970"/>
                <a:gd name="connsiteY4" fmla="*/ 19192 h 19445"/>
                <a:gd name="connsiteX5" fmla="*/ 94605 w 157970"/>
                <a:gd name="connsiteY5" fmla="*/ 19445 h 19445"/>
                <a:gd name="connsiteX6" fmla="*/ 87775 w 157970"/>
                <a:gd name="connsiteY6" fmla="*/ 17042 h 19445"/>
                <a:gd name="connsiteX7" fmla="*/ 81072 w 157970"/>
                <a:gd name="connsiteY7" fmla="*/ 14639 h 19445"/>
                <a:gd name="connsiteX8" fmla="*/ 119521 w 157970"/>
                <a:gd name="connsiteY8" fmla="*/ 14639 h 19445"/>
                <a:gd name="connsiteX9" fmla="*/ 157970 w 157970"/>
                <a:gd name="connsiteY9" fmla="*/ 14892 h 19445"/>
                <a:gd name="connsiteX10" fmla="*/ 107126 w 157970"/>
                <a:gd name="connsiteY10" fmla="*/ 9580 h 19445"/>
                <a:gd name="connsiteX11" fmla="*/ 56282 w 157970"/>
                <a:gd name="connsiteY11" fmla="*/ 4268 h 19445"/>
                <a:gd name="connsiteX12" fmla="*/ 70574 w 157970"/>
                <a:gd name="connsiteY12" fmla="*/ 8188 h 19445"/>
                <a:gd name="connsiteX13" fmla="*/ 84866 w 157970"/>
                <a:gd name="connsiteY13" fmla="*/ 12109 h 19445"/>
                <a:gd name="connsiteX14" fmla="*/ 77151 w 157970"/>
                <a:gd name="connsiteY14" fmla="*/ 13501 h 19445"/>
                <a:gd name="connsiteX15" fmla="*/ 69436 w 157970"/>
                <a:gd name="connsiteY15" fmla="*/ 14892 h 19445"/>
                <a:gd name="connsiteX16" fmla="*/ 46417 w 157970"/>
                <a:gd name="connsiteY16" fmla="*/ 9200 h 19445"/>
                <a:gd name="connsiteX17" fmla="*/ 23398 w 157970"/>
                <a:gd name="connsiteY17" fmla="*/ 3509 h 19445"/>
                <a:gd name="connsiteX18" fmla="*/ 47681 w 157970"/>
                <a:gd name="connsiteY18" fmla="*/ 2498 h 19445"/>
                <a:gd name="connsiteX19" fmla="*/ 67665 w 157970"/>
                <a:gd name="connsiteY19" fmla="*/ 473 h 19445"/>
                <a:gd name="connsiteX20" fmla="*/ 38196 w 157970"/>
                <a:gd name="connsiteY20" fmla="*/ 220 h 19445"/>
                <a:gd name="connsiteX21" fmla="*/ 13027 w 157970"/>
                <a:gd name="connsiteY21" fmla="*/ 979 h 19445"/>
                <a:gd name="connsiteX22" fmla="*/ 6576 w 157970"/>
                <a:gd name="connsiteY22" fmla="*/ 4141 h 1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5">
                  <a:moveTo>
                    <a:pt x="6324" y="4268"/>
                  </a:moveTo>
                  <a:lnTo>
                    <a:pt x="0" y="7430"/>
                  </a:lnTo>
                  <a:lnTo>
                    <a:pt x="11889" y="7683"/>
                  </a:lnTo>
                  <a:cubicBezTo>
                    <a:pt x="18465" y="7809"/>
                    <a:pt x="35034" y="10465"/>
                    <a:pt x="48947" y="13501"/>
                  </a:cubicBezTo>
                  <a:cubicBezTo>
                    <a:pt x="62732" y="16536"/>
                    <a:pt x="78669" y="19066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639"/>
                  </a:lnTo>
                  <a:cubicBezTo>
                    <a:pt x="119521" y="14639"/>
                    <a:pt x="157970" y="14892"/>
                    <a:pt x="157970" y="14892"/>
                  </a:cubicBezTo>
                  <a:lnTo>
                    <a:pt x="107126" y="9580"/>
                  </a:lnTo>
                  <a:lnTo>
                    <a:pt x="56282" y="4268"/>
                  </a:lnTo>
                  <a:lnTo>
                    <a:pt x="70574" y="8188"/>
                  </a:lnTo>
                  <a:lnTo>
                    <a:pt x="84866" y="12109"/>
                  </a:lnTo>
                  <a:lnTo>
                    <a:pt x="77151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681" y="2498"/>
                  </a:lnTo>
                  <a:cubicBezTo>
                    <a:pt x="61088" y="1991"/>
                    <a:pt x="69942" y="1106"/>
                    <a:pt x="67665" y="473"/>
                  </a:cubicBezTo>
                  <a:cubicBezTo>
                    <a:pt x="65262" y="-32"/>
                    <a:pt x="52109" y="-159"/>
                    <a:pt x="38196" y="220"/>
                  </a:cubicBezTo>
                  <a:lnTo>
                    <a:pt x="13027" y="979"/>
                  </a:lnTo>
                  <a:lnTo>
                    <a:pt x="6576" y="414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6" name="Freeform: Shape 9185">
              <a:extLst>
                <a:ext uri="{FF2B5EF4-FFF2-40B4-BE49-F238E27FC236}">
                  <a16:creationId xmlns:a16="http://schemas.microsoft.com/office/drawing/2014/main" id="{5913BFAE-BCA1-B1AA-0145-45888E28E710}"/>
                </a:ext>
              </a:extLst>
            </p:cNvPr>
            <p:cNvSpPr/>
            <p:nvPr/>
          </p:nvSpPr>
          <p:spPr>
            <a:xfrm>
              <a:off x="10970240" y="6567511"/>
              <a:ext cx="11763" cy="2403"/>
            </a:xfrm>
            <a:custGeom>
              <a:avLst/>
              <a:gdLst>
                <a:gd name="connsiteX0" fmla="*/ 0 w 11763"/>
                <a:gd name="connsiteY0" fmla="*/ 1012 h 2403"/>
                <a:gd name="connsiteX1" fmla="*/ 5818 w 11763"/>
                <a:gd name="connsiteY1" fmla="*/ 2403 h 2403"/>
                <a:gd name="connsiteX2" fmla="*/ 11763 w 11763"/>
                <a:gd name="connsiteY2" fmla="*/ 1392 h 2403"/>
                <a:gd name="connsiteX3" fmla="*/ 5945 w 11763"/>
                <a:gd name="connsiteY3" fmla="*/ 0 h 2403"/>
                <a:gd name="connsiteX4" fmla="*/ 0 w 11763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4"/>
                    <a:pt x="11763" y="1392"/>
                  </a:cubicBezTo>
                  <a:cubicBezTo>
                    <a:pt x="11763" y="760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7" name="Freeform: Shape 9186">
              <a:extLst>
                <a:ext uri="{FF2B5EF4-FFF2-40B4-BE49-F238E27FC236}">
                  <a16:creationId xmlns:a16="http://schemas.microsoft.com/office/drawing/2014/main" id="{48E1E4B5-6386-6690-29B5-F9006E20B1AB}"/>
                </a:ext>
              </a:extLst>
            </p:cNvPr>
            <p:cNvSpPr/>
            <p:nvPr/>
          </p:nvSpPr>
          <p:spPr>
            <a:xfrm>
              <a:off x="11023740" y="660140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6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8" name="Freeform: Shape 9187">
              <a:extLst>
                <a:ext uri="{FF2B5EF4-FFF2-40B4-BE49-F238E27FC236}">
                  <a16:creationId xmlns:a16="http://schemas.microsoft.com/office/drawing/2014/main" id="{23CA7365-F1AE-DA90-B8BF-92A13F33D7AD}"/>
                </a:ext>
              </a:extLst>
            </p:cNvPr>
            <p:cNvSpPr/>
            <p:nvPr/>
          </p:nvSpPr>
          <p:spPr>
            <a:xfrm>
              <a:off x="11794367" y="6555358"/>
              <a:ext cx="46796" cy="6968"/>
            </a:xfrm>
            <a:custGeom>
              <a:avLst/>
              <a:gdLst>
                <a:gd name="connsiteX0" fmla="*/ 0 w 46796"/>
                <a:gd name="connsiteY0" fmla="*/ 3553 h 6968"/>
                <a:gd name="connsiteX1" fmla="*/ 0 w 46796"/>
                <a:gd name="connsiteY1" fmla="*/ 6968 h 6968"/>
                <a:gd name="connsiteX2" fmla="*/ 23398 w 46796"/>
                <a:gd name="connsiteY2" fmla="*/ 5451 h 6968"/>
                <a:gd name="connsiteX3" fmla="*/ 46797 w 46796"/>
                <a:gd name="connsiteY3" fmla="*/ 3933 h 6968"/>
                <a:gd name="connsiteX4" fmla="*/ 40346 w 46796"/>
                <a:gd name="connsiteY4" fmla="*/ 1909 h 6968"/>
                <a:gd name="connsiteX5" fmla="*/ 16948 w 46796"/>
                <a:gd name="connsiteY5" fmla="*/ 12 h 6968"/>
                <a:gd name="connsiteX6" fmla="*/ 0 w 46796"/>
                <a:gd name="connsiteY6" fmla="*/ 12 h 6968"/>
                <a:gd name="connsiteX7" fmla="*/ 0 w 46796"/>
                <a:gd name="connsiteY7" fmla="*/ 3553 h 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796" h="6968">
                  <a:moveTo>
                    <a:pt x="0" y="3553"/>
                  </a:moveTo>
                  <a:lnTo>
                    <a:pt x="0" y="6968"/>
                  </a:lnTo>
                  <a:cubicBezTo>
                    <a:pt x="0" y="6968"/>
                    <a:pt x="23398" y="5451"/>
                    <a:pt x="23398" y="5451"/>
                  </a:cubicBezTo>
                  <a:lnTo>
                    <a:pt x="46797" y="3933"/>
                  </a:lnTo>
                  <a:lnTo>
                    <a:pt x="40346" y="1909"/>
                  </a:lnTo>
                  <a:cubicBezTo>
                    <a:pt x="36805" y="771"/>
                    <a:pt x="26308" y="-115"/>
                    <a:pt x="16948" y="12"/>
                  </a:cubicBezTo>
                  <a:lnTo>
                    <a:pt x="0" y="12"/>
                  </a:lnTo>
                  <a:cubicBezTo>
                    <a:pt x="0" y="12"/>
                    <a:pt x="0" y="3553"/>
                    <a:pt x="0" y="35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89" name="Freeform: Shape 9188">
              <a:extLst>
                <a:ext uri="{FF2B5EF4-FFF2-40B4-BE49-F238E27FC236}">
                  <a16:creationId xmlns:a16="http://schemas.microsoft.com/office/drawing/2014/main" id="{D9CAF993-B9B5-EB49-2F69-9E1E82FC5A24}"/>
                </a:ext>
              </a:extLst>
            </p:cNvPr>
            <p:cNvSpPr/>
            <p:nvPr/>
          </p:nvSpPr>
          <p:spPr>
            <a:xfrm>
              <a:off x="11031961" y="6588886"/>
              <a:ext cx="31240" cy="3668"/>
            </a:xfrm>
            <a:custGeom>
              <a:avLst/>
              <a:gdLst>
                <a:gd name="connsiteX0" fmla="*/ 7842 w 31240"/>
                <a:gd name="connsiteY0" fmla="*/ 1392 h 3668"/>
                <a:gd name="connsiteX1" fmla="*/ 0 w 31240"/>
                <a:gd name="connsiteY1" fmla="*/ 2910 h 3668"/>
                <a:gd name="connsiteX2" fmla="*/ 15557 w 31240"/>
                <a:gd name="connsiteY2" fmla="*/ 3289 h 3668"/>
                <a:gd name="connsiteX3" fmla="*/ 31240 w 31240"/>
                <a:gd name="connsiteY3" fmla="*/ 3668 h 3668"/>
                <a:gd name="connsiteX4" fmla="*/ 23525 w 31240"/>
                <a:gd name="connsiteY4" fmla="*/ 1771 h 3668"/>
                <a:gd name="connsiteX5" fmla="*/ 15683 w 31240"/>
                <a:gd name="connsiteY5" fmla="*/ 0 h 3668"/>
                <a:gd name="connsiteX6" fmla="*/ 7842 w 31240"/>
                <a:gd name="connsiteY6" fmla="*/ 1392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0" h="3668">
                  <a:moveTo>
                    <a:pt x="7842" y="1392"/>
                  </a:moveTo>
                  <a:lnTo>
                    <a:pt x="0" y="2910"/>
                  </a:lnTo>
                  <a:lnTo>
                    <a:pt x="15557" y="3289"/>
                  </a:lnTo>
                  <a:lnTo>
                    <a:pt x="31240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0" name="Freeform: Shape 9189">
              <a:extLst>
                <a:ext uri="{FF2B5EF4-FFF2-40B4-BE49-F238E27FC236}">
                  <a16:creationId xmlns:a16="http://schemas.microsoft.com/office/drawing/2014/main" id="{DC652FBC-3CB1-3007-9AC1-6FCCF1C41DF6}"/>
                </a:ext>
              </a:extLst>
            </p:cNvPr>
            <p:cNvSpPr/>
            <p:nvPr/>
          </p:nvSpPr>
          <p:spPr>
            <a:xfrm>
              <a:off x="11806002" y="6550437"/>
              <a:ext cx="11762" cy="2403"/>
            </a:xfrm>
            <a:custGeom>
              <a:avLst/>
              <a:gdLst>
                <a:gd name="connsiteX0" fmla="*/ 0 w 11762"/>
                <a:gd name="connsiteY0" fmla="*/ 1264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4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783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1" name="Freeform: Shape 9190">
              <a:extLst>
                <a:ext uri="{FF2B5EF4-FFF2-40B4-BE49-F238E27FC236}">
                  <a16:creationId xmlns:a16="http://schemas.microsoft.com/office/drawing/2014/main" id="{E8F9C8FB-63C7-8D02-C0D2-D26D1FA9422D}"/>
                </a:ext>
              </a:extLst>
            </p:cNvPr>
            <p:cNvSpPr/>
            <p:nvPr/>
          </p:nvSpPr>
          <p:spPr>
            <a:xfrm>
              <a:off x="11205004" y="6581044"/>
              <a:ext cx="53097" cy="7722"/>
            </a:xfrm>
            <a:custGeom>
              <a:avLst/>
              <a:gdLst>
                <a:gd name="connsiteX0" fmla="*/ 989 w 53097"/>
                <a:gd name="connsiteY0" fmla="*/ 6957 h 7722"/>
                <a:gd name="connsiteX1" fmla="*/ 8325 w 53097"/>
                <a:gd name="connsiteY1" fmla="*/ 7716 h 7722"/>
                <a:gd name="connsiteX2" fmla="*/ 36909 w 53097"/>
                <a:gd name="connsiteY2" fmla="*/ 3921 h 7722"/>
                <a:gd name="connsiteX3" fmla="*/ 53098 w 53097"/>
                <a:gd name="connsiteY3" fmla="*/ 0 h 7722"/>
                <a:gd name="connsiteX4" fmla="*/ 29447 w 53097"/>
                <a:gd name="connsiteY4" fmla="*/ 3162 h 7722"/>
                <a:gd name="connsiteX5" fmla="*/ 863 w 53097"/>
                <a:gd name="connsiteY5" fmla="*/ 6830 h 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097" h="7722">
                  <a:moveTo>
                    <a:pt x="989" y="6957"/>
                  </a:moveTo>
                  <a:cubicBezTo>
                    <a:pt x="-1793" y="7209"/>
                    <a:pt x="1496" y="7589"/>
                    <a:pt x="8325" y="7716"/>
                  </a:cubicBezTo>
                  <a:cubicBezTo>
                    <a:pt x="15028" y="7842"/>
                    <a:pt x="27929" y="6198"/>
                    <a:pt x="36909" y="3921"/>
                  </a:cubicBezTo>
                  <a:lnTo>
                    <a:pt x="53098" y="0"/>
                  </a:lnTo>
                  <a:lnTo>
                    <a:pt x="29447" y="3162"/>
                  </a:lnTo>
                  <a:cubicBezTo>
                    <a:pt x="16420" y="4806"/>
                    <a:pt x="3519" y="6577"/>
                    <a:pt x="863" y="683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2" name="Freeform: Shape 9191">
              <a:extLst>
                <a:ext uri="{FF2B5EF4-FFF2-40B4-BE49-F238E27FC236}">
                  <a16:creationId xmlns:a16="http://schemas.microsoft.com/office/drawing/2014/main" id="{7422AC8F-C12A-9A5C-C4CF-58199A391582}"/>
                </a:ext>
              </a:extLst>
            </p:cNvPr>
            <p:cNvSpPr/>
            <p:nvPr/>
          </p:nvSpPr>
          <p:spPr>
            <a:xfrm>
              <a:off x="10990855" y="6538422"/>
              <a:ext cx="124454" cy="60076"/>
            </a:xfrm>
            <a:custGeom>
              <a:avLst/>
              <a:gdLst>
                <a:gd name="connsiteX0" fmla="*/ 0 w 124454"/>
                <a:gd name="connsiteY0" fmla="*/ 46038 h 60076"/>
                <a:gd name="connsiteX1" fmla="*/ 9233 w 124454"/>
                <a:gd name="connsiteY1" fmla="*/ 55397 h 60076"/>
                <a:gd name="connsiteX2" fmla="*/ 18593 w 124454"/>
                <a:gd name="connsiteY2" fmla="*/ 60077 h 60076"/>
                <a:gd name="connsiteX3" fmla="*/ 13407 w 124454"/>
                <a:gd name="connsiteY3" fmla="*/ 54259 h 60076"/>
                <a:gd name="connsiteX4" fmla="*/ 8221 w 124454"/>
                <a:gd name="connsiteY4" fmla="*/ 48441 h 60076"/>
                <a:gd name="connsiteX5" fmla="*/ 30102 w 124454"/>
                <a:gd name="connsiteY5" fmla="*/ 50212 h 60076"/>
                <a:gd name="connsiteX6" fmla="*/ 51983 w 124454"/>
                <a:gd name="connsiteY6" fmla="*/ 51983 h 60076"/>
                <a:gd name="connsiteX7" fmla="*/ 50464 w 124454"/>
                <a:gd name="connsiteY7" fmla="*/ 47682 h 60076"/>
                <a:gd name="connsiteX8" fmla="*/ 48947 w 124454"/>
                <a:gd name="connsiteY8" fmla="*/ 43382 h 60076"/>
                <a:gd name="connsiteX9" fmla="*/ 33517 w 124454"/>
                <a:gd name="connsiteY9" fmla="*/ 44267 h 60076"/>
                <a:gd name="connsiteX10" fmla="*/ 18086 w 124454"/>
                <a:gd name="connsiteY10" fmla="*/ 45153 h 60076"/>
                <a:gd name="connsiteX11" fmla="*/ 25422 w 124454"/>
                <a:gd name="connsiteY11" fmla="*/ 41485 h 60076"/>
                <a:gd name="connsiteX12" fmla="*/ 32758 w 124454"/>
                <a:gd name="connsiteY12" fmla="*/ 37817 h 60076"/>
                <a:gd name="connsiteX13" fmla="*/ 40726 w 124454"/>
                <a:gd name="connsiteY13" fmla="*/ 38955 h 60076"/>
                <a:gd name="connsiteX14" fmla="*/ 77784 w 124454"/>
                <a:gd name="connsiteY14" fmla="*/ 36299 h 60076"/>
                <a:gd name="connsiteX15" fmla="*/ 107000 w 124454"/>
                <a:gd name="connsiteY15" fmla="*/ 32505 h 60076"/>
                <a:gd name="connsiteX16" fmla="*/ 86258 w 124454"/>
                <a:gd name="connsiteY16" fmla="*/ 28837 h 60076"/>
                <a:gd name="connsiteX17" fmla="*/ 65515 w 124454"/>
                <a:gd name="connsiteY17" fmla="*/ 25169 h 60076"/>
                <a:gd name="connsiteX18" fmla="*/ 59950 w 124454"/>
                <a:gd name="connsiteY18" fmla="*/ 18593 h 60076"/>
                <a:gd name="connsiteX19" fmla="*/ 54512 w 124454"/>
                <a:gd name="connsiteY19" fmla="*/ 12016 h 60076"/>
                <a:gd name="connsiteX20" fmla="*/ 87396 w 124454"/>
                <a:gd name="connsiteY20" fmla="*/ 11383 h 60076"/>
                <a:gd name="connsiteX21" fmla="*/ 120280 w 124454"/>
                <a:gd name="connsiteY21" fmla="*/ 10624 h 60076"/>
                <a:gd name="connsiteX22" fmla="*/ 122430 w 124454"/>
                <a:gd name="connsiteY22" fmla="*/ 5313 h 60076"/>
                <a:gd name="connsiteX23" fmla="*/ 124454 w 124454"/>
                <a:gd name="connsiteY23" fmla="*/ 0 h 60076"/>
                <a:gd name="connsiteX24" fmla="*/ 116106 w 124454"/>
                <a:gd name="connsiteY24" fmla="*/ 2151 h 60076"/>
                <a:gd name="connsiteX25" fmla="*/ 69816 w 124454"/>
                <a:gd name="connsiteY25" fmla="*/ 8854 h 60076"/>
                <a:gd name="connsiteX26" fmla="*/ 19730 w 124454"/>
                <a:gd name="connsiteY26" fmla="*/ 13028 h 60076"/>
                <a:gd name="connsiteX27" fmla="*/ 7463 w 124454"/>
                <a:gd name="connsiteY27" fmla="*/ 12774 h 60076"/>
                <a:gd name="connsiteX28" fmla="*/ 7463 w 124454"/>
                <a:gd name="connsiteY28" fmla="*/ 17834 h 60076"/>
                <a:gd name="connsiteX29" fmla="*/ 7209 w 124454"/>
                <a:gd name="connsiteY29" fmla="*/ 22892 h 60076"/>
                <a:gd name="connsiteX30" fmla="*/ 30861 w 124454"/>
                <a:gd name="connsiteY30" fmla="*/ 21881 h 60076"/>
                <a:gd name="connsiteX31" fmla="*/ 54512 w 124454"/>
                <a:gd name="connsiteY31" fmla="*/ 20996 h 60076"/>
                <a:gd name="connsiteX32" fmla="*/ 54512 w 124454"/>
                <a:gd name="connsiteY32" fmla="*/ 23525 h 60076"/>
                <a:gd name="connsiteX33" fmla="*/ 54386 w 124454"/>
                <a:gd name="connsiteY33" fmla="*/ 26054 h 60076"/>
                <a:gd name="connsiteX34" fmla="*/ 39714 w 124454"/>
                <a:gd name="connsiteY34" fmla="*/ 25802 h 60076"/>
                <a:gd name="connsiteX35" fmla="*/ 25043 w 124454"/>
                <a:gd name="connsiteY35" fmla="*/ 25422 h 60076"/>
                <a:gd name="connsiteX36" fmla="*/ 41105 w 124454"/>
                <a:gd name="connsiteY36" fmla="*/ 27952 h 60076"/>
                <a:gd name="connsiteX37" fmla="*/ 57168 w 124454"/>
                <a:gd name="connsiteY37" fmla="*/ 30481 h 60076"/>
                <a:gd name="connsiteX38" fmla="*/ 33137 w 124454"/>
                <a:gd name="connsiteY38" fmla="*/ 34781 h 60076"/>
                <a:gd name="connsiteX39" fmla="*/ 9107 w 124454"/>
                <a:gd name="connsiteY39" fmla="*/ 39082 h 60076"/>
                <a:gd name="connsiteX40" fmla="*/ 15936 w 124454"/>
                <a:gd name="connsiteY40" fmla="*/ 40726 h 60076"/>
                <a:gd name="connsiteX41" fmla="*/ 22767 w 124454"/>
                <a:gd name="connsiteY41" fmla="*/ 42370 h 60076"/>
                <a:gd name="connsiteX42" fmla="*/ 11510 w 124454"/>
                <a:gd name="connsiteY42" fmla="*/ 42117 h 60076"/>
                <a:gd name="connsiteX43" fmla="*/ 380 w 124454"/>
                <a:gd name="connsiteY43" fmla="*/ 41864 h 60076"/>
                <a:gd name="connsiteX44" fmla="*/ 380 w 124454"/>
                <a:gd name="connsiteY44" fmla="*/ 46544 h 6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4454" h="60076">
                  <a:moveTo>
                    <a:pt x="0" y="46038"/>
                  </a:moveTo>
                  <a:cubicBezTo>
                    <a:pt x="0" y="48568"/>
                    <a:pt x="4047" y="52867"/>
                    <a:pt x="9233" y="55397"/>
                  </a:cubicBezTo>
                  <a:lnTo>
                    <a:pt x="18593" y="60077"/>
                  </a:lnTo>
                  <a:lnTo>
                    <a:pt x="13407" y="54259"/>
                  </a:lnTo>
                  <a:lnTo>
                    <a:pt x="8221" y="48441"/>
                  </a:lnTo>
                  <a:lnTo>
                    <a:pt x="30102" y="50212"/>
                  </a:lnTo>
                  <a:lnTo>
                    <a:pt x="51983" y="51983"/>
                  </a:lnTo>
                  <a:lnTo>
                    <a:pt x="50464" y="47682"/>
                  </a:lnTo>
                  <a:lnTo>
                    <a:pt x="48947" y="43382"/>
                  </a:lnTo>
                  <a:lnTo>
                    <a:pt x="33517" y="44267"/>
                  </a:lnTo>
                  <a:lnTo>
                    <a:pt x="18086" y="45153"/>
                  </a:lnTo>
                  <a:lnTo>
                    <a:pt x="25422" y="41485"/>
                  </a:lnTo>
                  <a:lnTo>
                    <a:pt x="32758" y="37817"/>
                  </a:lnTo>
                  <a:lnTo>
                    <a:pt x="40726" y="38955"/>
                  </a:lnTo>
                  <a:cubicBezTo>
                    <a:pt x="45153" y="39587"/>
                    <a:pt x="61721" y="38450"/>
                    <a:pt x="77784" y="36299"/>
                  </a:cubicBezTo>
                  <a:lnTo>
                    <a:pt x="107000" y="32505"/>
                  </a:lnTo>
                  <a:lnTo>
                    <a:pt x="86258" y="28837"/>
                  </a:lnTo>
                  <a:lnTo>
                    <a:pt x="65515" y="25169"/>
                  </a:lnTo>
                  <a:lnTo>
                    <a:pt x="59950" y="18593"/>
                  </a:lnTo>
                  <a:lnTo>
                    <a:pt x="54512" y="12016"/>
                  </a:lnTo>
                  <a:lnTo>
                    <a:pt x="87396" y="11383"/>
                  </a:lnTo>
                  <a:lnTo>
                    <a:pt x="120280" y="10624"/>
                  </a:lnTo>
                  <a:lnTo>
                    <a:pt x="122430" y="5313"/>
                  </a:lnTo>
                  <a:lnTo>
                    <a:pt x="124454" y="0"/>
                  </a:lnTo>
                  <a:lnTo>
                    <a:pt x="116106" y="2151"/>
                  </a:lnTo>
                  <a:cubicBezTo>
                    <a:pt x="111427" y="3415"/>
                    <a:pt x="90685" y="6450"/>
                    <a:pt x="69816" y="8854"/>
                  </a:cubicBezTo>
                  <a:cubicBezTo>
                    <a:pt x="48947" y="11383"/>
                    <a:pt x="26434" y="13280"/>
                    <a:pt x="19730" y="13028"/>
                  </a:cubicBezTo>
                  <a:lnTo>
                    <a:pt x="7463" y="12774"/>
                  </a:lnTo>
                  <a:lnTo>
                    <a:pt x="7463" y="17834"/>
                  </a:lnTo>
                  <a:cubicBezTo>
                    <a:pt x="7463" y="17834"/>
                    <a:pt x="7209" y="22892"/>
                    <a:pt x="7209" y="22892"/>
                  </a:cubicBezTo>
                  <a:lnTo>
                    <a:pt x="30861" y="21881"/>
                  </a:lnTo>
                  <a:lnTo>
                    <a:pt x="54512" y="20996"/>
                  </a:lnTo>
                  <a:lnTo>
                    <a:pt x="54512" y="23525"/>
                  </a:lnTo>
                  <a:cubicBezTo>
                    <a:pt x="54512" y="23525"/>
                    <a:pt x="54386" y="26054"/>
                    <a:pt x="54386" y="26054"/>
                  </a:cubicBezTo>
                  <a:lnTo>
                    <a:pt x="39714" y="25802"/>
                  </a:lnTo>
                  <a:lnTo>
                    <a:pt x="25043" y="25422"/>
                  </a:lnTo>
                  <a:lnTo>
                    <a:pt x="41105" y="27952"/>
                  </a:lnTo>
                  <a:lnTo>
                    <a:pt x="57168" y="30481"/>
                  </a:lnTo>
                  <a:lnTo>
                    <a:pt x="33137" y="34781"/>
                  </a:lnTo>
                  <a:lnTo>
                    <a:pt x="9107" y="39082"/>
                  </a:lnTo>
                  <a:lnTo>
                    <a:pt x="15936" y="40726"/>
                  </a:lnTo>
                  <a:lnTo>
                    <a:pt x="22767" y="42370"/>
                  </a:lnTo>
                  <a:lnTo>
                    <a:pt x="11510" y="42117"/>
                  </a:lnTo>
                  <a:lnTo>
                    <a:pt x="380" y="41864"/>
                  </a:lnTo>
                  <a:lnTo>
                    <a:pt x="380" y="465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3" name="Freeform: Shape 9192">
              <a:extLst>
                <a:ext uri="{FF2B5EF4-FFF2-40B4-BE49-F238E27FC236}">
                  <a16:creationId xmlns:a16="http://schemas.microsoft.com/office/drawing/2014/main" id="{85EDC941-6DC1-4B21-128E-70DDC13AA027}"/>
                </a:ext>
              </a:extLst>
            </p:cNvPr>
            <p:cNvSpPr/>
            <p:nvPr/>
          </p:nvSpPr>
          <p:spPr>
            <a:xfrm>
              <a:off x="11039296" y="6572444"/>
              <a:ext cx="111553" cy="14418"/>
            </a:xfrm>
            <a:custGeom>
              <a:avLst/>
              <a:gdLst>
                <a:gd name="connsiteX0" fmla="*/ 4806 w 111553"/>
                <a:gd name="connsiteY0" fmla="*/ 2656 h 14418"/>
                <a:gd name="connsiteX1" fmla="*/ 0 w 111553"/>
                <a:gd name="connsiteY1" fmla="*/ 5313 h 14418"/>
                <a:gd name="connsiteX2" fmla="*/ 13028 w 111553"/>
                <a:gd name="connsiteY2" fmla="*/ 7336 h 14418"/>
                <a:gd name="connsiteX3" fmla="*/ 26181 w 111553"/>
                <a:gd name="connsiteY3" fmla="*/ 9359 h 14418"/>
                <a:gd name="connsiteX4" fmla="*/ 33137 w 111553"/>
                <a:gd name="connsiteY4" fmla="*/ 8095 h 14418"/>
                <a:gd name="connsiteX5" fmla="*/ 39967 w 111553"/>
                <a:gd name="connsiteY5" fmla="*/ 6830 h 14418"/>
                <a:gd name="connsiteX6" fmla="*/ 52867 w 111553"/>
                <a:gd name="connsiteY6" fmla="*/ 10624 h 14418"/>
                <a:gd name="connsiteX7" fmla="*/ 65642 w 111553"/>
                <a:gd name="connsiteY7" fmla="*/ 14419 h 14418"/>
                <a:gd name="connsiteX8" fmla="*/ 88661 w 111553"/>
                <a:gd name="connsiteY8" fmla="*/ 11510 h 14418"/>
                <a:gd name="connsiteX9" fmla="*/ 111553 w 111553"/>
                <a:gd name="connsiteY9" fmla="*/ 8475 h 14418"/>
                <a:gd name="connsiteX10" fmla="*/ 92708 w 111553"/>
                <a:gd name="connsiteY10" fmla="*/ 7968 h 14418"/>
                <a:gd name="connsiteX11" fmla="*/ 73737 w 111553"/>
                <a:gd name="connsiteY11" fmla="*/ 7589 h 14418"/>
                <a:gd name="connsiteX12" fmla="*/ 69816 w 111553"/>
                <a:gd name="connsiteY12" fmla="*/ 5186 h 14418"/>
                <a:gd name="connsiteX13" fmla="*/ 66022 w 111553"/>
                <a:gd name="connsiteY13" fmla="*/ 2656 h 14418"/>
                <a:gd name="connsiteX14" fmla="*/ 37943 w 111553"/>
                <a:gd name="connsiteY14" fmla="*/ 1391 h 14418"/>
                <a:gd name="connsiteX15" fmla="*/ 9739 w 111553"/>
                <a:gd name="connsiteY15" fmla="*/ 0 h 14418"/>
                <a:gd name="connsiteX16" fmla="*/ 4806 w 111553"/>
                <a:gd name="connsiteY16" fmla="*/ 2656 h 1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553" h="14418">
                  <a:moveTo>
                    <a:pt x="4806" y="2656"/>
                  </a:moveTo>
                  <a:lnTo>
                    <a:pt x="0" y="5313"/>
                  </a:lnTo>
                  <a:lnTo>
                    <a:pt x="13028" y="7336"/>
                  </a:lnTo>
                  <a:lnTo>
                    <a:pt x="26181" y="9359"/>
                  </a:lnTo>
                  <a:lnTo>
                    <a:pt x="33137" y="8095"/>
                  </a:lnTo>
                  <a:lnTo>
                    <a:pt x="39967" y="6830"/>
                  </a:lnTo>
                  <a:lnTo>
                    <a:pt x="52867" y="10624"/>
                  </a:lnTo>
                  <a:lnTo>
                    <a:pt x="65642" y="14419"/>
                  </a:lnTo>
                  <a:lnTo>
                    <a:pt x="88661" y="11510"/>
                  </a:lnTo>
                  <a:lnTo>
                    <a:pt x="111553" y="8475"/>
                  </a:lnTo>
                  <a:lnTo>
                    <a:pt x="92708" y="7968"/>
                  </a:lnTo>
                  <a:lnTo>
                    <a:pt x="73737" y="7589"/>
                  </a:lnTo>
                  <a:lnTo>
                    <a:pt x="69816" y="5186"/>
                  </a:lnTo>
                  <a:lnTo>
                    <a:pt x="66022" y="2656"/>
                  </a:lnTo>
                  <a:lnTo>
                    <a:pt x="37943" y="1391"/>
                  </a:lnTo>
                  <a:lnTo>
                    <a:pt x="9739" y="0"/>
                  </a:lnTo>
                  <a:lnTo>
                    <a:pt x="4806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4" name="Freeform: Shape 9193">
              <a:extLst>
                <a:ext uri="{FF2B5EF4-FFF2-40B4-BE49-F238E27FC236}">
                  <a16:creationId xmlns:a16="http://schemas.microsoft.com/office/drawing/2014/main" id="{43E78382-905E-114C-EC74-AEAF63AC0CB7}"/>
                </a:ext>
              </a:extLst>
            </p:cNvPr>
            <p:cNvSpPr/>
            <p:nvPr/>
          </p:nvSpPr>
          <p:spPr>
            <a:xfrm>
              <a:off x="11051944" y="6585851"/>
              <a:ext cx="76392" cy="13786"/>
            </a:xfrm>
            <a:custGeom>
              <a:avLst/>
              <a:gdLst>
                <a:gd name="connsiteX0" fmla="*/ 0 w 76392"/>
                <a:gd name="connsiteY0" fmla="*/ 2403 h 13786"/>
                <a:gd name="connsiteX1" fmla="*/ 11383 w 76392"/>
                <a:gd name="connsiteY1" fmla="*/ 5059 h 13786"/>
                <a:gd name="connsiteX2" fmla="*/ 22766 w 76392"/>
                <a:gd name="connsiteY2" fmla="*/ 5313 h 13786"/>
                <a:gd name="connsiteX3" fmla="*/ 15936 w 76392"/>
                <a:gd name="connsiteY3" fmla="*/ 8727 h 13786"/>
                <a:gd name="connsiteX4" fmla="*/ 9107 w 76392"/>
                <a:gd name="connsiteY4" fmla="*/ 12142 h 13786"/>
                <a:gd name="connsiteX5" fmla="*/ 42749 w 76392"/>
                <a:gd name="connsiteY5" fmla="*/ 13028 h 13786"/>
                <a:gd name="connsiteX6" fmla="*/ 76392 w 76392"/>
                <a:gd name="connsiteY6" fmla="*/ 13786 h 13786"/>
                <a:gd name="connsiteX7" fmla="*/ 42244 w 76392"/>
                <a:gd name="connsiteY7" fmla="*/ 6956 h 13786"/>
                <a:gd name="connsiteX8" fmla="*/ 4174 w 76392"/>
                <a:gd name="connsiteY8" fmla="*/ 0 h 13786"/>
                <a:gd name="connsiteX9" fmla="*/ 0 w 76392"/>
                <a:gd name="connsiteY9" fmla="*/ 2277 h 1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92" h="13786">
                  <a:moveTo>
                    <a:pt x="0" y="2403"/>
                  </a:moveTo>
                  <a:cubicBezTo>
                    <a:pt x="0" y="3794"/>
                    <a:pt x="5059" y="4933"/>
                    <a:pt x="11383" y="5059"/>
                  </a:cubicBezTo>
                  <a:lnTo>
                    <a:pt x="22766" y="5313"/>
                  </a:lnTo>
                  <a:lnTo>
                    <a:pt x="15936" y="8727"/>
                  </a:lnTo>
                  <a:lnTo>
                    <a:pt x="9107" y="12142"/>
                  </a:lnTo>
                  <a:lnTo>
                    <a:pt x="42749" y="13028"/>
                  </a:lnTo>
                  <a:lnTo>
                    <a:pt x="76392" y="13786"/>
                  </a:lnTo>
                  <a:lnTo>
                    <a:pt x="42244" y="6956"/>
                  </a:lnTo>
                  <a:cubicBezTo>
                    <a:pt x="23525" y="3162"/>
                    <a:pt x="6324" y="0"/>
                    <a:pt x="4174" y="0"/>
                  </a:cubicBezTo>
                  <a:cubicBezTo>
                    <a:pt x="1897" y="0"/>
                    <a:pt x="127" y="1012"/>
                    <a:pt x="0" y="227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5" name="Freeform: Shape 9194">
              <a:extLst>
                <a:ext uri="{FF2B5EF4-FFF2-40B4-BE49-F238E27FC236}">
                  <a16:creationId xmlns:a16="http://schemas.microsoft.com/office/drawing/2014/main" id="{31E81F40-0FD0-0FA2-2844-DFE025599993}"/>
                </a:ext>
              </a:extLst>
            </p:cNvPr>
            <p:cNvSpPr/>
            <p:nvPr/>
          </p:nvSpPr>
          <p:spPr>
            <a:xfrm>
              <a:off x="11140716" y="6584462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6" name="Freeform: Shape 9195">
              <a:extLst>
                <a:ext uri="{FF2B5EF4-FFF2-40B4-BE49-F238E27FC236}">
                  <a16:creationId xmlns:a16="http://schemas.microsoft.com/office/drawing/2014/main" id="{FAA873A1-5330-6977-8E07-74158A095405}"/>
                </a:ext>
              </a:extLst>
            </p:cNvPr>
            <p:cNvSpPr/>
            <p:nvPr/>
          </p:nvSpPr>
          <p:spPr>
            <a:xfrm>
              <a:off x="10991837" y="6560428"/>
              <a:ext cx="49103" cy="3742"/>
            </a:xfrm>
            <a:custGeom>
              <a:avLst/>
              <a:gdLst>
                <a:gd name="connsiteX0" fmla="*/ 48977 w 49103"/>
                <a:gd name="connsiteY0" fmla="*/ 3415 h 3742"/>
                <a:gd name="connsiteX1" fmla="*/ 1801 w 49103"/>
                <a:gd name="connsiteY1" fmla="*/ 0 h 3742"/>
                <a:gd name="connsiteX2" fmla="*/ 49103 w 49103"/>
                <a:gd name="connsiteY2" fmla="*/ 1139 h 3742"/>
                <a:gd name="connsiteX3" fmla="*/ 49103 w 49103"/>
                <a:gd name="connsiteY3" fmla="*/ 3289 h 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742">
                  <a:moveTo>
                    <a:pt x="48977" y="3415"/>
                  </a:moveTo>
                  <a:cubicBezTo>
                    <a:pt x="33167" y="4427"/>
                    <a:pt x="-9202" y="3036"/>
                    <a:pt x="1801" y="0"/>
                  </a:cubicBezTo>
                  <a:cubicBezTo>
                    <a:pt x="26464" y="1012"/>
                    <a:pt x="32661" y="-759"/>
                    <a:pt x="49103" y="1139"/>
                  </a:cubicBezTo>
                  <a:lnTo>
                    <a:pt x="49103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7" name="Freeform: Shape 9196">
              <a:extLst>
                <a:ext uri="{FF2B5EF4-FFF2-40B4-BE49-F238E27FC236}">
                  <a16:creationId xmlns:a16="http://schemas.microsoft.com/office/drawing/2014/main" id="{4629C798-12EC-0D22-F335-24C46498D214}"/>
                </a:ext>
              </a:extLst>
            </p:cNvPr>
            <p:cNvSpPr/>
            <p:nvPr/>
          </p:nvSpPr>
          <p:spPr>
            <a:xfrm>
              <a:off x="10992751" y="6582008"/>
              <a:ext cx="31874" cy="2002"/>
            </a:xfrm>
            <a:custGeom>
              <a:avLst/>
              <a:gdLst>
                <a:gd name="connsiteX0" fmla="*/ 255 w 31874"/>
                <a:gd name="connsiteY0" fmla="*/ 1819 h 2002"/>
                <a:gd name="connsiteX1" fmla="*/ 31875 w 31874"/>
                <a:gd name="connsiteY1" fmla="*/ 428 h 2002"/>
                <a:gd name="connsiteX2" fmla="*/ 255 w 31874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4" h="2002">
                  <a:moveTo>
                    <a:pt x="255" y="1819"/>
                  </a:moveTo>
                  <a:cubicBezTo>
                    <a:pt x="-2022" y="-205"/>
                    <a:pt x="11132" y="-330"/>
                    <a:pt x="31875" y="428"/>
                  </a:cubicBezTo>
                  <a:cubicBezTo>
                    <a:pt x="24918" y="1313"/>
                    <a:pt x="19986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8" name="Freeform: Shape 9197">
              <a:extLst>
                <a:ext uri="{FF2B5EF4-FFF2-40B4-BE49-F238E27FC236}">
                  <a16:creationId xmlns:a16="http://schemas.microsoft.com/office/drawing/2014/main" id="{8CA4BBE2-A938-5149-97AE-CF3D5B29D6D3}"/>
                </a:ext>
              </a:extLst>
            </p:cNvPr>
            <p:cNvSpPr/>
            <p:nvPr/>
          </p:nvSpPr>
          <p:spPr>
            <a:xfrm>
              <a:off x="10992753" y="6589829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99" name="Freeform: Shape 9198">
              <a:extLst>
                <a:ext uri="{FF2B5EF4-FFF2-40B4-BE49-F238E27FC236}">
                  <a16:creationId xmlns:a16="http://schemas.microsoft.com/office/drawing/2014/main" id="{E5CFCBE9-8DA7-646D-ED24-81610AD5CEBB}"/>
                </a:ext>
              </a:extLst>
            </p:cNvPr>
            <p:cNvSpPr/>
            <p:nvPr/>
          </p:nvSpPr>
          <p:spPr>
            <a:xfrm>
              <a:off x="10992879" y="6584770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0" name="Freeform: Shape 9199">
              <a:extLst>
                <a:ext uri="{FF2B5EF4-FFF2-40B4-BE49-F238E27FC236}">
                  <a16:creationId xmlns:a16="http://schemas.microsoft.com/office/drawing/2014/main" id="{8A0889DA-CBB2-F028-4FE1-D48FA36A00E8}"/>
                </a:ext>
              </a:extLst>
            </p:cNvPr>
            <p:cNvSpPr/>
            <p:nvPr/>
          </p:nvSpPr>
          <p:spPr>
            <a:xfrm>
              <a:off x="11091785" y="656915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1" name="Freeform: Shape 9200">
              <a:extLst>
                <a:ext uri="{FF2B5EF4-FFF2-40B4-BE49-F238E27FC236}">
                  <a16:creationId xmlns:a16="http://schemas.microsoft.com/office/drawing/2014/main" id="{D8A50834-8FED-59E5-C6BA-E453F122E4F3}"/>
                </a:ext>
              </a:extLst>
            </p:cNvPr>
            <p:cNvSpPr/>
            <p:nvPr/>
          </p:nvSpPr>
          <p:spPr>
            <a:xfrm>
              <a:off x="11147308" y="6552208"/>
              <a:ext cx="20762" cy="2402"/>
            </a:xfrm>
            <a:custGeom>
              <a:avLst/>
              <a:gdLst>
                <a:gd name="connsiteX0" fmla="*/ 0 w 20762"/>
                <a:gd name="connsiteY0" fmla="*/ 1518 h 2402"/>
                <a:gd name="connsiteX1" fmla="*/ 0 w 20762"/>
                <a:gd name="connsiteY1" fmla="*/ 0 h 2402"/>
                <a:gd name="connsiteX2" fmla="*/ 0 w 20762"/>
                <a:gd name="connsiteY2" fmla="*/ 151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402">
                  <a:moveTo>
                    <a:pt x="0" y="1518"/>
                  </a:moveTo>
                  <a:lnTo>
                    <a:pt x="0" y="0"/>
                  </a:lnTo>
                  <a:cubicBezTo>
                    <a:pt x="38450" y="0"/>
                    <a:pt x="14419" y="4174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2" name="Freeform: Shape 9201">
              <a:extLst>
                <a:ext uri="{FF2B5EF4-FFF2-40B4-BE49-F238E27FC236}">
                  <a16:creationId xmlns:a16="http://schemas.microsoft.com/office/drawing/2014/main" id="{D2175915-1F34-E922-CCFD-BE599C022812}"/>
                </a:ext>
              </a:extLst>
            </p:cNvPr>
            <p:cNvSpPr/>
            <p:nvPr/>
          </p:nvSpPr>
          <p:spPr>
            <a:xfrm>
              <a:off x="11170406" y="6576728"/>
              <a:ext cx="47476" cy="3051"/>
            </a:xfrm>
            <a:custGeom>
              <a:avLst/>
              <a:gdLst>
                <a:gd name="connsiteX0" fmla="*/ 48 w 47476"/>
                <a:gd name="connsiteY0" fmla="*/ 1534 h 3051"/>
                <a:gd name="connsiteX1" fmla="*/ 47477 w 47476"/>
                <a:gd name="connsiteY1" fmla="*/ 1028 h 3051"/>
                <a:gd name="connsiteX2" fmla="*/ 39509 w 47476"/>
                <a:gd name="connsiteY2" fmla="*/ 3052 h 3051"/>
                <a:gd name="connsiteX3" fmla="*/ 48 w 47476"/>
                <a:gd name="connsiteY3" fmla="*/ 1534 h 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76" h="3051">
                  <a:moveTo>
                    <a:pt x="48" y="1534"/>
                  </a:moveTo>
                  <a:cubicBezTo>
                    <a:pt x="-331" y="-616"/>
                    <a:pt x="36600" y="-237"/>
                    <a:pt x="47477" y="1028"/>
                  </a:cubicBezTo>
                  <a:cubicBezTo>
                    <a:pt x="43177" y="1534"/>
                    <a:pt x="39256" y="2040"/>
                    <a:pt x="39509" y="3052"/>
                  </a:cubicBezTo>
                  <a:cubicBezTo>
                    <a:pt x="28000" y="2419"/>
                    <a:pt x="-1343" y="3052"/>
                    <a:pt x="48" y="15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3" name="Freeform: Shape 9202">
              <a:extLst>
                <a:ext uri="{FF2B5EF4-FFF2-40B4-BE49-F238E27FC236}">
                  <a16:creationId xmlns:a16="http://schemas.microsoft.com/office/drawing/2014/main" id="{4A67F370-081D-1190-9773-B43379137142}"/>
                </a:ext>
              </a:extLst>
            </p:cNvPr>
            <p:cNvSpPr/>
            <p:nvPr/>
          </p:nvSpPr>
          <p:spPr>
            <a:xfrm>
              <a:off x="11178169" y="6582815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4" name="Freeform: Shape 9203">
              <a:extLst>
                <a:ext uri="{FF2B5EF4-FFF2-40B4-BE49-F238E27FC236}">
                  <a16:creationId xmlns:a16="http://schemas.microsoft.com/office/drawing/2014/main" id="{8B9F6377-6791-F56B-46E4-F59FE9605C1B}"/>
                </a:ext>
              </a:extLst>
            </p:cNvPr>
            <p:cNvSpPr/>
            <p:nvPr/>
          </p:nvSpPr>
          <p:spPr>
            <a:xfrm>
              <a:off x="11186390" y="6570967"/>
              <a:ext cx="40663" cy="1717"/>
            </a:xfrm>
            <a:custGeom>
              <a:avLst/>
              <a:gdLst>
                <a:gd name="connsiteX0" fmla="*/ 39461 w 40663"/>
                <a:gd name="connsiteY0" fmla="*/ 340 h 1717"/>
                <a:gd name="connsiteX1" fmla="*/ 0 w 40663"/>
                <a:gd name="connsiteY1" fmla="*/ 1098 h 1717"/>
                <a:gd name="connsiteX2" fmla="*/ 39461 w 40663"/>
                <a:gd name="connsiteY2" fmla="*/ 340 h 1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63" h="1717">
                  <a:moveTo>
                    <a:pt x="39461" y="340"/>
                  </a:moveTo>
                  <a:cubicBezTo>
                    <a:pt x="47302" y="2995"/>
                    <a:pt x="14798" y="972"/>
                    <a:pt x="0" y="1098"/>
                  </a:cubicBezTo>
                  <a:cubicBezTo>
                    <a:pt x="1012" y="-419"/>
                    <a:pt x="19730" y="-40"/>
                    <a:pt x="39461" y="34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5" name="Freeform: Shape 9204">
              <a:extLst>
                <a:ext uri="{FF2B5EF4-FFF2-40B4-BE49-F238E27FC236}">
                  <a16:creationId xmlns:a16="http://schemas.microsoft.com/office/drawing/2014/main" id="{B44F00E6-96A1-226E-572F-A11D1D7F082B}"/>
                </a:ext>
              </a:extLst>
            </p:cNvPr>
            <p:cNvSpPr/>
            <p:nvPr/>
          </p:nvSpPr>
          <p:spPr>
            <a:xfrm>
              <a:off x="11178675" y="6565408"/>
              <a:ext cx="39460" cy="1659"/>
            </a:xfrm>
            <a:custGeom>
              <a:avLst/>
              <a:gdLst>
                <a:gd name="connsiteX0" fmla="*/ 39461 w 39460"/>
                <a:gd name="connsiteY0" fmla="*/ 712 h 1659"/>
                <a:gd name="connsiteX1" fmla="*/ 0 w 39460"/>
                <a:gd name="connsiteY1" fmla="*/ 712 h 1659"/>
                <a:gd name="connsiteX2" fmla="*/ 39461 w 39460"/>
                <a:gd name="connsiteY2" fmla="*/ 712 h 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659">
                  <a:moveTo>
                    <a:pt x="39461" y="712"/>
                  </a:moveTo>
                  <a:cubicBezTo>
                    <a:pt x="29595" y="2483"/>
                    <a:pt x="16442" y="1344"/>
                    <a:pt x="0" y="712"/>
                  </a:cubicBezTo>
                  <a:cubicBezTo>
                    <a:pt x="9612" y="-173"/>
                    <a:pt x="29975" y="-299"/>
                    <a:pt x="39461" y="7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6" name="Freeform: Shape 9205">
              <a:extLst>
                <a:ext uri="{FF2B5EF4-FFF2-40B4-BE49-F238E27FC236}">
                  <a16:creationId xmlns:a16="http://schemas.microsoft.com/office/drawing/2014/main" id="{5F723898-0D43-E29D-B1A7-9924FF36C281}"/>
                </a:ext>
              </a:extLst>
            </p:cNvPr>
            <p:cNvSpPr/>
            <p:nvPr/>
          </p:nvSpPr>
          <p:spPr>
            <a:xfrm>
              <a:off x="11314383" y="6593181"/>
              <a:ext cx="32598" cy="3041"/>
            </a:xfrm>
            <a:custGeom>
              <a:avLst/>
              <a:gdLst>
                <a:gd name="connsiteX0" fmla="*/ 255 w 32598"/>
                <a:gd name="connsiteY0" fmla="*/ 2029 h 3041"/>
                <a:gd name="connsiteX1" fmla="*/ 31874 w 32598"/>
                <a:gd name="connsiteY1" fmla="*/ 132 h 3041"/>
                <a:gd name="connsiteX2" fmla="*/ 24033 w 32598"/>
                <a:gd name="connsiteY2" fmla="*/ 3041 h 3041"/>
                <a:gd name="connsiteX3" fmla="*/ 255 w 32598"/>
                <a:gd name="connsiteY3" fmla="*/ 2029 h 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598" h="3041">
                  <a:moveTo>
                    <a:pt x="255" y="2029"/>
                  </a:moveTo>
                  <a:cubicBezTo>
                    <a:pt x="-2021" y="132"/>
                    <a:pt x="11132" y="-247"/>
                    <a:pt x="31874" y="132"/>
                  </a:cubicBezTo>
                  <a:cubicBezTo>
                    <a:pt x="35163" y="1650"/>
                    <a:pt x="26309" y="2029"/>
                    <a:pt x="24033" y="3041"/>
                  </a:cubicBezTo>
                  <a:cubicBezTo>
                    <a:pt x="11132" y="3041"/>
                    <a:pt x="10120" y="2156"/>
                    <a:pt x="255" y="202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7" name="Freeform: Shape 9206">
              <a:extLst>
                <a:ext uri="{FF2B5EF4-FFF2-40B4-BE49-F238E27FC236}">
                  <a16:creationId xmlns:a16="http://schemas.microsoft.com/office/drawing/2014/main" id="{FB6C7F92-9650-4888-F633-614874E3845D}"/>
                </a:ext>
              </a:extLst>
            </p:cNvPr>
            <p:cNvSpPr/>
            <p:nvPr/>
          </p:nvSpPr>
          <p:spPr>
            <a:xfrm>
              <a:off x="11226174" y="6548627"/>
              <a:ext cx="57964" cy="4845"/>
            </a:xfrm>
            <a:custGeom>
              <a:avLst/>
              <a:gdLst>
                <a:gd name="connsiteX0" fmla="*/ 55200 w 57964"/>
                <a:gd name="connsiteY0" fmla="*/ 925 h 4845"/>
                <a:gd name="connsiteX1" fmla="*/ 56 w 57964"/>
                <a:gd name="connsiteY1" fmla="*/ 1557 h 4845"/>
                <a:gd name="connsiteX2" fmla="*/ 55200 w 57964"/>
                <a:gd name="connsiteY2" fmla="*/ 925 h 4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4" h="4845">
                  <a:moveTo>
                    <a:pt x="55200" y="925"/>
                  </a:moveTo>
                  <a:cubicBezTo>
                    <a:pt x="73160" y="6363"/>
                    <a:pt x="-2347" y="5731"/>
                    <a:pt x="56" y="1557"/>
                  </a:cubicBezTo>
                  <a:cubicBezTo>
                    <a:pt x="13842" y="40"/>
                    <a:pt x="29652" y="-719"/>
                    <a:pt x="55200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8" name="Freeform: Shape 9207">
              <a:extLst>
                <a:ext uri="{FF2B5EF4-FFF2-40B4-BE49-F238E27FC236}">
                  <a16:creationId xmlns:a16="http://schemas.microsoft.com/office/drawing/2014/main" id="{9D5D9E1E-1868-9876-7493-1C4B61199F09}"/>
                </a:ext>
              </a:extLst>
            </p:cNvPr>
            <p:cNvSpPr/>
            <p:nvPr/>
          </p:nvSpPr>
          <p:spPr>
            <a:xfrm>
              <a:off x="11249712" y="6561440"/>
              <a:ext cx="40615" cy="2312"/>
            </a:xfrm>
            <a:custGeom>
              <a:avLst/>
              <a:gdLst>
                <a:gd name="connsiteX0" fmla="*/ 39377 w 40615"/>
                <a:gd name="connsiteY0" fmla="*/ 2024 h 2312"/>
                <a:gd name="connsiteX1" fmla="*/ 43 w 40615"/>
                <a:gd name="connsiteY1" fmla="*/ 0 h 2312"/>
                <a:gd name="connsiteX2" fmla="*/ 39377 w 40615"/>
                <a:gd name="connsiteY2" fmla="*/ 2024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5" h="2312">
                  <a:moveTo>
                    <a:pt x="39377" y="2024"/>
                  </a:moveTo>
                  <a:cubicBezTo>
                    <a:pt x="31788" y="2783"/>
                    <a:pt x="-1349" y="2024"/>
                    <a:pt x="43" y="0"/>
                  </a:cubicBezTo>
                  <a:cubicBezTo>
                    <a:pt x="14840" y="632"/>
                    <a:pt x="47345" y="-379"/>
                    <a:pt x="39377" y="20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09" name="Freeform: Shape 9208">
              <a:extLst>
                <a:ext uri="{FF2B5EF4-FFF2-40B4-BE49-F238E27FC236}">
                  <a16:creationId xmlns:a16="http://schemas.microsoft.com/office/drawing/2014/main" id="{BC8C7E73-93DE-5589-0A50-051936719E13}"/>
                </a:ext>
              </a:extLst>
            </p:cNvPr>
            <p:cNvSpPr/>
            <p:nvPr/>
          </p:nvSpPr>
          <p:spPr>
            <a:xfrm>
              <a:off x="11257217" y="6584144"/>
              <a:ext cx="78992" cy="6838"/>
            </a:xfrm>
            <a:custGeom>
              <a:avLst/>
              <a:gdLst>
                <a:gd name="connsiteX0" fmla="*/ 78923 w 78992"/>
                <a:gd name="connsiteY0" fmla="*/ 6133 h 6838"/>
                <a:gd name="connsiteX1" fmla="*/ 0 w 78992"/>
                <a:gd name="connsiteY1" fmla="*/ 2971 h 6838"/>
                <a:gd name="connsiteX2" fmla="*/ 71080 w 78992"/>
                <a:gd name="connsiteY2" fmla="*/ 189 h 6838"/>
                <a:gd name="connsiteX3" fmla="*/ 78923 w 78992"/>
                <a:gd name="connsiteY3" fmla="*/ 6133 h 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992" h="6838">
                  <a:moveTo>
                    <a:pt x="78923" y="6133"/>
                  </a:moveTo>
                  <a:cubicBezTo>
                    <a:pt x="38070" y="8789"/>
                    <a:pt x="38450" y="3098"/>
                    <a:pt x="0" y="2971"/>
                  </a:cubicBezTo>
                  <a:cubicBezTo>
                    <a:pt x="4301" y="62"/>
                    <a:pt x="32378" y="-317"/>
                    <a:pt x="71080" y="189"/>
                  </a:cubicBezTo>
                  <a:cubicBezTo>
                    <a:pt x="52615" y="2845"/>
                    <a:pt x="80566" y="2971"/>
                    <a:pt x="78923" y="61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0" name="Freeform: Shape 9209">
              <a:extLst>
                <a:ext uri="{FF2B5EF4-FFF2-40B4-BE49-F238E27FC236}">
                  <a16:creationId xmlns:a16="http://schemas.microsoft.com/office/drawing/2014/main" id="{6D748056-0437-665F-BDA2-D0D11F7AF445}"/>
                </a:ext>
              </a:extLst>
            </p:cNvPr>
            <p:cNvSpPr/>
            <p:nvPr/>
          </p:nvSpPr>
          <p:spPr>
            <a:xfrm>
              <a:off x="11328550" y="65580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1" name="Freeform: Shape 9210">
              <a:extLst>
                <a:ext uri="{FF2B5EF4-FFF2-40B4-BE49-F238E27FC236}">
                  <a16:creationId xmlns:a16="http://schemas.microsoft.com/office/drawing/2014/main" id="{0DF04D1A-29E2-8D96-B125-37A614413B06}"/>
                </a:ext>
              </a:extLst>
            </p:cNvPr>
            <p:cNvSpPr/>
            <p:nvPr/>
          </p:nvSpPr>
          <p:spPr>
            <a:xfrm>
              <a:off x="11312361" y="6595526"/>
              <a:ext cx="40273" cy="2086"/>
            </a:xfrm>
            <a:custGeom>
              <a:avLst/>
              <a:gdLst>
                <a:gd name="connsiteX0" fmla="*/ 39587 w 40273"/>
                <a:gd name="connsiteY0" fmla="*/ 2087 h 2086"/>
                <a:gd name="connsiteX1" fmla="*/ 0 w 40273"/>
                <a:gd name="connsiteY1" fmla="*/ 1707 h 2086"/>
                <a:gd name="connsiteX2" fmla="*/ 39587 w 40273"/>
                <a:gd name="connsiteY2" fmla="*/ 2087 h 2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273" h="2086">
                  <a:moveTo>
                    <a:pt x="39587" y="2087"/>
                  </a:moveTo>
                  <a:lnTo>
                    <a:pt x="0" y="1707"/>
                  </a:lnTo>
                  <a:cubicBezTo>
                    <a:pt x="0" y="-442"/>
                    <a:pt x="46417" y="-822"/>
                    <a:pt x="39587" y="20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2" name="Freeform: Shape 9211">
              <a:extLst>
                <a:ext uri="{FF2B5EF4-FFF2-40B4-BE49-F238E27FC236}">
                  <a16:creationId xmlns:a16="http://schemas.microsoft.com/office/drawing/2014/main" id="{9FD09AE3-D681-BC1B-AA3C-5AE902AD400B}"/>
                </a:ext>
              </a:extLst>
            </p:cNvPr>
            <p:cNvSpPr/>
            <p:nvPr/>
          </p:nvSpPr>
          <p:spPr>
            <a:xfrm>
              <a:off x="11351949" y="659255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3" name="Freeform: Shape 9212">
              <a:extLst>
                <a:ext uri="{FF2B5EF4-FFF2-40B4-BE49-F238E27FC236}">
                  <a16:creationId xmlns:a16="http://schemas.microsoft.com/office/drawing/2014/main" id="{9C49AC45-3E3F-CE09-B5F2-03D4661271AC}"/>
                </a:ext>
              </a:extLst>
            </p:cNvPr>
            <p:cNvSpPr/>
            <p:nvPr/>
          </p:nvSpPr>
          <p:spPr>
            <a:xfrm>
              <a:off x="11342429" y="6581525"/>
              <a:ext cx="35011" cy="1669"/>
            </a:xfrm>
            <a:custGeom>
              <a:avLst/>
              <a:gdLst>
                <a:gd name="connsiteX0" fmla="*/ 9646 w 35011"/>
                <a:gd name="connsiteY0" fmla="*/ 1543 h 1669"/>
                <a:gd name="connsiteX1" fmla="*/ 33297 w 35011"/>
                <a:gd name="connsiteY1" fmla="*/ 1670 h 1669"/>
                <a:gd name="connsiteX2" fmla="*/ 9646 w 35011"/>
                <a:gd name="connsiteY2" fmla="*/ 1543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1" h="1669">
                  <a:moveTo>
                    <a:pt x="9646" y="1543"/>
                  </a:moveTo>
                  <a:cubicBezTo>
                    <a:pt x="-25261" y="278"/>
                    <a:pt x="46830" y="-1240"/>
                    <a:pt x="33297" y="1670"/>
                  </a:cubicBezTo>
                  <a:cubicBezTo>
                    <a:pt x="19765" y="1670"/>
                    <a:pt x="12934" y="278"/>
                    <a:pt x="9646" y="154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4" name="Freeform: Shape 9213">
              <a:extLst>
                <a:ext uri="{FF2B5EF4-FFF2-40B4-BE49-F238E27FC236}">
                  <a16:creationId xmlns:a16="http://schemas.microsoft.com/office/drawing/2014/main" id="{CA795D0D-AD5D-D41F-A681-02594E97E71D}"/>
                </a:ext>
              </a:extLst>
            </p:cNvPr>
            <p:cNvSpPr/>
            <p:nvPr/>
          </p:nvSpPr>
          <p:spPr>
            <a:xfrm>
              <a:off x="11351907" y="6584586"/>
              <a:ext cx="40738" cy="2033"/>
            </a:xfrm>
            <a:custGeom>
              <a:avLst/>
              <a:gdLst>
                <a:gd name="connsiteX0" fmla="*/ 39503 w 40738"/>
                <a:gd name="connsiteY0" fmla="*/ 1644 h 2033"/>
                <a:gd name="connsiteX1" fmla="*/ 42 w 40738"/>
                <a:gd name="connsiteY1" fmla="*/ 0 h 2033"/>
                <a:gd name="connsiteX2" fmla="*/ 39503 w 40738"/>
                <a:gd name="connsiteY2" fmla="*/ 1644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38" h="2033">
                  <a:moveTo>
                    <a:pt x="39503" y="1644"/>
                  </a:moveTo>
                  <a:cubicBezTo>
                    <a:pt x="31914" y="2403"/>
                    <a:pt x="-1349" y="2150"/>
                    <a:pt x="42" y="0"/>
                  </a:cubicBezTo>
                  <a:cubicBezTo>
                    <a:pt x="14840" y="379"/>
                    <a:pt x="47471" y="-759"/>
                    <a:pt x="39503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5" name="Freeform: Shape 9214">
              <a:extLst>
                <a:ext uri="{FF2B5EF4-FFF2-40B4-BE49-F238E27FC236}">
                  <a16:creationId xmlns:a16="http://schemas.microsoft.com/office/drawing/2014/main" id="{FC763153-2D52-E85D-5F0E-46FF714494C7}"/>
                </a:ext>
              </a:extLst>
            </p:cNvPr>
            <p:cNvSpPr/>
            <p:nvPr/>
          </p:nvSpPr>
          <p:spPr>
            <a:xfrm>
              <a:off x="11044103" y="655106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6" name="Freeform: Shape 9215">
              <a:extLst>
                <a:ext uri="{FF2B5EF4-FFF2-40B4-BE49-F238E27FC236}">
                  <a16:creationId xmlns:a16="http://schemas.microsoft.com/office/drawing/2014/main" id="{E9D2F183-DA7F-763D-1F9F-D44E2ADDE691}"/>
                </a:ext>
              </a:extLst>
            </p:cNvPr>
            <p:cNvSpPr/>
            <p:nvPr/>
          </p:nvSpPr>
          <p:spPr>
            <a:xfrm>
              <a:off x="11391620" y="6553343"/>
              <a:ext cx="40616" cy="1943"/>
            </a:xfrm>
            <a:custGeom>
              <a:avLst/>
              <a:gdLst>
                <a:gd name="connsiteX0" fmla="*/ 39378 w 40616"/>
                <a:gd name="connsiteY0" fmla="*/ 1520 h 1943"/>
                <a:gd name="connsiteX1" fmla="*/ 43 w 40616"/>
                <a:gd name="connsiteY1" fmla="*/ 3 h 1943"/>
                <a:gd name="connsiteX2" fmla="*/ 39378 w 40616"/>
                <a:gd name="connsiteY2" fmla="*/ 1520 h 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1943">
                  <a:moveTo>
                    <a:pt x="39378" y="1520"/>
                  </a:moveTo>
                  <a:cubicBezTo>
                    <a:pt x="31788" y="2280"/>
                    <a:pt x="-1349" y="2153"/>
                    <a:pt x="43" y="3"/>
                  </a:cubicBezTo>
                  <a:cubicBezTo>
                    <a:pt x="14841" y="383"/>
                    <a:pt x="47345" y="-882"/>
                    <a:pt x="39378" y="15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7" name="Freeform: Shape 9216">
              <a:extLst>
                <a:ext uri="{FF2B5EF4-FFF2-40B4-BE49-F238E27FC236}">
                  <a16:creationId xmlns:a16="http://schemas.microsoft.com/office/drawing/2014/main" id="{6539AB76-6B60-1239-76F7-1569E491F8F7}"/>
                </a:ext>
              </a:extLst>
            </p:cNvPr>
            <p:cNvSpPr/>
            <p:nvPr/>
          </p:nvSpPr>
          <p:spPr>
            <a:xfrm>
              <a:off x="11323365" y="655132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8" name="Freeform: Shape 9217">
              <a:extLst>
                <a:ext uri="{FF2B5EF4-FFF2-40B4-BE49-F238E27FC236}">
                  <a16:creationId xmlns:a16="http://schemas.microsoft.com/office/drawing/2014/main" id="{D1586DD7-B866-A2BC-FBD9-F2C1B8571A09}"/>
                </a:ext>
              </a:extLst>
            </p:cNvPr>
            <p:cNvSpPr/>
            <p:nvPr/>
          </p:nvSpPr>
          <p:spPr>
            <a:xfrm>
              <a:off x="11069145" y="655246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19" name="Freeform: Shape 9218">
              <a:extLst>
                <a:ext uri="{FF2B5EF4-FFF2-40B4-BE49-F238E27FC236}">
                  <a16:creationId xmlns:a16="http://schemas.microsoft.com/office/drawing/2014/main" id="{6C0241E1-5748-021D-1E20-D81546AB491F}"/>
                </a:ext>
              </a:extLst>
            </p:cNvPr>
            <p:cNvSpPr/>
            <p:nvPr/>
          </p:nvSpPr>
          <p:spPr>
            <a:xfrm>
              <a:off x="11422994" y="6582514"/>
              <a:ext cx="40731" cy="1988"/>
            </a:xfrm>
            <a:custGeom>
              <a:avLst/>
              <a:gdLst>
                <a:gd name="connsiteX0" fmla="*/ 39496 w 40731"/>
                <a:gd name="connsiteY0" fmla="*/ 1566 h 1988"/>
                <a:gd name="connsiteX1" fmla="*/ 35 w 40731"/>
                <a:gd name="connsiteY1" fmla="*/ 48 h 1988"/>
                <a:gd name="connsiteX2" fmla="*/ 39496 w 40731"/>
                <a:gd name="connsiteY2" fmla="*/ 1566 h 1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31" h="1988">
                  <a:moveTo>
                    <a:pt x="39496" y="1566"/>
                  </a:moveTo>
                  <a:cubicBezTo>
                    <a:pt x="31907" y="2325"/>
                    <a:pt x="-1230" y="2198"/>
                    <a:pt x="35" y="48"/>
                  </a:cubicBezTo>
                  <a:cubicBezTo>
                    <a:pt x="14833" y="428"/>
                    <a:pt x="47464" y="-964"/>
                    <a:pt x="39496" y="15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0" name="Freeform: Shape 9219">
              <a:extLst>
                <a:ext uri="{FF2B5EF4-FFF2-40B4-BE49-F238E27FC236}">
                  <a16:creationId xmlns:a16="http://schemas.microsoft.com/office/drawing/2014/main" id="{31349383-BE76-8DAB-BC44-5BAD3E9C2C06}"/>
                </a:ext>
              </a:extLst>
            </p:cNvPr>
            <p:cNvSpPr/>
            <p:nvPr/>
          </p:nvSpPr>
          <p:spPr>
            <a:xfrm>
              <a:off x="11438007" y="6567259"/>
              <a:ext cx="66323" cy="6651"/>
            </a:xfrm>
            <a:custGeom>
              <a:avLst/>
              <a:gdLst>
                <a:gd name="connsiteX0" fmla="*/ 832 w 66323"/>
                <a:gd name="connsiteY0" fmla="*/ 5817 h 6651"/>
                <a:gd name="connsiteX1" fmla="*/ 32452 w 66323"/>
                <a:gd name="connsiteY1" fmla="*/ 0 h 6651"/>
                <a:gd name="connsiteX2" fmla="*/ 832 w 66323"/>
                <a:gd name="connsiteY2" fmla="*/ 5817 h 6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23" h="6651">
                  <a:moveTo>
                    <a:pt x="832" y="5817"/>
                  </a:moveTo>
                  <a:cubicBezTo>
                    <a:pt x="-1824" y="2656"/>
                    <a:pt x="199" y="0"/>
                    <a:pt x="32452" y="0"/>
                  </a:cubicBezTo>
                  <a:cubicBezTo>
                    <a:pt x="95564" y="506"/>
                    <a:pt x="62047" y="9359"/>
                    <a:pt x="832" y="5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1" name="Freeform: Shape 9220">
              <a:extLst>
                <a:ext uri="{FF2B5EF4-FFF2-40B4-BE49-F238E27FC236}">
                  <a16:creationId xmlns:a16="http://schemas.microsoft.com/office/drawing/2014/main" id="{455F1DD5-4F05-9A59-255C-FE23C594D9FB}"/>
                </a:ext>
              </a:extLst>
            </p:cNvPr>
            <p:cNvSpPr/>
            <p:nvPr/>
          </p:nvSpPr>
          <p:spPr>
            <a:xfrm>
              <a:off x="11476622" y="6596243"/>
              <a:ext cx="35012" cy="1654"/>
            </a:xfrm>
            <a:custGeom>
              <a:avLst/>
              <a:gdLst>
                <a:gd name="connsiteX0" fmla="*/ 9646 w 35012"/>
                <a:gd name="connsiteY0" fmla="*/ 1623 h 1654"/>
                <a:gd name="connsiteX1" fmla="*/ 33297 w 35012"/>
                <a:gd name="connsiteY1" fmla="*/ 1623 h 1654"/>
                <a:gd name="connsiteX2" fmla="*/ 9646 w 35012"/>
                <a:gd name="connsiteY2" fmla="*/ 1623 h 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2" h="1654">
                  <a:moveTo>
                    <a:pt x="9646" y="1623"/>
                  </a:moveTo>
                  <a:cubicBezTo>
                    <a:pt x="-25262" y="738"/>
                    <a:pt x="46830" y="-1538"/>
                    <a:pt x="33297" y="1623"/>
                  </a:cubicBezTo>
                  <a:cubicBezTo>
                    <a:pt x="19764" y="1877"/>
                    <a:pt x="12934" y="486"/>
                    <a:pt x="9646" y="16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2" name="Freeform: Shape 9221">
              <a:extLst>
                <a:ext uri="{FF2B5EF4-FFF2-40B4-BE49-F238E27FC236}">
                  <a16:creationId xmlns:a16="http://schemas.microsoft.com/office/drawing/2014/main" id="{32B2052D-5A21-53FB-D6AA-FFFD51C636FC}"/>
                </a:ext>
              </a:extLst>
            </p:cNvPr>
            <p:cNvSpPr/>
            <p:nvPr/>
          </p:nvSpPr>
          <p:spPr>
            <a:xfrm>
              <a:off x="10834150" y="657206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3" name="Freeform: Shape 9222">
              <a:extLst>
                <a:ext uri="{FF2B5EF4-FFF2-40B4-BE49-F238E27FC236}">
                  <a16:creationId xmlns:a16="http://schemas.microsoft.com/office/drawing/2014/main" id="{AC928FDA-3B51-A389-D074-286EC17318D0}"/>
                </a:ext>
              </a:extLst>
            </p:cNvPr>
            <p:cNvSpPr/>
            <p:nvPr/>
          </p:nvSpPr>
          <p:spPr>
            <a:xfrm>
              <a:off x="10739672" y="657649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4" name="Freeform: Shape 9223">
              <a:extLst>
                <a:ext uri="{FF2B5EF4-FFF2-40B4-BE49-F238E27FC236}">
                  <a16:creationId xmlns:a16="http://schemas.microsoft.com/office/drawing/2014/main" id="{33FB8295-9EB4-35E9-60DC-A29BA1594C4D}"/>
                </a:ext>
              </a:extLst>
            </p:cNvPr>
            <p:cNvSpPr/>
            <p:nvPr/>
          </p:nvSpPr>
          <p:spPr>
            <a:xfrm>
              <a:off x="11155652" y="6552682"/>
              <a:ext cx="31876" cy="3193"/>
            </a:xfrm>
            <a:custGeom>
              <a:avLst/>
              <a:gdLst>
                <a:gd name="connsiteX0" fmla="*/ 31750 w 31876"/>
                <a:gd name="connsiteY0" fmla="*/ 3067 h 3193"/>
                <a:gd name="connsiteX1" fmla="*/ 257 w 31876"/>
                <a:gd name="connsiteY1" fmla="*/ 285 h 3193"/>
                <a:gd name="connsiteX2" fmla="*/ 31877 w 31876"/>
                <a:gd name="connsiteY2" fmla="*/ 285 h 3193"/>
                <a:gd name="connsiteX3" fmla="*/ 31877 w 31876"/>
                <a:gd name="connsiteY3" fmla="*/ 3194 h 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76" h="3193">
                  <a:moveTo>
                    <a:pt x="31750" y="3067"/>
                  </a:moveTo>
                  <a:cubicBezTo>
                    <a:pt x="11008" y="2941"/>
                    <a:pt x="-2020" y="2056"/>
                    <a:pt x="257" y="285"/>
                  </a:cubicBezTo>
                  <a:cubicBezTo>
                    <a:pt x="7213" y="-95"/>
                    <a:pt x="18090" y="-95"/>
                    <a:pt x="31877" y="285"/>
                  </a:cubicBezTo>
                  <a:lnTo>
                    <a:pt x="31877" y="319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5" name="Freeform: Shape 9224">
              <a:extLst>
                <a:ext uri="{FF2B5EF4-FFF2-40B4-BE49-F238E27FC236}">
                  <a16:creationId xmlns:a16="http://schemas.microsoft.com/office/drawing/2014/main" id="{28056623-395A-762D-FCEA-437F54E35F47}"/>
                </a:ext>
              </a:extLst>
            </p:cNvPr>
            <p:cNvSpPr/>
            <p:nvPr/>
          </p:nvSpPr>
          <p:spPr>
            <a:xfrm>
              <a:off x="11230132" y="6538295"/>
              <a:ext cx="49242" cy="6323"/>
            </a:xfrm>
            <a:custGeom>
              <a:avLst/>
              <a:gdLst>
                <a:gd name="connsiteX0" fmla="*/ 4699 w 49242"/>
                <a:gd name="connsiteY0" fmla="*/ 5945 h 6323"/>
                <a:gd name="connsiteX1" fmla="*/ 44159 w 49242"/>
                <a:gd name="connsiteY1" fmla="*/ 0 h 6323"/>
                <a:gd name="connsiteX2" fmla="*/ 28350 w 49242"/>
                <a:gd name="connsiteY2" fmla="*/ 6324 h 6323"/>
                <a:gd name="connsiteX3" fmla="*/ 4699 w 49242"/>
                <a:gd name="connsiteY3" fmla="*/ 5945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242" h="6323">
                  <a:moveTo>
                    <a:pt x="4699" y="5945"/>
                  </a:moveTo>
                  <a:cubicBezTo>
                    <a:pt x="-14273" y="3415"/>
                    <a:pt x="29361" y="1392"/>
                    <a:pt x="44159" y="0"/>
                  </a:cubicBezTo>
                  <a:cubicBezTo>
                    <a:pt x="62499" y="1771"/>
                    <a:pt x="25061" y="3795"/>
                    <a:pt x="28350" y="6324"/>
                  </a:cubicBezTo>
                  <a:cubicBezTo>
                    <a:pt x="14943" y="6324"/>
                    <a:pt x="7987" y="4806"/>
                    <a:pt x="4699" y="59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6" name="Freeform: Shape 9225">
              <a:extLst>
                <a:ext uri="{FF2B5EF4-FFF2-40B4-BE49-F238E27FC236}">
                  <a16:creationId xmlns:a16="http://schemas.microsoft.com/office/drawing/2014/main" id="{0DC5DDE4-19FE-7674-D0A8-15E44E92C8E5}"/>
                </a:ext>
              </a:extLst>
            </p:cNvPr>
            <p:cNvSpPr/>
            <p:nvPr/>
          </p:nvSpPr>
          <p:spPr>
            <a:xfrm>
              <a:off x="10809866" y="6573074"/>
              <a:ext cx="24177" cy="1290"/>
            </a:xfrm>
            <a:custGeom>
              <a:avLst/>
              <a:gdLst>
                <a:gd name="connsiteX0" fmla="*/ 0 w 24177"/>
                <a:gd name="connsiteY0" fmla="*/ 1014 h 1290"/>
                <a:gd name="connsiteX1" fmla="*/ 23651 w 24177"/>
                <a:gd name="connsiteY1" fmla="*/ 129 h 1290"/>
                <a:gd name="connsiteX2" fmla="*/ 0 w 24177"/>
                <a:gd name="connsiteY2" fmla="*/ 1014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290">
                  <a:moveTo>
                    <a:pt x="0" y="1014"/>
                  </a:moveTo>
                  <a:cubicBezTo>
                    <a:pt x="3289" y="255"/>
                    <a:pt x="10245" y="-250"/>
                    <a:pt x="23651" y="129"/>
                  </a:cubicBezTo>
                  <a:cubicBezTo>
                    <a:pt x="27193" y="1773"/>
                    <a:pt x="12142" y="1267"/>
                    <a:pt x="0" y="10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7" name="Freeform: Shape 9226">
              <a:extLst>
                <a:ext uri="{FF2B5EF4-FFF2-40B4-BE49-F238E27FC236}">
                  <a16:creationId xmlns:a16="http://schemas.microsoft.com/office/drawing/2014/main" id="{9E435634-4A6F-090E-A639-666DE36B66C6}"/>
                </a:ext>
              </a:extLst>
            </p:cNvPr>
            <p:cNvSpPr/>
            <p:nvPr/>
          </p:nvSpPr>
          <p:spPr>
            <a:xfrm>
              <a:off x="10841983" y="6543056"/>
              <a:ext cx="47839" cy="3081"/>
            </a:xfrm>
            <a:custGeom>
              <a:avLst/>
              <a:gdLst>
                <a:gd name="connsiteX0" fmla="*/ 261 w 47839"/>
                <a:gd name="connsiteY0" fmla="*/ 1184 h 3081"/>
                <a:gd name="connsiteX1" fmla="*/ 47564 w 47839"/>
                <a:gd name="connsiteY1" fmla="*/ 3082 h 3081"/>
                <a:gd name="connsiteX2" fmla="*/ 261 w 47839"/>
                <a:gd name="connsiteY2" fmla="*/ 1184 h 3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839" h="3081">
                  <a:moveTo>
                    <a:pt x="261" y="1184"/>
                  </a:moveTo>
                  <a:cubicBezTo>
                    <a:pt x="-4292" y="-1725"/>
                    <a:pt x="52244" y="1437"/>
                    <a:pt x="47564" y="3082"/>
                  </a:cubicBezTo>
                  <a:cubicBezTo>
                    <a:pt x="33778" y="2322"/>
                    <a:pt x="1273" y="2828"/>
                    <a:pt x="261" y="11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8" name="Freeform: Shape 9227">
              <a:extLst>
                <a:ext uri="{FF2B5EF4-FFF2-40B4-BE49-F238E27FC236}">
                  <a16:creationId xmlns:a16="http://schemas.microsoft.com/office/drawing/2014/main" id="{7FA98517-576C-8455-9C15-03D62B5B7CF0}"/>
                </a:ext>
              </a:extLst>
            </p:cNvPr>
            <p:cNvSpPr/>
            <p:nvPr/>
          </p:nvSpPr>
          <p:spPr>
            <a:xfrm>
              <a:off x="11627278" y="6564053"/>
              <a:ext cx="48072" cy="2446"/>
            </a:xfrm>
            <a:custGeom>
              <a:avLst/>
              <a:gdLst>
                <a:gd name="connsiteX0" fmla="*/ 770 w 48072"/>
                <a:gd name="connsiteY0" fmla="*/ 2446 h 2446"/>
                <a:gd name="connsiteX1" fmla="*/ 48073 w 48072"/>
                <a:gd name="connsiteY1" fmla="*/ 549 h 2446"/>
                <a:gd name="connsiteX2" fmla="*/ 770 w 48072"/>
                <a:gd name="connsiteY2" fmla="*/ 2446 h 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72" h="2446">
                  <a:moveTo>
                    <a:pt x="770" y="2446"/>
                  </a:moveTo>
                  <a:cubicBezTo>
                    <a:pt x="-6186" y="-210"/>
                    <a:pt x="35931" y="-463"/>
                    <a:pt x="48073" y="549"/>
                  </a:cubicBezTo>
                  <a:cubicBezTo>
                    <a:pt x="47062" y="2446"/>
                    <a:pt x="21513" y="2193"/>
                    <a:pt x="770" y="24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29" name="Freeform: Shape 9228">
              <a:extLst>
                <a:ext uri="{FF2B5EF4-FFF2-40B4-BE49-F238E27FC236}">
                  <a16:creationId xmlns:a16="http://schemas.microsoft.com/office/drawing/2014/main" id="{634B98A3-4A88-9358-06D8-43B69120DD24}"/>
                </a:ext>
              </a:extLst>
            </p:cNvPr>
            <p:cNvSpPr/>
            <p:nvPr/>
          </p:nvSpPr>
          <p:spPr>
            <a:xfrm>
              <a:off x="11627933" y="6557449"/>
              <a:ext cx="55259" cy="3390"/>
            </a:xfrm>
            <a:custGeom>
              <a:avLst/>
              <a:gdLst>
                <a:gd name="connsiteX0" fmla="*/ 116 w 55259"/>
                <a:gd name="connsiteY0" fmla="*/ 2473 h 3390"/>
                <a:gd name="connsiteX1" fmla="*/ 55260 w 55259"/>
                <a:gd name="connsiteY1" fmla="*/ 576 h 3390"/>
                <a:gd name="connsiteX2" fmla="*/ 116 w 55259"/>
                <a:gd name="connsiteY2" fmla="*/ 2473 h 3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259" h="3390">
                  <a:moveTo>
                    <a:pt x="116" y="2473"/>
                  </a:moveTo>
                  <a:cubicBezTo>
                    <a:pt x="-2540" y="-56"/>
                    <a:pt x="41221" y="-562"/>
                    <a:pt x="55260" y="576"/>
                  </a:cubicBezTo>
                  <a:cubicBezTo>
                    <a:pt x="55260" y="3991"/>
                    <a:pt x="20732" y="3864"/>
                    <a:pt x="116" y="247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0" name="Freeform: Shape 9229">
              <a:extLst>
                <a:ext uri="{FF2B5EF4-FFF2-40B4-BE49-F238E27FC236}">
                  <a16:creationId xmlns:a16="http://schemas.microsoft.com/office/drawing/2014/main" id="{FD1B4B2A-00F6-855E-76ED-0C75C03C3517}"/>
                </a:ext>
              </a:extLst>
            </p:cNvPr>
            <p:cNvSpPr/>
            <p:nvPr/>
          </p:nvSpPr>
          <p:spPr>
            <a:xfrm>
              <a:off x="10861722" y="6548413"/>
              <a:ext cx="126" cy="2150"/>
            </a:xfrm>
            <a:custGeom>
              <a:avLst/>
              <a:gdLst>
                <a:gd name="connsiteX0" fmla="*/ 127 w 126"/>
                <a:gd name="connsiteY0" fmla="*/ 0 h 2150"/>
                <a:gd name="connsiteX1" fmla="*/ 0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127" y="0"/>
                  </a:moveTo>
                  <a:lnTo>
                    <a:pt x="0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1" name="Freeform: Shape 9230">
              <a:extLst>
                <a:ext uri="{FF2B5EF4-FFF2-40B4-BE49-F238E27FC236}">
                  <a16:creationId xmlns:a16="http://schemas.microsoft.com/office/drawing/2014/main" id="{3AC1910B-2AF0-6917-79D2-B9B1420F9F8C}"/>
                </a:ext>
              </a:extLst>
            </p:cNvPr>
            <p:cNvSpPr/>
            <p:nvPr/>
          </p:nvSpPr>
          <p:spPr>
            <a:xfrm>
              <a:off x="10850432" y="6571829"/>
              <a:ext cx="15360" cy="2259"/>
            </a:xfrm>
            <a:custGeom>
              <a:avLst/>
              <a:gdLst>
                <a:gd name="connsiteX0" fmla="*/ 14705 w 15360"/>
                <a:gd name="connsiteY0" fmla="*/ 2259 h 2259"/>
                <a:gd name="connsiteX1" fmla="*/ 14705 w 15360"/>
                <a:gd name="connsiteY1" fmla="*/ 2259 h 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60" h="2259">
                  <a:moveTo>
                    <a:pt x="14705" y="2259"/>
                  </a:moveTo>
                  <a:cubicBezTo>
                    <a:pt x="-21341" y="868"/>
                    <a:pt x="21028" y="-2041"/>
                    <a:pt x="14705" y="22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2" name="Freeform: Shape 9231">
              <a:extLst>
                <a:ext uri="{FF2B5EF4-FFF2-40B4-BE49-F238E27FC236}">
                  <a16:creationId xmlns:a16="http://schemas.microsoft.com/office/drawing/2014/main" id="{CD840A6F-B621-A51B-656A-6982799D76A5}"/>
                </a:ext>
              </a:extLst>
            </p:cNvPr>
            <p:cNvSpPr/>
            <p:nvPr/>
          </p:nvSpPr>
          <p:spPr>
            <a:xfrm>
              <a:off x="10872613" y="6568128"/>
              <a:ext cx="47794" cy="3268"/>
            </a:xfrm>
            <a:custGeom>
              <a:avLst/>
              <a:gdLst>
                <a:gd name="connsiteX0" fmla="*/ 492 w 47794"/>
                <a:gd name="connsiteY0" fmla="*/ 1786 h 3268"/>
                <a:gd name="connsiteX1" fmla="*/ 47794 w 47794"/>
                <a:gd name="connsiteY1" fmla="*/ 775 h 3268"/>
                <a:gd name="connsiteX2" fmla="*/ 47794 w 47794"/>
                <a:gd name="connsiteY2" fmla="*/ 2925 h 3268"/>
                <a:gd name="connsiteX3" fmla="*/ 492 w 47794"/>
                <a:gd name="connsiteY3" fmla="*/ 1661 h 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94" h="3268">
                  <a:moveTo>
                    <a:pt x="492" y="1786"/>
                  </a:moveTo>
                  <a:cubicBezTo>
                    <a:pt x="-4061" y="-996"/>
                    <a:pt x="23890" y="143"/>
                    <a:pt x="47794" y="775"/>
                  </a:cubicBezTo>
                  <a:lnTo>
                    <a:pt x="47794" y="2925"/>
                  </a:lnTo>
                  <a:cubicBezTo>
                    <a:pt x="31226" y="4064"/>
                    <a:pt x="25155" y="2040"/>
                    <a:pt x="492" y="166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3" name="Freeform: Shape 9232">
              <a:extLst>
                <a:ext uri="{FF2B5EF4-FFF2-40B4-BE49-F238E27FC236}">
                  <a16:creationId xmlns:a16="http://schemas.microsoft.com/office/drawing/2014/main" id="{A8C7BD4A-30E9-48B9-9BF0-DE9D639EBEF2}"/>
                </a:ext>
              </a:extLst>
            </p:cNvPr>
            <p:cNvSpPr/>
            <p:nvPr/>
          </p:nvSpPr>
          <p:spPr>
            <a:xfrm>
              <a:off x="10873611" y="6585724"/>
              <a:ext cx="15809" cy="2529"/>
            </a:xfrm>
            <a:custGeom>
              <a:avLst/>
              <a:gdLst>
                <a:gd name="connsiteX0" fmla="*/ 15683 w 15809"/>
                <a:gd name="connsiteY0" fmla="*/ 2530 h 2529"/>
                <a:gd name="connsiteX1" fmla="*/ 0 w 15809"/>
                <a:gd name="connsiteY1" fmla="*/ 0 h 2529"/>
                <a:gd name="connsiteX2" fmla="*/ 15810 w 15809"/>
                <a:gd name="connsiteY2" fmla="*/ 1139 h 2529"/>
                <a:gd name="connsiteX3" fmla="*/ 15810 w 1580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9" h="2529">
                  <a:moveTo>
                    <a:pt x="15683" y="2530"/>
                  </a:moveTo>
                  <a:cubicBezTo>
                    <a:pt x="-1139" y="2530"/>
                    <a:pt x="632" y="1139"/>
                    <a:pt x="0" y="0"/>
                  </a:cubicBezTo>
                  <a:cubicBezTo>
                    <a:pt x="6197" y="253"/>
                    <a:pt x="7842" y="885"/>
                    <a:pt x="15810" y="1139"/>
                  </a:cubicBezTo>
                  <a:lnTo>
                    <a:pt x="15810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4" name="Freeform: Shape 9233">
              <a:extLst>
                <a:ext uri="{FF2B5EF4-FFF2-40B4-BE49-F238E27FC236}">
                  <a16:creationId xmlns:a16="http://schemas.microsoft.com/office/drawing/2014/main" id="{53CB6E75-9456-7588-2730-7CDE45D0AA39}"/>
                </a:ext>
              </a:extLst>
            </p:cNvPr>
            <p:cNvSpPr/>
            <p:nvPr/>
          </p:nvSpPr>
          <p:spPr>
            <a:xfrm>
              <a:off x="11157552" y="6587368"/>
              <a:ext cx="23777" cy="2403"/>
            </a:xfrm>
            <a:custGeom>
              <a:avLst/>
              <a:gdLst>
                <a:gd name="connsiteX0" fmla="*/ 0 w 23777"/>
                <a:gd name="connsiteY0" fmla="*/ 1265 h 2403"/>
                <a:gd name="connsiteX1" fmla="*/ 7968 w 23777"/>
                <a:gd name="connsiteY1" fmla="*/ 0 h 2403"/>
                <a:gd name="connsiteX2" fmla="*/ 23778 w 23777"/>
                <a:gd name="connsiteY2" fmla="*/ 253 h 2403"/>
                <a:gd name="connsiteX3" fmla="*/ 23778 w 23777"/>
                <a:gd name="connsiteY3" fmla="*/ 2403 h 2403"/>
                <a:gd name="connsiteX4" fmla="*/ 0 w 23777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403">
                  <a:moveTo>
                    <a:pt x="0" y="1265"/>
                  </a:moveTo>
                  <a:cubicBezTo>
                    <a:pt x="1265" y="759"/>
                    <a:pt x="7842" y="759"/>
                    <a:pt x="7968" y="0"/>
                  </a:cubicBezTo>
                  <a:lnTo>
                    <a:pt x="23778" y="253"/>
                  </a:lnTo>
                  <a:lnTo>
                    <a:pt x="23778" y="2403"/>
                  </a:lnTo>
                  <a:cubicBezTo>
                    <a:pt x="10878" y="2403"/>
                    <a:pt x="9866" y="1392"/>
                    <a:pt x="0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5" name="Freeform: Shape 9234">
              <a:extLst>
                <a:ext uri="{FF2B5EF4-FFF2-40B4-BE49-F238E27FC236}">
                  <a16:creationId xmlns:a16="http://schemas.microsoft.com/office/drawing/2014/main" id="{96B35373-3927-7F9A-5F06-C3E56C9B63E5}"/>
                </a:ext>
              </a:extLst>
            </p:cNvPr>
            <p:cNvSpPr/>
            <p:nvPr/>
          </p:nvSpPr>
          <p:spPr>
            <a:xfrm>
              <a:off x="11321341" y="6546263"/>
              <a:ext cx="23651" cy="2287"/>
            </a:xfrm>
            <a:custGeom>
              <a:avLst/>
              <a:gdLst>
                <a:gd name="connsiteX0" fmla="*/ 127 w 23651"/>
                <a:gd name="connsiteY0" fmla="*/ 1392 h 2287"/>
                <a:gd name="connsiteX1" fmla="*/ 7968 w 23651"/>
                <a:gd name="connsiteY1" fmla="*/ 0 h 2287"/>
                <a:gd name="connsiteX2" fmla="*/ 23651 w 23651"/>
                <a:gd name="connsiteY2" fmla="*/ 0 h 2287"/>
                <a:gd name="connsiteX3" fmla="*/ 23651 w 23651"/>
                <a:gd name="connsiteY3" fmla="*/ 2277 h 2287"/>
                <a:gd name="connsiteX4" fmla="*/ 0 w 23651"/>
                <a:gd name="connsiteY4" fmla="*/ 1265 h 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2287">
                  <a:moveTo>
                    <a:pt x="127" y="1392"/>
                  </a:moveTo>
                  <a:cubicBezTo>
                    <a:pt x="1391" y="885"/>
                    <a:pt x="7968" y="759"/>
                    <a:pt x="7968" y="0"/>
                  </a:cubicBezTo>
                  <a:lnTo>
                    <a:pt x="23651" y="0"/>
                  </a:lnTo>
                  <a:cubicBezTo>
                    <a:pt x="23651" y="0"/>
                    <a:pt x="23651" y="2277"/>
                    <a:pt x="23651" y="2277"/>
                  </a:cubicBezTo>
                  <a:cubicBezTo>
                    <a:pt x="10877" y="2403"/>
                    <a:pt x="9866" y="1392"/>
                    <a:pt x="0" y="12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6" name="Freeform: Shape 9235">
              <a:extLst>
                <a:ext uri="{FF2B5EF4-FFF2-40B4-BE49-F238E27FC236}">
                  <a16:creationId xmlns:a16="http://schemas.microsoft.com/office/drawing/2014/main" id="{ED7E25EA-B92D-441F-DEF1-8F6607964ACC}"/>
                </a:ext>
              </a:extLst>
            </p:cNvPr>
            <p:cNvSpPr/>
            <p:nvPr/>
          </p:nvSpPr>
          <p:spPr>
            <a:xfrm>
              <a:off x="10788881" y="6589770"/>
              <a:ext cx="40083" cy="2814"/>
            </a:xfrm>
            <a:custGeom>
              <a:avLst/>
              <a:gdLst>
                <a:gd name="connsiteX0" fmla="*/ 622 w 40083"/>
                <a:gd name="connsiteY0" fmla="*/ 1772 h 2814"/>
                <a:gd name="connsiteX1" fmla="*/ 40083 w 40083"/>
                <a:gd name="connsiteY1" fmla="*/ 1267 h 2814"/>
                <a:gd name="connsiteX2" fmla="*/ 622 w 40083"/>
                <a:gd name="connsiteY2" fmla="*/ 1772 h 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83" h="2814">
                  <a:moveTo>
                    <a:pt x="622" y="1772"/>
                  </a:moveTo>
                  <a:cubicBezTo>
                    <a:pt x="-4943" y="-884"/>
                    <a:pt x="28321" y="-125"/>
                    <a:pt x="40083" y="1267"/>
                  </a:cubicBezTo>
                  <a:cubicBezTo>
                    <a:pt x="34139" y="2658"/>
                    <a:pt x="16306" y="3670"/>
                    <a:pt x="622" y="17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7" name="Freeform: Shape 9236">
              <a:extLst>
                <a:ext uri="{FF2B5EF4-FFF2-40B4-BE49-F238E27FC236}">
                  <a16:creationId xmlns:a16="http://schemas.microsoft.com/office/drawing/2014/main" id="{7FABF6A2-210D-F998-0F41-5A2AA8CE7555}"/>
                </a:ext>
              </a:extLst>
            </p:cNvPr>
            <p:cNvSpPr/>
            <p:nvPr/>
          </p:nvSpPr>
          <p:spPr>
            <a:xfrm>
              <a:off x="11722528" y="6551211"/>
              <a:ext cx="78921" cy="2064"/>
            </a:xfrm>
            <a:custGeom>
              <a:avLst/>
              <a:gdLst>
                <a:gd name="connsiteX0" fmla="*/ 78922 w 78921"/>
                <a:gd name="connsiteY0" fmla="*/ 1883 h 2064"/>
                <a:gd name="connsiteX1" fmla="*/ 0 w 78921"/>
                <a:gd name="connsiteY1" fmla="*/ 1251 h 2064"/>
                <a:gd name="connsiteX2" fmla="*/ 78922 w 78921"/>
                <a:gd name="connsiteY2" fmla="*/ 1883 h 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921" h="2064">
                  <a:moveTo>
                    <a:pt x="78922" y="1883"/>
                  </a:moveTo>
                  <a:cubicBezTo>
                    <a:pt x="29975" y="2642"/>
                    <a:pt x="33896" y="744"/>
                    <a:pt x="0" y="1251"/>
                  </a:cubicBezTo>
                  <a:cubicBezTo>
                    <a:pt x="21375" y="618"/>
                    <a:pt x="74874" y="-1532"/>
                    <a:pt x="78922" y="18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8" name="Freeform: Shape 9237">
              <a:extLst>
                <a:ext uri="{FF2B5EF4-FFF2-40B4-BE49-F238E27FC236}">
                  <a16:creationId xmlns:a16="http://schemas.microsoft.com/office/drawing/2014/main" id="{42388212-1081-ADBF-9A9B-B26F500A0EC2}"/>
                </a:ext>
              </a:extLst>
            </p:cNvPr>
            <p:cNvSpPr/>
            <p:nvPr/>
          </p:nvSpPr>
          <p:spPr>
            <a:xfrm>
              <a:off x="10712952" y="6593313"/>
              <a:ext cx="32158" cy="2562"/>
            </a:xfrm>
            <a:custGeom>
              <a:avLst/>
              <a:gdLst>
                <a:gd name="connsiteX0" fmla="*/ 32158 w 32158"/>
                <a:gd name="connsiteY0" fmla="*/ 1518 h 2562"/>
                <a:gd name="connsiteX1" fmla="*/ 665 w 32158"/>
                <a:gd name="connsiteY1" fmla="*/ 0 h 2562"/>
                <a:gd name="connsiteX2" fmla="*/ 32158 w 32158"/>
                <a:gd name="connsiteY2" fmla="*/ 1518 h 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58" h="2562">
                  <a:moveTo>
                    <a:pt x="32158" y="1518"/>
                  </a:moveTo>
                  <a:cubicBezTo>
                    <a:pt x="30514" y="3541"/>
                    <a:pt x="-5279" y="2403"/>
                    <a:pt x="665" y="0"/>
                  </a:cubicBezTo>
                  <a:cubicBezTo>
                    <a:pt x="17107" y="0"/>
                    <a:pt x="21281" y="1012"/>
                    <a:pt x="32158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39" name="Freeform: Shape 9238">
              <a:extLst>
                <a:ext uri="{FF2B5EF4-FFF2-40B4-BE49-F238E27FC236}">
                  <a16:creationId xmlns:a16="http://schemas.microsoft.com/office/drawing/2014/main" id="{0E9F9516-970C-D0FC-30EF-C682C90153F3}"/>
                </a:ext>
              </a:extLst>
            </p:cNvPr>
            <p:cNvSpPr/>
            <p:nvPr/>
          </p:nvSpPr>
          <p:spPr>
            <a:xfrm>
              <a:off x="11007677" y="6581045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0" name="Freeform: Shape 9239">
              <a:extLst>
                <a:ext uri="{FF2B5EF4-FFF2-40B4-BE49-F238E27FC236}">
                  <a16:creationId xmlns:a16="http://schemas.microsoft.com/office/drawing/2014/main" id="{93CE62F1-468B-746C-A7A9-DF6BD07C6EA3}"/>
                </a:ext>
              </a:extLst>
            </p:cNvPr>
            <p:cNvSpPr/>
            <p:nvPr/>
          </p:nvSpPr>
          <p:spPr>
            <a:xfrm>
              <a:off x="11036088" y="6586723"/>
              <a:ext cx="28380" cy="2018"/>
            </a:xfrm>
            <a:custGeom>
              <a:avLst/>
              <a:gdLst>
                <a:gd name="connsiteX0" fmla="*/ 3082 w 28380"/>
                <a:gd name="connsiteY0" fmla="*/ 1657 h 2018"/>
                <a:gd name="connsiteX1" fmla="*/ 26733 w 28380"/>
                <a:gd name="connsiteY1" fmla="*/ 1530 h 2018"/>
                <a:gd name="connsiteX2" fmla="*/ 3082 w 28380"/>
                <a:gd name="connsiteY2" fmla="*/ 1657 h 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18">
                  <a:moveTo>
                    <a:pt x="3082" y="1657"/>
                  </a:moveTo>
                  <a:cubicBezTo>
                    <a:pt x="-12727" y="13"/>
                    <a:pt x="37990" y="-1000"/>
                    <a:pt x="26733" y="1530"/>
                  </a:cubicBezTo>
                  <a:cubicBezTo>
                    <a:pt x="25469" y="1783"/>
                    <a:pt x="9913" y="2416"/>
                    <a:pt x="3082" y="1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1" name="Freeform: Shape 9240">
              <a:extLst>
                <a:ext uri="{FF2B5EF4-FFF2-40B4-BE49-F238E27FC236}">
                  <a16:creationId xmlns:a16="http://schemas.microsoft.com/office/drawing/2014/main" id="{C53AAE57-7779-08FC-BC6B-D25376EB461E}"/>
                </a:ext>
              </a:extLst>
            </p:cNvPr>
            <p:cNvSpPr/>
            <p:nvPr/>
          </p:nvSpPr>
          <p:spPr>
            <a:xfrm>
              <a:off x="11108353" y="6548414"/>
              <a:ext cx="32162" cy="3290"/>
            </a:xfrm>
            <a:custGeom>
              <a:avLst/>
              <a:gdLst>
                <a:gd name="connsiteX0" fmla="*/ 0 w 32162"/>
                <a:gd name="connsiteY0" fmla="*/ 2909 h 3290"/>
                <a:gd name="connsiteX1" fmla="*/ 0 w 32162"/>
                <a:gd name="connsiteY1" fmla="*/ 0 h 3290"/>
                <a:gd name="connsiteX2" fmla="*/ 31493 w 32162"/>
                <a:gd name="connsiteY2" fmla="*/ 759 h 3290"/>
                <a:gd name="connsiteX3" fmla="*/ 0 w 32162"/>
                <a:gd name="connsiteY3" fmla="*/ 2909 h 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62" h="3290">
                  <a:moveTo>
                    <a:pt x="0" y="2909"/>
                  </a:moveTo>
                  <a:lnTo>
                    <a:pt x="0" y="0"/>
                  </a:lnTo>
                  <a:cubicBezTo>
                    <a:pt x="0" y="0"/>
                    <a:pt x="31493" y="759"/>
                    <a:pt x="31493" y="759"/>
                  </a:cubicBezTo>
                  <a:cubicBezTo>
                    <a:pt x="35034" y="3162"/>
                    <a:pt x="24537" y="3794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2" name="Freeform: Shape 9241">
              <a:extLst>
                <a:ext uri="{FF2B5EF4-FFF2-40B4-BE49-F238E27FC236}">
                  <a16:creationId xmlns:a16="http://schemas.microsoft.com/office/drawing/2014/main" id="{7F764FB6-02B2-2B80-0CBD-74CD181AE952}"/>
                </a:ext>
              </a:extLst>
            </p:cNvPr>
            <p:cNvSpPr/>
            <p:nvPr/>
          </p:nvSpPr>
          <p:spPr>
            <a:xfrm>
              <a:off x="10916107" y="657446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3" name="Freeform: Shape 9242">
              <a:extLst>
                <a:ext uri="{FF2B5EF4-FFF2-40B4-BE49-F238E27FC236}">
                  <a16:creationId xmlns:a16="http://schemas.microsoft.com/office/drawing/2014/main" id="{71A18BBD-DCF1-2280-0560-6385D3C28443}"/>
                </a:ext>
              </a:extLst>
            </p:cNvPr>
            <p:cNvSpPr/>
            <p:nvPr/>
          </p:nvSpPr>
          <p:spPr>
            <a:xfrm>
              <a:off x="11493302" y="6576735"/>
              <a:ext cx="47730" cy="2918"/>
            </a:xfrm>
            <a:custGeom>
              <a:avLst/>
              <a:gdLst>
                <a:gd name="connsiteX0" fmla="*/ 39889 w 47730"/>
                <a:gd name="connsiteY0" fmla="*/ 2792 h 2918"/>
                <a:gd name="connsiteX1" fmla="*/ 428 w 47730"/>
                <a:gd name="connsiteY1" fmla="*/ 769 h 2918"/>
                <a:gd name="connsiteX2" fmla="*/ 47730 w 47730"/>
                <a:gd name="connsiteY2" fmla="*/ 642 h 2918"/>
                <a:gd name="connsiteX3" fmla="*/ 39889 w 47730"/>
                <a:gd name="connsiteY3" fmla="*/ 2919 h 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30" h="2918">
                  <a:moveTo>
                    <a:pt x="39889" y="2792"/>
                  </a:moveTo>
                  <a:cubicBezTo>
                    <a:pt x="17249" y="3045"/>
                    <a:pt x="-3240" y="3045"/>
                    <a:pt x="428" y="769"/>
                  </a:cubicBezTo>
                  <a:cubicBezTo>
                    <a:pt x="18894" y="516"/>
                    <a:pt x="32933" y="-749"/>
                    <a:pt x="47730" y="642"/>
                  </a:cubicBezTo>
                  <a:cubicBezTo>
                    <a:pt x="43430" y="1274"/>
                    <a:pt x="39510" y="1907"/>
                    <a:pt x="39889" y="29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4" name="Freeform: Shape 9243">
              <a:extLst>
                <a:ext uri="{FF2B5EF4-FFF2-40B4-BE49-F238E27FC236}">
                  <a16:creationId xmlns:a16="http://schemas.microsoft.com/office/drawing/2014/main" id="{A7A8F89A-389D-AEB4-FA91-51FA600F6FB7}"/>
                </a:ext>
              </a:extLst>
            </p:cNvPr>
            <p:cNvSpPr/>
            <p:nvPr/>
          </p:nvSpPr>
          <p:spPr>
            <a:xfrm>
              <a:off x="11508532" y="6581677"/>
              <a:ext cx="44732" cy="3840"/>
            </a:xfrm>
            <a:custGeom>
              <a:avLst/>
              <a:gdLst>
                <a:gd name="connsiteX0" fmla="*/ 40468 w 44732"/>
                <a:gd name="connsiteY0" fmla="*/ 3668 h 3840"/>
                <a:gd name="connsiteX1" fmla="*/ 1008 w 44732"/>
                <a:gd name="connsiteY1" fmla="*/ 885 h 3840"/>
                <a:gd name="connsiteX2" fmla="*/ 32500 w 44732"/>
                <a:gd name="connsiteY2" fmla="*/ 0 h 3840"/>
                <a:gd name="connsiteX3" fmla="*/ 40468 w 44732"/>
                <a:gd name="connsiteY3" fmla="*/ 3541 h 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32" h="3840">
                  <a:moveTo>
                    <a:pt x="40468" y="3668"/>
                  </a:moveTo>
                  <a:cubicBezTo>
                    <a:pt x="13529" y="4173"/>
                    <a:pt x="-4557" y="3668"/>
                    <a:pt x="1008" y="885"/>
                  </a:cubicBezTo>
                  <a:cubicBezTo>
                    <a:pt x="15173" y="885"/>
                    <a:pt x="17450" y="0"/>
                    <a:pt x="32500" y="0"/>
                  </a:cubicBezTo>
                  <a:cubicBezTo>
                    <a:pt x="44010" y="1643"/>
                    <a:pt x="48943" y="1264"/>
                    <a:pt x="40468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5" name="Freeform: Shape 9244">
              <a:extLst>
                <a:ext uri="{FF2B5EF4-FFF2-40B4-BE49-F238E27FC236}">
                  <a16:creationId xmlns:a16="http://schemas.microsoft.com/office/drawing/2014/main" id="{A99E722F-046B-BDF5-8877-AD99701695F8}"/>
                </a:ext>
              </a:extLst>
            </p:cNvPr>
            <p:cNvSpPr/>
            <p:nvPr/>
          </p:nvSpPr>
          <p:spPr>
            <a:xfrm>
              <a:off x="11525476" y="6598498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6" name="Freeform: Shape 9245">
              <a:extLst>
                <a:ext uri="{FF2B5EF4-FFF2-40B4-BE49-F238E27FC236}">
                  <a16:creationId xmlns:a16="http://schemas.microsoft.com/office/drawing/2014/main" id="{89AF24D9-8F75-F1F6-675E-AC89B5EE3081}"/>
                </a:ext>
              </a:extLst>
            </p:cNvPr>
            <p:cNvSpPr/>
            <p:nvPr/>
          </p:nvSpPr>
          <p:spPr>
            <a:xfrm>
              <a:off x="10839968" y="658623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7" name="Freeform: Shape 9246">
              <a:extLst>
                <a:ext uri="{FF2B5EF4-FFF2-40B4-BE49-F238E27FC236}">
                  <a16:creationId xmlns:a16="http://schemas.microsoft.com/office/drawing/2014/main" id="{947C54A6-F29E-709B-2CC4-0882891A72E1}"/>
                </a:ext>
              </a:extLst>
            </p:cNvPr>
            <p:cNvSpPr/>
            <p:nvPr/>
          </p:nvSpPr>
          <p:spPr>
            <a:xfrm>
              <a:off x="10881090" y="6572101"/>
              <a:ext cx="33740" cy="2114"/>
            </a:xfrm>
            <a:custGeom>
              <a:avLst/>
              <a:gdLst>
                <a:gd name="connsiteX0" fmla="*/ 110 w 33740"/>
                <a:gd name="connsiteY0" fmla="*/ 596 h 2114"/>
                <a:gd name="connsiteX1" fmla="*/ 31602 w 33740"/>
                <a:gd name="connsiteY1" fmla="*/ 2114 h 2114"/>
                <a:gd name="connsiteX2" fmla="*/ 110 w 33740"/>
                <a:gd name="connsiteY2" fmla="*/ 596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740" h="2114">
                  <a:moveTo>
                    <a:pt x="110" y="596"/>
                  </a:moveTo>
                  <a:cubicBezTo>
                    <a:pt x="-2547" y="-795"/>
                    <a:pt x="44123" y="470"/>
                    <a:pt x="31602" y="2114"/>
                  </a:cubicBezTo>
                  <a:cubicBezTo>
                    <a:pt x="17437" y="1861"/>
                    <a:pt x="14907" y="850"/>
                    <a:pt x="110" y="5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8" name="Freeform: Shape 9247">
              <a:extLst>
                <a:ext uri="{FF2B5EF4-FFF2-40B4-BE49-F238E27FC236}">
                  <a16:creationId xmlns:a16="http://schemas.microsoft.com/office/drawing/2014/main" id="{AA736979-C9DD-D890-40EC-21F245784870}"/>
                </a:ext>
              </a:extLst>
            </p:cNvPr>
            <p:cNvSpPr/>
            <p:nvPr/>
          </p:nvSpPr>
          <p:spPr>
            <a:xfrm>
              <a:off x="11225819" y="6563335"/>
              <a:ext cx="24187" cy="1520"/>
            </a:xfrm>
            <a:custGeom>
              <a:avLst/>
              <a:gdLst>
                <a:gd name="connsiteX0" fmla="*/ 537 w 24187"/>
                <a:gd name="connsiteY0" fmla="*/ 1267 h 1520"/>
                <a:gd name="connsiteX1" fmla="*/ 24188 w 24187"/>
                <a:gd name="connsiteY1" fmla="*/ 129 h 1520"/>
                <a:gd name="connsiteX2" fmla="*/ 16221 w 24187"/>
                <a:gd name="connsiteY2" fmla="*/ 1520 h 1520"/>
                <a:gd name="connsiteX3" fmla="*/ 411 w 24187"/>
                <a:gd name="connsiteY3" fmla="*/ 1267 h 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7" h="1520">
                  <a:moveTo>
                    <a:pt x="537" y="1267"/>
                  </a:moveTo>
                  <a:cubicBezTo>
                    <a:pt x="-3004" y="-377"/>
                    <a:pt x="11667" y="3"/>
                    <a:pt x="24188" y="129"/>
                  </a:cubicBezTo>
                  <a:cubicBezTo>
                    <a:pt x="22544" y="761"/>
                    <a:pt x="16346" y="761"/>
                    <a:pt x="16221" y="1520"/>
                  </a:cubicBezTo>
                  <a:lnTo>
                    <a:pt x="411" y="126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49" name="Freeform: Shape 9248">
              <a:extLst>
                <a:ext uri="{FF2B5EF4-FFF2-40B4-BE49-F238E27FC236}">
                  <a16:creationId xmlns:a16="http://schemas.microsoft.com/office/drawing/2014/main" id="{6F9CB9DE-1609-A04A-E3B8-0F888162E08C}"/>
                </a:ext>
              </a:extLst>
            </p:cNvPr>
            <p:cNvSpPr/>
            <p:nvPr/>
          </p:nvSpPr>
          <p:spPr>
            <a:xfrm>
              <a:off x="10807160" y="6559558"/>
              <a:ext cx="116952" cy="9964"/>
            </a:xfrm>
            <a:custGeom>
              <a:avLst/>
              <a:gdLst>
                <a:gd name="connsiteX0" fmla="*/ 2706 w 116952"/>
                <a:gd name="connsiteY0" fmla="*/ 5930 h 9964"/>
                <a:gd name="connsiteX1" fmla="*/ 113122 w 116952"/>
                <a:gd name="connsiteY1" fmla="*/ 4412 h 9964"/>
                <a:gd name="connsiteX2" fmla="*/ 2706 w 116952"/>
                <a:gd name="connsiteY2" fmla="*/ 5930 h 9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952" h="9964">
                  <a:moveTo>
                    <a:pt x="2706" y="5930"/>
                  </a:moveTo>
                  <a:cubicBezTo>
                    <a:pt x="-18162" y="-2292"/>
                    <a:pt x="87700" y="-1153"/>
                    <a:pt x="113122" y="4412"/>
                  </a:cubicBezTo>
                  <a:cubicBezTo>
                    <a:pt x="138543" y="12633"/>
                    <a:pt x="30153" y="10483"/>
                    <a:pt x="2706" y="5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0" name="Freeform: Shape 9249">
              <a:extLst>
                <a:ext uri="{FF2B5EF4-FFF2-40B4-BE49-F238E27FC236}">
                  <a16:creationId xmlns:a16="http://schemas.microsoft.com/office/drawing/2014/main" id="{B18FD50E-88F7-685B-73AE-6B98F42B96B7}"/>
                </a:ext>
              </a:extLst>
            </p:cNvPr>
            <p:cNvSpPr/>
            <p:nvPr/>
          </p:nvSpPr>
          <p:spPr>
            <a:xfrm>
              <a:off x="10818214" y="6577377"/>
              <a:ext cx="72535" cy="5389"/>
            </a:xfrm>
            <a:custGeom>
              <a:avLst/>
              <a:gdLst>
                <a:gd name="connsiteX0" fmla="*/ 0 w 72535"/>
                <a:gd name="connsiteY0" fmla="*/ 4047 h 5389"/>
                <a:gd name="connsiteX1" fmla="*/ 0 w 72535"/>
                <a:gd name="connsiteY1" fmla="*/ 1139 h 5389"/>
                <a:gd name="connsiteX2" fmla="*/ 71080 w 72535"/>
                <a:gd name="connsiteY2" fmla="*/ 0 h 5389"/>
                <a:gd name="connsiteX3" fmla="*/ 0 w 72535"/>
                <a:gd name="connsiteY3" fmla="*/ 4047 h 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535" h="5389">
                  <a:moveTo>
                    <a:pt x="0" y="4047"/>
                  </a:moveTo>
                  <a:lnTo>
                    <a:pt x="0" y="1139"/>
                  </a:lnTo>
                  <a:cubicBezTo>
                    <a:pt x="30607" y="1518"/>
                    <a:pt x="47681" y="380"/>
                    <a:pt x="71080" y="0"/>
                  </a:cubicBezTo>
                  <a:cubicBezTo>
                    <a:pt x="80439" y="5692"/>
                    <a:pt x="43255" y="6577"/>
                    <a:pt x="0" y="404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1" name="Freeform: Shape 9250">
              <a:extLst>
                <a:ext uri="{FF2B5EF4-FFF2-40B4-BE49-F238E27FC236}">
                  <a16:creationId xmlns:a16="http://schemas.microsoft.com/office/drawing/2014/main" id="{73B2EBEC-8BE9-1925-C1A7-3C87C74ADCF5}"/>
                </a:ext>
              </a:extLst>
            </p:cNvPr>
            <p:cNvSpPr/>
            <p:nvPr/>
          </p:nvSpPr>
          <p:spPr>
            <a:xfrm>
              <a:off x="10841106" y="657421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2" name="Freeform: Shape 9251">
              <a:extLst>
                <a:ext uri="{FF2B5EF4-FFF2-40B4-BE49-F238E27FC236}">
                  <a16:creationId xmlns:a16="http://schemas.microsoft.com/office/drawing/2014/main" id="{0E1AFD6B-0039-B51C-5A47-52442C5C9D76}"/>
                </a:ext>
              </a:extLst>
            </p:cNvPr>
            <p:cNvSpPr/>
            <p:nvPr/>
          </p:nvSpPr>
          <p:spPr>
            <a:xfrm>
              <a:off x="10849075" y="6570041"/>
              <a:ext cx="24186" cy="3541"/>
            </a:xfrm>
            <a:custGeom>
              <a:avLst/>
              <a:gdLst>
                <a:gd name="connsiteX0" fmla="*/ 0 w 24186"/>
                <a:gd name="connsiteY0" fmla="*/ 2910 h 3541"/>
                <a:gd name="connsiteX1" fmla="*/ 0 w 24186"/>
                <a:gd name="connsiteY1" fmla="*/ 0 h 3541"/>
                <a:gd name="connsiteX2" fmla="*/ 23651 w 24186"/>
                <a:gd name="connsiteY2" fmla="*/ 3542 h 3541"/>
                <a:gd name="connsiteX3" fmla="*/ 0 w 24186"/>
                <a:gd name="connsiteY3" fmla="*/ 2910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6" h="3541">
                  <a:moveTo>
                    <a:pt x="0" y="2910"/>
                  </a:moveTo>
                  <a:lnTo>
                    <a:pt x="0" y="0"/>
                  </a:lnTo>
                  <a:cubicBezTo>
                    <a:pt x="20742" y="253"/>
                    <a:pt x="26054" y="1644"/>
                    <a:pt x="23651" y="3542"/>
                  </a:cubicBezTo>
                  <a:lnTo>
                    <a:pt x="0" y="29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3" name="Freeform: Shape 9252">
              <a:extLst>
                <a:ext uri="{FF2B5EF4-FFF2-40B4-BE49-F238E27FC236}">
                  <a16:creationId xmlns:a16="http://schemas.microsoft.com/office/drawing/2014/main" id="{F8035C56-1AE8-660B-4BF9-6FC4D2900AE2}"/>
                </a:ext>
              </a:extLst>
            </p:cNvPr>
            <p:cNvSpPr/>
            <p:nvPr/>
          </p:nvSpPr>
          <p:spPr>
            <a:xfrm>
              <a:off x="11273912" y="6544229"/>
              <a:ext cx="20762" cy="2328"/>
            </a:xfrm>
            <a:custGeom>
              <a:avLst/>
              <a:gdLst>
                <a:gd name="connsiteX0" fmla="*/ 0 w 20762"/>
                <a:gd name="connsiteY0" fmla="*/ 1528 h 2328"/>
                <a:gd name="connsiteX1" fmla="*/ 0 w 20762"/>
                <a:gd name="connsiteY1" fmla="*/ 11 h 2328"/>
                <a:gd name="connsiteX2" fmla="*/ 0 w 20762"/>
                <a:gd name="connsiteY2" fmla="*/ 1528 h 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28">
                  <a:moveTo>
                    <a:pt x="0" y="1528"/>
                  </a:moveTo>
                  <a:lnTo>
                    <a:pt x="0" y="11"/>
                  </a:lnTo>
                  <a:cubicBezTo>
                    <a:pt x="38450" y="-242"/>
                    <a:pt x="14419" y="4058"/>
                    <a:pt x="0" y="152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4" name="Freeform: Shape 9253">
              <a:extLst>
                <a:ext uri="{FF2B5EF4-FFF2-40B4-BE49-F238E27FC236}">
                  <a16:creationId xmlns:a16="http://schemas.microsoft.com/office/drawing/2014/main" id="{2D23F805-73DE-0D57-658E-E6DB05FECFE3}"/>
                </a:ext>
              </a:extLst>
            </p:cNvPr>
            <p:cNvSpPr/>
            <p:nvPr/>
          </p:nvSpPr>
          <p:spPr>
            <a:xfrm>
              <a:off x="10877485" y="6575162"/>
              <a:ext cx="28380" cy="2038"/>
            </a:xfrm>
            <a:custGeom>
              <a:avLst/>
              <a:gdLst>
                <a:gd name="connsiteX0" fmla="*/ 3082 w 28380"/>
                <a:gd name="connsiteY0" fmla="*/ 1582 h 2038"/>
                <a:gd name="connsiteX1" fmla="*/ 26733 w 28380"/>
                <a:gd name="connsiteY1" fmla="*/ 1582 h 2038"/>
                <a:gd name="connsiteX2" fmla="*/ 3082 w 28380"/>
                <a:gd name="connsiteY2" fmla="*/ 1582 h 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38">
                  <a:moveTo>
                    <a:pt x="3082" y="1582"/>
                  </a:moveTo>
                  <a:cubicBezTo>
                    <a:pt x="-12727" y="-62"/>
                    <a:pt x="37990" y="-947"/>
                    <a:pt x="26733" y="1582"/>
                  </a:cubicBezTo>
                  <a:cubicBezTo>
                    <a:pt x="25469" y="1835"/>
                    <a:pt x="9912" y="2468"/>
                    <a:pt x="3082" y="158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5" name="Freeform: Shape 9254">
              <a:extLst>
                <a:ext uri="{FF2B5EF4-FFF2-40B4-BE49-F238E27FC236}">
                  <a16:creationId xmlns:a16="http://schemas.microsoft.com/office/drawing/2014/main" id="{7456756D-F1C3-5B68-A862-242815049670}"/>
                </a:ext>
              </a:extLst>
            </p:cNvPr>
            <p:cNvSpPr/>
            <p:nvPr/>
          </p:nvSpPr>
          <p:spPr>
            <a:xfrm>
              <a:off x="11328677" y="6571053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6" name="Freeform: Shape 9255">
              <a:extLst>
                <a:ext uri="{FF2B5EF4-FFF2-40B4-BE49-F238E27FC236}">
                  <a16:creationId xmlns:a16="http://schemas.microsoft.com/office/drawing/2014/main" id="{18069C93-91FD-B3C5-C703-7F33B8B13674}"/>
                </a:ext>
              </a:extLst>
            </p:cNvPr>
            <p:cNvSpPr/>
            <p:nvPr/>
          </p:nvSpPr>
          <p:spPr>
            <a:xfrm>
              <a:off x="10721941" y="6595563"/>
              <a:ext cx="31896" cy="3947"/>
            </a:xfrm>
            <a:custGeom>
              <a:avLst/>
              <a:gdLst>
                <a:gd name="connsiteX0" fmla="*/ 530 w 31896"/>
                <a:gd name="connsiteY0" fmla="*/ 3315 h 3947"/>
                <a:gd name="connsiteX1" fmla="*/ 24308 w 31896"/>
                <a:gd name="connsiteY1" fmla="*/ 280 h 3947"/>
                <a:gd name="connsiteX2" fmla="*/ 24308 w 31896"/>
                <a:gd name="connsiteY2" fmla="*/ 3948 h 3947"/>
                <a:gd name="connsiteX3" fmla="*/ 656 w 31896"/>
                <a:gd name="connsiteY3" fmla="*/ 3315 h 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947">
                  <a:moveTo>
                    <a:pt x="530" y="3315"/>
                  </a:moveTo>
                  <a:cubicBezTo>
                    <a:pt x="-1115" y="1165"/>
                    <a:pt x="-356" y="-732"/>
                    <a:pt x="24308" y="280"/>
                  </a:cubicBezTo>
                  <a:cubicBezTo>
                    <a:pt x="34426" y="1544"/>
                    <a:pt x="34426" y="3189"/>
                    <a:pt x="24308" y="3948"/>
                  </a:cubicBezTo>
                  <a:lnTo>
                    <a:pt x="656" y="331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7" name="Freeform: Shape 9256">
              <a:extLst>
                <a:ext uri="{FF2B5EF4-FFF2-40B4-BE49-F238E27FC236}">
                  <a16:creationId xmlns:a16="http://schemas.microsoft.com/office/drawing/2014/main" id="{DF22D29C-3395-8C00-C429-88478162D8F8}"/>
                </a:ext>
              </a:extLst>
            </p:cNvPr>
            <p:cNvSpPr/>
            <p:nvPr/>
          </p:nvSpPr>
          <p:spPr>
            <a:xfrm>
              <a:off x="10844269" y="6570421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944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8" name="Freeform: Shape 9257">
              <a:extLst>
                <a:ext uri="{FF2B5EF4-FFF2-40B4-BE49-F238E27FC236}">
                  <a16:creationId xmlns:a16="http://schemas.microsoft.com/office/drawing/2014/main" id="{83A6BBA7-A1FE-4ECD-4426-98F6AE74E5B7}"/>
                </a:ext>
              </a:extLst>
            </p:cNvPr>
            <p:cNvSpPr/>
            <p:nvPr/>
          </p:nvSpPr>
          <p:spPr>
            <a:xfrm>
              <a:off x="11634626" y="654942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8 w 11762"/>
                <a:gd name="connsiteY1" fmla="*/ 2403 h 2403"/>
                <a:gd name="connsiteX2" fmla="*/ 11762 w 11762"/>
                <a:gd name="connsiteY2" fmla="*/ 1139 h 2403"/>
                <a:gd name="connsiteX3" fmla="*/ 5818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8" y="2403"/>
                  </a:cubicBezTo>
                  <a:cubicBezTo>
                    <a:pt x="8980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8" y="0"/>
                  </a:cubicBezTo>
                  <a:cubicBezTo>
                    <a:pt x="2530" y="0"/>
                    <a:pt x="0" y="633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59" name="Freeform: Shape 9258">
              <a:extLst>
                <a:ext uri="{FF2B5EF4-FFF2-40B4-BE49-F238E27FC236}">
                  <a16:creationId xmlns:a16="http://schemas.microsoft.com/office/drawing/2014/main" id="{C8DC973C-ACB2-D2D0-FD1B-6B39DFB2656E}"/>
                </a:ext>
              </a:extLst>
            </p:cNvPr>
            <p:cNvSpPr/>
            <p:nvPr/>
          </p:nvSpPr>
          <p:spPr>
            <a:xfrm>
              <a:off x="10867667" y="6568504"/>
              <a:ext cx="11762" cy="2422"/>
            </a:xfrm>
            <a:custGeom>
              <a:avLst/>
              <a:gdLst>
                <a:gd name="connsiteX0" fmla="*/ 127 w 11762"/>
                <a:gd name="connsiteY0" fmla="*/ 1032 h 2422"/>
                <a:gd name="connsiteX1" fmla="*/ 5945 w 11762"/>
                <a:gd name="connsiteY1" fmla="*/ 2423 h 2422"/>
                <a:gd name="connsiteX2" fmla="*/ 11762 w 11762"/>
                <a:gd name="connsiteY2" fmla="*/ 1411 h 2422"/>
                <a:gd name="connsiteX3" fmla="*/ 5945 w 11762"/>
                <a:gd name="connsiteY3" fmla="*/ 20 h 2422"/>
                <a:gd name="connsiteX4" fmla="*/ 0 w 11762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32"/>
                  </a:moveTo>
                  <a:cubicBezTo>
                    <a:pt x="127" y="1664"/>
                    <a:pt x="2783" y="2296"/>
                    <a:pt x="5945" y="2423"/>
                  </a:cubicBezTo>
                  <a:cubicBezTo>
                    <a:pt x="9233" y="2423"/>
                    <a:pt x="11762" y="2044"/>
                    <a:pt x="11762" y="1411"/>
                  </a:cubicBezTo>
                  <a:cubicBezTo>
                    <a:pt x="11762" y="778"/>
                    <a:pt x="9233" y="146"/>
                    <a:pt x="5945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0" name="Freeform: Shape 9259">
              <a:extLst>
                <a:ext uri="{FF2B5EF4-FFF2-40B4-BE49-F238E27FC236}">
                  <a16:creationId xmlns:a16="http://schemas.microsoft.com/office/drawing/2014/main" id="{7C186FE1-E0BF-DC12-61D2-1C2C737E94FB}"/>
                </a:ext>
              </a:extLst>
            </p:cNvPr>
            <p:cNvSpPr/>
            <p:nvPr/>
          </p:nvSpPr>
          <p:spPr>
            <a:xfrm>
              <a:off x="10776477" y="6580665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782" y="0"/>
                    <a:pt x="126" y="379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1" name="Freeform: Shape 9260">
              <a:extLst>
                <a:ext uri="{FF2B5EF4-FFF2-40B4-BE49-F238E27FC236}">
                  <a16:creationId xmlns:a16="http://schemas.microsoft.com/office/drawing/2014/main" id="{543F1873-2E97-1022-45DB-DD90C06BAA6D}"/>
                </a:ext>
              </a:extLst>
            </p:cNvPr>
            <p:cNvSpPr/>
            <p:nvPr/>
          </p:nvSpPr>
          <p:spPr>
            <a:xfrm>
              <a:off x="11716962" y="6560682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817 w 11762"/>
                <a:gd name="connsiteY1" fmla="*/ 2403 h 2403"/>
                <a:gd name="connsiteX2" fmla="*/ 11762 w 11762"/>
                <a:gd name="connsiteY2" fmla="*/ 1139 h 2403"/>
                <a:gd name="connsiteX3" fmla="*/ 5817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8979" y="2403"/>
                    <a:pt x="11762" y="1771"/>
                    <a:pt x="11762" y="1139"/>
                  </a:cubicBezTo>
                  <a:cubicBezTo>
                    <a:pt x="11762" y="506"/>
                    <a:pt x="9106" y="0"/>
                    <a:pt x="5817" y="0"/>
                  </a:cubicBezTo>
                  <a:cubicBezTo>
                    <a:pt x="2530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2" name="Freeform: Shape 9261">
              <a:extLst>
                <a:ext uri="{FF2B5EF4-FFF2-40B4-BE49-F238E27FC236}">
                  <a16:creationId xmlns:a16="http://schemas.microsoft.com/office/drawing/2014/main" id="{9B32A1D9-1615-69AC-2008-E2AA2D928C58}"/>
                </a:ext>
              </a:extLst>
            </p:cNvPr>
            <p:cNvSpPr/>
            <p:nvPr/>
          </p:nvSpPr>
          <p:spPr>
            <a:xfrm>
              <a:off x="10835542" y="6565235"/>
              <a:ext cx="11762" cy="2403"/>
            </a:xfrm>
            <a:custGeom>
              <a:avLst/>
              <a:gdLst>
                <a:gd name="connsiteX0" fmla="*/ 127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2"/>
                  </a:moveTo>
                  <a:cubicBezTo>
                    <a:pt x="127" y="1644"/>
                    <a:pt x="2656" y="2277"/>
                    <a:pt x="5944" y="2403"/>
                  </a:cubicBezTo>
                  <a:cubicBezTo>
                    <a:pt x="9233" y="2403"/>
                    <a:pt x="11762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3" name="Freeform: Shape 9262">
              <a:extLst>
                <a:ext uri="{FF2B5EF4-FFF2-40B4-BE49-F238E27FC236}">
                  <a16:creationId xmlns:a16="http://schemas.microsoft.com/office/drawing/2014/main" id="{D86E4A19-B71A-69E6-B65A-B47CE168278A}"/>
                </a:ext>
              </a:extLst>
            </p:cNvPr>
            <p:cNvSpPr/>
            <p:nvPr/>
          </p:nvSpPr>
          <p:spPr>
            <a:xfrm>
              <a:off x="11783616" y="6551828"/>
              <a:ext cx="31366" cy="3415"/>
            </a:xfrm>
            <a:custGeom>
              <a:avLst/>
              <a:gdLst>
                <a:gd name="connsiteX0" fmla="*/ 7842 w 31366"/>
                <a:gd name="connsiteY0" fmla="*/ 1771 h 3415"/>
                <a:gd name="connsiteX1" fmla="*/ 0 w 31366"/>
                <a:gd name="connsiteY1" fmla="*/ 3415 h 3415"/>
                <a:gd name="connsiteX2" fmla="*/ 15684 w 31366"/>
                <a:gd name="connsiteY2" fmla="*/ 3289 h 3415"/>
                <a:gd name="connsiteX3" fmla="*/ 31367 w 31366"/>
                <a:gd name="connsiteY3" fmla="*/ 3035 h 3415"/>
                <a:gd name="connsiteX4" fmla="*/ 23525 w 31366"/>
                <a:gd name="connsiteY4" fmla="*/ 1518 h 3415"/>
                <a:gd name="connsiteX5" fmla="*/ 15684 w 31366"/>
                <a:gd name="connsiteY5" fmla="*/ 0 h 3415"/>
                <a:gd name="connsiteX6" fmla="*/ 7842 w 31366"/>
                <a:gd name="connsiteY6" fmla="*/ 1771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842" y="1771"/>
                  </a:moveTo>
                  <a:lnTo>
                    <a:pt x="0" y="3415"/>
                  </a:lnTo>
                  <a:lnTo>
                    <a:pt x="15684" y="3289"/>
                  </a:lnTo>
                  <a:lnTo>
                    <a:pt x="31367" y="3035"/>
                  </a:lnTo>
                  <a:lnTo>
                    <a:pt x="23525" y="1518"/>
                  </a:lnTo>
                  <a:lnTo>
                    <a:pt x="15684" y="0"/>
                  </a:lnTo>
                  <a:lnTo>
                    <a:pt x="7842" y="17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4" name="Freeform: Shape 9263">
              <a:extLst>
                <a:ext uri="{FF2B5EF4-FFF2-40B4-BE49-F238E27FC236}">
                  <a16:creationId xmlns:a16="http://schemas.microsoft.com/office/drawing/2014/main" id="{201D52AA-FAAC-8728-A4D7-D26AAAC33088}"/>
                </a:ext>
              </a:extLst>
            </p:cNvPr>
            <p:cNvSpPr/>
            <p:nvPr/>
          </p:nvSpPr>
          <p:spPr>
            <a:xfrm>
              <a:off x="11046460" y="6568397"/>
              <a:ext cx="58224" cy="16442"/>
            </a:xfrm>
            <a:custGeom>
              <a:avLst/>
              <a:gdLst>
                <a:gd name="connsiteX0" fmla="*/ 17120 w 58224"/>
                <a:gd name="connsiteY0" fmla="*/ 4554 h 16442"/>
                <a:gd name="connsiteX1" fmla="*/ 3586 w 58224"/>
                <a:gd name="connsiteY1" fmla="*/ 7716 h 16442"/>
                <a:gd name="connsiteX2" fmla="*/ 18385 w 58224"/>
                <a:gd name="connsiteY2" fmla="*/ 6577 h 16442"/>
                <a:gd name="connsiteX3" fmla="*/ 18385 w 58224"/>
                <a:gd name="connsiteY3" fmla="*/ 11510 h 16442"/>
                <a:gd name="connsiteX4" fmla="*/ 18132 w 58224"/>
                <a:gd name="connsiteY4" fmla="*/ 16443 h 16442"/>
                <a:gd name="connsiteX5" fmla="*/ 36091 w 58224"/>
                <a:gd name="connsiteY5" fmla="*/ 15431 h 16442"/>
                <a:gd name="connsiteX6" fmla="*/ 54052 w 58224"/>
                <a:gd name="connsiteY6" fmla="*/ 14419 h 16442"/>
                <a:gd name="connsiteX7" fmla="*/ 42415 w 58224"/>
                <a:gd name="connsiteY7" fmla="*/ 11257 h 16442"/>
                <a:gd name="connsiteX8" fmla="*/ 30779 w 58224"/>
                <a:gd name="connsiteY8" fmla="*/ 8095 h 16442"/>
                <a:gd name="connsiteX9" fmla="*/ 44439 w 58224"/>
                <a:gd name="connsiteY9" fmla="*/ 5565 h 16442"/>
                <a:gd name="connsiteX10" fmla="*/ 58225 w 58224"/>
                <a:gd name="connsiteY10" fmla="*/ 3036 h 16442"/>
                <a:gd name="connsiteX11" fmla="*/ 51901 w 58224"/>
                <a:gd name="connsiteY11" fmla="*/ 1518 h 16442"/>
                <a:gd name="connsiteX12" fmla="*/ 45577 w 58224"/>
                <a:gd name="connsiteY12" fmla="*/ 0 h 16442"/>
                <a:gd name="connsiteX13" fmla="*/ 17373 w 58224"/>
                <a:gd name="connsiteY13" fmla="*/ 4427 h 16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224" h="16442">
                  <a:moveTo>
                    <a:pt x="17120" y="4554"/>
                  </a:moveTo>
                  <a:cubicBezTo>
                    <a:pt x="1563" y="6957"/>
                    <a:pt x="-4508" y="8475"/>
                    <a:pt x="3586" y="7716"/>
                  </a:cubicBezTo>
                  <a:lnTo>
                    <a:pt x="18385" y="6577"/>
                  </a:lnTo>
                  <a:lnTo>
                    <a:pt x="18385" y="11510"/>
                  </a:lnTo>
                  <a:cubicBezTo>
                    <a:pt x="18385" y="11510"/>
                    <a:pt x="18132" y="16443"/>
                    <a:pt x="18132" y="16443"/>
                  </a:cubicBezTo>
                  <a:lnTo>
                    <a:pt x="36091" y="15431"/>
                  </a:lnTo>
                  <a:lnTo>
                    <a:pt x="54052" y="14419"/>
                  </a:lnTo>
                  <a:lnTo>
                    <a:pt x="42415" y="11257"/>
                  </a:lnTo>
                  <a:lnTo>
                    <a:pt x="30779" y="8095"/>
                  </a:lnTo>
                  <a:lnTo>
                    <a:pt x="44439" y="5565"/>
                  </a:lnTo>
                  <a:lnTo>
                    <a:pt x="58225" y="3036"/>
                  </a:lnTo>
                  <a:lnTo>
                    <a:pt x="51901" y="1518"/>
                  </a:lnTo>
                  <a:lnTo>
                    <a:pt x="45577" y="0"/>
                  </a:lnTo>
                  <a:lnTo>
                    <a:pt x="17373" y="44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5" name="Freeform: Shape 9264">
              <a:extLst>
                <a:ext uri="{FF2B5EF4-FFF2-40B4-BE49-F238E27FC236}">
                  <a16:creationId xmlns:a16="http://schemas.microsoft.com/office/drawing/2014/main" id="{728831F5-1DB8-69FA-2532-84AAC8DAE3F0}"/>
                </a:ext>
              </a:extLst>
            </p:cNvPr>
            <p:cNvSpPr/>
            <p:nvPr/>
          </p:nvSpPr>
          <p:spPr>
            <a:xfrm>
              <a:off x="11603765" y="6563590"/>
              <a:ext cx="32204" cy="3172"/>
            </a:xfrm>
            <a:custGeom>
              <a:avLst/>
              <a:gdLst>
                <a:gd name="connsiteX0" fmla="*/ 0 w 32204"/>
                <a:gd name="connsiteY0" fmla="*/ 3162 h 3172"/>
                <a:gd name="connsiteX1" fmla="*/ 0 w 32204"/>
                <a:gd name="connsiteY1" fmla="*/ 253 h 3172"/>
                <a:gd name="connsiteX2" fmla="*/ 31493 w 32204"/>
                <a:gd name="connsiteY2" fmla="*/ 0 h 3172"/>
                <a:gd name="connsiteX3" fmla="*/ 0 w 32204"/>
                <a:gd name="connsiteY3" fmla="*/ 3162 h 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4" h="3172">
                  <a:moveTo>
                    <a:pt x="0" y="3162"/>
                  </a:moveTo>
                  <a:lnTo>
                    <a:pt x="0" y="253"/>
                  </a:lnTo>
                  <a:cubicBezTo>
                    <a:pt x="0" y="253"/>
                    <a:pt x="31493" y="0"/>
                    <a:pt x="31493" y="0"/>
                  </a:cubicBezTo>
                  <a:cubicBezTo>
                    <a:pt x="35160" y="2277"/>
                    <a:pt x="24663" y="3289"/>
                    <a:pt x="0" y="316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6" name="Freeform: Shape 9265">
              <a:extLst>
                <a:ext uri="{FF2B5EF4-FFF2-40B4-BE49-F238E27FC236}">
                  <a16:creationId xmlns:a16="http://schemas.microsoft.com/office/drawing/2014/main" id="{08D943A3-B099-E7E6-7DBF-295F7FF84A9F}"/>
                </a:ext>
              </a:extLst>
            </p:cNvPr>
            <p:cNvSpPr/>
            <p:nvPr/>
          </p:nvSpPr>
          <p:spPr>
            <a:xfrm>
              <a:off x="10765220" y="658951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7" name="Freeform: Shape 9266">
              <a:extLst>
                <a:ext uri="{FF2B5EF4-FFF2-40B4-BE49-F238E27FC236}">
                  <a16:creationId xmlns:a16="http://schemas.microsoft.com/office/drawing/2014/main" id="{A7A84A9A-182F-34B7-FC1C-1262E0079B3E}"/>
                </a:ext>
              </a:extLst>
            </p:cNvPr>
            <p:cNvSpPr/>
            <p:nvPr/>
          </p:nvSpPr>
          <p:spPr>
            <a:xfrm>
              <a:off x="10804527" y="6574065"/>
              <a:ext cx="24184" cy="1540"/>
            </a:xfrm>
            <a:custGeom>
              <a:avLst/>
              <a:gdLst>
                <a:gd name="connsiteX0" fmla="*/ 533 w 24184"/>
                <a:gd name="connsiteY0" fmla="*/ 1162 h 1540"/>
                <a:gd name="connsiteX1" fmla="*/ 24184 w 24184"/>
                <a:gd name="connsiteY1" fmla="*/ 276 h 1540"/>
                <a:gd name="connsiteX2" fmla="*/ 16217 w 24184"/>
                <a:gd name="connsiteY2" fmla="*/ 1541 h 1540"/>
                <a:gd name="connsiteX3" fmla="*/ 407 w 24184"/>
                <a:gd name="connsiteY3" fmla="*/ 1162 h 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4" h="1540">
                  <a:moveTo>
                    <a:pt x="533" y="1162"/>
                  </a:moveTo>
                  <a:cubicBezTo>
                    <a:pt x="-3008" y="-483"/>
                    <a:pt x="11790" y="23"/>
                    <a:pt x="24184" y="276"/>
                  </a:cubicBezTo>
                  <a:cubicBezTo>
                    <a:pt x="22541" y="782"/>
                    <a:pt x="16217" y="782"/>
                    <a:pt x="16217" y="1541"/>
                  </a:cubicBezTo>
                  <a:lnTo>
                    <a:pt x="407" y="1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8" name="Freeform: Shape 9267">
              <a:extLst>
                <a:ext uri="{FF2B5EF4-FFF2-40B4-BE49-F238E27FC236}">
                  <a16:creationId xmlns:a16="http://schemas.microsoft.com/office/drawing/2014/main" id="{E4F84C82-CBC3-0DDD-EF18-A48170DE9B08}"/>
                </a:ext>
              </a:extLst>
            </p:cNvPr>
            <p:cNvSpPr/>
            <p:nvPr/>
          </p:nvSpPr>
          <p:spPr>
            <a:xfrm>
              <a:off x="11769198" y="6554690"/>
              <a:ext cx="20798" cy="2299"/>
            </a:xfrm>
            <a:custGeom>
              <a:avLst/>
              <a:gdLst>
                <a:gd name="connsiteX0" fmla="*/ 0 w 20798"/>
                <a:gd name="connsiteY0" fmla="*/ 1691 h 2299"/>
                <a:gd name="connsiteX1" fmla="*/ 0 w 20798"/>
                <a:gd name="connsiteY1" fmla="*/ 173 h 2299"/>
                <a:gd name="connsiteX2" fmla="*/ 0 w 20798"/>
                <a:gd name="connsiteY2" fmla="*/ 1691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98" h="2299">
                  <a:moveTo>
                    <a:pt x="0" y="1691"/>
                  </a:moveTo>
                  <a:lnTo>
                    <a:pt x="0" y="173"/>
                  </a:lnTo>
                  <a:cubicBezTo>
                    <a:pt x="38449" y="-965"/>
                    <a:pt x="14544" y="3968"/>
                    <a:pt x="0" y="16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69" name="Freeform: Shape 9268">
              <a:extLst>
                <a:ext uri="{FF2B5EF4-FFF2-40B4-BE49-F238E27FC236}">
                  <a16:creationId xmlns:a16="http://schemas.microsoft.com/office/drawing/2014/main" id="{D13B4A19-A675-5836-767C-DE374106DBD2}"/>
                </a:ext>
              </a:extLst>
            </p:cNvPr>
            <p:cNvSpPr/>
            <p:nvPr/>
          </p:nvSpPr>
          <p:spPr>
            <a:xfrm>
              <a:off x="11039043" y="6561567"/>
              <a:ext cx="20762" cy="2384"/>
            </a:xfrm>
            <a:custGeom>
              <a:avLst/>
              <a:gdLst>
                <a:gd name="connsiteX0" fmla="*/ 0 w 20762"/>
                <a:gd name="connsiteY0" fmla="*/ 1391 h 2384"/>
                <a:gd name="connsiteX1" fmla="*/ 0 w 20762"/>
                <a:gd name="connsiteY1" fmla="*/ 0 h 2384"/>
                <a:gd name="connsiteX2" fmla="*/ 0 w 20762"/>
                <a:gd name="connsiteY2" fmla="*/ 1391 h 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384">
                  <a:moveTo>
                    <a:pt x="0" y="1391"/>
                  </a:moveTo>
                  <a:lnTo>
                    <a:pt x="0" y="0"/>
                  </a:lnTo>
                  <a:cubicBezTo>
                    <a:pt x="38450" y="253"/>
                    <a:pt x="14419" y="4174"/>
                    <a:pt x="0" y="1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0" name="Freeform: Shape 9269">
              <a:extLst>
                <a:ext uri="{FF2B5EF4-FFF2-40B4-BE49-F238E27FC236}">
                  <a16:creationId xmlns:a16="http://schemas.microsoft.com/office/drawing/2014/main" id="{D9B8D145-3633-10A5-0E26-0A9BDDE15138}"/>
                </a:ext>
              </a:extLst>
            </p:cNvPr>
            <p:cNvSpPr/>
            <p:nvPr/>
          </p:nvSpPr>
          <p:spPr>
            <a:xfrm>
              <a:off x="11202927" y="6586743"/>
              <a:ext cx="32282" cy="2816"/>
            </a:xfrm>
            <a:custGeom>
              <a:avLst/>
              <a:gdLst>
                <a:gd name="connsiteX0" fmla="*/ 32283 w 32282"/>
                <a:gd name="connsiteY0" fmla="*/ 1638 h 2816"/>
                <a:gd name="connsiteX1" fmla="*/ 663 w 32282"/>
                <a:gd name="connsiteY1" fmla="*/ 373 h 2816"/>
                <a:gd name="connsiteX2" fmla="*/ 32283 w 32282"/>
                <a:gd name="connsiteY2" fmla="*/ 1638 h 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2" h="2816">
                  <a:moveTo>
                    <a:pt x="32283" y="1638"/>
                  </a:moveTo>
                  <a:cubicBezTo>
                    <a:pt x="30638" y="3788"/>
                    <a:pt x="-5281" y="2776"/>
                    <a:pt x="663" y="373"/>
                  </a:cubicBezTo>
                  <a:cubicBezTo>
                    <a:pt x="16726" y="-765"/>
                    <a:pt x="16094" y="1005"/>
                    <a:pt x="32283" y="16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1" name="Freeform: Shape 9270">
              <a:extLst>
                <a:ext uri="{FF2B5EF4-FFF2-40B4-BE49-F238E27FC236}">
                  <a16:creationId xmlns:a16="http://schemas.microsoft.com/office/drawing/2014/main" id="{CC6CC428-E42F-C1F6-A9A2-26F4A9E8B7E7}"/>
                </a:ext>
              </a:extLst>
            </p:cNvPr>
            <p:cNvSpPr/>
            <p:nvPr/>
          </p:nvSpPr>
          <p:spPr>
            <a:xfrm>
              <a:off x="10907381" y="658294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2" name="Freeform: Shape 9271">
              <a:extLst>
                <a:ext uri="{FF2B5EF4-FFF2-40B4-BE49-F238E27FC236}">
                  <a16:creationId xmlns:a16="http://schemas.microsoft.com/office/drawing/2014/main" id="{E1AD7B90-DDBB-05F6-84E4-FB922EE46F7D}"/>
                </a:ext>
              </a:extLst>
            </p:cNvPr>
            <p:cNvSpPr/>
            <p:nvPr/>
          </p:nvSpPr>
          <p:spPr>
            <a:xfrm>
              <a:off x="11218997" y="6579523"/>
              <a:ext cx="31896" cy="3797"/>
            </a:xfrm>
            <a:custGeom>
              <a:avLst/>
              <a:gdLst>
                <a:gd name="connsiteX0" fmla="*/ 530 w 31896"/>
                <a:gd name="connsiteY0" fmla="*/ 3418 h 3797"/>
                <a:gd name="connsiteX1" fmla="*/ 24308 w 31896"/>
                <a:gd name="connsiteY1" fmla="*/ 130 h 3797"/>
                <a:gd name="connsiteX2" fmla="*/ 24308 w 31896"/>
                <a:gd name="connsiteY2" fmla="*/ 3797 h 3797"/>
                <a:gd name="connsiteX3" fmla="*/ 656 w 31896"/>
                <a:gd name="connsiteY3" fmla="*/ 3418 h 3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96" h="3797">
                  <a:moveTo>
                    <a:pt x="530" y="3418"/>
                  </a:moveTo>
                  <a:cubicBezTo>
                    <a:pt x="-1115" y="1268"/>
                    <a:pt x="-356" y="-502"/>
                    <a:pt x="24308" y="130"/>
                  </a:cubicBezTo>
                  <a:cubicBezTo>
                    <a:pt x="34426" y="1268"/>
                    <a:pt x="34426" y="3039"/>
                    <a:pt x="24308" y="3797"/>
                  </a:cubicBezTo>
                  <a:lnTo>
                    <a:pt x="656" y="34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3" name="Freeform: Shape 9272">
              <a:extLst>
                <a:ext uri="{FF2B5EF4-FFF2-40B4-BE49-F238E27FC236}">
                  <a16:creationId xmlns:a16="http://schemas.microsoft.com/office/drawing/2014/main" id="{3602651B-0075-D402-3E20-59EB22FBEA19}"/>
                </a:ext>
              </a:extLst>
            </p:cNvPr>
            <p:cNvSpPr/>
            <p:nvPr/>
          </p:nvSpPr>
          <p:spPr>
            <a:xfrm>
              <a:off x="10803796" y="6545514"/>
              <a:ext cx="99790" cy="21112"/>
            </a:xfrm>
            <a:custGeom>
              <a:avLst/>
              <a:gdLst>
                <a:gd name="connsiteX0" fmla="*/ 253 w 99790"/>
                <a:gd name="connsiteY0" fmla="*/ 117 h 21112"/>
                <a:gd name="connsiteX1" fmla="*/ 24031 w 99790"/>
                <a:gd name="connsiteY1" fmla="*/ 4544 h 21112"/>
                <a:gd name="connsiteX2" fmla="*/ 47808 w 99790"/>
                <a:gd name="connsiteY2" fmla="*/ 7706 h 21112"/>
                <a:gd name="connsiteX3" fmla="*/ 42117 w 99790"/>
                <a:gd name="connsiteY3" fmla="*/ 9476 h 21112"/>
                <a:gd name="connsiteX4" fmla="*/ 36426 w 99790"/>
                <a:gd name="connsiteY4" fmla="*/ 11247 h 21112"/>
                <a:gd name="connsiteX5" fmla="*/ 60836 w 99790"/>
                <a:gd name="connsiteY5" fmla="*/ 16180 h 21112"/>
                <a:gd name="connsiteX6" fmla="*/ 85119 w 99790"/>
                <a:gd name="connsiteY6" fmla="*/ 21112 h 21112"/>
                <a:gd name="connsiteX7" fmla="*/ 77278 w 99790"/>
                <a:gd name="connsiteY7" fmla="*/ 14409 h 21112"/>
                <a:gd name="connsiteX8" fmla="*/ 69563 w 99790"/>
                <a:gd name="connsiteY8" fmla="*/ 7706 h 21112"/>
                <a:gd name="connsiteX9" fmla="*/ 84740 w 99790"/>
                <a:gd name="connsiteY9" fmla="*/ 9982 h 21112"/>
                <a:gd name="connsiteX10" fmla="*/ 99791 w 99790"/>
                <a:gd name="connsiteY10" fmla="*/ 12259 h 21112"/>
                <a:gd name="connsiteX11" fmla="*/ 83349 w 99790"/>
                <a:gd name="connsiteY11" fmla="*/ 7706 h 21112"/>
                <a:gd name="connsiteX12" fmla="*/ 67033 w 99790"/>
                <a:gd name="connsiteY12" fmla="*/ 3152 h 21112"/>
                <a:gd name="connsiteX13" fmla="*/ 54132 w 99790"/>
                <a:gd name="connsiteY13" fmla="*/ 3785 h 21112"/>
                <a:gd name="connsiteX14" fmla="*/ 41105 w 99790"/>
                <a:gd name="connsiteY14" fmla="*/ 4417 h 21112"/>
                <a:gd name="connsiteX15" fmla="*/ 20616 w 99790"/>
                <a:gd name="connsiteY15" fmla="*/ 1761 h 21112"/>
                <a:gd name="connsiteX16" fmla="*/ 0 w 99790"/>
                <a:gd name="connsiteY16" fmla="*/ 243 h 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790" h="21112">
                  <a:moveTo>
                    <a:pt x="253" y="117"/>
                  </a:moveTo>
                  <a:cubicBezTo>
                    <a:pt x="253" y="749"/>
                    <a:pt x="10877" y="2773"/>
                    <a:pt x="24031" y="4544"/>
                  </a:cubicBezTo>
                  <a:lnTo>
                    <a:pt x="47808" y="7706"/>
                  </a:lnTo>
                  <a:lnTo>
                    <a:pt x="42117" y="9476"/>
                  </a:lnTo>
                  <a:lnTo>
                    <a:pt x="36426" y="11247"/>
                  </a:lnTo>
                  <a:lnTo>
                    <a:pt x="60836" y="16180"/>
                  </a:lnTo>
                  <a:lnTo>
                    <a:pt x="85119" y="21112"/>
                  </a:lnTo>
                  <a:lnTo>
                    <a:pt x="77278" y="14409"/>
                  </a:lnTo>
                  <a:lnTo>
                    <a:pt x="69563" y="7706"/>
                  </a:lnTo>
                  <a:lnTo>
                    <a:pt x="84740" y="9982"/>
                  </a:lnTo>
                  <a:lnTo>
                    <a:pt x="99791" y="12259"/>
                  </a:lnTo>
                  <a:lnTo>
                    <a:pt x="83349" y="7706"/>
                  </a:lnTo>
                  <a:lnTo>
                    <a:pt x="67033" y="3152"/>
                  </a:lnTo>
                  <a:lnTo>
                    <a:pt x="54132" y="3785"/>
                  </a:lnTo>
                  <a:lnTo>
                    <a:pt x="41105" y="4417"/>
                  </a:lnTo>
                  <a:lnTo>
                    <a:pt x="20616" y="1761"/>
                  </a:lnTo>
                  <a:cubicBezTo>
                    <a:pt x="9359" y="243"/>
                    <a:pt x="127" y="-389"/>
                    <a:pt x="0" y="24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4" name="Freeform: Shape 9273">
              <a:extLst>
                <a:ext uri="{FF2B5EF4-FFF2-40B4-BE49-F238E27FC236}">
                  <a16:creationId xmlns:a16="http://schemas.microsoft.com/office/drawing/2014/main" id="{D780ED67-A121-401A-0EE8-C47A0FC8708E}"/>
                </a:ext>
              </a:extLst>
            </p:cNvPr>
            <p:cNvSpPr/>
            <p:nvPr/>
          </p:nvSpPr>
          <p:spPr>
            <a:xfrm>
              <a:off x="10850715" y="6555603"/>
              <a:ext cx="11770" cy="2441"/>
            </a:xfrm>
            <a:custGeom>
              <a:avLst/>
              <a:gdLst>
                <a:gd name="connsiteX0" fmla="*/ 4 w 11770"/>
                <a:gd name="connsiteY0" fmla="*/ 1031 h 2441"/>
                <a:gd name="connsiteX1" fmla="*/ 5948 w 11770"/>
                <a:gd name="connsiteY1" fmla="*/ 20 h 2441"/>
                <a:gd name="connsiteX2" fmla="*/ 11767 w 11770"/>
                <a:gd name="connsiteY2" fmla="*/ 1411 h 2441"/>
                <a:gd name="connsiteX3" fmla="*/ 5822 w 11770"/>
                <a:gd name="connsiteY3" fmla="*/ 2422 h 2441"/>
                <a:gd name="connsiteX4" fmla="*/ 4 w 11770"/>
                <a:gd name="connsiteY4" fmla="*/ 1031 h 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" h="2441">
                  <a:moveTo>
                    <a:pt x="4" y="1031"/>
                  </a:moveTo>
                  <a:cubicBezTo>
                    <a:pt x="4" y="399"/>
                    <a:pt x="2660" y="-107"/>
                    <a:pt x="5948" y="20"/>
                  </a:cubicBezTo>
                  <a:cubicBezTo>
                    <a:pt x="9237" y="20"/>
                    <a:pt x="11893" y="778"/>
                    <a:pt x="11767" y="1411"/>
                  </a:cubicBezTo>
                  <a:cubicBezTo>
                    <a:pt x="11767" y="2043"/>
                    <a:pt x="9110" y="2548"/>
                    <a:pt x="5822" y="2422"/>
                  </a:cubicBezTo>
                  <a:cubicBezTo>
                    <a:pt x="2533" y="2422"/>
                    <a:pt x="-122" y="1790"/>
                    <a:pt x="4" y="103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5" name="Freeform: Shape 9274">
              <a:extLst>
                <a:ext uri="{FF2B5EF4-FFF2-40B4-BE49-F238E27FC236}">
                  <a16:creationId xmlns:a16="http://schemas.microsoft.com/office/drawing/2014/main" id="{BE24BD7C-9282-DFDD-CEC3-ED0086349D08}"/>
                </a:ext>
              </a:extLst>
            </p:cNvPr>
            <p:cNvSpPr/>
            <p:nvPr/>
          </p:nvSpPr>
          <p:spPr>
            <a:xfrm>
              <a:off x="10862734" y="6551050"/>
              <a:ext cx="11636" cy="2442"/>
            </a:xfrm>
            <a:custGeom>
              <a:avLst/>
              <a:gdLst>
                <a:gd name="connsiteX0" fmla="*/ 0 w 11636"/>
                <a:gd name="connsiteY0" fmla="*/ 1032 h 2442"/>
                <a:gd name="connsiteX1" fmla="*/ 5818 w 11636"/>
                <a:gd name="connsiteY1" fmla="*/ 20 h 2442"/>
                <a:gd name="connsiteX2" fmla="*/ 11636 w 11636"/>
                <a:gd name="connsiteY2" fmla="*/ 1411 h 2442"/>
                <a:gd name="connsiteX3" fmla="*/ 5818 w 11636"/>
                <a:gd name="connsiteY3" fmla="*/ 2423 h 2442"/>
                <a:gd name="connsiteX4" fmla="*/ 0 w 11636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42">
                  <a:moveTo>
                    <a:pt x="0" y="1032"/>
                  </a:moveTo>
                  <a:cubicBezTo>
                    <a:pt x="0" y="399"/>
                    <a:pt x="2656" y="-107"/>
                    <a:pt x="5818" y="20"/>
                  </a:cubicBezTo>
                  <a:cubicBezTo>
                    <a:pt x="8980" y="146"/>
                    <a:pt x="11636" y="778"/>
                    <a:pt x="11636" y="1411"/>
                  </a:cubicBezTo>
                  <a:cubicBezTo>
                    <a:pt x="11636" y="2044"/>
                    <a:pt x="8980" y="2549"/>
                    <a:pt x="5818" y="2423"/>
                  </a:cubicBezTo>
                  <a:cubicBezTo>
                    <a:pt x="2530" y="2423"/>
                    <a:pt x="0" y="1790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6" name="Freeform: Shape 9275">
              <a:extLst>
                <a:ext uri="{FF2B5EF4-FFF2-40B4-BE49-F238E27FC236}">
                  <a16:creationId xmlns:a16="http://schemas.microsoft.com/office/drawing/2014/main" id="{72EF45AB-E17D-0F3F-2160-3D9B2E0AE39F}"/>
                </a:ext>
              </a:extLst>
            </p:cNvPr>
            <p:cNvSpPr/>
            <p:nvPr/>
          </p:nvSpPr>
          <p:spPr>
            <a:xfrm>
              <a:off x="10862101" y="6572950"/>
              <a:ext cx="11635" cy="2422"/>
            </a:xfrm>
            <a:custGeom>
              <a:avLst/>
              <a:gdLst>
                <a:gd name="connsiteX0" fmla="*/ 0 w 11635"/>
                <a:gd name="connsiteY0" fmla="*/ 1011 h 2422"/>
                <a:gd name="connsiteX1" fmla="*/ 5818 w 11635"/>
                <a:gd name="connsiteY1" fmla="*/ 2403 h 2422"/>
                <a:gd name="connsiteX2" fmla="*/ 11636 w 11635"/>
                <a:gd name="connsiteY2" fmla="*/ 1391 h 2422"/>
                <a:gd name="connsiteX3" fmla="*/ 5818 w 11635"/>
                <a:gd name="connsiteY3" fmla="*/ 0 h 2422"/>
                <a:gd name="connsiteX4" fmla="*/ 0 w 11635"/>
                <a:gd name="connsiteY4" fmla="*/ 1011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22">
                  <a:moveTo>
                    <a:pt x="0" y="1011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529"/>
                    <a:pt x="11636" y="2023"/>
                    <a:pt x="11636" y="1391"/>
                  </a:cubicBezTo>
                  <a:cubicBezTo>
                    <a:pt x="11636" y="759"/>
                    <a:pt x="9107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7" name="Freeform: Shape 9276">
              <a:extLst>
                <a:ext uri="{FF2B5EF4-FFF2-40B4-BE49-F238E27FC236}">
                  <a16:creationId xmlns:a16="http://schemas.microsoft.com/office/drawing/2014/main" id="{8A56740F-30A5-E700-A9C6-B10DDF55514F}"/>
                </a:ext>
              </a:extLst>
            </p:cNvPr>
            <p:cNvSpPr/>
            <p:nvPr/>
          </p:nvSpPr>
          <p:spPr>
            <a:xfrm>
              <a:off x="11636902" y="6543734"/>
              <a:ext cx="127362" cy="7208"/>
            </a:xfrm>
            <a:custGeom>
              <a:avLst/>
              <a:gdLst>
                <a:gd name="connsiteX0" fmla="*/ 8474 w 127362"/>
                <a:gd name="connsiteY0" fmla="*/ 3162 h 7208"/>
                <a:gd name="connsiteX1" fmla="*/ 0 w 127362"/>
                <a:gd name="connsiteY1" fmla="*/ 6071 h 7208"/>
                <a:gd name="connsiteX2" fmla="*/ 19225 w 127362"/>
                <a:gd name="connsiteY2" fmla="*/ 4426 h 7208"/>
                <a:gd name="connsiteX3" fmla="*/ 38323 w 127362"/>
                <a:gd name="connsiteY3" fmla="*/ 2782 h 7208"/>
                <a:gd name="connsiteX4" fmla="*/ 45279 w 127362"/>
                <a:gd name="connsiteY4" fmla="*/ 5059 h 7208"/>
                <a:gd name="connsiteX5" fmla="*/ 52235 w 127362"/>
                <a:gd name="connsiteY5" fmla="*/ 7209 h 7208"/>
                <a:gd name="connsiteX6" fmla="*/ 89799 w 127362"/>
                <a:gd name="connsiteY6" fmla="*/ 6830 h 7208"/>
                <a:gd name="connsiteX7" fmla="*/ 127363 w 127362"/>
                <a:gd name="connsiteY7" fmla="*/ 6450 h 7208"/>
                <a:gd name="connsiteX8" fmla="*/ 111300 w 127362"/>
                <a:gd name="connsiteY8" fmla="*/ 4553 h 7208"/>
                <a:gd name="connsiteX9" fmla="*/ 95238 w 127362"/>
                <a:gd name="connsiteY9" fmla="*/ 2529 h 7208"/>
                <a:gd name="connsiteX10" fmla="*/ 73104 w 127362"/>
                <a:gd name="connsiteY10" fmla="*/ 4047 h 7208"/>
                <a:gd name="connsiteX11" fmla="*/ 50844 w 127362"/>
                <a:gd name="connsiteY11" fmla="*/ 5438 h 7208"/>
                <a:gd name="connsiteX12" fmla="*/ 50844 w 127362"/>
                <a:gd name="connsiteY12" fmla="*/ 2656 h 7208"/>
                <a:gd name="connsiteX13" fmla="*/ 50844 w 127362"/>
                <a:gd name="connsiteY13" fmla="*/ 0 h 7208"/>
                <a:gd name="connsiteX14" fmla="*/ 33896 w 127362"/>
                <a:gd name="connsiteY14" fmla="*/ 126 h 7208"/>
                <a:gd name="connsiteX15" fmla="*/ 16948 w 127362"/>
                <a:gd name="connsiteY15" fmla="*/ 252 h 7208"/>
                <a:gd name="connsiteX16" fmla="*/ 8474 w 127362"/>
                <a:gd name="connsiteY16" fmla="*/ 3162 h 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362" h="7208">
                  <a:moveTo>
                    <a:pt x="8474" y="3162"/>
                  </a:moveTo>
                  <a:lnTo>
                    <a:pt x="0" y="6071"/>
                  </a:lnTo>
                  <a:lnTo>
                    <a:pt x="19225" y="4426"/>
                  </a:lnTo>
                  <a:lnTo>
                    <a:pt x="38323" y="2782"/>
                  </a:lnTo>
                  <a:lnTo>
                    <a:pt x="45279" y="5059"/>
                  </a:lnTo>
                  <a:lnTo>
                    <a:pt x="52235" y="7209"/>
                  </a:lnTo>
                  <a:lnTo>
                    <a:pt x="89799" y="6830"/>
                  </a:lnTo>
                  <a:lnTo>
                    <a:pt x="127363" y="6450"/>
                  </a:lnTo>
                  <a:lnTo>
                    <a:pt x="111300" y="4553"/>
                  </a:lnTo>
                  <a:lnTo>
                    <a:pt x="95238" y="2529"/>
                  </a:lnTo>
                  <a:lnTo>
                    <a:pt x="73104" y="4047"/>
                  </a:lnTo>
                  <a:lnTo>
                    <a:pt x="50844" y="5438"/>
                  </a:lnTo>
                  <a:lnTo>
                    <a:pt x="50844" y="2656"/>
                  </a:lnTo>
                  <a:lnTo>
                    <a:pt x="50844" y="0"/>
                  </a:lnTo>
                  <a:lnTo>
                    <a:pt x="33896" y="126"/>
                  </a:lnTo>
                  <a:lnTo>
                    <a:pt x="16948" y="252"/>
                  </a:lnTo>
                  <a:lnTo>
                    <a:pt x="8474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8" name="Freeform: Shape 9277">
              <a:extLst>
                <a:ext uri="{FF2B5EF4-FFF2-40B4-BE49-F238E27FC236}">
                  <a16:creationId xmlns:a16="http://schemas.microsoft.com/office/drawing/2014/main" id="{CBBB59CD-1EEB-00D8-7A98-01DB2EB51DB5}"/>
                </a:ext>
              </a:extLst>
            </p:cNvPr>
            <p:cNvSpPr/>
            <p:nvPr/>
          </p:nvSpPr>
          <p:spPr>
            <a:xfrm>
              <a:off x="11051439" y="6579887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817 w 11762"/>
                <a:gd name="connsiteY1" fmla="*/ 2423 h 2442"/>
                <a:gd name="connsiteX2" fmla="*/ 11762 w 11762"/>
                <a:gd name="connsiteY2" fmla="*/ 1411 h 2442"/>
                <a:gd name="connsiteX3" fmla="*/ 5944 w 11762"/>
                <a:gd name="connsiteY3" fmla="*/ 20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1664"/>
                    <a:pt x="2529" y="2296"/>
                    <a:pt x="5817" y="2423"/>
                  </a:cubicBezTo>
                  <a:cubicBezTo>
                    <a:pt x="9106" y="2549"/>
                    <a:pt x="11762" y="2043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127" y="399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79" name="Freeform: Shape 9278">
              <a:extLst>
                <a:ext uri="{FF2B5EF4-FFF2-40B4-BE49-F238E27FC236}">
                  <a16:creationId xmlns:a16="http://schemas.microsoft.com/office/drawing/2014/main" id="{876901EB-AC06-2CCA-7D25-C9778B09FD1E}"/>
                </a:ext>
              </a:extLst>
            </p:cNvPr>
            <p:cNvSpPr/>
            <p:nvPr/>
          </p:nvSpPr>
          <p:spPr>
            <a:xfrm>
              <a:off x="10758770" y="6587116"/>
              <a:ext cx="11762" cy="2403"/>
            </a:xfrm>
            <a:custGeom>
              <a:avLst/>
              <a:gdLst>
                <a:gd name="connsiteX0" fmla="*/ 127 w 11762"/>
                <a:gd name="connsiteY0" fmla="*/ 1011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1"/>
                  </a:moveTo>
                  <a:cubicBezTo>
                    <a:pt x="127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0" name="Freeform: Shape 9279">
              <a:extLst>
                <a:ext uri="{FF2B5EF4-FFF2-40B4-BE49-F238E27FC236}">
                  <a16:creationId xmlns:a16="http://schemas.microsoft.com/office/drawing/2014/main" id="{02B88551-1C92-5B0D-4715-3965161A992C}"/>
                </a:ext>
              </a:extLst>
            </p:cNvPr>
            <p:cNvSpPr/>
            <p:nvPr/>
          </p:nvSpPr>
          <p:spPr>
            <a:xfrm>
              <a:off x="11186516" y="6573203"/>
              <a:ext cx="22765" cy="12521"/>
            </a:xfrm>
            <a:custGeom>
              <a:avLst/>
              <a:gdLst>
                <a:gd name="connsiteX0" fmla="*/ 0 w 22765"/>
                <a:gd name="connsiteY0" fmla="*/ 2403 h 12521"/>
                <a:gd name="connsiteX1" fmla="*/ 11383 w 22765"/>
                <a:gd name="connsiteY1" fmla="*/ 8727 h 12521"/>
                <a:gd name="connsiteX2" fmla="*/ 22766 w 22765"/>
                <a:gd name="connsiteY2" fmla="*/ 12521 h 12521"/>
                <a:gd name="connsiteX3" fmla="*/ 22766 w 22765"/>
                <a:gd name="connsiteY3" fmla="*/ 10118 h 12521"/>
                <a:gd name="connsiteX4" fmla="*/ 11509 w 22765"/>
                <a:gd name="connsiteY4" fmla="*/ 3794 h 12521"/>
                <a:gd name="connsiteX5" fmla="*/ 127 w 22765"/>
                <a:gd name="connsiteY5" fmla="*/ 0 h 12521"/>
                <a:gd name="connsiteX6" fmla="*/ 127 w 22765"/>
                <a:gd name="connsiteY6" fmla="*/ 2403 h 1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65" h="12521">
                  <a:moveTo>
                    <a:pt x="0" y="2403"/>
                  </a:moveTo>
                  <a:cubicBezTo>
                    <a:pt x="0" y="3794"/>
                    <a:pt x="5059" y="6577"/>
                    <a:pt x="11383" y="8727"/>
                  </a:cubicBezTo>
                  <a:lnTo>
                    <a:pt x="22766" y="12521"/>
                  </a:lnTo>
                  <a:lnTo>
                    <a:pt x="22766" y="10118"/>
                  </a:lnTo>
                  <a:cubicBezTo>
                    <a:pt x="22766" y="8854"/>
                    <a:pt x="17706" y="5945"/>
                    <a:pt x="11509" y="3794"/>
                  </a:cubicBezTo>
                  <a:lnTo>
                    <a:pt x="127" y="0"/>
                  </a:lnTo>
                  <a:lnTo>
                    <a:pt x="127" y="240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1" name="Freeform: Shape 9280">
              <a:extLst>
                <a:ext uri="{FF2B5EF4-FFF2-40B4-BE49-F238E27FC236}">
                  <a16:creationId xmlns:a16="http://schemas.microsoft.com/office/drawing/2014/main" id="{CDBBE4AA-1DA3-6759-06B1-45AE3DFE10F4}"/>
                </a:ext>
              </a:extLst>
            </p:cNvPr>
            <p:cNvSpPr/>
            <p:nvPr/>
          </p:nvSpPr>
          <p:spPr>
            <a:xfrm>
              <a:off x="10794436" y="6570041"/>
              <a:ext cx="15809" cy="6450"/>
            </a:xfrm>
            <a:custGeom>
              <a:avLst/>
              <a:gdLst>
                <a:gd name="connsiteX0" fmla="*/ 127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897 h 6450"/>
                <a:gd name="connsiteX5" fmla="*/ 127 w 15809"/>
                <a:gd name="connsiteY5" fmla="*/ 0 h 6450"/>
                <a:gd name="connsiteX6" fmla="*/ 127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897"/>
                  </a:lnTo>
                  <a:lnTo>
                    <a:pt x="127" y="0"/>
                  </a:lnTo>
                  <a:lnTo>
                    <a:pt x="127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2" name="Freeform: Shape 9281">
              <a:extLst>
                <a:ext uri="{FF2B5EF4-FFF2-40B4-BE49-F238E27FC236}">
                  <a16:creationId xmlns:a16="http://schemas.microsoft.com/office/drawing/2014/main" id="{8E46EF91-10F5-987F-A34D-F388350E452D}"/>
                </a:ext>
              </a:extLst>
            </p:cNvPr>
            <p:cNvSpPr/>
            <p:nvPr/>
          </p:nvSpPr>
          <p:spPr>
            <a:xfrm>
              <a:off x="11734922" y="6560176"/>
              <a:ext cx="27192" cy="5311"/>
            </a:xfrm>
            <a:custGeom>
              <a:avLst/>
              <a:gdLst>
                <a:gd name="connsiteX0" fmla="*/ 0 w 27192"/>
                <a:gd name="connsiteY0" fmla="*/ 1138 h 5311"/>
                <a:gd name="connsiteX1" fmla="*/ 5185 w 27192"/>
                <a:gd name="connsiteY1" fmla="*/ 0 h 5311"/>
                <a:gd name="connsiteX2" fmla="*/ 18845 w 27192"/>
                <a:gd name="connsiteY2" fmla="*/ 2656 h 5311"/>
                <a:gd name="connsiteX3" fmla="*/ 27193 w 27192"/>
                <a:gd name="connsiteY3" fmla="*/ 5312 h 5311"/>
                <a:gd name="connsiteX4" fmla="*/ 13660 w 27192"/>
                <a:gd name="connsiteY4" fmla="*/ 3668 h 5311"/>
                <a:gd name="connsiteX5" fmla="*/ 0 w 27192"/>
                <a:gd name="connsiteY5" fmla="*/ 1011 h 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1">
                  <a:moveTo>
                    <a:pt x="0" y="1138"/>
                  </a:moveTo>
                  <a:cubicBezTo>
                    <a:pt x="0" y="1138"/>
                    <a:pt x="2403" y="0"/>
                    <a:pt x="5185" y="0"/>
                  </a:cubicBezTo>
                  <a:cubicBezTo>
                    <a:pt x="8095" y="0"/>
                    <a:pt x="14165" y="1138"/>
                    <a:pt x="18845" y="2656"/>
                  </a:cubicBezTo>
                  <a:lnTo>
                    <a:pt x="27193" y="5312"/>
                  </a:lnTo>
                  <a:lnTo>
                    <a:pt x="13660" y="3668"/>
                  </a:lnTo>
                  <a:cubicBezTo>
                    <a:pt x="6197" y="2782"/>
                    <a:pt x="0" y="1644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3" name="Freeform: Shape 9282">
              <a:extLst>
                <a:ext uri="{FF2B5EF4-FFF2-40B4-BE49-F238E27FC236}">
                  <a16:creationId xmlns:a16="http://schemas.microsoft.com/office/drawing/2014/main" id="{6F8BEA95-0B3B-DA31-5E00-8348E963506D}"/>
                </a:ext>
              </a:extLst>
            </p:cNvPr>
            <p:cNvSpPr/>
            <p:nvPr/>
          </p:nvSpPr>
          <p:spPr>
            <a:xfrm>
              <a:off x="10817708" y="6583447"/>
              <a:ext cx="23651" cy="5186"/>
            </a:xfrm>
            <a:custGeom>
              <a:avLst/>
              <a:gdLst>
                <a:gd name="connsiteX0" fmla="*/ 0 w 23651"/>
                <a:gd name="connsiteY0" fmla="*/ 2656 h 5186"/>
                <a:gd name="connsiteX1" fmla="*/ 0 w 23651"/>
                <a:gd name="connsiteY1" fmla="*/ 5186 h 5186"/>
                <a:gd name="connsiteX2" fmla="*/ 11762 w 23651"/>
                <a:gd name="connsiteY2" fmla="*/ 3921 h 5186"/>
                <a:gd name="connsiteX3" fmla="*/ 23651 w 23651"/>
                <a:gd name="connsiteY3" fmla="*/ 1644 h 5186"/>
                <a:gd name="connsiteX4" fmla="*/ 11889 w 23651"/>
                <a:gd name="connsiteY4" fmla="*/ 253 h 5186"/>
                <a:gd name="connsiteX5" fmla="*/ 127 w 23651"/>
                <a:gd name="connsiteY5" fmla="*/ 0 h 5186"/>
                <a:gd name="connsiteX6" fmla="*/ 127 w 23651"/>
                <a:gd name="connsiteY6" fmla="*/ 2530 h 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5186">
                  <a:moveTo>
                    <a:pt x="0" y="2656"/>
                  </a:moveTo>
                  <a:lnTo>
                    <a:pt x="0" y="5186"/>
                  </a:lnTo>
                  <a:cubicBezTo>
                    <a:pt x="0" y="5186"/>
                    <a:pt x="11762" y="3921"/>
                    <a:pt x="11762" y="3921"/>
                  </a:cubicBezTo>
                  <a:cubicBezTo>
                    <a:pt x="18213" y="3289"/>
                    <a:pt x="23651" y="2277"/>
                    <a:pt x="23651" y="1644"/>
                  </a:cubicBezTo>
                  <a:cubicBezTo>
                    <a:pt x="23651" y="1012"/>
                    <a:pt x="18339" y="380"/>
                    <a:pt x="11889" y="253"/>
                  </a:cubicBezTo>
                  <a:lnTo>
                    <a:pt x="127" y="0"/>
                  </a:lnTo>
                  <a:lnTo>
                    <a:pt x="12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4" name="Freeform: Shape 9283">
              <a:extLst>
                <a:ext uri="{FF2B5EF4-FFF2-40B4-BE49-F238E27FC236}">
                  <a16:creationId xmlns:a16="http://schemas.microsoft.com/office/drawing/2014/main" id="{E1714557-3E63-B2CF-C32F-DE5BA8B1047E}"/>
                </a:ext>
              </a:extLst>
            </p:cNvPr>
            <p:cNvSpPr/>
            <p:nvPr/>
          </p:nvSpPr>
          <p:spPr>
            <a:xfrm>
              <a:off x="11041320" y="6569282"/>
              <a:ext cx="31493" cy="3668"/>
            </a:xfrm>
            <a:custGeom>
              <a:avLst/>
              <a:gdLst>
                <a:gd name="connsiteX0" fmla="*/ 7968 w 31493"/>
                <a:gd name="connsiteY0" fmla="*/ 1391 h 3668"/>
                <a:gd name="connsiteX1" fmla="*/ 0 w 31493"/>
                <a:gd name="connsiteY1" fmla="*/ 2783 h 3668"/>
                <a:gd name="connsiteX2" fmla="*/ 15810 w 31493"/>
                <a:gd name="connsiteY2" fmla="*/ 3162 h 3668"/>
                <a:gd name="connsiteX3" fmla="*/ 31494 w 31493"/>
                <a:gd name="connsiteY3" fmla="*/ 3668 h 3668"/>
                <a:gd name="connsiteX4" fmla="*/ 23525 w 31493"/>
                <a:gd name="connsiteY4" fmla="*/ 1771 h 3668"/>
                <a:gd name="connsiteX5" fmla="*/ 15810 w 31493"/>
                <a:gd name="connsiteY5" fmla="*/ 0 h 3668"/>
                <a:gd name="connsiteX6" fmla="*/ 7968 w 31493"/>
                <a:gd name="connsiteY6" fmla="*/ 1391 h 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668">
                  <a:moveTo>
                    <a:pt x="7968" y="1391"/>
                  </a:moveTo>
                  <a:lnTo>
                    <a:pt x="0" y="2783"/>
                  </a:lnTo>
                  <a:lnTo>
                    <a:pt x="15810" y="3162"/>
                  </a:lnTo>
                  <a:lnTo>
                    <a:pt x="31494" y="3668"/>
                  </a:lnTo>
                  <a:lnTo>
                    <a:pt x="23525" y="1771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5" name="Freeform: Shape 9284">
              <a:extLst>
                <a:ext uri="{FF2B5EF4-FFF2-40B4-BE49-F238E27FC236}">
                  <a16:creationId xmlns:a16="http://schemas.microsoft.com/office/drawing/2014/main" id="{359A1E54-EF7D-3E35-2BB2-F201E11FC81F}"/>
                </a:ext>
              </a:extLst>
            </p:cNvPr>
            <p:cNvSpPr/>
            <p:nvPr/>
          </p:nvSpPr>
          <p:spPr>
            <a:xfrm>
              <a:off x="11169189" y="6577757"/>
              <a:ext cx="11635" cy="2402"/>
            </a:xfrm>
            <a:custGeom>
              <a:avLst/>
              <a:gdLst>
                <a:gd name="connsiteX0" fmla="*/ 0 w 11635"/>
                <a:gd name="connsiteY0" fmla="*/ 1011 h 2402"/>
                <a:gd name="connsiteX1" fmla="*/ 5817 w 11635"/>
                <a:gd name="connsiteY1" fmla="*/ 2402 h 2402"/>
                <a:gd name="connsiteX2" fmla="*/ 11636 w 11635"/>
                <a:gd name="connsiteY2" fmla="*/ 1264 h 2402"/>
                <a:gd name="connsiteX3" fmla="*/ 5817 w 11635"/>
                <a:gd name="connsiteY3" fmla="*/ 0 h 2402"/>
                <a:gd name="connsiteX4" fmla="*/ 0 w 11635"/>
                <a:gd name="connsiteY4" fmla="*/ 1138 h 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2">
                  <a:moveTo>
                    <a:pt x="0" y="1011"/>
                  </a:moveTo>
                  <a:cubicBezTo>
                    <a:pt x="0" y="1643"/>
                    <a:pt x="2530" y="2277"/>
                    <a:pt x="5817" y="2402"/>
                  </a:cubicBezTo>
                  <a:cubicBezTo>
                    <a:pt x="9106" y="2402"/>
                    <a:pt x="11636" y="1897"/>
                    <a:pt x="11636" y="1264"/>
                  </a:cubicBezTo>
                  <a:cubicBezTo>
                    <a:pt x="11636" y="632"/>
                    <a:pt x="9106" y="0"/>
                    <a:pt x="5817" y="0"/>
                  </a:cubicBezTo>
                  <a:cubicBezTo>
                    <a:pt x="2530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6" name="Freeform: Shape 9285">
              <a:extLst>
                <a:ext uri="{FF2B5EF4-FFF2-40B4-BE49-F238E27FC236}">
                  <a16:creationId xmlns:a16="http://schemas.microsoft.com/office/drawing/2014/main" id="{D75B7D4F-445A-882F-F7C7-028007DD4DAB}"/>
                </a:ext>
              </a:extLst>
            </p:cNvPr>
            <p:cNvSpPr/>
            <p:nvPr/>
          </p:nvSpPr>
          <p:spPr>
            <a:xfrm>
              <a:off x="10840853" y="6548414"/>
              <a:ext cx="31366" cy="3667"/>
            </a:xfrm>
            <a:custGeom>
              <a:avLst/>
              <a:gdLst>
                <a:gd name="connsiteX0" fmla="*/ 7968 w 31366"/>
                <a:gd name="connsiteY0" fmla="*/ 1391 h 3667"/>
                <a:gd name="connsiteX1" fmla="*/ 0 w 31366"/>
                <a:gd name="connsiteY1" fmla="*/ 2782 h 3667"/>
                <a:gd name="connsiteX2" fmla="*/ 15810 w 31366"/>
                <a:gd name="connsiteY2" fmla="*/ 3288 h 3667"/>
                <a:gd name="connsiteX3" fmla="*/ 31366 w 31366"/>
                <a:gd name="connsiteY3" fmla="*/ 3668 h 3667"/>
                <a:gd name="connsiteX4" fmla="*/ 23651 w 31366"/>
                <a:gd name="connsiteY4" fmla="*/ 1770 h 3667"/>
                <a:gd name="connsiteX5" fmla="*/ 15810 w 31366"/>
                <a:gd name="connsiteY5" fmla="*/ 0 h 3667"/>
                <a:gd name="connsiteX6" fmla="*/ 7968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391"/>
                  </a:moveTo>
                  <a:lnTo>
                    <a:pt x="0" y="2782"/>
                  </a:lnTo>
                  <a:lnTo>
                    <a:pt x="15810" y="3288"/>
                  </a:lnTo>
                  <a:lnTo>
                    <a:pt x="31366" y="3668"/>
                  </a:lnTo>
                  <a:lnTo>
                    <a:pt x="23651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7" name="Freeform: Shape 9286">
              <a:extLst>
                <a:ext uri="{FF2B5EF4-FFF2-40B4-BE49-F238E27FC236}">
                  <a16:creationId xmlns:a16="http://schemas.microsoft.com/office/drawing/2014/main" id="{E789FB55-5A7B-3087-B29C-68B472D3F5A4}"/>
                </a:ext>
              </a:extLst>
            </p:cNvPr>
            <p:cNvSpPr/>
            <p:nvPr/>
          </p:nvSpPr>
          <p:spPr>
            <a:xfrm>
              <a:off x="11622863" y="6554990"/>
              <a:ext cx="27192" cy="5312"/>
            </a:xfrm>
            <a:custGeom>
              <a:avLst/>
              <a:gdLst>
                <a:gd name="connsiteX0" fmla="*/ 0 w 27192"/>
                <a:gd name="connsiteY0" fmla="*/ 1012 h 5312"/>
                <a:gd name="connsiteX1" fmla="*/ 13660 w 27192"/>
                <a:gd name="connsiteY1" fmla="*/ 3668 h 5312"/>
                <a:gd name="connsiteX2" fmla="*/ 27192 w 27192"/>
                <a:gd name="connsiteY2" fmla="*/ 5313 h 5312"/>
                <a:gd name="connsiteX3" fmla="*/ 18845 w 27192"/>
                <a:gd name="connsiteY3" fmla="*/ 2656 h 5312"/>
                <a:gd name="connsiteX4" fmla="*/ 5185 w 27192"/>
                <a:gd name="connsiteY4" fmla="*/ 0 h 5312"/>
                <a:gd name="connsiteX5" fmla="*/ 0 w 27192"/>
                <a:gd name="connsiteY5" fmla="*/ 1139 h 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92" h="5312">
                  <a:moveTo>
                    <a:pt x="0" y="1012"/>
                  </a:moveTo>
                  <a:cubicBezTo>
                    <a:pt x="0" y="1012"/>
                    <a:pt x="6071" y="2783"/>
                    <a:pt x="13660" y="3668"/>
                  </a:cubicBezTo>
                  <a:lnTo>
                    <a:pt x="27192" y="5313"/>
                  </a:lnTo>
                  <a:lnTo>
                    <a:pt x="18845" y="2656"/>
                  </a:lnTo>
                  <a:cubicBezTo>
                    <a:pt x="14165" y="1139"/>
                    <a:pt x="8095" y="0"/>
                    <a:pt x="5185" y="0"/>
                  </a:cubicBezTo>
                  <a:cubicBezTo>
                    <a:pt x="2277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8" name="Freeform: Shape 9287">
              <a:extLst>
                <a:ext uri="{FF2B5EF4-FFF2-40B4-BE49-F238E27FC236}">
                  <a16:creationId xmlns:a16="http://schemas.microsoft.com/office/drawing/2014/main" id="{B5DAA2D8-B883-8307-848F-2D6F95653C3A}"/>
                </a:ext>
              </a:extLst>
            </p:cNvPr>
            <p:cNvSpPr/>
            <p:nvPr/>
          </p:nvSpPr>
          <p:spPr>
            <a:xfrm>
              <a:off x="10852110" y="6568144"/>
              <a:ext cx="31366" cy="3540"/>
            </a:xfrm>
            <a:custGeom>
              <a:avLst/>
              <a:gdLst>
                <a:gd name="connsiteX0" fmla="*/ 7968 w 31366"/>
                <a:gd name="connsiteY0" fmla="*/ 1391 h 3540"/>
                <a:gd name="connsiteX1" fmla="*/ 0 w 31366"/>
                <a:gd name="connsiteY1" fmla="*/ 2782 h 3540"/>
                <a:gd name="connsiteX2" fmla="*/ 15683 w 31366"/>
                <a:gd name="connsiteY2" fmla="*/ 3162 h 3540"/>
                <a:gd name="connsiteX3" fmla="*/ 31366 w 31366"/>
                <a:gd name="connsiteY3" fmla="*/ 3541 h 3540"/>
                <a:gd name="connsiteX4" fmla="*/ 23525 w 31366"/>
                <a:gd name="connsiteY4" fmla="*/ 1770 h 3540"/>
                <a:gd name="connsiteX5" fmla="*/ 15810 w 31366"/>
                <a:gd name="connsiteY5" fmla="*/ 0 h 3540"/>
                <a:gd name="connsiteX6" fmla="*/ 7968 w 31366"/>
                <a:gd name="connsiteY6" fmla="*/ 1391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540">
                  <a:moveTo>
                    <a:pt x="7968" y="1391"/>
                  </a:moveTo>
                  <a:lnTo>
                    <a:pt x="0" y="2782"/>
                  </a:lnTo>
                  <a:lnTo>
                    <a:pt x="15683" y="3162"/>
                  </a:lnTo>
                  <a:lnTo>
                    <a:pt x="31366" y="3541"/>
                  </a:lnTo>
                  <a:lnTo>
                    <a:pt x="23525" y="1770"/>
                  </a:lnTo>
                  <a:lnTo>
                    <a:pt x="15810" y="0"/>
                  </a:lnTo>
                  <a:lnTo>
                    <a:pt x="7968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89" name="Freeform: Shape 9288">
              <a:extLst>
                <a:ext uri="{FF2B5EF4-FFF2-40B4-BE49-F238E27FC236}">
                  <a16:creationId xmlns:a16="http://schemas.microsoft.com/office/drawing/2014/main" id="{92646555-0F69-C00F-D201-23075E484201}"/>
                </a:ext>
              </a:extLst>
            </p:cNvPr>
            <p:cNvSpPr/>
            <p:nvPr/>
          </p:nvSpPr>
          <p:spPr>
            <a:xfrm>
              <a:off x="10945071" y="6562579"/>
              <a:ext cx="15809" cy="6450"/>
            </a:xfrm>
            <a:custGeom>
              <a:avLst/>
              <a:gdLst>
                <a:gd name="connsiteX0" fmla="*/ 127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2 h 6450"/>
                <a:gd name="connsiteX3" fmla="*/ 15810 w 15809"/>
                <a:gd name="connsiteY3" fmla="*/ 3541 h 6450"/>
                <a:gd name="connsiteX4" fmla="*/ 7968 w 15809"/>
                <a:gd name="connsiteY4" fmla="*/ 1770 h 6450"/>
                <a:gd name="connsiteX5" fmla="*/ 127 w 15809"/>
                <a:gd name="connsiteY5" fmla="*/ 0 h 6450"/>
                <a:gd name="connsiteX6" fmla="*/ 127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7" y="3162"/>
                  </a:moveTo>
                  <a:lnTo>
                    <a:pt x="0" y="6450"/>
                  </a:lnTo>
                  <a:lnTo>
                    <a:pt x="7842" y="4932"/>
                  </a:lnTo>
                  <a:lnTo>
                    <a:pt x="15810" y="3541"/>
                  </a:lnTo>
                  <a:lnTo>
                    <a:pt x="7968" y="1770"/>
                  </a:lnTo>
                  <a:lnTo>
                    <a:pt x="127" y="0"/>
                  </a:lnTo>
                  <a:lnTo>
                    <a:pt x="127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0" name="Freeform: Shape 9289">
              <a:extLst>
                <a:ext uri="{FF2B5EF4-FFF2-40B4-BE49-F238E27FC236}">
                  <a16:creationId xmlns:a16="http://schemas.microsoft.com/office/drawing/2014/main" id="{99608E61-69DA-9F2A-CC2B-6CCED9E90DA8}"/>
                </a:ext>
              </a:extLst>
            </p:cNvPr>
            <p:cNvSpPr/>
            <p:nvPr/>
          </p:nvSpPr>
          <p:spPr>
            <a:xfrm>
              <a:off x="10868552" y="654246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2" y="2024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1" name="Freeform: Shape 9290">
              <a:extLst>
                <a:ext uri="{FF2B5EF4-FFF2-40B4-BE49-F238E27FC236}">
                  <a16:creationId xmlns:a16="http://schemas.microsoft.com/office/drawing/2014/main" id="{9514C379-DB99-1A7C-26CC-82D25B446619}"/>
                </a:ext>
              </a:extLst>
            </p:cNvPr>
            <p:cNvSpPr/>
            <p:nvPr/>
          </p:nvSpPr>
          <p:spPr>
            <a:xfrm>
              <a:off x="10880441" y="653791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2" name="Freeform: Shape 9291">
              <a:extLst>
                <a:ext uri="{FF2B5EF4-FFF2-40B4-BE49-F238E27FC236}">
                  <a16:creationId xmlns:a16="http://schemas.microsoft.com/office/drawing/2014/main" id="{A0E562B4-06C8-96B0-CF7F-345D935961C1}"/>
                </a:ext>
              </a:extLst>
            </p:cNvPr>
            <p:cNvSpPr/>
            <p:nvPr/>
          </p:nvSpPr>
          <p:spPr>
            <a:xfrm>
              <a:off x="11665992" y="6551449"/>
              <a:ext cx="45152" cy="3035"/>
            </a:xfrm>
            <a:custGeom>
              <a:avLst/>
              <a:gdLst>
                <a:gd name="connsiteX0" fmla="*/ 7083 w 45152"/>
                <a:gd name="connsiteY0" fmla="*/ 1518 h 3035"/>
                <a:gd name="connsiteX1" fmla="*/ 0 w 45152"/>
                <a:gd name="connsiteY1" fmla="*/ 3035 h 3035"/>
                <a:gd name="connsiteX2" fmla="*/ 22640 w 45152"/>
                <a:gd name="connsiteY2" fmla="*/ 2656 h 3035"/>
                <a:gd name="connsiteX3" fmla="*/ 45153 w 45152"/>
                <a:gd name="connsiteY3" fmla="*/ 2277 h 3035"/>
                <a:gd name="connsiteX4" fmla="*/ 29723 w 45152"/>
                <a:gd name="connsiteY4" fmla="*/ 1138 h 3035"/>
                <a:gd name="connsiteX5" fmla="*/ 14292 w 45152"/>
                <a:gd name="connsiteY5" fmla="*/ 0 h 3035"/>
                <a:gd name="connsiteX6" fmla="*/ 7083 w 45152"/>
                <a:gd name="connsiteY6" fmla="*/ 1518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52" h="3035">
                  <a:moveTo>
                    <a:pt x="7083" y="1518"/>
                  </a:moveTo>
                  <a:lnTo>
                    <a:pt x="0" y="3035"/>
                  </a:lnTo>
                  <a:lnTo>
                    <a:pt x="22640" y="2656"/>
                  </a:lnTo>
                  <a:lnTo>
                    <a:pt x="45153" y="2277"/>
                  </a:lnTo>
                  <a:lnTo>
                    <a:pt x="29723" y="1138"/>
                  </a:lnTo>
                  <a:lnTo>
                    <a:pt x="14292" y="0"/>
                  </a:lnTo>
                  <a:lnTo>
                    <a:pt x="7083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3" name="Freeform: Shape 9292">
              <a:extLst>
                <a:ext uri="{FF2B5EF4-FFF2-40B4-BE49-F238E27FC236}">
                  <a16:creationId xmlns:a16="http://schemas.microsoft.com/office/drawing/2014/main" id="{27F2A875-FA0B-605D-073F-59F55FF66A43}"/>
                </a:ext>
              </a:extLst>
            </p:cNvPr>
            <p:cNvSpPr/>
            <p:nvPr/>
          </p:nvSpPr>
          <p:spPr>
            <a:xfrm>
              <a:off x="11565822" y="6531998"/>
              <a:ext cx="158096" cy="18439"/>
            </a:xfrm>
            <a:custGeom>
              <a:avLst/>
              <a:gdLst>
                <a:gd name="connsiteX0" fmla="*/ 6197 w 158096"/>
                <a:gd name="connsiteY0" fmla="*/ 5918 h 18439"/>
                <a:gd name="connsiteX1" fmla="*/ 0 w 158096"/>
                <a:gd name="connsiteY1" fmla="*/ 9333 h 18439"/>
                <a:gd name="connsiteX2" fmla="*/ 11889 w 158096"/>
                <a:gd name="connsiteY2" fmla="*/ 9333 h 18439"/>
                <a:gd name="connsiteX3" fmla="*/ 49073 w 158096"/>
                <a:gd name="connsiteY3" fmla="*/ 13886 h 18439"/>
                <a:gd name="connsiteX4" fmla="*/ 84613 w 158096"/>
                <a:gd name="connsiteY4" fmla="*/ 18439 h 18439"/>
                <a:gd name="connsiteX5" fmla="*/ 94858 w 158096"/>
                <a:gd name="connsiteY5" fmla="*/ 18439 h 18439"/>
                <a:gd name="connsiteX6" fmla="*/ 88029 w 158096"/>
                <a:gd name="connsiteY6" fmla="*/ 16163 h 18439"/>
                <a:gd name="connsiteX7" fmla="*/ 81198 w 158096"/>
                <a:gd name="connsiteY7" fmla="*/ 14013 h 18439"/>
                <a:gd name="connsiteX8" fmla="*/ 119648 w 158096"/>
                <a:gd name="connsiteY8" fmla="*/ 12874 h 18439"/>
                <a:gd name="connsiteX9" fmla="*/ 158097 w 158096"/>
                <a:gd name="connsiteY9" fmla="*/ 11736 h 18439"/>
                <a:gd name="connsiteX10" fmla="*/ 107126 w 158096"/>
                <a:gd name="connsiteY10" fmla="*/ 8068 h 18439"/>
                <a:gd name="connsiteX11" fmla="*/ 56156 w 158096"/>
                <a:gd name="connsiteY11" fmla="*/ 4400 h 18439"/>
                <a:gd name="connsiteX12" fmla="*/ 70575 w 158096"/>
                <a:gd name="connsiteY12" fmla="*/ 7816 h 18439"/>
                <a:gd name="connsiteX13" fmla="*/ 84992 w 158096"/>
                <a:gd name="connsiteY13" fmla="*/ 11230 h 18439"/>
                <a:gd name="connsiteX14" fmla="*/ 77278 w 158096"/>
                <a:gd name="connsiteY14" fmla="*/ 12874 h 18439"/>
                <a:gd name="connsiteX15" fmla="*/ 69689 w 158096"/>
                <a:gd name="connsiteY15" fmla="*/ 14519 h 18439"/>
                <a:gd name="connsiteX16" fmla="*/ 46417 w 158096"/>
                <a:gd name="connsiteY16" fmla="*/ 9586 h 18439"/>
                <a:gd name="connsiteX17" fmla="*/ 23272 w 158096"/>
                <a:gd name="connsiteY17" fmla="*/ 4654 h 18439"/>
                <a:gd name="connsiteX18" fmla="*/ 47429 w 158096"/>
                <a:gd name="connsiteY18" fmla="*/ 2883 h 18439"/>
                <a:gd name="connsiteX19" fmla="*/ 67286 w 158096"/>
                <a:gd name="connsiteY19" fmla="*/ 226 h 18439"/>
                <a:gd name="connsiteX20" fmla="*/ 37817 w 158096"/>
                <a:gd name="connsiteY20" fmla="*/ 985 h 18439"/>
                <a:gd name="connsiteX21" fmla="*/ 12774 w 158096"/>
                <a:gd name="connsiteY21" fmla="*/ 2503 h 18439"/>
                <a:gd name="connsiteX22" fmla="*/ 6450 w 158096"/>
                <a:gd name="connsiteY22" fmla="*/ 5918 h 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8096" h="18439">
                  <a:moveTo>
                    <a:pt x="6197" y="5918"/>
                  </a:moveTo>
                  <a:lnTo>
                    <a:pt x="0" y="9333"/>
                  </a:lnTo>
                  <a:lnTo>
                    <a:pt x="11889" y="9333"/>
                  </a:lnTo>
                  <a:cubicBezTo>
                    <a:pt x="18466" y="9333"/>
                    <a:pt x="35160" y="11357"/>
                    <a:pt x="49073" y="13886"/>
                  </a:cubicBezTo>
                  <a:cubicBezTo>
                    <a:pt x="62985" y="16416"/>
                    <a:pt x="79048" y="18439"/>
                    <a:pt x="84613" y="18439"/>
                  </a:cubicBezTo>
                  <a:lnTo>
                    <a:pt x="94858" y="18439"/>
                  </a:lnTo>
                  <a:cubicBezTo>
                    <a:pt x="94858" y="18439"/>
                    <a:pt x="88029" y="16163"/>
                    <a:pt x="88029" y="16163"/>
                  </a:cubicBezTo>
                  <a:lnTo>
                    <a:pt x="81198" y="14013"/>
                  </a:lnTo>
                  <a:lnTo>
                    <a:pt x="119648" y="12874"/>
                  </a:lnTo>
                  <a:lnTo>
                    <a:pt x="158097" y="11736"/>
                  </a:lnTo>
                  <a:lnTo>
                    <a:pt x="107126" y="8068"/>
                  </a:lnTo>
                  <a:lnTo>
                    <a:pt x="56156" y="4400"/>
                  </a:lnTo>
                  <a:lnTo>
                    <a:pt x="70575" y="7816"/>
                  </a:lnTo>
                  <a:lnTo>
                    <a:pt x="84992" y="11230"/>
                  </a:lnTo>
                  <a:lnTo>
                    <a:pt x="77278" y="12874"/>
                  </a:lnTo>
                  <a:lnTo>
                    <a:pt x="69689" y="14519"/>
                  </a:lnTo>
                  <a:lnTo>
                    <a:pt x="46417" y="9586"/>
                  </a:lnTo>
                  <a:lnTo>
                    <a:pt x="23272" y="4654"/>
                  </a:lnTo>
                  <a:lnTo>
                    <a:pt x="47429" y="2883"/>
                  </a:lnTo>
                  <a:cubicBezTo>
                    <a:pt x="60709" y="1871"/>
                    <a:pt x="69689" y="732"/>
                    <a:pt x="67286" y="226"/>
                  </a:cubicBezTo>
                  <a:cubicBezTo>
                    <a:pt x="64883" y="-279"/>
                    <a:pt x="51603" y="100"/>
                    <a:pt x="37817" y="985"/>
                  </a:cubicBezTo>
                  <a:lnTo>
                    <a:pt x="12774" y="2503"/>
                  </a:lnTo>
                  <a:lnTo>
                    <a:pt x="6450" y="59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4" name="Freeform: Shape 9293">
              <a:extLst>
                <a:ext uri="{FF2B5EF4-FFF2-40B4-BE49-F238E27FC236}">
                  <a16:creationId xmlns:a16="http://schemas.microsoft.com/office/drawing/2014/main" id="{8D3C417A-E3E5-CA94-DD9C-471B4C134831}"/>
                </a:ext>
              </a:extLst>
            </p:cNvPr>
            <p:cNvSpPr/>
            <p:nvPr/>
          </p:nvSpPr>
          <p:spPr>
            <a:xfrm>
              <a:off x="11069018" y="6569914"/>
              <a:ext cx="98273" cy="17453"/>
            </a:xfrm>
            <a:custGeom>
              <a:avLst/>
              <a:gdLst>
                <a:gd name="connsiteX0" fmla="*/ 22892 w 98273"/>
                <a:gd name="connsiteY0" fmla="*/ 12522 h 17453"/>
                <a:gd name="connsiteX1" fmla="*/ 0 w 98273"/>
                <a:gd name="connsiteY1" fmla="*/ 15684 h 17453"/>
                <a:gd name="connsiteX2" fmla="*/ 22892 w 98273"/>
                <a:gd name="connsiteY2" fmla="*/ 13913 h 17453"/>
                <a:gd name="connsiteX3" fmla="*/ 45911 w 98273"/>
                <a:gd name="connsiteY3" fmla="*/ 12142 h 17453"/>
                <a:gd name="connsiteX4" fmla="*/ 72092 w 98273"/>
                <a:gd name="connsiteY4" fmla="*/ 14798 h 17453"/>
                <a:gd name="connsiteX5" fmla="*/ 98273 w 98273"/>
                <a:gd name="connsiteY5" fmla="*/ 17454 h 17453"/>
                <a:gd name="connsiteX6" fmla="*/ 96376 w 98273"/>
                <a:gd name="connsiteY6" fmla="*/ 9107 h 17453"/>
                <a:gd name="connsiteX7" fmla="*/ 94479 w 98273"/>
                <a:gd name="connsiteY7" fmla="*/ 759 h 17453"/>
                <a:gd name="connsiteX8" fmla="*/ 79807 w 98273"/>
                <a:gd name="connsiteY8" fmla="*/ 380 h 17453"/>
                <a:gd name="connsiteX9" fmla="*/ 65136 w 98273"/>
                <a:gd name="connsiteY9" fmla="*/ 0 h 17453"/>
                <a:gd name="connsiteX10" fmla="*/ 65136 w 98273"/>
                <a:gd name="connsiteY10" fmla="*/ 4806 h 17453"/>
                <a:gd name="connsiteX11" fmla="*/ 64883 w 98273"/>
                <a:gd name="connsiteY11" fmla="*/ 9612 h 17453"/>
                <a:gd name="connsiteX12" fmla="*/ 55397 w 98273"/>
                <a:gd name="connsiteY12" fmla="*/ 9360 h 17453"/>
                <a:gd name="connsiteX13" fmla="*/ 23019 w 98273"/>
                <a:gd name="connsiteY13" fmla="*/ 12395 h 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273" h="17453">
                  <a:moveTo>
                    <a:pt x="22892" y="12522"/>
                  </a:moveTo>
                  <a:lnTo>
                    <a:pt x="0" y="15684"/>
                  </a:lnTo>
                  <a:lnTo>
                    <a:pt x="22892" y="13913"/>
                  </a:lnTo>
                  <a:lnTo>
                    <a:pt x="45911" y="12142"/>
                  </a:lnTo>
                  <a:lnTo>
                    <a:pt x="72092" y="14798"/>
                  </a:lnTo>
                  <a:lnTo>
                    <a:pt x="98273" y="17454"/>
                  </a:lnTo>
                  <a:lnTo>
                    <a:pt x="96376" y="9107"/>
                  </a:lnTo>
                  <a:lnTo>
                    <a:pt x="94479" y="759"/>
                  </a:lnTo>
                  <a:lnTo>
                    <a:pt x="79807" y="380"/>
                  </a:lnTo>
                  <a:lnTo>
                    <a:pt x="65136" y="0"/>
                  </a:lnTo>
                  <a:lnTo>
                    <a:pt x="65136" y="4806"/>
                  </a:lnTo>
                  <a:cubicBezTo>
                    <a:pt x="65136" y="4806"/>
                    <a:pt x="64883" y="9612"/>
                    <a:pt x="64883" y="9612"/>
                  </a:cubicBezTo>
                  <a:lnTo>
                    <a:pt x="55397" y="9360"/>
                  </a:lnTo>
                  <a:cubicBezTo>
                    <a:pt x="50212" y="9360"/>
                    <a:pt x="35540" y="10624"/>
                    <a:pt x="23019" y="1239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5" name="Freeform: Shape 9294">
              <a:extLst>
                <a:ext uri="{FF2B5EF4-FFF2-40B4-BE49-F238E27FC236}">
                  <a16:creationId xmlns:a16="http://schemas.microsoft.com/office/drawing/2014/main" id="{3B33157B-1A20-C73A-47DE-8AD530039149}"/>
                </a:ext>
              </a:extLst>
            </p:cNvPr>
            <p:cNvSpPr/>
            <p:nvPr/>
          </p:nvSpPr>
          <p:spPr>
            <a:xfrm>
              <a:off x="10869184" y="655764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127" y="379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6" name="Freeform: Shape 9295">
              <a:extLst>
                <a:ext uri="{FF2B5EF4-FFF2-40B4-BE49-F238E27FC236}">
                  <a16:creationId xmlns:a16="http://schemas.microsoft.com/office/drawing/2014/main" id="{7465A896-DC3F-EF69-C78F-163BF3BDC202}"/>
                </a:ext>
              </a:extLst>
            </p:cNvPr>
            <p:cNvSpPr/>
            <p:nvPr/>
          </p:nvSpPr>
          <p:spPr>
            <a:xfrm>
              <a:off x="11647527" y="6560049"/>
              <a:ext cx="11635" cy="2403"/>
            </a:xfrm>
            <a:custGeom>
              <a:avLst/>
              <a:gdLst>
                <a:gd name="connsiteX0" fmla="*/ 0 w 11635"/>
                <a:gd name="connsiteY0" fmla="*/ 1264 h 2403"/>
                <a:gd name="connsiteX1" fmla="*/ 5817 w 11635"/>
                <a:gd name="connsiteY1" fmla="*/ 2403 h 2403"/>
                <a:gd name="connsiteX2" fmla="*/ 11636 w 11635"/>
                <a:gd name="connsiteY2" fmla="*/ 1138 h 2403"/>
                <a:gd name="connsiteX3" fmla="*/ 5817 w 11635"/>
                <a:gd name="connsiteY3" fmla="*/ 0 h 2403"/>
                <a:gd name="connsiteX4" fmla="*/ 0 w 11635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264"/>
                  </a:moveTo>
                  <a:cubicBezTo>
                    <a:pt x="0" y="1897"/>
                    <a:pt x="2656" y="2403"/>
                    <a:pt x="5817" y="2403"/>
                  </a:cubicBezTo>
                  <a:cubicBezTo>
                    <a:pt x="9106" y="2403"/>
                    <a:pt x="11636" y="1771"/>
                    <a:pt x="11636" y="1138"/>
                  </a:cubicBezTo>
                  <a:cubicBezTo>
                    <a:pt x="11636" y="506"/>
                    <a:pt x="8979" y="0"/>
                    <a:pt x="5817" y="0"/>
                  </a:cubicBezTo>
                  <a:cubicBezTo>
                    <a:pt x="2529" y="0"/>
                    <a:pt x="0" y="632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7" name="Freeform: Shape 9296">
              <a:extLst>
                <a:ext uri="{FF2B5EF4-FFF2-40B4-BE49-F238E27FC236}">
                  <a16:creationId xmlns:a16="http://schemas.microsoft.com/office/drawing/2014/main" id="{6EE216F1-0456-5F0A-4503-FA36B0AD05B5}"/>
                </a:ext>
              </a:extLst>
            </p:cNvPr>
            <p:cNvSpPr/>
            <p:nvPr/>
          </p:nvSpPr>
          <p:spPr>
            <a:xfrm>
              <a:off x="10765473" y="6584080"/>
              <a:ext cx="23651" cy="7208"/>
            </a:xfrm>
            <a:custGeom>
              <a:avLst/>
              <a:gdLst>
                <a:gd name="connsiteX0" fmla="*/ 0 w 23651"/>
                <a:gd name="connsiteY0" fmla="*/ 4805 h 7208"/>
                <a:gd name="connsiteX1" fmla="*/ 0 w 23651"/>
                <a:gd name="connsiteY1" fmla="*/ 7209 h 7208"/>
                <a:gd name="connsiteX2" fmla="*/ 11763 w 23651"/>
                <a:gd name="connsiteY2" fmla="*/ 6071 h 7208"/>
                <a:gd name="connsiteX3" fmla="*/ 23652 w 23651"/>
                <a:gd name="connsiteY3" fmla="*/ 2402 h 7208"/>
                <a:gd name="connsiteX4" fmla="*/ 23652 w 23651"/>
                <a:gd name="connsiteY4" fmla="*/ 0 h 7208"/>
                <a:gd name="connsiteX5" fmla="*/ 11889 w 23651"/>
                <a:gd name="connsiteY5" fmla="*/ 1138 h 7208"/>
                <a:gd name="connsiteX6" fmla="*/ 0 w 23651"/>
                <a:gd name="connsiteY6" fmla="*/ 4805 h 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208">
                  <a:moveTo>
                    <a:pt x="0" y="4805"/>
                  </a:moveTo>
                  <a:lnTo>
                    <a:pt x="0" y="7209"/>
                  </a:lnTo>
                  <a:cubicBezTo>
                    <a:pt x="0" y="7209"/>
                    <a:pt x="11763" y="6071"/>
                    <a:pt x="11763" y="6071"/>
                  </a:cubicBezTo>
                  <a:cubicBezTo>
                    <a:pt x="18213" y="5438"/>
                    <a:pt x="23525" y="3794"/>
                    <a:pt x="23652" y="2402"/>
                  </a:cubicBezTo>
                  <a:lnTo>
                    <a:pt x="23652" y="0"/>
                  </a:lnTo>
                  <a:cubicBezTo>
                    <a:pt x="23652" y="0"/>
                    <a:pt x="11889" y="1138"/>
                    <a:pt x="11889" y="1138"/>
                  </a:cubicBezTo>
                  <a:cubicBezTo>
                    <a:pt x="5439" y="1770"/>
                    <a:pt x="127" y="3414"/>
                    <a:pt x="0" y="48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8" name="Freeform: Shape 9297">
              <a:extLst>
                <a:ext uri="{FF2B5EF4-FFF2-40B4-BE49-F238E27FC236}">
                  <a16:creationId xmlns:a16="http://schemas.microsoft.com/office/drawing/2014/main" id="{239820CB-FAC9-0A12-68F5-43EAFF8D83E3}"/>
                </a:ext>
              </a:extLst>
            </p:cNvPr>
            <p:cNvSpPr/>
            <p:nvPr/>
          </p:nvSpPr>
          <p:spPr>
            <a:xfrm>
              <a:off x="10777994" y="6567764"/>
              <a:ext cx="66526" cy="10371"/>
            </a:xfrm>
            <a:custGeom>
              <a:avLst/>
              <a:gdLst>
                <a:gd name="connsiteX0" fmla="*/ 126 w 66526"/>
                <a:gd name="connsiteY0" fmla="*/ 0 h 10371"/>
                <a:gd name="connsiteX1" fmla="*/ 16062 w 66526"/>
                <a:gd name="connsiteY1" fmla="*/ 5186 h 10371"/>
                <a:gd name="connsiteX2" fmla="*/ 43634 w 66526"/>
                <a:gd name="connsiteY2" fmla="*/ 10118 h 10371"/>
                <a:gd name="connsiteX3" fmla="*/ 55650 w 66526"/>
                <a:gd name="connsiteY3" fmla="*/ 10371 h 10371"/>
                <a:gd name="connsiteX4" fmla="*/ 61088 w 66526"/>
                <a:gd name="connsiteY4" fmla="*/ 6324 h 10371"/>
                <a:gd name="connsiteX5" fmla="*/ 66526 w 66526"/>
                <a:gd name="connsiteY5" fmla="*/ 2277 h 10371"/>
                <a:gd name="connsiteX6" fmla="*/ 33137 w 66526"/>
                <a:gd name="connsiteY6" fmla="*/ 885 h 10371"/>
                <a:gd name="connsiteX7" fmla="*/ 9612 w 66526"/>
                <a:gd name="connsiteY7" fmla="*/ 127 h 10371"/>
                <a:gd name="connsiteX8" fmla="*/ 2529 w 66526"/>
                <a:gd name="connsiteY8" fmla="*/ 127 h 10371"/>
                <a:gd name="connsiteX9" fmla="*/ 0 w 66526"/>
                <a:gd name="connsiteY9" fmla="*/ 127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526" h="10371">
                  <a:moveTo>
                    <a:pt x="126" y="0"/>
                  </a:moveTo>
                  <a:cubicBezTo>
                    <a:pt x="126" y="0"/>
                    <a:pt x="7462" y="2530"/>
                    <a:pt x="16062" y="5186"/>
                  </a:cubicBezTo>
                  <a:cubicBezTo>
                    <a:pt x="24537" y="7715"/>
                    <a:pt x="36931" y="9992"/>
                    <a:pt x="43634" y="10118"/>
                  </a:cubicBezTo>
                  <a:lnTo>
                    <a:pt x="55650" y="10371"/>
                  </a:lnTo>
                  <a:lnTo>
                    <a:pt x="61088" y="6324"/>
                  </a:lnTo>
                  <a:lnTo>
                    <a:pt x="66526" y="2277"/>
                  </a:lnTo>
                  <a:lnTo>
                    <a:pt x="33137" y="885"/>
                  </a:lnTo>
                  <a:cubicBezTo>
                    <a:pt x="23904" y="632"/>
                    <a:pt x="15683" y="253"/>
                    <a:pt x="9612" y="127"/>
                  </a:cubicBezTo>
                  <a:cubicBezTo>
                    <a:pt x="6576" y="127"/>
                    <a:pt x="4173" y="127"/>
                    <a:pt x="2529" y="127"/>
                  </a:cubicBezTo>
                  <a:cubicBezTo>
                    <a:pt x="885" y="127"/>
                    <a:pt x="0" y="127"/>
                    <a:pt x="0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99" name="Freeform: Shape 9298">
              <a:extLst>
                <a:ext uri="{FF2B5EF4-FFF2-40B4-BE49-F238E27FC236}">
                  <a16:creationId xmlns:a16="http://schemas.microsoft.com/office/drawing/2014/main" id="{980DA1E9-427A-4162-D2AE-2A51E785E1C4}"/>
                </a:ext>
              </a:extLst>
            </p:cNvPr>
            <p:cNvSpPr/>
            <p:nvPr/>
          </p:nvSpPr>
          <p:spPr>
            <a:xfrm>
              <a:off x="11076607" y="6574468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530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79"/>
                    <a:pt x="127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0" name="Freeform: Shape 9299">
              <a:extLst>
                <a:ext uri="{FF2B5EF4-FFF2-40B4-BE49-F238E27FC236}">
                  <a16:creationId xmlns:a16="http://schemas.microsoft.com/office/drawing/2014/main" id="{4C447AE7-1346-435D-2D10-1F9A6B3AB95B}"/>
                </a:ext>
              </a:extLst>
            </p:cNvPr>
            <p:cNvSpPr/>
            <p:nvPr/>
          </p:nvSpPr>
          <p:spPr>
            <a:xfrm>
              <a:off x="10936217" y="6573310"/>
              <a:ext cx="11763" cy="2422"/>
            </a:xfrm>
            <a:custGeom>
              <a:avLst/>
              <a:gdLst>
                <a:gd name="connsiteX0" fmla="*/ 127 w 11763"/>
                <a:gd name="connsiteY0" fmla="*/ 1032 h 2422"/>
                <a:gd name="connsiteX1" fmla="*/ 5945 w 11763"/>
                <a:gd name="connsiteY1" fmla="*/ 2423 h 2422"/>
                <a:gd name="connsiteX2" fmla="*/ 11763 w 11763"/>
                <a:gd name="connsiteY2" fmla="*/ 1411 h 2422"/>
                <a:gd name="connsiteX3" fmla="*/ 5945 w 11763"/>
                <a:gd name="connsiteY3" fmla="*/ 20 h 2422"/>
                <a:gd name="connsiteX4" fmla="*/ 0 w 11763"/>
                <a:gd name="connsiteY4" fmla="*/ 1032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22">
                  <a:moveTo>
                    <a:pt x="127" y="1032"/>
                  </a:moveTo>
                  <a:cubicBezTo>
                    <a:pt x="127" y="1664"/>
                    <a:pt x="2783" y="2296"/>
                    <a:pt x="5945" y="2423"/>
                  </a:cubicBezTo>
                  <a:cubicBezTo>
                    <a:pt x="9233" y="2423"/>
                    <a:pt x="11763" y="2044"/>
                    <a:pt x="11763" y="1411"/>
                  </a:cubicBezTo>
                  <a:cubicBezTo>
                    <a:pt x="11763" y="778"/>
                    <a:pt x="9233" y="146"/>
                    <a:pt x="5945" y="20"/>
                  </a:cubicBezTo>
                  <a:cubicBezTo>
                    <a:pt x="2656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1" name="Freeform: Shape 9300">
              <a:extLst>
                <a:ext uri="{FF2B5EF4-FFF2-40B4-BE49-F238E27FC236}">
                  <a16:creationId xmlns:a16="http://schemas.microsoft.com/office/drawing/2014/main" id="{7066FEBE-852B-9246-EDD0-C25EF36C2BEE}"/>
                </a:ext>
              </a:extLst>
            </p:cNvPr>
            <p:cNvSpPr/>
            <p:nvPr/>
          </p:nvSpPr>
          <p:spPr>
            <a:xfrm>
              <a:off x="11004768" y="6570574"/>
              <a:ext cx="35286" cy="5285"/>
            </a:xfrm>
            <a:custGeom>
              <a:avLst/>
              <a:gdLst>
                <a:gd name="connsiteX0" fmla="*/ 127 w 35286"/>
                <a:gd name="connsiteY0" fmla="*/ 605 h 5285"/>
                <a:gd name="connsiteX1" fmla="*/ 17706 w 35286"/>
                <a:gd name="connsiteY1" fmla="*/ 3388 h 5285"/>
                <a:gd name="connsiteX2" fmla="*/ 35287 w 35286"/>
                <a:gd name="connsiteY2" fmla="*/ 5285 h 5285"/>
                <a:gd name="connsiteX3" fmla="*/ 35287 w 35286"/>
                <a:gd name="connsiteY3" fmla="*/ 2882 h 5285"/>
                <a:gd name="connsiteX4" fmla="*/ 35287 w 35286"/>
                <a:gd name="connsiteY4" fmla="*/ 479 h 5285"/>
                <a:gd name="connsiteX5" fmla="*/ 17706 w 35286"/>
                <a:gd name="connsiteY5" fmla="*/ 99 h 5285"/>
                <a:gd name="connsiteX6" fmla="*/ 0 w 35286"/>
                <a:gd name="connsiteY6" fmla="*/ 605 h 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86" h="5285">
                  <a:moveTo>
                    <a:pt x="127" y="605"/>
                  </a:moveTo>
                  <a:cubicBezTo>
                    <a:pt x="127" y="605"/>
                    <a:pt x="8094" y="2376"/>
                    <a:pt x="17706" y="3388"/>
                  </a:cubicBezTo>
                  <a:lnTo>
                    <a:pt x="35287" y="5285"/>
                  </a:lnTo>
                  <a:lnTo>
                    <a:pt x="35287" y="2882"/>
                  </a:lnTo>
                  <a:cubicBezTo>
                    <a:pt x="35287" y="2882"/>
                    <a:pt x="35287" y="479"/>
                    <a:pt x="35287" y="479"/>
                  </a:cubicBezTo>
                  <a:lnTo>
                    <a:pt x="17706" y="99"/>
                  </a:lnTo>
                  <a:cubicBezTo>
                    <a:pt x="8094" y="-153"/>
                    <a:pt x="0" y="99"/>
                    <a:pt x="0" y="60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2" name="Freeform: Shape 9301">
              <a:extLst>
                <a:ext uri="{FF2B5EF4-FFF2-40B4-BE49-F238E27FC236}">
                  <a16:creationId xmlns:a16="http://schemas.microsoft.com/office/drawing/2014/main" id="{6C0B3411-37D5-D803-FAB8-D25253A01FFA}"/>
                </a:ext>
              </a:extLst>
            </p:cNvPr>
            <p:cNvSpPr/>
            <p:nvPr/>
          </p:nvSpPr>
          <p:spPr>
            <a:xfrm>
              <a:off x="10801013" y="6580033"/>
              <a:ext cx="11763" cy="2403"/>
            </a:xfrm>
            <a:custGeom>
              <a:avLst/>
              <a:gdLst>
                <a:gd name="connsiteX0" fmla="*/ 0 w 11763"/>
                <a:gd name="connsiteY0" fmla="*/ 1011 h 2403"/>
                <a:gd name="connsiteX1" fmla="*/ 5818 w 11763"/>
                <a:gd name="connsiteY1" fmla="*/ 2403 h 2403"/>
                <a:gd name="connsiteX2" fmla="*/ 11763 w 11763"/>
                <a:gd name="connsiteY2" fmla="*/ 1391 h 2403"/>
                <a:gd name="connsiteX3" fmla="*/ 5945 w 11763"/>
                <a:gd name="connsiteY3" fmla="*/ 0 h 2403"/>
                <a:gd name="connsiteX4" fmla="*/ 0 w 11763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403">
                  <a:moveTo>
                    <a:pt x="0" y="1011"/>
                  </a:moveTo>
                  <a:cubicBezTo>
                    <a:pt x="0" y="1644"/>
                    <a:pt x="2656" y="2277"/>
                    <a:pt x="5818" y="2403"/>
                  </a:cubicBezTo>
                  <a:cubicBezTo>
                    <a:pt x="9107" y="2403"/>
                    <a:pt x="11763" y="2023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3" name="Freeform: Shape 9302">
              <a:extLst>
                <a:ext uri="{FF2B5EF4-FFF2-40B4-BE49-F238E27FC236}">
                  <a16:creationId xmlns:a16="http://schemas.microsoft.com/office/drawing/2014/main" id="{CE3B4723-0CD3-0537-9C6C-69217F9A75C8}"/>
                </a:ext>
              </a:extLst>
            </p:cNvPr>
            <p:cNvSpPr/>
            <p:nvPr/>
          </p:nvSpPr>
          <p:spPr>
            <a:xfrm>
              <a:off x="11337657" y="6525142"/>
              <a:ext cx="123694" cy="62353"/>
            </a:xfrm>
            <a:custGeom>
              <a:avLst/>
              <a:gdLst>
                <a:gd name="connsiteX0" fmla="*/ 0 w 123694"/>
                <a:gd name="connsiteY0" fmla="*/ 48820 h 62353"/>
                <a:gd name="connsiteX1" fmla="*/ 9486 w 123694"/>
                <a:gd name="connsiteY1" fmla="*/ 57927 h 62353"/>
                <a:gd name="connsiteX2" fmla="*/ 18972 w 123694"/>
                <a:gd name="connsiteY2" fmla="*/ 62353 h 62353"/>
                <a:gd name="connsiteX3" fmla="*/ 13659 w 123694"/>
                <a:gd name="connsiteY3" fmla="*/ 56662 h 62353"/>
                <a:gd name="connsiteX4" fmla="*/ 8347 w 123694"/>
                <a:gd name="connsiteY4" fmla="*/ 50971 h 62353"/>
                <a:gd name="connsiteX5" fmla="*/ 30228 w 123694"/>
                <a:gd name="connsiteY5" fmla="*/ 52235 h 62353"/>
                <a:gd name="connsiteX6" fmla="*/ 52235 w 123694"/>
                <a:gd name="connsiteY6" fmla="*/ 53500 h 62353"/>
                <a:gd name="connsiteX7" fmla="*/ 50717 w 123694"/>
                <a:gd name="connsiteY7" fmla="*/ 49200 h 62353"/>
                <a:gd name="connsiteX8" fmla="*/ 49199 w 123694"/>
                <a:gd name="connsiteY8" fmla="*/ 44899 h 62353"/>
                <a:gd name="connsiteX9" fmla="*/ 33896 w 123694"/>
                <a:gd name="connsiteY9" fmla="*/ 46038 h 62353"/>
                <a:gd name="connsiteX10" fmla="*/ 18465 w 123694"/>
                <a:gd name="connsiteY10" fmla="*/ 47176 h 62353"/>
                <a:gd name="connsiteX11" fmla="*/ 25801 w 123694"/>
                <a:gd name="connsiteY11" fmla="*/ 43382 h 62353"/>
                <a:gd name="connsiteX12" fmla="*/ 33010 w 123694"/>
                <a:gd name="connsiteY12" fmla="*/ 39587 h 62353"/>
                <a:gd name="connsiteX13" fmla="*/ 40979 w 123694"/>
                <a:gd name="connsiteY13" fmla="*/ 40600 h 62353"/>
                <a:gd name="connsiteX14" fmla="*/ 77910 w 123694"/>
                <a:gd name="connsiteY14" fmla="*/ 37184 h 62353"/>
                <a:gd name="connsiteX15" fmla="*/ 106999 w 123694"/>
                <a:gd name="connsiteY15" fmla="*/ 32631 h 62353"/>
                <a:gd name="connsiteX16" fmla="*/ 86257 w 123694"/>
                <a:gd name="connsiteY16" fmla="*/ 29469 h 62353"/>
                <a:gd name="connsiteX17" fmla="*/ 65389 w 123694"/>
                <a:gd name="connsiteY17" fmla="*/ 26308 h 62353"/>
                <a:gd name="connsiteX18" fmla="*/ 59697 w 123694"/>
                <a:gd name="connsiteY18" fmla="*/ 19857 h 62353"/>
                <a:gd name="connsiteX19" fmla="*/ 54132 w 123694"/>
                <a:gd name="connsiteY19" fmla="*/ 13407 h 62353"/>
                <a:gd name="connsiteX20" fmla="*/ 86890 w 123694"/>
                <a:gd name="connsiteY20" fmla="*/ 12016 h 62353"/>
                <a:gd name="connsiteX21" fmla="*/ 119774 w 123694"/>
                <a:gd name="connsiteY21" fmla="*/ 10624 h 62353"/>
                <a:gd name="connsiteX22" fmla="*/ 121798 w 123694"/>
                <a:gd name="connsiteY22" fmla="*/ 5312 h 62353"/>
                <a:gd name="connsiteX23" fmla="*/ 123694 w 123694"/>
                <a:gd name="connsiteY23" fmla="*/ 0 h 62353"/>
                <a:gd name="connsiteX24" fmla="*/ 115474 w 123694"/>
                <a:gd name="connsiteY24" fmla="*/ 2403 h 62353"/>
                <a:gd name="connsiteX25" fmla="*/ 69436 w 123694"/>
                <a:gd name="connsiteY25" fmla="*/ 10245 h 62353"/>
                <a:gd name="connsiteX26" fmla="*/ 19477 w 123694"/>
                <a:gd name="connsiteY26" fmla="*/ 15431 h 62353"/>
                <a:gd name="connsiteX27" fmla="*/ 7209 w 123694"/>
                <a:gd name="connsiteY27" fmla="*/ 15431 h 62353"/>
                <a:gd name="connsiteX28" fmla="*/ 7209 w 123694"/>
                <a:gd name="connsiteY28" fmla="*/ 20363 h 62353"/>
                <a:gd name="connsiteX29" fmla="*/ 7209 w 123694"/>
                <a:gd name="connsiteY29" fmla="*/ 25422 h 62353"/>
                <a:gd name="connsiteX30" fmla="*/ 30734 w 123694"/>
                <a:gd name="connsiteY30" fmla="*/ 24031 h 62353"/>
                <a:gd name="connsiteX31" fmla="*/ 54259 w 123694"/>
                <a:gd name="connsiteY31" fmla="*/ 22639 h 62353"/>
                <a:gd name="connsiteX32" fmla="*/ 54259 w 123694"/>
                <a:gd name="connsiteY32" fmla="*/ 25169 h 62353"/>
                <a:gd name="connsiteX33" fmla="*/ 54259 w 123694"/>
                <a:gd name="connsiteY33" fmla="*/ 27699 h 62353"/>
                <a:gd name="connsiteX34" fmla="*/ 39587 w 123694"/>
                <a:gd name="connsiteY34" fmla="*/ 27699 h 62353"/>
                <a:gd name="connsiteX35" fmla="*/ 24916 w 123694"/>
                <a:gd name="connsiteY35" fmla="*/ 27699 h 62353"/>
                <a:gd name="connsiteX36" fmla="*/ 40979 w 123694"/>
                <a:gd name="connsiteY36" fmla="*/ 29848 h 62353"/>
                <a:gd name="connsiteX37" fmla="*/ 57041 w 123694"/>
                <a:gd name="connsiteY37" fmla="*/ 31999 h 62353"/>
                <a:gd name="connsiteX38" fmla="*/ 33137 w 123694"/>
                <a:gd name="connsiteY38" fmla="*/ 36805 h 62353"/>
                <a:gd name="connsiteX39" fmla="*/ 9233 w 123694"/>
                <a:gd name="connsiteY39" fmla="*/ 41611 h 62353"/>
                <a:gd name="connsiteX40" fmla="*/ 16062 w 123694"/>
                <a:gd name="connsiteY40" fmla="*/ 43003 h 62353"/>
                <a:gd name="connsiteX41" fmla="*/ 22892 w 123694"/>
                <a:gd name="connsiteY41" fmla="*/ 44394 h 62353"/>
                <a:gd name="connsiteX42" fmla="*/ 11636 w 123694"/>
                <a:gd name="connsiteY42" fmla="*/ 44394 h 62353"/>
                <a:gd name="connsiteX43" fmla="*/ 506 w 123694"/>
                <a:gd name="connsiteY43" fmla="*/ 44267 h 62353"/>
                <a:gd name="connsiteX44" fmla="*/ 506 w 123694"/>
                <a:gd name="connsiteY44" fmla="*/ 48947 h 62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3694" h="62353">
                  <a:moveTo>
                    <a:pt x="0" y="48820"/>
                  </a:moveTo>
                  <a:cubicBezTo>
                    <a:pt x="0" y="51350"/>
                    <a:pt x="4173" y="55524"/>
                    <a:pt x="9486" y="57927"/>
                  </a:cubicBezTo>
                  <a:lnTo>
                    <a:pt x="18972" y="62353"/>
                  </a:lnTo>
                  <a:lnTo>
                    <a:pt x="13659" y="56662"/>
                  </a:lnTo>
                  <a:lnTo>
                    <a:pt x="8347" y="50971"/>
                  </a:lnTo>
                  <a:lnTo>
                    <a:pt x="30228" y="52235"/>
                  </a:lnTo>
                  <a:lnTo>
                    <a:pt x="52235" y="53500"/>
                  </a:lnTo>
                  <a:lnTo>
                    <a:pt x="50717" y="49200"/>
                  </a:lnTo>
                  <a:lnTo>
                    <a:pt x="49199" y="44899"/>
                  </a:lnTo>
                  <a:lnTo>
                    <a:pt x="33896" y="46038"/>
                  </a:lnTo>
                  <a:lnTo>
                    <a:pt x="18465" y="47176"/>
                  </a:lnTo>
                  <a:lnTo>
                    <a:pt x="25801" y="43382"/>
                  </a:lnTo>
                  <a:lnTo>
                    <a:pt x="33010" y="39587"/>
                  </a:lnTo>
                  <a:lnTo>
                    <a:pt x="40979" y="40600"/>
                  </a:lnTo>
                  <a:cubicBezTo>
                    <a:pt x="45405" y="41232"/>
                    <a:pt x="61973" y="39714"/>
                    <a:pt x="77910" y="37184"/>
                  </a:cubicBezTo>
                  <a:lnTo>
                    <a:pt x="106999" y="32631"/>
                  </a:lnTo>
                  <a:lnTo>
                    <a:pt x="86257" y="29469"/>
                  </a:lnTo>
                  <a:lnTo>
                    <a:pt x="65389" y="26308"/>
                  </a:lnTo>
                  <a:lnTo>
                    <a:pt x="59697" y="19857"/>
                  </a:lnTo>
                  <a:lnTo>
                    <a:pt x="54132" y="13407"/>
                  </a:lnTo>
                  <a:lnTo>
                    <a:pt x="86890" y="12016"/>
                  </a:lnTo>
                  <a:lnTo>
                    <a:pt x="119774" y="10624"/>
                  </a:lnTo>
                  <a:lnTo>
                    <a:pt x="121798" y="5312"/>
                  </a:lnTo>
                  <a:lnTo>
                    <a:pt x="123694" y="0"/>
                  </a:lnTo>
                  <a:lnTo>
                    <a:pt x="115474" y="2403"/>
                  </a:lnTo>
                  <a:cubicBezTo>
                    <a:pt x="110920" y="3668"/>
                    <a:pt x="90304" y="7209"/>
                    <a:pt x="69436" y="10245"/>
                  </a:cubicBezTo>
                  <a:cubicBezTo>
                    <a:pt x="48693" y="13153"/>
                    <a:pt x="26307" y="15431"/>
                    <a:pt x="19477" y="15431"/>
                  </a:cubicBezTo>
                  <a:lnTo>
                    <a:pt x="7209" y="15431"/>
                  </a:lnTo>
                  <a:cubicBezTo>
                    <a:pt x="7209" y="15431"/>
                    <a:pt x="7209" y="20363"/>
                    <a:pt x="7209" y="20363"/>
                  </a:cubicBezTo>
                  <a:lnTo>
                    <a:pt x="7209" y="25422"/>
                  </a:lnTo>
                  <a:cubicBezTo>
                    <a:pt x="7209" y="25422"/>
                    <a:pt x="30734" y="24031"/>
                    <a:pt x="30734" y="24031"/>
                  </a:cubicBezTo>
                  <a:lnTo>
                    <a:pt x="54259" y="22639"/>
                  </a:lnTo>
                  <a:lnTo>
                    <a:pt x="54259" y="25169"/>
                  </a:lnTo>
                  <a:cubicBezTo>
                    <a:pt x="54259" y="25169"/>
                    <a:pt x="54259" y="27699"/>
                    <a:pt x="54259" y="27699"/>
                  </a:cubicBezTo>
                  <a:lnTo>
                    <a:pt x="39587" y="27699"/>
                  </a:lnTo>
                  <a:cubicBezTo>
                    <a:pt x="39587" y="27699"/>
                    <a:pt x="24916" y="27699"/>
                    <a:pt x="24916" y="27699"/>
                  </a:cubicBezTo>
                  <a:lnTo>
                    <a:pt x="40979" y="29848"/>
                  </a:lnTo>
                  <a:lnTo>
                    <a:pt x="57041" y="31999"/>
                  </a:lnTo>
                  <a:lnTo>
                    <a:pt x="33137" y="36805"/>
                  </a:lnTo>
                  <a:lnTo>
                    <a:pt x="9233" y="41611"/>
                  </a:lnTo>
                  <a:lnTo>
                    <a:pt x="16062" y="43003"/>
                  </a:lnTo>
                  <a:lnTo>
                    <a:pt x="22892" y="44394"/>
                  </a:lnTo>
                  <a:lnTo>
                    <a:pt x="11636" y="44394"/>
                  </a:lnTo>
                  <a:cubicBezTo>
                    <a:pt x="11636" y="44394"/>
                    <a:pt x="506" y="44267"/>
                    <a:pt x="506" y="44267"/>
                  </a:cubicBezTo>
                  <a:lnTo>
                    <a:pt x="506" y="489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4" name="Freeform: Shape 9303">
              <a:extLst>
                <a:ext uri="{FF2B5EF4-FFF2-40B4-BE49-F238E27FC236}">
                  <a16:creationId xmlns:a16="http://schemas.microsoft.com/office/drawing/2014/main" id="{6E061714-BA15-E725-CE5C-59CDE6958608}"/>
                </a:ext>
              </a:extLst>
            </p:cNvPr>
            <p:cNvSpPr/>
            <p:nvPr/>
          </p:nvSpPr>
          <p:spPr>
            <a:xfrm>
              <a:off x="10935079" y="6564729"/>
              <a:ext cx="42243" cy="5185"/>
            </a:xfrm>
            <a:custGeom>
              <a:avLst/>
              <a:gdLst>
                <a:gd name="connsiteX0" fmla="*/ 14544 w 42243"/>
                <a:gd name="connsiteY0" fmla="*/ 2530 h 5185"/>
                <a:gd name="connsiteX1" fmla="*/ 29216 w 42243"/>
                <a:gd name="connsiteY1" fmla="*/ 0 h 5185"/>
                <a:gd name="connsiteX2" fmla="*/ 35667 w 42243"/>
                <a:gd name="connsiteY2" fmla="*/ 1518 h 5185"/>
                <a:gd name="connsiteX3" fmla="*/ 42243 w 42243"/>
                <a:gd name="connsiteY3" fmla="*/ 3035 h 5185"/>
                <a:gd name="connsiteX4" fmla="*/ 21122 w 42243"/>
                <a:gd name="connsiteY4" fmla="*/ 4047 h 5185"/>
                <a:gd name="connsiteX5" fmla="*/ 0 w 42243"/>
                <a:gd name="connsiteY5" fmla="*/ 5185 h 5185"/>
                <a:gd name="connsiteX6" fmla="*/ 14544 w 42243"/>
                <a:gd name="connsiteY6" fmla="*/ 2530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185">
                  <a:moveTo>
                    <a:pt x="14544" y="2530"/>
                  </a:moveTo>
                  <a:lnTo>
                    <a:pt x="29216" y="0"/>
                  </a:lnTo>
                  <a:lnTo>
                    <a:pt x="35667" y="1518"/>
                  </a:lnTo>
                  <a:lnTo>
                    <a:pt x="42243" y="3035"/>
                  </a:lnTo>
                  <a:lnTo>
                    <a:pt x="21122" y="4047"/>
                  </a:lnTo>
                  <a:lnTo>
                    <a:pt x="0" y="5185"/>
                  </a:lnTo>
                  <a:lnTo>
                    <a:pt x="14544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5" name="Freeform: Shape 9304">
              <a:extLst>
                <a:ext uri="{FF2B5EF4-FFF2-40B4-BE49-F238E27FC236}">
                  <a16:creationId xmlns:a16="http://schemas.microsoft.com/office/drawing/2014/main" id="{65C422A5-F8D8-B028-E85B-D8893E9E341A}"/>
                </a:ext>
              </a:extLst>
            </p:cNvPr>
            <p:cNvSpPr/>
            <p:nvPr/>
          </p:nvSpPr>
          <p:spPr>
            <a:xfrm>
              <a:off x="10846924" y="6577250"/>
              <a:ext cx="63618" cy="9359"/>
            </a:xfrm>
            <a:custGeom>
              <a:avLst/>
              <a:gdLst>
                <a:gd name="connsiteX0" fmla="*/ 7463 w 63618"/>
                <a:gd name="connsiteY0" fmla="*/ 5692 h 9359"/>
                <a:gd name="connsiteX1" fmla="*/ 0 w 63618"/>
                <a:gd name="connsiteY1" fmla="*/ 9359 h 9359"/>
                <a:gd name="connsiteX2" fmla="*/ 22134 w 63618"/>
                <a:gd name="connsiteY2" fmla="*/ 5818 h 9359"/>
                <a:gd name="connsiteX3" fmla="*/ 44267 w 63618"/>
                <a:gd name="connsiteY3" fmla="*/ 2277 h 9359"/>
                <a:gd name="connsiteX4" fmla="*/ 53879 w 63618"/>
                <a:gd name="connsiteY4" fmla="*/ 4301 h 9359"/>
                <a:gd name="connsiteX5" fmla="*/ 63618 w 63618"/>
                <a:gd name="connsiteY5" fmla="*/ 6324 h 9359"/>
                <a:gd name="connsiteX6" fmla="*/ 55524 w 63618"/>
                <a:gd name="connsiteY6" fmla="*/ 3162 h 9359"/>
                <a:gd name="connsiteX7" fmla="*/ 47429 w 63618"/>
                <a:gd name="connsiteY7" fmla="*/ 0 h 9359"/>
                <a:gd name="connsiteX8" fmla="*/ 31114 w 63618"/>
                <a:gd name="connsiteY8" fmla="*/ 885 h 9359"/>
                <a:gd name="connsiteX9" fmla="*/ 7336 w 63618"/>
                <a:gd name="connsiteY9" fmla="*/ 5438 h 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18" h="9359">
                  <a:moveTo>
                    <a:pt x="7463" y="5692"/>
                  </a:moveTo>
                  <a:lnTo>
                    <a:pt x="0" y="9359"/>
                  </a:lnTo>
                  <a:lnTo>
                    <a:pt x="22134" y="5818"/>
                  </a:lnTo>
                  <a:lnTo>
                    <a:pt x="44267" y="2277"/>
                  </a:lnTo>
                  <a:lnTo>
                    <a:pt x="53879" y="4301"/>
                  </a:lnTo>
                  <a:lnTo>
                    <a:pt x="63618" y="6324"/>
                  </a:lnTo>
                  <a:lnTo>
                    <a:pt x="55524" y="3162"/>
                  </a:lnTo>
                  <a:lnTo>
                    <a:pt x="47429" y="0"/>
                  </a:lnTo>
                  <a:lnTo>
                    <a:pt x="31114" y="885"/>
                  </a:lnTo>
                  <a:cubicBezTo>
                    <a:pt x="22134" y="1391"/>
                    <a:pt x="11383" y="3415"/>
                    <a:pt x="7336" y="54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6" name="Freeform: Shape 9305">
              <a:extLst>
                <a:ext uri="{FF2B5EF4-FFF2-40B4-BE49-F238E27FC236}">
                  <a16:creationId xmlns:a16="http://schemas.microsoft.com/office/drawing/2014/main" id="{587A3438-BBFC-418A-89B2-4ADE6EF681F7}"/>
                </a:ext>
              </a:extLst>
            </p:cNvPr>
            <p:cNvSpPr/>
            <p:nvPr/>
          </p:nvSpPr>
          <p:spPr>
            <a:xfrm>
              <a:off x="10905610" y="6572824"/>
              <a:ext cx="22718" cy="3198"/>
            </a:xfrm>
            <a:custGeom>
              <a:avLst/>
              <a:gdLst>
                <a:gd name="connsiteX0" fmla="*/ 0 w 22718"/>
                <a:gd name="connsiteY0" fmla="*/ 2909 h 3198"/>
                <a:gd name="connsiteX1" fmla="*/ 0 w 22718"/>
                <a:gd name="connsiteY1" fmla="*/ 0 h 3198"/>
                <a:gd name="connsiteX2" fmla="*/ 0 w 22718"/>
                <a:gd name="connsiteY2" fmla="*/ 2909 h 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8" h="3198">
                  <a:moveTo>
                    <a:pt x="0" y="2909"/>
                  </a:moveTo>
                  <a:lnTo>
                    <a:pt x="0" y="0"/>
                  </a:lnTo>
                  <a:cubicBezTo>
                    <a:pt x="30355" y="252"/>
                    <a:pt x="30228" y="4300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7" name="Freeform: Shape 9306">
              <a:extLst>
                <a:ext uri="{FF2B5EF4-FFF2-40B4-BE49-F238E27FC236}">
                  <a16:creationId xmlns:a16="http://schemas.microsoft.com/office/drawing/2014/main" id="{B0D2077A-0DF7-A6FE-D2D7-D7448AA2DEE0}"/>
                </a:ext>
              </a:extLst>
            </p:cNvPr>
            <p:cNvSpPr/>
            <p:nvPr/>
          </p:nvSpPr>
          <p:spPr>
            <a:xfrm>
              <a:off x="11676995" y="6540875"/>
              <a:ext cx="95364" cy="23474"/>
            </a:xfrm>
            <a:custGeom>
              <a:avLst/>
              <a:gdLst>
                <a:gd name="connsiteX0" fmla="*/ 127 w 95364"/>
                <a:gd name="connsiteY0" fmla="*/ 6906 h 23474"/>
                <a:gd name="connsiteX1" fmla="*/ 23651 w 95364"/>
                <a:gd name="connsiteY1" fmla="*/ 11080 h 23474"/>
                <a:gd name="connsiteX2" fmla="*/ 47177 w 95364"/>
                <a:gd name="connsiteY2" fmla="*/ 14368 h 23474"/>
                <a:gd name="connsiteX3" fmla="*/ 47177 w 95364"/>
                <a:gd name="connsiteY3" fmla="*/ 17657 h 23474"/>
                <a:gd name="connsiteX4" fmla="*/ 47177 w 95364"/>
                <a:gd name="connsiteY4" fmla="*/ 20946 h 23474"/>
                <a:gd name="connsiteX5" fmla="*/ 32378 w 95364"/>
                <a:gd name="connsiteY5" fmla="*/ 19428 h 23474"/>
                <a:gd name="connsiteX6" fmla="*/ 17707 w 95364"/>
                <a:gd name="connsiteY6" fmla="*/ 17910 h 23474"/>
                <a:gd name="connsiteX7" fmla="*/ 30481 w 95364"/>
                <a:gd name="connsiteY7" fmla="*/ 20692 h 23474"/>
                <a:gd name="connsiteX8" fmla="*/ 43256 w 95364"/>
                <a:gd name="connsiteY8" fmla="*/ 23474 h 23474"/>
                <a:gd name="connsiteX9" fmla="*/ 62101 w 95364"/>
                <a:gd name="connsiteY9" fmla="*/ 21831 h 23474"/>
                <a:gd name="connsiteX10" fmla="*/ 80946 w 95364"/>
                <a:gd name="connsiteY10" fmla="*/ 20187 h 23474"/>
                <a:gd name="connsiteX11" fmla="*/ 75001 w 95364"/>
                <a:gd name="connsiteY11" fmla="*/ 17025 h 23474"/>
                <a:gd name="connsiteX12" fmla="*/ 69057 w 95364"/>
                <a:gd name="connsiteY12" fmla="*/ 13863 h 23474"/>
                <a:gd name="connsiteX13" fmla="*/ 82210 w 95364"/>
                <a:gd name="connsiteY13" fmla="*/ 12092 h 23474"/>
                <a:gd name="connsiteX14" fmla="*/ 95364 w 95364"/>
                <a:gd name="connsiteY14" fmla="*/ 10321 h 23474"/>
                <a:gd name="connsiteX15" fmla="*/ 81958 w 95364"/>
                <a:gd name="connsiteY15" fmla="*/ 7159 h 23474"/>
                <a:gd name="connsiteX16" fmla="*/ 68551 w 95364"/>
                <a:gd name="connsiteY16" fmla="*/ 3997 h 23474"/>
                <a:gd name="connsiteX17" fmla="*/ 76393 w 95364"/>
                <a:gd name="connsiteY17" fmla="*/ 835 h 23474"/>
                <a:gd name="connsiteX18" fmla="*/ 62227 w 95364"/>
                <a:gd name="connsiteY18" fmla="*/ 3365 h 23474"/>
                <a:gd name="connsiteX19" fmla="*/ 40220 w 95364"/>
                <a:gd name="connsiteY19" fmla="*/ 9183 h 23474"/>
                <a:gd name="connsiteX20" fmla="*/ 20110 w 95364"/>
                <a:gd name="connsiteY20" fmla="*/ 7791 h 23474"/>
                <a:gd name="connsiteX21" fmla="*/ 0 w 95364"/>
                <a:gd name="connsiteY21" fmla="*/ 7286 h 2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364" h="23474">
                  <a:moveTo>
                    <a:pt x="127" y="6906"/>
                  </a:moveTo>
                  <a:cubicBezTo>
                    <a:pt x="127" y="6906"/>
                    <a:pt x="10751" y="9309"/>
                    <a:pt x="23651" y="11080"/>
                  </a:cubicBezTo>
                  <a:lnTo>
                    <a:pt x="47177" y="14368"/>
                  </a:lnTo>
                  <a:lnTo>
                    <a:pt x="47177" y="17657"/>
                  </a:lnTo>
                  <a:cubicBezTo>
                    <a:pt x="47177" y="17657"/>
                    <a:pt x="47177" y="20946"/>
                    <a:pt x="47177" y="20946"/>
                  </a:cubicBezTo>
                  <a:lnTo>
                    <a:pt x="32378" y="19428"/>
                  </a:lnTo>
                  <a:lnTo>
                    <a:pt x="17707" y="17910"/>
                  </a:lnTo>
                  <a:lnTo>
                    <a:pt x="30481" y="20692"/>
                  </a:lnTo>
                  <a:lnTo>
                    <a:pt x="43256" y="23474"/>
                  </a:lnTo>
                  <a:lnTo>
                    <a:pt x="62101" y="21831"/>
                  </a:lnTo>
                  <a:lnTo>
                    <a:pt x="80946" y="20187"/>
                  </a:lnTo>
                  <a:lnTo>
                    <a:pt x="75001" y="17025"/>
                  </a:lnTo>
                  <a:lnTo>
                    <a:pt x="69057" y="13863"/>
                  </a:lnTo>
                  <a:lnTo>
                    <a:pt x="82210" y="12092"/>
                  </a:lnTo>
                  <a:lnTo>
                    <a:pt x="95364" y="10321"/>
                  </a:lnTo>
                  <a:lnTo>
                    <a:pt x="81958" y="7159"/>
                  </a:lnTo>
                  <a:lnTo>
                    <a:pt x="68551" y="3997"/>
                  </a:lnTo>
                  <a:lnTo>
                    <a:pt x="76393" y="835"/>
                  </a:lnTo>
                  <a:cubicBezTo>
                    <a:pt x="80693" y="-936"/>
                    <a:pt x="74369" y="203"/>
                    <a:pt x="62227" y="3365"/>
                  </a:cubicBezTo>
                  <a:lnTo>
                    <a:pt x="40220" y="9183"/>
                  </a:lnTo>
                  <a:lnTo>
                    <a:pt x="20110" y="7791"/>
                  </a:lnTo>
                  <a:cubicBezTo>
                    <a:pt x="8980" y="7033"/>
                    <a:pt x="0" y="6780"/>
                    <a:pt x="0" y="728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8" name="Freeform: Shape 9307">
              <a:extLst>
                <a:ext uri="{FF2B5EF4-FFF2-40B4-BE49-F238E27FC236}">
                  <a16:creationId xmlns:a16="http://schemas.microsoft.com/office/drawing/2014/main" id="{545F66EA-0AA4-1E6B-71A4-6689E50B56CA}"/>
                </a:ext>
              </a:extLst>
            </p:cNvPr>
            <p:cNvSpPr/>
            <p:nvPr/>
          </p:nvSpPr>
          <p:spPr>
            <a:xfrm>
              <a:off x="11174374" y="6580919"/>
              <a:ext cx="40093" cy="6323"/>
            </a:xfrm>
            <a:custGeom>
              <a:avLst/>
              <a:gdLst>
                <a:gd name="connsiteX0" fmla="*/ 6197 w 40093"/>
                <a:gd name="connsiteY0" fmla="*/ 1138 h 6323"/>
                <a:gd name="connsiteX1" fmla="*/ 0 w 40093"/>
                <a:gd name="connsiteY1" fmla="*/ 2277 h 6323"/>
                <a:gd name="connsiteX2" fmla="*/ 7842 w 40093"/>
                <a:gd name="connsiteY2" fmla="*/ 4047 h 6323"/>
                <a:gd name="connsiteX3" fmla="*/ 27952 w 40093"/>
                <a:gd name="connsiteY3" fmla="*/ 6071 h 6323"/>
                <a:gd name="connsiteX4" fmla="*/ 40093 w 40093"/>
                <a:gd name="connsiteY4" fmla="*/ 6324 h 6323"/>
                <a:gd name="connsiteX5" fmla="*/ 26181 w 40093"/>
                <a:gd name="connsiteY5" fmla="*/ 3162 h 6323"/>
                <a:gd name="connsiteX6" fmla="*/ 12269 w 40093"/>
                <a:gd name="connsiteY6" fmla="*/ 0 h 6323"/>
                <a:gd name="connsiteX7" fmla="*/ 6197 w 40093"/>
                <a:gd name="connsiteY7" fmla="*/ 1138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093" h="6323">
                  <a:moveTo>
                    <a:pt x="6197" y="1138"/>
                  </a:moveTo>
                  <a:lnTo>
                    <a:pt x="0" y="2277"/>
                  </a:lnTo>
                  <a:lnTo>
                    <a:pt x="7842" y="4047"/>
                  </a:lnTo>
                  <a:cubicBezTo>
                    <a:pt x="12142" y="5059"/>
                    <a:pt x="21248" y="5944"/>
                    <a:pt x="27952" y="6071"/>
                  </a:cubicBezTo>
                  <a:lnTo>
                    <a:pt x="40093" y="6324"/>
                  </a:lnTo>
                  <a:lnTo>
                    <a:pt x="26181" y="3162"/>
                  </a:lnTo>
                  <a:lnTo>
                    <a:pt x="12269" y="0"/>
                  </a:lnTo>
                  <a:lnTo>
                    <a:pt x="6197" y="11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09" name="Freeform: Shape 9308">
              <a:extLst>
                <a:ext uri="{FF2B5EF4-FFF2-40B4-BE49-F238E27FC236}">
                  <a16:creationId xmlns:a16="http://schemas.microsoft.com/office/drawing/2014/main" id="{5B0A8629-14D0-C938-B5E4-9B4AB7420E4B}"/>
                </a:ext>
              </a:extLst>
            </p:cNvPr>
            <p:cNvSpPr/>
            <p:nvPr/>
          </p:nvSpPr>
          <p:spPr>
            <a:xfrm>
              <a:off x="10783433" y="6587145"/>
              <a:ext cx="31561" cy="4240"/>
            </a:xfrm>
            <a:custGeom>
              <a:avLst/>
              <a:gdLst>
                <a:gd name="connsiteX0" fmla="*/ 0 w 31561"/>
                <a:gd name="connsiteY0" fmla="*/ 223 h 4240"/>
                <a:gd name="connsiteX1" fmla="*/ 12521 w 31561"/>
                <a:gd name="connsiteY1" fmla="*/ 3132 h 4240"/>
                <a:gd name="connsiteX2" fmla="*/ 30734 w 31561"/>
                <a:gd name="connsiteY2" fmla="*/ 4018 h 4240"/>
                <a:gd name="connsiteX3" fmla="*/ 18213 w 31561"/>
                <a:gd name="connsiteY3" fmla="*/ 1108 h 4240"/>
                <a:gd name="connsiteX4" fmla="*/ 0 w 31561"/>
                <a:gd name="connsiteY4" fmla="*/ 223 h 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1" h="4240">
                  <a:moveTo>
                    <a:pt x="0" y="223"/>
                  </a:moveTo>
                  <a:cubicBezTo>
                    <a:pt x="0" y="223"/>
                    <a:pt x="5565" y="2120"/>
                    <a:pt x="12521" y="3132"/>
                  </a:cubicBezTo>
                  <a:cubicBezTo>
                    <a:pt x="19351" y="4144"/>
                    <a:pt x="27572" y="4523"/>
                    <a:pt x="30734" y="4018"/>
                  </a:cubicBezTo>
                  <a:cubicBezTo>
                    <a:pt x="33769" y="3511"/>
                    <a:pt x="28204" y="2120"/>
                    <a:pt x="18213" y="1108"/>
                  </a:cubicBezTo>
                  <a:cubicBezTo>
                    <a:pt x="8221" y="97"/>
                    <a:pt x="127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0" name="Freeform: Shape 9309">
              <a:extLst>
                <a:ext uri="{FF2B5EF4-FFF2-40B4-BE49-F238E27FC236}">
                  <a16:creationId xmlns:a16="http://schemas.microsoft.com/office/drawing/2014/main" id="{DC47F22F-F425-2960-654B-B023BBE3DE43}"/>
                </a:ext>
              </a:extLst>
            </p:cNvPr>
            <p:cNvSpPr/>
            <p:nvPr/>
          </p:nvSpPr>
          <p:spPr>
            <a:xfrm>
              <a:off x="10779765" y="6573583"/>
              <a:ext cx="31493" cy="3667"/>
            </a:xfrm>
            <a:custGeom>
              <a:avLst/>
              <a:gdLst>
                <a:gd name="connsiteX0" fmla="*/ 7968 w 31493"/>
                <a:gd name="connsiteY0" fmla="*/ 1518 h 3667"/>
                <a:gd name="connsiteX1" fmla="*/ 0 w 31493"/>
                <a:gd name="connsiteY1" fmla="*/ 2909 h 3667"/>
                <a:gd name="connsiteX2" fmla="*/ 15684 w 31493"/>
                <a:gd name="connsiteY2" fmla="*/ 3289 h 3667"/>
                <a:gd name="connsiteX3" fmla="*/ 31494 w 31493"/>
                <a:gd name="connsiteY3" fmla="*/ 3668 h 3667"/>
                <a:gd name="connsiteX4" fmla="*/ 23651 w 31493"/>
                <a:gd name="connsiteY4" fmla="*/ 1897 h 3667"/>
                <a:gd name="connsiteX5" fmla="*/ 15810 w 31493"/>
                <a:gd name="connsiteY5" fmla="*/ 0 h 3667"/>
                <a:gd name="connsiteX6" fmla="*/ 7968 w 31493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667">
                  <a:moveTo>
                    <a:pt x="7968" y="1518"/>
                  </a:moveTo>
                  <a:lnTo>
                    <a:pt x="0" y="2909"/>
                  </a:lnTo>
                  <a:lnTo>
                    <a:pt x="15684" y="3289"/>
                  </a:lnTo>
                  <a:lnTo>
                    <a:pt x="31494" y="3668"/>
                  </a:lnTo>
                  <a:lnTo>
                    <a:pt x="23651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1" name="Freeform: Shape 9310">
              <a:extLst>
                <a:ext uri="{FF2B5EF4-FFF2-40B4-BE49-F238E27FC236}">
                  <a16:creationId xmlns:a16="http://schemas.microsoft.com/office/drawing/2014/main" id="{798D7970-AF97-1D20-434B-2E00ECC11C65}"/>
                </a:ext>
              </a:extLst>
            </p:cNvPr>
            <p:cNvSpPr/>
            <p:nvPr/>
          </p:nvSpPr>
          <p:spPr>
            <a:xfrm>
              <a:off x="10791654" y="6569030"/>
              <a:ext cx="31366" cy="3667"/>
            </a:xfrm>
            <a:custGeom>
              <a:avLst/>
              <a:gdLst>
                <a:gd name="connsiteX0" fmla="*/ 7968 w 31366"/>
                <a:gd name="connsiteY0" fmla="*/ 1518 h 3667"/>
                <a:gd name="connsiteX1" fmla="*/ 0 w 31366"/>
                <a:gd name="connsiteY1" fmla="*/ 2909 h 3667"/>
                <a:gd name="connsiteX2" fmla="*/ 15683 w 31366"/>
                <a:gd name="connsiteY2" fmla="*/ 3288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968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968" y="1518"/>
                  </a:moveTo>
                  <a:lnTo>
                    <a:pt x="0" y="2909"/>
                  </a:lnTo>
                  <a:lnTo>
                    <a:pt x="15683" y="3288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2" name="Freeform: Shape 9311">
              <a:extLst>
                <a:ext uri="{FF2B5EF4-FFF2-40B4-BE49-F238E27FC236}">
                  <a16:creationId xmlns:a16="http://schemas.microsoft.com/office/drawing/2014/main" id="{037785BE-3B09-2AA2-AA99-1B802869A501}"/>
                </a:ext>
              </a:extLst>
            </p:cNvPr>
            <p:cNvSpPr/>
            <p:nvPr/>
          </p:nvSpPr>
          <p:spPr>
            <a:xfrm>
              <a:off x="11030443" y="6577377"/>
              <a:ext cx="31366" cy="3667"/>
            </a:xfrm>
            <a:custGeom>
              <a:avLst/>
              <a:gdLst>
                <a:gd name="connsiteX0" fmla="*/ 7842 w 31366"/>
                <a:gd name="connsiteY0" fmla="*/ 1391 h 3667"/>
                <a:gd name="connsiteX1" fmla="*/ 0 w 31366"/>
                <a:gd name="connsiteY1" fmla="*/ 2909 h 3667"/>
                <a:gd name="connsiteX2" fmla="*/ 15683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771 h 3667"/>
                <a:gd name="connsiteX5" fmla="*/ 15683 w 31366"/>
                <a:gd name="connsiteY5" fmla="*/ 0 h 3667"/>
                <a:gd name="connsiteX6" fmla="*/ 7842 w 31366"/>
                <a:gd name="connsiteY6" fmla="*/ 1391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391"/>
                  </a:moveTo>
                  <a:lnTo>
                    <a:pt x="0" y="2909"/>
                  </a:lnTo>
                  <a:lnTo>
                    <a:pt x="15683" y="3289"/>
                  </a:lnTo>
                  <a:lnTo>
                    <a:pt x="31367" y="3668"/>
                  </a:lnTo>
                  <a:lnTo>
                    <a:pt x="23525" y="1771"/>
                  </a:lnTo>
                  <a:lnTo>
                    <a:pt x="15683" y="0"/>
                  </a:lnTo>
                  <a:lnTo>
                    <a:pt x="7842" y="139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3" name="Freeform: Shape 9312">
              <a:extLst>
                <a:ext uri="{FF2B5EF4-FFF2-40B4-BE49-F238E27FC236}">
                  <a16:creationId xmlns:a16="http://schemas.microsoft.com/office/drawing/2014/main" id="{0F904178-F2F7-3190-01E4-E64A8666897A}"/>
                </a:ext>
              </a:extLst>
            </p:cNvPr>
            <p:cNvSpPr/>
            <p:nvPr/>
          </p:nvSpPr>
          <p:spPr>
            <a:xfrm>
              <a:off x="10818846" y="6584839"/>
              <a:ext cx="11635" cy="2403"/>
            </a:xfrm>
            <a:custGeom>
              <a:avLst/>
              <a:gdLst>
                <a:gd name="connsiteX0" fmla="*/ 0 w 11635"/>
                <a:gd name="connsiteY0" fmla="*/ 1011 h 2403"/>
                <a:gd name="connsiteX1" fmla="*/ 5818 w 11635"/>
                <a:gd name="connsiteY1" fmla="*/ 2403 h 2403"/>
                <a:gd name="connsiteX2" fmla="*/ 11636 w 11635"/>
                <a:gd name="connsiteY2" fmla="*/ 1391 h 2403"/>
                <a:gd name="connsiteX3" fmla="*/ 5818 w 11635"/>
                <a:gd name="connsiteY3" fmla="*/ 0 h 2403"/>
                <a:gd name="connsiteX4" fmla="*/ 0 w 11635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5" h="2403">
                  <a:moveTo>
                    <a:pt x="0" y="1011"/>
                  </a:moveTo>
                  <a:cubicBezTo>
                    <a:pt x="0" y="1643"/>
                    <a:pt x="2530" y="2277"/>
                    <a:pt x="5818" y="2403"/>
                  </a:cubicBezTo>
                  <a:cubicBezTo>
                    <a:pt x="9106" y="2403"/>
                    <a:pt x="11636" y="2023"/>
                    <a:pt x="11636" y="1391"/>
                  </a:cubicBezTo>
                  <a:cubicBezTo>
                    <a:pt x="11636" y="759"/>
                    <a:pt x="9106" y="126"/>
                    <a:pt x="5818" y="0"/>
                  </a:cubicBezTo>
                  <a:cubicBezTo>
                    <a:pt x="2530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4" name="Freeform: Shape 9313">
              <a:extLst>
                <a:ext uri="{FF2B5EF4-FFF2-40B4-BE49-F238E27FC236}">
                  <a16:creationId xmlns:a16="http://schemas.microsoft.com/office/drawing/2014/main" id="{429F6D69-4869-6065-DAD3-EB8E31EF7DA7}"/>
                </a:ext>
              </a:extLst>
            </p:cNvPr>
            <p:cNvSpPr/>
            <p:nvPr/>
          </p:nvSpPr>
          <p:spPr>
            <a:xfrm>
              <a:off x="10819732" y="6575006"/>
              <a:ext cx="157970" cy="19444"/>
            </a:xfrm>
            <a:custGeom>
              <a:avLst/>
              <a:gdLst>
                <a:gd name="connsiteX0" fmla="*/ 6324 w 157970"/>
                <a:gd name="connsiteY0" fmla="*/ 4015 h 19444"/>
                <a:gd name="connsiteX1" fmla="*/ 0 w 157970"/>
                <a:gd name="connsiteY1" fmla="*/ 7304 h 19444"/>
                <a:gd name="connsiteX2" fmla="*/ 11889 w 157970"/>
                <a:gd name="connsiteY2" fmla="*/ 7556 h 19444"/>
                <a:gd name="connsiteX3" fmla="*/ 48947 w 157970"/>
                <a:gd name="connsiteY3" fmla="*/ 13374 h 19444"/>
                <a:gd name="connsiteX4" fmla="*/ 84360 w 157970"/>
                <a:gd name="connsiteY4" fmla="*/ 19192 h 19444"/>
                <a:gd name="connsiteX5" fmla="*/ 94605 w 157970"/>
                <a:gd name="connsiteY5" fmla="*/ 19445 h 19444"/>
                <a:gd name="connsiteX6" fmla="*/ 87775 w 157970"/>
                <a:gd name="connsiteY6" fmla="*/ 17042 h 19444"/>
                <a:gd name="connsiteX7" fmla="*/ 81072 w 157970"/>
                <a:gd name="connsiteY7" fmla="*/ 14639 h 19444"/>
                <a:gd name="connsiteX8" fmla="*/ 119521 w 157970"/>
                <a:gd name="connsiteY8" fmla="*/ 14892 h 19444"/>
                <a:gd name="connsiteX9" fmla="*/ 157970 w 157970"/>
                <a:gd name="connsiteY9" fmla="*/ 15145 h 19444"/>
                <a:gd name="connsiteX10" fmla="*/ 107126 w 157970"/>
                <a:gd name="connsiteY10" fmla="*/ 9707 h 19444"/>
                <a:gd name="connsiteX11" fmla="*/ 56283 w 157970"/>
                <a:gd name="connsiteY11" fmla="*/ 4268 h 19444"/>
                <a:gd name="connsiteX12" fmla="*/ 70575 w 157970"/>
                <a:gd name="connsiteY12" fmla="*/ 8189 h 19444"/>
                <a:gd name="connsiteX13" fmla="*/ 84866 w 157970"/>
                <a:gd name="connsiteY13" fmla="*/ 12110 h 19444"/>
                <a:gd name="connsiteX14" fmla="*/ 77151 w 157970"/>
                <a:gd name="connsiteY14" fmla="*/ 13501 h 19444"/>
                <a:gd name="connsiteX15" fmla="*/ 69436 w 157970"/>
                <a:gd name="connsiteY15" fmla="*/ 14892 h 19444"/>
                <a:gd name="connsiteX16" fmla="*/ 46417 w 157970"/>
                <a:gd name="connsiteY16" fmla="*/ 9200 h 19444"/>
                <a:gd name="connsiteX17" fmla="*/ 23398 w 157970"/>
                <a:gd name="connsiteY17" fmla="*/ 3509 h 19444"/>
                <a:gd name="connsiteX18" fmla="*/ 47556 w 157970"/>
                <a:gd name="connsiteY18" fmla="*/ 2497 h 19444"/>
                <a:gd name="connsiteX19" fmla="*/ 67413 w 157970"/>
                <a:gd name="connsiteY19" fmla="*/ 473 h 19444"/>
                <a:gd name="connsiteX20" fmla="*/ 37943 w 157970"/>
                <a:gd name="connsiteY20" fmla="*/ 221 h 19444"/>
                <a:gd name="connsiteX21" fmla="*/ 12774 w 157970"/>
                <a:gd name="connsiteY21" fmla="*/ 980 h 19444"/>
                <a:gd name="connsiteX22" fmla="*/ 6324 w 157970"/>
                <a:gd name="connsiteY22" fmla="*/ 4142 h 1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70" h="19444">
                  <a:moveTo>
                    <a:pt x="6324" y="4015"/>
                  </a:moveTo>
                  <a:lnTo>
                    <a:pt x="0" y="7304"/>
                  </a:lnTo>
                  <a:lnTo>
                    <a:pt x="11889" y="7556"/>
                  </a:lnTo>
                  <a:cubicBezTo>
                    <a:pt x="18465" y="7683"/>
                    <a:pt x="35034" y="10339"/>
                    <a:pt x="48947" y="13374"/>
                  </a:cubicBezTo>
                  <a:cubicBezTo>
                    <a:pt x="62732" y="16410"/>
                    <a:pt x="78669" y="18939"/>
                    <a:pt x="84360" y="19192"/>
                  </a:cubicBezTo>
                  <a:lnTo>
                    <a:pt x="94605" y="19445"/>
                  </a:lnTo>
                  <a:lnTo>
                    <a:pt x="87775" y="17042"/>
                  </a:lnTo>
                  <a:lnTo>
                    <a:pt x="81072" y="14639"/>
                  </a:lnTo>
                  <a:lnTo>
                    <a:pt x="119521" y="14892"/>
                  </a:lnTo>
                  <a:lnTo>
                    <a:pt x="157970" y="15145"/>
                  </a:lnTo>
                  <a:lnTo>
                    <a:pt x="107126" y="9707"/>
                  </a:lnTo>
                  <a:lnTo>
                    <a:pt x="56283" y="4268"/>
                  </a:lnTo>
                  <a:lnTo>
                    <a:pt x="70575" y="8189"/>
                  </a:lnTo>
                  <a:lnTo>
                    <a:pt x="84866" y="12110"/>
                  </a:lnTo>
                  <a:lnTo>
                    <a:pt x="77151" y="13501"/>
                  </a:lnTo>
                  <a:lnTo>
                    <a:pt x="69436" y="14892"/>
                  </a:lnTo>
                  <a:lnTo>
                    <a:pt x="46417" y="9200"/>
                  </a:lnTo>
                  <a:lnTo>
                    <a:pt x="23398" y="3509"/>
                  </a:lnTo>
                  <a:lnTo>
                    <a:pt x="47556" y="2497"/>
                  </a:lnTo>
                  <a:cubicBezTo>
                    <a:pt x="60836" y="1991"/>
                    <a:pt x="69815" y="1106"/>
                    <a:pt x="67413" y="473"/>
                  </a:cubicBezTo>
                  <a:cubicBezTo>
                    <a:pt x="65010" y="-32"/>
                    <a:pt x="51855" y="-159"/>
                    <a:pt x="37943" y="221"/>
                  </a:cubicBezTo>
                  <a:lnTo>
                    <a:pt x="12774" y="980"/>
                  </a:lnTo>
                  <a:lnTo>
                    <a:pt x="6324" y="414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5" name="Freeform: Shape 9314">
              <a:extLst>
                <a:ext uri="{FF2B5EF4-FFF2-40B4-BE49-F238E27FC236}">
                  <a16:creationId xmlns:a16="http://schemas.microsoft.com/office/drawing/2014/main" id="{3B503C76-6808-397C-77E6-44675954F305}"/>
                </a:ext>
              </a:extLst>
            </p:cNvPr>
            <p:cNvSpPr/>
            <p:nvPr/>
          </p:nvSpPr>
          <p:spPr>
            <a:xfrm>
              <a:off x="11129728" y="6575227"/>
              <a:ext cx="11762" cy="2403"/>
            </a:xfrm>
            <a:custGeom>
              <a:avLst/>
              <a:gdLst>
                <a:gd name="connsiteX0" fmla="*/ 0 w 11762"/>
                <a:gd name="connsiteY0" fmla="*/ 1011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1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6" name="Freeform: Shape 9315">
              <a:extLst>
                <a:ext uri="{FF2B5EF4-FFF2-40B4-BE49-F238E27FC236}">
                  <a16:creationId xmlns:a16="http://schemas.microsoft.com/office/drawing/2014/main" id="{68A94A88-013A-9E56-63C6-8EF41BDD0565}"/>
                </a:ext>
              </a:extLst>
            </p:cNvPr>
            <p:cNvSpPr/>
            <p:nvPr/>
          </p:nvSpPr>
          <p:spPr>
            <a:xfrm>
              <a:off x="10989844" y="6562199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6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29" y="2277"/>
                    <a:pt x="5817" y="2403"/>
                  </a:cubicBezTo>
                  <a:cubicBezTo>
                    <a:pt x="9106" y="2403"/>
                    <a:pt x="11762" y="2024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6" y="380"/>
                    <a:pt x="126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7" name="Freeform: Shape 9316">
              <a:extLst>
                <a:ext uri="{FF2B5EF4-FFF2-40B4-BE49-F238E27FC236}">
                  <a16:creationId xmlns:a16="http://schemas.microsoft.com/office/drawing/2014/main" id="{3BB979AC-748C-6E7E-1C3B-49827A089478}"/>
                </a:ext>
              </a:extLst>
            </p:cNvPr>
            <p:cNvSpPr/>
            <p:nvPr/>
          </p:nvSpPr>
          <p:spPr>
            <a:xfrm>
              <a:off x="11154391" y="6580285"/>
              <a:ext cx="31493" cy="3541"/>
            </a:xfrm>
            <a:custGeom>
              <a:avLst/>
              <a:gdLst>
                <a:gd name="connsiteX0" fmla="*/ 7968 w 31493"/>
                <a:gd name="connsiteY0" fmla="*/ 1518 h 3541"/>
                <a:gd name="connsiteX1" fmla="*/ 0 w 31493"/>
                <a:gd name="connsiteY1" fmla="*/ 2910 h 3541"/>
                <a:gd name="connsiteX2" fmla="*/ 15684 w 31493"/>
                <a:gd name="connsiteY2" fmla="*/ 3289 h 3541"/>
                <a:gd name="connsiteX3" fmla="*/ 31494 w 31493"/>
                <a:gd name="connsiteY3" fmla="*/ 3542 h 3541"/>
                <a:gd name="connsiteX4" fmla="*/ 23652 w 31493"/>
                <a:gd name="connsiteY4" fmla="*/ 1771 h 3541"/>
                <a:gd name="connsiteX5" fmla="*/ 15810 w 31493"/>
                <a:gd name="connsiteY5" fmla="*/ 0 h 3541"/>
                <a:gd name="connsiteX6" fmla="*/ 7968 w 31493"/>
                <a:gd name="connsiteY6" fmla="*/ 1518 h 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93" h="3541">
                  <a:moveTo>
                    <a:pt x="7968" y="1518"/>
                  </a:moveTo>
                  <a:lnTo>
                    <a:pt x="0" y="2910"/>
                  </a:lnTo>
                  <a:lnTo>
                    <a:pt x="15684" y="3289"/>
                  </a:lnTo>
                  <a:lnTo>
                    <a:pt x="31494" y="3542"/>
                  </a:lnTo>
                  <a:lnTo>
                    <a:pt x="23652" y="1771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8" name="Freeform: Shape 9317">
              <a:extLst>
                <a:ext uri="{FF2B5EF4-FFF2-40B4-BE49-F238E27FC236}">
                  <a16:creationId xmlns:a16="http://schemas.microsoft.com/office/drawing/2014/main" id="{AC2090AB-20DC-9F66-732A-244279C886E0}"/>
                </a:ext>
              </a:extLst>
            </p:cNvPr>
            <p:cNvSpPr/>
            <p:nvPr/>
          </p:nvSpPr>
          <p:spPr>
            <a:xfrm>
              <a:off x="11783075" y="6554231"/>
              <a:ext cx="52650" cy="8980"/>
            </a:xfrm>
            <a:custGeom>
              <a:avLst/>
              <a:gdLst>
                <a:gd name="connsiteX0" fmla="*/ 921 w 52650"/>
                <a:gd name="connsiteY0" fmla="*/ 8348 h 8980"/>
                <a:gd name="connsiteX1" fmla="*/ 8257 w 52650"/>
                <a:gd name="connsiteY1" fmla="*/ 8980 h 8980"/>
                <a:gd name="connsiteX2" fmla="*/ 36587 w 52650"/>
                <a:gd name="connsiteY2" fmla="*/ 4427 h 8980"/>
                <a:gd name="connsiteX3" fmla="*/ 52650 w 52650"/>
                <a:gd name="connsiteY3" fmla="*/ 0 h 8980"/>
                <a:gd name="connsiteX4" fmla="*/ 29125 w 52650"/>
                <a:gd name="connsiteY4" fmla="*/ 3794 h 8980"/>
                <a:gd name="connsiteX5" fmla="*/ 794 w 52650"/>
                <a:gd name="connsiteY5" fmla="*/ 8348 h 8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50" h="8980">
                  <a:moveTo>
                    <a:pt x="921" y="8348"/>
                  </a:moveTo>
                  <a:cubicBezTo>
                    <a:pt x="-1736" y="8727"/>
                    <a:pt x="1553" y="8980"/>
                    <a:pt x="8257" y="8980"/>
                  </a:cubicBezTo>
                  <a:cubicBezTo>
                    <a:pt x="14959" y="8980"/>
                    <a:pt x="27734" y="6830"/>
                    <a:pt x="36587" y="4427"/>
                  </a:cubicBezTo>
                  <a:lnTo>
                    <a:pt x="52650" y="0"/>
                  </a:lnTo>
                  <a:lnTo>
                    <a:pt x="29125" y="3794"/>
                  </a:lnTo>
                  <a:cubicBezTo>
                    <a:pt x="16225" y="5818"/>
                    <a:pt x="3450" y="7968"/>
                    <a:pt x="794" y="834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19" name="Freeform: Shape 9318">
              <a:extLst>
                <a:ext uri="{FF2B5EF4-FFF2-40B4-BE49-F238E27FC236}">
                  <a16:creationId xmlns:a16="http://schemas.microsoft.com/office/drawing/2014/main" id="{9BF088A4-BA4D-17D2-FA0D-323FAA4FA11A}"/>
                </a:ext>
              </a:extLst>
            </p:cNvPr>
            <p:cNvSpPr/>
            <p:nvPr/>
          </p:nvSpPr>
          <p:spPr>
            <a:xfrm>
              <a:off x="10857169" y="6578262"/>
              <a:ext cx="111679" cy="14544"/>
            </a:xfrm>
            <a:custGeom>
              <a:avLst/>
              <a:gdLst>
                <a:gd name="connsiteX0" fmla="*/ 4933 w 111679"/>
                <a:gd name="connsiteY0" fmla="*/ 2656 h 14544"/>
                <a:gd name="connsiteX1" fmla="*/ 0 w 111679"/>
                <a:gd name="connsiteY1" fmla="*/ 5438 h 14544"/>
                <a:gd name="connsiteX2" fmla="*/ 13154 w 111679"/>
                <a:gd name="connsiteY2" fmla="*/ 7462 h 14544"/>
                <a:gd name="connsiteX3" fmla="*/ 26308 w 111679"/>
                <a:gd name="connsiteY3" fmla="*/ 9359 h 14544"/>
                <a:gd name="connsiteX4" fmla="*/ 33264 w 111679"/>
                <a:gd name="connsiteY4" fmla="*/ 8221 h 14544"/>
                <a:gd name="connsiteX5" fmla="*/ 40094 w 111679"/>
                <a:gd name="connsiteY5" fmla="*/ 6956 h 14544"/>
                <a:gd name="connsiteX6" fmla="*/ 52994 w 111679"/>
                <a:gd name="connsiteY6" fmla="*/ 10750 h 14544"/>
                <a:gd name="connsiteX7" fmla="*/ 65768 w 111679"/>
                <a:gd name="connsiteY7" fmla="*/ 14544 h 14544"/>
                <a:gd name="connsiteX8" fmla="*/ 88661 w 111679"/>
                <a:gd name="connsiteY8" fmla="*/ 11636 h 14544"/>
                <a:gd name="connsiteX9" fmla="*/ 111680 w 111679"/>
                <a:gd name="connsiteY9" fmla="*/ 8727 h 14544"/>
                <a:gd name="connsiteX10" fmla="*/ 92708 w 111679"/>
                <a:gd name="connsiteY10" fmla="*/ 8221 h 14544"/>
                <a:gd name="connsiteX11" fmla="*/ 73737 w 111679"/>
                <a:gd name="connsiteY11" fmla="*/ 7715 h 14544"/>
                <a:gd name="connsiteX12" fmla="*/ 69942 w 111679"/>
                <a:gd name="connsiteY12" fmla="*/ 5312 h 14544"/>
                <a:gd name="connsiteX13" fmla="*/ 66022 w 111679"/>
                <a:gd name="connsiteY13" fmla="*/ 2782 h 14544"/>
                <a:gd name="connsiteX14" fmla="*/ 38070 w 111679"/>
                <a:gd name="connsiteY14" fmla="*/ 1391 h 14544"/>
                <a:gd name="connsiteX15" fmla="*/ 9866 w 111679"/>
                <a:gd name="connsiteY15" fmla="*/ 0 h 14544"/>
                <a:gd name="connsiteX16" fmla="*/ 4933 w 111679"/>
                <a:gd name="connsiteY16" fmla="*/ 2656 h 1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679" h="14544">
                  <a:moveTo>
                    <a:pt x="4933" y="2656"/>
                  </a:moveTo>
                  <a:lnTo>
                    <a:pt x="0" y="5438"/>
                  </a:lnTo>
                  <a:lnTo>
                    <a:pt x="13154" y="7462"/>
                  </a:lnTo>
                  <a:lnTo>
                    <a:pt x="26308" y="9359"/>
                  </a:lnTo>
                  <a:lnTo>
                    <a:pt x="33264" y="8221"/>
                  </a:lnTo>
                  <a:lnTo>
                    <a:pt x="40094" y="6956"/>
                  </a:lnTo>
                  <a:lnTo>
                    <a:pt x="52994" y="10750"/>
                  </a:lnTo>
                  <a:lnTo>
                    <a:pt x="65768" y="14544"/>
                  </a:lnTo>
                  <a:lnTo>
                    <a:pt x="88661" y="11636"/>
                  </a:lnTo>
                  <a:lnTo>
                    <a:pt x="111680" y="8727"/>
                  </a:lnTo>
                  <a:lnTo>
                    <a:pt x="92708" y="8221"/>
                  </a:lnTo>
                  <a:lnTo>
                    <a:pt x="73737" y="7715"/>
                  </a:lnTo>
                  <a:lnTo>
                    <a:pt x="69942" y="5312"/>
                  </a:lnTo>
                  <a:lnTo>
                    <a:pt x="66022" y="2782"/>
                  </a:lnTo>
                  <a:lnTo>
                    <a:pt x="38070" y="1391"/>
                  </a:lnTo>
                  <a:lnTo>
                    <a:pt x="9866" y="0"/>
                  </a:lnTo>
                  <a:lnTo>
                    <a:pt x="4933" y="265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0" name="Freeform: Shape 9319">
              <a:extLst>
                <a:ext uri="{FF2B5EF4-FFF2-40B4-BE49-F238E27FC236}">
                  <a16:creationId xmlns:a16="http://schemas.microsoft.com/office/drawing/2014/main" id="{85A12CAE-D4FB-133B-AC65-E98B1A5688B3}"/>
                </a:ext>
              </a:extLst>
            </p:cNvPr>
            <p:cNvSpPr/>
            <p:nvPr/>
          </p:nvSpPr>
          <p:spPr>
            <a:xfrm>
              <a:off x="11174501" y="6577377"/>
              <a:ext cx="76518" cy="13406"/>
            </a:xfrm>
            <a:custGeom>
              <a:avLst/>
              <a:gdLst>
                <a:gd name="connsiteX0" fmla="*/ 0 w 76518"/>
                <a:gd name="connsiteY0" fmla="*/ 2277 h 13406"/>
                <a:gd name="connsiteX1" fmla="*/ 11383 w 76518"/>
                <a:gd name="connsiteY1" fmla="*/ 4933 h 13406"/>
                <a:gd name="connsiteX2" fmla="*/ 22766 w 76518"/>
                <a:gd name="connsiteY2" fmla="*/ 5185 h 13406"/>
                <a:gd name="connsiteX3" fmla="*/ 15936 w 76518"/>
                <a:gd name="connsiteY3" fmla="*/ 8727 h 13406"/>
                <a:gd name="connsiteX4" fmla="*/ 9106 w 76518"/>
                <a:gd name="connsiteY4" fmla="*/ 12268 h 13406"/>
                <a:gd name="connsiteX5" fmla="*/ 42749 w 76518"/>
                <a:gd name="connsiteY5" fmla="*/ 12901 h 13406"/>
                <a:gd name="connsiteX6" fmla="*/ 76519 w 76518"/>
                <a:gd name="connsiteY6" fmla="*/ 13407 h 13406"/>
                <a:gd name="connsiteX7" fmla="*/ 42370 w 76518"/>
                <a:gd name="connsiteY7" fmla="*/ 6830 h 13406"/>
                <a:gd name="connsiteX8" fmla="*/ 4301 w 76518"/>
                <a:gd name="connsiteY8" fmla="*/ 0 h 13406"/>
                <a:gd name="connsiteX9" fmla="*/ 127 w 76518"/>
                <a:gd name="connsiteY9" fmla="*/ 2403 h 1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518" h="13406">
                  <a:moveTo>
                    <a:pt x="0" y="2277"/>
                  </a:moveTo>
                  <a:cubicBezTo>
                    <a:pt x="0" y="3668"/>
                    <a:pt x="5059" y="4806"/>
                    <a:pt x="11383" y="4933"/>
                  </a:cubicBezTo>
                  <a:lnTo>
                    <a:pt x="22766" y="5185"/>
                  </a:lnTo>
                  <a:lnTo>
                    <a:pt x="15936" y="8727"/>
                  </a:lnTo>
                  <a:lnTo>
                    <a:pt x="9106" y="12268"/>
                  </a:lnTo>
                  <a:lnTo>
                    <a:pt x="42749" y="12901"/>
                  </a:lnTo>
                  <a:lnTo>
                    <a:pt x="76519" y="13407"/>
                  </a:lnTo>
                  <a:lnTo>
                    <a:pt x="42370" y="6830"/>
                  </a:lnTo>
                  <a:cubicBezTo>
                    <a:pt x="23651" y="3162"/>
                    <a:pt x="6450" y="127"/>
                    <a:pt x="4301" y="0"/>
                  </a:cubicBezTo>
                  <a:cubicBezTo>
                    <a:pt x="2023" y="0"/>
                    <a:pt x="253" y="1012"/>
                    <a:pt x="127" y="240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1" name="Freeform: Shape 9320">
              <a:extLst>
                <a:ext uri="{FF2B5EF4-FFF2-40B4-BE49-F238E27FC236}">
                  <a16:creationId xmlns:a16="http://schemas.microsoft.com/office/drawing/2014/main" id="{028E2BB7-AB9C-D4D7-8566-989BA3A383EB}"/>
                </a:ext>
              </a:extLst>
            </p:cNvPr>
            <p:cNvSpPr/>
            <p:nvPr/>
          </p:nvSpPr>
          <p:spPr>
            <a:xfrm>
              <a:off x="11718923" y="6560687"/>
              <a:ext cx="17263" cy="2505"/>
            </a:xfrm>
            <a:custGeom>
              <a:avLst/>
              <a:gdLst>
                <a:gd name="connsiteX0" fmla="*/ 17264 w 17263"/>
                <a:gd name="connsiteY0" fmla="*/ 2271 h 2505"/>
                <a:gd name="connsiteX1" fmla="*/ 17264 w 17263"/>
                <a:gd name="connsiteY1" fmla="*/ 121 h 2505"/>
                <a:gd name="connsiteX2" fmla="*/ 17264 w 17263"/>
                <a:gd name="connsiteY2" fmla="*/ 2271 h 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3" h="2505">
                  <a:moveTo>
                    <a:pt x="17264" y="2271"/>
                  </a:moveTo>
                  <a:cubicBezTo>
                    <a:pt x="-5755" y="3536"/>
                    <a:pt x="-5755" y="-764"/>
                    <a:pt x="17264" y="121"/>
                  </a:cubicBezTo>
                  <a:lnTo>
                    <a:pt x="17264" y="227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2" name="Freeform: Shape 9321">
              <a:extLst>
                <a:ext uri="{FF2B5EF4-FFF2-40B4-BE49-F238E27FC236}">
                  <a16:creationId xmlns:a16="http://schemas.microsoft.com/office/drawing/2014/main" id="{AD535956-E901-7F3A-E682-BFAB19853976}"/>
                </a:ext>
              </a:extLst>
            </p:cNvPr>
            <p:cNvSpPr/>
            <p:nvPr/>
          </p:nvSpPr>
          <p:spPr>
            <a:xfrm>
              <a:off x="10809836" y="6566247"/>
              <a:ext cx="49103" cy="3741"/>
            </a:xfrm>
            <a:custGeom>
              <a:avLst/>
              <a:gdLst>
                <a:gd name="connsiteX0" fmla="*/ 48977 w 49103"/>
                <a:gd name="connsiteY0" fmla="*/ 3415 h 3741"/>
                <a:gd name="connsiteX1" fmla="*/ 1801 w 49103"/>
                <a:gd name="connsiteY1" fmla="*/ 0 h 3741"/>
                <a:gd name="connsiteX2" fmla="*/ 49103 w 49103"/>
                <a:gd name="connsiteY2" fmla="*/ 1139 h 3741"/>
                <a:gd name="connsiteX3" fmla="*/ 49103 w 49103"/>
                <a:gd name="connsiteY3" fmla="*/ 3289 h 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03" h="3741">
                  <a:moveTo>
                    <a:pt x="48977" y="3415"/>
                  </a:moveTo>
                  <a:cubicBezTo>
                    <a:pt x="33167" y="4426"/>
                    <a:pt x="-9202" y="3035"/>
                    <a:pt x="1801" y="0"/>
                  </a:cubicBezTo>
                  <a:cubicBezTo>
                    <a:pt x="26464" y="1012"/>
                    <a:pt x="32661" y="-759"/>
                    <a:pt x="49103" y="1139"/>
                  </a:cubicBezTo>
                  <a:lnTo>
                    <a:pt x="49103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3" name="Freeform: Shape 9322">
              <a:extLst>
                <a:ext uri="{FF2B5EF4-FFF2-40B4-BE49-F238E27FC236}">
                  <a16:creationId xmlns:a16="http://schemas.microsoft.com/office/drawing/2014/main" id="{5CA8B774-9CB4-4C3A-A0BA-F7E21D88474A}"/>
                </a:ext>
              </a:extLst>
            </p:cNvPr>
            <p:cNvSpPr/>
            <p:nvPr/>
          </p:nvSpPr>
          <p:spPr>
            <a:xfrm>
              <a:off x="10810750" y="6587825"/>
              <a:ext cx="31747" cy="2002"/>
            </a:xfrm>
            <a:custGeom>
              <a:avLst/>
              <a:gdLst>
                <a:gd name="connsiteX0" fmla="*/ 255 w 31747"/>
                <a:gd name="connsiteY0" fmla="*/ 1819 h 2002"/>
                <a:gd name="connsiteX1" fmla="*/ 31748 w 31747"/>
                <a:gd name="connsiteY1" fmla="*/ 428 h 2002"/>
                <a:gd name="connsiteX2" fmla="*/ 255 w 31747"/>
                <a:gd name="connsiteY2" fmla="*/ 1819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747" h="2002">
                  <a:moveTo>
                    <a:pt x="255" y="1819"/>
                  </a:moveTo>
                  <a:cubicBezTo>
                    <a:pt x="-2021" y="-204"/>
                    <a:pt x="11132" y="-331"/>
                    <a:pt x="31748" y="428"/>
                  </a:cubicBezTo>
                  <a:cubicBezTo>
                    <a:pt x="24792" y="1314"/>
                    <a:pt x="19859" y="2452"/>
                    <a:pt x="255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4" name="Freeform: Shape 9323">
              <a:extLst>
                <a:ext uri="{FF2B5EF4-FFF2-40B4-BE49-F238E27FC236}">
                  <a16:creationId xmlns:a16="http://schemas.microsoft.com/office/drawing/2014/main" id="{9ECE4938-32BF-7368-A393-57F0567D5671}"/>
                </a:ext>
              </a:extLst>
            </p:cNvPr>
            <p:cNvSpPr/>
            <p:nvPr/>
          </p:nvSpPr>
          <p:spPr>
            <a:xfrm>
              <a:off x="11115309" y="6581427"/>
              <a:ext cx="21838" cy="1447"/>
            </a:xfrm>
            <a:custGeom>
              <a:avLst/>
              <a:gdLst>
                <a:gd name="connsiteX0" fmla="*/ 0 w 21838"/>
                <a:gd name="connsiteY0" fmla="*/ 503 h 1447"/>
                <a:gd name="connsiteX1" fmla="*/ 0 w 21838"/>
                <a:gd name="connsiteY1" fmla="*/ 503 h 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47">
                  <a:moveTo>
                    <a:pt x="0" y="503"/>
                  </a:moveTo>
                  <a:cubicBezTo>
                    <a:pt x="19098" y="-1521"/>
                    <a:pt x="37690" y="3412"/>
                    <a:pt x="0" y="5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5" name="Freeform: Shape 9324">
              <a:extLst>
                <a:ext uri="{FF2B5EF4-FFF2-40B4-BE49-F238E27FC236}">
                  <a16:creationId xmlns:a16="http://schemas.microsoft.com/office/drawing/2014/main" id="{409134F0-0B87-72B8-6D2A-B8E59FF7A820}"/>
                </a:ext>
              </a:extLst>
            </p:cNvPr>
            <p:cNvSpPr/>
            <p:nvPr/>
          </p:nvSpPr>
          <p:spPr>
            <a:xfrm>
              <a:off x="10810878" y="6590588"/>
              <a:ext cx="21838" cy="1462"/>
            </a:xfrm>
            <a:custGeom>
              <a:avLst/>
              <a:gdLst>
                <a:gd name="connsiteX0" fmla="*/ 0 w 21838"/>
                <a:gd name="connsiteY0" fmla="*/ 448 h 1462"/>
                <a:gd name="connsiteX1" fmla="*/ 0 w 21838"/>
                <a:gd name="connsiteY1" fmla="*/ 448 h 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38" h="1462">
                  <a:moveTo>
                    <a:pt x="0" y="448"/>
                  </a:moveTo>
                  <a:cubicBezTo>
                    <a:pt x="19098" y="-1449"/>
                    <a:pt x="37690" y="3484"/>
                    <a:pt x="0" y="44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6" name="Freeform: Shape 9325">
              <a:extLst>
                <a:ext uri="{FF2B5EF4-FFF2-40B4-BE49-F238E27FC236}">
                  <a16:creationId xmlns:a16="http://schemas.microsoft.com/office/drawing/2014/main" id="{B18C7BC9-B0A2-77F9-5379-EBC1CCD85A55}"/>
                </a:ext>
              </a:extLst>
            </p:cNvPr>
            <p:cNvSpPr/>
            <p:nvPr/>
          </p:nvSpPr>
          <p:spPr>
            <a:xfrm>
              <a:off x="11616274" y="6558279"/>
              <a:ext cx="47820" cy="2923"/>
            </a:xfrm>
            <a:custGeom>
              <a:avLst/>
              <a:gdLst>
                <a:gd name="connsiteX0" fmla="*/ 518 w 47820"/>
                <a:gd name="connsiteY0" fmla="*/ 2656 h 2923"/>
                <a:gd name="connsiteX1" fmla="*/ 47821 w 47820"/>
                <a:gd name="connsiteY1" fmla="*/ 0 h 2923"/>
                <a:gd name="connsiteX2" fmla="*/ 47821 w 47820"/>
                <a:gd name="connsiteY2" fmla="*/ 2150 h 2923"/>
                <a:gd name="connsiteX3" fmla="*/ 518 w 47820"/>
                <a:gd name="connsiteY3" fmla="*/ 2530 h 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20" h="2923">
                  <a:moveTo>
                    <a:pt x="518" y="2656"/>
                  </a:moveTo>
                  <a:cubicBezTo>
                    <a:pt x="-4162" y="127"/>
                    <a:pt x="23790" y="253"/>
                    <a:pt x="47821" y="0"/>
                  </a:cubicBezTo>
                  <a:lnTo>
                    <a:pt x="47821" y="2150"/>
                  </a:lnTo>
                  <a:cubicBezTo>
                    <a:pt x="31378" y="3921"/>
                    <a:pt x="25181" y="2024"/>
                    <a:pt x="518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7" name="Freeform: Shape 9326">
              <a:extLst>
                <a:ext uri="{FF2B5EF4-FFF2-40B4-BE49-F238E27FC236}">
                  <a16:creationId xmlns:a16="http://schemas.microsoft.com/office/drawing/2014/main" id="{8DD68E03-E0BC-1211-4B43-93831F56C7E5}"/>
                </a:ext>
              </a:extLst>
            </p:cNvPr>
            <p:cNvSpPr/>
            <p:nvPr/>
          </p:nvSpPr>
          <p:spPr>
            <a:xfrm>
              <a:off x="10846798" y="6542722"/>
              <a:ext cx="23777" cy="2529"/>
            </a:xfrm>
            <a:custGeom>
              <a:avLst/>
              <a:gdLst>
                <a:gd name="connsiteX0" fmla="*/ 0 w 23777"/>
                <a:gd name="connsiteY0" fmla="*/ 1264 h 2529"/>
                <a:gd name="connsiteX1" fmla="*/ 7967 w 23777"/>
                <a:gd name="connsiteY1" fmla="*/ 0 h 2529"/>
                <a:gd name="connsiteX2" fmla="*/ 23777 w 23777"/>
                <a:gd name="connsiteY2" fmla="*/ 379 h 2529"/>
                <a:gd name="connsiteX3" fmla="*/ 23777 w 23777"/>
                <a:gd name="connsiteY3" fmla="*/ 2530 h 2529"/>
                <a:gd name="connsiteX4" fmla="*/ 126 w 23777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529">
                  <a:moveTo>
                    <a:pt x="0" y="1264"/>
                  </a:moveTo>
                  <a:cubicBezTo>
                    <a:pt x="1264" y="759"/>
                    <a:pt x="7842" y="759"/>
                    <a:pt x="7967" y="0"/>
                  </a:cubicBezTo>
                  <a:lnTo>
                    <a:pt x="23777" y="379"/>
                  </a:lnTo>
                  <a:lnTo>
                    <a:pt x="23777" y="2530"/>
                  </a:lnTo>
                  <a:cubicBezTo>
                    <a:pt x="10877" y="2530"/>
                    <a:pt x="9865" y="1518"/>
                    <a:pt x="126" y="11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8" name="Freeform: Shape 9327">
              <a:extLst>
                <a:ext uri="{FF2B5EF4-FFF2-40B4-BE49-F238E27FC236}">
                  <a16:creationId xmlns:a16="http://schemas.microsoft.com/office/drawing/2014/main" id="{9DFDC2DB-5F68-864C-21FB-9E0636449612}"/>
                </a:ext>
              </a:extLst>
            </p:cNvPr>
            <p:cNvSpPr/>
            <p:nvPr/>
          </p:nvSpPr>
          <p:spPr>
            <a:xfrm>
              <a:off x="11671312" y="6553045"/>
              <a:ext cx="40085" cy="2850"/>
            </a:xfrm>
            <a:custGeom>
              <a:avLst/>
              <a:gdLst>
                <a:gd name="connsiteX0" fmla="*/ 625 w 40085"/>
                <a:gd name="connsiteY0" fmla="*/ 2325 h 2850"/>
                <a:gd name="connsiteX1" fmla="*/ 40085 w 40085"/>
                <a:gd name="connsiteY1" fmla="*/ 554 h 2850"/>
                <a:gd name="connsiteX2" fmla="*/ 625 w 40085"/>
                <a:gd name="connsiteY2" fmla="*/ 2325 h 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85" h="2850">
                  <a:moveTo>
                    <a:pt x="625" y="2325"/>
                  </a:moveTo>
                  <a:cubicBezTo>
                    <a:pt x="-4941" y="-205"/>
                    <a:pt x="28197" y="-458"/>
                    <a:pt x="40085" y="554"/>
                  </a:cubicBezTo>
                  <a:cubicBezTo>
                    <a:pt x="34141" y="2072"/>
                    <a:pt x="16434" y="3716"/>
                    <a:pt x="625" y="23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29" name="Freeform: Shape 9328">
              <a:extLst>
                <a:ext uri="{FF2B5EF4-FFF2-40B4-BE49-F238E27FC236}">
                  <a16:creationId xmlns:a16="http://schemas.microsoft.com/office/drawing/2014/main" id="{6202ED38-D121-7EAB-7E89-D063DB0544DA}"/>
                </a:ext>
              </a:extLst>
            </p:cNvPr>
            <p:cNvSpPr/>
            <p:nvPr/>
          </p:nvSpPr>
          <p:spPr>
            <a:xfrm>
              <a:off x="10825676" y="6586989"/>
              <a:ext cx="126" cy="1391"/>
            </a:xfrm>
            <a:custGeom>
              <a:avLst/>
              <a:gdLst>
                <a:gd name="connsiteX0" fmla="*/ 126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6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0" name="Freeform: Shape 9329">
              <a:extLst>
                <a:ext uri="{FF2B5EF4-FFF2-40B4-BE49-F238E27FC236}">
                  <a16:creationId xmlns:a16="http://schemas.microsoft.com/office/drawing/2014/main" id="{2C2D1743-BDFE-7BA1-0085-BCD76296CACD}"/>
                </a:ext>
              </a:extLst>
            </p:cNvPr>
            <p:cNvSpPr/>
            <p:nvPr/>
          </p:nvSpPr>
          <p:spPr>
            <a:xfrm>
              <a:off x="10965054" y="6575100"/>
              <a:ext cx="24531" cy="3540"/>
            </a:xfrm>
            <a:custGeom>
              <a:avLst/>
              <a:gdLst>
                <a:gd name="connsiteX0" fmla="*/ 0 w 24531"/>
                <a:gd name="connsiteY0" fmla="*/ 2909 h 3540"/>
                <a:gd name="connsiteX1" fmla="*/ 0 w 24531"/>
                <a:gd name="connsiteY1" fmla="*/ 0 h 3540"/>
                <a:gd name="connsiteX2" fmla="*/ 23651 w 24531"/>
                <a:gd name="connsiteY2" fmla="*/ 3541 h 3540"/>
                <a:gd name="connsiteX3" fmla="*/ 0 w 24531"/>
                <a:gd name="connsiteY3" fmla="*/ 2909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31" h="3540">
                  <a:moveTo>
                    <a:pt x="0" y="2909"/>
                  </a:moveTo>
                  <a:lnTo>
                    <a:pt x="0" y="0"/>
                  </a:lnTo>
                  <a:cubicBezTo>
                    <a:pt x="26434" y="0"/>
                    <a:pt x="25675" y="1644"/>
                    <a:pt x="23651" y="3541"/>
                  </a:cubicBezTo>
                  <a:lnTo>
                    <a:pt x="0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1" name="Freeform: Shape 9330">
              <a:extLst>
                <a:ext uri="{FF2B5EF4-FFF2-40B4-BE49-F238E27FC236}">
                  <a16:creationId xmlns:a16="http://schemas.microsoft.com/office/drawing/2014/main" id="{8CDAB099-420B-598C-0A49-3CCCC3745EFA}"/>
                </a:ext>
              </a:extLst>
            </p:cNvPr>
            <p:cNvSpPr/>
            <p:nvPr/>
          </p:nvSpPr>
          <p:spPr>
            <a:xfrm>
              <a:off x="11158644" y="6578211"/>
              <a:ext cx="28380" cy="2023"/>
            </a:xfrm>
            <a:custGeom>
              <a:avLst/>
              <a:gdLst>
                <a:gd name="connsiteX0" fmla="*/ 3082 w 28380"/>
                <a:gd name="connsiteY0" fmla="*/ 1695 h 2023"/>
                <a:gd name="connsiteX1" fmla="*/ 26733 w 28380"/>
                <a:gd name="connsiteY1" fmla="*/ 1442 h 2023"/>
                <a:gd name="connsiteX2" fmla="*/ 3082 w 28380"/>
                <a:gd name="connsiteY2" fmla="*/ 1695 h 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80" h="2023">
                  <a:moveTo>
                    <a:pt x="3082" y="1695"/>
                  </a:moveTo>
                  <a:cubicBezTo>
                    <a:pt x="-12727" y="177"/>
                    <a:pt x="37990" y="-1088"/>
                    <a:pt x="26733" y="1442"/>
                  </a:cubicBezTo>
                  <a:cubicBezTo>
                    <a:pt x="25469" y="1695"/>
                    <a:pt x="9913" y="2454"/>
                    <a:pt x="3082" y="16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2" name="Freeform: Shape 9331">
              <a:extLst>
                <a:ext uri="{FF2B5EF4-FFF2-40B4-BE49-F238E27FC236}">
                  <a16:creationId xmlns:a16="http://schemas.microsoft.com/office/drawing/2014/main" id="{58A7151C-3A9E-88FF-DF99-415AF23DD5E1}"/>
                </a:ext>
              </a:extLst>
            </p:cNvPr>
            <p:cNvSpPr/>
            <p:nvPr/>
          </p:nvSpPr>
          <p:spPr>
            <a:xfrm>
              <a:off x="11550656" y="6550974"/>
              <a:ext cx="116961" cy="9475"/>
            </a:xfrm>
            <a:custGeom>
              <a:avLst/>
              <a:gdLst>
                <a:gd name="connsiteX0" fmla="*/ 2771 w 116961"/>
                <a:gd name="connsiteY0" fmla="*/ 7558 h 9475"/>
                <a:gd name="connsiteX1" fmla="*/ 113059 w 116961"/>
                <a:gd name="connsiteY1" fmla="*/ 2372 h 9475"/>
                <a:gd name="connsiteX2" fmla="*/ 2771 w 116961"/>
                <a:gd name="connsiteY2" fmla="*/ 7558 h 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961" h="9475">
                  <a:moveTo>
                    <a:pt x="2771" y="7558"/>
                  </a:moveTo>
                  <a:cubicBezTo>
                    <a:pt x="-18351" y="-32"/>
                    <a:pt x="87385" y="-2181"/>
                    <a:pt x="113059" y="2372"/>
                  </a:cubicBezTo>
                  <a:cubicBezTo>
                    <a:pt x="138734" y="9707"/>
                    <a:pt x="30343" y="11225"/>
                    <a:pt x="2771" y="75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3" name="Freeform: Shape 9332">
              <a:extLst>
                <a:ext uri="{FF2B5EF4-FFF2-40B4-BE49-F238E27FC236}">
                  <a16:creationId xmlns:a16="http://schemas.microsoft.com/office/drawing/2014/main" id="{E052E020-2AB8-028B-3DC2-E0D65014C127}"/>
                </a:ext>
              </a:extLst>
            </p:cNvPr>
            <p:cNvSpPr/>
            <p:nvPr/>
          </p:nvSpPr>
          <p:spPr>
            <a:xfrm>
              <a:off x="11003330" y="6573243"/>
              <a:ext cx="28379" cy="1965"/>
            </a:xfrm>
            <a:custGeom>
              <a:avLst/>
              <a:gdLst>
                <a:gd name="connsiteX0" fmla="*/ 3082 w 28379"/>
                <a:gd name="connsiteY0" fmla="*/ 1604 h 1965"/>
                <a:gd name="connsiteX1" fmla="*/ 26733 w 28379"/>
                <a:gd name="connsiteY1" fmla="*/ 1478 h 1965"/>
                <a:gd name="connsiteX2" fmla="*/ 3082 w 28379"/>
                <a:gd name="connsiteY2" fmla="*/ 1604 h 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79" h="1965">
                  <a:moveTo>
                    <a:pt x="3082" y="1604"/>
                  </a:moveTo>
                  <a:cubicBezTo>
                    <a:pt x="-12727" y="-40"/>
                    <a:pt x="37989" y="-925"/>
                    <a:pt x="26733" y="1478"/>
                  </a:cubicBezTo>
                  <a:cubicBezTo>
                    <a:pt x="25468" y="1731"/>
                    <a:pt x="9912" y="2363"/>
                    <a:pt x="3082" y="1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4" name="Freeform: Shape 9333">
              <a:extLst>
                <a:ext uri="{FF2B5EF4-FFF2-40B4-BE49-F238E27FC236}">
                  <a16:creationId xmlns:a16="http://schemas.microsoft.com/office/drawing/2014/main" id="{B2A0C003-E0D6-CE85-426C-FA1852D9F2FF}"/>
                </a:ext>
              </a:extLst>
            </p:cNvPr>
            <p:cNvSpPr/>
            <p:nvPr/>
          </p:nvSpPr>
          <p:spPr>
            <a:xfrm>
              <a:off x="10970366" y="656852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5" name="Freeform: Shape 9334">
              <a:extLst>
                <a:ext uri="{FF2B5EF4-FFF2-40B4-BE49-F238E27FC236}">
                  <a16:creationId xmlns:a16="http://schemas.microsoft.com/office/drawing/2014/main" id="{37D8F991-F573-5663-18DB-650AF988CD58}"/>
                </a:ext>
              </a:extLst>
            </p:cNvPr>
            <p:cNvSpPr/>
            <p:nvPr/>
          </p:nvSpPr>
          <p:spPr>
            <a:xfrm>
              <a:off x="11503502" y="6593440"/>
              <a:ext cx="35094" cy="1660"/>
            </a:xfrm>
            <a:custGeom>
              <a:avLst/>
              <a:gdLst>
                <a:gd name="connsiteX0" fmla="*/ 33357 w 35094"/>
                <a:gd name="connsiteY0" fmla="*/ 0 h 1660"/>
                <a:gd name="connsiteX1" fmla="*/ 1738 w 35094"/>
                <a:gd name="connsiteY1" fmla="*/ 0 h 1660"/>
                <a:gd name="connsiteX2" fmla="*/ 33357 w 35094"/>
                <a:gd name="connsiteY2" fmla="*/ 0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1660">
                  <a:moveTo>
                    <a:pt x="33357" y="0"/>
                  </a:moveTo>
                  <a:cubicBezTo>
                    <a:pt x="45498" y="2150"/>
                    <a:pt x="-10405" y="2277"/>
                    <a:pt x="1738" y="0"/>
                  </a:cubicBezTo>
                  <a:cubicBezTo>
                    <a:pt x="17294" y="1138"/>
                    <a:pt x="11602" y="0"/>
                    <a:pt x="3335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6" name="Freeform: Shape 9335">
              <a:extLst>
                <a:ext uri="{FF2B5EF4-FFF2-40B4-BE49-F238E27FC236}">
                  <a16:creationId xmlns:a16="http://schemas.microsoft.com/office/drawing/2014/main" id="{D837906A-C105-508C-A388-65EAF4537A23}"/>
                </a:ext>
              </a:extLst>
            </p:cNvPr>
            <p:cNvSpPr/>
            <p:nvPr/>
          </p:nvSpPr>
          <p:spPr>
            <a:xfrm>
              <a:off x="11495375" y="6581161"/>
              <a:ext cx="40133" cy="2159"/>
            </a:xfrm>
            <a:custGeom>
              <a:avLst/>
              <a:gdLst>
                <a:gd name="connsiteX0" fmla="*/ 126 w 40133"/>
                <a:gd name="connsiteY0" fmla="*/ 2159 h 2159"/>
                <a:gd name="connsiteX1" fmla="*/ 39587 w 40133"/>
                <a:gd name="connsiteY1" fmla="*/ 2034 h 2159"/>
                <a:gd name="connsiteX2" fmla="*/ 126 w 40133"/>
                <a:gd name="connsiteY2" fmla="*/ 2034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33" h="2159">
                  <a:moveTo>
                    <a:pt x="126" y="2159"/>
                  </a:moveTo>
                  <a:cubicBezTo>
                    <a:pt x="-2783" y="-369"/>
                    <a:pt x="45784" y="-1003"/>
                    <a:pt x="39587" y="2034"/>
                  </a:cubicBezTo>
                  <a:lnTo>
                    <a:pt x="126" y="203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7" name="Freeform: Shape 9336">
              <a:extLst>
                <a:ext uri="{FF2B5EF4-FFF2-40B4-BE49-F238E27FC236}">
                  <a16:creationId xmlns:a16="http://schemas.microsoft.com/office/drawing/2014/main" id="{14620795-C30A-F524-4D65-82FB71B9EAB0}"/>
                </a:ext>
              </a:extLst>
            </p:cNvPr>
            <p:cNvSpPr/>
            <p:nvPr/>
          </p:nvSpPr>
          <p:spPr>
            <a:xfrm>
              <a:off x="11509573" y="6598372"/>
              <a:ext cx="35094" cy="1726"/>
            </a:xfrm>
            <a:custGeom>
              <a:avLst/>
              <a:gdLst>
                <a:gd name="connsiteX0" fmla="*/ 33357 w 35094"/>
                <a:gd name="connsiteY0" fmla="*/ 0 h 1726"/>
                <a:gd name="connsiteX1" fmla="*/ 1738 w 35094"/>
                <a:gd name="connsiteY1" fmla="*/ 127 h 1726"/>
                <a:gd name="connsiteX2" fmla="*/ 33357 w 35094"/>
                <a:gd name="connsiteY2" fmla="*/ 0 h 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1726">
                  <a:moveTo>
                    <a:pt x="33357" y="0"/>
                  </a:moveTo>
                  <a:cubicBezTo>
                    <a:pt x="45499" y="2151"/>
                    <a:pt x="-10405" y="2403"/>
                    <a:pt x="1738" y="127"/>
                  </a:cubicBezTo>
                  <a:cubicBezTo>
                    <a:pt x="17167" y="1265"/>
                    <a:pt x="11602" y="127"/>
                    <a:pt x="3335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8" name="Freeform: Shape 9337">
              <a:extLst>
                <a:ext uri="{FF2B5EF4-FFF2-40B4-BE49-F238E27FC236}">
                  <a16:creationId xmlns:a16="http://schemas.microsoft.com/office/drawing/2014/main" id="{E0319068-2715-7119-4871-65AD5FAF5D0B}"/>
                </a:ext>
              </a:extLst>
            </p:cNvPr>
            <p:cNvSpPr/>
            <p:nvPr/>
          </p:nvSpPr>
          <p:spPr>
            <a:xfrm>
              <a:off x="11022110" y="6574165"/>
              <a:ext cx="34966" cy="2073"/>
            </a:xfrm>
            <a:custGeom>
              <a:avLst/>
              <a:gdLst>
                <a:gd name="connsiteX0" fmla="*/ 9598 w 34966"/>
                <a:gd name="connsiteY0" fmla="*/ 1441 h 2073"/>
                <a:gd name="connsiteX1" fmla="*/ 33249 w 34966"/>
                <a:gd name="connsiteY1" fmla="*/ 2074 h 2073"/>
                <a:gd name="connsiteX2" fmla="*/ 9598 w 34966"/>
                <a:gd name="connsiteY2" fmla="*/ 1441 h 2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73">
                  <a:moveTo>
                    <a:pt x="9598" y="1441"/>
                  </a:moveTo>
                  <a:cubicBezTo>
                    <a:pt x="-25184" y="-455"/>
                    <a:pt x="46782" y="-709"/>
                    <a:pt x="33249" y="2074"/>
                  </a:cubicBezTo>
                  <a:cubicBezTo>
                    <a:pt x="19716" y="1948"/>
                    <a:pt x="12885" y="303"/>
                    <a:pt x="9598" y="14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39" name="Freeform: Shape 9338">
              <a:extLst>
                <a:ext uri="{FF2B5EF4-FFF2-40B4-BE49-F238E27FC236}">
                  <a16:creationId xmlns:a16="http://schemas.microsoft.com/office/drawing/2014/main" id="{6891FEEA-628A-2EAF-7ADB-8700AE4680AF}"/>
                </a:ext>
              </a:extLst>
            </p:cNvPr>
            <p:cNvSpPr/>
            <p:nvPr/>
          </p:nvSpPr>
          <p:spPr>
            <a:xfrm>
              <a:off x="11566581" y="659103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0" name="Freeform: Shape 9339">
              <a:extLst>
                <a:ext uri="{FF2B5EF4-FFF2-40B4-BE49-F238E27FC236}">
                  <a16:creationId xmlns:a16="http://schemas.microsoft.com/office/drawing/2014/main" id="{48D91ADB-4C64-B007-642D-2965CC147F4B}"/>
                </a:ext>
              </a:extLst>
            </p:cNvPr>
            <p:cNvSpPr/>
            <p:nvPr/>
          </p:nvSpPr>
          <p:spPr>
            <a:xfrm>
              <a:off x="11373532" y="6589787"/>
              <a:ext cx="32167" cy="2008"/>
            </a:xfrm>
            <a:custGeom>
              <a:avLst/>
              <a:gdLst>
                <a:gd name="connsiteX0" fmla="*/ 44 w 32167"/>
                <a:gd name="connsiteY0" fmla="*/ 1882 h 2008"/>
                <a:gd name="connsiteX1" fmla="*/ 31663 w 32167"/>
                <a:gd name="connsiteY1" fmla="*/ 2008 h 2008"/>
                <a:gd name="connsiteX2" fmla="*/ 44 w 32167"/>
                <a:gd name="connsiteY2" fmla="*/ 2008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67" h="2008">
                  <a:moveTo>
                    <a:pt x="44" y="1882"/>
                  </a:moveTo>
                  <a:cubicBezTo>
                    <a:pt x="-1474" y="-521"/>
                    <a:pt x="36975" y="-775"/>
                    <a:pt x="31663" y="2008"/>
                  </a:cubicBezTo>
                  <a:lnTo>
                    <a:pt x="44" y="200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1" name="Freeform: Shape 9340">
              <a:extLst>
                <a:ext uri="{FF2B5EF4-FFF2-40B4-BE49-F238E27FC236}">
                  <a16:creationId xmlns:a16="http://schemas.microsoft.com/office/drawing/2014/main" id="{7CD83D16-04AC-AA87-B9CF-90F0284549A1}"/>
                </a:ext>
              </a:extLst>
            </p:cNvPr>
            <p:cNvSpPr/>
            <p:nvPr/>
          </p:nvSpPr>
          <p:spPr>
            <a:xfrm>
              <a:off x="11692805" y="6594520"/>
              <a:ext cx="47509" cy="2737"/>
            </a:xfrm>
            <a:custGeom>
              <a:avLst/>
              <a:gdLst>
                <a:gd name="connsiteX0" fmla="*/ 47302 w 47509"/>
                <a:gd name="connsiteY0" fmla="*/ 816 h 2737"/>
                <a:gd name="connsiteX1" fmla="*/ 0 w 47509"/>
                <a:gd name="connsiteY1" fmla="*/ 2081 h 2737"/>
                <a:gd name="connsiteX2" fmla="*/ 47302 w 47509"/>
                <a:gd name="connsiteY2" fmla="*/ 816 h 2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09" h="2737">
                  <a:moveTo>
                    <a:pt x="47302" y="816"/>
                  </a:moveTo>
                  <a:cubicBezTo>
                    <a:pt x="50971" y="2460"/>
                    <a:pt x="4680" y="3472"/>
                    <a:pt x="0" y="2081"/>
                  </a:cubicBezTo>
                  <a:cubicBezTo>
                    <a:pt x="4933" y="-575"/>
                    <a:pt x="36173" y="-322"/>
                    <a:pt x="47302" y="8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2" name="Freeform: Shape 9341">
              <a:extLst>
                <a:ext uri="{FF2B5EF4-FFF2-40B4-BE49-F238E27FC236}">
                  <a16:creationId xmlns:a16="http://schemas.microsoft.com/office/drawing/2014/main" id="{B1E9FAEA-DCD0-BA10-D595-DA2498D3510B}"/>
                </a:ext>
              </a:extLst>
            </p:cNvPr>
            <p:cNvSpPr/>
            <p:nvPr/>
          </p:nvSpPr>
          <p:spPr>
            <a:xfrm>
              <a:off x="10924202" y="6577124"/>
              <a:ext cx="56132" cy="2670"/>
            </a:xfrm>
            <a:custGeom>
              <a:avLst/>
              <a:gdLst>
                <a:gd name="connsiteX0" fmla="*/ 31493 w 56132"/>
                <a:gd name="connsiteY0" fmla="*/ 2277 h 2670"/>
                <a:gd name="connsiteX1" fmla="*/ 0 w 56132"/>
                <a:gd name="connsiteY1" fmla="*/ 2277 h 2670"/>
                <a:gd name="connsiteX2" fmla="*/ 23651 w 56132"/>
                <a:gd name="connsiteY2" fmla="*/ 0 h 2670"/>
                <a:gd name="connsiteX3" fmla="*/ 55271 w 56132"/>
                <a:gd name="connsiteY3" fmla="*/ 759 h 2670"/>
                <a:gd name="connsiteX4" fmla="*/ 31493 w 56132"/>
                <a:gd name="connsiteY4" fmla="*/ 2277 h 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32" h="2670">
                  <a:moveTo>
                    <a:pt x="31493" y="2277"/>
                  </a:moveTo>
                  <a:cubicBezTo>
                    <a:pt x="28836" y="3162"/>
                    <a:pt x="11762" y="2277"/>
                    <a:pt x="0" y="2277"/>
                  </a:cubicBezTo>
                  <a:cubicBezTo>
                    <a:pt x="7842" y="1518"/>
                    <a:pt x="21375" y="1392"/>
                    <a:pt x="23651" y="0"/>
                  </a:cubicBezTo>
                  <a:cubicBezTo>
                    <a:pt x="39461" y="1644"/>
                    <a:pt x="33516" y="127"/>
                    <a:pt x="55271" y="759"/>
                  </a:cubicBezTo>
                  <a:cubicBezTo>
                    <a:pt x="63744" y="2910"/>
                    <a:pt x="6324" y="759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3" name="Freeform: Shape 9342">
              <a:extLst>
                <a:ext uri="{FF2B5EF4-FFF2-40B4-BE49-F238E27FC236}">
                  <a16:creationId xmlns:a16="http://schemas.microsoft.com/office/drawing/2014/main" id="{DB924514-C0C9-332A-3189-9C98AF4C4CC0}"/>
                </a:ext>
              </a:extLst>
            </p:cNvPr>
            <p:cNvSpPr/>
            <p:nvPr/>
          </p:nvSpPr>
          <p:spPr>
            <a:xfrm>
              <a:off x="11801530" y="6596510"/>
              <a:ext cx="34996" cy="1735"/>
            </a:xfrm>
            <a:custGeom>
              <a:avLst/>
              <a:gdLst>
                <a:gd name="connsiteX0" fmla="*/ 9658 w 34996"/>
                <a:gd name="connsiteY0" fmla="*/ 1736 h 1735"/>
                <a:gd name="connsiteX1" fmla="*/ 33309 w 34996"/>
                <a:gd name="connsiteY1" fmla="*/ 1483 h 1735"/>
                <a:gd name="connsiteX2" fmla="*/ 9658 w 34996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735">
                  <a:moveTo>
                    <a:pt x="9658" y="1736"/>
                  </a:moveTo>
                  <a:cubicBezTo>
                    <a:pt x="-25250" y="1103"/>
                    <a:pt x="46716" y="-1679"/>
                    <a:pt x="33309" y="1483"/>
                  </a:cubicBezTo>
                  <a:cubicBezTo>
                    <a:pt x="19903" y="1736"/>
                    <a:pt x="12946" y="471"/>
                    <a:pt x="9658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4" name="Freeform: Shape 9343">
              <a:extLst>
                <a:ext uri="{FF2B5EF4-FFF2-40B4-BE49-F238E27FC236}">
                  <a16:creationId xmlns:a16="http://schemas.microsoft.com/office/drawing/2014/main" id="{FEB038EB-7D96-421C-4259-8B7A41866095}"/>
                </a:ext>
              </a:extLst>
            </p:cNvPr>
            <p:cNvSpPr/>
            <p:nvPr/>
          </p:nvSpPr>
          <p:spPr>
            <a:xfrm>
              <a:off x="10962867" y="6582902"/>
              <a:ext cx="24320" cy="1347"/>
            </a:xfrm>
            <a:custGeom>
              <a:avLst/>
              <a:gdLst>
                <a:gd name="connsiteX0" fmla="*/ 24321 w 24320"/>
                <a:gd name="connsiteY0" fmla="*/ 925 h 1347"/>
                <a:gd name="connsiteX1" fmla="*/ 24321 w 24320"/>
                <a:gd name="connsiteY1" fmla="*/ 925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20" h="1347">
                  <a:moveTo>
                    <a:pt x="24321" y="925"/>
                  </a:moveTo>
                  <a:cubicBezTo>
                    <a:pt x="-10587" y="2696"/>
                    <a:pt x="-5528" y="-1858"/>
                    <a:pt x="24321" y="92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5" name="Freeform: Shape 9344">
              <a:extLst>
                <a:ext uri="{FF2B5EF4-FFF2-40B4-BE49-F238E27FC236}">
                  <a16:creationId xmlns:a16="http://schemas.microsoft.com/office/drawing/2014/main" id="{B4D7BB9E-5A24-6759-32A8-BFF8AE1F9FAC}"/>
                </a:ext>
              </a:extLst>
            </p:cNvPr>
            <p:cNvSpPr/>
            <p:nvPr/>
          </p:nvSpPr>
          <p:spPr>
            <a:xfrm>
              <a:off x="11826618" y="6562195"/>
              <a:ext cx="21692" cy="1276"/>
            </a:xfrm>
            <a:custGeom>
              <a:avLst/>
              <a:gdLst>
                <a:gd name="connsiteX0" fmla="*/ 0 w 21692"/>
                <a:gd name="connsiteY0" fmla="*/ 889 h 1276"/>
                <a:gd name="connsiteX1" fmla="*/ 0 w 21692"/>
                <a:gd name="connsiteY1" fmla="*/ 889 h 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92" h="1276">
                  <a:moveTo>
                    <a:pt x="0" y="889"/>
                  </a:moveTo>
                  <a:cubicBezTo>
                    <a:pt x="18972" y="-1767"/>
                    <a:pt x="37438" y="2534"/>
                    <a:pt x="0" y="8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6" name="Freeform: Shape 9345">
              <a:extLst>
                <a:ext uri="{FF2B5EF4-FFF2-40B4-BE49-F238E27FC236}">
                  <a16:creationId xmlns:a16="http://schemas.microsoft.com/office/drawing/2014/main" id="{0290BB33-8CF8-9D8F-2722-C539F1636A98}"/>
                </a:ext>
              </a:extLst>
            </p:cNvPr>
            <p:cNvSpPr/>
            <p:nvPr/>
          </p:nvSpPr>
          <p:spPr>
            <a:xfrm>
              <a:off x="10995409" y="6567163"/>
              <a:ext cx="31619" cy="2341"/>
            </a:xfrm>
            <a:custGeom>
              <a:avLst/>
              <a:gdLst>
                <a:gd name="connsiteX0" fmla="*/ 0 w 31619"/>
                <a:gd name="connsiteY0" fmla="*/ 2246 h 2341"/>
                <a:gd name="connsiteX1" fmla="*/ 31619 w 31619"/>
                <a:gd name="connsiteY1" fmla="*/ 96 h 2341"/>
                <a:gd name="connsiteX2" fmla="*/ 0 w 31619"/>
                <a:gd name="connsiteY2" fmla="*/ 2246 h 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2341">
                  <a:moveTo>
                    <a:pt x="0" y="2246"/>
                  </a:moveTo>
                  <a:cubicBezTo>
                    <a:pt x="1011" y="475"/>
                    <a:pt x="11636" y="-284"/>
                    <a:pt x="31619" y="96"/>
                  </a:cubicBezTo>
                  <a:cubicBezTo>
                    <a:pt x="30607" y="1866"/>
                    <a:pt x="19983" y="2625"/>
                    <a:pt x="0" y="22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7" name="Freeform: Shape 9346">
              <a:extLst>
                <a:ext uri="{FF2B5EF4-FFF2-40B4-BE49-F238E27FC236}">
                  <a16:creationId xmlns:a16="http://schemas.microsoft.com/office/drawing/2014/main" id="{DCE8A52A-4F24-4321-D906-5D0C519CE1C4}"/>
                </a:ext>
              </a:extLst>
            </p:cNvPr>
            <p:cNvSpPr/>
            <p:nvPr/>
          </p:nvSpPr>
          <p:spPr>
            <a:xfrm>
              <a:off x="11026395" y="6586909"/>
              <a:ext cx="34899" cy="3435"/>
            </a:xfrm>
            <a:custGeom>
              <a:avLst/>
              <a:gdLst>
                <a:gd name="connsiteX0" fmla="*/ 15810 w 34899"/>
                <a:gd name="connsiteY0" fmla="*/ 3369 h 3435"/>
                <a:gd name="connsiteX1" fmla="*/ 0 w 34899"/>
                <a:gd name="connsiteY1" fmla="*/ 2989 h 3435"/>
                <a:gd name="connsiteX2" fmla="*/ 31619 w 34899"/>
                <a:gd name="connsiteY2" fmla="*/ 81 h 3435"/>
                <a:gd name="connsiteX3" fmla="*/ 23651 w 34899"/>
                <a:gd name="connsiteY3" fmla="*/ 2863 h 3435"/>
                <a:gd name="connsiteX4" fmla="*/ 15810 w 34899"/>
                <a:gd name="connsiteY4" fmla="*/ 3369 h 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99" h="3435">
                  <a:moveTo>
                    <a:pt x="15810" y="3369"/>
                  </a:moveTo>
                  <a:lnTo>
                    <a:pt x="0" y="2989"/>
                  </a:lnTo>
                  <a:cubicBezTo>
                    <a:pt x="16063" y="2736"/>
                    <a:pt x="6704" y="-552"/>
                    <a:pt x="31619" y="81"/>
                  </a:cubicBezTo>
                  <a:cubicBezTo>
                    <a:pt x="47303" y="2863"/>
                    <a:pt x="380" y="1598"/>
                    <a:pt x="23651" y="2863"/>
                  </a:cubicBezTo>
                  <a:cubicBezTo>
                    <a:pt x="24916" y="3496"/>
                    <a:pt x="20363" y="3496"/>
                    <a:pt x="15810" y="336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8" name="Freeform: Shape 9347">
              <a:extLst>
                <a:ext uri="{FF2B5EF4-FFF2-40B4-BE49-F238E27FC236}">
                  <a16:creationId xmlns:a16="http://schemas.microsoft.com/office/drawing/2014/main" id="{1431CEB6-1ABA-EFA2-82CD-34ADCF9435EC}"/>
                </a:ext>
              </a:extLst>
            </p:cNvPr>
            <p:cNvSpPr/>
            <p:nvPr/>
          </p:nvSpPr>
          <p:spPr>
            <a:xfrm>
              <a:off x="11033083" y="6578518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3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49" name="Freeform: Shape 9348">
              <a:extLst>
                <a:ext uri="{FF2B5EF4-FFF2-40B4-BE49-F238E27FC236}">
                  <a16:creationId xmlns:a16="http://schemas.microsoft.com/office/drawing/2014/main" id="{D4F28476-BC29-97F8-972E-75695D70F013}"/>
                </a:ext>
              </a:extLst>
            </p:cNvPr>
            <p:cNvSpPr/>
            <p:nvPr/>
          </p:nvSpPr>
          <p:spPr>
            <a:xfrm>
              <a:off x="11215443" y="6608407"/>
              <a:ext cx="47932" cy="3245"/>
            </a:xfrm>
            <a:custGeom>
              <a:avLst/>
              <a:gdLst>
                <a:gd name="connsiteX0" fmla="*/ 36 w 47932"/>
                <a:gd name="connsiteY0" fmla="*/ 2486 h 3245"/>
                <a:gd name="connsiteX1" fmla="*/ 47465 w 47932"/>
                <a:gd name="connsiteY1" fmla="*/ 3245 h 3245"/>
                <a:gd name="connsiteX2" fmla="*/ 36 w 47932"/>
                <a:gd name="connsiteY2" fmla="*/ 2486 h 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32" h="3245">
                  <a:moveTo>
                    <a:pt x="36" y="2486"/>
                  </a:moveTo>
                  <a:cubicBezTo>
                    <a:pt x="-1608" y="-1182"/>
                    <a:pt x="53536" y="-676"/>
                    <a:pt x="47465" y="3245"/>
                  </a:cubicBezTo>
                  <a:lnTo>
                    <a:pt x="36" y="248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0" name="Freeform: Shape 9349">
              <a:extLst>
                <a:ext uri="{FF2B5EF4-FFF2-40B4-BE49-F238E27FC236}">
                  <a16:creationId xmlns:a16="http://schemas.microsoft.com/office/drawing/2014/main" id="{27C11ADB-2D4B-0D7E-8914-EC7EB6FA2150}"/>
                </a:ext>
              </a:extLst>
            </p:cNvPr>
            <p:cNvSpPr/>
            <p:nvPr/>
          </p:nvSpPr>
          <p:spPr>
            <a:xfrm>
              <a:off x="11231669" y="6587874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1" name="Freeform: Shape 9350">
              <a:extLst>
                <a:ext uri="{FF2B5EF4-FFF2-40B4-BE49-F238E27FC236}">
                  <a16:creationId xmlns:a16="http://schemas.microsoft.com/office/drawing/2014/main" id="{98840E23-ACD9-E9AD-3544-060D2DEA4919}"/>
                </a:ext>
              </a:extLst>
            </p:cNvPr>
            <p:cNvSpPr/>
            <p:nvPr/>
          </p:nvSpPr>
          <p:spPr>
            <a:xfrm>
              <a:off x="11247478" y="6590893"/>
              <a:ext cx="39460" cy="2167"/>
            </a:xfrm>
            <a:custGeom>
              <a:avLst/>
              <a:gdLst>
                <a:gd name="connsiteX0" fmla="*/ 0 w 39460"/>
                <a:gd name="connsiteY0" fmla="*/ 903 h 2167"/>
                <a:gd name="connsiteX1" fmla="*/ 39461 w 39460"/>
                <a:gd name="connsiteY1" fmla="*/ 2167 h 2167"/>
                <a:gd name="connsiteX2" fmla="*/ 0 w 39460"/>
                <a:gd name="connsiteY2" fmla="*/ 903 h 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167">
                  <a:moveTo>
                    <a:pt x="0" y="903"/>
                  </a:moveTo>
                  <a:cubicBezTo>
                    <a:pt x="7588" y="-615"/>
                    <a:pt x="39461" y="-236"/>
                    <a:pt x="39461" y="2167"/>
                  </a:cubicBezTo>
                  <a:cubicBezTo>
                    <a:pt x="20995" y="2167"/>
                    <a:pt x="9233" y="1662"/>
                    <a:pt x="0" y="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2" name="Freeform: Shape 9351">
              <a:extLst>
                <a:ext uri="{FF2B5EF4-FFF2-40B4-BE49-F238E27FC236}">
                  <a16:creationId xmlns:a16="http://schemas.microsoft.com/office/drawing/2014/main" id="{D347C829-62B2-50EF-DB66-92B989C54054}"/>
                </a:ext>
              </a:extLst>
            </p:cNvPr>
            <p:cNvSpPr/>
            <p:nvPr/>
          </p:nvSpPr>
          <p:spPr>
            <a:xfrm>
              <a:off x="11294485" y="6617705"/>
              <a:ext cx="39629" cy="1943"/>
            </a:xfrm>
            <a:custGeom>
              <a:avLst/>
              <a:gdLst>
                <a:gd name="connsiteX0" fmla="*/ 42 w 39629"/>
                <a:gd name="connsiteY0" fmla="*/ 1663 h 1943"/>
                <a:gd name="connsiteX1" fmla="*/ 39630 w 39629"/>
                <a:gd name="connsiteY1" fmla="*/ 651 h 1943"/>
                <a:gd name="connsiteX2" fmla="*/ 42 w 39629"/>
                <a:gd name="connsiteY2" fmla="*/ 1663 h 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9" h="1943">
                  <a:moveTo>
                    <a:pt x="42" y="1663"/>
                  </a:moveTo>
                  <a:cubicBezTo>
                    <a:pt x="-1349" y="-487"/>
                    <a:pt x="32041" y="-235"/>
                    <a:pt x="39630" y="651"/>
                  </a:cubicBezTo>
                  <a:cubicBezTo>
                    <a:pt x="38365" y="2295"/>
                    <a:pt x="19520" y="2042"/>
                    <a:pt x="42" y="16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3" name="Freeform: Shape 9352">
              <a:extLst>
                <a:ext uri="{FF2B5EF4-FFF2-40B4-BE49-F238E27FC236}">
                  <a16:creationId xmlns:a16="http://schemas.microsoft.com/office/drawing/2014/main" id="{4EC7CE3D-07FE-3506-EA05-97D8888E7DEE}"/>
                </a:ext>
              </a:extLst>
            </p:cNvPr>
            <p:cNvSpPr/>
            <p:nvPr/>
          </p:nvSpPr>
          <p:spPr>
            <a:xfrm>
              <a:off x="11452878" y="6617850"/>
              <a:ext cx="71206" cy="3803"/>
            </a:xfrm>
            <a:custGeom>
              <a:avLst/>
              <a:gdLst>
                <a:gd name="connsiteX0" fmla="*/ 71207 w 71206"/>
                <a:gd name="connsiteY0" fmla="*/ 0 h 3803"/>
                <a:gd name="connsiteX1" fmla="*/ 0 w 71206"/>
                <a:gd name="connsiteY1" fmla="*/ 3794 h 3803"/>
                <a:gd name="connsiteX2" fmla="*/ 71207 w 71206"/>
                <a:gd name="connsiteY2" fmla="*/ 0 h 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206" h="3803">
                  <a:moveTo>
                    <a:pt x="71207" y="0"/>
                  </a:moveTo>
                  <a:cubicBezTo>
                    <a:pt x="63998" y="2782"/>
                    <a:pt x="38955" y="3921"/>
                    <a:pt x="0" y="3794"/>
                  </a:cubicBezTo>
                  <a:cubicBezTo>
                    <a:pt x="9865" y="1391"/>
                    <a:pt x="33264" y="0"/>
                    <a:pt x="71207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4" name="Freeform: Shape 9353">
              <a:extLst>
                <a:ext uri="{FF2B5EF4-FFF2-40B4-BE49-F238E27FC236}">
                  <a16:creationId xmlns:a16="http://schemas.microsoft.com/office/drawing/2014/main" id="{50947A6E-9602-1D95-EC29-59115D112EF0}"/>
                </a:ext>
              </a:extLst>
            </p:cNvPr>
            <p:cNvSpPr/>
            <p:nvPr/>
          </p:nvSpPr>
          <p:spPr>
            <a:xfrm>
              <a:off x="11484446" y="6606444"/>
              <a:ext cx="32152" cy="2046"/>
            </a:xfrm>
            <a:custGeom>
              <a:avLst/>
              <a:gdLst>
                <a:gd name="connsiteX0" fmla="*/ 51 w 32152"/>
                <a:gd name="connsiteY0" fmla="*/ 2047 h 2046"/>
                <a:gd name="connsiteX1" fmla="*/ 31671 w 32152"/>
                <a:gd name="connsiteY1" fmla="*/ 2047 h 2046"/>
                <a:gd name="connsiteX2" fmla="*/ 51 w 32152"/>
                <a:gd name="connsiteY2" fmla="*/ 2047 h 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52" h="2046">
                  <a:moveTo>
                    <a:pt x="51" y="2047"/>
                  </a:moveTo>
                  <a:cubicBezTo>
                    <a:pt x="-1593" y="-357"/>
                    <a:pt x="36856" y="-990"/>
                    <a:pt x="31671" y="2047"/>
                  </a:cubicBezTo>
                  <a:lnTo>
                    <a:pt x="51" y="20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5" name="Freeform: Shape 9354">
              <a:extLst>
                <a:ext uri="{FF2B5EF4-FFF2-40B4-BE49-F238E27FC236}">
                  <a16:creationId xmlns:a16="http://schemas.microsoft.com/office/drawing/2014/main" id="{30BE2C2F-CC60-ADA3-2CE9-DFC4D399594E}"/>
                </a:ext>
              </a:extLst>
            </p:cNvPr>
            <p:cNvSpPr/>
            <p:nvPr/>
          </p:nvSpPr>
          <p:spPr>
            <a:xfrm>
              <a:off x="11036893" y="6576491"/>
              <a:ext cx="127362" cy="20489"/>
            </a:xfrm>
            <a:custGeom>
              <a:avLst/>
              <a:gdLst>
                <a:gd name="connsiteX0" fmla="*/ 1897 w 127362"/>
                <a:gd name="connsiteY0" fmla="*/ 11636 h 20489"/>
                <a:gd name="connsiteX1" fmla="*/ 0 w 127362"/>
                <a:gd name="connsiteY1" fmla="*/ 17454 h 20489"/>
                <a:gd name="connsiteX2" fmla="*/ 11257 w 127362"/>
                <a:gd name="connsiteY2" fmla="*/ 17707 h 20489"/>
                <a:gd name="connsiteX3" fmla="*/ 22513 w 127362"/>
                <a:gd name="connsiteY3" fmla="*/ 17960 h 20489"/>
                <a:gd name="connsiteX4" fmla="*/ 15304 w 127362"/>
                <a:gd name="connsiteY4" fmla="*/ 15304 h 20489"/>
                <a:gd name="connsiteX5" fmla="*/ 8095 w 127362"/>
                <a:gd name="connsiteY5" fmla="*/ 12648 h 20489"/>
                <a:gd name="connsiteX6" fmla="*/ 19098 w 127362"/>
                <a:gd name="connsiteY6" fmla="*/ 12901 h 20489"/>
                <a:gd name="connsiteX7" fmla="*/ 43635 w 127362"/>
                <a:gd name="connsiteY7" fmla="*/ 16822 h 20489"/>
                <a:gd name="connsiteX8" fmla="*/ 57168 w 127362"/>
                <a:gd name="connsiteY8" fmla="*/ 20489 h 20489"/>
                <a:gd name="connsiteX9" fmla="*/ 85752 w 127362"/>
                <a:gd name="connsiteY9" fmla="*/ 18339 h 20489"/>
                <a:gd name="connsiteX10" fmla="*/ 114335 w 127362"/>
                <a:gd name="connsiteY10" fmla="*/ 16189 h 20489"/>
                <a:gd name="connsiteX11" fmla="*/ 107759 w 127362"/>
                <a:gd name="connsiteY11" fmla="*/ 10624 h 20489"/>
                <a:gd name="connsiteX12" fmla="*/ 101309 w 127362"/>
                <a:gd name="connsiteY12" fmla="*/ 5059 h 20489"/>
                <a:gd name="connsiteX13" fmla="*/ 114335 w 127362"/>
                <a:gd name="connsiteY13" fmla="*/ 5312 h 20489"/>
                <a:gd name="connsiteX14" fmla="*/ 127363 w 127362"/>
                <a:gd name="connsiteY14" fmla="*/ 5565 h 20489"/>
                <a:gd name="connsiteX15" fmla="*/ 127363 w 127362"/>
                <a:gd name="connsiteY15" fmla="*/ 3162 h 20489"/>
                <a:gd name="connsiteX16" fmla="*/ 127363 w 127362"/>
                <a:gd name="connsiteY16" fmla="*/ 759 h 20489"/>
                <a:gd name="connsiteX17" fmla="*/ 109656 w 127362"/>
                <a:gd name="connsiteY17" fmla="*/ 380 h 20489"/>
                <a:gd name="connsiteX18" fmla="*/ 92076 w 127362"/>
                <a:gd name="connsiteY18" fmla="*/ 0 h 20489"/>
                <a:gd name="connsiteX19" fmla="*/ 93467 w 127362"/>
                <a:gd name="connsiteY19" fmla="*/ 1897 h 20489"/>
                <a:gd name="connsiteX20" fmla="*/ 93467 w 127362"/>
                <a:gd name="connsiteY20" fmla="*/ 6956 h 20489"/>
                <a:gd name="connsiteX21" fmla="*/ 91949 w 127362"/>
                <a:gd name="connsiteY21" fmla="*/ 10245 h 20489"/>
                <a:gd name="connsiteX22" fmla="*/ 74369 w 127362"/>
                <a:gd name="connsiteY22" fmla="*/ 8474 h 20489"/>
                <a:gd name="connsiteX23" fmla="*/ 56788 w 127362"/>
                <a:gd name="connsiteY23" fmla="*/ 6704 h 20489"/>
                <a:gd name="connsiteX24" fmla="*/ 56788 w 127362"/>
                <a:gd name="connsiteY24" fmla="*/ 11636 h 20489"/>
                <a:gd name="connsiteX25" fmla="*/ 56536 w 127362"/>
                <a:gd name="connsiteY25" fmla="*/ 16569 h 20489"/>
                <a:gd name="connsiteX26" fmla="*/ 44520 w 127362"/>
                <a:gd name="connsiteY26" fmla="*/ 14798 h 20489"/>
                <a:gd name="connsiteX27" fmla="*/ 32631 w 127362"/>
                <a:gd name="connsiteY27" fmla="*/ 13028 h 20489"/>
                <a:gd name="connsiteX28" fmla="*/ 40600 w 127362"/>
                <a:gd name="connsiteY28" fmla="*/ 10371 h 20489"/>
                <a:gd name="connsiteX29" fmla="*/ 48568 w 127362"/>
                <a:gd name="connsiteY29" fmla="*/ 7715 h 20489"/>
                <a:gd name="connsiteX30" fmla="*/ 38955 w 127362"/>
                <a:gd name="connsiteY30" fmla="*/ 9233 h 20489"/>
                <a:gd name="connsiteX31" fmla="*/ 29343 w 127362"/>
                <a:gd name="connsiteY31" fmla="*/ 10751 h 20489"/>
                <a:gd name="connsiteX32" fmla="*/ 16569 w 127362"/>
                <a:gd name="connsiteY32" fmla="*/ 8221 h 20489"/>
                <a:gd name="connsiteX33" fmla="*/ 3794 w 127362"/>
                <a:gd name="connsiteY33" fmla="*/ 5692 h 20489"/>
                <a:gd name="connsiteX34" fmla="*/ 2024 w 127362"/>
                <a:gd name="connsiteY34" fmla="*/ 11510 h 2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7362" h="20489">
                  <a:moveTo>
                    <a:pt x="1897" y="11636"/>
                  </a:moveTo>
                  <a:lnTo>
                    <a:pt x="0" y="17454"/>
                  </a:lnTo>
                  <a:lnTo>
                    <a:pt x="11257" y="17707"/>
                  </a:lnTo>
                  <a:lnTo>
                    <a:pt x="22513" y="17960"/>
                  </a:lnTo>
                  <a:lnTo>
                    <a:pt x="15304" y="15304"/>
                  </a:lnTo>
                  <a:lnTo>
                    <a:pt x="8095" y="12648"/>
                  </a:lnTo>
                  <a:lnTo>
                    <a:pt x="19098" y="12901"/>
                  </a:lnTo>
                  <a:cubicBezTo>
                    <a:pt x="25169" y="13028"/>
                    <a:pt x="36172" y="14798"/>
                    <a:pt x="43635" y="16822"/>
                  </a:cubicBezTo>
                  <a:lnTo>
                    <a:pt x="57168" y="20489"/>
                  </a:lnTo>
                  <a:lnTo>
                    <a:pt x="85752" y="18339"/>
                  </a:lnTo>
                  <a:lnTo>
                    <a:pt x="114335" y="16189"/>
                  </a:lnTo>
                  <a:lnTo>
                    <a:pt x="107759" y="10624"/>
                  </a:lnTo>
                  <a:lnTo>
                    <a:pt x="101309" y="5059"/>
                  </a:lnTo>
                  <a:lnTo>
                    <a:pt x="114335" y="5312"/>
                  </a:lnTo>
                  <a:lnTo>
                    <a:pt x="127363" y="5565"/>
                  </a:lnTo>
                  <a:lnTo>
                    <a:pt x="127363" y="3162"/>
                  </a:lnTo>
                  <a:cubicBezTo>
                    <a:pt x="127363" y="3162"/>
                    <a:pt x="127363" y="759"/>
                    <a:pt x="127363" y="759"/>
                  </a:cubicBezTo>
                  <a:lnTo>
                    <a:pt x="109656" y="380"/>
                  </a:lnTo>
                  <a:lnTo>
                    <a:pt x="92076" y="0"/>
                  </a:lnTo>
                  <a:lnTo>
                    <a:pt x="93467" y="1897"/>
                  </a:lnTo>
                  <a:cubicBezTo>
                    <a:pt x="94226" y="2909"/>
                    <a:pt x="94099" y="5186"/>
                    <a:pt x="93467" y="6956"/>
                  </a:cubicBezTo>
                  <a:lnTo>
                    <a:pt x="91949" y="10245"/>
                  </a:lnTo>
                  <a:lnTo>
                    <a:pt x="74369" y="8474"/>
                  </a:lnTo>
                  <a:lnTo>
                    <a:pt x="56788" y="6704"/>
                  </a:lnTo>
                  <a:lnTo>
                    <a:pt x="56788" y="11636"/>
                  </a:lnTo>
                  <a:cubicBezTo>
                    <a:pt x="56788" y="11636"/>
                    <a:pt x="56536" y="16569"/>
                    <a:pt x="56536" y="16569"/>
                  </a:cubicBezTo>
                  <a:lnTo>
                    <a:pt x="44520" y="14798"/>
                  </a:lnTo>
                  <a:lnTo>
                    <a:pt x="32631" y="13028"/>
                  </a:lnTo>
                  <a:lnTo>
                    <a:pt x="40600" y="10371"/>
                  </a:lnTo>
                  <a:lnTo>
                    <a:pt x="48568" y="7715"/>
                  </a:lnTo>
                  <a:lnTo>
                    <a:pt x="38955" y="9233"/>
                  </a:lnTo>
                  <a:lnTo>
                    <a:pt x="29343" y="10751"/>
                  </a:lnTo>
                  <a:lnTo>
                    <a:pt x="16569" y="8221"/>
                  </a:lnTo>
                  <a:lnTo>
                    <a:pt x="3794" y="5692"/>
                  </a:lnTo>
                  <a:lnTo>
                    <a:pt x="2024" y="1151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6" name="Freeform: Shape 9355">
              <a:extLst>
                <a:ext uri="{FF2B5EF4-FFF2-40B4-BE49-F238E27FC236}">
                  <a16:creationId xmlns:a16="http://schemas.microsoft.com/office/drawing/2014/main" id="{BF314AFD-B923-5D04-0852-A63770937E90}"/>
                </a:ext>
              </a:extLst>
            </p:cNvPr>
            <p:cNvSpPr/>
            <p:nvPr/>
          </p:nvSpPr>
          <p:spPr>
            <a:xfrm>
              <a:off x="10959616" y="6547907"/>
              <a:ext cx="263072" cy="22133"/>
            </a:xfrm>
            <a:custGeom>
              <a:avLst/>
              <a:gdLst>
                <a:gd name="connsiteX0" fmla="*/ 5565 w 263072"/>
                <a:gd name="connsiteY0" fmla="*/ 8348 h 22133"/>
                <a:gd name="connsiteX1" fmla="*/ 0 w 263072"/>
                <a:gd name="connsiteY1" fmla="*/ 10118 h 22133"/>
                <a:gd name="connsiteX2" fmla="*/ 10118 w 263072"/>
                <a:gd name="connsiteY2" fmla="*/ 13660 h 22133"/>
                <a:gd name="connsiteX3" fmla="*/ 20236 w 263072"/>
                <a:gd name="connsiteY3" fmla="*/ 17327 h 22133"/>
                <a:gd name="connsiteX4" fmla="*/ 14419 w 263072"/>
                <a:gd name="connsiteY4" fmla="*/ 19098 h 22133"/>
                <a:gd name="connsiteX5" fmla="*/ 8600 w 263072"/>
                <a:gd name="connsiteY5" fmla="*/ 20996 h 22133"/>
                <a:gd name="connsiteX6" fmla="*/ 35793 w 263072"/>
                <a:gd name="connsiteY6" fmla="*/ 21501 h 22133"/>
                <a:gd name="connsiteX7" fmla="*/ 62859 w 263072"/>
                <a:gd name="connsiteY7" fmla="*/ 22134 h 22133"/>
                <a:gd name="connsiteX8" fmla="*/ 42117 w 263072"/>
                <a:gd name="connsiteY8" fmla="*/ 19098 h 22133"/>
                <a:gd name="connsiteX9" fmla="*/ 21375 w 263072"/>
                <a:gd name="connsiteY9" fmla="*/ 16063 h 22133"/>
                <a:gd name="connsiteX10" fmla="*/ 28584 w 263072"/>
                <a:gd name="connsiteY10" fmla="*/ 13913 h 22133"/>
                <a:gd name="connsiteX11" fmla="*/ 35793 w 263072"/>
                <a:gd name="connsiteY11" fmla="*/ 11636 h 22133"/>
                <a:gd name="connsiteX12" fmla="*/ 54638 w 263072"/>
                <a:gd name="connsiteY12" fmla="*/ 15304 h 22133"/>
                <a:gd name="connsiteX13" fmla="*/ 73357 w 263072"/>
                <a:gd name="connsiteY13" fmla="*/ 18972 h 22133"/>
                <a:gd name="connsiteX14" fmla="*/ 63365 w 263072"/>
                <a:gd name="connsiteY14" fmla="*/ 15304 h 22133"/>
                <a:gd name="connsiteX15" fmla="*/ 53373 w 263072"/>
                <a:gd name="connsiteY15" fmla="*/ 11510 h 22133"/>
                <a:gd name="connsiteX16" fmla="*/ 73737 w 263072"/>
                <a:gd name="connsiteY16" fmla="*/ 13660 h 22133"/>
                <a:gd name="connsiteX17" fmla="*/ 94226 w 263072"/>
                <a:gd name="connsiteY17" fmla="*/ 15810 h 22133"/>
                <a:gd name="connsiteX18" fmla="*/ 117118 w 263072"/>
                <a:gd name="connsiteY18" fmla="*/ 13786 h 22133"/>
                <a:gd name="connsiteX19" fmla="*/ 140137 w 263072"/>
                <a:gd name="connsiteY19" fmla="*/ 11889 h 22133"/>
                <a:gd name="connsiteX20" fmla="*/ 156073 w 263072"/>
                <a:gd name="connsiteY20" fmla="*/ 15557 h 22133"/>
                <a:gd name="connsiteX21" fmla="*/ 172009 w 263072"/>
                <a:gd name="connsiteY21" fmla="*/ 19225 h 22133"/>
                <a:gd name="connsiteX22" fmla="*/ 217541 w 263072"/>
                <a:gd name="connsiteY22" fmla="*/ 18845 h 22133"/>
                <a:gd name="connsiteX23" fmla="*/ 263073 w 263072"/>
                <a:gd name="connsiteY23" fmla="*/ 18466 h 22133"/>
                <a:gd name="connsiteX24" fmla="*/ 221968 w 263072"/>
                <a:gd name="connsiteY24" fmla="*/ 16822 h 22133"/>
                <a:gd name="connsiteX25" fmla="*/ 180863 w 263072"/>
                <a:gd name="connsiteY25" fmla="*/ 15051 h 22133"/>
                <a:gd name="connsiteX26" fmla="*/ 166065 w 263072"/>
                <a:gd name="connsiteY26" fmla="*/ 12142 h 22133"/>
                <a:gd name="connsiteX27" fmla="*/ 151266 w 263072"/>
                <a:gd name="connsiteY27" fmla="*/ 9359 h 22133"/>
                <a:gd name="connsiteX28" fmla="*/ 172009 w 263072"/>
                <a:gd name="connsiteY28" fmla="*/ 6450 h 22133"/>
                <a:gd name="connsiteX29" fmla="*/ 192751 w 263072"/>
                <a:gd name="connsiteY29" fmla="*/ 3542 h 22133"/>
                <a:gd name="connsiteX30" fmla="*/ 170238 w 263072"/>
                <a:gd name="connsiteY30" fmla="*/ 4680 h 22133"/>
                <a:gd name="connsiteX31" fmla="*/ 147599 w 263072"/>
                <a:gd name="connsiteY31" fmla="*/ 5818 h 22133"/>
                <a:gd name="connsiteX32" fmla="*/ 156199 w 263072"/>
                <a:gd name="connsiteY32" fmla="*/ 3162 h 22133"/>
                <a:gd name="connsiteX33" fmla="*/ 164800 w 263072"/>
                <a:gd name="connsiteY33" fmla="*/ 506 h 22133"/>
                <a:gd name="connsiteX34" fmla="*/ 151899 w 263072"/>
                <a:gd name="connsiteY34" fmla="*/ 253 h 22133"/>
                <a:gd name="connsiteX35" fmla="*/ 138872 w 263072"/>
                <a:gd name="connsiteY35" fmla="*/ 0 h 22133"/>
                <a:gd name="connsiteX36" fmla="*/ 142287 w 263072"/>
                <a:gd name="connsiteY36" fmla="*/ 4047 h 22133"/>
                <a:gd name="connsiteX37" fmla="*/ 145576 w 263072"/>
                <a:gd name="connsiteY37" fmla="*/ 8095 h 22133"/>
                <a:gd name="connsiteX38" fmla="*/ 129260 w 263072"/>
                <a:gd name="connsiteY38" fmla="*/ 8854 h 22133"/>
                <a:gd name="connsiteX39" fmla="*/ 112818 w 263072"/>
                <a:gd name="connsiteY39" fmla="*/ 9612 h 22133"/>
                <a:gd name="connsiteX40" fmla="*/ 121039 w 263072"/>
                <a:gd name="connsiteY40" fmla="*/ 7083 h 22133"/>
                <a:gd name="connsiteX41" fmla="*/ 129386 w 263072"/>
                <a:gd name="connsiteY41" fmla="*/ 4554 h 22133"/>
                <a:gd name="connsiteX42" fmla="*/ 97261 w 263072"/>
                <a:gd name="connsiteY42" fmla="*/ 6324 h 22133"/>
                <a:gd name="connsiteX43" fmla="*/ 65010 w 263072"/>
                <a:gd name="connsiteY43" fmla="*/ 8095 h 22133"/>
                <a:gd name="connsiteX44" fmla="*/ 48820 w 263072"/>
                <a:gd name="connsiteY44" fmla="*/ 6324 h 22133"/>
                <a:gd name="connsiteX45" fmla="*/ 32757 w 263072"/>
                <a:gd name="connsiteY45" fmla="*/ 4680 h 22133"/>
                <a:gd name="connsiteX46" fmla="*/ 40979 w 263072"/>
                <a:gd name="connsiteY46" fmla="*/ 7716 h 22133"/>
                <a:gd name="connsiteX47" fmla="*/ 49452 w 263072"/>
                <a:gd name="connsiteY47" fmla="*/ 10751 h 22133"/>
                <a:gd name="connsiteX48" fmla="*/ 30228 w 263072"/>
                <a:gd name="connsiteY48" fmla="*/ 8727 h 22133"/>
                <a:gd name="connsiteX49" fmla="*/ 11130 w 263072"/>
                <a:gd name="connsiteY49" fmla="*/ 6704 h 22133"/>
                <a:gd name="connsiteX50" fmla="*/ 5565 w 263072"/>
                <a:gd name="connsiteY50" fmla="*/ 8348 h 2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63072" h="22133">
                  <a:moveTo>
                    <a:pt x="5565" y="8348"/>
                  </a:moveTo>
                  <a:lnTo>
                    <a:pt x="0" y="10118"/>
                  </a:lnTo>
                  <a:lnTo>
                    <a:pt x="10118" y="13660"/>
                  </a:lnTo>
                  <a:lnTo>
                    <a:pt x="20236" y="17327"/>
                  </a:lnTo>
                  <a:lnTo>
                    <a:pt x="14419" y="19098"/>
                  </a:lnTo>
                  <a:lnTo>
                    <a:pt x="8600" y="20996"/>
                  </a:lnTo>
                  <a:lnTo>
                    <a:pt x="35793" y="21501"/>
                  </a:lnTo>
                  <a:lnTo>
                    <a:pt x="62859" y="22134"/>
                  </a:lnTo>
                  <a:lnTo>
                    <a:pt x="42117" y="19098"/>
                  </a:lnTo>
                  <a:lnTo>
                    <a:pt x="21375" y="16063"/>
                  </a:lnTo>
                  <a:lnTo>
                    <a:pt x="28584" y="13913"/>
                  </a:lnTo>
                  <a:lnTo>
                    <a:pt x="35793" y="11636"/>
                  </a:lnTo>
                  <a:lnTo>
                    <a:pt x="54638" y="15304"/>
                  </a:lnTo>
                  <a:lnTo>
                    <a:pt x="73357" y="18972"/>
                  </a:lnTo>
                  <a:lnTo>
                    <a:pt x="63365" y="15304"/>
                  </a:lnTo>
                  <a:lnTo>
                    <a:pt x="53373" y="11510"/>
                  </a:lnTo>
                  <a:lnTo>
                    <a:pt x="73737" y="13660"/>
                  </a:lnTo>
                  <a:lnTo>
                    <a:pt x="94226" y="15810"/>
                  </a:lnTo>
                  <a:lnTo>
                    <a:pt x="117118" y="13786"/>
                  </a:lnTo>
                  <a:lnTo>
                    <a:pt x="140137" y="11889"/>
                  </a:lnTo>
                  <a:lnTo>
                    <a:pt x="156073" y="15557"/>
                  </a:lnTo>
                  <a:lnTo>
                    <a:pt x="172009" y="19225"/>
                  </a:lnTo>
                  <a:lnTo>
                    <a:pt x="217541" y="18845"/>
                  </a:lnTo>
                  <a:lnTo>
                    <a:pt x="263073" y="18466"/>
                  </a:lnTo>
                  <a:lnTo>
                    <a:pt x="221968" y="16822"/>
                  </a:lnTo>
                  <a:lnTo>
                    <a:pt x="180863" y="15051"/>
                  </a:lnTo>
                  <a:lnTo>
                    <a:pt x="166065" y="12142"/>
                  </a:lnTo>
                  <a:lnTo>
                    <a:pt x="151266" y="9359"/>
                  </a:lnTo>
                  <a:lnTo>
                    <a:pt x="172009" y="6450"/>
                  </a:lnTo>
                  <a:lnTo>
                    <a:pt x="192751" y="3542"/>
                  </a:lnTo>
                  <a:lnTo>
                    <a:pt x="170238" y="4680"/>
                  </a:lnTo>
                  <a:lnTo>
                    <a:pt x="147599" y="5818"/>
                  </a:lnTo>
                  <a:lnTo>
                    <a:pt x="156199" y="3162"/>
                  </a:lnTo>
                  <a:lnTo>
                    <a:pt x="164800" y="506"/>
                  </a:lnTo>
                  <a:lnTo>
                    <a:pt x="151899" y="253"/>
                  </a:lnTo>
                  <a:lnTo>
                    <a:pt x="138872" y="0"/>
                  </a:lnTo>
                  <a:lnTo>
                    <a:pt x="142287" y="4047"/>
                  </a:lnTo>
                  <a:lnTo>
                    <a:pt x="145576" y="8095"/>
                  </a:lnTo>
                  <a:lnTo>
                    <a:pt x="129260" y="8854"/>
                  </a:lnTo>
                  <a:lnTo>
                    <a:pt x="112818" y="9612"/>
                  </a:lnTo>
                  <a:lnTo>
                    <a:pt x="121039" y="7083"/>
                  </a:lnTo>
                  <a:lnTo>
                    <a:pt x="129386" y="4554"/>
                  </a:lnTo>
                  <a:lnTo>
                    <a:pt x="97261" y="6324"/>
                  </a:lnTo>
                  <a:lnTo>
                    <a:pt x="65010" y="8095"/>
                  </a:lnTo>
                  <a:lnTo>
                    <a:pt x="48820" y="6324"/>
                  </a:lnTo>
                  <a:lnTo>
                    <a:pt x="32757" y="4680"/>
                  </a:lnTo>
                  <a:lnTo>
                    <a:pt x="40979" y="7716"/>
                  </a:lnTo>
                  <a:lnTo>
                    <a:pt x="49452" y="10751"/>
                  </a:lnTo>
                  <a:lnTo>
                    <a:pt x="30228" y="8727"/>
                  </a:lnTo>
                  <a:lnTo>
                    <a:pt x="11130" y="6704"/>
                  </a:lnTo>
                  <a:lnTo>
                    <a:pt x="5565" y="83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7" name="Freeform: Shape 9356">
              <a:extLst>
                <a:ext uri="{FF2B5EF4-FFF2-40B4-BE49-F238E27FC236}">
                  <a16:creationId xmlns:a16="http://schemas.microsoft.com/office/drawing/2014/main" id="{10B37662-5076-EF88-304F-0ADBB87D781E}"/>
                </a:ext>
              </a:extLst>
            </p:cNvPr>
            <p:cNvSpPr/>
            <p:nvPr/>
          </p:nvSpPr>
          <p:spPr>
            <a:xfrm>
              <a:off x="11040435" y="6556370"/>
              <a:ext cx="23524" cy="4828"/>
            </a:xfrm>
            <a:custGeom>
              <a:avLst/>
              <a:gdLst>
                <a:gd name="connsiteX0" fmla="*/ 0 w 23524"/>
                <a:gd name="connsiteY0" fmla="*/ 2162 h 4828"/>
                <a:gd name="connsiteX1" fmla="*/ 11762 w 23524"/>
                <a:gd name="connsiteY1" fmla="*/ 12 h 4828"/>
                <a:gd name="connsiteX2" fmla="*/ 23525 w 23524"/>
                <a:gd name="connsiteY2" fmla="*/ 2668 h 4828"/>
                <a:gd name="connsiteX3" fmla="*/ 11636 w 23524"/>
                <a:gd name="connsiteY3" fmla="*/ 4817 h 4828"/>
                <a:gd name="connsiteX4" fmla="*/ 0 w 23524"/>
                <a:gd name="connsiteY4" fmla="*/ 2162 h 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4" h="4828">
                  <a:moveTo>
                    <a:pt x="0" y="2162"/>
                  </a:moveTo>
                  <a:cubicBezTo>
                    <a:pt x="0" y="771"/>
                    <a:pt x="5312" y="-115"/>
                    <a:pt x="11762" y="12"/>
                  </a:cubicBezTo>
                  <a:cubicBezTo>
                    <a:pt x="18213" y="138"/>
                    <a:pt x="23525" y="1403"/>
                    <a:pt x="23525" y="2668"/>
                  </a:cubicBezTo>
                  <a:cubicBezTo>
                    <a:pt x="23525" y="3933"/>
                    <a:pt x="18086" y="4944"/>
                    <a:pt x="11636" y="4817"/>
                  </a:cubicBezTo>
                  <a:cubicBezTo>
                    <a:pt x="5185" y="4692"/>
                    <a:pt x="0" y="3426"/>
                    <a:pt x="0" y="216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8" name="Freeform: Shape 9357">
              <a:extLst>
                <a:ext uri="{FF2B5EF4-FFF2-40B4-BE49-F238E27FC236}">
                  <a16:creationId xmlns:a16="http://schemas.microsoft.com/office/drawing/2014/main" id="{3D2551EF-BEBF-13F0-1306-10F010030D7B}"/>
                </a:ext>
              </a:extLst>
            </p:cNvPr>
            <p:cNvSpPr/>
            <p:nvPr/>
          </p:nvSpPr>
          <p:spPr>
            <a:xfrm>
              <a:off x="11004768" y="6573359"/>
              <a:ext cx="42722" cy="4326"/>
            </a:xfrm>
            <a:custGeom>
              <a:avLst/>
              <a:gdLst>
                <a:gd name="connsiteX0" fmla="*/ 0 w 42722"/>
                <a:gd name="connsiteY0" fmla="*/ 350 h 4326"/>
                <a:gd name="connsiteX1" fmla="*/ 18086 w 42722"/>
                <a:gd name="connsiteY1" fmla="*/ 3259 h 4326"/>
                <a:gd name="connsiteX2" fmla="*/ 41991 w 42722"/>
                <a:gd name="connsiteY2" fmla="*/ 4018 h 4326"/>
                <a:gd name="connsiteX3" fmla="*/ 23904 w 42722"/>
                <a:gd name="connsiteY3" fmla="*/ 1109 h 4326"/>
                <a:gd name="connsiteX4" fmla="*/ 0 w 42722"/>
                <a:gd name="connsiteY4" fmla="*/ 223 h 4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22" h="4326">
                  <a:moveTo>
                    <a:pt x="0" y="350"/>
                  </a:moveTo>
                  <a:cubicBezTo>
                    <a:pt x="0" y="350"/>
                    <a:pt x="8094" y="2247"/>
                    <a:pt x="18086" y="3259"/>
                  </a:cubicBezTo>
                  <a:cubicBezTo>
                    <a:pt x="27951" y="4271"/>
                    <a:pt x="38829" y="4650"/>
                    <a:pt x="41991" y="4018"/>
                  </a:cubicBezTo>
                  <a:cubicBezTo>
                    <a:pt x="45278" y="3385"/>
                    <a:pt x="37184" y="2120"/>
                    <a:pt x="23904" y="1109"/>
                  </a:cubicBezTo>
                  <a:cubicBezTo>
                    <a:pt x="10750" y="97"/>
                    <a:pt x="0" y="-283"/>
                    <a:pt x="0" y="22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59" name="Freeform: Shape 9358">
              <a:extLst>
                <a:ext uri="{FF2B5EF4-FFF2-40B4-BE49-F238E27FC236}">
                  <a16:creationId xmlns:a16="http://schemas.microsoft.com/office/drawing/2014/main" id="{55E3B1A3-B01A-0E2D-BBC3-B1F8B886A882}"/>
                </a:ext>
              </a:extLst>
            </p:cNvPr>
            <p:cNvSpPr/>
            <p:nvPr/>
          </p:nvSpPr>
          <p:spPr>
            <a:xfrm>
              <a:off x="11016151" y="6582436"/>
              <a:ext cx="11762" cy="2403"/>
            </a:xfrm>
            <a:custGeom>
              <a:avLst/>
              <a:gdLst>
                <a:gd name="connsiteX0" fmla="*/ 127 w 11762"/>
                <a:gd name="connsiteY0" fmla="*/ 1011 h 2403"/>
                <a:gd name="connsiteX1" fmla="*/ 5945 w 11762"/>
                <a:gd name="connsiteY1" fmla="*/ 2403 h 2403"/>
                <a:gd name="connsiteX2" fmla="*/ 11762 w 11762"/>
                <a:gd name="connsiteY2" fmla="*/ 1391 h 2403"/>
                <a:gd name="connsiteX3" fmla="*/ 5945 w 11762"/>
                <a:gd name="connsiteY3" fmla="*/ 0 h 2403"/>
                <a:gd name="connsiteX4" fmla="*/ 0 w 11762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7" y="1011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6"/>
                    <a:pt x="5945" y="0"/>
                  </a:cubicBezTo>
                  <a:cubicBezTo>
                    <a:pt x="2656" y="0"/>
                    <a:pt x="0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0" name="Freeform: Shape 9359">
              <a:extLst>
                <a:ext uri="{FF2B5EF4-FFF2-40B4-BE49-F238E27FC236}">
                  <a16:creationId xmlns:a16="http://schemas.microsoft.com/office/drawing/2014/main" id="{BDC25E41-68E4-622B-C0CE-8E58B23D5A4A}"/>
                </a:ext>
              </a:extLst>
            </p:cNvPr>
            <p:cNvSpPr/>
            <p:nvPr/>
          </p:nvSpPr>
          <p:spPr>
            <a:xfrm>
              <a:off x="11039929" y="6580539"/>
              <a:ext cx="11636" cy="2403"/>
            </a:xfrm>
            <a:custGeom>
              <a:avLst/>
              <a:gdLst>
                <a:gd name="connsiteX0" fmla="*/ 0 w 11636"/>
                <a:gd name="connsiteY0" fmla="*/ 1012 h 2403"/>
                <a:gd name="connsiteX1" fmla="*/ 5818 w 11636"/>
                <a:gd name="connsiteY1" fmla="*/ 2403 h 2403"/>
                <a:gd name="connsiteX2" fmla="*/ 11636 w 11636"/>
                <a:gd name="connsiteY2" fmla="*/ 1391 h 2403"/>
                <a:gd name="connsiteX3" fmla="*/ 5818 w 11636"/>
                <a:gd name="connsiteY3" fmla="*/ 0 h 2403"/>
                <a:gd name="connsiteX4" fmla="*/ 0 w 11636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636" y="2023"/>
                    <a:pt x="11636" y="1391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1" name="Freeform: Shape 9360">
              <a:extLst>
                <a:ext uri="{FF2B5EF4-FFF2-40B4-BE49-F238E27FC236}">
                  <a16:creationId xmlns:a16="http://schemas.microsoft.com/office/drawing/2014/main" id="{C1422E6F-CBEC-C285-6794-0D71DA27B073}"/>
                </a:ext>
              </a:extLst>
            </p:cNvPr>
            <p:cNvSpPr/>
            <p:nvPr/>
          </p:nvSpPr>
          <p:spPr>
            <a:xfrm>
              <a:off x="11166659" y="6587368"/>
              <a:ext cx="50211" cy="12395"/>
            </a:xfrm>
            <a:custGeom>
              <a:avLst/>
              <a:gdLst>
                <a:gd name="connsiteX0" fmla="*/ 1644 w 50211"/>
                <a:gd name="connsiteY0" fmla="*/ 5692 h 12395"/>
                <a:gd name="connsiteX1" fmla="*/ 3035 w 50211"/>
                <a:gd name="connsiteY1" fmla="*/ 11130 h 12395"/>
                <a:gd name="connsiteX2" fmla="*/ 26687 w 50211"/>
                <a:gd name="connsiteY2" fmla="*/ 11762 h 12395"/>
                <a:gd name="connsiteX3" fmla="*/ 50211 w 50211"/>
                <a:gd name="connsiteY3" fmla="*/ 12395 h 12395"/>
                <a:gd name="connsiteX4" fmla="*/ 35414 w 50211"/>
                <a:gd name="connsiteY4" fmla="*/ 10878 h 12395"/>
                <a:gd name="connsiteX5" fmla="*/ 20616 w 50211"/>
                <a:gd name="connsiteY5" fmla="*/ 9360 h 12395"/>
                <a:gd name="connsiteX6" fmla="*/ 25422 w 50211"/>
                <a:gd name="connsiteY6" fmla="*/ 7842 h 12395"/>
                <a:gd name="connsiteX7" fmla="*/ 15177 w 50211"/>
                <a:gd name="connsiteY7" fmla="*/ 3162 h 12395"/>
                <a:gd name="connsiteX8" fmla="*/ 0 w 50211"/>
                <a:gd name="connsiteY8" fmla="*/ 0 h 12395"/>
                <a:gd name="connsiteX9" fmla="*/ 1518 w 50211"/>
                <a:gd name="connsiteY9" fmla="*/ 5438 h 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11" h="12395">
                  <a:moveTo>
                    <a:pt x="1644" y="5692"/>
                  </a:moveTo>
                  <a:lnTo>
                    <a:pt x="3035" y="11130"/>
                  </a:lnTo>
                  <a:lnTo>
                    <a:pt x="26687" y="11762"/>
                  </a:lnTo>
                  <a:lnTo>
                    <a:pt x="50211" y="12395"/>
                  </a:lnTo>
                  <a:lnTo>
                    <a:pt x="35414" y="10878"/>
                  </a:lnTo>
                  <a:lnTo>
                    <a:pt x="20616" y="9360"/>
                  </a:lnTo>
                  <a:lnTo>
                    <a:pt x="25422" y="7842"/>
                  </a:lnTo>
                  <a:cubicBezTo>
                    <a:pt x="28078" y="6957"/>
                    <a:pt x="23398" y="4933"/>
                    <a:pt x="15177" y="3162"/>
                  </a:cubicBezTo>
                  <a:lnTo>
                    <a:pt x="0" y="0"/>
                  </a:lnTo>
                  <a:lnTo>
                    <a:pt x="1518" y="543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2" name="Freeform: Shape 9361">
              <a:extLst>
                <a:ext uri="{FF2B5EF4-FFF2-40B4-BE49-F238E27FC236}">
                  <a16:creationId xmlns:a16="http://schemas.microsoft.com/office/drawing/2014/main" id="{C7C28102-559E-AC79-AAAE-A764C650C81C}"/>
                </a:ext>
              </a:extLst>
            </p:cNvPr>
            <p:cNvSpPr/>
            <p:nvPr/>
          </p:nvSpPr>
          <p:spPr>
            <a:xfrm>
              <a:off x="11048909" y="6567132"/>
              <a:ext cx="126477" cy="6070"/>
            </a:xfrm>
            <a:custGeom>
              <a:avLst/>
              <a:gdLst>
                <a:gd name="connsiteX0" fmla="*/ 17327 w 126477"/>
                <a:gd name="connsiteY0" fmla="*/ 1518 h 6070"/>
                <a:gd name="connsiteX1" fmla="*/ 0 w 126477"/>
                <a:gd name="connsiteY1" fmla="*/ 3035 h 6070"/>
                <a:gd name="connsiteX2" fmla="*/ 10245 w 126477"/>
                <a:gd name="connsiteY2" fmla="*/ 4553 h 6070"/>
                <a:gd name="connsiteX3" fmla="*/ 20616 w 126477"/>
                <a:gd name="connsiteY3" fmla="*/ 6071 h 6070"/>
                <a:gd name="connsiteX4" fmla="*/ 73610 w 126477"/>
                <a:gd name="connsiteY4" fmla="*/ 5692 h 6070"/>
                <a:gd name="connsiteX5" fmla="*/ 126477 w 126477"/>
                <a:gd name="connsiteY5" fmla="*/ 5312 h 6070"/>
                <a:gd name="connsiteX6" fmla="*/ 80566 w 126477"/>
                <a:gd name="connsiteY6" fmla="*/ 2656 h 6070"/>
                <a:gd name="connsiteX7" fmla="*/ 34781 w 126477"/>
                <a:gd name="connsiteY7" fmla="*/ 0 h 6070"/>
                <a:gd name="connsiteX8" fmla="*/ 17327 w 126477"/>
                <a:gd name="connsiteY8" fmla="*/ 1518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477" h="6070">
                  <a:moveTo>
                    <a:pt x="17327" y="1518"/>
                  </a:moveTo>
                  <a:lnTo>
                    <a:pt x="0" y="3035"/>
                  </a:lnTo>
                  <a:lnTo>
                    <a:pt x="10245" y="4553"/>
                  </a:lnTo>
                  <a:lnTo>
                    <a:pt x="20616" y="6071"/>
                  </a:lnTo>
                  <a:lnTo>
                    <a:pt x="73610" y="5692"/>
                  </a:lnTo>
                  <a:lnTo>
                    <a:pt x="126477" y="5312"/>
                  </a:lnTo>
                  <a:lnTo>
                    <a:pt x="80566" y="2656"/>
                  </a:lnTo>
                  <a:lnTo>
                    <a:pt x="34781" y="0"/>
                  </a:lnTo>
                  <a:lnTo>
                    <a:pt x="17327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3" name="Freeform: Shape 9362">
              <a:extLst>
                <a:ext uri="{FF2B5EF4-FFF2-40B4-BE49-F238E27FC236}">
                  <a16:creationId xmlns:a16="http://schemas.microsoft.com/office/drawing/2014/main" id="{D21A93EB-C4F6-E1E1-A166-33E213700E4B}"/>
                </a:ext>
              </a:extLst>
            </p:cNvPr>
            <p:cNvSpPr/>
            <p:nvPr/>
          </p:nvSpPr>
          <p:spPr>
            <a:xfrm>
              <a:off x="11075469" y="6569262"/>
              <a:ext cx="11762" cy="2442"/>
            </a:xfrm>
            <a:custGeom>
              <a:avLst/>
              <a:gdLst>
                <a:gd name="connsiteX0" fmla="*/ 0 w 11762"/>
                <a:gd name="connsiteY0" fmla="*/ 1032 h 2442"/>
                <a:gd name="connsiteX1" fmla="*/ 5945 w 11762"/>
                <a:gd name="connsiteY1" fmla="*/ 20 h 2442"/>
                <a:gd name="connsiteX2" fmla="*/ 11762 w 11762"/>
                <a:gd name="connsiteY2" fmla="*/ 1411 h 2442"/>
                <a:gd name="connsiteX3" fmla="*/ 5945 w 11762"/>
                <a:gd name="connsiteY3" fmla="*/ 2423 h 2442"/>
                <a:gd name="connsiteX4" fmla="*/ 127 w 11762"/>
                <a:gd name="connsiteY4" fmla="*/ 1032 h 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42">
                  <a:moveTo>
                    <a:pt x="0" y="1032"/>
                  </a:moveTo>
                  <a:cubicBezTo>
                    <a:pt x="0" y="399"/>
                    <a:pt x="2656" y="-107"/>
                    <a:pt x="5945" y="20"/>
                  </a:cubicBezTo>
                  <a:cubicBezTo>
                    <a:pt x="9233" y="20"/>
                    <a:pt x="11762" y="652"/>
                    <a:pt x="11762" y="1411"/>
                  </a:cubicBezTo>
                  <a:cubicBezTo>
                    <a:pt x="11762" y="2044"/>
                    <a:pt x="9107" y="2549"/>
                    <a:pt x="5945" y="2423"/>
                  </a:cubicBezTo>
                  <a:cubicBezTo>
                    <a:pt x="2656" y="2423"/>
                    <a:pt x="0" y="1790"/>
                    <a:pt x="127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4" name="Freeform: Shape 9363">
              <a:extLst>
                <a:ext uri="{FF2B5EF4-FFF2-40B4-BE49-F238E27FC236}">
                  <a16:creationId xmlns:a16="http://schemas.microsoft.com/office/drawing/2014/main" id="{72ADA200-8AAC-51B8-BD50-F65944C5CFF7}"/>
                </a:ext>
              </a:extLst>
            </p:cNvPr>
            <p:cNvSpPr/>
            <p:nvPr/>
          </p:nvSpPr>
          <p:spPr>
            <a:xfrm>
              <a:off x="11063074" y="6593186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762" y="2023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5" name="Freeform: Shape 9364">
              <a:extLst>
                <a:ext uri="{FF2B5EF4-FFF2-40B4-BE49-F238E27FC236}">
                  <a16:creationId xmlns:a16="http://schemas.microsoft.com/office/drawing/2014/main" id="{D1999F7A-7DF2-0D0E-39B3-F5D576B543E1}"/>
                </a:ext>
              </a:extLst>
            </p:cNvPr>
            <p:cNvSpPr/>
            <p:nvPr/>
          </p:nvSpPr>
          <p:spPr>
            <a:xfrm>
              <a:off x="11064592" y="653273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2 h 2403"/>
                <a:gd name="connsiteX3" fmla="*/ 5945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7" y="2403"/>
                    <a:pt x="11762" y="2024"/>
                    <a:pt x="11762" y="1392"/>
                  </a:cubicBezTo>
                  <a:cubicBezTo>
                    <a:pt x="11762" y="760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6" name="Freeform: Shape 9365">
              <a:extLst>
                <a:ext uri="{FF2B5EF4-FFF2-40B4-BE49-F238E27FC236}">
                  <a16:creationId xmlns:a16="http://schemas.microsoft.com/office/drawing/2014/main" id="{C8E4FBD9-1B83-A9AE-A299-1A7DF6944379}"/>
                </a:ext>
              </a:extLst>
            </p:cNvPr>
            <p:cNvSpPr/>
            <p:nvPr/>
          </p:nvSpPr>
          <p:spPr>
            <a:xfrm>
              <a:off x="11292504" y="6573456"/>
              <a:ext cx="27065" cy="5818"/>
            </a:xfrm>
            <a:custGeom>
              <a:avLst/>
              <a:gdLst>
                <a:gd name="connsiteX0" fmla="*/ 0 w 27065"/>
                <a:gd name="connsiteY0" fmla="*/ 1012 h 5818"/>
                <a:gd name="connsiteX1" fmla="*/ 13533 w 27065"/>
                <a:gd name="connsiteY1" fmla="*/ 3921 h 5818"/>
                <a:gd name="connsiteX2" fmla="*/ 27066 w 27065"/>
                <a:gd name="connsiteY2" fmla="*/ 5818 h 5818"/>
                <a:gd name="connsiteX3" fmla="*/ 18718 w 27065"/>
                <a:gd name="connsiteY3" fmla="*/ 2909 h 5818"/>
                <a:gd name="connsiteX4" fmla="*/ 5185 w 27065"/>
                <a:gd name="connsiteY4" fmla="*/ 0 h 5818"/>
                <a:gd name="connsiteX5" fmla="*/ 0 w 27065"/>
                <a:gd name="connsiteY5" fmla="*/ 1012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65" h="5818">
                  <a:moveTo>
                    <a:pt x="0" y="1012"/>
                  </a:moveTo>
                  <a:cubicBezTo>
                    <a:pt x="0" y="1012"/>
                    <a:pt x="6071" y="2909"/>
                    <a:pt x="13533" y="3921"/>
                  </a:cubicBezTo>
                  <a:lnTo>
                    <a:pt x="27066" y="5818"/>
                  </a:lnTo>
                  <a:lnTo>
                    <a:pt x="18718" y="2909"/>
                  </a:lnTo>
                  <a:cubicBezTo>
                    <a:pt x="14165" y="1391"/>
                    <a:pt x="7968" y="0"/>
                    <a:pt x="5185" y="0"/>
                  </a:cubicBezTo>
                  <a:cubicBezTo>
                    <a:pt x="2403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7" name="Freeform: Shape 9366">
              <a:extLst>
                <a:ext uri="{FF2B5EF4-FFF2-40B4-BE49-F238E27FC236}">
                  <a16:creationId xmlns:a16="http://schemas.microsoft.com/office/drawing/2014/main" id="{641C06A8-A3E2-EBA4-A397-2AFA948CEDD6}"/>
                </a:ext>
              </a:extLst>
            </p:cNvPr>
            <p:cNvSpPr/>
            <p:nvPr/>
          </p:nvSpPr>
          <p:spPr>
            <a:xfrm>
              <a:off x="11075216" y="6576618"/>
              <a:ext cx="11762" cy="2403"/>
            </a:xfrm>
            <a:custGeom>
              <a:avLst/>
              <a:gdLst>
                <a:gd name="connsiteX0" fmla="*/ 126 w 11762"/>
                <a:gd name="connsiteY0" fmla="*/ 1012 h 2403"/>
                <a:gd name="connsiteX1" fmla="*/ 5944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126" y="1012"/>
                  </a:moveTo>
                  <a:cubicBezTo>
                    <a:pt x="126" y="1644"/>
                    <a:pt x="2782" y="2277"/>
                    <a:pt x="5944" y="2403"/>
                  </a:cubicBezTo>
                  <a:cubicBezTo>
                    <a:pt x="9233" y="2403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79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8" name="Freeform: Shape 9367">
              <a:extLst>
                <a:ext uri="{FF2B5EF4-FFF2-40B4-BE49-F238E27FC236}">
                  <a16:creationId xmlns:a16="http://schemas.microsoft.com/office/drawing/2014/main" id="{4B1B25C1-10AB-F273-16CF-9565B6A84702}"/>
                </a:ext>
              </a:extLst>
            </p:cNvPr>
            <p:cNvSpPr/>
            <p:nvPr/>
          </p:nvSpPr>
          <p:spPr>
            <a:xfrm>
              <a:off x="11038158" y="6530201"/>
              <a:ext cx="31366" cy="3667"/>
            </a:xfrm>
            <a:custGeom>
              <a:avLst/>
              <a:gdLst>
                <a:gd name="connsiteX0" fmla="*/ 7842 w 31366"/>
                <a:gd name="connsiteY0" fmla="*/ 1518 h 3667"/>
                <a:gd name="connsiteX1" fmla="*/ 0 w 31366"/>
                <a:gd name="connsiteY1" fmla="*/ 2909 h 3667"/>
                <a:gd name="connsiteX2" fmla="*/ 15684 w 31366"/>
                <a:gd name="connsiteY2" fmla="*/ 3289 h 3667"/>
                <a:gd name="connsiteX3" fmla="*/ 31367 w 31366"/>
                <a:gd name="connsiteY3" fmla="*/ 3668 h 3667"/>
                <a:gd name="connsiteX4" fmla="*/ 23525 w 31366"/>
                <a:gd name="connsiteY4" fmla="*/ 1897 h 3667"/>
                <a:gd name="connsiteX5" fmla="*/ 15810 w 31366"/>
                <a:gd name="connsiteY5" fmla="*/ 0 h 3667"/>
                <a:gd name="connsiteX6" fmla="*/ 7842 w 31366"/>
                <a:gd name="connsiteY6" fmla="*/ 151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667">
                  <a:moveTo>
                    <a:pt x="7842" y="1518"/>
                  </a:moveTo>
                  <a:lnTo>
                    <a:pt x="0" y="2909"/>
                  </a:lnTo>
                  <a:lnTo>
                    <a:pt x="15684" y="3289"/>
                  </a:lnTo>
                  <a:lnTo>
                    <a:pt x="31367" y="3668"/>
                  </a:lnTo>
                  <a:lnTo>
                    <a:pt x="23525" y="1897"/>
                  </a:lnTo>
                  <a:lnTo>
                    <a:pt x="15810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69" name="Freeform: Shape 9368">
              <a:extLst>
                <a:ext uri="{FF2B5EF4-FFF2-40B4-BE49-F238E27FC236}">
                  <a16:creationId xmlns:a16="http://schemas.microsoft.com/office/drawing/2014/main" id="{D391CFBF-DF8E-1FEE-E4B4-E0CA72C2EC78}"/>
                </a:ext>
              </a:extLst>
            </p:cNvPr>
            <p:cNvSpPr/>
            <p:nvPr/>
          </p:nvSpPr>
          <p:spPr>
            <a:xfrm>
              <a:off x="11515863" y="6587495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380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0" name="Freeform: Shape 9369">
              <a:extLst>
                <a:ext uri="{FF2B5EF4-FFF2-40B4-BE49-F238E27FC236}">
                  <a16:creationId xmlns:a16="http://schemas.microsoft.com/office/drawing/2014/main" id="{29F806C4-8D6A-50A9-12FE-D032D6BF663F}"/>
                </a:ext>
              </a:extLst>
            </p:cNvPr>
            <p:cNvSpPr/>
            <p:nvPr/>
          </p:nvSpPr>
          <p:spPr>
            <a:xfrm>
              <a:off x="11098488" y="6585851"/>
              <a:ext cx="15809" cy="6450"/>
            </a:xfrm>
            <a:custGeom>
              <a:avLst/>
              <a:gdLst>
                <a:gd name="connsiteX0" fmla="*/ 0 w 15809"/>
                <a:gd name="connsiteY0" fmla="*/ 3162 h 6450"/>
                <a:gd name="connsiteX1" fmla="*/ 0 w 15809"/>
                <a:gd name="connsiteY1" fmla="*/ 6450 h 6450"/>
                <a:gd name="connsiteX2" fmla="*/ 7842 w 15809"/>
                <a:gd name="connsiteY2" fmla="*/ 4933 h 6450"/>
                <a:gd name="connsiteX3" fmla="*/ 15810 w 15809"/>
                <a:gd name="connsiteY3" fmla="*/ 3542 h 6450"/>
                <a:gd name="connsiteX4" fmla="*/ 7968 w 15809"/>
                <a:gd name="connsiteY4" fmla="*/ 1771 h 6450"/>
                <a:gd name="connsiteX5" fmla="*/ 127 w 15809"/>
                <a:gd name="connsiteY5" fmla="*/ 0 h 6450"/>
                <a:gd name="connsiteX6" fmla="*/ 0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162"/>
                  </a:moveTo>
                  <a:lnTo>
                    <a:pt x="0" y="6450"/>
                  </a:lnTo>
                  <a:lnTo>
                    <a:pt x="7842" y="4933"/>
                  </a:lnTo>
                  <a:lnTo>
                    <a:pt x="15810" y="3542"/>
                  </a:lnTo>
                  <a:lnTo>
                    <a:pt x="7968" y="1771"/>
                  </a:lnTo>
                  <a:lnTo>
                    <a:pt x="127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1" name="Freeform: Shape 9370">
              <a:extLst>
                <a:ext uri="{FF2B5EF4-FFF2-40B4-BE49-F238E27FC236}">
                  <a16:creationId xmlns:a16="http://schemas.microsoft.com/office/drawing/2014/main" id="{CA56B763-2F81-A111-F5D5-AF076FAD5D3C}"/>
                </a:ext>
              </a:extLst>
            </p:cNvPr>
            <p:cNvSpPr/>
            <p:nvPr/>
          </p:nvSpPr>
          <p:spPr>
            <a:xfrm>
              <a:off x="11527625" y="6582562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771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2" name="Freeform: Shape 9371">
              <a:extLst>
                <a:ext uri="{FF2B5EF4-FFF2-40B4-BE49-F238E27FC236}">
                  <a16:creationId xmlns:a16="http://schemas.microsoft.com/office/drawing/2014/main" id="{A6BD2FFD-556E-5102-815B-4D5F67A868F1}"/>
                </a:ext>
              </a:extLst>
            </p:cNvPr>
            <p:cNvSpPr/>
            <p:nvPr/>
          </p:nvSpPr>
          <p:spPr>
            <a:xfrm>
              <a:off x="11110503" y="6582037"/>
              <a:ext cx="11762" cy="2549"/>
            </a:xfrm>
            <a:custGeom>
              <a:avLst/>
              <a:gdLst>
                <a:gd name="connsiteX0" fmla="*/ 0 w 11762"/>
                <a:gd name="connsiteY0" fmla="*/ 1158 h 2549"/>
                <a:gd name="connsiteX1" fmla="*/ 5818 w 11762"/>
                <a:gd name="connsiteY1" fmla="*/ 2549 h 2549"/>
                <a:gd name="connsiteX2" fmla="*/ 11762 w 11762"/>
                <a:gd name="connsiteY2" fmla="*/ 1411 h 2549"/>
                <a:gd name="connsiteX3" fmla="*/ 5944 w 11762"/>
                <a:gd name="connsiteY3" fmla="*/ 20 h 2549"/>
                <a:gd name="connsiteX4" fmla="*/ 0 w 11762"/>
                <a:gd name="connsiteY4" fmla="*/ 1032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49">
                  <a:moveTo>
                    <a:pt x="0" y="1158"/>
                  </a:moveTo>
                  <a:cubicBezTo>
                    <a:pt x="0" y="1790"/>
                    <a:pt x="2656" y="2423"/>
                    <a:pt x="5818" y="2549"/>
                  </a:cubicBezTo>
                  <a:cubicBezTo>
                    <a:pt x="9106" y="2549"/>
                    <a:pt x="11762" y="2169"/>
                    <a:pt x="11762" y="1411"/>
                  </a:cubicBezTo>
                  <a:cubicBezTo>
                    <a:pt x="11762" y="778"/>
                    <a:pt x="9106" y="146"/>
                    <a:pt x="5944" y="20"/>
                  </a:cubicBezTo>
                  <a:cubicBezTo>
                    <a:pt x="2782" y="-107"/>
                    <a:pt x="0" y="399"/>
                    <a:pt x="0" y="103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3" name="Freeform: Shape 9372">
              <a:extLst>
                <a:ext uri="{FF2B5EF4-FFF2-40B4-BE49-F238E27FC236}">
                  <a16:creationId xmlns:a16="http://schemas.microsoft.com/office/drawing/2014/main" id="{63DF569F-426D-1F71-575D-A91410ABF2AE}"/>
                </a:ext>
              </a:extLst>
            </p:cNvPr>
            <p:cNvSpPr/>
            <p:nvPr/>
          </p:nvSpPr>
          <p:spPr>
            <a:xfrm>
              <a:off x="11112376" y="6531907"/>
              <a:ext cx="34299" cy="7159"/>
            </a:xfrm>
            <a:custGeom>
              <a:avLst/>
              <a:gdLst>
                <a:gd name="connsiteX0" fmla="*/ 150 w 34299"/>
                <a:gd name="connsiteY0" fmla="*/ 64 h 7159"/>
                <a:gd name="connsiteX1" fmla="*/ 6980 w 34299"/>
                <a:gd name="connsiteY1" fmla="*/ 3733 h 7159"/>
                <a:gd name="connsiteX2" fmla="*/ 23549 w 34299"/>
                <a:gd name="connsiteY2" fmla="*/ 7147 h 7159"/>
                <a:gd name="connsiteX3" fmla="*/ 34299 w 34299"/>
                <a:gd name="connsiteY3" fmla="*/ 5250 h 7159"/>
                <a:gd name="connsiteX4" fmla="*/ 16719 w 34299"/>
                <a:gd name="connsiteY4" fmla="*/ 1329 h 7159"/>
                <a:gd name="connsiteX5" fmla="*/ 24 w 34299"/>
                <a:gd name="connsiteY5" fmla="*/ 64 h 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9" h="7159">
                  <a:moveTo>
                    <a:pt x="150" y="64"/>
                  </a:moveTo>
                  <a:cubicBezTo>
                    <a:pt x="150" y="64"/>
                    <a:pt x="3818" y="2088"/>
                    <a:pt x="6980" y="3733"/>
                  </a:cubicBezTo>
                  <a:cubicBezTo>
                    <a:pt x="10142" y="5503"/>
                    <a:pt x="17604" y="7021"/>
                    <a:pt x="23549" y="7147"/>
                  </a:cubicBezTo>
                  <a:cubicBezTo>
                    <a:pt x="29493" y="7274"/>
                    <a:pt x="34299" y="6388"/>
                    <a:pt x="34299" y="5250"/>
                  </a:cubicBezTo>
                  <a:cubicBezTo>
                    <a:pt x="34299" y="4112"/>
                    <a:pt x="26458" y="2342"/>
                    <a:pt x="16719" y="1329"/>
                  </a:cubicBezTo>
                  <a:cubicBezTo>
                    <a:pt x="6980" y="317"/>
                    <a:pt x="-482" y="-188"/>
                    <a:pt x="24" y="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4" name="Freeform: Shape 9373">
              <a:extLst>
                <a:ext uri="{FF2B5EF4-FFF2-40B4-BE49-F238E27FC236}">
                  <a16:creationId xmlns:a16="http://schemas.microsoft.com/office/drawing/2014/main" id="{8C083D4A-D79D-5A2F-67F8-80C99F908A24}"/>
                </a:ext>
              </a:extLst>
            </p:cNvPr>
            <p:cNvSpPr/>
            <p:nvPr/>
          </p:nvSpPr>
          <p:spPr>
            <a:xfrm>
              <a:off x="11122012" y="6594451"/>
              <a:ext cx="11763" cy="2529"/>
            </a:xfrm>
            <a:custGeom>
              <a:avLst/>
              <a:gdLst>
                <a:gd name="connsiteX0" fmla="*/ 0 w 11763"/>
                <a:gd name="connsiteY0" fmla="*/ 1139 h 2529"/>
                <a:gd name="connsiteX1" fmla="*/ 5818 w 11763"/>
                <a:gd name="connsiteY1" fmla="*/ 2530 h 2529"/>
                <a:gd name="connsiteX2" fmla="*/ 11763 w 11763"/>
                <a:gd name="connsiteY2" fmla="*/ 1392 h 2529"/>
                <a:gd name="connsiteX3" fmla="*/ 5945 w 11763"/>
                <a:gd name="connsiteY3" fmla="*/ 0 h 2529"/>
                <a:gd name="connsiteX4" fmla="*/ 127 w 11763"/>
                <a:gd name="connsiteY4" fmla="*/ 1012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29">
                  <a:moveTo>
                    <a:pt x="0" y="1139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636" y="2151"/>
                    <a:pt x="11763" y="1392"/>
                  </a:cubicBezTo>
                  <a:cubicBezTo>
                    <a:pt x="11763" y="759"/>
                    <a:pt x="9107" y="127"/>
                    <a:pt x="5945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5" name="Freeform: Shape 9374">
              <a:extLst>
                <a:ext uri="{FF2B5EF4-FFF2-40B4-BE49-F238E27FC236}">
                  <a16:creationId xmlns:a16="http://schemas.microsoft.com/office/drawing/2014/main" id="{25078869-6D2F-DD0E-BD1F-D96A1549E339}"/>
                </a:ext>
              </a:extLst>
            </p:cNvPr>
            <p:cNvSpPr/>
            <p:nvPr/>
          </p:nvSpPr>
          <p:spPr>
            <a:xfrm>
              <a:off x="11145538" y="6589266"/>
              <a:ext cx="15809" cy="6450"/>
            </a:xfrm>
            <a:custGeom>
              <a:avLst/>
              <a:gdLst>
                <a:gd name="connsiteX0" fmla="*/ 0 w 15809"/>
                <a:gd name="connsiteY0" fmla="*/ 3289 h 6450"/>
                <a:gd name="connsiteX1" fmla="*/ 0 w 15809"/>
                <a:gd name="connsiteY1" fmla="*/ 6450 h 6450"/>
                <a:gd name="connsiteX2" fmla="*/ 7842 w 15809"/>
                <a:gd name="connsiteY2" fmla="*/ 5059 h 6450"/>
                <a:gd name="connsiteX3" fmla="*/ 15810 w 15809"/>
                <a:gd name="connsiteY3" fmla="*/ 3668 h 6450"/>
                <a:gd name="connsiteX4" fmla="*/ 7968 w 15809"/>
                <a:gd name="connsiteY4" fmla="*/ 1771 h 6450"/>
                <a:gd name="connsiteX5" fmla="*/ 126 w 15809"/>
                <a:gd name="connsiteY5" fmla="*/ 0 h 6450"/>
                <a:gd name="connsiteX6" fmla="*/ 0 w 15809"/>
                <a:gd name="connsiteY6" fmla="*/ 3289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0" y="3289"/>
                  </a:moveTo>
                  <a:lnTo>
                    <a:pt x="0" y="6450"/>
                  </a:lnTo>
                  <a:lnTo>
                    <a:pt x="7842" y="5059"/>
                  </a:lnTo>
                  <a:lnTo>
                    <a:pt x="15810" y="3668"/>
                  </a:lnTo>
                  <a:lnTo>
                    <a:pt x="7968" y="1771"/>
                  </a:lnTo>
                  <a:lnTo>
                    <a:pt x="126" y="0"/>
                  </a:lnTo>
                  <a:lnTo>
                    <a:pt x="0" y="328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6" name="Freeform: Shape 9375">
              <a:extLst>
                <a:ext uri="{FF2B5EF4-FFF2-40B4-BE49-F238E27FC236}">
                  <a16:creationId xmlns:a16="http://schemas.microsoft.com/office/drawing/2014/main" id="{949BB095-236F-9DD0-A1CB-1002AFFE8298}"/>
                </a:ext>
              </a:extLst>
            </p:cNvPr>
            <p:cNvSpPr/>
            <p:nvPr/>
          </p:nvSpPr>
          <p:spPr>
            <a:xfrm>
              <a:off x="11146423" y="6553979"/>
              <a:ext cx="23651" cy="7841"/>
            </a:xfrm>
            <a:custGeom>
              <a:avLst/>
              <a:gdLst>
                <a:gd name="connsiteX0" fmla="*/ 0 w 23651"/>
                <a:gd name="connsiteY0" fmla="*/ 3414 h 7841"/>
                <a:gd name="connsiteX1" fmla="*/ 11762 w 23651"/>
                <a:gd name="connsiteY1" fmla="*/ 6071 h 7841"/>
                <a:gd name="connsiteX2" fmla="*/ 23525 w 23651"/>
                <a:gd name="connsiteY2" fmla="*/ 7842 h 7841"/>
                <a:gd name="connsiteX3" fmla="*/ 23525 w 23651"/>
                <a:gd name="connsiteY3" fmla="*/ 3921 h 7841"/>
                <a:gd name="connsiteX4" fmla="*/ 23651 w 23651"/>
                <a:gd name="connsiteY4" fmla="*/ 0 h 7841"/>
                <a:gd name="connsiteX5" fmla="*/ 11888 w 23651"/>
                <a:gd name="connsiteY5" fmla="*/ 1264 h 7841"/>
                <a:gd name="connsiteX6" fmla="*/ 126 w 23651"/>
                <a:gd name="connsiteY6" fmla="*/ 3414 h 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51" h="7841">
                  <a:moveTo>
                    <a:pt x="0" y="3414"/>
                  </a:moveTo>
                  <a:cubicBezTo>
                    <a:pt x="0" y="3414"/>
                    <a:pt x="5312" y="5185"/>
                    <a:pt x="11762" y="6071"/>
                  </a:cubicBezTo>
                  <a:lnTo>
                    <a:pt x="23525" y="7842"/>
                  </a:lnTo>
                  <a:lnTo>
                    <a:pt x="23525" y="3921"/>
                  </a:lnTo>
                  <a:cubicBezTo>
                    <a:pt x="23525" y="3921"/>
                    <a:pt x="23651" y="0"/>
                    <a:pt x="23651" y="0"/>
                  </a:cubicBezTo>
                  <a:lnTo>
                    <a:pt x="11888" y="1264"/>
                  </a:lnTo>
                  <a:cubicBezTo>
                    <a:pt x="5438" y="1897"/>
                    <a:pt x="126" y="2909"/>
                    <a:pt x="126" y="34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7" name="Freeform: Shape 9376">
              <a:extLst>
                <a:ext uri="{FF2B5EF4-FFF2-40B4-BE49-F238E27FC236}">
                  <a16:creationId xmlns:a16="http://schemas.microsoft.com/office/drawing/2014/main" id="{06545B6B-A423-E98B-E625-6C02FB993906}"/>
                </a:ext>
              </a:extLst>
            </p:cNvPr>
            <p:cNvSpPr/>
            <p:nvPr/>
          </p:nvSpPr>
          <p:spPr>
            <a:xfrm>
              <a:off x="11082172" y="6547022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7 w 11762"/>
                <a:gd name="connsiteY1" fmla="*/ 2403 h 2403"/>
                <a:gd name="connsiteX2" fmla="*/ 11762 w 11762"/>
                <a:gd name="connsiteY2" fmla="*/ 1392 h 2403"/>
                <a:gd name="connsiteX3" fmla="*/ 5944 w 11762"/>
                <a:gd name="connsiteY3" fmla="*/ 0 h 2403"/>
                <a:gd name="connsiteX4" fmla="*/ 0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656" y="2277"/>
                    <a:pt x="5817" y="2403"/>
                  </a:cubicBezTo>
                  <a:cubicBezTo>
                    <a:pt x="9106" y="2403"/>
                    <a:pt x="11636" y="2024"/>
                    <a:pt x="11762" y="1392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0" y="380"/>
                    <a:pt x="0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8" name="Freeform: Shape 9377">
              <a:extLst>
                <a:ext uri="{FF2B5EF4-FFF2-40B4-BE49-F238E27FC236}">
                  <a16:creationId xmlns:a16="http://schemas.microsoft.com/office/drawing/2014/main" id="{3FF89727-ECF9-96AE-88CE-7459D0F99DDD}"/>
                </a:ext>
              </a:extLst>
            </p:cNvPr>
            <p:cNvSpPr/>
            <p:nvPr/>
          </p:nvSpPr>
          <p:spPr>
            <a:xfrm>
              <a:off x="11157552" y="6585598"/>
              <a:ext cx="11763" cy="2528"/>
            </a:xfrm>
            <a:custGeom>
              <a:avLst/>
              <a:gdLst>
                <a:gd name="connsiteX0" fmla="*/ 0 w 11763"/>
                <a:gd name="connsiteY0" fmla="*/ 1138 h 2528"/>
                <a:gd name="connsiteX1" fmla="*/ 5818 w 11763"/>
                <a:gd name="connsiteY1" fmla="*/ 2529 h 2528"/>
                <a:gd name="connsiteX2" fmla="*/ 11763 w 11763"/>
                <a:gd name="connsiteY2" fmla="*/ 1391 h 2528"/>
                <a:gd name="connsiteX3" fmla="*/ 5945 w 11763"/>
                <a:gd name="connsiteY3" fmla="*/ 0 h 2528"/>
                <a:gd name="connsiteX4" fmla="*/ 0 w 11763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3" h="2528">
                  <a:moveTo>
                    <a:pt x="0" y="1138"/>
                  </a:moveTo>
                  <a:cubicBezTo>
                    <a:pt x="0" y="1770"/>
                    <a:pt x="2656" y="2403"/>
                    <a:pt x="5818" y="2529"/>
                  </a:cubicBezTo>
                  <a:cubicBezTo>
                    <a:pt x="9107" y="2529"/>
                    <a:pt x="11763" y="2150"/>
                    <a:pt x="11763" y="1391"/>
                  </a:cubicBezTo>
                  <a:cubicBezTo>
                    <a:pt x="11763" y="759"/>
                    <a:pt x="9107" y="126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79" name="Freeform: Shape 9378">
              <a:extLst>
                <a:ext uri="{FF2B5EF4-FFF2-40B4-BE49-F238E27FC236}">
                  <a16:creationId xmlns:a16="http://schemas.microsoft.com/office/drawing/2014/main" id="{ECD9AFDD-9E34-94D8-08F3-B97D14F68D5B}"/>
                </a:ext>
              </a:extLst>
            </p:cNvPr>
            <p:cNvSpPr/>
            <p:nvPr/>
          </p:nvSpPr>
          <p:spPr>
            <a:xfrm>
              <a:off x="11151735" y="6573835"/>
              <a:ext cx="110541" cy="19763"/>
            </a:xfrm>
            <a:custGeom>
              <a:avLst/>
              <a:gdLst>
                <a:gd name="connsiteX0" fmla="*/ 32757 w 110541"/>
                <a:gd name="connsiteY0" fmla="*/ 6198 h 19763"/>
                <a:gd name="connsiteX1" fmla="*/ 0 w 110541"/>
                <a:gd name="connsiteY1" fmla="*/ 9360 h 19763"/>
                <a:gd name="connsiteX2" fmla="*/ 28204 w 110541"/>
                <a:gd name="connsiteY2" fmla="*/ 8348 h 19763"/>
                <a:gd name="connsiteX3" fmla="*/ 56283 w 110541"/>
                <a:gd name="connsiteY3" fmla="*/ 7336 h 19763"/>
                <a:gd name="connsiteX4" fmla="*/ 48441 w 110541"/>
                <a:gd name="connsiteY4" fmla="*/ 13533 h 19763"/>
                <a:gd name="connsiteX5" fmla="*/ 40599 w 110541"/>
                <a:gd name="connsiteY5" fmla="*/ 19731 h 19763"/>
                <a:gd name="connsiteX6" fmla="*/ 47556 w 110541"/>
                <a:gd name="connsiteY6" fmla="*/ 19731 h 19763"/>
                <a:gd name="connsiteX7" fmla="*/ 69436 w 110541"/>
                <a:gd name="connsiteY7" fmla="*/ 17202 h 19763"/>
                <a:gd name="connsiteX8" fmla="*/ 84360 w 110541"/>
                <a:gd name="connsiteY8" fmla="*/ 14419 h 19763"/>
                <a:gd name="connsiteX9" fmla="*/ 79048 w 110541"/>
                <a:gd name="connsiteY9" fmla="*/ 11004 h 19763"/>
                <a:gd name="connsiteX10" fmla="*/ 73737 w 110541"/>
                <a:gd name="connsiteY10" fmla="*/ 7589 h 19763"/>
                <a:gd name="connsiteX11" fmla="*/ 86131 w 110541"/>
                <a:gd name="connsiteY11" fmla="*/ 9360 h 19763"/>
                <a:gd name="connsiteX12" fmla="*/ 98652 w 110541"/>
                <a:gd name="connsiteY12" fmla="*/ 11130 h 19763"/>
                <a:gd name="connsiteX13" fmla="*/ 104596 w 110541"/>
                <a:gd name="connsiteY13" fmla="*/ 9233 h 19763"/>
                <a:gd name="connsiteX14" fmla="*/ 110541 w 110541"/>
                <a:gd name="connsiteY14" fmla="*/ 7336 h 19763"/>
                <a:gd name="connsiteX15" fmla="*/ 99791 w 110541"/>
                <a:gd name="connsiteY15" fmla="*/ 3668 h 19763"/>
                <a:gd name="connsiteX16" fmla="*/ 89040 w 110541"/>
                <a:gd name="connsiteY16" fmla="*/ 0 h 19763"/>
                <a:gd name="connsiteX17" fmla="*/ 88787 w 110541"/>
                <a:gd name="connsiteY17" fmla="*/ 3162 h 19763"/>
                <a:gd name="connsiteX18" fmla="*/ 88534 w 110541"/>
                <a:gd name="connsiteY18" fmla="*/ 6324 h 19763"/>
                <a:gd name="connsiteX19" fmla="*/ 77024 w 110541"/>
                <a:gd name="connsiteY19" fmla="*/ 4680 h 19763"/>
                <a:gd name="connsiteX20" fmla="*/ 65642 w 110541"/>
                <a:gd name="connsiteY20" fmla="*/ 3036 h 19763"/>
                <a:gd name="connsiteX21" fmla="*/ 32884 w 110541"/>
                <a:gd name="connsiteY21" fmla="*/ 6198 h 1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41" h="19763">
                  <a:moveTo>
                    <a:pt x="32757" y="6198"/>
                  </a:moveTo>
                  <a:lnTo>
                    <a:pt x="0" y="9360"/>
                  </a:lnTo>
                  <a:lnTo>
                    <a:pt x="28204" y="8348"/>
                  </a:lnTo>
                  <a:lnTo>
                    <a:pt x="56283" y="7336"/>
                  </a:lnTo>
                  <a:lnTo>
                    <a:pt x="48441" y="13533"/>
                  </a:lnTo>
                  <a:lnTo>
                    <a:pt x="40599" y="19731"/>
                  </a:lnTo>
                  <a:lnTo>
                    <a:pt x="47556" y="19731"/>
                  </a:lnTo>
                  <a:cubicBezTo>
                    <a:pt x="51350" y="19984"/>
                    <a:pt x="61215" y="18719"/>
                    <a:pt x="69436" y="17202"/>
                  </a:cubicBezTo>
                  <a:lnTo>
                    <a:pt x="84360" y="14419"/>
                  </a:lnTo>
                  <a:lnTo>
                    <a:pt x="79048" y="11004"/>
                  </a:lnTo>
                  <a:lnTo>
                    <a:pt x="73737" y="7589"/>
                  </a:lnTo>
                  <a:lnTo>
                    <a:pt x="86131" y="9360"/>
                  </a:lnTo>
                  <a:lnTo>
                    <a:pt x="98652" y="11130"/>
                  </a:lnTo>
                  <a:lnTo>
                    <a:pt x="104596" y="9233"/>
                  </a:lnTo>
                  <a:lnTo>
                    <a:pt x="110541" y="7336"/>
                  </a:lnTo>
                  <a:lnTo>
                    <a:pt x="99791" y="3668"/>
                  </a:lnTo>
                  <a:lnTo>
                    <a:pt x="89040" y="0"/>
                  </a:lnTo>
                  <a:lnTo>
                    <a:pt x="88787" y="3162"/>
                  </a:lnTo>
                  <a:lnTo>
                    <a:pt x="88534" y="6324"/>
                  </a:lnTo>
                  <a:lnTo>
                    <a:pt x="77024" y="4680"/>
                  </a:lnTo>
                  <a:lnTo>
                    <a:pt x="65642" y="3036"/>
                  </a:lnTo>
                  <a:lnTo>
                    <a:pt x="32884" y="619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0" name="Freeform: Shape 9379">
              <a:extLst>
                <a:ext uri="{FF2B5EF4-FFF2-40B4-BE49-F238E27FC236}">
                  <a16:creationId xmlns:a16="http://schemas.microsoft.com/office/drawing/2014/main" id="{EBCADCFF-6572-1C80-D57E-9B674F56A823}"/>
                </a:ext>
              </a:extLst>
            </p:cNvPr>
            <p:cNvSpPr/>
            <p:nvPr/>
          </p:nvSpPr>
          <p:spPr>
            <a:xfrm>
              <a:off x="11157679" y="6575986"/>
              <a:ext cx="11762" cy="2529"/>
            </a:xfrm>
            <a:custGeom>
              <a:avLst/>
              <a:gdLst>
                <a:gd name="connsiteX0" fmla="*/ 0 w 11762"/>
                <a:gd name="connsiteY0" fmla="*/ 1138 h 2529"/>
                <a:gd name="connsiteX1" fmla="*/ 5818 w 11762"/>
                <a:gd name="connsiteY1" fmla="*/ 2530 h 2529"/>
                <a:gd name="connsiteX2" fmla="*/ 11762 w 11762"/>
                <a:gd name="connsiteY2" fmla="*/ 1391 h 2529"/>
                <a:gd name="connsiteX3" fmla="*/ 5945 w 11762"/>
                <a:gd name="connsiteY3" fmla="*/ 0 h 2529"/>
                <a:gd name="connsiteX4" fmla="*/ 0 w 11762"/>
                <a:gd name="connsiteY4" fmla="*/ 1138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9">
                  <a:moveTo>
                    <a:pt x="0" y="1138"/>
                  </a:moveTo>
                  <a:cubicBezTo>
                    <a:pt x="0" y="1771"/>
                    <a:pt x="2656" y="2403"/>
                    <a:pt x="5818" y="2530"/>
                  </a:cubicBezTo>
                  <a:cubicBezTo>
                    <a:pt x="9107" y="2530"/>
                    <a:pt x="11636" y="2150"/>
                    <a:pt x="11762" y="1391"/>
                  </a:cubicBezTo>
                  <a:cubicBezTo>
                    <a:pt x="11762" y="759"/>
                    <a:pt x="9107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1" name="Freeform: Shape 9380">
              <a:extLst>
                <a:ext uri="{FF2B5EF4-FFF2-40B4-BE49-F238E27FC236}">
                  <a16:creationId xmlns:a16="http://schemas.microsoft.com/office/drawing/2014/main" id="{1731DE86-8212-8918-7D24-22E61DF72FA4}"/>
                </a:ext>
              </a:extLst>
            </p:cNvPr>
            <p:cNvSpPr/>
            <p:nvPr/>
          </p:nvSpPr>
          <p:spPr>
            <a:xfrm>
              <a:off x="11158185" y="6546011"/>
              <a:ext cx="15809" cy="6450"/>
            </a:xfrm>
            <a:custGeom>
              <a:avLst/>
              <a:gdLst>
                <a:gd name="connsiteX0" fmla="*/ 126 w 15809"/>
                <a:gd name="connsiteY0" fmla="*/ 3162 h 6450"/>
                <a:gd name="connsiteX1" fmla="*/ 0 w 15809"/>
                <a:gd name="connsiteY1" fmla="*/ 6450 h 6450"/>
                <a:gd name="connsiteX2" fmla="*/ 7968 w 15809"/>
                <a:gd name="connsiteY2" fmla="*/ 5059 h 6450"/>
                <a:gd name="connsiteX3" fmla="*/ 15810 w 15809"/>
                <a:gd name="connsiteY3" fmla="*/ 3541 h 6450"/>
                <a:gd name="connsiteX4" fmla="*/ 7968 w 15809"/>
                <a:gd name="connsiteY4" fmla="*/ 1770 h 6450"/>
                <a:gd name="connsiteX5" fmla="*/ 252 w 15809"/>
                <a:gd name="connsiteY5" fmla="*/ 0 h 6450"/>
                <a:gd name="connsiteX6" fmla="*/ 126 w 15809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9" h="6450">
                  <a:moveTo>
                    <a:pt x="126" y="3162"/>
                  </a:moveTo>
                  <a:lnTo>
                    <a:pt x="0" y="6450"/>
                  </a:lnTo>
                  <a:lnTo>
                    <a:pt x="7968" y="5059"/>
                  </a:lnTo>
                  <a:lnTo>
                    <a:pt x="15810" y="3541"/>
                  </a:lnTo>
                  <a:lnTo>
                    <a:pt x="7968" y="1770"/>
                  </a:lnTo>
                  <a:lnTo>
                    <a:pt x="252" y="0"/>
                  </a:lnTo>
                  <a:lnTo>
                    <a:pt x="126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2" name="Freeform: Shape 9381">
              <a:extLst>
                <a:ext uri="{FF2B5EF4-FFF2-40B4-BE49-F238E27FC236}">
                  <a16:creationId xmlns:a16="http://schemas.microsoft.com/office/drawing/2014/main" id="{C547F088-31EF-95B9-922A-9689746B20A2}"/>
                </a:ext>
              </a:extLst>
            </p:cNvPr>
            <p:cNvSpPr/>
            <p:nvPr/>
          </p:nvSpPr>
          <p:spPr>
            <a:xfrm>
              <a:off x="11158565" y="6537916"/>
              <a:ext cx="57547" cy="4806"/>
            </a:xfrm>
            <a:custGeom>
              <a:avLst/>
              <a:gdLst>
                <a:gd name="connsiteX0" fmla="*/ 0 w 57547"/>
                <a:gd name="connsiteY0" fmla="*/ 379 h 4806"/>
                <a:gd name="connsiteX1" fmla="*/ 5692 w 57547"/>
                <a:gd name="connsiteY1" fmla="*/ 1391 h 4806"/>
                <a:gd name="connsiteX2" fmla="*/ 19478 w 57547"/>
                <a:gd name="connsiteY2" fmla="*/ 2909 h 4806"/>
                <a:gd name="connsiteX3" fmla="*/ 39082 w 57547"/>
                <a:gd name="connsiteY3" fmla="*/ 4806 h 4806"/>
                <a:gd name="connsiteX4" fmla="*/ 48314 w 57547"/>
                <a:gd name="connsiteY4" fmla="*/ 3035 h 4806"/>
                <a:gd name="connsiteX5" fmla="*/ 57547 w 57547"/>
                <a:gd name="connsiteY5" fmla="*/ 1264 h 4806"/>
                <a:gd name="connsiteX6" fmla="*/ 28711 w 57547"/>
                <a:gd name="connsiteY6" fmla="*/ 379 h 4806"/>
                <a:gd name="connsiteX7" fmla="*/ 8474 w 57547"/>
                <a:gd name="connsiteY7" fmla="*/ 0 h 4806"/>
                <a:gd name="connsiteX8" fmla="*/ 0 w 57547"/>
                <a:gd name="connsiteY8" fmla="*/ 253 h 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547" h="4806">
                  <a:moveTo>
                    <a:pt x="0" y="379"/>
                  </a:moveTo>
                  <a:cubicBezTo>
                    <a:pt x="0" y="379"/>
                    <a:pt x="2150" y="1012"/>
                    <a:pt x="5692" y="1391"/>
                  </a:cubicBezTo>
                  <a:cubicBezTo>
                    <a:pt x="9359" y="1771"/>
                    <a:pt x="14165" y="2403"/>
                    <a:pt x="19478" y="2909"/>
                  </a:cubicBezTo>
                  <a:lnTo>
                    <a:pt x="39082" y="4806"/>
                  </a:lnTo>
                  <a:lnTo>
                    <a:pt x="48314" y="3035"/>
                  </a:lnTo>
                  <a:lnTo>
                    <a:pt x="57547" y="1264"/>
                  </a:lnTo>
                  <a:lnTo>
                    <a:pt x="28711" y="379"/>
                  </a:lnTo>
                  <a:cubicBezTo>
                    <a:pt x="20742" y="253"/>
                    <a:pt x="13660" y="0"/>
                    <a:pt x="8474" y="0"/>
                  </a:cubicBezTo>
                  <a:cubicBezTo>
                    <a:pt x="3289" y="0"/>
                    <a:pt x="0" y="0"/>
                    <a:pt x="0" y="25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3" name="Freeform: Shape 9382">
              <a:extLst>
                <a:ext uri="{FF2B5EF4-FFF2-40B4-BE49-F238E27FC236}">
                  <a16:creationId xmlns:a16="http://schemas.microsoft.com/office/drawing/2014/main" id="{4C3DD1B4-FC9B-2BC6-BAD7-74B0364D58DC}"/>
                </a:ext>
              </a:extLst>
            </p:cNvPr>
            <p:cNvSpPr/>
            <p:nvPr/>
          </p:nvSpPr>
          <p:spPr>
            <a:xfrm>
              <a:off x="11168936" y="6597866"/>
              <a:ext cx="11888" cy="2529"/>
            </a:xfrm>
            <a:custGeom>
              <a:avLst/>
              <a:gdLst>
                <a:gd name="connsiteX0" fmla="*/ 127 w 11888"/>
                <a:gd name="connsiteY0" fmla="*/ 1264 h 2529"/>
                <a:gd name="connsiteX1" fmla="*/ 5945 w 11888"/>
                <a:gd name="connsiteY1" fmla="*/ 2530 h 2529"/>
                <a:gd name="connsiteX2" fmla="*/ 11889 w 11888"/>
                <a:gd name="connsiteY2" fmla="*/ 1391 h 2529"/>
                <a:gd name="connsiteX3" fmla="*/ 5945 w 11888"/>
                <a:gd name="connsiteY3" fmla="*/ 0 h 2529"/>
                <a:gd name="connsiteX4" fmla="*/ 0 w 11888"/>
                <a:gd name="connsiteY4" fmla="*/ 113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529">
                  <a:moveTo>
                    <a:pt x="127" y="1264"/>
                  </a:moveTo>
                  <a:cubicBezTo>
                    <a:pt x="127" y="1897"/>
                    <a:pt x="2656" y="2530"/>
                    <a:pt x="5945" y="2530"/>
                  </a:cubicBezTo>
                  <a:cubicBezTo>
                    <a:pt x="9233" y="2530"/>
                    <a:pt x="11889" y="2150"/>
                    <a:pt x="11889" y="1391"/>
                  </a:cubicBezTo>
                  <a:cubicBezTo>
                    <a:pt x="11889" y="759"/>
                    <a:pt x="9233" y="127"/>
                    <a:pt x="5945" y="0"/>
                  </a:cubicBezTo>
                  <a:cubicBezTo>
                    <a:pt x="2656" y="0"/>
                    <a:pt x="127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4" name="Freeform: Shape 9383">
              <a:extLst>
                <a:ext uri="{FF2B5EF4-FFF2-40B4-BE49-F238E27FC236}">
                  <a16:creationId xmlns:a16="http://schemas.microsoft.com/office/drawing/2014/main" id="{8A3DD726-F6D9-55E2-9D53-162A56E0FD17}"/>
                </a:ext>
              </a:extLst>
            </p:cNvPr>
            <p:cNvSpPr/>
            <p:nvPr/>
          </p:nvSpPr>
          <p:spPr>
            <a:xfrm>
              <a:off x="11105697" y="6540319"/>
              <a:ext cx="11762" cy="2422"/>
            </a:xfrm>
            <a:custGeom>
              <a:avLst/>
              <a:gdLst>
                <a:gd name="connsiteX0" fmla="*/ 127 w 11762"/>
                <a:gd name="connsiteY0" fmla="*/ 1012 h 2422"/>
                <a:gd name="connsiteX1" fmla="*/ 5945 w 11762"/>
                <a:gd name="connsiteY1" fmla="*/ 2403 h 2422"/>
                <a:gd name="connsiteX2" fmla="*/ 11762 w 11762"/>
                <a:gd name="connsiteY2" fmla="*/ 1391 h 2422"/>
                <a:gd name="connsiteX3" fmla="*/ 5945 w 11762"/>
                <a:gd name="connsiteY3" fmla="*/ 0 h 2422"/>
                <a:gd name="connsiteX4" fmla="*/ 0 w 11762"/>
                <a:gd name="connsiteY4" fmla="*/ 1138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22">
                  <a:moveTo>
                    <a:pt x="127" y="1012"/>
                  </a:moveTo>
                  <a:cubicBezTo>
                    <a:pt x="127" y="1644"/>
                    <a:pt x="2783" y="2277"/>
                    <a:pt x="5945" y="2403"/>
                  </a:cubicBezTo>
                  <a:cubicBezTo>
                    <a:pt x="9107" y="2530"/>
                    <a:pt x="11762" y="2023"/>
                    <a:pt x="11762" y="1391"/>
                  </a:cubicBezTo>
                  <a:cubicBezTo>
                    <a:pt x="11762" y="759"/>
                    <a:pt x="9233" y="127"/>
                    <a:pt x="5945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5" name="Freeform: Shape 9384">
              <a:extLst>
                <a:ext uri="{FF2B5EF4-FFF2-40B4-BE49-F238E27FC236}">
                  <a16:creationId xmlns:a16="http://schemas.microsoft.com/office/drawing/2014/main" id="{6B68A7C2-2867-63CD-0703-208FDAC414E9}"/>
                </a:ext>
              </a:extLst>
            </p:cNvPr>
            <p:cNvSpPr/>
            <p:nvPr/>
          </p:nvSpPr>
          <p:spPr>
            <a:xfrm>
              <a:off x="11178801" y="6570542"/>
              <a:ext cx="36862" cy="6202"/>
            </a:xfrm>
            <a:custGeom>
              <a:avLst/>
              <a:gdLst>
                <a:gd name="connsiteX0" fmla="*/ 15683 w 36862"/>
                <a:gd name="connsiteY0" fmla="*/ 1016 h 6202"/>
                <a:gd name="connsiteX1" fmla="*/ 0 w 36862"/>
                <a:gd name="connsiteY1" fmla="*/ 2661 h 6202"/>
                <a:gd name="connsiteX2" fmla="*/ 12141 w 36862"/>
                <a:gd name="connsiteY2" fmla="*/ 4432 h 6202"/>
                <a:gd name="connsiteX3" fmla="*/ 24283 w 36862"/>
                <a:gd name="connsiteY3" fmla="*/ 6202 h 6202"/>
                <a:gd name="connsiteX4" fmla="*/ 32252 w 36862"/>
                <a:gd name="connsiteY4" fmla="*/ 3673 h 6202"/>
                <a:gd name="connsiteX5" fmla="*/ 35666 w 36862"/>
                <a:gd name="connsiteY5" fmla="*/ 258 h 6202"/>
                <a:gd name="connsiteX6" fmla="*/ 15556 w 36862"/>
                <a:gd name="connsiteY6" fmla="*/ 891 h 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62" h="6202">
                  <a:moveTo>
                    <a:pt x="15683" y="1016"/>
                  </a:moveTo>
                  <a:lnTo>
                    <a:pt x="0" y="2661"/>
                  </a:lnTo>
                  <a:lnTo>
                    <a:pt x="12141" y="4432"/>
                  </a:lnTo>
                  <a:lnTo>
                    <a:pt x="24283" y="6202"/>
                  </a:lnTo>
                  <a:lnTo>
                    <a:pt x="32252" y="3673"/>
                  </a:lnTo>
                  <a:cubicBezTo>
                    <a:pt x="36551" y="2282"/>
                    <a:pt x="38196" y="764"/>
                    <a:pt x="35666" y="258"/>
                  </a:cubicBezTo>
                  <a:cubicBezTo>
                    <a:pt x="33263" y="-248"/>
                    <a:pt x="24283" y="5"/>
                    <a:pt x="15556" y="89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6" name="Freeform: Shape 9385">
              <a:extLst>
                <a:ext uri="{FF2B5EF4-FFF2-40B4-BE49-F238E27FC236}">
                  <a16:creationId xmlns:a16="http://schemas.microsoft.com/office/drawing/2014/main" id="{CE9FBCA5-3E24-8C25-91E1-9113D9F7E29F}"/>
                </a:ext>
              </a:extLst>
            </p:cNvPr>
            <p:cNvSpPr/>
            <p:nvPr/>
          </p:nvSpPr>
          <p:spPr>
            <a:xfrm>
              <a:off x="11178168" y="6532477"/>
              <a:ext cx="45025" cy="3161"/>
            </a:xfrm>
            <a:custGeom>
              <a:avLst/>
              <a:gdLst>
                <a:gd name="connsiteX0" fmla="*/ 7083 w 45025"/>
                <a:gd name="connsiteY0" fmla="*/ 1264 h 3161"/>
                <a:gd name="connsiteX1" fmla="*/ 0 w 45025"/>
                <a:gd name="connsiteY1" fmla="*/ 2656 h 3161"/>
                <a:gd name="connsiteX2" fmla="*/ 22513 w 45025"/>
                <a:gd name="connsiteY2" fmla="*/ 2909 h 3161"/>
                <a:gd name="connsiteX3" fmla="*/ 45026 w 45025"/>
                <a:gd name="connsiteY3" fmla="*/ 3162 h 3161"/>
                <a:gd name="connsiteX4" fmla="*/ 29596 w 45025"/>
                <a:gd name="connsiteY4" fmla="*/ 1518 h 3161"/>
                <a:gd name="connsiteX5" fmla="*/ 14292 w 45025"/>
                <a:gd name="connsiteY5" fmla="*/ 0 h 3161"/>
                <a:gd name="connsiteX6" fmla="*/ 7083 w 45025"/>
                <a:gd name="connsiteY6" fmla="*/ 1264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25" h="3161">
                  <a:moveTo>
                    <a:pt x="7083" y="1264"/>
                  </a:moveTo>
                  <a:lnTo>
                    <a:pt x="0" y="2656"/>
                  </a:lnTo>
                  <a:lnTo>
                    <a:pt x="22513" y="2909"/>
                  </a:lnTo>
                  <a:lnTo>
                    <a:pt x="45026" y="3162"/>
                  </a:lnTo>
                  <a:lnTo>
                    <a:pt x="29596" y="1518"/>
                  </a:lnTo>
                  <a:lnTo>
                    <a:pt x="14292" y="0"/>
                  </a:lnTo>
                  <a:lnTo>
                    <a:pt x="7083" y="126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7" name="Freeform: Shape 9386">
              <a:extLst>
                <a:ext uri="{FF2B5EF4-FFF2-40B4-BE49-F238E27FC236}">
                  <a16:creationId xmlns:a16="http://schemas.microsoft.com/office/drawing/2014/main" id="{62F138D8-2BCF-E4DF-629E-0F0D60FB7432}"/>
                </a:ext>
              </a:extLst>
            </p:cNvPr>
            <p:cNvSpPr/>
            <p:nvPr/>
          </p:nvSpPr>
          <p:spPr>
            <a:xfrm>
              <a:off x="11497271" y="6581155"/>
              <a:ext cx="11888" cy="2419"/>
            </a:xfrm>
            <a:custGeom>
              <a:avLst/>
              <a:gdLst>
                <a:gd name="connsiteX0" fmla="*/ 0 w 11888"/>
                <a:gd name="connsiteY0" fmla="*/ 1282 h 2419"/>
                <a:gd name="connsiteX1" fmla="*/ 5944 w 11888"/>
                <a:gd name="connsiteY1" fmla="*/ 2419 h 2419"/>
                <a:gd name="connsiteX2" fmla="*/ 11889 w 11888"/>
                <a:gd name="connsiteY2" fmla="*/ 1155 h 2419"/>
                <a:gd name="connsiteX3" fmla="*/ 5944 w 11888"/>
                <a:gd name="connsiteY3" fmla="*/ 16 h 2419"/>
                <a:gd name="connsiteX4" fmla="*/ 0 w 11888"/>
                <a:gd name="connsiteY4" fmla="*/ 1282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82"/>
                  </a:moveTo>
                  <a:cubicBezTo>
                    <a:pt x="0" y="1914"/>
                    <a:pt x="2656" y="2419"/>
                    <a:pt x="5944" y="2419"/>
                  </a:cubicBezTo>
                  <a:cubicBezTo>
                    <a:pt x="9233" y="2419"/>
                    <a:pt x="11889" y="1914"/>
                    <a:pt x="11889" y="1155"/>
                  </a:cubicBezTo>
                  <a:cubicBezTo>
                    <a:pt x="11889" y="523"/>
                    <a:pt x="9233" y="-110"/>
                    <a:pt x="5944" y="16"/>
                  </a:cubicBezTo>
                  <a:cubicBezTo>
                    <a:pt x="2656" y="16"/>
                    <a:pt x="0" y="523"/>
                    <a:pt x="0" y="128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8" name="Freeform: Shape 9387">
              <a:extLst>
                <a:ext uri="{FF2B5EF4-FFF2-40B4-BE49-F238E27FC236}">
                  <a16:creationId xmlns:a16="http://schemas.microsoft.com/office/drawing/2014/main" id="{3120C877-6607-D8F2-43A3-FCE34B7E474A}"/>
                </a:ext>
              </a:extLst>
            </p:cNvPr>
            <p:cNvSpPr/>
            <p:nvPr/>
          </p:nvSpPr>
          <p:spPr>
            <a:xfrm>
              <a:off x="11193472" y="6552334"/>
              <a:ext cx="11762" cy="2528"/>
            </a:xfrm>
            <a:custGeom>
              <a:avLst/>
              <a:gdLst>
                <a:gd name="connsiteX0" fmla="*/ 0 w 11762"/>
                <a:gd name="connsiteY0" fmla="*/ 1264 h 2528"/>
                <a:gd name="connsiteX1" fmla="*/ 5818 w 11762"/>
                <a:gd name="connsiteY1" fmla="*/ 2529 h 2528"/>
                <a:gd name="connsiteX2" fmla="*/ 11762 w 11762"/>
                <a:gd name="connsiteY2" fmla="*/ 1391 h 2528"/>
                <a:gd name="connsiteX3" fmla="*/ 5944 w 11762"/>
                <a:gd name="connsiteY3" fmla="*/ 0 h 2528"/>
                <a:gd name="connsiteX4" fmla="*/ 0 w 11762"/>
                <a:gd name="connsiteY4" fmla="*/ 1138 h 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528">
                  <a:moveTo>
                    <a:pt x="0" y="1264"/>
                  </a:moveTo>
                  <a:cubicBezTo>
                    <a:pt x="0" y="1897"/>
                    <a:pt x="2656" y="2529"/>
                    <a:pt x="5818" y="2529"/>
                  </a:cubicBezTo>
                  <a:cubicBezTo>
                    <a:pt x="9106" y="2529"/>
                    <a:pt x="11762" y="2150"/>
                    <a:pt x="11762" y="1391"/>
                  </a:cubicBezTo>
                  <a:cubicBezTo>
                    <a:pt x="11762" y="759"/>
                    <a:pt x="9106" y="127"/>
                    <a:pt x="5944" y="0"/>
                  </a:cubicBezTo>
                  <a:cubicBezTo>
                    <a:pt x="2656" y="0"/>
                    <a:pt x="0" y="379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89" name="Freeform: Shape 9388">
              <a:extLst>
                <a:ext uri="{FF2B5EF4-FFF2-40B4-BE49-F238E27FC236}">
                  <a16:creationId xmlns:a16="http://schemas.microsoft.com/office/drawing/2014/main" id="{B95CAB3E-C39B-2F6B-A25C-95E709958A1E}"/>
                </a:ext>
              </a:extLst>
            </p:cNvPr>
            <p:cNvSpPr/>
            <p:nvPr/>
          </p:nvSpPr>
          <p:spPr>
            <a:xfrm>
              <a:off x="11129222" y="6547907"/>
              <a:ext cx="11636" cy="2549"/>
            </a:xfrm>
            <a:custGeom>
              <a:avLst/>
              <a:gdLst>
                <a:gd name="connsiteX0" fmla="*/ 0 w 11636"/>
                <a:gd name="connsiteY0" fmla="*/ 1139 h 2549"/>
                <a:gd name="connsiteX1" fmla="*/ 5818 w 11636"/>
                <a:gd name="connsiteY1" fmla="*/ 2530 h 2549"/>
                <a:gd name="connsiteX2" fmla="*/ 11636 w 11636"/>
                <a:gd name="connsiteY2" fmla="*/ 1392 h 2549"/>
                <a:gd name="connsiteX3" fmla="*/ 5818 w 11636"/>
                <a:gd name="connsiteY3" fmla="*/ 0 h 2549"/>
                <a:gd name="connsiteX4" fmla="*/ 0 w 11636"/>
                <a:gd name="connsiteY4" fmla="*/ 1139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6" h="2549">
                  <a:moveTo>
                    <a:pt x="0" y="1139"/>
                  </a:moveTo>
                  <a:cubicBezTo>
                    <a:pt x="0" y="1771"/>
                    <a:pt x="2530" y="2403"/>
                    <a:pt x="5818" y="2530"/>
                  </a:cubicBezTo>
                  <a:cubicBezTo>
                    <a:pt x="9107" y="2656"/>
                    <a:pt x="11636" y="2151"/>
                    <a:pt x="11636" y="1392"/>
                  </a:cubicBezTo>
                  <a:cubicBezTo>
                    <a:pt x="11636" y="759"/>
                    <a:pt x="9107" y="127"/>
                    <a:pt x="5818" y="0"/>
                  </a:cubicBezTo>
                  <a:cubicBezTo>
                    <a:pt x="2530" y="0"/>
                    <a:pt x="0" y="380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0" name="Freeform: Shape 9389">
              <a:extLst>
                <a:ext uri="{FF2B5EF4-FFF2-40B4-BE49-F238E27FC236}">
                  <a16:creationId xmlns:a16="http://schemas.microsoft.com/office/drawing/2014/main" id="{DAF4EF6A-F49C-987D-F0C3-986638718CB2}"/>
                </a:ext>
              </a:extLst>
            </p:cNvPr>
            <p:cNvSpPr/>
            <p:nvPr/>
          </p:nvSpPr>
          <p:spPr>
            <a:xfrm>
              <a:off x="11205108" y="6555907"/>
              <a:ext cx="23525" cy="3478"/>
            </a:xfrm>
            <a:custGeom>
              <a:avLst/>
              <a:gdLst>
                <a:gd name="connsiteX0" fmla="*/ 0 w 23525"/>
                <a:gd name="connsiteY0" fmla="*/ 3004 h 3478"/>
                <a:gd name="connsiteX1" fmla="*/ 11636 w 23525"/>
                <a:gd name="connsiteY1" fmla="*/ 3004 h 3478"/>
                <a:gd name="connsiteX2" fmla="*/ 23525 w 23525"/>
                <a:gd name="connsiteY2" fmla="*/ 475 h 3478"/>
                <a:gd name="connsiteX3" fmla="*/ 11762 w 23525"/>
                <a:gd name="connsiteY3" fmla="*/ 475 h 3478"/>
                <a:gd name="connsiteX4" fmla="*/ 0 w 23525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478">
                  <a:moveTo>
                    <a:pt x="0" y="3004"/>
                  </a:moveTo>
                  <a:cubicBezTo>
                    <a:pt x="0" y="3637"/>
                    <a:pt x="5313" y="3637"/>
                    <a:pt x="11636" y="3004"/>
                  </a:cubicBezTo>
                  <a:cubicBezTo>
                    <a:pt x="18086" y="2371"/>
                    <a:pt x="23525" y="1107"/>
                    <a:pt x="23525" y="475"/>
                  </a:cubicBezTo>
                  <a:cubicBezTo>
                    <a:pt x="23525" y="-158"/>
                    <a:pt x="18213" y="-158"/>
                    <a:pt x="11762" y="475"/>
                  </a:cubicBezTo>
                  <a:cubicBezTo>
                    <a:pt x="5313" y="1234"/>
                    <a:pt x="0" y="2245"/>
                    <a:pt x="0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1" name="Freeform: Shape 9390">
              <a:extLst>
                <a:ext uri="{FF2B5EF4-FFF2-40B4-BE49-F238E27FC236}">
                  <a16:creationId xmlns:a16="http://schemas.microsoft.com/office/drawing/2014/main" id="{39DD7052-D5F8-C413-453C-A44682BA7A5C}"/>
                </a:ext>
              </a:extLst>
            </p:cNvPr>
            <p:cNvSpPr/>
            <p:nvPr/>
          </p:nvSpPr>
          <p:spPr>
            <a:xfrm>
              <a:off x="11216997" y="6546416"/>
              <a:ext cx="31562" cy="4020"/>
            </a:xfrm>
            <a:custGeom>
              <a:avLst/>
              <a:gdLst>
                <a:gd name="connsiteX0" fmla="*/ 127 w 31562"/>
                <a:gd name="connsiteY0" fmla="*/ 226 h 4020"/>
                <a:gd name="connsiteX1" fmla="*/ 12648 w 31562"/>
                <a:gd name="connsiteY1" fmla="*/ 3009 h 4020"/>
                <a:gd name="connsiteX2" fmla="*/ 30734 w 31562"/>
                <a:gd name="connsiteY2" fmla="*/ 3767 h 4020"/>
                <a:gd name="connsiteX3" fmla="*/ 18213 w 31562"/>
                <a:gd name="connsiteY3" fmla="*/ 985 h 4020"/>
                <a:gd name="connsiteX4" fmla="*/ 0 w 31562"/>
                <a:gd name="connsiteY4" fmla="*/ 226 h 4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2" h="4020">
                  <a:moveTo>
                    <a:pt x="127" y="226"/>
                  </a:moveTo>
                  <a:cubicBezTo>
                    <a:pt x="127" y="226"/>
                    <a:pt x="5818" y="1997"/>
                    <a:pt x="12648" y="3009"/>
                  </a:cubicBezTo>
                  <a:cubicBezTo>
                    <a:pt x="19478" y="4021"/>
                    <a:pt x="27699" y="4274"/>
                    <a:pt x="30734" y="3767"/>
                  </a:cubicBezTo>
                  <a:cubicBezTo>
                    <a:pt x="33770" y="3135"/>
                    <a:pt x="28205" y="1871"/>
                    <a:pt x="18213" y="985"/>
                  </a:cubicBezTo>
                  <a:cubicBezTo>
                    <a:pt x="8348" y="100"/>
                    <a:pt x="127" y="-279"/>
                    <a:pt x="0" y="226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2" name="Freeform: Shape 9391">
              <a:extLst>
                <a:ext uri="{FF2B5EF4-FFF2-40B4-BE49-F238E27FC236}">
                  <a16:creationId xmlns:a16="http://schemas.microsoft.com/office/drawing/2014/main" id="{5BC441C6-7529-47D4-3597-429CC3DC108F}"/>
                </a:ext>
              </a:extLst>
            </p:cNvPr>
            <p:cNvSpPr/>
            <p:nvPr/>
          </p:nvSpPr>
          <p:spPr>
            <a:xfrm>
              <a:off x="11222689" y="6596475"/>
              <a:ext cx="55902" cy="5438"/>
            </a:xfrm>
            <a:custGeom>
              <a:avLst/>
              <a:gdLst>
                <a:gd name="connsiteX0" fmla="*/ 15431 w 55902"/>
                <a:gd name="connsiteY0" fmla="*/ 759 h 5438"/>
                <a:gd name="connsiteX1" fmla="*/ 0 w 55902"/>
                <a:gd name="connsiteY1" fmla="*/ 1644 h 5438"/>
                <a:gd name="connsiteX2" fmla="*/ 27952 w 55902"/>
                <a:gd name="connsiteY2" fmla="*/ 3541 h 5438"/>
                <a:gd name="connsiteX3" fmla="*/ 55903 w 55902"/>
                <a:gd name="connsiteY3" fmla="*/ 5438 h 5438"/>
                <a:gd name="connsiteX4" fmla="*/ 43382 w 55902"/>
                <a:gd name="connsiteY4" fmla="*/ 2656 h 5438"/>
                <a:gd name="connsiteX5" fmla="*/ 30987 w 55902"/>
                <a:gd name="connsiteY5" fmla="*/ 0 h 5438"/>
                <a:gd name="connsiteX6" fmla="*/ 15431 w 55902"/>
                <a:gd name="connsiteY6" fmla="*/ 759 h 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902" h="5438">
                  <a:moveTo>
                    <a:pt x="15431" y="759"/>
                  </a:moveTo>
                  <a:lnTo>
                    <a:pt x="0" y="1644"/>
                  </a:lnTo>
                  <a:lnTo>
                    <a:pt x="27952" y="3541"/>
                  </a:lnTo>
                  <a:lnTo>
                    <a:pt x="55903" y="5438"/>
                  </a:lnTo>
                  <a:lnTo>
                    <a:pt x="43382" y="2656"/>
                  </a:lnTo>
                  <a:lnTo>
                    <a:pt x="30987" y="0"/>
                  </a:lnTo>
                  <a:lnTo>
                    <a:pt x="15431" y="75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3" name="Freeform: Shape 9392">
              <a:extLst>
                <a:ext uri="{FF2B5EF4-FFF2-40B4-BE49-F238E27FC236}">
                  <a16:creationId xmlns:a16="http://schemas.microsoft.com/office/drawing/2014/main" id="{AC8614F6-81F9-2E51-BE42-81D646824121}"/>
                </a:ext>
              </a:extLst>
            </p:cNvPr>
            <p:cNvSpPr/>
            <p:nvPr/>
          </p:nvSpPr>
          <p:spPr>
            <a:xfrm>
              <a:off x="11224965" y="6540319"/>
              <a:ext cx="31366" cy="3415"/>
            </a:xfrm>
            <a:custGeom>
              <a:avLst/>
              <a:gdLst>
                <a:gd name="connsiteX0" fmla="*/ 7968 w 31366"/>
                <a:gd name="connsiteY0" fmla="*/ 1518 h 3415"/>
                <a:gd name="connsiteX1" fmla="*/ 0 w 31366"/>
                <a:gd name="connsiteY1" fmla="*/ 2909 h 3415"/>
                <a:gd name="connsiteX2" fmla="*/ 15683 w 31366"/>
                <a:gd name="connsiteY2" fmla="*/ 3162 h 3415"/>
                <a:gd name="connsiteX3" fmla="*/ 31366 w 31366"/>
                <a:gd name="connsiteY3" fmla="*/ 3415 h 3415"/>
                <a:gd name="connsiteX4" fmla="*/ 23525 w 31366"/>
                <a:gd name="connsiteY4" fmla="*/ 1644 h 3415"/>
                <a:gd name="connsiteX5" fmla="*/ 15810 w 31366"/>
                <a:gd name="connsiteY5" fmla="*/ 0 h 3415"/>
                <a:gd name="connsiteX6" fmla="*/ 7968 w 31366"/>
                <a:gd name="connsiteY6" fmla="*/ 151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5">
                  <a:moveTo>
                    <a:pt x="7968" y="1518"/>
                  </a:moveTo>
                  <a:lnTo>
                    <a:pt x="0" y="2909"/>
                  </a:lnTo>
                  <a:lnTo>
                    <a:pt x="15683" y="3162"/>
                  </a:lnTo>
                  <a:lnTo>
                    <a:pt x="31366" y="3415"/>
                  </a:lnTo>
                  <a:lnTo>
                    <a:pt x="23525" y="1644"/>
                  </a:lnTo>
                  <a:lnTo>
                    <a:pt x="15810" y="0"/>
                  </a:lnTo>
                  <a:lnTo>
                    <a:pt x="7968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4" name="Freeform: Shape 9393">
              <a:extLst>
                <a:ext uri="{FF2B5EF4-FFF2-40B4-BE49-F238E27FC236}">
                  <a16:creationId xmlns:a16="http://schemas.microsoft.com/office/drawing/2014/main" id="{A59F1CC0-4F17-5735-0B82-3AF98074956F}"/>
                </a:ext>
              </a:extLst>
            </p:cNvPr>
            <p:cNvSpPr/>
            <p:nvPr/>
          </p:nvSpPr>
          <p:spPr>
            <a:xfrm>
              <a:off x="11239131" y="6553726"/>
              <a:ext cx="48314" cy="19477"/>
            </a:xfrm>
            <a:custGeom>
              <a:avLst/>
              <a:gdLst>
                <a:gd name="connsiteX0" fmla="*/ 8475 w 48314"/>
                <a:gd name="connsiteY0" fmla="*/ 12648 h 19477"/>
                <a:gd name="connsiteX1" fmla="*/ 0 w 48314"/>
                <a:gd name="connsiteY1" fmla="*/ 19477 h 19477"/>
                <a:gd name="connsiteX2" fmla="*/ 18213 w 48314"/>
                <a:gd name="connsiteY2" fmla="*/ 16063 h 19477"/>
                <a:gd name="connsiteX3" fmla="*/ 36552 w 48314"/>
                <a:gd name="connsiteY3" fmla="*/ 12648 h 19477"/>
                <a:gd name="connsiteX4" fmla="*/ 28711 w 48314"/>
                <a:gd name="connsiteY4" fmla="*/ 8347 h 19477"/>
                <a:gd name="connsiteX5" fmla="*/ 20869 w 48314"/>
                <a:gd name="connsiteY5" fmla="*/ 4047 h 19477"/>
                <a:gd name="connsiteX6" fmla="*/ 34529 w 48314"/>
                <a:gd name="connsiteY6" fmla="*/ 5944 h 19477"/>
                <a:gd name="connsiteX7" fmla="*/ 48314 w 48314"/>
                <a:gd name="connsiteY7" fmla="*/ 6830 h 19477"/>
                <a:gd name="connsiteX8" fmla="*/ 32758 w 48314"/>
                <a:gd name="connsiteY8" fmla="*/ 2909 h 19477"/>
                <a:gd name="connsiteX9" fmla="*/ 17201 w 48314"/>
                <a:gd name="connsiteY9" fmla="*/ 0 h 19477"/>
                <a:gd name="connsiteX10" fmla="*/ 17201 w 48314"/>
                <a:gd name="connsiteY10" fmla="*/ 3035 h 19477"/>
                <a:gd name="connsiteX11" fmla="*/ 8475 w 48314"/>
                <a:gd name="connsiteY11" fmla="*/ 12901 h 1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314" h="19477">
                  <a:moveTo>
                    <a:pt x="8475" y="12648"/>
                  </a:moveTo>
                  <a:lnTo>
                    <a:pt x="0" y="19477"/>
                  </a:lnTo>
                  <a:lnTo>
                    <a:pt x="18213" y="16063"/>
                  </a:lnTo>
                  <a:lnTo>
                    <a:pt x="36552" y="12648"/>
                  </a:lnTo>
                  <a:lnTo>
                    <a:pt x="28711" y="8347"/>
                  </a:lnTo>
                  <a:lnTo>
                    <a:pt x="20869" y="4047"/>
                  </a:lnTo>
                  <a:lnTo>
                    <a:pt x="34529" y="5944"/>
                  </a:lnTo>
                  <a:cubicBezTo>
                    <a:pt x="42117" y="7083"/>
                    <a:pt x="48314" y="7336"/>
                    <a:pt x="48314" y="6830"/>
                  </a:cubicBezTo>
                  <a:cubicBezTo>
                    <a:pt x="48314" y="6197"/>
                    <a:pt x="41232" y="4553"/>
                    <a:pt x="32758" y="2909"/>
                  </a:cubicBezTo>
                  <a:lnTo>
                    <a:pt x="17201" y="0"/>
                  </a:lnTo>
                  <a:lnTo>
                    <a:pt x="17201" y="3035"/>
                  </a:lnTo>
                  <a:cubicBezTo>
                    <a:pt x="17201" y="4680"/>
                    <a:pt x="13280" y="9106"/>
                    <a:pt x="8475" y="1290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5" name="Freeform: Shape 9394">
              <a:extLst>
                <a:ext uri="{FF2B5EF4-FFF2-40B4-BE49-F238E27FC236}">
                  <a16:creationId xmlns:a16="http://schemas.microsoft.com/office/drawing/2014/main" id="{3DB48CA8-A24D-0E03-8502-CD16E19EB158}"/>
                </a:ext>
              </a:extLst>
            </p:cNvPr>
            <p:cNvSpPr/>
            <p:nvPr/>
          </p:nvSpPr>
          <p:spPr>
            <a:xfrm>
              <a:off x="11252537" y="6532509"/>
              <a:ext cx="23525" cy="3478"/>
            </a:xfrm>
            <a:custGeom>
              <a:avLst/>
              <a:gdLst>
                <a:gd name="connsiteX0" fmla="*/ 0 w 23525"/>
                <a:gd name="connsiteY0" fmla="*/ 3004 h 3478"/>
                <a:gd name="connsiteX1" fmla="*/ 11762 w 23525"/>
                <a:gd name="connsiteY1" fmla="*/ 3004 h 3478"/>
                <a:gd name="connsiteX2" fmla="*/ 23525 w 23525"/>
                <a:gd name="connsiteY2" fmla="*/ 474 h 3478"/>
                <a:gd name="connsiteX3" fmla="*/ 11889 w 23525"/>
                <a:gd name="connsiteY3" fmla="*/ 474 h 3478"/>
                <a:gd name="connsiteX4" fmla="*/ 127 w 23525"/>
                <a:gd name="connsiteY4" fmla="*/ 3004 h 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25" h="3478">
                  <a:moveTo>
                    <a:pt x="0" y="3004"/>
                  </a:moveTo>
                  <a:cubicBezTo>
                    <a:pt x="0" y="3636"/>
                    <a:pt x="5313" y="3636"/>
                    <a:pt x="11762" y="3004"/>
                  </a:cubicBezTo>
                  <a:cubicBezTo>
                    <a:pt x="18213" y="2245"/>
                    <a:pt x="23525" y="1106"/>
                    <a:pt x="23525" y="474"/>
                  </a:cubicBezTo>
                  <a:cubicBezTo>
                    <a:pt x="23525" y="-158"/>
                    <a:pt x="18339" y="-158"/>
                    <a:pt x="11889" y="474"/>
                  </a:cubicBezTo>
                  <a:cubicBezTo>
                    <a:pt x="5438" y="1233"/>
                    <a:pt x="127" y="2372"/>
                    <a:pt x="127" y="300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6" name="Freeform: Shape 9395">
              <a:extLst>
                <a:ext uri="{FF2B5EF4-FFF2-40B4-BE49-F238E27FC236}">
                  <a16:creationId xmlns:a16="http://schemas.microsoft.com/office/drawing/2014/main" id="{3B3FD549-BBB0-6FBB-D62C-B47F114D160F}"/>
                </a:ext>
              </a:extLst>
            </p:cNvPr>
            <p:cNvSpPr/>
            <p:nvPr/>
          </p:nvSpPr>
          <p:spPr>
            <a:xfrm>
              <a:off x="11263667" y="6573076"/>
              <a:ext cx="34275" cy="4173"/>
            </a:xfrm>
            <a:custGeom>
              <a:avLst/>
              <a:gdLst>
                <a:gd name="connsiteX0" fmla="*/ 127 w 34275"/>
                <a:gd name="connsiteY0" fmla="*/ 1897 h 4173"/>
                <a:gd name="connsiteX1" fmla="*/ 127 w 34275"/>
                <a:gd name="connsiteY1" fmla="*/ 3921 h 4173"/>
                <a:gd name="connsiteX2" fmla="*/ 17201 w 34275"/>
                <a:gd name="connsiteY2" fmla="*/ 4174 h 4173"/>
                <a:gd name="connsiteX3" fmla="*/ 34276 w 34275"/>
                <a:gd name="connsiteY3" fmla="*/ 4174 h 4173"/>
                <a:gd name="connsiteX4" fmla="*/ 28205 w 34275"/>
                <a:gd name="connsiteY4" fmla="*/ 2277 h 4173"/>
                <a:gd name="connsiteX5" fmla="*/ 11130 w 34275"/>
                <a:gd name="connsiteY5" fmla="*/ 0 h 4173"/>
                <a:gd name="connsiteX6" fmla="*/ 0 w 34275"/>
                <a:gd name="connsiteY6" fmla="*/ 1897 h 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75" h="4173">
                  <a:moveTo>
                    <a:pt x="127" y="1897"/>
                  </a:moveTo>
                  <a:lnTo>
                    <a:pt x="127" y="3921"/>
                  </a:lnTo>
                  <a:cubicBezTo>
                    <a:pt x="127" y="3921"/>
                    <a:pt x="17201" y="4174"/>
                    <a:pt x="17201" y="4174"/>
                  </a:cubicBezTo>
                  <a:lnTo>
                    <a:pt x="34276" y="4174"/>
                  </a:lnTo>
                  <a:cubicBezTo>
                    <a:pt x="34276" y="4174"/>
                    <a:pt x="28205" y="2277"/>
                    <a:pt x="28205" y="2277"/>
                  </a:cubicBezTo>
                  <a:cubicBezTo>
                    <a:pt x="24916" y="1139"/>
                    <a:pt x="17201" y="127"/>
                    <a:pt x="11130" y="0"/>
                  </a:cubicBezTo>
                  <a:cubicBezTo>
                    <a:pt x="5059" y="0"/>
                    <a:pt x="0" y="759"/>
                    <a:pt x="0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7" name="Freeform: Shape 9396">
              <a:extLst>
                <a:ext uri="{FF2B5EF4-FFF2-40B4-BE49-F238E27FC236}">
                  <a16:creationId xmlns:a16="http://schemas.microsoft.com/office/drawing/2014/main" id="{D706EB9C-36A7-AEF6-F3E5-F5A8063D3AED}"/>
                </a:ext>
              </a:extLst>
            </p:cNvPr>
            <p:cNvSpPr/>
            <p:nvPr/>
          </p:nvSpPr>
          <p:spPr>
            <a:xfrm>
              <a:off x="11271889" y="6550690"/>
              <a:ext cx="31366" cy="3414"/>
            </a:xfrm>
            <a:custGeom>
              <a:avLst/>
              <a:gdLst>
                <a:gd name="connsiteX0" fmla="*/ 7842 w 31366"/>
                <a:gd name="connsiteY0" fmla="*/ 1518 h 3414"/>
                <a:gd name="connsiteX1" fmla="*/ 0 w 31366"/>
                <a:gd name="connsiteY1" fmla="*/ 3035 h 3414"/>
                <a:gd name="connsiteX2" fmla="*/ 15683 w 31366"/>
                <a:gd name="connsiteY2" fmla="*/ 3162 h 3414"/>
                <a:gd name="connsiteX3" fmla="*/ 31366 w 31366"/>
                <a:gd name="connsiteY3" fmla="*/ 3414 h 3414"/>
                <a:gd name="connsiteX4" fmla="*/ 23525 w 31366"/>
                <a:gd name="connsiteY4" fmla="*/ 1644 h 3414"/>
                <a:gd name="connsiteX5" fmla="*/ 15683 w 31366"/>
                <a:gd name="connsiteY5" fmla="*/ 0 h 3414"/>
                <a:gd name="connsiteX6" fmla="*/ 7842 w 31366"/>
                <a:gd name="connsiteY6" fmla="*/ 1518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414">
                  <a:moveTo>
                    <a:pt x="7842" y="1518"/>
                  </a:moveTo>
                  <a:lnTo>
                    <a:pt x="0" y="3035"/>
                  </a:lnTo>
                  <a:lnTo>
                    <a:pt x="15683" y="3162"/>
                  </a:lnTo>
                  <a:lnTo>
                    <a:pt x="31366" y="3414"/>
                  </a:lnTo>
                  <a:lnTo>
                    <a:pt x="23525" y="1644"/>
                  </a:lnTo>
                  <a:lnTo>
                    <a:pt x="15683" y="0"/>
                  </a:lnTo>
                  <a:lnTo>
                    <a:pt x="7842" y="151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8" name="Freeform: Shape 9397">
              <a:extLst>
                <a:ext uri="{FF2B5EF4-FFF2-40B4-BE49-F238E27FC236}">
                  <a16:creationId xmlns:a16="http://schemas.microsoft.com/office/drawing/2014/main" id="{B54A80DA-8C3A-244F-24A8-AE749793E434}"/>
                </a:ext>
              </a:extLst>
            </p:cNvPr>
            <p:cNvSpPr/>
            <p:nvPr/>
          </p:nvSpPr>
          <p:spPr>
            <a:xfrm>
              <a:off x="11287698" y="6541837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7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127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7" y="2403"/>
                  </a:cubicBezTo>
                  <a:cubicBezTo>
                    <a:pt x="8979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127" y="506"/>
                    <a:pt x="127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99" name="Freeform: Shape 9398">
              <a:extLst>
                <a:ext uri="{FF2B5EF4-FFF2-40B4-BE49-F238E27FC236}">
                  <a16:creationId xmlns:a16="http://schemas.microsoft.com/office/drawing/2014/main" id="{556CBEC7-7DFA-AE10-2C08-434F3BD00B2D}"/>
                </a:ext>
              </a:extLst>
            </p:cNvPr>
            <p:cNvSpPr/>
            <p:nvPr/>
          </p:nvSpPr>
          <p:spPr>
            <a:xfrm>
              <a:off x="11293137" y="6567891"/>
              <a:ext cx="42243" cy="5691"/>
            </a:xfrm>
            <a:custGeom>
              <a:avLst/>
              <a:gdLst>
                <a:gd name="connsiteX0" fmla="*/ 14545 w 42243"/>
                <a:gd name="connsiteY0" fmla="*/ 2909 h 5691"/>
                <a:gd name="connsiteX1" fmla="*/ 0 w 42243"/>
                <a:gd name="connsiteY1" fmla="*/ 5692 h 5691"/>
                <a:gd name="connsiteX2" fmla="*/ 21122 w 42243"/>
                <a:gd name="connsiteY2" fmla="*/ 4301 h 5691"/>
                <a:gd name="connsiteX3" fmla="*/ 42243 w 42243"/>
                <a:gd name="connsiteY3" fmla="*/ 2909 h 5691"/>
                <a:gd name="connsiteX4" fmla="*/ 35667 w 42243"/>
                <a:gd name="connsiteY4" fmla="*/ 1391 h 5691"/>
                <a:gd name="connsiteX5" fmla="*/ 29090 w 42243"/>
                <a:gd name="connsiteY5" fmla="*/ 0 h 5691"/>
                <a:gd name="connsiteX6" fmla="*/ 14545 w 42243"/>
                <a:gd name="connsiteY6" fmla="*/ 2909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5691">
                  <a:moveTo>
                    <a:pt x="14545" y="2909"/>
                  </a:moveTo>
                  <a:lnTo>
                    <a:pt x="0" y="5692"/>
                  </a:lnTo>
                  <a:lnTo>
                    <a:pt x="21122" y="4301"/>
                  </a:lnTo>
                  <a:lnTo>
                    <a:pt x="42243" y="2909"/>
                  </a:lnTo>
                  <a:lnTo>
                    <a:pt x="35667" y="1391"/>
                  </a:lnTo>
                  <a:lnTo>
                    <a:pt x="29090" y="0"/>
                  </a:lnTo>
                  <a:lnTo>
                    <a:pt x="14545" y="2909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0" name="Freeform: Shape 9399">
              <a:extLst>
                <a:ext uri="{FF2B5EF4-FFF2-40B4-BE49-F238E27FC236}">
                  <a16:creationId xmlns:a16="http://schemas.microsoft.com/office/drawing/2014/main" id="{FB858E5B-8385-5467-F0C8-D7B0507DEDF6}"/>
                </a:ext>
              </a:extLst>
            </p:cNvPr>
            <p:cNvSpPr/>
            <p:nvPr/>
          </p:nvSpPr>
          <p:spPr>
            <a:xfrm>
              <a:off x="11310464" y="6602672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818 w 11762"/>
                <a:gd name="connsiteY1" fmla="*/ 2403 h 2403"/>
                <a:gd name="connsiteX2" fmla="*/ 11762 w 11762"/>
                <a:gd name="connsiteY2" fmla="*/ 1264 h 2403"/>
                <a:gd name="connsiteX3" fmla="*/ 5818 w 11762"/>
                <a:gd name="connsiteY3" fmla="*/ 0 h 2403"/>
                <a:gd name="connsiteX4" fmla="*/ 0 w 11762"/>
                <a:gd name="connsiteY4" fmla="*/ 1139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818" y="2403"/>
                  </a:cubicBezTo>
                  <a:cubicBezTo>
                    <a:pt x="9106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818" y="0"/>
                  </a:cubicBezTo>
                  <a:cubicBezTo>
                    <a:pt x="2530" y="0"/>
                    <a:pt x="0" y="506"/>
                    <a:pt x="0" y="113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1" name="Freeform: Shape 9400">
              <a:extLst>
                <a:ext uri="{FF2B5EF4-FFF2-40B4-BE49-F238E27FC236}">
                  <a16:creationId xmlns:a16="http://schemas.microsoft.com/office/drawing/2014/main" id="{6B55F90C-B766-1CAF-D6AC-FA123D835BC7}"/>
                </a:ext>
              </a:extLst>
            </p:cNvPr>
            <p:cNvSpPr/>
            <p:nvPr/>
          </p:nvSpPr>
          <p:spPr>
            <a:xfrm>
              <a:off x="11314638" y="6585977"/>
              <a:ext cx="42749" cy="11888"/>
            </a:xfrm>
            <a:custGeom>
              <a:avLst/>
              <a:gdLst>
                <a:gd name="connsiteX0" fmla="*/ 0 w 42749"/>
                <a:gd name="connsiteY0" fmla="*/ 8221 h 11888"/>
                <a:gd name="connsiteX1" fmla="*/ 7842 w 42749"/>
                <a:gd name="connsiteY1" fmla="*/ 11889 h 11888"/>
                <a:gd name="connsiteX2" fmla="*/ 29216 w 42749"/>
                <a:gd name="connsiteY2" fmla="*/ 6071 h 11888"/>
                <a:gd name="connsiteX3" fmla="*/ 42749 w 42749"/>
                <a:gd name="connsiteY3" fmla="*/ 127 h 11888"/>
                <a:gd name="connsiteX4" fmla="*/ 31240 w 42749"/>
                <a:gd name="connsiteY4" fmla="*/ 127 h 11888"/>
                <a:gd name="connsiteX5" fmla="*/ 19730 w 42749"/>
                <a:gd name="connsiteY5" fmla="*/ 0 h 11888"/>
                <a:gd name="connsiteX6" fmla="*/ 19730 w 42749"/>
                <a:gd name="connsiteY6" fmla="*/ 3794 h 11888"/>
                <a:gd name="connsiteX7" fmla="*/ 19730 w 42749"/>
                <a:gd name="connsiteY7" fmla="*/ 7589 h 11888"/>
                <a:gd name="connsiteX8" fmla="*/ 9991 w 42749"/>
                <a:gd name="connsiteY8" fmla="*/ 6197 h 11888"/>
                <a:gd name="connsiteX9" fmla="*/ 252 w 42749"/>
                <a:gd name="connsiteY9" fmla="*/ 4806 h 11888"/>
                <a:gd name="connsiteX10" fmla="*/ 252 w 42749"/>
                <a:gd name="connsiteY10" fmla="*/ 8348 h 1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749" h="11888">
                  <a:moveTo>
                    <a:pt x="0" y="8221"/>
                  </a:moveTo>
                  <a:cubicBezTo>
                    <a:pt x="0" y="10118"/>
                    <a:pt x="3541" y="11762"/>
                    <a:pt x="7842" y="11889"/>
                  </a:cubicBezTo>
                  <a:cubicBezTo>
                    <a:pt x="12268" y="11889"/>
                    <a:pt x="21880" y="9359"/>
                    <a:pt x="29216" y="6071"/>
                  </a:cubicBezTo>
                  <a:lnTo>
                    <a:pt x="42749" y="127"/>
                  </a:lnTo>
                  <a:lnTo>
                    <a:pt x="31240" y="127"/>
                  </a:lnTo>
                  <a:cubicBezTo>
                    <a:pt x="31240" y="127"/>
                    <a:pt x="19730" y="0"/>
                    <a:pt x="19730" y="0"/>
                  </a:cubicBezTo>
                  <a:lnTo>
                    <a:pt x="19730" y="3794"/>
                  </a:lnTo>
                  <a:cubicBezTo>
                    <a:pt x="19730" y="3794"/>
                    <a:pt x="19730" y="7589"/>
                    <a:pt x="19730" y="7589"/>
                  </a:cubicBezTo>
                  <a:lnTo>
                    <a:pt x="9991" y="6197"/>
                  </a:lnTo>
                  <a:lnTo>
                    <a:pt x="252" y="4806"/>
                  </a:lnTo>
                  <a:lnTo>
                    <a:pt x="252" y="83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2" name="Freeform: Shape 9401">
              <a:extLst>
                <a:ext uri="{FF2B5EF4-FFF2-40B4-BE49-F238E27FC236}">
                  <a16:creationId xmlns:a16="http://schemas.microsoft.com/office/drawing/2014/main" id="{632ED530-BB7F-C666-45BA-89404103674E}"/>
                </a:ext>
              </a:extLst>
            </p:cNvPr>
            <p:cNvSpPr/>
            <p:nvPr/>
          </p:nvSpPr>
          <p:spPr>
            <a:xfrm>
              <a:off x="11447059" y="6590632"/>
              <a:ext cx="23651" cy="3845"/>
            </a:xfrm>
            <a:custGeom>
              <a:avLst/>
              <a:gdLst>
                <a:gd name="connsiteX0" fmla="*/ 0 w 23651"/>
                <a:gd name="connsiteY0" fmla="*/ 3440 h 3845"/>
                <a:gd name="connsiteX1" fmla="*/ 11889 w 23651"/>
                <a:gd name="connsiteY1" fmla="*/ 3187 h 3845"/>
                <a:gd name="connsiteX2" fmla="*/ 23651 w 23651"/>
                <a:gd name="connsiteY2" fmla="*/ 405 h 3845"/>
                <a:gd name="connsiteX3" fmla="*/ 11889 w 23651"/>
                <a:gd name="connsiteY3" fmla="*/ 657 h 3845"/>
                <a:gd name="connsiteX4" fmla="*/ 0 w 23651"/>
                <a:gd name="connsiteY4" fmla="*/ 3314 h 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51" h="3845">
                  <a:moveTo>
                    <a:pt x="0" y="3440"/>
                  </a:moveTo>
                  <a:cubicBezTo>
                    <a:pt x="0" y="4073"/>
                    <a:pt x="5312" y="3946"/>
                    <a:pt x="11889" y="3187"/>
                  </a:cubicBezTo>
                  <a:cubicBezTo>
                    <a:pt x="18339" y="2428"/>
                    <a:pt x="23651" y="1164"/>
                    <a:pt x="23651" y="405"/>
                  </a:cubicBezTo>
                  <a:cubicBezTo>
                    <a:pt x="23651" y="-227"/>
                    <a:pt x="18339" y="-101"/>
                    <a:pt x="11889" y="657"/>
                  </a:cubicBezTo>
                  <a:cubicBezTo>
                    <a:pt x="5438" y="1543"/>
                    <a:pt x="0" y="2682"/>
                    <a:pt x="0" y="331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3" name="Freeform: Shape 9402">
              <a:extLst>
                <a:ext uri="{FF2B5EF4-FFF2-40B4-BE49-F238E27FC236}">
                  <a16:creationId xmlns:a16="http://schemas.microsoft.com/office/drawing/2014/main" id="{621DCAAA-E919-101F-CA9F-E47A58C6A077}"/>
                </a:ext>
              </a:extLst>
            </p:cNvPr>
            <p:cNvSpPr/>
            <p:nvPr/>
          </p:nvSpPr>
          <p:spPr>
            <a:xfrm>
              <a:off x="11372758" y="6577250"/>
              <a:ext cx="79360" cy="8094"/>
            </a:xfrm>
            <a:custGeom>
              <a:avLst/>
              <a:gdLst>
                <a:gd name="connsiteX0" fmla="*/ 565 w 79360"/>
                <a:gd name="connsiteY0" fmla="*/ 0 h 8094"/>
                <a:gd name="connsiteX1" fmla="*/ 11316 w 79360"/>
                <a:gd name="connsiteY1" fmla="*/ 3415 h 8094"/>
                <a:gd name="connsiteX2" fmla="*/ 52800 w 79360"/>
                <a:gd name="connsiteY2" fmla="*/ 7336 h 8094"/>
                <a:gd name="connsiteX3" fmla="*/ 71519 w 79360"/>
                <a:gd name="connsiteY3" fmla="*/ 8095 h 8094"/>
                <a:gd name="connsiteX4" fmla="*/ 79361 w 79360"/>
                <a:gd name="connsiteY4" fmla="*/ 7968 h 8094"/>
                <a:gd name="connsiteX5" fmla="*/ 76451 w 79360"/>
                <a:gd name="connsiteY5" fmla="*/ 7336 h 8094"/>
                <a:gd name="connsiteX6" fmla="*/ 68484 w 79360"/>
                <a:gd name="connsiteY6" fmla="*/ 6197 h 8094"/>
                <a:gd name="connsiteX7" fmla="*/ 42177 w 79360"/>
                <a:gd name="connsiteY7" fmla="*/ 3289 h 8094"/>
                <a:gd name="connsiteX8" fmla="*/ 692 w 79360"/>
                <a:gd name="connsiteY8" fmla="*/ 127 h 8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360" h="8094">
                  <a:moveTo>
                    <a:pt x="565" y="0"/>
                  </a:moveTo>
                  <a:cubicBezTo>
                    <a:pt x="-1711" y="506"/>
                    <a:pt x="3095" y="2024"/>
                    <a:pt x="11316" y="3415"/>
                  </a:cubicBezTo>
                  <a:cubicBezTo>
                    <a:pt x="19537" y="4806"/>
                    <a:pt x="38256" y="6577"/>
                    <a:pt x="52800" y="7336"/>
                  </a:cubicBezTo>
                  <a:cubicBezTo>
                    <a:pt x="60136" y="7589"/>
                    <a:pt x="66713" y="7842"/>
                    <a:pt x="71519" y="8095"/>
                  </a:cubicBezTo>
                  <a:cubicBezTo>
                    <a:pt x="76326" y="8095"/>
                    <a:pt x="79361" y="8095"/>
                    <a:pt x="79361" y="7968"/>
                  </a:cubicBezTo>
                  <a:cubicBezTo>
                    <a:pt x="79361" y="7968"/>
                    <a:pt x="78349" y="7589"/>
                    <a:pt x="76451" y="7336"/>
                  </a:cubicBezTo>
                  <a:cubicBezTo>
                    <a:pt x="74555" y="7083"/>
                    <a:pt x="71772" y="6704"/>
                    <a:pt x="68484" y="6197"/>
                  </a:cubicBezTo>
                  <a:cubicBezTo>
                    <a:pt x="61654" y="5438"/>
                    <a:pt x="52295" y="4427"/>
                    <a:pt x="42177" y="3289"/>
                  </a:cubicBezTo>
                  <a:cubicBezTo>
                    <a:pt x="21687" y="1265"/>
                    <a:pt x="3095" y="-253"/>
                    <a:pt x="692" y="12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4" name="Freeform: Shape 9403">
              <a:extLst>
                <a:ext uri="{FF2B5EF4-FFF2-40B4-BE49-F238E27FC236}">
                  <a16:creationId xmlns:a16="http://schemas.microsoft.com/office/drawing/2014/main" id="{9118D0FD-43F7-1B6E-2E7C-1AED41215BBF}"/>
                </a:ext>
              </a:extLst>
            </p:cNvPr>
            <p:cNvSpPr/>
            <p:nvPr/>
          </p:nvSpPr>
          <p:spPr>
            <a:xfrm>
              <a:off x="11393307" y="6545125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138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13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5" name="Freeform: Shape 9404">
              <a:extLst>
                <a:ext uri="{FF2B5EF4-FFF2-40B4-BE49-F238E27FC236}">
                  <a16:creationId xmlns:a16="http://schemas.microsoft.com/office/drawing/2014/main" id="{12E1C266-F6BE-F707-0896-E2306778B1E0}"/>
                </a:ext>
              </a:extLst>
            </p:cNvPr>
            <p:cNvSpPr/>
            <p:nvPr/>
          </p:nvSpPr>
          <p:spPr>
            <a:xfrm>
              <a:off x="11405069" y="6566120"/>
              <a:ext cx="15683" cy="6450"/>
            </a:xfrm>
            <a:custGeom>
              <a:avLst/>
              <a:gdLst>
                <a:gd name="connsiteX0" fmla="*/ 0 w 15683"/>
                <a:gd name="connsiteY0" fmla="*/ 3162 h 6450"/>
                <a:gd name="connsiteX1" fmla="*/ 0 w 15683"/>
                <a:gd name="connsiteY1" fmla="*/ 6450 h 6450"/>
                <a:gd name="connsiteX2" fmla="*/ 7842 w 15683"/>
                <a:gd name="connsiteY2" fmla="*/ 4806 h 6450"/>
                <a:gd name="connsiteX3" fmla="*/ 15683 w 15683"/>
                <a:gd name="connsiteY3" fmla="*/ 3162 h 6450"/>
                <a:gd name="connsiteX4" fmla="*/ 7842 w 15683"/>
                <a:gd name="connsiteY4" fmla="*/ 1644 h 6450"/>
                <a:gd name="connsiteX5" fmla="*/ 0 w 15683"/>
                <a:gd name="connsiteY5" fmla="*/ 0 h 6450"/>
                <a:gd name="connsiteX6" fmla="*/ 0 w 15683"/>
                <a:gd name="connsiteY6" fmla="*/ 3162 h 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3" h="6450">
                  <a:moveTo>
                    <a:pt x="0" y="3162"/>
                  </a:moveTo>
                  <a:lnTo>
                    <a:pt x="0" y="6450"/>
                  </a:lnTo>
                  <a:lnTo>
                    <a:pt x="7842" y="4806"/>
                  </a:lnTo>
                  <a:lnTo>
                    <a:pt x="15683" y="3162"/>
                  </a:lnTo>
                  <a:lnTo>
                    <a:pt x="7842" y="1644"/>
                  </a:lnTo>
                  <a:lnTo>
                    <a:pt x="0" y="0"/>
                  </a:lnTo>
                  <a:lnTo>
                    <a:pt x="0" y="316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6" name="Freeform: Shape 9405">
              <a:extLst>
                <a:ext uri="{FF2B5EF4-FFF2-40B4-BE49-F238E27FC236}">
                  <a16:creationId xmlns:a16="http://schemas.microsoft.com/office/drawing/2014/main" id="{0E87CFED-6E62-5FBB-8CC4-B8CB2D868F95}"/>
                </a:ext>
              </a:extLst>
            </p:cNvPr>
            <p:cNvSpPr/>
            <p:nvPr/>
          </p:nvSpPr>
          <p:spPr>
            <a:xfrm>
              <a:off x="11412910" y="6575732"/>
              <a:ext cx="31366" cy="3288"/>
            </a:xfrm>
            <a:custGeom>
              <a:avLst/>
              <a:gdLst>
                <a:gd name="connsiteX0" fmla="*/ 7842 w 31366"/>
                <a:gd name="connsiteY0" fmla="*/ 1644 h 3288"/>
                <a:gd name="connsiteX1" fmla="*/ 0 w 31366"/>
                <a:gd name="connsiteY1" fmla="*/ 3289 h 3288"/>
                <a:gd name="connsiteX2" fmla="*/ 15684 w 31366"/>
                <a:gd name="connsiteY2" fmla="*/ 3289 h 3288"/>
                <a:gd name="connsiteX3" fmla="*/ 31367 w 31366"/>
                <a:gd name="connsiteY3" fmla="*/ 3289 h 3288"/>
                <a:gd name="connsiteX4" fmla="*/ 23525 w 31366"/>
                <a:gd name="connsiteY4" fmla="*/ 1644 h 3288"/>
                <a:gd name="connsiteX5" fmla="*/ 15684 w 31366"/>
                <a:gd name="connsiteY5" fmla="*/ 0 h 3288"/>
                <a:gd name="connsiteX6" fmla="*/ 7842 w 31366"/>
                <a:gd name="connsiteY6" fmla="*/ 1644 h 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66" h="3288">
                  <a:moveTo>
                    <a:pt x="7842" y="1644"/>
                  </a:moveTo>
                  <a:lnTo>
                    <a:pt x="0" y="3289"/>
                  </a:lnTo>
                  <a:lnTo>
                    <a:pt x="15684" y="3289"/>
                  </a:lnTo>
                  <a:lnTo>
                    <a:pt x="31367" y="3289"/>
                  </a:lnTo>
                  <a:lnTo>
                    <a:pt x="23525" y="1644"/>
                  </a:lnTo>
                  <a:lnTo>
                    <a:pt x="15684" y="0"/>
                  </a:lnTo>
                  <a:lnTo>
                    <a:pt x="7842" y="16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7" name="Freeform: Shape 9406">
              <a:extLst>
                <a:ext uri="{FF2B5EF4-FFF2-40B4-BE49-F238E27FC236}">
                  <a16:creationId xmlns:a16="http://schemas.microsoft.com/office/drawing/2014/main" id="{64D007B6-0A6E-026C-F7A9-D1D99FC5C7D6}"/>
                </a:ext>
              </a:extLst>
            </p:cNvPr>
            <p:cNvSpPr/>
            <p:nvPr/>
          </p:nvSpPr>
          <p:spPr>
            <a:xfrm>
              <a:off x="11416831" y="6545125"/>
              <a:ext cx="11888" cy="2403"/>
            </a:xfrm>
            <a:custGeom>
              <a:avLst/>
              <a:gdLst>
                <a:gd name="connsiteX0" fmla="*/ 0 w 11888"/>
                <a:gd name="connsiteY0" fmla="*/ 1138 h 2403"/>
                <a:gd name="connsiteX1" fmla="*/ 5945 w 11888"/>
                <a:gd name="connsiteY1" fmla="*/ 2403 h 2403"/>
                <a:gd name="connsiteX2" fmla="*/ 11889 w 11888"/>
                <a:gd name="connsiteY2" fmla="*/ 1264 h 2403"/>
                <a:gd name="connsiteX3" fmla="*/ 5945 w 11888"/>
                <a:gd name="connsiteY3" fmla="*/ 0 h 2403"/>
                <a:gd name="connsiteX4" fmla="*/ 0 w 11888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138"/>
                  </a:moveTo>
                  <a:cubicBezTo>
                    <a:pt x="0" y="1771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264"/>
                  </a:cubicBezTo>
                  <a:cubicBezTo>
                    <a:pt x="11889" y="632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8" name="Freeform: Shape 9407">
              <a:extLst>
                <a:ext uri="{FF2B5EF4-FFF2-40B4-BE49-F238E27FC236}">
                  <a16:creationId xmlns:a16="http://schemas.microsoft.com/office/drawing/2014/main" id="{E8216C17-F8A9-0DFD-2E8A-895CE72026E6}"/>
                </a:ext>
              </a:extLst>
            </p:cNvPr>
            <p:cNvSpPr/>
            <p:nvPr/>
          </p:nvSpPr>
          <p:spPr>
            <a:xfrm>
              <a:off x="11440357" y="6571812"/>
              <a:ext cx="11762" cy="2403"/>
            </a:xfrm>
            <a:custGeom>
              <a:avLst/>
              <a:gdLst>
                <a:gd name="connsiteX0" fmla="*/ 0 w 11762"/>
                <a:gd name="connsiteY0" fmla="*/ 1139 h 2403"/>
                <a:gd name="connsiteX1" fmla="*/ 5944 w 11762"/>
                <a:gd name="connsiteY1" fmla="*/ 2403 h 2403"/>
                <a:gd name="connsiteX2" fmla="*/ 11762 w 11762"/>
                <a:gd name="connsiteY2" fmla="*/ 1264 h 2403"/>
                <a:gd name="connsiteX3" fmla="*/ 5944 w 11762"/>
                <a:gd name="connsiteY3" fmla="*/ 0 h 2403"/>
                <a:gd name="connsiteX4" fmla="*/ 0 w 11762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139"/>
                  </a:moveTo>
                  <a:cubicBezTo>
                    <a:pt x="0" y="1771"/>
                    <a:pt x="2656" y="2403"/>
                    <a:pt x="5944" y="2403"/>
                  </a:cubicBezTo>
                  <a:cubicBezTo>
                    <a:pt x="9233" y="2403"/>
                    <a:pt x="11762" y="1897"/>
                    <a:pt x="11762" y="1264"/>
                  </a:cubicBezTo>
                  <a:cubicBezTo>
                    <a:pt x="11762" y="632"/>
                    <a:pt x="9106" y="0"/>
                    <a:pt x="5944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09" name="Freeform: Shape 9408">
              <a:extLst>
                <a:ext uri="{FF2B5EF4-FFF2-40B4-BE49-F238E27FC236}">
                  <a16:creationId xmlns:a16="http://schemas.microsoft.com/office/drawing/2014/main" id="{BE70172F-081C-DBE0-D512-519C58DF1B59}"/>
                </a:ext>
              </a:extLst>
            </p:cNvPr>
            <p:cNvSpPr/>
            <p:nvPr/>
          </p:nvSpPr>
          <p:spPr>
            <a:xfrm>
              <a:off x="11475517" y="6545109"/>
              <a:ext cx="11888" cy="2419"/>
            </a:xfrm>
            <a:custGeom>
              <a:avLst/>
              <a:gdLst>
                <a:gd name="connsiteX0" fmla="*/ 0 w 11888"/>
                <a:gd name="connsiteY0" fmla="*/ 1281 h 2419"/>
                <a:gd name="connsiteX1" fmla="*/ 5945 w 11888"/>
                <a:gd name="connsiteY1" fmla="*/ 2419 h 2419"/>
                <a:gd name="connsiteX2" fmla="*/ 11889 w 11888"/>
                <a:gd name="connsiteY2" fmla="*/ 1154 h 2419"/>
                <a:gd name="connsiteX3" fmla="*/ 5945 w 11888"/>
                <a:gd name="connsiteY3" fmla="*/ 16 h 2419"/>
                <a:gd name="connsiteX4" fmla="*/ 0 w 11888"/>
                <a:gd name="connsiteY4" fmla="*/ 1281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19">
                  <a:moveTo>
                    <a:pt x="0" y="1281"/>
                  </a:moveTo>
                  <a:cubicBezTo>
                    <a:pt x="0" y="1913"/>
                    <a:pt x="2656" y="2419"/>
                    <a:pt x="5945" y="2419"/>
                  </a:cubicBezTo>
                  <a:cubicBezTo>
                    <a:pt x="9233" y="2419"/>
                    <a:pt x="11889" y="1787"/>
                    <a:pt x="11889" y="1154"/>
                  </a:cubicBezTo>
                  <a:cubicBezTo>
                    <a:pt x="11889" y="522"/>
                    <a:pt x="9233" y="-110"/>
                    <a:pt x="5945" y="16"/>
                  </a:cubicBezTo>
                  <a:cubicBezTo>
                    <a:pt x="2656" y="16"/>
                    <a:pt x="0" y="522"/>
                    <a:pt x="0" y="128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0" name="Freeform: Shape 9409">
              <a:extLst>
                <a:ext uri="{FF2B5EF4-FFF2-40B4-BE49-F238E27FC236}">
                  <a16:creationId xmlns:a16="http://schemas.microsoft.com/office/drawing/2014/main" id="{546633E6-D4D9-BE8D-9B8D-4A65B5C2F70D}"/>
                </a:ext>
              </a:extLst>
            </p:cNvPr>
            <p:cNvSpPr/>
            <p:nvPr/>
          </p:nvSpPr>
          <p:spPr>
            <a:xfrm>
              <a:off x="11475517" y="6535386"/>
              <a:ext cx="11888" cy="2403"/>
            </a:xfrm>
            <a:custGeom>
              <a:avLst/>
              <a:gdLst>
                <a:gd name="connsiteX0" fmla="*/ 0 w 11888"/>
                <a:gd name="connsiteY0" fmla="*/ 1265 h 2403"/>
                <a:gd name="connsiteX1" fmla="*/ 5945 w 11888"/>
                <a:gd name="connsiteY1" fmla="*/ 2403 h 2403"/>
                <a:gd name="connsiteX2" fmla="*/ 11889 w 11888"/>
                <a:gd name="connsiteY2" fmla="*/ 1139 h 2403"/>
                <a:gd name="connsiteX3" fmla="*/ 5945 w 11888"/>
                <a:gd name="connsiteY3" fmla="*/ 0 h 2403"/>
                <a:gd name="connsiteX4" fmla="*/ 0 w 11888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0" y="1265"/>
                  </a:moveTo>
                  <a:cubicBezTo>
                    <a:pt x="0" y="1897"/>
                    <a:pt x="2656" y="2403"/>
                    <a:pt x="5945" y="2403"/>
                  </a:cubicBezTo>
                  <a:cubicBezTo>
                    <a:pt x="9233" y="2403"/>
                    <a:pt x="11889" y="1897"/>
                    <a:pt x="11889" y="1139"/>
                  </a:cubicBezTo>
                  <a:cubicBezTo>
                    <a:pt x="11889" y="506"/>
                    <a:pt x="9233" y="0"/>
                    <a:pt x="5945" y="0"/>
                  </a:cubicBezTo>
                  <a:cubicBezTo>
                    <a:pt x="2656" y="0"/>
                    <a:pt x="0" y="506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1" name="Freeform: Shape 9410">
              <a:extLst>
                <a:ext uri="{FF2B5EF4-FFF2-40B4-BE49-F238E27FC236}">
                  <a16:creationId xmlns:a16="http://schemas.microsoft.com/office/drawing/2014/main" id="{28409C37-BE05-655A-F105-F57E3E798356}"/>
                </a:ext>
              </a:extLst>
            </p:cNvPr>
            <p:cNvSpPr/>
            <p:nvPr/>
          </p:nvSpPr>
          <p:spPr>
            <a:xfrm>
              <a:off x="11499168" y="6581298"/>
              <a:ext cx="11762" cy="2419"/>
            </a:xfrm>
            <a:custGeom>
              <a:avLst/>
              <a:gdLst>
                <a:gd name="connsiteX0" fmla="*/ 0 w 11762"/>
                <a:gd name="connsiteY0" fmla="*/ 1264 h 2419"/>
                <a:gd name="connsiteX1" fmla="*/ 5945 w 11762"/>
                <a:gd name="connsiteY1" fmla="*/ 2403 h 2419"/>
                <a:gd name="connsiteX2" fmla="*/ 11762 w 11762"/>
                <a:gd name="connsiteY2" fmla="*/ 1139 h 2419"/>
                <a:gd name="connsiteX3" fmla="*/ 5945 w 11762"/>
                <a:gd name="connsiteY3" fmla="*/ 0 h 2419"/>
                <a:gd name="connsiteX4" fmla="*/ 0 w 11762"/>
                <a:gd name="connsiteY4" fmla="*/ 1264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19">
                  <a:moveTo>
                    <a:pt x="0" y="1264"/>
                  </a:moveTo>
                  <a:cubicBezTo>
                    <a:pt x="0" y="1897"/>
                    <a:pt x="2656" y="2530"/>
                    <a:pt x="5945" y="2403"/>
                  </a:cubicBezTo>
                  <a:cubicBezTo>
                    <a:pt x="9233" y="2403"/>
                    <a:pt x="11762" y="1897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506"/>
                    <a:pt x="0" y="126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2" name="Freeform: Shape 9411">
              <a:extLst>
                <a:ext uri="{FF2B5EF4-FFF2-40B4-BE49-F238E27FC236}">
                  <a16:creationId xmlns:a16="http://schemas.microsoft.com/office/drawing/2014/main" id="{E400C285-6B59-2DE3-CD16-2EB061D77249}"/>
                </a:ext>
              </a:extLst>
            </p:cNvPr>
            <p:cNvSpPr/>
            <p:nvPr/>
          </p:nvSpPr>
          <p:spPr>
            <a:xfrm>
              <a:off x="11558107" y="6588254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4 w 11762"/>
                <a:gd name="connsiteY1" fmla="*/ 2403 h 2403"/>
                <a:gd name="connsiteX2" fmla="*/ 11762 w 11762"/>
                <a:gd name="connsiteY2" fmla="*/ 1139 h 2403"/>
                <a:gd name="connsiteX3" fmla="*/ 5944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782" y="2403"/>
                    <a:pt x="5944" y="2403"/>
                  </a:cubicBezTo>
                  <a:cubicBezTo>
                    <a:pt x="9106" y="2403"/>
                    <a:pt x="11762" y="1897"/>
                    <a:pt x="11762" y="1139"/>
                  </a:cubicBezTo>
                  <a:cubicBezTo>
                    <a:pt x="11762" y="506"/>
                    <a:pt x="9106" y="0"/>
                    <a:pt x="5944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3" name="Freeform: Shape 9412">
              <a:extLst>
                <a:ext uri="{FF2B5EF4-FFF2-40B4-BE49-F238E27FC236}">
                  <a16:creationId xmlns:a16="http://schemas.microsoft.com/office/drawing/2014/main" id="{A5E09209-E99C-49FC-C335-74BAF32B0B2D}"/>
                </a:ext>
              </a:extLst>
            </p:cNvPr>
            <p:cNvSpPr/>
            <p:nvPr/>
          </p:nvSpPr>
          <p:spPr>
            <a:xfrm>
              <a:off x="10779639" y="6547528"/>
              <a:ext cx="36677" cy="4059"/>
            </a:xfrm>
            <a:custGeom>
              <a:avLst/>
              <a:gdLst>
                <a:gd name="connsiteX0" fmla="*/ 126 w 36677"/>
                <a:gd name="connsiteY0" fmla="*/ 2782 h 4059"/>
                <a:gd name="connsiteX1" fmla="*/ 11129 w 36677"/>
                <a:gd name="connsiteY1" fmla="*/ 4047 h 4059"/>
                <a:gd name="connsiteX2" fmla="*/ 29469 w 36677"/>
                <a:gd name="connsiteY2" fmla="*/ 2150 h 4059"/>
                <a:gd name="connsiteX3" fmla="*/ 36678 w 36677"/>
                <a:gd name="connsiteY3" fmla="*/ 0 h 4059"/>
                <a:gd name="connsiteX4" fmla="*/ 18339 w 36677"/>
                <a:gd name="connsiteY4" fmla="*/ 1011 h 4059"/>
                <a:gd name="connsiteX5" fmla="*/ 0 w 36677"/>
                <a:gd name="connsiteY5" fmla="*/ 2909 h 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77" h="4059">
                  <a:moveTo>
                    <a:pt x="126" y="2782"/>
                  </a:moveTo>
                  <a:cubicBezTo>
                    <a:pt x="126" y="2782"/>
                    <a:pt x="5185" y="3921"/>
                    <a:pt x="11129" y="4047"/>
                  </a:cubicBezTo>
                  <a:cubicBezTo>
                    <a:pt x="17201" y="4173"/>
                    <a:pt x="25421" y="3289"/>
                    <a:pt x="29469" y="2150"/>
                  </a:cubicBezTo>
                  <a:lnTo>
                    <a:pt x="36678" y="0"/>
                  </a:lnTo>
                  <a:lnTo>
                    <a:pt x="18339" y="1011"/>
                  </a:lnTo>
                  <a:cubicBezTo>
                    <a:pt x="8221" y="1518"/>
                    <a:pt x="0" y="2403"/>
                    <a:pt x="0" y="2909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4" name="Freeform: Shape 9413">
              <a:extLst>
                <a:ext uri="{FF2B5EF4-FFF2-40B4-BE49-F238E27FC236}">
                  <a16:creationId xmlns:a16="http://schemas.microsoft.com/office/drawing/2014/main" id="{C7C9A737-AA95-2576-7B75-B222DF6A3D17}"/>
                </a:ext>
              </a:extLst>
            </p:cNvPr>
            <p:cNvSpPr/>
            <p:nvPr/>
          </p:nvSpPr>
          <p:spPr>
            <a:xfrm>
              <a:off x="11557854" y="6547148"/>
              <a:ext cx="11762" cy="2403"/>
            </a:xfrm>
            <a:custGeom>
              <a:avLst/>
              <a:gdLst>
                <a:gd name="connsiteX0" fmla="*/ 0 w 11762"/>
                <a:gd name="connsiteY0" fmla="*/ 1265 h 2403"/>
                <a:gd name="connsiteX1" fmla="*/ 5945 w 11762"/>
                <a:gd name="connsiteY1" fmla="*/ 2403 h 2403"/>
                <a:gd name="connsiteX2" fmla="*/ 11762 w 11762"/>
                <a:gd name="connsiteY2" fmla="*/ 1139 h 2403"/>
                <a:gd name="connsiteX3" fmla="*/ 5945 w 11762"/>
                <a:gd name="connsiteY3" fmla="*/ 0 h 2403"/>
                <a:gd name="connsiteX4" fmla="*/ 0 w 11762"/>
                <a:gd name="connsiteY4" fmla="*/ 126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265"/>
                  </a:moveTo>
                  <a:cubicBezTo>
                    <a:pt x="0" y="1897"/>
                    <a:pt x="2783" y="2403"/>
                    <a:pt x="5945" y="2403"/>
                  </a:cubicBezTo>
                  <a:cubicBezTo>
                    <a:pt x="9107" y="2403"/>
                    <a:pt x="11762" y="1771"/>
                    <a:pt x="11762" y="1139"/>
                  </a:cubicBezTo>
                  <a:cubicBezTo>
                    <a:pt x="11762" y="506"/>
                    <a:pt x="9107" y="0"/>
                    <a:pt x="5945" y="0"/>
                  </a:cubicBezTo>
                  <a:cubicBezTo>
                    <a:pt x="2656" y="0"/>
                    <a:pt x="0" y="632"/>
                    <a:pt x="0" y="1265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5" name="Freeform: Shape 9414">
              <a:extLst>
                <a:ext uri="{FF2B5EF4-FFF2-40B4-BE49-F238E27FC236}">
                  <a16:creationId xmlns:a16="http://schemas.microsoft.com/office/drawing/2014/main" id="{714A52A4-322F-C669-021D-B6DA90EB24A1}"/>
                </a:ext>
              </a:extLst>
            </p:cNvPr>
            <p:cNvSpPr/>
            <p:nvPr/>
          </p:nvSpPr>
          <p:spPr>
            <a:xfrm>
              <a:off x="10814926" y="6552334"/>
              <a:ext cx="11888" cy="2403"/>
            </a:xfrm>
            <a:custGeom>
              <a:avLst/>
              <a:gdLst>
                <a:gd name="connsiteX0" fmla="*/ 127 w 11888"/>
                <a:gd name="connsiteY0" fmla="*/ 1011 h 2403"/>
                <a:gd name="connsiteX1" fmla="*/ 5944 w 11888"/>
                <a:gd name="connsiteY1" fmla="*/ 2403 h 2403"/>
                <a:gd name="connsiteX2" fmla="*/ 11889 w 11888"/>
                <a:gd name="connsiteY2" fmla="*/ 1391 h 2403"/>
                <a:gd name="connsiteX3" fmla="*/ 5944 w 11888"/>
                <a:gd name="connsiteY3" fmla="*/ 0 h 2403"/>
                <a:gd name="connsiteX4" fmla="*/ 0 w 11888"/>
                <a:gd name="connsiteY4" fmla="*/ 1011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8" h="2403">
                  <a:moveTo>
                    <a:pt x="127" y="1011"/>
                  </a:moveTo>
                  <a:cubicBezTo>
                    <a:pt x="127" y="1644"/>
                    <a:pt x="2656" y="2277"/>
                    <a:pt x="5944" y="2403"/>
                  </a:cubicBezTo>
                  <a:cubicBezTo>
                    <a:pt x="9233" y="2403"/>
                    <a:pt x="11889" y="2023"/>
                    <a:pt x="11889" y="1391"/>
                  </a:cubicBezTo>
                  <a:cubicBezTo>
                    <a:pt x="11889" y="759"/>
                    <a:pt x="9233" y="127"/>
                    <a:pt x="5944" y="0"/>
                  </a:cubicBezTo>
                  <a:cubicBezTo>
                    <a:pt x="2656" y="0"/>
                    <a:pt x="127" y="379"/>
                    <a:pt x="0" y="101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6" name="Freeform: Shape 9415">
              <a:extLst>
                <a:ext uri="{FF2B5EF4-FFF2-40B4-BE49-F238E27FC236}">
                  <a16:creationId xmlns:a16="http://schemas.microsoft.com/office/drawing/2014/main" id="{BDC5464D-081B-CDD3-93DA-0AC4AB46B4BE}"/>
                </a:ext>
              </a:extLst>
            </p:cNvPr>
            <p:cNvSpPr/>
            <p:nvPr/>
          </p:nvSpPr>
          <p:spPr>
            <a:xfrm>
              <a:off x="10826688" y="6557520"/>
              <a:ext cx="11762" cy="2403"/>
            </a:xfrm>
            <a:custGeom>
              <a:avLst/>
              <a:gdLst>
                <a:gd name="connsiteX0" fmla="*/ 0 w 11762"/>
                <a:gd name="connsiteY0" fmla="*/ 1012 h 2403"/>
                <a:gd name="connsiteX1" fmla="*/ 5818 w 11762"/>
                <a:gd name="connsiteY1" fmla="*/ 2403 h 2403"/>
                <a:gd name="connsiteX2" fmla="*/ 11762 w 11762"/>
                <a:gd name="connsiteY2" fmla="*/ 1391 h 2403"/>
                <a:gd name="connsiteX3" fmla="*/ 5944 w 11762"/>
                <a:gd name="connsiteY3" fmla="*/ 0 h 2403"/>
                <a:gd name="connsiteX4" fmla="*/ 127 w 11762"/>
                <a:gd name="connsiteY4" fmla="*/ 1012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2" h="2403">
                  <a:moveTo>
                    <a:pt x="0" y="1012"/>
                  </a:moveTo>
                  <a:cubicBezTo>
                    <a:pt x="0" y="1644"/>
                    <a:pt x="2530" y="2277"/>
                    <a:pt x="5818" y="2403"/>
                  </a:cubicBezTo>
                  <a:cubicBezTo>
                    <a:pt x="9106" y="2403"/>
                    <a:pt x="11636" y="2024"/>
                    <a:pt x="11762" y="1391"/>
                  </a:cubicBezTo>
                  <a:cubicBezTo>
                    <a:pt x="11762" y="759"/>
                    <a:pt x="9233" y="127"/>
                    <a:pt x="5944" y="0"/>
                  </a:cubicBezTo>
                  <a:cubicBezTo>
                    <a:pt x="2656" y="0"/>
                    <a:pt x="127" y="380"/>
                    <a:pt x="127" y="1012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7" name="Freeform: Shape 9416">
              <a:extLst>
                <a:ext uri="{FF2B5EF4-FFF2-40B4-BE49-F238E27FC236}">
                  <a16:creationId xmlns:a16="http://schemas.microsoft.com/office/drawing/2014/main" id="{CC2E1721-4420-A72E-DCC0-31E149C8A6D7}"/>
                </a:ext>
              </a:extLst>
            </p:cNvPr>
            <p:cNvSpPr/>
            <p:nvPr/>
          </p:nvSpPr>
          <p:spPr>
            <a:xfrm>
              <a:off x="10907916" y="6569409"/>
              <a:ext cx="35067" cy="2097"/>
            </a:xfrm>
            <a:custGeom>
              <a:avLst/>
              <a:gdLst>
                <a:gd name="connsiteX0" fmla="*/ 33360 w 35067"/>
                <a:gd name="connsiteY0" fmla="*/ 759 h 2097"/>
                <a:gd name="connsiteX1" fmla="*/ 1741 w 35067"/>
                <a:gd name="connsiteY1" fmla="*/ 0 h 2097"/>
                <a:gd name="connsiteX2" fmla="*/ 33360 w 35067"/>
                <a:gd name="connsiteY2" fmla="*/ 759 h 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67" h="2097">
                  <a:moveTo>
                    <a:pt x="33360" y="759"/>
                  </a:moveTo>
                  <a:cubicBezTo>
                    <a:pt x="45376" y="3289"/>
                    <a:pt x="-10401" y="1771"/>
                    <a:pt x="1741" y="0"/>
                  </a:cubicBezTo>
                  <a:cubicBezTo>
                    <a:pt x="17172" y="1644"/>
                    <a:pt x="11606" y="253"/>
                    <a:pt x="33360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8" name="Freeform: Shape 9417">
              <a:extLst>
                <a:ext uri="{FF2B5EF4-FFF2-40B4-BE49-F238E27FC236}">
                  <a16:creationId xmlns:a16="http://schemas.microsoft.com/office/drawing/2014/main" id="{337096A2-AE78-5AC5-96EF-B77F9F558343}"/>
                </a:ext>
              </a:extLst>
            </p:cNvPr>
            <p:cNvSpPr/>
            <p:nvPr/>
          </p:nvSpPr>
          <p:spPr>
            <a:xfrm>
              <a:off x="10976438" y="6543720"/>
              <a:ext cx="47751" cy="2274"/>
            </a:xfrm>
            <a:custGeom>
              <a:avLst/>
              <a:gdLst>
                <a:gd name="connsiteX0" fmla="*/ 47429 w 47751"/>
                <a:gd name="connsiteY0" fmla="*/ 14 h 2274"/>
                <a:gd name="connsiteX1" fmla="*/ 0 w 47751"/>
                <a:gd name="connsiteY1" fmla="*/ 1025 h 2274"/>
                <a:gd name="connsiteX2" fmla="*/ 47429 w 47751"/>
                <a:gd name="connsiteY2" fmla="*/ 14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51" h="2274">
                  <a:moveTo>
                    <a:pt x="47429" y="14"/>
                  </a:moveTo>
                  <a:cubicBezTo>
                    <a:pt x="51223" y="3428"/>
                    <a:pt x="20742" y="2291"/>
                    <a:pt x="0" y="1025"/>
                  </a:cubicBezTo>
                  <a:cubicBezTo>
                    <a:pt x="14798" y="646"/>
                    <a:pt x="27572" y="-113"/>
                    <a:pt x="47429" y="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19" name="Freeform: Shape 9418">
              <a:extLst>
                <a:ext uri="{FF2B5EF4-FFF2-40B4-BE49-F238E27FC236}">
                  <a16:creationId xmlns:a16="http://schemas.microsoft.com/office/drawing/2014/main" id="{57922582-D334-89D0-7A56-6C0092E45E12}"/>
                </a:ext>
              </a:extLst>
            </p:cNvPr>
            <p:cNvSpPr/>
            <p:nvPr/>
          </p:nvSpPr>
          <p:spPr>
            <a:xfrm>
              <a:off x="11085968" y="6579288"/>
              <a:ext cx="40153" cy="2514"/>
            </a:xfrm>
            <a:custGeom>
              <a:avLst/>
              <a:gdLst>
                <a:gd name="connsiteX0" fmla="*/ 125 w 40153"/>
                <a:gd name="connsiteY0" fmla="*/ 1630 h 2514"/>
                <a:gd name="connsiteX1" fmla="*/ 39586 w 40153"/>
                <a:gd name="connsiteY1" fmla="*/ 2515 h 2514"/>
                <a:gd name="connsiteX2" fmla="*/ 125 w 40153"/>
                <a:gd name="connsiteY2" fmla="*/ 1630 h 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53" h="2514">
                  <a:moveTo>
                    <a:pt x="125" y="1630"/>
                  </a:moveTo>
                  <a:cubicBezTo>
                    <a:pt x="-2783" y="-899"/>
                    <a:pt x="45910" y="-394"/>
                    <a:pt x="39586" y="2515"/>
                  </a:cubicBezTo>
                  <a:lnTo>
                    <a:pt x="125" y="16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0" name="Freeform: Shape 9419">
              <a:extLst>
                <a:ext uri="{FF2B5EF4-FFF2-40B4-BE49-F238E27FC236}">
                  <a16:creationId xmlns:a16="http://schemas.microsoft.com/office/drawing/2014/main" id="{254F961E-C2FD-2433-045A-D40505000C4B}"/>
                </a:ext>
              </a:extLst>
            </p:cNvPr>
            <p:cNvSpPr/>
            <p:nvPr/>
          </p:nvSpPr>
          <p:spPr>
            <a:xfrm>
              <a:off x="11099659" y="6596602"/>
              <a:ext cx="35094" cy="2076"/>
            </a:xfrm>
            <a:custGeom>
              <a:avLst/>
              <a:gdLst>
                <a:gd name="connsiteX0" fmla="*/ 33357 w 35094"/>
                <a:gd name="connsiteY0" fmla="*/ 759 h 2076"/>
                <a:gd name="connsiteX1" fmla="*/ 1737 w 35094"/>
                <a:gd name="connsiteY1" fmla="*/ 0 h 2076"/>
                <a:gd name="connsiteX2" fmla="*/ 33357 w 35094"/>
                <a:gd name="connsiteY2" fmla="*/ 759 h 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94" h="2076">
                  <a:moveTo>
                    <a:pt x="33357" y="759"/>
                  </a:moveTo>
                  <a:cubicBezTo>
                    <a:pt x="45499" y="3162"/>
                    <a:pt x="-10404" y="1897"/>
                    <a:pt x="1737" y="0"/>
                  </a:cubicBezTo>
                  <a:cubicBezTo>
                    <a:pt x="17168" y="1518"/>
                    <a:pt x="11603" y="127"/>
                    <a:pt x="33357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1" name="Freeform: Shape 9420">
              <a:extLst>
                <a:ext uri="{FF2B5EF4-FFF2-40B4-BE49-F238E27FC236}">
                  <a16:creationId xmlns:a16="http://schemas.microsoft.com/office/drawing/2014/main" id="{4FF8D34D-CE7D-B4F3-AF17-4F446D62260A}"/>
                </a:ext>
              </a:extLst>
            </p:cNvPr>
            <p:cNvSpPr/>
            <p:nvPr/>
          </p:nvSpPr>
          <p:spPr>
            <a:xfrm>
              <a:off x="11108747" y="6546753"/>
              <a:ext cx="34966" cy="1913"/>
            </a:xfrm>
            <a:custGeom>
              <a:avLst/>
              <a:gdLst>
                <a:gd name="connsiteX0" fmla="*/ 9598 w 34966"/>
                <a:gd name="connsiteY0" fmla="*/ 1407 h 1913"/>
                <a:gd name="connsiteX1" fmla="*/ 33249 w 34966"/>
                <a:gd name="connsiteY1" fmla="*/ 1913 h 1913"/>
                <a:gd name="connsiteX2" fmla="*/ 9598 w 34966"/>
                <a:gd name="connsiteY2" fmla="*/ 1407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1913">
                  <a:moveTo>
                    <a:pt x="9598" y="1407"/>
                  </a:moveTo>
                  <a:cubicBezTo>
                    <a:pt x="-25184" y="-363"/>
                    <a:pt x="46782" y="-742"/>
                    <a:pt x="33249" y="1913"/>
                  </a:cubicBezTo>
                  <a:cubicBezTo>
                    <a:pt x="19842" y="1786"/>
                    <a:pt x="12886" y="269"/>
                    <a:pt x="9598" y="140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2" name="Freeform: Shape 9421">
              <a:extLst>
                <a:ext uri="{FF2B5EF4-FFF2-40B4-BE49-F238E27FC236}">
                  <a16:creationId xmlns:a16="http://schemas.microsoft.com/office/drawing/2014/main" id="{0A674A4B-C673-D7F2-0D30-621A2A5DDF76}"/>
                </a:ext>
              </a:extLst>
            </p:cNvPr>
            <p:cNvSpPr/>
            <p:nvPr/>
          </p:nvSpPr>
          <p:spPr>
            <a:xfrm>
              <a:off x="11245511" y="6606227"/>
              <a:ext cx="26315" cy="1883"/>
            </a:xfrm>
            <a:custGeom>
              <a:avLst/>
              <a:gdLst>
                <a:gd name="connsiteX0" fmla="*/ 197 w 26315"/>
                <a:gd name="connsiteY0" fmla="*/ 746 h 1883"/>
                <a:gd name="connsiteX1" fmla="*/ 23974 w 26315"/>
                <a:gd name="connsiteY1" fmla="*/ 1884 h 1883"/>
                <a:gd name="connsiteX2" fmla="*/ 197 w 26315"/>
                <a:gd name="connsiteY2" fmla="*/ 746 h 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15" h="1883">
                  <a:moveTo>
                    <a:pt x="197" y="746"/>
                  </a:moveTo>
                  <a:cubicBezTo>
                    <a:pt x="-3092" y="-772"/>
                    <a:pt x="36116" y="240"/>
                    <a:pt x="23974" y="1884"/>
                  </a:cubicBezTo>
                  <a:cubicBezTo>
                    <a:pt x="11074" y="1884"/>
                    <a:pt x="10441" y="998"/>
                    <a:pt x="197" y="7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3" name="Freeform: Shape 9422">
              <a:extLst>
                <a:ext uri="{FF2B5EF4-FFF2-40B4-BE49-F238E27FC236}">
                  <a16:creationId xmlns:a16="http://schemas.microsoft.com/office/drawing/2014/main" id="{EA1CAC1F-5CBE-B35D-F362-3F0D26B27618}"/>
                </a:ext>
              </a:extLst>
            </p:cNvPr>
            <p:cNvSpPr/>
            <p:nvPr/>
          </p:nvSpPr>
          <p:spPr>
            <a:xfrm>
              <a:off x="11156920" y="659065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4" name="Freeform: Shape 9423">
              <a:extLst>
                <a:ext uri="{FF2B5EF4-FFF2-40B4-BE49-F238E27FC236}">
                  <a16:creationId xmlns:a16="http://schemas.microsoft.com/office/drawing/2014/main" id="{7B9ED020-BBA6-5CF3-0F87-127BF29FF8F8}"/>
                </a:ext>
              </a:extLst>
            </p:cNvPr>
            <p:cNvSpPr/>
            <p:nvPr/>
          </p:nvSpPr>
          <p:spPr>
            <a:xfrm>
              <a:off x="11168177" y="6554231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5" name="Freeform: Shape 9424">
              <a:extLst>
                <a:ext uri="{FF2B5EF4-FFF2-40B4-BE49-F238E27FC236}">
                  <a16:creationId xmlns:a16="http://schemas.microsoft.com/office/drawing/2014/main" id="{AA37374C-8154-8E61-F199-F1721DC2476F}"/>
                </a:ext>
              </a:extLst>
            </p:cNvPr>
            <p:cNvSpPr/>
            <p:nvPr/>
          </p:nvSpPr>
          <p:spPr>
            <a:xfrm>
              <a:off x="11260209" y="6543368"/>
              <a:ext cx="32042" cy="2136"/>
            </a:xfrm>
            <a:custGeom>
              <a:avLst/>
              <a:gdLst>
                <a:gd name="connsiteX0" fmla="*/ 44 w 32042"/>
                <a:gd name="connsiteY0" fmla="*/ 1758 h 2136"/>
                <a:gd name="connsiteX1" fmla="*/ 31537 w 32042"/>
                <a:gd name="connsiteY1" fmla="*/ 2137 h 2136"/>
                <a:gd name="connsiteX2" fmla="*/ 44 w 32042"/>
                <a:gd name="connsiteY2" fmla="*/ 1758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42" h="2136">
                  <a:moveTo>
                    <a:pt x="44" y="1758"/>
                  </a:moveTo>
                  <a:cubicBezTo>
                    <a:pt x="-1474" y="-646"/>
                    <a:pt x="36849" y="-646"/>
                    <a:pt x="31537" y="2137"/>
                  </a:cubicBezTo>
                  <a:lnTo>
                    <a:pt x="44" y="175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6" name="Freeform: Shape 9425">
              <a:extLst>
                <a:ext uri="{FF2B5EF4-FFF2-40B4-BE49-F238E27FC236}">
                  <a16:creationId xmlns:a16="http://schemas.microsoft.com/office/drawing/2014/main" id="{6A425360-3C68-7150-408C-7C61BFE05640}"/>
                </a:ext>
              </a:extLst>
            </p:cNvPr>
            <p:cNvSpPr/>
            <p:nvPr/>
          </p:nvSpPr>
          <p:spPr>
            <a:xfrm>
              <a:off x="11283145" y="6597727"/>
              <a:ext cx="47621" cy="2720"/>
            </a:xfrm>
            <a:custGeom>
              <a:avLst/>
              <a:gdLst>
                <a:gd name="connsiteX0" fmla="*/ 47429 w 47621"/>
                <a:gd name="connsiteY0" fmla="*/ 1404 h 2720"/>
                <a:gd name="connsiteX1" fmla="*/ 0 w 47621"/>
                <a:gd name="connsiteY1" fmla="*/ 1657 h 2720"/>
                <a:gd name="connsiteX2" fmla="*/ 47429 w 47621"/>
                <a:gd name="connsiteY2" fmla="*/ 1404 h 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1" h="2720">
                  <a:moveTo>
                    <a:pt x="47429" y="1404"/>
                  </a:moveTo>
                  <a:cubicBezTo>
                    <a:pt x="50970" y="3048"/>
                    <a:pt x="4553" y="3175"/>
                    <a:pt x="0" y="1657"/>
                  </a:cubicBezTo>
                  <a:cubicBezTo>
                    <a:pt x="4932" y="-998"/>
                    <a:pt x="36299" y="13"/>
                    <a:pt x="47429" y="1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7" name="Freeform: Shape 9426">
              <a:extLst>
                <a:ext uri="{FF2B5EF4-FFF2-40B4-BE49-F238E27FC236}">
                  <a16:creationId xmlns:a16="http://schemas.microsoft.com/office/drawing/2014/main" id="{654943C2-17DB-2171-B9B6-15AC8C74E104}"/>
                </a:ext>
              </a:extLst>
            </p:cNvPr>
            <p:cNvSpPr/>
            <p:nvPr/>
          </p:nvSpPr>
          <p:spPr>
            <a:xfrm>
              <a:off x="11378256" y="6555875"/>
              <a:ext cx="56005" cy="2800"/>
            </a:xfrm>
            <a:custGeom>
              <a:avLst/>
              <a:gdLst>
                <a:gd name="connsiteX0" fmla="*/ 31493 w 56005"/>
                <a:gd name="connsiteY0" fmla="*/ 2150 h 2800"/>
                <a:gd name="connsiteX1" fmla="*/ 0 w 56005"/>
                <a:gd name="connsiteY1" fmla="*/ 2783 h 2800"/>
                <a:gd name="connsiteX2" fmla="*/ 23651 w 56005"/>
                <a:gd name="connsiteY2" fmla="*/ 0 h 2800"/>
                <a:gd name="connsiteX3" fmla="*/ 55144 w 56005"/>
                <a:gd name="connsiteY3" fmla="*/ 0 h 2800"/>
                <a:gd name="connsiteX4" fmla="*/ 31493 w 56005"/>
                <a:gd name="connsiteY4" fmla="*/ 2150 h 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005" h="2800">
                  <a:moveTo>
                    <a:pt x="31493" y="2150"/>
                  </a:moveTo>
                  <a:cubicBezTo>
                    <a:pt x="28837" y="3162"/>
                    <a:pt x="11762" y="2656"/>
                    <a:pt x="0" y="2783"/>
                  </a:cubicBezTo>
                  <a:cubicBezTo>
                    <a:pt x="7842" y="1897"/>
                    <a:pt x="21375" y="1518"/>
                    <a:pt x="23651" y="0"/>
                  </a:cubicBezTo>
                  <a:cubicBezTo>
                    <a:pt x="39461" y="1265"/>
                    <a:pt x="33517" y="0"/>
                    <a:pt x="55144" y="0"/>
                  </a:cubicBezTo>
                  <a:cubicBezTo>
                    <a:pt x="63618" y="1897"/>
                    <a:pt x="6197" y="1139"/>
                    <a:pt x="31493" y="21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8" name="Freeform: Shape 9427">
              <a:extLst>
                <a:ext uri="{FF2B5EF4-FFF2-40B4-BE49-F238E27FC236}">
                  <a16:creationId xmlns:a16="http://schemas.microsoft.com/office/drawing/2014/main" id="{FA755D20-68BA-8711-9613-E54898DE097B}"/>
                </a:ext>
              </a:extLst>
            </p:cNvPr>
            <p:cNvSpPr/>
            <p:nvPr/>
          </p:nvSpPr>
          <p:spPr>
            <a:xfrm>
              <a:off x="11392134" y="6601594"/>
              <a:ext cx="35012" cy="1592"/>
            </a:xfrm>
            <a:custGeom>
              <a:avLst/>
              <a:gdLst>
                <a:gd name="connsiteX0" fmla="*/ 9646 w 35012"/>
                <a:gd name="connsiteY0" fmla="*/ 1584 h 1592"/>
                <a:gd name="connsiteX1" fmla="*/ 33298 w 35012"/>
                <a:gd name="connsiteY1" fmla="*/ 1584 h 1592"/>
                <a:gd name="connsiteX2" fmla="*/ 9646 w 35012"/>
                <a:gd name="connsiteY2" fmla="*/ 1584 h 1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12" h="1592">
                  <a:moveTo>
                    <a:pt x="9646" y="1584"/>
                  </a:moveTo>
                  <a:cubicBezTo>
                    <a:pt x="-25261" y="446"/>
                    <a:pt x="46830" y="-1324"/>
                    <a:pt x="33298" y="1584"/>
                  </a:cubicBezTo>
                  <a:cubicBezTo>
                    <a:pt x="19765" y="1711"/>
                    <a:pt x="12808" y="320"/>
                    <a:pt x="9646" y="158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29" name="Freeform: Shape 9428">
              <a:extLst>
                <a:ext uri="{FF2B5EF4-FFF2-40B4-BE49-F238E27FC236}">
                  <a16:creationId xmlns:a16="http://schemas.microsoft.com/office/drawing/2014/main" id="{4C676865-07DA-CB87-43F2-F88A18AB1C2E}"/>
                </a:ext>
              </a:extLst>
            </p:cNvPr>
            <p:cNvSpPr/>
            <p:nvPr/>
          </p:nvSpPr>
          <p:spPr>
            <a:xfrm>
              <a:off x="11417096" y="6561170"/>
              <a:ext cx="24271" cy="1363"/>
            </a:xfrm>
            <a:custGeom>
              <a:avLst/>
              <a:gdLst>
                <a:gd name="connsiteX0" fmla="*/ 24271 w 24271"/>
                <a:gd name="connsiteY0" fmla="*/ 524 h 1363"/>
                <a:gd name="connsiteX1" fmla="*/ 24271 w 24271"/>
                <a:gd name="connsiteY1" fmla="*/ 524 h 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71" h="1363">
                  <a:moveTo>
                    <a:pt x="24271" y="524"/>
                  </a:moveTo>
                  <a:cubicBezTo>
                    <a:pt x="-10510" y="3180"/>
                    <a:pt x="-5577" y="-1500"/>
                    <a:pt x="24271" y="52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0" name="Freeform: Shape 9429">
              <a:extLst>
                <a:ext uri="{FF2B5EF4-FFF2-40B4-BE49-F238E27FC236}">
                  <a16:creationId xmlns:a16="http://schemas.microsoft.com/office/drawing/2014/main" id="{D747635E-6BCE-A3A8-1C11-AB0A6716D2BC}"/>
                </a:ext>
              </a:extLst>
            </p:cNvPr>
            <p:cNvSpPr/>
            <p:nvPr/>
          </p:nvSpPr>
          <p:spPr>
            <a:xfrm>
              <a:off x="11417717" y="6567535"/>
              <a:ext cx="21732" cy="1282"/>
            </a:xfrm>
            <a:custGeom>
              <a:avLst/>
              <a:gdLst>
                <a:gd name="connsiteX0" fmla="*/ 0 w 21732"/>
                <a:gd name="connsiteY0" fmla="*/ 736 h 1282"/>
                <a:gd name="connsiteX1" fmla="*/ 0 w 21732"/>
                <a:gd name="connsiteY1" fmla="*/ 736 h 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32" h="1282">
                  <a:moveTo>
                    <a:pt x="0" y="736"/>
                  </a:moveTo>
                  <a:cubicBezTo>
                    <a:pt x="19098" y="-1667"/>
                    <a:pt x="37438" y="2759"/>
                    <a:pt x="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1" name="Freeform: Shape 9430">
              <a:extLst>
                <a:ext uri="{FF2B5EF4-FFF2-40B4-BE49-F238E27FC236}">
                  <a16:creationId xmlns:a16="http://schemas.microsoft.com/office/drawing/2014/main" id="{D22BD32A-E55E-523B-1291-95229D4B1950}"/>
                </a:ext>
              </a:extLst>
            </p:cNvPr>
            <p:cNvSpPr/>
            <p:nvPr/>
          </p:nvSpPr>
          <p:spPr>
            <a:xfrm>
              <a:off x="11449209" y="6544240"/>
              <a:ext cx="31493" cy="2908"/>
            </a:xfrm>
            <a:custGeom>
              <a:avLst/>
              <a:gdLst>
                <a:gd name="connsiteX0" fmla="*/ 0 w 31493"/>
                <a:gd name="connsiteY0" fmla="*/ 2909 h 2908"/>
                <a:gd name="connsiteX1" fmla="*/ 31494 w 31493"/>
                <a:gd name="connsiteY1" fmla="*/ 0 h 2908"/>
                <a:gd name="connsiteX2" fmla="*/ 0 w 31493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3" h="2908">
                  <a:moveTo>
                    <a:pt x="0" y="2909"/>
                  </a:moveTo>
                  <a:cubicBezTo>
                    <a:pt x="1012" y="1012"/>
                    <a:pt x="11510" y="127"/>
                    <a:pt x="31494" y="0"/>
                  </a:cubicBezTo>
                  <a:cubicBezTo>
                    <a:pt x="30481" y="1897"/>
                    <a:pt x="19984" y="2909"/>
                    <a:pt x="0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2" name="Freeform: Shape 9431">
              <a:extLst>
                <a:ext uri="{FF2B5EF4-FFF2-40B4-BE49-F238E27FC236}">
                  <a16:creationId xmlns:a16="http://schemas.microsoft.com/office/drawing/2014/main" id="{E9FC5B17-4103-8195-BABD-DB8169749AE5}"/>
                </a:ext>
              </a:extLst>
            </p:cNvPr>
            <p:cNvSpPr/>
            <p:nvPr/>
          </p:nvSpPr>
          <p:spPr>
            <a:xfrm>
              <a:off x="11480703" y="6563085"/>
              <a:ext cx="34821" cy="3667"/>
            </a:xfrm>
            <a:custGeom>
              <a:avLst/>
              <a:gdLst>
                <a:gd name="connsiteX0" fmla="*/ 15810 w 34821"/>
                <a:gd name="connsiteY0" fmla="*/ 3668 h 3667"/>
                <a:gd name="connsiteX1" fmla="*/ 0 w 34821"/>
                <a:gd name="connsiteY1" fmla="*/ 3668 h 3667"/>
                <a:gd name="connsiteX2" fmla="*/ 31493 w 34821"/>
                <a:gd name="connsiteY2" fmla="*/ 0 h 3667"/>
                <a:gd name="connsiteX3" fmla="*/ 23651 w 34821"/>
                <a:gd name="connsiteY3" fmla="*/ 2909 h 3667"/>
                <a:gd name="connsiteX4" fmla="*/ 15810 w 34821"/>
                <a:gd name="connsiteY4" fmla="*/ 3668 h 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1" h="3667">
                  <a:moveTo>
                    <a:pt x="15810" y="3668"/>
                  </a:moveTo>
                  <a:lnTo>
                    <a:pt x="0" y="3668"/>
                  </a:lnTo>
                  <a:cubicBezTo>
                    <a:pt x="16062" y="3035"/>
                    <a:pt x="6576" y="0"/>
                    <a:pt x="31493" y="0"/>
                  </a:cubicBezTo>
                  <a:cubicBezTo>
                    <a:pt x="47302" y="2277"/>
                    <a:pt x="379" y="2403"/>
                    <a:pt x="23651" y="2909"/>
                  </a:cubicBezTo>
                  <a:cubicBezTo>
                    <a:pt x="25042" y="3542"/>
                    <a:pt x="20363" y="3668"/>
                    <a:pt x="15810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3" name="Freeform: Shape 9432">
              <a:extLst>
                <a:ext uri="{FF2B5EF4-FFF2-40B4-BE49-F238E27FC236}">
                  <a16:creationId xmlns:a16="http://schemas.microsoft.com/office/drawing/2014/main" id="{393DE642-100A-A18B-3D5D-429689A2B6C0}"/>
                </a:ext>
              </a:extLst>
            </p:cNvPr>
            <p:cNvSpPr/>
            <p:nvPr/>
          </p:nvSpPr>
          <p:spPr>
            <a:xfrm>
              <a:off x="11487090" y="6554961"/>
              <a:ext cx="17264" cy="2499"/>
            </a:xfrm>
            <a:custGeom>
              <a:avLst/>
              <a:gdLst>
                <a:gd name="connsiteX0" fmla="*/ 17264 w 17264"/>
                <a:gd name="connsiteY0" fmla="*/ 2305 h 2499"/>
                <a:gd name="connsiteX1" fmla="*/ 17264 w 17264"/>
                <a:gd name="connsiteY1" fmla="*/ 156 h 2499"/>
                <a:gd name="connsiteX2" fmla="*/ 17264 w 17264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499">
                  <a:moveTo>
                    <a:pt x="17264" y="2305"/>
                  </a:moveTo>
                  <a:cubicBezTo>
                    <a:pt x="-5755" y="3444"/>
                    <a:pt x="-5755" y="-856"/>
                    <a:pt x="17264" y="156"/>
                  </a:cubicBezTo>
                  <a:lnTo>
                    <a:pt x="17264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4" name="Freeform: Shape 9433">
              <a:extLst>
                <a:ext uri="{FF2B5EF4-FFF2-40B4-BE49-F238E27FC236}">
                  <a16:creationId xmlns:a16="http://schemas.microsoft.com/office/drawing/2014/main" id="{E1FFB5CB-7AFE-A623-C910-0ED9309D9271}"/>
                </a:ext>
              </a:extLst>
            </p:cNvPr>
            <p:cNvSpPr/>
            <p:nvPr/>
          </p:nvSpPr>
          <p:spPr>
            <a:xfrm>
              <a:off x="11488671" y="6595218"/>
              <a:ext cx="21785" cy="1249"/>
            </a:xfrm>
            <a:custGeom>
              <a:avLst/>
              <a:gdLst>
                <a:gd name="connsiteX0" fmla="*/ 0 w 21785"/>
                <a:gd name="connsiteY0" fmla="*/ 751 h 1249"/>
                <a:gd name="connsiteX1" fmla="*/ 0 w 21785"/>
                <a:gd name="connsiteY1" fmla="*/ 751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85" h="1249">
                  <a:moveTo>
                    <a:pt x="0" y="751"/>
                  </a:moveTo>
                  <a:cubicBezTo>
                    <a:pt x="19097" y="-1651"/>
                    <a:pt x="37563" y="2648"/>
                    <a:pt x="0" y="75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5" name="Freeform: Shape 9434">
              <a:extLst>
                <a:ext uri="{FF2B5EF4-FFF2-40B4-BE49-F238E27FC236}">
                  <a16:creationId xmlns:a16="http://schemas.microsoft.com/office/drawing/2014/main" id="{9680A991-0342-7A53-3B3C-29A016920C72}"/>
                </a:ext>
              </a:extLst>
            </p:cNvPr>
            <p:cNvSpPr/>
            <p:nvPr/>
          </p:nvSpPr>
          <p:spPr>
            <a:xfrm>
              <a:off x="10752920" y="6576987"/>
              <a:ext cx="47784" cy="3424"/>
            </a:xfrm>
            <a:custGeom>
              <a:avLst/>
              <a:gdLst>
                <a:gd name="connsiteX0" fmla="*/ 31 w 47784"/>
                <a:gd name="connsiteY0" fmla="*/ 2287 h 3424"/>
                <a:gd name="connsiteX1" fmla="*/ 47333 w 47784"/>
                <a:gd name="connsiteY1" fmla="*/ 3425 h 3424"/>
                <a:gd name="connsiteX2" fmla="*/ 31 w 47784"/>
                <a:gd name="connsiteY2" fmla="*/ 2287 h 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84" h="3424">
                  <a:moveTo>
                    <a:pt x="31" y="2287"/>
                  </a:moveTo>
                  <a:cubicBezTo>
                    <a:pt x="-1487" y="-1381"/>
                    <a:pt x="53278" y="-369"/>
                    <a:pt x="47333" y="3425"/>
                  </a:cubicBezTo>
                  <a:lnTo>
                    <a:pt x="31" y="228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6" name="Freeform: Shape 9435">
              <a:extLst>
                <a:ext uri="{FF2B5EF4-FFF2-40B4-BE49-F238E27FC236}">
                  <a16:creationId xmlns:a16="http://schemas.microsoft.com/office/drawing/2014/main" id="{A1AC93D3-C435-C711-C62F-F73230A27EF1}"/>
                </a:ext>
              </a:extLst>
            </p:cNvPr>
            <p:cNvSpPr/>
            <p:nvPr/>
          </p:nvSpPr>
          <p:spPr>
            <a:xfrm>
              <a:off x="11685722" y="655891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7" name="Freeform: Shape 9436">
              <a:extLst>
                <a:ext uri="{FF2B5EF4-FFF2-40B4-BE49-F238E27FC236}">
                  <a16:creationId xmlns:a16="http://schemas.microsoft.com/office/drawing/2014/main" id="{E27472B7-EA9D-4552-504B-86BA511D9210}"/>
                </a:ext>
              </a:extLst>
            </p:cNvPr>
            <p:cNvSpPr/>
            <p:nvPr/>
          </p:nvSpPr>
          <p:spPr>
            <a:xfrm>
              <a:off x="11191575" y="658736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8" name="Freeform: Shape 9437">
              <a:extLst>
                <a:ext uri="{FF2B5EF4-FFF2-40B4-BE49-F238E27FC236}">
                  <a16:creationId xmlns:a16="http://schemas.microsoft.com/office/drawing/2014/main" id="{6EF37353-B96B-CCBE-27BE-2568CACD1608}"/>
                </a:ext>
              </a:extLst>
            </p:cNvPr>
            <p:cNvSpPr/>
            <p:nvPr/>
          </p:nvSpPr>
          <p:spPr>
            <a:xfrm>
              <a:off x="11701532" y="6561030"/>
              <a:ext cx="39460" cy="2015"/>
            </a:xfrm>
            <a:custGeom>
              <a:avLst/>
              <a:gdLst>
                <a:gd name="connsiteX0" fmla="*/ 0 w 39460"/>
                <a:gd name="connsiteY0" fmla="*/ 1423 h 2015"/>
                <a:gd name="connsiteX1" fmla="*/ 39461 w 39460"/>
                <a:gd name="connsiteY1" fmla="*/ 1802 h 2015"/>
                <a:gd name="connsiteX2" fmla="*/ 0 w 39460"/>
                <a:gd name="connsiteY2" fmla="*/ 1423 h 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015">
                  <a:moveTo>
                    <a:pt x="0" y="1423"/>
                  </a:moveTo>
                  <a:cubicBezTo>
                    <a:pt x="7463" y="-348"/>
                    <a:pt x="39461" y="-727"/>
                    <a:pt x="39461" y="1802"/>
                  </a:cubicBezTo>
                  <a:cubicBezTo>
                    <a:pt x="20996" y="2182"/>
                    <a:pt x="9233" y="2055"/>
                    <a:pt x="0" y="14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39" name="Freeform: Shape 9438">
              <a:extLst>
                <a:ext uri="{FF2B5EF4-FFF2-40B4-BE49-F238E27FC236}">
                  <a16:creationId xmlns:a16="http://schemas.microsoft.com/office/drawing/2014/main" id="{E19AE16F-8FF1-07F1-3E8E-298CAEC6B25A}"/>
                </a:ext>
              </a:extLst>
            </p:cNvPr>
            <p:cNvSpPr/>
            <p:nvPr/>
          </p:nvSpPr>
          <p:spPr>
            <a:xfrm>
              <a:off x="10831459" y="6587114"/>
              <a:ext cx="39496" cy="1898"/>
            </a:xfrm>
            <a:custGeom>
              <a:avLst/>
              <a:gdLst>
                <a:gd name="connsiteX0" fmla="*/ 35 w 39496"/>
                <a:gd name="connsiteY0" fmla="*/ 1393 h 1898"/>
                <a:gd name="connsiteX1" fmla="*/ 39496 w 39496"/>
                <a:gd name="connsiteY1" fmla="*/ 887 h 1898"/>
                <a:gd name="connsiteX2" fmla="*/ 35 w 39496"/>
                <a:gd name="connsiteY2" fmla="*/ 1393 h 1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96" h="1898">
                  <a:moveTo>
                    <a:pt x="35" y="1393"/>
                  </a:moveTo>
                  <a:cubicBezTo>
                    <a:pt x="-1229" y="-757"/>
                    <a:pt x="31908" y="2"/>
                    <a:pt x="39496" y="887"/>
                  </a:cubicBezTo>
                  <a:cubicBezTo>
                    <a:pt x="38105" y="2405"/>
                    <a:pt x="19386" y="1899"/>
                    <a:pt x="35" y="139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0" name="Freeform: Shape 9439">
              <a:extLst>
                <a:ext uri="{FF2B5EF4-FFF2-40B4-BE49-F238E27FC236}">
                  <a16:creationId xmlns:a16="http://schemas.microsoft.com/office/drawing/2014/main" id="{C07B6965-AD00-1E8C-ACAC-214082934595}"/>
                </a:ext>
              </a:extLst>
            </p:cNvPr>
            <p:cNvSpPr/>
            <p:nvPr/>
          </p:nvSpPr>
          <p:spPr>
            <a:xfrm>
              <a:off x="11026016" y="6552120"/>
              <a:ext cx="71080" cy="2940"/>
            </a:xfrm>
            <a:custGeom>
              <a:avLst/>
              <a:gdLst>
                <a:gd name="connsiteX0" fmla="*/ 71080 w 71080"/>
                <a:gd name="connsiteY0" fmla="*/ 467 h 2940"/>
                <a:gd name="connsiteX1" fmla="*/ 0 w 71080"/>
                <a:gd name="connsiteY1" fmla="*/ 2364 h 2940"/>
                <a:gd name="connsiteX2" fmla="*/ 71080 w 71080"/>
                <a:gd name="connsiteY2" fmla="*/ 467 h 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080" h="2940">
                  <a:moveTo>
                    <a:pt x="71080" y="467"/>
                  </a:moveTo>
                  <a:cubicBezTo>
                    <a:pt x="63744" y="2996"/>
                    <a:pt x="38829" y="3503"/>
                    <a:pt x="0" y="2364"/>
                  </a:cubicBezTo>
                  <a:cubicBezTo>
                    <a:pt x="9991" y="88"/>
                    <a:pt x="33264" y="-545"/>
                    <a:pt x="71080" y="46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1" name="Freeform: Shape 9440">
              <a:extLst>
                <a:ext uri="{FF2B5EF4-FFF2-40B4-BE49-F238E27FC236}">
                  <a16:creationId xmlns:a16="http://schemas.microsoft.com/office/drawing/2014/main" id="{15473C86-7E1F-AA9A-F9CD-54A7B96B5002}"/>
                </a:ext>
              </a:extLst>
            </p:cNvPr>
            <p:cNvSpPr/>
            <p:nvPr/>
          </p:nvSpPr>
          <p:spPr>
            <a:xfrm>
              <a:off x="11057838" y="6540628"/>
              <a:ext cx="32048" cy="2347"/>
            </a:xfrm>
            <a:custGeom>
              <a:avLst/>
              <a:gdLst>
                <a:gd name="connsiteX0" fmla="*/ 51 w 32048"/>
                <a:gd name="connsiteY0" fmla="*/ 1588 h 2347"/>
                <a:gd name="connsiteX1" fmla="*/ 31544 w 32048"/>
                <a:gd name="connsiteY1" fmla="*/ 2348 h 2347"/>
                <a:gd name="connsiteX2" fmla="*/ 51 w 32048"/>
                <a:gd name="connsiteY2" fmla="*/ 1588 h 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48" h="2347">
                  <a:moveTo>
                    <a:pt x="51" y="1588"/>
                  </a:moveTo>
                  <a:cubicBezTo>
                    <a:pt x="-1593" y="-814"/>
                    <a:pt x="36856" y="-435"/>
                    <a:pt x="31544" y="2348"/>
                  </a:cubicBezTo>
                  <a:lnTo>
                    <a:pt x="51" y="158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2" name="Freeform: Shape 9441">
              <a:extLst>
                <a:ext uri="{FF2B5EF4-FFF2-40B4-BE49-F238E27FC236}">
                  <a16:creationId xmlns:a16="http://schemas.microsoft.com/office/drawing/2014/main" id="{29FCE822-17CF-60F1-7D9C-1A8153F8D495}"/>
                </a:ext>
              </a:extLst>
            </p:cNvPr>
            <p:cNvSpPr/>
            <p:nvPr/>
          </p:nvSpPr>
          <p:spPr>
            <a:xfrm>
              <a:off x="10749785" y="6553912"/>
              <a:ext cx="21252" cy="2113"/>
            </a:xfrm>
            <a:custGeom>
              <a:avLst/>
              <a:gdLst>
                <a:gd name="connsiteX0" fmla="*/ 4 w 21252"/>
                <a:gd name="connsiteY0" fmla="*/ 1837 h 2113"/>
                <a:gd name="connsiteX1" fmla="*/ 21252 w 21252"/>
                <a:gd name="connsiteY1" fmla="*/ 193 h 2113"/>
                <a:gd name="connsiteX2" fmla="*/ 4 w 21252"/>
                <a:gd name="connsiteY2" fmla="*/ 1837 h 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52" h="2113">
                  <a:moveTo>
                    <a:pt x="4" y="1837"/>
                  </a:moveTo>
                  <a:cubicBezTo>
                    <a:pt x="-248" y="-440"/>
                    <a:pt x="10629" y="-60"/>
                    <a:pt x="21252" y="193"/>
                  </a:cubicBezTo>
                  <a:cubicBezTo>
                    <a:pt x="18090" y="1711"/>
                    <a:pt x="12525" y="2596"/>
                    <a:pt x="4" y="18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3" name="Freeform: Shape 9442">
              <a:extLst>
                <a:ext uri="{FF2B5EF4-FFF2-40B4-BE49-F238E27FC236}">
                  <a16:creationId xmlns:a16="http://schemas.microsoft.com/office/drawing/2014/main" id="{B081B68F-D964-07BD-EDFB-B0022BDD38B5}"/>
                </a:ext>
              </a:extLst>
            </p:cNvPr>
            <p:cNvSpPr/>
            <p:nvPr/>
          </p:nvSpPr>
          <p:spPr>
            <a:xfrm>
              <a:off x="10760793" y="6543228"/>
              <a:ext cx="14165" cy="1755"/>
            </a:xfrm>
            <a:custGeom>
              <a:avLst/>
              <a:gdLst>
                <a:gd name="connsiteX0" fmla="*/ 14165 w 14165"/>
                <a:gd name="connsiteY0" fmla="*/ 0 h 1755"/>
                <a:gd name="connsiteX1" fmla="*/ 0 w 14165"/>
                <a:gd name="connsiteY1" fmla="*/ 1139 h 1755"/>
                <a:gd name="connsiteX2" fmla="*/ 14165 w 14165"/>
                <a:gd name="connsiteY2" fmla="*/ 0 h 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755">
                  <a:moveTo>
                    <a:pt x="14165" y="0"/>
                  </a:moveTo>
                  <a:cubicBezTo>
                    <a:pt x="13660" y="2656"/>
                    <a:pt x="8980" y="1644"/>
                    <a:pt x="0" y="1139"/>
                  </a:cubicBezTo>
                  <a:cubicBezTo>
                    <a:pt x="2403" y="253"/>
                    <a:pt x="7589" y="0"/>
                    <a:pt x="14165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4" name="Freeform: Shape 9443">
              <a:extLst>
                <a:ext uri="{FF2B5EF4-FFF2-40B4-BE49-F238E27FC236}">
                  <a16:creationId xmlns:a16="http://schemas.microsoft.com/office/drawing/2014/main" id="{28FCB7E2-2794-67C3-A7FC-5C22C1219DA1}"/>
                </a:ext>
              </a:extLst>
            </p:cNvPr>
            <p:cNvSpPr/>
            <p:nvPr/>
          </p:nvSpPr>
          <p:spPr>
            <a:xfrm>
              <a:off x="10771544" y="6535386"/>
              <a:ext cx="14911" cy="2299"/>
            </a:xfrm>
            <a:custGeom>
              <a:avLst/>
              <a:gdLst>
                <a:gd name="connsiteX0" fmla="*/ 10624 w 14911"/>
                <a:gd name="connsiteY0" fmla="*/ 0 h 2299"/>
                <a:gd name="connsiteX1" fmla="*/ 0 w 14911"/>
                <a:gd name="connsiteY1" fmla="*/ 1897 h 2299"/>
                <a:gd name="connsiteX2" fmla="*/ 10624 w 14911"/>
                <a:gd name="connsiteY2" fmla="*/ 0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11" h="2299">
                  <a:moveTo>
                    <a:pt x="10624" y="0"/>
                  </a:moveTo>
                  <a:cubicBezTo>
                    <a:pt x="21248" y="1139"/>
                    <a:pt x="9991" y="3162"/>
                    <a:pt x="0" y="1897"/>
                  </a:cubicBezTo>
                  <a:cubicBezTo>
                    <a:pt x="379" y="506"/>
                    <a:pt x="11636" y="1644"/>
                    <a:pt x="10624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5" name="Freeform: Shape 9444">
              <a:extLst>
                <a:ext uri="{FF2B5EF4-FFF2-40B4-BE49-F238E27FC236}">
                  <a16:creationId xmlns:a16="http://schemas.microsoft.com/office/drawing/2014/main" id="{B5E860F7-9E8A-ECA2-9080-5127BA46E2D0}"/>
                </a:ext>
              </a:extLst>
            </p:cNvPr>
            <p:cNvSpPr/>
            <p:nvPr/>
          </p:nvSpPr>
          <p:spPr>
            <a:xfrm>
              <a:off x="11517381" y="6522612"/>
              <a:ext cx="7082" cy="2199"/>
            </a:xfrm>
            <a:custGeom>
              <a:avLst/>
              <a:gdLst>
                <a:gd name="connsiteX0" fmla="*/ 0 w 7082"/>
                <a:gd name="connsiteY0" fmla="*/ 759 h 2199"/>
                <a:gd name="connsiteX1" fmla="*/ 3542 w 7082"/>
                <a:gd name="connsiteY1" fmla="*/ 0 h 2199"/>
                <a:gd name="connsiteX2" fmla="*/ 7083 w 7082"/>
                <a:gd name="connsiteY2" fmla="*/ 2151 h 2199"/>
                <a:gd name="connsiteX3" fmla="*/ 0 w 7082"/>
                <a:gd name="connsiteY3" fmla="*/ 759 h 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2" h="2199">
                  <a:moveTo>
                    <a:pt x="0" y="759"/>
                  </a:moveTo>
                  <a:cubicBezTo>
                    <a:pt x="2910" y="759"/>
                    <a:pt x="3289" y="506"/>
                    <a:pt x="3542" y="0"/>
                  </a:cubicBezTo>
                  <a:cubicBezTo>
                    <a:pt x="7715" y="0"/>
                    <a:pt x="6450" y="1392"/>
                    <a:pt x="7083" y="2151"/>
                  </a:cubicBezTo>
                  <a:cubicBezTo>
                    <a:pt x="1012" y="2403"/>
                    <a:pt x="380" y="1644"/>
                    <a:pt x="0" y="75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6" name="Freeform: Shape 9445">
              <a:extLst>
                <a:ext uri="{FF2B5EF4-FFF2-40B4-BE49-F238E27FC236}">
                  <a16:creationId xmlns:a16="http://schemas.microsoft.com/office/drawing/2014/main" id="{0EF5F7AA-C663-D77B-AA43-5DE6B913D4A1}"/>
                </a:ext>
              </a:extLst>
            </p:cNvPr>
            <p:cNvSpPr/>
            <p:nvPr/>
          </p:nvSpPr>
          <p:spPr>
            <a:xfrm>
              <a:off x="11333103" y="652754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7" name="Freeform: Shape 9446">
              <a:extLst>
                <a:ext uri="{FF2B5EF4-FFF2-40B4-BE49-F238E27FC236}">
                  <a16:creationId xmlns:a16="http://schemas.microsoft.com/office/drawing/2014/main" id="{32BEFB13-8DEC-F42B-DD62-B4837718F3D4}"/>
                </a:ext>
              </a:extLst>
            </p:cNvPr>
            <p:cNvSpPr/>
            <p:nvPr/>
          </p:nvSpPr>
          <p:spPr>
            <a:xfrm>
              <a:off x="11590485" y="658787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8" name="Freeform: Shape 9447">
              <a:extLst>
                <a:ext uri="{FF2B5EF4-FFF2-40B4-BE49-F238E27FC236}">
                  <a16:creationId xmlns:a16="http://schemas.microsoft.com/office/drawing/2014/main" id="{0DD44400-4921-8CB5-9EC3-71576AE63221}"/>
                </a:ext>
              </a:extLst>
            </p:cNvPr>
            <p:cNvSpPr/>
            <p:nvPr/>
          </p:nvSpPr>
          <p:spPr>
            <a:xfrm>
              <a:off x="11559595" y="6512807"/>
              <a:ext cx="31913" cy="4764"/>
            </a:xfrm>
            <a:custGeom>
              <a:avLst/>
              <a:gdLst>
                <a:gd name="connsiteX0" fmla="*/ 31902 w 31913"/>
                <a:gd name="connsiteY0" fmla="*/ 698 h 4764"/>
                <a:gd name="connsiteX1" fmla="*/ 156 w 31913"/>
                <a:gd name="connsiteY1" fmla="*/ 951 h 4764"/>
                <a:gd name="connsiteX2" fmla="*/ 31902 w 31913"/>
                <a:gd name="connsiteY2" fmla="*/ 698 h 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13" h="4764">
                  <a:moveTo>
                    <a:pt x="31902" y="698"/>
                  </a:moveTo>
                  <a:cubicBezTo>
                    <a:pt x="32661" y="5884"/>
                    <a:pt x="-2627" y="6263"/>
                    <a:pt x="156" y="951"/>
                  </a:cubicBezTo>
                  <a:cubicBezTo>
                    <a:pt x="8377" y="319"/>
                    <a:pt x="24566" y="-693"/>
                    <a:pt x="31902" y="6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49" name="Freeform: Shape 9448">
              <a:extLst>
                <a:ext uri="{FF2B5EF4-FFF2-40B4-BE49-F238E27FC236}">
                  <a16:creationId xmlns:a16="http://schemas.microsoft.com/office/drawing/2014/main" id="{4CBE1F80-DB4B-5F26-A4E0-D1C56DD343DC}"/>
                </a:ext>
              </a:extLst>
            </p:cNvPr>
            <p:cNvSpPr/>
            <p:nvPr/>
          </p:nvSpPr>
          <p:spPr>
            <a:xfrm>
              <a:off x="11597947" y="6630118"/>
              <a:ext cx="7082" cy="2214"/>
            </a:xfrm>
            <a:custGeom>
              <a:avLst/>
              <a:gdLst>
                <a:gd name="connsiteX0" fmla="*/ 7083 w 7082"/>
                <a:gd name="connsiteY0" fmla="*/ 2151 h 2214"/>
                <a:gd name="connsiteX1" fmla="*/ 0 w 7082"/>
                <a:gd name="connsiteY1" fmla="*/ 0 h 2214"/>
                <a:gd name="connsiteX2" fmla="*/ 7083 w 7082"/>
                <a:gd name="connsiteY2" fmla="*/ 632 h 2214"/>
                <a:gd name="connsiteX3" fmla="*/ 7083 w 7082"/>
                <a:gd name="connsiteY3" fmla="*/ 202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2" h="2214">
                  <a:moveTo>
                    <a:pt x="7083" y="2151"/>
                  </a:moveTo>
                  <a:cubicBezTo>
                    <a:pt x="-506" y="2530"/>
                    <a:pt x="253" y="1139"/>
                    <a:pt x="0" y="0"/>
                  </a:cubicBezTo>
                  <a:cubicBezTo>
                    <a:pt x="2783" y="127"/>
                    <a:pt x="3542" y="759"/>
                    <a:pt x="7083" y="632"/>
                  </a:cubicBezTo>
                  <a:lnTo>
                    <a:pt x="7083" y="202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0" name="Freeform: Shape 9449">
              <a:extLst>
                <a:ext uri="{FF2B5EF4-FFF2-40B4-BE49-F238E27FC236}">
                  <a16:creationId xmlns:a16="http://schemas.microsoft.com/office/drawing/2014/main" id="{E5158DF6-4627-0BD4-89C6-11423F872B4A}"/>
                </a:ext>
              </a:extLst>
            </p:cNvPr>
            <p:cNvSpPr/>
            <p:nvPr/>
          </p:nvSpPr>
          <p:spPr>
            <a:xfrm>
              <a:off x="11350369" y="6493396"/>
              <a:ext cx="18465" cy="2952"/>
            </a:xfrm>
            <a:custGeom>
              <a:avLst/>
              <a:gdLst>
                <a:gd name="connsiteX0" fmla="*/ 18274 w 18465"/>
                <a:gd name="connsiteY0" fmla="*/ 2277 h 2952"/>
                <a:gd name="connsiteX1" fmla="*/ 694 w 18465"/>
                <a:gd name="connsiteY1" fmla="*/ 0 h 2952"/>
                <a:gd name="connsiteX2" fmla="*/ 18274 w 18465"/>
                <a:gd name="connsiteY2" fmla="*/ 2277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65" h="2952">
                  <a:moveTo>
                    <a:pt x="18274" y="2277"/>
                  </a:moveTo>
                  <a:cubicBezTo>
                    <a:pt x="11318" y="3668"/>
                    <a:pt x="-3353" y="2910"/>
                    <a:pt x="694" y="0"/>
                  </a:cubicBezTo>
                  <a:cubicBezTo>
                    <a:pt x="10686" y="0"/>
                    <a:pt x="19918" y="0"/>
                    <a:pt x="18274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1" name="Freeform: Shape 9450">
              <a:extLst>
                <a:ext uri="{FF2B5EF4-FFF2-40B4-BE49-F238E27FC236}">
                  <a16:creationId xmlns:a16="http://schemas.microsoft.com/office/drawing/2014/main" id="{8F355F47-C9CF-B00E-22DD-623F3088466E}"/>
                </a:ext>
              </a:extLst>
            </p:cNvPr>
            <p:cNvSpPr/>
            <p:nvPr/>
          </p:nvSpPr>
          <p:spPr>
            <a:xfrm>
              <a:off x="11354099" y="655322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2" name="Freeform: Shape 9451">
              <a:extLst>
                <a:ext uri="{FF2B5EF4-FFF2-40B4-BE49-F238E27FC236}">
                  <a16:creationId xmlns:a16="http://schemas.microsoft.com/office/drawing/2014/main" id="{346E00A8-D981-BA79-3CCD-0D66269DC0A0}"/>
                </a:ext>
              </a:extLst>
            </p:cNvPr>
            <p:cNvSpPr/>
            <p:nvPr/>
          </p:nvSpPr>
          <p:spPr>
            <a:xfrm>
              <a:off x="11580141" y="6544009"/>
              <a:ext cx="15186" cy="1661"/>
            </a:xfrm>
            <a:custGeom>
              <a:avLst/>
              <a:gdLst>
                <a:gd name="connsiteX0" fmla="*/ 15151 w 15186"/>
                <a:gd name="connsiteY0" fmla="*/ 736 h 1661"/>
                <a:gd name="connsiteX1" fmla="*/ 985 w 15186"/>
                <a:gd name="connsiteY1" fmla="*/ 104 h 1661"/>
                <a:gd name="connsiteX2" fmla="*/ 15151 w 15186"/>
                <a:gd name="connsiteY2" fmla="*/ 736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6" h="1661">
                  <a:moveTo>
                    <a:pt x="15151" y="736"/>
                  </a:moveTo>
                  <a:cubicBezTo>
                    <a:pt x="16162" y="2002"/>
                    <a:pt x="-4706" y="2128"/>
                    <a:pt x="985" y="104"/>
                  </a:cubicBezTo>
                  <a:cubicBezTo>
                    <a:pt x="8320" y="-275"/>
                    <a:pt x="10345" y="484"/>
                    <a:pt x="15151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3" name="Freeform: Shape 9452">
              <a:extLst>
                <a:ext uri="{FF2B5EF4-FFF2-40B4-BE49-F238E27FC236}">
                  <a16:creationId xmlns:a16="http://schemas.microsoft.com/office/drawing/2014/main" id="{06CBDCF2-B774-56C2-1B00-575266BFFEA2}"/>
                </a:ext>
              </a:extLst>
            </p:cNvPr>
            <p:cNvSpPr/>
            <p:nvPr/>
          </p:nvSpPr>
          <p:spPr>
            <a:xfrm>
              <a:off x="11361435" y="6513994"/>
              <a:ext cx="14165" cy="1343"/>
            </a:xfrm>
            <a:custGeom>
              <a:avLst/>
              <a:gdLst>
                <a:gd name="connsiteX0" fmla="*/ 0 w 14165"/>
                <a:gd name="connsiteY0" fmla="*/ 650 h 1343"/>
                <a:gd name="connsiteX1" fmla="*/ 14165 w 14165"/>
                <a:gd name="connsiteY1" fmla="*/ 17 h 1343"/>
                <a:gd name="connsiteX2" fmla="*/ 0 w 14165"/>
                <a:gd name="connsiteY2" fmla="*/ 650 h 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343">
                  <a:moveTo>
                    <a:pt x="0" y="650"/>
                  </a:moveTo>
                  <a:cubicBezTo>
                    <a:pt x="1011" y="-362"/>
                    <a:pt x="8853" y="144"/>
                    <a:pt x="14165" y="17"/>
                  </a:cubicBezTo>
                  <a:cubicBezTo>
                    <a:pt x="13153" y="1662"/>
                    <a:pt x="4805" y="1662"/>
                    <a:pt x="0" y="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4" name="Freeform: Shape 9453">
              <a:extLst>
                <a:ext uri="{FF2B5EF4-FFF2-40B4-BE49-F238E27FC236}">
                  <a16:creationId xmlns:a16="http://schemas.microsoft.com/office/drawing/2014/main" id="{572F3B15-159F-8365-C699-360E391804FE}"/>
                </a:ext>
              </a:extLst>
            </p:cNvPr>
            <p:cNvSpPr/>
            <p:nvPr/>
          </p:nvSpPr>
          <p:spPr>
            <a:xfrm>
              <a:off x="11595287" y="6551898"/>
              <a:ext cx="10257" cy="2333"/>
            </a:xfrm>
            <a:custGeom>
              <a:avLst/>
              <a:gdLst>
                <a:gd name="connsiteX0" fmla="*/ 7087 w 10257"/>
                <a:gd name="connsiteY0" fmla="*/ 2333 h 2333"/>
                <a:gd name="connsiteX1" fmla="*/ 4 w 10257"/>
                <a:gd name="connsiteY1" fmla="*/ 183 h 2333"/>
                <a:gd name="connsiteX2" fmla="*/ 7087 w 10257"/>
                <a:gd name="connsiteY2" fmla="*/ 2333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57" h="2333">
                  <a:moveTo>
                    <a:pt x="7087" y="2333"/>
                  </a:moveTo>
                  <a:cubicBezTo>
                    <a:pt x="2660" y="2081"/>
                    <a:pt x="-122" y="1448"/>
                    <a:pt x="4" y="183"/>
                  </a:cubicBezTo>
                  <a:cubicBezTo>
                    <a:pt x="12272" y="-576"/>
                    <a:pt x="12019" y="1195"/>
                    <a:pt x="7087" y="23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5" name="Freeform: Shape 9454">
              <a:extLst>
                <a:ext uri="{FF2B5EF4-FFF2-40B4-BE49-F238E27FC236}">
                  <a16:creationId xmlns:a16="http://schemas.microsoft.com/office/drawing/2014/main" id="{6F63B8C7-3467-B7B4-FF7F-38A4780FCE62}"/>
                </a:ext>
              </a:extLst>
            </p:cNvPr>
            <p:cNvSpPr/>
            <p:nvPr/>
          </p:nvSpPr>
          <p:spPr>
            <a:xfrm>
              <a:off x="11636270" y="655777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6" name="Freeform: Shape 9455">
              <a:extLst>
                <a:ext uri="{FF2B5EF4-FFF2-40B4-BE49-F238E27FC236}">
                  <a16:creationId xmlns:a16="http://schemas.microsoft.com/office/drawing/2014/main" id="{41867D45-0290-D943-683A-F797C6CB42AA}"/>
                </a:ext>
              </a:extLst>
            </p:cNvPr>
            <p:cNvSpPr/>
            <p:nvPr/>
          </p:nvSpPr>
          <p:spPr>
            <a:xfrm>
              <a:off x="11605788" y="6545252"/>
              <a:ext cx="23935" cy="3084"/>
            </a:xfrm>
            <a:custGeom>
              <a:avLst/>
              <a:gdLst>
                <a:gd name="connsiteX0" fmla="*/ 21249 w 23935"/>
                <a:gd name="connsiteY0" fmla="*/ 0 h 3084"/>
                <a:gd name="connsiteX1" fmla="*/ 0 w 23935"/>
                <a:gd name="connsiteY1" fmla="*/ 3035 h 3084"/>
                <a:gd name="connsiteX2" fmla="*/ 21249 w 23935"/>
                <a:gd name="connsiteY2" fmla="*/ 0 h 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35" h="3084">
                  <a:moveTo>
                    <a:pt x="21249" y="0"/>
                  </a:moveTo>
                  <a:cubicBezTo>
                    <a:pt x="30987" y="1518"/>
                    <a:pt x="12016" y="3414"/>
                    <a:pt x="0" y="3035"/>
                  </a:cubicBezTo>
                  <a:cubicBezTo>
                    <a:pt x="506" y="759"/>
                    <a:pt x="15810" y="1264"/>
                    <a:pt x="2124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7" name="Freeform: Shape 9456">
              <a:extLst>
                <a:ext uri="{FF2B5EF4-FFF2-40B4-BE49-F238E27FC236}">
                  <a16:creationId xmlns:a16="http://schemas.microsoft.com/office/drawing/2014/main" id="{08EE71C5-63D0-D996-F319-E4778EABB064}"/>
                </a:ext>
              </a:extLst>
            </p:cNvPr>
            <p:cNvSpPr/>
            <p:nvPr/>
          </p:nvSpPr>
          <p:spPr>
            <a:xfrm>
              <a:off x="11609330" y="6532224"/>
              <a:ext cx="14165" cy="2149"/>
            </a:xfrm>
            <a:custGeom>
              <a:avLst/>
              <a:gdLst>
                <a:gd name="connsiteX0" fmla="*/ 14165 w 14165"/>
                <a:gd name="connsiteY0" fmla="*/ 2150 h 2149"/>
                <a:gd name="connsiteX1" fmla="*/ 0 w 14165"/>
                <a:gd name="connsiteY1" fmla="*/ 1518 h 2149"/>
                <a:gd name="connsiteX2" fmla="*/ 14165 w 14165"/>
                <a:gd name="connsiteY2" fmla="*/ 0 h 2149"/>
                <a:gd name="connsiteX3" fmla="*/ 14165 w 14165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65" h="2149">
                  <a:moveTo>
                    <a:pt x="14165" y="2150"/>
                  </a:moveTo>
                  <a:cubicBezTo>
                    <a:pt x="10877" y="1644"/>
                    <a:pt x="6197" y="1391"/>
                    <a:pt x="0" y="1518"/>
                  </a:cubicBezTo>
                  <a:cubicBezTo>
                    <a:pt x="2403" y="506"/>
                    <a:pt x="7462" y="127"/>
                    <a:pt x="14165" y="0"/>
                  </a:cubicBezTo>
                  <a:lnTo>
                    <a:pt x="14165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8" name="Freeform: Shape 9457">
              <a:extLst>
                <a:ext uri="{FF2B5EF4-FFF2-40B4-BE49-F238E27FC236}">
                  <a16:creationId xmlns:a16="http://schemas.microsoft.com/office/drawing/2014/main" id="{8A056F00-8B4B-824F-7C8D-0513369CC68E}"/>
                </a:ext>
              </a:extLst>
            </p:cNvPr>
            <p:cNvSpPr/>
            <p:nvPr/>
          </p:nvSpPr>
          <p:spPr>
            <a:xfrm>
              <a:off x="11019143" y="6596348"/>
              <a:ext cx="17843" cy="2656"/>
            </a:xfrm>
            <a:custGeom>
              <a:avLst/>
              <a:gdLst>
                <a:gd name="connsiteX0" fmla="*/ 17624 w 17843"/>
                <a:gd name="connsiteY0" fmla="*/ 2656 h 2656"/>
                <a:gd name="connsiteX1" fmla="*/ 43 w 17843"/>
                <a:gd name="connsiteY1" fmla="*/ 0 h 2656"/>
                <a:gd name="connsiteX2" fmla="*/ 17624 w 17843"/>
                <a:gd name="connsiteY2" fmla="*/ 2656 h 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3" h="2656">
                  <a:moveTo>
                    <a:pt x="17624" y="2656"/>
                  </a:moveTo>
                  <a:cubicBezTo>
                    <a:pt x="8644" y="2403"/>
                    <a:pt x="-716" y="2023"/>
                    <a:pt x="43" y="0"/>
                  </a:cubicBezTo>
                  <a:cubicBezTo>
                    <a:pt x="10162" y="0"/>
                    <a:pt x="19395" y="380"/>
                    <a:pt x="17624" y="265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59" name="Freeform: Shape 9458">
              <a:extLst>
                <a:ext uri="{FF2B5EF4-FFF2-40B4-BE49-F238E27FC236}">
                  <a16:creationId xmlns:a16="http://schemas.microsoft.com/office/drawing/2014/main" id="{2367A41F-A45C-DC8C-A295-07A90BC87875}"/>
                </a:ext>
              </a:extLst>
            </p:cNvPr>
            <p:cNvSpPr/>
            <p:nvPr/>
          </p:nvSpPr>
          <p:spPr>
            <a:xfrm>
              <a:off x="11410516" y="6529409"/>
              <a:ext cx="25055" cy="2942"/>
            </a:xfrm>
            <a:custGeom>
              <a:avLst/>
              <a:gdLst>
                <a:gd name="connsiteX0" fmla="*/ 245 w 25055"/>
                <a:gd name="connsiteY0" fmla="*/ 2183 h 2942"/>
                <a:gd name="connsiteX1" fmla="*/ 25035 w 25055"/>
                <a:gd name="connsiteY1" fmla="*/ 33 h 2942"/>
                <a:gd name="connsiteX2" fmla="*/ 21493 w 25055"/>
                <a:gd name="connsiteY2" fmla="*/ 2942 h 2942"/>
                <a:gd name="connsiteX3" fmla="*/ 245 w 25055"/>
                <a:gd name="connsiteY3" fmla="*/ 2183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55" h="2942">
                  <a:moveTo>
                    <a:pt x="245" y="2183"/>
                  </a:moveTo>
                  <a:cubicBezTo>
                    <a:pt x="-2158" y="-726"/>
                    <a:pt x="13651" y="159"/>
                    <a:pt x="25035" y="33"/>
                  </a:cubicBezTo>
                  <a:cubicBezTo>
                    <a:pt x="25414" y="1298"/>
                    <a:pt x="20607" y="1551"/>
                    <a:pt x="21493" y="2942"/>
                  </a:cubicBezTo>
                  <a:cubicBezTo>
                    <a:pt x="13146" y="2942"/>
                    <a:pt x="10996" y="1678"/>
                    <a:pt x="245" y="21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0" name="Freeform: Shape 9459">
              <a:extLst>
                <a:ext uri="{FF2B5EF4-FFF2-40B4-BE49-F238E27FC236}">
                  <a16:creationId xmlns:a16="http://schemas.microsoft.com/office/drawing/2014/main" id="{9201EF12-A3BA-44CE-3AF3-80D81D44B32F}"/>
                </a:ext>
              </a:extLst>
            </p:cNvPr>
            <p:cNvSpPr/>
            <p:nvPr/>
          </p:nvSpPr>
          <p:spPr>
            <a:xfrm>
              <a:off x="11671683" y="6553726"/>
              <a:ext cx="10624" cy="2149"/>
            </a:xfrm>
            <a:custGeom>
              <a:avLst/>
              <a:gdLst>
                <a:gd name="connsiteX0" fmla="*/ 0 w 10624"/>
                <a:gd name="connsiteY0" fmla="*/ 1518 h 2149"/>
                <a:gd name="connsiteX1" fmla="*/ 3542 w 10624"/>
                <a:gd name="connsiteY1" fmla="*/ 0 h 2149"/>
                <a:gd name="connsiteX2" fmla="*/ 10624 w 10624"/>
                <a:gd name="connsiteY2" fmla="*/ 632 h 2149"/>
                <a:gd name="connsiteX3" fmla="*/ 7083 w 10624"/>
                <a:gd name="connsiteY3" fmla="*/ 2150 h 2149"/>
                <a:gd name="connsiteX4" fmla="*/ 0 w 10624"/>
                <a:gd name="connsiteY4" fmla="*/ 1518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4" h="2149">
                  <a:moveTo>
                    <a:pt x="0" y="1518"/>
                  </a:moveTo>
                  <a:cubicBezTo>
                    <a:pt x="0" y="1518"/>
                    <a:pt x="3542" y="759"/>
                    <a:pt x="3542" y="0"/>
                  </a:cubicBezTo>
                  <a:cubicBezTo>
                    <a:pt x="6324" y="127"/>
                    <a:pt x="7083" y="759"/>
                    <a:pt x="10624" y="632"/>
                  </a:cubicBezTo>
                  <a:cubicBezTo>
                    <a:pt x="9866" y="1264"/>
                    <a:pt x="7083" y="1391"/>
                    <a:pt x="7083" y="2150"/>
                  </a:cubicBezTo>
                  <a:cubicBezTo>
                    <a:pt x="4174" y="2150"/>
                    <a:pt x="3542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1" name="Freeform: Shape 9460">
              <a:extLst>
                <a:ext uri="{FF2B5EF4-FFF2-40B4-BE49-F238E27FC236}">
                  <a16:creationId xmlns:a16="http://schemas.microsoft.com/office/drawing/2014/main" id="{7C6046F8-DF48-4033-726E-C5E4996621F4}"/>
                </a:ext>
              </a:extLst>
            </p:cNvPr>
            <p:cNvSpPr/>
            <p:nvPr/>
          </p:nvSpPr>
          <p:spPr>
            <a:xfrm>
              <a:off x="11640886" y="6508766"/>
              <a:ext cx="18015" cy="2210"/>
            </a:xfrm>
            <a:custGeom>
              <a:avLst/>
              <a:gdLst>
                <a:gd name="connsiteX0" fmla="*/ 64 w 18015"/>
                <a:gd name="connsiteY0" fmla="*/ 2210 h 2210"/>
                <a:gd name="connsiteX1" fmla="*/ 17771 w 18015"/>
                <a:gd name="connsiteY1" fmla="*/ 2084 h 2210"/>
                <a:gd name="connsiteX2" fmla="*/ 64 w 18015"/>
                <a:gd name="connsiteY2" fmla="*/ 2084 h 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15" h="2210">
                  <a:moveTo>
                    <a:pt x="64" y="2210"/>
                  </a:moveTo>
                  <a:cubicBezTo>
                    <a:pt x="-1327" y="-319"/>
                    <a:pt x="20553" y="-1078"/>
                    <a:pt x="17771" y="2084"/>
                  </a:cubicBezTo>
                  <a:lnTo>
                    <a:pt x="64" y="208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2" name="Freeform: Shape 9461">
              <a:extLst>
                <a:ext uri="{FF2B5EF4-FFF2-40B4-BE49-F238E27FC236}">
                  <a16:creationId xmlns:a16="http://schemas.microsoft.com/office/drawing/2014/main" id="{CBF7B3C4-F4B4-61E5-4E50-5C236D03F3D9}"/>
                </a:ext>
              </a:extLst>
            </p:cNvPr>
            <p:cNvSpPr/>
            <p:nvPr/>
          </p:nvSpPr>
          <p:spPr>
            <a:xfrm>
              <a:off x="11647858" y="6565488"/>
              <a:ext cx="15182" cy="2782"/>
            </a:xfrm>
            <a:custGeom>
              <a:avLst/>
              <a:gdLst>
                <a:gd name="connsiteX0" fmla="*/ 11305 w 15182"/>
                <a:gd name="connsiteY0" fmla="*/ 2783 h 2782"/>
                <a:gd name="connsiteX1" fmla="*/ 680 w 15182"/>
                <a:gd name="connsiteY1" fmla="*/ 0 h 2782"/>
                <a:gd name="connsiteX2" fmla="*/ 14846 w 15182"/>
                <a:gd name="connsiteY2" fmla="*/ 0 h 2782"/>
                <a:gd name="connsiteX3" fmla="*/ 11305 w 15182"/>
                <a:gd name="connsiteY3" fmla="*/ 2783 h 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82" h="2782">
                  <a:moveTo>
                    <a:pt x="11305" y="2783"/>
                  </a:moveTo>
                  <a:cubicBezTo>
                    <a:pt x="6119" y="2150"/>
                    <a:pt x="-2482" y="2277"/>
                    <a:pt x="680" y="0"/>
                  </a:cubicBezTo>
                  <a:lnTo>
                    <a:pt x="14846" y="0"/>
                  </a:lnTo>
                  <a:cubicBezTo>
                    <a:pt x="16363" y="1391"/>
                    <a:pt x="12317" y="1897"/>
                    <a:pt x="11305" y="278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3" name="Freeform: Shape 9462">
              <a:extLst>
                <a:ext uri="{FF2B5EF4-FFF2-40B4-BE49-F238E27FC236}">
                  <a16:creationId xmlns:a16="http://schemas.microsoft.com/office/drawing/2014/main" id="{8927BC08-3C5A-796F-4F62-90DD3A7F6278}"/>
                </a:ext>
              </a:extLst>
            </p:cNvPr>
            <p:cNvSpPr/>
            <p:nvPr/>
          </p:nvSpPr>
          <p:spPr>
            <a:xfrm>
              <a:off x="11689858" y="6621264"/>
              <a:ext cx="18226" cy="5944"/>
            </a:xfrm>
            <a:custGeom>
              <a:avLst/>
              <a:gdLst>
                <a:gd name="connsiteX0" fmla="*/ 164 w 18226"/>
                <a:gd name="connsiteY0" fmla="*/ 5945 h 5944"/>
                <a:gd name="connsiteX1" fmla="*/ 14330 w 18226"/>
                <a:gd name="connsiteY1" fmla="*/ 0 h 5944"/>
                <a:gd name="connsiteX2" fmla="*/ 164 w 18226"/>
                <a:gd name="connsiteY2" fmla="*/ 5945 h 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6" h="5944">
                  <a:moveTo>
                    <a:pt x="164" y="5945"/>
                  </a:moveTo>
                  <a:cubicBezTo>
                    <a:pt x="-1480" y="2656"/>
                    <a:pt x="9650" y="2024"/>
                    <a:pt x="14330" y="0"/>
                  </a:cubicBezTo>
                  <a:cubicBezTo>
                    <a:pt x="24701" y="2024"/>
                    <a:pt x="12432" y="5945"/>
                    <a:pt x="164" y="59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4" name="Freeform: Shape 9463">
              <a:extLst>
                <a:ext uri="{FF2B5EF4-FFF2-40B4-BE49-F238E27FC236}">
                  <a16:creationId xmlns:a16="http://schemas.microsoft.com/office/drawing/2014/main" id="{3E550B6E-36E0-8BF0-4872-A32C4DA39756}"/>
                </a:ext>
              </a:extLst>
            </p:cNvPr>
            <p:cNvSpPr/>
            <p:nvPr/>
          </p:nvSpPr>
          <p:spPr>
            <a:xfrm>
              <a:off x="11660160" y="6534324"/>
              <a:ext cx="13069" cy="2706"/>
            </a:xfrm>
            <a:custGeom>
              <a:avLst/>
              <a:gdLst>
                <a:gd name="connsiteX0" fmla="*/ 2165 w 13069"/>
                <a:gd name="connsiteY0" fmla="*/ 1948 h 2706"/>
                <a:gd name="connsiteX1" fmla="*/ 12788 w 13069"/>
                <a:gd name="connsiteY1" fmla="*/ 1948 h 2706"/>
                <a:gd name="connsiteX2" fmla="*/ 9247 w 13069"/>
                <a:gd name="connsiteY2" fmla="*/ 2707 h 2706"/>
                <a:gd name="connsiteX3" fmla="*/ 2165 w 13069"/>
                <a:gd name="connsiteY3" fmla="*/ 2074 h 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9" h="2706">
                  <a:moveTo>
                    <a:pt x="2165" y="1948"/>
                  </a:moveTo>
                  <a:cubicBezTo>
                    <a:pt x="-6942" y="1316"/>
                    <a:pt x="15824" y="-2100"/>
                    <a:pt x="12788" y="1948"/>
                  </a:cubicBezTo>
                  <a:cubicBezTo>
                    <a:pt x="9753" y="1948"/>
                    <a:pt x="9374" y="2201"/>
                    <a:pt x="9247" y="2707"/>
                  </a:cubicBezTo>
                  <a:cubicBezTo>
                    <a:pt x="5832" y="2328"/>
                    <a:pt x="3809" y="683"/>
                    <a:pt x="2165" y="207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5" name="Freeform: Shape 9464">
              <a:extLst>
                <a:ext uri="{FF2B5EF4-FFF2-40B4-BE49-F238E27FC236}">
                  <a16:creationId xmlns:a16="http://schemas.microsoft.com/office/drawing/2014/main" id="{3D7408DD-CAC9-3933-06F0-4ACAA7E31F5A}"/>
                </a:ext>
              </a:extLst>
            </p:cNvPr>
            <p:cNvSpPr/>
            <p:nvPr/>
          </p:nvSpPr>
          <p:spPr>
            <a:xfrm>
              <a:off x="11438364" y="6530007"/>
              <a:ext cx="7683" cy="2499"/>
            </a:xfrm>
            <a:custGeom>
              <a:avLst/>
              <a:gdLst>
                <a:gd name="connsiteX0" fmla="*/ 7683 w 7683"/>
                <a:gd name="connsiteY0" fmla="*/ 2343 h 2499"/>
                <a:gd name="connsiteX1" fmla="*/ 7683 w 7683"/>
                <a:gd name="connsiteY1" fmla="*/ 194 h 2499"/>
                <a:gd name="connsiteX2" fmla="*/ 7683 w 7683"/>
                <a:gd name="connsiteY2" fmla="*/ 2343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83" h="2499">
                  <a:moveTo>
                    <a:pt x="7683" y="2343"/>
                  </a:moveTo>
                  <a:cubicBezTo>
                    <a:pt x="-2561" y="3355"/>
                    <a:pt x="-2561" y="-945"/>
                    <a:pt x="7683" y="194"/>
                  </a:cubicBezTo>
                  <a:lnTo>
                    <a:pt x="7683" y="2343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6" name="Freeform: Shape 9465">
              <a:extLst>
                <a:ext uri="{FF2B5EF4-FFF2-40B4-BE49-F238E27FC236}">
                  <a16:creationId xmlns:a16="http://schemas.microsoft.com/office/drawing/2014/main" id="{B5FA1FEA-42AE-53F9-EDA0-B92AF15E22A1}"/>
                </a:ext>
              </a:extLst>
            </p:cNvPr>
            <p:cNvSpPr/>
            <p:nvPr/>
          </p:nvSpPr>
          <p:spPr>
            <a:xfrm>
              <a:off x="11446048" y="650250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7" name="Freeform: Shape 9466">
              <a:extLst>
                <a:ext uri="{FF2B5EF4-FFF2-40B4-BE49-F238E27FC236}">
                  <a16:creationId xmlns:a16="http://schemas.microsoft.com/office/drawing/2014/main" id="{45B67BD6-4B87-99BE-60BF-8F1CE4F62A63}"/>
                </a:ext>
              </a:extLst>
            </p:cNvPr>
            <p:cNvSpPr/>
            <p:nvPr/>
          </p:nvSpPr>
          <p:spPr>
            <a:xfrm>
              <a:off x="11446048" y="652362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8" name="Freeform: Shape 9467">
              <a:extLst>
                <a:ext uri="{FF2B5EF4-FFF2-40B4-BE49-F238E27FC236}">
                  <a16:creationId xmlns:a16="http://schemas.microsoft.com/office/drawing/2014/main" id="{DA04EC25-1EBC-4E19-D2EA-9ED779169864}"/>
                </a:ext>
              </a:extLst>
            </p:cNvPr>
            <p:cNvSpPr/>
            <p:nvPr/>
          </p:nvSpPr>
          <p:spPr>
            <a:xfrm>
              <a:off x="11452374" y="6507476"/>
              <a:ext cx="15666" cy="1611"/>
            </a:xfrm>
            <a:custGeom>
              <a:avLst/>
              <a:gdLst>
                <a:gd name="connsiteX0" fmla="*/ 4298 w 15666"/>
                <a:gd name="connsiteY0" fmla="*/ 1603 h 1611"/>
                <a:gd name="connsiteX1" fmla="*/ 14923 w 15666"/>
                <a:gd name="connsiteY1" fmla="*/ 1603 h 1611"/>
                <a:gd name="connsiteX2" fmla="*/ 4298 w 15666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66" h="1611">
                  <a:moveTo>
                    <a:pt x="4298" y="1603"/>
                  </a:moveTo>
                  <a:cubicBezTo>
                    <a:pt x="-11258" y="592"/>
                    <a:pt x="20867" y="-1432"/>
                    <a:pt x="14923" y="1603"/>
                  </a:cubicBezTo>
                  <a:cubicBezTo>
                    <a:pt x="8851" y="1730"/>
                    <a:pt x="5816" y="339"/>
                    <a:pt x="4298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69" name="Freeform: Shape 9468">
              <a:extLst>
                <a:ext uri="{FF2B5EF4-FFF2-40B4-BE49-F238E27FC236}">
                  <a16:creationId xmlns:a16="http://schemas.microsoft.com/office/drawing/2014/main" id="{E3DAF41E-DF1B-9599-D2B5-F8420D161F11}"/>
                </a:ext>
              </a:extLst>
            </p:cNvPr>
            <p:cNvSpPr/>
            <p:nvPr/>
          </p:nvSpPr>
          <p:spPr>
            <a:xfrm>
              <a:off x="11676047" y="6551167"/>
              <a:ext cx="7778" cy="2499"/>
            </a:xfrm>
            <a:custGeom>
              <a:avLst/>
              <a:gdLst>
                <a:gd name="connsiteX0" fmla="*/ 7778 w 7778"/>
                <a:gd name="connsiteY0" fmla="*/ 2305 h 2499"/>
                <a:gd name="connsiteX1" fmla="*/ 7778 w 7778"/>
                <a:gd name="connsiteY1" fmla="*/ 156 h 2499"/>
                <a:gd name="connsiteX2" fmla="*/ 7778 w 7778"/>
                <a:gd name="connsiteY2" fmla="*/ 2305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78" h="2499">
                  <a:moveTo>
                    <a:pt x="7778" y="2305"/>
                  </a:moveTo>
                  <a:cubicBezTo>
                    <a:pt x="-2593" y="3444"/>
                    <a:pt x="-2593" y="-856"/>
                    <a:pt x="7778" y="156"/>
                  </a:cubicBezTo>
                  <a:lnTo>
                    <a:pt x="7778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0" name="Freeform: Shape 9469">
              <a:extLst>
                <a:ext uri="{FF2B5EF4-FFF2-40B4-BE49-F238E27FC236}">
                  <a16:creationId xmlns:a16="http://schemas.microsoft.com/office/drawing/2014/main" id="{F54E89BE-18E7-C8A4-B267-457C2BBD16E4}"/>
                </a:ext>
              </a:extLst>
            </p:cNvPr>
            <p:cNvSpPr/>
            <p:nvPr/>
          </p:nvSpPr>
          <p:spPr>
            <a:xfrm>
              <a:off x="11679513" y="6557178"/>
              <a:ext cx="22018" cy="3582"/>
            </a:xfrm>
            <a:custGeom>
              <a:avLst/>
              <a:gdLst>
                <a:gd name="connsiteX0" fmla="*/ 22018 w 22018"/>
                <a:gd name="connsiteY0" fmla="*/ 2745 h 3582"/>
                <a:gd name="connsiteX1" fmla="*/ 770 w 22018"/>
                <a:gd name="connsiteY1" fmla="*/ 721 h 3582"/>
                <a:gd name="connsiteX2" fmla="*/ 22018 w 22018"/>
                <a:gd name="connsiteY2" fmla="*/ 595 h 3582"/>
                <a:gd name="connsiteX3" fmla="*/ 22018 w 22018"/>
                <a:gd name="connsiteY3" fmla="*/ 2745 h 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18" h="3582">
                  <a:moveTo>
                    <a:pt x="22018" y="2745"/>
                  </a:moveTo>
                  <a:cubicBezTo>
                    <a:pt x="14936" y="4136"/>
                    <a:pt x="-4036" y="4009"/>
                    <a:pt x="770" y="721"/>
                  </a:cubicBezTo>
                  <a:cubicBezTo>
                    <a:pt x="11774" y="974"/>
                    <a:pt x="14557" y="-923"/>
                    <a:pt x="22018" y="595"/>
                  </a:cubicBezTo>
                  <a:lnTo>
                    <a:pt x="22018" y="274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1" name="Freeform: Shape 9470">
              <a:extLst>
                <a:ext uri="{FF2B5EF4-FFF2-40B4-BE49-F238E27FC236}">
                  <a16:creationId xmlns:a16="http://schemas.microsoft.com/office/drawing/2014/main" id="{BCEC884E-FDA0-6354-FA53-495EB1949CC4}"/>
                </a:ext>
              </a:extLst>
            </p:cNvPr>
            <p:cNvSpPr/>
            <p:nvPr/>
          </p:nvSpPr>
          <p:spPr>
            <a:xfrm>
              <a:off x="11569418" y="6519703"/>
              <a:ext cx="9714" cy="2908"/>
            </a:xfrm>
            <a:custGeom>
              <a:avLst/>
              <a:gdLst>
                <a:gd name="connsiteX0" fmla="*/ 6648 w 9714"/>
                <a:gd name="connsiteY0" fmla="*/ 2909 h 2908"/>
                <a:gd name="connsiteX1" fmla="*/ 3106 w 9714"/>
                <a:gd name="connsiteY1" fmla="*/ 0 h 2908"/>
                <a:gd name="connsiteX2" fmla="*/ 6648 w 9714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14" h="2908">
                  <a:moveTo>
                    <a:pt x="6648" y="2909"/>
                  </a:moveTo>
                  <a:cubicBezTo>
                    <a:pt x="-1573" y="2782"/>
                    <a:pt x="-1447" y="1012"/>
                    <a:pt x="3106" y="0"/>
                  </a:cubicBezTo>
                  <a:cubicBezTo>
                    <a:pt x="11201" y="127"/>
                    <a:pt x="11201" y="1897"/>
                    <a:pt x="6648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2" name="Freeform: Shape 9471">
              <a:extLst>
                <a:ext uri="{FF2B5EF4-FFF2-40B4-BE49-F238E27FC236}">
                  <a16:creationId xmlns:a16="http://schemas.microsoft.com/office/drawing/2014/main" id="{75B8F824-AF56-6ED8-7520-0AA308EAFC31}"/>
                </a:ext>
              </a:extLst>
            </p:cNvPr>
            <p:cNvSpPr/>
            <p:nvPr/>
          </p:nvSpPr>
          <p:spPr>
            <a:xfrm>
              <a:off x="11714053" y="6549634"/>
              <a:ext cx="9785" cy="1291"/>
            </a:xfrm>
            <a:custGeom>
              <a:avLst/>
              <a:gdLst>
                <a:gd name="connsiteX0" fmla="*/ 0 w 9785"/>
                <a:gd name="connsiteY0" fmla="*/ 803 h 1291"/>
                <a:gd name="connsiteX1" fmla="*/ 0 w 9785"/>
                <a:gd name="connsiteY1" fmla="*/ 803 h 1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5" h="1291">
                  <a:moveTo>
                    <a:pt x="0" y="803"/>
                  </a:moveTo>
                  <a:cubicBezTo>
                    <a:pt x="8475" y="-1726"/>
                    <a:pt x="16948" y="2701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3" name="Freeform: Shape 9472">
              <a:extLst>
                <a:ext uri="{FF2B5EF4-FFF2-40B4-BE49-F238E27FC236}">
                  <a16:creationId xmlns:a16="http://schemas.microsoft.com/office/drawing/2014/main" id="{EAA541F1-B73C-E3B8-2A04-1C346C3ECA78}"/>
                </a:ext>
              </a:extLst>
            </p:cNvPr>
            <p:cNvSpPr/>
            <p:nvPr/>
          </p:nvSpPr>
          <p:spPr>
            <a:xfrm>
              <a:off x="11714053" y="6544575"/>
              <a:ext cx="9785" cy="1290"/>
            </a:xfrm>
            <a:custGeom>
              <a:avLst/>
              <a:gdLst>
                <a:gd name="connsiteX0" fmla="*/ 0 w 9785"/>
                <a:gd name="connsiteY0" fmla="*/ 803 h 1290"/>
                <a:gd name="connsiteX1" fmla="*/ 0 w 9785"/>
                <a:gd name="connsiteY1" fmla="*/ 803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5" h="1290">
                  <a:moveTo>
                    <a:pt x="0" y="803"/>
                  </a:moveTo>
                  <a:cubicBezTo>
                    <a:pt x="8475" y="-1726"/>
                    <a:pt x="16948" y="2700"/>
                    <a:pt x="0" y="8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4" name="Freeform: Shape 9473">
              <a:extLst>
                <a:ext uri="{FF2B5EF4-FFF2-40B4-BE49-F238E27FC236}">
                  <a16:creationId xmlns:a16="http://schemas.microsoft.com/office/drawing/2014/main" id="{6F01FF1A-9117-F97A-51AA-A85634B17520}"/>
                </a:ext>
              </a:extLst>
            </p:cNvPr>
            <p:cNvSpPr/>
            <p:nvPr/>
          </p:nvSpPr>
          <p:spPr>
            <a:xfrm>
              <a:off x="11082678" y="6602195"/>
              <a:ext cx="17707" cy="1870"/>
            </a:xfrm>
            <a:custGeom>
              <a:avLst/>
              <a:gdLst>
                <a:gd name="connsiteX0" fmla="*/ 17707 w 17707"/>
                <a:gd name="connsiteY0" fmla="*/ 604 h 1870"/>
                <a:gd name="connsiteX1" fmla="*/ 0 w 17707"/>
                <a:gd name="connsiteY1" fmla="*/ 857 h 1870"/>
                <a:gd name="connsiteX2" fmla="*/ 17707 w 17707"/>
                <a:gd name="connsiteY2" fmla="*/ 604 h 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07" h="1870">
                  <a:moveTo>
                    <a:pt x="17707" y="604"/>
                  </a:moveTo>
                  <a:cubicBezTo>
                    <a:pt x="17201" y="2501"/>
                    <a:pt x="4427" y="1995"/>
                    <a:pt x="0" y="857"/>
                  </a:cubicBezTo>
                  <a:cubicBezTo>
                    <a:pt x="4301" y="-28"/>
                    <a:pt x="13407" y="-408"/>
                    <a:pt x="17707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5" name="Freeform: Shape 9474">
              <a:extLst>
                <a:ext uri="{FF2B5EF4-FFF2-40B4-BE49-F238E27FC236}">
                  <a16:creationId xmlns:a16="http://schemas.microsoft.com/office/drawing/2014/main" id="{03BB1049-CB17-5324-70B6-46EA4C262123}"/>
                </a:ext>
              </a:extLst>
            </p:cNvPr>
            <p:cNvSpPr/>
            <p:nvPr/>
          </p:nvSpPr>
          <p:spPr>
            <a:xfrm>
              <a:off x="11477794" y="65141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6" name="Freeform: Shape 9475">
              <a:extLst>
                <a:ext uri="{FF2B5EF4-FFF2-40B4-BE49-F238E27FC236}">
                  <a16:creationId xmlns:a16="http://schemas.microsoft.com/office/drawing/2014/main" id="{10F4FEBC-E4EC-7A8B-F24C-50BE91EA175D}"/>
                </a:ext>
              </a:extLst>
            </p:cNvPr>
            <p:cNvSpPr/>
            <p:nvPr/>
          </p:nvSpPr>
          <p:spPr>
            <a:xfrm>
              <a:off x="11486647" y="6491499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7" name="Freeform: Shape 9476">
              <a:extLst>
                <a:ext uri="{FF2B5EF4-FFF2-40B4-BE49-F238E27FC236}">
                  <a16:creationId xmlns:a16="http://schemas.microsoft.com/office/drawing/2014/main" id="{3B7258F6-AE8B-E5EA-276B-0FA2626DED74}"/>
                </a:ext>
              </a:extLst>
            </p:cNvPr>
            <p:cNvSpPr/>
            <p:nvPr/>
          </p:nvSpPr>
          <p:spPr>
            <a:xfrm>
              <a:off x="11711777" y="65226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8" name="Freeform: Shape 9477">
              <a:extLst>
                <a:ext uri="{FF2B5EF4-FFF2-40B4-BE49-F238E27FC236}">
                  <a16:creationId xmlns:a16="http://schemas.microsoft.com/office/drawing/2014/main" id="{3D823D2A-53D4-B607-C719-5C5007ECEF66}"/>
                </a:ext>
              </a:extLst>
            </p:cNvPr>
            <p:cNvSpPr/>
            <p:nvPr/>
          </p:nvSpPr>
          <p:spPr>
            <a:xfrm>
              <a:off x="11108227" y="6584448"/>
              <a:ext cx="10197" cy="3047"/>
            </a:xfrm>
            <a:custGeom>
              <a:avLst/>
              <a:gdLst>
                <a:gd name="connsiteX0" fmla="*/ 0 w 10197"/>
                <a:gd name="connsiteY0" fmla="*/ 2920 h 3047"/>
                <a:gd name="connsiteX1" fmla="*/ 0 w 10197"/>
                <a:gd name="connsiteY1" fmla="*/ 11 h 3047"/>
                <a:gd name="connsiteX2" fmla="*/ 0 w 10197"/>
                <a:gd name="connsiteY2" fmla="*/ 2920 h 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7" h="3047">
                  <a:moveTo>
                    <a:pt x="0" y="2920"/>
                  </a:moveTo>
                  <a:lnTo>
                    <a:pt x="0" y="11"/>
                  </a:lnTo>
                  <a:cubicBezTo>
                    <a:pt x="13660" y="-242"/>
                    <a:pt x="13533" y="3806"/>
                    <a:pt x="0" y="292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79" name="Freeform: Shape 9478">
              <a:extLst>
                <a:ext uri="{FF2B5EF4-FFF2-40B4-BE49-F238E27FC236}">
                  <a16:creationId xmlns:a16="http://schemas.microsoft.com/office/drawing/2014/main" id="{F6774A96-164F-1A80-F58C-7A2F0A8D2F4A}"/>
                </a:ext>
              </a:extLst>
            </p:cNvPr>
            <p:cNvSpPr/>
            <p:nvPr/>
          </p:nvSpPr>
          <p:spPr>
            <a:xfrm>
              <a:off x="10948739" y="6557256"/>
              <a:ext cx="9342" cy="2271"/>
            </a:xfrm>
            <a:custGeom>
              <a:avLst/>
              <a:gdLst>
                <a:gd name="connsiteX0" fmla="*/ 0 w 9342"/>
                <a:gd name="connsiteY0" fmla="*/ 1403 h 2271"/>
                <a:gd name="connsiteX1" fmla="*/ 0 w 9342"/>
                <a:gd name="connsiteY1" fmla="*/ 11 h 2271"/>
                <a:gd name="connsiteX2" fmla="*/ 0 w 9342"/>
                <a:gd name="connsiteY2" fmla="*/ 1403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42" h="2271">
                  <a:moveTo>
                    <a:pt x="0" y="1403"/>
                  </a:moveTo>
                  <a:lnTo>
                    <a:pt x="0" y="11"/>
                  </a:lnTo>
                  <a:cubicBezTo>
                    <a:pt x="17327" y="-242"/>
                    <a:pt x="6450" y="4058"/>
                    <a:pt x="0" y="1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0" name="Freeform: Shape 9479">
              <a:extLst>
                <a:ext uri="{FF2B5EF4-FFF2-40B4-BE49-F238E27FC236}">
                  <a16:creationId xmlns:a16="http://schemas.microsoft.com/office/drawing/2014/main" id="{51FBC65B-1F18-4831-93B1-226EE2518FB6}"/>
                </a:ext>
              </a:extLst>
            </p:cNvPr>
            <p:cNvSpPr/>
            <p:nvPr/>
          </p:nvSpPr>
          <p:spPr>
            <a:xfrm>
              <a:off x="10958708" y="6581250"/>
              <a:ext cx="21270" cy="2956"/>
            </a:xfrm>
            <a:custGeom>
              <a:avLst/>
              <a:gdLst>
                <a:gd name="connsiteX0" fmla="*/ 22 w 21270"/>
                <a:gd name="connsiteY0" fmla="*/ 1692 h 2956"/>
                <a:gd name="connsiteX1" fmla="*/ 21270 w 21270"/>
                <a:gd name="connsiteY1" fmla="*/ 807 h 2956"/>
                <a:gd name="connsiteX2" fmla="*/ 17729 w 21270"/>
                <a:gd name="connsiteY2" fmla="*/ 2957 h 2956"/>
                <a:gd name="connsiteX3" fmla="*/ 22 w 21270"/>
                <a:gd name="connsiteY3" fmla="*/ 1819 h 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70" h="2956">
                  <a:moveTo>
                    <a:pt x="22" y="1692"/>
                  </a:moveTo>
                  <a:cubicBezTo>
                    <a:pt x="22" y="-458"/>
                    <a:pt x="16464" y="-331"/>
                    <a:pt x="21270" y="807"/>
                  </a:cubicBezTo>
                  <a:cubicBezTo>
                    <a:pt x="19373" y="1312"/>
                    <a:pt x="17603" y="1946"/>
                    <a:pt x="17729" y="2957"/>
                  </a:cubicBezTo>
                  <a:cubicBezTo>
                    <a:pt x="12543" y="2451"/>
                    <a:pt x="-610" y="3337"/>
                    <a:pt x="22" y="181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1" name="Freeform: Shape 9480">
              <a:extLst>
                <a:ext uri="{FF2B5EF4-FFF2-40B4-BE49-F238E27FC236}">
                  <a16:creationId xmlns:a16="http://schemas.microsoft.com/office/drawing/2014/main" id="{964656D6-F552-A77A-FB2A-AA001962D5AF}"/>
                </a:ext>
              </a:extLst>
            </p:cNvPr>
            <p:cNvSpPr/>
            <p:nvPr/>
          </p:nvSpPr>
          <p:spPr>
            <a:xfrm>
              <a:off x="10962019" y="6587495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2" name="Freeform: Shape 9481">
              <a:extLst>
                <a:ext uri="{FF2B5EF4-FFF2-40B4-BE49-F238E27FC236}">
                  <a16:creationId xmlns:a16="http://schemas.microsoft.com/office/drawing/2014/main" id="{99641169-EE16-1A7F-074D-C356A98C59FA}"/>
                </a:ext>
              </a:extLst>
            </p:cNvPr>
            <p:cNvSpPr/>
            <p:nvPr/>
          </p:nvSpPr>
          <p:spPr>
            <a:xfrm>
              <a:off x="11146043" y="6622734"/>
              <a:ext cx="8541" cy="1424"/>
            </a:xfrm>
            <a:custGeom>
              <a:avLst/>
              <a:gdLst>
                <a:gd name="connsiteX0" fmla="*/ 0 w 8541"/>
                <a:gd name="connsiteY0" fmla="*/ 681 h 1424"/>
                <a:gd name="connsiteX1" fmla="*/ 0 w 8541"/>
                <a:gd name="connsiteY1" fmla="*/ 681 h 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41" h="1424">
                  <a:moveTo>
                    <a:pt x="0" y="681"/>
                  </a:moveTo>
                  <a:cubicBezTo>
                    <a:pt x="10877" y="-1723"/>
                    <a:pt x="11889" y="3210"/>
                    <a:pt x="0" y="68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3" name="Freeform: Shape 9482">
              <a:extLst>
                <a:ext uri="{FF2B5EF4-FFF2-40B4-BE49-F238E27FC236}">
                  <a16:creationId xmlns:a16="http://schemas.microsoft.com/office/drawing/2014/main" id="{D7C9C0E2-B6B3-3545-1351-1DD9EFC35BE3}"/>
                </a:ext>
              </a:extLst>
            </p:cNvPr>
            <p:cNvSpPr/>
            <p:nvPr/>
          </p:nvSpPr>
          <p:spPr>
            <a:xfrm>
              <a:off x="10965940" y="6575415"/>
              <a:ext cx="18218" cy="1612"/>
            </a:xfrm>
            <a:custGeom>
              <a:avLst/>
              <a:gdLst>
                <a:gd name="connsiteX0" fmla="*/ 17706 w 18218"/>
                <a:gd name="connsiteY0" fmla="*/ 191 h 1612"/>
                <a:gd name="connsiteX1" fmla="*/ 0 w 18218"/>
                <a:gd name="connsiteY1" fmla="*/ 1203 h 1612"/>
                <a:gd name="connsiteX2" fmla="*/ 17706 w 18218"/>
                <a:gd name="connsiteY2" fmla="*/ 191 h 1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18" h="1612">
                  <a:moveTo>
                    <a:pt x="17706" y="191"/>
                  </a:moveTo>
                  <a:cubicBezTo>
                    <a:pt x="21122" y="2721"/>
                    <a:pt x="6577" y="1076"/>
                    <a:pt x="0" y="1203"/>
                  </a:cubicBezTo>
                  <a:cubicBezTo>
                    <a:pt x="506" y="-315"/>
                    <a:pt x="8854" y="-62"/>
                    <a:pt x="17706" y="1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4" name="Freeform: Shape 9483">
              <a:extLst>
                <a:ext uri="{FF2B5EF4-FFF2-40B4-BE49-F238E27FC236}">
                  <a16:creationId xmlns:a16="http://schemas.microsoft.com/office/drawing/2014/main" id="{49AE6E7F-CDA9-3123-D79F-6537FAD194B6}"/>
                </a:ext>
              </a:extLst>
            </p:cNvPr>
            <p:cNvSpPr/>
            <p:nvPr/>
          </p:nvSpPr>
          <p:spPr>
            <a:xfrm>
              <a:off x="10962525" y="6569816"/>
              <a:ext cx="17707" cy="1699"/>
            </a:xfrm>
            <a:custGeom>
              <a:avLst/>
              <a:gdLst>
                <a:gd name="connsiteX0" fmla="*/ 17707 w 17707"/>
                <a:gd name="connsiteY0" fmla="*/ 604 h 1699"/>
                <a:gd name="connsiteX1" fmla="*/ 0 w 17707"/>
                <a:gd name="connsiteY1" fmla="*/ 857 h 1699"/>
                <a:gd name="connsiteX2" fmla="*/ 17707 w 17707"/>
                <a:gd name="connsiteY2" fmla="*/ 604 h 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07" h="1699">
                  <a:moveTo>
                    <a:pt x="17707" y="604"/>
                  </a:moveTo>
                  <a:cubicBezTo>
                    <a:pt x="13280" y="2501"/>
                    <a:pt x="7336" y="1490"/>
                    <a:pt x="0" y="857"/>
                  </a:cubicBezTo>
                  <a:cubicBezTo>
                    <a:pt x="4301" y="-28"/>
                    <a:pt x="13407" y="-408"/>
                    <a:pt x="17707" y="6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5" name="Freeform: Shape 9484">
              <a:extLst>
                <a:ext uri="{FF2B5EF4-FFF2-40B4-BE49-F238E27FC236}">
                  <a16:creationId xmlns:a16="http://schemas.microsoft.com/office/drawing/2014/main" id="{9B500C0B-AABA-AE7A-1BEF-C1E87F0A2B8D}"/>
                </a:ext>
              </a:extLst>
            </p:cNvPr>
            <p:cNvSpPr/>
            <p:nvPr/>
          </p:nvSpPr>
          <p:spPr>
            <a:xfrm>
              <a:off x="11534329" y="6513126"/>
              <a:ext cx="13708" cy="2952"/>
            </a:xfrm>
            <a:custGeom>
              <a:avLst/>
              <a:gdLst>
                <a:gd name="connsiteX0" fmla="*/ 7083 w 13708"/>
                <a:gd name="connsiteY0" fmla="*/ 0 h 2952"/>
                <a:gd name="connsiteX1" fmla="*/ 0 w 13708"/>
                <a:gd name="connsiteY1" fmla="*/ 2277 h 2952"/>
                <a:gd name="connsiteX2" fmla="*/ 7083 w 13708"/>
                <a:gd name="connsiteY2" fmla="*/ 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08" h="2952">
                  <a:moveTo>
                    <a:pt x="7083" y="0"/>
                  </a:moveTo>
                  <a:cubicBezTo>
                    <a:pt x="21754" y="380"/>
                    <a:pt x="8727" y="4554"/>
                    <a:pt x="0" y="2277"/>
                  </a:cubicBezTo>
                  <a:cubicBezTo>
                    <a:pt x="1138" y="1265"/>
                    <a:pt x="6197" y="1139"/>
                    <a:pt x="7083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6" name="Freeform: Shape 9485">
              <a:extLst>
                <a:ext uri="{FF2B5EF4-FFF2-40B4-BE49-F238E27FC236}">
                  <a16:creationId xmlns:a16="http://schemas.microsoft.com/office/drawing/2014/main" id="{8AA66C11-B40A-0D6F-5B24-59C066EA0C89}"/>
                </a:ext>
              </a:extLst>
            </p:cNvPr>
            <p:cNvSpPr/>
            <p:nvPr/>
          </p:nvSpPr>
          <p:spPr>
            <a:xfrm>
              <a:off x="11077240" y="6573830"/>
              <a:ext cx="14586" cy="2914"/>
            </a:xfrm>
            <a:custGeom>
              <a:avLst/>
              <a:gdLst>
                <a:gd name="connsiteX0" fmla="*/ 127 w 14586"/>
                <a:gd name="connsiteY0" fmla="*/ 2030 h 2914"/>
                <a:gd name="connsiteX1" fmla="*/ 14292 w 14586"/>
                <a:gd name="connsiteY1" fmla="*/ 132 h 2914"/>
                <a:gd name="connsiteX2" fmla="*/ 10624 w 14586"/>
                <a:gd name="connsiteY2" fmla="*/ 2915 h 2914"/>
                <a:gd name="connsiteX3" fmla="*/ 0 w 14586"/>
                <a:gd name="connsiteY3" fmla="*/ 1903 h 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86" h="2914">
                  <a:moveTo>
                    <a:pt x="127" y="2030"/>
                  </a:moveTo>
                  <a:cubicBezTo>
                    <a:pt x="-885" y="132"/>
                    <a:pt x="5059" y="-247"/>
                    <a:pt x="14292" y="132"/>
                  </a:cubicBezTo>
                  <a:cubicBezTo>
                    <a:pt x="15683" y="1650"/>
                    <a:pt x="11762" y="2030"/>
                    <a:pt x="10624" y="2915"/>
                  </a:cubicBezTo>
                  <a:cubicBezTo>
                    <a:pt x="4806" y="2915"/>
                    <a:pt x="4426" y="2030"/>
                    <a:pt x="0" y="19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7" name="Freeform: Shape 9486">
              <a:extLst>
                <a:ext uri="{FF2B5EF4-FFF2-40B4-BE49-F238E27FC236}">
                  <a16:creationId xmlns:a16="http://schemas.microsoft.com/office/drawing/2014/main" id="{9401069C-1EEF-F1B8-D79D-0FD90FB012A4}"/>
                </a:ext>
              </a:extLst>
            </p:cNvPr>
            <p:cNvSpPr/>
            <p:nvPr/>
          </p:nvSpPr>
          <p:spPr>
            <a:xfrm>
              <a:off x="10984251" y="6552867"/>
              <a:ext cx="26031" cy="4686"/>
            </a:xfrm>
            <a:custGeom>
              <a:avLst/>
              <a:gdLst>
                <a:gd name="connsiteX0" fmla="*/ 24817 w 26031"/>
                <a:gd name="connsiteY0" fmla="*/ 732 h 4686"/>
                <a:gd name="connsiteX1" fmla="*/ 28 w 26031"/>
                <a:gd name="connsiteY1" fmla="*/ 1617 h 4686"/>
                <a:gd name="connsiteX2" fmla="*/ 24817 w 26031"/>
                <a:gd name="connsiteY2" fmla="*/ 732 h 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031" h="4686">
                  <a:moveTo>
                    <a:pt x="24817" y="732"/>
                  </a:moveTo>
                  <a:cubicBezTo>
                    <a:pt x="32785" y="6043"/>
                    <a:pt x="-1111" y="5664"/>
                    <a:pt x="28" y="1617"/>
                  </a:cubicBezTo>
                  <a:cubicBezTo>
                    <a:pt x="6225" y="99"/>
                    <a:pt x="13435" y="-659"/>
                    <a:pt x="24817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8" name="Freeform: Shape 9487">
              <a:extLst>
                <a:ext uri="{FF2B5EF4-FFF2-40B4-BE49-F238E27FC236}">
                  <a16:creationId xmlns:a16="http://schemas.microsoft.com/office/drawing/2014/main" id="{CF0C00B2-DD31-6A4A-6F2D-FD786921EFC0}"/>
                </a:ext>
              </a:extLst>
            </p:cNvPr>
            <p:cNvSpPr/>
            <p:nvPr/>
          </p:nvSpPr>
          <p:spPr>
            <a:xfrm>
              <a:off x="11552035" y="6524636"/>
              <a:ext cx="14165" cy="1403"/>
            </a:xfrm>
            <a:custGeom>
              <a:avLst/>
              <a:gdLst>
                <a:gd name="connsiteX0" fmla="*/ 14165 w 14165"/>
                <a:gd name="connsiteY0" fmla="*/ 0 h 1403"/>
                <a:gd name="connsiteX1" fmla="*/ 0 w 14165"/>
                <a:gd name="connsiteY1" fmla="*/ 759 h 1403"/>
                <a:gd name="connsiteX2" fmla="*/ 14165 w 14165"/>
                <a:gd name="connsiteY2" fmla="*/ 0 h 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65" h="1403">
                  <a:moveTo>
                    <a:pt x="14165" y="0"/>
                  </a:moveTo>
                  <a:cubicBezTo>
                    <a:pt x="13154" y="1644"/>
                    <a:pt x="4680" y="1770"/>
                    <a:pt x="0" y="759"/>
                  </a:cubicBezTo>
                  <a:cubicBezTo>
                    <a:pt x="1012" y="-253"/>
                    <a:pt x="8854" y="127"/>
                    <a:pt x="14165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89" name="Freeform: Shape 9488">
              <a:extLst>
                <a:ext uri="{FF2B5EF4-FFF2-40B4-BE49-F238E27FC236}">
                  <a16:creationId xmlns:a16="http://schemas.microsoft.com/office/drawing/2014/main" id="{91904DD3-04E7-C211-56CB-7CF5545BC983}"/>
                </a:ext>
              </a:extLst>
            </p:cNvPr>
            <p:cNvSpPr/>
            <p:nvPr/>
          </p:nvSpPr>
          <p:spPr>
            <a:xfrm>
              <a:off x="10994504" y="6565741"/>
              <a:ext cx="18273" cy="2173"/>
            </a:xfrm>
            <a:custGeom>
              <a:avLst/>
              <a:gdLst>
                <a:gd name="connsiteX0" fmla="*/ 17726 w 18273"/>
                <a:gd name="connsiteY0" fmla="*/ 1897 h 2173"/>
                <a:gd name="connsiteX1" fmla="*/ 20 w 18273"/>
                <a:gd name="connsiteY1" fmla="*/ 0 h 2173"/>
                <a:gd name="connsiteX2" fmla="*/ 17726 w 18273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3" h="2173">
                  <a:moveTo>
                    <a:pt x="17726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722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0" name="Freeform: Shape 9489">
              <a:extLst>
                <a:ext uri="{FF2B5EF4-FFF2-40B4-BE49-F238E27FC236}">
                  <a16:creationId xmlns:a16="http://schemas.microsoft.com/office/drawing/2014/main" id="{2B3E6767-FA6A-3F10-898E-02C1F12A54D8}"/>
                </a:ext>
              </a:extLst>
            </p:cNvPr>
            <p:cNvSpPr/>
            <p:nvPr/>
          </p:nvSpPr>
          <p:spPr>
            <a:xfrm>
              <a:off x="10997432" y="6588266"/>
              <a:ext cx="35446" cy="6754"/>
            </a:xfrm>
            <a:custGeom>
              <a:avLst/>
              <a:gdLst>
                <a:gd name="connsiteX0" fmla="*/ 35287 w 35446"/>
                <a:gd name="connsiteY0" fmla="*/ 6059 h 6754"/>
                <a:gd name="connsiteX1" fmla="*/ 0 w 35446"/>
                <a:gd name="connsiteY1" fmla="*/ 3023 h 6754"/>
                <a:gd name="connsiteX2" fmla="*/ 31999 w 35446"/>
                <a:gd name="connsiteY2" fmla="*/ 241 h 6754"/>
                <a:gd name="connsiteX3" fmla="*/ 35414 w 35446"/>
                <a:gd name="connsiteY3" fmla="*/ 6185 h 6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46" h="6754">
                  <a:moveTo>
                    <a:pt x="35287" y="6059"/>
                  </a:moveTo>
                  <a:cubicBezTo>
                    <a:pt x="16948" y="8715"/>
                    <a:pt x="17201" y="2897"/>
                    <a:pt x="0" y="3023"/>
                  </a:cubicBezTo>
                  <a:cubicBezTo>
                    <a:pt x="2023" y="115"/>
                    <a:pt x="14545" y="-391"/>
                    <a:pt x="31999" y="241"/>
                  </a:cubicBezTo>
                  <a:cubicBezTo>
                    <a:pt x="23651" y="2897"/>
                    <a:pt x="36172" y="3023"/>
                    <a:pt x="35414" y="61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1" name="Freeform: Shape 9490">
              <a:extLst>
                <a:ext uri="{FF2B5EF4-FFF2-40B4-BE49-F238E27FC236}">
                  <a16:creationId xmlns:a16="http://schemas.microsoft.com/office/drawing/2014/main" id="{443E11CA-A353-BA2E-86DB-EF752DD6A946}"/>
                </a:ext>
              </a:extLst>
            </p:cNvPr>
            <p:cNvSpPr/>
            <p:nvPr/>
          </p:nvSpPr>
          <p:spPr>
            <a:xfrm>
              <a:off x="11174501" y="6621543"/>
              <a:ext cx="28457" cy="4384"/>
            </a:xfrm>
            <a:custGeom>
              <a:avLst/>
              <a:gdLst>
                <a:gd name="connsiteX0" fmla="*/ 0 w 28457"/>
                <a:gd name="connsiteY0" fmla="*/ 1745 h 4384"/>
                <a:gd name="connsiteX1" fmla="*/ 28457 w 28457"/>
                <a:gd name="connsiteY1" fmla="*/ 859 h 4384"/>
                <a:gd name="connsiteX2" fmla="*/ 28457 w 28457"/>
                <a:gd name="connsiteY2" fmla="*/ 3768 h 4384"/>
                <a:gd name="connsiteX3" fmla="*/ 0 w 28457"/>
                <a:gd name="connsiteY3" fmla="*/ 1745 h 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57" h="4384">
                  <a:moveTo>
                    <a:pt x="0" y="1745"/>
                  </a:moveTo>
                  <a:cubicBezTo>
                    <a:pt x="4174" y="-405"/>
                    <a:pt x="17707" y="-405"/>
                    <a:pt x="28457" y="859"/>
                  </a:cubicBezTo>
                  <a:lnTo>
                    <a:pt x="28457" y="3768"/>
                  </a:lnTo>
                  <a:cubicBezTo>
                    <a:pt x="18845" y="5286"/>
                    <a:pt x="2656" y="3768"/>
                    <a:pt x="0" y="17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2" name="Freeform: Shape 9491">
              <a:extLst>
                <a:ext uri="{FF2B5EF4-FFF2-40B4-BE49-F238E27FC236}">
                  <a16:creationId xmlns:a16="http://schemas.microsoft.com/office/drawing/2014/main" id="{A8EF84A1-9130-0965-EB7A-52D9E8CEA38E}"/>
                </a:ext>
              </a:extLst>
            </p:cNvPr>
            <p:cNvSpPr/>
            <p:nvPr/>
          </p:nvSpPr>
          <p:spPr>
            <a:xfrm>
              <a:off x="11185251" y="6613398"/>
              <a:ext cx="11780" cy="1314"/>
            </a:xfrm>
            <a:custGeom>
              <a:avLst/>
              <a:gdLst>
                <a:gd name="connsiteX0" fmla="*/ 0 w 11780"/>
                <a:gd name="connsiteY0" fmla="*/ 657 h 1314"/>
                <a:gd name="connsiteX1" fmla="*/ 0 w 11780"/>
                <a:gd name="connsiteY1" fmla="*/ 657 h 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80" h="1314">
                  <a:moveTo>
                    <a:pt x="0" y="657"/>
                  </a:moveTo>
                  <a:cubicBezTo>
                    <a:pt x="13281" y="-1620"/>
                    <a:pt x="17960" y="2934"/>
                    <a:pt x="0" y="65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3" name="Freeform: Shape 9492">
              <a:extLst>
                <a:ext uri="{FF2B5EF4-FFF2-40B4-BE49-F238E27FC236}">
                  <a16:creationId xmlns:a16="http://schemas.microsoft.com/office/drawing/2014/main" id="{7B45BDAC-7F50-2AFD-ECA3-690F4B6DAD7F}"/>
                </a:ext>
              </a:extLst>
            </p:cNvPr>
            <p:cNvSpPr/>
            <p:nvPr/>
          </p:nvSpPr>
          <p:spPr>
            <a:xfrm>
              <a:off x="11200049" y="658597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4" name="Freeform: Shape 9493">
              <a:extLst>
                <a:ext uri="{FF2B5EF4-FFF2-40B4-BE49-F238E27FC236}">
                  <a16:creationId xmlns:a16="http://schemas.microsoft.com/office/drawing/2014/main" id="{E3880191-7B30-D80E-449D-6676ED1E728F}"/>
                </a:ext>
              </a:extLst>
            </p:cNvPr>
            <p:cNvSpPr/>
            <p:nvPr/>
          </p:nvSpPr>
          <p:spPr>
            <a:xfrm>
              <a:off x="11691420" y="6523975"/>
              <a:ext cx="12719" cy="2241"/>
            </a:xfrm>
            <a:custGeom>
              <a:avLst/>
              <a:gdLst>
                <a:gd name="connsiteX0" fmla="*/ 1385 w 12719"/>
                <a:gd name="connsiteY0" fmla="*/ 2052 h 2241"/>
                <a:gd name="connsiteX1" fmla="*/ 12009 w 12719"/>
                <a:gd name="connsiteY1" fmla="*/ 1294 h 2241"/>
                <a:gd name="connsiteX2" fmla="*/ 1385 w 12719"/>
                <a:gd name="connsiteY2" fmla="*/ 205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9" h="2241">
                  <a:moveTo>
                    <a:pt x="1385" y="2052"/>
                  </a:moveTo>
                  <a:cubicBezTo>
                    <a:pt x="-5698" y="914"/>
                    <a:pt x="16942" y="-1489"/>
                    <a:pt x="12009" y="1294"/>
                  </a:cubicBezTo>
                  <a:cubicBezTo>
                    <a:pt x="11377" y="1547"/>
                    <a:pt x="4547" y="2685"/>
                    <a:pt x="1385" y="20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5" name="Freeform: Shape 9494">
              <a:extLst>
                <a:ext uri="{FF2B5EF4-FFF2-40B4-BE49-F238E27FC236}">
                  <a16:creationId xmlns:a16="http://schemas.microsoft.com/office/drawing/2014/main" id="{07499036-F74B-21D5-FED8-DEF553E53398}"/>
                </a:ext>
              </a:extLst>
            </p:cNvPr>
            <p:cNvSpPr/>
            <p:nvPr/>
          </p:nvSpPr>
          <p:spPr>
            <a:xfrm>
              <a:off x="11582670" y="6498983"/>
              <a:ext cx="15186" cy="1660"/>
            </a:xfrm>
            <a:custGeom>
              <a:avLst/>
              <a:gdLst>
                <a:gd name="connsiteX0" fmla="*/ 15150 w 15186"/>
                <a:gd name="connsiteY0" fmla="*/ 736 h 1660"/>
                <a:gd name="connsiteX1" fmla="*/ 985 w 15186"/>
                <a:gd name="connsiteY1" fmla="*/ 104 h 1660"/>
                <a:gd name="connsiteX2" fmla="*/ 15150 w 15186"/>
                <a:gd name="connsiteY2" fmla="*/ 736 h 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6" h="1660">
                  <a:moveTo>
                    <a:pt x="15150" y="736"/>
                  </a:moveTo>
                  <a:cubicBezTo>
                    <a:pt x="16163" y="2002"/>
                    <a:pt x="-4706" y="2127"/>
                    <a:pt x="985" y="104"/>
                  </a:cubicBezTo>
                  <a:cubicBezTo>
                    <a:pt x="8321" y="-275"/>
                    <a:pt x="10218" y="484"/>
                    <a:pt x="15150" y="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6" name="Freeform: Shape 9495">
              <a:extLst>
                <a:ext uri="{FF2B5EF4-FFF2-40B4-BE49-F238E27FC236}">
                  <a16:creationId xmlns:a16="http://schemas.microsoft.com/office/drawing/2014/main" id="{E689FF09-F623-6C5B-5533-11945E8D0EB8}"/>
                </a:ext>
              </a:extLst>
            </p:cNvPr>
            <p:cNvSpPr/>
            <p:nvPr/>
          </p:nvSpPr>
          <p:spPr>
            <a:xfrm>
              <a:off x="11016101" y="6547275"/>
              <a:ext cx="14215" cy="2234"/>
            </a:xfrm>
            <a:custGeom>
              <a:avLst/>
              <a:gdLst>
                <a:gd name="connsiteX0" fmla="*/ 14215 w 14215"/>
                <a:gd name="connsiteY0" fmla="*/ 1139 h 2234"/>
                <a:gd name="connsiteX1" fmla="*/ 50 w 14215"/>
                <a:gd name="connsiteY1" fmla="*/ 0 h 2234"/>
                <a:gd name="connsiteX2" fmla="*/ 14215 w 14215"/>
                <a:gd name="connsiteY2" fmla="*/ 1139 h 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15" h="2234">
                  <a:moveTo>
                    <a:pt x="14215" y="1139"/>
                  </a:moveTo>
                  <a:cubicBezTo>
                    <a:pt x="13710" y="3162"/>
                    <a:pt x="-961" y="2150"/>
                    <a:pt x="50" y="0"/>
                  </a:cubicBezTo>
                  <a:cubicBezTo>
                    <a:pt x="7386" y="0"/>
                    <a:pt x="9283" y="759"/>
                    <a:pt x="14215" y="113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7" name="Freeform: Shape 9496">
              <a:extLst>
                <a:ext uri="{FF2B5EF4-FFF2-40B4-BE49-F238E27FC236}">
                  <a16:creationId xmlns:a16="http://schemas.microsoft.com/office/drawing/2014/main" id="{D7546FF1-B840-1CC5-A72A-9033F05399F6}"/>
                </a:ext>
              </a:extLst>
            </p:cNvPr>
            <p:cNvSpPr/>
            <p:nvPr/>
          </p:nvSpPr>
          <p:spPr>
            <a:xfrm>
              <a:off x="11206543" y="6611905"/>
              <a:ext cx="14374" cy="2150"/>
            </a:xfrm>
            <a:custGeom>
              <a:avLst/>
              <a:gdLst>
                <a:gd name="connsiteX0" fmla="*/ 83 w 14374"/>
                <a:gd name="connsiteY0" fmla="*/ 1897 h 2150"/>
                <a:gd name="connsiteX1" fmla="*/ 14375 w 14374"/>
                <a:gd name="connsiteY1" fmla="*/ 0 h 2150"/>
                <a:gd name="connsiteX2" fmla="*/ 14375 w 14374"/>
                <a:gd name="connsiteY2" fmla="*/ 2151 h 2150"/>
                <a:gd name="connsiteX3" fmla="*/ 83 w 14374"/>
                <a:gd name="connsiteY3" fmla="*/ 1897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74" h="2150">
                  <a:moveTo>
                    <a:pt x="83" y="1897"/>
                  </a:moveTo>
                  <a:cubicBezTo>
                    <a:pt x="-929" y="0"/>
                    <a:pt x="7545" y="127"/>
                    <a:pt x="14375" y="0"/>
                  </a:cubicBezTo>
                  <a:lnTo>
                    <a:pt x="14375" y="2151"/>
                  </a:lnTo>
                  <a:cubicBezTo>
                    <a:pt x="14375" y="2151"/>
                    <a:pt x="83" y="1897"/>
                    <a:pt x="83" y="1897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8" name="Freeform: Shape 9497">
              <a:extLst>
                <a:ext uri="{FF2B5EF4-FFF2-40B4-BE49-F238E27FC236}">
                  <a16:creationId xmlns:a16="http://schemas.microsoft.com/office/drawing/2014/main" id="{1356B2D8-A6C4-4496-0402-0E75A64F7900}"/>
                </a:ext>
              </a:extLst>
            </p:cNvPr>
            <p:cNvSpPr/>
            <p:nvPr/>
          </p:nvSpPr>
          <p:spPr>
            <a:xfrm>
              <a:off x="11029937" y="6562199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99" name="Freeform: Shape 9498">
              <a:extLst>
                <a:ext uri="{FF2B5EF4-FFF2-40B4-BE49-F238E27FC236}">
                  <a16:creationId xmlns:a16="http://schemas.microsoft.com/office/drawing/2014/main" id="{85FEF227-1F8B-5BF9-0FED-5FBA980B0FDF}"/>
                </a:ext>
              </a:extLst>
            </p:cNvPr>
            <p:cNvSpPr/>
            <p:nvPr/>
          </p:nvSpPr>
          <p:spPr>
            <a:xfrm>
              <a:off x="11326779" y="6583475"/>
              <a:ext cx="18033" cy="1996"/>
            </a:xfrm>
            <a:custGeom>
              <a:avLst/>
              <a:gdLst>
                <a:gd name="connsiteX0" fmla="*/ 17707 w 18033"/>
                <a:gd name="connsiteY0" fmla="*/ 1997 h 1996"/>
                <a:gd name="connsiteX1" fmla="*/ 0 w 18033"/>
                <a:gd name="connsiteY1" fmla="*/ 1997 h 1996"/>
                <a:gd name="connsiteX2" fmla="*/ 17707 w 18033"/>
                <a:gd name="connsiteY2" fmla="*/ 1997 h 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33" h="1996">
                  <a:moveTo>
                    <a:pt x="17707" y="1997"/>
                  </a:moveTo>
                  <a:lnTo>
                    <a:pt x="0" y="1997"/>
                  </a:lnTo>
                  <a:cubicBezTo>
                    <a:pt x="0" y="-406"/>
                    <a:pt x="20869" y="-913"/>
                    <a:pt x="17707" y="19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0" name="Freeform: Shape 9499">
              <a:extLst>
                <a:ext uri="{FF2B5EF4-FFF2-40B4-BE49-F238E27FC236}">
                  <a16:creationId xmlns:a16="http://schemas.microsoft.com/office/drawing/2014/main" id="{225C667D-412C-60F2-2C50-77F8E0C65132}"/>
                </a:ext>
              </a:extLst>
            </p:cNvPr>
            <p:cNvSpPr/>
            <p:nvPr/>
          </p:nvSpPr>
          <p:spPr>
            <a:xfrm>
              <a:off x="11223975" y="6617700"/>
              <a:ext cx="19469" cy="2552"/>
            </a:xfrm>
            <a:custGeom>
              <a:avLst/>
              <a:gdLst>
                <a:gd name="connsiteX0" fmla="*/ 358 w 19469"/>
                <a:gd name="connsiteY0" fmla="*/ 1541 h 2552"/>
                <a:gd name="connsiteX1" fmla="*/ 18065 w 19469"/>
                <a:gd name="connsiteY1" fmla="*/ 2553 h 2552"/>
                <a:gd name="connsiteX2" fmla="*/ 358 w 19469"/>
                <a:gd name="connsiteY2" fmla="*/ 1541 h 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69" h="2552">
                  <a:moveTo>
                    <a:pt x="358" y="1541"/>
                  </a:moveTo>
                  <a:cubicBezTo>
                    <a:pt x="-3562" y="-989"/>
                    <a:pt x="26159" y="-230"/>
                    <a:pt x="18065" y="2553"/>
                  </a:cubicBezTo>
                  <a:cubicBezTo>
                    <a:pt x="12879" y="2046"/>
                    <a:pt x="-274" y="3059"/>
                    <a:pt x="358" y="1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1" name="Freeform: Shape 9500">
              <a:extLst>
                <a:ext uri="{FF2B5EF4-FFF2-40B4-BE49-F238E27FC236}">
                  <a16:creationId xmlns:a16="http://schemas.microsoft.com/office/drawing/2014/main" id="{F4DF40EB-9C97-A3A1-9613-79FD45C51D93}"/>
                </a:ext>
              </a:extLst>
            </p:cNvPr>
            <p:cNvSpPr/>
            <p:nvPr/>
          </p:nvSpPr>
          <p:spPr>
            <a:xfrm>
              <a:off x="11039802" y="659672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2" name="Freeform: Shape 9501">
              <a:extLst>
                <a:ext uri="{FF2B5EF4-FFF2-40B4-BE49-F238E27FC236}">
                  <a16:creationId xmlns:a16="http://schemas.microsoft.com/office/drawing/2014/main" id="{6D6F83A7-5EB2-2DCC-DEE5-E094B8DBB571}"/>
                </a:ext>
              </a:extLst>
            </p:cNvPr>
            <p:cNvSpPr/>
            <p:nvPr/>
          </p:nvSpPr>
          <p:spPr>
            <a:xfrm>
              <a:off x="11144273" y="6595590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3" name="Freeform: Shape 9502">
              <a:extLst>
                <a:ext uri="{FF2B5EF4-FFF2-40B4-BE49-F238E27FC236}">
                  <a16:creationId xmlns:a16="http://schemas.microsoft.com/office/drawing/2014/main" id="{16AC7EE5-FDF7-3386-AC94-D43308100724}"/>
                </a:ext>
              </a:extLst>
            </p:cNvPr>
            <p:cNvSpPr/>
            <p:nvPr/>
          </p:nvSpPr>
          <p:spPr>
            <a:xfrm>
              <a:off x="11035769" y="6585734"/>
              <a:ext cx="15681" cy="1760"/>
            </a:xfrm>
            <a:custGeom>
              <a:avLst/>
              <a:gdLst>
                <a:gd name="connsiteX0" fmla="*/ 4286 w 15681"/>
                <a:gd name="connsiteY0" fmla="*/ 1508 h 1760"/>
                <a:gd name="connsiteX1" fmla="*/ 14911 w 15681"/>
                <a:gd name="connsiteY1" fmla="*/ 1760 h 1760"/>
                <a:gd name="connsiteX2" fmla="*/ 4286 w 15681"/>
                <a:gd name="connsiteY2" fmla="*/ 1508 h 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1" h="1760">
                  <a:moveTo>
                    <a:pt x="4286" y="1508"/>
                  </a:moveTo>
                  <a:cubicBezTo>
                    <a:pt x="-11270" y="116"/>
                    <a:pt x="20981" y="-1148"/>
                    <a:pt x="14911" y="1760"/>
                  </a:cubicBezTo>
                  <a:cubicBezTo>
                    <a:pt x="8839" y="1760"/>
                    <a:pt x="5804" y="243"/>
                    <a:pt x="4286" y="150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4" name="Freeform: Shape 9503">
              <a:extLst>
                <a:ext uri="{FF2B5EF4-FFF2-40B4-BE49-F238E27FC236}">
                  <a16:creationId xmlns:a16="http://schemas.microsoft.com/office/drawing/2014/main" id="{24BB0743-D6C1-3FBB-B9D4-E2AD672B3441}"/>
                </a:ext>
              </a:extLst>
            </p:cNvPr>
            <p:cNvSpPr/>
            <p:nvPr/>
          </p:nvSpPr>
          <p:spPr>
            <a:xfrm>
              <a:off x="11039909" y="6588633"/>
              <a:ext cx="18270" cy="2173"/>
            </a:xfrm>
            <a:custGeom>
              <a:avLst/>
              <a:gdLst>
                <a:gd name="connsiteX0" fmla="*/ 17727 w 18270"/>
                <a:gd name="connsiteY0" fmla="*/ 1897 h 2173"/>
                <a:gd name="connsiteX1" fmla="*/ 20 w 18270"/>
                <a:gd name="connsiteY1" fmla="*/ 0 h 2173"/>
                <a:gd name="connsiteX2" fmla="*/ 17727 w 18270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0" h="2173">
                  <a:moveTo>
                    <a:pt x="17727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597" y="506"/>
                    <a:pt x="21268" y="-506"/>
                    <a:pt x="17727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5" name="Freeform: Shape 9504">
              <a:extLst>
                <a:ext uri="{FF2B5EF4-FFF2-40B4-BE49-F238E27FC236}">
                  <a16:creationId xmlns:a16="http://schemas.microsoft.com/office/drawing/2014/main" id="{AB12C89C-58E9-9175-BCC1-C4944632F91B}"/>
                </a:ext>
              </a:extLst>
            </p:cNvPr>
            <p:cNvSpPr/>
            <p:nvPr/>
          </p:nvSpPr>
          <p:spPr>
            <a:xfrm>
              <a:off x="11615654" y="6524383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7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7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6" name="Freeform: Shape 9505">
              <a:extLst>
                <a:ext uri="{FF2B5EF4-FFF2-40B4-BE49-F238E27FC236}">
                  <a16:creationId xmlns:a16="http://schemas.microsoft.com/office/drawing/2014/main" id="{30ADBD61-130D-F48E-D80C-8764B8DC5F28}"/>
                </a:ext>
              </a:extLst>
            </p:cNvPr>
            <p:cNvSpPr/>
            <p:nvPr/>
          </p:nvSpPr>
          <p:spPr>
            <a:xfrm>
              <a:off x="10906622" y="6586736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7" name="Freeform: Shape 9506">
              <a:extLst>
                <a:ext uri="{FF2B5EF4-FFF2-40B4-BE49-F238E27FC236}">
                  <a16:creationId xmlns:a16="http://schemas.microsoft.com/office/drawing/2014/main" id="{7D51BC43-074A-200F-E365-840C31ECCB49}"/>
                </a:ext>
              </a:extLst>
            </p:cNvPr>
            <p:cNvSpPr/>
            <p:nvPr/>
          </p:nvSpPr>
          <p:spPr>
            <a:xfrm>
              <a:off x="11633234" y="650376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90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8" name="Freeform: Shape 9507">
              <a:extLst>
                <a:ext uri="{FF2B5EF4-FFF2-40B4-BE49-F238E27FC236}">
                  <a16:creationId xmlns:a16="http://schemas.microsoft.com/office/drawing/2014/main" id="{B0BBBE49-37DA-6AFF-CDD2-2716248533E2}"/>
                </a:ext>
              </a:extLst>
            </p:cNvPr>
            <p:cNvSpPr/>
            <p:nvPr/>
          </p:nvSpPr>
          <p:spPr>
            <a:xfrm>
              <a:off x="11058375" y="6557773"/>
              <a:ext cx="18273" cy="2173"/>
            </a:xfrm>
            <a:custGeom>
              <a:avLst/>
              <a:gdLst>
                <a:gd name="connsiteX0" fmla="*/ 17726 w 18273"/>
                <a:gd name="connsiteY0" fmla="*/ 1897 h 2173"/>
                <a:gd name="connsiteX1" fmla="*/ 20 w 18273"/>
                <a:gd name="connsiteY1" fmla="*/ 0 h 2173"/>
                <a:gd name="connsiteX2" fmla="*/ 17726 w 18273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73" h="2173">
                  <a:moveTo>
                    <a:pt x="17726" y="1897"/>
                  </a:moveTo>
                  <a:cubicBezTo>
                    <a:pt x="14312" y="2530"/>
                    <a:pt x="-613" y="2150"/>
                    <a:pt x="20" y="0"/>
                  </a:cubicBezTo>
                  <a:cubicBezTo>
                    <a:pt x="6722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09" name="Freeform: Shape 9508">
              <a:extLst>
                <a:ext uri="{FF2B5EF4-FFF2-40B4-BE49-F238E27FC236}">
                  <a16:creationId xmlns:a16="http://schemas.microsoft.com/office/drawing/2014/main" id="{A2FBCBC0-9D28-4DF7-22C8-291439F587F9}"/>
                </a:ext>
              </a:extLst>
            </p:cNvPr>
            <p:cNvSpPr/>
            <p:nvPr/>
          </p:nvSpPr>
          <p:spPr>
            <a:xfrm>
              <a:off x="10931664" y="6577883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0" name="Freeform: Shape 9509">
              <a:extLst>
                <a:ext uri="{FF2B5EF4-FFF2-40B4-BE49-F238E27FC236}">
                  <a16:creationId xmlns:a16="http://schemas.microsoft.com/office/drawing/2014/main" id="{D0AA5378-513D-8F61-C6C5-FC35514FEA2D}"/>
                </a:ext>
              </a:extLst>
            </p:cNvPr>
            <p:cNvSpPr/>
            <p:nvPr/>
          </p:nvSpPr>
          <p:spPr>
            <a:xfrm>
              <a:off x="11633440" y="6492721"/>
              <a:ext cx="10291" cy="3043"/>
            </a:xfrm>
            <a:custGeom>
              <a:avLst/>
              <a:gdLst>
                <a:gd name="connsiteX0" fmla="*/ 10292 w 10291"/>
                <a:gd name="connsiteY0" fmla="*/ 2951 h 3043"/>
                <a:gd name="connsiteX1" fmla="*/ 10292 w 10291"/>
                <a:gd name="connsiteY1" fmla="*/ 43 h 3043"/>
                <a:gd name="connsiteX2" fmla="*/ 10292 w 10291"/>
                <a:gd name="connsiteY2" fmla="*/ 2951 h 3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1" h="3043">
                  <a:moveTo>
                    <a:pt x="10292" y="2951"/>
                  </a:moveTo>
                  <a:cubicBezTo>
                    <a:pt x="-3367" y="3710"/>
                    <a:pt x="-3494" y="-463"/>
                    <a:pt x="10292" y="43"/>
                  </a:cubicBezTo>
                  <a:lnTo>
                    <a:pt x="10292" y="2951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1" name="Freeform: Shape 9510">
              <a:extLst>
                <a:ext uri="{FF2B5EF4-FFF2-40B4-BE49-F238E27FC236}">
                  <a16:creationId xmlns:a16="http://schemas.microsoft.com/office/drawing/2014/main" id="{6E9576C8-0E90-4904-CDD4-00CE4286AF4D}"/>
                </a:ext>
              </a:extLst>
            </p:cNvPr>
            <p:cNvSpPr/>
            <p:nvPr/>
          </p:nvSpPr>
          <p:spPr>
            <a:xfrm>
              <a:off x="11071908" y="6587242"/>
              <a:ext cx="18269" cy="2173"/>
            </a:xfrm>
            <a:custGeom>
              <a:avLst/>
              <a:gdLst>
                <a:gd name="connsiteX0" fmla="*/ 17726 w 18269"/>
                <a:gd name="connsiteY0" fmla="*/ 1897 h 2173"/>
                <a:gd name="connsiteX1" fmla="*/ 20 w 18269"/>
                <a:gd name="connsiteY1" fmla="*/ 0 h 2173"/>
                <a:gd name="connsiteX2" fmla="*/ 17726 w 18269"/>
                <a:gd name="connsiteY2" fmla="*/ 1897 h 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69" h="2173">
                  <a:moveTo>
                    <a:pt x="17726" y="1897"/>
                  </a:moveTo>
                  <a:cubicBezTo>
                    <a:pt x="14312" y="2529"/>
                    <a:pt x="-613" y="2150"/>
                    <a:pt x="20" y="0"/>
                  </a:cubicBezTo>
                  <a:cubicBezTo>
                    <a:pt x="6596" y="506"/>
                    <a:pt x="21268" y="-506"/>
                    <a:pt x="17726" y="18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2" name="Freeform: Shape 9511">
              <a:extLst>
                <a:ext uri="{FF2B5EF4-FFF2-40B4-BE49-F238E27FC236}">
                  <a16:creationId xmlns:a16="http://schemas.microsoft.com/office/drawing/2014/main" id="{35EE3605-14EF-730F-65A8-C3D29F84736D}"/>
                </a:ext>
              </a:extLst>
            </p:cNvPr>
            <p:cNvSpPr/>
            <p:nvPr/>
          </p:nvSpPr>
          <p:spPr>
            <a:xfrm>
              <a:off x="11643732" y="6497077"/>
              <a:ext cx="9288" cy="2198"/>
            </a:xfrm>
            <a:custGeom>
              <a:avLst/>
              <a:gdLst>
                <a:gd name="connsiteX0" fmla="*/ 0 w 9288"/>
                <a:gd name="connsiteY0" fmla="*/ 1505 h 2198"/>
                <a:gd name="connsiteX1" fmla="*/ 0 w 9288"/>
                <a:gd name="connsiteY1" fmla="*/ 113 h 2198"/>
                <a:gd name="connsiteX2" fmla="*/ 0 w 9288"/>
                <a:gd name="connsiteY2" fmla="*/ 1505 h 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8" h="2198">
                  <a:moveTo>
                    <a:pt x="0" y="1505"/>
                  </a:moveTo>
                  <a:lnTo>
                    <a:pt x="0" y="113"/>
                  </a:lnTo>
                  <a:cubicBezTo>
                    <a:pt x="17202" y="-772"/>
                    <a:pt x="6450" y="3908"/>
                    <a:pt x="0" y="150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3" name="Freeform: Shape 9512">
              <a:extLst>
                <a:ext uri="{FF2B5EF4-FFF2-40B4-BE49-F238E27FC236}">
                  <a16:creationId xmlns:a16="http://schemas.microsoft.com/office/drawing/2014/main" id="{20AE5AA7-5AFF-374C-5A61-05DBD978F465}"/>
                </a:ext>
              </a:extLst>
            </p:cNvPr>
            <p:cNvSpPr/>
            <p:nvPr/>
          </p:nvSpPr>
          <p:spPr>
            <a:xfrm>
              <a:off x="11649170" y="6510217"/>
              <a:ext cx="12647" cy="2150"/>
            </a:xfrm>
            <a:custGeom>
              <a:avLst/>
              <a:gdLst>
                <a:gd name="connsiteX0" fmla="*/ 0 w 12647"/>
                <a:gd name="connsiteY0" fmla="*/ 0 h 2150"/>
                <a:gd name="connsiteX1" fmla="*/ 0 w 12647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2150">
                  <a:moveTo>
                    <a:pt x="0" y="0"/>
                  </a:moveTo>
                  <a:lnTo>
                    <a:pt x="0" y="2150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4" name="Freeform: Shape 9513">
              <a:extLst>
                <a:ext uri="{FF2B5EF4-FFF2-40B4-BE49-F238E27FC236}">
                  <a16:creationId xmlns:a16="http://schemas.microsoft.com/office/drawing/2014/main" id="{E5006C8D-AC08-D648-2D22-2D5BD1B02FFD}"/>
                </a:ext>
              </a:extLst>
            </p:cNvPr>
            <p:cNvSpPr/>
            <p:nvPr/>
          </p:nvSpPr>
          <p:spPr>
            <a:xfrm>
              <a:off x="11078923" y="6572511"/>
              <a:ext cx="29763" cy="6717"/>
            </a:xfrm>
            <a:custGeom>
              <a:avLst/>
              <a:gdLst>
                <a:gd name="connsiteX0" fmla="*/ 340 w 29763"/>
                <a:gd name="connsiteY0" fmla="*/ 5498 h 6717"/>
                <a:gd name="connsiteX1" fmla="*/ 14632 w 29763"/>
                <a:gd name="connsiteY1" fmla="*/ 60 h 6717"/>
                <a:gd name="connsiteX2" fmla="*/ 340 w 29763"/>
                <a:gd name="connsiteY2" fmla="*/ 5498 h 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63" h="6717">
                  <a:moveTo>
                    <a:pt x="340" y="5498"/>
                  </a:moveTo>
                  <a:cubicBezTo>
                    <a:pt x="-798" y="2336"/>
                    <a:pt x="214" y="-446"/>
                    <a:pt x="14632" y="60"/>
                  </a:cubicBezTo>
                  <a:cubicBezTo>
                    <a:pt x="42963" y="1451"/>
                    <a:pt x="27659" y="9799"/>
                    <a:pt x="340" y="549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5" name="Freeform: Shape 9514">
              <a:extLst>
                <a:ext uri="{FF2B5EF4-FFF2-40B4-BE49-F238E27FC236}">
                  <a16:creationId xmlns:a16="http://schemas.microsoft.com/office/drawing/2014/main" id="{FAAB84C2-4359-0F7E-6A06-71D0A8C9D34A}"/>
                </a:ext>
              </a:extLst>
            </p:cNvPr>
            <p:cNvSpPr/>
            <p:nvPr/>
          </p:nvSpPr>
          <p:spPr>
            <a:xfrm>
              <a:off x="11647276" y="6521884"/>
              <a:ext cx="21563" cy="4404"/>
            </a:xfrm>
            <a:custGeom>
              <a:avLst/>
              <a:gdLst>
                <a:gd name="connsiteX0" fmla="*/ 3791 w 21563"/>
                <a:gd name="connsiteY0" fmla="*/ 4396 h 4404"/>
                <a:gd name="connsiteX1" fmla="*/ 250 w 21563"/>
                <a:gd name="connsiteY1" fmla="*/ 96 h 4404"/>
                <a:gd name="connsiteX2" fmla="*/ 21498 w 21563"/>
                <a:gd name="connsiteY2" fmla="*/ 601 h 4404"/>
                <a:gd name="connsiteX3" fmla="*/ 3791 w 21563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63" h="4404">
                  <a:moveTo>
                    <a:pt x="3791" y="4396"/>
                  </a:moveTo>
                  <a:cubicBezTo>
                    <a:pt x="-383" y="3637"/>
                    <a:pt x="-256" y="1867"/>
                    <a:pt x="250" y="96"/>
                  </a:cubicBezTo>
                  <a:cubicBezTo>
                    <a:pt x="8977" y="-31"/>
                    <a:pt x="17198" y="-157"/>
                    <a:pt x="21498" y="601"/>
                  </a:cubicBezTo>
                  <a:cubicBezTo>
                    <a:pt x="22257" y="3258"/>
                    <a:pt x="16439" y="4522"/>
                    <a:pt x="3791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6" name="Freeform: Shape 9515">
              <a:extLst>
                <a:ext uri="{FF2B5EF4-FFF2-40B4-BE49-F238E27FC236}">
                  <a16:creationId xmlns:a16="http://schemas.microsoft.com/office/drawing/2014/main" id="{168F7103-9261-E472-A7AA-A1E02E635E34}"/>
                </a:ext>
              </a:extLst>
            </p:cNvPr>
            <p:cNvSpPr/>
            <p:nvPr/>
          </p:nvSpPr>
          <p:spPr>
            <a:xfrm>
              <a:off x="11272268" y="66169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7" name="Freeform: Shape 9516">
              <a:extLst>
                <a:ext uri="{FF2B5EF4-FFF2-40B4-BE49-F238E27FC236}">
                  <a16:creationId xmlns:a16="http://schemas.microsoft.com/office/drawing/2014/main" id="{84E9DF24-87BD-0ADB-BCC1-23C62CAB14C5}"/>
                </a:ext>
              </a:extLst>
            </p:cNvPr>
            <p:cNvSpPr/>
            <p:nvPr/>
          </p:nvSpPr>
          <p:spPr>
            <a:xfrm>
              <a:off x="11661439" y="6500605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8" name="Freeform: Shape 9517">
              <a:extLst>
                <a:ext uri="{FF2B5EF4-FFF2-40B4-BE49-F238E27FC236}">
                  <a16:creationId xmlns:a16="http://schemas.microsoft.com/office/drawing/2014/main" id="{E863566B-A267-49CC-D8F0-FA354A6D06BE}"/>
                </a:ext>
              </a:extLst>
            </p:cNvPr>
            <p:cNvSpPr/>
            <p:nvPr/>
          </p:nvSpPr>
          <p:spPr>
            <a:xfrm>
              <a:off x="11094061" y="654778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19" name="Freeform: Shape 9518">
              <a:extLst>
                <a:ext uri="{FF2B5EF4-FFF2-40B4-BE49-F238E27FC236}">
                  <a16:creationId xmlns:a16="http://schemas.microsoft.com/office/drawing/2014/main" id="{BFD21197-668D-8052-A089-169DC37B3DDC}"/>
                </a:ext>
              </a:extLst>
            </p:cNvPr>
            <p:cNvSpPr/>
            <p:nvPr/>
          </p:nvSpPr>
          <p:spPr>
            <a:xfrm>
              <a:off x="11661661" y="6531344"/>
              <a:ext cx="17737" cy="2145"/>
            </a:xfrm>
            <a:custGeom>
              <a:avLst/>
              <a:gdLst>
                <a:gd name="connsiteX0" fmla="*/ 31 w 17737"/>
                <a:gd name="connsiteY0" fmla="*/ 2146 h 2145"/>
                <a:gd name="connsiteX1" fmla="*/ 17738 w 17737"/>
                <a:gd name="connsiteY1" fmla="*/ 502 h 2145"/>
                <a:gd name="connsiteX2" fmla="*/ 31 w 17737"/>
                <a:gd name="connsiteY2" fmla="*/ 2146 h 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37" h="2145">
                  <a:moveTo>
                    <a:pt x="31" y="2146"/>
                  </a:moveTo>
                  <a:cubicBezTo>
                    <a:pt x="-728" y="-5"/>
                    <a:pt x="12552" y="-511"/>
                    <a:pt x="17738" y="502"/>
                  </a:cubicBezTo>
                  <a:cubicBezTo>
                    <a:pt x="17232" y="2146"/>
                    <a:pt x="8758" y="2146"/>
                    <a:pt x="31" y="21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0" name="Freeform: Shape 9519">
              <a:extLst>
                <a:ext uri="{FF2B5EF4-FFF2-40B4-BE49-F238E27FC236}">
                  <a16:creationId xmlns:a16="http://schemas.microsoft.com/office/drawing/2014/main" id="{40A2F1A6-49C8-8D6A-E7D3-AD15E0CFFB00}"/>
                </a:ext>
              </a:extLst>
            </p:cNvPr>
            <p:cNvSpPr/>
            <p:nvPr/>
          </p:nvSpPr>
          <p:spPr>
            <a:xfrm>
              <a:off x="11284634" y="6614884"/>
              <a:ext cx="22203" cy="2586"/>
            </a:xfrm>
            <a:custGeom>
              <a:avLst/>
              <a:gdLst>
                <a:gd name="connsiteX0" fmla="*/ 155 w 22203"/>
                <a:gd name="connsiteY0" fmla="*/ 1575 h 2586"/>
                <a:gd name="connsiteX1" fmla="*/ 21530 w 22203"/>
                <a:gd name="connsiteY1" fmla="*/ 2586 h 2586"/>
                <a:gd name="connsiteX2" fmla="*/ 155 w 22203"/>
                <a:gd name="connsiteY2" fmla="*/ 1575 h 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203" h="2586">
                  <a:moveTo>
                    <a:pt x="155" y="1575"/>
                  </a:moveTo>
                  <a:cubicBezTo>
                    <a:pt x="-2374" y="-1208"/>
                    <a:pt x="26969" y="56"/>
                    <a:pt x="21530" y="2586"/>
                  </a:cubicBezTo>
                  <a:cubicBezTo>
                    <a:pt x="15332" y="2080"/>
                    <a:pt x="661" y="3218"/>
                    <a:pt x="155" y="157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1" name="Freeform: Shape 9520">
              <a:extLst>
                <a:ext uri="{FF2B5EF4-FFF2-40B4-BE49-F238E27FC236}">
                  <a16:creationId xmlns:a16="http://schemas.microsoft.com/office/drawing/2014/main" id="{F8B8A98B-726B-AE99-624A-4BBE59515659}"/>
                </a:ext>
              </a:extLst>
            </p:cNvPr>
            <p:cNvSpPr/>
            <p:nvPr/>
          </p:nvSpPr>
          <p:spPr>
            <a:xfrm>
              <a:off x="11400481" y="6584248"/>
              <a:ext cx="15727" cy="1611"/>
            </a:xfrm>
            <a:custGeom>
              <a:avLst/>
              <a:gdLst>
                <a:gd name="connsiteX0" fmla="*/ 4335 w 15727"/>
                <a:gd name="connsiteY0" fmla="*/ 1603 h 1611"/>
                <a:gd name="connsiteX1" fmla="*/ 14959 w 15727"/>
                <a:gd name="connsiteY1" fmla="*/ 1603 h 1611"/>
                <a:gd name="connsiteX2" fmla="*/ 4335 w 15727"/>
                <a:gd name="connsiteY2" fmla="*/ 1603 h 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27" h="1611">
                  <a:moveTo>
                    <a:pt x="4335" y="1603"/>
                  </a:moveTo>
                  <a:cubicBezTo>
                    <a:pt x="-11349" y="592"/>
                    <a:pt x="21030" y="-1432"/>
                    <a:pt x="14959" y="1603"/>
                  </a:cubicBezTo>
                  <a:cubicBezTo>
                    <a:pt x="8888" y="1730"/>
                    <a:pt x="5853" y="339"/>
                    <a:pt x="4335" y="16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2" name="Freeform: Shape 9521">
              <a:extLst>
                <a:ext uri="{FF2B5EF4-FFF2-40B4-BE49-F238E27FC236}">
                  <a16:creationId xmlns:a16="http://schemas.microsoft.com/office/drawing/2014/main" id="{937556CC-51AE-8EC1-2E41-432A408CA441}"/>
                </a:ext>
              </a:extLst>
            </p:cNvPr>
            <p:cNvSpPr/>
            <p:nvPr/>
          </p:nvSpPr>
          <p:spPr>
            <a:xfrm>
              <a:off x="11287889" y="6623836"/>
              <a:ext cx="14606" cy="2993"/>
            </a:xfrm>
            <a:custGeom>
              <a:avLst/>
              <a:gdLst>
                <a:gd name="connsiteX0" fmla="*/ 315 w 14606"/>
                <a:gd name="connsiteY0" fmla="*/ 2868 h 2993"/>
                <a:gd name="connsiteX1" fmla="*/ 14607 w 14606"/>
                <a:gd name="connsiteY1" fmla="*/ 85 h 2993"/>
                <a:gd name="connsiteX2" fmla="*/ 14607 w 14606"/>
                <a:gd name="connsiteY2" fmla="*/ 2994 h 2993"/>
                <a:gd name="connsiteX3" fmla="*/ 315 w 14606"/>
                <a:gd name="connsiteY3" fmla="*/ 2868 h 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6" h="2993">
                  <a:moveTo>
                    <a:pt x="315" y="2868"/>
                  </a:moveTo>
                  <a:cubicBezTo>
                    <a:pt x="-1330" y="590"/>
                    <a:pt x="3477" y="-294"/>
                    <a:pt x="14607" y="85"/>
                  </a:cubicBezTo>
                  <a:lnTo>
                    <a:pt x="14607" y="2994"/>
                  </a:lnTo>
                  <a:cubicBezTo>
                    <a:pt x="14607" y="2994"/>
                    <a:pt x="315" y="2868"/>
                    <a:pt x="315" y="2868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3" name="Freeform: Shape 9522">
              <a:extLst>
                <a:ext uri="{FF2B5EF4-FFF2-40B4-BE49-F238E27FC236}">
                  <a16:creationId xmlns:a16="http://schemas.microsoft.com/office/drawing/2014/main" id="{742F426C-A1F5-79AE-369A-E741AD76A80D}"/>
                </a:ext>
              </a:extLst>
            </p:cNvPr>
            <p:cNvSpPr/>
            <p:nvPr/>
          </p:nvSpPr>
          <p:spPr>
            <a:xfrm>
              <a:off x="11211938" y="658167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4" name="Freeform: Shape 9523">
              <a:extLst>
                <a:ext uri="{FF2B5EF4-FFF2-40B4-BE49-F238E27FC236}">
                  <a16:creationId xmlns:a16="http://schemas.microsoft.com/office/drawing/2014/main" id="{BF58B1EF-EE88-CC65-CEFF-19CD0B9B0ED3}"/>
                </a:ext>
              </a:extLst>
            </p:cNvPr>
            <p:cNvSpPr/>
            <p:nvPr/>
          </p:nvSpPr>
          <p:spPr>
            <a:xfrm>
              <a:off x="11215100" y="66000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5" name="Freeform: Shape 9524">
              <a:extLst>
                <a:ext uri="{FF2B5EF4-FFF2-40B4-BE49-F238E27FC236}">
                  <a16:creationId xmlns:a16="http://schemas.microsoft.com/office/drawing/2014/main" id="{12630911-C3C0-ADCC-F31D-7D7D2FBD1C88}"/>
                </a:ext>
              </a:extLst>
            </p:cNvPr>
            <p:cNvSpPr/>
            <p:nvPr/>
          </p:nvSpPr>
          <p:spPr>
            <a:xfrm>
              <a:off x="10970505" y="6576997"/>
              <a:ext cx="14279" cy="3035"/>
            </a:xfrm>
            <a:custGeom>
              <a:avLst/>
              <a:gdLst>
                <a:gd name="connsiteX0" fmla="*/ 14279 w 14279"/>
                <a:gd name="connsiteY0" fmla="*/ 3036 h 3035"/>
                <a:gd name="connsiteX1" fmla="*/ 114 w 14279"/>
                <a:gd name="connsiteY1" fmla="*/ 506 h 3035"/>
                <a:gd name="connsiteX2" fmla="*/ 14279 w 14279"/>
                <a:gd name="connsiteY2" fmla="*/ 126 h 3035"/>
                <a:gd name="connsiteX3" fmla="*/ 14279 w 14279"/>
                <a:gd name="connsiteY3" fmla="*/ 3036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79" h="3035">
                  <a:moveTo>
                    <a:pt x="14279" y="3036"/>
                  </a:moveTo>
                  <a:cubicBezTo>
                    <a:pt x="4920" y="3036"/>
                    <a:pt x="-898" y="2403"/>
                    <a:pt x="114" y="506"/>
                  </a:cubicBezTo>
                  <a:cubicBezTo>
                    <a:pt x="3276" y="0"/>
                    <a:pt x="8082" y="-126"/>
                    <a:pt x="14279" y="126"/>
                  </a:cubicBezTo>
                  <a:lnTo>
                    <a:pt x="14279" y="3036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6" name="Freeform: Shape 9525">
              <a:extLst>
                <a:ext uri="{FF2B5EF4-FFF2-40B4-BE49-F238E27FC236}">
                  <a16:creationId xmlns:a16="http://schemas.microsoft.com/office/drawing/2014/main" id="{E9E0E662-6BD0-4FA0-7735-5C44F5B4B450}"/>
                </a:ext>
              </a:extLst>
            </p:cNvPr>
            <p:cNvSpPr/>
            <p:nvPr/>
          </p:nvSpPr>
          <p:spPr>
            <a:xfrm>
              <a:off x="11682165" y="6512718"/>
              <a:ext cx="7731" cy="2498"/>
            </a:xfrm>
            <a:custGeom>
              <a:avLst/>
              <a:gdLst>
                <a:gd name="connsiteX0" fmla="*/ 7731 w 7731"/>
                <a:gd name="connsiteY0" fmla="*/ 2305 h 2498"/>
                <a:gd name="connsiteX1" fmla="*/ 7731 w 7731"/>
                <a:gd name="connsiteY1" fmla="*/ 156 h 2498"/>
                <a:gd name="connsiteX2" fmla="*/ 7731 w 7731"/>
                <a:gd name="connsiteY2" fmla="*/ 2305 h 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31" h="2498">
                  <a:moveTo>
                    <a:pt x="7731" y="2305"/>
                  </a:moveTo>
                  <a:cubicBezTo>
                    <a:pt x="-2514" y="3443"/>
                    <a:pt x="-2640" y="-856"/>
                    <a:pt x="7731" y="156"/>
                  </a:cubicBezTo>
                  <a:lnTo>
                    <a:pt x="7731" y="2305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7" name="Freeform: Shape 9526">
              <a:extLst>
                <a:ext uri="{FF2B5EF4-FFF2-40B4-BE49-F238E27FC236}">
                  <a16:creationId xmlns:a16="http://schemas.microsoft.com/office/drawing/2014/main" id="{F8677661-C5A8-EDED-461B-580F8A22F7D6}"/>
                </a:ext>
              </a:extLst>
            </p:cNvPr>
            <p:cNvSpPr/>
            <p:nvPr/>
          </p:nvSpPr>
          <p:spPr>
            <a:xfrm>
              <a:off x="11686229" y="6502502"/>
              <a:ext cx="10880" cy="1517"/>
            </a:xfrm>
            <a:custGeom>
              <a:avLst/>
              <a:gdLst>
                <a:gd name="connsiteX0" fmla="*/ 0 w 10880"/>
                <a:gd name="connsiteY0" fmla="*/ 1518 h 1517"/>
                <a:gd name="connsiteX1" fmla="*/ 10624 w 10880"/>
                <a:gd name="connsiteY1" fmla="*/ 0 h 1517"/>
                <a:gd name="connsiteX2" fmla="*/ 0 w 10880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80" h="1517">
                  <a:moveTo>
                    <a:pt x="0" y="1518"/>
                  </a:moveTo>
                  <a:cubicBezTo>
                    <a:pt x="1518" y="632"/>
                    <a:pt x="4553" y="0"/>
                    <a:pt x="10624" y="0"/>
                  </a:cubicBezTo>
                  <a:cubicBezTo>
                    <a:pt x="12268" y="1518"/>
                    <a:pt x="569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8" name="Freeform: Shape 9527">
              <a:extLst>
                <a:ext uri="{FF2B5EF4-FFF2-40B4-BE49-F238E27FC236}">
                  <a16:creationId xmlns:a16="http://schemas.microsoft.com/office/drawing/2014/main" id="{A2203062-59E3-DAB9-8422-08C38B7A5022}"/>
                </a:ext>
              </a:extLst>
            </p:cNvPr>
            <p:cNvSpPr/>
            <p:nvPr/>
          </p:nvSpPr>
          <p:spPr>
            <a:xfrm>
              <a:off x="11693690" y="6547609"/>
              <a:ext cx="10624" cy="2195"/>
            </a:xfrm>
            <a:custGeom>
              <a:avLst/>
              <a:gdLst>
                <a:gd name="connsiteX0" fmla="*/ 0 w 10624"/>
                <a:gd name="connsiteY0" fmla="*/ 46 h 2195"/>
                <a:gd name="connsiteX1" fmla="*/ 10624 w 10624"/>
                <a:gd name="connsiteY1" fmla="*/ 678 h 2195"/>
                <a:gd name="connsiteX2" fmla="*/ 3542 w 10624"/>
                <a:gd name="connsiteY2" fmla="*/ 2195 h 2195"/>
                <a:gd name="connsiteX3" fmla="*/ 0 w 10624"/>
                <a:gd name="connsiteY3" fmla="*/ 46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24" h="2195">
                  <a:moveTo>
                    <a:pt x="0" y="46"/>
                  </a:moveTo>
                  <a:cubicBezTo>
                    <a:pt x="5818" y="-208"/>
                    <a:pt x="6071" y="678"/>
                    <a:pt x="10624" y="678"/>
                  </a:cubicBezTo>
                  <a:cubicBezTo>
                    <a:pt x="9739" y="1437"/>
                    <a:pt x="3542" y="1183"/>
                    <a:pt x="3542" y="2195"/>
                  </a:cubicBezTo>
                  <a:cubicBezTo>
                    <a:pt x="-632" y="2195"/>
                    <a:pt x="506" y="930"/>
                    <a:pt x="0" y="4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29" name="Freeform: Shape 9528">
              <a:extLst>
                <a:ext uri="{FF2B5EF4-FFF2-40B4-BE49-F238E27FC236}">
                  <a16:creationId xmlns:a16="http://schemas.microsoft.com/office/drawing/2014/main" id="{3C388F43-2831-1CB4-3769-4C62EF4076A8}"/>
                </a:ext>
              </a:extLst>
            </p:cNvPr>
            <p:cNvSpPr/>
            <p:nvPr/>
          </p:nvSpPr>
          <p:spPr>
            <a:xfrm>
              <a:off x="11313246" y="6616838"/>
              <a:ext cx="14166" cy="2276"/>
            </a:xfrm>
            <a:custGeom>
              <a:avLst/>
              <a:gdLst>
                <a:gd name="connsiteX0" fmla="*/ 14166 w 14166"/>
                <a:gd name="connsiteY0" fmla="*/ 2277 h 2276"/>
                <a:gd name="connsiteX1" fmla="*/ 0 w 14166"/>
                <a:gd name="connsiteY1" fmla="*/ 1391 h 2276"/>
                <a:gd name="connsiteX2" fmla="*/ 10624 w 14166"/>
                <a:gd name="connsiteY2" fmla="*/ 0 h 2276"/>
                <a:gd name="connsiteX3" fmla="*/ 14166 w 14166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66" h="2276">
                  <a:moveTo>
                    <a:pt x="14166" y="2277"/>
                  </a:moveTo>
                  <a:cubicBezTo>
                    <a:pt x="10878" y="1644"/>
                    <a:pt x="6198" y="1391"/>
                    <a:pt x="0" y="1391"/>
                  </a:cubicBezTo>
                  <a:cubicBezTo>
                    <a:pt x="760" y="380"/>
                    <a:pt x="10498" y="1264"/>
                    <a:pt x="10624" y="0"/>
                  </a:cubicBezTo>
                  <a:cubicBezTo>
                    <a:pt x="14798" y="127"/>
                    <a:pt x="13533" y="1391"/>
                    <a:pt x="14166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0" name="Freeform: Shape 9529">
              <a:extLst>
                <a:ext uri="{FF2B5EF4-FFF2-40B4-BE49-F238E27FC236}">
                  <a16:creationId xmlns:a16="http://schemas.microsoft.com/office/drawing/2014/main" id="{6B6F1F6C-F5D2-8C28-1A0C-EAC73EC2B992}"/>
                </a:ext>
              </a:extLst>
            </p:cNvPr>
            <p:cNvSpPr/>
            <p:nvPr/>
          </p:nvSpPr>
          <p:spPr>
            <a:xfrm>
              <a:off x="11316440" y="6623288"/>
              <a:ext cx="13243" cy="3035"/>
            </a:xfrm>
            <a:custGeom>
              <a:avLst/>
              <a:gdLst>
                <a:gd name="connsiteX0" fmla="*/ 10846 w 13243"/>
                <a:gd name="connsiteY0" fmla="*/ 3035 h 3035"/>
                <a:gd name="connsiteX1" fmla="*/ 221 w 13243"/>
                <a:gd name="connsiteY1" fmla="*/ 0 h 3035"/>
                <a:gd name="connsiteX2" fmla="*/ 10846 w 13243"/>
                <a:gd name="connsiteY2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43" h="3035">
                  <a:moveTo>
                    <a:pt x="10846" y="3035"/>
                  </a:moveTo>
                  <a:cubicBezTo>
                    <a:pt x="1487" y="3035"/>
                    <a:pt x="-791" y="1897"/>
                    <a:pt x="221" y="0"/>
                  </a:cubicBezTo>
                  <a:cubicBezTo>
                    <a:pt x="9707" y="127"/>
                    <a:pt x="17296" y="1897"/>
                    <a:pt x="10846" y="303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1" name="Freeform: Shape 9530">
              <a:extLst>
                <a:ext uri="{FF2B5EF4-FFF2-40B4-BE49-F238E27FC236}">
                  <a16:creationId xmlns:a16="http://schemas.microsoft.com/office/drawing/2014/main" id="{AC61CD61-7E0C-F443-AB9A-B6360FC58872}"/>
                </a:ext>
              </a:extLst>
            </p:cNvPr>
            <p:cNvSpPr/>
            <p:nvPr/>
          </p:nvSpPr>
          <p:spPr>
            <a:xfrm>
              <a:off x="11696979" y="6509838"/>
              <a:ext cx="21248" cy="4870"/>
            </a:xfrm>
            <a:custGeom>
              <a:avLst/>
              <a:gdLst>
                <a:gd name="connsiteX0" fmla="*/ 0 w 21248"/>
                <a:gd name="connsiteY0" fmla="*/ 3668 h 4870"/>
                <a:gd name="connsiteX1" fmla="*/ 0 w 21248"/>
                <a:gd name="connsiteY1" fmla="*/ 759 h 4870"/>
                <a:gd name="connsiteX2" fmla="*/ 7083 w 21248"/>
                <a:gd name="connsiteY2" fmla="*/ 0 h 4870"/>
                <a:gd name="connsiteX3" fmla="*/ 21248 w 21248"/>
                <a:gd name="connsiteY3" fmla="*/ 4174 h 4870"/>
                <a:gd name="connsiteX4" fmla="*/ 0 w 21248"/>
                <a:gd name="connsiteY4" fmla="*/ 3668 h 4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48" h="4870">
                  <a:moveTo>
                    <a:pt x="0" y="3668"/>
                  </a:moveTo>
                  <a:lnTo>
                    <a:pt x="0" y="759"/>
                  </a:lnTo>
                  <a:cubicBezTo>
                    <a:pt x="4047" y="759"/>
                    <a:pt x="6324" y="506"/>
                    <a:pt x="7083" y="0"/>
                  </a:cubicBezTo>
                  <a:cubicBezTo>
                    <a:pt x="18339" y="0"/>
                    <a:pt x="14924" y="3162"/>
                    <a:pt x="21248" y="4174"/>
                  </a:cubicBezTo>
                  <a:cubicBezTo>
                    <a:pt x="18339" y="5945"/>
                    <a:pt x="5565" y="3795"/>
                    <a:pt x="0" y="36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2" name="Freeform: Shape 9531">
              <a:extLst>
                <a:ext uri="{FF2B5EF4-FFF2-40B4-BE49-F238E27FC236}">
                  <a16:creationId xmlns:a16="http://schemas.microsoft.com/office/drawing/2014/main" id="{8D78815F-484C-8BD5-3448-2489C6C3C0A6}"/>
                </a:ext>
              </a:extLst>
            </p:cNvPr>
            <p:cNvSpPr/>
            <p:nvPr/>
          </p:nvSpPr>
          <p:spPr>
            <a:xfrm>
              <a:off x="11096338" y="657636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151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3" name="Freeform: Shape 9532">
              <a:extLst>
                <a:ext uri="{FF2B5EF4-FFF2-40B4-BE49-F238E27FC236}">
                  <a16:creationId xmlns:a16="http://schemas.microsoft.com/office/drawing/2014/main" id="{3AC0BA50-33BE-1073-B2D1-CF5C90DF8254}"/>
                </a:ext>
              </a:extLst>
            </p:cNvPr>
            <p:cNvSpPr/>
            <p:nvPr/>
          </p:nvSpPr>
          <p:spPr>
            <a:xfrm>
              <a:off x="11700252" y="6495742"/>
              <a:ext cx="10269" cy="2333"/>
            </a:xfrm>
            <a:custGeom>
              <a:avLst/>
              <a:gdLst>
                <a:gd name="connsiteX0" fmla="*/ 7098 w 10269"/>
                <a:gd name="connsiteY0" fmla="*/ 2333 h 2333"/>
                <a:gd name="connsiteX1" fmla="*/ 15 w 10269"/>
                <a:gd name="connsiteY1" fmla="*/ 183 h 2333"/>
                <a:gd name="connsiteX2" fmla="*/ 7098 w 10269"/>
                <a:gd name="connsiteY2" fmla="*/ 2333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69" h="2333">
                  <a:moveTo>
                    <a:pt x="7098" y="2333"/>
                  </a:moveTo>
                  <a:cubicBezTo>
                    <a:pt x="2672" y="2081"/>
                    <a:pt x="-238" y="1448"/>
                    <a:pt x="15" y="183"/>
                  </a:cubicBezTo>
                  <a:cubicBezTo>
                    <a:pt x="12283" y="-576"/>
                    <a:pt x="12031" y="1195"/>
                    <a:pt x="7098" y="23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4" name="Freeform: Shape 9533">
              <a:extLst>
                <a:ext uri="{FF2B5EF4-FFF2-40B4-BE49-F238E27FC236}">
                  <a16:creationId xmlns:a16="http://schemas.microsoft.com/office/drawing/2014/main" id="{74EA6152-4A8A-AA00-920B-33E96BEB6D18}"/>
                </a:ext>
              </a:extLst>
            </p:cNvPr>
            <p:cNvSpPr/>
            <p:nvPr/>
          </p:nvSpPr>
          <p:spPr>
            <a:xfrm>
              <a:off x="10704812" y="6546643"/>
              <a:ext cx="26288" cy="1923"/>
            </a:xfrm>
            <a:custGeom>
              <a:avLst/>
              <a:gdLst>
                <a:gd name="connsiteX0" fmla="*/ 26133 w 26288"/>
                <a:gd name="connsiteY0" fmla="*/ 1264 h 1923"/>
                <a:gd name="connsiteX1" fmla="*/ 2482 w 26288"/>
                <a:gd name="connsiteY1" fmla="*/ 0 h 1923"/>
                <a:gd name="connsiteX2" fmla="*/ 18291 w 26288"/>
                <a:gd name="connsiteY2" fmla="*/ 379 h 1923"/>
                <a:gd name="connsiteX3" fmla="*/ 26133 w 26288"/>
                <a:gd name="connsiteY3" fmla="*/ 1264 h 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88" h="1923">
                  <a:moveTo>
                    <a:pt x="26133" y="1264"/>
                  </a:moveTo>
                  <a:cubicBezTo>
                    <a:pt x="29042" y="2782"/>
                    <a:pt x="-10039" y="1391"/>
                    <a:pt x="2482" y="0"/>
                  </a:cubicBezTo>
                  <a:lnTo>
                    <a:pt x="18291" y="379"/>
                  </a:lnTo>
                  <a:cubicBezTo>
                    <a:pt x="16647" y="1012"/>
                    <a:pt x="21200" y="1138"/>
                    <a:pt x="26133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5" name="Freeform: Shape 9534">
              <a:extLst>
                <a:ext uri="{FF2B5EF4-FFF2-40B4-BE49-F238E27FC236}">
                  <a16:creationId xmlns:a16="http://schemas.microsoft.com/office/drawing/2014/main" id="{A2243E9C-B2E4-44D4-4667-845753BCC8F1}"/>
                </a:ext>
              </a:extLst>
            </p:cNvPr>
            <p:cNvSpPr/>
            <p:nvPr/>
          </p:nvSpPr>
          <p:spPr>
            <a:xfrm>
              <a:off x="11188686" y="6592554"/>
              <a:ext cx="32853" cy="3414"/>
            </a:xfrm>
            <a:custGeom>
              <a:avLst/>
              <a:gdLst>
                <a:gd name="connsiteX0" fmla="*/ 739 w 32853"/>
                <a:gd name="connsiteY0" fmla="*/ 2782 h 3414"/>
                <a:gd name="connsiteX1" fmla="*/ 8707 w 32853"/>
                <a:gd name="connsiteY1" fmla="*/ 0 h 3414"/>
                <a:gd name="connsiteX2" fmla="*/ 32358 w 32853"/>
                <a:gd name="connsiteY2" fmla="*/ 3414 h 3414"/>
                <a:gd name="connsiteX3" fmla="*/ 739 w 32853"/>
                <a:gd name="connsiteY3" fmla="*/ 2782 h 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53" h="3414">
                  <a:moveTo>
                    <a:pt x="739" y="2782"/>
                  </a:moveTo>
                  <a:cubicBezTo>
                    <a:pt x="-2550" y="1138"/>
                    <a:pt x="6051" y="885"/>
                    <a:pt x="8707" y="0"/>
                  </a:cubicBezTo>
                  <a:cubicBezTo>
                    <a:pt x="29449" y="252"/>
                    <a:pt x="34635" y="1518"/>
                    <a:pt x="32358" y="3414"/>
                  </a:cubicBezTo>
                  <a:lnTo>
                    <a:pt x="739" y="278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6" name="Freeform: Shape 9535">
              <a:extLst>
                <a:ext uri="{FF2B5EF4-FFF2-40B4-BE49-F238E27FC236}">
                  <a16:creationId xmlns:a16="http://schemas.microsoft.com/office/drawing/2014/main" id="{9AE0B260-7C03-4792-9887-DB256BA6C5E4}"/>
                </a:ext>
              </a:extLst>
            </p:cNvPr>
            <p:cNvSpPr/>
            <p:nvPr/>
          </p:nvSpPr>
          <p:spPr>
            <a:xfrm>
              <a:off x="11195968" y="6567831"/>
              <a:ext cx="49233" cy="3533"/>
            </a:xfrm>
            <a:custGeom>
              <a:avLst/>
              <a:gdLst>
                <a:gd name="connsiteX0" fmla="*/ 1805 w 49233"/>
                <a:gd name="connsiteY0" fmla="*/ 2969 h 3533"/>
                <a:gd name="connsiteX1" fmla="*/ 49234 w 49233"/>
                <a:gd name="connsiteY1" fmla="*/ 945 h 3533"/>
                <a:gd name="connsiteX2" fmla="*/ 49234 w 49233"/>
                <a:gd name="connsiteY2" fmla="*/ 3095 h 3533"/>
                <a:gd name="connsiteX3" fmla="*/ 1805 w 49233"/>
                <a:gd name="connsiteY3" fmla="*/ 3095 h 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233" h="3533">
                  <a:moveTo>
                    <a:pt x="1805" y="2969"/>
                  </a:moveTo>
                  <a:cubicBezTo>
                    <a:pt x="-9326" y="-699"/>
                    <a:pt x="34056" y="-446"/>
                    <a:pt x="49234" y="945"/>
                  </a:cubicBezTo>
                  <a:lnTo>
                    <a:pt x="49234" y="3095"/>
                  </a:lnTo>
                  <a:cubicBezTo>
                    <a:pt x="39621" y="3854"/>
                    <a:pt x="21282" y="3475"/>
                    <a:pt x="1805" y="30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7" name="Freeform: Shape 9536">
              <a:extLst>
                <a:ext uri="{FF2B5EF4-FFF2-40B4-BE49-F238E27FC236}">
                  <a16:creationId xmlns:a16="http://schemas.microsoft.com/office/drawing/2014/main" id="{6DB8BB77-6707-5FCD-3A3D-F916C146C465}"/>
                </a:ext>
              </a:extLst>
            </p:cNvPr>
            <p:cNvSpPr/>
            <p:nvPr/>
          </p:nvSpPr>
          <p:spPr>
            <a:xfrm>
              <a:off x="11243676" y="6616327"/>
              <a:ext cx="41075" cy="2623"/>
            </a:xfrm>
            <a:custGeom>
              <a:avLst/>
              <a:gdLst>
                <a:gd name="connsiteX0" fmla="*/ 768 w 41075"/>
                <a:gd name="connsiteY0" fmla="*/ 1902 h 2623"/>
                <a:gd name="connsiteX1" fmla="*/ 40354 w 41075"/>
                <a:gd name="connsiteY1" fmla="*/ 2535 h 2623"/>
                <a:gd name="connsiteX2" fmla="*/ 768 w 41075"/>
                <a:gd name="connsiteY2" fmla="*/ 1902 h 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075" h="2623">
                  <a:moveTo>
                    <a:pt x="768" y="1902"/>
                  </a:moveTo>
                  <a:cubicBezTo>
                    <a:pt x="-7075" y="-1133"/>
                    <a:pt x="47943" y="-248"/>
                    <a:pt x="40354" y="2535"/>
                  </a:cubicBezTo>
                  <a:cubicBezTo>
                    <a:pt x="15944" y="2661"/>
                    <a:pt x="25178" y="2787"/>
                    <a:pt x="768" y="19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8" name="Freeform: Shape 9537">
              <a:extLst>
                <a:ext uri="{FF2B5EF4-FFF2-40B4-BE49-F238E27FC236}">
                  <a16:creationId xmlns:a16="http://schemas.microsoft.com/office/drawing/2014/main" id="{BD07AF03-0CBF-C088-5E7B-96D97260C882}"/>
                </a:ext>
              </a:extLst>
            </p:cNvPr>
            <p:cNvSpPr/>
            <p:nvPr/>
          </p:nvSpPr>
          <p:spPr>
            <a:xfrm>
              <a:off x="10802025" y="6540951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39" name="Freeform: Shape 9538">
              <a:extLst>
                <a:ext uri="{FF2B5EF4-FFF2-40B4-BE49-F238E27FC236}">
                  <a16:creationId xmlns:a16="http://schemas.microsoft.com/office/drawing/2014/main" id="{F2669E61-DA21-EE1B-7858-DC52197C14B0}"/>
                </a:ext>
              </a:extLst>
            </p:cNvPr>
            <p:cNvSpPr/>
            <p:nvPr/>
          </p:nvSpPr>
          <p:spPr>
            <a:xfrm>
              <a:off x="11299713" y="662404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0" name="Freeform: Shape 9539">
              <a:extLst>
                <a:ext uri="{FF2B5EF4-FFF2-40B4-BE49-F238E27FC236}">
                  <a16:creationId xmlns:a16="http://schemas.microsoft.com/office/drawing/2014/main" id="{6A4741F5-C5C6-F988-CDD1-34477320714E}"/>
                </a:ext>
              </a:extLst>
            </p:cNvPr>
            <p:cNvSpPr/>
            <p:nvPr/>
          </p:nvSpPr>
          <p:spPr>
            <a:xfrm>
              <a:off x="11171104" y="6553600"/>
              <a:ext cx="71336" cy="4756"/>
            </a:xfrm>
            <a:custGeom>
              <a:avLst/>
              <a:gdLst>
                <a:gd name="connsiteX0" fmla="*/ 71315 w 71336"/>
                <a:gd name="connsiteY0" fmla="*/ 1390 h 4756"/>
                <a:gd name="connsiteX1" fmla="*/ 361 w 71336"/>
                <a:gd name="connsiteY1" fmla="*/ 126 h 4756"/>
                <a:gd name="connsiteX2" fmla="*/ 71315 w 71336"/>
                <a:gd name="connsiteY2" fmla="*/ 1390 h 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336" h="4756">
                  <a:moveTo>
                    <a:pt x="71315" y="1390"/>
                  </a:moveTo>
                  <a:cubicBezTo>
                    <a:pt x="72833" y="6703"/>
                    <a:pt x="-5963" y="5311"/>
                    <a:pt x="361" y="126"/>
                  </a:cubicBezTo>
                  <a:cubicBezTo>
                    <a:pt x="18701" y="-128"/>
                    <a:pt x="54873" y="-128"/>
                    <a:pt x="71315" y="139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1" name="Freeform: Shape 9540">
              <a:extLst>
                <a:ext uri="{FF2B5EF4-FFF2-40B4-BE49-F238E27FC236}">
                  <a16:creationId xmlns:a16="http://schemas.microsoft.com/office/drawing/2014/main" id="{6470610B-E6EC-C7CD-AC1B-1A2B45C1120C}"/>
                </a:ext>
              </a:extLst>
            </p:cNvPr>
            <p:cNvSpPr/>
            <p:nvPr/>
          </p:nvSpPr>
          <p:spPr>
            <a:xfrm>
              <a:off x="11338153" y="6590278"/>
              <a:ext cx="41411" cy="3048"/>
            </a:xfrm>
            <a:custGeom>
              <a:avLst/>
              <a:gdLst>
                <a:gd name="connsiteX0" fmla="*/ 40988 w 41411"/>
                <a:gd name="connsiteY0" fmla="*/ 2403 h 3048"/>
                <a:gd name="connsiteX1" fmla="*/ 1528 w 41411"/>
                <a:gd name="connsiteY1" fmla="*/ 0 h 3048"/>
                <a:gd name="connsiteX2" fmla="*/ 40988 w 41411"/>
                <a:gd name="connsiteY2" fmla="*/ 2403 h 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11" h="3048">
                  <a:moveTo>
                    <a:pt x="40988" y="2403"/>
                  </a:moveTo>
                  <a:cubicBezTo>
                    <a:pt x="25432" y="3794"/>
                    <a:pt x="-7453" y="2909"/>
                    <a:pt x="1528" y="0"/>
                  </a:cubicBezTo>
                  <a:cubicBezTo>
                    <a:pt x="23914" y="0"/>
                    <a:pt x="44656" y="127"/>
                    <a:pt x="4098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2" name="Freeform: Shape 9541">
              <a:extLst>
                <a:ext uri="{FF2B5EF4-FFF2-40B4-BE49-F238E27FC236}">
                  <a16:creationId xmlns:a16="http://schemas.microsoft.com/office/drawing/2014/main" id="{B85E48EF-C0DF-146B-905C-258AC8613FF7}"/>
                </a:ext>
              </a:extLst>
            </p:cNvPr>
            <p:cNvSpPr/>
            <p:nvPr/>
          </p:nvSpPr>
          <p:spPr>
            <a:xfrm>
              <a:off x="11203338" y="6532477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3" name="Freeform: Shape 9542">
              <a:extLst>
                <a:ext uri="{FF2B5EF4-FFF2-40B4-BE49-F238E27FC236}">
                  <a16:creationId xmlns:a16="http://schemas.microsoft.com/office/drawing/2014/main" id="{4518A9FB-08C7-BFAF-EA0D-CCAE89E989FB}"/>
                </a:ext>
              </a:extLst>
            </p:cNvPr>
            <p:cNvSpPr/>
            <p:nvPr/>
          </p:nvSpPr>
          <p:spPr>
            <a:xfrm>
              <a:off x="11215918" y="6585218"/>
              <a:ext cx="33918" cy="1978"/>
            </a:xfrm>
            <a:custGeom>
              <a:avLst/>
              <a:gdLst>
                <a:gd name="connsiteX0" fmla="*/ 33837 w 33918"/>
                <a:gd name="connsiteY0" fmla="*/ 1264 h 1978"/>
                <a:gd name="connsiteX1" fmla="*/ 2218 w 33918"/>
                <a:gd name="connsiteY1" fmla="*/ 0 h 1978"/>
                <a:gd name="connsiteX2" fmla="*/ 33837 w 33918"/>
                <a:gd name="connsiteY2" fmla="*/ 1264 h 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918" h="1978">
                  <a:moveTo>
                    <a:pt x="33837" y="1264"/>
                  </a:moveTo>
                  <a:cubicBezTo>
                    <a:pt x="36114" y="2656"/>
                    <a:pt x="-10556" y="1897"/>
                    <a:pt x="2218" y="0"/>
                  </a:cubicBezTo>
                  <a:cubicBezTo>
                    <a:pt x="18660" y="0"/>
                    <a:pt x="22961" y="759"/>
                    <a:pt x="33837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4" name="Freeform: Shape 9543">
              <a:extLst>
                <a:ext uri="{FF2B5EF4-FFF2-40B4-BE49-F238E27FC236}">
                  <a16:creationId xmlns:a16="http://schemas.microsoft.com/office/drawing/2014/main" id="{3B23BC3B-2B41-2D23-3278-17E91C629E25}"/>
                </a:ext>
              </a:extLst>
            </p:cNvPr>
            <p:cNvSpPr/>
            <p:nvPr/>
          </p:nvSpPr>
          <p:spPr>
            <a:xfrm>
              <a:off x="11363205" y="6610893"/>
              <a:ext cx="31619" cy="1380"/>
            </a:xfrm>
            <a:custGeom>
              <a:avLst/>
              <a:gdLst>
                <a:gd name="connsiteX0" fmla="*/ 0 w 31619"/>
                <a:gd name="connsiteY0" fmla="*/ 633 h 1380"/>
                <a:gd name="connsiteX1" fmla="*/ 31619 w 31619"/>
                <a:gd name="connsiteY1" fmla="*/ 126 h 1380"/>
                <a:gd name="connsiteX2" fmla="*/ 0 w 31619"/>
                <a:gd name="connsiteY2" fmla="*/ 633 h 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19" h="1380">
                  <a:moveTo>
                    <a:pt x="0" y="633"/>
                  </a:moveTo>
                  <a:cubicBezTo>
                    <a:pt x="2277" y="-379"/>
                    <a:pt x="19857" y="126"/>
                    <a:pt x="31619" y="126"/>
                  </a:cubicBezTo>
                  <a:cubicBezTo>
                    <a:pt x="29343" y="1771"/>
                    <a:pt x="10498" y="1645"/>
                    <a:pt x="0" y="6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5" name="Freeform: Shape 9544">
              <a:extLst>
                <a:ext uri="{FF2B5EF4-FFF2-40B4-BE49-F238E27FC236}">
                  <a16:creationId xmlns:a16="http://schemas.microsoft.com/office/drawing/2014/main" id="{46A616A0-267D-4F2D-7516-EA47DC9BDE39}"/>
                </a:ext>
              </a:extLst>
            </p:cNvPr>
            <p:cNvSpPr/>
            <p:nvPr/>
          </p:nvSpPr>
          <p:spPr>
            <a:xfrm>
              <a:off x="11249621" y="6593668"/>
              <a:ext cx="22929" cy="2427"/>
            </a:xfrm>
            <a:custGeom>
              <a:avLst/>
              <a:gdLst>
                <a:gd name="connsiteX0" fmla="*/ 15817 w 22929"/>
                <a:gd name="connsiteY0" fmla="*/ 2427 h 2427"/>
                <a:gd name="connsiteX1" fmla="*/ 7 w 22929"/>
                <a:gd name="connsiteY1" fmla="*/ 24 h 2427"/>
                <a:gd name="connsiteX2" fmla="*/ 15817 w 22929"/>
                <a:gd name="connsiteY2" fmla="*/ 2427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29" h="2427">
                  <a:moveTo>
                    <a:pt x="15817" y="2427"/>
                  </a:moveTo>
                  <a:cubicBezTo>
                    <a:pt x="5952" y="1922"/>
                    <a:pt x="-246" y="1290"/>
                    <a:pt x="7" y="24"/>
                  </a:cubicBezTo>
                  <a:cubicBezTo>
                    <a:pt x="27326" y="-228"/>
                    <a:pt x="26947" y="1542"/>
                    <a:pt x="15817" y="24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6" name="Freeform: Shape 9545">
              <a:extLst>
                <a:ext uri="{FF2B5EF4-FFF2-40B4-BE49-F238E27FC236}">
                  <a16:creationId xmlns:a16="http://schemas.microsoft.com/office/drawing/2014/main" id="{44367B04-0CC1-AEBD-3F99-DAA00975CF5E}"/>
                </a:ext>
              </a:extLst>
            </p:cNvPr>
            <p:cNvSpPr/>
            <p:nvPr/>
          </p:nvSpPr>
          <p:spPr>
            <a:xfrm>
              <a:off x="11273406" y="6588001"/>
              <a:ext cx="53420" cy="2614"/>
            </a:xfrm>
            <a:custGeom>
              <a:avLst/>
              <a:gdLst>
                <a:gd name="connsiteX0" fmla="*/ 47429 w 53420"/>
                <a:gd name="connsiteY0" fmla="*/ 0 h 2614"/>
                <a:gd name="connsiteX1" fmla="*/ 0 w 53420"/>
                <a:gd name="connsiteY1" fmla="*/ 2403 h 2614"/>
                <a:gd name="connsiteX2" fmla="*/ 47429 w 53420"/>
                <a:gd name="connsiteY2" fmla="*/ 0 h 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20" h="2614">
                  <a:moveTo>
                    <a:pt x="47429" y="0"/>
                  </a:moveTo>
                  <a:cubicBezTo>
                    <a:pt x="69183" y="1770"/>
                    <a:pt x="26687" y="3162"/>
                    <a:pt x="0" y="2403"/>
                  </a:cubicBezTo>
                  <a:cubicBezTo>
                    <a:pt x="1012" y="126"/>
                    <a:pt x="35287" y="1138"/>
                    <a:pt x="4742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7" name="Freeform: Shape 9546">
              <a:extLst>
                <a:ext uri="{FF2B5EF4-FFF2-40B4-BE49-F238E27FC236}">
                  <a16:creationId xmlns:a16="http://schemas.microsoft.com/office/drawing/2014/main" id="{B59F6204-AAA7-3BA1-9920-B7598F72DE6A}"/>
                </a:ext>
              </a:extLst>
            </p:cNvPr>
            <p:cNvSpPr/>
            <p:nvPr/>
          </p:nvSpPr>
          <p:spPr>
            <a:xfrm>
              <a:off x="11281501" y="6574847"/>
              <a:ext cx="31619" cy="2149"/>
            </a:xfrm>
            <a:custGeom>
              <a:avLst/>
              <a:gdLst>
                <a:gd name="connsiteX0" fmla="*/ 31493 w 31619"/>
                <a:gd name="connsiteY0" fmla="*/ 2150 h 2149"/>
                <a:gd name="connsiteX1" fmla="*/ 0 w 31619"/>
                <a:gd name="connsiteY1" fmla="*/ 1139 h 2149"/>
                <a:gd name="connsiteX2" fmla="*/ 31619 w 31619"/>
                <a:gd name="connsiteY2" fmla="*/ 0 h 2149"/>
                <a:gd name="connsiteX3" fmla="*/ 31619 w 31619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149">
                  <a:moveTo>
                    <a:pt x="31493" y="2150"/>
                  </a:moveTo>
                  <a:cubicBezTo>
                    <a:pt x="24283" y="1518"/>
                    <a:pt x="13786" y="1139"/>
                    <a:pt x="0" y="1139"/>
                  </a:cubicBezTo>
                  <a:cubicBezTo>
                    <a:pt x="5312" y="253"/>
                    <a:pt x="16821" y="0"/>
                    <a:pt x="31619" y="0"/>
                  </a:cubicBezTo>
                  <a:lnTo>
                    <a:pt x="31619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8" name="Freeform: Shape 9547">
              <a:extLst>
                <a:ext uri="{FF2B5EF4-FFF2-40B4-BE49-F238E27FC236}">
                  <a16:creationId xmlns:a16="http://schemas.microsoft.com/office/drawing/2014/main" id="{CC7F493A-8673-2CC3-DFCB-A9AD7D90F5E9}"/>
                </a:ext>
              </a:extLst>
            </p:cNvPr>
            <p:cNvSpPr/>
            <p:nvPr/>
          </p:nvSpPr>
          <p:spPr>
            <a:xfrm>
              <a:off x="11450166" y="6562951"/>
              <a:ext cx="39918" cy="2158"/>
            </a:xfrm>
            <a:custGeom>
              <a:avLst/>
              <a:gdLst>
                <a:gd name="connsiteX0" fmla="*/ 39516 w 39918"/>
                <a:gd name="connsiteY0" fmla="*/ 2158 h 2158"/>
                <a:gd name="connsiteX1" fmla="*/ 55 w 39918"/>
                <a:gd name="connsiteY1" fmla="*/ 8 h 2158"/>
                <a:gd name="connsiteX2" fmla="*/ 39516 w 39918"/>
                <a:gd name="connsiteY2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918" h="2158">
                  <a:moveTo>
                    <a:pt x="39516" y="2158"/>
                  </a:moveTo>
                  <a:cubicBezTo>
                    <a:pt x="19533" y="2158"/>
                    <a:pt x="-1209" y="2158"/>
                    <a:pt x="55" y="8"/>
                  </a:cubicBezTo>
                  <a:cubicBezTo>
                    <a:pt x="22695" y="8"/>
                    <a:pt x="43058" y="-245"/>
                    <a:pt x="39516" y="215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49" name="Freeform: Shape 9548">
              <a:extLst>
                <a:ext uri="{FF2B5EF4-FFF2-40B4-BE49-F238E27FC236}">
                  <a16:creationId xmlns:a16="http://schemas.microsoft.com/office/drawing/2014/main" id="{CCF981F7-0763-A53F-A185-20538ACE9D55}"/>
                </a:ext>
              </a:extLst>
            </p:cNvPr>
            <p:cNvSpPr/>
            <p:nvPr/>
          </p:nvSpPr>
          <p:spPr>
            <a:xfrm>
              <a:off x="11473463" y="6626070"/>
              <a:ext cx="56000" cy="2909"/>
            </a:xfrm>
            <a:custGeom>
              <a:avLst/>
              <a:gdLst>
                <a:gd name="connsiteX0" fmla="*/ 536 w 56000"/>
                <a:gd name="connsiteY0" fmla="*/ 2403 h 2909"/>
                <a:gd name="connsiteX1" fmla="*/ 55933 w 56000"/>
                <a:gd name="connsiteY1" fmla="*/ 0 h 2909"/>
                <a:gd name="connsiteX2" fmla="*/ 48092 w 56000"/>
                <a:gd name="connsiteY2" fmla="*/ 2910 h 2909"/>
                <a:gd name="connsiteX3" fmla="*/ 663 w 56000"/>
                <a:gd name="connsiteY3" fmla="*/ 2277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000" h="2909">
                  <a:moveTo>
                    <a:pt x="536" y="2403"/>
                  </a:moveTo>
                  <a:cubicBezTo>
                    <a:pt x="-4776" y="-506"/>
                    <a:pt x="30511" y="253"/>
                    <a:pt x="55933" y="0"/>
                  </a:cubicBezTo>
                  <a:cubicBezTo>
                    <a:pt x="56946" y="1265"/>
                    <a:pt x="46069" y="1644"/>
                    <a:pt x="48092" y="2910"/>
                  </a:cubicBezTo>
                  <a:cubicBezTo>
                    <a:pt x="29374" y="2910"/>
                    <a:pt x="24694" y="1771"/>
                    <a:pt x="66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0" name="Freeform: Shape 9549">
              <a:extLst>
                <a:ext uri="{FF2B5EF4-FFF2-40B4-BE49-F238E27FC236}">
                  <a16:creationId xmlns:a16="http://schemas.microsoft.com/office/drawing/2014/main" id="{6AAB2251-9F2D-442A-5BD0-C1314B09AF50}"/>
                </a:ext>
              </a:extLst>
            </p:cNvPr>
            <p:cNvSpPr/>
            <p:nvPr/>
          </p:nvSpPr>
          <p:spPr>
            <a:xfrm>
              <a:off x="11449083" y="6596854"/>
              <a:ext cx="23777" cy="2276"/>
            </a:xfrm>
            <a:custGeom>
              <a:avLst/>
              <a:gdLst>
                <a:gd name="connsiteX0" fmla="*/ 0 w 23777"/>
                <a:gd name="connsiteY0" fmla="*/ 1392 h 2276"/>
                <a:gd name="connsiteX1" fmla="*/ 7968 w 23777"/>
                <a:gd name="connsiteY1" fmla="*/ 0 h 2276"/>
                <a:gd name="connsiteX2" fmla="*/ 23778 w 23777"/>
                <a:gd name="connsiteY2" fmla="*/ 759 h 2276"/>
                <a:gd name="connsiteX3" fmla="*/ 15936 w 23777"/>
                <a:gd name="connsiteY3" fmla="*/ 2277 h 2276"/>
                <a:gd name="connsiteX4" fmla="*/ 126 w 23777"/>
                <a:gd name="connsiteY4" fmla="*/ 1518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276">
                  <a:moveTo>
                    <a:pt x="0" y="1392"/>
                  </a:moveTo>
                  <a:cubicBezTo>
                    <a:pt x="1391" y="759"/>
                    <a:pt x="7968" y="633"/>
                    <a:pt x="7968" y="0"/>
                  </a:cubicBezTo>
                  <a:cubicBezTo>
                    <a:pt x="14165" y="127"/>
                    <a:pt x="15936" y="759"/>
                    <a:pt x="23778" y="759"/>
                  </a:cubicBezTo>
                  <a:cubicBezTo>
                    <a:pt x="22134" y="1392"/>
                    <a:pt x="15936" y="1518"/>
                    <a:pt x="15936" y="2277"/>
                  </a:cubicBezTo>
                  <a:cubicBezTo>
                    <a:pt x="9359" y="2277"/>
                    <a:pt x="7968" y="1518"/>
                    <a:pt x="126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1" name="Freeform: Shape 9550">
              <a:extLst>
                <a:ext uri="{FF2B5EF4-FFF2-40B4-BE49-F238E27FC236}">
                  <a16:creationId xmlns:a16="http://schemas.microsoft.com/office/drawing/2014/main" id="{4F2555D9-B21C-2B41-EFC3-387178332B20}"/>
                </a:ext>
              </a:extLst>
            </p:cNvPr>
            <p:cNvSpPr/>
            <p:nvPr/>
          </p:nvSpPr>
          <p:spPr>
            <a:xfrm>
              <a:off x="11352582" y="6552145"/>
              <a:ext cx="40028" cy="2213"/>
            </a:xfrm>
            <a:custGeom>
              <a:avLst/>
              <a:gdLst>
                <a:gd name="connsiteX0" fmla="*/ 126 w 40028"/>
                <a:gd name="connsiteY0" fmla="*/ 1960 h 2213"/>
                <a:gd name="connsiteX1" fmla="*/ 39460 w 40028"/>
                <a:gd name="connsiteY1" fmla="*/ 2213 h 2213"/>
                <a:gd name="connsiteX2" fmla="*/ 126 w 40028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028" h="2213">
                  <a:moveTo>
                    <a:pt x="126" y="1960"/>
                  </a:moveTo>
                  <a:cubicBezTo>
                    <a:pt x="-2784" y="-569"/>
                    <a:pt x="45784" y="-822"/>
                    <a:pt x="39460" y="2213"/>
                  </a:cubicBezTo>
                  <a:lnTo>
                    <a:pt x="126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2" name="Freeform: Shape 9551">
              <a:extLst>
                <a:ext uri="{FF2B5EF4-FFF2-40B4-BE49-F238E27FC236}">
                  <a16:creationId xmlns:a16="http://schemas.microsoft.com/office/drawing/2014/main" id="{AAF512A5-4A94-C987-BBBF-AB4834125277}"/>
                </a:ext>
              </a:extLst>
            </p:cNvPr>
            <p:cNvSpPr/>
            <p:nvPr/>
          </p:nvSpPr>
          <p:spPr>
            <a:xfrm>
              <a:off x="11486849" y="6543701"/>
              <a:ext cx="39765" cy="2999"/>
            </a:xfrm>
            <a:custGeom>
              <a:avLst/>
              <a:gdLst>
                <a:gd name="connsiteX0" fmla="*/ 430 w 39765"/>
                <a:gd name="connsiteY0" fmla="*/ 2310 h 2999"/>
                <a:gd name="connsiteX1" fmla="*/ 39765 w 39765"/>
                <a:gd name="connsiteY1" fmla="*/ 34 h 2999"/>
                <a:gd name="connsiteX2" fmla="*/ 39765 w 39765"/>
                <a:gd name="connsiteY2" fmla="*/ 2942 h 2999"/>
                <a:gd name="connsiteX3" fmla="*/ 430 w 39765"/>
                <a:gd name="connsiteY3" fmla="*/ 2310 h 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5" h="2999">
                  <a:moveTo>
                    <a:pt x="430" y="2310"/>
                  </a:moveTo>
                  <a:cubicBezTo>
                    <a:pt x="-3238" y="34"/>
                    <a:pt x="17125" y="-93"/>
                    <a:pt x="39765" y="34"/>
                  </a:cubicBezTo>
                  <a:lnTo>
                    <a:pt x="39765" y="2942"/>
                  </a:lnTo>
                  <a:cubicBezTo>
                    <a:pt x="20793" y="3321"/>
                    <a:pt x="22690" y="1677"/>
                    <a:pt x="430" y="23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3" name="Freeform: Shape 9552">
              <a:extLst>
                <a:ext uri="{FF2B5EF4-FFF2-40B4-BE49-F238E27FC236}">
                  <a16:creationId xmlns:a16="http://schemas.microsoft.com/office/drawing/2014/main" id="{7B46DCCE-93AF-41E0-4334-26570FEB9EA5}"/>
                </a:ext>
              </a:extLst>
            </p:cNvPr>
            <p:cNvSpPr/>
            <p:nvPr/>
          </p:nvSpPr>
          <p:spPr>
            <a:xfrm>
              <a:off x="11395048" y="6578039"/>
              <a:ext cx="29144" cy="2626"/>
            </a:xfrm>
            <a:custGeom>
              <a:avLst/>
              <a:gdLst>
                <a:gd name="connsiteX0" fmla="*/ 4836 w 29144"/>
                <a:gd name="connsiteY0" fmla="*/ 1868 h 2626"/>
                <a:gd name="connsiteX1" fmla="*/ 28487 w 29144"/>
                <a:gd name="connsiteY1" fmla="*/ 1868 h 2626"/>
                <a:gd name="connsiteX2" fmla="*/ 20646 w 29144"/>
                <a:gd name="connsiteY2" fmla="*/ 2627 h 2626"/>
                <a:gd name="connsiteX3" fmla="*/ 4836 w 29144"/>
                <a:gd name="connsiteY3" fmla="*/ 1868 h 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44" h="2626">
                  <a:moveTo>
                    <a:pt x="4836" y="1868"/>
                  </a:moveTo>
                  <a:cubicBezTo>
                    <a:pt x="-15527" y="1109"/>
                    <a:pt x="35443" y="-1926"/>
                    <a:pt x="28487" y="1868"/>
                  </a:cubicBezTo>
                  <a:cubicBezTo>
                    <a:pt x="21531" y="1868"/>
                    <a:pt x="20899" y="2120"/>
                    <a:pt x="20646" y="2627"/>
                  </a:cubicBezTo>
                  <a:cubicBezTo>
                    <a:pt x="13056" y="2247"/>
                    <a:pt x="8503" y="603"/>
                    <a:pt x="4836" y="186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4" name="Freeform: Shape 9553">
              <a:extLst>
                <a:ext uri="{FF2B5EF4-FFF2-40B4-BE49-F238E27FC236}">
                  <a16:creationId xmlns:a16="http://schemas.microsoft.com/office/drawing/2014/main" id="{546C4FA3-4B36-767D-0412-DE64D2AC186C}"/>
                </a:ext>
              </a:extLst>
            </p:cNvPr>
            <p:cNvSpPr/>
            <p:nvPr/>
          </p:nvSpPr>
          <p:spPr>
            <a:xfrm>
              <a:off x="11535783" y="6626677"/>
              <a:ext cx="17264" cy="2531"/>
            </a:xfrm>
            <a:custGeom>
              <a:avLst/>
              <a:gdLst>
                <a:gd name="connsiteX0" fmla="*/ 17264 w 17264"/>
                <a:gd name="connsiteY0" fmla="*/ 2302 h 2531"/>
                <a:gd name="connsiteX1" fmla="*/ 17264 w 17264"/>
                <a:gd name="connsiteY1" fmla="*/ 152 h 2531"/>
                <a:gd name="connsiteX2" fmla="*/ 17264 w 17264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531">
                  <a:moveTo>
                    <a:pt x="17264" y="2302"/>
                  </a:moveTo>
                  <a:cubicBezTo>
                    <a:pt x="-5755" y="3567"/>
                    <a:pt x="-5755" y="-860"/>
                    <a:pt x="17264" y="152"/>
                  </a:cubicBezTo>
                  <a:lnTo>
                    <a:pt x="17264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5" name="Freeform: Shape 9554">
              <a:extLst>
                <a:ext uri="{FF2B5EF4-FFF2-40B4-BE49-F238E27FC236}">
                  <a16:creationId xmlns:a16="http://schemas.microsoft.com/office/drawing/2014/main" id="{7558BA20-5786-2A7C-7773-EA673C93540C}"/>
                </a:ext>
              </a:extLst>
            </p:cNvPr>
            <p:cNvSpPr/>
            <p:nvPr/>
          </p:nvSpPr>
          <p:spPr>
            <a:xfrm>
              <a:off x="11552921" y="659900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6" name="Freeform: Shape 9555">
              <a:extLst>
                <a:ext uri="{FF2B5EF4-FFF2-40B4-BE49-F238E27FC236}">
                  <a16:creationId xmlns:a16="http://schemas.microsoft.com/office/drawing/2014/main" id="{905858A7-165E-655F-EF3F-E8E5C6B06574}"/>
                </a:ext>
              </a:extLst>
            </p:cNvPr>
            <p:cNvSpPr/>
            <p:nvPr/>
          </p:nvSpPr>
          <p:spPr>
            <a:xfrm>
              <a:off x="11553048" y="66201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7" name="Freeform: Shape 9556">
              <a:extLst>
                <a:ext uri="{FF2B5EF4-FFF2-40B4-BE49-F238E27FC236}">
                  <a16:creationId xmlns:a16="http://schemas.microsoft.com/office/drawing/2014/main" id="{9FC57C47-A463-D8CA-7D02-6976E7485CB4}"/>
                </a:ext>
              </a:extLst>
            </p:cNvPr>
            <p:cNvSpPr/>
            <p:nvPr/>
          </p:nvSpPr>
          <p:spPr>
            <a:xfrm>
              <a:off x="11567041" y="6603778"/>
              <a:ext cx="34996" cy="1676"/>
            </a:xfrm>
            <a:custGeom>
              <a:avLst/>
              <a:gdLst>
                <a:gd name="connsiteX0" fmla="*/ 9658 w 34996"/>
                <a:gd name="connsiteY0" fmla="*/ 1676 h 1676"/>
                <a:gd name="connsiteX1" fmla="*/ 33309 w 34996"/>
                <a:gd name="connsiteY1" fmla="*/ 1551 h 1676"/>
                <a:gd name="connsiteX2" fmla="*/ 9658 w 34996"/>
                <a:gd name="connsiteY2" fmla="*/ 1676 h 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676">
                  <a:moveTo>
                    <a:pt x="9658" y="1676"/>
                  </a:moveTo>
                  <a:cubicBezTo>
                    <a:pt x="-25250" y="918"/>
                    <a:pt x="46716" y="-1611"/>
                    <a:pt x="33309" y="1551"/>
                  </a:cubicBezTo>
                  <a:cubicBezTo>
                    <a:pt x="19776" y="1803"/>
                    <a:pt x="12947" y="412"/>
                    <a:pt x="9658" y="16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8" name="Freeform: Shape 9557">
              <a:extLst>
                <a:ext uri="{FF2B5EF4-FFF2-40B4-BE49-F238E27FC236}">
                  <a16:creationId xmlns:a16="http://schemas.microsoft.com/office/drawing/2014/main" id="{7B409548-E6E5-D1BA-4BD5-24F35C05B90D}"/>
                </a:ext>
              </a:extLst>
            </p:cNvPr>
            <p:cNvSpPr/>
            <p:nvPr/>
          </p:nvSpPr>
          <p:spPr>
            <a:xfrm>
              <a:off x="11429922" y="6595016"/>
              <a:ext cx="17264" cy="2499"/>
            </a:xfrm>
            <a:custGeom>
              <a:avLst/>
              <a:gdLst>
                <a:gd name="connsiteX0" fmla="*/ 17264 w 17264"/>
                <a:gd name="connsiteY0" fmla="*/ 2344 h 2499"/>
                <a:gd name="connsiteX1" fmla="*/ 17264 w 17264"/>
                <a:gd name="connsiteY1" fmla="*/ 193 h 2499"/>
                <a:gd name="connsiteX2" fmla="*/ 17264 w 17264"/>
                <a:gd name="connsiteY2" fmla="*/ 2344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4" h="2499">
                  <a:moveTo>
                    <a:pt x="17264" y="2344"/>
                  </a:moveTo>
                  <a:cubicBezTo>
                    <a:pt x="-5755" y="3355"/>
                    <a:pt x="-5755" y="-945"/>
                    <a:pt x="17264" y="193"/>
                  </a:cubicBezTo>
                  <a:lnTo>
                    <a:pt x="17264" y="234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59" name="Freeform: Shape 9558">
              <a:extLst>
                <a:ext uri="{FF2B5EF4-FFF2-40B4-BE49-F238E27FC236}">
                  <a16:creationId xmlns:a16="http://schemas.microsoft.com/office/drawing/2014/main" id="{4C239463-C56C-83A9-5C62-DFE9875BCB48}"/>
                </a:ext>
              </a:extLst>
            </p:cNvPr>
            <p:cNvSpPr/>
            <p:nvPr/>
          </p:nvSpPr>
          <p:spPr>
            <a:xfrm>
              <a:off x="11437586" y="6601063"/>
              <a:ext cx="49187" cy="3602"/>
            </a:xfrm>
            <a:custGeom>
              <a:avLst/>
              <a:gdLst>
                <a:gd name="connsiteX0" fmla="*/ 49188 w 49187"/>
                <a:gd name="connsiteY0" fmla="*/ 2748 h 3602"/>
                <a:gd name="connsiteX1" fmla="*/ 1759 w 49187"/>
                <a:gd name="connsiteY1" fmla="*/ 598 h 3602"/>
                <a:gd name="connsiteX2" fmla="*/ 49188 w 49187"/>
                <a:gd name="connsiteY2" fmla="*/ 598 h 3602"/>
                <a:gd name="connsiteX3" fmla="*/ 49188 w 49187"/>
                <a:gd name="connsiteY3" fmla="*/ 2748 h 3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87" h="3602">
                  <a:moveTo>
                    <a:pt x="49188" y="2748"/>
                  </a:moveTo>
                  <a:cubicBezTo>
                    <a:pt x="33378" y="4266"/>
                    <a:pt x="-9118" y="3886"/>
                    <a:pt x="1759" y="598"/>
                  </a:cubicBezTo>
                  <a:cubicBezTo>
                    <a:pt x="26422" y="977"/>
                    <a:pt x="32619" y="-920"/>
                    <a:pt x="49188" y="598"/>
                  </a:cubicBezTo>
                  <a:lnTo>
                    <a:pt x="49188" y="2748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0" name="Freeform: Shape 9559">
              <a:extLst>
                <a:ext uri="{FF2B5EF4-FFF2-40B4-BE49-F238E27FC236}">
                  <a16:creationId xmlns:a16="http://schemas.microsoft.com/office/drawing/2014/main" id="{8E41DB4F-1F8F-B016-463D-2354D8D4A922}"/>
                </a:ext>
              </a:extLst>
            </p:cNvPr>
            <p:cNvSpPr/>
            <p:nvPr/>
          </p:nvSpPr>
          <p:spPr>
            <a:xfrm>
              <a:off x="11592129" y="6566113"/>
              <a:ext cx="39460" cy="2025"/>
            </a:xfrm>
            <a:custGeom>
              <a:avLst/>
              <a:gdLst>
                <a:gd name="connsiteX0" fmla="*/ 39461 w 39460"/>
                <a:gd name="connsiteY0" fmla="*/ 387 h 2025"/>
                <a:gd name="connsiteX1" fmla="*/ 0 w 39460"/>
                <a:gd name="connsiteY1" fmla="*/ 1398 h 2025"/>
                <a:gd name="connsiteX2" fmla="*/ 39461 w 39460"/>
                <a:gd name="connsiteY2" fmla="*/ 387 h 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2025">
                  <a:moveTo>
                    <a:pt x="39461" y="387"/>
                  </a:moveTo>
                  <a:cubicBezTo>
                    <a:pt x="38449" y="2284"/>
                    <a:pt x="9865" y="2410"/>
                    <a:pt x="0" y="1398"/>
                  </a:cubicBezTo>
                  <a:cubicBezTo>
                    <a:pt x="9486" y="261"/>
                    <a:pt x="29848" y="-498"/>
                    <a:pt x="39461" y="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1" name="Freeform: Shape 9560">
              <a:extLst>
                <a:ext uri="{FF2B5EF4-FFF2-40B4-BE49-F238E27FC236}">
                  <a16:creationId xmlns:a16="http://schemas.microsoft.com/office/drawing/2014/main" id="{682F5118-9A97-A119-F341-C6ED34D0C7E4}"/>
                </a:ext>
              </a:extLst>
            </p:cNvPr>
            <p:cNvSpPr/>
            <p:nvPr/>
          </p:nvSpPr>
          <p:spPr>
            <a:xfrm>
              <a:off x="11624001" y="6610261"/>
              <a:ext cx="126" cy="1391"/>
            </a:xfrm>
            <a:custGeom>
              <a:avLst/>
              <a:gdLst>
                <a:gd name="connsiteX0" fmla="*/ 0 w 126"/>
                <a:gd name="connsiteY0" fmla="*/ 0 h 1391"/>
                <a:gd name="connsiteX1" fmla="*/ 126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0" y="0"/>
                  </a:moveTo>
                  <a:lnTo>
                    <a:pt x="126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2" name="Freeform: Shape 9561">
              <a:extLst>
                <a:ext uri="{FF2B5EF4-FFF2-40B4-BE49-F238E27FC236}">
                  <a16:creationId xmlns:a16="http://schemas.microsoft.com/office/drawing/2014/main" id="{C8445ADB-C94A-5D94-EB37-753F4715CD0E}"/>
                </a:ext>
              </a:extLst>
            </p:cNvPr>
            <p:cNvSpPr/>
            <p:nvPr/>
          </p:nvSpPr>
          <p:spPr>
            <a:xfrm>
              <a:off x="11643605" y="658749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3" name="Freeform: Shape 9562">
              <a:extLst>
                <a:ext uri="{FF2B5EF4-FFF2-40B4-BE49-F238E27FC236}">
                  <a16:creationId xmlns:a16="http://schemas.microsoft.com/office/drawing/2014/main" id="{1FEFA590-5721-509E-F396-98B4F42D83B7}"/>
                </a:ext>
              </a:extLst>
            </p:cNvPr>
            <p:cNvSpPr/>
            <p:nvPr/>
          </p:nvSpPr>
          <p:spPr>
            <a:xfrm>
              <a:off x="11510298" y="65666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4" name="Freeform: Shape 9563">
              <a:extLst>
                <a:ext uri="{FF2B5EF4-FFF2-40B4-BE49-F238E27FC236}">
                  <a16:creationId xmlns:a16="http://schemas.microsoft.com/office/drawing/2014/main" id="{DEDFFB5E-A415-D3B5-CBFD-FBC2F598878D}"/>
                </a:ext>
              </a:extLst>
            </p:cNvPr>
            <p:cNvSpPr/>
            <p:nvPr/>
          </p:nvSpPr>
          <p:spPr>
            <a:xfrm>
              <a:off x="11589473" y="6516036"/>
              <a:ext cx="63789" cy="4530"/>
            </a:xfrm>
            <a:custGeom>
              <a:avLst/>
              <a:gdLst>
                <a:gd name="connsiteX0" fmla="*/ 62985 w 63789"/>
                <a:gd name="connsiteY0" fmla="*/ 3541 h 4530"/>
                <a:gd name="connsiteX1" fmla="*/ 0 w 63789"/>
                <a:gd name="connsiteY1" fmla="*/ 3288 h 4530"/>
                <a:gd name="connsiteX2" fmla="*/ 55144 w 63789"/>
                <a:gd name="connsiteY2" fmla="*/ 0 h 4530"/>
                <a:gd name="connsiteX3" fmla="*/ 63112 w 63789"/>
                <a:gd name="connsiteY3" fmla="*/ 3541 h 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789" h="4530">
                  <a:moveTo>
                    <a:pt x="62985" y="3541"/>
                  </a:moveTo>
                  <a:cubicBezTo>
                    <a:pt x="45658" y="5185"/>
                    <a:pt x="10498" y="4553"/>
                    <a:pt x="0" y="3288"/>
                  </a:cubicBezTo>
                  <a:cubicBezTo>
                    <a:pt x="5185" y="1011"/>
                    <a:pt x="27193" y="252"/>
                    <a:pt x="55144" y="0"/>
                  </a:cubicBezTo>
                  <a:cubicBezTo>
                    <a:pt x="61721" y="759"/>
                    <a:pt x="65389" y="1897"/>
                    <a:pt x="63112" y="354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5" name="Freeform: Shape 9564">
              <a:extLst>
                <a:ext uri="{FF2B5EF4-FFF2-40B4-BE49-F238E27FC236}">
                  <a16:creationId xmlns:a16="http://schemas.microsoft.com/office/drawing/2014/main" id="{D75C22FA-76EA-2E04-F5CB-8713AB10876A}"/>
                </a:ext>
              </a:extLst>
            </p:cNvPr>
            <p:cNvSpPr/>
            <p:nvPr/>
          </p:nvSpPr>
          <p:spPr>
            <a:xfrm>
              <a:off x="11425052" y="6547655"/>
              <a:ext cx="31492" cy="2149"/>
            </a:xfrm>
            <a:custGeom>
              <a:avLst/>
              <a:gdLst>
                <a:gd name="connsiteX0" fmla="*/ 31493 w 31492"/>
                <a:gd name="connsiteY0" fmla="*/ 2150 h 2149"/>
                <a:gd name="connsiteX1" fmla="*/ 0 w 31492"/>
                <a:gd name="connsiteY1" fmla="*/ 1391 h 2149"/>
                <a:gd name="connsiteX2" fmla="*/ 31493 w 31492"/>
                <a:gd name="connsiteY2" fmla="*/ 0 h 2149"/>
                <a:gd name="connsiteX3" fmla="*/ 31493 w 31492"/>
                <a:gd name="connsiteY3" fmla="*/ 2150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92" h="2149">
                  <a:moveTo>
                    <a:pt x="31493" y="2150"/>
                  </a:moveTo>
                  <a:cubicBezTo>
                    <a:pt x="24283" y="1518"/>
                    <a:pt x="13786" y="1391"/>
                    <a:pt x="0" y="1391"/>
                  </a:cubicBezTo>
                  <a:cubicBezTo>
                    <a:pt x="5312" y="379"/>
                    <a:pt x="16695" y="0"/>
                    <a:pt x="31493" y="0"/>
                  </a:cubicBezTo>
                  <a:lnTo>
                    <a:pt x="31493" y="215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6" name="Freeform: Shape 9565">
              <a:extLst>
                <a:ext uri="{FF2B5EF4-FFF2-40B4-BE49-F238E27FC236}">
                  <a16:creationId xmlns:a16="http://schemas.microsoft.com/office/drawing/2014/main" id="{1DD99F57-3C3F-814E-DBF0-BA2DD8B959C3}"/>
                </a:ext>
              </a:extLst>
            </p:cNvPr>
            <p:cNvSpPr/>
            <p:nvPr/>
          </p:nvSpPr>
          <p:spPr>
            <a:xfrm>
              <a:off x="11455833" y="6556508"/>
              <a:ext cx="32204" cy="2867"/>
            </a:xfrm>
            <a:custGeom>
              <a:avLst/>
              <a:gdLst>
                <a:gd name="connsiteX0" fmla="*/ 32205 w 32204"/>
                <a:gd name="connsiteY0" fmla="*/ 2783 h 2867"/>
                <a:gd name="connsiteX1" fmla="*/ 712 w 32204"/>
                <a:gd name="connsiteY1" fmla="*/ 0 h 2867"/>
                <a:gd name="connsiteX2" fmla="*/ 32205 w 32204"/>
                <a:gd name="connsiteY2" fmla="*/ 0 h 2867"/>
                <a:gd name="connsiteX3" fmla="*/ 32205 w 32204"/>
                <a:gd name="connsiteY3" fmla="*/ 2783 h 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04" h="2867">
                  <a:moveTo>
                    <a:pt x="32205" y="2783"/>
                  </a:moveTo>
                  <a:cubicBezTo>
                    <a:pt x="7542" y="3162"/>
                    <a:pt x="-2955" y="2277"/>
                    <a:pt x="712" y="0"/>
                  </a:cubicBezTo>
                  <a:lnTo>
                    <a:pt x="32205" y="0"/>
                  </a:lnTo>
                  <a:cubicBezTo>
                    <a:pt x="32205" y="0"/>
                    <a:pt x="32205" y="2783"/>
                    <a:pt x="32205" y="2783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7" name="Freeform: Shape 9566">
              <a:extLst>
                <a:ext uri="{FF2B5EF4-FFF2-40B4-BE49-F238E27FC236}">
                  <a16:creationId xmlns:a16="http://schemas.microsoft.com/office/drawing/2014/main" id="{E7079DBC-92C8-6E92-164C-1008577326D9}"/>
                </a:ext>
              </a:extLst>
            </p:cNvPr>
            <p:cNvSpPr/>
            <p:nvPr/>
          </p:nvSpPr>
          <p:spPr>
            <a:xfrm>
              <a:off x="11565442" y="6548018"/>
              <a:ext cx="20762" cy="2214"/>
            </a:xfrm>
            <a:custGeom>
              <a:avLst/>
              <a:gdLst>
                <a:gd name="connsiteX0" fmla="*/ 0 w 20762"/>
                <a:gd name="connsiteY0" fmla="*/ 1533 h 2214"/>
                <a:gd name="connsiteX1" fmla="*/ 0 w 20762"/>
                <a:gd name="connsiteY1" fmla="*/ 142 h 2214"/>
                <a:gd name="connsiteX2" fmla="*/ 0 w 20762"/>
                <a:gd name="connsiteY2" fmla="*/ 1533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62" h="2214">
                  <a:moveTo>
                    <a:pt x="0" y="1533"/>
                  </a:moveTo>
                  <a:lnTo>
                    <a:pt x="0" y="142"/>
                  </a:lnTo>
                  <a:cubicBezTo>
                    <a:pt x="38450" y="-870"/>
                    <a:pt x="14419" y="3936"/>
                    <a:pt x="0" y="153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8" name="Freeform: Shape 9567">
              <a:extLst>
                <a:ext uri="{FF2B5EF4-FFF2-40B4-BE49-F238E27FC236}">
                  <a16:creationId xmlns:a16="http://schemas.microsoft.com/office/drawing/2014/main" id="{55A8A0F9-3915-C947-5AD7-0C4E7CDE562D}"/>
                </a:ext>
              </a:extLst>
            </p:cNvPr>
            <p:cNvSpPr/>
            <p:nvPr/>
          </p:nvSpPr>
          <p:spPr>
            <a:xfrm>
              <a:off x="11678918" y="6572683"/>
              <a:ext cx="14591" cy="1911"/>
            </a:xfrm>
            <a:custGeom>
              <a:avLst/>
              <a:gdLst>
                <a:gd name="connsiteX0" fmla="*/ 13508 w 14591"/>
                <a:gd name="connsiteY0" fmla="*/ 1911 h 1911"/>
                <a:gd name="connsiteX1" fmla="*/ 13508 w 14591"/>
                <a:gd name="connsiteY1" fmla="*/ 1911 h 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91" h="1911">
                  <a:moveTo>
                    <a:pt x="13508" y="1911"/>
                  </a:moveTo>
                  <a:cubicBezTo>
                    <a:pt x="-20641" y="1911"/>
                    <a:pt x="21729" y="-2389"/>
                    <a:pt x="13508" y="191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69" name="Freeform: Shape 9568">
              <a:extLst>
                <a:ext uri="{FF2B5EF4-FFF2-40B4-BE49-F238E27FC236}">
                  <a16:creationId xmlns:a16="http://schemas.microsoft.com/office/drawing/2014/main" id="{6F39957C-90CE-894B-EE6A-5DB7317C5607}"/>
                </a:ext>
              </a:extLst>
            </p:cNvPr>
            <p:cNvSpPr/>
            <p:nvPr/>
          </p:nvSpPr>
          <p:spPr>
            <a:xfrm>
              <a:off x="11589180" y="6571270"/>
              <a:ext cx="47342" cy="3032"/>
            </a:xfrm>
            <a:custGeom>
              <a:avLst/>
              <a:gdLst>
                <a:gd name="connsiteX0" fmla="*/ 40 w 47342"/>
                <a:gd name="connsiteY0" fmla="*/ 2186 h 3032"/>
                <a:gd name="connsiteX1" fmla="*/ 47343 w 47342"/>
                <a:gd name="connsiteY1" fmla="*/ 415 h 3032"/>
                <a:gd name="connsiteX2" fmla="*/ 39501 w 47342"/>
                <a:gd name="connsiteY2" fmla="*/ 2691 h 3032"/>
                <a:gd name="connsiteX3" fmla="*/ 40 w 47342"/>
                <a:gd name="connsiteY3" fmla="*/ 2312 h 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42" h="3032">
                  <a:moveTo>
                    <a:pt x="40" y="2186"/>
                  </a:moveTo>
                  <a:cubicBezTo>
                    <a:pt x="-339" y="36"/>
                    <a:pt x="36465" y="-471"/>
                    <a:pt x="47343" y="415"/>
                  </a:cubicBezTo>
                  <a:cubicBezTo>
                    <a:pt x="43042" y="1047"/>
                    <a:pt x="39122" y="1680"/>
                    <a:pt x="39501" y="2691"/>
                  </a:cubicBezTo>
                  <a:cubicBezTo>
                    <a:pt x="27992" y="2439"/>
                    <a:pt x="-1225" y="3830"/>
                    <a:pt x="40" y="23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0" name="Freeform: Shape 9569">
              <a:extLst>
                <a:ext uri="{FF2B5EF4-FFF2-40B4-BE49-F238E27FC236}">
                  <a16:creationId xmlns:a16="http://schemas.microsoft.com/office/drawing/2014/main" id="{D28F6543-F7A9-F82A-BEDE-8E65962035F1}"/>
                </a:ext>
              </a:extLst>
            </p:cNvPr>
            <p:cNvSpPr/>
            <p:nvPr/>
          </p:nvSpPr>
          <p:spPr>
            <a:xfrm>
              <a:off x="11597062" y="6577883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1" name="Freeform: Shape 9570">
              <a:extLst>
                <a:ext uri="{FF2B5EF4-FFF2-40B4-BE49-F238E27FC236}">
                  <a16:creationId xmlns:a16="http://schemas.microsoft.com/office/drawing/2014/main" id="{7B6426C5-2CAD-0108-58AB-89C224F2DAE2}"/>
                </a:ext>
              </a:extLst>
            </p:cNvPr>
            <p:cNvSpPr/>
            <p:nvPr/>
          </p:nvSpPr>
          <p:spPr>
            <a:xfrm>
              <a:off x="10771291" y="6565950"/>
              <a:ext cx="18983" cy="1476"/>
            </a:xfrm>
            <a:custGeom>
              <a:avLst/>
              <a:gdLst>
                <a:gd name="connsiteX0" fmla="*/ 0 w 18983"/>
                <a:gd name="connsiteY0" fmla="*/ 549 h 1476"/>
                <a:gd name="connsiteX1" fmla="*/ 0 w 18983"/>
                <a:gd name="connsiteY1" fmla="*/ 549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83" h="1476">
                  <a:moveTo>
                    <a:pt x="0" y="549"/>
                  </a:moveTo>
                  <a:cubicBezTo>
                    <a:pt x="24031" y="-1601"/>
                    <a:pt x="26560" y="3458"/>
                    <a:pt x="0" y="5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2" name="Freeform: Shape 9571">
              <a:extLst>
                <a:ext uri="{FF2B5EF4-FFF2-40B4-BE49-F238E27FC236}">
                  <a16:creationId xmlns:a16="http://schemas.microsoft.com/office/drawing/2014/main" id="{5ADBF95D-7300-2212-38AA-53752CA3FB93}"/>
                </a:ext>
              </a:extLst>
            </p:cNvPr>
            <p:cNvSpPr/>
            <p:nvPr/>
          </p:nvSpPr>
          <p:spPr>
            <a:xfrm>
              <a:off x="11495835" y="6526406"/>
              <a:ext cx="39597" cy="2909"/>
            </a:xfrm>
            <a:custGeom>
              <a:avLst/>
              <a:gdLst>
                <a:gd name="connsiteX0" fmla="*/ 39379 w 39597"/>
                <a:gd name="connsiteY0" fmla="*/ 2783 h 2909"/>
                <a:gd name="connsiteX1" fmla="*/ 44 w 39597"/>
                <a:gd name="connsiteY1" fmla="*/ 0 h 2909"/>
                <a:gd name="connsiteX2" fmla="*/ 31538 w 39597"/>
                <a:gd name="connsiteY2" fmla="*/ 0 h 2909"/>
                <a:gd name="connsiteX3" fmla="*/ 39506 w 39597"/>
                <a:gd name="connsiteY3" fmla="*/ 2910 h 2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97" h="2909">
                  <a:moveTo>
                    <a:pt x="39379" y="2783"/>
                  </a:moveTo>
                  <a:cubicBezTo>
                    <a:pt x="15475" y="1897"/>
                    <a:pt x="-967" y="3922"/>
                    <a:pt x="44" y="0"/>
                  </a:cubicBezTo>
                  <a:cubicBezTo>
                    <a:pt x="15475" y="1139"/>
                    <a:pt x="9910" y="0"/>
                    <a:pt x="31538" y="0"/>
                  </a:cubicBezTo>
                  <a:cubicBezTo>
                    <a:pt x="37482" y="633"/>
                    <a:pt x="40138" y="1644"/>
                    <a:pt x="39506" y="29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3" name="Freeform: Shape 9572">
              <a:extLst>
                <a:ext uri="{FF2B5EF4-FFF2-40B4-BE49-F238E27FC236}">
                  <a16:creationId xmlns:a16="http://schemas.microsoft.com/office/drawing/2014/main" id="{B4CC44A4-5066-FA68-2FED-944791F8D7C6}"/>
                </a:ext>
              </a:extLst>
            </p:cNvPr>
            <p:cNvSpPr/>
            <p:nvPr/>
          </p:nvSpPr>
          <p:spPr>
            <a:xfrm>
              <a:off x="11604904" y="6565109"/>
              <a:ext cx="40663" cy="1770"/>
            </a:xfrm>
            <a:custGeom>
              <a:avLst/>
              <a:gdLst>
                <a:gd name="connsiteX0" fmla="*/ 39461 w 40663"/>
                <a:gd name="connsiteY0" fmla="*/ 0 h 1770"/>
                <a:gd name="connsiteX1" fmla="*/ 0 w 40663"/>
                <a:gd name="connsiteY1" fmla="*/ 1770 h 1770"/>
                <a:gd name="connsiteX2" fmla="*/ 39461 w 40663"/>
                <a:gd name="connsiteY2" fmla="*/ 0 h 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63" h="1770">
                  <a:moveTo>
                    <a:pt x="39461" y="0"/>
                  </a:moveTo>
                  <a:cubicBezTo>
                    <a:pt x="47302" y="2402"/>
                    <a:pt x="14798" y="1391"/>
                    <a:pt x="0" y="1770"/>
                  </a:cubicBezTo>
                  <a:cubicBezTo>
                    <a:pt x="1011" y="252"/>
                    <a:pt x="19604" y="126"/>
                    <a:pt x="39461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4" name="Freeform: Shape 9573">
              <a:extLst>
                <a:ext uri="{FF2B5EF4-FFF2-40B4-BE49-F238E27FC236}">
                  <a16:creationId xmlns:a16="http://schemas.microsoft.com/office/drawing/2014/main" id="{7B748EA4-5E56-8DBA-F2EB-9DE46AA64318}"/>
                </a:ext>
              </a:extLst>
            </p:cNvPr>
            <p:cNvSpPr/>
            <p:nvPr/>
          </p:nvSpPr>
          <p:spPr>
            <a:xfrm>
              <a:off x="11596936" y="6559662"/>
              <a:ext cx="39460" cy="1799"/>
            </a:xfrm>
            <a:custGeom>
              <a:avLst/>
              <a:gdLst>
                <a:gd name="connsiteX0" fmla="*/ 39461 w 39460"/>
                <a:gd name="connsiteY0" fmla="*/ 387 h 1799"/>
                <a:gd name="connsiteX1" fmla="*/ 0 w 39460"/>
                <a:gd name="connsiteY1" fmla="*/ 1399 h 1799"/>
                <a:gd name="connsiteX2" fmla="*/ 39461 w 39460"/>
                <a:gd name="connsiteY2" fmla="*/ 387 h 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799">
                  <a:moveTo>
                    <a:pt x="39461" y="387"/>
                  </a:moveTo>
                  <a:cubicBezTo>
                    <a:pt x="29595" y="2410"/>
                    <a:pt x="16442" y="1778"/>
                    <a:pt x="0" y="1399"/>
                  </a:cubicBezTo>
                  <a:cubicBezTo>
                    <a:pt x="9486" y="261"/>
                    <a:pt x="29848" y="-498"/>
                    <a:pt x="39461" y="38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5" name="Freeform: Shape 9574">
              <a:extLst>
                <a:ext uri="{FF2B5EF4-FFF2-40B4-BE49-F238E27FC236}">
                  <a16:creationId xmlns:a16="http://schemas.microsoft.com/office/drawing/2014/main" id="{08D03D2C-6309-0DF3-F202-BA99FB3031AE}"/>
                </a:ext>
              </a:extLst>
            </p:cNvPr>
            <p:cNvSpPr/>
            <p:nvPr/>
          </p:nvSpPr>
          <p:spPr>
            <a:xfrm>
              <a:off x="11090899" y="6576365"/>
              <a:ext cx="30632" cy="2858"/>
            </a:xfrm>
            <a:custGeom>
              <a:avLst/>
              <a:gdLst>
                <a:gd name="connsiteX0" fmla="*/ 15810 w 30632"/>
                <a:gd name="connsiteY0" fmla="*/ 0 h 2858"/>
                <a:gd name="connsiteX1" fmla="*/ 0 w 30632"/>
                <a:gd name="connsiteY1" fmla="*/ 1771 h 2858"/>
                <a:gd name="connsiteX2" fmla="*/ 15810 w 30632"/>
                <a:gd name="connsiteY2" fmla="*/ 0 h 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632" h="2858">
                  <a:moveTo>
                    <a:pt x="15810" y="0"/>
                  </a:moveTo>
                  <a:cubicBezTo>
                    <a:pt x="48693" y="1265"/>
                    <a:pt x="19351" y="4554"/>
                    <a:pt x="0" y="1771"/>
                  </a:cubicBezTo>
                  <a:cubicBezTo>
                    <a:pt x="2656" y="885"/>
                    <a:pt x="13786" y="1012"/>
                    <a:pt x="15810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6" name="Freeform: Shape 9575">
              <a:extLst>
                <a:ext uri="{FF2B5EF4-FFF2-40B4-BE49-F238E27FC236}">
                  <a16:creationId xmlns:a16="http://schemas.microsoft.com/office/drawing/2014/main" id="{C44CC27B-331C-11FD-3465-8B4A28419D71}"/>
                </a:ext>
              </a:extLst>
            </p:cNvPr>
            <p:cNvSpPr/>
            <p:nvPr/>
          </p:nvSpPr>
          <p:spPr>
            <a:xfrm>
              <a:off x="11620686" y="6598609"/>
              <a:ext cx="32496" cy="3136"/>
            </a:xfrm>
            <a:custGeom>
              <a:avLst/>
              <a:gdLst>
                <a:gd name="connsiteX0" fmla="*/ 280 w 32496"/>
                <a:gd name="connsiteY0" fmla="*/ 2419 h 3136"/>
                <a:gd name="connsiteX1" fmla="*/ 31773 w 32496"/>
                <a:gd name="connsiteY1" fmla="*/ 16 h 3136"/>
                <a:gd name="connsiteX2" fmla="*/ 23931 w 32496"/>
                <a:gd name="connsiteY2" fmla="*/ 3051 h 3136"/>
                <a:gd name="connsiteX3" fmla="*/ 280 w 32496"/>
                <a:gd name="connsiteY3" fmla="*/ 2545 h 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96" h="3136">
                  <a:moveTo>
                    <a:pt x="280" y="2419"/>
                  </a:moveTo>
                  <a:cubicBezTo>
                    <a:pt x="-2123" y="521"/>
                    <a:pt x="11157" y="-111"/>
                    <a:pt x="31773" y="16"/>
                  </a:cubicBezTo>
                  <a:cubicBezTo>
                    <a:pt x="35061" y="1533"/>
                    <a:pt x="26208" y="2040"/>
                    <a:pt x="23931" y="3051"/>
                  </a:cubicBezTo>
                  <a:cubicBezTo>
                    <a:pt x="11031" y="3431"/>
                    <a:pt x="10019" y="2419"/>
                    <a:pt x="280" y="254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7" name="Freeform: Shape 9576">
              <a:extLst>
                <a:ext uri="{FF2B5EF4-FFF2-40B4-BE49-F238E27FC236}">
                  <a16:creationId xmlns:a16="http://schemas.microsoft.com/office/drawing/2014/main" id="{39C8DE2E-39DA-7426-6CFA-3A69ACCB87E7}"/>
                </a:ext>
              </a:extLst>
            </p:cNvPr>
            <p:cNvSpPr/>
            <p:nvPr/>
          </p:nvSpPr>
          <p:spPr>
            <a:xfrm>
              <a:off x="11503722" y="6538675"/>
              <a:ext cx="24177" cy="1517"/>
            </a:xfrm>
            <a:custGeom>
              <a:avLst/>
              <a:gdLst>
                <a:gd name="connsiteX0" fmla="*/ 0 w 24177"/>
                <a:gd name="connsiteY0" fmla="*/ 1518 h 1517"/>
                <a:gd name="connsiteX1" fmla="*/ 23651 w 24177"/>
                <a:gd name="connsiteY1" fmla="*/ 0 h 1517"/>
                <a:gd name="connsiteX2" fmla="*/ 0 w 24177"/>
                <a:gd name="connsiteY2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517">
                  <a:moveTo>
                    <a:pt x="0" y="1518"/>
                  </a:moveTo>
                  <a:cubicBezTo>
                    <a:pt x="3288" y="632"/>
                    <a:pt x="9865" y="0"/>
                    <a:pt x="23651" y="0"/>
                  </a:cubicBezTo>
                  <a:cubicBezTo>
                    <a:pt x="27192" y="1518"/>
                    <a:pt x="12141" y="1391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8" name="Freeform: Shape 9577">
              <a:extLst>
                <a:ext uri="{FF2B5EF4-FFF2-40B4-BE49-F238E27FC236}">
                  <a16:creationId xmlns:a16="http://schemas.microsoft.com/office/drawing/2014/main" id="{80BF3C69-3613-6355-0078-005C5ABF002F}"/>
                </a:ext>
              </a:extLst>
            </p:cNvPr>
            <p:cNvSpPr/>
            <p:nvPr/>
          </p:nvSpPr>
          <p:spPr>
            <a:xfrm>
              <a:off x="11529853" y="6547334"/>
              <a:ext cx="29501" cy="2989"/>
            </a:xfrm>
            <a:custGeom>
              <a:avLst/>
              <a:gdLst>
                <a:gd name="connsiteX0" fmla="*/ 29013 w 29501"/>
                <a:gd name="connsiteY0" fmla="*/ 2850 h 2989"/>
                <a:gd name="connsiteX1" fmla="*/ 5362 w 29501"/>
                <a:gd name="connsiteY1" fmla="*/ 67 h 2989"/>
                <a:gd name="connsiteX2" fmla="*/ 29013 w 29501"/>
                <a:gd name="connsiteY2" fmla="*/ 2850 h 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01" h="2989">
                  <a:moveTo>
                    <a:pt x="29013" y="2850"/>
                  </a:moveTo>
                  <a:cubicBezTo>
                    <a:pt x="1061" y="3608"/>
                    <a:pt x="-6400" y="1079"/>
                    <a:pt x="5362" y="67"/>
                  </a:cubicBezTo>
                  <a:cubicBezTo>
                    <a:pt x="25978" y="-312"/>
                    <a:pt x="31290" y="953"/>
                    <a:pt x="29013" y="28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79" name="Freeform: Shape 9578">
              <a:extLst>
                <a:ext uri="{FF2B5EF4-FFF2-40B4-BE49-F238E27FC236}">
                  <a16:creationId xmlns:a16="http://schemas.microsoft.com/office/drawing/2014/main" id="{12800A2D-A74F-40AC-0FA0-CBD9E363BF2A}"/>
                </a:ext>
              </a:extLst>
            </p:cNvPr>
            <p:cNvSpPr/>
            <p:nvPr/>
          </p:nvSpPr>
          <p:spPr>
            <a:xfrm>
              <a:off x="11644061" y="6541583"/>
              <a:ext cx="57995" cy="4929"/>
            </a:xfrm>
            <a:custGeom>
              <a:avLst/>
              <a:gdLst>
                <a:gd name="connsiteX0" fmla="*/ 55194 w 57995"/>
                <a:gd name="connsiteY0" fmla="*/ 380 h 4929"/>
                <a:gd name="connsiteX1" fmla="*/ 51 w 57995"/>
                <a:gd name="connsiteY1" fmla="*/ 2277 h 4929"/>
                <a:gd name="connsiteX2" fmla="*/ 55194 w 57995"/>
                <a:gd name="connsiteY2" fmla="*/ 380 h 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95" h="4929">
                  <a:moveTo>
                    <a:pt x="55194" y="380"/>
                  </a:moveTo>
                  <a:cubicBezTo>
                    <a:pt x="73281" y="5439"/>
                    <a:pt x="-2226" y="6577"/>
                    <a:pt x="51" y="2277"/>
                  </a:cubicBezTo>
                  <a:cubicBezTo>
                    <a:pt x="13836" y="507"/>
                    <a:pt x="29520" y="-632"/>
                    <a:pt x="55194" y="38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0" name="Freeform: Shape 9579">
              <a:extLst>
                <a:ext uri="{FF2B5EF4-FFF2-40B4-BE49-F238E27FC236}">
                  <a16:creationId xmlns:a16="http://schemas.microsoft.com/office/drawing/2014/main" id="{ECEBED6C-D4D8-C031-F876-7AD188067BCC}"/>
                </a:ext>
              </a:extLst>
            </p:cNvPr>
            <p:cNvSpPr/>
            <p:nvPr/>
          </p:nvSpPr>
          <p:spPr>
            <a:xfrm>
              <a:off x="10930905" y="6568130"/>
              <a:ext cx="31492" cy="1445"/>
            </a:xfrm>
            <a:custGeom>
              <a:avLst/>
              <a:gdLst>
                <a:gd name="connsiteX0" fmla="*/ 31493 w 31492"/>
                <a:gd name="connsiteY0" fmla="*/ 394 h 1445"/>
                <a:gd name="connsiteX1" fmla="*/ 0 w 31492"/>
                <a:gd name="connsiteY1" fmla="*/ 394 h 1445"/>
                <a:gd name="connsiteX2" fmla="*/ 31493 w 31492"/>
                <a:gd name="connsiteY2" fmla="*/ 394 h 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2" h="1445">
                  <a:moveTo>
                    <a:pt x="31493" y="394"/>
                  </a:moveTo>
                  <a:cubicBezTo>
                    <a:pt x="29090" y="2038"/>
                    <a:pt x="10371" y="1532"/>
                    <a:pt x="0" y="394"/>
                  </a:cubicBezTo>
                  <a:cubicBezTo>
                    <a:pt x="2277" y="-492"/>
                    <a:pt x="19730" y="394"/>
                    <a:pt x="31493" y="39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1" name="Freeform: Shape 9580">
              <a:extLst>
                <a:ext uri="{FF2B5EF4-FFF2-40B4-BE49-F238E27FC236}">
                  <a16:creationId xmlns:a16="http://schemas.microsoft.com/office/drawing/2014/main" id="{0D8CF821-0A48-BDA1-73D3-B014EF8D40B1}"/>
                </a:ext>
              </a:extLst>
            </p:cNvPr>
            <p:cNvSpPr/>
            <p:nvPr/>
          </p:nvSpPr>
          <p:spPr>
            <a:xfrm>
              <a:off x="11667854" y="6554317"/>
              <a:ext cx="40698" cy="2034"/>
            </a:xfrm>
            <a:custGeom>
              <a:avLst/>
              <a:gdLst>
                <a:gd name="connsiteX0" fmla="*/ 39496 w 40698"/>
                <a:gd name="connsiteY0" fmla="*/ 1432 h 2034"/>
                <a:gd name="connsiteX1" fmla="*/ 35 w 40698"/>
                <a:gd name="connsiteY1" fmla="*/ 294 h 2034"/>
                <a:gd name="connsiteX2" fmla="*/ 39496 w 40698"/>
                <a:gd name="connsiteY2" fmla="*/ 1432 h 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34">
                  <a:moveTo>
                    <a:pt x="39496" y="1432"/>
                  </a:moveTo>
                  <a:cubicBezTo>
                    <a:pt x="31908" y="2318"/>
                    <a:pt x="-1230" y="2444"/>
                    <a:pt x="35" y="294"/>
                  </a:cubicBezTo>
                  <a:cubicBezTo>
                    <a:pt x="14833" y="547"/>
                    <a:pt x="47338" y="-1097"/>
                    <a:pt x="39496" y="14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2" name="Freeform: Shape 9581">
              <a:extLst>
                <a:ext uri="{FF2B5EF4-FFF2-40B4-BE49-F238E27FC236}">
                  <a16:creationId xmlns:a16="http://schemas.microsoft.com/office/drawing/2014/main" id="{C487EF91-3277-6800-CF8E-0FD2356DF7EE}"/>
                </a:ext>
              </a:extLst>
            </p:cNvPr>
            <p:cNvSpPr/>
            <p:nvPr/>
          </p:nvSpPr>
          <p:spPr>
            <a:xfrm>
              <a:off x="11675984" y="6575859"/>
              <a:ext cx="78982" cy="6846"/>
            </a:xfrm>
            <a:custGeom>
              <a:avLst/>
              <a:gdLst>
                <a:gd name="connsiteX0" fmla="*/ 78922 w 78982"/>
                <a:gd name="connsiteY0" fmla="*/ 5692 h 6846"/>
                <a:gd name="connsiteX1" fmla="*/ 0 w 78982"/>
                <a:gd name="connsiteY1" fmla="*/ 4300 h 6846"/>
                <a:gd name="connsiteX2" fmla="*/ 70954 w 78982"/>
                <a:gd name="connsiteY2" fmla="*/ 0 h 6846"/>
                <a:gd name="connsiteX3" fmla="*/ 78922 w 78982"/>
                <a:gd name="connsiteY3" fmla="*/ 5692 h 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982" h="6846">
                  <a:moveTo>
                    <a:pt x="78922" y="5692"/>
                  </a:moveTo>
                  <a:cubicBezTo>
                    <a:pt x="38196" y="9233"/>
                    <a:pt x="38449" y="3415"/>
                    <a:pt x="0" y="4300"/>
                  </a:cubicBezTo>
                  <a:cubicBezTo>
                    <a:pt x="4300" y="1264"/>
                    <a:pt x="32252" y="253"/>
                    <a:pt x="70954" y="0"/>
                  </a:cubicBezTo>
                  <a:cubicBezTo>
                    <a:pt x="52614" y="3035"/>
                    <a:pt x="80439" y="2656"/>
                    <a:pt x="78922" y="569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3" name="Freeform: Shape 9582">
              <a:extLst>
                <a:ext uri="{FF2B5EF4-FFF2-40B4-BE49-F238E27FC236}">
                  <a16:creationId xmlns:a16="http://schemas.microsoft.com/office/drawing/2014/main" id="{68922E6F-7053-D0EE-45D8-33D40FAA69AC}"/>
                </a:ext>
              </a:extLst>
            </p:cNvPr>
            <p:cNvSpPr/>
            <p:nvPr/>
          </p:nvSpPr>
          <p:spPr>
            <a:xfrm>
              <a:off x="10834403" y="6566063"/>
              <a:ext cx="63112" cy="4673"/>
            </a:xfrm>
            <a:custGeom>
              <a:avLst/>
              <a:gdLst>
                <a:gd name="connsiteX0" fmla="*/ 0 w 63112"/>
                <a:gd name="connsiteY0" fmla="*/ 1323 h 4673"/>
                <a:gd name="connsiteX1" fmla="*/ 63112 w 63112"/>
                <a:gd name="connsiteY1" fmla="*/ 1448 h 4673"/>
                <a:gd name="connsiteX2" fmla="*/ 63112 w 63112"/>
                <a:gd name="connsiteY2" fmla="*/ 4358 h 4673"/>
                <a:gd name="connsiteX3" fmla="*/ 0 w 63112"/>
                <a:gd name="connsiteY3" fmla="*/ 1323 h 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673">
                  <a:moveTo>
                    <a:pt x="0" y="1323"/>
                  </a:moveTo>
                  <a:cubicBezTo>
                    <a:pt x="9233" y="-702"/>
                    <a:pt x="39208" y="-195"/>
                    <a:pt x="63112" y="1448"/>
                  </a:cubicBezTo>
                  <a:lnTo>
                    <a:pt x="63112" y="4358"/>
                  </a:lnTo>
                  <a:cubicBezTo>
                    <a:pt x="41991" y="5496"/>
                    <a:pt x="5945" y="3346"/>
                    <a:pt x="0" y="132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4" name="Freeform: Shape 9583">
              <a:extLst>
                <a:ext uri="{FF2B5EF4-FFF2-40B4-BE49-F238E27FC236}">
                  <a16:creationId xmlns:a16="http://schemas.microsoft.com/office/drawing/2014/main" id="{7AE69F44-BE94-D363-6BEB-6AC718CD64AC}"/>
                </a:ext>
              </a:extLst>
            </p:cNvPr>
            <p:cNvSpPr/>
            <p:nvPr/>
          </p:nvSpPr>
          <p:spPr>
            <a:xfrm>
              <a:off x="10858307" y="6558128"/>
              <a:ext cx="26192" cy="1435"/>
            </a:xfrm>
            <a:custGeom>
              <a:avLst/>
              <a:gdLst>
                <a:gd name="connsiteX0" fmla="*/ 0 w 26192"/>
                <a:gd name="connsiteY0" fmla="*/ 404 h 1435"/>
                <a:gd name="connsiteX1" fmla="*/ 0 w 26192"/>
                <a:gd name="connsiteY1" fmla="*/ 404 h 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2" h="1435">
                  <a:moveTo>
                    <a:pt x="0" y="404"/>
                  </a:moveTo>
                  <a:cubicBezTo>
                    <a:pt x="29343" y="-1367"/>
                    <a:pt x="40093" y="3440"/>
                    <a:pt x="0" y="40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5" name="Freeform: Shape 9584">
              <a:extLst>
                <a:ext uri="{FF2B5EF4-FFF2-40B4-BE49-F238E27FC236}">
                  <a16:creationId xmlns:a16="http://schemas.microsoft.com/office/drawing/2014/main" id="{96EF7D39-D8E5-7E95-6C50-822147990AD1}"/>
                </a:ext>
              </a:extLst>
            </p:cNvPr>
            <p:cNvSpPr/>
            <p:nvPr/>
          </p:nvSpPr>
          <p:spPr>
            <a:xfrm>
              <a:off x="11013269" y="6586337"/>
              <a:ext cx="47781" cy="3246"/>
            </a:xfrm>
            <a:custGeom>
              <a:avLst/>
              <a:gdLst>
                <a:gd name="connsiteX0" fmla="*/ 47782 w 47781"/>
                <a:gd name="connsiteY0" fmla="*/ 2802 h 3246"/>
                <a:gd name="connsiteX1" fmla="*/ 478 w 47781"/>
                <a:gd name="connsiteY1" fmla="*/ 146 h 3246"/>
                <a:gd name="connsiteX2" fmla="*/ 31972 w 47781"/>
                <a:gd name="connsiteY2" fmla="*/ 146 h 3246"/>
                <a:gd name="connsiteX3" fmla="*/ 47782 w 47781"/>
                <a:gd name="connsiteY3" fmla="*/ 2676 h 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81" h="3246">
                  <a:moveTo>
                    <a:pt x="47782" y="2802"/>
                  </a:moveTo>
                  <a:cubicBezTo>
                    <a:pt x="39560" y="4193"/>
                    <a:pt x="-5087" y="2043"/>
                    <a:pt x="478" y="146"/>
                  </a:cubicBezTo>
                  <a:cubicBezTo>
                    <a:pt x="14644" y="652"/>
                    <a:pt x="16921" y="-360"/>
                    <a:pt x="31972" y="146"/>
                  </a:cubicBezTo>
                  <a:cubicBezTo>
                    <a:pt x="38548" y="905"/>
                    <a:pt x="36525" y="2297"/>
                    <a:pt x="47782" y="26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6" name="Freeform: Shape 9585">
              <a:extLst>
                <a:ext uri="{FF2B5EF4-FFF2-40B4-BE49-F238E27FC236}">
                  <a16:creationId xmlns:a16="http://schemas.microsoft.com/office/drawing/2014/main" id="{44192250-3D18-06CC-4839-3C27219B091F}"/>
                </a:ext>
              </a:extLst>
            </p:cNvPr>
            <p:cNvSpPr/>
            <p:nvPr/>
          </p:nvSpPr>
          <p:spPr>
            <a:xfrm>
              <a:off x="10895004" y="6579148"/>
              <a:ext cx="33832" cy="2114"/>
            </a:xfrm>
            <a:custGeom>
              <a:avLst/>
              <a:gdLst>
                <a:gd name="connsiteX0" fmla="*/ 33752 w 33832"/>
                <a:gd name="connsiteY0" fmla="*/ 1518 h 2114"/>
                <a:gd name="connsiteX1" fmla="*/ 2259 w 33832"/>
                <a:gd name="connsiteY1" fmla="*/ 0 h 2114"/>
                <a:gd name="connsiteX2" fmla="*/ 33752 w 33832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114">
                  <a:moveTo>
                    <a:pt x="33752" y="1518"/>
                  </a:moveTo>
                  <a:cubicBezTo>
                    <a:pt x="36028" y="2909"/>
                    <a:pt x="-10642" y="1644"/>
                    <a:pt x="2259" y="0"/>
                  </a:cubicBezTo>
                  <a:cubicBezTo>
                    <a:pt x="18701" y="0"/>
                    <a:pt x="22875" y="1011"/>
                    <a:pt x="3375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7" name="Freeform: Shape 9586">
              <a:extLst>
                <a:ext uri="{FF2B5EF4-FFF2-40B4-BE49-F238E27FC236}">
                  <a16:creationId xmlns:a16="http://schemas.microsoft.com/office/drawing/2014/main" id="{DEF3CBE7-01D2-27D6-CD5C-9925BACDBF04}"/>
                </a:ext>
              </a:extLst>
            </p:cNvPr>
            <p:cNvSpPr/>
            <p:nvPr/>
          </p:nvSpPr>
          <p:spPr>
            <a:xfrm>
              <a:off x="11341705" y="6587179"/>
              <a:ext cx="40153" cy="2213"/>
            </a:xfrm>
            <a:custGeom>
              <a:avLst/>
              <a:gdLst>
                <a:gd name="connsiteX0" fmla="*/ 125 w 40153"/>
                <a:gd name="connsiteY0" fmla="*/ 1960 h 2213"/>
                <a:gd name="connsiteX1" fmla="*/ 39586 w 40153"/>
                <a:gd name="connsiteY1" fmla="*/ 2213 h 2213"/>
                <a:gd name="connsiteX2" fmla="*/ 125 w 40153"/>
                <a:gd name="connsiteY2" fmla="*/ 196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53" h="2213">
                  <a:moveTo>
                    <a:pt x="125" y="1960"/>
                  </a:moveTo>
                  <a:cubicBezTo>
                    <a:pt x="-2783" y="-569"/>
                    <a:pt x="45910" y="-822"/>
                    <a:pt x="39586" y="2213"/>
                  </a:cubicBezTo>
                  <a:lnTo>
                    <a:pt x="125" y="196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8" name="Freeform: Shape 9587">
              <a:extLst>
                <a:ext uri="{FF2B5EF4-FFF2-40B4-BE49-F238E27FC236}">
                  <a16:creationId xmlns:a16="http://schemas.microsoft.com/office/drawing/2014/main" id="{E01C12D4-A894-2CDE-EC21-10DDB0B842FA}"/>
                </a:ext>
              </a:extLst>
            </p:cNvPr>
            <p:cNvSpPr/>
            <p:nvPr/>
          </p:nvSpPr>
          <p:spPr>
            <a:xfrm>
              <a:off x="11714952" y="6535088"/>
              <a:ext cx="31606" cy="1935"/>
            </a:xfrm>
            <a:custGeom>
              <a:avLst/>
              <a:gdLst>
                <a:gd name="connsiteX0" fmla="*/ 31606 w 31606"/>
                <a:gd name="connsiteY0" fmla="*/ 552 h 1935"/>
                <a:gd name="connsiteX1" fmla="*/ 113 w 31606"/>
                <a:gd name="connsiteY1" fmla="*/ 172 h 1935"/>
                <a:gd name="connsiteX2" fmla="*/ 31606 w 31606"/>
                <a:gd name="connsiteY2" fmla="*/ 552 h 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06" h="1935">
                  <a:moveTo>
                    <a:pt x="31606" y="552"/>
                  </a:moveTo>
                  <a:cubicBezTo>
                    <a:pt x="30595" y="2575"/>
                    <a:pt x="-2163" y="2323"/>
                    <a:pt x="113" y="172"/>
                  </a:cubicBezTo>
                  <a:cubicBezTo>
                    <a:pt x="16555" y="-334"/>
                    <a:pt x="20856" y="425"/>
                    <a:pt x="31606" y="55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89" name="Freeform: Shape 9588">
              <a:extLst>
                <a:ext uri="{FF2B5EF4-FFF2-40B4-BE49-F238E27FC236}">
                  <a16:creationId xmlns:a16="http://schemas.microsoft.com/office/drawing/2014/main" id="{F881BA5D-92C5-9B43-02E3-A4DE70D37344}"/>
                </a:ext>
              </a:extLst>
            </p:cNvPr>
            <p:cNvSpPr/>
            <p:nvPr/>
          </p:nvSpPr>
          <p:spPr>
            <a:xfrm>
              <a:off x="10905421" y="6557371"/>
              <a:ext cx="31808" cy="2298"/>
            </a:xfrm>
            <a:custGeom>
              <a:avLst/>
              <a:gdLst>
                <a:gd name="connsiteX0" fmla="*/ 189 w 31808"/>
                <a:gd name="connsiteY0" fmla="*/ 1540 h 2298"/>
                <a:gd name="connsiteX1" fmla="*/ 31809 w 31808"/>
                <a:gd name="connsiteY1" fmla="*/ 149 h 2298"/>
                <a:gd name="connsiteX2" fmla="*/ 31809 w 31808"/>
                <a:gd name="connsiteY2" fmla="*/ 2299 h 2298"/>
                <a:gd name="connsiteX3" fmla="*/ 189 w 31808"/>
                <a:gd name="connsiteY3" fmla="*/ 1540 h 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298">
                  <a:moveTo>
                    <a:pt x="189" y="1540"/>
                  </a:moveTo>
                  <a:cubicBezTo>
                    <a:pt x="-2087" y="-483"/>
                    <a:pt x="16631" y="22"/>
                    <a:pt x="31809" y="149"/>
                  </a:cubicBezTo>
                  <a:lnTo>
                    <a:pt x="31809" y="2299"/>
                  </a:lnTo>
                  <a:cubicBezTo>
                    <a:pt x="31809" y="2299"/>
                    <a:pt x="189" y="1540"/>
                    <a:pt x="189" y="1540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0" name="Freeform: Shape 9589">
              <a:extLst>
                <a:ext uri="{FF2B5EF4-FFF2-40B4-BE49-F238E27FC236}">
                  <a16:creationId xmlns:a16="http://schemas.microsoft.com/office/drawing/2014/main" id="{05A83DBF-4CBE-275F-77EC-CA256E1F8CDD}"/>
                </a:ext>
              </a:extLst>
            </p:cNvPr>
            <p:cNvSpPr/>
            <p:nvPr/>
          </p:nvSpPr>
          <p:spPr>
            <a:xfrm>
              <a:off x="11746684" y="6549552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1" name="Freeform: Shape 9590">
              <a:extLst>
                <a:ext uri="{FF2B5EF4-FFF2-40B4-BE49-F238E27FC236}">
                  <a16:creationId xmlns:a16="http://schemas.microsoft.com/office/drawing/2014/main" id="{70623BBE-BB2B-467C-C5E9-31AC1E133D71}"/>
                </a:ext>
              </a:extLst>
            </p:cNvPr>
            <p:cNvSpPr/>
            <p:nvPr/>
          </p:nvSpPr>
          <p:spPr>
            <a:xfrm>
              <a:off x="11731255" y="6586738"/>
              <a:ext cx="40148" cy="2274"/>
            </a:xfrm>
            <a:custGeom>
              <a:avLst/>
              <a:gdLst>
                <a:gd name="connsiteX0" fmla="*/ 39461 w 40148"/>
                <a:gd name="connsiteY0" fmla="*/ 1895 h 2274"/>
                <a:gd name="connsiteX1" fmla="*/ 0 w 40148"/>
                <a:gd name="connsiteY1" fmla="*/ 2274 h 2274"/>
                <a:gd name="connsiteX2" fmla="*/ 39461 w 40148"/>
                <a:gd name="connsiteY2" fmla="*/ 1895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48" h="2274">
                  <a:moveTo>
                    <a:pt x="39461" y="1895"/>
                  </a:moveTo>
                  <a:lnTo>
                    <a:pt x="0" y="2274"/>
                  </a:lnTo>
                  <a:cubicBezTo>
                    <a:pt x="0" y="-2"/>
                    <a:pt x="46290" y="-1267"/>
                    <a:pt x="39461" y="18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2" name="Freeform: Shape 9591">
              <a:extLst>
                <a:ext uri="{FF2B5EF4-FFF2-40B4-BE49-F238E27FC236}">
                  <a16:creationId xmlns:a16="http://schemas.microsoft.com/office/drawing/2014/main" id="{CE5092AE-C2C5-2789-58FA-49B797E50AA8}"/>
                </a:ext>
              </a:extLst>
            </p:cNvPr>
            <p:cNvSpPr/>
            <p:nvPr/>
          </p:nvSpPr>
          <p:spPr>
            <a:xfrm>
              <a:off x="11157552" y="6587568"/>
              <a:ext cx="48152" cy="3348"/>
            </a:xfrm>
            <a:custGeom>
              <a:avLst/>
              <a:gdLst>
                <a:gd name="connsiteX0" fmla="*/ 0 w 48152"/>
                <a:gd name="connsiteY0" fmla="*/ 1065 h 3348"/>
                <a:gd name="connsiteX1" fmla="*/ 47429 w 48152"/>
                <a:gd name="connsiteY1" fmla="*/ 559 h 3348"/>
                <a:gd name="connsiteX2" fmla="*/ 39462 w 48152"/>
                <a:gd name="connsiteY2" fmla="*/ 3342 h 3348"/>
                <a:gd name="connsiteX3" fmla="*/ 0 w 48152"/>
                <a:gd name="connsiteY3" fmla="*/ 1065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52" h="3348">
                  <a:moveTo>
                    <a:pt x="0" y="1065"/>
                  </a:moveTo>
                  <a:cubicBezTo>
                    <a:pt x="759" y="-705"/>
                    <a:pt x="26434" y="180"/>
                    <a:pt x="47429" y="559"/>
                  </a:cubicBezTo>
                  <a:cubicBezTo>
                    <a:pt x="50718" y="2077"/>
                    <a:pt x="41864" y="2330"/>
                    <a:pt x="39462" y="3342"/>
                  </a:cubicBezTo>
                  <a:cubicBezTo>
                    <a:pt x="14166" y="3469"/>
                    <a:pt x="15177" y="1698"/>
                    <a:pt x="0" y="10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3" name="Freeform: Shape 9592">
              <a:extLst>
                <a:ext uri="{FF2B5EF4-FFF2-40B4-BE49-F238E27FC236}">
                  <a16:creationId xmlns:a16="http://schemas.microsoft.com/office/drawing/2014/main" id="{37D1F9F5-495E-2021-8214-3F5CD79FD951}"/>
                </a:ext>
              </a:extLst>
            </p:cNvPr>
            <p:cNvSpPr/>
            <p:nvPr/>
          </p:nvSpPr>
          <p:spPr>
            <a:xfrm>
              <a:off x="11271033" y="6611146"/>
              <a:ext cx="33486" cy="2529"/>
            </a:xfrm>
            <a:custGeom>
              <a:avLst/>
              <a:gdLst>
                <a:gd name="connsiteX0" fmla="*/ 33487 w 33486"/>
                <a:gd name="connsiteY0" fmla="*/ 2530 h 2529"/>
                <a:gd name="connsiteX1" fmla="*/ 1868 w 33486"/>
                <a:gd name="connsiteY1" fmla="*/ 0 h 2529"/>
                <a:gd name="connsiteX2" fmla="*/ 33487 w 33486"/>
                <a:gd name="connsiteY2" fmla="*/ 380 h 2529"/>
                <a:gd name="connsiteX3" fmla="*/ 33487 w 33486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6" h="2529">
                  <a:moveTo>
                    <a:pt x="33487" y="2530"/>
                  </a:moveTo>
                  <a:cubicBezTo>
                    <a:pt x="12744" y="2530"/>
                    <a:pt x="-6101" y="2277"/>
                    <a:pt x="1868" y="0"/>
                  </a:cubicBezTo>
                  <a:cubicBezTo>
                    <a:pt x="17677" y="1518"/>
                    <a:pt x="11732" y="0"/>
                    <a:pt x="33487" y="380"/>
                  </a:cubicBezTo>
                  <a:lnTo>
                    <a:pt x="33487" y="2530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4" name="Freeform: Shape 9593">
              <a:extLst>
                <a:ext uri="{FF2B5EF4-FFF2-40B4-BE49-F238E27FC236}">
                  <a16:creationId xmlns:a16="http://schemas.microsoft.com/office/drawing/2014/main" id="{98EC9816-0DD1-0CB2-8CC1-E85B72C04741}"/>
                </a:ext>
              </a:extLst>
            </p:cNvPr>
            <p:cNvSpPr/>
            <p:nvPr/>
          </p:nvSpPr>
          <p:spPr>
            <a:xfrm>
              <a:off x="10944123" y="6563824"/>
              <a:ext cx="43228" cy="3054"/>
            </a:xfrm>
            <a:custGeom>
              <a:avLst/>
              <a:gdLst>
                <a:gd name="connsiteX0" fmla="*/ 821 w 43228"/>
                <a:gd name="connsiteY0" fmla="*/ 1285 h 3054"/>
                <a:gd name="connsiteX1" fmla="*/ 40156 w 43228"/>
                <a:gd name="connsiteY1" fmla="*/ 3055 h 3054"/>
                <a:gd name="connsiteX2" fmla="*/ 821 w 43228"/>
                <a:gd name="connsiteY2" fmla="*/ 1285 h 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28" h="3054">
                  <a:moveTo>
                    <a:pt x="821" y="1285"/>
                  </a:moveTo>
                  <a:cubicBezTo>
                    <a:pt x="-8031" y="-1372"/>
                    <a:pt x="57989" y="525"/>
                    <a:pt x="40156" y="3055"/>
                  </a:cubicBezTo>
                  <a:cubicBezTo>
                    <a:pt x="28647" y="2422"/>
                    <a:pt x="-570" y="2928"/>
                    <a:pt x="821" y="128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5" name="Freeform: Shape 9594">
              <a:extLst>
                <a:ext uri="{FF2B5EF4-FFF2-40B4-BE49-F238E27FC236}">
                  <a16:creationId xmlns:a16="http://schemas.microsoft.com/office/drawing/2014/main" id="{03D9A5D6-F841-8D39-2E20-AB1A8719CE5E}"/>
                </a:ext>
              </a:extLst>
            </p:cNvPr>
            <p:cNvSpPr/>
            <p:nvPr/>
          </p:nvSpPr>
          <p:spPr>
            <a:xfrm>
              <a:off x="11770715" y="658357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6" name="Freeform: Shape 9595">
              <a:extLst>
                <a:ext uri="{FF2B5EF4-FFF2-40B4-BE49-F238E27FC236}">
                  <a16:creationId xmlns:a16="http://schemas.microsoft.com/office/drawing/2014/main" id="{B099826F-3848-CB14-EA12-775B342DE4B3}"/>
                </a:ext>
              </a:extLst>
            </p:cNvPr>
            <p:cNvSpPr/>
            <p:nvPr/>
          </p:nvSpPr>
          <p:spPr>
            <a:xfrm>
              <a:off x="11389259" y="6585883"/>
              <a:ext cx="39460" cy="1789"/>
            </a:xfrm>
            <a:custGeom>
              <a:avLst/>
              <a:gdLst>
                <a:gd name="connsiteX0" fmla="*/ 39461 w 39460"/>
                <a:gd name="connsiteY0" fmla="*/ 600 h 1789"/>
                <a:gd name="connsiteX1" fmla="*/ 0 w 39460"/>
                <a:gd name="connsiteY1" fmla="*/ 1233 h 1789"/>
                <a:gd name="connsiteX2" fmla="*/ 39461 w 39460"/>
                <a:gd name="connsiteY2" fmla="*/ 600 h 1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60" h="1789">
                  <a:moveTo>
                    <a:pt x="39461" y="600"/>
                  </a:moveTo>
                  <a:cubicBezTo>
                    <a:pt x="32252" y="3003"/>
                    <a:pt x="24663" y="980"/>
                    <a:pt x="0" y="1233"/>
                  </a:cubicBezTo>
                  <a:cubicBezTo>
                    <a:pt x="7209" y="94"/>
                    <a:pt x="27699" y="-538"/>
                    <a:pt x="39461" y="60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7" name="Freeform: Shape 9596">
              <a:extLst>
                <a:ext uri="{FF2B5EF4-FFF2-40B4-BE49-F238E27FC236}">
                  <a16:creationId xmlns:a16="http://schemas.microsoft.com/office/drawing/2014/main" id="{2122DCFB-E256-078A-C299-BF64EFB6723A}"/>
                </a:ext>
              </a:extLst>
            </p:cNvPr>
            <p:cNvSpPr/>
            <p:nvPr/>
          </p:nvSpPr>
          <p:spPr>
            <a:xfrm>
              <a:off x="11760931" y="6572353"/>
              <a:ext cx="34996" cy="1735"/>
            </a:xfrm>
            <a:custGeom>
              <a:avLst/>
              <a:gdLst>
                <a:gd name="connsiteX0" fmla="*/ 9658 w 34996"/>
                <a:gd name="connsiteY0" fmla="*/ 1736 h 1735"/>
                <a:gd name="connsiteX1" fmla="*/ 33309 w 34996"/>
                <a:gd name="connsiteY1" fmla="*/ 1482 h 1735"/>
                <a:gd name="connsiteX2" fmla="*/ 9658 w 34996"/>
                <a:gd name="connsiteY2" fmla="*/ 1736 h 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6" h="1735">
                  <a:moveTo>
                    <a:pt x="9658" y="1736"/>
                  </a:moveTo>
                  <a:cubicBezTo>
                    <a:pt x="-25250" y="1103"/>
                    <a:pt x="46716" y="-1680"/>
                    <a:pt x="33309" y="1482"/>
                  </a:cubicBezTo>
                  <a:cubicBezTo>
                    <a:pt x="19776" y="1736"/>
                    <a:pt x="12947" y="471"/>
                    <a:pt x="9658" y="17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8" name="Freeform: Shape 9597">
              <a:extLst>
                <a:ext uri="{FF2B5EF4-FFF2-40B4-BE49-F238E27FC236}">
                  <a16:creationId xmlns:a16="http://schemas.microsoft.com/office/drawing/2014/main" id="{BC19D4FB-0DF3-B0C0-8760-9C440D4C67F6}"/>
                </a:ext>
              </a:extLst>
            </p:cNvPr>
            <p:cNvSpPr/>
            <p:nvPr/>
          </p:nvSpPr>
          <p:spPr>
            <a:xfrm>
              <a:off x="11770554" y="6575070"/>
              <a:ext cx="40698" cy="2072"/>
            </a:xfrm>
            <a:custGeom>
              <a:avLst/>
              <a:gdLst>
                <a:gd name="connsiteX0" fmla="*/ 39496 w 40698"/>
                <a:gd name="connsiteY0" fmla="*/ 1421 h 2072"/>
                <a:gd name="connsiteX1" fmla="*/ 35 w 40698"/>
                <a:gd name="connsiteY1" fmla="*/ 409 h 2072"/>
                <a:gd name="connsiteX2" fmla="*/ 39496 w 40698"/>
                <a:gd name="connsiteY2" fmla="*/ 1421 h 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72">
                  <a:moveTo>
                    <a:pt x="39496" y="1421"/>
                  </a:moveTo>
                  <a:cubicBezTo>
                    <a:pt x="31908" y="2307"/>
                    <a:pt x="-1229" y="2560"/>
                    <a:pt x="35" y="409"/>
                  </a:cubicBezTo>
                  <a:cubicBezTo>
                    <a:pt x="14833" y="536"/>
                    <a:pt x="47338" y="-1108"/>
                    <a:pt x="39496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99" name="Freeform: Shape 9598">
              <a:extLst>
                <a:ext uri="{FF2B5EF4-FFF2-40B4-BE49-F238E27FC236}">
                  <a16:creationId xmlns:a16="http://schemas.microsoft.com/office/drawing/2014/main" id="{36B62500-5E4A-6879-2531-9E74E16F1CCB}"/>
                </a:ext>
              </a:extLst>
            </p:cNvPr>
            <p:cNvSpPr/>
            <p:nvPr/>
          </p:nvSpPr>
          <p:spPr>
            <a:xfrm>
              <a:off x="11072687" y="6571306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0" name="Freeform: Shape 9599">
              <a:extLst>
                <a:ext uri="{FF2B5EF4-FFF2-40B4-BE49-F238E27FC236}">
                  <a16:creationId xmlns:a16="http://schemas.microsoft.com/office/drawing/2014/main" id="{F35512E1-F071-21DF-AF0F-BE35F9D62682}"/>
                </a:ext>
              </a:extLst>
            </p:cNvPr>
            <p:cNvSpPr/>
            <p:nvPr/>
          </p:nvSpPr>
          <p:spPr>
            <a:xfrm>
              <a:off x="11099357" y="6574091"/>
              <a:ext cx="17216" cy="2568"/>
            </a:xfrm>
            <a:custGeom>
              <a:avLst/>
              <a:gdLst>
                <a:gd name="connsiteX0" fmla="*/ 17217 w 17216"/>
                <a:gd name="connsiteY0" fmla="*/ 2527 h 2568"/>
                <a:gd name="connsiteX1" fmla="*/ 17217 w 17216"/>
                <a:gd name="connsiteY1" fmla="*/ 377 h 2568"/>
                <a:gd name="connsiteX2" fmla="*/ 17217 w 17216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1" name="Freeform: Shape 9600">
              <a:extLst>
                <a:ext uri="{FF2B5EF4-FFF2-40B4-BE49-F238E27FC236}">
                  <a16:creationId xmlns:a16="http://schemas.microsoft.com/office/drawing/2014/main" id="{DE61E17A-EFB8-A5AE-E9B5-E7AB1AF2E0D4}"/>
                </a:ext>
              </a:extLst>
            </p:cNvPr>
            <p:cNvSpPr/>
            <p:nvPr/>
          </p:nvSpPr>
          <p:spPr>
            <a:xfrm>
              <a:off x="11809635" y="6543324"/>
              <a:ext cx="40699" cy="2072"/>
            </a:xfrm>
            <a:custGeom>
              <a:avLst/>
              <a:gdLst>
                <a:gd name="connsiteX0" fmla="*/ 39497 w 40699"/>
                <a:gd name="connsiteY0" fmla="*/ 1421 h 2072"/>
                <a:gd name="connsiteX1" fmla="*/ 35 w 40699"/>
                <a:gd name="connsiteY1" fmla="*/ 410 h 2072"/>
                <a:gd name="connsiteX2" fmla="*/ 39497 w 40699"/>
                <a:gd name="connsiteY2" fmla="*/ 1421 h 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9" h="2072">
                  <a:moveTo>
                    <a:pt x="39497" y="1421"/>
                  </a:moveTo>
                  <a:cubicBezTo>
                    <a:pt x="31908" y="2307"/>
                    <a:pt x="-1229" y="2560"/>
                    <a:pt x="35" y="410"/>
                  </a:cubicBezTo>
                  <a:cubicBezTo>
                    <a:pt x="14834" y="536"/>
                    <a:pt x="47338" y="-1108"/>
                    <a:pt x="39497" y="142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2" name="Freeform: Shape 9601">
              <a:extLst>
                <a:ext uri="{FF2B5EF4-FFF2-40B4-BE49-F238E27FC236}">
                  <a16:creationId xmlns:a16="http://schemas.microsoft.com/office/drawing/2014/main" id="{BAB76050-711A-6FE6-B66C-6062070E2E17}"/>
                </a:ext>
              </a:extLst>
            </p:cNvPr>
            <p:cNvSpPr/>
            <p:nvPr/>
          </p:nvSpPr>
          <p:spPr>
            <a:xfrm>
              <a:off x="10642049" y="6519577"/>
              <a:ext cx="33832" cy="2083"/>
            </a:xfrm>
            <a:custGeom>
              <a:avLst/>
              <a:gdLst>
                <a:gd name="connsiteX0" fmla="*/ 33752 w 33832"/>
                <a:gd name="connsiteY0" fmla="*/ 1518 h 2083"/>
                <a:gd name="connsiteX1" fmla="*/ 2259 w 33832"/>
                <a:gd name="connsiteY1" fmla="*/ 0 h 2083"/>
                <a:gd name="connsiteX2" fmla="*/ 33752 w 33832"/>
                <a:gd name="connsiteY2" fmla="*/ 1518 h 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083">
                  <a:moveTo>
                    <a:pt x="33752" y="1518"/>
                  </a:moveTo>
                  <a:cubicBezTo>
                    <a:pt x="36028" y="2783"/>
                    <a:pt x="-10642" y="1771"/>
                    <a:pt x="2259" y="0"/>
                  </a:cubicBezTo>
                  <a:cubicBezTo>
                    <a:pt x="18701" y="0"/>
                    <a:pt x="23001" y="1012"/>
                    <a:pt x="33752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3" name="Freeform: Shape 9602">
              <a:extLst>
                <a:ext uri="{FF2B5EF4-FFF2-40B4-BE49-F238E27FC236}">
                  <a16:creationId xmlns:a16="http://schemas.microsoft.com/office/drawing/2014/main" id="{0ACD9960-A882-CC63-9843-ADFEAE2251D1}"/>
                </a:ext>
              </a:extLst>
            </p:cNvPr>
            <p:cNvSpPr/>
            <p:nvPr/>
          </p:nvSpPr>
          <p:spPr>
            <a:xfrm>
              <a:off x="10675531" y="6528430"/>
              <a:ext cx="22910" cy="2529"/>
            </a:xfrm>
            <a:custGeom>
              <a:avLst/>
              <a:gdLst>
                <a:gd name="connsiteX0" fmla="*/ 15699 w 22910"/>
                <a:gd name="connsiteY0" fmla="*/ 2530 h 2529"/>
                <a:gd name="connsiteX1" fmla="*/ 16 w 22910"/>
                <a:gd name="connsiteY1" fmla="*/ 0 h 2529"/>
                <a:gd name="connsiteX2" fmla="*/ 15699 w 22910"/>
                <a:gd name="connsiteY2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10" h="2529">
                  <a:moveTo>
                    <a:pt x="15699" y="2530"/>
                  </a:moveTo>
                  <a:cubicBezTo>
                    <a:pt x="5961" y="2023"/>
                    <a:pt x="-363" y="1138"/>
                    <a:pt x="16" y="0"/>
                  </a:cubicBezTo>
                  <a:cubicBezTo>
                    <a:pt x="27336" y="0"/>
                    <a:pt x="26956" y="1771"/>
                    <a:pt x="15699" y="25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4" name="Freeform: Shape 9603">
              <a:extLst>
                <a:ext uri="{FF2B5EF4-FFF2-40B4-BE49-F238E27FC236}">
                  <a16:creationId xmlns:a16="http://schemas.microsoft.com/office/drawing/2014/main" id="{909697F9-EE35-7E63-A0C9-1F631B60D4BF}"/>
                </a:ext>
              </a:extLst>
            </p:cNvPr>
            <p:cNvSpPr/>
            <p:nvPr/>
          </p:nvSpPr>
          <p:spPr>
            <a:xfrm>
              <a:off x="10699325" y="6523624"/>
              <a:ext cx="53372" cy="2297"/>
            </a:xfrm>
            <a:custGeom>
              <a:avLst/>
              <a:gdLst>
                <a:gd name="connsiteX0" fmla="*/ 47429 w 53372"/>
                <a:gd name="connsiteY0" fmla="*/ 0 h 2297"/>
                <a:gd name="connsiteX1" fmla="*/ 0 w 53372"/>
                <a:gd name="connsiteY1" fmla="*/ 1771 h 2297"/>
                <a:gd name="connsiteX2" fmla="*/ 47429 w 53372"/>
                <a:gd name="connsiteY2" fmla="*/ 0 h 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372" h="2297">
                  <a:moveTo>
                    <a:pt x="47429" y="0"/>
                  </a:moveTo>
                  <a:cubicBezTo>
                    <a:pt x="69057" y="2150"/>
                    <a:pt x="26687" y="2909"/>
                    <a:pt x="0" y="1771"/>
                  </a:cubicBezTo>
                  <a:cubicBezTo>
                    <a:pt x="1012" y="-506"/>
                    <a:pt x="35161" y="1012"/>
                    <a:pt x="47429" y="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5" name="Freeform: Shape 9604">
              <a:extLst>
                <a:ext uri="{FF2B5EF4-FFF2-40B4-BE49-F238E27FC236}">
                  <a16:creationId xmlns:a16="http://schemas.microsoft.com/office/drawing/2014/main" id="{35C199F2-4D19-4670-33C9-4BE19BA15152}"/>
                </a:ext>
              </a:extLst>
            </p:cNvPr>
            <p:cNvSpPr/>
            <p:nvPr/>
          </p:nvSpPr>
          <p:spPr>
            <a:xfrm>
              <a:off x="10707547" y="6510142"/>
              <a:ext cx="31619" cy="2351"/>
            </a:xfrm>
            <a:custGeom>
              <a:avLst/>
              <a:gdLst>
                <a:gd name="connsiteX0" fmla="*/ 31493 w 31619"/>
                <a:gd name="connsiteY0" fmla="*/ 2352 h 2351"/>
                <a:gd name="connsiteX1" fmla="*/ 0 w 31619"/>
                <a:gd name="connsiteY1" fmla="*/ 834 h 2351"/>
                <a:gd name="connsiteX2" fmla="*/ 31619 w 31619"/>
                <a:gd name="connsiteY2" fmla="*/ 202 h 2351"/>
                <a:gd name="connsiteX3" fmla="*/ 31619 w 31619"/>
                <a:gd name="connsiteY3" fmla="*/ 2352 h 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351">
                  <a:moveTo>
                    <a:pt x="31493" y="2352"/>
                  </a:moveTo>
                  <a:cubicBezTo>
                    <a:pt x="24283" y="1593"/>
                    <a:pt x="13786" y="1087"/>
                    <a:pt x="0" y="834"/>
                  </a:cubicBezTo>
                  <a:cubicBezTo>
                    <a:pt x="5312" y="-51"/>
                    <a:pt x="16821" y="-178"/>
                    <a:pt x="31619" y="202"/>
                  </a:cubicBezTo>
                  <a:lnTo>
                    <a:pt x="31619" y="235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6" name="Freeform: Shape 9605">
              <a:extLst>
                <a:ext uri="{FF2B5EF4-FFF2-40B4-BE49-F238E27FC236}">
                  <a16:creationId xmlns:a16="http://schemas.microsoft.com/office/drawing/2014/main" id="{DED00C11-6A43-59C2-9737-59B83E57BCC3}"/>
                </a:ext>
              </a:extLst>
            </p:cNvPr>
            <p:cNvSpPr/>
            <p:nvPr/>
          </p:nvSpPr>
          <p:spPr>
            <a:xfrm>
              <a:off x="10769141" y="6570294"/>
              <a:ext cx="23777" cy="2403"/>
            </a:xfrm>
            <a:custGeom>
              <a:avLst/>
              <a:gdLst>
                <a:gd name="connsiteX0" fmla="*/ 0 w 23777"/>
                <a:gd name="connsiteY0" fmla="*/ 1264 h 2403"/>
                <a:gd name="connsiteX1" fmla="*/ 7968 w 23777"/>
                <a:gd name="connsiteY1" fmla="*/ 0 h 2403"/>
                <a:gd name="connsiteX2" fmla="*/ 23778 w 23777"/>
                <a:gd name="connsiteY2" fmla="*/ 1139 h 2403"/>
                <a:gd name="connsiteX3" fmla="*/ 15810 w 23777"/>
                <a:gd name="connsiteY3" fmla="*/ 2403 h 2403"/>
                <a:gd name="connsiteX4" fmla="*/ 0 w 23777"/>
                <a:gd name="connsiteY4" fmla="*/ 1264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7" h="2403">
                  <a:moveTo>
                    <a:pt x="0" y="1264"/>
                  </a:moveTo>
                  <a:cubicBezTo>
                    <a:pt x="1264" y="759"/>
                    <a:pt x="7968" y="759"/>
                    <a:pt x="7968" y="0"/>
                  </a:cubicBezTo>
                  <a:cubicBezTo>
                    <a:pt x="14165" y="253"/>
                    <a:pt x="15810" y="885"/>
                    <a:pt x="23778" y="1139"/>
                  </a:cubicBezTo>
                  <a:cubicBezTo>
                    <a:pt x="22134" y="1644"/>
                    <a:pt x="15810" y="1644"/>
                    <a:pt x="15810" y="2403"/>
                  </a:cubicBezTo>
                  <a:cubicBezTo>
                    <a:pt x="9233" y="2150"/>
                    <a:pt x="7968" y="1518"/>
                    <a:pt x="0" y="126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7" name="Freeform: Shape 9606">
              <a:extLst>
                <a:ext uri="{FF2B5EF4-FFF2-40B4-BE49-F238E27FC236}">
                  <a16:creationId xmlns:a16="http://schemas.microsoft.com/office/drawing/2014/main" id="{E8BE5A8B-B8EC-C04D-7693-3F63ED8D35D4}"/>
                </a:ext>
              </a:extLst>
            </p:cNvPr>
            <p:cNvSpPr/>
            <p:nvPr/>
          </p:nvSpPr>
          <p:spPr>
            <a:xfrm>
              <a:off x="10792017" y="6545125"/>
              <a:ext cx="33742" cy="3540"/>
            </a:xfrm>
            <a:custGeom>
              <a:avLst/>
              <a:gdLst>
                <a:gd name="connsiteX0" fmla="*/ 25059 w 33742"/>
                <a:gd name="connsiteY0" fmla="*/ 3541 h 3540"/>
                <a:gd name="connsiteX1" fmla="*/ 1534 w 33742"/>
                <a:gd name="connsiteY1" fmla="*/ 0 h 3540"/>
                <a:gd name="connsiteX2" fmla="*/ 33027 w 33742"/>
                <a:gd name="connsiteY2" fmla="*/ 759 h 3540"/>
                <a:gd name="connsiteX3" fmla="*/ 25059 w 33742"/>
                <a:gd name="connsiteY3" fmla="*/ 3414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42" h="3540">
                  <a:moveTo>
                    <a:pt x="25059" y="3541"/>
                  </a:moveTo>
                  <a:cubicBezTo>
                    <a:pt x="13549" y="2656"/>
                    <a:pt x="-5549" y="2150"/>
                    <a:pt x="1534" y="0"/>
                  </a:cubicBezTo>
                  <a:lnTo>
                    <a:pt x="33027" y="759"/>
                  </a:lnTo>
                  <a:cubicBezTo>
                    <a:pt x="36315" y="2403"/>
                    <a:pt x="27335" y="2530"/>
                    <a:pt x="25059" y="34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8" name="Freeform: Shape 9607">
              <a:extLst>
                <a:ext uri="{FF2B5EF4-FFF2-40B4-BE49-F238E27FC236}">
                  <a16:creationId xmlns:a16="http://schemas.microsoft.com/office/drawing/2014/main" id="{5D02ED70-C7DE-3618-628D-D18A3CD51AAF}"/>
                </a:ext>
              </a:extLst>
            </p:cNvPr>
            <p:cNvSpPr/>
            <p:nvPr/>
          </p:nvSpPr>
          <p:spPr>
            <a:xfrm>
              <a:off x="11291026" y="6606973"/>
              <a:ext cx="40715" cy="5467"/>
            </a:xfrm>
            <a:custGeom>
              <a:avLst/>
              <a:gdLst>
                <a:gd name="connsiteX0" fmla="*/ 340 w 40715"/>
                <a:gd name="connsiteY0" fmla="*/ 5438 h 5467"/>
                <a:gd name="connsiteX1" fmla="*/ 32086 w 40715"/>
                <a:gd name="connsiteY1" fmla="*/ 0 h 5467"/>
                <a:gd name="connsiteX2" fmla="*/ 340 w 40715"/>
                <a:gd name="connsiteY2" fmla="*/ 5438 h 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15" h="5467">
                  <a:moveTo>
                    <a:pt x="340" y="5438"/>
                  </a:moveTo>
                  <a:cubicBezTo>
                    <a:pt x="-3201" y="2150"/>
                    <a:pt x="21841" y="1770"/>
                    <a:pt x="32086" y="0"/>
                  </a:cubicBezTo>
                  <a:cubicBezTo>
                    <a:pt x="55105" y="2403"/>
                    <a:pt x="27785" y="5817"/>
                    <a:pt x="340" y="543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09" name="Freeform: Shape 9608">
              <a:extLst>
                <a:ext uri="{FF2B5EF4-FFF2-40B4-BE49-F238E27FC236}">
                  <a16:creationId xmlns:a16="http://schemas.microsoft.com/office/drawing/2014/main" id="{490D415C-987A-B9FA-71BA-CB91136B284C}"/>
                </a:ext>
              </a:extLst>
            </p:cNvPr>
            <p:cNvSpPr/>
            <p:nvPr/>
          </p:nvSpPr>
          <p:spPr>
            <a:xfrm>
              <a:off x="10820967" y="6515185"/>
              <a:ext cx="29144" cy="2747"/>
            </a:xfrm>
            <a:custGeom>
              <a:avLst/>
              <a:gdLst>
                <a:gd name="connsiteX0" fmla="*/ 4836 w 29144"/>
                <a:gd name="connsiteY0" fmla="*/ 1609 h 2747"/>
                <a:gd name="connsiteX1" fmla="*/ 28487 w 29144"/>
                <a:gd name="connsiteY1" fmla="*/ 2242 h 2747"/>
                <a:gd name="connsiteX2" fmla="*/ 20519 w 29144"/>
                <a:gd name="connsiteY2" fmla="*/ 2747 h 2747"/>
                <a:gd name="connsiteX3" fmla="*/ 4836 w 29144"/>
                <a:gd name="connsiteY3" fmla="*/ 1609 h 2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44" h="2747">
                  <a:moveTo>
                    <a:pt x="4836" y="1609"/>
                  </a:moveTo>
                  <a:cubicBezTo>
                    <a:pt x="-15527" y="344"/>
                    <a:pt x="35443" y="-1553"/>
                    <a:pt x="28487" y="2242"/>
                  </a:cubicBezTo>
                  <a:cubicBezTo>
                    <a:pt x="21658" y="1988"/>
                    <a:pt x="20899" y="2242"/>
                    <a:pt x="20519" y="2747"/>
                  </a:cubicBezTo>
                  <a:cubicBezTo>
                    <a:pt x="12931" y="2115"/>
                    <a:pt x="8378" y="471"/>
                    <a:pt x="4836" y="16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0" name="Freeform: Shape 9609">
              <a:extLst>
                <a:ext uri="{FF2B5EF4-FFF2-40B4-BE49-F238E27FC236}">
                  <a16:creationId xmlns:a16="http://schemas.microsoft.com/office/drawing/2014/main" id="{17A517CB-0503-7234-3EC9-5D4A1A9AE5F9}"/>
                </a:ext>
              </a:extLst>
            </p:cNvPr>
            <p:cNvSpPr/>
            <p:nvPr/>
          </p:nvSpPr>
          <p:spPr>
            <a:xfrm>
              <a:off x="11347701" y="6620253"/>
              <a:ext cx="21781" cy="2908"/>
            </a:xfrm>
            <a:custGeom>
              <a:avLst/>
              <a:gdLst>
                <a:gd name="connsiteX0" fmla="*/ 14872 w 21781"/>
                <a:gd name="connsiteY0" fmla="*/ 2909 h 2908"/>
                <a:gd name="connsiteX1" fmla="*/ 7030 w 21781"/>
                <a:gd name="connsiteY1" fmla="*/ 0 h 2908"/>
                <a:gd name="connsiteX2" fmla="*/ 14872 w 21781"/>
                <a:gd name="connsiteY2" fmla="*/ 2909 h 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1" h="2908">
                  <a:moveTo>
                    <a:pt x="14872" y="2909"/>
                  </a:moveTo>
                  <a:cubicBezTo>
                    <a:pt x="-3594" y="2656"/>
                    <a:pt x="-3215" y="885"/>
                    <a:pt x="7030" y="0"/>
                  </a:cubicBezTo>
                  <a:cubicBezTo>
                    <a:pt x="25116" y="252"/>
                    <a:pt x="25116" y="2023"/>
                    <a:pt x="14872" y="290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1" name="Freeform: Shape 9610">
              <a:extLst>
                <a:ext uri="{FF2B5EF4-FFF2-40B4-BE49-F238E27FC236}">
                  <a16:creationId xmlns:a16="http://schemas.microsoft.com/office/drawing/2014/main" id="{458A368E-7294-FC22-6CC5-6D0A2828C246}"/>
                </a:ext>
              </a:extLst>
            </p:cNvPr>
            <p:cNvSpPr/>
            <p:nvPr/>
          </p:nvSpPr>
          <p:spPr>
            <a:xfrm>
              <a:off x="11465399" y="6602985"/>
              <a:ext cx="22766" cy="3019"/>
            </a:xfrm>
            <a:custGeom>
              <a:avLst/>
              <a:gdLst>
                <a:gd name="connsiteX0" fmla="*/ 0 w 22766"/>
                <a:gd name="connsiteY0" fmla="*/ 2976 h 3019"/>
                <a:gd name="connsiteX1" fmla="*/ 0 w 22766"/>
                <a:gd name="connsiteY1" fmla="*/ 67 h 3019"/>
                <a:gd name="connsiteX2" fmla="*/ 0 w 22766"/>
                <a:gd name="connsiteY2" fmla="*/ 2976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66" h="3019">
                  <a:moveTo>
                    <a:pt x="0" y="2976"/>
                  </a:moveTo>
                  <a:lnTo>
                    <a:pt x="0" y="67"/>
                  </a:lnTo>
                  <a:cubicBezTo>
                    <a:pt x="30355" y="-566"/>
                    <a:pt x="30355" y="3482"/>
                    <a:pt x="0" y="29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2" name="Freeform: Shape 9611">
              <a:extLst>
                <a:ext uri="{FF2B5EF4-FFF2-40B4-BE49-F238E27FC236}">
                  <a16:creationId xmlns:a16="http://schemas.microsoft.com/office/drawing/2014/main" id="{F38454FE-4AC6-9231-3667-A7E08ED6F33F}"/>
                </a:ext>
              </a:extLst>
            </p:cNvPr>
            <p:cNvSpPr/>
            <p:nvPr/>
          </p:nvSpPr>
          <p:spPr>
            <a:xfrm>
              <a:off x="11462956" y="6514199"/>
              <a:ext cx="47215" cy="2786"/>
            </a:xfrm>
            <a:custGeom>
              <a:avLst/>
              <a:gdLst>
                <a:gd name="connsiteX0" fmla="*/ 40 w 47215"/>
                <a:gd name="connsiteY0" fmla="*/ 2089 h 2786"/>
                <a:gd name="connsiteX1" fmla="*/ 47216 w 47215"/>
                <a:gd name="connsiteY1" fmla="*/ 445 h 2786"/>
                <a:gd name="connsiteX2" fmla="*/ 39374 w 47215"/>
                <a:gd name="connsiteY2" fmla="*/ 2596 h 2786"/>
                <a:gd name="connsiteX3" fmla="*/ 40 w 47215"/>
                <a:gd name="connsiteY3" fmla="*/ 1963 h 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15" h="2786">
                  <a:moveTo>
                    <a:pt x="40" y="2089"/>
                  </a:moveTo>
                  <a:cubicBezTo>
                    <a:pt x="-339" y="-61"/>
                    <a:pt x="36465" y="-440"/>
                    <a:pt x="47216" y="445"/>
                  </a:cubicBezTo>
                  <a:cubicBezTo>
                    <a:pt x="42916" y="1078"/>
                    <a:pt x="38995" y="1710"/>
                    <a:pt x="39374" y="2596"/>
                  </a:cubicBezTo>
                  <a:cubicBezTo>
                    <a:pt x="27992" y="2216"/>
                    <a:pt x="-1225" y="3607"/>
                    <a:pt x="40" y="196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3" name="Freeform: Shape 9612">
              <a:extLst>
                <a:ext uri="{FF2B5EF4-FFF2-40B4-BE49-F238E27FC236}">
                  <a16:creationId xmlns:a16="http://schemas.microsoft.com/office/drawing/2014/main" id="{97F0BA17-2F44-516F-74F2-04FA3DBAC905}"/>
                </a:ext>
              </a:extLst>
            </p:cNvPr>
            <p:cNvSpPr/>
            <p:nvPr/>
          </p:nvSpPr>
          <p:spPr>
            <a:xfrm>
              <a:off x="11478679" y="6508030"/>
              <a:ext cx="40541" cy="1557"/>
            </a:xfrm>
            <a:custGeom>
              <a:avLst/>
              <a:gdLst>
                <a:gd name="connsiteX0" fmla="*/ 39334 w 40541"/>
                <a:gd name="connsiteY0" fmla="*/ 37 h 1557"/>
                <a:gd name="connsiteX1" fmla="*/ 0 w 40541"/>
                <a:gd name="connsiteY1" fmla="*/ 1555 h 1557"/>
                <a:gd name="connsiteX2" fmla="*/ 39334 w 40541"/>
                <a:gd name="connsiteY2" fmla="*/ 37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41" h="1557">
                  <a:moveTo>
                    <a:pt x="39334" y="37"/>
                  </a:moveTo>
                  <a:cubicBezTo>
                    <a:pt x="47177" y="2440"/>
                    <a:pt x="14798" y="1175"/>
                    <a:pt x="0" y="1555"/>
                  </a:cubicBezTo>
                  <a:cubicBezTo>
                    <a:pt x="1012" y="37"/>
                    <a:pt x="19604" y="-89"/>
                    <a:pt x="39334" y="3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4" name="Freeform: Shape 9613">
              <a:extLst>
                <a:ext uri="{FF2B5EF4-FFF2-40B4-BE49-F238E27FC236}">
                  <a16:creationId xmlns:a16="http://schemas.microsoft.com/office/drawing/2014/main" id="{EA8D5430-3222-E29C-C54C-A2C44641802C}"/>
                </a:ext>
              </a:extLst>
            </p:cNvPr>
            <p:cNvSpPr/>
            <p:nvPr/>
          </p:nvSpPr>
          <p:spPr>
            <a:xfrm>
              <a:off x="11470837" y="6502617"/>
              <a:ext cx="39334" cy="1687"/>
            </a:xfrm>
            <a:custGeom>
              <a:avLst/>
              <a:gdLst>
                <a:gd name="connsiteX0" fmla="*/ 39334 w 39334"/>
                <a:gd name="connsiteY0" fmla="*/ 391 h 1687"/>
                <a:gd name="connsiteX1" fmla="*/ 0 w 39334"/>
                <a:gd name="connsiteY1" fmla="*/ 1276 h 1687"/>
                <a:gd name="connsiteX2" fmla="*/ 39334 w 39334"/>
                <a:gd name="connsiteY2" fmla="*/ 391 h 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34" h="1687">
                  <a:moveTo>
                    <a:pt x="39334" y="391"/>
                  </a:moveTo>
                  <a:cubicBezTo>
                    <a:pt x="29469" y="2415"/>
                    <a:pt x="16315" y="1529"/>
                    <a:pt x="0" y="1276"/>
                  </a:cubicBezTo>
                  <a:cubicBezTo>
                    <a:pt x="9486" y="264"/>
                    <a:pt x="29848" y="-495"/>
                    <a:pt x="39334" y="391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5" name="Freeform: Shape 9614">
              <a:extLst>
                <a:ext uri="{FF2B5EF4-FFF2-40B4-BE49-F238E27FC236}">
                  <a16:creationId xmlns:a16="http://schemas.microsoft.com/office/drawing/2014/main" id="{CCC6F8EE-1CA9-EF07-993D-1717FFAB1775}"/>
                </a:ext>
              </a:extLst>
            </p:cNvPr>
            <p:cNvSpPr/>
            <p:nvPr/>
          </p:nvSpPr>
          <p:spPr>
            <a:xfrm>
              <a:off x="11494360" y="6541565"/>
              <a:ext cx="32471" cy="2973"/>
            </a:xfrm>
            <a:custGeom>
              <a:avLst/>
              <a:gdLst>
                <a:gd name="connsiteX0" fmla="*/ 255 w 32471"/>
                <a:gd name="connsiteY0" fmla="*/ 2295 h 2973"/>
                <a:gd name="connsiteX1" fmla="*/ 31748 w 32471"/>
                <a:gd name="connsiteY1" fmla="*/ 18 h 2973"/>
                <a:gd name="connsiteX2" fmla="*/ 23906 w 32471"/>
                <a:gd name="connsiteY2" fmla="*/ 2928 h 2973"/>
                <a:gd name="connsiteX3" fmla="*/ 255 w 32471"/>
                <a:gd name="connsiteY3" fmla="*/ 2295 h 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2973">
                  <a:moveTo>
                    <a:pt x="255" y="2295"/>
                  </a:moveTo>
                  <a:cubicBezTo>
                    <a:pt x="-2021" y="398"/>
                    <a:pt x="11132" y="-108"/>
                    <a:pt x="31748" y="18"/>
                  </a:cubicBezTo>
                  <a:cubicBezTo>
                    <a:pt x="35036" y="1536"/>
                    <a:pt x="26183" y="2042"/>
                    <a:pt x="23906" y="2928"/>
                  </a:cubicBezTo>
                  <a:cubicBezTo>
                    <a:pt x="11132" y="3180"/>
                    <a:pt x="10121" y="2295"/>
                    <a:pt x="255" y="229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6" name="Freeform: Shape 9615">
              <a:extLst>
                <a:ext uri="{FF2B5EF4-FFF2-40B4-BE49-F238E27FC236}">
                  <a16:creationId xmlns:a16="http://schemas.microsoft.com/office/drawing/2014/main" id="{B108C6D6-A826-CB0D-F5F2-FE16D579274E}"/>
                </a:ext>
              </a:extLst>
            </p:cNvPr>
            <p:cNvSpPr/>
            <p:nvPr/>
          </p:nvSpPr>
          <p:spPr>
            <a:xfrm>
              <a:off x="11298398" y="6545911"/>
              <a:ext cx="57963" cy="4784"/>
            </a:xfrm>
            <a:custGeom>
              <a:avLst/>
              <a:gdLst>
                <a:gd name="connsiteX0" fmla="*/ 55195 w 57963"/>
                <a:gd name="connsiteY0" fmla="*/ 732 h 4784"/>
                <a:gd name="connsiteX1" fmla="*/ 51 w 57963"/>
                <a:gd name="connsiteY1" fmla="*/ 1617 h 4784"/>
                <a:gd name="connsiteX2" fmla="*/ 55195 w 57963"/>
                <a:gd name="connsiteY2" fmla="*/ 732 h 4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63" h="4784">
                  <a:moveTo>
                    <a:pt x="55195" y="732"/>
                  </a:moveTo>
                  <a:cubicBezTo>
                    <a:pt x="73155" y="6043"/>
                    <a:pt x="-2226" y="5917"/>
                    <a:pt x="51" y="1617"/>
                  </a:cubicBezTo>
                  <a:cubicBezTo>
                    <a:pt x="13837" y="99"/>
                    <a:pt x="29647" y="-659"/>
                    <a:pt x="55195" y="7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7" name="Freeform: Shape 9616">
              <a:extLst>
                <a:ext uri="{FF2B5EF4-FFF2-40B4-BE49-F238E27FC236}">
                  <a16:creationId xmlns:a16="http://schemas.microsoft.com/office/drawing/2014/main" id="{1ACD7233-087C-B136-F7DE-990E43AF7FFA}"/>
                </a:ext>
              </a:extLst>
            </p:cNvPr>
            <p:cNvSpPr/>
            <p:nvPr/>
          </p:nvSpPr>
          <p:spPr>
            <a:xfrm>
              <a:off x="11559848" y="6606448"/>
              <a:ext cx="31579" cy="3500"/>
            </a:xfrm>
            <a:custGeom>
              <a:avLst/>
              <a:gdLst>
                <a:gd name="connsiteX0" fmla="*/ 24186 w 31579"/>
                <a:gd name="connsiteY0" fmla="*/ 3434 h 3500"/>
                <a:gd name="connsiteX1" fmla="*/ 535 w 31579"/>
                <a:gd name="connsiteY1" fmla="*/ 651 h 3500"/>
                <a:gd name="connsiteX2" fmla="*/ 24186 w 31579"/>
                <a:gd name="connsiteY2" fmla="*/ 3434 h 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79" h="3500">
                  <a:moveTo>
                    <a:pt x="24186" y="3434"/>
                  </a:moveTo>
                  <a:cubicBezTo>
                    <a:pt x="3444" y="3813"/>
                    <a:pt x="-1868" y="2548"/>
                    <a:pt x="535" y="651"/>
                  </a:cubicBezTo>
                  <a:cubicBezTo>
                    <a:pt x="26843" y="-1246"/>
                    <a:pt x="41261" y="1410"/>
                    <a:pt x="24186" y="343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8" name="Freeform: Shape 9617">
              <a:extLst>
                <a:ext uri="{FF2B5EF4-FFF2-40B4-BE49-F238E27FC236}">
                  <a16:creationId xmlns:a16="http://schemas.microsoft.com/office/drawing/2014/main" id="{5B641A09-EC3B-AD23-DAE1-5ADA9A731082}"/>
                </a:ext>
              </a:extLst>
            </p:cNvPr>
            <p:cNvSpPr/>
            <p:nvPr/>
          </p:nvSpPr>
          <p:spPr>
            <a:xfrm>
              <a:off x="11298828" y="6509188"/>
              <a:ext cx="31366" cy="1330"/>
            </a:xfrm>
            <a:custGeom>
              <a:avLst/>
              <a:gdLst>
                <a:gd name="connsiteX0" fmla="*/ 31366 w 31366"/>
                <a:gd name="connsiteY0" fmla="*/ 144 h 1330"/>
                <a:gd name="connsiteX1" fmla="*/ 0 w 31366"/>
                <a:gd name="connsiteY1" fmla="*/ 524 h 1330"/>
                <a:gd name="connsiteX2" fmla="*/ 31366 w 31366"/>
                <a:gd name="connsiteY2" fmla="*/ 144 h 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66" h="1330">
                  <a:moveTo>
                    <a:pt x="31366" y="144"/>
                  </a:moveTo>
                  <a:cubicBezTo>
                    <a:pt x="29090" y="1788"/>
                    <a:pt x="10371" y="1535"/>
                    <a:pt x="0" y="524"/>
                  </a:cubicBezTo>
                  <a:cubicBezTo>
                    <a:pt x="2277" y="-362"/>
                    <a:pt x="19604" y="144"/>
                    <a:pt x="31366" y="1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19" name="Freeform: Shape 9618">
              <a:extLst>
                <a:ext uri="{FF2B5EF4-FFF2-40B4-BE49-F238E27FC236}">
                  <a16:creationId xmlns:a16="http://schemas.microsoft.com/office/drawing/2014/main" id="{CEE065E0-4B15-64B5-A0EB-1F857A41D4C2}"/>
                </a:ext>
              </a:extLst>
            </p:cNvPr>
            <p:cNvSpPr/>
            <p:nvPr/>
          </p:nvSpPr>
          <p:spPr>
            <a:xfrm>
              <a:off x="11541503" y="6497472"/>
              <a:ext cx="40576" cy="1990"/>
            </a:xfrm>
            <a:custGeom>
              <a:avLst/>
              <a:gdLst>
                <a:gd name="connsiteX0" fmla="*/ 39370 w 40576"/>
                <a:gd name="connsiteY0" fmla="*/ 1489 h 1990"/>
                <a:gd name="connsiteX1" fmla="*/ 35 w 40576"/>
                <a:gd name="connsiteY1" fmla="*/ 224 h 1990"/>
                <a:gd name="connsiteX2" fmla="*/ 39370 w 40576"/>
                <a:gd name="connsiteY2" fmla="*/ 1489 h 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76" h="1990">
                  <a:moveTo>
                    <a:pt x="39370" y="1489"/>
                  </a:moveTo>
                  <a:cubicBezTo>
                    <a:pt x="31907" y="2248"/>
                    <a:pt x="-1230" y="2374"/>
                    <a:pt x="35" y="224"/>
                  </a:cubicBezTo>
                  <a:cubicBezTo>
                    <a:pt x="14833" y="477"/>
                    <a:pt x="47211" y="-1041"/>
                    <a:pt x="39370" y="14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0" name="Freeform: Shape 9619">
              <a:extLst>
                <a:ext uri="{FF2B5EF4-FFF2-40B4-BE49-F238E27FC236}">
                  <a16:creationId xmlns:a16="http://schemas.microsoft.com/office/drawing/2014/main" id="{9B282380-CB37-44D1-EB54-A5539F1D7A7F}"/>
                </a:ext>
              </a:extLst>
            </p:cNvPr>
            <p:cNvSpPr/>
            <p:nvPr/>
          </p:nvSpPr>
          <p:spPr>
            <a:xfrm>
              <a:off x="11549507" y="6519197"/>
              <a:ext cx="78855" cy="6774"/>
            </a:xfrm>
            <a:custGeom>
              <a:avLst/>
              <a:gdLst>
                <a:gd name="connsiteX0" fmla="*/ 78795 w 78855"/>
                <a:gd name="connsiteY0" fmla="*/ 5691 h 6774"/>
                <a:gd name="connsiteX1" fmla="*/ 0 w 78855"/>
                <a:gd name="connsiteY1" fmla="*/ 4047 h 6774"/>
                <a:gd name="connsiteX2" fmla="*/ 70827 w 78855"/>
                <a:gd name="connsiteY2" fmla="*/ 0 h 6774"/>
                <a:gd name="connsiteX3" fmla="*/ 78795 w 78855"/>
                <a:gd name="connsiteY3" fmla="*/ 5817 h 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55" h="6774">
                  <a:moveTo>
                    <a:pt x="78795" y="5691"/>
                  </a:moveTo>
                  <a:cubicBezTo>
                    <a:pt x="38069" y="9106"/>
                    <a:pt x="38449" y="3288"/>
                    <a:pt x="0" y="4047"/>
                  </a:cubicBezTo>
                  <a:cubicBezTo>
                    <a:pt x="4300" y="1011"/>
                    <a:pt x="32125" y="0"/>
                    <a:pt x="70827" y="0"/>
                  </a:cubicBezTo>
                  <a:cubicBezTo>
                    <a:pt x="52488" y="3035"/>
                    <a:pt x="80313" y="2656"/>
                    <a:pt x="78795" y="581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1" name="Freeform: Shape 9620">
              <a:extLst>
                <a:ext uri="{FF2B5EF4-FFF2-40B4-BE49-F238E27FC236}">
                  <a16:creationId xmlns:a16="http://schemas.microsoft.com/office/drawing/2014/main" id="{A689821B-D387-8900-A5A8-287DAE7FBC4C}"/>
                </a:ext>
              </a:extLst>
            </p:cNvPr>
            <p:cNvSpPr/>
            <p:nvPr/>
          </p:nvSpPr>
          <p:spPr>
            <a:xfrm>
              <a:off x="10924835" y="6600768"/>
              <a:ext cx="63112" cy="4623"/>
            </a:xfrm>
            <a:custGeom>
              <a:avLst/>
              <a:gdLst>
                <a:gd name="connsiteX0" fmla="*/ 0 w 63112"/>
                <a:gd name="connsiteY0" fmla="*/ 1272 h 4623"/>
                <a:gd name="connsiteX1" fmla="*/ 63112 w 63112"/>
                <a:gd name="connsiteY1" fmla="*/ 1398 h 4623"/>
                <a:gd name="connsiteX2" fmla="*/ 63112 w 63112"/>
                <a:gd name="connsiteY2" fmla="*/ 4307 h 4623"/>
                <a:gd name="connsiteX3" fmla="*/ 0 w 63112"/>
                <a:gd name="connsiteY3" fmla="*/ 1272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112" h="4623">
                  <a:moveTo>
                    <a:pt x="0" y="1272"/>
                  </a:moveTo>
                  <a:cubicBezTo>
                    <a:pt x="9233" y="-626"/>
                    <a:pt x="39208" y="-246"/>
                    <a:pt x="63112" y="1398"/>
                  </a:cubicBezTo>
                  <a:lnTo>
                    <a:pt x="63112" y="4307"/>
                  </a:lnTo>
                  <a:cubicBezTo>
                    <a:pt x="41991" y="5446"/>
                    <a:pt x="5817" y="3295"/>
                    <a:pt x="0" y="12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2" name="Freeform: Shape 9621">
              <a:extLst>
                <a:ext uri="{FF2B5EF4-FFF2-40B4-BE49-F238E27FC236}">
                  <a16:creationId xmlns:a16="http://schemas.microsoft.com/office/drawing/2014/main" id="{F950F4C6-0DC2-610A-0A43-1CF1882B3DE9}"/>
                </a:ext>
              </a:extLst>
            </p:cNvPr>
            <p:cNvSpPr/>
            <p:nvPr/>
          </p:nvSpPr>
          <p:spPr>
            <a:xfrm>
              <a:off x="11620534" y="6624881"/>
              <a:ext cx="28355" cy="2329"/>
            </a:xfrm>
            <a:custGeom>
              <a:avLst/>
              <a:gdLst>
                <a:gd name="connsiteX0" fmla="*/ 3088 w 28355"/>
                <a:gd name="connsiteY0" fmla="*/ 2202 h 2329"/>
                <a:gd name="connsiteX1" fmla="*/ 26740 w 28355"/>
                <a:gd name="connsiteY1" fmla="*/ 1316 h 2329"/>
                <a:gd name="connsiteX2" fmla="*/ 3088 w 28355"/>
                <a:gd name="connsiteY2" fmla="*/ 2202 h 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355" h="2329">
                  <a:moveTo>
                    <a:pt x="3088" y="2202"/>
                  </a:moveTo>
                  <a:cubicBezTo>
                    <a:pt x="-12721" y="1064"/>
                    <a:pt x="37870" y="-1593"/>
                    <a:pt x="26740" y="1316"/>
                  </a:cubicBezTo>
                  <a:cubicBezTo>
                    <a:pt x="25475" y="1569"/>
                    <a:pt x="9918" y="2707"/>
                    <a:pt x="3088" y="22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3" name="Freeform: Shape 9622">
              <a:extLst>
                <a:ext uri="{FF2B5EF4-FFF2-40B4-BE49-F238E27FC236}">
                  <a16:creationId xmlns:a16="http://schemas.microsoft.com/office/drawing/2014/main" id="{968F27EF-58EA-1AA1-7522-F149E6390C75}"/>
                </a:ext>
              </a:extLst>
            </p:cNvPr>
            <p:cNvSpPr/>
            <p:nvPr/>
          </p:nvSpPr>
          <p:spPr>
            <a:xfrm>
              <a:off x="10985435" y="6613802"/>
              <a:ext cx="33832" cy="2114"/>
            </a:xfrm>
            <a:custGeom>
              <a:avLst/>
              <a:gdLst>
                <a:gd name="connsiteX0" fmla="*/ 33751 w 33832"/>
                <a:gd name="connsiteY0" fmla="*/ 1518 h 2114"/>
                <a:gd name="connsiteX1" fmla="*/ 2259 w 33832"/>
                <a:gd name="connsiteY1" fmla="*/ 0 h 2114"/>
                <a:gd name="connsiteX2" fmla="*/ 33751 w 33832"/>
                <a:gd name="connsiteY2" fmla="*/ 1518 h 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32" h="2114">
                  <a:moveTo>
                    <a:pt x="33751" y="1518"/>
                  </a:moveTo>
                  <a:cubicBezTo>
                    <a:pt x="36029" y="2909"/>
                    <a:pt x="-10642" y="1644"/>
                    <a:pt x="2259" y="0"/>
                  </a:cubicBezTo>
                  <a:cubicBezTo>
                    <a:pt x="18701" y="0"/>
                    <a:pt x="22874" y="1012"/>
                    <a:pt x="33751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4" name="Freeform: Shape 9623">
              <a:extLst>
                <a:ext uri="{FF2B5EF4-FFF2-40B4-BE49-F238E27FC236}">
                  <a16:creationId xmlns:a16="http://schemas.microsoft.com/office/drawing/2014/main" id="{72E4BEB4-FFDB-D8DD-C772-9463F2A14A81}"/>
                </a:ext>
              </a:extLst>
            </p:cNvPr>
            <p:cNvSpPr/>
            <p:nvPr/>
          </p:nvSpPr>
          <p:spPr>
            <a:xfrm>
              <a:off x="11369163" y="6540147"/>
              <a:ext cx="31606" cy="2112"/>
            </a:xfrm>
            <a:custGeom>
              <a:avLst/>
              <a:gdLst>
                <a:gd name="connsiteX0" fmla="*/ 31606 w 31606"/>
                <a:gd name="connsiteY0" fmla="*/ 930 h 2112"/>
                <a:gd name="connsiteX1" fmla="*/ 113 w 31606"/>
                <a:gd name="connsiteY1" fmla="*/ 45 h 2112"/>
                <a:gd name="connsiteX2" fmla="*/ 31606 w 31606"/>
                <a:gd name="connsiteY2" fmla="*/ 930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606" h="2112">
                  <a:moveTo>
                    <a:pt x="31606" y="930"/>
                  </a:moveTo>
                  <a:cubicBezTo>
                    <a:pt x="30594" y="2954"/>
                    <a:pt x="-2164" y="2195"/>
                    <a:pt x="113" y="45"/>
                  </a:cubicBezTo>
                  <a:cubicBezTo>
                    <a:pt x="16555" y="-208"/>
                    <a:pt x="20729" y="677"/>
                    <a:pt x="31606" y="93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5" name="Freeform: Shape 9624">
              <a:extLst>
                <a:ext uri="{FF2B5EF4-FFF2-40B4-BE49-F238E27FC236}">
                  <a16:creationId xmlns:a16="http://schemas.microsoft.com/office/drawing/2014/main" id="{3609FC8C-3949-ECD8-15EE-A63CE78678F7}"/>
                </a:ext>
              </a:extLst>
            </p:cNvPr>
            <p:cNvSpPr/>
            <p:nvPr/>
          </p:nvSpPr>
          <p:spPr>
            <a:xfrm>
              <a:off x="10995852" y="6592025"/>
              <a:ext cx="31808" cy="2299"/>
            </a:xfrm>
            <a:custGeom>
              <a:avLst/>
              <a:gdLst>
                <a:gd name="connsiteX0" fmla="*/ 189 w 31808"/>
                <a:gd name="connsiteY0" fmla="*/ 1541 h 2299"/>
                <a:gd name="connsiteX1" fmla="*/ 31809 w 31808"/>
                <a:gd name="connsiteY1" fmla="*/ 149 h 2299"/>
                <a:gd name="connsiteX2" fmla="*/ 31809 w 31808"/>
                <a:gd name="connsiteY2" fmla="*/ 2300 h 2299"/>
                <a:gd name="connsiteX3" fmla="*/ 189 w 31808"/>
                <a:gd name="connsiteY3" fmla="*/ 1541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8" h="2299">
                  <a:moveTo>
                    <a:pt x="189" y="1541"/>
                  </a:moveTo>
                  <a:cubicBezTo>
                    <a:pt x="-2087" y="-483"/>
                    <a:pt x="16631" y="22"/>
                    <a:pt x="31809" y="149"/>
                  </a:cubicBezTo>
                  <a:lnTo>
                    <a:pt x="31809" y="2300"/>
                  </a:lnTo>
                  <a:cubicBezTo>
                    <a:pt x="31809" y="2300"/>
                    <a:pt x="189" y="1541"/>
                    <a:pt x="189" y="1541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6" name="Freeform: Shape 9625">
              <a:extLst>
                <a:ext uri="{FF2B5EF4-FFF2-40B4-BE49-F238E27FC236}">
                  <a16:creationId xmlns:a16="http://schemas.microsoft.com/office/drawing/2014/main" id="{FAF14C4D-743C-1ACE-D8FC-3DA54B84EFB1}"/>
                </a:ext>
              </a:extLst>
            </p:cNvPr>
            <p:cNvSpPr/>
            <p:nvPr/>
          </p:nvSpPr>
          <p:spPr>
            <a:xfrm>
              <a:off x="11400769" y="6554864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7" name="Freeform: Shape 9626">
              <a:extLst>
                <a:ext uri="{FF2B5EF4-FFF2-40B4-BE49-F238E27FC236}">
                  <a16:creationId xmlns:a16="http://schemas.microsoft.com/office/drawing/2014/main" id="{7926D6C5-23F7-C232-66AB-7595C5F24720}"/>
                </a:ext>
              </a:extLst>
            </p:cNvPr>
            <p:cNvSpPr/>
            <p:nvPr/>
          </p:nvSpPr>
          <p:spPr>
            <a:xfrm>
              <a:off x="11604651" y="6530169"/>
              <a:ext cx="40148" cy="2181"/>
            </a:xfrm>
            <a:custGeom>
              <a:avLst/>
              <a:gdLst>
                <a:gd name="connsiteX0" fmla="*/ 39461 w 40148"/>
                <a:gd name="connsiteY0" fmla="*/ 1802 h 2181"/>
                <a:gd name="connsiteX1" fmla="*/ 0 w 40148"/>
                <a:gd name="connsiteY1" fmla="*/ 2182 h 2181"/>
                <a:gd name="connsiteX2" fmla="*/ 39461 w 40148"/>
                <a:gd name="connsiteY2" fmla="*/ 1802 h 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48" h="2181">
                  <a:moveTo>
                    <a:pt x="39461" y="1802"/>
                  </a:moveTo>
                  <a:lnTo>
                    <a:pt x="0" y="2182"/>
                  </a:lnTo>
                  <a:cubicBezTo>
                    <a:pt x="0" y="32"/>
                    <a:pt x="46290" y="-1233"/>
                    <a:pt x="39461" y="180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8" name="Freeform: Shape 9627">
              <a:extLst>
                <a:ext uri="{FF2B5EF4-FFF2-40B4-BE49-F238E27FC236}">
                  <a16:creationId xmlns:a16="http://schemas.microsoft.com/office/drawing/2014/main" id="{E12E55B7-EC42-33FF-72F5-7007C9A41F7C}"/>
                </a:ext>
              </a:extLst>
            </p:cNvPr>
            <p:cNvSpPr/>
            <p:nvPr/>
          </p:nvSpPr>
          <p:spPr>
            <a:xfrm>
              <a:off x="11034556" y="6598347"/>
              <a:ext cx="43347" cy="2933"/>
            </a:xfrm>
            <a:custGeom>
              <a:avLst/>
              <a:gdLst>
                <a:gd name="connsiteX0" fmla="*/ 820 w 43347"/>
                <a:gd name="connsiteY0" fmla="*/ 1289 h 2933"/>
                <a:gd name="connsiteX1" fmla="*/ 40281 w 43347"/>
                <a:gd name="connsiteY1" fmla="*/ 2934 h 2933"/>
                <a:gd name="connsiteX2" fmla="*/ 820 w 43347"/>
                <a:gd name="connsiteY2" fmla="*/ 1289 h 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347" h="2933">
                  <a:moveTo>
                    <a:pt x="820" y="1289"/>
                  </a:moveTo>
                  <a:cubicBezTo>
                    <a:pt x="-8034" y="-1367"/>
                    <a:pt x="58115" y="531"/>
                    <a:pt x="40281" y="2934"/>
                  </a:cubicBezTo>
                  <a:cubicBezTo>
                    <a:pt x="28772" y="2302"/>
                    <a:pt x="-444" y="2807"/>
                    <a:pt x="820" y="12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29" name="Freeform: Shape 9628">
              <a:extLst>
                <a:ext uri="{FF2B5EF4-FFF2-40B4-BE49-F238E27FC236}">
                  <a16:creationId xmlns:a16="http://schemas.microsoft.com/office/drawing/2014/main" id="{D08D1AFF-D308-6071-1BD4-FEAAFC791D1C}"/>
                </a:ext>
              </a:extLst>
            </p:cNvPr>
            <p:cNvSpPr/>
            <p:nvPr/>
          </p:nvSpPr>
          <p:spPr>
            <a:xfrm>
              <a:off x="11644111" y="6526912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0" name="Freeform: Shape 9629">
              <a:extLst>
                <a:ext uri="{FF2B5EF4-FFF2-40B4-BE49-F238E27FC236}">
                  <a16:creationId xmlns:a16="http://schemas.microsoft.com/office/drawing/2014/main" id="{0B9B31AE-254D-83D6-3F95-79506E47AEB5}"/>
                </a:ext>
              </a:extLst>
            </p:cNvPr>
            <p:cNvSpPr/>
            <p:nvPr/>
          </p:nvSpPr>
          <p:spPr>
            <a:xfrm>
              <a:off x="11644364" y="656118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1" name="Freeform: Shape 9630">
              <a:extLst>
                <a:ext uri="{FF2B5EF4-FFF2-40B4-BE49-F238E27FC236}">
                  <a16:creationId xmlns:a16="http://schemas.microsoft.com/office/drawing/2014/main" id="{181C7065-581F-B4D4-D2D4-0415E3EB9CC2}"/>
                </a:ext>
              </a:extLst>
            </p:cNvPr>
            <p:cNvSpPr/>
            <p:nvPr/>
          </p:nvSpPr>
          <p:spPr>
            <a:xfrm>
              <a:off x="11634375" y="6515717"/>
              <a:ext cx="34950" cy="1710"/>
            </a:xfrm>
            <a:custGeom>
              <a:avLst/>
              <a:gdLst>
                <a:gd name="connsiteX0" fmla="*/ 9610 w 34950"/>
                <a:gd name="connsiteY0" fmla="*/ 1710 h 1710"/>
                <a:gd name="connsiteX1" fmla="*/ 33261 w 34950"/>
                <a:gd name="connsiteY1" fmla="*/ 1457 h 1710"/>
                <a:gd name="connsiteX2" fmla="*/ 9610 w 34950"/>
                <a:gd name="connsiteY2" fmla="*/ 1710 h 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10">
                  <a:moveTo>
                    <a:pt x="9610" y="1710"/>
                  </a:moveTo>
                  <a:cubicBezTo>
                    <a:pt x="-25172" y="951"/>
                    <a:pt x="46667" y="-1578"/>
                    <a:pt x="33261" y="1457"/>
                  </a:cubicBezTo>
                  <a:cubicBezTo>
                    <a:pt x="19854" y="1710"/>
                    <a:pt x="12898" y="445"/>
                    <a:pt x="9610" y="171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2" name="Freeform: Shape 9631">
              <a:extLst>
                <a:ext uri="{FF2B5EF4-FFF2-40B4-BE49-F238E27FC236}">
                  <a16:creationId xmlns:a16="http://schemas.microsoft.com/office/drawing/2014/main" id="{6B162B69-F08E-90B8-7595-D3E1578D3A7A}"/>
                </a:ext>
              </a:extLst>
            </p:cNvPr>
            <p:cNvSpPr/>
            <p:nvPr/>
          </p:nvSpPr>
          <p:spPr>
            <a:xfrm>
              <a:off x="11643950" y="6518650"/>
              <a:ext cx="40698" cy="2033"/>
            </a:xfrm>
            <a:custGeom>
              <a:avLst/>
              <a:gdLst>
                <a:gd name="connsiteX0" fmla="*/ 39496 w 40698"/>
                <a:gd name="connsiteY0" fmla="*/ 1432 h 2033"/>
                <a:gd name="connsiteX1" fmla="*/ 35 w 40698"/>
                <a:gd name="connsiteY1" fmla="*/ 294 h 2033"/>
                <a:gd name="connsiteX2" fmla="*/ 39496 w 40698"/>
                <a:gd name="connsiteY2" fmla="*/ 1432 h 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33">
                  <a:moveTo>
                    <a:pt x="39496" y="1432"/>
                  </a:moveTo>
                  <a:cubicBezTo>
                    <a:pt x="31908" y="2317"/>
                    <a:pt x="-1229" y="2444"/>
                    <a:pt x="35" y="294"/>
                  </a:cubicBezTo>
                  <a:cubicBezTo>
                    <a:pt x="14833" y="547"/>
                    <a:pt x="47338" y="-1097"/>
                    <a:pt x="39496" y="143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3" name="Freeform: Shape 9632">
              <a:extLst>
                <a:ext uri="{FF2B5EF4-FFF2-40B4-BE49-F238E27FC236}">
                  <a16:creationId xmlns:a16="http://schemas.microsoft.com/office/drawing/2014/main" id="{22410589-DE80-5BAE-586C-7BFAAA4A9103}"/>
                </a:ext>
              </a:extLst>
            </p:cNvPr>
            <p:cNvSpPr/>
            <p:nvPr/>
          </p:nvSpPr>
          <p:spPr>
            <a:xfrm>
              <a:off x="11440103" y="650983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4" name="Freeform: Shape 9633">
              <a:extLst>
                <a:ext uri="{FF2B5EF4-FFF2-40B4-BE49-F238E27FC236}">
                  <a16:creationId xmlns:a16="http://schemas.microsoft.com/office/drawing/2014/main" id="{B9093C71-19FA-FAC0-D564-557DB946AA38}"/>
                </a:ext>
              </a:extLst>
            </p:cNvPr>
            <p:cNvSpPr/>
            <p:nvPr/>
          </p:nvSpPr>
          <p:spPr>
            <a:xfrm>
              <a:off x="11694323" y="6587116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5" name="Freeform: Shape 9634">
              <a:extLst>
                <a:ext uri="{FF2B5EF4-FFF2-40B4-BE49-F238E27FC236}">
                  <a16:creationId xmlns:a16="http://schemas.microsoft.com/office/drawing/2014/main" id="{5407A3EA-5A03-A4A2-D786-B0618F634BF5}"/>
                </a:ext>
              </a:extLst>
            </p:cNvPr>
            <p:cNvSpPr/>
            <p:nvPr/>
          </p:nvSpPr>
          <p:spPr>
            <a:xfrm>
              <a:off x="11097982" y="6621644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4298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6" name="Freeform: Shape 9635">
              <a:extLst>
                <a:ext uri="{FF2B5EF4-FFF2-40B4-BE49-F238E27FC236}">
                  <a16:creationId xmlns:a16="http://schemas.microsoft.com/office/drawing/2014/main" id="{FD5A630A-2CDC-D447-20E4-0D99F8896C87}"/>
                </a:ext>
              </a:extLst>
            </p:cNvPr>
            <p:cNvSpPr/>
            <p:nvPr/>
          </p:nvSpPr>
          <p:spPr>
            <a:xfrm>
              <a:off x="11463719" y="6549647"/>
              <a:ext cx="40698" cy="2009"/>
            </a:xfrm>
            <a:custGeom>
              <a:avLst/>
              <a:gdLst>
                <a:gd name="connsiteX0" fmla="*/ 39496 w 40698"/>
                <a:gd name="connsiteY0" fmla="*/ 1549 h 2009"/>
                <a:gd name="connsiteX1" fmla="*/ 35 w 40698"/>
                <a:gd name="connsiteY1" fmla="*/ 158 h 2009"/>
                <a:gd name="connsiteX2" fmla="*/ 39496 w 40698"/>
                <a:gd name="connsiteY2" fmla="*/ 154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98" h="2009">
                  <a:moveTo>
                    <a:pt x="39496" y="1549"/>
                  </a:moveTo>
                  <a:cubicBezTo>
                    <a:pt x="31908" y="2308"/>
                    <a:pt x="-1229" y="2308"/>
                    <a:pt x="35" y="158"/>
                  </a:cubicBezTo>
                  <a:cubicBezTo>
                    <a:pt x="14833" y="411"/>
                    <a:pt x="47338" y="-980"/>
                    <a:pt x="39496" y="154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7" name="Freeform: Shape 9636">
              <a:extLst>
                <a:ext uri="{FF2B5EF4-FFF2-40B4-BE49-F238E27FC236}">
                  <a16:creationId xmlns:a16="http://schemas.microsoft.com/office/drawing/2014/main" id="{30EDCF11-8737-4A1F-C4C1-B96E63108F8B}"/>
                </a:ext>
              </a:extLst>
            </p:cNvPr>
            <p:cNvSpPr/>
            <p:nvPr/>
          </p:nvSpPr>
          <p:spPr>
            <a:xfrm>
              <a:off x="11691793" y="6570926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8" name="Freeform: Shape 9637">
              <a:extLst>
                <a:ext uri="{FF2B5EF4-FFF2-40B4-BE49-F238E27FC236}">
                  <a16:creationId xmlns:a16="http://schemas.microsoft.com/office/drawing/2014/main" id="{016E39DD-8C32-2E33-768F-B91F57C9185C}"/>
                </a:ext>
              </a:extLst>
            </p:cNvPr>
            <p:cNvSpPr/>
            <p:nvPr/>
          </p:nvSpPr>
          <p:spPr>
            <a:xfrm>
              <a:off x="10786595" y="6558911"/>
              <a:ext cx="126" cy="1391"/>
            </a:xfrm>
            <a:custGeom>
              <a:avLst/>
              <a:gdLst>
                <a:gd name="connsiteX0" fmla="*/ 127 w 126"/>
                <a:gd name="connsiteY0" fmla="*/ 0 h 1391"/>
                <a:gd name="connsiteX1" fmla="*/ 0 w 126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391">
                  <a:moveTo>
                    <a:pt x="127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39" name="Freeform: Shape 9638">
              <a:extLst>
                <a:ext uri="{FF2B5EF4-FFF2-40B4-BE49-F238E27FC236}">
                  <a16:creationId xmlns:a16="http://schemas.microsoft.com/office/drawing/2014/main" id="{41A7FC4A-CAB4-20B3-B1CF-4A875DE7DD18}"/>
                </a:ext>
              </a:extLst>
            </p:cNvPr>
            <p:cNvSpPr/>
            <p:nvPr/>
          </p:nvSpPr>
          <p:spPr>
            <a:xfrm>
              <a:off x="11098930" y="6611034"/>
              <a:ext cx="22956" cy="3147"/>
            </a:xfrm>
            <a:custGeom>
              <a:avLst/>
              <a:gdLst>
                <a:gd name="connsiteX0" fmla="*/ 22956 w 22956"/>
                <a:gd name="connsiteY0" fmla="*/ 3147 h 3147"/>
                <a:gd name="connsiteX1" fmla="*/ 22956 w 22956"/>
                <a:gd name="connsiteY1" fmla="*/ 239 h 3147"/>
                <a:gd name="connsiteX2" fmla="*/ 22956 w 22956"/>
                <a:gd name="connsiteY2" fmla="*/ 3147 h 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56" h="3147">
                  <a:moveTo>
                    <a:pt x="22956" y="3147"/>
                  </a:moveTo>
                  <a:cubicBezTo>
                    <a:pt x="-7652" y="3147"/>
                    <a:pt x="-7652" y="-1026"/>
                    <a:pt x="22956" y="239"/>
                  </a:cubicBezTo>
                  <a:lnTo>
                    <a:pt x="22956" y="314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0" name="Freeform: Shape 9639">
              <a:extLst>
                <a:ext uri="{FF2B5EF4-FFF2-40B4-BE49-F238E27FC236}">
                  <a16:creationId xmlns:a16="http://schemas.microsoft.com/office/drawing/2014/main" id="{9C5C2532-3B27-D9F8-DEC8-637F9F8DB56A}"/>
                </a:ext>
              </a:extLst>
            </p:cNvPr>
            <p:cNvSpPr/>
            <p:nvPr/>
          </p:nvSpPr>
          <p:spPr>
            <a:xfrm>
              <a:off x="10926815" y="6568397"/>
              <a:ext cx="40616" cy="2542"/>
            </a:xfrm>
            <a:custGeom>
              <a:avLst/>
              <a:gdLst>
                <a:gd name="connsiteX0" fmla="*/ 39378 w 40616"/>
                <a:gd name="connsiteY0" fmla="*/ 2403 h 2542"/>
                <a:gd name="connsiteX1" fmla="*/ 43 w 40616"/>
                <a:gd name="connsiteY1" fmla="*/ 0 h 2542"/>
                <a:gd name="connsiteX2" fmla="*/ 39378 w 40616"/>
                <a:gd name="connsiteY2" fmla="*/ 2403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16" h="2542">
                  <a:moveTo>
                    <a:pt x="39378" y="2403"/>
                  </a:moveTo>
                  <a:cubicBezTo>
                    <a:pt x="31788" y="2910"/>
                    <a:pt x="-1349" y="2024"/>
                    <a:pt x="43" y="0"/>
                  </a:cubicBezTo>
                  <a:cubicBezTo>
                    <a:pt x="14841" y="759"/>
                    <a:pt x="47345" y="253"/>
                    <a:pt x="39378" y="2403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1" name="Freeform: Shape 9640">
              <a:extLst>
                <a:ext uri="{FF2B5EF4-FFF2-40B4-BE49-F238E27FC236}">
                  <a16:creationId xmlns:a16="http://schemas.microsoft.com/office/drawing/2014/main" id="{25A7F90E-7F2E-71DC-D86E-E544720D3CBB}"/>
                </a:ext>
              </a:extLst>
            </p:cNvPr>
            <p:cNvSpPr/>
            <p:nvPr/>
          </p:nvSpPr>
          <p:spPr>
            <a:xfrm>
              <a:off x="11121887" y="6615573"/>
              <a:ext cx="20816" cy="2418"/>
            </a:xfrm>
            <a:custGeom>
              <a:avLst/>
              <a:gdLst>
                <a:gd name="connsiteX0" fmla="*/ 0 w 20816"/>
                <a:gd name="connsiteY0" fmla="*/ 1518 h 2418"/>
                <a:gd name="connsiteX1" fmla="*/ 0 w 20816"/>
                <a:gd name="connsiteY1" fmla="*/ 0 h 2418"/>
                <a:gd name="connsiteX2" fmla="*/ 0 w 20816"/>
                <a:gd name="connsiteY2" fmla="*/ 1518 h 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16" h="2418">
                  <a:moveTo>
                    <a:pt x="0" y="1518"/>
                  </a:moveTo>
                  <a:lnTo>
                    <a:pt x="0" y="0"/>
                  </a:lnTo>
                  <a:cubicBezTo>
                    <a:pt x="38575" y="127"/>
                    <a:pt x="14418" y="4173"/>
                    <a:pt x="0" y="151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2" name="Freeform: Shape 9641">
              <a:extLst>
                <a:ext uri="{FF2B5EF4-FFF2-40B4-BE49-F238E27FC236}">
                  <a16:creationId xmlns:a16="http://schemas.microsoft.com/office/drawing/2014/main" id="{590A1033-3ED3-CD52-B959-38797DFA6AF8}"/>
                </a:ext>
              </a:extLst>
            </p:cNvPr>
            <p:cNvSpPr/>
            <p:nvPr/>
          </p:nvSpPr>
          <p:spPr>
            <a:xfrm>
              <a:off x="11514725" y="6495799"/>
              <a:ext cx="126" cy="2150"/>
            </a:xfrm>
            <a:custGeom>
              <a:avLst/>
              <a:gdLst>
                <a:gd name="connsiteX0" fmla="*/ 0 w 126"/>
                <a:gd name="connsiteY0" fmla="*/ 0 h 2150"/>
                <a:gd name="connsiteX1" fmla="*/ 126 w 126"/>
                <a:gd name="connsiteY1" fmla="*/ 215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2150">
                  <a:moveTo>
                    <a:pt x="0" y="0"/>
                  </a:moveTo>
                  <a:lnTo>
                    <a:pt x="126" y="2150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3" name="Freeform: Shape 9642">
              <a:extLst>
                <a:ext uri="{FF2B5EF4-FFF2-40B4-BE49-F238E27FC236}">
                  <a16:creationId xmlns:a16="http://schemas.microsoft.com/office/drawing/2014/main" id="{D3E88EDB-9293-57E9-8AA8-AF326C718C61}"/>
                </a:ext>
              </a:extLst>
            </p:cNvPr>
            <p:cNvSpPr/>
            <p:nvPr/>
          </p:nvSpPr>
          <p:spPr>
            <a:xfrm>
              <a:off x="10942020" y="6554065"/>
              <a:ext cx="66228" cy="6911"/>
            </a:xfrm>
            <a:custGeom>
              <a:avLst/>
              <a:gdLst>
                <a:gd name="connsiteX0" fmla="*/ 774 w 66228"/>
                <a:gd name="connsiteY0" fmla="*/ 5226 h 6911"/>
                <a:gd name="connsiteX1" fmla="*/ 32520 w 66228"/>
                <a:gd name="connsiteY1" fmla="*/ 167 h 6911"/>
                <a:gd name="connsiteX2" fmla="*/ 774 w 66228"/>
                <a:gd name="connsiteY2" fmla="*/ 5226 h 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228" h="6911">
                  <a:moveTo>
                    <a:pt x="774" y="5226"/>
                  </a:moveTo>
                  <a:cubicBezTo>
                    <a:pt x="-1756" y="2064"/>
                    <a:pt x="268" y="-719"/>
                    <a:pt x="32520" y="167"/>
                  </a:cubicBezTo>
                  <a:cubicBezTo>
                    <a:pt x="95505" y="2570"/>
                    <a:pt x="61736" y="10285"/>
                    <a:pt x="774" y="522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4" name="Freeform: Shape 9643">
              <a:extLst>
                <a:ext uri="{FF2B5EF4-FFF2-40B4-BE49-F238E27FC236}">
                  <a16:creationId xmlns:a16="http://schemas.microsoft.com/office/drawing/2014/main" id="{DE0468BD-80B8-E1DF-1F5C-D62F1DDBF283}"/>
                </a:ext>
              </a:extLst>
            </p:cNvPr>
            <p:cNvSpPr/>
            <p:nvPr/>
          </p:nvSpPr>
          <p:spPr>
            <a:xfrm>
              <a:off x="11510395" y="6507466"/>
              <a:ext cx="47848" cy="4404"/>
            </a:xfrm>
            <a:custGeom>
              <a:avLst/>
              <a:gdLst>
                <a:gd name="connsiteX0" fmla="*/ 8377 w 47848"/>
                <a:gd name="connsiteY0" fmla="*/ 4396 h 4404"/>
                <a:gd name="connsiteX1" fmla="*/ 409 w 47848"/>
                <a:gd name="connsiteY1" fmla="*/ 95 h 4404"/>
                <a:gd name="connsiteX2" fmla="*/ 47712 w 47848"/>
                <a:gd name="connsiteY2" fmla="*/ 602 h 4404"/>
                <a:gd name="connsiteX3" fmla="*/ 8377 w 47848"/>
                <a:gd name="connsiteY3" fmla="*/ 4396 h 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48" h="4404">
                  <a:moveTo>
                    <a:pt x="8377" y="4396"/>
                  </a:moveTo>
                  <a:cubicBezTo>
                    <a:pt x="-729" y="3637"/>
                    <a:pt x="-476" y="1866"/>
                    <a:pt x="409" y="95"/>
                  </a:cubicBezTo>
                  <a:cubicBezTo>
                    <a:pt x="19760" y="-31"/>
                    <a:pt x="38099" y="-157"/>
                    <a:pt x="47712" y="602"/>
                  </a:cubicBezTo>
                  <a:cubicBezTo>
                    <a:pt x="49356" y="3131"/>
                    <a:pt x="36202" y="4523"/>
                    <a:pt x="8377" y="439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5" name="Freeform: Shape 9644">
              <a:extLst>
                <a:ext uri="{FF2B5EF4-FFF2-40B4-BE49-F238E27FC236}">
                  <a16:creationId xmlns:a16="http://schemas.microsoft.com/office/drawing/2014/main" id="{B7CACBAA-6F11-3361-2F93-55558C18AC03}"/>
                </a:ext>
              </a:extLst>
            </p:cNvPr>
            <p:cNvSpPr/>
            <p:nvPr/>
          </p:nvSpPr>
          <p:spPr>
            <a:xfrm>
              <a:off x="11141870" y="6599257"/>
              <a:ext cx="126" cy="1517"/>
            </a:xfrm>
            <a:custGeom>
              <a:avLst/>
              <a:gdLst>
                <a:gd name="connsiteX0" fmla="*/ 126 w 126"/>
                <a:gd name="connsiteY0" fmla="*/ 0 h 1517"/>
                <a:gd name="connsiteX1" fmla="*/ 0 w 126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6" y="0"/>
                  </a:moveTo>
                  <a:lnTo>
                    <a:pt x="0" y="1517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6" name="Freeform: Shape 9645">
              <a:extLst>
                <a:ext uri="{FF2B5EF4-FFF2-40B4-BE49-F238E27FC236}">
                  <a16:creationId xmlns:a16="http://schemas.microsoft.com/office/drawing/2014/main" id="{EDD1E328-20ED-BFDD-3F64-94532D72A1B2}"/>
                </a:ext>
              </a:extLst>
            </p:cNvPr>
            <p:cNvSpPr/>
            <p:nvPr/>
          </p:nvSpPr>
          <p:spPr>
            <a:xfrm>
              <a:off x="11161221" y="6620126"/>
              <a:ext cx="126" cy="1517"/>
            </a:xfrm>
            <a:custGeom>
              <a:avLst/>
              <a:gdLst>
                <a:gd name="connsiteX0" fmla="*/ 127 w 126"/>
                <a:gd name="connsiteY0" fmla="*/ 0 h 1517"/>
                <a:gd name="connsiteX1" fmla="*/ 0 w 126"/>
                <a:gd name="connsiteY1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" h="1517">
                  <a:moveTo>
                    <a:pt x="127" y="0"/>
                  </a:moveTo>
                  <a:lnTo>
                    <a:pt x="0" y="1518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7" name="Freeform: Shape 9646">
              <a:extLst>
                <a:ext uri="{FF2B5EF4-FFF2-40B4-BE49-F238E27FC236}">
                  <a16:creationId xmlns:a16="http://schemas.microsoft.com/office/drawing/2014/main" id="{82E593FA-9324-A260-4E53-7835BDF192C1}"/>
                </a:ext>
              </a:extLst>
            </p:cNvPr>
            <p:cNvSpPr/>
            <p:nvPr/>
          </p:nvSpPr>
          <p:spPr>
            <a:xfrm>
              <a:off x="11542550" y="6538675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8" name="Freeform: Shape 9647">
              <a:extLst>
                <a:ext uri="{FF2B5EF4-FFF2-40B4-BE49-F238E27FC236}">
                  <a16:creationId xmlns:a16="http://schemas.microsoft.com/office/drawing/2014/main" id="{6FB43BDA-4929-8EDB-FE07-021D5FDB7395}"/>
                </a:ext>
              </a:extLst>
            </p:cNvPr>
            <p:cNvSpPr/>
            <p:nvPr/>
          </p:nvSpPr>
          <p:spPr>
            <a:xfrm>
              <a:off x="11542358" y="6516703"/>
              <a:ext cx="39400" cy="2241"/>
            </a:xfrm>
            <a:custGeom>
              <a:avLst/>
              <a:gdLst>
                <a:gd name="connsiteX0" fmla="*/ 66 w 39400"/>
                <a:gd name="connsiteY0" fmla="*/ 2242 h 2241"/>
                <a:gd name="connsiteX1" fmla="*/ 39400 w 39400"/>
                <a:gd name="connsiteY1" fmla="*/ 471 h 2241"/>
                <a:gd name="connsiteX2" fmla="*/ 66 w 39400"/>
                <a:gd name="connsiteY2" fmla="*/ 2242 h 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00" h="2241">
                  <a:moveTo>
                    <a:pt x="66" y="2242"/>
                  </a:moveTo>
                  <a:cubicBezTo>
                    <a:pt x="-1578" y="92"/>
                    <a:pt x="27891" y="-541"/>
                    <a:pt x="39400" y="471"/>
                  </a:cubicBezTo>
                  <a:cubicBezTo>
                    <a:pt x="38135" y="2115"/>
                    <a:pt x="19417" y="2242"/>
                    <a:pt x="66" y="224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49" name="Freeform: Shape 9648">
              <a:extLst>
                <a:ext uri="{FF2B5EF4-FFF2-40B4-BE49-F238E27FC236}">
                  <a16:creationId xmlns:a16="http://schemas.microsoft.com/office/drawing/2014/main" id="{9D5B5699-C258-B24C-06ED-D7B2206FBC14}"/>
                </a:ext>
              </a:extLst>
            </p:cNvPr>
            <p:cNvSpPr/>
            <p:nvPr/>
          </p:nvSpPr>
          <p:spPr>
            <a:xfrm>
              <a:off x="11169356" y="6597814"/>
              <a:ext cx="49279" cy="2960"/>
            </a:xfrm>
            <a:custGeom>
              <a:avLst/>
              <a:gdLst>
                <a:gd name="connsiteX0" fmla="*/ 338 w 49279"/>
                <a:gd name="connsiteY0" fmla="*/ 1316 h 2960"/>
                <a:gd name="connsiteX1" fmla="*/ 47767 w 49279"/>
                <a:gd name="connsiteY1" fmla="*/ 2961 h 2960"/>
                <a:gd name="connsiteX2" fmla="*/ 338 w 49279"/>
                <a:gd name="connsiteY2" fmla="*/ 1316 h 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79" h="2960">
                  <a:moveTo>
                    <a:pt x="338" y="1316"/>
                  </a:moveTo>
                  <a:cubicBezTo>
                    <a:pt x="-5227" y="-1466"/>
                    <a:pt x="59909" y="684"/>
                    <a:pt x="47767" y="2961"/>
                  </a:cubicBezTo>
                  <a:cubicBezTo>
                    <a:pt x="33982" y="2202"/>
                    <a:pt x="1350" y="2961"/>
                    <a:pt x="338" y="131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0" name="Freeform: Shape 9649">
              <a:extLst>
                <a:ext uri="{FF2B5EF4-FFF2-40B4-BE49-F238E27FC236}">
                  <a16:creationId xmlns:a16="http://schemas.microsoft.com/office/drawing/2014/main" id="{0C89CB4E-F35F-85F2-5212-7C97C8F0DC0B}"/>
                </a:ext>
              </a:extLst>
            </p:cNvPr>
            <p:cNvSpPr/>
            <p:nvPr/>
          </p:nvSpPr>
          <p:spPr>
            <a:xfrm>
              <a:off x="10979867" y="6583822"/>
              <a:ext cx="34966" cy="2028"/>
            </a:xfrm>
            <a:custGeom>
              <a:avLst/>
              <a:gdLst>
                <a:gd name="connsiteX0" fmla="*/ 9598 w 34966"/>
                <a:gd name="connsiteY0" fmla="*/ 1397 h 2028"/>
                <a:gd name="connsiteX1" fmla="*/ 33249 w 34966"/>
                <a:gd name="connsiteY1" fmla="*/ 2029 h 2028"/>
                <a:gd name="connsiteX2" fmla="*/ 9598 w 34966"/>
                <a:gd name="connsiteY2" fmla="*/ 1397 h 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66" h="2028">
                  <a:moveTo>
                    <a:pt x="9598" y="1397"/>
                  </a:moveTo>
                  <a:cubicBezTo>
                    <a:pt x="-25184" y="-501"/>
                    <a:pt x="46782" y="-627"/>
                    <a:pt x="33249" y="2029"/>
                  </a:cubicBezTo>
                  <a:cubicBezTo>
                    <a:pt x="19716" y="1902"/>
                    <a:pt x="12886" y="259"/>
                    <a:pt x="9598" y="139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1" name="Freeform: Shape 9650">
              <a:extLst>
                <a:ext uri="{FF2B5EF4-FFF2-40B4-BE49-F238E27FC236}">
                  <a16:creationId xmlns:a16="http://schemas.microsoft.com/office/drawing/2014/main" id="{768688C0-DA49-8D0E-4576-F17BE6F436D1}"/>
                </a:ext>
              </a:extLst>
            </p:cNvPr>
            <p:cNvSpPr/>
            <p:nvPr/>
          </p:nvSpPr>
          <p:spPr>
            <a:xfrm>
              <a:off x="11176613" y="6606868"/>
              <a:ext cx="32288" cy="3267"/>
            </a:xfrm>
            <a:custGeom>
              <a:avLst/>
              <a:gdLst>
                <a:gd name="connsiteX0" fmla="*/ 670 w 32288"/>
                <a:gd name="connsiteY0" fmla="*/ 2634 h 3267"/>
                <a:gd name="connsiteX1" fmla="*/ 32289 w 32288"/>
                <a:gd name="connsiteY1" fmla="*/ 358 h 3267"/>
                <a:gd name="connsiteX2" fmla="*/ 32289 w 32288"/>
                <a:gd name="connsiteY2" fmla="*/ 3267 h 3267"/>
                <a:gd name="connsiteX3" fmla="*/ 670 w 32288"/>
                <a:gd name="connsiteY3" fmla="*/ 2634 h 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8" h="3267">
                  <a:moveTo>
                    <a:pt x="670" y="2634"/>
                  </a:moveTo>
                  <a:cubicBezTo>
                    <a:pt x="-2871" y="231"/>
                    <a:pt x="7626" y="-528"/>
                    <a:pt x="32289" y="358"/>
                  </a:cubicBezTo>
                  <a:lnTo>
                    <a:pt x="32289" y="3267"/>
                  </a:lnTo>
                  <a:cubicBezTo>
                    <a:pt x="32289" y="3267"/>
                    <a:pt x="670" y="2634"/>
                    <a:pt x="670" y="2634"/>
                  </a:cubicBez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2" name="Freeform: Shape 9651">
              <a:extLst>
                <a:ext uri="{FF2B5EF4-FFF2-40B4-BE49-F238E27FC236}">
                  <a16:creationId xmlns:a16="http://schemas.microsoft.com/office/drawing/2014/main" id="{239C64DE-3A4F-0582-C591-C3C52FED830B}"/>
                </a:ext>
              </a:extLst>
            </p:cNvPr>
            <p:cNvSpPr/>
            <p:nvPr/>
          </p:nvSpPr>
          <p:spPr>
            <a:xfrm>
              <a:off x="11309705" y="6583701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3" name="Freeform: Shape 9652">
              <a:extLst>
                <a:ext uri="{FF2B5EF4-FFF2-40B4-BE49-F238E27FC236}">
                  <a16:creationId xmlns:a16="http://schemas.microsoft.com/office/drawing/2014/main" id="{BA8E9DDA-EEA8-3712-3B59-BD7B07159755}"/>
                </a:ext>
              </a:extLst>
            </p:cNvPr>
            <p:cNvSpPr/>
            <p:nvPr/>
          </p:nvSpPr>
          <p:spPr>
            <a:xfrm>
              <a:off x="11117586" y="6582689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2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2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4" name="Freeform: Shape 9653">
              <a:extLst>
                <a:ext uri="{FF2B5EF4-FFF2-40B4-BE49-F238E27FC236}">
                  <a16:creationId xmlns:a16="http://schemas.microsoft.com/office/drawing/2014/main" id="{D3C5DFD7-61F3-6676-71AD-F9305A4350AC}"/>
                </a:ext>
              </a:extLst>
            </p:cNvPr>
            <p:cNvSpPr/>
            <p:nvPr/>
          </p:nvSpPr>
          <p:spPr>
            <a:xfrm>
              <a:off x="10873101" y="6559259"/>
              <a:ext cx="31876" cy="3320"/>
            </a:xfrm>
            <a:custGeom>
              <a:avLst/>
              <a:gdLst>
                <a:gd name="connsiteX0" fmla="*/ 31750 w 31876"/>
                <a:gd name="connsiteY0" fmla="*/ 3320 h 3320"/>
                <a:gd name="connsiteX1" fmla="*/ 257 w 31876"/>
                <a:gd name="connsiteY1" fmla="*/ 285 h 3320"/>
                <a:gd name="connsiteX2" fmla="*/ 31877 w 31876"/>
                <a:gd name="connsiteY2" fmla="*/ 285 h 3320"/>
                <a:gd name="connsiteX3" fmla="*/ 31877 w 31876"/>
                <a:gd name="connsiteY3" fmla="*/ 3194 h 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76" h="3320">
                  <a:moveTo>
                    <a:pt x="31750" y="3320"/>
                  </a:moveTo>
                  <a:cubicBezTo>
                    <a:pt x="11007" y="3067"/>
                    <a:pt x="-2019" y="2182"/>
                    <a:pt x="257" y="285"/>
                  </a:cubicBezTo>
                  <a:cubicBezTo>
                    <a:pt x="7213" y="-95"/>
                    <a:pt x="18090" y="-95"/>
                    <a:pt x="31877" y="285"/>
                  </a:cubicBezTo>
                  <a:lnTo>
                    <a:pt x="31877" y="3194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5" name="Freeform: Shape 9654">
              <a:extLst>
                <a:ext uri="{FF2B5EF4-FFF2-40B4-BE49-F238E27FC236}">
                  <a16:creationId xmlns:a16="http://schemas.microsoft.com/office/drawing/2014/main" id="{103E16EC-1117-9EDC-26BE-802C6B93036E}"/>
                </a:ext>
              </a:extLst>
            </p:cNvPr>
            <p:cNvSpPr/>
            <p:nvPr/>
          </p:nvSpPr>
          <p:spPr>
            <a:xfrm>
              <a:off x="11588066" y="6498050"/>
              <a:ext cx="17216" cy="2531"/>
            </a:xfrm>
            <a:custGeom>
              <a:avLst/>
              <a:gdLst>
                <a:gd name="connsiteX0" fmla="*/ 17217 w 17216"/>
                <a:gd name="connsiteY0" fmla="*/ 2302 h 2531"/>
                <a:gd name="connsiteX1" fmla="*/ 17217 w 17216"/>
                <a:gd name="connsiteY1" fmla="*/ 152 h 2531"/>
                <a:gd name="connsiteX2" fmla="*/ 17217 w 17216"/>
                <a:gd name="connsiteY2" fmla="*/ 2302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6" h="2531">
                  <a:moveTo>
                    <a:pt x="17217" y="2302"/>
                  </a:moveTo>
                  <a:cubicBezTo>
                    <a:pt x="-5676" y="3567"/>
                    <a:pt x="-5802" y="-860"/>
                    <a:pt x="17217" y="152"/>
                  </a:cubicBezTo>
                  <a:lnTo>
                    <a:pt x="17217" y="2302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6" name="Freeform: Shape 9655">
              <a:extLst>
                <a:ext uri="{FF2B5EF4-FFF2-40B4-BE49-F238E27FC236}">
                  <a16:creationId xmlns:a16="http://schemas.microsoft.com/office/drawing/2014/main" id="{475CC600-52CD-560E-5E86-4CC5ADD01752}"/>
                </a:ext>
              </a:extLst>
            </p:cNvPr>
            <p:cNvSpPr/>
            <p:nvPr/>
          </p:nvSpPr>
          <p:spPr>
            <a:xfrm>
              <a:off x="11216618" y="6623843"/>
              <a:ext cx="24342" cy="1315"/>
            </a:xfrm>
            <a:custGeom>
              <a:avLst/>
              <a:gdLst>
                <a:gd name="connsiteX0" fmla="*/ 0 w 24342"/>
                <a:gd name="connsiteY0" fmla="*/ 1089 h 1315"/>
                <a:gd name="connsiteX1" fmla="*/ 23778 w 24342"/>
                <a:gd name="connsiteY1" fmla="*/ 77 h 1315"/>
                <a:gd name="connsiteX2" fmla="*/ 0 w 24342"/>
                <a:gd name="connsiteY2" fmla="*/ 1089 h 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42" h="1315">
                  <a:moveTo>
                    <a:pt x="0" y="1089"/>
                  </a:moveTo>
                  <a:cubicBezTo>
                    <a:pt x="3289" y="204"/>
                    <a:pt x="10245" y="-176"/>
                    <a:pt x="23778" y="77"/>
                  </a:cubicBezTo>
                  <a:cubicBezTo>
                    <a:pt x="27445" y="1721"/>
                    <a:pt x="12521" y="1342"/>
                    <a:pt x="0" y="1089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7" name="Freeform: Shape 9656">
              <a:extLst>
                <a:ext uri="{FF2B5EF4-FFF2-40B4-BE49-F238E27FC236}">
                  <a16:creationId xmlns:a16="http://schemas.microsoft.com/office/drawing/2014/main" id="{C7DD9C76-7D8E-01CB-1F3F-95003ACEC251}"/>
                </a:ext>
              </a:extLst>
            </p:cNvPr>
            <p:cNvSpPr/>
            <p:nvPr/>
          </p:nvSpPr>
          <p:spPr>
            <a:xfrm>
              <a:off x="11613377" y="6533024"/>
              <a:ext cx="23651" cy="2235"/>
            </a:xfrm>
            <a:custGeom>
              <a:avLst/>
              <a:gdLst>
                <a:gd name="connsiteX0" fmla="*/ 0 w 23651"/>
                <a:gd name="connsiteY0" fmla="*/ 86 h 2235"/>
                <a:gd name="connsiteX1" fmla="*/ 23651 w 23651"/>
                <a:gd name="connsiteY1" fmla="*/ 591 h 2235"/>
                <a:gd name="connsiteX2" fmla="*/ 7842 w 23651"/>
                <a:gd name="connsiteY2" fmla="*/ 2236 h 2235"/>
                <a:gd name="connsiteX3" fmla="*/ 0 w 23651"/>
                <a:gd name="connsiteY3" fmla="*/ 86 h 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51" h="2235">
                  <a:moveTo>
                    <a:pt x="0" y="86"/>
                  </a:moveTo>
                  <a:cubicBezTo>
                    <a:pt x="12774" y="-294"/>
                    <a:pt x="13533" y="718"/>
                    <a:pt x="23651" y="591"/>
                  </a:cubicBezTo>
                  <a:cubicBezTo>
                    <a:pt x="21754" y="1350"/>
                    <a:pt x="7842" y="1224"/>
                    <a:pt x="7842" y="2236"/>
                  </a:cubicBezTo>
                  <a:cubicBezTo>
                    <a:pt x="-1391" y="2236"/>
                    <a:pt x="1264" y="971"/>
                    <a:pt x="0" y="8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8" name="Freeform: Shape 9657">
              <a:extLst>
                <a:ext uri="{FF2B5EF4-FFF2-40B4-BE49-F238E27FC236}">
                  <a16:creationId xmlns:a16="http://schemas.microsoft.com/office/drawing/2014/main" id="{2137B43C-91DC-23B8-463B-CBB4BC4C9E7C}"/>
                </a:ext>
              </a:extLst>
            </p:cNvPr>
            <p:cNvSpPr/>
            <p:nvPr/>
          </p:nvSpPr>
          <p:spPr>
            <a:xfrm>
              <a:off x="11232807" y="6600649"/>
              <a:ext cx="31619" cy="2403"/>
            </a:xfrm>
            <a:custGeom>
              <a:avLst/>
              <a:gdLst>
                <a:gd name="connsiteX0" fmla="*/ 31619 w 31619"/>
                <a:gd name="connsiteY0" fmla="*/ 2403 h 2403"/>
                <a:gd name="connsiteX1" fmla="*/ 0 w 31619"/>
                <a:gd name="connsiteY1" fmla="*/ 1138 h 2403"/>
                <a:gd name="connsiteX2" fmla="*/ 23651 w 31619"/>
                <a:gd name="connsiteY2" fmla="*/ 0 h 2403"/>
                <a:gd name="connsiteX3" fmla="*/ 31493 w 31619"/>
                <a:gd name="connsiteY3" fmla="*/ 2277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403">
                  <a:moveTo>
                    <a:pt x="31619" y="2403"/>
                  </a:moveTo>
                  <a:cubicBezTo>
                    <a:pt x="24410" y="1770"/>
                    <a:pt x="13913" y="1391"/>
                    <a:pt x="0" y="1138"/>
                  </a:cubicBezTo>
                  <a:cubicBezTo>
                    <a:pt x="1644" y="126"/>
                    <a:pt x="23399" y="1138"/>
                    <a:pt x="23651" y="0"/>
                  </a:cubicBezTo>
                  <a:cubicBezTo>
                    <a:pt x="32885" y="252"/>
                    <a:pt x="30228" y="1391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59" name="Freeform: Shape 9658">
              <a:extLst>
                <a:ext uri="{FF2B5EF4-FFF2-40B4-BE49-F238E27FC236}">
                  <a16:creationId xmlns:a16="http://schemas.microsoft.com/office/drawing/2014/main" id="{88C744FB-FE63-5EA2-77E2-835A9EA4F032}"/>
                </a:ext>
              </a:extLst>
            </p:cNvPr>
            <p:cNvSpPr/>
            <p:nvPr/>
          </p:nvSpPr>
          <p:spPr>
            <a:xfrm>
              <a:off x="11240113" y="6606973"/>
              <a:ext cx="29495" cy="3287"/>
            </a:xfrm>
            <a:custGeom>
              <a:avLst/>
              <a:gdLst>
                <a:gd name="connsiteX0" fmla="*/ 24186 w 29495"/>
                <a:gd name="connsiteY0" fmla="*/ 3288 h 3287"/>
                <a:gd name="connsiteX1" fmla="*/ 535 w 29495"/>
                <a:gd name="connsiteY1" fmla="*/ 0 h 3287"/>
                <a:gd name="connsiteX2" fmla="*/ 24186 w 29495"/>
                <a:gd name="connsiteY2" fmla="*/ 3288 h 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95" h="3287">
                  <a:moveTo>
                    <a:pt x="24186" y="3288"/>
                  </a:moveTo>
                  <a:cubicBezTo>
                    <a:pt x="3445" y="3288"/>
                    <a:pt x="-1868" y="1897"/>
                    <a:pt x="535" y="0"/>
                  </a:cubicBezTo>
                  <a:cubicBezTo>
                    <a:pt x="21657" y="379"/>
                    <a:pt x="38478" y="2277"/>
                    <a:pt x="24186" y="3288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0" name="Freeform: Shape 9659">
              <a:extLst>
                <a:ext uri="{FF2B5EF4-FFF2-40B4-BE49-F238E27FC236}">
                  <a16:creationId xmlns:a16="http://schemas.microsoft.com/office/drawing/2014/main" id="{C2E2834D-A783-8E20-AF3E-6D1E05206525}"/>
                </a:ext>
              </a:extLst>
            </p:cNvPr>
            <p:cNvSpPr/>
            <p:nvPr/>
          </p:nvSpPr>
          <p:spPr>
            <a:xfrm>
              <a:off x="11620966" y="6495036"/>
              <a:ext cx="47176" cy="4773"/>
            </a:xfrm>
            <a:custGeom>
              <a:avLst/>
              <a:gdLst>
                <a:gd name="connsiteX0" fmla="*/ 0 w 47176"/>
                <a:gd name="connsiteY0" fmla="*/ 3798 h 4773"/>
                <a:gd name="connsiteX1" fmla="*/ 0 w 47176"/>
                <a:gd name="connsiteY1" fmla="*/ 889 h 4773"/>
                <a:gd name="connsiteX2" fmla="*/ 15683 w 47176"/>
                <a:gd name="connsiteY2" fmla="*/ 4 h 4773"/>
                <a:gd name="connsiteX3" fmla="*/ 47177 w 47176"/>
                <a:gd name="connsiteY3" fmla="*/ 4051 h 4773"/>
                <a:gd name="connsiteX4" fmla="*/ 0 w 47176"/>
                <a:gd name="connsiteY4" fmla="*/ 3672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76" h="4773">
                  <a:moveTo>
                    <a:pt x="0" y="3798"/>
                  </a:moveTo>
                  <a:lnTo>
                    <a:pt x="0" y="889"/>
                  </a:lnTo>
                  <a:cubicBezTo>
                    <a:pt x="9107" y="889"/>
                    <a:pt x="14039" y="636"/>
                    <a:pt x="15683" y="4"/>
                  </a:cubicBezTo>
                  <a:cubicBezTo>
                    <a:pt x="40600" y="-123"/>
                    <a:pt x="33137" y="3039"/>
                    <a:pt x="47177" y="4051"/>
                  </a:cubicBezTo>
                  <a:cubicBezTo>
                    <a:pt x="40600" y="5822"/>
                    <a:pt x="12395" y="3798"/>
                    <a:pt x="0" y="367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1" name="Freeform: Shape 9660">
              <a:extLst>
                <a:ext uri="{FF2B5EF4-FFF2-40B4-BE49-F238E27FC236}">
                  <a16:creationId xmlns:a16="http://schemas.microsoft.com/office/drawing/2014/main" id="{FADD13C4-62DB-D1E4-4C35-087D44B72F83}"/>
                </a:ext>
              </a:extLst>
            </p:cNvPr>
            <p:cNvSpPr/>
            <p:nvPr/>
          </p:nvSpPr>
          <p:spPr>
            <a:xfrm>
              <a:off x="11224459" y="6579527"/>
              <a:ext cx="12647" cy="1517"/>
            </a:xfrm>
            <a:custGeom>
              <a:avLst/>
              <a:gdLst>
                <a:gd name="connsiteX0" fmla="*/ 0 w 12647"/>
                <a:gd name="connsiteY0" fmla="*/ 0 h 1517"/>
                <a:gd name="connsiteX1" fmla="*/ 0 w 12647"/>
                <a:gd name="connsiteY1" fmla="*/ 1517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517">
                  <a:moveTo>
                    <a:pt x="0" y="0"/>
                  </a:moveTo>
                  <a:lnTo>
                    <a:pt x="0" y="1517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2" name="Freeform: Shape 9661">
              <a:extLst>
                <a:ext uri="{FF2B5EF4-FFF2-40B4-BE49-F238E27FC236}">
                  <a16:creationId xmlns:a16="http://schemas.microsoft.com/office/drawing/2014/main" id="{F2CB385A-9527-2B03-17FB-86BC108C0083}"/>
                </a:ext>
              </a:extLst>
            </p:cNvPr>
            <p:cNvSpPr/>
            <p:nvPr/>
          </p:nvSpPr>
          <p:spPr>
            <a:xfrm>
              <a:off x="11248322" y="6617319"/>
              <a:ext cx="22999" cy="2427"/>
            </a:xfrm>
            <a:custGeom>
              <a:avLst/>
              <a:gdLst>
                <a:gd name="connsiteX0" fmla="*/ 15852 w 22999"/>
                <a:gd name="connsiteY0" fmla="*/ 2427 h 2427"/>
                <a:gd name="connsiteX1" fmla="*/ 42 w 22999"/>
                <a:gd name="connsiteY1" fmla="*/ 24 h 2427"/>
                <a:gd name="connsiteX2" fmla="*/ 15852 w 22999"/>
                <a:gd name="connsiteY2" fmla="*/ 2427 h 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99" h="2427">
                  <a:moveTo>
                    <a:pt x="15852" y="2427"/>
                  </a:moveTo>
                  <a:cubicBezTo>
                    <a:pt x="5986" y="1922"/>
                    <a:pt x="-591" y="1290"/>
                    <a:pt x="42" y="24"/>
                  </a:cubicBezTo>
                  <a:cubicBezTo>
                    <a:pt x="27487" y="-228"/>
                    <a:pt x="26981" y="1543"/>
                    <a:pt x="15852" y="242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3" name="Freeform: Shape 9662">
              <a:extLst>
                <a:ext uri="{FF2B5EF4-FFF2-40B4-BE49-F238E27FC236}">
                  <a16:creationId xmlns:a16="http://schemas.microsoft.com/office/drawing/2014/main" id="{9BC44F18-733B-E457-4EEE-920E90D54A0D}"/>
                </a:ext>
              </a:extLst>
            </p:cNvPr>
            <p:cNvSpPr/>
            <p:nvPr/>
          </p:nvSpPr>
          <p:spPr>
            <a:xfrm>
              <a:off x="11255952" y="6585218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2149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4" name="Freeform: Shape 9663">
              <a:extLst>
                <a:ext uri="{FF2B5EF4-FFF2-40B4-BE49-F238E27FC236}">
                  <a16:creationId xmlns:a16="http://schemas.microsoft.com/office/drawing/2014/main" id="{CB6C44B2-65A7-A5D5-8591-E61394537111}"/>
                </a:ext>
              </a:extLst>
            </p:cNvPr>
            <p:cNvSpPr/>
            <p:nvPr/>
          </p:nvSpPr>
          <p:spPr>
            <a:xfrm>
              <a:off x="10947845" y="6545884"/>
              <a:ext cx="49357" cy="6197"/>
            </a:xfrm>
            <a:custGeom>
              <a:avLst/>
              <a:gdLst>
                <a:gd name="connsiteX0" fmla="*/ 4688 w 49357"/>
                <a:gd name="connsiteY0" fmla="*/ 5565 h 6197"/>
                <a:gd name="connsiteX1" fmla="*/ 44276 w 49357"/>
                <a:gd name="connsiteY1" fmla="*/ 0 h 6197"/>
                <a:gd name="connsiteX2" fmla="*/ 28340 w 49357"/>
                <a:gd name="connsiteY2" fmla="*/ 6197 h 6197"/>
                <a:gd name="connsiteX3" fmla="*/ 4688 w 49357"/>
                <a:gd name="connsiteY3" fmla="*/ 5565 h 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57" h="6197">
                  <a:moveTo>
                    <a:pt x="4688" y="5565"/>
                  </a:moveTo>
                  <a:cubicBezTo>
                    <a:pt x="-14283" y="2782"/>
                    <a:pt x="29478" y="1264"/>
                    <a:pt x="44276" y="0"/>
                  </a:cubicBezTo>
                  <a:cubicBezTo>
                    <a:pt x="62615" y="2023"/>
                    <a:pt x="25178" y="3541"/>
                    <a:pt x="28340" y="6197"/>
                  </a:cubicBezTo>
                  <a:cubicBezTo>
                    <a:pt x="14807" y="6071"/>
                    <a:pt x="7977" y="4426"/>
                    <a:pt x="4688" y="556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5" name="Freeform: Shape 9664">
              <a:extLst>
                <a:ext uri="{FF2B5EF4-FFF2-40B4-BE49-F238E27FC236}">
                  <a16:creationId xmlns:a16="http://schemas.microsoft.com/office/drawing/2014/main" id="{B44DD2C5-C1C5-DF1D-9C00-16AE62ADA017}"/>
                </a:ext>
              </a:extLst>
            </p:cNvPr>
            <p:cNvSpPr/>
            <p:nvPr/>
          </p:nvSpPr>
          <p:spPr>
            <a:xfrm>
              <a:off x="11644870" y="6534881"/>
              <a:ext cx="24177" cy="1644"/>
            </a:xfrm>
            <a:custGeom>
              <a:avLst/>
              <a:gdLst>
                <a:gd name="connsiteX0" fmla="*/ 0 w 24177"/>
                <a:gd name="connsiteY0" fmla="*/ 1644 h 1644"/>
                <a:gd name="connsiteX1" fmla="*/ 23651 w 24177"/>
                <a:gd name="connsiteY1" fmla="*/ 0 h 1644"/>
                <a:gd name="connsiteX2" fmla="*/ 0 w 24177"/>
                <a:gd name="connsiteY2" fmla="*/ 1644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77" h="1644">
                  <a:moveTo>
                    <a:pt x="0" y="1644"/>
                  </a:moveTo>
                  <a:cubicBezTo>
                    <a:pt x="3289" y="759"/>
                    <a:pt x="10118" y="127"/>
                    <a:pt x="23651" y="0"/>
                  </a:cubicBezTo>
                  <a:cubicBezTo>
                    <a:pt x="27193" y="1518"/>
                    <a:pt x="12142" y="1518"/>
                    <a:pt x="0" y="164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6" name="Freeform: Shape 9665">
              <a:extLst>
                <a:ext uri="{FF2B5EF4-FFF2-40B4-BE49-F238E27FC236}">
                  <a16:creationId xmlns:a16="http://schemas.microsoft.com/office/drawing/2014/main" id="{2F9AF9AA-52F0-202D-105D-41DFF150922C}"/>
                </a:ext>
              </a:extLst>
            </p:cNvPr>
            <p:cNvSpPr/>
            <p:nvPr/>
          </p:nvSpPr>
          <p:spPr>
            <a:xfrm>
              <a:off x="11280062" y="6591684"/>
              <a:ext cx="40522" cy="2194"/>
            </a:xfrm>
            <a:custGeom>
              <a:avLst/>
              <a:gdLst>
                <a:gd name="connsiteX0" fmla="*/ 300 w 40522"/>
                <a:gd name="connsiteY0" fmla="*/ 1376 h 2194"/>
                <a:gd name="connsiteX1" fmla="*/ 39761 w 40522"/>
                <a:gd name="connsiteY1" fmla="*/ 1755 h 2194"/>
                <a:gd name="connsiteX2" fmla="*/ 300 w 40522"/>
                <a:gd name="connsiteY2" fmla="*/ 1376 h 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522" h="2194">
                  <a:moveTo>
                    <a:pt x="300" y="1376"/>
                  </a:moveTo>
                  <a:cubicBezTo>
                    <a:pt x="-4380" y="-269"/>
                    <a:pt x="47350" y="-774"/>
                    <a:pt x="39761" y="1755"/>
                  </a:cubicBezTo>
                  <a:cubicBezTo>
                    <a:pt x="24583" y="3020"/>
                    <a:pt x="25216" y="1122"/>
                    <a:pt x="300" y="137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7" name="Freeform: Shape 9666">
              <a:extLst>
                <a:ext uri="{FF2B5EF4-FFF2-40B4-BE49-F238E27FC236}">
                  <a16:creationId xmlns:a16="http://schemas.microsoft.com/office/drawing/2014/main" id="{9D02FCE1-39C0-2786-B146-DEB8AC0718B6}"/>
                </a:ext>
              </a:extLst>
            </p:cNvPr>
            <p:cNvSpPr/>
            <p:nvPr/>
          </p:nvSpPr>
          <p:spPr>
            <a:xfrm>
              <a:off x="11299840" y="6621770"/>
              <a:ext cx="12647" cy="1391"/>
            </a:xfrm>
            <a:custGeom>
              <a:avLst/>
              <a:gdLst>
                <a:gd name="connsiteX0" fmla="*/ 0 w 12647"/>
                <a:gd name="connsiteY0" fmla="*/ 0 h 1391"/>
                <a:gd name="connsiteX1" fmla="*/ 0 w 12647"/>
                <a:gd name="connsiteY1" fmla="*/ 139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7" h="1391">
                  <a:moveTo>
                    <a:pt x="0" y="0"/>
                  </a:moveTo>
                  <a:lnTo>
                    <a:pt x="0" y="1391"/>
                  </a:lnTo>
                </a:path>
              </a:pathLst>
            </a:custGeom>
            <a:ln w="3287" cap="flat">
              <a:solidFill>
                <a:srgbClr val="D2C6B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8" name="Freeform: Shape 9667">
              <a:extLst>
                <a:ext uri="{FF2B5EF4-FFF2-40B4-BE49-F238E27FC236}">
                  <a16:creationId xmlns:a16="http://schemas.microsoft.com/office/drawing/2014/main" id="{B28B5A62-D3BF-0698-0516-D2E52C2866EE}"/>
                </a:ext>
              </a:extLst>
            </p:cNvPr>
            <p:cNvSpPr/>
            <p:nvPr/>
          </p:nvSpPr>
          <p:spPr>
            <a:xfrm>
              <a:off x="11091911" y="6594702"/>
              <a:ext cx="24303" cy="1290"/>
            </a:xfrm>
            <a:custGeom>
              <a:avLst/>
              <a:gdLst>
                <a:gd name="connsiteX0" fmla="*/ 0 w 24303"/>
                <a:gd name="connsiteY0" fmla="*/ 1015 h 1290"/>
                <a:gd name="connsiteX1" fmla="*/ 23778 w 24303"/>
                <a:gd name="connsiteY1" fmla="*/ 129 h 1290"/>
                <a:gd name="connsiteX2" fmla="*/ 0 w 24303"/>
                <a:gd name="connsiteY2" fmla="*/ 1015 h 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03" h="1290">
                  <a:moveTo>
                    <a:pt x="0" y="1015"/>
                  </a:moveTo>
                  <a:cubicBezTo>
                    <a:pt x="3289" y="256"/>
                    <a:pt x="10245" y="-251"/>
                    <a:pt x="23778" y="129"/>
                  </a:cubicBezTo>
                  <a:cubicBezTo>
                    <a:pt x="27320" y="1773"/>
                    <a:pt x="12269" y="1267"/>
                    <a:pt x="0" y="1015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69" name="Freeform: Shape 9668">
              <a:extLst>
                <a:ext uri="{FF2B5EF4-FFF2-40B4-BE49-F238E27FC236}">
                  <a16:creationId xmlns:a16="http://schemas.microsoft.com/office/drawing/2014/main" id="{B4463699-2B8E-A76B-DAC4-0A44E4ADC811}"/>
                </a:ext>
              </a:extLst>
            </p:cNvPr>
            <p:cNvSpPr/>
            <p:nvPr/>
          </p:nvSpPr>
          <p:spPr>
            <a:xfrm>
              <a:off x="11296045" y="6599384"/>
              <a:ext cx="31619" cy="2276"/>
            </a:xfrm>
            <a:custGeom>
              <a:avLst/>
              <a:gdLst>
                <a:gd name="connsiteX0" fmla="*/ 31619 w 31619"/>
                <a:gd name="connsiteY0" fmla="*/ 2277 h 2276"/>
                <a:gd name="connsiteX1" fmla="*/ 0 w 31619"/>
                <a:gd name="connsiteY1" fmla="*/ 1265 h 2276"/>
                <a:gd name="connsiteX2" fmla="*/ 23651 w 31619"/>
                <a:gd name="connsiteY2" fmla="*/ 0 h 2276"/>
                <a:gd name="connsiteX3" fmla="*/ 31493 w 31619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9" h="2276">
                  <a:moveTo>
                    <a:pt x="31619" y="2277"/>
                  </a:moveTo>
                  <a:cubicBezTo>
                    <a:pt x="17454" y="2277"/>
                    <a:pt x="14798" y="1265"/>
                    <a:pt x="0" y="1265"/>
                  </a:cubicBezTo>
                  <a:cubicBezTo>
                    <a:pt x="1644" y="253"/>
                    <a:pt x="23399" y="1265"/>
                    <a:pt x="23651" y="0"/>
                  </a:cubicBezTo>
                  <a:cubicBezTo>
                    <a:pt x="32885" y="253"/>
                    <a:pt x="30228" y="1391"/>
                    <a:pt x="31493" y="2277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0" name="Freeform: Shape 9669">
              <a:extLst>
                <a:ext uri="{FF2B5EF4-FFF2-40B4-BE49-F238E27FC236}">
                  <a16:creationId xmlns:a16="http://schemas.microsoft.com/office/drawing/2014/main" id="{2A3C2F8C-3D35-4E59-9E4E-D0AA4F374FEA}"/>
                </a:ext>
              </a:extLst>
            </p:cNvPr>
            <p:cNvSpPr/>
            <p:nvPr/>
          </p:nvSpPr>
          <p:spPr>
            <a:xfrm>
              <a:off x="11078615" y="6570170"/>
              <a:ext cx="17217" cy="2568"/>
            </a:xfrm>
            <a:custGeom>
              <a:avLst/>
              <a:gdLst>
                <a:gd name="connsiteX0" fmla="*/ 17217 w 17217"/>
                <a:gd name="connsiteY0" fmla="*/ 2527 h 2568"/>
                <a:gd name="connsiteX1" fmla="*/ 17217 w 17217"/>
                <a:gd name="connsiteY1" fmla="*/ 377 h 2568"/>
                <a:gd name="connsiteX2" fmla="*/ 17217 w 17217"/>
                <a:gd name="connsiteY2" fmla="*/ 2527 h 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7" h="2568">
                  <a:moveTo>
                    <a:pt x="17217" y="2527"/>
                  </a:moveTo>
                  <a:cubicBezTo>
                    <a:pt x="-5802" y="3032"/>
                    <a:pt x="-5676" y="-1267"/>
                    <a:pt x="17217" y="377"/>
                  </a:cubicBezTo>
                  <a:lnTo>
                    <a:pt x="17217" y="2527"/>
                  </a:lnTo>
                  <a:close/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1" name="Freeform: Shape 9670">
              <a:extLst>
                <a:ext uri="{FF2B5EF4-FFF2-40B4-BE49-F238E27FC236}">
                  <a16:creationId xmlns:a16="http://schemas.microsoft.com/office/drawing/2014/main" id="{5647977C-33DD-131A-219F-0CB5425F3B27}"/>
                </a:ext>
              </a:extLst>
            </p:cNvPr>
            <p:cNvSpPr/>
            <p:nvPr/>
          </p:nvSpPr>
          <p:spPr>
            <a:xfrm>
              <a:off x="11285090" y="6587748"/>
              <a:ext cx="26288" cy="1793"/>
            </a:xfrm>
            <a:custGeom>
              <a:avLst/>
              <a:gdLst>
                <a:gd name="connsiteX0" fmla="*/ 26133 w 26288"/>
                <a:gd name="connsiteY0" fmla="*/ 1012 h 1793"/>
                <a:gd name="connsiteX1" fmla="*/ 2482 w 26288"/>
                <a:gd name="connsiteY1" fmla="*/ 0 h 1793"/>
                <a:gd name="connsiteX2" fmla="*/ 18291 w 26288"/>
                <a:gd name="connsiteY2" fmla="*/ 0 h 1793"/>
                <a:gd name="connsiteX3" fmla="*/ 26133 w 26288"/>
                <a:gd name="connsiteY3" fmla="*/ 1012 h 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88" h="1793">
                  <a:moveTo>
                    <a:pt x="26133" y="1012"/>
                  </a:moveTo>
                  <a:cubicBezTo>
                    <a:pt x="29042" y="2530"/>
                    <a:pt x="-10039" y="1644"/>
                    <a:pt x="2482" y="0"/>
                  </a:cubicBezTo>
                  <a:lnTo>
                    <a:pt x="18291" y="0"/>
                  </a:lnTo>
                  <a:cubicBezTo>
                    <a:pt x="16647" y="759"/>
                    <a:pt x="21327" y="885"/>
                    <a:pt x="26133" y="1012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2" name="Freeform: Shape 9671">
              <a:extLst>
                <a:ext uri="{FF2B5EF4-FFF2-40B4-BE49-F238E27FC236}">
                  <a16:creationId xmlns:a16="http://schemas.microsoft.com/office/drawing/2014/main" id="{876167A6-C26A-4B48-270D-B8C01E4C684F}"/>
                </a:ext>
              </a:extLst>
            </p:cNvPr>
            <p:cNvSpPr/>
            <p:nvPr/>
          </p:nvSpPr>
          <p:spPr>
            <a:xfrm>
              <a:off x="11123902" y="6564632"/>
              <a:ext cx="47839" cy="3005"/>
            </a:xfrm>
            <a:custGeom>
              <a:avLst/>
              <a:gdLst>
                <a:gd name="connsiteX0" fmla="*/ 261 w 47839"/>
                <a:gd name="connsiteY0" fmla="*/ 1236 h 3005"/>
                <a:gd name="connsiteX1" fmla="*/ 47564 w 47839"/>
                <a:gd name="connsiteY1" fmla="*/ 3006 h 3005"/>
                <a:gd name="connsiteX2" fmla="*/ 261 w 47839"/>
                <a:gd name="connsiteY2" fmla="*/ 1236 h 3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839" h="3005">
                  <a:moveTo>
                    <a:pt x="261" y="1236"/>
                  </a:moveTo>
                  <a:cubicBezTo>
                    <a:pt x="-4292" y="-1674"/>
                    <a:pt x="52243" y="1236"/>
                    <a:pt x="47564" y="3006"/>
                  </a:cubicBezTo>
                  <a:cubicBezTo>
                    <a:pt x="33777" y="2374"/>
                    <a:pt x="1273" y="2879"/>
                    <a:pt x="261" y="123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3" name="Freeform: Shape 9672">
              <a:extLst>
                <a:ext uri="{FF2B5EF4-FFF2-40B4-BE49-F238E27FC236}">
                  <a16:creationId xmlns:a16="http://schemas.microsoft.com/office/drawing/2014/main" id="{14AA21F8-415B-65D2-ABCD-4E9E0155C44C}"/>
                </a:ext>
              </a:extLst>
            </p:cNvPr>
            <p:cNvSpPr/>
            <p:nvPr/>
          </p:nvSpPr>
          <p:spPr>
            <a:xfrm>
              <a:off x="11690278" y="6515281"/>
              <a:ext cx="34950" cy="1765"/>
            </a:xfrm>
            <a:custGeom>
              <a:avLst/>
              <a:gdLst>
                <a:gd name="connsiteX0" fmla="*/ 9610 w 34950"/>
                <a:gd name="connsiteY0" fmla="*/ 1766 h 1765"/>
                <a:gd name="connsiteX1" fmla="*/ 33261 w 34950"/>
                <a:gd name="connsiteY1" fmla="*/ 1513 h 1765"/>
                <a:gd name="connsiteX2" fmla="*/ 9610 w 34950"/>
                <a:gd name="connsiteY2" fmla="*/ 1766 h 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65">
                  <a:moveTo>
                    <a:pt x="9610" y="1766"/>
                  </a:moveTo>
                  <a:cubicBezTo>
                    <a:pt x="-25172" y="1007"/>
                    <a:pt x="46667" y="-1649"/>
                    <a:pt x="33261" y="1513"/>
                  </a:cubicBezTo>
                  <a:cubicBezTo>
                    <a:pt x="19854" y="1766"/>
                    <a:pt x="12898" y="501"/>
                    <a:pt x="9610" y="17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4" name="Freeform: Shape 9673">
              <a:extLst>
                <a:ext uri="{FF2B5EF4-FFF2-40B4-BE49-F238E27FC236}">
                  <a16:creationId xmlns:a16="http://schemas.microsoft.com/office/drawing/2014/main" id="{565F9D79-D6EC-CA7A-F604-BC4855589875}"/>
                </a:ext>
              </a:extLst>
            </p:cNvPr>
            <p:cNvSpPr/>
            <p:nvPr/>
          </p:nvSpPr>
          <p:spPr>
            <a:xfrm>
              <a:off x="11690152" y="6510222"/>
              <a:ext cx="34950" cy="1766"/>
            </a:xfrm>
            <a:custGeom>
              <a:avLst/>
              <a:gdLst>
                <a:gd name="connsiteX0" fmla="*/ 9610 w 34950"/>
                <a:gd name="connsiteY0" fmla="*/ 1766 h 1766"/>
                <a:gd name="connsiteX1" fmla="*/ 33261 w 34950"/>
                <a:gd name="connsiteY1" fmla="*/ 1513 h 1766"/>
                <a:gd name="connsiteX2" fmla="*/ 9610 w 34950"/>
                <a:gd name="connsiteY2" fmla="*/ 1766 h 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50" h="1766">
                  <a:moveTo>
                    <a:pt x="9610" y="1766"/>
                  </a:moveTo>
                  <a:cubicBezTo>
                    <a:pt x="-25172" y="1007"/>
                    <a:pt x="46667" y="-1649"/>
                    <a:pt x="33261" y="1513"/>
                  </a:cubicBezTo>
                  <a:cubicBezTo>
                    <a:pt x="19854" y="1766"/>
                    <a:pt x="12897" y="501"/>
                    <a:pt x="9610" y="1766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5" name="Freeform: Shape 9674">
              <a:extLst>
                <a:ext uri="{FF2B5EF4-FFF2-40B4-BE49-F238E27FC236}">
                  <a16:creationId xmlns:a16="http://schemas.microsoft.com/office/drawing/2014/main" id="{7BC1CD93-3DAD-8461-3752-D93C85E6C16D}"/>
                </a:ext>
              </a:extLst>
            </p:cNvPr>
            <p:cNvSpPr/>
            <p:nvPr/>
          </p:nvSpPr>
          <p:spPr>
            <a:xfrm>
              <a:off x="11131385" y="6556211"/>
              <a:ext cx="48048" cy="2540"/>
            </a:xfrm>
            <a:custGeom>
              <a:avLst/>
              <a:gdLst>
                <a:gd name="connsiteX0" fmla="*/ 746 w 48048"/>
                <a:gd name="connsiteY0" fmla="*/ 1814 h 2540"/>
                <a:gd name="connsiteX1" fmla="*/ 48049 w 48048"/>
                <a:gd name="connsiteY1" fmla="*/ 1435 h 2540"/>
                <a:gd name="connsiteX2" fmla="*/ 746 w 48048"/>
                <a:gd name="connsiteY2" fmla="*/ 1814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48" h="2540">
                  <a:moveTo>
                    <a:pt x="746" y="1814"/>
                  </a:moveTo>
                  <a:cubicBezTo>
                    <a:pt x="-6084" y="-1095"/>
                    <a:pt x="35907" y="44"/>
                    <a:pt x="48049" y="1435"/>
                  </a:cubicBezTo>
                  <a:cubicBezTo>
                    <a:pt x="47037" y="3333"/>
                    <a:pt x="21362" y="2321"/>
                    <a:pt x="746" y="1814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76" name="Freeform: Shape 9675">
              <a:extLst>
                <a:ext uri="{FF2B5EF4-FFF2-40B4-BE49-F238E27FC236}">
                  <a16:creationId xmlns:a16="http://schemas.microsoft.com/office/drawing/2014/main" id="{B7BB373D-C6E8-BE25-FCA3-68A7C701E513}"/>
                </a:ext>
              </a:extLst>
            </p:cNvPr>
            <p:cNvSpPr/>
            <p:nvPr/>
          </p:nvSpPr>
          <p:spPr>
            <a:xfrm>
              <a:off x="11132151" y="6549925"/>
              <a:ext cx="55376" cy="3576"/>
            </a:xfrm>
            <a:custGeom>
              <a:avLst/>
              <a:gdLst>
                <a:gd name="connsiteX0" fmla="*/ 106 w 55376"/>
                <a:gd name="connsiteY0" fmla="*/ 1650 h 3576"/>
                <a:gd name="connsiteX1" fmla="*/ 55377 w 55376"/>
                <a:gd name="connsiteY1" fmla="*/ 1397 h 3576"/>
                <a:gd name="connsiteX2" fmla="*/ 106 w 55376"/>
                <a:gd name="connsiteY2" fmla="*/ 1650 h 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76" h="3576">
                  <a:moveTo>
                    <a:pt x="106" y="1650"/>
                  </a:moveTo>
                  <a:cubicBezTo>
                    <a:pt x="-2423" y="-879"/>
                    <a:pt x="41211" y="-121"/>
                    <a:pt x="55377" y="1397"/>
                  </a:cubicBezTo>
                  <a:cubicBezTo>
                    <a:pt x="55377" y="4812"/>
                    <a:pt x="20848" y="3674"/>
                    <a:pt x="106" y="1650"/>
                  </a:cubicBezTo>
                </a:path>
              </a:pathLst>
            </a:custGeom>
            <a:solidFill>
              <a:srgbClr val="D2C6B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677" name="Group 9676">
            <a:extLst>
              <a:ext uri="{FF2B5EF4-FFF2-40B4-BE49-F238E27FC236}">
                <a16:creationId xmlns:a16="http://schemas.microsoft.com/office/drawing/2014/main" id="{63BF50A0-3325-83D0-438B-D70A220BE1E6}"/>
              </a:ext>
            </a:extLst>
          </p:cNvPr>
          <p:cNvGrpSpPr/>
          <p:nvPr/>
        </p:nvGrpSpPr>
        <p:grpSpPr>
          <a:xfrm>
            <a:off x="9814777" y="4326318"/>
            <a:ext cx="1850947" cy="2190879"/>
            <a:chOff x="3319010" y="-3440161"/>
            <a:chExt cx="6934052" cy="8797737"/>
          </a:xfrm>
        </p:grpSpPr>
        <p:grpSp>
          <p:nvGrpSpPr>
            <p:cNvPr id="9678" name="Graphic 3">
              <a:extLst>
                <a:ext uri="{FF2B5EF4-FFF2-40B4-BE49-F238E27FC236}">
                  <a16:creationId xmlns:a16="http://schemas.microsoft.com/office/drawing/2014/main" id="{508EABC6-6532-E883-1B53-86C28D6F4516}"/>
                </a:ext>
              </a:extLst>
            </p:cNvPr>
            <p:cNvGrpSpPr/>
            <p:nvPr/>
          </p:nvGrpSpPr>
          <p:grpSpPr>
            <a:xfrm>
              <a:off x="3319010" y="-542206"/>
              <a:ext cx="4717808" cy="5899782"/>
              <a:chOff x="9756091" y="5029889"/>
              <a:chExt cx="1274869" cy="1430936"/>
            </a:xfrm>
          </p:grpSpPr>
          <p:grpSp>
            <p:nvGrpSpPr>
              <p:cNvPr id="9680" name="Graphic 3">
                <a:extLst>
                  <a:ext uri="{FF2B5EF4-FFF2-40B4-BE49-F238E27FC236}">
                    <a16:creationId xmlns:a16="http://schemas.microsoft.com/office/drawing/2014/main" id="{05817328-EB1F-1768-1AB2-FDAE59094DCE}"/>
                  </a:ext>
                </a:extLst>
              </p:cNvPr>
              <p:cNvGrpSpPr/>
              <p:nvPr/>
            </p:nvGrpSpPr>
            <p:grpSpPr>
              <a:xfrm>
                <a:off x="9756091" y="5897469"/>
                <a:ext cx="414245" cy="563356"/>
                <a:chOff x="9756091" y="5897469"/>
                <a:chExt cx="414245" cy="563356"/>
              </a:xfrm>
              <a:solidFill>
                <a:srgbClr val="475847"/>
              </a:solidFill>
            </p:grpSpPr>
            <p:sp>
              <p:nvSpPr>
                <p:cNvPr id="9699" name="Freeform: Shape 9698">
                  <a:extLst>
                    <a:ext uri="{FF2B5EF4-FFF2-40B4-BE49-F238E27FC236}">
                      <a16:creationId xmlns:a16="http://schemas.microsoft.com/office/drawing/2014/main" id="{B269E171-DC54-96C7-3861-C79FA6CD5673}"/>
                    </a:ext>
                  </a:extLst>
                </p:cNvPr>
                <p:cNvSpPr/>
                <p:nvPr/>
              </p:nvSpPr>
              <p:spPr>
                <a:xfrm>
                  <a:off x="9756091" y="5897469"/>
                  <a:ext cx="414245" cy="563356"/>
                </a:xfrm>
                <a:custGeom>
                  <a:avLst/>
                  <a:gdLst>
                    <a:gd name="connsiteX0" fmla="*/ 409753 w 414245"/>
                    <a:gd name="connsiteY0" fmla="*/ 163374 h 563356"/>
                    <a:gd name="connsiteX1" fmla="*/ 406085 w 414245"/>
                    <a:gd name="connsiteY1" fmla="*/ 161224 h 563356"/>
                    <a:gd name="connsiteX2" fmla="*/ 408109 w 414245"/>
                    <a:gd name="connsiteY2" fmla="*/ 164639 h 563356"/>
                    <a:gd name="connsiteX3" fmla="*/ 412156 w 414245"/>
                    <a:gd name="connsiteY3" fmla="*/ 179437 h 563356"/>
                    <a:gd name="connsiteX4" fmla="*/ 411271 w 414245"/>
                    <a:gd name="connsiteY4" fmla="*/ 182093 h 563356"/>
                    <a:gd name="connsiteX5" fmla="*/ 399255 w 414245"/>
                    <a:gd name="connsiteY5" fmla="*/ 157303 h 563356"/>
                    <a:gd name="connsiteX6" fmla="*/ 400520 w 414245"/>
                    <a:gd name="connsiteY6" fmla="*/ 157809 h 563356"/>
                    <a:gd name="connsiteX7" fmla="*/ 377248 w 414245"/>
                    <a:gd name="connsiteY7" fmla="*/ 143770 h 563356"/>
                    <a:gd name="connsiteX8" fmla="*/ 367004 w 414245"/>
                    <a:gd name="connsiteY8" fmla="*/ 137952 h 563356"/>
                    <a:gd name="connsiteX9" fmla="*/ 361565 w 414245"/>
                    <a:gd name="connsiteY9" fmla="*/ 133905 h 563356"/>
                    <a:gd name="connsiteX10" fmla="*/ 353091 w 414245"/>
                    <a:gd name="connsiteY10" fmla="*/ 127075 h 563356"/>
                    <a:gd name="connsiteX11" fmla="*/ 355115 w 414245"/>
                    <a:gd name="connsiteY11" fmla="*/ 128720 h 563356"/>
                    <a:gd name="connsiteX12" fmla="*/ 359035 w 414245"/>
                    <a:gd name="connsiteY12" fmla="*/ 130237 h 563356"/>
                    <a:gd name="connsiteX13" fmla="*/ 351067 w 414245"/>
                    <a:gd name="connsiteY13" fmla="*/ 124293 h 563356"/>
                    <a:gd name="connsiteX14" fmla="*/ 344491 w 414245"/>
                    <a:gd name="connsiteY14" fmla="*/ 116957 h 563356"/>
                    <a:gd name="connsiteX15" fmla="*/ 353977 w 414245"/>
                    <a:gd name="connsiteY15" fmla="*/ 121131 h 563356"/>
                    <a:gd name="connsiteX16" fmla="*/ 335890 w 414245"/>
                    <a:gd name="connsiteY16" fmla="*/ 104942 h 563356"/>
                    <a:gd name="connsiteX17" fmla="*/ 335005 w 414245"/>
                    <a:gd name="connsiteY17" fmla="*/ 99630 h 563356"/>
                    <a:gd name="connsiteX18" fmla="*/ 330578 w 414245"/>
                    <a:gd name="connsiteY18" fmla="*/ 96468 h 563356"/>
                    <a:gd name="connsiteX19" fmla="*/ 318689 w 414245"/>
                    <a:gd name="connsiteY19" fmla="*/ 73828 h 563356"/>
                    <a:gd name="connsiteX20" fmla="*/ 309457 w 414245"/>
                    <a:gd name="connsiteY20" fmla="*/ 62698 h 563356"/>
                    <a:gd name="connsiteX21" fmla="*/ 302500 w 414245"/>
                    <a:gd name="connsiteY21" fmla="*/ 39680 h 563356"/>
                    <a:gd name="connsiteX22" fmla="*/ 312745 w 414245"/>
                    <a:gd name="connsiteY22" fmla="*/ 60801 h 563356"/>
                    <a:gd name="connsiteX23" fmla="*/ 318310 w 414245"/>
                    <a:gd name="connsiteY23" fmla="*/ 68516 h 563356"/>
                    <a:gd name="connsiteX24" fmla="*/ 326910 w 414245"/>
                    <a:gd name="connsiteY24" fmla="*/ 80531 h 563356"/>
                    <a:gd name="connsiteX25" fmla="*/ 339432 w 414245"/>
                    <a:gd name="connsiteY25" fmla="*/ 96974 h 563356"/>
                    <a:gd name="connsiteX26" fmla="*/ 354103 w 414245"/>
                    <a:gd name="connsiteY26" fmla="*/ 114174 h 563356"/>
                    <a:gd name="connsiteX27" fmla="*/ 348032 w 414245"/>
                    <a:gd name="connsiteY27" fmla="*/ 105448 h 563356"/>
                    <a:gd name="connsiteX28" fmla="*/ 345502 w 414245"/>
                    <a:gd name="connsiteY28" fmla="*/ 98618 h 563356"/>
                    <a:gd name="connsiteX29" fmla="*/ 341708 w 414245"/>
                    <a:gd name="connsiteY29" fmla="*/ 95456 h 563356"/>
                    <a:gd name="connsiteX30" fmla="*/ 322610 w 414245"/>
                    <a:gd name="connsiteY30" fmla="*/ 64342 h 563356"/>
                    <a:gd name="connsiteX31" fmla="*/ 328681 w 414245"/>
                    <a:gd name="connsiteY31" fmla="*/ 79267 h 563356"/>
                    <a:gd name="connsiteX32" fmla="*/ 335131 w 414245"/>
                    <a:gd name="connsiteY32" fmla="*/ 86476 h 563356"/>
                    <a:gd name="connsiteX33" fmla="*/ 340823 w 414245"/>
                    <a:gd name="connsiteY33" fmla="*/ 95962 h 563356"/>
                    <a:gd name="connsiteX34" fmla="*/ 329440 w 414245"/>
                    <a:gd name="connsiteY34" fmla="*/ 80658 h 563356"/>
                    <a:gd name="connsiteX35" fmla="*/ 319321 w 414245"/>
                    <a:gd name="connsiteY35" fmla="*/ 66872 h 563356"/>
                    <a:gd name="connsiteX36" fmla="*/ 316539 w 414245"/>
                    <a:gd name="connsiteY36" fmla="*/ 64342 h 563356"/>
                    <a:gd name="connsiteX37" fmla="*/ 308571 w 414245"/>
                    <a:gd name="connsiteY37" fmla="*/ 47648 h 563356"/>
                    <a:gd name="connsiteX38" fmla="*/ 304524 w 414245"/>
                    <a:gd name="connsiteY38" fmla="*/ 44106 h 563356"/>
                    <a:gd name="connsiteX39" fmla="*/ 295923 w 414245"/>
                    <a:gd name="connsiteY39" fmla="*/ 21340 h 563356"/>
                    <a:gd name="connsiteX40" fmla="*/ 277332 w 414245"/>
                    <a:gd name="connsiteY40" fmla="*/ 7175 h 563356"/>
                    <a:gd name="connsiteX41" fmla="*/ 291623 w 414245"/>
                    <a:gd name="connsiteY41" fmla="*/ 14005 h 563356"/>
                    <a:gd name="connsiteX42" fmla="*/ 299212 w 414245"/>
                    <a:gd name="connsiteY42" fmla="*/ 22478 h 563356"/>
                    <a:gd name="connsiteX43" fmla="*/ 295165 w 414245"/>
                    <a:gd name="connsiteY43" fmla="*/ 15649 h 563356"/>
                    <a:gd name="connsiteX44" fmla="*/ 296935 w 414245"/>
                    <a:gd name="connsiteY44" fmla="*/ 15143 h 563356"/>
                    <a:gd name="connsiteX45" fmla="*/ 307686 w 414245"/>
                    <a:gd name="connsiteY45" fmla="*/ 32470 h 563356"/>
                    <a:gd name="connsiteX46" fmla="*/ 312113 w 414245"/>
                    <a:gd name="connsiteY46" fmla="*/ 46383 h 563356"/>
                    <a:gd name="connsiteX47" fmla="*/ 306548 w 414245"/>
                    <a:gd name="connsiteY47" fmla="*/ 34367 h 563356"/>
                    <a:gd name="connsiteX48" fmla="*/ 303133 w 414245"/>
                    <a:gd name="connsiteY48" fmla="*/ 27664 h 563356"/>
                    <a:gd name="connsiteX49" fmla="*/ 309330 w 414245"/>
                    <a:gd name="connsiteY49" fmla="*/ 44106 h 563356"/>
                    <a:gd name="connsiteX50" fmla="*/ 314136 w 414245"/>
                    <a:gd name="connsiteY50" fmla="*/ 54730 h 563356"/>
                    <a:gd name="connsiteX51" fmla="*/ 314010 w 414245"/>
                    <a:gd name="connsiteY51" fmla="*/ 45497 h 563356"/>
                    <a:gd name="connsiteX52" fmla="*/ 308191 w 414245"/>
                    <a:gd name="connsiteY52" fmla="*/ 30953 h 563356"/>
                    <a:gd name="connsiteX53" fmla="*/ 306295 w 414245"/>
                    <a:gd name="connsiteY53" fmla="*/ 25135 h 563356"/>
                    <a:gd name="connsiteX54" fmla="*/ 299085 w 414245"/>
                    <a:gd name="connsiteY54" fmla="*/ 12993 h 563356"/>
                    <a:gd name="connsiteX55" fmla="*/ 294911 w 414245"/>
                    <a:gd name="connsiteY55" fmla="*/ 11475 h 563356"/>
                    <a:gd name="connsiteX56" fmla="*/ 290738 w 414245"/>
                    <a:gd name="connsiteY56" fmla="*/ 9325 h 563356"/>
                    <a:gd name="connsiteX57" fmla="*/ 278090 w 414245"/>
                    <a:gd name="connsiteY57" fmla="*/ 4266 h 563356"/>
                    <a:gd name="connsiteX58" fmla="*/ 258866 w 414245"/>
                    <a:gd name="connsiteY58" fmla="*/ 219 h 563356"/>
                    <a:gd name="connsiteX59" fmla="*/ 237238 w 414245"/>
                    <a:gd name="connsiteY59" fmla="*/ 2748 h 563356"/>
                    <a:gd name="connsiteX60" fmla="*/ 218014 w 414245"/>
                    <a:gd name="connsiteY60" fmla="*/ 19190 h 563356"/>
                    <a:gd name="connsiteX61" fmla="*/ 207136 w 414245"/>
                    <a:gd name="connsiteY61" fmla="*/ 36518 h 563356"/>
                    <a:gd name="connsiteX62" fmla="*/ 207895 w 414245"/>
                    <a:gd name="connsiteY62" fmla="*/ 31838 h 563356"/>
                    <a:gd name="connsiteX63" fmla="*/ 199674 w 414245"/>
                    <a:gd name="connsiteY63" fmla="*/ 42083 h 563356"/>
                    <a:gd name="connsiteX64" fmla="*/ 194741 w 414245"/>
                    <a:gd name="connsiteY64" fmla="*/ 46762 h 563356"/>
                    <a:gd name="connsiteX65" fmla="*/ 188418 w 414245"/>
                    <a:gd name="connsiteY65" fmla="*/ 52454 h 563356"/>
                    <a:gd name="connsiteX66" fmla="*/ 164513 w 414245"/>
                    <a:gd name="connsiteY66" fmla="*/ 76105 h 563356"/>
                    <a:gd name="connsiteX67" fmla="*/ 122397 w 414245"/>
                    <a:gd name="connsiteY67" fmla="*/ 114174 h 563356"/>
                    <a:gd name="connsiteX68" fmla="*/ 105702 w 414245"/>
                    <a:gd name="connsiteY68" fmla="*/ 124546 h 563356"/>
                    <a:gd name="connsiteX69" fmla="*/ 99883 w 414245"/>
                    <a:gd name="connsiteY69" fmla="*/ 125178 h 563356"/>
                    <a:gd name="connsiteX70" fmla="*/ 92547 w 414245"/>
                    <a:gd name="connsiteY70" fmla="*/ 132767 h 563356"/>
                    <a:gd name="connsiteX71" fmla="*/ 66241 w 414245"/>
                    <a:gd name="connsiteY71" fmla="*/ 148830 h 563356"/>
                    <a:gd name="connsiteX72" fmla="*/ 36518 w 414245"/>
                    <a:gd name="connsiteY72" fmla="*/ 176022 h 563356"/>
                    <a:gd name="connsiteX73" fmla="*/ 38795 w 414245"/>
                    <a:gd name="connsiteY73" fmla="*/ 178931 h 563356"/>
                    <a:gd name="connsiteX74" fmla="*/ 27159 w 414245"/>
                    <a:gd name="connsiteY74" fmla="*/ 185129 h 563356"/>
                    <a:gd name="connsiteX75" fmla="*/ 18179 w 414245"/>
                    <a:gd name="connsiteY75" fmla="*/ 191073 h 563356"/>
                    <a:gd name="connsiteX76" fmla="*/ 6796 w 414245"/>
                    <a:gd name="connsiteY76" fmla="*/ 203468 h 563356"/>
                    <a:gd name="connsiteX77" fmla="*/ 1231 w 414245"/>
                    <a:gd name="connsiteY77" fmla="*/ 237996 h 563356"/>
                    <a:gd name="connsiteX78" fmla="*/ 5279 w 414245"/>
                    <a:gd name="connsiteY78" fmla="*/ 250517 h 563356"/>
                    <a:gd name="connsiteX79" fmla="*/ 8061 w 414245"/>
                    <a:gd name="connsiteY79" fmla="*/ 259371 h 563356"/>
                    <a:gd name="connsiteX80" fmla="*/ 1863 w 414245"/>
                    <a:gd name="connsiteY80" fmla="*/ 245838 h 563356"/>
                    <a:gd name="connsiteX81" fmla="*/ 12740 w 414245"/>
                    <a:gd name="connsiteY81" fmla="*/ 273536 h 563356"/>
                    <a:gd name="connsiteX82" fmla="*/ 33988 w 414245"/>
                    <a:gd name="connsiteY82" fmla="*/ 324633 h 563356"/>
                    <a:gd name="connsiteX83" fmla="*/ 36391 w 414245"/>
                    <a:gd name="connsiteY83" fmla="*/ 323621 h 563356"/>
                    <a:gd name="connsiteX84" fmla="*/ 39807 w 414245"/>
                    <a:gd name="connsiteY84" fmla="*/ 331589 h 563356"/>
                    <a:gd name="connsiteX85" fmla="*/ 41324 w 414245"/>
                    <a:gd name="connsiteY85" fmla="*/ 335889 h 563356"/>
                    <a:gd name="connsiteX86" fmla="*/ 46004 w 414245"/>
                    <a:gd name="connsiteY86" fmla="*/ 342087 h 563356"/>
                    <a:gd name="connsiteX87" fmla="*/ 52328 w 414245"/>
                    <a:gd name="connsiteY87" fmla="*/ 345628 h 563356"/>
                    <a:gd name="connsiteX88" fmla="*/ 66241 w 414245"/>
                    <a:gd name="connsiteY88" fmla="*/ 353596 h 563356"/>
                    <a:gd name="connsiteX89" fmla="*/ 73449 w 414245"/>
                    <a:gd name="connsiteY89" fmla="*/ 355494 h 563356"/>
                    <a:gd name="connsiteX90" fmla="*/ 73956 w 414245"/>
                    <a:gd name="connsiteY90" fmla="*/ 355746 h 563356"/>
                    <a:gd name="connsiteX91" fmla="*/ 77370 w 414245"/>
                    <a:gd name="connsiteY91" fmla="*/ 356885 h 563356"/>
                    <a:gd name="connsiteX92" fmla="*/ 77370 w 414245"/>
                    <a:gd name="connsiteY92" fmla="*/ 356885 h 563356"/>
                    <a:gd name="connsiteX93" fmla="*/ 79900 w 414245"/>
                    <a:gd name="connsiteY93" fmla="*/ 357264 h 563356"/>
                    <a:gd name="connsiteX94" fmla="*/ 88374 w 414245"/>
                    <a:gd name="connsiteY94" fmla="*/ 359667 h 563356"/>
                    <a:gd name="connsiteX95" fmla="*/ 101148 w 414245"/>
                    <a:gd name="connsiteY95" fmla="*/ 379398 h 563356"/>
                    <a:gd name="connsiteX96" fmla="*/ 118728 w 414245"/>
                    <a:gd name="connsiteY96" fmla="*/ 425562 h 563356"/>
                    <a:gd name="connsiteX97" fmla="*/ 139344 w 414245"/>
                    <a:gd name="connsiteY97" fmla="*/ 468058 h 563356"/>
                    <a:gd name="connsiteX98" fmla="*/ 142127 w 414245"/>
                    <a:gd name="connsiteY98" fmla="*/ 477544 h 563356"/>
                    <a:gd name="connsiteX99" fmla="*/ 153383 w 414245"/>
                    <a:gd name="connsiteY99" fmla="*/ 499045 h 563356"/>
                    <a:gd name="connsiteX100" fmla="*/ 162995 w 414245"/>
                    <a:gd name="connsiteY100" fmla="*/ 513084 h 563356"/>
                    <a:gd name="connsiteX101" fmla="*/ 161478 w 414245"/>
                    <a:gd name="connsiteY101" fmla="*/ 507519 h 563356"/>
                    <a:gd name="connsiteX102" fmla="*/ 177920 w 414245"/>
                    <a:gd name="connsiteY102" fmla="*/ 530285 h 563356"/>
                    <a:gd name="connsiteX103" fmla="*/ 175264 w 414245"/>
                    <a:gd name="connsiteY103" fmla="*/ 532815 h 563356"/>
                    <a:gd name="connsiteX104" fmla="*/ 190821 w 414245"/>
                    <a:gd name="connsiteY104" fmla="*/ 546221 h 563356"/>
                    <a:gd name="connsiteX105" fmla="*/ 199674 w 414245"/>
                    <a:gd name="connsiteY105" fmla="*/ 550269 h 563356"/>
                    <a:gd name="connsiteX106" fmla="*/ 252668 w 414245"/>
                    <a:gd name="connsiteY106" fmla="*/ 562790 h 563356"/>
                    <a:gd name="connsiteX107" fmla="*/ 302500 w 414245"/>
                    <a:gd name="connsiteY107" fmla="*/ 542301 h 563356"/>
                    <a:gd name="connsiteX108" fmla="*/ 325266 w 414245"/>
                    <a:gd name="connsiteY108" fmla="*/ 517384 h 563356"/>
                    <a:gd name="connsiteX109" fmla="*/ 336396 w 414245"/>
                    <a:gd name="connsiteY109" fmla="*/ 501701 h 563356"/>
                    <a:gd name="connsiteX110" fmla="*/ 340949 w 414245"/>
                    <a:gd name="connsiteY110" fmla="*/ 486777 h 563356"/>
                    <a:gd name="connsiteX111" fmla="*/ 346261 w 414245"/>
                    <a:gd name="connsiteY111" fmla="*/ 468058 h 563356"/>
                    <a:gd name="connsiteX112" fmla="*/ 345376 w 414245"/>
                    <a:gd name="connsiteY112" fmla="*/ 453514 h 563356"/>
                    <a:gd name="connsiteX113" fmla="*/ 344111 w 414245"/>
                    <a:gd name="connsiteY113" fmla="*/ 428344 h 563356"/>
                    <a:gd name="connsiteX114" fmla="*/ 346514 w 414245"/>
                    <a:gd name="connsiteY114" fmla="*/ 445166 h 563356"/>
                    <a:gd name="connsiteX115" fmla="*/ 346641 w 414245"/>
                    <a:gd name="connsiteY115" fmla="*/ 427965 h 563356"/>
                    <a:gd name="connsiteX116" fmla="*/ 342214 w 414245"/>
                    <a:gd name="connsiteY116" fmla="*/ 416203 h 563356"/>
                    <a:gd name="connsiteX117" fmla="*/ 336143 w 414245"/>
                    <a:gd name="connsiteY117" fmla="*/ 394954 h 563356"/>
                    <a:gd name="connsiteX118" fmla="*/ 322736 w 414245"/>
                    <a:gd name="connsiteY118" fmla="*/ 349676 h 563356"/>
                    <a:gd name="connsiteX119" fmla="*/ 323116 w 414245"/>
                    <a:gd name="connsiteY119" fmla="*/ 344490 h 563356"/>
                    <a:gd name="connsiteX120" fmla="*/ 311986 w 414245"/>
                    <a:gd name="connsiteY120" fmla="*/ 305914 h 563356"/>
                    <a:gd name="connsiteX121" fmla="*/ 316413 w 414245"/>
                    <a:gd name="connsiteY121" fmla="*/ 330578 h 563356"/>
                    <a:gd name="connsiteX122" fmla="*/ 312618 w 414245"/>
                    <a:gd name="connsiteY122" fmla="*/ 326277 h 563356"/>
                    <a:gd name="connsiteX123" fmla="*/ 309583 w 414245"/>
                    <a:gd name="connsiteY123" fmla="*/ 311606 h 563356"/>
                    <a:gd name="connsiteX124" fmla="*/ 310469 w 414245"/>
                    <a:gd name="connsiteY124" fmla="*/ 321724 h 563356"/>
                    <a:gd name="connsiteX125" fmla="*/ 308444 w 414245"/>
                    <a:gd name="connsiteY125" fmla="*/ 310594 h 563356"/>
                    <a:gd name="connsiteX126" fmla="*/ 307812 w 414245"/>
                    <a:gd name="connsiteY126" fmla="*/ 303132 h 563356"/>
                    <a:gd name="connsiteX127" fmla="*/ 308444 w 414245"/>
                    <a:gd name="connsiteY127" fmla="*/ 305282 h 563356"/>
                    <a:gd name="connsiteX128" fmla="*/ 309330 w 414245"/>
                    <a:gd name="connsiteY128" fmla="*/ 307685 h 563356"/>
                    <a:gd name="connsiteX129" fmla="*/ 310594 w 414245"/>
                    <a:gd name="connsiteY129" fmla="*/ 309835 h 563356"/>
                    <a:gd name="connsiteX130" fmla="*/ 311480 w 414245"/>
                    <a:gd name="connsiteY130" fmla="*/ 307559 h 563356"/>
                    <a:gd name="connsiteX131" fmla="*/ 312113 w 414245"/>
                    <a:gd name="connsiteY131" fmla="*/ 304017 h 563356"/>
                    <a:gd name="connsiteX132" fmla="*/ 312872 w 414245"/>
                    <a:gd name="connsiteY132" fmla="*/ 303891 h 563356"/>
                    <a:gd name="connsiteX133" fmla="*/ 314010 w 414245"/>
                    <a:gd name="connsiteY133" fmla="*/ 305535 h 563356"/>
                    <a:gd name="connsiteX134" fmla="*/ 313251 w 414245"/>
                    <a:gd name="connsiteY134" fmla="*/ 299717 h 563356"/>
                    <a:gd name="connsiteX135" fmla="*/ 314768 w 414245"/>
                    <a:gd name="connsiteY135" fmla="*/ 295037 h 563356"/>
                    <a:gd name="connsiteX136" fmla="*/ 315148 w 414245"/>
                    <a:gd name="connsiteY136" fmla="*/ 289599 h 563356"/>
                    <a:gd name="connsiteX137" fmla="*/ 321599 w 414245"/>
                    <a:gd name="connsiteY137" fmla="*/ 282390 h 563356"/>
                    <a:gd name="connsiteX138" fmla="*/ 348159 w 414245"/>
                    <a:gd name="connsiteY138" fmla="*/ 267212 h 563356"/>
                    <a:gd name="connsiteX139" fmla="*/ 331590 w 414245"/>
                    <a:gd name="connsiteY139" fmla="*/ 278089 h 563356"/>
                    <a:gd name="connsiteX140" fmla="*/ 323369 w 414245"/>
                    <a:gd name="connsiteY140" fmla="*/ 284540 h 563356"/>
                    <a:gd name="connsiteX141" fmla="*/ 319575 w 414245"/>
                    <a:gd name="connsiteY141" fmla="*/ 288587 h 563356"/>
                    <a:gd name="connsiteX142" fmla="*/ 329693 w 414245"/>
                    <a:gd name="connsiteY142" fmla="*/ 280745 h 563356"/>
                    <a:gd name="connsiteX143" fmla="*/ 338799 w 414245"/>
                    <a:gd name="connsiteY143" fmla="*/ 274422 h 563356"/>
                    <a:gd name="connsiteX144" fmla="*/ 361692 w 414245"/>
                    <a:gd name="connsiteY144" fmla="*/ 262533 h 563356"/>
                    <a:gd name="connsiteX145" fmla="*/ 360806 w 414245"/>
                    <a:gd name="connsiteY145" fmla="*/ 260636 h 563356"/>
                    <a:gd name="connsiteX146" fmla="*/ 335005 w 414245"/>
                    <a:gd name="connsiteY146" fmla="*/ 272145 h 563356"/>
                    <a:gd name="connsiteX147" fmla="*/ 351194 w 414245"/>
                    <a:gd name="connsiteY147" fmla="*/ 262785 h 563356"/>
                    <a:gd name="connsiteX148" fmla="*/ 349803 w 414245"/>
                    <a:gd name="connsiteY148" fmla="*/ 260003 h 563356"/>
                    <a:gd name="connsiteX149" fmla="*/ 332728 w 414245"/>
                    <a:gd name="connsiteY149" fmla="*/ 268730 h 563356"/>
                    <a:gd name="connsiteX150" fmla="*/ 325266 w 414245"/>
                    <a:gd name="connsiteY150" fmla="*/ 275307 h 563356"/>
                    <a:gd name="connsiteX151" fmla="*/ 314010 w 414245"/>
                    <a:gd name="connsiteY151" fmla="*/ 283022 h 563356"/>
                    <a:gd name="connsiteX152" fmla="*/ 311733 w 414245"/>
                    <a:gd name="connsiteY152" fmla="*/ 290231 h 563356"/>
                    <a:gd name="connsiteX153" fmla="*/ 309836 w 414245"/>
                    <a:gd name="connsiteY153" fmla="*/ 292128 h 563356"/>
                    <a:gd name="connsiteX154" fmla="*/ 308191 w 414245"/>
                    <a:gd name="connsiteY154" fmla="*/ 296428 h 563356"/>
                    <a:gd name="connsiteX155" fmla="*/ 314895 w 414245"/>
                    <a:gd name="connsiteY155" fmla="*/ 280872 h 563356"/>
                    <a:gd name="connsiteX156" fmla="*/ 315401 w 414245"/>
                    <a:gd name="connsiteY156" fmla="*/ 277710 h 563356"/>
                    <a:gd name="connsiteX157" fmla="*/ 339052 w 414245"/>
                    <a:gd name="connsiteY157" fmla="*/ 260636 h 563356"/>
                    <a:gd name="connsiteX158" fmla="*/ 320080 w 414245"/>
                    <a:gd name="connsiteY158" fmla="*/ 272777 h 563356"/>
                    <a:gd name="connsiteX159" fmla="*/ 311101 w 414245"/>
                    <a:gd name="connsiteY159" fmla="*/ 279228 h 563356"/>
                    <a:gd name="connsiteX160" fmla="*/ 304777 w 414245"/>
                    <a:gd name="connsiteY160" fmla="*/ 286310 h 563356"/>
                    <a:gd name="connsiteX161" fmla="*/ 307559 w 414245"/>
                    <a:gd name="connsiteY161" fmla="*/ 278216 h 563356"/>
                    <a:gd name="connsiteX162" fmla="*/ 307559 w 414245"/>
                    <a:gd name="connsiteY162" fmla="*/ 278216 h 563356"/>
                    <a:gd name="connsiteX163" fmla="*/ 309710 w 414245"/>
                    <a:gd name="connsiteY163" fmla="*/ 275813 h 563356"/>
                    <a:gd name="connsiteX164" fmla="*/ 333361 w 414245"/>
                    <a:gd name="connsiteY164" fmla="*/ 259371 h 563356"/>
                    <a:gd name="connsiteX165" fmla="*/ 338041 w 414245"/>
                    <a:gd name="connsiteY165" fmla="*/ 258865 h 563356"/>
                    <a:gd name="connsiteX166" fmla="*/ 352712 w 414245"/>
                    <a:gd name="connsiteY166" fmla="*/ 249632 h 563356"/>
                    <a:gd name="connsiteX167" fmla="*/ 372822 w 414245"/>
                    <a:gd name="connsiteY167" fmla="*/ 240272 h 563356"/>
                    <a:gd name="connsiteX168" fmla="*/ 373960 w 414245"/>
                    <a:gd name="connsiteY168" fmla="*/ 241158 h 563356"/>
                    <a:gd name="connsiteX169" fmla="*/ 360933 w 414245"/>
                    <a:gd name="connsiteY169" fmla="*/ 249126 h 563356"/>
                    <a:gd name="connsiteX170" fmla="*/ 370166 w 414245"/>
                    <a:gd name="connsiteY170" fmla="*/ 244952 h 563356"/>
                    <a:gd name="connsiteX171" fmla="*/ 366371 w 414245"/>
                    <a:gd name="connsiteY171" fmla="*/ 248999 h 563356"/>
                    <a:gd name="connsiteX172" fmla="*/ 344111 w 414245"/>
                    <a:gd name="connsiteY172" fmla="*/ 259750 h 563356"/>
                    <a:gd name="connsiteX173" fmla="*/ 340823 w 414245"/>
                    <a:gd name="connsiteY173" fmla="*/ 263797 h 563356"/>
                    <a:gd name="connsiteX174" fmla="*/ 358277 w 414245"/>
                    <a:gd name="connsiteY174" fmla="*/ 255323 h 563356"/>
                    <a:gd name="connsiteX175" fmla="*/ 353344 w 414245"/>
                    <a:gd name="connsiteY175" fmla="*/ 256335 h 563356"/>
                    <a:gd name="connsiteX176" fmla="*/ 381422 w 414245"/>
                    <a:gd name="connsiteY176" fmla="*/ 243182 h 563356"/>
                    <a:gd name="connsiteX177" fmla="*/ 372695 w 414245"/>
                    <a:gd name="connsiteY177" fmla="*/ 251529 h 563356"/>
                    <a:gd name="connsiteX178" fmla="*/ 360427 w 414245"/>
                    <a:gd name="connsiteY178" fmla="*/ 260130 h 563356"/>
                    <a:gd name="connsiteX179" fmla="*/ 384837 w 414245"/>
                    <a:gd name="connsiteY179" fmla="*/ 248620 h 563356"/>
                    <a:gd name="connsiteX180" fmla="*/ 394955 w 414245"/>
                    <a:gd name="connsiteY180" fmla="*/ 236099 h 563356"/>
                    <a:gd name="connsiteX181" fmla="*/ 405959 w 414245"/>
                    <a:gd name="connsiteY181" fmla="*/ 214345 h 563356"/>
                    <a:gd name="connsiteX182" fmla="*/ 393184 w 414245"/>
                    <a:gd name="connsiteY182" fmla="*/ 231672 h 563356"/>
                    <a:gd name="connsiteX183" fmla="*/ 395082 w 414245"/>
                    <a:gd name="connsiteY183" fmla="*/ 233443 h 563356"/>
                    <a:gd name="connsiteX184" fmla="*/ 371304 w 414245"/>
                    <a:gd name="connsiteY184" fmla="*/ 247229 h 563356"/>
                    <a:gd name="connsiteX185" fmla="*/ 380031 w 414245"/>
                    <a:gd name="connsiteY185" fmla="*/ 240020 h 563356"/>
                    <a:gd name="connsiteX186" fmla="*/ 383952 w 414245"/>
                    <a:gd name="connsiteY186" fmla="*/ 236352 h 563356"/>
                    <a:gd name="connsiteX187" fmla="*/ 393943 w 414245"/>
                    <a:gd name="connsiteY187" fmla="*/ 225222 h 563356"/>
                    <a:gd name="connsiteX188" fmla="*/ 392426 w 414245"/>
                    <a:gd name="connsiteY188" fmla="*/ 224083 h 563356"/>
                    <a:gd name="connsiteX189" fmla="*/ 408614 w 414245"/>
                    <a:gd name="connsiteY189" fmla="*/ 193097 h 563356"/>
                    <a:gd name="connsiteX190" fmla="*/ 408614 w 414245"/>
                    <a:gd name="connsiteY190" fmla="*/ 192843 h 563356"/>
                    <a:gd name="connsiteX191" fmla="*/ 408741 w 414245"/>
                    <a:gd name="connsiteY191" fmla="*/ 192843 h 563356"/>
                    <a:gd name="connsiteX192" fmla="*/ 413421 w 414245"/>
                    <a:gd name="connsiteY192" fmla="*/ 184243 h 563356"/>
                    <a:gd name="connsiteX193" fmla="*/ 409880 w 414245"/>
                    <a:gd name="connsiteY193" fmla="*/ 163248 h 563356"/>
                    <a:gd name="connsiteX194" fmla="*/ 379019 w 414245"/>
                    <a:gd name="connsiteY194" fmla="*/ 145288 h 563356"/>
                    <a:gd name="connsiteX195" fmla="*/ 382308 w 414245"/>
                    <a:gd name="connsiteY195" fmla="*/ 147565 h 563356"/>
                    <a:gd name="connsiteX196" fmla="*/ 379651 w 414245"/>
                    <a:gd name="connsiteY196" fmla="*/ 146047 h 563356"/>
                    <a:gd name="connsiteX197" fmla="*/ 379019 w 414245"/>
                    <a:gd name="connsiteY197" fmla="*/ 145288 h 563356"/>
                    <a:gd name="connsiteX198" fmla="*/ 310974 w 414245"/>
                    <a:gd name="connsiteY198" fmla="*/ 70034 h 563356"/>
                    <a:gd name="connsiteX199" fmla="*/ 325140 w 414245"/>
                    <a:gd name="connsiteY199" fmla="*/ 87994 h 563356"/>
                    <a:gd name="connsiteX200" fmla="*/ 328428 w 414245"/>
                    <a:gd name="connsiteY200" fmla="*/ 96594 h 563356"/>
                    <a:gd name="connsiteX201" fmla="*/ 312239 w 414245"/>
                    <a:gd name="connsiteY201" fmla="*/ 73702 h 563356"/>
                    <a:gd name="connsiteX202" fmla="*/ 300730 w 414245"/>
                    <a:gd name="connsiteY202" fmla="*/ 54224 h 563356"/>
                    <a:gd name="connsiteX203" fmla="*/ 299718 w 414245"/>
                    <a:gd name="connsiteY203" fmla="*/ 51062 h 563356"/>
                    <a:gd name="connsiteX204" fmla="*/ 310848 w 414245"/>
                    <a:gd name="connsiteY204" fmla="*/ 70034 h 563356"/>
                    <a:gd name="connsiteX205" fmla="*/ 378513 w 414245"/>
                    <a:gd name="connsiteY205" fmla="*/ 236605 h 563356"/>
                    <a:gd name="connsiteX206" fmla="*/ 384837 w 414245"/>
                    <a:gd name="connsiteY206" fmla="*/ 231799 h 563356"/>
                    <a:gd name="connsiteX207" fmla="*/ 378513 w 414245"/>
                    <a:gd name="connsiteY207" fmla="*/ 236605 h 563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</a:cxnLst>
                  <a:rect l="l" t="t" r="r" b="b"/>
                  <a:pathLst>
                    <a:path w="414245" h="563356">
                      <a:moveTo>
                        <a:pt x="409753" y="163374"/>
                      </a:moveTo>
                      <a:cubicBezTo>
                        <a:pt x="410892" y="165777"/>
                        <a:pt x="408109" y="162742"/>
                        <a:pt x="406085" y="161224"/>
                      </a:cubicBezTo>
                      <a:cubicBezTo>
                        <a:pt x="403682" y="159960"/>
                        <a:pt x="403176" y="158948"/>
                        <a:pt x="408109" y="164639"/>
                      </a:cubicBezTo>
                      <a:cubicBezTo>
                        <a:pt x="412283" y="168307"/>
                        <a:pt x="413295" y="175769"/>
                        <a:pt x="412156" y="179437"/>
                      </a:cubicBezTo>
                      <a:cubicBezTo>
                        <a:pt x="411903" y="180828"/>
                        <a:pt x="411524" y="181587"/>
                        <a:pt x="411271" y="182093"/>
                      </a:cubicBezTo>
                      <a:cubicBezTo>
                        <a:pt x="413168" y="169698"/>
                        <a:pt x="408362" y="163248"/>
                        <a:pt x="399255" y="157303"/>
                      </a:cubicBezTo>
                      <a:cubicBezTo>
                        <a:pt x="399635" y="157430"/>
                        <a:pt x="400267" y="157809"/>
                        <a:pt x="400520" y="157809"/>
                      </a:cubicBezTo>
                      <a:cubicBezTo>
                        <a:pt x="395208" y="152877"/>
                        <a:pt x="386102" y="148576"/>
                        <a:pt x="377248" y="143770"/>
                      </a:cubicBezTo>
                      <a:cubicBezTo>
                        <a:pt x="373707" y="141873"/>
                        <a:pt x="370292" y="139976"/>
                        <a:pt x="367004" y="137952"/>
                      </a:cubicBezTo>
                      <a:cubicBezTo>
                        <a:pt x="365233" y="136687"/>
                        <a:pt x="363336" y="135423"/>
                        <a:pt x="361565" y="133905"/>
                      </a:cubicBezTo>
                      <a:cubicBezTo>
                        <a:pt x="358403" y="131376"/>
                        <a:pt x="355620" y="129225"/>
                        <a:pt x="353091" y="127075"/>
                      </a:cubicBezTo>
                      <a:cubicBezTo>
                        <a:pt x="353724" y="127581"/>
                        <a:pt x="354482" y="128214"/>
                        <a:pt x="355115" y="128720"/>
                      </a:cubicBezTo>
                      <a:cubicBezTo>
                        <a:pt x="361185" y="133273"/>
                        <a:pt x="365106" y="135802"/>
                        <a:pt x="359035" y="130237"/>
                      </a:cubicBezTo>
                      <a:cubicBezTo>
                        <a:pt x="360174" y="131628"/>
                        <a:pt x="355368" y="128214"/>
                        <a:pt x="351067" y="124293"/>
                      </a:cubicBezTo>
                      <a:cubicBezTo>
                        <a:pt x="346641" y="120372"/>
                        <a:pt x="342973" y="115819"/>
                        <a:pt x="344491" y="116957"/>
                      </a:cubicBezTo>
                      <a:cubicBezTo>
                        <a:pt x="347905" y="119866"/>
                        <a:pt x="370166" y="135929"/>
                        <a:pt x="353977" y="121131"/>
                      </a:cubicBezTo>
                      <a:cubicBezTo>
                        <a:pt x="352458" y="122269"/>
                        <a:pt x="342467" y="114428"/>
                        <a:pt x="335890" y="104942"/>
                      </a:cubicBezTo>
                      <a:cubicBezTo>
                        <a:pt x="336143" y="103804"/>
                        <a:pt x="338546" y="105448"/>
                        <a:pt x="335005" y="99630"/>
                      </a:cubicBezTo>
                      <a:cubicBezTo>
                        <a:pt x="330451" y="94823"/>
                        <a:pt x="335005" y="102665"/>
                        <a:pt x="330578" y="96468"/>
                      </a:cubicBezTo>
                      <a:cubicBezTo>
                        <a:pt x="328681" y="90523"/>
                        <a:pt x="318563" y="76105"/>
                        <a:pt x="318689" y="73828"/>
                      </a:cubicBezTo>
                      <a:cubicBezTo>
                        <a:pt x="312872" y="65987"/>
                        <a:pt x="312239" y="66619"/>
                        <a:pt x="309457" y="62698"/>
                      </a:cubicBezTo>
                      <a:cubicBezTo>
                        <a:pt x="302627" y="49798"/>
                        <a:pt x="305409" y="49671"/>
                        <a:pt x="302500" y="39680"/>
                      </a:cubicBezTo>
                      <a:cubicBezTo>
                        <a:pt x="306421" y="50683"/>
                        <a:pt x="309457" y="55742"/>
                        <a:pt x="312745" y="60801"/>
                      </a:cubicBezTo>
                      <a:cubicBezTo>
                        <a:pt x="314389" y="63331"/>
                        <a:pt x="316286" y="65607"/>
                        <a:pt x="318310" y="68516"/>
                      </a:cubicBezTo>
                      <a:cubicBezTo>
                        <a:pt x="320713" y="71678"/>
                        <a:pt x="323622" y="75472"/>
                        <a:pt x="326910" y="80531"/>
                      </a:cubicBezTo>
                      <a:cubicBezTo>
                        <a:pt x="327669" y="79267"/>
                        <a:pt x="333867" y="87867"/>
                        <a:pt x="339432" y="96974"/>
                      </a:cubicBezTo>
                      <a:cubicBezTo>
                        <a:pt x="344743" y="105954"/>
                        <a:pt x="351447" y="113036"/>
                        <a:pt x="354103" y="114174"/>
                      </a:cubicBezTo>
                      <a:cubicBezTo>
                        <a:pt x="344997" y="105068"/>
                        <a:pt x="346894" y="104815"/>
                        <a:pt x="348032" y="105448"/>
                      </a:cubicBezTo>
                      <a:cubicBezTo>
                        <a:pt x="349550" y="105827"/>
                        <a:pt x="351067" y="107218"/>
                        <a:pt x="345502" y="98618"/>
                      </a:cubicBezTo>
                      <a:cubicBezTo>
                        <a:pt x="344617" y="98239"/>
                        <a:pt x="344743" y="100136"/>
                        <a:pt x="341708" y="95456"/>
                      </a:cubicBezTo>
                      <a:cubicBezTo>
                        <a:pt x="341329" y="92041"/>
                        <a:pt x="335384" y="79899"/>
                        <a:pt x="322610" y="64342"/>
                      </a:cubicBezTo>
                      <a:cubicBezTo>
                        <a:pt x="328681" y="75220"/>
                        <a:pt x="326657" y="73069"/>
                        <a:pt x="328681" y="79267"/>
                      </a:cubicBezTo>
                      <a:cubicBezTo>
                        <a:pt x="327669" y="76864"/>
                        <a:pt x="331590" y="81417"/>
                        <a:pt x="335131" y="86476"/>
                      </a:cubicBezTo>
                      <a:cubicBezTo>
                        <a:pt x="338673" y="91662"/>
                        <a:pt x="341708" y="96847"/>
                        <a:pt x="340823" y="95962"/>
                      </a:cubicBezTo>
                      <a:cubicBezTo>
                        <a:pt x="338673" y="94950"/>
                        <a:pt x="334120" y="87615"/>
                        <a:pt x="329440" y="80658"/>
                      </a:cubicBezTo>
                      <a:cubicBezTo>
                        <a:pt x="324761" y="73702"/>
                        <a:pt x="319828" y="67251"/>
                        <a:pt x="319321" y="66872"/>
                      </a:cubicBezTo>
                      <a:cubicBezTo>
                        <a:pt x="321851" y="71425"/>
                        <a:pt x="319575" y="68643"/>
                        <a:pt x="316539" y="64342"/>
                      </a:cubicBezTo>
                      <a:cubicBezTo>
                        <a:pt x="313504" y="59916"/>
                        <a:pt x="310215" y="52959"/>
                        <a:pt x="308571" y="47648"/>
                      </a:cubicBezTo>
                      <a:cubicBezTo>
                        <a:pt x="305029" y="41450"/>
                        <a:pt x="307053" y="49924"/>
                        <a:pt x="304524" y="44106"/>
                      </a:cubicBezTo>
                      <a:cubicBezTo>
                        <a:pt x="302879" y="38541"/>
                        <a:pt x="301615" y="29941"/>
                        <a:pt x="295923" y="21340"/>
                      </a:cubicBezTo>
                      <a:cubicBezTo>
                        <a:pt x="289979" y="12360"/>
                        <a:pt x="280619" y="8946"/>
                        <a:pt x="277332" y="7175"/>
                      </a:cubicBezTo>
                      <a:cubicBezTo>
                        <a:pt x="281378" y="7554"/>
                        <a:pt x="287196" y="10210"/>
                        <a:pt x="291623" y="14005"/>
                      </a:cubicBezTo>
                      <a:cubicBezTo>
                        <a:pt x="296050" y="17799"/>
                        <a:pt x="298326" y="21973"/>
                        <a:pt x="299212" y="22478"/>
                      </a:cubicBezTo>
                      <a:cubicBezTo>
                        <a:pt x="295038" y="16281"/>
                        <a:pt x="294152" y="15649"/>
                        <a:pt x="295165" y="15649"/>
                      </a:cubicBezTo>
                      <a:cubicBezTo>
                        <a:pt x="296050" y="15649"/>
                        <a:pt x="298073" y="16913"/>
                        <a:pt x="296935" y="15143"/>
                      </a:cubicBezTo>
                      <a:cubicBezTo>
                        <a:pt x="302247" y="20961"/>
                        <a:pt x="305409" y="27411"/>
                        <a:pt x="307686" y="32470"/>
                      </a:cubicBezTo>
                      <a:cubicBezTo>
                        <a:pt x="309962" y="37656"/>
                        <a:pt x="311353" y="42083"/>
                        <a:pt x="312113" y="46383"/>
                      </a:cubicBezTo>
                      <a:cubicBezTo>
                        <a:pt x="311606" y="46762"/>
                        <a:pt x="309077" y="40818"/>
                        <a:pt x="306548" y="34367"/>
                      </a:cubicBezTo>
                      <a:cubicBezTo>
                        <a:pt x="304018" y="27917"/>
                        <a:pt x="300603" y="21846"/>
                        <a:pt x="303133" y="27664"/>
                      </a:cubicBezTo>
                      <a:cubicBezTo>
                        <a:pt x="307053" y="36012"/>
                        <a:pt x="307939" y="40312"/>
                        <a:pt x="309330" y="44106"/>
                      </a:cubicBezTo>
                      <a:cubicBezTo>
                        <a:pt x="310594" y="47774"/>
                        <a:pt x="311733" y="50936"/>
                        <a:pt x="314136" y="54730"/>
                      </a:cubicBezTo>
                      <a:cubicBezTo>
                        <a:pt x="317677" y="57766"/>
                        <a:pt x="310215" y="42462"/>
                        <a:pt x="314010" y="45497"/>
                      </a:cubicBezTo>
                      <a:cubicBezTo>
                        <a:pt x="310342" y="37656"/>
                        <a:pt x="309330" y="34114"/>
                        <a:pt x="308191" y="30953"/>
                      </a:cubicBezTo>
                      <a:cubicBezTo>
                        <a:pt x="307812" y="29435"/>
                        <a:pt x="307307" y="27664"/>
                        <a:pt x="306295" y="25135"/>
                      </a:cubicBezTo>
                      <a:cubicBezTo>
                        <a:pt x="305283" y="22605"/>
                        <a:pt x="303765" y="18558"/>
                        <a:pt x="299085" y="12993"/>
                      </a:cubicBezTo>
                      <a:cubicBezTo>
                        <a:pt x="295291" y="10084"/>
                        <a:pt x="296050" y="11854"/>
                        <a:pt x="294911" y="11475"/>
                      </a:cubicBezTo>
                      <a:cubicBezTo>
                        <a:pt x="294279" y="11475"/>
                        <a:pt x="293267" y="10589"/>
                        <a:pt x="290738" y="9325"/>
                      </a:cubicBezTo>
                      <a:cubicBezTo>
                        <a:pt x="288208" y="7934"/>
                        <a:pt x="284161" y="5784"/>
                        <a:pt x="278090" y="4266"/>
                      </a:cubicBezTo>
                      <a:cubicBezTo>
                        <a:pt x="270881" y="1863"/>
                        <a:pt x="265063" y="1104"/>
                        <a:pt x="258866" y="219"/>
                      </a:cubicBezTo>
                      <a:cubicBezTo>
                        <a:pt x="252542" y="-161"/>
                        <a:pt x="245459" y="-414"/>
                        <a:pt x="237238" y="2748"/>
                      </a:cubicBezTo>
                      <a:cubicBezTo>
                        <a:pt x="228764" y="5910"/>
                        <a:pt x="222060" y="13246"/>
                        <a:pt x="218014" y="19190"/>
                      </a:cubicBezTo>
                      <a:cubicBezTo>
                        <a:pt x="213840" y="25388"/>
                        <a:pt x="210931" y="30953"/>
                        <a:pt x="207136" y="36518"/>
                      </a:cubicBezTo>
                      <a:cubicBezTo>
                        <a:pt x="206251" y="36264"/>
                        <a:pt x="206377" y="34747"/>
                        <a:pt x="207895" y="31838"/>
                      </a:cubicBezTo>
                      <a:cubicBezTo>
                        <a:pt x="205366" y="35632"/>
                        <a:pt x="202583" y="38921"/>
                        <a:pt x="199674" y="42083"/>
                      </a:cubicBezTo>
                      <a:lnTo>
                        <a:pt x="194741" y="46762"/>
                      </a:lnTo>
                      <a:lnTo>
                        <a:pt x="188418" y="52454"/>
                      </a:lnTo>
                      <a:cubicBezTo>
                        <a:pt x="179944" y="60042"/>
                        <a:pt x="171596" y="68896"/>
                        <a:pt x="164513" y="76105"/>
                      </a:cubicBezTo>
                      <a:cubicBezTo>
                        <a:pt x="150601" y="90270"/>
                        <a:pt x="134665" y="103550"/>
                        <a:pt x="122397" y="114174"/>
                      </a:cubicBezTo>
                      <a:cubicBezTo>
                        <a:pt x="121385" y="114048"/>
                        <a:pt x="112658" y="120119"/>
                        <a:pt x="105702" y="124546"/>
                      </a:cubicBezTo>
                      <a:cubicBezTo>
                        <a:pt x="102919" y="125431"/>
                        <a:pt x="109243" y="118981"/>
                        <a:pt x="99883" y="125178"/>
                      </a:cubicBezTo>
                      <a:cubicBezTo>
                        <a:pt x="86982" y="134664"/>
                        <a:pt x="101274" y="125684"/>
                        <a:pt x="92547" y="132767"/>
                      </a:cubicBezTo>
                      <a:cubicBezTo>
                        <a:pt x="74082" y="146426"/>
                        <a:pt x="82683" y="136308"/>
                        <a:pt x="66241" y="148830"/>
                      </a:cubicBezTo>
                      <a:cubicBezTo>
                        <a:pt x="65861" y="151992"/>
                        <a:pt x="53087" y="164260"/>
                        <a:pt x="36518" y="176022"/>
                      </a:cubicBezTo>
                      <a:cubicBezTo>
                        <a:pt x="32344" y="181334"/>
                        <a:pt x="49798" y="169319"/>
                        <a:pt x="38795" y="178931"/>
                      </a:cubicBezTo>
                      <a:cubicBezTo>
                        <a:pt x="36518" y="179437"/>
                        <a:pt x="32344" y="181840"/>
                        <a:pt x="27159" y="185129"/>
                      </a:cubicBezTo>
                      <a:cubicBezTo>
                        <a:pt x="24377" y="186899"/>
                        <a:pt x="21974" y="188290"/>
                        <a:pt x="18179" y="191073"/>
                      </a:cubicBezTo>
                      <a:cubicBezTo>
                        <a:pt x="13879" y="194235"/>
                        <a:pt x="9832" y="198535"/>
                        <a:pt x="6796" y="203468"/>
                      </a:cubicBezTo>
                      <a:cubicBezTo>
                        <a:pt x="725" y="213333"/>
                        <a:pt x="-1678" y="226360"/>
                        <a:pt x="1231" y="237996"/>
                      </a:cubicBezTo>
                      <a:cubicBezTo>
                        <a:pt x="3002" y="244699"/>
                        <a:pt x="4267" y="246976"/>
                        <a:pt x="5279" y="250517"/>
                      </a:cubicBezTo>
                      <a:cubicBezTo>
                        <a:pt x="6416" y="253806"/>
                        <a:pt x="7302" y="256715"/>
                        <a:pt x="8061" y="259371"/>
                      </a:cubicBezTo>
                      <a:cubicBezTo>
                        <a:pt x="6670" y="255070"/>
                        <a:pt x="2243" y="242043"/>
                        <a:pt x="1863" y="245838"/>
                      </a:cubicBezTo>
                      <a:cubicBezTo>
                        <a:pt x="8061" y="259623"/>
                        <a:pt x="8314" y="262659"/>
                        <a:pt x="12740" y="273536"/>
                      </a:cubicBezTo>
                      <a:cubicBezTo>
                        <a:pt x="14131" y="273409"/>
                        <a:pt x="28550" y="315653"/>
                        <a:pt x="33988" y="324633"/>
                      </a:cubicBezTo>
                      <a:cubicBezTo>
                        <a:pt x="37657" y="330071"/>
                        <a:pt x="30321" y="310214"/>
                        <a:pt x="36391" y="323621"/>
                      </a:cubicBezTo>
                      <a:cubicBezTo>
                        <a:pt x="38036" y="327416"/>
                        <a:pt x="39048" y="329819"/>
                        <a:pt x="39807" y="331589"/>
                      </a:cubicBezTo>
                      <a:cubicBezTo>
                        <a:pt x="40692" y="333613"/>
                        <a:pt x="41071" y="334751"/>
                        <a:pt x="41324" y="335889"/>
                      </a:cubicBezTo>
                      <a:cubicBezTo>
                        <a:pt x="41957" y="337787"/>
                        <a:pt x="41957" y="338925"/>
                        <a:pt x="46004" y="342087"/>
                      </a:cubicBezTo>
                      <a:cubicBezTo>
                        <a:pt x="47395" y="342340"/>
                        <a:pt x="46004" y="340569"/>
                        <a:pt x="52328" y="345628"/>
                      </a:cubicBezTo>
                      <a:cubicBezTo>
                        <a:pt x="56502" y="349170"/>
                        <a:pt x="61181" y="351826"/>
                        <a:pt x="66241" y="353596"/>
                      </a:cubicBezTo>
                      <a:cubicBezTo>
                        <a:pt x="68517" y="354482"/>
                        <a:pt x="71046" y="355114"/>
                        <a:pt x="73449" y="355494"/>
                      </a:cubicBezTo>
                      <a:cubicBezTo>
                        <a:pt x="73576" y="355494"/>
                        <a:pt x="73702" y="355746"/>
                        <a:pt x="73956" y="355746"/>
                      </a:cubicBezTo>
                      <a:cubicBezTo>
                        <a:pt x="75094" y="356252"/>
                        <a:pt x="76359" y="356632"/>
                        <a:pt x="77370" y="356885"/>
                      </a:cubicBezTo>
                      <a:cubicBezTo>
                        <a:pt x="77370" y="357264"/>
                        <a:pt x="77370" y="357264"/>
                        <a:pt x="77370" y="356885"/>
                      </a:cubicBezTo>
                      <a:cubicBezTo>
                        <a:pt x="78255" y="357138"/>
                        <a:pt x="79141" y="357264"/>
                        <a:pt x="79900" y="357264"/>
                      </a:cubicBezTo>
                      <a:cubicBezTo>
                        <a:pt x="84454" y="357643"/>
                        <a:pt x="86730" y="358656"/>
                        <a:pt x="88374" y="359667"/>
                      </a:cubicBezTo>
                      <a:cubicBezTo>
                        <a:pt x="91030" y="360300"/>
                        <a:pt x="96468" y="372568"/>
                        <a:pt x="101148" y="379398"/>
                      </a:cubicBezTo>
                      <a:cubicBezTo>
                        <a:pt x="108989" y="396852"/>
                        <a:pt x="113670" y="411650"/>
                        <a:pt x="118728" y="425562"/>
                      </a:cubicBezTo>
                      <a:cubicBezTo>
                        <a:pt x="123535" y="439348"/>
                        <a:pt x="129479" y="453893"/>
                        <a:pt x="139344" y="468058"/>
                      </a:cubicBezTo>
                      <a:cubicBezTo>
                        <a:pt x="143138" y="475773"/>
                        <a:pt x="146933" y="484753"/>
                        <a:pt x="142127" y="477544"/>
                      </a:cubicBezTo>
                      <a:cubicBezTo>
                        <a:pt x="147186" y="487536"/>
                        <a:pt x="150348" y="493733"/>
                        <a:pt x="153383" y="499045"/>
                      </a:cubicBezTo>
                      <a:cubicBezTo>
                        <a:pt x="156672" y="504737"/>
                        <a:pt x="159455" y="508405"/>
                        <a:pt x="162995" y="513084"/>
                      </a:cubicBezTo>
                      <a:cubicBezTo>
                        <a:pt x="160592" y="509290"/>
                        <a:pt x="156039" y="497527"/>
                        <a:pt x="161478" y="507519"/>
                      </a:cubicBezTo>
                      <a:cubicBezTo>
                        <a:pt x="166157" y="517132"/>
                        <a:pt x="168561" y="519535"/>
                        <a:pt x="177920" y="530285"/>
                      </a:cubicBezTo>
                      <a:cubicBezTo>
                        <a:pt x="172102" y="525859"/>
                        <a:pt x="174126" y="529906"/>
                        <a:pt x="175264" y="532815"/>
                      </a:cubicBezTo>
                      <a:cubicBezTo>
                        <a:pt x="183738" y="542301"/>
                        <a:pt x="188291" y="544830"/>
                        <a:pt x="190821" y="546221"/>
                      </a:cubicBezTo>
                      <a:cubicBezTo>
                        <a:pt x="193477" y="547613"/>
                        <a:pt x="194741" y="547613"/>
                        <a:pt x="199674" y="550269"/>
                      </a:cubicBezTo>
                      <a:cubicBezTo>
                        <a:pt x="212449" y="559754"/>
                        <a:pt x="233190" y="565193"/>
                        <a:pt x="252668" y="562790"/>
                      </a:cubicBezTo>
                      <a:cubicBezTo>
                        <a:pt x="272399" y="560767"/>
                        <a:pt x="289979" y="551533"/>
                        <a:pt x="302500" y="542301"/>
                      </a:cubicBezTo>
                      <a:cubicBezTo>
                        <a:pt x="310469" y="534332"/>
                        <a:pt x="318942" y="525353"/>
                        <a:pt x="325266" y="517384"/>
                      </a:cubicBezTo>
                      <a:cubicBezTo>
                        <a:pt x="331590" y="509543"/>
                        <a:pt x="335764" y="502840"/>
                        <a:pt x="336396" y="501701"/>
                      </a:cubicBezTo>
                      <a:cubicBezTo>
                        <a:pt x="335258" y="501575"/>
                        <a:pt x="338293" y="494619"/>
                        <a:pt x="340949" y="486777"/>
                      </a:cubicBezTo>
                      <a:cubicBezTo>
                        <a:pt x="343732" y="478935"/>
                        <a:pt x="345755" y="470335"/>
                        <a:pt x="346261" y="468058"/>
                      </a:cubicBezTo>
                      <a:cubicBezTo>
                        <a:pt x="345502" y="467932"/>
                        <a:pt x="345629" y="461482"/>
                        <a:pt x="345376" y="453514"/>
                      </a:cubicBezTo>
                      <a:cubicBezTo>
                        <a:pt x="345250" y="445419"/>
                        <a:pt x="344491" y="435680"/>
                        <a:pt x="344111" y="428344"/>
                      </a:cubicBezTo>
                      <a:cubicBezTo>
                        <a:pt x="345502" y="437071"/>
                        <a:pt x="345502" y="447696"/>
                        <a:pt x="346514" y="445166"/>
                      </a:cubicBezTo>
                      <a:cubicBezTo>
                        <a:pt x="346894" y="439728"/>
                        <a:pt x="346894" y="433909"/>
                        <a:pt x="346641" y="427965"/>
                      </a:cubicBezTo>
                      <a:cubicBezTo>
                        <a:pt x="345376" y="426953"/>
                        <a:pt x="344111" y="422526"/>
                        <a:pt x="342214" y="416203"/>
                      </a:cubicBezTo>
                      <a:cubicBezTo>
                        <a:pt x="340444" y="410258"/>
                        <a:pt x="338293" y="403049"/>
                        <a:pt x="336143" y="394954"/>
                      </a:cubicBezTo>
                      <a:cubicBezTo>
                        <a:pt x="331843" y="378892"/>
                        <a:pt x="327037" y="360553"/>
                        <a:pt x="322736" y="349676"/>
                      </a:cubicBezTo>
                      <a:cubicBezTo>
                        <a:pt x="323495" y="349676"/>
                        <a:pt x="323242" y="347146"/>
                        <a:pt x="323116" y="344490"/>
                      </a:cubicBezTo>
                      <a:cubicBezTo>
                        <a:pt x="318816" y="327036"/>
                        <a:pt x="314642" y="311100"/>
                        <a:pt x="311986" y="305914"/>
                      </a:cubicBezTo>
                      <a:cubicBezTo>
                        <a:pt x="314515" y="316918"/>
                        <a:pt x="314768" y="321724"/>
                        <a:pt x="316413" y="330578"/>
                      </a:cubicBezTo>
                      <a:cubicBezTo>
                        <a:pt x="312872" y="318815"/>
                        <a:pt x="316918" y="340949"/>
                        <a:pt x="312618" y="326277"/>
                      </a:cubicBezTo>
                      <a:cubicBezTo>
                        <a:pt x="314642" y="328174"/>
                        <a:pt x="310089" y="312997"/>
                        <a:pt x="309583" y="311606"/>
                      </a:cubicBezTo>
                      <a:cubicBezTo>
                        <a:pt x="310469" y="315906"/>
                        <a:pt x="313504" y="333233"/>
                        <a:pt x="310469" y="321724"/>
                      </a:cubicBezTo>
                      <a:cubicBezTo>
                        <a:pt x="310848" y="320965"/>
                        <a:pt x="309583" y="315653"/>
                        <a:pt x="308444" y="310594"/>
                      </a:cubicBezTo>
                      <a:cubicBezTo>
                        <a:pt x="307053" y="305029"/>
                        <a:pt x="306927" y="302626"/>
                        <a:pt x="307812" y="303132"/>
                      </a:cubicBezTo>
                      <a:cubicBezTo>
                        <a:pt x="307939" y="304017"/>
                        <a:pt x="308318" y="304776"/>
                        <a:pt x="308444" y="305282"/>
                      </a:cubicBezTo>
                      <a:cubicBezTo>
                        <a:pt x="308824" y="306167"/>
                        <a:pt x="309077" y="307053"/>
                        <a:pt x="309330" y="307685"/>
                      </a:cubicBezTo>
                      <a:cubicBezTo>
                        <a:pt x="309836" y="308950"/>
                        <a:pt x="310342" y="309582"/>
                        <a:pt x="310594" y="309835"/>
                      </a:cubicBezTo>
                      <a:cubicBezTo>
                        <a:pt x="311227" y="310341"/>
                        <a:pt x="311353" y="309076"/>
                        <a:pt x="311480" y="307559"/>
                      </a:cubicBezTo>
                      <a:cubicBezTo>
                        <a:pt x="311480" y="305914"/>
                        <a:pt x="311480" y="304017"/>
                        <a:pt x="312113" y="304017"/>
                      </a:cubicBezTo>
                      <a:cubicBezTo>
                        <a:pt x="312365" y="303764"/>
                        <a:pt x="312492" y="303764"/>
                        <a:pt x="312872" y="303891"/>
                      </a:cubicBezTo>
                      <a:cubicBezTo>
                        <a:pt x="313124" y="304144"/>
                        <a:pt x="313377" y="303891"/>
                        <a:pt x="314010" y="305535"/>
                      </a:cubicBezTo>
                      <a:cubicBezTo>
                        <a:pt x="313124" y="301487"/>
                        <a:pt x="313377" y="301108"/>
                        <a:pt x="313251" y="299717"/>
                      </a:cubicBezTo>
                      <a:cubicBezTo>
                        <a:pt x="313251" y="298579"/>
                        <a:pt x="313251" y="297693"/>
                        <a:pt x="314768" y="295037"/>
                      </a:cubicBezTo>
                      <a:cubicBezTo>
                        <a:pt x="314136" y="293899"/>
                        <a:pt x="314136" y="291875"/>
                        <a:pt x="315148" y="289599"/>
                      </a:cubicBezTo>
                      <a:cubicBezTo>
                        <a:pt x="316159" y="287196"/>
                        <a:pt x="317171" y="285804"/>
                        <a:pt x="321599" y="282390"/>
                      </a:cubicBezTo>
                      <a:cubicBezTo>
                        <a:pt x="329060" y="276192"/>
                        <a:pt x="338926" y="270627"/>
                        <a:pt x="348159" y="267212"/>
                      </a:cubicBezTo>
                      <a:cubicBezTo>
                        <a:pt x="344870" y="269615"/>
                        <a:pt x="337787" y="273409"/>
                        <a:pt x="331590" y="278089"/>
                      </a:cubicBezTo>
                      <a:cubicBezTo>
                        <a:pt x="328428" y="280239"/>
                        <a:pt x="325645" y="282642"/>
                        <a:pt x="323369" y="284540"/>
                      </a:cubicBezTo>
                      <a:cubicBezTo>
                        <a:pt x="321092" y="286563"/>
                        <a:pt x="319321" y="288208"/>
                        <a:pt x="319575" y="288587"/>
                      </a:cubicBezTo>
                      <a:cubicBezTo>
                        <a:pt x="323495" y="285552"/>
                        <a:pt x="326657" y="283022"/>
                        <a:pt x="329693" y="280745"/>
                      </a:cubicBezTo>
                      <a:cubicBezTo>
                        <a:pt x="332981" y="278469"/>
                        <a:pt x="335764" y="276192"/>
                        <a:pt x="338799" y="274422"/>
                      </a:cubicBezTo>
                      <a:cubicBezTo>
                        <a:pt x="344743" y="270374"/>
                        <a:pt x="351067" y="267086"/>
                        <a:pt x="361692" y="262533"/>
                      </a:cubicBezTo>
                      <a:lnTo>
                        <a:pt x="360806" y="260636"/>
                      </a:lnTo>
                      <a:cubicBezTo>
                        <a:pt x="350562" y="264430"/>
                        <a:pt x="337914" y="271639"/>
                        <a:pt x="335005" y="272145"/>
                      </a:cubicBezTo>
                      <a:cubicBezTo>
                        <a:pt x="340190" y="268856"/>
                        <a:pt x="342214" y="266833"/>
                        <a:pt x="351194" y="262785"/>
                      </a:cubicBezTo>
                      <a:lnTo>
                        <a:pt x="349803" y="260003"/>
                      </a:lnTo>
                      <a:cubicBezTo>
                        <a:pt x="341708" y="264050"/>
                        <a:pt x="340064" y="264303"/>
                        <a:pt x="332728" y="268730"/>
                      </a:cubicBezTo>
                      <a:cubicBezTo>
                        <a:pt x="332349" y="269995"/>
                        <a:pt x="329314" y="272651"/>
                        <a:pt x="325266" y="275307"/>
                      </a:cubicBezTo>
                      <a:cubicBezTo>
                        <a:pt x="321599" y="277963"/>
                        <a:pt x="316539" y="281378"/>
                        <a:pt x="314010" y="283022"/>
                      </a:cubicBezTo>
                      <a:cubicBezTo>
                        <a:pt x="315401" y="283655"/>
                        <a:pt x="314010" y="285552"/>
                        <a:pt x="311733" y="290231"/>
                      </a:cubicBezTo>
                      <a:cubicBezTo>
                        <a:pt x="311480" y="288460"/>
                        <a:pt x="310469" y="290105"/>
                        <a:pt x="309836" y="292128"/>
                      </a:cubicBezTo>
                      <a:cubicBezTo>
                        <a:pt x="309077" y="294152"/>
                        <a:pt x="308824" y="296682"/>
                        <a:pt x="308191" y="296428"/>
                      </a:cubicBezTo>
                      <a:cubicBezTo>
                        <a:pt x="309330" y="287575"/>
                        <a:pt x="313124" y="283148"/>
                        <a:pt x="314895" y="280872"/>
                      </a:cubicBezTo>
                      <a:cubicBezTo>
                        <a:pt x="317298" y="278216"/>
                        <a:pt x="317171" y="277583"/>
                        <a:pt x="315401" y="277710"/>
                      </a:cubicBezTo>
                      <a:cubicBezTo>
                        <a:pt x="321345" y="272904"/>
                        <a:pt x="343479" y="260003"/>
                        <a:pt x="339052" y="260636"/>
                      </a:cubicBezTo>
                      <a:cubicBezTo>
                        <a:pt x="332855" y="264430"/>
                        <a:pt x="326404" y="268477"/>
                        <a:pt x="320080" y="272777"/>
                      </a:cubicBezTo>
                      <a:cubicBezTo>
                        <a:pt x="317045" y="274928"/>
                        <a:pt x="314010" y="277077"/>
                        <a:pt x="311101" y="279228"/>
                      </a:cubicBezTo>
                      <a:cubicBezTo>
                        <a:pt x="308571" y="281251"/>
                        <a:pt x="306421" y="283781"/>
                        <a:pt x="304777" y="286310"/>
                      </a:cubicBezTo>
                      <a:cubicBezTo>
                        <a:pt x="307307" y="280493"/>
                        <a:pt x="308698" y="278469"/>
                        <a:pt x="307559" y="278216"/>
                      </a:cubicBezTo>
                      <a:cubicBezTo>
                        <a:pt x="307559" y="278216"/>
                        <a:pt x="307559" y="278216"/>
                        <a:pt x="307559" y="278216"/>
                      </a:cubicBezTo>
                      <a:cubicBezTo>
                        <a:pt x="308318" y="277457"/>
                        <a:pt x="308951" y="276445"/>
                        <a:pt x="309710" y="275813"/>
                      </a:cubicBezTo>
                      <a:cubicBezTo>
                        <a:pt x="318310" y="268730"/>
                        <a:pt x="326152" y="263544"/>
                        <a:pt x="333361" y="259371"/>
                      </a:cubicBezTo>
                      <a:cubicBezTo>
                        <a:pt x="332855" y="260382"/>
                        <a:pt x="334752" y="260256"/>
                        <a:pt x="338041" y="258865"/>
                      </a:cubicBezTo>
                      <a:cubicBezTo>
                        <a:pt x="337408" y="257726"/>
                        <a:pt x="346768" y="252794"/>
                        <a:pt x="352712" y="249632"/>
                      </a:cubicBezTo>
                      <a:cubicBezTo>
                        <a:pt x="360047" y="246344"/>
                        <a:pt x="366625" y="243561"/>
                        <a:pt x="372822" y="240272"/>
                      </a:cubicBezTo>
                      <a:cubicBezTo>
                        <a:pt x="373074" y="240652"/>
                        <a:pt x="373327" y="240905"/>
                        <a:pt x="373960" y="241158"/>
                      </a:cubicBezTo>
                      <a:cubicBezTo>
                        <a:pt x="365106" y="245711"/>
                        <a:pt x="351067" y="253173"/>
                        <a:pt x="360933" y="249126"/>
                      </a:cubicBezTo>
                      <a:cubicBezTo>
                        <a:pt x="360680" y="248747"/>
                        <a:pt x="368648" y="244952"/>
                        <a:pt x="370166" y="244952"/>
                      </a:cubicBezTo>
                      <a:cubicBezTo>
                        <a:pt x="362956" y="249632"/>
                        <a:pt x="352206" y="254312"/>
                        <a:pt x="366371" y="248999"/>
                      </a:cubicBezTo>
                      <a:cubicBezTo>
                        <a:pt x="360806" y="252920"/>
                        <a:pt x="343858" y="258485"/>
                        <a:pt x="344111" y="259750"/>
                      </a:cubicBezTo>
                      <a:cubicBezTo>
                        <a:pt x="357139" y="253679"/>
                        <a:pt x="334372" y="265568"/>
                        <a:pt x="340823" y="263797"/>
                      </a:cubicBezTo>
                      <a:cubicBezTo>
                        <a:pt x="348412" y="258991"/>
                        <a:pt x="356000" y="258232"/>
                        <a:pt x="358277" y="255323"/>
                      </a:cubicBezTo>
                      <a:cubicBezTo>
                        <a:pt x="354609" y="256841"/>
                        <a:pt x="352838" y="257220"/>
                        <a:pt x="353344" y="256335"/>
                      </a:cubicBezTo>
                      <a:cubicBezTo>
                        <a:pt x="369660" y="248494"/>
                        <a:pt x="368142" y="250517"/>
                        <a:pt x="381422" y="243182"/>
                      </a:cubicBezTo>
                      <a:cubicBezTo>
                        <a:pt x="372569" y="249505"/>
                        <a:pt x="372822" y="250138"/>
                        <a:pt x="372695" y="251529"/>
                      </a:cubicBezTo>
                      <a:cubicBezTo>
                        <a:pt x="372695" y="252667"/>
                        <a:pt x="371430" y="254564"/>
                        <a:pt x="360427" y="260130"/>
                      </a:cubicBezTo>
                      <a:cubicBezTo>
                        <a:pt x="373201" y="253806"/>
                        <a:pt x="372822" y="255829"/>
                        <a:pt x="384837" y="248620"/>
                      </a:cubicBezTo>
                      <a:cubicBezTo>
                        <a:pt x="374719" y="252035"/>
                        <a:pt x="385596" y="246470"/>
                        <a:pt x="394955" y="236099"/>
                      </a:cubicBezTo>
                      <a:cubicBezTo>
                        <a:pt x="404315" y="225601"/>
                        <a:pt x="409373" y="212194"/>
                        <a:pt x="405959" y="214345"/>
                      </a:cubicBezTo>
                      <a:cubicBezTo>
                        <a:pt x="401026" y="223072"/>
                        <a:pt x="399635" y="224337"/>
                        <a:pt x="393184" y="231672"/>
                      </a:cubicBezTo>
                      <a:cubicBezTo>
                        <a:pt x="389264" y="237996"/>
                        <a:pt x="403556" y="224083"/>
                        <a:pt x="395082" y="233443"/>
                      </a:cubicBezTo>
                      <a:cubicBezTo>
                        <a:pt x="386734" y="240146"/>
                        <a:pt x="382181" y="241285"/>
                        <a:pt x="371304" y="247229"/>
                      </a:cubicBezTo>
                      <a:cubicBezTo>
                        <a:pt x="378766" y="242549"/>
                        <a:pt x="378639" y="241537"/>
                        <a:pt x="380031" y="240020"/>
                      </a:cubicBezTo>
                      <a:cubicBezTo>
                        <a:pt x="380663" y="239134"/>
                        <a:pt x="381801" y="238502"/>
                        <a:pt x="383952" y="236352"/>
                      </a:cubicBezTo>
                      <a:cubicBezTo>
                        <a:pt x="386102" y="234328"/>
                        <a:pt x="389643" y="231166"/>
                        <a:pt x="393943" y="225222"/>
                      </a:cubicBezTo>
                      <a:lnTo>
                        <a:pt x="392426" y="224083"/>
                      </a:lnTo>
                      <a:cubicBezTo>
                        <a:pt x="398244" y="216874"/>
                        <a:pt x="403556" y="207262"/>
                        <a:pt x="408614" y="193097"/>
                      </a:cubicBezTo>
                      <a:cubicBezTo>
                        <a:pt x="408614" y="193097"/>
                        <a:pt x="408614" y="192970"/>
                        <a:pt x="408614" y="192843"/>
                      </a:cubicBezTo>
                      <a:cubicBezTo>
                        <a:pt x="408614" y="192843"/>
                        <a:pt x="408614" y="192843"/>
                        <a:pt x="408741" y="192843"/>
                      </a:cubicBezTo>
                      <a:cubicBezTo>
                        <a:pt x="409753" y="191958"/>
                        <a:pt x="412535" y="187532"/>
                        <a:pt x="413421" y="184243"/>
                      </a:cubicBezTo>
                      <a:cubicBezTo>
                        <a:pt x="414938" y="177540"/>
                        <a:pt x="414686" y="169319"/>
                        <a:pt x="409880" y="163248"/>
                      </a:cubicBezTo>
                      <a:close/>
                      <a:moveTo>
                        <a:pt x="379019" y="145288"/>
                      </a:moveTo>
                      <a:cubicBezTo>
                        <a:pt x="379905" y="145920"/>
                        <a:pt x="381169" y="146806"/>
                        <a:pt x="382308" y="147565"/>
                      </a:cubicBezTo>
                      <a:cubicBezTo>
                        <a:pt x="381422" y="147059"/>
                        <a:pt x="380537" y="146553"/>
                        <a:pt x="379651" y="146047"/>
                      </a:cubicBezTo>
                      <a:cubicBezTo>
                        <a:pt x="379398" y="145794"/>
                        <a:pt x="379146" y="145541"/>
                        <a:pt x="379019" y="145288"/>
                      </a:cubicBezTo>
                      <a:close/>
                      <a:moveTo>
                        <a:pt x="310974" y="70034"/>
                      </a:moveTo>
                      <a:cubicBezTo>
                        <a:pt x="314136" y="73702"/>
                        <a:pt x="318057" y="77117"/>
                        <a:pt x="325140" y="87994"/>
                      </a:cubicBezTo>
                      <a:cubicBezTo>
                        <a:pt x="321092" y="84579"/>
                        <a:pt x="327037" y="93179"/>
                        <a:pt x="328428" y="96594"/>
                      </a:cubicBezTo>
                      <a:cubicBezTo>
                        <a:pt x="324634" y="90523"/>
                        <a:pt x="319954" y="83314"/>
                        <a:pt x="312239" y="73702"/>
                      </a:cubicBezTo>
                      <a:cubicBezTo>
                        <a:pt x="306800" y="66872"/>
                        <a:pt x="303259" y="60422"/>
                        <a:pt x="300730" y="54224"/>
                      </a:cubicBezTo>
                      <a:cubicBezTo>
                        <a:pt x="300350" y="53213"/>
                        <a:pt x="299971" y="52074"/>
                        <a:pt x="299718" y="51062"/>
                      </a:cubicBezTo>
                      <a:cubicBezTo>
                        <a:pt x="304145" y="62698"/>
                        <a:pt x="307686" y="66366"/>
                        <a:pt x="310848" y="70034"/>
                      </a:cubicBezTo>
                      <a:close/>
                      <a:moveTo>
                        <a:pt x="378513" y="236605"/>
                      </a:moveTo>
                      <a:cubicBezTo>
                        <a:pt x="380663" y="235213"/>
                        <a:pt x="382813" y="233569"/>
                        <a:pt x="384837" y="231799"/>
                      </a:cubicBezTo>
                      <a:cubicBezTo>
                        <a:pt x="382434" y="234202"/>
                        <a:pt x="380284" y="235972"/>
                        <a:pt x="378513" y="23660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0" name="Freeform: Shape 9699">
                  <a:extLst>
                    <a:ext uri="{FF2B5EF4-FFF2-40B4-BE49-F238E27FC236}">
                      <a16:creationId xmlns:a16="http://schemas.microsoft.com/office/drawing/2014/main" id="{A38351C8-4090-7183-C51F-ABE92DB4C635}"/>
                    </a:ext>
                  </a:extLst>
                </p:cNvPr>
                <p:cNvSpPr/>
                <p:nvPr/>
              </p:nvSpPr>
              <p:spPr>
                <a:xfrm>
                  <a:off x="10073894" y="6159749"/>
                  <a:ext cx="16316" cy="10876"/>
                </a:xfrm>
                <a:custGeom>
                  <a:avLst/>
                  <a:gdLst>
                    <a:gd name="connsiteX0" fmla="*/ 11510 w 16316"/>
                    <a:gd name="connsiteY0" fmla="*/ 1518 h 10876"/>
                    <a:gd name="connsiteX1" fmla="*/ 3289 w 16316"/>
                    <a:gd name="connsiteY1" fmla="*/ 7083 h 10876"/>
                    <a:gd name="connsiteX2" fmla="*/ 0 w 16316"/>
                    <a:gd name="connsiteY2" fmla="*/ 10877 h 10876"/>
                    <a:gd name="connsiteX3" fmla="*/ 16316 w 16316"/>
                    <a:gd name="connsiteY3" fmla="*/ 0 h 10876"/>
                    <a:gd name="connsiteX4" fmla="*/ 11510 w 16316"/>
                    <a:gd name="connsiteY4" fmla="*/ 1644 h 10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16" h="10876">
                      <a:moveTo>
                        <a:pt x="11510" y="1518"/>
                      </a:moveTo>
                      <a:cubicBezTo>
                        <a:pt x="8727" y="3288"/>
                        <a:pt x="6071" y="5186"/>
                        <a:pt x="3289" y="7083"/>
                      </a:cubicBezTo>
                      <a:cubicBezTo>
                        <a:pt x="3542" y="7462"/>
                        <a:pt x="506" y="9865"/>
                        <a:pt x="0" y="10877"/>
                      </a:cubicBezTo>
                      <a:cubicBezTo>
                        <a:pt x="2403" y="8853"/>
                        <a:pt x="16189" y="1391"/>
                        <a:pt x="16316" y="0"/>
                      </a:cubicBezTo>
                      <a:cubicBezTo>
                        <a:pt x="12901" y="1897"/>
                        <a:pt x="11130" y="2529"/>
                        <a:pt x="11510" y="1644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1" name="Freeform: Shape 9700">
                  <a:extLst>
                    <a:ext uri="{FF2B5EF4-FFF2-40B4-BE49-F238E27FC236}">
                      <a16:creationId xmlns:a16="http://schemas.microsoft.com/office/drawing/2014/main" id="{EEAE15AC-4B1B-0AC5-6FF6-2C071646D248}"/>
                    </a:ext>
                  </a:extLst>
                </p:cNvPr>
                <p:cNvSpPr/>
                <p:nvPr/>
              </p:nvSpPr>
              <p:spPr>
                <a:xfrm>
                  <a:off x="10160449" y="6053569"/>
                  <a:ext cx="9188" cy="11826"/>
                </a:xfrm>
                <a:custGeom>
                  <a:avLst/>
                  <a:gdLst>
                    <a:gd name="connsiteX0" fmla="*/ 9062 w 9188"/>
                    <a:gd name="connsiteY0" fmla="*/ 11827 h 11826"/>
                    <a:gd name="connsiteX1" fmla="*/ 7039 w 9188"/>
                    <a:gd name="connsiteY1" fmla="*/ 6009 h 11826"/>
                    <a:gd name="connsiteX2" fmla="*/ 3750 w 9188"/>
                    <a:gd name="connsiteY2" fmla="*/ 950 h 11826"/>
                    <a:gd name="connsiteX3" fmla="*/ 83 w 9188"/>
                    <a:gd name="connsiteY3" fmla="*/ 697 h 11826"/>
                    <a:gd name="connsiteX4" fmla="*/ 9189 w 9188"/>
                    <a:gd name="connsiteY4" fmla="*/ 11701 h 11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88" h="11826">
                      <a:moveTo>
                        <a:pt x="9062" y="11827"/>
                      </a:moveTo>
                      <a:cubicBezTo>
                        <a:pt x="5268" y="4744"/>
                        <a:pt x="5648" y="5756"/>
                        <a:pt x="7039" y="6009"/>
                      </a:cubicBezTo>
                      <a:cubicBezTo>
                        <a:pt x="8051" y="6641"/>
                        <a:pt x="9568" y="6641"/>
                        <a:pt x="3750" y="950"/>
                      </a:cubicBezTo>
                      <a:cubicBezTo>
                        <a:pt x="1474" y="-62"/>
                        <a:pt x="-424" y="-441"/>
                        <a:pt x="83" y="697"/>
                      </a:cubicBezTo>
                      <a:cubicBezTo>
                        <a:pt x="335" y="2215"/>
                        <a:pt x="4256" y="3353"/>
                        <a:pt x="9189" y="11701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2" name="Freeform: Shape 9701">
                  <a:extLst>
                    <a:ext uri="{FF2B5EF4-FFF2-40B4-BE49-F238E27FC236}">
                      <a16:creationId xmlns:a16="http://schemas.microsoft.com/office/drawing/2014/main" id="{BE9DFBAA-722A-5AD7-C728-AAB8BAB29B18}"/>
                    </a:ext>
                  </a:extLst>
                </p:cNvPr>
                <p:cNvSpPr/>
                <p:nvPr/>
              </p:nvSpPr>
              <p:spPr>
                <a:xfrm>
                  <a:off x="10083001" y="5983565"/>
                  <a:ext cx="6744" cy="9808"/>
                </a:xfrm>
                <a:custGeom>
                  <a:avLst/>
                  <a:gdLst>
                    <a:gd name="connsiteX0" fmla="*/ 0 w 6744"/>
                    <a:gd name="connsiteY0" fmla="*/ 885 h 9808"/>
                    <a:gd name="connsiteX1" fmla="*/ 1264 w 6744"/>
                    <a:gd name="connsiteY1" fmla="*/ 0 h 9808"/>
                    <a:gd name="connsiteX2" fmla="*/ 0 w 6744"/>
                    <a:gd name="connsiteY2" fmla="*/ 885 h 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44" h="9808">
                      <a:moveTo>
                        <a:pt x="0" y="885"/>
                      </a:moveTo>
                      <a:cubicBezTo>
                        <a:pt x="7336" y="13660"/>
                        <a:pt x="9991" y="12142"/>
                        <a:pt x="1264" y="0"/>
                      </a:cubicBezTo>
                      <a:lnTo>
                        <a:pt x="0" y="885"/>
                      </a:ln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3" name="Freeform: Shape 9702">
                  <a:extLst>
                    <a:ext uri="{FF2B5EF4-FFF2-40B4-BE49-F238E27FC236}">
                      <a16:creationId xmlns:a16="http://schemas.microsoft.com/office/drawing/2014/main" id="{4C2E73C5-4A60-FB2D-D91F-992BC6578335}"/>
                    </a:ext>
                  </a:extLst>
                </p:cNvPr>
                <p:cNvSpPr/>
                <p:nvPr/>
              </p:nvSpPr>
              <p:spPr>
                <a:xfrm>
                  <a:off x="10156692" y="6091450"/>
                  <a:ext cx="10037" cy="24536"/>
                </a:xfrm>
                <a:custGeom>
                  <a:avLst/>
                  <a:gdLst>
                    <a:gd name="connsiteX0" fmla="*/ 1437 w 10037"/>
                    <a:gd name="connsiteY0" fmla="*/ 18466 h 24536"/>
                    <a:gd name="connsiteX1" fmla="*/ 1564 w 10037"/>
                    <a:gd name="connsiteY1" fmla="*/ 24537 h 24536"/>
                    <a:gd name="connsiteX2" fmla="*/ 9152 w 10037"/>
                    <a:gd name="connsiteY2" fmla="*/ 10751 h 24536"/>
                    <a:gd name="connsiteX3" fmla="*/ 10037 w 10037"/>
                    <a:gd name="connsiteY3" fmla="*/ 0 h 24536"/>
                    <a:gd name="connsiteX4" fmla="*/ 1437 w 10037"/>
                    <a:gd name="connsiteY4" fmla="*/ 18466 h 24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7" h="24536">
                      <a:moveTo>
                        <a:pt x="1437" y="18466"/>
                      </a:moveTo>
                      <a:cubicBezTo>
                        <a:pt x="-966" y="23904"/>
                        <a:pt x="46" y="24410"/>
                        <a:pt x="1564" y="24537"/>
                      </a:cubicBezTo>
                      <a:cubicBezTo>
                        <a:pt x="5358" y="18339"/>
                        <a:pt x="7129" y="14419"/>
                        <a:pt x="9152" y="10751"/>
                      </a:cubicBezTo>
                      <a:cubicBezTo>
                        <a:pt x="9152" y="5818"/>
                        <a:pt x="7254" y="11004"/>
                        <a:pt x="10037" y="0"/>
                      </a:cubicBezTo>
                      <a:cubicBezTo>
                        <a:pt x="6622" y="8854"/>
                        <a:pt x="5484" y="10245"/>
                        <a:pt x="1437" y="1846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4" name="Freeform: Shape 9703">
                  <a:extLst>
                    <a:ext uri="{FF2B5EF4-FFF2-40B4-BE49-F238E27FC236}">
                      <a16:creationId xmlns:a16="http://schemas.microsoft.com/office/drawing/2014/main" id="{D4FC8318-3954-26AD-AC8C-1C22793B7D8B}"/>
                    </a:ext>
                  </a:extLst>
                </p:cNvPr>
                <p:cNvSpPr/>
                <p:nvPr/>
              </p:nvSpPr>
              <p:spPr>
                <a:xfrm>
                  <a:off x="10152057" y="6109410"/>
                  <a:ext cx="6071" cy="9232"/>
                </a:xfrm>
                <a:custGeom>
                  <a:avLst/>
                  <a:gdLst>
                    <a:gd name="connsiteX0" fmla="*/ 0 w 6071"/>
                    <a:gd name="connsiteY0" fmla="*/ 8600 h 9232"/>
                    <a:gd name="connsiteX1" fmla="*/ 885 w 6071"/>
                    <a:gd name="connsiteY1" fmla="*/ 9233 h 9232"/>
                    <a:gd name="connsiteX2" fmla="*/ 6071 w 6071"/>
                    <a:gd name="connsiteY2" fmla="*/ 506 h 9232"/>
                    <a:gd name="connsiteX3" fmla="*/ 5186 w 6071"/>
                    <a:gd name="connsiteY3" fmla="*/ 0 h 9232"/>
                    <a:gd name="connsiteX4" fmla="*/ 0 w 6071"/>
                    <a:gd name="connsiteY4" fmla="*/ 8727 h 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71" h="9232">
                      <a:moveTo>
                        <a:pt x="0" y="8600"/>
                      </a:moveTo>
                      <a:lnTo>
                        <a:pt x="885" y="9233"/>
                      </a:lnTo>
                      <a:cubicBezTo>
                        <a:pt x="2656" y="6324"/>
                        <a:pt x="4554" y="3415"/>
                        <a:pt x="6071" y="506"/>
                      </a:cubicBezTo>
                      <a:lnTo>
                        <a:pt x="5186" y="0"/>
                      </a:lnTo>
                      <a:cubicBezTo>
                        <a:pt x="3668" y="3035"/>
                        <a:pt x="1771" y="5818"/>
                        <a:pt x="0" y="8727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5" name="Freeform: Shape 9704">
                  <a:extLst>
                    <a:ext uri="{FF2B5EF4-FFF2-40B4-BE49-F238E27FC236}">
                      <a16:creationId xmlns:a16="http://schemas.microsoft.com/office/drawing/2014/main" id="{74426E9C-9692-E0E2-D251-32A743CA5F62}"/>
                    </a:ext>
                  </a:extLst>
                </p:cNvPr>
                <p:cNvSpPr/>
                <p:nvPr/>
              </p:nvSpPr>
              <p:spPr>
                <a:xfrm>
                  <a:off x="10120510" y="6028465"/>
                  <a:ext cx="19811" cy="11970"/>
                </a:xfrm>
                <a:custGeom>
                  <a:avLst/>
                  <a:gdLst>
                    <a:gd name="connsiteX0" fmla="*/ 434 w 19811"/>
                    <a:gd name="connsiteY0" fmla="*/ 0 h 11970"/>
                    <a:gd name="connsiteX1" fmla="*/ 6885 w 19811"/>
                    <a:gd name="connsiteY1" fmla="*/ 7842 h 11970"/>
                    <a:gd name="connsiteX2" fmla="*/ 17382 w 19811"/>
                    <a:gd name="connsiteY2" fmla="*/ 9486 h 11970"/>
                    <a:gd name="connsiteX3" fmla="*/ 434 w 19811"/>
                    <a:gd name="connsiteY3" fmla="*/ 126 h 11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11" h="11970">
                      <a:moveTo>
                        <a:pt x="434" y="0"/>
                      </a:moveTo>
                      <a:cubicBezTo>
                        <a:pt x="-957" y="506"/>
                        <a:pt x="940" y="3288"/>
                        <a:pt x="6885" y="7842"/>
                      </a:cubicBezTo>
                      <a:cubicBezTo>
                        <a:pt x="8655" y="7462"/>
                        <a:pt x="26109" y="16062"/>
                        <a:pt x="17382" y="9486"/>
                      </a:cubicBezTo>
                      <a:cubicBezTo>
                        <a:pt x="2331" y="-1012"/>
                        <a:pt x="14979" y="11256"/>
                        <a:pt x="434" y="12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6" name="Freeform: Shape 9705">
                  <a:extLst>
                    <a:ext uri="{FF2B5EF4-FFF2-40B4-BE49-F238E27FC236}">
                      <a16:creationId xmlns:a16="http://schemas.microsoft.com/office/drawing/2014/main" id="{C78F3BA2-A415-F5D4-C327-7F4A5C0182AA}"/>
                    </a:ext>
                  </a:extLst>
                </p:cNvPr>
                <p:cNvSpPr/>
                <p:nvPr/>
              </p:nvSpPr>
              <p:spPr>
                <a:xfrm>
                  <a:off x="10141853" y="6042251"/>
                  <a:ext cx="17483" cy="9738"/>
                </a:xfrm>
                <a:custGeom>
                  <a:avLst/>
                  <a:gdLst>
                    <a:gd name="connsiteX0" fmla="*/ 3502 w 17483"/>
                    <a:gd name="connsiteY0" fmla="*/ 2783 h 9738"/>
                    <a:gd name="connsiteX1" fmla="*/ 17287 w 17483"/>
                    <a:gd name="connsiteY1" fmla="*/ 9739 h 9738"/>
                    <a:gd name="connsiteX2" fmla="*/ 5019 w 17483"/>
                    <a:gd name="connsiteY2" fmla="*/ 0 h 9738"/>
                    <a:gd name="connsiteX3" fmla="*/ 8434 w 17483"/>
                    <a:gd name="connsiteY3" fmla="*/ 4300 h 9738"/>
                    <a:gd name="connsiteX4" fmla="*/ 3502 w 17483"/>
                    <a:gd name="connsiteY4" fmla="*/ 2783 h 9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83" h="9738">
                      <a:moveTo>
                        <a:pt x="3502" y="2783"/>
                      </a:moveTo>
                      <a:cubicBezTo>
                        <a:pt x="5652" y="3289"/>
                        <a:pt x="9699" y="4680"/>
                        <a:pt x="17287" y="9739"/>
                      </a:cubicBezTo>
                      <a:cubicBezTo>
                        <a:pt x="18806" y="9106"/>
                        <a:pt x="11217" y="3794"/>
                        <a:pt x="5019" y="0"/>
                      </a:cubicBezTo>
                      <a:cubicBezTo>
                        <a:pt x="4260" y="632"/>
                        <a:pt x="5019" y="1897"/>
                        <a:pt x="8434" y="4300"/>
                      </a:cubicBezTo>
                      <a:cubicBezTo>
                        <a:pt x="1352" y="127"/>
                        <a:pt x="-3708" y="-1644"/>
                        <a:pt x="3502" y="278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7" name="Freeform: Shape 9706">
                  <a:extLst>
                    <a:ext uri="{FF2B5EF4-FFF2-40B4-BE49-F238E27FC236}">
                      <a16:creationId xmlns:a16="http://schemas.microsoft.com/office/drawing/2014/main" id="{C755B0CE-0DC0-9732-D6AF-A9372804C47C}"/>
                    </a:ext>
                  </a:extLst>
                </p:cNvPr>
                <p:cNvSpPr/>
                <p:nvPr/>
              </p:nvSpPr>
              <p:spPr>
                <a:xfrm>
                  <a:off x="10098248" y="6003802"/>
                  <a:ext cx="16469" cy="17706"/>
                </a:xfrm>
                <a:custGeom>
                  <a:avLst/>
                  <a:gdLst>
                    <a:gd name="connsiteX0" fmla="*/ 310 w 16469"/>
                    <a:gd name="connsiteY0" fmla="*/ 0 h 17706"/>
                    <a:gd name="connsiteX1" fmla="*/ 7899 w 16469"/>
                    <a:gd name="connsiteY1" fmla="*/ 12016 h 17706"/>
                    <a:gd name="connsiteX2" fmla="*/ 15741 w 16469"/>
                    <a:gd name="connsiteY2" fmla="*/ 17707 h 17706"/>
                    <a:gd name="connsiteX3" fmla="*/ 10049 w 16469"/>
                    <a:gd name="connsiteY3" fmla="*/ 9739 h 17706"/>
                    <a:gd name="connsiteX4" fmla="*/ 3093 w 16469"/>
                    <a:gd name="connsiteY4" fmla="*/ 3668 h 17706"/>
                    <a:gd name="connsiteX5" fmla="*/ 2713 w 16469"/>
                    <a:gd name="connsiteY5" fmla="*/ 4047 h 17706"/>
                    <a:gd name="connsiteX6" fmla="*/ 310 w 16469"/>
                    <a:gd name="connsiteY6" fmla="*/ 0 h 17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69" h="17706">
                      <a:moveTo>
                        <a:pt x="310" y="0"/>
                      </a:moveTo>
                      <a:cubicBezTo>
                        <a:pt x="-1208" y="127"/>
                        <a:pt x="3093" y="6830"/>
                        <a:pt x="7899" y="12016"/>
                      </a:cubicBezTo>
                      <a:cubicBezTo>
                        <a:pt x="8784" y="12016"/>
                        <a:pt x="9669" y="12142"/>
                        <a:pt x="15741" y="17707"/>
                      </a:cubicBezTo>
                      <a:cubicBezTo>
                        <a:pt x="17637" y="17707"/>
                        <a:pt x="15866" y="15557"/>
                        <a:pt x="10049" y="9739"/>
                      </a:cubicBezTo>
                      <a:cubicBezTo>
                        <a:pt x="9542" y="10245"/>
                        <a:pt x="4104" y="4300"/>
                        <a:pt x="3093" y="3668"/>
                      </a:cubicBezTo>
                      <a:cubicBezTo>
                        <a:pt x="4610" y="5565"/>
                        <a:pt x="6128" y="7968"/>
                        <a:pt x="2713" y="4047"/>
                      </a:cubicBezTo>
                      <a:cubicBezTo>
                        <a:pt x="2840" y="3668"/>
                        <a:pt x="2713" y="3162"/>
                        <a:pt x="310" y="0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8" name="Freeform: Shape 9707">
                  <a:extLst>
                    <a:ext uri="{FF2B5EF4-FFF2-40B4-BE49-F238E27FC236}">
                      <a16:creationId xmlns:a16="http://schemas.microsoft.com/office/drawing/2014/main" id="{B459E755-3163-843B-D0CB-72CCFE13D539}"/>
                    </a:ext>
                  </a:extLst>
                </p:cNvPr>
                <p:cNvSpPr/>
                <p:nvPr/>
              </p:nvSpPr>
              <p:spPr>
                <a:xfrm>
                  <a:off x="10110193" y="6005699"/>
                  <a:ext cx="19255" cy="19224"/>
                </a:xfrm>
                <a:custGeom>
                  <a:avLst/>
                  <a:gdLst>
                    <a:gd name="connsiteX0" fmla="*/ 19225 w 19255"/>
                    <a:gd name="connsiteY0" fmla="*/ 19225 h 19224"/>
                    <a:gd name="connsiteX1" fmla="*/ 0 w 19255"/>
                    <a:gd name="connsiteY1" fmla="*/ 0 h 19224"/>
                    <a:gd name="connsiteX2" fmla="*/ 19225 w 19255"/>
                    <a:gd name="connsiteY2" fmla="*/ 19225 h 1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255" h="19224">
                      <a:moveTo>
                        <a:pt x="19225" y="19225"/>
                      </a:moveTo>
                      <a:cubicBezTo>
                        <a:pt x="19984" y="18213"/>
                        <a:pt x="6577" y="5565"/>
                        <a:pt x="0" y="0"/>
                      </a:cubicBezTo>
                      <a:cubicBezTo>
                        <a:pt x="4174" y="5565"/>
                        <a:pt x="6704" y="9865"/>
                        <a:pt x="19225" y="1922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9" name="Freeform: Shape 9708">
                  <a:extLst>
                    <a:ext uri="{FF2B5EF4-FFF2-40B4-BE49-F238E27FC236}">
                      <a16:creationId xmlns:a16="http://schemas.microsoft.com/office/drawing/2014/main" id="{DFE4A7C8-C974-EDCC-3681-F4BE378225B2}"/>
                    </a:ext>
                  </a:extLst>
                </p:cNvPr>
                <p:cNvSpPr/>
                <p:nvPr/>
              </p:nvSpPr>
              <p:spPr>
                <a:xfrm>
                  <a:off x="9872543" y="6007626"/>
                  <a:ext cx="8726" cy="5408"/>
                </a:xfrm>
                <a:custGeom>
                  <a:avLst/>
                  <a:gdLst>
                    <a:gd name="connsiteX0" fmla="*/ 8727 w 8726"/>
                    <a:gd name="connsiteY0" fmla="*/ 476 h 5408"/>
                    <a:gd name="connsiteX1" fmla="*/ 0 w 8726"/>
                    <a:gd name="connsiteY1" fmla="*/ 4523 h 5408"/>
                    <a:gd name="connsiteX2" fmla="*/ 632 w 8726"/>
                    <a:gd name="connsiteY2" fmla="*/ 5409 h 5408"/>
                    <a:gd name="connsiteX3" fmla="*/ 8727 w 8726"/>
                    <a:gd name="connsiteY3" fmla="*/ 476 h 5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26" h="5408">
                      <a:moveTo>
                        <a:pt x="8727" y="476"/>
                      </a:moveTo>
                      <a:cubicBezTo>
                        <a:pt x="7842" y="-30"/>
                        <a:pt x="8221" y="-1295"/>
                        <a:pt x="0" y="4523"/>
                      </a:cubicBezTo>
                      <a:lnTo>
                        <a:pt x="632" y="5409"/>
                      </a:lnTo>
                      <a:cubicBezTo>
                        <a:pt x="4553" y="2753"/>
                        <a:pt x="5565" y="2500"/>
                        <a:pt x="8727" y="47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0" name="Freeform: Shape 9709">
                  <a:extLst>
                    <a:ext uri="{FF2B5EF4-FFF2-40B4-BE49-F238E27FC236}">
                      <a16:creationId xmlns:a16="http://schemas.microsoft.com/office/drawing/2014/main" id="{71AF4259-F917-BE71-72C2-B2ADABB64487}"/>
                    </a:ext>
                  </a:extLst>
                </p:cNvPr>
                <p:cNvSpPr/>
                <p:nvPr/>
              </p:nvSpPr>
              <p:spPr>
                <a:xfrm>
                  <a:off x="10068962" y="5938287"/>
                  <a:ext cx="5817" cy="11762"/>
                </a:xfrm>
                <a:custGeom>
                  <a:avLst/>
                  <a:gdLst>
                    <a:gd name="connsiteX0" fmla="*/ 5817 w 5817"/>
                    <a:gd name="connsiteY0" fmla="*/ 11762 h 11762"/>
                    <a:gd name="connsiteX1" fmla="*/ 1518 w 5817"/>
                    <a:gd name="connsiteY1" fmla="*/ 0 h 11762"/>
                    <a:gd name="connsiteX2" fmla="*/ 0 w 5817"/>
                    <a:gd name="connsiteY2" fmla="*/ 506 h 11762"/>
                    <a:gd name="connsiteX3" fmla="*/ 3162 w 5817"/>
                    <a:gd name="connsiteY3" fmla="*/ 8600 h 11762"/>
                    <a:gd name="connsiteX4" fmla="*/ 5817 w 5817"/>
                    <a:gd name="connsiteY4" fmla="*/ 11762 h 1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17" h="11762">
                      <a:moveTo>
                        <a:pt x="5817" y="11762"/>
                      </a:moveTo>
                      <a:cubicBezTo>
                        <a:pt x="3288" y="6956"/>
                        <a:pt x="2403" y="3541"/>
                        <a:pt x="1518" y="0"/>
                      </a:cubicBezTo>
                      <a:lnTo>
                        <a:pt x="0" y="506"/>
                      </a:lnTo>
                      <a:cubicBezTo>
                        <a:pt x="1011" y="3415"/>
                        <a:pt x="2023" y="6071"/>
                        <a:pt x="3162" y="8600"/>
                      </a:cubicBezTo>
                      <a:cubicBezTo>
                        <a:pt x="3541" y="8474"/>
                        <a:pt x="5059" y="11256"/>
                        <a:pt x="5817" y="11762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1" name="Freeform: Shape 9710">
                  <a:extLst>
                    <a:ext uri="{FF2B5EF4-FFF2-40B4-BE49-F238E27FC236}">
                      <a16:creationId xmlns:a16="http://schemas.microsoft.com/office/drawing/2014/main" id="{ABFF7DEE-0CEE-B3FE-86ED-9DFEE790D744}"/>
                    </a:ext>
                  </a:extLst>
                </p:cNvPr>
                <p:cNvSpPr/>
                <p:nvPr/>
              </p:nvSpPr>
              <p:spPr>
                <a:xfrm>
                  <a:off x="10072503" y="5951111"/>
                  <a:ext cx="34654" cy="50047"/>
                </a:xfrm>
                <a:custGeom>
                  <a:avLst/>
                  <a:gdLst>
                    <a:gd name="connsiteX0" fmla="*/ 0 w 34654"/>
                    <a:gd name="connsiteY0" fmla="*/ 203 h 50047"/>
                    <a:gd name="connsiteX1" fmla="*/ 5565 w 34654"/>
                    <a:gd name="connsiteY1" fmla="*/ 9309 h 50047"/>
                    <a:gd name="connsiteX2" fmla="*/ 15683 w 34654"/>
                    <a:gd name="connsiteY2" fmla="*/ 21957 h 50047"/>
                    <a:gd name="connsiteX3" fmla="*/ 32125 w 34654"/>
                    <a:gd name="connsiteY3" fmla="*/ 48391 h 50047"/>
                    <a:gd name="connsiteX4" fmla="*/ 34655 w 34654"/>
                    <a:gd name="connsiteY4" fmla="*/ 46494 h 50047"/>
                    <a:gd name="connsiteX5" fmla="*/ 11889 w 34654"/>
                    <a:gd name="connsiteY5" fmla="*/ 12851 h 50047"/>
                    <a:gd name="connsiteX6" fmla="*/ 11003 w 34654"/>
                    <a:gd name="connsiteY6" fmla="*/ 13609 h 50047"/>
                    <a:gd name="connsiteX7" fmla="*/ 6450 w 34654"/>
                    <a:gd name="connsiteY7" fmla="*/ 8171 h 50047"/>
                    <a:gd name="connsiteX8" fmla="*/ 127 w 34654"/>
                    <a:gd name="connsiteY8" fmla="*/ 76 h 5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654" h="50047">
                      <a:moveTo>
                        <a:pt x="0" y="203"/>
                      </a:moveTo>
                      <a:cubicBezTo>
                        <a:pt x="1139" y="2985"/>
                        <a:pt x="3035" y="6147"/>
                        <a:pt x="5565" y="9309"/>
                      </a:cubicBezTo>
                      <a:cubicBezTo>
                        <a:pt x="8727" y="13230"/>
                        <a:pt x="12142" y="17530"/>
                        <a:pt x="15683" y="21957"/>
                      </a:cubicBezTo>
                      <a:cubicBezTo>
                        <a:pt x="22892" y="31443"/>
                        <a:pt x="28837" y="42067"/>
                        <a:pt x="32125" y="48391"/>
                      </a:cubicBezTo>
                      <a:cubicBezTo>
                        <a:pt x="38449" y="54841"/>
                        <a:pt x="27699" y="39917"/>
                        <a:pt x="34655" y="46494"/>
                      </a:cubicBezTo>
                      <a:cubicBezTo>
                        <a:pt x="28711" y="37767"/>
                        <a:pt x="20742" y="23601"/>
                        <a:pt x="11889" y="12851"/>
                      </a:cubicBezTo>
                      <a:cubicBezTo>
                        <a:pt x="12774" y="14874"/>
                        <a:pt x="12269" y="14874"/>
                        <a:pt x="11003" y="13609"/>
                      </a:cubicBezTo>
                      <a:cubicBezTo>
                        <a:pt x="9739" y="12471"/>
                        <a:pt x="7715" y="9942"/>
                        <a:pt x="6450" y="8171"/>
                      </a:cubicBezTo>
                      <a:cubicBezTo>
                        <a:pt x="3289" y="4377"/>
                        <a:pt x="759" y="-683"/>
                        <a:pt x="127" y="7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681" name="Graphic 3">
                <a:extLst>
                  <a:ext uri="{FF2B5EF4-FFF2-40B4-BE49-F238E27FC236}">
                    <a16:creationId xmlns:a16="http://schemas.microsoft.com/office/drawing/2014/main" id="{7F3A884B-9C8F-9C70-0A89-A2DEC1BC3188}"/>
                  </a:ext>
                </a:extLst>
              </p:cNvPr>
              <p:cNvGrpSpPr/>
              <p:nvPr/>
            </p:nvGrpSpPr>
            <p:grpSpPr>
              <a:xfrm>
                <a:off x="9942830" y="5029889"/>
                <a:ext cx="1088130" cy="1157052"/>
                <a:chOff x="9942830" y="5029889"/>
                <a:chExt cx="1088130" cy="1157052"/>
              </a:xfrm>
              <a:solidFill>
                <a:srgbClr val="E55837"/>
              </a:solidFill>
            </p:grpSpPr>
            <p:sp>
              <p:nvSpPr>
                <p:cNvPr id="9682" name="Freeform: Shape 9681">
                  <a:extLst>
                    <a:ext uri="{FF2B5EF4-FFF2-40B4-BE49-F238E27FC236}">
                      <a16:creationId xmlns:a16="http://schemas.microsoft.com/office/drawing/2014/main" id="{4BC380EB-C383-AE00-0FF7-16EFE145E7C2}"/>
                    </a:ext>
                  </a:extLst>
                </p:cNvPr>
                <p:cNvSpPr/>
                <p:nvPr/>
              </p:nvSpPr>
              <p:spPr>
                <a:xfrm>
                  <a:off x="10874840" y="5253791"/>
                  <a:ext cx="24825" cy="38575"/>
                </a:xfrm>
                <a:custGeom>
                  <a:avLst/>
                  <a:gdLst>
                    <a:gd name="connsiteX0" fmla="*/ 7878 w 24825"/>
                    <a:gd name="connsiteY0" fmla="*/ 13280 h 38575"/>
                    <a:gd name="connsiteX1" fmla="*/ 16731 w 24825"/>
                    <a:gd name="connsiteY1" fmla="*/ 23778 h 38575"/>
                    <a:gd name="connsiteX2" fmla="*/ 24826 w 24825"/>
                    <a:gd name="connsiteY2" fmla="*/ 38575 h 38575"/>
                    <a:gd name="connsiteX3" fmla="*/ 163 w 24825"/>
                    <a:gd name="connsiteY3" fmla="*/ 0 h 38575"/>
                    <a:gd name="connsiteX4" fmla="*/ 7878 w 24825"/>
                    <a:gd name="connsiteY4" fmla="*/ 13280 h 3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25" h="38575">
                      <a:moveTo>
                        <a:pt x="7878" y="13280"/>
                      </a:moveTo>
                      <a:cubicBezTo>
                        <a:pt x="7878" y="13280"/>
                        <a:pt x="12810" y="17707"/>
                        <a:pt x="16731" y="23778"/>
                      </a:cubicBezTo>
                      <a:cubicBezTo>
                        <a:pt x="20652" y="29848"/>
                        <a:pt x="23687" y="36931"/>
                        <a:pt x="24826" y="38575"/>
                      </a:cubicBezTo>
                      <a:cubicBezTo>
                        <a:pt x="17110" y="18466"/>
                        <a:pt x="7878" y="8853"/>
                        <a:pt x="163" y="0"/>
                      </a:cubicBezTo>
                      <a:cubicBezTo>
                        <a:pt x="921" y="2909"/>
                        <a:pt x="-3253" y="126"/>
                        <a:pt x="7878" y="13280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3" name="Freeform: Shape 9682">
                  <a:extLst>
                    <a:ext uri="{FF2B5EF4-FFF2-40B4-BE49-F238E27FC236}">
                      <a16:creationId xmlns:a16="http://schemas.microsoft.com/office/drawing/2014/main" id="{A25E1670-A80C-3DBD-92A1-5CE81352157A}"/>
                    </a:ext>
                  </a:extLst>
                </p:cNvPr>
                <p:cNvSpPr/>
                <p:nvPr/>
              </p:nvSpPr>
              <p:spPr>
                <a:xfrm>
                  <a:off x="10950130" y="5654092"/>
                  <a:ext cx="37184" cy="43002"/>
                </a:xfrm>
                <a:custGeom>
                  <a:avLst/>
                  <a:gdLst>
                    <a:gd name="connsiteX0" fmla="*/ 0 w 37184"/>
                    <a:gd name="connsiteY0" fmla="*/ 43002 h 43002"/>
                    <a:gd name="connsiteX1" fmla="*/ 23525 w 37184"/>
                    <a:gd name="connsiteY1" fmla="*/ 19478 h 43002"/>
                    <a:gd name="connsiteX2" fmla="*/ 37184 w 37184"/>
                    <a:gd name="connsiteY2" fmla="*/ 0 h 43002"/>
                    <a:gd name="connsiteX3" fmla="*/ 16442 w 37184"/>
                    <a:gd name="connsiteY3" fmla="*/ 23145 h 43002"/>
                    <a:gd name="connsiteX4" fmla="*/ 0 w 37184"/>
                    <a:gd name="connsiteY4" fmla="*/ 43002 h 4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84" h="43002">
                      <a:moveTo>
                        <a:pt x="0" y="43002"/>
                      </a:moveTo>
                      <a:cubicBezTo>
                        <a:pt x="6577" y="36552"/>
                        <a:pt x="15303" y="28457"/>
                        <a:pt x="23525" y="19478"/>
                      </a:cubicBezTo>
                      <a:cubicBezTo>
                        <a:pt x="31366" y="10751"/>
                        <a:pt x="36931" y="2530"/>
                        <a:pt x="37184" y="0"/>
                      </a:cubicBezTo>
                      <a:cubicBezTo>
                        <a:pt x="30734" y="7462"/>
                        <a:pt x="23398" y="15557"/>
                        <a:pt x="16442" y="23145"/>
                      </a:cubicBezTo>
                      <a:cubicBezTo>
                        <a:pt x="9486" y="30608"/>
                        <a:pt x="4047" y="37184"/>
                        <a:pt x="0" y="43002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4" name="Freeform: Shape 9683">
                  <a:extLst>
                    <a:ext uri="{FF2B5EF4-FFF2-40B4-BE49-F238E27FC236}">
                      <a16:creationId xmlns:a16="http://schemas.microsoft.com/office/drawing/2014/main" id="{7059B9A5-4652-73FB-1F58-7E5CF5DF421D}"/>
                    </a:ext>
                  </a:extLst>
                </p:cNvPr>
                <p:cNvSpPr/>
                <p:nvPr/>
              </p:nvSpPr>
              <p:spPr>
                <a:xfrm>
                  <a:off x="11018202" y="5498778"/>
                  <a:ext cx="5790" cy="58053"/>
                </a:xfrm>
                <a:custGeom>
                  <a:avLst/>
                  <a:gdLst>
                    <a:gd name="connsiteX0" fmla="*/ 4020 w 5790"/>
                    <a:gd name="connsiteY0" fmla="*/ 34908 h 58053"/>
                    <a:gd name="connsiteX1" fmla="*/ 5790 w 5790"/>
                    <a:gd name="connsiteY1" fmla="*/ 58053 h 58053"/>
                    <a:gd name="connsiteX2" fmla="*/ 2123 w 5790"/>
                    <a:gd name="connsiteY2" fmla="*/ 0 h 58053"/>
                    <a:gd name="connsiteX3" fmla="*/ 732 w 5790"/>
                    <a:gd name="connsiteY3" fmla="*/ 14798 h 58053"/>
                    <a:gd name="connsiteX4" fmla="*/ 3894 w 5790"/>
                    <a:gd name="connsiteY4" fmla="*/ 34908 h 5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0" h="58053">
                      <a:moveTo>
                        <a:pt x="4020" y="34908"/>
                      </a:moveTo>
                      <a:cubicBezTo>
                        <a:pt x="5031" y="45279"/>
                        <a:pt x="5158" y="56409"/>
                        <a:pt x="5790" y="58053"/>
                      </a:cubicBezTo>
                      <a:cubicBezTo>
                        <a:pt x="5790" y="31872"/>
                        <a:pt x="3135" y="12901"/>
                        <a:pt x="2123" y="0"/>
                      </a:cubicBezTo>
                      <a:cubicBezTo>
                        <a:pt x="1111" y="2530"/>
                        <a:pt x="-1166" y="-1897"/>
                        <a:pt x="732" y="14798"/>
                      </a:cubicBezTo>
                      <a:cubicBezTo>
                        <a:pt x="1617" y="14798"/>
                        <a:pt x="3008" y="24537"/>
                        <a:pt x="3894" y="34908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5" name="Freeform: Shape 9684">
                  <a:extLst>
                    <a:ext uri="{FF2B5EF4-FFF2-40B4-BE49-F238E27FC236}">
                      <a16:creationId xmlns:a16="http://schemas.microsoft.com/office/drawing/2014/main" id="{0B8478AA-929E-9EFE-BEFD-A3C9AB2FF7DC}"/>
                    </a:ext>
                  </a:extLst>
                </p:cNvPr>
                <p:cNvSpPr/>
                <p:nvPr/>
              </p:nvSpPr>
              <p:spPr>
                <a:xfrm>
                  <a:off x="10993765" y="5427444"/>
                  <a:ext cx="20362" cy="42876"/>
                </a:xfrm>
                <a:custGeom>
                  <a:avLst/>
                  <a:gdLst>
                    <a:gd name="connsiteX0" fmla="*/ 20363 w 20362"/>
                    <a:gd name="connsiteY0" fmla="*/ 42244 h 42876"/>
                    <a:gd name="connsiteX1" fmla="*/ 1897 w 20362"/>
                    <a:gd name="connsiteY1" fmla="*/ 0 h 42876"/>
                    <a:gd name="connsiteX2" fmla="*/ 0 w 20362"/>
                    <a:gd name="connsiteY2" fmla="*/ 1139 h 42876"/>
                    <a:gd name="connsiteX3" fmla="*/ 18213 w 20362"/>
                    <a:gd name="connsiteY3" fmla="*/ 42876 h 42876"/>
                    <a:gd name="connsiteX4" fmla="*/ 20363 w 20362"/>
                    <a:gd name="connsiteY4" fmla="*/ 42244 h 4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62" h="42876">
                      <a:moveTo>
                        <a:pt x="20363" y="42244"/>
                      </a:moveTo>
                      <a:cubicBezTo>
                        <a:pt x="16189" y="27699"/>
                        <a:pt x="10245" y="13280"/>
                        <a:pt x="1897" y="0"/>
                      </a:cubicBezTo>
                      <a:lnTo>
                        <a:pt x="0" y="1139"/>
                      </a:lnTo>
                      <a:cubicBezTo>
                        <a:pt x="8221" y="14166"/>
                        <a:pt x="14039" y="28457"/>
                        <a:pt x="18213" y="42876"/>
                      </a:cubicBezTo>
                      <a:lnTo>
                        <a:pt x="20363" y="42244"/>
                      </a:ln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6" name="Freeform: Shape 9685">
                  <a:extLst>
                    <a:ext uri="{FF2B5EF4-FFF2-40B4-BE49-F238E27FC236}">
                      <a16:creationId xmlns:a16="http://schemas.microsoft.com/office/drawing/2014/main" id="{83EA7366-E20C-7D18-820B-623A5BDEA1CF}"/>
                    </a:ext>
                  </a:extLst>
                </p:cNvPr>
                <p:cNvSpPr/>
                <p:nvPr/>
              </p:nvSpPr>
              <p:spPr>
                <a:xfrm>
                  <a:off x="10947697" y="5356818"/>
                  <a:ext cx="25325" cy="34453"/>
                </a:xfrm>
                <a:custGeom>
                  <a:avLst/>
                  <a:gdLst>
                    <a:gd name="connsiteX0" fmla="*/ 25326 w 25325"/>
                    <a:gd name="connsiteY0" fmla="*/ 34454 h 34453"/>
                    <a:gd name="connsiteX1" fmla="*/ 30 w 25325"/>
                    <a:gd name="connsiteY1" fmla="*/ 1317 h 34453"/>
                    <a:gd name="connsiteX2" fmla="*/ 25326 w 25325"/>
                    <a:gd name="connsiteY2" fmla="*/ 34454 h 34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25" h="34453">
                      <a:moveTo>
                        <a:pt x="25326" y="34454"/>
                      </a:moveTo>
                      <a:cubicBezTo>
                        <a:pt x="12931" y="16368"/>
                        <a:pt x="-729" y="-5640"/>
                        <a:pt x="30" y="1317"/>
                      </a:cubicBezTo>
                      <a:cubicBezTo>
                        <a:pt x="12805" y="21427"/>
                        <a:pt x="20646" y="30660"/>
                        <a:pt x="25326" y="34454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7" name="Freeform: Shape 9686">
                  <a:extLst>
                    <a:ext uri="{FF2B5EF4-FFF2-40B4-BE49-F238E27FC236}">
                      <a16:creationId xmlns:a16="http://schemas.microsoft.com/office/drawing/2014/main" id="{A312C61B-2CB3-13FF-1C9E-605B451AFC41}"/>
                    </a:ext>
                  </a:extLst>
                </p:cNvPr>
                <p:cNvSpPr/>
                <p:nvPr/>
              </p:nvSpPr>
              <p:spPr>
                <a:xfrm>
                  <a:off x="10888915" y="5260115"/>
                  <a:ext cx="18971" cy="30354"/>
                </a:xfrm>
                <a:custGeom>
                  <a:avLst/>
                  <a:gdLst>
                    <a:gd name="connsiteX0" fmla="*/ 18972 w 18971"/>
                    <a:gd name="connsiteY0" fmla="*/ 29343 h 30354"/>
                    <a:gd name="connsiteX1" fmla="*/ 2277 w 18971"/>
                    <a:gd name="connsiteY1" fmla="*/ 0 h 30354"/>
                    <a:gd name="connsiteX2" fmla="*/ 0 w 18971"/>
                    <a:gd name="connsiteY2" fmla="*/ 1897 h 30354"/>
                    <a:gd name="connsiteX3" fmla="*/ 16189 w 18971"/>
                    <a:gd name="connsiteY3" fmla="*/ 30354 h 30354"/>
                    <a:gd name="connsiteX4" fmla="*/ 18972 w 18971"/>
                    <a:gd name="connsiteY4" fmla="*/ 29343 h 3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71" h="30354">
                      <a:moveTo>
                        <a:pt x="18972" y="29343"/>
                      </a:moveTo>
                      <a:cubicBezTo>
                        <a:pt x="15177" y="18466"/>
                        <a:pt x="9233" y="8474"/>
                        <a:pt x="2277" y="0"/>
                      </a:cubicBezTo>
                      <a:lnTo>
                        <a:pt x="0" y="1897"/>
                      </a:lnTo>
                      <a:cubicBezTo>
                        <a:pt x="6704" y="10118"/>
                        <a:pt x="12521" y="19857"/>
                        <a:pt x="16189" y="30354"/>
                      </a:cubicBezTo>
                      <a:lnTo>
                        <a:pt x="18972" y="29343"/>
                      </a:ln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8" name="Freeform: Shape 9687">
                  <a:extLst>
                    <a:ext uri="{FF2B5EF4-FFF2-40B4-BE49-F238E27FC236}">
                      <a16:creationId xmlns:a16="http://schemas.microsoft.com/office/drawing/2014/main" id="{E48DA549-6598-557B-4C98-305FC3A166FB}"/>
                    </a:ext>
                  </a:extLst>
                </p:cNvPr>
                <p:cNvSpPr/>
                <p:nvPr/>
              </p:nvSpPr>
              <p:spPr>
                <a:xfrm>
                  <a:off x="10954936" y="5670534"/>
                  <a:ext cx="30607" cy="32504"/>
                </a:xfrm>
                <a:custGeom>
                  <a:avLst/>
                  <a:gdLst>
                    <a:gd name="connsiteX0" fmla="*/ 13786 w 30607"/>
                    <a:gd name="connsiteY0" fmla="*/ 16442 h 32504"/>
                    <a:gd name="connsiteX1" fmla="*/ 0 w 30607"/>
                    <a:gd name="connsiteY1" fmla="*/ 30987 h 32504"/>
                    <a:gd name="connsiteX2" fmla="*/ 1644 w 30607"/>
                    <a:gd name="connsiteY2" fmla="*/ 32505 h 32504"/>
                    <a:gd name="connsiteX3" fmla="*/ 15303 w 30607"/>
                    <a:gd name="connsiteY3" fmla="*/ 17960 h 32504"/>
                    <a:gd name="connsiteX4" fmla="*/ 30607 w 30607"/>
                    <a:gd name="connsiteY4" fmla="*/ 1391 h 32504"/>
                    <a:gd name="connsiteX5" fmla="*/ 28963 w 30607"/>
                    <a:gd name="connsiteY5" fmla="*/ 0 h 32504"/>
                    <a:gd name="connsiteX6" fmla="*/ 13786 w 30607"/>
                    <a:gd name="connsiteY6" fmla="*/ 16442 h 32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607" h="32504">
                      <a:moveTo>
                        <a:pt x="13786" y="16442"/>
                      </a:moveTo>
                      <a:cubicBezTo>
                        <a:pt x="9233" y="21122"/>
                        <a:pt x="4680" y="25928"/>
                        <a:pt x="0" y="30987"/>
                      </a:cubicBezTo>
                      <a:lnTo>
                        <a:pt x="1644" y="32505"/>
                      </a:lnTo>
                      <a:cubicBezTo>
                        <a:pt x="6197" y="27446"/>
                        <a:pt x="10750" y="22640"/>
                        <a:pt x="15303" y="17960"/>
                      </a:cubicBezTo>
                      <a:cubicBezTo>
                        <a:pt x="20489" y="12774"/>
                        <a:pt x="25675" y="7209"/>
                        <a:pt x="30607" y="1391"/>
                      </a:cubicBezTo>
                      <a:lnTo>
                        <a:pt x="28963" y="0"/>
                      </a:lnTo>
                      <a:cubicBezTo>
                        <a:pt x="24030" y="5692"/>
                        <a:pt x="18845" y="11257"/>
                        <a:pt x="13786" y="16442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9" name="Freeform: Shape 9688">
                  <a:extLst>
                    <a:ext uri="{FF2B5EF4-FFF2-40B4-BE49-F238E27FC236}">
                      <a16:creationId xmlns:a16="http://schemas.microsoft.com/office/drawing/2014/main" id="{BAB87608-625A-DAED-D025-226487B880BF}"/>
                    </a:ext>
                  </a:extLst>
                </p:cNvPr>
                <p:cNvSpPr/>
                <p:nvPr/>
              </p:nvSpPr>
              <p:spPr>
                <a:xfrm>
                  <a:off x="11020072" y="5571443"/>
                  <a:ext cx="10888" cy="48753"/>
                </a:xfrm>
                <a:custGeom>
                  <a:avLst/>
                  <a:gdLst>
                    <a:gd name="connsiteX0" fmla="*/ 9739 w 10888"/>
                    <a:gd name="connsiteY0" fmla="*/ 945 h 48753"/>
                    <a:gd name="connsiteX1" fmla="*/ 0 w 10888"/>
                    <a:gd name="connsiteY1" fmla="*/ 48753 h 48753"/>
                    <a:gd name="connsiteX2" fmla="*/ 10119 w 10888"/>
                    <a:gd name="connsiteY2" fmla="*/ 12960 h 48753"/>
                    <a:gd name="connsiteX3" fmla="*/ 9612 w 10888"/>
                    <a:gd name="connsiteY3" fmla="*/ 1071 h 48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88" h="48753">
                      <a:moveTo>
                        <a:pt x="9739" y="945"/>
                      </a:moveTo>
                      <a:cubicBezTo>
                        <a:pt x="7209" y="28011"/>
                        <a:pt x="1139" y="42176"/>
                        <a:pt x="0" y="48753"/>
                      </a:cubicBezTo>
                      <a:cubicBezTo>
                        <a:pt x="5186" y="37117"/>
                        <a:pt x="8980" y="22573"/>
                        <a:pt x="10119" y="12960"/>
                      </a:cubicBezTo>
                      <a:cubicBezTo>
                        <a:pt x="11383" y="3095"/>
                        <a:pt x="11003" y="-2470"/>
                        <a:pt x="9612" y="1071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0" name="Freeform: Shape 9689">
                  <a:extLst>
                    <a:ext uri="{FF2B5EF4-FFF2-40B4-BE49-F238E27FC236}">
                      <a16:creationId xmlns:a16="http://schemas.microsoft.com/office/drawing/2014/main" id="{BEB6DB95-F4C3-5241-900F-D2D4B929B23A}"/>
                    </a:ext>
                  </a:extLst>
                </p:cNvPr>
                <p:cNvSpPr/>
                <p:nvPr/>
              </p:nvSpPr>
              <p:spPr>
                <a:xfrm>
                  <a:off x="10940771" y="5695880"/>
                  <a:ext cx="28204" cy="29924"/>
                </a:xfrm>
                <a:custGeom>
                  <a:avLst/>
                  <a:gdLst>
                    <a:gd name="connsiteX0" fmla="*/ 16695 w 28204"/>
                    <a:gd name="connsiteY0" fmla="*/ 7918 h 29924"/>
                    <a:gd name="connsiteX1" fmla="*/ 0 w 28204"/>
                    <a:gd name="connsiteY1" fmla="*/ 29925 h 29924"/>
                    <a:gd name="connsiteX2" fmla="*/ 28204 w 28204"/>
                    <a:gd name="connsiteY2" fmla="*/ 329 h 29924"/>
                    <a:gd name="connsiteX3" fmla="*/ 16695 w 28204"/>
                    <a:gd name="connsiteY3" fmla="*/ 7791 h 29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204" h="29924">
                      <a:moveTo>
                        <a:pt x="16695" y="7918"/>
                      </a:moveTo>
                      <a:cubicBezTo>
                        <a:pt x="17833" y="8803"/>
                        <a:pt x="1518" y="26383"/>
                        <a:pt x="0" y="29925"/>
                      </a:cubicBezTo>
                      <a:cubicBezTo>
                        <a:pt x="12774" y="15380"/>
                        <a:pt x="20616" y="7412"/>
                        <a:pt x="28204" y="329"/>
                      </a:cubicBezTo>
                      <a:cubicBezTo>
                        <a:pt x="25801" y="1088"/>
                        <a:pt x="27445" y="-3592"/>
                        <a:pt x="16695" y="7791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1" name="Freeform: Shape 9690">
                  <a:extLst>
                    <a:ext uri="{FF2B5EF4-FFF2-40B4-BE49-F238E27FC236}">
                      <a16:creationId xmlns:a16="http://schemas.microsoft.com/office/drawing/2014/main" id="{D827D54C-C6BC-2C88-7AD3-2133F404C354}"/>
                    </a:ext>
                  </a:extLst>
                </p:cNvPr>
                <p:cNvSpPr/>
                <p:nvPr/>
              </p:nvSpPr>
              <p:spPr>
                <a:xfrm>
                  <a:off x="10859184" y="5220096"/>
                  <a:ext cx="50094" cy="48872"/>
                </a:xfrm>
                <a:custGeom>
                  <a:avLst/>
                  <a:gdLst>
                    <a:gd name="connsiteX0" fmla="*/ 32261 w 50094"/>
                    <a:gd name="connsiteY0" fmla="*/ 27624 h 48872"/>
                    <a:gd name="connsiteX1" fmla="*/ 50094 w 50094"/>
                    <a:gd name="connsiteY1" fmla="*/ 48872 h 48872"/>
                    <a:gd name="connsiteX2" fmla="*/ 15060 w 50094"/>
                    <a:gd name="connsiteY2" fmla="*/ 9665 h 48872"/>
                    <a:gd name="connsiteX3" fmla="*/ 1780 w 50094"/>
                    <a:gd name="connsiteY3" fmla="*/ 2582 h 48872"/>
                    <a:gd name="connsiteX4" fmla="*/ 32387 w 50094"/>
                    <a:gd name="connsiteY4" fmla="*/ 27624 h 48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94" h="48872">
                      <a:moveTo>
                        <a:pt x="32261" y="27624"/>
                      </a:moveTo>
                      <a:cubicBezTo>
                        <a:pt x="40482" y="35972"/>
                        <a:pt x="46426" y="43813"/>
                        <a:pt x="50094" y="48872"/>
                      </a:cubicBezTo>
                      <a:cubicBezTo>
                        <a:pt x="41873" y="33948"/>
                        <a:pt x="26443" y="18265"/>
                        <a:pt x="15060" y="9665"/>
                      </a:cubicBezTo>
                      <a:cubicBezTo>
                        <a:pt x="3677" y="938"/>
                        <a:pt x="-3533" y="-2983"/>
                        <a:pt x="1780" y="2582"/>
                      </a:cubicBezTo>
                      <a:cubicBezTo>
                        <a:pt x="13542" y="10676"/>
                        <a:pt x="24039" y="19277"/>
                        <a:pt x="32387" y="27624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2" name="Freeform: Shape 9691">
                  <a:extLst>
                    <a:ext uri="{FF2B5EF4-FFF2-40B4-BE49-F238E27FC236}">
                      <a16:creationId xmlns:a16="http://schemas.microsoft.com/office/drawing/2014/main" id="{69206092-A5D3-CBF6-9D7A-7FBCA83E5EBF}"/>
                    </a:ext>
                  </a:extLst>
                </p:cNvPr>
                <p:cNvSpPr/>
                <p:nvPr/>
              </p:nvSpPr>
              <p:spPr>
                <a:xfrm>
                  <a:off x="10138651" y="6171384"/>
                  <a:ext cx="49832" cy="14671"/>
                </a:xfrm>
                <a:custGeom>
                  <a:avLst/>
                  <a:gdLst>
                    <a:gd name="connsiteX0" fmla="*/ 47809 w 49832"/>
                    <a:gd name="connsiteY0" fmla="*/ 12395 h 14671"/>
                    <a:gd name="connsiteX1" fmla="*/ 32758 w 49832"/>
                    <a:gd name="connsiteY1" fmla="*/ 8727 h 14671"/>
                    <a:gd name="connsiteX2" fmla="*/ 17454 w 49832"/>
                    <a:gd name="connsiteY2" fmla="*/ 5818 h 14671"/>
                    <a:gd name="connsiteX3" fmla="*/ 0 w 49832"/>
                    <a:gd name="connsiteY3" fmla="*/ 0 h 14671"/>
                    <a:gd name="connsiteX4" fmla="*/ 21501 w 49832"/>
                    <a:gd name="connsiteY4" fmla="*/ 8854 h 14671"/>
                    <a:gd name="connsiteX5" fmla="*/ 49832 w 49832"/>
                    <a:gd name="connsiteY5" fmla="*/ 14671 h 14671"/>
                    <a:gd name="connsiteX6" fmla="*/ 47682 w 49832"/>
                    <a:gd name="connsiteY6" fmla="*/ 12395 h 1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832" h="14671">
                      <a:moveTo>
                        <a:pt x="47809" y="12395"/>
                      </a:moveTo>
                      <a:cubicBezTo>
                        <a:pt x="46291" y="11509"/>
                        <a:pt x="42623" y="10877"/>
                        <a:pt x="32758" y="8727"/>
                      </a:cubicBezTo>
                      <a:cubicBezTo>
                        <a:pt x="32631" y="9486"/>
                        <a:pt x="25170" y="8095"/>
                        <a:pt x="17454" y="5818"/>
                      </a:cubicBezTo>
                      <a:cubicBezTo>
                        <a:pt x="9739" y="3541"/>
                        <a:pt x="2151" y="379"/>
                        <a:pt x="0" y="0"/>
                      </a:cubicBezTo>
                      <a:cubicBezTo>
                        <a:pt x="9739" y="4300"/>
                        <a:pt x="15177" y="6577"/>
                        <a:pt x="21501" y="8854"/>
                      </a:cubicBezTo>
                      <a:cubicBezTo>
                        <a:pt x="27952" y="10877"/>
                        <a:pt x="34781" y="13407"/>
                        <a:pt x="49832" y="14671"/>
                      </a:cubicBezTo>
                      <a:cubicBezTo>
                        <a:pt x="48314" y="13913"/>
                        <a:pt x="49200" y="13154"/>
                        <a:pt x="47682" y="12395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3" name="Freeform: Shape 9692">
                  <a:extLst>
                    <a:ext uri="{FF2B5EF4-FFF2-40B4-BE49-F238E27FC236}">
                      <a16:creationId xmlns:a16="http://schemas.microsoft.com/office/drawing/2014/main" id="{B18C3997-201F-EA9B-1079-4116DC0624B6}"/>
                    </a:ext>
                  </a:extLst>
                </p:cNvPr>
                <p:cNvSpPr/>
                <p:nvPr/>
              </p:nvSpPr>
              <p:spPr>
                <a:xfrm>
                  <a:off x="9957276" y="5656723"/>
                  <a:ext cx="33641" cy="87156"/>
                </a:xfrm>
                <a:custGeom>
                  <a:avLst/>
                  <a:gdLst>
                    <a:gd name="connsiteX0" fmla="*/ 1650 w 33641"/>
                    <a:gd name="connsiteY0" fmla="*/ 85903 h 87156"/>
                    <a:gd name="connsiteX1" fmla="*/ 6836 w 33641"/>
                    <a:gd name="connsiteY1" fmla="*/ 67563 h 87156"/>
                    <a:gd name="connsiteX2" fmla="*/ 13666 w 33641"/>
                    <a:gd name="connsiteY2" fmla="*/ 48845 h 87156"/>
                    <a:gd name="connsiteX3" fmla="*/ 30108 w 33641"/>
                    <a:gd name="connsiteY3" fmla="*/ 14696 h 87156"/>
                    <a:gd name="connsiteX4" fmla="*/ 33143 w 33641"/>
                    <a:gd name="connsiteY4" fmla="*/ 25 h 87156"/>
                    <a:gd name="connsiteX5" fmla="*/ 5571 w 33641"/>
                    <a:gd name="connsiteY5" fmla="*/ 54283 h 87156"/>
                    <a:gd name="connsiteX6" fmla="*/ 3041 w 33641"/>
                    <a:gd name="connsiteY6" fmla="*/ 70346 h 87156"/>
                    <a:gd name="connsiteX7" fmla="*/ 1524 w 33641"/>
                    <a:gd name="connsiteY7" fmla="*/ 85776 h 87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641" h="87156">
                      <a:moveTo>
                        <a:pt x="1650" y="85903"/>
                      </a:moveTo>
                      <a:cubicBezTo>
                        <a:pt x="3168" y="79706"/>
                        <a:pt x="4939" y="73635"/>
                        <a:pt x="6836" y="67563"/>
                      </a:cubicBezTo>
                      <a:cubicBezTo>
                        <a:pt x="8860" y="61240"/>
                        <a:pt x="11136" y="54916"/>
                        <a:pt x="13666" y="48845"/>
                      </a:cubicBezTo>
                      <a:cubicBezTo>
                        <a:pt x="18725" y="36703"/>
                        <a:pt x="24416" y="25447"/>
                        <a:pt x="30108" y="14696"/>
                      </a:cubicBezTo>
                      <a:cubicBezTo>
                        <a:pt x="26819" y="16340"/>
                        <a:pt x="35799" y="-734"/>
                        <a:pt x="33143" y="25"/>
                      </a:cubicBezTo>
                      <a:cubicBezTo>
                        <a:pt x="21001" y="21526"/>
                        <a:pt x="11263" y="41130"/>
                        <a:pt x="5571" y="54283"/>
                      </a:cubicBezTo>
                      <a:cubicBezTo>
                        <a:pt x="9365" y="48971"/>
                        <a:pt x="5571" y="60101"/>
                        <a:pt x="3041" y="70346"/>
                      </a:cubicBezTo>
                      <a:cubicBezTo>
                        <a:pt x="512" y="80591"/>
                        <a:pt x="-1512" y="90962"/>
                        <a:pt x="1524" y="85776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4" name="Freeform: Shape 9693">
                  <a:extLst>
                    <a:ext uri="{FF2B5EF4-FFF2-40B4-BE49-F238E27FC236}">
                      <a16:creationId xmlns:a16="http://schemas.microsoft.com/office/drawing/2014/main" id="{90C91CD7-CCC6-CDED-3FB6-A22E24F2FF4D}"/>
                    </a:ext>
                  </a:extLst>
                </p:cNvPr>
                <p:cNvSpPr/>
                <p:nvPr/>
              </p:nvSpPr>
              <p:spPr>
                <a:xfrm>
                  <a:off x="10989970" y="5586806"/>
                  <a:ext cx="31178" cy="69309"/>
                </a:xfrm>
                <a:custGeom>
                  <a:avLst/>
                  <a:gdLst>
                    <a:gd name="connsiteX0" fmla="*/ 30102 w 31178"/>
                    <a:gd name="connsiteY0" fmla="*/ 0 h 69309"/>
                    <a:gd name="connsiteX1" fmla="*/ 16063 w 31178"/>
                    <a:gd name="connsiteY1" fmla="*/ 41485 h 69309"/>
                    <a:gd name="connsiteX2" fmla="*/ 0 w 31178"/>
                    <a:gd name="connsiteY2" fmla="*/ 69310 h 69309"/>
                    <a:gd name="connsiteX3" fmla="*/ 30102 w 31178"/>
                    <a:gd name="connsiteY3" fmla="*/ 0 h 6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178" h="69309">
                      <a:moveTo>
                        <a:pt x="30102" y="0"/>
                      </a:moveTo>
                      <a:cubicBezTo>
                        <a:pt x="27952" y="13660"/>
                        <a:pt x="22387" y="29090"/>
                        <a:pt x="16063" y="41485"/>
                      </a:cubicBezTo>
                      <a:cubicBezTo>
                        <a:pt x="9739" y="54006"/>
                        <a:pt x="3036" y="63871"/>
                        <a:pt x="0" y="69310"/>
                      </a:cubicBezTo>
                      <a:cubicBezTo>
                        <a:pt x="29090" y="30228"/>
                        <a:pt x="33770" y="3162"/>
                        <a:pt x="30102" y="0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5" name="Freeform: Shape 9694">
                  <a:extLst>
                    <a:ext uri="{FF2B5EF4-FFF2-40B4-BE49-F238E27FC236}">
                      <a16:creationId xmlns:a16="http://schemas.microsoft.com/office/drawing/2014/main" id="{D7800D39-2FB7-3914-CF2E-88C8A762C5E7}"/>
                    </a:ext>
                  </a:extLst>
                </p:cNvPr>
                <p:cNvSpPr/>
                <p:nvPr/>
              </p:nvSpPr>
              <p:spPr>
                <a:xfrm>
                  <a:off x="10803796" y="5795455"/>
                  <a:ext cx="65645" cy="69854"/>
                </a:xfrm>
                <a:custGeom>
                  <a:avLst/>
                  <a:gdLst>
                    <a:gd name="connsiteX0" fmla="*/ 42496 w 65645"/>
                    <a:gd name="connsiteY0" fmla="*/ 17619 h 69854"/>
                    <a:gd name="connsiteX1" fmla="*/ 26054 w 65645"/>
                    <a:gd name="connsiteY1" fmla="*/ 35326 h 69854"/>
                    <a:gd name="connsiteX2" fmla="*/ 0 w 65645"/>
                    <a:gd name="connsiteY2" fmla="*/ 69854 h 69854"/>
                    <a:gd name="connsiteX3" fmla="*/ 35667 w 65645"/>
                    <a:gd name="connsiteY3" fmla="*/ 31658 h 69854"/>
                    <a:gd name="connsiteX4" fmla="*/ 65642 w 65645"/>
                    <a:gd name="connsiteY4" fmla="*/ 797 h 69854"/>
                    <a:gd name="connsiteX5" fmla="*/ 42496 w 65645"/>
                    <a:gd name="connsiteY5" fmla="*/ 17619 h 69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645" h="69854">
                      <a:moveTo>
                        <a:pt x="42496" y="17619"/>
                      </a:moveTo>
                      <a:cubicBezTo>
                        <a:pt x="31240" y="28749"/>
                        <a:pt x="21122" y="40638"/>
                        <a:pt x="26054" y="35326"/>
                      </a:cubicBezTo>
                      <a:cubicBezTo>
                        <a:pt x="22007" y="42156"/>
                        <a:pt x="22639" y="42788"/>
                        <a:pt x="0" y="69854"/>
                      </a:cubicBezTo>
                      <a:cubicBezTo>
                        <a:pt x="14165" y="56827"/>
                        <a:pt x="25295" y="43547"/>
                        <a:pt x="35667" y="31658"/>
                      </a:cubicBezTo>
                      <a:cubicBezTo>
                        <a:pt x="46165" y="19769"/>
                        <a:pt x="55776" y="8892"/>
                        <a:pt x="65642" y="797"/>
                      </a:cubicBezTo>
                      <a:cubicBezTo>
                        <a:pt x="65895" y="-2744"/>
                        <a:pt x="53753" y="5983"/>
                        <a:pt x="42496" y="17619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6" name="Freeform: Shape 9695">
                  <a:extLst>
                    <a:ext uri="{FF2B5EF4-FFF2-40B4-BE49-F238E27FC236}">
                      <a16:creationId xmlns:a16="http://schemas.microsoft.com/office/drawing/2014/main" id="{33EF1600-468C-F1DA-97E5-08AC30D443E3}"/>
                    </a:ext>
                  </a:extLst>
                </p:cNvPr>
                <p:cNvSpPr/>
                <p:nvPr/>
              </p:nvSpPr>
              <p:spPr>
                <a:xfrm>
                  <a:off x="10701475" y="5852156"/>
                  <a:ext cx="115501" cy="114715"/>
                </a:xfrm>
                <a:custGeom>
                  <a:avLst/>
                  <a:gdLst>
                    <a:gd name="connsiteX0" fmla="*/ 103585 w 115501"/>
                    <a:gd name="connsiteY0" fmla="*/ 15936 h 114715"/>
                    <a:gd name="connsiteX1" fmla="*/ 97261 w 115501"/>
                    <a:gd name="connsiteY1" fmla="*/ 21628 h 114715"/>
                    <a:gd name="connsiteX2" fmla="*/ 94352 w 115501"/>
                    <a:gd name="connsiteY2" fmla="*/ 22007 h 114715"/>
                    <a:gd name="connsiteX3" fmla="*/ 100171 w 115501"/>
                    <a:gd name="connsiteY3" fmla="*/ 12901 h 114715"/>
                    <a:gd name="connsiteX4" fmla="*/ 110035 w 115501"/>
                    <a:gd name="connsiteY4" fmla="*/ 0 h 114715"/>
                    <a:gd name="connsiteX5" fmla="*/ 86890 w 115501"/>
                    <a:gd name="connsiteY5" fmla="*/ 24283 h 114715"/>
                    <a:gd name="connsiteX6" fmla="*/ 62227 w 115501"/>
                    <a:gd name="connsiteY6" fmla="*/ 50464 h 114715"/>
                    <a:gd name="connsiteX7" fmla="*/ 53247 w 115501"/>
                    <a:gd name="connsiteY7" fmla="*/ 64250 h 114715"/>
                    <a:gd name="connsiteX8" fmla="*/ 50971 w 115501"/>
                    <a:gd name="connsiteY8" fmla="*/ 67665 h 114715"/>
                    <a:gd name="connsiteX9" fmla="*/ 49706 w 115501"/>
                    <a:gd name="connsiteY9" fmla="*/ 69563 h 114715"/>
                    <a:gd name="connsiteX10" fmla="*/ 47429 w 115501"/>
                    <a:gd name="connsiteY10" fmla="*/ 72345 h 114715"/>
                    <a:gd name="connsiteX11" fmla="*/ 40979 w 115501"/>
                    <a:gd name="connsiteY11" fmla="*/ 79681 h 114715"/>
                    <a:gd name="connsiteX12" fmla="*/ 0 w 115501"/>
                    <a:gd name="connsiteY12" fmla="*/ 114715 h 114715"/>
                    <a:gd name="connsiteX13" fmla="*/ 34781 w 115501"/>
                    <a:gd name="connsiteY13" fmla="*/ 91949 h 114715"/>
                    <a:gd name="connsiteX14" fmla="*/ 52615 w 115501"/>
                    <a:gd name="connsiteY14" fmla="*/ 78163 h 114715"/>
                    <a:gd name="connsiteX15" fmla="*/ 58432 w 115501"/>
                    <a:gd name="connsiteY15" fmla="*/ 72092 h 114715"/>
                    <a:gd name="connsiteX16" fmla="*/ 62480 w 115501"/>
                    <a:gd name="connsiteY16" fmla="*/ 67665 h 114715"/>
                    <a:gd name="connsiteX17" fmla="*/ 71080 w 115501"/>
                    <a:gd name="connsiteY17" fmla="*/ 58306 h 114715"/>
                    <a:gd name="connsiteX18" fmla="*/ 90811 w 115501"/>
                    <a:gd name="connsiteY18" fmla="*/ 32884 h 114715"/>
                    <a:gd name="connsiteX19" fmla="*/ 109277 w 115501"/>
                    <a:gd name="connsiteY19" fmla="*/ 12774 h 114715"/>
                    <a:gd name="connsiteX20" fmla="*/ 114715 w 115501"/>
                    <a:gd name="connsiteY20" fmla="*/ 4174 h 114715"/>
                    <a:gd name="connsiteX21" fmla="*/ 103459 w 115501"/>
                    <a:gd name="connsiteY21" fmla="*/ 15683 h 11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5501" h="114715">
                      <a:moveTo>
                        <a:pt x="103585" y="15936"/>
                      </a:moveTo>
                      <a:cubicBezTo>
                        <a:pt x="100803" y="18592"/>
                        <a:pt x="98779" y="20363"/>
                        <a:pt x="97261" y="21628"/>
                      </a:cubicBezTo>
                      <a:cubicBezTo>
                        <a:pt x="94226" y="24031"/>
                        <a:pt x="93594" y="23778"/>
                        <a:pt x="94352" y="22007"/>
                      </a:cubicBezTo>
                      <a:cubicBezTo>
                        <a:pt x="95111" y="20236"/>
                        <a:pt x="97261" y="16821"/>
                        <a:pt x="100171" y="12901"/>
                      </a:cubicBezTo>
                      <a:cubicBezTo>
                        <a:pt x="103333" y="8853"/>
                        <a:pt x="106874" y="4174"/>
                        <a:pt x="110035" y="0"/>
                      </a:cubicBezTo>
                      <a:cubicBezTo>
                        <a:pt x="100550" y="9106"/>
                        <a:pt x="93720" y="16316"/>
                        <a:pt x="86890" y="24283"/>
                      </a:cubicBezTo>
                      <a:cubicBezTo>
                        <a:pt x="79934" y="32252"/>
                        <a:pt x="72599" y="40599"/>
                        <a:pt x="62227" y="50464"/>
                      </a:cubicBezTo>
                      <a:cubicBezTo>
                        <a:pt x="58812" y="55397"/>
                        <a:pt x="56030" y="59824"/>
                        <a:pt x="53247" y="64250"/>
                      </a:cubicBezTo>
                      <a:lnTo>
                        <a:pt x="50971" y="67665"/>
                      </a:lnTo>
                      <a:lnTo>
                        <a:pt x="49706" y="69563"/>
                      </a:lnTo>
                      <a:cubicBezTo>
                        <a:pt x="49200" y="70321"/>
                        <a:pt x="48821" y="70827"/>
                        <a:pt x="47429" y="72345"/>
                      </a:cubicBezTo>
                      <a:cubicBezTo>
                        <a:pt x="45406" y="74748"/>
                        <a:pt x="43256" y="77151"/>
                        <a:pt x="40979" y="79681"/>
                      </a:cubicBezTo>
                      <a:cubicBezTo>
                        <a:pt x="32252" y="89166"/>
                        <a:pt x="20237" y="100170"/>
                        <a:pt x="0" y="114715"/>
                      </a:cubicBezTo>
                      <a:cubicBezTo>
                        <a:pt x="13281" y="106241"/>
                        <a:pt x="23778" y="99790"/>
                        <a:pt x="34781" y="91949"/>
                      </a:cubicBezTo>
                      <a:cubicBezTo>
                        <a:pt x="40473" y="87902"/>
                        <a:pt x="45659" y="84107"/>
                        <a:pt x="52615" y="78163"/>
                      </a:cubicBezTo>
                      <a:cubicBezTo>
                        <a:pt x="54512" y="76266"/>
                        <a:pt x="56536" y="74242"/>
                        <a:pt x="58432" y="72092"/>
                      </a:cubicBezTo>
                      <a:cubicBezTo>
                        <a:pt x="59698" y="70701"/>
                        <a:pt x="61089" y="69183"/>
                        <a:pt x="62480" y="67665"/>
                      </a:cubicBezTo>
                      <a:cubicBezTo>
                        <a:pt x="65136" y="64756"/>
                        <a:pt x="68045" y="61594"/>
                        <a:pt x="71080" y="58306"/>
                      </a:cubicBezTo>
                      <a:cubicBezTo>
                        <a:pt x="65136" y="61721"/>
                        <a:pt x="77531" y="47302"/>
                        <a:pt x="90811" y="32884"/>
                      </a:cubicBezTo>
                      <a:cubicBezTo>
                        <a:pt x="97514" y="25548"/>
                        <a:pt x="104470" y="18086"/>
                        <a:pt x="109277" y="12774"/>
                      </a:cubicBezTo>
                      <a:cubicBezTo>
                        <a:pt x="114463" y="6830"/>
                        <a:pt x="116866" y="3289"/>
                        <a:pt x="114715" y="4174"/>
                      </a:cubicBezTo>
                      <a:cubicBezTo>
                        <a:pt x="110415" y="8980"/>
                        <a:pt x="106241" y="13154"/>
                        <a:pt x="103459" y="15683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7" name="Freeform: Shape 9696">
                  <a:extLst>
                    <a:ext uri="{FF2B5EF4-FFF2-40B4-BE49-F238E27FC236}">
                      <a16:creationId xmlns:a16="http://schemas.microsoft.com/office/drawing/2014/main" id="{A9439437-D114-FC09-55F0-CF692F3FA723}"/>
                    </a:ext>
                  </a:extLst>
                </p:cNvPr>
                <p:cNvSpPr/>
                <p:nvPr/>
              </p:nvSpPr>
              <p:spPr>
                <a:xfrm>
                  <a:off x="10609147" y="5997916"/>
                  <a:ext cx="50140" cy="35607"/>
                </a:xfrm>
                <a:custGeom>
                  <a:avLst/>
                  <a:gdLst>
                    <a:gd name="connsiteX0" fmla="*/ 0 w 50140"/>
                    <a:gd name="connsiteY0" fmla="*/ 35608 h 35607"/>
                    <a:gd name="connsiteX1" fmla="*/ 47302 w 50140"/>
                    <a:gd name="connsiteY1" fmla="*/ 826 h 35607"/>
                    <a:gd name="connsiteX2" fmla="*/ 0 w 50140"/>
                    <a:gd name="connsiteY2" fmla="*/ 35608 h 35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140" h="35607">
                      <a:moveTo>
                        <a:pt x="0" y="35608"/>
                      </a:moveTo>
                      <a:cubicBezTo>
                        <a:pt x="24283" y="21316"/>
                        <a:pt x="60583" y="-4991"/>
                        <a:pt x="47302" y="826"/>
                      </a:cubicBezTo>
                      <a:cubicBezTo>
                        <a:pt x="25043" y="17142"/>
                        <a:pt x="7968" y="29663"/>
                        <a:pt x="0" y="35608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8" name="Freeform: Shape 9697">
                  <a:extLst>
                    <a:ext uri="{FF2B5EF4-FFF2-40B4-BE49-F238E27FC236}">
                      <a16:creationId xmlns:a16="http://schemas.microsoft.com/office/drawing/2014/main" id="{40AC2768-D7FD-572A-FDC0-B8E81A3FF81B}"/>
                    </a:ext>
                  </a:extLst>
                </p:cNvPr>
                <p:cNvSpPr/>
                <p:nvPr/>
              </p:nvSpPr>
              <p:spPr>
                <a:xfrm>
                  <a:off x="9942830" y="5029889"/>
                  <a:ext cx="1076849" cy="1157052"/>
                </a:xfrm>
                <a:custGeom>
                  <a:avLst/>
                  <a:gdLst>
                    <a:gd name="connsiteX0" fmla="*/ 967966 w 1076849"/>
                    <a:gd name="connsiteY0" fmla="*/ 710840 h 1157052"/>
                    <a:gd name="connsiteX1" fmla="*/ 917754 w 1076849"/>
                    <a:gd name="connsiteY1" fmla="*/ 756625 h 1157052"/>
                    <a:gd name="connsiteX2" fmla="*/ 907509 w 1076849"/>
                    <a:gd name="connsiteY2" fmla="*/ 761051 h 1157052"/>
                    <a:gd name="connsiteX3" fmla="*/ 923698 w 1076849"/>
                    <a:gd name="connsiteY3" fmla="*/ 742839 h 1157052"/>
                    <a:gd name="connsiteX4" fmla="*/ 945326 w 1076849"/>
                    <a:gd name="connsiteY4" fmla="*/ 727788 h 1157052"/>
                    <a:gd name="connsiteX5" fmla="*/ 968091 w 1076849"/>
                    <a:gd name="connsiteY5" fmla="*/ 706034 h 1157052"/>
                    <a:gd name="connsiteX6" fmla="*/ 986557 w 1076849"/>
                    <a:gd name="connsiteY6" fmla="*/ 685924 h 1157052"/>
                    <a:gd name="connsiteX7" fmla="*/ 974036 w 1076849"/>
                    <a:gd name="connsiteY7" fmla="*/ 695536 h 1157052"/>
                    <a:gd name="connsiteX8" fmla="*/ 974036 w 1076849"/>
                    <a:gd name="connsiteY8" fmla="*/ 693386 h 1157052"/>
                    <a:gd name="connsiteX9" fmla="*/ 1024122 w 1076849"/>
                    <a:gd name="connsiteY9" fmla="*/ 644313 h 1157052"/>
                    <a:gd name="connsiteX10" fmla="*/ 1068389 w 1076849"/>
                    <a:gd name="connsiteY10" fmla="*/ 586512 h 1157052"/>
                    <a:gd name="connsiteX11" fmla="*/ 1075092 w 1076849"/>
                    <a:gd name="connsiteY11" fmla="*/ 555146 h 1157052"/>
                    <a:gd name="connsiteX12" fmla="*/ 1074712 w 1076849"/>
                    <a:gd name="connsiteY12" fmla="*/ 526942 h 1157052"/>
                    <a:gd name="connsiteX13" fmla="*/ 1060167 w 1076849"/>
                    <a:gd name="connsiteY13" fmla="*/ 589928 h 1157052"/>
                    <a:gd name="connsiteX14" fmla="*/ 1028801 w 1076849"/>
                    <a:gd name="connsiteY14" fmla="*/ 630147 h 1157052"/>
                    <a:gd name="connsiteX15" fmla="*/ 1027789 w 1076849"/>
                    <a:gd name="connsiteY15" fmla="*/ 625847 h 1157052"/>
                    <a:gd name="connsiteX16" fmla="*/ 1059787 w 1076849"/>
                    <a:gd name="connsiteY16" fmla="*/ 571841 h 1157052"/>
                    <a:gd name="connsiteX17" fmla="*/ 1066870 w 1076849"/>
                    <a:gd name="connsiteY17" fmla="*/ 529092 h 1157052"/>
                    <a:gd name="connsiteX18" fmla="*/ 1066238 w 1076849"/>
                    <a:gd name="connsiteY18" fmla="*/ 552743 h 1157052"/>
                    <a:gd name="connsiteX19" fmla="*/ 1054222 w 1076849"/>
                    <a:gd name="connsiteY19" fmla="*/ 595872 h 1157052"/>
                    <a:gd name="connsiteX20" fmla="*/ 1072056 w 1076849"/>
                    <a:gd name="connsiteY20" fmla="*/ 541360 h 1157052"/>
                    <a:gd name="connsiteX21" fmla="*/ 1070665 w 1076849"/>
                    <a:gd name="connsiteY21" fmla="*/ 510373 h 1157052"/>
                    <a:gd name="connsiteX22" fmla="*/ 1065479 w 1076849"/>
                    <a:gd name="connsiteY22" fmla="*/ 456620 h 1157052"/>
                    <a:gd name="connsiteX23" fmla="*/ 1063329 w 1076849"/>
                    <a:gd name="connsiteY23" fmla="*/ 457126 h 1157052"/>
                    <a:gd name="connsiteX24" fmla="*/ 1064847 w 1076849"/>
                    <a:gd name="connsiteY24" fmla="*/ 471165 h 1157052"/>
                    <a:gd name="connsiteX25" fmla="*/ 1067882 w 1076849"/>
                    <a:gd name="connsiteY25" fmla="*/ 484825 h 1157052"/>
                    <a:gd name="connsiteX26" fmla="*/ 1065732 w 1076849"/>
                    <a:gd name="connsiteY26" fmla="*/ 498484 h 1157052"/>
                    <a:gd name="connsiteX27" fmla="*/ 1064594 w 1076849"/>
                    <a:gd name="connsiteY27" fmla="*/ 486975 h 1157052"/>
                    <a:gd name="connsiteX28" fmla="*/ 1040057 w 1076849"/>
                    <a:gd name="connsiteY28" fmla="*/ 406029 h 1157052"/>
                    <a:gd name="connsiteX29" fmla="*/ 1037528 w 1076849"/>
                    <a:gd name="connsiteY29" fmla="*/ 401982 h 1157052"/>
                    <a:gd name="connsiteX30" fmla="*/ 1010841 w 1076849"/>
                    <a:gd name="connsiteY30" fmla="*/ 358221 h 1157052"/>
                    <a:gd name="connsiteX31" fmla="*/ 1009450 w 1076849"/>
                    <a:gd name="connsiteY31" fmla="*/ 358980 h 1157052"/>
                    <a:gd name="connsiteX32" fmla="*/ 995411 w 1076849"/>
                    <a:gd name="connsiteY32" fmla="*/ 337478 h 1157052"/>
                    <a:gd name="connsiteX33" fmla="*/ 966700 w 1076849"/>
                    <a:gd name="connsiteY33" fmla="*/ 297006 h 1157052"/>
                    <a:gd name="connsiteX34" fmla="*/ 967333 w 1076849"/>
                    <a:gd name="connsiteY34" fmla="*/ 296247 h 1157052"/>
                    <a:gd name="connsiteX35" fmla="*/ 980739 w 1076849"/>
                    <a:gd name="connsiteY35" fmla="*/ 311045 h 1157052"/>
                    <a:gd name="connsiteX36" fmla="*/ 972139 w 1076849"/>
                    <a:gd name="connsiteY36" fmla="*/ 299030 h 1157052"/>
                    <a:gd name="connsiteX37" fmla="*/ 972898 w 1076849"/>
                    <a:gd name="connsiteY37" fmla="*/ 299662 h 1157052"/>
                    <a:gd name="connsiteX38" fmla="*/ 954306 w 1076849"/>
                    <a:gd name="connsiteY38" fmla="*/ 267284 h 1157052"/>
                    <a:gd name="connsiteX39" fmla="*/ 946970 w 1076849"/>
                    <a:gd name="connsiteY39" fmla="*/ 250968 h 1157052"/>
                    <a:gd name="connsiteX40" fmla="*/ 934195 w 1076849"/>
                    <a:gd name="connsiteY40" fmla="*/ 240218 h 1157052"/>
                    <a:gd name="connsiteX41" fmla="*/ 933310 w 1076849"/>
                    <a:gd name="connsiteY41" fmla="*/ 239964 h 1157052"/>
                    <a:gd name="connsiteX42" fmla="*/ 896505 w 1076849"/>
                    <a:gd name="connsiteY42" fmla="*/ 209231 h 1157052"/>
                    <a:gd name="connsiteX43" fmla="*/ 858309 w 1076849"/>
                    <a:gd name="connsiteY43" fmla="*/ 185832 h 1157052"/>
                    <a:gd name="connsiteX44" fmla="*/ 856791 w 1076849"/>
                    <a:gd name="connsiteY44" fmla="*/ 184694 h 1157052"/>
                    <a:gd name="connsiteX45" fmla="*/ 879178 w 1076849"/>
                    <a:gd name="connsiteY45" fmla="*/ 190132 h 1157052"/>
                    <a:gd name="connsiteX46" fmla="*/ 896505 w 1076849"/>
                    <a:gd name="connsiteY46" fmla="*/ 198100 h 1157052"/>
                    <a:gd name="connsiteX47" fmla="*/ 933310 w 1076849"/>
                    <a:gd name="connsiteY47" fmla="*/ 223649 h 1157052"/>
                    <a:gd name="connsiteX48" fmla="*/ 915477 w 1076849"/>
                    <a:gd name="connsiteY48" fmla="*/ 207713 h 1157052"/>
                    <a:gd name="connsiteX49" fmla="*/ 875004 w 1076849"/>
                    <a:gd name="connsiteY49" fmla="*/ 181279 h 1157052"/>
                    <a:gd name="connsiteX50" fmla="*/ 901944 w 1076849"/>
                    <a:gd name="connsiteY50" fmla="*/ 194053 h 1157052"/>
                    <a:gd name="connsiteX51" fmla="*/ 926227 w 1076849"/>
                    <a:gd name="connsiteY51" fmla="*/ 208598 h 1157052"/>
                    <a:gd name="connsiteX52" fmla="*/ 929010 w 1076849"/>
                    <a:gd name="connsiteY52" fmla="*/ 205183 h 1157052"/>
                    <a:gd name="connsiteX53" fmla="*/ 895747 w 1076849"/>
                    <a:gd name="connsiteY53" fmla="*/ 181279 h 1157052"/>
                    <a:gd name="connsiteX54" fmla="*/ 855780 w 1076849"/>
                    <a:gd name="connsiteY54" fmla="*/ 157501 h 1157052"/>
                    <a:gd name="connsiteX55" fmla="*/ 874625 w 1076849"/>
                    <a:gd name="connsiteY55" fmla="*/ 171287 h 1157052"/>
                    <a:gd name="connsiteX56" fmla="*/ 889928 w 1076849"/>
                    <a:gd name="connsiteY56" fmla="*/ 183935 h 1157052"/>
                    <a:gd name="connsiteX57" fmla="*/ 838579 w 1076849"/>
                    <a:gd name="connsiteY57" fmla="*/ 159525 h 1157052"/>
                    <a:gd name="connsiteX58" fmla="*/ 815434 w 1076849"/>
                    <a:gd name="connsiteY58" fmla="*/ 144600 h 1157052"/>
                    <a:gd name="connsiteX59" fmla="*/ 794818 w 1076849"/>
                    <a:gd name="connsiteY59" fmla="*/ 129044 h 1157052"/>
                    <a:gd name="connsiteX60" fmla="*/ 823781 w 1076849"/>
                    <a:gd name="connsiteY60" fmla="*/ 144348 h 1157052"/>
                    <a:gd name="connsiteX61" fmla="*/ 808225 w 1076849"/>
                    <a:gd name="connsiteY61" fmla="*/ 131320 h 1157052"/>
                    <a:gd name="connsiteX62" fmla="*/ 840223 w 1076849"/>
                    <a:gd name="connsiteY62" fmla="*/ 147636 h 1157052"/>
                    <a:gd name="connsiteX63" fmla="*/ 819734 w 1076849"/>
                    <a:gd name="connsiteY63" fmla="*/ 136885 h 1157052"/>
                    <a:gd name="connsiteX64" fmla="*/ 841362 w 1076849"/>
                    <a:gd name="connsiteY64" fmla="*/ 146245 h 1157052"/>
                    <a:gd name="connsiteX65" fmla="*/ 870451 w 1076849"/>
                    <a:gd name="connsiteY65" fmla="*/ 160789 h 1157052"/>
                    <a:gd name="connsiteX66" fmla="*/ 822010 w 1076849"/>
                    <a:gd name="connsiteY66" fmla="*/ 132965 h 1157052"/>
                    <a:gd name="connsiteX67" fmla="*/ 796968 w 1076849"/>
                    <a:gd name="connsiteY67" fmla="*/ 120696 h 1157052"/>
                    <a:gd name="connsiteX68" fmla="*/ 783940 w 1076849"/>
                    <a:gd name="connsiteY68" fmla="*/ 107416 h 1157052"/>
                    <a:gd name="connsiteX69" fmla="*/ 774708 w 1076849"/>
                    <a:gd name="connsiteY69" fmla="*/ 86042 h 1157052"/>
                    <a:gd name="connsiteX70" fmla="*/ 781411 w 1076849"/>
                    <a:gd name="connsiteY70" fmla="*/ 98689 h 1157052"/>
                    <a:gd name="connsiteX71" fmla="*/ 784067 w 1076849"/>
                    <a:gd name="connsiteY71" fmla="*/ 104254 h 1157052"/>
                    <a:gd name="connsiteX72" fmla="*/ 784826 w 1076849"/>
                    <a:gd name="connsiteY72" fmla="*/ 105772 h 1157052"/>
                    <a:gd name="connsiteX73" fmla="*/ 785206 w 1076849"/>
                    <a:gd name="connsiteY73" fmla="*/ 106404 h 1157052"/>
                    <a:gd name="connsiteX74" fmla="*/ 787988 w 1076849"/>
                    <a:gd name="connsiteY74" fmla="*/ 107543 h 1157052"/>
                    <a:gd name="connsiteX75" fmla="*/ 786218 w 1076849"/>
                    <a:gd name="connsiteY75" fmla="*/ 104760 h 1157052"/>
                    <a:gd name="connsiteX76" fmla="*/ 782423 w 1076849"/>
                    <a:gd name="connsiteY76" fmla="*/ 96413 h 1157052"/>
                    <a:gd name="connsiteX77" fmla="*/ 774834 w 1076849"/>
                    <a:gd name="connsiteY77" fmla="*/ 82121 h 1157052"/>
                    <a:gd name="connsiteX78" fmla="*/ 760289 w 1076849"/>
                    <a:gd name="connsiteY78" fmla="*/ 60620 h 1157052"/>
                    <a:gd name="connsiteX79" fmla="*/ 743342 w 1076849"/>
                    <a:gd name="connsiteY79" fmla="*/ 43039 h 1157052"/>
                    <a:gd name="connsiteX80" fmla="*/ 716402 w 1076849"/>
                    <a:gd name="connsiteY80" fmla="*/ 24700 h 1157052"/>
                    <a:gd name="connsiteX81" fmla="*/ 726646 w 1076849"/>
                    <a:gd name="connsiteY81" fmla="*/ 35830 h 1157052"/>
                    <a:gd name="connsiteX82" fmla="*/ 727025 w 1076849"/>
                    <a:gd name="connsiteY82" fmla="*/ 38107 h 1157052"/>
                    <a:gd name="connsiteX83" fmla="*/ 698568 w 1076849"/>
                    <a:gd name="connsiteY83" fmla="*/ 23688 h 1157052"/>
                    <a:gd name="connsiteX84" fmla="*/ 679344 w 1076849"/>
                    <a:gd name="connsiteY84" fmla="*/ 14329 h 1157052"/>
                    <a:gd name="connsiteX85" fmla="*/ 620153 w 1076849"/>
                    <a:gd name="connsiteY85" fmla="*/ 4590 h 1157052"/>
                    <a:gd name="connsiteX86" fmla="*/ 557799 w 1076849"/>
                    <a:gd name="connsiteY86" fmla="*/ 9017 h 1157052"/>
                    <a:gd name="connsiteX87" fmla="*/ 518338 w 1076849"/>
                    <a:gd name="connsiteY87" fmla="*/ 14202 h 1157052"/>
                    <a:gd name="connsiteX88" fmla="*/ 555522 w 1076849"/>
                    <a:gd name="connsiteY88" fmla="*/ 7373 h 1157052"/>
                    <a:gd name="connsiteX89" fmla="*/ 590557 w 1076849"/>
                    <a:gd name="connsiteY89" fmla="*/ 3199 h 1157052"/>
                    <a:gd name="connsiteX90" fmla="*/ 653795 w 1076849"/>
                    <a:gd name="connsiteY90" fmla="*/ 2187 h 1157052"/>
                    <a:gd name="connsiteX91" fmla="*/ 582335 w 1076849"/>
                    <a:gd name="connsiteY91" fmla="*/ 2567 h 1157052"/>
                    <a:gd name="connsiteX92" fmla="*/ 553878 w 1076849"/>
                    <a:gd name="connsiteY92" fmla="*/ 6108 h 1157052"/>
                    <a:gd name="connsiteX93" fmla="*/ 532756 w 1076849"/>
                    <a:gd name="connsiteY93" fmla="*/ 8384 h 1157052"/>
                    <a:gd name="connsiteX94" fmla="*/ 511129 w 1076849"/>
                    <a:gd name="connsiteY94" fmla="*/ 16479 h 1157052"/>
                    <a:gd name="connsiteX95" fmla="*/ 472933 w 1076849"/>
                    <a:gd name="connsiteY95" fmla="*/ 32542 h 1157052"/>
                    <a:gd name="connsiteX96" fmla="*/ 412224 w 1076849"/>
                    <a:gd name="connsiteY96" fmla="*/ 72382 h 1157052"/>
                    <a:gd name="connsiteX97" fmla="*/ 407291 w 1076849"/>
                    <a:gd name="connsiteY97" fmla="*/ 71623 h 1157052"/>
                    <a:gd name="connsiteX98" fmla="*/ 383766 w 1076849"/>
                    <a:gd name="connsiteY98" fmla="*/ 90468 h 1157052"/>
                    <a:gd name="connsiteX99" fmla="*/ 366059 w 1076849"/>
                    <a:gd name="connsiteY99" fmla="*/ 107543 h 1157052"/>
                    <a:gd name="connsiteX100" fmla="*/ 324701 w 1076849"/>
                    <a:gd name="connsiteY100" fmla="*/ 157881 h 1157052"/>
                    <a:gd name="connsiteX101" fmla="*/ 327863 w 1076849"/>
                    <a:gd name="connsiteY101" fmla="*/ 158387 h 1157052"/>
                    <a:gd name="connsiteX102" fmla="*/ 329255 w 1076849"/>
                    <a:gd name="connsiteY102" fmla="*/ 161043 h 1157052"/>
                    <a:gd name="connsiteX103" fmla="*/ 300164 w 1076849"/>
                    <a:gd name="connsiteY103" fmla="*/ 202148 h 1157052"/>
                    <a:gd name="connsiteX104" fmla="*/ 287138 w 1076849"/>
                    <a:gd name="connsiteY104" fmla="*/ 225040 h 1157052"/>
                    <a:gd name="connsiteX105" fmla="*/ 275754 w 1076849"/>
                    <a:gd name="connsiteY105" fmla="*/ 248439 h 1157052"/>
                    <a:gd name="connsiteX106" fmla="*/ 285872 w 1076849"/>
                    <a:gd name="connsiteY106" fmla="*/ 224914 h 1157052"/>
                    <a:gd name="connsiteX107" fmla="*/ 296877 w 1076849"/>
                    <a:gd name="connsiteY107" fmla="*/ 202527 h 1157052"/>
                    <a:gd name="connsiteX108" fmla="*/ 315215 w 1076849"/>
                    <a:gd name="connsiteY108" fmla="*/ 169390 h 1157052"/>
                    <a:gd name="connsiteX109" fmla="*/ 280940 w 1076849"/>
                    <a:gd name="connsiteY109" fmla="*/ 229720 h 1157052"/>
                    <a:gd name="connsiteX110" fmla="*/ 257668 w 1076849"/>
                    <a:gd name="connsiteY110" fmla="*/ 286255 h 1157052"/>
                    <a:gd name="connsiteX111" fmla="*/ 272972 w 1076849"/>
                    <a:gd name="connsiteY111" fmla="*/ 262604 h 1157052"/>
                    <a:gd name="connsiteX112" fmla="*/ 231614 w 1076849"/>
                    <a:gd name="connsiteY112" fmla="*/ 350632 h 1157052"/>
                    <a:gd name="connsiteX113" fmla="*/ 223267 w 1076849"/>
                    <a:gd name="connsiteY113" fmla="*/ 363027 h 1157052"/>
                    <a:gd name="connsiteX114" fmla="*/ 235155 w 1076849"/>
                    <a:gd name="connsiteY114" fmla="*/ 336340 h 1157052"/>
                    <a:gd name="connsiteX115" fmla="*/ 208468 w 1076849"/>
                    <a:gd name="connsiteY115" fmla="*/ 381745 h 1157052"/>
                    <a:gd name="connsiteX116" fmla="*/ 204042 w 1076849"/>
                    <a:gd name="connsiteY116" fmla="*/ 393002 h 1157052"/>
                    <a:gd name="connsiteX117" fmla="*/ 188991 w 1076849"/>
                    <a:gd name="connsiteY117" fmla="*/ 419056 h 1157052"/>
                    <a:gd name="connsiteX118" fmla="*/ 167111 w 1076849"/>
                    <a:gd name="connsiteY118" fmla="*/ 448652 h 1157052"/>
                    <a:gd name="connsiteX119" fmla="*/ 149150 w 1076849"/>
                    <a:gd name="connsiteY119" fmla="*/ 473315 h 1157052"/>
                    <a:gd name="connsiteX120" fmla="*/ 132456 w 1076849"/>
                    <a:gd name="connsiteY120" fmla="*/ 492287 h 1157052"/>
                    <a:gd name="connsiteX121" fmla="*/ 104631 w 1076849"/>
                    <a:gd name="connsiteY121" fmla="*/ 532127 h 1157052"/>
                    <a:gd name="connsiteX122" fmla="*/ 65296 w 1076849"/>
                    <a:gd name="connsiteY122" fmla="*/ 605611 h 1157052"/>
                    <a:gd name="connsiteX123" fmla="*/ 84141 w 1076849"/>
                    <a:gd name="connsiteY123" fmla="*/ 576394 h 1157052"/>
                    <a:gd name="connsiteX124" fmla="*/ 98559 w 1076849"/>
                    <a:gd name="connsiteY124" fmla="*/ 559320 h 1157052"/>
                    <a:gd name="connsiteX125" fmla="*/ 77818 w 1076849"/>
                    <a:gd name="connsiteY125" fmla="*/ 597896 h 1157052"/>
                    <a:gd name="connsiteX126" fmla="*/ 60869 w 1076849"/>
                    <a:gd name="connsiteY126" fmla="*/ 626985 h 1157052"/>
                    <a:gd name="connsiteX127" fmla="*/ 61755 w 1076849"/>
                    <a:gd name="connsiteY127" fmla="*/ 618764 h 1157052"/>
                    <a:gd name="connsiteX128" fmla="*/ 33803 w 1076849"/>
                    <a:gd name="connsiteY128" fmla="*/ 669735 h 1157052"/>
                    <a:gd name="connsiteX129" fmla="*/ 39495 w 1076849"/>
                    <a:gd name="connsiteY129" fmla="*/ 664676 h 1157052"/>
                    <a:gd name="connsiteX130" fmla="*/ 37850 w 1076849"/>
                    <a:gd name="connsiteY130" fmla="*/ 671505 h 1157052"/>
                    <a:gd name="connsiteX131" fmla="*/ 27859 w 1076849"/>
                    <a:gd name="connsiteY131" fmla="*/ 693639 h 1157052"/>
                    <a:gd name="connsiteX132" fmla="*/ 18500 w 1076849"/>
                    <a:gd name="connsiteY132" fmla="*/ 725764 h 1157052"/>
                    <a:gd name="connsiteX133" fmla="*/ 8887 w 1076849"/>
                    <a:gd name="connsiteY133" fmla="*/ 772940 h 1157052"/>
                    <a:gd name="connsiteX134" fmla="*/ 6104 w 1076849"/>
                    <a:gd name="connsiteY134" fmla="*/ 741953 h 1157052"/>
                    <a:gd name="connsiteX135" fmla="*/ 1678 w 1076849"/>
                    <a:gd name="connsiteY135" fmla="*/ 769778 h 1157052"/>
                    <a:gd name="connsiteX136" fmla="*/ 413 w 1076849"/>
                    <a:gd name="connsiteY136" fmla="*/ 784829 h 1157052"/>
                    <a:gd name="connsiteX137" fmla="*/ 34 w 1076849"/>
                    <a:gd name="connsiteY137" fmla="*/ 801398 h 1157052"/>
                    <a:gd name="connsiteX138" fmla="*/ 7116 w 1076849"/>
                    <a:gd name="connsiteY138" fmla="*/ 863498 h 1157052"/>
                    <a:gd name="connsiteX139" fmla="*/ 31526 w 1076849"/>
                    <a:gd name="connsiteY139" fmla="*/ 949503 h 1157052"/>
                    <a:gd name="connsiteX140" fmla="*/ 36712 w 1076849"/>
                    <a:gd name="connsiteY140" fmla="*/ 970245 h 1157052"/>
                    <a:gd name="connsiteX141" fmla="*/ 44427 w 1076849"/>
                    <a:gd name="connsiteY141" fmla="*/ 991367 h 1157052"/>
                    <a:gd name="connsiteX142" fmla="*/ 69091 w 1076849"/>
                    <a:gd name="connsiteY142" fmla="*/ 1037657 h 1157052"/>
                    <a:gd name="connsiteX143" fmla="*/ 108425 w 1076849"/>
                    <a:gd name="connsiteY143" fmla="*/ 1083063 h 1157052"/>
                    <a:gd name="connsiteX144" fmla="*/ 154842 w 1076849"/>
                    <a:gd name="connsiteY144" fmla="*/ 1120247 h 1157052"/>
                    <a:gd name="connsiteX145" fmla="*/ 141435 w 1076849"/>
                    <a:gd name="connsiteY145" fmla="*/ 1106335 h 1157052"/>
                    <a:gd name="connsiteX146" fmla="*/ 111207 w 1076849"/>
                    <a:gd name="connsiteY146" fmla="*/ 1078130 h 1157052"/>
                    <a:gd name="connsiteX147" fmla="*/ 152692 w 1076849"/>
                    <a:gd name="connsiteY147" fmla="*/ 1112152 h 1157052"/>
                    <a:gd name="connsiteX148" fmla="*/ 185197 w 1076849"/>
                    <a:gd name="connsiteY148" fmla="*/ 1128974 h 1157052"/>
                    <a:gd name="connsiteX149" fmla="*/ 225416 w 1076849"/>
                    <a:gd name="connsiteY149" fmla="*/ 1147060 h 1157052"/>
                    <a:gd name="connsiteX150" fmla="*/ 271581 w 1076849"/>
                    <a:gd name="connsiteY150" fmla="*/ 1151993 h 1157052"/>
                    <a:gd name="connsiteX151" fmla="*/ 295738 w 1076849"/>
                    <a:gd name="connsiteY151" fmla="*/ 1150349 h 1157052"/>
                    <a:gd name="connsiteX152" fmla="*/ 281572 w 1076849"/>
                    <a:gd name="connsiteY152" fmla="*/ 1157052 h 1157052"/>
                    <a:gd name="connsiteX153" fmla="*/ 322424 w 1076849"/>
                    <a:gd name="connsiteY153" fmla="*/ 1145290 h 1157052"/>
                    <a:gd name="connsiteX154" fmla="*/ 347720 w 1076849"/>
                    <a:gd name="connsiteY154" fmla="*/ 1137448 h 1157052"/>
                    <a:gd name="connsiteX155" fmla="*/ 420571 w 1076849"/>
                    <a:gd name="connsiteY155" fmla="*/ 1114176 h 1157052"/>
                    <a:gd name="connsiteX156" fmla="*/ 431828 w 1076849"/>
                    <a:gd name="connsiteY156" fmla="*/ 1103931 h 1157052"/>
                    <a:gd name="connsiteX157" fmla="*/ 505184 w 1076849"/>
                    <a:gd name="connsiteY157" fmla="*/ 1075601 h 1157052"/>
                    <a:gd name="connsiteX158" fmla="*/ 498987 w 1076849"/>
                    <a:gd name="connsiteY158" fmla="*/ 1081798 h 1157052"/>
                    <a:gd name="connsiteX159" fmla="*/ 562479 w 1076849"/>
                    <a:gd name="connsiteY159" fmla="*/ 1050305 h 1157052"/>
                    <a:gd name="connsiteX160" fmla="*/ 581576 w 1076849"/>
                    <a:gd name="connsiteY160" fmla="*/ 1041452 h 1157052"/>
                    <a:gd name="connsiteX161" fmla="*/ 597893 w 1076849"/>
                    <a:gd name="connsiteY161" fmla="*/ 1033989 h 1157052"/>
                    <a:gd name="connsiteX162" fmla="*/ 629259 w 1076849"/>
                    <a:gd name="connsiteY162" fmla="*/ 1020456 h 1157052"/>
                    <a:gd name="connsiteX163" fmla="*/ 682000 w 1076849"/>
                    <a:gd name="connsiteY163" fmla="*/ 991367 h 1157052"/>
                    <a:gd name="connsiteX164" fmla="*/ 720323 w 1076849"/>
                    <a:gd name="connsiteY164" fmla="*/ 962656 h 1157052"/>
                    <a:gd name="connsiteX165" fmla="*/ 756622 w 1076849"/>
                    <a:gd name="connsiteY165" fmla="*/ 933946 h 1157052"/>
                    <a:gd name="connsiteX166" fmla="*/ 722852 w 1076849"/>
                    <a:gd name="connsiteY166" fmla="*/ 957597 h 1157052"/>
                    <a:gd name="connsiteX167" fmla="*/ 688450 w 1076849"/>
                    <a:gd name="connsiteY167" fmla="*/ 982387 h 1157052"/>
                    <a:gd name="connsiteX168" fmla="*/ 704007 w 1076849"/>
                    <a:gd name="connsiteY168" fmla="*/ 962783 h 1157052"/>
                    <a:gd name="connsiteX169" fmla="*/ 743974 w 1076849"/>
                    <a:gd name="connsiteY169" fmla="*/ 933820 h 1157052"/>
                    <a:gd name="connsiteX170" fmla="*/ 777237 w 1076849"/>
                    <a:gd name="connsiteY170" fmla="*/ 913457 h 1157052"/>
                    <a:gd name="connsiteX171" fmla="*/ 734488 w 1076849"/>
                    <a:gd name="connsiteY171" fmla="*/ 942799 h 1157052"/>
                    <a:gd name="connsiteX172" fmla="*/ 698189 w 1076849"/>
                    <a:gd name="connsiteY172" fmla="*/ 971383 h 1157052"/>
                    <a:gd name="connsiteX173" fmla="*/ 748148 w 1076849"/>
                    <a:gd name="connsiteY173" fmla="*/ 936349 h 1157052"/>
                    <a:gd name="connsiteX174" fmla="*/ 790264 w 1076849"/>
                    <a:gd name="connsiteY174" fmla="*/ 906247 h 1157052"/>
                    <a:gd name="connsiteX175" fmla="*/ 798739 w 1076849"/>
                    <a:gd name="connsiteY175" fmla="*/ 893220 h 1157052"/>
                    <a:gd name="connsiteX176" fmla="*/ 805821 w 1076849"/>
                    <a:gd name="connsiteY176" fmla="*/ 886770 h 1157052"/>
                    <a:gd name="connsiteX177" fmla="*/ 811133 w 1076849"/>
                    <a:gd name="connsiteY177" fmla="*/ 881331 h 1157052"/>
                    <a:gd name="connsiteX178" fmla="*/ 820999 w 1076849"/>
                    <a:gd name="connsiteY178" fmla="*/ 871087 h 1157052"/>
                    <a:gd name="connsiteX179" fmla="*/ 839464 w 1076849"/>
                    <a:gd name="connsiteY179" fmla="*/ 851609 h 1157052"/>
                    <a:gd name="connsiteX180" fmla="*/ 857171 w 1076849"/>
                    <a:gd name="connsiteY180" fmla="*/ 833017 h 1157052"/>
                    <a:gd name="connsiteX181" fmla="*/ 875004 w 1076849"/>
                    <a:gd name="connsiteY181" fmla="*/ 813160 h 1157052"/>
                    <a:gd name="connsiteX182" fmla="*/ 909280 w 1076849"/>
                    <a:gd name="connsiteY182" fmla="*/ 773573 h 1157052"/>
                    <a:gd name="connsiteX183" fmla="*/ 954306 w 1076849"/>
                    <a:gd name="connsiteY183" fmla="*/ 734997 h 1157052"/>
                    <a:gd name="connsiteX184" fmla="*/ 939887 w 1076849"/>
                    <a:gd name="connsiteY184" fmla="*/ 740056 h 1157052"/>
                    <a:gd name="connsiteX185" fmla="*/ 970115 w 1076849"/>
                    <a:gd name="connsiteY185" fmla="*/ 713369 h 1157052"/>
                    <a:gd name="connsiteX186" fmla="*/ 991996 w 1076849"/>
                    <a:gd name="connsiteY186" fmla="*/ 690477 h 1157052"/>
                    <a:gd name="connsiteX187" fmla="*/ 968471 w 1076849"/>
                    <a:gd name="connsiteY187" fmla="*/ 711219 h 1157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</a:cxnLst>
                  <a:rect l="l" t="t" r="r" b="b"/>
                  <a:pathLst>
                    <a:path w="1076849" h="1157052">
                      <a:moveTo>
                        <a:pt x="967966" y="710840"/>
                      </a:moveTo>
                      <a:cubicBezTo>
                        <a:pt x="952535" y="727408"/>
                        <a:pt x="930907" y="744862"/>
                        <a:pt x="917754" y="756625"/>
                      </a:cubicBezTo>
                      <a:cubicBezTo>
                        <a:pt x="912568" y="759407"/>
                        <a:pt x="907889" y="762063"/>
                        <a:pt x="907509" y="761051"/>
                      </a:cubicBezTo>
                      <a:cubicBezTo>
                        <a:pt x="907130" y="759913"/>
                        <a:pt x="910544" y="754728"/>
                        <a:pt x="923698" y="742839"/>
                      </a:cubicBezTo>
                      <a:cubicBezTo>
                        <a:pt x="920030" y="748530"/>
                        <a:pt x="930528" y="740309"/>
                        <a:pt x="945326" y="727788"/>
                      </a:cubicBezTo>
                      <a:cubicBezTo>
                        <a:pt x="952661" y="721591"/>
                        <a:pt x="961009" y="713749"/>
                        <a:pt x="968091" y="706034"/>
                      </a:cubicBezTo>
                      <a:cubicBezTo>
                        <a:pt x="975048" y="698445"/>
                        <a:pt x="981625" y="691236"/>
                        <a:pt x="986557" y="685924"/>
                      </a:cubicBezTo>
                      <a:cubicBezTo>
                        <a:pt x="991743" y="678082"/>
                        <a:pt x="981878" y="687821"/>
                        <a:pt x="974036" y="695536"/>
                      </a:cubicBezTo>
                      <a:cubicBezTo>
                        <a:pt x="966068" y="703251"/>
                        <a:pt x="960124" y="708943"/>
                        <a:pt x="974036" y="693386"/>
                      </a:cubicBezTo>
                      <a:cubicBezTo>
                        <a:pt x="991490" y="675805"/>
                        <a:pt x="1006920" y="659490"/>
                        <a:pt x="1024122" y="644313"/>
                      </a:cubicBezTo>
                      <a:cubicBezTo>
                        <a:pt x="1041196" y="628124"/>
                        <a:pt x="1057005" y="609658"/>
                        <a:pt x="1068389" y="586512"/>
                      </a:cubicBezTo>
                      <a:cubicBezTo>
                        <a:pt x="1067503" y="582339"/>
                        <a:pt x="1072942" y="568932"/>
                        <a:pt x="1075092" y="555146"/>
                      </a:cubicBezTo>
                      <a:cubicBezTo>
                        <a:pt x="1077495" y="541486"/>
                        <a:pt x="1077495" y="528459"/>
                        <a:pt x="1074712" y="526942"/>
                      </a:cubicBezTo>
                      <a:cubicBezTo>
                        <a:pt x="1075724" y="556917"/>
                        <a:pt x="1068135" y="576015"/>
                        <a:pt x="1060167" y="589928"/>
                      </a:cubicBezTo>
                      <a:cubicBezTo>
                        <a:pt x="1051820" y="603966"/>
                        <a:pt x="1042840" y="614844"/>
                        <a:pt x="1028801" y="630147"/>
                      </a:cubicBezTo>
                      <a:cubicBezTo>
                        <a:pt x="1036895" y="618764"/>
                        <a:pt x="1032342" y="622559"/>
                        <a:pt x="1027789" y="625847"/>
                      </a:cubicBezTo>
                      <a:cubicBezTo>
                        <a:pt x="1041575" y="609405"/>
                        <a:pt x="1052958" y="591319"/>
                        <a:pt x="1059787" y="571841"/>
                      </a:cubicBezTo>
                      <a:cubicBezTo>
                        <a:pt x="1064594" y="558055"/>
                        <a:pt x="1066491" y="543637"/>
                        <a:pt x="1066870" y="529092"/>
                      </a:cubicBezTo>
                      <a:cubicBezTo>
                        <a:pt x="1067123" y="538072"/>
                        <a:pt x="1066870" y="545660"/>
                        <a:pt x="1066238" y="552743"/>
                      </a:cubicBezTo>
                      <a:cubicBezTo>
                        <a:pt x="1064973" y="566529"/>
                        <a:pt x="1062317" y="579050"/>
                        <a:pt x="1054222" y="595872"/>
                      </a:cubicBezTo>
                      <a:cubicBezTo>
                        <a:pt x="1066365" y="573865"/>
                        <a:pt x="1070159" y="553629"/>
                        <a:pt x="1072056" y="541360"/>
                      </a:cubicBezTo>
                      <a:cubicBezTo>
                        <a:pt x="1069526" y="539337"/>
                        <a:pt x="1070918" y="526815"/>
                        <a:pt x="1070665" y="510373"/>
                      </a:cubicBezTo>
                      <a:cubicBezTo>
                        <a:pt x="1070412" y="494057"/>
                        <a:pt x="1069653" y="473821"/>
                        <a:pt x="1065479" y="456620"/>
                      </a:cubicBezTo>
                      <a:lnTo>
                        <a:pt x="1063329" y="457126"/>
                      </a:lnTo>
                      <a:cubicBezTo>
                        <a:pt x="1062697" y="457885"/>
                        <a:pt x="1062697" y="459656"/>
                        <a:pt x="1064847" y="471165"/>
                      </a:cubicBezTo>
                      <a:cubicBezTo>
                        <a:pt x="1065606" y="471671"/>
                        <a:pt x="1066618" y="473189"/>
                        <a:pt x="1067882" y="484825"/>
                      </a:cubicBezTo>
                      <a:cubicBezTo>
                        <a:pt x="1065986" y="482548"/>
                        <a:pt x="1066744" y="495449"/>
                        <a:pt x="1065732" y="498484"/>
                      </a:cubicBezTo>
                      <a:cubicBezTo>
                        <a:pt x="1065353" y="494690"/>
                        <a:pt x="1064973" y="490769"/>
                        <a:pt x="1064594" y="486975"/>
                      </a:cubicBezTo>
                      <a:cubicBezTo>
                        <a:pt x="1061432" y="459276"/>
                        <a:pt x="1055614" y="430945"/>
                        <a:pt x="1040057" y="406029"/>
                      </a:cubicBezTo>
                      <a:cubicBezTo>
                        <a:pt x="1039172" y="404512"/>
                        <a:pt x="1038287" y="403247"/>
                        <a:pt x="1037528" y="401982"/>
                      </a:cubicBezTo>
                      <a:cubicBezTo>
                        <a:pt x="1034366" y="394267"/>
                        <a:pt x="1024880" y="378584"/>
                        <a:pt x="1010841" y="358221"/>
                      </a:cubicBezTo>
                      <a:cubicBezTo>
                        <a:pt x="1010209" y="358221"/>
                        <a:pt x="1009830" y="358600"/>
                        <a:pt x="1009450" y="358980"/>
                      </a:cubicBezTo>
                      <a:cubicBezTo>
                        <a:pt x="1005782" y="353415"/>
                        <a:pt x="1001355" y="346711"/>
                        <a:pt x="995411" y="337478"/>
                      </a:cubicBezTo>
                      <a:cubicBezTo>
                        <a:pt x="981372" y="315598"/>
                        <a:pt x="974668" y="308515"/>
                        <a:pt x="966700" y="297006"/>
                      </a:cubicBezTo>
                      <a:cubicBezTo>
                        <a:pt x="966700" y="296626"/>
                        <a:pt x="967080" y="296373"/>
                        <a:pt x="967333" y="296247"/>
                      </a:cubicBezTo>
                      <a:cubicBezTo>
                        <a:pt x="971886" y="302191"/>
                        <a:pt x="976566" y="307377"/>
                        <a:pt x="980739" y="311045"/>
                      </a:cubicBezTo>
                      <a:cubicBezTo>
                        <a:pt x="977325" y="306492"/>
                        <a:pt x="974542" y="302571"/>
                        <a:pt x="972139" y="299030"/>
                      </a:cubicBezTo>
                      <a:cubicBezTo>
                        <a:pt x="972392" y="299282"/>
                        <a:pt x="972519" y="299282"/>
                        <a:pt x="972898" y="299662"/>
                      </a:cubicBezTo>
                      <a:cubicBezTo>
                        <a:pt x="965436" y="288911"/>
                        <a:pt x="962021" y="281828"/>
                        <a:pt x="954306" y="267284"/>
                      </a:cubicBezTo>
                      <a:cubicBezTo>
                        <a:pt x="953294" y="263995"/>
                        <a:pt x="951144" y="257924"/>
                        <a:pt x="946970" y="250968"/>
                      </a:cubicBezTo>
                      <a:cubicBezTo>
                        <a:pt x="940899" y="242874"/>
                        <a:pt x="937105" y="241356"/>
                        <a:pt x="934195" y="240218"/>
                      </a:cubicBezTo>
                      <a:cubicBezTo>
                        <a:pt x="933943" y="240218"/>
                        <a:pt x="933563" y="239964"/>
                        <a:pt x="933310" y="239964"/>
                      </a:cubicBezTo>
                      <a:cubicBezTo>
                        <a:pt x="923445" y="228455"/>
                        <a:pt x="910797" y="218590"/>
                        <a:pt x="896505" y="209231"/>
                      </a:cubicBezTo>
                      <a:cubicBezTo>
                        <a:pt x="884238" y="201136"/>
                        <a:pt x="871337" y="193294"/>
                        <a:pt x="858309" y="185832"/>
                      </a:cubicBezTo>
                      <a:cubicBezTo>
                        <a:pt x="857803" y="185453"/>
                        <a:pt x="857171" y="184947"/>
                        <a:pt x="856791" y="184694"/>
                      </a:cubicBezTo>
                      <a:cubicBezTo>
                        <a:pt x="869692" y="189121"/>
                        <a:pt x="871716" y="187729"/>
                        <a:pt x="879178" y="190132"/>
                      </a:cubicBezTo>
                      <a:cubicBezTo>
                        <a:pt x="882972" y="191397"/>
                        <a:pt x="888032" y="193547"/>
                        <a:pt x="896505" y="198100"/>
                      </a:cubicBezTo>
                      <a:cubicBezTo>
                        <a:pt x="904853" y="202780"/>
                        <a:pt x="917248" y="209357"/>
                        <a:pt x="933310" y="223649"/>
                      </a:cubicBezTo>
                      <a:cubicBezTo>
                        <a:pt x="949120" y="238320"/>
                        <a:pt x="935461" y="221625"/>
                        <a:pt x="915477" y="207713"/>
                      </a:cubicBezTo>
                      <a:cubicBezTo>
                        <a:pt x="895620" y="193927"/>
                        <a:pt x="871842" y="181026"/>
                        <a:pt x="875004" y="181279"/>
                      </a:cubicBezTo>
                      <a:cubicBezTo>
                        <a:pt x="890561" y="189121"/>
                        <a:pt x="896505" y="191650"/>
                        <a:pt x="901944" y="194053"/>
                      </a:cubicBezTo>
                      <a:cubicBezTo>
                        <a:pt x="907382" y="196583"/>
                        <a:pt x="912695" y="198733"/>
                        <a:pt x="926227" y="208598"/>
                      </a:cubicBezTo>
                      <a:cubicBezTo>
                        <a:pt x="923572" y="201389"/>
                        <a:pt x="889423" y="179888"/>
                        <a:pt x="929010" y="205183"/>
                      </a:cubicBezTo>
                      <a:cubicBezTo>
                        <a:pt x="914338" y="193674"/>
                        <a:pt x="905486" y="187982"/>
                        <a:pt x="895747" y="181279"/>
                      </a:cubicBezTo>
                      <a:cubicBezTo>
                        <a:pt x="885881" y="174702"/>
                        <a:pt x="875004" y="167746"/>
                        <a:pt x="855780" y="157501"/>
                      </a:cubicBezTo>
                      <a:cubicBezTo>
                        <a:pt x="850215" y="156616"/>
                        <a:pt x="862736" y="163825"/>
                        <a:pt x="874625" y="171287"/>
                      </a:cubicBezTo>
                      <a:cubicBezTo>
                        <a:pt x="886514" y="178623"/>
                        <a:pt x="897518" y="186212"/>
                        <a:pt x="889928" y="183935"/>
                      </a:cubicBezTo>
                      <a:cubicBezTo>
                        <a:pt x="849330" y="159272"/>
                        <a:pt x="843765" y="159778"/>
                        <a:pt x="838579" y="159525"/>
                      </a:cubicBezTo>
                      <a:cubicBezTo>
                        <a:pt x="838705" y="157881"/>
                        <a:pt x="826563" y="151304"/>
                        <a:pt x="815434" y="144600"/>
                      </a:cubicBezTo>
                      <a:cubicBezTo>
                        <a:pt x="804051" y="137897"/>
                        <a:pt x="794312" y="130435"/>
                        <a:pt x="794818" y="129044"/>
                      </a:cubicBezTo>
                      <a:cubicBezTo>
                        <a:pt x="816698" y="143209"/>
                        <a:pt x="825172" y="145612"/>
                        <a:pt x="823781" y="144348"/>
                      </a:cubicBezTo>
                      <a:cubicBezTo>
                        <a:pt x="822769" y="142830"/>
                        <a:pt x="814042" y="136885"/>
                        <a:pt x="808225" y="131320"/>
                      </a:cubicBezTo>
                      <a:cubicBezTo>
                        <a:pt x="825045" y="141944"/>
                        <a:pt x="837314" y="146751"/>
                        <a:pt x="840223" y="147636"/>
                      </a:cubicBezTo>
                      <a:cubicBezTo>
                        <a:pt x="843132" y="148395"/>
                        <a:pt x="836176" y="144474"/>
                        <a:pt x="819734" y="136885"/>
                      </a:cubicBezTo>
                      <a:cubicBezTo>
                        <a:pt x="818216" y="134230"/>
                        <a:pt x="828461" y="139795"/>
                        <a:pt x="841362" y="146245"/>
                      </a:cubicBezTo>
                      <a:cubicBezTo>
                        <a:pt x="854262" y="152822"/>
                        <a:pt x="868048" y="160663"/>
                        <a:pt x="870451" y="160789"/>
                      </a:cubicBezTo>
                      <a:cubicBezTo>
                        <a:pt x="848571" y="148268"/>
                        <a:pt x="830990" y="139289"/>
                        <a:pt x="822010" y="132965"/>
                      </a:cubicBezTo>
                      <a:cubicBezTo>
                        <a:pt x="824161" y="135621"/>
                        <a:pt x="809616" y="129676"/>
                        <a:pt x="796968" y="120696"/>
                      </a:cubicBezTo>
                      <a:cubicBezTo>
                        <a:pt x="790644" y="116270"/>
                        <a:pt x="785711" y="110958"/>
                        <a:pt x="783940" y="107416"/>
                      </a:cubicBezTo>
                      <a:cubicBezTo>
                        <a:pt x="780146" y="98563"/>
                        <a:pt x="776858" y="90847"/>
                        <a:pt x="774708" y="86042"/>
                      </a:cubicBezTo>
                      <a:cubicBezTo>
                        <a:pt x="777237" y="90342"/>
                        <a:pt x="779514" y="94769"/>
                        <a:pt x="781411" y="98689"/>
                      </a:cubicBezTo>
                      <a:cubicBezTo>
                        <a:pt x="782296" y="100713"/>
                        <a:pt x="783308" y="102484"/>
                        <a:pt x="784067" y="104254"/>
                      </a:cubicBezTo>
                      <a:cubicBezTo>
                        <a:pt x="784573" y="105393"/>
                        <a:pt x="784826" y="105646"/>
                        <a:pt x="784826" y="105772"/>
                      </a:cubicBezTo>
                      <a:lnTo>
                        <a:pt x="785206" y="106404"/>
                      </a:lnTo>
                      <a:cubicBezTo>
                        <a:pt x="786597" y="108175"/>
                        <a:pt x="787988" y="109060"/>
                        <a:pt x="787988" y="107543"/>
                      </a:cubicBezTo>
                      <a:cubicBezTo>
                        <a:pt x="787102" y="106404"/>
                        <a:pt x="786597" y="105519"/>
                        <a:pt x="786218" y="104760"/>
                      </a:cubicBezTo>
                      <a:cubicBezTo>
                        <a:pt x="784826" y="101851"/>
                        <a:pt x="783561" y="99069"/>
                        <a:pt x="782423" y="96413"/>
                      </a:cubicBezTo>
                      <a:cubicBezTo>
                        <a:pt x="779894" y="91101"/>
                        <a:pt x="777364" y="86421"/>
                        <a:pt x="774834" y="82121"/>
                      </a:cubicBezTo>
                      <a:cubicBezTo>
                        <a:pt x="769901" y="73647"/>
                        <a:pt x="765222" y="66817"/>
                        <a:pt x="760289" y="60620"/>
                      </a:cubicBezTo>
                      <a:cubicBezTo>
                        <a:pt x="755104" y="54296"/>
                        <a:pt x="749918" y="48857"/>
                        <a:pt x="743342" y="43039"/>
                      </a:cubicBezTo>
                      <a:cubicBezTo>
                        <a:pt x="736638" y="37221"/>
                        <a:pt x="728291" y="31024"/>
                        <a:pt x="716402" y="24700"/>
                      </a:cubicBezTo>
                      <a:cubicBezTo>
                        <a:pt x="708560" y="22170"/>
                        <a:pt x="721335" y="30518"/>
                        <a:pt x="726646" y="35830"/>
                      </a:cubicBezTo>
                      <a:cubicBezTo>
                        <a:pt x="729303" y="38486"/>
                        <a:pt x="730441" y="39877"/>
                        <a:pt x="727025" y="38107"/>
                      </a:cubicBezTo>
                      <a:cubicBezTo>
                        <a:pt x="723611" y="36462"/>
                        <a:pt x="715643" y="31024"/>
                        <a:pt x="698568" y="23688"/>
                      </a:cubicBezTo>
                      <a:cubicBezTo>
                        <a:pt x="701730" y="24067"/>
                        <a:pt x="694015" y="19388"/>
                        <a:pt x="679344" y="14329"/>
                      </a:cubicBezTo>
                      <a:cubicBezTo>
                        <a:pt x="665179" y="9270"/>
                        <a:pt x="642539" y="4716"/>
                        <a:pt x="620153" y="4590"/>
                      </a:cubicBezTo>
                      <a:cubicBezTo>
                        <a:pt x="597893" y="4084"/>
                        <a:pt x="574620" y="6993"/>
                        <a:pt x="557799" y="9017"/>
                      </a:cubicBezTo>
                      <a:cubicBezTo>
                        <a:pt x="540346" y="10914"/>
                        <a:pt x="525041" y="13191"/>
                        <a:pt x="518338" y="14202"/>
                      </a:cubicBezTo>
                      <a:cubicBezTo>
                        <a:pt x="531239" y="10914"/>
                        <a:pt x="543886" y="9017"/>
                        <a:pt x="555522" y="7373"/>
                      </a:cubicBezTo>
                      <a:cubicBezTo>
                        <a:pt x="566779" y="5855"/>
                        <a:pt x="578794" y="4211"/>
                        <a:pt x="590557" y="3199"/>
                      </a:cubicBezTo>
                      <a:cubicBezTo>
                        <a:pt x="613955" y="1049"/>
                        <a:pt x="636088" y="1554"/>
                        <a:pt x="653795" y="2187"/>
                      </a:cubicBezTo>
                      <a:cubicBezTo>
                        <a:pt x="629764" y="-1481"/>
                        <a:pt x="603837" y="37"/>
                        <a:pt x="582335" y="2567"/>
                      </a:cubicBezTo>
                      <a:cubicBezTo>
                        <a:pt x="571965" y="3831"/>
                        <a:pt x="562226" y="5096"/>
                        <a:pt x="553878" y="6108"/>
                      </a:cubicBezTo>
                      <a:cubicBezTo>
                        <a:pt x="545278" y="6993"/>
                        <a:pt x="538068" y="7752"/>
                        <a:pt x="532756" y="8384"/>
                      </a:cubicBezTo>
                      <a:cubicBezTo>
                        <a:pt x="528457" y="10661"/>
                        <a:pt x="521247" y="13064"/>
                        <a:pt x="511129" y="16479"/>
                      </a:cubicBezTo>
                      <a:cubicBezTo>
                        <a:pt x="501264" y="19894"/>
                        <a:pt x="487730" y="24447"/>
                        <a:pt x="472933" y="32542"/>
                      </a:cubicBezTo>
                      <a:cubicBezTo>
                        <a:pt x="443084" y="47466"/>
                        <a:pt x="423606" y="64414"/>
                        <a:pt x="412224" y="72382"/>
                      </a:cubicBezTo>
                      <a:cubicBezTo>
                        <a:pt x="400967" y="80729"/>
                        <a:pt x="397805" y="81868"/>
                        <a:pt x="407291" y="71623"/>
                      </a:cubicBezTo>
                      <a:cubicBezTo>
                        <a:pt x="398311" y="78326"/>
                        <a:pt x="390216" y="84650"/>
                        <a:pt x="383766" y="90468"/>
                      </a:cubicBezTo>
                      <a:cubicBezTo>
                        <a:pt x="377189" y="96286"/>
                        <a:pt x="371751" y="101725"/>
                        <a:pt x="366059" y="107543"/>
                      </a:cubicBezTo>
                      <a:cubicBezTo>
                        <a:pt x="355056" y="119305"/>
                        <a:pt x="342914" y="132838"/>
                        <a:pt x="324701" y="157881"/>
                      </a:cubicBezTo>
                      <a:cubicBezTo>
                        <a:pt x="312180" y="177611"/>
                        <a:pt x="320148" y="167619"/>
                        <a:pt x="327863" y="158387"/>
                      </a:cubicBezTo>
                      <a:cubicBezTo>
                        <a:pt x="335704" y="149280"/>
                        <a:pt x="343294" y="140553"/>
                        <a:pt x="329255" y="161043"/>
                      </a:cubicBezTo>
                      <a:cubicBezTo>
                        <a:pt x="318757" y="174323"/>
                        <a:pt x="309271" y="187603"/>
                        <a:pt x="300164" y="202148"/>
                      </a:cubicBezTo>
                      <a:cubicBezTo>
                        <a:pt x="295611" y="209483"/>
                        <a:pt x="291311" y="216945"/>
                        <a:pt x="287138" y="225040"/>
                      </a:cubicBezTo>
                      <a:cubicBezTo>
                        <a:pt x="283470" y="232502"/>
                        <a:pt x="279675" y="240344"/>
                        <a:pt x="275754" y="248439"/>
                      </a:cubicBezTo>
                      <a:cubicBezTo>
                        <a:pt x="279296" y="240344"/>
                        <a:pt x="282710" y="232376"/>
                        <a:pt x="285872" y="224914"/>
                      </a:cubicBezTo>
                      <a:cubicBezTo>
                        <a:pt x="289541" y="216945"/>
                        <a:pt x="293335" y="209357"/>
                        <a:pt x="296877" y="202527"/>
                      </a:cubicBezTo>
                      <a:cubicBezTo>
                        <a:pt x="304085" y="188741"/>
                        <a:pt x="310662" y="177611"/>
                        <a:pt x="315215" y="169390"/>
                      </a:cubicBezTo>
                      <a:cubicBezTo>
                        <a:pt x="299405" y="192283"/>
                        <a:pt x="288655" y="211886"/>
                        <a:pt x="280940" y="229720"/>
                      </a:cubicBezTo>
                      <a:cubicBezTo>
                        <a:pt x="273478" y="247174"/>
                        <a:pt x="266522" y="264122"/>
                        <a:pt x="257668" y="286255"/>
                      </a:cubicBezTo>
                      <a:cubicBezTo>
                        <a:pt x="253874" y="303709"/>
                        <a:pt x="276766" y="245023"/>
                        <a:pt x="272972" y="262604"/>
                      </a:cubicBezTo>
                      <a:cubicBezTo>
                        <a:pt x="258174" y="295488"/>
                        <a:pt x="242112" y="333684"/>
                        <a:pt x="231614" y="350632"/>
                      </a:cubicBezTo>
                      <a:cubicBezTo>
                        <a:pt x="226429" y="359612"/>
                        <a:pt x="223013" y="364545"/>
                        <a:pt x="223267" y="363027"/>
                      </a:cubicBezTo>
                      <a:cubicBezTo>
                        <a:pt x="223393" y="361509"/>
                        <a:pt x="227440" y="353541"/>
                        <a:pt x="235155" y="336340"/>
                      </a:cubicBezTo>
                      <a:cubicBezTo>
                        <a:pt x="225037" y="356829"/>
                        <a:pt x="215298" y="372260"/>
                        <a:pt x="208468" y="381745"/>
                      </a:cubicBezTo>
                      <a:cubicBezTo>
                        <a:pt x="212137" y="378457"/>
                        <a:pt x="209101" y="384655"/>
                        <a:pt x="204042" y="393002"/>
                      </a:cubicBezTo>
                      <a:cubicBezTo>
                        <a:pt x="198730" y="401729"/>
                        <a:pt x="191774" y="413365"/>
                        <a:pt x="188991" y="419056"/>
                      </a:cubicBezTo>
                      <a:cubicBezTo>
                        <a:pt x="188232" y="415895"/>
                        <a:pt x="178366" y="431578"/>
                        <a:pt x="167111" y="448652"/>
                      </a:cubicBezTo>
                      <a:cubicBezTo>
                        <a:pt x="161292" y="457253"/>
                        <a:pt x="155222" y="465853"/>
                        <a:pt x="149150" y="473315"/>
                      </a:cubicBezTo>
                      <a:cubicBezTo>
                        <a:pt x="142953" y="480904"/>
                        <a:pt x="136882" y="487860"/>
                        <a:pt x="132456" y="492287"/>
                      </a:cubicBezTo>
                      <a:cubicBezTo>
                        <a:pt x="124488" y="503796"/>
                        <a:pt x="116140" y="514547"/>
                        <a:pt x="104631" y="532127"/>
                      </a:cubicBezTo>
                      <a:cubicBezTo>
                        <a:pt x="92868" y="549707"/>
                        <a:pt x="80853" y="574244"/>
                        <a:pt x="65296" y="605611"/>
                      </a:cubicBezTo>
                      <a:cubicBezTo>
                        <a:pt x="69217" y="601816"/>
                        <a:pt x="76806" y="588410"/>
                        <a:pt x="84141" y="576394"/>
                      </a:cubicBezTo>
                      <a:cubicBezTo>
                        <a:pt x="91477" y="564505"/>
                        <a:pt x="98559" y="554640"/>
                        <a:pt x="98559" y="559320"/>
                      </a:cubicBezTo>
                      <a:cubicBezTo>
                        <a:pt x="91098" y="572474"/>
                        <a:pt x="84141" y="586133"/>
                        <a:pt x="77818" y="597896"/>
                      </a:cubicBezTo>
                      <a:cubicBezTo>
                        <a:pt x="71494" y="609784"/>
                        <a:pt x="65675" y="619523"/>
                        <a:pt x="60869" y="626985"/>
                      </a:cubicBezTo>
                      <a:cubicBezTo>
                        <a:pt x="51510" y="641910"/>
                        <a:pt x="48980" y="643933"/>
                        <a:pt x="61755" y="618764"/>
                      </a:cubicBezTo>
                      <a:cubicBezTo>
                        <a:pt x="52649" y="634827"/>
                        <a:pt x="46830" y="640771"/>
                        <a:pt x="33803" y="669735"/>
                      </a:cubicBezTo>
                      <a:cubicBezTo>
                        <a:pt x="30768" y="679979"/>
                        <a:pt x="35574" y="671126"/>
                        <a:pt x="39495" y="664676"/>
                      </a:cubicBezTo>
                      <a:cubicBezTo>
                        <a:pt x="43415" y="658352"/>
                        <a:pt x="45945" y="653798"/>
                        <a:pt x="37850" y="671505"/>
                      </a:cubicBezTo>
                      <a:cubicBezTo>
                        <a:pt x="35321" y="675679"/>
                        <a:pt x="31400" y="683521"/>
                        <a:pt x="27859" y="693639"/>
                      </a:cubicBezTo>
                      <a:cubicBezTo>
                        <a:pt x="24444" y="703378"/>
                        <a:pt x="21155" y="714634"/>
                        <a:pt x="18500" y="725764"/>
                      </a:cubicBezTo>
                      <a:cubicBezTo>
                        <a:pt x="13187" y="748024"/>
                        <a:pt x="10911" y="769272"/>
                        <a:pt x="8887" y="772940"/>
                      </a:cubicBezTo>
                      <a:cubicBezTo>
                        <a:pt x="14705" y="722855"/>
                        <a:pt x="2437" y="794694"/>
                        <a:pt x="6104" y="741953"/>
                      </a:cubicBezTo>
                      <a:cubicBezTo>
                        <a:pt x="4334" y="750554"/>
                        <a:pt x="2817" y="759913"/>
                        <a:pt x="1678" y="769778"/>
                      </a:cubicBezTo>
                      <a:cubicBezTo>
                        <a:pt x="1172" y="774711"/>
                        <a:pt x="666" y="779644"/>
                        <a:pt x="413" y="784829"/>
                      </a:cubicBezTo>
                      <a:cubicBezTo>
                        <a:pt x="160" y="790394"/>
                        <a:pt x="-93" y="795959"/>
                        <a:pt x="34" y="801398"/>
                      </a:cubicBezTo>
                      <a:cubicBezTo>
                        <a:pt x="413" y="823531"/>
                        <a:pt x="3575" y="844653"/>
                        <a:pt x="7116" y="863498"/>
                      </a:cubicBezTo>
                      <a:cubicBezTo>
                        <a:pt x="13567" y="901062"/>
                        <a:pt x="24570" y="935717"/>
                        <a:pt x="31526" y="949503"/>
                      </a:cubicBezTo>
                      <a:cubicBezTo>
                        <a:pt x="32538" y="956079"/>
                        <a:pt x="34562" y="963541"/>
                        <a:pt x="36712" y="970245"/>
                      </a:cubicBezTo>
                      <a:cubicBezTo>
                        <a:pt x="38862" y="976948"/>
                        <a:pt x="41392" y="984031"/>
                        <a:pt x="44427" y="991367"/>
                      </a:cubicBezTo>
                      <a:cubicBezTo>
                        <a:pt x="50498" y="1005911"/>
                        <a:pt x="58466" y="1021595"/>
                        <a:pt x="69091" y="1037657"/>
                      </a:cubicBezTo>
                      <a:cubicBezTo>
                        <a:pt x="79588" y="1053720"/>
                        <a:pt x="93627" y="1069530"/>
                        <a:pt x="108425" y="1083063"/>
                      </a:cubicBezTo>
                      <a:cubicBezTo>
                        <a:pt x="123349" y="1096722"/>
                        <a:pt x="139412" y="1108738"/>
                        <a:pt x="154842" y="1120247"/>
                      </a:cubicBezTo>
                      <a:cubicBezTo>
                        <a:pt x="163695" y="1123409"/>
                        <a:pt x="153956" y="1116200"/>
                        <a:pt x="141435" y="1106335"/>
                      </a:cubicBezTo>
                      <a:cubicBezTo>
                        <a:pt x="128788" y="1096469"/>
                        <a:pt x="113863" y="1082810"/>
                        <a:pt x="111207" y="1078130"/>
                      </a:cubicBezTo>
                      <a:cubicBezTo>
                        <a:pt x="130937" y="1098493"/>
                        <a:pt x="143206" y="1106082"/>
                        <a:pt x="152692" y="1112152"/>
                      </a:cubicBezTo>
                      <a:cubicBezTo>
                        <a:pt x="162431" y="1117844"/>
                        <a:pt x="170273" y="1121765"/>
                        <a:pt x="185197" y="1128974"/>
                      </a:cubicBezTo>
                      <a:cubicBezTo>
                        <a:pt x="195441" y="1135298"/>
                        <a:pt x="209480" y="1142507"/>
                        <a:pt x="225416" y="1147060"/>
                      </a:cubicBezTo>
                      <a:cubicBezTo>
                        <a:pt x="240973" y="1151866"/>
                        <a:pt x="259059" y="1152752"/>
                        <a:pt x="271581" y="1151993"/>
                      </a:cubicBezTo>
                      <a:cubicBezTo>
                        <a:pt x="284355" y="1151234"/>
                        <a:pt x="292956" y="1149843"/>
                        <a:pt x="295738" y="1150349"/>
                      </a:cubicBezTo>
                      <a:cubicBezTo>
                        <a:pt x="298268" y="1150728"/>
                        <a:pt x="295232" y="1153131"/>
                        <a:pt x="281572" y="1157052"/>
                      </a:cubicBezTo>
                      <a:cubicBezTo>
                        <a:pt x="300671" y="1152752"/>
                        <a:pt x="312560" y="1148325"/>
                        <a:pt x="322424" y="1145290"/>
                      </a:cubicBezTo>
                      <a:cubicBezTo>
                        <a:pt x="332037" y="1142254"/>
                        <a:pt x="339625" y="1139978"/>
                        <a:pt x="347720" y="1137448"/>
                      </a:cubicBezTo>
                      <a:cubicBezTo>
                        <a:pt x="363656" y="1132642"/>
                        <a:pt x="381742" y="1127709"/>
                        <a:pt x="420571" y="1114176"/>
                      </a:cubicBezTo>
                      <a:cubicBezTo>
                        <a:pt x="427148" y="1110003"/>
                        <a:pt x="403117" y="1114682"/>
                        <a:pt x="431828" y="1103931"/>
                      </a:cubicBezTo>
                      <a:cubicBezTo>
                        <a:pt x="461171" y="1091916"/>
                        <a:pt x="490007" y="1081419"/>
                        <a:pt x="505184" y="1075601"/>
                      </a:cubicBezTo>
                      <a:cubicBezTo>
                        <a:pt x="520235" y="1069277"/>
                        <a:pt x="522385" y="1069909"/>
                        <a:pt x="498987" y="1081798"/>
                      </a:cubicBezTo>
                      <a:cubicBezTo>
                        <a:pt x="543886" y="1063585"/>
                        <a:pt x="537689" y="1063965"/>
                        <a:pt x="562479" y="1050305"/>
                      </a:cubicBezTo>
                      <a:cubicBezTo>
                        <a:pt x="569055" y="1047270"/>
                        <a:pt x="575506" y="1044234"/>
                        <a:pt x="581576" y="1041452"/>
                      </a:cubicBezTo>
                      <a:cubicBezTo>
                        <a:pt x="587016" y="1038796"/>
                        <a:pt x="592454" y="1036266"/>
                        <a:pt x="597893" y="1033989"/>
                      </a:cubicBezTo>
                      <a:cubicBezTo>
                        <a:pt x="609149" y="1029057"/>
                        <a:pt x="619520" y="1024630"/>
                        <a:pt x="629259" y="1020456"/>
                      </a:cubicBezTo>
                      <a:cubicBezTo>
                        <a:pt x="649369" y="1011730"/>
                        <a:pt x="667834" y="1001232"/>
                        <a:pt x="682000" y="991367"/>
                      </a:cubicBezTo>
                      <a:cubicBezTo>
                        <a:pt x="696545" y="981501"/>
                        <a:pt x="708560" y="972016"/>
                        <a:pt x="720323" y="962656"/>
                      </a:cubicBezTo>
                      <a:cubicBezTo>
                        <a:pt x="731958" y="953423"/>
                        <a:pt x="743721" y="944190"/>
                        <a:pt x="756622" y="933946"/>
                      </a:cubicBezTo>
                      <a:cubicBezTo>
                        <a:pt x="744986" y="942041"/>
                        <a:pt x="733729" y="949629"/>
                        <a:pt x="722852" y="957597"/>
                      </a:cubicBezTo>
                      <a:cubicBezTo>
                        <a:pt x="711722" y="965692"/>
                        <a:pt x="700466" y="974039"/>
                        <a:pt x="688450" y="982387"/>
                      </a:cubicBezTo>
                      <a:cubicBezTo>
                        <a:pt x="662396" y="995793"/>
                        <a:pt x="679596" y="982007"/>
                        <a:pt x="704007" y="962783"/>
                      </a:cubicBezTo>
                      <a:cubicBezTo>
                        <a:pt x="716275" y="953044"/>
                        <a:pt x="730314" y="942673"/>
                        <a:pt x="743974" y="933820"/>
                      </a:cubicBezTo>
                      <a:cubicBezTo>
                        <a:pt x="757507" y="924966"/>
                        <a:pt x="769901" y="917124"/>
                        <a:pt x="777237" y="913457"/>
                      </a:cubicBezTo>
                      <a:cubicBezTo>
                        <a:pt x="765981" y="920792"/>
                        <a:pt x="749539" y="931922"/>
                        <a:pt x="734488" y="942799"/>
                      </a:cubicBezTo>
                      <a:cubicBezTo>
                        <a:pt x="719690" y="953550"/>
                        <a:pt x="705777" y="964933"/>
                        <a:pt x="698189" y="971383"/>
                      </a:cubicBezTo>
                      <a:cubicBezTo>
                        <a:pt x="720323" y="955827"/>
                        <a:pt x="734994" y="945582"/>
                        <a:pt x="748148" y="936349"/>
                      </a:cubicBezTo>
                      <a:cubicBezTo>
                        <a:pt x="761301" y="926990"/>
                        <a:pt x="773317" y="918769"/>
                        <a:pt x="790264" y="906247"/>
                      </a:cubicBezTo>
                      <a:cubicBezTo>
                        <a:pt x="817331" y="881205"/>
                        <a:pt x="775467" y="913836"/>
                        <a:pt x="798739" y="893220"/>
                      </a:cubicBezTo>
                      <a:cubicBezTo>
                        <a:pt x="800383" y="892208"/>
                        <a:pt x="804430" y="888288"/>
                        <a:pt x="805821" y="886770"/>
                      </a:cubicBezTo>
                      <a:lnTo>
                        <a:pt x="811133" y="881331"/>
                      </a:lnTo>
                      <a:cubicBezTo>
                        <a:pt x="814422" y="877916"/>
                        <a:pt x="817710" y="874502"/>
                        <a:pt x="820999" y="871087"/>
                      </a:cubicBezTo>
                      <a:cubicBezTo>
                        <a:pt x="827323" y="864383"/>
                        <a:pt x="833520" y="857933"/>
                        <a:pt x="839464" y="851609"/>
                      </a:cubicBezTo>
                      <a:cubicBezTo>
                        <a:pt x="845409" y="845285"/>
                        <a:pt x="851353" y="839214"/>
                        <a:pt x="857171" y="833017"/>
                      </a:cubicBezTo>
                      <a:cubicBezTo>
                        <a:pt x="863368" y="826567"/>
                        <a:pt x="869313" y="819737"/>
                        <a:pt x="875004" y="813160"/>
                      </a:cubicBezTo>
                      <a:cubicBezTo>
                        <a:pt x="886261" y="799880"/>
                        <a:pt x="897011" y="786600"/>
                        <a:pt x="909280" y="773573"/>
                      </a:cubicBezTo>
                      <a:cubicBezTo>
                        <a:pt x="920789" y="761051"/>
                        <a:pt x="935966" y="749795"/>
                        <a:pt x="954306" y="734997"/>
                      </a:cubicBezTo>
                      <a:cubicBezTo>
                        <a:pt x="961262" y="724879"/>
                        <a:pt x="936978" y="746001"/>
                        <a:pt x="939887" y="740056"/>
                      </a:cubicBezTo>
                      <a:cubicBezTo>
                        <a:pt x="957214" y="726523"/>
                        <a:pt x="964424" y="719314"/>
                        <a:pt x="970115" y="713369"/>
                      </a:cubicBezTo>
                      <a:cubicBezTo>
                        <a:pt x="975680" y="707551"/>
                        <a:pt x="980233" y="702745"/>
                        <a:pt x="991996" y="690477"/>
                      </a:cubicBezTo>
                      <a:cubicBezTo>
                        <a:pt x="993387" y="684027"/>
                        <a:pt x="983395" y="695156"/>
                        <a:pt x="968471" y="711219"/>
                      </a:cubicBezTo>
                      <a:close/>
                    </a:path>
                  </a:pathLst>
                </a:custGeom>
                <a:solidFill>
                  <a:srgbClr val="E558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9679" name="Rectangle 9678">
              <a:extLst>
                <a:ext uri="{FF2B5EF4-FFF2-40B4-BE49-F238E27FC236}">
                  <a16:creationId xmlns:a16="http://schemas.microsoft.com/office/drawing/2014/main" id="{8122D5B8-C100-8CCA-1FAA-893F5C2A42A6}"/>
                </a:ext>
              </a:extLst>
            </p:cNvPr>
            <p:cNvSpPr/>
            <p:nvPr/>
          </p:nvSpPr>
          <p:spPr>
            <a:xfrm>
              <a:off x="5252053" y="-3440161"/>
              <a:ext cx="5001009" cy="613732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9712" name="Group 9711">
            <a:extLst>
              <a:ext uri="{FF2B5EF4-FFF2-40B4-BE49-F238E27FC236}">
                <a16:creationId xmlns:a16="http://schemas.microsoft.com/office/drawing/2014/main" id="{378DF74B-06E0-F5FE-A780-8DB4E5D21479}"/>
              </a:ext>
            </a:extLst>
          </p:cNvPr>
          <p:cNvGrpSpPr/>
          <p:nvPr/>
        </p:nvGrpSpPr>
        <p:grpSpPr>
          <a:xfrm>
            <a:off x="10075871" y="4305294"/>
            <a:ext cx="1855201" cy="2308822"/>
            <a:chOff x="4297126" y="-3538814"/>
            <a:chExt cx="6949989" cy="9271350"/>
          </a:xfrm>
        </p:grpSpPr>
        <p:grpSp>
          <p:nvGrpSpPr>
            <p:cNvPr id="9713" name="Graphic 3">
              <a:extLst>
                <a:ext uri="{FF2B5EF4-FFF2-40B4-BE49-F238E27FC236}">
                  <a16:creationId xmlns:a16="http://schemas.microsoft.com/office/drawing/2014/main" id="{1C81FB7E-56AC-15F4-B3C3-43116F41A065}"/>
                </a:ext>
              </a:extLst>
            </p:cNvPr>
            <p:cNvGrpSpPr/>
            <p:nvPr/>
          </p:nvGrpSpPr>
          <p:grpSpPr>
            <a:xfrm>
              <a:off x="6808419" y="542083"/>
              <a:ext cx="4438696" cy="5190453"/>
              <a:chOff x="10699016" y="5292873"/>
              <a:chExt cx="1199446" cy="1258895"/>
            </a:xfrm>
          </p:grpSpPr>
          <p:grpSp>
            <p:nvGrpSpPr>
              <p:cNvPr id="9715" name="Graphic 3">
                <a:extLst>
                  <a:ext uri="{FF2B5EF4-FFF2-40B4-BE49-F238E27FC236}">
                    <a16:creationId xmlns:a16="http://schemas.microsoft.com/office/drawing/2014/main" id="{B75BEB80-2BE2-A048-A96D-3F652D62EAFD}"/>
                  </a:ext>
                </a:extLst>
              </p:cNvPr>
              <p:cNvGrpSpPr/>
              <p:nvPr/>
            </p:nvGrpSpPr>
            <p:grpSpPr>
              <a:xfrm>
                <a:off x="11335602" y="6025429"/>
                <a:ext cx="562860" cy="526338"/>
                <a:chOff x="11335602" y="6025429"/>
                <a:chExt cx="562860" cy="526338"/>
              </a:xfrm>
              <a:solidFill>
                <a:srgbClr val="475847"/>
              </a:solidFill>
            </p:grpSpPr>
            <p:sp>
              <p:nvSpPr>
                <p:cNvPr id="9734" name="Freeform: Shape 9733">
                  <a:extLst>
                    <a:ext uri="{FF2B5EF4-FFF2-40B4-BE49-F238E27FC236}">
                      <a16:creationId xmlns:a16="http://schemas.microsoft.com/office/drawing/2014/main" id="{3442C685-B32E-C3EE-2DC7-CE65ADF19580}"/>
                    </a:ext>
                  </a:extLst>
                </p:cNvPr>
                <p:cNvSpPr/>
                <p:nvPr/>
              </p:nvSpPr>
              <p:spPr>
                <a:xfrm>
                  <a:off x="11572525" y="6112952"/>
                  <a:ext cx="9485" cy="17327"/>
                </a:xfrm>
                <a:custGeom>
                  <a:avLst/>
                  <a:gdLst>
                    <a:gd name="connsiteX0" fmla="*/ 6071 w 9485"/>
                    <a:gd name="connsiteY0" fmla="*/ 13659 h 17327"/>
                    <a:gd name="connsiteX1" fmla="*/ 9486 w 9485"/>
                    <a:gd name="connsiteY1" fmla="*/ 17327 h 17327"/>
                    <a:gd name="connsiteX2" fmla="*/ 0 w 9485"/>
                    <a:gd name="connsiteY2" fmla="*/ 0 h 17327"/>
                    <a:gd name="connsiteX3" fmla="*/ 1265 w 9485"/>
                    <a:gd name="connsiteY3" fmla="*/ 4933 h 17327"/>
                    <a:gd name="connsiteX4" fmla="*/ 6071 w 9485"/>
                    <a:gd name="connsiteY4" fmla="*/ 13659 h 17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85" h="17327">
                      <a:moveTo>
                        <a:pt x="6071" y="13659"/>
                      </a:moveTo>
                      <a:cubicBezTo>
                        <a:pt x="6071" y="13659"/>
                        <a:pt x="8475" y="16821"/>
                        <a:pt x="9486" y="17327"/>
                      </a:cubicBezTo>
                      <a:cubicBezTo>
                        <a:pt x="7716" y="14798"/>
                        <a:pt x="1265" y="253"/>
                        <a:pt x="0" y="0"/>
                      </a:cubicBezTo>
                      <a:cubicBezTo>
                        <a:pt x="1644" y="3541"/>
                        <a:pt x="2151" y="5438"/>
                        <a:pt x="1265" y="4933"/>
                      </a:cubicBezTo>
                      <a:cubicBezTo>
                        <a:pt x="2656" y="7968"/>
                        <a:pt x="4427" y="10751"/>
                        <a:pt x="6071" y="13659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5" name="Freeform: Shape 9734">
                  <a:extLst>
                    <a:ext uri="{FF2B5EF4-FFF2-40B4-BE49-F238E27FC236}">
                      <a16:creationId xmlns:a16="http://schemas.microsoft.com/office/drawing/2014/main" id="{BAB0FF49-B2BA-4685-57DE-D3BD7792F0DC}"/>
                    </a:ext>
                  </a:extLst>
                </p:cNvPr>
                <p:cNvSpPr/>
                <p:nvPr/>
              </p:nvSpPr>
              <p:spPr>
                <a:xfrm>
                  <a:off x="11474117" y="6025429"/>
                  <a:ext cx="12151" cy="8430"/>
                </a:xfrm>
                <a:custGeom>
                  <a:avLst/>
                  <a:gdLst>
                    <a:gd name="connsiteX0" fmla="*/ 515 w 12151"/>
                    <a:gd name="connsiteY0" fmla="*/ 8348 h 8430"/>
                    <a:gd name="connsiteX1" fmla="*/ 12151 w 12151"/>
                    <a:gd name="connsiteY1" fmla="*/ 0 h 8430"/>
                    <a:gd name="connsiteX2" fmla="*/ 6333 w 12151"/>
                    <a:gd name="connsiteY2" fmla="*/ 1771 h 8430"/>
                    <a:gd name="connsiteX3" fmla="*/ 1148 w 12151"/>
                    <a:gd name="connsiteY3" fmla="*/ 4680 h 8430"/>
                    <a:gd name="connsiteX4" fmla="*/ 641 w 12151"/>
                    <a:gd name="connsiteY4" fmla="*/ 8348 h 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51" h="8430">
                      <a:moveTo>
                        <a:pt x="515" y="8348"/>
                      </a:moveTo>
                      <a:cubicBezTo>
                        <a:pt x="1907" y="8348"/>
                        <a:pt x="3424" y="4427"/>
                        <a:pt x="12151" y="0"/>
                      </a:cubicBezTo>
                      <a:cubicBezTo>
                        <a:pt x="4942" y="3415"/>
                        <a:pt x="5953" y="3036"/>
                        <a:pt x="6333" y="1771"/>
                      </a:cubicBezTo>
                      <a:cubicBezTo>
                        <a:pt x="7092" y="885"/>
                        <a:pt x="7092" y="-759"/>
                        <a:pt x="1148" y="4680"/>
                      </a:cubicBezTo>
                      <a:cubicBezTo>
                        <a:pt x="9" y="6956"/>
                        <a:pt x="-496" y="8854"/>
                        <a:pt x="641" y="8348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6" name="Freeform: Shape 9735">
                  <a:extLst>
                    <a:ext uri="{FF2B5EF4-FFF2-40B4-BE49-F238E27FC236}">
                      <a16:creationId xmlns:a16="http://schemas.microsoft.com/office/drawing/2014/main" id="{E3320A83-5FC3-6740-7702-1AB1735BBA9B}"/>
                    </a:ext>
                  </a:extLst>
                </p:cNvPr>
                <p:cNvSpPr/>
                <p:nvPr/>
              </p:nvSpPr>
              <p:spPr>
                <a:xfrm>
                  <a:off x="11398493" y="6100745"/>
                  <a:ext cx="10543" cy="5756"/>
                </a:xfrm>
                <a:custGeom>
                  <a:avLst/>
                  <a:gdLst>
                    <a:gd name="connsiteX0" fmla="*/ 759 w 10543"/>
                    <a:gd name="connsiteY0" fmla="*/ 5756 h 5756"/>
                    <a:gd name="connsiteX1" fmla="*/ 0 w 10543"/>
                    <a:gd name="connsiteY1" fmla="*/ 4365 h 5756"/>
                    <a:gd name="connsiteX2" fmla="*/ 759 w 10543"/>
                    <a:gd name="connsiteY2" fmla="*/ 5756 h 5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43" h="5756">
                      <a:moveTo>
                        <a:pt x="759" y="5756"/>
                      </a:moveTo>
                      <a:cubicBezTo>
                        <a:pt x="14544" y="-62"/>
                        <a:pt x="13280" y="-2971"/>
                        <a:pt x="0" y="4365"/>
                      </a:cubicBezTo>
                      <a:lnTo>
                        <a:pt x="759" y="5756"/>
                      </a:ln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7" name="Freeform: Shape 9736">
                  <a:extLst>
                    <a:ext uri="{FF2B5EF4-FFF2-40B4-BE49-F238E27FC236}">
                      <a16:creationId xmlns:a16="http://schemas.microsoft.com/office/drawing/2014/main" id="{2EA4B562-7AE6-0CC8-C1B0-54F8BBA99759}"/>
                    </a:ext>
                  </a:extLst>
                </p:cNvPr>
                <p:cNvSpPr/>
                <p:nvPr/>
              </p:nvSpPr>
              <p:spPr>
                <a:xfrm>
                  <a:off x="11512196" y="6029350"/>
                  <a:ext cx="24030" cy="11862"/>
                </a:xfrm>
                <a:custGeom>
                  <a:avLst/>
                  <a:gdLst>
                    <a:gd name="connsiteX0" fmla="*/ 24030 w 24030"/>
                    <a:gd name="connsiteY0" fmla="*/ 10497 h 11862"/>
                    <a:gd name="connsiteX1" fmla="*/ 10750 w 24030"/>
                    <a:gd name="connsiteY1" fmla="*/ 1644 h 11862"/>
                    <a:gd name="connsiteX2" fmla="*/ 0 w 24030"/>
                    <a:gd name="connsiteY2" fmla="*/ 0 h 11862"/>
                    <a:gd name="connsiteX3" fmla="*/ 17960 w 24030"/>
                    <a:gd name="connsiteY3" fmla="*/ 9991 h 11862"/>
                    <a:gd name="connsiteX4" fmla="*/ 24030 w 24030"/>
                    <a:gd name="connsiteY4" fmla="*/ 10497 h 11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30" h="11862">
                      <a:moveTo>
                        <a:pt x="24030" y="10497"/>
                      </a:moveTo>
                      <a:cubicBezTo>
                        <a:pt x="18086" y="6071"/>
                        <a:pt x="14165" y="4047"/>
                        <a:pt x="10750" y="1644"/>
                      </a:cubicBezTo>
                      <a:cubicBezTo>
                        <a:pt x="5817" y="1264"/>
                        <a:pt x="10877" y="3668"/>
                        <a:pt x="0" y="0"/>
                      </a:cubicBezTo>
                      <a:cubicBezTo>
                        <a:pt x="8727" y="4047"/>
                        <a:pt x="9991" y="5312"/>
                        <a:pt x="17960" y="9991"/>
                      </a:cubicBezTo>
                      <a:cubicBezTo>
                        <a:pt x="23271" y="12901"/>
                        <a:pt x="23778" y="11889"/>
                        <a:pt x="24030" y="10497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8" name="Freeform: Shape 9737">
                  <a:extLst>
                    <a:ext uri="{FF2B5EF4-FFF2-40B4-BE49-F238E27FC236}">
                      <a16:creationId xmlns:a16="http://schemas.microsoft.com/office/drawing/2014/main" id="{97C93F25-46E7-688F-9E17-4799C6512F2E}"/>
                    </a:ext>
                  </a:extLst>
                </p:cNvPr>
                <p:cNvSpPr/>
                <p:nvPr/>
              </p:nvSpPr>
              <p:spPr>
                <a:xfrm>
                  <a:off x="11529650" y="6039468"/>
                  <a:ext cx="8853" cy="6956"/>
                </a:xfrm>
                <a:custGeom>
                  <a:avLst/>
                  <a:gdLst>
                    <a:gd name="connsiteX0" fmla="*/ 8221 w 8853"/>
                    <a:gd name="connsiteY0" fmla="*/ 6830 h 6956"/>
                    <a:gd name="connsiteX1" fmla="*/ 8854 w 8853"/>
                    <a:gd name="connsiteY1" fmla="*/ 6071 h 6956"/>
                    <a:gd name="connsiteX2" fmla="*/ 506 w 8853"/>
                    <a:gd name="connsiteY2" fmla="*/ 0 h 6956"/>
                    <a:gd name="connsiteX3" fmla="*/ 0 w 8853"/>
                    <a:gd name="connsiteY3" fmla="*/ 885 h 6956"/>
                    <a:gd name="connsiteX4" fmla="*/ 8221 w 8853"/>
                    <a:gd name="connsiteY4" fmla="*/ 6956 h 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53" h="6956">
                      <a:moveTo>
                        <a:pt x="8221" y="6830"/>
                      </a:moveTo>
                      <a:lnTo>
                        <a:pt x="8854" y="6071"/>
                      </a:lnTo>
                      <a:cubicBezTo>
                        <a:pt x="6071" y="3921"/>
                        <a:pt x="3414" y="1897"/>
                        <a:pt x="506" y="0"/>
                      </a:cubicBezTo>
                      <a:lnTo>
                        <a:pt x="0" y="885"/>
                      </a:lnTo>
                      <a:cubicBezTo>
                        <a:pt x="2782" y="2783"/>
                        <a:pt x="5565" y="4806"/>
                        <a:pt x="8221" y="695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9" name="Freeform: Shape 9738">
                  <a:extLst>
                    <a:ext uri="{FF2B5EF4-FFF2-40B4-BE49-F238E27FC236}">
                      <a16:creationId xmlns:a16="http://schemas.microsoft.com/office/drawing/2014/main" id="{D6B164FB-C4AF-A553-FEFB-65D38108543E}"/>
                    </a:ext>
                  </a:extLst>
                </p:cNvPr>
                <p:cNvSpPr/>
                <p:nvPr/>
              </p:nvSpPr>
              <p:spPr>
                <a:xfrm>
                  <a:off x="11446047" y="6052994"/>
                  <a:ext cx="12910" cy="19542"/>
                </a:xfrm>
                <a:custGeom>
                  <a:avLst/>
                  <a:gdLst>
                    <a:gd name="connsiteX0" fmla="*/ 8095 w 12910"/>
                    <a:gd name="connsiteY0" fmla="*/ 12908 h 19542"/>
                    <a:gd name="connsiteX1" fmla="*/ 10245 w 12910"/>
                    <a:gd name="connsiteY1" fmla="*/ 2284 h 19542"/>
                    <a:gd name="connsiteX2" fmla="*/ 0 w 12910"/>
                    <a:gd name="connsiteY2" fmla="*/ 19106 h 19542"/>
                    <a:gd name="connsiteX3" fmla="*/ 8095 w 12910"/>
                    <a:gd name="connsiteY3" fmla="*/ 12908 h 19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910" h="19542">
                      <a:moveTo>
                        <a:pt x="8095" y="12908"/>
                      </a:moveTo>
                      <a:cubicBezTo>
                        <a:pt x="7716" y="11011"/>
                        <a:pt x="17454" y="-6063"/>
                        <a:pt x="10245" y="2284"/>
                      </a:cubicBezTo>
                      <a:cubicBezTo>
                        <a:pt x="-1011" y="17209"/>
                        <a:pt x="11889" y="4687"/>
                        <a:pt x="0" y="19106"/>
                      </a:cubicBezTo>
                      <a:cubicBezTo>
                        <a:pt x="506" y="20497"/>
                        <a:pt x="3289" y="18600"/>
                        <a:pt x="8095" y="12908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0" name="Freeform: Shape 9739">
                  <a:extLst>
                    <a:ext uri="{FF2B5EF4-FFF2-40B4-BE49-F238E27FC236}">
                      <a16:creationId xmlns:a16="http://schemas.microsoft.com/office/drawing/2014/main" id="{837AEE95-F6A8-179F-4379-79FA2BC0AE49}"/>
                    </a:ext>
                  </a:extLst>
                </p:cNvPr>
                <p:cNvSpPr/>
                <p:nvPr/>
              </p:nvSpPr>
              <p:spPr>
                <a:xfrm>
                  <a:off x="11461070" y="6034681"/>
                  <a:ext cx="10905" cy="16936"/>
                </a:xfrm>
                <a:custGeom>
                  <a:avLst/>
                  <a:gdLst>
                    <a:gd name="connsiteX0" fmla="*/ 2811 w 10905"/>
                    <a:gd name="connsiteY0" fmla="*/ 13641 h 16936"/>
                    <a:gd name="connsiteX1" fmla="*/ 10906 w 10905"/>
                    <a:gd name="connsiteY1" fmla="*/ 234 h 16936"/>
                    <a:gd name="connsiteX2" fmla="*/ 155 w 10905"/>
                    <a:gd name="connsiteY2" fmla="*/ 11870 h 16936"/>
                    <a:gd name="connsiteX3" fmla="*/ 4708 w 10905"/>
                    <a:gd name="connsiteY3" fmla="*/ 8709 h 16936"/>
                    <a:gd name="connsiteX4" fmla="*/ 2811 w 10905"/>
                    <a:gd name="connsiteY4" fmla="*/ 13515 h 1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05" h="16936">
                      <a:moveTo>
                        <a:pt x="2811" y="13641"/>
                      </a:moveTo>
                      <a:cubicBezTo>
                        <a:pt x="3570" y="11491"/>
                        <a:pt x="5214" y="7444"/>
                        <a:pt x="10906" y="234"/>
                      </a:cubicBezTo>
                      <a:cubicBezTo>
                        <a:pt x="10399" y="-1410"/>
                        <a:pt x="4329" y="5926"/>
                        <a:pt x="155" y="11870"/>
                      </a:cubicBezTo>
                      <a:cubicBezTo>
                        <a:pt x="661" y="12756"/>
                        <a:pt x="2052" y="11870"/>
                        <a:pt x="4708" y="8709"/>
                      </a:cubicBezTo>
                      <a:cubicBezTo>
                        <a:pt x="28" y="15538"/>
                        <a:pt x="-2122" y="20597"/>
                        <a:pt x="2811" y="1351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1" name="Freeform: Shape 9740">
                  <a:extLst>
                    <a:ext uri="{FF2B5EF4-FFF2-40B4-BE49-F238E27FC236}">
                      <a16:creationId xmlns:a16="http://schemas.microsoft.com/office/drawing/2014/main" id="{D505ACC4-5B76-F7D6-8B59-25A2860045AA}"/>
                    </a:ext>
                  </a:extLst>
                </p:cNvPr>
                <p:cNvSpPr/>
                <p:nvPr/>
              </p:nvSpPr>
              <p:spPr>
                <a:xfrm>
                  <a:off x="11420373" y="6078048"/>
                  <a:ext cx="18465" cy="15521"/>
                </a:xfrm>
                <a:custGeom>
                  <a:avLst/>
                  <a:gdLst>
                    <a:gd name="connsiteX0" fmla="*/ 4047 w 18465"/>
                    <a:gd name="connsiteY0" fmla="*/ 13150 h 15521"/>
                    <a:gd name="connsiteX1" fmla="*/ 0 w 18465"/>
                    <a:gd name="connsiteY1" fmla="*/ 15174 h 15521"/>
                    <a:gd name="connsiteX2" fmla="*/ 12395 w 18465"/>
                    <a:gd name="connsiteY2" fmla="*/ 8344 h 15521"/>
                    <a:gd name="connsiteX3" fmla="*/ 18466 w 18465"/>
                    <a:gd name="connsiteY3" fmla="*/ 755 h 15521"/>
                    <a:gd name="connsiteX4" fmla="*/ 10245 w 18465"/>
                    <a:gd name="connsiteY4" fmla="*/ 6067 h 15521"/>
                    <a:gd name="connsiteX5" fmla="*/ 3794 w 18465"/>
                    <a:gd name="connsiteY5" fmla="*/ 12644 h 15521"/>
                    <a:gd name="connsiteX6" fmla="*/ 4047 w 18465"/>
                    <a:gd name="connsiteY6" fmla="*/ 13023 h 15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65" h="15521">
                      <a:moveTo>
                        <a:pt x="4047" y="13150"/>
                      </a:moveTo>
                      <a:cubicBezTo>
                        <a:pt x="4047" y="13150"/>
                        <a:pt x="3162" y="13150"/>
                        <a:pt x="0" y="15174"/>
                      </a:cubicBezTo>
                      <a:cubicBezTo>
                        <a:pt x="0" y="16691"/>
                        <a:pt x="6956" y="13023"/>
                        <a:pt x="12395" y="8344"/>
                      </a:cubicBezTo>
                      <a:cubicBezTo>
                        <a:pt x="12395" y="7458"/>
                        <a:pt x="12648" y="6700"/>
                        <a:pt x="18466" y="755"/>
                      </a:cubicBezTo>
                      <a:cubicBezTo>
                        <a:pt x="18466" y="-1142"/>
                        <a:pt x="16315" y="502"/>
                        <a:pt x="10245" y="6067"/>
                      </a:cubicBezTo>
                      <a:cubicBezTo>
                        <a:pt x="10750" y="6700"/>
                        <a:pt x="4426" y="11632"/>
                        <a:pt x="3794" y="12644"/>
                      </a:cubicBezTo>
                      <a:cubicBezTo>
                        <a:pt x="5818" y="11253"/>
                        <a:pt x="8221" y="9988"/>
                        <a:pt x="4047" y="1302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2" name="Freeform: Shape 9741">
                  <a:extLst>
                    <a:ext uri="{FF2B5EF4-FFF2-40B4-BE49-F238E27FC236}">
                      <a16:creationId xmlns:a16="http://schemas.microsoft.com/office/drawing/2014/main" id="{C4317C49-74F7-EEB7-0C76-FE362042B576}"/>
                    </a:ext>
                  </a:extLst>
                </p:cNvPr>
                <p:cNvSpPr/>
                <p:nvPr/>
              </p:nvSpPr>
              <p:spPr>
                <a:xfrm>
                  <a:off x="11422776" y="6063476"/>
                  <a:ext cx="19983" cy="18362"/>
                </a:xfrm>
                <a:custGeom>
                  <a:avLst/>
                  <a:gdLst>
                    <a:gd name="connsiteX0" fmla="*/ 19984 w 19983"/>
                    <a:gd name="connsiteY0" fmla="*/ 23 h 18362"/>
                    <a:gd name="connsiteX1" fmla="*/ 0 w 19983"/>
                    <a:gd name="connsiteY1" fmla="*/ 18362 h 18362"/>
                    <a:gd name="connsiteX2" fmla="*/ 19984 w 19983"/>
                    <a:gd name="connsiteY2" fmla="*/ 23 h 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983" h="18362">
                      <a:moveTo>
                        <a:pt x="19984" y="23"/>
                      </a:moveTo>
                      <a:cubicBezTo>
                        <a:pt x="18845" y="-610"/>
                        <a:pt x="5944" y="12164"/>
                        <a:pt x="0" y="18362"/>
                      </a:cubicBezTo>
                      <a:cubicBezTo>
                        <a:pt x="5692" y="14567"/>
                        <a:pt x="10118" y="12418"/>
                        <a:pt x="19984" y="2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3" name="Freeform: Shape 9742">
                  <a:extLst>
                    <a:ext uri="{FF2B5EF4-FFF2-40B4-BE49-F238E27FC236}">
                      <a16:creationId xmlns:a16="http://schemas.microsoft.com/office/drawing/2014/main" id="{30F08319-5461-D194-B6E7-0DD5DAE04993}"/>
                    </a:ext>
                  </a:extLst>
                </p:cNvPr>
                <p:cNvSpPr/>
                <p:nvPr/>
              </p:nvSpPr>
              <p:spPr>
                <a:xfrm>
                  <a:off x="11408332" y="6313671"/>
                  <a:ext cx="6222" cy="9232"/>
                </a:xfrm>
                <a:custGeom>
                  <a:avLst/>
                  <a:gdLst>
                    <a:gd name="connsiteX0" fmla="*/ 5337 w 6222"/>
                    <a:gd name="connsiteY0" fmla="*/ 9233 h 9232"/>
                    <a:gd name="connsiteX1" fmla="*/ 6222 w 6222"/>
                    <a:gd name="connsiteY1" fmla="*/ 8600 h 9232"/>
                    <a:gd name="connsiteX2" fmla="*/ 405 w 6222"/>
                    <a:gd name="connsiteY2" fmla="*/ 0 h 9232"/>
                    <a:gd name="connsiteX3" fmla="*/ 5463 w 6222"/>
                    <a:gd name="connsiteY3" fmla="*/ 9233 h 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2" h="9232">
                      <a:moveTo>
                        <a:pt x="5337" y="9233"/>
                      </a:moveTo>
                      <a:lnTo>
                        <a:pt x="6222" y="8600"/>
                      </a:lnTo>
                      <a:cubicBezTo>
                        <a:pt x="3060" y="4553"/>
                        <a:pt x="2681" y="3415"/>
                        <a:pt x="405" y="0"/>
                      </a:cubicBezTo>
                      <a:cubicBezTo>
                        <a:pt x="25" y="885"/>
                        <a:pt x="-1493" y="633"/>
                        <a:pt x="5463" y="923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4" name="Freeform: Shape 9743">
                  <a:extLst>
                    <a:ext uri="{FF2B5EF4-FFF2-40B4-BE49-F238E27FC236}">
                      <a16:creationId xmlns:a16="http://schemas.microsoft.com/office/drawing/2014/main" id="{D1AFB62D-B158-D13B-660C-0B3A3F305A40}"/>
                    </a:ext>
                  </a:extLst>
                </p:cNvPr>
                <p:cNvSpPr/>
                <p:nvPr/>
              </p:nvSpPr>
              <p:spPr>
                <a:xfrm>
                  <a:off x="11351189" y="6113205"/>
                  <a:ext cx="12015" cy="5944"/>
                </a:xfrm>
                <a:custGeom>
                  <a:avLst/>
                  <a:gdLst>
                    <a:gd name="connsiteX0" fmla="*/ 8727 w 12015"/>
                    <a:gd name="connsiteY0" fmla="*/ 2656 h 5944"/>
                    <a:gd name="connsiteX1" fmla="*/ 12016 w 12015"/>
                    <a:gd name="connsiteY1" fmla="*/ 0 h 5944"/>
                    <a:gd name="connsiteX2" fmla="*/ 0 w 12015"/>
                    <a:gd name="connsiteY2" fmla="*/ 4427 h 5944"/>
                    <a:gd name="connsiteX3" fmla="*/ 506 w 12015"/>
                    <a:gd name="connsiteY3" fmla="*/ 5944 h 5944"/>
                    <a:gd name="connsiteX4" fmla="*/ 8727 w 12015"/>
                    <a:gd name="connsiteY4" fmla="*/ 2783 h 5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15" h="5944">
                      <a:moveTo>
                        <a:pt x="8727" y="2656"/>
                      </a:moveTo>
                      <a:cubicBezTo>
                        <a:pt x="8727" y="2656"/>
                        <a:pt x="11510" y="633"/>
                        <a:pt x="12016" y="0"/>
                      </a:cubicBezTo>
                      <a:cubicBezTo>
                        <a:pt x="6957" y="2530"/>
                        <a:pt x="3542" y="3541"/>
                        <a:pt x="0" y="4427"/>
                      </a:cubicBezTo>
                      <a:lnTo>
                        <a:pt x="506" y="5944"/>
                      </a:lnTo>
                      <a:cubicBezTo>
                        <a:pt x="3415" y="4933"/>
                        <a:pt x="6071" y="3921"/>
                        <a:pt x="8727" y="2783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5" name="Freeform: Shape 9744">
                  <a:extLst>
                    <a:ext uri="{FF2B5EF4-FFF2-40B4-BE49-F238E27FC236}">
                      <a16:creationId xmlns:a16="http://schemas.microsoft.com/office/drawing/2014/main" id="{E6A33CC9-F175-C1D2-1BB3-6EBFA1E42B25}"/>
                    </a:ext>
                  </a:extLst>
                </p:cNvPr>
                <p:cNvSpPr/>
                <p:nvPr/>
              </p:nvSpPr>
              <p:spPr>
                <a:xfrm>
                  <a:off x="11364290" y="6084242"/>
                  <a:ext cx="53958" cy="31239"/>
                </a:xfrm>
                <a:custGeom>
                  <a:avLst/>
                  <a:gdLst>
                    <a:gd name="connsiteX0" fmla="*/ 24084 w 53958"/>
                    <a:gd name="connsiteY0" fmla="*/ 15936 h 31239"/>
                    <a:gd name="connsiteX1" fmla="*/ 52289 w 53958"/>
                    <a:gd name="connsiteY1" fmla="*/ 2656 h 31239"/>
                    <a:gd name="connsiteX2" fmla="*/ 50645 w 53958"/>
                    <a:gd name="connsiteY2" fmla="*/ 0 h 31239"/>
                    <a:gd name="connsiteX3" fmla="*/ 14346 w 53958"/>
                    <a:gd name="connsiteY3" fmla="*/ 19098 h 31239"/>
                    <a:gd name="connsiteX4" fmla="*/ 8654 w 53958"/>
                    <a:gd name="connsiteY4" fmla="*/ 24916 h 31239"/>
                    <a:gd name="connsiteX5" fmla="*/ 54 w 53958"/>
                    <a:gd name="connsiteY5" fmla="*/ 31240 h 31239"/>
                    <a:gd name="connsiteX6" fmla="*/ 9666 w 53958"/>
                    <a:gd name="connsiteY6" fmla="*/ 25675 h 31239"/>
                    <a:gd name="connsiteX7" fmla="*/ 24084 w 53958"/>
                    <a:gd name="connsiteY7" fmla="*/ 15936 h 3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958" h="31239">
                      <a:moveTo>
                        <a:pt x="24084" y="15936"/>
                      </a:moveTo>
                      <a:cubicBezTo>
                        <a:pt x="34709" y="9359"/>
                        <a:pt x="46344" y="5186"/>
                        <a:pt x="52289" y="2656"/>
                      </a:cubicBezTo>
                      <a:cubicBezTo>
                        <a:pt x="58740" y="-2909"/>
                        <a:pt x="43941" y="6071"/>
                        <a:pt x="50645" y="0"/>
                      </a:cubicBezTo>
                      <a:cubicBezTo>
                        <a:pt x="42423" y="4680"/>
                        <a:pt x="26361" y="10750"/>
                        <a:pt x="14346" y="19098"/>
                      </a:cubicBezTo>
                      <a:cubicBezTo>
                        <a:pt x="18772" y="17707"/>
                        <a:pt x="13839" y="21122"/>
                        <a:pt x="8654" y="24916"/>
                      </a:cubicBezTo>
                      <a:cubicBezTo>
                        <a:pt x="4480" y="27951"/>
                        <a:pt x="-578" y="30734"/>
                        <a:pt x="54" y="31240"/>
                      </a:cubicBezTo>
                      <a:cubicBezTo>
                        <a:pt x="2836" y="29975"/>
                        <a:pt x="6125" y="28078"/>
                        <a:pt x="9666" y="25675"/>
                      </a:cubicBezTo>
                      <a:cubicBezTo>
                        <a:pt x="13966" y="22639"/>
                        <a:pt x="18772" y="19098"/>
                        <a:pt x="24084" y="15936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6" name="Freeform: Shape 9745">
                  <a:extLst>
                    <a:ext uri="{FF2B5EF4-FFF2-40B4-BE49-F238E27FC236}">
                      <a16:creationId xmlns:a16="http://schemas.microsoft.com/office/drawing/2014/main" id="{C4B97DA2-31E3-2C85-EB4B-E6A19803A40B}"/>
                    </a:ext>
                  </a:extLst>
                </p:cNvPr>
                <p:cNvSpPr/>
                <p:nvPr/>
              </p:nvSpPr>
              <p:spPr>
                <a:xfrm>
                  <a:off x="11335602" y="6128772"/>
                  <a:ext cx="562860" cy="422995"/>
                </a:xfrm>
                <a:custGeom>
                  <a:avLst/>
                  <a:gdLst>
                    <a:gd name="connsiteX0" fmla="*/ 546033 w 562860"/>
                    <a:gd name="connsiteY0" fmla="*/ 137217 h 422995"/>
                    <a:gd name="connsiteX1" fmla="*/ 522382 w 562860"/>
                    <a:gd name="connsiteY1" fmla="*/ 112174 h 422995"/>
                    <a:gd name="connsiteX2" fmla="*/ 507331 w 562860"/>
                    <a:gd name="connsiteY2" fmla="*/ 100033 h 422995"/>
                    <a:gd name="connsiteX3" fmla="*/ 492787 w 562860"/>
                    <a:gd name="connsiteY3" fmla="*/ 94468 h 422995"/>
                    <a:gd name="connsiteX4" fmla="*/ 474447 w 562860"/>
                    <a:gd name="connsiteY4" fmla="*/ 87764 h 422995"/>
                    <a:gd name="connsiteX5" fmla="*/ 459776 w 562860"/>
                    <a:gd name="connsiteY5" fmla="*/ 87512 h 422995"/>
                    <a:gd name="connsiteX6" fmla="*/ 434228 w 562860"/>
                    <a:gd name="connsiteY6" fmla="*/ 86753 h 422995"/>
                    <a:gd name="connsiteX7" fmla="*/ 451428 w 562860"/>
                    <a:gd name="connsiteY7" fmla="*/ 85614 h 422995"/>
                    <a:gd name="connsiteX8" fmla="*/ 434101 w 562860"/>
                    <a:gd name="connsiteY8" fmla="*/ 84096 h 422995"/>
                    <a:gd name="connsiteX9" fmla="*/ 421833 w 562860"/>
                    <a:gd name="connsiteY9" fmla="*/ 87638 h 422995"/>
                    <a:gd name="connsiteX10" fmla="*/ 399952 w 562860"/>
                    <a:gd name="connsiteY10" fmla="*/ 92444 h 422995"/>
                    <a:gd name="connsiteX11" fmla="*/ 353535 w 562860"/>
                    <a:gd name="connsiteY11" fmla="*/ 103068 h 422995"/>
                    <a:gd name="connsiteX12" fmla="*/ 348350 w 562860"/>
                    <a:gd name="connsiteY12" fmla="*/ 102436 h 422995"/>
                    <a:gd name="connsiteX13" fmla="*/ 308888 w 562860"/>
                    <a:gd name="connsiteY13" fmla="*/ 111163 h 422995"/>
                    <a:gd name="connsiteX14" fmla="*/ 333931 w 562860"/>
                    <a:gd name="connsiteY14" fmla="*/ 108254 h 422995"/>
                    <a:gd name="connsiteX15" fmla="*/ 329378 w 562860"/>
                    <a:gd name="connsiteY15" fmla="*/ 111795 h 422995"/>
                    <a:gd name="connsiteX16" fmla="*/ 314453 w 562860"/>
                    <a:gd name="connsiteY16" fmla="*/ 113945 h 422995"/>
                    <a:gd name="connsiteX17" fmla="*/ 324698 w 562860"/>
                    <a:gd name="connsiteY17" fmla="*/ 113692 h 422995"/>
                    <a:gd name="connsiteX18" fmla="*/ 305347 w 562860"/>
                    <a:gd name="connsiteY18" fmla="*/ 115336 h 422995"/>
                    <a:gd name="connsiteX19" fmla="*/ 312809 w 562860"/>
                    <a:gd name="connsiteY19" fmla="*/ 112680 h 422995"/>
                    <a:gd name="connsiteX20" fmla="*/ 310532 w 562860"/>
                    <a:gd name="connsiteY20" fmla="*/ 111668 h 422995"/>
                    <a:gd name="connsiteX21" fmla="*/ 306738 w 562860"/>
                    <a:gd name="connsiteY21" fmla="*/ 110910 h 422995"/>
                    <a:gd name="connsiteX22" fmla="*/ 308509 w 562860"/>
                    <a:gd name="connsiteY22" fmla="*/ 109139 h 422995"/>
                    <a:gd name="connsiteX23" fmla="*/ 300794 w 562860"/>
                    <a:gd name="connsiteY23" fmla="*/ 109898 h 422995"/>
                    <a:gd name="connsiteX24" fmla="*/ 295861 w 562860"/>
                    <a:gd name="connsiteY24" fmla="*/ 108633 h 422995"/>
                    <a:gd name="connsiteX25" fmla="*/ 291435 w 562860"/>
                    <a:gd name="connsiteY25" fmla="*/ 108886 h 422995"/>
                    <a:gd name="connsiteX26" fmla="*/ 289158 w 562860"/>
                    <a:gd name="connsiteY26" fmla="*/ 107495 h 422995"/>
                    <a:gd name="connsiteX27" fmla="*/ 285237 w 562860"/>
                    <a:gd name="connsiteY27" fmla="*/ 102309 h 422995"/>
                    <a:gd name="connsiteX28" fmla="*/ 272463 w 562860"/>
                    <a:gd name="connsiteY28" fmla="*/ 74611 h 422995"/>
                    <a:gd name="connsiteX29" fmla="*/ 281696 w 562860"/>
                    <a:gd name="connsiteY29" fmla="*/ 92065 h 422995"/>
                    <a:gd name="connsiteX30" fmla="*/ 291687 w 562860"/>
                    <a:gd name="connsiteY30" fmla="*/ 105471 h 422995"/>
                    <a:gd name="connsiteX31" fmla="*/ 278787 w 562860"/>
                    <a:gd name="connsiteY31" fmla="*/ 84602 h 422995"/>
                    <a:gd name="connsiteX32" fmla="*/ 269301 w 562860"/>
                    <a:gd name="connsiteY32" fmla="*/ 60572 h 422995"/>
                    <a:gd name="connsiteX33" fmla="*/ 267277 w 562860"/>
                    <a:gd name="connsiteY33" fmla="*/ 61204 h 422995"/>
                    <a:gd name="connsiteX34" fmla="*/ 276131 w 562860"/>
                    <a:gd name="connsiteY34" fmla="*/ 88144 h 422995"/>
                    <a:gd name="connsiteX35" fmla="*/ 268416 w 562860"/>
                    <a:gd name="connsiteY35" fmla="*/ 71069 h 422995"/>
                    <a:gd name="connsiteX36" fmla="*/ 265506 w 562860"/>
                    <a:gd name="connsiteY36" fmla="*/ 72081 h 422995"/>
                    <a:gd name="connsiteX37" fmla="*/ 272463 w 562860"/>
                    <a:gd name="connsiteY37" fmla="*/ 89915 h 422995"/>
                    <a:gd name="connsiteX38" fmla="*/ 285363 w 562860"/>
                    <a:gd name="connsiteY38" fmla="*/ 110024 h 422995"/>
                    <a:gd name="connsiteX39" fmla="*/ 291561 w 562860"/>
                    <a:gd name="connsiteY39" fmla="*/ 111795 h 422995"/>
                    <a:gd name="connsiteX40" fmla="*/ 293332 w 562860"/>
                    <a:gd name="connsiteY40" fmla="*/ 113439 h 422995"/>
                    <a:gd name="connsiteX41" fmla="*/ 297632 w 562860"/>
                    <a:gd name="connsiteY41" fmla="*/ 114830 h 422995"/>
                    <a:gd name="connsiteX42" fmla="*/ 288020 w 562860"/>
                    <a:gd name="connsiteY42" fmla="*/ 112428 h 422995"/>
                    <a:gd name="connsiteX43" fmla="*/ 283340 w 562860"/>
                    <a:gd name="connsiteY43" fmla="*/ 108633 h 422995"/>
                    <a:gd name="connsiteX44" fmla="*/ 280178 w 562860"/>
                    <a:gd name="connsiteY44" fmla="*/ 107874 h 422995"/>
                    <a:gd name="connsiteX45" fmla="*/ 270945 w 562860"/>
                    <a:gd name="connsiteY45" fmla="*/ 91306 h 422995"/>
                    <a:gd name="connsiteX46" fmla="*/ 265254 w 562860"/>
                    <a:gd name="connsiteY46" fmla="*/ 82705 h 422995"/>
                    <a:gd name="connsiteX47" fmla="*/ 275625 w 562860"/>
                    <a:gd name="connsiteY47" fmla="*/ 102815 h 422995"/>
                    <a:gd name="connsiteX48" fmla="*/ 281443 w 562860"/>
                    <a:gd name="connsiteY48" fmla="*/ 112428 h 422995"/>
                    <a:gd name="connsiteX49" fmla="*/ 287893 w 562860"/>
                    <a:gd name="connsiteY49" fmla="*/ 118878 h 422995"/>
                    <a:gd name="connsiteX50" fmla="*/ 280052 w 562860"/>
                    <a:gd name="connsiteY50" fmla="*/ 115842 h 422995"/>
                    <a:gd name="connsiteX51" fmla="*/ 280052 w 562860"/>
                    <a:gd name="connsiteY51" fmla="*/ 115969 h 422995"/>
                    <a:gd name="connsiteX52" fmla="*/ 278787 w 562860"/>
                    <a:gd name="connsiteY52" fmla="*/ 114830 h 422995"/>
                    <a:gd name="connsiteX53" fmla="*/ 263230 w 562860"/>
                    <a:gd name="connsiteY53" fmla="*/ 88270 h 422995"/>
                    <a:gd name="connsiteX54" fmla="*/ 263230 w 562860"/>
                    <a:gd name="connsiteY54" fmla="*/ 83591 h 422995"/>
                    <a:gd name="connsiteX55" fmla="*/ 255515 w 562860"/>
                    <a:gd name="connsiteY55" fmla="*/ 67907 h 422995"/>
                    <a:gd name="connsiteX56" fmla="*/ 248432 w 562860"/>
                    <a:gd name="connsiteY56" fmla="*/ 46786 h 422995"/>
                    <a:gd name="connsiteX57" fmla="*/ 249444 w 562860"/>
                    <a:gd name="connsiteY57" fmla="*/ 45774 h 422995"/>
                    <a:gd name="connsiteX58" fmla="*/ 256021 w 562860"/>
                    <a:gd name="connsiteY58" fmla="*/ 59686 h 422995"/>
                    <a:gd name="connsiteX59" fmla="*/ 252859 w 562860"/>
                    <a:gd name="connsiteY59" fmla="*/ 49948 h 422995"/>
                    <a:gd name="connsiteX60" fmla="*/ 256527 w 562860"/>
                    <a:gd name="connsiteY60" fmla="*/ 54121 h 422995"/>
                    <a:gd name="connsiteX61" fmla="*/ 264874 w 562860"/>
                    <a:gd name="connsiteY61" fmla="*/ 77646 h 422995"/>
                    <a:gd name="connsiteX62" fmla="*/ 268668 w 562860"/>
                    <a:gd name="connsiteY62" fmla="*/ 81314 h 422995"/>
                    <a:gd name="connsiteX63" fmla="*/ 262092 w 562860"/>
                    <a:gd name="connsiteY63" fmla="*/ 62975 h 422995"/>
                    <a:gd name="connsiteX64" fmla="*/ 262598 w 562860"/>
                    <a:gd name="connsiteY64" fmla="*/ 68034 h 422995"/>
                    <a:gd name="connsiteX65" fmla="*/ 252606 w 562860"/>
                    <a:gd name="connsiteY65" fmla="*/ 38564 h 422995"/>
                    <a:gd name="connsiteX66" fmla="*/ 259816 w 562860"/>
                    <a:gd name="connsiteY66" fmla="*/ 48303 h 422995"/>
                    <a:gd name="connsiteX67" fmla="*/ 267024 w 562860"/>
                    <a:gd name="connsiteY67" fmla="*/ 61457 h 422995"/>
                    <a:gd name="connsiteX68" fmla="*/ 258297 w 562860"/>
                    <a:gd name="connsiteY68" fmla="*/ 35782 h 422995"/>
                    <a:gd name="connsiteX69" fmla="*/ 256906 w 562860"/>
                    <a:gd name="connsiteY69" fmla="*/ 37932 h 422995"/>
                    <a:gd name="connsiteX70" fmla="*/ 247041 w 562860"/>
                    <a:gd name="connsiteY70" fmla="*/ 24273 h 422995"/>
                    <a:gd name="connsiteX71" fmla="*/ 226172 w 562860"/>
                    <a:gd name="connsiteY71" fmla="*/ 10740 h 422995"/>
                    <a:gd name="connsiteX72" fmla="*/ 242362 w 562860"/>
                    <a:gd name="connsiteY72" fmla="*/ 25411 h 422995"/>
                    <a:gd name="connsiteX73" fmla="*/ 244385 w 562860"/>
                    <a:gd name="connsiteY73" fmla="*/ 23767 h 422995"/>
                    <a:gd name="connsiteX74" fmla="*/ 255388 w 562860"/>
                    <a:gd name="connsiteY74" fmla="*/ 49189 h 422995"/>
                    <a:gd name="connsiteX75" fmla="*/ 249191 w 562860"/>
                    <a:gd name="connsiteY75" fmla="*/ 39703 h 422995"/>
                    <a:gd name="connsiteX76" fmla="*/ 245903 w 562860"/>
                    <a:gd name="connsiteY76" fmla="*/ 35403 h 422995"/>
                    <a:gd name="connsiteX77" fmla="*/ 235911 w 562860"/>
                    <a:gd name="connsiteY77" fmla="*/ 24020 h 422995"/>
                    <a:gd name="connsiteX78" fmla="*/ 234646 w 562860"/>
                    <a:gd name="connsiteY78" fmla="*/ 25284 h 422995"/>
                    <a:gd name="connsiteX79" fmla="*/ 204924 w 562860"/>
                    <a:gd name="connsiteY79" fmla="*/ 6439 h 422995"/>
                    <a:gd name="connsiteX80" fmla="*/ 204671 w 562860"/>
                    <a:gd name="connsiteY80" fmla="*/ 6439 h 422995"/>
                    <a:gd name="connsiteX81" fmla="*/ 204671 w 562860"/>
                    <a:gd name="connsiteY81" fmla="*/ 6313 h 422995"/>
                    <a:gd name="connsiteX82" fmla="*/ 196324 w 562860"/>
                    <a:gd name="connsiteY82" fmla="*/ 1127 h 422995"/>
                    <a:gd name="connsiteX83" fmla="*/ 174949 w 562860"/>
                    <a:gd name="connsiteY83" fmla="*/ 3783 h 422995"/>
                    <a:gd name="connsiteX84" fmla="*/ 172546 w 562860"/>
                    <a:gd name="connsiteY84" fmla="*/ 7325 h 422995"/>
                    <a:gd name="connsiteX85" fmla="*/ 176213 w 562860"/>
                    <a:gd name="connsiteY85" fmla="*/ 5554 h 422995"/>
                    <a:gd name="connsiteX86" fmla="*/ 191391 w 562860"/>
                    <a:gd name="connsiteY86" fmla="*/ 2139 h 422995"/>
                    <a:gd name="connsiteX87" fmla="*/ 194047 w 562860"/>
                    <a:gd name="connsiteY87" fmla="*/ 3151 h 422995"/>
                    <a:gd name="connsiteX88" fmla="*/ 168245 w 562860"/>
                    <a:gd name="connsiteY88" fmla="*/ 14028 h 422995"/>
                    <a:gd name="connsiteX89" fmla="*/ 169004 w 562860"/>
                    <a:gd name="connsiteY89" fmla="*/ 12637 h 422995"/>
                    <a:gd name="connsiteX90" fmla="*/ 153321 w 562860"/>
                    <a:gd name="connsiteY90" fmla="*/ 35150 h 422995"/>
                    <a:gd name="connsiteX91" fmla="*/ 147504 w 562860"/>
                    <a:gd name="connsiteY91" fmla="*/ 44509 h 422995"/>
                    <a:gd name="connsiteX92" fmla="*/ 140547 w 562860"/>
                    <a:gd name="connsiteY92" fmla="*/ 53236 h 422995"/>
                    <a:gd name="connsiteX93" fmla="*/ 135235 w 562860"/>
                    <a:gd name="connsiteY93" fmla="*/ 59180 h 422995"/>
                    <a:gd name="connsiteX94" fmla="*/ 137259 w 562860"/>
                    <a:gd name="connsiteY94" fmla="*/ 56904 h 422995"/>
                    <a:gd name="connsiteX95" fmla="*/ 139029 w 562860"/>
                    <a:gd name="connsiteY95" fmla="*/ 53110 h 422995"/>
                    <a:gd name="connsiteX96" fmla="*/ 132705 w 562860"/>
                    <a:gd name="connsiteY96" fmla="*/ 60951 h 422995"/>
                    <a:gd name="connsiteX97" fmla="*/ 124864 w 562860"/>
                    <a:gd name="connsiteY97" fmla="*/ 67275 h 422995"/>
                    <a:gd name="connsiteX98" fmla="*/ 129543 w 562860"/>
                    <a:gd name="connsiteY98" fmla="*/ 58042 h 422995"/>
                    <a:gd name="connsiteX99" fmla="*/ 112216 w 562860"/>
                    <a:gd name="connsiteY99" fmla="*/ 74990 h 422995"/>
                    <a:gd name="connsiteX100" fmla="*/ 106904 w 562860"/>
                    <a:gd name="connsiteY100" fmla="*/ 75243 h 422995"/>
                    <a:gd name="connsiteX101" fmla="*/ 103236 w 562860"/>
                    <a:gd name="connsiteY101" fmla="*/ 79290 h 422995"/>
                    <a:gd name="connsiteX102" fmla="*/ 79079 w 562860"/>
                    <a:gd name="connsiteY102" fmla="*/ 88776 h 422995"/>
                    <a:gd name="connsiteX103" fmla="*/ 67190 w 562860"/>
                    <a:gd name="connsiteY103" fmla="*/ 97882 h 422995"/>
                    <a:gd name="connsiteX104" fmla="*/ 43919 w 562860"/>
                    <a:gd name="connsiteY104" fmla="*/ 104839 h 422995"/>
                    <a:gd name="connsiteX105" fmla="*/ 65293 w 562860"/>
                    <a:gd name="connsiteY105" fmla="*/ 94468 h 422995"/>
                    <a:gd name="connsiteX106" fmla="*/ 86668 w 562860"/>
                    <a:gd name="connsiteY106" fmla="*/ 81061 h 422995"/>
                    <a:gd name="connsiteX107" fmla="*/ 104754 w 562860"/>
                    <a:gd name="connsiteY107" fmla="*/ 70437 h 422995"/>
                    <a:gd name="connsiteX108" fmla="*/ 122714 w 562860"/>
                    <a:gd name="connsiteY108" fmla="*/ 57536 h 422995"/>
                    <a:gd name="connsiteX109" fmla="*/ 113860 w 562860"/>
                    <a:gd name="connsiteY109" fmla="*/ 62975 h 422995"/>
                    <a:gd name="connsiteX110" fmla="*/ 107157 w 562860"/>
                    <a:gd name="connsiteY110" fmla="*/ 64745 h 422995"/>
                    <a:gd name="connsiteX111" fmla="*/ 103742 w 562860"/>
                    <a:gd name="connsiteY111" fmla="*/ 68160 h 422995"/>
                    <a:gd name="connsiteX112" fmla="*/ 69846 w 562860"/>
                    <a:gd name="connsiteY112" fmla="*/ 84350 h 422995"/>
                    <a:gd name="connsiteX113" fmla="*/ 85782 w 562860"/>
                    <a:gd name="connsiteY113" fmla="*/ 79290 h 422995"/>
                    <a:gd name="connsiteX114" fmla="*/ 93876 w 562860"/>
                    <a:gd name="connsiteY114" fmla="*/ 73599 h 422995"/>
                    <a:gd name="connsiteX115" fmla="*/ 104121 w 562860"/>
                    <a:gd name="connsiteY115" fmla="*/ 69172 h 422995"/>
                    <a:gd name="connsiteX116" fmla="*/ 87300 w 562860"/>
                    <a:gd name="connsiteY116" fmla="*/ 78658 h 422995"/>
                    <a:gd name="connsiteX117" fmla="*/ 72249 w 562860"/>
                    <a:gd name="connsiteY117" fmla="*/ 87891 h 422995"/>
                    <a:gd name="connsiteX118" fmla="*/ 69340 w 562860"/>
                    <a:gd name="connsiteY118" fmla="*/ 90673 h 422995"/>
                    <a:gd name="connsiteX119" fmla="*/ 52266 w 562860"/>
                    <a:gd name="connsiteY119" fmla="*/ 98768 h 422995"/>
                    <a:gd name="connsiteX120" fmla="*/ 48725 w 562860"/>
                    <a:gd name="connsiteY120" fmla="*/ 102815 h 422995"/>
                    <a:gd name="connsiteX121" fmla="*/ 26085 w 562860"/>
                    <a:gd name="connsiteY121" fmla="*/ 110657 h 422995"/>
                    <a:gd name="connsiteX122" fmla="*/ 10148 w 562860"/>
                    <a:gd name="connsiteY122" fmla="*/ 127731 h 422995"/>
                    <a:gd name="connsiteX123" fmla="*/ 18623 w 562860"/>
                    <a:gd name="connsiteY123" fmla="*/ 114198 h 422995"/>
                    <a:gd name="connsiteX124" fmla="*/ 27350 w 562860"/>
                    <a:gd name="connsiteY124" fmla="*/ 107621 h 422995"/>
                    <a:gd name="connsiteX125" fmla="*/ 20393 w 562860"/>
                    <a:gd name="connsiteY125" fmla="*/ 111036 h 422995"/>
                    <a:gd name="connsiteX126" fmla="*/ 20014 w 562860"/>
                    <a:gd name="connsiteY126" fmla="*/ 109266 h 422995"/>
                    <a:gd name="connsiteX127" fmla="*/ 37088 w 562860"/>
                    <a:gd name="connsiteY127" fmla="*/ 99780 h 422995"/>
                    <a:gd name="connsiteX128" fmla="*/ 51001 w 562860"/>
                    <a:gd name="connsiteY128" fmla="*/ 95479 h 422995"/>
                    <a:gd name="connsiteX129" fmla="*/ 38986 w 562860"/>
                    <a:gd name="connsiteY129" fmla="*/ 101044 h 422995"/>
                    <a:gd name="connsiteX130" fmla="*/ 32535 w 562860"/>
                    <a:gd name="connsiteY130" fmla="*/ 104206 h 422995"/>
                    <a:gd name="connsiteX131" fmla="*/ 48725 w 562860"/>
                    <a:gd name="connsiteY131" fmla="*/ 98262 h 422995"/>
                    <a:gd name="connsiteX132" fmla="*/ 59602 w 562860"/>
                    <a:gd name="connsiteY132" fmla="*/ 93456 h 422995"/>
                    <a:gd name="connsiteX133" fmla="*/ 50116 w 562860"/>
                    <a:gd name="connsiteY133" fmla="*/ 93582 h 422995"/>
                    <a:gd name="connsiteX134" fmla="*/ 35697 w 562860"/>
                    <a:gd name="connsiteY134" fmla="*/ 99147 h 422995"/>
                    <a:gd name="connsiteX135" fmla="*/ 30006 w 562860"/>
                    <a:gd name="connsiteY135" fmla="*/ 100791 h 422995"/>
                    <a:gd name="connsiteX136" fmla="*/ 17990 w 562860"/>
                    <a:gd name="connsiteY136" fmla="*/ 106863 h 422995"/>
                    <a:gd name="connsiteX137" fmla="*/ 16220 w 562860"/>
                    <a:gd name="connsiteY137" fmla="*/ 110657 h 422995"/>
                    <a:gd name="connsiteX138" fmla="*/ 7113 w 562860"/>
                    <a:gd name="connsiteY138" fmla="*/ 126719 h 422995"/>
                    <a:gd name="connsiteX139" fmla="*/ 1296 w 562860"/>
                    <a:gd name="connsiteY139" fmla="*/ 145691 h 422995"/>
                    <a:gd name="connsiteX140" fmla="*/ 1042 w 562860"/>
                    <a:gd name="connsiteY140" fmla="*/ 166813 h 422995"/>
                    <a:gd name="connsiteX141" fmla="*/ 14955 w 562860"/>
                    <a:gd name="connsiteY141" fmla="*/ 188946 h 422995"/>
                    <a:gd name="connsiteX142" fmla="*/ 32535 w 562860"/>
                    <a:gd name="connsiteY142" fmla="*/ 201847 h 422995"/>
                    <a:gd name="connsiteX143" fmla="*/ 27729 w 562860"/>
                    <a:gd name="connsiteY143" fmla="*/ 200835 h 422995"/>
                    <a:gd name="connsiteX144" fmla="*/ 38100 w 562860"/>
                    <a:gd name="connsiteY144" fmla="*/ 209815 h 422995"/>
                    <a:gd name="connsiteX145" fmla="*/ 42527 w 562860"/>
                    <a:gd name="connsiteY145" fmla="*/ 214748 h 422995"/>
                    <a:gd name="connsiteX146" fmla="*/ 47713 w 562860"/>
                    <a:gd name="connsiteY146" fmla="*/ 221198 h 422995"/>
                    <a:gd name="connsiteX147" fmla="*/ 69720 w 562860"/>
                    <a:gd name="connsiteY147" fmla="*/ 246999 h 422995"/>
                    <a:gd name="connsiteX148" fmla="*/ 88944 w 562860"/>
                    <a:gd name="connsiteY148" fmla="*/ 270271 h 422995"/>
                    <a:gd name="connsiteX149" fmla="*/ 107283 w 562860"/>
                    <a:gd name="connsiteY149" fmla="*/ 292405 h 422995"/>
                    <a:gd name="connsiteX150" fmla="*/ 119046 w 562860"/>
                    <a:gd name="connsiteY150" fmla="*/ 308594 h 422995"/>
                    <a:gd name="connsiteX151" fmla="*/ 119805 w 562860"/>
                    <a:gd name="connsiteY151" fmla="*/ 314032 h 422995"/>
                    <a:gd name="connsiteX152" fmla="*/ 127140 w 562860"/>
                    <a:gd name="connsiteY152" fmla="*/ 320736 h 422995"/>
                    <a:gd name="connsiteX153" fmla="*/ 141432 w 562860"/>
                    <a:gd name="connsiteY153" fmla="*/ 347169 h 422995"/>
                    <a:gd name="connsiteX154" fmla="*/ 166475 w 562860"/>
                    <a:gd name="connsiteY154" fmla="*/ 379168 h 422995"/>
                    <a:gd name="connsiteX155" fmla="*/ 169510 w 562860"/>
                    <a:gd name="connsiteY155" fmla="*/ 377144 h 422995"/>
                    <a:gd name="connsiteX156" fmla="*/ 174949 w 562860"/>
                    <a:gd name="connsiteY156" fmla="*/ 389413 h 422995"/>
                    <a:gd name="connsiteX157" fmla="*/ 180134 w 562860"/>
                    <a:gd name="connsiteY157" fmla="*/ 398646 h 422995"/>
                    <a:gd name="connsiteX158" fmla="*/ 189873 w 562860"/>
                    <a:gd name="connsiteY158" fmla="*/ 410661 h 422995"/>
                    <a:gd name="connsiteX159" fmla="*/ 224401 w 562860"/>
                    <a:gd name="connsiteY159" fmla="*/ 422550 h 422995"/>
                    <a:gd name="connsiteX160" fmla="*/ 229207 w 562860"/>
                    <a:gd name="connsiteY160" fmla="*/ 421538 h 422995"/>
                    <a:gd name="connsiteX161" fmla="*/ 232369 w 562860"/>
                    <a:gd name="connsiteY161" fmla="*/ 420653 h 422995"/>
                    <a:gd name="connsiteX162" fmla="*/ 237682 w 562860"/>
                    <a:gd name="connsiteY162" fmla="*/ 419135 h 422995"/>
                    <a:gd name="connsiteX163" fmla="*/ 246788 w 562860"/>
                    <a:gd name="connsiteY163" fmla="*/ 416732 h 422995"/>
                    <a:gd name="connsiteX164" fmla="*/ 232496 w 562860"/>
                    <a:gd name="connsiteY164" fmla="*/ 422297 h 422995"/>
                    <a:gd name="connsiteX165" fmla="*/ 261459 w 562860"/>
                    <a:gd name="connsiteY165" fmla="*/ 412432 h 422995"/>
                    <a:gd name="connsiteX166" fmla="*/ 313062 w 562860"/>
                    <a:gd name="connsiteY166" fmla="*/ 392828 h 422995"/>
                    <a:gd name="connsiteX167" fmla="*/ 312177 w 562860"/>
                    <a:gd name="connsiteY167" fmla="*/ 390298 h 422995"/>
                    <a:gd name="connsiteX168" fmla="*/ 316983 w 562860"/>
                    <a:gd name="connsiteY168" fmla="*/ 388401 h 422995"/>
                    <a:gd name="connsiteX169" fmla="*/ 321030 w 562860"/>
                    <a:gd name="connsiteY169" fmla="*/ 386630 h 422995"/>
                    <a:gd name="connsiteX170" fmla="*/ 325457 w 562860"/>
                    <a:gd name="connsiteY170" fmla="*/ 384860 h 422995"/>
                    <a:gd name="connsiteX171" fmla="*/ 331907 w 562860"/>
                    <a:gd name="connsiteY171" fmla="*/ 379674 h 422995"/>
                    <a:gd name="connsiteX172" fmla="*/ 335322 w 562860"/>
                    <a:gd name="connsiteY172" fmla="*/ 372844 h 422995"/>
                    <a:gd name="connsiteX173" fmla="*/ 342026 w 562860"/>
                    <a:gd name="connsiteY173" fmla="*/ 359565 h 422995"/>
                    <a:gd name="connsiteX174" fmla="*/ 347464 w 562860"/>
                    <a:gd name="connsiteY174" fmla="*/ 349826 h 422995"/>
                    <a:gd name="connsiteX175" fmla="*/ 347717 w 562860"/>
                    <a:gd name="connsiteY175" fmla="*/ 348434 h 422995"/>
                    <a:gd name="connsiteX176" fmla="*/ 351005 w 562860"/>
                    <a:gd name="connsiteY176" fmla="*/ 336419 h 422995"/>
                    <a:gd name="connsiteX177" fmla="*/ 352270 w 562860"/>
                    <a:gd name="connsiteY177" fmla="*/ 334269 h 422995"/>
                    <a:gd name="connsiteX178" fmla="*/ 352776 w 562860"/>
                    <a:gd name="connsiteY178" fmla="*/ 333636 h 422995"/>
                    <a:gd name="connsiteX179" fmla="*/ 355558 w 562860"/>
                    <a:gd name="connsiteY179" fmla="*/ 332245 h 422995"/>
                    <a:gd name="connsiteX180" fmla="*/ 368080 w 562860"/>
                    <a:gd name="connsiteY180" fmla="*/ 325921 h 422995"/>
                    <a:gd name="connsiteX181" fmla="*/ 416141 w 562860"/>
                    <a:gd name="connsiteY181" fmla="*/ 312262 h 422995"/>
                    <a:gd name="connsiteX182" fmla="*/ 459523 w 562860"/>
                    <a:gd name="connsiteY182" fmla="*/ 297084 h 422995"/>
                    <a:gd name="connsiteX183" fmla="*/ 469894 w 562860"/>
                    <a:gd name="connsiteY183" fmla="*/ 295567 h 422995"/>
                    <a:gd name="connsiteX184" fmla="*/ 493925 w 562860"/>
                    <a:gd name="connsiteY184" fmla="*/ 285828 h 422995"/>
                    <a:gd name="connsiteX185" fmla="*/ 508723 w 562860"/>
                    <a:gd name="connsiteY185" fmla="*/ 276848 h 422995"/>
                    <a:gd name="connsiteX186" fmla="*/ 503031 w 562860"/>
                    <a:gd name="connsiteY186" fmla="*/ 278113 h 422995"/>
                    <a:gd name="connsiteX187" fmla="*/ 526809 w 562860"/>
                    <a:gd name="connsiteY187" fmla="*/ 262430 h 422995"/>
                    <a:gd name="connsiteX188" fmla="*/ 529212 w 562860"/>
                    <a:gd name="connsiteY188" fmla="*/ 265212 h 422995"/>
                    <a:gd name="connsiteX189" fmla="*/ 543251 w 562860"/>
                    <a:gd name="connsiteY189" fmla="*/ 249908 h 422995"/>
                    <a:gd name="connsiteX190" fmla="*/ 547677 w 562860"/>
                    <a:gd name="connsiteY190" fmla="*/ 241181 h 422995"/>
                    <a:gd name="connsiteX191" fmla="*/ 562728 w 562860"/>
                    <a:gd name="connsiteY191" fmla="*/ 189073 h 422995"/>
                    <a:gd name="connsiteX192" fmla="*/ 546540 w 562860"/>
                    <a:gd name="connsiteY192" fmla="*/ 137596 h 422995"/>
                    <a:gd name="connsiteX193" fmla="*/ 241476 w 562860"/>
                    <a:gd name="connsiteY193" fmla="*/ 33632 h 422995"/>
                    <a:gd name="connsiteX194" fmla="*/ 245523 w 562860"/>
                    <a:gd name="connsiteY194" fmla="*/ 40588 h 422995"/>
                    <a:gd name="connsiteX195" fmla="*/ 241476 w 562860"/>
                    <a:gd name="connsiteY195" fmla="*/ 33632 h 422995"/>
                    <a:gd name="connsiteX196" fmla="*/ 154586 w 562860"/>
                    <a:gd name="connsiteY196" fmla="*/ 33253 h 422995"/>
                    <a:gd name="connsiteX197" fmla="*/ 157115 w 562860"/>
                    <a:gd name="connsiteY197" fmla="*/ 29964 h 422995"/>
                    <a:gd name="connsiteX198" fmla="*/ 155345 w 562860"/>
                    <a:gd name="connsiteY198" fmla="*/ 32620 h 422995"/>
                    <a:gd name="connsiteX199" fmla="*/ 154586 w 562860"/>
                    <a:gd name="connsiteY199" fmla="*/ 33126 h 422995"/>
                    <a:gd name="connsiteX200" fmla="*/ 93751 w 562860"/>
                    <a:gd name="connsiteY200" fmla="*/ 83085 h 422995"/>
                    <a:gd name="connsiteX201" fmla="*/ 102857 w 562860"/>
                    <a:gd name="connsiteY201" fmla="*/ 80808 h 422995"/>
                    <a:gd name="connsiteX202" fmla="*/ 75790 w 562860"/>
                    <a:gd name="connsiteY202" fmla="*/ 96238 h 422995"/>
                    <a:gd name="connsiteX203" fmla="*/ 58590 w 562860"/>
                    <a:gd name="connsiteY203" fmla="*/ 105851 h 422995"/>
                    <a:gd name="connsiteX204" fmla="*/ 55049 w 562860"/>
                    <a:gd name="connsiteY204" fmla="*/ 106863 h 422995"/>
                    <a:gd name="connsiteX205" fmla="*/ 93751 w 562860"/>
                    <a:gd name="connsiteY205" fmla="*/ 83085 h 422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</a:cxnLst>
                  <a:rect l="l" t="t" r="r" b="b"/>
                  <a:pathLst>
                    <a:path w="562860" h="422995">
                      <a:moveTo>
                        <a:pt x="546033" y="137217"/>
                      </a:moveTo>
                      <a:cubicBezTo>
                        <a:pt x="538698" y="128490"/>
                        <a:pt x="530223" y="119131"/>
                        <a:pt x="522382" y="112174"/>
                      </a:cubicBezTo>
                      <a:cubicBezTo>
                        <a:pt x="514794" y="105218"/>
                        <a:pt x="508343" y="100791"/>
                        <a:pt x="507331" y="100033"/>
                      </a:cubicBezTo>
                      <a:cubicBezTo>
                        <a:pt x="507079" y="101171"/>
                        <a:pt x="500375" y="97630"/>
                        <a:pt x="492787" y="94468"/>
                      </a:cubicBezTo>
                      <a:cubicBezTo>
                        <a:pt x="485198" y="91179"/>
                        <a:pt x="476724" y="88523"/>
                        <a:pt x="474447" y="87764"/>
                      </a:cubicBezTo>
                      <a:cubicBezTo>
                        <a:pt x="474194" y="88523"/>
                        <a:pt x="467870" y="87891"/>
                        <a:pt x="459776" y="87512"/>
                      </a:cubicBezTo>
                      <a:cubicBezTo>
                        <a:pt x="451681" y="87006"/>
                        <a:pt x="441816" y="87006"/>
                        <a:pt x="434228" y="86753"/>
                      </a:cubicBezTo>
                      <a:cubicBezTo>
                        <a:pt x="443208" y="85993"/>
                        <a:pt x="453958" y="86879"/>
                        <a:pt x="451428" y="85614"/>
                      </a:cubicBezTo>
                      <a:cubicBezTo>
                        <a:pt x="445990" y="84729"/>
                        <a:pt x="440172" y="84350"/>
                        <a:pt x="434101" y="84096"/>
                      </a:cubicBezTo>
                      <a:cubicBezTo>
                        <a:pt x="432962" y="85361"/>
                        <a:pt x="428283" y="86247"/>
                        <a:pt x="421833" y="87638"/>
                      </a:cubicBezTo>
                      <a:cubicBezTo>
                        <a:pt x="415509" y="89029"/>
                        <a:pt x="408300" y="90673"/>
                        <a:pt x="399952" y="92444"/>
                      </a:cubicBezTo>
                      <a:cubicBezTo>
                        <a:pt x="383510" y="95859"/>
                        <a:pt x="364665" y="99400"/>
                        <a:pt x="353535" y="103068"/>
                      </a:cubicBezTo>
                      <a:cubicBezTo>
                        <a:pt x="353535" y="102309"/>
                        <a:pt x="351005" y="102309"/>
                        <a:pt x="348350" y="102436"/>
                      </a:cubicBezTo>
                      <a:cubicBezTo>
                        <a:pt x="330516" y="105724"/>
                        <a:pt x="314201" y="108886"/>
                        <a:pt x="308888" y="111163"/>
                      </a:cubicBezTo>
                      <a:cubicBezTo>
                        <a:pt x="320145" y="109392"/>
                        <a:pt x="325078" y="109392"/>
                        <a:pt x="333931" y="108254"/>
                      </a:cubicBezTo>
                      <a:cubicBezTo>
                        <a:pt x="321789" y="111036"/>
                        <a:pt x="344428" y="108380"/>
                        <a:pt x="329378" y="111795"/>
                      </a:cubicBezTo>
                      <a:cubicBezTo>
                        <a:pt x="331401" y="109898"/>
                        <a:pt x="315845" y="113439"/>
                        <a:pt x="314453" y="113945"/>
                      </a:cubicBezTo>
                      <a:cubicBezTo>
                        <a:pt x="318880" y="113313"/>
                        <a:pt x="336461" y="111416"/>
                        <a:pt x="324698" y="113692"/>
                      </a:cubicBezTo>
                      <a:cubicBezTo>
                        <a:pt x="323180" y="112807"/>
                        <a:pt x="302691" y="117613"/>
                        <a:pt x="305347" y="115336"/>
                      </a:cubicBezTo>
                      <a:cubicBezTo>
                        <a:pt x="309268" y="114451"/>
                        <a:pt x="312556" y="113186"/>
                        <a:pt x="312809" y="112680"/>
                      </a:cubicBezTo>
                      <a:cubicBezTo>
                        <a:pt x="313315" y="112048"/>
                        <a:pt x="312050" y="111922"/>
                        <a:pt x="310532" y="111668"/>
                      </a:cubicBezTo>
                      <a:cubicBezTo>
                        <a:pt x="308888" y="111542"/>
                        <a:pt x="307118" y="111289"/>
                        <a:pt x="306738" y="110910"/>
                      </a:cubicBezTo>
                      <a:cubicBezTo>
                        <a:pt x="306359" y="110530"/>
                        <a:pt x="306106" y="110024"/>
                        <a:pt x="308509" y="109139"/>
                      </a:cubicBezTo>
                      <a:cubicBezTo>
                        <a:pt x="303450" y="109898"/>
                        <a:pt x="302185" y="109898"/>
                        <a:pt x="300794" y="109898"/>
                      </a:cubicBezTo>
                      <a:cubicBezTo>
                        <a:pt x="299529" y="109898"/>
                        <a:pt x="298264" y="109898"/>
                        <a:pt x="295861" y="108633"/>
                      </a:cubicBezTo>
                      <a:cubicBezTo>
                        <a:pt x="294849" y="109392"/>
                        <a:pt x="293078" y="109518"/>
                        <a:pt x="291435" y="108886"/>
                      </a:cubicBezTo>
                      <a:cubicBezTo>
                        <a:pt x="290675" y="108633"/>
                        <a:pt x="289791" y="108127"/>
                        <a:pt x="289158" y="107495"/>
                      </a:cubicBezTo>
                      <a:cubicBezTo>
                        <a:pt x="288146" y="106357"/>
                        <a:pt x="286629" y="104080"/>
                        <a:pt x="285237" y="102309"/>
                      </a:cubicBezTo>
                      <a:cubicBezTo>
                        <a:pt x="279672" y="94468"/>
                        <a:pt x="274992" y="84223"/>
                        <a:pt x="272463" y="74611"/>
                      </a:cubicBezTo>
                      <a:cubicBezTo>
                        <a:pt x="274487" y="78152"/>
                        <a:pt x="277648" y="85614"/>
                        <a:pt x="281696" y="92065"/>
                      </a:cubicBezTo>
                      <a:cubicBezTo>
                        <a:pt x="285363" y="98641"/>
                        <a:pt x="290043" y="104333"/>
                        <a:pt x="291687" y="105471"/>
                      </a:cubicBezTo>
                      <a:cubicBezTo>
                        <a:pt x="285996" y="96997"/>
                        <a:pt x="282075" y="91053"/>
                        <a:pt x="278787" y="84602"/>
                      </a:cubicBezTo>
                      <a:cubicBezTo>
                        <a:pt x="275372" y="78279"/>
                        <a:pt x="272589" y="71702"/>
                        <a:pt x="269301" y="60572"/>
                      </a:cubicBezTo>
                      <a:lnTo>
                        <a:pt x="267277" y="61204"/>
                      </a:lnTo>
                      <a:cubicBezTo>
                        <a:pt x="269934" y="71828"/>
                        <a:pt x="275878" y="85235"/>
                        <a:pt x="276131" y="88144"/>
                      </a:cubicBezTo>
                      <a:cubicBezTo>
                        <a:pt x="273222" y="82705"/>
                        <a:pt x="271578" y="80555"/>
                        <a:pt x="268416" y="71069"/>
                      </a:cubicBezTo>
                      <a:lnTo>
                        <a:pt x="265506" y="72081"/>
                      </a:lnTo>
                      <a:cubicBezTo>
                        <a:pt x="268795" y="80555"/>
                        <a:pt x="268668" y="82326"/>
                        <a:pt x="272463" y="89915"/>
                      </a:cubicBezTo>
                      <a:cubicBezTo>
                        <a:pt x="274866" y="90926"/>
                        <a:pt x="281569" y="103447"/>
                        <a:pt x="285363" y="110024"/>
                      </a:cubicBezTo>
                      <a:cubicBezTo>
                        <a:pt x="286249" y="108886"/>
                        <a:pt x="287640" y="110024"/>
                        <a:pt x="291561" y="111795"/>
                      </a:cubicBezTo>
                      <a:cubicBezTo>
                        <a:pt x="290043" y="112174"/>
                        <a:pt x="291308" y="112933"/>
                        <a:pt x="293332" y="113439"/>
                      </a:cubicBezTo>
                      <a:cubicBezTo>
                        <a:pt x="295229" y="113945"/>
                        <a:pt x="297759" y="114071"/>
                        <a:pt x="297632" y="114830"/>
                      </a:cubicBezTo>
                      <a:cubicBezTo>
                        <a:pt x="293205" y="114704"/>
                        <a:pt x="290043" y="113566"/>
                        <a:pt x="288020" y="112428"/>
                      </a:cubicBezTo>
                      <a:cubicBezTo>
                        <a:pt x="285996" y="111289"/>
                        <a:pt x="284731" y="110151"/>
                        <a:pt x="283340" y="108633"/>
                      </a:cubicBezTo>
                      <a:cubicBezTo>
                        <a:pt x="280810" y="106104"/>
                        <a:pt x="280178" y="106230"/>
                        <a:pt x="280178" y="107874"/>
                      </a:cubicBezTo>
                      <a:cubicBezTo>
                        <a:pt x="278281" y="104586"/>
                        <a:pt x="274107" y="97377"/>
                        <a:pt x="270945" y="91306"/>
                      </a:cubicBezTo>
                      <a:cubicBezTo>
                        <a:pt x="267657" y="85235"/>
                        <a:pt x="265380" y="80302"/>
                        <a:pt x="265254" y="82705"/>
                      </a:cubicBezTo>
                      <a:cubicBezTo>
                        <a:pt x="268289" y="89282"/>
                        <a:pt x="271957" y="96112"/>
                        <a:pt x="275625" y="102815"/>
                      </a:cubicBezTo>
                      <a:cubicBezTo>
                        <a:pt x="277648" y="106104"/>
                        <a:pt x="279546" y="109266"/>
                        <a:pt x="281443" y="112428"/>
                      </a:cubicBezTo>
                      <a:cubicBezTo>
                        <a:pt x="283087" y="115210"/>
                        <a:pt x="285363" y="117233"/>
                        <a:pt x="287893" y="118878"/>
                      </a:cubicBezTo>
                      <a:cubicBezTo>
                        <a:pt x="282201" y="116475"/>
                        <a:pt x="280431" y="114704"/>
                        <a:pt x="280052" y="115842"/>
                      </a:cubicBezTo>
                      <a:cubicBezTo>
                        <a:pt x="280052" y="115842"/>
                        <a:pt x="280052" y="115969"/>
                        <a:pt x="280052" y="115969"/>
                      </a:cubicBezTo>
                      <a:cubicBezTo>
                        <a:pt x="279672" y="115590"/>
                        <a:pt x="279166" y="115336"/>
                        <a:pt x="278787" y="114830"/>
                      </a:cubicBezTo>
                      <a:cubicBezTo>
                        <a:pt x="271830" y="105218"/>
                        <a:pt x="266898" y="96365"/>
                        <a:pt x="263230" y="88270"/>
                      </a:cubicBezTo>
                      <a:cubicBezTo>
                        <a:pt x="264242" y="89029"/>
                        <a:pt x="264242" y="87006"/>
                        <a:pt x="263230" y="83591"/>
                      </a:cubicBezTo>
                      <a:cubicBezTo>
                        <a:pt x="261965" y="84096"/>
                        <a:pt x="258045" y="74231"/>
                        <a:pt x="255515" y="67907"/>
                      </a:cubicBezTo>
                      <a:cubicBezTo>
                        <a:pt x="253112" y="60319"/>
                        <a:pt x="250962" y="53236"/>
                        <a:pt x="248432" y="46786"/>
                      </a:cubicBezTo>
                      <a:cubicBezTo>
                        <a:pt x="248811" y="46659"/>
                        <a:pt x="249191" y="46406"/>
                        <a:pt x="249444" y="45774"/>
                      </a:cubicBezTo>
                      <a:cubicBezTo>
                        <a:pt x="252985" y="55133"/>
                        <a:pt x="258930" y="70058"/>
                        <a:pt x="256021" y="59686"/>
                      </a:cubicBezTo>
                      <a:cubicBezTo>
                        <a:pt x="255515" y="59813"/>
                        <a:pt x="252606" y="51465"/>
                        <a:pt x="252859" y="49948"/>
                      </a:cubicBezTo>
                      <a:cubicBezTo>
                        <a:pt x="256654" y="57789"/>
                        <a:pt x="260195" y="68919"/>
                        <a:pt x="256527" y="54121"/>
                      </a:cubicBezTo>
                      <a:cubicBezTo>
                        <a:pt x="259689" y="60192"/>
                        <a:pt x="263736" y="77646"/>
                        <a:pt x="264874" y="77646"/>
                      </a:cubicBezTo>
                      <a:cubicBezTo>
                        <a:pt x="260195" y="63987"/>
                        <a:pt x="269680" y="88017"/>
                        <a:pt x="268668" y="81314"/>
                      </a:cubicBezTo>
                      <a:cubicBezTo>
                        <a:pt x="264621" y="73220"/>
                        <a:pt x="264621" y="65631"/>
                        <a:pt x="262092" y="62975"/>
                      </a:cubicBezTo>
                      <a:cubicBezTo>
                        <a:pt x="263230" y="66769"/>
                        <a:pt x="263483" y="68540"/>
                        <a:pt x="262598" y="68034"/>
                      </a:cubicBezTo>
                      <a:cubicBezTo>
                        <a:pt x="256400" y="50959"/>
                        <a:pt x="258424" y="52604"/>
                        <a:pt x="252606" y="38564"/>
                      </a:cubicBezTo>
                      <a:cubicBezTo>
                        <a:pt x="257791" y="48177"/>
                        <a:pt x="258550" y="47924"/>
                        <a:pt x="259816" y="48303"/>
                      </a:cubicBezTo>
                      <a:cubicBezTo>
                        <a:pt x="260953" y="48556"/>
                        <a:pt x="262724" y="49948"/>
                        <a:pt x="267024" y="61457"/>
                      </a:cubicBezTo>
                      <a:cubicBezTo>
                        <a:pt x="262218" y="47924"/>
                        <a:pt x="264115" y="48556"/>
                        <a:pt x="258297" y="35782"/>
                      </a:cubicBezTo>
                      <a:cubicBezTo>
                        <a:pt x="259689" y="40968"/>
                        <a:pt x="258930" y="40715"/>
                        <a:pt x="256906" y="37932"/>
                      </a:cubicBezTo>
                      <a:cubicBezTo>
                        <a:pt x="255009" y="35150"/>
                        <a:pt x="251721" y="29332"/>
                        <a:pt x="247041" y="24273"/>
                      </a:cubicBezTo>
                      <a:cubicBezTo>
                        <a:pt x="237555" y="13648"/>
                        <a:pt x="224275" y="7198"/>
                        <a:pt x="226172" y="10740"/>
                      </a:cubicBezTo>
                      <a:cubicBezTo>
                        <a:pt x="234520" y="16431"/>
                        <a:pt x="235658" y="18075"/>
                        <a:pt x="242362" y="25411"/>
                      </a:cubicBezTo>
                      <a:cubicBezTo>
                        <a:pt x="248179" y="30091"/>
                        <a:pt x="235911" y="14154"/>
                        <a:pt x="244385" y="23767"/>
                      </a:cubicBezTo>
                      <a:cubicBezTo>
                        <a:pt x="250203" y="33000"/>
                        <a:pt x="250582" y="37679"/>
                        <a:pt x="255388" y="49189"/>
                      </a:cubicBezTo>
                      <a:cubicBezTo>
                        <a:pt x="251468" y="41221"/>
                        <a:pt x="250582" y="41221"/>
                        <a:pt x="249191" y="39703"/>
                      </a:cubicBezTo>
                      <a:cubicBezTo>
                        <a:pt x="248432" y="38944"/>
                        <a:pt x="247927" y="37806"/>
                        <a:pt x="245903" y="35403"/>
                      </a:cubicBezTo>
                      <a:cubicBezTo>
                        <a:pt x="244132" y="33000"/>
                        <a:pt x="241476" y="29079"/>
                        <a:pt x="235911" y="24020"/>
                      </a:cubicBezTo>
                      <a:lnTo>
                        <a:pt x="234646" y="25284"/>
                      </a:lnTo>
                      <a:cubicBezTo>
                        <a:pt x="227943" y="18708"/>
                        <a:pt x="218836" y="12384"/>
                        <a:pt x="204924" y="6439"/>
                      </a:cubicBezTo>
                      <a:cubicBezTo>
                        <a:pt x="204924" y="6439"/>
                        <a:pt x="204797" y="6439"/>
                        <a:pt x="204671" y="6439"/>
                      </a:cubicBezTo>
                      <a:cubicBezTo>
                        <a:pt x="204671" y="6439"/>
                        <a:pt x="204671" y="6439"/>
                        <a:pt x="204671" y="6313"/>
                      </a:cubicBezTo>
                      <a:cubicBezTo>
                        <a:pt x="203912" y="5301"/>
                        <a:pt x="199486" y="2266"/>
                        <a:pt x="196324" y="1127"/>
                      </a:cubicBezTo>
                      <a:cubicBezTo>
                        <a:pt x="189620" y="-770"/>
                        <a:pt x="181399" y="-517"/>
                        <a:pt x="174949" y="3783"/>
                      </a:cubicBezTo>
                      <a:cubicBezTo>
                        <a:pt x="177479" y="2772"/>
                        <a:pt x="174190" y="5301"/>
                        <a:pt x="172546" y="7325"/>
                      </a:cubicBezTo>
                      <a:cubicBezTo>
                        <a:pt x="171028" y="9601"/>
                        <a:pt x="170016" y="10107"/>
                        <a:pt x="176213" y="5554"/>
                      </a:cubicBezTo>
                      <a:cubicBezTo>
                        <a:pt x="180261" y="1760"/>
                        <a:pt x="187723" y="874"/>
                        <a:pt x="191391" y="2139"/>
                      </a:cubicBezTo>
                      <a:cubicBezTo>
                        <a:pt x="192782" y="2519"/>
                        <a:pt x="193541" y="2772"/>
                        <a:pt x="194047" y="3151"/>
                      </a:cubicBezTo>
                      <a:cubicBezTo>
                        <a:pt x="182032" y="748"/>
                        <a:pt x="174949" y="5301"/>
                        <a:pt x="168245" y="14028"/>
                      </a:cubicBezTo>
                      <a:cubicBezTo>
                        <a:pt x="168498" y="13648"/>
                        <a:pt x="168878" y="13016"/>
                        <a:pt x="169004" y="12637"/>
                      </a:cubicBezTo>
                      <a:cubicBezTo>
                        <a:pt x="163692" y="17570"/>
                        <a:pt x="158507" y="26423"/>
                        <a:pt x="153321" y="35150"/>
                      </a:cubicBezTo>
                      <a:cubicBezTo>
                        <a:pt x="151424" y="38312"/>
                        <a:pt x="149400" y="41474"/>
                        <a:pt x="147504" y="44509"/>
                      </a:cubicBezTo>
                      <a:cubicBezTo>
                        <a:pt x="145353" y="47418"/>
                        <a:pt x="143076" y="50327"/>
                        <a:pt x="140547" y="53236"/>
                      </a:cubicBezTo>
                      <a:cubicBezTo>
                        <a:pt x="138650" y="55386"/>
                        <a:pt x="136879" y="57283"/>
                        <a:pt x="135235" y="59180"/>
                      </a:cubicBezTo>
                      <a:cubicBezTo>
                        <a:pt x="135867" y="58421"/>
                        <a:pt x="136626" y="57663"/>
                        <a:pt x="137259" y="56904"/>
                      </a:cubicBezTo>
                      <a:cubicBezTo>
                        <a:pt x="142191" y="51086"/>
                        <a:pt x="144594" y="47039"/>
                        <a:pt x="139029" y="53110"/>
                      </a:cubicBezTo>
                      <a:cubicBezTo>
                        <a:pt x="140421" y="51971"/>
                        <a:pt x="136879" y="56777"/>
                        <a:pt x="132705" y="60951"/>
                      </a:cubicBezTo>
                      <a:cubicBezTo>
                        <a:pt x="128532" y="65251"/>
                        <a:pt x="123852" y="68666"/>
                        <a:pt x="124864" y="67275"/>
                      </a:cubicBezTo>
                      <a:cubicBezTo>
                        <a:pt x="128026" y="64113"/>
                        <a:pt x="145100" y="42359"/>
                        <a:pt x="129543" y="58042"/>
                      </a:cubicBezTo>
                      <a:cubicBezTo>
                        <a:pt x="130555" y="59560"/>
                        <a:pt x="122334" y="69425"/>
                        <a:pt x="112216" y="74990"/>
                      </a:cubicBezTo>
                      <a:cubicBezTo>
                        <a:pt x="111078" y="74611"/>
                        <a:pt x="112975" y="72461"/>
                        <a:pt x="106904" y="75243"/>
                      </a:cubicBezTo>
                      <a:cubicBezTo>
                        <a:pt x="101592" y="79164"/>
                        <a:pt x="109939" y="75623"/>
                        <a:pt x="103236" y="79290"/>
                      </a:cubicBezTo>
                      <a:cubicBezTo>
                        <a:pt x="97038" y="80302"/>
                        <a:pt x="81355" y="89029"/>
                        <a:pt x="79079" y="88776"/>
                      </a:cubicBezTo>
                      <a:cubicBezTo>
                        <a:pt x="70478" y="94468"/>
                        <a:pt x="71237" y="94974"/>
                        <a:pt x="67190" y="97882"/>
                      </a:cubicBezTo>
                      <a:cubicBezTo>
                        <a:pt x="54037" y="104586"/>
                        <a:pt x="54037" y="101930"/>
                        <a:pt x="43919" y="104839"/>
                      </a:cubicBezTo>
                      <a:cubicBezTo>
                        <a:pt x="54922" y="100918"/>
                        <a:pt x="60107" y="97882"/>
                        <a:pt x="65293" y="94468"/>
                      </a:cubicBezTo>
                      <a:cubicBezTo>
                        <a:pt x="70099" y="91306"/>
                        <a:pt x="75538" y="86753"/>
                        <a:pt x="86668" y="81061"/>
                      </a:cubicBezTo>
                      <a:cubicBezTo>
                        <a:pt x="85403" y="80176"/>
                        <a:pt x="95142" y="74737"/>
                        <a:pt x="104754" y="70437"/>
                      </a:cubicBezTo>
                      <a:cubicBezTo>
                        <a:pt x="114113" y="66390"/>
                        <a:pt x="121449" y="60066"/>
                        <a:pt x="122714" y="57536"/>
                      </a:cubicBezTo>
                      <a:cubicBezTo>
                        <a:pt x="113101" y="66010"/>
                        <a:pt x="113101" y="63987"/>
                        <a:pt x="113860" y="62975"/>
                      </a:cubicBezTo>
                      <a:cubicBezTo>
                        <a:pt x="114367" y="61583"/>
                        <a:pt x="115758" y="60192"/>
                        <a:pt x="107157" y="64745"/>
                      </a:cubicBezTo>
                      <a:cubicBezTo>
                        <a:pt x="106651" y="65631"/>
                        <a:pt x="108675" y="65757"/>
                        <a:pt x="103742" y="68160"/>
                      </a:cubicBezTo>
                      <a:cubicBezTo>
                        <a:pt x="100580" y="68160"/>
                        <a:pt x="87300" y="72081"/>
                        <a:pt x="69846" y="84350"/>
                      </a:cubicBezTo>
                      <a:cubicBezTo>
                        <a:pt x="81735" y="78531"/>
                        <a:pt x="79205" y="80808"/>
                        <a:pt x="85782" y="79290"/>
                      </a:cubicBezTo>
                      <a:cubicBezTo>
                        <a:pt x="83253" y="80049"/>
                        <a:pt x="88311" y="76508"/>
                        <a:pt x="93876" y="73599"/>
                      </a:cubicBezTo>
                      <a:cubicBezTo>
                        <a:pt x="99568" y="70690"/>
                        <a:pt x="105007" y="68287"/>
                        <a:pt x="104121" y="69172"/>
                      </a:cubicBezTo>
                      <a:cubicBezTo>
                        <a:pt x="102857" y="71196"/>
                        <a:pt x="95015" y="74611"/>
                        <a:pt x="87300" y="78658"/>
                      </a:cubicBezTo>
                      <a:cubicBezTo>
                        <a:pt x="79585" y="82705"/>
                        <a:pt x="72755" y="87132"/>
                        <a:pt x="72249" y="87891"/>
                      </a:cubicBezTo>
                      <a:cubicBezTo>
                        <a:pt x="77308" y="85361"/>
                        <a:pt x="74146" y="87764"/>
                        <a:pt x="69340" y="90673"/>
                      </a:cubicBezTo>
                      <a:cubicBezTo>
                        <a:pt x="64787" y="93835"/>
                        <a:pt x="57578" y="96997"/>
                        <a:pt x="52266" y="98768"/>
                      </a:cubicBezTo>
                      <a:cubicBezTo>
                        <a:pt x="46068" y="102309"/>
                        <a:pt x="54542" y="100412"/>
                        <a:pt x="48725" y="102815"/>
                      </a:cubicBezTo>
                      <a:cubicBezTo>
                        <a:pt x="43160" y="104459"/>
                        <a:pt x="34812" y="105851"/>
                        <a:pt x="26085" y="110657"/>
                      </a:cubicBezTo>
                      <a:cubicBezTo>
                        <a:pt x="17105" y="115590"/>
                        <a:pt x="12299" y="124443"/>
                        <a:pt x="10148" y="127731"/>
                      </a:cubicBezTo>
                      <a:cubicBezTo>
                        <a:pt x="11287" y="123684"/>
                        <a:pt x="14196" y="117992"/>
                        <a:pt x="18623" y="114198"/>
                      </a:cubicBezTo>
                      <a:cubicBezTo>
                        <a:pt x="22796" y="110277"/>
                        <a:pt x="26844" y="108506"/>
                        <a:pt x="27350" y="107621"/>
                      </a:cubicBezTo>
                      <a:cubicBezTo>
                        <a:pt x="21152" y="111163"/>
                        <a:pt x="20393" y="112048"/>
                        <a:pt x="20393" y="111036"/>
                      </a:cubicBezTo>
                      <a:cubicBezTo>
                        <a:pt x="20393" y="110151"/>
                        <a:pt x="21785" y="108380"/>
                        <a:pt x="20014" y="109266"/>
                      </a:cubicBezTo>
                      <a:cubicBezTo>
                        <a:pt x="25958" y="104712"/>
                        <a:pt x="32030" y="101930"/>
                        <a:pt x="37088" y="99780"/>
                      </a:cubicBezTo>
                      <a:cubicBezTo>
                        <a:pt x="42274" y="97630"/>
                        <a:pt x="46447" y="96238"/>
                        <a:pt x="51001" y="95479"/>
                      </a:cubicBezTo>
                      <a:cubicBezTo>
                        <a:pt x="51380" y="95985"/>
                        <a:pt x="45310" y="98641"/>
                        <a:pt x="38986" y="101044"/>
                      </a:cubicBezTo>
                      <a:cubicBezTo>
                        <a:pt x="32788" y="103321"/>
                        <a:pt x="26717" y="106609"/>
                        <a:pt x="32535" y="104206"/>
                      </a:cubicBezTo>
                      <a:cubicBezTo>
                        <a:pt x="40630" y="100665"/>
                        <a:pt x="45056" y="99653"/>
                        <a:pt x="48725" y="98262"/>
                      </a:cubicBezTo>
                      <a:cubicBezTo>
                        <a:pt x="52519" y="96997"/>
                        <a:pt x="55554" y="95732"/>
                        <a:pt x="59602" y="93456"/>
                      </a:cubicBezTo>
                      <a:cubicBezTo>
                        <a:pt x="62637" y="89915"/>
                        <a:pt x="46954" y="97377"/>
                        <a:pt x="50116" y="93582"/>
                      </a:cubicBezTo>
                      <a:cubicBezTo>
                        <a:pt x="42274" y="97250"/>
                        <a:pt x="38606" y="98388"/>
                        <a:pt x="35697" y="99147"/>
                      </a:cubicBezTo>
                      <a:cubicBezTo>
                        <a:pt x="34053" y="99653"/>
                        <a:pt x="32535" y="99906"/>
                        <a:pt x="30006" y="100791"/>
                      </a:cubicBezTo>
                      <a:cubicBezTo>
                        <a:pt x="27476" y="101803"/>
                        <a:pt x="23808" y="102815"/>
                        <a:pt x="17990" y="106863"/>
                      </a:cubicBezTo>
                      <a:cubicBezTo>
                        <a:pt x="14702" y="110024"/>
                        <a:pt x="16599" y="109518"/>
                        <a:pt x="16220" y="110657"/>
                      </a:cubicBezTo>
                      <a:cubicBezTo>
                        <a:pt x="16347" y="111795"/>
                        <a:pt x="12173" y="114577"/>
                        <a:pt x="7113" y="126719"/>
                      </a:cubicBezTo>
                      <a:cubicBezTo>
                        <a:pt x="4204" y="133802"/>
                        <a:pt x="2434" y="139620"/>
                        <a:pt x="1296" y="145691"/>
                      </a:cubicBezTo>
                      <a:cubicBezTo>
                        <a:pt x="30" y="151635"/>
                        <a:pt x="-728" y="158465"/>
                        <a:pt x="1042" y="166813"/>
                      </a:cubicBezTo>
                      <a:cubicBezTo>
                        <a:pt x="2560" y="175160"/>
                        <a:pt x="8631" y="183887"/>
                        <a:pt x="14955" y="188946"/>
                      </a:cubicBezTo>
                      <a:cubicBezTo>
                        <a:pt x="21152" y="194258"/>
                        <a:pt x="26844" y="197547"/>
                        <a:pt x="32535" y="201847"/>
                      </a:cubicBezTo>
                      <a:cubicBezTo>
                        <a:pt x="32156" y="202732"/>
                        <a:pt x="30891" y="202606"/>
                        <a:pt x="27729" y="200835"/>
                      </a:cubicBezTo>
                      <a:cubicBezTo>
                        <a:pt x="31650" y="203744"/>
                        <a:pt x="35065" y="206526"/>
                        <a:pt x="38100" y="209815"/>
                      </a:cubicBezTo>
                      <a:cubicBezTo>
                        <a:pt x="39745" y="211333"/>
                        <a:pt x="41009" y="213103"/>
                        <a:pt x="42527" y="214748"/>
                      </a:cubicBezTo>
                      <a:lnTo>
                        <a:pt x="47713" y="221198"/>
                      </a:lnTo>
                      <a:cubicBezTo>
                        <a:pt x="54795" y="230178"/>
                        <a:pt x="62764" y="239158"/>
                        <a:pt x="69720" y="246999"/>
                      </a:cubicBezTo>
                      <a:cubicBezTo>
                        <a:pt x="76549" y="254715"/>
                        <a:pt x="82873" y="262556"/>
                        <a:pt x="88944" y="270271"/>
                      </a:cubicBezTo>
                      <a:cubicBezTo>
                        <a:pt x="95142" y="278113"/>
                        <a:pt x="101339" y="285828"/>
                        <a:pt x="107283" y="292405"/>
                      </a:cubicBezTo>
                      <a:cubicBezTo>
                        <a:pt x="107283" y="293543"/>
                        <a:pt x="114619" y="302523"/>
                        <a:pt x="119046" y="308594"/>
                      </a:cubicBezTo>
                      <a:cubicBezTo>
                        <a:pt x="119931" y="311123"/>
                        <a:pt x="113607" y="305685"/>
                        <a:pt x="119805" y="314032"/>
                      </a:cubicBezTo>
                      <a:cubicBezTo>
                        <a:pt x="128911" y="325794"/>
                        <a:pt x="120437" y="312515"/>
                        <a:pt x="127140" y="320736"/>
                      </a:cubicBezTo>
                      <a:cubicBezTo>
                        <a:pt x="139788" y="338695"/>
                        <a:pt x="130050" y="330222"/>
                        <a:pt x="141432" y="347169"/>
                      </a:cubicBezTo>
                      <a:cubicBezTo>
                        <a:pt x="144594" y="347802"/>
                        <a:pt x="155724" y="361209"/>
                        <a:pt x="166475" y="379168"/>
                      </a:cubicBezTo>
                      <a:cubicBezTo>
                        <a:pt x="171534" y="383848"/>
                        <a:pt x="160657" y="365255"/>
                        <a:pt x="169510" y="377144"/>
                      </a:cubicBezTo>
                      <a:cubicBezTo>
                        <a:pt x="169889" y="379547"/>
                        <a:pt x="172040" y="383848"/>
                        <a:pt x="174949" y="389413"/>
                      </a:cubicBezTo>
                      <a:cubicBezTo>
                        <a:pt x="176467" y="392195"/>
                        <a:pt x="178237" y="395357"/>
                        <a:pt x="180134" y="398646"/>
                      </a:cubicBezTo>
                      <a:cubicBezTo>
                        <a:pt x="182664" y="402820"/>
                        <a:pt x="185826" y="406867"/>
                        <a:pt x="189873" y="410661"/>
                      </a:cubicBezTo>
                      <a:cubicBezTo>
                        <a:pt x="197461" y="417997"/>
                        <a:pt x="210489" y="424826"/>
                        <a:pt x="224401" y="422550"/>
                      </a:cubicBezTo>
                      <a:cubicBezTo>
                        <a:pt x="226045" y="422423"/>
                        <a:pt x="227690" y="421918"/>
                        <a:pt x="229207" y="421538"/>
                      </a:cubicBezTo>
                      <a:lnTo>
                        <a:pt x="232369" y="420653"/>
                      </a:lnTo>
                      <a:cubicBezTo>
                        <a:pt x="234140" y="420147"/>
                        <a:pt x="235911" y="419641"/>
                        <a:pt x="237682" y="419135"/>
                      </a:cubicBezTo>
                      <a:cubicBezTo>
                        <a:pt x="241096" y="418249"/>
                        <a:pt x="244132" y="417491"/>
                        <a:pt x="246788" y="416732"/>
                      </a:cubicBezTo>
                      <a:cubicBezTo>
                        <a:pt x="242235" y="417997"/>
                        <a:pt x="228828" y="421791"/>
                        <a:pt x="232496" y="422297"/>
                      </a:cubicBezTo>
                      <a:cubicBezTo>
                        <a:pt x="246915" y="416858"/>
                        <a:pt x="250076" y="416605"/>
                        <a:pt x="261459" y="412432"/>
                      </a:cubicBezTo>
                      <a:cubicBezTo>
                        <a:pt x="261965" y="410788"/>
                        <a:pt x="303703" y="397255"/>
                        <a:pt x="313062" y="392828"/>
                      </a:cubicBezTo>
                      <a:cubicBezTo>
                        <a:pt x="318754" y="389413"/>
                        <a:pt x="298518" y="395610"/>
                        <a:pt x="312177" y="390298"/>
                      </a:cubicBezTo>
                      <a:cubicBezTo>
                        <a:pt x="314074" y="389540"/>
                        <a:pt x="315718" y="388907"/>
                        <a:pt x="316983" y="388401"/>
                      </a:cubicBezTo>
                      <a:cubicBezTo>
                        <a:pt x="318627" y="387642"/>
                        <a:pt x="319892" y="387136"/>
                        <a:pt x="321030" y="386630"/>
                      </a:cubicBezTo>
                      <a:cubicBezTo>
                        <a:pt x="323180" y="385619"/>
                        <a:pt x="324445" y="385239"/>
                        <a:pt x="325457" y="384860"/>
                      </a:cubicBezTo>
                      <a:cubicBezTo>
                        <a:pt x="327481" y="384227"/>
                        <a:pt x="328618" y="384101"/>
                        <a:pt x="331907" y="379674"/>
                      </a:cubicBezTo>
                      <a:cubicBezTo>
                        <a:pt x="332160" y="378283"/>
                        <a:pt x="330389" y="379674"/>
                        <a:pt x="335322" y="372844"/>
                      </a:cubicBezTo>
                      <a:cubicBezTo>
                        <a:pt x="338484" y="368544"/>
                        <a:pt x="340507" y="363991"/>
                        <a:pt x="342026" y="359565"/>
                      </a:cubicBezTo>
                      <a:cubicBezTo>
                        <a:pt x="344176" y="357667"/>
                        <a:pt x="346958" y="354252"/>
                        <a:pt x="347464" y="349826"/>
                      </a:cubicBezTo>
                      <a:lnTo>
                        <a:pt x="347717" y="348434"/>
                      </a:lnTo>
                      <a:cubicBezTo>
                        <a:pt x="348476" y="342869"/>
                        <a:pt x="349867" y="338695"/>
                        <a:pt x="351005" y="336419"/>
                      </a:cubicBezTo>
                      <a:cubicBezTo>
                        <a:pt x="351512" y="335280"/>
                        <a:pt x="352017" y="334648"/>
                        <a:pt x="352270" y="334269"/>
                      </a:cubicBezTo>
                      <a:cubicBezTo>
                        <a:pt x="352396" y="334016"/>
                        <a:pt x="352649" y="333889"/>
                        <a:pt x="352776" y="333636"/>
                      </a:cubicBezTo>
                      <a:cubicBezTo>
                        <a:pt x="352776" y="333510"/>
                        <a:pt x="354799" y="332625"/>
                        <a:pt x="355558" y="332245"/>
                      </a:cubicBezTo>
                      <a:cubicBezTo>
                        <a:pt x="359985" y="330095"/>
                        <a:pt x="364159" y="327945"/>
                        <a:pt x="368080" y="325921"/>
                      </a:cubicBezTo>
                      <a:cubicBezTo>
                        <a:pt x="385786" y="319724"/>
                        <a:pt x="401723" y="316562"/>
                        <a:pt x="416141" y="312262"/>
                      </a:cubicBezTo>
                      <a:cubicBezTo>
                        <a:pt x="430686" y="308088"/>
                        <a:pt x="443713" y="304167"/>
                        <a:pt x="459523" y="297084"/>
                      </a:cubicBezTo>
                      <a:cubicBezTo>
                        <a:pt x="468123" y="294555"/>
                        <a:pt x="478495" y="291393"/>
                        <a:pt x="469894" y="295567"/>
                      </a:cubicBezTo>
                      <a:cubicBezTo>
                        <a:pt x="481403" y="291519"/>
                        <a:pt x="488234" y="288610"/>
                        <a:pt x="493925" y="285828"/>
                      </a:cubicBezTo>
                      <a:cubicBezTo>
                        <a:pt x="499869" y="282793"/>
                        <a:pt x="503790" y="280263"/>
                        <a:pt x="508723" y="276848"/>
                      </a:cubicBezTo>
                      <a:cubicBezTo>
                        <a:pt x="504676" y="279125"/>
                        <a:pt x="492660" y="283045"/>
                        <a:pt x="503031" y="278113"/>
                      </a:cubicBezTo>
                      <a:cubicBezTo>
                        <a:pt x="513023" y="273812"/>
                        <a:pt x="515679" y="271536"/>
                        <a:pt x="526809" y="262430"/>
                      </a:cubicBezTo>
                      <a:cubicBezTo>
                        <a:pt x="522003" y="268121"/>
                        <a:pt x="526303" y="266224"/>
                        <a:pt x="529212" y="265212"/>
                      </a:cubicBezTo>
                      <a:cubicBezTo>
                        <a:pt x="539204" y="256991"/>
                        <a:pt x="541860" y="252438"/>
                        <a:pt x="543251" y="249908"/>
                      </a:cubicBezTo>
                      <a:cubicBezTo>
                        <a:pt x="544642" y="247252"/>
                        <a:pt x="544769" y="245988"/>
                        <a:pt x="547677" y="241181"/>
                      </a:cubicBezTo>
                      <a:cubicBezTo>
                        <a:pt x="557543" y="228534"/>
                        <a:pt x="563867" y="208424"/>
                        <a:pt x="562728" y="189073"/>
                      </a:cubicBezTo>
                      <a:cubicBezTo>
                        <a:pt x="562096" y="169469"/>
                        <a:pt x="554760" y="151130"/>
                        <a:pt x="546540" y="137596"/>
                      </a:cubicBezTo>
                      <a:close/>
                      <a:moveTo>
                        <a:pt x="241476" y="33632"/>
                      </a:moveTo>
                      <a:cubicBezTo>
                        <a:pt x="243626" y="36288"/>
                        <a:pt x="245017" y="38564"/>
                        <a:pt x="245523" y="40588"/>
                      </a:cubicBezTo>
                      <a:cubicBezTo>
                        <a:pt x="244385" y="38185"/>
                        <a:pt x="242994" y="35909"/>
                        <a:pt x="241476" y="33632"/>
                      </a:cubicBezTo>
                      <a:close/>
                      <a:moveTo>
                        <a:pt x="154586" y="33253"/>
                      </a:moveTo>
                      <a:cubicBezTo>
                        <a:pt x="155345" y="32367"/>
                        <a:pt x="156230" y="31102"/>
                        <a:pt x="157115" y="29964"/>
                      </a:cubicBezTo>
                      <a:cubicBezTo>
                        <a:pt x="156610" y="30850"/>
                        <a:pt x="155977" y="31735"/>
                        <a:pt x="155345" y="32620"/>
                      </a:cubicBezTo>
                      <a:cubicBezTo>
                        <a:pt x="155092" y="32873"/>
                        <a:pt x="154839" y="33126"/>
                        <a:pt x="154586" y="33126"/>
                      </a:cubicBezTo>
                      <a:close/>
                      <a:moveTo>
                        <a:pt x="93751" y="83085"/>
                      </a:moveTo>
                      <a:cubicBezTo>
                        <a:pt x="89830" y="86753"/>
                        <a:pt x="99316" y="81693"/>
                        <a:pt x="102857" y="80808"/>
                      </a:cubicBezTo>
                      <a:cubicBezTo>
                        <a:pt x="95647" y="84096"/>
                        <a:pt x="87427" y="88144"/>
                        <a:pt x="75790" y="96238"/>
                      </a:cubicBezTo>
                      <a:cubicBezTo>
                        <a:pt x="69720" y="100539"/>
                        <a:pt x="63901" y="103574"/>
                        <a:pt x="58590" y="105851"/>
                      </a:cubicBezTo>
                      <a:cubicBezTo>
                        <a:pt x="57452" y="106230"/>
                        <a:pt x="56313" y="106609"/>
                        <a:pt x="55049" y="106863"/>
                      </a:cubicBezTo>
                      <a:cubicBezTo>
                        <a:pt x="78573" y="97250"/>
                        <a:pt x="70099" y="95100"/>
                        <a:pt x="93751" y="83085"/>
                      </a:cubicBezTo>
                      <a:close/>
                    </a:path>
                  </a:pathLst>
                </a:custGeom>
                <a:solidFill>
                  <a:srgbClr val="4758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9716" name="Graphic 3">
                <a:extLst>
                  <a:ext uri="{FF2B5EF4-FFF2-40B4-BE49-F238E27FC236}">
                    <a16:creationId xmlns:a16="http://schemas.microsoft.com/office/drawing/2014/main" id="{140793C7-B899-4125-AE6F-BF807143FEF5}"/>
                  </a:ext>
                </a:extLst>
              </p:cNvPr>
              <p:cNvGrpSpPr/>
              <p:nvPr/>
            </p:nvGrpSpPr>
            <p:grpSpPr>
              <a:xfrm>
                <a:off x="10699016" y="5292873"/>
                <a:ext cx="994669" cy="1040147"/>
                <a:chOff x="10699016" y="5292873"/>
                <a:chExt cx="994669" cy="1040147"/>
              </a:xfrm>
              <a:solidFill>
                <a:srgbClr val="F76C59"/>
              </a:solidFill>
            </p:grpSpPr>
            <p:sp>
              <p:nvSpPr>
                <p:cNvPr id="9717" name="Freeform: Shape 9716">
                  <a:extLst>
                    <a:ext uri="{FF2B5EF4-FFF2-40B4-BE49-F238E27FC236}">
                      <a16:creationId xmlns:a16="http://schemas.microsoft.com/office/drawing/2014/main" id="{9B89B5A6-9FB9-6B41-4AAB-E89138C8CD90}"/>
                    </a:ext>
                  </a:extLst>
                </p:cNvPr>
                <p:cNvSpPr/>
                <p:nvPr/>
              </p:nvSpPr>
              <p:spPr>
                <a:xfrm>
                  <a:off x="10723609" y="5459570"/>
                  <a:ext cx="14925" cy="34401"/>
                </a:xfrm>
                <a:custGeom>
                  <a:avLst/>
                  <a:gdLst>
                    <a:gd name="connsiteX0" fmla="*/ 127 w 14925"/>
                    <a:gd name="connsiteY0" fmla="*/ 34402 h 34401"/>
                    <a:gd name="connsiteX1" fmla="*/ 7589 w 14925"/>
                    <a:gd name="connsiteY1" fmla="*/ 23904 h 34401"/>
                    <a:gd name="connsiteX2" fmla="*/ 14925 w 14925"/>
                    <a:gd name="connsiteY2" fmla="*/ 0 h 34401"/>
                    <a:gd name="connsiteX3" fmla="*/ 0 w 14925"/>
                    <a:gd name="connsiteY3" fmla="*/ 34402 h 34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925" h="34401">
                      <a:moveTo>
                        <a:pt x="127" y="34402"/>
                      </a:moveTo>
                      <a:cubicBezTo>
                        <a:pt x="2151" y="32884"/>
                        <a:pt x="2277" y="37311"/>
                        <a:pt x="7589" y="23904"/>
                      </a:cubicBezTo>
                      <a:cubicBezTo>
                        <a:pt x="6198" y="23398"/>
                        <a:pt x="14672" y="3289"/>
                        <a:pt x="14925" y="0"/>
                      </a:cubicBezTo>
                      <a:cubicBezTo>
                        <a:pt x="8095" y="15810"/>
                        <a:pt x="4047" y="25295"/>
                        <a:pt x="0" y="3440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8" name="Freeform: Shape 9717">
                  <a:extLst>
                    <a:ext uri="{FF2B5EF4-FFF2-40B4-BE49-F238E27FC236}">
                      <a16:creationId xmlns:a16="http://schemas.microsoft.com/office/drawing/2014/main" id="{35B67FA0-8454-5168-5F2F-16722B66D1C3}"/>
                    </a:ext>
                  </a:extLst>
                </p:cNvPr>
                <p:cNvSpPr/>
                <p:nvPr/>
              </p:nvSpPr>
              <p:spPr>
                <a:xfrm>
                  <a:off x="11029937" y="5305832"/>
                  <a:ext cx="49452" cy="4873"/>
                </a:xfrm>
                <a:custGeom>
                  <a:avLst/>
                  <a:gdLst>
                    <a:gd name="connsiteX0" fmla="*/ 0 w 49452"/>
                    <a:gd name="connsiteY0" fmla="*/ 4874 h 4873"/>
                    <a:gd name="connsiteX1" fmla="*/ 49452 w 49452"/>
                    <a:gd name="connsiteY1" fmla="*/ 68 h 4873"/>
                    <a:gd name="connsiteX2" fmla="*/ 0 w 49452"/>
                    <a:gd name="connsiteY2" fmla="*/ 4874 h 4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452" h="4873">
                      <a:moveTo>
                        <a:pt x="0" y="4874"/>
                      </a:moveTo>
                      <a:cubicBezTo>
                        <a:pt x="16442" y="4874"/>
                        <a:pt x="37058" y="2471"/>
                        <a:pt x="49452" y="68"/>
                      </a:cubicBezTo>
                      <a:cubicBezTo>
                        <a:pt x="32631" y="-438"/>
                        <a:pt x="3289" y="1965"/>
                        <a:pt x="0" y="4874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9" name="Freeform: Shape 9718">
                  <a:extLst>
                    <a:ext uri="{FF2B5EF4-FFF2-40B4-BE49-F238E27FC236}">
                      <a16:creationId xmlns:a16="http://schemas.microsoft.com/office/drawing/2014/main" id="{F8EC76C3-D9D1-F6F2-16BD-F7923E5CCEF2}"/>
                    </a:ext>
                  </a:extLst>
                </p:cNvPr>
                <p:cNvSpPr/>
                <p:nvPr/>
              </p:nvSpPr>
              <p:spPr>
                <a:xfrm>
                  <a:off x="10893847" y="5314500"/>
                  <a:ext cx="49578" cy="9624"/>
                </a:xfrm>
                <a:custGeom>
                  <a:avLst/>
                  <a:gdLst>
                    <a:gd name="connsiteX0" fmla="*/ 12774 w 49578"/>
                    <a:gd name="connsiteY0" fmla="*/ 8348 h 9624"/>
                    <a:gd name="connsiteX1" fmla="*/ 29848 w 49578"/>
                    <a:gd name="connsiteY1" fmla="*/ 3795 h 9624"/>
                    <a:gd name="connsiteX2" fmla="*/ 49579 w 49578"/>
                    <a:gd name="connsiteY2" fmla="*/ 0 h 9624"/>
                    <a:gd name="connsiteX3" fmla="*/ 33769 w 49578"/>
                    <a:gd name="connsiteY3" fmla="*/ 2024 h 9624"/>
                    <a:gd name="connsiteX4" fmla="*/ 20489 w 49578"/>
                    <a:gd name="connsiteY4" fmla="*/ 4427 h 9624"/>
                    <a:gd name="connsiteX5" fmla="*/ 0 w 49578"/>
                    <a:gd name="connsiteY5" fmla="*/ 7589 h 9624"/>
                    <a:gd name="connsiteX6" fmla="*/ 12648 w 49578"/>
                    <a:gd name="connsiteY6" fmla="*/ 8474 h 9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578" h="9624">
                      <a:moveTo>
                        <a:pt x="12774" y="8348"/>
                      </a:moveTo>
                      <a:cubicBezTo>
                        <a:pt x="12648" y="7462"/>
                        <a:pt x="21122" y="5565"/>
                        <a:pt x="29848" y="3795"/>
                      </a:cubicBezTo>
                      <a:cubicBezTo>
                        <a:pt x="38702" y="1897"/>
                        <a:pt x="48441" y="885"/>
                        <a:pt x="49579" y="0"/>
                      </a:cubicBezTo>
                      <a:cubicBezTo>
                        <a:pt x="44014" y="759"/>
                        <a:pt x="38702" y="1391"/>
                        <a:pt x="33769" y="2024"/>
                      </a:cubicBezTo>
                      <a:cubicBezTo>
                        <a:pt x="28963" y="2909"/>
                        <a:pt x="24537" y="3668"/>
                        <a:pt x="20489" y="4427"/>
                      </a:cubicBezTo>
                      <a:cubicBezTo>
                        <a:pt x="12269" y="5818"/>
                        <a:pt x="5438" y="6956"/>
                        <a:pt x="0" y="7589"/>
                      </a:cubicBezTo>
                      <a:cubicBezTo>
                        <a:pt x="2150" y="8474"/>
                        <a:pt x="-1518" y="11130"/>
                        <a:pt x="12648" y="8474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0" name="Freeform: Shape 9719">
                  <a:extLst>
                    <a:ext uri="{FF2B5EF4-FFF2-40B4-BE49-F238E27FC236}">
                      <a16:creationId xmlns:a16="http://schemas.microsoft.com/office/drawing/2014/main" id="{392CEA14-BAEE-4FA5-0BB0-2C035540C00D}"/>
                    </a:ext>
                  </a:extLst>
                </p:cNvPr>
                <p:cNvSpPr/>
                <p:nvPr/>
              </p:nvSpPr>
              <p:spPr>
                <a:xfrm>
                  <a:off x="10832885" y="5326895"/>
                  <a:ext cx="37057" cy="9359"/>
                </a:xfrm>
                <a:custGeom>
                  <a:avLst/>
                  <a:gdLst>
                    <a:gd name="connsiteX0" fmla="*/ 37058 w 37057"/>
                    <a:gd name="connsiteY0" fmla="*/ 2150 h 9359"/>
                    <a:gd name="connsiteX1" fmla="*/ 36552 w 37057"/>
                    <a:gd name="connsiteY1" fmla="*/ 0 h 9359"/>
                    <a:gd name="connsiteX2" fmla="*/ 0 w 37057"/>
                    <a:gd name="connsiteY2" fmla="*/ 7209 h 9359"/>
                    <a:gd name="connsiteX3" fmla="*/ 506 w 37057"/>
                    <a:gd name="connsiteY3" fmla="*/ 9359 h 9359"/>
                    <a:gd name="connsiteX4" fmla="*/ 37058 w 37057"/>
                    <a:gd name="connsiteY4" fmla="*/ 2150 h 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057" h="9359">
                      <a:moveTo>
                        <a:pt x="37058" y="2150"/>
                      </a:moveTo>
                      <a:lnTo>
                        <a:pt x="36552" y="0"/>
                      </a:lnTo>
                      <a:lnTo>
                        <a:pt x="0" y="7209"/>
                      </a:lnTo>
                      <a:lnTo>
                        <a:pt x="506" y="9359"/>
                      </a:lnTo>
                      <a:lnTo>
                        <a:pt x="37058" y="2150"/>
                      </a:ln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1" name="Freeform: Shape 9720">
                  <a:extLst>
                    <a:ext uri="{FF2B5EF4-FFF2-40B4-BE49-F238E27FC236}">
                      <a16:creationId xmlns:a16="http://schemas.microsoft.com/office/drawing/2014/main" id="{4F975644-FB53-93A1-447F-FA92BB53A079}"/>
                    </a:ext>
                  </a:extLst>
                </p:cNvPr>
                <p:cNvSpPr/>
                <p:nvPr/>
              </p:nvSpPr>
              <p:spPr>
                <a:xfrm>
                  <a:off x="10772784" y="5361550"/>
                  <a:ext cx="27090" cy="29698"/>
                </a:xfrm>
                <a:custGeom>
                  <a:avLst/>
                  <a:gdLst>
                    <a:gd name="connsiteX0" fmla="*/ 27091 w 27090"/>
                    <a:gd name="connsiteY0" fmla="*/ 0 h 29698"/>
                    <a:gd name="connsiteX1" fmla="*/ 1415 w 27090"/>
                    <a:gd name="connsiteY1" fmla="*/ 29469 h 29698"/>
                    <a:gd name="connsiteX2" fmla="*/ 27091 w 27090"/>
                    <a:gd name="connsiteY2" fmla="*/ 0 h 29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90" h="29698">
                      <a:moveTo>
                        <a:pt x="27091" y="0"/>
                      </a:moveTo>
                      <a:cubicBezTo>
                        <a:pt x="11787" y="13027"/>
                        <a:pt x="-5034" y="31999"/>
                        <a:pt x="1415" y="29469"/>
                      </a:cubicBezTo>
                      <a:cubicBezTo>
                        <a:pt x="16466" y="12774"/>
                        <a:pt x="24308" y="5059"/>
                        <a:pt x="27091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2" name="Freeform: Shape 9721">
                  <a:extLst>
                    <a:ext uri="{FF2B5EF4-FFF2-40B4-BE49-F238E27FC236}">
                      <a16:creationId xmlns:a16="http://schemas.microsoft.com/office/drawing/2014/main" id="{D1FA35E8-C2CB-F3F8-8562-EBFFACDEB0CD}"/>
                    </a:ext>
                  </a:extLst>
                </p:cNvPr>
                <p:cNvSpPr/>
                <p:nvPr/>
              </p:nvSpPr>
              <p:spPr>
                <a:xfrm>
                  <a:off x="10721080" y="5456155"/>
                  <a:ext cx="12267" cy="24410"/>
                </a:xfrm>
                <a:custGeom>
                  <a:avLst/>
                  <a:gdLst>
                    <a:gd name="connsiteX0" fmla="*/ 12268 w 12267"/>
                    <a:gd name="connsiteY0" fmla="*/ 1138 h 24410"/>
                    <a:gd name="connsiteX1" fmla="*/ 9486 w 12267"/>
                    <a:gd name="connsiteY1" fmla="*/ 0 h 24410"/>
                    <a:gd name="connsiteX2" fmla="*/ 0 w 12267"/>
                    <a:gd name="connsiteY2" fmla="*/ 23398 h 24410"/>
                    <a:gd name="connsiteX3" fmla="*/ 2782 w 12267"/>
                    <a:gd name="connsiteY3" fmla="*/ 24410 h 24410"/>
                    <a:gd name="connsiteX4" fmla="*/ 12268 w 12267"/>
                    <a:gd name="connsiteY4" fmla="*/ 1138 h 24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67" h="24410">
                      <a:moveTo>
                        <a:pt x="12268" y="1138"/>
                      </a:moveTo>
                      <a:lnTo>
                        <a:pt x="9486" y="0"/>
                      </a:lnTo>
                      <a:cubicBezTo>
                        <a:pt x="6071" y="7842"/>
                        <a:pt x="2909" y="15683"/>
                        <a:pt x="0" y="23398"/>
                      </a:cubicBezTo>
                      <a:lnTo>
                        <a:pt x="2782" y="24410"/>
                      </a:lnTo>
                      <a:cubicBezTo>
                        <a:pt x="5817" y="16695"/>
                        <a:pt x="8853" y="8853"/>
                        <a:pt x="12268" y="1138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3" name="Freeform: Shape 9722">
                  <a:extLst>
                    <a:ext uri="{FF2B5EF4-FFF2-40B4-BE49-F238E27FC236}">
                      <a16:creationId xmlns:a16="http://schemas.microsoft.com/office/drawing/2014/main" id="{678D47EF-98D1-7DDB-EBE4-5EFBC8470E77}"/>
                    </a:ext>
                  </a:extLst>
                </p:cNvPr>
                <p:cNvSpPr/>
                <p:nvPr/>
              </p:nvSpPr>
              <p:spPr>
                <a:xfrm>
                  <a:off x="11041446" y="5297173"/>
                  <a:ext cx="37564" cy="4806"/>
                </a:xfrm>
                <a:custGeom>
                  <a:avLst/>
                  <a:gdLst>
                    <a:gd name="connsiteX0" fmla="*/ 37564 w 37564"/>
                    <a:gd name="connsiteY0" fmla="*/ 2150 h 4806"/>
                    <a:gd name="connsiteX1" fmla="*/ 37564 w 37564"/>
                    <a:gd name="connsiteY1" fmla="*/ 0 h 4806"/>
                    <a:gd name="connsiteX2" fmla="*/ 0 w 37564"/>
                    <a:gd name="connsiteY2" fmla="*/ 2656 h 4806"/>
                    <a:gd name="connsiteX3" fmla="*/ 0 w 37564"/>
                    <a:gd name="connsiteY3" fmla="*/ 4806 h 4806"/>
                    <a:gd name="connsiteX4" fmla="*/ 37564 w 37564"/>
                    <a:gd name="connsiteY4" fmla="*/ 2150 h 4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564" h="4806">
                      <a:moveTo>
                        <a:pt x="37564" y="2150"/>
                      </a:moveTo>
                      <a:lnTo>
                        <a:pt x="37564" y="0"/>
                      </a:lnTo>
                      <a:cubicBezTo>
                        <a:pt x="24790" y="759"/>
                        <a:pt x="12395" y="1644"/>
                        <a:pt x="0" y="2656"/>
                      </a:cubicBezTo>
                      <a:lnTo>
                        <a:pt x="0" y="4806"/>
                      </a:lnTo>
                      <a:cubicBezTo>
                        <a:pt x="12521" y="3794"/>
                        <a:pt x="25043" y="2783"/>
                        <a:pt x="37564" y="215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4" name="Freeform: Shape 9723">
                  <a:extLst>
                    <a:ext uri="{FF2B5EF4-FFF2-40B4-BE49-F238E27FC236}">
                      <a16:creationId xmlns:a16="http://schemas.microsoft.com/office/drawing/2014/main" id="{004DE85A-A73F-24D7-7486-E211DD203E89}"/>
                    </a:ext>
                  </a:extLst>
                </p:cNvPr>
                <p:cNvSpPr/>
                <p:nvPr/>
              </p:nvSpPr>
              <p:spPr>
                <a:xfrm>
                  <a:off x="10954521" y="5302105"/>
                  <a:ext cx="38358" cy="4553"/>
                </a:xfrm>
                <a:custGeom>
                  <a:avLst/>
                  <a:gdLst>
                    <a:gd name="connsiteX0" fmla="*/ 38359 w 38358"/>
                    <a:gd name="connsiteY0" fmla="*/ 0 h 4553"/>
                    <a:gd name="connsiteX1" fmla="*/ 921 w 38358"/>
                    <a:gd name="connsiteY1" fmla="*/ 4553 h 4553"/>
                    <a:gd name="connsiteX2" fmla="*/ 38359 w 38358"/>
                    <a:gd name="connsiteY2" fmla="*/ 0 h 4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358" h="4553">
                      <a:moveTo>
                        <a:pt x="38359" y="0"/>
                      </a:moveTo>
                      <a:cubicBezTo>
                        <a:pt x="19007" y="1012"/>
                        <a:pt x="-5023" y="2656"/>
                        <a:pt x="921" y="4553"/>
                      </a:cubicBezTo>
                      <a:cubicBezTo>
                        <a:pt x="22676" y="2909"/>
                        <a:pt x="33173" y="1644"/>
                        <a:pt x="38359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5" name="Freeform: Shape 9724">
                  <a:extLst>
                    <a:ext uri="{FF2B5EF4-FFF2-40B4-BE49-F238E27FC236}">
                      <a16:creationId xmlns:a16="http://schemas.microsoft.com/office/drawing/2014/main" id="{FB3C31AA-DDBC-24B6-3A50-00A46BF4D087}"/>
                    </a:ext>
                  </a:extLst>
                </p:cNvPr>
                <p:cNvSpPr/>
                <p:nvPr/>
              </p:nvSpPr>
              <p:spPr>
                <a:xfrm>
                  <a:off x="11066110" y="5292873"/>
                  <a:ext cx="38196" cy="3281"/>
                </a:xfrm>
                <a:custGeom>
                  <a:avLst/>
                  <a:gdLst>
                    <a:gd name="connsiteX0" fmla="*/ 12774 w 38196"/>
                    <a:gd name="connsiteY0" fmla="*/ 3162 h 3281"/>
                    <a:gd name="connsiteX1" fmla="*/ 38196 w 38196"/>
                    <a:gd name="connsiteY1" fmla="*/ 0 h 3281"/>
                    <a:gd name="connsiteX2" fmla="*/ 0 w 38196"/>
                    <a:gd name="connsiteY2" fmla="*/ 632 h 3281"/>
                    <a:gd name="connsiteX3" fmla="*/ 12774 w 38196"/>
                    <a:gd name="connsiteY3" fmla="*/ 3162 h 3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96" h="3281">
                      <a:moveTo>
                        <a:pt x="12774" y="3162"/>
                      </a:moveTo>
                      <a:cubicBezTo>
                        <a:pt x="12648" y="1644"/>
                        <a:pt x="34908" y="1138"/>
                        <a:pt x="38196" y="0"/>
                      </a:cubicBezTo>
                      <a:cubicBezTo>
                        <a:pt x="20742" y="253"/>
                        <a:pt x="10118" y="506"/>
                        <a:pt x="0" y="632"/>
                      </a:cubicBezTo>
                      <a:cubicBezTo>
                        <a:pt x="2150" y="1770"/>
                        <a:pt x="-1897" y="3794"/>
                        <a:pt x="12774" y="316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6" name="Freeform: Shape 9725">
                  <a:extLst>
                    <a:ext uri="{FF2B5EF4-FFF2-40B4-BE49-F238E27FC236}">
                      <a16:creationId xmlns:a16="http://schemas.microsoft.com/office/drawing/2014/main" id="{48D204DD-0E3D-49D4-38A0-417C5BA9D6CE}"/>
                    </a:ext>
                  </a:extLst>
                </p:cNvPr>
                <p:cNvSpPr/>
                <p:nvPr/>
              </p:nvSpPr>
              <p:spPr>
                <a:xfrm>
                  <a:off x="10699016" y="5463996"/>
                  <a:ext cx="17383" cy="51388"/>
                </a:xfrm>
                <a:custGeom>
                  <a:avLst/>
                  <a:gdLst>
                    <a:gd name="connsiteX0" fmla="*/ 1953 w 17383"/>
                    <a:gd name="connsiteY0" fmla="*/ 49326 h 51388"/>
                    <a:gd name="connsiteX1" fmla="*/ 17384 w 17383"/>
                    <a:gd name="connsiteY1" fmla="*/ 0 h 51388"/>
                    <a:gd name="connsiteX2" fmla="*/ 3597 w 17383"/>
                    <a:gd name="connsiteY2" fmla="*/ 36678 h 51388"/>
                    <a:gd name="connsiteX3" fmla="*/ 1953 w 17383"/>
                    <a:gd name="connsiteY3" fmla="*/ 49326 h 5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83" h="51388">
                      <a:moveTo>
                        <a:pt x="1953" y="49326"/>
                      </a:moveTo>
                      <a:cubicBezTo>
                        <a:pt x="9036" y="25548"/>
                        <a:pt x="15739" y="8474"/>
                        <a:pt x="17384" y="0"/>
                      </a:cubicBezTo>
                      <a:cubicBezTo>
                        <a:pt x="13210" y="10497"/>
                        <a:pt x="7265" y="25295"/>
                        <a:pt x="3597" y="36678"/>
                      </a:cubicBezTo>
                      <a:cubicBezTo>
                        <a:pt x="-70" y="47935"/>
                        <a:pt x="-1462" y="55144"/>
                        <a:pt x="1953" y="49326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7" name="Freeform: Shape 9726">
                  <a:extLst>
                    <a:ext uri="{FF2B5EF4-FFF2-40B4-BE49-F238E27FC236}">
                      <a16:creationId xmlns:a16="http://schemas.microsoft.com/office/drawing/2014/main" id="{3C327232-FADB-AFB9-4BBA-30149B7E32D8}"/>
                    </a:ext>
                  </a:extLst>
                </p:cNvPr>
                <p:cNvSpPr/>
                <p:nvPr/>
              </p:nvSpPr>
              <p:spPr>
                <a:xfrm>
                  <a:off x="11627936" y="5804979"/>
                  <a:ext cx="10483" cy="36552"/>
                </a:xfrm>
                <a:custGeom>
                  <a:avLst/>
                  <a:gdLst>
                    <a:gd name="connsiteX0" fmla="*/ 10483 w 10483"/>
                    <a:gd name="connsiteY0" fmla="*/ 36552 h 36552"/>
                    <a:gd name="connsiteX1" fmla="*/ 1756 w 10483"/>
                    <a:gd name="connsiteY1" fmla="*/ 0 h 36552"/>
                    <a:gd name="connsiteX2" fmla="*/ 1756 w 10483"/>
                    <a:gd name="connsiteY2" fmla="*/ 12901 h 36552"/>
                    <a:gd name="connsiteX3" fmla="*/ 10357 w 10483"/>
                    <a:gd name="connsiteY3" fmla="*/ 36552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83" h="36552">
                      <a:moveTo>
                        <a:pt x="10483" y="36552"/>
                      </a:moveTo>
                      <a:cubicBezTo>
                        <a:pt x="6309" y="20869"/>
                        <a:pt x="7448" y="19604"/>
                        <a:pt x="1756" y="0"/>
                      </a:cubicBezTo>
                      <a:cubicBezTo>
                        <a:pt x="998" y="2277"/>
                        <a:pt x="-1785" y="-1265"/>
                        <a:pt x="1756" y="12901"/>
                      </a:cubicBezTo>
                      <a:cubicBezTo>
                        <a:pt x="3147" y="12522"/>
                        <a:pt x="8460" y="33770"/>
                        <a:pt x="10357" y="36552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8" name="Freeform: Shape 9727">
                  <a:extLst>
                    <a:ext uri="{FF2B5EF4-FFF2-40B4-BE49-F238E27FC236}">
                      <a16:creationId xmlns:a16="http://schemas.microsoft.com/office/drawing/2014/main" id="{E9E4B76F-45CE-6A25-0A85-D82AC019212F}"/>
                    </a:ext>
                  </a:extLst>
                </p:cNvPr>
                <p:cNvSpPr/>
                <p:nvPr/>
              </p:nvSpPr>
              <p:spPr>
                <a:xfrm>
                  <a:off x="11404546" y="6203469"/>
                  <a:ext cx="80632" cy="25336"/>
                </a:xfrm>
                <a:custGeom>
                  <a:avLst/>
                  <a:gdLst>
                    <a:gd name="connsiteX0" fmla="*/ 78939 w 80632"/>
                    <a:gd name="connsiteY0" fmla="*/ 41 h 25336"/>
                    <a:gd name="connsiteX1" fmla="*/ 46307 w 80632"/>
                    <a:gd name="connsiteY1" fmla="*/ 11930 h 25336"/>
                    <a:gd name="connsiteX2" fmla="*/ 12791 w 80632"/>
                    <a:gd name="connsiteY2" fmla="*/ 19139 h 25336"/>
                    <a:gd name="connsiteX3" fmla="*/ 144 w 80632"/>
                    <a:gd name="connsiteY3" fmla="*/ 25336 h 25336"/>
                    <a:gd name="connsiteX4" fmla="*/ 54782 w 80632"/>
                    <a:gd name="connsiteY4" fmla="*/ 15092 h 25336"/>
                    <a:gd name="connsiteX5" fmla="*/ 67303 w 80632"/>
                    <a:gd name="connsiteY5" fmla="*/ 7756 h 25336"/>
                    <a:gd name="connsiteX6" fmla="*/ 78939 w 80632"/>
                    <a:gd name="connsiteY6" fmla="*/ 41 h 25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0632" h="25336">
                      <a:moveTo>
                        <a:pt x="78939" y="41"/>
                      </a:moveTo>
                      <a:cubicBezTo>
                        <a:pt x="68694" y="4468"/>
                        <a:pt x="57817" y="8641"/>
                        <a:pt x="46307" y="11930"/>
                      </a:cubicBezTo>
                      <a:cubicBezTo>
                        <a:pt x="34672" y="15092"/>
                        <a:pt x="23921" y="17241"/>
                        <a:pt x="12791" y="19139"/>
                      </a:cubicBezTo>
                      <a:cubicBezTo>
                        <a:pt x="15827" y="20783"/>
                        <a:pt x="-1754" y="23692"/>
                        <a:pt x="144" y="25336"/>
                      </a:cubicBezTo>
                      <a:cubicBezTo>
                        <a:pt x="23415" y="22301"/>
                        <a:pt x="41881" y="18380"/>
                        <a:pt x="54782" y="15092"/>
                      </a:cubicBezTo>
                      <a:cubicBezTo>
                        <a:pt x="49090" y="15092"/>
                        <a:pt x="58576" y="11676"/>
                        <a:pt x="67303" y="7756"/>
                      </a:cubicBezTo>
                      <a:cubicBezTo>
                        <a:pt x="76157" y="3835"/>
                        <a:pt x="84251" y="-465"/>
                        <a:pt x="78939" y="41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9" name="Freeform: Shape 9728">
                  <a:extLst>
                    <a:ext uri="{FF2B5EF4-FFF2-40B4-BE49-F238E27FC236}">
                      <a16:creationId xmlns:a16="http://schemas.microsoft.com/office/drawing/2014/main" id="{33B70B1D-0CBB-FB0E-E90D-04934440D8BB}"/>
                    </a:ext>
                  </a:extLst>
                </p:cNvPr>
                <p:cNvSpPr/>
                <p:nvPr/>
              </p:nvSpPr>
              <p:spPr>
                <a:xfrm>
                  <a:off x="10968722" y="5307417"/>
                  <a:ext cx="60962" cy="6071"/>
                </a:xfrm>
                <a:custGeom>
                  <a:avLst/>
                  <a:gdLst>
                    <a:gd name="connsiteX0" fmla="*/ 60962 w 60962"/>
                    <a:gd name="connsiteY0" fmla="*/ 0 h 6071"/>
                    <a:gd name="connsiteX1" fmla="*/ 0 w 60962"/>
                    <a:gd name="connsiteY1" fmla="*/ 6071 h 6071"/>
                    <a:gd name="connsiteX2" fmla="*/ 60962 w 60962"/>
                    <a:gd name="connsiteY2" fmla="*/ 0 h 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0962" h="6071">
                      <a:moveTo>
                        <a:pt x="60962" y="0"/>
                      </a:moveTo>
                      <a:cubicBezTo>
                        <a:pt x="22007" y="3162"/>
                        <a:pt x="2277" y="885"/>
                        <a:pt x="0" y="6071"/>
                      </a:cubicBezTo>
                      <a:cubicBezTo>
                        <a:pt x="22513" y="4174"/>
                        <a:pt x="50971" y="2783"/>
                        <a:pt x="60962" y="0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0" name="Freeform: Shape 9729">
                  <a:extLst>
                    <a:ext uri="{FF2B5EF4-FFF2-40B4-BE49-F238E27FC236}">
                      <a16:creationId xmlns:a16="http://schemas.microsoft.com/office/drawing/2014/main" id="{69509404-A7AE-B0D6-4554-1D6F30FB14B9}"/>
                    </a:ext>
                  </a:extLst>
                </p:cNvPr>
                <p:cNvSpPr/>
                <p:nvPr/>
              </p:nvSpPr>
              <p:spPr>
                <a:xfrm>
                  <a:off x="11193419" y="5294896"/>
                  <a:ext cx="87955" cy="15809"/>
                </a:xfrm>
                <a:custGeom>
                  <a:avLst/>
                  <a:gdLst>
                    <a:gd name="connsiteX0" fmla="*/ 49380 w 87955"/>
                    <a:gd name="connsiteY0" fmla="*/ 12395 h 15809"/>
                    <a:gd name="connsiteX1" fmla="*/ 87955 w 87955"/>
                    <a:gd name="connsiteY1" fmla="*/ 15810 h 15809"/>
                    <a:gd name="connsiteX2" fmla="*/ 42044 w 87955"/>
                    <a:gd name="connsiteY2" fmla="*/ 6324 h 15809"/>
                    <a:gd name="connsiteX3" fmla="*/ 433 w 87955"/>
                    <a:gd name="connsiteY3" fmla="*/ 0 h 15809"/>
                    <a:gd name="connsiteX4" fmla="*/ 27752 w 87955"/>
                    <a:gd name="connsiteY4" fmla="*/ 8474 h 15809"/>
                    <a:gd name="connsiteX5" fmla="*/ 49380 w 87955"/>
                    <a:gd name="connsiteY5" fmla="*/ 12395 h 15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955" h="15809">
                      <a:moveTo>
                        <a:pt x="49380" y="12395"/>
                      </a:moveTo>
                      <a:cubicBezTo>
                        <a:pt x="56462" y="12015"/>
                        <a:pt x="57095" y="11256"/>
                        <a:pt x="87955" y="15810"/>
                      </a:cubicBezTo>
                      <a:cubicBezTo>
                        <a:pt x="71639" y="11003"/>
                        <a:pt x="56336" y="8474"/>
                        <a:pt x="42044" y="6324"/>
                      </a:cubicBezTo>
                      <a:cubicBezTo>
                        <a:pt x="27498" y="4174"/>
                        <a:pt x="13713" y="2024"/>
                        <a:pt x="433" y="0"/>
                      </a:cubicBezTo>
                      <a:cubicBezTo>
                        <a:pt x="-2856" y="2024"/>
                        <a:pt x="13206" y="5312"/>
                        <a:pt x="27752" y="8474"/>
                      </a:cubicBezTo>
                      <a:cubicBezTo>
                        <a:pt x="41917" y="11383"/>
                        <a:pt x="55829" y="13659"/>
                        <a:pt x="49380" y="12395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1" name="Freeform: Shape 9730">
                  <a:extLst>
                    <a:ext uri="{FF2B5EF4-FFF2-40B4-BE49-F238E27FC236}">
                      <a16:creationId xmlns:a16="http://schemas.microsoft.com/office/drawing/2014/main" id="{424532D1-F2C8-C6F2-67B7-73F83634CF41}"/>
                    </a:ext>
                  </a:extLst>
                </p:cNvPr>
                <p:cNvSpPr/>
                <p:nvPr/>
              </p:nvSpPr>
              <p:spPr>
                <a:xfrm>
                  <a:off x="11267968" y="5303863"/>
                  <a:ext cx="134192" cy="67172"/>
                </a:xfrm>
                <a:custGeom>
                  <a:avLst/>
                  <a:gdLst>
                    <a:gd name="connsiteX0" fmla="*/ 24916 w 134192"/>
                    <a:gd name="connsiteY0" fmla="*/ 9372 h 67172"/>
                    <a:gd name="connsiteX1" fmla="*/ 0 w 134192"/>
                    <a:gd name="connsiteY1" fmla="*/ 7475 h 67172"/>
                    <a:gd name="connsiteX2" fmla="*/ 63871 w 134192"/>
                    <a:gd name="connsiteY2" fmla="*/ 28344 h 67172"/>
                    <a:gd name="connsiteX3" fmla="*/ 93846 w 134192"/>
                    <a:gd name="connsiteY3" fmla="*/ 40232 h 67172"/>
                    <a:gd name="connsiteX4" fmla="*/ 134192 w 134192"/>
                    <a:gd name="connsiteY4" fmla="*/ 67172 h 67172"/>
                    <a:gd name="connsiteX5" fmla="*/ 106241 w 134192"/>
                    <a:gd name="connsiteY5" fmla="*/ 42003 h 67172"/>
                    <a:gd name="connsiteX6" fmla="*/ 69056 w 134192"/>
                    <a:gd name="connsiteY6" fmla="*/ 17340 h 67172"/>
                    <a:gd name="connsiteX7" fmla="*/ 36426 w 134192"/>
                    <a:gd name="connsiteY7" fmla="*/ 7222 h 67172"/>
                    <a:gd name="connsiteX8" fmla="*/ 1138 w 134192"/>
                    <a:gd name="connsiteY8" fmla="*/ 898 h 67172"/>
                    <a:gd name="connsiteX9" fmla="*/ 24916 w 134192"/>
                    <a:gd name="connsiteY9" fmla="*/ 9246 h 67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4192" h="67172">
                      <a:moveTo>
                        <a:pt x="24916" y="9372"/>
                      </a:moveTo>
                      <a:cubicBezTo>
                        <a:pt x="20995" y="9751"/>
                        <a:pt x="9106" y="8487"/>
                        <a:pt x="0" y="7475"/>
                      </a:cubicBezTo>
                      <a:cubicBezTo>
                        <a:pt x="21501" y="13925"/>
                        <a:pt x="38575" y="13799"/>
                        <a:pt x="63871" y="28344"/>
                      </a:cubicBezTo>
                      <a:cubicBezTo>
                        <a:pt x="75254" y="32264"/>
                        <a:pt x="83475" y="35173"/>
                        <a:pt x="93846" y="40232"/>
                      </a:cubicBezTo>
                      <a:cubicBezTo>
                        <a:pt x="104091" y="45292"/>
                        <a:pt x="116738" y="52754"/>
                        <a:pt x="134192" y="67172"/>
                      </a:cubicBezTo>
                      <a:cubicBezTo>
                        <a:pt x="123694" y="57434"/>
                        <a:pt x="115601" y="49845"/>
                        <a:pt x="106241" y="42003"/>
                      </a:cubicBezTo>
                      <a:cubicBezTo>
                        <a:pt x="96755" y="34288"/>
                        <a:pt x="86258" y="26194"/>
                        <a:pt x="69056" y="17340"/>
                      </a:cubicBezTo>
                      <a:cubicBezTo>
                        <a:pt x="74369" y="22526"/>
                        <a:pt x="56283" y="12913"/>
                        <a:pt x="36426" y="7222"/>
                      </a:cubicBezTo>
                      <a:cubicBezTo>
                        <a:pt x="16821" y="1404"/>
                        <a:pt x="-2277" y="-1631"/>
                        <a:pt x="1138" y="898"/>
                      </a:cubicBezTo>
                      <a:cubicBezTo>
                        <a:pt x="24283" y="5831"/>
                        <a:pt x="28836" y="8993"/>
                        <a:pt x="24916" y="9246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2" name="Freeform: Shape 9731">
                  <a:extLst>
                    <a:ext uri="{FF2B5EF4-FFF2-40B4-BE49-F238E27FC236}">
                      <a16:creationId xmlns:a16="http://schemas.microsoft.com/office/drawing/2014/main" id="{803A08AF-D52E-8A81-EE3B-0D76B4BEA78D}"/>
                    </a:ext>
                  </a:extLst>
                </p:cNvPr>
                <p:cNvSpPr/>
                <p:nvPr/>
              </p:nvSpPr>
              <p:spPr>
                <a:xfrm>
                  <a:off x="11438782" y="5401798"/>
                  <a:ext cx="39896" cy="42467"/>
                </a:xfrm>
                <a:custGeom>
                  <a:avLst/>
                  <a:gdLst>
                    <a:gd name="connsiteX0" fmla="*/ 39897 w 39896"/>
                    <a:gd name="connsiteY0" fmla="*/ 42468 h 42467"/>
                    <a:gd name="connsiteX1" fmla="*/ 11946 w 39896"/>
                    <a:gd name="connsiteY1" fmla="*/ 9710 h 42467"/>
                    <a:gd name="connsiteX2" fmla="*/ 1195 w 39896"/>
                    <a:gd name="connsiteY2" fmla="*/ 2501 h 42467"/>
                    <a:gd name="connsiteX3" fmla="*/ 39897 w 39896"/>
                    <a:gd name="connsiteY3" fmla="*/ 42468 h 42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896" h="42467">
                      <a:moveTo>
                        <a:pt x="39897" y="42468"/>
                      </a:moveTo>
                      <a:cubicBezTo>
                        <a:pt x="32308" y="31591"/>
                        <a:pt x="20798" y="18184"/>
                        <a:pt x="11946" y="9710"/>
                      </a:cubicBezTo>
                      <a:cubicBezTo>
                        <a:pt x="3092" y="1236"/>
                        <a:pt x="-2600" y="-3064"/>
                        <a:pt x="1195" y="2501"/>
                      </a:cubicBezTo>
                      <a:cubicBezTo>
                        <a:pt x="19661" y="19196"/>
                        <a:pt x="33194" y="35258"/>
                        <a:pt x="39897" y="42468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3" name="Freeform: Shape 9732">
                  <a:extLst>
                    <a:ext uri="{FF2B5EF4-FFF2-40B4-BE49-F238E27FC236}">
                      <a16:creationId xmlns:a16="http://schemas.microsoft.com/office/drawing/2014/main" id="{4A49CF32-83B1-E2FA-607E-734D5A113FFE}"/>
                    </a:ext>
                  </a:extLst>
                </p:cNvPr>
                <p:cNvSpPr/>
                <p:nvPr/>
              </p:nvSpPr>
              <p:spPr>
                <a:xfrm>
                  <a:off x="10711341" y="5402023"/>
                  <a:ext cx="982345" cy="930997"/>
                </a:xfrm>
                <a:custGeom>
                  <a:avLst/>
                  <a:gdLst>
                    <a:gd name="connsiteX0" fmla="*/ 981971 w 982345"/>
                    <a:gd name="connsiteY0" fmla="*/ 676907 h 930997"/>
                    <a:gd name="connsiteX1" fmla="*/ 977923 w 982345"/>
                    <a:gd name="connsiteY1" fmla="*/ 651485 h 930997"/>
                    <a:gd name="connsiteX2" fmla="*/ 975267 w 982345"/>
                    <a:gd name="connsiteY2" fmla="*/ 639343 h 930997"/>
                    <a:gd name="connsiteX3" fmla="*/ 973117 w 982345"/>
                    <a:gd name="connsiteY3" fmla="*/ 628972 h 930997"/>
                    <a:gd name="connsiteX4" fmla="*/ 966667 w 982345"/>
                    <a:gd name="connsiteY4" fmla="*/ 581163 h 930997"/>
                    <a:gd name="connsiteX5" fmla="*/ 965402 w 982345"/>
                    <a:gd name="connsiteY5" fmla="*/ 598111 h 930997"/>
                    <a:gd name="connsiteX6" fmla="*/ 967679 w 982345"/>
                    <a:gd name="connsiteY6" fmla="*/ 630995 h 930997"/>
                    <a:gd name="connsiteX7" fmla="*/ 961987 w 982345"/>
                    <a:gd name="connsiteY7" fmla="*/ 587740 h 930997"/>
                    <a:gd name="connsiteX8" fmla="*/ 953007 w 982345"/>
                    <a:gd name="connsiteY8" fmla="*/ 556753 h 930997"/>
                    <a:gd name="connsiteX9" fmla="*/ 943142 w 982345"/>
                    <a:gd name="connsiteY9" fmla="*/ 481879 h 930997"/>
                    <a:gd name="connsiteX10" fmla="*/ 903049 w 982345"/>
                    <a:gd name="connsiteY10" fmla="*/ 364002 h 930997"/>
                    <a:gd name="connsiteX11" fmla="*/ 893942 w 982345"/>
                    <a:gd name="connsiteY11" fmla="*/ 354010 h 930997"/>
                    <a:gd name="connsiteX12" fmla="*/ 868141 w 982345"/>
                    <a:gd name="connsiteY12" fmla="*/ 286598 h 930997"/>
                    <a:gd name="connsiteX13" fmla="*/ 874338 w 982345"/>
                    <a:gd name="connsiteY13" fmla="*/ 292036 h 930997"/>
                    <a:gd name="connsiteX14" fmla="*/ 857138 w 982345"/>
                    <a:gd name="connsiteY14" fmla="*/ 256749 h 930997"/>
                    <a:gd name="connsiteX15" fmla="*/ 843098 w 982345"/>
                    <a:gd name="connsiteY15" fmla="*/ 236386 h 930997"/>
                    <a:gd name="connsiteX16" fmla="*/ 827036 w 982345"/>
                    <a:gd name="connsiteY16" fmla="*/ 206411 h 930997"/>
                    <a:gd name="connsiteX17" fmla="*/ 813249 w 982345"/>
                    <a:gd name="connsiteY17" fmla="*/ 179092 h 930997"/>
                    <a:gd name="connsiteX18" fmla="*/ 782769 w 982345"/>
                    <a:gd name="connsiteY18" fmla="*/ 132927 h 930997"/>
                    <a:gd name="connsiteX19" fmla="*/ 717000 w 982345"/>
                    <a:gd name="connsiteY19" fmla="*/ 76139 h 930997"/>
                    <a:gd name="connsiteX20" fmla="*/ 773535 w 982345"/>
                    <a:gd name="connsiteY20" fmla="*/ 128122 h 930997"/>
                    <a:gd name="connsiteX21" fmla="*/ 752920 w 982345"/>
                    <a:gd name="connsiteY21" fmla="*/ 116992 h 930997"/>
                    <a:gd name="connsiteX22" fmla="*/ 719150 w 982345"/>
                    <a:gd name="connsiteY22" fmla="*/ 87522 h 930997"/>
                    <a:gd name="connsiteX23" fmla="*/ 693981 w 982345"/>
                    <a:gd name="connsiteY23" fmla="*/ 63112 h 930997"/>
                    <a:gd name="connsiteX24" fmla="*/ 729016 w 982345"/>
                    <a:gd name="connsiteY24" fmla="*/ 93467 h 930997"/>
                    <a:gd name="connsiteX25" fmla="*/ 761773 w 982345"/>
                    <a:gd name="connsiteY25" fmla="*/ 120533 h 930997"/>
                    <a:gd name="connsiteX26" fmla="*/ 720668 w 982345"/>
                    <a:gd name="connsiteY26" fmla="*/ 82969 h 930997"/>
                    <a:gd name="connsiteX27" fmla="*/ 684622 w 982345"/>
                    <a:gd name="connsiteY27" fmla="*/ 53500 h 930997"/>
                    <a:gd name="connsiteX28" fmla="*/ 671089 w 982345"/>
                    <a:gd name="connsiteY28" fmla="*/ 49832 h 930997"/>
                    <a:gd name="connsiteX29" fmla="*/ 622901 w 982345"/>
                    <a:gd name="connsiteY29" fmla="*/ 24157 h 930997"/>
                    <a:gd name="connsiteX30" fmla="*/ 575472 w 982345"/>
                    <a:gd name="connsiteY30" fmla="*/ 13153 h 930997"/>
                    <a:gd name="connsiteX31" fmla="*/ 528170 w 982345"/>
                    <a:gd name="connsiteY31" fmla="*/ 6450 h 930997"/>
                    <a:gd name="connsiteX32" fmla="*/ 472646 w 982345"/>
                    <a:gd name="connsiteY32" fmla="*/ 0 h 930997"/>
                    <a:gd name="connsiteX33" fmla="*/ 484914 w 982345"/>
                    <a:gd name="connsiteY33" fmla="*/ 6324 h 930997"/>
                    <a:gd name="connsiteX34" fmla="*/ 421928 w 982345"/>
                    <a:gd name="connsiteY34" fmla="*/ 3288 h 930997"/>
                    <a:gd name="connsiteX35" fmla="*/ 449500 w 982345"/>
                    <a:gd name="connsiteY35" fmla="*/ 6703 h 930997"/>
                    <a:gd name="connsiteX36" fmla="*/ 509957 w 982345"/>
                    <a:gd name="connsiteY36" fmla="*/ 9739 h 930997"/>
                    <a:gd name="connsiteX37" fmla="*/ 496803 w 982345"/>
                    <a:gd name="connsiteY37" fmla="*/ 15051 h 930997"/>
                    <a:gd name="connsiteX38" fmla="*/ 473658 w 982345"/>
                    <a:gd name="connsiteY38" fmla="*/ 10877 h 930997"/>
                    <a:gd name="connsiteX39" fmla="*/ 422055 w 982345"/>
                    <a:gd name="connsiteY39" fmla="*/ 9865 h 930997"/>
                    <a:gd name="connsiteX40" fmla="*/ 435967 w 982345"/>
                    <a:gd name="connsiteY40" fmla="*/ 12648 h 930997"/>
                    <a:gd name="connsiteX41" fmla="*/ 434576 w 982345"/>
                    <a:gd name="connsiteY41" fmla="*/ 14165 h 930997"/>
                    <a:gd name="connsiteX42" fmla="*/ 311007 w 982345"/>
                    <a:gd name="connsiteY42" fmla="*/ 13659 h 930997"/>
                    <a:gd name="connsiteX43" fmla="*/ 261682 w 982345"/>
                    <a:gd name="connsiteY43" fmla="*/ 22639 h 930997"/>
                    <a:gd name="connsiteX44" fmla="*/ 360461 w 982345"/>
                    <a:gd name="connsiteY44" fmla="*/ 20110 h 930997"/>
                    <a:gd name="connsiteX45" fmla="*/ 358563 w 982345"/>
                    <a:gd name="connsiteY45" fmla="*/ 23904 h 930997"/>
                    <a:gd name="connsiteX46" fmla="*/ 342501 w 982345"/>
                    <a:gd name="connsiteY46" fmla="*/ 25169 h 930997"/>
                    <a:gd name="connsiteX47" fmla="*/ 260417 w 982345"/>
                    <a:gd name="connsiteY47" fmla="*/ 30987 h 930997"/>
                    <a:gd name="connsiteX48" fmla="*/ 284953 w 982345"/>
                    <a:gd name="connsiteY48" fmla="*/ 27066 h 930997"/>
                    <a:gd name="connsiteX49" fmla="*/ 323529 w 982345"/>
                    <a:gd name="connsiteY49" fmla="*/ 21754 h 930997"/>
                    <a:gd name="connsiteX50" fmla="*/ 274203 w 982345"/>
                    <a:gd name="connsiteY50" fmla="*/ 23651 h 930997"/>
                    <a:gd name="connsiteX51" fmla="*/ 247516 w 982345"/>
                    <a:gd name="connsiteY51" fmla="*/ 28331 h 930997"/>
                    <a:gd name="connsiteX52" fmla="*/ 200846 w 982345"/>
                    <a:gd name="connsiteY52" fmla="*/ 35793 h 930997"/>
                    <a:gd name="connsiteX53" fmla="*/ 201225 w 982345"/>
                    <a:gd name="connsiteY53" fmla="*/ 37943 h 930997"/>
                    <a:gd name="connsiteX54" fmla="*/ 213494 w 982345"/>
                    <a:gd name="connsiteY54" fmla="*/ 36678 h 930997"/>
                    <a:gd name="connsiteX55" fmla="*/ 225383 w 982345"/>
                    <a:gd name="connsiteY55" fmla="*/ 33264 h 930997"/>
                    <a:gd name="connsiteX56" fmla="*/ 236765 w 982345"/>
                    <a:gd name="connsiteY56" fmla="*/ 34402 h 930997"/>
                    <a:gd name="connsiteX57" fmla="*/ 169353 w 982345"/>
                    <a:gd name="connsiteY57" fmla="*/ 47808 h 930997"/>
                    <a:gd name="connsiteX58" fmla="*/ 168468 w 982345"/>
                    <a:gd name="connsiteY58" fmla="*/ 45658 h 930997"/>
                    <a:gd name="connsiteX59" fmla="*/ 168468 w 982345"/>
                    <a:gd name="connsiteY59" fmla="*/ 45658 h 930997"/>
                    <a:gd name="connsiteX60" fmla="*/ 167836 w 982345"/>
                    <a:gd name="connsiteY60" fmla="*/ 44393 h 930997"/>
                    <a:gd name="connsiteX61" fmla="*/ 167077 w 982345"/>
                    <a:gd name="connsiteY61" fmla="*/ 43382 h 930997"/>
                    <a:gd name="connsiteX62" fmla="*/ 165812 w 982345"/>
                    <a:gd name="connsiteY62" fmla="*/ 42117 h 930997"/>
                    <a:gd name="connsiteX63" fmla="*/ 164674 w 982345"/>
                    <a:gd name="connsiteY63" fmla="*/ 41358 h 930997"/>
                    <a:gd name="connsiteX64" fmla="*/ 165558 w 982345"/>
                    <a:gd name="connsiteY64" fmla="*/ 42243 h 930997"/>
                    <a:gd name="connsiteX65" fmla="*/ 166191 w 982345"/>
                    <a:gd name="connsiteY65" fmla="*/ 42876 h 930997"/>
                    <a:gd name="connsiteX66" fmla="*/ 166950 w 982345"/>
                    <a:gd name="connsiteY66" fmla="*/ 43761 h 930997"/>
                    <a:gd name="connsiteX67" fmla="*/ 167456 w 982345"/>
                    <a:gd name="connsiteY67" fmla="*/ 44393 h 930997"/>
                    <a:gd name="connsiteX68" fmla="*/ 167962 w 982345"/>
                    <a:gd name="connsiteY68" fmla="*/ 45279 h 930997"/>
                    <a:gd name="connsiteX69" fmla="*/ 168215 w 982345"/>
                    <a:gd name="connsiteY69" fmla="*/ 45658 h 930997"/>
                    <a:gd name="connsiteX70" fmla="*/ 169227 w 982345"/>
                    <a:gd name="connsiteY70" fmla="*/ 47935 h 930997"/>
                    <a:gd name="connsiteX71" fmla="*/ 157211 w 982345"/>
                    <a:gd name="connsiteY71" fmla="*/ 50464 h 930997"/>
                    <a:gd name="connsiteX72" fmla="*/ 156199 w 982345"/>
                    <a:gd name="connsiteY72" fmla="*/ 49453 h 930997"/>
                    <a:gd name="connsiteX73" fmla="*/ 155694 w 982345"/>
                    <a:gd name="connsiteY73" fmla="*/ 49453 h 930997"/>
                    <a:gd name="connsiteX74" fmla="*/ 155567 w 982345"/>
                    <a:gd name="connsiteY74" fmla="*/ 49453 h 930997"/>
                    <a:gd name="connsiteX75" fmla="*/ 155567 w 982345"/>
                    <a:gd name="connsiteY75" fmla="*/ 49453 h 930997"/>
                    <a:gd name="connsiteX76" fmla="*/ 156073 w 982345"/>
                    <a:gd name="connsiteY76" fmla="*/ 50591 h 930997"/>
                    <a:gd name="connsiteX77" fmla="*/ 155694 w 982345"/>
                    <a:gd name="connsiteY77" fmla="*/ 50591 h 930997"/>
                    <a:gd name="connsiteX78" fmla="*/ 155314 w 982345"/>
                    <a:gd name="connsiteY78" fmla="*/ 49706 h 930997"/>
                    <a:gd name="connsiteX79" fmla="*/ 155188 w 982345"/>
                    <a:gd name="connsiteY79" fmla="*/ 49958 h 930997"/>
                    <a:gd name="connsiteX80" fmla="*/ 155314 w 982345"/>
                    <a:gd name="connsiteY80" fmla="*/ 50591 h 930997"/>
                    <a:gd name="connsiteX81" fmla="*/ 153923 w 982345"/>
                    <a:gd name="connsiteY81" fmla="*/ 50844 h 930997"/>
                    <a:gd name="connsiteX82" fmla="*/ 155188 w 982345"/>
                    <a:gd name="connsiteY82" fmla="*/ 52235 h 930997"/>
                    <a:gd name="connsiteX83" fmla="*/ 155188 w 982345"/>
                    <a:gd name="connsiteY83" fmla="*/ 52235 h 930997"/>
                    <a:gd name="connsiteX84" fmla="*/ 154429 w 982345"/>
                    <a:gd name="connsiteY84" fmla="*/ 52615 h 930997"/>
                    <a:gd name="connsiteX85" fmla="*/ 155314 w 982345"/>
                    <a:gd name="connsiteY85" fmla="*/ 52109 h 930997"/>
                    <a:gd name="connsiteX86" fmla="*/ 155314 w 982345"/>
                    <a:gd name="connsiteY86" fmla="*/ 52109 h 930997"/>
                    <a:gd name="connsiteX87" fmla="*/ 154303 w 982345"/>
                    <a:gd name="connsiteY87" fmla="*/ 52994 h 930997"/>
                    <a:gd name="connsiteX88" fmla="*/ 154049 w 982345"/>
                    <a:gd name="connsiteY88" fmla="*/ 53247 h 930997"/>
                    <a:gd name="connsiteX89" fmla="*/ 147472 w 982345"/>
                    <a:gd name="connsiteY89" fmla="*/ 57547 h 930997"/>
                    <a:gd name="connsiteX90" fmla="*/ 118256 w 982345"/>
                    <a:gd name="connsiteY90" fmla="*/ 82084 h 930997"/>
                    <a:gd name="connsiteX91" fmla="*/ 119268 w 982345"/>
                    <a:gd name="connsiteY91" fmla="*/ 83349 h 930997"/>
                    <a:gd name="connsiteX92" fmla="*/ 92708 w 982345"/>
                    <a:gd name="connsiteY92" fmla="*/ 112691 h 930997"/>
                    <a:gd name="connsiteX93" fmla="*/ 78669 w 982345"/>
                    <a:gd name="connsiteY93" fmla="*/ 135457 h 930997"/>
                    <a:gd name="connsiteX94" fmla="*/ 77531 w 982345"/>
                    <a:gd name="connsiteY94" fmla="*/ 135331 h 930997"/>
                    <a:gd name="connsiteX95" fmla="*/ 84867 w 982345"/>
                    <a:gd name="connsiteY95" fmla="*/ 118889 h 930997"/>
                    <a:gd name="connsiteX96" fmla="*/ 77531 w 982345"/>
                    <a:gd name="connsiteY96" fmla="*/ 130651 h 930997"/>
                    <a:gd name="connsiteX97" fmla="*/ 77784 w 982345"/>
                    <a:gd name="connsiteY97" fmla="*/ 129260 h 930997"/>
                    <a:gd name="connsiteX98" fmla="*/ 55524 w 982345"/>
                    <a:gd name="connsiteY98" fmla="*/ 173780 h 930997"/>
                    <a:gd name="connsiteX99" fmla="*/ 54512 w 982345"/>
                    <a:gd name="connsiteY99" fmla="*/ 189083 h 930997"/>
                    <a:gd name="connsiteX100" fmla="*/ 53753 w 982345"/>
                    <a:gd name="connsiteY100" fmla="*/ 190854 h 930997"/>
                    <a:gd name="connsiteX101" fmla="*/ 32884 w 982345"/>
                    <a:gd name="connsiteY101" fmla="*/ 267120 h 930997"/>
                    <a:gd name="connsiteX102" fmla="*/ 31998 w 982345"/>
                    <a:gd name="connsiteY102" fmla="*/ 269776 h 930997"/>
                    <a:gd name="connsiteX103" fmla="*/ 28711 w 982345"/>
                    <a:gd name="connsiteY103" fmla="*/ 249287 h 930997"/>
                    <a:gd name="connsiteX104" fmla="*/ 40220 w 982345"/>
                    <a:gd name="connsiteY104" fmla="*/ 194648 h 930997"/>
                    <a:gd name="connsiteX105" fmla="*/ 32884 w 982345"/>
                    <a:gd name="connsiteY105" fmla="*/ 213620 h 930997"/>
                    <a:gd name="connsiteX106" fmla="*/ 22007 w 982345"/>
                    <a:gd name="connsiteY106" fmla="*/ 255484 h 930997"/>
                    <a:gd name="connsiteX107" fmla="*/ 24663 w 982345"/>
                    <a:gd name="connsiteY107" fmla="*/ 228545 h 930997"/>
                    <a:gd name="connsiteX108" fmla="*/ 29722 w 982345"/>
                    <a:gd name="connsiteY108" fmla="*/ 204514 h 930997"/>
                    <a:gd name="connsiteX109" fmla="*/ 25549 w 982345"/>
                    <a:gd name="connsiteY109" fmla="*/ 203123 h 930997"/>
                    <a:gd name="connsiteX110" fmla="*/ 14798 w 982345"/>
                    <a:gd name="connsiteY110" fmla="*/ 237398 h 930997"/>
                    <a:gd name="connsiteX111" fmla="*/ 7462 w 982345"/>
                    <a:gd name="connsiteY111" fmla="*/ 279895 h 930997"/>
                    <a:gd name="connsiteX112" fmla="*/ 12901 w 982345"/>
                    <a:gd name="connsiteY112" fmla="*/ 258899 h 930997"/>
                    <a:gd name="connsiteX113" fmla="*/ 19225 w 982345"/>
                    <a:gd name="connsiteY113" fmla="*/ 241698 h 930997"/>
                    <a:gd name="connsiteX114" fmla="*/ 14039 w 982345"/>
                    <a:gd name="connsiteY114" fmla="*/ 282171 h 930997"/>
                    <a:gd name="connsiteX115" fmla="*/ 16315 w 982345"/>
                    <a:gd name="connsiteY115" fmla="*/ 293681 h 930997"/>
                    <a:gd name="connsiteX116" fmla="*/ 13407 w 982345"/>
                    <a:gd name="connsiteY116" fmla="*/ 319229 h 930997"/>
                    <a:gd name="connsiteX117" fmla="*/ 12395 w 982345"/>
                    <a:gd name="connsiteY117" fmla="*/ 345030 h 930997"/>
                    <a:gd name="connsiteX118" fmla="*/ 9106 w 982345"/>
                    <a:gd name="connsiteY118" fmla="*/ 312273 h 930997"/>
                    <a:gd name="connsiteX119" fmla="*/ 6071 w 982345"/>
                    <a:gd name="connsiteY119" fmla="*/ 332256 h 930997"/>
                    <a:gd name="connsiteX120" fmla="*/ 4806 w 982345"/>
                    <a:gd name="connsiteY120" fmla="*/ 296716 h 930997"/>
                    <a:gd name="connsiteX121" fmla="*/ 4553 w 982345"/>
                    <a:gd name="connsiteY121" fmla="*/ 319229 h 930997"/>
                    <a:gd name="connsiteX122" fmla="*/ 3035 w 982345"/>
                    <a:gd name="connsiteY122" fmla="*/ 296336 h 930997"/>
                    <a:gd name="connsiteX123" fmla="*/ 4426 w 982345"/>
                    <a:gd name="connsiteY123" fmla="*/ 266108 h 930997"/>
                    <a:gd name="connsiteX124" fmla="*/ 0 w 982345"/>
                    <a:gd name="connsiteY124" fmla="*/ 319355 h 930997"/>
                    <a:gd name="connsiteX125" fmla="*/ 4680 w 982345"/>
                    <a:gd name="connsiteY125" fmla="*/ 349330 h 930997"/>
                    <a:gd name="connsiteX126" fmla="*/ 11130 w 982345"/>
                    <a:gd name="connsiteY126" fmla="*/ 398151 h 930997"/>
                    <a:gd name="connsiteX127" fmla="*/ 4174 w 982345"/>
                    <a:gd name="connsiteY127" fmla="*/ 372349 h 930997"/>
                    <a:gd name="connsiteX128" fmla="*/ 13660 w 982345"/>
                    <a:gd name="connsiteY128" fmla="*/ 420537 h 930997"/>
                    <a:gd name="connsiteX129" fmla="*/ 26940 w 982345"/>
                    <a:gd name="connsiteY129" fmla="*/ 462654 h 930997"/>
                    <a:gd name="connsiteX130" fmla="*/ 38070 w 982345"/>
                    <a:gd name="connsiteY130" fmla="*/ 472014 h 930997"/>
                    <a:gd name="connsiteX131" fmla="*/ 66654 w 982345"/>
                    <a:gd name="connsiteY131" fmla="*/ 533102 h 930997"/>
                    <a:gd name="connsiteX132" fmla="*/ 104723 w 982345"/>
                    <a:gd name="connsiteY132" fmla="*/ 577749 h 930997"/>
                    <a:gd name="connsiteX133" fmla="*/ 130651 w 982345"/>
                    <a:gd name="connsiteY133" fmla="*/ 601147 h 930997"/>
                    <a:gd name="connsiteX134" fmla="*/ 81198 w 982345"/>
                    <a:gd name="connsiteY134" fmla="*/ 556501 h 930997"/>
                    <a:gd name="connsiteX135" fmla="*/ 47935 w 982345"/>
                    <a:gd name="connsiteY135" fmla="*/ 511601 h 930997"/>
                    <a:gd name="connsiteX136" fmla="*/ 64503 w 982345"/>
                    <a:gd name="connsiteY136" fmla="*/ 537908 h 930997"/>
                    <a:gd name="connsiteX137" fmla="*/ 85246 w 982345"/>
                    <a:gd name="connsiteY137" fmla="*/ 563330 h 930997"/>
                    <a:gd name="connsiteX138" fmla="*/ 118889 w 982345"/>
                    <a:gd name="connsiteY138" fmla="*/ 595709 h 930997"/>
                    <a:gd name="connsiteX139" fmla="*/ 161512 w 982345"/>
                    <a:gd name="connsiteY139" fmla="*/ 623027 h 930997"/>
                    <a:gd name="connsiteX140" fmla="*/ 204894 w 982345"/>
                    <a:gd name="connsiteY140" fmla="*/ 660086 h 930997"/>
                    <a:gd name="connsiteX141" fmla="*/ 204514 w 982345"/>
                    <a:gd name="connsiteY141" fmla="*/ 664639 h 930997"/>
                    <a:gd name="connsiteX142" fmla="*/ 276100 w 982345"/>
                    <a:gd name="connsiteY142" fmla="*/ 731166 h 930997"/>
                    <a:gd name="connsiteX143" fmla="*/ 279895 w 982345"/>
                    <a:gd name="connsiteY143" fmla="*/ 727118 h 930997"/>
                    <a:gd name="connsiteX144" fmla="*/ 340857 w 982345"/>
                    <a:gd name="connsiteY144" fmla="*/ 789598 h 930997"/>
                    <a:gd name="connsiteX145" fmla="*/ 284321 w 982345"/>
                    <a:gd name="connsiteY145" fmla="*/ 740398 h 930997"/>
                    <a:gd name="connsiteX146" fmla="*/ 325932 w 982345"/>
                    <a:gd name="connsiteY146" fmla="*/ 779860 h 930997"/>
                    <a:gd name="connsiteX147" fmla="*/ 369314 w 982345"/>
                    <a:gd name="connsiteY147" fmla="*/ 814767 h 930997"/>
                    <a:gd name="connsiteX148" fmla="*/ 352619 w 982345"/>
                    <a:gd name="connsiteY148" fmla="*/ 795290 h 930997"/>
                    <a:gd name="connsiteX149" fmla="*/ 390689 w 982345"/>
                    <a:gd name="connsiteY149" fmla="*/ 826530 h 930997"/>
                    <a:gd name="connsiteX150" fmla="*/ 422687 w 982345"/>
                    <a:gd name="connsiteY150" fmla="*/ 851572 h 930997"/>
                    <a:gd name="connsiteX151" fmla="*/ 409154 w 982345"/>
                    <a:gd name="connsiteY151" fmla="*/ 846007 h 930997"/>
                    <a:gd name="connsiteX152" fmla="*/ 452283 w 982345"/>
                    <a:gd name="connsiteY152" fmla="*/ 876109 h 930997"/>
                    <a:gd name="connsiteX153" fmla="*/ 463666 w 982345"/>
                    <a:gd name="connsiteY153" fmla="*/ 880029 h 930997"/>
                    <a:gd name="connsiteX154" fmla="*/ 488456 w 982345"/>
                    <a:gd name="connsiteY154" fmla="*/ 891918 h 930997"/>
                    <a:gd name="connsiteX155" fmla="*/ 519443 w 982345"/>
                    <a:gd name="connsiteY155" fmla="*/ 909499 h 930997"/>
                    <a:gd name="connsiteX156" fmla="*/ 576104 w 982345"/>
                    <a:gd name="connsiteY156" fmla="*/ 928217 h 930997"/>
                    <a:gd name="connsiteX157" fmla="*/ 620751 w 982345"/>
                    <a:gd name="connsiteY157" fmla="*/ 930874 h 930997"/>
                    <a:gd name="connsiteX158" fmla="*/ 695246 w 982345"/>
                    <a:gd name="connsiteY158" fmla="*/ 928091 h 930997"/>
                    <a:gd name="connsiteX159" fmla="*/ 663121 w 982345"/>
                    <a:gd name="connsiteY159" fmla="*/ 926447 h 930997"/>
                    <a:gd name="connsiteX160" fmla="*/ 643644 w 982345"/>
                    <a:gd name="connsiteY160" fmla="*/ 922273 h 930997"/>
                    <a:gd name="connsiteX161" fmla="*/ 714597 w 982345"/>
                    <a:gd name="connsiteY161" fmla="*/ 919870 h 930997"/>
                    <a:gd name="connsiteX162" fmla="*/ 707894 w 982345"/>
                    <a:gd name="connsiteY162" fmla="*/ 923791 h 930997"/>
                    <a:gd name="connsiteX163" fmla="*/ 760509 w 982345"/>
                    <a:gd name="connsiteY163" fmla="*/ 916202 h 930997"/>
                    <a:gd name="connsiteX164" fmla="*/ 753805 w 982345"/>
                    <a:gd name="connsiteY164" fmla="*/ 914685 h 930997"/>
                    <a:gd name="connsiteX165" fmla="*/ 759497 w 982345"/>
                    <a:gd name="connsiteY165" fmla="*/ 912028 h 930997"/>
                    <a:gd name="connsiteX166" fmla="*/ 808317 w 982345"/>
                    <a:gd name="connsiteY166" fmla="*/ 896092 h 930997"/>
                    <a:gd name="connsiteX167" fmla="*/ 845628 w 982345"/>
                    <a:gd name="connsiteY167" fmla="*/ 880029 h 930997"/>
                    <a:gd name="connsiteX168" fmla="*/ 826403 w 982345"/>
                    <a:gd name="connsiteY168" fmla="*/ 897357 h 930997"/>
                    <a:gd name="connsiteX169" fmla="*/ 869785 w 982345"/>
                    <a:gd name="connsiteY169" fmla="*/ 875982 h 930997"/>
                    <a:gd name="connsiteX170" fmla="*/ 918099 w 982345"/>
                    <a:gd name="connsiteY170" fmla="*/ 843351 h 930997"/>
                    <a:gd name="connsiteX171" fmla="*/ 952248 w 982345"/>
                    <a:gd name="connsiteY171" fmla="*/ 798957 h 930997"/>
                    <a:gd name="connsiteX172" fmla="*/ 964769 w 982345"/>
                    <a:gd name="connsiteY172" fmla="*/ 766453 h 930997"/>
                    <a:gd name="connsiteX173" fmla="*/ 973244 w 982345"/>
                    <a:gd name="connsiteY173" fmla="*/ 748746 h 930997"/>
                    <a:gd name="connsiteX174" fmla="*/ 976658 w 982345"/>
                    <a:gd name="connsiteY174" fmla="*/ 738754 h 930997"/>
                    <a:gd name="connsiteX175" fmla="*/ 979568 w 982345"/>
                    <a:gd name="connsiteY175" fmla="*/ 726992 h 930997"/>
                    <a:gd name="connsiteX176" fmla="*/ 981212 w 982345"/>
                    <a:gd name="connsiteY176" fmla="*/ 676527 h 93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</a:cxnLst>
                  <a:rect l="l" t="t" r="r" b="b"/>
                  <a:pathLst>
                    <a:path w="982345" h="930997">
                      <a:moveTo>
                        <a:pt x="981971" y="676907"/>
                      </a:moveTo>
                      <a:cubicBezTo>
                        <a:pt x="981085" y="668433"/>
                        <a:pt x="979568" y="659959"/>
                        <a:pt x="977923" y="651485"/>
                      </a:cubicBezTo>
                      <a:cubicBezTo>
                        <a:pt x="977038" y="647438"/>
                        <a:pt x="976152" y="643390"/>
                        <a:pt x="975267" y="639343"/>
                      </a:cubicBezTo>
                      <a:cubicBezTo>
                        <a:pt x="974508" y="636055"/>
                        <a:pt x="973749" y="632513"/>
                        <a:pt x="973117" y="628972"/>
                      </a:cubicBezTo>
                      <a:cubicBezTo>
                        <a:pt x="970461" y="614554"/>
                        <a:pt x="968690" y="598238"/>
                        <a:pt x="966667" y="581163"/>
                      </a:cubicBezTo>
                      <a:cubicBezTo>
                        <a:pt x="962999" y="573448"/>
                        <a:pt x="964137" y="584579"/>
                        <a:pt x="965402" y="598111"/>
                      </a:cubicBezTo>
                      <a:cubicBezTo>
                        <a:pt x="966667" y="611771"/>
                        <a:pt x="968311" y="627075"/>
                        <a:pt x="967679" y="630995"/>
                      </a:cubicBezTo>
                      <a:cubicBezTo>
                        <a:pt x="965781" y="609747"/>
                        <a:pt x="964264" y="597352"/>
                        <a:pt x="961987" y="587740"/>
                      </a:cubicBezTo>
                      <a:cubicBezTo>
                        <a:pt x="959711" y="578001"/>
                        <a:pt x="957181" y="570666"/>
                        <a:pt x="953007" y="556753"/>
                      </a:cubicBezTo>
                      <a:cubicBezTo>
                        <a:pt x="945165" y="518557"/>
                        <a:pt x="926067" y="442418"/>
                        <a:pt x="943142" y="481879"/>
                      </a:cubicBezTo>
                      <a:cubicBezTo>
                        <a:pt x="922905" y="423699"/>
                        <a:pt x="924170" y="429011"/>
                        <a:pt x="903049" y="364002"/>
                      </a:cubicBezTo>
                      <a:cubicBezTo>
                        <a:pt x="899507" y="358184"/>
                        <a:pt x="902037" y="379432"/>
                        <a:pt x="893942" y="354010"/>
                      </a:cubicBezTo>
                      <a:cubicBezTo>
                        <a:pt x="884962" y="327703"/>
                        <a:pt x="874212" y="300257"/>
                        <a:pt x="868141" y="286598"/>
                      </a:cubicBezTo>
                      <a:cubicBezTo>
                        <a:pt x="862070" y="272938"/>
                        <a:pt x="862576" y="270662"/>
                        <a:pt x="874338" y="292036"/>
                      </a:cubicBezTo>
                      <a:cubicBezTo>
                        <a:pt x="865738" y="271168"/>
                        <a:pt x="860932" y="262946"/>
                        <a:pt x="857138" y="256749"/>
                      </a:cubicBezTo>
                      <a:cubicBezTo>
                        <a:pt x="853217" y="250552"/>
                        <a:pt x="850055" y="246631"/>
                        <a:pt x="843098" y="236386"/>
                      </a:cubicBezTo>
                      <a:cubicBezTo>
                        <a:pt x="836774" y="225003"/>
                        <a:pt x="831715" y="215770"/>
                        <a:pt x="827036" y="206411"/>
                      </a:cubicBezTo>
                      <a:cubicBezTo>
                        <a:pt x="822103" y="196546"/>
                        <a:pt x="817550" y="187566"/>
                        <a:pt x="813249" y="179092"/>
                      </a:cubicBezTo>
                      <a:cubicBezTo>
                        <a:pt x="804269" y="161764"/>
                        <a:pt x="793899" y="145449"/>
                        <a:pt x="782769" y="132927"/>
                      </a:cubicBezTo>
                      <a:cubicBezTo>
                        <a:pt x="760635" y="107885"/>
                        <a:pt x="740272" y="93846"/>
                        <a:pt x="717000" y="76139"/>
                      </a:cubicBezTo>
                      <a:cubicBezTo>
                        <a:pt x="735340" y="92328"/>
                        <a:pt x="755070" y="107759"/>
                        <a:pt x="773535" y="128122"/>
                      </a:cubicBezTo>
                      <a:cubicBezTo>
                        <a:pt x="788586" y="151140"/>
                        <a:pt x="774421" y="135963"/>
                        <a:pt x="752920" y="116992"/>
                      </a:cubicBezTo>
                      <a:cubicBezTo>
                        <a:pt x="742169" y="107506"/>
                        <a:pt x="729522" y="97135"/>
                        <a:pt x="719150" y="87522"/>
                      </a:cubicBezTo>
                      <a:cubicBezTo>
                        <a:pt x="708527" y="77657"/>
                        <a:pt x="698788" y="68677"/>
                        <a:pt x="693981" y="63112"/>
                      </a:cubicBezTo>
                      <a:cubicBezTo>
                        <a:pt x="702835" y="70954"/>
                        <a:pt x="716621" y="83096"/>
                        <a:pt x="729016" y="93467"/>
                      </a:cubicBezTo>
                      <a:cubicBezTo>
                        <a:pt x="742296" y="104470"/>
                        <a:pt x="754944" y="114968"/>
                        <a:pt x="761773" y="120533"/>
                      </a:cubicBezTo>
                      <a:cubicBezTo>
                        <a:pt x="743814" y="101941"/>
                        <a:pt x="731166" y="92202"/>
                        <a:pt x="720668" y="82969"/>
                      </a:cubicBezTo>
                      <a:cubicBezTo>
                        <a:pt x="709538" y="73483"/>
                        <a:pt x="699546" y="65009"/>
                        <a:pt x="684622" y="53500"/>
                      </a:cubicBezTo>
                      <a:cubicBezTo>
                        <a:pt x="656670" y="36552"/>
                        <a:pt x="694361" y="64756"/>
                        <a:pt x="671089" y="49832"/>
                      </a:cubicBezTo>
                      <a:cubicBezTo>
                        <a:pt x="655658" y="38323"/>
                        <a:pt x="639216" y="29848"/>
                        <a:pt x="622901" y="24157"/>
                      </a:cubicBezTo>
                      <a:cubicBezTo>
                        <a:pt x="606586" y="18592"/>
                        <a:pt x="591029" y="15556"/>
                        <a:pt x="575472" y="13153"/>
                      </a:cubicBezTo>
                      <a:cubicBezTo>
                        <a:pt x="560295" y="11003"/>
                        <a:pt x="544865" y="8727"/>
                        <a:pt x="528170" y="6450"/>
                      </a:cubicBezTo>
                      <a:cubicBezTo>
                        <a:pt x="511221" y="4047"/>
                        <a:pt x="493009" y="1897"/>
                        <a:pt x="472646" y="0"/>
                      </a:cubicBezTo>
                      <a:cubicBezTo>
                        <a:pt x="462022" y="2403"/>
                        <a:pt x="490353" y="3921"/>
                        <a:pt x="484914" y="6324"/>
                      </a:cubicBezTo>
                      <a:cubicBezTo>
                        <a:pt x="445580" y="2783"/>
                        <a:pt x="452030" y="4680"/>
                        <a:pt x="421928" y="3288"/>
                      </a:cubicBezTo>
                      <a:cubicBezTo>
                        <a:pt x="416617" y="6577"/>
                        <a:pt x="430529" y="6450"/>
                        <a:pt x="449500" y="6703"/>
                      </a:cubicBezTo>
                      <a:cubicBezTo>
                        <a:pt x="468599" y="6830"/>
                        <a:pt x="493262" y="7589"/>
                        <a:pt x="509957" y="9739"/>
                      </a:cubicBezTo>
                      <a:cubicBezTo>
                        <a:pt x="520581" y="13913"/>
                        <a:pt x="528929" y="17075"/>
                        <a:pt x="496803" y="15051"/>
                      </a:cubicBezTo>
                      <a:cubicBezTo>
                        <a:pt x="503001" y="13659"/>
                        <a:pt x="490732" y="11889"/>
                        <a:pt x="473658" y="10877"/>
                      </a:cubicBezTo>
                      <a:cubicBezTo>
                        <a:pt x="456583" y="9865"/>
                        <a:pt x="434956" y="9865"/>
                        <a:pt x="422055" y="9865"/>
                      </a:cubicBezTo>
                      <a:cubicBezTo>
                        <a:pt x="413708" y="11383"/>
                        <a:pt x="426102" y="11889"/>
                        <a:pt x="435967" y="12648"/>
                      </a:cubicBezTo>
                      <a:cubicBezTo>
                        <a:pt x="445706" y="13407"/>
                        <a:pt x="452916" y="13913"/>
                        <a:pt x="434576" y="14165"/>
                      </a:cubicBezTo>
                      <a:cubicBezTo>
                        <a:pt x="391068" y="11509"/>
                        <a:pt x="351734" y="14292"/>
                        <a:pt x="311007" y="13659"/>
                      </a:cubicBezTo>
                      <a:cubicBezTo>
                        <a:pt x="305822" y="18845"/>
                        <a:pt x="263832" y="16569"/>
                        <a:pt x="261682" y="22639"/>
                      </a:cubicBezTo>
                      <a:cubicBezTo>
                        <a:pt x="313032" y="15556"/>
                        <a:pt x="324035" y="21880"/>
                        <a:pt x="360461" y="20110"/>
                      </a:cubicBezTo>
                      <a:cubicBezTo>
                        <a:pt x="348192" y="22134"/>
                        <a:pt x="353757" y="22766"/>
                        <a:pt x="358563" y="23904"/>
                      </a:cubicBezTo>
                      <a:cubicBezTo>
                        <a:pt x="353251" y="24283"/>
                        <a:pt x="347939" y="24789"/>
                        <a:pt x="342501" y="25169"/>
                      </a:cubicBezTo>
                      <a:cubicBezTo>
                        <a:pt x="315055" y="27445"/>
                        <a:pt x="287483" y="27951"/>
                        <a:pt x="260417" y="30987"/>
                      </a:cubicBezTo>
                      <a:cubicBezTo>
                        <a:pt x="270029" y="29469"/>
                        <a:pt x="277745" y="28457"/>
                        <a:pt x="284953" y="27066"/>
                      </a:cubicBezTo>
                      <a:cubicBezTo>
                        <a:pt x="296969" y="25169"/>
                        <a:pt x="307593" y="23398"/>
                        <a:pt x="323529" y="21754"/>
                      </a:cubicBezTo>
                      <a:cubicBezTo>
                        <a:pt x="302155" y="23019"/>
                        <a:pt x="285080" y="23525"/>
                        <a:pt x="274203" y="23651"/>
                      </a:cubicBezTo>
                      <a:cubicBezTo>
                        <a:pt x="272812" y="26434"/>
                        <a:pt x="261935" y="26940"/>
                        <a:pt x="247516" y="28331"/>
                      </a:cubicBezTo>
                      <a:cubicBezTo>
                        <a:pt x="233351" y="30228"/>
                        <a:pt x="215770" y="32505"/>
                        <a:pt x="200846" y="35793"/>
                      </a:cubicBezTo>
                      <a:lnTo>
                        <a:pt x="201225" y="37943"/>
                      </a:lnTo>
                      <a:cubicBezTo>
                        <a:pt x="201225" y="37943"/>
                        <a:pt x="203376" y="38829"/>
                        <a:pt x="213494" y="36678"/>
                      </a:cubicBezTo>
                      <a:cubicBezTo>
                        <a:pt x="213873" y="35920"/>
                        <a:pt x="215265" y="35034"/>
                        <a:pt x="225383" y="33264"/>
                      </a:cubicBezTo>
                      <a:cubicBezTo>
                        <a:pt x="223739" y="35287"/>
                        <a:pt x="232971" y="34022"/>
                        <a:pt x="236765" y="34402"/>
                      </a:cubicBezTo>
                      <a:cubicBezTo>
                        <a:pt x="213747" y="38323"/>
                        <a:pt x="191234" y="43129"/>
                        <a:pt x="169353" y="47808"/>
                      </a:cubicBezTo>
                      <a:cubicBezTo>
                        <a:pt x="169100" y="46923"/>
                        <a:pt x="168720" y="46164"/>
                        <a:pt x="168468" y="45658"/>
                      </a:cubicBezTo>
                      <a:lnTo>
                        <a:pt x="168468" y="45658"/>
                      </a:lnTo>
                      <a:cubicBezTo>
                        <a:pt x="168468" y="45658"/>
                        <a:pt x="167836" y="44393"/>
                        <a:pt x="167836" y="44393"/>
                      </a:cubicBezTo>
                      <a:lnTo>
                        <a:pt x="167077" y="43382"/>
                      </a:lnTo>
                      <a:cubicBezTo>
                        <a:pt x="166191" y="42370"/>
                        <a:pt x="166065" y="42370"/>
                        <a:pt x="165812" y="42117"/>
                      </a:cubicBezTo>
                      <a:cubicBezTo>
                        <a:pt x="165306" y="41737"/>
                        <a:pt x="164926" y="41485"/>
                        <a:pt x="164674" y="41358"/>
                      </a:cubicBezTo>
                      <a:lnTo>
                        <a:pt x="165558" y="42243"/>
                      </a:lnTo>
                      <a:lnTo>
                        <a:pt x="166191" y="42876"/>
                      </a:lnTo>
                      <a:lnTo>
                        <a:pt x="166950" y="43761"/>
                      </a:lnTo>
                      <a:lnTo>
                        <a:pt x="167456" y="44393"/>
                      </a:lnTo>
                      <a:lnTo>
                        <a:pt x="167962" y="45279"/>
                      </a:lnTo>
                      <a:lnTo>
                        <a:pt x="168215" y="45658"/>
                      </a:lnTo>
                      <a:cubicBezTo>
                        <a:pt x="168468" y="46417"/>
                        <a:pt x="167836" y="44647"/>
                        <a:pt x="169227" y="47935"/>
                      </a:cubicBezTo>
                      <a:cubicBezTo>
                        <a:pt x="165179" y="48820"/>
                        <a:pt x="161259" y="49706"/>
                        <a:pt x="157211" y="50464"/>
                      </a:cubicBezTo>
                      <a:cubicBezTo>
                        <a:pt x="156832" y="50085"/>
                        <a:pt x="156579" y="49832"/>
                        <a:pt x="156199" y="49453"/>
                      </a:cubicBezTo>
                      <a:lnTo>
                        <a:pt x="155694" y="49453"/>
                      </a:lnTo>
                      <a:cubicBezTo>
                        <a:pt x="155694" y="49453"/>
                        <a:pt x="155567" y="49453"/>
                        <a:pt x="155567" y="49453"/>
                      </a:cubicBezTo>
                      <a:lnTo>
                        <a:pt x="155567" y="49453"/>
                      </a:lnTo>
                      <a:cubicBezTo>
                        <a:pt x="155567" y="49453"/>
                        <a:pt x="155947" y="49706"/>
                        <a:pt x="156073" y="50591"/>
                      </a:cubicBezTo>
                      <a:cubicBezTo>
                        <a:pt x="156073" y="50591"/>
                        <a:pt x="155820" y="50591"/>
                        <a:pt x="155694" y="50591"/>
                      </a:cubicBezTo>
                      <a:cubicBezTo>
                        <a:pt x="155694" y="50085"/>
                        <a:pt x="155567" y="49706"/>
                        <a:pt x="155314" y="49706"/>
                      </a:cubicBezTo>
                      <a:cubicBezTo>
                        <a:pt x="155188" y="49706"/>
                        <a:pt x="155188" y="49832"/>
                        <a:pt x="155188" y="49958"/>
                      </a:cubicBezTo>
                      <a:cubicBezTo>
                        <a:pt x="155188" y="50085"/>
                        <a:pt x="155314" y="50464"/>
                        <a:pt x="155314" y="50591"/>
                      </a:cubicBezTo>
                      <a:cubicBezTo>
                        <a:pt x="154808" y="50591"/>
                        <a:pt x="154429" y="50844"/>
                        <a:pt x="153923" y="50844"/>
                      </a:cubicBezTo>
                      <a:cubicBezTo>
                        <a:pt x="153923" y="50844"/>
                        <a:pt x="155061" y="51982"/>
                        <a:pt x="155188" y="52235"/>
                      </a:cubicBezTo>
                      <a:cubicBezTo>
                        <a:pt x="155188" y="52235"/>
                        <a:pt x="155188" y="52235"/>
                        <a:pt x="155188" y="52235"/>
                      </a:cubicBezTo>
                      <a:cubicBezTo>
                        <a:pt x="154682" y="52615"/>
                        <a:pt x="154555" y="52615"/>
                        <a:pt x="154429" y="52615"/>
                      </a:cubicBezTo>
                      <a:cubicBezTo>
                        <a:pt x="154429" y="52361"/>
                        <a:pt x="154429" y="53120"/>
                        <a:pt x="155314" y="52109"/>
                      </a:cubicBezTo>
                      <a:cubicBezTo>
                        <a:pt x="155314" y="52109"/>
                        <a:pt x="155314" y="52109"/>
                        <a:pt x="155314" y="52109"/>
                      </a:cubicBezTo>
                      <a:cubicBezTo>
                        <a:pt x="155061" y="52361"/>
                        <a:pt x="154682" y="52741"/>
                        <a:pt x="154303" y="52994"/>
                      </a:cubicBezTo>
                      <a:lnTo>
                        <a:pt x="154049" y="53247"/>
                      </a:lnTo>
                      <a:cubicBezTo>
                        <a:pt x="152279" y="54512"/>
                        <a:pt x="150129" y="55397"/>
                        <a:pt x="147472" y="57547"/>
                      </a:cubicBezTo>
                      <a:cubicBezTo>
                        <a:pt x="140390" y="62606"/>
                        <a:pt x="130018" y="70954"/>
                        <a:pt x="118256" y="82084"/>
                      </a:cubicBezTo>
                      <a:cubicBezTo>
                        <a:pt x="118509" y="82716"/>
                        <a:pt x="118889" y="83096"/>
                        <a:pt x="119268" y="83349"/>
                      </a:cubicBezTo>
                      <a:cubicBezTo>
                        <a:pt x="109529" y="92582"/>
                        <a:pt x="100296" y="102067"/>
                        <a:pt x="92708" y="112691"/>
                      </a:cubicBezTo>
                      <a:cubicBezTo>
                        <a:pt x="87522" y="120027"/>
                        <a:pt x="82969" y="127616"/>
                        <a:pt x="78669" y="135457"/>
                      </a:cubicBezTo>
                      <a:cubicBezTo>
                        <a:pt x="78290" y="135457"/>
                        <a:pt x="77784" y="135457"/>
                        <a:pt x="77531" y="135331"/>
                      </a:cubicBezTo>
                      <a:cubicBezTo>
                        <a:pt x="80313" y="129260"/>
                        <a:pt x="82969" y="123442"/>
                        <a:pt x="84867" y="118889"/>
                      </a:cubicBezTo>
                      <a:cubicBezTo>
                        <a:pt x="82084" y="123315"/>
                        <a:pt x="79681" y="127110"/>
                        <a:pt x="77531" y="130651"/>
                      </a:cubicBezTo>
                      <a:cubicBezTo>
                        <a:pt x="77531" y="130272"/>
                        <a:pt x="77657" y="129766"/>
                        <a:pt x="77784" y="129260"/>
                      </a:cubicBezTo>
                      <a:cubicBezTo>
                        <a:pt x="69436" y="143552"/>
                        <a:pt x="65010" y="149623"/>
                        <a:pt x="55524" y="173780"/>
                      </a:cubicBezTo>
                      <a:cubicBezTo>
                        <a:pt x="53247" y="182886"/>
                        <a:pt x="53879" y="186048"/>
                        <a:pt x="54512" y="189083"/>
                      </a:cubicBezTo>
                      <a:cubicBezTo>
                        <a:pt x="54259" y="189716"/>
                        <a:pt x="54006" y="190222"/>
                        <a:pt x="53753" y="190854"/>
                      </a:cubicBezTo>
                      <a:cubicBezTo>
                        <a:pt x="44140" y="215644"/>
                        <a:pt x="36805" y="241192"/>
                        <a:pt x="32884" y="267120"/>
                      </a:cubicBezTo>
                      <a:cubicBezTo>
                        <a:pt x="32631" y="268132"/>
                        <a:pt x="32252" y="269144"/>
                        <a:pt x="31998" y="269776"/>
                      </a:cubicBezTo>
                      <a:cubicBezTo>
                        <a:pt x="31114" y="257634"/>
                        <a:pt x="29216" y="256370"/>
                        <a:pt x="28711" y="249287"/>
                      </a:cubicBezTo>
                      <a:cubicBezTo>
                        <a:pt x="28584" y="242331"/>
                        <a:pt x="29090" y="228924"/>
                        <a:pt x="40220" y="194648"/>
                      </a:cubicBezTo>
                      <a:cubicBezTo>
                        <a:pt x="45026" y="177701"/>
                        <a:pt x="38829" y="193510"/>
                        <a:pt x="32884" y="213620"/>
                      </a:cubicBezTo>
                      <a:cubicBezTo>
                        <a:pt x="26687" y="233604"/>
                        <a:pt x="22766" y="258267"/>
                        <a:pt x="22007" y="255484"/>
                      </a:cubicBezTo>
                      <a:cubicBezTo>
                        <a:pt x="23651" y="239674"/>
                        <a:pt x="24283" y="233983"/>
                        <a:pt x="24663" y="228545"/>
                      </a:cubicBezTo>
                      <a:cubicBezTo>
                        <a:pt x="25169" y="223106"/>
                        <a:pt x="25801" y="218047"/>
                        <a:pt x="29722" y="204514"/>
                      </a:cubicBezTo>
                      <a:cubicBezTo>
                        <a:pt x="24283" y="208308"/>
                        <a:pt x="16063" y="242204"/>
                        <a:pt x="25549" y="203123"/>
                      </a:cubicBezTo>
                      <a:cubicBezTo>
                        <a:pt x="20742" y="217794"/>
                        <a:pt x="17707" y="227027"/>
                        <a:pt x="14798" y="237398"/>
                      </a:cubicBezTo>
                      <a:cubicBezTo>
                        <a:pt x="12016" y="247769"/>
                        <a:pt x="9106" y="259784"/>
                        <a:pt x="7462" y="279895"/>
                      </a:cubicBezTo>
                      <a:cubicBezTo>
                        <a:pt x="8980" y="284954"/>
                        <a:pt x="10245" y="271673"/>
                        <a:pt x="12901" y="258899"/>
                      </a:cubicBezTo>
                      <a:cubicBezTo>
                        <a:pt x="15430" y="246125"/>
                        <a:pt x="18845" y="234363"/>
                        <a:pt x="19225" y="241698"/>
                      </a:cubicBezTo>
                      <a:cubicBezTo>
                        <a:pt x="14419" y="262946"/>
                        <a:pt x="14039" y="275215"/>
                        <a:pt x="14039" y="282171"/>
                      </a:cubicBezTo>
                      <a:cubicBezTo>
                        <a:pt x="14165" y="289254"/>
                        <a:pt x="15304" y="291404"/>
                        <a:pt x="16315" y="293681"/>
                      </a:cubicBezTo>
                      <a:cubicBezTo>
                        <a:pt x="14798" y="294060"/>
                        <a:pt x="13660" y="306581"/>
                        <a:pt x="13407" y="319229"/>
                      </a:cubicBezTo>
                      <a:cubicBezTo>
                        <a:pt x="13153" y="331877"/>
                        <a:pt x="13660" y="344398"/>
                        <a:pt x="12395" y="345030"/>
                      </a:cubicBezTo>
                      <a:cubicBezTo>
                        <a:pt x="9865" y="318217"/>
                        <a:pt x="10245" y="310881"/>
                        <a:pt x="9106" y="312273"/>
                      </a:cubicBezTo>
                      <a:cubicBezTo>
                        <a:pt x="8221" y="313790"/>
                        <a:pt x="7209" y="324035"/>
                        <a:pt x="6071" y="332256"/>
                      </a:cubicBezTo>
                      <a:cubicBezTo>
                        <a:pt x="5438" y="311767"/>
                        <a:pt x="5438" y="299372"/>
                        <a:pt x="4806" y="296716"/>
                      </a:cubicBezTo>
                      <a:cubicBezTo>
                        <a:pt x="4300" y="293933"/>
                        <a:pt x="3162" y="301016"/>
                        <a:pt x="4553" y="319229"/>
                      </a:cubicBezTo>
                      <a:cubicBezTo>
                        <a:pt x="3035" y="322011"/>
                        <a:pt x="2530" y="309743"/>
                        <a:pt x="3035" y="296336"/>
                      </a:cubicBezTo>
                      <a:cubicBezTo>
                        <a:pt x="3541" y="282930"/>
                        <a:pt x="5312" y="268385"/>
                        <a:pt x="4426" y="266108"/>
                      </a:cubicBezTo>
                      <a:cubicBezTo>
                        <a:pt x="1391" y="289507"/>
                        <a:pt x="885" y="307593"/>
                        <a:pt x="0" y="319355"/>
                      </a:cubicBezTo>
                      <a:cubicBezTo>
                        <a:pt x="1391" y="316320"/>
                        <a:pt x="2530" y="331371"/>
                        <a:pt x="4680" y="349330"/>
                      </a:cubicBezTo>
                      <a:cubicBezTo>
                        <a:pt x="6703" y="367417"/>
                        <a:pt x="10371" y="388412"/>
                        <a:pt x="11130" y="398151"/>
                      </a:cubicBezTo>
                      <a:cubicBezTo>
                        <a:pt x="7462" y="382467"/>
                        <a:pt x="5312" y="367164"/>
                        <a:pt x="4174" y="372349"/>
                      </a:cubicBezTo>
                      <a:cubicBezTo>
                        <a:pt x="8347" y="396380"/>
                        <a:pt x="11130" y="408901"/>
                        <a:pt x="13660" y="420537"/>
                      </a:cubicBezTo>
                      <a:cubicBezTo>
                        <a:pt x="16315" y="432173"/>
                        <a:pt x="18972" y="443303"/>
                        <a:pt x="26940" y="462654"/>
                      </a:cubicBezTo>
                      <a:cubicBezTo>
                        <a:pt x="34149" y="473152"/>
                        <a:pt x="15683" y="416869"/>
                        <a:pt x="38070" y="472014"/>
                      </a:cubicBezTo>
                      <a:cubicBezTo>
                        <a:pt x="34655" y="468093"/>
                        <a:pt x="45153" y="499838"/>
                        <a:pt x="66654" y="533102"/>
                      </a:cubicBezTo>
                      <a:cubicBezTo>
                        <a:pt x="77278" y="550177"/>
                        <a:pt x="92582" y="566492"/>
                        <a:pt x="104723" y="577749"/>
                      </a:cubicBezTo>
                      <a:cubicBezTo>
                        <a:pt x="116992" y="589258"/>
                        <a:pt x="126731" y="597479"/>
                        <a:pt x="130651" y="601147"/>
                      </a:cubicBezTo>
                      <a:cubicBezTo>
                        <a:pt x="113324" y="588625"/>
                        <a:pt x="95743" y="573448"/>
                        <a:pt x="81198" y="556501"/>
                      </a:cubicBezTo>
                      <a:cubicBezTo>
                        <a:pt x="66147" y="538920"/>
                        <a:pt x="56915" y="522984"/>
                        <a:pt x="47935" y="511601"/>
                      </a:cubicBezTo>
                      <a:cubicBezTo>
                        <a:pt x="52741" y="520202"/>
                        <a:pt x="58306" y="529181"/>
                        <a:pt x="64503" y="537908"/>
                      </a:cubicBezTo>
                      <a:cubicBezTo>
                        <a:pt x="70575" y="546635"/>
                        <a:pt x="78290" y="555994"/>
                        <a:pt x="85246" y="563330"/>
                      </a:cubicBezTo>
                      <a:cubicBezTo>
                        <a:pt x="99538" y="578381"/>
                        <a:pt x="112312" y="589005"/>
                        <a:pt x="118889" y="595709"/>
                      </a:cubicBezTo>
                      <a:cubicBezTo>
                        <a:pt x="126983" y="598491"/>
                        <a:pt x="141275" y="607344"/>
                        <a:pt x="161512" y="623027"/>
                      </a:cubicBezTo>
                      <a:cubicBezTo>
                        <a:pt x="181621" y="640987"/>
                        <a:pt x="196672" y="651485"/>
                        <a:pt x="204894" y="660086"/>
                      </a:cubicBezTo>
                      <a:cubicBezTo>
                        <a:pt x="213114" y="668180"/>
                        <a:pt x="214379" y="670836"/>
                        <a:pt x="204514" y="664639"/>
                      </a:cubicBezTo>
                      <a:cubicBezTo>
                        <a:pt x="231707" y="691705"/>
                        <a:pt x="239168" y="696384"/>
                        <a:pt x="276100" y="731166"/>
                      </a:cubicBezTo>
                      <a:cubicBezTo>
                        <a:pt x="305443" y="755955"/>
                        <a:pt x="248402" y="700052"/>
                        <a:pt x="279895" y="727118"/>
                      </a:cubicBezTo>
                      <a:cubicBezTo>
                        <a:pt x="299625" y="747355"/>
                        <a:pt x="316320" y="766453"/>
                        <a:pt x="340857" y="789598"/>
                      </a:cubicBezTo>
                      <a:cubicBezTo>
                        <a:pt x="315814" y="767844"/>
                        <a:pt x="296716" y="749631"/>
                        <a:pt x="284321" y="740398"/>
                      </a:cubicBezTo>
                      <a:cubicBezTo>
                        <a:pt x="301016" y="756588"/>
                        <a:pt x="312652" y="767844"/>
                        <a:pt x="325932" y="779860"/>
                      </a:cubicBezTo>
                      <a:cubicBezTo>
                        <a:pt x="338959" y="791495"/>
                        <a:pt x="352113" y="801993"/>
                        <a:pt x="369314" y="814767"/>
                      </a:cubicBezTo>
                      <a:cubicBezTo>
                        <a:pt x="383732" y="822103"/>
                        <a:pt x="338200" y="788081"/>
                        <a:pt x="352619" y="795290"/>
                      </a:cubicBezTo>
                      <a:cubicBezTo>
                        <a:pt x="365140" y="805914"/>
                        <a:pt x="378547" y="816791"/>
                        <a:pt x="390689" y="826530"/>
                      </a:cubicBezTo>
                      <a:cubicBezTo>
                        <a:pt x="402830" y="836395"/>
                        <a:pt x="414592" y="845501"/>
                        <a:pt x="422687" y="851572"/>
                      </a:cubicBezTo>
                      <a:cubicBezTo>
                        <a:pt x="439256" y="863461"/>
                        <a:pt x="440647" y="866496"/>
                        <a:pt x="409154" y="846007"/>
                      </a:cubicBezTo>
                      <a:cubicBezTo>
                        <a:pt x="427493" y="859414"/>
                        <a:pt x="442671" y="869405"/>
                        <a:pt x="452283" y="876109"/>
                      </a:cubicBezTo>
                      <a:cubicBezTo>
                        <a:pt x="448995" y="872441"/>
                        <a:pt x="455192" y="875603"/>
                        <a:pt x="463666" y="880029"/>
                      </a:cubicBezTo>
                      <a:cubicBezTo>
                        <a:pt x="472266" y="884583"/>
                        <a:pt x="483144" y="889895"/>
                        <a:pt x="488456" y="891918"/>
                      </a:cubicBezTo>
                      <a:cubicBezTo>
                        <a:pt x="485547" y="892930"/>
                        <a:pt x="499965" y="901151"/>
                        <a:pt x="519443" y="909499"/>
                      </a:cubicBezTo>
                      <a:cubicBezTo>
                        <a:pt x="538667" y="918099"/>
                        <a:pt x="563710" y="925055"/>
                        <a:pt x="576104" y="928217"/>
                      </a:cubicBezTo>
                      <a:cubicBezTo>
                        <a:pt x="590017" y="929609"/>
                        <a:pt x="602791" y="930368"/>
                        <a:pt x="620751" y="930874"/>
                      </a:cubicBezTo>
                      <a:cubicBezTo>
                        <a:pt x="638584" y="931253"/>
                        <a:pt x="661856" y="930874"/>
                        <a:pt x="695246" y="928091"/>
                      </a:cubicBezTo>
                      <a:cubicBezTo>
                        <a:pt x="689934" y="926952"/>
                        <a:pt x="675642" y="927079"/>
                        <a:pt x="663121" y="926447"/>
                      </a:cubicBezTo>
                      <a:cubicBezTo>
                        <a:pt x="650600" y="925814"/>
                        <a:pt x="640102" y="924550"/>
                        <a:pt x="643644" y="922273"/>
                      </a:cubicBezTo>
                      <a:cubicBezTo>
                        <a:pt x="670204" y="922273"/>
                        <a:pt x="698282" y="920755"/>
                        <a:pt x="714597" y="919870"/>
                      </a:cubicBezTo>
                      <a:cubicBezTo>
                        <a:pt x="730786" y="918605"/>
                        <a:pt x="733948" y="919870"/>
                        <a:pt x="707894" y="923791"/>
                      </a:cubicBezTo>
                      <a:cubicBezTo>
                        <a:pt x="725221" y="922147"/>
                        <a:pt x="733063" y="923032"/>
                        <a:pt x="760509" y="916202"/>
                      </a:cubicBezTo>
                      <a:cubicBezTo>
                        <a:pt x="769615" y="912534"/>
                        <a:pt x="760255" y="914052"/>
                        <a:pt x="753805" y="914685"/>
                      </a:cubicBezTo>
                      <a:cubicBezTo>
                        <a:pt x="747102" y="915317"/>
                        <a:pt x="742675" y="915949"/>
                        <a:pt x="759497" y="912028"/>
                      </a:cubicBezTo>
                      <a:cubicBezTo>
                        <a:pt x="768603" y="911396"/>
                        <a:pt x="790357" y="904566"/>
                        <a:pt x="808317" y="896092"/>
                      </a:cubicBezTo>
                      <a:cubicBezTo>
                        <a:pt x="826529" y="887871"/>
                        <a:pt x="842087" y="879777"/>
                        <a:pt x="845628" y="880029"/>
                      </a:cubicBezTo>
                      <a:cubicBezTo>
                        <a:pt x="808823" y="899128"/>
                        <a:pt x="863587" y="874464"/>
                        <a:pt x="826403" y="897357"/>
                      </a:cubicBezTo>
                      <a:cubicBezTo>
                        <a:pt x="840063" y="891160"/>
                        <a:pt x="853849" y="884456"/>
                        <a:pt x="869785" y="875982"/>
                      </a:cubicBezTo>
                      <a:cubicBezTo>
                        <a:pt x="885468" y="867508"/>
                        <a:pt x="902669" y="857137"/>
                        <a:pt x="918099" y="843351"/>
                      </a:cubicBezTo>
                      <a:cubicBezTo>
                        <a:pt x="933783" y="829439"/>
                        <a:pt x="945292" y="812743"/>
                        <a:pt x="952248" y="798957"/>
                      </a:cubicBezTo>
                      <a:cubicBezTo>
                        <a:pt x="959457" y="785045"/>
                        <a:pt x="963126" y="773409"/>
                        <a:pt x="964769" y="766453"/>
                      </a:cubicBezTo>
                      <a:cubicBezTo>
                        <a:pt x="968058" y="761014"/>
                        <a:pt x="970841" y="755070"/>
                        <a:pt x="973244" y="748746"/>
                      </a:cubicBezTo>
                      <a:cubicBezTo>
                        <a:pt x="974508" y="745458"/>
                        <a:pt x="975520" y="742422"/>
                        <a:pt x="976658" y="738754"/>
                      </a:cubicBezTo>
                      <a:cubicBezTo>
                        <a:pt x="977797" y="734960"/>
                        <a:pt x="978809" y="731039"/>
                        <a:pt x="979568" y="726992"/>
                      </a:cubicBezTo>
                      <a:cubicBezTo>
                        <a:pt x="982856" y="710929"/>
                        <a:pt x="982982" y="693602"/>
                        <a:pt x="981212" y="676527"/>
                      </a:cubicBezTo>
                      <a:close/>
                    </a:path>
                  </a:pathLst>
                </a:custGeom>
                <a:solidFill>
                  <a:srgbClr val="F76C5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9714" name="Rectangle 9713">
              <a:extLst>
                <a:ext uri="{FF2B5EF4-FFF2-40B4-BE49-F238E27FC236}">
                  <a16:creationId xmlns:a16="http://schemas.microsoft.com/office/drawing/2014/main" id="{4F44F005-9CD5-34E5-4057-AB5593E82E7D}"/>
                </a:ext>
              </a:extLst>
            </p:cNvPr>
            <p:cNvSpPr/>
            <p:nvPr/>
          </p:nvSpPr>
          <p:spPr>
            <a:xfrm>
              <a:off x="4297126" y="-3538814"/>
              <a:ext cx="5001009" cy="613732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9747" name="Group 9746">
            <a:extLst>
              <a:ext uri="{FF2B5EF4-FFF2-40B4-BE49-F238E27FC236}">
                <a16:creationId xmlns:a16="http://schemas.microsoft.com/office/drawing/2014/main" id="{17FC1897-BAEE-E41B-3EE3-F597B2EAB43B}"/>
              </a:ext>
            </a:extLst>
          </p:cNvPr>
          <p:cNvGrpSpPr/>
          <p:nvPr/>
        </p:nvGrpSpPr>
        <p:grpSpPr>
          <a:xfrm rot="727056">
            <a:off x="10288230" y="3297795"/>
            <a:ext cx="1628219" cy="2511761"/>
            <a:chOff x="10049756" y="3289344"/>
            <a:chExt cx="1648281" cy="2446331"/>
          </a:xfrm>
        </p:grpSpPr>
        <p:grpSp>
          <p:nvGrpSpPr>
            <p:cNvPr id="9748" name="Graphic 3">
              <a:extLst>
                <a:ext uri="{FF2B5EF4-FFF2-40B4-BE49-F238E27FC236}">
                  <a16:creationId xmlns:a16="http://schemas.microsoft.com/office/drawing/2014/main" id="{B3BB42B5-DE93-C446-B828-9B0C4FAAE712}"/>
                </a:ext>
              </a:extLst>
            </p:cNvPr>
            <p:cNvGrpSpPr/>
            <p:nvPr/>
          </p:nvGrpSpPr>
          <p:grpSpPr>
            <a:xfrm>
              <a:off x="10095050" y="4319152"/>
              <a:ext cx="1530244" cy="1414008"/>
              <a:chOff x="10024710" y="4319152"/>
              <a:chExt cx="1530244" cy="1414008"/>
            </a:xfrm>
            <a:solidFill>
              <a:srgbClr val="E55837"/>
            </a:solidFill>
          </p:grpSpPr>
          <p:sp>
            <p:nvSpPr>
              <p:cNvPr id="9948" name="Freeform: Shape 9947">
                <a:extLst>
                  <a:ext uri="{FF2B5EF4-FFF2-40B4-BE49-F238E27FC236}">
                    <a16:creationId xmlns:a16="http://schemas.microsoft.com/office/drawing/2014/main" id="{D6D2B4B3-B2A1-A9B6-E633-2FCF63F6D7E2}"/>
                  </a:ext>
                </a:extLst>
              </p:cNvPr>
              <p:cNvSpPr/>
              <p:nvPr/>
            </p:nvSpPr>
            <p:spPr>
              <a:xfrm>
                <a:off x="11531294" y="5544815"/>
                <a:ext cx="23018" cy="73989"/>
              </a:xfrm>
              <a:custGeom>
                <a:avLst/>
                <a:gdLst>
                  <a:gd name="connsiteX0" fmla="*/ 22513 w 23018"/>
                  <a:gd name="connsiteY0" fmla="*/ 0 h 73989"/>
                  <a:gd name="connsiteX1" fmla="*/ 22259 w 23018"/>
                  <a:gd name="connsiteY1" fmla="*/ 9106 h 73989"/>
                  <a:gd name="connsiteX2" fmla="*/ 22259 w 23018"/>
                  <a:gd name="connsiteY2" fmla="*/ 13407 h 73989"/>
                  <a:gd name="connsiteX3" fmla="*/ 22007 w 23018"/>
                  <a:gd name="connsiteY3" fmla="*/ 19604 h 73989"/>
                  <a:gd name="connsiteX4" fmla="*/ 17706 w 23018"/>
                  <a:gd name="connsiteY4" fmla="*/ 41991 h 73989"/>
                  <a:gd name="connsiteX5" fmla="*/ 0 w 23018"/>
                  <a:gd name="connsiteY5" fmla="*/ 73989 h 73989"/>
                  <a:gd name="connsiteX6" fmla="*/ 3668 w 23018"/>
                  <a:gd name="connsiteY6" fmla="*/ 72472 h 73989"/>
                  <a:gd name="connsiteX7" fmla="*/ 17201 w 23018"/>
                  <a:gd name="connsiteY7" fmla="*/ 50718 h 73989"/>
                  <a:gd name="connsiteX8" fmla="*/ 22513 w 23018"/>
                  <a:gd name="connsiteY8" fmla="*/ 24284 h 73989"/>
                  <a:gd name="connsiteX9" fmla="*/ 23019 w 23018"/>
                  <a:gd name="connsiteY9" fmla="*/ 14039 h 73989"/>
                  <a:gd name="connsiteX10" fmla="*/ 23019 w 23018"/>
                  <a:gd name="connsiteY10" fmla="*/ 7715 h 73989"/>
                  <a:gd name="connsiteX11" fmla="*/ 22639 w 23018"/>
                  <a:gd name="connsiteY11" fmla="*/ 0 h 73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018" h="73989">
                    <a:moveTo>
                      <a:pt x="22513" y="0"/>
                    </a:moveTo>
                    <a:cubicBezTo>
                      <a:pt x="22513" y="3162"/>
                      <a:pt x="22386" y="6198"/>
                      <a:pt x="22259" y="9106"/>
                    </a:cubicBezTo>
                    <a:cubicBezTo>
                      <a:pt x="22259" y="10624"/>
                      <a:pt x="22259" y="12016"/>
                      <a:pt x="22259" y="13407"/>
                    </a:cubicBezTo>
                    <a:cubicBezTo>
                      <a:pt x="22259" y="15557"/>
                      <a:pt x="22134" y="17581"/>
                      <a:pt x="22007" y="19604"/>
                    </a:cubicBezTo>
                    <a:cubicBezTo>
                      <a:pt x="21375" y="27825"/>
                      <a:pt x="19857" y="35287"/>
                      <a:pt x="17706" y="41991"/>
                    </a:cubicBezTo>
                    <a:cubicBezTo>
                      <a:pt x="13280" y="55397"/>
                      <a:pt x="6956" y="65516"/>
                      <a:pt x="0" y="73989"/>
                    </a:cubicBezTo>
                    <a:cubicBezTo>
                      <a:pt x="1897" y="72598"/>
                      <a:pt x="1770" y="73989"/>
                      <a:pt x="3668" y="72472"/>
                    </a:cubicBezTo>
                    <a:cubicBezTo>
                      <a:pt x="5438" y="70827"/>
                      <a:pt x="10118" y="66780"/>
                      <a:pt x="17201" y="50718"/>
                    </a:cubicBezTo>
                    <a:cubicBezTo>
                      <a:pt x="16442" y="50465"/>
                      <a:pt x="21501" y="38070"/>
                      <a:pt x="22513" y="24284"/>
                    </a:cubicBezTo>
                    <a:cubicBezTo>
                      <a:pt x="22892" y="20869"/>
                      <a:pt x="22892" y="17454"/>
                      <a:pt x="23019" y="14039"/>
                    </a:cubicBezTo>
                    <a:cubicBezTo>
                      <a:pt x="23019" y="11763"/>
                      <a:pt x="23019" y="9612"/>
                      <a:pt x="23019" y="7715"/>
                    </a:cubicBezTo>
                    <a:cubicBezTo>
                      <a:pt x="23019" y="4047"/>
                      <a:pt x="22892" y="1139"/>
                      <a:pt x="22639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9" name="Freeform: Shape 9948">
                <a:extLst>
                  <a:ext uri="{FF2B5EF4-FFF2-40B4-BE49-F238E27FC236}">
                    <a16:creationId xmlns:a16="http://schemas.microsoft.com/office/drawing/2014/main" id="{2C3D22D7-9641-3314-D11C-278334F90C60}"/>
                  </a:ext>
                </a:extLst>
              </p:cNvPr>
              <p:cNvSpPr/>
              <p:nvPr/>
            </p:nvSpPr>
            <p:spPr>
              <a:xfrm>
                <a:off x="11007171" y="5727828"/>
                <a:ext cx="81577" cy="5332"/>
              </a:xfrm>
              <a:custGeom>
                <a:avLst/>
                <a:gdLst>
                  <a:gd name="connsiteX0" fmla="*/ 0 w 81577"/>
                  <a:gd name="connsiteY0" fmla="*/ 2150 h 5332"/>
                  <a:gd name="connsiteX1" fmla="*/ 21248 w 81577"/>
                  <a:gd name="connsiteY1" fmla="*/ 5312 h 5332"/>
                  <a:gd name="connsiteX2" fmla="*/ 81577 w 81577"/>
                  <a:gd name="connsiteY2" fmla="*/ 0 h 5332"/>
                  <a:gd name="connsiteX3" fmla="*/ 34908 w 81577"/>
                  <a:gd name="connsiteY3" fmla="*/ 2277 h 5332"/>
                  <a:gd name="connsiteX4" fmla="*/ 127 w 81577"/>
                  <a:gd name="connsiteY4" fmla="*/ 2150 h 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577" h="5332">
                    <a:moveTo>
                      <a:pt x="0" y="2150"/>
                    </a:moveTo>
                    <a:cubicBezTo>
                      <a:pt x="3541" y="3415"/>
                      <a:pt x="-3795" y="5565"/>
                      <a:pt x="21248" y="5312"/>
                    </a:cubicBezTo>
                    <a:cubicBezTo>
                      <a:pt x="21627" y="3668"/>
                      <a:pt x="77404" y="1897"/>
                      <a:pt x="81577" y="0"/>
                    </a:cubicBezTo>
                    <a:cubicBezTo>
                      <a:pt x="63998" y="885"/>
                      <a:pt x="48314" y="1644"/>
                      <a:pt x="34908" y="2277"/>
                    </a:cubicBezTo>
                    <a:cubicBezTo>
                      <a:pt x="21754" y="3036"/>
                      <a:pt x="8979" y="2656"/>
                      <a:pt x="127" y="215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0" name="Freeform: Shape 9949">
                <a:extLst>
                  <a:ext uri="{FF2B5EF4-FFF2-40B4-BE49-F238E27FC236}">
                    <a16:creationId xmlns:a16="http://schemas.microsoft.com/office/drawing/2014/main" id="{E44DB21D-2E83-1FDA-77B9-F0E8D74FDAFC}"/>
                  </a:ext>
                </a:extLst>
              </p:cNvPr>
              <p:cNvSpPr/>
              <p:nvPr/>
            </p:nvSpPr>
            <p:spPr>
              <a:xfrm>
                <a:off x="10060488" y="5114963"/>
                <a:ext cx="11154" cy="60664"/>
              </a:xfrm>
              <a:custGeom>
                <a:avLst/>
                <a:gdLst>
                  <a:gd name="connsiteX0" fmla="*/ 9992 w 11154"/>
                  <a:gd name="connsiteY0" fmla="*/ 1347 h 60664"/>
                  <a:gd name="connsiteX1" fmla="*/ 0 w 11154"/>
                  <a:gd name="connsiteY1" fmla="*/ 60665 h 60664"/>
                  <a:gd name="connsiteX2" fmla="*/ 8600 w 11154"/>
                  <a:gd name="connsiteY2" fmla="*/ 16651 h 60664"/>
                  <a:gd name="connsiteX3" fmla="*/ 9992 w 11154"/>
                  <a:gd name="connsiteY3" fmla="*/ 1347 h 6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4" h="60664">
                    <a:moveTo>
                      <a:pt x="9992" y="1347"/>
                    </a:moveTo>
                    <a:cubicBezTo>
                      <a:pt x="2151" y="36508"/>
                      <a:pt x="506" y="52570"/>
                      <a:pt x="0" y="60665"/>
                    </a:cubicBezTo>
                    <a:cubicBezTo>
                      <a:pt x="3162" y="46120"/>
                      <a:pt x="6324" y="29045"/>
                      <a:pt x="8600" y="16651"/>
                    </a:cubicBezTo>
                    <a:cubicBezTo>
                      <a:pt x="10878" y="4256"/>
                      <a:pt x="12269" y="-3206"/>
                      <a:pt x="9992" y="134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1" name="Freeform: Shape 9950">
                <a:extLst>
                  <a:ext uri="{FF2B5EF4-FFF2-40B4-BE49-F238E27FC236}">
                    <a16:creationId xmlns:a16="http://schemas.microsoft.com/office/drawing/2014/main" id="{B452F20F-40A5-9003-8A4C-B7F8D6A275EE}"/>
                  </a:ext>
                </a:extLst>
              </p:cNvPr>
              <p:cNvSpPr/>
              <p:nvPr/>
            </p:nvSpPr>
            <p:spPr>
              <a:xfrm>
                <a:off x="10146872" y="4848668"/>
                <a:ext cx="23238" cy="57689"/>
              </a:xfrm>
              <a:custGeom>
                <a:avLst/>
                <a:gdLst>
                  <a:gd name="connsiteX0" fmla="*/ 22007 w 23238"/>
                  <a:gd name="connsiteY0" fmla="*/ 1027 h 57689"/>
                  <a:gd name="connsiteX1" fmla="*/ 0 w 23238"/>
                  <a:gd name="connsiteY1" fmla="*/ 57689 h 57689"/>
                  <a:gd name="connsiteX2" fmla="*/ 22007 w 23238"/>
                  <a:gd name="connsiteY2" fmla="*/ 1027 h 5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238" h="57689">
                    <a:moveTo>
                      <a:pt x="22007" y="1027"/>
                    </a:moveTo>
                    <a:cubicBezTo>
                      <a:pt x="8221" y="32773"/>
                      <a:pt x="2150" y="49468"/>
                      <a:pt x="0" y="57689"/>
                    </a:cubicBezTo>
                    <a:cubicBezTo>
                      <a:pt x="12521" y="28220"/>
                      <a:pt x="27699" y="-6435"/>
                      <a:pt x="22007" y="102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2" name="Freeform: Shape 9951">
                <a:extLst>
                  <a:ext uri="{FF2B5EF4-FFF2-40B4-BE49-F238E27FC236}">
                    <a16:creationId xmlns:a16="http://schemas.microsoft.com/office/drawing/2014/main" id="{73E2ADED-50AD-8DBA-71CC-577C38A41406}"/>
                  </a:ext>
                </a:extLst>
              </p:cNvPr>
              <p:cNvSpPr/>
              <p:nvPr/>
            </p:nvSpPr>
            <p:spPr>
              <a:xfrm>
                <a:off x="10310028" y="5665981"/>
                <a:ext cx="58305" cy="13787"/>
              </a:xfrm>
              <a:custGeom>
                <a:avLst/>
                <a:gdLst>
                  <a:gd name="connsiteX0" fmla="*/ 18213 w 58305"/>
                  <a:gd name="connsiteY0" fmla="*/ 7336 h 13787"/>
                  <a:gd name="connsiteX1" fmla="*/ 58306 w 58305"/>
                  <a:gd name="connsiteY1" fmla="*/ 13786 h 13787"/>
                  <a:gd name="connsiteX2" fmla="*/ 0 w 58305"/>
                  <a:gd name="connsiteY2" fmla="*/ 0 h 13787"/>
                  <a:gd name="connsiteX3" fmla="*/ 18213 w 58305"/>
                  <a:gd name="connsiteY3" fmla="*/ 7336 h 13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305" h="13787">
                    <a:moveTo>
                      <a:pt x="18213" y="7336"/>
                    </a:moveTo>
                    <a:cubicBezTo>
                      <a:pt x="18592" y="5944"/>
                      <a:pt x="53120" y="13913"/>
                      <a:pt x="58306" y="13786"/>
                    </a:cubicBezTo>
                    <a:cubicBezTo>
                      <a:pt x="31240" y="7968"/>
                      <a:pt x="14165" y="3668"/>
                      <a:pt x="0" y="0"/>
                    </a:cubicBezTo>
                    <a:cubicBezTo>
                      <a:pt x="3035" y="2024"/>
                      <a:pt x="-3921" y="2277"/>
                      <a:pt x="18213" y="733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3" name="Freeform: Shape 9952">
                <a:extLst>
                  <a:ext uri="{FF2B5EF4-FFF2-40B4-BE49-F238E27FC236}">
                    <a16:creationId xmlns:a16="http://schemas.microsoft.com/office/drawing/2014/main" id="{ADB55BE6-E99A-078D-11C0-0DE925ECBB36}"/>
                  </a:ext>
                </a:extLst>
              </p:cNvPr>
              <p:cNvSpPr/>
              <p:nvPr/>
            </p:nvSpPr>
            <p:spPr>
              <a:xfrm>
                <a:off x="10447129" y="5692921"/>
                <a:ext cx="161511" cy="24286"/>
              </a:xfrm>
              <a:custGeom>
                <a:avLst/>
                <a:gdLst>
                  <a:gd name="connsiteX0" fmla="*/ 124707 w 161511"/>
                  <a:gd name="connsiteY0" fmla="*/ 20616 h 24286"/>
                  <a:gd name="connsiteX1" fmla="*/ 103206 w 161511"/>
                  <a:gd name="connsiteY1" fmla="*/ 17327 h 24286"/>
                  <a:gd name="connsiteX2" fmla="*/ 91317 w 161511"/>
                  <a:gd name="connsiteY2" fmla="*/ 14545 h 24286"/>
                  <a:gd name="connsiteX3" fmla="*/ 120786 w 161511"/>
                  <a:gd name="connsiteY3" fmla="*/ 14545 h 24286"/>
                  <a:gd name="connsiteX4" fmla="*/ 21248 w 161511"/>
                  <a:gd name="connsiteY4" fmla="*/ 0 h 24286"/>
                  <a:gd name="connsiteX5" fmla="*/ 0 w 161511"/>
                  <a:gd name="connsiteY5" fmla="*/ 5438 h 24286"/>
                  <a:gd name="connsiteX6" fmla="*/ 80819 w 161511"/>
                  <a:gd name="connsiteY6" fmla="*/ 17707 h 24286"/>
                  <a:gd name="connsiteX7" fmla="*/ 161512 w 161511"/>
                  <a:gd name="connsiteY7" fmla="*/ 24283 h 24286"/>
                  <a:gd name="connsiteX8" fmla="*/ 140769 w 161511"/>
                  <a:gd name="connsiteY8" fmla="*/ 22766 h 24286"/>
                  <a:gd name="connsiteX9" fmla="*/ 124833 w 161511"/>
                  <a:gd name="connsiteY9" fmla="*/ 20616 h 2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511" h="24286">
                    <a:moveTo>
                      <a:pt x="124707" y="20616"/>
                    </a:moveTo>
                    <a:cubicBezTo>
                      <a:pt x="115347" y="19224"/>
                      <a:pt x="108391" y="18213"/>
                      <a:pt x="103206" y="17327"/>
                    </a:cubicBezTo>
                    <a:cubicBezTo>
                      <a:pt x="92835" y="15683"/>
                      <a:pt x="90052" y="14924"/>
                      <a:pt x="91317" y="14545"/>
                    </a:cubicBezTo>
                    <a:cubicBezTo>
                      <a:pt x="93846" y="13913"/>
                      <a:pt x="112692" y="15051"/>
                      <a:pt x="120786" y="14545"/>
                    </a:cubicBezTo>
                    <a:cubicBezTo>
                      <a:pt x="87649" y="9865"/>
                      <a:pt x="54259" y="5944"/>
                      <a:pt x="21248" y="0"/>
                    </a:cubicBezTo>
                    <a:cubicBezTo>
                      <a:pt x="33643" y="7589"/>
                      <a:pt x="30607" y="6324"/>
                      <a:pt x="0" y="5438"/>
                    </a:cubicBezTo>
                    <a:cubicBezTo>
                      <a:pt x="21880" y="9991"/>
                      <a:pt x="51476" y="14924"/>
                      <a:pt x="80819" y="17707"/>
                    </a:cubicBezTo>
                    <a:cubicBezTo>
                      <a:pt x="110289" y="20489"/>
                      <a:pt x="138620" y="24410"/>
                      <a:pt x="161512" y="24283"/>
                    </a:cubicBezTo>
                    <a:cubicBezTo>
                      <a:pt x="154049" y="23904"/>
                      <a:pt x="147093" y="23398"/>
                      <a:pt x="140769" y="22766"/>
                    </a:cubicBezTo>
                    <a:cubicBezTo>
                      <a:pt x="134825" y="22007"/>
                      <a:pt x="129639" y="21248"/>
                      <a:pt x="124833" y="2061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4" name="Freeform: Shape 9953">
                <a:extLst>
                  <a:ext uri="{FF2B5EF4-FFF2-40B4-BE49-F238E27FC236}">
                    <a16:creationId xmlns:a16="http://schemas.microsoft.com/office/drawing/2014/main" id="{C83F0A94-D0E1-21A0-B1D6-8E28CD273398}"/>
                  </a:ext>
                </a:extLst>
              </p:cNvPr>
              <p:cNvSpPr/>
              <p:nvPr/>
            </p:nvSpPr>
            <p:spPr>
              <a:xfrm>
                <a:off x="10206112" y="5634975"/>
                <a:ext cx="89578" cy="24588"/>
              </a:xfrm>
              <a:custGeom>
                <a:avLst/>
                <a:gdLst>
                  <a:gd name="connsiteX0" fmla="*/ 44977 w 89578"/>
                  <a:gd name="connsiteY0" fmla="*/ 14943 h 24588"/>
                  <a:gd name="connsiteX1" fmla="*/ 4631 w 89578"/>
                  <a:gd name="connsiteY1" fmla="*/ 904 h 24588"/>
                  <a:gd name="connsiteX2" fmla="*/ 11081 w 89578"/>
                  <a:gd name="connsiteY2" fmla="*/ 5710 h 24588"/>
                  <a:gd name="connsiteX3" fmla="*/ 55348 w 89578"/>
                  <a:gd name="connsiteY3" fmla="*/ 18990 h 24588"/>
                  <a:gd name="connsiteX4" fmla="*/ 88232 w 89578"/>
                  <a:gd name="connsiteY4" fmla="*/ 24555 h 24588"/>
                  <a:gd name="connsiteX5" fmla="*/ 65973 w 89578"/>
                  <a:gd name="connsiteY5" fmla="*/ 18864 h 24588"/>
                  <a:gd name="connsiteX6" fmla="*/ 45104 w 89578"/>
                  <a:gd name="connsiteY6" fmla="*/ 14817 h 2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578" h="24588">
                    <a:moveTo>
                      <a:pt x="44977" y="14943"/>
                    </a:moveTo>
                    <a:cubicBezTo>
                      <a:pt x="35112" y="12287"/>
                      <a:pt x="21326" y="7734"/>
                      <a:pt x="4631" y="904"/>
                    </a:cubicBezTo>
                    <a:cubicBezTo>
                      <a:pt x="-4096" y="-1499"/>
                      <a:pt x="331" y="1157"/>
                      <a:pt x="11081" y="5710"/>
                    </a:cubicBezTo>
                    <a:cubicBezTo>
                      <a:pt x="21706" y="10263"/>
                      <a:pt x="39792" y="15955"/>
                      <a:pt x="55348" y="18990"/>
                    </a:cubicBezTo>
                    <a:cubicBezTo>
                      <a:pt x="70905" y="22279"/>
                      <a:pt x="84059" y="24176"/>
                      <a:pt x="88232" y="24555"/>
                    </a:cubicBezTo>
                    <a:cubicBezTo>
                      <a:pt x="92280" y="24808"/>
                      <a:pt x="87853" y="23670"/>
                      <a:pt x="65973" y="18864"/>
                    </a:cubicBezTo>
                    <a:cubicBezTo>
                      <a:pt x="61546" y="18864"/>
                      <a:pt x="55095" y="17599"/>
                      <a:pt x="45104" y="1481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5" name="Freeform: Shape 9954">
                <a:extLst>
                  <a:ext uri="{FF2B5EF4-FFF2-40B4-BE49-F238E27FC236}">
                    <a16:creationId xmlns:a16="http://schemas.microsoft.com/office/drawing/2014/main" id="{55059968-D1AB-6639-8071-6580705889A7}"/>
                  </a:ext>
                </a:extLst>
              </p:cNvPr>
              <p:cNvSpPr/>
              <p:nvPr/>
            </p:nvSpPr>
            <p:spPr>
              <a:xfrm>
                <a:off x="10099415" y="5583943"/>
                <a:ext cx="57702" cy="24111"/>
              </a:xfrm>
              <a:custGeom>
                <a:avLst/>
                <a:gdLst>
                  <a:gd name="connsiteX0" fmla="*/ 1040 w 57702"/>
                  <a:gd name="connsiteY0" fmla="*/ 1345 h 24111"/>
                  <a:gd name="connsiteX1" fmla="*/ 57702 w 57702"/>
                  <a:gd name="connsiteY1" fmla="*/ 24111 h 24111"/>
                  <a:gd name="connsiteX2" fmla="*/ 15838 w 57702"/>
                  <a:gd name="connsiteY2" fmla="*/ 6278 h 24111"/>
                  <a:gd name="connsiteX3" fmla="*/ 1040 w 57702"/>
                  <a:gd name="connsiteY3" fmla="*/ 1345 h 2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702" h="24111">
                    <a:moveTo>
                      <a:pt x="1040" y="1345"/>
                    </a:moveTo>
                    <a:cubicBezTo>
                      <a:pt x="33671" y="17155"/>
                      <a:pt x="49734" y="21835"/>
                      <a:pt x="57702" y="24111"/>
                    </a:cubicBezTo>
                    <a:cubicBezTo>
                      <a:pt x="43031" y="17914"/>
                      <a:pt x="27095" y="11084"/>
                      <a:pt x="15838" y="6278"/>
                    </a:cubicBezTo>
                    <a:cubicBezTo>
                      <a:pt x="4202" y="1219"/>
                      <a:pt x="-2754" y="-1943"/>
                      <a:pt x="1040" y="134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6" name="Freeform: Shape 9955">
                <a:extLst>
                  <a:ext uri="{FF2B5EF4-FFF2-40B4-BE49-F238E27FC236}">
                    <a16:creationId xmlns:a16="http://schemas.microsoft.com/office/drawing/2014/main" id="{17ACCD1D-B308-5D88-CD1E-BF692618EDE4}"/>
                  </a:ext>
                </a:extLst>
              </p:cNvPr>
              <p:cNvSpPr/>
              <p:nvPr/>
            </p:nvSpPr>
            <p:spPr>
              <a:xfrm>
                <a:off x="10272085" y="5652378"/>
                <a:ext cx="157716" cy="31436"/>
              </a:xfrm>
              <a:custGeom>
                <a:avLst/>
                <a:gdLst>
                  <a:gd name="connsiteX0" fmla="*/ 157717 w 157716"/>
                  <a:gd name="connsiteY0" fmla="*/ 27389 h 31436"/>
                  <a:gd name="connsiteX1" fmla="*/ 103711 w 157716"/>
                  <a:gd name="connsiteY1" fmla="*/ 15627 h 31436"/>
                  <a:gd name="connsiteX2" fmla="*/ 40346 w 157716"/>
                  <a:gd name="connsiteY2" fmla="*/ 1587 h 31436"/>
                  <a:gd name="connsiteX3" fmla="*/ 0 w 157716"/>
                  <a:gd name="connsiteY3" fmla="*/ 449 h 31436"/>
                  <a:gd name="connsiteX4" fmla="*/ 52994 w 157716"/>
                  <a:gd name="connsiteY4" fmla="*/ 11959 h 31436"/>
                  <a:gd name="connsiteX5" fmla="*/ 77151 w 157716"/>
                  <a:gd name="connsiteY5" fmla="*/ 19674 h 31436"/>
                  <a:gd name="connsiteX6" fmla="*/ 136595 w 157716"/>
                  <a:gd name="connsiteY6" fmla="*/ 31436 h 31436"/>
                  <a:gd name="connsiteX7" fmla="*/ 127868 w 157716"/>
                  <a:gd name="connsiteY7" fmla="*/ 25112 h 31436"/>
                  <a:gd name="connsiteX8" fmla="*/ 157717 w 157716"/>
                  <a:gd name="connsiteY8" fmla="*/ 27262 h 3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716" h="31436">
                    <a:moveTo>
                      <a:pt x="157717" y="27389"/>
                    </a:moveTo>
                    <a:cubicBezTo>
                      <a:pt x="134192" y="23848"/>
                      <a:pt x="119900" y="19295"/>
                      <a:pt x="103711" y="15627"/>
                    </a:cubicBezTo>
                    <a:cubicBezTo>
                      <a:pt x="87775" y="11832"/>
                      <a:pt x="69436" y="7532"/>
                      <a:pt x="40346" y="1587"/>
                    </a:cubicBezTo>
                    <a:cubicBezTo>
                      <a:pt x="24916" y="576"/>
                      <a:pt x="7209" y="-689"/>
                      <a:pt x="0" y="449"/>
                    </a:cubicBezTo>
                    <a:cubicBezTo>
                      <a:pt x="39208" y="7153"/>
                      <a:pt x="47935" y="9809"/>
                      <a:pt x="52994" y="11959"/>
                    </a:cubicBezTo>
                    <a:cubicBezTo>
                      <a:pt x="58053" y="14109"/>
                      <a:pt x="58179" y="15373"/>
                      <a:pt x="77151" y="19674"/>
                    </a:cubicBezTo>
                    <a:cubicBezTo>
                      <a:pt x="80693" y="19168"/>
                      <a:pt x="108644" y="25239"/>
                      <a:pt x="136595" y="31436"/>
                    </a:cubicBezTo>
                    <a:cubicBezTo>
                      <a:pt x="126730" y="26883"/>
                      <a:pt x="124074" y="25239"/>
                      <a:pt x="127868" y="25112"/>
                    </a:cubicBezTo>
                    <a:cubicBezTo>
                      <a:pt x="131663" y="25112"/>
                      <a:pt x="141781" y="26504"/>
                      <a:pt x="157717" y="2726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7" name="Freeform: Shape 9956">
                <a:extLst>
                  <a:ext uri="{FF2B5EF4-FFF2-40B4-BE49-F238E27FC236}">
                    <a16:creationId xmlns:a16="http://schemas.microsoft.com/office/drawing/2014/main" id="{58D3EC9F-B43A-128D-8097-22255F2BFBAF}"/>
                  </a:ext>
                </a:extLst>
              </p:cNvPr>
              <p:cNvSpPr/>
              <p:nvPr/>
            </p:nvSpPr>
            <p:spPr>
              <a:xfrm>
                <a:off x="10123474" y="5585035"/>
                <a:ext cx="90051" cy="43634"/>
              </a:xfrm>
              <a:custGeom>
                <a:avLst/>
                <a:gdLst>
                  <a:gd name="connsiteX0" fmla="*/ 35793 w 90051"/>
                  <a:gd name="connsiteY0" fmla="*/ 17833 h 43634"/>
                  <a:gd name="connsiteX1" fmla="*/ 54512 w 90051"/>
                  <a:gd name="connsiteY1" fmla="*/ 23904 h 43634"/>
                  <a:gd name="connsiteX2" fmla="*/ 0 w 90051"/>
                  <a:gd name="connsiteY2" fmla="*/ 0 h 43634"/>
                  <a:gd name="connsiteX3" fmla="*/ 34401 w 90051"/>
                  <a:gd name="connsiteY3" fmla="*/ 20742 h 43634"/>
                  <a:gd name="connsiteX4" fmla="*/ 60203 w 90051"/>
                  <a:gd name="connsiteY4" fmla="*/ 31366 h 43634"/>
                  <a:gd name="connsiteX5" fmla="*/ 90052 w 90051"/>
                  <a:gd name="connsiteY5" fmla="*/ 43634 h 43634"/>
                  <a:gd name="connsiteX6" fmla="*/ 35666 w 90051"/>
                  <a:gd name="connsiteY6" fmla="*/ 17833 h 4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0051" h="43634">
                    <a:moveTo>
                      <a:pt x="35793" y="17833"/>
                    </a:moveTo>
                    <a:cubicBezTo>
                      <a:pt x="49832" y="23778"/>
                      <a:pt x="56915" y="26560"/>
                      <a:pt x="54512" y="23904"/>
                    </a:cubicBezTo>
                    <a:cubicBezTo>
                      <a:pt x="36805" y="15304"/>
                      <a:pt x="18592" y="8348"/>
                      <a:pt x="0" y="0"/>
                    </a:cubicBezTo>
                    <a:cubicBezTo>
                      <a:pt x="9106" y="6197"/>
                      <a:pt x="7715" y="8348"/>
                      <a:pt x="34401" y="20742"/>
                    </a:cubicBezTo>
                    <a:cubicBezTo>
                      <a:pt x="34781" y="19857"/>
                      <a:pt x="46923" y="25169"/>
                      <a:pt x="60203" y="31366"/>
                    </a:cubicBezTo>
                    <a:cubicBezTo>
                      <a:pt x="73357" y="37564"/>
                      <a:pt x="87775" y="43634"/>
                      <a:pt x="90052" y="43634"/>
                    </a:cubicBezTo>
                    <a:cubicBezTo>
                      <a:pt x="67412" y="34149"/>
                      <a:pt x="38196" y="19730"/>
                      <a:pt x="35666" y="1783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8" name="Freeform: Shape 9957">
                <a:extLst>
                  <a:ext uri="{FF2B5EF4-FFF2-40B4-BE49-F238E27FC236}">
                    <a16:creationId xmlns:a16="http://schemas.microsoft.com/office/drawing/2014/main" id="{A462A11A-1807-60DD-C19E-AA8E3705C965}"/>
                  </a:ext>
                </a:extLst>
              </p:cNvPr>
              <p:cNvSpPr/>
              <p:nvPr/>
            </p:nvSpPr>
            <p:spPr>
              <a:xfrm>
                <a:off x="10040265" y="5274003"/>
                <a:ext cx="5377" cy="61365"/>
              </a:xfrm>
              <a:custGeom>
                <a:avLst/>
                <a:gdLst>
                  <a:gd name="connsiteX0" fmla="*/ 4413 w 5377"/>
                  <a:gd name="connsiteY0" fmla="*/ 17225 h 61365"/>
                  <a:gd name="connsiteX1" fmla="*/ 3781 w 5377"/>
                  <a:gd name="connsiteY1" fmla="*/ 1416 h 61365"/>
                  <a:gd name="connsiteX2" fmla="*/ 240 w 5377"/>
                  <a:gd name="connsiteY2" fmla="*/ 42141 h 61365"/>
                  <a:gd name="connsiteX3" fmla="*/ 240 w 5377"/>
                  <a:gd name="connsiteY3" fmla="*/ 61366 h 61365"/>
                  <a:gd name="connsiteX4" fmla="*/ 4286 w 5377"/>
                  <a:gd name="connsiteY4" fmla="*/ 17225 h 6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7" h="61365">
                    <a:moveTo>
                      <a:pt x="4413" y="17225"/>
                    </a:moveTo>
                    <a:cubicBezTo>
                      <a:pt x="5425" y="4578"/>
                      <a:pt x="6184" y="-3391"/>
                      <a:pt x="3781" y="1416"/>
                    </a:cubicBezTo>
                    <a:cubicBezTo>
                      <a:pt x="999" y="19881"/>
                      <a:pt x="619" y="32782"/>
                      <a:pt x="240" y="42141"/>
                    </a:cubicBezTo>
                    <a:cubicBezTo>
                      <a:pt x="-140" y="51501"/>
                      <a:pt x="-13" y="57445"/>
                      <a:pt x="240" y="61366"/>
                    </a:cubicBezTo>
                    <a:cubicBezTo>
                      <a:pt x="2263" y="47074"/>
                      <a:pt x="3275" y="29873"/>
                      <a:pt x="4286" y="1722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9" name="Freeform: Shape 9958">
                <a:extLst>
                  <a:ext uri="{FF2B5EF4-FFF2-40B4-BE49-F238E27FC236}">
                    <a16:creationId xmlns:a16="http://schemas.microsoft.com/office/drawing/2014/main" id="{EE2D05D8-1560-29DD-8652-970E708B4CC2}"/>
                  </a:ext>
                </a:extLst>
              </p:cNvPr>
              <p:cNvSpPr/>
              <p:nvPr/>
            </p:nvSpPr>
            <p:spPr>
              <a:xfrm>
                <a:off x="10024710" y="5413473"/>
                <a:ext cx="8285" cy="61779"/>
              </a:xfrm>
              <a:custGeom>
                <a:avLst/>
                <a:gdLst>
                  <a:gd name="connsiteX0" fmla="*/ 6562 w 8285"/>
                  <a:gd name="connsiteY0" fmla="*/ 1070 h 61779"/>
                  <a:gd name="connsiteX1" fmla="*/ 744 w 8285"/>
                  <a:gd name="connsiteY1" fmla="*/ 40026 h 61779"/>
                  <a:gd name="connsiteX2" fmla="*/ 491 w 8285"/>
                  <a:gd name="connsiteY2" fmla="*/ 61779 h 61779"/>
                  <a:gd name="connsiteX3" fmla="*/ 6941 w 8285"/>
                  <a:gd name="connsiteY3" fmla="*/ 15489 h 61779"/>
                  <a:gd name="connsiteX4" fmla="*/ 6688 w 8285"/>
                  <a:gd name="connsiteY4" fmla="*/ 1197 h 6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85" h="61779">
                    <a:moveTo>
                      <a:pt x="6562" y="1070"/>
                    </a:moveTo>
                    <a:cubicBezTo>
                      <a:pt x="4158" y="17007"/>
                      <a:pt x="1629" y="29907"/>
                      <a:pt x="744" y="40026"/>
                    </a:cubicBezTo>
                    <a:cubicBezTo>
                      <a:pt x="-268" y="50144"/>
                      <a:pt x="-141" y="57226"/>
                      <a:pt x="491" y="61779"/>
                    </a:cubicBezTo>
                    <a:cubicBezTo>
                      <a:pt x="1503" y="44452"/>
                      <a:pt x="5171" y="27251"/>
                      <a:pt x="6941" y="15489"/>
                    </a:cubicBezTo>
                    <a:cubicBezTo>
                      <a:pt x="8712" y="3726"/>
                      <a:pt x="8838" y="-2850"/>
                      <a:pt x="6688" y="119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0" name="Freeform: Shape 9959">
                <a:extLst>
                  <a:ext uri="{FF2B5EF4-FFF2-40B4-BE49-F238E27FC236}">
                    <a16:creationId xmlns:a16="http://schemas.microsoft.com/office/drawing/2014/main" id="{798873C5-D625-8635-0EEF-B71CC2A3948F}"/>
                  </a:ext>
                </a:extLst>
              </p:cNvPr>
              <p:cNvSpPr/>
              <p:nvPr/>
            </p:nvSpPr>
            <p:spPr>
              <a:xfrm>
                <a:off x="10059853" y="5530764"/>
                <a:ext cx="49961" cy="35679"/>
              </a:xfrm>
              <a:custGeom>
                <a:avLst/>
                <a:gdLst>
                  <a:gd name="connsiteX0" fmla="*/ 12397 w 49961"/>
                  <a:gd name="connsiteY0" fmla="*/ 10637 h 35679"/>
                  <a:gd name="connsiteX1" fmla="*/ 508 w 49961"/>
                  <a:gd name="connsiteY1" fmla="*/ 1530 h 35679"/>
                  <a:gd name="connsiteX2" fmla="*/ 49961 w 49961"/>
                  <a:gd name="connsiteY2" fmla="*/ 35679 h 35679"/>
                  <a:gd name="connsiteX3" fmla="*/ 12397 w 49961"/>
                  <a:gd name="connsiteY3" fmla="*/ 10637 h 3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961" h="35679">
                    <a:moveTo>
                      <a:pt x="12397" y="10637"/>
                    </a:moveTo>
                    <a:cubicBezTo>
                      <a:pt x="3164" y="2542"/>
                      <a:pt x="-1642" y="-2770"/>
                      <a:pt x="508" y="1530"/>
                    </a:cubicBezTo>
                    <a:cubicBezTo>
                      <a:pt x="24539" y="26952"/>
                      <a:pt x="42372" y="32770"/>
                      <a:pt x="49961" y="35679"/>
                    </a:cubicBezTo>
                    <a:cubicBezTo>
                      <a:pt x="35669" y="28849"/>
                      <a:pt x="21377" y="18731"/>
                      <a:pt x="12397" y="1063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1" name="Freeform: Shape 9960">
                <a:extLst>
                  <a:ext uri="{FF2B5EF4-FFF2-40B4-BE49-F238E27FC236}">
                    <a16:creationId xmlns:a16="http://schemas.microsoft.com/office/drawing/2014/main" id="{6FCC0070-8B5A-61C9-D9DF-A2C7E08CE10C}"/>
                  </a:ext>
                </a:extLst>
              </p:cNvPr>
              <p:cNvSpPr/>
              <p:nvPr/>
            </p:nvSpPr>
            <p:spPr>
              <a:xfrm>
                <a:off x="10036828" y="5376727"/>
                <a:ext cx="10001" cy="58559"/>
              </a:xfrm>
              <a:custGeom>
                <a:avLst/>
                <a:gdLst>
                  <a:gd name="connsiteX0" fmla="*/ 5447 w 10001"/>
                  <a:gd name="connsiteY0" fmla="*/ 25295 h 58559"/>
                  <a:gd name="connsiteX1" fmla="*/ 10001 w 10001"/>
                  <a:gd name="connsiteY1" fmla="*/ 0 h 58559"/>
                  <a:gd name="connsiteX2" fmla="*/ 2918 w 10001"/>
                  <a:gd name="connsiteY2" fmla="*/ 19351 h 58559"/>
                  <a:gd name="connsiteX3" fmla="*/ 9 w 10001"/>
                  <a:gd name="connsiteY3" fmla="*/ 58559 h 58559"/>
                  <a:gd name="connsiteX4" fmla="*/ 5447 w 10001"/>
                  <a:gd name="connsiteY4" fmla="*/ 25295 h 58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1" h="58559">
                    <a:moveTo>
                      <a:pt x="5447" y="25295"/>
                    </a:moveTo>
                    <a:cubicBezTo>
                      <a:pt x="7218" y="15810"/>
                      <a:pt x="8609" y="7842"/>
                      <a:pt x="10001" y="0"/>
                    </a:cubicBezTo>
                    <a:cubicBezTo>
                      <a:pt x="7850" y="3162"/>
                      <a:pt x="6333" y="-3795"/>
                      <a:pt x="2918" y="19351"/>
                    </a:cubicBezTo>
                    <a:cubicBezTo>
                      <a:pt x="4942" y="19983"/>
                      <a:pt x="-243" y="53247"/>
                      <a:pt x="9" y="58559"/>
                    </a:cubicBezTo>
                    <a:cubicBezTo>
                      <a:pt x="2539" y="45026"/>
                      <a:pt x="4056" y="34781"/>
                      <a:pt x="5447" y="2529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2" name="Freeform: Shape 9961">
                <a:extLst>
                  <a:ext uri="{FF2B5EF4-FFF2-40B4-BE49-F238E27FC236}">
                    <a16:creationId xmlns:a16="http://schemas.microsoft.com/office/drawing/2014/main" id="{A4F4783C-2D0E-A0C8-2C6E-33C63E1729AC}"/>
                  </a:ext>
                </a:extLst>
              </p:cNvPr>
              <p:cNvSpPr/>
              <p:nvPr/>
            </p:nvSpPr>
            <p:spPr>
              <a:xfrm>
                <a:off x="10044046" y="5084218"/>
                <a:ext cx="56850" cy="271893"/>
              </a:xfrm>
              <a:custGeom>
                <a:avLst/>
                <a:gdLst>
                  <a:gd name="connsiteX0" fmla="*/ 2783 w 56850"/>
                  <a:gd name="connsiteY0" fmla="*/ 252163 h 271893"/>
                  <a:gd name="connsiteX1" fmla="*/ 5565 w 56850"/>
                  <a:gd name="connsiteY1" fmla="*/ 223579 h 271893"/>
                  <a:gd name="connsiteX2" fmla="*/ 9359 w 56850"/>
                  <a:gd name="connsiteY2" fmla="*/ 188671 h 271893"/>
                  <a:gd name="connsiteX3" fmla="*/ 16569 w 56850"/>
                  <a:gd name="connsiteY3" fmla="*/ 155787 h 271893"/>
                  <a:gd name="connsiteX4" fmla="*/ 24537 w 56850"/>
                  <a:gd name="connsiteY4" fmla="*/ 134159 h 271893"/>
                  <a:gd name="connsiteX5" fmla="*/ 38955 w 56850"/>
                  <a:gd name="connsiteY5" fmla="*/ 77624 h 271893"/>
                  <a:gd name="connsiteX6" fmla="*/ 54133 w 56850"/>
                  <a:gd name="connsiteY6" fmla="*/ 17800 h 271893"/>
                  <a:gd name="connsiteX7" fmla="*/ 46670 w 56850"/>
                  <a:gd name="connsiteY7" fmla="*/ 15524 h 271893"/>
                  <a:gd name="connsiteX8" fmla="*/ 28078 w 56850"/>
                  <a:gd name="connsiteY8" fmla="*/ 98872 h 271893"/>
                  <a:gd name="connsiteX9" fmla="*/ 12521 w 56850"/>
                  <a:gd name="connsiteY9" fmla="*/ 164514 h 271893"/>
                  <a:gd name="connsiteX10" fmla="*/ 6450 w 56850"/>
                  <a:gd name="connsiteY10" fmla="*/ 193604 h 271893"/>
                  <a:gd name="connsiteX11" fmla="*/ 3794 w 56850"/>
                  <a:gd name="connsiteY11" fmla="*/ 221429 h 271893"/>
                  <a:gd name="connsiteX12" fmla="*/ 0 w 56850"/>
                  <a:gd name="connsiteY12" fmla="*/ 271893 h 271893"/>
                  <a:gd name="connsiteX13" fmla="*/ 2783 w 56850"/>
                  <a:gd name="connsiteY13" fmla="*/ 252163 h 271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850" h="271893">
                    <a:moveTo>
                      <a:pt x="2783" y="252163"/>
                    </a:moveTo>
                    <a:cubicBezTo>
                      <a:pt x="3921" y="244194"/>
                      <a:pt x="4680" y="234329"/>
                      <a:pt x="5565" y="223579"/>
                    </a:cubicBezTo>
                    <a:cubicBezTo>
                      <a:pt x="6450" y="212702"/>
                      <a:pt x="7336" y="200686"/>
                      <a:pt x="9359" y="188671"/>
                    </a:cubicBezTo>
                    <a:cubicBezTo>
                      <a:pt x="11636" y="176908"/>
                      <a:pt x="14292" y="166032"/>
                      <a:pt x="16569" y="155787"/>
                    </a:cubicBezTo>
                    <a:cubicBezTo>
                      <a:pt x="25928" y="114935"/>
                      <a:pt x="32252" y="89639"/>
                      <a:pt x="24537" y="134159"/>
                    </a:cubicBezTo>
                    <a:cubicBezTo>
                      <a:pt x="30734" y="110128"/>
                      <a:pt x="34781" y="94066"/>
                      <a:pt x="38955" y="77624"/>
                    </a:cubicBezTo>
                    <a:cubicBezTo>
                      <a:pt x="43129" y="61182"/>
                      <a:pt x="46417" y="43981"/>
                      <a:pt x="54133" y="17800"/>
                    </a:cubicBezTo>
                    <a:cubicBezTo>
                      <a:pt x="61468" y="-14705"/>
                      <a:pt x="52235" y="5278"/>
                      <a:pt x="46670" y="15524"/>
                    </a:cubicBezTo>
                    <a:cubicBezTo>
                      <a:pt x="37438" y="47775"/>
                      <a:pt x="33769" y="75347"/>
                      <a:pt x="28078" y="98872"/>
                    </a:cubicBezTo>
                    <a:cubicBezTo>
                      <a:pt x="22260" y="123282"/>
                      <a:pt x="17201" y="144783"/>
                      <a:pt x="12521" y="164514"/>
                    </a:cubicBezTo>
                    <a:cubicBezTo>
                      <a:pt x="10245" y="174505"/>
                      <a:pt x="7715" y="183485"/>
                      <a:pt x="6450" y="193604"/>
                    </a:cubicBezTo>
                    <a:cubicBezTo>
                      <a:pt x="5059" y="203342"/>
                      <a:pt x="4301" y="212702"/>
                      <a:pt x="3794" y="221429"/>
                    </a:cubicBezTo>
                    <a:cubicBezTo>
                      <a:pt x="2909" y="239262"/>
                      <a:pt x="1391" y="254186"/>
                      <a:pt x="0" y="271893"/>
                    </a:cubicBezTo>
                    <a:cubicBezTo>
                      <a:pt x="632" y="267466"/>
                      <a:pt x="1644" y="260636"/>
                      <a:pt x="2783" y="25216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3" name="Freeform: Shape 9962">
                <a:extLst>
                  <a:ext uri="{FF2B5EF4-FFF2-40B4-BE49-F238E27FC236}">
                    <a16:creationId xmlns:a16="http://schemas.microsoft.com/office/drawing/2014/main" id="{86015E2E-3E30-3379-3F27-8AE846C1A422}"/>
                  </a:ext>
                </a:extLst>
              </p:cNvPr>
              <p:cNvSpPr/>
              <p:nvPr/>
            </p:nvSpPr>
            <p:spPr>
              <a:xfrm>
                <a:off x="10247169" y="4579804"/>
                <a:ext cx="66656" cy="105091"/>
              </a:xfrm>
              <a:custGeom>
                <a:avLst/>
                <a:gdLst>
                  <a:gd name="connsiteX0" fmla="*/ 31746 w 66656"/>
                  <a:gd name="connsiteY0" fmla="*/ 46406 h 105091"/>
                  <a:gd name="connsiteX1" fmla="*/ 0 w 66656"/>
                  <a:gd name="connsiteY1" fmla="*/ 105092 h 105091"/>
                  <a:gd name="connsiteX2" fmla="*/ 66527 w 66656"/>
                  <a:gd name="connsiteY2" fmla="*/ 874 h 105091"/>
                  <a:gd name="connsiteX3" fmla="*/ 31746 w 66656"/>
                  <a:gd name="connsiteY3" fmla="*/ 46406 h 10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56" h="105091">
                    <a:moveTo>
                      <a:pt x="31746" y="46406"/>
                    </a:moveTo>
                    <a:cubicBezTo>
                      <a:pt x="14798" y="74358"/>
                      <a:pt x="506" y="103068"/>
                      <a:pt x="0" y="105092"/>
                    </a:cubicBezTo>
                    <a:cubicBezTo>
                      <a:pt x="29848" y="51212"/>
                      <a:pt x="42496" y="36162"/>
                      <a:pt x="66527" y="874"/>
                    </a:cubicBezTo>
                    <a:cubicBezTo>
                      <a:pt x="68425" y="-4817"/>
                      <a:pt x="49073" y="18075"/>
                      <a:pt x="31746" y="4640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4" name="Freeform: Shape 9963">
                <a:extLst>
                  <a:ext uri="{FF2B5EF4-FFF2-40B4-BE49-F238E27FC236}">
                    <a16:creationId xmlns:a16="http://schemas.microsoft.com/office/drawing/2014/main" id="{A36D8BCC-F5B7-DE46-DCA8-FC7654AEF12D}"/>
                  </a:ext>
                </a:extLst>
              </p:cNvPr>
              <p:cNvSpPr/>
              <p:nvPr/>
            </p:nvSpPr>
            <p:spPr>
              <a:xfrm>
                <a:off x="10036710" y="4319152"/>
                <a:ext cx="1518244" cy="1412311"/>
              </a:xfrm>
              <a:custGeom>
                <a:avLst/>
                <a:gdLst>
                  <a:gd name="connsiteX0" fmla="*/ 1510267 w 1518244"/>
                  <a:gd name="connsiteY0" fmla="*/ 1240082 h 1412311"/>
                  <a:gd name="connsiteX1" fmla="*/ 1510646 w 1518244"/>
                  <a:gd name="connsiteY1" fmla="*/ 1227181 h 1412311"/>
                  <a:gd name="connsiteX2" fmla="*/ 1512290 w 1518244"/>
                  <a:gd name="connsiteY2" fmla="*/ 1200874 h 1412311"/>
                  <a:gd name="connsiteX3" fmla="*/ 1513808 w 1518244"/>
                  <a:gd name="connsiteY3" fmla="*/ 1172670 h 1412311"/>
                  <a:gd name="connsiteX4" fmla="*/ 1513429 w 1518244"/>
                  <a:gd name="connsiteY4" fmla="*/ 1144086 h 1412311"/>
                  <a:gd name="connsiteX5" fmla="*/ 1511785 w 1518244"/>
                  <a:gd name="connsiteY5" fmla="*/ 1091218 h 1412311"/>
                  <a:gd name="connsiteX6" fmla="*/ 1510519 w 1518244"/>
                  <a:gd name="connsiteY6" fmla="*/ 1065290 h 1412311"/>
                  <a:gd name="connsiteX7" fmla="*/ 1506725 w 1518244"/>
                  <a:gd name="connsiteY7" fmla="*/ 1040500 h 1412311"/>
                  <a:gd name="connsiteX8" fmla="*/ 1500022 w 1518244"/>
                  <a:gd name="connsiteY8" fmla="*/ 1002051 h 1412311"/>
                  <a:gd name="connsiteX9" fmla="*/ 1512543 w 1518244"/>
                  <a:gd name="connsiteY9" fmla="*/ 1070096 h 1412311"/>
                  <a:gd name="connsiteX10" fmla="*/ 1516338 w 1518244"/>
                  <a:gd name="connsiteY10" fmla="*/ 1143706 h 1412311"/>
                  <a:gd name="connsiteX11" fmla="*/ 1517729 w 1518244"/>
                  <a:gd name="connsiteY11" fmla="*/ 1085400 h 1412311"/>
                  <a:gd name="connsiteX12" fmla="*/ 1517350 w 1518244"/>
                  <a:gd name="connsiteY12" fmla="*/ 1074902 h 1412311"/>
                  <a:gd name="connsiteX13" fmla="*/ 1515959 w 1518244"/>
                  <a:gd name="connsiteY13" fmla="*/ 1062255 h 1412311"/>
                  <a:gd name="connsiteX14" fmla="*/ 1511405 w 1518244"/>
                  <a:gd name="connsiteY14" fmla="*/ 1037212 h 1412311"/>
                  <a:gd name="connsiteX15" fmla="*/ 1505966 w 1518244"/>
                  <a:gd name="connsiteY15" fmla="*/ 1013181 h 1412311"/>
                  <a:gd name="connsiteX16" fmla="*/ 1503690 w 1518244"/>
                  <a:gd name="connsiteY16" fmla="*/ 1001798 h 1412311"/>
                  <a:gd name="connsiteX17" fmla="*/ 1501793 w 1518244"/>
                  <a:gd name="connsiteY17" fmla="*/ 989910 h 1412311"/>
                  <a:gd name="connsiteX18" fmla="*/ 1493445 w 1518244"/>
                  <a:gd name="connsiteY18" fmla="*/ 935271 h 1412311"/>
                  <a:gd name="connsiteX19" fmla="*/ 1489145 w 1518244"/>
                  <a:gd name="connsiteY19" fmla="*/ 907699 h 1412311"/>
                  <a:gd name="connsiteX20" fmla="*/ 1483580 w 1518244"/>
                  <a:gd name="connsiteY20" fmla="*/ 880633 h 1412311"/>
                  <a:gd name="connsiteX21" fmla="*/ 1473588 w 1518244"/>
                  <a:gd name="connsiteY21" fmla="*/ 828777 h 1412311"/>
                  <a:gd name="connsiteX22" fmla="*/ 1461826 w 1518244"/>
                  <a:gd name="connsiteY22" fmla="*/ 781981 h 1412311"/>
                  <a:gd name="connsiteX23" fmla="*/ 1439692 w 1518244"/>
                  <a:gd name="connsiteY23" fmla="*/ 718363 h 1412311"/>
                  <a:gd name="connsiteX24" fmla="*/ 1412499 w 1518244"/>
                  <a:gd name="connsiteY24" fmla="*/ 639694 h 1412311"/>
                  <a:gd name="connsiteX25" fmla="*/ 1394034 w 1518244"/>
                  <a:gd name="connsiteY25" fmla="*/ 598841 h 1412311"/>
                  <a:gd name="connsiteX26" fmla="*/ 1375316 w 1518244"/>
                  <a:gd name="connsiteY26" fmla="*/ 559001 h 1412311"/>
                  <a:gd name="connsiteX27" fmla="*/ 1335222 w 1518244"/>
                  <a:gd name="connsiteY27" fmla="*/ 476411 h 1412311"/>
                  <a:gd name="connsiteX28" fmla="*/ 1291335 w 1518244"/>
                  <a:gd name="connsiteY28" fmla="*/ 397110 h 1412311"/>
                  <a:gd name="connsiteX29" fmla="*/ 1245043 w 1518244"/>
                  <a:gd name="connsiteY29" fmla="*/ 327927 h 1412311"/>
                  <a:gd name="connsiteX30" fmla="*/ 1198500 w 1518244"/>
                  <a:gd name="connsiteY30" fmla="*/ 272909 h 1412311"/>
                  <a:gd name="connsiteX31" fmla="*/ 1160557 w 1518244"/>
                  <a:gd name="connsiteY31" fmla="*/ 234081 h 1412311"/>
                  <a:gd name="connsiteX32" fmla="*/ 1173584 w 1518244"/>
                  <a:gd name="connsiteY32" fmla="*/ 241796 h 1412311"/>
                  <a:gd name="connsiteX33" fmla="*/ 1187750 w 1518244"/>
                  <a:gd name="connsiteY33" fmla="*/ 255329 h 1412311"/>
                  <a:gd name="connsiteX34" fmla="*/ 1206341 w 1518244"/>
                  <a:gd name="connsiteY34" fmla="*/ 275059 h 1412311"/>
                  <a:gd name="connsiteX35" fmla="*/ 1247194 w 1518244"/>
                  <a:gd name="connsiteY35" fmla="*/ 328433 h 1412311"/>
                  <a:gd name="connsiteX36" fmla="*/ 1269580 w 1518244"/>
                  <a:gd name="connsiteY36" fmla="*/ 356890 h 1412311"/>
                  <a:gd name="connsiteX37" fmla="*/ 1246435 w 1518244"/>
                  <a:gd name="connsiteY37" fmla="*/ 322109 h 1412311"/>
                  <a:gd name="connsiteX38" fmla="*/ 1223163 w 1518244"/>
                  <a:gd name="connsiteY38" fmla="*/ 292387 h 1412311"/>
                  <a:gd name="connsiteX39" fmla="*/ 1183702 w 1518244"/>
                  <a:gd name="connsiteY39" fmla="*/ 246602 h 1412311"/>
                  <a:gd name="connsiteX40" fmla="*/ 1120084 w 1518244"/>
                  <a:gd name="connsiteY40" fmla="*/ 187790 h 1412311"/>
                  <a:gd name="connsiteX41" fmla="*/ 1163086 w 1518244"/>
                  <a:gd name="connsiteY41" fmla="*/ 231677 h 1412311"/>
                  <a:gd name="connsiteX42" fmla="*/ 1113634 w 1518244"/>
                  <a:gd name="connsiteY42" fmla="*/ 184881 h 1412311"/>
                  <a:gd name="connsiteX43" fmla="*/ 1073035 w 1518244"/>
                  <a:gd name="connsiteY43" fmla="*/ 149467 h 1412311"/>
                  <a:gd name="connsiteX44" fmla="*/ 1043692 w 1518244"/>
                  <a:gd name="connsiteY44" fmla="*/ 116330 h 1412311"/>
                  <a:gd name="connsiteX45" fmla="*/ 1000183 w 1518244"/>
                  <a:gd name="connsiteY45" fmla="*/ 91288 h 1412311"/>
                  <a:gd name="connsiteX46" fmla="*/ 958573 w 1518244"/>
                  <a:gd name="connsiteY46" fmla="*/ 68648 h 1412311"/>
                  <a:gd name="connsiteX47" fmla="*/ 917088 w 1518244"/>
                  <a:gd name="connsiteY47" fmla="*/ 46135 h 1412311"/>
                  <a:gd name="connsiteX48" fmla="*/ 896725 w 1518244"/>
                  <a:gd name="connsiteY48" fmla="*/ 36270 h 1412311"/>
                  <a:gd name="connsiteX49" fmla="*/ 878132 w 1518244"/>
                  <a:gd name="connsiteY49" fmla="*/ 28175 h 1412311"/>
                  <a:gd name="connsiteX50" fmla="*/ 829566 w 1518244"/>
                  <a:gd name="connsiteY50" fmla="*/ 13757 h 1412311"/>
                  <a:gd name="connsiteX51" fmla="*/ 797566 w 1518244"/>
                  <a:gd name="connsiteY51" fmla="*/ 5916 h 1412311"/>
                  <a:gd name="connsiteX52" fmla="*/ 763038 w 1518244"/>
                  <a:gd name="connsiteY52" fmla="*/ 1236 h 1412311"/>
                  <a:gd name="connsiteX53" fmla="*/ 704226 w 1518244"/>
                  <a:gd name="connsiteY53" fmla="*/ 477 h 1412311"/>
                  <a:gd name="connsiteX54" fmla="*/ 669319 w 1518244"/>
                  <a:gd name="connsiteY54" fmla="*/ 4271 h 1412311"/>
                  <a:gd name="connsiteX55" fmla="*/ 669319 w 1518244"/>
                  <a:gd name="connsiteY55" fmla="*/ 983 h 1412311"/>
                  <a:gd name="connsiteX56" fmla="*/ 619107 w 1518244"/>
                  <a:gd name="connsiteY56" fmla="*/ 6674 h 1412311"/>
                  <a:gd name="connsiteX57" fmla="*/ 569907 w 1518244"/>
                  <a:gd name="connsiteY57" fmla="*/ 21978 h 1412311"/>
                  <a:gd name="connsiteX58" fmla="*/ 527917 w 1518244"/>
                  <a:gd name="connsiteY58" fmla="*/ 42088 h 1412311"/>
                  <a:gd name="connsiteX59" fmla="*/ 489468 w 1518244"/>
                  <a:gd name="connsiteY59" fmla="*/ 62451 h 1412311"/>
                  <a:gd name="connsiteX60" fmla="*/ 452663 w 1518244"/>
                  <a:gd name="connsiteY60" fmla="*/ 84711 h 1412311"/>
                  <a:gd name="connsiteX61" fmla="*/ 435841 w 1518244"/>
                  <a:gd name="connsiteY61" fmla="*/ 96600 h 1412311"/>
                  <a:gd name="connsiteX62" fmla="*/ 420791 w 1518244"/>
                  <a:gd name="connsiteY62" fmla="*/ 107730 h 1412311"/>
                  <a:gd name="connsiteX63" fmla="*/ 367796 w 1518244"/>
                  <a:gd name="connsiteY63" fmla="*/ 149847 h 1412311"/>
                  <a:gd name="connsiteX64" fmla="*/ 306708 w 1518244"/>
                  <a:gd name="connsiteY64" fmla="*/ 222445 h 1412311"/>
                  <a:gd name="connsiteX65" fmla="*/ 268512 w 1518244"/>
                  <a:gd name="connsiteY65" fmla="*/ 276957 h 1412311"/>
                  <a:gd name="connsiteX66" fmla="*/ 220198 w 1518244"/>
                  <a:gd name="connsiteY66" fmla="*/ 371309 h 1412311"/>
                  <a:gd name="connsiteX67" fmla="*/ 207929 w 1518244"/>
                  <a:gd name="connsiteY67" fmla="*/ 387245 h 1412311"/>
                  <a:gd name="connsiteX68" fmla="*/ 235248 w 1518244"/>
                  <a:gd name="connsiteY68" fmla="*/ 333871 h 1412311"/>
                  <a:gd name="connsiteX69" fmla="*/ 210332 w 1518244"/>
                  <a:gd name="connsiteY69" fmla="*/ 377126 h 1412311"/>
                  <a:gd name="connsiteX70" fmla="*/ 185416 w 1518244"/>
                  <a:gd name="connsiteY70" fmla="*/ 421267 h 1412311"/>
                  <a:gd name="connsiteX71" fmla="*/ 188957 w 1518244"/>
                  <a:gd name="connsiteY71" fmla="*/ 400019 h 1412311"/>
                  <a:gd name="connsiteX72" fmla="*/ 147220 w 1518244"/>
                  <a:gd name="connsiteY72" fmla="*/ 492854 h 1412311"/>
                  <a:gd name="connsiteX73" fmla="*/ 180104 w 1518244"/>
                  <a:gd name="connsiteY73" fmla="*/ 441377 h 1412311"/>
                  <a:gd name="connsiteX74" fmla="*/ 100929 w 1518244"/>
                  <a:gd name="connsiteY74" fmla="*/ 627299 h 1412311"/>
                  <a:gd name="connsiteX75" fmla="*/ 94352 w 1518244"/>
                  <a:gd name="connsiteY75" fmla="*/ 640958 h 1412311"/>
                  <a:gd name="connsiteX76" fmla="*/ 86131 w 1518244"/>
                  <a:gd name="connsiteY76" fmla="*/ 665242 h 1412311"/>
                  <a:gd name="connsiteX77" fmla="*/ 99159 w 1518244"/>
                  <a:gd name="connsiteY77" fmla="*/ 624137 h 1412311"/>
                  <a:gd name="connsiteX78" fmla="*/ 104218 w 1518244"/>
                  <a:gd name="connsiteY78" fmla="*/ 606557 h 1412311"/>
                  <a:gd name="connsiteX79" fmla="*/ 78923 w 1518244"/>
                  <a:gd name="connsiteY79" fmla="*/ 679281 h 1412311"/>
                  <a:gd name="connsiteX80" fmla="*/ 69310 w 1518244"/>
                  <a:gd name="connsiteY80" fmla="*/ 711786 h 1412311"/>
                  <a:gd name="connsiteX81" fmla="*/ 58432 w 1518244"/>
                  <a:gd name="connsiteY81" fmla="*/ 738220 h 1412311"/>
                  <a:gd name="connsiteX82" fmla="*/ 66654 w 1518244"/>
                  <a:gd name="connsiteY82" fmla="*/ 710268 h 1412311"/>
                  <a:gd name="connsiteX83" fmla="*/ 66780 w 1518244"/>
                  <a:gd name="connsiteY83" fmla="*/ 700023 h 1412311"/>
                  <a:gd name="connsiteX84" fmla="*/ 44900 w 1518244"/>
                  <a:gd name="connsiteY84" fmla="*/ 762503 h 1412311"/>
                  <a:gd name="connsiteX85" fmla="*/ 37943 w 1518244"/>
                  <a:gd name="connsiteY85" fmla="*/ 798043 h 1412311"/>
                  <a:gd name="connsiteX86" fmla="*/ 50591 w 1518244"/>
                  <a:gd name="connsiteY86" fmla="*/ 757444 h 1412311"/>
                  <a:gd name="connsiteX87" fmla="*/ 59445 w 1518244"/>
                  <a:gd name="connsiteY87" fmla="*/ 738472 h 1412311"/>
                  <a:gd name="connsiteX88" fmla="*/ 39967 w 1518244"/>
                  <a:gd name="connsiteY88" fmla="*/ 796020 h 1412311"/>
                  <a:gd name="connsiteX89" fmla="*/ 32885 w 1518244"/>
                  <a:gd name="connsiteY89" fmla="*/ 838516 h 1412311"/>
                  <a:gd name="connsiteX90" fmla="*/ 48694 w 1518244"/>
                  <a:gd name="connsiteY90" fmla="*/ 778819 h 1412311"/>
                  <a:gd name="connsiteX91" fmla="*/ 39967 w 1518244"/>
                  <a:gd name="connsiteY91" fmla="*/ 819544 h 1412311"/>
                  <a:gd name="connsiteX92" fmla="*/ 64504 w 1518244"/>
                  <a:gd name="connsiteY92" fmla="*/ 740496 h 1412311"/>
                  <a:gd name="connsiteX93" fmla="*/ 73990 w 1518244"/>
                  <a:gd name="connsiteY93" fmla="*/ 702426 h 1412311"/>
                  <a:gd name="connsiteX94" fmla="*/ 74749 w 1518244"/>
                  <a:gd name="connsiteY94" fmla="*/ 723169 h 1412311"/>
                  <a:gd name="connsiteX95" fmla="*/ 107253 w 1518244"/>
                  <a:gd name="connsiteY95" fmla="*/ 627046 h 1412311"/>
                  <a:gd name="connsiteX96" fmla="*/ 130525 w 1518244"/>
                  <a:gd name="connsiteY96" fmla="*/ 572661 h 1412311"/>
                  <a:gd name="connsiteX97" fmla="*/ 155568 w 1518244"/>
                  <a:gd name="connsiteY97" fmla="*/ 518781 h 1412311"/>
                  <a:gd name="connsiteX98" fmla="*/ 134319 w 1518244"/>
                  <a:gd name="connsiteY98" fmla="*/ 575064 h 1412311"/>
                  <a:gd name="connsiteX99" fmla="*/ 106241 w 1518244"/>
                  <a:gd name="connsiteY99" fmla="*/ 643994 h 1412311"/>
                  <a:gd name="connsiteX100" fmla="*/ 88661 w 1518244"/>
                  <a:gd name="connsiteY100" fmla="*/ 707233 h 1412311"/>
                  <a:gd name="connsiteX101" fmla="*/ 79934 w 1518244"/>
                  <a:gd name="connsiteY101" fmla="*/ 724939 h 1412311"/>
                  <a:gd name="connsiteX102" fmla="*/ 74875 w 1518244"/>
                  <a:gd name="connsiteY102" fmla="*/ 744290 h 1412311"/>
                  <a:gd name="connsiteX103" fmla="*/ 59951 w 1518244"/>
                  <a:gd name="connsiteY103" fmla="*/ 791593 h 1412311"/>
                  <a:gd name="connsiteX104" fmla="*/ 55271 w 1518244"/>
                  <a:gd name="connsiteY104" fmla="*/ 822454 h 1412311"/>
                  <a:gd name="connsiteX105" fmla="*/ 67286 w 1518244"/>
                  <a:gd name="connsiteY105" fmla="*/ 781854 h 1412311"/>
                  <a:gd name="connsiteX106" fmla="*/ 81199 w 1518244"/>
                  <a:gd name="connsiteY106" fmla="*/ 748844 h 1412311"/>
                  <a:gd name="connsiteX107" fmla="*/ 67286 w 1518244"/>
                  <a:gd name="connsiteY107" fmla="*/ 788937 h 1412311"/>
                  <a:gd name="connsiteX108" fmla="*/ 49453 w 1518244"/>
                  <a:gd name="connsiteY108" fmla="*/ 870641 h 1412311"/>
                  <a:gd name="connsiteX109" fmla="*/ 47682 w 1518244"/>
                  <a:gd name="connsiteY109" fmla="*/ 878104 h 1412311"/>
                  <a:gd name="connsiteX110" fmla="*/ 47303 w 1518244"/>
                  <a:gd name="connsiteY110" fmla="*/ 861408 h 1412311"/>
                  <a:gd name="connsiteX111" fmla="*/ 25043 w 1518244"/>
                  <a:gd name="connsiteY111" fmla="*/ 958796 h 1412311"/>
                  <a:gd name="connsiteX112" fmla="*/ 27572 w 1518244"/>
                  <a:gd name="connsiteY112" fmla="*/ 970938 h 1412311"/>
                  <a:gd name="connsiteX113" fmla="*/ 22513 w 1518244"/>
                  <a:gd name="connsiteY113" fmla="*/ 1020391 h 1412311"/>
                  <a:gd name="connsiteX114" fmla="*/ 14419 w 1518244"/>
                  <a:gd name="connsiteY114" fmla="*/ 1077558 h 1412311"/>
                  <a:gd name="connsiteX115" fmla="*/ 8727 w 1518244"/>
                  <a:gd name="connsiteY115" fmla="*/ 1094380 h 1412311"/>
                  <a:gd name="connsiteX116" fmla="*/ 0 w 1518244"/>
                  <a:gd name="connsiteY116" fmla="*/ 1156480 h 1412311"/>
                  <a:gd name="connsiteX117" fmla="*/ 3668 w 1518244"/>
                  <a:gd name="connsiteY117" fmla="*/ 1149397 h 1412311"/>
                  <a:gd name="connsiteX118" fmla="*/ 2910 w 1518244"/>
                  <a:gd name="connsiteY118" fmla="*/ 1157239 h 1412311"/>
                  <a:gd name="connsiteX119" fmla="*/ 47809 w 1518244"/>
                  <a:gd name="connsiteY119" fmla="*/ 1230596 h 1412311"/>
                  <a:gd name="connsiteX120" fmla="*/ 90432 w 1518244"/>
                  <a:gd name="connsiteY120" fmla="*/ 1254121 h 1412311"/>
                  <a:gd name="connsiteX121" fmla="*/ 91190 w 1518244"/>
                  <a:gd name="connsiteY121" fmla="*/ 1255385 h 1412311"/>
                  <a:gd name="connsiteX122" fmla="*/ 128122 w 1518244"/>
                  <a:gd name="connsiteY122" fmla="*/ 1270436 h 1412311"/>
                  <a:gd name="connsiteX123" fmla="*/ 207043 w 1518244"/>
                  <a:gd name="connsiteY123" fmla="*/ 1303953 h 1412311"/>
                  <a:gd name="connsiteX124" fmla="*/ 275468 w 1518244"/>
                  <a:gd name="connsiteY124" fmla="*/ 1319004 h 1412311"/>
                  <a:gd name="connsiteX125" fmla="*/ 277871 w 1518244"/>
                  <a:gd name="connsiteY125" fmla="*/ 1323683 h 1412311"/>
                  <a:gd name="connsiteX126" fmla="*/ 218932 w 1518244"/>
                  <a:gd name="connsiteY126" fmla="*/ 1312680 h 1412311"/>
                  <a:gd name="connsiteX127" fmla="*/ 289887 w 1518244"/>
                  <a:gd name="connsiteY127" fmla="*/ 1327857 h 1412311"/>
                  <a:gd name="connsiteX128" fmla="*/ 355149 w 1518244"/>
                  <a:gd name="connsiteY128" fmla="*/ 1343793 h 1412311"/>
                  <a:gd name="connsiteX129" fmla="*/ 300258 w 1518244"/>
                  <a:gd name="connsiteY129" fmla="*/ 1335319 h 1412311"/>
                  <a:gd name="connsiteX130" fmla="*/ 236893 w 1518244"/>
                  <a:gd name="connsiteY130" fmla="*/ 1324569 h 1412311"/>
                  <a:gd name="connsiteX131" fmla="*/ 294945 w 1518244"/>
                  <a:gd name="connsiteY131" fmla="*/ 1336205 h 1412311"/>
                  <a:gd name="connsiteX132" fmla="*/ 374247 w 1518244"/>
                  <a:gd name="connsiteY132" fmla="*/ 1353153 h 1412311"/>
                  <a:gd name="connsiteX133" fmla="*/ 413708 w 1518244"/>
                  <a:gd name="connsiteY133" fmla="*/ 1355682 h 1412311"/>
                  <a:gd name="connsiteX134" fmla="*/ 546636 w 1518244"/>
                  <a:gd name="connsiteY134" fmla="*/ 1380851 h 1412311"/>
                  <a:gd name="connsiteX135" fmla="*/ 628214 w 1518244"/>
                  <a:gd name="connsiteY135" fmla="*/ 1385531 h 1412311"/>
                  <a:gd name="connsiteX136" fmla="*/ 731292 w 1518244"/>
                  <a:gd name="connsiteY136" fmla="*/ 1389072 h 1412311"/>
                  <a:gd name="connsiteX137" fmla="*/ 731040 w 1518244"/>
                  <a:gd name="connsiteY137" fmla="*/ 1393499 h 1412311"/>
                  <a:gd name="connsiteX138" fmla="*/ 659959 w 1518244"/>
                  <a:gd name="connsiteY138" fmla="*/ 1390969 h 1412311"/>
                  <a:gd name="connsiteX139" fmla="*/ 626822 w 1518244"/>
                  <a:gd name="connsiteY139" fmla="*/ 1391222 h 1412311"/>
                  <a:gd name="connsiteX140" fmla="*/ 571805 w 1518244"/>
                  <a:gd name="connsiteY140" fmla="*/ 1389831 h 1412311"/>
                  <a:gd name="connsiteX141" fmla="*/ 609748 w 1518244"/>
                  <a:gd name="connsiteY141" fmla="*/ 1395902 h 1412311"/>
                  <a:gd name="connsiteX142" fmla="*/ 630869 w 1518244"/>
                  <a:gd name="connsiteY142" fmla="*/ 1401973 h 1412311"/>
                  <a:gd name="connsiteX143" fmla="*/ 690819 w 1518244"/>
                  <a:gd name="connsiteY143" fmla="*/ 1403870 h 1412311"/>
                  <a:gd name="connsiteX144" fmla="*/ 708906 w 1518244"/>
                  <a:gd name="connsiteY144" fmla="*/ 1399949 h 1412311"/>
                  <a:gd name="connsiteX145" fmla="*/ 749758 w 1518244"/>
                  <a:gd name="connsiteY145" fmla="*/ 1398685 h 1412311"/>
                  <a:gd name="connsiteX146" fmla="*/ 804776 w 1518244"/>
                  <a:gd name="connsiteY146" fmla="*/ 1405641 h 1412311"/>
                  <a:gd name="connsiteX147" fmla="*/ 853343 w 1518244"/>
                  <a:gd name="connsiteY147" fmla="*/ 1406020 h 1412311"/>
                  <a:gd name="connsiteX148" fmla="*/ 809709 w 1518244"/>
                  <a:gd name="connsiteY148" fmla="*/ 1408803 h 1412311"/>
                  <a:gd name="connsiteX149" fmla="*/ 810594 w 1518244"/>
                  <a:gd name="connsiteY149" fmla="*/ 1412217 h 1412311"/>
                  <a:gd name="connsiteX150" fmla="*/ 854229 w 1518244"/>
                  <a:gd name="connsiteY150" fmla="*/ 1409815 h 1412311"/>
                  <a:gd name="connsiteX151" fmla="*/ 892299 w 1518244"/>
                  <a:gd name="connsiteY151" fmla="*/ 1406020 h 1412311"/>
                  <a:gd name="connsiteX152" fmla="*/ 872947 w 1518244"/>
                  <a:gd name="connsiteY152" fmla="*/ 1403111 h 1412311"/>
                  <a:gd name="connsiteX153" fmla="*/ 905199 w 1518244"/>
                  <a:gd name="connsiteY153" fmla="*/ 1400961 h 1412311"/>
                  <a:gd name="connsiteX154" fmla="*/ 929862 w 1518244"/>
                  <a:gd name="connsiteY154" fmla="*/ 1400582 h 1412311"/>
                  <a:gd name="connsiteX155" fmla="*/ 961102 w 1518244"/>
                  <a:gd name="connsiteY155" fmla="*/ 1405388 h 1412311"/>
                  <a:gd name="connsiteX156" fmla="*/ 1011313 w 1518244"/>
                  <a:gd name="connsiteY156" fmla="*/ 1407285 h 1412311"/>
                  <a:gd name="connsiteX157" fmla="*/ 1075438 w 1518244"/>
                  <a:gd name="connsiteY157" fmla="*/ 1403617 h 1412311"/>
                  <a:gd name="connsiteX158" fmla="*/ 1132352 w 1518244"/>
                  <a:gd name="connsiteY158" fmla="*/ 1400582 h 1412311"/>
                  <a:gd name="connsiteX159" fmla="*/ 1189646 w 1518244"/>
                  <a:gd name="connsiteY159" fmla="*/ 1397293 h 1412311"/>
                  <a:gd name="connsiteX160" fmla="*/ 1253265 w 1518244"/>
                  <a:gd name="connsiteY160" fmla="*/ 1388566 h 1412311"/>
                  <a:gd name="connsiteX161" fmla="*/ 1312077 w 1518244"/>
                  <a:gd name="connsiteY161" fmla="*/ 1377057 h 1412311"/>
                  <a:gd name="connsiteX162" fmla="*/ 1312456 w 1518244"/>
                  <a:gd name="connsiteY162" fmla="*/ 1379207 h 1412311"/>
                  <a:gd name="connsiteX163" fmla="*/ 1344834 w 1518244"/>
                  <a:gd name="connsiteY163" fmla="*/ 1372756 h 1412311"/>
                  <a:gd name="connsiteX164" fmla="*/ 1380248 w 1518244"/>
                  <a:gd name="connsiteY164" fmla="*/ 1362638 h 1412311"/>
                  <a:gd name="connsiteX165" fmla="*/ 1454238 w 1518244"/>
                  <a:gd name="connsiteY165" fmla="*/ 1330766 h 1412311"/>
                  <a:gd name="connsiteX166" fmla="*/ 1391758 w 1518244"/>
                  <a:gd name="connsiteY166" fmla="*/ 1353785 h 1412311"/>
                  <a:gd name="connsiteX167" fmla="*/ 1428183 w 1518244"/>
                  <a:gd name="connsiteY167" fmla="*/ 1340125 h 1412311"/>
                  <a:gd name="connsiteX168" fmla="*/ 1472829 w 1518244"/>
                  <a:gd name="connsiteY168" fmla="*/ 1313186 h 1412311"/>
                  <a:gd name="connsiteX169" fmla="*/ 1507611 w 1518244"/>
                  <a:gd name="connsiteY169" fmla="*/ 1257662 h 1412311"/>
                  <a:gd name="connsiteX170" fmla="*/ 1509761 w 1518244"/>
                  <a:gd name="connsiteY170" fmla="*/ 1239829 h 141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</a:cxnLst>
                <a:rect l="l" t="t" r="r" b="b"/>
                <a:pathLst>
                  <a:path w="1518244" h="1412311">
                    <a:moveTo>
                      <a:pt x="1510267" y="1240082"/>
                    </a:moveTo>
                    <a:cubicBezTo>
                      <a:pt x="1510394" y="1235782"/>
                      <a:pt x="1510519" y="1231481"/>
                      <a:pt x="1510646" y="1227181"/>
                    </a:cubicBezTo>
                    <a:cubicBezTo>
                      <a:pt x="1511152" y="1218454"/>
                      <a:pt x="1511785" y="1209601"/>
                      <a:pt x="1512290" y="1200874"/>
                    </a:cubicBezTo>
                    <a:cubicBezTo>
                      <a:pt x="1512923" y="1191767"/>
                      <a:pt x="1513556" y="1182408"/>
                      <a:pt x="1513808" y="1172670"/>
                    </a:cubicBezTo>
                    <a:cubicBezTo>
                      <a:pt x="1514188" y="1162931"/>
                      <a:pt x="1513808" y="1152812"/>
                      <a:pt x="1513429" y="1144086"/>
                    </a:cubicBezTo>
                    <a:cubicBezTo>
                      <a:pt x="1512923" y="1125999"/>
                      <a:pt x="1512290" y="1108166"/>
                      <a:pt x="1511785" y="1091218"/>
                    </a:cubicBezTo>
                    <a:cubicBezTo>
                      <a:pt x="1511531" y="1082617"/>
                      <a:pt x="1511658" y="1074776"/>
                      <a:pt x="1510519" y="1065290"/>
                    </a:cubicBezTo>
                    <a:cubicBezTo>
                      <a:pt x="1509508" y="1056310"/>
                      <a:pt x="1508117" y="1048089"/>
                      <a:pt x="1506725" y="1040500"/>
                    </a:cubicBezTo>
                    <a:cubicBezTo>
                      <a:pt x="1503943" y="1025323"/>
                      <a:pt x="1501287" y="1012549"/>
                      <a:pt x="1500022" y="1002051"/>
                    </a:cubicBezTo>
                    <a:cubicBezTo>
                      <a:pt x="1505461" y="1029876"/>
                      <a:pt x="1510646" y="1049101"/>
                      <a:pt x="1512543" y="1070096"/>
                    </a:cubicBezTo>
                    <a:cubicBezTo>
                      <a:pt x="1513681" y="1089953"/>
                      <a:pt x="1513808" y="1108545"/>
                      <a:pt x="1516338" y="1143706"/>
                    </a:cubicBezTo>
                    <a:cubicBezTo>
                      <a:pt x="1518488" y="1133461"/>
                      <a:pt x="1518614" y="1112593"/>
                      <a:pt x="1517729" y="1085400"/>
                    </a:cubicBezTo>
                    <a:cubicBezTo>
                      <a:pt x="1517729" y="1081985"/>
                      <a:pt x="1517476" y="1078444"/>
                      <a:pt x="1517350" y="1074902"/>
                    </a:cubicBezTo>
                    <a:cubicBezTo>
                      <a:pt x="1516970" y="1070855"/>
                      <a:pt x="1516591" y="1066428"/>
                      <a:pt x="1515959" y="1062255"/>
                    </a:cubicBezTo>
                    <a:cubicBezTo>
                      <a:pt x="1514820" y="1053780"/>
                      <a:pt x="1513176" y="1045433"/>
                      <a:pt x="1511405" y="1037212"/>
                    </a:cubicBezTo>
                    <a:cubicBezTo>
                      <a:pt x="1509635" y="1029497"/>
                      <a:pt x="1507864" y="1021402"/>
                      <a:pt x="1505966" y="1013181"/>
                    </a:cubicBezTo>
                    <a:cubicBezTo>
                      <a:pt x="1505208" y="1009387"/>
                      <a:pt x="1504449" y="1005593"/>
                      <a:pt x="1503690" y="1001798"/>
                    </a:cubicBezTo>
                    <a:cubicBezTo>
                      <a:pt x="1503058" y="997878"/>
                      <a:pt x="1502425" y="993830"/>
                      <a:pt x="1501793" y="989910"/>
                    </a:cubicBezTo>
                    <a:cubicBezTo>
                      <a:pt x="1499010" y="972076"/>
                      <a:pt x="1496228" y="953737"/>
                      <a:pt x="1493445" y="935271"/>
                    </a:cubicBezTo>
                    <a:cubicBezTo>
                      <a:pt x="1491928" y="926039"/>
                      <a:pt x="1490789" y="916806"/>
                      <a:pt x="1489145" y="907699"/>
                    </a:cubicBezTo>
                    <a:cubicBezTo>
                      <a:pt x="1487248" y="898593"/>
                      <a:pt x="1485477" y="889486"/>
                      <a:pt x="1483580" y="880633"/>
                    </a:cubicBezTo>
                    <a:cubicBezTo>
                      <a:pt x="1480165" y="862673"/>
                      <a:pt x="1476750" y="845219"/>
                      <a:pt x="1473588" y="828777"/>
                    </a:cubicBezTo>
                    <a:cubicBezTo>
                      <a:pt x="1469794" y="811576"/>
                      <a:pt x="1465493" y="795767"/>
                      <a:pt x="1461826" y="781981"/>
                    </a:cubicBezTo>
                    <a:cubicBezTo>
                      <a:pt x="1454617" y="762377"/>
                      <a:pt x="1447155" y="742140"/>
                      <a:pt x="1439692" y="718363"/>
                    </a:cubicBezTo>
                    <a:cubicBezTo>
                      <a:pt x="1432104" y="694585"/>
                      <a:pt x="1424136" y="667898"/>
                      <a:pt x="1412499" y="639694"/>
                    </a:cubicBezTo>
                    <a:cubicBezTo>
                      <a:pt x="1406682" y="625781"/>
                      <a:pt x="1400358" y="612248"/>
                      <a:pt x="1394034" y="598841"/>
                    </a:cubicBezTo>
                    <a:cubicBezTo>
                      <a:pt x="1387837" y="585688"/>
                      <a:pt x="1381640" y="572408"/>
                      <a:pt x="1375316" y="559001"/>
                    </a:cubicBezTo>
                    <a:cubicBezTo>
                      <a:pt x="1362035" y="531682"/>
                      <a:pt x="1348755" y="502972"/>
                      <a:pt x="1335222" y="476411"/>
                    </a:cubicBezTo>
                    <a:cubicBezTo>
                      <a:pt x="1321689" y="450484"/>
                      <a:pt x="1308030" y="422152"/>
                      <a:pt x="1291335" y="397110"/>
                    </a:cubicBezTo>
                    <a:cubicBezTo>
                      <a:pt x="1275145" y="372826"/>
                      <a:pt x="1259589" y="349554"/>
                      <a:pt x="1245043" y="327927"/>
                    </a:cubicBezTo>
                    <a:cubicBezTo>
                      <a:pt x="1228981" y="306299"/>
                      <a:pt x="1212665" y="288213"/>
                      <a:pt x="1198500" y="272909"/>
                    </a:cubicBezTo>
                    <a:cubicBezTo>
                      <a:pt x="1184588" y="257858"/>
                      <a:pt x="1171560" y="244199"/>
                      <a:pt x="1160557" y="234081"/>
                    </a:cubicBezTo>
                    <a:cubicBezTo>
                      <a:pt x="1161442" y="232689"/>
                      <a:pt x="1165743" y="234966"/>
                      <a:pt x="1173584" y="241796"/>
                    </a:cubicBezTo>
                    <a:cubicBezTo>
                      <a:pt x="1177505" y="245211"/>
                      <a:pt x="1182311" y="249764"/>
                      <a:pt x="1187750" y="255329"/>
                    </a:cubicBezTo>
                    <a:cubicBezTo>
                      <a:pt x="1193061" y="260767"/>
                      <a:pt x="1199259" y="267218"/>
                      <a:pt x="1206341" y="275059"/>
                    </a:cubicBezTo>
                    <a:cubicBezTo>
                      <a:pt x="1215322" y="286695"/>
                      <a:pt x="1233408" y="308829"/>
                      <a:pt x="1247194" y="328433"/>
                    </a:cubicBezTo>
                    <a:cubicBezTo>
                      <a:pt x="1259842" y="347784"/>
                      <a:pt x="1270466" y="362455"/>
                      <a:pt x="1269580" y="356890"/>
                    </a:cubicBezTo>
                    <a:cubicBezTo>
                      <a:pt x="1261360" y="344622"/>
                      <a:pt x="1254024" y="332986"/>
                      <a:pt x="1246435" y="322109"/>
                    </a:cubicBezTo>
                    <a:cubicBezTo>
                      <a:pt x="1238341" y="311232"/>
                      <a:pt x="1230499" y="301367"/>
                      <a:pt x="1223163" y="292387"/>
                    </a:cubicBezTo>
                    <a:cubicBezTo>
                      <a:pt x="1208112" y="274301"/>
                      <a:pt x="1195591" y="260135"/>
                      <a:pt x="1183702" y="246602"/>
                    </a:cubicBezTo>
                    <a:cubicBezTo>
                      <a:pt x="1159292" y="219536"/>
                      <a:pt x="1138930" y="201450"/>
                      <a:pt x="1120084" y="187790"/>
                    </a:cubicBezTo>
                    <a:cubicBezTo>
                      <a:pt x="1137285" y="203853"/>
                      <a:pt x="1161695" y="228136"/>
                      <a:pt x="1163086" y="231677"/>
                    </a:cubicBezTo>
                    <a:cubicBezTo>
                      <a:pt x="1141458" y="209164"/>
                      <a:pt x="1126155" y="195885"/>
                      <a:pt x="1113634" y="184881"/>
                    </a:cubicBezTo>
                    <a:cubicBezTo>
                      <a:pt x="1100607" y="173498"/>
                      <a:pt x="1089223" y="163633"/>
                      <a:pt x="1073035" y="149467"/>
                    </a:cubicBezTo>
                    <a:cubicBezTo>
                      <a:pt x="1098836" y="168818"/>
                      <a:pt x="1068228" y="136567"/>
                      <a:pt x="1043692" y="116330"/>
                    </a:cubicBezTo>
                    <a:cubicBezTo>
                      <a:pt x="1029400" y="107098"/>
                      <a:pt x="1014602" y="99003"/>
                      <a:pt x="1000183" y="91288"/>
                    </a:cubicBezTo>
                    <a:cubicBezTo>
                      <a:pt x="985512" y="83573"/>
                      <a:pt x="972611" y="76616"/>
                      <a:pt x="958573" y="68648"/>
                    </a:cubicBezTo>
                    <a:cubicBezTo>
                      <a:pt x="944786" y="60933"/>
                      <a:pt x="930874" y="53091"/>
                      <a:pt x="917088" y="46135"/>
                    </a:cubicBezTo>
                    <a:cubicBezTo>
                      <a:pt x="910258" y="42594"/>
                      <a:pt x="903428" y="39305"/>
                      <a:pt x="896725" y="36270"/>
                    </a:cubicBezTo>
                    <a:cubicBezTo>
                      <a:pt x="890275" y="33488"/>
                      <a:pt x="884077" y="30832"/>
                      <a:pt x="878132" y="28175"/>
                    </a:cubicBezTo>
                    <a:cubicBezTo>
                      <a:pt x="866244" y="25140"/>
                      <a:pt x="849423" y="19448"/>
                      <a:pt x="829566" y="13757"/>
                    </a:cubicBezTo>
                    <a:cubicBezTo>
                      <a:pt x="819574" y="10975"/>
                      <a:pt x="808823" y="8192"/>
                      <a:pt x="797566" y="5916"/>
                    </a:cubicBezTo>
                    <a:cubicBezTo>
                      <a:pt x="786057" y="3513"/>
                      <a:pt x="774295" y="2121"/>
                      <a:pt x="763038" y="1236"/>
                    </a:cubicBezTo>
                    <a:cubicBezTo>
                      <a:pt x="740526" y="-535"/>
                      <a:pt x="720162" y="-29"/>
                      <a:pt x="704226" y="477"/>
                    </a:cubicBezTo>
                    <a:cubicBezTo>
                      <a:pt x="688291" y="983"/>
                      <a:pt x="675136" y="2248"/>
                      <a:pt x="669319" y="4271"/>
                    </a:cubicBezTo>
                    <a:lnTo>
                      <a:pt x="669319" y="983"/>
                    </a:lnTo>
                    <a:cubicBezTo>
                      <a:pt x="653003" y="1742"/>
                      <a:pt x="636182" y="3259"/>
                      <a:pt x="619107" y="6674"/>
                    </a:cubicBezTo>
                    <a:cubicBezTo>
                      <a:pt x="602033" y="9963"/>
                      <a:pt x="584958" y="15654"/>
                      <a:pt x="569907" y="21978"/>
                    </a:cubicBezTo>
                    <a:cubicBezTo>
                      <a:pt x="554730" y="28429"/>
                      <a:pt x="540944" y="35385"/>
                      <a:pt x="527917" y="42088"/>
                    </a:cubicBezTo>
                    <a:cubicBezTo>
                      <a:pt x="515143" y="48665"/>
                      <a:pt x="502115" y="55368"/>
                      <a:pt x="489468" y="62451"/>
                    </a:cubicBezTo>
                    <a:cubicBezTo>
                      <a:pt x="476820" y="69534"/>
                      <a:pt x="464425" y="76869"/>
                      <a:pt x="452663" y="84711"/>
                    </a:cubicBezTo>
                    <a:cubicBezTo>
                      <a:pt x="446845" y="88505"/>
                      <a:pt x="440901" y="92932"/>
                      <a:pt x="435841" y="96600"/>
                    </a:cubicBezTo>
                    <a:cubicBezTo>
                      <a:pt x="430656" y="100394"/>
                      <a:pt x="425723" y="104062"/>
                      <a:pt x="420791" y="107730"/>
                    </a:cubicBezTo>
                    <a:cubicBezTo>
                      <a:pt x="401060" y="122401"/>
                      <a:pt x="383101" y="136693"/>
                      <a:pt x="367796" y="149847"/>
                    </a:cubicBezTo>
                    <a:cubicBezTo>
                      <a:pt x="340730" y="177545"/>
                      <a:pt x="322138" y="201956"/>
                      <a:pt x="306708" y="222445"/>
                    </a:cubicBezTo>
                    <a:cubicBezTo>
                      <a:pt x="291657" y="242681"/>
                      <a:pt x="279009" y="260388"/>
                      <a:pt x="268512" y="276957"/>
                    </a:cubicBezTo>
                    <a:cubicBezTo>
                      <a:pt x="247011" y="310600"/>
                      <a:pt x="235881" y="338678"/>
                      <a:pt x="220198" y="371309"/>
                    </a:cubicBezTo>
                    <a:cubicBezTo>
                      <a:pt x="218300" y="370929"/>
                      <a:pt x="206791" y="393442"/>
                      <a:pt x="207929" y="387245"/>
                    </a:cubicBezTo>
                    <a:cubicBezTo>
                      <a:pt x="222474" y="359293"/>
                      <a:pt x="242078" y="327168"/>
                      <a:pt x="235248" y="333871"/>
                    </a:cubicBezTo>
                    <a:cubicBezTo>
                      <a:pt x="234616" y="332986"/>
                      <a:pt x="222221" y="355372"/>
                      <a:pt x="210332" y="377126"/>
                    </a:cubicBezTo>
                    <a:cubicBezTo>
                      <a:pt x="198823" y="399893"/>
                      <a:pt x="187061" y="422658"/>
                      <a:pt x="185416" y="421267"/>
                    </a:cubicBezTo>
                    <a:cubicBezTo>
                      <a:pt x="230442" y="336907"/>
                      <a:pt x="169733" y="445425"/>
                      <a:pt x="188957" y="400019"/>
                    </a:cubicBezTo>
                    <a:cubicBezTo>
                      <a:pt x="158856" y="456175"/>
                      <a:pt x="153417" y="475273"/>
                      <a:pt x="147220" y="492854"/>
                    </a:cubicBezTo>
                    <a:cubicBezTo>
                      <a:pt x="185036" y="418358"/>
                      <a:pt x="136849" y="526243"/>
                      <a:pt x="180104" y="441377"/>
                    </a:cubicBezTo>
                    <a:cubicBezTo>
                      <a:pt x="129134" y="545088"/>
                      <a:pt x="128501" y="558875"/>
                      <a:pt x="100929" y="627299"/>
                    </a:cubicBezTo>
                    <a:cubicBezTo>
                      <a:pt x="101182" y="619584"/>
                      <a:pt x="97768" y="629449"/>
                      <a:pt x="94352" y="640958"/>
                    </a:cubicBezTo>
                    <a:cubicBezTo>
                      <a:pt x="90937" y="652594"/>
                      <a:pt x="87649" y="665748"/>
                      <a:pt x="86131" y="665242"/>
                    </a:cubicBezTo>
                    <a:cubicBezTo>
                      <a:pt x="89167" y="650950"/>
                      <a:pt x="94732" y="635646"/>
                      <a:pt x="99159" y="624137"/>
                    </a:cubicBezTo>
                    <a:cubicBezTo>
                      <a:pt x="103585" y="612501"/>
                      <a:pt x="107127" y="605924"/>
                      <a:pt x="104218" y="606557"/>
                    </a:cubicBezTo>
                    <a:cubicBezTo>
                      <a:pt x="92329" y="628564"/>
                      <a:pt x="85372" y="656009"/>
                      <a:pt x="78923" y="679281"/>
                    </a:cubicBezTo>
                    <a:cubicBezTo>
                      <a:pt x="75634" y="691170"/>
                      <a:pt x="72725" y="702047"/>
                      <a:pt x="69310" y="711786"/>
                    </a:cubicBezTo>
                    <a:cubicBezTo>
                      <a:pt x="65895" y="721651"/>
                      <a:pt x="62227" y="730631"/>
                      <a:pt x="58432" y="738220"/>
                    </a:cubicBezTo>
                    <a:cubicBezTo>
                      <a:pt x="58939" y="733919"/>
                      <a:pt x="63745" y="720386"/>
                      <a:pt x="66654" y="710268"/>
                    </a:cubicBezTo>
                    <a:cubicBezTo>
                      <a:pt x="69689" y="700150"/>
                      <a:pt x="70954" y="692941"/>
                      <a:pt x="66780" y="700023"/>
                    </a:cubicBezTo>
                    <a:cubicBezTo>
                      <a:pt x="57674" y="726204"/>
                      <a:pt x="49326" y="746567"/>
                      <a:pt x="44900" y="762503"/>
                    </a:cubicBezTo>
                    <a:cubicBezTo>
                      <a:pt x="40220" y="778439"/>
                      <a:pt x="38576" y="789822"/>
                      <a:pt x="37943" y="798043"/>
                    </a:cubicBezTo>
                    <a:cubicBezTo>
                      <a:pt x="41991" y="780463"/>
                      <a:pt x="46923" y="766677"/>
                      <a:pt x="50591" y="757444"/>
                    </a:cubicBezTo>
                    <a:cubicBezTo>
                      <a:pt x="54386" y="748085"/>
                      <a:pt x="57295" y="742140"/>
                      <a:pt x="59445" y="738472"/>
                    </a:cubicBezTo>
                    <a:cubicBezTo>
                      <a:pt x="49832" y="761997"/>
                      <a:pt x="43508" y="780716"/>
                      <a:pt x="39967" y="796020"/>
                    </a:cubicBezTo>
                    <a:cubicBezTo>
                      <a:pt x="36299" y="811324"/>
                      <a:pt x="34529" y="823718"/>
                      <a:pt x="32885" y="838516"/>
                    </a:cubicBezTo>
                    <a:cubicBezTo>
                      <a:pt x="39082" y="805126"/>
                      <a:pt x="44773" y="786913"/>
                      <a:pt x="48694" y="778819"/>
                    </a:cubicBezTo>
                    <a:cubicBezTo>
                      <a:pt x="43888" y="795261"/>
                      <a:pt x="39208" y="818533"/>
                      <a:pt x="39967" y="819544"/>
                    </a:cubicBezTo>
                    <a:cubicBezTo>
                      <a:pt x="47556" y="782234"/>
                      <a:pt x="51983" y="774013"/>
                      <a:pt x="64504" y="740496"/>
                    </a:cubicBezTo>
                    <a:cubicBezTo>
                      <a:pt x="63239" y="737587"/>
                      <a:pt x="66401" y="726457"/>
                      <a:pt x="73990" y="702426"/>
                    </a:cubicBezTo>
                    <a:cubicBezTo>
                      <a:pt x="81578" y="695850"/>
                      <a:pt x="82464" y="691549"/>
                      <a:pt x="74749" y="723169"/>
                    </a:cubicBezTo>
                    <a:cubicBezTo>
                      <a:pt x="85499" y="698126"/>
                      <a:pt x="94099" y="663977"/>
                      <a:pt x="107253" y="627046"/>
                    </a:cubicBezTo>
                    <a:cubicBezTo>
                      <a:pt x="114209" y="608707"/>
                      <a:pt x="122557" y="591000"/>
                      <a:pt x="130525" y="572661"/>
                    </a:cubicBezTo>
                    <a:cubicBezTo>
                      <a:pt x="138620" y="554448"/>
                      <a:pt x="146714" y="536235"/>
                      <a:pt x="155568" y="518781"/>
                    </a:cubicBezTo>
                    <a:cubicBezTo>
                      <a:pt x="124833" y="583032"/>
                      <a:pt x="153797" y="531682"/>
                      <a:pt x="134319" y="575064"/>
                    </a:cubicBezTo>
                    <a:cubicBezTo>
                      <a:pt x="123822" y="596059"/>
                      <a:pt x="112818" y="619710"/>
                      <a:pt x="106241" y="643994"/>
                    </a:cubicBezTo>
                    <a:cubicBezTo>
                      <a:pt x="99285" y="667898"/>
                      <a:pt x="94226" y="690537"/>
                      <a:pt x="88661" y="707233"/>
                    </a:cubicBezTo>
                    <a:cubicBezTo>
                      <a:pt x="87270" y="711153"/>
                      <a:pt x="86258" y="706347"/>
                      <a:pt x="79934" y="724939"/>
                    </a:cubicBezTo>
                    <a:cubicBezTo>
                      <a:pt x="78796" y="728101"/>
                      <a:pt x="77531" y="736449"/>
                      <a:pt x="74875" y="744290"/>
                    </a:cubicBezTo>
                    <a:cubicBezTo>
                      <a:pt x="70321" y="757697"/>
                      <a:pt x="63618" y="775657"/>
                      <a:pt x="59951" y="791593"/>
                    </a:cubicBezTo>
                    <a:cubicBezTo>
                      <a:pt x="56156" y="807276"/>
                      <a:pt x="54386" y="820177"/>
                      <a:pt x="55271" y="822454"/>
                    </a:cubicBezTo>
                    <a:cubicBezTo>
                      <a:pt x="58053" y="813347"/>
                      <a:pt x="61974" y="797032"/>
                      <a:pt x="67286" y="781854"/>
                    </a:cubicBezTo>
                    <a:cubicBezTo>
                      <a:pt x="72092" y="768068"/>
                      <a:pt x="77657" y="755294"/>
                      <a:pt x="81199" y="748844"/>
                    </a:cubicBezTo>
                    <a:cubicBezTo>
                      <a:pt x="76140" y="762124"/>
                      <a:pt x="71207" y="775404"/>
                      <a:pt x="67286" y="788937"/>
                    </a:cubicBezTo>
                    <a:cubicBezTo>
                      <a:pt x="59824" y="816003"/>
                      <a:pt x="55904" y="843828"/>
                      <a:pt x="49453" y="870641"/>
                    </a:cubicBezTo>
                    <a:cubicBezTo>
                      <a:pt x="48821" y="873171"/>
                      <a:pt x="48188" y="875574"/>
                      <a:pt x="47682" y="878104"/>
                    </a:cubicBezTo>
                    <a:cubicBezTo>
                      <a:pt x="47050" y="874436"/>
                      <a:pt x="46418" y="870641"/>
                      <a:pt x="47303" y="861408"/>
                    </a:cubicBezTo>
                    <a:cubicBezTo>
                      <a:pt x="36426" y="910102"/>
                      <a:pt x="34908" y="921485"/>
                      <a:pt x="25043" y="958796"/>
                    </a:cubicBezTo>
                    <a:cubicBezTo>
                      <a:pt x="25295" y="973341"/>
                      <a:pt x="26434" y="971950"/>
                      <a:pt x="27572" y="970938"/>
                    </a:cubicBezTo>
                    <a:cubicBezTo>
                      <a:pt x="25675" y="987633"/>
                      <a:pt x="24916" y="1004202"/>
                      <a:pt x="22513" y="1020391"/>
                    </a:cubicBezTo>
                    <a:cubicBezTo>
                      <a:pt x="19605" y="1039742"/>
                      <a:pt x="16695" y="1058713"/>
                      <a:pt x="14419" y="1077558"/>
                    </a:cubicBezTo>
                    <a:cubicBezTo>
                      <a:pt x="12395" y="1078064"/>
                      <a:pt x="10498" y="1083882"/>
                      <a:pt x="8727" y="1094380"/>
                    </a:cubicBezTo>
                    <a:cubicBezTo>
                      <a:pt x="6830" y="1107660"/>
                      <a:pt x="1644" y="1128149"/>
                      <a:pt x="0" y="1156480"/>
                    </a:cubicBezTo>
                    <a:cubicBezTo>
                      <a:pt x="1265" y="1158504"/>
                      <a:pt x="2277" y="1155848"/>
                      <a:pt x="3668" y="1149397"/>
                    </a:cubicBezTo>
                    <a:cubicBezTo>
                      <a:pt x="3415" y="1152054"/>
                      <a:pt x="3036" y="1154583"/>
                      <a:pt x="2910" y="1157239"/>
                    </a:cubicBezTo>
                    <a:cubicBezTo>
                      <a:pt x="1518" y="1182408"/>
                      <a:pt x="18213" y="1208210"/>
                      <a:pt x="47809" y="1230596"/>
                    </a:cubicBezTo>
                    <a:cubicBezTo>
                      <a:pt x="59445" y="1239450"/>
                      <a:pt x="74116" y="1246785"/>
                      <a:pt x="90432" y="1254121"/>
                    </a:cubicBezTo>
                    <a:cubicBezTo>
                      <a:pt x="91190" y="1254753"/>
                      <a:pt x="91696" y="1255259"/>
                      <a:pt x="91190" y="1255385"/>
                    </a:cubicBezTo>
                    <a:cubicBezTo>
                      <a:pt x="105736" y="1261077"/>
                      <a:pt x="117625" y="1266010"/>
                      <a:pt x="128122" y="1270436"/>
                    </a:cubicBezTo>
                    <a:cubicBezTo>
                      <a:pt x="152026" y="1280808"/>
                      <a:pt x="177448" y="1294846"/>
                      <a:pt x="207043" y="1303953"/>
                    </a:cubicBezTo>
                    <a:cubicBezTo>
                      <a:pt x="228166" y="1310403"/>
                      <a:pt x="251437" y="1314197"/>
                      <a:pt x="275468" y="1319004"/>
                    </a:cubicBezTo>
                    <a:cubicBezTo>
                      <a:pt x="280780" y="1321154"/>
                      <a:pt x="285460" y="1323430"/>
                      <a:pt x="277871" y="1323683"/>
                    </a:cubicBezTo>
                    <a:cubicBezTo>
                      <a:pt x="235501" y="1316348"/>
                      <a:pt x="216656" y="1307874"/>
                      <a:pt x="218932" y="1312680"/>
                    </a:cubicBezTo>
                    <a:cubicBezTo>
                      <a:pt x="230062" y="1316980"/>
                      <a:pt x="261050" y="1321786"/>
                      <a:pt x="289887" y="1327857"/>
                    </a:cubicBezTo>
                    <a:cubicBezTo>
                      <a:pt x="319230" y="1334054"/>
                      <a:pt x="347813" y="1340252"/>
                      <a:pt x="355149" y="1343793"/>
                    </a:cubicBezTo>
                    <a:cubicBezTo>
                      <a:pt x="339212" y="1342781"/>
                      <a:pt x="320494" y="1339367"/>
                      <a:pt x="300258" y="1335319"/>
                    </a:cubicBezTo>
                    <a:cubicBezTo>
                      <a:pt x="280148" y="1331019"/>
                      <a:pt x="259279" y="1327351"/>
                      <a:pt x="236893" y="1324569"/>
                    </a:cubicBezTo>
                    <a:cubicBezTo>
                      <a:pt x="248149" y="1326845"/>
                      <a:pt x="270156" y="1330513"/>
                      <a:pt x="294945" y="1336205"/>
                    </a:cubicBezTo>
                    <a:cubicBezTo>
                      <a:pt x="320494" y="1341643"/>
                      <a:pt x="349457" y="1347840"/>
                      <a:pt x="374247" y="1353153"/>
                    </a:cubicBezTo>
                    <a:cubicBezTo>
                      <a:pt x="424332" y="1361374"/>
                      <a:pt x="457722" y="1365927"/>
                      <a:pt x="413708" y="1355682"/>
                    </a:cubicBezTo>
                    <a:cubicBezTo>
                      <a:pt x="458102" y="1366053"/>
                      <a:pt x="498195" y="1373262"/>
                      <a:pt x="546636" y="1380851"/>
                    </a:cubicBezTo>
                    <a:cubicBezTo>
                      <a:pt x="571678" y="1384519"/>
                      <a:pt x="598871" y="1384140"/>
                      <a:pt x="628214" y="1385531"/>
                    </a:cubicBezTo>
                    <a:cubicBezTo>
                      <a:pt x="657682" y="1387048"/>
                      <a:pt x="692590" y="1388061"/>
                      <a:pt x="731292" y="1389072"/>
                    </a:cubicBezTo>
                    <a:cubicBezTo>
                      <a:pt x="708273" y="1389578"/>
                      <a:pt x="708273" y="1390716"/>
                      <a:pt x="731040" y="1393499"/>
                    </a:cubicBezTo>
                    <a:cubicBezTo>
                      <a:pt x="695500" y="1390084"/>
                      <a:pt x="678931" y="1390464"/>
                      <a:pt x="659959" y="1390969"/>
                    </a:cubicBezTo>
                    <a:cubicBezTo>
                      <a:pt x="650473" y="1391222"/>
                      <a:pt x="639849" y="1391602"/>
                      <a:pt x="626822" y="1391222"/>
                    </a:cubicBezTo>
                    <a:cubicBezTo>
                      <a:pt x="613415" y="1390969"/>
                      <a:pt x="596468" y="1391222"/>
                      <a:pt x="571805" y="1389831"/>
                    </a:cubicBezTo>
                    <a:cubicBezTo>
                      <a:pt x="596088" y="1392866"/>
                      <a:pt x="604056" y="1394258"/>
                      <a:pt x="609748" y="1395902"/>
                    </a:cubicBezTo>
                    <a:cubicBezTo>
                      <a:pt x="615313" y="1397546"/>
                      <a:pt x="618348" y="1398937"/>
                      <a:pt x="630869" y="1401973"/>
                    </a:cubicBezTo>
                    <a:cubicBezTo>
                      <a:pt x="633272" y="1400961"/>
                      <a:pt x="662489" y="1402352"/>
                      <a:pt x="690819" y="1403870"/>
                    </a:cubicBezTo>
                    <a:cubicBezTo>
                      <a:pt x="705618" y="1402352"/>
                      <a:pt x="705238" y="1400961"/>
                      <a:pt x="708906" y="1399949"/>
                    </a:cubicBezTo>
                    <a:cubicBezTo>
                      <a:pt x="712574" y="1399190"/>
                      <a:pt x="720795" y="1397546"/>
                      <a:pt x="749758" y="1398685"/>
                    </a:cubicBezTo>
                    <a:cubicBezTo>
                      <a:pt x="764177" y="1400834"/>
                      <a:pt x="784413" y="1404123"/>
                      <a:pt x="804776" y="1405641"/>
                    </a:cubicBezTo>
                    <a:cubicBezTo>
                      <a:pt x="825518" y="1407158"/>
                      <a:pt x="844111" y="1405767"/>
                      <a:pt x="853343" y="1406020"/>
                    </a:cubicBezTo>
                    <a:cubicBezTo>
                      <a:pt x="822483" y="1408297"/>
                      <a:pt x="811606" y="1407791"/>
                      <a:pt x="809709" y="1408803"/>
                    </a:cubicBezTo>
                    <a:cubicBezTo>
                      <a:pt x="807432" y="1409688"/>
                      <a:pt x="812997" y="1411206"/>
                      <a:pt x="810594" y="1412217"/>
                    </a:cubicBezTo>
                    <a:cubicBezTo>
                      <a:pt x="831589" y="1412723"/>
                      <a:pt x="843225" y="1411079"/>
                      <a:pt x="854229" y="1409815"/>
                    </a:cubicBezTo>
                    <a:cubicBezTo>
                      <a:pt x="865232" y="1408550"/>
                      <a:pt x="875730" y="1406906"/>
                      <a:pt x="892299" y="1406020"/>
                    </a:cubicBezTo>
                    <a:cubicBezTo>
                      <a:pt x="893690" y="1403996"/>
                      <a:pt x="888504" y="1402605"/>
                      <a:pt x="872947" y="1403111"/>
                    </a:cubicBezTo>
                    <a:cubicBezTo>
                      <a:pt x="886354" y="1401846"/>
                      <a:pt x="896472" y="1401214"/>
                      <a:pt x="905199" y="1400961"/>
                    </a:cubicBezTo>
                    <a:cubicBezTo>
                      <a:pt x="914432" y="1400834"/>
                      <a:pt x="922147" y="1400708"/>
                      <a:pt x="929862" y="1400582"/>
                    </a:cubicBezTo>
                    <a:cubicBezTo>
                      <a:pt x="938083" y="1402226"/>
                      <a:pt x="947948" y="1403870"/>
                      <a:pt x="961102" y="1405388"/>
                    </a:cubicBezTo>
                    <a:cubicBezTo>
                      <a:pt x="974003" y="1406906"/>
                      <a:pt x="991710" y="1407917"/>
                      <a:pt x="1011313" y="1407285"/>
                    </a:cubicBezTo>
                    <a:cubicBezTo>
                      <a:pt x="1034712" y="1405514"/>
                      <a:pt x="1055581" y="1404376"/>
                      <a:pt x="1075438" y="1403617"/>
                    </a:cubicBezTo>
                    <a:cubicBezTo>
                      <a:pt x="1095295" y="1402605"/>
                      <a:pt x="1113887" y="1401593"/>
                      <a:pt x="1132352" y="1400582"/>
                    </a:cubicBezTo>
                    <a:cubicBezTo>
                      <a:pt x="1151197" y="1399443"/>
                      <a:pt x="1168905" y="1399190"/>
                      <a:pt x="1189646" y="1397293"/>
                    </a:cubicBezTo>
                    <a:cubicBezTo>
                      <a:pt x="1210010" y="1395396"/>
                      <a:pt x="1231005" y="1392234"/>
                      <a:pt x="1253265" y="1388566"/>
                    </a:cubicBezTo>
                    <a:cubicBezTo>
                      <a:pt x="1279572" y="1384393"/>
                      <a:pt x="1286149" y="1381483"/>
                      <a:pt x="1312077" y="1377057"/>
                    </a:cubicBezTo>
                    <a:cubicBezTo>
                      <a:pt x="1312962" y="1376930"/>
                      <a:pt x="1311571" y="1379334"/>
                      <a:pt x="1312456" y="1379207"/>
                    </a:cubicBezTo>
                    <a:cubicBezTo>
                      <a:pt x="1322195" y="1377689"/>
                      <a:pt x="1333072" y="1375666"/>
                      <a:pt x="1344834" y="1372756"/>
                    </a:cubicBezTo>
                    <a:cubicBezTo>
                      <a:pt x="1356976" y="1369848"/>
                      <a:pt x="1368359" y="1366306"/>
                      <a:pt x="1380248" y="1362638"/>
                    </a:cubicBezTo>
                    <a:cubicBezTo>
                      <a:pt x="1404026" y="1355050"/>
                      <a:pt x="1430333" y="1346197"/>
                      <a:pt x="1454238" y="1330766"/>
                    </a:cubicBezTo>
                    <a:cubicBezTo>
                      <a:pt x="1429574" y="1344678"/>
                      <a:pt x="1406935" y="1350117"/>
                      <a:pt x="1391758" y="1353785"/>
                    </a:cubicBezTo>
                    <a:cubicBezTo>
                      <a:pt x="1402002" y="1350244"/>
                      <a:pt x="1414270" y="1346197"/>
                      <a:pt x="1428183" y="1340125"/>
                    </a:cubicBezTo>
                    <a:cubicBezTo>
                      <a:pt x="1442222" y="1334054"/>
                      <a:pt x="1457905" y="1325833"/>
                      <a:pt x="1472829" y="1313186"/>
                    </a:cubicBezTo>
                    <a:cubicBezTo>
                      <a:pt x="1487627" y="1300791"/>
                      <a:pt x="1502552" y="1281566"/>
                      <a:pt x="1507611" y="1257662"/>
                    </a:cubicBezTo>
                    <a:cubicBezTo>
                      <a:pt x="1508876" y="1251844"/>
                      <a:pt x="1509508" y="1245773"/>
                      <a:pt x="1509761" y="123982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49" name="Graphic 3">
              <a:extLst>
                <a:ext uri="{FF2B5EF4-FFF2-40B4-BE49-F238E27FC236}">
                  <a16:creationId xmlns:a16="http://schemas.microsoft.com/office/drawing/2014/main" id="{64659EA4-0A4C-09C7-5921-7A182B77D1D8}"/>
                </a:ext>
              </a:extLst>
            </p:cNvPr>
            <p:cNvGrpSpPr/>
            <p:nvPr/>
          </p:nvGrpSpPr>
          <p:grpSpPr>
            <a:xfrm>
              <a:off x="10439939" y="3726424"/>
              <a:ext cx="965565" cy="873731"/>
              <a:chOff x="10369599" y="3726424"/>
              <a:chExt cx="965565" cy="873731"/>
            </a:xfrm>
            <a:solidFill>
              <a:srgbClr val="F1A594"/>
            </a:solidFill>
          </p:grpSpPr>
          <p:sp>
            <p:nvSpPr>
              <p:cNvPr id="9927" name="Freeform: Shape 9926">
                <a:extLst>
                  <a:ext uri="{FF2B5EF4-FFF2-40B4-BE49-F238E27FC236}">
                    <a16:creationId xmlns:a16="http://schemas.microsoft.com/office/drawing/2014/main" id="{C50507D6-A005-D0E7-5973-FA08E6E1F63E}"/>
                  </a:ext>
                </a:extLst>
              </p:cNvPr>
              <p:cNvSpPr/>
              <p:nvPr/>
            </p:nvSpPr>
            <p:spPr>
              <a:xfrm>
                <a:off x="10379843" y="4215538"/>
                <a:ext cx="1265" cy="2761"/>
              </a:xfrm>
              <a:custGeom>
                <a:avLst/>
                <a:gdLst>
                  <a:gd name="connsiteX0" fmla="*/ 1265 w 1265"/>
                  <a:gd name="connsiteY0" fmla="*/ 2656 h 2761"/>
                  <a:gd name="connsiteX1" fmla="*/ 0 w 1265"/>
                  <a:gd name="connsiteY1" fmla="*/ 0 h 2761"/>
                  <a:gd name="connsiteX2" fmla="*/ 1265 w 1265"/>
                  <a:gd name="connsiteY2" fmla="*/ 2656 h 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5" h="2761">
                    <a:moveTo>
                      <a:pt x="1265" y="2656"/>
                    </a:moveTo>
                    <a:cubicBezTo>
                      <a:pt x="885" y="759"/>
                      <a:pt x="380" y="0"/>
                      <a:pt x="0" y="0"/>
                    </a:cubicBezTo>
                    <a:cubicBezTo>
                      <a:pt x="506" y="1770"/>
                      <a:pt x="1012" y="3162"/>
                      <a:pt x="1265" y="2656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8" name="Freeform: Shape 9927">
                <a:extLst>
                  <a:ext uri="{FF2B5EF4-FFF2-40B4-BE49-F238E27FC236}">
                    <a16:creationId xmlns:a16="http://schemas.microsoft.com/office/drawing/2014/main" id="{8560BC64-4B82-4976-55E9-1F472E86F7CE}"/>
                  </a:ext>
                </a:extLst>
              </p:cNvPr>
              <p:cNvSpPr/>
              <p:nvPr/>
            </p:nvSpPr>
            <p:spPr>
              <a:xfrm>
                <a:off x="10385234" y="4259299"/>
                <a:ext cx="426" cy="2529"/>
              </a:xfrm>
              <a:custGeom>
                <a:avLst/>
                <a:gdLst>
                  <a:gd name="connsiteX0" fmla="*/ 427 w 426"/>
                  <a:gd name="connsiteY0" fmla="*/ 2530 h 2529"/>
                  <a:gd name="connsiteX1" fmla="*/ 47 w 426"/>
                  <a:gd name="connsiteY1" fmla="*/ 0 h 2529"/>
                  <a:gd name="connsiteX2" fmla="*/ 427 w 426"/>
                  <a:gd name="connsiteY2" fmla="*/ 2530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6" h="2529">
                    <a:moveTo>
                      <a:pt x="427" y="2530"/>
                    </a:moveTo>
                    <a:cubicBezTo>
                      <a:pt x="300" y="1644"/>
                      <a:pt x="174" y="759"/>
                      <a:pt x="47" y="0"/>
                    </a:cubicBezTo>
                    <a:cubicBezTo>
                      <a:pt x="-79" y="1012"/>
                      <a:pt x="47" y="2024"/>
                      <a:pt x="427" y="2530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9" name="Freeform: Shape 9928">
                <a:extLst>
                  <a:ext uri="{FF2B5EF4-FFF2-40B4-BE49-F238E27FC236}">
                    <a16:creationId xmlns:a16="http://schemas.microsoft.com/office/drawing/2014/main" id="{A59A27FB-9488-3A4E-A014-E8060DDEFDF8}"/>
                  </a:ext>
                </a:extLst>
              </p:cNvPr>
              <p:cNvSpPr/>
              <p:nvPr/>
            </p:nvSpPr>
            <p:spPr>
              <a:xfrm>
                <a:off x="10413233" y="3970804"/>
                <a:ext cx="4173" cy="5736"/>
              </a:xfrm>
              <a:custGeom>
                <a:avLst/>
                <a:gdLst>
                  <a:gd name="connsiteX0" fmla="*/ 0 w 4173"/>
                  <a:gd name="connsiteY0" fmla="*/ 5565 h 5736"/>
                  <a:gd name="connsiteX1" fmla="*/ 4174 w 4173"/>
                  <a:gd name="connsiteY1" fmla="*/ 0 h 5736"/>
                  <a:gd name="connsiteX2" fmla="*/ 0 w 4173"/>
                  <a:gd name="connsiteY2" fmla="*/ 5565 h 5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5736">
                    <a:moveTo>
                      <a:pt x="0" y="5565"/>
                    </a:moveTo>
                    <a:cubicBezTo>
                      <a:pt x="1012" y="6577"/>
                      <a:pt x="2403" y="2909"/>
                      <a:pt x="4174" y="0"/>
                    </a:cubicBezTo>
                    <a:lnTo>
                      <a:pt x="0" y="5565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0" name="Freeform: Shape 9929">
                <a:extLst>
                  <a:ext uri="{FF2B5EF4-FFF2-40B4-BE49-F238E27FC236}">
                    <a16:creationId xmlns:a16="http://schemas.microsoft.com/office/drawing/2014/main" id="{87055E43-04D2-1B19-28C5-43E5D4EC0FC3}"/>
                  </a:ext>
                </a:extLst>
              </p:cNvPr>
              <p:cNvSpPr/>
              <p:nvPr/>
            </p:nvSpPr>
            <p:spPr>
              <a:xfrm>
                <a:off x="10474575" y="3871014"/>
                <a:ext cx="1265" cy="4047"/>
              </a:xfrm>
              <a:custGeom>
                <a:avLst/>
                <a:gdLst>
                  <a:gd name="connsiteX0" fmla="*/ 0 w 1265"/>
                  <a:gd name="connsiteY0" fmla="*/ 4047 h 4047"/>
                  <a:gd name="connsiteX1" fmla="*/ 1265 w 1265"/>
                  <a:gd name="connsiteY1" fmla="*/ 2403 h 4047"/>
                  <a:gd name="connsiteX2" fmla="*/ 1139 w 1265"/>
                  <a:gd name="connsiteY2" fmla="*/ 0 h 4047"/>
                  <a:gd name="connsiteX3" fmla="*/ 0 w 1265"/>
                  <a:gd name="connsiteY3" fmla="*/ 4047 h 4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4047">
                    <a:moveTo>
                      <a:pt x="0" y="4047"/>
                    </a:moveTo>
                    <a:lnTo>
                      <a:pt x="1265" y="2403"/>
                    </a:lnTo>
                    <a:cubicBezTo>
                      <a:pt x="1265" y="1644"/>
                      <a:pt x="1265" y="885"/>
                      <a:pt x="1139" y="0"/>
                    </a:cubicBezTo>
                    <a:lnTo>
                      <a:pt x="0" y="4047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1" name="Freeform: Shape 9930">
                <a:extLst>
                  <a:ext uri="{FF2B5EF4-FFF2-40B4-BE49-F238E27FC236}">
                    <a16:creationId xmlns:a16="http://schemas.microsoft.com/office/drawing/2014/main" id="{88A1526C-5AAC-7345-E6DA-800E3EC8FB1C}"/>
                  </a:ext>
                </a:extLst>
              </p:cNvPr>
              <p:cNvSpPr/>
              <p:nvPr/>
            </p:nvSpPr>
            <p:spPr>
              <a:xfrm>
                <a:off x="10535330" y="3814731"/>
                <a:ext cx="2989" cy="5944"/>
              </a:xfrm>
              <a:custGeom>
                <a:avLst/>
                <a:gdLst>
                  <a:gd name="connsiteX0" fmla="*/ 1219 w 2989"/>
                  <a:gd name="connsiteY0" fmla="*/ 5944 h 5944"/>
                  <a:gd name="connsiteX1" fmla="*/ 2990 w 2989"/>
                  <a:gd name="connsiteY1" fmla="*/ 1391 h 5944"/>
                  <a:gd name="connsiteX2" fmla="*/ 713 w 2989"/>
                  <a:gd name="connsiteY2" fmla="*/ 0 h 5944"/>
                  <a:gd name="connsiteX3" fmla="*/ 1219 w 2989"/>
                  <a:gd name="connsiteY3" fmla="*/ 5944 h 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9" h="5944">
                    <a:moveTo>
                      <a:pt x="1219" y="5944"/>
                    </a:moveTo>
                    <a:cubicBezTo>
                      <a:pt x="1219" y="4174"/>
                      <a:pt x="1851" y="2656"/>
                      <a:pt x="2990" y="1391"/>
                    </a:cubicBezTo>
                    <a:cubicBezTo>
                      <a:pt x="2610" y="885"/>
                      <a:pt x="1851" y="379"/>
                      <a:pt x="713" y="0"/>
                    </a:cubicBezTo>
                    <a:cubicBezTo>
                      <a:pt x="-931" y="1138"/>
                      <a:pt x="713" y="4300"/>
                      <a:pt x="1219" y="594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2" name="Freeform: Shape 9931">
                <a:extLst>
                  <a:ext uri="{FF2B5EF4-FFF2-40B4-BE49-F238E27FC236}">
                    <a16:creationId xmlns:a16="http://schemas.microsoft.com/office/drawing/2014/main" id="{E9376A77-E8A9-D719-8E6D-D890C3F349D1}"/>
                  </a:ext>
                </a:extLst>
              </p:cNvPr>
              <p:cNvSpPr/>
              <p:nvPr/>
            </p:nvSpPr>
            <p:spPr>
              <a:xfrm>
                <a:off x="10760287" y="3737074"/>
                <a:ext cx="1553" cy="2276"/>
              </a:xfrm>
              <a:custGeom>
                <a:avLst/>
                <a:gdLst>
                  <a:gd name="connsiteX0" fmla="*/ 0 w 1553"/>
                  <a:gd name="connsiteY0" fmla="*/ 2277 h 2276"/>
                  <a:gd name="connsiteX1" fmla="*/ 1391 w 1553"/>
                  <a:gd name="connsiteY1" fmla="*/ 2024 h 2276"/>
                  <a:gd name="connsiteX2" fmla="*/ 1518 w 1553"/>
                  <a:gd name="connsiteY2" fmla="*/ 0 h 2276"/>
                  <a:gd name="connsiteX3" fmla="*/ 0 w 1553"/>
                  <a:gd name="connsiteY3" fmla="*/ 2277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3" h="2276">
                    <a:moveTo>
                      <a:pt x="0" y="2277"/>
                    </a:moveTo>
                    <a:lnTo>
                      <a:pt x="1391" y="2024"/>
                    </a:lnTo>
                    <a:cubicBezTo>
                      <a:pt x="1391" y="1391"/>
                      <a:pt x="1644" y="633"/>
                      <a:pt x="1518" y="0"/>
                    </a:cubicBezTo>
                    <a:lnTo>
                      <a:pt x="0" y="2277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3" name="Freeform: Shape 9932">
                <a:extLst>
                  <a:ext uri="{FF2B5EF4-FFF2-40B4-BE49-F238E27FC236}">
                    <a16:creationId xmlns:a16="http://schemas.microsoft.com/office/drawing/2014/main" id="{1A714D63-F030-BB4D-DBFD-13070AE48FD7}"/>
                  </a:ext>
                </a:extLst>
              </p:cNvPr>
              <p:cNvSpPr/>
              <p:nvPr/>
            </p:nvSpPr>
            <p:spPr>
              <a:xfrm>
                <a:off x="10405800" y="4337767"/>
                <a:ext cx="730" cy="1339"/>
              </a:xfrm>
              <a:custGeom>
                <a:avLst/>
                <a:gdLst>
                  <a:gd name="connsiteX0" fmla="*/ 731 w 730"/>
                  <a:gd name="connsiteY0" fmla="*/ 1339 h 1339"/>
                  <a:gd name="connsiteX1" fmla="*/ 731 w 730"/>
                  <a:gd name="connsiteY1" fmla="*/ 960 h 1339"/>
                  <a:gd name="connsiteX2" fmla="*/ 731 w 730"/>
                  <a:gd name="connsiteY2" fmla="*/ 1339 h 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0" h="1339">
                    <a:moveTo>
                      <a:pt x="731" y="1339"/>
                    </a:moveTo>
                    <a:cubicBezTo>
                      <a:pt x="731" y="1339"/>
                      <a:pt x="731" y="1086"/>
                      <a:pt x="731" y="960"/>
                    </a:cubicBezTo>
                    <a:cubicBezTo>
                      <a:pt x="-535" y="-811"/>
                      <a:pt x="98" y="201"/>
                      <a:pt x="731" y="133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4" name="Freeform: Shape 9933">
                <a:extLst>
                  <a:ext uri="{FF2B5EF4-FFF2-40B4-BE49-F238E27FC236}">
                    <a16:creationId xmlns:a16="http://schemas.microsoft.com/office/drawing/2014/main" id="{C6CE4018-2D01-B74F-FD83-20A5DCFF6313}"/>
                  </a:ext>
                </a:extLst>
              </p:cNvPr>
              <p:cNvSpPr/>
              <p:nvPr/>
            </p:nvSpPr>
            <p:spPr>
              <a:xfrm>
                <a:off x="11032483" y="4563286"/>
                <a:ext cx="7502" cy="7961"/>
              </a:xfrm>
              <a:custGeom>
                <a:avLst/>
                <a:gdLst>
                  <a:gd name="connsiteX0" fmla="*/ 4916 w 7502"/>
                  <a:gd name="connsiteY0" fmla="*/ 7654 h 7961"/>
                  <a:gd name="connsiteX1" fmla="*/ 2893 w 7502"/>
                  <a:gd name="connsiteY1" fmla="*/ 192 h 7961"/>
                  <a:gd name="connsiteX2" fmla="*/ 4916 w 7502"/>
                  <a:gd name="connsiteY2" fmla="*/ 7654 h 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02" h="7961">
                    <a:moveTo>
                      <a:pt x="4916" y="7654"/>
                    </a:moveTo>
                    <a:cubicBezTo>
                      <a:pt x="-4063" y="8034"/>
                      <a:pt x="16046" y="-1452"/>
                      <a:pt x="2893" y="192"/>
                    </a:cubicBezTo>
                    <a:cubicBezTo>
                      <a:pt x="4664" y="1077"/>
                      <a:pt x="-5834" y="9677"/>
                      <a:pt x="4916" y="765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5" name="Freeform: Shape 9934">
                <a:extLst>
                  <a:ext uri="{FF2B5EF4-FFF2-40B4-BE49-F238E27FC236}">
                    <a16:creationId xmlns:a16="http://schemas.microsoft.com/office/drawing/2014/main" id="{339D0F6E-371A-F6CF-0456-EE881ED30739}"/>
                  </a:ext>
                </a:extLst>
              </p:cNvPr>
              <p:cNvSpPr/>
              <p:nvPr/>
            </p:nvSpPr>
            <p:spPr>
              <a:xfrm>
                <a:off x="10516913" y="4484808"/>
                <a:ext cx="584" cy="2403"/>
              </a:xfrm>
              <a:custGeom>
                <a:avLst/>
                <a:gdLst>
                  <a:gd name="connsiteX0" fmla="*/ 537 w 584"/>
                  <a:gd name="connsiteY0" fmla="*/ 2403 h 2403"/>
                  <a:gd name="connsiteX1" fmla="*/ 158 w 584"/>
                  <a:gd name="connsiteY1" fmla="*/ 0 h 2403"/>
                  <a:gd name="connsiteX2" fmla="*/ 537 w 584"/>
                  <a:gd name="connsiteY2" fmla="*/ 2403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" h="2403">
                    <a:moveTo>
                      <a:pt x="537" y="2403"/>
                    </a:moveTo>
                    <a:cubicBezTo>
                      <a:pt x="664" y="1644"/>
                      <a:pt x="537" y="885"/>
                      <a:pt x="158" y="0"/>
                    </a:cubicBezTo>
                    <a:cubicBezTo>
                      <a:pt x="-95" y="253"/>
                      <a:pt x="-95" y="885"/>
                      <a:pt x="537" y="2403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6" name="Freeform: Shape 9935">
                <a:extLst>
                  <a:ext uri="{FF2B5EF4-FFF2-40B4-BE49-F238E27FC236}">
                    <a16:creationId xmlns:a16="http://schemas.microsoft.com/office/drawing/2014/main" id="{6346258C-0F68-B5FA-C19B-50070EDF4459}"/>
                  </a:ext>
                </a:extLst>
              </p:cNvPr>
              <p:cNvSpPr/>
              <p:nvPr/>
            </p:nvSpPr>
            <p:spPr>
              <a:xfrm>
                <a:off x="10577148" y="4526799"/>
                <a:ext cx="3920" cy="2909"/>
              </a:xfrm>
              <a:custGeom>
                <a:avLst/>
                <a:gdLst>
                  <a:gd name="connsiteX0" fmla="*/ 3921 w 3920"/>
                  <a:gd name="connsiteY0" fmla="*/ 2909 h 2909"/>
                  <a:gd name="connsiteX1" fmla="*/ 3541 w 3920"/>
                  <a:gd name="connsiteY1" fmla="*/ 2150 h 2909"/>
                  <a:gd name="connsiteX2" fmla="*/ 0 w 3920"/>
                  <a:gd name="connsiteY2" fmla="*/ 0 h 2909"/>
                  <a:gd name="connsiteX3" fmla="*/ 3921 w 3920"/>
                  <a:gd name="connsiteY3" fmla="*/ 2909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0" h="2909">
                    <a:moveTo>
                      <a:pt x="3921" y="2909"/>
                    </a:moveTo>
                    <a:cubicBezTo>
                      <a:pt x="3921" y="2909"/>
                      <a:pt x="3668" y="2403"/>
                      <a:pt x="3541" y="2150"/>
                    </a:cubicBezTo>
                    <a:cubicBezTo>
                      <a:pt x="2529" y="2150"/>
                      <a:pt x="1391" y="1644"/>
                      <a:pt x="0" y="0"/>
                    </a:cubicBezTo>
                    <a:cubicBezTo>
                      <a:pt x="1391" y="1265"/>
                      <a:pt x="1644" y="2024"/>
                      <a:pt x="3921" y="290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7" name="Freeform: Shape 9936">
                <a:extLst>
                  <a:ext uri="{FF2B5EF4-FFF2-40B4-BE49-F238E27FC236}">
                    <a16:creationId xmlns:a16="http://schemas.microsoft.com/office/drawing/2014/main" id="{AD88F9BC-3070-5B9A-0456-67FE412C8091}"/>
                  </a:ext>
                </a:extLst>
              </p:cNvPr>
              <p:cNvSpPr/>
              <p:nvPr/>
            </p:nvSpPr>
            <p:spPr>
              <a:xfrm>
                <a:off x="10638111" y="4561074"/>
                <a:ext cx="3287" cy="2023"/>
              </a:xfrm>
              <a:custGeom>
                <a:avLst/>
                <a:gdLst>
                  <a:gd name="connsiteX0" fmla="*/ 3288 w 3287"/>
                  <a:gd name="connsiteY0" fmla="*/ 2024 h 2023"/>
                  <a:gd name="connsiteX1" fmla="*/ 2277 w 3287"/>
                  <a:gd name="connsiteY1" fmla="*/ 759 h 2023"/>
                  <a:gd name="connsiteX2" fmla="*/ 0 w 3287"/>
                  <a:gd name="connsiteY2" fmla="*/ 0 h 2023"/>
                  <a:gd name="connsiteX3" fmla="*/ 3162 w 3287"/>
                  <a:gd name="connsiteY3" fmla="*/ 2024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7" h="2023">
                    <a:moveTo>
                      <a:pt x="3288" y="2024"/>
                    </a:moveTo>
                    <a:cubicBezTo>
                      <a:pt x="3288" y="2024"/>
                      <a:pt x="2656" y="1265"/>
                      <a:pt x="2277" y="759"/>
                    </a:cubicBezTo>
                    <a:cubicBezTo>
                      <a:pt x="1518" y="506"/>
                      <a:pt x="759" y="253"/>
                      <a:pt x="0" y="0"/>
                    </a:cubicBezTo>
                    <a:lnTo>
                      <a:pt x="3162" y="2024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8" name="Freeform: Shape 9937">
                <a:extLst>
                  <a:ext uri="{FF2B5EF4-FFF2-40B4-BE49-F238E27FC236}">
                    <a16:creationId xmlns:a16="http://schemas.microsoft.com/office/drawing/2014/main" id="{79131D47-D17C-618E-F109-A77F58C5981C}"/>
                  </a:ext>
                </a:extLst>
              </p:cNvPr>
              <p:cNvSpPr/>
              <p:nvPr/>
            </p:nvSpPr>
            <p:spPr>
              <a:xfrm>
                <a:off x="10371719" y="3726424"/>
                <a:ext cx="963445" cy="873731"/>
              </a:xfrm>
              <a:custGeom>
                <a:avLst/>
                <a:gdLst>
                  <a:gd name="connsiteX0" fmla="*/ 963409 w 963445"/>
                  <a:gd name="connsiteY0" fmla="*/ 533887 h 873731"/>
                  <a:gd name="connsiteX1" fmla="*/ 956705 w 963445"/>
                  <a:gd name="connsiteY1" fmla="*/ 532496 h 873731"/>
                  <a:gd name="connsiteX2" fmla="*/ 946714 w 963445"/>
                  <a:gd name="connsiteY2" fmla="*/ 487849 h 873731"/>
                  <a:gd name="connsiteX3" fmla="*/ 921418 w 963445"/>
                  <a:gd name="connsiteY3" fmla="*/ 459518 h 873731"/>
                  <a:gd name="connsiteX4" fmla="*/ 902700 w 963445"/>
                  <a:gd name="connsiteY4" fmla="*/ 452689 h 873731"/>
                  <a:gd name="connsiteX5" fmla="*/ 904596 w 963445"/>
                  <a:gd name="connsiteY5" fmla="*/ 449653 h 873731"/>
                  <a:gd name="connsiteX6" fmla="*/ 864882 w 963445"/>
                  <a:gd name="connsiteY6" fmla="*/ 433211 h 873731"/>
                  <a:gd name="connsiteX7" fmla="*/ 869183 w 963445"/>
                  <a:gd name="connsiteY7" fmla="*/ 432073 h 873731"/>
                  <a:gd name="connsiteX8" fmla="*/ 845026 w 963445"/>
                  <a:gd name="connsiteY8" fmla="*/ 433464 h 873731"/>
                  <a:gd name="connsiteX9" fmla="*/ 845026 w 963445"/>
                  <a:gd name="connsiteY9" fmla="*/ 427520 h 873731"/>
                  <a:gd name="connsiteX10" fmla="*/ 833516 w 963445"/>
                  <a:gd name="connsiteY10" fmla="*/ 414872 h 873731"/>
                  <a:gd name="connsiteX11" fmla="*/ 832757 w 963445"/>
                  <a:gd name="connsiteY11" fmla="*/ 408295 h 873731"/>
                  <a:gd name="connsiteX12" fmla="*/ 831872 w 963445"/>
                  <a:gd name="connsiteY12" fmla="*/ 395015 h 873731"/>
                  <a:gd name="connsiteX13" fmla="*/ 834022 w 963445"/>
                  <a:gd name="connsiteY13" fmla="*/ 399062 h 873731"/>
                  <a:gd name="connsiteX14" fmla="*/ 833390 w 963445"/>
                  <a:gd name="connsiteY14" fmla="*/ 368202 h 873731"/>
                  <a:gd name="connsiteX15" fmla="*/ 833643 w 963445"/>
                  <a:gd name="connsiteY15" fmla="*/ 338479 h 873731"/>
                  <a:gd name="connsiteX16" fmla="*/ 837058 w 963445"/>
                  <a:gd name="connsiteY16" fmla="*/ 340250 h 873731"/>
                  <a:gd name="connsiteX17" fmla="*/ 829975 w 963445"/>
                  <a:gd name="connsiteY17" fmla="*/ 319002 h 873731"/>
                  <a:gd name="connsiteX18" fmla="*/ 831998 w 963445"/>
                  <a:gd name="connsiteY18" fmla="*/ 320267 h 873731"/>
                  <a:gd name="connsiteX19" fmla="*/ 828963 w 963445"/>
                  <a:gd name="connsiteY19" fmla="*/ 301168 h 873731"/>
                  <a:gd name="connsiteX20" fmla="*/ 831745 w 963445"/>
                  <a:gd name="connsiteY20" fmla="*/ 305216 h 873731"/>
                  <a:gd name="connsiteX21" fmla="*/ 826180 w 963445"/>
                  <a:gd name="connsiteY21" fmla="*/ 291303 h 873731"/>
                  <a:gd name="connsiteX22" fmla="*/ 826180 w 963445"/>
                  <a:gd name="connsiteY22" fmla="*/ 270814 h 873731"/>
                  <a:gd name="connsiteX23" fmla="*/ 819604 w 963445"/>
                  <a:gd name="connsiteY23" fmla="*/ 259557 h 873731"/>
                  <a:gd name="connsiteX24" fmla="*/ 822513 w 963445"/>
                  <a:gd name="connsiteY24" fmla="*/ 261202 h 873731"/>
                  <a:gd name="connsiteX25" fmla="*/ 811129 w 963445"/>
                  <a:gd name="connsiteY25" fmla="*/ 227559 h 873731"/>
                  <a:gd name="connsiteX26" fmla="*/ 812395 w 963445"/>
                  <a:gd name="connsiteY26" fmla="*/ 225029 h 873731"/>
                  <a:gd name="connsiteX27" fmla="*/ 819098 w 963445"/>
                  <a:gd name="connsiteY27" fmla="*/ 246530 h 873731"/>
                  <a:gd name="connsiteX28" fmla="*/ 826433 w 963445"/>
                  <a:gd name="connsiteY28" fmla="*/ 241977 h 873731"/>
                  <a:gd name="connsiteX29" fmla="*/ 809359 w 963445"/>
                  <a:gd name="connsiteY29" fmla="*/ 212761 h 873731"/>
                  <a:gd name="connsiteX30" fmla="*/ 809865 w 963445"/>
                  <a:gd name="connsiteY30" fmla="*/ 211117 h 873731"/>
                  <a:gd name="connsiteX31" fmla="*/ 810624 w 963445"/>
                  <a:gd name="connsiteY31" fmla="*/ 212002 h 873731"/>
                  <a:gd name="connsiteX32" fmla="*/ 807715 w 963445"/>
                  <a:gd name="connsiteY32" fmla="*/ 206058 h 873731"/>
                  <a:gd name="connsiteX33" fmla="*/ 805059 w 963445"/>
                  <a:gd name="connsiteY33" fmla="*/ 197583 h 873731"/>
                  <a:gd name="connsiteX34" fmla="*/ 798356 w 963445"/>
                  <a:gd name="connsiteY34" fmla="*/ 180889 h 873731"/>
                  <a:gd name="connsiteX35" fmla="*/ 793170 w 963445"/>
                  <a:gd name="connsiteY35" fmla="*/ 183797 h 873731"/>
                  <a:gd name="connsiteX36" fmla="*/ 795826 w 963445"/>
                  <a:gd name="connsiteY36" fmla="*/ 187465 h 873731"/>
                  <a:gd name="connsiteX37" fmla="*/ 797217 w 963445"/>
                  <a:gd name="connsiteY37" fmla="*/ 189363 h 873731"/>
                  <a:gd name="connsiteX38" fmla="*/ 796712 w 963445"/>
                  <a:gd name="connsiteY38" fmla="*/ 189363 h 873731"/>
                  <a:gd name="connsiteX39" fmla="*/ 802782 w 963445"/>
                  <a:gd name="connsiteY39" fmla="*/ 200999 h 873731"/>
                  <a:gd name="connsiteX40" fmla="*/ 795194 w 963445"/>
                  <a:gd name="connsiteY40" fmla="*/ 188477 h 873731"/>
                  <a:gd name="connsiteX41" fmla="*/ 786593 w 963445"/>
                  <a:gd name="connsiteY41" fmla="*/ 184809 h 873731"/>
                  <a:gd name="connsiteX42" fmla="*/ 783431 w 963445"/>
                  <a:gd name="connsiteY42" fmla="*/ 159514 h 873731"/>
                  <a:gd name="connsiteX43" fmla="*/ 747638 w 963445"/>
                  <a:gd name="connsiteY43" fmla="*/ 126883 h 873731"/>
                  <a:gd name="connsiteX44" fmla="*/ 745488 w 963445"/>
                  <a:gd name="connsiteY44" fmla="*/ 119800 h 873731"/>
                  <a:gd name="connsiteX45" fmla="*/ 751306 w 963445"/>
                  <a:gd name="connsiteY45" fmla="*/ 124100 h 873731"/>
                  <a:gd name="connsiteX46" fmla="*/ 728287 w 963445"/>
                  <a:gd name="connsiteY46" fmla="*/ 106141 h 873731"/>
                  <a:gd name="connsiteX47" fmla="*/ 724493 w 963445"/>
                  <a:gd name="connsiteY47" fmla="*/ 97034 h 873731"/>
                  <a:gd name="connsiteX48" fmla="*/ 727022 w 963445"/>
                  <a:gd name="connsiteY48" fmla="*/ 97540 h 873731"/>
                  <a:gd name="connsiteX49" fmla="*/ 695023 w 963445"/>
                  <a:gd name="connsiteY49" fmla="*/ 70980 h 873731"/>
                  <a:gd name="connsiteX50" fmla="*/ 656574 w 963445"/>
                  <a:gd name="connsiteY50" fmla="*/ 48846 h 873731"/>
                  <a:gd name="connsiteX51" fmla="*/ 659610 w 963445"/>
                  <a:gd name="connsiteY51" fmla="*/ 52008 h 873731"/>
                  <a:gd name="connsiteX52" fmla="*/ 604086 w 963445"/>
                  <a:gd name="connsiteY52" fmla="*/ 31013 h 873731"/>
                  <a:gd name="connsiteX53" fmla="*/ 548057 w 963445"/>
                  <a:gd name="connsiteY53" fmla="*/ 13686 h 873731"/>
                  <a:gd name="connsiteX54" fmla="*/ 528958 w 963445"/>
                  <a:gd name="connsiteY54" fmla="*/ 13686 h 873731"/>
                  <a:gd name="connsiteX55" fmla="*/ 527314 w 963445"/>
                  <a:gd name="connsiteY55" fmla="*/ 9512 h 873731"/>
                  <a:gd name="connsiteX56" fmla="*/ 515426 w 963445"/>
                  <a:gd name="connsiteY56" fmla="*/ 11915 h 873731"/>
                  <a:gd name="connsiteX57" fmla="*/ 467744 w 963445"/>
                  <a:gd name="connsiteY57" fmla="*/ 4073 h 873731"/>
                  <a:gd name="connsiteX58" fmla="*/ 470273 w 963445"/>
                  <a:gd name="connsiteY58" fmla="*/ 6729 h 873731"/>
                  <a:gd name="connsiteX59" fmla="*/ 448392 w 963445"/>
                  <a:gd name="connsiteY59" fmla="*/ 4705 h 873731"/>
                  <a:gd name="connsiteX60" fmla="*/ 443207 w 963445"/>
                  <a:gd name="connsiteY60" fmla="*/ 5970 h 873731"/>
                  <a:gd name="connsiteX61" fmla="*/ 442954 w 963445"/>
                  <a:gd name="connsiteY61" fmla="*/ 3947 h 873731"/>
                  <a:gd name="connsiteX62" fmla="*/ 425121 w 963445"/>
                  <a:gd name="connsiteY62" fmla="*/ 7615 h 873731"/>
                  <a:gd name="connsiteX63" fmla="*/ 406782 w 963445"/>
                  <a:gd name="connsiteY63" fmla="*/ 26 h 873731"/>
                  <a:gd name="connsiteX64" fmla="*/ 388695 w 963445"/>
                  <a:gd name="connsiteY64" fmla="*/ 8247 h 873731"/>
                  <a:gd name="connsiteX65" fmla="*/ 396790 w 963445"/>
                  <a:gd name="connsiteY65" fmla="*/ 10903 h 873731"/>
                  <a:gd name="connsiteX66" fmla="*/ 390086 w 963445"/>
                  <a:gd name="connsiteY66" fmla="*/ 12421 h 873731"/>
                  <a:gd name="connsiteX67" fmla="*/ 389833 w 963445"/>
                  <a:gd name="connsiteY67" fmla="*/ 13559 h 873731"/>
                  <a:gd name="connsiteX68" fmla="*/ 388822 w 963445"/>
                  <a:gd name="connsiteY68" fmla="*/ 13559 h 873731"/>
                  <a:gd name="connsiteX69" fmla="*/ 310153 w 963445"/>
                  <a:gd name="connsiteY69" fmla="*/ 30128 h 873731"/>
                  <a:gd name="connsiteX70" fmla="*/ 310659 w 963445"/>
                  <a:gd name="connsiteY70" fmla="*/ 28989 h 873731"/>
                  <a:gd name="connsiteX71" fmla="*/ 308635 w 963445"/>
                  <a:gd name="connsiteY71" fmla="*/ 30634 h 873731"/>
                  <a:gd name="connsiteX72" fmla="*/ 298896 w 963445"/>
                  <a:gd name="connsiteY72" fmla="*/ 33542 h 873731"/>
                  <a:gd name="connsiteX73" fmla="*/ 301426 w 963445"/>
                  <a:gd name="connsiteY73" fmla="*/ 31013 h 873731"/>
                  <a:gd name="connsiteX74" fmla="*/ 288525 w 963445"/>
                  <a:gd name="connsiteY74" fmla="*/ 33795 h 873731"/>
                  <a:gd name="connsiteX75" fmla="*/ 288525 w 963445"/>
                  <a:gd name="connsiteY75" fmla="*/ 32783 h 873731"/>
                  <a:gd name="connsiteX76" fmla="*/ 281948 w 963445"/>
                  <a:gd name="connsiteY76" fmla="*/ 36451 h 873731"/>
                  <a:gd name="connsiteX77" fmla="*/ 284225 w 963445"/>
                  <a:gd name="connsiteY77" fmla="*/ 32657 h 873731"/>
                  <a:gd name="connsiteX78" fmla="*/ 259056 w 963445"/>
                  <a:gd name="connsiteY78" fmla="*/ 41131 h 873731"/>
                  <a:gd name="connsiteX79" fmla="*/ 259941 w 963445"/>
                  <a:gd name="connsiteY79" fmla="*/ 40499 h 873731"/>
                  <a:gd name="connsiteX80" fmla="*/ 252479 w 963445"/>
                  <a:gd name="connsiteY80" fmla="*/ 49099 h 873731"/>
                  <a:gd name="connsiteX81" fmla="*/ 244637 w 963445"/>
                  <a:gd name="connsiteY81" fmla="*/ 52388 h 873731"/>
                  <a:gd name="connsiteX82" fmla="*/ 236037 w 963445"/>
                  <a:gd name="connsiteY82" fmla="*/ 48846 h 873731"/>
                  <a:gd name="connsiteX83" fmla="*/ 236037 w 963445"/>
                  <a:gd name="connsiteY83" fmla="*/ 53146 h 873731"/>
                  <a:gd name="connsiteX84" fmla="*/ 230599 w 963445"/>
                  <a:gd name="connsiteY84" fmla="*/ 53399 h 873731"/>
                  <a:gd name="connsiteX85" fmla="*/ 229713 w 963445"/>
                  <a:gd name="connsiteY85" fmla="*/ 58458 h 873731"/>
                  <a:gd name="connsiteX86" fmla="*/ 203406 w 963445"/>
                  <a:gd name="connsiteY86" fmla="*/ 67439 h 873731"/>
                  <a:gd name="connsiteX87" fmla="*/ 204797 w 963445"/>
                  <a:gd name="connsiteY87" fmla="*/ 71612 h 873731"/>
                  <a:gd name="connsiteX88" fmla="*/ 187217 w 963445"/>
                  <a:gd name="connsiteY88" fmla="*/ 80718 h 873731"/>
                  <a:gd name="connsiteX89" fmla="*/ 186332 w 963445"/>
                  <a:gd name="connsiteY89" fmla="*/ 75659 h 873731"/>
                  <a:gd name="connsiteX90" fmla="*/ 167107 w 963445"/>
                  <a:gd name="connsiteY90" fmla="*/ 89572 h 873731"/>
                  <a:gd name="connsiteX91" fmla="*/ 148262 w 963445"/>
                  <a:gd name="connsiteY91" fmla="*/ 109935 h 873731"/>
                  <a:gd name="connsiteX92" fmla="*/ 121069 w 963445"/>
                  <a:gd name="connsiteY92" fmla="*/ 130298 h 873731"/>
                  <a:gd name="connsiteX93" fmla="*/ 120690 w 963445"/>
                  <a:gd name="connsiteY93" fmla="*/ 129539 h 873731"/>
                  <a:gd name="connsiteX94" fmla="*/ 109433 w 963445"/>
                  <a:gd name="connsiteY94" fmla="*/ 149143 h 873731"/>
                  <a:gd name="connsiteX95" fmla="*/ 109686 w 963445"/>
                  <a:gd name="connsiteY95" fmla="*/ 140922 h 873731"/>
                  <a:gd name="connsiteX96" fmla="*/ 104500 w 963445"/>
                  <a:gd name="connsiteY96" fmla="*/ 146993 h 873731"/>
                  <a:gd name="connsiteX97" fmla="*/ 100706 w 963445"/>
                  <a:gd name="connsiteY97" fmla="*/ 156099 h 873731"/>
                  <a:gd name="connsiteX98" fmla="*/ 99188 w 963445"/>
                  <a:gd name="connsiteY98" fmla="*/ 152431 h 873731"/>
                  <a:gd name="connsiteX99" fmla="*/ 79964 w 963445"/>
                  <a:gd name="connsiteY99" fmla="*/ 181521 h 873731"/>
                  <a:gd name="connsiteX100" fmla="*/ 88565 w 963445"/>
                  <a:gd name="connsiteY100" fmla="*/ 183418 h 873731"/>
                  <a:gd name="connsiteX101" fmla="*/ 84770 w 963445"/>
                  <a:gd name="connsiteY101" fmla="*/ 189363 h 873731"/>
                  <a:gd name="connsiteX102" fmla="*/ 84264 w 963445"/>
                  <a:gd name="connsiteY102" fmla="*/ 185442 h 873731"/>
                  <a:gd name="connsiteX103" fmla="*/ 81102 w 963445"/>
                  <a:gd name="connsiteY103" fmla="*/ 191513 h 873731"/>
                  <a:gd name="connsiteX104" fmla="*/ 81734 w 963445"/>
                  <a:gd name="connsiteY104" fmla="*/ 185189 h 873731"/>
                  <a:gd name="connsiteX105" fmla="*/ 79205 w 963445"/>
                  <a:gd name="connsiteY105" fmla="*/ 193157 h 873731"/>
                  <a:gd name="connsiteX106" fmla="*/ 74399 w 963445"/>
                  <a:gd name="connsiteY106" fmla="*/ 193663 h 873731"/>
                  <a:gd name="connsiteX107" fmla="*/ 77814 w 963445"/>
                  <a:gd name="connsiteY107" fmla="*/ 188477 h 873731"/>
                  <a:gd name="connsiteX108" fmla="*/ 66937 w 963445"/>
                  <a:gd name="connsiteY108" fmla="*/ 198722 h 873731"/>
                  <a:gd name="connsiteX109" fmla="*/ 68075 w 963445"/>
                  <a:gd name="connsiteY109" fmla="*/ 204034 h 873731"/>
                  <a:gd name="connsiteX110" fmla="*/ 59474 w 963445"/>
                  <a:gd name="connsiteY110" fmla="*/ 210105 h 873731"/>
                  <a:gd name="connsiteX111" fmla="*/ 57957 w 963445"/>
                  <a:gd name="connsiteY111" fmla="*/ 220096 h 873731"/>
                  <a:gd name="connsiteX112" fmla="*/ 53150 w 963445"/>
                  <a:gd name="connsiteY112" fmla="*/ 222879 h 873731"/>
                  <a:gd name="connsiteX113" fmla="*/ 47965 w 963445"/>
                  <a:gd name="connsiteY113" fmla="*/ 241977 h 873731"/>
                  <a:gd name="connsiteX114" fmla="*/ 48851 w 963445"/>
                  <a:gd name="connsiteY114" fmla="*/ 240839 h 873731"/>
                  <a:gd name="connsiteX115" fmla="*/ 48597 w 963445"/>
                  <a:gd name="connsiteY115" fmla="*/ 241724 h 873731"/>
                  <a:gd name="connsiteX116" fmla="*/ 27728 w 963445"/>
                  <a:gd name="connsiteY116" fmla="*/ 292189 h 873731"/>
                  <a:gd name="connsiteX117" fmla="*/ 26591 w 963445"/>
                  <a:gd name="connsiteY117" fmla="*/ 291809 h 873731"/>
                  <a:gd name="connsiteX118" fmla="*/ 21784 w 963445"/>
                  <a:gd name="connsiteY118" fmla="*/ 322417 h 873731"/>
                  <a:gd name="connsiteX119" fmla="*/ 16725 w 963445"/>
                  <a:gd name="connsiteY119" fmla="*/ 327349 h 873731"/>
                  <a:gd name="connsiteX120" fmla="*/ 12931 w 963445"/>
                  <a:gd name="connsiteY120" fmla="*/ 347586 h 873731"/>
                  <a:gd name="connsiteX121" fmla="*/ 12931 w 963445"/>
                  <a:gd name="connsiteY121" fmla="*/ 339112 h 873731"/>
                  <a:gd name="connsiteX122" fmla="*/ 9263 w 963445"/>
                  <a:gd name="connsiteY122" fmla="*/ 363016 h 873731"/>
                  <a:gd name="connsiteX123" fmla="*/ 4710 w 963445"/>
                  <a:gd name="connsiteY123" fmla="*/ 375537 h 873731"/>
                  <a:gd name="connsiteX124" fmla="*/ 7746 w 963445"/>
                  <a:gd name="connsiteY124" fmla="*/ 368455 h 873731"/>
                  <a:gd name="connsiteX125" fmla="*/ 6101 w 963445"/>
                  <a:gd name="connsiteY125" fmla="*/ 383885 h 873731"/>
                  <a:gd name="connsiteX126" fmla="*/ 2180 w 963445"/>
                  <a:gd name="connsiteY126" fmla="*/ 380849 h 873731"/>
                  <a:gd name="connsiteX127" fmla="*/ 536 w 963445"/>
                  <a:gd name="connsiteY127" fmla="*/ 436246 h 873731"/>
                  <a:gd name="connsiteX128" fmla="*/ 5975 w 963445"/>
                  <a:gd name="connsiteY128" fmla="*/ 429543 h 873731"/>
                  <a:gd name="connsiteX129" fmla="*/ 156 w 963445"/>
                  <a:gd name="connsiteY129" fmla="*/ 453068 h 873731"/>
                  <a:gd name="connsiteX130" fmla="*/ 6987 w 963445"/>
                  <a:gd name="connsiteY130" fmla="*/ 479628 h 873731"/>
                  <a:gd name="connsiteX131" fmla="*/ 14702 w 963445"/>
                  <a:gd name="connsiteY131" fmla="*/ 485699 h 873731"/>
                  <a:gd name="connsiteX132" fmla="*/ 8125 w 963445"/>
                  <a:gd name="connsiteY132" fmla="*/ 492655 h 873731"/>
                  <a:gd name="connsiteX133" fmla="*/ 8504 w 963445"/>
                  <a:gd name="connsiteY133" fmla="*/ 489114 h 873731"/>
                  <a:gd name="connsiteX134" fmla="*/ 5216 w 963445"/>
                  <a:gd name="connsiteY134" fmla="*/ 486078 h 873731"/>
                  <a:gd name="connsiteX135" fmla="*/ 6860 w 963445"/>
                  <a:gd name="connsiteY135" fmla="*/ 487217 h 873731"/>
                  <a:gd name="connsiteX136" fmla="*/ 5595 w 963445"/>
                  <a:gd name="connsiteY136" fmla="*/ 503153 h 873731"/>
                  <a:gd name="connsiteX137" fmla="*/ 8378 w 963445"/>
                  <a:gd name="connsiteY137" fmla="*/ 500244 h 873731"/>
                  <a:gd name="connsiteX138" fmla="*/ 13943 w 963445"/>
                  <a:gd name="connsiteY138" fmla="*/ 532875 h 873731"/>
                  <a:gd name="connsiteX139" fmla="*/ 15966 w 963445"/>
                  <a:gd name="connsiteY139" fmla="*/ 530345 h 873731"/>
                  <a:gd name="connsiteX140" fmla="*/ 24946 w 963445"/>
                  <a:gd name="connsiteY140" fmla="*/ 549950 h 873731"/>
                  <a:gd name="connsiteX141" fmla="*/ 24566 w 963445"/>
                  <a:gd name="connsiteY141" fmla="*/ 560827 h 873731"/>
                  <a:gd name="connsiteX142" fmla="*/ 19128 w 963445"/>
                  <a:gd name="connsiteY142" fmla="*/ 560827 h 873731"/>
                  <a:gd name="connsiteX143" fmla="*/ 25958 w 963445"/>
                  <a:gd name="connsiteY143" fmla="*/ 589411 h 873731"/>
                  <a:gd name="connsiteX144" fmla="*/ 22670 w 963445"/>
                  <a:gd name="connsiteY144" fmla="*/ 583846 h 873731"/>
                  <a:gd name="connsiteX145" fmla="*/ 26717 w 963445"/>
                  <a:gd name="connsiteY145" fmla="*/ 593205 h 873731"/>
                  <a:gd name="connsiteX146" fmla="*/ 28235 w 963445"/>
                  <a:gd name="connsiteY146" fmla="*/ 588778 h 873731"/>
                  <a:gd name="connsiteX147" fmla="*/ 28867 w 963445"/>
                  <a:gd name="connsiteY147" fmla="*/ 595861 h 873731"/>
                  <a:gd name="connsiteX148" fmla="*/ 37721 w 963445"/>
                  <a:gd name="connsiteY148" fmla="*/ 597505 h 873731"/>
                  <a:gd name="connsiteX149" fmla="*/ 41895 w 963445"/>
                  <a:gd name="connsiteY149" fmla="*/ 613821 h 873731"/>
                  <a:gd name="connsiteX150" fmla="*/ 33168 w 963445"/>
                  <a:gd name="connsiteY150" fmla="*/ 604967 h 873731"/>
                  <a:gd name="connsiteX151" fmla="*/ 36709 w 963445"/>
                  <a:gd name="connsiteY151" fmla="*/ 613694 h 873731"/>
                  <a:gd name="connsiteX152" fmla="*/ 35191 w 963445"/>
                  <a:gd name="connsiteY152" fmla="*/ 612682 h 873731"/>
                  <a:gd name="connsiteX153" fmla="*/ 48471 w 963445"/>
                  <a:gd name="connsiteY153" fmla="*/ 631275 h 873731"/>
                  <a:gd name="connsiteX154" fmla="*/ 47839 w 963445"/>
                  <a:gd name="connsiteY154" fmla="*/ 638484 h 873731"/>
                  <a:gd name="connsiteX155" fmla="*/ 53909 w 963445"/>
                  <a:gd name="connsiteY155" fmla="*/ 638484 h 873731"/>
                  <a:gd name="connsiteX156" fmla="*/ 62384 w 963445"/>
                  <a:gd name="connsiteY156" fmla="*/ 652017 h 873731"/>
                  <a:gd name="connsiteX157" fmla="*/ 60233 w 963445"/>
                  <a:gd name="connsiteY157" fmla="*/ 646452 h 873731"/>
                  <a:gd name="connsiteX158" fmla="*/ 69340 w 963445"/>
                  <a:gd name="connsiteY158" fmla="*/ 657076 h 873731"/>
                  <a:gd name="connsiteX159" fmla="*/ 65672 w 963445"/>
                  <a:gd name="connsiteY159" fmla="*/ 654799 h 873731"/>
                  <a:gd name="connsiteX160" fmla="*/ 79711 w 963445"/>
                  <a:gd name="connsiteY160" fmla="*/ 679210 h 873731"/>
                  <a:gd name="connsiteX161" fmla="*/ 78319 w 963445"/>
                  <a:gd name="connsiteY161" fmla="*/ 686292 h 873731"/>
                  <a:gd name="connsiteX162" fmla="*/ 93877 w 963445"/>
                  <a:gd name="connsiteY162" fmla="*/ 707034 h 873731"/>
                  <a:gd name="connsiteX163" fmla="*/ 100833 w 963445"/>
                  <a:gd name="connsiteY163" fmla="*/ 707161 h 873731"/>
                  <a:gd name="connsiteX164" fmla="*/ 86035 w 963445"/>
                  <a:gd name="connsiteY164" fmla="*/ 692490 h 873731"/>
                  <a:gd name="connsiteX165" fmla="*/ 97797 w 963445"/>
                  <a:gd name="connsiteY165" fmla="*/ 700078 h 873731"/>
                  <a:gd name="connsiteX166" fmla="*/ 86287 w 963445"/>
                  <a:gd name="connsiteY166" fmla="*/ 687810 h 873731"/>
                  <a:gd name="connsiteX167" fmla="*/ 91220 w 963445"/>
                  <a:gd name="connsiteY167" fmla="*/ 687304 h 873731"/>
                  <a:gd name="connsiteX168" fmla="*/ 107662 w 963445"/>
                  <a:gd name="connsiteY168" fmla="*/ 707920 h 873731"/>
                  <a:gd name="connsiteX169" fmla="*/ 101845 w 963445"/>
                  <a:gd name="connsiteY169" fmla="*/ 712599 h 873731"/>
                  <a:gd name="connsiteX170" fmla="*/ 134096 w 963445"/>
                  <a:gd name="connsiteY170" fmla="*/ 744472 h 873731"/>
                  <a:gd name="connsiteX171" fmla="*/ 130681 w 963445"/>
                  <a:gd name="connsiteY171" fmla="*/ 739160 h 873731"/>
                  <a:gd name="connsiteX172" fmla="*/ 144720 w 963445"/>
                  <a:gd name="connsiteY172" fmla="*/ 750669 h 873731"/>
                  <a:gd name="connsiteX173" fmla="*/ 145732 w 963445"/>
                  <a:gd name="connsiteY173" fmla="*/ 758384 h 873731"/>
                  <a:gd name="connsiteX174" fmla="*/ 160783 w 963445"/>
                  <a:gd name="connsiteY174" fmla="*/ 765341 h 873731"/>
                  <a:gd name="connsiteX175" fmla="*/ 165210 w 963445"/>
                  <a:gd name="connsiteY175" fmla="*/ 773435 h 873731"/>
                  <a:gd name="connsiteX176" fmla="*/ 195059 w 963445"/>
                  <a:gd name="connsiteY176" fmla="*/ 787980 h 873731"/>
                  <a:gd name="connsiteX177" fmla="*/ 185066 w 963445"/>
                  <a:gd name="connsiteY177" fmla="*/ 788739 h 873731"/>
                  <a:gd name="connsiteX178" fmla="*/ 193667 w 963445"/>
                  <a:gd name="connsiteY178" fmla="*/ 793165 h 873731"/>
                  <a:gd name="connsiteX179" fmla="*/ 209351 w 963445"/>
                  <a:gd name="connsiteY179" fmla="*/ 802398 h 873731"/>
                  <a:gd name="connsiteX180" fmla="*/ 218204 w 963445"/>
                  <a:gd name="connsiteY180" fmla="*/ 803916 h 873731"/>
                  <a:gd name="connsiteX181" fmla="*/ 217571 w 963445"/>
                  <a:gd name="connsiteY181" fmla="*/ 804928 h 873731"/>
                  <a:gd name="connsiteX182" fmla="*/ 223136 w 963445"/>
                  <a:gd name="connsiteY182" fmla="*/ 803157 h 873731"/>
                  <a:gd name="connsiteX183" fmla="*/ 269047 w 963445"/>
                  <a:gd name="connsiteY183" fmla="*/ 835409 h 873731"/>
                  <a:gd name="connsiteX184" fmla="*/ 301426 w 963445"/>
                  <a:gd name="connsiteY184" fmla="*/ 845780 h 873731"/>
                  <a:gd name="connsiteX185" fmla="*/ 299276 w 963445"/>
                  <a:gd name="connsiteY185" fmla="*/ 846159 h 873731"/>
                  <a:gd name="connsiteX186" fmla="*/ 323180 w 963445"/>
                  <a:gd name="connsiteY186" fmla="*/ 848563 h 873731"/>
                  <a:gd name="connsiteX187" fmla="*/ 319006 w 963445"/>
                  <a:gd name="connsiteY187" fmla="*/ 851345 h 873731"/>
                  <a:gd name="connsiteX188" fmla="*/ 346199 w 963445"/>
                  <a:gd name="connsiteY188" fmla="*/ 861843 h 873731"/>
                  <a:gd name="connsiteX189" fmla="*/ 343669 w 963445"/>
                  <a:gd name="connsiteY189" fmla="*/ 861843 h 873731"/>
                  <a:gd name="connsiteX190" fmla="*/ 375794 w 963445"/>
                  <a:gd name="connsiteY190" fmla="*/ 865510 h 873731"/>
                  <a:gd name="connsiteX191" fmla="*/ 375541 w 963445"/>
                  <a:gd name="connsiteY191" fmla="*/ 866775 h 873731"/>
                  <a:gd name="connsiteX192" fmla="*/ 414244 w 963445"/>
                  <a:gd name="connsiteY192" fmla="*/ 864372 h 873731"/>
                  <a:gd name="connsiteX193" fmla="*/ 410702 w 963445"/>
                  <a:gd name="connsiteY193" fmla="*/ 869052 h 873731"/>
                  <a:gd name="connsiteX194" fmla="*/ 420441 w 963445"/>
                  <a:gd name="connsiteY194" fmla="*/ 863487 h 873731"/>
                  <a:gd name="connsiteX195" fmla="*/ 432836 w 963445"/>
                  <a:gd name="connsiteY195" fmla="*/ 870823 h 873731"/>
                  <a:gd name="connsiteX196" fmla="*/ 422338 w 963445"/>
                  <a:gd name="connsiteY196" fmla="*/ 870570 h 873731"/>
                  <a:gd name="connsiteX197" fmla="*/ 441310 w 963445"/>
                  <a:gd name="connsiteY197" fmla="*/ 871834 h 873731"/>
                  <a:gd name="connsiteX198" fmla="*/ 440551 w 963445"/>
                  <a:gd name="connsiteY198" fmla="*/ 873732 h 873731"/>
                  <a:gd name="connsiteX199" fmla="*/ 473941 w 963445"/>
                  <a:gd name="connsiteY199" fmla="*/ 868672 h 873731"/>
                  <a:gd name="connsiteX200" fmla="*/ 472170 w 963445"/>
                  <a:gd name="connsiteY200" fmla="*/ 867155 h 873731"/>
                  <a:gd name="connsiteX201" fmla="*/ 489371 w 963445"/>
                  <a:gd name="connsiteY201" fmla="*/ 865764 h 873731"/>
                  <a:gd name="connsiteX202" fmla="*/ 492407 w 963445"/>
                  <a:gd name="connsiteY202" fmla="*/ 870570 h 873731"/>
                  <a:gd name="connsiteX203" fmla="*/ 524659 w 963445"/>
                  <a:gd name="connsiteY203" fmla="*/ 861969 h 873731"/>
                  <a:gd name="connsiteX204" fmla="*/ 498098 w 963445"/>
                  <a:gd name="connsiteY204" fmla="*/ 872214 h 873731"/>
                  <a:gd name="connsiteX205" fmla="*/ 522002 w 963445"/>
                  <a:gd name="connsiteY205" fmla="*/ 867281 h 873731"/>
                  <a:gd name="connsiteX206" fmla="*/ 514034 w 963445"/>
                  <a:gd name="connsiteY206" fmla="*/ 869052 h 873731"/>
                  <a:gd name="connsiteX207" fmla="*/ 542745 w 963445"/>
                  <a:gd name="connsiteY207" fmla="*/ 859819 h 873731"/>
                  <a:gd name="connsiteX208" fmla="*/ 584103 w 963445"/>
                  <a:gd name="connsiteY208" fmla="*/ 863613 h 873731"/>
                  <a:gd name="connsiteX209" fmla="*/ 652527 w 963445"/>
                  <a:gd name="connsiteY209" fmla="*/ 849827 h 873731"/>
                  <a:gd name="connsiteX210" fmla="*/ 655562 w 963445"/>
                  <a:gd name="connsiteY210" fmla="*/ 840342 h 873731"/>
                  <a:gd name="connsiteX211" fmla="*/ 663784 w 963445"/>
                  <a:gd name="connsiteY211" fmla="*/ 837180 h 873731"/>
                  <a:gd name="connsiteX212" fmla="*/ 662518 w 963445"/>
                  <a:gd name="connsiteY212" fmla="*/ 837180 h 873731"/>
                  <a:gd name="connsiteX213" fmla="*/ 663910 w 963445"/>
                  <a:gd name="connsiteY213" fmla="*/ 837180 h 873731"/>
                  <a:gd name="connsiteX214" fmla="*/ 663910 w 963445"/>
                  <a:gd name="connsiteY214" fmla="*/ 837180 h 873731"/>
                  <a:gd name="connsiteX215" fmla="*/ 682376 w 963445"/>
                  <a:gd name="connsiteY215" fmla="*/ 833638 h 873731"/>
                  <a:gd name="connsiteX216" fmla="*/ 679214 w 963445"/>
                  <a:gd name="connsiteY216" fmla="*/ 839077 h 873731"/>
                  <a:gd name="connsiteX217" fmla="*/ 694644 w 963445"/>
                  <a:gd name="connsiteY217" fmla="*/ 837180 h 873731"/>
                  <a:gd name="connsiteX218" fmla="*/ 704003 w 963445"/>
                  <a:gd name="connsiteY218" fmla="*/ 828579 h 873731"/>
                  <a:gd name="connsiteX219" fmla="*/ 692873 w 963445"/>
                  <a:gd name="connsiteY219" fmla="*/ 830856 h 873731"/>
                  <a:gd name="connsiteX220" fmla="*/ 723607 w 963445"/>
                  <a:gd name="connsiteY220" fmla="*/ 814793 h 873731"/>
                  <a:gd name="connsiteX221" fmla="*/ 720066 w 963445"/>
                  <a:gd name="connsiteY221" fmla="*/ 820105 h 873731"/>
                  <a:gd name="connsiteX222" fmla="*/ 752444 w 963445"/>
                  <a:gd name="connsiteY222" fmla="*/ 790003 h 873731"/>
                  <a:gd name="connsiteX223" fmla="*/ 754341 w 963445"/>
                  <a:gd name="connsiteY223" fmla="*/ 793039 h 873731"/>
                  <a:gd name="connsiteX224" fmla="*/ 804426 w 963445"/>
                  <a:gd name="connsiteY224" fmla="*/ 744978 h 873731"/>
                  <a:gd name="connsiteX225" fmla="*/ 804680 w 963445"/>
                  <a:gd name="connsiteY225" fmla="*/ 747634 h 873731"/>
                  <a:gd name="connsiteX226" fmla="*/ 811636 w 963445"/>
                  <a:gd name="connsiteY226" fmla="*/ 735998 h 873731"/>
                  <a:gd name="connsiteX227" fmla="*/ 813407 w 963445"/>
                  <a:gd name="connsiteY227" fmla="*/ 736883 h 873731"/>
                  <a:gd name="connsiteX228" fmla="*/ 820995 w 963445"/>
                  <a:gd name="connsiteY228" fmla="*/ 720820 h 873731"/>
                  <a:gd name="connsiteX229" fmla="*/ 820236 w 963445"/>
                  <a:gd name="connsiteY229" fmla="*/ 726133 h 873731"/>
                  <a:gd name="connsiteX230" fmla="*/ 836805 w 963445"/>
                  <a:gd name="connsiteY230" fmla="*/ 674783 h 873731"/>
                  <a:gd name="connsiteX231" fmla="*/ 851856 w 963445"/>
                  <a:gd name="connsiteY231" fmla="*/ 651384 h 873731"/>
                  <a:gd name="connsiteX232" fmla="*/ 852614 w 963445"/>
                  <a:gd name="connsiteY232" fmla="*/ 651890 h 873731"/>
                  <a:gd name="connsiteX233" fmla="*/ 853626 w 963445"/>
                  <a:gd name="connsiteY233" fmla="*/ 647590 h 873731"/>
                  <a:gd name="connsiteX234" fmla="*/ 854005 w 963445"/>
                  <a:gd name="connsiteY234" fmla="*/ 645567 h 873731"/>
                  <a:gd name="connsiteX235" fmla="*/ 861974 w 963445"/>
                  <a:gd name="connsiteY235" fmla="*/ 639243 h 873731"/>
                  <a:gd name="connsiteX236" fmla="*/ 889293 w 963445"/>
                  <a:gd name="connsiteY236" fmla="*/ 628745 h 873731"/>
                  <a:gd name="connsiteX237" fmla="*/ 924580 w 963445"/>
                  <a:gd name="connsiteY237" fmla="*/ 617109 h 873731"/>
                  <a:gd name="connsiteX238" fmla="*/ 955946 w 963445"/>
                  <a:gd name="connsiteY238" fmla="*/ 580936 h 873731"/>
                  <a:gd name="connsiteX239" fmla="*/ 953291 w 963445"/>
                  <a:gd name="connsiteY239" fmla="*/ 573980 h 873731"/>
                  <a:gd name="connsiteX240" fmla="*/ 958223 w 963445"/>
                  <a:gd name="connsiteY240" fmla="*/ 558423 h 873731"/>
                  <a:gd name="connsiteX241" fmla="*/ 957717 w 963445"/>
                  <a:gd name="connsiteY241" fmla="*/ 560574 h 873731"/>
                  <a:gd name="connsiteX242" fmla="*/ 963409 w 963445"/>
                  <a:gd name="connsiteY242" fmla="*/ 534013 h 873731"/>
                  <a:gd name="connsiteX243" fmla="*/ 801391 w 963445"/>
                  <a:gd name="connsiteY243" fmla="*/ 190501 h 873731"/>
                  <a:gd name="connsiteX244" fmla="*/ 800759 w 963445"/>
                  <a:gd name="connsiteY244" fmla="*/ 190375 h 873731"/>
                  <a:gd name="connsiteX245" fmla="*/ 803035 w 963445"/>
                  <a:gd name="connsiteY245" fmla="*/ 190880 h 873731"/>
                  <a:gd name="connsiteX246" fmla="*/ 804553 w 963445"/>
                  <a:gd name="connsiteY246" fmla="*/ 196066 h 873731"/>
                  <a:gd name="connsiteX247" fmla="*/ 801391 w 963445"/>
                  <a:gd name="connsiteY247" fmla="*/ 190501 h 873731"/>
                  <a:gd name="connsiteX248" fmla="*/ 286248 w 963445"/>
                  <a:gd name="connsiteY248" fmla="*/ 36831 h 873731"/>
                  <a:gd name="connsiteX249" fmla="*/ 287513 w 963445"/>
                  <a:gd name="connsiteY249" fmla="*/ 37084 h 873731"/>
                  <a:gd name="connsiteX250" fmla="*/ 282960 w 963445"/>
                  <a:gd name="connsiteY250" fmla="*/ 38475 h 873731"/>
                  <a:gd name="connsiteX251" fmla="*/ 286248 w 963445"/>
                  <a:gd name="connsiteY251" fmla="*/ 36704 h 87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</a:cxnLst>
                <a:rect l="l" t="t" r="r" b="b"/>
                <a:pathLst>
                  <a:path w="963445" h="873731">
                    <a:moveTo>
                      <a:pt x="963409" y="533887"/>
                    </a:moveTo>
                    <a:lnTo>
                      <a:pt x="956705" y="532496"/>
                    </a:lnTo>
                    <a:cubicBezTo>
                      <a:pt x="961385" y="519848"/>
                      <a:pt x="956705" y="501129"/>
                      <a:pt x="946714" y="487849"/>
                    </a:cubicBezTo>
                    <a:cubicBezTo>
                      <a:pt x="936848" y="474316"/>
                      <a:pt x="924833" y="466981"/>
                      <a:pt x="921418" y="459518"/>
                    </a:cubicBezTo>
                    <a:cubicBezTo>
                      <a:pt x="915221" y="457368"/>
                      <a:pt x="908770" y="453700"/>
                      <a:pt x="902700" y="452689"/>
                    </a:cubicBezTo>
                    <a:lnTo>
                      <a:pt x="904596" y="449653"/>
                    </a:lnTo>
                    <a:cubicBezTo>
                      <a:pt x="890052" y="441685"/>
                      <a:pt x="882210" y="438776"/>
                      <a:pt x="864882" y="433211"/>
                    </a:cubicBezTo>
                    <a:lnTo>
                      <a:pt x="869183" y="432073"/>
                    </a:lnTo>
                    <a:cubicBezTo>
                      <a:pt x="859697" y="428278"/>
                      <a:pt x="853500" y="437258"/>
                      <a:pt x="845026" y="433464"/>
                    </a:cubicBezTo>
                    <a:lnTo>
                      <a:pt x="845026" y="427520"/>
                    </a:lnTo>
                    <a:cubicBezTo>
                      <a:pt x="838069" y="423852"/>
                      <a:pt x="834022" y="418539"/>
                      <a:pt x="833516" y="414872"/>
                    </a:cubicBezTo>
                    <a:cubicBezTo>
                      <a:pt x="832884" y="413101"/>
                      <a:pt x="833011" y="410951"/>
                      <a:pt x="832757" y="408295"/>
                    </a:cubicBezTo>
                    <a:cubicBezTo>
                      <a:pt x="832757" y="404753"/>
                      <a:pt x="832757" y="399442"/>
                      <a:pt x="831872" y="395015"/>
                    </a:cubicBezTo>
                    <a:cubicBezTo>
                      <a:pt x="832631" y="395394"/>
                      <a:pt x="834148" y="396027"/>
                      <a:pt x="834022" y="399062"/>
                    </a:cubicBezTo>
                    <a:cubicBezTo>
                      <a:pt x="835034" y="390588"/>
                      <a:pt x="840979" y="365799"/>
                      <a:pt x="833390" y="368202"/>
                    </a:cubicBezTo>
                    <a:cubicBezTo>
                      <a:pt x="838196" y="368455"/>
                      <a:pt x="835540" y="348851"/>
                      <a:pt x="833643" y="338479"/>
                    </a:cubicBezTo>
                    <a:lnTo>
                      <a:pt x="837058" y="340250"/>
                    </a:lnTo>
                    <a:cubicBezTo>
                      <a:pt x="832757" y="331397"/>
                      <a:pt x="831619" y="331144"/>
                      <a:pt x="829975" y="319002"/>
                    </a:cubicBezTo>
                    <a:cubicBezTo>
                      <a:pt x="830228" y="316093"/>
                      <a:pt x="832631" y="316346"/>
                      <a:pt x="831998" y="320267"/>
                    </a:cubicBezTo>
                    <a:cubicBezTo>
                      <a:pt x="833263" y="310401"/>
                      <a:pt x="828331" y="312931"/>
                      <a:pt x="828963" y="301168"/>
                    </a:cubicBezTo>
                    <a:lnTo>
                      <a:pt x="831745" y="305216"/>
                    </a:lnTo>
                    <a:cubicBezTo>
                      <a:pt x="830860" y="295351"/>
                      <a:pt x="829722" y="296236"/>
                      <a:pt x="826180" y="291303"/>
                    </a:cubicBezTo>
                    <a:cubicBezTo>
                      <a:pt x="823904" y="285485"/>
                      <a:pt x="823525" y="272964"/>
                      <a:pt x="826180" y="270814"/>
                    </a:cubicBezTo>
                    <a:cubicBezTo>
                      <a:pt x="824030" y="269929"/>
                      <a:pt x="820236" y="265376"/>
                      <a:pt x="819604" y="259557"/>
                    </a:cubicBezTo>
                    <a:cubicBezTo>
                      <a:pt x="820615" y="258546"/>
                      <a:pt x="821880" y="260317"/>
                      <a:pt x="822513" y="261202"/>
                    </a:cubicBezTo>
                    <a:cubicBezTo>
                      <a:pt x="820489" y="244633"/>
                      <a:pt x="811636" y="239195"/>
                      <a:pt x="811129" y="227559"/>
                    </a:cubicBezTo>
                    <a:cubicBezTo>
                      <a:pt x="812141" y="226926"/>
                      <a:pt x="812395" y="226041"/>
                      <a:pt x="812395" y="225029"/>
                    </a:cubicBezTo>
                    <a:cubicBezTo>
                      <a:pt x="816821" y="237171"/>
                      <a:pt x="819604" y="247289"/>
                      <a:pt x="819098" y="246530"/>
                    </a:cubicBezTo>
                    <a:cubicBezTo>
                      <a:pt x="822259" y="245645"/>
                      <a:pt x="819477" y="235274"/>
                      <a:pt x="826433" y="241977"/>
                    </a:cubicBezTo>
                    <a:cubicBezTo>
                      <a:pt x="821501" y="234388"/>
                      <a:pt x="811636" y="222626"/>
                      <a:pt x="809359" y="212761"/>
                    </a:cubicBezTo>
                    <a:cubicBezTo>
                      <a:pt x="809359" y="212128"/>
                      <a:pt x="809612" y="211623"/>
                      <a:pt x="809865" y="211117"/>
                    </a:cubicBezTo>
                    <a:lnTo>
                      <a:pt x="810624" y="212002"/>
                    </a:lnTo>
                    <a:cubicBezTo>
                      <a:pt x="810118" y="209726"/>
                      <a:pt x="808979" y="207828"/>
                      <a:pt x="807715" y="206058"/>
                    </a:cubicBezTo>
                    <a:cubicBezTo>
                      <a:pt x="806956" y="202769"/>
                      <a:pt x="806324" y="200619"/>
                      <a:pt x="805059" y="197583"/>
                    </a:cubicBezTo>
                    <a:cubicBezTo>
                      <a:pt x="807083" y="195307"/>
                      <a:pt x="801011" y="185568"/>
                      <a:pt x="798356" y="180889"/>
                    </a:cubicBezTo>
                    <a:cubicBezTo>
                      <a:pt x="795446" y="183039"/>
                      <a:pt x="792538" y="176588"/>
                      <a:pt x="793170" y="183797"/>
                    </a:cubicBezTo>
                    <a:cubicBezTo>
                      <a:pt x="792917" y="182912"/>
                      <a:pt x="794055" y="184430"/>
                      <a:pt x="795826" y="187465"/>
                    </a:cubicBezTo>
                    <a:cubicBezTo>
                      <a:pt x="796332" y="188098"/>
                      <a:pt x="796712" y="188983"/>
                      <a:pt x="797217" y="189363"/>
                    </a:cubicBezTo>
                    <a:lnTo>
                      <a:pt x="796712" y="189363"/>
                    </a:lnTo>
                    <a:cubicBezTo>
                      <a:pt x="798482" y="192272"/>
                      <a:pt x="800506" y="196319"/>
                      <a:pt x="802782" y="200999"/>
                    </a:cubicBezTo>
                    <a:cubicBezTo>
                      <a:pt x="799367" y="197837"/>
                      <a:pt x="796205" y="194675"/>
                      <a:pt x="795194" y="188477"/>
                    </a:cubicBezTo>
                    <a:cubicBezTo>
                      <a:pt x="791905" y="187086"/>
                      <a:pt x="788364" y="185695"/>
                      <a:pt x="786593" y="184809"/>
                    </a:cubicBezTo>
                    <a:cubicBezTo>
                      <a:pt x="787478" y="176083"/>
                      <a:pt x="782040" y="162802"/>
                      <a:pt x="783431" y="159514"/>
                    </a:cubicBezTo>
                    <a:cubicBezTo>
                      <a:pt x="772681" y="146993"/>
                      <a:pt x="759147" y="129792"/>
                      <a:pt x="747638" y="126883"/>
                    </a:cubicBezTo>
                    <a:cubicBezTo>
                      <a:pt x="744097" y="124100"/>
                      <a:pt x="745741" y="121824"/>
                      <a:pt x="745488" y="119800"/>
                    </a:cubicBezTo>
                    <a:cubicBezTo>
                      <a:pt x="747638" y="121318"/>
                      <a:pt x="749662" y="123721"/>
                      <a:pt x="751306" y="124100"/>
                    </a:cubicBezTo>
                    <a:cubicBezTo>
                      <a:pt x="744223" y="118535"/>
                      <a:pt x="733220" y="104622"/>
                      <a:pt x="728287" y="106141"/>
                    </a:cubicBezTo>
                    <a:cubicBezTo>
                      <a:pt x="722090" y="96402"/>
                      <a:pt x="735876" y="107911"/>
                      <a:pt x="724493" y="97034"/>
                    </a:cubicBezTo>
                    <a:lnTo>
                      <a:pt x="727022" y="97540"/>
                    </a:lnTo>
                    <a:cubicBezTo>
                      <a:pt x="719054" y="83754"/>
                      <a:pt x="707165" y="76798"/>
                      <a:pt x="695023" y="70980"/>
                    </a:cubicBezTo>
                    <a:cubicBezTo>
                      <a:pt x="682629" y="65035"/>
                      <a:pt x="670234" y="60355"/>
                      <a:pt x="656574" y="48846"/>
                    </a:cubicBezTo>
                    <a:cubicBezTo>
                      <a:pt x="658472" y="50364"/>
                      <a:pt x="659483" y="51123"/>
                      <a:pt x="659610" y="52008"/>
                    </a:cubicBezTo>
                    <a:cubicBezTo>
                      <a:pt x="642662" y="41637"/>
                      <a:pt x="623184" y="36072"/>
                      <a:pt x="604086" y="31013"/>
                    </a:cubicBezTo>
                    <a:cubicBezTo>
                      <a:pt x="584862" y="26080"/>
                      <a:pt x="566017" y="21148"/>
                      <a:pt x="548057" y="13686"/>
                    </a:cubicBezTo>
                    <a:cubicBezTo>
                      <a:pt x="537685" y="10018"/>
                      <a:pt x="535915" y="12674"/>
                      <a:pt x="528958" y="13686"/>
                    </a:cubicBezTo>
                    <a:lnTo>
                      <a:pt x="527314" y="9512"/>
                    </a:lnTo>
                    <a:lnTo>
                      <a:pt x="515426" y="11915"/>
                    </a:lnTo>
                    <a:cubicBezTo>
                      <a:pt x="499363" y="12674"/>
                      <a:pt x="488612" y="-1112"/>
                      <a:pt x="467744" y="4073"/>
                    </a:cubicBezTo>
                    <a:lnTo>
                      <a:pt x="470273" y="6729"/>
                    </a:lnTo>
                    <a:cubicBezTo>
                      <a:pt x="462938" y="5844"/>
                      <a:pt x="447254" y="7615"/>
                      <a:pt x="448392" y="4705"/>
                    </a:cubicBezTo>
                    <a:cubicBezTo>
                      <a:pt x="447633" y="5211"/>
                      <a:pt x="445989" y="7362"/>
                      <a:pt x="443207" y="5970"/>
                    </a:cubicBezTo>
                    <a:lnTo>
                      <a:pt x="442954" y="3947"/>
                    </a:lnTo>
                    <a:lnTo>
                      <a:pt x="425121" y="7615"/>
                    </a:lnTo>
                    <a:cubicBezTo>
                      <a:pt x="411208" y="6603"/>
                      <a:pt x="427018" y="-480"/>
                      <a:pt x="406782" y="26"/>
                    </a:cubicBezTo>
                    <a:cubicBezTo>
                      <a:pt x="399193" y="1164"/>
                      <a:pt x="385787" y="7109"/>
                      <a:pt x="388695" y="8247"/>
                    </a:cubicBezTo>
                    <a:cubicBezTo>
                      <a:pt x="391731" y="8247"/>
                      <a:pt x="396537" y="9006"/>
                      <a:pt x="396790" y="10903"/>
                    </a:cubicBezTo>
                    <a:lnTo>
                      <a:pt x="390086" y="12421"/>
                    </a:lnTo>
                    <a:cubicBezTo>
                      <a:pt x="390086" y="12421"/>
                      <a:pt x="389960" y="13180"/>
                      <a:pt x="389833" y="13559"/>
                    </a:cubicBezTo>
                    <a:cubicBezTo>
                      <a:pt x="389454" y="13559"/>
                      <a:pt x="389074" y="13559"/>
                      <a:pt x="388822" y="13559"/>
                    </a:cubicBezTo>
                    <a:cubicBezTo>
                      <a:pt x="361250" y="15583"/>
                      <a:pt x="335322" y="22665"/>
                      <a:pt x="310153" y="30128"/>
                    </a:cubicBezTo>
                    <a:lnTo>
                      <a:pt x="310659" y="28989"/>
                    </a:lnTo>
                    <a:lnTo>
                      <a:pt x="308635" y="30634"/>
                    </a:lnTo>
                    <a:cubicBezTo>
                      <a:pt x="305346" y="31645"/>
                      <a:pt x="302058" y="32531"/>
                      <a:pt x="298896" y="33542"/>
                    </a:cubicBezTo>
                    <a:cubicBezTo>
                      <a:pt x="298896" y="32783"/>
                      <a:pt x="299529" y="31898"/>
                      <a:pt x="301426" y="31013"/>
                    </a:cubicBezTo>
                    <a:cubicBezTo>
                      <a:pt x="293458" y="30634"/>
                      <a:pt x="295608" y="34681"/>
                      <a:pt x="288525" y="33795"/>
                    </a:cubicBezTo>
                    <a:cubicBezTo>
                      <a:pt x="287767" y="33542"/>
                      <a:pt x="287892" y="33289"/>
                      <a:pt x="288525" y="32783"/>
                    </a:cubicBezTo>
                    <a:lnTo>
                      <a:pt x="281948" y="36451"/>
                    </a:lnTo>
                    <a:cubicBezTo>
                      <a:pt x="282960" y="34934"/>
                      <a:pt x="279672" y="33289"/>
                      <a:pt x="284225" y="32657"/>
                    </a:cubicBezTo>
                    <a:cubicBezTo>
                      <a:pt x="270565" y="33795"/>
                      <a:pt x="265000" y="43155"/>
                      <a:pt x="259056" y="41131"/>
                    </a:cubicBezTo>
                    <a:lnTo>
                      <a:pt x="259941" y="40499"/>
                    </a:lnTo>
                    <a:cubicBezTo>
                      <a:pt x="247420" y="46696"/>
                      <a:pt x="253364" y="45937"/>
                      <a:pt x="252479" y="49099"/>
                    </a:cubicBezTo>
                    <a:cubicBezTo>
                      <a:pt x="249823" y="50111"/>
                      <a:pt x="247294" y="51376"/>
                      <a:pt x="244637" y="52388"/>
                    </a:cubicBezTo>
                    <a:cubicBezTo>
                      <a:pt x="241729" y="51123"/>
                      <a:pt x="238946" y="49985"/>
                      <a:pt x="236037" y="48846"/>
                    </a:cubicBezTo>
                    <a:lnTo>
                      <a:pt x="236037" y="53146"/>
                    </a:lnTo>
                    <a:cubicBezTo>
                      <a:pt x="234140" y="53779"/>
                      <a:pt x="230599" y="55170"/>
                      <a:pt x="230599" y="53399"/>
                    </a:cubicBezTo>
                    <a:cubicBezTo>
                      <a:pt x="225287" y="58838"/>
                      <a:pt x="232370" y="54411"/>
                      <a:pt x="229713" y="58458"/>
                    </a:cubicBezTo>
                    <a:cubicBezTo>
                      <a:pt x="219722" y="59091"/>
                      <a:pt x="208212" y="71612"/>
                      <a:pt x="203406" y="67439"/>
                    </a:cubicBezTo>
                    <a:cubicBezTo>
                      <a:pt x="202141" y="71612"/>
                      <a:pt x="212133" y="64909"/>
                      <a:pt x="204797" y="71612"/>
                    </a:cubicBezTo>
                    <a:cubicBezTo>
                      <a:pt x="198979" y="67439"/>
                      <a:pt x="195691" y="78442"/>
                      <a:pt x="187217" y="80718"/>
                    </a:cubicBezTo>
                    <a:cubicBezTo>
                      <a:pt x="187344" y="76418"/>
                      <a:pt x="195185" y="73509"/>
                      <a:pt x="186332" y="75659"/>
                    </a:cubicBezTo>
                    <a:cubicBezTo>
                      <a:pt x="185320" y="83248"/>
                      <a:pt x="172040" y="84133"/>
                      <a:pt x="167107" y="89572"/>
                    </a:cubicBezTo>
                    <a:cubicBezTo>
                      <a:pt x="169636" y="93366"/>
                      <a:pt x="156103" y="100702"/>
                      <a:pt x="148262" y="109935"/>
                    </a:cubicBezTo>
                    <a:cubicBezTo>
                      <a:pt x="147756" y="108164"/>
                      <a:pt x="130049" y="123215"/>
                      <a:pt x="121069" y="130298"/>
                    </a:cubicBezTo>
                    <a:lnTo>
                      <a:pt x="120690" y="129539"/>
                    </a:lnTo>
                    <a:cubicBezTo>
                      <a:pt x="122586" y="134345"/>
                      <a:pt x="114113" y="142060"/>
                      <a:pt x="109433" y="149143"/>
                    </a:cubicBezTo>
                    <a:cubicBezTo>
                      <a:pt x="107536" y="147119"/>
                      <a:pt x="107662" y="145222"/>
                      <a:pt x="109686" y="140922"/>
                    </a:cubicBezTo>
                    <a:lnTo>
                      <a:pt x="104500" y="146993"/>
                    </a:lnTo>
                    <a:cubicBezTo>
                      <a:pt x="104500" y="149396"/>
                      <a:pt x="103489" y="151799"/>
                      <a:pt x="100706" y="156099"/>
                    </a:cubicBezTo>
                    <a:lnTo>
                      <a:pt x="99188" y="152431"/>
                    </a:lnTo>
                    <a:cubicBezTo>
                      <a:pt x="92611" y="160905"/>
                      <a:pt x="89449" y="171656"/>
                      <a:pt x="79964" y="181521"/>
                    </a:cubicBezTo>
                    <a:cubicBezTo>
                      <a:pt x="81608" y="183165"/>
                      <a:pt x="87046" y="180889"/>
                      <a:pt x="88565" y="183418"/>
                    </a:cubicBezTo>
                    <a:cubicBezTo>
                      <a:pt x="87300" y="185315"/>
                      <a:pt x="86035" y="187339"/>
                      <a:pt x="84770" y="189363"/>
                    </a:cubicBezTo>
                    <a:cubicBezTo>
                      <a:pt x="83884" y="188604"/>
                      <a:pt x="83379" y="187339"/>
                      <a:pt x="84264" y="185442"/>
                    </a:cubicBezTo>
                    <a:cubicBezTo>
                      <a:pt x="83759" y="186580"/>
                      <a:pt x="83126" y="189869"/>
                      <a:pt x="81102" y="191513"/>
                    </a:cubicBezTo>
                    <a:lnTo>
                      <a:pt x="81734" y="185189"/>
                    </a:lnTo>
                    <a:cubicBezTo>
                      <a:pt x="77308" y="189615"/>
                      <a:pt x="81988" y="189236"/>
                      <a:pt x="79205" y="193157"/>
                    </a:cubicBezTo>
                    <a:cubicBezTo>
                      <a:pt x="77181" y="191766"/>
                      <a:pt x="75790" y="195307"/>
                      <a:pt x="74399" y="193663"/>
                    </a:cubicBezTo>
                    <a:cubicBezTo>
                      <a:pt x="74905" y="192524"/>
                      <a:pt x="77561" y="190627"/>
                      <a:pt x="77814" y="188477"/>
                    </a:cubicBezTo>
                    <a:cubicBezTo>
                      <a:pt x="74399" y="192904"/>
                      <a:pt x="69593" y="197837"/>
                      <a:pt x="66937" y="198722"/>
                    </a:cubicBezTo>
                    <a:cubicBezTo>
                      <a:pt x="68455" y="199101"/>
                      <a:pt x="69846" y="200493"/>
                      <a:pt x="68075" y="204034"/>
                    </a:cubicBezTo>
                    <a:cubicBezTo>
                      <a:pt x="62889" y="213014"/>
                      <a:pt x="63648" y="205552"/>
                      <a:pt x="59474" y="210105"/>
                    </a:cubicBezTo>
                    <a:cubicBezTo>
                      <a:pt x="59728" y="213140"/>
                      <a:pt x="54795" y="218073"/>
                      <a:pt x="57957" y="220096"/>
                    </a:cubicBezTo>
                    <a:cubicBezTo>
                      <a:pt x="56439" y="222753"/>
                      <a:pt x="54668" y="222373"/>
                      <a:pt x="53150" y="222879"/>
                    </a:cubicBezTo>
                    <a:cubicBezTo>
                      <a:pt x="51759" y="228318"/>
                      <a:pt x="41641" y="245645"/>
                      <a:pt x="47965" y="241977"/>
                    </a:cubicBezTo>
                    <a:lnTo>
                      <a:pt x="48851" y="240839"/>
                    </a:lnTo>
                    <a:cubicBezTo>
                      <a:pt x="48851" y="240839"/>
                      <a:pt x="48724" y="241345"/>
                      <a:pt x="48597" y="241724"/>
                    </a:cubicBezTo>
                    <a:cubicBezTo>
                      <a:pt x="43918" y="258925"/>
                      <a:pt x="31144" y="274608"/>
                      <a:pt x="27728" y="292189"/>
                    </a:cubicBezTo>
                    <a:lnTo>
                      <a:pt x="26591" y="291809"/>
                    </a:lnTo>
                    <a:cubicBezTo>
                      <a:pt x="24820" y="302181"/>
                      <a:pt x="20899" y="314449"/>
                      <a:pt x="21784" y="322417"/>
                    </a:cubicBezTo>
                    <a:cubicBezTo>
                      <a:pt x="21026" y="325452"/>
                      <a:pt x="17864" y="328994"/>
                      <a:pt x="16725" y="327349"/>
                    </a:cubicBezTo>
                    <a:cubicBezTo>
                      <a:pt x="15840" y="335444"/>
                      <a:pt x="16978" y="336582"/>
                      <a:pt x="12931" y="347586"/>
                    </a:cubicBezTo>
                    <a:cubicBezTo>
                      <a:pt x="12299" y="339238"/>
                      <a:pt x="10528" y="349989"/>
                      <a:pt x="12931" y="339112"/>
                    </a:cubicBezTo>
                    <a:cubicBezTo>
                      <a:pt x="9895" y="349230"/>
                      <a:pt x="7492" y="351380"/>
                      <a:pt x="9263" y="363016"/>
                    </a:cubicBezTo>
                    <a:cubicBezTo>
                      <a:pt x="6607" y="358716"/>
                      <a:pt x="4204" y="370352"/>
                      <a:pt x="4710" y="375537"/>
                    </a:cubicBezTo>
                    <a:lnTo>
                      <a:pt x="7746" y="368455"/>
                    </a:lnTo>
                    <a:cubicBezTo>
                      <a:pt x="7492" y="374146"/>
                      <a:pt x="6860" y="378952"/>
                      <a:pt x="6101" y="383885"/>
                    </a:cubicBezTo>
                    <a:lnTo>
                      <a:pt x="2180" y="380849"/>
                    </a:lnTo>
                    <a:cubicBezTo>
                      <a:pt x="-4776" y="402224"/>
                      <a:pt x="8757" y="419931"/>
                      <a:pt x="536" y="436246"/>
                    </a:cubicBezTo>
                    <a:cubicBezTo>
                      <a:pt x="3572" y="441938"/>
                      <a:pt x="2433" y="424484"/>
                      <a:pt x="5975" y="429543"/>
                    </a:cubicBezTo>
                    <a:cubicBezTo>
                      <a:pt x="5469" y="439282"/>
                      <a:pt x="-96" y="449906"/>
                      <a:pt x="156" y="453068"/>
                    </a:cubicBezTo>
                    <a:cubicBezTo>
                      <a:pt x="-1235" y="466981"/>
                      <a:pt x="7113" y="465336"/>
                      <a:pt x="6987" y="479628"/>
                    </a:cubicBezTo>
                    <a:cubicBezTo>
                      <a:pt x="8251" y="477605"/>
                      <a:pt x="11919" y="475581"/>
                      <a:pt x="14702" y="485699"/>
                    </a:cubicBezTo>
                    <a:cubicBezTo>
                      <a:pt x="15587" y="495438"/>
                      <a:pt x="10401" y="498726"/>
                      <a:pt x="8125" y="492655"/>
                    </a:cubicBezTo>
                    <a:cubicBezTo>
                      <a:pt x="7619" y="490252"/>
                      <a:pt x="7872" y="489114"/>
                      <a:pt x="8504" y="489114"/>
                    </a:cubicBezTo>
                    <a:cubicBezTo>
                      <a:pt x="7492" y="486078"/>
                      <a:pt x="6354" y="481905"/>
                      <a:pt x="5216" y="486078"/>
                    </a:cubicBezTo>
                    <a:lnTo>
                      <a:pt x="6860" y="487217"/>
                    </a:lnTo>
                    <a:cubicBezTo>
                      <a:pt x="5975" y="492402"/>
                      <a:pt x="8631" y="505935"/>
                      <a:pt x="5595" y="503153"/>
                    </a:cubicBezTo>
                    <a:cubicBezTo>
                      <a:pt x="8378" y="510362"/>
                      <a:pt x="8631" y="505809"/>
                      <a:pt x="8378" y="500244"/>
                    </a:cubicBezTo>
                    <a:cubicBezTo>
                      <a:pt x="8631" y="513271"/>
                      <a:pt x="12172" y="519848"/>
                      <a:pt x="13943" y="532875"/>
                    </a:cubicBezTo>
                    <a:cubicBezTo>
                      <a:pt x="14196" y="530599"/>
                      <a:pt x="15460" y="528322"/>
                      <a:pt x="15966" y="530345"/>
                    </a:cubicBezTo>
                    <a:cubicBezTo>
                      <a:pt x="19002" y="549317"/>
                      <a:pt x="20899" y="537808"/>
                      <a:pt x="24946" y="549950"/>
                    </a:cubicBezTo>
                    <a:cubicBezTo>
                      <a:pt x="24946" y="557538"/>
                      <a:pt x="18876" y="548938"/>
                      <a:pt x="24566" y="560827"/>
                    </a:cubicBezTo>
                    <a:cubicBezTo>
                      <a:pt x="25452" y="568795"/>
                      <a:pt x="21279" y="563609"/>
                      <a:pt x="19128" y="560827"/>
                    </a:cubicBezTo>
                    <a:cubicBezTo>
                      <a:pt x="25326" y="571198"/>
                      <a:pt x="24061" y="582707"/>
                      <a:pt x="25958" y="589411"/>
                    </a:cubicBezTo>
                    <a:lnTo>
                      <a:pt x="22670" y="583846"/>
                    </a:lnTo>
                    <a:cubicBezTo>
                      <a:pt x="24566" y="587260"/>
                      <a:pt x="25579" y="590169"/>
                      <a:pt x="26717" y="593205"/>
                    </a:cubicBezTo>
                    <a:lnTo>
                      <a:pt x="28235" y="588778"/>
                    </a:lnTo>
                    <a:cubicBezTo>
                      <a:pt x="28994" y="592446"/>
                      <a:pt x="30132" y="595482"/>
                      <a:pt x="28867" y="595861"/>
                    </a:cubicBezTo>
                    <a:cubicBezTo>
                      <a:pt x="32029" y="598770"/>
                      <a:pt x="32535" y="591434"/>
                      <a:pt x="37721" y="597505"/>
                    </a:cubicBezTo>
                    <a:cubicBezTo>
                      <a:pt x="38100" y="602691"/>
                      <a:pt x="44803" y="610785"/>
                      <a:pt x="41895" y="613821"/>
                    </a:cubicBezTo>
                    <a:cubicBezTo>
                      <a:pt x="37088" y="598896"/>
                      <a:pt x="38858" y="616983"/>
                      <a:pt x="33168" y="604967"/>
                    </a:cubicBezTo>
                    <a:cubicBezTo>
                      <a:pt x="34559" y="607117"/>
                      <a:pt x="35697" y="610026"/>
                      <a:pt x="36709" y="613694"/>
                    </a:cubicBezTo>
                    <a:cubicBezTo>
                      <a:pt x="36582" y="614327"/>
                      <a:pt x="35697" y="613568"/>
                      <a:pt x="35191" y="612682"/>
                    </a:cubicBezTo>
                    <a:cubicBezTo>
                      <a:pt x="37974" y="627986"/>
                      <a:pt x="42020" y="617236"/>
                      <a:pt x="48471" y="631275"/>
                    </a:cubicBezTo>
                    <a:cubicBezTo>
                      <a:pt x="45562" y="630516"/>
                      <a:pt x="46194" y="636334"/>
                      <a:pt x="47839" y="638484"/>
                    </a:cubicBezTo>
                    <a:cubicBezTo>
                      <a:pt x="45057" y="632792"/>
                      <a:pt x="49862" y="634184"/>
                      <a:pt x="53909" y="638484"/>
                    </a:cubicBezTo>
                    <a:cubicBezTo>
                      <a:pt x="56945" y="648096"/>
                      <a:pt x="60107" y="647337"/>
                      <a:pt x="62384" y="652017"/>
                    </a:cubicBezTo>
                    <a:lnTo>
                      <a:pt x="60233" y="646452"/>
                    </a:lnTo>
                    <a:cubicBezTo>
                      <a:pt x="63143" y="647084"/>
                      <a:pt x="65166" y="651637"/>
                      <a:pt x="69340" y="657076"/>
                    </a:cubicBezTo>
                    <a:cubicBezTo>
                      <a:pt x="68075" y="658467"/>
                      <a:pt x="65166" y="652270"/>
                      <a:pt x="65672" y="654799"/>
                    </a:cubicBezTo>
                    <a:cubicBezTo>
                      <a:pt x="72881" y="659353"/>
                      <a:pt x="71237" y="671874"/>
                      <a:pt x="79711" y="679210"/>
                    </a:cubicBezTo>
                    <a:cubicBezTo>
                      <a:pt x="81355" y="684142"/>
                      <a:pt x="76549" y="682118"/>
                      <a:pt x="78319" y="686292"/>
                    </a:cubicBezTo>
                    <a:cubicBezTo>
                      <a:pt x="87932" y="694260"/>
                      <a:pt x="83884" y="698687"/>
                      <a:pt x="93877" y="707034"/>
                    </a:cubicBezTo>
                    <a:cubicBezTo>
                      <a:pt x="93877" y="702355"/>
                      <a:pt x="92865" y="702355"/>
                      <a:pt x="100833" y="707161"/>
                    </a:cubicBezTo>
                    <a:cubicBezTo>
                      <a:pt x="95900" y="702355"/>
                      <a:pt x="90967" y="697549"/>
                      <a:pt x="86035" y="692490"/>
                    </a:cubicBezTo>
                    <a:lnTo>
                      <a:pt x="97797" y="700078"/>
                    </a:lnTo>
                    <a:cubicBezTo>
                      <a:pt x="93877" y="695272"/>
                      <a:pt x="88058" y="691098"/>
                      <a:pt x="86287" y="687810"/>
                    </a:cubicBezTo>
                    <a:cubicBezTo>
                      <a:pt x="92106" y="691351"/>
                      <a:pt x="91094" y="691225"/>
                      <a:pt x="91220" y="687304"/>
                    </a:cubicBezTo>
                    <a:cubicBezTo>
                      <a:pt x="92865" y="696790"/>
                      <a:pt x="103741" y="698687"/>
                      <a:pt x="107662" y="707920"/>
                    </a:cubicBezTo>
                    <a:lnTo>
                      <a:pt x="101845" y="712599"/>
                    </a:lnTo>
                    <a:cubicBezTo>
                      <a:pt x="109180" y="726006"/>
                      <a:pt x="121954" y="729421"/>
                      <a:pt x="134096" y="744472"/>
                    </a:cubicBezTo>
                    <a:lnTo>
                      <a:pt x="130681" y="739160"/>
                    </a:lnTo>
                    <a:cubicBezTo>
                      <a:pt x="134602" y="738907"/>
                      <a:pt x="139282" y="747254"/>
                      <a:pt x="144720" y="750669"/>
                    </a:cubicBezTo>
                    <a:cubicBezTo>
                      <a:pt x="142570" y="752060"/>
                      <a:pt x="144720" y="755475"/>
                      <a:pt x="145732" y="758384"/>
                    </a:cubicBezTo>
                    <a:cubicBezTo>
                      <a:pt x="146617" y="756866"/>
                      <a:pt x="156230" y="767997"/>
                      <a:pt x="160783" y="765341"/>
                    </a:cubicBezTo>
                    <a:lnTo>
                      <a:pt x="165210" y="773435"/>
                    </a:lnTo>
                    <a:cubicBezTo>
                      <a:pt x="176593" y="784312"/>
                      <a:pt x="183423" y="778874"/>
                      <a:pt x="195059" y="787980"/>
                    </a:cubicBezTo>
                    <a:cubicBezTo>
                      <a:pt x="189873" y="787600"/>
                      <a:pt x="194426" y="793039"/>
                      <a:pt x="185066" y="788739"/>
                    </a:cubicBezTo>
                    <a:cubicBezTo>
                      <a:pt x="189114" y="791648"/>
                      <a:pt x="192655" y="794557"/>
                      <a:pt x="193667" y="793165"/>
                    </a:cubicBezTo>
                    <a:cubicBezTo>
                      <a:pt x="195311" y="796201"/>
                      <a:pt x="206821" y="797972"/>
                      <a:pt x="209351" y="802398"/>
                    </a:cubicBezTo>
                    <a:cubicBezTo>
                      <a:pt x="211627" y="802651"/>
                      <a:pt x="213650" y="800754"/>
                      <a:pt x="218204" y="803916"/>
                    </a:cubicBezTo>
                    <a:cubicBezTo>
                      <a:pt x="218457" y="804675"/>
                      <a:pt x="217571" y="804928"/>
                      <a:pt x="217571" y="804928"/>
                    </a:cubicBezTo>
                    <a:cubicBezTo>
                      <a:pt x="218204" y="803916"/>
                      <a:pt x="225792" y="808090"/>
                      <a:pt x="223136" y="803157"/>
                    </a:cubicBezTo>
                    <a:cubicBezTo>
                      <a:pt x="231736" y="818081"/>
                      <a:pt x="259688" y="824153"/>
                      <a:pt x="269047" y="835409"/>
                    </a:cubicBezTo>
                    <a:cubicBezTo>
                      <a:pt x="279419" y="839203"/>
                      <a:pt x="291940" y="842998"/>
                      <a:pt x="301426" y="845780"/>
                    </a:cubicBezTo>
                    <a:cubicBezTo>
                      <a:pt x="300540" y="846286"/>
                      <a:pt x="301047" y="846918"/>
                      <a:pt x="299276" y="846159"/>
                    </a:cubicBezTo>
                    <a:cubicBezTo>
                      <a:pt x="311544" y="852483"/>
                      <a:pt x="309267" y="841986"/>
                      <a:pt x="323180" y="848563"/>
                    </a:cubicBezTo>
                    <a:cubicBezTo>
                      <a:pt x="329631" y="854507"/>
                      <a:pt x="314706" y="848563"/>
                      <a:pt x="319006" y="851345"/>
                    </a:cubicBezTo>
                    <a:cubicBezTo>
                      <a:pt x="319006" y="859945"/>
                      <a:pt x="337219" y="855013"/>
                      <a:pt x="346199" y="861843"/>
                    </a:cubicBezTo>
                    <a:lnTo>
                      <a:pt x="343669" y="861843"/>
                    </a:lnTo>
                    <a:cubicBezTo>
                      <a:pt x="350879" y="866269"/>
                      <a:pt x="363147" y="862728"/>
                      <a:pt x="375794" y="865510"/>
                    </a:cubicBezTo>
                    <a:cubicBezTo>
                      <a:pt x="375794" y="865510"/>
                      <a:pt x="375036" y="866143"/>
                      <a:pt x="375541" y="866775"/>
                    </a:cubicBezTo>
                    <a:cubicBezTo>
                      <a:pt x="385154" y="864246"/>
                      <a:pt x="401849" y="864878"/>
                      <a:pt x="414244" y="864372"/>
                    </a:cubicBezTo>
                    <a:cubicBezTo>
                      <a:pt x="410197" y="867281"/>
                      <a:pt x="408552" y="865637"/>
                      <a:pt x="410702" y="869052"/>
                    </a:cubicBezTo>
                    <a:cubicBezTo>
                      <a:pt x="416267" y="869052"/>
                      <a:pt x="409438" y="863740"/>
                      <a:pt x="420441" y="863487"/>
                    </a:cubicBezTo>
                    <a:cubicBezTo>
                      <a:pt x="423856" y="865384"/>
                      <a:pt x="431824" y="867281"/>
                      <a:pt x="432836" y="870823"/>
                    </a:cubicBezTo>
                    <a:lnTo>
                      <a:pt x="422338" y="870570"/>
                    </a:lnTo>
                    <a:cubicBezTo>
                      <a:pt x="427524" y="875376"/>
                      <a:pt x="435871" y="870949"/>
                      <a:pt x="441310" y="871834"/>
                    </a:cubicBezTo>
                    <a:lnTo>
                      <a:pt x="440551" y="873732"/>
                    </a:lnTo>
                    <a:cubicBezTo>
                      <a:pt x="456614" y="873352"/>
                      <a:pt x="456740" y="868293"/>
                      <a:pt x="473941" y="868672"/>
                    </a:cubicBezTo>
                    <a:lnTo>
                      <a:pt x="472170" y="867155"/>
                    </a:lnTo>
                    <a:cubicBezTo>
                      <a:pt x="481404" y="862096"/>
                      <a:pt x="480138" y="869811"/>
                      <a:pt x="489371" y="865764"/>
                    </a:cubicBezTo>
                    <a:lnTo>
                      <a:pt x="492407" y="870570"/>
                    </a:lnTo>
                    <a:cubicBezTo>
                      <a:pt x="498604" y="869052"/>
                      <a:pt x="513782" y="864246"/>
                      <a:pt x="524659" y="861969"/>
                    </a:cubicBezTo>
                    <a:cubicBezTo>
                      <a:pt x="518840" y="866396"/>
                      <a:pt x="506066" y="869558"/>
                      <a:pt x="498098" y="872214"/>
                    </a:cubicBezTo>
                    <a:cubicBezTo>
                      <a:pt x="504296" y="871961"/>
                      <a:pt x="519094" y="870064"/>
                      <a:pt x="522002" y="867281"/>
                    </a:cubicBezTo>
                    <a:cubicBezTo>
                      <a:pt x="519599" y="868040"/>
                      <a:pt x="516564" y="869558"/>
                      <a:pt x="514034" y="869052"/>
                    </a:cubicBezTo>
                    <a:cubicBezTo>
                      <a:pt x="521243" y="864372"/>
                      <a:pt x="530729" y="861464"/>
                      <a:pt x="542745" y="859819"/>
                    </a:cubicBezTo>
                    <a:cubicBezTo>
                      <a:pt x="542113" y="869811"/>
                      <a:pt x="574491" y="857416"/>
                      <a:pt x="584103" y="863613"/>
                    </a:cubicBezTo>
                    <a:cubicBezTo>
                      <a:pt x="604719" y="856657"/>
                      <a:pt x="627105" y="858807"/>
                      <a:pt x="652527" y="849827"/>
                    </a:cubicBezTo>
                    <a:cubicBezTo>
                      <a:pt x="641144" y="845654"/>
                      <a:pt x="659863" y="847172"/>
                      <a:pt x="655562" y="840342"/>
                    </a:cubicBezTo>
                    <a:cubicBezTo>
                      <a:pt x="660875" y="837812"/>
                      <a:pt x="663025" y="837053"/>
                      <a:pt x="663784" y="837180"/>
                    </a:cubicBezTo>
                    <a:lnTo>
                      <a:pt x="662518" y="837180"/>
                    </a:lnTo>
                    <a:cubicBezTo>
                      <a:pt x="662518" y="837180"/>
                      <a:pt x="663404" y="837180"/>
                      <a:pt x="663910" y="837180"/>
                    </a:cubicBezTo>
                    <a:lnTo>
                      <a:pt x="663910" y="837180"/>
                    </a:lnTo>
                    <a:cubicBezTo>
                      <a:pt x="670108" y="836294"/>
                      <a:pt x="676305" y="835029"/>
                      <a:pt x="682376" y="833638"/>
                    </a:cubicBezTo>
                    <a:cubicBezTo>
                      <a:pt x="687308" y="833638"/>
                      <a:pt x="677949" y="837812"/>
                      <a:pt x="679214" y="839077"/>
                    </a:cubicBezTo>
                    <a:cubicBezTo>
                      <a:pt x="691482" y="833638"/>
                      <a:pt x="685791" y="839583"/>
                      <a:pt x="694644" y="837180"/>
                    </a:cubicBezTo>
                    <a:cubicBezTo>
                      <a:pt x="691735" y="835662"/>
                      <a:pt x="696921" y="831488"/>
                      <a:pt x="704003" y="828579"/>
                    </a:cubicBezTo>
                    <a:lnTo>
                      <a:pt x="692873" y="830856"/>
                    </a:lnTo>
                    <a:cubicBezTo>
                      <a:pt x="706786" y="818208"/>
                      <a:pt x="710201" y="828453"/>
                      <a:pt x="723607" y="814793"/>
                    </a:cubicBezTo>
                    <a:lnTo>
                      <a:pt x="720066" y="820105"/>
                    </a:lnTo>
                    <a:cubicBezTo>
                      <a:pt x="727401" y="813781"/>
                      <a:pt x="748776" y="800501"/>
                      <a:pt x="752444" y="790003"/>
                    </a:cubicBezTo>
                    <a:cubicBezTo>
                      <a:pt x="754341" y="789751"/>
                      <a:pt x="757377" y="790130"/>
                      <a:pt x="754341" y="793039"/>
                    </a:cubicBezTo>
                    <a:cubicBezTo>
                      <a:pt x="773313" y="780644"/>
                      <a:pt x="790261" y="756866"/>
                      <a:pt x="804426" y="744978"/>
                    </a:cubicBezTo>
                    <a:lnTo>
                      <a:pt x="804680" y="747634"/>
                    </a:lnTo>
                    <a:cubicBezTo>
                      <a:pt x="807209" y="743839"/>
                      <a:pt x="806830" y="739413"/>
                      <a:pt x="811636" y="735998"/>
                    </a:cubicBezTo>
                    <a:cubicBezTo>
                      <a:pt x="812141" y="736630"/>
                      <a:pt x="812141" y="738654"/>
                      <a:pt x="813407" y="736883"/>
                    </a:cubicBezTo>
                    <a:cubicBezTo>
                      <a:pt x="814418" y="734480"/>
                      <a:pt x="817201" y="725247"/>
                      <a:pt x="820995" y="720820"/>
                    </a:cubicBezTo>
                    <a:lnTo>
                      <a:pt x="820236" y="726133"/>
                    </a:lnTo>
                    <a:cubicBezTo>
                      <a:pt x="834275" y="707288"/>
                      <a:pt x="831998" y="692490"/>
                      <a:pt x="836805" y="674783"/>
                    </a:cubicBezTo>
                    <a:cubicBezTo>
                      <a:pt x="842117" y="676680"/>
                      <a:pt x="849199" y="660111"/>
                      <a:pt x="851856" y="651384"/>
                    </a:cubicBezTo>
                    <a:lnTo>
                      <a:pt x="852614" y="651890"/>
                    </a:lnTo>
                    <a:cubicBezTo>
                      <a:pt x="852993" y="650373"/>
                      <a:pt x="853247" y="648981"/>
                      <a:pt x="853626" y="647590"/>
                    </a:cubicBezTo>
                    <a:cubicBezTo>
                      <a:pt x="853626" y="646831"/>
                      <a:pt x="853879" y="646199"/>
                      <a:pt x="854005" y="645567"/>
                    </a:cubicBezTo>
                    <a:cubicBezTo>
                      <a:pt x="854512" y="644175"/>
                      <a:pt x="851856" y="643416"/>
                      <a:pt x="861974" y="639243"/>
                    </a:cubicBezTo>
                    <a:cubicBezTo>
                      <a:pt x="869942" y="635828"/>
                      <a:pt x="879048" y="632539"/>
                      <a:pt x="889293" y="628745"/>
                    </a:cubicBezTo>
                    <a:cubicBezTo>
                      <a:pt x="897260" y="629504"/>
                      <a:pt x="911047" y="626216"/>
                      <a:pt x="924580" y="617109"/>
                    </a:cubicBezTo>
                    <a:cubicBezTo>
                      <a:pt x="938240" y="608382"/>
                      <a:pt x="949243" y="593584"/>
                      <a:pt x="955946" y="580936"/>
                    </a:cubicBezTo>
                    <a:cubicBezTo>
                      <a:pt x="953416" y="584604"/>
                      <a:pt x="952279" y="578533"/>
                      <a:pt x="953291" y="573980"/>
                    </a:cubicBezTo>
                    <a:cubicBezTo>
                      <a:pt x="956705" y="568162"/>
                      <a:pt x="953416" y="556653"/>
                      <a:pt x="958223" y="558423"/>
                    </a:cubicBezTo>
                    <a:lnTo>
                      <a:pt x="957717" y="560574"/>
                    </a:lnTo>
                    <a:cubicBezTo>
                      <a:pt x="963661" y="556526"/>
                      <a:pt x="963535" y="544131"/>
                      <a:pt x="963409" y="534013"/>
                    </a:cubicBezTo>
                    <a:close/>
                    <a:moveTo>
                      <a:pt x="801391" y="190501"/>
                    </a:moveTo>
                    <a:cubicBezTo>
                      <a:pt x="801391" y="190501"/>
                      <a:pt x="801011" y="190375"/>
                      <a:pt x="800759" y="190375"/>
                    </a:cubicBezTo>
                    <a:cubicBezTo>
                      <a:pt x="801518" y="190375"/>
                      <a:pt x="802277" y="190375"/>
                      <a:pt x="803035" y="190880"/>
                    </a:cubicBezTo>
                    <a:cubicBezTo>
                      <a:pt x="805059" y="193916"/>
                      <a:pt x="804932" y="195307"/>
                      <a:pt x="804553" y="196066"/>
                    </a:cubicBezTo>
                    <a:cubicBezTo>
                      <a:pt x="803794" y="194548"/>
                      <a:pt x="802782" y="192777"/>
                      <a:pt x="801391" y="190501"/>
                    </a:cubicBezTo>
                    <a:close/>
                    <a:moveTo>
                      <a:pt x="286248" y="36831"/>
                    </a:moveTo>
                    <a:cubicBezTo>
                      <a:pt x="286248" y="36831"/>
                      <a:pt x="287134" y="36957"/>
                      <a:pt x="287513" y="37084"/>
                    </a:cubicBezTo>
                    <a:cubicBezTo>
                      <a:pt x="285996" y="37590"/>
                      <a:pt x="284478" y="37969"/>
                      <a:pt x="282960" y="38475"/>
                    </a:cubicBezTo>
                    <a:cubicBezTo>
                      <a:pt x="283972" y="37969"/>
                      <a:pt x="284984" y="37337"/>
                      <a:pt x="286248" y="36704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sp>
            <p:nvSpPr>
              <p:cNvPr id="9939" name="Freeform: Shape 9938">
                <a:extLst>
                  <a:ext uri="{FF2B5EF4-FFF2-40B4-BE49-F238E27FC236}">
                    <a16:creationId xmlns:a16="http://schemas.microsoft.com/office/drawing/2014/main" id="{AED4BDCB-47B8-D6B3-A7E9-4C9A7E3DCB82}"/>
                  </a:ext>
                </a:extLst>
              </p:cNvPr>
              <p:cNvSpPr/>
              <p:nvPr/>
            </p:nvSpPr>
            <p:spPr>
              <a:xfrm>
                <a:off x="11166659" y="3912498"/>
                <a:ext cx="1770" cy="2909"/>
              </a:xfrm>
              <a:custGeom>
                <a:avLst/>
                <a:gdLst>
                  <a:gd name="connsiteX0" fmla="*/ 885 w 1770"/>
                  <a:gd name="connsiteY0" fmla="*/ 1139 h 2909"/>
                  <a:gd name="connsiteX1" fmla="*/ 0 w 1770"/>
                  <a:gd name="connsiteY1" fmla="*/ 0 h 2909"/>
                  <a:gd name="connsiteX2" fmla="*/ 253 w 1770"/>
                  <a:gd name="connsiteY2" fmla="*/ 2277 h 2909"/>
                  <a:gd name="connsiteX3" fmla="*/ 1771 w 1770"/>
                  <a:gd name="connsiteY3" fmla="*/ 2909 h 2909"/>
                  <a:gd name="connsiteX4" fmla="*/ 885 w 1770"/>
                  <a:gd name="connsiteY4" fmla="*/ 1265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" h="2909">
                    <a:moveTo>
                      <a:pt x="885" y="1139"/>
                    </a:moveTo>
                    <a:cubicBezTo>
                      <a:pt x="885" y="1139"/>
                      <a:pt x="379" y="506"/>
                      <a:pt x="0" y="0"/>
                    </a:cubicBezTo>
                    <a:cubicBezTo>
                      <a:pt x="0" y="759"/>
                      <a:pt x="253" y="1518"/>
                      <a:pt x="253" y="2277"/>
                    </a:cubicBezTo>
                    <a:cubicBezTo>
                      <a:pt x="759" y="2530"/>
                      <a:pt x="1264" y="2656"/>
                      <a:pt x="1771" y="2909"/>
                    </a:cubicBezTo>
                    <a:cubicBezTo>
                      <a:pt x="1518" y="2403"/>
                      <a:pt x="1138" y="1771"/>
                      <a:pt x="885" y="1265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0" name="Freeform: Shape 9939">
                <a:extLst>
                  <a:ext uri="{FF2B5EF4-FFF2-40B4-BE49-F238E27FC236}">
                    <a16:creationId xmlns:a16="http://schemas.microsoft.com/office/drawing/2014/main" id="{4C6546DD-CC2B-3A93-5C60-ABF0C06781DD}"/>
                  </a:ext>
                </a:extLst>
              </p:cNvPr>
              <p:cNvSpPr/>
              <p:nvPr/>
            </p:nvSpPr>
            <p:spPr>
              <a:xfrm>
                <a:off x="10419052" y="3968022"/>
                <a:ext cx="885" cy="632"/>
              </a:xfrm>
              <a:custGeom>
                <a:avLst/>
                <a:gdLst>
                  <a:gd name="connsiteX0" fmla="*/ 0 w 885"/>
                  <a:gd name="connsiteY0" fmla="*/ 632 h 632"/>
                  <a:gd name="connsiteX1" fmla="*/ 885 w 885"/>
                  <a:gd name="connsiteY1" fmla="*/ 0 h 632"/>
                  <a:gd name="connsiteX2" fmla="*/ 252 w 885"/>
                  <a:gd name="connsiteY2" fmla="*/ 253 h 632"/>
                  <a:gd name="connsiteX3" fmla="*/ 0 w 885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632">
                    <a:moveTo>
                      <a:pt x="0" y="632"/>
                    </a:moveTo>
                    <a:cubicBezTo>
                      <a:pt x="0" y="632"/>
                      <a:pt x="632" y="127"/>
                      <a:pt x="885" y="0"/>
                    </a:cubicBezTo>
                    <a:cubicBezTo>
                      <a:pt x="632" y="253"/>
                      <a:pt x="506" y="127"/>
                      <a:pt x="252" y="253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1" name="Freeform: Shape 9940">
                <a:extLst>
                  <a:ext uri="{FF2B5EF4-FFF2-40B4-BE49-F238E27FC236}">
                    <a16:creationId xmlns:a16="http://schemas.microsoft.com/office/drawing/2014/main" id="{E554AEBC-D4F2-F7A6-9059-B227383CA798}"/>
                  </a:ext>
                </a:extLst>
              </p:cNvPr>
              <p:cNvSpPr/>
              <p:nvPr/>
            </p:nvSpPr>
            <p:spPr>
              <a:xfrm>
                <a:off x="10584231" y="3778432"/>
                <a:ext cx="12521" cy="8853"/>
              </a:xfrm>
              <a:custGeom>
                <a:avLst/>
                <a:gdLst>
                  <a:gd name="connsiteX0" fmla="*/ 0 w 12521"/>
                  <a:gd name="connsiteY0" fmla="*/ 8853 h 8853"/>
                  <a:gd name="connsiteX1" fmla="*/ 12521 w 12521"/>
                  <a:gd name="connsiteY1" fmla="*/ 3541 h 8853"/>
                  <a:gd name="connsiteX2" fmla="*/ 11636 w 12521"/>
                  <a:gd name="connsiteY2" fmla="*/ 0 h 8853"/>
                  <a:gd name="connsiteX3" fmla="*/ 127 w 12521"/>
                  <a:gd name="connsiteY3" fmla="*/ 8727 h 8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21" h="8853">
                    <a:moveTo>
                      <a:pt x="0" y="8853"/>
                    </a:moveTo>
                    <a:cubicBezTo>
                      <a:pt x="4173" y="6956"/>
                      <a:pt x="8347" y="5185"/>
                      <a:pt x="12521" y="3541"/>
                    </a:cubicBezTo>
                    <a:cubicBezTo>
                      <a:pt x="9865" y="3288"/>
                      <a:pt x="6197" y="3035"/>
                      <a:pt x="11636" y="0"/>
                    </a:cubicBezTo>
                    <a:cubicBezTo>
                      <a:pt x="-5565" y="4047"/>
                      <a:pt x="16062" y="1012"/>
                      <a:pt x="127" y="8727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2" name="Freeform: Shape 9941">
                <a:extLst>
                  <a:ext uri="{FF2B5EF4-FFF2-40B4-BE49-F238E27FC236}">
                    <a16:creationId xmlns:a16="http://schemas.microsoft.com/office/drawing/2014/main" id="{5676DAE7-D356-094D-55F7-DAEA25EACB45}"/>
                  </a:ext>
                </a:extLst>
              </p:cNvPr>
              <p:cNvSpPr/>
              <p:nvPr/>
            </p:nvSpPr>
            <p:spPr>
              <a:xfrm>
                <a:off x="10544067" y="3805466"/>
                <a:ext cx="5918" cy="3930"/>
              </a:xfrm>
              <a:custGeom>
                <a:avLst/>
                <a:gdLst>
                  <a:gd name="connsiteX0" fmla="*/ 3738 w 5918"/>
                  <a:gd name="connsiteY0" fmla="*/ 2689 h 3930"/>
                  <a:gd name="connsiteX1" fmla="*/ 2347 w 5918"/>
                  <a:gd name="connsiteY1" fmla="*/ 286 h 3930"/>
                  <a:gd name="connsiteX2" fmla="*/ 3738 w 5918"/>
                  <a:gd name="connsiteY2" fmla="*/ 2689 h 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18" h="3930">
                    <a:moveTo>
                      <a:pt x="3738" y="2689"/>
                    </a:moveTo>
                    <a:cubicBezTo>
                      <a:pt x="9303" y="-2117"/>
                      <a:pt x="2473" y="1171"/>
                      <a:pt x="2347" y="286"/>
                    </a:cubicBezTo>
                    <a:cubicBezTo>
                      <a:pt x="-689" y="4080"/>
                      <a:pt x="-1321" y="4966"/>
                      <a:pt x="3738" y="2689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3" name="Freeform: Shape 9942">
                <a:extLst>
                  <a:ext uri="{FF2B5EF4-FFF2-40B4-BE49-F238E27FC236}">
                    <a16:creationId xmlns:a16="http://schemas.microsoft.com/office/drawing/2014/main" id="{D90F3805-F2FA-8B0C-9A01-88658A708094}"/>
                  </a:ext>
                </a:extLst>
              </p:cNvPr>
              <p:cNvSpPr/>
              <p:nvPr/>
            </p:nvSpPr>
            <p:spPr>
              <a:xfrm>
                <a:off x="10382968" y="4054912"/>
                <a:ext cx="3199" cy="2621"/>
              </a:xfrm>
              <a:custGeom>
                <a:avLst/>
                <a:gdLst>
                  <a:gd name="connsiteX0" fmla="*/ 3199 w 3199"/>
                  <a:gd name="connsiteY0" fmla="*/ 1391 h 2621"/>
                  <a:gd name="connsiteX1" fmla="*/ 164 w 3199"/>
                  <a:gd name="connsiteY1" fmla="*/ 0 h 2621"/>
                  <a:gd name="connsiteX2" fmla="*/ 3199 w 3199"/>
                  <a:gd name="connsiteY2" fmla="*/ 139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99" h="2621">
                    <a:moveTo>
                      <a:pt x="3199" y="1391"/>
                    </a:moveTo>
                    <a:lnTo>
                      <a:pt x="164" y="0"/>
                    </a:lnTo>
                    <a:cubicBezTo>
                      <a:pt x="-595" y="5565"/>
                      <a:pt x="1429" y="379"/>
                      <a:pt x="3199" y="1391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4" name="Freeform: Shape 9943">
                <a:extLst>
                  <a:ext uri="{FF2B5EF4-FFF2-40B4-BE49-F238E27FC236}">
                    <a16:creationId xmlns:a16="http://schemas.microsoft.com/office/drawing/2014/main" id="{19904A33-9AA0-5B96-68C6-4B7DE3D7E87C}"/>
                  </a:ext>
                </a:extLst>
              </p:cNvPr>
              <p:cNvSpPr/>
              <p:nvPr/>
            </p:nvSpPr>
            <p:spPr>
              <a:xfrm>
                <a:off x="10369599" y="4145090"/>
                <a:ext cx="1138" cy="9359"/>
              </a:xfrm>
              <a:custGeom>
                <a:avLst/>
                <a:gdLst>
                  <a:gd name="connsiteX0" fmla="*/ 0 w 1138"/>
                  <a:gd name="connsiteY0" fmla="*/ 0 h 9359"/>
                  <a:gd name="connsiteX1" fmla="*/ 1139 w 1138"/>
                  <a:gd name="connsiteY1" fmla="*/ 9359 h 9359"/>
                  <a:gd name="connsiteX2" fmla="*/ 380 w 1138"/>
                  <a:gd name="connsiteY2" fmla="*/ 2403 h 9359"/>
                  <a:gd name="connsiteX3" fmla="*/ 0 w 1138"/>
                  <a:gd name="connsiteY3" fmla="*/ 0 h 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9359">
                    <a:moveTo>
                      <a:pt x="0" y="0"/>
                    </a:moveTo>
                    <a:lnTo>
                      <a:pt x="1139" y="9359"/>
                    </a:lnTo>
                    <a:lnTo>
                      <a:pt x="380" y="24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5" name="Freeform: Shape 9944">
                <a:extLst>
                  <a:ext uri="{FF2B5EF4-FFF2-40B4-BE49-F238E27FC236}">
                    <a16:creationId xmlns:a16="http://schemas.microsoft.com/office/drawing/2014/main" id="{C1B994C4-6050-AE17-BAAC-72CA5028ADE3}"/>
                  </a:ext>
                </a:extLst>
              </p:cNvPr>
              <p:cNvSpPr/>
              <p:nvPr/>
            </p:nvSpPr>
            <p:spPr>
              <a:xfrm>
                <a:off x="10624208" y="4555800"/>
                <a:ext cx="3909" cy="4515"/>
              </a:xfrm>
              <a:custGeom>
                <a:avLst/>
                <a:gdLst>
                  <a:gd name="connsiteX0" fmla="*/ 3658 w 3909"/>
                  <a:gd name="connsiteY0" fmla="*/ 4515 h 4515"/>
                  <a:gd name="connsiteX1" fmla="*/ 3910 w 3909"/>
                  <a:gd name="connsiteY1" fmla="*/ 215 h 4515"/>
                  <a:gd name="connsiteX2" fmla="*/ 3658 w 3909"/>
                  <a:gd name="connsiteY2" fmla="*/ 4515 h 4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09" h="4515">
                    <a:moveTo>
                      <a:pt x="3658" y="4515"/>
                    </a:moveTo>
                    <a:lnTo>
                      <a:pt x="3910" y="215"/>
                    </a:lnTo>
                    <a:cubicBezTo>
                      <a:pt x="242" y="-923"/>
                      <a:pt x="-2540" y="2745"/>
                      <a:pt x="3658" y="4515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6" name="Freeform: Shape 9945">
                <a:extLst>
                  <a:ext uri="{FF2B5EF4-FFF2-40B4-BE49-F238E27FC236}">
                    <a16:creationId xmlns:a16="http://schemas.microsoft.com/office/drawing/2014/main" id="{365E1C8E-131B-479F-52F2-463C9D337332}"/>
                  </a:ext>
                </a:extLst>
              </p:cNvPr>
              <p:cNvSpPr/>
              <p:nvPr/>
            </p:nvSpPr>
            <p:spPr>
              <a:xfrm>
                <a:off x="10843383" y="4597144"/>
                <a:ext cx="12394" cy="2273"/>
              </a:xfrm>
              <a:custGeom>
                <a:avLst/>
                <a:gdLst>
                  <a:gd name="connsiteX0" fmla="*/ 0 w 12394"/>
                  <a:gd name="connsiteY0" fmla="*/ 103 h 2273"/>
                  <a:gd name="connsiteX1" fmla="*/ 12395 w 12394"/>
                  <a:gd name="connsiteY1" fmla="*/ 1115 h 2273"/>
                  <a:gd name="connsiteX2" fmla="*/ 0 w 12394"/>
                  <a:gd name="connsiteY2" fmla="*/ 103 h 2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94" h="2273">
                    <a:moveTo>
                      <a:pt x="0" y="103"/>
                    </a:moveTo>
                    <a:cubicBezTo>
                      <a:pt x="2403" y="2127"/>
                      <a:pt x="8727" y="3265"/>
                      <a:pt x="12395" y="1115"/>
                    </a:cubicBezTo>
                    <a:cubicBezTo>
                      <a:pt x="7462" y="1115"/>
                      <a:pt x="2530" y="-403"/>
                      <a:pt x="0" y="103"/>
                    </a:cubicBez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7" name="Freeform: Shape 9946">
                <a:extLst>
                  <a:ext uri="{FF2B5EF4-FFF2-40B4-BE49-F238E27FC236}">
                    <a16:creationId xmlns:a16="http://schemas.microsoft.com/office/drawing/2014/main" id="{F9594405-0E68-AEDD-BE8D-BD66E8F2038F}"/>
                  </a:ext>
                </a:extLst>
              </p:cNvPr>
              <p:cNvSpPr/>
              <p:nvPr/>
            </p:nvSpPr>
            <p:spPr>
              <a:xfrm>
                <a:off x="11331585" y="4241593"/>
                <a:ext cx="2656" cy="9485"/>
              </a:xfrm>
              <a:custGeom>
                <a:avLst/>
                <a:gdLst>
                  <a:gd name="connsiteX0" fmla="*/ 2530 w 2656"/>
                  <a:gd name="connsiteY0" fmla="*/ 9486 h 9485"/>
                  <a:gd name="connsiteX1" fmla="*/ 0 w 2656"/>
                  <a:gd name="connsiteY1" fmla="*/ 0 h 9485"/>
                  <a:gd name="connsiteX2" fmla="*/ 632 w 2656"/>
                  <a:gd name="connsiteY2" fmla="*/ 4553 h 9485"/>
                  <a:gd name="connsiteX3" fmla="*/ 2656 w 2656"/>
                  <a:gd name="connsiteY3" fmla="*/ 9486 h 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6" h="9485">
                    <a:moveTo>
                      <a:pt x="2530" y="9486"/>
                    </a:moveTo>
                    <a:cubicBezTo>
                      <a:pt x="1644" y="6324"/>
                      <a:pt x="1139" y="3162"/>
                      <a:pt x="0" y="0"/>
                    </a:cubicBezTo>
                    <a:cubicBezTo>
                      <a:pt x="253" y="1518"/>
                      <a:pt x="506" y="3035"/>
                      <a:pt x="632" y="4553"/>
                    </a:cubicBezTo>
                    <a:lnTo>
                      <a:pt x="2656" y="9486"/>
                    </a:lnTo>
                    <a:close/>
                  </a:path>
                </a:pathLst>
              </a:custGeom>
              <a:solidFill>
                <a:srgbClr val="F1A59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0" name="Graphic 3">
              <a:extLst>
                <a:ext uri="{FF2B5EF4-FFF2-40B4-BE49-F238E27FC236}">
                  <a16:creationId xmlns:a16="http://schemas.microsoft.com/office/drawing/2014/main" id="{5F8D83AC-B217-C72C-8E95-C9C724FD5550}"/>
                </a:ext>
              </a:extLst>
            </p:cNvPr>
            <p:cNvGrpSpPr/>
            <p:nvPr/>
          </p:nvGrpSpPr>
          <p:grpSpPr>
            <a:xfrm>
              <a:off x="11056263" y="4080587"/>
              <a:ext cx="141780" cy="133822"/>
              <a:chOff x="10985923" y="4080587"/>
              <a:chExt cx="141780" cy="133822"/>
            </a:xfrm>
            <a:solidFill>
              <a:srgbClr val="5E6D5E"/>
            </a:solidFill>
          </p:grpSpPr>
          <p:sp>
            <p:nvSpPr>
              <p:cNvPr id="9911" name="Freeform: Shape 9910">
                <a:extLst>
                  <a:ext uri="{FF2B5EF4-FFF2-40B4-BE49-F238E27FC236}">
                    <a16:creationId xmlns:a16="http://schemas.microsoft.com/office/drawing/2014/main" id="{5EB28C1B-0809-1B86-15A4-132845E341DF}"/>
                  </a:ext>
                </a:extLst>
              </p:cNvPr>
              <p:cNvSpPr/>
              <p:nvPr/>
            </p:nvSpPr>
            <p:spPr>
              <a:xfrm>
                <a:off x="10992626" y="4139008"/>
                <a:ext cx="9359" cy="3678"/>
              </a:xfrm>
              <a:custGeom>
                <a:avLst/>
                <a:gdLst>
                  <a:gd name="connsiteX0" fmla="*/ 0 w 9359"/>
                  <a:gd name="connsiteY0" fmla="*/ 11 h 3678"/>
                  <a:gd name="connsiteX1" fmla="*/ 7083 w 9359"/>
                  <a:gd name="connsiteY1" fmla="*/ 1908 h 3678"/>
                  <a:gd name="connsiteX2" fmla="*/ 4174 w 9359"/>
                  <a:gd name="connsiteY2" fmla="*/ 2540 h 3678"/>
                  <a:gd name="connsiteX3" fmla="*/ 5818 w 9359"/>
                  <a:gd name="connsiteY3" fmla="*/ 3679 h 3678"/>
                  <a:gd name="connsiteX4" fmla="*/ 6577 w 9359"/>
                  <a:gd name="connsiteY4" fmla="*/ 1276 h 3678"/>
                  <a:gd name="connsiteX5" fmla="*/ 9359 w 9359"/>
                  <a:gd name="connsiteY5" fmla="*/ 1528 h 3678"/>
                  <a:gd name="connsiteX6" fmla="*/ 0 w 9359"/>
                  <a:gd name="connsiteY6" fmla="*/ 11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9" h="3678">
                    <a:moveTo>
                      <a:pt x="0" y="11"/>
                    </a:moveTo>
                    <a:cubicBezTo>
                      <a:pt x="3921" y="896"/>
                      <a:pt x="2277" y="1023"/>
                      <a:pt x="7083" y="1908"/>
                    </a:cubicBezTo>
                    <a:cubicBezTo>
                      <a:pt x="7588" y="2414"/>
                      <a:pt x="5692" y="2793"/>
                      <a:pt x="4174" y="2540"/>
                    </a:cubicBezTo>
                    <a:cubicBezTo>
                      <a:pt x="5186" y="2793"/>
                      <a:pt x="3162" y="3299"/>
                      <a:pt x="5818" y="3679"/>
                    </a:cubicBezTo>
                    <a:cubicBezTo>
                      <a:pt x="9107" y="3046"/>
                      <a:pt x="9233" y="2288"/>
                      <a:pt x="6577" y="1276"/>
                    </a:cubicBezTo>
                    <a:cubicBezTo>
                      <a:pt x="7463" y="1149"/>
                      <a:pt x="8600" y="1276"/>
                      <a:pt x="9359" y="1528"/>
                    </a:cubicBezTo>
                    <a:cubicBezTo>
                      <a:pt x="7336" y="896"/>
                      <a:pt x="3794" y="-115"/>
                      <a:pt x="0" y="11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2" name="Freeform: Shape 9911">
                <a:extLst>
                  <a:ext uri="{FF2B5EF4-FFF2-40B4-BE49-F238E27FC236}">
                    <a16:creationId xmlns:a16="http://schemas.microsoft.com/office/drawing/2014/main" id="{03F0E87D-449A-DC41-A592-FAF22FAF760F}"/>
                  </a:ext>
                </a:extLst>
              </p:cNvPr>
              <p:cNvSpPr/>
              <p:nvPr/>
            </p:nvSpPr>
            <p:spPr>
              <a:xfrm>
                <a:off x="10992753" y="4132316"/>
                <a:ext cx="1012" cy="632"/>
              </a:xfrm>
              <a:custGeom>
                <a:avLst/>
                <a:gdLst>
                  <a:gd name="connsiteX0" fmla="*/ 0 w 1012"/>
                  <a:gd name="connsiteY0" fmla="*/ 0 h 632"/>
                  <a:gd name="connsiteX1" fmla="*/ 1012 w 1012"/>
                  <a:gd name="connsiteY1" fmla="*/ 633 h 632"/>
                  <a:gd name="connsiteX2" fmla="*/ 632 w 1012"/>
                  <a:gd name="connsiteY2" fmla="*/ 127 h 632"/>
                  <a:gd name="connsiteX3" fmla="*/ 0 w 1012"/>
                  <a:gd name="connsiteY3" fmla="*/ 127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2" h="632">
                    <a:moveTo>
                      <a:pt x="0" y="0"/>
                    </a:moveTo>
                    <a:cubicBezTo>
                      <a:pt x="0" y="0"/>
                      <a:pt x="506" y="506"/>
                      <a:pt x="1012" y="633"/>
                    </a:cubicBezTo>
                    <a:cubicBezTo>
                      <a:pt x="885" y="506"/>
                      <a:pt x="759" y="253"/>
                      <a:pt x="632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3" name="Freeform: Shape 9912">
                <a:extLst>
                  <a:ext uri="{FF2B5EF4-FFF2-40B4-BE49-F238E27FC236}">
                    <a16:creationId xmlns:a16="http://schemas.microsoft.com/office/drawing/2014/main" id="{A6E3A704-AA6E-0C13-4121-118C36124978}"/>
                  </a:ext>
                </a:extLst>
              </p:cNvPr>
              <p:cNvSpPr/>
              <p:nvPr/>
            </p:nvSpPr>
            <p:spPr>
              <a:xfrm>
                <a:off x="11001920" y="4185183"/>
                <a:ext cx="2721" cy="2276"/>
              </a:xfrm>
              <a:custGeom>
                <a:avLst/>
                <a:gdLst>
                  <a:gd name="connsiteX0" fmla="*/ 445 w 2721"/>
                  <a:gd name="connsiteY0" fmla="*/ 2277 h 2276"/>
                  <a:gd name="connsiteX1" fmla="*/ 2722 w 2721"/>
                  <a:gd name="connsiteY1" fmla="*/ 0 h 2276"/>
                  <a:gd name="connsiteX2" fmla="*/ 445 w 2721"/>
                  <a:gd name="connsiteY2" fmla="*/ 2277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21" h="2276">
                    <a:moveTo>
                      <a:pt x="445" y="2277"/>
                    </a:moveTo>
                    <a:cubicBezTo>
                      <a:pt x="1077" y="1518"/>
                      <a:pt x="1836" y="759"/>
                      <a:pt x="2722" y="0"/>
                    </a:cubicBezTo>
                    <a:cubicBezTo>
                      <a:pt x="824" y="1644"/>
                      <a:pt x="-820" y="1012"/>
                      <a:pt x="445" y="2277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4" name="Freeform: Shape 9913">
                <a:extLst>
                  <a:ext uri="{FF2B5EF4-FFF2-40B4-BE49-F238E27FC236}">
                    <a16:creationId xmlns:a16="http://schemas.microsoft.com/office/drawing/2014/main" id="{8B6E88FF-95E9-6830-4177-B8A06EE34EB6}"/>
                  </a:ext>
                </a:extLst>
              </p:cNvPr>
              <p:cNvSpPr/>
              <p:nvPr/>
            </p:nvSpPr>
            <p:spPr>
              <a:xfrm>
                <a:off x="10993132" y="4132063"/>
                <a:ext cx="1518" cy="632"/>
              </a:xfrm>
              <a:custGeom>
                <a:avLst/>
                <a:gdLst>
                  <a:gd name="connsiteX0" fmla="*/ 127 w 1518"/>
                  <a:gd name="connsiteY0" fmla="*/ 0 h 632"/>
                  <a:gd name="connsiteX1" fmla="*/ 253 w 1518"/>
                  <a:gd name="connsiteY1" fmla="*/ 379 h 632"/>
                  <a:gd name="connsiteX2" fmla="*/ 1518 w 1518"/>
                  <a:gd name="connsiteY2" fmla="*/ 632 h 632"/>
                  <a:gd name="connsiteX3" fmla="*/ 0 w 1518"/>
                  <a:gd name="connsiteY3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8" h="632">
                    <a:moveTo>
                      <a:pt x="127" y="0"/>
                    </a:moveTo>
                    <a:cubicBezTo>
                      <a:pt x="127" y="0"/>
                      <a:pt x="127" y="253"/>
                      <a:pt x="253" y="379"/>
                    </a:cubicBezTo>
                    <a:cubicBezTo>
                      <a:pt x="759" y="379"/>
                      <a:pt x="1265" y="632"/>
                      <a:pt x="1518" y="632"/>
                    </a:cubicBezTo>
                    <a:cubicBezTo>
                      <a:pt x="633" y="379"/>
                      <a:pt x="253" y="253"/>
                      <a:pt x="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5" name="Freeform: Shape 9914">
                <a:extLst>
                  <a:ext uri="{FF2B5EF4-FFF2-40B4-BE49-F238E27FC236}">
                    <a16:creationId xmlns:a16="http://schemas.microsoft.com/office/drawing/2014/main" id="{3C20E115-DB8E-BB0E-B9E5-87E3AD813062}"/>
                  </a:ext>
                </a:extLst>
              </p:cNvPr>
              <p:cNvSpPr/>
              <p:nvPr/>
            </p:nvSpPr>
            <p:spPr>
              <a:xfrm>
                <a:off x="11108606" y="4100191"/>
                <a:ext cx="1265" cy="2402"/>
              </a:xfrm>
              <a:custGeom>
                <a:avLst/>
                <a:gdLst>
                  <a:gd name="connsiteX0" fmla="*/ 1139 w 1265"/>
                  <a:gd name="connsiteY0" fmla="*/ 0 h 2402"/>
                  <a:gd name="connsiteX1" fmla="*/ 0 w 1265"/>
                  <a:gd name="connsiteY1" fmla="*/ 2403 h 2402"/>
                  <a:gd name="connsiteX2" fmla="*/ 885 w 1265"/>
                  <a:gd name="connsiteY2" fmla="*/ 1897 h 2402"/>
                  <a:gd name="connsiteX3" fmla="*/ 1265 w 1265"/>
                  <a:gd name="connsiteY3" fmla="*/ 0 h 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2402">
                    <a:moveTo>
                      <a:pt x="1139" y="0"/>
                    </a:moveTo>
                    <a:cubicBezTo>
                      <a:pt x="380" y="1138"/>
                      <a:pt x="127" y="1770"/>
                      <a:pt x="0" y="2403"/>
                    </a:cubicBezTo>
                    <a:cubicBezTo>
                      <a:pt x="253" y="2277"/>
                      <a:pt x="506" y="2150"/>
                      <a:pt x="885" y="1897"/>
                    </a:cubicBezTo>
                    <a:lnTo>
                      <a:pt x="1265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6" name="Freeform: Shape 9915">
                <a:extLst>
                  <a:ext uri="{FF2B5EF4-FFF2-40B4-BE49-F238E27FC236}">
                    <a16:creationId xmlns:a16="http://schemas.microsoft.com/office/drawing/2014/main" id="{704C0B63-F248-B016-3DB2-FB0B4F0E62CC}"/>
                  </a:ext>
                </a:extLst>
              </p:cNvPr>
              <p:cNvSpPr/>
              <p:nvPr/>
            </p:nvSpPr>
            <p:spPr>
              <a:xfrm>
                <a:off x="10985923" y="4080587"/>
                <a:ext cx="141780" cy="133822"/>
              </a:xfrm>
              <a:custGeom>
                <a:avLst/>
                <a:gdLst>
                  <a:gd name="connsiteX0" fmla="*/ 140895 w 141780"/>
                  <a:gd name="connsiteY0" fmla="*/ 70195 h 133822"/>
                  <a:gd name="connsiteX1" fmla="*/ 137607 w 141780"/>
                  <a:gd name="connsiteY1" fmla="*/ 70195 h 133822"/>
                  <a:gd name="connsiteX2" fmla="*/ 141781 w 141780"/>
                  <a:gd name="connsiteY2" fmla="*/ 49326 h 133822"/>
                  <a:gd name="connsiteX3" fmla="*/ 134571 w 141780"/>
                  <a:gd name="connsiteY3" fmla="*/ 46417 h 133822"/>
                  <a:gd name="connsiteX4" fmla="*/ 138872 w 141780"/>
                  <a:gd name="connsiteY4" fmla="*/ 46164 h 133822"/>
                  <a:gd name="connsiteX5" fmla="*/ 129386 w 141780"/>
                  <a:gd name="connsiteY5" fmla="*/ 33770 h 133822"/>
                  <a:gd name="connsiteX6" fmla="*/ 131663 w 141780"/>
                  <a:gd name="connsiteY6" fmla="*/ 33390 h 133822"/>
                  <a:gd name="connsiteX7" fmla="*/ 127868 w 141780"/>
                  <a:gd name="connsiteY7" fmla="*/ 31240 h 133822"/>
                  <a:gd name="connsiteX8" fmla="*/ 130524 w 141780"/>
                  <a:gd name="connsiteY8" fmla="*/ 28837 h 133822"/>
                  <a:gd name="connsiteX9" fmla="*/ 127995 w 141780"/>
                  <a:gd name="connsiteY9" fmla="*/ 26687 h 133822"/>
                  <a:gd name="connsiteX10" fmla="*/ 129260 w 141780"/>
                  <a:gd name="connsiteY10" fmla="*/ 26434 h 133822"/>
                  <a:gd name="connsiteX11" fmla="*/ 125339 w 141780"/>
                  <a:gd name="connsiteY11" fmla="*/ 26181 h 133822"/>
                  <a:gd name="connsiteX12" fmla="*/ 122682 w 141780"/>
                  <a:gd name="connsiteY12" fmla="*/ 22134 h 133822"/>
                  <a:gd name="connsiteX13" fmla="*/ 117876 w 141780"/>
                  <a:gd name="connsiteY13" fmla="*/ 22134 h 133822"/>
                  <a:gd name="connsiteX14" fmla="*/ 116359 w 141780"/>
                  <a:gd name="connsiteY14" fmla="*/ 17960 h 133822"/>
                  <a:gd name="connsiteX15" fmla="*/ 118762 w 141780"/>
                  <a:gd name="connsiteY15" fmla="*/ 14545 h 133822"/>
                  <a:gd name="connsiteX16" fmla="*/ 114335 w 141780"/>
                  <a:gd name="connsiteY16" fmla="*/ 16189 h 133822"/>
                  <a:gd name="connsiteX17" fmla="*/ 111552 w 141780"/>
                  <a:gd name="connsiteY17" fmla="*/ 9992 h 133822"/>
                  <a:gd name="connsiteX18" fmla="*/ 99411 w 141780"/>
                  <a:gd name="connsiteY18" fmla="*/ 10245 h 133822"/>
                  <a:gd name="connsiteX19" fmla="*/ 105608 w 141780"/>
                  <a:gd name="connsiteY19" fmla="*/ 6071 h 133822"/>
                  <a:gd name="connsiteX20" fmla="*/ 95869 w 141780"/>
                  <a:gd name="connsiteY20" fmla="*/ 7842 h 133822"/>
                  <a:gd name="connsiteX21" fmla="*/ 97893 w 141780"/>
                  <a:gd name="connsiteY21" fmla="*/ 4933 h 133822"/>
                  <a:gd name="connsiteX22" fmla="*/ 88913 w 141780"/>
                  <a:gd name="connsiteY22" fmla="*/ 4300 h 133822"/>
                  <a:gd name="connsiteX23" fmla="*/ 89925 w 141780"/>
                  <a:gd name="connsiteY23" fmla="*/ 3035 h 133822"/>
                  <a:gd name="connsiteX24" fmla="*/ 88281 w 141780"/>
                  <a:gd name="connsiteY24" fmla="*/ 4300 h 133822"/>
                  <a:gd name="connsiteX25" fmla="*/ 88913 w 141780"/>
                  <a:gd name="connsiteY25" fmla="*/ 3795 h 133822"/>
                  <a:gd name="connsiteX26" fmla="*/ 84234 w 141780"/>
                  <a:gd name="connsiteY26" fmla="*/ 12648 h 133822"/>
                  <a:gd name="connsiteX27" fmla="*/ 86004 w 141780"/>
                  <a:gd name="connsiteY27" fmla="*/ 1518 h 133822"/>
                  <a:gd name="connsiteX28" fmla="*/ 84487 w 141780"/>
                  <a:gd name="connsiteY28" fmla="*/ 4680 h 133822"/>
                  <a:gd name="connsiteX29" fmla="*/ 85119 w 141780"/>
                  <a:gd name="connsiteY29" fmla="*/ 1265 h 133822"/>
                  <a:gd name="connsiteX30" fmla="*/ 81451 w 141780"/>
                  <a:gd name="connsiteY30" fmla="*/ 4680 h 133822"/>
                  <a:gd name="connsiteX31" fmla="*/ 82589 w 141780"/>
                  <a:gd name="connsiteY31" fmla="*/ 1644 h 133822"/>
                  <a:gd name="connsiteX32" fmla="*/ 78795 w 141780"/>
                  <a:gd name="connsiteY32" fmla="*/ 4806 h 133822"/>
                  <a:gd name="connsiteX33" fmla="*/ 79427 w 141780"/>
                  <a:gd name="connsiteY33" fmla="*/ 3162 h 133822"/>
                  <a:gd name="connsiteX34" fmla="*/ 72345 w 141780"/>
                  <a:gd name="connsiteY34" fmla="*/ 6577 h 133822"/>
                  <a:gd name="connsiteX35" fmla="*/ 71712 w 141780"/>
                  <a:gd name="connsiteY35" fmla="*/ 0 h 133822"/>
                  <a:gd name="connsiteX36" fmla="*/ 70195 w 141780"/>
                  <a:gd name="connsiteY36" fmla="*/ 1391 h 133822"/>
                  <a:gd name="connsiteX37" fmla="*/ 70700 w 141780"/>
                  <a:gd name="connsiteY37" fmla="*/ 3668 h 133822"/>
                  <a:gd name="connsiteX38" fmla="*/ 67285 w 141780"/>
                  <a:gd name="connsiteY38" fmla="*/ 5438 h 133822"/>
                  <a:gd name="connsiteX39" fmla="*/ 68171 w 141780"/>
                  <a:gd name="connsiteY39" fmla="*/ 3541 h 133822"/>
                  <a:gd name="connsiteX40" fmla="*/ 65894 w 141780"/>
                  <a:gd name="connsiteY40" fmla="*/ 4553 h 133822"/>
                  <a:gd name="connsiteX41" fmla="*/ 67159 w 141780"/>
                  <a:gd name="connsiteY41" fmla="*/ 6324 h 133822"/>
                  <a:gd name="connsiteX42" fmla="*/ 65894 w 141780"/>
                  <a:gd name="connsiteY42" fmla="*/ 11003 h 133822"/>
                  <a:gd name="connsiteX43" fmla="*/ 63998 w 141780"/>
                  <a:gd name="connsiteY43" fmla="*/ 8221 h 133822"/>
                  <a:gd name="connsiteX44" fmla="*/ 63998 w 141780"/>
                  <a:gd name="connsiteY44" fmla="*/ 8221 h 133822"/>
                  <a:gd name="connsiteX45" fmla="*/ 62100 w 141780"/>
                  <a:gd name="connsiteY45" fmla="*/ 10245 h 133822"/>
                  <a:gd name="connsiteX46" fmla="*/ 61594 w 141780"/>
                  <a:gd name="connsiteY46" fmla="*/ 4047 h 133822"/>
                  <a:gd name="connsiteX47" fmla="*/ 58685 w 141780"/>
                  <a:gd name="connsiteY47" fmla="*/ 9739 h 133822"/>
                  <a:gd name="connsiteX48" fmla="*/ 58306 w 141780"/>
                  <a:gd name="connsiteY48" fmla="*/ 5818 h 133822"/>
                  <a:gd name="connsiteX49" fmla="*/ 58306 w 141780"/>
                  <a:gd name="connsiteY49" fmla="*/ 9106 h 133822"/>
                  <a:gd name="connsiteX50" fmla="*/ 57167 w 141780"/>
                  <a:gd name="connsiteY50" fmla="*/ 5692 h 133822"/>
                  <a:gd name="connsiteX51" fmla="*/ 56282 w 141780"/>
                  <a:gd name="connsiteY51" fmla="*/ 9233 h 133822"/>
                  <a:gd name="connsiteX52" fmla="*/ 56408 w 141780"/>
                  <a:gd name="connsiteY52" fmla="*/ 7968 h 133822"/>
                  <a:gd name="connsiteX53" fmla="*/ 51097 w 141780"/>
                  <a:gd name="connsiteY53" fmla="*/ 9612 h 133822"/>
                  <a:gd name="connsiteX54" fmla="*/ 50717 w 141780"/>
                  <a:gd name="connsiteY54" fmla="*/ 4427 h 133822"/>
                  <a:gd name="connsiteX55" fmla="*/ 44267 w 141780"/>
                  <a:gd name="connsiteY55" fmla="*/ 11383 h 133822"/>
                  <a:gd name="connsiteX56" fmla="*/ 44899 w 141780"/>
                  <a:gd name="connsiteY56" fmla="*/ 11636 h 133822"/>
                  <a:gd name="connsiteX57" fmla="*/ 41990 w 141780"/>
                  <a:gd name="connsiteY57" fmla="*/ 12774 h 133822"/>
                  <a:gd name="connsiteX58" fmla="*/ 41105 w 141780"/>
                  <a:gd name="connsiteY58" fmla="*/ 9992 h 133822"/>
                  <a:gd name="connsiteX59" fmla="*/ 37310 w 141780"/>
                  <a:gd name="connsiteY59" fmla="*/ 16189 h 133822"/>
                  <a:gd name="connsiteX60" fmla="*/ 36678 w 141780"/>
                  <a:gd name="connsiteY60" fmla="*/ 14545 h 133822"/>
                  <a:gd name="connsiteX61" fmla="*/ 32504 w 141780"/>
                  <a:gd name="connsiteY61" fmla="*/ 15304 h 133822"/>
                  <a:gd name="connsiteX62" fmla="*/ 34275 w 141780"/>
                  <a:gd name="connsiteY62" fmla="*/ 18845 h 133822"/>
                  <a:gd name="connsiteX63" fmla="*/ 29090 w 141780"/>
                  <a:gd name="connsiteY63" fmla="*/ 20236 h 133822"/>
                  <a:gd name="connsiteX64" fmla="*/ 25042 w 141780"/>
                  <a:gd name="connsiteY64" fmla="*/ 22766 h 133822"/>
                  <a:gd name="connsiteX65" fmla="*/ 24410 w 141780"/>
                  <a:gd name="connsiteY65" fmla="*/ 21248 h 133822"/>
                  <a:gd name="connsiteX66" fmla="*/ 23651 w 141780"/>
                  <a:gd name="connsiteY66" fmla="*/ 24284 h 133822"/>
                  <a:gd name="connsiteX67" fmla="*/ 27192 w 141780"/>
                  <a:gd name="connsiteY67" fmla="*/ 26434 h 133822"/>
                  <a:gd name="connsiteX68" fmla="*/ 28331 w 141780"/>
                  <a:gd name="connsiteY68" fmla="*/ 29722 h 133822"/>
                  <a:gd name="connsiteX69" fmla="*/ 23271 w 141780"/>
                  <a:gd name="connsiteY69" fmla="*/ 25928 h 133822"/>
                  <a:gd name="connsiteX70" fmla="*/ 25295 w 141780"/>
                  <a:gd name="connsiteY70" fmla="*/ 27825 h 133822"/>
                  <a:gd name="connsiteX71" fmla="*/ 25801 w 141780"/>
                  <a:gd name="connsiteY71" fmla="*/ 30861 h 133822"/>
                  <a:gd name="connsiteX72" fmla="*/ 24662 w 141780"/>
                  <a:gd name="connsiteY72" fmla="*/ 29849 h 133822"/>
                  <a:gd name="connsiteX73" fmla="*/ 25421 w 141780"/>
                  <a:gd name="connsiteY73" fmla="*/ 32884 h 133822"/>
                  <a:gd name="connsiteX74" fmla="*/ 22386 w 141780"/>
                  <a:gd name="connsiteY74" fmla="*/ 29596 h 133822"/>
                  <a:gd name="connsiteX75" fmla="*/ 23145 w 141780"/>
                  <a:gd name="connsiteY75" fmla="*/ 33643 h 133822"/>
                  <a:gd name="connsiteX76" fmla="*/ 22513 w 141780"/>
                  <a:gd name="connsiteY76" fmla="*/ 31367 h 133822"/>
                  <a:gd name="connsiteX77" fmla="*/ 18465 w 141780"/>
                  <a:gd name="connsiteY77" fmla="*/ 30861 h 133822"/>
                  <a:gd name="connsiteX78" fmla="*/ 18465 w 141780"/>
                  <a:gd name="connsiteY78" fmla="*/ 30861 h 133822"/>
                  <a:gd name="connsiteX79" fmla="*/ 15936 w 141780"/>
                  <a:gd name="connsiteY79" fmla="*/ 31493 h 133822"/>
                  <a:gd name="connsiteX80" fmla="*/ 17074 w 141780"/>
                  <a:gd name="connsiteY80" fmla="*/ 31493 h 133822"/>
                  <a:gd name="connsiteX81" fmla="*/ 21248 w 141780"/>
                  <a:gd name="connsiteY81" fmla="*/ 39081 h 133822"/>
                  <a:gd name="connsiteX82" fmla="*/ 15303 w 141780"/>
                  <a:gd name="connsiteY82" fmla="*/ 35414 h 133822"/>
                  <a:gd name="connsiteX83" fmla="*/ 11889 w 141780"/>
                  <a:gd name="connsiteY83" fmla="*/ 34781 h 133822"/>
                  <a:gd name="connsiteX84" fmla="*/ 12521 w 141780"/>
                  <a:gd name="connsiteY84" fmla="*/ 38196 h 133822"/>
                  <a:gd name="connsiteX85" fmla="*/ 9233 w 141780"/>
                  <a:gd name="connsiteY85" fmla="*/ 37564 h 133822"/>
                  <a:gd name="connsiteX86" fmla="*/ 12648 w 141780"/>
                  <a:gd name="connsiteY86" fmla="*/ 38955 h 133822"/>
                  <a:gd name="connsiteX87" fmla="*/ 10877 w 141780"/>
                  <a:gd name="connsiteY87" fmla="*/ 45279 h 133822"/>
                  <a:gd name="connsiteX88" fmla="*/ 17706 w 141780"/>
                  <a:gd name="connsiteY88" fmla="*/ 51224 h 133822"/>
                  <a:gd name="connsiteX89" fmla="*/ 17706 w 141780"/>
                  <a:gd name="connsiteY89" fmla="*/ 51476 h 133822"/>
                  <a:gd name="connsiteX90" fmla="*/ 13912 w 141780"/>
                  <a:gd name="connsiteY90" fmla="*/ 49959 h 133822"/>
                  <a:gd name="connsiteX91" fmla="*/ 13280 w 141780"/>
                  <a:gd name="connsiteY91" fmla="*/ 52615 h 133822"/>
                  <a:gd name="connsiteX92" fmla="*/ 9865 w 141780"/>
                  <a:gd name="connsiteY92" fmla="*/ 52235 h 133822"/>
                  <a:gd name="connsiteX93" fmla="*/ 12268 w 141780"/>
                  <a:gd name="connsiteY93" fmla="*/ 54259 h 133822"/>
                  <a:gd name="connsiteX94" fmla="*/ 7462 w 141780"/>
                  <a:gd name="connsiteY94" fmla="*/ 52615 h 133822"/>
                  <a:gd name="connsiteX95" fmla="*/ 11509 w 141780"/>
                  <a:gd name="connsiteY95" fmla="*/ 56156 h 133822"/>
                  <a:gd name="connsiteX96" fmla="*/ 7083 w 141780"/>
                  <a:gd name="connsiteY96" fmla="*/ 54638 h 133822"/>
                  <a:gd name="connsiteX97" fmla="*/ 12015 w 141780"/>
                  <a:gd name="connsiteY97" fmla="*/ 58432 h 133822"/>
                  <a:gd name="connsiteX98" fmla="*/ 13280 w 141780"/>
                  <a:gd name="connsiteY98" fmla="*/ 57927 h 133822"/>
                  <a:gd name="connsiteX99" fmla="*/ 9738 w 141780"/>
                  <a:gd name="connsiteY99" fmla="*/ 57547 h 133822"/>
                  <a:gd name="connsiteX100" fmla="*/ 12395 w 141780"/>
                  <a:gd name="connsiteY100" fmla="*/ 56409 h 133822"/>
                  <a:gd name="connsiteX101" fmla="*/ 13027 w 141780"/>
                  <a:gd name="connsiteY101" fmla="*/ 57168 h 133822"/>
                  <a:gd name="connsiteX102" fmla="*/ 12900 w 141780"/>
                  <a:gd name="connsiteY102" fmla="*/ 53121 h 133822"/>
                  <a:gd name="connsiteX103" fmla="*/ 17074 w 141780"/>
                  <a:gd name="connsiteY103" fmla="*/ 54259 h 133822"/>
                  <a:gd name="connsiteX104" fmla="*/ 16189 w 141780"/>
                  <a:gd name="connsiteY104" fmla="*/ 63618 h 133822"/>
                  <a:gd name="connsiteX105" fmla="*/ 16189 w 141780"/>
                  <a:gd name="connsiteY105" fmla="*/ 63618 h 133822"/>
                  <a:gd name="connsiteX106" fmla="*/ 10245 w 141780"/>
                  <a:gd name="connsiteY106" fmla="*/ 63492 h 133822"/>
                  <a:gd name="connsiteX107" fmla="*/ 10877 w 141780"/>
                  <a:gd name="connsiteY107" fmla="*/ 63112 h 133822"/>
                  <a:gd name="connsiteX108" fmla="*/ 6703 w 141780"/>
                  <a:gd name="connsiteY108" fmla="*/ 62733 h 133822"/>
                  <a:gd name="connsiteX109" fmla="*/ 7842 w 141780"/>
                  <a:gd name="connsiteY109" fmla="*/ 63618 h 133822"/>
                  <a:gd name="connsiteX110" fmla="*/ 8094 w 141780"/>
                  <a:gd name="connsiteY110" fmla="*/ 63618 h 133822"/>
                  <a:gd name="connsiteX111" fmla="*/ 1391 w 141780"/>
                  <a:gd name="connsiteY111" fmla="*/ 65262 h 133822"/>
                  <a:gd name="connsiteX112" fmla="*/ 5059 w 141780"/>
                  <a:gd name="connsiteY112" fmla="*/ 66780 h 133822"/>
                  <a:gd name="connsiteX113" fmla="*/ 2277 w 141780"/>
                  <a:gd name="connsiteY113" fmla="*/ 67413 h 133822"/>
                  <a:gd name="connsiteX114" fmla="*/ 2023 w 141780"/>
                  <a:gd name="connsiteY114" fmla="*/ 66021 h 133822"/>
                  <a:gd name="connsiteX115" fmla="*/ 3414 w 141780"/>
                  <a:gd name="connsiteY115" fmla="*/ 67792 h 133822"/>
                  <a:gd name="connsiteX116" fmla="*/ 252 w 141780"/>
                  <a:gd name="connsiteY116" fmla="*/ 68677 h 133822"/>
                  <a:gd name="connsiteX117" fmla="*/ 5944 w 141780"/>
                  <a:gd name="connsiteY117" fmla="*/ 69815 h 133822"/>
                  <a:gd name="connsiteX118" fmla="*/ 126 w 141780"/>
                  <a:gd name="connsiteY118" fmla="*/ 70701 h 133822"/>
                  <a:gd name="connsiteX119" fmla="*/ 7083 w 141780"/>
                  <a:gd name="connsiteY119" fmla="*/ 70448 h 133822"/>
                  <a:gd name="connsiteX120" fmla="*/ 4680 w 141780"/>
                  <a:gd name="connsiteY120" fmla="*/ 72218 h 133822"/>
                  <a:gd name="connsiteX121" fmla="*/ 1518 w 141780"/>
                  <a:gd name="connsiteY121" fmla="*/ 72218 h 133822"/>
                  <a:gd name="connsiteX122" fmla="*/ 5817 w 141780"/>
                  <a:gd name="connsiteY122" fmla="*/ 74242 h 133822"/>
                  <a:gd name="connsiteX123" fmla="*/ 1643 w 141780"/>
                  <a:gd name="connsiteY123" fmla="*/ 77784 h 133822"/>
                  <a:gd name="connsiteX124" fmla="*/ 6703 w 141780"/>
                  <a:gd name="connsiteY124" fmla="*/ 79048 h 133822"/>
                  <a:gd name="connsiteX125" fmla="*/ 0 w 141780"/>
                  <a:gd name="connsiteY125" fmla="*/ 83475 h 133822"/>
                  <a:gd name="connsiteX126" fmla="*/ 7462 w 141780"/>
                  <a:gd name="connsiteY126" fmla="*/ 87143 h 133822"/>
                  <a:gd name="connsiteX127" fmla="*/ 6197 w 141780"/>
                  <a:gd name="connsiteY127" fmla="*/ 87143 h 133822"/>
                  <a:gd name="connsiteX128" fmla="*/ 3668 w 141780"/>
                  <a:gd name="connsiteY128" fmla="*/ 90305 h 133822"/>
                  <a:gd name="connsiteX129" fmla="*/ 13153 w 141780"/>
                  <a:gd name="connsiteY129" fmla="*/ 89167 h 133822"/>
                  <a:gd name="connsiteX130" fmla="*/ 3414 w 141780"/>
                  <a:gd name="connsiteY130" fmla="*/ 92961 h 133822"/>
                  <a:gd name="connsiteX131" fmla="*/ 10877 w 141780"/>
                  <a:gd name="connsiteY131" fmla="*/ 91696 h 133822"/>
                  <a:gd name="connsiteX132" fmla="*/ 6450 w 141780"/>
                  <a:gd name="connsiteY132" fmla="*/ 95364 h 133822"/>
                  <a:gd name="connsiteX133" fmla="*/ 11509 w 141780"/>
                  <a:gd name="connsiteY133" fmla="*/ 94731 h 133822"/>
                  <a:gd name="connsiteX134" fmla="*/ 8979 w 141780"/>
                  <a:gd name="connsiteY134" fmla="*/ 98273 h 133822"/>
                  <a:gd name="connsiteX135" fmla="*/ 5059 w 141780"/>
                  <a:gd name="connsiteY135" fmla="*/ 99664 h 133822"/>
                  <a:gd name="connsiteX136" fmla="*/ 12015 w 141780"/>
                  <a:gd name="connsiteY136" fmla="*/ 97135 h 133822"/>
                  <a:gd name="connsiteX137" fmla="*/ 7715 w 141780"/>
                  <a:gd name="connsiteY137" fmla="*/ 101435 h 133822"/>
                  <a:gd name="connsiteX138" fmla="*/ 13912 w 141780"/>
                  <a:gd name="connsiteY138" fmla="*/ 101309 h 133822"/>
                  <a:gd name="connsiteX139" fmla="*/ 12268 w 141780"/>
                  <a:gd name="connsiteY139" fmla="*/ 102447 h 133822"/>
                  <a:gd name="connsiteX140" fmla="*/ 19224 w 141780"/>
                  <a:gd name="connsiteY140" fmla="*/ 103838 h 133822"/>
                  <a:gd name="connsiteX141" fmla="*/ 18465 w 141780"/>
                  <a:gd name="connsiteY141" fmla="*/ 104723 h 133822"/>
                  <a:gd name="connsiteX142" fmla="*/ 23398 w 141780"/>
                  <a:gd name="connsiteY142" fmla="*/ 100676 h 133822"/>
                  <a:gd name="connsiteX143" fmla="*/ 24157 w 141780"/>
                  <a:gd name="connsiteY143" fmla="*/ 101815 h 133822"/>
                  <a:gd name="connsiteX144" fmla="*/ 22134 w 141780"/>
                  <a:gd name="connsiteY144" fmla="*/ 102700 h 133822"/>
                  <a:gd name="connsiteX145" fmla="*/ 23651 w 141780"/>
                  <a:gd name="connsiteY145" fmla="*/ 102447 h 133822"/>
                  <a:gd name="connsiteX146" fmla="*/ 19351 w 141780"/>
                  <a:gd name="connsiteY146" fmla="*/ 104723 h 133822"/>
                  <a:gd name="connsiteX147" fmla="*/ 24916 w 141780"/>
                  <a:gd name="connsiteY147" fmla="*/ 105356 h 133822"/>
                  <a:gd name="connsiteX148" fmla="*/ 20236 w 141780"/>
                  <a:gd name="connsiteY148" fmla="*/ 108012 h 133822"/>
                  <a:gd name="connsiteX149" fmla="*/ 20236 w 141780"/>
                  <a:gd name="connsiteY149" fmla="*/ 105735 h 133822"/>
                  <a:gd name="connsiteX150" fmla="*/ 15303 w 141780"/>
                  <a:gd name="connsiteY150" fmla="*/ 110162 h 133822"/>
                  <a:gd name="connsiteX151" fmla="*/ 19351 w 141780"/>
                  <a:gd name="connsiteY151" fmla="*/ 113324 h 133822"/>
                  <a:gd name="connsiteX152" fmla="*/ 23904 w 141780"/>
                  <a:gd name="connsiteY152" fmla="*/ 109529 h 133822"/>
                  <a:gd name="connsiteX153" fmla="*/ 23904 w 141780"/>
                  <a:gd name="connsiteY153" fmla="*/ 116612 h 133822"/>
                  <a:gd name="connsiteX154" fmla="*/ 29342 w 141780"/>
                  <a:gd name="connsiteY154" fmla="*/ 114209 h 133822"/>
                  <a:gd name="connsiteX155" fmla="*/ 25801 w 141780"/>
                  <a:gd name="connsiteY155" fmla="*/ 117498 h 133822"/>
                  <a:gd name="connsiteX156" fmla="*/ 30986 w 141780"/>
                  <a:gd name="connsiteY156" fmla="*/ 116865 h 133822"/>
                  <a:gd name="connsiteX157" fmla="*/ 28583 w 141780"/>
                  <a:gd name="connsiteY157" fmla="*/ 117750 h 133822"/>
                  <a:gd name="connsiteX158" fmla="*/ 31998 w 141780"/>
                  <a:gd name="connsiteY158" fmla="*/ 116992 h 133822"/>
                  <a:gd name="connsiteX159" fmla="*/ 29595 w 141780"/>
                  <a:gd name="connsiteY159" fmla="*/ 120660 h 133822"/>
                  <a:gd name="connsiteX160" fmla="*/ 38449 w 141780"/>
                  <a:gd name="connsiteY160" fmla="*/ 120912 h 133822"/>
                  <a:gd name="connsiteX161" fmla="*/ 36551 w 141780"/>
                  <a:gd name="connsiteY161" fmla="*/ 124327 h 133822"/>
                  <a:gd name="connsiteX162" fmla="*/ 45026 w 141780"/>
                  <a:gd name="connsiteY162" fmla="*/ 131663 h 133822"/>
                  <a:gd name="connsiteX163" fmla="*/ 47429 w 141780"/>
                  <a:gd name="connsiteY163" fmla="*/ 128628 h 133822"/>
                  <a:gd name="connsiteX164" fmla="*/ 46923 w 141780"/>
                  <a:gd name="connsiteY164" fmla="*/ 131031 h 133822"/>
                  <a:gd name="connsiteX165" fmla="*/ 48820 w 141780"/>
                  <a:gd name="connsiteY165" fmla="*/ 127616 h 133822"/>
                  <a:gd name="connsiteX166" fmla="*/ 48314 w 141780"/>
                  <a:gd name="connsiteY166" fmla="*/ 130904 h 133822"/>
                  <a:gd name="connsiteX167" fmla="*/ 57547 w 141780"/>
                  <a:gd name="connsiteY167" fmla="*/ 130272 h 133822"/>
                  <a:gd name="connsiteX168" fmla="*/ 56915 w 141780"/>
                  <a:gd name="connsiteY168" fmla="*/ 131284 h 133822"/>
                  <a:gd name="connsiteX169" fmla="*/ 61088 w 141780"/>
                  <a:gd name="connsiteY169" fmla="*/ 127742 h 133822"/>
                  <a:gd name="connsiteX170" fmla="*/ 60709 w 141780"/>
                  <a:gd name="connsiteY170" fmla="*/ 128374 h 133822"/>
                  <a:gd name="connsiteX171" fmla="*/ 71712 w 141780"/>
                  <a:gd name="connsiteY171" fmla="*/ 132422 h 133822"/>
                  <a:gd name="connsiteX172" fmla="*/ 75253 w 141780"/>
                  <a:gd name="connsiteY172" fmla="*/ 127110 h 133822"/>
                  <a:gd name="connsiteX173" fmla="*/ 81072 w 141780"/>
                  <a:gd name="connsiteY173" fmla="*/ 133813 h 133822"/>
                  <a:gd name="connsiteX174" fmla="*/ 82210 w 141780"/>
                  <a:gd name="connsiteY174" fmla="*/ 127995 h 133822"/>
                  <a:gd name="connsiteX175" fmla="*/ 83095 w 141780"/>
                  <a:gd name="connsiteY175" fmla="*/ 131790 h 133822"/>
                  <a:gd name="connsiteX176" fmla="*/ 83475 w 141780"/>
                  <a:gd name="connsiteY176" fmla="*/ 127489 h 133822"/>
                  <a:gd name="connsiteX177" fmla="*/ 85372 w 141780"/>
                  <a:gd name="connsiteY177" fmla="*/ 131790 h 133822"/>
                  <a:gd name="connsiteX178" fmla="*/ 86004 w 141780"/>
                  <a:gd name="connsiteY178" fmla="*/ 130525 h 133822"/>
                  <a:gd name="connsiteX179" fmla="*/ 84487 w 141780"/>
                  <a:gd name="connsiteY179" fmla="*/ 127995 h 133822"/>
                  <a:gd name="connsiteX180" fmla="*/ 89419 w 141780"/>
                  <a:gd name="connsiteY180" fmla="*/ 131410 h 133822"/>
                  <a:gd name="connsiteX181" fmla="*/ 91696 w 141780"/>
                  <a:gd name="connsiteY181" fmla="*/ 126983 h 133822"/>
                  <a:gd name="connsiteX182" fmla="*/ 91696 w 141780"/>
                  <a:gd name="connsiteY182" fmla="*/ 130272 h 133822"/>
                  <a:gd name="connsiteX183" fmla="*/ 93846 w 141780"/>
                  <a:gd name="connsiteY183" fmla="*/ 129892 h 133822"/>
                  <a:gd name="connsiteX184" fmla="*/ 92834 w 141780"/>
                  <a:gd name="connsiteY184" fmla="*/ 126983 h 133822"/>
                  <a:gd name="connsiteX185" fmla="*/ 97387 w 141780"/>
                  <a:gd name="connsiteY185" fmla="*/ 126477 h 133822"/>
                  <a:gd name="connsiteX186" fmla="*/ 98272 w 141780"/>
                  <a:gd name="connsiteY186" fmla="*/ 129007 h 133822"/>
                  <a:gd name="connsiteX187" fmla="*/ 105482 w 141780"/>
                  <a:gd name="connsiteY187" fmla="*/ 123568 h 133822"/>
                  <a:gd name="connsiteX188" fmla="*/ 102067 w 141780"/>
                  <a:gd name="connsiteY188" fmla="*/ 118130 h 133822"/>
                  <a:gd name="connsiteX189" fmla="*/ 104596 w 141780"/>
                  <a:gd name="connsiteY189" fmla="*/ 121418 h 133822"/>
                  <a:gd name="connsiteX190" fmla="*/ 102320 w 141780"/>
                  <a:gd name="connsiteY190" fmla="*/ 117371 h 133822"/>
                  <a:gd name="connsiteX191" fmla="*/ 105735 w 141780"/>
                  <a:gd name="connsiteY191" fmla="*/ 122430 h 133822"/>
                  <a:gd name="connsiteX192" fmla="*/ 106114 w 141780"/>
                  <a:gd name="connsiteY192" fmla="*/ 120533 h 133822"/>
                  <a:gd name="connsiteX193" fmla="*/ 107758 w 141780"/>
                  <a:gd name="connsiteY193" fmla="*/ 123568 h 133822"/>
                  <a:gd name="connsiteX194" fmla="*/ 110161 w 141780"/>
                  <a:gd name="connsiteY194" fmla="*/ 121418 h 133822"/>
                  <a:gd name="connsiteX195" fmla="*/ 110920 w 141780"/>
                  <a:gd name="connsiteY195" fmla="*/ 122304 h 133822"/>
                  <a:gd name="connsiteX196" fmla="*/ 115347 w 141780"/>
                  <a:gd name="connsiteY196" fmla="*/ 116612 h 133822"/>
                  <a:gd name="connsiteX197" fmla="*/ 112818 w 141780"/>
                  <a:gd name="connsiteY197" fmla="*/ 111300 h 133822"/>
                  <a:gd name="connsiteX198" fmla="*/ 119521 w 141780"/>
                  <a:gd name="connsiteY198" fmla="*/ 109782 h 133822"/>
                  <a:gd name="connsiteX199" fmla="*/ 116485 w 141780"/>
                  <a:gd name="connsiteY199" fmla="*/ 105609 h 133822"/>
                  <a:gd name="connsiteX200" fmla="*/ 121165 w 141780"/>
                  <a:gd name="connsiteY200" fmla="*/ 108265 h 133822"/>
                  <a:gd name="connsiteX201" fmla="*/ 122557 w 141780"/>
                  <a:gd name="connsiteY201" fmla="*/ 101182 h 133822"/>
                  <a:gd name="connsiteX202" fmla="*/ 119774 w 141780"/>
                  <a:gd name="connsiteY202" fmla="*/ 99791 h 133822"/>
                  <a:gd name="connsiteX203" fmla="*/ 122809 w 141780"/>
                  <a:gd name="connsiteY203" fmla="*/ 100550 h 133822"/>
                  <a:gd name="connsiteX204" fmla="*/ 123062 w 141780"/>
                  <a:gd name="connsiteY204" fmla="*/ 100929 h 133822"/>
                  <a:gd name="connsiteX205" fmla="*/ 131030 w 141780"/>
                  <a:gd name="connsiteY205" fmla="*/ 92582 h 133822"/>
                  <a:gd name="connsiteX206" fmla="*/ 131283 w 141780"/>
                  <a:gd name="connsiteY206" fmla="*/ 92834 h 133822"/>
                  <a:gd name="connsiteX207" fmla="*/ 129386 w 141780"/>
                  <a:gd name="connsiteY207" fmla="*/ 88661 h 133822"/>
                  <a:gd name="connsiteX208" fmla="*/ 133560 w 141780"/>
                  <a:gd name="connsiteY208" fmla="*/ 90178 h 133822"/>
                  <a:gd name="connsiteX209" fmla="*/ 133560 w 141780"/>
                  <a:gd name="connsiteY209" fmla="*/ 81704 h 133822"/>
                  <a:gd name="connsiteX210" fmla="*/ 141022 w 141780"/>
                  <a:gd name="connsiteY210" fmla="*/ 72345 h 133822"/>
                  <a:gd name="connsiteX211" fmla="*/ 138745 w 141780"/>
                  <a:gd name="connsiteY211" fmla="*/ 72345 h 133822"/>
                  <a:gd name="connsiteX212" fmla="*/ 140769 w 141780"/>
                  <a:gd name="connsiteY212" fmla="*/ 70954 h 133822"/>
                  <a:gd name="connsiteX213" fmla="*/ 33263 w 141780"/>
                  <a:gd name="connsiteY213" fmla="*/ 25928 h 133822"/>
                  <a:gd name="connsiteX214" fmla="*/ 32631 w 141780"/>
                  <a:gd name="connsiteY214" fmla="*/ 26434 h 133822"/>
                  <a:gd name="connsiteX215" fmla="*/ 31113 w 141780"/>
                  <a:gd name="connsiteY215" fmla="*/ 23651 h 133822"/>
                  <a:gd name="connsiteX216" fmla="*/ 33263 w 141780"/>
                  <a:gd name="connsiteY216" fmla="*/ 26054 h 133822"/>
                  <a:gd name="connsiteX217" fmla="*/ 16442 w 141780"/>
                  <a:gd name="connsiteY217" fmla="*/ 45532 h 133822"/>
                  <a:gd name="connsiteX218" fmla="*/ 19477 w 141780"/>
                  <a:gd name="connsiteY218" fmla="*/ 46291 h 133822"/>
                  <a:gd name="connsiteX219" fmla="*/ 19224 w 141780"/>
                  <a:gd name="connsiteY219" fmla="*/ 47176 h 133822"/>
                  <a:gd name="connsiteX220" fmla="*/ 16442 w 141780"/>
                  <a:gd name="connsiteY220" fmla="*/ 45532 h 133822"/>
                  <a:gd name="connsiteX221" fmla="*/ 14165 w 141780"/>
                  <a:gd name="connsiteY221" fmla="*/ 52235 h 133822"/>
                  <a:gd name="connsiteX222" fmla="*/ 17580 w 141780"/>
                  <a:gd name="connsiteY222" fmla="*/ 52741 h 133822"/>
                  <a:gd name="connsiteX223" fmla="*/ 17453 w 141780"/>
                  <a:gd name="connsiteY223" fmla="*/ 53879 h 133822"/>
                  <a:gd name="connsiteX224" fmla="*/ 14165 w 141780"/>
                  <a:gd name="connsiteY224" fmla="*/ 52235 h 133822"/>
                  <a:gd name="connsiteX225" fmla="*/ 38954 w 141780"/>
                  <a:gd name="connsiteY225" fmla="*/ 119521 h 133822"/>
                  <a:gd name="connsiteX226" fmla="*/ 38196 w 141780"/>
                  <a:gd name="connsiteY226" fmla="*/ 119395 h 133822"/>
                  <a:gd name="connsiteX227" fmla="*/ 38954 w 141780"/>
                  <a:gd name="connsiteY227" fmla="*/ 119395 h 133822"/>
                  <a:gd name="connsiteX228" fmla="*/ 38954 w 141780"/>
                  <a:gd name="connsiteY228" fmla="*/ 119395 h 133822"/>
                  <a:gd name="connsiteX229" fmla="*/ 41611 w 141780"/>
                  <a:gd name="connsiteY229" fmla="*/ 120786 h 133822"/>
                  <a:gd name="connsiteX230" fmla="*/ 40472 w 141780"/>
                  <a:gd name="connsiteY230" fmla="*/ 120027 h 133822"/>
                  <a:gd name="connsiteX231" fmla="*/ 41864 w 141780"/>
                  <a:gd name="connsiteY231" fmla="*/ 118004 h 133822"/>
                  <a:gd name="connsiteX232" fmla="*/ 41484 w 141780"/>
                  <a:gd name="connsiteY232" fmla="*/ 120786 h 13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141780" h="133822">
                    <a:moveTo>
                      <a:pt x="140895" y="70195"/>
                    </a:moveTo>
                    <a:cubicBezTo>
                      <a:pt x="139125" y="70195"/>
                      <a:pt x="138872" y="70827"/>
                      <a:pt x="137607" y="70195"/>
                    </a:cubicBezTo>
                    <a:cubicBezTo>
                      <a:pt x="135457" y="63871"/>
                      <a:pt x="141402" y="57168"/>
                      <a:pt x="141781" y="49326"/>
                    </a:cubicBezTo>
                    <a:cubicBezTo>
                      <a:pt x="141781" y="46544"/>
                      <a:pt x="130145" y="50591"/>
                      <a:pt x="134571" y="46417"/>
                    </a:cubicBezTo>
                    <a:lnTo>
                      <a:pt x="138872" y="46164"/>
                    </a:lnTo>
                    <a:cubicBezTo>
                      <a:pt x="132801" y="42749"/>
                      <a:pt x="135583" y="36046"/>
                      <a:pt x="129386" y="33770"/>
                    </a:cubicBezTo>
                    <a:cubicBezTo>
                      <a:pt x="130398" y="33516"/>
                      <a:pt x="131409" y="33011"/>
                      <a:pt x="131663" y="33390"/>
                    </a:cubicBezTo>
                    <a:cubicBezTo>
                      <a:pt x="133813" y="30987"/>
                      <a:pt x="129892" y="29849"/>
                      <a:pt x="127868" y="31240"/>
                    </a:cubicBezTo>
                    <a:cubicBezTo>
                      <a:pt x="127742" y="30481"/>
                      <a:pt x="129639" y="29975"/>
                      <a:pt x="130524" y="28837"/>
                    </a:cubicBezTo>
                    <a:cubicBezTo>
                      <a:pt x="131409" y="26940"/>
                      <a:pt x="125844" y="28837"/>
                      <a:pt x="127995" y="26687"/>
                    </a:cubicBezTo>
                    <a:cubicBezTo>
                      <a:pt x="128374" y="26308"/>
                      <a:pt x="129006" y="26308"/>
                      <a:pt x="129260" y="26434"/>
                    </a:cubicBezTo>
                    <a:cubicBezTo>
                      <a:pt x="127615" y="26687"/>
                      <a:pt x="127742" y="23651"/>
                      <a:pt x="125339" y="26181"/>
                    </a:cubicBezTo>
                    <a:cubicBezTo>
                      <a:pt x="125592" y="23651"/>
                      <a:pt x="122050" y="24537"/>
                      <a:pt x="122682" y="22134"/>
                    </a:cubicBezTo>
                    <a:cubicBezTo>
                      <a:pt x="119141" y="24031"/>
                      <a:pt x="122050" y="18592"/>
                      <a:pt x="117876" y="22134"/>
                    </a:cubicBezTo>
                    <a:cubicBezTo>
                      <a:pt x="122177" y="18339"/>
                      <a:pt x="118888" y="16695"/>
                      <a:pt x="116359" y="17960"/>
                    </a:cubicBezTo>
                    <a:cubicBezTo>
                      <a:pt x="117750" y="16948"/>
                      <a:pt x="116865" y="15936"/>
                      <a:pt x="118762" y="14545"/>
                    </a:cubicBezTo>
                    <a:cubicBezTo>
                      <a:pt x="117750" y="13660"/>
                      <a:pt x="116106" y="13786"/>
                      <a:pt x="114335" y="16189"/>
                    </a:cubicBezTo>
                    <a:cubicBezTo>
                      <a:pt x="116738" y="9359"/>
                      <a:pt x="107506" y="17707"/>
                      <a:pt x="111552" y="9992"/>
                    </a:cubicBezTo>
                    <a:cubicBezTo>
                      <a:pt x="106620" y="10371"/>
                      <a:pt x="102825" y="10498"/>
                      <a:pt x="99411" y="10245"/>
                    </a:cubicBezTo>
                    <a:cubicBezTo>
                      <a:pt x="102067" y="5186"/>
                      <a:pt x="102700" y="11383"/>
                      <a:pt x="105608" y="6071"/>
                    </a:cubicBezTo>
                    <a:cubicBezTo>
                      <a:pt x="101561" y="6577"/>
                      <a:pt x="98020" y="10118"/>
                      <a:pt x="95869" y="7842"/>
                    </a:cubicBezTo>
                    <a:cubicBezTo>
                      <a:pt x="95490" y="6830"/>
                      <a:pt x="97261" y="5692"/>
                      <a:pt x="97893" y="4933"/>
                    </a:cubicBezTo>
                    <a:cubicBezTo>
                      <a:pt x="94225" y="5818"/>
                      <a:pt x="92455" y="2150"/>
                      <a:pt x="88913" y="4300"/>
                    </a:cubicBezTo>
                    <a:cubicBezTo>
                      <a:pt x="89040" y="3795"/>
                      <a:pt x="89545" y="3289"/>
                      <a:pt x="89925" y="3035"/>
                    </a:cubicBezTo>
                    <a:cubicBezTo>
                      <a:pt x="89419" y="3035"/>
                      <a:pt x="88913" y="1897"/>
                      <a:pt x="88281" y="4300"/>
                    </a:cubicBezTo>
                    <a:lnTo>
                      <a:pt x="88913" y="3795"/>
                    </a:lnTo>
                    <a:cubicBezTo>
                      <a:pt x="88534" y="7589"/>
                      <a:pt x="84739" y="10751"/>
                      <a:pt x="84234" y="12648"/>
                    </a:cubicBezTo>
                    <a:cubicBezTo>
                      <a:pt x="87016" y="5692"/>
                      <a:pt x="82336" y="10245"/>
                      <a:pt x="86004" y="1518"/>
                    </a:cubicBezTo>
                    <a:cubicBezTo>
                      <a:pt x="85498" y="1897"/>
                      <a:pt x="84866" y="3035"/>
                      <a:pt x="84487" y="4680"/>
                    </a:cubicBezTo>
                    <a:cubicBezTo>
                      <a:pt x="84107" y="4047"/>
                      <a:pt x="84234" y="3035"/>
                      <a:pt x="85119" y="1265"/>
                    </a:cubicBezTo>
                    <a:cubicBezTo>
                      <a:pt x="82969" y="2150"/>
                      <a:pt x="82969" y="5059"/>
                      <a:pt x="81451" y="4680"/>
                    </a:cubicBezTo>
                    <a:cubicBezTo>
                      <a:pt x="81704" y="3415"/>
                      <a:pt x="82084" y="3035"/>
                      <a:pt x="82589" y="1644"/>
                    </a:cubicBezTo>
                    <a:cubicBezTo>
                      <a:pt x="81198" y="3795"/>
                      <a:pt x="80060" y="6071"/>
                      <a:pt x="78795" y="4806"/>
                    </a:cubicBezTo>
                    <a:cubicBezTo>
                      <a:pt x="79048" y="4047"/>
                      <a:pt x="79048" y="3035"/>
                      <a:pt x="79427" y="3162"/>
                    </a:cubicBezTo>
                    <a:cubicBezTo>
                      <a:pt x="76898" y="3162"/>
                      <a:pt x="74621" y="8980"/>
                      <a:pt x="72345" y="6577"/>
                    </a:cubicBezTo>
                    <a:cubicBezTo>
                      <a:pt x="73483" y="1138"/>
                      <a:pt x="71586" y="4806"/>
                      <a:pt x="71712" y="0"/>
                    </a:cubicBezTo>
                    <a:lnTo>
                      <a:pt x="70195" y="1391"/>
                    </a:lnTo>
                    <a:lnTo>
                      <a:pt x="70700" y="3668"/>
                    </a:lnTo>
                    <a:cubicBezTo>
                      <a:pt x="69436" y="3668"/>
                      <a:pt x="68297" y="6830"/>
                      <a:pt x="67285" y="5438"/>
                    </a:cubicBezTo>
                    <a:lnTo>
                      <a:pt x="68171" y="3541"/>
                    </a:lnTo>
                    <a:lnTo>
                      <a:pt x="65894" y="4553"/>
                    </a:lnTo>
                    <a:lnTo>
                      <a:pt x="67159" y="6324"/>
                    </a:lnTo>
                    <a:cubicBezTo>
                      <a:pt x="66021" y="8854"/>
                      <a:pt x="67412" y="12268"/>
                      <a:pt x="65894" y="11003"/>
                    </a:cubicBezTo>
                    <a:cubicBezTo>
                      <a:pt x="66147" y="10498"/>
                      <a:pt x="64756" y="11003"/>
                      <a:pt x="63998" y="8221"/>
                    </a:cubicBezTo>
                    <a:lnTo>
                      <a:pt x="63998" y="8221"/>
                    </a:lnTo>
                    <a:cubicBezTo>
                      <a:pt x="63491" y="9739"/>
                      <a:pt x="63112" y="11383"/>
                      <a:pt x="62100" y="10245"/>
                    </a:cubicBezTo>
                    <a:cubicBezTo>
                      <a:pt x="61720" y="8727"/>
                      <a:pt x="61847" y="5059"/>
                      <a:pt x="61594" y="4047"/>
                    </a:cubicBezTo>
                    <a:cubicBezTo>
                      <a:pt x="61341" y="8095"/>
                      <a:pt x="58812" y="5565"/>
                      <a:pt x="58685" y="9739"/>
                    </a:cubicBezTo>
                    <a:cubicBezTo>
                      <a:pt x="58685" y="8727"/>
                      <a:pt x="58432" y="6324"/>
                      <a:pt x="58306" y="5818"/>
                    </a:cubicBezTo>
                    <a:lnTo>
                      <a:pt x="58306" y="9106"/>
                    </a:lnTo>
                    <a:cubicBezTo>
                      <a:pt x="57547" y="8221"/>
                      <a:pt x="57420" y="7715"/>
                      <a:pt x="57167" y="5692"/>
                    </a:cubicBezTo>
                    <a:cubicBezTo>
                      <a:pt x="55396" y="5312"/>
                      <a:pt x="58685" y="11509"/>
                      <a:pt x="56282" y="9233"/>
                    </a:cubicBezTo>
                    <a:cubicBezTo>
                      <a:pt x="56282" y="8980"/>
                      <a:pt x="56282" y="8474"/>
                      <a:pt x="56408" y="7968"/>
                    </a:cubicBezTo>
                    <a:cubicBezTo>
                      <a:pt x="54132" y="7083"/>
                      <a:pt x="53120" y="10751"/>
                      <a:pt x="51097" y="9612"/>
                    </a:cubicBezTo>
                    <a:cubicBezTo>
                      <a:pt x="49326" y="5186"/>
                      <a:pt x="52361" y="8095"/>
                      <a:pt x="50717" y="4427"/>
                    </a:cubicBezTo>
                    <a:cubicBezTo>
                      <a:pt x="48061" y="5944"/>
                      <a:pt x="47049" y="11509"/>
                      <a:pt x="44267" y="11383"/>
                    </a:cubicBezTo>
                    <a:lnTo>
                      <a:pt x="44899" y="11636"/>
                    </a:lnTo>
                    <a:cubicBezTo>
                      <a:pt x="47176" y="17960"/>
                      <a:pt x="41864" y="9359"/>
                      <a:pt x="41990" y="12774"/>
                    </a:cubicBezTo>
                    <a:cubicBezTo>
                      <a:pt x="41990" y="12142"/>
                      <a:pt x="40852" y="9233"/>
                      <a:pt x="41105" y="9992"/>
                    </a:cubicBezTo>
                    <a:cubicBezTo>
                      <a:pt x="38954" y="9739"/>
                      <a:pt x="38449" y="13154"/>
                      <a:pt x="37310" y="16189"/>
                    </a:cubicBezTo>
                    <a:lnTo>
                      <a:pt x="36678" y="14545"/>
                    </a:lnTo>
                    <a:cubicBezTo>
                      <a:pt x="34907" y="13660"/>
                      <a:pt x="33769" y="15177"/>
                      <a:pt x="32504" y="15304"/>
                    </a:cubicBezTo>
                    <a:cubicBezTo>
                      <a:pt x="33137" y="16948"/>
                      <a:pt x="32504" y="17075"/>
                      <a:pt x="34275" y="18845"/>
                    </a:cubicBezTo>
                    <a:cubicBezTo>
                      <a:pt x="30101" y="15810"/>
                      <a:pt x="29342" y="17960"/>
                      <a:pt x="29090" y="20236"/>
                    </a:cubicBezTo>
                    <a:cubicBezTo>
                      <a:pt x="28836" y="22513"/>
                      <a:pt x="28963" y="24537"/>
                      <a:pt x="25042" y="22766"/>
                    </a:cubicBezTo>
                    <a:cubicBezTo>
                      <a:pt x="25295" y="22513"/>
                      <a:pt x="24662" y="20995"/>
                      <a:pt x="24410" y="21248"/>
                    </a:cubicBezTo>
                    <a:lnTo>
                      <a:pt x="23651" y="24284"/>
                    </a:lnTo>
                    <a:cubicBezTo>
                      <a:pt x="25928" y="26181"/>
                      <a:pt x="25169" y="25169"/>
                      <a:pt x="27192" y="26434"/>
                    </a:cubicBezTo>
                    <a:cubicBezTo>
                      <a:pt x="28204" y="27825"/>
                      <a:pt x="28710" y="29216"/>
                      <a:pt x="28331" y="29722"/>
                    </a:cubicBezTo>
                    <a:cubicBezTo>
                      <a:pt x="27572" y="27699"/>
                      <a:pt x="24916" y="26560"/>
                      <a:pt x="23271" y="25928"/>
                    </a:cubicBezTo>
                    <a:cubicBezTo>
                      <a:pt x="24030" y="26434"/>
                      <a:pt x="24662" y="27193"/>
                      <a:pt x="25295" y="27825"/>
                    </a:cubicBezTo>
                    <a:cubicBezTo>
                      <a:pt x="20489" y="25422"/>
                      <a:pt x="29595" y="31746"/>
                      <a:pt x="25801" y="30861"/>
                    </a:cubicBezTo>
                    <a:lnTo>
                      <a:pt x="24662" y="29849"/>
                    </a:lnTo>
                    <a:cubicBezTo>
                      <a:pt x="24916" y="30861"/>
                      <a:pt x="26180" y="32631"/>
                      <a:pt x="25421" y="32884"/>
                    </a:cubicBezTo>
                    <a:cubicBezTo>
                      <a:pt x="22513" y="31113"/>
                      <a:pt x="24537" y="31367"/>
                      <a:pt x="22386" y="29596"/>
                    </a:cubicBezTo>
                    <a:cubicBezTo>
                      <a:pt x="21880" y="30608"/>
                      <a:pt x="26307" y="34908"/>
                      <a:pt x="23145" y="33643"/>
                    </a:cubicBezTo>
                    <a:cubicBezTo>
                      <a:pt x="22639" y="32758"/>
                      <a:pt x="23018" y="32252"/>
                      <a:pt x="22513" y="31367"/>
                    </a:cubicBezTo>
                    <a:cubicBezTo>
                      <a:pt x="18718" y="29849"/>
                      <a:pt x="19351" y="30608"/>
                      <a:pt x="18465" y="30861"/>
                    </a:cubicBezTo>
                    <a:lnTo>
                      <a:pt x="18465" y="30861"/>
                    </a:lnTo>
                    <a:cubicBezTo>
                      <a:pt x="18465" y="30861"/>
                      <a:pt x="15936" y="31493"/>
                      <a:pt x="15936" y="31493"/>
                    </a:cubicBezTo>
                    <a:lnTo>
                      <a:pt x="17074" y="31493"/>
                    </a:lnTo>
                    <a:cubicBezTo>
                      <a:pt x="23904" y="37437"/>
                      <a:pt x="17074" y="34781"/>
                      <a:pt x="21248" y="39081"/>
                    </a:cubicBezTo>
                    <a:cubicBezTo>
                      <a:pt x="17201" y="35034"/>
                      <a:pt x="18592" y="37311"/>
                      <a:pt x="15303" y="35414"/>
                    </a:cubicBezTo>
                    <a:cubicBezTo>
                      <a:pt x="14165" y="35414"/>
                      <a:pt x="12774" y="35414"/>
                      <a:pt x="11889" y="34781"/>
                    </a:cubicBezTo>
                    <a:cubicBezTo>
                      <a:pt x="14291" y="36932"/>
                      <a:pt x="8979" y="35161"/>
                      <a:pt x="12521" y="38196"/>
                    </a:cubicBezTo>
                    <a:cubicBezTo>
                      <a:pt x="11383" y="37690"/>
                      <a:pt x="12015" y="38955"/>
                      <a:pt x="9233" y="37564"/>
                    </a:cubicBezTo>
                    <a:cubicBezTo>
                      <a:pt x="9612" y="39081"/>
                      <a:pt x="11256" y="38196"/>
                      <a:pt x="12648" y="38955"/>
                    </a:cubicBezTo>
                    <a:cubicBezTo>
                      <a:pt x="15683" y="41991"/>
                      <a:pt x="6324" y="40979"/>
                      <a:pt x="10877" y="45279"/>
                    </a:cubicBezTo>
                    <a:cubicBezTo>
                      <a:pt x="12395" y="47808"/>
                      <a:pt x="15936" y="49326"/>
                      <a:pt x="17706" y="51224"/>
                    </a:cubicBezTo>
                    <a:cubicBezTo>
                      <a:pt x="17706" y="51224"/>
                      <a:pt x="17706" y="51476"/>
                      <a:pt x="17706" y="51476"/>
                    </a:cubicBezTo>
                    <a:cubicBezTo>
                      <a:pt x="15810" y="51476"/>
                      <a:pt x="13912" y="49959"/>
                      <a:pt x="13912" y="49959"/>
                    </a:cubicBezTo>
                    <a:cubicBezTo>
                      <a:pt x="11889" y="50464"/>
                      <a:pt x="12015" y="51350"/>
                      <a:pt x="13280" y="52615"/>
                    </a:cubicBezTo>
                    <a:cubicBezTo>
                      <a:pt x="12268" y="52235"/>
                      <a:pt x="11383" y="52235"/>
                      <a:pt x="9865" y="52235"/>
                    </a:cubicBezTo>
                    <a:cubicBezTo>
                      <a:pt x="10118" y="53121"/>
                      <a:pt x="14165" y="53500"/>
                      <a:pt x="12268" y="54259"/>
                    </a:cubicBezTo>
                    <a:cubicBezTo>
                      <a:pt x="10877" y="53879"/>
                      <a:pt x="8853" y="53247"/>
                      <a:pt x="7462" y="52615"/>
                    </a:cubicBezTo>
                    <a:cubicBezTo>
                      <a:pt x="8474" y="53753"/>
                      <a:pt x="10624" y="55018"/>
                      <a:pt x="11509" y="56156"/>
                    </a:cubicBezTo>
                    <a:cubicBezTo>
                      <a:pt x="9359" y="56156"/>
                      <a:pt x="8347" y="55144"/>
                      <a:pt x="7083" y="54638"/>
                    </a:cubicBezTo>
                    <a:cubicBezTo>
                      <a:pt x="7842" y="55903"/>
                      <a:pt x="8600" y="57800"/>
                      <a:pt x="12015" y="58432"/>
                    </a:cubicBezTo>
                    <a:lnTo>
                      <a:pt x="13280" y="57927"/>
                    </a:lnTo>
                    <a:cubicBezTo>
                      <a:pt x="13280" y="57927"/>
                      <a:pt x="10370" y="57927"/>
                      <a:pt x="9738" y="57547"/>
                    </a:cubicBezTo>
                    <a:cubicBezTo>
                      <a:pt x="7209" y="56283"/>
                      <a:pt x="11129" y="56283"/>
                      <a:pt x="12395" y="56409"/>
                    </a:cubicBezTo>
                    <a:lnTo>
                      <a:pt x="13027" y="57168"/>
                    </a:lnTo>
                    <a:cubicBezTo>
                      <a:pt x="20363" y="57421"/>
                      <a:pt x="12268" y="54512"/>
                      <a:pt x="12900" y="53121"/>
                    </a:cubicBezTo>
                    <a:lnTo>
                      <a:pt x="17074" y="54259"/>
                    </a:lnTo>
                    <a:cubicBezTo>
                      <a:pt x="16569" y="57294"/>
                      <a:pt x="16189" y="60330"/>
                      <a:pt x="16189" y="63618"/>
                    </a:cubicBezTo>
                    <a:cubicBezTo>
                      <a:pt x="16189" y="63618"/>
                      <a:pt x="16189" y="63618"/>
                      <a:pt x="16189" y="63618"/>
                    </a:cubicBezTo>
                    <a:cubicBezTo>
                      <a:pt x="14165" y="63618"/>
                      <a:pt x="12141" y="63618"/>
                      <a:pt x="10245" y="63492"/>
                    </a:cubicBezTo>
                    <a:cubicBezTo>
                      <a:pt x="10750" y="63492"/>
                      <a:pt x="11129" y="63239"/>
                      <a:pt x="10877" y="63112"/>
                    </a:cubicBezTo>
                    <a:lnTo>
                      <a:pt x="6703" y="62733"/>
                    </a:lnTo>
                    <a:lnTo>
                      <a:pt x="7842" y="63618"/>
                    </a:lnTo>
                    <a:cubicBezTo>
                      <a:pt x="7842" y="63618"/>
                      <a:pt x="8094" y="63618"/>
                      <a:pt x="8094" y="63618"/>
                    </a:cubicBezTo>
                    <a:cubicBezTo>
                      <a:pt x="5565" y="63618"/>
                      <a:pt x="3288" y="64124"/>
                      <a:pt x="1391" y="65262"/>
                    </a:cubicBezTo>
                    <a:lnTo>
                      <a:pt x="5059" y="66780"/>
                    </a:lnTo>
                    <a:lnTo>
                      <a:pt x="2277" y="67413"/>
                    </a:lnTo>
                    <a:lnTo>
                      <a:pt x="2023" y="66021"/>
                    </a:lnTo>
                    <a:cubicBezTo>
                      <a:pt x="-633" y="66907"/>
                      <a:pt x="1770" y="67413"/>
                      <a:pt x="3414" y="67792"/>
                    </a:cubicBezTo>
                    <a:cubicBezTo>
                      <a:pt x="1897" y="68045"/>
                      <a:pt x="885" y="68298"/>
                      <a:pt x="252" y="68677"/>
                    </a:cubicBezTo>
                    <a:lnTo>
                      <a:pt x="5944" y="69815"/>
                    </a:lnTo>
                    <a:cubicBezTo>
                      <a:pt x="3668" y="70195"/>
                      <a:pt x="1264" y="69436"/>
                      <a:pt x="126" y="70701"/>
                    </a:cubicBezTo>
                    <a:cubicBezTo>
                      <a:pt x="2782" y="71207"/>
                      <a:pt x="5185" y="69436"/>
                      <a:pt x="7083" y="70448"/>
                    </a:cubicBezTo>
                    <a:cubicBezTo>
                      <a:pt x="4553" y="71460"/>
                      <a:pt x="2277" y="71586"/>
                      <a:pt x="4680" y="72218"/>
                    </a:cubicBezTo>
                    <a:cubicBezTo>
                      <a:pt x="3162" y="72598"/>
                      <a:pt x="2150" y="72472"/>
                      <a:pt x="1518" y="72218"/>
                    </a:cubicBezTo>
                    <a:cubicBezTo>
                      <a:pt x="3414" y="72851"/>
                      <a:pt x="2656" y="74369"/>
                      <a:pt x="5817" y="74242"/>
                    </a:cubicBezTo>
                    <a:cubicBezTo>
                      <a:pt x="2656" y="75634"/>
                      <a:pt x="7083" y="76772"/>
                      <a:pt x="1643" y="77784"/>
                    </a:cubicBezTo>
                    <a:cubicBezTo>
                      <a:pt x="3035" y="77784"/>
                      <a:pt x="6324" y="78290"/>
                      <a:pt x="6703" y="79048"/>
                    </a:cubicBezTo>
                    <a:cubicBezTo>
                      <a:pt x="-127" y="79175"/>
                      <a:pt x="6956" y="81957"/>
                      <a:pt x="0" y="83475"/>
                    </a:cubicBezTo>
                    <a:cubicBezTo>
                      <a:pt x="5944" y="82969"/>
                      <a:pt x="3794" y="86510"/>
                      <a:pt x="7462" y="87143"/>
                    </a:cubicBezTo>
                    <a:cubicBezTo>
                      <a:pt x="6956" y="87143"/>
                      <a:pt x="5944" y="87396"/>
                      <a:pt x="6197" y="87143"/>
                    </a:cubicBezTo>
                    <a:cubicBezTo>
                      <a:pt x="6071" y="88281"/>
                      <a:pt x="4426" y="89293"/>
                      <a:pt x="3668" y="90305"/>
                    </a:cubicBezTo>
                    <a:cubicBezTo>
                      <a:pt x="8347" y="88661"/>
                      <a:pt x="9991" y="89672"/>
                      <a:pt x="13153" y="89167"/>
                    </a:cubicBezTo>
                    <a:cubicBezTo>
                      <a:pt x="9233" y="92202"/>
                      <a:pt x="7462" y="90811"/>
                      <a:pt x="3414" y="92961"/>
                    </a:cubicBezTo>
                    <a:cubicBezTo>
                      <a:pt x="7083" y="91317"/>
                      <a:pt x="7967" y="93467"/>
                      <a:pt x="10877" y="91696"/>
                    </a:cubicBezTo>
                    <a:cubicBezTo>
                      <a:pt x="8600" y="93846"/>
                      <a:pt x="9865" y="93088"/>
                      <a:pt x="6450" y="95364"/>
                    </a:cubicBezTo>
                    <a:cubicBezTo>
                      <a:pt x="12141" y="92834"/>
                      <a:pt x="7715" y="95743"/>
                      <a:pt x="11509" y="94731"/>
                    </a:cubicBezTo>
                    <a:cubicBezTo>
                      <a:pt x="9486" y="97388"/>
                      <a:pt x="6576" y="97767"/>
                      <a:pt x="8979" y="98273"/>
                    </a:cubicBezTo>
                    <a:cubicBezTo>
                      <a:pt x="7715" y="99917"/>
                      <a:pt x="5059" y="99664"/>
                      <a:pt x="5059" y="99664"/>
                    </a:cubicBezTo>
                    <a:cubicBezTo>
                      <a:pt x="5817" y="101182"/>
                      <a:pt x="9486" y="98147"/>
                      <a:pt x="12015" y="97135"/>
                    </a:cubicBezTo>
                    <a:cubicBezTo>
                      <a:pt x="14039" y="98147"/>
                      <a:pt x="9486" y="99664"/>
                      <a:pt x="7715" y="101435"/>
                    </a:cubicBezTo>
                    <a:cubicBezTo>
                      <a:pt x="9486" y="101941"/>
                      <a:pt x="13532" y="100423"/>
                      <a:pt x="13912" y="101309"/>
                    </a:cubicBezTo>
                    <a:cubicBezTo>
                      <a:pt x="13280" y="101815"/>
                      <a:pt x="13153" y="102067"/>
                      <a:pt x="12268" y="102447"/>
                    </a:cubicBezTo>
                    <a:cubicBezTo>
                      <a:pt x="16062" y="101435"/>
                      <a:pt x="14544" y="105482"/>
                      <a:pt x="19224" y="103838"/>
                    </a:cubicBezTo>
                    <a:cubicBezTo>
                      <a:pt x="18972" y="104217"/>
                      <a:pt x="18718" y="104470"/>
                      <a:pt x="18465" y="104723"/>
                    </a:cubicBezTo>
                    <a:cubicBezTo>
                      <a:pt x="20236" y="103079"/>
                      <a:pt x="22134" y="101688"/>
                      <a:pt x="23398" y="100676"/>
                    </a:cubicBezTo>
                    <a:cubicBezTo>
                      <a:pt x="23904" y="101182"/>
                      <a:pt x="26433" y="99791"/>
                      <a:pt x="24157" y="101815"/>
                    </a:cubicBezTo>
                    <a:cubicBezTo>
                      <a:pt x="24030" y="101435"/>
                      <a:pt x="23018" y="102194"/>
                      <a:pt x="22134" y="102700"/>
                    </a:cubicBezTo>
                    <a:lnTo>
                      <a:pt x="23651" y="102447"/>
                    </a:lnTo>
                    <a:cubicBezTo>
                      <a:pt x="20615" y="105609"/>
                      <a:pt x="21880" y="102700"/>
                      <a:pt x="19351" y="104723"/>
                    </a:cubicBezTo>
                    <a:cubicBezTo>
                      <a:pt x="21375" y="104976"/>
                      <a:pt x="25169" y="103838"/>
                      <a:pt x="24916" y="105356"/>
                    </a:cubicBezTo>
                    <a:cubicBezTo>
                      <a:pt x="21880" y="108391"/>
                      <a:pt x="22259" y="104470"/>
                      <a:pt x="20236" y="108012"/>
                    </a:cubicBezTo>
                    <a:lnTo>
                      <a:pt x="20236" y="105735"/>
                    </a:lnTo>
                    <a:cubicBezTo>
                      <a:pt x="16062" y="111047"/>
                      <a:pt x="20109" y="104597"/>
                      <a:pt x="15303" y="110162"/>
                    </a:cubicBezTo>
                    <a:cubicBezTo>
                      <a:pt x="15936" y="112818"/>
                      <a:pt x="18718" y="110794"/>
                      <a:pt x="19351" y="113324"/>
                    </a:cubicBezTo>
                    <a:cubicBezTo>
                      <a:pt x="21501" y="112059"/>
                      <a:pt x="21754" y="110794"/>
                      <a:pt x="23904" y="109529"/>
                    </a:cubicBezTo>
                    <a:cubicBezTo>
                      <a:pt x="29090" y="108644"/>
                      <a:pt x="18086" y="119015"/>
                      <a:pt x="23904" y="116612"/>
                    </a:cubicBezTo>
                    <a:cubicBezTo>
                      <a:pt x="26307" y="114968"/>
                      <a:pt x="29975" y="110921"/>
                      <a:pt x="29342" y="114209"/>
                    </a:cubicBezTo>
                    <a:lnTo>
                      <a:pt x="25801" y="117498"/>
                    </a:lnTo>
                    <a:cubicBezTo>
                      <a:pt x="27319" y="119268"/>
                      <a:pt x="31240" y="112944"/>
                      <a:pt x="30986" y="116865"/>
                    </a:cubicBezTo>
                    <a:cubicBezTo>
                      <a:pt x="29469" y="118130"/>
                      <a:pt x="28710" y="116992"/>
                      <a:pt x="28583" y="117750"/>
                    </a:cubicBezTo>
                    <a:cubicBezTo>
                      <a:pt x="27445" y="121671"/>
                      <a:pt x="31113" y="116233"/>
                      <a:pt x="31998" y="116992"/>
                    </a:cubicBezTo>
                    <a:lnTo>
                      <a:pt x="29595" y="120660"/>
                    </a:lnTo>
                    <a:cubicBezTo>
                      <a:pt x="31998" y="121545"/>
                      <a:pt x="35919" y="120406"/>
                      <a:pt x="38449" y="120912"/>
                    </a:cubicBezTo>
                    <a:cubicBezTo>
                      <a:pt x="37690" y="121924"/>
                      <a:pt x="36678" y="122936"/>
                      <a:pt x="36551" y="124327"/>
                    </a:cubicBezTo>
                    <a:cubicBezTo>
                      <a:pt x="40472" y="124074"/>
                      <a:pt x="42623" y="127995"/>
                      <a:pt x="45026" y="131663"/>
                    </a:cubicBezTo>
                    <a:lnTo>
                      <a:pt x="47429" y="128628"/>
                    </a:lnTo>
                    <a:cubicBezTo>
                      <a:pt x="47429" y="128628"/>
                      <a:pt x="47429" y="130398"/>
                      <a:pt x="46923" y="131031"/>
                    </a:cubicBezTo>
                    <a:cubicBezTo>
                      <a:pt x="47681" y="132801"/>
                      <a:pt x="47681" y="128880"/>
                      <a:pt x="48820" y="127616"/>
                    </a:cubicBezTo>
                    <a:cubicBezTo>
                      <a:pt x="49579" y="127616"/>
                      <a:pt x="49073" y="129892"/>
                      <a:pt x="48314" y="130904"/>
                    </a:cubicBezTo>
                    <a:cubicBezTo>
                      <a:pt x="51602" y="128628"/>
                      <a:pt x="55903" y="126098"/>
                      <a:pt x="57547" y="130272"/>
                    </a:cubicBezTo>
                    <a:lnTo>
                      <a:pt x="56915" y="131284"/>
                    </a:lnTo>
                    <a:cubicBezTo>
                      <a:pt x="58558" y="133054"/>
                      <a:pt x="60077" y="124074"/>
                      <a:pt x="61088" y="127742"/>
                    </a:cubicBezTo>
                    <a:lnTo>
                      <a:pt x="60709" y="128374"/>
                    </a:lnTo>
                    <a:cubicBezTo>
                      <a:pt x="64377" y="130398"/>
                      <a:pt x="68551" y="127110"/>
                      <a:pt x="71712" y="132422"/>
                    </a:cubicBezTo>
                    <a:cubicBezTo>
                      <a:pt x="71839" y="127110"/>
                      <a:pt x="75886" y="134572"/>
                      <a:pt x="75253" y="127110"/>
                    </a:cubicBezTo>
                    <a:cubicBezTo>
                      <a:pt x="77783" y="130398"/>
                      <a:pt x="77404" y="131916"/>
                      <a:pt x="81072" y="133813"/>
                    </a:cubicBezTo>
                    <a:cubicBezTo>
                      <a:pt x="82084" y="134066"/>
                      <a:pt x="81451" y="129007"/>
                      <a:pt x="82210" y="127995"/>
                    </a:cubicBezTo>
                    <a:lnTo>
                      <a:pt x="83095" y="131790"/>
                    </a:lnTo>
                    <a:lnTo>
                      <a:pt x="83475" y="127489"/>
                    </a:lnTo>
                    <a:lnTo>
                      <a:pt x="85372" y="131790"/>
                    </a:lnTo>
                    <a:lnTo>
                      <a:pt x="86004" y="130525"/>
                    </a:lnTo>
                    <a:cubicBezTo>
                      <a:pt x="86004" y="130525"/>
                      <a:pt x="84739" y="129007"/>
                      <a:pt x="84487" y="127995"/>
                    </a:cubicBezTo>
                    <a:cubicBezTo>
                      <a:pt x="85372" y="125971"/>
                      <a:pt x="88787" y="129639"/>
                      <a:pt x="89419" y="131410"/>
                    </a:cubicBezTo>
                    <a:lnTo>
                      <a:pt x="91696" y="126983"/>
                    </a:lnTo>
                    <a:cubicBezTo>
                      <a:pt x="92202" y="128501"/>
                      <a:pt x="91696" y="129133"/>
                      <a:pt x="91696" y="130272"/>
                    </a:cubicBezTo>
                    <a:cubicBezTo>
                      <a:pt x="92075" y="125845"/>
                      <a:pt x="93466" y="133940"/>
                      <a:pt x="93846" y="129892"/>
                    </a:cubicBezTo>
                    <a:cubicBezTo>
                      <a:pt x="93340" y="129133"/>
                      <a:pt x="93087" y="127742"/>
                      <a:pt x="92834" y="126983"/>
                    </a:cubicBezTo>
                    <a:cubicBezTo>
                      <a:pt x="94605" y="128880"/>
                      <a:pt x="96502" y="127995"/>
                      <a:pt x="97387" y="126477"/>
                    </a:cubicBezTo>
                    <a:lnTo>
                      <a:pt x="98272" y="129007"/>
                    </a:lnTo>
                    <a:cubicBezTo>
                      <a:pt x="101182" y="128501"/>
                      <a:pt x="102952" y="125213"/>
                      <a:pt x="105482" y="123568"/>
                    </a:cubicBezTo>
                    <a:cubicBezTo>
                      <a:pt x="103837" y="123063"/>
                      <a:pt x="101688" y="119015"/>
                      <a:pt x="102067" y="118130"/>
                    </a:cubicBezTo>
                    <a:lnTo>
                      <a:pt x="104596" y="121418"/>
                    </a:lnTo>
                    <a:cubicBezTo>
                      <a:pt x="103711" y="119015"/>
                      <a:pt x="102952" y="120533"/>
                      <a:pt x="102320" y="117371"/>
                    </a:cubicBezTo>
                    <a:cubicBezTo>
                      <a:pt x="103458" y="117244"/>
                      <a:pt x="105482" y="120912"/>
                      <a:pt x="105735" y="122430"/>
                    </a:cubicBezTo>
                    <a:lnTo>
                      <a:pt x="106114" y="120533"/>
                    </a:lnTo>
                    <a:cubicBezTo>
                      <a:pt x="106873" y="121545"/>
                      <a:pt x="106999" y="122177"/>
                      <a:pt x="107758" y="123568"/>
                    </a:cubicBezTo>
                    <a:cubicBezTo>
                      <a:pt x="106747" y="121166"/>
                      <a:pt x="112185" y="125466"/>
                      <a:pt x="110161" y="121418"/>
                    </a:cubicBezTo>
                    <a:lnTo>
                      <a:pt x="110920" y="122304"/>
                    </a:lnTo>
                    <a:cubicBezTo>
                      <a:pt x="113450" y="120533"/>
                      <a:pt x="113703" y="118509"/>
                      <a:pt x="115347" y="116612"/>
                    </a:cubicBezTo>
                    <a:cubicBezTo>
                      <a:pt x="113071" y="113956"/>
                      <a:pt x="114209" y="113830"/>
                      <a:pt x="112818" y="111300"/>
                    </a:cubicBezTo>
                    <a:cubicBezTo>
                      <a:pt x="114841" y="111047"/>
                      <a:pt x="118129" y="111553"/>
                      <a:pt x="119521" y="109782"/>
                    </a:cubicBezTo>
                    <a:cubicBezTo>
                      <a:pt x="119268" y="107506"/>
                      <a:pt x="117624" y="107379"/>
                      <a:pt x="116485" y="105609"/>
                    </a:cubicBezTo>
                    <a:cubicBezTo>
                      <a:pt x="119015" y="107632"/>
                      <a:pt x="120154" y="105862"/>
                      <a:pt x="121165" y="108265"/>
                    </a:cubicBezTo>
                    <a:cubicBezTo>
                      <a:pt x="122430" y="105988"/>
                      <a:pt x="122809" y="105229"/>
                      <a:pt x="122557" y="101182"/>
                    </a:cubicBezTo>
                    <a:cubicBezTo>
                      <a:pt x="121291" y="100676"/>
                      <a:pt x="120533" y="100676"/>
                      <a:pt x="119774" y="99791"/>
                    </a:cubicBezTo>
                    <a:cubicBezTo>
                      <a:pt x="119774" y="99032"/>
                      <a:pt x="121671" y="99538"/>
                      <a:pt x="122809" y="100550"/>
                    </a:cubicBezTo>
                    <a:lnTo>
                      <a:pt x="123062" y="100929"/>
                    </a:lnTo>
                    <a:cubicBezTo>
                      <a:pt x="120786" y="95617"/>
                      <a:pt x="135710" y="98526"/>
                      <a:pt x="131030" y="92582"/>
                    </a:cubicBezTo>
                    <a:lnTo>
                      <a:pt x="131283" y="92834"/>
                    </a:lnTo>
                    <a:cubicBezTo>
                      <a:pt x="130651" y="91443"/>
                      <a:pt x="130145" y="90052"/>
                      <a:pt x="129386" y="88661"/>
                    </a:cubicBezTo>
                    <a:cubicBezTo>
                      <a:pt x="130398" y="87649"/>
                      <a:pt x="131283" y="90431"/>
                      <a:pt x="133560" y="90178"/>
                    </a:cubicBezTo>
                    <a:cubicBezTo>
                      <a:pt x="129765" y="85119"/>
                      <a:pt x="136342" y="85499"/>
                      <a:pt x="133560" y="81704"/>
                    </a:cubicBezTo>
                    <a:cubicBezTo>
                      <a:pt x="143552" y="82084"/>
                      <a:pt x="134698" y="74242"/>
                      <a:pt x="141022" y="72345"/>
                    </a:cubicBezTo>
                    <a:lnTo>
                      <a:pt x="138745" y="72345"/>
                    </a:lnTo>
                    <a:cubicBezTo>
                      <a:pt x="136722" y="71207"/>
                      <a:pt x="140136" y="71460"/>
                      <a:pt x="140769" y="70954"/>
                    </a:cubicBezTo>
                    <a:close/>
                    <a:moveTo>
                      <a:pt x="33263" y="25928"/>
                    </a:moveTo>
                    <a:cubicBezTo>
                      <a:pt x="33263" y="25928"/>
                      <a:pt x="32884" y="26181"/>
                      <a:pt x="32631" y="26434"/>
                    </a:cubicBezTo>
                    <a:cubicBezTo>
                      <a:pt x="31872" y="25422"/>
                      <a:pt x="31240" y="24537"/>
                      <a:pt x="31113" y="23651"/>
                    </a:cubicBezTo>
                    <a:cubicBezTo>
                      <a:pt x="31745" y="24284"/>
                      <a:pt x="32504" y="25169"/>
                      <a:pt x="33263" y="26054"/>
                    </a:cubicBezTo>
                    <a:close/>
                    <a:moveTo>
                      <a:pt x="16442" y="45532"/>
                    </a:moveTo>
                    <a:lnTo>
                      <a:pt x="19477" y="46291"/>
                    </a:lnTo>
                    <a:cubicBezTo>
                      <a:pt x="19477" y="46291"/>
                      <a:pt x="19351" y="46923"/>
                      <a:pt x="19224" y="47176"/>
                    </a:cubicBezTo>
                    <a:cubicBezTo>
                      <a:pt x="18339" y="46797"/>
                      <a:pt x="17453" y="46291"/>
                      <a:pt x="16442" y="45532"/>
                    </a:cubicBezTo>
                    <a:close/>
                    <a:moveTo>
                      <a:pt x="14165" y="52235"/>
                    </a:moveTo>
                    <a:cubicBezTo>
                      <a:pt x="15051" y="52235"/>
                      <a:pt x="16442" y="52362"/>
                      <a:pt x="17580" y="52741"/>
                    </a:cubicBezTo>
                    <a:cubicBezTo>
                      <a:pt x="17580" y="53121"/>
                      <a:pt x="17580" y="53500"/>
                      <a:pt x="17453" y="53879"/>
                    </a:cubicBezTo>
                    <a:lnTo>
                      <a:pt x="14165" y="52235"/>
                    </a:lnTo>
                    <a:close/>
                    <a:moveTo>
                      <a:pt x="38954" y="119521"/>
                    </a:moveTo>
                    <a:cubicBezTo>
                      <a:pt x="38954" y="119521"/>
                      <a:pt x="38322" y="119395"/>
                      <a:pt x="38196" y="119395"/>
                    </a:cubicBezTo>
                    <a:cubicBezTo>
                      <a:pt x="38322" y="119395"/>
                      <a:pt x="38575" y="119395"/>
                      <a:pt x="38954" y="119395"/>
                    </a:cubicBezTo>
                    <a:lnTo>
                      <a:pt x="38954" y="119395"/>
                    </a:lnTo>
                    <a:close/>
                    <a:moveTo>
                      <a:pt x="41611" y="120786"/>
                    </a:moveTo>
                    <a:cubicBezTo>
                      <a:pt x="41611" y="120786"/>
                      <a:pt x="40979" y="120280"/>
                      <a:pt x="40472" y="120027"/>
                    </a:cubicBezTo>
                    <a:cubicBezTo>
                      <a:pt x="40979" y="118889"/>
                      <a:pt x="41611" y="117877"/>
                      <a:pt x="41864" y="118004"/>
                    </a:cubicBezTo>
                    <a:cubicBezTo>
                      <a:pt x="41358" y="118636"/>
                      <a:pt x="41611" y="119647"/>
                      <a:pt x="41484" y="120786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7" name="Freeform: Shape 9916">
                <a:extLst>
                  <a:ext uri="{FF2B5EF4-FFF2-40B4-BE49-F238E27FC236}">
                    <a16:creationId xmlns:a16="http://schemas.microsoft.com/office/drawing/2014/main" id="{815DA3AE-2AF7-769A-DC17-637B5B23794C}"/>
                  </a:ext>
                </a:extLst>
              </p:cNvPr>
              <p:cNvSpPr/>
              <p:nvPr/>
            </p:nvSpPr>
            <p:spPr>
              <a:xfrm>
                <a:off x="11068892" y="4211617"/>
                <a:ext cx="379" cy="885"/>
              </a:xfrm>
              <a:custGeom>
                <a:avLst/>
                <a:gdLst>
                  <a:gd name="connsiteX0" fmla="*/ 379 w 379"/>
                  <a:gd name="connsiteY0" fmla="*/ 885 h 885"/>
                  <a:gd name="connsiteX1" fmla="*/ 126 w 379"/>
                  <a:gd name="connsiteY1" fmla="*/ 0 h 885"/>
                  <a:gd name="connsiteX2" fmla="*/ 0 w 379"/>
                  <a:gd name="connsiteY2" fmla="*/ 885 h 885"/>
                  <a:gd name="connsiteX3" fmla="*/ 379 w 379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885">
                    <a:moveTo>
                      <a:pt x="379" y="885"/>
                    </a:moveTo>
                    <a:lnTo>
                      <a:pt x="126" y="0"/>
                    </a:lnTo>
                    <a:lnTo>
                      <a:pt x="0" y="885"/>
                    </a:lnTo>
                    <a:lnTo>
                      <a:pt x="379" y="885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8" name="Freeform: Shape 9917">
                <a:extLst>
                  <a:ext uri="{FF2B5EF4-FFF2-40B4-BE49-F238E27FC236}">
                    <a16:creationId xmlns:a16="http://schemas.microsoft.com/office/drawing/2014/main" id="{27DC2947-FFCE-7E52-67FC-AF8435E42139}"/>
                  </a:ext>
                </a:extLst>
              </p:cNvPr>
              <p:cNvSpPr/>
              <p:nvPr/>
            </p:nvSpPr>
            <p:spPr>
              <a:xfrm>
                <a:off x="11000215" y="4114862"/>
                <a:ext cx="1265" cy="758"/>
              </a:xfrm>
              <a:custGeom>
                <a:avLst/>
                <a:gdLst>
                  <a:gd name="connsiteX0" fmla="*/ 0 w 1265"/>
                  <a:gd name="connsiteY0" fmla="*/ 0 h 758"/>
                  <a:gd name="connsiteX1" fmla="*/ 1265 w 1265"/>
                  <a:gd name="connsiteY1" fmla="*/ 759 h 758"/>
                  <a:gd name="connsiteX2" fmla="*/ 1265 w 1265"/>
                  <a:gd name="connsiteY2" fmla="*/ 759 h 758"/>
                  <a:gd name="connsiteX3" fmla="*/ 0 w 1265"/>
                  <a:gd name="connsiteY3" fmla="*/ 0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" h="758">
                    <a:moveTo>
                      <a:pt x="0" y="0"/>
                    </a:moveTo>
                    <a:cubicBezTo>
                      <a:pt x="0" y="0"/>
                      <a:pt x="885" y="633"/>
                      <a:pt x="1265" y="759"/>
                    </a:cubicBezTo>
                    <a:lnTo>
                      <a:pt x="1265" y="759"/>
                    </a:lnTo>
                    <a:cubicBezTo>
                      <a:pt x="1265" y="75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9" name="Freeform: Shape 9918">
                <a:extLst>
                  <a:ext uri="{FF2B5EF4-FFF2-40B4-BE49-F238E27FC236}">
                    <a16:creationId xmlns:a16="http://schemas.microsoft.com/office/drawing/2014/main" id="{E1E80994-8533-618C-B64B-1DB5B12F52F4}"/>
                  </a:ext>
                </a:extLst>
              </p:cNvPr>
              <p:cNvSpPr/>
              <p:nvPr/>
            </p:nvSpPr>
            <p:spPr>
              <a:xfrm>
                <a:off x="11075849" y="4083162"/>
                <a:ext cx="639" cy="333"/>
              </a:xfrm>
              <a:custGeom>
                <a:avLst/>
                <a:gdLst>
                  <a:gd name="connsiteX0" fmla="*/ 0 w 639"/>
                  <a:gd name="connsiteY0" fmla="*/ 334 h 333"/>
                  <a:gd name="connsiteX1" fmla="*/ 252 w 639"/>
                  <a:gd name="connsiteY1" fmla="*/ 334 h 333"/>
                  <a:gd name="connsiteX2" fmla="*/ 0 w 639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9" h="333">
                    <a:moveTo>
                      <a:pt x="0" y="334"/>
                    </a:moveTo>
                    <a:cubicBezTo>
                      <a:pt x="0" y="334"/>
                      <a:pt x="127" y="334"/>
                      <a:pt x="252" y="334"/>
                    </a:cubicBezTo>
                    <a:cubicBezTo>
                      <a:pt x="1012" y="-172"/>
                      <a:pt x="506" y="-46"/>
                      <a:pt x="0" y="334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0" name="Freeform: Shape 9919">
                <a:extLst>
                  <a:ext uri="{FF2B5EF4-FFF2-40B4-BE49-F238E27FC236}">
                    <a16:creationId xmlns:a16="http://schemas.microsoft.com/office/drawing/2014/main" id="{69BBE5E8-9ACD-16D5-5898-D903D6EF88C5}"/>
                  </a:ext>
                </a:extLst>
              </p:cNvPr>
              <p:cNvSpPr/>
              <p:nvPr/>
            </p:nvSpPr>
            <p:spPr>
              <a:xfrm>
                <a:off x="11050015" y="4086669"/>
                <a:ext cx="664" cy="1885"/>
              </a:xfrm>
              <a:custGeom>
                <a:avLst/>
                <a:gdLst>
                  <a:gd name="connsiteX0" fmla="*/ 32 w 664"/>
                  <a:gd name="connsiteY0" fmla="*/ 1886 h 1885"/>
                  <a:gd name="connsiteX1" fmla="*/ 665 w 664"/>
                  <a:gd name="connsiteY1" fmla="*/ 115 h 1885"/>
                  <a:gd name="connsiteX2" fmla="*/ 32 w 664"/>
                  <a:gd name="connsiteY2" fmla="*/ 1886 h 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" h="1885">
                    <a:moveTo>
                      <a:pt x="32" y="1886"/>
                    </a:moveTo>
                    <a:cubicBezTo>
                      <a:pt x="285" y="1253"/>
                      <a:pt x="412" y="621"/>
                      <a:pt x="665" y="115"/>
                    </a:cubicBezTo>
                    <a:cubicBezTo>
                      <a:pt x="159" y="-138"/>
                      <a:pt x="-94" y="-138"/>
                      <a:pt x="32" y="1886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1" name="Freeform: Shape 9920">
                <a:extLst>
                  <a:ext uri="{FF2B5EF4-FFF2-40B4-BE49-F238E27FC236}">
                    <a16:creationId xmlns:a16="http://schemas.microsoft.com/office/drawing/2014/main" id="{E6863D06-AC46-C8FD-E0E2-FA8851719598}"/>
                  </a:ext>
                </a:extLst>
              </p:cNvPr>
              <p:cNvSpPr/>
              <p:nvPr/>
            </p:nvSpPr>
            <p:spPr>
              <a:xfrm>
                <a:off x="11104558" y="4095005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0 h 126"/>
                  <a:gd name="connsiteX2" fmla="*/ 127 w 126"/>
                  <a:gd name="connsiteY2" fmla="*/ 126 h 126"/>
                  <a:gd name="connsiteX3" fmla="*/ 0 w 126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lnTo>
                      <a:pt x="0" y="0"/>
                    </a:lnTo>
                    <a:lnTo>
                      <a:pt x="127" y="1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2" name="Freeform: Shape 9921">
                <a:extLst>
                  <a:ext uri="{FF2B5EF4-FFF2-40B4-BE49-F238E27FC236}">
                    <a16:creationId xmlns:a16="http://schemas.microsoft.com/office/drawing/2014/main" id="{D2E8014D-D47F-AA68-6F35-46839E94870C}"/>
                  </a:ext>
                </a:extLst>
              </p:cNvPr>
              <p:cNvSpPr/>
              <p:nvPr/>
            </p:nvSpPr>
            <p:spPr>
              <a:xfrm>
                <a:off x="11050680" y="4086482"/>
                <a:ext cx="1137" cy="720"/>
              </a:xfrm>
              <a:custGeom>
                <a:avLst/>
                <a:gdLst>
                  <a:gd name="connsiteX0" fmla="*/ 1138 w 1137"/>
                  <a:gd name="connsiteY0" fmla="*/ 428 h 720"/>
                  <a:gd name="connsiteX1" fmla="*/ 0 w 1137"/>
                  <a:gd name="connsiteY1" fmla="*/ 428 h 720"/>
                  <a:gd name="connsiteX2" fmla="*/ 1138 w 1137"/>
                  <a:gd name="connsiteY2" fmla="*/ 428 h 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7" h="720">
                    <a:moveTo>
                      <a:pt x="1138" y="428"/>
                    </a:moveTo>
                    <a:cubicBezTo>
                      <a:pt x="632" y="-204"/>
                      <a:pt x="379" y="-78"/>
                      <a:pt x="0" y="428"/>
                    </a:cubicBezTo>
                    <a:cubicBezTo>
                      <a:pt x="379" y="681"/>
                      <a:pt x="759" y="934"/>
                      <a:pt x="1138" y="428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3" name="Freeform: Shape 9922">
                <a:extLst>
                  <a:ext uri="{FF2B5EF4-FFF2-40B4-BE49-F238E27FC236}">
                    <a16:creationId xmlns:a16="http://schemas.microsoft.com/office/drawing/2014/main" id="{E6BFB7C3-2A21-4B54-B9D8-C62693C23693}"/>
                  </a:ext>
                </a:extLst>
              </p:cNvPr>
              <p:cNvSpPr/>
              <p:nvPr/>
            </p:nvSpPr>
            <p:spPr>
              <a:xfrm>
                <a:off x="10991741" y="4136996"/>
                <a:ext cx="379" cy="379"/>
              </a:xfrm>
              <a:custGeom>
                <a:avLst/>
                <a:gdLst>
                  <a:gd name="connsiteX0" fmla="*/ 0 w 379"/>
                  <a:gd name="connsiteY0" fmla="*/ 127 h 379"/>
                  <a:gd name="connsiteX1" fmla="*/ 0 w 379"/>
                  <a:gd name="connsiteY1" fmla="*/ 379 h 379"/>
                  <a:gd name="connsiteX2" fmla="*/ 380 w 379"/>
                  <a:gd name="connsiteY2" fmla="*/ 379 h 379"/>
                  <a:gd name="connsiteX3" fmla="*/ 0 w 379"/>
                  <a:gd name="connsiteY3" fmla="*/ 0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379">
                    <a:moveTo>
                      <a:pt x="0" y="127"/>
                    </a:moveTo>
                    <a:lnTo>
                      <a:pt x="0" y="379"/>
                    </a:lnTo>
                    <a:cubicBezTo>
                      <a:pt x="0" y="379"/>
                      <a:pt x="253" y="379"/>
                      <a:pt x="380" y="37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4" name="Freeform: Shape 9923">
                <a:extLst>
                  <a:ext uri="{FF2B5EF4-FFF2-40B4-BE49-F238E27FC236}">
                    <a16:creationId xmlns:a16="http://schemas.microsoft.com/office/drawing/2014/main" id="{D720C3EC-A30F-4465-74A2-D4837EC913B5}"/>
                  </a:ext>
                </a:extLst>
              </p:cNvPr>
              <p:cNvSpPr/>
              <p:nvPr/>
            </p:nvSpPr>
            <p:spPr>
              <a:xfrm>
                <a:off x="10992495" y="4137881"/>
                <a:ext cx="890" cy="632"/>
              </a:xfrm>
              <a:custGeom>
                <a:avLst/>
                <a:gdLst>
                  <a:gd name="connsiteX0" fmla="*/ 891 w 890"/>
                  <a:gd name="connsiteY0" fmla="*/ 633 h 632"/>
                  <a:gd name="connsiteX1" fmla="*/ 5 w 890"/>
                  <a:gd name="connsiteY1" fmla="*/ 0 h 632"/>
                  <a:gd name="connsiteX2" fmla="*/ 891 w 890"/>
                  <a:gd name="connsiteY2" fmla="*/ 633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0" h="632">
                    <a:moveTo>
                      <a:pt x="891" y="633"/>
                    </a:moveTo>
                    <a:lnTo>
                      <a:pt x="5" y="0"/>
                    </a:lnTo>
                    <a:cubicBezTo>
                      <a:pt x="5" y="0"/>
                      <a:pt x="-122" y="506"/>
                      <a:pt x="891" y="633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5" name="Freeform: Shape 9924">
                <a:extLst>
                  <a:ext uri="{FF2B5EF4-FFF2-40B4-BE49-F238E27FC236}">
                    <a16:creationId xmlns:a16="http://schemas.microsoft.com/office/drawing/2014/main" id="{67B96B1B-D22D-9F54-7635-8F99FE937A72}"/>
                  </a:ext>
                </a:extLst>
              </p:cNvPr>
              <p:cNvSpPr/>
              <p:nvPr/>
            </p:nvSpPr>
            <p:spPr>
              <a:xfrm>
                <a:off x="10992286" y="4127889"/>
                <a:ext cx="2966" cy="1897"/>
              </a:xfrm>
              <a:custGeom>
                <a:avLst/>
                <a:gdLst>
                  <a:gd name="connsiteX0" fmla="*/ 2490 w 2966"/>
                  <a:gd name="connsiteY0" fmla="*/ 127 h 1897"/>
                  <a:gd name="connsiteX1" fmla="*/ 87 w 2966"/>
                  <a:gd name="connsiteY1" fmla="*/ 1644 h 1897"/>
                  <a:gd name="connsiteX2" fmla="*/ 1099 w 2966"/>
                  <a:gd name="connsiteY2" fmla="*/ 1897 h 1897"/>
                  <a:gd name="connsiteX3" fmla="*/ 2490 w 2966"/>
                  <a:gd name="connsiteY3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6" h="1897">
                    <a:moveTo>
                      <a:pt x="2490" y="127"/>
                    </a:moveTo>
                    <a:cubicBezTo>
                      <a:pt x="2490" y="127"/>
                      <a:pt x="-546" y="759"/>
                      <a:pt x="87" y="1644"/>
                    </a:cubicBezTo>
                    <a:lnTo>
                      <a:pt x="1099" y="1897"/>
                    </a:lnTo>
                    <a:cubicBezTo>
                      <a:pt x="-672" y="1139"/>
                      <a:pt x="4514" y="1012"/>
                      <a:pt x="2490" y="0"/>
                    </a:cubicBez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6" name="Freeform: Shape 9925">
                <a:extLst>
                  <a:ext uri="{FF2B5EF4-FFF2-40B4-BE49-F238E27FC236}">
                    <a16:creationId xmlns:a16="http://schemas.microsoft.com/office/drawing/2014/main" id="{4F2278E8-CD7F-0E4D-66A5-09BC952C1AE5}"/>
                  </a:ext>
                </a:extLst>
              </p:cNvPr>
              <p:cNvSpPr/>
              <p:nvPr/>
            </p:nvSpPr>
            <p:spPr>
              <a:xfrm>
                <a:off x="11037905" y="4085140"/>
                <a:ext cx="1137" cy="2908"/>
              </a:xfrm>
              <a:custGeom>
                <a:avLst/>
                <a:gdLst>
                  <a:gd name="connsiteX0" fmla="*/ 1138 w 1137"/>
                  <a:gd name="connsiteY0" fmla="*/ 1770 h 2908"/>
                  <a:gd name="connsiteX1" fmla="*/ 0 w 1137"/>
                  <a:gd name="connsiteY1" fmla="*/ 0 h 2908"/>
                  <a:gd name="connsiteX2" fmla="*/ 379 w 1137"/>
                  <a:gd name="connsiteY2" fmla="*/ 2909 h 2908"/>
                  <a:gd name="connsiteX3" fmla="*/ 1138 w 1137"/>
                  <a:gd name="connsiteY3" fmla="*/ 1770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7" h="2908">
                    <a:moveTo>
                      <a:pt x="1138" y="1770"/>
                    </a:moveTo>
                    <a:lnTo>
                      <a:pt x="0" y="0"/>
                    </a:lnTo>
                    <a:lnTo>
                      <a:pt x="379" y="2909"/>
                    </a:lnTo>
                    <a:lnTo>
                      <a:pt x="1138" y="1770"/>
                    </a:lnTo>
                    <a:close/>
                  </a:path>
                </a:pathLst>
              </a:custGeom>
              <a:solidFill>
                <a:srgbClr val="5E6D5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1" name="Graphic 3">
              <a:extLst>
                <a:ext uri="{FF2B5EF4-FFF2-40B4-BE49-F238E27FC236}">
                  <a16:creationId xmlns:a16="http://schemas.microsoft.com/office/drawing/2014/main" id="{9102277A-DEC2-8360-692A-D8E6EA88DE32}"/>
                </a:ext>
              </a:extLst>
            </p:cNvPr>
            <p:cNvGrpSpPr/>
            <p:nvPr/>
          </p:nvGrpSpPr>
          <p:grpSpPr>
            <a:xfrm>
              <a:off x="10928394" y="4152426"/>
              <a:ext cx="280779" cy="291548"/>
              <a:chOff x="10858054" y="4152426"/>
              <a:chExt cx="280779" cy="291548"/>
            </a:xfrm>
            <a:solidFill>
              <a:srgbClr val="E55837"/>
            </a:solidFill>
          </p:grpSpPr>
          <p:sp>
            <p:nvSpPr>
              <p:cNvPr id="9891" name="Freeform: Shape 9890">
                <a:extLst>
                  <a:ext uri="{FF2B5EF4-FFF2-40B4-BE49-F238E27FC236}">
                    <a16:creationId xmlns:a16="http://schemas.microsoft.com/office/drawing/2014/main" id="{0B50632E-4F50-F4C1-F6EA-67E31EA2B7D2}"/>
                  </a:ext>
                </a:extLst>
              </p:cNvPr>
              <p:cNvSpPr/>
              <p:nvPr/>
            </p:nvSpPr>
            <p:spPr>
              <a:xfrm>
                <a:off x="11009681" y="4160521"/>
                <a:ext cx="904" cy="758"/>
              </a:xfrm>
              <a:custGeom>
                <a:avLst/>
                <a:gdLst>
                  <a:gd name="connsiteX0" fmla="*/ 19 w 904"/>
                  <a:gd name="connsiteY0" fmla="*/ 759 h 758"/>
                  <a:gd name="connsiteX1" fmla="*/ 905 w 904"/>
                  <a:gd name="connsiteY1" fmla="*/ 0 h 758"/>
                  <a:gd name="connsiteX2" fmla="*/ 19 w 904"/>
                  <a:gd name="connsiteY2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4" h="758">
                    <a:moveTo>
                      <a:pt x="19" y="759"/>
                    </a:moveTo>
                    <a:cubicBezTo>
                      <a:pt x="19" y="759"/>
                      <a:pt x="905" y="379"/>
                      <a:pt x="905" y="0"/>
                    </a:cubicBezTo>
                    <a:cubicBezTo>
                      <a:pt x="399" y="253"/>
                      <a:pt x="-106" y="379"/>
                      <a:pt x="19" y="75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2" name="Freeform: Shape 9891">
                <a:extLst>
                  <a:ext uri="{FF2B5EF4-FFF2-40B4-BE49-F238E27FC236}">
                    <a16:creationId xmlns:a16="http://schemas.microsoft.com/office/drawing/2014/main" id="{DF5CC307-CEFF-B9AD-6045-E3567A2F804E}"/>
                  </a:ext>
                </a:extLst>
              </p:cNvPr>
              <p:cNvSpPr/>
              <p:nvPr/>
            </p:nvSpPr>
            <p:spPr>
              <a:xfrm>
                <a:off x="10996547" y="4156285"/>
                <a:ext cx="758" cy="440"/>
              </a:xfrm>
              <a:custGeom>
                <a:avLst/>
                <a:gdLst>
                  <a:gd name="connsiteX0" fmla="*/ 0 w 758"/>
                  <a:gd name="connsiteY0" fmla="*/ 188 h 440"/>
                  <a:gd name="connsiteX1" fmla="*/ 759 w 758"/>
                  <a:gd name="connsiteY1" fmla="*/ 441 h 440"/>
                  <a:gd name="connsiteX2" fmla="*/ 0 w 758"/>
                  <a:gd name="connsiteY2" fmla="*/ 188 h 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" h="440">
                    <a:moveTo>
                      <a:pt x="0" y="188"/>
                    </a:moveTo>
                    <a:cubicBezTo>
                      <a:pt x="0" y="188"/>
                      <a:pt x="506" y="314"/>
                      <a:pt x="759" y="441"/>
                    </a:cubicBezTo>
                    <a:cubicBezTo>
                      <a:pt x="506" y="61"/>
                      <a:pt x="127" y="-192"/>
                      <a:pt x="0" y="18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3" name="Freeform: Shape 9892">
                <a:extLst>
                  <a:ext uri="{FF2B5EF4-FFF2-40B4-BE49-F238E27FC236}">
                    <a16:creationId xmlns:a16="http://schemas.microsoft.com/office/drawing/2014/main" id="{DA180448-14D6-81A6-3196-89DA84945391}"/>
                  </a:ext>
                </a:extLst>
              </p:cNvPr>
              <p:cNvSpPr/>
              <p:nvPr/>
            </p:nvSpPr>
            <p:spPr>
              <a:xfrm>
                <a:off x="11076280" y="4187586"/>
                <a:ext cx="1085" cy="2276"/>
              </a:xfrm>
              <a:custGeom>
                <a:avLst/>
                <a:gdLst>
                  <a:gd name="connsiteX0" fmla="*/ 327 w 1085"/>
                  <a:gd name="connsiteY0" fmla="*/ 0 h 2276"/>
                  <a:gd name="connsiteX1" fmla="*/ 1086 w 1085"/>
                  <a:gd name="connsiteY1" fmla="*/ 2277 h 2276"/>
                  <a:gd name="connsiteX2" fmla="*/ 327 w 1085"/>
                  <a:gd name="connsiteY2" fmla="*/ 0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5" h="2276">
                    <a:moveTo>
                      <a:pt x="327" y="0"/>
                    </a:moveTo>
                    <a:cubicBezTo>
                      <a:pt x="-558" y="1012"/>
                      <a:pt x="580" y="1391"/>
                      <a:pt x="1086" y="2277"/>
                    </a:cubicBezTo>
                    <a:lnTo>
                      <a:pt x="327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4" name="Freeform: Shape 9893">
                <a:extLst>
                  <a:ext uri="{FF2B5EF4-FFF2-40B4-BE49-F238E27FC236}">
                    <a16:creationId xmlns:a16="http://schemas.microsoft.com/office/drawing/2014/main" id="{96D27578-836D-FC1C-04BE-E3760A92A847}"/>
                  </a:ext>
                </a:extLst>
              </p:cNvPr>
              <p:cNvSpPr/>
              <p:nvPr/>
            </p:nvSpPr>
            <p:spPr>
              <a:xfrm>
                <a:off x="11103800" y="4209214"/>
                <a:ext cx="2024" cy="758"/>
              </a:xfrm>
              <a:custGeom>
                <a:avLst/>
                <a:gdLst>
                  <a:gd name="connsiteX0" fmla="*/ 0 w 2024"/>
                  <a:gd name="connsiteY0" fmla="*/ 253 h 758"/>
                  <a:gd name="connsiteX1" fmla="*/ 380 w 2024"/>
                  <a:gd name="connsiteY1" fmla="*/ 759 h 758"/>
                  <a:gd name="connsiteX2" fmla="*/ 2024 w 2024"/>
                  <a:gd name="connsiteY2" fmla="*/ 0 h 758"/>
                  <a:gd name="connsiteX3" fmla="*/ 0 w 2024"/>
                  <a:gd name="connsiteY3" fmla="*/ 253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4" h="758">
                    <a:moveTo>
                      <a:pt x="0" y="253"/>
                    </a:moveTo>
                    <a:lnTo>
                      <a:pt x="380" y="759"/>
                    </a:lnTo>
                    <a:cubicBezTo>
                      <a:pt x="380" y="759"/>
                      <a:pt x="1392" y="379"/>
                      <a:pt x="2024" y="0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5" name="Freeform: Shape 9894">
                <a:extLst>
                  <a:ext uri="{FF2B5EF4-FFF2-40B4-BE49-F238E27FC236}">
                    <a16:creationId xmlns:a16="http://schemas.microsoft.com/office/drawing/2014/main" id="{89ED6C83-6C94-B2BB-F533-CCFF3E58990D}"/>
                  </a:ext>
                </a:extLst>
              </p:cNvPr>
              <p:cNvSpPr/>
              <p:nvPr/>
            </p:nvSpPr>
            <p:spPr>
              <a:xfrm>
                <a:off x="11126566" y="4299266"/>
                <a:ext cx="2149" cy="506"/>
              </a:xfrm>
              <a:custGeom>
                <a:avLst/>
                <a:gdLst>
                  <a:gd name="connsiteX0" fmla="*/ 0 w 2149"/>
                  <a:gd name="connsiteY0" fmla="*/ 0 h 506"/>
                  <a:gd name="connsiteX1" fmla="*/ 252 w 2149"/>
                  <a:gd name="connsiteY1" fmla="*/ 379 h 506"/>
                  <a:gd name="connsiteX2" fmla="*/ 2150 w 2149"/>
                  <a:gd name="connsiteY2" fmla="*/ 506 h 506"/>
                  <a:gd name="connsiteX3" fmla="*/ 0 w 2149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9" h="506">
                    <a:moveTo>
                      <a:pt x="0" y="0"/>
                    </a:moveTo>
                    <a:lnTo>
                      <a:pt x="252" y="379"/>
                    </a:lnTo>
                    <a:lnTo>
                      <a:pt x="2150" y="5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6" name="Freeform: Shape 9895">
                <a:extLst>
                  <a:ext uri="{FF2B5EF4-FFF2-40B4-BE49-F238E27FC236}">
                    <a16:creationId xmlns:a16="http://schemas.microsoft.com/office/drawing/2014/main" id="{904BEF81-809A-F14B-6DA6-372052A268BE}"/>
                  </a:ext>
                </a:extLst>
              </p:cNvPr>
              <p:cNvSpPr/>
              <p:nvPr/>
            </p:nvSpPr>
            <p:spPr>
              <a:xfrm>
                <a:off x="10971505" y="4154748"/>
                <a:ext cx="291" cy="333"/>
              </a:xfrm>
              <a:custGeom>
                <a:avLst/>
                <a:gdLst>
                  <a:gd name="connsiteX0" fmla="*/ 0 w 291"/>
                  <a:gd name="connsiteY0" fmla="*/ 334 h 333"/>
                  <a:gd name="connsiteX1" fmla="*/ 0 w 291"/>
                  <a:gd name="connsiteY1" fmla="*/ 334 h 333"/>
                  <a:gd name="connsiteX2" fmla="*/ 0 w 291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1" h="333">
                    <a:moveTo>
                      <a:pt x="0" y="334"/>
                    </a:moveTo>
                    <a:cubicBezTo>
                      <a:pt x="0" y="334"/>
                      <a:pt x="0" y="334"/>
                      <a:pt x="0" y="334"/>
                    </a:cubicBezTo>
                    <a:cubicBezTo>
                      <a:pt x="506" y="-172"/>
                      <a:pt x="252" y="-46"/>
                      <a:pt x="0" y="33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7" name="Freeform: Shape 9896">
                <a:extLst>
                  <a:ext uri="{FF2B5EF4-FFF2-40B4-BE49-F238E27FC236}">
                    <a16:creationId xmlns:a16="http://schemas.microsoft.com/office/drawing/2014/main" id="{0BFA5816-A732-3C02-84F7-EECDB821CC92}"/>
                  </a:ext>
                </a:extLst>
              </p:cNvPr>
              <p:cNvSpPr/>
              <p:nvPr/>
            </p:nvSpPr>
            <p:spPr>
              <a:xfrm>
                <a:off x="10861596" y="4325804"/>
                <a:ext cx="7461" cy="2128"/>
              </a:xfrm>
              <a:custGeom>
                <a:avLst/>
                <a:gdLst>
                  <a:gd name="connsiteX0" fmla="*/ 0 w 7461"/>
                  <a:gd name="connsiteY0" fmla="*/ 1793 h 2128"/>
                  <a:gd name="connsiteX1" fmla="*/ 7462 w 7461"/>
                  <a:gd name="connsiteY1" fmla="*/ 528 h 2128"/>
                  <a:gd name="connsiteX2" fmla="*/ 0 w 7461"/>
                  <a:gd name="connsiteY2" fmla="*/ 1793 h 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1" h="2128">
                    <a:moveTo>
                      <a:pt x="0" y="1793"/>
                    </a:moveTo>
                    <a:cubicBezTo>
                      <a:pt x="2530" y="-1242"/>
                      <a:pt x="4933" y="4828"/>
                      <a:pt x="7462" y="528"/>
                    </a:cubicBezTo>
                    <a:cubicBezTo>
                      <a:pt x="6197" y="1161"/>
                      <a:pt x="1391" y="-1748"/>
                      <a:pt x="0" y="179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8" name="Freeform: Shape 9897">
                <a:extLst>
                  <a:ext uri="{FF2B5EF4-FFF2-40B4-BE49-F238E27FC236}">
                    <a16:creationId xmlns:a16="http://schemas.microsoft.com/office/drawing/2014/main" id="{971D15BA-3A88-DF0B-0A3A-51D029BB85A2}"/>
                  </a:ext>
                </a:extLst>
              </p:cNvPr>
              <p:cNvSpPr/>
              <p:nvPr/>
            </p:nvSpPr>
            <p:spPr>
              <a:xfrm>
                <a:off x="10905231" y="4196313"/>
                <a:ext cx="1264" cy="1012"/>
              </a:xfrm>
              <a:custGeom>
                <a:avLst/>
                <a:gdLst>
                  <a:gd name="connsiteX0" fmla="*/ 1264 w 1264"/>
                  <a:gd name="connsiteY0" fmla="*/ 127 h 1012"/>
                  <a:gd name="connsiteX1" fmla="*/ 0 w 1264"/>
                  <a:gd name="connsiteY1" fmla="*/ 885 h 1012"/>
                  <a:gd name="connsiteX2" fmla="*/ 506 w 1264"/>
                  <a:gd name="connsiteY2" fmla="*/ 1012 h 1012"/>
                  <a:gd name="connsiteX3" fmla="*/ 1264 w 1264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" h="1012">
                    <a:moveTo>
                      <a:pt x="1264" y="127"/>
                    </a:moveTo>
                    <a:cubicBezTo>
                      <a:pt x="1264" y="127"/>
                      <a:pt x="252" y="127"/>
                      <a:pt x="0" y="885"/>
                    </a:cubicBezTo>
                    <a:cubicBezTo>
                      <a:pt x="126" y="885"/>
                      <a:pt x="252" y="1012"/>
                      <a:pt x="506" y="1012"/>
                    </a:cubicBezTo>
                    <a:cubicBezTo>
                      <a:pt x="379" y="506"/>
                      <a:pt x="506" y="0"/>
                      <a:pt x="1264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9" name="Freeform: Shape 9898">
                <a:extLst>
                  <a:ext uri="{FF2B5EF4-FFF2-40B4-BE49-F238E27FC236}">
                    <a16:creationId xmlns:a16="http://schemas.microsoft.com/office/drawing/2014/main" id="{B83AE80B-1BD0-B931-C5EF-61D967052611}"/>
                  </a:ext>
                </a:extLst>
              </p:cNvPr>
              <p:cNvSpPr/>
              <p:nvPr/>
            </p:nvSpPr>
            <p:spPr>
              <a:xfrm>
                <a:off x="10891444" y="4212250"/>
                <a:ext cx="1138" cy="632"/>
              </a:xfrm>
              <a:custGeom>
                <a:avLst/>
                <a:gdLst>
                  <a:gd name="connsiteX0" fmla="*/ 127 w 1138"/>
                  <a:gd name="connsiteY0" fmla="*/ 632 h 632"/>
                  <a:gd name="connsiteX1" fmla="*/ 885 w 1138"/>
                  <a:gd name="connsiteY1" fmla="*/ 632 h 632"/>
                  <a:gd name="connsiteX2" fmla="*/ 1139 w 1138"/>
                  <a:gd name="connsiteY2" fmla="*/ 0 h 632"/>
                  <a:gd name="connsiteX3" fmla="*/ 0 w 1138"/>
                  <a:gd name="connsiteY3" fmla="*/ 50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632">
                    <a:moveTo>
                      <a:pt x="127" y="632"/>
                    </a:moveTo>
                    <a:cubicBezTo>
                      <a:pt x="127" y="632"/>
                      <a:pt x="632" y="632"/>
                      <a:pt x="885" y="632"/>
                    </a:cubicBezTo>
                    <a:lnTo>
                      <a:pt x="1139" y="0"/>
                    </a:lnTo>
                    <a:lnTo>
                      <a:pt x="0" y="506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0" name="Freeform: Shape 9899">
                <a:extLst>
                  <a:ext uri="{FF2B5EF4-FFF2-40B4-BE49-F238E27FC236}">
                    <a16:creationId xmlns:a16="http://schemas.microsoft.com/office/drawing/2014/main" id="{4515AA71-1D13-DA1B-CB86-6AE1CC68CBDE}"/>
                  </a:ext>
                </a:extLst>
              </p:cNvPr>
              <p:cNvSpPr/>
              <p:nvPr/>
            </p:nvSpPr>
            <p:spPr>
              <a:xfrm>
                <a:off x="11033858" y="4431182"/>
                <a:ext cx="632" cy="94"/>
              </a:xfrm>
              <a:custGeom>
                <a:avLst/>
                <a:gdLst>
                  <a:gd name="connsiteX0" fmla="*/ 632 w 632"/>
                  <a:gd name="connsiteY0" fmla="*/ 0 h 94"/>
                  <a:gd name="connsiteX1" fmla="*/ 0 w 632"/>
                  <a:gd name="connsiteY1" fmla="*/ 0 h 94"/>
                  <a:gd name="connsiteX2" fmla="*/ 632 w 632"/>
                  <a:gd name="connsiteY2" fmla="*/ 0 h 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2" h="94">
                    <a:moveTo>
                      <a:pt x="632" y="0"/>
                    </a:moveTo>
                    <a:cubicBezTo>
                      <a:pt x="632" y="0"/>
                      <a:pt x="253" y="127"/>
                      <a:pt x="0" y="0"/>
                    </a:cubicBezTo>
                    <a:cubicBezTo>
                      <a:pt x="379" y="127"/>
                      <a:pt x="506" y="127"/>
                      <a:pt x="632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1" name="Freeform: Shape 9900">
                <a:extLst>
                  <a:ext uri="{FF2B5EF4-FFF2-40B4-BE49-F238E27FC236}">
                    <a16:creationId xmlns:a16="http://schemas.microsoft.com/office/drawing/2014/main" id="{D13648BD-1C77-C13D-AB17-E34F5B97E2C7}"/>
                  </a:ext>
                </a:extLst>
              </p:cNvPr>
              <p:cNvSpPr/>
              <p:nvPr/>
            </p:nvSpPr>
            <p:spPr>
              <a:xfrm>
                <a:off x="10858054" y="4152426"/>
                <a:ext cx="280779" cy="291548"/>
              </a:xfrm>
              <a:custGeom>
                <a:avLst/>
                <a:gdLst>
                  <a:gd name="connsiteX0" fmla="*/ 273065 w 280779"/>
                  <a:gd name="connsiteY0" fmla="*/ 146967 h 291548"/>
                  <a:gd name="connsiteX1" fmla="*/ 269776 w 280779"/>
                  <a:gd name="connsiteY1" fmla="*/ 149244 h 291548"/>
                  <a:gd name="connsiteX2" fmla="*/ 268764 w 280779"/>
                  <a:gd name="connsiteY2" fmla="*/ 147346 h 291548"/>
                  <a:gd name="connsiteX3" fmla="*/ 267627 w 280779"/>
                  <a:gd name="connsiteY3" fmla="*/ 147346 h 291548"/>
                  <a:gd name="connsiteX4" fmla="*/ 267627 w 280779"/>
                  <a:gd name="connsiteY4" fmla="*/ 147093 h 291548"/>
                  <a:gd name="connsiteX5" fmla="*/ 265856 w 280779"/>
                  <a:gd name="connsiteY5" fmla="*/ 124454 h 291548"/>
                  <a:gd name="connsiteX6" fmla="*/ 266868 w 280779"/>
                  <a:gd name="connsiteY6" fmla="*/ 124454 h 291548"/>
                  <a:gd name="connsiteX7" fmla="*/ 265729 w 280779"/>
                  <a:gd name="connsiteY7" fmla="*/ 123948 h 291548"/>
                  <a:gd name="connsiteX8" fmla="*/ 265350 w 280779"/>
                  <a:gd name="connsiteY8" fmla="*/ 121166 h 291548"/>
                  <a:gd name="connsiteX9" fmla="*/ 267247 w 280779"/>
                  <a:gd name="connsiteY9" fmla="*/ 121798 h 291548"/>
                  <a:gd name="connsiteX10" fmla="*/ 267500 w 280779"/>
                  <a:gd name="connsiteY10" fmla="*/ 117877 h 291548"/>
                  <a:gd name="connsiteX11" fmla="*/ 268385 w 280779"/>
                  <a:gd name="connsiteY11" fmla="*/ 117877 h 291548"/>
                  <a:gd name="connsiteX12" fmla="*/ 266488 w 280779"/>
                  <a:gd name="connsiteY12" fmla="*/ 116107 h 291548"/>
                  <a:gd name="connsiteX13" fmla="*/ 269523 w 280779"/>
                  <a:gd name="connsiteY13" fmla="*/ 116486 h 291548"/>
                  <a:gd name="connsiteX14" fmla="*/ 267753 w 280779"/>
                  <a:gd name="connsiteY14" fmla="*/ 108897 h 291548"/>
                  <a:gd name="connsiteX15" fmla="*/ 268132 w 280779"/>
                  <a:gd name="connsiteY15" fmla="*/ 109150 h 291548"/>
                  <a:gd name="connsiteX16" fmla="*/ 262062 w 280779"/>
                  <a:gd name="connsiteY16" fmla="*/ 107885 h 291548"/>
                  <a:gd name="connsiteX17" fmla="*/ 261303 w 280779"/>
                  <a:gd name="connsiteY17" fmla="*/ 105609 h 291548"/>
                  <a:gd name="connsiteX18" fmla="*/ 267120 w 280779"/>
                  <a:gd name="connsiteY18" fmla="*/ 101815 h 291548"/>
                  <a:gd name="connsiteX19" fmla="*/ 263326 w 280779"/>
                  <a:gd name="connsiteY19" fmla="*/ 102447 h 291548"/>
                  <a:gd name="connsiteX20" fmla="*/ 264717 w 280779"/>
                  <a:gd name="connsiteY20" fmla="*/ 100423 h 291548"/>
                  <a:gd name="connsiteX21" fmla="*/ 260544 w 280779"/>
                  <a:gd name="connsiteY21" fmla="*/ 100929 h 291548"/>
                  <a:gd name="connsiteX22" fmla="*/ 261935 w 280779"/>
                  <a:gd name="connsiteY22" fmla="*/ 91949 h 291548"/>
                  <a:gd name="connsiteX23" fmla="*/ 257888 w 280779"/>
                  <a:gd name="connsiteY23" fmla="*/ 93340 h 291548"/>
                  <a:gd name="connsiteX24" fmla="*/ 257382 w 280779"/>
                  <a:gd name="connsiteY24" fmla="*/ 87396 h 291548"/>
                  <a:gd name="connsiteX25" fmla="*/ 261808 w 280779"/>
                  <a:gd name="connsiteY25" fmla="*/ 86005 h 291548"/>
                  <a:gd name="connsiteX26" fmla="*/ 258773 w 280779"/>
                  <a:gd name="connsiteY26" fmla="*/ 79681 h 291548"/>
                  <a:gd name="connsiteX27" fmla="*/ 256117 w 280779"/>
                  <a:gd name="connsiteY27" fmla="*/ 79681 h 291548"/>
                  <a:gd name="connsiteX28" fmla="*/ 258773 w 280779"/>
                  <a:gd name="connsiteY28" fmla="*/ 79681 h 291548"/>
                  <a:gd name="connsiteX29" fmla="*/ 260923 w 280779"/>
                  <a:gd name="connsiteY29" fmla="*/ 78290 h 291548"/>
                  <a:gd name="connsiteX30" fmla="*/ 256117 w 280779"/>
                  <a:gd name="connsiteY30" fmla="*/ 79807 h 291548"/>
                  <a:gd name="connsiteX31" fmla="*/ 251817 w 280779"/>
                  <a:gd name="connsiteY31" fmla="*/ 74495 h 291548"/>
                  <a:gd name="connsiteX32" fmla="*/ 249666 w 280779"/>
                  <a:gd name="connsiteY32" fmla="*/ 63998 h 291548"/>
                  <a:gd name="connsiteX33" fmla="*/ 250299 w 280779"/>
                  <a:gd name="connsiteY33" fmla="*/ 63618 h 291548"/>
                  <a:gd name="connsiteX34" fmla="*/ 242584 w 280779"/>
                  <a:gd name="connsiteY34" fmla="*/ 61468 h 291548"/>
                  <a:gd name="connsiteX35" fmla="*/ 247770 w 280779"/>
                  <a:gd name="connsiteY35" fmla="*/ 59571 h 291548"/>
                  <a:gd name="connsiteX36" fmla="*/ 246252 w 280779"/>
                  <a:gd name="connsiteY36" fmla="*/ 57800 h 291548"/>
                  <a:gd name="connsiteX37" fmla="*/ 242331 w 280779"/>
                  <a:gd name="connsiteY37" fmla="*/ 57547 h 291548"/>
                  <a:gd name="connsiteX38" fmla="*/ 245366 w 280779"/>
                  <a:gd name="connsiteY38" fmla="*/ 55650 h 291548"/>
                  <a:gd name="connsiteX39" fmla="*/ 236893 w 280779"/>
                  <a:gd name="connsiteY39" fmla="*/ 49453 h 291548"/>
                  <a:gd name="connsiteX40" fmla="*/ 231833 w 280779"/>
                  <a:gd name="connsiteY40" fmla="*/ 55903 h 291548"/>
                  <a:gd name="connsiteX41" fmla="*/ 230442 w 280779"/>
                  <a:gd name="connsiteY41" fmla="*/ 54638 h 291548"/>
                  <a:gd name="connsiteX42" fmla="*/ 232719 w 280779"/>
                  <a:gd name="connsiteY42" fmla="*/ 53373 h 291548"/>
                  <a:gd name="connsiteX43" fmla="*/ 230821 w 280779"/>
                  <a:gd name="connsiteY43" fmla="*/ 52615 h 291548"/>
                  <a:gd name="connsiteX44" fmla="*/ 233983 w 280779"/>
                  <a:gd name="connsiteY44" fmla="*/ 51603 h 291548"/>
                  <a:gd name="connsiteX45" fmla="*/ 230821 w 280779"/>
                  <a:gd name="connsiteY45" fmla="*/ 51603 h 291548"/>
                  <a:gd name="connsiteX46" fmla="*/ 232719 w 280779"/>
                  <a:gd name="connsiteY46" fmla="*/ 48314 h 291548"/>
                  <a:gd name="connsiteX47" fmla="*/ 233983 w 280779"/>
                  <a:gd name="connsiteY47" fmla="*/ 49579 h 291548"/>
                  <a:gd name="connsiteX48" fmla="*/ 233478 w 280779"/>
                  <a:gd name="connsiteY48" fmla="*/ 43888 h 291548"/>
                  <a:gd name="connsiteX49" fmla="*/ 230189 w 280779"/>
                  <a:gd name="connsiteY49" fmla="*/ 45911 h 291548"/>
                  <a:gd name="connsiteX50" fmla="*/ 230821 w 280779"/>
                  <a:gd name="connsiteY50" fmla="*/ 40726 h 291548"/>
                  <a:gd name="connsiteX51" fmla="*/ 226268 w 280779"/>
                  <a:gd name="connsiteY51" fmla="*/ 41738 h 291548"/>
                  <a:gd name="connsiteX52" fmla="*/ 226900 w 280779"/>
                  <a:gd name="connsiteY52" fmla="*/ 38702 h 291548"/>
                  <a:gd name="connsiteX53" fmla="*/ 219691 w 280779"/>
                  <a:gd name="connsiteY53" fmla="*/ 38702 h 291548"/>
                  <a:gd name="connsiteX54" fmla="*/ 219691 w 280779"/>
                  <a:gd name="connsiteY54" fmla="*/ 39208 h 291548"/>
                  <a:gd name="connsiteX55" fmla="*/ 219565 w 280779"/>
                  <a:gd name="connsiteY55" fmla="*/ 39208 h 291548"/>
                  <a:gd name="connsiteX56" fmla="*/ 206791 w 280779"/>
                  <a:gd name="connsiteY56" fmla="*/ 29975 h 291548"/>
                  <a:gd name="connsiteX57" fmla="*/ 207423 w 280779"/>
                  <a:gd name="connsiteY57" fmla="*/ 28963 h 291548"/>
                  <a:gd name="connsiteX58" fmla="*/ 197937 w 280779"/>
                  <a:gd name="connsiteY58" fmla="*/ 27699 h 291548"/>
                  <a:gd name="connsiteX59" fmla="*/ 198064 w 280779"/>
                  <a:gd name="connsiteY59" fmla="*/ 23525 h 291548"/>
                  <a:gd name="connsiteX60" fmla="*/ 192499 w 280779"/>
                  <a:gd name="connsiteY60" fmla="*/ 21248 h 291548"/>
                  <a:gd name="connsiteX61" fmla="*/ 195408 w 280779"/>
                  <a:gd name="connsiteY61" fmla="*/ 20742 h 291548"/>
                  <a:gd name="connsiteX62" fmla="*/ 188705 w 280779"/>
                  <a:gd name="connsiteY62" fmla="*/ 18213 h 291548"/>
                  <a:gd name="connsiteX63" fmla="*/ 186175 w 280779"/>
                  <a:gd name="connsiteY63" fmla="*/ 13913 h 291548"/>
                  <a:gd name="connsiteX64" fmla="*/ 187440 w 280779"/>
                  <a:gd name="connsiteY64" fmla="*/ 16822 h 291548"/>
                  <a:gd name="connsiteX65" fmla="*/ 183140 w 280779"/>
                  <a:gd name="connsiteY65" fmla="*/ 15177 h 291548"/>
                  <a:gd name="connsiteX66" fmla="*/ 185290 w 280779"/>
                  <a:gd name="connsiteY66" fmla="*/ 11509 h 291548"/>
                  <a:gd name="connsiteX67" fmla="*/ 168974 w 280779"/>
                  <a:gd name="connsiteY67" fmla="*/ 7083 h 291548"/>
                  <a:gd name="connsiteX68" fmla="*/ 169733 w 280779"/>
                  <a:gd name="connsiteY68" fmla="*/ 12901 h 291548"/>
                  <a:gd name="connsiteX69" fmla="*/ 164168 w 280779"/>
                  <a:gd name="connsiteY69" fmla="*/ 5059 h 291548"/>
                  <a:gd name="connsiteX70" fmla="*/ 155441 w 280779"/>
                  <a:gd name="connsiteY70" fmla="*/ 8474 h 291548"/>
                  <a:gd name="connsiteX71" fmla="*/ 152785 w 280779"/>
                  <a:gd name="connsiteY71" fmla="*/ 15177 h 291548"/>
                  <a:gd name="connsiteX72" fmla="*/ 151646 w 280779"/>
                  <a:gd name="connsiteY72" fmla="*/ 7589 h 291548"/>
                  <a:gd name="connsiteX73" fmla="*/ 152658 w 280779"/>
                  <a:gd name="connsiteY73" fmla="*/ 8601 h 291548"/>
                  <a:gd name="connsiteX74" fmla="*/ 153924 w 280779"/>
                  <a:gd name="connsiteY74" fmla="*/ 5944 h 291548"/>
                  <a:gd name="connsiteX75" fmla="*/ 153417 w 280779"/>
                  <a:gd name="connsiteY75" fmla="*/ 7462 h 291548"/>
                  <a:gd name="connsiteX76" fmla="*/ 148991 w 280779"/>
                  <a:gd name="connsiteY76" fmla="*/ 3289 h 291548"/>
                  <a:gd name="connsiteX77" fmla="*/ 149496 w 280779"/>
                  <a:gd name="connsiteY77" fmla="*/ 6577 h 291548"/>
                  <a:gd name="connsiteX78" fmla="*/ 139505 w 280779"/>
                  <a:gd name="connsiteY78" fmla="*/ 4933 h 291548"/>
                  <a:gd name="connsiteX79" fmla="*/ 140137 w 280779"/>
                  <a:gd name="connsiteY79" fmla="*/ 7462 h 291548"/>
                  <a:gd name="connsiteX80" fmla="*/ 133940 w 280779"/>
                  <a:gd name="connsiteY80" fmla="*/ 11257 h 291548"/>
                  <a:gd name="connsiteX81" fmla="*/ 130525 w 280779"/>
                  <a:gd name="connsiteY81" fmla="*/ 7968 h 291548"/>
                  <a:gd name="connsiteX82" fmla="*/ 130525 w 280779"/>
                  <a:gd name="connsiteY82" fmla="*/ 2783 h 291548"/>
                  <a:gd name="connsiteX83" fmla="*/ 121166 w 280779"/>
                  <a:gd name="connsiteY83" fmla="*/ 1518 h 291548"/>
                  <a:gd name="connsiteX84" fmla="*/ 122936 w 280779"/>
                  <a:gd name="connsiteY84" fmla="*/ 0 h 291548"/>
                  <a:gd name="connsiteX85" fmla="*/ 119901 w 280779"/>
                  <a:gd name="connsiteY85" fmla="*/ 1138 h 291548"/>
                  <a:gd name="connsiteX86" fmla="*/ 121545 w 280779"/>
                  <a:gd name="connsiteY86" fmla="*/ 3921 h 291548"/>
                  <a:gd name="connsiteX87" fmla="*/ 119142 w 280779"/>
                  <a:gd name="connsiteY87" fmla="*/ 2530 h 291548"/>
                  <a:gd name="connsiteX88" fmla="*/ 119142 w 280779"/>
                  <a:gd name="connsiteY88" fmla="*/ 10371 h 291548"/>
                  <a:gd name="connsiteX89" fmla="*/ 113830 w 280779"/>
                  <a:gd name="connsiteY89" fmla="*/ 9106 h 291548"/>
                  <a:gd name="connsiteX90" fmla="*/ 116233 w 280779"/>
                  <a:gd name="connsiteY90" fmla="*/ 3795 h 291548"/>
                  <a:gd name="connsiteX91" fmla="*/ 113324 w 280779"/>
                  <a:gd name="connsiteY91" fmla="*/ 4300 h 291548"/>
                  <a:gd name="connsiteX92" fmla="*/ 113577 w 280779"/>
                  <a:gd name="connsiteY92" fmla="*/ 3162 h 291548"/>
                  <a:gd name="connsiteX93" fmla="*/ 108012 w 280779"/>
                  <a:gd name="connsiteY93" fmla="*/ 9106 h 291548"/>
                  <a:gd name="connsiteX94" fmla="*/ 105229 w 280779"/>
                  <a:gd name="connsiteY94" fmla="*/ 5944 h 291548"/>
                  <a:gd name="connsiteX95" fmla="*/ 105862 w 280779"/>
                  <a:gd name="connsiteY95" fmla="*/ 11383 h 291548"/>
                  <a:gd name="connsiteX96" fmla="*/ 101688 w 280779"/>
                  <a:gd name="connsiteY96" fmla="*/ 13786 h 291548"/>
                  <a:gd name="connsiteX97" fmla="*/ 103585 w 280779"/>
                  <a:gd name="connsiteY97" fmla="*/ 14039 h 291548"/>
                  <a:gd name="connsiteX98" fmla="*/ 100550 w 280779"/>
                  <a:gd name="connsiteY98" fmla="*/ 17833 h 291548"/>
                  <a:gd name="connsiteX99" fmla="*/ 100929 w 280779"/>
                  <a:gd name="connsiteY99" fmla="*/ 15557 h 291548"/>
                  <a:gd name="connsiteX100" fmla="*/ 92708 w 280779"/>
                  <a:gd name="connsiteY100" fmla="*/ 17075 h 291548"/>
                  <a:gd name="connsiteX101" fmla="*/ 89420 w 280779"/>
                  <a:gd name="connsiteY101" fmla="*/ 12774 h 291548"/>
                  <a:gd name="connsiteX102" fmla="*/ 81958 w 280779"/>
                  <a:gd name="connsiteY102" fmla="*/ 15304 h 291548"/>
                  <a:gd name="connsiteX103" fmla="*/ 82969 w 280779"/>
                  <a:gd name="connsiteY103" fmla="*/ 20616 h 291548"/>
                  <a:gd name="connsiteX104" fmla="*/ 87775 w 280779"/>
                  <a:gd name="connsiteY104" fmla="*/ 16063 h 291548"/>
                  <a:gd name="connsiteX105" fmla="*/ 86005 w 280779"/>
                  <a:gd name="connsiteY105" fmla="*/ 21754 h 291548"/>
                  <a:gd name="connsiteX106" fmla="*/ 89926 w 280779"/>
                  <a:gd name="connsiteY106" fmla="*/ 18466 h 291548"/>
                  <a:gd name="connsiteX107" fmla="*/ 90811 w 280779"/>
                  <a:gd name="connsiteY107" fmla="*/ 22640 h 291548"/>
                  <a:gd name="connsiteX108" fmla="*/ 83602 w 280779"/>
                  <a:gd name="connsiteY108" fmla="*/ 25549 h 291548"/>
                  <a:gd name="connsiteX109" fmla="*/ 80314 w 280779"/>
                  <a:gd name="connsiteY109" fmla="*/ 18845 h 291548"/>
                  <a:gd name="connsiteX110" fmla="*/ 69310 w 280779"/>
                  <a:gd name="connsiteY110" fmla="*/ 27193 h 291548"/>
                  <a:gd name="connsiteX111" fmla="*/ 71587 w 280779"/>
                  <a:gd name="connsiteY111" fmla="*/ 27193 h 291548"/>
                  <a:gd name="connsiteX112" fmla="*/ 67918 w 280779"/>
                  <a:gd name="connsiteY112" fmla="*/ 31619 h 291548"/>
                  <a:gd name="connsiteX113" fmla="*/ 63745 w 280779"/>
                  <a:gd name="connsiteY113" fmla="*/ 28457 h 291548"/>
                  <a:gd name="connsiteX114" fmla="*/ 62606 w 280779"/>
                  <a:gd name="connsiteY114" fmla="*/ 35161 h 291548"/>
                  <a:gd name="connsiteX115" fmla="*/ 58559 w 280779"/>
                  <a:gd name="connsiteY115" fmla="*/ 34022 h 291548"/>
                  <a:gd name="connsiteX116" fmla="*/ 55018 w 280779"/>
                  <a:gd name="connsiteY116" fmla="*/ 44900 h 291548"/>
                  <a:gd name="connsiteX117" fmla="*/ 52615 w 280779"/>
                  <a:gd name="connsiteY117" fmla="*/ 38449 h 291548"/>
                  <a:gd name="connsiteX118" fmla="*/ 51224 w 280779"/>
                  <a:gd name="connsiteY118" fmla="*/ 41232 h 291548"/>
                  <a:gd name="connsiteX119" fmla="*/ 47809 w 280779"/>
                  <a:gd name="connsiteY119" fmla="*/ 45659 h 291548"/>
                  <a:gd name="connsiteX120" fmla="*/ 48441 w 280779"/>
                  <a:gd name="connsiteY120" fmla="*/ 49832 h 291548"/>
                  <a:gd name="connsiteX121" fmla="*/ 47556 w 280779"/>
                  <a:gd name="connsiteY121" fmla="*/ 48947 h 291548"/>
                  <a:gd name="connsiteX122" fmla="*/ 49832 w 280779"/>
                  <a:gd name="connsiteY122" fmla="*/ 52868 h 291548"/>
                  <a:gd name="connsiteX123" fmla="*/ 34402 w 280779"/>
                  <a:gd name="connsiteY123" fmla="*/ 61089 h 291548"/>
                  <a:gd name="connsiteX124" fmla="*/ 30102 w 280779"/>
                  <a:gd name="connsiteY124" fmla="*/ 70321 h 291548"/>
                  <a:gd name="connsiteX125" fmla="*/ 29596 w 280779"/>
                  <a:gd name="connsiteY125" fmla="*/ 69310 h 291548"/>
                  <a:gd name="connsiteX126" fmla="*/ 29849 w 280779"/>
                  <a:gd name="connsiteY126" fmla="*/ 77657 h 291548"/>
                  <a:gd name="connsiteX127" fmla="*/ 27193 w 280779"/>
                  <a:gd name="connsiteY127" fmla="*/ 75001 h 291548"/>
                  <a:gd name="connsiteX128" fmla="*/ 19730 w 280779"/>
                  <a:gd name="connsiteY128" fmla="*/ 80819 h 291548"/>
                  <a:gd name="connsiteX129" fmla="*/ 19730 w 280779"/>
                  <a:gd name="connsiteY129" fmla="*/ 79934 h 291548"/>
                  <a:gd name="connsiteX130" fmla="*/ 17834 w 280779"/>
                  <a:gd name="connsiteY130" fmla="*/ 89799 h 291548"/>
                  <a:gd name="connsiteX131" fmla="*/ 16695 w 280779"/>
                  <a:gd name="connsiteY131" fmla="*/ 89293 h 291548"/>
                  <a:gd name="connsiteX132" fmla="*/ 18972 w 280779"/>
                  <a:gd name="connsiteY132" fmla="*/ 102067 h 291548"/>
                  <a:gd name="connsiteX133" fmla="*/ 14545 w 280779"/>
                  <a:gd name="connsiteY133" fmla="*/ 99538 h 291548"/>
                  <a:gd name="connsiteX134" fmla="*/ 19478 w 280779"/>
                  <a:gd name="connsiteY134" fmla="*/ 104091 h 291548"/>
                  <a:gd name="connsiteX135" fmla="*/ 11889 w 280779"/>
                  <a:gd name="connsiteY135" fmla="*/ 105609 h 291548"/>
                  <a:gd name="connsiteX136" fmla="*/ 12648 w 280779"/>
                  <a:gd name="connsiteY136" fmla="*/ 102573 h 291548"/>
                  <a:gd name="connsiteX137" fmla="*/ 10371 w 280779"/>
                  <a:gd name="connsiteY137" fmla="*/ 107885 h 291548"/>
                  <a:gd name="connsiteX138" fmla="*/ 8475 w 280779"/>
                  <a:gd name="connsiteY138" fmla="*/ 107126 h 291548"/>
                  <a:gd name="connsiteX139" fmla="*/ 11257 w 280779"/>
                  <a:gd name="connsiteY139" fmla="*/ 118130 h 291548"/>
                  <a:gd name="connsiteX140" fmla="*/ 12774 w 280779"/>
                  <a:gd name="connsiteY140" fmla="*/ 117877 h 291548"/>
                  <a:gd name="connsiteX141" fmla="*/ 12774 w 280779"/>
                  <a:gd name="connsiteY141" fmla="*/ 122936 h 291548"/>
                  <a:gd name="connsiteX142" fmla="*/ 7716 w 280779"/>
                  <a:gd name="connsiteY142" fmla="*/ 122936 h 291548"/>
                  <a:gd name="connsiteX143" fmla="*/ 12142 w 280779"/>
                  <a:gd name="connsiteY143" fmla="*/ 133181 h 291548"/>
                  <a:gd name="connsiteX144" fmla="*/ 5438 w 280779"/>
                  <a:gd name="connsiteY144" fmla="*/ 124201 h 291548"/>
                  <a:gd name="connsiteX145" fmla="*/ 7336 w 280779"/>
                  <a:gd name="connsiteY145" fmla="*/ 131790 h 291548"/>
                  <a:gd name="connsiteX146" fmla="*/ 6704 w 280779"/>
                  <a:gd name="connsiteY146" fmla="*/ 129260 h 291548"/>
                  <a:gd name="connsiteX147" fmla="*/ 11636 w 280779"/>
                  <a:gd name="connsiteY147" fmla="*/ 138493 h 291548"/>
                  <a:gd name="connsiteX148" fmla="*/ 1392 w 280779"/>
                  <a:gd name="connsiteY148" fmla="*/ 150382 h 291548"/>
                  <a:gd name="connsiteX149" fmla="*/ 2530 w 280779"/>
                  <a:gd name="connsiteY149" fmla="*/ 171630 h 291548"/>
                  <a:gd name="connsiteX150" fmla="*/ 10624 w 280779"/>
                  <a:gd name="connsiteY150" fmla="*/ 171883 h 291548"/>
                  <a:gd name="connsiteX151" fmla="*/ 11003 w 280779"/>
                  <a:gd name="connsiteY151" fmla="*/ 174286 h 291548"/>
                  <a:gd name="connsiteX152" fmla="*/ 11003 w 280779"/>
                  <a:gd name="connsiteY152" fmla="*/ 174286 h 291548"/>
                  <a:gd name="connsiteX153" fmla="*/ 11003 w 280779"/>
                  <a:gd name="connsiteY153" fmla="*/ 174286 h 291548"/>
                  <a:gd name="connsiteX154" fmla="*/ 7716 w 280779"/>
                  <a:gd name="connsiteY154" fmla="*/ 180610 h 291548"/>
                  <a:gd name="connsiteX155" fmla="*/ 4047 w 280779"/>
                  <a:gd name="connsiteY155" fmla="*/ 179977 h 291548"/>
                  <a:gd name="connsiteX156" fmla="*/ 0 w 280779"/>
                  <a:gd name="connsiteY156" fmla="*/ 185669 h 291548"/>
                  <a:gd name="connsiteX157" fmla="*/ 3921 w 280779"/>
                  <a:gd name="connsiteY157" fmla="*/ 188452 h 291548"/>
                  <a:gd name="connsiteX158" fmla="*/ 6450 w 280779"/>
                  <a:gd name="connsiteY158" fmla="*/ 184278 h 291548"/>
                  <a:gd name="connsiteX159" fmla="*/ 7463 w 280779"/>
                  <a:gd name="connsiteY159" fmla="*/ 195028 h 291548"/>
                  <a:gd name="connsiteX160" fmla="*/ 4554 w 280779"/>
                  <a:gd name="connsiteY160" fmla="*/ 194143 h 291548"/>
                  <a:gd name="connsiteX161" fmla="*/ 15431 w 280779"/>
                  <a:gd name="connsiteY161" fmla="*/ 204388 h 291548"/>
                  <a:gd name="connsiteX162" fmla="*/ 12142 w 280779"/>
                  <a:gd name="connsiteY162" fmla="*/ 205779 h 291548"/>
                  <a:gd name="connsiteX163" fmla="*/ 24663 w 280779"/>
                  <a:gd name="connsiteY163" fmla="*/ 222600 h 291548"/>
                  <a:gd name="connsiteX164" fmla="*/ 22767 w 280779"/>
                  <a:gd name="connsiteY164" fmla="*/ 223233 h 291548"/>
                  <a:gd name="connsiteX165" fmla="*/ 26308 w 280779"/>
                  <a:gd name="connsiteY165" fmla="*/ 225509 h 291548"/>
                  <a:gd name="connsiteX166" fmla="*/ 24663 w 280779"/>
                  <a:gd name="connsiteY166" fmla="*/ 226648 h 291548"/>
                  <a:gd name="connsiteX167" fmla="*/ 29469 w 280779"/>
                  <a:gd name="connsiteY167" fmla="*/ 229557 h 291548"/>
                  <a:gd name="connsiteX168" fmla="*/ 26940 w 280779"/>
                  <a:gd name="connsiteY168" fmla="*/ 229557 h 291548"/>
                  <a:gd name="connsiteX169" fmla="*/ 41864 w 280779"/>
                  <a:gd name="connsiteY169" fmla="*/ 237778 h 291548"/>
                  <a:gd name="connsiteX170" fmla="*/ 41232 w 280779"/>
                  <a:gd name="connsiteY170" fmla="*/ 249161 h 291548"/>
                  <a:gd name="connsiteX171" fmla="*/ 40600 w 280779"/>
                  <a:gd name="connsiteY171" fmla="*/ 249667 h 291548"/>
                  <a:gd name="connsiteX172" fmla="*/ 60836 w 280779"/>
                  <a:gd name="connsiteY172" fmla="*/ 258140 h 291548"/>
                  <a:gd name="connsiteX173" fmla="*/ 77025 w 280779"/>
                  <a:gd name="connsiteY173" fmla="*/ 274962 h 291548"/>
                  <a:gd name="connsiteX174" fmla="*/ 80566 w 280779"/>
                  <a:gd name="connsiteY174" fmla="*/ 271294 h 291548"/>
                  <a:gd name="connsiteX175" fmla="*/ 83981 w 280779"/>
                  <a:gd name="connsiteY175" fmla="*/ 274329 h 291548"/>
                  <a:gd name="connsiteX176" fmla="*/ 83476 w 280779"/>
                  <a:gd name="connsiteY176" fmla="*/ 273950 h 291548"/>
                  <a:gd name="connsiteX177" fmla="*/ 89041 w 280779"/>
                  <a:gd name="connsiteY177" fmla="*/ 280401 h 291548"/>
                  <a:gd name="connsiteX178" fmla="*/ 91823 w 280779"/>
                  <a:gd name="connsiteY178" fmla="*/ 274329 h 291548"/>
                  <a:gd name="connsiteX179" fmla="*/ 111806 w 280779"/>
                  <a:gd name="connsiteY179" fmla="*/ 285586 h 291548"/>
                  <a:gd name="connsiteX180" fmla="*/ 117877 w 280779"/>
                  <a:gd name="connsiteY180" fmla="*/ 283436 h 291548"/>
                  <a:gd name="connsiteX181" fmla="*/ 117118 w 280779"/>
                  <a:gd name="connsiteY181" fmla="*/ 286977 h 291548"/>
                  <a:gd name="connsiteX182" fmla="*/ 130146 w 280779"/>
                  <a:gd name="connsiteY182" fmla="*/ 289128 h 291548"/>
                  <a:gd name="connsiteX183" fmla="*/ 128754 w 280779"/>
                  <a:gd name="connsiteY183" fmla="*/ 291531 h 291548"/>
                  <a:gd name="connsiteX184" fmla="*/ 136722 w 280779"/>
                  <a:gd name="connsiteY184" fmla="*/ 281539 h 291548"/>
                  <a:gd name="connsiteX185" fmla="*/ 137355 w 280779"/>
                  <a:gd name="connsiteY185" fmla="*/ 286851 h 291548"/>
                  <a:gd name="connsiteX186" fmla="*/ 154429 w 280779"/>
                  <a:gd name="connsiteY186" fmla="*/ 286345 h 291548"/>
                  <a:gd name="connsiteX187" fmla="*/ 153417 w 280779"/>
                  <a:gd name="connsiteY187" fmla="*/ 289001 h 291548"/>
                  <a:gd name="connsiteX188" fmla="*/ 162524 w 280779"/>
                  <a:gd name="connsiteY188" fmla="*/ 284574 h 291548"/>
                  <a:gd name="connsiteX189" fmla="*/ 171124 w 280779"/>
                  <a:gd name="connsiteY189" fmla="*/ 281792 h 291548"/>
                  <a:gd name="connsiteX190" fmla="*/ 171124 w 280779"/>
                  <a:gd name="connsiteY190" fmla="*/ 285333 h 291548"/>
                  <a:gd name="connsiteX191" fmla="*/ 176057 w 280779"/>
                  <a:gd name="connsiteY191" fmla="*/ 277365 h 291548"/>
                  <a:gd name="connsiteX192" fmla="*/ 176689 w 280779"/>
                  <a:gd name="connsiteY192" fmla="*/ 279262 h 291548"/>
                  <a:gd name="connsiteX193" fmla="*/ 181116 w 280779"/>
                  <a:gd name="connsiteY193" fmla="*/ 276606 h 291548"/>
                  <a:gd name="connsiteX194" fmla="*/ 180357 w 280779"/>
                  <a:gd name="connsiteY194" fmla="*/ 279136 h 291548"/>
                  <a:gd name="connsiteX195" fmla="*/ 183645 w 280779"/>
                  <a:gd name="connsiteY195" fmla="*/ 274709 h 291548"/>
                  <a:gd name="connsiteX196" fmla="*/ 190475 w 280779"/>
                  <a:gd name="connsiteY196" fmla="*/ 276986 h 291548"/>
                  <a:gd name="connsiteX197" fmla="*/ 192878 w 280779"/>
                  <a:gd name="connsiteY197" fmla="*/ 272432 h 291548"/>
                  <a:gd name="connsiteX198" fmla="*/ 192878 w 280779"/>
                  <a:gd name="connsiteY198" fmla="*/ 274836 h 291548"/>
                  <a:gd name="connsiteX199" fmla="*/ 202490 w 280779"/>
                  <a:gd name="connsiteY199" fmla="*/ 270535 h 291548"/>
                  <a:gd name="connsiteX200" fmla="*/ 203881 w 280779"/>
                  <a:gd name="connsiteY200" fmla="*/ 272306 h 291548"/>
                  <a:gd name="connsiteX201" fmla="*/ 197432 w 280779"/>
                  <a:gd name="connsiteY201" fmla="*/ 274329 h 291548"/>
                  <a:gd name="connsiteX202" fmla="*/ 200973 w 280779"/>
                  <a:gd name="connsiteY202" fmla="*/ 281918 h 291548"/>
                  <a:gd name="connsiteX203" fmla="*/ 208055 w 280779"/>
                  <a:gd name="connsiteY203" fmla="*/ 272180 h 291548"/>
                  <a:gd name="connsiteX204" fmla="*/ 208941 w 280779"/>
                  <a:gd name="connsiteY204" fmla="*/ 273065 h 291548"/>
                  <a:gd name="connsiteX205" fmla="*/ 208941 w 280779"/>
                  <a:gd name="connsiteY205" fmla="*/ 273571 h 291548"/>
                  <a:gd name="connsiteX206" fmla="*/ 210332 w 280779"/>
                  <a:gd name="connsiteY206" fmla="*/ 272306 h 291548"/>
                  <a:gd name="connsiteX207" fmla="*/ 213115 w 280779"/>
                  <a:gd name="connsiteY207" fmla="*/ 272053 h 291548"/>
                  <a:gd name="connsiteX208" fmla="*/ 218680 w 280779"/>
                  <a:gd name="connsiteY208" fmla="*/ 270915 h 291548"/>
                  <a:gd name="connsiteX209" fmla="*/ 215770 w 280779"/>
                  <a:gd name="connsiteY209" fmla="*/ 265729 h 291548"/>
                  <a:gd name="connsiteX210" fmla="*/ 214885 w 280779"/>
                  <a:gd name="connsiteY210" fmla="*/ 266867 h 291548"/>
                  <a:gd name="connsiteX211" fmla="*/ 214506 w 280779"/>
                  <a:gd name="connsiteY211" fmla="*/ 267500 h 291548"/>
                  <a:gd name="connsiteX212" fmla="*/ 214506 w 280779"/>
                  <a:gd name="connsiteY212" fmla="*/ 267121 h 291548"/>
                  <a:gd name="connsiteX213" fmla="*/ 211091 w 280779"/>
                  <a:gd name="connsiteY213" fmla="*/ 269144 h 291548"/>
                  <a:gd name="connsiteX214" fmla="*/ 214253 w 280779"/>
                  <a:gd name="connsiteY214" fmla="*/ 265982 h 291548"/>
                  <a:gd name="connsiteX215" fmla="*/ 213367 w 280779"/>
                  <a:gd name="connsiteY215" fmla="*/ 259911 h 291548"/>
                  <a:gd name="connsiteX216" fmla="*/ 224751 w 280779"/>
                  <a:gd name="connsiteY216" fmla="*/ 265603 h 291548"/>
                  <a:gd name="connsiteX217" fmla="*/ 231707 w 280779"/>
                  <a:gd name="connsiteY217" fmla="*/ 250678 h 291548"/>
                  <a:gd name="connsiteX218" fmla="*/ 235248 w 280779"/>
                  <a:gd name="connsiteY218" fmla="*/ 251690 h 291548"/>
                  <a:gd name="connsiteX219" fmla="*/ 234616 w 280779"/>
                  <a:gd name="connsiteY219" fmla="*/ 254220 h 291548"/>
                  <a:gd name="connsiteX220" fmla="*/ 237525 w 280779"/>
                  <a:gd name="connsiteY220" fmla="*/ 244481 h 291548"/>
                  <a:gd name="connsiteX221" fmla="*/ 241951 w 280779"/>
                  <a:gd name="connsiteY221" fmla="*/ 245113 h 291548"/>
                  <a:gd name="connsiteX222" fmla="*/ 242458 w 280779"/>
                  <a:gd name="connsiteY222" fmla="*/ 246631 h 291548"/>
                  <a:gd name="connsiteX223" fmla="*/ 249287 w 280779"/>
                  <a:gd name="connsiteY223" fmla="*/ 236007 h 291548"/>
                  <a:gd name="connsiteX224" fmla="*/ 256497 w 280779"/>
                  <a:gd name="connsiteY224" fmla="*/ 225130 h 291548"/>
                  <a:gd name="connsiteX225" fmla="*/ 254472 w 280779"/>
                  <a:gd name="connsiteY225" fmla="*/ 225256 h 291548"/>
                  <a:gd name="connsiteX226" fmla="*/ 271168 w 280779"/>
                  <a:gd name="connsiteY226" fmla="*/ 194396 h 291548"/>
                  <a:gd name="connsiteX227" fmla="*/ 268764 w 280779"/>
                  <a:gd name="connsiteY227" fmla="*/ 188072 h 291548"/>
                  <a:gd name="connsiteX228" fmla="*/ 272685 w 280779"/>
                  <a:gd name="connsiteY228" fmla="*/ 188325 h 291548"/>
                  <a:gd name="connsiteX229" fmla="*/ 269144 w 280779"/>
                  <a:gd name="connsiteY229" fmla="*/ 184151 h 291548"/>
                  <a:gd name="connsiteX230" fmla="*/ 274836 w 280779"/>
                  <a:gd name="connsiteY230" fmla="*/ 170871 h 291548"/>
                  <a:gd name="connsiteX231" fmla="*/ 272180 w 280779"/>
                  <a:gd name="connsiteY231" fmla="*/ 171250 h 291548"/>
                  <a:gd name="connsiteX232" fmla="*/ 274329 w 280779"/>
                  <a:gd name="connsiteY232" fmla="*/ 165053 h 291548"/>
                  <a:gd name="connsiteX233" fmla="*/ 273192 w 280779"/>
                  <a:gd name="connsiteY233" fmla="*/ 163409 h 291548"/>
                  <a:gd name="connsiteX234" fmla="*/ 275215 w 280779"/>
                  <a:gd name="connsiteY234" fmla="*/ 163409 h 291548"/>
                  <a:gd name="connsiteX235" fmla="*/ 272180 w 280779"/>
                  <a:gd name="connsiteY235" fmla="*/ 158097 h 291548"/>
                  <a:gd name="connsiteX236" fmla="*/ 280780 w 280779"/>
                  <a:gd name="connsiteY236" fmla="*/ 153164 h 291548"/>
                  <a:gd name="connsiteX237" fmla="*/ 273697 w 280779"/>
                  <a:gd name="connsiteY237" fmla="*/ 147599 h 291548"/>
                  <a:gd name="connsiteX238" fmla="*/ 214633 w 280779"/>
                  <a:gd name="connsiteY238" fmla="*/ 269903 h 291548"/>
                  <a:gd name="connsiteX239" fmla="*/ 214633 w 280779"/>
                  <a:gd name="connsiteY239" fmla="*/ 269397 h 291548"/>
                  <a:gd name="connsiteX240" fmla="*/ 215012 w 280779"/>
                  <a:gd name="connsiteY240" fmla="*/ 271168 h 291548"/>
                  <a:gd name="connsiteX241" fmla="*/ 213115 w 280779"/>
                  <a:gd name="connsiteY241" fmla="*/ 271168 h 291548"/>
                  <a:gd name="connsiteX242" fmla="*/ 214633 w 280779"/>
                  <a:gd name="connsiteY242" fmla="*/ 269903 h 291548"/>
                  <a:gd name="connsiteX243" fmla="*/ 265223 w 280779"/>
                  <a:gd name="connsiteY243" fmla="*/ 117245 h 291548"/>
                  <a:gd name="connsiteX244" fmla="*/ 264591 w 280779"/>
                  <a:gd name="connsiteY244" fmla="*/ 117498 h 291548"/>
                  <a:gd name="connsiteX245" fmla="*/ 264338 w 280779"/>
                  <a:gd name="connsiteY245" fmla="*/ 116486 h 291548"/>
                  <a:gd name="connsiteX246" fmla="*/ 265223 w 280779"/>
                  <a:gd name="connsiteY246" fmla="*/ 117245 h 291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280779" h="291548">
                    <a:moveTo>
                      <a:pt x="273065" y="146967"/>
                    </a:moveTo>
                    <a:cubicBezTo>
                      <a:pt x="273065" y="147852"/>
                      <a:pt x="271800" y="149244"/>
                      <a:pt x="269776" y="149244"/>
                    </a:cubicBezTo>
                    <a:lnTo>
                      <a:pt x="268764" y="147346"/>
                    </a:lnTo>
                    <a:cubicBezTo>
                      <a:pt x="268764" y="147346"/>
                      <a:pt x="268006" y="147346"/>
                      <a:pt x="267627" y="147346"/>
                    </a:cubicBezTo>
                    <a:cubicBezTo>
                      <a:pt x="267627" y="147346"/>
                      <a:pt x="267627" y="147093"/>
                      <a:pt x="267627" y="147093"/>
                    </a:cubicBezTo>
                    <a:cubicBezTo>
                      <a:pt x="267627" y="139378"/>
                      <a:pt x="266994" y="131790"/>
                      <a:pt x="265856" y="124454"/>
                    </a:cubicBezTo>
                    <a:lnTo>
                      <a:pt x="266868" y="124454"/>
                    </a:lnTo>
                    <a:cubicBezTo>
                      <a:pt x="266868" y="124454"/>
                      <a:pt x="265729" y="123948"/>
                      <a:pt x="265729" y="123948"/>
                    </a:cubicBezTo>
                    <a:cubicBezTo>
                      <a:pt x="265603" y="123063"/>
                      <a:pt x="265476" y="122051"/>
                      <a:pt x="265350" y="121166"/>
                    </a:cubicBezTo>
                    <a:cubicBezTo>
                      <a:pt x="266109" y="121166"/>
                      <a:pt x="266741" y="121166"/>
                      <a:pt x="267247" y="121798"/>
                    </a:cubicBezTo>
                    <a:cubicBezTo>
                      <a:pt x="269397" y="119142"/>
                      <a:pt x="265097" y="120280"/>
                      <a:pt x="267500" y="117877"/>
                    </a:cubicBezTo>
                    <a:cubicBezTo>
                      <a:pt x="267879" y="117624"/>
                      <a:pt x="268132" y="117624"/>
                      <a:pt x="268385" y="117877"/>
                    </a:cubicBezTo>
                    <a:lnTo>
                      <a:pt x="266488" y="116107"/>
                    </a:lnTo>
                    <a:cubicBezTo>
                      <a:pt x="267627" y="116233"/>
                      <a:pt x="270030" y="114968"/>
                      <a:pt x="269523" y="116486"/>
                    </a:cubicBezTo>
                    <a:cubicBezTo>
                      <a:pt x="271674" y="111933"/>
                      <a:pt x="264211" y="111300"/>
                      <a:pt x="267753" y="108897"/>
                    </a:cubicBezTo>
                    <a:lnTo>
                      <a:pt x="268132" y="109150"/>
                    </a:lnTo>
                    <a:cubicBezTo>
                      <a:pt x="265729" y="105609"/>
                      <a:pt x="264717" y="107632"/>
                      <a:pt x="262062" y="107885"/>
                    </a:cubicBezTo>
                    <a:cubicBezTo>
                      <a:pt x="261808" y="107126"/>
                      <a:pt x="261555" y="106368"/>
                      <a:pt x="261303" y="105609"/>
                    </a:cubicBezTo>
                    <a:lnTo>
                      <a:pt x="267120" y="101815"/>
                    </a:lnTo>
                    <a:lnTo>
                      <a:pt x="263326" y="102447"/>
                    </a:lnTo>
                    <a:cubicBezTo>
                      <a:pt x="263326" y="102447"/>
                      <a:pt x="263199" y="100802"/>
                      <a:pt x="264717" y="100423"/>
                    </a:cubicBezTo>
                    <a:cubicBezTo>
                      <a:pt x="261555" y="99285"/>
                      <a:pt x="263199" y="101309"/>
                      <a:pt x="260544" y="100929"/>
                    </a:cubicBezTo>
                    <a:cubicBezTo>
                      <a:pt x="263074" y="97261"/>
                      <a:pt x="256497" y="94858"/>
                      <a:pt x="261935" y="91949"/>
                    </a:cubicBezTo>
                    <a:cubicBezTo>
                      <a:pt x="258900" y="92202"/>
                      <a:pt x="260796" y="95111"/>
                      <a:pt x="257888" y="93340"/>
                    </a:cubicBezTo>
                    <a:cubicBezTo>
                      <a:pt x="263706" y="89926"/>
                      <a:pt x="255611" y="90811"/>
                      <a:pt x="257382" y="87396"/>
                    </a:cubicBezTo>
                    <a:cubicBezTo>
                      <a:pt x="260796" y="86637"/>
                      <a:pt x="260164" y="89546"/>
                      <a:pt x="261808" y="86005"/>
                    </a:cubicBezTo>
                    <a:cubicBezTo>
                      <a:pt x="255990" y="87143"/>
                      <a:pt x="260796" y="81072"/>
                      <a:pt x="258773" y="79681"/>
                    </a:cubicBezTo>
                    <a:cubicBezTo>
                      <a:pt x="257509" y="80313"/>
                      <a:pt x="256750" y="80187"/>
                      <a:pt x="256117" y="79681"/>
                    </a:cubicBezTo>
                    <a:cubicBezTo>
                      <a:pt x="257509" y="79302"/>
                      <a:pt x="258267" y="79302"/>
                      <a:pt x="258773" y="79681"/>
                    </a:cubicBezTo>
                    <a:cubicBezTo>
                      <a:pt x="259405" y="79428"/>
                      <a:pt x="260037" y="78922"/>
                      <a:pt x="260923" y="78290"/>
                    </a:cubicBezTo>
                    <a:cubicBezTo>
                      <a:pt x="260796" y="77657"/>
                      <a:pt x="257634" y="79175"/>
                      <a:pt x="256117" y="79807"/>
                    </a:cubicBezTo>
                    <a:cubicBezTo>
                      <a:pt x="254599" y="78796"/>
                      <a:pt x="253967" y="76013"/>
                      <a:pt x="251817" y="74495"/>
                    </a:cubicBezTo>
                    <a:cubicBezTo>
                      <a:pt x="253208" y="73863"/>
                      <a:pt x="250426" y="67539"/>
                      <a:pt x="249666" y="63998"/>
                    </a:cubicBezTo>
                    <a:lnTo>
                      <a:pt x="250299" y="63618"/>
                    </a:lnTo>
                    <a:cubicBezTo>
                      <a:pt x="246252" y="65895"/>
                      <a:pt x="244861" y="62733"/>
                      <a:pt x="242584" y="61468"/>
                    </a:cubicBezTo>
                    <a:cubicBezTo>
                      <a:pt x="244734" y="59697"/>
                      <a:pt x="245872" y="59318"/>
                      <a:pt x="247770" y="59571"/>
                    </a:cubicBezTo>
                    <a:lnTo>
                      <a:pt x="246252" y="57800"/>
                    </a:lnTo>
                    <a:cubicBezTo>
                      <a:pt x="244734" y="58306"/>
                      <a:pt x="243722" y="58306"/>
                      <a:pt x="242331" y="57547"/>
                    </a:cubicBezTo>
                    <a:lnTo>
                      <a:pt x="245366" y="55650"/>
                    </a:lnTo>
                    <a:cubicBezTo>
                      <a:pt x="243090" y="53373"/>
                      <a:pt x="238157" y="53753"/>
                      <a:pt x="236893" y="49453"/>
                    </a:cubicBezTo>
                    <a:cubicBezTo>
                      <a:pt x="235248" y="50970"/>
                      <a:pt x="233857" y="54259"/>
                      <a:pt x="231833" y="55903"/>
                    </a:cubicBezTo>
                    <a:cubicBezTo>
                      <a:pt x="231328" y="55524"/>
                      <a:pt x="230948" y="55018"/>
                      <a:pt x="230442" y="54638"/>
                    </a:cubicBezTo>
                    <a:cubicBezTo>
                      <a:pt x="231328" y="53879"/>
                      <a:pt x="232086" y="53247"/>
                      <a:pt x="232719" y="53373"/>
                    </a:cubicBezTo>
                    <a:cubicBezTo>
                      <a:pt x="232339" y="53373"/>
                      <a:pt x="230821" y="53627"/>
                      <a:pt x="230821" y="52615"/>
                    </a:cubicBezTo>
                    <a:lnTo>
                      <a:pt x="233983" y="51603"/>
                    </a:lnTo>
                    <a:cubicBezTo>
                      <a:pt x="233604" y="49453"/>
                      <a:pt x="231580" y="52741"/>
                      <a:pt x="230821" y="51603"/>
                    </a:cubicBezTo>
                    <a:cubicBezTo>
                      <a:pt x="232592" y="49832"/>
                      <a:pt x="231328" y="49579"/>
                      <a:pt x="232719" y="48314"/>
                    </a:cubicBezTo>
                    <a:cubicBezTo>
                      <a:pt x="233224" y="48314"/>
                      <a:pt x="232972" y="49959"/>
                      <a:pt x="233983" y="49579"/>
                    </a:cubicBezTo>
                    <a:cubicBezTo>
                      <a:pt x="233098" y="48062"/>
                      <a:pt x="232719" y="45785"/>
                      <a:pt x="233478" y="43888"/>
                    </a:cubicBezTo>
                    <a:cubicBezTo>
                      <a:pt x="232592" y="45026"/>
                      <a:pt x="231201" y="46417"/>
                      <a:pt x="230189" y="45911"/>
                    </a:cubicBezTo>
                    <a:cubicBezTo>
                      <a:pt x="227786" y="44014"/>
                      <a:pt x="231328" y="43003"/>
                      <a:pt x="230821" y="40726"/>
                    </a:cubicBezTo>
                    <a:cubicBezTo>
                      <a:pt x="229177" y="41611"/>
                      <a:pt x="228671" y="38955"/>
                      <a:pt x="226268" y="41738"/>
                    </a:cubicBezTo>
                    <a:cubicBezTo>
                      <a:pt x="225636" y="41105"/>
                      <a:pt x="226521" y="39714"/>
                      <a:pt x="226900" y="38702"/>
                    </a:cubicBezTo>
                    <a:cubicBezTo>
                      <a:pt x="224624" y="38955"/>
                      <a:pt x="220703" y="34528"/>
                      <a:pt x="219691" y="38702"/>
                    </a:cubicBezTo>
                    <a:lnTo>
                      <a:pt x="219691" y="39208"/>
                    </a:lnTo>
                    <a:cubicBezTo>
                      <a:pt x="219691" y="39208"/>
                      <a:pt x="219691" y="39208"/>
                      <a:pt x="219565" y="39208"/>
                    </a:cubicBezTo>
                    <a:cubicBezTo>
                      <a:pt x="213367" y="39208"/>
                      <a:pt x="212103" y="31367"/>
                      <a:pt x="206791" y="29975"/>
                    </a:cubicBezTo>
                    <a:lnTo>
                      <a:pt x="207423" y="28963"/>
                    </a:lnTo>
                    <a:cubicBezTo>
                      <a:pt x="204008" y="28711"/>
                      <a:pt x="201099" y="26308"/>
                      <a:pt x="197937" y="27699"/>
                    </a:cubicBezTo>
                    <a:cubicBezTo>
                      <a:pt x="197179" y="27319"/>
                      <a:pt x="197052" y="24663"/>
                      <a:pt x="198064" y="23525"/>
                    </a:cubicBezTo>
                    <a:cubicBezTo>
                      <a:pt x="195534" y="23272"/>
                      <a:pt x="194775" y="24410"/>
                      <a:pt x="192499" y="21248"/>
                    </a:cubicBezTo>
                    <a:cubicBezTo>
                      <a:pt x="195534" y="20236"/>
                      <a:pt x="192499" y="19098"/>
                      <a:pt x="195408" y="20742"/>
                    </a:cubicBezTo>
                    <a:cubicBezTo>
                      <a:pt x="193005" y="18592"/>
                      <a:pt x="193131" y="16316"/>
                      <a:pt x="188705" y="18213"/>
                    </a:cubicBezTo>
                    <a:cubicBezTo>
                      <a:pt x="190981" y="15683"/>
                      <a:pt x="187946" y="13660"/>
                      <a:pt x="186175" y="13913"/>
                    </a:cubicBezTo>
                    <a:lnTo>
                      <a:pt x="187440" y="16822"/>
                    </a:lnTo>
                    <a:cubicBezTo>
                      <a:pt x="185669" y="16695"/>
                      <a:pt x="184531" y="15810"/>
                      <a:pt x="183140" y="15177"/>
                    </a:cubicBezTo>
                    <a:lnTo>
                      <a:pt x="185290" y="11509"/>
                    </a:lnTo>
                    <a:cubicBezTo>
                      <a:pt x="180357" y="4427"/>
                      <a:pt x="171757" y="16316"/>
                      <a:pt x="168974" y="7083"/>
                    </a:cubicBezTo>
                    <a:cubicBezTo>
                      <a:pt x="166697" y="9612"/>
                      <a:pt x="172010" y="9865"/>
                      <a:pt x="169733" y="12901"/>
                    </a:cubicBezTo>
                    <a:cubicBezTo>
                      <a:pt x="167077" y="11763"/>
                      <a:pt x="165179" y="5186"/>
                      <a:pt x="164168" y="5059"/>
                    </a:cubicBezTo>
                    <a:cubicBezTo>
                      <a:pt x="160247" y="2150"/>
                      <a:pt x="159362" y="10498"/>
                      <a:pt x="155441" y="8474"/>
                    </a:cubicBezTo>
                    <a:cubicBezTo>
                      <a:pt x="155820" y="9992"/>
                      <a:pt x="155820" y="14039"/>
                      <a:pt x="152785" y="15177"/>
                    </a:cubicBezTo>
                    <a:cubicBezTo>
                      <a:pt x="150129" y="14419"/>
                      <a:pt x="149623" y="8601"/>
                      <a:pt x="151646" y="7589"/>
                    </a:cubicBezTo>
                    <a:cubicBezTo>
                      <a:pt x="152406" y="7589"/>
                      <a:pt x="152658" y="8095"/>
                      <a:pt x="152658" y="8601"/>
                    </a:cubicBezTo>
                    <a:cubicBezTo>
                      <a:pt x="153670" y="8095"/>
                      <a:pt x="154935" y="7589"/>
                      <a:pt x="153924" y="5944"/>
                    </a:cubicBezTo>
                    <a:lnTo>
                      <a:pt x="153417" y="7462"/>
                    </a:lnTo>
                    <a:cubicBezTo>
                      <a:pt x="152026" y="5692"/>
                      <a:pt x="147852" y="5692"/>
                      <a:pt x="148991" y="3289"/>
                    </a:cubicBezTo>
                    <a:cubicBezTo>
                      <a:pt x="146588" y="4680"/>
                      <a:pt x="147852" y="5692"/>
                      <a:pt x="149496" y="6577"/>
                    </a:cubicBezTo>
                    <a:cubicBezTo>
                      <a:pt x="145702" y="4300"/>
                      <a:pt x="143426" y="6324"/>
                      <a:pt x="139505" y="4933"/>
                    </a:cubicBezTo>
                    <a:cubicBezTo>
                      <a:pt x="140137" y="5692"/>
                      <a:pt x="140769" y="7462"/>
                      <a:pt x="140137" y="7462"/>
                    </a:cubicBezTo>
                    <a:cubicBezTo>
                      <a:pt x="134319" y="5818"/>
                      <a:pt x="137734" y="10371"/>
                      <a:pt x="133940" y="11257"/>
                    </a:cubicBezTo>
                    <a:cubicBezTo>
                      <a:pt x="131663" y="9106"/>
                      <a:pt x="134319" y="5692"/>
                      <a:pt x="130525" y="7968"/>
                    </a:cubicBezTo>
                    <a:cubicBezTo>
                      <a:pt x="127995" y="6577"/>
                      <a:pt x="129639" y="4047"/>
                      <a:pt x="130525" y="2783"/>
                    </a:cubicBezTo>
                    <a:cubicBezTo>
                      <a:pt x="127110" y="5944"/>
                      <a:pt x="123442" y="1771"/>
                      <a:pt x="121166" y="1518"/>
                    </a:cubicBezTo>
                    <a:lnTo>
                      <a:pt x="122936" y="0"/>
                    </a:lnTo>
                    <a:cubicBezTo>
                      <a:pt x="121798" y="885"/>
                      <a:pt x="120912" y="1012"/>
                      <a:pt x="119901" y="1138"/>
                    </a:cubicBezTo>
                    <a:lnTo>
                      <a:pt x="121545" y="3921"/>
                    </a:lnTo>
                    <a:cubicBezTo>
                      <a:pt x="120280" y="3668"/>
                      <a:pt x="119395" y="3795"/>
                      <a:pt x="119142" y="2530"/>
                    </a:cubicBezTo>
                    <a:cubicBezTo>
                      <a:pt x="118383" y="4680"/>
                      <a:pt x="120912" y="7336"/>
                      <a:pt x="119142" y="10371"/>
                    </a:cubicBezTo>
                    <a:cubicBezTo>
                      <a:pt x="117371" y="9106"/>
                      <a:pt x="115095" y="12774"/>
                      <a:pt x="113830" y="9106"/>
                    </a:cubicBezTo>
                    <a:cubicBezTo>
                      <a:pt x="118636" y="9486"/>
                      <a:pt x="112439" y="5312"/>
                      <a:pt x="116233" y="3795"/>
                    </a:cubicBezTo>
                    <a:cubicBezTo>
                      <a:pt x="115601" y="4427"/>
                      <a:pt x="114588" y="4553"/>
                      <a:pt x="113324" y="4300"/>
                    </a:cubicBezTo>
                    <a:cubicBezTo>
                      <a:pt x="113071" y="3921"/>
                      <a:pt x="113324" y="3415"/>
                      <a:pt x="113577" y="3162"/>
                    </a:cubicBezTo>
                    <a:cubicBezTo>
                      <a:pt x="108265" y="759"/>
                      <a:pt x="112439" y="8095"/>
                      <a:pt x="108012" y="9106"/>
                    </a:cubicBezTo>
                    <a:cubicBezTo>
                      <a:pt x="108012" y="6830"/>
                      <a:pt x="105862" y="5312"/>
                      <a:pt x="105229" y="5944"/>
                    </a:cubicBezTo>
                    <a:cubicBezTo>
                      <a:pt x="107127" y="5439"/>
                      <a:pt x="107127" y="9360"/>
                      <a:pt x="105862" y="11383"/>
                    </a:cubicBezTo>
                    <a:cubicBezTo>
                      <a:pt x="102574" y="10498"/>
                      <a:pt x="103206" y="13533"/>
                      <a:pt x="101688" y="13786"/>
                    </a:cubicBezTo>
                    <a:lnTo>
                      <a:pt x="103585" y="14039"/>
                    </a:lnTo>
                    <a:cubicBezTo>
                      <a:pt x="103585" y="16316"/>
                      <a:pt x="102194" y="16442"/>
                      <a:pt x="100550" y="17833"/>
                    </a:cubicBezTo>
                    <a:cubicBezTo>
                      <a:pt x="99791" y="16189"/>
                      <a:pt x="101941" y="16063"/>
                      <a:pt x="100929" y="15557"/>
                    </a:cubicBezTo>
                    <a:cubicBezTo>
                      <a:pt x="100171" y="19984"/>
                      <a:pt x="94731" y="13280"/>
                      <a:pt x="92708" y="17075"/>
                    </a:cubicBezTo>
                    <a:cubicBezTo>
                      <a:pt x="90811" y="16189"/>
                      <a:pt x="91064" y="13154"/>
                      <a:pt x="89420" y="12774"/>
                    </a:cubicBezTo>
                    <a:cubicBezTo>
                      <a:pt x="87143" y="16822"/>
                      <a:pt x="84487" y="11509"/>
                      <a:pt x="81958" y="15304"/>
                    </a:cubicBezTo>
                    <a:cubicBezTo>
                      <a:pt x="84234" y="17581"/>
                      <a:pt x="84108" y="16822"/>
                      <a:pt x="82969" y="20616"/>
                    </a:cubicBezTo>
                    <a:lnTo>
                      <a:pt x="87775" y="16063"/>
                    </a:lnTo>
                    <a:lnTo>
                      <a:pt x="86005" y="21754"/>
                    </a:lnTo>
                    <a:cubicBezTo>
                      <a:pt x="87649" y="20995"/>
                      <a:pt x="88787" y="18339"/>
                      <a:pt x="89926" y="18466"/>
                    </a:cubicBezTo>
                    <a:cubicBezTo>
                      <a:pt x="89167" y="21375"/>
                      <a:pt x="89041" y="20742"/>
                      <a:pt x="90811" y="22640"/>
                    </a:cubicBezTo>
                    <a:cubicBezTo>
                      <a:pt x="86764" y="19604"/>
                      <a:pt x="87523" y="27066"/>
                      <a:pt x="83602" y="25549"/>
                    </a:cubicBezTo>
                    <a:lnTo>
                      <a:pt x="80314" y="18845"/>
                    </a:lnTo>
                    <a:cubicBezTo>
                      <a:pt x="74749" y="17960"/>
                      <a:pt x="75001" y="25928"/>
                      <a:pt x="69310" y="27193"/>
                    </a:cubicBezTo>
                    <a:lnTo>
                      <a:pt x="71587" y="27193"/>
                    </a:lnTo>
                    <a:cubicBezTo>
                      <a:pt x="72472" y="30228"/>
                      <a:pt x="68804" y="29596"/>
                      <a:pt x="67918" y="31619"/>
                    </a:cubicBezTo>
                    <a:cubicBezTo>
                      <a:pt x="66654" y="29469"/>
                      <a:pt x="65263" y="29343"/>
                      <a:pt x="63745" y="28457"/>
                    </a:cubicBezTo>
                    <a:cubicBezTo>
                      <a:pt x="64883" y="29849"/>
                      <a:pt x="60077" y="30734"/>
                      <a:pt x="62606" y="35161"/>
                    </a:cubicBezTo>
                    <a:lnTo>
                      <a:pt x="58559" y="34022"/>
                    </a:lnTo>
                    <a:cubicBezTo>
                      <a:pt x="54006" y="35920"/>
                      <a:pt x="58686" y="42749"/>
                      <a:pt x="55018" y="44900"/>
                    </a:cubicBezTo>
                    <a:cubicBezTo>
                      <a:pt x="54259" y="41991"/>
                      <a:pt x="51603" y="41991"/>
                      <a:pt x="52615" y="38449"/>
                    </a:cubicBezTo>
                    <a:cubicBezTo>
                      <a:pt x="51476" y="39461"/>
                      <a:pt x="50085" y="39967"/>
                      <a:pt x="51224" y="41232"/>
                    </a:cubicBezTo>
                    <a:cubicBezTo>
                      <a:pt x="49453" y="40600"/>
                      <a:pt x="50339" y="46417"/>
                      <a:pt x="47809" y="45659"/>
                    </a:cubicBezTo>
                    <a:cubicBezTo>
                      <a:pt x="48062" y="46923"/>
                      <a:pt x="49706" y="48947"/>
                      <a:pt x="48441" y="49832"/>
                    </a:cubicBezTo>
                    <a:cubicBezTo>
                      <a:pt x="47935" y="49579"/>
                      <a:pt x="47556" y="48947"/>
                      <a:pt x="47556" y="48947"/>
                    </a:cubicBezTo>
                    <a:cubicBezTo>
                      <a:pt x="48441" y="49832"/>
                      <a:pt x="46923" y="51856"/>
                      <a:pt x="49832" y="52868"/>
                    </a:cubicBezTo>
                    <a:cubicBezTo>
                      <a:pt x="41105" y="50591"/>
                      <a:pt x="41864" y="62100"/>
                      <a:pt x="34402" y="61089"/>
                    </a:cubicBezTo>
                    <a:cubicBezTo>
                      <a:pt x="33011" y="64124"/>
                      <a:pt x="31619" y="67792"/>
                      <a:pt x="30102" y="70321"/>
                    </a:cubicBezTo>
                    <a:cubicBezTo>
                      <a:pt x="29596" y="69816"/>
                      <a:pt x="29090" y="69689"/>
                      <a:pt x="29596" y="69310"/>
                    </a:cubicBezTo>
                    <a:cubicBezTo>
                      <a:pt x="25422" y="71460"/>
                      <a:pt x="34402" y="75254"/>
                      <a:pt x="29849" y="77657"/>
                    </a:cubicBezTo>
                    <a:cubicBezTo>
                      <a:pt x="25169" y="77657"/>
                      <a:pt x="29216" y="74495"/>
                      <a:pt x="27193" y="75001"/>
                    </a:cubicBezTo>
                    <a:cubicBezTo>
                      <a:pt x="19730" y="71333"/>
                      <a:pt x="25422" y="80313"/>
                      <a:pt x="19730" y="80819"/>
                    </a:cubicBezTo>
                    <a:lnTo>
                      <a:pt x="19730" y="79934"/>
                    </a:lnTo>
                    <a:cubicBezTo>
                      <a:pt x="16063" y="80819"/>
                      <a:pt x="19730" y="86510"/>
                      <a:pt x="17834" y="89799"/>
                    </a:cubicBezTo>
                    <a:cubicBezTo>
                      <a:pt x="17834" y="89799"/>
                      <a:pt x="17202" y="89293"/>
                      <a:pt x="16695" y="89293"/>
                    </a:cubicBezTo>
                    <a:cubicBezTo>
                      <a:pt x="19478" y="93340"/>
                      <a:pt x="18972" y="98399"/>
                      <a:pt x="18972" y="102067"/>
                    </a:cubicBezTo>
                    <a:cubicBezTo>
                      <a:pt x="16316" y="99917"/>
                      <a:pt x="17960" y="99917"/>
                      <a:pt x="14545" y="99538"/>
                    </a:cubicBezTo>
                    <a:cubicBezTo>
                      <a:pt x="14545" y="101182"/>
                      <a:pt x="19605" y="100802"/>
                      <a:pt x="19478" y="104091"/>
                    </a:cubicBezTo>
                    <a:cubicBezTo>
                      <a:pt x="17454" y="104470"/>
                      <a:pt x="15304" y="106241"/>
                      <a:pt x="11889" y="105609"/>
                    </a:cubicBezTo>
                    <a:lnTo>
                      <a:pt x="12648" y="102573"/>
                    </a:lnTo>
                    <a:cubicBezTo>
                      <a:pt x="7842" y="102700"/>
                      <a:pt x="11510" y="106494"/>
                      <a:pt x="10371" y="107885"/>
                    </a:cubicBezTo>
                    <a:lnTo>
                      <a:pt x="8475" y="107126"/>
                    </a:lnTo>
                    <a:cubicBezTo>
                      <a:pt x="7842" y="112059"/>
                      <a:pt x="12648" y="113197"/>
                      <a:pt x="11257" y="118130"/>
                    </a:cubicBezTo>
                    <a:lnTo>
                      <a:pt x="12774" y="117877"/>
                    </a:lnTo>
                    <a:cubicBezTo>
                      <a:pt x="17075" y="121545"/>
                      <a:pt x="9486" y="119648"/>
                      <a:pt x="12774" y="122936"/>
                    </a:cubicBezTo>
                    <a:lnTo>
                      <a:pt x="7716" y="122936"/>
                    </a:lnTo>
                    <a:cubicBezTo>
                      <a:pt x="8475" y="124960"/>
                      <a:pt x="11510" y="130019"/>
                      <a:pt x="12142" y="133181"/>
                    </a:cubicBezTo>
                    <a:cubicBezTo>
                      <a:pt x="8727" y="131031"/>
                      <a:pt x="7209" y="126983"/>
                      <a:pt x="5438" y="124201"/>
                    </a:cubicBezTo>
                    <a:cubicBezTo>
                      <a:pt x="5059" y="125972"/>
                      <a:pt x="4933" y="130525"/>
                      <a:pt x="7336" y="131790"/>
                    </a:cubicBezTo>
                    <a:cubicBezTo>
                      <a:pt x="6957" y="131031"/>
                      <a:pt x="5818" y="129893"/>
                      <a:pt x="6704" y="129260"/>
                    </a:cubicBezTo>
                    <a:cubicBezTo>
                      <a:pt x="10245" y="132042"/>
                      <a:pt x="11889" y="134952"/>
                      <a:pt x="11636" y="138493"/>
                    </a:cubicBezTo>
                    <a:cubicBezTo>
                      <a:pt x="1897" y="137355"/>
                      <a:pt x="8727" y="147599"/>
                      <a:pt x="1392" y="150382"/>
                    </a:cubicBezTo>
                    <a:cubicBezTo>
                      <a:pt x="5059" y="156958"/>
                      <a:pt x="633" y="163788"/>
                      <a:pt x="2530" y="171630"/>
                    </a:cubicBezTo>
                    <a:cubicBezTo>
                      <a:pt x="9486" y="167583"/>
                      <a:pt x="3162" y="173906"/>
                      <a:pt x="10624" y="171883"/>
                    </a:cubicBezTo>
                    <a:cubicBezTo>
                      <a:pt x="11383" y="173401"/>
                      <a:pt x="11383" y="174033"/>
                      <a:pt x="11003" y="174286"/>
                    </a:cubicBezTo>
                    <a:cubicBezTo>
                      <a:pt x="11003" y="174286"/>
                      <a:pt x="11003" y="174286"/>
                      <a:pt x="11003" y="174286"/>
                    </a:cubicBezTo>
                    <a:lnTo>
                      <a:pt x="11003" y="174286"/>
                    </a:lnTo>
                    <a:cubicBezTo>
                      <a:pt x="11003" y="174286"/>
                      <a:pt x="7716" y="180610"/>
                      <a:pt x="7716" y="180610"/>
                    </a:cubicBezTo>
                    <a:cubicBezTo>
                      <a:pt x="5818" y="182381"/>
                      <a:pt x="5692" y="179345"/>
                      <a:pt x="4047" y="179977"/>
                    </a:cubicBezTo>
                    <a:cubicBezTo>
                      <a:pt x="4427" y="184025"/>
                      <a:pt x="1265" y="182507"/>
                      <a:pt x="0" y="185669"/>
                    </a:cubicBezTo>
                    <a:cubicBezTo>
                      <a:pt x="2530" y="184404"/>
                      <a:pt x="4174" y="185922"/>
                      <a:pt x="3921" y="188452"/>
                    </a:cubicBezTo>
                    <a:lnTo>
                      <a:pt x="6450" y="184278"/>
                    </a:lnTo>
                    <a:cubicBezTo>
                      <a:pt x="12016" y="188325"/>
                      <a:pt x="1644" y="190981"/>
                      <a:pt x="7463" y="195028"/>
                    </a:cubicBezTo>
                    <a:lnTo>
                      <a:pt x="4554" y="194143"/>
                    </a:lnTo>
                    <a:cubicBezTo>
                      <a:pt x="6830" y="196419"/>
                      <a:pt x="8475" y="204514"/>
                      <a:pt x="15431" y="204388"/>
                    </a:cubicBezTo>
                    <a:cubicBezTo>
                      <a:pt x="14798" y="205273"/>
                      <a:pt x="13154" y="206791"/>
                      <a:pt x="12142" y="205779"/>
                    </a:cubicBezTo>
                    <a:cubicBezTo>
                      <a:pt x="14292" y="212735"/>
                      <a:pt x="25043" y="216276"/>
                      <a:pt x="24663" y="222600"/>
                    </a:cubicBezTo>
                    <a:lnTo>
                      <a:pt x="22767" y="223233"/>
                    </a:lnTo>
                    <a:cubicBezTo>
                      <a:pt x="23904" y="223992"/>
                      <a:pt x="26940" y="223233"/>
                      <a:pt x="26308" y="225509"/>
                    </a:cubicBezTo>
                    <a:cubicBezTo>
                      <a:pt x="25675" y="225889"/>
                      <a:pt x="24410" y="226142"/>
                      <a:pt x="24663" y="226648"/>
                    </a:cubicBezTo>
                    <a:cubicBezTo>
                      <a:pt x="25549" y="226900"/>
                      <a:pt x="29343" y="227533"/>
                      <a:pt x="29469" y="229557"/>
                    </a:cubicBezTo>
                    <a:lnTo>
                      <a:pt x="26940" y="229557"/>
                    </a:lnTo>
                    <a:cubicBezTo>
                      <a:pt x="28964" y="236639"/>
                      <a:pt x="37311" y="234616"/>
                      <a:pt x="41864" y="237778"/>
                    </a:cubicBezTo>
                    <a:cubicBezTo>
                      <a:pt x="37691" y="241445"/>
                      <a:pt x="39967" y="246631"/>
                      <a:pt x="41232" y="249161"/>
                    </a:cubicBezTo>
                    <a:lnTo>
                      <a:pt x="40600" y="249667"/>
                    </a:lnTo>
                    <a:cubicBezTo>
                      <a:pt x="45911" y="255864"/>
                      <a:pt x="53879" y="255611"/>
                      <a:pt x="60836" y="258140"/>
                    </a:cubicBezTo>
                    <a:cubicBezTo>
                      <a:pt x="60836" y="265729"/>
                      <a:pt x="72092" y="268764"/>
                      <a:pt x="77025" y="274962"/>
                    </a:cubicBezTo>
                    <a:cubicBezTo>
                      <a:pt x="76519" y="273571"/>
                      <a:pt x="79175" y="271168"/>
                      <a:pt x="80566" y="271294"/>
                    </a:cubicBezTo>
                    <a:cubicBezTo>
                      <a:pt x="81578" y="273065"/>
                      <a:pt x="86384" y="269776"/>
                      <a:pt x="83981" y="274329"/>
                    </a:cubicBezTo>
                    <a:lnTo>
                      <a:pt x="83476" y="273950"/>
                    </a:lnTo>
                    <a:cubicBezTo>
                      <a:pt x="82590" y="279009"/>
                      <a:pt x="86384" y="279262"/>
                      <a:pt x="89041" y="280401"/>
                    </a:cubicBezTo>
                    <a:lnTo>
                      <a:pt x="91823" y="274329"/>
                    </a:lnTo>
                    <a:cubicBezTo>
                      <a:pt x="95238" y="286218"/>
                      <a:pt x="110162" y="276606"/>
                      <a:pt x="111806" y="285586"/>
                    </a:cubicBezTo>
                    <a:cubicBezTo>
                      <a:pt x="113830" y="284321"/>
                      <a:pt x="115980" y="284827"/>
                      <a:pt x="117877" y="283436"/>
                    </a:cubicBezTo>
                    <a:lnTo>
                      <a:pt x="117118" y="286977"/>
                    </a:lnTo>
                    <a:cubicBezTo>
                      <a:pt x="121671" y="288748"/>
                      <a:pt x="124074" y="289507"/>
                      <a:pt x="130146" y="289128"/>
                    </a:cubicBezTo>
                    <a:lnTo>
                      <a:pt x="128754" y="291531"/>
                    </a:lnTo>
                    <a:cubicBezTo>
                      <a:pt x="132169" y="292036"/>
                      <a:pt x="133813" y="281539"/>
                      <a:pt x="136722" y="281539"/>
                    </a:cubicBezTo>
                    <a:lnTo>
                      <a:pt x="137355" y="286851"/>
                    </a:lnTo>
                    <a:cubicBezTo>
                      <a:pt x="143046" y="286851"/>
                      <a:pt x="148991" y="291657"/>
                      <a:pt x="154429" y="286345"/>
                    </a:cubicBezTo>
                    <a:cubicBezTo>
                      <a:pt x="154429" y="287104"/>
                      <a:pt x="154429" y="288748"/>
                      <a:pt x="153417" y="289001"/>
                    </a:cubicBezTo>
                    <a:cubicBezTo>
                      <a:pt x="156073" y="289001"/>
                      <a:pt x="164294" y="291657"/>
                      <a:pt x="162524" y="284574"/>
                    </a:cubicBezTo>
                    <a:cubicBezTo>
                      <a:pt x="163156" y="289380"/>
                      <a:pt x="168468" y="284321"/>
                      <a:pt x="171124" y="281792"/>
                    </a:cubicBezTo>
                    <a:lnTo>
                      <a:pt x="171124" y="285333"/>
                    </a:lnTo>
                    <a:cubicBezTo>
                      <a:pt x="173021" y="280401"/>
                      <a:pt x="172895" y="279136"/>
                      <a:pt x="176057" y="277365"/>
                    </a:cubicBezTo>
                    <a:cubicBezTo>
                      <a:pt x="176689" y="277618"/>
                      <a:pt x="177068" y="278883"/>
                      <a:pt x="176689" y="279262"/>
                    </a:cubicBezTo>
                    <a:cubicBezTo>
                      <a:pt x="178713" y="279262"/>
                      <a:pt x="177827" y="275721"/>
                      <a:pt x="181116" y="276606"/>
                    </a:cubicBezTo>
                    <a:lnTo>
                      <a:pt x="180357" y="279136"/>
                    </a:lnTo>
                    <a:cubicBezTo>
                      <a:pt x="183266" y="278756"/>
                      <a:pt x="182760" y="277618"/>
                      <a:pt x="183645" y="274709"/>
                    </a:cubicBezTo>
                    <a:cubicBezTo>
                      <a:pt x="185036" y="272812"/>
                      <a:pt x="189084" y="274077"/>
                      <a:pt x="190475" y="276986"/>
                    </a:cubicBezTo>
                    <a:cubicBezTo>
                      <a:pt x="190349" y="275088"/>
                      <a:pt x="190981" y="272053"/>
                      <a:pt x="192878" y="272432"/>
                    </a:cubicBezTo>
                    <a:cubicBezTo>
                      <a:pt x="193511" y="273444"/>
                      <a:pt x="193131" y="274456"/>
                      <a:pt x="192878" y="274836"/>
                    </a:cubicBezTo>
                    <a:cubicBezTo>
                      <a:pt x="198316" y="275594"/>
                      <a:pt x="198191" y="268512"/>
                      <a:pt x="202490" y="270535"/>
                    </a:cubicBezTo>
                    <a:cubicBezTo>
                      <a:pt x="202997" y="271547"/>
                      <a:pt x="203376" y="272053"/>
                      <a:pt x="203881" y="272306"/>
                    </a:cubicBezTo>
                    <a:cubicBezTo>
                      <a:pt x="200214" y="273697"/>
                      <a:pt x="197305" y="274583"/>
                      <a:pt x="197432" y="274329"/>
                    </a:cubicBezTo>
                    <a:cubicBezTo>
                      <a:pt x="198570" y="277365"/>
                      <a:pt x="201732" y="276733"/>
                      <a:pt x="200973" y="281918"/>
                    </a:cubicBezTo>
                    <a:cubicBezTo>
                      <a:pt x="202617" y="278630"/>
                      <a:pt x="204640" y="272180"/>
                      <a:pt x="208055" y="272180"/>
                    </a:cubicBezTo>
                    <a:cubicBezTo>
                      <a:pt x="208309" y="272432"/>
                      <a:pt x="208561" y="272559"/>
                      <a:pt x="208941" y="273065"/>
                    </a:cubicBezTo>
                    <a:lnTo>
                      <a:pt x="208941" y="273571"/>
                    </a:lnTo>
                    <a:cubicBezTo>
                      <a:pt x="209573" y="273571"/>
                      <a:pt x="210080" y="273065"/>
                      <a:pt x="210332" y="272306"/>
                    </a:cubicBezTo>
                    <a:cubicBezTo>
                      <a:pt x="211471" y="272306"/>
                      <a:pt x="212229" y="272306"/>
                      <a:pt x="213115" y="272053"/>
                    </a:cubicBezTo>
                    <a:cubicBezTo>
                      <a:pt x="214633" y="274329"/>
                      <a:pt x="217162" y="271674"/>
                      <a:pt x="218680" y="270915"/>
                    </a:cubicBezTo>
                    <a:cubicBezTo>
                      <a:pt x="216909" y="267879"/>
                      <a:pt x="218932" y="267373"/>
                      <a:pt x="215770" y="265729"/>
                    </a:cubicBezTo>
                    <a:cubicBezTo>
                      <a:pt x="216150" y="265729"/>
                      <a:pt x="215770" y="266235"/>
                      <a:pt x="214885" y="266867"/>
                    </a:cubicBezTo>
                    <a:cubicBezTo>
                      <a:pt x="214759" y="267121"/>
                      <a:pt x="214506" y="267247"/>
                      <a:pt x="214506" y="267500"/>
                    </a:cubicBezTo>
                    <a:lnTo>
                      <a:pt x="214506" y="267121"/>
                    </a:lnTo>
                    <a:cubicBezTo>
                      <a:pt x="213620" y="267626"/>
                      <a:pt x="212356" y="268385"/>
                      <a:pt x="211091" y="269144"/>
                    </a:cubicBezTo>
                    <a:cubicBezTo>
                      <a:pt x="211344" y="266994"/>
                      <a:pt x="211850" y="264970"/>
                      <a:pt x="214253" y="265982"/>
                    </a:cubicBezTo>
                    <a:cubicBezTo>
                      <a:pt x="213874" y="263579"/>
                      <a:pt x="213494" y="261176"/>
                      <a:pt x="213367" y="259911"/>
                    </a:cubicBezTo>
                    <a:cubicBezTo>
                      <a:pt x="217541" y="263199"/>
                      <a:pt x="222601" y="263453"/>
                      <a:pt x="224751" y="265603"/>
                    </a:cubicBezTo>
                    <a:cubicBezTo>
                      <a:pt x="227786" y="261302"/>
                      <a:pt x="233731" y="257761"/>
                      <a:pt x="231707" y="250678"/>
                    </a:cubicBezTo>
                    <a:cubicBezTo>
                      <a:pt x="232213" y="249161"/>
                      <a:pt x="234110" y="251184"/>
                      <a:pt x="235248" y="251690"/>
                    </a:cubicBezTo>
                    <a:cubicBezTo>
                      <a:pt x="235122" y="252702"/>
                      <a:pt x="234236" y="253208"/>
                      <a:pt x="234616" y="254220"/>
                    </a:cubicBezTo>
                    <a:cubicBezTo>
                      <a:pt x="235754" y="251184"/>
                      <a:pt x="240307" y="248275"/>
                      <a:pt x="237525" y="244481"/>
                    </a:cubicBezTo>
                    <a:cubicBezTo>
                      <a:pt x="241446" y="243722"/>
                      <a:pt x="239169" y="248908"/>
                      <a:pt x="241951" y="245113"/>
                    </a:cubicBezTo>
                    <a:lnTo>
                      <a:pt x="242458" y="246631"/>
                    </a:lnTo>
                    <a:cubicBezTo>
                      <a:pt x="248402" y="245872"/>
                      <a:pt x="249034" y="240686"/>
                      <a:pt x="249287" y="236007"/>
                    </a:cubicBezTo>
                    <a:cubicBezTo>
                      <a:pt x="249540" y="231201"/>
                      <a:pt x="249666" y="226900"/>
                      <a:pt x="256497" y="225130"/>
                    </a:cubicBezTo>
                    <a:cubicBezTo>
                      <a:pt x="255611" y="225383"/>
                      <a:pt x="255231" y="225509"/>
                      <a:pt x="254472" y="225256"/>
                    </a:cubicBezTo>
                    <a:cubicBezTo>
                      <a:pt x="264591" y="217288"/>
                      <a:pt x="261682" y="202870"/>
                      <a:pt x="271168" y="194396"/>
                    </a:cubicBezTo>
                    <a:cubicBezTo>
                      <a:pt x="273318" y="191614"/>
                      <a:pt x="270535" y="190475"/>
                      <a:pt x="268764" y="188072"/>
                    </a:cubicBezTo>
                    <a:lnTo>
                      <a:pt x="272685" y="188325"/>
                    </a:lnTo>
                    <a:lnTo>
                      <a:pt x="269144" y="184151"/>
                    </a:lnTo>
                    <a:cubicBezTo>
                      <a:pt x="266994" y="179092"/>
                      <a:pt x="280021" y="177827"/>
                      <a:pt x="274836" y="170871"/>
                    </a:cubicBezTo>
                    <a:lnTo>
                      <a:pt x="272180" y="171250"/>
                    </a:lnTo>
                    <a:cubicBezTo>
                      <a:pt x="272938" y="169227"/>
                      <a:pt x="271421" y="164421"/>
                      <a:pt x="274329" y="165053"/>
                    </a:cubicBezTo>
                    <a:cubicBezTo>
                      <a:pt x="273824" y="164800"/>
                      <a:pt x="271674" y="164168"/>
                      <a:pt x="273192" y="163409"/>
                    </a:cubicBezTo>
                    <a:lnTo>
                      <a:pt x="275215" y="163409"/>
                    </a:lnTo>
                    <a:cubicBezTo>
                      <a:pt x="274203" y="161638"/>
                      <a:pt x="273192" y="159868"/>
                      <a:pt x="272180" y="158097"/>
                    </a:cubicBezTo>
                    <a:cubicBezTo>
                      <a:pt x="273824" y="154176"/>
                      <a:pt x="280148" y="159235"/>
                      <a:pt x="280780" y="153164"/>
                    </a:cubicBezTo>
                    <a:cubicBezTo>
                      <a:pt x="280021" y="150888"/>
                      <a:pt x="275088" y="146714"/>
                      <a:pt x="273697" y="147599"/>
                    </a:cubicBezTo>
                    <a:close/>
                    <a:moveTo>
                      <a:pt x="214633" y="269903"/>
                    </a:moveTo>
                    <a:lnTo>
                      <a:pt x="214633" y="269397"/>
                    </a:lnTo>
                    <a:cubicBezTo>
                      <a:pt x="214759" y="270029"/>
                      <a:pt x="215012" y="270662"/>
                      <a:pt x="215012" y="271168"/>
                    </a:cubicBezTo>
                    <a:cubicBezTo>
                      <a:pt x="214253" y="272053"/>
                      <a:pt x="213620" y="271674"/>
                      <a:pt x="213115" y="271168"/>
                    </a:cubicBezTo>
                    <a:cubicBezTo>
                      <a:pt x="213494" y="270915"/>
                      <a:pt x="214000" y="270535"/>
                      <a:pt x="214633" y="269903"/>
                    </a:cubicBezTo>
                    <a:close/>
                    <a:moveTo>
                      <a:pt x="265223" y="117245"/>
                    </a:moveTo>
                    <a:cubicBezTo>
                      <a:pt x="265223" y="117245"/>
                      <a:pt x="264844" y="117371"/>
                      <a:pt x="264591" y="117498"/>
                    </a:cubicBezTo>
                    <a:cubicBezTo>
                      <a:pt x="264591" y="117118"/>
                      <a:pt x="264465" y="116739"/>
                      <a:pt x="264338" y="116486"/>
                    </a:cubicBezTo>
                    <a:cubicBezTo>
                      <a:pt x="264591" y="116739"/>
                      <a:pt x="264970" y="116865"/>
                      <a:pt x="265223" y="11724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2" name="Freeform: Shape 9901">
                <a:extLst>
                  <a:ext uri="{FF2B5EF4-FFF2-40B4-BE49-F238E27FC236}">
                    <a16:creationId xmlns:a16="http://schemas.microsoft.com/office/drawing/2014/main" id="{0014473A-7F3E-20F5-F831-AD0C0C06011D}"/>
                  </a:ext>
                </a:extLst>
              </p:cNvPr>
              <p:cNvSpPr/>
              <p:nvPr/>
            </p:nvSpPr>
            <p:spPr>
              <a:xfrm>
                <a:off x="11071928" y="4417902"/>
                <a:ext cx="885" cy="1138"/>
              </a:xfrm>
              <a:custGeom>
                <a:avLst/>
                <a:gdLst>
                  <a:gd name="connsiteX0" fmla="*/ 632 w 885"/>
                  <a:gd name="connsiteY0" fmla="*/ 759 h 1138"/>
                  <a:gd name="connsiteX1" fmla="*/ 885 w 885"/>
                  <a:gd name="connsiteY1" fmla="*/ 379 h 1138"/>
                  <a:gd name="connsiteX2" fmla="*/ 0 w 885"/>
                  <a:gd name="connsiteY2" fmla="*/ 0 h 1138"/>
                  <a:gd name="connsiteX3" fmla="*/ 252 w 885"/>
                  <a:gd name="connsiteY3" fmla="*/ 1138 h 1138"/>
                  <a:gd name="connsiteX4" fmla="*/ 759 w 885"/>
                  <a:gd name="connsiteY4" fmla="*/ 885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1138">
                    <a:moveTo>
                      <a:pt x="632" y="759"/>
                    </a:moveTo>
                    <a:cubicBezTo>
                      <a:pt x="632" y="759"/>
                      <a:pt x="632" y="506"/>
                      <a:pt x="885" y="379"/>
                    </a:cubicBezTo>
                    <a:cubicBezTo>
                      <a:pt x="506" y="253"/>
                      <a:pt x="252" y="0"/>
                      <a:pt x="0" y="0"/>
                    </a:cubicBezTo>
                    <a:lnTo>
                      <a:pt x="252" y="1138"/>
                    </a:lnTo>
                    <a:lnTo>
                      <a:pt x="759" y="885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3" name="Freeform: Shape 9902">
                <a:extLst>
                  <a:ext uri="{FF2B5EF4-FFF2-40B4-BE49-F238E27FC236}">
                    <a16:creationId xmlns:a16="http://schemas.microsoft.com/office/drawing/2014/main" id="{59B9A9AE-0F41-8560-D9C2-131F23A63390}"/>
                  </a:ext>
                </a:extLst>
              </p:cNvPr>
              <p:cNvSpPr/>
              <p:nvPr/>
            </p:nvSpPr>
            <p:spPr>
              <a:xfrm>
                <a:off x="11077745" y="4190748"/>
                <a:ext cx="126" cy="632"/>
              </a:xfrm>
              <a:custGeom>
                <a:avLst/>
                <a:gdLst>
                  <a:gd name="connsiteX0" fmla="*/ 0 w 126"/>
                  <a:gd name="connsiteY0" fmla="*/ 0 h 632"/>
                  <a:gd name="connsiteX1" fmla="*/ 0 w 126"/>
                  <a:gd name="connsiteY1" fmla="*/ 633 h 632"/>
                  <a:gd name="connsiteX2" fmla="*/ 127 w 126"/>
                  <a:gd name="connsiteY2" fmla="*/ 253 h 632"/>
                  <a:gd name="connsiteX3" fmla="*/ 127 w 126"/>
                  <a:gd name="connsiteY3" fmla="*/ 253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632">
                    <a:moveTo>
                      <a:pt x="0" y="0"/>
                    </a:moveTo>
                    <a:cubicBezTo>
                      <a:pt x="0" y="0"/>
                      <a:pt x="0" y="379"/>
                      <a:pt x="0" y="633"/>
                    </a:cubicBezTo>
                    <a:cubicBezTo>
                      <a:pt x="0" y="506"/>
                      <a:pt x="0" y="379"/>
                      <a:pt x="127" y="253"/>
                    </a:cubicBezTo>
                    <a:lnTo>
                      <a:pt x="127" y="253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4" name="Freeform: Shape 9903">
                <a:extLst>
                  <a:ext uri="{FF2B5EF4-FFF2-40B4-BE49-F238E27FC236}">
                    <a16:creationId xmlns:a16="http://schemas.microsoft.com/office/drawing/2014/main" id="{D945DE4D-DF2D-C44F-F8D9-53E3C9778475}"/>
                  </a:ext>
                </a:extLst>
              </p:cNvPr>
              <p:cNvSpPr/>
              <p:nvPr/>
            </p:nvSpPr>
            <p:spPr>
              <a:xfrm>
                <a:off x="11122392" y="4246778"/>
                <a:ext cx="4351" cy="4046"/>
              </a:xfrm>
              <a:custGeom>
                <a:avLst/>
                <a:gdLst>
                  <a:gd name="connsiteX0" fmla="*/ 3794 w 4351"/>
                  <a:gd name="connsiteY0" fmla="*/ 3035 h 4046"/>
                  <a:gd name="connsiteX1" fmla="*/ 0 w 4351"/>
                  <a:gd name="connsiteY1" fmla="*/ 0 h 4046"/>
                  <a:gd name="connsiteX2" fmla="*/ 379 w 4351"/>
                  <a:gd name="connsiteY2" fmla="*/ 4047 h 4046"/>
                  <a:gd name="connsiteX3" fmla="*/ 3794 w 4351"/>
                  <a:gd name="connsiteY3" fmla="*/ 3035 h 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1" h="4046">
                    <a:moveTo>
                      <a:pt x="3794" y="3035"/>
                    </a:moveTo>
                    <a:cubicBezTo>
                      <a:pt x="5944" y="-3162"/>
                      <a:pt x="1264" y="5059"/>
                      <a:pt x="0" y="0"/>
                    </a:cubicBezTo>
                    <a:cubicBezTo>
                      <a:pt x="253" y="1264"/>
                      <a:pt x="253" y="2656"/>
                      <a:pt x="379" y="4047"/>
                    </a:cubicBezTo>
                    <a:cubicBezTo>
                      <a:pt x="1391" y="2909"/>
                      <a:pt x="2909" y="1391"/>
                      <a:pt x="3794" y="303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5" name="Freeform: Shape 9904">
                <a:extLst>
                  <a:ext uri="{FF2B5EF4-FFF2-40B4-BE49-F238E27FC236}">
                    <a16:creationId xmlns:a16="http://schemas.microsoft.com/office/drawing/2014/main" id="{E9DAC768-6AC3-B187-792A-B87103F1D0EA}"/>
                  </a:ext>
                </a:extLst>
              </p:cNvPr>
              <p:cNvSpPr/>
              <p:nvPr/>
            </p:nvSpPr>
            <p:spPr>
              <a:xfrm>
                <a:off x="11119230" y="4233079"/>
                <a:ext cx="2529" cy="2109"/>
              </a:xfrm>
              <a:custGeom>
                <a:avLst/>
                <a:gdLst>
                  <a:gd name="connsiteX0" fmla="*/ 2530 w 2529"/>
                  <a:gd name="connsiteY0" fmla="*/ 419 h 2109"/>
                  <a:gd name="connsiteX1" fmla="*/ 0 w 2529"/>
                  <a:gd name="connsiteY1" fmla="*/ 1557 h 2109"/>
                  <a:gd name="connsiteX2" fmla="*/ 2530 w 2529"/>
                  <a:gd name="connsiteY2" fmla="*/ 419 h 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9" h="2109">
                    <a:moveTo>
                      <a:pt x="2530" y="419"/>
                    </a:moveTo>
                    <a:cubicBezTo>
                      <a:pt x="759" y="-213"/>
                      <a:pt x="379" y="-340"/>
                      <a:pt x="0" y="1557"/>
                    </a:cubicBezTo>
                    <a:cubicBezTo>
                      <a:pt x="1518" y="3201"/>
                      <a:pt x="1771" y="672"/>
                      <a:pt x="2530" y="41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6" name="Freeform: Shape 9905">
                <a:extLst>
                  <a:ext uri="{FF2B5EF4-FFF2-40B4-BE49-F238E27FC236}">
                    <a16:creationId xmlns:a16="http://schemas.microsoft.com/office/drawing/2014/main" id="{3CDCA068-0D0B-43D5-F4FA-5D4B6D7B75D5}"/>
                  </a:ext>
                </a:extLst>
              </p:cNvPr>
              <p:cNvSpPr/>
              <p:nvPr/>
            </p:nvSpPr>
            <p:spPr>
              <a:xfrm>
                <a:off x="11055865" y="4171339"/>
                <a:ext cx="1644" cy="2841"/>
              </a:xfrm>
              <a:custGeom>
                <a:avLst/>
                <a:gdLst>
                  <a:gd name="connsiteX0" fmla="*/ 0 w 1644"/>
                  <a:gd name="connsiteY0" fmla="*/ 2841 h 2841"/>
                  <a:gd name="connsiteX1" fmla="*/ 1644 w 1644"/>
                  <a:gd name="connsiteY1" fmla="*/ 59 h 2841"/>
                  <a:gd name="connsiteX2" fmla="*/ 0 w 1644"/>
                  <a:gd name="connsiteY2" fmla="*/ 2841 h 2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2841">
                    <a:moveTo>
                      <a:pt x="0" y="2841"/>
                    </a:moveTo>
                    <a:lnTo>
                      <a:pt x="1644" y="59"/>
                    </a:lnTo>
                    <a:cubicBezTo>
                      <a:pt x="0" y="-321"/>
                      <a:pt x="1139" y="1197"/>
                      <a:pt x="0" y="2841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7" name="Freeform: Shape 9906">
                <a:extLst>
                  <a:ext uri="{FF2B5EF4-FFF2-40B4-BE49-F238E27FC236}">
                    <a16:creationId xmlns:a16="http://schemas.microsoft.com/office/drawing/2014/main" id="{DA7C253E-6B03-5C55-992B-F8F8BA7C3AB3}"/>
                  </a:ext>
                </a:extLst>
              </p:cNvPr>
              <p:cNvSpPr/>
              <p:nvPr/>
            </p:nvSpPr>
            <p:spPr>
              <a:xfrm>
                <a:off x="11029684" y="4158370"/>
                <a:ext cx="3161" cy="379"/>
              </a:xfrm>
              <a:custGeom>
                <a:avLst/>
                <a:gdLst>
                  <a:gd name="connsiteX0" fmla="*/ 3162 w 3161"/>
                  <a:gd name="connsiteY0" fmla="*/ 0 h 379"/>
                  <a:gd name="connsiteX1" fmla="*/ 0 w 3161"/>
                  <a:gd name="connsiteY1" fmla="*/ 379 h 379"/>
                  <a:gd name="connsiteX2" fmla="*/ 2277 w 3161"/>
                  <a:gd name="connsiteY2" fmla="*/ 253 h 379"/>
                  <a:gd name="connsiteX3" fmla="*/ 3162 w 3161"/>
                  <a:gd name="connsiteY3" fmla="*/ 0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1" h="379">
                    <a:moveTo>
                      <a:pt x="3162" y="0"/>
                    </a:moveTo>
                    <a:lnTo>
                      <a:pt x="0" y="379"/>
                    </a:lnTo>
                    <a:lnTo>
                      <a:pt x="2277" y="253"/>
                    </a:lnTo>
                    <a:lnTo>
                      <a:pt x="3162" y="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8" name="Freeform: Shape 9907">
                <a:extLst>
                  <a:ext uri="{FF2B5EF4-FFF2-40B4-BE49-F238E27FC236}">
                    <a16:creationId xmlns:a16="http://schemas.microsoft.com/office/drawing/2014/main" id="{92C2719A-B204-9509-45C2-798102C58547}"/>
                  </a:ext>
                </a:extLst>
              </p:cNvPr>
              <p:cNvSpPr/>
              <p:nvPr/>
            </p:nvSpPr>
            <p:spPr>
              <a:xfrm>
                <a:off x="10891571" y="4207021"/>
                <a:ext cx="3418" cy="2952"/>
              </a:xfrm>
              <a:custGeom>
                <a:avLst/>
                <a:gdLst>
                  <a:gd name="connsiteX0" fmla="*/ 0 w 3418"/>
                  <a:gd name="connsiteY0" fmla="*/ 802 h 2952"/>
                  <a:gd name="connsiteX1" fmla="*/ 3415 w 3418"/>
                  <a:gd name="connsiteY1" fmla="*/ 2953 h 2952"/>
                  <a:gd name="connsiteX2" fmla="*/ 0 w 3418"/>
                  <a:gd name="connsiteY2" fmla="*/ 802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8" h="2952">
                    <a:moveTo>
                      <a:pt x="0" y="802"/>
                    </a:moveTo>
                    <a:lnTo>
                      <a:pt x="3415" y="2953"/>
                    </a:lnTo>
                    <a:cubicBezTo>
                      <a:pt x="3541" y="1688"/>
                      <a:pt x="379" y="-1474"/>
                      <a:pt x="0" y="80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9" name="Freeform: Shape 9908">
                <a:extLst>
                  <a:ext uri="{FF2B5EF4-FFF2-40B4-BE49-F238E27FC236}">
                    <a16:creationId xmlns:a16="http://schemas.microsoft.com/office/drawing/2014/main" id="{CE25B495-E8FB-E10F-E654-0B6C7E410EA9}"/>
                  </a:ext>
                </a:extLst>
              </p:cNvPr>
              <p:cNvSpPr/>
              <p:nvPr/>
            </p:nvSpPr>
            <p:spPr>
              <a:xfrm>
                <a:off x="10864536" y="4268785"/>
                <a:ext cx="2801" cy="3288"/>
              </a:xfrm>
              <a:custGeom>
                <a:avLst/>
                <a:gdLst>
                  <a:gd name="connsiteX0" fmla="*/ 2751 w 2801"/>
                  <a:gd name="connsiteY0" fmla="*/ 0 h 3288"/>
                  <a:gd name="connsiteX1" fmla="*/ 727 w 2801"/>
                  <a:gd name="connsiteY1" fmla="*/ 3289 h 3288"/>
                  <a:gd name="connsiteX2" fmla="*/ 2751 w 2801"/>
                  <a:gd name="connsiteY2" fmla="*/ 0 h 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01" h="3288">
                    <a:moveTo>
                      <a:pt x="2751" y="0"/>
                    </a:moveTo>
                    <a:cubicBezTo>
                      <a:pt x="727" y="253"/>
                      <a:pt x="-1044" y="1897"/>
                      <a:pt x="727" y="3289"/>
                    </a:cubicBezTo>
                    <a:cubicBezTo>
                      <a:pt x="1234" y="1897"/>
                      <a:pt x="3130" y="759"/>
                      <a:pt x="2751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0" name="Freeform: Shape 9909">
                <a:extLst>
                  <a:ext uri="{FF2B5EF4-FFF2-40B4-BE49-F238E27FC236}">
                    <a16:creationId xmlns:a16="http://schemas.microsoft.com/office/drawing/2014/main" id="{598A3695-50EC-D9AC-212C-8012DA8B1552}"/>
                  </a:ext>
                </a:extLst>
              </p:cNvPr>
              <p:cNvSpPr/>
              <p:nvPr/>
            </p:nvSpPr>
            <p:spPr>
              <a:xfrm>
                <a:off x="10949371" y="4432194"/>
                <a:ext cx="2782" cy="758"/>
              </a:xfrm>
              <a:custGeom>
                <a:avLst/>
                <a:gdLst>
                  <a:gd name="connsiteX0" fmla="*/ 0 w 2782"/>
                  <a:gd name="connsiteY0" fmla="*/ 759 h 758"/>
                  <a:gd name="connsiteX1" fmla="*/ 2782 w 2782"/>
                  <a:gd name="connsiteY1" fmla="*/ 632 h 758"/>
                  <a:gd name="connsiteX2" fmla="*/ 1644 w 2782"/>
                  <a:gd name="connsiteY2" fmla="*/ 0 h 758"/>
                  <a:gd name="connsiteX3" fmla="*/ 0 w 2782"/>
                  <a:gd name="connsiteY3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2" h="758">
                    <a:moveTo>
                      <a:pt x="0" y="759"/>
                    </a:moveTo>
                    <a:lnTo>
                      <a:pt x="2782" y="632"/>
                    </a:lnTo>
                    <a:lnTo>
                      <a:pt x="1644" y="0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2" name="Graphic 3">
              <a:extLst>
                <a:ext uri="{FF2B5EF4-FFF2-40B4-BE49-F238E27FC236}">
                  <a16:creationId xmlns:a16="http://schemas.microsoft.com/office/drawing/2014/main" id="{0A59A77E-CBE9-0994-C1C8-3526D0AB5DBD}"/>
                </a:ext>
              </a:extLst>
            </p:cNvPr>
            <p:cNvGrpSpPr/>
            <p:nvPr/>
          </p:nvGrpSpPr>
          <p:grpSpPr>
            <a:xfrm>
              <a:off x="10266285" y="3872868"/>
              <a:ext cx="1212290" cy="1010857"/>
              <a:chOff x="10195945" y="3872868"/>
              <a:chExt cx="1212290" cy="1010857"/>
            </a:xfrm>
            <a:solidFill>
              <a:srgbClr val="F9F0DF"/>
            </a:solidFill>
          </p:grpSpPr>
          <p:sp>
            <p:nvSpPr>
              <p:cNvPr id="9870" name="Freeform: Shape 9869">
                <a:extLst>
                  <a:ext uri="{FF2B5EF4-FFF2-40B4-BE49-F238E27FC236}">
                    <a16:creationId xmlns:a16="http://schemas.microsoft.com/office/drawing/2014/main" id="{BAD20260-B9B1-BF43-CA3F-7AE33A393A13}"/>
                  </a:ext>
                </a:extLst>
              </p:cNvPr>
              <p:cNvSpPr/>
              <p:nvPr/>
            </p:nvSpPr>
            <p:spPr>
              <a:xfrm>
                <a:off x="10212261" y="4574228"/>
                <a:ext cx="8222" cy="30860"/>
              </a:xfrm>
              <a:custGeom>
                <a:avLst/>
                <a:gdLst>
                  <a:gd name="connsiteX0" fmla="*/ 6577 w 8222"/>
                  <a:gd name="connsiteY0" fmla="*/ 19857 h 30860"/>
                  <a:gd name="connsiteX1" fmla="*/ 0 w 8222"/>
                  <a:gd name="connsiteY1" fmla="*/ 0 h 30860"/>
                  <a:gd name="connsiteX2" fmla="*/ 6577 w 8222"/>
                  <a:gd name="connsiteY2" fmla="*/ 30861 h 30860"/>
                  <a:gd name="connsiteX3" fmla="*/ 6577 w 8222"/>
                  <a:gd name="connsiteY3" fmla="*/ 19857 h 30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22" h="30860">
                    <a:moveTo>
                      <a:pt x="6577" y="19857"/>
                    </a:moveTo>
                    <a:cubicBezTo>
                      <a:pt x="4933" y="20236"/>
                      <a:pt x="1265" y="2403"/>
                      <a:pt x="0" y="0"/>
                    </a:cubicBezTo>
                    <a:cubicBezTo>
                      <a:pt x="2530" y="14165"/>
                      <a:pt x="4427" y="22766"/>
                      <a:pt x="6577" y="30861"/>
                    </a:cubicBezTo>
                    <a:cubicBezTo>
                      <a:pt x="7336" y="28711"/>
                      <a:pt x="9866" y="31493"/>
                      <a:pt x="6577" y="1985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1" name="Freeform: Shape 9870">
                <a:extLst>
                  <a:ext uri="{FF2B5EF4-FFF2-40B4-BE49-F238E27FC236}">
                    <a16:creationId xmlns:a16="http://schemas.microsoft.com/office/drawing/2014/main" id="{3C48E452-EF72-0B44-C830-FC5D0D2C7818}"/>
                  </a:ext>
                </a:extLst>
              </p:cNvPr>
              <p:cNvSpPr/>
              <p:nvPr/>
            </p:nvSpPr>
            <p:spPr>
              <a:xfrm>
                <a:off x="10239568" y="4266382"/>
                <a:ext cx="7600" cy="43761"/>
              </a:xfrm>
              <a:custGeom>
                <a:avLst/>
                <a:gdLst>
                  <a:gd name="connsiteX0" fmla="*/ 1403 w 7600"/>
                  <a:gd name="connsiteY0" fmla="*/ 26813 h 43761"/>
                  <a:gd name="connsiteX1" fmla="*/ 7601 w 7600"/>
                  <a:gd name="connsiteY1" fmla="*/ 43761 h 43761"/>
                  <a:gd name="connsiteX2" fmla="*/ 645 w 7600"/>
                  <a:gd name="connsiteY2" fmla="*/ 0 h 43761"/>
                  <a:gd name="connsiteX3" fmla="*/ 1403 w 7600"/>
                  <a:gd name="connsiteY3" fmla="*/ 26813 h 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0" h="43761">
                    <a:moveTo>
                      <a:pt x="1403" y="26813"/>
                    </a:moveTo>
                    <a:cubicBezTo>
                      <a:pt x="2921" y="35667"/>
                      <a:pt x="5830" y="42623"/>
                      <a:pt x="7601" y="43761"/>
                    </a:cubicBezTo>
                    <a:cubicBezTo>
                      <a:pt x="4439" y="29343"/>
                      <a:pt x="1782" y="11257"/>
                      <a:pt x="645" y="0"/>
                    </a:cubicBezTo>
                    <a:cubicBezTo>
                      <a:pt x="-367" y="7336"/>
                      <a:pt x="-241" y="17960"/>
                      <a:pt x="1403" y="2681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2" name="Freeform: Shape 9871">
                <a:extLst>
                  <a:ext uri="{FF2B5EF4-FFF2-40B4-BE49-F238E27FC236}">
                    <a16:creationId xmlns:a16="http://schemas.microsoft.com/office/drawing/2014/main" id="{584DEFB9-701A-67DD-4C84-0121E67328E4}"/>
                  </a:ext>
                </a:extLst>
              </p:cNvPr>
              <p:cNvSpPr/>
              <p:nvPr/>
            </p:nvSpPr>
            <p:spPr>
              <a:xfrm>
                <a:off x="10251342" y="4373888"/>
                <a:ext cx="8290" cy="34149"/>
              </a:xfrm>
              <a:custGeom>
                <a:avLst/>
                <a:gdLst>
                  <a:gd name="connsiteX0" fmla="*/ 7842 w 8290"/>
                  <a:gd name="connsiteY0" fmla="*/ 0 h 34149"/>
                  <a:gd name="connsiteX1" fmla="*/ 0 w 8290"/>
                  <a:gd name="connsiteY1" fmla="*/ 34149 h 34149"/>
                  <a:gd name="connsiteX2" fmla="*/ 5944 w 8290"/>
                  <a:gd name="connsiteY2" fmla="*/ 26813 h 34149"/>
                  <a:gd name="connsiteX3" fmla="*/ 7462 w 8290"/>
                  <a:gd name="connsiteY3" fmla="*/ 14292 h 34149"/>
                  <a:gd name="connsiteX4" fmla="*/ 7842 w 8290"/>
                  <a:gd name="connsiteY4" fmla="*/ 127 h 3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90" h="34149">
                    <a:moveTo>
                      <a:pt x="7842" y="0"/>
                    </a:moveTo>
                    <a:cubicBezTo>
                      <a:pt x="7336" y="15810"/>
                      <a:pt x="3541" y="27193"/>
                      <a:pt x="0" y="34149"/>
                    </a:cubicBezTo>
                    <a:cubicBezTo>
                      <a:pt x="1644" y="33264"/>
                      <a:pt x="2656" y="36805"/>
                      <a:pt x="5944" y="26813"/>
                    </a:cubicBezTo>
                    <a:cubicBezTo>
                      <a:pt x="5059" y="26560"/>
                      <a:pt x="6703" y="20616"/>
                      <a:pt x="7462" y="14292"/>
                    </a:cubicBezTo>
                    <a:cubicBezTo>
                      <a:pt x="8347" y="7842"/>
                      <a:pt x="8600" y="1012"/>
                      <a:pt x="7842" y="12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3" name="Freeform: Shape 9872">
                <a:extLst>
                  <a:ext uri="{FF2B5EF4-FFF2-40B4-BE49-F238E27FC236}">
                    <a16:creationId xmlns:a16="http://schemas.microsoft.com/office/drawing/2014/main" id="{D448422D-6D9E-9747-12E2-8130FD6B8145}"/>
                  </a:ext>
                </a:extLst>
              </p:cNvPr>
              <p:cNvSpPr/>
              <p:nvPr/>
            </p:nvSpPr>
            <p:spPr>
              <a:xfrm>
                <a:off x="10228703" y="4424352"/>
                <a:ext cx="16948" cy="24789"/>
              </a:xfrm>
              <a:custGeom>
                <a:avLst/>
                <a:gdLst>
                  <a:gd name="connsiteX0" fmla="*/ 1771 w 16948"/>
                  <a:gd name="connsiteY0" fmla="*/ 24790 h 24789"/>
                  <a:gd name="connsiteX1" fmla="*/ 16948 w 16948"/>
                  <a:gd name="connsiteY1" fmla="*/ 1012 h 24789"/>
                  <a:gd name="connsiteX2" fmla="*/ 15051 w 16948"/>
                  <a:gd name="connsiteY2" fmla="*/ 0 h 24789"/>
                  <a:gd name="connsiteX3" fmla="*/ 0 w 16948"/>
                  <a:gd name="connsiteY3" fmla="*/ 23525 h 24789"/>
                  <a:gd name="connsiteX4" fmla="*/ 1771 w 16948"/>
                  <a:gd name="connsiteY4" fmla="*/ 24790 h 2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48" h="24789">
                    <a:moveTo>
                      <a:pt x="1771" y="24790"/>
                    </a:moveTo>
                    <a:cubicBezTo>
                      <a:pt x="7463" y="17075"/>
                      <a:pt x="12522" y="9106"/>
                      <a:pt x="16948" y="1012"/>
                    </a:cubicBezTo>
                    <a:lnTo>
                      <a:pt x="15051" y="0"/>
                    </a:lnTo>
                    <a:cubicBezTo>
                      <a:pt x="10751" y="8095"/>
                      <a:pt x="5565" y="15810"/>
                      <a:pt x="0" y="23525"/>
                    </a:cubicBezTo>
                    <a:lnTo>
                      <a:pt x="1771" y="24790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4" name="Freeform: Shape 9873">
                <a:extLst>
                  <a:ext uri="{FF2B5EF4-FFF2-40B4-BE49-F238E27FC236}">
                    <a16:creationId xmlns:a16="http://schemas.microsoft.com/office/drawing/2014/main" id="{6A0F31F3-6B7A-2005-464B-9C46CCCE9FC6}"/>
                  </a:ext>
                </a:extLst>
              </p:cNvPr>
              <p:cNvSpPr/>
              <p:nvPr/>
            </p:nvSpPr>
            <p:spPr>
              <a:xfrm>
                <a:off x="10204489" y="4477726"/>
                <a:ext cx="7143" cy="33931"/>
              </a:xfrm>
              <a:custGeom>
                <a:avLst/>
                <a:gdLst>
                  <a:gd name="connsiteX0" fmla="*/ 1828 w 7143"/>
                  <a:gd name="connsiteY0" fmla="*/ 33264 h 33931"/>
                  <a:gd name="connsiteX1" fmla="*/ 7140 w 7143"/>
                  <a:gd name="connsiteY1" fmla="*/ 0 h 33931"/>
                  <a:gd name="connsiteX2" fmla="*/ 1828 w 7143"/>
                  <a:gd name="connsiteY2" fmla="*/ 33264 h 3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43" h="33931">
                    <a:moveTo>
                      <a:pt x="1828" y="33264"/>
                    </a:moveTo>
                    <a:cubicBezTo>
                      <a:pt x="4483" y="14798"/>
                      <a:pt x="7266" y="5186"/>
                      <a:pt x="7140" y="0"/>
                    </a:cubicBezTo>
                    <a:cubicBezTo>
                      <a:pt x="310" y="17075"/>
                      <a:pt x="-1966" y="37943"/>
                      <a:pt x="1828" y="3326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5" name="Freeform: Shape 9874">
                <a:extLst>
                  <a:ext uri="{FF2B5EF4-FFF2-40B4-BE49-F238E27FC236}">
                    <a16:creationId xmlns:a16="http://schemas.microsoft.com/office/drawing/2014/main" id="{294EA77E-9308-E5C1-DCCF-9F6AE822EBC9}"/>
                  </a:ext>
                </a:extLst>
              </p:cNvPr>
              <p:cNvSpPr/>
              <p:nvPr/>
            </p:nvSpPr>
            <p:spPr>
              <a:xfrm>
                <a:off x="10203660" y="4575240"/>
                <a:ext cx="7589" cy="21880"/>
              </a:xfrm>
              <a:custGeom>
                <a:avLst/>
                <a:gdLst>
                  <a:gd name="connsiteX0" fmla="*/ 7463 w 7589"/>
                  <a:gd name="connsiteY0" fmla="*/ 20995 h 21880"/>
                  <a:gd name="connsiteX1" fmla="*/ 2909 w 7589"/>
                  <a:gd name="connsiteY1" fmla="*/ 0 h 21880"/>
                  <a:gd name="connsiteX2" fmla="*/ 0 w 7589"/>
                  <a:gd name="connsiteY2" fmla="*/ 506 h 21880"/>
                  <a:gd name="connsiteX3" fmla="*/ 4680 w 7589"/>
                  <a:gd name="connsiteY3" fmla="*/ 21880 h 21880"/>
                  <a:gd name="connsiteX4" fmla="*/ 7589 w 7589"/>
                  <a:gd name="connsiteY4" fmla="*/ 21122 h 21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9" h="21880">
                    <a:moveTo>
                      <a:pt x="7463" y="20995"/>
                    </a:moveTo>
                    <a:cubicBezTo>
                      <a:pt x="5565" y="14039"/>
                      <a:pt x="4047" y="7083"/>
                      <a:pt x="2909" y="0"/>
                    </a:cubicBezTo>
                    <a:lnTo>
                      <a:pt x="0" y="506"/>
                    </a:lnTo>
                    <a:cubicBezTo>
                      <a:pt x="1139" y="7715"/>
                      <a:pt x="2783" y="14798"/>
                      <a:pt x="4680" y="21880"/>
                    </a:cubicBezTo>
                    <a:lnTo>
                      <a:pt x="7589" y="21122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6" name="Freeform: Shape 9875">
                <a:extLst>
                  <a:ext uri="{FF2B5EF4-FFF2-40B4-BE49-F238E27FC236}">
                    <a16:creationId xmlns:a16="http://schemas.microsoft.com/office/drawing/2014/main" id="{71B59DA1-AA53-C2E2-4E04-A58D94819DE6}"/>
                  </a:ext>
                </a:extLst>
              </p:cNvPr>
              <p:cNvSpPr/>
              <p:nvPr/>
            </p:nvSpPr>
            <p:spPr>
              <a:xfrm>
                <a:off x="10231242" y="4266129"/>
                <a:ext cx="5555" cy="35540"/>
              </a:xfrm>
              <a:custGeom>
                <a:avLst/>
                <a:gdLst>
                  <a:gd name="connsiteX0" fmla="*/ 5429 w 5555"/>
                  <a:gd name="connsiteY0" fmla="*/ 35034 h 35540"/>
                  <a:gd name="connsiteX1" fmla="*/ 2267 w 5555"/>
                  <a:gd name="connsiteY1" fmla="*/ 0 h 35540"/>
                  <a:gd name="connsiteX2" fmla="*/ 117 w 5555"/>
                  <a:gd name="connsiteY2" fmla="*/ 0 h 35540"/>
                  <a:gd name="connsiteX3" fmla="*/ 3406 w 5555"/>
                  <a:gd name="connsiteY3" fmla="*/ 35540 h 35540"/>
                  <a:gd name="connsiteX4" fmla="*/ 5556 w 5555"/>
                  <a:gd name="connsiteY4" fmla="*/ 35034 h 3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" h="35540">
                    <a:moveTo>
                      <a:pt x="5429" y="35034"/>
                    </a:moveTo>
                    <a:cubicBezTo>
                      <a:pt x="2773" y="23651"/>
                      <a:pt x="1761" y="11762"/>
                      <a:pt x="2267" y="0"/>
                    </a:cubicBezTo>
                    <a:lnTo>
                      <a:pt x="117" y="0"/>
                    </a:lnTo>
                    <a:cubicBezTo>
                      <a:pt x="-389" y="11762"/>
                      <a:pt x="749" y="23904"/>
                      <a:pt x="3406" y="35540"/>
                    </a:cubicBezTo>
                    <a:lnTo>
                      <a:pt x="5556" y="35034"/>
                    </a:ln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7" name="Freeform: Shape 9876">
                <a:extLst>
                  <a:ext uri="{FF2B5EF4-FFF2-40B4-BE49-F238E27FC236}">
                    <a16:creationId xmlns:a16="http://schemas.microsoft.com/office/drawing/2014/main" id="{8D3AC5F3-A56D-CEFD-766D-A5167970D510}"/>
                  </a:ext>
                </a:extLst>
              </p:cNvPr>
              <p:cNvSpPr/>
              <p:nvPr/>
            </p:nvSpPr>
            <p:spPr>
              <a:xfrm>
                <a:off x="10246536" y="4341004"/>
                <a:ext cx="5944" cy="24770"/>
              </a:xfrm>
              <a:custGeom>
                <a:avLst/>
                <a:gdLst>
                  <a:gd name="connsiteX0" fmla="*/ 0 w 5944"/>
                  <a:gd name="connsiteY0" fmla="*/ 0 h 24770"/>
                  <a:gd name="connsiteX1" fmla="*/ 5944 w 5944"/>
                  <a:gd name="connsiteY1" fmla="*/ 24157 h 24770"/>
                  <a:gd name="connsiteX2" fmla="*/ 0 w 5944"/>
                  <a:gd name="connsiteY2" fmla="*/ 0 h 2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44" h="24770">
                    <a:moveTo>
                      <a:pt x="0" y="0"/>
                    </a:moveTo>
                    <a:cubicBezTo>
                      <a:pt x="3921" y="12395"/>
                      <a:pt x="3794" y="28078"/>
                      <a:pt x="5944" y="24157"/>
                    </a:cubicBezTo>
                    <a:cubicBezTo>
                      <a:pt x="5185" y="9739"/>
                      <a:pt x="2023" y="2909"/>
                      <a:pt x="0" y="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8" name="Freeform: Shape 9877">
                <a:extLst>
                  <a:ext uri="{FF2B5EF4-FFF2-40B4-BE49-F238E27FC236}">
                    <a16:creationId xmlns:a16="http://schemas.microsoft.com/office/drawing/2014/main" id="{FD2F6AF4-E529-DAD2-5C18-0BC5F7E3705A}"/>
                  </a:ext>
                </a:extLst>
              </p:cNvPr>
              <p:cNvSpPr/>
              <p:nvPr/>
            </p:nvSpPr>
            <p:spPr>
              <a:xfrm>
                <a:off x="10226932" y="4242098"/>
                <a:ext cx="3811" cy="36046"/>
              </a:xfrm>
              <a:custGeom>
                <a:avLst/>
                <a:gdLst>
                  <a:gd name="connsiteX0" fmla="*/ 3289 w 3811"/>
                  <a:gd name="connsiteY0" fmla="*/ 23904 h 36046"/>
                  <a:gd name="connsiteX1" fmla="*/ 3794 w 3811"/>
                  <a:gd name="connsiteY1" fmla="*/ 0 h 36046"/>
                  <a:gd name="connsiteX2" fmla="*/ 0 w 3811"/>
                  <a:gd name="connsiteY2" fmla="*/ 36046 h 36046"/>
                  <a:gd name="connsiteX3" fmla="*/ 3289 w 3811"/>
                  <a:gd name="connsiteY3" fmla="*/ 23904 h 3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1" h="36046">
                    <a:moveTo>
                      <a:pt x="3289" y="23904"/>
                    </a:moveTo>
                    <a:cubicBezTo>
                      <a:pt x="1391" y="23778"/>
                      <a:pt x="4047" y="3036"/>
                      <a:pt x="3794" y="0"/>
                    </a:cubicBezTo>
                    <a:cubicBezTo>
                      <a:pt x="885" y="15936"/>
                      <a:pt x="127" y="26308"/>
                      <a:pt x="0" y="36046"/>
                    </a:cubicBezTo>
                    <a:cubicBezTo>
                      <a:pt x="1264" y="34022"/>
                      <a:pt x="2909" y="37817"/>
                      <a:pt x="3289" y="2390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9" name="Freeform: Shape 9878">
                <a:extLst>
                  <a:ext uri="{FF2B5EF4-FFF2-40B4-BE49-F238E27FC236}">
                    <a16:creationId xmlns:a16="http://schemas.microsoft.com/office/drawing/2014/main" id="{3C06386B-28E7-D9B7-CA51-9CC4349EC2D2}"/>
                  </a:ext>
                </a:extLst>
              </p:cNvPr>
              <p:cNvSpPr/>
              <p:nvPr/>
            </p:nvSpPr>
            <p:spPr>
              <a:xfrm>
                <a:off x="10195945" y="4588520"/>
                <a:ext cx="17399" cy="45810"/>
              </a:xfrm>
              <a:custGeom>
                <a:avLst/>
                <a:gdLst>
                  <a:gd name="connsiteX0" fmla="*/ 0 w 17399"/>
                  <a:gd name="connsiteY0" fmla="*/ 0 h 45810"/>
                  <a:gd name="connsiteX1" fmla="*/ 10371 w 17399"/>
                  <a:gd name="connsiteY1" fmla="*/ 33770 h 45810"/>
                  <a:gd name="connsiteX2" fmla="*/ 17074 w 17399"/>
                  <a:gd name="connsiteY2" fmla="*/ 43255 h 45810"/>
                  <a:gd name="connsiteX3" fmla="*/ 0 w 17399"/>
                  <a:gd name="connsiteY3" fmla="*/ 0 h 45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9" h="45810">
                    <a:moveTo>
                      <a:pt x="0" y="0"/>
                    </a:moveTo>
                    <a:cubicBezTo>
                      <a:pt x="2150" y="9992"/>
                      <a:pt x="5944" y="23904"/>
                      <a:pt x="10371" y="33770"/>
                    </a:cubicBezTo>
                    <a:cubicBezTo>
                      <a:pt x="14545" y="43635"/>
                      <a:pt x="18592" y="49453"/>
                      <a:pt x="17074" y="43255"/>
                    </a:cubicBezTo>
                    <a:cubicBezTo>
                      <a:pt x="7083" y="22892"/>
                      <a:pt x="3162" y="7083"/>
                      <a:pt x="0" y="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0" name="Freeform: Shape 9879">
                <a:extLst>
                  <a:ext uri="{FF2B5EF4-FFF2-40B4-BE49-F238E27FC236}">
                    <a16:creationId xmlns:a16="http://schemas.microsoft.com/office/drawing/2014/main" id="{DC5E78DB-1B15-C1DE-2C37-95C6C427488C}"/>
                  </a:ext>
                </a:extLst>
              </p:cNvPr>
              <p:cNvSpPr/>
              <p:nvPr/>
            </p:nvSpPr>
            <p:spPr>
              <a:xfrm>
                <a:off x="10641778" y="3961445"/>
                <a:ext cx="31998" cy="6463"/>
              </a:xfrm>
              <a:custGeom>
                <a:avLst/>
                <a:gdLst>
                  <a:gd name="connsiteX0" fmla="*/ 9739 w 31998"/>
                  <a:gd name="connsiteY0" fmla="*/ 4680 h 6463"/>
                  <a:gd name="connsiteX1" fmla="*/ 31998 w 31998"/>
                  <a:gd name="connsiteY1" fmla="*/ 6450 h 6463"/>
                  <a:gd name="connsiteX2" fmla="*/ 0 w 31998"/>
                  <a:gd name="connsiteY2" fmla="*/ 0 h 6463"/>
                  <a:gd name="connsiteX3" fmla="*/ 9739 w 31998"/>
                  <a:gd name="connsiteY3" fmla="*/ 4680 h 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998" h="6463">
                    <a:moveTo>
                      <a:pt x="9739" y="4680"/>
                    </a:moveTo>
                    <a:cubicBezTo>
                      <a:pt x="9739" y="3162"/>
                      <a:pt x="28584" y="6703"/>
                      <a:pt x="31998" y="6450"/>
                    </a:cubicBezTo>
                    <a:cubicBezTo>
                      <a:pt x="17581" y="3415"/>
                      <a:pt x="16695" y="2023"/>
                      <a:pt x="0" y="0"/>
                    </a:cubicBezTo>
                    <a:cubicBezTo>
                      <a:pt x="1518" y="1518"/>
                      <a:pt x="-2277" y="2783"/>
                      <a:pt x="9739" y="4680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1" name="Freeform: Shape 9880">
                <a:extLst>
                  <a:ext uri="{FF2B5EF4-FFF2-40B4-BE49-F238E27FC236}">
                    <a16:creationId xmlns:a16="http://schemas.microsoft.com/office/drawing/2014/main" id="{99F85CAF-0457-802B-359C-44B6E67C5EE9}"/>
                  </a:ext>
                </a:extLst>
              </p:cNvPr>
              <p:cNvSpPr/>
              <p:nvPr/>
            </p:nvSpPr>
            <p:spPr>
              <a:xfrm>
                <a:off x="10243880" y="4311155"/>
                <a:ext cx="15557" cy="44772"/>
              </a:xfrm>
              <a:custGeom>
                <a:avLst/>
                <a:gdLst>
                  <a:gd name="connsiteX0" fmla="*/ 6830 w 15557"/>
                  <a:gd name="connsiteY0" fmla="*/ 14798 h 44772"/>
                  <a:gd name="connsiteX1" fmla="*/ 4174 w 15557"/>
                  <a:gd name="connsiteY1" fmla="*/ 8980 h 44772"/>
                  <a:gd name="connsiteX2" fmla="*/ 0 w 15557"/>
                  <a:gd name="connsiteY2" fmla="*/ 0 h 44772"/>
                  <a:gd name="connsiteX3" fmla="*/ 7463 w 15557"/>
                  <a:gd name="connsiteY3" fmla="*/ 20616 h 44772"/>
                  <a:gd name="connsiteX4" fmla="*/ 10751 w 15557"/>
                  <a:gd name="connsiteY4" fmla="*/ 33390 h 44772"/>
                  <a:gd name="connsiteX5" fmla="*/ 15557 w 15557"/>
                  <a:gd name="connsiteY5" fmla="*/ 44773 h 44772"/>
                  <a:gd name="connsiteX6" fmla="*/ 9107 w 15557"/>
                  <a:gd name="connsiteY6" fmla="*/ 20110 h 44772"/>
                  <a:gd name="connsiteX7" fmla="*/ 6830 w 15557"/>
                  <a:gd name="connsiteY7" fmla="*/ 14671 h 4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557" h="44772">
                    <a:moveTo>
                      <a:pt x="6830" y="14798"/>
                    </a:moveTo>
                    <a:cubicBezTo>
                      <a:pt x="5818" y="12774"/>
                      <a:pt x="4933" y="10751"/>
                      <a:pt x="4174" y="8980"/>
                    </a:cubicBezTo>
                    <a:cubicBezTo>
                      <a:pt x="2530" y="5312"/>
                      <a:pt x="1139" y="2150"/>
                      <a:pt x="0" y="0"/>
                    </a:cubicBezTo>
                    <a:cubicBezTo>
                      <a:pt x="2783" y="8727"/>
                      <a:pt x="6071" y="16315"/>
                      <a:pt x="7463" y="20616"/>
                    </a:cubicBezTo>
                    <a:cubicBezTo>
                      <a:pt x="9107" y="25675"/>
                      <a:pt x="10118" y="29848"/>
                      <a:pt x="10751" y="33390"/>
                    </a:cubicBezTo>
                    <a:cubicBezTo>
                      <a:pt x="12269" y="40346"/>
                      <a:pt x="13028" y="44140"/>
                      <a:pt x="15557" y="44773"/>
                    </a:cubicBezTo>
                    <a:cubicBezTo>
                      <a:pt x="14419" y="36805"/>
                      <a:pt x="12142" y="27699"/>
                      <a:pt x="9107" y="20110"/>
                    </a:cubicBezTo>
                    <a:cubicBezTo>
                      <a:pt x="8348" y="18213"/>
                      <a:pt x="7589" y="16442"/>
                      <a:pt x="6830" y="14671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2" name="Freeform: Shape 9881">
                <a:extLst>
                  <a:ext uri="{FF2B5EF4-FFF2-40B4-BE49-F238E27FC236}">
                    <a16:creationId xmlns:a16="http://schemas.microsoft.com/office/drawing/2014/main" id="{E48DC792-D805-2D68-D1AB-2CC4615599B3}"/>
                  </a:ext>
                </a:extLst>
              </p:cNvPr>
              <p:cNvSpPr/>
              <p:nvPr/>
            </p:nvSpPr>
            <p:spPr>
              <a:xfrm>
                <a:off x="10252860" y="4107020"/>
                <a:ext cx="29469" cy="63454"/>
              </a:xfrm>
              <a:custGeom>
                <a:avLst/>
                <a:gdLst>
                  <a:gd name="connsiteX0" fmla="*/ 21248 w 29469"/>
                  <a:gd name="connsiteY0" fmla="*/ 27825 h 63454"/>
                  <a:gd name="connsiteX1" fmla="*/ 29469 w 29469"/>
                  <a:gd name="connsiteY1" fmla="*/ 0 h 63454"/>
                  <a:gd name="connsiteX2" fmla="*/ 21628 w 29469"/>
                  <a:gd name="connsiteY2" fmla="*/ 15557 h 63454"/>
                  <a:gd name="connsiteX3" fmla="*/ 14039 w 29469"/>
                  <a:gd name="connsiteY3" fmla="*/ 31873 h 63454"/>
                  <a:gd name="connsiteX4" fmla="*/ 0 w 29469"/>
                  <a:gd name="connsiteY4" fmla="*/ 62986 h 63454"/>
                  <a:gd name="connsiteX5" fmla="*/ 21248 w 29469"/>
                  <a:gd name="connsiteY5" fmla="*/ 27825 h 63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469" h="63454">
                    <a:moveTo>
                      <a:pt x="21248" y="27825"/>
                    </a:moveTo>
                    <a:cubicBezTo>
                      <a:pt x="21754" y="22260"/>
                      <a:pt x="22892" y="20869"/>
                      <a:pt x="29469" y="0"/>
                    </a:cubicBezTo>
                    <a:cubicBezTo>
                      <a:pt x="26813" y="5312"/>
                      <a:pt x="24157" y="10498"/>
                      <a:pt x="21628" y="15557"/>
                    </a:cubicBezTo>
                    <a:cubicBezTo>
                      <a:pt x="18972" y="21122"/>
                      <a:pt x="16442" y="26560"/>
                      <a:pt x="14039" y="31873"/>
                    </a:cubicBezTo>
                    <a:cubicBezTo>
                      <a:pt x="9233" y="42623"/>
                      <a:pt x="4680" y="53121"/>
                      <a:pt x="0" y="62986"/>
                    </a:cubicBezTo>
                    <a:cubicBezTo>
                      <a:pt x="2403" y="68804"/>
                      <a:pt x="25928" y="18339"/>
                      <a:pt x="21248" y="27825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3" name="Freeform: Shape 9882">
                <a:extLst>
                  <a:ext uri="{FF2B5EF4-FFF2-40B4-BE49-F238E27FC236}">
                    <a16:creationId xmlns:a16="http://schemas.microsoft.com/office/drawing/2014/main" id="{317B983A-E8C1-7EC6-861D-50D6087ECA0C}"/>
                  </a:ext>
                </a:extLst>
              </p:cNvPr>
              <p:cNvSpPr/>
              <p:nvPr/>
            </p:nvSpPr>
            <p:spPr>
              <a:xfrm>
                <a:off x="10275066" y="4010645"/>
                <a:ext cx="21175" cy="106240"/>
              </a:xfrm>
              <a:custGeom>
                <a:avLst/>
                <a:gdLst>
                  <a:gd name="connsiteX0" fmla="*/ 813 w 21175"/>
                  <a:gd name="connsiteY0" fmla="*/ 103712 h 106240"/>
                  <a:gd name="connsiteX1" fmla="*/ 6884 w 21175"/>
                  <a:gd name="connsiteY1" fmla="*/ 106241 h 106240"/>
                  <a:gd name="connsiteX2" fmla="*/ 21176 w 21175"/>
                  <a:gd name="connsiteY2" fmla="*/ 63618 h 106240"/>
                  <a:gd name="connsiteX3" fmla="*/ 18141 w 21175"/>
                  <a:gd name="connsiteY3" fmla="*/ 43761 h 106240"/>
                  <a:gd name="connsiteX4" fmla="*/ 16875 w 21175"/>
                  <a:gd name="connsiteY4" fmla="*/ 38323 h 106240"/>
                  <a:gd name="connsiteX5" fmla="*/ 16116 w 21175"/>
                  <a:gd name="connsiteY5" fmla="*/ 35287 h 106240"/>
                  <a:gd name="connsiteX6" fmla="*/ 15737 w 21175"/>
                  <a:gd name="connsiteY6" fmla="*/ 33643 h 106240"/>
                  <a:gd name="connsiteX7" fmla="*/ 15358 w 21175"/>
                  <a:gd name="connsiteY7" fmla="*/ 30608 h 106240"/>
                  <a:gd name="connsiteX8" fmla="*/ 17128 w 21175"/>
                  <a:gd name="connsiteY8" fmla="*/ 0 h 106240"/>
                  <a:gd name="connsiteX9" fmla="*/ 12955 w 21175"/>
                  <a:gd name="connsiteY9" fmla="*/ 20616 h 106240"/>
                  <a:gd name="connsiteX10" fmla="*/ 12449 w 21175"/>
                  <a:gd name="connsiteY10" fmla="*/ 30734 h 106240"/>
                  <a:gd name="connsiteX11" fmla="*/ 12322 w 21175"/>
                  <a:gd name="connsiteY11" fmla="*/ 37437 h 106240"/>
                  <a:gd name="connsiteX12" fmla="*/ 9160 w 21175"/>
                  <a:gd name="connsiteY12" fmla="*/ 61721 h 106240"/>
                  <a:gd name="connsiteX13" fmla="*/ 7010 w 21175"/>
                  <a:gd name="connsiteY13" fmla="*/ 80945 h 106240"/>
                  <a:gd name="connsiteX14" fmla="*/ 813 w 21175"/>
                  <a:gd name="connsiteY14" fmla="*/ 103712 h 106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175" h="106240">
                    <a:moveTo>
                      <a:pt x="813" y="103712"/>
                    </a:moveTo>
                    <a:cubicBezTo>
                      <a:pt x="13081" y="73863"/>
                      <a:pt x="10678" y="93340"/>
                      <a:pt x="6884" y="106241"/>
                    </a:cubicBezTo>
                    <a:cubicBezTo>
                      <a:pt x="14979" y="91696"/>
                      <a:pt x="15611" y="80693"/>
                      <a:pt x="21176" y="63618"/>
                    </a:cubicBezTo>
                    <a:cubicBezTo>
                      <a:pt x="20923" y="55903"/>
                      <a:pt x="19658" y="50591"/>
                      <a:pt x="18141" y="43761"/>
                    </a:cubicBezTo>
                    <a:cubicBezTo>
                      <a:pt x="17761" y="42117"/>
                      <a:pt x="17382" y="40220"/>
                      <a:pt x="16875" y="38323"/>
                    </a:cubicBezTo>
                    <a:cubicBezTo>
                      <a:pt x="16623" y="37311"/>
                      <a:pt x="16370" y="36299"/>
                      <a:pt x="16116" y="35287"/>
                    </a:cubicBezTo>
                    <a:lnTo>
                      <a:pt x="15737" y="33643"/>
                    </a:lnTo>
                    <a:cubicBezTo>
                      <a:pt x="15611" y="32631"/>
                      <a:pt x="15484" y="31619"/>
                      <a:pt x="15358" y="30608"/>
                    </a:cubicBezTo>
                    <a:cubicBezTo>
                      <a:pt x="14220" y="21754"/>
                      <a:pt x="14473" y="11383"/>
                      <a:pt x="17128" y="0"/>
                    </a:cubicBezTo>
                    <a:cubicBezTo>
                      <a:pt x="15105" y="7209"/>
                      <a:pt x="13588" y="13786"/>
                      <a:pt x="12955" y="20616"/>
                    </a:cubicBezTo>
                    <a:cubicBezTo>
                      <a:pt x="12575" y="23904"/>
                      <a:pt x="12449" y="27319"/>
                      <a:pt x="12449" y="30734"/>
                    </a:cubicBezTo>
                    <a:cubicBezTo>
                      <a:pt x="12449" y="34908"/>
                      <a:pt x="12449" y="35287"/>
                      <a:pt x="12322" y="37437"/>
                    </a:cubicBezTo>
                    <a:cubicBezTo>
                      <a:pt x="11943" y="44394"/>
                      <a:pt x="11058" y="51476"/>
                      <a:pt x="9160" y="61721"/>
                    </a:cubicBezTo>
                    <a:cubicBezTo>
                      <a:pt x="11817" y="58306"/>
                      <a:pt x="10678" y="69183"/>
                      <a:pt x="7010" y="80945"/>
                    </a:cubicBezTo>
                    <a:cubicBezTo>
                      <a:pt x="3469" y="92708"/>
                      <a:pt x="-2096" y="105356"/>
                      <a:pt x="813" y="10371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4" name="Freeform: Shape 9883">
                <a:extLst>
                  <a:ext uri="{FF2B5EF4-FFF2-40B4-BE49-F238E27FC236}">
                    <a16:creationId xmlns:a16="http://schemas.microsoft.com/office/drawing/2014/main" id="{FE43C1D6-C0D9-05B1-D484-DC8176A9A474}"/>
                  </a:ext>
                </a:extLst>
              </p:cNvPr>
              <p:cNvSpPr/>
              <p:nvPr/>
            </p:nvSpPr>
            <p:spPr>
              <a:xfrm>
                <a:off x="10310716" y="3928561"/>
                <a:ext cx="30045" cy="38482"/>
              </a:xfrm>
              <a:custGeom>
                <a:avLst/>
                <a:gdLst>
                  <a:gd name="connsiteX0" fmla="*/ 2221 w 30045"/>
                  <a:gd name="connsiteY0" fmla="*/ 37184 h 38482"/>
                  <a:gd name="connsiteX1" fmla="*/ 30046 w 30045"/>
                  <a:gd name="connsiteY1" fmla="*/ 0 h 38482"/>
                  <a:gd name="connsiteX2" fmla="*/ 6774 w 30045"/>
                  <a:gd name="connsiteY2" fmla="*/ 26687 h 38482"/>
                  <a:gd name="connsiteX3" fmla="*/ 2221 w 30045"/>
                  <a:gd name="connsiteY3" fmla="*/ 37184 h 3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45" h="38482">
                    <a:moveTo>
                      <a:pt x="2221" y="37184"/>
                    </a:moveTo>
                    <a:cubicBezTo>
                      <a:pt x="14363" y="18718"/>
                      <a:pt x="25619" y="6577"/>
                      <a:pt x="30046" y="0"/>
                    </a:cubicBezTo>
                    <a:cubicBezTo>
                      <a:pt x="22710" y="7336"/>
                      <a:pt x="12971" y="17960"/>
                      <a:pt x="6774" y="26687"/>
                    </a:cubicBezTo>
                    <a:cubicBezTo>
                      <a:pt x="576" y="35287"/>
                      <a:pt x="-2332" y="41231"/>
                      <a:pt x="2221" y="37184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5" name="Freeform: Shape 9884">
                <a:extLst>
                  <a:ext uri="{FF2B5EF4-FFF2-40B4-BE49-F238E27FC236}">
                    <a16:creationId xmlns:a16="http://schemas.microsoft.com/office/drawing/2014/main" id="{2EEE2941-4BC7-FA8B-45C0-DBC0A5F68E10}"/>
                  </a:ext>
                </a:extLst>
              </p:cNvPr>
              <p:cNvSpPr/>
              <p:nvPr/>
            </p:nvSpPr>
            <p:spPr>
              <a:xfrm>
                <a:off x="11198405" y="4322285"/>
                <a:ext cx="35540" cy="16315"/>
              </a:xfrm>
              <a:custGeom>
                <a:avLst/>
                <a:gdLst>
                  <a:gd name="connsiteX0" fmla="*/ 10750 w 35540"/>
                  <a:gd name="connsiteY0" fmla="*/ 7083 h 16315"/>
                  <a:gd name="connsiteX1" fmla="*/ 35540 w 35540"/>
                  <a:gd name="connsiteY1" fmla="*/ 16315 h 16315"/>
                  <a:gd name="connsiteX2" fmla="*/ 0 w 35540"/>
                  <a:gd name="connsiteY2" fmla="*/ 0 h 16315"/>
                  <a:gd name="connsiteX3" fmla="*/ 10750 w 35540"/>
                  <a:gd name="connsiteY3" fmla="*/ 7083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40" h="16315">
                    <a:moveTo>
                      <a:pt x="10750" y="7083"/>
                    </a:moveTo>
                    <a:cubicBezTo>
                      <a:pt x="11130" y="5185"/>
                      <a:pt x="32125" y="15051"/>
                      <a:pt x="35540" y="16315"/>
                    </a:cubicBezTo>
                    <a:cubicBezTo>
                      <a:pt x="20489" y="8094"/>
                      <a:pt x="19224" y="6071"/>
                      <a:pt x="0" y="0"/>
                    </a:cubicBezTo>
                    <a:cubicBezTo>
                      <a:pt x="1644" y="1897"/>
                      <a:pt x="-2783" y="2150"/>
                      <a:pt x="10750" y="708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6" name="Freeform: Shape 9885">
                <a:extLst>
                  <a:ext uri="{FF2B5EF4-FFF2-40B4-BE49-F238E27FC236}">
                    <a16:creationId xmlns:a16="http://schemas.microsoft.com/office/drawing/2014/main" id="{95409352-D041-D0F2-032F-C989527E37A4}"/>
                  </a:ext>
                </a:extLst>
              </p:cNvPr>
              <p:cNvSpPr/>
              <p:nvPr/>
            </p:nvSpPr>
            <p:spPr>
              <a:xfrm>
                <a:off x="11343036" y="4652373"/>
                <a:ext cx="54698" cy="61039"/>
              </a:xfrm>
              <a:custGeom>
                <a:avLst/>
                <a:gdLst>
                  <a:gd name="connsiteX0" fmla="*/ 44706 w 54698"/>
                  <a:gd name="connsiteY0" fmla="*/ 49471 h 61039"/>
                  <a:gd name="connsiteX1" fmla="*/ 54698 w 54698"/>
                  <a:gd name="connsiteY1" fmla="*/ 60853 h 61039"/>
                  <a:gd name="connsiteX2" fmla="*/ 22193 w 54698"/>
                  <a:gd name="connsiteY2" fmla="*/ 12160 h 61039"/>
                  <a:gd name="connsiteX3" fmla="*/ 10557 w 54698"/>
                  <a:gd name="connsiteY3" fmla="*/ 5962 h 61039"/>
                  <a:gd name="connsiteX4" fmla="*/ 312 w 54698"/>
                  <a:gd name="connsiteY4" fmla="*/ 1409 h 61039"/>
                  <a:gd name="connsiteX5" fmla="*/ 44579 w 54698"/>
                  <a:gd name="connsiteY5" fmla="*/ 49471 h 61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698" h="61039">
                    <a:moveTo>
                      <a:pt x="44706" y="49471"/>
                    </a:moveTo>
                    <a:cubicBezTo>
                      <a:pt x="45465" y="45676"/>
                      <a:pt x="53686" y="63004"/>
                      <a:pt x="54698" y="60853"/>
                    </a:cubicBezTo>
                    <a:cubicBezTo>
                      <a:pt x="45338" y="36823"/>
                      <a:pt x="30414" y="20508"/>
                      <a:pt x="22193" y="12160"/>
                    </a:cubicBezTo>
                    <a:cubicBezTo>
                      <a:pt x="24976" y="16966"/>
                      <a:pt x="17387" y="10516"/>
                      <a:pt x="10557" y="5962"/>
                    </a:cubicBezTo>
                    <a:cubicBezTo>
                      <a:pt x="3727" y="1283"/>
                      <a:pt x="-1332" y="-2005"/>
                      <a:pt x="312" y="1409"/>
                    </a:cubicBezTo>
                    <a:cubicBezTo>
                      <a:pt x="13340" y="11022"/>
                      <a:pt x="33829" y="27716"/>
                      <a:pt x="44579" y="49471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7" name="Freeform: Shape 9886">
                <a:extLst>
                  <a:ext uri="{FF2B5EF4-FFF2-40B4-BE49-F238E27FC236}">
                    <a16:creationId xmlns:a16="http://schemas.microsoft.com/office/drawing/2014/main" id="{E6C19134-5E75-F155-3EA1-77BF9727DFB2}"/>
                  </a:ext>
                </a:extLst>
              </p:cNvPr>
              <p:cNvSpPr/>
              <p:nvPr/>
            </p:nvSpPr>
            <p:spPr>
              <a:xfrm>
                <a:off x="10787733" y="4062080"/>
                <a:ext cx="72092" cy="99578"/>
              </a:xfrm>
              <a:custGeom>
                <a:avLst/>
                <a:gdLst>
                  <a:gd name="connsiteX0" fmla="*/ 15431 w 72092"/>
                  <a:gd name="connsiteY0" fmla="*/ 19898 h 99578"/>
                  <a:gd name="connsiteX1" fmla="*/ 0 w 72092"/>
                  <a:gd name="connsiteY1" fmla="*/ 4847 h 99578"/>
                  <a:gd name="connsiteX2" fmla="*/ 30608 w 72092"/>
                  <a:gd name="connsiteY2" fmla="*/ 50759 h 99578"/>
                  <a:gd name="connsiteX3" fmla="*/ 72092 w 72092"/>
                  <a:gd name="connsiteY3" fmla="*/ 99579 h 99578"/>
                  <a:gd name="connsiteX4" fmla="*/ 40726 w 72092"/>
                  <a:gd name="connsiteY4" fmla="*/ 44055 h 99578"/>
                  <a:gd name="connsiteX5" fmla="*/ 24537 w 72092"/>
                  <a:gd name="connsiteY5" fmla="*/ 23945 h 99578"/>
                  <a:gd name="connsiteX6" fmla="*/ 5186 w 72092"/>
                  <a:gd name="connsiteY6" fmla="*/ 673 h 99578"/>
                  <a:gd name="connsiteX7" fmla="*/ 15431 w 72092"/>
                  <a:gd name="connsiteY7" fmla="*/ 19772 h 99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092" h="99578">
                    <a:moveTo>
                      <a:pt x="15431" y="19898"/>
                    </a:moveTo>
                    <a:cubicBezTo>
                      <a:pt x="12521" y="18254"/>
                      <a:pt x="5565" y="10918"/>
                      <a:pt x="0" y="4847"/>
                    </a:cubicBezTo>
                    <a:cubicBezTo>
                      <a:pt x="10498" y="21795"/>
                      <a:pt x="20363" y="30902"/>
                      <a:pt x="30608" y="50759"/>
                    </a:cubicBezTo>
                    <a:cubicBezTo>
                      <a:pt x="43256" y="64671"/>
                      <a:pt x="50971" y="69098"/>
                      <a:pt x="72092" y="99579"/>
                    </a:cubicBezTo>
                    <a:cubicBezTo>
                      <a:pt x="60203" y="79342"/>
                      <a:pt x="55650" y="68086"/>
                      <a:pt x="40726" y="44055"/>
                    </a:cubicBezTo>
                    <a:cubicBezTo>
                      <a:pt x="41612" y="49367"/>
                      <a:pt x="33643" y="37478"/>
                      <a:pt x="24537" y="23945"/>
                    </a:cubicBezTo>
                    <a:cubicBezTo>
                      <a:pt x="15557" y="10665"/>
                      <a:pt x="4680" y="-3247"/>
                      <a:pt x="5186" y="673"/>
                    </a:cubicBezTo>
                    <a:cubicBezTo>
                      <a:pt x="17581" y="17495"/>
                      <a:pt x="18086" y="21416"/>
                      <a:pt x="15431" y="1977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8" name="Freeform: Shape 9887">
                <a:extLst>
                  <a:ext uri="{FF2B5EF4-FFF2-40B4-BE49-F238E27FC236}">
                    <a16:creationId xmlns:a16="http://schemas.microsoft.com/office/drawing/2014/main" id="{50F4372E-B81E-CF95-03FF-6B70DDFE7D58}"/>
                  </a:ext>
                </a:extLst>
              </p:cNvPr>
              <p:cNvSpPr/>
              <p:nvPr/>
            </p:nvSpPr>
            <p:spPr>
              <a:xfrm>
                <a:off x="10882777" y="4193382"/>
                <a:ext cx="28018" cy="31641"/>
              </a:xfrm>
              <a:custGeom>
                <a:avLst/>
                <a:gdLst>
                  <a:gd name="connsiteX0" fmla="*/ 28018 w 28018"/>
                  <a:gd name="connsiteY0" fmla="*/ 31642 h 31641"/>
                  <a:gd name="connsiteX1" fmla="*/ 446 w 28018"/>
                  <a:gd name="connsiteY1" fmla="*/ 2172 h 31641"/>
                  <a:gd name="connsiteX2" fmla="*/ 28018 w 28018"/>
                  <a:gd name="connsiteY2" fmla="*/ 31642 h 3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018" h="31641">
                    <a:moveTo>
                      <a:pt x="28018" y="31642"/>
                    </a:moveTo>
                    <a:cubicBezTo>
                      <a:pt x="15244" y="18488"/>
                      <a:pt x="-3095" y="-7693"/>
                      <a:pt x="446" y="2172"/>
                    </a:cubicBezTo>
                    <a:cubicBezTo>
                      <a:pt x="12082" y="16971"/>
                      <a:pt x="22453" y="27595"/>
                      <a:pt x="28018" y="31642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9" name="Freeform: Shape 9888">
                <a:extLst>
                  <a:ext uri="{FF2B5EF4-FFF2-40B4-BE49-F238E27FC236}">
                    <a16:creationId xmlns:a16="http://schemas.microsoft.com/office/drawing/2014/main" id="{4FB5773E-EFD1-15C1-F021-FAAAC94AFA80}"/>
                  </a:ext>
                </a:extLst>
              </p:cNvPr>
              <p:cNvSpPr/>
              <p:nvPr/>
            </p:nvSpPr>
            <p:spPr>
              <a:xfrm>
                <a:off x="11334621" y="4644549"/>
                <a:ext cx="885" cy="253"/>
              </a:xfrm>
              <a:custGeom>
                <a:avLst/>
                <a:gdLst>
                  <a:gd name="connsiteX0" fmla="*/ 253 w 885"/>
                  <a:gd name="connsiteY0" fmla="*/ 253 h 253"/>
                  <a:gd name="connsiteX1" fmla="*/ 0 w 885"/>
                  <a:gd name="connsiteY1" fmla="*/ 253 h 253"/>
                  <a:gd name="connsiteX2" fmla="*/ 885 w 885"/>
                  <a:gd name="connsiteY2" fmla="*/ 0 h 253"/>
                  <a:gd name="connsiteX3" fmla="*/ 127 w 885"/>
                  <a:gd name="connsiteY3" fmla="*/ 253 h 253"/>
                  <a:gd name="connsiteX4" fmla="*/ 127 w 885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253">
                    <a:moveTo>
                      <a:pt x="253" y="253"/>
                    </a:moveTo>
                    <a:cubicBezTo>
                      <a:pt x="253" y="253"/>
                      <a:pt x="253" y="253"/>
                      <a:pt x="0" y="253"/>
                    </a:cubicBezTo>
                    <a:cubicBezTo>
                      <a:pt x="253" y="253"/>
                      <a:pt x="633" y="0"/>
                      <a:pt x="885" y="0"/>
                    </a:cubicBezTo>
                    <a:cubicBezTo>
                      <a:pt x="506" y="0"/>
                      <a:pt x="127" y="253"/>
                      <a:pt x="127" y="253"/>
                    </a:cubicBezTo>
                    <a:cubicBezTo>
                      <a:pt x="127" y="253"/>
                      <a:pt x="127" y="253"/>
                      <a:pt x="127" y="253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0" name="Freeform: Shape 9889">
                <a:extLst>
                  <a:ext uri="{FF2B5EF4-FFF2-40B4-BE49-F238E27FC236}">
                    <a16:creationId xmlns:a16="http://schemas.microsoft.com/office/drawing/2014/main" id="{324DD6A7-958D-E3D9-8F48-66B3DBA5FCAA}"/>
                  </a:ext>
                </a:extLst>
              </p:cNvPr>
              <p:cNvSpPr/>
              <p:nvPr/>
            </p:nvSpPr>
            <p:spPr>
              <a:xfrm>
                <a:off x="10210996" y="3872868"/>
                <a:ext cx="1197239" cy="1010857"/>
              </a:xfrm>
              <a:custGeom>
                <a:avLst/>
                <a:gdLst>
                  <a:gd name="connsiteX0" fmla="*/ 1190152 w 1197239"/>
                  <a:gd name="connsiteY0" fmla="*/ 865907 h 1010857"/>
                  <a:gd name="connsiteX1" fmla="*/ 1192176 w 1197239"/>
                  <a:gd name="connsiteY1" fmla="*/ 896768 h 1010857"/>
                  <a:gd name="connsiteX2" fmla="*/ 1188761 w 1197239"/>
                  <a:gd name="connsiteY2" fmla="*/ 915486 h 1010857"/>
                  <a:gd name="connsiteX3" fmla="*/ 1178643 w 1197239"/>
                  <a:gd name="connsiteY3" fmla="*/ 849592 h 1010857"/>
                  <a:gd name="connsiteX4" fmla="*/ 1175481 w 1197239"/>
                  <a:gd name="connsiteY4" fmla="*/ 837577 h 1010857"/>
                  <a:gd name="connsiteX5" fmla="*/ 1183828 w 1197239"/>
                  <a:gd name="connsiteY5" fmla="*/ 855030 h 1010857"/>
                  <a:gd name="connsiteX6" fmla="*/ 1180666 w 1197239"/>
                  <a:gd name="connsiteY6" fmla="*/ 844406 h 1010857"/>
                  <a:gd name="connsiteX7" fmla="*/ 1176619 w 1197239"/>
                  <a:gd name="connsiteY7" fmla="*/ 833782 h 1010857"/>
                  <a:gd name="connsiteX8" fmla="*/ 1158912 w 1197239"/>
                  <a:gd name="connsiteY8" fmla="*/ 807096 h 1010857"/>
                  <a:gd name="connsiteX9" fmla="*/ 1160683 w 1197239"/>
                  <a:gd name="connsiteY9" fmla="*/ 813925 h 1010857"/>
                  <a:gd name="connsiteX10" fmla="*/ 1163592 w 1197239"/>
                  <a:gd name="connsiteY10" fmla="*/ 819364 h 1010857"/>
                  <a:gd name="connsiteX11" fmla="*/ 1155624 w 1197239"/>
                  <a:gd name="connsiteY11" fmla="*/ 810131 h 1010857"/>
                  <a:gd name="connsiteX12" fmla="*/ 1141838 w 1197239"/>
                  <a:gd name="connsiteY12" fmla="*/ 795333 h 1010857"/>
                  <a:gd name="connsiteX13" fmla="*/ 1124258 w 1197239"/>
                  <a:gd name="connsiteY13" fmla="*/ 780535 h 1010857"/>
                  <a:gd name="connsiteX14" fmla="*/ 1119452 w 1197239"/>
                  <a:gd name="connsiteY14" fmla="*/ 773832 h 1010857"/>
                  <a:gd name="connsiteX15" fmla="*/ 1120969 w 1197239"/>
                  <a:gd name="connsiteY15" fmla="*/ 770670 h 1010857"/>
                  <a:gd name="connsiteX16" fmla="*/ 1120969 w 1197239"/>
                  <a:gd name="connsiteY16" fmla="*/ 772440 h 1010857"/>
                  <a:gd name="connsiteX17" fmla="*/ 1121222 w 1197239"/>
                  <a:gd name="connsiteY17" fmla="*/ 772946 h 1010857"/>
                  <a:gd name="connsiteX18" fmla="*/ 1121728 w 1197239"/>
                  <a:gd name="connsiteY18" fmla="*/ 773199 h 1010857"/>
                  <a:gd name="connsiteX19" fmla="*/ 1123119 w 1197239"/>
                  <a:gd name="connsiteY19" fmla="*/ 772567 h 1010857"/>
                  <a:gd name="connsiteX20" fmla="*/ 1124131 w 1197239"/>
                  <a:gd name="connsiteY20" fmla="*/ 772314 h 1010857"/>
                  <a:gd name="connsiteX21" fmla="*/ 1124131 w 1197239"/>
                  <a:gd name="connsiteY21" fmla="*/ 772314 h 1010857"/>
                  <a:gd name="connsiteX22" fmla="*/ 1124131 w 1197239"/>
                  <a:gd name="connsiteY22" fmla="*/ 772314 h 1010857"/>
                  <a:gd name="connsiteX23" fmla="*/ 1125143 w 1197239"/>
                  <a:gd name="connsiteY23" fmla="*/ 772061 h 1010857"/>
                  <a:gd name="connsiteX24" fmla="*/ 1125775 w 1197239"/>
                  <a:gd name="connsiteY24" fmla="*/ 772061 h 1010857"/>
                  <a:gd name="connsiteX25" fmla="*/ 1124763 w 1197239"/>
                  <a:gd name="connsiteY25" fmla="*/ 772314 h 1010857"/>
                  <a:gd name="connsiteX26" fmla="*/ 1127420 w 1197239"/>
                  <a:gd name="connsiteY26" fmla="*/ 771808 h 1010857"/>
                  <a:gd name="connsiteX27" fmla="*/ 1128305 w 1197239"/>
                  <a:gd name="connsiteY27" fmla="*/ 771682 h 1010857"/>
                  <a:gd name="connsiteX28" fmla="*/ 1128431 w 1197239"/>
                  <a:gd name="connsiteY28" fmla="*/ 771302 h 1010857"/>
                  <a:gd name="connsiteX29" fmla="*/ 1128558 w 1197239"/>
                  <a:gd name="connsiteY29" fmla="*/ 769152 h 1010857"/>
                  <a:gd name="connsiteX30" fmla="*/ 1129064 w 1197239"/>
                  <a:gd name="connsiteY30" fmla="*/ 764346 h 1010857"/>
                  <a:gd name="connsiteX31" fmla="*/ 1130075 w 1197239"/>
                  <a:gd name="connsiteY31" fmla="*/ 753089 h 1010857"/>
                  <a:gd name="connsiteX32" fmla="*/ 1127166 w 1197239"/>
                  <a:gd name="connsiteY32" fmla="*/ 699463 h 1010857"/>
                  <a:gd name="connsiteX33" fmla="*/ 1102756 w 1197239"/>
                  <a:gd name="connsiteY33" fmla="*/ 650390 h 1010857"/>
                  <a:gd name="connsiteX34" fmla="*/ 1083278 w 1197239"/>
                  <a:gd name="connsiteY34" fmla="*/ 633189 h 1010857"/>
                  <a:gd name="connsiteX35" fmla="*/ 1078725 w 1197239"/>
                  <a:gd name="connsiteY35" fmla="*/ 617759 h 1010857"/>
                  <a:gd name="connsiteX36" fmla="*/ 1078979 w 1197239"/>
                  <a:gd name="connsiteY36" fmla="*/ 594487 h 1010857"/>
                  <a:gd name="connsiteX37" fmla="*/ 1080370 w 1197239"/>
                  <a:gd name="connsiteY37" fmla="*/ 545540 h 1010857"/>
                  <a:gd name="connsiteX38" fmla="*/ 1056845 w 1197239"/>
                  <a:gd name="connsiteY38" fmla="*/ 491534 h 1010857"/>
                  <a:gd name="connsiteX39" fmla="*/ 1064687 w 1197239"/>
                  <a:gd name="connsiteY39" fmla="*/ 509115 h 1010857"/>
                  <a:gd name="connsiteX40" fmla="*/ 1073414 w 1197239"/>
                  <a:gd name="connsiteY40" fmla="*/ 531501 h 1010857"/>
                  <a:gd name="connsiteX41" fmla="*/ 1075058 w 1197239"/>
                  <a:gd name="connsiteY41" fmla="*/ 547564 h 1010857"/>
                  <a:gd name="connsiteX42" fmla="*/ 1067216 w 1197239"/>
                  <a:gd name="connsiteY42" fmla="*/ 516577 h 1010857"/>
                  <a:gd name="connsiteX43" fmla="*/ 1056465 w 1197239"/>
                  <a:gd name="connsiteY43" fmla="*/ 500008 h 1010857"/>
                  <a:gd name="connsiteX44" fmla="*/ 1030664 w 1197239"/>
                  <a:gd name="connsiteY44" fmla="*/ 478887 h 1010857"/>
                  <a:gd name="connsiteX45" fmla="*/ 964390 w 1197239"/>
                  <a:gd name="connsiteY45" fmla="*/ 441829 h 1010857"/>
                  <a:gd name="connsiteX46" fmla="*/ 931632 w 1197239"/>
                  <a:gd name="connsiteY46" fmla="*/ 439046 h 1010857"/>
                  <a:gd name="connsiteX47" fmla="*/ 910384 w 1197239"/>
                  <a:gd name="connsiteY47" fmla="*/ 437655 h 1010857"/>
                  <a:gd name="connsiteX48" fmla="*/ 856125 w 1197239"/>
                  <a:gd name="connsiteY48" fmla="*/ 431710 h 1010857"/>
                  <a:gd name="connsiteX49" fmla="*/ 845501 w 1197239"/>
                  <a:gd name="connsiteY49" fmla="*/ 435758 h 1010857"/>
                  <a:gd name="connsiteX50" fmla="*/ 791369 w 1197239"/>
                  <a:gd name="connsiteY50" fmla="*/ 423616 h 1010857"/>
                  <a:gd name="connsiteX51" fmla="*/ 797693 w 1197239"/>
                  <a:gd name="connsiteY51" fmla="*/ 421972 h 1010857"/>
                  <a:gd name="connsiteX52" fmla="*/ 772650 w 1197239"/>
                  <a:gd name="connsiteY52" fmla="*/ 412233 h 1010857"/>
                  <a:gd name="connsiteX53" fmla="*/ 756081 w 1197239"/>
                  <a:gd name="connsiteY53" fmla="*/ 405909 h 1010857"/>
                  <a:gd name="connsiteX54" fmla="*/ 717379 w 1197239"/>
                  <a:gd name="connsiteY54" fmla="*/ 374037 h 1010857"/>
                  <a:gd name="connsiteX55" fmla="*/ 689302 w 1197239"/>
                  <a:gd name="connsiteY55" fmla="*/ 344568 h 1010857"/>
                  <a:gd name="connsiteX56" fmla="*/ 645540 w 1197239"/>
                  <a:gd name="connsiteY56" fmla="*/ 291700 h 1010857"/>
                  <a:gd name="connsiteX57" fmla="*/ 681839 w 1197239"/>
                  <a:gd name="connsiteY57" fmla="*/ 341532 h 1010857"/>
                  <a:gd name="connsiteX58" fmla="*/ 665651 w 1197239"/>
                  <a:gd name="connsiteY58" fmla="*/ 332426 h 1010857"/>
                  <a:gd name="connsiteX59" fmla="*/ 644023 w 1197239"/>
                  <a:gd name="connsiteY59" fmla="*/ 302198 h 1010857"/>
                  <a:gd name="connsiteX60" fmla="*/ 630237 w 1197239"/>
                  <a:gd name="connsiteY60" fmla="*/ 276396 h 1010857"/>
                  <a:gd name="connsiteX61" fmla="*/ 651105 w 1197239"/>
                  <a:gd name="connsiteY61" fmla="*/ 309407 h 1010857"/>
                  <a:gd name="connsiteX62" fmla="*/ 672860 w 1197239"/>
                  <a:gd name="connsiteY62" fmla="*/ 335714 h 1010857"/>
                  <a:gd name="connsiteX63" fmla="*/ 657936 w 1197239"/>
                  <a:gd name="connsiteY63" fmla="*/ 315098 h 1010857"/>
                  <a:gd name="connsiteX64" fmla="*/ 646679 w 1197239"/>
                  <a:gd name="connsiteY64" fmla="*/ 298403 h 1010857"/>
                  <a:gd name="connsiteX65" fmla="*/ 626190 w 1197239"/>
                  <a:gd name="connsiteY65" fmla="*/ 266278 h 1010857"/>
                  <a:gd name="connsiteX66" fmla="*/ 616704 w 1197239"/>
                  <a:gd name="connsiteY66" fmla="*/ 259828 h 1010857"/>
                  <a:gd name="connsiteX67" fmla="*/ 570034 w 1197239"/>
                  <a:gd name="connsiteY67" fmla="*/ 188621 h 1010857"/>
                  <a:gd name="connsiteX68" fmla="*/ 556627 w 1197239"/>
                  <a:gd name="connsiteY68" fmla="*/ 174709 h 1010857"/>
                  <a:gd name="connsiteX69" fmla="*/ 553085 w 1197239"/>
                  <a:gd name="connsiteY69" fmla="*/ 168385 h 1010857"/>
                  <a:gd name="connsiteX70" fmla="*/ 558904 w 1197239"/>
                  <a:gd name="connsiteY70" fmla="*/ 173950 h 1010857"/>
                  <a:gd name="connsiteX71" fmla="*/ 561307 w 1197239"/>
                  <a:gd name="connsiteY71" fmla="*/ 176100 h 1010857"/>
                  <a:gd name="connsiteX72" fmla="*/ 586602 w 1197239"/>
                  <a:gd name="connsiteY72" fmla="*/ 201395 h 1010857"/>
                  <a:gd name="connsiteX73" fmla="*/ 558397 w 1197239"/>
                  <a:gd name="connsiteY73" fmla="*/ 166487 h 1010857"/>
                  <a:gd name="connsiteX74" fmla="*/ 546762 w 1197239"/>
                  <a:gd name="connsiteY74" fmla="*/ 157761 h 1010857"/>
                  <a:gd name="connsiteX75" fmla="*/ 537908 w 1197239"/>
                  <a:gd name="connsiteY75" fmla="*/ 144101 h 1010857"/>
                  <a:gd name="connsiteX76" fmla="*/ 500218 w 1197239"/>
                  <a:gd name="connsiteY76" fmla="*/ 106158 h 1010857"/>
                  <a:gd name="connsiteX77" fmla="*/ 514004 w 1197239"/>
                  <a:gd name="connsiteY77" fmla="*/ 120702 h 1010857"/>
                  <a:gd name="connsiteX78" fmla="*/ 533861 w 1197239"/>
                  <a:gd name="connsiteY78" fmla="*/ 148148 h 1010857"/>
                  <a:gd name="connsiteX79" fmla="*/ 472646 w 1197239"/>
                  <a:gd name="connsiteY79" fmla="*/ 104513 h 1010857"/>
                  <a:gd name="connsiteX80" fmla="*/ 416363 w 1197239"/>
                  <a:gd name="connsiteY80" fmla="*/ 90980 h 1010857"/>
                  <a:gd name="connsiteX81" fmla="*/ 404095 w 1197239"/>
                  <a:gd name="connsiteY81" fmla="*/ 86174 h 1010857"/>
                  <a:gd name="connsiteX82" fmla="*/ 405107 w 1197239"/>
                  <a:gd name="connsiteY82" fmla="*/ 84656 h 1010857"/>
                  <a:gd name="connsiteX83" fmla="*/ 412443 w 1197239"/>
                  <a:gd name="connsiteY83" fmla="*/ 83898 h 1010857"/>
                  <a:gd name="connsiteX84" fmla="*/ 376523 w 1197239"/>
                  <a:gd name="connsiteY84" fmla="*/ 73273 h 1010857"/>
                  <a:gd name="connsiteX85" fmla="*/ 331244 w 1197239"/>
                  <a:gd name="connsiteY85" fmla="*/ 47978 h 1010857"/>
                  <a:gd name="connsiteX86" fmla="*/ 320493 w 1197239"/>
                  <a:gd name="connsiteY86" fmla="*/ 48231 h 1010857"/>
                  <a:gd name="connsiteX87" fmla="*/ 276479 w 1197239"/>
                  <a:gd name="connsiteY87" fmla="*/ 18762 h 1010857"/>
                  <a:gd name="connsiteX88" fmla="*/ 282930 w 1197239"/>
                  <a:gd name="connsiteY88" fmla="*/ 19394 h 1010857"/>
                  <a:gd name="connsiteX89" fmla="*/ 266867 w 1197239"/>
                  <a:gd name="connsiteY89" fmla="*/ 6493 h 1010857"/>
                  <a:gd name="connsiteX90" fmla="*/ 258520 w 1197239"/>
                  <a:gd name="connsiteY90" fmla="*/ 296 h 1010857"/>
                  <a:gd name="connsiteX91" fmla="*/ 249161 w 1197239"/>
                  <a:gd name="connsiteY91" fmla="*/ 43 h 1010857"/>
                  <a:gd name="connsiteX92" fmla="*/ 229304 w 1197239"/>
                  <a:gd name="connsiteY92" fmla="*/ 1940 h 1010857"/>
                  <a:gd name="connsiteX93" fmla="*/ 210459 w 1197239"/>
                  <a:gd name="connsiteY93" fmla="*/ 8264 h 1010857"/>
                  <a:gd name="connsiteX94" fmla="*/ 154935 w 1197239"/>
                  <a:gd name="connsiteY94" fmla="*/ 37733 h 1010857"/>
                  <a:gd name="connsiteX95" fmla="*/ 121671 w 1197239"/>
                  <a:gd name="connsiteY95" fmla="*/ 68973 h 1010857"/>
                  <a:gd name="connsiteX96" fmla="*/ 85625 w 1197239"/>
                  <a:gd name="connsiteY96" fmla="*/ 139295 h 1010857"/>
                  <a:gd name="connsiteX97" fmla="*/ 119268 w 1197239"/>
                  <a:gd name="connsiteY97" fmla="*/ 77447 h 1010857"/>
                  <a:gd name="connsiteX98" fmla="*/ 127742 w 1197239"/>
                  <a:gd name="connsiteY98" fmla="*/ 74032 h 1010857"/>
                  <a:gd name="connsiteX99" fmla="*/ 113324 w 1197239"/>
                  <a:gd name="connsiteY99" fmla="*/ 96672 h 1010857"/>
                  <a:gd name="connsiteX100" fmla="*/ 95111 w 1197239"/>
                  <a:gd name="connsiteY100" fmla="*/ 132718 h 1010857"/>
                  <a:gd name="connsiteX101" fmla="*/ 87017 w 1197239"/>
                  <a:gd name="connsiteY101" fmla="*/ 165982 h 1010857"/>
                  <a:gd name="connsiteX102" fmla="*/ 97261 w 1197239"/>
                  <a:gd name="connsiteY102" fmla="*/ 121841 h 1010857"/>
                  <a:gd name="connsiteX103" fmla="*/ 114842 w 1197239"/>
                  <a:gd name="connsiteY103" fmla="*/ 88324 h 1010857"/>
                  <a:gd name="connsiteX104" fmla="*/ 90305 w 1197239"/>
                  <a:gd name="connsiteY104" fmla="*/ 132971 h 1010857"/>
                  <a:gd name="connsiteX105" fmla="*/ 85751 w 1197239"/>
                  <a:gd name="connsiteY105" fmla="*/ 154093 h 1010857"/>
                  <a:gd name="connsiteX106" fmla="*/ 85119 w 1197239"/>
                  <a:gd name="connsiteY106" fmla="*/ 166234 h 1010857"/>
                  <a:gd name="connsiteX107" fmla="*/ 85372 w 1197239"/>
                  <a:gd name="connsiteY107" fmla="*/ 176606 h 1010857"/>
                  <a:gd name="connsiteX108" fmla="*/ 89925 w 1197239"/>
                  <a:gd name="connsiteY108" fmla="*/ 185079 h 1010857"/>
                  <a:gd name="connsiteX109" fmla="*/ 69689 w 1197239"/>
                  <a:gd name="connsiteY109" fmla="*/ 251986 h 1010857"/>
                  <a:gd name="connsiteX110" fmla="*/ 36552 w 1197239"/>
                  <a:gd name="connsiteY110" fmla="*/ 329011 h 1010857"/>
                  <a:gd name="connsiteX111" fmla="*/ 45405 w 1197239"/>
                  <a:gd name="connsiteY111" fmla="*/ 321296 h 1010857"/>
                  <a:gd name="connsiteX112" fmla="*/ 35160 w 1197239"/>
                  <a:gd name="connsiteY112" fmla="*/ 348109 h 1010857"/>
                  <a:gd name="connsiteX113" fmla="*/ 28331 w 1197239"/>
                  <a:gd name="connsiteY113" fmla="*/ 371507 h 1010857"/>
                  <a:gd name="connsiteX114" fmla="*/ 37563 w 1197239"/>
                  <a:gd name="connsiteY114" fmla="*/ 349247 h 1010857"/>
                  <a:gd name="connsiteX115" fmla="*/ 54006 w 1197239"/>
                  <a:gd name="connsiteY115" fmla="*/ 302704 h 1010857"/>
                  <a:gd name="connsiteX116" fmla="*/ 56283 w 1197239"/>
                  <a:gd name="connsiteY116" fmla="*/ 314593 h 1010857"/>
                  <a:gd name="connsiteX117" fmla="*/ 34781 w 1197239"/>
                  <a:gd name="connsiteY117" fmla="*/ 372646 h 1010857"/>
                  <a:gd name="connsiteX118" fmla="*/ 40220 w 1197239"/>
                  <a:gd name="connsiteY118" fmla="*/ 361895 h 1010857"/>
                  <a:gd name="connsiteX119" fmla="*/ 41484 w 1197239"/>
                  <a:gd name="connsiteY119" fmla="*/ 363413 h 1010857"/>
                  <a:gd name="connsiteX120" fmla="*/ 34022 w 1197239"/>
                  <a:gd name="connsiteY120" fmla="*/ 416280 h 1010857"/>
                  <a:gd name="connsiteX121" fmla="*/ 38449 w 1197239"/>
                  <a:gd name="connsiteY121" fmla="*/ 442714 h 1010857"/>
                  <a:gd name="connsiteX122" fmla="*/ 44899 w 1197239"/>
                  <a:gd name="connsiteY122" fmla="*/ 465986 h 1010857"/>
                  <a:gd name="connsiteX123" fmla="*/ 51097 w 1197239"/>
                  <a:gd name="connsiteY123" fmla="*/ 484072 h 1010857"/>
                  <a:gd name="connsiteX124" fmla="*/ 54638 w 1197239"/>
                  <a:gd name="connsiteY124" fmla="*/ 501652 h 1010857"/>
                  <a:gd name="connsiteX125" fmla="*/ 49706 w 1197239"/>
                  <a:gd name="connsiteY125" fmla="*/ 460294 h 1010857"/>
                  <a:gd name="connsiteX126" fmla="*/ 41864 w 1197239"/>
                  <a:gd name="connsiteY126" fmla="*/ 425007 h 1010857"/>
                  <a:gd name="connsiteX127" fmla="*/ 45785 w 1197239"/>
                  <a:gd name="connsiteY127" fmla="*/ 425766 h 1010857"/>
                  <a:gd name="connsiteX128" fmla="*/ 52741 w 1197239"/>
                  <a:gd name="connsiteY128" fmla="*/ 447267 h 1010857"/>
                  <a:gd name="connsiteX129" fmla="*/ 62606 w 1197239"/>
                  <a:gd name="connsiteY129" fmla="*/ 499502 h 1010857"/>
                  <a:gd name="connsiteX130" fmla="*/ 60456 w 1197239"/>
                  <a:gd name="connsiteY130" fmla="*/ 483566 h 1010857"/>
                  <a:gd name="connsiteX131" fmla="*/ 50464 w 1197239"/>
                  <a:gd name="connsiteY131" fmla="*/ 454350 h 1010857"/>
                  <a:gd name="connsiteX132" fmla="*/ 56788 w 1197239"/>
                  <a:gd name="connsiteY132" fmla="*/ 492167 h 1010857"/>
                  <a:gd name="connsiteX133" fmla="*/ 57547 w 1197239"/>
                  <a:gd name="connsiteY133" fmla="*/ 513162 h 1010857"/>
                  <a:gd name="connsiteX134" fmla="*/ 45658 w 1197239"/>
                  <a:gd name="connsiteY134" fmla="*/ 547943 h 1010857"/>
                  <a:gd name="connsiteX135" fmla="*/ 47682 w 1197239"/>
                  <a:gd name="connsiteY135" fmla="*/ 548829 h 1010857"/>
                  <a:gd name="connsiteX136" fmla="*/ 52488 w 1197239"/>
                  <a:gd name="connsiteY136" fmla="*/ 540228 h 1010857"/>
                  <a:gd name="connsiteX137" fmla="*/ 54512 w 1197239"/>
                  <a:gd name="connsiteY137" fmla="*/ 530616 h 1010857"/>
                  <a:gd name="connsiteX138" fmla="*/ 60077 w 1197239"/>
                  <a:gd name="connsiteY138" fmla="*/ 522521 h 1010857"/>
                  <a:gd name="connsiteX139" fmla="*/ 30228 w 1197239"/>
                  <a:gd name="connsiteY139" fmla="*/ 584622 h 1010857"/>
                  <a:gd name="connsiteX140" fmla="*/ 28457 w 1197239"/>
                  <a:gd name="connsiteY140" fmla="*/ 587278 h 1010857"/>
                  <a:gd name="connsiteX141" fmla="*/ 11003 w 1197239"/>
                  <a:gd name="connsiteY141" fmla="*/ 620288 h 1010857"/>
                  <a:gd name="connsiteX142" fmla="*/ 12521 w 1197239"/>
                  <a:gd name="connsiteY142" fmla="*/ 620794 h 1010857"/>
                  <a:gd name="connsiteX143" fmla="*/ 7209 w 1197239"/>
                  <a:gd name="connsiteY143" fmla="*/ 674420 h 1010857"/>
                  <a:gd name="connsiteX144" fmla="*/ 6197 w 1197239"/>
                  <a:gd name="connsiteY144" fmla="*/ 674674 h 1010857"/>
                  <a:gd name="connsiteX145" fmla="*/ 3921 w 1197239"/>
                  <a:gd name="connsiteY145" fmla="*/ 660255 h 1010857"/>
                  <a:gd name="connsiteX146" fmla="*/ 3921 w 1197239"/>
                  <a:gd name="connsiteY146" fmla="*/ 671259 h 1010857"/>
                  <a:gd name="connsiteX147" fmla="*/ 3541 w 1197239"/>
                  <a:gd name="connsiteY147" fmla="*/ 670373 h 1010857"/>
                  <a:gd name="connsiteX148" fmla="*/ 7336 w 1197239"/>
                  <a:gd name="connsiteY148" fmla="*/ 710973 h 1010857"/>
                  <a:gd name="connsiteX149" fmla="*/ 14798 w 1197239"/>
                  <a:gd name="connsiteY149" fmla="*/ 721470 h 1010857"/>
                  <a:gd name="connsiteX150" fmla="*/ 38449 w 1197239"/>
                  <a:gd name="connsiteY150" fmla="*/ 768267 h 1010857"/>
                  <a:gd name="connsiteX151" fmla="*/ 48820 w 1197239"/>
                  <a:gd name="connsiteY151" fmla="*/ 777373 h 1010857"/>
                  <a:gd name="connsiteX152" fmla="*/ 49832 w 1197239"/>
                  <a:gd name="connsiteY152" fmla="*/ 778511 h 1010857"/>
                  <a:gd name="connsiteX153" fmla="*/ 33010 w 1197239"/>
                  <a:gd name="connsiteY153" fmla="*/ 772694 h 1010857"/>
                  <a:gd name="connsiteX154" fmla="*/ 6450 w 1197239"/>
                  <a:gd name="connsiteY154" fmla="*/ 732727 h 1010857"/>
                  <a:gd name="connsiteX155" fmla="*/ 12016 w 1197239"/>
                  <a:gd name="connsiteY155" fmla="*/ 749169 h 1010857"/>
                  <a:gd name="connsiteX156" fmla="*/ 26308 w 1197239"/>
                  <a:gd name="connsiteY156" fmla="*/ 771935 h 1010857"/>
                  <a:gd name="connsiteX157" fmla="*/ 33769 w 1197239"/>
                  <a:gd name="connsiteY157" fmla="*/ 780915 h 1010857"/>
                  <a:gd name="connsiteX158" fmla="*/ 15556 w 1197239"/>
                  <a:gd name="connsiteY158" fmla="*/ 763713 h 1010857"/>
                  <a:gd name="connsiteX159" fmla="*/ 4047 w 1197239"/>
                  <a:gd name="connsiteY159" fmla="*/ 745121 h 1010857"/>
                  <a:gd name="connsiteX160" fmla="*/ 0 w 1197239"/>
                  <a:gd name="connsiteY160" fmla="*/ 746766 h 1010857"/>
                  <a:gd name="connsiteX161" fmla="*/ 15430 w 1197239"/>
                  <a:gd name="connsiteY161" fmla="*/ 776488 h 1010857"/>
                  <a:gd name="connsiteX162" fmla="*/ 20995 w 1197239"/>
                  <a:gd name="connsiteY162" fmla="*/ 783444 h 1010857"/>
                  <a:gd name="connsiteX163" fmla="*/ 27445 w 1197239"/>
                  <a:gd name="connsiteY163" fmla="*/ 790021 h 1010857"/>
                  <a:gd name="connsiteX164" fmla="*/ 46670 w 1197239"/>
                  <a:gd name="connsiteY164" fmla="*/ 803934 h 1010857"/>
                  <a:gd name="connsiteX165" fmla="*/ 31746 w 1197239"/>
                  <a:gd name="connsiteY165" fmla="*/ 790148 h 1010857"/>
                  <a:gd name="connsiteX166" fmla="*/ 20995 w 1197239"/>
                  <a:gd name="connsiteY166" fmla="*/ 778385 h 1010857"/>
                  <a:gd name="connsiteX167" fmla="*/ 21628 w 1197239"/>
                  <a:gd name="connsiteY167" fmla="*/ 775856 h 1010857"/>
                  <a:gd name="connsiteX168" fmla="*/ 51350 w 1197239"/>
                  <a:gd name="connsiteY168" fmla="*/ 798874 h 1010857"/>
                  <a:gd name="connsiteX169" fmla="*/ 61848 w 1197239"/>
                  <a:gd name="connsiteY169" fmla="*/ 800645 h 1010857"/>
                  <a:gd name="connsiteX170" fmla="*/ 82337 w 1197239"/>
                  <a:gd name="connsiteY170" fmla="*/ 810257 h 1010857"/>
                  <a:gd name="connsiteX171" fmla="*/ 103332 w 1197239"/>
                  <a:gd name="connsiteY171" fmla="*/ 816708 h 1010857"/>
                  <a:gd name="connsiteX172" fmla="*/ 75254 w 1197239"/>
                  <a:gd name="connsiteY172" fmla="*/ 812661 h 1010857"/>
                  <a:gd name="connsiteX173" fmla="*/ 91443 w 1197239"/>
                  <a:gd name="connsiteY173" fmla="*/ 820249 h 1010857"/>
                  <a:gd name="connsiteX174" fmla="*/ 60456 w 1197239"/>
                  <a:gd name="connsiteY174" fmla="*/ 812407 h 1010857"/>
                  <a:gd name="connsiteX175" fmla="*/ 79934 w 1197239"/>
                  <a:gd name="connsiteY175" fmla="*/ 818731 h 1010857"/>
                  <a:gd name="connsiteX176" fmla="*/ 59445 w 1197239"/>
                  <a:gd name="connsiteY176" fmla="*/ 813799 h 1010857"/>
                  <a:gd name="connsiteX177" fmla="*/ 33516 w 1197239"/>
                  <a:gd name="connsiteY177" fmla="*/ 800518 h 1010857"/>
                  <a:gd name="connsiteX178" fmla="*/ 78795 w 1197239"/>
                  <a:gd name="connsiteY178" fmla="*/ 822905 h 1010857"/>
                  <a:gd name="connsiteX179" fmla="*/ 105229 w 1197239"/>
                  <a:gd name="connsiteY179" fmla="*/ 824676 h 1010857"/>
                  <a:gd name="connsiteX180" fmla="*/ 144564 w 1197239"/>
                  <a:gd name="connsiteY180" fmla="*/ 829102 h 1010857"/>
                  <a:gd name="connsiteX181" fmla="*/ 123315 w 1197239"/>
                  <a:gd name="connsiteY181" fmla="*/ 829861 h 1010857"/>
                  <a:gd name="connsiteX182" fmla="*/ 162271 w 1197239"/>
                  <a:gd name="connsiteY182" fmla="*/ 832770 h 1010857"/>
                  <a:gd name="connsiteX183" fmla="*/ 197811 w 1197239"/>
                  <a:gd name="connsiteY183" fmla="*/ 833276 h 1010857"/>
                  <a:gd name="connsiteX184" fmla="*/ 207929 w 1197239"/>
                  <a:gd name="connsiteY184" fmla="*/ 825941 h 1010857"/>
                  <a:gd name="connsiteX185" fmla="*/ 260923 w 1197239"/>
                  <a:gd name="connsiteY185" fmla="*/ 822905 h 1010857"/>
                  <a:gd name="connsiteX186" fmla="*/ 329094 w 1197239"/>
                  <a:gd name="connsiteY186" fmla="*/ 814178 h 1010857"/>
                  <a:gd name="connsiteX187" fmla="*/ 240813 w 1197239"/>
                  <a:gd name="connsiteY187" fmla="*/ 830873 h 1010857"/>
                  <a:gd name="connsiteX188" fmla="*/ 320114 w 1197239"/>
                  <a:gd name="connsiteY188" fmla="*/ 818858 h 1010857"/>
                  <a:gd name="connsiteX189" fmla="*/ 358057 w 1197239"/>
                  <a:gd name="connsiteY189" fmla="*/ 807096 h 1010857"/>
                  <a:gd name="connsiteX190" fmla="*/ 406499 w 1197239"/>
                  <a:gd name="connsiteY190" fmla="*/ 801404 h 1010857"/>
                  <a:gd name="connsiteX191" fmla="*/ 415984 w 1197239"/>
                  <a:gd name="connsiteY191" fmla="*/ 801151 h 1010857"/>
                  <a:gd name="connsiteX192" fmla="*/ 409660 w 1197239"/>
                  <a:gd name="connsiteY192" fmla="*/ 804566 h 1010857"/>
                  <a:gd name="connsiteX193" fmla="*/ 448995 w 1197239"/>
                  <a:gd name="connsiteY193" fmla="*/ 795965 h 1010857"/>
                  <a:gd name="connsiteX194" fmla="*/ 490606 w 1197239"/>
                  <a:gd name="connsiteY194" fmla="*/ 783697 h 1010857"/>
                  <a:gd name="connsiteX195" fmla="*/ 489088 w 1197239"/>
                  <a:gd name="connsiteY195" fmla="*/ 778385 h 1010857"/>
                  <a:gd name="connsiteX196" fmla="*/ 549038 w 1197239"/>
                  <a:gd name="connsiteY196" fmla="*/ 766117 h 1010857"/>
                  <a:gd name="connsiteX197" fmla="*/ 549671 w 1197239"/>
                  <a:gd name="connsiteY197" fmla="*/ 766623 h 1010857"/>
                  <a:gd name="connsiteX198" fmla="*/ 500218 w 1197239"/>
                  <a:gd name="connsiteY198" fmla="*/ 782306 h 1010857"/>
                  <a:gd name="connsiteX199" fmla="*/ 545749 w 1197239"/>
                  <a:gd name="connsiteY199" fmla="*/ 770543 h 1010857"/>
                  <a:gd name="connsiteX200" fmla="*/ 552073 w 1197239"/>
                  <a:gd name="connsiteY200" fmla="*/ 768520 h 1010857"/>
                  <a:gd name="connsiteX201" fmla="*/ 559409 w 1197239"/>
                  <a:gd name="connsiteY201" fmla="*/ 774085 h 1010857"/>
                  <a:gd name="connsiteX202" fmla="*/ 575092 w 1197239"/>
                  <a:gd name="connsiteY202" fmla="*/ 785468 h 1010857"/>
                  <a:gd name="connsiteX203" fmla="*/ 587488 w 1197239"/>
                  <a:gd name="connsiteY203" fmla="*/ 786226 h 1010857"/>
                  <a:gd name="connsiteX204" fmla="*/ 630996 w 1197239"/>
                  <a:gd name="connsiteY204" fmla="*/ 821008 h 1010857"/>
                  <a:gd name="connsiteX205" fmla="*/ 694235 w 1197239"/>
                  <a:gd name="connsiteY205" fmla="*/ 861481 h 1010857"/>
                  <a:gd name="connsiteX206" fmla="*/ 647311 w 1197239"/>
                  <a:gd name="connsiteY206" fmla="*/ 834161 h 1010857"/>
                  <a:gd name="connsiteX207" fmla="*/ 626949 w 1197239"/>
                  <a:gd name="connsiteY207" fmla="*/ 822020 h 1010857"/>
                  <a:gd name="connsiteX208" fmla="*/ 609115 w 1197239"/>
                  <a:gd name="connsiteY208" fmla="*/ 812407 h 1010857"/>
                  <a:gd name="connsiteX209" fmla="*/ 651485 w 1197239"/>
                  <a:gd name="connsiteY209" fmla="*/ 838588 h 1010857"/>
                  <a:gd name="connsiteX210" fmla="*/ 683231 w 1197239"/>
                  <a:gd name="connsiteY210" fmla="*/ 858825 h 1010857"/>
                  <a:gd name="connsiteX211" fmla="*/ 723956 w 1197239"/>
                  <a:gd name="connsiteY211" fmla="*/ 875140 h 1010857"/>
                  <a:gd name="connsiteX212" fmla="*/ 768856 w 1197239"/>
                  <a:gd name="connsiteY212" fmla="*/ 906254 h 1010857"/>
                  <a:gd name="connsiteX213" fmla="*/ 805661 w 1197239"/>
                  <a:gd name="connsiteY213" fmla="*/ 925984 h 1010857"/>
                  <a:gd name="connsiteX214" fmla="*/ 849802 w 1197239"/>
                  <a:gd name="connsiteY214" fmla="*/ 943312 h 1010857"/>
                  <a:gd name="connsiteX215" fmla="*/ 849928 w 1197239"/>
                  <a:gd name="connsiteY215" fmla="*/ 940276 h 1010857"/>
                  <a:gd name="connsiteX216" fmla="*/ 851825 w 1197239"/>
                  <a:gd name="connsiteY216" fmla="*/ 938126 h 1010857"/>
                  <a:gd name="connsiteX217" fmla="*/ 919111 w 1197239"/>
                  <a:gd name="connsiteY217" fmla="*/ 971263 h 1010857"/>
                  <a:gd name="connsiteX218" fmla="*/ 858908 w 1197239"/>
                  <a:gd name="connsiteY218" fmla="*/ 948118 h 1010857"/>
                  <a:gd name="connsiteX219" fmla="*/ 882812 w 1197239"/>
                  <a:gd name="connsiteY219" fmla="*/ 958868 h 1010857"/>
                  <a:gd name="connsiteX220" fmla="*/ 904060 w 1197239"/>
                  <a:gd name="connsiteY220" fmla="*/ 967975 h 1010857"/>
                  <a:gd name="connsiteX221" fmla="*/ 950477 w 1197239"/>
                  <a:gd name="connsiteY221" fmla="*/ 984037 h 1010857"/>
                  <a:gd name="connsiteX222" fmla="*/ 940486 w 1197239"/>
                  <a:gd name="connsiteY222" fmla="*/ 978219 h 1010857"/>
                  <a:gd name="connsiteX223" fmla="*/ 930747 w 1197239"/>
                  <a:gd name="connsiteY223" fmla="*/ 972275 h 1010857"/>
                  <a:gd name="connsiteX224" fmla="*/ 1005242 w 1197239"/>
                  <a:gd name="connsiteY224" fmla="*/ 997191 h 1010857"/>
                  <a:gd name="connsiteX225" fmla="*/ 992468 w 1197239"/>
                  <a:gd name="connsiteY225" fmla="*/ 997191 h 1010857"/>
                  <a:gd name="connsiteX226" fmla="*/ 1037620 w 1197239"/>
                  <a:gd name="connsiteY226" fmla="*/ 1009080 h 1010857"/>
                  <a:gd name="connsiteX227" fmla="*/ 1048877 w 1197239"/>
                  <a:gd name="connsiteY227" fmla="*/ 1008321 h 1010857"/>
                  <a:gd name="connsiteX228" fmla="*/ 1075184 w 1197239"/>
                  <a:gd name="connsiteY228" fmla="*/ 1008827 h 1010857"/>
                  <a:gd name="connsiteX229" fmla="*/ 1109207 w 1197239"/>
                  <a:gd name="connsiteY229" fmla="*/ 1008953 h 1010857"/>
                  <a:gd name="connsiteX230" fmla="*/ 1138550 w 1197239"/>
                  <a:gd name="connsiteY230" fmla="*/ 1002377 h 1010857"/>
                  <a:gd name="connsiteX231" fmla="*/ 1151197 w 1197239"/>
                  <a:gd name="connsiteY231" fmla="*/ 998455 h 1010857"/>
                  <a:gd name="connsiteX232" fmla="*/ 1163719 w 1197239"/>
                  <a:gd name="connsiteY232" fmla="*/ 993650 h 1010857"/>
                  <a:gd name="connsiteX233" fmla="*/ 1178011 w 1197239"/>
                  <a:gd name="connsiteY233" fmla="*/ 981887 h 1010857"/>
                  <a:gd name="connsiteX234" fmla="*/ 1187243 w 1197239"/>
                  <a:gd name="connsiteY234" fmla="*/ 968228 h 1010857"/>
                  <a:gd name="connsiteX235" fmla="*/ 1195970 w 1197239"/>
                  <a:gd name="connsiteY235" fmla="*/ 939644 h 1010857"/>
                  <a:gd name="connsiteX236" fmla="*/ 1190025 w 1197239"/>
                  <a:gd name="connsiteY236" fmla="*/ 866287 h 1010857"/>
                  <a:gd name="connsiteX237" fmla="*/ 1124131 w 1197239"/>
                  <a:gd name="connsiteY237" fmla="*/ 771808 h 1010857"/>
                  <a:gd name="connsiteX238" fmla="*/ 1124131 w 1197239"/>
                  <a:gd name="connsiteY238" fmla="*/ 771808 h 1010857"/>
                  <a:gd name="connsiteX239" fmla="*/ 1124131 w 1197239"/>
                  <a:gd name="connsiteY239" fmla="*/ 771808 h 1010857"/>
                  <a:gd name="connsiteX240" fmla="*/ 1124131 w 1197239"/>
                  <a:gd name="connsiteY240" fmla="*/ 771808 h 1010857"/>
                  <a:gd name="connsiteX241" fmla="*/ 1124131 w 1197239"/>
                  <a:gd name="connsiteY241" fmla="*/ 771808 h 1010857"/>
                  <a:gd name="connsiteX242" fmla="*/ 1126661 w 1197239"/>
                  <a:gd name="connsiteY242" fmla="*/ 770543 h 1010857"/>
                  <a:gd name="connsiteX243" fmla="*/ 1126408 w 1197239"/>
                  <a:gd name="connsiteY243" fmla="*/ 770670 h 1010857"/>
                  <a:gd name="connsiteX244" fmla="*/ 1127166 w 1197239"/>
                  <a:gd name="connsiteY244" fmla="*/ 770164 h 1010857"/>
                  <a:gd name="connsiteX245" fmla="*/ 1126787 w 1197239"/>
                  <a:gd name="connsiteY245" fmla="*/ 770417 h 101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197239" h="1010857">
                    <a:moveTo>
                      <a:pt x="1190152" y="865907"/>
                    </a:moveTo>
                    <a:cubicBezTo>
                      <a:pt x="1189900" y="870966"/>
                      <a:pt x="1191923" y="884752"/>
                      <a:pt x="1192176" y="896768"/>
                    </a:cubicBezTo>
                    <a:cubicBezTo>
                      <a:pt x="1192428" y="908783"/>
                      <a:pt x="1191037" y="919028"/>
                      <a:pt x="1188761" y="915486"/>
                    </a:cubicBezTo>
                    <a:cubicBezTo>
                      <a:pt x="1188634" y="890065"/>
                      <a:pt x="1182943" y="864263"/>
                      <a:pt x="1178643" y="849592"/>
                    </a:cubicBezTo>
                    <a:cubicBezTo>
                      <a:pt x="1176745" y="842382"/>
                      <a:pt x="1174595" y="837071"/>
                      <a:pt x="1175481" y="837577"/>
                    </a:cubicBezTo>
                    <a:cubicBezTo>
                      <a:pt x="1176113" y="837829"/>
                      <a:pt x="1179655" y="843521"/>
                      <a:pt x="1183828" y="855030"/>
                    </a:cubicBezTo>
                    <a:cubicBezTo>
                      <a:pt x="1182690" y="851109"/>
                      <a:pt x="1181678" y="847695"/>
                      <a:pt x="1180666" y="844406"/>
                    </a:cubicBezTo>
                    <a:cubicBezTo>
                      <a:pt x="1179275" y="840865"/>
                      <a:pt x="1178011" y="837450"/>
                      <a:pt x="1176619" y="833782"/>
                    </a:cubicBezTo>
                    <a:cubicBezTo>
                      <a:pt x="1173204" y="826573"/>
                      <a:pt x="1168777" y="817720"/>
                      <a:pt x="1158912" y="807096"/>
                    </a:cubicBezTo>
                    <a:cubicBezTo>
                      <a:pt x="1151577" y="801151"/>
                      <a:pt x="1157015" y="808107"/>
                      <a:pt x="1160683" y="813925"/>
                    </a:cubicBezTo>
                    <a:cubicBezTo>
                      <a:pt x="1162580" y="816708"/>
                      <a:pt x="1163845" y="819364"/>
                      <a:pt x="1163592" y="819364"/>
                    </a:cubicBezTo>
                    <a:cubicBezTo>
                      <a:pt x="1163212" y="819364"/>
                      <a:pt x="1161442" y="816581"/>
                      <a:pt x="1155624" y="810131"/>
                    </a:cubicBezTo>
                    <a:cubicBezTo>
                      <a:pt x="1153221" y="806463"/>
                      <a:pt x="1148161" y="800898"/>
                      <a:pt x="1141838" y="795333"/>
                    </a:cubicBezTo>
                    <a:cubicBezTo>
                      <a:pt x="1135640" y="789768"/>
                      <a:pt x="1128558" y="784583"/>
                      <a:pt x="1124258" y="780535"/>
                    </a:cubicBezTo>
                    <a:cubicBezTo>
                      <a:pt x="1119704" y="776235"/>
                      <a:pt x="1119325" y="774591"/>
                      <a:pt x="1119452" y="773832"/>
                    </a:cubicBezTo>
                    <a:cubicBezTo>
                      <a:pt x="1119452" y="772820"/>
                      <a:pt x="1120084" y="771176"/>
                      <a:pt x="1120969" y="770670"/>
                    </a:cubicBezTo>
                    <a:cubicBezTo>
                      <a:pt x="1120969" y="771302"/>
                      <a:pt x="1120969" y="772061"/>
                      <a:pt x="1120969" y="772440"/>
                    </a:cubicBezTo>
                    <a:cubicBezTo>
                      <a:pt x="1121096" y="772694"/>
                      <a:pt x="1121222" y="772820"/>
                      <a:pt x="1121222" y="772946"/>
                    </a:cubicBezTo>
                    <a:cubicBezTo>
                      <a:pt x="1121222" y="773326"/>
                      <a:pt x="1121601" y="773199"/>
                      <a:pt x="1121728" y="773199"/>
                    </a:cubicBezTo>
                    <a:cubicBezTo>
                      <a:pt x="1122107" y="773073"/>
                      <a:pt x="1122360" y="772946"/>
                      <a:pt x="1123119" y="772567"/>
                    </a:cubicBezTo>
                    <a:cubicBezTo>
                      <a:pt x="1123499" y="772440"/>
                      <a:pt x="1123751" y="772314"/>
                      <a:pt x="1124131" y="772314"/>
                    </a:cubicBezTo>
                    <a:cubicBezTo>
                      <a:pt x="1124131" y="772314"/>
                      <a:pt x="1124131" y="772314"/>
                      <a:pt x="1124131" y="772314"/>
                    </a:cubicBezTo>
                    <a:cubicBezTo>
                      <a:pt x="1124131" y="772314"/>
                      <a:pt x="1124131" y="772314"/>
                      <a:pt x="1124131" y="772314"/>
                    </a:cubicBezTo>
                    <a:cubicBezTo>
                      <a:pt x="1124510" y="772314"/>
                      <a:pt x="1124763" y="772061"/>
                      <a:pt x="1125143" y="772061"/>
                    </a:cubicBezTo>
                    <a:cubicBezTo>
                      <a:pt x="1125269" y="772061"/>
                      <a:pt x="1125396" y="772061"/>
                      <a:pt x="1125775" y="772061"/>
                    </a:cubicBezTo>
                    <a:cubicBezTo>
                      <a:pt x="1125649" y="772061"/>
                      <a:pt x="1125143" y="772188"/>
                      <a:pt x="1124763" y="772314"/>
                    </a:cubicBezTo>
                    <a:cubicBezTo>
                      <a:pt x="1125522" y="772061"/>
                      <a:pt x="1126787" y="771808"/>
                      <a:pt x="1127420" y="771808"/>
                    </a:cubicBezTo>
                    <a:cubicBezTo>
                      <a:pt x="1128305" y="771808"/>
                      <a:pt x="1128305" y="771808"/>
                      <a:pt x="1128305" y="771682"/>
                    </a:cubicBezTo>
                    <a:cubicBezTo>
                      <a:pt x="1128305" y="771682"/>
                      <a:pt x="1128305" y="771429"/>
                      <a:pt x="1128431" y="771302"/>
                    </a:cubicBezTo>
                    <a:cubicBezTo>
                      <a:pt x="1128431" y="771176"/>
                      <a:pt x="1128431" y="771176"/>
                      <a:pt x="1128558" y="769152"/>
                    </a:cubicBezTo>
                    <a:lnTo>
                      <a:pt x="1129064" y="764346"/>
                    </a:lnTo>
                    <a:cubicBezTo>
                      <a:pt x="1129443" y="760678"/>
                      <a:pt x="1129823" y="756884"/>
                      <a:pt x="1130075" y="753089"/>
                    </a:cubicBezTo>
                    <a:cubicBezTo>
                      <a:pt x="1131467" y="737027"/>
                      <a:pt x="1131467" y="718182"/>
                      <a:pt x="1127166" y="699463"/>
                    </a:cubicBezTo>
                    <a:cubicBezTo>
                      <a:pt x="1123119" y="680744"/>
                      <a:pt x="1113760" y="662532"/>
                      <a:pt x="1102756" y="650390"/>
                    </a:cubicBezTo>
                    <a:cubicBezTo>
                      <a:pt x="1089350" y="636351"/>
                      <a:pt x="1086567" y="636224"/>
                      <a:pt x="1083278" y="633189"/>
                    </a:cubicBezTo>
                    <a:cubicBezTo>
                      <a:pt x="1081002" y="626865"/>
                      <a:pt x="1079484" y="622312"/>
                      <a:pt x="1078725" y="617759"/>
                    </a:cubicBezTo>
                    <a:cubicBezTo>
                      <a:pt x="1077967" y="613205"/>
                      <a:pt x="1077461" y="606882"/>
                      <a:pt x="1078979" y="594487"/>
                    </a:cubicBezTo>
                    <a:cubicBezTo>
                      <a:pt x="1080243" y="582598"/>
                      <a:pt x="1083153" y="565397"/>
                      <a:pt x="1080370" y="545540"/>
                    </a:cubicBezTo>
                    <a:cubicBezTo>
                      <a:pt x="1077588" y="525304"/>
                      <a:pt x="1068607" y="506965"/>
                      <a:pt x="1056845" y="491534"/>
                    </a:cubicBezTo>
                    <a:cubicBezTo>
                      <a:pt x="1048877" y="486349"/>
                      <a:pt x="1057351" y="495202"/>
                      <a:pt x="1064687" y="509115"/>
                    </a:cubicBezTo>
                    <a:cubicBezTo>
                      <a:pt x="1068354" y="516071"/>
                      <a:pt x="1071516" y="523912"/>
                      <a:pt x="1073414" y="531501"/>
                    </a:cubicBezTo>
                    <a:cubicBezTo>
                      <a:pt x="1075184" y="538963"/>
                      <a:pt x="1075563" y="545161"/>
                      <a:pt x="1075058" y="547564"/>
                    </a:cubicBezTo>
                    <a:cubicBezTo>
                      <a:pt x="1074426" y="534157"/>
                      <a:pt x="1070505" y="523660"/>
                      <a:pt x="1067216" y="516577"/>
                    </a:cubicBezTo>
                    <a:cubicBezTo>
                      <a:pt x="1063675" y="509241"/>
                      <a:pt x="1060007" y="504055"/>
                      <a:pt x="1056465" y="500008"/>
                    </a:cubicBezTo>
                    <a:cubicBezTo>
                      <a:pt x="1049257" y="491914"/>
                      <a:pt x="1042680" y="486728"/>
                      <a:pt x="1030664" y="478887"/>
                    </a:cubicBezTo>
                    <a:cubicBezTo>
                      <a:pt x="997527" y="449038"/>
                      <a:pt x="922905" y="442588"/>
                      <a:pt x="964390" y="441829"/>
                    </a:cubicBezTo>
                    <a:cubicBezTo>
                      <a:pt x="950225" y="440184"/>
                      <a:pt x="940107" y="439552"/>
                      <a:pt x="931632" y="439046"/>
                    </a:cubicBezTo>
                    <a:cubicBezTo>
                      <a:pt x="923538" y="438540"/>
                      <a:pt x="917214" y="438034"/>
                      <a:pt x="910384" y="437655"/>
                    </a:cubicBezTo>
                    <a:cubicBezTo>
                      <a:pt x="898369" y="436390"/>
                      <a:pt x="884836" y="435125"/>
                      <a:pt x="856125" y="431710"/>
                    </a:cubicBezTo>
                    <a:cubicBezTo>
                      <a:pt x="850560" y="432596"/>
                      <a:pt x="867002" y="438920"/>
                      <a:pt x="845501" y="435758"/>
                    </a:cubicBezTo>
                    <a:cubicBezTo>
                      <a:pt x="823115" y="433102"/>
                      <a:pt x="801866" y="427537"/>
                      <a:pt x="791369" y="423616"/>
                    </a:cubicBezTo>
                    <a:cubicBezTo>
                      <a:pt x="782010" y="419695"/>
                      <a:pt x="780871" y="418557"/>
                      <a:pt x="797693" y="421972"/>
                    </a:cubicBezTo>
                    <a:cubicBezTo>
                      <a:pt x="782642" y="416786"/>
                      <a:pt x="777709" y="414004"/>
                      <a:pt x="772650" y="412233"/>
                    </a:cubicBezTo>
                    <a:cubicBezTo>
                      <a:pt x="767970" y="410462"/>
                      <a:pt x="764303" y="409830"/>
                      <a:pt x="756081" y="405909"/>
                    </a:cubicBezTo>
                    <a:cubicBezTo>
                      <a:pt x="740019" y="395791"/>
                      <a:pt x="728383" y="384914"/>
                      <a:pt x="717379" y="374037"/>
                    </a:cubicBezTo>
                    <a:cubicBezTo>
                      <a:pt x="706376" y="363160"/>
                      <a:pt x="697397" y="353547"/>
                      <a:pt x="689302" y="344568"/>
                    </a:cubicBezTo>
                    <a:cubicBezTo>
                      <a:pt x="672986" y="326608"/>
                      <a:pt x="661477" y="312316"/>
                      <a:pt x="645540" y="291700"/>
                    </a:cubicBezTo>
                    <a:cubicBezTo>
                      <a:pt x="657303" y="309913"/>
                      <a:pt x="668559" y="326102"/>
                      <a:pt x="681839" y="341532"/>
                    </a:cubicBezTo>
                    <a:cubicBezTo>
                      <a:pt x="692717" y="358860"/>
                      <a:pt x="680701" y="349753"/>
                      <a:pt x="665651" y="332426"/>
                    </a:cubicBezTo>
                    <a:cubicBezTo>
                      <a:pt x="658188" y="323952"/>
                      <a:pt x="650473" y="312948"/>
                      <a:pt x="644023" y="302198"/>
                    </a:cubicBezTo>
                    <a:cubicBezTo>
                      <a:pt x="637572" y="291700"/>
                      <a:pt x="632260" y="282088"/>
                      <a:pt x="630237" y="276396"/>
                    </a:cubicBezTo>
                    <a:cubicBezTo>
                      <a:pt x="634790" y="285123"/>
                      <a:pt x="642885" y="297645"/>
                      <a:pt x="651105" y="309407"/>
                    </a:cubicBezTo>
                    <a:cubicBezTo>
                      <a:pt x="659200" y="321169"/>
                      <a:pt x="667800" y="330655"/>
                      <a:pt x="672860" y="335714"/>
                    </a:cubicBezTo>
                    <a:cubicBezTo>
                      <a:pt x="666915" y="327746"/>
                      <a:pt x="662109" y="321043"/>
                      <a:pt x="657936" y="315098"/>
                    </a:cubicBezTo>
                    <a:cubicBezTo>
                      <a:pt x="653762" y="308901"/>
                      <a:pt x="650093" y="303462"/>
                      <a:pt x="646679" y="298403"/>
                    </a:cubicBezTo>
                    <a:cubicBezTo>
                      <a:pt x="639849" y="288285"/>
                      <a:pt x="633778" y="279179"/>
                      <a:pt x="626190" y="266278"/>
                    </a:cubicBezTo>
                    <a:cubicBezTo>
                      <a:pt x="610632" y="245283"/>
                      <a:pt x="629098" y="278167"/>
                      <a:pt x="616704" y="259828"/>
                    </a:cubicBezTo>
                    <a:cubicBezTo>
                      <a:pt x="601780" y="232762"/>
                      <a:pt x="588626" y="210628"/>
                      <a:pt x="570034" y="188621"/>
                    </a:cubicBezTo>
                    <a:cubicBezTo>
                      <a:pt x="565986" y="183941"/>
                      <a:pt x="561686" y="179388"/>
                      <a:pt x="556627" y="174709"/>
                    </a:cubicBezTo>
                    <a:cubicBezTo>
                      <a:pt x="555488" y="172685"/>
                      <a:pt x="554351" y="170535"/>
                      <a:pt x="553085" y="168385"/>
                    </a:cubicBezTo>
                    <a:cubicBezTo>
                      <a:pt x="555488" y="170535"/>
                      <a:pt x="557513" y="172558"/>
                      <a:pt x="558904" y="173950"/>
                    </a:cubicBezTo>
                    <a:cubicBezTo>
                      <a:pt x="562192" y="177238"/>
                      <a:pt x="563330" y="178629"/>
                      <a:pt x="561307" y="176100"/>
                    </a:cubicBezTo>
                    <a:cubicBezTo>
                      <a:pt x="566872" y="179894"/>
                      <a:pt x="568895" y="180526"/>
                      <a:pt x="586602" y="201395"/>
                    </a:cubicBezTo>
                    <a:cubicBezTo>
                      <a:pt x="579013" y="189000"/>
                      <a:pt x="570413" y="177491"/>
                      <a:pt x="558397" y="166487"/>
                    </a:cubicBezTo>
                    <a:cubicBezTo>
                      <a:pt x="554983" y="163579"/>
                      <a:pt x="551189" y="160543"/>
                      <a:pt x="546762" y="157761"/>
                    </a:cubicBezTo>
                    <a:cubicBezTo>
                      <a:pt x="543979" y="153207"/>
                      <a:pt x="541070" y="148654"/>
                      <a:pt x="537908" y="144101"/>
                    </a:cubicBezTo>
                    <a:cubicBezTo>
                      <a:pt x="528675" y="131706"/>
                      <a:pt x="519190" y="118299"/>
                      <a:pt x="500218" y="106158"/>
                    </a:cubicBezTo>
                    <a:cubicBezTo>
                      <a:pt x="489088" y="103249"/>
                      <a:pt x="503760" y="110078"/>
                      <a:pt x="514004" y="120702"/>
                    </a:cubicBezTo>
                    <a:cubicBezTo>
                      <a:pt x="524628" y="131200"/>
                      <a:pt x="532849" y="144227"/>
                      <a:pt x="533861" y="148148"/>
                    </a:cubicBezTo>
                    <a:cubicBezTo>
                      <a:pt x="512233" y="111849"/>
                      <a:pt x="494400" y="109572"/>
                      <a:pt x="472646" y="104513"/>
                    </a:cubicBezTo>
                    <a:cubicBezTo>
                      <a:pt x="455192" y="97937"/>
                      <a:pt x="430276" y="94522"/>
                      <a:pt x="416363" y="90980"/>
                    </a:cubicBezTo>
                    <a:cubicBezTo>
                      <a:pt x="409154" y="89210"/>
                      <a:pt x="404728" y="87439"/>
                      <a:pt x="404095" y="86174"/>
                    </a:cubicBezTo>
                    <a:cubicBezTo>
                      <a:pt x="403589" y="85542"/>
                      <a:pt x="403969" y="85036"/>
                      <a:pt x="405107" y="84656"/>
                    </a:cubicBezTo>
                    <a:cubicBezTo>
                      <a:pt x="406119" y="84277"/>
                      <a:pt x="408395" y="84024"/>
                      <a:pt x="412443" y="83898"/>
                    </a:cubicBezTo>
                    <a:cubicBezTo>
                      <a:pt x="394230" y="82886"/>
                      <a:pt x="386009" y="78080"/>
                      <a:pt x="376523" y="73273"/>
                    </a:cubicBezTo>
                    <a:cubicBezTo>
                      <a:pt x="367290" y="68214"/>
                      <a:pt x="356160" y="61258"/>
                      <a:pt x="331244" y="47978"/>
                    </a:cubicBezTo>
                    <a:cubicBezTo>
                      <a:pt x="326185" y="46966"/>
                      <a:pt x="337947" y="58349"/>
                      <a:pt x="320493" y="48231"/>
                    </a:cubicBezTo>
                    <a:cubicBezTo>
                      <a:pt x="302028" y="38239"/>
                      <a:pt x="285080" y="25844"/>
                      <a:pt x="276479" y="18762"/>
                    </a:cubicBezTo>
                    <a:cubicBezTo>
                      <a:pt x="267879" y="11552"/>
                      <a:pt x="267626" y="10035"/>
                      <a:pt x="282930" y="19394"/>
                    </a:cubicBezTo>
                    <a:cubicBezTo>
                      <a:pt x="275467" y="13323"/>
                      <a:pt x="270409" y="9276"/>
                      <a:pt x="266867" y="6493"/>
                    </a:cubicBezTo>
                    <a:lnTo>
                      <a:pt x="258520" y="296"/>
                    </a:lnTo>
                    <a:lnTo>
                      <a:pt x="249161" y="43"/>
                    </a:lnTo>
                    <a:cubicBezTo>
                      <a:pt x="239675" y="-210"/>
                      <a:pt x="234489" y="676"/>
                      <a:pt x="229304" y="1940"/>
                    </a:cubicBezTo>
                    <a:cubicBezTo>
                      <a:pt x="224118" y="3205"/>
                      <a:pt x="218932" y="4976"/>
                      <a:pt x="210459" y="8264"/>
                    </a:cubicBezTo>
                    <a:cubicBezTo>
                      <a:pt x="185669" y="16359"/>
                      <a:pt x="168974" y="27362"/>
                      <a:pt x="154935" y="37733"/>
                    </a:cubicBezTo>
                    <a:cubicBezTo>
                      <a:pt x="141022" y="48231"/>
                      <a:pt x="130525" y="58729"/>
                      <a:pt x="121671" y="68973"/>
                    </a:cubicBezTo>
                    <a:cubicBezTo>
                      <a:pt x="104470" y="89842"/>
                      <a:pt x="91949" y="109193"/>
                      <a:pt x="85625" y="139295"/>
                    </a:cubicBezTo>
                    <a:cubicBezTo>
                      <a:pt x="92328" y="114505"/>
                      <a:pt x="104976" y="94901"/>
                      <a:pt x="119268" y="77447"/>
                    </a:cubicBezTo>
                    <a:cubicBezTo>
                      <a:pt x="127742" y="69985"/>
                      <a:pt x="129893" y="70112"/>
                      <a:pt x="127742" y="74032"/>
                    </a:cubicBezTo>
                    <a:cubicBezTo>
                      <a:pt x="125719" y="78080"/>
                      <a:pt x="119900" y="86174"/>
                      <a:pt x="113324" y="96672"/>
                    </a:cubicBezTo>
                    <a:cubicBezTo>
                      <a:pt x="106747" y="107043"/>
                      <a:pt x="99791" y="119944"/>
                      <a:pt x="95111" y="132718"/>
                    </a:cubicBezTo>
                    <a:cubicBezTo>
                      <a:pt x="90178" y="145492"/>
                      <a:pt x="88154" y="158519"/>
                      <a:pt x="87017" y="165982"/>
                    </a:cubicBezTo>
                    <a:cubicBezTo>
                      <a:pt x="87269" y="153460"/>
                      <a:pt x="91064" y="136133"/>
                      <a:pt x="97261" y="121841"/>
                    </a:cubicBezTo>
                    <a:cubicBezTo>
                      <a:pt x="103332" y="107296"/>
                      <a:pt x="110921" y="95028"/>
                      <a:pt x="114842" y="88324"/>
                    </a:cubicBezTo>
                    <a:cubicBezTo>
                      <a:pt x="101182" y="105525"/>
                      <a:pt x="94731" y="119564"/>
                      <a:pt x="90305" y="132971"/>
                    </a:cubicBezTo>
                    <a:cubicBezTo>
                      <a:pt x="88281" y="139801"/>
                      <a:pt x="86637" y="146504"/>
                      <a:pt x="85751" y="154093"/>
                    </a:cubicBezTo>
                    <a:cubicBezTo>
                      <a:pt x="85372" y="157887"/>
                      <a:pt x="84992" y="161808"/>
                      <a:pt x="85119" y="166234"/>
                    </a:cubicBezTo>
                    <a:cubicBezTo>
                      <a:pt x="85119" y="169523"/>
                      <a:pt x="85246" y="172938"/>
                      <a:pt x="85372" y="176606"/>
                    </a:cubicBezTo>
                    <a:cubicBezTo>
                      <a:pt x="87143" y="197348"/>
                      <a:pt x="89420" y="167120"/>
                      <a:pt x="89925" y="185079"/>
                    </a:cubicBezTo>
                    <a:cubicBezTo>
                      <a:pt x="86510" y="210249"/>
                      <a:pt x="78795" y="230105"/>
                      <a:pt x="69689" y="251986"/>
                    </a:cubicBezTo>
                    <a:cubicBezTo>
                      <a:pt x="59824" y="275005"/>
                      <a:pt x="49579" y="298783"/>
                      <a:pt x="36552" y="329011"/>
                    </a:cubicBezTo>
                    <a:cubicBezTo>
                      <a:pt x="36552" y="338117"/>
                      <a:pt x="44394" y="316363"/>
                      <a:pt x="45405" y="321296"/>
                    </a:cubicBezTo>
                    <a:cubicBezTo>
                      <a:pt x="39081" y="335967"/>
                      <a:pt x="37058" y="342544"/>
                      <a:pt x="35160" y="348109"/>
                    </a:cubicBezTo>
                    <a:cubicBezTo>
                      <a:pt x="33390" y="353927"/>
                      <a:pt x="31746" y="358733"/>
                      <a:pt x="28331" y="371507"/>
                    </a:cubicBezTo>
                    <a:cubicBezTo>
                      <a:pt x="30607" y="376693"/>
                      <a:pt x="32757" y="364804"/>
                      <a:pt x="37563" y="349247"/>
                    </a:cubicBezTo>
                    <a:cubicBezTo>
                      <a:pt x="42243" y="334196"/>
                      <a:pt x="48567" y="315225"/>
                      <a:pt x="54006" y="302704"/>
                    </a:cubicBezTo>
                    <a:cubicBezTo>
                      <a:pt x="60077" y="295621"/>
                      <a:pt x="65010" y="289929"/>
                      <a:pt x="56283" y="314593"/>
                    </a:cubicBezTo>
                    <a:cubicBezTo>
                      <a:pt x="56283" y="304221"/>
                      <a:pt x="39081" y="350512"/>
                      <a:pt x="34781" y="372646"/>
                    </a:cubicBezTo>
                    <a:cubicBezTo>
                      <a:pt x="34908" y="379855"/>
                      <a:pt x="37438" y="369610"/>
                      <a:pt x="40220" y="361895"/>
                    </a:cubicBezTo>
                    <a:cubicBezTo>
                      <a:pt x="43128" y="354180"/>
                      <a:pt x="45153" y="348615"/>
                      <a:pt x="41484" y="363413"/>
                    </a:cubicBezTo>
                    <a:cubicBezTo>
                      <a:pt x="35793" y="380614"/>
                      <a:pt x="32884" y="398447"/>
                      <a:pt x="34022" y="416280"/>
                    </a:cubicBezTo>
                    <a:cubicBezTo>
                      <a:pt x="34655" y="425134"/>
                      <a:pt x="36172" y="433987"/>
                      <a:pt x="38449" y="442714"/>
                    </a:cubicBezTo>
                    <a:cubicBezTo>
                      <a:pt x="41105" y="451947"/>
                      <a:pt x="43635" y="458524"/>
                      <a:pt x="44899" y="465986"/>
                    </a:cubicBezTo>
                    <a:cubicBezTo>
                      <a:pt x="48061" y="467250"/>
                      <a:pt x="50211" y="475725"/>
                      <a:pt x="51097" y="484072"/>
                    </a:cubicBezTo>
                    <a:cubicBezTo>
                      <a:pt x="52109" y="492420"/>
                      <a:pt x="51855" y="500641"/>
                      <a:pt x="54638" y="501652"/>
                    </a:cubicBezTo>
                    <a:cubicBezTo>
                      <a:pt x="53879" y="482175"/>
                      <a:pt x="51476" y="470666"/>
                      <a:pt x="49706" y="460294"/>
                    </a:cubicBezTo>
                    <a:cubicBezTo>
                      <a:pt x="47935" y="450303"/>
                      <a:pt x="44014" y="440058"/>
                      <a:pt x="41864" y="425007"/>
                    </a:cubicBezTo>
                    <a:cubicBezTo>
                      <a:pt x="45405" y="434872"/>
                      <a:pt x="45279" y="429940"/>
                      <a:pt x="45785" y="425766"/>
                    </a:cubicBezTo>
                    <a:cubicBezTo>
                      <a:pt x="47429" y="432722"/>
                      <a:pt x="49706" y="439932"/>
                      <a:pt x="52741" y="447267"/>
                    </a:cubicBezTo>
                    <a:cubicBezTo>
                      <a:pt x="59950" y="464215"/>
                      <a:pt x="62985" y="482175"/>
                      <a:pt x="62606" y="499502"/>
                    </a:cubicBezTo>
                    <a:cubicBezTo>
                      <a:pt x="62353" y="493431"/>
                      <a:pt x="61341" y="488246"/>
                      <a:pt x="60456" y="483566"/>
                    </a:cubicBezTo>
                    <a:cubicBezTo>
                      <a:pt x="58179" y="474080"/>
                      <a:pt x="55524" y="465859"/>
                      <a:pt x="50464" y="454350"/>
                    </a:cubicBezTo>
                    <a:cubicBezTo>
                      <a:pt x="56409" y="470160"/>
                      <a:pt x="57294" y="483819"/>
                      <a:pt x="56788" y="492167"/>
                    </a:cubicBezTo>
                    <a:cubicBezTo>
                      <a:pt x="59445" y="493179"/>
                      <a:pt x="59697" y="502032"/>
                      <a:pt x="57547" y="513162"/>
                    </a:cubicBezTo>
                    <a:cubicBezTo>
                      <a:pt x="55524" y="524292"/>
                      <a:pt x="50338" y="537066"/>
                      <a:pt x="45658" y="547943"/>
                    </a:cubicBezTo>
                    <a:lnTo>
                      <a:pt x="47682" y="548829"/>
                    </a:lnTo>
                    <a:cubicBezTo>
                      <a:pt x="48441" y="548829"/>
                      <a:pt x="49706" y="547943"/>
                      <a:pt x="52488" y="540228"/>
                    </a:cubicBezTo>
                    <a:cubicBezTo>
                      <a:pt x="51982" y="539596"/>
                      <a:pt x="51982" y="538331"/>
                      <a:pt x="54512" y="530616"/>
                    </a:cubicBezTo>
                    <a:cubicBezTo>
                      <a:pt x="55776" y="532766"/>
                      <a:pt x="58432" y="524798"/>
                      <a:pt x="60077" y="522521"/>
                    </a:cubicBezTo>
                    <a:cubicBezTo>
                      <a:pt x="55144" y="547058"/>
                      <a:pt x="42117" y="568432"/>
                      <a:pt x="30228" y="584622"/>
                    </a:cubicBezTo>
                    <a:cubicBezTo>
                      <a:pt x="29595" y="585507"/>
                      <a:pt x="29090" y="586392"/>
                      <a:pt x="28457" y="587278"/>
                    </a:cubicBezTo>
                    <a:cubicBezTo>
                      <a:pt x="23778" y="591199"/>
                      <a:pt x="16063" y="602329"/>
                      <a:pt x="11003" y="620288"/>
                    </a:cubicBezTo>
                    <a:cubicBezTo>
                      <a:pt x="11509" y="620668"/>
                      <a:pt x="12016" y="620794"/>
                      <a:pt x="12521" y="620794"/>
                    </a:cubicBezTo>
                    <a:cubicBezTo>
                      <a:pt x="7209" y="639007"/>
                      <a:pt x="6450" y="657220"/>
                      <a:pt x="7209" y="674420"/>
                    </a:cubicBezTo>
                    <a:cubicBezTo>
                      <a:pt x="6956" y="674674"/>
                      <a:pt x="6577" y="674674"/>
                      <a:pt x="6197" y="674674"/>
                    </a:cubicBezTo>
                    <a:cubicBezTo>
                      <a:pt x="5565" y="669361"/>
                      <a:pt x="4680" y="664176"/>
                      <a:pt x="3921" y="660255"/>
                    </a:cubicBezTo>
                    <a:cubicBezTo>
                      <a:pt x="3921" y="664429"/>
                      <a:pt x="3921" y="667970"/>
                      <a:pt x="3921" y="671259"/>
                    </a:cubicBezTo>
                    <a:cubicBezTo>
                      <a:pt x="3794" y="670879"/>
                      <a:pt x="3668" y="670753"/>
                      <a:pt x="3541" y="670373"/>
                    </a:cubicBezTo>
                    <a:cubicBezTo>
                      <a:pt x="3921" y="683780"/>
                      <a:pt x="2656" y="690104"/>
                      <a:pt x="7336" y="710973"/>
                    </a:cubicBezTo>
                    <a:cubicBezTo>
                      <a:pt x="10245" y="718182"/>
                      <a:pt x="12521" y="719952"/>
                      <a:pt x="14798" y="721470"/>
                    </a:cubicBezTo>
                    <a:cubicBezTo>
                      <a:pt x="20616" y="741707"/>
                      <a:pt x="28963" y="758528"/>
                      <a:pt x="38449" y="768267"/>
                    </a:cubicBezTo>
                    <a:cubicBezTo>
                      <a:pt x="41737" y="771682"/>
                      <a:pt x="45279" y="774717"/>
                      <a:pt x="48820" y="777373"/>
                    </a:cubicBezTo>
                    <a:cubicBezTo>
                      <a:pt x="49200" y="777753"/>
                      <a:pt x="49579" y="778259"/>
                      <a:pt x="49832" y="778511"/>
                    </a:cubicBezTo>
                    <a:cubicBezTo>
                      <a:pt x="40600" y="774717"/>
                      <a:pt x="38575" y="775476"/>
                      <a:pt x="33010" y="772694"/>
                    </a:cubicBezTo>
                    <a:cubicBezTo>
                      <a:pt x="27825" y="769405"/>
                      <a:pt x="17454" y="761310"/>
                      <a:pt x="6450" y="732727"/>
                    </a:cubicBezTo>
                    <a:cubicBezTo>
                      <a:pt x="632" y="718941"/>
                      <a:pt x="4300" y="732853"/>
                      <a:pt x="12016" y="749169"/>
                    </a:cubicBezTo>
                    <a:cubicBezTo>
                      <a:pt x="15936" y="757263"/>
                      <a:pt x="21248" y="765864"/>
                      <a:pt x="26308" y="771935"/>
                    </a:cubicBezTo>
                    <a:cubicBezTo>
                      <a:pt x="31619" y="778259"/>
                      <a:pt x="35034" y="781041"/>
                      <a:pt x="33769" y="780915"/>
                    </a:cubicBezTo>
                    <a:cubicBezTo>
                      <a:pt x="22513" y="772061"/>
                      <a:pt x="18845" y="767129"/>
                      <a:pt x="15556" y="763713"/>
                    </a:cubicBezTo>
                    <a:cubicBezTo>
                      <a:pt x="12268" y="760046"/>
                      <a:pt x="9233" y="756505"/>
                      <a:pt x="4047" y="745121"/>
                    </a:cubicBezTo>
                    <a:cubicBezTo>
                      <a:pt x="2023" y="750813"/>
                      <a:pt x="17833" y="778385"/>
                      <a:pt x="0" y="746766"/>
                    </a:cubicBezTo>
                    <a:cubicBezTo>
                      <a:pt x="5312" y="759413"/>
                      <a:pt x="9106" y="767508"/>
                      <a:pt x="15430" y="776488"/>
                    </a:cubicBezTo>
                    <a:cubicBezTo>
                      <a:pt x="16948" y="778764"/>
                      <a:pt x="18845" y="781041"/>
                      <a:pt x="20995" y="783444"/>
                    </a:cubicBezTo>
                    <a:cubicBezTo>
                      <a:pt x="23019" y="785721"/>
                      <a:pt x="25042" y="787744"/>
                      <a:pt x="27445" y="790021"/>
                    </a:cubicBezTo>
                    <a:cubicBezTo>
                      <a:pt x="32252" y="794448"/>
                      <a:pt x="38322" y="799254"/>
                      <a:pt x="46670" y="803934"/>
                    </a:cubicBezTo>
                    <a:cubicBezTo>
                      <a:pt x="51729" y="804566"/>
                      <a:pt x="40473" y="798369"/>
                      <a:pt x="31746" y="790148"/>
                    </a:cubicBezTo>
                    <a:cubicBezTo>
                      <a:pt x="27192" y="786100"/>
                      <a:pt x="23525" y="781926"/>
                      <a:pt x="20995" y="778385"/>
                    </a:cubicBezTo>
                    <a:cubicBezTo>
                      <a:pt x="18845" y="775097"/>
                      <a:pt x="18718" y="773832"/>
                      <a:pt x="21628" y="775856"/>
                    </a:cubicBezTo>
                    <a:cubicBezTo>
                      <a:pt x="35540" y="791791"/>
                      <a:pt x="45532" y="796092"/>
                      <a:pt x="51350" y="798874"/>
                    </a:cubicBezTo>
                    <a:cubicBezTo>
                      <a:pt x="57294" y="801277"/>
                      <a:pt x="59571" y="801024"/>
                      <a:pt x="61848" y="800645"/>
                    </a:cubicBezTo>
                    <a:cubicBezTo>
                      <a:pt x="61594" y="802163"/>
                      <a:pt x="71839" y="807096"/>
                      <a:pt x="82337" y="810257"/>
                    </a:cubicBezTo>
                    <a:cubicBezTo>
                      <a:pt x="92834" y="813419"/>
                      <a:pt x="103205" y="815190"/>
                      <a:pt x="103332" y="816708"/>
                    </a:cubicBezTo>
                    <a:cubicBezTo>
                      <a:pt x="80819" y="813799"/>
                      <a:pt x="74242" y="811269"/>
                      <a:pt x="75254" y="812661"/>
                    </a:cubicBezTo>
                    <a:cubicBezTo>
                      <a:pt x="76265" y="813799"/>
                      <a:pt x="84867" y="817466"/>
                      <a:pt x="91443" y="820249"/>
                    </a:cubicBezTo>
                    <a:cubicBezTo>
                      <a:pt x="74116" y="816581"/>
                      <a:pt x="62985" y="812661"/>
                      <a:pt x="60456" y="812407"/>
                    </a:cubicBezTo>
                    <a:cubicBezTo>
                      <a:pt x="57800" y="811901"/>
                      <a:pt x="63871" y="815696"/>
                      <a:pt x="79934" y="818731"/>
                    </a:cubicBezTo>
                    <a:cubicBezTo>
                      <a:pt x="81957" y="820755"/>
                      <a:pt x="71207" y="818731"/>
                      <a:pt x="59445" y="813799"/>
                    </a:cubicBezTo>
                    <a:cubicBezTo>
                      <a:pt x="47556" y="809119"/>
                      <a:pt x="35667" y="800898"/>
                      <a:pt x="33516" y="800518"/>
                    </a:cubicBezTo>
                    <a:cubicBezTo>
                      <a:pt x="52235" y="814178"/>
                      <a:pt x="69057" y="819237"/>
                      <a:pt x="78795" y="822905"/>
                    </a:cubicBezTo>
                    <a:cubicBezTo>
                      <a:pt x="76519" y="820881"/>
                      <a:pt x="90052" y="823411"/>
                      <a:pt x="105229" y="824676"/>
                    </a:cubicBezTo>
                    <a:cubicBezTo>
                      <a:pt x="120533" y="826067"/>
                      <a:pt x="136595" y="827205"/>
                      <a:pt x="144564" y="829102"/>
                    </a:cubicBezTo>
                    <a:cubicBezTo>
                      <a:pt x="131789" y="828596"/>
                      <a:pt x="119648" y="827585"/>
                      <a:pt x="123315" y="829861"/>
                    </a:cubicBezTo>
                    <a:cubicBezTo>
                      <a:pt x="142540" y="831126"/>
                      <a:pt x="152785" y="831885"/>
                      <a:pt x="162271" y="832770"/>
                    </a:cubicBezTo>
                    <a:cubicBezTo>
                      <a:pt x="171882" y="833529"/>
                      <a:pt x="180736" y="834288"/>
                      <a:pt x="197811" y="833276"/>
                    </a:cubicBezTo>
                    <a:cubicBezTo>
                      <a:pt x="207802" y="829988"/>
                      <a:pt x="159488" y="828850"/>
                      <a:pt x="207929" y="825941"/>
                    </a:cubicBezTo>
                    <a:cubicBezTo>
                      <a:pt x="203881" y="828344"/>
                      <a:pt x="232212" y="827079"/>
                      <a:pt x="260923" y="822905"/>
                    </a:cubicBezTo>
                    <a:cubicBezTo>
                      <a:pt x="290013" y="818858"/>
                      <a:pt x="320620" y="814431"/>
                      <a:pt x="329094" y="814178"/>
                    </a:cubicBezTo>
                    <a:cubicBezTo>
                      <a:pt x="296590" y="821387"/>
                      <a:pt x="261682" y="823790"/>
                      <a:pt x="240813" y="830873"/>
                    </a:cubicBezTo>
                    <a:cubicBezTo>
                      <a:pt x="270535" y="826447"/>
                      <a:pt x="305949" y="818984"/>
                      <a:pt x="320114" y="818858"/>
                    </a:cubicBezTo>
                    <a:cubicBezTo>
                      <a:pt x="325553" y="814937"/>
                      <a:pt x="338454" y="811016"/>
                      <a:pt x="358057" y="807096"/>
                    </a:cubicBezTo>
                    <a:cubicBezTo>
                      <a:pt x="378800" y="804692"/>
                      <a:pt x="396506" y="802669"/>
                      <a:pt x="406499" y="801404"/>
                    </a:cubicBezTo>
                    <a:cubicBezTo>
                      <a:pt x="411684" y="800898"/>
                      <a:pt x="414972" y="800772"/>
                      <a:pt x="415984" y="801151"/>
                    </a:cubicBezTo>
                    <a:cubicBezTo>
                      <a:pt x="416743" y="801657"/>
                      <a:pt x="414592" y="802795"/>
                      <a:pt x="409660" y="804566"/>
                    </a:cubicBezTo>
                    <a:cubicBezTo>
                      <a:pt x="428884" y="802289"/>
                      <a:pt x="438497" y="799001"/>
                      <a:pt x="448995" y="795965"/>
                    </a:cubicBezTo>
                    <a:cubicBezTo>
                      <a:pt x="459493" y="792804"/>
                      <a:pt x="470748" y="789009"/>
                      <a:pt x="490606" y="783697"/>
                    </a:cubicBezTo>
                    <a:cubicBezTo>
                      <a:pt x="519822" y="773579"/>
                      <a:pt x="457469" y="789009"/>
                      <a:pt x="489088" y="778385"/>
                    </a:cubicBezTo>
                    <a:cubicBezTo>
                      <a:pt x="508186" y="774338"/>
                      <a:pt x="526652" y="771682"/>
                      <a:pt x="549038" y="766117"/>
                    </a:cubicBezTo>
                    <a:cubicBezTo>
                      <a:pt x="549291" y="766243"/>
                      <a:pt x="549544" y="766496"/>
                      <a:pt x="549671" y="766623"/>
                    </a:cubicBezTo>
                    <a:cubicBezTo>
                      <a:pt x="527537" y="773579"/>
                      <a:pt x="509957" y="778005"/>
                      <a:pt x="500218" y="782306"/>
                    </a:cubicBezTo>
                    <a:cubicBezTo>
                      <a:pt x="517798" y="778005"/>
                      <a:pt x="531837" y="774844"/>
                      <a:pt x="545749" y="770543"/>
                    </a:cubicBezTo>
                    <a:cubicBezTo>
                      <a:pt x="547900" y="769911"/>
                      <a:pt x="549923" y="769152"/>
                      <a:pt x="552073" y="768520"/>
                    </a:cubicBezTo>
                    <a:cubicBezTo>
                      <a:pt x="554351" y="770291"/>
                      <a:pt x="556754" y="772061"/>
                      <a:pt x="559409" y="774085"/>
                    </a:cubicBezTo>
                    <a:cubicBezTo>
                      <a:pt x="563710" y="777120"/>
                      <a:pt x="568643" y="780788"/>
                      <a:pt x="575092" y="785468"/>
                    </a:cubicBezTo>
                    <a:cubicBezTo>
                      <a:pt x="584831" y="789009"/>
                      <a:pt x="548532" y="758528"/>
                      <a:pt x="587488" y="786226"/>
                    </a:cubicBezTo>
                    <a:cubicBezTo>
                      <a:pt x="583187" y="785088"/>
                      <a:pt x="604183" y="803175"/>
                      <a:pt x="630996" y="821008"/>
                    </a:cubicBezTo>
                    <a:cubicBezTo>
                      <a:pt x="657177" y="837703"/>
                      <a:pt x="686393" y="856042"/>
                      <a:pt x="694235" y="861481"/>
                    </a:cubicBezTo>
                    <a:cubicBezTo>
                      <a:pt x="677539" y="853006"/>
                      <a:pt x="661603" y="843015"/>
                      <a:pt x="647311" y="834161"/>
                    </a:cubicBezTo>
                    <a:cubicBezTo>
                      <a:pt x="640102" y="829735"/>
                      <a:pt x="633399" y="825561"/>
                      <a:pt x="626949" y="822020"/>
                    </a:cubicBezTo>
                    <a:cubicBezTo>
                      <a:pt x="620498" y="818352"/>
                      <a:pt x="614427" y="814810"/>
                      <a:pt x="609115" y="812407"/>
                    </a:cubicBezTo>
                    <a:cubicBezTo>
                      <a:pt x="622521" y="822020"/>
                      <a:pt x="637952" y="830367"/>
                      <a:pt x="651485" y="838588"/>
                    </a:cubicBezTo>
                    <a:cubicBezTo>
                      <a:pt x="665018" y="846683"/>
                      <a:pt x="676907" y="854019"/>
                      <a:pt x="683231" y="858825"/>
                    </a:cubicBezTo>
                    <a:cubicBezTo>
                      <a:pt x="690566" y="859710"/>
                      <a:pt x="704353" y="865528"/>
                      <a:pt x="723956" y="875140"/>
                    </a:cubicBezTo>
                    <a:cubicBezTo>
                      <a:pt x="762279" y="897400"/>
                      <a:pt x="788966" y="913463"/>
                      <a:pt x="768856" y="906254"/>
                    </a:cubicBezTo>
                    <a:cubicBezTo>
                      <a:pt x="783274" y="915992"/>
                      <a:pt x="794278" y="921431"/>
                      <a:pt x="805661" y="925984"/>
                    </a:cubicBezTo>
                    <a:cubicBezTo>
                      <a:pt x="816538" y="930284"/>
                      <a:pt x="828554" y="934964"/>
                      <a:pt x="849802" y="943312"/>
                    </a:cubicBezTo>
                    <a:cubicBezTo>
                      <a:pt x="865105" y="948371"/>
                      <a:pt x="857517" y="944323"/>
                      <a:pt x="849928" y="940276"/>
                    </a:cubicBezTo>
                    <a:cubicBezTo>
                      <a:pt x="842339" y="936229"/>
                      <a:pt x="834877" y="932435"/>
                      <a:pt x="851825" y="938126"/>
                    </a:cubicBezTo>
                    <a:cubicBezTo>
                      <a:pt x="872821" y="947991"/>
                      <a:pt x="892803" y="959627"/>
                      <a:pt x="919111" y="971263"/>
                    </a:cubicBezTo>
                    <a:cubicBezTo>
                      <a:pt x="893057" y="961018"/>
                      <a:pt x="870544" y="951153"/>
                      <a:pt x="858908" y="948118"/>
                    </a:cubicBezTo>
                    <a:cubicBezTo>
                      <a:pt x="867761" y="952165"/>
                      <a:pt x="875603" y="955580"/>
                      <a:pt x="882812" y="958868"/>
                    </a:cubicBezTo>
                    <a:cubicBezTo>
                      <a:pt x="890275" y="962157"/>
                      <a:pt x="897231" y="965192"/>
                      <a:pt x="904060" y="967975"/>
                    </a:cubicBezTo>
                    <a:cubicBezTo>
                      <a:pt x="917973" y="973540"/>
                      <a:pt x="931759" y="978599"/>
                      <a:pt x="950477" y="984037"/>
                    </a:cubicBezTo>
                    <a:cubicBezTo>
                      <a:pt x="957813" y="984543"/>
                      <a:pt x="948959" y="981508"/>
                      <a:pt x="940486" y="978219"/>
                    </a:cubicBezTo>
                    <a:cubicBezTo>
                      <a:pt x="931885" y="974931"/>
                      <a:pt x="923538" y="971390"/>
                      <a:pt x="930747" y="972275"/>
                    </a:cubicBezTo>
                    <a:cubicBezTo>
                      <a:pt x="958445" y="982772"/>
                      <a:pt x="987915" y="991499"/>
                      <a:pt x="1005242" y="997191"/>
                    </a:cubicBezTo>
                    <a:cubicBezTo>
                      <a:pt x="1022696" y="1002123"/>
                      <a:pt x="1024340" y="1004274"/>
                      <a:pt x="992468" y="997191"/>
                    </a:cubicBezTo>
                    <a:cubicBezTo>
                      <a:pt x="1011313" y="1002629"/>
                      <a:pt x="1027123" y="1006550"/>
                      <a:pt x="1037620" y="1009080"/>
                    </a:cubicBezTo>
                    <a:cubicBezTo>
                      <a:pt x="1033699" y="1006930"/>
                      <a:pt x="1039897" y="1007562"/>
                      <a:pt x="1048877" y="1008321"/>
                    </a:cubicBezTo>
                    <a:cubicBezTo>
                      <a:pt x="1057857" y="1009206"/>
                      <a:pt x="1069493" y="1009586"/>
                      <a:pt x="1075184" y="1008827"/>
                    </a:cubicBezTo>
                    <a:cubicBezTo>
                      <a:pt x="1073034" y="1010977"/>
                      <a:pt x="1089602" y="1011989"/>
                      <a:pt x="1109207" y="1008953"/>
                    </a:cubicBezTo>
                    <a:cubicBezTo>
                      <a:pt x="1118945" y="1007436"/>
                      <a:pt x="1129443" y="1005033"/>
                      <a:pt x="1138550" y="1002377"/>
                    </a:cubicBezTo>
                    <a:cubicBezTo>
                      <a:pt x="1143103" y="1000985"/>
                      <a:pt x="1147403" y="999594"/>
                      <a:pt x="1151197" y="998455"/>
                    </a:cubicBezTo>
                    <a:cubicBezTo>
                      <a:pt x="1155244" y="996938"/>
                      <a:pt x="1157142" y="996812"/>
                      <a:pt x="1163719" y="993650"/>
                    </a:cubicBezTo>
                    <a:cubicBezTo>
                      <a:pt x="1169536" y="990488"/>
                      <a:pt x="1173837" y="986314"/>
                      <a:pt x="1178011" y="981887"/>
                    </a:cubicBezTo>
                    <a:cubicBezTo>
                      <a:pt x="1181678" y="977587"/>
                      <a:pt x="1185093" y="972781"/>
                      <a:pt x="1187243" y="968228"/>
                    </a:cubicBezTo>
                    <a:cubicBezTo>
                      <a:pt x="1192176" y="958742"/>
                      <a:pt x="1194199" y="949635"/>
                      <a:pt x="1195970" y="939644"/>
                    </a:cubicBezTo>
                    <a:cubicBezTo>
                      <a:pt x="1198373" y="920040"/>
                      <a:pt x="1197868" y="897653"/>
                      <a:pt x="1190025" y="866287"/>
                    </a:cubicBezTo>
                    <a:close/>
                    <a:moveTo>
                      <a:pt x="1124131" y="771808"/>
                    </a:moveTo>
                    <a:lnTo>
                      <a:pt x="1124131" y="771808"/>
                    </a:lnTo>
                    <a:cubicBezTo>
                      <a:pt x="1124131" y="771808"/>
                      <a:pt x="1124131" y="771808"/>
                      <a:pt x="1124131" y="771808"/>
                    </a:cubicBezTo>
                    <a:cubicBezTo>
                      <a:pt x="1124131" y="771808"/>
                      <a:pt x="1124131" y="771808"/>
                      <a:pt x="1124131" y="771808"/>
                    </a:cubicBezTo>
                    <a:lnTo>
                      <a:pt x="1124131" y="771808"/>
                    </a:lnTo>
                    <a:close/>
                    <a:moveTo>
                      <a:pt x="1126661" y="770543"/>
                    </a:moveTo>
                    <a:cubicBezTo>
                      <a:pt x="1126661" y="770543"/>
                      <a:pt x="1126408" y="770543"/>
                      <a:pt x="1126408" y="770670"/>
                    </a:cubicBezTo>
                    <a:cubicBezTo>
                      <a:pt x="1126913" y="770291"/>
                      <a:pt x="1127166" y="770164"/>
                      <a:pt x="1127166" y="770164"/>
                    </a:cubicBezTo>
                    <a:cubicBezTo>
                      <a:pt x="1127040" y="770164"/>
                      <a:pt x="1127925" y="769785"/>
                      <a:pt x="1126787" y="770417"/>
                    </a:cubicBezTo>
                    <a:close/>
                  </a:path>
                </a:pathLst>
              </a:custGeom>
              <a:solidFill>
                <a:srgbClr val="F9F0D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3" name="Graphic 3">
              <a:extLst>
                <a:ext uri="{FF2B5EF4-FFF2-40B4-BE49-F238E27FC236}">
                  <a16:creationId xmlns:a16="http://schemas.microsoft.com/office/drawing/2014/main" id="{ED5E0A4C-F536-3BC6-AC19-6F8526471930}"/>
                </a:ext>
              </a:extLst>
            </p:cNvPr>
            <p:cNvGrpSpPr/>
            <p:nvPr/>
          </p:nvGrpSpPr>
          <p:grpSpPr>
            <a:xfrm>
              <a:off x="10315917" y="3442986"/>
              <a:ext cx="921968" cy="756934"/>
              <a:chOff x="10245577" y="3442986"/>
              <a:chExt cx="921968" cy="756934"/>
            </a:xfrm>
            <a:solidFill>
              <a:srgbClr val="E55837"/>
            </a:solidFill>
          </p:grpSpPr>
          <p:sp>
            <p:nvSpPr>
              <p:cNvPr id="9857" name="Freeform: Shape 9856">
                <a:extLst>
                  <a:ext uri="{FF2B5EF4-FFF2-40B4-BE49-F238E27FC236}">
                    <a16:creationId xmlns:a16="http://schemas.microsoft.com/office/drawing/2014/main" id="{DFB91F01-E8C9-FCFC-8D7D-C90EAD4FD5E3}"/>
                  </a:ext>
                </a:extLst>
              </p:cNvPr>
              <p:cNvSpPr/>
              <p:nvPr/>
            </p:nvSpPr>
            <p:spPr>
              <a:xfrm>
                <a:off x="10575251" y="3487478"/>
                <a:ext cx="33516" cy="10932"/>
              </a:xfrm>
              <a:custGeom>
                <a:avLst/>
                <a:gdLst>
                  <a:gd name="connsiteX0" fmla="*/ 24790 w 33516"/>
                  <a:gd name="connsiteY0" fmla="*/ 9162 h 10932"/>
                  <a:gd name="connsiteX1" fmla="*/ 33517 w 33516"/>
                  <a:gd name="connsiteY1" fmla="*/ 10933 h 10932"/>
                  <a:gd name="connsiteX2" fmla="*/ 0 w 33516"/>
                  <a:gd name="connsiteY2" fmla="*/ 56 h 10932"/>
                  <a:gd name="connsiteX3" fmla="*/ 8095 w 33516"/>
                  <a:gd name="connsiteY3" fmla="*/ 3850 h 10932"/>
                  <a:gd name="connsiteX4" fmla="*/ 24916 w 33516"/>
                  <a:gd name="connsiteY4" fmla="*/ 9289 h 10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6" h="10932">
                    <a:moveTo>
                      <a:pt x="24790" y="9162"/>
                    </a:moveTo>
                    <a:cubicBezTo>
                      <a:pt x="24790" y="9162"/>
                      <a:pt x="31619" y="10680"/>
                      <a:pt x="33517" y="10933"/>
                    </a:cubicBezTo>
                    <a:cubicBezTo>
                      <a:pt x="28331" y="9036"/>
                      <a:pt x="1771" y="-829"/>
                      <a:pt x="0" y="56"/>
                    </a:cubicBezTo>
                    <a:cubicBezTo>
                      <a:pt x="6577" y="2333"/>
                      <a:pt x="9612" y="3724"/>
                      <a:pt x="8095" y="3850"/>
                    </a:cubicBezTo>
                    <a:lnTo>
                      <a:pt x="24916" y="9289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8" name="Freeform: Shape 9857">
                <a:extLst>
                  <a:ext uri="{FF2B5EF4-FFF2-40B4-BE49-F238E27FC236}">
                    <a16:creationId xmlns:a16="http://schemas.microsoft.com/office/drawing/2014/main" id="{CF5D92BA-E6BA-1454-A189-C7CFF0B23EA7}"/>
                  </a:ext>
                </a:extLst>
              </p:cNvPr>
              <p:cNvSpPr/>
              <p:nvPr/>
            </p:nvSpPr>
            <p:spPr>
              <a:xfrm>
                <a:off x="10359528" y="3490443"/>
                <a:ext cx="9943" cy="20986"/>
              </a:xfrm>
              <a:custGeom>
                <a:avLst/>
                <a:gdLst>
                  <a:gd name="connsiteX0" fmla="*/ 9944 w 9943"/>
                  <a:gd name="connsiteY0" fmla="*/ 0 h 20986"/>
                  <a:gd name="connsiteX1" fmla="*/ 584 w 9943"/>
                  <a:gd name="connsiteY1" fmla="*/ 15430 h 20986"/>
                  <a:gd name="connsiteX2" fmla="*/ 9944 w 9943"/>
                  <a:gd name="connsiteY2" fmla="*/ 0 h 2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43" h="20986">
                    <a:moveTo>
                      <a:pt x="9944" y="0"/>
                    </a:moveTo>
                    <a:cubicBezTo>
                      <a:pt x="-48" y="22007"/>
                      <a:pt x="10197" y="-6956"/>
                      <a:pt x="584" y="15430"/>
                    </a:cubicBezTo>
                    <a:cubicBezTo>
                      <a:pt x="-680" y="22892"/>
                      <a:pt x="-807" y="26940"/>
                      <a:pt x="9944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9" name="Freeform: Shape 9858">
                <a:extLst>
                  <a:ext uri="{FF2B5EF4-FFF2-40B4-BE49-F238E27FC236}">
                    <a16:creationId xmlns:a16="http://schemas.microsoft.com/office/drawing/2014/main" id="{A2FEEF4C-BD89-AB12-9502-897E89A22280}"/>
                  </a:ext>
                </a:extLst>
              </p:cNvPr>
              <p:cNvSpPr/>
              <p:nvPr/>
            </p:nvSpPr>
            <p:spPr>
              <a:xfrm>
                <a:off x="10310787" y="3675178"/>
                <a:ext cx="4644" cy="19146"/>
              </a:xfrm>
              <a:custGeom>
                <a:avLst/>
                <a:gdLst>
                  <a:gd name="connsiteX0" fmla="*/ 1518 w 4644"/>
                  <a:gd name="connsiteY0" fmla="*/ 19147 h 19146"/>
                  <a:gd name="connsiteX1" fmla="*/ 0 w 4644"/>
                  <a:gd name="connsiteY1" fmla="*/ 18894 h 19146"/>
                  <a:gd name="connsiteX2" fmla="*/ 1518 w 4644"/>
                  <a:gd name="connsiteY2" fmla="*/ 19147 h 19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44" h="19146">
                    <a:moveTo>
                      <a:pt x="1518" y="19147"/>
                    </a:moveTo>
                    <a:cubicBezTo>
                      <a:pt x="7209" y="-6022"/>
                      <a:pt x="4173" y="-6654"/>
                      <a:pt x="0" y="18894"/>
                    </a:cubicBezTo>
                    <a:lnTo>
                      <a:pt x="1518" y="19147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0" name="Freeform: Shape 9859">
                <a:extLst>
                  <a:ext uri="{FF2B5EF4-FFF2-40B4-BE49-F238E27FC236}">
                    <a16:creationId xmlns:a16="http://schemas.microsoft.com/office/drawing/2014/main" id="{B91A9B25-063D-148A-836E-B20594952AE4}"/>
                  </a:ext>
                </a:extLst>
              </p:cNvPr>
              <p:cNvSpPr/>
              <p:nvPr/>
            </p:nvSpPr>
            <p:spPr>
              <a:xfrm>
                <a:off x="10395274" y="3444578"/>
                <a:ext cx="45215" cy="10198"/>
              </a:xfrm>
              <a:custGeom>
                <a:avLst/>
                <a:gdLst>
                  <a:gd name="connsiteX0" fmla="*/ 35540 w 45215"/>
                  <a:gd name="connsiteY0" fmla="*/ 3622 h 10198"/>
                  <a:gd name="connsiteX1" fmla="*/ 44773 w 45215"/>
                  <a:gd name="connsiteY1" fmla="*/ 1219 h 10198"/>
                  <a:gd name="connsiteX2" fmla="*/ 17201 w 45215"/>
                  <a:gd name="connsiteY2" fmla="*/ 333 h 10198"/>
                  <a:gd name="connsiteX3" fmla="*/ 12774 w 45215"/>
                  <a:gd name="connsiteY3" fmla="*/ 2736 h 10198"/>
                  <a:gd name="connsiteX4" fmla="*/ 9359 w 45215"/>
                  <a:gd name="connsiteY4" fmla="*/ 4254 h 10198"/>
                  <a:gd name="connsiteX5" fmla="*/ 0 w 45215"/>
                  <a:gd name="connsiteY5" fmla="*/ 10198 h 10198"/>
                  <a:gd name="connsiteX6" fmla="*/ 17960 w 45215"/>
                  <a:gd name="connsiteY6" fmla="*/ 3748 h 10198"/>
                  <a:gd name="connsiteX7" fmla="*/ 35667 w 45215"/>
                  <a:gd name="connsiteY7" fmla="*/ 3748 h 1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215" h="10198">
                    <a:moveTo>
                      <a:pt x="35540" y="3622"/>
                    </a:moveTo>
                    <a:cubicBezTo>
                      <a:pt x="45911" y="3748"/>
                      <a:pt x="45785" y="2736"/>
                      <a:pt x="44773" y="1219"/>
                    </a:cubicBezTo>
                    <a:cubicBezTo>
                      <a:pt x="32378" y="-46"/>
                      <a:pt x="24789" y="-299"/>
                      <a:pt x="17201" y="333"/>
                    </a:cubicBezTo>
                    <a:cubicBezTo>
                      <a:pt x="13153" y="1851"/>
                      <a:pt x="13786" y="2231"/>
                      <a:pt x="12774" y="2736"/>
                    </a:cubicBezTo>
                    <a:cubicBezTo>
                      <a:pt x="12268" y="2989"/>
                      <a:pt x="11383" y="3369"/>
                      <a:pt x="9359" y="4254"/>
                    </a:cubicBezTo>
                    <a:cubicBezTo>
                      <a:pt x="7462" y="5139"/>
                      <a:pt x="4047" y="6151"/>
                      <a:pt x="0" y="10198"/>
                    </a:cubicBezTo>
                    <a:cubicBezTo>
                      <a:pt x="7588" y="4001"/>
                      <a:pt x="13153" y="4507"/>
                      <a:pt x="17960" y="3748"/>
                    </a:cubicBezTo>
                    <a:cubicBezTo>
                      <a:pt x="22892" y="3369"/>
                      <a:pt x="27699" y="3369"/>
                      <a:pt x="35667" y="374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1" name="Freeform: Shape 9860">
                <a:extLst>
                  <a:ext uri="{FF2B5EF4-FFF2-40B4-BE49-F238E27FC236}">
                    <a16:creationId xmlns:a16="http://schemas.microsoft.com/office/drawing/2014/main" id="{E62AF0C2-E1AF-B86C-CC9C-859D45DBE34B}"/>
                  </a:ext>
                </a:extLst>
              </p:cNvPr>
              <p:cNvSpPr/>
              <p:nvPr/>
            </p:nvSpPr>
            <p:spPr>
              <a:xfrm>
                <a:off x="10430687" y="3448326"/>
                <a:ext cx="17580" cy="2908"/>
              </a:xfrm>
              <a:custGeom>
                <a:avLst/>
                <a:gdLst>
                  <a:gd name="connsiteX0" fmla="*/ 17581 w 17580"/>
                  <a:gd name="connsiteY0" fmla="*/ 2909 h 2908"/>
                  <a:gd name="connsiteX1" fmla="*/ 17581 w 17580"/>
                  <a:gd name="connsiteY1" fmla="*/ 1897 h 2908"/>
                  <a:gd name="connsiteX2" fmla="*/ 0 w 17580"/>
                  <a:gd name="connsiteY2" fmla="*/ 0 h 2908"/>
                  <a:gd name="connsiteX3" fmla="*/ 0 w 17580"/>
                  <a:gd name="connsiteY3" fmla="*/ 1012 h 2908"/>
                  <a:gd name="connsiteX4" fmla="*/ 17581 w 17580"/>
                  <a:gd name="connsiteY4" fmla="*/ 290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80" h="2908">
                    <a:moveTo>
                      <a:pt x="17581" y="2909"/>
                    </a:moveTo>
                    <a:lnTo>
                      <a:pt x="17581" y="1897"/>
                    </a:lnTo>
                    <a:cubicBezTo>
                      <a:pt x="11889" y="1012"/>
                      <a:pt x="5944" y="379"/>
                      <a:pt x="0" y="0"/>
                    </a:cubicBezTo>
                    <a:lnTo>
                      <a:pt x="0" y="1012"/>
                    </a:lnTo>
                    <a:cubicBezTo>
                      <a:pt x="5818" y="1391"/>
                      <a:pt x="11636" y="2024"/>
                      <a:pt x="17581" y="290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2" name="Freeform: Shape 9861">
                <a:extLst>
                  <a:ext uri="{FF2B5EF4-FFF2-40B4-BE49-F238E27FC236}">
                    <a16:creationId xmlns:a16="http://schemas.microsoft.com/office/drawing/2014/main" id="{C7F3D615-2764-2DF7-9A7D-8A201E8D3753}"/>
                  </a:ext>
                </a:extLst>
              </p:cNvPr>
              <p:cNvSpPr/>
              <p:nvPr/>
            </p:nvSpPr>
            <p:spPr>
              <a:xfrm>
                <a:off x="10334185" y="3550506"/>
                <a:ext cx="10203" cy="40428"/>
              </a:xfrm>
              <a:custGeom>
                <a:avLst/>
                <a:gdLst>
                  <a:gd name="connsiteX0" fmla="*/ 6830 w 10203"/>
                  <a:gd name="connsiteY0" fmla="*/ 23665 h 40428"/>
                  <a:gd name="connsiteX1" fmla="*/ 7588 w 10203"/>
                  <a:gd name="connsiteY1" fmla="*/ 5453 h 40428"/>
                  <a:gd name="connsiteX2" fmla="*/ 0 w 10203"/>
                  <a:gd name="connsiteY2" fmla="*/ 40108 h 40428"/>
                  <a:gd name="connsiteX3" fmla="*/ 6830 w 10203"/>
                  <a:gd name="connsiteY3" fmla="*/ 23665 h 4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03" h="40428">
                    <a:moveTo>
                      <a:pt x="6830" y="23665"/>
                    </a:moveTo>
                    <a:cubicBezTo>
                      <a:pt x="5565" y="21136"/>
                      <a:pt x="14419" y="-13013"/>
                      <a:pt x="7588" y="5453"/>
                    </a:cubicBezTo>
                    <a:cubicBezTo>
                      <a:pt x="-2150" y="37705"/>
                      <a:pt x="9107" y="7856"/>
                      <a:pt x="0" y="40108"/>
                    </a:cubicBezTo>
                    <a:cubicBezTo>
                      <a:pt x="885" y="41878"/>
                      <a:pt x="3035" y="36313"/>
                      <a:pt x="6830" y="2366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3" name="Freeform: Shape 9862">
                <a:extLst>
                  <a:ext uri="{FF2B5EF4-FFF2-40B4-BE49-F238E27FC236}">
                    <a16:creationId xmlns:a16="http://schemas.microsoft.com/office/drawing/2014/main" id="{24AC8F06-034E-2663-35DE-0A6412E87286}"/>
                  </a:ext>
                </a:extLst>
              </p:cNvPr>
              <p:cNvSpPr/>
              <p:nvPr/>
            </p:nvSpPr>
            <p:spPr>
              <a:xfrm>
                <a:off x="10346580" y="3514427"/>
                <a:ext cx="11130" cy="32583"/>
              </a:xfrm>
              <a:custGeom>
                <a:avLst/>
                <a:gdLst>
                  <a:gd name="connsiteX0" fmla="*/ 4933 w 11130"/>
                  <a:gd name="connsiteY0" fmla="*/ 16742 h 32583"/>
                  <a:gd name="connsiteX1" fmla="*/ 3036 w 11130"/>
                  <a:gd name="connsiteY1" fmla="*/ 25469 h 32583"/>
                  <a:gd name="connsiteX2" fmla="*/ 11130 w 11130"/>
                  <a:gd name="connsiteY2" fmla="*/ 173 h 32583"/>
                  <a:gd name="connsiteX3" fmla="*/ 0 w 11130"/>
                  <a:gd name="connsiteY3" fmla="*/ 24583 h 32583"/>
                  <a:gd name="connsiteX4" fmla="*/ 4933 w 11130"/>
                  <a:gd name="connsiteY4" fmla="*/ 16868 h 3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0" h="32583">
                    <a:moveTo>
                      <a:pt x="4933" y="16742"/>
                    </a:moveTo>
                    <a:cubicBezTo>
                      <a:pt x="0" y="30275"/>
                      <a:pt x="-2023" y="39761"/>
                      <a:pt x="3036" y="25469"/>
                    </a:cubicBezTo>
                    <a:cubicBezTo>
                      <a:pt x="3668" y="21675"/>
                      <a:pt x="5692" y="14213"/>
                      <a:pt x="11130" y="173"/>
                    </a:cubicBezTo>
                    <a:cubicBezTo>
                      <a:pt x="10371" y="-1724"/>
                      <a:pt x="4554" y="12315"/>
                      <a:pt x="0" y="24583"/>
                    </a:cubicBezTo>
                    <a:cubicBezTo>
                      <a:pt x="633" y="25595"/>
                      <a:pt x="2151" y="23319"/>
                      <a:pt x="4933" y="1686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4" name="Freeform: Shape 9863">
                <a:extLst>
                  <a:ext uri="{FF2B5EF4-FFF2-40B4-BE49-F238E27FC236}">
                    <a16:creationId xmlns:a16="http://schemas.microsoft.com/office/drawing/2014/main" id="{E0E3F1C0-A31B-F1F9-0DA6-3427EFC32541}"/>
                  </a:ext>
                </a:extLst>
              </p:cNvPr>
              <p:cNvSpPr/>
              <p:nvPr/>
            </p:nvSpPr>
            <p:spPr>
              <a:xfrm>
                <a:off x="10318629" y="3606917"/>
                <a:ext cx="10497" cy="43666"/>
              </a:xfrm>
              <a:custGeom>
                <a:avLst/>
                <a:gdLst>
                  <a:gd name="connsiteX0" fmla="*/ 4680 w 10497"/>
                  <a:gd name="connsiteY0" fmla="*/ 17593 h 43666"/>
                  <a:gd name="connsiteX1" fmla="*/ 1897 w 10497"/>
                  <a:gd name="connsiteY1" fmla="*/ 35047 h 43666"/>
                  <a:gd name="connsiteX2" fmla="*/ 2403 w 10497"/>
                  <a:gd name="connsiteY2" fmla="*/ 35047 h 43666"/>
                  <a:gd name="connsiteX3" fmla="*/ 0 w 10497"/>
                  <a:gd name="connsiteY3" fmla="*/ 43520 h 43666"/>
                  <a:gd name="connsiteX4" fmla="*/ 7715 w 10497"/>
                  <a:gd name="connsiteY4" fmla="*/ 18225 h 43666"/>
                  <a:gd name="connsiteX5" fmla="*/ 10497 w 10497"/>
                  <a:gd name="connsiteY5" fmla="*/ 771 h 43666"/>
                  <a:gd name="connsiteX6" fmla="*/ 4680 w 10497"/>
                  <a:gd name="connsiteY6" fmla="*/ 17593 h 4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97" h="43666">
                    <a:moveTo>
                      <a:pt x="4680" y="17593"/>
                    </a:moveTo>
                    <a:cubicBezTo>
                      <a:pt x="5438" y="17719"/>
                      <a:pt x="1897" y="32643"/>
                      <a:pt x="1897" y="35047"/>
                    </a:cubicBezTo>
                    <a:cubicBezTo>
                      <a:pt x="2909" y="30367"/>
                      <a:pt x="4426" y="25434"/>
                      <a:pt x="2403" y="35047"/>
                    </a:cubicBezTo>
                    <a:cubicBezTo>
                      <a:pt x="2023" y="35299"/>
                      <a:pt x="1518" y="36311"/>
                      <a:pt x="0" y="43520"/>
                    </a:cubicBezTo>
                    <a:cubicBezTo>
                      <a:pt x="1011" y="45291"/>
                      <a:pt x="4553" y="30620"/>
                      <a:pt x="7715" y="18225"/>
                    </a:cubicBezTo>
                    <a:cubicBezTo>
                      <a:pt x="7335" y="17087"/>
                      <a:pt x="6956" y="15442"/>
                      <a:pt x="10497" y="771"/>
                    </a:cubicBezTo>
                    <a:cubicBezTo>
                      <a:pt x="9865" y="-2011"/>
                      <a:pt x="8094" y="2542"/>
                      <a:pt x="4680" y="17593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5" name="Freeform: Shape 9864">
                <a:extLst>
                  <a:ext uri="{FF2B5EF4-FFF2-40B4-BE49-F238E27FC236}">
                    <a16:creationId xmlns:a16="http://schemas.microsoft.com/office/drawing/2014/main" id="{3DAFFB04-8CF6-4EB4-07BC-F09775B75EDB}"/>
                  </a:ext>
                </a:extLst>
              </p:cNvPr>
              <p:cNvSpPr/>
              <p:nvPr/>
            </p:nvSpPr>
            <p:spPr>
              <a:xfrm>
                <a:off x="10314834" y="3580242"/>
                <a:ext cx="13912" cy="51349"/>
              </a:xfrm>
              <a:custGeom>
                <a:avLst/>
                <a:gdLst>
                  <a:gd name="connsiteX0" fmla="*/ 0 w 13912"/>
                  <a:gd name="connsiteY0" fmla="*/ 51350 h 51349"/>
                  <a:gd name="connsiteX1" fmla="*/ 13912 w 13912"/>
                  <a:gd name="connsiteY1" fmla="*/ 0 h 51349"/>
                  <a:gd name="connsiteX2" fmla="*/ 0 w 13912"/>
                  <a:gd name="connsiteY2" fmla="*/ 51350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12" h="51349">
                    <a:moveTo>
                      <a:pt x="0" y="51350"/>
                    </a:moveTo>
                    <a:cubicBezTo>
                      <a:pt x="4047" y="37311"/>
                      <a:pt x="6703" y="29090"/>
                      <a:pt x="13912" y="0"/>
                    </a:cubicBezTo>
                    <a:cubicBezTo>
                      <a:pt x="12268" y="0"/>
                      <a:pt x="2402" y="33011"/>
                      <a:pt x="0" y="5135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6" name="Freeform: Shape 9865">
                <a:extLst>
                  <a:ext uri="{FF2B5EF4-FFF2-40B4-BE49-F238E27FC236}">
                    <a16:creationId xmlns:a16="http://schemas.microsoft.com/office/drawing/2014/main" id="{9B6E91A6-A7A9-560D-771F-1A54FB4D0D74}"/>
                  </a:ext>
                </a:extLst>
              </p:cNvPr>
              <p:cNvSpPr/>
              <p:nvPr/>
            </p:nvSpPr>
            <p:spPr>
              <a:xfrm>
                <a:off x="10263284" y="4182275"/>
                <a:ext cx="17021" cy="13659"/>
              </a:xfrm>
              <a:custGeom>
                <a:avLst/>
                <a:gdLst>
                  <a:gd name="connsiteX0" fmla="*/ 1085 w 17021"/>
                  <a:gd name="connsiteY0" fmla="*/ 2529 h 13659"/>
                  <a:gd name="connsiteX1" fmla="*/ 16515 w 17021"/>
                  <a:gd name="connsiteY1" fmla="*/ 13659 h 13659"/>
                  <a:gd name="connsiteX2" fmla="*/ 17021 w 17021"/>
                  <a:gd name="connsiteY2" fmla="*/ 12774 h 13659"/>
                  <a:gd name="connsiteX3" fmla="*/ 74 w 17021"/>
                  <a:gd name="connsiteY3" fmla="*/ 0 h 13659"/>
                  <a:gd name="connsiteX4" fmla="*/ 1211 w 17021"/>
                  <a:gd name="connsiteY4" fmla="*/ 2529 h 1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21" h="13659">
                    <a:moveTo>
                      <a:pt x="1085" y="2529"/>
                    </a:moveTo>
                    <a:cubicBezTo>
                      <a:pt x="2856" y="4300"/>
                      <a:pt x="5764" y="7715"/>
                      <a:pt x="16515" y="13659"/>
                    </a:cubicBezTo>
                    <a:lnTo>
                      <a:pt x="17021" y="12774"/>
                    </a:lnTo>
                    <a:cubicBezTo>
                      <a:pt x="7156" y="6956"/>
                      <a:pt x="6397" y="5438"/>
                      <a:pt x="74" y="0"/>
                    </a:cubicBezTo>
                    <a:cubicBezTo>
                      <a:pt x="74" y="632"/>
                      <a:pt x="-433" y="759"/>
                      <a:pt x="1211" y="252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7" name="Freeform: Shape 9866">
                <a:extLst>
                  <a:ext uri="{FF2B5EF4-FFF2-40B4-BE49-F238E27FC236}">
                    <a16:creationId xmlns:a16="http://schemas.microsoft.com/office/drawing/2014/main" id="{5D0430FA-BD59-FF15-71C3-0AAB4BEBF4AE}"/>
                  </a:ext>
                </a:extLst>
              </p:cNvPr>
              <p:cNvSpPr/>
              <p:nvPr/>
            </p:nvSpPr>
            <p:spPr>
              <a:xfrm>
                <a:off x="10287262" y="3753769"/>
                <a:ext cx="3780" cy="26560"/>
              </a:xfrm>
              <a:custGeom>
                <a:avLst/>
                <a:gdLst>
                  <a:gd name="connsiteX0" fmla="*/ 3668 w 3780"/>
                  <a:gd name="connsiteY0" fmla="*/ 8980 h 26560"/>
                  <a:gd name="connsiteX1" fmla="*/ 3668 w 3780"/>
                  <a:gd name="connsiteY1" fmla="*/ 0 h 26560"/>
                  <a:gd name="connsiteX2" fmla="*/ 0 w 3780"/>
                  <a:gd name="connsiteY2" fmla="*/ 26307 h 26560"/>
                  <a:gd name="connsiteX3" fmla="*/ 1518 w 3780"/>
                  <a:gd name="connsiteY3" fmla="*/ 26560 h 26560"/>
                  <a:gd name="connsiteX4" fmla="*/ 3668 w 3780"/>
                  <a:gd name="connsiteY4" fmla="*/ 8980 h 26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80" h="26560">
                    <a:moveTo>
                      <a:pt x="3668" y="8980"/>
                    </a:moveTo>
                    <a:cubicBezTo>
                      <a:pt x="3668" y="8980"/>
                      <a:pt x="3921" y="1897"/>
                      <a:pt x="3668" y="0"/>
                    </a:cubicBezTo>
                    <a:cubicBezTo>
                      <a:pt x="2277" y="12142"/>
                      <a:pt x="1139" y="19478"/>
                      <a:pt x="0" y="26307"/>
                    </a:cubicBezTo>
                    <a:lnTo>
                      <a:pt x="1518" y="26560"/>
                    </a:lnTo>
                    <a:cubicBezTo>
                      <a:pt x="2277" y="20742"/>
                      <a:pt x="2910" y="14798"/>
                      <a:pt x="3668" y="898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8" name="Freeform: Shape 9867">
                <a:extLst>
                  <a:ext uri="{FF2B5EF4-FFF2-40B4-BE49-F238E27FC236}">
                    <a16:creationId xmlns:a16="http://schemas.microsoft.com/office/drawing/2014/main" id="{E2EA5C61-7BED-0700-EFFD-5B9604574ACE}"/>
                  </a:ext>
                </a:extLst>
              </p:cNvPr>
              <p:cNvSpPr/>
              <p:nvPr/>
            </p:nvSpPr>
            <p:spPr>
              <a:xfrm>
                <a:off x="10293183" y="3643726"/>
                <a:ext cx="18771" cy="110572"/>
              </a:xfrm>
              <a:custGeom>
                <a:avLst/>
                <a:gdLst>
                  <a:gd name="connsiteX0" fmla="*/ 277 w 18771"/>
                  <a:gd name="connsiteY0" fmla="*/ 110423 h 110572"/>
                  <a:gd name="connsiteX1" fmla="*/ 6474 w 18771"/>
                  <a:gd name="connsiteY1" fmla="*/ 59452 h 110572"/>
                  <a:gd name="connsiteX2" fmla="*/ 18236 w 18771"/>
                  <a:gd name="connsiteY2" fmla="*/ 5320 h 110572"/>
                  <a:gd name="connsiteX3" fmla="*/ 15201 w 18771"/>
                  <a:gd name="connsiteY3" fmla="*/ 4688 h 110572"/>
                  <a:gd name="connsiteX4" fmla="*/ 1920 w 18771"/>
                  <a:gd name="connsiteY4" fmla="*/ 75009 h 110572"/>
                  <a:gd name="connsiteX5" fmla="*/ 277 w 18771"/>
                  <a:gd name="connsiteY5" fmla="*/ 110549 h 11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71" h="110572">
                    <a:moveTo>
                      <a:pt x="277" y="110423"/>
                    </a:moveTo>
                    <a:cubicBezTo>
                      <a:pt x="2427" y="97648"/>
                      <a:pt x="3565" y="79056"/>
                      <a:pt x="6474" y="59452"/>
                    </a:cubicBezTo>
                    <a:cubicBezTo>
                      <a:pt x="9509" y="39848"/>
                      <a:pt x="13809" y="20118"/>
                      <a:pt x="18236" y="5320"/>
                    </a:cubicBezTo>
                    <a:cubicBezTo>
                      <a:pt x="20892" y="-13272"/>
                      <a:pt x="12671" y="24418"/>
                      <a:pt x="15201" y="4688"/>
                    </a:cubicBezTo>
                    <a:cubicBezTo>
                      <a:pt x="10142" y="27580"/>
                      <a:pt x="4956" y="51231"/>
                      <a:pt x="1920" y="75009"/>
                    </a:cubicBezTo>
                    <a:cubicBezTo>
                      <a:pt x="5968" y="61476"/>
                      <a:pt x="-1494" y="111814"/>
                      <a:pt x="277" y="11054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9" name="Freeform: Shape 9868">
                <a:extLst>
                  <a:ext uri="{FF2B5EF4-FFF2-40B4-BE49-F238E27FC236}">
                    <a16:creationId xmlns:a16="http://schemas.microsoft.com/office/drawing/2014/main" id="{E10BB0F7-9533-17FE-FB42-FCEB9FEB3E04}"/>
                  </a:ext>
                </a:extLst>
              </p:cNvPr>
              <p:cNvSpPr/>
              <p:nvPr/>
            </p:nvSpPr>
            <p:spPr>
              <a:xfrm>
                <a:off x="10245577" y="3442986"/>
                <a:ext cx="921968" cy="756934"/>
              </a:xfrm>
              <a:custGeom>
                <a:avLst/>
                <a:gdLst>
                  <a:gd name="connsiteX0" fmla="*/ 914127 w 921968"/>
                  <a:gd name="connsiteY0" fmla="*/ 427775 h 756934"/>
                  <a:gd name="connsiteX1" fmla="*/ 902617 w 921968"/>
                  <a:gd name="connsiteY1" fmla="*/ 409689 h 756934"/>
                  <a:gd name="connsiteX2" fmla="*/ 859994 w 921968"/>
                  <a:gd name="connsiteY2" fmla="*/ 340252 h 756934"/>
                  <a:gd name="connsiteX3" fmla="*/ 803838 w 921968"/>
                  <a:gd name="connsiteY3" fmla="*/ 280302 h 756934"/>
                  <a:gd name="connsiteX4" fmla="*/ 764757 w 921968"/>
                  <a:gd name="connsiteY4" fmla="*/ 246154 h 756934"/>
                  <a:gd name="connsiteX5" fmla="*/ 742370 w 921968"/>
                  <a:gd name="connsiteY5" fmla="*/ 226549 h 756934"/>
                  <a:gd name="connsiteX6" fmla="*/ 721501 w 921968"/>
                  <a:gd name="connsiteY6" fmla="*/ 214028 h 756934"/>
                  <a:gd name="connsiteX7" fmla="*/ 696206 w 921968"/>
                  <a:gd name="connsiteY7" fmla="*/ 198345 h 756934"/>
                  <a:gd name="connsiteX8" fmla="*/ 641188 w 921968"/>
                  <a:gd name="connsiteY8" fmla="*/ 169128 h 756934"/>
                  <a:gd name="connsiteX9" fmla="*/ 664839 w 921968"/>
                  <a:gd name="connsiteY9" fmla="*/ 181523 h 756934"/>
                  <a:gd name="connsiteX10" fmla="*/ 642453 w 921968"/>
                  <a:gd name="connsiteY10" fmla="*/ 166852 h 756934"/>
                  <a:gd name="connsiteX11" fmla="*/ 590850 w 921968"/>
                  <a:gd name="connsiteY11" fmla="*/ 140545 h 756934"/>
                  <a:gd name="connsiteX12" fmla="*/ 549998 w 921968"/>
                  <a:gd name="connsiteY12" fmla="*/ 119550 h 756934"/>
                  <a:gd name="connsiteX13" fmla="*/ 514458 w 921968"/>
                  <a:gd name="connsiteY13" fmla="*/ 105131 h 756934"/>
                  <a:gd name="connsiteX14" fmla="*/ 506996 w 921968"/>
                  <a:gd name="connsiteY14" fmla="*/ 100072 h 756934"/>
                  <a:gd name="connsiteX15" fmla="*/ 467155 w 921968"/>
                  <a:gd name="connsiteY15" fmla="*/ 82239 h 756934"/>
                  <a:gd name="connsiteX16" fmla="*/ 441354 w 921968"/>
                  <a:gd name="connsiteY16" fmla="*/ 73385 h 756934"/>
                  <a:gd name="connsiteX17" fmla="*/ 463108 w 921968"/>
                  <a:gd name="connsiteY17" fmla="*/ 82618 h 756934"/>
                  <a:gd name="connsiteX18" fmla="*/ 481574 w 921968"/>
                  <a:gd name="connsiteY18" fmla="*/ 91978 h 756934"/>
                  <a:gd name="connsiteX19" fmla="*/ 472467 w 921968"/>
                  <a:gd name="connsiteY19" fmla="*/ 90713 h 756934"/>
                  <a:gd name="connsiteX20" fmla="*/ 462981 w 921968"/>
                  <a:gd name="connsiteY20" fmla="*/ 85401 h 756934"/>
                  <a:gd name="connsiteX21" fmla="*/ 448184 w 921968"/>
                  <a:gd name="connsiteY21" fmla="*/ 79962 h 756934"/>
                  <a:gd name="connsiteX22" fmla="*/ 463993 w 921968"/>
                  <a:gd name="connsiteY22" fmla="*/ 88057 h 756934"/>
                  <a:gd name="connsiteX23" fmla="*/ 431615 w 921968"/>
                  <a:gd name="connsiteY23" fmla="*/ 73638 h 756934"/>
                  <a:gd name="connsiteX24" fmla="*/ 441986 w 921968"/>
                  <a:gd name="connsiteY24" fmla="*/ 71488 h 756934"/>
                  <a:gd name="connsiteX25" fmla="*/ 408849 w 921968"/>
                  <a:gd name="connsiteY25" fmla="*/ 58714 h 756934"/>
                  <a:gd name="connsiteX26" fmla="*/ 316015 w 921968"/>
                  <a:gd name="connsiteY26" fmla="*/ 28739 h 756934"/>
                  <a:gd name="connsiteX27" fmla="*/ 384186 w 921968"/>
                  <a:gd name="connsiteY27" fmla="*/ 48849 h 756934"/>
                  <a:gd name="connsiteX28" fmla="*/ 291858 w 921968"/>
                  <a:gd name="connsiteY28" fmla="*/ 18874 h 756934"/>
                  <a:gd name="connsiteX29" fmla="*/ 291099 w 921968"/>
                  <a:gd name="connsiteY29" fmla="*/ 20897 h 756934"/>
                  <a:gd name="connsiteX30" fmla="*/ 340551 w 921968"/>
                  <a:gd name="connsiteY30" fmla="*/ 39110 h 756934"/>
                  <a:gd name="connsiteX31" fmla="*/ 306782 w 921968"/>
                  <a:gd name="connsiteY31" fmla="*/ 28612 h 756934"/>
                  <a:gd name="connsiteX32" fmla="*/ 305770 w 921968"/>
                  <a:gd name="connsiteY32" fmla="*/ 31648 h 756934"/>
                  <a:gd name="connsiteX33" fmla="*/ 339160 w 921968"/>
                  <a:gd name="connsiteY33" fmla="*/ 43157 h 756934"/>
                  <a:gd name="connsiteX34" fmla="*/ 381404 w 921968"/>
                  <a:gd name="connsiteY34" fmla="*/ 56437 h 756934"/>
                  <a:gd name="connsiteX35" fmla="*/ 398858 w 921968"/>
                  <a:gd name="connsiteY35" fmla="*/ 60105 h 756934"/>
                  <a:gd name="connsiteX36" fmla="*/ 415047 w 921968"/>
                  <a:gd name="connsiteY36" fmla="*/ 67441 h 756934"/>
                  <a:gd name="connsiteX37" fmla="*/ 371918 w 921968"/>
                  <a:gd name="connsiteY37" fmla="*/ 56564 h 756934"/>
                  <a:gd name="connsiteX38" fmla="*/ 321201 w 921968"/>
                  <a:gd name="connsiteY38" fmla="*/ 41133 h 756934"/>
                  <a:gd name="connsiteX39" fmla="*/ 396075 w 921968"/>
                  <a:gd name="connsiteY39" fmla="*/ 67441 h 756934"/>
                  <a:gd name="connsiteX40" fmla="*/ 381530 w 921968"/>
                  <a:gd name="connsiteY40" fmla="*/ 65038 h 756934"/>
                  <a:gd name="connsiteX41" fmla="*/ 327777 w 921968"/>
                  <a:gd name="connsiteY41" fmla="*/ 47331 h 756934"/>
                  <a:gd name="connsiteX42" fmla="*/ 320568 w 921968"/>
                  <a:gd name="connsiteY42" fmla="*/ 43157 h 756934"/>
                  <a:gd name="connsiteX43" fmla="*/ 292111 w 921968"/>
                  <a:gd name="connsiteY43" fmla="*/ 35568 h 756934"/>
                  <a:gd name="connsiteX44" fmla="*/ 254673 w 921968"/>
                  <a:gd name="connsiteY44" fmla="*/ 22288 h 756934"/>
                  <a:gd name="connsiteX45" fmla="*/ 253914 w 921968"/>
                  <a:gd name="connsiteY45" fmla="*/ 20518 h 756934"/>
                  <a:gd name="connsiteX46" fmla="*/ 279337 w 921968"/>
                  <a:gd name="connsiteY46" fmla="*/ 27980 h 756934"/>
                  <a:gd name="connsiteX47" fmla="*/ 262768 w 921968"/>
                  <a:gd name="connsiteY47" fmla="*/ 21909 h 756934"/>
                  <a:gd name="connsiteX48" fmla="*/ 271747 w 921968"/>
                  <a:gd name="connsiteY48" fmla="*/ 22921 h 756934"/>
                  <a:gd name="connsiteX49" fmla="*/ 313359 w 921968"/>
                  <a:gd name="connsiteY49" fmla="*/ 36960 h 756934"/>
                  <a:gd name="connsiteX50" fmla="*/ 322465 w 921968"/>
                  <a:gd name="connsiteY50" fmla="*/ 37719 h 756934"/>
                  <a:gd name="connsiteX51" fmla="*/ 289328 w 921968"/>
                  <a:gd name="connsiteY51" fmla="*/ 26462 h 756934"/>
                  <a:gd name="connsiteX52" fmla="*/ 297170 w 921968"/>
                  <a:gd name="connsiteY52" fmla="*/ 30383 h 756934"/>
                  <a:gd name="connsiteX53" fmla="*/ 247337 w 921968"/>
                  <a:gd name="connsiteY53" fmla="*/ 12170 h 756934"/>
                  <a:gd name="connsiteX54" fmla="*/ 291099 w 921968"/>
                  <a:gd name="connsiteY54" fmla="*/ 21530 h 756934"/>
                  <a:gd name="connsiteX55" fmla="*/ 249108 w 921968"/>
                  <a:gd name="connsiteY55" fmla="*/ 6226 h 756934"/>
                  <a:gd name="connsiteX56" fmla="*/ 224698 w 921968"/>
                  <a:gd name="connsiteY56" fmla="*/ 3570 h 756934"/>
                  <a:gd name="connsiteX57" fmla="*/ 184984 w 921968"/>
                  <a:gd name="connsiteY57" fmla="*/ 1546 h 756934"/>
                  <a:gd name="connsiteX58" fmla="*/ 220524 w 921968"/>
                  <a:gd name="connsiteY58" fmla="*/ 7111 h 756934"/>
                  <a:gd name="connsiteX59" fmla="*/ 221031 w 921968"/>
                  <a:gd name="connsiteY59" fmla="*/ 4582 h 756934"/>
                  <a:gd name="connsiteX60" fmla="*/ 263527 w 921968"/>
                  <a:gd name="connsiteY60" fmla="*/ 19379 h 756934"/>
                  <a:gd name="connsiteX61" fmla="*/ 245188 w 921968"/>
                  <a:gd name="connsiteY61" fmla="*/ 15332 h 756934"/>
                  <a:gd name="connsiteX62" fmla="*/ 211165 w 921968"/>
                  <a:gd name="connsiteY62" fmla="*/ 9008 h 756934"/>
                  <a:gd name="connsiteX63" fmla="*/ 210785 w 921968"/>
                  <a:gd name="connsiteY63" fmla="*/ 10906 h 756934"/>
                  <a:gd name="connsiteX64" fmla="*/ 150835 w 921968"/>
                  <a:gd name="connsiteY64" fmla="*/ 13941 h 756934"/>
                  <a:gd name="connsiteX65" fmla="*/ 150709 w 921968"/>
                  <a:gd name="connsiteY65" fmla="*/ 14067 h 756934"/>
                  <a:gd name="connsiteX66" fmla="*/ 150456 w 921968"/>
                  <a:gd name="connsiteY66" fmla="*/ 14067 h 756934"/>
                  <a:gd name="connsiteX67" fmla="*/ 138061 w 921968"/>
                  <a:gd name="connsiteY67" fmla="*/ 25198 h 756934"/>
                  <a:gd name="connsiteX68" fmla="*/ 120608 w 921968"/>
                  <a:gd name="connsiteY68" fmla="*/ 56311 h 756934"/>
                  <a:gd name="connsiteX69" fmla="*/ 122504 w 921968"/>
                  <a:gd name="connsiteY69" fmla="*/ 57196 h 756934"/>
                  <a:gd name="connsiteX70" fmla="*/ 138441 w 921968"/>
                  <a:gd name="connsiteY70" fmla="*/ 28865 h 756934"/>
                  <a:gd name="connsiteX71" fmla="*/ 115168 w 921968"/>
                  <a:gd name="connsiteY71" fmla="*/ 75535 h 756934"/>
                  <a:gd name="connsiteX72" fmla="*/ 115675 w 921968"/>
                  <a:gd name="connsiteY72" fmla="*/ 73385 h 756934"/>
                  <a:gd name="connsiteX73" fmla="*/ 99865 w 921968"/>
                  <a:gd name="connsiteY73" fmla="*/ 118664 h 756934"/>
                  <a:gd name="connsiteX74" fmla="*/ 95691 w 921968"/>
                  <a:gd name="connsiteY74" fmla="*/ 136371 h 756934"/>
                  <a:gd name="connsiteX75" fmla="*/ 88229 w 921968"/>
                  <a:gd name="connsiteY75" fmla="*/ 167611 h 756934"/>
                  <a:gd name="connsiteX76" fmla="*/ 89114 w 921968"/>
                  <a:gd name="connsiteY76" fmla="*/ 157493 h 756934"/>
                  <a:gd name="connsiteX77" fmla="*/ 81526 w 921968"/>
                  <a:gd name="connsiteY77" fmla="*/ 191895 h 756934"/>
                  <a:gd name="connsiteX78" fmla="*/ 81652 w 921968"/>
                  <a:gd name="connsiteY78" fmla="*/ 173935 h 756934"/>
                  <a:gd name="connsiteX79" fmla="*/ 75328 w 921968"/>
                  <a:gd name="connsiteY79" fmla="*/ 217570 h 756934"/>
                  <a:gd name="connsiteX80" fmla="*/ 71408 w 921968"/>
                  <a:gd name="connsiteY80" fmla="*/ 225790 h 756934"/>
                  <a:gd name="connsiteX81" fmla="*/ 71660 w 921968"/>
                  <a:gd name="connsiteY81" fmla="*/ 234897 h 756934"/>
                  <a:gd name="connsiteX82" fmla="*/ 60910 w 921968"/>
                  <a:gd name="connsiteY82" fmla="*/ 277899 h 756934"/>
                  <a:gd name="connsiteX83" fmla="*/ 58887 w 921968"/>
                  <a:gd name="connsiteY83" fmla="*/ 304333 h 756934"/>
                  <a:gd name="connsiteX84" fmla="*/ 51045 w 921968"/>
                  <a:gd name="connsiteY84" fmla="*/ 347841 h 756934"/>
                  <a:gd name="connsiteX85" fmla="*/ 61036 w 921968"/>
                  <a:gd name="connsiteY85" fmla="*/ 259940 h 756934"/>
                  <a:gd name="connsiteX86" fmla="*/ 66348 w 921968"/>
                  <a:gd name="connsiteY86" fmla="*/ 224652 h 756934"/>
                  <a:gd name="connsiteX87" fmla="*/ 74696 w 921968"/>
                  <a:gd name="connsiteY87" fmla="*/ 181523 h 756934"/>
                  <a:gd name="connsiteX88" fmla="*/ 64072 w 921968"/>
                  <a:gd name="connsiteY88" fmla="*/ 215166 h 756934"/>
                  <a:gd name="connsiteX89" fmla="*/ 63693 w 921968"/>
                  <a:gd name="connsiteY89" fmla="*/ 224146 h 756934"/>
                  <a:gd name="connsiteX90" fmla="*/ 51045 w 921968"/>
                  <a:gd name="connsiteY90" fmla="*/ 285361 h 756934"/>
                  <a:gd name="connsiteX91" fmla="*/ 58887 w 921968"/>
                  <a:gd name="connsiteY91" fmla="*/ 259560 h 756934"/>
                  <a:gd name="connsiteX92" fmla="*/ 64704 w 921968"/>
                  <a:gd name="connsiteY92" fmla="*/ 224399 h 756934"/>
                  <a:gd name="connsiteX93" fmla="*/ 59519 w 921968"/>
                  <a:gd name="connsiteY93" fmla="*/ 257030 h 756934"/>
                  <a:gd name="connsiteX94" fmla="*/ 55218 w 921968"/>
                  <a:gd name="connsiteY94" fmla="*/ 285994 h 756934"/>
                  <a:gd name="connsiteX95" fmla="*/ 50033 w 921968"/>
                  <a:gd name="connsiteY95" fmla="*/ 329882 h 756934"/>
                  <a:gd name="connsiteX96" fmla="*/ 51551 w 921968"/>
                  <a:gd name="connsiteY96" fmla="*/ 338988 h 756934"/>
                  <a:gd name="connsiteX97" fmla="*/ 41179 w 921968"/>
                  <a:gd name="connsiteY97" fmla="*/ 408930 h 756934"/>
                  <a:gd name="connsiteX98" fmla="*/ 44341 w 921968"/>
                  <a:gd name="connsiteY98" fmla="*/ 373769 h 756934"/>
                  <a:gd name="connsiteX99" fmla="*/ 40800 w 921968"/>
                  <a:gd name="connsiteY99" fmla="*/ 382243 h 756934"/>
                  <a:gd name="connsiteX100" fmla="*/ 46365 w 921968"/>
                  <a:gd name="connsiteY100" fmla="*/ 329376 h 756934"/>
                  <a:gd name="connsiteX101" fmla="*/ 44215 w 921968"/>
                  <a:gd name="connsiteY101" fmla="*/ 364789 h 756934"/>
                  <a:gd name="connsiteX102" fmla="*/ 49906 w 921968"/>
                  <a:gd name="connsiteY102" fmla="*/ 312048 h 756934"/>
                  <a:gd name="connsiteX103" fmla="*/ 44215 w 921968"/>
                  <a:gd name="connsiteY103" fmla="*/ 329123 h 756934"/>
                  <a:gd name="connsiteX104" fmla="*/ 37638 w 921968"/>
                  <a:gd name="connsiteY104" fmla="*/ 381864 h 756934"/>
                  <a:gd name="connsiteX105" fmla="*/ 38017 w 921968"/>
                  <a:gd name="connsiteY105" fmla="*/ 408550 h 756934"/>
                  <a:gd name="connsiteX106" fmla="*/ 30303 w 921968"/>
                  <a:gd name="connsiteY106" fmla="*/ 464074 h 756934"/>
                  <a:gd name="connsiteX107" fmla="*/ 26129 w 921968"/>
                  <a:gd name="connsiteY107" fmla="*/ 531739 h 756934"/>
                  <a:gd name="connsiteX108" fmla="*/ 24484 w 921968"/>
                  <a:gd name="connsiteY108" fmla="*/ 522760 h 756934"/>
                  <a:gd name="connsiteX109" fmla="*/ 22840 w 921968"/>
                  <a:gd name="connsiteY109" fmla="*/ 551470 h 756934"/>
                  <a:gd name="connsiteX110" fmla="*/ 20310 w 921968"/>
                  <a:gd name="connsiteY110" fmla="*/ 579674 h 756934"/>
                  <a:gd name="connsiteX111" fmla="*/ 14745 w 921968"/>
                  <a:gd name="connsiteY111" fmla="*/ 638486 h 756934"/>
                  <a:gd name="connsiteX112" fmla="*/ 4248 w 921968"/>
                  <a:gd name="connsiteY112" fmla="*/ 686927 h 756934"/>
                  <a:gd name="connsiteX113" fmla="*/ 201 w 921968"/>
                  <a:gd name="connsiteY113" fmla="*/ 703243 h 756934"/>
                  <a:gd name="connsiteX114" fmla="*/ 4375 w 921968"/>
                  <a:gd name="connsiteY114" fmla="*/ 723985 h 756934"/>
                  <a:gd name="connsiteX115" fmla="*/ 25875 w 921968"/>
                  <a:gd name="connsiteY115" fmla="*/ 745233 h 756934"/>
                  <a:gd name="connsiteX116" fmla="*/ 39535 w 921968"/>
                  <a:gd name="connsiteY116" fmla="*/ 753834 h 756934"/>
                  <a:gd name="connsiteX117" fmla="*/ 57621 w 921968"/>
                  <a:gd name="connsiteY117" fmla="*/ 756616 h 756934"/>
                  <a:gd name="connsiteX118" fmla="*/ 67234 w 921968"/>
                  <a:gd name="connsiteY118" fmla="*/ 753960 h 756934"/>
                  <a:gd name="connsiteX119" fmla="*/ 74063 w 921968"/>
                  <a:gd name="connsiteY119" fmla="*/ 750039 h 756934"/>
                  <a:gd name="connsiteX120" fmla="*/ 73937 w 921968"/>
                  <a:gd name="connsiteY120" fmla="*/ 752063 h 756934"/>
                  <a:gd name="connsiteX121" fmla="*/ 75455 w 921968"/>
                  <a:gd name="connsiteY121" fmla="*/ 751937 h 756934"/>
                  <a:gd name="connsiteX122" fmla="*/ 83929 w 921968"/>
                  <a:gd name="connsiteY122" fmla="*/ 745865 h 756934"/>
                  <a:gd name="connsiteX123" fmla="*/ 95565 w 921968"/>
                  <a:gd name="connsiteY123" fmla="*/ 733977 h 756934"/>
                  <a:gd name="connsiteX124" fmla="*/ 117192 w 921968"/>
                  <a:gd name="connsiteY124" fmla="*/ 723479 h 756934"/>
                  <a:gd name="connsiteX125" fmla="*/ 123516 w 921968"/>
                  <a:gd name="connsiteY125" fmla="*/ 722214 h 756934"/>
                  <a:gd name="connsiteX126" fmla="*/ 140338 w 921968"/>
                  <a:gd name="connsiteY126" fmla="*/ 716902 h 756934"/>
                  <a:gd name="connsiteX127" fmla="*/ 205980 w 921968"/>
                  <a:gd name="connsiteY127" fmla="*/ 691101 h 756934"/>
                  <a:gd name="connsiteX128" fmla="*/ 204841 w 921968"/>
                  <a:gd name="connsiteY128" fmla="*/ 687560 h 756934"/>
                  <a:gd name="connsiteX129" fmla="*/ 264665 w 921968"/>
                  <a:gd name="connsiteY129" fmla="*/ 669347 h 756934"/>
                  <a:gd name="connsiteX130" fmla="*/ 339413 w 921968"/>
                  <a:gd name="connsiteY130" fmla="*/ 646075 h 756934"/>
                  <a:gd name="connsiteX131" fmla="*/ 314497 w 921968"/>
                  <a:gd name="connsiteY131" fmla="*/ 654928 h 756934"/>
                  <a:gd name="connsiteX132" fmla="*/ 364709 w 921968"/>
                  <a:gd name="connsiteY132" fmla="*/ 638613 h 756934"/>
                  <a:gd name="connsiteX133" fmla="*/ 404549 w 921968"/>
                  <a:gd name="connsiteY133" fmla="*/ 624953 h 756934"/>
                  <a:gd name="connsiteX134" fmla="*/ 456405 w 921968"/>
                  <a:gd name="connsiteY134" fmla="*/ 607246 h 756934"/>
                  <a:gd name="connsiteX135" fmla="*/ 455519 w 921968"/>
                  <a:gd name="connsiteY135" fmla="*/ 604717 h 756934"/>
                  <a:gd name="connsiteX136" fmla="*/ 480815 w 921968"/>
                  <a:gd name="connsiteY136" fmla="*/ 598013 h 756934"/>
                  <a:gd name="connsiteX137" fmla="*/ 488656 w 921968"/>
                  <a:gd name="connsiteY137" fmla="*/ 593966 h 756934"/>
                  <a:gd name="connsiteX138" fmla="*/ 556828 w 921968"/>
                  <a:gd name="connsiteY138" fmla="*/ 573730 h 756934"/>
                  <a:gd name="connsiteX139" fmla="*/ 605395 w 921968"/>
                  <a:gd name="connsiteY139" fmla="*/ 553114 h 756934"/>
                  <a:gd name="connsiteX140" fmla="*/ 764630 w 921968"/>
                  <a:gd name="connsiteY140" fmla="*/ 501132 h 756934"/>
                  <a:gd name="connsiteX141" fmla="*/ 781831 w 921968"/>
                  <a:gd name="connsiteY141" fmla="*/ 496958 h 756934"/>
                  <a:gd name="connsiteX142" fmla="*/ 847220 w 921968"/>
                  <a:gd name="connsiteY142" fmla="*/ 471157 h 756934"/>
                  <a:gd name="connsiteX143" fmla="*/ 838367 w 921968"/>
                  <a:gd name="connsiteY143" fmla="*/ 472548 h 756934"/>
                  <a:gd name="connsiteX144" fmla="*/ 880104 w 921968"/>
                  <a:gd name="connsiteY144" fmla="*/ 458256 h 756934"/>
                  <a:gd name="connsiteX145" fmla="*/ 881369 w 921968"/>
                  <a:gd name="connsiteY145" fmla="*/ 461671 h 756934"/>
                  <a:gd name="connsiteX146" fmla="*/ 904388 w 921968"/>
                  <a:gd name="connsiteY146" fmla="*/ 452818 h 756934"/>
                  <a:gd name="connsiteX147" fmla="*/ 921968 w 921968"/>
                  <a:gd name="connsiteY147" fmla="*/ 443964 h 756934"/>
                  <a:gd name="connsiteX148" fmla="*/ 913368 w 921968"/>
                  <a:gd name="connsiteY148" fmla="*/ 428407 h 756934"/>
                  <a:gd name="connsiteX149" fmla="*/ 244808 w 921968"/>
                  <a:gd name="connsiteY149" fmla="*/ 18494 h 756934"/>
                  <a:gd name="connsiteX150" fmla="*/ 229883 w 921968"/>
                  <a:gd name="connsiteY150" fmla="*/ 14320 h 756934"/>
                  <a:gd name="connsiteX151" fmla="*/ 227734 w 921968"/>
                  <a:gd name="connsiteY151" fmla="*/ 13814 h 756934"/>
                  <a:gd name="connsiteX152" fmla="*/ 244808 w 921968"/>
                  <a:gd name="connsiteY152" fmla="*/ 18494 h 756934"/>
                  <a:gd name="connsiteX153" fmla="*/ 101762 w 921968"/>
                  <a:gd name="connsiteY153" fmla="*/ 114743 h 756934"/>
                  <a:gd name="connsiteX154" fmla="*/ 104924 w 921968"/>
                  <a:gd name="connsiteY154" fmla="*/ 105764 h 756934"/>
                  <a:gd name="connsiteX155" fmla="*/ 102521 w 921968"/>
                  <a:gd name="connsiteY155" fmla="*/ 113226 h 756934"/>
                  <a:gd name="connsiteX156" fmla="*/ 101762 w 921968"/>
                  <a:gd name="connsiteY156" fmla="*/ 114743 h 756934"/>
                  <a:gd name="connsiteX157" fmla="*/ 68751 w 921968"/>
                  <a:gd name="connsiteY157" fmla="*/ 251718 h 756934"/>
                  <a:gd name="connsiteX158" fmla="*/ 73811 w 921968"/>
                  <a:gd name="connsiteY158" fmla="*/ 235782 h 756934"/>
                  <a:gd name="connsiteX159" fmla="*/ 66981 w 921968"/>
                  <a:gd name="connsiteY159" fmla="*/ 273472 h 756934"/>
                  <a:gd name="connsiteX160" fmla="*/ 62428 w 921968"/>
                  <a:gd name="connsiteY160" fmla="*/ 309266 h 756934"/>
                  <a:gd name="connsiteX161" fmla="*/ 63693 w 921968"/>
                  <a:gd name="connsiteY161" fmla="*/ 291685 h 756934"/>
                  <a:gd name="connsiteX162" fmla="*/ 68751 w 921968"/>
                  <a:gd name="connsiteY162" fmla="*/ 251718 h 756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921968" h="756934">
                    <a:moveTo>
                      <a:pt x="914127" y="427775"/>
                    </a:moveTo>
                    <a:cubicBezTo>
                      <a:pt x="908688" y="418036"/>
                      <a:pt x="908182" y="419427"/>
                      <a:pt x="902617" y="409689"/>
                    </a:cubicBezTo>
                    <a:cubicBezTo>
                      <a:pt x="892625" y="388187"/>
                      <a:pt x="877574" y="363777"/>
                      <a:pt x="859994" y="340252"/>
                    </a:cubicBezTo>
                    <a:cubicBezTo>
                      <a:pt x="841781" y="316348"/>
                      <a:pt x="820280" y="296618"/>
                      <a:pt x="803838" y="280302"/>
                    </a:cubicBezTo>
                    <a:cubicBezTo>
                      <a:pt x="790811" y="269931"/>
                      <a:pt x="776519" y="256524"/>
                      <a:pt x="764757" y="246154"/>
                    </a:cubicBezTo>
                    <a:cubicBezTo>
                      <a:pt x="752995" y="235656"/>
                      <a:pt x="743888" y="227814"/>
                      <a:pt x="742370" y="226549"/>
                    </a:cubicBezTo>
                    <a:cubicBezTo>
                      <a:pt x="742117" y="227941"/>
                      <a:pt x="732379" y="220731"/>
                      <a:pt x="721501" y="214028"/>
                    </a:cubicBezTo>
                    <a:cubicBezTo>
                      <a:pt x="710751" y="207578"/>
                      <a:pt x="699242" y="200242"/>
                      <a:pt x="696206" y="198345"/>
                    </a:cubicBezTo>
                    <a:cubicBezTo>
                      <a:pt x="695321" y="199736"/>
                      <a:pt x="660665" y="182029"/>
                      <a:pt x="641188" y="169128"/>
                    </a:cubicBezTo>
                    <a:cubicBezTo>
                      <a:pt x="653456" y="176085"/>
                      <a:pt x="667875" y="184559"/>
                      <a:pt x="664839" y="181523"/>
                    </a:cubicBezTo>
                    <a:cubicBezTo>
                      <a:pt x="657630" y="176844"/>
                      <a:pt x="650168" y="171911"/>
                      <a:pt x="642453" y="166852"/>
                    </a:cubicBezTo>
                    <a:cubicBezTo>
                      <a:pt x="638026" y="166852"/>
                      <a:pt x="616652" y="155216"/>
                      <a:pt x="590850" y="140545"/>
                    </a:cubicBezTo>
                    <a:cubicBezTo>
                      <a:pt x="577950" y="133336"/>
                      <a:pt x="563658" y="125620"/>
                      <a:pt x="549998" y="119550"/>
                    </a:cubicBezTo>
                    <a:cubicBezTo>
                      <a:pt x="536591" y="113732"/>
                      <a:pt x="524070" y="108546"/>
                      <a:pt x="514458" y="105131"/>
                    </a:cubicBezTo>
                    <a:cubicBezTo>
                      <a:pt x="515091" y="104625"/>
                      <a:pt x="511169" y="102348"/>
                      <a:pt x="506996" y="100072"/>
                    </a:cubicBezTo>
                    <a:cubicBezTo>
                      <a:pt x="492451" y="93621"/>
                      <a:pt x="478538" y="87424"/>
                      <a:pt x="467155" y="82239"/>
                    </a:cubicBezTo>
                    <a:cubicBezTo>
                      <a:pt x="455646" y="77432"/>
                      <a:pt x="446160" y="74650"/>
                      <a:pt x="441354" y="73385"/>
                    </a:cubicBezTo>
                    <a:cubicBezTo>
                      <a:pt x="450587" y="77053"/>
                      <a:pt x="457164" y="79835"/>
                      <a:pt x="463108" y="82618"/>
                    </a:cubicBezTo>
                    <a:cubicBezTo>
                      <a:pt x="469053" y="85654"/>
                      <a:pt x="474491" y="88310"/>
                      <a:pt x="481574" y="91978"/>
                    </a:cubicBezTo>
                    <a:cubicBezTo>
                      <a:pt x="461464" y="83503"/>
                      <a:pt x="497257" y="101337"/>
                      <a:pt x="472467" y="90713"/>
                    </a:cubicBezTo>
                    <a:cubicBezTo>
                      <a:pt x="474618" y="90839"/>
                      <a:pt x="469305" y="88183"/>
                      <a:pt x="462981" y="85401"/>
                    </a:cubicBezTo>
                    <a:cubicBezTo>
                      <a:pt x="456657" y="82745"/>
                      <a:pt x="449449" y="80342"/>
                      <a:pt x="448184" y="79962"/>
                    </a:cubicBezTo>
                    <a:cubicBezTo>
                      <a:pt x="455519" y="82365"/>
                      <a:pt x="483218" y="96531"/>
                      <a:pt x="463993" y="88057"/>
                    </a:cubicBezTo>
                    <a:cubicBezTo>
                      <a:pt x="462476" y="85780"/>
                      <a:pt x="427694" y="73765"/>
                      <a:pt x="431615" y="73638"/>
                    </a:cubicBezTo>
                    <a:cubicBezTo>
                      <a:pt x="469179" y="86033"/>
                      <a:pt x="422003" y="66049"/>
                      <a:pt x="441986" y="71488"/>
                    </a:cubicBezTo>
                    <a:cubicBezTo>
                      <a:pt x="419600" y="62761"/>
                      <a:pt x="425165" y="65923"/>
                      <a:pt x="408849" y="58714"/>
                    </a:cubicBezTo>
                    <a:cubicBezTo>
                      <a:pt x="397339" y="57702"/>
                      <a:pt x="351176" y="42398"/>
                      <a:pt x="316015" y="28739"/>
                    </a:cubicBezTo>
                    <a:cubicBezTo>
                      <a:pt x="331192" y="32406"/>
                      <a:pt x="375965" y="47837"/>
                      <a:pt x="384186" y="48849"/>
                    </a:cubicBezTo>
                    <a:cubicBezTo>
                      <a:pt x="345864" y="35822"/>
                      <a:pt x="330433" y="32660"/>
                      <a:pt x="291858" y="18874"/>
                    </a:cubicBezTo>
                    <a:lnTo>
                      <a:pt x="291099" y="20897"/>
                    </a:lnTo>
                    <a:cubicBezTo>
                      <a:pt x="308679" y="27727"/>
                      <a:pt x="336125" y="36201"/>
                      <a:pt x="340551" y="39110"/>
                    </a:cubicBezTo>
                    <a:cubicBezTo>
                      <a:pt x="329295" y="35568"/>
                      <a:pt x="324109" y="34557"/>
                      <a:pt x="306782" y="28612"/>
                    </a:cubicBezTo>
                    <a:lnTo>
                      <a:pt x="305770" y="31648"/>
                    </a:lnTo>
                    <a:cubicBezTo>
                      <a:pt x="321453" y="37086"/>
                      <a:pt x="324236" y="37972"/>
                      <a:pt x="339160" y="43157"/>
                    </a:cubicBezTo>
                    <a:cubicBezTo>
                      <a:pt x="343334" y="42398"/>
                      <a:pt x="368376" y="51252"/>
                      <a:pt x="381404" y="56437"/>
                    </a:cubicBezTo>
                    <a:cubicBezTo>
                      <a:pt x="380518" y="54667"/>
                      <a:pt x="386463" y="55678"/>
                      <a:pt x="398858" y="60105"/>
                    </a:cubicBezTo>
                    <a:cubicBezTo>
                      <a:pt x="391901" y="59852"/>
                      <a:pt x="415552" y="66049"/>
                      <a:pt x="415047" y="67441"/>
                    </a:cubicBezTo>
                    <a:cubicBezTo>
                      <a:pt x="375206" y="54161"/>
                      <a:pt x="367618" y="53528"/>
                      <a:pt x="371918" y="56564"/>
                    </a:cubicBezTo>
                    <a:cubicBezTo>
                      <a:pt x="359270" y="51631"/>
                      <a:pt x="314497" y="36833"/>
                      <a:pt x="321201" y="41133"/>
                    </a:cubicBezTo>
                    <a:cubicBezTo>
                      <a:pt x="346116" y="48849"/>
                      <a:pt x="374574" y="57955"/>
                      <a:pt x="396075" y="67441"/>
                    </a:cubicBezTo>
                    <a:cubicBezTo>
                      <a:pt x="383048" y="63394"/>
                      <a:pt x="379633" y="63141"/>
                      <a:pt x="381530" y="65038"/>
                    </a:cubicBezTo>
                    <a:cubicBezTo>
                      <a:pt x="364329" y="58461"/>
                      <a:pt x="345990" y="53022"/>
                      <a:pt x="327777" y="47331"/>
                    </a:cubicBezTo>
                    <a:cubicBezTo>
                      <a:pt x="328789" y="47078"/>
                      <a:pt x="325880" y="45307"/>
                      <a:pt x="320568" y="43157"/>
                    </a:cubicBezTo>
                    <a:cubicBezTo>
                      <a:pt x="320189" y="44295"/>
                      <a:pt x="303493" y="38984"/>
                      <a:pt x="292111" y="35568"/>
                    </a:cubicBezTo>
                    <a:cubicBezTo>
                      <a:pt x="279210" y="31015"/>
                      <a:pt x="266689" y="26336"/>
                      <a:pt x="254673" y="22288"/>
                    </a:cubicBezTo>
                    <a:cubicBezTo>
                      <a:pt x="254800" y="21909"/>
                      <a:pt x="254673" y="21403"/>
                      <a:pt x="253914" y="20518"/>
                    </a:cubicBezTo>
                    <a:cubicBezTo>
                      <a:pt x="270230" y="26336"/>
                      <a:pt x="296791" y="34557"/>
                      <a:pt x="279337" y="27980"/>
                    </a:cubicBezTo>
                    <a:cubicBezTo>
                      <a:pt x="279210" y="28486"/>
                      <a:pt x="264665" y="23300"/>
                      <a:pt x="262768" y="21909"/>
                    </a:cubicBezTo>
                    <a:cubicBezTo>
                      <a:pt x="277060" y="25956"/>
                      <a:pt x="296284" y="32912"/>
                      <a:pt x="271747" y="22921"/>
                    </a:cubicBezTo>
                    <a:cubicBezTo>
                      <a:pt x="282878" y="25830"/>
                      <a:pt x="312094" y="37845"/>
                      <a:pt x="313359" y="36960"/>
                    </a:cubicBezTo>
                    <a:cubicBezTo>
                      <a:pt x="288696" y="28359"/>
                      <a:pt x="333089" y="42651"/>
                      <a:pt x="322465" y="37719"/>
                    </a:cubicBezTo>
                    <a:cubicBezTo>
                      <a:pt x="306403" y="33165"/>
                      <a:pt x="295273" y="27095"/>
                      <a:pt x="289328" y="26462"/>
                    </a:cubicBezTo>
                    <a:cubicBezTo>
                      <a:pt x="295778" y="28865"/>
                      <a:pt x="298814" y="30257"/>
                      <a:pt x="297170" y="30383"/>
                    </a:cubicBezTo>
                    <a:cubicBezTo>
                      <a:pt x="267068" y="20138"/>
                      <a:pt x="270989" y="20265"/>
                      <a:pt x="247337" y="12170"/>
                    </a:cubicBezTo>
                    <a:cubicBezTo>
                      <a:pt x="281360" y="21909"/>
                      <a:pt x="249867" y="7996"/>
                      <a:pt x="291099" y="21530"/>
                    </a:cubicBezTo>
                    <a:cubicBezTo>
                      <a:pt x="267574" y="13435"/>
                      <a:pt x="270230" y="12803"/>
                      <a:pt x="249108" y="6226"/>
                    </a:cubicBezTo>
                    <a:cubicBezTo>
                      <a:pt x="263906" y="13309"/>
                      <a:pt x="245946" y="7111"/>
                      <a:pt x="224698" y="3570"/>
                    </a:cubicBezTo>
                    <a:cubicBezTo>
                      <a:pt x="203956" y="-477"/>
                      <a:pt x="179419" y="-983"/>
                      <a:pt x="184984" y="1546"/>
                    </a:cubicBezTo>
                    <a:cubicBezTo>
                      <a:pt x="202059" y="2811"/>
                      <a:pt x="204841" y="4202"/>
                      <a:pt x="220524" y="7111"/>
                    </a:cubicBezTo>
                    <a:cubicBezTo>
                      <a:pt x="232160" y="8123"/>
                      <a:pt x="201174" y="661"/>
                      <a:pt x="221031" y="4582"/>
                    </a:cubicBezTo>
                    <a:cubicBezTo>
                      <a:pt x="237219" y="9261"/>
                      <a:pt x="243670" y="12929"/>
                      <a:pt x="263527" y="19379"/>
                    </a:cubicBezTo>
                    <a:cubicBezTo>
                      <a:pt x="249235" y="15332"/>
                      <a:pt x="248349" y="15838"/>
                      <a:pt x="245188" y="15332"/>
                    </a:cubicBezTo>
                    <a:cubicBezTo>
                      <a:pt x="241899" y="15079"/>
                      <a:pt x="236081" y="13055"/>
                      <a:pt x="211165" y="9008"/>
                    </a:cubicBezTo>
                    <a:lnTo>
                      <a:pt x="210785" y="10906"/>
                    </a:lnTo>
                    <a:cubicBezTo>
                      <a:pt x="181569" y="5720"/>
                      <a:pt x="159310" y="5847"/>
                      <a:pt x="150835" y="13941"/>
                    </a:cubicBezTo>
                    <a:cubicBezTo>
                      <a:pt x="150835" y="13941"/>
                      <a:pt x="150835" y="13941"/>
                      <a:pt x="150709" y="14067"/>
                    </a:cubicBezTo>
                    <a:cubicBezTo>
                      <a:pt x="150709" y="14067"/>
                      <a:pt x="150709" y="14067"/>
                      <a:pt x="150456" y="14067"/>
                    </a:cubicBezTo>
                    <a:cubicBezTo>
                      <a:pt x="148432" y="14826"/>
                      <a:pt x="141603" y="20897"/>
                      <a:pt x="138061" y="25198"/>
                    </a:cubicBezTo>
                    <a:cubicBezTo>
                      <a:pt x="131105" y="34936"/>
                      <a:pt x="125540" y="45560"/>
                      <a:pt x="120608" y="56311"/>
                    </a:cubicBezTo>
                    <a:cubicBezTo>
                      <a:pt x="124781" y="48975"/>
                      <a:pt x="111627" y="81227"/>
                      <a:pt x="122504" y="57196"/>
                    </a:cubicBezTo>
                    <a:cubicBezTo>
                      <a:pt x="126552" y="44801"/>
                      <a:pt x="136164" y="30762"/>
                      <a:pt x="138441" y="28865"/>
                    </a:cubicBezTo>
                    <a:cubicBezTo>
                      <a:pt x="129967" y="41260"/>
                      <a:pt x="122378" y="57196"/>
                      <a:pt x="115168" y="75535"/>
                    </a:cubicBezTo>
                    <a:cubicBezTo>
                      <a:pt x="115295" y="74776"/>
                      <a:pt x="115548" y="74018"/>
                      <a:pt x="115675" y="73385"/>
                    </a:cubicBezTo>
                    <a:cubicBezTo>
                      <a:pt x="110236" y="84642"/>
                      <a:pt x="104292" y="101337"/>
                      <a:pt x="99865" y="118664"/>
                    </a:cubicBezTo>
                    <a:cubicBezTo>
                      <a:pt x="98347" y="124609"/>
                      <a:pt x="96956" y="130553"/>
                      <a:pt x="95691" y="136371"/>
                    </a:cubicBezTo>
                    <a:cubicBezTo>
                      <a:pt x="93161" y="146363"/>
                      <a:pt x="90632" y="156860"/>
                      <a:pt x="88229" y="167611"/>
                    </a:cubicBezTo>
                    <a:cubicBezTo>
                      <a:pt x="91265" y="152939"/>
                      <a:pt x="93288" y="142442"/>
                      <a:pt x="89114" y="157493"/>
                    </a:cubicBezTo>
                    <a:cubicBezTo>
                      <a:pt x="91138" y="151548"/>
                      <a:pt x="80894" y="198219"/>
                      <a:pt x="81526" y="191895"/>
                    </a:cubicBezTo>
                    <a:cubicBezTo>
                      <a:pt x="81906" y="184179"/>
                      <a:pt x="91138" y="135359"/>
                      <a:pt x="81652" y="173935"/>
                    </a:cubicBezTo>
                    <a:cubicBezTo>
                      <a:pt x="83297" y="175073"/>
                      <a:pt x="79123" y="197333"/>
                      <a:pt x="75328" y="217570"/>
                    </a:cubicBezTo>
                    <a:cubicBezTo>
                      <a:pt x="74190" y="218834"/>
                      <a:pt x="74063" y="213902"/>
                      <a:pt x="71408" y="225790"/>
                    </a:cubicBezTo>
                    <a:cubicBezTo>
                      <a:pt x="70396" y="237300"/>
                      <a:pt x="73937" y="221870"/>
                      <a:pt x="71660" y="234897"/>
                    </a:cubicBezTo>
                    <a:cubicBezTo>
                      <a:pt x="68119" y="245015"/>
                      <a:pt x="62681" y="275243"/>
                      <a:pt x="60910" y="277899"/>
                    </a:cubicBezTo>
                    <a:cubicBezTo>
                      <a:pt x="58760" y="294974"/>
                      <a:pt x="59519" y="295480"/>
                      <a:pt x="58887" y="304333"/>
                    </a:cubicBezTo>
                    <a:cubicBezTo>
                      <a:pt x="55598" y="331020"/>
                      <a:pt x="53954" y="329249"/>
                      <a:pt x="51045" y="347841"/>
                    </a:cubicBezTo>
                    <a:cubicBezTo>
                      <a:pt x="55598" y="306483"/>
                      <a:pt x="53827" y="300792"/>
                      <a:pt x="61036" y="259940"/>
                    </a:cubicBezTo>
                    <a:cubicBezTo>
                      <a:pt x="59645" y="260698"/>
                      <a:pt x="62428" y="243118"/>
                      <a:pt x="66348" y="224652"/>
                    </a:cubicBezTo>
                    <a:cubicBezTo>
                      <a:pt x="70269" y="206060"/>
                      <a:pt x="74696" y="186330"/>
                      <a:pt x="74696" y="181523"/>
                    </a:cubicBezTo>
                    <a:cubicBezTo>
                      <a:pt x="64198" y="230976"/>
                      <a:pt x="73431" y="174820"/>
                      <a:pt x="64072" y="215166"/>
                    </a:cubicBezTo>
                    <a:cubicBezTo>
                      <a:pt x="64325" y="216684"/>
                      <a:pt x="65843" y="214028"/>
                      <a:pt x="63693" y="224146"/>
                    </a:cubicBezTo>
                    <a:cubicBezTo>
                      <a:pt x="61163" y="229838"/>
                      <a:pt x="54966" y="250959"/>
                      <a:pt x="51045" y="285361"/>
                    </a:cubicBezTo>
                    <a:cubicBezTo>
                      <a:pt x="55345" y="264366"/>
                      <a:pt x="55218" y="269805"/>
                      <a:pt x="58887" y="259560"/>
                    </a:cubicBezTo>
                    <a:cubicBezTo>
                      <a:pt x="55850" y="267654"/>
                      <a:pt x="64704" y="219846"/>
                      <a:pt x="64704" y="224399"/>
                    </a:cubicBezTo>
                    <a:cubicBezTo>
                      <a:pt x="65084" y="228446"/>
                      <a:pt x="62174" y="242992"/>
                      <a:pt x="59519" y="257030"/>
                    </a:cubicBezTo>
                    <a:cubicBezTo>
                      <a:pt x="56736" y="271069"/>
                      <a:pt x="55092" y="284602"/>
                      <a:pt x="55218" y="285994"/>
                    </a:cubicBezTo>
                    <a:cubicBezTo>
                      <a:pt x="58887" y="268287"/>
                      <a:pt x="52815" y="308633"/>
                      <a:pt x="50033" y="329882"/>
                    </a:cubicBezTo>
                    <a:cubicBezTo>
                      <a:pt x="49653" y="343162"/>
                      <a:pt x="52563" y="327225"/>
                      <a:pt x="51551" y="338988"/>
                    </a:cubicBezTo>
                    <a:cubicBezTo>
                      <a:pt x="47883" y="360109"/>
                      <a:pt x="43962" y="397294"/>
                      <a:pt x="41179" y="408930"/>
                    </a:cubicBezTo>
                    <a:cubicBezTo>
                      <a:pt x="41179" y="397041"/>
                      <a:pt x="45227" y="376425"/>
                      <a:pt x="44341" y="373769"/>
                    </a:cubicBezTo>
                    <a:cubicBezTo>
                      <a:pt x="42444" y="392867"/>
                      <a:pt x="42065" y="377563"/>
                      <a:pt x="40800" y="382243"/>
                    </a:cubicBezTo>
                    <a:cubicBezTo>
                      <a:pt x="42697" y="364663"/>
                      <a:pt x="42444" y="346450"/>
                      <a:pt x="46365" y="329376"/>
                    </a:cubicBezTo>
                    <a:cubicBezTo>
                      <a:pt x="47503" y="328869"/>
                      <a:pt x="41812" y="382370"/>
                      <a:pt x="44215" y="364789"/>
                    </a:cubicBezTo>
                    <a:cubicBezTo>
                      <a:pt x="46618" y="337976"/>
                      <a:pt x="48389" y="330767"/>
                      <a:pt x="49906" y="312048"/>
                    </a:cubicBezTo>
                    <a:cubicBezTo>
                      <a:pt x="48894" y="302942"/>
                      <a:pt x="45227" y="338229"/>
                      <a:pt x="44215" y="329123"/>
                    </a:cubicBezTo>
                    <a:cubicBezTo>
                      <a:pt x="41685" y="363777"/>
                      <a:pt x="41812" y="351509"/>
                      <a:pt x="37638" y="381864"/>
                    </a:cubicBezTo>
                    <a:cubicBezTo>
                      <a:pt x="37638" y="391855"/>
                      <a:pt x="41053" y="374781"/>
                      <a:pt x="38017" y="408550"/>
                    </a:cubicBezTo>
                    <a:cubicBezTo>
                      <a:pt x="35488" y="429040"/>
                      <a:pt x="32199" y="445482"/>
                      <a:pt x="30303" y="464074"/>
                    </a:cubicBezTo>
                    <a:cubicBezTo>
                      <a:pt x="28532" y="482666"/>
                      <a:pt x="27014" y="503155"/>
                      <a:pt x="26129" y="531739"/>
                    </a:cubicBezTo>
                    <a:cubicBezTo>
                      <a:pt x="25117" y="532372"/>
                      <a:pt x="24611" y="529842"/>
                      <a:pt x="24484" y="522760"/>
                    </a:cubicBezTo>
                    <a:cubicBezTo>
                      <a:pt x="23979" y="532245"/>
                      <a:pt x="23472" y="541857"/>
                      <a:pt x="22840" y="551470"/>
                    </a:cubicBezTo>
                    <a:cubicBezTo>
                      <a:pt x="22208" y="560703"/>
                      <a:pt x="21322" y="570189"/>
                      <a:pt x="20310" y="579674"/>
                    </a:cubicBezTo>
                    <a:cubicBezTo>
                      <a:pt x="18287" y="598772"/>
                      <a:pt x="15505" y="618123"/>
                      <a:pt x="14745" y="638486"/>
                    </a:cubicBezTo>
                    <a:cubicBezTo>
                      <a:pt x="14366" y="656193"/>
                      <a:pt x="10699" y="669853"/>
                      <a:pt x="4248" y="686927"/>
                    </a:cubicBezTo>
                    <a:cubicBezTo>
                      <a:pt x="2731" y="691607"/>
                      <a:pt x="833" y="696287"/>
                      <a:pt x="201" y="703243"/>
                    </a:cubicBezTo>
                    <a:cubicBezTo>
                      <a:pt x="-558" y="709819"/>
                      <a:pt x="833" y="718420"/>
                      <a:pt x="4375" y="723985"/>
                    </a:cubicBezTo>
                    <a:cubicBezTo>
                      <a:pt x="11331" y="735621"/>
                      <a:pt x="18793" y="739921"/>
                      <a:pt x="25875" y="745233"/>
                    </a:cubicBezTo>
                    <a:cubicBezTo>
                      <a:pt x="26382" y="745992"/>
                      <a:pt x="30808" y="749913"/>
                      <a:pt x="39535" y="753834"/>
                    </a:cubicBezTo>
                    <a:cubicBezTo>
                      <a:pt x="44088" y="755604"/>
                      <a:pt x="50286" y="757754"/>
                      <a:pt x="57621" y="756616"/>
                    </a:cubicBezTo>
                    <a:cubicBezTo>
                      <a:pt x="61290" y="756363"/>
                      <a:pt x="64198" y="755098"/>
                      <a:pt x="67234" y="753960"/>
                    </a:cubicBezTo>
                    <a:cubicBezTo>
                      <a:pt x="69637" y="752695"/>
                      <a:pt x="72420" y="751304"/>
                      <a:pt x="74063" y="750039"/>
                    </a:cubicBezTo>
                    <a:cubicBezTo>
                      <a:pt x="76720" y="748648"/>
                      <a:pt x="74443" y="751051"/>
                      <a:pt x="73937" y="752063"/>
                    </a:cubicBezTo>
                    <a:cubicBezTo>
                      <a:pt x="73684" y="752569"/>
                      <a:pt x="73937" y="752822"/>
                      <a:pt x="75455" y="751937"/>
                    </a:cubicBezTo>
                    <a:cubicBezTo>
                      <a:pt x="77099" y="751051"/>
                      <a:pt x="80008" y="749154"/>
                      <a:pt x="83929" y="745865"/>
                    </a:cubicBezTo>
                    <a:cubicBezTo>
                      <a:pt x="103659" y="729044"/>
                      <a:pt x="82285" y="745233"/>
                      <a:pt x="95565" y="733977"/>
                    </a:cubicBezTo>
                    <a:cubicBezTo>
                      <a:pt x="109730" y="724238"/>
                      <a:pt x="113904" y="724238"/>
                      <a:pt x="117192" y="723479"/>
                    </a:cubicBezTo>
                    <a:cubicBezTo>
                      <a:pt x="118963" y="723226"/>
                      <a:pt x="120481" y="722973"/>
                      <a:pt x="123516" y="722214"/>
                    </a:cubicBezTo>
                    <a:cubicBezTo>
                      <a:pt x="126805" y="721329"/>
                      <a:pt x="131990" y="719811"/>
                      <a:pt x="140338" y="716902"/>
                    </a:cubicBezTo>
                    <a:cubicBezTo>
                      <a:pt x="143373" y="713361"/>
                      <a:pt x="170945" y="701978"/>
                      <a:pt x="205980" y="691101"/>
                    </a:cubicBezTo>
                    <a:cubicBezTo>
                      <a:pt x="216604" y="685789"/>
                      <a:pt x="180431" y="696792"/>
                      <a:pt x="204841" y="687560"/>
                    </a:cubicBezTo>
                    <a:cubicBezTo>
                      <a:pt x="212809" y="687054"/>
                      <a:pt x="237978" y="678833"/>
                      <a:pt x="264665" y="669347"/>
                    </a:cubicBezTo>
                    <a:cubicBezTo>
                      <a:pt x="291099" y="659987"/>
                      <a:pt x="321074" y="651134"/>
                      <a:pt x="339413" y="646075"/>
                    </a:cubicBezTo>
                    <a:cubicBezTo>
                      <a:pt x="331698" y="648351"/>
                      <a:pt x="308426" y="655181"/>
                      <a:pt x="314497" y="654928"/>
                    </a:cubicBezTo>
                    <a:cubicBezTo>
                      <a:pt x="339792" y="646075"/>
                      <a:pt x="344978" y="645316"/>
                      <a:pt x="364709" y="638613"/>
                    </a:cubicBezTo>
                    <a:cubicBezTo>
                      <a:pt x="364961" y="637854"/>
                      <a:pt x="383807" y="631656"/>
                      <a:pt x="404549" y="624953"/>
                    </a:cubicBezTo>
                    <a:cubicBezTo>
                      <a:pt x="425291" y="618123"/>
                      <a:pt x="448057" y="610788"/>
                      <a:pt x="456405" y="607246"/>
                    </a:cubicBezTo>
                    <a:cubicBezTo>
                      <a:pt x="466776" y="602440"/>
                      <a:pt x="431362" y="613317"/>
                      <a:pt x="455519" y="604717"/>
                    </a:cubicBezTo>
                    <a:cubicBezTo>
                      <a:pt x="476894" y="596875"/>
                      <a:pt x="469938" y="603199"/>
                      <a:pt x="480815" y="598013"/>
                    </a:cubicBezTo>
                    <a:cubicBezTo>
                      <a:pt x="482079" y="597002"/>
                      <a:pt x="478917" y="597002"/>
                      <a:pt x="488656" y="593966"/>
                    </a:cubicBezTo>
                    <a:cubicBezTo>
                      <a:pt x="514964" y="586883"/>
                      <a:pt x="537477" y="580813"/>
                      <a:pt x="556828" y="573730"/>
                    </a:cubicBezTo>
                    <a:cubicBezTo>
                      <a:pt x="575420" y="566394"/>
                      <a:pt x="590977" y="559691"/>
                      <a:pt x="605395" y="553114"/>
                    </a:cubicBezTo>
                    <a:cubicBezTo>
                      <a:pt x="668887" y="528957"/>
                      <a:pt x="709612" y="525415"/>
                      <a:pt x="764630" y="501132"/>
                    </a:cubicBezTo>
                    <a:cubicBezTo>
                      <a:pt x="779301" y="496199"/>
                      <a:pt x="796755" y="490508"/>
                      <a:pt x="781831" y="496958"/>
                    </a:cubicBezTo>
                    <a:cubicBezTo>
                      <a:pt x="821039" y="482793"/>
                      <a:pt x="830272" y="477986"/>
                      <a:pt x="847220" y="471157"/>
                    </a:cubicBezTo>
                    <a:cubicBezTo>
                      <a:pt x="840643" y="473307"/>
                      <a:pt x="821545" y="478239"/>
                      <a:pt x="838367" y="472548"/>
                    </a:cubicBezTo>
                    <a:cubicBezTo>
                      <a:pt x="854556" y="467995"/>
                      <a:pt x="859109" y="465592"/>
                      <a:pt x="880104" y="458256"/>
                    </a:cubicBezTo>
                    <a:cubicBezTo>
                      <a:pt x="869986" y="463188"/>
                      <a:pt x="877069" y="462050"/>
                      <a:pt x="881369" y="461671"/>
                    </a:cubicBezTo>
                    <a:cubicBezTo>
                      <a:pt x="893131" y="457750"/>
                      <a:pt x="900340" y="454841"/>
                      <a:pt x="904388" y="452818"/>
                    </a:cubicBezTo>
                    <a:lnTo>
                      <a:pt x="921968" y="443964"/>
                    </a:lnTo>
                    <a:lnTo>
                      <a:pt x="913368" y="428407"/>
                    </a:lnTo>
                    <a:close/>
                    <a:moveTo>
                      <a:pt x="244808" y="18494"/>
                    </a:moveTo>
                    <a:cubicBezTo>
                      <a:pt x="239749" y="16976"/>
                      <a:pt x="234690" y="15459"/>
                      <a:pt x="229883" y="14320"/>
                    </a:cubicBezTo>
                    <a:cubicBezTo>
                      <a:pt x="229125" y="14194"/>
                      <a:pt x="228492" y="14067"/>
                      <a:pt x="227734" y="13814"/>
                    </a:cubicBezTo>
                    <a:cubicBezTo>
                      <a:pt x="235449" y="15206"/>
                      <a:pt x="241393" y="16597"/>
                      <a:pt x="244808" y="18494"/>
                    </a:cubicBezTo>
                    <a:close/>
                    <a:moveTo>
                      <a:pt x="101762" y="114743"/>
                    </a:moveTo>
                    <a:cubicBezTo>
                      <a:pt x="102647" y="112087"/>
                      <a:pt x="103786" y="109052"/>
                      <a:pt x="104924" y="105764"/>
                    </a:cubicBezTo>
                    <a:cubicBezTo>
                      <a:pt x="104165" y="108293"/>
                      <a:pt x="103279" y="110696"/>
                      <a:pt x="102521" y="113226"/>
                    </a:cubicBezTo>
                    <a:cubicBezTo>
                      <a:pt x="102142" y="113858"/>
                      <a:pt x="101888" y="114491"/>
                      <a:pt x="101762" y="114743"/>
                    </a:cubicBezTo>
                    <a:close/>
                    <a:moveTo>
                      <a:pt x="68751" y="251718"/>
                    </a:moveTo>
                    <a:cubicBezTo>
                      <a:pt x="68498" y="261078"/>
                      <a:pt x="72040" y="241094"/>
                      <a:pt x="73811" y="235782"/>
                    </a:cubicBezTo>
                    <a:cubicBezTo>
                      <a:pt x="71281" y="248177"/>
                      <a:pt x="68878" y="260698"/>
                      <a:pt x="66981" y="273472"/>
                    </a:cubicBezTo>
                    <a:cubicBezTo>
                      <a:pt x="65210" y="285235"/>
                      <a:pt x="63819" y="297250"/>
                      <a:pt x="62428" y="309266"/>
                    </a:cubicBezTo>
                    <a:cubicBezTo>
                      <a:pt x="63186" y="301677"/>
                      <a:pt x="63440" y="296745"/>
                      <a:pt x="63693" y="291685"/>
                    </a:cubicBezTo>
                    <a:cubicBezTo>
                      <a:pt x="64325" y="283085"/>
                      <a:pt x="64198" y="274105"/>
                      <a:pt x="68751" y="25171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4" name="Graphic 3">
              <a:extLst>
                <a:ext uri="{FF2B5EF4-FFF2-40B4-BE49-F238E27FC236}">
                  <a16:creationId xmlns:a16="http://schemas.microsoft.com/office/drawing/2014/main" id="{071F1BA5-4EA0-5665-D5B5-094B913AFB2F}"/>
                </a:ext>
              </a:extLst>
            </p:cNvPr>
            <p:cNvGrpSpPr/>
            <p:nvPr/>
          </p:nvGrpSpPr>
          <p:grpSpPr>
            <a:xfrm>
              <a:off x="10299232" y="3776156"/>
              <a:ext cx="967109" cy="467713"/>
              <a:chOff x="10228892" y="3776156"/>
              <a:chExt cx="967109" cy="467713"/>
            </a:xfrm>
            <a:solidFill>
              <a:srgbClr val="E5D9CA"/>
            </a:solidFill>
          </p:grpSpPr>
          <p:sp>
            <p:nvSpPr>
              <p:cNvPr id="9844" name="Freeform: Shape 9843">
                <a:extLst>
                  <a:ext uri="{FF2B5EF4-FFF2-40B4-BE49-F238E27FC236}">
                    <a16:creationId xmlns:a16="http://schemas.microsoft.com/office/drawing/2014/main" id="{EB86ED51-C892-2BDE-0A2A-479FEA6E0AEE}"/>
                  </a:ext>
                </a:extLst>
              </p:cNvPr>
              <p:cNvSpPr/>
              <p:nvPr/>
            </p:nvSpPr>
            <p:spPr>
              <a:xfrm>
                <a:off x="10228892" y="3777926"/>
                <a:ext cx="963947" cy="465942"/>
              </a:xfrm>
              <a:custGeom>
                <a:avLst/>
                <a:gdLst>
                  <a:gd name="connsiteX0" fmla="*/ 961671 w 963947"/>
                  <a:gd name="connsiteY0" fmla="*/ 162903 h 465942"/>
                  <a:gd name="connsiteX1" fmla="*/ 958636 w 963947"/>
                  <a:gd name="connsiteY1" fmla="*/ 191487 h 465942"/>
                  <a:gd name="connsiteX2" fmla="*/ 960786 w 963947"/>
                  <a:gd name="connsiteY2" fmla="*/ 144437 h 465942"/>
                  <a:gd name="connsiteX3" fmla="*/ 961418 w 963947"/>
                  <a:gd name="connsiteY3" fmla="*/ 147219 h 465942"/>
                  <a:gd name="connsiteX4" fmla="*/ 953450 w 963947"/>
                  <a:gd name="connsiteY4" fmla="*/ 105609 h 465942"/>
                  <a:gd name="connsiteX5" fmla="*/ 946621 w 963947"/>
                  <a:gd name="connsiteY5" fmla="*/ 90431 h 465942"/>
                  <a:gd name="connsiteX6" fmla="*/ 938399 w 963947"/>
                  <a:gd name="connsiteY6" fmla="*/ 74242 h 465942"/>
                  <a:gd name="connsiteX7" fmla="*/ 932202 w 963947"/>
                  <a:gd name="connsiteY7" fmla="*/ 64504 h 465942"/>
                  <a:gd name="connsiteX8" fmla="*/ 934858 w 963947"/>
                  <a:gd name="connsiteY8" fmla="*/ 68298 h 465942"/>
                  <a:gd name="connsiteX9" fmla="*/ 939285 w 963947"/>
                  <a:gd name="connsiteY9" fmla="*/ 72977 h 465942"/>
                  <a:gd name="connsiteX10" fmla="*/ 930052 w 963947"/>
                  <a:gd name="connsiteY10" fmla="*/ 60203 h 465942"/>
                  <a:gd name="connsiteX11" fmla="*/ 920313 w 963947"/>
                  <a:gd name="connsiteY11" fmla="*/ 47808 h 465942"/>
                  <a:gd name="connsiteX12" fmla="*/ 936755 w 963947"/>
                  <a:gd name="connsiteY12" fmla="*/ 65262 h 465942"/>
                  <a:gd name="connsiteX13" fmla="*/ 933466 w 963947"/>
                  <a:gd name="connsiteY13" fmla="*/ 57547 h 465942"/>
                  <a:gd name="connsiteX14" fmla="*/ 902480 w 963947"/>
                  <a:gd name="connsiteY14" fmla="*/ 32125 h 465942"/>
                  <a:gd name="connsiteX15" fmla="*/ 896662 w 963947"/>
                  <a:gd name="connsiteY15" fmla="*/ 26181 h 465942"/>
                  <a:gd name="connsiteX16" fmla="*/ 888567 w 963947"/>
                  <a:gd name="connsiteY16" fmla="*/ 24410 h 465942"/>
                  <a:gd name="connsiteX17" fmla="*/ 867192 w 963947"/>
                  <a:gd name="connsiteY17" fmla="*/ 16569 h 465942"/>
                  <a:gd name="connsiteX18" fmla="*/ 850371 w 963947"/>
                  <a:gd name="connsiteY18" fmla="*/ 12648 h 465942"/>
                  <a:gd name="connsiteX19" fmla="*/ 826720 w 963947"/>
                  <a:gd name="connsiteY19" fmla="*/ 12015 h 465942"/>
                  <a:gd name="connsiteX20" fmla="*/ 787385 w 963947"/>
                  <a:gd name="connsiteY20" fmla="*/ 9106 h 465942"/>
                  <a:gd name="connsiteX21" fmla="*/ 826973 w 963947"/>
                  <a:gd name="connsiteY21" fmla="*/ 8221 h 465942"/>
                  <a:gd name="connsiteX22" fmla="*/ 866434 w 963947"/>
                  <a:gd name="connsiteY22" fmla="*/ 12015 h 465942"/>
                  <a:gd name="connsiteX23" fmla="*/ 899192 w 963947"/>
                  <a:gd name="connsiteY23" fmla="*/ 21628 h 465942"/>
                  <a:gd name="connsiteX24" fmla="*/ 932202 w 963947"/>
                  <a:gd name="connsiteY24" fmla="*/ 47808 h 465942"/>
                  <a:gd name="connsiteX25" fmla="*/ 918163 w 963947"/>
                  <a:gd name="connsiteY25" fmla="*/ 33264 h 465942"/>
                  <a:gd name="connsiteX26" fmla="*/ 918795 w 963947"/>
                  <a:gd name="connsiteY26" fmla="*/ 32505 h 465942"/>
                  <a:gd name="connsiteX27" fmla="*/ 908677 w 963947"/>
                  <a:gd name="connsiteY27" fmla="*/ 22513 h 465942"/>
                  <a:gd name="connsiteX28" fmla="*/ 900329 w 963947"/>
                  <a:gd name="connsiteY28" fmla="*/ 19224 h 465942"/>
                  <a:gd name="connsiteX29" fmla="*/ 882117 w 963947"/>
                  <a:gd name="connsiteY29" fmla="*/ 9612 h 465942"/>
                  <a:gd name="connsiteX30" fmla="*/ 864284 w 963947"/>
                  <a:gd name="connsiteY30" fmla="*/ 5438 h 465942"/>
                  <a:gd name="connsiteX31" fmla="*/ 843036 w 963947"/>
                  <a:gd name="connsiteY31" fmla="*/ 3035 h 465942"/>
                  <a:gd name="connsiteX32" fmla="*/ 866687 w 963947"/>
                  <a:gd name="connsiteY32" fmla="*/ 9865 h 465942"/>
                  <a:gd name="connsiteX33" fmla="*/ 882496 w 963947"/>
                  <a:gd name="connsiteY33" fmla="*/ 12268 h 465942"/>
                  <a:gd name="connsiteX34" fmla="*/ 899824 w 963947"/>
                  <a:gd name="connsiteY34" fmla="*/ 19983 h 465942"/>
                  <a:gd name="connsiteX35" fmla="*/ 869090 w 963947"/>
                  <a:gd name="connsiteY35" fmla="*/ 10371 h 465942"/>
                  <a:gd name="connsiteX36" fmla="*/ 842656 w 963947"/>
                  <a:gd name="connsiteY36" fmla="*/ 7083 h 465942"/>
                  <a:gd name="connsiteX37" fmla="*/ 802942 w 963947"/>
                  <a:gd name="connsiteY37" fmla="*/ 5691 h 465942"/>
                  <a:gd name="connsiteX38" fmla="*/ 795100 w 963947"/>
                  <a:gd name="connsiteY38" fmla="*/ 8348 h 465942"/>
                  <a:gd name="connsiteX39" fmla="*/ 731988 w 963947"/>
                  <a:gd name="connsiteY39" fmla="*/ 8853 h 465942"/>
                  <a:gd name="connsiteX40" fmla="*/ 763481 w 963947"/>
                  <a:gd name="connsiteY40" fmla="*/ 6071 h 465942"/>
                  <a:gd name="connsiteX41" fmla="*/ 755387 w 963947"/>
                  <a:gd name="connsiteY41" fmla="*/ 3921 h 465942"/>
                  <a:gd name="connsiteX42" fmla="*/ 802942 w 963947"/>
                  <a:gd name="connsiteY42" fmla="*/ 2024 h 465942"/>
                  <a:gd name="connsiteX43" fmla="*/ 771322 w 963947"/>
                  <a:gd name="connsiteY43" fmla="*/ 4680 h 465942"/>
                  <a:gd name="connsiteX44" fmla="*/ 818751 w 963947"/>
                  <a:gd name="connsiteY44" fmla="*/ 3794 h 465942"/>
                  <a:gd name="connsiteX45" fmla="*/ 802816 w 963947"/>
                  <a:gd name="connsiteY45" fmla="*/ 0 h 465942"/>
                  <a:gd name="connsiteX46" fmla="*/ 755007 w 963947"/>
                  <a:gd name="connsiteY46" fmla="*/ 885 h 465942"/>
                  <a:gd name="connsiteX47" fmla="*/ 731482 w 963947"/>
                  <a:gd name="connsiteY47" fmla="*/ 5818 h 465942"/>
                  <a:gd name="connsiteX48" fmla="*/ 681524 w 963947"/>
                  <a:gd name="connsiteY48" fmla="*/ 9739 h 465942"/>
                  <a:gd name="connsiteX49" fmla="*/ 621447 w 963947"/>
                  <a:gd name="connsiteY49" fmla="*/ 22640 h 465942"/>
                  <a:gd name="connsiteX50" fmla="*/ 628530 w 963947"/>
                  <a:gd name="connsiteY50" fmla="*/ 18592 h 465942"/>
                  <a:gd name="connsiteX51" fmla="*/ 579583 w 963947"/>
                  <a:gd name="connsiteY51" fmla="*/ 31240 h 465942"/>
                  <a:gd name="connsiteX52" fmla="*/ 529624 w 963947"/>
                  <a:gd name="connsiteY52" fmla="*/ 41485 h 465942"/>
                  <a:gd name="connsiteX53" fmla="*/ 481310 w 963947"/>
                  <a:gd name="connsiteY53" fmla="*/ 55650 h 465942"/>
                  <a:gd name="connsiteX54" fmla="*/ 440205 w 963947"/>
                  <a:gd name="connsiteY54" fmla="*/ 71333 h 465942"/>
                  <a:gd name="connsiteX55" fmla="*/ 410230 w 963947"/>
                  <a:gd name="connsiteY55" fmla="*/ 80819 h 465942"/>
                  <a:gd name="connsiteX56" fmla="*/ 402009 w 963947"/>
                  <a:gd name="connsiteY56" fmla="*/ 81072 h 465942"/>
                  <a:gd name="connsiteX57" fmla="*/ 388096 w 963947"/>
                  <a:gd name="connsiteY57" fmla="*/ 88787 h 465942"/>
                  <a:gd name="connsiteX58" fmla="*/ 343323 w 963947"/>
                  <a:gd name="connsiteY58" fmla="*/ 103458 h 465942"/>
                  <a:gd name="connsiteX59" fmla="*/ 286408 w 963947"/>
                  <a:gd name="connsiteY59" fmla="*/ 130145 h 465942"/>
                  <a:gd name="connsiteX60" fmla="*/ 287800 w 963947"/>
                  <a:gd name="connsiteY60" fmla="*/ 133560 h 465942"/>
                  <a:gd name="connsiteX61" fmla="*/ 170049 w 963947"/>
                  <a:gd name="connsiteY61" fmla="*/ 176562 h 465942"/>
                  <a:gd name="connsiteX62" fmla="*/ 191550 w 963947"/>
                  <a:gd name="connsiteY62" fmla="*/ 167077 h 465942"/>
                  <a:gd name="connsiteX63" fmla="*/ 148042 w 963947"/>
                  <a:gd name="connsiteY63" fmla="*/ 184657 h 465942"/>
                  <a:gd name="connsiteX64" fmla="*/ 114400 w 963947"/>
                  <a:gd name="connsiteY64" fmla="*/ 200214 h 465942"/>
                  <a:gd name="connsiteX65" fmla="*/ 70511 w 963947"/>
                  <a:gd name="connsiteY65" fmla="*/ 220323 h 465942"/>
                  <a:gd name="connsiteX66" fmla="*/ 71523 w 963947"/>
                  <a:gd name="connsiteY66" fmla="*/ 222726 h 465942"/>
                  <a:gd name="connsiteX67" fmla="*/ 66211 w 963947"/>
                  <a:gd name="connsiteY67" fmla="*/ 225130 h 465942"/>
                  <a:gd name="connsiteX68" fmla="*/ 65200 w 963947"/>
                  <a:gd name="connsiteY68" fmla="*/ 225636 h 465942"/>
                  <a:gd name="connsiteX69" fmla="*/ 65073 w 963947"/>
                  <a:gd name="connsiteY69" fmla="*/ 225636 h 465942"/>
                  <a:gd name="connsiteX70" fmla="*/ 47239 w 963947"/>
                  <a:gd name="connsiteY70" fmla="*/ 235501 h 465942"/>
                  <a:gd name="connsiteX71" fmla="*/ 41295 w 963947"/>
                  <a:gd name="connsiteY71" fmla="*/ 242584 h 465942"/>
                  <a:gd name="connsiteX72" fmla="*/ 7526 w 963947"/>
                  <a:gd name="connsiteY72" fmla="*/ 304052 h 465942"/>
                  <a:gd name="connsiteX73" fmla="*/ 6008 w 963947"/>
                  <a:gd name="connsiteY73" fmla="*/ 354137 h 465942"/>
                  <a:gd name="connsiteX74" fmla="*/ 6894 w 963947"/>
                  <a:gd name="connsiteY74" fmla="*/ 382341 h 465942"/>
                  <a:gd name="connsiteX75" fmla="*/ 2846 w 963947"/>
                  <a:gd name="connsiteY75" fmla="*/ 405613 h 465942"/>
                  <a:gd name="connsiteX76" fmla="*/ 317 w 963947"/>
                  <a:gd name="connsiteY76" fmla="*/ 419272 h 465942"/>
                  <a:gd name="connsiteX77" fmla="*/ 2467 w 963947"/>
                  <a:gd name="connsiteY77" fmla="*/ 437738 h 465942"/>
                  <a:gd name="connsiteX78" fmla="*/ 13723 w 963947"/>
                  <a:gd name="connsiteY78" fmla="*/ 453295 h 465942"/>
                  <a:gd name="connsiteX79" fmla="*/ 26371 w 963947"/>
                  <a:gd name="connsiteY79" fmla="*/ 461895 h 465942"/>
                  <a:gd name="connsiteX80" fmla="*/ 33580 w 963947"/>
                  <a:gd name="connsiteY80" fmla="*/ 465943 h 465942"/>
                  <a:gd name="connsiteX81" fmla="*/ 41927 w 963947"/>
                  <a:gd name="connsiteY81" fmla="*/ 461516 h 465942"/>
                  <a:gd name="connsiteX82" fmla="*/ 81515 w 963947"/>
                  <a:gd name="connsiteY82" fmla="*/ 440394 h 465942"/>
                  <a:gd name="connsiteX83" fmla="*/ 96439 w 963947"/>
                  <a:gd name="connsiteY83" fmla="*/ 435462 h 465942"/>
                  <a:gd name="connsiteX84" fmla="*/ 151710 w 963947"/>
                  <a:gd name="connsiteY84" fmla="*/ 404854 h 465942"/>
                  <a:gd name="connsiteX85" fmla="*/ 144121 w 963947"/>
                  <a:gd name="connsiteY85" fmla="*/ 407131 h 465942"/>
                  <a:gd name="connsiteX86" fmla="*/ 178270 w 963947"/>
                  <a:gd name="connsiteY86" fmla="*/ 389171 h 465942"/>
                  <a:gd name="connsiteX87" fmla="*/ 179915 w 963947"/>
                  <a:gd name="connsiteY87" fmla="*/ 392459 h 465942"/>
                  <a:gd name="connsiteX88" fmla="*/ 213684 w 963947"/>
                  <a:gd name="connsiteY88" fmla="*/ 375005 h 465942"/>
                  <a:gd name="connsiteX89" fmla="*/ 277935 w 963947"/>
                  <a:gd name="connsiteY89" fmla="*/ 348698 h 465942"/>
                  <a:gd name="connsiteX90" fmla="*/ 343576 w 963947"/>
                  <a:gd name="connsiteY90" fmla="*/ 325173 h 465942"/>
                  <a:gd name="connsiteX91" fmla="*/ 384934 w 963947"/>
                  <a:gd name="connsiteY91" fmla="*/ 312020 h 465942"/>
                  <a:gd name="connsiteX92" fmla="*/ 409724 w 963947"/>
                  <a:gd name="connsiteY92" fmla="*/ 308478 h 465942"/>
                  <a:gd name="connsiteX93" fmla="*/ 430087 w 963947"/>
                  <a:gd name="connsiteY93" fmla="*/ 302787 h 465942"/>
                  <a:gd name="connsiteX94" fmla="*/ 456268 w 963947"/>
                  <a:gd name="connsiteY94" fmla="*/ 296842 h 465942"/>
                  <a:gd name="connsiteX95" fmla="*/ 507870 w 963947"/>
                  <a:gd name="connsiteY95" fmla="*/ 279515 h 465942"/>
                  <a:gd name="connsiteX96" fmla="*/ 485989 w 963947"/>
                  <a:gd name="connsiteY96" fmla="*/ 286851 h 465942"/>
                  <a:gd name="connsiteX97" fmla="*/ 508503 w 963947"/>
                  <a:gd name="connsiteY97" fmla="*/ 282044 h 465942"/>
                  <a:gd name="connsiteX98" fmla="*/ 524059 w 963947"/>
                  <a:gd name="connsiteY98" fmla="*/ 275847 h 465942"/>
                  <a:gd name="connsiteX99" fmla="*/ 557070 w 963947"/>
                  <a:gd name="connsiteY99" fmla="*/ 268638 h 465942"/>
                  <a:gd name="connsiteX100" fmla="*/ 628276 w 963947"/>
                  <a:gd name="connsiteY100" fmla="*/ 253081 h 465942"/>
                  <a:gd name="connsiteX101" fmla="*/ 636119 w 963947"/>
                  <a:gd name="connsiteY101" fmla="*/ 253208 h 465942"/>
                  <a:gd name="connsiteX102" fmla="*/ 696828 w 963947"/>
                  <a:gd name="connsiteY102" fmla="*/ 240307 h 465942"/>
                  <a:gd name="connsiteX103" fmla="*/ 658505 w 963947"/>
                  <a:gd name="connsiteY103" fmla="*/ 245872 h 465942"/>
                  <a:gd name="connsiteX104" fmla="*/ 665714 w 963947"/>
                  <a:gd name="connsiteY104" fmla="*/ 241825 h 465942"/>
                  <a:gd name="connsiteX105" fmla="*/ 688733 w 963947"/>
                  <a:gd name="connsiteY105" fmla="*/ 238031 h 465942"/>
                  <a:gd name="connsiteX106" fmla="*/ 673177 w 963947"/>
                  <a:gd name="connsiteY106" fmla="*/ 239295 h 465942"/>
                  <a:gd name="connsiteX107" fmla="*/ 704037 w 963947"/>
                  <a:gd name="connsiteY107" fmla="*/ 235754 h 465942"/>
                  <a:gd name="connsiteX108" fmla="*/ 697080 w 963947"/>
                  <a:gd name="connsiteY108" fmla="*/ 242331 h 465942"/>
                  <a:gd name="connsiteX109" fmla="*/ 727815 w 963947"/>
                  <a:gd name="connsiteY109" fmla="*/ 238916 h 465942"/>
                  <a:gd name="connsiteX110" fmla="*/ 812807 w 963947"/>
                  <a:gd name="connsiteY110" fmla="*/ 228039 h 465942"/>
                  <a:gd name="connsiteX111" fmla="*/ 779165 w 963947"/>
                  <a:gd name="connsiteY111" fmla="*/ 232592 h 465942"/>
                  <a:gd name="connsiteX112" fmla="*/ 750960 w 963947"/>
                  <a:gd name="connsiteY112" fmla="*/ 236892 h 465942"/>
                  <a:gd name="connsiteX113" fmla="*/ 836205 w 963947"/>
                  <a:gd name="connsiteY113" fmla="*/ 226647 h 465942"/>
                  <a:gd name="connsiteX114" fmla="*/ 835953 w 963947"/>
                  <a:gd name="connsiteY114" fmla="*/ 224624 h 465942"/>
                  <a:gd name="connsiteX115" fmla="*/ 789156 w 963947"/>
                  <a:gd name="connsiteY115" fmla="*/ 228545 h 465942"/>
                  <a:gd name="connsiteX116" fmla="*/ 820270 w 963947"/>
                  <a:gd name="connsiteY116" fmla="*/ 224371 h 465942"/>
                  <a:gd name="connsiteX117" fmla="*/ 819890 w 963947"/>
                  <a:gd name="connsiteY117" fmla="*/ 221209 h 465942"/>
                  <a:gd name="connsiteX118" fmla="*/ 788650 w 963947"/>
                  <a:gd name="connsiteY118" fmla="*/ 224245 h 465942"/>
                  <a:gd name="connsiteX119" fmla="*/ 749948 w 963947"/>
                  <a:gd name="connsiteY119" fmla="*/ 228924 h 465942"/>
                  <a:gd name="connsiteX120" fmla="*/ 734771 w 963947"/>
                  <a:gd name="connsiteY120" fmla="*/ 233224 h 465942"/>
                  <a:gd name="connsiteX121" fmla="*/ 719214 w 963947"/>
                  <a:gd name="connsiteY121" fmla="*/ 233857 h 465942"/>
                  <a:gd name="connsiteX122" fmla="*/ 757284 w 963947"/>
                  <a:gd name="connsiteY122" fmla="*/ 224877 h 465942"/>
                  <a:gd name="connsiteX123" fmla="*/ 803701 w 963947"/>
                  <a:gd name="connsiteY123" fmla="*/ 218806 h 465942"/>
                  <a:gd name="connsiteX124" fmla="*/ 733886 w 963947"/>
                  <a:gd name="connsiteY124" fmla="*/ 225383 h 465942"/>
                  <a:gd name="connsiteX125" fmla="*/ 745016 w 963947"/>
                  <a:gd name="connsiteY125" fmla="*/ 220703 h 465942"/>
                  <a:gd name="connsiteX126" fmla="*/ 781947 w 963947"/>
                  <a:gd name="connsiteY126" fmla="*/ 217035 h 465942"/>
                  <a:gd name="connsiteX127" fmla="*/ 796998 w 963947"/>
                  <a:gd name="connsiteY127" fmla="*/ 215391 h 465942"/>
                  <a:gd name="connsiteX128" fmla="*/ 803575 w 963947"/>
                  <a:gd name="connsiteY128" fmla="*/ 216529 h 465942"/>
                  <a:gd name="connsiteX129" fmla="*/ 830767 w 963947"/>
                  <a:gd name="connsiteY129" fmla="*/ 211344 h 465942"/>
                  <a:gd name="connsiteX130" fmla="*/ 864410 w 963947"/>
                  <a:gd name="connsiteY130" fmla="*/ 208055 h 465942"/>
                  <a:gd name="connsiteX131" fmla="*/ 865548 w 963947"/>
                  <a:gd name="connsiteY131" fmla="*/ 209194 h 465942"/>
                  <a:gd name="connsiteX132" fmla="*/ 842529 w 963947"/>
                  <a:gd name="connsiteY132" fmla="*/ 212861 h 465942"/>
                  <a:gd name="connsiteX133" fmla="*/ 857960 w 963947"/>
                  <a:gd name="connsiteY133" fmla="*/ 211344 h 465942"/>
                  <a:gd name="connsiteX134" fmla="*/ 850497 w 963947"/>
                  <a:gd name="connsiteY134" fmla="*/ 214126 h 465942"/>
                  <a:gd name="connsiteX135" fmla="*/ 811922 w 963947"/>
                  <a:gd name="connsiteY135" fmla="*/ 219185 h 465942"/>
                  <a:gd name="connsiteX136" fmla="*/ 804334 w 963947"/>
                  <a:gd name="connsiteY136" fmla="*/ 222221 h 465942"/>
                  <a:gd name="connsiteX137" fmla="*/ 835321 w 963947"/>
                  <a:gd name="connsiteY137" fmla="*/ 218426 h 465942"/>
                  <a:gd name="connsiteX138" fmla="*/ 827478 w 963947"/>
                  <a:gd name="connsiteY138" fmla="*/ 218426 h 465942"/>
                  <a:gd name="connsiteX139" fmla="*/ 873390 w 963947"/>
                  <a:gd name="connsiteY139" fmla="*/ 214759 h 465942"/>
                  <a:gd name="connsiteX140" fmla="*/ 857454 w 963947"/>
                  <a:gd name="connsiteY140" fmla="*/ 218680 h 465942"/>
                  <a:gd name="connsiteX141" fmla="*/ 835953 w 963947"/>
                  <a:gd name="connsiteY141" fmla="*/ 223739 h 465942"/>
                  <a:gd name="connsiteX142" fmla="*/ 873516 w 963947"/>
                  <a:gd name="connsiteY142" fmla="*/ 221083 h 465942"/>
                  <a:gd name="connsiteX143" fmla="*/ 892361 w 963947"/>
                  <a:gd name="connsiteY143" fmla="*/ 218553 h 465942"/>
                  <a:gd name="connsiteX144" fmla="*/ 915887 w 963947"/>
                  <a:gd name="connsiteY144" fmla="*/ 223359 h 465942"/>
                  <a:gd name="connsiteX145" fmla="*/ 925752 w 963947"/>
                  <a:gd name="connsiteY145" fmla="*/ 223359 h 465942"/>
                  <a:gd name="connsiteX146" fmla="*/ 909563 w 963947"/>
                  <a:gd name="connsiteY146" fmla="*/ 218426 h 465942"/>
                  <a:gd name="connsiteX147" fmla="*/ 895523 w 963947"/>
                  <a:gd name="connsiteY147" fmla="*/ 214632 h 465942"/>
                  <a:gd name="connsiteX148" fmla="*/ 895144 w 963947"/>
                  <a:gd name="connsiteY148" fmla="*/ 217161 h 465942"/>
                  <a:gd name="connsiteX149" fmla="*/ 858086 w 963947"/>
                  <a:gd name="connsiteY149" fmla="*/ 214000 h 465942"/>
                  <a:gd name="connsiteX150" fmla="*/ 874149 w 963947"/>
                  <a:gd name="connsiteY150" fmla="*/ 211217 h 465942"/>
                  <a:gd name="connsiteX151" fmla="*/ 881864 w 963947"/>
                  <a:gd name="connsiteY151" fmla="*/ 210458 h 465942"/>
                  <a:gd name="connsiteX152" fmla="*/ 903745 w 963947"/>
                  <a:gd name="connsiteY152" fmla="*/ 212482 h 465942"/>
                  <a:gd name="connsiteX153" fmla="*/ 904250 w 963947"/>
                  <a:gd name="connsiteY153" fmla="*/ 210711 h 465942"/>
                  <a:gd name="connsiteX154" fmla="*/ 955727 w 963947"/>
                  <a:gd name="connsiteY154" fmla="*/ 207802 h 465942"/>
                  <a:gd name="connsiteX155" fmla="*/ 955727 w 963947"/>
                  <a:gd name="connsiteY155" fmla="*/ 207676 h 465942"/>
                  <a:gd name="connsiteX156" fmla="*/ 955853 w 963947"/>
                  <a:gd name="connsiteY156" fmla="*/ 207676 h 465942"/>
                  <a:gd name="connsiteX157" fmla="*/ 960786 w 963947"/>
                  <a:gd name="connsiteY157" fmla="*/ 193763 h 465942"/>
                  <a:gd name="connsiteX158" fmla="*/ 963948 w 963947"/>
                  <a:gd name="connsiteY158" fmla="*/ 162397 h 465942"/>
                  <a:gd name="connsiteX159" fmla="*/ 961798 w 963947"/>
                  <a:gd name="connsiteY159" fmla="*/ 162397 h 465942"/>
                  <a:gd name="connsiteX160" fmla="*/ 954209 w 963947"/>
                  <a:gd name="connsiteY160" fmla="*/ 109023 h 465942"/>
                  <a:gd name="connsiteX161" fmla="*/ 956359 w 963947"/>
                  <a:gd name="connsiteY161" fmla="*/ 118130 h 465942"/>
                  <a:gd name="connsiteX162" fmla="*/ 954462 w 963947"/>
                  <a:gd name="connsiteY162" fmla="*/ 111679 h 465942"/>
                  <a:gd name="connsiteX163" fmla="*/ 954209 w 963947"/>
                  <a:gd name="connsiteY163" fmla="*/ 109023 h 465942"/>
                  <a:gd name="connsiteX164" fmla="*/ 837723 w 963947"/>
                  <a:gd name="connsiteY164" fmla="*/ 15683 h 465942"/>
                  <a:gd name="connsiteX165" fmla="*/ 873390 w 963947"/>
                  <a:gd name="connsiteY165" fmla="*/ 19478 h 465942"/>
                  <a:gd name="connsiteX166" fmla="*/ 886923 w 963947"/>
                  <a:gd name="connsiteY166" fmla="*/ 26054 h 465942"/>
                  <a:gd name="connsiteX167" fmla="*/ 865801 w 963947"/>
                  <a:gd name="connsiteY167" fmla="*/ 19857 h 465942"/>
                  <a:gd name="connsiteX168" fmla="*/ 808128 w 963947"/>
                  <a:gd name="connsiteY168" fmla="*/ 15936 h 465942"/>
                  <a:gd name="connsiteX169" fmla="*/ 803195 w 963947"/>
                  <a:gd name="connsiteY169" fmla="*/ 15557 h 465942"/>
                  <a:gd name="connsiteX170" fmla="*/ 837850 w 963947"/>
                  <a:gd name="connsiteY170" fmla="*/ 15810 h 465942"/>
                  <a:gd name="connsiteX171" fmla="*/ 874655 w 963947"/>
                  <a:gd name="connsiteY171" fmla="*/ 208308 h 465942"/>
                  <a:gd name="connsiteX172" fmla="*/ 890211 w 963947"/>
                  <a:gd name="connsiteY172" fmla="*/ 208941 h 465942"/>
                  <a:gd name="connsiteX173" fmla="*/ 874655 w 963947"/>
                  <a:gd name="connsiteY173" fmla="*/ 208308 h 46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963947" h="465942">
                    <a:moveTo>
                      <a:pt x="961671" y="162903"/>
                    </a:moveTo>
                    <a:cubicBezTo>
                      <a:pt x="962430" y="174286"/>
                      <a:pt x="959901" y="189083"/>
                      <a:pt x="958636" y="191487"/>
                    </a:cubicBezTo>
                    <a:cubicBezTo>
                      <a:pt x="961165" y="175045"/>
                      <a:pt x="961924" y="159741"/>
                      <a:pt x="960786" y="144437"/>
                    </a:cubicBezTo>
                    <a:cubicBezTo>
                      <a:pt x="961038" y="145576"/>
                      <a:pt x="961165" y="146461"/>
                      <a:pt x="961418" y="147219"/>
                    </a:cubicBezTo>
                    <a:cubicBezTo>
                      <a:pt x="961798" y="136090"/>
                      <a:pt x="959268" y="120280"/>
                      <a:pt x="953450" y="105609"/>
                    </a:cubicBezTo>
                    <a:cubicBezTo>
                      <a:pt x="951427" y="100296"/>
                      <a:pt x="949024" y="95237"/>
                      <a:pt x="946621" y="90431"/>
                    </a:cubicBezTo>
                    <a:cubicBezTo>
                      <a:pt x="943964" y="84740"/>
                      <a:pt x="941182" y="79301"/>
                      <a:pt x="938399" y="74242"/>
                    </a:cubicBezTo>
                    <a:cubicBezTo>
                      <a:pt x="936503" y="70954"/>
                      <a:pt x="934352" y="67665"/>
                      <a:pt x="932202" y="64504"/>
                    </a:cubicBezTo>
                    <a:cubicBezTo>
                      <a:pt x="933087" y="65768"/>
                      <a:pt x="934099" y="67033"/>
                      <a:pt x="934858" y="68298"/>
                    </a:cubicBezTo>
                    <a:cubicBezTo>
                      <a:pt x="941308" y="78036"/>
                      <a:pt x="944850" y="84613"/>
                      <a:pt x="939285" y="72977"/>
                    </a:cubicBezTo>
                    <a:cubicBezTo>
                      <a:pt x="940297" y="75634"/>
                      <a:pt x="935617" y="67665"/>
                      <a:pt x="930052" y="60203"/>
                    </a:cubicBezTo>
                    <a:cubicBezTo>
                      <a:pt x="924614" y="52741"/>
                      <a:pt x="918037" y="46164"/>
                      <a:pt x="920313" y="47808"/>
                    </a:cubicBezTo>
                    <a:cubicBezTo>
                      <a:pt x="923222" y="49706"/>
                      <a:pt x="932202" y="59191"/>
                      <a:pt x="936755" y="65262"/>
                    </a:cubicBezTo>
                    <a:cubicBezTo>
                      <a:pt x="941182" y="71460"/>
                      <a:pt x="943585" y="72724"/>
                      <a:pt x="933466" y="57547"/>
                    </a:cubicBezTo>
                    <a:cubicBezTo>
                      <a:pt x="931696" y="58180"/>
                      <a:pt x="918795" y="41611"/>
                      <a:pt x="902480" y="32125"/>
                    </a:cubicBezTo>
                    <a:cubicBezTo>
                      <a:pt x="901721" y="30861"/>
                      <a:pt x="906274" y="31999"/>
                      <a:pt x="896662" y="26181"/>
                    </a:cubicBezTo>
                    <a:cubicBezTo>
                      <a:pt x="886796" y="22513"/>
                      <a:pt x="899571" y="29343"/>
                      <a:pt x="888567" y="24410"/>
                    </a:cubicBezTo>
                    <a:cubicBezTo>
                      <a:pt x="884520" y="21881"/>
                      <a:pt x="875666" y="18213"/>
                      <a:pt x="867192" y="16569"/>
                    </a:cubicBezTo>
                    <a:cubicBezTo>
                      <a:pt x="858972" y="14798"/>
                      <a:pt x="851636" y="13659"/>
                      <a:pt x="850371" y="12648"/>
                    </a:cubicBezTo>
                    <a:cubicBezTo>
                      <a:pt x="834941" y="11130"/>
                      <a:pt x="834561" y="12142"/>
                      <a:pt x="826720" y="12015"/>
                    </a:cubicBezTo>
                    <a:cubicBezTo>
                      <a:pt x="802816" y="11130"/>
                      <a:pt x="804080" y="9612"/>
                      <a:pt x="787385" y="9106"/>
                    </a:cubicBezTo>
                    <a:cubicBezTo>
                      <a:pt x="805851" y="8474"/>
                      <a:pt x="816475" y="8094"/>
                      <a:pt x="826973" y="8221"/>
                    </a:cubicBezTo>
                    <a:cubicBezTo>
                      <a:pt x="837471" y="8474"/>
                      <a:pt x="848094" y="8727"/>
                      <a:pt x="866434" y="12015"/>
                    </a:cubicBezTo>
                    <a:cubicBezTo>
                      <a:pt x="865422" y="10624"/>
                      <a:pt x="883129" y="12395"/>
                      <a:pt x="899192" y="21628"/>
                    </a:cubicBezTo>
                    <a:cubicBezTo>
                      <a:pt x="915507" y="30354"/>
                      <a:pt x="928787" y="44899"/>
                      <a:pt x="932202" y="47808"/>
                    </a:cubicBezTo>
                    <a:cubicBezTo>
                      <a:pt x="924107" y="38702"/>
                      <a:pt x="919681" y="35034"/>
                      <a:pt x="918163" y="33264"/>
                    </a:cubicBezTo>
                    <a:cubicBezTo>
                      <a:pt x="916519" y="31619"/>
                      <a:pt x="917531" y="31999"/>
                      <a:pt x="918795" y="32505"/>
                    </a:cubicBezTo>
                    <a:cubicBezTo>
                      <a:pt x="921072" y="33896"/>
                      <a:pt x="925372" y="34908"/>
                      <a:pt x="908677" y="22513"/>
                    </a:cubicBezTo>
                    <a:cubicBezTo>
                      <a:pt x="907033" y="22260"/>
                      <a:pt x="909183" y="24283"/>
                      <a:pt x="900329" y="19224"/>
                    </a:cubicBezTo>
                    <a:cubicBezTo>
                      <a:pt x="898053" y="17075"/>
                      <a:pt x="892109" y="13154"/>
                      <a:pt x="882117" y="9612"/>
                    </a:cubicBezTo>
                    <a:cubicBezTo>
                      <a:pt x="877310" y="7968"/>
                      <a:pt x="870608" y="6324"/>
                      <a:pt x="864284" y="5438"/>
                    </a:cubicBezTo>
                    <a:cubicBezTo>
                      <a:pt x="857960" y="4553"/>
                      <a:pt x="850877" y="3668"/>
                      <a:pt x="843036" y="3035"/>
                    </a:cubicBezTo>
                    <a:cubicBezTo>
                      <a:pt x="862386" y="6577"/>
                      <a:pt x="857328" y="6577"/>
                      <a:pt x="866687" y="9865"/>
                    </a:cubicBezTo>
                    <a:cubicBezTo>
                      <a:pt x="862766" y="8727"/>
                      <a:pt x="872378" y="9233"/>
                      <a:pt x="882496" y="12268"/>
                    </a:cubicBezTo>
                    <a:cubicBezTo>
                      <a:pt x="892488" y="15177"/>
                      <a:pt x="901974" y="20869"/>
                      <a:pt x="899824" y="19983"/>
                    </a:cubicBezTo>
                    <a:cubicBezTo>
                      <a:pt x="895903" y="19224"/>
                      <a:pt x="883002" y="12648"/>
                      <a:pt x="869090" y="10371"/>
                    </a:cubicBezTo>
                    <a:cubicBezTo>
                      <a:pt x="856062" y="8094"/>
                      <a:pt x="844047" y="6956"/>
                      <a:pt x="842656" y="7083"/>
                    </a:cubicBezTo>
                    <a:cubicBezTo>
                      <a:pt x="858845" y="9865"/>
                      <a:pt x="822040" y="5565"/>
                      <a:pt x="802942" y="5691"/>
                    </a:cubicBezTo>
                    <a:cubicBezTo>
                      <a:pt x="791054" y="6956"/>
                      <a:pt x="805598" y="7968"/>
                      <a:pt x="795100" y="8348"/>
                    </a:cubicBezTo>
                    <a:cubicBezTo>
                      <a:pt x="776129" y="7209"/>
                      <a:pt x="742613" y="9233"/>
                      <a:pt x="731988" y="8853"/>
                    </a:cubicBezTo>
                    <a:cubicBezTo>
                      <a:pt x="742359" y="6450"/>
                      <a:pt x="761204" y="7209"/>
                      <a:pt x="763481" y="6071"/>
                    </a:cubicBezTo>
                    <a:cubicBezTo>
                      <a:pt x="746280" y="7083"/>
                      <a:pt x="759687" y="4427"/>
                      <a:pt x="755387" y="3921"/>
                    </a:cubicBezTo>
                    <a:cubicBezTo>
                      <a:pt x="771322" y="3035"/>
                      <a:pt x="787259" y="253"/>
                      <a:pt x="802942" y="2024"/>
                    </a:cubicBezTo>
                    <a:cubicBezTo>
                      <a:pt x="803575" y="2783"/>
                      <a:pt x="755513" y="4806"/>
                      <a:pt x="771322" y="4680"/>
                    </a:cubicBezTo>
                    <a:cubicBezTo>
                      <a:pt x="795227" y="3162"/>
                      <a:pt x="801930" y="4174"/>
                      <a:pt x="818751" y="3794"/>
                    </a:cubicBezTo>
                    <a:cubicBezTo>
                      <a:pt x="826846" y="1770"/>
                      <a:pt x="794848" y="1897"/>
                      <a:pt x="802816" y="0"/>
                    </a:cubicBezTo>
                    <a:cubicBezTo>
                      <a:pt x="771576" y="1897"/>
                      <a:pt x="782832" y="506"/>
                      <a:pt x="755007" y="885"/>
                    </a:cubicBezTo>
                    <a:cubicBezTo>
                      <a:pt x="746153" y="2529"/>
                      <a:pt x="761711" y="2783"/>
                      <a:pt x="731482" y="5818"/>
                    </a:cubicBezTo>
                    <a:cubicBezTo>
                      <a:pt x="713016" y="7083"/>
                      <a:pt x="698092" y="7968"/>
                      <a:pt x="681524" y="9739"/>
                    </a:cubicBezTo>
                    <a:cubicBezTo>
                      <a:pt x="664450" y="11509"/>
                      <a:pt x="645605" y="15430"/>
                      <a:pt x="621447" y="22640"/>
                    </a:cubicBezTo>
                    <a:cubicBezTo>
                      <a:pt x="620562" y="21881"/>
                      <a:pt x="622586" y="20616"/>
                      <a:pt x="628530" y="18592"/>
                    </a:cubicBezTo>
                    <a:cubicBezTo>
                      <a:pt x="612088" y="22892"/>
                      <a:pt x="595646" y="27572"/>
                      <a:pt x="579583" y="31240"/>
                    </a:cubicBezTo>
                    <a:cubicBezTo>
                      <a:pt x="562761" y="34655"/>
                      <a:pt x="545940" y="38070"/>
                      <a:pt x="529624" y="41485"/>
                    </a:cubicBezTo>
                    <a:cubicBezTo>
                      <a:pt x="512929" y="45026"/>
                      <a:pt x="495602" y="50085"/>
                      <a:pt x="481310" y="55650"/>
                    </a:cubicBezTo>
                    <a:cubicBezTo>
                      <a:pt x="466639" y="61088"/>
                      <a:pt x="452727" y="66274"/>
                      <a:pt x="440205" y="71333"/>
                    </a:cubicBezTo>
                    <a:cubicBezTo>
                      <a:pt x="438687" y="70954"/>
                      <a:pt x="421992" y="76898"/>
                      <a:pt x="410230" y="80819"/>
                    </a:cubicBezTo>
                    <a:cubicBezTo>
                      <a:pt x="405930" y="81578"/>
                      <a:pt x="417945" y="75128"/>
                      <a:pt x="402009" y="81072"/>
                    </a:cubicBezTo>
                    <a:cubicBezTo>
                      <a:pt x="379622" y="90431"/>
                      <a:pt x="403653" y="81831"/>
                      <a:pt x="388096" y="88787"/>
                    </a:cubicBezTo>
                    <a:cubicBezTo>
                      <a:pt x="355591" y="101814"/>
                      <a:pt x="372793" y="91696"/>
                      <a:pt x="343323" y="103458"/>
                    </a:cubicBezTo>
                    <a:cubicBezTo>
                      <a:pt x="340794" y="106873"/>
                      <a:pt x="316763" y="118130"/>
                      <a:pt x="286408" y="130145"/>
                    </a:cubicBezTo>
                    <a:cubicBezTo>
                      <a:pt x="277428" y="135710"/>
                      <a:pt x="308795" y="123821"/>
                      <a:pt x="287800" y="133560"/>
                    </a:cubicBezTo>
                    <a:cubicBezTo>
                      <a:pt x="273761" y="135457"/>
                      <a:pt x="202048" y="166065"/>
                      <a:pt x="170049" y="176562"/>
                    </a:cubicBezTo>
                    <a:cubicBezTo>
                      <a:pt x="176753" y="174159"/>
                      <a:pt x="196989" y="166697"/>
                      <a:pt x="191550" y="167077"/>
                    </a:cubicBezTo>
                    <a:cubicBezTo>
                      <a:pt x="169796" y="176562"/>
                      <a:pt x="165116" y="177448"/>
                      <a:pt x="148042" y="184657"/>
                    </a:cubicBezTo>
                    <a:cubicBezTo>
                      <a:pt x="147916" y="185416"/>
                      <a:pt x="131979" y="192499"/>
                      <a:pt x="114400" y="200214"/>
                    </a:cubicBezTo>
                    <a:cubicBezTo>
                      <a:pt x="96819" y="207929"/>
                      <a:pt x="77468" y="216529"/>
                      <a:pt x="70511" y="220323"/>
                    </a:cubicBezTo>
                    <a:cubicBezTo>
                      <a:pt x="61911" y="225636"/>
                      <a:pt x="92013" y="212988"/>
                      <a:pt x="71523" y="222726"/>
                    </a:cubicBezTo>
                    <a:cubicBezTo>
                      <a:pt x="69373" y="223739"/>
                      <a:pt x="67603" y="224497"/>
                      <a:pt x="66211" y="225130"/>
                    </a:cubicBezTo>
                    <a:lnTo>
                      <a:pt x="65200" y="225636"/>
                    </a:lnTo>
                    <a:lnTo>
                      <a:pt x="65073" y="225636"/>
                    </a:lnTo>
                    <a:cubicBezTo>
                      <a:pt x="52299" y="232845"/>
                      <a:pt x="55334" y="227659"/>
                      <a:pt x="47239" y="235501"/>
                    </a:cubicBezTo>
                    <a:cubicBezTo>
                      <a:pt x="46480" y="237018"/>
                      <a:pt x="49137" y="235501"/>
                      <a:pt x="41295" y="242584"/>
                    </a:cubicBezTo>
                    <a:cubicBezTo>
                      <a:pt x="19921" y="262061"/>
                      <a:pt x="11447" y="285080"/>
                      <a:pt x="7526" y="304052"/>
                    </a:cubicBezTo>
                    <a:cubicBezTo>
                      <a:pt x="3732" y="323276"/>
                      <a:pt x="4491" y="339592"/>
                      <a:pt x="6008" y="354137"/>
                    </a:cubicBezTo>
                    <a:cubicBezTo>
                      <a:pt x="6261" y="365014"/>
                      <a:pt x="7399" y="375132"/>
                      <a:pt x="6894" y="382341"/>
                    </a:cubicBezTo>
                    <a:cubicBezTo>
                      <a:pt x="6514" y="390309"/>
                      <a:pt x="4870" y="397645"/>
                      <a:pt x="2846" y="405613"/>
                    </a:cubicBezTo>
                    <a:cubicBezTo>
                      <a:pt x="1961" y="409660"/>
                      <a:pt x="822" y="413961"/>
                      <a:pt x="317" y="419272"/>
                    </a:cubicBezTo>
                    <a:cubicBezTo>
                      <a:pt x="-316" y="424205"/>
                      <a:pt x="-190" y="431161"/>
                      <a:pt x="2467" y="437738"/>
                    </a:cubicBezTo>
                    <a:cubicBezTo>
                      <a:pt x="4870" y="444568"/>
                      <a:pt x="9423" y="449501"/>
                      <a:pt x="13723" y="453295"/>
                    </a:cubicBezTo>
                    <a:cubicBezTo>
                      <a:pt x="18023" y="456963"/>
                      <a:pt x="22197" y="459492"/>
                      <a:pt x="26371" y="461895"/>
                    </a:cubicBezTo>
                    <a:lnTo>
                      <a:pt x="33580" y="465943"/>
                    </a:lnTo>
                    <a:lnTo>
                      <a:pt x="41927" y="461516"/>
                    </a:lnTo>
                    <a:cubicBezTo>
                      <a:pt x="54196" y="455066"/>
                      <a:pt x="67096" y="448489"/>
                      <a:pt x="81515" y="440394"/>
                    </a:cubicBezTo>
                    <a:cubicBezTo>
                      <a:pt x="93909" y="434956"/>
                      <a:pt x="108960" y="428379"/>
                      <a:pt x="96439" y="435462"/>
                    </a:cubicBezTo>
                    <a:cubicBezTo>
                      <a:pt x="129829" y="419778"/>
                      <a:pt x="138051" y="413328"/>
                      <a:pt x="151710" y="404854"/>
                    </a:cubicBezTo>
                    <a:cubicBezTo>
                      <a:pt x="146271" y="407763"/>
                      <a:pt x="129829" y="414593"/>
                      <a:pt x="144121" y="407131"/>
                    </a:cubicBezTo>
                    <a:cubicBezTo>
                      <a:pt x="157781" y="400933"/>
                      <a:pt x="161322" y="397898"/>
                      <a:pt x="178270" y="389171"/>
                    </a:cubicBezTo>
                    <a:cubicBezTo>
                      <a:pt x="170302" y="394609"/>
                      <a:pt x="176246" y="392965"/>
                      <a:pt x="179915" y="392459"/>
                    </a:cubicBezTo>
                    <a:cubicBezTo>
                      <a:pt x="209004" y="379306"/>
                      <a:pt x="201163" y="381329"/>
                      <a:pt x="213684" y="375005"/>
                    </a:cubicBezTo>
                    <a:cubicBezTo>
                      <a:pt x="232782" y="368302"/>
                      <a:pt x="255295" y="358563"/>
                      <a:pt x="277935" y="348698"/>
                    </a:cubicBezTo>
                    <a:cubicBezTo>
                      <a:pt x="301080" y="340224"/>
                      <a:pt x="324225" y="331497"/>
                      <a:pt x="343576" y="325173"/>
                    </a:cubicBezTo>
                    <a:cubicBezTo>
                      <a:pt x="356983" y="318597"/>
                      <a:pt x="371907" y="314296"/>
                      <a:pt x="384934" y="312020"/>
                    </a:cubicBezTo>
                    <a:cubicBezTo>
                      <a:pt x="397835" y="309743"/>
                      <a:pt x="408206" y="308731"/>
                      <a:pt x="409724" y="308478"/>
                    </a:cubicBezTo>
                    <a:cubicBezTo>
                      <a:pt x="408965" y="307466"/>
                      <a:pt x="418957" y="305190"/>
                      <a:pt x="430087" y="302787"/>
                    </a:cubicBezTo>
                    <a:cubicBezTo>
                      <a:pt x="441217" y="300257"/>
                      <a:pt x="453232" y="297475"/>
                      <a:pt x="456268" y="296842"/>
                    </a:cubicBezTo>
                    <a:cubicBezTo>
                      <a:pt x="455888" y="295451"/>
                      <a:pt x="488267" y="283309"/>
                      <a:pt x="507870" y="279515"/>
                    </a:cubicBezTo>
                    <a:cubicBezTo>
                      <a:pt x="496234" y="282677"/>
                      <a:pt x="482322" y="286851"/>
                      <a:pt x="485989" y="286851"/>
                    </a:cubicBezTo>
                    <a:cubicBezTo>
                      <a:pt x="493199" y="285333"/>
                      <a:pt x="500661" y="283689"/>
                      <a:pt x="508503" y="282044"/>
                    </a:cubicBezTo>
                    <a:cubicBezTo>
                      <a:pt x="509767" y="280653"/>
                      <a:pt x="515585" y="278250"/>
                      <a:pt x="524059" y="275847"/>
                    </a:cubicBezTo>
                    <a:cubicBezTo>
                      <a:pt x="532660" y="273571"/>
                      <a:pt x="544548" y="271294"/>
                      <a:pt x="557070" y="268638"/>
                    </a:cubicBezTo>
                    <a:cubicBezTo>
                      <a:pt x="582239" y="263579"/>
                      <a:pt x="611076" y="257887"/>
                      <a:pt x="628276" y="253081"/>
                    </a:cubicBezTo>
                    <a:cubicBezTo>
                      <a:pt x="628151" y="253840"/>
                      <a:pt x="631945" y="253587"/>
                      <a:pt x="636119" y="253208"/>
                    </a:cubicBezTo>
                    <a:cubicBezTo>
                      <a:pt x="663311" y="248149"/>
                      <a:pt x="688353" y="243216"/>
                      <a:pt x="696828" y="240307"/>
                    </a:cubicBezTo>
                    <a:cubicBezTo>
                      <a:pt x="679626" y="243342"/>
                      <a:pt x="672165" y="243722"/>
                      <a:pt x="658505" y="245872"/>
                    </a:cubicBezTo>
                    <a:cubicBezTo>
                      <a:pt x="677097" y="241825"/>
                      <a:pt x="642568" y="246758"/>
                      <a:pt x="665714" y="241825"/>
                    </a:cubicBezTo>
                    <a:cubicBezTo>
                      <a:pt x="662426" y="243975"/>
                      <a:pt x="686457" y="238789"/>
                      <a:pt x="688733" y="238031"/>
                    </a:cubicBezTo>
                    <a:cubicBezTo>
                      <a:pt x="682029" y="239169"/>
                      <a:pt x="655090" y="242836"/>
                      <a:pt x="673177" y="239295"/>
                    </a:cubicBezTo>
                    <a:cubicBezTo>
                      <a:pt x="675200" y="239801"/>
                      <a:pt x="706946" y="233351"/>
                      <a:pt x="704037" y="235754"/>
                    </a:cubicBezTo>
                    <a:cubicBezTo>
                      <a:pt x="670015" y="242457"/>
                      <a:pt x="714661" y="237777"/>
                      <a:pt x="697080" y="242331"/>
                    </a:cubicBezTo>
                    <a:cubicBezTo>
                      <a:pt x="717949" y="240054"/>
                      <a:pt x="712384" y="239801"/>
                      <a:pt x="727815" y="238916"/>
                    </a:cubicBezTo>
                    <a:cubicBezTo>
                      <a:pt x="737047" y="233730"/>
                      <a:pt x="779038" y="229809"/>
                      <a:pt x="812807" y="228039"/>
                    </a:cubicBezTo>
                    <a:cubicBezTo>
                      <a:pt x="806104" y="229430"/>
                      <a:pt x="792065" y="231201"/>
                      <a:pt x="779165" y="232592"/>
                    </a:cubicBezTo>
                    <a:cubicBezTo>
                      <a:pt x="766390" y="234236"/>
                      <a:pt x="754375" y="235754"/>
                      <a:pt x="750960" y="236892"/>
                    </a:cubicBezTo>
                    <a:cubicBezTo>
                      <a:pt x="785868" y="233224"/>
                      <a:pt x="799780" y="230948"/>
                      <a:pt x="836205" y="226647"/>
                    </a:cubicBezTo>
                    <a:lnTo>
                      <a:pt x="835953" y="224624"/>
                    </a:lnTo>
                    <a:cubicBezTo>
                      <a:pt x="819005" y="226268"/>
                      <a:pt x="793836" y="229430"/>
                      <a:pt x="789156" y="228545"/>
                    </a:cubicBezTo>
                    <a:cubicBezTo>
                      <a:pt x="799654" y="227280"/>
                      <a:pt x="804080" y="226142"/>
                      <a:pt x="820270" y="224371"/>
                    </a:cubicBezTo>
                    <a:lnTo>
                      <a:pt x="819890" y="221209"/>
                    </a:lnTo>
                    <a:cubicBezTo>
                      <a:pt x="805345" y="223106"/>
                      <a:pt x="802689" y="222726"/>
                      <a:pt x="788650" y="224245"/>
                    </a:cubicBezTo>
                    <a:cubicBezTo>
                      <a:pt x="785489" y="226521"/>
                      <a:pt x="762343" y="228545"/>
                      <a:pt x="749948" y="228924"/>
                    </a:cubicBezTo>
                    <a:cubicBezTo>
                      <a:pt x="751339" y="230062"/>
                      <a:pt x="746280" y="231580"/>
                      <a:pt x="734771" y="233224"/>
                    </a:cubicBezTo>
                    <a:cubicBezTo>
                      <a:pt x="740336" y="230315"/>
                      <a:pt x="719340" y="235374"/>
                      <a:pt x="719214" y="233857"/>
                    </a:cubicBezTo>
                    <a:cubicBezTo>
                      <a:pt x="755513" y="227533"/>
                      <a:pt x="761963" y="226268"/>
                      <a:pt x="757284" y="224877"/>
                    </a:cubicBezTo>
                    <a:cubicBezTo>
                      <a:pt x="769172" y="224371"/>
                      <a:pt x="810784" y="220071"/>
                      <a:pt x="803701" y="218806"/>
                    </a:cubicBezTo>
                    <a:cubicBezTo>
                      <a:pt x="780682" y="221968"/>
                      <a:pt x="754628" y="223991"/>
                      <a:pt x="733886" y="225383"/>
                    </a:cubicBezTo>
                    <a:cubicBezTo>
                      <a:pt x="747545" y="222853"/>
                      <a:pt x="749315" y="221462"/>
                      <a:pt x="745016" y="220703"/>
                    </a:cubicBezTo>
                    <a:cubicBezTo>
                      <a:pt x="757790" y="219438"/>
                      <a:pt x="770184" y="218173"/>
                      <a:pt x="781947" y="217035"/>
                    </a:cubicBezTo>
                    <a:cubicBezTo>
                      <a:pt x="787132" y="216529"/>
                      <a:pt x="791938" y="216023"/>
                      <a:pt x="796998" y="215391"/>
                    </a:cubicBezTo>
                    <a:cubicBezTo>
                      <a:pt x="794848" y="216276"/>
                      <a:pt x="797756" y="216782"/>
                      <a:pt x="803575" y="216529"/>
                    </a:cubicBezTo>
                    <a:cubicBezTo>
                      <a:pt x="803448" y="215391"/>
                      <a:pt x="820396" y="213114"/>
                      <a:pt x="830767" y="211344"/>
                    </a:cubicBezTo>
                    <a:cubicBezTo>
                      <a:pt x="842782" y="209826"/>
                      <a:pt x="853912" y="208688"/>
                      <a:pt x="864410" y="208055"/>
                    </a:cubicBezTo>
                    <a:cubicBezTo>
                      <a:pt x="864410" y="208435"/>
                      <a:pt x="864789" y="208814"/>
                      <a:pt x="865548" y="209194"/>
                    </a:cubicBezTo>
                    <a:cubicBezTo>
                      <a:pt x="850371" y="209826"/>
                      <a:pt x="826087" y="214632"/>
                      <a:pt x="842529" y="212861"/>
                    </a:cubicBezTo>
                    <a:cubicBezTo>
                      <a:pt x="842529" y="212356"/>
                      <a:pt x="855936" y="210711"/>
                      <a:pt x="857960" y="211344"/>
                    </a:cubicBezTo>
                    <a:cubicBezTo>
                      <a:pt x="845185" y="213494"/>
                      <a:pt x="827226" y="215770"/>
                      <a:pt x="850497" y="214126"/>
                    </a:cubicBezTo>
                    <a:cubicBezTo>
                      <a:pt x="840759" y="216403"/>
                      <a:pt x="812554" y="218173"/>
                      <a:pt x="811922" y="219185"/>
                    </a:cubicBezTo>
                    <a:cubicBezTo>
                      <a:pt x="834941" y="216782"/>
                      <a:pt x="793962" y="222221"/>
                      <a:pt x="804334" y="222221"/>
                    </a:cubicBezTo>
                    <a:cubicBezTo>
                      <a:pt x="818878" y="219944"/>
                      <a:pt x="830388" y="220577"/>
                      <a:pt x="835321" y="218426"/>
                    </a:cubicBezTo>
                    <a:cubicBezTo>
                      <a:pt x="829249" y="219059"/>
                      <a:pt x="826340" y="219059"/>
                      <a:pt x="827478" y="218426"/>
                    </a:cubicBezTo>
                    <a:cubicBezTo>
                      <a:pt x="855304" y="214759"/>
                      <a:pt x="852268" y="215391"/>
                      <a:pt x="873390" y="214759"/>
                    </a:cubicBezTo>
                    <a:cubicBezTo>
                      <a:pt x="858592" y="216023"/>
                      <a:pt x="858339" y="217667"/>
                      <a:pt x="857454" y="218680"/>
                    </a:cubicBezTo>
                    <a:cubicBezTo>
                      <a:pt x="856442" y="219818"/>
                      <a:pt x="854671" y="220829"/>
                      <a:pt x="835953" y="223739"/>
                    </a:cubicBezTo>
                    <a:cubicBezTo>
                      <a:pt x="857454" y="220956"/>
                      <a:pt x="855936" y="221968"/>
                      <a:pt x="873516" y="221083"/>
                    </a:cubicBezTo>
                    <a:cubicBezTo>
                      <a:pt x="860490" y="219944"/>
                      <a:pt x="875793" y="217288"/>
                      <a:pt x="892361" y="218553"/>
                    </a:cubicBezTo>
                    <a:cubicBezTo>
                      <a:pt x="900709" y="219185"/>
                      <a:pt x="908804" y="221588"/>
                      <a:pt x="915887" y="223359"/>
                    </a:cubicBezTo>
                    <a:cubicBezTo>
                      <a:pt x="923095" y="225256"/>
                      <a:pt x="928787" y="224624"/>
                      <a:pt x="925752" y="223359"/>
                    </a:cubicBezTo>
                    <a:cubicBezTo>
                      <a:pt x="917151" y="221841"/>
                      <a:pt x="913484" y="219691"/>
                      <a:pt x="909563" y="218426"/>
                    </a:cubicBezTo>
                    <a:cubicBezTo>
                      <a:pt x="905768" y="217161"/>
                      <a:pt x="902100" y="215644"/>
                      <a:pt x="895523" y="214632"/>
                    </a:cubicBezTo>
                    <a:cubicBezTo>
                      <a:pt x="886164" y="214126"/>
                      <a:pt x="910954" y="220197"/>
                      <a:pt x="895144" y="217161"/>
                    </a:cubicBezTo>
                    <a:cubicBezTo>
                      <a:pt x="881990" y="214000"/>
                      <a:pt x="876173" y="212356"/>
                      <a:pt x="858086" y="214000"/>
                    </a:cubicBezTo>
                    <a:cubicBezTo>
                      <a:pt x="870734" y="212102"/>
                      <a:pt x="871240" y="211850"/>
                      <a:pt x="874149" y="211217"/>
                    </a:cubicBezTo>
                    <a:cubicBezTo>
                      <a:pt x="875540" y="210964"/>
                      <a:pt x="877564" y="210458"/>
                      <a:pt x="881864" y="210458"/>
                    </a:cubicBezTo>
                    <a:cubicBezTo>
                      <a:pt x="886164" y="210458"/>
                      <a:pt x="892994" y="210332"/>
                      <a:pt x="903745" y="212482"/>
                    </a:cubicBezTo>
                    <a:lnTo>
                      <a:pt x="904250" y="210711"/>
                    </a:lnTo>
                    <a:cubicBezTo>
                      <a:pt x="924739" y="215897"/>
                      <a:pt x="929293" y="224245"/>
                      <a:pt x="955727" y="207802"/>
                    </a:cubicBezTo>
                    <a:cubicBezTo>
                      <a:pt x="955727" y="207802"/>
                      <a:pt x="955727" y="207802"/>
                      <a:pt x="955727" y="207676"/>
                    </a:cubicBezTo>
                    <a:cubicBezTo>
                      <a:pt x="955727" y="207676"/>
                      <a:pt x="955727" y="207676"/>
                      <a:pt x="955853" y="207676"/>
                    </a:cubicBezTo>
                    <a:cubicBezTo>
                      <a:pt x="956992" y="206285"/>
                      <a:pt x="959647" y="198316"/>
                      <a:pt x="960786" y="193763"/>
                    </a:cubicBezTo>
                    <a:cubicBezTo>
                      <a:pt x="962557" y="183392"/>
                      <a:pt x="963695" y="172894"/>
                      <a:pt x="963948" y="162397"/>
                    </a:cubicBezTo>
                    <a:cubicBezTo>
                      <a:pt x="962936" y="169859"/>
                      <a:pt x="962304" y="138872"/>
                      <a:pt x="961798" y="162397"/>
                    </a:cubicBezTo>
                    <a:close/>
                    <a:moveTo>
                      <a:pt x="954209" y="109023"/>
                    </a:moveTo>
                    <a:cubicBezTo>
                      <a:pt x="954968" y="111679"/>
                      <a:pt x="955727" y="114841"/>
                      <a:pt x="956359" y="118130"/>
                    </a:cubicBezTo>
                    <a:cubicBezTo>
                      <a:pt x="955727" y="115853"/>
                      <a:pt x="955094" y="113830"/>
                      <a:pt x="954462" y="111679"/>
                    </a:cubicBezTo>
                    <a:cubicBezTo>
                      <a:pt x="954209" y="110415"/>
                      <a:pt x="954209" y="109529"/>
                      <a:pt x="954209" y="109023"/>
                    </a:cubicBezTo>
                    <a:close/>
                    <a:moveTo>
                      <a:pt x="837723" y="15683"/>
                    </a:moveTo>
                    <a:cubicBezTo>
                      <a:pt x="845439" y="15936"/>
                      <a:pt x="853280" y="15177"/>
                      <a:pt x="873390" y="19478"/>
                    </a:cubicBezTo>
                    <a:cubicBezTo>
                      <a:pt x="864916" y="18845"/>
                      <a:pt x="883002" y="23145"/>
                      <a:pt x="886923" y="26054"/>
                    </a:cubicBezTo>
                    <a:cubicBezTo>
                      <a:pt x="880220" y="23145"/>
                      <a:pt x="873137" y="20995"/>
                      <a:pt x="865801" y="19857"/>
                    </a:cubicBezTo>
                    <a:cubicBezTo>
                      <a:pt x="847335" y="17075"/>
                      <a:pt x="827985" y="16062"/>
                      <a:pt x="808128" y="15936"/>
                    </a:cubicBezTo>
                    <a:cubicBezTo>
                      <a:pt x="806483" y="15936"/>
                      <a:pt x="804713" y="15683"/>
                      <a:pt x="803195" y="15557"/>
                    </a:cubicBezTo>
                    <a:cubicBezTo>
                      <a:pt x="822673" y="15936"/>
                      <a:pt x="830135" y="15936"/>
                      <a:pt x="837850" y="15810"/>
                    </a:cubicBezTo>
                    <a:close/>
                    <a:moveTo>
                      <a:pt x="874655" y="208308"/>
                    </a:moveTo>
                    <a:cubicBezTo>
                      <a:pt x="880599" y="208308"/>
                      <a:pt x="885785" y="208435"/>
                      <a:pt x="890211" y="208941"/>
                    </a:cubicBezTo>
                    <a:cubicBezTo>
                      <a:pt x="883509" y="208561"/>
                      <a:pt x="878069" y="208688"/>
                      <a:pt x="874655" y="2083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5" name="Freeform: Shape 9844">
                <a:extLst>
                  <a:ext uri="{FF2B5EF4-FFF2-40B4-BE49-F238E27FC236}">
                    <a16:creationId xmlns:a16="http://schemas.microsoft.com/office/drawing/2014/main" id="{28F3E4AE-FF8E-4AB1-25AF-D8BD4CF8D5F2}"/>
                  </a:ext>
                </a:extLst>
              </p:cNvPr>
              <p:cNvSpPr/>
              <p:nvPr/>
            </p:nvSpPr>
            <p:spPr>
              <a:xfrm>
                <a:off x="10993638" y="3996985"/>
                <a:ext cx="30987" cy="3541"/>
              </a:xfrm>
              <a:custGeom>
                <a:avLst/>
                <a:gdLst>
                  <a:gd name="connsiteX0" fmla="*/ 7588 w 30987"/>
                  <a:gd name="connsiteY0" fmla="*/ 1644 h 3541"/>
                  <a:gd name="connsiteX1" fmla="*/ 0 w 30987"/>
                  <a:gd name="connsiteY1" fmla="*/ 3541 h 3541"/>
                  <a:gd name="connsiteX2" fmla="*/ 30987 w 30987"/>
                  <a:gd name="connsiteY2" fmla="*/ 253 h 3541"/>
                  <a:gd name="connsiteX3" fmla="*/ 23146 w 30987"/>
                  <a:gd name="connsiteY3" fmla="*/ 0 h 3541"/>
                  <a:gd name="connsiteX4" fmla="*/ 7588 w 30987"/>
                  <a:gd name="connsiteY4" fmla="*/ 1644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87" h="3541">
                    <a:moveTo>
                      <a:pt x="7588" y="1644"/>
                    </a:moveTo>
                    <a:cubicBezTo>
                      <a:pt x="7588" y="1644"/>
                      <a:pt x="1518" y="2909"/>
                      <a:pt x="0" y="3541"/>
                    </a:cubicBezTo>
                    <a:cubicBezTo>
                      <a:pt x="4806" y="3035"/>
                      <a:pt x="29848" y="1644"/>
                      <a:pt x="30987" y="253"/>
                    </a:cubicBezTo>
                    <a:cubicBezTo>
                      <a:pt x="24789" y="759"/>
                      <a:pt x="21880" y="759"/>
                      <a:pt x="23146" y="0"/>
                    </a:cubicBezTo>
                    <a:lnTo>
                      <a:pt x="7588" y="164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6" name="Freeform: Shape 9845">
                <a:extLst>
                  <a:ext uri="{FF2B5EF4-FFF2-40B4-BE49-F238E27FC236}">
                    <a16:creationId xmlns:a16="http://schemas.microsoft.com/office/drawing/2014/main" id="{0782BEC8-3FE7-4056-8BBA-4481D204E9AD}"/>
                  </a:ext>
                </a:extLst>
              </p:cNvPr>
              <p:cNvSpPr/>
              <p:nvPr/>
            </p:nvSpPr>
            <p:spPr>
              <a:xfrm>
                <a:off x="11193296" y="3928298"/>
                <a:ext cx="2706" cy="20625"/>
              </a:xfrm>
              <a:custGeom>
                <a:avLst/>
                <a:gdLst>
                  <a:gd name="connsiteX0" fmla="*/ 303 w 2706"/>
                  <a:gd name="connsiteY0" fmla="*/ 516 h 20625"/>
                  <a:gd name="connsiteX1" fmla="*/ 176 w 2706"/>
                  <a:gd name="connsiteY1" fmla="*/ 20626 h 20625"/>
                  <a:gd name="connsiteX2" fmla="*/ 2706 w 2706"/>
                  <a:gd name="connsiteY2" fmla="*/ 4690 h 20625"/>
                  <a:gd name="connsiteX3" fmla="*/ 430 w 2706"/>
                  <a:gd name="connsiteY3" fmla="*/ 516 h 2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6" h="20625">
                    <a:moveTo>
                      <a:pt x="303" y="516"/>
                    </a:moveTo>
                    <a:cubicBezTo>
                      <a:pt x="-203" y="2160"/>
                      <a:pt x="50" y="7725"/>
                      <a:pt x="176" y="20626"/>
                    </a:cubicBezTo>
                    <a:cubicBezTo>
                      <a:pt x="682" y="-875"/>
                      <a:pt x="2706" y="26444"/>
                      <a:pt x="2706" y="4690"/>
                    </a:cubicBezTo>
                    <a:cubicBezTo>
                      <a:pt x="1947" y="1401"/>
                      <a:pt x="809" y="-1129"/>
                      <a:pt x="430" y="51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7" name="Freeform: Shape 9846">
                <a:extLst>
                  <a:ext uri="{FF2B5EF4-FFF2-40B4-BE49-F238E27FC236}">
                    <a16:creationId xmlns:a16="http://schemas.microsoft.com/office/drawing/2014/main" id="{ED378CCC-544C-CDA0-D628-0F8F5A9CC868}"/>
                  </a:ext>
                </a:extLst>
              </p:cNvPr>
              <p:cNvSpPr/>
              <p:nvPr/>
            </p:nvSpPr>
            <p:spPr>
              <a:xfrm>
                <a:off x="11102788" y="3793736"/>
                <a:ext cx="17082" cy="6804"/>
              </a:xfrm>
              <a:custGeom>
                <a:avLst/>
                <a:gdLst>
                  <a:gd name="connsiteX0" fmla="*/ 0 w 17082"/>
                  <a:gd name="connsiteY0" fmla="*/ 1518 h 6804"/>
                  <a:gd name="connsiteX1" fmla="*/ 17074 w 17082"/>
                  <a:gd name="connsiteY1" fmla="*/ 6703 h 6804"/>
                  <a:gd name="connsiteX2" fmla="*/ 379 w 17082"/>
                  <a:gd name="connsiteY2" fmla="*/ 0 h 6804"/>
                  <a:gd name="connsiteX3" fmla="*/ 0 w 17082"/>
                  <a:gd name="connsiteY3" fmla="*/ 1518 h 6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82" h="6804">
                    <a:moveTo>
                      <a:pt x="0" y="1518"/>
                    </a:moveTo>
                    <a:cubicBezTo>
                      <a:pt x="11383" y="4932"/>
                      <a:pt x="16821" y="7336"/>
                      <a:pt x="17074" y="6703"/>
                    </a:cubicBezTo>
                    <a:cubicBezTo>
                      <a:pt x="17327" y="6197"/>
                      <a:pt x="12141" y="2656"/>
                      <a:pt x="379" y="0"/>
                    </a:cubicBezTo>
                    <a:lnTo>
                      <a:pt x="0" y="151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8" name="Freeform: Shape 9847">
                <a:extLst>
                  <a:ext uri="{FF2B5EF4-FFF2-40B4-BE49-F238E27FC236}">
                    <a16:creationId xmlns:a16="http://schemas.microsoft.com/office/drawing/2014/main" id="{E2D9C276-2ADD-F8AB-4A4F-15BC650C3ED7}"/>
                  </a:ext>
                </a:extLst>
              </p:cNvPr>
              <p:cNvSpPr/>
              <p:nvPr/>
            </p:nvSpPr>
            <p:spPr>
              <a:xfrm>
                <a:off x="11145986" y="3987752"/>
                <a:ext cx="40277" cy="13379"/>
              </a:xfrm>
              <a:custGeom>
                <a:avLst/>
                <a:gdLst>
                  <a:gd name="connsiteX0" fmla="*/ 9038 w 40277"/>
                  <a:gd name="connsiteY0" fmla="*/ 9992 h 13379"/>
                  <a:gd name="connsiteX1" fmla="*/ 184 w 40277"/>
                  <a:gd name="connsiteY1" fmla="*/ 11003 h 13379"/>
                  <a:gd name="connsiteX2" fmla="*/ 26492 w 40277"/>
                  <a:gd name="connsiteY2" fmla="*/ 11003 h 13379"/>
                  <a:gd name="connsiteX3" fmla="*/ 29654 w 40277"/>
                  <a:gd name="connsiteY3" fmla="*/ 7715 h 13379"/>
                  <a:gd name="connsiteX4" fmla="*/ 40278 w 40277"/>
                  <a:gd name="connsiteY4" fmla="*/ 0 h 13379"/>
                  <a:gd name="connsiteX5" fmla="*/ 24973 w 40277"/>
                  <a:gd name="connsiteY5" fmla="*/ 7842 h 13379"/>
                  <a:gd name="connsiteX6" fmla="*/ 8911 w 40277"/>
                  <a:gd name="connsiteY6" fmla="*/ 9865 h 13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77" h="13379">
                    <a:moveTo>
                      <a:pt x="9038" y="9992"/>
                    </a:moveTo>
                    <a:cubicBezTo>
                      <a:pt x="-448" y="8600"/>
                      <a:pt x="-322" y="9359"/>
                      <a:pt x="184" y="11003"/>
                    </a:cubicBezTo>
                    <a:cubicBezTo>
                      <a:pt x="11188" y="15051"/>
                      <a:pt x="20547" y="13154"/>
                      <a:pt x="26492" y="11003"/>
                    </a:cubicBezTo>
                    <a:cubicBezTo>
                      <a:pt x="29780" y="8854"/>
                      <a:pt x="28895" y="8474"/>
                      <a:pt x="29654" y="7715"/>
                    </a:cubicBezTo>
                    <a:cubicBezTo>
                      <a:pt x="30286" y="6830"/>
                      <a:pt x="32309" y="6071"/>
                      <a:pt x="40278" y="0"/>
                    </a:cubicBezTo>
                    <a:cubicBezTo>
                      <a:pt x="33068" y="4806"/>
                      <a:pt x="29147" y="6450"/>
                      <a:pt x="24973" y="7842"/>
                    </a:cubicBezTo>
                    <a:cubicBezTo>
                      <a:pt x="20927" y="9233"/>
                      <a:pt x="16373" y="10497"/>
                      <a:pt x="8911" y="98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9" name="Freeform: Shape 9848">
                <a:extLst>
                  <a:ext uri="{FF2B5EF4-FFF2-40B4-BE49-F238E27FC236}">
                    <a16:creationId xmlns:a16="http://schemas.microsoft.com/office/drawing/2014/main" id="{ABDD3EA5-6B19-21FA-A405-2DAA0A3E568F}"/>
                  </a:ext>
                </a:extLst>
              </p:cNvPr>
              <p:cNvSpPr/>
              <p:nvPr/>
            </p:nvSpPr>
            <p:spPr>
              <a:xfrm>
                <a:off x="11139720" y="3992305"/>
                <a:ext cx="15304" cy="5438"/>
              </a:xfrm>
              <a:custGeom>
                <a:avLst/>
                <a:gdLst>
                  <a:gd name="connsiteX0" fmla="*/ 380 w 15304"/>
                  <a:gd name="connsiteY0" fmla="*/ 0 h 5438"/>
                  <a:gd name="connsiteX1" fmla="*/ 0 w 15304"/>
                  <a:gd name="connsiteY1" fmla="*/ 1012 h 5438"/>
                  <a:gd name="connsiteX2" fmla="*/ 15304 w 15304"/>
                  <a:gd name="connsiteY2" fmla="*/ 5439 h 5438"/>
                  <a:gd name="connsiteX3" fmla="*/ 15304 w 15304"/>
                  <a:gd name="connsiteY3" fmla="*/ 4427 h 5438"/>
                  <a:gd name="connsiteX4" fmla="*/ 380 w 15304"/>
                  <a:gd name="connsiteY4" fmla="*/ 0 h 5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04" h="5438">
                    <a:moveTo>
                      <a:pt x="380" y="0"/>
                    </a:moveTo>
                    <a:lnTo>
                      <a:pt x="0" y="1012"/>
                    </a:lnTo>
                    <a:cubicBezTo>
                      <a:pt x="4933" y="2530"/>
                      <a:pt x="9739" y="4680"/>
                      <a:pt x="15304" y="5439"/>
                    </a:cubicBezTo>
                    <a:lnTo>
                      <a:pt x="15304" y="4427"/>
                    </a:lnTo>
                    <a:cubicBezTo>
                      <a:pt x="10118" y="3668"/>
                      <a:pt x="5185" y="1644"/>
                      <a:pt x="38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0" name="Freeform: Shape 9849">
                <a:extLst>
                  <a:ext uri="{FF2B5EF4-FFF2-40B4-BE49-F238E27FC236}">
                    <a16:creationId xmlns:a16="http://schemas.microsoft.com/office/drawing/2014/main" id="{A242BF28-FD39-ADAF-23F6-5290BE4347C3}"/>
                  </a:ext>
                </a:extLst>
              </p:cNvPr>
              <p:cNvSpPr/>
              <p:nvPr/>
            </p:nvSpPr>
            <p:spPr>
              <a:xfrm>
                <a:off x="11174040" y="3856307"/>
                <a:ext cx="15537" cy="34380"/>
              </a:xfrm>
              <a:custGeom>
                <a:avLst/>
                <a:gdLst>
                  <a:gd name="connsiteX0" fmla="*/ 8302 w 15537"/>
                  <a:gd name="connsiteY0" fmla="*/ 14074 h 34380"/>
                  <a:gd name="connsiteX1" fmla="*/ 714 w 15537"/>
                  <a:gd name="connsiteY1" fmla="*/ 35 h 34380"/>
                  <a:gd name="connsiteX2" fmla="*/ 5140 w 15537"/>
                  <a:gd name="connsiteY2" fmla="*/ 15465 h 34380"/>
                  <a:gd name="connsiteX3" fmla="*/ 12603 w 15537"/>
                  <a:gd name="connsiteY3" fmla="*/ 28999 h 34380"/>
                  <a:gd name="connsiteX4" fmla="*/ 14626 w 15537"/>
                  <a:gd name="connsiteY4" fmla="*/ 28999 h 34380"/>
                  <a:gd name="connsiteX5" fmla="*/ 8176 w 15537"/>
                  <a:gd name="connsiteY5" fmla="*/ 14201 h 3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537" h="34380">
                    <a:moveTo>
                      <a:pt x="8302" y="14074"/>
                    </a:moveTo>
                    <a:cubicBezTo>
                      <a:pt x="7417" y="14074"/>
                      <a:pt x="7290" y="13568"/>
                      <a:pt x="714" y="35"/>
                    </a:cubicBezTo>
                    <a:cubicBezTo>
                      <a:pt x="-1184" y="-470"/>
                      <a:pt x="840" y="4462"/>
                      <a:pt x="5140" y="15465"/>
                    </a:cubicBezTo>
                    <a:cubicBezTo>
                      <a:pt x="6279" y="15971"/>
                      <a:pt x="10200" y="23434"/>
                      <a:pt x="12603" y="28999"/>
                    </a:cubicBezTo>
                    <a:cubicBezTo>
                      <a:pt x="15006" y="34437"/>
                      <a:pt x="16650" y="37726"/>
                      <a:pt x="14626" y="28999"/>
                    </a:cubicBezTo>
                    <a:cubicBezTo>
                      <a:pt x="10073" y="14327"/>
                      <a:pt x="8808" y="14327"/>
                      <a:pt x="8176" y="142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1" name="Freeform: Shape 9850">
                <a:extLst>
                  <a:ext uri="{FF2B5EF4-FFF2-40B4-BE49-F238E27FC236}">
                    <a16:creationId xmlns:a16="http://schemas.microsoft.com/office/drawing/2014/main" id="{51E24AD8-61A0-0ACA-2E37-8CAA3193B360}"/>
                  </a:ext>
                </a:extLst>
              </p:cNvPr>
              <p:cNvSpPr/>
              <p:nvPr/>
            </p:nvSpPr>
            <p:spPr>
              <a:xfrm>
                <a:off x="11189037" y="3894563"/>
                <a:ext cx="6266" cy="30537"/>
              </a:xfrm>
              <a:custGeom>
                <a:avLst/>
                <a:gdLst>
                  <a:gd name="connsiteX0" fmla="*/ 1273 w 6266"/>
                  <a:gd name="connsiteY0" fmla="*/ 6805 h 30537"/>
                  <a:gd name="connsiteX1" fmla="*/ 5447 w 6266"/>
                  <a:gd name="connsiteY1" fmla="*/ 30456 h 30537"/>
                  <a:gd name="connsiteX2" fmla="*/ 4309 w 6266"/>
                  <a:gd name="connsiteY2" fmla="*/ 6173 h 30537"/>
                  <a:gd name="connsiteX3" fmla="*/ 3677 w 6266"/>
                  <a:gd name="connsiteY3" fmla="*/ 14520 h 30537"/>
                  <a:gd name="connsiteX4" fmla="*/ 1147 w 6266"/>
                  <a:gd name="connsiteY4" fmla="*/ 6805 h 3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6" h="30537">
                    <a:moveTo>
                      <a:pt x="1273" y="6805"/>
                    </a:moveTo>
                    <a:cubicBezTo>
                      <a:pt x="2538" y="9967"/>
                      <a:pt x="4562" y="16797"/>
                      <a:pt x="5447" y="30456"/>
                    </a:cubicBezTo>
                    <a:cubicBezTo>
                      <a:pt x="6838" y="31721"/>
                      <a:pt x="6459" y="17935"/>
                      <a:pt x="4309" y="6173"/>
                    </a:cubicBezTo>
                    <a:cubicBezTo>
                      <a:pt x="3297" y="5667"/>
                      <a:pt x="3171" y="8196"/>
                      <a:pt x="3677" y="14520"/>
                    </a:cubicBezTo>
                    <a:cubicBezTo>
                      <a:pt x="1527" y="1620"/>
                      <a:pt x="-1762" y="-6475"/>
                      <a:pt x="1147" y="68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2" name="Freeform: Shape 9851">
                <a:extLst>
                  <a:ext uri="{FF2B5EF4-FFF2-40B4-BE49-F238E27FC236}">
                    <a16:creationId xmlns:a16="http://schemas.microsoft.com/office/drawing/2014/main" id="{738307DC-F6BD-AA21-5714-4624CE5604B0}"/>
                  </a:ext>
                </a:extLst>
              </p:cNvPr>
              <p:cNvSpPr/>
              <p:nvPr/>
            </p:nvSpPr>
            <p:spPr>
              <a:xfrm>
                <a:off x="11140388" y="3810937"/>
                <a:ext cx="27813" cy="31108"/>
              </a:xfrm>
              <a:custGeom>
                <a:avLst/>
                <a:gdLst>
                  <a:gd name="connsiteX0" fmla="*/ 217 w 27813"/>
                  <a:gd name="connsiteY0" fmla="*/ 127 h 31108"/>
                  <a:gd name="connsiteX1" fmla="*/ 16405 w 27813"/>
                  <a:gd name="connsiteY1" fmla="*/ 18592 h 31108"/>
                  <a:gd name="connsiteX2" fmla="*/ 26903 w 27813"/>
                  <a:gd name="connsiteY2" fmla="*/ 30861 h 31108"/>
                  <a:gd name="connsiteX3" fmla="*/ 18808 w 27813"/>
                  <a:gd name="connsiteY3" fmla="*/ 16442 h 31108"/>
                  <a:gd name="connsiteX4" fmla="*/ 6540 w 27813"/>
                  <a:gd name="connsiteY4" fmla="*/ 5312 h 31108"/>
                  <a:gd name="connsiteX5" fmla="*/ 6161 w 27813"/>
                  <a:gd name="connsiteY5" fmla="*/ 5692 h 31108"/>
                  <a:gd name="connsiteX6" fmla="*/ 217 w 27813"/>
                  <a:gd name="connsiteY6" fmla="*/ 0 h 3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13" h="31108">
                    <a:moveTo>
                      <a:pt x="217" y="127"/>
                    </a:moveTo>
                    <a:cubicBezTo>
                      <a:pt x="-1681" y="253"/>
                      <a:pt x="9323" y="9233"/>
                      <a:pt x="16405" y="18592"/>
                    </a:cubicBezTo>
                    <a:cubicBezTo>
                      <a:pt x="17417" y="18972"/>
                      <a:pt x="19188" y="19351"/>
                      <a:pt x="26903" y="30861"/>
                    </a:cubicBezTo>
                    <a:cubicBezTo>
                      <a:pt x="29053" y="32252"/>
                      <a:pt x="27789" y="27825"/>
                      <a:pt x="18808" y="16442"/>
                    </a:cubicBezTo>
                    <a:cubicBezTo>
                      <a:pt x="18429" y="16822"/>
                      <a:pt x="8690" y="6071"/>
                      <a:pt x="6540" y="5312"/>
                    </a:cubicBezTo>
                    <a:cubicBezTo>
                      <a:pt x="9829" y="8348"/>
                      <a:pt x="12991" y="11889"/>
                      <a:pt x="6161" y="5692"/>
                    </a:cubicBezTo>
                    <a:cubicBezTo>
                      <a:pt x="6161" y="5186"/>
                      <a:pt x="5655" y="4300"/>
                      <a:pt x="21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3" name="Freeform: Shape 9852">
                <a:extLst>
                  <a:ext uri="{FF2B5EF4-FFF2-40B4-BE49-F238E27FC236}">
                    <a16:creationId xmlns:a16="http://schemas.microsoft.com/office/drawing/2014/main" id="{401F0819-CA87-5BC0-D51B-C8DF859BF42D}"/>
                  </a:ext>
                </a:extLst>
              </p:cNvPr>
              <p:cNvSpPr/>
              <p:nvPr/>
            </p:nvSpPr>
            <p:spPr>
              <a:xfrm>
                <a:off x="11158565" y="3816755"/>
                <a:ext cx="26813" cy="43381"/>
              </a:xfrm>
              <a:custGeom>
                <a:avLst/>
                <a:gdLst>
                  <a:gd name="connsiteX0" fmla="*/ 26813 w 26813"/>
                  <a:gd name="connsiteY0" fmla="*/ 43255 h 43381"/>
                  <a:gd name="connsiteX1" fmla="*/ 19857 w 26813"/>
                  <a:gd name="connsiteY1" fmla="*/ 25928 h 43381"/>
                  <a:gd name="connsiteX2" fmla="*/ 0 w 26813"/>
                  <a:gd name="connsiteY2" fmla="*/ 0 h 43381"/>
                  <a:gd name="connsiteX3" fmla="*/ 12016 w 26813"/>
                  <a:gd name="connsiteY3" fmla="*/ 16569 h 43381"/>
                  <a:gd name="connsiteX4" fmla="*/ 26813 w 26813"/>
                  <a:gd name="connsiteY4" fmla="*/ 43382 h 4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13" h="43381">
                    <a:moveTo>
                      <a:pt x="26813" y="43255"/>
                    </a:moveTo>
                    <a:cubicBezTo>
                      <a:pt x="26813" y="43255"/>
                      <a:pt x="24790" y="35161"/>
                      <a:pt x="19857" y="25928"/>
                    </a:cubicBezTo>
                    <a:cubicBezTo>
                      <a:pt x="14924" y="16569"/>
                      <a:pt x="7083" y="6071"/>
                      <a:pt x="0" y="0"/>
                    </a:cubicBezTo>
                    <a:cubicBezTo>
                      <a:pt x="4680" y="5565"/>
                      <a:pt x="7968" y="10245"/>
                      <a:pt x="12016" y="16569"/>
                    </a:cubicBezTo>
                    <a:cubicBezTo>
                      <a:pt x="16063" y="22892"/>
                      <a:pt x="20742" y="30861"/>
                      <a:pt x="26813" y="4338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4" name="Freeform: Shape 9853">
                <a:extLst>
                  <a:ext uri="{FF2B5EF4-FFF2-40B4-BE49-F238E27FC236}">
                    <a16:creationId xmlns:a16="http://schemas.microsoft.com/office/drawing/2014/main" id="{EA1EE9E4-60D0-505A-777C-7868CD8306EE}"/>
                  </a:ext>
                </a:extLst>
              </p:cNvPr>
              <p:cNvSpPr/>
              <p:nvPr/>
            </p:nvSpPr>
            <p:spPr>
              <a:xfrm>
                <a:off x="10660876" y="3844962"/>
                <a:ext cx="15429" cy="5182"/>
              </a:xfrm>
              <a:custGeom>
                <a:avLst/>
                <a:gdLst>
                  <a:gd name="connsiteX0" fmla="*/ 15430 w 15429"/>
                  <a:gd name="connsiteY0" fmla="*/ 629 h 5182"/>
                  <a:gd name="connsiteX1" fmla="*/ 0 w 15429"/>
                  <a:gd name="connsiteY1" fmla="*/ 4171 h 5182"/>
                  <a:gd name="connsiteX2" fmla="*/ 379 w 15429"/>
                  <a:gd name="connsiteY2" fmla="*/ 5182 h 5182"/>
                  <a:gd name="connsiteX3" fmla="*/ 15430 w 15429"/>
                  <a:gd name="connsiteY3" fmla="*/ 756 h 5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29" h="5182">
                    <a:moveTo>
                      <a:pt x="15430" y="629"/>
                    </a:moveTo>
                    <a:cubicBezTo>
                      <a:pt x="14544" y="-3"/>
                      <a:pt x="15810" y="-1394"/>
                      <a:pt x="0" y="4171"/>
                    </a:cubicBezTo>
                    <a:lnTo>
                      <a:pt x="379" y="5182"/>
                    </a:lnTo>
                    <a:cubicBezTo>
                      <a:pt x="7842" y="2653"/>
                      <a:pt x="9486" y="2527"/>
                      <a:pt x="15430" y="7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5" name="Freeform: Shape 9854">
                <a:extLst>
                  <a:ext uri="{FF2B5EF4-FFF2-40B4-BE49-F238E27FC236}">
                    <a16:creationId xmlns:a16="http://schemas.microsoft.com/office/drawing/2014/main" id="{A8CDCEFF-7EE3-20F0-C545-FC55D4DB26C3}"/>
                  </a:ext>
                </a:extLst>
              </p:cNvPr>
              <p:cNvSpPr/>
              <p:nvPr/>
            </p:nvSpPr>
            <p:spPr>
              <a:xfrm>
                <a:off x="11024119" y="3776156"/>
                <a:ext cx="24031" cy="1518"/>
              </a:xfrm>
              <a:custGeom>
                <a:avLst/>
                <a:gdLst>
                  <a:gd name="connsiteX0" fmla="*/ 15936 w 24031"/>
                  <a:gd name="connsiteY0" fmla="*/ 1518 h 1518"/>
                  <a:gd name="connsiteX1" fmla="*/ 24031 w 24031"/>
                  <a:gd name="connsiteY1" fmla="*/ 633 h 1518"/>
                  <a:gd name="connsiteX2" fmla="*/ 0 w 24031"/>
                  <a:gd name="connsiteY2" fmla="*/ 0 h 1518"/>
                  <a:gd name="connsiteX3" fmla="*/ 0 w 24031"/>
                  <a:gd name="connsiteY3" fmla="*/ 1518 h 1518"/>
                  <a:gd name="connsiteX4" fmla="*/ 15936 w 24031"/>
                  <a:gd name="connsiteY4" fmla="*/ 1518 h 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31" h="1518">
                    <a:moveTo>
                      <a:pt x="15936" y="1518"/>
                    </a:moveTo>
                    <a:cubicBezTo>
                      <a:pt x="15936" y="1518"/>
                      <a:pt x="22260" y="1012"/>
                      <a:pt x="24031" y="633"/>
                    </a:cubicBezTo>
                    <a:cubicBezTo>
                      <a:pt x="13028" y="379"/>
                      <a:pt x="6324" y="127"/>
                      <a:pt x="0" y="0"/>
                    </a:cubicBezTo>
                    <a:lnTo>
                      <a:pt x="0" y="1518"/>
                    </a:lnTo>
                    <a:cubicBezTo>
                      <a:pt x="0" y="1518"/>
                      <a:pt x="15936" y="1518"/>
                      <a:pt x="15936" y="15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6" name="Freeform: Shape 9855">
                <a:extLst>
                  <a:ext uri="{FF2B5EF4-FFF2-40B4-BE49-F238E27FC236}">
                    <a16:creationId xmlns:a16="http://schemas.microsoft.com/office/drawing/2014/main" id="{59F69301-30FA-571B-485B-542804FEF41D}"/>
                  </a:ext>
                </a:extLst>
              </p:cNvPr>
              <p:cNvSpPr/>
              <p:nvPr/>
            </p:nvSpPr>
            <p:spPr>
              <a:xfrm>
                <a:off x="11047998" y="3778685"/>
                <a:ext cx="101754" cy="29410"/>
              </a:xfrm>
              <a:custGeom>
                <a:avLst/>
                <a:gdLst>
                  <a:gd name="connsiteX0" fmla="*/ 46696 w 101754"/>
                  <a:gd name="connsiteY0" fmla="*/ 4174 h 29410"/>
                  <a:gd name="connsiteX1" fmla="*/ 97160 w 101754"/>
                  <a:gd name="connsiteY1" fmla="*/ 26560 h 29410"/>
                  <a:gd name="connsiteX2" fmla="*/ 97666 w 101754"/>
                  <a:gd name="connsiteY2" fmla="*/ 25169 h 29410"/>
                  <a:gd name="connsiteX3" fmla="*/ 99058 w 101754"/>
                  <a:gd name="connsiteY3" fmla="*/ 24031 h 29410"/>
                  <a:gd name="connsiteX4" fmla="*/ 66806 w 101754"/>
                  <a:gd name="connsiteY4" fmla="*/ 6450 h 29410"/>
                  <a:gd name="connsiteX5" fmla="*/ 48719 w 101754"/>
                  <a:gd name="connsiteY5" fmla="*/ 2024 h 29410"/>
                  <a:gd name="connsiteX6" fmla="*/ 32404 w 101754"/>
                  <a:gd name="connsiteY6" fmla="*/ 0 h 29410"/>
                  <a:gd name="connsiteX7" fmla="*/ 20388 w 101754"/>
                  <a:gd name="connsiteY7" fmla="*/ 632 h 29410"/>
                  <a:gd name="connsiteX8" fmla="*/ 26 w 101754"/>
                  <a:gd name="connsiteY8" fmla="*/ 632 h 29410"/>
                  <a:gd name="connsiteX9" fmla="*/ 46696 w 101754"/>
                  <a:gd name="connsiteY9" fmla="*/ 4047 h 2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1754" h="29410">
                    <a:moveTo>
                      <a:pt x="46696" y="4174"/>
                    </a:moveTo>
                    <a:cubicBezTo>
                      <a:pt x="66426" y="6197"/>
                      <a:pt x="86030" y="16062"/>
                      <a:pt x="97160" y="26560"/>
                    </a:cubicBezTo>
                    <a:cubicBezTo>
                      <a:pt x="104875" y="31999"/>
                      <a:pt x="101334" y="28584"/>
                      <a:pt x="97666" y="25169"/>
                    </a:cubicBezTo>
                    <a:cubicBezTo>
                      <a:pt x="93998" y="22007"/>
                      <a:pt x="90331" y="18719"/>
                      <a:pt x="99058" y="24031"/>
                    </a:cubicBezTo>
                    <a:cubicBezTo>
                      <a:pt x="89445" y="16695"/>
                      <a:pt x="78694" y="10371"/>
                      <a:pt x="66806" y="6450"/>
                    </a:cubicBezTo>
                    <a:cubicBezTo>
                      <a:pt x="60988" y="4300"/>
                      <a:pt x="54664" y="3035"/>
                      <a:pt x="48719" y="2024"/>
                    </a:cubicBezTo>
                    <a:cubicBezTo>
                      <a:pt x="43281" y="1265"/>
                      <a:pt x="37842" y="506"/>
                      <a:pt x="32404" y="0"/>
                    </a:cubicBezTo>
                    <a:cubicBezTo>
                      <a:pt x="38728" y="1897"/>
                      <a:pt x="30254" y="1138"/>
                      <a:pt x="20388" y="632"/>
                    </a:cubicBezTo>
                    <a:cubicBezTo>
                      <a:pt x="10524" y="127"/>
                      <a:pt x="-606" y="-127"/>
                      <a:pt x="26" y="632"/>
                    </a:cubicBezTo>
                    <a:cubicBezTo>
                      <a:pt x="11661" y="1391"/>
                      <a:pt x="28863" y="1770"/>
                      <a:pt x="46696" y="40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5" name="Graphic 3">
              <a:extLst>
                <a:ext uri="{FF2B5EF4-FFF2-40B4-BE49-F238E27FC236}">
                  <a16:creationId xmlns:a16="http://schemas.microsoft.com/office/drawing/2014/main" id="{18518FA8-B381-651C-3193-196539BC49C1}"/>
                </a:ext>
              </a:extLst>
            </p:cNvPr>
            <p:cNvGrpSpPr/>
            <p:nvPr/>
          </p:nvGrpSpPr>
          <p:grpSpPr>
            <a:xfrm>
              <a:off x="10345769" y="3289344"/>
              <a:ext cx="231270" cy="232212"/>
              <a:chOff x="10275429" y="3289344"/>
              <a:chExt cx="231270" cy="232212"/>
            </a:xfrm>
            <a:solidFill>
              <a:srgbClr val="E5D9CA"/>
            </a:solidFill>
          </p:grpSpPr>
          <p:sp>
            <p:nvSpPr>
              <p:cNvPr id="9828" name="Freeform: Shape 9827">
                <a:extLst>
                  <a:ext uri="{FF2B5EF4-FFF2-40B4-BE49-F238E27FC236}">
                    <a16:creationId xmlns:a16="http://schemas.microsoft.com/office/drawing/2014/main" id="{A7949BE0-ABD6-32A2-7587-D864E4059658}"/>
                  </a:ext>
                </a:extLst>
              </p:cNvPr>
              <p:cNvSpPr/>
              <p:nvPr/>
            </p:nvSpPr>
            <p:spPr>
              <a:xfrm>
                <a:off x="10313316" y="3317386"/>
                <a:ext cx="5337" cy="4083"/>
              </a:xfrm>
              <a:custGeom>
                <a:avLst/>
                <a:gdLst>
                  <a:gd name="connsiteX0" fmla="*/ 0 w 5337"/>
                  <a:gd name="connsiteY0" fmla="*/ 4084 h 4083"/>
                  <a:gd name="connsiteX1" fmla="*/ 0 w 5337"/>
                  <a:gd name="connsiteY1" fmla="*/ 4084 h 4083"/>
                  <a:gd name="connsiteX2" fmla="*/ 0 w 5337"/>
                  <a:gd name="connsiteY2" fmla="*/ 4084 h 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37" h="4083">
                    <a:moveTo>
                      <a:pt x="0" y="4084"/>
                    </a:moveTo>
                    <a:cubicBezTo>
                      <a:pt x="9992" y="-1734"/>
                      <a:pt x="3542" y="-975"/>
                      <a:pt x="0" y="4084"/>
                    </a:cubicBezTo>
                    <a:lnTo>
                      <a:pt x="0" y="408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9" name="Freeform: Shape 9828">
                <a:extLst>
                  <a:ext uri="{FF2B5EF4-FFF2-40B4-BE49-F238E27FC236}">
                    <a16:creationId xmlns:a16="http://schemas.microsoft.com/office/drawing/2014/main" id="{34FAC616-374A-A045-DDC3-2A9D0E927D83}"/>
                  </a:ext>
                </a:extLst>
              </p:cNvPr>
              <p:cNvSpPr/>
              <p:nvPr/>
            </p:nvSpPr>
            <p:spPr>
              <a:xfrm>
                <a:off x="10319514" y="3300926"/>
                <a:ext cx="5629" cy="2710"/>
              </a:xfrm>
              <a:custGeom>
                <a:avLst/>
                <a:gdLst>
                  <a:gd name="connsiteX0" fmla="*/ 0 w 5629"/>
                  <a:gd name="connsiteY0" fmla="*/ 2710 h 2710"/>
                  <a:gd name="connsiteX1" fmla="*/ 5185 w 5629"/>
                  <a:gd name="connsiteY1" fmla="*/ 1066 h 2710"/>
                  <a:gd name="connsiteX2" fmla="*/ 0 w 5629"/>
                  <a:gd name="connsiteY2" fmla="*/ 2710 h 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" h="2710">
                    <a:moveTo>
                      <a:pt x="0" y="2710"/>
                    </a:moveTo>
                    <a:cubicBezTo>
                      <a:pt x="3162" y="939"/>
                      <a:pt x="2656" y="2331"/>
                      <a:pt x="5185" y="1066"/>
                    </a:cubicBezTo>
                    <a:cubicBezTo>
                      <a:pt x="7462" y="-1337"/>
                      <a:pt x="252" y="813"/>
                      <a:pt x="0" y="271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0" name="Freeform: Shape 9829">
                <a:extLst>
                  <a:ext uri="{FF2B5EF4-FFF2-40B4-BE49-F238E27FC236}">
                    <a16:creationId xmlns:a16="http://schemas.microsoft.com/office/drawing/2014/main" id="{C4DA8487-E441-90CC-BD5F-A404122F9E38}"/>
                  </a:ext>
                </a:extLst>
              </p:cNvPr>
              <p:cNvSpPr/>
              <p:nvPr/>
            </p:nvSpPr>
            <p:spPr>
              <a:xfrm>
                <a:off x="10327309" y="3507669"/>
                <a:ext cx="9258" cy="5564"/>
              </a:xfrm>
              <a:custGeom>
                <a:avLst/>
                <a:gdLst>
                  <a:gd name="connsiteX0" fmla="*/ 5358 w 9258"/>
                  <a:gd name="connsiteY0" fmla="*/ 3390 h 5564"/>
                  <a:gd name="connsiteX1" fmla="*/ 4220 w 9258"/>
                  <a:gd name="connsiteY1" fmla="*/ 2631 h 5564"/>
                  <a:gd name="connsiteX2" fmla="*/ 5358 w 9258"/>
                  <a:gd name="connsiteY2" fmla="*/ 3390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8" h="5564">
                    <a:moveTo>
                      <a:pt x="5358" y="3390"/>
                    </a:moveTo>
                    <a:cubicBezTo>
                      <a:pt x="12694" y="7437"/>
                      <a:pt x="8140" y="5034"/>
                      <a:pt x="4220" y="2631"/>
                    </a:cubicBezTo>
                    <a:cubicBezTo>
                      <a:pt x="299" y="101"/>
                      <a:pt x="-3369" y="-2049"/>
                      <a:pt x="5358" y="33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1" name="Freeform: Shape 9830">
                <a:extLst>
                  <a:ext uri="{FF2B5EF4-FFF2-40B4-BE49-F238E27FC236}">
                    <a16:creationId xmlns:a16="http://schemas.microsoft.com/office/drawing/2014/main" id="{DB2648FF-D87D-1F1A-4D3D-08B899DE1BFA}"/>
                  </a:ext>
                </a:extLst>
              </p:cNvPr>
              <p:cNvSpPr/>
              <p:nvPr/>
            </p:nvSpPr>
            <p:spPr>
              <a:xfrm>
                <a:off x="10484567" y="3460848"/>
                <a:ext cx="6454" cy="8726"/>
              </a:xfrm>
              <a:custGeom>
                <a:avLst/>
                <a:gdLst>
                  <a:gd name="connsiteX0" fmla="*/ 1897 w 6454"/>
                  <a:gd name="connsiteY0" fmla="*/ 6071 h 8726"/>
                  <a:gd name="connsiteX1" fmla="*/ 0 w 6454"/>
                  <a:gd name="connsiteY1" fmla="*/ 7842 h 8726"/>
                  <a:gd name="connsiteX2" fmla="*/ 1264 w 6454"/>
                  <a:gd name="connsiteY2" fmla="*/ 8727 h 8726"/>
                  <a:gd name="connsiteX3" fmla="*/ 6450 w 6454"/>
                  <a:gd name="connsiteY3" fmla="*/ 0 h 8726"/>
                  <a:gd name="connsiteX4" fmla="*/ 1897 w 6454"/>
                  <a:gd name="connsiteY4" fmla="*/ 6071 h 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" h="8726">
                    <a:moveTo>
                      <a:pt x="1897" y="6071"/>
                    </a:moveTo>
                    <a:cubicBezTo>
                      <a:pt x="1897" y="6071"/>
                      <a:pt x="1138" y="6071"/>
                      <a:pt x="0" y="7842"/>
                    </a:cubicBezTo>
                    <a:lnTo>
                      <a:pt x="1264" y="8727"/>
                    </a:lnTo>
                    <a:cubicBezTo>
                      <a:pt x="3414" y="5692"/>
                      <a:pt x="6576" y="1012"/>
                      <a:pt x="6450" y="0"/>
                    </a:cubicBezTo>
                    <a:cubicBezTo>
                      <a:pt x="4806" y="2530"/>
                      <a:pt x="2656" y="6071"/>
                      <a:pt x="1897" y="60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2" name="Freeform: Shape 9831">
                <a:extLst>
                  <a:ext uri="{FF2B5EF4-FFF2-40B4-BE49-F238E27FC236}">
                    <a16:creationId xmlns:a16="http://schemas.microsoft.com/office/drawing/2014/main" id="{7BB0513F-AEF1-4A96-5E92-A4AAEBD8ACEA}"/>
                  </a:ext>
                </a:extLst>
              </p:cNvPr>
              <p:cNvSpPr/>
              <p:nvPr/>
            </p:nvSpPr>
            <p:spPr>
              <a:xfrm>
                <a:off x="10280079" y="3444031"/>
                <a:ext cx="3641" cy="10067"/>
              </a:xfrm>
              <a:custGeom>
                <a:avLst/>
                <a:gdLst>
                  <a:gd name="connsiteX0" fmla="*/ 3641 w 3641"/>
                  <a:gd name="connsiteY0" fmla="*/ 9986 h 10067"/>
                  <a:gd name="connsiteX1" fmla="*/ 858 w 3641"/>
                  <a:gd name="connsiteY1" fmla="*/ 500 h 10067"/>
                  <a:gd name="connsiteX2" fmla="*/ 3641 w 3641"/>
                  <a:gd name="connsiteY2" fmla="*/ 9986 h 1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1" h="10067">
                    <a:moveTo>
                      <a:pt x="3641" y="9986"/>
                    </a:moveTo>
                    <a:cubicBezTo>
                      <a:pt x="1870" y="5686"/>
                      <a:pt x="2250" y="4674"/>
                      <a:pt x="858" y="500"/>
                    </a:cubicBezTo>
                    <a:cubicBezTo>
                      <a:pt x="-1924" y="-2788"/>
                      <a:pt x="2882" y="11251"/>
                      <a:pt x="3641" y="99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3" name="Freeform: Shape 9832">
                <a:extLst>
                  <a:ext uri="{FF2B5EF4-FFF2-40B4-BE49-F238E27FC236}">
                    <a16:creationId xmlns:a16="http://schemas.microsoft.com/office/drawing/2014/main" id="{E3B439B6-B8A4-B14F-F22E-40F552BBB4FA}"/>
                  </a:ext>
                </a:extLst>
              </p:cNvPr>
              <p:cNvSpPr/>
              <p:nvPr/>
            </p:nvSpPr>
            <p:spPr>
              <a:xfrm>
                <a:off x="10275429" y="3421223"/>
                <a:ext cx="2599" cy="6740"/>
              </a:xfrm>
              <a:custGeom>
                <a:avLst/>
                <a:gdLst>
                  <a:gd name="connsiteX0" fmla="*/ 576 w 2599"/>
                  <a:gd name="connsiteY0" fmla="*/ 6740 h 6740"/>
                  <a:gd name="connsiteX1" fmla="*/ 2600 w 2599"/>
                  <a:gd name="connsiteY1" fmla="*/ 6361 h 6740"/>
                  <a:gd name="connsiteX2" fmla="*/ 576 w 2599"/>
                  <a:gd name="connsiteY2" fmla="*/ 6740 h 6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9" h="6740">
                    <a:moveTo>
                      <a:pt x="576" y="6740"/>
                    </a:moveTo>
                    <a:lnTo>
                      <a:pt x="2600" y="6361"/>
                    </a:lnTo>
                    <a:cubicBezTo>
                      <a:pt x="1588" y="-1481"/>
                      <a:pt x="-1195" y="-2872"/>
                      <a:pt x="576" y="67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4" name="Freeform: Shape 9833">
                <a:extLst>
                  <a:ext uri="{FF2B5EF4-FFF2-40B4-BE49-F238E27FC236}">
                    <a16:creationId xmlns:a16="http://schemas.microsoft.com/office/drawing/2014/main" id="{1F9962CB-1DB5-F9A6-8AA6-57F433F211B9}"/>
                  </a:ext>
                </a:extLst>
              </p:cNvPr>
              <p:cNvSpPr/>
              <p:nvPr/>
            </p:nvSpPr>
            <p:spPr>
              <a:xfrm>
                <a:off x="10500756" y="3409371"/>
                <a:ext cx="4173" cy="12394"/>
              </a:xfrm>
              <a:custGeom>
                <a:avLst/>
                <a:gdLst>
                  <a:gd name="connsiteX0" fmla="*/ 253 w 4173"/>
                  <a:gd name="connsiteY0" fmla="*/ 7336 h 12394"/>
                  <a:gd name="connsiteX1" fmla="*/ 0 w 4173"/>
                  <a:gd name="connsiteY1" fmla="*/ 12395 h 12394"/>
                  <a:gd name="connsiteX2" fmla="*/ 4174 w 4173"/>
                  <a:gd name="connsiteY2" fmla="*/ 126 h 12394"/>
                  <a:gd name="connsiteX3" fmla="*/ 380 w 4173"/>
                  <a:gd name="connsiteY3" fmla="*/ 7336 h 1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3" h="12394">
                    <a:moveTo>
                      <a:pt x="253" y="7336"/>
                    </a:moveTo>
                    <a:cubicBezTo>
                      <a:pt x="253" y="7336"/>
                      <a:pt x="506" y="9485"/>
                      <a:pt x="0" y="12395"/>
                    </a:cubicBezTo>
                    <a:cubicBezTo>
                      <a:pt x="1644" y="12142"/>
                      <a:pt x="3415" y="8221"/>
                      <a:pt x="4174" y="126"/>
                    </a:cubicBezTo>
                    <a:cubicBezTo>
                      <a:pt x="2530" y="-885"/>
                      <a:pt x="1644" y="4426"/>
                      <a:pt x="380" y="7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5" name="Freeform: Shape 9834">
                <a:extLst>
                  <a:ext uri="{FF2B5EF4-FFF2-40B4-BE49-F238E27FC236}">
                    <a16:creationId xmlns:a16="http://schemas.microsoft.com/office/drawing/2014/main" id="{51DED222-7E38-C29B-BA6D-EC3708F1BEF1}"/>
                  </a:ext>
                </a:extLst>
              </p:cNvPr>
              <p:cNvSpPr/>
              <p:nvPr/>
            </p:nvSpPr>
            <p:spPr>
              <a:xfrm>
                <a:off x="10283226" y="3443870"/>
                <a:ext cx="2521" cy="9123"/>
              </a:xfrm>
              <a:custGeom>
                <a:avLst/>
                <a:gdLst>
                  <a:gd name="connsiteX0" fmla="*/ 495 w 2521"/>
                  <a:gd name="connsiteY0" fmla="*/ 7365 h 9123"/>
                  <a:gd name="connsiteX1" fmla="*/ 1632 w 2521"/>
                  <a:gd name="connsiteY1" fmla="*/ 4330 h 9123"/>
                  <a:gd name="connsiteX2" fmla="*/ 1886 w 2521"/>
                  <a:gd name="connsiteY2" fmla="*/ 1674 h 9123"/>
                  <a:gd name="connsiteX3" fmla="*/ 495 w 2521"/>
                  <a:gd name="connsiteY3" fmla="*/ 7365 h 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1" h="9123">
                    <a:moveTo>
                      <a:pt x="495" y="7365"/>
                    </a:moveTo>
                    <a:cubicBezTo>
                      <a:pt x="3277" y="11539"/>
                      <a:pt x="2012" y="7365"/>
                      <a:pt x="1632" y="4330"/>
                    </a:cubicBezTo>
                    <a:cubicBezTo>
                      <a:pt x="3024" y="7744"/>
                      <a:pt x="2518" y="4330"/>
                      <a:pt x="1886" y="1674"/>
                    </a:cubicBezTo>
                    <a:cubicBezTo>
                      <a:pt x="-896" y="-3259"/>
                      <a:pt x="115" y="3950"/>
                      <a:pt x="495" y="73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6" name="Freeform: Shape 9835">
                <a:extLst>
                  <a:ext uri="{FF2B5EF4-FFF2-40B4-BE49-F238E27FC236}">
                    <a16:creationId xmlns:a16="http://schemas.microsoft.com/office/drawing/2014/main" id="{836DA6B9-9485-E007-1959-EE8DF4F64CEA}"/>
                  </a:ext>
                </a:extLst>
              </p:cNvPr>
              <p:cNvSpPr/>
              <p:nvPr/>
            </p:nvSpPr>
            <p:spPr>
              <a:xfrm>
                <a:off x="10278788" y="3424928"/>
                <a:ext cx="2782" cy="6997"/>
              </a:xfrm>
              <a:custGeom>
                <a:avLst/>
                <a:gdLst>
                  <a:gd name="connsiteX0" fmla="*/ 2783 w 2782"/>
                  <a:gd name="connsiteY0" fmla="*/ 6956 h 6997"/>
                  <a:gd name="connsiteX1" fmla="*/ 1897 w 2782"/>
                  <a:gd name="connsiteY1" fmla="*/ 2276 h 6997"/>
                  <a:gd name="connsiteX2" fmla="*/ 0 w 2782"/>
                  <a:gd name="connsiteY2" fmla="*/ 126 h 6997"/>
                  <a:gd name="connsiteX3" fmla="*/ 759 w 2782"/>
                  <a:gd name="connsiteY3" fmla="*/ 4806 h 6997"/>
                  <a:gd name="connsiteX4" fmla="*/ 2783 w 2782"/>
                  <a:gd name="connsiteY4" fmla="*/ 6830 h 6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2" h="6997">
                    <a:moveTo>
                      <a:pt x="2783" y="6956"/>
                    </a:moveTo>
                    <a:lnTo>
                      <a:pt x="1897" y="2276"/>
                    </a:lnTo>
                    <a:cubicBezTo>
                      <a:pt x="1139" y="2276"/>
                      <a:pt x="759" y="-633"/>
                      <a:pt x="0" y="126"/>
                    </a:cubicBezTo>
                    <a:lnTo>
                      <a:pt x="759" y="4806"/>
                    </a:lnTo>
                    <a:cubicBezTo>
                      <a:pt x="1391" y="4806"/>
                      <a:pt x="2024" y="7715"/>
                      <a:pt x="2783" y="683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7" name="Freeform: Shape 9836">
                <a:extLst>
                  <a:ext uri="{FF2B5EF4-FFF2-40B4-BE49-F238E27FC236}">
                    <a16:creationId xmlns:a16="http://schemas.microsoft.com/office/drawing/2014/main" id="{D94EBBC2-CFDE-C6B0-BEBF-0B903F09257D}"/>
                  </a:ext>
                </a:extLst>
              </p:cNvPr>
              <p:cNvSpPr/>
              <p:nvPr/>
            </p:nvSpPr>
            <p:spPr>
              <a:xfrm>
                <a:off x="10284941" y="3360551"/>
                <a:ext cx="2700" cy="6956"/>
              </a:xfrm>
              <a:custGeom>
                <a:avLst/>
                <a:gdLst>
                  <a:gd name="connsiteX0" fmla="*/ 1815 w 2700"/>
                  <a:gd name="connsiteY0" fmla="*/ 0 h 6956"/>
                  <a:gd name="connsiteX1" fmla="*/ 298 w 2700"/>
                  <a:gd name="connsiteY1" fmla="*/ 6956 h 6956"/>
                  <a:gd name="connsiteX2" fmla="*/ 2701 w 2700"/>
                  <a:gd name="connsiteY2" fmla="*/ 379 h 6956"/>
                  <a:gd name="connsiteX3" fmla="*/ 1689 w 2700"/>
                  <a:gd name="connsiteY3" fmla="*/ 0 h 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0" h="6956">
                    <a:moveTo>
                      <a:pt x="1815" y="0"/>
                    </a:moveTo>
                    <a:cubicBezTo>
                      <a:pt x="298" y="3162"/>
                      <a:pt x="-461" y="5438"/>
                      <a:pt x="298" y="6956"/>
                    </a:cubicBezTo>
                    <a:cubicBezTo>
                      <a:pt x="1057" y="3794"/>
                      <a:pt x="1942" y="2024"/>
                      <a:pt x="2701" y="379"/>
                    </a:cubicBezTo>
                    <a:lnTo>
                      <a:pt x="168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8" name="Freeform: Shape 9837">
                <a:extLst>
                  <a:ext uri="{FF2B5EF4-FFF2-40B4-BE49-F238E27FC236}">
                    <a16:creationId xmlns:a16="http://schemas.microsoft.com/office/drawing/2014/main" id="{51FBEFDF-E1E9-8B96-8C8E-F6939D2070CB}"/>
                  </a:ext>
                </a:extLst>
              </p:cNvPr>
              <p:cNvSpPr/>
              <p:nvPr/>
            </p:nvSpPr>
            <p:spPr>
              <a:xfrm>
                <a:off x="10285158" y="3374723"/>
                <a:ext cx="1235" cy="6949"/>
              </a:xfrm>
              <a:custGeom>
                <a:avLst/>
                <a:gdLst>
                  <a:gd name="connsiteX0" fmla="*/ 459 w 1235"/>
                  <a:gd name="connsiteY0" fmla="*/ 6950 h 6949"/>
                  <a:gd name="connsiteX1" fmla="*/ 586 w 1235"/>
                  <a:gd name="connsiteY1" fmla="*/ 120 h 6949"/>
                  <a:gd name="connsiteX2" fmla="*/ 459 w 1235"/>
                  <a:gd name="connsiteY2" fmla="*/ 6950 h 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" h="6949">
                    <a:moveTo>
                      <a:pt x="459" y="6950"/>
                    </a:moveTo>
                    <a:cubicBezTo>
                      <a:pt x="966" y="3409"/>
                      <a:pt x="1851" y="-765"/>
                      <a:pt x="586" y="120"/>
                    </a:cubicBezTo>
                    <a:cubicBezTo>
                      <a:pt x="-299" y="3915"/>
                      <a:pt x="-46" y="5938"/>
                      <a:pt x="459" y="69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9" name="Freeform: Shape 9838">
                <a:extLst>
                  <a:ext uri="{FF2B5EF4-FFF2-40B4-BE49-F238E27FC236}">
                    <a16:creationId xmlns:a16="http://schemas.microsoft.com/office/drawing/2014/main" id="{36EE6D6E-A1D8-1176-AEE3-0C233F737BAB}"/>
                  </a:ext>
                </a:extLst>
              </p:cNvPr>
              <p:cNvSpPr/>
              <p:nvPr/>
            </p:nvSpPr>
            <p:spPr>
              <a:xfrm>
                <a:off x="10284297" y="3383467"/>
                <a:ext cx="1413" cy="9462"/>
              </a:xfrm>
              <a:custGeom>
                <a:avLst/>
                <a:gdLst>
                  <a:gd name="connsiteX0" fmla="*/ 688 w 1413"/>
                  <a:gd name="connsiteY0" fmla="*/ 9463 h 9462"/>
                  <a:gd name="connsiteX1" fmla="*/ 561 w 1413"/>
                  <a:gd name="connsiteY1" fmla="*/ 356 h 9462"/>
                  <a:gd name="connsiteX2" fmla="*/ 688 w 1413"/>
                  <a:gd name="connsiteY2" fmla="*/ 9463 h 9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3" h="9462">
                    <a:moveTo>
                      <a:pt x="688" y="9463"/>
                    </a:moveTo>
                    <a:cubicBezTo>
                      <a:pt x="814" y="5415"/>
                      <a:pt x="2332" y="-1668"/>
                      <a:pt x="561" y="356"/>
                    </a:cubicBezTo>
                    <a:cubicBezTo>
                      <a:pt x="-324" y="5542"/>
                      <a:pt x="-71" y="8830"/>
                      <a:pt x="688" y="946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0" name="Freeform: Shape 9839">
                <a:extLst>
                  <a:ext uri="{FF2B5EF4-FFF2-40B4-BE49-F238E27FC236}">
                    <a16:creationId xmlns:a16="http://schemas.microsoft.com/office/drawing/2014/main" id="{4823D1F6-95ED-9B2A-FD2A-D71EAA0AD632}"/>
                  </a:ext>
                </a:extLst>
              </p:cNvPr>
              <p:cNvSpPr/>
              <p:nvPr/>
            </p:nvSpPr>
            <p:spPr>
              <a:xfrm>
                <a:off x="10286075" y="3384202"/>
                <a:ext cx="2531" cy="11003"/>
              </a:xfrm>
              <a:custGeom>
                <a:avLst/>
                <a:gdLst>
                  <a:gd name="connsiteX0" fmla="*/ 2072 w 2531"/>
                  <a:gd name="connsiteY0" fmla="*/ 8854 h 11003"/>
                  <a:gd name="connsiteX1" fmla="*/ 1945 w 2531"/>
                  <a:gd name="connsiteY1" fmla="*/ 0 h 11003"/>
                  <a:gd name="connsiteX2" fmla="*/ 428 w 2531"/>
                  <a:gd name="connsiteY2" fmla="*/ 11003 h 11003"/>
                  <a:gd name="connsiteX3" fmla="*/ 2072 w 2531"/>
                  <a:gd name="connsiteY3" fmla="*/ 8854 h 11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1" h="11003">
                    <a:moveTo>
                      <a:pt x="2072" y="8854"/>
                    </a:moveTo>
                    <a:cubicBezTo>
                      <a:pt x="2578" y="3794"/>
                      <a:pt x="2831" y="632"/>
                      <a:pt x="1945" y="0"/>
                    </a:cubicBezTo>
                    <a:cubicBezTo>
                      <a:pt x="1440" y="3289"/>
                      <a:pt x="-963" y="8854"/>
                      <a:pt x="428" y="11003"/>
                    </a:cubicBezTo>
                    <a:cubicBezTo>
                      <a:pt x="681" y="8474"/>
                      <a:pt x="1440" y="8600"/>
                      <a:pt x="2072" y="885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1" name="Freeform: Shape 9840">
                <a:extLst>
                  <a:ext uri="{FF2B5EF4-FFF2-40B4-BE49-F238E27FC236}">
                    <a16:creationId xmlns:a16="http://schemas.microsoft.com/office/drawing/2014/main" id="{3FCC0D29-CA07-0190-A454-E9A7B249773E}"/>
                  </a:ext>
                </a:extLst>
              </p:cNvPr>
              <p:cNvSpPr/>
              <p:nvPr/>
            </p:nvSpPr>
            <p:spPr>
              <a:xfrm>
                <a:off x="10496456" y="3361604"/>
                <a:ext cx="10244" cy="37515"/>
              </a:xfrm>
              <a:custGeom>
                <a:avLst/>
                <a:gdLst>
                  <a:gd name="connsiteX0" fmla="*/ 5817 w 10244"/>
                  <a:gd name="connsiteY0" fmla="*/ 17034 h 37515"/>
                  <a:gd name="connsiteX1" fmla="*/ 0 w 10244"/>
                  <a:gd name="connsiteY1" fmla="*/ 212 h 37515"/>
                  <a:gd name="connsiteX2" fmla="*/ 3794 w 10244"/>
                  <a:gd name="connsiteY2" fmla="*/ 17540 h 37515"/>
                  <a:gd name="connsiteX3" fmla="*/ 7842 w 10244"/>
                  <a:gd name="connsiteY3" fmla="*/ 37397 h 37515"/>
                  <a:gd name="connsiteX4" fmla="*/ 10245 w 10244"/>
                  <a:gd name="connsiteY4" fmla="*/ 34614 h 37515"/>
                  <a:gd name="connsiteX5" fmla="*/ 5692 w 10244"/>
                  <a:gd name="connsiteY5" fmla="*/ 16907 h 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44" h="37515">
                    <a:moveTo>
                      <a:pt x="5817" y="17034"/>
                    </a:moveTo>
                    <a:cubicBezTo>
                      <a:pt x="6071" y="12860"/>
                      <a:pt x="2150" y="-1938"/>
                      <a:pt x="0" y="212"/>
                    </a:cubicBezTo>
                    <a:cubicBezTo>
                      <a:pt x="5312" y="11595"/>
                      <a:pt x="1771" y="9571"/>
                      <a:pt x="3794" y="17540"/>
                    </a:cubicBezTo>
                    <a:cubicBezTo>
                      <a:pt x="5438" y="16781"/>
                      <a:pt x="8474" y="25002"/>
                      <a:pt x="7842" y="37397"/>
                    </a:cubicBezTo>
                    <a:cubicBezTo>
                      <a:pt x="9233" y="38408"/>
                      <a:pt x="8727" y="32590"/>
                      <a:pt x="10245" y="34614"/>
                    </a:cubicBezTo>
                    <a:cubicBezTo>
                      <a:pt x="9612" y="25761"/>
                      <a:pt x="7588" y="20448"/>
                      <a:pt x="5692" y="169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2" name="Freeform: Shape 9841">
                <a:extLst>
                  <a:ext uri="{FF2B5EF4-FFF2-40B4-BE49-F238E27FC236}">
                    <a16:creationId xmlns:a16="http://schemas.microsoft.com/office/drawing/2014/main" id="{F7635FDE-3AFC-CEF6-FD20-965C2DBD159B}"/>
                  </a:ext>
                </a:extLst>
              </p:cNvPr>
              <p:cNvSpPr/>
              <p:nvPr/>
            </p:nvSpPr>
            <p:spPr>
              <a:xfrm>
                <a:off x="10335324" y="3510761"/>
                <a:ext cx="9611" cy="3642"/>
              </a:xfrm>
              <a:custGeom>
                <a:avLst/>
                <a:gdLst>
                  <a:gd name="connsiteX0" fmla="*/ 0 w 9611"/>
                  <a:gd name="connsiteY0" fmla="*/ 425 h 3642"/>
                  <a:gd name="connsiteX1" fmla="*/ 9612 w 9611"/>
                  <a:gd name="connsiteY1" fmla="*/ 3460 h 3642"/>
                  <a:gd name="connsiteX2" fmla="*/ 0 w 9611"/>
                  <a:gd name="connsiteY2" fmla="*/ 425 h 3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11" h="3642">
                    <a:moveTo>
                      <a:pt x="0" y="425"/>
                    </a:moveTo>
                    <a:cubicBezTo>
                      <a:pt x="5185" y="3081"/>
                      <a:pt x="8727" y="4093"/>
                      <a:pt x="9612" y="3460"/>
                    </a:cubicBezTo>
                    <a:cubicBezTo>
                      <a:pt x="7083" y="1816"/>
                      <a:pt x="252" y="-1093"/>
                      <a:pt x="0" y="42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3" name="Freeform: Shape 9842">
                <a:extLst>
                  <a:ext uri="{FF2B5EF4-FFF2-40B4-BE49-F238E27FC236}">
                    <a16:creationId xmlns:a16="http://schemas.microsoft.com/office/drawing/2014/main" id="{720DCED1-8A84-66F7-5370-A48D6A52B3CC}"/>
                  </a:ext>
                </a:extLst>
              </p:cNvPr>
              <p:cNvSpPr/>
              <p:nvPr/>
            </p:nvSpPr>
            <p:spPr>
              <a:xfrm>
                <a:off x="10282058" y="3289344"/>
                <a:ext cx="220848" cy="232212"/>
              </a:xfrm>
              <a:custGeom>
                <a:avLst/>
                <a:gdLst>
                  <a:gd name="connsiteX0" fmla="*/ 216295 w 220848"/>
                  <a:gd name="connsiteY0" fmla="*/ 92961 h 232212"/>
                  <a:gd name="connsiteX1" fmla="*/ 206557 w 220848"/>
                  <a:gd name="connsiteY1" fmla="*/ 53879 h 232212"/>
                  <a:gd name="connsiteX2" fmla="*/ 203900 w 220848"/>
                  <a:gd name="connsiteY2" fmla="*/ 52615 h 232212"/>
                  <a:gd name="connsiteX3" fmla="*/ 201877 w 220848"/>
                  <a:gd name="connsiteY3" fmla="*/ 47935 h 232212"/>
                  <a:gd name="connsiteX4" fmla="*/ 204406 w 220848"/>
                  <a:gd name="connsiteY4" fmla="*/ 58180 h 232212"/>
                  <a:gd name="connsiteX5" fmla="*/ 201244 w 220848"/>
                  <a:gd name="connsiteY5" fmla="*/ 54385 h 232212"/>
                  <a:gd name="connsiteX6" fmla="*/ 197830 w 220848"/>
                  <a:gd name="connsiteY6" fmla="*/ 47808 h 232212"/>
                  <a:gd name="connsiteX7" fmla="*/ 191126 w 220848"/>
                  <a:gd name="connsiteY7" fmla="*/ 47050 h 232212"/>
                  <a:gd name="connsiteX8" fmla="*/ 186193 w 220848"/>
                  <a:gd name="connsiteY8" fmla="*/ 42117 h 232212"/>
                  <a:gd name="connsiteX9" fmla="*/ 197197 w 220848"/>
                  <a:gd name="connsiteY9" fmla="*/ 45279 h 232212"/>
                  <a:gd name="connsiteX10" fmla="*/ 189988 w 220848"/>
                  <a:gd name="connsiteY10" fmla="*/ 35287 h 232212"/>
                  <a:gd name="connsiteX11" fmla="*/ 182526 w 220848"/>
                  <a:gd name="connsiteY11" fmla="*/ 35920 h 232212"/>
                  <a:gd name="connsiteX12" fmla="*/ 179490 w 220848"/>
                  <a:gd name="connsiteY12" fmla="*/ 28205 h 232212"/>
                  <a:gd name="connsiteX13" fmla="*/ 167601 w 220848"/>
                  <a:gd name="connsiteY13" fmla="*/ 23272 h 232212"/>
                  <a:gd name="connsiteX14" fmla="*/ 158116 w 220848"/>
                  <a:gd name="connsiteY14" fmla="*/ 14924 h 232212"/>
                  <a:gd name="connsiteX15" fmla="*/ 165325 w 220848"/>
                  <a:gd name="connsiteY15" fmla="*/ 17581 h 232212"/>
                  <a:gd name="connsiteX16" fmla="*/ 139397 w 220848"/>
                  <a:gd name="connsiteY16" fmla="*/ 8348 h 232212"/>
                  <a:gd name="connsiteX17" fmla="*/ 151665 w 220848"/>
                  <a:gd name="connsiteY17" fmla="*/ 10877 h 232212"/>
                  <a:gd name="connsiteX18" fmla="*/ 143065 w 220848"/>
                  <a:gd name="connsiteY18" fmla="*/ 4553 h 232212"/>
                  <a:gd name="connsiteX19" fmla="*/ 142432 w 220848"/>
                  <a:gd name="connsiteY19" fmla="*/ 6577 h 232212"/>
                  <a:gd name="connsiteX20" fmla="*/ 130290 w 220848"/>
                  <a:gd name="connsiteY20" fmla="*/ 3541 h 232212"/>
                  <a:gd name="connsiteX21" fmla="*/ 130670 w 220848"/>
                  <a:gd name="connsiteY21" fmla="*/ 1518 h 232212"/>
                  <a:gd name="connsiteX22" fmla="*/ 120678 w 220848"/>
                  <a:gd name="connsiteY22" fmla="*/ 0 h 232212"/>
                  <a:gd name="connsiteX23" fmla="*/ 125232 w 220848"/>
                  <a:gd name="connsiteY23" fmla="*/ 3289 h 232212"/>
                  <a:gd name="connsiteX24" fmla="*/ 108157 w 220848"/>
                  <a:gd name="connsiteY24" fmla="*/ 759 h 232212"/>
                  <a:gd name="connsiteX25" fmla="*/ 93486 w 220848"/>
                  <a:gd name="connsiteY25" fmla="*/ 2530 h 232212"/>
                  <a:gd name="connsiteX26" fmla="*/ 89059 w 220848"/>
                  <a:gd name="connsiteY26" fmla="*/ 3541 h 232212"/>
                  <a:gd name="connsiteX27" fmla="*/ 72363 w 220848"/>
                  <a:gd name="connsiteY27" fmla="*/ 5944 h 232212"/>
                  <a:gd name="connsiteX28" fmla="*/ 65914 w 220848"/>
                  <a:gd name="connsiteY28" fmla="*/ 10118 h 232212"/>
                  <a:gd name="connsiteX29" fmla="*/ 63257 w 220848"/>
                  <a:gd name="connsiteY29" fmla="*/ 9739 h 232212"/>
                  <a:gd name="connsiteX30" fmla="*/ 67558 w 220848"/>
                  <a:gd name="connsiteY30" fmla="*/ 6956 h 232212"/>
                  <a:gd name="connsiteX31" fmla="*/ 47068 w 220848"/>
                  <a:gd name="connsiteY31" fmla="*/ 15810 h 232212"/>
                  <a:gd name="connsiteX32" fmla="*/ 39859 w 220848"/>
                  <a:gd name="connsiteY32" fmla="*/ 18339 h 232212"/>
                  <a:gd name="connsiteX33" fmla="*/ 42388 w 220848"/>
                  <a:gd name="connsiteY33" fmla="*/ 17581 h 232212"/>
                  <a:gd name="connsiteX34" fmla="*/ 18105 w 220848"/>
                  <a:gd name="connsiteY34" fmla="*/ 36299 h 232212"/>
                  <a:gd name="connsiteX35" fmla="*/ 5710 w 220848"/>
                  <a:gd name="connsiteY35" fmla="*/ 58686 h 232212"/>
                  <a:gd name="connsiteX36" fmla="*/ 6343 w 220848"/>
                  <a:gd name="connsiteY36" fmla="*/ 50464 h 232212"/>
                  <a:gd name="connsiteX37" fmla="*/ 778 w 220848"/>
                  <a:gd name="connsiteY37" fmla="*/ 69942 h 232212"/>
                  <a:gd name="connsiteX38" fmla="*/ 4319 w 220848"/>
                  <a:gd name="connsiteY38" fmla="*/ 63365 h 232212"/>
                  <a:gd name="connsiteX39" fmla="*/ 778 w 220848"/>
                  <a:gd name="connsiteY39" fmla="*/ 77404 h 232212"/>
                  <a:gd name="connsiteX40" fmla="*/ 11654 w 220848"/>
                  <a:gd name="connsiteY40" fmla="*/ 50591 h 232212"/>
                  <a:gd name="connsiteX41" fmla="*/ 22911 w 220848"/>
                  <a:gd name="connsiteY41" fmla="*/ 34022 h 232212"/>
                  <a:gd name="connsiteX42" fmla="*/ 28350 w 220848"/>
                  <a:gd name="connsiteY42" fmla="*/ 32378 h 232212"/>
                  <a:gd name="connsiteX43" fmla="*/ 24050 w 220848"/>
                  <a:gd name="connsiteY43" fmla="*/ 35034 h 232212"/>
                  <a:gd name="connsiteX44" fmla="*/ 37203 w 220848"/>
                  <a:gd name="connsiteY44" fmla="*/ 23525 h 232212"/>
                  <a:gd name="connsiteX45" fmla="*/ 40618 w 220848"/>
                  <a:gd name="connsiteY45" fmla="*/ 28710 h 232212"/>
                  <a:gd name="connsiteX46" fmla="*/ 30499 w 220848"/>
                  <a:gd name="connsiteY46" fmla="*/ 34655 h 232212"/>
                  <a:gd name="connsiteX47" fmla="*/ 35432 w 220848"/>
                  <a:gd name="connsiteY47" fmla="*/ 33264 h 232212"/>
                  <a:gd name="connsiteX48" fmla="*/ 28603 w 220848"/>
                  <a:gd name="connsiteY48" fmla="*/ 42497 h 232212"/>
                  <a:gd name="connsiteX49" fmla="*/ 33409 w 220848"/>
                  <a:gd name="connsiteY49" fmla="*/ 39587 h 232212"/>
                  <a:gd name="connsiteX50" fmla="*/ 31765 w 220848"/>
                  <a:gd name="connsiteY50" fmla="*/ 40979 h 232212"/>
                  <a:gd name="connsiteX51" fmla="*/ 19749 w 220848"/>
                  <a:gd name="connsiteY51" fmla="*/ 57041 h 232212"/>
                  <a:gd name="connsiteX52" fmla="*/ 19244 w 220848"/>
                  <a:gd name="connsiteY52" fmla="*/ 57421 h 232212"/>
                  <a:gd name="connsiteX53" fmla="*/ 25693 w 220848"/>
                  <a:gd name="connsiteY53" fmla="*/ 45785 h 232212"/>
                  <a:gd name="connsiteX54" fmla="*/ 25441 w 220848"/>
                  <a:gd name="connsiteY54" fmla="*/ 42749 h 232212"/>
                  <a:gd name="connsiteX55" fmla="*/ 18358 w 220848"/>
                  <a:gd name="connsiteY55" fmla="*/ 54385 h 232212"/>
                  <a:gd name="connsiteX56" fmla="*/ 12287 w 220848"/>
                  <a:gd name="connsiteY56" fmla="*/ 61468 h 232212"/>
                  <a:gd name="connsiteX57" fmla="*/ 19496 w 220848"/>
                  <a:gd name="connsiteY57" fmla="*/ 46923 h 232212"/>
                  <a:gd name="connsiteX58" fmla="*/ 20761 w 220848"/>
                  <a:gd name="connsiteY58" fmla="*/ 41864 h 232212"/>
                  <a:gd name="connsiteX59" fmla="*/ 14690 w 220848"/>
                  <a:gd name="connsiteY59" fmla="*/ 49453 h 232212"/>
                  <a:gd name="connsiteX60" fmla="*/ 19244 w 220848"/>
                  <a:gd name="connsiteY60" fmla="*/ 40852 h 232212"/>
                  <a:gd name="connsiteX61" fmla="*/ 12413 w 220848"/>
                  <a:gd name="connsiteY61" fmla="*/ 48061 h 232212"/>
                  <a:gd name="connsiteX62" fmla="*/ 6469 w 220848"/>
                  <a:gd name="connsiteY62" fmla="*/ 61594 h 232212"/>
                  <a:gd name="connsiteX63" fmla="*/ 7987 w 220848"/>
                  <a:gd name="connsiteY63" fmla="*/ 64756 h 232212"/>
                  <a:gd name="connsiteX64" fmla="*/ 13299 w 220848"/>
                  <a:gd name="connsiteY64" fmla="*/ 56915 h 232212"/>
                  <a:gd name="connsiteX65" fmla="*/ 3560 w 220848"/>
                  <a:gd name="connsiteY65" fmla="*/ 80440 h 232212"/>
                  <a:gd name="connsiteX66" fmla="*/ 6596 w 220848"/>
                  <a:gd name="connsiteY66" fmla="*/ 71713 h 232212"/>
                  <a:gd name="connsiteX67" fmla="*/ 12287 w 220848"/>
                  <a:gd name="connsiteY67" fmla="*/ 63998 h 232212"/>
                  <a:gd name="connsiteX68" fmla="*/ 9631 w 220848"/>
                  <a:gd name="connsiteY68" fmla="*/ 72598 h 232212"/>
                  <a:gd name="connsiteX69" fmla="*/ 14690 w 220848"/>
                  <a:gd name="connsiteY69" fmla="*/ 65010 h 232212"/>
                  <a:gd name="connsiteX70" fmla="*/ 12413 w 220848"/>
                  <a:gd name="connsiteY70" fmla="*/ 73104 h 232212"/>
                  <a:gd name="connsiteX71" fmla="*/ 10137 w 220848"/>
                  <a:gd name="connsiteY71" fmla="*/ 81199 h 232212"/>
                  <a:gd name="connsiteX72" fmla="*/ 11022 w 220848"/>
                  <a:gd name="connsiteY72" fmla="*/ 73231 h 232212"/>
                  <a:gd name="connsiteX73" fmla="*/ 4445 w 220848"/>
                  <a:gd name="connsiteY73" fmla="*/ 92328 h 232212"/>
                  <a:gd name="connsiteX74" fmla="*/ 8872 w 220848"/>
                  <a:gd name="connsiteY74" fmla="*/ 86637 h 232212"/>
                  <a:gd name="connsiteX75" fmla="*/ 8746 w 220848"/>
                  <a:gd name="connsiteY75" fmla="*/ 87649 h 232212"/>
                  <a:gd name="connsiteX76" fmla="*/ 7355 w 220848"/>
                  <a:gd name="connsiteY76" fmla="*/ 96629 h 232212"/>
                  <a:gd name="connsiteX77" fmla="*/ 6469 w 220848"/>
                  <a:gd name="connsiteY77" fmla="*/ 109403 h 232212"/>
                  <a:gd name="connsiteX78" fmla="*/ 5204 w 220848"/>
                  <a:gd name="connsiteY78" fmla="*/ 108012 h 232212"/>
                  <a:gd name="connsiteX79" fmla="*/ 6343 w 220848"/>
                  <a:gd name="connsiteY79" fmla="*/ 114336 h 232212"/>
                  <a:gd name="connsiteX80" fmla="*/ 6343 w 220848"/>
                  <a:gd name="connsiteY80" fmla="*/ 114336 h 232212"/>
                  <a:gd name="connsiteX81" fmla="*/ 7228 w 220848"/>
                  <a:gd name="connsiteY81" fmla="*/ 129639 h 232212"/>
                  <a:gd name="connsiteX82" fmla="*/ 6975 w 220848"/>
                  <a:gd name="connsiteY82" fmla="*/ 129639 h 232212"/>
                  <a:gd name="connsiteX83" fmla="*/ 7734 w 220848"/>
                  <a:gd name="connsiteY83" fmla="*/ 133940 h 232212"/>
                  <a:gd name="connsiteX84" fmla="*/ 8366 w 220848"/>
                  <a:gd name="connsiteY84" fmla="*/ 137607 h 232212"/>
                  <a:gd name="connsiteX85" fmla="*/ 8240 w 220848"/>
                  <a:gd name="connsiteY85" fmla="*/ 138366 h 232212"/>
                  <a:gd name="connsiteX86" fmla="*/ 5963 w 220848"/>
                  <a:gd name="connsiteY86" fmla="*/ 134319 h 232212"/>
                  <a:gd name="connsiteX87" fmla="*/ 5078 w 220848"/>
                  <a:gd name="connsiteY87" fmla="*/ 116612 h 232212"/>
                  <a:gd name="connsiteX88" fmla="*/ 2042 w 220848"/>
                  <a:gd name="connsiteY88" fmla="*/ 121165 h 232212"/>
                  <a:gd name="connsiteX89" fmla="*/ 8872 w 220848"/>
                  <a:gd name="connsiteY89" fmla="*/ 140769 h 232212"/>
                  <a:gd name="connsiteX90" fmla="*/ 11275 w 220848"/>
                  <a:gd name="connsiteY90" fmla="*/ 150635 h 232212"/>
                  <a:gd name="connsiteX91" fmla="*/ 10517 w 220848"/>
                  <a:gd name="connsiteY91" fmla="*/ 149117 h 232212"/>
                  <a:gd name="connsiteX92" fmla="*/ 10769 w 220848"/>
                  <a:gd name="connsiteY92" fmla="*/ 153670 h 232212"/>
                  <a:gd name="connsiteX93" fmla="*/ 1790 w 220848"/>
                  <a:gd name="connsiteY93" fmla="*/ 144311 h 232212"/>
                  <a:gd name="connsiteX94" fmla="*/ 3307 w 220848"/>
                  <a:gd name="connsiteY94" fmla="*/ 141655 h 232212"/>
                  <a:gd name="connsiteX95" fmla="*/ 6596 w 220848"/>
                  <a:gd name="connsiteY95" fmla="*/ 152658 h 232212"/>
                  <a:gd name="connsiteX96" fmla="*/ 2927 w 220848"/>
                  <a:gd name="connsiteY96" fmla="*/ 151267 h 232212"/>
                  <a:gd name="connsiteX97" fmla="*/ 6343 w 220848"/>
                  <a:gd name="connsiteY97" fmla="*/ 155061 h 232212"/>
                  <a:gd name="connsiteX98" fmla="*/ 8746 w 220848"/>
                  <a:gd name="connsiteY98" fmla="*/ 169353 h 232212"/>
                  <a:gd name="connsiteX99" fmla="*/ 10390 w 220848"/>
                  <a:gd name="connsiteY99" fmla="*/ 176816 h 232212"/>
                  <a:gd name="connsiteX100" fmla="*/ 14311 w 220848"/>
                  <a:gd name="connsiteY100" fmla="*/ 177321 h 232212"/>
                  <a:gd name="connsiteX101" fmla="*/ 6343 w 220848"/>
                  <a:gd name="connsiteY101" fmla="*/ 162650 h 232212"/>
                  <a:gd name="connsiteX102" fmla="*/ 9251 w 220848"/>
                  <a:gd name="connsiteY102" fmla="*/ 161511 h 232212"/>
                  <a:gd name="connsiteX103" fmla="*/ 16967 w 220848"/>
                  <a:gd name="connsiteY103" fmla="*/ 178586 h 232212"/>
                  <a:gd name="connsiteX104" fmla="*/ 12034 w 220848"/>
                  <a:gd name="connsiteY104" fmla="*/ 165432 h 232212"/>
                  <a:gd name="connsiteX105" fmla="*/ 24555 w 220848"/>
                  <a:gd name="connsiteY105" fmla="*/ 184530 h 232212"/>
                  <a:gd name="connsiteX106" fmla="*/ 15449 w 220848"/>
                  <a:gd name="connsiteY106" fmla="*/ 185542 h 232212"/>
                  <a:gd name="connsiteX107" fmla="*/ 22279 w 220848"/>
                  <a:gd name="connsiteY107" fmla="*/ 192878 h 232212"/>
                  <a:gd name="connsiteX108" fmla="*/ 27212 w 220848"/>
                  <a:gd name="connsiteY108" fmla="*/ 202111 h 232212"/>
                  <a:gd name="connsiteX109" fmla="*/ 18105 w 220848"/>
                  <a:gd name="connsiteY109" fmla="*/ 193131 h 232212"/>
                  <a:gd name="connsiteX110" fmla="*/ 31258 w 220848"/>
                  <a:gd name="connsiteY110" fmla="*/ 204894 h 232212"/>
                  <a:gd name="connsiteX111" fmla="*/ 42263 w 220848"/>
                  <a:gd name="connsiteY111" fmla="*/ 215264 h 232212"/>
                  <a:gd name="connsiteX112" fmla="*/ 45424 w 220848"/>
                  <a:gd name="connsiteY112" fmla="*/ 214759 h 232212"/>
                  <a:gd name="connsiteX113" fmla="*/ 65281 w 220848"/>
                  <a:gd name="connsiteY113" fmla="*/ 224750 h 232212"/>
                  <a:gd name="connsiteX114" fmla="*/ 61993 w 220848"/>
                  <a:gd name="connsiteY114" fmla="*/ 226268 h 232212"/>
                  <a:gd name="connsiteX115" fmla="*/ 88300 w 220848"/>
                  <a:gd name="connsiteY115" fmla="*/ 231453 h 232212"/>
                  <a:gd name="connsiteX116" fmla="*/ 114607 w 220848"/>
                  <a:gd name="connsiteY116" fmla="*/ 230189 h 232212"/>
                  <a:gd name="connsiteX117" fmla="*/ 114860 w 220848"/>
                  <a:gd name="connsiteY117" fmla="*/ 232213 h 232212"/>
                  <a:gd name="connsiteX118" fmla="*/ 130037 w 220848"/>
                  <a:gd name="connsiteY118" fmla="*/ 229430 h 232212"/>
                  <a:gd name="connsiteX119" fmla="*/ 139397 w 220848"/>
                  <a:gd name="connsiteY119" fmla="*/ 225003 h 232212"/>
                  <a:gd name="connsiteX120" fmla="*/ 152424 w 220848"/>
                  <a:gd name="connsiteY120" fmla="*/ 218047 h 232212"/>
                  <a:gd name="connsiteX121" fmla="*/ 159380 w 220848"/>
                  <a:gd name="connsiteY121" fmla="*/ 215391 h 232212"/>
                  <a:gd name="connsiteX122" fmla="*/ 174811 w 220848"/>
                  <a:gd name="connsiteY122" fmla="*/ 205020 h 232212"/>
                  <a:gd name="connsiteX123" fmla="*/ 184043 w 220848"/>
                  <a:gd name="connsiteY123" fmla="*/ 199202 h 232212"/>
                  <a:gd name="connsiteX124" fmla="*/ 201624 w 220848"/>
                  <a:gd name="connsiteY124" fmla="*/ 181748 h 232212"/>
                  <a:gd name="connsiteX125" fmla="*/ 208960 w 220848"/>
                  <a:gd name="connsiteY125" fmla="*/ 168594 h 232212"/>
                  <a:gd name="connsiteX126" fmla="*/ 213133 w 220848"/>
                  <a:gd name="connsiteY126" fmla="*/ 159488 h 232212"/>
                  <a:gd name="connsiteX127" fmla="*/ 215157 w 220848"/>
                  <a:gd name="connsiteY127" fmla="*/ 152152 h 232212"/>
                  <a:gd name="connsiteX128" fmla="*/ 215284 w 220848"/>
                  <a:gd name="connsiteY128" fmla="*/ 144184 h 232212"/>
                  <a:gd name="connsiteX129" fmla="*/ 216548 w 220848"/>
                  <a:gd name="connsiteY129" fmla="*/ 129387 h 232212"/>
                  <a:gd name="connsiteX130" fmla="*/ 217433 w 220848"/>
                  <a:gd name="connsiteY130" fmla="*/ 122051 h 232212"/>
                  <a:gd name="connsiteX131" fmla="*/ 220849 w 220848"/>
                  <a:gd name="connsiteY131" fmla="*/ 109656 h 232212"/>
                  <a:gd name="connsiteX132" fmla="*/ 217812 w 220848"/>
                  <a:gd name="connsiteY132" fmla="*/ 89672 h 232212"/>
                  <a:gd name="connsiteX133" fmla="*/ 215916 w 220848"/>
                  <a:gd name="connsiteY133" fmla="*/ 92708 h 232212"/>
                  <a:gd name="connsiteX134" fmla="*/ 12666 w 220848"/>
                  <a:gd name="connsiteY134" fmla="*/ 165179 h 232212"/>
                  <a:gd name="connsiteX135" fmla="*/ 12287 w 220848"/>
                  <a:gd name="connsiteY135" fmla="*/ 155694 h 232212"/>
                  <a:gd name="connsiteX136" fmla="*/ 14564 w 220848"/>
                  <a:gd name="connsiteY136" fmla="*/ 159235 h 232212"/>
                  <a:gd name="connsiteX137" fmla="*/ 20761 w 220848"/>
                  <a:gd name="connsiteY137" fmla="*/ 172136 h 232212"/>
                  <a:gd name="connsiteX138" fmla="*/ 20761 w 220848"/>
                  <a:gd name="connsiteY138" fmla="*/ 176310 h 232212"/>
                  <a:gd name="connsiteX139" fmla="*/ 12793 w 220848"/>
                  <a:gd name="connsiteY139" fmla="*/ 165179 h 23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20848" h="232212">
                    <a:moveTo>
                      <a:pt x="216295" y="92961"/>
                    </a:moveTo>
                    <a:cubicBezTo>
                      <a:pt x="215157" y="79681"/>
                      <a:pt x="215536" y="70448"/>
                      <a:pt x="206557" y="53879"/>
                    </a:cubicBezTo>
                    <a:cubicBezTo>
                      <a:pt x="205798" y="53879"/>
                      <a:pt x="205545" y="55018"/>
                      <a:pt x="203900" y="52615"/>
                    </a:cubicBezTo>
                    <a:cubicBezTo>
                      <a:pt x="204280" y="51982"/>
                      <a:pt x="204532" y="51350"/>
                      <a:pt x="201877" y="47935"/>
                    </a:cubicBezTo>
                    <a:cubicBezTo>
                      <a:pt x="200106" y="48694"/>
                      <a:pt x="207189" y="58180"/>
                      <a:pt x="204406" y="58180"/>
                    </a:cubicBezTo>
                    <a:cubicBezTo>
                      <a:pt x="203141" y="56156"/>
                      <a:pt x="202509" y="55903"/>
                      <a:pt x="201244" y="54385"/>
                    </a:cubicBezTo>
                    <a:cubicBezTo>
                      <a:pt x="202129" y="54132"/>
                      <a:pt x="200992" y="51603"/>
                      <a:pt x="197830" y="47808"/>
                    </a:cubicBezTo>
                    <a:cubicBezTo>
                      <a:pt x="196818" y="49959"/>
                      <a:pt x="191632" y="43761"/>
                      <a:pt x="191126" y="47050"/>
                    </a:cubicBezTo>
                    <a:cubicBezTo>
                      <a:pt x="189103" y="44520"/>
                      <a:pt x="187585" y="43255"/>
                      <a:pt x="186193" y="42117"/>
                    </a:cubicBezTo>
                    <a:cubicBezTo>
                      <a:pt x="188596" y="40852"/>
                      <a:pt x="193276" y="43635"/>
                      <a:pt x="197197" y="45279"/>
                    </a:cubicBezTo>
                    <a:cubicBezTo>
                      <a:pt x="192897" y="39714"/>
                      <a:pt x="194794" y="41737"/>
                      <a:pt x="189988" y="35287"/>
                    </a:cubicBezTo>
                    <a:cubicBezTo>
                      <a:pt x="192265" y="42117"/>
                      <a:pt x="178858" y="29596"/>
                      <a:pt x="182526" y="35920"/>
                    </a:cubicBezTo>
                    <a:cubicBezTo>
                      <a:pt x="174811" y="29216"/>
                      <a:pt x="183917" y="32631"/>
                      <a:pt x="179490" y="28205"/>
                    </a:cubicBezTo>
                    <a:cubicBezTo>
                      <a:pt x="168360" y="20869"/>
                      <a:pt x="171775" y="23778"/>
                      <a:pt x="167601" y="23272"/>
                    </a:cubicBezTo>
                    <a:cubicBezTo>
                      <a:pt x="165830" y="20616"/>
                      <a:pt x="158116" y="16569"/>
                      <a:pt x="158116" y="14924"/>
                    </a:cubicBezTo>
                    <a:cubicBezTo>
                      <a:pt x="161024" y="17201"/>
                      <a:pt x="164945" y="18972"/>
                      <a:pt x="165325" y="17581"/>
                    </a:cubicBezTo>
                    <a:cubicBezTo>
                      <a:pt x="155207" y="11257"/>
                      <a:pt x="142938" y="9739"/>
                      <a:pt x="139397" y="8348"/>
                    </a:cubicBezTo>
                    <a:cubicBezTo>
                      <a:pt x="141926" y="8095"/>
                      <a:pt x="147112" y="9486"/>
                      <a:pt x="151665" y="10877"/>
                    </a:cubicBezTo>
                    <a:cubicBezTo>
                      <a:pt x="153436" y="9486"/>
                      <a:pt x="147491" y="6577"/>
                      <a:pt x="143065" y="4553"/>
                    </a:cubicBezTo>
                    <a:cubicBezTo>
                      <a:pt x="139397" y="4680"/>
                      <a:pt x="148756" y="8348"/>
                      <a:pt x="142432" y="6577"/>
                    </a:cubicBezTo>
                    <a:cubicBezTo>
                      <a:pt x="138385" y="5312"/>
                      <a:pt x="134338" y="4300"/>
                      <a:pt x="130290" y="3541"/>
                    </a:cubicBezTo>
                    <a:lnTo>
                      <a:pt x="130670" y="1518"/>
                    </a:lnTo>
                    <a:cubicBezTo>
                      <a:pt x="127382" y="885"/>
                      <a:pt x="123966" y="379"/>
                      <a:pt x="120678" y="0"/>
                    </a:cubicBezTo>
                    <a:cubicBezTo>
                      <a:pt x="118655" y="1265"/>
                      <a:pt x="127382" y="1897"/>
                      <a:pt x="125232" y="3289"/>
                    </a:cubicBezTo>
                    <a:cubicBezTo>
                      <a:pt x="115113" y="1518"/>
                      <a:pt x="115998" y="2024"/>
                      <a:pt x="108157" y="759"/>
                    </a:cubicBezTo>
                    <a:cubicBezTo>
                      <a:pt x="108283" y="2277"/>
                      <a:pt x="100062" y="2150"/>
                      <a:pt x="93486" y="2530"/>
                    </a:cubicBezTo>
                    <a:cubicBezTo>
                      <a:pt x="86909" y="2783"/>
                      <a:pt x="81976" y="3162"/>
                      <a:pt x="89059" y="3541"/>
                    </a:cubicBezTo>
                    <a:cubicBezTo>
                      <a:pt x="81597" y="4933"/>
                      <a:pt x="74388" y="4300"/>
                      <a:pt x="72363" y="5944"/>
                    </a:cubicBezTo>
                    <a:cubicBezTo>
                      <a:pt x="77676" y="5438"/>
                      <a:pt x="70720" y="8854"/>
                      <a:pt x="65914" y="10118"/>
                    </a:cubicBezTo>
                    <a:cubicBezTo>
                      <a:pt x="65787" y="9612"/>
                      <a:pt x="63890" y="10118"/>
                      <a:pt x="63257" y="9739"/>
                    </a:cubicBezTo>
                    <a:cubicBezTo>
                      <a:pt x="67431" y="8600"/>
                      <a:pt x="68569" y="7842"/>
                      <a:pt x="67558" y="6956"/>
                    </a:cubicBezTo>
                    <a:cubicBezTo>
                      <a:pt x="57187" y="9486"/>
                      <a:pt x="54657" y="12142"/>
                      <a:pt x="47068" y="15810"/>
                    </a:cubicBezTo>
                    <a:cubicBezTo>
                      <a:pt x="46183" y="15683"/>
                      <a:pt x="41251" y="15810"/>
                      <a:pt x="39859" y="18339"/>
                    </a:cubicBezTo>
                    <a:cubicBezTo>
                      <a:pt x="41124" y="17201"/>
                      <a:pt x="42768" y="17454"/>
                      <a:pt x="42388" y="17581"/>
                    </a:cubicBezTo>
                    <a:cubicBezTo>
                      <a:pt x="33156" y="22386"/>
                      <a:pt x="24555" y="28963"/>
                      <a:pt x="18105" y="36299"/>
                    </a:cubicBezTo>
                    <a:cubicBezTo>
                      <a:pt x="11781" y="43635"/>
                      <a:pt x="7481" y="51603"/>
                      <a:pt x="5710" y="58686"/>
                    </a:cubicBezTo>
                    <a:cubicBezTo>
                      <a:pt x="3054" y="59697"/>
                      <a:pt x="7481" y="51476"/>
                      <a:pt x="6343" y="50464"/>
                    </a:cubicBezTo>
                    <a:cubicBezTo>
                      <a:pt x="398" y="61468"/>
                      <a:pt x="3307" y="61594"/>
                      <a:pt x="778" y="69942"/>
                    </a:cubicBezTo>
                    <a:cubicBezTo>
                      <a:pt x="1916" y="67286"/>
                      <a:pt x="3054" y="64883"/>
                      <a:pt x="4319" y="63365"/>
                    </a:cubicBezTo>
                    <a:cubicBezTo>
                      <a:pt x="2548" y="68045"/>
                      <a:pt x="-1752" y="79175"/>
                      <a:pt x="778" y="77404"/>
                    </a:cubicBezTo>
                    <a:cubicBezTo>
                      <a:pt x="3307" y="65010"/>
                      <a:pt x="5584" y="59824"/>
                      <a:pt x="11654" y="50591"/>
                    </a:cubicBezTo>
                    <a:cubicBezTo>
                      <a:pt x="9884" y="45405"/>
                      <a:pt x="17346" y="42243"/>
                      <a:pt x="22911" y="34022"/>
                    </a:cubicBezTo>
                    <a:cubicBezTo>
                      <a:pt x="20761" y="37564"/>
                      <a:pt x="22406" y="38449"/>
                      <a:pt x="28350" y="32378"/>
                    </a:cubicBezTo>
                    <a:cubicBezTo>
                      <a:pt x="28096" y="29469"/>
                      <a:pt x="24934" y="36046"/>
                      <a:pt x="24050" y="35034"/>
                    </a:cubicBezTo>
                    <a:cubicBezTo>
                      <a:pt x="26326" y="30481"/>
                      <a:pt x="28476" y="29722"/>
                      <a:pt x="37203" y="23525"/>
                    </a:cubicBezTo>
                    <a:cubicBezTo>
                      <a:pt x="39985" y="24410"/>
                      <a:pt x="44539" y="25169"/>
                      <a:pt x="40618" y="28710"/>
                    </a:cubicBezTo>
                    <a:cubicBezTo>
                      <a:pt x="35306" y="32505"/>
                      <a:pt x="35306" y="30481"/>
                      <a:pt x="30499" y="34655"/>
                    </a:cubicBezTo>
                    <a:cubicBezTo>
                      <a:pt x="30120" y="36805"/>
                      <a:pt x="34673" y="32378"/>
                      <a:pt x="35432" y="33264"/>
                    </a:cubicBezTo>
                    <a:cubicBezTo>
                      <a:pt x="30120" y="37564"/>
                      <a:pt x="28982" y="40473"/>
                      <a:pt x="28603" y="42497"/>
                    </a:cubicBezTo>
                    <a:cubicBezTo>
                      <a:pt x="30247" y="41358"/>
                      <a:pt x="31765" y="40473"/>
                      <a:pt x="33409" y="39587"/>
                    </a:cubicBezTo>
                    <a:cubicBezTo>
                      <a:pt x="32903" y="40094"/>
                      <a:pt x="32270" y="40473"/>
                      <a:pt x="31765" y="40979"/>
                    </a:cubicBezTo>
                    <a:cubicBezTo>
                      <a:pt x="26959" y="45785"/>
                      <a:pt x="23038" y="51223"/>
                      <a:pt x="19749" y="57041"/>
                    </a:cubicBezTo>
                    <a:cubicBezTo>
                      <a:pt x="19623" y="57168"/>
                      <a:pt x="19369" y="57294"/>
                      <a:pt x="19244" y="57421"/>
                    </a:cubicBezTo>
                    <a:cubicBezTo>
                      <a:pt x="18990" y="54638"/>
                      <a:pt x="21140" y="50591"/>
                      <a:pt x="25693" y="45785"/>
                    </a:cubicBezTo>
                    <a:cubicBezTo>
                      <a:pt x="22658" y="47176"/>
                      <a:pt x="31638" y="37058"/>
                      <a:pt x="25441" y="42749"/>
                    </a:cubicBezTo>
                    <a:cubicBezTo>
                      <a:pt x="21520" y="49200"/>
                      <a:pt x="19749" y="48061"/>
                      <a:pt x="18358" y="54385"/>
                    </a:cubicBezTo>
                    <a:cubicBezTo>
                      <a:pt x="15955" y="57547"/>
                      <a:pt x="13931" y="59950"/>
                      <a:pt x="12287" y="61468"/>
                    </a:cubicBezTo>
                    <a:cubicBezTo>
                      <a:pt x="13425" y="57168"/>
                      <a:pt x="15955" y="49959"/>
                      <a:pt x="19496" y="46923"/>
                    </a:cubicBezTo>
                    <a:cubicBezTo>
                      <a:pt x="16587" y="48188"/>
                      <a:pt x="20635" y="43129"/>
                      <a:pt x="20761" y="41864"/>
                    </a:cubicBezTo>
                    <a:cubicBezTo>
                      <a:pt x="18358" y="44647"/>
                      <a:pt x="15702" y="49200"/>
                      <a:pt x="14690" y="49453"/>
                    </a:cubicBezTo>
                    <a:cubicBezTo>
                      <a:pt x="18485" y="44267"/>
                      <a:pt x="19876" y="41358"/>
                      <a:pt x="19244" y="40852"/>
                    </a:cubicBezTo>
                    <a:cubicBezTo>
                      <a:pt x="18611" y="40346"/>
                      <a:pt x="15702" y="42243"/>
                      <a:pt x="12413" y="48061"/>
                    </a:cubicBezTo>
                    <a:cubicBezTo>
                      <a:pt x="15955" y="47050"/>
                      <a:pt x="8366" y="57168"/>
                      <a:pt x="6469" y="61594"/>
                    </a:cubicBezTo>
                    <a:cubicBezTo>
                      <a:pt x="7860" y="61342"/>
                      <a:pt x="8113" y="62733"/>
                      <a:pt x="7987" y="64756"/>
                    </a:cubicBezTo>
                    <a:cubicBezTo>
                      <a:pt x="9758" y="60583"/>
                      <a:pt x="12413" y="55650"/>
                      <a:pt x="13299" y="56915"/>
                    </a:cubicBezTo>
                    <a:cubicBezTo>
                      <a:pt x="8999" y="65262"/>
                      <a:pt x="6216" y="67918"/>
                      <a:pt x="3560" y="80440"/>
                    </a:cubicBezTo>
                    <a:cubicBezTo>
                      <a:pt x="6469" y="76645"/>
                      <a:pt x="8366" y="72345"/>
                      <a:pt x="6596" y="71713"/>
                    </a:cubicBezTo>
                    <a:cubicBezTo>
                      <a:pt x="8240" y="70069"/>
                      <a:pt x="10263" y="66148"/>
                      <a:pt x="12287" y="63998"/>
                    </a:cubicBezTo>
                    <a:cubicBezTo>
                      <a:pt x="10517" y="67918"/>
                      <a:pt x="11022" y="68804"/>
                      <a:pt x="9631" y="72598"/>
                    </a:cubicBezTo>
                    <a:cubicBezTo>
                      <a:pt x="10643" y="75380"/>
                      <a:pt x="13046" y="65768"/>
                      <a:pt x="14690" y="65010"/>
                    </a:cubicBezTo>
                    <a:cubicBezTo>
                      <a:pt x="14311" y="66274"/>
                      <a:pt x="13172" y="69942"/>
                      <a:pt x="12413" y="73104"/>
                    </a:cubicBezTo>
                    <a:cubicBezTo>
                      <a:pt x="11528" y="75760"/>
                      <a:pt x="10769" y="78416"/>
                      <a:pt x="10137" y="81199"/>
                    </a:cubicBezTo>
                    <a:cubicBezTo>
                      <a:pt x="10390" y="78290"/>
                      <a:pt x="10643" y="75380"/>
                      <a:pt x="11022" y="73231"/>
                    </a:cubicBezTo>
                    <a:cubicBezTo>
                      <a:pt x="8240" y="81957"/>
                      <a:pt x="6089" y="83602"/>
                      <a:pt x="4445" y="92328"/>
                    </a:cubicBezTo>
                    <a:cubicBezTo>
                      <a:pt x="6216" y="94985"/>
                      <a:pt x="7355" y="87902"/>
                      <a:pt x="8872" y="86637"/>
                    </a:cubicBezTo>
                    <a:cubicBezTo>
                      <a:pt x="8872" y="87017"/>
                      <a:pt x="8872" y="87269"/>
                      <a:pt x="8746" y="87649"/>
                    </a:cubicBezTo>
                    <a:cubicBezTo>
                      <a:pt x="7607" y="90558"/>
                      <a:pt x="6469" y="94605"/>
                      <a:pt x="7355" y="96629"/>
                    </a:cubicBezTo>
                    <a:cubicBezTo>
                      <a:pt x="6848" y="100802"/>
                      <a:pt x="6596" y="105103"/>
                      <a:pt x="6469" y="109403"/>
                    </a:cubicBezTo>
                    <a:cubicBezTo>
                      <a:pt x="6089" y="109909"/>
                      <a:pt x="5584" y="109656"/>
                      <a:pt x="5204" y="108012"/>
                    </a:cubicBezTo>
                    <a:cubicBezTo>
                      <a:pt x="5078" y="113197"/>
                      <a:pt x="5584" y="114462"/>
                      <a:pt x="6343" y="114336"/>
                    </a:cubicBezTo>
                    <a:cubicBezTo>
                      <a:pt x="6343" y="114336"/>
                      <a:pt x="6343" y="114336"/>
                      <a:pt x="6343" y="114336"/>
                    </a:cubicBezTo>
                    <a:cubicBezTo>
                      <a:pt x="6343" y="119521"/>
                      <a:pt x="6722" y="124580"/>
                      <a:pt x="7228" y="129639"/>
                    </a:cubicBezTo>
                    <a:lnTo>
                      <a:pt x="6975" y="129639"/>
                    </a:lnTo>
                    <a:cubicBezTo>
                      <a:pt x="6975" y="131284"/>
                      <a:pt x="7355" y="132675"/>
                      <a:pt x="7734" y="133940"/>
                    </a:cubicBezTo>
                    <a:cubicBezTo>
                      <a:pt x="7860" y="135204"/>
                      <a:pt x="8113" y="136469"/>
                      <a:pt x="8366" y="137607"/>
                    </a:cubicBezTo>
                    <a:cubicBezTo>
                      <a:pt x="8366" y="137860"/>
                      <a:pt x="8366" y="138113"/>
                      <a:pt x="8240" y="138366"/>
                    </a:cubicBezTo>
                    <a:cubicBezTo>
                      <a:pt x="7481" y="137355"/>
                      <a:pt x="6596" y="136216"/>
                      <a:pt x="5963" y="134319"/>
                    </a:cubicBezTo>
                    <a:cubicBezTo>
                      <a:pt x="6089" y="129513"/>
                      <a:pt x="3560" y="124201"/>
                      <a:pt x="5078" y="116612"/>
                    </a:cubicBezTo>
                    <a:cubicBezTo>
                      <a:pt x="2042" y="116612"/>
                      <a:pt x="5837" y="131157"/>
                      <a:pt x="2042" y="121165"/>
                    </a:cubicBezTo>
                    <a:cubicBezTo>
                      <a:pt x="2422" y="133307"/>
                      <a:pt x="5331" y="141528"/>
                      <a:pt x="8872" y="140769"/>
                    </a:cubicBezTo>
                    <a:cubicBezTo>
                      <a:pt x="9505" y="144058"/>
                      <a:pt x="10390" y="147346"/>
                      <a:pt x="11275" y="150635"/>
                    </a:cubicBezTo>
                    <a:cubicBezTo>
                      <a:pt x="11022" y="150129"/>
                      <a:pt x="10769" y="149496"/>
                      <a:pt x="10517" y="149117"/>
                    </a:cubicBezTo>
                    <a:cubicBezTo>
                      <a:pt x="11149" y="151520"/>
                      <a:pt x="10896" y="152532"/>
                      <a:pt x="10769" y="153670"/>
                    </a:cubicBezTo>
                    <a:cubicBezTo>
                      <a:pt x="7355" y="143552"/>
                      <a:pt x="1536" y="132422"/>
                      <a:pt x="1790" y="144311"/>
                    </a:cubicBezTo>
                    <a:cubicBezTo>
                      <a:pt x="3813" y="148611"/>
                      <a:pt x="3307" y="144564"/>
                      <a:pt x="3307" y="141655"/>
                    </a:cubicBezTo>
                    <a:cubicBezTo>
                      <a:pt x="4572" y="148738"/>
                      <a:pt x="6343" y="147093"/>
                      <a:pt x="6596" y="152658"/>
                    </a:cubicBezTo>
                    <a:cubicBezTo>
                      <a:pt x="5457" y="151393"/>
                      <a:pt x="1916" y="144564"/>
                      <a:pt x="2927" y="151267"/>
                    </a:cubicBezTo>
                    <a:cubicBezTo>
                      <a:pt x="4952" y="153164"/>
                      <a:pt x="5204" y="154176"/>
                      <a:pt x="6343" y="155061"/>
                    </a:cubicBezTo>
                    <a:cubicBezTo>
                      <a:pt x="6089" y="158350"/>
                      <a:pt x="2801" y="160753"/>
                      <a:pt x="8746" y="169353"/>
                    </a:cubicBezTo>
                    <a:cubicBezTo>
                      <a:pt x="6343" y="168215"/>
                      <a:pt x="8872" y="173527"/>
                      <a:pt x="10390" y="176816"/>
                    </a:cubicBezTo>
                    <a:cubicBezTo>
                      <a:pt x="12413" y="178965"/>
                      <a:pt x="13425" y="178207"/>
                      <a:pt x="14311" y="177321"/>
                    </a:cubicBezTo>
                    <a:cubicBezTo>
                      <a:pt x="10517" y="170492"/>
                      <a:pt x="8619" y="167709"/>
                      <a:pt x="6343" y="162650"/>
                    </a:cubicBezTo>
                    <a:cubicBezTo>
                      <a:pt x="8619" y="164041"/>
                      <a:pt x="8746" y="164041"/>
                      <a:pt x="9251" y="161511"/>
                    </a:cubicBezTo>
                    <a:cubicBezTo>
                      <a:pt x="10517" y="169606"/>
                      <a:pt x="12287" y="169859"/>
                      <a:pt x="16967" y="178586"/>
                    </a:cubicBezTo>
                    <a:cubicBezTo>
                      <a:pt x="19876" y="177827"/>
                      <a:pt x="10263" y="167835"/>
                      <a:pt x="12034" y="165432"/>
                    </a:cubicBezTo>
                    <a:cubicBezTo>
                      <a:pt x="12666" y="168594"/>
                      <a:pt x="20129" y="180863"/>
                      <a:pt x="24555" y="184530"/>
                    </a:cubicBezTo>
                    <a:cubicBezTo>
                      <a:pt x="25567" y="188704"/>
                      <a:pt x="21393" y="189716"/>
                      <a:pt x="15449" y="185542"/>
                    </a:cubicBezTo>
                    <a:cubicBezTo>
                      <a:pt x="17978" y="189084"/>
                      <a:pt x="20508" y="191613"/>
                      <a:pt x="22279" y="192878"/>
                    </a:cubicBezTo>
                    <a:cubicBezTo>
                      <a:pt x="17599" y="191993"/>
                      <a:pt x="30879" y="202490"/>
                      <a:pt x="27212" y="202111"/>
                    </a:cubicBezTo>
                    <a:cubicBezTo>
                      <a:pt x="24050" y="199328"/>
                      <a:pt x="21140" y="196419"/>
                      <a:pt x="18105" y="193131"/>
                    </a:cubicBezTo>
                    <a:cubicBezTo>
                      <a:pt x="16840" y="196799"/>
                      <a:pt x="27591" y="203249"/>
                      <a:pt x="31258" y="204894"/>
                    </a:cubicBezTo>
                    <a:cubicBezTo>
                      <a:pt x="36318" y="209194"/>
                      <a:pt x="34800" y="210585"/>
                      <a:pt x="42263" y="215264"/>
                    </a:cubicBezTo>
                    <a:cubicBezTo>
                      <a:pt x="42642" y="214000"/>
                      <a:pt x="39101" y="211344"/>
                      <a:pt x="45424" y="214759"/>
                    </a:cubicBezTo>
                    <a:cubicBezTo>
                      <a:pt x="50736" y="220324"/>
                      <a:pt x="52633" y="219818"/>
                      <a:pt x="65281" y="224750"/>
                    </a:cubicBezTo>
                    <a:cubicBezTo>
                      <a:pt x="67431" y="227153"/>
                      <a:pt x="65914" y="226521"/>
                      <a:pt x="61993" y="226268"/>
                    </a:cubicBezTo>
                    <a:cubicBezTo>
                      <a:pt x="69581" y="227786"/>
                      <a:pt x="78814" y="230315"/>
                      <a:pt x="88300" y="231453"/>
                    </a:cubicBezTo>
                    <a:cubicBezTo>
                      <a:pt x="97786" y="232718"/>
                      <a:pt x="107398" y="232465"/>
                      <a:pt x="114607" y="230189"/>
                    </a:cubicBezTo>
                    <a:cubicBezTo>
                      <a:pt x="111699" y="231201"/>
                      <a:pt x="111699" y="231707"/>
                      <a:pt x="114860" y="232213"/>
                    </a:cubicBezTo>
                    <a:cubicBezTo>
                      <a:pt x="121563" y="230948"/>
                      <a:pt x="130037" y="230695"/>
                      <a:pt x="130037" y="229430"/>
                    </a:cubicBezTo>
                    <a:cubicBezTo>
                      <a:pt x="128267" y="229556"/>
                      <a:pt x="133705" y="227659"/>
                      <a:pt x="139397" y="225003"/>
                    </a:cubicBezTo>
                    <a:cubicBezTo>
                      <a:pt x="145088" y="222347"/>
                      <a:pt x="151159" y="218680"/>
                      <a:pt x="152424" y="218047"/>
                    </a:cubicBezTo>
                    <a:cubicBezTo>
                      <a:pt x="151665" y="218426"/>
                      <a:pt x="157736" y="216276"/>
                      <a:pt x="159380" y="215391"/>
                    </a:cubicBezTo>
                    <a:cubicBezTo>
                      <a:pt x="162669" y="213747"/>
                      <a:pt x="169499" y="209194"/>
                      <a:pt x="174811" y="205020"/>
                    </a:cubicBezTo>
                    <a:cubicBezTo>
                      <a:pt x="180249" y="200973"/>
                      <a:pt x="184296" y="197305"/>
                      <a:pt x="184043" y="199202"/>
                    </a:cubicBezTo>
                    <a:cubicBezTo>
                      <a:pt x="191758" y="189084"/>
                      <a:pt x="193529" y="192499"/>
                      <a:pt x="201624" y="181748"/>
                    </a:cubicBezTo>
                    <a:cubicBezTo>
                      <a:pt x="197956" y="182507"/>
                      <a:pt x="206557" y="172895"/>
                      <a:pt x="208960" y="168594"/>
                    </a:cubicBezTo>
                    <a:cubicBezTo>
                      <a:pt x="209212" y="164168"/>
                      <a:pt x="209085" y="166444"/>
                      <a:pt x="213133" y="159488"/>
                    </a:cubicBezTo>
                    <a:cubicBezTo>
                      <a:pt x="210604" y="160626"/>
                      <a:pt x="213133" y="155314"/>
                      <a:pt x="215157" y="152152"/>
                    </a:cubicBezTo>
                    <a:cubicBezTo>
                      <a:pt x="212880" y="153670"/>
                      <a:pt x="214145" y="149496"/>
                      <a:pt x="215284" y="144184"/>
                    </a:cubicBezTo>
                    <a:cubicBezTo>
                      <a:pt x="216421" y="138746"/>
                      <a:pt x="217433" y="132169"/>
                      <a:pt x="216548" y="129387"/>
                    </a:cubicBezTo>
                    <a:cubicBezTo>
                      <a:pt x="218571" y="127236"/>
                      <a:pt x="217812" y="125466"/>
                      <a:pt x="217433" y="122051"/>
                    </a:cubicBezTo>
                    <a:cubicBezTo>
                      <a:pt x="218698" y="117750"/>
                      <a:pt x="220342" y="115474"/>
                      <a:pt x="220849" y="109656"/>
                    </a:cubicBezTo>
                    <a:cubicBezTo>
                      <a:pt x="218698" y="109656"/>
                      <a:pt x="221101" y="98526"/>
                      <a:pt x="217812" y="89672"/>
                    </a:cubicBezTo>
                    <a:cubicBezTo>
                      <a:pt x="216042" y="87396"/>
                      <a:pt x="218319" y="100423"/>
                      <a:pt x="215916" y="92708"/>
                    </a:cubicBezTo>
                    <a:close/>
                    <a:moveTo>
                      <a:pt x="12666" y="165179"/>
                    </a:moveTo>
                    <a:cubicBezTo>
                      <a:pt x="14058" y="164421"/>
                      <a:pt x="9251" y="154429"/>
                      <a:pt x="12287" y="155694"/>
                    </a:cubicBezTo>
                    <a:cubicBezTo>
                      <a:pt x="13046" y="158223"/>
                      <a:pt x="13931" y="159235"/>
                      <a:pt x="14564" y="159235"/>
                    </a:cubicBezTo>
                    <a:cubicBezTo>
                      <a:pt x="16334" y="163662"/>
                      <a:pt x="18358" y="168089"/>
                      <a:pt x="20761" y="172136"/>
                    </a:cubicBezTo>
                    <a:cubicBezTo>
                      <a:pt x="20381" y="172895"/>
                      <a:pt x="20255" y="174412"/>
                      <a:pt x="20761" y="176310"/>
                    </a:cubicBezTo>
                    <a:cubicBezTo>
                      <a:pt x="18737" y="170744"/>
                      <a:pt x="15702" y="170492"/>
                      <a:pt x="12793" y="1651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6" name="Graphic 3">
              <a:extLst>
                <a:ext uri="{FF2B5EF4-FFF2-40B4-BE49-F238E27FC236}">
                  <a16:creationId xmlns:a16="http://schemas.microsoft.com/office/drawing/2014/main" id="{611E6DB4-5670-6F7A-A422-CF335038EA4E}"/>
                </a:ext>
              </a:extLst>
            </p:cNvPr>
            <p:cNvGrpSpPr/>
            <p:nvPr/>
          </p:nvGrpSpPr>
          <p:grpSpPr>
            <a:xfrm>
              <a:off x="10123998" y="5092659"/>
              <a:ext cx="1489903" cy="340111"/>
              <a:chOff x="10053658" y="5092659"/>
              <a:chExt cx="1489903" cy="340111"/>
            </a:xfrm>
            <a:solidFill>
              <a:srgbClr val="475847"/>
            </a:solidFill>
          </p:grpSpPr>
          <p:sp>
            <p:nvSpPr>
              <p:cNvPr id="9811" name="Freeform: Shape 9810">
                <a:extLst>
                  <a:ext uri="{FF2B5EF4-FFF2-40B4-BE49-F238E27FC236}">
                    <a16:creationId xmlns:a16="http://schemas.microsoft.com/office/drawing/2014/main" id="{470E8447-2B35-905E-A416-04464648E969}"/>
                  </a:ext>
                </a:extLst>
              </p:cNvPr>
              <p:cNvSpPr/>
              <p:nvPr/>
            </p:nvSpPr>
            <p:spPr>
              <a:xfrm>
                <a:off x="11127577" y="5412899"/>
                <a:ext cx="40979" cy="6071"/>
              </a:xfrm>
              <a:custGeom>
                <a:avLst/>
                <a:gdLst>
                  <a:gd name="connsiteX0" fmla="*/ 13660 w 40979"/>
                  <a:gd name="connsiteY0" fmla="*/ 5438 h 6071"/>
                  <a:gd name="connsiteX1" fmla="*/ 25422 w 40979"/>
                  <a:gd name="connsiteY1" fmla="*/ 2909 h 6071"/>
                  <a:gd name="connsiteX2" fmla="*/ 40979 w 40979"/>
                  <a:gd name="connsiteY2" fmla="*/ 0 h 6071"/>
                  <a:gd name="connsiteX3" fmla="*/ 0 w 40979"/>
                  <a:gd name="connsiteY3" fmla="*/ 3795 h 6071"/>
                  <a:gd name="connsiteX4" fmla="*/ 13786 w 40979"/>
                  <a:gd name="connsiteY4" fmla="*/ 5438 h 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79" h="6071">
                    <a:moveTo>
                      <a:pt x="13660" y="5438"/>
                    </a:moveTo>
                    <a:cubicBezTo>
                      <a:pt x="13660" y="4680"/>
                      <a:pt x="19225" y="3795"/>
                      <a:pt x="25422" y="2909"/>
                    </a:cubicBezTo>
                    <a:cubicBezTo>
                      <a:pt x="32252" y="2024"/>
                      <a:pt x="39335" y="885"/>
                      <a:pt x="40979" y="0"/>
                    </a:cubicBezTo>
                    <a:cubicBezTo>
                      <a:pt x="20742" y="2530"/>
                      <a:pt x="11003" y="2909"/>
                      <a:pt x="0" y="3795"/>
                    </a:cubicBezTo>
                    <a:cubicBezTo>
                      <a:pt x="2277" y="4806"/>
                      <a:pt x="-1770" y="7209"/>
                      <a:pt x="13786" y="543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2" name="Freeform: Shape 9811">
                <a:extLst>
                  <a:ext uri="{FF2B5EF4-FFF2-40B4-BE49-F238E27FC236}">
                    <a16:creationId xmlns:a16="http://schemas.microsoft.com/office/drawing/2014/main" id="{B144902A-8F7B-E0B3-75C7-9DCC7C8999BE}"/>
                  </a:ext>
                </a:extLst>
              </p:cNvPr>
              <p:cNvSpPr/>
              <p:nvPr/>
            </p:nvSpPr>
            <p:spPr>
              <a:xfrm>
                <a:off x="10766485" y="5427318"/>
                <a:ext cx="55397" cy="3667"/>
              </a:xfrm>
              <a:custGeom>
                <a:avLst/>
                <a:gdLst>
                  <a:gd name="connsiteX0" fmla="*/ 13786 w 55397"/>
                  <a:gd name="connsiteY0" fmla="*/ 3668 h 3667"/>
                  <a:gd name="connsiteX1" fmla="*/ 55397 w 55397"/>
                  <a:gd name="connsiteY1" fmla="*/ 2277 h 3667"/>
                  <a:gd name="connsiteX2" fmla="*/ 0 w 55397"/>
                  <a:gd name="connsiteY2" fmla="*/ 0 h 3667"/>
                  <a:gd name="connsiteX3" fmla="*/ 13786 w 55397"/>
                  <a:gd name="connsiteY3" fmla="*/ 3668 h 3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397" h="3667">
                    <a:moveTo>
                      <a:pt x="13786" y="3668"/>
                    </a:moveTo>
                    <a:cubicBezTo>
                      <a:pt x="13786" y="1897"/>
                      <a:pt x="52488" y="3794"/>
                      <a:pt x="55397" y="2277"/>
                    </a:cubicBezTo>
                    <a:cubicBezTo>
                      <a:pt x="31114" y="1897"/>
                      <a:pt x="12016" y="1265"/>
                      <a:pt x="0" y="0"/>
                    </a:cubicBezTo>
                    <a:cubicBezTo>
                      <a:pt x="2277" y="1391"/>
                      <a:pt x="-2403" y="3035"/>
                      <a:pt x="13786" y="366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3" name="Freeform: Shape 9812">
                <a:extLst>
                  <a:ext uri="{FF2B5EF4-FFF2-40B4-BE49-F238E27FC236}">
                    <a16:creationId xmlns:a16="http://schemas.microsoft.com/office/drawing/2014/main" id="{3FF7F8C1-854A-CECB-033E-A54AEEAE342A}"/>
                  </a:ext>
                </a:extLst>
              </p:cNvPr>
              <p:cNvSpPr/>
              <p:nvPr/>
            </p:nvSpPr>
            <p:spPr>
              <a:xfrm>
                <a:off x="10153828" y="5093038"/>
                <a:ext cx="40887" cy="8509"/>
              </a:xfrm>
              <a:custGeom>
                <a:avLst/>
                <a:gdLst>
                  <a:gd name="connsiteX0" fmla="*/ 40093 w 40887"/>
                  <a:gd name="connsiteY0" fmla="*/ 7336 h 8509"/>
                  <a:gd name="connsiteX1" fmla="*/ 0 w 40887"/>
                  <a:gd name="connsiteY1" fmla="*/ 0 h 8509"/>
                  <a:gd name="connsiteX2" fmla="*/ 40093 w 40887"/>
                  <a:gd name="connsiteY2" fmla="*/ 7336 h 8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887" h="8509">
                    <a:moveTo>
                      <a:pt x="40093" y="7336"/>
                    </a:moveTo>
                    <a:cubicBezTo>
                      <a:pt x="17581" y="1897"/>
                      <a:pt x="5818" y="0"/>
                      <a:pt x="0" y="0"/>
                    </a:cubicBezTo>
                    <a:cubicBezTo>
                      <a:pt x="20869" y="4932"/>
                      <a:pt x="45658" y="11130"/>
                      <a:pt x="40093" y="7336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4" name="Freeform: Shape 9813">
                <a:extLst>
                  <a:ext uri="{FF2B5EF4-FFF2-40B4-BE49-F238E27FC236}">
                    <a16:creationId xmlns:a16="http://schemas.microsoft.com/office/drawing/2014/main" id="{BCD01103-D0C9-1539-145E-E6E5F74A11EF}"/>
                  </a:ext>
                </a:extLst>
              </p:cNvPr>
              <p:cNvSpPr/>
              <p:nvPr/>
            </p:nvSpPr>
            <p:spPr>
              <a:xfrm>
                <a:off x="10340003" y="5132724"/>
                <a:ext cx="41292" cy="6790"/>
              </a:xfrm>
              <a:custGeom>
                <a:avLst/>
                <a:gdLst>
                  <a:gd name="connsiteX0" fmla="*/ 40472 w 41292"/>
                  <a:gd name="connsiteY0" fmla="*/ 5594 h 6790"/>
                  <a:gd name="connsiteX1" fmla="*/ 0 w 41292"/>
                  <a:gd name="connsiteY1" fmla="*/ 29 h 6790"/>
                  <a:gd name="connsiteX2" fmla="*/ 40472 w 41292"/>
                  <a:gd name="connsiteY2" fmla="*/ 5594 h 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292" h="6790">
                    <a:moveTo>
                      <a:pt x="40472" y="5594"/>
                    </a:moveTo>
                    <a:cubicBezTo>
                      <a:pt x="17706" y="1167"/>
                      <a:pt x="5817" y="-224"/>
                      <a:pt x="0" y="29"/>
                    </a:cubicBezTo>
                    <a:cubicBezTo>
                      <a:pt x="21122" y="4076"/>
                      <a:pt x="46164" y="9135"/>
                      <a:pt x="40472" y="559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5" name="Freeform: Shape 9814">
                <a:extLst>
                  <a:ext uri="{FF2B5EF4-FFF2-40B4-BE49-F238E27FC236}">
                    <a16:creationId xmlns:a16="http://schemas.microsoft.com/office/drawing/2014/main" id="{F8A4BCA2-E20A-C68C-9927-18AECC4848C0}"/>
                  </a:ext>
                </a:extLst>
              </p:cNvPr>
              <p:cNvSpPr/>
              <p:nvPr/>
            </p:nvSpPr>
            <p:spPr>
              <a:xfrm>
                <a:off x="10287136" y="5359653"/>
                <a:ext cx="40219" cy="10389"/>
              </a:xfrm>
              <a:custGeom>
                <a:avLst/>
                <a:gdLst>
                  <a:gd name="connsiteX0" fmla="*/ 12774 w 40219"/>
                  <a:gd name="connsiteY0" fmla="*/ 6324 h 10389"/>
                  <a:gd name="connsiteX1" fmla="*/ 40220 w 40219"/>
                  <a:gd name="connsiteY1" fmla="*/ 10371 h 10389"/>
                  <a:gd name="connsiteX2" fmla="*/ 0 w 40219"/>
                  <a:gd name="connsiteY2" fmla="*/ 0 h 10389"/>
                  <a:gd name="connsiteX3" fmla="*/ 12774 w 40219"/>
                  <a:gd name="connsiteY3" fmla="*/ 6324 h 10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19" h="10389">
                    <a:moveTo>
                      <a:pt x="12774" y="6324"/>
                    </a:moveTo>
                    <a:cubicBezTo>
                      <a:pt x="13027" y="4932"/>
                      <a:pt x="36678" y="10751"/>
                      <a:pt x="40220" y="10371"/>
                    </a:cubicBezTo>
                    <a:cubicBezTo>
                      <a:pt x="21754" y="6197"/>
                      <a:pt x="10497" y="3035"/>
                      <a:pt x="0" y="0"/>
                    </a:cubicBezTo>
                    <a:cubicBezTo>
                      <a:pt x="2023" y="1770"/>
                      <a:pt x="-2910" y="2530"/>
                      <a:pt x="12774" y="632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6" name="Freeform: Shape 9815">
                <a:extLst>
                  <a:ext uri="{FF2B5EF4-FFF2-40B4-BE49-F238E27FC236}">
                    <a16:creationId xmlns:a16="http://schemas.microsoft.com/office/drawing/2014/main" id="{33B4A583-4329-80AF-55DC-33948C2D52C7}"/>
                  </a:ext>
                </a:extLst>
              </p:cNvPr>
              <p:cNvSpPr/>
              <p:nvPr/>
            </p:nvSpPr>
            <p:spPr>
              <a:xfrm>
                <a:off x="10378325" y="5381407"/>
                <a:ext cx="113070" cy="19477"/>
              </a:xfrm>
              <a:custGeom>
                <a:avLst/>
                <a:gdLst>
                  <a:gd name="connsiteX0" fmla="*/ 66022 w 113070"/>
                  <a:gd name="connsiteY0" fmla="*/ 12901 h 19477"/>
                  <a:gd name="connsiteX1" fmla="*/ 86763 w 113070"/>
                  <a:gd name="connsiteY1" fmla="*/ 11130 h 19477"/>
                  <a:gd name="connsiteX2" fmla="*/ 16063 w 113070"/>
                  <a:gd name="connsiteY2" fmla="*/ 0 h 19477"/>
                  <a:gd name="connsiteX3" fmla="*/ 0 w 113070"/>
                  <a:gd name="connsiteY3" fmla="*/ 5059 h 19477"/>
                  <a:gd name="connsiteX4" fmla="*/ 58306 w 113070"/>
                  <a:gd name="connsiteY4" fmla="*/ 16316 h 19477"/>
                  <a:gd name="connsiteX5" fmla="*/ 113071 w 113070"/>
                  <a:gd name="connsiteY5" fmla="*/ 19478 h 19477"/>
                  <a:gd name="connsiteX6" fmla="*/ 65895 w 113070"/>
                  <a:gd name="connsiteY6" fmla="*/ 12774 h 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070" h="19477">
                    <a:moveTo>
                      <a:pt x="66022" y="12901"/>
                    </a:moveTo>
                    <a:cubicBezTo>
                      <a:pt x="67918" y="12142"/>
                      <a:pt x="81072" y="12268"/>
                      <a:pt x="86763" y="11130"/>
                    </a:cubicBezTo>
                    <a:cubicBezTo>
                      <a:pt x="63998" y="8727"/>
                      <a:pt x="39714" y="5818"/>
                      <a:pt x="16063" y="0"/>
                    </a:cubicBezTo>
                    <a:cubicBezTo>
                      <a:pt x="24283" y="7462"/>
                      <a:pt x="21881" y="6450"/>
                      <a:pt x="0" y="5059"/>
                    </a:cubicBezTo>
                    <a:cubicBezTo>
                      <a:pt x="14419" y="9992"/>
                      <a:pt x="37438" y="14671"/>
                      <a:pt x="58306" y="16316"/>
                    </a:cubicBezTo>
                    <a:cubicBezTo>
                      <a:pt x="79302" y="18213"/>
                      <a:pt x="99159" y="18719"/>
                      <a:pt x="113071" y="19478"/>
                    </a:cubicBezTo>
                    <a:cubicBezTo>
                      <a:pt x="74495" y="15430"/>
                      <a:pt x="63871" y="13533"/>
                      <a:pt x="65895" y="1277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7" name="Freeform: Shape 9816">
                <a:extLst>
                  <a:ext uri="{FF2B5EF4-FFF2-40B4-BE49-F238E27FC236}">
                    <a16:creationId xmlns:a16="http://schemas.microsoft.com/office/drawing/2014/main" id="{907D3A27-2CC8-9CC9-E5A2-2FCC5A64F1CB}"/>
                  </a:ext>
                </a:extLst>
              </p:cNvPr>
              <p:cNvSpPr/>
              <p:nvPr/>
            </p:nvSpPr>
            <p:spPr>
              <a:xfrm>
                <a:off x="10217688" y="5339216"/>
                <a:ext cx="59465" cy="14694"/>
              </a:xfrm>
              <a:custGeom>
                <a:avLst/>
                <a:gdLst>
                  <a:gd name="connsiteX0" fmla="*/ 3173 w 59465"/>
                  <a:gd name="connsiteY0" fmla="*/ 73 h 14694"/>
                  <a:gd name="connsiteX1" fmla="*/ 36184 w 59465"/>
                  <a:gd name="connsiteY1" fmla="*/ 10571 h 14694"/>
                  <a:gd name="connsiteX2" fmla="*/ 43519 w 59465"/>
                  <a:gd name="connsiteY2" fmla="*/ 9939 h 14694"/>
                  <a:gd name="connsiteX3" fmla="*/ 3173 w 59465"/>
                  <a:gd name="connsiteY3" fmla="*/ 200 h 1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65" h="14694">
                    <a:moveTo>
                      <a:pt x="3173" y="73"/>
                    </a:moveTo>
                    <a:cubicBezTo>
                      <a:pt x="-8842" y="-812"/>
                      <a:pt x="15695" y="6524"/>
                      <a:pt x="36184" y="10571"/>
                    </a:cubicBezTo>
                    <a:cubicBezTo>
                      <a:pt x="56673" y="14871"/>
                      <a:pt x="72735" y="17401"/>
                      <a:pt x="43519" y="9939"/>
                    </a:cubicBezTo>
                    <a:cubicBezTo>
                      <a:pt x="37448" y="10318"/>
                      <a:pt x="26065" y="6018"/>
                      <a:pt x="3173" y="20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8" name="Freeform: Shape 9817">
                <a:extLst>
                  <a:ext uri="{FF2B5EF4-FFF2-40B4-BE49-F238E27FC236}">
                    <a16:creationId xmlns:a16="http://schemas.microsoft.com/office/drawing/2014/main" id="{02CE7900-6CFF-F3A8-96DE-A5FF466E9BB0}"/>
                  </a:ext>
                </a:extLst>
              </p:cNvPr>
              <p:cNvSpPr/>
              <p:nvPr/>
            </p:nvSpPr>
            <p:spPr>
              <a:xfrm>
                <a:off x="10138792" y="5315367"/>
                <a:ext cx="42734" cy="10263"/>
              </a:xfrm>
              <a:custGeom>
                <a:avLst/>
                <a:gdLst>
                  <a:gd name="connsiteX0" fmla="*/ 744 w 42734"/>
                  <a:gd name="connsiteY0" fmla="*/ 1157 h 10263"/>
                  <a:gd name="connsiteX1" fmla="*/ 9977 w 42734"/>
                  <a:gd name="connsiteY1" fmla="*/ 4066 h 10263"/>
                  <a:gd name="connsiteX2" fmla="*/ 17186 w 42734"/>
                  <a:gd name="connsiteY2" fmla="*/ 5836 h 10263"/>
                  <a:gd name="connsiteX3" fmla="*/ 28696 w 42734"/>
                  <a:gd name="connsiteY3" fmla="*/ 8366 h 10263"/>
                  <a:gd name="connsiteX4" fmla="*/ 42735 w 42734"/>
                  <a:gd name="connsiteY4" fmla="*/ 10263 h 10263"/>
                  <a:gd name="connsiteX5" fmla="*/ 12381 w 42734"/>
                  <a:gd name="connsiteY5" fmla="*/ 2674 h 10263"/>
                  <a:gd name="connsiteX6" fmla="*/ 871 w 42734"/>
                  <a:gd name="connsiteY6" fmla="*/ 1157 h 1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734" h="10263">
                    <a:moveTo>
                      <a:pt x="744" y="1157"/>
                    </a:moveTo>
                    <a:cubicBezTo>
                      <a:pt x="4033" y="2169"/>
                      <a:pt x="7068" y="3180"/>
                      <a:pt x="9977" y="4066"/>
                    </a:cubicBezTo>
                    <a:cubicBezTo>
                      <a:pt x="12506" y="4698"/>
                      <a:pt x="14909" y="5331"/>
                      <a:pt x="17186" y="5836"/>
                    </a:cubicBezTo>
                    <a:cubicBezTo>
                      <a:pt x="21613" y="6848"/>
                      <a:pt x="25407" y="7607"/>
                      <a:pt x="28696" y="8366"/>
                    </a:cubicBezTo>
                    <a:cubicBezTo>
                      <a:pt x="35273" y="9631"/>
                      <a:pt x="39699" y="10263"/>
                      <a:pt x="42735" y="10263"/>
                    </a:cubicBezTo>
                    <a:cubicBezTo>
                      <a:pt x="32111" y="7607"/>
                      <a:pt x="20474" y="4698"/>
                      <a:pt x="12381" y="2674"/>
                    </a:cubicBezTo>
                    <a:cubicBezTo>
                      <a:pt x="3527" y="271"/>
                      <a:pt x="-2291" y="-1120"/>
                      <a:pt x="871" y="115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9" name="Freeform: Shape 9818">
                <a:extLst>
                  <a:ext uri="{FF2B5EF4-FFF2-40B4-BE49-F238E27FC236}">
                    <a16:creationId xmlns:a16="http://schemas.microsoft.com/office/drawing/2014/main" id="{FD8B283A-6CBD-2F9C-F936-7EDCD1EFD489}"/>
                  </a:ext>
                </a:extLst>
              </p:cNvPr>
              <p:cNvSpPr/>
              <p:nvPr/>
            </p:nvSpPr>
            <p:spPr>
              <a:xfrm>
                <a:off x="10261334" y="5347213"/>
                <a:ext cx="107632" cy="24707"/>
              </a:xfrm>
              <a:custGeom>
                <a:avLst/>
                <a:gdLst>
                  <a:gd name="connsiteX0" fmla="*/ 107632 w 107632"/>
                  <a:gd name="connsiteY0" fmla="*/ 20787 h 24707"/>
                  <a:gd name="connsiteX1" fmla="*/ 71966 w 107632"/>
                  <a:gd name="connsiteY1" fmla="*/ 10795 h 24707"/>
                  <a:gd name="connsiteX2" fmla="*/ 28457 w 107632"/>
                  <a:gd name="connsiteY2" fmla="*/ 550 h 24707"/>
                  <a:gd name="connsiteX3" fmla="*/ 0 w 107632"/>
                  <a:gd name="connsiteY3" fmla="*/ 803 h 24707"/>
                  <a:gd name="connsiteX4" fmla="*/ 53247 w 107632"/>
                  <a:gd name="connsiteY4" fmla="*/ 16487 h 24707"/>
                  <a:gd name="connsiteX5" fmla="*/ 67286 w 107632"/>
                  <a:gd name="connsiteY5" fmla="*/ 18636 h 24707"/>
                  <a:gd name="connsiteX6" fmla="*/ 92455 w 107632"/>
                  <a:gd name="connsiteY6" fmla="*/ 24708 h 24707"/>
                  <a:gd name="connsiteX7" fmla="*/ 107632 w 107632"/>
                  <a:gd name="connsiteY7" fmla="*/ 20787 h 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632" h="24707">
                    <a:moveTo>
                      <a:pt x="107632" y="20787"/>
                    </a:moveTo>
                    <a:cubicBezTo>
                      <a:pt x="92203" y="16487"/>
                      <a:pt x="82717" y="13830"/>
                      <a:pt x="71966" y="10795"/>
                    </a:cubicBezTo>
                    <a:cubicBezTo>
                      <a:pt x="61342" y="8012"/>
                      <a:pt x="48947" y="4850"/>
                      <a:pt x="28457" y="550"/>
                    </a:cubicBezTo>
                    <a:cubicBezTo>
                      <a:pt x="17327" y="171"/>
                      <a:pt x="5186" y="-588"/>
                      <a:pt x="0" y="803"/>
                    </a:cubicBezTo>
                    <a:cubicBezTo>
                      <a:pt x="53247" y="11174"/>
                      <a:pt x="27445" y="10036"/>
                      <a:pt x="53247" y="16487"/>
                    </a:cubicBezTo>
                    <a:cubicBezTo>
                      <a:pt x="54512" y="16107"/>
                      <a:pt x="59950" y="17119"/>
                      <a:pt x="67286" y="18636"/>
                    </a:cubicBezTo>
                    <a:cubicBezTo>
                      <a:pt x="74242" y="20028"/>
                      <a:pt x="83222" y="22304"/>
                      <a:pt x="92455" y="24708"/>
                    </a:cubicBezTo>
                    <a:cubicBezTo>
                      <a:pt x="80187" y="16613"/>
                      <a:pt x="85752" y="18384"/>
                      <a:pt x="107632" y="2078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0" name="Freeform: Shape 9819">
                <a:extLst>
                  <a:ext uri="{FF2B5EF4-FFF2-40B4-BE49-F238E27FC236}">
                    <a16:creationId xmlns:a16="http://schemas.microsoft.com/office/drawing/2014/main" id="{0E858F00-D0AC-D149-8706-1DA3E5054052}"/>
                  </a:ext>
                </a:extLst>
              </p:cNvPr>
              <p:cNvSpPr/>
              <p:nvPr/>
            </p:nvSpPr>
            <p:spPr>
              <a:xfrm>
                <a:off x="10156863" y="5311338"/>
                <a:ext cx="65894" cy="20653"/>
              </a:xfrm>
              <a:custGeom>
                <a:avLst/>
                <a:gdLst>
                  <a:gd name="connsiteX0" fmla="*/ 65895 w 65894"/>
                  <a:gd name="connsiteY0" fmla="*/ 20489 h 20653"/>
                  <a:gd name="connsiteX1" fmla="*/ 26054 w 65894"/>
                  <a:gd name="connsiteY1" fmla="*/ 8980 h 20653"/>
                  <a:gd name="connsiteX2" fmla="*/ 39967 w 65894"/>
                  <a:gd name="connsiteY2" fmla="*/ 10371 h 20653"/>
                  <a:gd name="connsiteX3" fmla="*/ 0 w 65894"/>
                  <a:gd name="connsiteY3" fmla="*/ 0 h 20653"/>
                  <a:gd name="connsiteX4" fmla="*/ 25170 w 65894"/>
                  <a:gd name="connsiteY4" fmla="*/ 12268 h 20653"/>
                  <a:gd name="connsiteX5" fmla="*/ 65895 w 65894"/>
                  <a:gd name="connsiteY5" fmla="*/ 20616 h 20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894" h="20653">
                    <a:moveTo>
                      <a:pt x="65895" y="20489"/>
                    </a:moveTo>
                    <a:cubicBezTo>
                      <a:pt x="50339" y="16316"/>
                      <a:pt x="28078" y="10877"/>
                      <a:pt x="26054" y="8980"/>
                    </a:cubicBezTo>
                    <a:cubicBezTo>
                      <a:pt x="36679" y="11509"/>
                      <a:pt x="41864" y="12142"/>
                      <a:pt x="39967" y="10371"/>
                    </a:cubicBezTo>
                    <a:cubicBezTo>
                      <a:pt x="26561" y="6956"/>
                      <a:pt x="13281" y="3415"/>
                      <a:pt x="0" y="0"/>
                    </a:cubicBezTo>
                    <a:cubicBezTo>
                      <a:pt x="6704" y="3795"/>
                      <a:pt x="5438" y="6198"/>
                      <a:pt x="25170" y="12268"/>
                    </a:cubicBezTo>
                    <a:cubicBezTo>
                      <a:pt x="25675" y="10498"/>
                      <a:pt x="62606" y="21375"/>
                      <a:pt x="65895" y="20616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1" name="Freeform: Shape 9820">
                <a:extLst>
                  <a:ext uri="{FF2B5EF4-FFF2-40B4-BE49-F238E27FC236}">
                    <a16:creationId xmlns:a16="http://schemas.microsoft.com/office/drawing/2014/main" id="{D6E113EB-1F08-D514-7AE3-3DC861BDE881}"/>
                  </a:ext>
                </a:extLst>
              </p:cNvPr>
              <p:cNvSpPr/>
              <p:nvPr/>
            </p:nvSpPr>
            <p:spPr>
              <a:xfrm>
                <a:off x="10067820" y="5129842"/>
                <a:ext cx="11859" cy="41485"/>
              </a:xfrm>
              <a:custGeom>
                <a:avLst/>
                <a:gdLst>
                  <a:gd name="connsiteX0" fmla="*/ 10375 w 11859"/>
                  <a:gd name="connsiteY0" fmla="*/ 634 h 41485"/>
                  <a:gd name="connsiteX1" fmla="*/ 4 w 11859"/>
                  <a:gd name="connsiteY1" fmla="*/ 41486 h 41485"/>
                  <a:gd name="connsiteX2" fmla="*/ 10375 w 11859"/>
                  <a:gd name="connsiteY2" fmla="*/ 634 h 41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59" h="41485">
                    <a:moveTo>
                      <a:pt x="10375" y="634"/>
                    </a:moveTo>
                    <a:cubicBezTo>
                      <a:pt x="2660" y="22388"/>
                      <a:pt x="-122" y="35288"/>
                      <a:pt x="4" y="41486"/>
                    </a:cubicBezTo>
                    <a:cubicBezTo>
                      <a:pt x="6455" y="19226"/>
                      <a:pt x="15434" y="-4172"/>
                      <a:pt x="10375" y="634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2" name="Freeform: Shape 9821">
                <a:extLst>
                  <a:ext uri="{FF2B5EF4-FFF2-40B4-BE49-F238E27FC236}">
                    <a16:creationId xmlns:a16="http://schemas.microsoft.com/office/drawing/2014/main" id="{D2B2A340-6C05-4D4C-B912-20D300EBCD99}"/>
                  </a:ext>
                </a:extLst>
              </p:cNvPr>
              <p:cNvSpPr/>
              <p:nvPr/>
            </p:nvSpPr>
            <p:spPr>
              <a:xfrm>
                <a:off x="10053658" y="5226770"/>
                <a:ext cx="5669" cy="50925"/>
              </a:xfrm>
              <a:custGeom>
                <a:avLst/>
                <a:gdLst>
                  <a:gd name="connsiteX0" fmla="*/ 4047 w 5669"/>
                  <a:gd name="connsiteY0" fmla="*/ 840 h 50925"/>
                  <a:gd name="connsiteX1" fmla="*/ 632 w 5669"/>
                  <a:gd name="connsiteY1" fmla="*/ 27780 h 50925"/>
                  <a:gd name="connsiteX2" fmla="*/ 253 w 5669"/>
                  <a:gd name="connsiteY2" fmla="*/ 36001 h 50925"/>
                  <a:gd name="connsiteX3" fmla="*/ 253 w 5669"/>
                  <a:gd name="connsiteY3" fmla="*/ 36886 h 50925"/>
                  <a:gd name="connsiteX4" fmla="*/ 0 w 5669"/>
                  <a:gd name="connsiteY4" fmla="*/ 39289 h 50925"/>
                  <a:gd name="connsiteX5" fmla="*/ 127 w 5669"/>
                  <a:gd name="connsiteY5" fmla="*/ 43842 h 50925"/>
                  <a:gd name="connsiteX6" fmla="*/ 1771 w 5669"/>
                  <a:gd name="connsiteY6" fmla="*/ 50925 h 50925"/>
                  <a:gd name="connsiteX7" fmla="*/ 885 w 5669"/>
                  <a:gd name="connsiteY7" fmla="*/ 38783 h 50925"/>
                  <a:gd name="connsiteX8" fmla="*/ 1771 w 5669"/>
                  <a:gd name="connsiteY8" fmla="*/ 33598 h 50925"/>
                  <a:gd name="connsiteX9" fmla="*/ 3035 w 5669"/>
                  <a:gd name="connsiteY9" fmla="*/ 25630 h 50925"/>
                  <a:gd name="connsiteX10" fmla="*/ 5059 w 5669"/>
                  <a:gd name="connsiteY10" fmla="*/ 11211 h 50925"/>
                  <a:gd name="connsiteX11" fmla="*/ 4047 w 5669"/>
                  <a:gd name="connsiteY11" fmla="*/ 840 h 50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69" h="50925">
                    <a:moveTo>
                      <a:pt x="4047" y="840"/>
                    </a:moveTo>
                    <a:cubicBezTo>
                      <a:pt x="2150" y="12476"/>
                      <a:pt x="1138" y="21203"/>
                      <a:pt x="632" y="27780"/>
                    </a:cubicBezTo>
                    <a:cubicBezTo>
                      <a:pt x="379" y="31068"/>
                      <a:pt x="253" y="33724"/>
                      <a:pt x="253" y="36001"/>
                    </a:cubicBezTo>
                    <a:lnTo>
                      <a:pt x="253" y="36886"/>
                    </a:lnTo>
                    <a:lnTo>
                      <a:pt x="0" y="39289"/>
                    </a:lnTo>
                    <a:cubicBezTo>
                      <a:pt x="0" y="40934"/>
                      <a:pt x="0" y="42451"/>
                      <a:pt x="127" y="43842"/>
                    </a:cubicBezTo>
                    <a:cubicBezTo>
                      <a:pt x="379" y="46751"/>
                      <a:pt x="1138" y="49155"/>
                      <a:pt x="1771" y="50925"/>
                    </a:cubicBezTo>
                    <a:cubicBezTo>
                      <a:pt x="759" y="47258"/>
                      <a:pt x="379" y="42704"/>
                      <a:pt x="885" y="38783"/>
                    </a:cubicBezTo>
                    <a:lnTo>
                      <a:pt x="1771" y="33598"/>
                    </a:lnTo>
                    <a:cubicBezTo>
                      <a:pt x="2150" y="30942"/>
                      <a:pt x="2656" y="28286"/>
                      <a:pt x="3035" y="25630"/>
                    </a:cubicBezTo>
                    <a:cubicBezTo>
                      <a:pt x="3794" y="20318"/>
                      <a:pt x="4426" y="15385"/>
                      <a:pt x="5059" y="11211"/>
                    </a:cubicBezTo>
                    <a:cubicBezTo>
                      <a:pt x="5944" y="2864"/>
                      <a:pt x="6071" y="-2069"/>
                      <a:pt x="4047" y="84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3" name="Freeform: Shape 9822">
                <a:extLst>
                  <a:ext uri="{FF2B5EF4-FFF2-40B4-BE49-F238E27FC236}">
                    <a16:creationId xmlns:a16="http://schemas.microsoft.com/office/drawing/2014/main" id="{03EB6A43-2F3F-7D41-C6A1-57A25885D873}"/>
                  </a:ext>
                </a:extLst>
              </p:cNvPr>
              <p:cNvSpPr/>
              <p:nvPr/>
            </p:nvSpPr>
            <p:spPr>
              <a:xfrm>
                <a:off x="10105342" y="5285116"/>
                <a:ext cx="41403" cy="11677"/>
              </a:xfrm>
              <a:custGeom>
                <a:avLst/>
                <a:gdLst>
                  <a:gd name="connsiteX0" fmla="*/ 551 w 41403"/>
                  <a:gd name="connsiteY0" fmla="*/ 927 h 11677"/>
                  <a:gd name="connsiteX1" fmla="*/ 41403 w 41403"/>
                  <a:gd name="connsiteY1" fmla="*/ 11678 h 11677"/>
                  <a:gd name="connsiteX2" fmla="*/ 551 w 41403"/>
                  <a:gd name="connsiteY2" fmla="*/ 927 h 11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03" h="11677">
                    <a:moveTo>
                      <a:pt x="551" y="927"/>
                    </a:moveTo>
                    <a:cubicBezTo>
                      <a:pt x="23444" y="8389"/>
                      <a:pt x="35459" y="11298"/>
                      <a:pt x="41403" y="11678"/>
                    </a:cubicBezTo>
                    <a:cubicBezTo>
                      <a:pt x="20535" y="5227"/>
                      <a:pt x="-4002" y="-2741"/>
                      <a:pt x="551" y="927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4" name="Freeform: Shape 9823">
                <a:extLst>
                  <a:ext uri="{FF2B5EF4-FFF2-40B4-BE49-F238E27FC236}">
                    <a16:creationId xmlns:a16="http://schemas.microsoft.com/office/drawing/2014/main" id="{AC0DF64C-9CEE-4465-3A89-50EB2648F9B6}"/>
                  </a:ext>
                </a:extLst>
              </p:cNvPr>
              <p:cNvSpPr/>
              <p:nvPr/>
            </p:nvSpPr>
            <p:spPr>
              <a:xfrm>
                <a:off x="10064219" y="5201809"/>
                <a:ext cx="8537" cy="40725"/>
              </a:xfrm>
              <a:custGeom>
                <a:avLst/>
                <a:gdLst>
                  <a:gd name="connsiteX0" fmla="*/ 1582 w 8537"/>
                  <a:gd name="connsiteY0" fmla="*/ 13027 h 40725"/>
                  <a:gd name="connsiteX1" fmla="*/ 190 w 8537"/>
                  <a:gd name="connsiteY1" fmla="*/ 40726 h 40725"/>
                  <a:gd name="connsiteX2" fmla="*/ 8538 w 8537"/>
                  <a:gd name="connsiteY2" fmla="*/ 0 h 40725"/>
                  <a:gd name="connsiteX3" fmla="*/ 1708 w 8537"/>
                  <a:gd name="connsiteY3" fmla="*/ 12901 h 40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7" h="40725">
                    <a:moveTo>
                      <a:pt x="1582" y="13027"/>
                    </a:moveTo>
                    <a:cubicBezTo>
                      <a:pt x="3478" y="13407"/>
                      <a:pt x="-948" y="37184"/>
                      <a:pt x="190" y="40726"/>
                    </a:cubicBezTo>
                    <a:cubicBezTo>
                      <a:pt x="2973" y="22134"/>
                      <a:pt x="5503" y="10751"/>
                      <a:pt x="8538" y="0"/>
                    </a:cubicBezTo>
                    <a:cubicBezTo>
                      <a:pt x="6387" y="1897"/>
                      <a:pt x="4744" y="-3035"/>
                      <a:pt x="1708" y="12901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5" name="Freeform: Shape 9824">
                <a:extLst>
                  <a:ext uri="{FF2B5EF4-FFF2-40B4-BE49-F238E27FC236}">
                    <a16:creationId xmlns:a16="http://schemas.microsoft.com/office/drawing/2014/main" id="{72E2BDD2-B4D7-44D0-73F0-544087C5C0F2}"/>
                  </a:ext>
                </a:extLst>
              </p:cNvPr>
              <p:cNvSpPr/>
              <p:nvPr/>
            </p:nvSpPr>
            <p:spPr>
              <a:xfrm>
                <a:off x="10070100" y="5092659"/>
                <a:ext cx="144316" cy="94352"/>
              </a:xfrm>
              <a:custGeom>
                <a:avLst/>
                <a:gdLst>
                  <a:gd name="connsiteX0" fmla="*/ 10245 w 144316"/>
                  <a:gd name="connsiteY0" fmla="*/ 59318 h 94352"/>
                  <a:gd name="connsiteX1" fmla="*/ 24158 w 144316"/>
                  <a:gd name="connsiteY1" fmla="*/ 14925 h 94352"/>
                  <a:gd name="connsiteX2" fmla="*/ 27572 w 144316"/>
                  <a:gd name="connsiteY2" fmla="*/ 2277 h 94352"/>
                  <a:gd name="connsiteX3" fmla="*/ 40726 w 144316"/>
                  <a:gd name="connsiteY3" fmla="*/ 5312 h 94352"/>
                  <a:gd name="connsiteX4" fmla="*/ 52994 w 144316"/>
                  <a:gd name="connsiteY4" fmla="*/ 11257 h 94352"/>
                  <a:gd name="connsiteX5" fmla="*/ 132042 w 144316"/>
                  <a:gd name="connsiteY5" fmla="*/ 33390 h 94352"/>
                  <a:gd name="connsiteX6" fmla="*/ 133687 w 144316"/>
                  <a:gd name="connsiteY6" fmla="*/ 25801 h 94352"/>
                  <a:gd name="connsiteX7" fmla="*/ 41105 w 144316"/>
                  <a:gd name="connsiteY7" fmla="*/ 3542 h 94352"/>
                  <a:gd name="connsiteX8" fmla="*/ 26561 w 144316"/>
                  <a:gd name="connsiteY8" fmla="*/ 0 h 94352"/>
                  <a:gd name="connsiteX9" fmla="*/ 22387 w 144316"/>
                  <a:gd name="connsiteY9" fmla="*/ 14419 h 94352"/>
                  <a:gd name="connsiteX10" fmla="*/ 0 w 144316"/>
                  <a:gd name="connsiteY10" fmla="*/ 94352 h 94352"/>
                  <a:gd name="connsiteX11" fmla="*/ 10245 w 144316"/>
                  <a:gd name="connsiteY11" fmla="*/ 59318 h 9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4316" h="94352">
                    <a:moveTo>
                      <a:pt x="10245" y="59318"/>
                    </a:moveTo>
                    <a:cubicBezTo>
                      <a:pt x="15177" y="44394"/>
                      <a:pt x="20616" y="28205"/>
                      <a:pt x="24158" y="14925"/>
                    </a:cubicBezTo>
                    <a:lnTo>
                      <a:pt x="27572" y="2277"/>
                    </a:lnTo>
                    <a:lnTo>
                      <a:pt x="40726" y="5312"/>
                    </a:lnTo>
                    <a:cubicBezTo>
                      <a:pt x="67286" y="11509"/>
                      <a:pt x="82716" y="15683"/>
                      <a:pt x="52994" y="11257"/>
                    </a:cubicBezTo>
                    <a:cubicBezTo>
                      <a:pt x="86131" y="19604"/>
                      <a:pt x="96629" y="24916"/>
                      <a:pt x="132042" y="33390"/>
                    </a:cubicBezTo>
                    <a:cubicBezTo>
                      <a:pt x="154556" y="34528"/>
                      <a:pt x="140516" y="29469"/>
                      <a:pt x="133687" y="25801"/>
                    </a:cubicBezTo>
                    <a:cubicBezTo>
                      <a:pt x="95238" y="17201"/>
                      <a:pt x="65642" y="9360"/>
                      <a:pt x="41105" y="3542"/>
                    </a:cubicBezTo>
                    <a:lnTo>
                      <a:pt x="26561" y="0"/>
                    </a:lnTo>
                    <a:lnTo>
                      <a:pt x="22387" y="14419"/>
                    </a:lnTo>
                    <a:cubicBezTo>
                      <a:pt x="13913" y="43761"/>
                      <a:pt x="3921" y="67413"/>
                      <a:pt x="0" y="94352"/>
                    </a:cubicBezTo>
                    <a:cubicBezTo>
                      <a:pt x="1644" y="87902"/>
                      <a:pt x="5312" y="74243"/>
                      <a:pt x="10245" y="59318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6" name="Freeform: Shape 9825">
                <a:extLst>
                  <a:ext uri="{FF2B5EF4-FFF2-40B4-BE49-F238E27FC236}">
                    <a16:creationId xmlns:a16="http://schemas.microsoft.com/office/drawing/2014/main" id="{366EC4E2-1A28-6574-3CF1-891E47467E29}"/>
                  </a:ext>
                </a:extLst>
              </p:cNvPr>
              <p:cNvSpPr/>
              <p:nvPr/>
            </p:nvSpPr>
            <p:spPr>
              <a:xfrm>
                <a:off x="10503159" y="5150846"/>
                <a:ext cx="81095" cy="12133"/>
              </a:xfrm>
              <a:custGeom>
                <a:avLst/>
                <a:gdLst>
                  <a:gd name="connsiteX0" fmla="*/ 60962 w 81095"/>
                  <a:gd name="connsiteY0" fmla="*/ 10490 h 12133"/>
                  <a:gd name="connsiteX1" fmla="*/ 80566 w 81095"/>
                  <a:gd name="connsiteY1" fmla="*/ 12134 h 12133"/>
                  <a:gd name="connsiteX2" fmla="*/ 71207 w 81095"/>
                  <a:gd name="connsiteY2" fmla="*/ 8719 h 12133"/>
                  <a:gd name="connsiteX3" fmla="*/ 58307 w 81095"/>
                  <a:gd name="connsiteY3" fmla="*/ 6822 h 12133"/>
                  <a:gd name="connsiteX4" fmla="*/ 44015 w 81095"/>
                  <a:gd name="connsiteY4" fmla="*/ 5051 h 12133"/>
                  <a:gd name="connsiteX5" fmla="*/ 0 w 81095"/>
                  <a:gd name="connsiteY5" fmla="*/ 118 h 12133"/>
                  <a:gd name="connsiteX6" fmla="*/ 45026 w 81095"/>
                  <a:gd name="connsiteY6" fmla="*/ 8213 h 12133"/>
                  <a:gd name="connsiteX7" fmla="*/ 60836 w 81095"/>
                  <a:gd name="connsiteY7" fmla="*/ 10490 h 1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095" h="12133">
                    <a:moveTo>
                      <a:pt x="60962" y="10490"/>
                    </a:moveTo>
                    <a:cubicBezTo>
                      <a:pt x="66907" y="11122"/>
                      <a:pt x="73231" y="11628"/>
                      <a:pt x="80566" y="12134"/>
                    </a:cubicBezTo>
                    <a:cubicBezTo>
                      <a:pt x="82590" y="11375"/>
                      <a:pt x="78669" y="10110"/>
                      <a:pt x="71207" y="8719"/>
                    </a:cubicBezTo>
                    <a:cubicBezTo>
                      <a:pt x="67666" y="8087"/>
                      <a:pt x="62733" y="7454"/>
                      <a:pt x="58307" y="6822"/>
                    </a:cubicBezTo>
                    <a:cubicBezTo>
                      <a:pt x="53879" y="6316"/>
                      <a:pt x="48947" y="5683"/>
                      <a:pt x="44015" y="5051"/>
                    </a:cubicBezTo>
                    <a:cubicBezTo>
                      <a:pt x="24158" y="2395"/>
                      <a:pt x="1644" y="-640"/>
                      <a:pt x="0" y="118"/>
                    </a:cubicBezTo>
                    <a:cubicBezTo>
                      <a:pt x="21375" y="3533"/>
                      <a:pt x="34022" y="6316"/>
                      <a:pt x="45026" y="8213"/>
                    </a:cubicBezTo>
                    <a:cubicBezTo>
                      <a:pt x="50591" y="9225"/>
                      <a:pt x="55397" y="9984"/>
                      <a:pt x="60836" y="10490"/>
                    </a:cubicBez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7" name="Freeform: Shape 9826">
                <a:extLst>
                  <a:ext uri="{FF2B5EF4-FFF2-40B4-BE49-F238E27FC236}">
                    <a16:creationId xmlns:a16="http://schemas.microsoft.com/office/drawing/2014/main" id="{B9AFEBD1-3CDD-1F57-5315-6B13AD506D55}"/>
                  </a:ext>
                </a:extLst>
              </p:cNvPr>
              <p:cNvSpPr/>
              <p:nvPr/>
            </p:nvSpPr>
            <p:spPr>
              <a:xfrm>
                <a:off x="10066559" y="5101512"/>
                <a:ext cx="1477002" cy="331258"/>
              </a:xfrm>
              <a:custGeom>
                <a:avLst/>
                <a:gdLst>
                  <a:gd name="connsiteX0" fmla="*/ 1471944 w 1477002"/>
                  <a:gd name="connsiteY0" fmla="*/ 211344 h 331258"/>
                  <a:gd name="connsiteX1" fmla="*/ 1459549 w 1477002"/>
                  <a:gd name="connsiteY1" fmla="*/ 132675 h 331258"/>
                  <a:gd name="connsiteX2" fmla="*/ 1438806 w 1477002"/>
                  <a:gd name="connsiteY2" fmla="*/ 47935 h 331258"/>
                  <a:gd name="connsiteX3" fmla="*/ 1431598 w 1477002"/>
                  <a:gd name="connsiteY3" fmla="*/ 17960 h 331258"/>
                  <a:gd name="connsiteX4" fmla="*/ 1401369 w 1477002"/>
                  <a:gd name="connsiteY4" fmla="*/ 25043 h 331258"/>
                  <a:gd name="connsiteX5" fmla="*/ 1340154 w 1477002"/>
                  <a:gd name="connsiteY5" fmla="*/ 34655 h 331258"/>
                  <a:gd name="connsiteX6" fmla="*/ 1278813 w 1477002"/>
                  <a:gd name="connsiteY6" fmla="*/ 47176 h 331258"/>
                  <a:gd name="connsiteX7" fmla="*/ 1231004 w 1477002"/>
                  <a:gd name="connsiteY7" fmla="*/ 58432 h 331258"/>
                  <a:gd name="connsiteX8" fmla="*/ 1193440 w 1477002"/>
                  <a:gd name="connsiteY8" fmla="*/ 64883 h 331258"/>
                  <a:gd name="connsiteX9" fmla="*/ 1232269 w 1477002"/>
                  <a:gd name="connsiteY9" fmla="*/ 53879 h 331258"/>
                  <a:gd name="connsiteX10" fmla="*/ 1273627 w 1477002"/>
                  <a:gd name="connsiteY10" fmla="*/ 47050 h 331258"/>
                  <a:gd name="connsiteX11" fmla="*/ 1297026 w 1477002"/>
                  <a:gd name="connsiteY11" fmla="*/ 38575 h 331258"/>
                  <a:gd name="connsiteX12" fmla="*/ 1246561 w 1477002"/>
                  <a:gd name="connsiteY12" fmla="*/ 49832 h 331258"/>
                  <a:gd name="connsiteX13" fmla="*/ 1227083 w 1477002"/>
                  <a:gd name="connsiteY13" fmla="*/ 52994 h 331258"/>
                  <a:gd name="connsiteX14" fmla="*/ 1208618 w 1477002"/>
                  <a:gd name="connsiteY14" fmla="*/ 54891 h 331258"/>
                  <a:gd name="connsiteX15" fmla="*/ 1152589 w 1477002"/>
                  <a:gd name="connsiteY15" fmla="*/ 64630 h 331258"/>
                  <a:gd name="connsiteX16" fmla="*/ 1193187 w 1477002"/>
                  <a:gd name="connsiteY16" fmla="*/ 61594 h 331258"/>
                  <a:gd name="connsiteX17" fmla="*/ 1112621 w 1477002"/>
                  <a:gd name="connsiteY17" fmla="*/ 72598 h 331258"/>
                  <a:gd name="connsiteX18" fmla="*/ 1084923 w 1477002"/>
                  <a:gd name="connsiteY18" fmla="*/ 66907 h 331258"/>
                  <a:gd name="connsiteX19" fmla="*/ 1022064 w 1477002"/>
                  <a:gd name="connsiteY19" fmla="*/ 72724 h 331258"/>
                  <a:gd name="connsiteX20" fmla="*/ 963757 w 1477002"/>
                  <a:gd name="connsiteY20" fmla="*/ 71966 h 331258"/>
                  <a:gd name="connsiteX21" fmla="*/ 889009 w 1477002"/>
                  <a:gd name="connsiteY21" fmla="*/ 77657 h 331258"/>
                  <a:gd name="connsiteX22" fmla="*/ 827794 w 1477002"/>
                  <a:gd name="connsiteY22" fmla="*/ 81831 h 331258"/>
                  <a:gd name="connsiteX23" fmla="*/ 827794 w 1477002"/>
                  <a:gd name="connsiteY23" fmla="*/ 78542 h 331258"/>
                  <a:gd name="connsiteX24" fmla="*/ 765694 w 1477002"/>
                  <a:gd name="connsiteY24" fmla="*/ 77404 h 331258"/>
                  <a:gd name="connsiteX25" fmla="*/ 705870 w 1477002"/>
                  <a:gd name="connsiteY25" fmla="*/ 77404 h 331258"/>
                  <a:gd name="connsiteX26" fmla="*/ 679563 w 1477002"/>
                  <a:gd name="connsiteY26" fmla="*/ 76266 h 331258"/>
                  <a:gd name="connsiteX27" fmla="*/ 654267 w 1477002"/>
                  <a:gd name="connsiteY27" fmla="*/ 74116 h 331258"/>
                  <a:gd name="connsiteX28" fmla="*/ 611012 w 1477002"/>
                  <a:gd name="connsiteY28" fmla="*/ 68804 h 331258"/>
                  <a:gd name="connsiteX29" fmla="*/ 550682 w 1477002"/>
                  <a:gd name="connsiteY29" fmla="*/ 65136 h 331258"/>
                  <a:gd name="connsiteX30" fmla="*/ 505277 w 1477002"/>
                  <a:gd name="connsiteY30" fmla="*/ 62227 h 331258"/>
                  <a:gd name="connsiteX31" fmla="*/ 470243 w 1477002"/>
                  <a:gd name="connsiteY31" fmla="*/ 61848 h 331258"/>
                  <a:gd name="connsiteX32" fmla="*/ 435208 w 1477002"/>
                  <a:gd name="connsiteY32" fmla="*/ 60330 h 331258"/>
                  <a:gd name="connsiteX33" fmla="*/ 422055 w 1477002"/>
                  <a:gd name="connsiteY33" fmla="*/ 54765 h 331258"/>
                  <a:gd name="connsiteX34" fmla="*/ 463034 w 1477002"/>
                  <a:gd name="connsiteY34" fmla="*/ 59445 h 331258"/>
                  <a:gd name="connsiteX35" fmla="*/ 429390 w 1477002"/>
                  <a:gd name="connsiteY35" fmla="*/ 53500 h 331258"/>
                  <a:gd name="connsiteX36" fmla="*/ 394356 w 1477002"/>
                  <a:gd name="connsiteY36" fmla="*/ 46417 h 331258"/>
                  <a:gd name="connsiteX37" fmla="*/ 414087 w 1477002"/>
                  <a:gd name="connsiteY37" fmla="*/ 47682 h 331258"/>
                  <a:gd name="connsiteX38" fmla="*/ 409786 w 1477002"/>
                  <a:gd name="connsiteY38" fmla="*/ 41737 h 331258"/>
                  <a:gd name="connsiteX39" fmla="*/ 362105 w 1477002"/>
                  <a:gd name="connsiteY39" fmla="*/ 37564 h 331258"/>
                  <a:gd name="connsiteX40" fmla="*/ 339718 w 1477002"/>
                  <a:gd name="connsiteY40" fmla="*/ 38196 h 331258"/>
                  <a:gd name="connsiteX41" fmla="*/ 356287 w 1477002"/>
                  <a:gd name="connsiteY41" fmla="*/ 43635 h 331258"/>
                  <a:gd name="connsiteX42" fmla="*/ 379558 w 1477002"/>
                  <a:gd name="connsiteY42" fmla="*/ 49326 h 331258"/>
                  <a:gd name="connsiteX43" fmla="*/ 302787 w 1477002"/>
                  <a:gd name="connsiteY43" fmla="*/ 41105 h 331258"/>
                  <a:gd name="connsiteX44" fmla="*/ 245872 w 1477002"/>
                  <a:gd name="connsiteY44" fmla="*/ 32631 h 331258"/>
                  <a:gd name="connsiteX45" fmla="*/ 219565 w 1477002"/>
                  <a:gd name="connsiteY45" fmla="*/ 25295 h 331258"/>
                  <a:gd name="connsiteX46" fmla="*/ 260037 w 1477002"/>
                  <a:gd name="connsiteY46" fmla="*/ 30861 h 331258"/>
                  <a:gd name="connsiteX47" fmla="*/ 166571 w 1477002"/>
                  <a:gd name="connsiteY47" fmla="*/ 12521 h 331258"/>
                  <a:gd name="connsiteX48" fmla="*/ 194396 w 1477002"/>
                  <a:gd name="connsiteY48" fmla="*/ 12395 h 331258"/>
                  <a:gd name="connsiteX49" fmla="*/ 126730 w 1477002"/>
                  <a:gd name="connsiteY49" fmla="*/ 3162 h 331258"/>
                  <a:gd name="connsiteX50" fmla="*/ 166317 w 1477002"/>
                  <a:gd name="connsiteY50" fmla="*/ 13533 h 331258"/>
                  <a:gd name="connsiteX51" fmla="*/ 99538 w 1477002"/>
                  <a:gd name="connsiteY51" fmla="*/ 0 h 331258"/>
                  <a:gd name="connsiteX52" fmla="*/ 138872 w 1477002"/>
                  <a:gd name="connsiteY52" fmla="*/ 11509 h 331258"/>
                  <a:gd name="connsiteX53" fmla="*/ 112059 w 1477002"/>
                  <a:gd name="connsiteY53" fmla="*/ 6450 h 331258"/>
                  <a:gd name="connsiteX54" fmla="*/ 165179 w 1477002"/>
                  <a:gd name="connsiteY54" fmla="*/ 18972 h 331258"/>
                  <a:gd name="connsiteX55" fmla="*/ 192878 w 1477002"/>
                  <a:gd name="connsiteY55" fmla="*/ 19984 h 331258"/>
                  <a:gd name="connsiteX56" fmla="*/ 177953 w 1477002"/>
                  <a:gd name="connsiteY56" fmla="*/ 24916 h 331258"/>
                  <a:gd name="connsiteX57" fmla="*/ 324667 w 1477002"/>
                  <a:gd name="connsiteY57" fmla="*/ 55271 h 331258"/>
                  <a:gd name="connsiteX58" fmla="*/ 284194 w 1477002"/>
                  <a:gd name="connsiteY58" fmla="*/ 51350 h 331258"/>
                  <a:gd name="connsiteX59" fmla="*/ 189842 w 1477002"/>
                  <a:gd name="connsiteY59" fmla="*/ 35161 h 331258"/>
                  <a:gd name="connsiteX60" fmla="*/ 176815 w 1477002"/>
                  <a:gd name="connsiteY60" fmla="*/ 30354 h 331258"/>
                  <a:gd name="connsiteX61" fmla="*/ 162903 w 1477002"/>
                  <a:gd name="connsiteY61" fmla="*/ 29849 h 331258"/>
                  <a:gd name="connsiteX62" fmla="*/ 129765 w 1477002"/>
                  <a:gd name="connsiteY62" fmla="*/ 24284 h 331258"/>
                  <a:gd name="connsiteX63" fmla="*/ 108644 w 1477002"/>
                  <a:gd name="connsiteY63" fmla="*/ 21501 h 331258"/>
                  <a:gd name="connsiteX64" fmla="*/ 160879 w 1477002"/>
                  <a:gd name="connsiteY64" fmla="*/ 37184 h 331258"/>
                  <a:gd name="connsiteX65" fmla="*/ 129513 w 1477002"/>
                  <a:gd name="connsiteY65" fmla="*/ 30861 h 331258"/>
                  <a:gd name="connsiteX66" fmla="*/ 69688 w 1477002"/>
                  <a:gd name="connsiteY66" fmla="*/ 16695 h 331258"/>
                  <a:gd name="connsiteX67" fmla="*/ 82084 w 1477002"/>
                  <a:gd name="connsiteY67" fmla="*/ 15177 h 331258"/>
                  <a:gd name="connsiteX68" fmla="*/ 42116 w 1477002"/>
                  <a:gd name="connsiteY68" fmla="*/ 6577 h 331258"/>
                  <a:gd name="connsiteX69" fmla="*/ 38954 w 1477002"/>
                  <a:gd name="connsiteY69" fmla="*/ 5944 h 331258"/>
                  <a:gd name="connsiteX70" fmla="*/ 38196 w 1477002"/>
                  <a:gd name="connsiteY70" fmla="*/ 8854 h 331258"/>
                  <a:gd name="connsiteX71" fmla="*/ 29090 w 1477002"/>
                  <a:gd name="connsiteY71" fmla="*/ 34781 h 331258"/>
                  <a:gd name="connsiteX72" fmla="*/ 30354 w 1477002"/>
                  <a:gd name="connsiteY72" fmla="*/ 43635 h 331258"/>
                  <a:gd name="connsiteX73" fmla="*/ 16821 w 1477002"/>
                  <a:gd name="connsiteY73" fmla="*/ 87775 h 331258"/>
                  <a:gd name="connsiteX74" fmla="*/ 11383 w 1477002"/>
                  <a:gd name="connsiteY74" fmla="*/ 115094 h 331258"/>
                  <a:gd name="connsiteX75" fmla="*/ 5944 w 1477002"/>
                  <a:gd name="connsiteY75" fmla="*/ 126351 h 331258"/>
                  <a:gd name="connsiteX76" fmla="*/ 3035 w 1477002"/>
                  <a:gd name="connsiteY76" fmla="*/ 144058 h 331258"/>
                  <a:gd name="connsiteX77" fmla="*/ 1518 w 1477002"/>
                  <a:gd name="connsiteY77" fmla="*/ 155694 h 331258"/>
                  <a:gd name="connsiteX78" fmla="*/ 0 w 1477002"/>
                  <a:gd name="connsiteY78" fmla="*/ 170871 h 331258"/>
                  <a:gd name="connsiteX79" fmla="*/ 2403 w 1477002"/>
                  <a:gd name="connsiteY79" fmla="*/ 167835 h 331258"/>
                  <a:gd name="connsiteX80" fmla="*/ 3162 w 1477002"/>
                  <a:gd name="connsiteY80" fmla="*/ 165685 h 331258"/>
                  <a:gd name="connsiteX81" fmla="*/ 2403 w 1477002"/>
                  <a:gd name="connsiteY81" fmla="*/ 169986 h 331258"/>
                  <a:gd name="connsiteX82" fmla="*/ 89166 w 1477002"/>
                  <a:gd name="connsiteY82" fmla="*/ 197305 h 331258"/>
                  <a:gd name="connsiteX83" fmla="*/ 93340 w 1477002"/>
                  <a:gd name="connsiteY83" fmla="*/ 198443 h 331258"/>
                  <a:gd name="connsiteX84" fmla="*/ 93719 w 1477002"/>
                  <a:gd name="connsiteY84" fmla="*/ 199328 h 331258"/>
                  <a:gd name="connsiteX85" fmla="*/ 116106 w 1477002"/>
                  <a:gd name="connsiteY85" fmla="*/ 204514 h 331258"/>
                  <a:gd name="connsiteX86" fmla="*/ 177321 w 1477002"/>
                  <a:gd name="connsiteY86" fmla="*/ 220197 h 331258"/>
                  <a:gd name="connsiteX87" fmla="*/ 225762 w 1477002"/>
                  <a:gd name="connsiteY87" fmla="*/ 231707 h 331258"/>
                  <a:gd name="connsiteX88" fmla="*/ 226015 w 1477002"/>
                  <a:gd name="connsiteY88" fmla="*/ 235627 h 331258"/>
                  <a:gd name="connsiteX89" fmla="*/ 185669 w 1477002"/>
                  <a:gd name="connsiteY89" fmla="*/ 227533 h 331258"/>
                  <a:gd name="connsiteX90" fmla="*/ 278756 w 1477002"/>
                  <a:gd name="connsiteY90" fmla="*/ 251184 h 331258"/>
                  <a:gd name="connsiteX91" fmla="*/ 197304 w 1477002"/>
                  <a:gd name="connsiteY91" fmla="*/ 238157 h 331258"/>
                  <a:gd name="connsiteX92" fmla="*/ 290898 w 1477002"/>
                  <a:gd name="connsiteY92" fmla="*/ 259785 h 331258"/>
                  <a:gd name="connsiteX93" fmla="*/ 318090 w 1477002"/>
                  <a:gd name="connsiteY93" fmla="*/ 262820 h 331258"/>
                  <a:gd name="connsiteX94" fmla="*/ 410039 w 1477002"/>
                  <a:gd name="connsiteY94" fmla="*/ 283436 h 331258"/>
                  <a:gd name="connsiteX95" fmla="*/ 536264 w 1477002"/>
                  <a:gd name="connsiteY95" fmla="*/ 295451 h 331258"/>
                  <a:gd name="connsiteX96" fmla="*/ 535758 w 1477002"/>
                  <a:gd name="connsiteY96" fmla="*/ 299878 h 331258"/>
                  <a:gd name="connsiteX97" fmla="*/ 426102 w 1477002"/>
                  <a:gd name="connsiteY97" fmla="*/ 292036 h 331258"/>
                  <a:gd name="connsiteX98" fmla="*/ 450765 w 1477002"/>
                  <a:gd name="connsiteY98" fmla="*/ 299625 h 331258"/>
                  <a:gd name="connsiteX99" fmla="*/ 465437 w 1477002"/>
                  <a:gd name="connsiteY99" fmla="*/ 306202 h 331258"/>
                  <a:gd name="connsiteX100" fmla="*/ 507047 w 1477002"/>
                  <a:gd name="connsiteY100" fmla="*/ 309111 h 331258"/>
                  <a:gd name="connsiteX101" fmla="*/ 548659 w 1477002"/>
                  <a:gd name="connsiteY101" fmla="*/ 304558 h 331258"/>
                  <a:gd name="connsiteX102" fmla="*/ 617210 w 1477002"/>
                  <a:gd name="connsiteY102" fmla="*/ 316573 h 331258"/>
                  <a:gd name="connsiteX103" fmla="*/ 588246 w 1477002"/>
                  <a:gd name="connsiteY103" fmla="*/ 317711 h 331258"/>
                  <a:gd name="connsiteX104" fmla="*/ 645035 w 1477002"/>
                  <a:gd name="connsiteY104" fmla="*/ 321000 h 331258"/>
                  <a:gd name="connsiteX105" fmla="*/ 631502 w 1477002"/>
                  <a:gd name="connsiteY105" fmla="*/ 316193 h 331258"/>
                  <a:gd name="connsiteX106" fmla="*/ 672986 w 1477002"/>
                  <a:gd name="connsiteY106" fmla="*/ 316193 h 331258"/>
                  <a:gd name="connsiteX107" fmla="*/ 728130 w 1477002"/>
                  <a:gd name="connsiteY107" fmla="*/ 324288 h 331258"/>
                  <a:gd name="connsiteX108" fmla="*/ 811605 w 1477002"/>
                  <a:gd name="connsiteY108" fmla="*/ 327071 h 331258"/>
                  <a:gd name="connsiteX109" fmla="*/ 894069 w 1477002"/>
                  <a:gd name="connsiteY109" fmla="*/ 331244 h 331258"/>
                  <a:gd name="connsiteX110" fmla="*/ 936059 w 1477002"/>
                  <a:gd name="connsiteY110" fmla="*/ 326691 h 331258"/>
                  <a:gd name="connsiteX111" fmla="*/ 936059 w 1477002"/>
                  <a:gd name="connsiteY111" fmla="*/ 328841 h 331258"/>
                  <a:gd name="connsiteX112" fmla="*/ 982350 w 1477002"/>
                  <a:gd name="connsiteY112" fmla="*/ 324668 h 331258"/>
                  <a:gd name="connsiteX113" fmla="*/ 1033573 w 1477002"/>
                  <a:gd name="connsiteY113" fmla="*/ 316699 h 331258"/>
                  <a:gd name="connsiteX114" fmla="*/ 990950 w 1477002"/>
                  <a:gd name="connsiteY114" fmla="*/ 318723 h 331258"/>
                  <a:gd name="connsiteX115" fmla="*/ 1047612 w 1477002"/>
                  <a:gd name="connsiteY115" fmla="*/ 311261 h 331258"/>
                  <a:gd name="connsiteX116" fmla="*/ 1081508 w 1477002"/>
                  <a:gd name="connsiteY116" fmla="*/ 307087 h 331258"/>
                  <a:gd name="connsiteX117" fmla="*/ 1119198 w 1477002"/>
                  <a:gd name="connsiteY117" fmla="*/ 302787 h 331258"/>
                  <a:gd name="connsiteX118" fmla="*/ 1156383 w 1477002"/>
                  <a:gd name="connsiteY118" fmla="*/ 297728 h 331258"/>
                  <a:gd name="connsiteX119" fmla="*/ 1191670 w 1477002"/>
                  <a:gd name="connsiteY119" fmla="*/ 293807 h 331258"/>
                  <a:gd name="connsiteX120" fmla="*/ 1252632 w 1477002"/>
                  <a:gd name="connsiteY120" fmla="*/ 288368 h 331258"/>
                  <a:gd name="connsiteX121" fmla="*/ 1205962 w 1477002"/>
                  <a:gd name="connsiteY121" fmla="*/ 294060 h 331258"/>
                  <a:gd name="connsiteX122" fmla="*/ 1157142 w 1477002"/>
                  <a:gd name="connsiteY122" fmla="*/ 300637 h 331258"/>
                  <a:gd name="connsiteX123" fmla="*/ 1262118 w 1477002"/>
                  <a:gd name="connsiteY123" fmla="*/ 290645 h 331258"/>
                  <a:gd name="connsiteX124" fmla="*/ 1336486 w 1477002"/>
                  <a:gd name="connsiteY124" fmla="*/ 275847 h 331258"/>
                  <a:gd name="connsiteX125" fmla="*/ 1404405 w 1477002"/>
                  <a:gd name="connsiteY125" fmla="*/ 262314 h 331258"/>
                  <a:gd name="connsiteX126" fmla="*/ 1448545 w 1477002"/>
                  <a:gd name="connsiteY126" fmla="*/ 247643 h 331258"/>
                  <a:gd name="connsiteX127" fmla="*/ 1477003 w 1477002"/>
                  <a:gd name="connsiteY127" fmla="*/ 238663 h 331258"/>
                  <a:gd name="connsiteX128" fmla="*/ 1472323 w 1477002"/>
                  <a:gd name="connsiteY128" fmla="*/ 211470 h 331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1477002" h="331258">
                    <a:moveTo>
                      <a:pt x="1471944" y="211344"/>
                    </a:moveTo>
                    <a:cubicBezTo>
                      <a:pt x="1467897" y="187440"/>
                      <a:pt x="1463723" y="160626"/>
                      <a:pt x="1459549" y="132675"/>
                    </a:cubicBezTo>
                    <a:cubicBezTo>
                      <a:pt x="1454490" y="103332"/>
                      <a:pt x="1445257" y="74369"/>
                      <a:pt x="1438806" y="47935"/>
                    </a:cubicBezTo>
                    <a:lnTo>
                      <a:pt x="1431598" y="17960"/>
                    </a:lnTo>
                    <a:lnTo>
                      <a:pt x="1401369" y="25043"/>
                    </a:lnTo>
                    <a:cubicBezTo>
                      <a:pt x="1383789" y="29090"/>
                      <a:pt x="1361402" y="31367"/>
                      <a:pt x="1340154" y="34655"/>
                    </a:cubicBezTo>
                    <a:cubicBezTo>
                      <a:pt x="1319032" y="37690"/>
                      <a:pt x="1296646" y="42370"/>
                      <a:pt x="1278813" y="47176"/>
                    </a:cubicBezTo>
                    <a:cubicBezTo>
                      <a:pt x="1260600" y="51856"/>
                      <a:pt x="1244917" y="55650"/>
                      <a:pt x="1231004" y="58432"/>
                    </a:cubicBezTo>
                    <a:cubicBezTo>
                      <a:pt x="1216965" y="60962"/>
                      <a:pt x="1203432" y="62733"/>
                      <a:pt x="1193440" y="64883"/>
                    </a:cubicBezTo>
                    <a:cubicBezTo>
                      <a:pt x="1192175" y="61468"/>
                      <a:pt x="1205835" y="58306"/>
                      <a:pt x="1232269" y="53879"/>
                    </a:cubicBezTo>
                    <a:cubicBezTo>
                      <a:pt x="1241375" y="53373"/>
                      <a:pt x="1258702" y="50591"/>
                      <a:pt x="1273627" y="47050"/>
                    </a:cubicBezTo>
                    <a:cubicBezTo>
                      <a:pt x="1288425" y="43508"/>
                      <a:pt x="1300946" y="39967"/>
                      <a:pt x="1297026" y="38575"/>
                    </a:cubicBezTo>
                    <a:cubicBezTo>
                      <a:pt x="1276789" y="43255"/>
                      <a:pt x="1260727" y="47176"/>
                      <a:pt x="1246561" y="49832"/>
                    </a:cubicBezTo>
                    <a:cubicBezTo>
                      <a:pt x="1239478" y="51223"/>
                      <a:pt x="1233028" y="52235"/>
                      <a:pt x="1227083" y="52994"/>
                    </a:cubicBezTo>
                    <a:cubicBezTo>
                      <a:pt x="1220507" y="53626"/>
                      <a:pt x="1214435" y="54385"/>
                      <a:pt x="1208618" y="54891"/>
                    </a:cubicBezTo>
                    <a:cubicBezTo>
                      <a:pt x="1185219" y="57421"/>
                      <a:pt x="1167639" y="59950"/>
                      <a:pt x="1152589" y="64630"/>
                    </a:cubicBezTo>
                    <a:cubicBezTo>
                      <a:pt x="1168272" y="63239"/>
                      <a:pt x="1190658" y="60456"/>
                      <a:pt x="1193187" y="61594"/>
                    </a:cubicBezTo>
                    <a:cubicBezTo>
                      <a:pt x="1152209" y="65642"/>
                      <a:pt x="1141332" y="69689"/>
                      <a:pt x="1112621" y="72598"/>
                    </a:cubicBezTo>
                    <a:cubicBezTo>
                      <a:pt x="1133111" y="67539"/>
                      <a:pt x="1103768" y="68551"/>
                      <a:pt x="1084923" y="66907"/>
                    </a:cubicBezTo>
                    <a:cubicBezTo>
                      <a:pt x="1064433" y="69436"/>
                      <a:pt x="1042173" y="72218"/>
                      <a:pt x="1022064" y="72724"/>
                    </a:cubicBezTo>
                    <a:cubicBezTo>
                      <a:pt x="1001448" y="73357"/>
                      <a:pt x="980832" y="72724"/>
                      <a:pt x="963757" y="71966"/>
                    </a:cubicBezTo>
                    <a:cubicBezTo>
                      <a:pt x="946430" y="75001"/>
                      <a:pt x="917087" y="76392"/>
                      <a:pt x="889009" y="77657"/>
                    </a:cubicBezTo>
                    <a:cubicBezTo>
                      <a:pt x="861184" y="79681"/>
                      <a:pt x="835383" y="78290"/>
                      <a:pt x="827794" y="81831"/>
                    </a:cubicBezTo>
                    <a:lnTo>
                      <a:pt x="827794" y="78542"/>
                    </a:lnTo>
                    <a:cubicBezTo>
                      <a:pt x="806926" y="78163"/>
                      <a:pt x="786057" y="77784"/>
                      <a:pt x="765694" y="77404"/>
                    </a:cubicBezTo>
                    <a:cubicBezTo>
                      <a:pt x="745078" y="77404"/>
                      <a:pt x="724968" y="77404"/>
                      <a:pt x="705870" y="77404"/>
                    </a:cubicBezTo>
                    <a:cubicBezTo>
                      <a:pt x="696637" y="77278"/>
                      <a:pt x="687910" y="76898"/>
                      <a:pt x="679563" y="76266"/>
                    </a:cubicBezTo>
                    <a:cubicBezTo>
                      <a:pt x="670836" y="75507"/>
                      <a:pt x="662362" y="74875"/>
                      <a:pt x="654267" y="74116"/>
                    </a:cubicBezTo>
                    <a:cubicBezTo>
                      <a:pt x="638078" y="72598"/>
                      <a:pt x="623533" y="70827"/>
                      <a:pt x="611012" y="68804"/>
                    </a:cubicBezTo>
                    <a:cubicBezTo>
                      <a:pt x="585843" y="68298"/>
                      <a:pt x="568136" y="66780"/>
                      <a:pt x="550682" y="65136"/>
                    </a:cubicBezTo>
                    <a:cubicBezTo>
                      <a:pt x="533608" y="63618"/>
                      <a:pt x="518683" y="62480"/>
                      <a:pt x="505277" y="62227"/>
                    </a:cubicBezTo>
                    <a:cubicBezTo>
                      <a:pt x="492629" y="62100"/>
                      <a:pt x="481373" y="61974"/>
                      <a:pt x="470243" y="61848"/>
                    </a:cubicBezTo>
                    <a:cubicBezTo>
                      <a:pt x="459113" y="61594"/>
                      <a:pt x="447856" y="61089"/>
                      <a:pt x="435208" y="60330"/>
                    </a:cubicBezTo>
                    <a:cubicBezTo>
                      <a:pt x="434955" y="58812"/>
                      <a:pt x="417754" y="55903"/>
                      <a:pt x="422055" y="54765"/>
                    </a:cubicBezTo>
                    <a:cubicBezTo>
                      <a:pt x="443935" y="58306"/>
                      <a:pt x="468725" y="62859"/>
                      <a:pt x="463034" y="59445"/>
                    </a:cubicBezTo>
                    <a:cubicBezTo>
                      <a:pt x="463539" y="58559"/>
                      <a:pt x="446717" y="56156"/>
                      <a:pt x="429390" y="53500"/>
                    </a:cubicBezTo>
                    <a:cubicBezTo>
                      <a:pt x="412189" y="50718"/>
                      <a:pt x="393850" y="48441"/>
                      <a:pt x="394356" y="46417"/>
                    </a:cubicBezTo>
                    <a:cubicBezTo>
                      <a:pt x="428252" y="51603"/>
                      <a:pt x="422687" y="50591"/>
                      <a:pt x="414087" y="47682"/>
                    </a:cubicBezTo>
                    <a:cubicBezTo>
                      <a:pt x="405486" y="45026"/>
                      <a:pt x="391574" y="41232"/>
                      <a:pt x="409786" y="41737"/>
                    </a:cubicBezTo>
                    <a:cubicBezTo>
                      <a:pt x="386641" y="38196"/>
                      <a:pt x="372349" y="37817"/>
                      <a:pt x="362105" y="37564"/>
                    </a:cubicBezTo>
                    <a:cubicBezTo>
                      <a:pt x="351986" y="37437"/>
                      <a:pt x="345789" y="37817"/>
                      <a:pt x="339718" y="38196"/>
                    </a:cubicBezTo>
                    <a:cubicBezTo>
                      <a:pt x="366658" y="42117"/>
                      <a:pt x="361345" y="42749"/>
                      <a:pt x="356287" y="43635"/>
                    </a:cubicBezTo>
                    <a:cubicBezTo>
                      <a:pt x="351607" y="44520"/>
                      <a:pt x="347054" y="45405"/>
                      <a:pt x="379558" y="49326"/>
                    </a:cubicBezTo>
                    <a:cubicBezTo>
                      <a:pt x="339338" y="45405"/>
                      <a:pt x="321126" y="44140"/>
                      <a:pt x="302787" y="41105"/>
                    </a:cubicBezTo>
                    <a:cubicBezTo>
                      <a:pt x="284827" y="38575"/>
                      <a:pt x="270282" y="36932"/>
                      <a:pt x="245872" y="32631"/>
                    </a:cubicBezTo>
                    <a:cubicBezTo>
                      <a:pt x="256243" y="29722"/>
                      <a:pt x="218932" y="28331"/>
                      <a:pt x="219565" y="25295"/>
                    </a:cubicBezTo>
                    <a:cubicBezTo>
                      <a:pt x="239548" y="26560"/>
                      <a:pt x="261429" y="35667"/>
                      <a:pt x="260037" y="30861"/>
                    </a:cubicBezTo>
                    <a:cubicBezTo>
                      <a:pt x="228544" y="20489"/>
                      <a:pt x="188198" y="19984"/>
                      <a:pt x="166571" y="12521"/>
                    </a:cubicBezTo>
                    <a:cubicBezTo>
                      <a:pt x="172515" y="11509"/>
                      <a:pt x="205273" y="18086"/>
                      <a:pt x="194396" y="12395"/>
                    </a:cubicBezTo>
                    <a:cubicBezTo>
                      <a:pt x="154428" y="4300"/>
                      <a:pt x="137733" y="3668"/>
                      <a:pt x="126730" y="3162"/>
                    </a:cubicBezTo>
                    <a:cubicBezTo>
                      <a:pt x="149370" y="8348"/>
                      <a:pt x="161005" y="11003"/>
                      <a:pt x="166317" y="13533"/>
                    </a:cubicBezTo>
                    <a:cubicBezTo>
                      <a:pt x="132421" y="6577"/>
                      <a:pt x="120027" y="2277"/>
                      <a:pt x="99538" y="0"/>
                    </a:cubicBezTo>
                    <a:cubicBezTo>
                      <a:pt x="122177" y="5312"/>
                      <a:pt x="133560" y="9233"/>
                      <a:pt x="138872" y="11509"/>
                    </a:cubicBezTo>
                    <a:cubicBezTo>
                      <a:pt x="128247" y="9612"/>
                      <a:pt x="112944" y="5438"/>
                      <a:pt x="112059" y="6450"/>
                    </a:cubicBezTo>
                    <a:cubicBezTo>
                      <a:pt x="136974" y="12395"/>
                      <a:pt x="141148" y="14292"/>
                      <a:pt x="165179" y="18972"/>
                    </a:cubicBezTo>
                    <a:cubicBezTo>
                      <a:pt x="167203" y="17327"/>
                      <a:pt x="174918" y="17075"/>
                      <a:pt x="192878" y="19984"/>
                    </a:cubicBezTo>
                    <a:cubicBezTo>
                      <a:pt x="197937" y="26434"/>
                      <a:pt x="200972" y="25801"/>
                      <a:pt x="177953" y="24916"/>
                    </a:cubicBezTo>
                    <a:cubicBezTo>
                      <a:pt x="215391" y="33643"/>
                      <a:pt x="273696" y="43888"/>
                      <a:pt x="324667" y="55271"/>
                    </a:cubicBezTo>
                    <a:cubicBezTo>
                      <a:pt x="278124" y="45532"/>
                      <a:pt x="315814" y="57674"/>
                      <a:pt x="284194" y="51350"/>
                    </a:cubicBezTo>
                    <a:cubicBezTo>
                      <a:pt x="253460" y="42117"/>
                      <a:pt x="214000" y="39714"/>
                      <a:pt x="189842" y="35161"/>
                    </a:cubicBezTo>
                    <a:cubicBezTo>
                      <a:pt x="186933" y="34655"/>
                      <a:pt x="190348" y="32505"/>
                      <a:pt x="176815" y="30354"/>
                    </a:cubicBezTo>
                    <a:cubicBezTo>
                      <a:pt x="174539" y="29975"/>
                      <a:pt x="168594" y="30734"/>
                      <a:pt x="162903" y="29849"/>
                    </a:cubicBezTo>
                    <a:cubicBezTo>
                      <a:pt x="153291" y="28457"/>
                      <a:pt x="140516" y="26181"/>
                      <a:pt x="129765" y="24284"/>
                    </a:cubicBezTo>
                    <a:cubicBezTo>
                      <a:pt x="119141" y="22134"/>
                      <a:pt x="110288" y="20616"/>
                      <a:pt x="108644" y="21501"/>
                    </a:cubicBezTo>
                    <a:cubicBezTo>
                      <a:pt x="120786" y="26687"/>
                      <a:pt x="152025" y="33264"/>
                      <a:pt x="160879" y="37184"/>
                    </a:cubicBezTo>
                    <a:cubicBezTo>
                      <a:pt x="150508" y="35161"/>
                      <a:pt x="140010" y="33137"/>
                      <a:pt x="129513" y="30861"/>
                    </a:cubicBezTo>
                    <a:cubicBezTo>
                      <a:pt x="109402" y="26308"/>
                      <a:pt x="89672" y="21628"/>
                      <a:pt x="69688" y="16695"/>
                    </a:cubicBezTo>
                    <a:cubicBezTo>
                      <a:pt x="72598" y="15810"/>
                      <a:pt x="75128" y="14798"/>
                      <a:pt x="82084" y="15177"/>
                    </a:cubicBezTo>
                    <a:cubicBezTo>
                      <a:pt x="63365" y="10751"/>
                      <a:pt x="52488" y="8854"/>
                      <a:pt x="42116" y="6577"/>
                    </a:cubicBezTo>
                    <a:lnTo>
                      <a:pt x="38954" y="5944"/>
                    </a:lnTo>
                    <a:lnTo>
                      <a:pt x="38196" y="8854"/>
                    </a:lnTo>
                    <a:cubicBezTo>
                      <a:pt x="36172" y="16695"/>
                      <a:pt x="33643" y="24284"/>
                      <a:pt x="29090" y="34781"/>
                    </a:cubicBezTo>
                    <a:cubicBezTo>
                      <a:pt x="27951" y="44520"/>
                      <a:pt x="29090" y="44014"/>
                      <a:pt x="30354" y="43635"/>
                    </a:cubicBezTo>
                    <a:cubicBezTo>
                      <a:pt x="25295" y="58180"/>
                      <a:pt x="20363" y="72472"/>
                      <a:pt x="16821" y="87775"/>
                    </a:cubicBezTo>
                    <a:cubicBezTo>
                      <a:pt x="14671" y="96882"/>
                      <a:pt x="13027" y="105988"/>
                      <a:pt x="11383" y="115094"/>
                    </a:cubicBezTo>
                    <a:cubicBezTo>
                      <a:pt x="9359" y="115094"/>
                      <a:pt x="7588" y="118889"/>
                      <a:pt x="5944" y="126351"/>
                    </a:cubicBezTo>
                    <a:cubicBezTo>
                      <a:pt x="4932" y="130904"/>
                      <a:pt x="4047" y="136849"/>
                      <a:pt x="3035" y="144058"/>
                    </a:cubicBezTo>
                    <a:cubicBezTo>
                      <a:pt x="2529" y="147599"/>
                      <a:pt x="2023" y="151520"/>
                      <a:pt x="1518" y="155694"/>
                    </a:cubicBezTo>
                    <a:cubicBezTo>
                      <a:pt x="1138" y="159994"/>
                      <a:pt x="0" y="163535"/>
                      <a:pt x="0" y="170871"/>
                    </a:cubicBezTo>
                    <a:cubicBezTo>
                      <a:pt x="885" y="171757"/>
                      <a:pt x="1391" y="170238"/>
                      <a:pt x="2403" y="167835"/>
                    </a:cubicBezTo>
                    <a:cubicBezTo>
                      <a:pt x="2656" y="167203"/>
                      <a:pt x="2909" y="166318"/>
                      <a:pt x="3162" y="165685"/>
                    </a:cubicBezTo>
                    <a:cubicBezTo>
                      <a:pt x="2909" y="167077"/>
                      <a:pt x="2656" y="168595"/>
                      <a:pt x="2403" y="169986"/>
                    </a:cubicBezTo>
                    <a:cubicBezTo>
                      <a:pt x="31619" y="179724"/>
                      <a:pt x="60329" y="188831"/>
                      <a:pt x="89166" y="197305"/>
                    </a:cubicBezTo>
                    <a:cubicBezTo>
                      <a:pt x="90557" y="197684"/>
                      <a:pt x="91949" y="198064"/>
                      <a:pt x="93340" y="198443"/>
                    </a:cubicBezTo>
                    <a:cubicBezTo>
                      <a:pt x="93846" y="198822"/>
                      <a:pt x="94099" y="199202"/>
                      <a:pt x="93719" y="199328"/>
                    </a:cubicBezTo>
                    <a:cubicBezTo>
                      <a:pt x="102193" y="201478"/>
                      <a:pt x="109529" y="203123"/>
                      <a:pt x="116106" y="204514"/>
                    </a:cubicBezTo>
                    <a:cubicBezTo>
                      <a:pt x="136595" y="209953"/>
                      <a:pt x="157085" y="215012"/>
                      <a:pt x="177321" y="220197"/>
                    </a:cubicBezTo>
                    <a:cubicBezTo>
                      <a:pt x="193510" y="224245"/>
                      <a:pt x="209699" y="228039"/>
                      <a:pt x="225762" y="231707"/>
                    </a:cubicBezTo>
                    <a:cubicBezTo>
                      <a:pt x="228797" y="233477"/>
                      <a:pt x="230695" y="235121"/>
                      <a:pt x="226015" y="235627"/>
                    </a:cubicBezTo>
                    <a:cubicBezTo>
                      <a:pt x="196925" y="229683"/>
                      <a:pt x="184403" y="222853"/>
                      <a:pt x="185669" y="227533"/>
                    </a:cubicBezTo>
                    <a:cubicBezTo>
                      <a:pt x="200720" y="233098"/>
                      <a:pt x="269397" y="245113"/>
                      <a:pt x="278756" y="251184"/>
                    </a:cubicBezTo>
                    <a:cubicBezTo>
                      <a:pt x="257001" y="251184"/>
                      <a:pt x="227533" y="241825"/>
                      <a:pt x="197304" y="238157"/>
                    </a:cubicBezTo>
                    <a:cubicBezTo>
                      <a:pt x="212102" y="241445"/>
                      <a:pt x="258520" y="251817"/>
                      <a:pt x="290898" y="259785"/>
                    </a:cubicBezTo>
                    <a:cubicBezTo>
                      <a:pt x="324287" y="268638"/>
                      <a:pt x="347939" y="273191"/>
                      <a:pt x="318090" y="262820"/>
                    </a:cubicBezTo>
                    <a:cubicBezTo>
                      <a:pt x="347813" y="273697"/>
                      <a:pt x="377029" y="279136"/>
                      <a:pt x="410039" y="283436"/>
                    </a:cubicBezTo>
                    <a:cubicBezTo>
                      <a:pt x="442671" y="288242"/>
                      <a:pt x="482132" y="292036"/>
                      <a:pt x="536264" y="295451"/>
                    </a:cubicBezTo>
                    <a:cubicBezTo>
                      <a:pt x="520075" y="295451"/>
                      <a:pt x="519948" y="296590"/>
                      <a:pt x="535758" y="299878"/>
                    </a:cubicBezTo>
                    <a:cubicBezTo>
                      <a:pt x="486685" y="291404"/>
                      <a:pt x="490479" y="300510"/>
                      <a:pt x="426102" y="292036"/>
                    </a:cubicBezTo>
                    <a:cubicBezTo>
                      <a:pt x="441532" y="295957"/>
                      <a:pt x="446844" y="297981"/>
                      <a:pt x="450765" y="299625"/>
                    </a:cubicBezTo>
                    <a:cubicBezTo>
                      <a:pt x="454560" y="301396"/>
                      <a:pt x="456456" y="303040"/>
                      <a:pt x="465437" y="306202"/>
                    </a:cubicBezTo>
                    <a:cubicBezTo>
                      <a:pt x="467840" y="305190"/>
                      <a:pt x="487444" y="307214"/>
                      <a:pt x="507047" y="309111"/>
                    </a:cubicBezTo>
                    <a:cubicBezTo>
                      <a:pt x="527410" y="306581"/>
                      <a:pt x="507047" y="303546"/>
                      <a:pt x="548659" y="304558"/>
                    </a:cubicBezTo>
                    <a:cubicBezTo>
                      <a:pt x="568263" y="308352"/>
                      <a:pt x="603803" y="313790"/>
                      <a:pt x="617210" y="316573"/>
                    </a:cubicBezTo>
                    <a:cubicBezTo>
                      <a:pt x="574587" y="310882"/>
                      <a:pt x="591661" y="315941"/>
                      <a:pt x="588246" y="317711"/>
                    </a:cubicBezTo>
                    <a:cubicBezTo>
                      <a:pt x="614300" y="321252"/>
                      <a:pt x="620624" y="320367"/>
                      <a:pt x="645035" y="321000"/>
                    </a:cubicBezTo>
                    <a:cubicBezTo>
                      <a:pt x="646299" y="319103"/>
                      <a:pt x="642378" y="317458"/>
                      <a:pt x="631502" y="316193"/>
                    </a:cubicBezTo>
                    <a:cubicBezTo>
                      <a:pt x="650473" y="316826"/>
                      <a:pt x="662109" y="316573"/>
                      <a:pt x="672986" y="316193"/>
                    </a:cubicBezTo>
                    <a:cubicBezTo>
                      <a:pt x="684496" y="319229"/>
                      <a:pt x="700432" y="322138"/>
                      <a:pt x="728130" y="324288"/>
                    </a:cubicBezTo>
                    <a:cubicBezTo>
                      <a:pt x="760382" y="323782"/>
                      <a:pt x="786183" y="325300"/>
                      <a:pt x="811605" y="327071"/>
                    </a:cubicBezTo>
                    <a:cubicBezTo>
                      <a:pt x="835889" y="328209"/>
                      <a:pt x="860678" y="331497"/>
                      <a:pt x="894069" y="331244"/>
                    </a:cubicBezTo>
                    <a:cubicBezTo>
                      <a:pt x="914052" y="330738"/>
                      <a:pt x="917972" y="327830"/>
                      <a:pt x="936059" y="326691"/>
                    </a:cubicBezTo>
                    <a:cubicBezTo>
                      <a:pt x="936565" y="326691"/>
                      <a:pt x="935553" y="328968"/>
                      <a:pt x="936059" y="328841"/>
                    </a:cubicBezTo>
                    <a:cubicBezTo>
                      <a:pt x="949339" y="328209"/>
                      <a:pt x="965528" y="326691"/>
                      <a:pt x="982350" y="324668"/>
                    </a:cubicBezTo>
                    <a:cubicBezTo>
                      <a:pt x="998918" y="322897"/>
                      <a:pt x="1017890" y="319861"/>
                      <a:pt x="1033573" y="316699"/>
                    </a:cubicBezTo>
                    <a:cubicBezTo>
                      <a:pt x="1017384" y="318217"/>
                      <a:pt x="1001700" y="319103"/>
                      <a:pt x="990950" y="318723"/>
                    </a:cubicBezTo>
                    <a:cubicBezTo>
                      <a:pt x="1005495" y="316826"/>
                      <a:pt x="1025226" y="314170"/>
                      <a:pt x="1047612" y="311261"/>
                    </a:cubicBezTo>
                    <a:cubicBezTo>
                      <a:pt x="1058489" y="309743"/>
                      <a:pt x="1069998" y="308352"/>
                      <a:pt x="1081508" y="307087"/>
                    </a:cubicBezTo>
                    <a:cubicBezTo>
                      <a:pt x="1093396" y="305949"/>
                      <a:pt x="1106677" y="304431"/>
                      <a:pt x="1119198" y="302787"/>
                    </a:cubicBezTo>
                    <a:cubicBezTo>
                      <a:pt x="1131593" y="301143"/>
                      <a:pt x="1144114" y="299372"/>
                      <a:pt x="1156383" y="297728"/>
                    </a:cubicBezTo>
                    <a:cubicBezTo>
                      <a:pt x="1168398" y="296084"/>
                      <a:pt x="1179781" y="294945"/>
                      <a:pt x="1191670" y="293807"/>
                    </a:cubicBezTo>
                    <a:cubicBezTo>
                      <a:pt x="1214942" y="291530"/>
                      <a:pt x="1236063" y="289633"/>
                      <a:pt x="1252632" y="288368"/>
                    </a:cubicBezTo>
                    <a:cubicBezTo>
                      <a:pt x="1230877" y="291530"/>
                      <a:pt x="1218609" y="292795"/>
                      <a:pt x="1205962" y="294060"/>
                    </a:cubicBezTo>
                    <a:cubicBezTo>
                      <a:pt x="1193314" y="295451"/>
                      <a:pt x="1179654" y="296463"/>
                      <a:pt x="1157142" y="300637"/>
                    </a:cubicBezTo>
                    <a:cubicBezTo>
                      <a:pt x="1170548" y="303546"/>
                      <a:pt x="1213298" y="297981"/>
                      <a:pt x="1262118" y="290645"/>
                    </a:cubicBezTo>
                    <a:cubicBezTo>
                      <a:pt x="1286401" y="286471"/>
                      <a:pt x="1312076" y="280401"/>
                      <a:pt x="1336486" y="275847"/>
                    </a:cubicBezTo>
                    <a:cubicBezTo>
                      <a:pt x="1360770" y="271547"/>
                      <a:pt x="1384927" y="266109"/>
                      <a:pt x="1404405" y="262314"/>
                    </a:cubicBezTo>
                    <a:cubicBezTo>
                      <a:pt x="1417811" y="257761"/>
                      <a:pt x="1432989" y="252449"/>
                      <a:pt x="1448545" y="247643"/>
                    </a:cubicBezTo>
                    <a:lnTo>
                      <a:pt x="1477003" y="238663"/>
                    </a:lnTo>
                    <a:lnTo>
                      <a:pt x="1472323" y="211470"/>
                    </a:lnTo>
                    <a:close/>
                  </a:path>
                </a:pathLst>
              </a:custGeom>
              <a:solidFill>
                <a:srgbClr val="4758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57" name="Graphic 3">
              <a:extLst>
                <a:ext uri="{FF2B5EF4-FFF2-40B4-BE49-F238E27FC236}">
                  <a16:creationId xmlns:a16="http://schemas.microsoft.com/office/drawing/2014/main" id="{771EB48E-E84F-B659-3019-8F92323B899F}"/>
                </a:ext>
              </a:extLst>
            </p:cNvPr>
            <p:cNvGrpSpPr/>
            <p:nvPr/>
          </p:nvGrpSpPr>
          <p:grpSpPr>
            <a:xfrm>
              <a:off x="10049756" y="5385327"/>
              <a:ext cx="1648281" cy="350348"/>
              <a:chOff x="9979416" y="5385327"/>
              <a:chExt cx="1648281" cy="350348"/>
            </a:xfrm>
            <a:solidFill>
              <a:srgbClr val="E5D9CA"/>
            </a:solidFill>
          </p:grpSpPr>
          <p:sp>
            <p:nvSpPr>
              <p:cNvPr id="9794" name="Freeform: Shape 9793">
                <a:extLst>
                  <a:ext uri="{FF2B5EF4-FFF2-40B4-BE49-F238E27FC236}">
                    <a16:creationId xmlns:a16="http://schemas.microsoft.com/office/drawing/2014/main" id="{B0C36566-E486-2803-39D8-B03B00B286E3}"/>
                  </a:ext>
                </a:extLst>
              </p:cNvPr>
              <p:cNvSpPr/>
              <p:nvPr/>
            </p:nvSpPr>
            <p:spPr>
              <a:xfrm>
                <a:off x="11090141" y="5730484"/>
                <a:ext cx="46163" cy="3167"/>
              </a:xfrm>
              <a:custGeom>
                <a:avLst/>
                <a:gdLst>
                  <a:gd name="connsiteX0" fmla="*/ 0 w 46163"/>
                  <a:gd name="connsiteY0" fmla="*/ 126 h 3167"/>
                  <a:gd name="connsiteX1" fmla="*/ 15177 w 46163"/>
                  <a:gd name="connsiteY1" fmla="*/ 3162 h 3167"/>
                  <a:gd name="connsiteX2" fmla="*/ 28836 w 46163"/>
                  <a:gd name="connsiteY2" fmla="*/ 1644 h 3167"/>
                  <a:gd name="connsiteX3" fmla="*/ 46164 w 46163"/>
                  <a:gd name="connsiteY3" fmla="*/ 0 h 3167"/>
                  <a:gd name="connsiteX4" fmla="*/ 0 w 46163"/>
                  <a:gd name="connsiteY4" fmla="*/ 126 h 3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163" h="3167">
                    <a:moveTo>
                      <a:pt x="0" y="126"/>
                    </a:moveTo>
                    <a:cubicBezTo>
                      <a:pt x="2530" y="1391"/>
                      <a:pt x="-2403" y="3288"/>
                      <a:pt x="15177" y="3162"/>
                    </a:cubicBezTo>
                    <a:cubicBezTo>
                      <a:pt x="15177" y="2403"/>
                      <a:pt x="21754" y="2024"/>
                      <a:pt x="28836" y="1644"/>
                    </a:cubicBezTo>
                    <a:cubicBezTo>
                      <a:pt x="36426" y="1265"/>
                      <a:pt x="44267" y="632"/>
                      <a:pt x="46164" y="0"/>
                    </a:cubicBezTo>
                    <a:cubicBezTo>
                      <a:pt x="23904" y="1138"/>
                      <a:pt x="12141" y="379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5" name="Freeform: Shape 9794">
                <a:extLst>
                  <a:ext uri="{FF2B5EF4-FFF2-40B4-BE49-F238E27FC236}">
                    <a16:creationId xmlns:a16="http://schemas.microsoft.com/office/drawing/2014/main" id="{594B713B-AB66-C6A1-C9A6-77829F00C5AA}"/>
                  </a:ext>
                </a:extLst>
              </p:cNvPr>
              <p:cNvSpPr/>
              <p:nvPr/>
            </p:nvSpPr>
            <p:spPr>
              <a:xfrm>
                <a:off x="10698440" y="5725299"/>
                <a:ext cx="59950" cy="3920"/>
              </a:xfrm>
              <a:custGeom>
                <a:avLst/>
                <a:gdLst>
                  <a:gd name="connsiteX0" fmla="*/ 14924 w 59950"/>
                  <a:gd name="connsiteY0" fmla="*/ 3921 h 3920"/>
                  <a:gd name="connsiteX1" fmla="*/ 59950 w 59950"/>
                  <a:gd name="connsiteY1" fmla="*/ 3289 h 3920"/>
                  <a:gd name="connsiteX2" fmla="*/ 0 w 59950"/>
                  <a:gd name="connsiteY2" fmla="*/ 0 h 3920"/>
                  <a:gd name="connsiteX3" fmla="*/ 15051 w 59950"/>
                  <a:gd name="connsiteY3" fmla="*/ 3794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950" h="3920">
                    <a:moveTo>
                      <a:pt x="14924" y="3921"/>
                    </a:moveTo>
                    <a:cubicBezTo>
                      <a:pt x="14924" y="2150"/>
                      <a:pt x="57547" y="4806"/>
                      <a:pt x="59950" y="3289"/>
                    </a:cubicBezTo>
                    <a:cubicBezTo>
                      <a:pt x="34402" y="2403"/>
                      <a:pt x="12901" y="1391"/>
                      <a:pt x="0" y="0"/>
                    </a:cubicBezTo>
                    <a:cubicBezTo>
                      <a:pt x="2403" y="1391"/>
                      <a:pt x="-2656" y="3035"/>
                      <a:pt x="15051" y="379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6" name="Freeform: Shape 9795">
                <a:extLst>
                  <a:ext uri="{FF2B5EF4-FFF2-40B4-BE49-F238E27FC236}">
                    <a16:creationId xmlns:a16="http://schemas.microsoft.com/office/drawing/2014/main" id="{B45F2C35-1B2A-02D8-E711-274E46EA3CAC}"/>
                  </a:ext>
                </a:extLst>
              </p:cNvPr>
              <p:cNvSpPr/>
              <p:nvPr/>
            </p:nvSpPr>
            <p:spPr>
              <a:xfrm>
                <a:off x="10165590" y="5409485"/>
                <a:ext cx="44503" cy="10397"/>
              </a:xfrm>
              <a:custGeom>
                <a:avLst/>
                <a:gdLst>
                  <a:gd name="connsiteX0" fmla="*/ 43635 w 44503"/>
                  <a:gd name="connsiteY0" fmla="*/ 9233 h 10397"/>
                  <a:gd name="connsiteX1" fmla="*/ 0 w 44503"/>
                  <a:gd name="connsiteY1" fmla="*/ 0 h 10397"/>
                  <a:gd name="connsiteX2" fmla="*/ 43635 w 44503"/>
                  <a:gd name="connsiteY2" fmla="*/ 9233 h 1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503" h="10397">
                    <a:moveTo>
                      <a:pt x="43635" y="9233"/>
                    </a:moveTo>
                    <a:cubicBezTo>
                      <a:pt x="19098" y="2783"/>
                      <a:pt x="6324" y="253"/>
                      <a:pt x="0" y="0"/>
                    </a:cubicBezTo>
                    <a:cubicBezTo>
                      <a:pt x="22767" y="5944"/>
                      <a:pt x="49706" y="13280"/>
                      <a:pt x="43635" y="92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7" name="Freeform: Shape 9796">
                <a:extLst>
                  <a:ext uri="{FF2B5EF4-FFF2-40B4-BE49-F238E27FC236}">
                    <a16:creationId xmlns:a16="http://schemas.microsoft.com/office/drawing/2014/main" id="{88C8663A-A002-415F-FCFC-FECDE6B9502A}"/>
                  </a:ext>
                </a:extLst>
              </p:cNvPr>
              <p:cNvSpPr/>
              <p:nvPr/>
            </p:nvSpPr>
            <p:spPr>
              <a:xfrm>
                <a:off x="10368966" y="5454629"/>
                <a:ext cx="45189" cy="7112"/>
              </a:xfrm>
              <a:custGeom>
                <a:avLst/>
                <a:gdLst>
                  <a:gd name="connsiteX0" fmla="*/ 44267 w 45189"/>
                  <a:gd name="connsiteY0" fmla="*/ 5952 h 7112"/>
                  <a:gd name="connsiteX1" fmla="*/ 0 w 45189"/>
                  <a:gd name="connsiteY1" fmla="*/ 8 h 7112"/>
                  <a:gd name="connsiteX2" fmla="*/ 44267 w 45189"/>
                  <a:gd name="connsiteY2" fmla="*/ 5952 h 7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189" h="7112">
                    <a:moveTo>
                      <a:pt x="44267" y="5952"/>
                    </a:moveTo>
                    <a:cubicBezTo>
                      <a:pt x="19225" y="1272"/>
                      <a:pt x="6197" y="-119"/>
                      <a:pt x="0" y="8"/>
                    </a:cubicBezTo>
                    <a:cubicBezTo>
                      <a:pt x="23146" y="4181"/>
                      <a:pt x="50591" y="9494"/>
                      <a:pt x="44267" y="595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8" name="Freeform: Shape 9797">
                <a:extLst>
                  <a:ext uri="{FF2B5EF4-FFF2-40B4-BE49-F238E27FC236}">
                    <a16:creationId xmlns:a16="http://schemas.microsoft.com/office/drawing/2014/main" id="{D6B89D6A-8B46-AC55-212D-E5D97D3C0643}"/>
                  </a:ext>
                </a:extLst>
              </p:cNvPr>
              <p:cNvSpPr/>
              <p:nvPr/>
            </p:nvSpPr>
            <p:spPr>
              <a:xfrm>
                <a:off x="10172547" y="5649159"/>
                <a:ext cx="45151" cy="13822"/>
              </a:xfrm>
              <a:custGeom>
                <a:avLst/>
                <a:gdLst>
                  <a:gd name="connsiteX0" fmla="*/ 13912 w 45151"/>
                  <a:gd name="connsiteY0" fmla="*/ 7842 h 13822"/>
                  <a:gd name="connsiteX1" fmla="*/ 45152 w 45151"/>
                  <a:gd name="connsiteY1" fmla="*/ 13786 h 13822"/>
                  <a:gd name="connsiteX2" fmla="*/ 0 w 45151"/>
                  <a:gd name="connsiteY2" fmla="*/ 0 h 13822"/>
                  <a:gd name="connsiteX3" fmla="*/ 13912 w 45151"/>
                  <a:gd name="connsiteY3" fmla="*/ 7715 h 1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151" h="13822">
                    <a:moveTo>
                      <a:pt x="13912" y="7842"/>
                    </a:moveTo>
                    <a:cubicBezTo>
                      <a:pt x="14039" y="6577"/>
                      <a:pt x="40979" y="14419"/>
                      <a:pt x="45152" y="13786"/>
                    </a:cubicBezTo>
                    <a:cubicBezTo>
                      <a:pt x="23904" y="8854"/>
                      <a:pt x="11509" y="4301"/>
                      <a:pt x="0" y="0"/>
                    </a:cubicBezTo>
                    <a:cubicBezTo>
                      <a:pt x="2150" y="2024"/>
                      <a:pt x="-3415" y="2277"/>
                      <a:pt x="13912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9" name="Freeform: Shape 9798">
                <a:extLst>
                  <a:ext uri="{FF2B5EF4-FFF2-40B4-BE49-F238E27FC236}">
                    <a16:creationId xmlns:a16="http://schemas.microsoft.com/office/drawing/2014/main" id="{33EE4ECC-15CC-3EF1-D7D2-FA53A4103666}"/>
                  </a:ext>
                </a:extLst>
              </p:cNvPr>
              <p:cNvSpPr/>
              <p:nvPr/>
            </p:nvSpPr>
            <p:spPr>
              <a:xfrm>
                <a:off x="10276511" y="5672811"/>
                <a:ext cx="120533" cy="22892"/>
              </a:xfrm>
              <a:custGeom>
                <a:avLst/>
                <a:gdLst>
                  <a:gd name="connsiteX0" fmla="*/ 91316 w 120533"/>
                  <a:gd name="connsiteY0" fmla="*/ 12774 h 22892"/>
                  <a:gd name="connsiteX1" fmla="*/ 16442 w 120533"/>
                  <a:gd name="connsiteY1" fmla="*/ 0 h 22892"/>
                  <a:gd name="connsiteX2" fmla="*/ 0 w 120533"/>
                  <a:gd name="connsiteY2" fmla="*/ 5818 h 22892"/>
                  <a:gd name="connsiteX3" fmla="*/ 60582 w 120533"/>
                  <a:gd name="connsiteY3" fmla="*/ 16189 h 22892"/>
                  <a:gd name="connsiteX4" fmla="*/ 120533 w 120533"/>
                  <a:gd name="connsiteY4" fmla="*/ 22892 h 22892"/>
                  <a:gd name="connsiteX5" fmla="*/ 91443 w 120533"/>
                  <a:gd name="connsiteY5" fmla="*/ 12901 h 2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533" h="22892">
                    <a:moveTo>
                      <a:pt x="91316" y="12774"/>
                    </a:moveTo>
                    <a:lnTo>
                      <a:pt x="16442" y="0"/>
                    </a:lnTo>
                    <a:cubicBezTo>
                      <a:pt x="25549" y="6956"/>
                      <a:pt x="22766" y="6197"/>
                      <a:pt x="0" y="5818"/>
                    </a:cubicBezTo>
                    <a:cubicBezTo>
                      <a:pt x="15683" y="10118"/>
                      <a:pt x="38575" y="13153"/>
                      <a:pt x="60582" y="16189"/>
                    </a:cubicBezTo>
                    <a:cubicBezTo>
                      <a:pt x="82716" y="19098"/>
                      <a:pt x="104724" y="21754"/>
                      <a:pt x="120533" y="22892"/>
                    </a:cubicBezTo>
                    <a:cubicBezTo>
                      <a:pt x="34149" y="9359"/>
                      <a:pt x="78922" y="13912"/>
                      <a:pt x="91443" y="129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0" name="Freeform: Shape 9799">
                <a:extLst>
                  <a:ext uri="{FF2B5EF4-FFF2-40B4-BE49-F238E27FC236}">
                    <a16:creationId xmlns:a16="http://schemas.microsoft.com/office/drawing/2014/main" id="{11F88AE0-D812-9044-BB4D-C26E3751A98F}"/>
                  </a:ext>
                </a:extLst>
              </p:cNvPr>
              <p:cNvSpPr/>
              <p:nvPr/>
            </p:nvSpPr>
            <p:spPr>
              <a:xfrm>
                <a:off x="10097929" y="5617498"/>
                <a:ext cx="63859" cy="24846"/>
              </a:xfrm>
              <a:custGeom>
                <a:avLst/>
                <a:gdLst>
                  <a:gd name="connsiteX0" fmla="*/ 3537 w 63859"/>
                  <a:gd name="connsiteY0" fmla="*/ 548 h 24846"/>
                  <a:gd name="connsiteX1" fmla="*/ 38572 w 63859"/>
                  <a:gd name="connsiteY1" fmla="*/ 17117 h 24846"/>
                  <a:gd name="connsiteX2" fmla="*/ 46666 w 63859"/>
                  <a:gd name="connsiteY2" fmla="*/ 17623 h 24846"/>
                  <a:gd name="connsiteX3" fmla="*/ 3537 w 63859"/>
                  <a:gd name="connsiteY3" fmla="*/ 548 h 24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59" h="24846">
                    <a:moveTo>
                      <a:pt x="3537" y="548"/>
                    </a:moveTo>
                    <a:cubicBezTo>
                      <a:pt x="-9616" y="-2740"/>
                      <a:pt x="16565" y="9528"/>
                      <a:pt x="38572" y="17117"/>
                    </a:cubicBezTo>
                    <a:cubicBezTo>
                      <a:pt x="60705" y="24832"/>
                      <a:pt x="78286" y="29511"/>
                      <a:pt x="46666" y="17623"/>
                    </a:cubicBezTo>
                    <a:cubicBezTo>
                      <a:pt x="39963" y="17117"/>
                      <a:pt x="27948" y="10793"/>
                      <a:pt x="3537" y="5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1" name="Freeform: Shape 9800">
                <a:extLst>
                  <a:ext uri="{FF2B5EF4-FFF2-40B4-BE49-F238E27FC236}">
                    <a16:creationId xmlns:a16="http://schemas.microsoft.com/office/drawing/2014/main" id="{71A75181-A25D-F277-6E69-960A47D1DAC5}"/>
                  </a:ext>
                </a:extLst>
              </p:cNvPr>
              <p:cNvSpPr/>
              <p:nvPr/>
            </p:nvSpPr>
            <p:spPr>
              <a:xfrm>
                <a:off x="10018868" y="5566683"/>
                <a:ext cx="41746" cy="27079"/>
              </a:xfrm>
              <a:custGeom>
                <a:avLst/>
                <a:gdLst>
                  <a:gd name="connsiteX0" fmla="*/ 515 w 41746"/>
                  <a:gd name="connsiteY0" fmla="*/ 1278 h 27079"/>
                  <a:gd name="connsiteX1" fmla="*/ 41747 w 41746"/>
                  <a:gd name="connsiteY1" fmla="*/ 27079 h 27079"/>
                  <a:gd name="connsiteX2" fmla="*/ 515 w 41746"/>
                  <a:gd name="connsiteY2" fmla="*/ 1278 h 2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46" h="27079">
                    <a:moveTo>
                      <a:pt x="515" y="1278"/>
                    </a:moveTo>
                    <a:cubicBezTo>
                      <a:pt x="22522" y="19364"/>
                      <a:pt x="35423" y="24802"/>
                      <a:pt x="41747" y="27079"/>
                    </a:cubicBezTo>
                    <a:cubicBezTo>
                      <a:pt x="19613" y="15064"/>
                      <a:pt x="-3785" y="-5299"/>
                      <a:pt x="515" y="12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2" name="Freeform: Shape 9801">
                <a:extLst>
                  <a:ext uri="{FF2B5EF4-FFF2-40B4-BE49-F238E27FC236}">
                    <a16:creationId xmlns:a16="http://schemas.microsoft.com/office/drawing/2014/main" id="{177AD2E3-7614-8409-1B36-23DB5B424F8D}"/>
                  </a:ext>
                </a:extLst>
              </p:cNvPr>
              <p:cNvSpPr/>
              <p:nvPr/>
            </p:nvSpPr>
            <p:spPr>
              <a:xfrm>
                <a:off x="10144975" y="5633887"/>
                <a:ext cx="120027" cy="31208"/>
              </a:xfrm>
              <a:custGeom>
                <a:avLst/>
                <a:gdLst>
                  <a:gd name="connsiteX0" fmla="*/ 120028 w 120027"/>
                  <a:gd name="connsiteY0" fmla="*/ 26656 h 31208"/>
                  <a:gd name="connsiteX1" fmla="*/ 31240 w 120027"/>
                  <a:gd name="connsiteY1" fmla="*/ 3763 h 31208"/>
                  <a:gd name="connsiteX2" fmla="*/ 0 w 120027"/>
                  <a:gd name="connsiteY2" fmla="*/ 96 h 31208"/>
                  <a:gd name="connsiteX3" fmla="*/ 40094 w 120027"/>
                  <a:gd name="connsiteY3" fmla="*/ 14261 h 31208"/>
                  <a:gd name="connsiteX4" fmla="*/ 58180 w 120027"/>
                  <a:gd name="connsiteY4" fmla="*/ 21976 h 31208"/>
                  <a:gd name="connsiteX5" fmla="*/ 103712 w 120027"/>
                  <a:gd name="connsiteY5" fmla="*/ 31209 h 31208"/>
                  <a:gd name="connsiteX6" fmla="*/ 120028 w 120027"/>
                  <a:gd name="connsiteY6" fmla="*/ 26656 h 3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27" h="31208">
                    <a:moveTo>
                      <a:pt x="120028" y="26656"/>
                    </a:moveTo>
                    <a:cubicBezTo>
                      <a:pt x="85246" y="19320"/>
                      <a:pt x="76013" y="16791"/>
                      <a:pt x="31240" y="3763"/>
                    </a:cubicBezTo>
                    <a:cubicBezTo>
                      <a:pt x="19098" y="2119"/>
                      <a:pt x="5692" y="-537"/>
                      <a:pt x="0" y="96"/>
                    </a:cubicBezTo>
                    <a:cubicBezTo>
                      <a:pt x="28837" y="9455"/>
                      <a:pt x="36426" y="11984"/>
                      <a:pt x="40094" y="14261"/>
                    </a:cubicBezTo>
                    <a:cubicBezTo>
                      <a:pt x="43888" y="16411"/>
                      <a:pt x="43508" y="17802"/>
                      <a:pt x="58180" y="21976"/>
                    </a:cubicBezTo>
                    <a:cubicBezTo>
                      <a:pt x="61089" y="21470"/>
                      <a:pt x="82717" y="26909"/>
                      <a:pt x="103712" y="31209"/>
                    </a:cubicBezTo>
                    <a:cubicBezTo>
                      <a:pt x="89167" y="23367"/>
                      <a:pt x="95997" y="25264"/>
                      <a:pt x="120028" y="26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3" name="Freeform: Shape 9802">
                <a:extLst>
                  <a:ext uri="{FF2B5EF4-FFF2-40B4-BE49-F238E27FC236}">
                    <a16:creationId xmlns:a16="http://schemas.microsoft.com/office/drawing/2014/main" id="{3A7BB1AC-8D5A-78BE-D18F-C81F696C29E0}"/>
                  </a:ext>
                </a:extLst>
              </p:cNvPr>
              <p:cNvSpPr/>
              <p:nvPr/>
            </p:nvSpPr>
            <p:spPr>
              <a:xfrm>
                <a:off x="10038228" y="5569984"/>
                <a:ext cx="66274" cy="40854"/>
              </a:xfrm>
              <a:custGeom>
                <a:avLst/>
                <a:gdLst>
                  <a:gd name="connsiteX0" fmla="*/ 25043 w 66274"/>
                  <a:gd name="connsiteY0" fmla="*/ 18972 h 40854"/>
                  <a:gd name="connsiteX1" fmla="*/ 39714 w 66274"/>
                  <a:gd name="connsiteY1" fmla="*/ 24537 h 40854"/>
                  <a:gd name="connsiteX2" fmla="*/ 0 w 66274"/>
                  <a:gd name="connsiteY2" fmla="*/ 0 h 40854"/>
                  <a:gd name="connsiteX3" fmla="*/ 23399 w 66274"/>
                  <a:gd name="connsiteY3" fmla="*/ 21754 h 40854"/>
                  <a:gd name="connsiteX4" fmla="*/ 43635 w 66274"/>
                  <a:gd name="connsiteY4" fmla="*/ 31366 h 40854"/>
                  <a:gd name="connsiteX5" fmla="*/ 66275 w 66274"/>
                  <a:gd name="connsiteY5" fmla="*/ 40852 h 40854"/>
                  <a:gd name="connsiteX6" fmla="*/ 25043 w 66274"/>
                  <a:gd name="connsiteY6" fmla="*/ 18972 h 40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274" h="40854">
                    <a:moveTo>
                      <a:pt x="25043" y="18972"/>
                    </a:moveTo>
                    <a:cubicBezTo>
                      <a:pt x="35920" y="24916"/>
                      <a:pt x="41485" y="26813"/>
                      <a:pt x="39714" y="24537"/>
                    </a:cubicBezTo>
                    <a:cubicBezTo>
                      <a:pt x="26054" y="17327"/>
                      <a:pt x="12648" y="9359"/>
                      <a:pt x="0" y="0"/>
                    </a:cubicBezTo>
                    <a:cubicBezTo>
                      <a:pt x="5818" y="6450"/>
                      <a:pt x="3542" y="8727"/>
                      <a:pt x="23399" y="21754"/>
                    </a:cubicBezTo>
                    <a:cubicBezTo>
                      <a:pt x="23904" y="20995"/>
                      <a:pt x="33390" y="26434"/>
                      <a:pt x="43635" y="31366"/>
                    </a:cubicBezTo>
                    <a:cubicBezTo>
                      <a:pt x="53753" y="36426"/>
                      <a:pt x="64504" y="40979"/>
                      <a:pt x="66275" y="40852"/>
                    </a:cubicBezTo>
                    <a:cubicBezTo>
                      <a:pt x="49706" y="33769"/>
                      <a:pt x="26561" y="21628"/>
                      <a:pt x="25043" y="1897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4" name="Freeform: Shape 9803">
                <a:extLst>
                  <a:ext uri="{FF2B5EF4-FFF2-40B4-BE49-F238E27FC236}">
                    <a16:creationId xmlns:a16="http://schemas.microsoft.com/office/drawing/2014/main" id="{6067C799-3D01-508E-436D-88FCB8A7C7E9}"/>
                  </a:ext>
                </a:extLst>
              </p:cNvPr>
              <p:cNvSpPr/>
              <p:nvPr/>
            </p:nvSpPr>
            <p:spPr>
              <a:xfrm>
                <a:off x="10046576" y="5385327"/>
                <a:ext cx="47412" cy="11779"/>
              </a:xfrm>
              <a:custGeom>
                <a:avLst/>
                <a:gdLst>
                  <a:gd name="connsiteX0" fmla="*/ 5565 w 47412"/>
                  <a:gd name="connsiteY0" fmla="*/ 1138 h 11779"/>
                  <a:gd name="connsiteX1" fmla="*/ 6577 w 47412"/>
                  <a:gd name="connsiteY1" fmla="*/ 1391 h 11779"/>
                  <a:gd name="connsiteX2" fmla="*/ 46670 w 47412"/>
                  <a:gd name="connsiteY2" fmla="*/ 10245 h 11779"/>
                  <a:gd name="connsiteX3" fmla="*/ 6830 w 47412"/>
                  <a:gd name="connsiteY3" fmla="*/ 379 h 11779"/>
                  <a:gd name="connsiteX4" fmla="*/ 4933 w 47412"/>
                  <a:gd name="connsiteY4" fmla="*/ 0 h 11779"/>
                  <a:gd name="connsiteX5" fmla="*/ 0 w 47412"/>
                  <a:gd name="connsiteY5" fmla="*/ 127 h 11779"/>
                  <a:gd name="connsiteX6" fmla="*/ 4806 w 47412"/>
                  <a:gd name="connsiteY6" fmla="*/ 885 h 11779"/>
                  <a:gd name="connsiteX7" fmla="*/ 5692 w 47412"/>
                  <a:gd name="connsiteY7" fmla="*/ 885 h 1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412" h="11779">
                    <a:moveTo>
                      <a:pt x="5565" y="1138"/>
                    </a:moveTo>
                    <a:lnTo>
                      <a:pt x="6577" y="1391"/>
                    </a:lnTo>
                    <a:cubicBezTo>
                      <a:pt x="28963" y="7589"/>
                      <a:pt x="51855" y="15051"/>
                      <a:pt x="46670" y="10245"/>
                    </a:cubicBezTo>
                    <a:cubicBezTo>
                      <a:pt x="26813" y="4047"/>
                      <a:pt x="14165" y="1138"/>
                      <a:pt x="6830" y="379"/>
                    </a:cubicBezTo>
                    <a:lnTo>
                      <a:pt x="4933" y="0"/>
                    </a:lnTo>
                    <a:cubicBezTo>
                      <a:pt x="2782" y="0"/>
                      <a:pt x="1264" y="0"/>
                      <a:pt x="0" y="127"/>
                    </a:cubicBezTo>
                    <a:cubicBezTo>
                      <a:pt x="1518" y="379"/>
                      <a:pt x="3162" y="632"/>
                      <a:pt x="4806" y="885"/>
                    </a:cubicBezTo>
                    <a:lnTo>
                      <a:pt x="5692" y="88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5" name="Freeform: Shape 9804">
                <a:extLst>
                  <a:ext uri="{FF2B5EF4-FFF2-40B4-BE49-F238E27FC236}">
                    <a16:creationId xmlns:a16="http://schemas.microsoft.com/office/drawing/2014/main" id="{0169B2C3-1F08-5B7A-DE93-9F85B33262DE}"/>
                  </a:ext>
                </a:extLst>
              </p:cNvPr>
              <p:cNvSpPr/>
              <p:nvPr/>
            </p:nvSpPr>
            <p:spPr>
              <a:xfrm>
                <a:off x="9979416" y="5423998"/>
                <a:ext cx="3922" cy="48218"/>
              </a:xfrm>
              <a:custGeom>
                <a:avLst/>
                <a:gdLst>
                  <a:gd name="connsiteX0" fmla="*/ 2277 w 3922"/>
                  <a:gd name="connsiteY0" fmla="*/ 1043 h 48218"/>
                  <a:gd name="connsiteX1" fmla="*/ 0 w 3922"/>
                  <a:gd name="connsiteY1" fmla="*/ 32662 h 48218"/>
                  <a:gd name="connsiteX2" fmla="*/ 1391 w 3922"/>
                  <a:gd name="connsiteY2" fmla="*/ 48219 h 48218"/>
                  <a:gd name="connsiteX3" fmla="*/ 3289 w 3922"/>
                  <a:gd name="connsiteY3" fmla="*/ 13438 h 48218"/>
                  <a:gd name="connsiteX4" fmla="*/ 2277 w 3922"/>
                  <a:gd name="connsiteY4" fmla="*/ 1043 h 4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2" h="48218">
                    <a:moveTo>
                      <a:pt x="2277" y="1043"/>
                    </a:moveTo>
                    <a:cubicBezTo>
                      <a:pt x="0" y="15461"/>
                      <a:pt x="0" y="25200"/>
                      <a:pt x="0" y="32662"/>
                    </a:cubicBezTo>
                    <a:cubicBezTo>
                      <a:pt x="0" y="40125"/>
                      <a:pt x="632" y="44930"/>
                      <a:pt x="1391" y="48219"/>
                    </a:cubicBezTo>
                    <a:cubicBezTo>
                      <a:pt x="2023" y="36077"/>
                      <a:pt x="2782" y="22797"/>
                      <a:pt x="3289" y="13438"/>
                    </a:cubicBezTo>
                    <a:cubicBezTo>
                      <a:pt x="3921" y="3825"/>
                      <a:pt x="4680" y="-2625"/>
                      <a:pt x="2277" y="10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6" name="Freeform: Shape 9805">
                <a:extLst>
                  <a:ext uri="{FF2B5EF4-FFF2-40B4-BE49-F238E27FC236}">
                    <a16:creationId xmlns:a16="http://schemas.microsoft.com/office/drawing/2014/main" id="{E16C5D35-A365-3F4F-8071-21F65F510511}"/>
                  </a:ext>
                </a:extLst>
              </p:cNvPr>
              <p:cNvSpPr/>
              <p:nvPr/>
            </p:nvSpPr>
            <p:spPr>
              <a:xfrm>
                <a:off x="10002145" y="5516999"/>
                <a:ext cx="30770" cy="34898"/>
              </a:xfrm>
              <a:custGeom>
                <a:avLst/>
                <a:gdLst>
                  <a:gd name="connsiteX0" fmla="*/ 30771 w 30770"/>
                  <a:gd name="connsiteY0" fmla="*/ 34899 h 34898"/>
                  <a:gd name="connsiteX1" fmla="*/ 7500 w 30770"/>
                  <a:gd name="connsiteY1" fmla="*/ 9983 h 34898"/>
                  <a:gd name="connsiteX2" fmla="*/ 37 w 30770"/>
                  <a:gd name="connsiteY2" fmla="*/ 1256 h 34898"/>
                  <a:gd name="connsiteX3" fmla="*/ 18376 w 30770"/>
                  <a:gd name="connsiteY3" fmla="*/ 25539 h 34898"/>
                  <a:gd name="connsiteX4" fmla="*/ 30771 w 30770"/>
                  <a:gd name="connsiteY4" fmla="*/ 34899 h 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70" h="34898">
                    <a:moveTo>
                      <a:pt x="30771" y="34899"/>
                    </a:moveTo>
                    <a:cubicBezTo>
                      <a:pt x="21538" y="27310"/>
                      <a:pt x="12811" y="17571"/>
                      <a:pt x="7500" y="9983"/>
                    </a:cubicBezTo>
                    <a:cubicBezTo>
                      <a:pt x="2187" y="2394"/>
                      <a:pt x="-342" y="-2412"/>
                      <a:pt x="37" y="1256"/>
                    </a:cubicBezTo>
                    <a:cubicBezTo>
                      <a:pt x="6108" y="13145"/>
                      <a:pt x="13065" y="20480"/>
                      <a:pt x="18376" y="25539"/>
                    </a:cubicBezTo>
                    <a:cubicBezTo>
                      <a:pt x="23815" y="30598"/>
                      <a:pt x="27862" y="33381"/>
                      <a:pt x="30771" y="348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7" name="Freeform: Shape 9806">
                <a:extLst>
                  <a:ext uri="{FF2B5EF4-FFF2-40B4-BE49-F238E27FC236}">
                    <a16:creationId xmlns:a16="http://schemas.microsoft.com/office/drawing/2014/main" id="{0F306280-0F5C-F823-98D6-979408ACAE49}"/>
                  </a:ext>
                </a:extLst>
              </p:cNvPr>
              <p:cNvSpPr/>
              <p:nvPr/>
            </p:nvSpPr>
            <p:spPr>
              <a:xfrm>
                <a:off x="9988274" y="5395193"/>
                <a:ext cx="23140" cy="46923"/>
              </a:xfrm>
              <a:custGeom>
                <a:avLst/>
                <a:gdLst>
                  <a:gd name="connsiteX0" fmla="*/ 12011 w 23140"/>
                  <a:gd name="connsiteY0" fmla="*/ 8348 h 46923"/>
                  <a:gd name="connsiteX1" fmla="*/ 23141 w 23140"/>
                  <a:gd name="connsiteY1" fmla="*/ 1644 h 46923"/>
                  <a:gd name="connsiteX2" fmla="*/ 19600 w 23140"/>
                  <a:gd name="connsiteY2" fmla="*/ 0 h 46923"/>
                  <a:gd name="connsiteX3" fmla="*/ 13781 w 23140"/>
                  <a:gd name="connsiteY3" fmla="*/ 2277 h 46923"/>
                  <a:gd name="connsiteX4" fmla="*/ 4296 w 23140"/>
                  <a:gd name="connsiteY4" fmla="*/ 13407 h 46923"/>
                  <a:gd name="connsiteX5" fmla="*/ 1134 w 23140"/>
                  <a:gd name="connsiteY5" fmla="*/ 29596 h 46923"/>
                  <a:gd name="connsiteX6" fmla="*/ 248 w 23140"/>
                  <a:gd name="connsiteY6" fmla="*/ 46923 h 46923"/>
                  <a:gd name="connsiteX7" fmla="*/ 5308 w 23140"/>
                  <a:gd name="connsiteY7" fmla="*/ 19604 h 46923"/>
                  <a:gd name="connsiteX8" fmla="*/ 12011 w 23140"/>
                  <a:gd name="connsiteY8" fmla="*/ 8348 h 4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40" h="46923">
                    <a:moveTo>
                      <a:pt x="12011" y="8348"/>
                    </a:moveTo>
                    <a:cubicBezTo>
                      <a:pt x="15047" y="5059"/>
                      <a:pt x="19220" y="2403"/>
                      <a:pt x="23141" y="1644"/>
                    </a:cubicBezTo>
                    <a:cubicBezTo>
                      <a:pt x="21244" y="1391"/>
                      <a:pt x="21623" y="127"/>
                      <a:pt x="19600" y="0"/>
                    </a:cubicBezTo>
                    <a:cubicBezTo>
                      <a:pt x="18588" y="0"/>
                      <a:pt x="16817" y="632"/>
                      <a:pt x="13781" y="2277"/>
                    </a:cubicBezTo>
                    <a:cubicBezTo>
                      <a:pt x="10873" y="4174"/>
                      <a:pt x="7078" y="7842"/>
                      <a:pt x="4296" y="13407"/>
                    </a:cubicBezTo>
                    <a:cubicBezTo>
                      <a:pt x="5054" y="13913"/>
                      <a:pt x="2019" y="22007"/>
                      <a:pt x="1134" y="29596"/>
                    </a:cubicBezTo>
                    <a:cubicBezTo>
                      <a:pt x="-4" y="37311"/>
                      <a:pt x="-257" y="44899"/>
                      <a:pt x="248" y="46923"/>
                    </a:cubicBezTo>
                    <a:cubicBezTo>
                      <a:pt x="1134" y="36299"/>
                      <a:pt x="2399" y="27699"/>
                      <a:pt x="5308" y="19604"/>
                    </a:cubicBezTo>
                    <a:cubicBezTo>
                      <a:pt x="6825" y="15557"/>
                      <a:pt x="8849" y="11636"/>
                      <a:pt x="12011" y="83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8" name="Freeform: Shape 9807">
                <a:extLst>
                  <a:ext uri="{FF2B5EF4-FFF2-40B4-BE49-F238E27FC236}">
                    <a16:creationId xmlns:a16="http://schemas.microsoft.com/office/drawing/2014/main" id="{4F65942B-3EC2-B1E7-566A-2E4C1B198E60}"/>
                  </a:ext>
                </a:extLst>
              </p:cNvPr>
              <p:cNvSpPr/>
              <p:nvPr/>
            </p:nvSpPr>
            <p:spPr>
              <a:xfrm>
                <a:off x="10029627" y="5389628"/>
                <a:ext cx="202187" cy="56193"/>
              </a:xfrm>
              <a:custGeom>
                <a:avLst/>
                <a:gdLst>
                  <a:gd name="connsiteX0" fmla="*/ 21248 w 202187"/>
                  <a:gd name="connsiteY0" fmla="*/ 2909 h 56193"/>
                  <a:gd name="connsiteX1" fmla="*/ 21881 w 202187"/>
                  <a:gd name="connsiteY1" fmla="*/ 2909 h 56193"/>
                  <a:gd name="connsiteX2" fmla="*/ 100296 w 202187"/>
                  <a:gd name="connsiteY2" fmla="*/ 25675 h 56193"/>
                  <a:gd name="connsiteX3" fmla="*/ 103079 w 202187"/>
                  <a:gd name="connsiteY3" fmla="*/ 29469 h 56193"/>
                  <a:gd name="connsiteX4" fmla="*/ 188957 w 202187"/>
                  <a:gd name="connsiteY4" fmla="*/ 55397 h 56193"/>
                  <a:gd name="connsiteX5" fmla="*/ 190728 w 202187"/>
                  <a:gd name="connsiteY5" fmla="*/ 47808 h 56193"/>
                  <a:gd name="connsiteX6" fmla="*/ 92835 w 202187"/>
                  <a:gd name="connsiteY6" fmla="*/ 21628 h 56193"/>
                  <a:gd name="connsiteX7" fmla="*/ 22387 w 202187"/>
                  <a:gd name="connsiteY7" fmla="*/ 1771 h 56193"/>
                  <a:gd name="connsiteX8" fmla="*/ 20996 w 202187"/>
                  <a:gd name="connsiteY8" fmla="*/ 1518 h 56193"/>
                  <a:gd name="connsiteX9" fmla="*/ 0 w 202187"/>
                  <a:gd name="connsiteY9" fmla="*/ 0 h 56193"/>
                  <a:gd name="connsiteX10" fmla="*/ 20742 w 202187"/>
                  <a:gd name="connsiteY10" fmla="*/ 2783 h 56193"/>
                  <a:gd name="connsiteX11" fmla="*/ 21375 w 202187"/>
                  <a:gd name="connsiteY11" fmla="*/ 2783 h 56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2187" h="56193">
                    <a:moveTo>
                      <a:pt x="21248" y="2909"/>
                    </a:moveTo>
                    <a:lnTo>
                      <a:pt x="21881" y="2909"/>
                    </a:lnTo>
                    <a:cubicBezTo>
                      <a:pt x="44267" y="9612"/>
                      <a:pt x="78543" y="19351"/>
                      <a:pt x="100296" y="25675"/>
                    </a:cubicBezTo>
                    <a:cubicBezTo>
                      <a:pt x="121671" y="31367"/>
                      <a:pt x="131031" y="34402"/>
                      <a:pt x="103079" y="29469"/>
                    </a:cubicBezTo>
                    <a:cubicBezTo>
                      <a:pt x="138873" y="39335"/>
                      <a:pt x="150508" y="45026"/>
                      <a:pt x="188957" y="55397"/>
                    </a:cubicBezTo>
                    <a:cubicBezTo>
                      <a:pt x="213241" y="58432"/>
                      <a:pt x="198064" y="52109"/>
                      <a:pt x="190728" y="47808"/>
                    </a:cubicBezTo>
                    <a:cubicBezTo>
                      <a:pt x="150762" y="37311"/>
                      <a:pt x="118636" y="28710"/>
                      <a:pt x="92835" y="21628"/>
                    </a:cubicBezTo>
                    <a:cubicBezTo>
                      <a:pt x="66654" y="13913"/>
                      <a:pt x="44647" y="6703"/>
                      <a:pt x="22387" y="1771"/>
                    </a:cubicBezTo>
                    <a:lnTo>
                      <a:pt x="20996" y="1518"/>
                    </a:lnTo>
                    <a:cubicBezTo>
                      <a:pt x="14165" y="759"/>
                      <a:pt x="7589" y="0"/>
                      <a:pt x="0" y="0"/>
                    </a:cubicBezTo>
                    <a:cubicBezTo>
                      <a:pt x="4806" y="379"/>
                      <a:pt x="12016" y="1391"/>
                      <a:pt x="20742" y="2783"/>
                    </a:cubicBezTo>
                    <a:lnTo>
                      <a:pt x="21375" y="27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9" name="Freeform: Shape 9808">
                <a:extLst>
                  <a:ext uri="{FF2B5EF4-FFF2-40B4-BE49-F238E27FC236}">
                    <a16:creationId xmlns:a16="http://schemas.microsoft.com/office/drawing/2014/main" id="{B22C920F-542A-DD81-FE93-806DE52E20EB}"/>
                  </a:ext>
                </a:extLst>
              </p:cNvPr>
              <p:cNvSpPr/>
              <p:nvPr/>
            </p:nvSpPr>
            <p:spPr>
              <a:xfrm>
                <a:off x="10544517" y="5475155"/>
                <a:ext cx="93569" cy="10848"/>
              </a:xfrm>
              <a:custGeom>
                <a:avLst/>
                <a:gdLst>
                  <a:gd name="connsiteX0" fmla="*/ 92961 w 93569"/>
                  <a:gd name="connsiteY0" fmla="*/ 10848 h 10848"/>
                  <a:gd name="connsiteX1" fmla="*/ 50085 w 93569"/>
                  <a:gd name="connsiteY1" fmla="*/ 1995 h 10848"/>
                  <a:gd name="connsiteX2" fmla="*/ 0 w 93569"/>
                  <a:gd name="connsiteY2" fmla="*/ 224 h 10848"/>
                  <a:gd name="connsiteX3" fmla="*/ 51476 w 93569"/>
                  <a:gd name="connsiteY3" fmla="*/ 5157 h 10848"/>
                  <a:gd name="connsiteX4" fmla="*/ 92835 w 93569"/>
                  <a:gd name="connsiteY4" fmla="*/ 10848 h 1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69" h="10848">
                    <a:moveTo>
                      <a:pt x="92961" y="10848"/>
                    </a:moveTo>
                    <a:cubicBezTo>
                      <a:pt x="97514" y="9710"/>
                      <a:pt x="75886" y="4272"/>
                      <a:pt x="50085" y="1995"/>
                    </a:cubicBezTo>
                    <a:cubicBezTo>
                      <a:pt x="25549" y="-29"/>
                      <a:pt x="1518" y="-282"/>
                      <a:pt x="0" y="224"/>
                    </a:cubicBezTo>
                    <a:cubicBezTo>
                      <a:pt x="22892" y="1616"/>
                      <a:pt x="38196" y="3260"/>
                      <a:pt x="51476" y="5157"/>
                    </a:cubicBezTo>
                    <a:cubicBezTo>
                      <a:pt x="65262" y="6928"/>
                      <a:pt x="77025" y="9078"/>
                      <a:pt x="92835" y="108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0" name="Freeform: Shape 9809">
                <a:extLst>
                  <a:ext uri="{FF2B5EF4-FFF2-40B4-BE49-F238E27FC236}">
                    <a16:creationId xmlns:a16="http://schemas.microsoft.com/office/drawing/2014/main" id="{C17D0267-A0C8-DF7A-D0E0-8715BF31397A}"/>
                  </a:ext>
                </a:extLst>
              </p:cNvPr>
              <p:cNvSpPr/>
              <p:nvPr/>
            </p:nvSpPr>
            <p:spPr>
              <a:xfrm>
                <a:off x="9992190" y="5402821"/>
                <a:ext cx="1635507" cy="332854"/>
              </a:xfrm>
              <a:custGeom>
                <a:avLst/>
                <a:gdLst>
                  <a:gd name="connsiteX0" fmla="*/ 1628523 w 1635507"/>
                  <a:gd name="connsiteY0" fmla="*/ 96336 h 332854"/>
                  <a:gd name="connsiteX1" fmla="*/ 1612460 w 1635507"/>
                  <a:gd name="connsiteY1" fmla="*/ 65223 h 332854"/>
                  <a:gd name="connsiteX2" fmla="*/ 1580334 w 1635507"/>
                  <a:gd name="connsiteY2" fmla="*/ 44986 h 332854"/>
                  <a:gd name="connsiteX3" fmla="*/ 1530503 w 1635507"/>
                  <a:gd name="connsiteY3" fmla="*/ 39294 h 332854"/>
                  <a:gd name="connsiteX4" fmla="*/ 1527341 w 1635507"/>
                  <a:gd name="connsiteY4" fmla="*/ 39294 h 332854"/>
                  <a:gd name="connsiteX5" fmla="*/ 1522661 w 1635507"/>
                  <a:gd name="connsiteY5" fmla="*/ 40180 h 332854"/>
                  <a:gd name="connsiteX6" fmla="*/ 1441336 w 1635507"/>
                  <a:gd name="connsiteY6" fmla="*/ 57760 h 332854"/>
                  <a:gd name="connsiteX7" fmla="*/ 1423123 w 1635507"/>
                  <a:gd name="connsiteY7" fmla="*/ 61934 h 332854"/>
                  <a:gd name="connsiteX8" fmla="*/ 1406428 w 1635507"/>
                  <a:gd name="connsiteY8" fmla="*/ 66361 h 332854"/>
                  <a:gd name="connsiteX9" fmla="*/ 1380248 w 1635507"/>
                  <a:gd name="connsiteY9" fmla="*/ 74329 h 332854"/>
                  <a:gd name="connsiteX10" fmla="*/ 1423250 w 1635507"/>
                  <a:gd name="connsiteY10" fmla="*/ 57507 h 332854"/>
                  <a:gd name="connsiteX11" fmla="*/ 1433748 w 1635507"/>
                  <a:gd name="connsiteY11" fmla="*/ 56116 h 332854"/>
                  <a:gd name="connsiteX12" fmla="*/ 1445510 w 1635507"/>
                  <a:gd name="connsiteY12" fmla="*/ 54219 h 332854"/>
                  <a:gd name="connsiteX13" fmla="*/ 1471059 w 1635507"/>
                  <a:gd name="connsiteY13" fmla="*/ 49666 h 332854"/>
                  <a:gd name="connsiteX14" fmla="*/ 1495848 w 1635507"/>
                  <a:gd name="connsiteY14" fmla="*/ 41571 h 332854"/>
                  <a:gd name="connsiteX15" fmla="*/ 1440830 w 1635507"/>
                  <a:gd name="connsiteY15" fmla="*/ 52448 h 332854"/>
                  <a:gd name="connsiteX16" fmla="*/ 1416420 w 1635507"/>
                  <a:gd name="connsiteY16" fmla="*/ 57254 h 332854"/>
                  <a:gd name="connsiteX17" fmla="*/ 1395425 w 1635507"/>
                  <a:gd name="connsiteY17" fmla="*/ 62061 h 332854"/>
                  <a:gd name="connsiteX18" fmla="*/ 1337625 w 1635507"/>
                  <a:gd name="connsiteY18" fmla="*/ 77364 h 332854"/>
                  <a:gd name="connsiteX19" fmla="*/ 1379489 w 1635507"/>
                  <a:gd name="connsiteY19" fmla="*/ 71040 h 332854"/>
                  <a:gd name="connsiteX20" fmla="*/ 1332945 w 1635507"/>
                  <a:gd name="connsiteY20" fmla="*/ 80273 h 332854"/>
                  <a:gd name="connsiteX21" fmla="*/ 1293990 w 1635507"/>
                  <a:gd name="connsiteY21" fmla="*/ 86218 h 332854"/>
                  <a:gd name="connsiteX22" fmla="*/ 1263635 w 1635507"/>
                  <a:gd name="connsiteY22" fmla="*/ 81538 h 332854"/>
                  <a:gd name="connsiteX23" fmla="*/ 1128178 w 1635507"/>
                  <a:gd name="connsiteY23" fmla="*/ 91024 h 332854"/>
                  <a:gd name="connsiteX24" fmla="*/ 1051532 w 1635507"/>
                  <a:gd name="connsiteY24" fmla="*/ 100383 h 332854"/>
                  <a:gd name="connsiteX25" fmla="*/ 983614 w 1635507"/>
                  <a:gd name="connsiteY25" fmla="*/ 101269 h 332854"/>
                  <a:gd name="connsiteX26" fmla="*/ 983614 w 1635507"/>
                  <a:gd name="connsiteY26" fmla="*/ 97980 h 332854"/>
                  <a:gd name="connsiteX27" fmla="*/ 915190 w 1635507"/>
                  <a:gd name="connsiteY27" fmla="*/ 97854 h 332854"/>
                  <a:gd name="connsiteX28" fmla="*/ 882306 w 1635507"/>
                  <a:gd name="connsiteY28" fmla="*/ 97601 h 332854"/>
                  <a:gd name="connsiteX29" fmla="*/ 850687 w 1635507"/>
                  <a:gd name="connsiteY29" fmla="*/ 96336 h 332854"/>
                  <a:gd name="connsiteX30" fmla="*/ 793013 w 1635507"/>
                  <a:gd name="connsiteY30" fmla="*/ 93174 h 332854"/>
                  <a:gd name="connsiteX31" fmla="*/ 742675 w 1635507"/>
                  <a:gd name="connsiteY31" fmla="*/ 89885 h 332854"/>
                  <a:gd name="connsiteX32" fmla="*/ 707515 w 1635507"/>
                  <a:gd name="connsiteY32" fmla="*/ 90391 h 332854"/>
                  <a:gd name="connsiteX33" fmla="*/ 679943 w 1635507"/>
                  <a:gd name="connsiteY33" fmla="*/ 88747 h 332854"/>
                  <a:gd name="connsiteX34" fmla="*/ 631628 w 1635507"/>
                  <a:gd name="connsiteY34" fmla="*/ 83309 h 332854"/>
                  <a:gd name="connsiteX35" fmla="*/ 551188 w 1635507"/>
                  <a:gd name="connsiteY35" fmla="*/ 83815 h 332854"/>
                  <a:gd name="connsiteX36" fmla="*/ 536896 w 1635507"/>
                  <a:gd name="connsiteY36" fmla="*/ 79261 h 332854"/>
                  <a:gd name="connsiteX37" fmla="*/ 581543 w 1635507"/>
                  <a:gd name="connsiteY37" fmla="*/ 80526 h 332854"/>
                  <a:gd name="connsiteX38" fmla="*/ 544358 w 1635507"/>
                  <a:gd name="connsiteY38" fmla="*/ 77491 h 332854"/>
                  <a:gd name="connsiteX39" fmla="*/ 508818 w 1635507"/>
                  <a:gd name="connsiteY39" fmla="*/ 71546 h 332854"/>
                  <a:gd name="connsiteX40" fmla="*/ 528296 w 1635507"/>
                  <a:gd name="connsiteY40" fmla="*/ 72685 h 332854"/>
                  <a:gd name="connsiteX41" fmla="*/ 523869 w 1635507"/>
                  <a:gd name="connsiteY41" fmla="*/ 66867 h 332854"/>
                  <a:gd name="connsiteX42" fmla="*/ 450386 w 1635507"/>
                  <a:gd name="connsiteY42" fmla="*/ 60164 h 332854"/>
                  <a:gd name="connsiteX43" fmla="*/ 493388 w 1635507"/>
                  <a:gd name="connsiteY43" fmla="*/ 73950 h 332854"/>
                  <a:gd name="connsiteX44" fmla="*/ 345789 w 1635507"/>
                  <a:gd name="connsiteY44" fmla="*/ 53460 h 332854"/>
                  <a:gd name="connsiteX45" fmla="*/ 316952 w 1635507"/>
                  <a:gd name="connsiteY45" fmla="*/ 45745 h 332854"/>
                  <a:gd name="connsiteX46" fmla="*/ 361219 w 1635507"/>
                  <a:gd name="connsiteY46" fmla="*/ 51816 h 332854"/>
                  <a:gd name="connsiteX47" fmla="*/ 258899 w 1635507"/>
                  <a:gd name="connsiteY47" fmla="*/ 31959 h 332854"/>
                  <a:gd name="connsiteX48" fmla="*/ 289254 w 1635507"/>
                  <a:gd name="connsiteY48" fmla="*/ 32338 h 332854"/>
                  <a:gd name="connsiteX49" fmla="*/ 240434 w 1635507"/>
                  <a:gd name="connsiteY49" fmla="*/ 23864 h 332854"/>
                  <a:gd name="connsiteX50" fmla="*/ 215644 w 1635507"/>
                  <a:gd name="connsiteY50" fmla="*/ 20576 h 332854"/>
                  <a:gd name="connsiteX51" fmla="*/ 258646 w 1635507"/>
                  <a:gd name="connsiteY51" fmla="*/ 32971 h 332854"/>
                  <a:gd name="connsiteX52" fmla="*/ 216908 w 1635507"/>
                  <a:gd name="connsiteY52" fmla="*/ 22473 h 332854"/>
                  <a:gd name="connsiteX53" fmla="*/ 186048 w 1635507"/>
                  <a:gd name="connsiteY53" fmla="*/ 16149 h 332854"/>
                  <a:gd name="connsiteX54" fmla="*/ 228797 w 1635507"/>
                  <a:gd name="connsiteY54" fmla="*/ 29682 h 332854"/>
                  <a:gd name="connsiteX55" fmla="*/ 199708 w 1635507"/>
                  <a:gd name="connsiteY55" fmla="*/ 23232 h 332854"/>
                  <a:gd name="connsiteX56" fmla="*/ 257381 w 1635507"/>
                  <a:gd name="connsiteY56" fmla="*/ 38409 h 332854"/>
                  <a:gd name="connsiteX57" fmla="*/ 287609 w 1635507"/>
                  <a:gd name="connsiteY57" fmla="*/ 39927 h 332854"/>
                  <a:gd name="connsiteX58" fmla="*/ 271420 w 1635507"/>
                  <a:gd name="connsiteY58" fmla="*/ 44607 h 332854"/>
                  <a:gd name="connsiteX59" fmla="*/ 432552 w 1635507"/>
                  <a:gd name="connsiteY59" fmla="*/ 76732 h 332854"/>
                  <a:gd name="connsiteX60" fmla="*/ 387779 w 1635507"/>
                  <a:gd name="connsiteY60" fmla="*/ 72431 h 332854"/>
                  <a:gd name="connsiteX61" fmla="*/ 284448 w 1635507"/>
                  <a:gd name="connsiteY61" fmla="*/ 54978 h 332854"/>
                  <a:gd name="connsiteX62" fmla="*/ 270156 w 1635507"/>
                  <a:gd name="connsiteY62" fmla="*/ 49919 h 332854"/>
                  <a:gd name="connsiteX63" fmla="*/ 254978 w 1635507"/>
                  <a:gd name="connsiteY63" fmla="*/ 49160 h 332854"/>
                  <a:gd name="connsiteX64" fmla="*/ 237398 w 1635507"/>
                  <a:gd name="connsiteY64" fmla="*/ 46251 h 332854"/>
                  <a:gd name="connsiteX65" fmla="*/ 219059 w 1635507"/>
                  <a:gd name="connsiteY65" fmla="*/ 41951 h 332854"/>
                  <a:gd name="connsiteX66" fmla="*/ 196167 w 1635507"/>
                  <a:gd name="connsiteY66" fmla="*/ 38283 h 332854"/>
                  <a:gd name="connsiteX67" fmla="*/ 252196 w 1635507"/>
                  <a:gd name="connsiteY67" fmla="*/ 56369 h 332854"/>
                  <a:gd name="connsiteX68" fmla="*/ 235248 w 1635507"/>
                  <a:gd name="connsiteY68" fmla="*/ 52828 h 332854"/>
                  <a:gd name="connsiteX69" fmla="*/ 154302 w 1635507"/>
                  <a:gd name="connsiteY69" fmla="*/ 31580 h 332854"/>
                  <a:gd name="connsiteX70" fmla="*/ 167329 w 1635507"/>
                  <a:gd name="connsiteY70" fmla="*/ 30694 h 332854"/>
                  <a:gd name="connsiteX71" fmla="*/ 95364 w 1635507"/>
                  <a:gd name="connsiteY71" fmla="*/ 10458 h 332854"/>
                  <a:gd name="connsiteX72" fmla="*/ 85751 w 1635507"/>
                  <a:gd name="connsiteY72" fmla="*/ 11849 h 332854"/>
                  <a:gd name="connsiteX73" fmla="*/ 55397 w 1635507"/>
                  <a:gd name="connsiteY73" fmla="*/ 2869 h 332854"/>
                  <a:gd name="connsiteX74" fmla="*/ 10497 w 1635507"/>
                  <a:gd name="connsiteY74" fmla="*/ 11090 h 332854"/>
                  <a:gd name="connsiteX75" fmla="*/ 3289 w 1635507"/>
                  <a:gd name="connsiteY75" fmla="*/ 22979 h 332854"/>
                  <a:gd name="connsiteX76" fmla="*/ 0 w 1635507"/>
                  <a:gd name="connsiteY76" fmla="*/ 70408 h 332854"/>
                  <a:gd name="connsiteX77" fmla="*/ 3162 w 1635507"/>
                  <a:gd name="connsiteY77" fmla="*/ 65728 h 332854"/>
                  <a:gd name="connsiteX78" fmla="*/ 2909 w 1635507"/>
                  <a:gd name="connsiteY78" fmla="*/ 70914 h 332854"/>
                  <a:gd name="connsiteX79" fmla="*/ 41864 w 1635507"/>
                  <a:gd name="connsiteY79" fmla="*/ 149709 h 332854"/>
                  <a:gd name="connsiteX80" fmla="*/ 51602 w 1635507"/>
                  <a:gd name="connsiteY80" fmla="*/ 157045 h 332854"/>
                  <a:gd name="connsiteX81" fmla="*/ 52109 w 1635507"/>
                  <a:gd name="connsiteY81" fmla="*/ 158689 h 332854"/>
                  <a:gd name="connsiteX82" fmla="*/ 82716 w 1635507"/>
                  <a:gd name="connsiteY82" fmla="*/ 177029 h 332854"/>
                  <a:gd name="connsiteX83" fmla="*/ 121924 w 1635507"/>
                  <a:gd name="connsiteY83" fmla="*/ 196253 h 332854"/>
                  <a:gd name="connsiteX84" fmla="*/ 185669 w 1635507"/>
                  <a:gd name="connsiteY84" fmla="*/ 220031 h 332854"/>
                  <a:gd name="connsiteX85" fmla="*/ 186933 w 1635507"/>
                  <a:gd name="connsiteY85" fmla="*/ 224710 h 332854"/>
                  <a:gd name="connsiteX86" fmla="*/ 143805 w 1635507"/>
                  <a:gd name="connsiteY86" fmla="*/ 210798 h 332854"/>
                  <a:gd name="connsiteX87" fmla="*/ 195660 w 1635507"/>
                  <a:gd name="connsiteY87" fmla="*/ 229137 h 332854"/>
                  <a:gd name="connsiteX88" fmla="*/ 244607 w 1635507"/>
                  <a:gd name="connsiteY88" fmla="*/ 243429 h 332854"/>
                  <a:gd name="connsiteX89" fmla="*/ 155314 w 1635507"/>
                  <a:gd name="connsiteY89" fmla="*/ 223319 h 332854"/>
                  <a:gd name="connsiteX90" fmla="*/ 198695 w 1635507"/>
                  <a:gd name="connsiteY90" fmla="*/ 237485 h 332854"/>
                  <a:gd name="connsiteX91" fmla="*/ 258772 w 1635507"/>
                  <a:gd name="connsiteY91" fmla="*/ 251777 h 332854"/>
                  <a:gd name="connsiteX92" fmla="*/ 288495 w 1635507"/>
                  <a:gd name="connsiteY92" fmla="*/ 253547 h 332854"/>
                  <a:gd name="connsiteX93" fmla="*/ 387779 w 1635507"/>
                  <a:gd name="connsiteY93" fmla="*/ 276313 h 332854"/>
                  <a:gd name="connsiteX94" fmla="*/ 448488 w 1635507"/>
                  <a:gd name="connsiteY94" fmla="*/ 285293 h 332854"/>
                  <a:gd name="connsiteX95" fmla="*/ 484787 w 1635507"/>
                  <a:gd name="connsiteY95" fmla="*/ 289720 h 332854"/>
                  <a:gd name="connsiteX96" fmla="*/ 526272 w 1635507"/>
                  <a:gd name="connsiteY96" fmla="*/ 292629 h 332854"/>
                  <a:gd name="connsiteX97" fmla="*/ 525892 w 1635507"/>
                  <a:gd name="connsiteY97" fmla="*/ 297055 h 332854"/>
                  <a:gd name="connsiteX98" fmla="*/ 405486 w 1635507"/>
                  <a:gd name="connsiteY98" fmla="*/ 285546 h 332854"/>
                  <a:gd name="connsiteX99" fmla="*/ 449121 w 1635507"/>
                  <a:gd name="connsiteY99" fmla="*/ 301609 h 332854"/>
                  <a:gd name="connsiteX100" fmla="*/ 494400 w 1635507"/>
                  <a:gd name="connsiteY100" fmla="*/ 306162 h 332854"/>
                  <a:gd name="connsiteX101" fmla="*/ 540438 w 1635507"/>
                  <a:gd name="connsiteY101" fmla="*/ 301735 h 332854"/>
                  <a:gd name="connsiteX102" fmla="*/ 615565 w 1635507"/>
                  <a:gd name="connsiteY102" fmla="*/ 311221 h 332854"/>
                  <a:gd name="connsiteX103" fmla="*/ 585085 w 1635507"/>
                  <a:gd name="connsiteY103" fmla="*/ 313498 h 332854"/>
                  <a:gd name="connsiteX104" fmla="*/ 645540 w 1635507"/>
                  <a:gd name="connsiteY104" fmla="*/ 316660 h 332854"/>
                  <a:gd name="connsiteX105" fmla="*/ 630743 w 1635507"/>
                  <a:gd name="connsiteY105" fmla="*/ 311221 h 332854"/>
                  <a:gd name="connsiteX106" fmla="*/ 676021 w 1635507"/>
                  <a:gd name="connsiteY106" fmla="*/ 312992 h 332854"/>
                  <a:gd name="connsiteX107" fmla="*/ 736098 w 1635507"/>
                  <a:gd name="connsiteY107" fmla="*/ 321719 h 332854"/>
                  <a:gd name="connsiteX108" fmla="*/ 761267 w 1635507"/>
                  <a:gd name="connsiteY108" fmla="*/ 322098 h 332854"/>
                  <a:gd name="connsiteX109" fmla="*/ 783148 w 1635507"/>
                  <a:gd name="connsiteY109" fmla="*/ 323489 h 332854"/>
                  <a:gd name="connsiteX110" fmla="*/ 825644 w 1635507"/>
                  <a:gd name="connsiteY110" fmla="*/ 328169 h 332854"/>
                  <a:gd name="connsiteX111" fmla="*/ 917214 w 1635507"/>
                  <a:gd name="connsiteY111" fmla="*/ 332849 h 332854"/>
                  <a:gd name="connsiteX112" fmla="*/ 962493 w 1635507"/>
                  <a:gd name="connsiteY112" fmla="*/ 330572 h 332854"/>
                  <a:gd name="connsiteX113" fmla="*/ 962493 w 1635507"/>
                  <a:gd name="connsiteY113" fmla="*/ 332722 h 332854"/>
                  <a:gd name="connsiteX114" fmla="*/ 1067469 w 1635507"/>
                  <a:gd name="connsiteY114" fmla="*/ 326398 h 332854"/>
                  <a:gd name="connsiteX115" fmla="*/ 1022316 w 1635507"/>
                  <a:gd name="connsiteY115" fmla="*/ 325007 h 332854"/>
                  <a:gd name="connsiteX116" fmla="*/ 1083278 w 1635507"/>
                  <a:gd name="connsiteY116" fmla="*/ 322478 h 332854"/>
                  <a:gd name="connsiteX117" fmla="*/ 1121348 w 1635507"/>
                  <a:gd name="connsiteY117" fmla="*/ 321845 h 332854"/>
                  <a:gd name="connsiteX118" fmla="*/ 1162959 w 1635507"/>
                  <a:gd name="connsiteY118" fmla="*/ 320327 h 332854"/>
                  <a:gd name="connsiteX119" fmla="*/ 1242387 w 1635507"/>
                  <a:gd name="connsiteY119" fmla="*/ 316786 h 332854"/>
                  <a:gd name="connsiteX120" fmla="*/ 1309293 w 1635507"/>
                  <a:gd name="connsiteY120" fmla="*/ 314762 h 332854"/>
                  <a:gd name="connsiteX121" fmla="*/ 1203938 w 1635507"/>
                  <a:gd name="connsiteY121" fmla="*/ 321086 h 332854"/>
                  <a:gd name="connsiteX122" fmla="*/ 1319032 w 1635507"/>
                  <a:gd name="connsiteY122" fmla="*/ 317419 h 332854"/>
                  <a:gd name="connsiteX123" fmla="*/ 1402760 w 1635507"/>
                  <a:gd name="connsiteY123" fmla="*/ 308059 h 332854"/>
                  <a:gd name="connsiteX124" fmla="*/ 1478520 w 1635507"/>
                  <a:gd name="connsiteY124" fmla="*/ 295917 h 332854"/>
                  <a:gd name="connsiteX125" fmla="*/ 1547324 w 1635507"/>
                  <a:gd name="connsiteY125" fmla="*/ 268471 h 332854"/>
                  <a:gd name="connsiteX126" fmla="*/ 1585774 w 1635507"/>
                  <a:gd name="connsiteY126" fmla="*/ 244567 h 332854"/>
                  <a:gd name="connsiteX127" fmla="*/ 1621566 w 1635507"/>
                  <a:gd name="connsiteY127" fmla="*/ 204348 h 332854"/>
                  <a:gd name="connsiteX128" fmla="*/ 1635353 w 1635507"/>
                  <a:gd name="connsiteY128" fmla="*/ 146421 h 332854"/>
                  <a:gd name="connsiteX129" fmla="*/ 1628523 w 1635507"/>
                  <a:gd name="connsiteY129" fmla="*/ 96336 h 332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1635507" h="332854">
                    <a:moveTo>
                      <a:pt x="1628523" y="96336"/>
                    </a:moveTo>
                    <a:cubicBezTo>
                      <a:pt x="1625993" y="87103"/>
                      <a:pt x="1621440" y="75593"/>
                      <a:pt x="1612460" y="65223"/>
                    </a:cubicBezTo>
                    <a:cubicBezTo>
                      <a:pt x="1603480" y="54599"/>
                      <a:pt x="1590580" y="48021"/>
                      <a:pt x="1580334" y="44986"/>
                    </a:cubicBezTo>
                    <a:cubicBezTo>
                      <a:pt x="1559845" y="39421"/>
                      <a:pt x="1544794" y="39800"/>
                      <a:pt x="1530503" y="39294"/>
                    </a:cubicBezTo>
                    <a:lnTo>
                      <a:pt x="1527341" y="39294"/>
                    </a:lnTo>
                    <a:cubicBezTo>
                      <a:pt x="1527341" y="39294"/>
                      <a:pt x="1522661" y="40180"/>
                      <a:pt x="1522661" y="40180"/>
                    </a:cubicBezTo>
                    <a:cubicBezTo>
                      <a:pt x="1493065" y="46377"/>
                      <a:pt x="1465367" y="52195"/>
                      <a:pt x="1441336" y="57760"/>
                    </a:cubicBezTo>
                    <a:cubicBezTo>
                      <a:pt x="1435012" y="59152"/>
                      <a:pt x="1428941" y="60543"/>
                      <a:pt x="1423123" y="61934"/>
                    </a:cubicBezTo>
                    <a:cubicBezTo>
                      <a:pt x="1417179" y="63325"/>
                      <a:pt x="1411614" y="64843"/>
                      <a:pt x="1406428" y="66361"/>
                    </a:cubicBezTo>
                    <a:cubicBezTo>
                      <a:pt x="1396183" y="69270"/>
                      <a:pt x="1387583" y="71926"/>
                      <a:pt x="1380248" y="74329"/>
                    </a:cubicBezTo>
                    <a:cubicBezTo>
                      <a:pt x="1379362" y="71293"/>
                      <a:pt x="1390872" y="65855"/>
                      <a:pt x="1423250" y="57507"/>
                    </a:cubicBezTo>
                    <a:cubicBezTo>
                      <a:pt x="1426159" y="57128"/>
                      <a:pt x="1429827" y="56622"/>
                      <a:pt x="1433748" y="56116"/>
                    </a:cubicBezTo>
                    <a:cubicBezTo>
                      <a:pt x="1437415" y="55610"/>
                      <a:pt x="1441336" y="54978"/>
                      <a:pt x="1445510" y="54219"/>
                    </a:cubicBezTo>
                    <a:cubicBezTo>
                      <a:pt x="1453857" y="52828"/>
                      <a:pt x="1462964" y="51183"/>
                      <a:pt x="1471059" y="49666"/>
                    </a:cubicBezTo>
                    <a:cubicBezTo>
                      <a:pt x="1487374" y="46377"/>
                      <a:pt x="1499895" y="43089"/>
                      <a:pt x="1495848" y="41571"/>
                    </a:cubicBezTo>
                    <a:cubicBezTo>
                      <a:pt x="1475106" y="45618"/>
                      <a:pt x="1456893" y="49286"/>
                      <a:pt x="1440830" y="52448"/>
                    </a:cubicBezTo>
                    <a:cubicBezTo>
                      <a:pt x="1432230" y="54093"/>
                      <a:pt x="1424009" y="55737"/>
                      <a:pt x="1416420" y="57254"/>
                    </a:cubicBezTo>
                    <a:cubicBezTo>
                      <a:pt x="1408958" y="59025"/>
                      <a:pt x="1402002" y="60543"/>
                      <a:pt x="1395425" y="62061"/>
                    </a:cubicBezTo>
                    <a:cubicBezTo>
                      <a:pt x="1370003" y="68258"/>
                      <a:pt x="1353561" y="72558"/>
                      <a:pt x="1337625" y="77364"/>
                    </a:cubicBezTo>
                    <a:cubicBezTo>
                      <a:pt x="1354067" y="75973"/>
                      <a:pt x="1376453" y="70408"/>
                      <a:pt x="1379489" y="71040"/>
                    </a:cubicBezTo>
                    <a:cubicBezTo>
                      <a:pt x="1357735" y="75847"/>
                      <a:pt x="1346099" y="78503"/>
                      <a:pt x="1332945" y="80273"/>
                    </a:cubicBezTo>
                    <a:cubicBezTo>
                      <a:pt x="1320424" y="82297"/>
                      <a:pt x="1309673" y="84194"/>
                      <a:pt x="1293990" y="86218"/>
                    </a:cubicBezTo>
                    <a:cubicBezTo>
                      <a:pt x="1316376" y="80526"/>
                      <a:pt x="1284251" y="82423"/>
                      <a:pt x="1263635" y="81538"/>
                    </a:cubicBezTo>
                    <a:cubicBezTo>
                      <a:pt x="1221266" y="89000"/>
                      <a:pt x="1168398" y="87103"/>
                      <a:pt x="1128178" y="91024"/>
                    </a:cubicBezTo>
                    <a:cubicBezTo>
                      <a:pt x="1109586" y="95956"/>
                      <a:pt x="1078725" y="101269"/>
                      <a:pt x="1051532" y="100383"/>
                    </a:cubicBezTo>
                    <a:cubicBezTo>
                      <a:pt x="1023202" y="99498"/>
                      <a:pt x="992721" y="97474"/>
                      <a:pt x="983614" y="101269"/>
                    </a:cubicBezTo>
                    <a:lnTo>
                      <a:pt x="983614" y="97980"/>
                    </a:lnTo>
                    <a:cubicBezTo>
                      <a:pt x="960722" y="97980"/>
                      <a:pt x="937703" y="97854"/>
                      <a:pt x="915190" y="97854"/>
                    </a:cubicBezTo>
                    <a:cubicBezTo>
                      <a:pt x="904060" y="97854"/>
                      <a:pt x="893057" y="97727"/>
                      <a:pt x="882306" y="97601"/>
                    </a:cubicBezTo>
                    <a:cubicBezTo>
                      <a:pt x="871555" y="97221"/>
                      <a:pt x="860932" y="96715"/>
                      <a:pt x="850687" y="96336"/>
                    </a:cubicBezTo>
                    <a:cubicBezTo>
                      <a:pt x="830071" y="95450"/>
                      <a:pt x="810720" y="94439"/>
                      <a:pt x="793013" y="93174"/>
                    </a:cubicBezTo>
                    <a:cubicBezTo>
                      <a:pt x="773535" y="91530"/>
                      <a:pt x="756335" y="91024"/>
                      <a:pt x="742675" y="89885"/>
                    </a:cubicBezTo>
                    <a:cubicBezTo>
                      <a:pt x="729268" y="90265"/>
                      <a:pt x="717759" y="90644"/>
                      <a:pt x="707515" y="90391"/>
                    </a:cubicBezTo>
                    <a:cubicBezTo>
                      <a:pt x="697270" y="90391"/>
                      <a:pt x="688795" y="89633"/>
                      <a:pt x="679943" y="88747"/>
                    </a:cubicBezTo>
                    <a:cubicBezTo>
                      <a:pt x="662489" y="86850"/>
                      <a:pt x="646426" y="84574"/>
                      <a:pt x="631628" y="83309"/>
                    </a:cubicBezTo>
                    <a:cubicBezTo>
                      <a:pt x="600894" y="80653"/>
                      <a:pt x="578381" y="83309"/>
                      <a:pt x="551188" y="83815"/>
                    </a:cubicBezTo>
                    <a:cubicBezTo>
                      <a:pt x="550682" y="82423"/>
                      <a:pt x="532470" y="80653"/>
                      <a:pt x="536896" y="79261"/>
                    </a:cubicBezTo>
                    <a:cubicBezTo>
                      <a:pt x="559536" y="81158"/>
                      <a:pt x="588372" y="83309"/>
                      <a:pt x="581543" y="80526"/>
                    </a:cubicBezTo>
                    <a:cubicBezTo>
                      <a:pt x="581923" y="79515"/>
                      <a:pt x="562698" y="78755"/>
                      <a:pt x="544358" y="77491"/>
                    </a:cubicBezTo>
                    <a:cubicBezTo>
                      <a:pt x="526019" y="76353"/>
                      <a:pt x="508565" y="73570"/>
                      <a:pt x="508818" y="71546"/>
                    </a:cubicBezTo>
                    <a:cubicBezTo>
                      <a:pt x="542209" y="76605"/>
                      <a:pt x="537276" y="74708"/>
                      <a:pt x="528296" y="72685"/>
                    </a:cubicBezTo>
                    <a:cubicBezTo>
                      <a:pt x="519316" y="70282"/>
                      <a:pt x="507047" y="66614"/>
                      <a:pt x="523869" y="66867"/>
                    </a:cubicBezTo>
                    <a:cubicBezTo>
                      <a:pt x="479222" y="60416"/>
                      <a:pt x="463919" y="60037"/>
                      <a:pt x="450386" y="60164"/>
                    </a:cubicBezTo>
                    <a:cubicBezTo>
                      <a:pt x="510716" y="71293"/>
                      <a:pt x="424331" y="61807"/>
                      <a:pt x="493388" y="73950"/>
                    </a:cubicBezTo>
                    <a:cubicBezTo>
                      <a:pt x="409281" y="61428"/>
                      <a:pt x="399163" y="62187"/>
                      <a:pt x="345789" y="53460"/>
                    </a:cubicBezTo>
                    <a:cubicBezTo>
                      <a:pt x="357045" y="50678"/>
                      <a:pt x="316320" y="48907"/>
                      <a:pt x="316952" y="45745"/>
                    </a:cubicBezTo>
                    <a:cubicBezTo>
                      <a:pt x="338833" y="47516"/>
                      <a:pt x="362864" y="56496"/>
                      <a:pt x="361219" y="51816"/>
                    </a:cubicBezTo>
                    <a:cubicBezTo>
                      <a:pt x="326565" y="41445"/>
                      <a:pt x="282677" y="39674"/>
                      <a:pt x="258899" y="31959"/>
                    </a:cubicBezTo>
                    <a:cubicBezTo>
                      <a:pt x="265476" y="31074"/>
                      <a:pt x="301269" y="38409"/>
                      <a:pt x="289254" y="32338"/>
                    </a:cubicBezTo>
                    <a:cubicBezTo>
                      <a:pt x="267373" y="27912"/>
                      <a:pt x="251816" y="25508"/>
                      <a:pt x="240434" y="23864"/>
                    </a:cubicBezTo>
                    <a:cubicBezTo>
                      <a:pt x="229050" y="21714"/>
                      <a:pt x="221588" y="20829"/>
                      <a:pt x="215644" y="20576"/>
                    </a:cubicBezTo>
                    <a:cubicBezTo>
                      <a:pt x="240180" y="27406"/>
                      <a:pt x="252828" y="30568"/>
                      <a:pt x="258646" y="32971"/>
                    </a:cubicBezTo>
                    <a:cubicBezTo>
                      <a:pt x="240054" y="29303"/>
                      <a:pt x="227659" y="25256"/>
                      <a:pt x="216908" y="22473"/>
                    </a:cubicBezTo>
                    <a:cubicBezTo>
                      <a:pt x="206158" y="19691"/>
                      <a:pt x="197178" y="17794"/>
                      <a:pt x="186048" y="16149"/>
                    </a:cubicBezTo>
                    <a:cubicBezTo>
                      <a:pt x="210711" y="22600"/>
                      <a:pt x="223106" y="26773"/>
                      <a:pt x="228797" y="29682"/>
                    </a:cubicBezTo>
                    <a:cubicBezTo>
                      <a:pt x="217415" y="26900"/>
                      <a:pt x="200593" y="22347"/>
                      <a:pt x="199708" y="23232"/>
                    </a:cubicBezTo>
                    <a:cubicBezTo>
                      <a:pt x="226900" y="29809"/>
                      <a:pt x="231074" y="33729"/>
                      <a:pt x="257381" y="38409"/>
                    </a:cubicBezTo>
                    <a:cubicBezTo>
                      <a:pt x="259658" y="36765"/>
                      <a:pt x="267879" y="36765"/>
                      <a:pt x="287609" y="39927"/>
                    </a:cubicBezTo>
                    <a:cubicBezTo>
                      <a:pt x="293175" y="46504"/>
                      <a:pt x="296589" y="45872"/>
                      <a:pt x="271420" y="44607"/>
                    </a:cubicBezTo>
                    <a:cubicBezTo>
                      <a:pt x="312652" y="54345"/>
                      <a:pt x="375764" y="65096"/>
                      <a:pt x="432552" y="76732"/>
                    </a:cubicBezTo>
                    <a:cubicBezTo>
                      <a:pt x="380570" y="66487"/>
                      <a:pt x="422687" y="79009"/>
                      <a:pt x="387779" y="72431"/>
                    </a:cubicBezTo>
                    <a:cubicBezTo>
                      <a:pt x="354010" y="63072"/>
                      <a:pt x="310881" y="60164"/>
                      <a:pt x="284448" y="54978"/>
                    </a:cubicBezTo>
                    <a:cubicBezTo>
                      <a:pt x="281286" y="54472"/>
                      <a:pt x="284953" y="52322"/>
                      <a:pt x="270156" y="49919"/>
                    </a:cubicBezTo>
                    <a:cubicBezTo>
                      <a:pt x="267626" y="49539"/>
                      <a:pt x="261175" y="50045"/>
                      <a:pt x="254978" y="49160"/>
                    </a:cubicBezTo>
                    <a:cubicBezTo>
                      <a:pt x="249793" y="48275"/>
                      <a:pt x="243596" y="47263"/>
                      <a:pt x="237398" y="46251"/>
                    </a:cubicBezTo>
                    <a:cubicBezTo>
                      <a:pt x="231200" y="44860"/>
                      <a:pt x="224876" y="43342"/>
                      <a:pt x="219059" y="41951"/>
                    </a:cubicBezTo>
                    <a:cubicBezTo>
                      <a:pt x="207422" y="39294"/>
                      <a:pt x="197937" y="37397"/>
                      <a:pt x="196167" y="38283"/>
                    </a:cubicBezTo>
                    <a:cubicBezTo>
                      <a:pt x="209193" y="43595"/>
                      <a:pt x="241572" y="52701"/>
                      <a:pt x="252196" y="56369"/>
                    </a:cubicBezTo>
                    <a:cubicBezTo>
                      <a:pt x="246504" y="55231"/>
                      <a:pt x="240939" y="54093"/>
                      <a:pt x="235248" y="52828"/>
                    </a:cubicBezTo>
                    <a:cubicBezTo>
                      <a:pt x="208434" y="46883"/>
                      <a:pt x="181621" y="38662"/>
                      <a:pt x="154302" y="31580"/>
                    </a:cubicBezTo>
                    <a:cubicBezTo>
                      <a:pt x="157211" y="30821"/>
                      <a:pt x="160120" y="30062"/>
                      <a:pt x="167329" y="30694"/>
                    </a:cubicBezTo>
                    <a:cubicBezTo>
                      <a:pt x="131030" y="21461"/>
                      <a:pt x="122303" y="20955"/>
                      <a:pt x="95364" y="10458"/>
                    </a:cubicBezTo>
                    <a:cubicBezTo>
                      <a:pt x="84613" y="9319"/>
                      <a:pt x="85246" y="10584"/>
                      <a:pt x="85751" y="11849"/>
                    </a:cubicBezTo>
                    <a:cubicBezTo>
                      <a:pt x="75760" y="8813"/>
                      <a:pt x="65642" y="5651"/>
                      <a:pt x="55397" y="2869"/>
                    </a:cubicBezTo>
                    <a:cubicBezTo>
                      <a:pt x="29216" y="-1684"/>
                      <a:pt x="16948" y="-2063"/>
                      <a:pt x="10497" y="11090"/>
                    </a:cubicBezTo>
                    <a:cubicBezTo>
                      <a:pt x="8474" y="10711"/>
                      <a:pt x="5438" y="14505"/>
                      <a:pt x="3289" y="22979"/>
                    </a:cubicBezTo>
                    <a:cubicBezTo>
                      <a:pt x="759" y="33350"/>
                      <a:pt x="127" y="49539"/>
                      <a:pt x="0" y="70408"/>
                    </a:cubicBezTo>
                    <a:cubicBezTo>
                      <a:pt x="1138" y="71926"/>
                      <a:pt x="2150" y="70029"/>
                      <a:pt x="3162" y="65728"/>
                    </a:cubicBezTo>
                    <a:cubicBezTo>
                      <a:pt x="3162" y="67499"/>
                      <a:pt x="3035" y="69143"/>
                      <a:pt x="2909" y="70914"/>
                    </a:cubicBezTo>
                    <a:cubicBezTo>
                      <a:pt x="1644" y="100004"/>
                      <a:pt x="13533" y="126311"/>
                      <a:pt x="41864" y="149709"/>
                    </a:cubicBezTo>
                    <a:cubicBezTo>
                      <a:pt x="44899" y="152239"/>
                      <a:pt x="48314" y="154642"/>
                      <a:pt x="51602" y="157045"/>
                    </a:cubicBezTo>
                    <a:cubicBezTo>
                      <a:pt x="52361" y="157930"/>
                      <a:pt x="52741" y="158689"/>
                      <a:pt x="52109" y="158689"/>
                    </a:cubicBezTo>
                    <a:cubicBezTo>
                      <a:pt x="63998" y="167037"/>
                      <a:pt x="73862" y="172602"/>
                      <a:pt x="82716" y="177029"/>
                    </a:cubicBezTo>
                    <a:cubicBezTo>
                      <a:pt x="94731" y="183732"/>
                      <a:pt x="107632" y="190182"/>
                      <a:pt x="121924" y="196253"/>
                    </a:cubicBezTo>
                    <a:cubicBezTo>
                      <a:pt x="141275" y="204474"/>
                      <a:pt x="162650" y="212569"/>
                      <a:pt x="185669" y="220031"/>
                    </a:cubicBezTo>
                    <a:cubicBezTo>
                      <a:pt x="189463" y="222434"/>
                      <a:pt x="192751" y="224837"/>
                      <a:pt x="186933" y="224710"/>
                    </a:cubicBezTo>
                    <a:cubicBezTo>
                      <a:pt x="155567" y="215351"/>
                      <a:pt x="143046" y="205739"/>
                      <a:pt x="143805" y="210798"/>
                    </a:cubicBezTo>
                    <a:cubicBezTo>
                      <a:pt x="151646" y="214972"/>
                      <a:pt x="173780" y="222687"/>
                      <a:pt x="195660" y="229137"/>
                    </a:cubicBezTo>
                    <a:cubicBezTo>
                      <a:pt x="217415" y="235714"/>
                      <a:pt x="239168" y="240394"/>
                      <a:pt x="244607" y="243429"/>
                    </a:cubicBezTo>
                    <a:cubicBezTo>
                      <a:pt x="219944" y="243429"/>
                      <a:pt x="187819" y="231793"/>
                      <a:pt x="155314" y="223319"/>
                    </a:cubicBezTo>
                    <a:cubicBezTo>
                      <a:pt x="163409" y="226102"/>
                      <a:pt x="179597" y="231793"/>
                      <a:pt x="198695" y="237485"/>
                    </a:cubicBezTo>
                    <a:cubicBezTo>
                      <a:pt x="217794" y="243303"/>
                      <a:pt x="240054" y="248109"/>
                      <a:pt x="258772" y="251777"/>
                    </a:cubicBezTo>
                    <a:cubicBezTo>
                      <a:pt x="296083" y="258986"/>
                      <a:pt x="321000" y="262654"/>
                      <a:pt x="288495" y="253547"/>
                    </a:cubicBezTo>
                    <a:cubicBezTo>
                      <a:pt x="321505" y="262274"/>
                      <a:pt x="351607" y="268977"/>
                      <a:pt x="387779" y="276313"/>
                    </a:cubicBezTo>
                    <a:cubicBezTo>
                      <a:pt x="405992" y="279475"/>
                      <a:pt x="425849" y="282258"/>
                      <a:pt x="448488" y="285293"/>
                    </a:cubicBezTo>
                    <a:cubicBezTo>
                      <a:pt x="459872" y="286684"/>
                      <a:pt x="471887" y="288455"/>
                      <a:pt x="484787" y="289720"/>
                    </a:cubicBezTo>
                    <a:cubicBezTo>
                      <a:pt x="497688" y="290605"/>
                      <a:pt x="511475" y="291617"/>
                      <a:pt x="526272" y="292629"/>
                    </a:cubicBezTo>
                    <a:cubicBezTo>
                      <a:pt x="508565" y="292629"/>
                      <a:pt x="508438" y="293641"/>
                      <a:pt x="525892" y="297055"/>
                    </a:cubicBezTo>
                    <a:cubicBezTo>
                      <a:pt x="471761" y="288582"/>
                      <a:pt x="477199" y="296676"/>
                      <a:pt x="405486" y="285546"/>
                    </a:cubicBezTo>
                    <a:cubicBezTo>
                      <a:pt x="440520" y="294526"/>
                      <a:pt x="429643" y="294273"/>
                      <a:pt x="449121" y="301609"/>
                    </a:cubicBezTo>
                    <a:cubicBezTo>
                      <a:pt x="451777" y="300471"/>
                      <a:pt x="473025" y="304265"/>
                      <a:pt x="494400" y="306162"/>
                    </a:cubicBezTo>
                    <a:cubicBezTo>
                      <a:pt x="516786" y="303759"/>
                      <a:pt x="493767" y="300723"/>
                      <a:pt x="540438" y="301735"/>
                    </a:cubicBezTo>
                    <a:cubicBezTo>
                      <a:pt x="562951" y="305530"/>
                      <a:pt x="601779" y="308438"/>
                      <a:pt x="615565" y="311221"/>
                    </a:cubicBezTo>
                    <a:cubicBezTo>
                      <a:pt x="570413" y="306921"/>
                      <a:pt x="588372" y="311727"/>
                      <a:pt x="585085" y="313498"/>
                    </a:cubicBezTo>
                    <a:cubicBezTo>
                      <a:pt x="613289" y="315774"/>
                      <a:pt x="618474" y="314636"/>
                      <a:pt x="645540" y="316660"/>
                    </a:cubicBezTo>
                    <a:cubicBezTo>
                      <a:pt x="646931" y="314889"/>
                      <a:pt x="642632" y="312992"/>
                      <a:pt x="630743" y="311221"/>
                    </a:cubicBezTo>
                    <a:cubicBezTo>
                      <a:pt x="651485" y="312612"/>
                      <a:pt x="664006" y="313371"/>
                      <a:pt x="676021" y="312992"/>
                    </a:cubicBezTo>
                    <a:cubicBezTo>
                      <a:pt x="688543" y="316154"/>
                      <a:pt x="705997" y="319189"/>
                      <a:pt x="736098" y="321719"/>
                    </a:cubicBezTo>
                    <a:cubicBezTo>
                      <a:pt x="744951" y="321845"/>
                      <a:pt x="753173" y="321972"/>
                      <a:pt x="761267" y="322098"/>
                    </a:cubicBezTo>
                    <a:cubicBezTo>
                      <a:pt x="768729" y="322351"/>
                      <a:pt x="775938" y="322857"/>
                      <a:pt x="783148" y="323489"/>
                    </a:cubicBezTo>
                    <a:cubicBezTo>
                      <a:pt x="797440" y="324754"/>
                      <a:pt x="811352" y="326651"/>
                      <a:pt x="825644" y="328169"/>
                    </a:cubicBezTo>
                    <a:cubicBezTo>
                      <a:pt x="855367" y="331331"/>
                      <a:pt x="882559" y="332090"/>
                      <a:pt x="917214" y="332849"/>
                    </a:cubicBezTo>
                    <a:cubicBezTo>
                      <a:pt x="937956" y="332975"/>
                      <a:pt x="943142" y="331078"/>
                      <a:pt x="962493" y="330572"/>
                    </a:cubicBezTo>
                    <a:cubicBezTo>
                      <a:pt x="963125" y="330572"/>
                      <a:pt x="961860" y="332849"/>
                      <a:pt x="962493" y="332722"/>
                    </a:cubicBezTo>
                    <a:cubicBezTo>
                      <a:pt x="991203" y="332722"/>
                      <a:pt x="1032182" y="329307"/>
                      <a:pt x="1067469" y="326398"/>
                    </a:cubicBezTo>
                    <a:cubicBezTo>
                      <a:pt x="1049889" y="326145"/>
                      <a:pt x="1033573" y="325892"/>
                      <a:pt x="1022316" y="325007"/>
                    </a:cubicBezTo>
                    <a:cubicBezTo>
                      <a:pt x="1037873" y="323869"/>
                      <a:pt x="1059122" y="322984"/>
                      <a:pt x="1083278" y="322478"/>
                    </a:cubicBezTo>
                    <a:cubicBezTo>
                      <a:pt x="1095294" y="322351"/>
                      <a:pt x="1108068" y="322098"/>
                      <a:pt x="1121348" y="321845"/>
                    </a:cubicBezTo>
                    <a:cubicBezTo>
                      <a:pt x="1134755" y="321845"/>
                      <a:pt x="1149300" y="321213"/>
                      <a:pt x="1162959" y="320327"/>
                    </a:cubicBezTo>
                    <a:cubicBezTo>
                      <a:pt x="1190911" y="318430"/>
                      <a:pt x="1216206" y="317798"/>
                      <a:pt x="1242387" y="316786"/>
                    </a:cubicBezTo>
                    <a:cubicBezTo>
                      <a:pt x="1267936" y="316027"/>
                      <a:pt x="1291081" y="315268"/>
                      <a:pt x="1309293" y="314762"/>
                    </a:cubicBezTo>
                    <a:cubicBezTo>
                      <a:pt x="1261864" y="318683"/>
                      <a:pt x="1254782" y="316913"/>
                      <a:pt x="1203938" y="321086"/>
                    </a:cubicBezTo>
                    <a:cubicBezTo>
                      <a:pt x="1217724" y="325639"/>
                      <a:pt x="1266418" y="322098"/>
                      <a:pt x="1319032" y="317419"/>
                    </a:cubicBezTo>
                    <a:cubicBezTo>
                      <a:pt x="1344960" y="315015"/>
                      <a:pt x="1374556" y="312612"/>
                      <a:pt x="1402760" y="308059"/>
                    </a:cubicBezTo>
                    <a:cubicBezTo>
                      <a:pt x="1429321" y="303885"/>
                      <a:pt x="1455628" y="300217"/>
                      <a:pt x="1478520" y="295917"/>
                    </a:cubicBezTo>
                    <a:cubicBezTo>
                      <a:pt x="1499136" y="289341"/>
                      <a:pt x="1522155" y="281246"/>
                      <a:pt x="1547324" y="268471"/>
                    </a:cubicBezTo>
                    <a:cubicBezTo>
                      <a:pt x="1559845" y="262021"/>
                      <a:pt x="1572619" y="254685"/>
                      <a:pt x="1585774" y="244567"/>
                    </a:cubicBezTo>
                    <a:cubicBezTo>
                      <a:pt x="1598800" y="234449"/>
                      <a:pt x="1611828" y="221422"/>
                      <a:pt x="1621566" y="204348"/>
                    </a:cubicBezTo>
                    <a:cubicBezTo>
                      <a:pt x="1631305" y="187400"/>
                      <a:pt x="1636490" y="166278"/>
                      <a:pt x="1635353" y="146421"/>
                    </a:cubicBezTo>
                    <a:cubicBezTo>
                      <a:pt x="1634340" y="130485"/>
                      <a:pt x="1633708" y="115434"/>
                      <a:pt x="1628523" y="96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758" name="Freeform: Shape 9757">
              <a:extLst>
                <a:ext uri="{FF2B5EF4-FFF2-40B4-BE49-F238E27FC236}">
                  <a16:creationId xmlns:a16="http://schemas.microsoft.com/office/drawing/2014/main" id="{4D3B2BCD-C61B-F47A-0FA6-62434700A6A1}"/>
                </a:ext>
              </a:extLst>
            </p:cNvPr>
            <p:cNvSpPr/>
            <p:nvPr/>
          </p:nvSpPr>
          <p:spPr>
            <a:xfrm>
              <a:off x="10600925" y="4691771"/>
              <a:ext cx="448293" cy="588750"/>
            </a:xfrm>
            <a:custGeom>
              <a:avLst/>
              <a:gdLst>
                <a:gd name="connsiteX0" fmla="*/ 444967 w 448293"/>
                <a:gd name="connsiteY0" fmla="*/ 581877 h 588750"/>
                <a:gd name="connsiteX1" fmla="*/ 448255 w 448293"/>
                <a:gd name="connsiteY1" fmla="*/ 482213 h 588750"/>
                <a:gd name="connsiteX2" fmla="*/ 445473 w 448293"/>
                <a:gd name="connsiteY2" fmla="*/ 384446 h 588750"/>
                <a:gd name="connsiteX3" fmla="*/ 444840 w 448293"/>
                <a:gd name="connsiteY3" fmla="*/ 286552 h 588750"/>
                <a:gd name="connsiteX4" fmla="*/ 427007 w 448293"/>
                <a:gd name="connsiteY4" fmla="*/ 190556 h 588750"/>
                <a:gd name="connsiteX5" fmla="*/ 392479 w 448293"/>
                <a:gd name="connsiteY5" fmla="*/ 112140 h 588750"/>
                <a:gd name="connsiteX6" fmla="*/ 337081 w 448293"/>
                <a:gd name="connsiteY6" fmla="*/ 47131 h 588750"/>
                <a:gd name="connsiteX7" fmla="*/ 262080 w 448293"/>
                <a:gd name="connsiteY7" fmla="*/ 7796 h 588750"/>
                <a:gd name="connsiteX8" fmla="*/ 181135 w 448293"/>
                <a:gd name="connsiteY8" fmla="*/ 2358 h 588750"/>
                <a:gd name="connsiteX9" fmla="*/ 104363 w 448293"/>
                <a:gd name="connsiteY9" fmla="*/ 30941 h 588750"/>
                <a:gd name="connsiteX10" fmla="*/ 49599 w 448293"/>
                <a:gd name="connsiteY10" fmla="*/ 91271 h 588750"/>
                <a:gd name="connsiteX11" fmla="*/ 15449 w 448293"/>
                <a:gd name="connsiteY11" fmla="*/ 162352 h 588750"/>
                <a:gd name="connsiteX12" fmla="*/ 6343 w 448293"/>
                <a:gd name="connsiteY12" fmla="*/ 246333 h 588750"/>
                <a:gd name="connsiteX13" fmla="*/ 2549 w 448293"/>
                <a:gd name="connsiteY13" fmla="*/ 330693 h 588750"/>
                <a:gd name="connsiteX14" fmla="*/ 20 w 448293"/>
                <a:gd name="connsiteY14" fmla="*/ 415433 h 588750"/>
                <a:gd name="connsiteX15" fmla="*/ 2802 w 448293"/>
                <a:gd name="connsiteY15" fmla="*/ 500046 h 588750"/>
                <a:gd name="connsiteX16" fmla="*/ 6976 w 448293"/>
                <a:gd name="connsiteY16" fmla="*/ 583521 h 588750"/>
                <a:gd name="connsiteX17" fmla="*/ 94371 w 448293"/>
                <a:gd name="connsiteY17" fmla="*/ 583774 h 588750"/>
                <a:gd name="connsiteX18" fmla="*/ 181768 w 448293"/>
                <a:gd name="connsiteY18" fmla="*/ 582636 h 588750"/>
                <a:gd name="connsiteX19" fmla="*/ 269290 w 448293"/>
                <a:gd name="connsiteY19" fmla="*/ 582257 h 588750"/>
                <a:gd name="connsiteX20" fmla="*/ 356559 w 448293"/>
                <a:gd name="connsiteY20" fmla="*/ 583521 h 588750"/>
                <a:gd name="connsiteX21" fmla="*/ 444967 w 448293"/>
                <a:gd name="connsiteY21" fmla="*/ 581877 h 58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8293" h="588750">
                  <a:moveTo>
                    <a:pt x="444967" y="581877"/>
                  </a:moveTo>
                  <a:cubicBezTo>
                    <a:pt x="446358" y="557846"/>
                    <a:pt x="447749" y="521168"/>
                    <a:pt x="448255" y="482213"/>
                  </a:cubicBezTo>
                  <a:cubicBezTo>
                    <a:pt x="448635" y="451479"/>
                    <a:pt x="446105" y="417962"/>
                    <a:pt x="445473" y="384446"/>
                  </a:cubicBezTo>
                  <a:cubicBezTo>
                    <a:pt x="444840" y="350929"/>
                    <a:pt x="447243" y="317160"/>
                    <a:pt x="444840" y="286552"/>
                  </a:cubicBezTo>
                  <a:cubicBezTo>
                    <a:pt x="441805" y="247597"/>
                    <a:pt x="433710" y="213954"/>
                    <a:pt x="427007" y="190556"/>
                  </a:cubicBezTo>
                  <a:cubicBezTo>
                    <a:pt x="419165" y="163110"/>
                    <a:pt x="407403" y="136677"/>
                    <a:pt x="392479" y="112140"/>
                  </a:cubicBezTo>
                  <a:cubicBezTo>
                    <a:pt x="377301" y="87351"/>
                    <a:pt x="358836" y="65470"/>
                    <a:pt x="337081" y="47131"/>
                  </a:cubicBezTo>
                  <a:cubicBezTo>
                    <a:pt x="315328" y="28791"/>
                    <a:pt x="290159" y="15764"/>
                    <a:pt x="262080" y="7796"/>
                  </a:cubicBezTo>
                  <a:cubicBezTo>
                    <a:pt x="235394" y="207"/>
                    <a:pt x="208327" y="-2322"/>
                    <a:pt x="181135" y="2358"/>
                  </a:cubicBezTo>
                  <a:cubicBezTo>
                    <a:pt x="153942" y="7037"/>
                    <a:pt x="127382" y="15891"/>
                    <a:pt x="104363" y="30941"/>
                  </a:cubicBezTo>
                  <a:cubicBezTo>
                    <a:pt x="81344" y="45992"/>
                    <a:pt x="64017" y="67620"/>
                    <a:pt x="49599" y="91271"/>
                  </a:cubicBezTo>
                  <a:cubicBezTo>
                    <a:pt x="35812" y="113911"/>
                    <a:pt x="23544" y="137183"/>
                    <a:pt x="15449" y="162352"/>
                  </a:cubicBezTo>
                  <a:cubicBezTo>
                    <a:pt x="9379" y="181197"/>
                    <a:pt x="8999" y="211298"/>
                    <a:pt x="6343" y="246333"/>
                  </a:cubicBezTo>
                  <a:cubicBezTo>
                    <a:pt x="4319" y="272260"/>
                    <a:pt x="3055" y="300971"/>
                    <a:pt x="2549" y="330693"/>
                  </a:cubicBezTo>
                  <a:cubicBezTo>
                    <a:pt x="2043" y="358897"/>
                    <a:pt x="-234" y="387734"/>
                    <a:pt x="20" y="415433"/>
                  </a:cubicBezTo>
                  <a:cubicBezTo>
                    <a:pt x="399" y="445914"/>
                    <a:pt x="1916" y="474877"/>
                    <a:pt x="2802" y="500046"/>
                  </a:cubicBezTo>
                  <a:cubicBezTo>
                    <a:pt x="4699" y="549119"/>
                    <a:pt x="5710" y="582509"/>
                    <a:pt x="6976" y="583521"/>
                  </a:cubicBezTo>
                  <a:cubicBezTo>
                    <a:pt x="50736" y="583521"/>
                    <a:pt x="50736" y="584154"/>
                    <a:pt x="94371" y="583774"/>
                  </a:cubicBezTo>
                  <a:cubicBezTo>
                    <a:pt x="138006" y="583395"/>
                    <a:pt x="138006" y="583015"/>
                    <a:pt x="181768" y="582636"/>
                  </a:cubicBezTo>
                  <a:cubicBezTo>
                    <a:pt x="225528" y="582257"/>
                    <a:pt x="225528" y="582636"/>
                    <a:pt x="269290" y="582257"/>
                  </a:cubicBezTo>
                  <a:cubicBezTo>
                    <a:pt x="313051" y="581877"/>
                    <a:pt x="312925" y="579600"/>
                    <a:pt x="356559" y="583521"/>
                  </a:cubicBezTo>
                  <a:cubicBezTo>
                    <a:pt x="400193" y="587442"/>
                    <a:pt x="402723" y="593766"/>
                    <a:pt x="444967" y="581877"/>
                  </a:cubicBezTo>
                  <a:close/>
                </a:path>
              </a:pathLst>
            </a:custGeom>
            <a:solidFill>
              <a:srgbClr val="E5583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759" name="Graphic 3">
              <a:extLst>
                <a:ext uri="{FF2B5EF4-FFF2-40B4-BE49-F238E27FC236}">
                  <a16:creationId xmlns:a16="http://schemas.microsoft.com/office/drawing/2014/main" id="{D1D91E1C-7342-F932-CD34-6AD68E6E6D41}"/>
                </a:ext>
              </a:extLst>
            </p:cNvPr>
            <p:cNvGrpSpPr/>
            <p:nvPr/>
          </p:nvGrpSpPr>
          <p:grpSpPr>
            <a:xfrm>
              <a:off x="11200513" y="4422961"/>
              <a:ext cx="140820" cy="90947"/>
              <a:chOff x="11130173" y="4422961"/>
              <a:chExt cx="140820" cy="90947"/>
            </a:xfrm>
            <a:solidFill>
              <a:srgbClr val="E55837"/>
            </a:solidFill>
          </p:grpSpPr>
          <p:sp>
            <p:nvSpPr>
              <p:cNvPr id="9778" name="Freeform: Shape 9777">
                <a:extLst>
                  <a:ext uri="{FF2B5EF4-FFF2-40B4-BE49-F238E27FC236}">
                    <a16:creationId xmlns:a16="http://schemas.microsoft.com/office/drawing/2014/main" id="{A98519A3-5A2E-EC2A-8702-75EB725B7E21}"/>
                  </a:ext>
                </a:extLst>
              </p:cNvPr>
              <p:cNvSpPr/>
              <p:nvPr/>
            </p:nvSpPr>
            <p:spPr>
              <a:xfrm>
                <a:off x="11241346" y="4501410"/>
                <a:ext cx="2843" cy="878"/>
              </a:xfrm>
              <a:custGeom>
                <a:avLst/>
                <a:gdLst>
                  <a:gd name="connsiteX0" fmla="*/ 2844 w 2843"/>
                  <a:gd name="connsiteY0" fmla="*/ 220 h 878"/>
                  <a:gd name="connsiteX1" fmla="*/ 2844 w 2843"/>
                  <a:gd name="connsiteY1" fmla="*/ 220 h 878"/>
                  <a:gd name="connsiteX2" fmla="*/ 2844 w 2843"/>
                  <a:gd name="connsiteY2" fmla="*/ 220 h 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43" h="878">
                    <a:moveTo>
                      <a:pt x="2844" y="220"/>
                    </a:moveTo>
                    <a:cubicBezTo>
                      <a:pt x="-2216" y="-792"/>
                      <a:pt x="567" y="2118"/>
                      <a:pt x="2844" y="220"/>
                    </a:cubicBezTo>
                    <a:lnTo>
                      <a:pt x="2844" y="220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9" name="Freeform: Shape 9778">
                <a:extLst>
                  <a:ext uri="{FF2B5EF4-FFF2-40B4-BE49-F238E27FC236}">
                    <a16:creationId xmlns:a16="http://schemas.microsoft.com/office/drawing/2014/main" id="{5480090A-6581-1715-53C8-6DE71DE63F51}"/>
                  </a:ext>
                </a:extLst>
              </p:cNvPr>
              <p:cNvSpPr/>
              <p:nvPr/>
            </p:nvSpPr>
            <p:spPr>
              <a:xfrm>
                <a:off x="11236726" y="4512381"/>
                <a:ext cx="2404" cy="1527"/>
              </a:xfrm>
              <a:custGeom>
                <a:avLst/>
                <a:gdLst>
                  <a:gd name="connsiteX0" fmla="*/ 2404 w 2404"/>
                  <a:gd name="connsiteY0" fmla="*/ 885 h 1527"/>
                  <a:gd name="connsiteX1" fmla="*/ 255 w 2404"/>
                  <a:gd name="connsiteY1" fmla="*/ 0 h 1527"/>
                  <a:gd name="connsiteX2" fmla="*/ 2404 w 2404"/>
                  <a:gd name="connsiteY2" fmla="*/ 885 h 1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04" h="1527">
                    <a:moveTo>
                      <a:pt x="2404" y="885"/>
                    </a:moveTo>
                    <a:cubicBezTo>
                      <a:pt x="1013" y="1012"/>
                      <a:pt x="1393" y="126"/>
                      <a:pt x="255" y="0"/>
                    </a:cubicBezTo>
                    <a:cubicBezTo>
                      <a:pt x="-884" y="1138"/>
                      <a:pt x="2152" y="2277"/>
                      <a:pt x="2404" y="885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0" name="Freeform: Shape 9779">
                <a:extLst>
                  <a:ext uri="{FF2B5EF4-FFF2-40B4-BE49-F238E27FC236}">
                    <a16:creationId xmlns:a16="http://schemas.microsoft.com/office/drawing/2014/main" id="{4B4F32DB-AC12-2F7A-AA01-8D64FDED28F0}"/>
                  </a:ext>
                </a:extLst>
              </p:cNvPr>
              <p:cNvSpPr/>
              <p:nvPr/>
            </p:nvSpPr>
            <p:spPr>
              <a:xfrm>
                <a:off x="11202899" y="4459719"/>
                <a:ext cx="3153" cy="1105"/>
              </a:xfrm>
              <a:custGeom>
                <a:avLst/>
                <a:gdLst>
                  <a:gd name="connsiteX0" fmla="*/ 1324 w 3153"/>
                  <a:gd name="connsiteY0" fmla="*/ 426 h 1105"/>
                  <a:gd name="connsiteX1" fmla="*/ 1324 w 3153"/>
                  <a:gd name="connsiteY1" fmla="*/ 426 h 1105"/>
                  <a:gd name="connsiteX2" fmla="*/ 1324 w 3153"/>
                  <a:gd name="connsiteY2" fmla="*/ 426 h 1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53" h="1105">
                    <a:moveTo>
                      <a:pt x="1324" y="426"/>
                    </a:moveTo>
                    <a:cubicBezTo>
                      <a:pt x="-3608" y="-1218"/>
                      <a:pt x="7269" y="2576"/>
                      <a:pt x="1324" y="426"/>
                    </a:cubicBezTo>
                    <a:lnTo>
                      <a:pt x="1324" y="426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1" name="Freeform: Shape 9780">
                <a:extLst>
                  <a:ext uri="{FF2B5EF4-FFF2-40B4-BE49-F238E27FC236}">
                    <a16:creationId xmlns:a16="http://schemas.microsoft.com/office/drawing/2014/main" id="{BD589718-E89F-731C-7984-E3BE40522F34}"/>
                  </a:ext>
                </a:extLst>
              </p:cNvPr>
              <p:cNvSpPr/>
              <p:nvPr/>
            </p:nvSpPr>
            <p:spPr>
              <a:xfrm>
                <a:off x="11131751" y="4422961"/>
                <a:ext cx="9865" cy="5565"/>
              </a:xfrm>
              <a:custGeom>
                <a:avLst/>
                <a:gdLst>
                  <a:gd name="connsiteX0" fmla="*/ 9866 w 9865"/>
                  <a:gd name="connsiteY0" fmla="*/ 1518 h 5565"/>
                  <a:gd name="connsiteX1" fmla="*/ 9359 w 9865"/>
                  <a:gd name="connsiteY1" fmla="*/ 0 h 5565"/>
                  <a:gd name="connsiteX2" fmla="*/ 0 w 9865"/>
                  <a:gd name="connsiteY2" fmla="*/ 5565 h 5565"/>
                  <a:gd name="connsiteX3" fmla="*/ 7083 w 9865"/>
                  <a:gd name="connsiteY3" fmla="*/ 1897 h 5565"/>
                  <a:gd name="connsiteX4" fmla="*/ 9739 w 9865"/>
                  <a:gd name="connsiteY4" fmla="*/ 1518 h 5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65" h="5565">
                    <a:moveTo>
                      <a:pt x="9866" y="1518"/>
                    </a:moveTo>
                    <a:lnTo>
                      <a:pt x="9359" y="0"/>
                    </a:lnTo>
                    <a:cubicBezTo>
                      <a:pt x="5186" y="1138"/>
                      <a:pt x="127" y="4427"/>
                      <a:pt x="0" y="5565"/>
                    </a:cubicBezTo>
                    <a:cubicBezTo>
                      <a:pt x="2403" y="3668"/>
                      <a:pt x="6324" y="1518"/>
                      <a:pt x="7083" y="1897"/>
                    </a:cubicBezTo>
                    <a:cubicBezTo>
                      <a:pt x="7336" y="2150"/>
                      <a:pt x="7588" y="2277"/>
                      <a:pt x="9739" y="1518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2" name="Freeform: Shape 9781">
                <a:extLst>
                  <a:ext uri="{FF2B5EF4-FFF2-40B4-BE49-F238E27FC236}">
                    <a16:creationId xmlns:a16="http://schemas.microsoft.com/office/drawing/2014/main" id="{AF5BF132-BA7E-5908-9D14-2FF5D0C9902D}"/>
                  </a:ext>
                </a:extLst>
              </p:cNvPr>
              <p:cNvSpPr/>
              <p:nvPr/>
            </p:nvSpPr>
            <p:spPr>
              <a:xfrm>
                <a:off x="11231005" y="4462338"/>
                <a:ext cx="4289" cy="1093"/>
              </a:xfrm>
              <a:custGeom>
                <a:avLst/>
                <a:gdLst>
                  <a:gd name="connsiteX0" fmla="*/ 31 w 4289"/>
                  <a:gd name="connsiteY0" fmla="*/ 969 h 1093"/>
                  <a:gd name="connsiteX1" fmla="*/ 4078 w 4289"/>
                  <a:gd name="connsiteY1" fmla="*/ 969 h 1093"/>
                  <a:gd name="connsiteX2" fmla="*/ 31 w 4289"/>
                  <a:gd name="connsiteY2" fmla="*/ 969 h 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89" h="1093">
                    <a:moveTo>
                      <a:pt x="31" y="969"/>
                    </a:moveTo>
                    <a:cubicBezTo>
                      <a:pt x="1928" y="716"/>
                      <a:pt x="2308" y="1349"/>
                      <a:pt x="4078" y="969"/>
                    </a:cubicBezTo>
                    <a:cubicBezTo>
                      <a:pt x="5470" y="-675"/>
                      <a:pt x="-475" y="84"/>
                      <a:pt x="31" y="96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3" name="Freeform: Shape 9782">
                <a:extLst>
                  <a:ext uri="{FF2B5EF4-FFF2-40B4-BE49-F238E27FC236}">
                    <a16:creationId xmlns:a16="http://schemas.microsoft.com/office/drawing/2014/main" id="{5D81078C-2888-F26B-F497-00244D1C19EB}"/>
                  </a:ext>
                </a:extLst>
              </p:cNvPr>
              <p:cNvSpPr/>
              <p:nvPr/>
            </p:nvSpPr>
            <p:spPr>
              <a:xfrm>
                <a:off x="11242292" y="4461401"/>
                <a:ext cx="3019" cy="2286"/>
              </a:xfrm>
              <a:custGeom>
                <a:avLst/>
                <a:gdLst>
                  <a:gd name="connsiteX0" fmla="*/ 0 w 3019"/>
                  <a:gd name="connsiteY0" fmla="*/ 136 h 2286"/>
                  <a:gd name="connsiteX1" fmla="*/ 253 w 3019"/>
                  <a:gd name="connsiteY1" fmla="*/ 2286 h 2286"/>
                  <a:gd name="connsiteX2" fmla="*/ 0 w 3019"/>
                  <a:gd name="connsiteY2" fmla="*/ 136 h 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19" h="2286">
                    <a:moveTo>
                      <a:pt x="0" y="136"/>
                    </a:moveTo>
                    <a:lnTo>
                      <a:pt x="253" y="2286"/>
                    </a:lnTo>
                    <a:cubicBezTo>
                      <a:pt x="3794" y="2033"/>
                      <a:pt x="4174" y="-623"/>
                      <a:pt x="0" y="136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4" name="Freeform: Shape 9783">
                <a:extLst>
                  <a:ext uri="{FF2B5EF4-FFF2-40B4-BE49-F238E27FC236}">
                    <a16:creationId xmlns:a16="http://schemas.microsoft.com/office/drawing/2014/main" id="{2C1F119F-0D06-97A5-5DC9-1E1178E37549}"/>
                  </a:ext>
                </a:extLst>
              </p:cNvPr>
              <p:cNvSpPr/>
              <p:nvPr/>
            </p:nvSpPr>
            <p:spPr>
              <a:xfrm>
                <a:off x="11130173" y="4462801"/>
                <a:ext cx="2657" cy="6576"/>
              </a:xfrm>
              <a:custGeom>
                <a:avLst/>
                <a:gdLst>
                  <a:gd name="connsiteX0" fmla="*/ 820 w 2657"/>
                  <a:gd name="connsiteY0" fmla="*/ 0 h 6576"/>
                  <a:gd name="connsiteX1" fmla="*/ 1705 w 2657"/>
                  <a:gd name="connsiteY1" fmla="*/ 6577 h 6576"/>
                  <a:gd name="connsiteX2" fmla="*/ 2464 w 2657"/>
                  <a:gd name="connsiteY2" fmla="*/ 1771 h 6576"/>
                  <a:gd name="connsiteX3" fmla="*/ 820 w 2657"/>
                  <a:gd name="connsiteY3" fmla="*/ 0 h 6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7" h="6576">
                    <a:moveTo>
                      <a:pt x="820" y="0"/>
                    </a:moveTo>
                    <a:cubicBezTo>
                      <a:pt x="-445" y="1012"/>
                      <a:pt x="-319" y="3289"/>
                      <a:pt x="1705" y="6577"/>
                    </a:cubicBezTo>
                    <a:cubicBezTo>
                      <a:pt x="3350" y="5944"/>
                      <a:pt x="2338" y="3541"/>
                      <a:pt x="2464" y="1771"/>
                    </a:cubicBezTo>
                    <a:cubicBezTo>
                      <a:pt x="1959" y="1771"/>
                      <a:pt x="1452" y="1265"/>
                      <a:pt x="820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5" name="Freeform: Shape 9784">
                <a:extLst>
                  <a:ext uri="{FF2B5EF4-FFF2-40B4-BE49-F238E27FC236}">
                    <a16:creationId xmlns:a16="http://schemas.microsoft.com/office/drawing/2014/main" id="{FCC190FA-8B84-1CCD-1E3F-EAEE010CEAE1}"/>
                  </a:ext>
                </a:extLst>
              </p:cNvPr>
              <p:cNvSpPr/>
              <p:nvPr/>
            </p:nvSpPr>
            <p:spPr>
              <a:xfrm>
                <a:off x="11231372" y="4464193"/>
                <a:ext cx="3986" cy="2908"/>
              </a:xfrm>
              <a:custGeom>
                <a:avLst/>
                <a:gdLst>
                  <a:gd name="connsiteX0" fmla="*/ 3206 w 3986"/>
                  <a:gd name="connsiteY0" fmla="*/ 2909 h 2908"/>
                  <a:gd name="connsiteX1" fmla="*/ 803 w 3986"/>
                  <a:gd name="connsiteY1" fmla="*/ 0 h 2908"/>
                  <a:gd name="connsiteX2" fmla="*/ 2067 w 3986"/>
                  <a:gd name="connsiteY2" fmla="*/ 2023 h 2908"/>
                  <a:gd name="connsiteX3" fmla="*/ 3206 w 3986"/>
                  <a:gd name="connsiteY3" fmla="*/ 2909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86" h="2908">
                    <a:moveTo>
                      <a:pt x="3206" y="2909"/>
                    </a:moveTo>
                    <a:cubicBezTo>
                      <a:pt x="5482" y="1518"/>
                      <a:pt x="2194" y="759"/>
                      <a:pt x="803" y="0"/>
                    </a:cubicBezTo>
                    <a:cubicBezTo>
                      <a:pt x="-1095" y="1264"/>
                      <a:pt x="803" y="1391"/>
                      <a:pt x="2067" y="2023"/>
                    </a:cubicBezTo>
                    <a:cubicBezTo>
                      <a:pt x="550" y="2277"/>
                      <a:pt x="2067" y="2909"/>
                      <a:pt x="3206" y="2909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6" name="Freeform: Shape 9785">
                <a:extLst>
                  <a:ext uri="{FF2B5EF4-FFF2-40B4-BE49-F238E27FC236}">
                    <a16:creationId xmlns:a16="http://schemas.microsoft.com/office/drawing/2014/main" id="{1345F1B2-A3CD-218A-F5D9-C57B54661275}"/>
                  </a:ext>
                </a:extLst>
              </p:cNvPr>
              <p:cNvSpPr/>
              <p:nvPr/>
            </p:nvSpPr>
            <p:spPr>
              <a:xfrm>
                <a:off x="11240577" y="4464446"/>
                <a:ext cx="3177" cy="1897"/>
              </a:xfrm>
              <a:custGeom>
                <a:avLst/>
                <a:gdLst>
                  <a:gd name="connsiteX0" fmla="*/ 3106 w 3177"/>
                  <a:gd name="connsiteY0" fmla="*/ 0 h 1897"/>
                  <a:gd name="connsiteX1" fmla="*/ 956 w 3177"/>
                  <a:gd name="connsiteY1" fmla="*/ 253 h 1897"/>
                  <a:gd name="connsiteX2" fmla="*/ 71 w 3177"/>
                  <a:gd name="connsiteY2" fmla="*/ 1897 h 1897"/>
                  <a:gd name="connsiteX3" fmla="*/ 2222 w 3177"/>
                  <a:gd name="connsiteY3" fmla="*/ 1644 h 1897"/>
                  <a:gd name="connsiteX4" fmla="*/ 3106 w 3177"/>
                  <a:gd name="connsiteY4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7" h="1897">
                    <a:moveTo>
                      <a:pt x="3106" y="0"/>
                    </a:moveTo>
                    <a:lnTo>
                      <a:pt x="956" y="253"/>
                    </a:lnTo>
                    <a:cubicBezTo>
                      <a:pt x="956" y="885"/>
                      <a:pt x="-308" y="1138"/>
                      <a:pt x="71" y="1897"/>
                    </a:cubicBezTo>
                    <a:lnTo>
                      <a:pt x="2222" y="1644"/>
                    </a:lnTo>
                    <a:cubicBezTo>
                      <a:pt x="2222" y="1012"/>
                      <a:pt x="3486" y="759"/>
                      <a:pt x="3106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7" name="Freeform: Shape 9786">
                <a:extLst>
                  <a:ext uri="{FF2B5EF4-FFF2-40B4-BE49-F238E27FC236}">
                    <a16:creationId xmlns:a16="http://schemas.microsoft.com/office/drawing/2014/main" id="{F514F19D-5D88-02D4-C085-441034FBB216}"/>
                  </a:ext>
                </a:extLst>
              </p:cNvPr>
              <p:cNvSpPr/>
              <p:nvPr/>
            </p:nvSpPr>
            <p:spPr>
              <a:xfrm>
                <a:off x="11268347" y="4487085"/>
                <a:ext cx="2646" cy="5311"/>
              </a:xfrm>
              <a:custGeom>
                <a:avLst/>
                <a:gdLst>
                  <a:gd name="connsiteX0" fmla="*/ 1012 w 2646"/>
                  <a:gd name="connsiteY0" fmla="*/ 5186 h 5311"/>
                  <a:gd name="connsiteX1" fmla="*/ 2151 w 2646"/>
                  <a:gd name="connsiteY1" fmla="*/ 0 h 5311"/>
                  <a:gd name="connsiteX2" fmla="*/ 0 w 2646"/>
                  <a:gd name="connsiteY2" fmla="*/ 4806 h 5311"/>
                  <a:gd name="connsiteX3" fmla="*/ 885 w 2646"/>
                  <a:gd name="connsiteY3" fmla="*/ 5312 h 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6" h="5311">
                    <a:moveTo>
                      <a:pt x="1012" y="5186"/>
                    </a:moveTo>
                    <a:cubicBezTo>
                      <a:pt x="2783" y="3035"/>
                      <a:pt x="3035" y="1012"/>
                      <a:pt x="2151" y="0"/>
                    </a:cubicBezTo>
                    <a:cubicBezTo>
                      <a:pt x="1771" y="2403"/>
                      <a:pt x="885" y="3668"/>
                      <a:pt x="0" y="4806"/>
                    </a:cubicBezTo>
                    <a:lnTo>
                      <a:pt x="885" y="5312"/>
                    </a:ln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8" name="Freeform: Shape 9787">
                <a:extLst>
                  <a:ext uri="{FF2B5EF4-FFF2-40B4-BE49-F238E27FC236}">
                    <a16:creationId xmlns:a16="http://schemas.microsoft.com/office/drawing/2014/main" id="{D5152F9C-5AA1-02E1-C6BA-95429B98840B}"/>
                  </a:ext>
                </a:extLst>
              </p:cNvPr>
              <p:cNvSpPr/>
              <p:nvPr/>
            </p:nvSpPr>
            <p:spPr>
              <a:xfrm>
                <a:off x="11266450" y="4477852"/>
                <a:ext cx="2149" cy="4301"/>
              </a:xfrm>
              <a:custGeom>
                <a:avLst/>
                <a:gdLst>
                  <a:gd name="connsiteX0" fmla="*/ 2150 w 2149"/>
                  <a:gd name="connsiteY0" fmla="*/ 4174 h 4301"/>
                  <a:gd name="connsiteX1" fmla="*/ 0 w 2149"/>
                  <a:gd name="connsiteY1" fmla="*/ 0 h 4301"/>
                  <a:gd name="connsiteX2" fmla="*/ 2150 w 2149"/>
                  <a:gd name="connsiteY2" fmla="*/ 4174 h 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49" h="4301">
                    <a:moveTo>
                      <a:pt x="2150" y="4174"/>
                    </a:moveTo>
                    <a:cubicBezTo>
                      <a:pt x="1897" y="1518"/>
                      <a:pt x="759" y="253"/>
                      <a:pt x="0" y="0"/>
                    </a:cubicBezTo>
                    <a:cubicBezTo>
                      <a:pt x="1138" y="2150"/>
                      <a:pt x="1138" y="4933"/>
                      <a:pt x="2150" y="417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9" name="Freeform: Shape 9788">
                <a:extLst>
                  <a:ext uri="{FF2B5EF4-FFF2-40B4-BE49-F238E27FC236}">
                    <a16:creationId xmlns:a16="http://schemas.microsoft.com/office/drawing/2014/main" id="{08B502DF-54FC-095E-BD7F-0A60BD6F6698}"/>
                  </a:ext>
                </a:extLst>
              </p:cNvPr>
              <p:cNvSpPr/>
              <p:nvPr/>
            </p:nvSpPr>
            <p:spPr>
              <a:xfrm>
                <a:off x="11260885" y="4472351"/>
                <a:ext cx="5311" cy="4415"/>
              </a:xfrm>
              <a:custGeom>
                <a:avLst/>
                <a:gdLst>
                  <a:gd name="connsiteX0" fmla="*/ 5312 w 5311"/>
                  <a:gd name="connsiteY0" fmla="*/ 3857 h 4415"/>
                  <a:gd name="connsiteX1" fmla="*/ 0 w 5311"/>
                  <a:gd name="connsiteY1" fmla="*/ 189 h 4415"/>
                  <a:gd name="connsiteX2" fmla="*/ 5312 w 5311"/>
                  <a:gd name="connsiteY2" fmla="*/ 3857 h 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11" h="4415">
                    <a:moveTo>
                      <a:pt x="5312" y="3857"/>
                    </a:moveTo>
                    <a:cubicBezTo>
                      <a:pt x="3414" y="442"/>
                      <a:pt x="632" y="-443"/>
                      <a:pt x="0" y="189"/>
                    </a:cubicBezTo>
                    <a:cubicBezTo>
                      <a:pt x="2782" y="1328"/>
                      <a:pt x="4806" y="6007"/>
                      <a:pt x="5312" y="3857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0" name="Freeform: Shape 9789">
                <a:extLst>
                  <a:ext uri="{FF2B5EF4-FFF2-40B4-BE49-F238E27FC236}">
                    <a16:creationId xmlns:a16="http://schemas.microsoft.com/office/drawing/2014/main" id="{10159AE3-5C7F-0AA5-F8C3-133B3C9B9B9F}"/>
                  </a:ext>
                </a:extLst>
              </p:cNvPr>
              <p:cNvSpPr/>
              <p:nvPr/>
            </p:nvSpPr>
            <p:spPr>
              <a:xfrm>
                <a:off x="11258861" y="4473171"/>
                <a:ext cx="4553" cy="4711"/>
              </a:xfrm>
              <a:custGeom>
                <a:avLst/>
                <a:gdLst>
                  <a:gd name="connsiteX0" fmla="*/ 506 w 4553"/>
                  <a:gd name="connsiteY0" fmla="*/ 2152 h 4711"/>
                  <a:gd name="connsiteX1" fmla="*/ 4554 w 4553"/>
                  <a:gd name="connsiteY1" fmla="*/ 4682 h 4711"/>
                  <a:gd name="connsiteX2" fmla="*/ 0 w 4553"/>
                  <a:gd name="connsiteY2" fmla="*/ 129 h 4711"/>
                  <a:gd name="connsiteX3" fmla="*/ 380 w 4553"/>
                  <a:gd name="connsiteY3" fmla="*/ 215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53" h="4711">
                    <a:moveTo>
                      <a:pt x="506" y="2152"/>
                    </a:moveTo>
                    <a:cubicBezTo>
                      <a:pt x="2656" y="3543"/>
                      <a:pt x="3542" y="4934"/>
                      <a:pt x="4554" y="4682"/>
                    </a:cubicBezTo>
                    <a:cubicBezTo>
                      <a:pt x="3921" y="3164"/>
                      <a:pt x="1897" y="-757"/>
                      <a:pt x="0" y="129"/>
                    </a:cubicBezTo>
                    <a:cubicBezTo>
                      <a:pt x="1392" y="887"/>
                      <a:pt x="885" y="1520"/>
                      <a:pt x="380" y="2152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1" name="Freeform: Shape 9790">
                <a:extLst>
                  <a:ext uri="{FF2B5EF4-FFF2-40B4-BE49-F238E27FC236}">
                    <a16:creationId xmlns:a16="http://schemas.microsoft.com/office/drawing/2014/main" id="{581F3A31-09AA-E92D-7108-3641AFD530BC}"/>
                  </a:ext>
                </a:extLst>
              </p:cNvPr>
              <p:cNvSpPr/>
              <p:nvPr/>
            </p:nvSpPr>
            <p:spPr>
              <a:xfrm>
                <a:off x="11133775" y="4473173"/>
                <a:ext cx="12900" cy="14820"/>
              </a:xfrm>
              <a:custGeom>
                <a:avLst/>
                <a:gdLst>
                  <a:gd name="connsiteX0" fmla="*/ 1391 w 12900"/>
                  <a:gd name="connsiteY0" fmla="*/ 0 h 14820"/>
                  <a:gd name="connsiteX1" fmla="*/ 0 w 12900"/>
                  <a:gd name="connsiteY1" fmla="*/ 2529 h 14820"/>
                  <a:gd name="connsiteX2" fmla="*/ 6830 w 12900"/>
                  <a:gd name="connsiteY2" fmla="*/ 8221 h 14820"/>
                  <a:gd name="connsiteX3" fmla="*/ 12900 w 12900"/>
                  <a:gd name="connsiteY3" fmla="*/ 14292 h 14820"/>
                  <a:gd name="connsiteX4" fmla="*/ 8347 w 12900"/>
                  <a:gd name="connsiteY4" fmla="*/ 6830 h 14820"/>
                  <a:gd name="connsiteX5" fmla="*/ 1391 w 12900"/>
                  <a:gd name="connsiteY5" fmla="*/ 0 h 1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00" h="14820">
                    <a:moveTo>
                      <a:pt x="1391" y="0"/>
                    </a:moveTo>
                    <a:cubicBezTo>
                      <a:pt x="0" y="379"/>
                      <a:pt x="1897" y="2529"/>
                      <a:pt x="0" y="2529"/>
                    </a:cubicBezTo>
                    <a:cubicBezTo>
                      <a:pt x="2529" y="5944"/>
                      <a:pt x="4805" y="7462"/>
                      <a:pt x="6830" y="8221"/>
                    </a:cubicBezTo>
                    <a:cubicBezTo>
                      <a:pt x="7335" y="10245"/>
                      <a:pt x="11509" y="16695"/>
                      <a:pt x="12900" y="14292"/>
                    </a:cubicBezTo>
                    <a:cubicBezTo>
                      <a:pt x="7967" y="10624"/>
                      <a:pt x="10877" y="9865"/>
                      <a:pt x="8347" y="6830"/>
                    </a:cubicBezTo>
                    <a:cubicBezTo>
                      <a:pt x="7083" y="8221"/>
                      <a:pt x="3921" y="5438"/>
                      <a:pt x="1391" y="0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2" name="Freeform: Shape 9791">
                <a:extLst>
                  <a:ext uri="{FF2B5EF4-FFF2-40B4-BE49-F238E27FC236}">
                    <a16:creationId xmlns:a16="http://schemas.microsoft.com/office/drawing/2014/main" id="{47F14BC3-D00F-50F0-6F48-481E48B0274B}"/>
                  </a:ext>
                </a:extLst>
              </p:cNvPr>
              <p:cNvSpPr/>
              <p:nvPr/>
            </p:nvSpPr>
            <p:spPr>
              <a:xfrm>
                <a:off x="11200049" y="4460727"/>
                <a:ext cx="3288" cy="1300"/>
              </a:xfrm>
              <a:custGeom>
                <a:avLst/>
                <a:gdLst>
                  <a:gd name="connsiteX0" fmla="*/ 3289 w 3288"/>
                  <a:gd name="connsiteY0" fmla="*/ 304 h 1300"/>
                  <a:gd name="connsiteX1" fmla="*/ 0 w 3288"/>
                  <a:gd name="connsiteY1" fmla="*/ 683 h 1300"/>
                  <a:gd name="connsiteX2" fmla="*/ 3289 w 3288"/>
                  <a:gd name="connsiteY2" fmla="*/ 304 h 1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88" h="1300">
                    <a:moveTo>
                      <a:pt x="3289" y="304"/>
                    </a:moveTo>
                    <a:cubicBezTo>
                      <a:pt x="1644" y="-202"/>
                      <a:pt x="506" y="-76"/>
                      <a:pt x="0" y="683"/>
                    </a:cubicBezTo>
                    <a:cubicBezTo>
                      <a:pt x="759" y="1442"/>
                      <a:pt x="3162" y="1695"/>
                      <a:pt x="3289" y="304"/>
                    </a:cubicBezTo>
                    <a:close/>
                  </a:path>
                </a:pathLst>
              </a:custGeom>
              <a:solidFill>
                <a:srgbClr val="E558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60" name="Graphic 3">
              <a:extLst>
                <a:ext uri="{FF2B5EF4-FFF2-40B4-BE49-F238E27FC236}">
                  <a16:creationId xmlns:a16="http://schemas.microsoft.com/office/drawing/2014/main" id="{F0EAC9A7-5B56-0EBC-7373-986F234C3591}"/>
                </a:ext>
              </a:extLst>
            </p:cNvPr>
            <p:cNvGrpSpPr/>
            <p:nvPr/>
          </p:nvGrpSpPr>
          <p:grpSpPr>
            <a:xfrm>
              <a:off x="10945975" y="4021522"/>
              <a:ext cx="218855" cy="140281"/>
              <a:chOff x="10875635" y="4021522"/>
              <a:chExt cx="218855" cy="140281"/>
            </a:xfrm>
            <a:solidFill>
              <a:srgbClr val="FAF2E3"/>
            </a:solidFill>
          </p:grpSpPr>
          <p:sp>
            <p:nvSpPr>
              <p:cNvPr id="9762" name="Freeform: Shape 9761">
                <a:extLst>
                  <a:ext uri="{FF2B5EF4-FFF2-40B4-BE49-F238E27FC236}">
                    <a16:creationId xmlns:a16="http://schemas.microsoft.com/office/drawing/2014/main" id="{62927098-440A-661E-80F4-59E1CF70E915}"/>
                  </a:ext>
                </a:extLst>
              </p:cNvPr>
              <p:cNvSpPr/>
              <p:nvPr/>
            </p:nvSpPr>
            <p:spPr>
              <a:xfrm>
                <a:off x="10960414" y="4039608"/>
                <a:ext cx="4386" cy="9232"/>
              </a:xfrm>
              <a:custGeom>
                <a:avLst/>
                <a:gdLst>
                  <a:gd name="connsiteX0" fmla="*/ 3375 w 4386"/>
                  <a:gd name="connsiteY0" fmla="*/ 6577 h 9232"/>
                  <a:gd name="connsiteX1" fmla="*/ 4387 w 4386"/>
                  <a:gd name="connsiteY1" fmla="*/ 9233 h 9232"/>
                  <a:gd name="connsiteX2" fmla="*/ 1984 w 4386"/>
                  <a:gd name="connsiteY2" fmla="*/ 0 h 9232"/>
                  <a:gd name="connsiteX3" fmla="*/ 2996 w 4386"/>
                  <a:gd name="connsiteY3" fmla="*/ 7336 h 9232"/>
                  <a:gd name="connsiteX4" fmla="*/ 846 w 4386"/>
                  <a:gd name="connsiteY4" fmla="*/ 5059 h 9232"/>
                  <a:gd name="connsiteX5" fmla="*/ 213 w 4386"/>
                  <a:gd name="connsiteY5" fmla="*/ 7209 h 9232"/>
                  <a:gd name="connsiteX6" fmla="*/ 3501 w 4386"/>
                  <a:gd name="connsiteY6" fmla="*/ 6577 h 9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86" h="9232">
                    <a:moveTo>
                      <a:pt x="3375" y="6577"/>
                    </a:moveTo>
                    <a:cubicBezTo>
                      <a:pt x="4008" y="7336"/>
                      <a:pt x="4134" y="8474"/>
                      <a:pt x="4387" y="9233"/>
                    </a:cubicBezTo>
                    <a:cubicBezTo>
                      <a:pt x="4387" y="7083"/>
                      <a:pt x="3881" y="3415"/>
                      <a:pt x="1984" y="0"/>
                    </a:cubicBezTo>
                    <a:cubicBezTo>
                      <a:pt x="2742" y="4047"/>
                      <a:pt x="1984" y="2529"/>
                      <a:pt x="2996" y="7336"/>
                    </a:cubicBezTo>
                    <a:cubicBezTo>
                      <a:pt x="2490" y="8094"/>
                      <a:pt x="1351" y="6577"/>
                      <a:pt x="846" y="5059"/>
                    </a:cubicBezTo>
                    <a:cubicBezTo>
                      <a:pt x="972" y="6197"/>
                      <a:pt x="-545" y="4680"/>
                      <a:pt x="213" y="7209"/>
                    </a:cubicBezTo>
                    <a:cubicBezTo>
                      <a:pt x="2237" y="9865"/>
                      <a:pt x="3375" y="9486"/>
                      <a:pt x="3501" y="6577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3" name="Freeform: Shape 9762">
                <a:extLst>
                  <a:ext uri="{FF2B5EF4-FFF2-40B4-BE49-F238E27FC236}">
                    <a16:creationId xmlns:a16="http://schemas.microsoft.com/office/drawing/2014/main" id="{FC707BAF-AF77-7EE2-F640-777DFB1BD44D}"/>
                  </a:ext>
                </a:extLst>
              </p:cNvPr>
              <p:cNvSpPr/>
              <p:nvPr/>
            </p:nvSpPr>
            <p:spPr>
              <a:xfrm>
                <a:off x="10969572" y="4035940"/>
                <a:ext cx="415" cy="1264"/>
              </a:xfrm>
              <a:custGeom>
                <a:avLst/>
                <a:gdLst>
                  <a:gd name="connsiteX0" fmla="*/ 162 w 415"/>
                  <a:gd name="connsiteY0" fmla="*/ 0 h 1264"/>
                  <a:gd name="connsiteX1" fmla="*/ 35 w 415"/>
                  <a:gd name="connsiteY1" fmla="*/ 1265 h 1264"/>
                  <a:gd name="connsiteX2" fmla="*/ 415 w 415"/>
                  <a:gd name="connsiteY2" fmla="*/ 632 h 1264"/>
                  <a:gd name="connsiteX3" fmla="*/ 162 w 415"/>
                  <a:gd name="connsiteY3" fmla="*/ 0 h 1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" h="1264">
                    <a:moveTo>
                      <a:pt x="162" y="0"/>
                    </a:moveTo>
                    <a:cubicBezTo>
                      <a:pt x="162" y="0"/>
                      <a:pt x="-91" y="759"/>
                      <a:pt x="35" y="1265"/>
                    </a:cubicBezTo>
                    <a:cubicBezTo>
                      <a:pt x="35" y="1012"/>
                      <a:pt x="289" y="759"/>
                      <a:pt x="415" y="632"/>
                    </a:cubicBez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4" name="Freeform: Shape 9763">
                <a:extLst>
                  <a:ext uri="{FF2B5EF4-FFF2-40B4-BE49-F238E27FC236}">
                    <a16:creationId xmlns:a16="http://schemas.microsoft.com/office/drawing/2014/main" id="{243E9ECF-5AF9-2DDC-D1B3-0C90E6A38A9E}"/>
                  </a:ext>
                </a:extLst>
              </p:cNvPr>
              <p:cNvSpPr/>
              <p:nvPr/>
            </p:nvSpPr>
            <p:spPr>
              <a:xfrm>
                <a:off x="10906116" y="4065990"/>
                <a:ext cx="2528" cy="2707"/>
              </a:xfrm>
              <a:custGeom>
                <a:avLst/>
                <a:gdLst>
                  <a:gd name="connsiteX0" fmla="*/ 0 w 2528"/>
                  <a:gd name="connsiteY0" fmla="*/ 684 h 2707"/>
                  <a:gd name="connsiteX1" fmla="*/ 2529 w 2528"/>
                  <a:gd name="connsiteY1" fmla="*/ 2708 h 2707"/>
                  <a:gd name="connsiteX2" fmla="*/ 0 w 2528"/>
                  <a:gd name="connsiteY2" fmla="*/ 684 h 2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8" h="2707">
                    <a:moveTo>
                      <a:pt x="0" y="684"/>
                    </a:moveTo>
                    <a:cubicBezTo>
                      <a:pt x="885" y="1190"/>
                      <a:pt x="1770" y="1949"/>
                      <a:pt x="2529" y="2708"/>
                    </a:cubicBezTo>
                    <a:cubicBezTo>
                      <a:pt x="759" y="937"/>
                      <a:pt x="1643" y="-1086"/>
                      <a:pt x="0" y="684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5" name="Freeform: Shape 9764">
                <a:extLst>
                  <a:ext uri="{FF2B5EF4-FFF2-40B4-BE49-F238E27FC236}">
                    <a16:creationId xmlns:a16="http://schemas.microsoft.com/office/drawing/2014/main" id="{8267E121-DA29-9E5F-472D-024FDEC8AB0D}"/>
                  </a:ext>
                </a:extLst>
              </p:cNvPr>
              <p:cNvSpPr/>
              <p:nvPr/>
            </p:nvSpPr>
            <p:spPr>
              <a:xfrm>
                <a:off x="10969860" y="4036320"/>
                <a:ext cx="505" cy="1644"/>
              </a:xfrm>
              <a:custGeom>
                <a:avLst/>
                <a:gdLst>
                  <a:gd name="connsiteX0" fmla="*/ 379 w 505"/>
                  <a:gd name="connsiteY0" fmla="*/ 0 h 1644"/>
                  <a:gd name="connsiteX1" fmla="*/ 0 w 505"/>
                  <a:gd name="connsiteY1" fmla="*/ 379 h 1644"/>
                  <a:gd name="connsiteX2" fmla="*/ 506 w 505"/>
                  <a:gd name="connsiteY2" fmla="*/ 1644 h 1644"/>
                  <a:gd name="connsiteX3" fmla="*/ 253 w 505"/>
                  <a:gd name="connsiteY3" fmla="*/ 127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1644">
                    <a:moveTo>
                      <a:pt x="379" y="0"/>
                    </a:moveTo>
                    <a:lnTo>
                      <a:pt x="0" y="379"/>
                    </a:lnTo>
                    <a:cubicBezTo>
                      <a:pt x="0" y="379"/>
                      <a:pt x="379" y="1391"/>
                      <a:pt x="506" y="1644"/>
                    </a:cubicBezTo>
                    <a:cubicBezTo>
                      <a:pt x="253" y="759"/>
                      <a:pt x="253" y="379"/>
                      <a:pt x="253" y="127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6" name="Freeform: Shape 9765">
                <a:extLst>
                  <a:ext uri="{FF2B5EF4-FFF2-40B4-BE49-F238E27FC236}">
                    <a16:creationId xmlns:a16="http://schemas.microsoft.com/office/drawing/2014/main" id="{E421D046-7305-2D56-2E36-27559480C281}"/>
                  </a:ext>
                </a:extLst>
              </p:cNvPr>
              <p:cNvSpPr/>
              <p:nvPr/>
            </p:nvSpPr>
            <p:spPr>
              <a:xfrm>
                <a:off x="11057762" y="4103100"/>
                <a:ext cx="2023" cy="1770"/>
              </a:xfrm>
              <a:custGeom>
                <a:avLst/>
                <a:gdLst>
                  <a:gd name="connsiteX0" fmla="*/ 2023 w 2023"/>
                  <a:gd name="connsiteY0" fmla="*/ 1771 h 1770"/>
                  <a:gd name="connsiteX1" fmla="*/ 0 w 2023"/>
                  <a:gd name="connsiteY1" fmla="*/ 0 h 1770"/>
                  <a:gd name="connsiteX2" fmla="*/ 127 w 2023"/>
                  <a:gd name="connsiteY2" fmla="*/ 885 h 1770"/>
                  <a:gd name="connsiteX3" fmla="*/ 1897 w 2023"/>
                  <a:gd name="connsiteY3" fmla="*/ 1771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3" h="1770">
                    <a:moveTo>
                      <a:pt x="2023" y="1771"/>
                    </a:moveTo>
                    <a:cubicBezTo>
                      <a:pt x="1138" y="759"/>
                      <a:pt x="506" y="253"/>
                      <a:pt x="0" y="0"/>
                    </a:cubicBezTo>
                    <a:cubicBezTo>
                      <a:pt x="0" y="253"/>
                      <a:pt x="0" y="506"/>
                      <a:pt x="127" y="885"/>
                    </a:cubicBezTo>
                    <a:lnTo>
                      <a:pt x="1897" y="1771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7" name="Freeform: Shape 9766">
                <a:extLst>
                  <a:ext uri="{FF2B5EF4-FFF2-40B4-BE49-F238E27FC236}">
                    <a16:creationId xmlns:a16="http://schemas.microsoft.com/office/drawing/2014/main" id="{9F276899-4168-A625-8F57-2505FD09E346}"/>
                  </a:ext>
                </a:extLst>
              </p:cNvPr>
              <p:cNvSpPr/>
              <p:nvPr/>
            </p:nvSpPr>
            <p:spPr>
              <a:xfrm>
                <a:off x="10875635" y="4021522"/>
                <a:ext cx="218679" cy="140281"/>
              </a:xfrm>
              <a:custGeom>
                <a:avLst/>
                <a:gdLst>
                  <a:gd name="connsiteX0" fmla="*/ 216529 w 218679"/>
                  <a:gd name="connsiteY0" fmla="*/ 39334 h 140281"/>
                  <a:gd name="connsiteX1" fmla="*/ 217288 w 218679"/>
                  <a:gd name="connsiteY1" fmla="*/ 40220 h 140281"/>
                  <a:gd name="connsiteX2" fmla="*/ 207170 w 218679"/>
                  <a:gd name="connsiteY2" fmla="*/ 37564 h 140281"/>
                  <a:gd name="connsiteX3" fmla="*/ 217920 w 218679"/>
                  <a:gd name="connsiteY3" fmla="*/ 34022 h 140281"/>
                  <a:gd name="connsiteX4" fmla="*/ 214379 w 218679"/>
                  <a:gd name="connsiteY4" fmla="*/ 33643 h 140281"/>
                  <a:gd name="connsiteX5" fmla="*/ 217794 w 218679"/>
                  <a:gd name="connsiteY5" fmla="*/ 32631 h 140281"/>
                  <a:gd name="connsiteX6" fmla="*/ 212608 w 218679"/>
                  <a:gd name="connsiteY6" fmla="*/ 29216 h 140281"/>
                  <a:gd name="connsiteX7" fmla="*/ 215897 w 218679"/>
                  <a:gd name="connsiteY7" fmla="*/ 29090 h 140281"/>
                  <a:gd name="connsiteX8" fmla="*/ 210585 w 218679"/>
                  <a:gd name="connsiteY8" fmla="*/ 25675 h 140281"/>
                  <a:gd name="connsiteX9" fmla="*/ 212355 w 218679"/>
                  <a:gd name="connsiteY9" fmla="*/ 25422 h 140281"/>
                  <a:gd name="connsiteX10" fmla="*/ 203376 w 218679"/>
                  <a:gd name="connsiteY10" fmla="*/ 18466 h 140281"/>
                  <a:gd name="connsiteX11" fmla="*/ 207170 w 218679"/>
                  <a:gd name="connsiteY11" fmla="*/ 13027 h 140281"/>
                  <a:gd name="connsiteX12" fmla="*/ 204388 w 218679"/>
                  <a:gd name="connsiteY12" fmla="*/ 12268 h 140281"/>
                  <a:gd name="connsiteX13" fmla="*/ 203376 w 218679"/>
                  <a:gd name="connsiteY13" fmla="*/ 14545 h 140281"/>
                  <a:gd name="connsiteX14" fmla="*/ 198190 w 218679"/>
                  <a:gd name="connsiteY14" fmla="*/ 12268 h 140281"/>
                  <a:gd name="connsiteX15" fmla="*/ 200593 w 218679"/>
                  <a:gd name="connsiteY15" fmla="*/ 11636 h 140281"/>
                  <a:gd name="connsiteX16" fmla="*/ 197052 w 218679"/>
                  <a:gd name="connsiteY16" fmla="*/ 10245 h 140281"/>
                  <a:gd name="connsiteX17" fmla="*/ 197558 w 218679"/>
                  <a:gd name="connsiteY17" fmla="*/ 12774 h 140281"/>
                  <a:gd name="connsiteX18" fmla="*/ 193005 w 218679"/>
                  <a:gd name="connsiteY18" fmla="*/ 15304 h 140281"/>
                  <a:gd name="connsiteX19" fmla="*/ 192372 w 218679"/>
                  <a:gd name="connsiteY19" fmla="*/ 11509 h 140281"/>
                  <a:gd name="connsiteX20" fmla="*/ 192372 w 218679"/>
                  <a:gd name="connsiteY20" fmla="*/ 11509 h 140281"/>
                  <a:gd name="connsiteX21" fmla="*/ 188831 w 218679"/>
                  <a:gd name="connsiteY21" fmla="*/ 11889 h 140281"/>
                  <a:gd name="connsiteX22" fmla="*/ 191740 w 218679"/>
                  <a:gd name="connsiteY22" fmla="*/ 6324 h 140281"/>
                  <a:gd name="connsiteX23" fmla="*/ 184783 w 218679"/>
                  <a:gd name="connsiteY23" fmla="*/ 8980 h 140281"/>
                  <a:gd name="connsiteX24" fmla="*/ 186428 w 218679"/>
                  <a:gd name="connsiteY24" fmla="*/ 5312 h 140281"/>
                  <a:gd name="connsiteX25" fmla="*/ 184657 w 218679"/>
                  <a:gd name="connsiteY25" fmla="*/ 8094 h 140281"/>
                  <a:gd name="connsiteX26" fmla="*/ 185036 w 218679"/>
                  <a:gd name="connsiteY26" fmla="*/ 4553 h 140281"/>
                  <a:gd name="connsiteX27" fmla="*/ 182001 w 218679"/>
                  <a:gd name="connsiteY27" fmla="*/ 7209 h 140281"/>
                  <a:gd name="connsiteX28" fmla="*/ 182887 w 218679"/>
                  <a:gd name="connsiteY28" fmla="*/ 6197 h 140281"/>
                  <a:gd name="connsiteX29" fmla="*/ 175045 w 218679"/>
                  <a:gd name="connsiteY29" fmla="*/ 4932 h 140281"/>
                  <a:gd name="connsiteX30" fmla="*/ 177322 w 218679"/>
                  <a:gd name="connsiteY30" fmla="*/ 0 h 140281"/>
                  <a:gd name="connsiteX31" fmla="*/ 165559 w 218679"/>
                  <a:gd name="connsiteY31" fmla="*/ 3541 h 140281"/>
                  <a:gd name="connsiteX32" fmla="*/ 166191 w 218679"/>
                  <a:gd name="connsiteY32" fmla="*/ 4047 h 140281"/>
                  <a:gd name="connsiteX33" fmla="*/ 161891 w 218679"/>
                  <a:gd name="connsiteY33" fmla="*/ 3794 h 140281"/>
                  <a:gd name="connsiteX34" fmla="*/ 162271 w 218679"/>
                  <a:gd name="connsiteY34" fmla="*/ 885 h 140281"/>
                  <a:gd name="connsiteX35" fmla="*/ 154049 w 218679"/>
                  <a:gd name="connsiteY35" fmla="*/ 4932 h 140281"/>
                  <a:gd name="connsiteX36" fmla="*/ 154303 w 218679"/>
                  <a:gd name="connsiteY36" fmla="*/ 3162 h 140281"/>
                  <a:gd name="connsiteX37" fmla="*/ 149117 w 218679"/>
                  <a:gd name="connsiteY37" fmla="*/ 2023 h 140281"/>
                  <a:gd name="connsiteX38" fmla="*/ 148864 w 218679"/>
                  <a:gd name="connsiteY38" fmla="*/ 6071 h 140281"/>
                  <a:gd name="connsiteX39" fmla="*/ 136090 w 218679"/>
                  <a:gd name="connsiteY39" fmla="*/ 5312 h 140281"/>
                  <a:gd name="connsiteX40" fmla="*/ 136595 w 218679"/>
                  <a:gd name="connsiteY40" fmla="*/ 3668 h 140281"/>
                  <a:gd name="connsiteX41" fmla="*/ 133560 w 218679"/>
                  <a:gd name="connsiteY41" fmla="*/ 5944 h 140281"/>
                  <a:gd name="connsiteX42" fmla="*/ 135584 w 218679"/>
                  <a:gd name="connsiteY42" fmla="*/ 9612 h 140281"/>
                  <a:gd name="connsiteX43" fmla="*/ 134066 w 218679"/>
                  <a:gd name="connsiteY43" fmla="*/ 13027 h 140281"/>
                  <a:gd name="connsiteX44" fmla="*/ 132042 w 218679"/>
                  <a:gd name="connsiteY44" fmla="*/ 6956 h 140281"/>
                  <a:gd name="connsiteX45" fmla="*/ 132548 w 218679"/>
                  <a:gd name="connsiteY45" fmla="*/ 9739 h 140281"/>
                  <a:gd name="connsiteX46" fmla="*/ 130525 w 218679"/>
                  <a:gd name="connsiteY46" fmla="*/ 12648 h 140281"/>
                  <a:gd name="connsiteX47" fmla="*/ 130272 w 218679"/>
                  <a:gd name="connsiteY47" fmla="*/ 11130 h 140281"/>
                  <a:gd name="connsiteX48" fmla="*/ 128248 w 218679"/>
                  <a:gd name="connsiteY48" fmla="*/ 14039 h 140281"/>
                  <a:gd name="connsiteX49" fmla="*/ 128248 w 218679"/>
                  <a:gd name="connsiteY49" fmla="*/ 9612 h 140281"/>
                  <a:gd name="connsiteX50" fmla="*/ 125213 w 218679"/>
                  <a:gd name="connsiteY50" fmla="*/ 13533 h 140281"/>
                  <a:gd name="connsiteX51" fmla="*/ 126604 w 218679"/>
                  <a:gd name="connsiteY51" fmla="*/ 11256 h 140281"/>
                  <a:gd name="connsiteX52" fmla="*/ 123315 w 218679"/>
                  <a:gd name="connsiteY52" fmla="*/ 8474 h 140281"/>
                  <a:gd name="connsiteX53" fmla="*/ 123315 w 218679"/>
                  <a:gd name="connsiteY53" fmla="*/ 8474 h 140281"/>
                  <a:gd name="connsiteX54" fmla="*/ 120659 w 218679"/>
                  <a:gd name="connsiteY54" fmla="*/ 7336 h 140281"/>
                  <a:gd name="connsiteX55" fmla="*/ 121545 w 218679"/>
                  <a:gd name="connsiteY55" fmla="*/ 8221 h 140281"/>
                  <a:gd name="connsiteX56" fmla="*/ 118130 w 218679"/>
                  <a:gd name="connsiteY56" fmla="*/ 16948 h 140281"/>
                  <a:gd name="connsiteX57" fmla="*/ 116613 w 218679"/>
                  <a:gd name="connsiteY57" fmla="*/ 10118 h 140281"/>
                  <a:gd name="connsiteX58" fmla="*/ 114462 w 218679"/>
                  <a:gd name="connsiteY58" fmla="*/ 7336 h 140281"/>
                  <a:gd name="connsiteX59" fmla="*/ 111932 w 218679"/>
                  <a:gd name="connsiteY59" fmla="*/ 10371 h 140281"/>
                  <a:gd name="connsiteX60" fmla="*/ 110035 w 218679"/>
                  <a:gd name="connsiteY60" fmla="*/ 7588 h 140281"/>
                  <a:gd name="connsiteX61" fmla="*/ 111300 w 218679"/>
                  <a:gd name="connsiteY61" fmla="*/ 11003 h 140281"/>
                  <a:gd name="connsiteX62" fmla="*/ 103712 w 218679"/>
                  <a:gd name="connsiteY62" fmla="*/ 14292 h 140281"/>
                  <a:gd name="connsiteX63" fmla="*/ 101562 w 218679"/>
                  <a:gd name="connsiteY63" fmla="*/ 23651 h 140281"/>
                  <a:gd name="connsiteX64" fmla="*/ 101055 w 218679"/>
                  <a:gd name="connsiteY64" fmla="*/ 23777 h 140281"/>
                  <a:gd name="connsiteX65" fmla="*/ 100423 w 218679"/>
                  <a:gd name="connsiteY65" fmla="*/ 19730 h 140281"/>
                  <a:gd name="connsiteX66" fmla="*/ 97008 w 218679"/>
                  <a:gd name="connsiteY66" fmla="*/ 20869 h 140281"/>
                  <a:gd name="connsiteX67" fmla="*/ 95490 w 218679"/>
                  <a:gd name="connsiteY67" fmla="*/ 17833 h 140281"/>
                  <a:gd name="connsiteX68" fmla="*/ 94605 w 218679"/>
                  <a:gd name="connsiteY68" fmla="*/ 20995 h 140281"/>
                  <a:gd name="connsiteX69" fmla="*/ 93720 w 218679"/>
                  <a:gd name="connsiteY69" fmla="*/ 16062 h 140281"/>
                  <a:gd name="connsiteX70" fmla="*/ 91949 w 218679"/>
                  <a:gd name="connsiteY70" fmla="*/ 21628 h 140281"/>
                  <a:gd name="connsiteX71" fmla="*/ 91317 w 218679"/>
                  <a:gd name="connsiteY71" fmla="*/ 16821 h 140281"/>
                  <a:gd name="connsiteX72" fmla="*/ 89546 w 218679"/>
                  <a:gd name="connsiteY72" fmla="*/ 23272 h 140281"/>
                  <a:gd name="connsiteX73" fmla="*/ 90811 w 218679"/>
                  <a:gd name="connsiteY73" fmla="*/ 24031 h 140281"/>
                  <a:gd name="connsiteX74" fmla="*/ 89546 w 218679"/>
                  <a:gd name="connsiteY74" fmla="*/ 20742 h 140281"/>
                  <a:gd name="connsiteX75" fmla="*/ 92076 w 218679"/>
                  <a:gd name="connsiteY75" fmla="*/ 22386 h 140281"/>
                  <a:gd name="connsiteX76" fmla="*/ 91570 w 218679"/>
                  <a:gd name="connsiteY76" fmla="*/ 23398 h 140281"/>
                  <a:gd name="connsiteX77" fmla="*/ 96249 w 218679"/>
                  <a:gd name="connsiteY77" fmla="*/ 20742 h 140281"/>
                  <a:gd name="connsiteX78" fmla="*/ 97261 w 218679"/>
                  <a:gd name="connsiteY78" fmla="*/ 24916 h 140281"/>
                  <a:gd name="connsiteX79" fmla="*/ 84867 w 218679"/>
                  <a:gd name="connsiteY79" fmla="*/ 29848 h 140281"/>
                  <a:gd name="connsiteX80" fmla="*/ 84740 w 218679"/>
                  <a:gd name="connsiteY80" fmla="*/ 29848 h 140281"/>
                  <a:gd name="connsiteX81" fmla="*/ 82590 w 218679"/>
                  <a:gd name="connsiteY81" fmla="*/ 24283 h 140281"/>
                  <a:gd name="connsiteX82" fmla="*/ 83349 w 218679"/>
                  <a:gd name="connsiteY82" fmla="*/ 24663 h 140281"/>
                  <a:gd name="connsiteX83" fmla="*/ 82210 w 218679"/>
                  <a:gd name="connsiteY83" fmla="*/ 20615 h 140281"/>
                  <a:gd name="connsiteX84" fmla="*/ 81705 w 218679"/>
                  <a:gd name="connsiteY84" fmla="*/ 22007 h 140281"/>
                  <a:gd name="connsiteX85" fmla="*/ 81705 w 218679"/>
                  <a:gd name="connsiteY85" fmla="*/ 22260 h 140281"/>
                  <a:gd name="connsiteX86" fmla="*/ 77278 w 218679"/>
                  <a:gd name="connsiteY86" fmla="*/ 16821 h 140281"/>
                  <a:gd name="connsiteX87" fmla="*/ 76898 w 218679"/>
                  <a:gd name="connsiteY87" fmla="*/ 20869 h 140281"/>
                  <a:gd name="connsiteX88" fmla="*/ 75128 w 218679"/>
                  <a:gd name="connsiteY88" fmla="*/ 18466 h 140281"/>
                  <a:gd name="connsiteX89" fmla="*/ 76645 w 218679"/>
                  <a:gd name="connsiteY89" fmla="*/ 17580 h 140281"/>
                  <a:gd name="connsiteX90" fmla="*/ 75128 w 218679"/>
                  <a:gd name="connsiteY90" fmla="*/ 19730 h 140281"/>
                  <a:gd name="connsiteX91" fmla="*/ 73104 w 218679"/>
                  <a:gd name="connsiteY91" fmla="*/ 17201 h 140281"/>
                  <a:gd name="connsiteX92" fmla="*/ 73610 w 218679"/>
                  <a:gd name="connsiteY92" fmla="*/ 23145 h 140281"/>
                  <a:gd name="connsiteX93" fmla="*/ 70701 w 218679"/>
                  <a:gd name="connsiteY93" fmla="*/ 18086 h 140281"/>
                  <a:gd name="connsiteX94" fmla="*/ 72978 w 218679"/>
                  <a:gd name="connsiteY94" fmla="*/ 24536 h 140281"/>
                  <a:gd name="connsiteX95" fmla="*/ 70195 w 218679"/>
                  <a:gd name="connsiteY95" fmla="*/ 23019 h 140281"/>
                  <a:gd name="connsiteX96" fmla="*/ 69309 w 218679"/>
                  <a:gd name="connsiteY96" fmla="*/ 19983 h 140281"/>
                  <a:gd name="connsiteX97" fmla="*/ 68045 w 218679"/>
                  <a:gd name="connsiteY97" fmla="*/ 24916 h 140281"/>
                  <a:gd name="connsiteX98" fmla="*/ 62985 w 218679"/>
                  <a:gd name="connsiteY98" fmla="*/ 22134 h 140281"/>
                  <a:gd name="connsiteX99" fmla="*/ 62606 w 218679"/>
                  <a:gd name="connsiteY99" fmla="*/ 27572 h 140281"/>
                  <a:gd name="connsiteX100" fmla="*/ 56283 w 218679"/>
                  <a:gd name="connsiteY100" fmla="*/ 22386 h 140281"/>
                  <a:gd name="connsiteX101" fmla="*/ 53121 w 218679"/>
                  <a:gd name="connsiteY101" fmla="*/ 31113 h 140281"/>
                  <a:gd name="connsiteX102" fmla="*/ 53121 w 218679"/>
                  <a:gd name="connsiteY102" fmla="*/ 29848 h 140281"/>
                  <a:gd name="connsiteX103" fmla="*/ 49200 w 218679"/>
                  <a:gd name="connsiteY103" fmla="*/ 28204 h 140281"/>
                  <a:gd name="connsiteX104" fmla="*/ 51223 w 218679"/>
                  <a:gd name="connsiteY104" fmla="*/ 37690 h 140281"/>
                  <a:gd name="connsiteX105" fmla="*/ 46038 w 218679"/>
                  <a:gd name="connsiteY105" fmla="*/ 28584 h 140281"/>
                  <a:gd name="connsiteX106" fmla="*/ 48061 w 218679"/>
                  <a:gd name="connsiteY106" fmla="*/ 36046 h 140281"/>
                  <a:gd name="connsiteX107" fmla="*/ 43635 w 218679"/>
                  <a:gd name="connsiteY107" fmla="*/ 32378 h 140281"/>
                  <a:gd name="connsiteX108" fmla="*/ 44520 w 218679"/>
                  <a:gd name="connsiteY108" fmla="*/ 37564 h 140281"/>
                  <a:gd name="connsiteX109" fmla="*/ 40346 w 218679"/>
                  <a:gd name="connsiteY109" fmla="*/ 35793 h 140281"/>
                  <a:gd name="connsiteX110" fmla="*/ 38702 w 218679"/>
                  <a:gd name="connsiteY110" fmla="*/ 31999 h 140281"/>
                  <a:gd name="connsiteX111" fmla="*/ 41737 w 218679"/>
                  <a:gd name="connsiteY111" fmla="*/ 38702 h 140281"/>
                  <a:gd name="connsiteX112" fmla="*/ 36679 w 218679"/>
                  <a:gd name="connsiteY112" fmla="*/ 35161 h 140281"/>
                  <a:gd name="connsiteX113" fmla="*/ 36805 w 218679"/>
                  <a:gd name="connsiteY113" fmla="*/ 41737 h 140281"/>
                  <a:gd name="connsiteX114" fmla="*/ 35540 w 218679"/>
                  <a:gd name="connsiteY114" fmla="*/ 40220 h 140281"/>
                  <a:gd name="connsiteX115" fmla="*/ 33517 w 218679"/>
                  <a:gd name="connsiteY115" fmla="*/ 48188 h 140281"/>
                  <a:gd name="connsiteX116" fmla="*/ 32631 w 218679"/>
                  <a:gd name="connsiteY116" fmla="*/ 47429 h 140281"/>
                  <a:gd name="connsiteX117" fmla="*/ 37058 w 218679"/>
                  <a:gd name="connsiteY117" fmla="*/ 52109 h 140281"/>
                  <a:gd name="connsiteX118" fmla="*/ 35540 w 218679"/>
                  <a:gd name="connsiteY118" fmla="*/ 53247 h 140281"/>
                  <a:gd name="connsiteX119" fmla="*/ 34781 w 218679"/>
                  <a:gd name="connsiteY119" fmla="*/ 51097 h 140281"/>
                  <a:gd name="connsiteX120" fmla="*/ 35034 w 218679"/>
                  <a:gd name="connsiteY120" fmla="*/ 52614 h 140281"/>
                  <a:gd name="connsiteX121" fmla="*/ 32758 w 218679"/>
                  <a:gd name="connsiteY121" fmla="*/ 48188 h 140281"/>
                  <a:gd name="connsiteX122" fmla="*/ 31493 w 218679"/>
                  <a:gd name="connsiteY122" fmla="*/ 54638 h 140281"/>
                  <a:gd name="connsiteX123" fmla="*/ 28837 w 218679"/>
                  <a:gd name="connsiteY123" fmla="*/ 49832 h 140281"/>
                  <a:gd name="connsiteX124" fmla="*/ 31493 w 218679"/>
                  <a:gd name="connsiteY124" fmla="*/ 49579 h 140281"/>
                  <a:gd name="connsiteX125" fmla="*/ 26813 w 218679"/>
                  <a:gd name="connsiteY125" fmla="*/ 44647 h 140281"/>
                  <a:gd name="connsiteX126" fmla="*/ 22766 w 218679"/>
                  <a:gd name="connsiteY126" fmla="*/ 49706 h 140281"/>
                  <a:gd name="connsiteX127" fmla="*/ 26687 w 218679"/>
                  <a:gd name="connsiteY127" fmla="*/ 54132 h 140281"/>
                  <a:gd name="connsiteX128" fmla="*/ 18593 w 218679"/>
                  <a:gd name="connsiteY128" fmla="*/ 55397 h 140281"/>
                  <a:gd name="connsiteX129" fmla="*/ 20616 w 218679"/>
                  <a:gd name="connsiteY129" fmla="*/ 61468 h 140281"/>
                  <a:gd name="connsiteX130" fmla="*/ 17327 w 218679"/>
                  <a:gd name="connsiteY130" fmla="*/ 57800 h 140281"/>
                  <a:gd name="connsiteX131" fmla="*/ 17327 w 218679"/>
                  <a:gd name="connsiteY131" fmla="*/ 63871 h 140281"/>
                  <a:gd name="connsiteX132" fmla="*/ 16695 w 218679"/>
                  <a:gd name="connsiteY132" fmla="*/ 61088 h 140281"/>
                  <a:gd name="connsiteX133" fmla="*/ 17201 w 218679"/>
                  <a:gd name="connsiteY133" fmla="*/ 65136 h 140281"/>
                  <a:gd name="connsiteX134" fmla="*/ 13533 w 218679"/>
                  <a:gd name="connsiteY134" fmla="*/ 62859 h 140281"/>
                  <a:gd name="connsiteX135" fmla="*/ 12016 w 218679"/>
                  <a:gd name="connsiteY135" fmla="*/ 73863 h 140281"/>
                  <a:gd name="connsiteX136" fmla="*/ 8600 w 218679"/>
                  <a:gd name="connsiteY136" fmla="*/ 71965 h 140281"/>
                  <a:gd name="connsiteX137" fmla="*/ 0 w 218679"/>
                  <a:gd name="connsiteY137" fmla="*/ 86004 h 140281"/>
                  <a:gd name="connsiteX138" fmla="*/ 3289 w 218679"/>
                  <a:gd name="connsiteY138" fmla="*/ 88660 h 140281"/>
                  <a:gd name="connsiteX139" fmla="*/ 885 w 218679"/>
                  <a:gd name="connsiteY139" fmla="*/ 88660 h 140281"/>
                  <a:gd name="connsiteX140" fmla="*/ 4553 w 218679"/>
                  <a:gd name="connsiteY140" fmla="*/ 90305 h 140281"/>
                  <a:gd name="connsiteX141" fmla="*/ 1264 w 218679"/>
                  <a:gd name="connsiteY141" fmla="*/ 90684 h 140281"/>
                  <a:gd name="connsiteX142" fmla="*/ 4174 w 218679"/>
                  <a:gd name="connsiteY142" fmla="*/ 104091 h 140281"/>
                  <a:gd name="connsiteX143" fmla="*/ 3035 w 218679"/>
                  <a:gd name="connsiteY143" fmla="*/ 103585 h 140281"/>
                  <a:gd name="connsiteX144" fmla="*/ 8221 w 218679"/>
                  <a:gd name="connsiteY144" fmla="*/ 108391 h 140281"/>
                  <a:gd name="connsiteX145" fmla="*/ 7463 w 218679"/>
                  <a:gd name="connsiteY145" fmla="*/ 108138 h 140281"/>
                  <a:gd name="connsiteX146" fmla="*/ 13533 w 218679"/>
                  <a:gd name="connsiteY146" fmla="*/ 126730 h 140281"/>
                  <a:gd name="connsiteX147" fmla="*/ 22387 w 218679"/>
                  <a:gd name="connsiteY147" fmla="*/ 127236 h 140281"/>
                  <a:gd name="connsiteX148" fmla="*/ 27320 w 218679"/>
                  <a:gd name="connsiteY148" fmla="*/ 137607 h 140281"/>
                  <a:gd name="connsiteX149" fmla="*/ 32505 w 218679"/>
                  <a:gd name="connsiteY149" fmla="*/ 133307 h 140281"/>
                  <a:gd name="connsiteX150" fmla="*/ 31746 w 218679"/>
                  <a:gd name="connsiteY150" fmla="*/ 137101 h 140281"/>
                  <a:gd name="connsiteX151" fmla="*/ 34655 w 218679"/>
                  <a:gd name="connsiteY151" fmla="*/ 133433 h 140281"/>
                  <a:gd name="connsiteX152" fmla="*/ 35287 w 218679"/>
                  <a:gd name="connsiteY152" fmla="*/ 138240 h 140281"/>
                  <a:gd name="connsiteX153" fmla="*/ 36931 w 218679"/>
                  <a:gd name="connsiteY153" fmla="*/ 137354 h 140281"/>
                  <a:gd name="connsiteX154" fmla="*/ 36046 w 218679"/>
                  <a:gd name="connsiteY154" fmla="*/ 134445 h 140281"/>
                  <a:gd name="connsiteX155" fmla="*/ 41611 w 218679"/>
                  <a:gd name="connsiteY155" fmla="*/ 139378 h 140281"/>
                  <a:gd name="connsiteX156" fmla="*/ 46797 w 218679"/>
                  <a:gd name="connsiteY156" fmla="*/ 135837 h 140281"/>
                  <a:gd name="connsiteX157" fmla="*/ 45406 w 218679"/>
                  <a:gd name="connsiteY157" fmla="*/ 138999 h 140281"/>
                  <a:gd name="connsiteX158" fmla="*/ 48568 w 218679"/>
                  <a:gd name="connsiteY158" fmla="*/ 139251 h 140281"/>
                  <a:gd name="connsiteX159" fmla="*/ 48568 w 218679"/>
                  <a:gd name="connsiteY159" fmla="*/ 136089 h 140281"/>
                  <a:gd name="connsiteX160" fmla="*/ 54638 w 218679"/>
                  <a:gd name="connsiteY160" fmla="*/ 136595 h 140281"/>
                  <a:gd name="connsiteX161" fmla="*/ 54638 w 218679"/>
                  <a:gd name="connsiteY161" fmla="*/ 139251 h 140281"/>
                  <a:gd name="connsiteX162" fmla="*/ 65389 w 218679"/>
                  <a:gd name="connsiteY162" fmla="*/ 135584 h 140281"/>
                  <a:gd name="connsiteX163" fmla="*/ 63871 w 218679"/>
                  <a:gd name="connsiteY163" fmla="*/ 129386 h 140281"/>
                  <a:gd name="connsiteX164" fmla="*/ 65389 w 218679"/>
                  <a:gd name="connsiteY164" fmla="*/ 133307 h 140281"/>
                  <a:gd name="connsiteX165" fmla="*/ 64503 w 218679"/>
                  <a:gd name="connsiteY165" fmla="*/ 128754 h 140281"/>
                  <a:gd name="connsiteX166" fmla="*/ 66274 w 218679"/>
                  <a:gd name="connsiteY166" fmla="*/ 134572 h 140281"/>
                  <a:gd name="connsiteX167" fmla="*/ 67539 w 218679"/>
                  <a:gd name="connsiteY167" fmla="*/ 132801 h 140281"/>
                  <a:gd name="connsiteX168" fmla="*/ 68045 w 218679"/>
                  <a:gd name="connsiteY168" fmla="*/ 136216 h 140281"/>
                  <a:gd name="connsiteX169" fmla="*/ 71839 w 218679"/>
                  <a:gd name="connsiteY169" fmla="*/ 134825 h 140281"/>
                  <a:gd name="connsiteX170" fmla="*/ 72345 w 218679"/>
                  <a:gd name="connsiteY170" fmla="*/ 135963 h 140281"/>
                  <a:gd name="connsiteX171" fmla="*/ 79934 w 218679"/>
                  <a:gd name="connsiteY171" fmla="*/ 131663 h 140281"/>
                  <a:gd name="connsiteX172" fmla="*/ 79934 w 218679"/>
                  <a:gd name="connsiteY172" fmla="*/ 125592 h 140281"/>
                  <a:gd name="connsiteX173" fmla="*/ 87902 w 218679"/>
                  <a:gd name="connsiteY173" fmla="*/ 126351 h 140281"/>
                  <a:gd name="connsiteX174" fmla="*/ 87143 w 218679"/>
                  <a:gd name="connsiteY174" fmla="*/ 121165 h 140281"/>
                  <a:gd name="connsiteX175" fmla="*/ 90432 w 218679"/>
                  <a:gd name="connsiteY175" fmla="*/ 125465 h 140281"/>
                  <a:gd name="connsiteX176" fmla="*/ 96249 w 218679"/>
                  <a:gd name="connsiteY176" fmla="*/ 119268 h 140281"/>
                  <a:gd name="connsiteX177" fmla="*/ 94479 w 218679"/>
                  <a:gd name="connsiteY177" fmla="*/ 116738 h 140281"/>
                  <a:gd name="connsiteX178" fmla="*/ 97008 w 218679"/>
                  <a:gd name="connsiteY178" fmla="*/ 118762 h 140281"/>
                  <a:gd name="connsiteX179" fmla="*/ 97008 w 218679"/>
                  <a:gd name="connsiteY179" fmla="*/ 119141 h 140281"/>
                  <a:gd name="connsiteX180" fmla="*/ 110035 w 218679"/>
                  <a:gd name="connsiteY180" fmla="*/ 115853 h 140281"/>
                  <a:gd name="connsiteX181" fmla="*/ 110035 w 218679"/>
                  <a:gd name="connsiteY181" fmla="*/ 116232 h 140281"/>
                  <a:gd name="connsiteX182" fmla="*/ 111553 w 218679"/>
                  <a:gd name="connsiteY182" fmla="*/ 111553 h 140281"/>
                  <a:gd name="connsiteX183" fmla="*/ 113703 w 218679"/>
                  <a:gd name="connsiteY183" fmla="*/ 115474 h 140281"/>
                  <a:gd name="connsiteX184" fmla="*/ 120407 w 218679"/>
                  <a:gd name="connsiteY184" fmla="*/ 109150 h 140281"/>
                  <a:gd name="connsiteX185" fmla="*/ 132928 w 218679"/>
                  <a:gd name="connsiteY185" fmla="*/ 109150 h 140281"/>
                  <a:gd name="connsiteX186" fmla="*/ 131789 w 218679"/>
                  <a:gd name="connsiteY186" fmla="*/ 107126 h 140281"/>
                  <a:gd name="connsiteX187" fmla="*/ 133940 w 218679"/>
                  <a:gd name="connsiteY187" fmla="*/ 108011 h 140281"/>
                  <a:gd name="connsiteX188" fmla="*/ 132169 w 218679"/>
                  <a:gd name="connsiteY188" fmla="*/ 105229 h 140281"/>
                  <a:gd name="connsiteX189" fmla="*/ 153797 w 218679"/>
                  <a:gd name="connsiteY189" fmla="*/ 100802 h 140281"/>
                  <a:gd name="connsiteX190" fmla="*/ 155440 w 218679"/>
                  <a:gd name="connsiteY190" fmla="*/ 93087 h 140281"/>
                  <a:gd name="connsiteX191" fmla="*/ 156326 w 218679"/>
                  <a:gd name="connsiteY191" fmla="*/ 97261 h 140281"/>
                  <a:gd name="connsiteX192" fmla="*/ 168974 w 218679"/>
                  <a:gd name="connsiteY192" fmla="*/ 86763 h 140281"/>
                  <a:gd name="connsiteX193" fmla="*/ 169227 w 218679"/>
                  <a:gd name="connsiteY193" fmla="*/ 89166 h 140281"/>
                  <a:gd name="connsiteX194" fmla="*/ 171883 w 218679"/>
                  <a:gd name="connsiteY194" fmla="*/ 85372 h 140281"/>
                  <a:gd name="connsiteX195" fmla="*/ 174033 w 218679"/>
                  <a:gd name="connsiteY195" fmla="*/ 88281 h 140281"/>
                  <a:gd name="connsiteX196" fmla="*/ 176689 w 218679"/>
                  <a:gd name="connsiteY196" fmla="*/ 86131 h 140281"/>
                  <a:gd name="connsiteX197" fmla="*/ 176689 w 218679"/>
                  <a:gd name="connsiteY197" fmla="*/ 87396 h 140281"/>
                  <a:gd name="connsiteX198" fmla="*/ 177701 w 218679"/>
                  <a:gd name="connsiteY198" fmla="*/ 83475 h 140281"/>
                  <a:gd name="connsiteX199" fmla="*/ 182633 w 218679"/>
                  <a:gd name="connsiteY199" fmla="*/ 81704 h 140281"/>
                  <a:gd name="connsiteX200" fmla="*/ 184404 w 218679"/>
                  <a:gd name="connsiteY200" fmla="*/ 76771 h 140281"/>
                  <a:gd name="connsiteX201" fmla="*/ 189337 w 218679"/>
                  <a:gd name="connsiteY201" fmla="*/ 76519 h 140281"/>
                  <a:gd name="connsiteX202" fmla="*/ 191614 w 218679"/>
                  <a:gd name="connsiteY202" fmla="*/ 80060 h 140281"/>
                  <a:gd name="connsiteX203" fmla="*/ 192119 w 218679"/>
                  <a:gd name="connsiteY203" fmla="*/ 75254 h 140281"/>
                  <a:gd name="connsiteX204" fmla="*/ 199455 w 218679"/>
                  <a:gd name="connsiteY204" fmla="*/ 75254 h 140281"/>
                  <a:gd name="connsiteX205" fmla="*/ 200341 w 218679"/>
                  <a:gd name="connsiteY205" fmla="*/ 73610 h 140281"/>
                  <a:gd name="connsiteX206" fmla="*/ 202111 w 218679"/>
                  <a:gd name="connsiteY206" fmla="*/ 71712 h 140281"/>
                  <a:gd name="connsiteX207" fmla="*/ 205273 w 218679"/>
                  <a:gd name="connsiteY207" fmla="*/ 68298 h 140281"/>
                  <a:gd name="connsiteX208" fmla="*/ 210838 w 218679"/>
                  <a:gd name="connsiteY208" fmla="*/ 60456 h 140281"/>
                  <a:gd name="connsiteX209" fmla="*/ 211091 w 218679"/>
                  <a:gd name="connsiteY209" fmla="*/ 64756 h 140281"/>
                  <a:gd name="connsiteX210" fmla="*/ 210964 w 218679"/>
                  <a:gd name="connsiteY210" fmla="*/ 68930 h 140281"/>
                  <a:gd name="connsiteX211" fmla="*/ 214758 w 218679"/>
                  <a:gd name="connsiteY211" fmla="*/ 54006 h 140281"/>
                  <a:gd name="connsiteX212" fmla="*/ 217415 w 218679"/>
                  <a:gd name="connsiteY212" fmla="*/ 56662 h 140281"/>
                  <a:gd name="connsiteX213" fmla="*/ 217161 w 218679"/>
                  <a:gd name="connsiteY213" fmla="*/ 40093 h 140281"/>
                  <a:gd name="connsiteX214" fmla="*/ 218679 w 218679"/>
                  <a:gd name="connsiteY214" fmla="*/ 41231 h 140281"/>
                  <a:gd name="connsiteX215" fmla="*/ 216909 w 218679"/>
                  <a:gd name="connsiteY215" fmla="*/ 39081 h 140281"/>
                  <a:gd name="connsiteX216" fmla="*/ 13786 w 218679"/>
                  <a:gd name="connsiteY216" fmla="*/ 73357 h 140281"/>
                  <a:gd name="connsiteX217" fmla="*/ 13533 w 218679"/>
                  <a:gd name="connsiteY217" fmla="*/ 74368 h 140281"/>
                  <a:gd name="connsiteX218" fmla="*/ 13533 w 218679"/>
                  <a:gd name="connsiteY218" fmla="*/ 74368 h 140281"/>
                  <a:gd name="connsiteX219" fmla="*/ 13786 w 218679"/>
                  <a:gd name="connsiteY219" fmla="*/ 73357 h 140281"/>
                  <a:gd name="connsiteX220" fmla="*/ 11762 w 218679"/>
                  <a:gd name="connsiteY220" fmla="*/ 78036 h 140281"/>
                  <a:gd name="connsiteX221" fmla="*/ 12648 w 218679"/>
                  <a:gd name="connsiteY221" fmla="*/ 76519 h 140281"/>
                  <a:gd name="connsiteX222" fmla="*/ 14672 w 218679"/>
                  <a:gd name="connsiteY222" fmla="*/ 77910 h 140281"/>
                  <a:gd name="connsiteX223" fmla="*/ 11762 w 218679"/>
                  <a:gd name="connsiteY223" fmla="*/ 77910 h 140281"/>
                  <a:gd name="connsiteX224" fmla="*/ 141781 w 218679"/>
                  <a:gd name="connsiteY224" fmla="*/ 8853 h 140281"/>
                  <a:gd name="connsiteX225" fmla="*/ 142287 w 218679"/>
                  <a:gd name="connsiteY225" fmla="*/ 11889 h 140281"/>
                  <a:gd name="connsiteX226" fmla="*/ 141149 w 218679"/>
                  <a:gd name="connsiteY226" fmla="*/ 12142 h 140281"/>
                  <a:gd name="connsiteX227" fmla="*/ 141655 w 218679"/>
                  <a:gd name="connsiteY227" fmla="*/ 8980 h 140281"/>
                  <a:gd name="connsiteX228" fmla="*/ 106874 w 218679"/>
                  <a:gd name="connsiteY228" fmla="*/ 18086 h 140281"/>
                  <a:gd name="connsiteX229" fmla="*/ 108265 w 218679"/>
                  <a:gd name="connsiteY229" fmla="*/ 20742 h 140281"/>
                  <a:gd name="connsiteX230" fmla="*/ 106874 w 218679"/>
                  <a:gd name="connsiteY230" fmla="*/ 21248 h 140281"/>
                  <a:gd name="connsiteX231" fmla="*/ 106874 w 218679"/>
                  <a:gd name="connsiteY231" fmla="*/ 18086 h 140281"/>
                  <a:gd name="connsiteX232" fmla="*/ 97893 w 218679"/>
                  <a:gd name="connsiteY232" fmla="*/ 20869 h 140281"/>
                  <a:gd name="connsiteX233" fmla="*/ 99284 w 218679"/>
                  <a:gd name="connsiteY233" fmla="*/ 24031 h 140281"/>
                  <a:gd name="connsiteX234" fmla="*/ 97767 w 218679"/>
                  <a:gd name="connsiteY234" fmla="*/ 24536 h 140281"/>
                  <a:gd name="connsiteX235" fmla="*/ 97767 w 218679"/>
                  <a:gd name="connsiteY235" fmla="*/ 20869 h 140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218679" h="140281">
                    <a:moveTo>
                      <a:pt x="216529" y="39334"/>
                    </a:moveTo>
                    <a:lnTo>
                      <a:pt x="217288" y="40220"/>
                    </a:lnTo>
                    <a:cubicBezTo>
                      <a:pt x="213620" y="41485"/>
                      <a:pt x="209193" y="37058"/>
                      <a:pt x="207170" y="37564"/>
                    </a:cubicBezTo>
                    <a:cubicBezTo>
                      <a:pt x="214758" y="37817"/>
                      <a:pt x="208434" y="33516"/>
                      <a:pt x="217920" y="34022"/>
                    </a:cubicBezTo>
                    <a:cubicBezTo>
                      <a:pt x="217288" y="33516"/>
                      <a:pt x="216024" y="33137"/>
                      <a:pt x="214379" y="33643"/>
                    </a:cubicBezTo>
                    <a:cubicBezTo>
                      <a:pt x="214758" y="32758"/>
                      <a:pt x="215644" y="32252"/>
                      <a:pt x="217794" y="32631"/>
                    </a:cubicBezTo>
                    <a:cubicBezTo>
                      <a:pt x="215644" y="29848"/>
                      <a:pt x="213241" y="31746"/>
                      <a:pt x="212608" y="29216"/>
                    </a:cubicBezTo>
                    <a:cubicBezTo>
                      <a:pt x="213747" y="28837"/>
                      <a:pt x="214379" y="29216"/>
                      <a:pt x="215897" y="29090"/>
                    </a:cubicBezTo>
                    <a:cubicBezTo>
                      <a:pt x="213114" y="28457"/>
                      <a:pt x="210585" y="28078"/>
                      <a:pt x="210585" y="25675"/>
                    </a:cubicBezTo>
                    <a:cubicBezTo>
                      <a:pt x="211344" y="25548"/>
                      <a:pt x="212103" y="24789"/>
                      <a:pt x="212355" y="25422"/>
                    </a:cubicBezTo>
                    <a:cubicBezTo>
                      <a:pt x="210332" y="21628"/>
                      <a:pt x="203755" y="22892"/>
                      <a:pt x="203376" y="18466"/>
                    </a:cubicBezTo>
                    <a:cubicBezTo>
                      <a:pt x="208309" y="15936"/>
                      <a:pt x="203881" y="16189"/>
                      <a:pt x="207170" y="13027"/>
                    </a:cubicBezTo>
                    <a:lnTo>
                      <a:pt x="204388" y="12268"/>
                    </a:lnTo>
                    <a:lnTo>
                      <a:pt x="203376" y="14545"/>
                    </a:lnTo>
                    <a:cubicBezTo>
                      <a:pt x="201985" y="13027"/>
                      <a:pt x="198570" y="14292"/>
                      <a:pt x="198190" y="12268"/>
                    </a:cubicBezTo>
                    <a:cubicBezTo>
                      <a:pt x="198949" y="12015"/>
                      <a:pt x="199834" y="11762"/>
                      <a:pt x="200593" y="11636"/>
                    </a:cubicBezTo>
                    <a:cubicBezTo>
                      <a:pt x="199455" y="11003"/>
                      <a:pt x="198190" y="10624"/>
                      <a:pt x="197052" y="10245"/>
                    </a:cubicBezTo>
                    <a:lnTo>
                      <a:pt x="197558" y="12774"/>
                    </a:lnTo>
                    <a:cubicBezTo>
                      <a:pt x="194649" y="13659"/>
                      <a:pt x="194017" y="17580"/>
                      <a:pt x="193005" y="15304"/>
                    </a:cubicBezTo>
                    <a:cubicBezTo>
                      <a:pt x="193637" y="15177"/>
                      <a:pt x="191740" y="14418"/>
                      <a:pt x="192372" y="11509"/>
                    </a:cubicBezTo>
                    <a:lnTo>
                      <a:pt x="192372" y="11509"/>
                    </a:lnTo>
                    <a:cubicBezTo>
                      <a:pt x="190855" y="12268"/>
                      <a:pt x="189337" y="13407"/>
                      <a:pt x="188831" y="11889"/>
                    </a:cubicBezTo>
                    <a:cubicBezTo>
                      <a:pt x="189210" y="10371"/>
                      <a:pt x="191487" y="7336"/>
                      <a:pt x="191740" y="6324"/>
                    </a:cubicBezTo>
                    <a:cubicBezTo>
                      <a:pt x="189210" y="9486"/>
                      <a:pt x="187313" y="5438"/>
                      <a:pt x="184783" y="8980"/>
                    </a:cubicBezTo>
                    <a:cubicBezTo>
                      <a:pt x="185416" y="8094"/>
                      <a:pt x="186301" y="5818"/>
                      <a:pt x="186428" y="5312"/>
                    </a:cubicBezTo>
                    <a:lnTo>
                      <a:pt x="184657" y="8094"/>
                    </a:lnTo>
                    <a:cubicBezTo>
                      <a:pt x="184278" y="6956"/>
                      <a:pt x="184278" y="6450"/>
                      <a:pt x="185036" y="4553"/>
                    </a:cubicBezTo>
                    <a:cubicBezTo>
                      <a:pt x="182887" y="3288"/>
                      <a:pt x="183898" y="10497"/>
                      <a:pt x="182001" y="7209"/>
                    </a:cubicBezTo>
                    <a:cubicBezTo>
                      <a:pt x="182254" y="7083"/>
                      <a:pt x="182380" y="6577"/>
                      <a:pt x="182887" y="6197"/>
                    </a:cubicBezTo>
                    <a:cubicBezTo>
                      <a:pt x="180483" y="4047"/>
                      <a:pt x="177195" y="6577"/>
                      <a:pt x="175045" y="4932"/>
                    </a:cubicBezTo>
                    <a:cubicBezTo>
                      <a:pt x="175045" y="126"/>
                      <a:pt x="177448" y="4047"/>
                      <a:pt x="177322" y="0"/>
                    </a:cubicBezTo>
                    <a:cubicBezTo>
                      <a:pt x="173148" y="379"/>
                      <a:pt x="168847" y="4426"/>
                      <a:pt x="165559" y="3541"/>
                    </a:cubicBezTo>
                    <a:lnTo>
                      <a:pt x="166191" y="4047"/>
                    </a:lnTo>
                    <a:cubicBezTo>
                      <a:pt x="165559" y="10750"/>
                      <a:pt x="163662" y="759"/>
                      <a:pt x="161891" y="3794"/>
                    </a:cubicBezTo>
                    <a:cubicBezTo>
                      <a:pt x="162271" y="3288"/>
                      <a:pt x="162397" y="126"/>
                      <a:pt x="162271" y="885"/>
                    </a:cubicBezTo>
                    <a:cubicBezTo>
                      <a:pt x="159741" y="-253"/>
                      <a:pt x="157338" y="2529"/>
                      <a:pt x="154049" y="4932"/>
                    </a:cubicBezTo>
                    <a:lnTo>
                      <a:pt x="154303" y="3162"/>
                    </a:lnTo>
                    <a:cubicBezTo>
                      <a:pt x="152785" y="1770"/>
                      <a:pt x="150635" y="2656"/>
                      <a:pt x="149117" y="2023"/>
                    </a:cubicBezTo>
                    <a:cubicBezTo>
                      <a:pt x="148864" y="3794"/>
                      <a:pt x="147979" y="3541"/>
                      <a:pt x="148864" y="6071"/>
                    </a:cubicBezTo>
                    <a:cubicBezTo>
                      <a:pt x="142919" y="-3036"/>
                      <a:pt x="141402" y="12521"/>
                      <a:pt x="136090" y="5312"/>
                    </a:cubicBezTo>
                    <a:cubicBezTo>
                      <a:pt x="136595" y="5312"/>
                      <a:pt x="136975" y="3668"/>
                      <a:pt x="136595" y="3668"/>
                    </a:cubicBezTo>
                    <a:lnTo>
                      <a:pt x="133560" y="5944"/>
                    </a:lnTo>
                    <a:cubicBezTo>
                      <a:pt x="134446" y="8727"/>
                      <a:pt x="134319" y="7588"/>
                      <a:pt x="135584" y="9612"/>
                    </a:cubicBezTo>
                    <a:cubicBezTo>
                      <a:pt x="135584" y="11383"/>
                      <a:pt x="134951" y="12901"/>
                      <a:pt x="134066" y="13027"/>
                    </a:cubicBezTo>
                    <a:cubicBezTo>
                      <a:pt x="135078" y="10877"/>
                      <a:pt x="133054" y="8474"/>
                      <a:pt x="132042" y="6956"/>
                    </a:cubicBezTo>
                    <a:cubicBezTo>
                      <a:pt x="132296" y="7842"/>
                      <a:pt x="132296" y="8853"/>
                      <a:pt x="132548" y="9739"/>
                    </a:cubicBezTo>
                    <a:cubicBezTo>
                      <a:pt x="129639" y="5059"/>
                      <a:pt x="133560" y="15556"/>
                      <a:pt x="130525" y="12648"/>
                    </a:cubicBezTo>
                    <a:lnTo>
                      <a:pt x="130272" y="11130"/>
                    </a:lnTo>
                    <a:cubicBezTo>
                      <a:pt x="129639" y="12142"/>
                      <a:pt x="129260" y="14292"/>
                      <a:pt x="128248" y="14039"/>
                    </a:cubicBezTo>
                    <a:cubicBezTo>
                      <a:pt x="126983" y="10877"/>
                      <a:pt x="128754" y="12268"/>
                      <a:pt x="128248" y="9612"/>
                    </a:cubicBezTo>
                    <a:cubicBezTo>
                      <a:pt x="126983" y="10118"/>
                      <a:pt x="127236" y="16442"/>
                      <a:pt x="125213" y="13533"/>
                    </a:cubicBezTo>
                    <a:cubicBezTo>
                      <a:pt x="125465" y="12521"/>
                      <a:pt x="126351" y="12268"/>
                      <a:pt x="126604" y="11256"/>
                    </a:cubicBezTo>
                    <a:cubicBezTo>
                      <a:pt x="124327" y="7715"/>
                      <a:pt x="124454" y="8727"/>
                      <a:pt x="123315" y="8474"/>
                    </a:cubicBezTo>
                    <a:lnTo>
                      <a:pt x="123315" y="8474"/>
                    </a:lnTo>
                    <a:cubicBezTo>
                      <a:pt x="123315" y="8474"/>
                      <a:pt x="120659" y="7336"/>
                      <a:pt x="120659" y="7336"/>
                    </a:cubicBezTo>
                    <a:lnTo>
                      <a:pt x="121545" y="8221"/>
                    </a:lnTo>
                    <a:cubicBezTo>
                      <a:pt x="122303" y="17201"/>
                      <a:pt x="118636" y="10750"/>
                      <a:pt x="118130" y="16948"/>
                    </a:cubicBezTo>
                    <a:cubicBezTo>
                      <a:pt x="118636" y="11130"/>
                      <a:pt x="117624" y="13786"/>
                      <a:pt x="116613" y="10118"/>
                    </a:cubicBezTo>
                    <a:cubicBezTo>
                      <a:pt x="115727" y="9233"/>
                      <a:pt x="114588" y="8347"/>
                      <a:pt x="114462" y="7336"/>
                    </a:cubicBezTo>
                    <a:cubicBezTo>
                      <a:pt x="114335" y="10624"/>
                      <a:pt x="111932" y="5565"/>
                      <a:pt x="111932" y="10371"/>
                    </a:cubicBezTo>
                    <a:cubicBezTo>
                      <a:pt x="111553" y="9233"/>
                      <a:pt x="110794" y="10624"/>
                      <a:pt x="110035" y="7588"/>
                    </a:cubicBezTo>
                    <a:cubicBezTo>
                      <a:pt x="109023" y="8980"/>
                      <a:pt x="111048" y="9486"/>
                      <a:pt x="111300" y="11003"/>
                    </a:cubicBezTo>
                    <a:cubicBezTo>
                      <a:pt x="110541" y="15683"/>
                      <a:pt x="104849" y="7715"/>
                      <a:pt x="103712" y="14292"/>
                    </a:cubicBezTo>
                    <a:cubicBezTo>
                      <a:pt x="102067" y="17201"/>
                      <a:pt x="102700" y="20869"/>
                      <a:pt x="101562" y="23651"/>
                    </a:cubicBezTo>
                    <a:cubicBezTo>
                      <a:pt x="101435" y="23651"/>
                      <a:pt x="101309" y="23651"/>
                      <a:pt x="101055" y="23777"/>
                    </a:cubicBezTo>
                    <a:cubicBezTo>
                      <a:pt x="100044" y="22134"/>
                      <a:pt x="100423" y="19730"/>
                      <a:pt x="100423" y="19730"/>
                    </a:cubicBezTo>
                    <a:cubicBezTo>
                      <a:pt x="98526" y="18466"/>
                      <a:pt x="97767" y="19224"/>
                      <a:pt x="97008" y="20869"/>
                    </a:cubicBezTo>
                    <a:cubicBezTo>
                      <a:pt x="96882" y="19730"/>
                      <a:pt x="96249" y="18972"/>
                      <a:pt x="95490" y="17833"/>
                    </a:cubicBezTo>
                    <a:cubicBezTo>
                      <a:pt x="94605" y="18466"/>
                      <a:pt x="96502" y="22260"/>
                      <a:pt x="94605" y="20995"/>
                    </a:cubicBezTo>
                    <a:cubicBezTo>
                      <a:pt x="94352" y="19604"/>
                      <a:pt x="93846" y="17454"/>
                      <a:pt x="93720" y="16062"/>
                    </a:cubicBezTo>
                    <a:cubicBezTo>
                      <a:pt x="92961" y="17580"/>
                      <a:pt x="92708" y="20110"/>
                      <a:pt x="91949" y="21628"/>
                    </a:cubicBezTo>
                    <a:cubicBezTo>
                      <a:pt x="90811" y="19730"/>
                      <a:pt x="91443" y="18339"/>
                      <a:pt x="91317" y="16821"/>
                    </a:cubicBezTo>
                    <a:cubicBezTo>
                      <a:pt x="90305" y="18212"/>
                      <a:pt x="88661" y="19983"/>
                      <a:pt x="89546" y="23272"/>
                    </a:cubicBezTo>
                    <a:lnTo>
                      <a:pt x="90811" y="24031"/>
                    </a:lnTo>
                    <a:cubicBezTo>
                      <a:pt x="90811" y="24031"/>
                      <a:pt x="89420" y="21374"/>
                      <a:pt x="89546" y="20742"/>
                    </a:cubicBezTo>
                    <a:cubicBezTo>
                      <a:pt x="89546" y="17833"/>
                      <a:pt x="91570" y="21248"/>
                      <a:pt x="92076" y="22386"/>
                    </a:cubicBezTo>
                    <a:lnTo>
                      <a:pt x="91570" y="23398"/>
                    </a:lnTo>
                    <a:cubicBezTo>
                      <a:pt x="95111" y="29848"/>
                      <a:pt x="94352" y="20995"/>
                      <a:pt x="96249" y="20742"/>
                    </a:cubicBezTo>
                    <a:lnTo>
                      <a:pt x="97261" y="24916"/>
                    </a:lnTo>
                    <a:cubicBezTo>
                      <a:pt x="93214" y="26434"/>
                      <a:pt x="89166" y="28078"/>
                      <a:pt x="84867" y="29848"/>
                    </a:cubicBezTo>
                    <a:cubicBezTo>
                      <a:pt x="84867" y="29848"/>
                      <a:pt x="84867" y="29848"/>
                      <a:pt x="84740" y="29848"/>
                    </a:cubicBezTo>
                    <a:cubicBezTo>
                      <a:pt x="83981" y="27951"/>
                      <a:pt x="83349" y="26054"/>
                      <a:pt x="82590" y="24283"/>
                    </a:cubicBezTo>
                    <a:cubicBezTo>
                      <a:pt x="82843" y="24663"/>
                      <a:pt x="83222" y="24916"/>
                      <a:pt x="83349" y="24663"/>
                    </a:cubicBezTo>
                    <a:lnTo>
                      <a:pt x="82210" y="20615"/>
                    </a:lnTo>
                    <a:lnTo>
                      <a:pt x="81705" y="22007"/>
                    </a:lnTo>
                    <a:cubicBezTo>
                      <a:pt x="81705" y="22007"/>
                      <a:pt x="81705" y="22134"/>
                      <a:pt x="81705" y="22260"/>
                    </a:cubicBezTo>
                    <a:cubicBezTo>
                      <a:pt x="80566" y="19983"/>
                      <a:pt x="79175" y="18086"/>
                      <a:pt x="77278" y="16821"/>
                    </a:cubicBezTo>
                    <a:lnTo>
                      <a:pt x="76898" y="20869"/>
                    </a:lnTo>
                    <a:lnTo>
                      <a:pt x="75128" y="18466"/>
                    </a:lnTo>
                    <a:lnTo>
                      <a:pt x="76645" y="17580"/>
                    </a:lnTo>
                    <a:cubicBezTo>
                      <a:pt x="74622" y="15556"/>
                      <a:pt x="75001" y="17960"/>
                      <a:pt x="75128" y="19730"/>
                    </a:cubicBezTo>
                    <a:cubicBezTo>
                      <a:pt x="74369" y="18466"/>
                      <a:pt x="73610" y="17580"/>
                      <a:pt x="73104" y="17201"/>
                    </a:cubicBezTo>
                    <a:lnTo>
                      <a:pt x="73610" y="23145"/>
                    </a:lnTo>
                    <a:cubicBezTo>
                      <a:pt x="72471" y="21122"/>
                      <a:pt x="72471" y="18592"/>
                      <a:pt x="70701" y="18086"/>
                    </a:cubicBezTo>
                    <a:cubicBezTo>
                      <a:pt x="70954" y="20869"/>
                      <a:pt x="73737" y="22386"/>
                      <a:pt x="72978" y="24536"/>
                    </a:cubicBezTo>
                    <a:cubicBezTo>
                      <a:pt x="70954" y="22513"/>
                      <a:pt x="70321" y="20489"/>
                      <a:pt x="70195" y="23019"/>
                    </a:cubicBezTo>
                    <a:cubicBezTo>
                      <a:pt x="69436" y="21754"/>
                      <a:pt x="69184" y="20742"/>
                      <a:pt x="69309" y="19983"/>
                    </a:cubicBezTo>
                    <a:cubicBezTo>
                      <a:pt x="69184" y="22007"/>
                      <a:pt x="67159" y="21880"/>
                      <a:pt x="68045" y="24916"/>
                    </a:cubicBezTo>
                    <a:cubicBezTo>
                      <a:pt x="65642" y="22386"/>
                      <a:pt x="65389" y="27193"/>
                      <a:pt x="62985" y="22134"/>
                    </a:cubicBezTo>
                    <a:cubicBezTo>
                      <a:pt x="63239" y="23525"/>
                      <a:pt x="63365" y="26813"/>
                      <a:pt x="62606" y="27572"/>
                    </a:cubicBezTo>
                    <a:cubicBezTo>
                      <a:pt x="61089" y="20869"/>
                      <a:pt x="59318" y="28837"/>
                      <a:pt x="56283" y="22386"/>
                    </a:cubicBezTo>
                    <a:cubicBezTo>
                      <a:pt x="58053" y="28331"/>
                      <a:pt x="53500" y="27066"/>
                      <a:pt x="53121" y="31113"/>
                    </a:cubicBezTo>
                    <a:cubicBezTo>
                      <a:pt x="52994" y="30607"/>
                      <a:pt x="52741" y="29722"/>
                      <a:pt x="53121" y="29848"/>
                    </a:cubicBezTo>
                    <a:cubicBezTo>
                      <a:pt x="51730" y="30101"/>
                      <a:pt x="50464" y="28710"/>
                      <a:pt x="49200" y="28204"/>
                    </a:cubicBezTo>
                    <a:cubicBezTo>
                      <a:pt x="51603" y="32504"/>
                      <a:pt x="50464" y="34528"/>
                      <a:pt x="51223" y="37690"/>
                    </a:cubicBezTo>
                    <a:cubicBezTo>
                      <a:pt x="47302" y="34528"/>
                      <a:pt x="48947" y="32252"/>
                      <a:pt x="46038" y="28584"/>
                    </a:cubicBezTo>
                    <a:cubicBezTo>
                      <a:pt x="48188" y="31999"/>
                      <a:pt x="45785" y="33516"/>
                      <a:pt x="48061" y="36046"/>
                    </a:cubicBezTo>
                    <a:cubicBezTo>
                      <a:pt x="45406" y="34275"/>
                      <a:pt x="46417" y="35414"/>
                      <a:pt x="43635" y="32378"/>
                    </a:cubicBezTo>
                    <a:cubicBezTo>
                      <a:pt x="46923" y="37690"/>
                      <a:pt x="43255" y="33896"/>
                      <a:pt x="44520" y="37564"/>
                    </a:cubicBezTo>
                    <a:cubicBezTo>
                      <a:pt x="41358" y="36046"/>
                      <a:pt x="40852" y="33010"/>
                      <a:pt x="40346" y="35793"/>
                    </a:cubicBezTo>
                    <a:cubicBezTo>
                      <a:pt x="38449" y="34781"/>
                      <a:pt x="38702" y="31999"/>
                      <a:pt x="38702" y="31999"/>
                    </a:cubicBezTo>
                    <a:cubicBezTo>
                      <a:pt x="36931" y="33137"/>
                      <a:pt x="40600" y="36299"/>
                      <a:pt x="41737" y="38702"/>
                    </a:cubicBezTo>
                    <a:cubicBezTo>
                      <a:pt x="40600" y="41105"/>
                      <a:pt x="38829" y="36552"/>
                      <a:pt x="36679" y="35161"/>
                    </a:cubicBezTo>
                    <a:cubicBezTo>
                      <a:pt x="36172" y="37058"/>
                      <a:pt x="37817" y="41231"/>
                      <a:pt x="36805" y="41737"/>
                    </a:cubicBezTo>
                    <a:cubicBezTo>
                      <a:pt x="36299" y="41231"/>
                      <a:pt x="35920" y="41105"/>
                      <a:pt x="35540" y="40220"/>
                    </a:cubicBezTo>
                    <a:cubicBezTo>
                      <a:pt x="36552" y="44140"/>
                      <a:pt x="31873" y="43382"/>
                      <a:pt x="33517" y="48188"/>
                    </a:cubicBezTo>
                    <a:cubicBezTo>
                      <a:pt x="33137" y="47935"/>
                      <a:pt x="32884" y="47682"/>
                      <a:pt x="32631" y="47429"/>
                    </a:cubicBezTo>
                    <a:cubicBezTo>
                      <a:pt x="34402" y="48947"/>
                      <a:pt x="35920" y="50717"/>
                      <a:pt x="37058" y="52109"/>
                    </a:cubicBezTo>
                    <a:cubicBezTo>
                      <a:pt x="36426" y="52741"/>
                      <a:pt x="37817" y="55397"/>
                      <a:pt x="35540" y="53247"/>
                    </a:cubicBezTo>
                    <a:cubicBezTo>
                      <a:pt x="36046" y="52994"/>
                      <a:pt x="35161" y="51982"/>
                      <a:pt x="34781" y="51097"/>
                    </a:cubicBezTo>
                    <a:lnTo>
                      <a:pt x="35034" y="52614"/>
                    </a:lnTo>
                    <a:cubicBezTo>
                      <a:pt x="31493" y="49832"/>
                      <a:pt x="35034" y="50717"/>
                      <a:pt x="32758" y="48188"/>
                    </a:cubicBezTo>
                    <a:cubicBezTo>
                      <a:pt x="32252" y="50464"/>
                      <a:pt x="33264" y="54512"/>
                      <a:pt x="31493" y="54638"/>
                    </a:cubicBezTo>
                    <a:cubicBezTo>
                      <a:pt x="28331" y="51729"/>
                      <a:pt x="32884" y="51350"/>
                      <a:pt x="28837" y="49832"/>
                    </a:cubicBezTo>
                    <a:lnTo>
                      <a:pt x="31493" y="49579"/>
                    </a:lnTo>
                    <a:cubicBezTo>
                      <a:pt x="25675" y="45658"/>
                      <a:pt x="32884" y="49073"/>
                      <a:pt x="26813" y="44647"/>
                    </a:cubicBezTo>
                    <a:cubicBezTo>
                      <a:pt x="23778" y="45785"/>
                      <a:pt x="25801" y="48567"/>
                      <a:pt x="22766" y="49706"/>
                    </a:cubicBezTo>
                    <a:cubicBezTo>
                      <a:pt x="24031" y="51855"/>
                      <a:pt x="25422" y="51982"/>
                      <a:pt x="26687" y="54132"/>
                    </a:cubicBezTo>
                    <a:cubicBezTo>
                      <a:pt x="27066" y="60077"/>
                      <a:pt x="16442" y="49200"/>
                      <a:pt x="18593" y="55397"/>
                    </a:cubicBezTo>
                    <a:cubicBezTo>
                      <a:pt x="20236" y="57926"/>
                      <a:pt x="24158" y="61594"/>
                      <a:pt x="20616" y="61468"/>
                    </a:cubicBezTo>
                    <a:lnTo>
                      <a:pt x="17327" y="57800"/>
                    </a:lnTo>
                    <a:cubicBezTo>
                      <a:pt x="15051" y="59824"/>
                      <a:pt x="21755" y="63365"/>
                      <a:pt x="17327" y="63871"/>
                    </a:cubicBezTo>
                    <a:cubicBezTo>
                      <a:pt x="16063" y="62353"/>
                      <a:pt x="17327" y="61088"/>
                      <a:pt x="16695" y="61088"/>
                    </a:cubicBezTo>
                    <a:cubicBezTo>
                      <a:pt x="12395" y="60456"/>
                      <a:pt x="18086" y="63871"/>
                      <a:pt x="17201" y="65136"/>
                    </a:cubicBezTo>
                    <a:lnTo>
                      <a:pt x="13533" y="62859"/>
                    </a:lnTo>
                    <a:cubicBezTo>
                      <a:pt x="12142" y="65895"/>
                      <a:pt x="13028" y="70574"/>
                      <a:pt x="12016" y="73863"/>
                    </a:cubicBezTo>
                    <a:cubicBezTo>
                      <a:pt x="11003" y="73104"/>
                      <a:pt x="10118" y="71839"/>
                      <a:pt x="8600" y="71965"/>
                    </a:cubicBezTo>
                    <a:cubicBezTo>
                      <a:pt x="8600" y="76519"/>
                      <a:pt x="3415" y="81198"/>
                      <a:pt x="0" y="86004"/>
                    </a:cubicBezTo>
                    <a:lnTo>
                      <a:pt x="3289" y="88660"/>
                    </a:lnTo>
                    <a:cubicBezTo>
                      <a:pt x="3289" y="88660"/>
                      <a:pt x="1518" y="89166"/>
                      <a:pt x="885" y="88660"/>
                    </a:cubicBezTo>
                    <a:cubicBezTo>
                      <a:pt x="-759" y="90431"/>
                      <a:pt x="3162" y="89166"/>
                      <a:pt x="4553" y="90305"/>
                    </a:cubicBezTo>
                    <a:cubicBezTo>
                      <a:pt x="4553" y="91443"/>
                      <a:pt x="2277" y="91443"/>
                      <a:pt x="1264" y="90684"/>
                    </a:cubicBezTo>
                    <a:cubicBezTo>
                      <a:pt x="3921" y="94858"/>
                      <a:pt x="7463" y="100170"/>
                      <a:pt x="4174" y="104091"/>
                    </a:cubicBezTo>
                    <a:lnTo>
                      <a:pt x="3035" y="103585"/>
                    </a:lnTo>
                    <a:cubicBezTo>
                      <a:pt x="2024" y="106873"/>
                      <a:pt x="11003" y="105355"/>
                      <a:pt x="8221" y="108391"/>
                    </a:cubicBezTo>
                    <a:lnTo>
                      <a:pt x="7463" y="108138"/>
                    </a:lnTo>
                    <a:cubicBezTo>
                      <a:pt x="7463" y="114588"/>
                      <a:pt x="13533" y="119141"/>
                      <a:pt x="13533" y="126730"/>
                    </a:cubicBezTo>
                    <a:cubicBezTo>
                      <a:pt x="17581" y="123568"/>
                      <a:pt x="17834" y="133433"/>
                      <a:pt x="22387" y="127236"/>
                    </a:cubicBezTo>
                    <a:cubicBezTo>
                      <a:pt x="23904" y="132169"/>
                      <a:pt x="22134" y="133054"/>
                      <a:pt x="27320" y="137607"/>
                    </a:cubicBezTo>
                    <a:cubicBezTo>
                      <a:pt x="28837" y="138366"/>
                      <a:pt x="30734" y="133686"/>
                      <a:pt x="32505" y="133307"/>
                    </a:cubicBezTo>
                    <a:lnTo>
                      <a:pt x="31746" y="137101"/>
                    </a:lnTo>
                    <a:cubicBezTo>
                      <a:pt x="32758" y="135963"/>
                      <a:pt x="33769" y="134698"/>
                      <a:pt x="34655" y="133433"/>
                    </a:cubicBezTo>
                    <a:lnTo>
                      <a:pt x="35287" y="138240"/>
                    </a:lnTo>
                    <a:lnTo>
                      <a:pt x="36931" y="137354"/>
                    </a:lnTo>
                    <a:cubicBezTo>
                      <a:pt x="36931" y="137354"/>
                      <a:pt x="35793" y="135457"/>
                      <a:pt x="36046" y="134445"/>
                    </a:cubicBezTo>
                    <a:cubicBezTo>
                      <a:pt x="38449" y="132927"/>
                      <a:pt x="41485" y="137481"/>
                      <a:pt x="41611" y="139378"/>
                    </a:cubicBezTo>
                    <a:cubicBezTo>
                      <a:pt x="43508" y="138240"/>
                      <a:pt x="45153" y="137101"/>
                      <a:pt x="46797" y="135837"/>
                    </a:cubicBezTo>
                    <a:cubicBezTo>
                      <a:pt x="46797" y="137354"/>
                      <a:pt x="46038" y="137986"/>
                      <a:pt x="45406" y="138999"/>
                    </a:cubicBezTo>
                    <a:cubicBezTo>
                      <a:pt x="47935" y="134825"/>
                      <a:pt x="46291" y="143046"/>
                      <a:pt x="48568" y="139251"/>
                    </a:cubicBezTo>
                    <a:cubicBezTo>
                      <a:pt x="48188" y="138366"/>
                      <a:pt x="48568" y="136975"/>
                      <a:pt x="48568" y="136089"/>
                    </a:cubicBezTo>
                    <a:cubicBezTo>
                      <a:pt x="50085" y="138366"/>
                      <a:pt x="52994" y="137860"/>
                      <a:pt x="54638" y="136595"/>
                    </a:cubicBezTo>
                    <a:lnTo>
                      <a:pt x="54638" y="139251"/>
                    </a:lnTo>
                    <a:cubicBezTo>
                      <a:pt x="58306" y="139251"/>
                      <a:pt x="61721" y="136595"/>
                      <a:pt x="65389" y="135584"/>
                    </a:cubicBezTo>
                    <a:cubicBezTo>
                      <a:pt x="63744" y="134698"/>
                      <a:pt x="62860" y="130145"/>
                      <a:pt x="63871" y="129386"/>
                    </a:cubicBezTo>
                    <a:lnTo>
                      <a:pt x="65389" y="133307"/>
                    </a:lnTo>
                    <a:cubicBezTo>
                      <a:pt x="65389" y="130651"/>
                      <a:pt x="63871" y="132042"/>
                      <a:pt x="64503" y="128754"/>
                    </a:cubicBezTo>
                    <a:cubicBezTo>
                      <a:pt x="65895" y="128754"/>
                      <a:pt x="66654" y="133054"/>
                      <a:pt x="66274" y="134572"/>
                    </a:cubicBezTo>
                    <a:lnTo>
                      <a:pt x="67539" y="132801"/>
                    </a:lnTo>
                    <a:cubicBezTo>
                      <a:pt x="67918" y="133940"/>
                      <a:pt x="67792" y="134698"/>
                      <a:pt x="68045" y="136216"/>
                    </a:cubicBezTo>
                    <a:cubicBezTo>
                      <a:pt x="68045" y="133560"/>
                      <a:pt x="72092" y="139378"/>
                      <a:pt x="71839" y="134825"/>
                    </a:cubicBezTo>
                    <a:lnTo>
                      <a:pt x="72345" y="135963"/>
                    </a:lnTo>
                    <a:cubicBezTo>
                      <a:pt x="76013" y="134825"/>
                      <a:pt x="77151" y="132927"/>
                      <a:pt x="79934" y="131663"/>
                    </a:cubicBezTo>
                    <a:cubicBezTo>
                      <a:pt x="78795" y="128248"/>
                      <a:pt x="80187" y="128627"/>
                      <a:pt x="79934" y="125592"/>
                    </a:cubicBezTo>
                    <a:cubicBezTo>
                      <a:pt x="82337" y="125971"/>
                      <a:pt x="85625" y="127616"/>
                      <a:pt x="87902" y="126351"/>
                    </a:cubicBezTo>
                    <a:cubicBezTo>
                      <a:pt x="88914" y="124074"/>
                      <a:pt x="87270" y="123315"/>
                      <a:pt x="87143" y="121165"/>
                    </a:cubicBezTo>
                    <a:cubicBezTo>
                      <a:pt x="88534" y="124074"/>
                      <a:pt x="90811" y="122809"/>
                      <a:pt x="90432" y="125465"/>
                    </a:cubicBezTo>
                    <a:cubicBezTo>
                      <a:pt x="93087" y="123821"/>
                      <a:pt x="93846" y="123315"/>
                      <a:pt x="96249" y="119268"/>
                    </a:cubicBezTo>
                    <a:cubicBezTo>
                      <a:pt x="95364" y="118256"/>
                      <a:pt x="94605" y="117877"/>
                      <a:pt x="94479" y="116738"/>
                    </a:cubicBezTo>
                    <a:cubicBezTo>
                      <a:pt x="94858" y="115980"/>
                      <a:pt x="96502" y="117371"/>
                      <a:pt x="97008" y="118762"/>
                    </a:cubicBezTo>
                    <a:lnTo>
                      <a:pt x="97008" y="119141"/>
                    </a:lnTo>
                    <a:cubicBezTo>
                      <a:pt x="98779" y="112944"/>
                      <a:pt x="109909" y="123442"/>
                      <a:pt x="110035" y="115853"/>
                    </a:cubicBezTo>
                    <a:lnTo>
                      <a:pt x="110035" y="116232"/>
                    </a:lnTo>
                    <a:cubicBezTo>
                      <a:pt x="110035" y="116232"/>
                      <a:pt x="111553" y="111553"/>
                      <a:pt x="111553" y="111553"/>
                    </a:cubicBezTo>
                    <a:cubicBezTo>
                      <a:pt x="113197" y="111300"/>
                      <a:pt x="111806" y="114209"/>
                      <a:pt x="113703" y="115474"/>
                    </a:cubicBezTo>
                    <a:cubicBezTo>
                      <a:pt x="114588" y="109023"/>
                      <a:pt x="119268" y="113576"/>
                      <a:pt x="120407" y="109150"/>
                    </a:cubicBezTo>
                    <a:cubicBezTo>
                      <a:pt x="126604" y="116738"/>
                      <a:pt x="127363" y="105103"/>
                      <a:pt x="132928" y="109150"/>
                    </a:cubicBezTo>
                    <a:lnTo>
                      <a:pt x="131789" y="107126"/>
                    </a:lnTo>
                    <a:cubicBezTo>
                      <a:pt x="131537" y="104723"/>
                      <a:pt x="133181" y="107885"/>
                      <a:pt x="133940" y="108011"/>
                    </a:cubicBezTo>
                    <a:cubicBezTo>
                      <a:pt x="133181" y="106494"/>
                      <a:pt x="132296" y="106620"/>
                      <a:pt x="132169" y="105229"/>
                    </a:cubicBezTo>
                    <a:cubicBezTo>
                      <a:pt x="137228" y="99790"/>
                      <a:pt x="146461" y="102067"/>
                      <a:pt x="153797" y="100802"/>
                    </a:cubicBezTo>
                    <a:cubicBezTo>
                      <a:pt x="156452" y="100170"/>
                      <a:pt x="150255" y="89672"/>
                      <a:pt x="155440" y="93087"/>
                    </a:cubicBezTo>
                    <a:lnTo>
                      <a:pt x="156326" y="97261"/>
                    </a:lnTo>
                    <a:cubicBezTo>
                      <a:pt x="158982" y="90431"/>
                      <a:pt x="166065" y="92834"/>
                      <a:pt x="168974" y="86763"/>
                    </a:cubicBezTo>
                    <a:cubicBezTo>
                      <a:pt x="169100" y="87775"/>
                      <a:pt x="169607" y="88914"/>
                      <a:pt x="169227" y="89166"/>
                    </a:cubicBezTo>
                    <a:cubicBezTo>
                      <a:pt x="171503" y="91443"/>
                      <a:pt x="172894" y="87522"/>
                      <a:pt x="171883" y="85372"/>
                    </a:cubicBezTo>
                    <a:cubicBezTo>
                      <a:pt x="172769" y="85372"/>
                      <a:pt x="173021" y="87269"/>
                      <a:pt x="174033" y="88281"/>
                    </a:cubicBezTo>
                    <a:cubicBezTo>
                      <a:pt x="175804" y="89419"/>
                      <a:pt x="174918" y="83601"/>
                      <a:pt x="176689" y="86131"/>
                    </a:cubicBezTo>
                    <a:cubicBezTo>
                      <a:pt x="176942" y="86510"/>
                      <a:pt x="176815" y="87143"/>
                      <a:pt x="176689" y="87396"/>
                    </a:cubicBezTo>
                    <a:cubicBezTo>
                      <a:pt x="176689" y="85752"/>
                      <a:pt x="179851" y="86257"/>
                      <a:pt x="177701" y="83475"/>
                    </a:cubicBezTo>
                    <a:cubicBezTo>
                      <a:pt x="180104" y="84107"/>
                      <a:pt x="180357" y="80439"/>
                      <a:pt x="182633" y="81704"/>
                    </a:cubicBezTo>
                    <a:cubicBezTo>
                      <a:pt x="181875" y="77784"/>
                      <a:pt x="186428" y="81957"/>
                      <a:pt x="184404" y="76771"/>
                    </a:cubicBezTo>
                    <a:cubicBezTo>
                      <a:pt x="186681" y="81957"/>
                      <a:pt x="189463" y="79554"/>
                      <a:pt x="189337" y="76519"/>
                    </a:cubicBezTo>
                    <a:cubicBezTo>
                      <a:pt x="189716" y="78289"/>
                      <a:pt x="191107" y="77657"/>
                      <a:pt x="191614" y="80060"/>
                    </a:cubicBezTo>
                    <a:cubicBezTo>
                      <a:pt x="192878" y="79428"/>
                      <a:pt x="193510" y="77910"/>
                      <a:pt x="192119" y="75254"/>
                    </a:cubicBezTo>
                    <a:cubicBezTo>
                      <a:pt x="197304" y="80313"/>
                      <a:pt x="194396" y="68045"/>
                      <a:pt x="199455" y="75254"/>
                    </a:cubicBezTo>
                    <a:cubicBezTo>
                      <a:pt x="199834" y="74748"/>
                      <a:pt x="199961" y="74242"/>
                      <a:pt x="200341" y="73610"/>
                    </a:cubicBezTo>
                    <a:lnTo>
                      <a:pt x="202111" y="71712"/>
                    </a:lnTo>
                    <a:cubicBezTo>
                      <a:pt x="203249" y="70574"/>
                      <a:pt x="204261" y="69436"/>
                      <a:pt x="205273" y="68298"/>
                    </a:cubicBezTo>
                    <a:cubicBezTo>
                      <a:pt x="207550" y="65389"/>
                      <a:pt x="209320" y="63112"/>
                      <a:pt x="210838" y="60456"/>
                    </a:cubicBezTo>
                    <a:cubicBezTo>
                      <a:pt x="213241" y="62479"/>
                      <a:pt x="211850" y="63365"/>
                      <a:pt x="211091" y="64756"/>
                    </a:cubicBezTo>
                    <a:cubicBezTo>
                      <a:pt x="209952" y="65768"/>
                      <a:pt x="208814" y="66780"/>
                      <a:pt x="210964" y="68930"/>
                    </a:cubicBezTo>
                    <a:cubicBezTo>
                      <a:pt x="214379" y="63492"/>
                      <a:pt x="211976" y="58179"/>
                      <a:pt x="214758" y="54006"/>
                    </a:cubicBezTo>
                    <a:cubicBezTo>
                      <a:pt x="215770" y="52994"/>
                      <a:pt x="216909" y="55776"/>
                      <a:pt x="217415" y="56662"/>
                    </a:cubicBezTo>
                    <a:cubicBezTo>
                      <a:pt x="217036" y="50464"/>
                      <a:pt x="220450" y="45405"/>
                      <a:pt x="217161" y="40093"/>
                    </a:cubicBezTo>
                    <a:cubicBezTo>
                      <a:pt x="217668" y="40093"/>
                      <a:pt x="218300" y="40599"/>
                      <a:pt x="218679" y="41231"/>
                    </a:cubicBezTo>
                    <a:cubicBezTo>
                      <a:pt x="218427" y="40220"/>
                      <a:pt x="219438" y="38828"/>
                      <a:pt x="216909" y="39081"/>
                    </a:cubicBezTo>
                    <a:close/>
                    <a:moveTo>
                      <a:pt x="13786" y="73357"/>
                    </a:moveTo>
                    <a:cubicBezTo>
                      <a:pt x="13786" y="73357"/>
                      <a:pt x="13786" y="73863"/>
                      <a:pt x="13533" y="74368"/>
                    </a:cubicBezTo>
                    <a:lnTo>
                      <a:pt x="13533" y="74368"/>
                    </a:lnTo>
                    <a:cubicBezTo>
                      <a:pt x="13533" y="74368"/>
                      <a:pt x="13786" y="73610"/>
                      <a:pt x="13786" y="73357"/>
                    </a:cubicBezTo>
                    <a:close/>
                    <a:moveTo>
                      <a:pt x="11762" y="78036"/>
                    </a:moveTo>
                    <a:cubicBezTo>
                      <a:pt x="11762" y="78036"/>
                      <a:pt x="12395" y="77151"/>
                      <a:pt x="12648" y="76519"/>
                    </a:cubicBezTo>
                    <a:cubicBezTo>
                      <a:pt x="13786" y="76898"/>
                      <a:pt x="14924" y="77657"/>
                      <a:pt x="14672" y="77910"/>
                    </a:cubicBezTo>
                    <a:cubicBezTo>
                      <a:pt x="14039" y="77404"/>
                      <a:pt x="13028" y="77910"/>
                      <a:pt x="11762" y="77910"/>
                    </a:cubicBezTo>
                    <a:close/>
                    <a:moveTo>
                      <a:pt x="141781" y="8853"/>
                    </a:moveTo>
                    <a:cubicBezTo>
                      <a:pt x="142034" y="9739"/>
                      <a:pt x="142160" y="10877"/>
                      <a:pt x="142287" y="11889"/>
                    </a:cubicBezTo>
                    <a:cubicBezTo>
                      <a:pt x="141908" y="11889"/>
                      <a:pt x="141528" y="12015"/>
                      <a:pt x="141149" y="12142"/>
                    </a:cubicBezTo>
                    <a:cubicBezTo>
                      <a:pt x="141023" y="10877"/>
                      <a:pt x="141149" y="9739"/>
                      <a:pt x="141655" y="8980"/>
                    </a:cubicBezTo>
                    <a:close/>
                    <a:moveTo>
                      <a:pt x="106874" y="18086"/>
                    </a:moveTo>
                    <a:lnTo>
                      <a:pt x="108265" y="20742"/>
                    </a:lnTo>
                    <a:cubicBezTo>
                      <a:pt x="108265" y="20742"/>
                      <a:pt x="107379" y="20995"/>
                      <a:pt x="106874" y="21248"/>
                    </a:cubicBezTo>
                    <a:cubicBezTo>
                      <a:pt x="106747" y="20363"/>
                      <a:pt x="106620" y="19351"/>
                      <a:pt x="106874" y="18086"/>
                    </a:cubicBezTo>
                    <a:close/>
                    <a:moveTo>
                      <a:pt x="97893" y="20869"/>
                    </a:moveTo>
                    <a:cubicBezTo>
                      <a:pt x="98400" y="21628"/>
                      <a:pt x="99032" y="22892"/>
                      <a:pt x="99284" y="24031"/>
                    </a:cubicBezTo>
                    <a:cubicBezTo>
                      <a:pt x="98779" y="24283"/>
                      <a:pt x="98273" y="24410"/>
                      <a:pt x="97767" y="24536"/>
                    </a:cubicBezTo>
                    <a:lnTo>
                      <a:pt x="97767" y="20869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8" name="Freeform: Shape 9767">
                <a:extLst>
                  <a:ext uri="{FF2B5EF4-FFF2-40B4-BE49-F238E27FC236}">
                    <a16:creationId xmlns:a16="http://schemas.microsoft.com/office/drawing/2014/main" id="{E6ED4A24-3422-3572-0264-B20B9A162196}"/>
                  </a:ext>
                </a:extLst>
              </p:cNvPr>
              <p:cNvSpPr/>
              <p:nvPr/>
            </p:nvSpPr>
            <p:spPr>
              <a:xfrm>
                <a:off x="10907001" y="4158370"/>
                <a:ext cx="633" cy="885"/>
              </a:xfrm>
              <a:custGeom>
                <a:avLst/>
                <a:gdLst>
                  <a:gd name="connsiteX0" fmla="*/ 506 w 633"/>
                  <a:gd name="connsiteY0" fmla="*/ 885 h 885"/>
                  <a:gd name="connsiteX1" fmla="*/ 633 w 633"/>
                  <a:gd name="connsiteY1" fmla="*/ 0 h 885"/>
                  <a:gd name="connsiteX2" fmla="*/ 0 w 633"/>
                  <a:gd name="connsiteY2" fmla="*/ 759 h 885"/>
                  <a:gd name="connsiteX3" fmla="*/ 506 w 633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" h="885">
                    <a:moveTo>
                      <a:pt x="506" y="885"/>
                    </a:moveTo>
                    <a:lnTo>
                      <a:pt x="633" y="0"/>
                    </a:lnTo>
                    <a:lnTo>
                      <a:pt x="0" y="759"/>
                    </a:lnTo>
                    <a:lnTo>
                      <a:pt x="506" y="885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9" name="Freeform: Shape 9768">
                <a:extLst>
                  <a:ext uri="{FF2B5EF4-FFF2-40B4-BE49-F238E27FC236}">
                    <a16:creationId xmlns:a16="http://schemas.microsoft.com/office/drawing/2014/main" id="{ECBA2DC4-FE5A-CC0B-E147-0271CF9D1CDA}"/>
                  </a:ext>
                </a:extLst>
              </p:cNvPr>
              <p:cNvSpPr/>
              <p:nvPr/>
            </p:nvSpPr>
            <p:spPr>
              <a:xfrm>
                <a:off x="10991994" y="4029743"/>
                <a:ext cx="379" cy="1517"/>
              </a:xfrm>
              <a:custGeom>
                <a:avLst/>
                <a:gdLst>
                  <a:gd name="connsiteX0" fmla="*/ 127 w 379"/>
                  <a:gd name="connsiteY0" fmla="*/ 0 h 1517"/>
                  <a:gd name="connsiteX1" fmla="*/ 379 w 379"/>
                  <a:gd name="connsiteY1" fmla="*/ 1518 h 1517"/>
                  <a:gd name="connsiteX2" fmla="*/ 379 w 379"/>
                  <a:gd name="connsiteY2" fmla="*/ 1518 h 1517"/>
                  <a:gd name="connsiteX3" fmla="*/ 0 w 379"/>
                  <a:gd name="connsiteY3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517">
                    <a:moveTo>
                      <a:pt x="127" y="0"/>
                    </a:moveTo>
                    <a:cubicBezTo>
                      <a:pt x="127" y="0"/>
                      <a:pt x="379" y="1012"/>
                      <a:pt x="379" y="1518"/>
                    </a:cubicBezTo>
                    <a:lnTo>
                      <a:pt x="379" y="1518"/>
                    </a:lnTo>
                    <a:cubicBezTo>
                      <a:pt x="379" y="151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0" name="Freeform: Shape 9769">
                <a:extLst>
                  <a:ext uri="{FF2B5EF4-FFF2-40B4-BE49-F238E27FC236}">
                    <a16:creationId xmlns:a16="http://schemas.microsoft.com/office/drawing/2014/main" id="{54F7EAA6-C989-83F9-7F54-1D70D04BB806}"/>
                  </a:ext>
                </a:extLst>
              </p:cNvPr>
              <p:cNvSpPr/>
              <p:nvPr/>
            </p:nvSpPr>
            <p:spPr>
              <a:xfrm>
                <a:off x="11093935" y="4063007"/>
                <a:ext cx="555" cy="904"/>
              </a:xfrm>
              <a:custGeom>
                <a:avLst/>
                <a:gdLst>
                  <a:gd name="connsiteX0" fmla="*/ 0 w 555"/>
                  <a:gd name="connsiteY0" fmla="*/ 0 h 904"/>
                  <a:gd name="connsiteX1" fmla="*/ 127 w 555"/>
                  <a:gd name="connsiteY1" fmla="*/ 379 h 904"/>
                  <a:gd name="connsiteX2" fmla="*/ 0 w 555"/>
                  <a:gd name="connsiteY2" fmla="*/ 0 h 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" h="904">
                    <a:moveTo>
                      <a:pt x="0" y="0"/>
                    </a:moveTo>
                    <a:cubicBezTo>
                      <a:pt x="0" y="0"/>
                      <a:pt x="0" y="253"/>
                      <a:pt x="127" y="379"/>
                    </a:cubicBezTo>
                    <a:cubicBezTo>
                      <a:pt x="885" y="1391"/>
                      <a:pt x="506" y="759"/>
                      <a:pt x="0" y="0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1" name="Freeform: Shape 9770">
                <a:extLst>
                  <a:ext uri="{FF2B5EF4-FFF2-40B4-BE49-F238E27FC236}">
                    <a16:creationId xmlns:a16="http://schemas.microsoft.com/office/drawing/2014/main" id="{3CC96EE6-34D1-FD5B-9D93-7AD90BCBF363}"/>
                  </a:ext>
                </a:extLst>
              </p:cNvPr>
              <p:cNvSpPr/>
              <p:nvPr/>
            </p:nvSpPr>
            <p:spPr>
              <a:xfrm>
                <a:off x="11068259" y="4031492"/>
                <a:ext cx="1897" cy="1286"/>
              </a:xfrm>
              <a:custGeom>
                <a:avLst/>
                <a:gdLst>
                  <a:gd name="connsiteX0" fmla="*/ 0 w 1897"/>
                  <a:gd name="connsiteY0" fmla="*/ 1286 h 1286"/>
                  <a:gd name="connsiteX1" fmla="*/ 1897 w 1897"/>
                  <a:gd name="connsiteY1" fmla="*/ 527 h 1286"/>
                  <a:gd name="connsiteX2" fmla="*/ 0 w 1897"/>
                  <a:gd name="connsiteY2" fmla="*/ 1286 h 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7" h="1286">
                    <a:moveTo>
                      <a:pt x="0" y="1286"/>
                    </a:moveTo>
                    <a:cubicBezTo>
                      <a:pt x="633" y="907"/>
                      <a:pt x="1265" y="654"/>
                      <a:pt x="1897" y="527"/>
                    </a:cubicBezTo>
                    <a:cubicBezTo>
                      <a:pt x="1518" y="-105"/>
                      <a:pt x="1139" y="-484"/>
                      <a:pt x="0" y="1286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2" name="Freeform: Shape 9771">
                <a:extLst>
                  <a:ext uri="{FF2B5EF4-FFF2-40B4-BE49-F238E27FC236}">
                    <a16:creationId xmlns:a16="http://schemas.microsoft.com/office/drawing/2014/main" id="{EB25FABF-905B-440F-95B6-5EC939536A75}"/>
                  </a:ext>
                </a:extLst>
              </p:cNvPr>
              <p:cNvSpPr/>
              <p:nvPr/>
            </p:nvSpPr>
            <p:spPr>
              <a:xfrm>
                <a:off x="11066615" y="4101455"/>
                <a:ext cx="253" cy="126"/>
              </a:xfrm>
              <a:custGeom>
                <a:avLst/>
                <a:gdLst>
                  <a:gd name="connsiteX0" fmla="*/ 253 w 253"/>
                  <a:gd name="connsiteY0" fmla="*/ 127 h 126"/>
                  <a:gd name="connsiteX1" fmla="*/ 253 w 253"/>
                  <a:gd name="connsiteY1" fmla="*/ 0 h 126"/>
                  <a:gd name="connsiteX2" fmla="*/ 0 w 253"/>
                  <a:gd name="connsiteY2" fmla="*/ 127 h 126"/>
                  <a:gd name="connsiteX3" fmla="*/ 253 w 253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126">
                    <a:moveTo>
                      <a:pt x="253" y="127"/>
                    </a:moveTo>
                    <a:lnTo>
                      <a:pt x="253" y="0"/>
                    </a:lnTo>
                    <a:lnTo>
                      <a:pt x="0" y="127"/>
                    </a:lnTo>
                    <a:lnTo>
                      <a:pt x="253" y="127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3" name="Freeform: Shape 9772">
                <a:extLst>
                  <a:ext uri="{FF2B5EF4-FFF2-40B4-BE49-F238E27FC236}">
                    <a16:creationId xmlns:a16="http://schemas.microsoft.com/office/drawing/2014/main" id="{39A49079-C95E-B7C5-9742-22F144FAF60D}"/>
                  </a:ext>
                </a:extLst>
              </p:cNvPr>
              <p:cNvSpPr/>
              <p:nvPr/>
            </p:nvSpPr>
            <p:spPr>
              <a:xfrm>
                <a:off x="11070030" y="4031979"/>
                <a:ext cx="1391" cy="1068"/>
              </a:xfrm>
              <a:custGeom>
                <a:avLst/>
                <a:gdLst>
                  <a:gd name="connsiteX0" fmla="*/ 1391 w 1391"/>
                  <a:gd name="connsiteY0" fmla="*/ 1052 h 1068"/>
                  <a:gd name="connsiteX1" fmla="*/ 0 w 1391"/>
                  <a:gd name="connsiteY1" fmla="*/ 41 h 1068"/>
                  <a:gd name="connsiteX2" fmla="*/ 1391 w 1391"/>
                  <a:gd name="connsiteY2" fmla="*/ 1052 h 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1" h="1068">
                    <a:moveTo>
                      <a:pt x="1391" y="1052"/>
                    </a:moveTo>
                    <a:cubicBezTo>
                      <a:pt x="1265" y="41"/>
                      <a:pt x="632" y="-86"/>
                      <a:pt x="0" y="41"/>
                    </a:cubicBezTo>
                    <a:cubicBezTo>
                      <a:pt x="380" y="547"/>
                      <a:pt x="632" y="1179"/>
                      <a:pt x="1391" y="1052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4" name="Freeform: Shape 9773">
                <a:extLst>
                  <a:ext uri="{FF2B5EF4-FFF2-40B4-BE49-F238E27FC236}">
                    <a16:creationId xmlns:a16="http://schemas.microsoft.com/office/drawing/2014/main" id="{0C92B859-31BE-9631-F993-679F978D7D1C}"/>
                  </a:ext>
                </a:extLst>
              </p:cNvPr>
              <p:cNvSpPr/>
              <p:nvPr/>
            </p:nvSpPr>
            <p:spPr>
              <a:xfrm>
                <a:off x="10963663" y="4037837"/>
                <a:ext cx="379" cy="506"/>
              </a:xfrm>
              <a:custGeom>
                <a:avLst/>
                <a:gdLst>
                  <a:gd name="connsiteX0" fmla="*/ 379 w 379"/>
                  <a:gd name="connsiteY0" fmla="*/ 0 h 506"/>
                  <a:gd name="connsiteX1" fmla="*/ 0 w 379"/>
                  <a:gd name="connsiteY1" fmla="*/ 0 h 506"/>
                  <a:gd name="connsiteX2" fmla="*/ 127 w 379"/>
                  <a:gd name="connsiteY2" fmla="*/ 506 h 506"/>
                  <a:gd name="connsiteX3" fmla="*/ 127 w 379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506">
                    <a:moveTo>
                      <a:pt x="379" y="0"/>
                    </a:moveTo>
                    <a:lnTo>
                      <a:pt x="0" y="0"/>
                    </a:lnTo>
                    <a:cubicBezTo>
                      <a:pt x="0" y="0"/>
                      <a:pt x="127" y="379"/>
                      <a:pt x="127" y="506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5" name="Freeform: Shape 9774">
                <a:extLst>
                  <a:ext uri="{FF2B5EF4-FFF2-40B4-BE49-F238E27FC236}">
                    <a16:creationId xmlns:a16="http://schemas.microsoft.com/office/drawing/2014/main" id="{ADF9EF44-5554-6ABA-CC3F-12163B7CDC07}"/>
                  </a:ext>
                </a:extLst>
              </p:cNvPr>
              <p:cNvSpPr/>
              <p:nvPr/>
            </p:nvSpPr>
            <p:spPr>
              <a:xfrm>
                <a:off x="10963350" y="4038849"/>
                <a:ext cx="439" cy="1138"/>
              </a:xfrm>
              <a:custGeom>
                <a:avLst/>
                <a:gdLst>
                  <a:gd name="connsiteX0" fmla="*/ 60 w 439"/>
                  <a:gd name="connsiteY0" fmla="*/ 1138 h 1138"/>
                  <a:gd name="connsiteX1" fmla="*/ 440 w 439"/>
                  <a:gd name="connsiteY1" fmla="*/ 0 h 1138"/>
                  <a:gd name="connsiteX2" fmla="*/ 60 w 439"/>
                  <a:gd name="connsiteY2" fmla="*/ 1138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9" h="1138">
                    <a:moveTo>
                      <a:pt x="60" y="1138"/>
                    </a:moveTo>
                    <a:lnTo>
                      <a:pt x="440" y="0"/>
                    </a:lnTo>
                    <a:cubicBezTo>
                      <a:pt x="440" y="0"/>
                      <a:pt x="-193" y="0"/>
                      <a:pt x="60" y="1138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6" name="Freeform: Shape 9775">
                <a:extLst>
                  <a:ext uri="{FF2B5EF4-FFF2-40B4-BE49-F238E27FC236}">
                    <a16:creationId xmlns:a16="http://schemas.microsoft.com/office/drawing/2014/main" id="{F1FA7271-44AF-B11D-4093-DBB1E8C57058}"/>
                  </a:ext>
                </a:extLst>
              </p:cNvPr>
              <p:cNvSpPr/>
              <p:nvPr/>
            </p:nvSpPr>
            <p:spPr>
              <a:xfrm>
                <a:off x="10972264" y="4033633"/>
                <a:ext cx="3039" cy="1943"/>
              </a:xfrm>
              <a:custGeom>
                <a:avLst/>
                <a:gdLst>
                  <a:gd name="connsiteX0" fmla="*/ 3035 w 3039"/>
                  <a:gd name="connsiteY0" fmla="*/ 1295 h 1943"/>
                  <a:gd name="connsiteX1" fmla="*/ 0 w 3039"/>
                  <a:gd name="connsiteY1" fmla="*/ 283 h 1943"/>
                  <a:gd name="connsiteX2" fmla="*/ 253 w 3039"/>
                  <a:gd name="connsiteY2" fmla="*/ 1295 h 1943"/>
                  <a:gd name="connsiteX3" fmla="*/ 3035 w 3039"/>
                  <a:gd name="connsiteY3" fmla="*/ 1295 h 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9" h="1943">
                    <a:moveTo>
                      <a:pt x="3035" y="1295"/>
                    </a:moveTo>
                    <a:cubicBezTo>
                      <a:pt x="2277" y="1295"/>
                      <a:pt x="632" y="-728"/>
                      <a:pt x="0" y="283"/>
                    </a:cubicBezTo>
                    <a:lnTo>
                      <a:pt x="253" y="1295"/>
                    </a:lnTo>
                    <a:cubicBezTo>
                      <a:pt x="0" y="-602"/>
                      <a:pt x="3162" y="3445"/>
                      <a:pt x="3035" y="1295"/>
                    </a:cubicBez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7" name="Freeform: Shape 9776">
                <a:extLst>
                  <a:ext uri="{FF2B5EF4-FFF2-40B4-BE49-F238E27FC236}">
                    <a16:creationId xmlns:a16="http://schemas.microsoft.com/office/drawing/2014/main" id="{F07F146D-2B33-D6CD-2391-2C01A2FD3293}"/>
                  </a:ext>
                </a:extLst>
              </p:cNvPr>
              <p:cNvSpPr/>
              <p:nvPr/>
            </p:nvSpPr>
            <p:spPr>
              <a:xfrm>
                <a:off x="11053209" y="4022028"/>
                <a:ext cx="1644" cy="2782"/>
              </a:xfrm>
              <a:custGeom>
                <a:avLst/>
                <a:gdLst>
                  <a:gd name="connsiteX0" fmla="*/ 1012 w 1644"/>
                  <a:gd name="connsiteY0" fmla="*/ 0 h 2782"/>
                  <a:gd name="connsiteX1" fmla="*/ 0 w 1644"/>
                  <a:gd name="connsiteY1" fmla="*/ 2783 h 2782"/>
                  <a:gd name="connsiteX2" fmla="*/ 1644 w 1644"/>
                  <a:gd name="connsiteY2" fmla="*/ 2150 h 2782"/>
                  <a:gd name="connsiteX3" fmla="*/ 1012 w 1644"/>
                  <a:gd name="connsiteY3" fmla="*/ 0 h 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" h="2782">
                    <a:moveTo>
                      <a:pt x="1012" y="0"/>
                    </a:moveTo>
                    <a:lnTo>
                      <a:pt x="0" y="2783"/>
                    </a:lnTo>
                    <a:cubicBezTo>
                      <a:pt x="0" y="2783"/>
                      <a:pt x="1139" y="2277"/>
                      <a:pt x="1644" y="2150"/>
                    </a:cubicBez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FAF2E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761" name="Freeform: Shape 9760">
              <a:extLst>
                <a:ext uri="{FF2B5EF4-FFF2-40B4-BE49-F238E27FC236}">
                  <a16:creationId xmlns:a16="http://schemas.microsoft.com/office/drawing/2014/main" id="{436BA631-3DFA-6C99-1591-2A5A1DD48EB8}"/>
                </a:ext>
              </a:extLst>
            </p:cNvPr>
            <p:cNvSpPr/>
            <p:nvPr/>
          </p:nvSpPr>
          <p:spPr>
            <a:xfrm>
              <a:off x="10675733" y="4182382"/>
              <a:ext cx="162965" cy="169783"/>
            </a:xfrm>
            <a:custGeom>
              <a:avLst/>
              <a:gdLst>
                <a:gd name="connsiteX0" fmla="*/ 60542 w 162965"/>
                <a:gd name="connsiteY0" fmla="*/ 1283 h 169783"/>
                <a:gd name="connsiteX1" fmla="*/ 33982 w 162965"/>
                <a:gd name="connsiteY1" fmla="*/ 1410 h 169783"/>
                <a:gd name="connsiteX2" fmla="*/ 2615 w 162965"/>
                <a:gd name="connsiteY2" fmla="*/ 81470 h 169783"/>
                <a:gd name="connsiteX3" fmla="*/ 37902 w 162965"/>
                <a:gd name="connsiteY3" fmla="*/ 138259 h 169783"/>
                <a:gd name="connsiteX4" fmla="*/ 89379 w 162965"/>
                <a:gd name="connsiteY4" fmla="*/ 167602 h 169783"/>
                <a:gd name="connsiteX5" fmla="*/ 146926 w 162965"/>
                <a:gd name="connsiteY5" fmla="*/ 156471 h 169783"/>
                <a:gd name="connsiteX6" fmla="*/ 162103 w 162965"/>
                <a:gd name="connsiteY6" fmla="*/ 99177 h 169783"/>
                <a:gd name="connsiteX7" fmla="*/ 125551 w 162965"/>
                <a:gd name="connsiteY7" fmla="*/ 18864 h 169783"/>
                <a:gd name="connsiteX8" fmla="*/ 60542 w 162965"/>
                <a:gd name="connsiteY8" fmla="*/ 1157 h 169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965" h="169783">
                  <a:moveTo>
                    <a:pt x="60542" y="1283"/>
                  </a:moveTo>
                  <a:cubicBezTo>
                    <a:pt x="51815" y="1410"/>
                    <a:pt x="42203" y="-1752"/>
                    <a:pt x="33982" y="1410"/>
                  </a:cubicBezTo>
                  <a:cubicBezTo>
                    <a:pt x="3501" y="13299"/>
                    <a:pt x="-4974" y="52380"/>
                    <a:pt x="2615" y="81470"/>
                  </a:cubicBezTo>
                  <a:cubicBezTo>
                    <a:pt x="8306" y="103351"/>
                    <a:pt x="21587" y="122702"/>
                    <a:pt x="37902" y="138259"/>
                  </a:cubicBezTo>
                  <a:cubicBezTo>
                    <a:pt x="52321" y="152045"/>
                    <a:pt x="69902" y="163175"/>
                    <a:pt x="89379" y="167602"/>
                  </a:cubicBezTo>
                  <a:cubicBezTo>
                    <a:pt x="108856" y="172028"/>
                    <a:pt x="132634" y="170384"/>
                    <a:pt x="146926" y="156471"/>
                  </a:cubicBezTo>
                  <a:cubicBezTo>
                    <a:pt x="161218" y="142559"/>
                    <a:pt x="164885" y="118908"/>
                    <a:pt x="162103" y="99177"/>
                  </a:cubicBezTo>
                  <a:cubicBezTo>
                    <a:pt x="157929" y="69834"/>
                    <a:pt x="140096" y="44033"/>
                    <a:pt x="125551" y="18864"/>
                  </a:cubicBezTo>
                  <a:cubicBezTo>
                    <a:pt x="113915" y="-1246"/>
                    <a:pt x="81537" y="1157"/>
                    <a:pt x="60542" y="1157"/>
                  </a:cubicBezTo>
                  <a:close/>
                </a:path>
              </a:pathLst>
            </a:custGeom>
            <a:solidFill>
              <a:srgbClr val="EF988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9965" name="Freeform: Shape 9964">
            <a:extLst>
              <a:ext uri="{FF2B5EF4-FFF2-40B4-BE49-F238E27FC236}">
                <a16:creationId xmlns:a16="http://schemas.microsoft.com/office/drawing/2014/main" id="{1CF8DCE5-E258-386F-476D-DD9A54B37B96}"/>
              </a:ext>
            </a:extLst>
          </p:cNvPr>
          <p:cNvSpPr/>
          <p:nvPr/>
        </p:nvSpPr>
        <p:spPr>
          <a:xfrm>
            <a:off x="2632484" y="5992401"/>
            <a:ext cx="1487046" cy="258215"/>
          </a:xfrm>
          <a:custGeom>
            <a:avLst/>
            <a:gdLst>
              <a:gd name="connsiteX0" fmla="*/ 13071 w 1505369"/>
              <a:gd name="connsiteY0" fmla="*/ 110082 h 251488"/>
              <a:gd name="connsiteX1" fmla="*/ 104134 w 1505369"/>
              <a:gd name="connsiteY1" fmla="*/ 106288 h 251488"/>
              <a:gd name="connsiteX2" fmla="*/ 195578 w 1505369"/>
              <a:gd name="connsiteY2" fmla="*/ 96296 h 251488"/>
              <a:gd name="connsiteX3" fmla="*/ 287147 w 1505369"/>
              <a:gd name="connsiteY3" fmla="*/ 87190 h 251488"/>
              <a:gd name="connsiteX4" fmla="*/ 378590 w 1505369"/>
              <a:gd name="connsiteY4" fmla="*/ 75680 h 251488"/>
              <a:gd name="connsiteX5" fmla="*/ 470539 w 1505369"/>
              <a:gd name="connsiteY5" fmla="*/ 68598 h 251488"/>
              <a:gd name="connsiteX6" fmla="*/ 561350 w 1505369"/>
              <a:gd name="connsiteY6" fmla="*/ 53041 h 251488"/>
              <a:gd name="connsiteX7" fmla="*/ 652667 w 1505369"/>
              <a:gd name="connsiteY7" fmla="*/ 40267 h 251488"/>
              <a:gd name="connsiteX8" fmla="*/ 742592 w 1505369"/>
              <a:gd name="connsiteY8" fmla="*/ 19651 h 251488"/>
              <a:gd name="connsiteX9" fmla="*/ 835300 w 1505369"/>
              <a:gd name="connsiteY9" fmla="*/ 1059 h 251488"/>
              <a:gd name="connsiteX10" fmla="*/ 930158 w 1505369"/>
              <a:gd name="connsiteY10" fmla="*/ 1944 h 251488"/>
              <a:gd name="connsiteX11" fmla="*/ 1023625 w 1505369"/>
              <a:gd name="connsiteY11" fmla="*/ 17501 h 251488"/>
              <a:gd name="connsiteX12" fmla="*/ 1116965 w 1505369"/>
              <a:gd name="connsiteY12" fmla="*/ 32805 h 251488"/>
              <a:gd name="connsiteX13" fmla="*/ 1208661 w 1505369"/>
              <a:gd name="connsiteY13" fmla="*/ 56582 h 251488"/>
              <a:gd name="connsiteX14" fmla="*/ 1300231 w 1505369"/>
              <a:gd name="connsiteY14" fmla="*/ 80487 h 251488"/>
              <a:gd name="connsiteX15" fmla="*/ 1392180 w 1505369"/>
              <a:gd name="connsiteY15" fmla="*/ 103506 h 251488"/>
              <a:gd name="connsiteX16" fmla="*/ 1480841 w 1505369"/>
              <a:gd name="connsiteY16" fmla="*/ 137022 h 251488"/>
              <a:gd name="connsiteX17" fmla="*/ 1455419 w 1505369"/>
              <a:gd name="connsiteY17" fmla="*/ 184072 h 251488"/>
              <a:gd name="connsiteX18" fmla="*/ 1365746 w 1505369"/>
              <a:gd name="connsiteY18" fmla="*/ 205320 h 251488"/>
              <a:gd name="connsiteX19" fmla="*/ 1275441 w 1505369"/>
              <a:gd name="connsiteY19" fmla="*/ 223532 h 251488"/>
              <a:gd name="connsiteX20" fmla="*/ 1184251 w 1505369"/>
              <a:gd name="connsiteY20" fmla="*/ 236433 h 251488"/>
              <a:gd name="connsiteX21" fmla="*/ 1092808 w 1505369"/>
              <a:gd name="connsiteY21" fmla="*/ 251104 h 251488"/>
              <a:gd name="connsiteX22" fmla="*/ 1003009 w 1505369"/>
              <a:gd name="connsiteY22" fmla="*/ 236560 h 251488"/>
              <a:gd name="connsiteX23" fmla="*/ 913084 w 1505369"/>
              <a:gd name="connsiteY23" fmla="*/ 224671 h 251488"/>
              <a:gd name="connsiteX24" fmla="*/ 822905 w 1505369"/>
              <a:gd name="connsiteY24" fmla="*/ 214805 h 251488"/>
              <a:gd name="connsiteX25" fmla="*/ 732601 w 1505369"/>
              <a:gd name="connsiteY25" fmla="*/ 206078 h 251488"/>
              <a:gd name="connsiteX26" fmla="*/ 642802 w 1505369"/>
              <a:gd name="connsiteY26" fmla="*/ 192672 h 251488"/>
              <a:gd name="connsiteX27" fmla="*/ 552623 w 1505369"/>
              <a:gd name="connsiteY27" fmla="*/ 183060 h 251488"/>
              <a:gd name="connsiteX28" fmla="*/ 463204 w 1505369"/>
              <a:gd name="connsiteY28" fmla="*/ 166744 h 251488"/>
              <a:gd name="connsiteX29" fmla="*/ 373278 w 1505369"/>
              <a:gd name="connsiteY29" fmla="*/ 154982 h 251488"/>
              <a:gd name="connsiteX30" fmla="*/ 283226 w 1505369"/>
              <a:gd name="connsiteY30" fmla="*/ 144484 h 251488"/>
              <a:gd name="connsiteX31" fmla="*/ 192542 w 1505369"/>
              <a:gd name="connsiteY31" fmla="*/ 138160 h 251488"/>
              <a:gd name="connsiteX32" fmla="*/ 102996 w 1505369"/>
              <a:gd name="connsiteY32" fmla="*/ 121718 h 251488"/>
              <a:gd name="connsiteX33" fmla="*/ 13324 w 1505369"/>
              <a:gd name="connsiteY33" fmla="*/ 110209 h 251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505369" h="251488">
                <a:moveTo>
                  <a:pt x="13071" y="110082"/>
                </a:moveTo>
                <a:cubicBezTo>
                  <a:pt x="-31576" y="98826"/>
                  <a:pt x="47978" y="110968"/>
                  <a:pt x="104134" y="106288"/>
                </a:cubicBezTo>
                <a:cubicBezTo>
                  <a:pt x="130568" y="104011"/>
                  <a:pt x="161555" y="99458"/>
                  <a:pt x="195578" y="96296"/>
                </a:cubicBezTo>
                <a:cubicBezTo>
                  <a:pt x="224288" y="93640"/>
                  <a:pt x="255149" y="90605"/>
                  <a:pt x="287147" y="87190"/>
                </a:cubicBezTo>
                <a:cubicBezTo>
                  <a:pt x="316869" y="84028"/>
                  <a:pt x="347477" y="79348"/>
                  <a:pt x="378590" y="75680"/>
                </a:cubicBezTo>
                <a:cubicBezTo>
                  <a:pt x="409704" y="72012"/>
                  <a:pt x="440185" y="72645"/>
                  <a:pt x="470539" y="68598"/>
                </a:cubicBezTo>
                <a:cubicBezTo>
                  <a:pt x="501526" y="64424"/>
                  <a:pt x="531881" y="57720"/>
                  <a:pt x="561350" y="53041"/>
                </a:cubicBezTo>
                <a:cubicBezTo>
                  <a:pt x="593223" y="48108"/>
                  <a:pt x="624336" y="45705"/>
                  <a:pt x="652667" y="40267"/>
                </a:cubicBezTo>
                <a:cubicBezTo>
                  <a:pt x="686057" y="33816"/>
                  <a:pt x="716664" y="26860"/>
                  <a:pt x="742592" y="19651"/>
                </a:cubicBezTo>
                <a:cubicBezTo>
                  <a:pt x="771050" y="11809"/>
                  <a:pt x="801784" y="2829"/>
                  <a:pt x="835300" y="1059"/>
                </a:cubicBezTo>
                <a:cubicBezTo>
                  <a:pt x="865402" y="-586"/>
                  <a:pt x="897401" y="-333"/>
                  <a:pt x="930158" y="1944"/>
                </a:cubicBezTo>
                <a:cubicBezTo>
                  <a:pt x="960892" y="4094"/>
                  <a:pt x="991879" y="12694"/>
                  <a:pt x="1023625" y="17501"/>
                </a:cubicBezTo>
                <a:cubicBezTo>
                  <a:pt x="1055371" y="22307"/>
                  <a:pt x="1086105" y="26354"/>
                  <a:pt x="1116965" y="32805"/>
                </a:cubicBezTo>
                <a:cubicBezTo>
                  <a:pt x="1147826" y="39255"/>
                  <a:pt x="1178560" y="48994"/>
                  <a:pt x="1208661" y="56582"/>
                </a:cubicBezTo>
                <a:cubicBezTo>
                  <a:pt x="1240281" y="64677"/>
                  <a:pt x="1271141" y="72012"/>
                  <a:pt x="1300231" y="80487"/>
                </a:cubicBezTo>
                <a:cubicBezTo>
                  <a:pt x="1332736" y="89972"/>
                  <a:pt x="1364608" y="94779"/>
                  <a:pt x="1392180" y="103506"/>
                </a:cubicBezTo>
                <a:cubicBezTo>
                  <a:pt x="1427594" y="114762"/>
                  <a:pt x="1456937" y="129054"/>
                  <a:pt x="1480841" y="137022"/>
                </a:cubicBezTo>
                <a:cubicBezTo>
                  <a:pt x="1525108" y="151820"/>
                  <a:pt x="1505124" y="168388"/>
                  <a:pt x="1455419" y="184072"/>
                </a:cubicBezTo>
                <a:cubicBezTo>
                  <a:pt x="1431135" y="191786"/>
                  <a:pt x="1399642" y="198364"/>
                  <a:pt x="1365746" y="205320"/>
                </a:cubicBezTo>
                <a:cubicBezTo>
                  <a:pt x="1336656" y="211264"/>
                  <a:pt x="1305796" y="218473"/>
                  <a:pt x="1275441" y="223532"/>
                </a:cubicBezTo>
                <a:cubicBezTo>
                  <a:pt x="1243316" y="228971"/>
                  <a:pt x="1211697" y="232386"/>
                  <a:pt x="1184251" y="236433"/>
                </a:cubicBezTo>
                <a:cubicBezTo>
                  <a:pt x="1131131" y="244148"/>
                  <a:pt x="1138719" y="253507"/>
                  <a:pt x="1092808" y="251104"/>
                </a:cubicBezTo>
                <a:cubicBezTo>
                  <a:pt x="1046897" y="248701"/>
                  <a:pt x="1048035" y="242125"/>
                  <a:pt x="1003009" y="236560"/>
                </a:cubicBezTo>
                <a:cubicBezTo>
                  <a:pt x="957983" y="230868"/>
                  <a:pt x="958110" y="230362"/>
                  <a:pt x="913084" y="224671"/>
                </a:cubicBezTo>
                <a:cubicBezTo>
                  <a:pt x="868058" y="218979"/>
                  <a:pt x="867931" y="220497"/>
                  <a:pt x="822905" y="214805"/>
                </a:cubicBezTo>
                <a:cubicBezTo>
                  <a:pt x="777879" y="209114"/>
                  <a:pt x="777627" y="211770"/>
                  <a:pt x="732601" y="206078"/>
                </a:cubicBezTo>
                <a:cubicBezTo>
                  <a:pt x="687575" y="200387"/>
                  <a:pt x="687828" y="198364"/>
                  <a:pt x="642802" y="192672"/>
                </a:cubicBezTo>
                <a:cubicBezTo>
                  <a:pt x="597776" y="186980"/>
                  <a:pt x="597523" y="188625"/>
                  <a:pt x="552623" y="183060"/>
                </a:cubicBezTo>
                <a:cubicBezTo>
                  <a:pt x="507724" y="177494"/>
                  <a:pt x="508230" y="172435"/>
                  <a:pt x="463204" y="166744"/>
                </a:cubicBezTo>
                <a:cubicBezTo>
                  <a:pt x="418178" y="161053"/>
                  <a:pt x="418304" y="160547"/>
                  <a:pt x="373278" y="154982"/>
                </a:cubicBezTo>
                <a:cubicBezTo>
                  <a:pt x="328252" y="149416"/>
                  <a:pt x="328126" y="150049"/>
                  <a:pt x="283226" y="144484"/>
                </a:cubicBezTo>
                <a:cubicBezTo>
                  <a:pt x="238327" y="138919"/>
                  <a:pt x="237568" y="143725"/>
                  <a:pt x="192542" y="138160"/>
                </a:cubicBezTo>
                <a:cubicBezTo>
                  <a:pt x="147516" y="132469"/>
                  <a:pt x="148149" y="126524"/>
                  <a:pt x="102996" y="121718"/>
                </a:cubicBezTo>
                <a:cubicBezTo>
                  <a:pt x="57844" y="116912"/>
                  <a:pt x="57338" y="121339"/>
                  <a:pt x="13324" y="110209"/>
                </a:cubicBezTo>
                <a:close/>
              </a:path>
            </a:pathLst>
          </a:custGeom>
          <a:solidFill>
            <a:srgbClr val="F9F0D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9966" name="Picture 9965">
            <a:extLst>
              <a:ext uri="{FF2B5EF4-FFF2-40B4-BE49-F238E27FC236}">
                <a16:creationId xmlns:a16="http://schemas.microsoft.com/office/drawing/2014/main" id="{578D2C06-DF78-D1A6-F200-82DFE40ABE8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1185" y="109951"/>
            <a:ext cx="11073266" cy="6314858"/>
          </a:xfrm>
          <a:prstGeom prst="rect">
            <a:avLst/>
          </a:prstGeom>
        </p:spPr>
      </p:pic>
      <p:grpSp>
        <p:nvGrpSpPr>
          <p:cNvPr id="9967" name="Graphic 3">
            <a:extLst>
              <a:ext uri="{FF2B5EF4-FFF2-40B4-BE49-F238E27FC236}">
                <a16:creationId xmlns:a16="http://schemas.microsoft.com/office/drawing/2014/main" id="{2197FE61-D782-7D8A-CACB-10D9372EBB33}"/>
              </a:ext>
            </a:extLst>
          </p:cNvPr>
          <p:cNvGrpSpPr/>
          <p:nvPr/>
        </p:nvGrpSpPr>
        <p:grpSpPr>
          <a:xfrm>
            <a:off x="1272455" y="915245"/>
            <a:ext cx="4455611" cy="2557523"/>
            <a:chOff x="1075791" y="1276641"/>
            <a:chExt cx="4510511" cy="2490901"/>
          </a:xfrm>
          <a:solidFill>
            <a:srgbClr val="E5D9CA"/>
          </a:solidFill>
        </p:grpSpPr>
        <p:grpSp>
          <p:nvGrpSpPr>
            <p:cNvPr id="9968" name="Graphic 3">
              <a:extLst>
                <a:ext uri="{FF2B5EF4-FFF2-40B4-BE49-F238E27FC236}">
                  <a16:creationId xmlns:a16="http://schemas.microsoft.com/office/drawing/2014/main" id="{4ED09AF7-8D28-621A-6248-2C6311B446FC}"/>
                </a:ext>
              </a:extLst>
            </p:cNvPr>
            <p:cNvGrpSpPr/>
            <p:nvPr/>
          </p:nvGrpSpPr>
          <p:grpSpPr>
            <a:xfrm>
              <a:off x="1075791" y="1590627"/>
              <a:ext cx="1847071" cy="2176915"/>
              <a:chOff x="1075791" y="1590627"/>
              <a:chExt cx="1847071" cy="2176915"/>
            </a:xfrm>
            <a:solidFill>
              <a:srgbClr val="E5D9CA"/>
            </a:solidFill>
          </p:grpSpPr>
          <p:sp>
            <p:nvSpPr>
              <p:cNvPr id="10088" name="Freeform: Shape 10087">
                <a:extLst>
                  <a:ext uri="{FF2B5EF4-FFF2-40B4-BE49-F238E27FC236}">
                    <a16:creationId xmlns:a16="http://schemas.microsoft.com/office/drawing/2014/main" id="{B2F0DD95-6F81-B202-78C8-CE3A6DABFC5F}"/>
                  </a:ext>
                </a:extLst>
              </p:cNvPr>
              <p:cNvSpPr/>
              <p:nvPr/>
            </p:nvSpPr>
            <p:spPr>
              <a:xfrm>
                <a:off x="1447631" y="369811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9" name="Freeform: Shape 10088">
                <a:extLst>
                  <a:ext uri="{FF2B5EF4-FFF2-40B4-BE49-F238E27FC236}">
                    <a16:creationId xmlns:a16="http://schemas.microsoft.com/office/drawing/2014/main" id="{2373543F-B467-B45E-6F7E-A2092008C7C8}"/>
                  </a:ext>
                </a:extLst>
              </p:cNvPr>
              <p:cNvSpPr/>
              <p:nvPr/>
            </p:nvSpPr>
            <p:spPr>
              <a:xfrm>
                <a:off x="2330980" y="2713872"/>
                <a:ext cx="23114" cy="190727"/>
              </a:xfrm>
              <a:custGeom>
                <a:avLst/>
                <a:gdLst>
                  <a:gd name="connsiteX0" fmla="*/ 4775 w 23114"/>
                  <a:gd name="connsiteY0" fmla="*/ 120912 h 190727"/>
                  <a:gd name="connsiteX1" fmla="*/ 602 w 23114"/>
                  <a:gd name="connsiteY1" fmla="*/ 164168 h 190727"/>
                  <a:gd name="connsiteX2" fmla="*/ 96 w 23114"/>
                  <a:gd name="connsiteY2" fmla="*/ 190728 h 190727"/>
                  <a:gd name="connsiteX3" fmla="*/ 1613 w 23114"/>
                  <a:gd name="connsiteY3" fmla="*/ 159614 h 190727"/>
                  <a:gd name="connsiteX4" fmla="*/ 4775 w 23114"/>
                  <a:gd name="connsiteY4" fmla="*/ 131031 h 190727"/>
                  <a:gd name="connsiteX5" fmla="*/ 10340 w 23114"/>
                  <a:gd name="connsiteY5" fmla="*/ 81072 h 190727"/>
                  <a:gd name="connsiteX6" fmla="*/ 23115 w 23114"/>
                  <a:gd name="connsiteY6" fmla="*/ 0 h 190727"/>
                  <a:gd name="connsiteX7" fmla="*/ 19573 w 23114"/>
                  <a:gd name="connsiteY7" fmla="*/ 7842 h 190727"/>
                  <a:gd name="connsiteX8" fmla="*/ 9708 w 23114"/>
                  <a:gd name="connsiteY8" fmla="*/ 62733 h 190727"/>
                  <a:gd name="connsiteX9" fmla="*/ 8570 w 23114"/>
                  <a:gd name="connsiteY9" fmla="*/ 80566 h 190727"/>
                  <a:gd name="connsiteX10" fmla="*/ 4649 w 23114"/>
                  <a:gd name="connsiteY10" fmla="*/ 120912 h 190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14" h="190727">
                    <a:moveTo>
                      <a:pt x="4775" y="120912"/>
                    </a:moveTo>
                    <a:cubicBezTo>
                      <a:pt x="3384" y="135963"/>
                      <a:pt x="1866" y="151393"/>
                      <a:pt x="602" y="164168"/>
                    </a:cubicBezTo>
                    <a:cubicBezTo>
                      <a:pt x="-157" y="176689"/>
                      <a:pt x="-31" y="186681"/>
                      <a:pt x="96" y="190728"/>
                    </a:cubicBezTo>
                    <a:cubicBezTo>
                      <a:pt x="349" y="179724"/>
                      <a:pt x="602" y="169480"/>
                      <a:pt x="1613" y="159614"/>
                    </a:cubicBezTo>
                    <a:cubicBezTo>
                      <a:pt x="2752" y="149623"/>
                      <a:pt x="3763" y="140137"/>
                      <a:pt x="4775" y="131031"/>
                    </a:cubicBezTo>
                    <a:cubicBezTo>
                      <a:pt x="6799" y="112818"/>
                      <a:pt x="8696" y="96376"/>
                      <a:pt x="10340" y="81072"/>
                    </a:cubicBezTo>
                    <a:cubicBezTo>
                      <a:pt x="13249" y="50212"/>
                      <a:pt x="18182" y="25548"/>
                      <a:pt x="23115" y="0"/>
                    </a:cubicBezTo>
                    <a:cubicBezTo>
                      <a:pt x="21470" y="5312"/>
                      <a:pt x="21217" y="2656"/>
                      <a:pt x="19573" y="7842"/>
                    </a:cubicBezTo>
                    <a:cubicBezTo>
                      <a:pt x="18308" y="13027"/>
                      <a:pt x="14261" y="26181"/>
                      <a:pt x="9708" y="62733"/>
                    </a:cubicBezTo>
                    <a:cubicBezTo>
                      <a:pt x="10087" y="62733"/>
                      <a:pt x="9581" y="69816"/>
                      <a:pt x="8570" y="80566"/>
                    </a:cubicBezTo>
                    <a:cubicBezTo>
                      <a:pt x="7558" y="91317"/>
                      <a:pt x="6167" y="105862"/>
                      <a:pt x="4649" y="1209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0" name="Freeform: Shape 10089">
                <a:extLst>
                  <a:ext uri="{FF2B5EF4-FFF2-40B4-BE49-F238E27FC236}">
                    <a16:creationId xmlns:a16="http://schemas.microsoft.com/office/drawing/2014/main" id="{1F24AA06-C9A3-3C66-D1CE-0860873CD51D}"/>
                  </a:ext>
                </a:extLst>
              </p:cNvPr>
              <p:cNvSpPr/>
              <p:nvPr/>
            </p:nvSpPr>
            <p:spPr>
              <a:xfrm>
                <a:off x="2035604" y="2611173"/>
                <a:ext cx="5578" cy="256749"/>
              </a:xfrm>
              <a:custGeom>
                <a:avLst/>
                <a:gdLst>
                  <a:gd name="connsiteX0" fmla="*/ 4194 w 5578"/>
                  <a:gd name="connsiteY0" fmla="*/ 34655 h 256749"/>
                  <a:gd name="connsiteX1" fmla="*/ 2803 w 5578"/>
                  <a:gd name="connsiteY1" fmla="*/ 0 h 256749"/>
                  <a:gd name="connsiteX2" fmla="*/ 2044 w 5578"/>
                  <a:gd name="connsiteY2" fmla="*/ 78542 h 256749"/>
                  <a:gd name="connsiteX3" fmla="*/ 2297 w 5578"/>
                  <a:gd name="connsiteY3" fmla="*/ 116865 h 256749"/>
                  <a:gd name="connsiteX4" fmla="*/ 3814 w 5578"/>
                  <a:gd name="connsiteY4" fmla="*/ 147979 h 256749"/>
                  <a:gd name="connsiteX5" fmla="*/ 20 w 5578"/>
                  <a:gd name="connsiteY5" fmla="*/ 179218 h 256749"/>
                  <a:gd name="connsiteX6" fmla="*/ 526 w 5578"/>
                  <a:gd name="connsiteY6" fmla="*/ 208435 h 256749"/>
                  <a:gd name="connsiteX7" fmla="*/ 1538 w 5578"/>
                  <a:gd name="connsiteY7" fmla="*/ 256749 h 256749"/>
                  <a:gd name="connsiteX8" fmla="*/ 2803 w 5578"/>
                  <a:gd name="connsiteY8" fmla="*/ 192246 h 256749"/>
                  <a:gd name="connsiteX9" fmla="*/ 2044 w 5578"/>
                  <a:gd name="connsiteY9" fmla="*/ 184404 h 256749"/>
                  <a:gd name="connsiteX10" fmla="*/ 3814 w 5578"/>
                  <a:gd name="connsiteY10" fmla="*/ 162144 h 256749"/>
                  <a:gd name="connsiteX11" fmla="*/ 5332 w 5578"/>
                  <a:gd name="connsiteY11" fmla="*/ 135457 h 256749"/>
                  <a:gd name="connsiteX12" fmla="*/ 2803 w 5578"/>
                  <a:gd name="connsiteY12" fmla="*/ 100802 h 256749"/>
                  <a:gd name="connsiteX13" fmla="*/ 4447 w 5578"/>
                  <a:gd name="connsiteY13" fmla="*/ 34781 h 256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78" h="256749">
                    <a:moveTo>
                      <a:pt x="4194" y="34655"/>
                    </a:moveTo>
                    <a:cubicBezTo>
                      <a:pt x="4447" y="16189"/>
                      <a:pt x="3309" y="3288"/>
                      <a:pt x="2803" y="0"/>
                    </a:cubicBezTo>
                    <a:cubicBezTo>
                      <a:pt x="4573" y="26940"/>
                      <a:pt x="2803" y="53247"/>
                      <a:pt x="2044" y="78542"/>
                    </a:cubicBezTo>
                    <a:cubicBezTo>
                      <a:pt x="1791" y="91190"/>
                      <a:pt x="779" y="103458"/>
                      <a:pt x="2297" y="116865"/>
                    </a:cubicBezTo>
                    <a:cubicBezTo>
                      <a:pt x="3562" y="128754"/>
                      <a:pt x="4573" y="138872"/>
                      <a:pt x="3814" y="147979"/>
                    </a:cubicBezTo>
                    <a:cubicBezTo>
                      <a:pt x="3182" y="157464"/>
                      <a:pt x="779" y="167456"/>
                      <a:pt x="20" y="179218"/>
                    </a:cubicBezTo>
                    <a:cubicBezTo>
                      <a:pt x="-106" y="190601"/>
                      <a:pt x="400" y="199075"/>
                      <a:pt x="526" y="208435"/>
                    </a:cubicBezTo>
                    <a:cubicBezTo>
                      <a:pt x="906" y="226521"/>
                      <a:pt x="1285" y="242584"/>
                      <a:pt x="1538" y="256749"/>
                    </a:cubicBezTo>
                    <a:cubicBezTo>
                      <a:pt x="2423" y="246251"/>
                      <a:pt x="5079" y="267753"/>
                      <a:pt x="2803" y="192246"/>
                    </a:cubicBezTo>
                    <a:cubicBezTo>
                      <a:pt x="2550" y="192246"/>
                      <a:pt x="2297" y="189463"/>
                      <a:pt x="2044" y="184404"/>
                    </a:cubicBezTo>
                    <a:cubicBezTo>
                      <a:pt x="1664" y="178712"/>
                      <a:pt x="2676" y="170491"/>
                      <a:pt x="3814" y="162144"/>
                    </a:cubicBezTo>
                    <a:cubicBezTo>
                      <a:pt x="4953" y="153417"/>
                      <a:pt x="6091" y="145322"/>
                      <a:pt x="5332" y="135457"/>
                    </a:cubicBezTo>
                    <a:cubicBezTo>
                      <a:pt x="5079" y="125719"/>
                      <a:pt x="2550" y="114335"/>
                      <a:pt x="2803" y="100802"/>
                    </a:cubicBezTo>
                    <a:cubicBezTo>
                      <a:pt x="2803" y="76772"/>
                      <a:pt x="4320" y="53120"/>
                      <a:pt x="4447" y="347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1" name="Freeform: Shape 10090">
                <a:extLst>
                  <a:ext uri="{FF2B5EF4-FFF2-40B4-BE49-F238E27FC236}">
                    <a16:creationId xmlns:a16="http://schemas.microsoft.com/office/drawing/2014/main" id="{04BD0AD6-E954-BAB3-4FF8-3F1476693628}"/>
                  </a:ext>
                </a:extLst>
              </p:cNvPr>
              <p:cNvSpPr/>
              <p:nvPr/>
            </p:nvSpPr>
            <p:spPr>
              <a:xfrm>
                <a:off x="2041189" y="2997434"/>
                <a:ext cx="25674" cy="194269"/>
              </a:xfrm>
              <a:custGeom>
                <a:avLst/>
                <a:gdLst>
                  <a:gd name="connsiteX0" fmla="*/ 20489 w 25674"/>
                  <a:gd name="connsiteY0" fmla="*/ 157464 h 194269"/>
                  <a:gd name="connsiteX1" fmla="*/ 18339 w 25674"/>
                  <a:gd name="connsiteY1" fmla="*/ 146587 h 194269"/>
                  <a:gd name="connsiteX2" fmla="*/ 12774 w 25674"/>
                  <a:gd name="connsiteY2" fmla="*/ 122304 h 194269"/>
                  <a:gd name="connsiteX3" fmla="*/ 11762 w 25674"/>
                  <a:gd name="connsiteY3" fmla="*/ 115348 h 194269"/>
                  <a:gd name="connsiteX4" fmla="*/ 11130 w 25674"/>
                  <a:gd name="connsiteY4" fmla="*/ 109276 h 194269"/>
                  <a:gd name="connsiteX5" fmla="*/ 9865 w 25674"/>
                  <a:gd name="connsiteY5" fmla="*/ 97135 h 194269"/>
                  <a:gd name="connsiteX6" fmla="*/ 2150 w 25674"/>
                  <a:gd name="connsiteY6" fmla="*/ 0 h 194269"/>
                  <a:gd name="connsiteX7" fmla="*/ 0 w 25674"/>
                  <a:gd name="connsiteY7" fmla="*/ 0 h 194269"/>
                  <a:gd name="connsiteX8" fmla="*/ 7715 w 25674"/>
                  <a:gd name="connsiteY8" fmla="*/ 97261 h 194269"/>
                  <a:gd name="connsiteX9" fmla="*/ 8980 w 25674"/>
                  <a:gd name="connsiteY9" fmla="*/ 109403 h 194269"/>
                  <a:gd name="connsiteX10" fmla="*/ 9612 w 25674"/>
                  <a:gd name="connsiteY10" fmla="*/ 115474 h 194269"/>
                  <a:gd name="connsiteX11" fmla="*/ 10624 w 25674"/>
                  <a:gd name="connsiteY11" fmla="*/ 122557 h 194269"/>
                  <a:gd name="connsiteX12" fmla="*/ 16189 w 25674"/>
                  <a:gd name="connsiteY12" fmla="*/ 146967 h 194269"/>
                  <a:gd name="connsiteX13" fmla="*/ 18213 w 25674"/>
                  <a:gd name="connsiteY13" fmla="*/ 157717 h 194269"/>
                  <a:gd name="connsiteX14" fmla="*/ 19983 w 25674"/>
                  <a:gd name="connsiteY14" fmla="*/ 169859 h 194269"/>
                  <a:gd name="connsiteX15" fmla="*/ 23525 w 25674"/>
                  <a:gd name="connsiteY15" fmla="*/ 194269 h 194269"/>
                  <a:gd name="connsiteX16" fmla="*/ 25675 w 25674"/>
                  <a:gd name="connsiteY16" fmla="*/ 193890 h 194269"/>
                  <a:gd name="connsiteX17" fmla="*/ 22134 w 25674"/>
                  <a:gd name="connsiteY17" fmla="*/ 169606 h 194269"/>
                  <a:gd name="connsiteX18" fmla="*/ 20363 w 25674"/>
                  <a:gd name="connsiteY18" fmla="*/ 157464 h 1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674" h="194269">
                    <a:moveTo>
                      <a:pt x="20489" y="157464"/>
                    </a:moveTo>
                    <a:cubicBezTo>
                      <a:pt x="19983" y="153670"/>
                      <a:pt x="19225" y="150382"/>
                      <a:pt x="18339" y="146587"/>
                    </a:cubicBezTo>
                    <a:cubicBezTo>
                      <a:pt x="16695" y="139125"/>
                      <a:pt x="14292" y="131157"/>
                      <a:pt x="12774" y="122304"/>
                    </a:cubicBezTo>
                    <a:cubicBezTo>
                      <a:pt x="12395" y="120154"/>
                      <a:pt x="12016" y="117750"/>
                      <a:pt x="11762" y="115348"/>
                    </a:cubicBezTo>
                    <a:lnTo>
                      <a:pt x="11130" y="109276"/>
                    </a:lnTo>
                    <a:lnTo>
                      <a:pt x="9865" y="97135"/>
                    </a:lnTo>
                    <a:cubicBezTo>
                      <a:pt x="6577" y="64883"/>
                      <a:pt x="2530" y="32631"/>
                      <a:pt x="2150" y="0"/>
                    </a:cubicBezTo>
                    <a:lnTo>
                      <a:pt x="0" y="0"/>
                    </a:lnTo>
                    <a:cubicBezTo>
                      <a:pt x="379" y="32758"/>
                      <a:pt x="4427" y="65009"/>
                      <a:pt x="7715" y="97261"/>
                    </a:cubicBezTo>
                    <a:lnTo>
                      <a:pt x="8980" y="109403"/>
                    </a:lnTo>
                    <a:lnTo>
                      <a:pt x="9612" y="115474"/>
                    </a:lnTo>
                    <a:cubicBezTo>
                      <a:pt x="9865" y="117877"/>
                      <a:pt x="10245" y="120407"/>
                      <a:pt x="10624" y="122557"/>
                    </a:cubicBezTo>
                    <a:cubicBezTo>
                      <a:pt x="12268" y="131663"/>
                      <a:pt x="14545" y="139631"/>
                      <a:pt x="16189" y="146967"/>
                    </a:cubicBezTo>
                    <a:cubicBezTo>
                      <a:pt x="17075" y="150761"/>
                      <a:pt x="17707" y="154050"/>
                      <a:pt x="18213" y="157717"/>
                    </a:cubicBezTo>
                    <a:lnTo>
                      <a:pt x="19983" y="169859"/>
                    </a:lnTo>
                    <a:lnTo>
                      <a:pt x="23525" y="194269"/>
                    </a:lnTo>
                    <a:lnTo>
                      <a:pt x="25675" y="193890"/>
                    </a:lnTo>
                    <a:lnTo>
                      <a:pt x="22134" y="169606"/>
                    </a:lnTo>
                    <a:lnTo>
                      <a:pt x="20363" y="15746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2" name="Freeform: Shape 10091">
                <a:extLst>
                  <a:ext uri="{FF2B5EF4-FFF2-40B4-BE49-F238E27FC236}">
                    <a16:creationId xmlns:a16="http://schemas.microsoft.com/office/drawing/2014/main" id="{B94D604B-6DAA-1C82-ED7B-29C971C30437}"/>
                  </a:ext>
                </a:extLst>
              </p:cNvPr>
              <p:cNvSpPr/>
              <p:nvPr/>
            </p:nvSpPr>
            <p:spPr>
              <a:xfrm>
                <a:off x="2321590" y="3332094"/>
                <a:ext cx="1011" cy="885"/>
              </a:xfrm>
              <a:custGeom>
                <a:avLst/>
                <a:gdLst>
                  <a:gd name="connsiteX0" fmla="*/ 1012 w 1011"/>
                  <a:gd name="connsiteY0" fmla="*/ 885 h 885"/>
                  <a:gd name="connsiteX1" fmla="*/ 0 w 1011"/>
                  <a:gd name="connsiteY1" fmla="*/ 0 h 885"/>
                  <a:gd name="connsiteX2" fmla="*/ 0 w 1011"/>
                  <a:gd name="connsiteY2" fmla="*/ 0 h 885"/>
                  <a:gd name="connsiteX3" fmla="*/ 1012 w 1011"/>
                  <a:gd name="connsiteY3" fmla="*/ 759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1" h="885">
                    <a:moveTo>
                      <a:pt x="1012" y="885"/>
                    </a:moveTo>
                    <a:cubicBezTo>
                      <a:pt x="1012" y="885"/>
                      <a:pt x="253" y="25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53" y="127"/>
                      <a:pt x="632" y="506"/>
                      <a:pt x="1012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3" name="Freeform: Shape 10092">
                <a:extLst>
                  <a:ext uri="{FF2B5EF4-FFF2-40B4-BE49-F238E27FC236}">
                    <a16:creationId xmlns:a16="http://schemas.microsoft.com/office/drawing/2014/main" id="{D731BDB9-138B-DF54-C44B-BFE67CCE1F5F}"/>
                  </a:ext>
                </a:extLst>
              </p:cNvPr>
              <p:cNvSpPr/>
              <p:nvPr/>
            </p:nvSpPr>
            <p:spPr>
              <a:xfrm>
                <a:off x="2319439" y="3329817"/>
                <a:ext cx="506" cy="632"/>
              </a:xfrm>
              <a:custGeom>
                <a:avLst/>
                <a:gdLst>
                  <a:gd name="connsiteX0" fmla="*/ 506 w 506"/>
                  <a:gd name="connsiteY0" fmla="*/ 632 h 632"/>
                  <a:gd name="connsiteX1" fmla="*/ 0 w 506"/>
                  <a:gd name="connsiteY1" fmla="*/ 0 h 632"/>
                  <a:gd name="connsiteX2" fmla="*/ 253 w 506"/>
                  <a:gd name="connsiteY2" fmla="*/ 379 h 632"/>
                  <a:gd name="connsiteX3" fmla="*/ 506 w 506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" h="632">
                    <a:moveTo>
                      <a:pt x="506" y="632"/>
                    </a:moveTo>
                    <a:cubicBezTo>
                      <a:pt x="506" y="632"/>
                      <a:pt x="127" y="253"/>
                      <a:pt x="0" y="0"/>
                    </a:cubicBezTo>
                    <a:lnTo>
                      <a:pt x="253" y="379"/>
                    </a:lnTo>
                    <a:cubicBezTo>
                      <a:pt x="253" y="379"/>
                      <a:pt x="379" y="506"/>
                      <a:pt x="506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4" name="Freeform: Shape 10093">
                <a:extLst>
                  <a:ext uri="{FF2B5EF4-FFF2-40B4-BE49-F238E27FC236}">
                    <a16:creationId xmlns:a16="http://schemas.microsoft.com/office/drawing/2014/main" id="{36E5E781-1FBC-9D52-8ECA-2AA84EB34CE4}"/>
                  </a:ext>
                </a:extLst>
              </p:cNvPr>
              <p:cNvSpPr/>
              <p:nvPr/>
            </p:nvSpPr>
            <p:spPr>
              <a:xfrm>
                <a:off x="2324878" y="3334750"/>
                <a:ext cx="1264" cy="1012"/>
              </a:xfrm>
              <a:custGeom>
                <a:avLst/>
                <a:gdLst>
                  <a:gd name="connsiteX0" fmla="*/ 1265 w 1264"/>
                  <a:gd name="connsiteY0" fmla="*/ 885 h 1012"/>
                  <a:gd name="connsiteX1" fmla="*/ 0 w 1264"/>
                  <a:gd name="connsiteY1" fmla="*/ 0 h 1012"/>
                  <a:gd name="connsiteX2" fmla="*/ 253 w 1264"/>
                  <a:gd name="connsiteY2" fmla="*/ 253 h 1012"/>
                  <a:gd name="connsiteX3" fmla="*/ 1265 w 1264"/>
                  <a:gd name="connsiteY3" fmla="*/ 1012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" h="1012">
                    <a:moveTo>
                      <a:pt x="1265" y="885"/>
                    </a:moveTo>
                    <a:cubicBezTo>
                      <a:pt x="1265" y="885"/>
                      <a:pt x="379" y="253"/>
                      <a:pt x="0" y="0"/>
                    </a:cubicBezTo>
                    <a:cubicBezTo>
                      <a:pt x="0" y="0"/>
                      <a:pt x="126" y="127"/>
                      <a:pt x="253" y="253"/>
                    </a:cubicBezTo>
                    <a:cubicBezTo>
                      <a:pt x="759" y="633"/>
                      <a:pt x="885" y="759"/>
                      <a:pt x="1265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5" name="Freeform: Shape 10094">
                <a:extLst>
                  <a:ext uri="{FF2B5EF4-FFF2-40B4-BE49-F238E27FC236}">
                    <a16:creationId xmlns:a16="http://schemas.microsoft.com/office/drawing/2014/main" id="{E4E1FAA7-A905-8B30-2F01-AD22D1CDE5C5}"/>
                  </a:ext>
                </a:extLst>
              </p:cNvPr>
              <p:cNvSpPr/>
              <p:nvPr/>
            </p:nvSpPr>
            <p:spPr>
              <a:xfrm>
                <a:off x="2319945" y="3330449"/>
                <a:ext cx="1644" cy="1644"/>
              </a:xfrm>
              <a:custGeom>
                <a:avLst/>
                <a:gdLst>
                  <a:gd name="connsiteX0" fmla="*/ 1644 w 1644"/>
                  <a:gd name="connsiteY0" fmla="*/ 1644 h 1644"/>
                  <a:gd name="connsiteX1" fmla="*/ 0 w 1644"/>
                  <a:gd name="connsiteY1" fmla="*/ 0 h 1644"/>
                  <a:gd name="connsiteX2" fmla="*/ 1644 w 1644"/>
                  <a:gd name="connsiteY2" fmla="*/ 1644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1644">
                    <a:moveTo>
                      <a:pt x="1644" y="1644"/>
                    </a:moveTo>
                    <a:cubicBezTo>
                      <a:pt x="885" y="1012"/>
                      <a:pt x="379" y="379"/>
                      <a:pt x="0" y="0"/>
                    </a:cubicBezTo>
                    <a:cubicBezTo>
                      <a:pt x="379" y="506"/>
                      <a:pt x="885" y="1012"/>
                      <a:pt x="164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6" name="Freeform: Shape 10095">
                <a:extLst>
                  <a:ext uri="{FF2B5EF4-FFF2-40B4-BE49-F238E27FC236}">
                    <a16:creationId xmlns:a16="http://schemas.microsoft.com/office/drawing/2014/main" id="{200659AB-9F58-8852-16E0-FE9B0364199D}"/>
                  </a:ext>
                </a:extLst>
              </p:cNvPr>
              <p:cNvSpPr/>
              <p:nvPr/>
            </p:nvSpPr>
            <p:spPr>
              <a:xfrm>
                <a:off x="2319313" y="3329564"/>
                <a:ext cx="1897" cy="4300"/>
              </a:xfrm>
              <a:custGeom>
                <a:avLst/>
                <a:gdLst>
                  <a:gd name="connsiteX0" fmla="*/ 0 w 1897"/>
                  <a:gd name="connsiteY0" fmla="*/ 0 h 4300"/>
                  <a:gd name="connsiteX1" fmla="*/ 1897 w 1897"/>
                  <a:gd name="connsiteY1" fmla="*/ 4300 h 4300"/>
                  <a:gd name="connsiteX2" fmla="*/ 0 w 1897"/>
                  <a:gd name="connsiteY2" fmla="*/ 0 h 4300"/>
                  <a:gd name="connsiteX3" fmla="*/ 0 w 1897"/>
                  <a:gd name="connsiteY3" fmla="*/ 0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4300">
                    <a:moveTo>
                      <a:pt x="0" y="0"/>
                    </a:moveTo>
                    <a:cubicBezTo>
                      <a:pt x="632" y="1265"/>
                      <a:pt x="1265" y="2783"/>
                      <a:pt x="1897" y="4300"/>
                    </a:cubicBezTo>
                    <a:cubicBezTo>
                      <a:pt x="1391" y="3036"/>
                      <a:pt x="759" y="1771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7" name="Freeform: Shape 10096">
                <a:extLst>
                  <a:ext uri="{FF2B5EF4-FFF2-40B4-BE49-F238E27FC236}">
                    <a16:creationId xmlns:a16="http://schemas.microsoft.com/office/drawing/2014/main" id="{AA909074-75D9-D577-4581-4A2D1D74D9D7}"/>
                  </a:ext>
                </a:extLst>
              </p:cNvPr>
              <p:cNvSpPr/>
              <p:nvPr/>
            </p:nvSpPr>
            <p:spPr>
              <a:xfrm>
                <a:off x="2319439" y="332981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8" name="Freeform: Shape 10097">
                <a:extLst>
                  <a:ext uri="{FF2B5EF4-FFF2-40B4-BE49-F238E27FC236}">
                    <a16:creationId xmlns:a16="http://schemas.microsoft.com/office/drawing/2014/main" id="{DF48AE9D-9EDC-7034-F4BB-CFE0043A41CB}"/>
                  </a:ext>
                </a:extLst>
              </p:cNvPr>
              <p:cNvSpPr/>
              <p:nvPr/>
            </p:nvSpPr>
            <p:spPr>
              <a:xfrm>
                <a:off x="2326143" y="3335508"/>
                <a:ext cx="379" cy="253"/>
              </a:xfrm>
              <a:custGeom>
                <a:avLst/>
                <a:gdLst>
                  <a:gd name="connsiteX0" fmla="*/ 379 w 379"/>
                  <a:gd name="connsiteY0" fmla="*/ 253 h 253"/>
                  <a:gd name="connsiteX1" fmla="*/ 0 w 379"/>
                  <a:gd name="connsiteY1" fmla="*/ 0 h 253"/>
                  <a:gd name="connsiteX2" fmla="*/ 253 w 379"/>
                  <a:gd name="connsiteY2" fmla="*/ 253 h 253"/>
                  <a:gd name="connsiteX3" fmla="*/ 253 w 379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253">
                    <a:moveTo>
                      <a:pt x="379" y="253"/>
                    </a:moveTo>
                    <a:cubicBezTo>
                      <a:pt x="379" y="253"/>
                      <a:pt x="127" y="127"/>
                      <a:pt x="0" y="0"/>
                    </a:cubicBezTo>
                    <a:cubicBezTo>
                      <a:pt x="0" y="0"/>
                      <a:pt x="127" y="127"/>
                      <a:pt x="253" y="253"/>
                    </a:cubicBezTo>
                    <a:cubicBezTo>
                      <a:pt x="253" y="253"/>
                      <a:pt x="253" y="253"/>
                      <a:pt x="253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9" name="Freeform: Shape 10098">
                <a:extLst>
                  <a:ext uri="{FF2B5EF4-FFF2-40B4-BE49-F238E27FC236}">
                    <a16:creationId xmlns:a16="http://schemas.microsoft.com/office/drawing/2014/main" id="{D333BA52-7FA1-C4E7-76E9-3D7F159484F0}"/>
                  </a:ext>
                </a:extLst>
              </p:cNvPr>
              <p:cNvSpPr/>
              <p:nvPr/>
            </p:nvSpPr>
            <p:spPr>
              <a:xfrm>
                <a:off x="2170070" y="3284012"/>
                <a:ext cx="180783" cy="81897"/>
              </a:xfrm>
              <a:custGeom>
                <a:avLst/>
                <a:gdLst>
                  <a:gd name="connsiteX0" fmla="*/ 157338 w 180783"/>
                  <a:gd name="connsiteY0" fmla="*/ 52508 h 81897"/>
                  <a:gd name="connsiteX1" fmla="*/ 156832 w 180783"/>
                  <a:gd name="connsiteY1" fmla="*/ 53394 h 81897"/>
                  <a:gd name="connsiteX2" fmla="*/ 156579 w 180783"/>
                  <a:gd name="connsiteY2" fmla="*/ 53900 h 81897"/>
                  <a:gd name="connsiteX3" fmla="*/ 155567 w 180783"/>
                  <a:gd name="connsiteY3" fmla="*/ 54406 h 81897"/>
                  <a:gd name="connsiteX4" fmla="*/ 153923 w 180783"/>
                  <a:gd name="connsiteY4" fmla="*/ 55164 h 81897"/>
                  <a:gd name="connsiteX5" fmla="*/ 153923 w 180783"/>
                  <a:gd name="connsiteY5" fmla="*/ 55164 h 81897"/>
                  <a:gd name="connsiteX6" fmla="*/ 154302 w 180783"/>
                  <a:gd name="connsiteY6" fmla="*/ 56050 h 81897"/>
                  <a:gd name="connsiteX7" fmla="*/ 154682 w 180783"/>
                  <a:gd name="connsiteY7" fmla="*/ 56809 h 81897"/>
                  <a:gd name="connsiteX8" fmla="*/ 154050 w 180783"/>
                  <a:gd name="connsiteY8" fmla="*/ 57568 h 81897"/>
                  <a:gd name="connsiteX9" fmla="*/ 144311 w 180783"/>
                  <a:gd name="connsiteY9" fmla="*/ 63639 h 81897"/>
                  <a:gd name="connsiteX10" fmla="*/ 145323 w 180783"/>
                  <a:gd name="connsiteY10" fmla="*/ 63385 h 81897"/>
                  <a:gd name="connsiteX11" fmla="*/ 0 w 180783"/>
                  <a:gd name="connsiteY11" fmla="*/ 76033 h 81897"/>
                  <a:gd name="connsiteX12" fmla="*/ 78922 w 180783"/>
                  <a:gd name="connsiteY12" fmla="*/ 80080 h 81897"/>
                  <a:gd name="connsiteX13" fmla="*/ 146081 w 180783"/>
                  <a:gd name="connsiteY13" fmla="*/ 65788 h 81897"/>
                  <a:gd name="connsiteX14" fmla="*/ 144943 w 180783"/>
                  <a:gd name="connsiteY14" fmla="*/ 66041 h 81897"/>
                  <a:gd name="connsiteX15" fmla="*/ 154050 w 180783"/>
                  <a:gd name="connsiteY15" fmla="*/ 61235 h 81897"/>
                  <a:gd name="connsiteX16" fmla="*/ 157717 w 180783"/>
                  <a:gd name="connsiteY16" fmla="*/ 56935 h 81897"/>
                  <a:gd name="connsiteX17" fmla="*/ 158603 w 180783"/>
                  <a:gd name="connsiteY17" fmla="*/ 55544 h 81897"/>
                  <a:gd name="connsiteX18" fmla="*/ 160753 w 180783"/>
                  <a:gd name="connsiteY18" fmla="*/ 54406 h 81897"/>
                  <a:gd name="connsiteX19" fmla="*/ 176815 w 180783"/>
                  <a:gd name="connsiteY19" fmla="*/ 38596 h 81897"/>
                  <a:gd name="connsiteX20" fmla="*/ 180736 w 180783"/>
                  <a:gd name="connsiteY20" fmla="*/ 21269 h 81897"/>
                  <a:gd name="connsiteX21" fmla="*/ 180357 w 180783"/>
                  <a:gd name="connsiteY21" fmla="*/ 10518 h 81897"/>
                  <a:gd name="connsiteX22" fmla="*/ 178080 w 180783"/>
                  <a:gd name="connsiteY22" fmla="*/ 5079 h 81897"/>
                  <a:gd name="connsiteX23" fmla="*/ 178460 w 180783"/>
                  <a:gd name="connsiteY23" fmla="*/ 22533 h 81897"/>
                  <a:gd name="connsiteX24" fmla="*/ 176689 w 180783"/>
                  <a:gd name="connsiteY24" fmla="*/ 32525 h 81897"/>
                  <a:gd name="connsiteX25" fmla="*/ 170744 w 180783"/>
                  <a:gd name="connsiteY25" fmla="*/ 43276 h 81897"/>
                  <a:gd name="connsiteX26" fmla="*/ 158476 w 180783"/>
                  <a:gd name="connsiteY26" fmla="*/ 52761 h 81897"/>
                  <a:gd name="connsiteX27" fmla="*/ 156705 w 180783"/>
                  <a:gd name="connsiteY27" fmla="*/ 51496 h 81897"/>
                  <a:gd name="connsiteX28" fmla="*/ 157717 w 180783"/>
                  <a:gd name="connsiteY28" fmla="*/ 52255 h 8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80783" h="81897">
                    <a:moveTo>
                      <a:pt x="157338" y="52508"/>
                    </a:moveTo>
                    <a:lnTo>
                      <a:pt x="156832" y="53394"/>
                    </a:lnTo>
                    <a:cubicBezTo>
                      <a:pt x="156832" y="53394"/>
                      <a:pt x="156579" y="53773"/>
                      <a:pt x="156579" y="53900"/>
                    </a:cubicBezTo>
                    <a:cubicBezTo>
                      <a:pt x="156200" y="54026"/>
                      <a:pt x="155820" y="54279"/>
                      <a:pt x="155567" y="54406"/>
                    </a:cubicBezTo>
                    <a:lnTo>
                      <a:pt x="153923" y="55164"/>
                    </a:lnTo>
                    <a:lnTo>
                      <a:pt x="153923" y="55164"/>
                    </a:lnTo>
                    <a:cubicBezTo>
                      <a:pt x="152911" y="53014"/>
                      <a:pt x="153923" y="55417"/>
                      <a:pt x="154302" y="56050"/>
                    </a:cubicBezTo>
                    <a:cubicBezTo>
                      <a:pt x="154429" y="56303"/>
                      <a:pt x="154555" y="56555"/>
                      <a:pt x="154682" y="56809"/>
                    </a:cubicBezTo>
                    <a:cubicBezTo>
                      <a:pt x="154429" y="57061"/>
                      <a:pt x="154302" y="57315"/>
                      <a:pt x="154050" y="57568"/>
                    </a:cubicBezTo>
                    <a:cubicBezTo>
                      <a:pt x="152532" y="59338"/>
                      <a:pt x="149370" y="62500"/>
                      <a:pt x="144311" y="63639"/>
                    </a:cubicBezTo>
                    <a:lnTo>
                      <a:pt x="145323" y="63385"/>
                    </a:lnTo>
                    <a:cubicBezTo>
                      <a:pt x="70321" y="86025"/>
                      <a:pt x="23525" y="81092"/>
                      <a:pt x="0" y="76033"/>
                    </a:cubicBezTo>
                    <a:cubicBezTo>
                      <a:pt x="26181" y="83116"/>
                      <a:pt x="53879" y="82863"/>
                      <a:pt x="78922" y="80080"/>
                    </a:cubicBezTo>
                    <a:cubicBezTo>
                      <a:pt x="104091" y="77171"/>
                      <a:pt x="127110" y="71480"/>
                      <a:pt x="146081" y="65788"/>
                    </a:cubicBezTo>
                    <a:lnTo>
                      <a:pt x="144943" y="66041"/>
                    </a:lnTo>
                    <a:cubicBezTo>
                      <a:pt x="149117" y="65156"/>
                      <a:pt x="152152" y="63006"/>
                      <a:pt x="154050" y="61235"/>
                    </a:cubicBezTo>
                    <a:cubicBezTo>
                      <a:pt x="156073" y="59338"/>
                      <a:pt x="156958" y="58074"/>
                      <a:pt x="157717" y="56935"/>
                    </a:cubicBezTo>
                    <a:lnTo>
                      <a:pt x="158603" y="55544"/>
                    </a:lnTo>
                    <a:cubicBezTo>
                      <a:pt x="159362" y="55164"/>
                      <a:pt x="159994" y="54785"/>
                      <a:pt x="160753" y="54406"/>
                    </a:cubicBezTo>
                    <a:cubicBezTo>
                      <a:pt x="166191" y="51370"/>
                      <a:pt x="173021" y="46185"/>
                      <a:pt x="176815" y="38596"/>
                    </a:cubicBezTo>
                    <a:cubicBezTo>
                      <a:pt x="180610" y="30628"/>
                      <a:pt x="180483" y="25442"/>
                      <a:pt x="180736" y="21269"/>
                    </a:cubicBezTo>
                    <a:cubicBezTo>
                      <a:pt x="180863" y="16968"/>
                      <a:pt x="180736" y="13427"/>
                      <a:pt x="180357" y="10518"/>
                    </a:cubicBezTo>
                    <a:cubicBezTo>
                      <a:pt x="179092" y="-865"/>
                      <a:pt x="177827" y="-3521"/>
                      <a:pt x="178080" y="5079"/>
                    </a:cubicBezTo>
                    <a:cubicBezTo>
                      <a:pt x="178713" y="10771"/>
                      <a:pt x="178966" y="16462"/>
                      <a:pt x="178460" y="22533"/>
                    </a:cubicBezTo>
                    <a:cubicBezTo>
                      <a:pt x="178207" y="25695"/>
                      <a:pt x="177827" y="28477"/>
                      <a:pt x="176689" y="32525"/>
                    </a:cubicBezTo>
                    <a:cubicBezTo>
                      <a:pt x="175551" y="36446"/>
                      <a:pt x="173274" y="40366"/>
                      <a:pt x="170744" y="43276"/>
                    </a:cubicBezTo>
                    <a:cubicBezTo>
                      <a:pt x="166444" y="48082"/>
                      <a:pt x="162144" y="50738"/>
                      <a:pt x="158476" y="52761"/>
                    </a:cubicBezTo>
                    <a:cubicBezTo>
                      <a:pt x="157970" y="52508"/>
                      <a:pt x="157464" y="52129"/>
                      <a:pt x="156705" y="51496"/>
                    </a:cubicBezTo>
                    <a:cubicBezTo>
                      <a:pt x="158097" y="52508"/>
                      <a:pt x="157591" y="52129"/>
                      <a:pt x="157717" y="522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0" name="Freeform: Shape 10099">
                <a:extLst>
                  <a:ext uri="{FF2B5EF4-FFF2-40B4-BE49-F238E27FC236}">
                    <a16:creationId xmlns:a16="http://schemas.microsoft.com/office/drawing/2014/main" id="{F4C04A95-B593-2F0A-9F7C-498FF3A43F04}"/>
                  </a:ext>
                </a:extLst>
              </p:cNvPr>
              <p:cNvSpPr/>
              <p:nvPr/>
            </p:nvSpPr>
            <p:spPr>
              <a:xfrm>
                <a:off x="2321210" y="3333738"/>
                <a:ext cx="2974" cy="6564"/>
              </a:xfrm>
              <a:custGeom>
                <a:avLst/>
                <a:gdLst>
                  <a:gd name="connsiteX0" fmla="*/ 2909 w 2974"/>
                  <a:gd name="connsiteY0" fmla="*/ 6450 h 6564"/>
                  <a:gd name="connsiteX1" fmla="*/ 0 w 2974"/>
                  <a:gd name="connsiteY1" fmla="*/ 0 h 6564"/>
                  <a:gd name="connsiteX2" fmla="*/ 2909 w 2974"/>
                  <a:gd name="connsiteY2" fmla="*/ 6450 h 6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4" h="6564">
                    <a:moveTo>
                      <a:pt x="2909" y="6450"/>
                    </a:moveTo>
                    <a:cubicBezTo>
                      <a:pt x="2150" y="4932"/>
                      <a:pt x="1138" y="2529"/>
                      <a:pt x="0" y="0"/>
                    </a:cubicBezTo>
                    <a:cubicBezTo>
                      <a:pt x="2783" y="5944"/>
                      <a:pt x="3162" y="6956"/>
                      <a:pt x="2909" y="64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1" name="Freeform: Shape 10100">
                <a:extLst>
                  <a:ext uri="{FF2B5EF4-FFF2-40B4-BE49-F238E27FC236}">
                    <a16:creationId xmlns:a16="http://schemas.microsoft.com/office/drawing/2014/main" id="{927DBB19-8063-8883-A7A7-2BCD65927861}"/>
                  </a:ext>
                </a:extLst>
              </p:cNvPr>
              <p:cNvSpPr/>
              <p:nvPr/>
            </p:nvSpPr>
            <p:spPr>
              <a:xfrm>
                <a:off x="2322601" y="3332979"/>
                <a:ext cx="2276" cy="1770"/>
              </a:xfrm>
              <a:custGeom>
                <a:avLst/>
                <a:gdLst>
                  <a:gd name="connsiteX0" fmla="*/ 0 w 2276"/>
                  <a:gd name="connsiteY0" fmla="*/ 0 h 1770"/>
                  <a:gd name="connsiteX1" fmla="*/ 2277 w 2276"/>
                  <a:gd name="connsiteY1" fmla="*/ 1770 h 1770"/>
                  <a:gd name="connsiteX2" fmla="*/ 0 w 2276"/>
                  <a:gd name="connsiteY2" fmla="*/ 0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76" h="1770">
                    <a:moveTo>
                      <a:pt x="0" y="0"/>
                    </a:moveTo>
                    <a:cubicBezTo>
                      <a:pt x="0" y="0"/>
                      <a:pt x="1391" y="1138"/>
                      <a:pt x="2277" y="1770"/>
                    </a:cubicBezTo>
                    <a:cubicBezTo>
                      <a:pt x="1518" y="1264"/>
                      <a:pt x="632" y="632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2" name="Freeform: Shape 10101">
                <a:extLst>
                  <a:ext uri="{FF2B5EF4-FFF2-40B4-BE49-F238E27FC236}">
                    <a16:creationId xmlns:a16="http://schemas.microsoft.com/office/drawing/2014/main" id="{1ED87DAA-AAC4-4027-3BDE-DFF566C81035}"/>
                  </a:ext>
                </a:extLst>
              </p:cNvPr>
              <p:cNvSpPr/>
              <p:nvPr/>
            </p:nvSpPr>
            <p:spPr>
              <a:xfrm>
                <a:off x="2319187" y="3329185"/>
                <a:ext cx="12647" cy="253"/>
              </a:xfrm>
              <a:custGeom>
                <a:avLst/>
                <a:gdLst>
                  <a:gd name="connsiteX0" fmla="*/ 0 w 12647"/>
                  <a:gd name="connsiteY0" fmla="*/ 253 h 253"/>
                  <a:gd name="connsiteX1" fmla="*/ 0 w 12647"/>
                  <a:gd name="connsiteY1" fmla="*/ 0 h 253"/>
                  <a:gd name="connsiteX2" fmla="*/ 0 w 12647"/>
                  <a:gd name="connsiteY2" fmla="*/ 0 h 253"/>
                  <a:gd name="connsiteX3" fmla="*/ 0 w 12647"/>
                  <a:gd name="connsiteY3" fmla="*/ 253 h 253"/>
                  <a:gd name="connsiteX4" fmla="*/ 0 w 12647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253">
                    <a:moveTo>
                      <a:pt x="0" y="253"/>
                    </a:moveTo>
                    <a:cubicBezTo>
                      <a:pt x="0" y="253"/>
                      <a:pt x="0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27"/>
                      <a:pt x="0" y="253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3" name="Freeform: Shape 10102">
                <a:extLst>
                  <a:ext uri="{FF2B5EF4-FFF2-40B4-BE49-F238E27FC236}">
                    <a16:creationId xmlns:a16="http://schemas.microsoft.com/office/drawing/2014/main" id="{EDF501BB-CE1B-6273-6F81-B2693E7A5401}"/>
                  </a:ext>
                </a:extLst>
              </p:cNvPr>
              <p:cNvSpPr/>
              <p:nvPr/>
            </p:nvSpPr>
            <p:spPr>
              <a:xfrm>
                <a:off x="2319313" y="3329564"/>
                <a:ext cx="126" cy="253"/>
              </a:xfrm>
              <a:custGeom>
                <a:avLst/>
                <a:gdLst>
                  <a:gd name="connsiteX0" fmla="*/ 126 w 126"/>
                  <a:gd name="connsiteY0" fmla="*/ 253 h 253"/>
                  <a:gd name="connsiteX1" fmla="*/ 0 w 126"/>
                  <a:gd name="connsiteY1" fmla="*/ 0 h 253"/>
                  <a:gd name="connsiteX2" fmla="*/ 0 w 126"/>
                  <a:gd name="connsiteY2" fmla="*/ 0 h 253"/>
                  <a:gd name="connsiteX3" fmla="*/ 126 w 126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253">
                    <a:moveTo>
                      <a:pt x="126" y="25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6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4" name="Freeform: Shape 10103">
                <a:extLst>
                  <a:ext uri="{FF2B5EF4-FFF2-40B4-BE49-F238E27FC236}">
                    <a16:creationId xmlns:a16="http://schemas.microsoft.com/office/drawing/2014/main" id="{BC340B8C-C378-DE60-5AE7-A1B7C7B11BB8}"/>
                  </a:ext>
                </a:extLst>
              </p:cNvPr>
              <p:cNvSpPr/>
              <p:nvPr/>
            </p:nvSpPr>
            <p:spPr>
              <a:xfrm>
                <a:off x="2319187" y="3329438"/>
                <a:ext cx="126" cy="126"/>
              </a:xfrm>
              <a:custGeom>
                <a:avLst/>
                <a:gdLst>
                  <a:gd name="connsiteX0" fmla="*/ 126 w 126"/>
                  <a:gd name="connsiteY0" fmla="*/ 126 h 126"/>
                  <a:gd name="connsiteX1" fmla="*/ 0 w 126"/>
                  <a:gd name="connsiteY1" fmla="*/ 0 h 126"/>
                  <a:gd name="connsiteX2" fmla="*/ 126 w 126"/>
                  <a:gd name="connsiteY2" fmla="*/ 126 h 126"/>
                  <a:gd name="connsiteX3" fmla="*/ 126 w 126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6" y="126"/>
                    </a:moveTo>
                    <a:lnTo>
                      <a:pt x="0" y="0"/>
                    </a:lnTo>
                    <a:lnTo>
                      <a:pt x="126" y="126"/>
                    </a:lnTo>
                    <a:lnTo>
                      <a:pt x="126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5" name="Freeform: Shape 10104">
                <a:extLst>
                  <a:ext uri="{FF2B5EF4-FFF2-40B4-BE49-F238E27FC236}">
                    <a16:creationId xmlns:a16="http://schemas.microsoft.com/office/drawing/2014/main" id="{35B2FFDF-6B34-65F3-BAD1-B207460E2CA1}"/>
                  </a:ext>
                </a:extLst>
              </p:cNvPr>
              <p:cNvSpPr/>
              <p:nvPr/>
            </p:nvSpPr>
            <p:spPr>
              <a:xfrm>
                <a:off x="2336893" y="2777490"/>
                <a:ext cx="14671" cy="127236"/>
              </a:xfrm>
              <a:custGeom>
                <a:avLst/>
                <a:gdLst>
                  <a:gd name="connsiteX0" fmla="*/ 4427 w 14671"/>
                  <a:gd name="connsiteY0" fmla="*/ 96123 h 127236"/>
                  <a:gd name="connsiteX1" fmla="*/ 7842 w 14671"/>
                  <a:gd name="connsiteY1" fmla="*/ 64124 h 127236"/>
                  <a:gd name="connsiteX2" fmla="*/ 14671 w 14671"/>
                  <a:gd name="connsiteY2" fmla="*/ 253 h 127236"/>
                  <a:gd name="connsiteX3" fmla="*/ 11762 w 14671"/>
                  <a:gd name="connsiteY3" fmla="*/ 0 h 127236"/>
                  <a:gd name="connsiteX4" fmla="*/ 4933 w 14671"/>
                  <a:gd name="connsiteY4" fmla="*/ 63998 h 127236"/>
                  <a:gd name="connsiteX5" fmla="*/ 1518 w 14671"/>
                  <a:gd name="connsiteY5" fmla="*/ 95996 h 127236"/>
                  <a:gd name="connsiteX6" fmla="*/ 0 w 14671"/>
                  <a:gd name="connsiteY6" fmla="*/ 127236 h 127236"/>
                  <a:gd name="connsiteX7" fmla="*/ 2909 w 14671"/>
                  <a:gd name="connsiteY7" fmla="*/ 127236 h 127236"/>
                  <a:gd name="connsiteX8" fmla="*/ 4427 w 14671"/>
                  <a:gd name="connsiteY8" fmla="*/ 96123 h 12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671" h="127236">
                    <a:moveTo>
                      <a:pt x="4427" y="96123"/>
                    </a:moveTo>
                    <a:lnTo>
                      <a:pt x="7842" y="64124"/>
                    </a:lnTo>
                    <a:lnTo>
                      <a:pt x="14671" y="253"/>
                    </a:lnTo>
                    <a:lnTo>
                      <a:pt x="11762" y="0"/>
                    </a:lnTo>
                    <a:lnTo>
                      <a:pt x="4933" y="63998"/>
                    </a:lnTo>
                    <a:lnTo>
                      <a:pt x="1518" y="95996"/>
                    </a:lnTo>
                    <a:cubicBezTo>
                      <a:pt x="506" y="106494"/>
                      <a:pt x="253" y="116739"/>
                      <a:pt x="0" y="127236"/>
                    </a:cubicBezTo>
                    <a:lnTo>
                      <a:pt x="2909" y="127236"/>
                    </a:lnTo>
                    <a:cubicBezTo>
                      <a:pt x="3162" y="116739"/>
                      <a:pt x="3415" y="106494"/>
                      <a:pt x="4427" y="961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6" name="Freeform: Shape 10105">
                <a:extLst>
                  <a:ext uri="{FF2B5EF4-FFF2-40B4-BE49-F238E27FC236}">
                    <a16:creationId xmlns:a16="http://schemas.microsoft.com/office/drawing/2014/main" id="{9AE6DF3E-7B16-C377-EC35-F99311D00116}"/>
                  </a:ext>
                </a:extLst>
              </p:cNvPr>
              <p:cNvSpPr/>
              <p:nvPr/>
            </p:nvSpPr>
            <p:spPr>
              <a:xfrm>
                <a:off x="2016779" y="2353285"/>
                <a:ext cx="9738" cy="198640"/>
              </a:xfrm>
              <a:custGeom>
                <a:avLst/>
                <a:gdLst>
                  <a:gd name="connsiteX0" fmla="*/ 8853 w 9738"/>
                  <a:gd name="connsiteY0" fmla="*/ 119774 h 198640"/>
                  <a:gd name="connsiteX1" fmla="*/ 7715 w 9738"/>
                  <a:gd name="connsiteY1" fmla="*/ 91190 h 198640"/>
                  <a:gd name="connsiteX2" fmla="*/ 5691 w 9738"/>
                  <a:gd name="connsiteY2" fmla="*/ 65768 h 198640"/>
                  <a:gd name="connsiteX3" fmla="*/ 0 w 9738"/>
                  <a:gd name="connsiteY3" fmla="*/ 0 h 198640"/>
                  <a:gd name="connsiteX4" fmla="*/ 4933 w 9738"/>
                  <a:gd name="connsiteY4" fmla="*/ 77784 h 198640"/>
                  <a:gd name="connsiteX5" fmla="*/ 6324 w 9738"/>
                  <a:gd name="connsiteY5" fmla="*/ 96502 h 198640"/>
                  <a:gd name="connsiteX6" fmla="*/ 6956 w 9738"/>
                  <a:gd name="connsiteY6" fmla="*/ 113324 h 198640"/>
                  <a:gd name="connsiteX7" fmla="*/ 7083 w 9738"/>
                  <a:gd name="connsiteY7" fmla="*/ 145070 h 198640"/>
                  <a:gd name="connsiteX8" fmla="*/ 9739 w 9738"/>
                  <a:gd name="connsiteY8" fmla="*/ 193890 h 198640"/>
                  <a:gd name="connsiteX9" fmla="*/ 8980 w 9738"/>
                  <a:gd name="connsiteY9" fmla="*/ 119901 h 198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38" h="198640">
                    <a:moveTo>
                      <a:pt x="8853" y="119774"/>
                    </a:moveTo>
                    <a:cubicBezTo>
                      <a:pt x="8727" y="109276"/>
                      <a:pt x="8474" y="100423"/>
                      <a:pt x="7715" y="91190"/>
                    </a:cubicBezTo>
                    <a:cubicBezTo>
                      <a:pt x="6956" y="81957"/>
                      <a:pt x="6324" y="73483"/>
                      <a:pt x="5691" y="65768"/>
                    </a:cubicBezTo>
                    <a:cubicBezTo>
                      <a:pt x="3415" y="34402"/>
                      <a:pt x="379" y="13660"/>
                      <a:pt x="0" y="0"/>
                    </a:cubicBezTo>
                    <a:cubicBezTo>
                      <a:pt x="506" y="25675"/>
                      <a:pt x="3415" y="52488"/>
                      <a:pt x="4933" y="77784"/>
                    </a:cubicBezTo>
                    <a:cubicBezTo>
                      <a:pt x="5438" y="84107"/>
                      <a:pt x="5818" y="90305"/>
                      <a:pt x="6324" y="96502"/>
                    </a:cubicBezTo>
                    <a:cubicBezTo>
                      <a:pt x="6577" y="102320"/>
                      <a:pt x="6703" y="107885"/>
                      <a:pt x="6956" y="113324"/>
                    </a:cubicBezTo>
                    <a:cubicBezTo>
                      <a:pt x="6956" y="124707"/>
                      <a:pt x="6956" y="135331"/>
                      <a:pt x="7083" y="145070"/>
                    </a:cubicBezTo>
                    <a:cubicBezTo>
                      <a:pt x="6703" y="184657"/>
                      <a:pt x="9739" y="209573"/>
                      <a:pt x="9739" y="193890"/>
                    </a:cubicBezTo>
                    <a:cubicBezTo>
                      <a:pt x="8221" y="164800"/>
                      <a:pt x="9359" y="140643"/>
                      <a:pt x="8980" y="1199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7" name="Freeform: Shape 10106">
                <a:extLst>
                  <a:ext uri="{FF2B5EF4-FFF2-40B4-BE49-F238E27FC236}">
                    <a16:creationId xmlns:a16="http://schemas.microsoft.com/office/drawing/2014/main" id="{FC1FBA1C-5F17-7468-A437-9799291F4695}"/>
                  </a:ext>
                </a:extLst>
              </p:cNvPr>
              <p:cNvSpPr/>
              <p:nvPr/>
            </p:nvSpPr>
            <p:spPr>
              <a:xfrm>
                <a:off x="1960244" y="2163696"/>
                <a:ext cx="51729" cy="183392"/>
              </a:xfrm>
              <a:custGeom>
                <a:avLst/>
                <a:gdLst>
                  <a:gd name="connsiteX0" fmla="*/ 47429 w 51729"/>
                  <a:gd name="connsiteY0" fmla="*/ 6956 h 183392"/>
                  <a:gd name="connsiteX1" fmla="*/ 29596 w 51729"/>
                  <a:gd name="connsiteY1" fmla="*/ 58685 h 183392"/>
                  <a:gd name="connsiteX2" fmla="*/ 25675 w 51729"/>
                  <a:gd name="connsiteY2" fmla="*/ 76013 h 183392"/>
                  <a:gd name="connsiteX3" fmla="*/ 15430 w 51729"/>
                  <a:gd name="connsiteY3" fmla="*/ 114968 h 183392"/>
                  <a:gd name="connsiteX4" fmla="*/ 9612 w 51729"/>
                  <a:gd name="connsiteY4" fmla="*/ 136722 h 183392"/>
                  <a:gd name="connsiteX5" fmla="*/ 5186 w 51729"/>
                  <a:gd name="connsiteY5" fmla="*/ 157085 h 183392"/>
                  <a:gd name="connsiteX6" fmla="*/ 0 w 51729"/>
                  <a:gd name="connsiteY6" fmla="*/ 183392 h 183392"/>
                  <a:gd name="connsiteX7" fmla="*/ 27066 w 51729"/>
                  <a:gd name="connsiteY7" fmla="*/ 76645 h 183392"/>
                  <a:gd name="connsiteX8" fmla="*/ 38828 w 51729"/>
                  <a:gd name="connsiteY8" fmla="*/ 36046 h 183392"/>
                  <a:gd name="connsiteX9" fmla="*/ 51729 w 51729"/>
                  <a:gd name="connsiteY9" fmla="*/ 0 h 183392"/>
                  <a:gd name="connsiteX10" fmla="*/ 47050 w 51729"/>
                  <a:gd name="connsiteY10" fmla="*/ 6956 h 183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729" h="183392">
                    <a:moveTo>
                      <a:pt x="47429" y="6956"/>
                    </a:moveTo>
                    <a:cubicBezTo>
                      <a:pt x="45279" y="12015"/>
                      <a:pt x="39208" y="23778"/>
                      <a:pt x="29596" y="58685"/>
                    </a:cubicBezTo>
                    <a:cubicBezTo>
                      <a:pt x="29975" y="58685"/>
                      <a:pt x="28331" y="65642"/>
                      <a:pt x="25675" y="76013"/>
                    </a:cubicBezTo>
                    <a:cubicBezTo>
                      <a:pt x="22892" y="86384"/>
                      <a:pt x="19225" y="100423"/>
                      <a:pt x="15430" y="114968"/>
                    </a:cubicBezTo>
                    <a:cubicBezTo>
                      <a:pt x="13533" y="122177"/>
                      <a:pt x="11509" y="129639"/>
                      <a:pt x="9612" y="136722"/>
                    </a:cubicBezTo>
                    <a:cubicBezTo>
                      <a:pt x="8095" y="143931"/>
                      <a:pt x="6577" y="150761"/>
                      <a:pt x="5186" y="157085"/>
                    </a:cubicBezTo>
                    <a:cubicBezTo>
                      <a:pt x="2530" y="169606"/>
                      <a:pt x="632" y="179345"/>
                      <a:pt x="0" y="183392"/>
                    </a:cubicBezTo>
                    <a:cubicBezTo>
                      <a:pt x="8727" y="140263"/>
                      <a:pt x="18845" y="106368"/>
                      <a:pt x="27066" y="76645"/>
                    </a:cubicBezTo>
                    <a:cubicBezTo>
                      <a:pt x="31240" y="61847"/>
                      <a:pt x="34908" y="47935"/>
                      <a:pt x="38828" y="36046"/>
                    </a:cubicBezTo>
                    <a:cubicBezTo>
                      <a:pt x="42876" y="23778"/>
                      <a:pt x="47303" y="12015"/>
                      <a:pt x="51729" y="0"/>
                    </a:cubicBezTo>
                    <a:cubicBezTo>
                      <a:pt x="49326" y="4933"/>
                      <a:pt x="49453" y="2024"/>
                      <a:pt x="47050" y="69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8" name="Freeform: Shape 10107">
                <a:extLst>
                  <a:ext uri="{FF2B5EF4-FFF2-40B4-BE49-F238E27FC236}">
                    <a16:creationId xmlns:a16="http://schemas.microsoft.com/office/drawing/2014/main" id="{847120BE-F002-DD2D-7E7A-3510BA5414D8}"/>
                  </a:ext>
                </a:extLst>
              </p:cNvPr>
              <p:cNvSpPr/>
              <p:nvPr/>
            </p:nvSpPr>
            <p:spPr>
              <a:xfrm>
                <a:off x="2354727" y="2576237"/>
                <a:ext cx="32608" cy="266389"/>
              </a:xfrm>
              <a:custGeom>
                <a:avLst/>
                <a:gdLst>
                  <a:gd name="connsiteX0" fmla="*/ 29849 w 32608"/>
                  <a:gd name="connsiteY0" fmla="*/ 11538 h 266389"/>
                  <a:gd name="connsiteX1" fmla="*/ 21501 w 32608"/>
                  <a:gd name="connsiteY1" fmla="*/ 95772 h 266389"/>
                  <a:gd name="connsiteX2" fmla="*/ 9992 w 32608"/>
                  <a:gd name="connsiteY2" fmla="*/ 169255 h 266389"/>
                  <a:gd name="connsiteX3" fmla="*/ 5944 w 32608"/>
                  <a:gd name="connsiteY3" fmla="*/ 198724 h 266389"/>
                  <a:gd name="connsiteX4" fmla="*/ 3415 w 32608"/>
                  <a:gd name="connsiteY4" fmla="*/ 225411 h 266389"/>
                  <a:gd name="connsiteX5" fmla="*/ 0 w 32608"/>
                  <a:gd name="connsiteY5" fmla="*/ 266390 h 266389"/>
                  <a:gd name="connsiteX6" fmla="*/ 4933 w 32608"/>
                  <a:gd name="connsiteY6" fmla="*/ 220099 h 266389"/>
                  <a:gd name="connsiteX7" fmla="*/ 11383 w 32608"/>
                  <a:gd name="connsiteY7" fmla="*/ 171152 h 266389"/>
                  <a:gd name="connsiteX8" fmla="*/ 20236 w 32608"/>
                  <a:gd name="connsiteY8" fmla="*/ 120308 h 266389"/>
                  <a:gd name="connsiteX9" fmla="*/ 25928 w 32608"/>
                  <a:gd name="connsiteY9" fmla="*/ 71741 h 266389"/>
                  <a:gd name="connsiteX10" fmla="*/ 31872 w 32608"/>
                  <a:gd name="connsiteY10" fmla="*/ 8882 h 266389"/>
                  <a:gd name="connsiteX11" fmla="*/ 29722 w 32608"/>
                  <a:gd name="connsiteY11" fmla="*/ 11538 h 266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2608" h="266389">
                    <a:moveTo>
                      <a:pt x="29849" y="11538"/>
                    </a:moveTo>
                    <a:cubicBezTo>
                      <a:pt x="25928" y="39869"/>
                      <a:pt x="24663" y="68326"/>
                      <a:pt x="21501" y="95772"/>
                    </a:cubicBezTo>
                    <a:cubicBezTo>
                      <a:pt x="18466" y="123597"/>
                      <a:pt x="13407" y="148133"/>
                      <a:pt x="9992" y="169255"/>
                    </a:cubicBezTo>
                    <a:cubicBezTo>
                      <a:pt x="8221" y="179879"/>
                      <a:pt x="6830" y="189618"/>
                      <a:pt x="5944" y="198724"/>
                    </a:cubicBezTo>
                    <a:cubicBezTo>
                      <a:pt x="5059" y="208210"/>
                      <a:pt x="4174" y="217190"/>
                      <a:pt x="3415" y="225411"/>
                    </a:cubicBezTo>
                    <a:cubicBezTo>
                      <a:pt x="2024" y="241979"/>
                      <a:pt x="885" y="255765"/>
                      <a:pt x="0" y="266390"/>
                    </a:cubicBezTo>
                    <a:cubicBezTo>
                      <a:pt x="1518" y="252098"/>
                      <a:pt x="3162" y="236414"/>
                      <a:pt x="4933" y="220099"/>
                    </a:cubicBezTo>
                    <a:cubicBezTo>
                      <a:pt x="6703" y="203277"/>
                      <a:pt x="8348" y="187847"/>
                      <a:pt x="11383" y="171152"/>
                    </a:cubicBezTo>
                    <a:cubicBezTo>
                      <a:pt x="14165" y="154583"/>
                      <a:pt x="17580" y="137383"/>
                      <a:pt x="20236" y="120308"/>
                    </a:cubicBezTo>
                    <a:cubicBezTo>
                      <a:pt x="23019" y="103107"/>
                      <a:pt x="24663" y="86286"/>
                      <a:pt x="25928" y="71741"/>
                    </a:cubicBezTo>
                    <a:cubicBezTo>
                      <a:pt x="28331" y="42398"/>
                      <a:pt x="30354" y="20265"/>
                      <a:pt x="31872" y="8882"/>
                    </a:cubicBezTo>
                    <a:cubicBezTo>
                      <a:pt x="33263" y="-3007"/>
                      <a:pt x="32758" y="-3766"/>
                      <a:pt x="29722" y="115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9" name="Freeform: Shape 10108">
                <a:extLst>
                  <a:ext uri="{FF2B5EF4-FFF2-40B4-BE49-F238E27FC236}">
                    <a16:creationId xmlns:a16="http://schemas.microsoft.com/office/drawing/2014/main" id="{870EB9F6-C47C-0D93-6274-3558B0EF7485}"/>
                  </a:ext>
                </a:extLst>
              </p:cNvPr>
              <p:cNvSpPr/>
              <p:nvPr/>
            </p:nvSpPr>
            <p:spPr>
              <a:xfrm>
                <a:off x="1087297" y="3065226"/>
                <a:ext cx="154049" cy="142287"/>
              </a:xfrm>
              <a:custGeom>
                <a:avLst/>
                <a:gdLst>
                  <a:gd name="connsiteX0" fmla="*/ 128628 w 154049"/>
                  <a:gd name="connsiteY0" fmla="*/ 136343 h 142287"/>
                  <a:gd name="connsiteX1" fmla="*/ 109909 w 154049"/>
                  <a:gd name="connsiteY1" fmla="*/ 132169 h 142287"/>
                  <a:gd name="connsiteX2" fmla="*/ 81704 w 154049"/>
                  <a:gd name="connsiteY2" fmla="*/ 120786 h 142287"/>
                  <a:gd name="connsiteX3" fmla="*/ 76139 w 154049"/>
                  <a:gd name="connsiteY3" fmla="*/ 118130 h 142287"/>
                  <a:gd name="connsiteX4" fmla="*/ 62480 w 154049"/>
                  <a:gd name="connsiteY4" fmla="*/ 108897 h 142287"/>
                  <a:gd name="connsiteX5" fmla="*/ 29469 w 154049"/>
                  <a:gd name="connsiteY5" fmla="*/ 72724 h 142287"/>
                  <a:gd name="connsiteX6" fmla="*/ 27446 w 154049"/>
                  <a:gd name="connsiteY6" fmla="*/ 69689 h 142287"/>
                  <a:gd name="connsiteX7" fmla="*/ 25801 w 154049"/>
                  <a:gd name="connsiteY7" fmla="*/ 66907 h 142287"/>
                  <a:gd name="connsiteX8" fmla="*/ 24410 w 154049"/>
                  <a:gd name="connsiteY8" fmla="*/ 64124 h 142287"/>
                  <a:gd name="connsiteX9" fmla="*/ 20995 w 154049"/>
                  <a:gd name="connsiteY9" fmla="*/ 54891 h 142287"/>
                  <a:gd name="connsiteX10" fmla="*/ 18339 w 154049"/>
                  <a:gd name="connsiteY10" fmla="*/ 45279 h 142287"/>
                  <a:gd name="connsiteX11" fmla="*/ 10751 w 154049"/>
                  <a:gd name="connsiteY11" fmla="*/ 27572 h 142287"/>
                  <a:gd name="connsiteX12" fmla="*/ 0 w 154049"/>
                  <a:gd name="connsiteY12" fmla="*/ 0 h 142287"/>
                  <a:gd name="connsiteX13" fmla="*/ 10498 w 154049"/>
                  <a:gd name="connsiteY13" fmla="*/ 28710 h 142287"/>
                  <a:gd name="connsiteX14" fmla="*/ 15177 w 154049"/>
                  <a:gd name="connsiteY14" fmla="*/ 39967 h 142287"/>
                  <a:gd name="connsiteX15" fmla="*/ 17075 w 154049"/>
                  <a:gd name="connsiteY15" fmla="*/ 44520 h 142287"/>
                  <a:gd name="connsiteX16" fmla="*/ 17454 w 154049"/>
                  <a:gd name="connsiteY16" fmla="*/ 45532 h 142287"/>
                  <a:gd name="connsiteX17" fmla="*/ 17707 w 154049"/>
                  <a:gd name="connsiteY17" fmla="*/ 46670 h 142287"/>
                  <a:gd name="connsiteX18" fmla="*/ 20489 w 154049"/>
                  <a:gd name="connsiteY18" fmla="*/ 57294 h 142287"/>
                  <a:gd name="connsiteX19" fmla="*/ 23778 w 154049"/>
                  <a:gd name="connsiteY19" fmla="*/ 65768 h 142287"/>
                  <a:gd name="connsiteX20" fmla="*/ 26307 w 154049"/>
                  <a:gd name="connsiteY20" fmla="*/ 70448 h 142287"/>
                  <a:gd name="connsiteX21" fmla="*/ 27952 w 154049"/>
                  <a:gd name="connsiteY21" fmla="*/ 72978 h 142287"/>
                  <a:gd name="connsiteX22" fmla="*/ 41105 w 154049"/>
                  <a:gd name="connsiteY22" fmla="*/ 90937 h 142287"/>
                  <a:gd name="connsiteX23" fmla="*/ 82084 w 154049"/>
                  <a:gd name="connsiteY23" fmla="*/ 124707 h 142287"/>
                  <a:gd name="connsiteX24" fmla="*/ 115727 w 154049"/>
                  <a:gd name="connsiteY24" fmla="*/ 136849 h 142287"/>
                  <a:gd name="connsiteX25" fmla="*/ 154049 w 154049"/>
                  <a:gd name="connsiteY25" fmla="*/ 142287 h 142287"/>
                  <a:gd name="connsiteX26" fmla="*/ 145955 w 154049"/>
                  <a:gd name="connsiteY26" fmla="*/ 139378 h 142287"/>
                  <a:gd name="connsiteX27" fmla="*/ 128754 w 154049"/>
                  <a:gd name="connsiteY27" fmla="*/ 136343 h 142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54049" h="142287">
                    <a:moveTo>
                      <a:pt x="128628" y="136343"/>
                    </a:moveTo>
                    <a:cubicBezTo>
                      <a:pt x="123821" y="135457"/>
                      <a:pt x="117751" y="134319"/>
                      <a:pt x="109909" y="132169"/>
                    </a:cubicBezTo>
                    <a:cubicBezTo>
                      <a:pt x="102320" y="130145"/>
                      <a:pt x="91949" y="126477"/>
                      <a:pt x="81704" y="120786"/>
                    </a:cubicBezTo>
                    <a:cubicBezTo>
                      <a:pt x="81704" y="120912"/>
                      <a:pt x="79554" y="120027"/>
                      <a:pt x="76139" y="118130"/>
                    </a:cubicBezTo>
                    <a:cubicBezTo>
                      <a:pt x="72725" y="116106"/>
                      <a:pt x="67918" y="113197"/>
                      <a:pt x="62480" y="108897"/>
                    </a:cubicBezTo>
                    <a:cubicBezTo>
                      <a:pt x="51603" y="100549"/>
                      <a:pt x="39334" y="87396"/>
                      <a:pt x="29469" y="72724"/>
                    </a:cubicBezTo>
                    <a:lnTo>
                      <a:pt x="27446" y="69689"/>
                    </a:lnTo>
                    <a:cubicBezTo>
                      <a:pt x="27446" y="69689"/>
                      <a:pt x="26434" y="67918"/>
                      <a:pt x="25801" y="66907"/>
                    </a:cubicBezTo>
                    <a:lnTo>
                      <a:pt x="24410" y="64124"/>
                    </a:lnTo>
                    <a:cubicBezTo>
                      <a:pt x="22766" y="60583"/>
                      <a:pt x="21754" y="57421"/>
                      <a:pt x="20995" y="54891"/>
                    </a:cubicBezTo>
                    <a:cubicBezTo>
                      <a:pt x="19604" y="49832"/>
                      <a:pt x="18719" y="46291"/>
                      <a:pt x="18339" y="45279"/>
                    </a:cubicBezTo>
                    <a:cubicBezTo>
                      <a:pt x="15683" y="38955"/>
                      <a:pt x="13027" y="33011"/>
                      <a:pt x="10751" y="27572"/>
                    </a:cubicBezTo>
                    <a:cubicBezTo>
                      <a:pt x="5439" y="15177"/>
                      <a:pt x="1644" y="4300"/>
                      <a:pt x="0" y="0"/>
                    </a:cubicBezTo>
                    <a:cubicBezTo>
                      <a:pt x="3541" y="11256"/>
                      <a:pt x="7209" y="20616"/>
                      <a:pt x="10498" y="28710"/>
                    </a:cubicBezTo>
                    <a:cubicBezTo>
                      <a:pt x="12142" y="32631"/>
                      <a:pt x="13660" y="36426"/>
                      <a:pt x="15177" y="39967"/>
                    </a:cubicBezTo>
                    <a:cubicBezTo>
                      <a:pt x="15810" y="41485"/>
                      <a:pt x="16442" y="43002"/>
                      <a:pt x="17075" y="44520"/>
                    </a:cubicBezTo>
                    <a:cubicBezTo>
                      <a:pt x="17327" y="45026"/>
                      <a:pt x="17707" y="46164"/>
                      <a:pt x="17454" y="45532"/>
                    </a:cubicBezTo>
                    <a:cubicBezTo>
                      <a:pt x="17454" y="45279"/>
                      <a:pt x="17707" y="46164"/>
                      <a:pt x="17707" y="46670"/>
                    </a:cubicBezTo>
                    <a:cubicBezTo>
                      <a:pt x="18339" y="48820"/>
                      <a:pt x="18972" y="52362"/>
                      <a:pt x="20489" y="57294"/>
                    </a:cubicBezTo>
                    <a:cubicBezTo>
                      <a:pt x="21248" y="59824"/>
                      <a:pt x="22260" y="62606"/>
                      <a:pt x="23778" y="65768"/>
                    </a:cubicBezTo>
                    <a:cubicBezTo>
                      <a:pt x="24157" y="66780"/>
                      <a:pt x="26181" y="70195"/>
                      <a:pt x="26307" y="70448"/>
                    </a:cubicBezTo>
                    <a:lnTo>
                      <a:pt x="27952" y="72978"/>
                    </a:lnTo>
                    <a:cubicBezTo>
                      <a:pt x="32125" y="79428"/>
                      <a:pt x="36173" y="84993"/>
                      <a:pt x="41105" y="90937"/>
                    </a:cubicBezTo>
                    <a:cubicBezTo>
                      <a:pt x="50844" y="102447"/>
                      <a:pt x="63112" y="114462"/>
                      <a:pt x="82084" y="124707"/>
                    </a:cubicBezTo>
                    <a:cubicBezTo>
                      <a:pt x="91317" y="129766"/>
                      <a:pt x="103838" y="134319"/>
                      <a:pt x="115727" y="136849"/>
                    </a:cubicBezTo>
                    <a:cubicBezTo>
                      <a:pt x="127869" y="139505"/>
                      <a:pt x="140643" y="141022"/>
                      <a:pt x="154049" y="142287"/>
                    </a:cubicBezTo>
                    <a:cubicBezTo>
                      <a:pt x="148611" y="141149"/>
                      <a:pt x="151393" y="140643"/>
                      <a:pt x="145955" y="139378"/>
                    </a:cubicBezTo>
                    <a:cubicBezTo>
                      <a:pt x="143172" y="138746"/>
                      <a:pt x="138240" y="137987"/>
                      <a:pt x="128754" y="1363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0" name="Freeform: Shape 10109">
                <a:extLst>
                  <a:ext uri="{FF2B5EF4-FFF2-40B4-BE49-F238E27FC236}">
                    <a16:creationId xmlns:a16="http://schemas.microsoft.com/office/drawing/2014/main" id="{2D91BE5B-7755-C05C-1F02-8D54644E37D3}"/>
                  </a:ext>
                </a:extLst>
              </p:cNvPr>
              <p:cNvSpPr/>
              <p:nvPr/>
            </p:nvSpPr>
            <p:spPr>
              <a:xfrm>
                <a:off x="1915977" y="1884180"/>
                <a:ext cx="5312" cy="2782"/>
              </a:xfrm>
              <a:custGeom>
                <a:avLst/>
                <a:gdLst>
                  <a:gd name="connsiteX0" fmla="*/ 5312 w 5312"/>
                  <a:gd name="connsiteY0" fmla="*/ 0 h 2782"/>
                  <a:gd name="connsiteX1" fmla="*/ 0 w 5312"/>
                  <a:gd name="connsiteY1" fmla="*/ 2783 h 2782"/>
                  <a:gd name="connsiteX2" fmla="*/ 5312 w 5312"/>
                  <a:gd name="connsiteY2" fmla="*/ 0 h 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12" h="2782">
                    <a:moveTo>
                      <a:pt x="5312" y="0"/>
                    </a:moveTo>
                    <a:cubicBezTo>
                      <a:pt x="3921" y="632"/>
                      <a:pt x="2150" y="1518"/>
                      <a:pt x="0" y="2783"/>
                    </a:cubicBezTo>
                    <a:cubicBezTo>
                      <a:pt x="1644" y="1644"/>
                      <a:pt x="3541" y="885"/>
                      <a:pt x="531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1" name="Freeform: Shape 10110">
                <a:extLst>
                  <a:ext uri="{FF2B5EF4-FFF2-40B4-BE49-F238E27FC236}">
                    <a16:creationId xmlns:a16="http://schemas.microsoft.com/office/drawing/2014/main" id="{202D5A41-2511-F9DB-5DF9-7162439B088D}"/>
                  </a:ext>
                </a:extLst>
              </p:cNvPr>
              <p:cNvSpPr/>
              <p:nvPr/>
            </p:nvSpPr>
            <p:spPr>
              <a:xfrm>
                <a:off x="1842915" y="1864274"/>
                <a:ext cx="359694" cy="162384"/>
              </a:xfrm>
              <a:custGeom>
                <a:avLst/>
                <a:gdLst>
                  <a:gd name="connsiteX0" fmla="*/ 2361 w 359694"/>
                  <a:gd name="connsiteY0" fmla="*/ 155238 h 162384"/>
                  <a:gd name="connsiteX1" fmla="*/ 14503 w 359694"/>
                  <a:gd name="connsiteY1" fmla="*/ 114259 h 162384"/>
                  <a:gd name="connsiteX2" fmla="*/ 22597 w 359694"/>
                  <a:gd name="connsiteY2" fmla="*/ 93264 h 162384"/>
                  <a:gd name="connsiteX3" fmla="*/ 33727 w 359694"/>
                  <a:gd name="connsiteY3" fmla="*/ 71762 h 162384"/>
                  <a:gd name="connsiteX4" fmla="*/ 67370 w 359694"/>
                  <a:gd name="connsiteY4" fmla="*/ 33440 h 162384"/>
                  <a:gd name="connsiteX5" fmla="*/ 91022 w 359694"/>
                  <a:gd name="connsiteY5" fmla="*/ 19274 h 162384"/>
                  <a:gd name="connsiteX6" fmla="*/ 114420 w 359694"/>
                  <a:gd name="connsiteY6" fmla="*/ 11433 h 162384"/>
                  <a:gd name="connsiteX7" fmla="*/ 137439 w 359694"/>
                  <a:gd name="connsiteY7" fmla="*/ 6374 h 162384"/>
                  <a:gd name="connsiteX8" fmla="*/ 162229 w 359694"/>
                  <a:gd name="connsiteY8" fmla="*/ 4603 h 162384"/>
                  <a:gd name="connsiteX9" fmla="*/ 182591 w 359694"/>
                  <a:gd name="connsiteY9" fmla="*/ 5362 h 162384"/>
                  <a:gd name="connsiteX10" fmla="*/ 202954 w 359694"/>
                  <a:gd name="connsiteY10" fmla="*/ 5362 h 162384"/>
                  <a:gd name="connsiteX11" fmla="*/ 246083 w 359694"/>
                  <a:gd name="connsiteY11" fmla="*/ 8777 h 162384"/>
                  <a:gd name="connsiteX12" fmla="*/ 287062 w 359694"/>
                  <a:gd name="connsiteY12" fmla="*/ 12951 h 162384"/>
                  <a:gd name="connsiteX13" fmla="*/ 294144 w 359694"/>
                  <a:gd name="connsiteY13" fmla="*/ 12951 h 162384"/>
                  <a:gd name="connsiteX14" fmla="*/ 307298 w 359694"/>
                  <a:gd name="connsiteY14" fmla="*/ 15606 h 162384"/>
                  <a:gd name="connsiteX15" fmla="*/ 322475 w 359694"/>
                  <a:gd name="connsiteY15" fmla="*/ 19780 h 162384"/>
                  <a:gd name="connsiteX16" fmla="*/ 359280 w 359694"/>
                  <a:gd name="connsiteY16" fmla="*/ 33060 h 162384"/>
                  <a:gd name="connsiteX17" fmla="*/ 315645 w 359694"/>
                  <a:gd name="connsiteY17" fmla="*/ 15227 h 162384"/>
                  <a:gd name="connsiteX18" fmla="*/ 304895 w 359694"/>
                  <a:gd name="connsiteY18" fmla="*/ 12192 h 162384"/>
                  <a:gd name="connsiteX19" fmla="*/ 292500 w 359694"/>
                  <a:gd name="connsiteY19" fmla="*/ 9409 h 162384"/>
                  <a:gd name="connsiteX20" fmla="*/ 270620 w 359694"/>
                  <a:gd name="connsiteY20" fmla="*/ 6753 h 162384"/>
                  <a:gd name="connsiteX21" fmla="*/ 252533 w 359694"/>
                  <a:gd name="connsiteY21" fmla="*/ 5109 h 162384"/>
                  <a:gd name="connsiteX22" fmla="*/ 234826 w 359694"/>
                  <a:gd name="connsiteY22" fmla="*/ 2959 h 162384"/>
                  <a:gd name="connsiteX23" fmla="*/ 197895 w 359694"/>
                  <a:gd name="connsiteY23" fmla="*/ 935 h 162384"/>
                  <a:gd name="connsiteX24" fmla="*/ 182212 w 359694"/>
                  <a:gd name="connsiteY24" fmla="*/ 935 h 162384"/>
                  <a:gd name="connsiteX25" fmla="*/ 167414 w 359694"/>
                  <a:gd name="connsiteY25" fmla="*/ 176 h 162384"/>
                  <a:gd name="connsiteX26" fmla="*/ 149201 w 359694"/>
                  <a:gd name="connsiteY26" fmla="*/ 303 h 162384"/>
                  <a:gd name="connsiteX27" fmla="*/ 131747 w 359694"/>
                  <a:gd name="connsiteY27" fmla="*/ 2453 h 162384"/>
                  <a:gd name="connsiteX28" fmla="*/ 115938 w 359694"/>
                  <a:gd name="connsiteY28" fmla="*/ 5994 h 162384"/>
                  <a:gd name="connsiteX29" fmla="*/ 102278 w 359694"/>
                  <a:gd name="connsiteY29" fmla="*/ 9789 h 162384"/>
                  <a:gd name="connsiteX30" fmla="*/ 78627 w 359694"/>
                  <a:gd name="connsiteY30" fmla="*/ 20033 h 162384"/>
                  <a:gd name="connsiteX31" fmla="*/ 82168 w 359694"/>
                  <a:gd name="connsiteY31" fmla="*/ 19021 h 162384"/>
                  <a:gd name="connsiteX32" fmla="*/ 67117 w 359694"/>
                  <a:gd name="connsiteY32" fmla="*/ 29519 h 162384"/>
                  <a:gd name="connsiteX33" fmla="*/ 42960 w 359694"/>
                  <a:gd name="connsiteY33" fmla="*/ 53676 h 162384"/>
                  <a:gd name="connsiteX34" fmla="*/ 22471 w 359694"/>
                  <a:gd name="connsiteY34" fmla="*/ 87825 h 162384"/>
                  <a:gd name="connsiteX35" fmla="*/ 9823 w 359694"/>
                  <a:gd name="connsiteY35" fmla="*/ 121974 h 162384"/>
                  <a:gd name="connsiteX36" fmla="*/ 2614 w 359694"/>
                  <a:gd name="connsiteY36" fmla="*/ 148534 h 162384"/>
                  <a:gd name="connsiteX37" fmla="*/ 2614 w 359694"/>
                  <a:gd name="connsiteY37" fmla="*/ 155617 h 16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59694" h="162384">
                    <a:moveTo>
                      <a:pt x="2361" y="155238"/>
                    </a:moveTo>
                    <a:cubicBezTo>
                      <a:pt x="5902" y="141578"/>
                      <a:pt x="9697" y="127918"/>
                      <a:pt x="14503" y="114259"/>
                    </a:cubicBezTo>
                    <a:cubicBezTo>
                      <a:pt x="16906" y="107303"/>
                      <a:pt x="19435" y="100726"/>
                      <a:pt x="22597" y="93264"/>
                    </a:cubicBezTo>
                    <a:cubicBezTo>
                      <a:pt x="26012" y="85548"/>
                      <a:pt x="29554" y="78845"/>
                      <a:pt x="33727" y="71762"/>
                    </a:cubicBezTo>
                    <a:cubicBezTo>
                      <a:pt x="42075" y="57850"/>
                      <a:pt x="53331" y="44190"/>
                      <a:pt x="67370" y="33440"/>
                    </a:cubicBezTo>
                    <a:cubicBezTo>
                      <a:pt x="73947" y="28254"/>
                      <a:pt x="82674" y="22816"/>
                      <a:pt x="91022" y="19274"/>
                    </a:cubicBezTo>
                    <a:cubicBezTo>
                      <a:pt x="99369" y="15606"/>
                      <a:pt x="107211" y="13330"/>
                      <a:pt x="114420" y="11433"/>
                    </a:cubicBezTo>
                    <a:cubicBezTo>
                      <a:pt x="120365" y="9789"/>
                      <a:pt x="129597" y="7512"/>
                      <a:pt x="137439" y="6374"/>
                    </a:cubicBezTo>
                    <a:cubicBezTo>
                      <a:pt x="145280" y="5109"/>
                      <a:pt x="154387" y="4477"/>
                      <a:pt x="162229" y="4603"/>
                    </a:cubicBezTo>
                    <a:cubicBezTo>
                      <a:pt x="169817" y="4603"/>
                      <a:pt x="178038" y="5235"/>
                      <a:pt x="182591" y="5362"/>
                    </a:cubicBezTo>
                    <a:lnTo>
                      <a:pt x="202954" y="5362"/>
                    </a:lnTo>
                    <a:cubicBezTo>
                      <a:pt x="216867" y="5741"/>
                      <a:pt x="232803" y="6879"/>
                      <a:pt x="246083" y="8777"/>
                    </a:cubicBezTo>
                    <a:cubicBezTo>
                      <a:pt x="258225" y="10294"/>
                      <a:pt x="271252" y="10800"/>
                      <a:pt x="287062" y="12951"/>
                    </a:cubicBezTo>
                    <a:cubicBezTo>
                      <a:pt x="283267" y="11939"/>
                      <a:pt x="286429" y="11812"/>
                      <a:pt x="294144" y="12951"/>
                    </a:cubicBezTo>
                    <a:cubicBezTo>
                      <a:pt x="298065" y="13456"/>
                      <a:pt x="303377" y="14721"/>
                      <a:pt x="307298" y="15606"/>
                    </a:cubicBezTo>
                    <a:cubicBezTo>
                      <a:pt x="312104" y="16745"/>
                      <a:pt x="317290" y="18136"/>
                      <a:pt x="322475" y="19780"/>
                    </a:cubicBezTo>
                    <a:cubicBezTo>
                      <a:pt x="343091" y="26104"/>
                      <a:pt x="362822" y="36096"/>
                      <a:pt x="359280" y="33060"/>
                    </a:cubicBezTo>
                    <a:cubicBezTo>
                      <a:pt x="344988" y="25851"/>
                      <a:pt x="330443" y="19780"/>
                      <a:pt x="315645" y="15227"/>
                    </a:cubicBezTo>
                    <a:cubicBezTo>
                      <a:pt x="312104" y="14089"/>
                      <a:pt x="307930" y="12951"/>
                      <a:pt x="304895" y="12192"/>
                    </a:cubicBezTo>
                    <a:cubicBezTo>
                      <a:pt x="301354" y="11180"/>
                      <a:pt x="296421" y="10041"/>
                      <a:pt x="292500" y="9409"/>
                    </a:cubicBezTo>
                    <a:cubicBezTo>
                      <a:pt x="284279" y="8018"/>
                      <a:pt x="277196" y="7259"/>
                      <a:pt x="270620" y="6753"/>
                    </a:cubicBezTo>
                    <a:cubicBezTo>
                      <a:pt x="264549" y="6247"/>
                      <a:pt x="258478" y="5615"/>
                      <a:pt x="252533" y="5109"/>
                    </a:cubicBezTo>
                    <a:cubicBezTo>
                      <a:pt x="246589" y="4350"/>
                      <a:pt x="240644" y="3718"/>
                      <a:pt x="234826" y="2959"/>
                    </a:cubicBezTo>
                    <a:cubicBezTo>
                      <a:pt x="221799" y="1567"/>
                      <a:pt x="209405" y="1062"/>
                      <a:pt x="197895" y="935"/>
                    </a:cubicBezTo>
                    <a:cubicBezTo>
                      <a:pt x="192583" y="935"/>
                      <a:pt x="187397" y="935"/>
                      <a:pt x="182212" y="935"/>
                    </a:cubicBezTo>
                    <a:cubicBezTo>
                      <a:pt x="177153" y="682"/>
                      <a:pt x="172220" y="429"/>
                      <a:pt x="167414" y="176"/>
                    </a:cubicBezTo>
                    <a:cubicBezTo>
                      <a:pt x="161722" y="-77"/>
                      <a:pt x="155525" y="-77"/>
                      <a:pt x="149201" y="303"/>
                    </a:cubicBezTo>
                    <a:cubicBezTo>
                      <a:pt x="142877" y="809"/>
                      <a:pt x="137439" y="1441"/>
                      <a:pt x="131747" y="2453"/>
                    </a:cubicBezTo>
                    <a:cubicBezTo>
                      <a:pt x="126182" y="3465"/>
                      <a:pt x="120491" y="4729"/>
                      <a:pt x="115938" y="5994"/>
                    </a:cubicBezTo>
                    <a:cubicBezTo>
                      <a:pt x="112270" y="6879"/>
                      <a:pt x="106958" y="8271"/>
                      <a:pt x="102278" y="9789"/>
                    </a:cubicBezTo>
                    <a:cubicBezTo>
                      <a:pt x="94437" y="12192"/>
                      <a:pt x="86342" y="15733"/>
                      <a:pt x="78627" y="20033"/>
                    </a:cubicBezTo>
                    <a:cubicBezTo>
                      <a:pt x="82295" y="18263"/>
                      <a:pt x="83433" y="18136"/>
                      <a:pt x="82168" y="19021"/>
                    </a:cubicBezTo>
                    <a:cubicBezTo>
                      <a:pt x="80524" y="20160"/>
                      <a:pt x="74074" y="23954"/>
                      <a:pt x="67117" y="29519"/>
                    </a:cubicBezTo>
                    <a:cubicBezTo>
                      <a:pt x="59782" y="35084"/>
                      <a:pt x="50928" y="43431"/>
                      <a:pt x="42960" y="53676"/>
                    </a:cubicBezTo>
                    <a:cubicBezTo>
                      <a:pt x="34866" y="63921"/>
                      <a:pt x="28036" y="75683"/>
                      <a:pt x="22471" y="87825"/>
                    </a:cubicBezTo>
                    <a:cubicBezTo>
                      <a:pt x="16653" y="100726"/>
                      <a:pt x="13238" y="111350"/>
                      <a:pt x="9823" y="121974"/>
                    </a:cubicBezTo>
                    <a:cubicBezTo>
                      <a:pt x="6661" y="132345"/>
                      <a:pt x="4258" y="141451"/>
                      <a:pt x="2614" y="148534"/>
                    </a:cubicBezTo>
                    <a:cubicBezTo>
                      <a:pt x="-548" y="162447"/>
                      <a:pt x="-1180" y="167759"/>
                      <a:pt x="2614" y="15561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2" name="Freeform: Shape 10111">
                <a:extLst>
                  <a:ext uri="{FF2B5EF4-FFF2-40B4-BE49-F238E27FC236}">
                    <a16:creationId xmlns:a16="http://schemas.microsoft.com/office/drawing/2014/main" id="{B910ED8B-5EEF-BC40-A949-57686DB1B149}"/>
                  </a:ext>
                </a:extLst>
              </p:cNvPr>
              <p:cNvSpPr/>
              <p:nvPr/>
            </p:nvSpPr>
            <p:spPr>
              <a:xfrm>
                <a:off x="1847805" y="2787192"/>
                <a:ext cx="37690" cy="449916"/>
              </a:xfrm>
              <a:custGeom>
                <a:avLst/>
                <a:gdLst>
                  <a:gd name="connsiteX0" fmla="*/ 31366 w 37690"/>
                  <a:gd name="connsiteY0" fmla="*/ 38486 h 449916"/>
                  <a:gd name="connsiteX1" fmla="*/ 24157 w 37690"/>
                  <a:gd name="connsiteY1" fmla="*/ 88192 h 449916"/>
                  <a:gd name="connsiteX2" fmla="*/ 15430 w 37690"/>
                  <a:gd name="connsiteY2" fmla="*/ 142703 h 449916"/>
                  <a:gd name="connsiteX3" fmla="*/ 12395 w 37690"/>
                  <a:gd name="connsiteY3" fmla="*/ 196077 h 449916"/>
                  <a:gd name="connsiteX4" fmla="*/ 9739 w 37690"/>
                  <a:gd name="connsiteY4" fmla="*/ 240976 h 449916"/>
                  <a:gd name="connsiteX5" fmla="*/ 8980 w 37690"/>
                  <a:gd name="connsiteY5" fmla="*/ 257039 h 449916"/>
                  <a:gd name="connsiteX6" fmla="*/ 7842 w 37690"/>
                  <a:gd name="connsiteY6" fmla="*/ 309527 h 449916"/>
                  <a:gd name="connsiteX7" fmla="*/ 4427 w 37690"/>
                  <a:gd name="connsiteY7" fmla="*/ 360371 h 449916"/>
                  <a:gd name="connsiteX8" fmla="*/ 1518 w 37690"/>
                  <a:gd name="connsiteY8" fmla="*/ 399199 h 449916"/>
                  <a:gd name="connsiteX9" fmla="*/ 0 w 37690"/>
                  <a:gd name="connsiteY9" fmla="*/ 449917 h 449916"/>
                  <a:gd name="connsiteX10" fmla="*/ 9233 w 37690"/>
                  <a:gd name="connsiteY10" fmla="*/ 330269 h 449916"/>
                  <a:gd name="connsiteX11" fmla="*/ 13027 w 37690"/>
                  <a:gd name="connsiteY11" fmla="*/ 272216 h 449916"/>
                  <a:gd name="connsiteX12" fmla="*/ 16442 w 37690"/>
                  <a:gd name="connsiteY12" fmla="*/ 214542 h 449916"/>
                  <a:gd name="connsiteX13" fmla="*/ 18466 w 37690"/>
                  <a:gd name="connsiteY13" fmla="*/ 158892 h 449916"/>
                  <a:gd name="connsiteX14" fmla="*/ 24537 w 37690"/>
                  <a:gd name="connsiteY14" fmla="*/ 107543 h 449916"/>
                  <a:gd name="connsiteX15" fmla="*/ 32505 w 37690"/>
                  <a:gd name="connsiteY15" fmla="*/ 53410 h 449916"/>
                  <a:gd name="connsiteX16" fmla="*/ 37690 w 37690"/>
                  <a:gd name="connsiteY16" fmla="*/ 1807 h 449916"/>
                  <a:gd name="connsiteX17" fmla="*/ 31240 w 37690"/>
                  <a:gd name="connsiteY17" fmla="*/ 38359 h 44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690" h="449916">
                    <a:moveTo>
                      <a:pt x="31366" y="38486"/>
                    </a:moveTo>
                    <a:cubicBezTo>
                      <a:pt x="29849" y="51892"/>
                      <a:pt x="27572" y="70105"/>
                      <a:pt x="24157" y="88192"/>
                    </a:cubicBezTo>
                    <a:cubicBezTo>
                      <a:pt x="20995" y="106404"/>
                      <a:pt x="17327" y="124997"/>
                      <a:pt x="15430" y="142703"/>
                    </a:cubicBezTo>
                    <a:cubicBezTo>
                      <a:pt x="13533" y="160410"/>
                      <a:pt x="13154" y="178876"/>
                      <a:pt x="12395" y="196077"/>
                    </a:cubicBezTo>
                    <a:cubicBezTo>
                      <a:pt x="11889" y="213025"/>
                      <a:pt x="10371" y="229720"/>
                      <a:pt x="9739" y="240976"/>
                    </a:cubicBezTo>
                    <a:cubicBezTo>
                      <a:pt x="8348" y="264248"/>
                      <a:pt x="7842" y="273734"/>
                      <a:pt x="8980" y="257039"/>
                    </a:cubicBezTo>
                    <a:cubicBezTo>
                      <a:pt x="8980" y="274619"/>
                      <a:pt x="8727" y="284737"/>
                      <a:pt x="7842" y="309527"/>
                    </a:cubicBezTo>
                    <a:cubicBezTo>
                      <a:pt x="7462" y="321922"/>
                      <a:pt x="5944" y="337984"/>
                      <a:pt x="4427" y="360371"/>
                    </a:cubicBezTo>
                    <a:cubicBezTo>
                      <a:pt x="3541" y="371627"/>
                      <a:pt x="2656" y="384402"/>
                      <a:pt x="1518" y="399199"/>
                    </a:cubicBezTo>
                    <a:cubicBezTo>
                      <a:pt x="632" y="413997"/>
                      <a:pt x="632" y="430819"/>
                      <a:pt x="0" y="449917"/>
                    </a:cubicBezTo>
                    <a:cubicBezTo>
                      <a:pt x="1138" y="409065"/>
                      <a:pt x="5565" y="369224"/>
                      <a:pt x="9233" y="330269"/>
                    </a:cubicBezTo>
                    <a:cubicBezTo>
                      <a:pt x="11256" y="310792"/>
                      <a:pt x="11762" y="291441"/>
                      <a:pt x="13027" y="272216"/>
                    </a:cubicBezTo>
                    <a:cubicBezTo>
                      <a:pt x="14165" y="252739"/>
                      <a:pt x="15304" y="233514"/>
                      <a:pt x="16442" y="214542"/>
                    </a:cubicBezTo>
                    <a:cubicBezTo>
                      <a:pt x="17074" y="195824"/>
                      <a:pt x="17833" y="177232"/>
                      <a:pt x="18466" y="158892"/>
                    </a:cubicBezTo>
                    <a:cubicBezTo>
                      <a:pt x="19351" y="141565"/>
                      <a:pt x="21628" y="125249"/>
                      <a:pt x="24537" y="107543"/>
                    </a:cubicBezTo>
                    <a:cubicBezTo>
                      <a:pt x="27319" y="90215"/>
                      <a:pt x="30608" y="71749"/>
                      <a:pt x="32505" y="53410"/>
                    </a:cubicBezTo>
                    <a:cubicBezTo>
                      <a:pt x="34275" y="35956"/>
                      <a:pt x="36046" y="18882"/>
                      <a:pt x="37690" y="1807"/>
                    </a:cubicBezTo>
                    <a:cubicBezTo>
                      <a:pt x="37184" y="-5655"/>
                      <a:pt x="34655" y="10661"/>
                      <a:pt x="31240" y="383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3" name="Freeform: Shape 10112">
                <a:extLst>
                  <a:ext uri="{FF2B5EF4-FFF2-40B4-BE49-F238E27FC236}">
                    <a16:creationId xmlns:a16="http://schemas.microsoft.com/office/drawing/2014/main" id="{7A88F730-9E0B-EA1E-E839-6813B395BE4A}"/>
                  </a:ext>
                </a:extLst>
              </p:cNvPr>
              <p:cNvSpPr/>
              <p:nvPr/>
            </p:nvSpPr>
            <p:spPr>
              <a:xfrm>
                <a:off x="1496180" y="3356124"/>
                <a:ext cx="44285" cy="255430"/>
              </a:xfrm>
              <a:custGeom>
                <a:avLst/>
                <a:gdLst>
                  <a:gd name="connsiteX0" fmla="*/ 23037 w 44285"/>
                  <a:gd name="connsiteY0" fmla="*/ 168089 h 255430"/>
                  <a:gd name="connsiteX1" fmla="*/ 33535 w 44285"/>
                  <a:gd name="connsiteY1" fmla="*/ 97008 h 255430"/>
                  <a:gd name="connsiteX2" fmla="*/ 42262 w 44285"/>
                  <a:gd name="connsiteY2" fmla="*/ 39208 h 255430"/>
                  <a:gd name="connsiteX3" fmla="*/ 44285 w 44285"/>
                  <a:gd name="connsiteY3" fmla="*/ 0 h 255430"/>
                  <a:gd name="connsiteX4" fmla="*/ 43020 w 44285"/>
                  <a:gd name="connsiteY4" fmla="*/ 22260 h 255430"/>
                  <a:gd name="connsiteX5" fmla="*/ 40491 w 44285"/>
                  <a:gd name="connsiteY5" fmla="*/ 44140 h 255430"/>
                  <a:gd name="connsiteX6" fmla="*/ 32017 w 44285"/>
                  <a:gd name="connsiteY6" fmla="*/ 95111 h 255430"/>
                  <a:gd name="connsiteX7" fmla="*/ 24302 w 44285"/>
                  <a:gd name="connsiteY7" fmla="*/ 145196 h 255430"/>
                  <a:gd name="connsiteX8" fmla="*/ 16713 w 44285"/>
                  <a:gd name="connsiteY8" fmla="*/ 190602 h 255430"/>
                  <a:gd name="connsiteX9" fmla="*/ 4824 w 44285"/>
                  <a:gd name="connsiteY9" fmla="*/ 246378 h 255430"/>
                  <a:gd name="connsiteX10" fmla="*/ 22911 w 44285"/>
                  <a:gd name="connsiteY10" fmla="*/ 167962 h 25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85" h="255430">
                    <a:moveTo>
                      <a:pt x="23037" y="168089"/>
                    </a:moveTo>
                    <a:cubicBezTo>
                      <a:pt x="26831" y="142287"/>
                      <a:pt x="30373" y="118383"/>
                      <a:pt x="33535" y="97008"/>
                    </a:cubicBezTo>
                    <a:cubicBezTo>
                      <a:pt x="36696" y="73357"/>
                      <a:pt x="40617" y="54512"/>
                      <a:pt x="42262" y="39208"/>
                    </a:cubicBezTo>
                    <a:cubicBezTo>
                      <a:pt x="44159" y="24789"/>
                      <a:pt x="43906" y="10498"/>
                      <a:pt x="44285" y="0"/>
                    </a:cubicBezTo>
                    <a:cubicBezTo>
                      <a:pt x="43906" y="7083"/>
                      <a:pt x="43526" y="14545"/>
                      <a:pt x="43020" y="22260"/>
                    </a:cubicBezTo>
                    <a:cubicBezTo>
                      <a:pt x="42641" y="29596"/>
                      <a:pt x="41756" y="36299"/>
                      <a:pt x="40491" y="44140"/>
                    </a:cubicBezTo>
                    <a:cubicBezTo>
                      <a:pt x="38214" y="59445"/>
                      <a:pt x="34546" y="76519"/>
                      <a:pt x="32017" y="95111"/>
                    </a:cubicBezTo>
                    <a:cubicBezTo>
                      <a:pt x="29361" y="112059"/>
                      <a:pt x="26831" y="129007"/>
                      <a:pt x="24302" y="145196"/>
                    </a:cubicBezTo>
                    <a:cubicBezTo>
                      <a:pt x="21899" y="161385"/>
                      <a:pt x="19496" y="176942"/>
                      <a:pt x="16713" y="190602"/>
                    </a:cubicBezTo>
                    <a:cubicBezTo>
                      <a:pt x="6342" y="246631"/>
                      <a:pt x="-7444" y="269776"/>
                      <a:pt x="4824" y="246378"/>
                    </a:cubicBezTo>
                    <a:cubicBezTo>
                      <a:pt x="13551" y="221335"/>
                      <a:pt x="18610" y="193510"/>
                      <a:pt x="22911" y="1679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4" name="Freeform: Shape 10113">
                <a:extLst>
                  <a:ext uri="{FF2B5EF4-FFF2-40B4-BE49-F238E27FC236}">
                    <a16:creationId xmlns:a16="http://schemas.microsoft.com/office/drawing/2014/main" id="{B11AB89F-247C-658B-43EB-F1CFD07E7E0E}"/>
                  </a:ext>
                </a:extLst>
              </p:cNvPr>
              <p:cNvSpPr/>
              <p:nvPr/>
            </p:nvSpPr>
            <p:spPr>
              <a:xfrm>
                <a:off x="1435236" y="3699131"/>
                <a:ext cx="2023" cy="253"/>
              </a:xfrm>
              <a:custGeom>
                <a:avLst/>
                <a:gdLst>
                  <a:gd name="connsiteX0" fmla="*/ 0 w 2023"/>
                  <a:gd name="connsiteY0" fmla="*/ 253 h 253"/>
                  <a:gd name="connsiteX1" fmla="*/ 0 w 2023"/>
                  <a:gd name="connsiteY1" fmla="*/ 253 h 253"/>
                  <a:gd name="connsiteX2" fmla="*/ 2024 w 2023"/>
                  <a:gd name="connsiteY2" fmla="*/ 0 h 253"/>
                  <a:gd name="connsiteX3" fmla="*/ 0 w 2023"/>
                  <a:gd name="connsiteY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3" h="253">
                    <a:moveTo>
                      <a:pt x="0" y="253"/>
                    </a:moveTo>
                    <a:lnTo>
                      <a:pt x="0" y="253"/>
                    </a:lnTo>
                    <a:lnTo>
                      <a:pt x="2024" y="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5" name="Freeform: Shape 10114">
                <a:extLst>
                  <a:ext uri="{FF2B5EF4-FFF2-40B4-BE49-F238E27FC236}">
                    <a16:creationId xmlns:a16="http://schemas.microsoft.com/office/drawing/2014/main" id="{919C624B-756B-ACD9-22D5-B82AB56CFC2C}"/>
                  </a:ext>
                </a:extLst>
              </p:cNvPr>
              <p:cNvSpPr/>
              <p:nvPr/>
            </p:nvSpPr>
            <p:spPr>
              <a:xfrm>
                <a:off x="2288453" y="2025582"/>
                <a:ext cx="4553" cy="2150"/>
              </a:xfrm>
              <a:custGeom>
                <a:avLst/>
                <a:gdLst>
                  <a:gd name="connsiteX0" fmla="*/ 4553 w 4553"/>
                  <a:gd name="connsiteY0" fmla="*/ 126 h 2150"/>
                  <a:gd name="connsiteX1" fmla="*/ 4553 w 4553"/>
                  <a:gd name="connsiteY1" fmla="*/ 0 h 2150"/>
                  <a:gd name="connsiteX2" fmla="*/ 0 w 4553"/>
                  <a:gd name="connsiteY2" fmla="*/ 2150 h 2150"/>
                  <a:gd name="connsiteX3" fmla="*/ 0 w 4553"/>
                  <a:gd name="connsiteY3" fmla="*/ 2150 h 2150"/>
                  <a:gd name="connsiteX4" fmla="*/ 4553 w 4553"/>
                  <a:gd name="connsiteY4" fmla="*/ 126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3" h="2150">
                    <a:moveTo>
                      <a:pt x="4553" y="126"/>
                    </a:moveTo>
                    <a:lnTo>
                      <a:pt x="4553" y="0"/>
                    </a:lnTo>
                    <a:lnTo>
                      <a:pt x="0" y="2150"/>
                    </a:lnTo>
                    <a:lnTo>
                      <a:pt x="0" y="2150"/>
                    </a:lnTo>
                    <a:lnTo>
                      <a:pt x="4553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6" name="Freeform: Shape 10115">
                <a:extLst>
                  <a:ext uri="{FF2B5EF4-FFF2-40B4-BE49-F238E27FC236}">
                    <a16:creationId xmlns:a16="http://schemas.microsoft.com/office/drawing/2014/main" id="{2C3A87B2-716C-38B6-592F-75C281C99291}"/>
                  </a:ext>
                </a:extLst>
              </p:cNvPr>
              <p:cNvSpPr/>
              <p:nvPr/>
            </p:nvSpPr>
            <p:spPr>
              <a:xfrm>
                <a:off x="1419679" y="3169191"/>
                <a:ext cx="505" cy="885"/>
              </a:xfrm>
              <a:custGeom>
                <a:avLst/>
                <a:gdLst>
                  <a:gd name="connsiteX0" fmla="*/ 506 w 505"/>
                  <a:gd name="connsiteY0" fmla="*/ 759 h 885"/>
                  <a:gd name="connsiteX1" fmla="*/ 0 w 505"/>
                  <a:gd name="connsiteY1" fmla="*/ 0 h 885"/>
                  <a:gd name="connsiteX2" fmla="*/ 253 w 505"/>
                  <a:gd name="connsiteY2" fmla="*/ 632 h 885"/>
                  <a:gd name="connsiteX3" fmla="*/ 379 w 505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885">
                    <a:moveTo>
                      <a:pt x="506" y="759"/>
                    </a:moveTo>
                    <a:cubicBezTo>
                      <a:pt x="506" y="759"/>
                      <a:pt x="126" y="126"/>
                      <a:pt x="0" y="0"/>
                    </a:cubicBezTo>
                    <a:cubicBezTo>
                      <a:pt x="0" y="126"/>
                      <a:pt x="253" y="379"/>
                      <a:pt x="253" y="632"/>
                    </a:cubicBezTo>
                    <a:cubicBezTo>
                      <a:pt x="253" y="632"/>
                      <a:pt x="253" y="759"/>
                      <a:pt x="379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7" name="Freeform: Shape 10116">
                <a:extLst>
                  <a:ext uri="{FF2B5EF4-FFF2-40B4-BE49-F238E27FC236}">
                    <a16:creationId xmlns:a16="http://schemas.microsoft.com/office/drawing/2014/main" id="{6CCBFDEF-41F3-8FE1-83EC-8C8C4AF5C386}"/>
                  </a:ext>
                </a:extLst>
              </p:cNvPr>
              <p:cNvSpPr/>
              <p:nvPr/>
            </p:nvSpPr>
            <p:spPr>
              <a:xfrm>
                <a:off x="2791580" y="1720013"/>
                <a:ext cx="2023" cy="8600"/>
              </a:xfrm>
              <a:custGeom>
                <a:avLst/>
                <a:gdLst>
                  <a:gd name="connsiteX0" fmla="*/ 0 w 2023"/>
                  <a:gd name="connsiteY0" fmla="*/ 0 h 8600"/>
                  <a:gd name="connsiteX1" fmla="*/ 2024 w 2023"/>
                  <a:gd name="connsiteY1" fmla="*/ 8601 h 8600"/>
                  <a:gd name="connsiteX2" fmla="*/ 0 w 2023"/>
                  <a:gd name="connsiteY2" fmla="*/ 0 h 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23" h="8600">
                    <a:moveTo>
                      <a:pt x="0" y="0"/>
                    </a:moveTo>
                    <a:cubicBezTo>
                      <a:pt x="885" y="3289"/>
                      <a:pt x="1265" y="6071"/>
                      <a:pt x="2024" y="8601"/>
                    </a:cubicBezTo>
                    <a:cubicBezTo>
                      <a:pt x="1391" y="6071"/>
                      <a:pt x="759" y="328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8" name="Freeform: Shape 10117">
                <a:extLst>
                  <a:ext uri="{FF2B5EF4-FFF2-40B4-BE49-F238E27FC236}">
                    <a16:creationId xmlns:a16="http://schemas.microsoft.com/office/drawing/2014/main" id="{6BA05D38-7A8B-636D-9896-1DC4DCEE807C}"/>
                  </a:ext>
                </a:extLst>
              </p:cNvPr>
              <p:cNvSpPr/>
              <p:nvPr/>
            </p:nvSpPr>
            <p:spPr>
              <a:xfrm>
                <a:off x="2293132" y="2035194"/>
                <a:ext cx="1897" cy="126"/>
              </a:xfrm>
              <a:custGeom>
                <a:avLst/>
                <a:gdLst>
                  <a:gd name="connsiteX0" fmla="*/ 1897 w 1897"/>
                  <a:gd name="connsiteY0" fmla="*/ 127 h 126"/>
                  <a:gd name="connsiteX1" fmla="*/ 1897 w 1897"/>
                  <a:gd name="connsiteY1" fmla="*/ 127 h 126"/>
                  <a:gd name="connsiteX2" fmla="*/ 0 w 1897"/>
                  <a:gd name="connsiteY2" fmla="*/ 0 h 126"/>
                  <a:gd name="connsiteX3" fmla="*/ 1897 w 189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126">
                    <a:moveTo>
                      <a:pt x="1897" y="127"/>
                    </a:moveTo>
                    <a:lnTo>
                      <a:pt x="1897" y="127"/>
                    </a:lnTo>
                    <a:cubicBezTo>
                      <a:pt x="1897" y="127"/>
                      <a:pt x="0" y="0"/>
                      <a:pt x="0" y="0"/>
                    </a:cubicBezTo>
                    <a:cubicBezTo>
                      <a:pt x="759" y="0"/>
                      <a:pt x="1391" y="0"/>
                      <a:pt x="1897" y="1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9" name="Freeform: Shape 10118">
                <a:extLst>
                  <a:ext uri="{FF2B5EF4-FFF2-40B4-BE49-F238E27FC236}">
                    <a16:creationId xmlns:a16="http://schemas.microsoft.com/office/drawing/2014/main" id="{63C7FE70-CC22-1572-B0D6-0B67B6052CCD}"/>
                  </a:ext>
                </a:extLst>
              </p:cNvPr>
              <p:cNvSpPr/>
              <p:nvPr/>
            </p:nvSpPr>
            <p:spPr>
              <a:xfrm>
                <a:off x="1421450" y="3172226"/>
                <a:ext cx="1011" cy="1644"/>
              </a:xfrm>
              <a:custGeom>
                <a:avLst/>
                <a:gdLst>
                  <a:gd name="connsiteX0" fmla="*/ 632 w 1011"/>
                  <a:gd name="connsiteY0" fmla="*/ 1012 h 1644"/>
                  <a:gd name="connsiteX1" fmla="*/ 1012 w 1011"/>
                  <a:gd name="connsiteY1" fmla="*/ 1644 h 1644"/>
                  <a:gd name="connsiteX2" fmla="*/ 0 w 1011"/>
                  <a:gd name="connsiteY2" fmla="*/ 0 h 1644"/>
                  <a:gd name="connsiteX3" fmla="*/ 0 w 1011"/>
                  <a:gd name="connsiteY3" fmla="*/ 126 h 1644"/>
                  <a:gd name="connsiteX4" fmla="*/ 506 w 1011"/>
                  <a:gd name="connsiteY4" fmla="*/ 1012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1" h="1644">
                    <a:moveTo>
                      <a:pt x="632" y="1012"/>
                    </a:moveTo>
                    <a:cubicBezTo>
                      <a:pt x="632" y="1012"/>
                      <a:pt x="885" y="1391"/>
                      <a:pt x="1012" y="1644"/>
                    </a:cubicBezTo>
                    <a:cubicBezTo>
                      <a:pt x="632" y="1138"/>
                      <a:pt x="379" y="506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lnTo>
                      <a:pt x="506" y="10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0" name="Freeform: Shape 10119">
                <a:extLst>
                  <a:ext uri="{FF2B5EF4-FFF2-40B4-BE49-F238E27FC236}">
                    <a16:creationId xmlns:a16="http://schemas.microsoft.com/office/drawing/2014/main" id="{D95D4CC1-554C-964A-6734-C1C3C6A499EC}"/>
                  </a:ext>
                </a:extLst>
              </p:cNvPr>
              <p:cNvSpPr/>
              <p:nvPr/>
            </p:nvSpPr>
            <p:spPr>
              <a:xfrm>
                <a:off x="1455093" y="3148448"/>
                <a:ext cx="1391" cy="2276"/>
              </a:xfrm>
              <a:custGeom>
                <a:avLst/>
                <a:gdLst>
                  <a:gd name="connsiteX0" fmla="*/ 1391 w 1391"/>
                  <a:gd name="connsiteY0" fmla="*/ 0 h 2276"/>
                  <a:gd name="connsiteX1" fmla="*/ 885 w 1391"/>
                  <a:gd name="connsiteY1" fmla="*/ 885 h 2276"/>
                  <a:gd name="connsiteX2" fmla="*/ 0 w 1391"/>
                  <a:gd name="connsiteY2" fmla="*/ 2277 h 2276"/>
                  <a:gd name="connsiteX3" fmla="*/ 1391 w 1391"/>
                  <a:gd name="connsiteY3" fmla="*/ 0 h 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2276">
                    <a:moveTo>
                      <a:pt x="1391" y="0"/>
                    </a:moveTo>
                    <a:cubicBezTo>
                      <a:pt x="1391" y="0"/>
                      <a:pt x="1012" y="506"/>
                      <a:pt x="885" y="885"/>
                    </a:cubicBezTo>
                    <a:cubicBezTo>
                      <a:pt x="632" y="1391"/>
                      <a:pt x="379" y="1897"/>
                      <a:pt x="0" y="2277"/>
                    </a:cubicBezTo>
                    <a:lnTo>
                      <a:pt x="139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1" name="Freeform: Shape 10120">
                <a:extLst>
                  <a:ext uri="{FF2B5EF4-FFF2-40B4-BE49-F238E27FC236}">
                    <a16:creationId xmlns:a16="http://schemas.microsoft.com/office/drawing/2014/main" id="{EA29BADB-E78A-E4FC-4735-045670BAF0DC}"/>
                  </a:ext>
                </a:extLst>
              </p:cNvPr>
              <p:cNvSpPr/>
              <p:nvPr/>
            </p:nvSpPr>
            <p:spPr>
              <a:xfrm>
                <a:off x="2791327" y="1719001"/>
                <a:ext cx="253" cy="1011"/>
              </a:xfrm>
              <a:custGeom>
                <a:avLst/>
                <a:gdLst>
                  <a:gd name="connsiteX0" fmla="*/ 0 w 253"/>
                  <a:gd name="connsiteY0" fmla="*/ 0 h 1011"/>
                  <a:gd name="connsiteX1" fmla="*/ 253 w 253"/>
                  <a:gd name="connsiteY1" fmla="*/ 1012 h 1011"/>
                  <a:gd name="connsiteX2" fmla="*/ 0 w 253"/>
                  <a:gd name="connsiteY2" fmla="*/ 0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" h="1011">
                    <a:moveTo>
                      <a:pt x="0" y="0"/>
                    </a:moveTo>
                    <a:cubicBezTo>
                      <a:pt x="0" y="0"/>
                      <a:pt x="127" y="632"/>
                      <a:pt x="253" y="1012"/>
                    </a:cubicBezTo>
                    <a:cubicBezTo>
                      <a:pt x="253" y="632"/>
                      <a:pt x="127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2" name="Freeform: Shape 10121">
                <a:extLst>
                  <a:ext uri="{FF2B5EF4-FFF2-40B4-BE49-F238E27FC236}">
                    <a16:creationId xmlns:a16="http://schemas.microsoft.com/office/drawing/2014/main" id="{AEA7CD1A-1F33-3839-33FF-BA4D804132B0}"/>
                  </a:ext>
                </a:extLst>
              </p:cNvPr>
              <p:cNvSpPr/>
              <p:nvPr/>
            </p:nvSpPr>
            <p:spPr>
              <a:xfrm>
                <a:off x="1382495" y="3173870"/>
                <a:ext cx="43138" cy="26686"/>
              </a:xfrm>
              <a:custGeom>
                <a:avLst/>
                <a:gdLst>
                  <a:gd name="connsiteX0" fmla="*/ 42623 w 43138"/>
                  <a:gd name="connsiteY0" fmla="*/ 4174 h 26686"/>
                  <a:gd name="connsiteX1" fmla="*/ 42623 w 43138"/>
                  <a:gd name="connsiteY1" fmla="*/ 4174 h 26686"/>
                  <a:gd name="connsiteX2" fmla="*/ 40852 w 43138"/>
                  <a:gd name="connsiteY2" fmla="*/ 5818 h 26686"/>
                  <a:gd name="connsiteX3" fmla="*/ 35034 w 43138"/>
                  <a:gd name="connsiteY3" fmla="*/ 10245 h 26686"/>
                  <a:gd name="connsiteX4" fmla="*/ 29722 w 43138"/>
                  <a:gd name="connsiteY4" fmla="*/ 13407 h 26686"/>
                  <a:gd name="connsiteX5" fmla="*/ 26813 w 43138"/>
                  <a:gd name="connsiteY5" fmla="*/ 14924 h 26686"/>
                  <a:gd name="connsiteX6" fmla="*/ 0 w 43138"/>
                  <a:gd name="connsiteY6" fmla="*/ 26687 h 26686"/>
                  <a:gd name="connsiteX7" fmla="*/ 25169 w 43138"/>
                  <a:gd name="connsiteY7" fmla="*/ 16189 h 26686"/>
                  <a:gd name="connsiteX8" fmla="*/ 27951 w 43138"/>
                  <a:gd name="connsiteY8" fmla="*/ 14798 h 26686"/>
                  <a:gd name="connsiteX9" fmla="*/ 29343 w 43138"/>
                  <a:gd name="connsiteY9" fmla="*/ 14166 h 26686"/>
                  <a:gd name="connsiteX10" fmla="*/ 32252 w 43138"/>
                  <a:gd name="connsiteY10" fmla="*/ 12648 h 26686"/>
                  <a:gd name="connsiteX11" fmla="*/ 40220 w 43138"/>
                  <a:gd name="connsiteY11" fmla="*/ 7336 h 26686"/>
                  <a:gd name="connsiteX12" fmla="*/ 43002 w 43138"/>
                  <a:gd name="connsiteY12" fmla="*/ 5059 h 26686"/>
                  <a:gd name="connsiteX13" fmla="*/ 42876 w 43138"/>
                  <a:gd name="connsiteY13" fmla="*/ 4553 h 26686"/>
                  <a:gd name="connsiteX14" fmla="*/ 39967 w 43138"/>
                  <a:gd name="connsiteY14" fmla="*/ 0 h 26686"/>
                  <a:gd name="connsiteX15" fmla="*/ 40979 w 43138"/>
                  <a:gd name="connsiteY15" fmla="*/ 1644 h 26686"/>
                  <a:gd name="connsiteX16" fmla="*/ 42623 w 43138"/>
                  <a:gd name="connsiteY16" fmla="*/ 4174 h 26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138" h="26686">
                    <a:moveTo>
                      <a:pt x="42623" y="4174"/>
                    </a:moveTo>
                    <a:lnTo>
                      <a:pt x="42623" y="4174"/>
                    </a:lnTo>
                    <a:cubicBezTo>
                      <a:pt x="42623" y="4174"/>
                      <a:pt x="41990" y="4806"/>
                      <a:pt x="40852" y="5818"/>
                    </a:cubicBezTo>
                    <a:cubicBezTo>
                      <a:pt x="39714" y="6830"/>
                      <a:pt x="37943" y="8221"/>
                      <a:pt x="35034" y="10245"/>
                    </a:cubicBezTo>
                    <a:cubicBezTo>
                      <a:pt x="33517" y="11256"/>
                      <a:pt x="31872" y="12268"/>
                      <a:pt x="29722" y="13407"/>
                    </a:cubicBezTo>
                    <a:cubicBezTo>
                      <a:pt x="28710" y="13913"/>
                      <a:pt x="27825" y="14418"/>
                      <a:pt x="26813" y="14924"/>
                    </a:cubicBezTo>
                    <a:cubicBezTo>
                      <a:pt x="19478" y="18592"/>
                      <a:pt x="10624" y="22640"/>
                      <a:pt x="0" y="26687"/>
                    </a:cubicBezTo>
                    <a:cubicBezTo>
                      <a:pt x="9106" y="23398"/>
                      <a:pt x="17580" y="19731"/>
                      <a:pt x="25169" y="16189"/>
                    </a:cubicBezTo>
                    <a:lnTo>
                      <a:pt x="27951" y="14798"/>
                    </a:lnTo>
                    <a:lnTo>
                      <a:pt x="29343" y="14166"/>
                    </a:lnTo>
                    <a:lnTo>
                      <a:pt x="32252" y="12648"/>
                    </a:lnTo>
                    <a:cubicBezTo>
                      <a:pt x="36173" y="10498"/>
                      <a:pt x="38576" y="8601"/>
                      <a:pt x="40220" y="7336"/>
                    </a:cubicBezTo>
                    <a:cubicBezTo>
                      <a:pt x="41232" y="6577"/>
                      <a:pt x="42117" y="5818"/>
                      <a:pt x="43002" y="5059"/>
                    </a:cubicBezTo>
                    <a:cubicBezTo>
                      <a:pt x="43002" y="4806"/>
                      <a:pt x="43382" y="5312"/>
                      <a:pt x="42876" y="4553"/>
                    </a:cubicBezTo>
                    <a:cubicBezTo>
                      <a:pt x="41864" y="3036"/>
                      <a:pt x="40979" y="1518"/>
                      <a:pt x="39967" y="0"/>
                    </a:cubicBezTo>
                    <a:cubicBezTo>
                      <a:pt x="40346" y="506"/>
                      <a:pt x="40599" y="1138"/>
                      <a:pt x="40979" y="1644"/>
                    </a:cubicBezTo>
                    <a:lnTo>
                      <a:pt x="42623" y="417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3" name="Freeform: Shape 10122">
                <a:extLst>
                  <a:ext uri="{FF2B5EF4-FFF2-40B4-BE49-F238E27FC236}">
                    <a16:creationId xmlns:a16="http://schemas.microsoft.com/office/drawing/2014/main" id="{8CE5A888-F9B4-97C1-51F4-2E613064EDEC}"/>
                  </a:ext>
                </a:extLst>
              </p:cNvPr>
              <p:cNvSpPr/>
              <p:nvPr/>
            </p:nvSpPr>
            <p:spPr>
              <a:xfrm>
                <a:off x="1471662" y="365018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4" name="Freeform: Shape 10123">
                <a:extLst>
                  <a:ext uri="{FF2B5EF4-FFF2-40B4-BE49-F238E27FC236}">
                    <a16:creationId xmlns:a16="http://schemas.microsoft.com/office/drawing/2014/main" id="{599847A9-A8E3-85BC-33D8-99F49A1140B8}"/>
                  </a:ext>
                </a:extLst>
              </p:cNvPr>
              <p:cNvSpPr/>
              <p:nvPr/>
            </p:nvSpPr>
            <p:spPr>
              <a:xfrm>
                <a:off x="1500498" y="3635513"/>
                <a:ext cx="379" cy="253"/>
              </a:xfrm>
              <a:custGeom>
                <a:avLst/>
                <a:gdLst>
                  <a:gd name="connsiteX0" fmla="*/ 379 w 379"/>
                  <a:gd name="connsiteY0" fmla="*/ 127 h 253"/>
                  <a:gd name="connsiteX1" fmla="*/ 379 w 379"/>
                  <a:gd name="connsiteY1" fmla="*/ 127 h 253"/>
                  <a:gd name="connsiteX2" fmla="*/ 126 w 379"/>
                  <a:gd name="connsiteY2" fmla="*/ 0 h 253"/>
                  <a:gd name="connsiteX3" fmla="*/ 0 w 379"/>
                  <a:gd name="connsiteY3" fmla="*/ 0 h 253"/>
                  <a:gd name="connsiteX4" fmla="*/ 379 w 379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253">
                    <a:moveTo>
                      <a:pt x="379" y="127"/>
                    </a:moveTo>
                    <a:cubicBezTo>
                      <a:pt x="379" y="127"/>
                      <a:pt x="379" y="127"/>
                      <a:pt x="379" y="127"/>
                    </a:cubicBezTo>
                    <a:cubicBezTo>
                      <a:pt x="379" y="127"/>
                      <a:pt x="253" y="127"/>
                      <a:pt x="126" y="0"/>
                    </a:cubicBezTo>
                    <a:cubicBezTo>
                      <a:pt x="126" y="0"/>
                      <a:pt x="126" y="0"/>
                      <a:pt x="0" y="0"/>
                    </a:cubicBezTo>
                    <a:cubicBezTo>
                      <a:pt x="126" y="127"/>
                      <a:pt x="253" y="127"/>
                      <a:pt x="379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5" name="Freeform: Shape 10124">
                <a:extLst>
                  <a:ext uri="{FF2B5EF4-FFF2-40B4-BE49-F238E27FC236}">
                    <a16:creationId xmlns:a16="http://schemas.microsoft.com/office/drawing/2014/main" id="{30F7FFDF-4458-4061-0DFA-437FECC6C27E}"/>
                  </a:ext>
                </a:extLst>
              </p:cNvPr>
              <p:cNvSpPr/>
              <p:nvPr/>
            </p:nvSpPr>
            <p:spPr>
              <a:xfrm>
                <a:off x="1471662" y="3649678"/>
                <a:ext cx="12647" cy="506"/>
              </a:xfrm>
              <a:custGeom>
                <a:avLst/>
                <a:gdLst>
                  <a:gd name="connsiteX0" fmla="*/ 0 w 12647"/>
                  <a:gd name="connsiteY0" fmla="*/ 0 h 506"/>
                  <a:gd name="connsiteX1" fmla="*/ 0 w 12647"/>
                  <a:gd name="connsiteY1" fmla="*/ 506 h 506"/>
                  <a:gd name="connsiteX2" fmla="*/ 0 w 12647"/>
                  <a:gd name="connsiteY2" fmla="*/ 506 h 506"/>
                  <a:gd name="connsiteX3" fmla="*/ 0 w 12647"/>
                  <a:gd name="connsiteY3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506">
                    <a:moveTo>
                      <a:pt x="0" y="0"/>
                    </a:moveTo>
                    <a:cubicBezTo>
                      <a:pt x="0" y="0"/>
                      <a:pt x="0" y="379"/>
                      <a:pt x="0" y="506"/>
                    </a:cubicBezTo>
                    <a:cubicBezTo>
                      <a:pt x="0" y="506"/>
                      <a:pt x="0" y="506"/>
                      <a:pt x="0" y="506"/>
                    </a:cubicBezTo>
                    <a:cubicBezTo>
                      <a:pt x="0" y="379"/>
                      <a:pt x="0" y="12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6" name="Freeform: Shape 10125">
                <a:extLst>
                  <a:ext uri="{FF2B5EF4-FFF2-40B4-BE49-F238E27FC236}">
                    <a16:creationId xmlns:a16="http://schemas.microsoft.com/office/drawing/2014/main" id="{641DCC2D-5EBB-F60E-4331-00C8A9BD8404}"/>
                  </a:ext>
                </a:extLst>
              </p:cNvPr>
              <p:cNvSpPr/>
              <p:nvPr/>
            </p:nvSpPr>
            <p:spPr>
              <a:xfrm>
                <a:off x="1500498" y="363538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7" name="Freeform: Shape 10126">
                <a:extLst>
                  <a:ext uri="{FF2B5EF4-FFF2-40B4-BE49-F238E27FC236}">
                    <a16:creationId xmlns:a16="http://schemas.microsoft.com/office/drawing/2014/main" id="{E5429B08-68A8-85EF-219A-0AF871A6F5CF}"/>
                  </a:ext>
                </a:extLst>
              </p:cNvPr>
              <p:cNvSpPr/>
              <p:nvPr/>
            </p:nvSpPr>
            <p:spPr>
              <a:xfrm>
                <a:off x="1499740" y="3634881"/>
                <a:ext cx="758" cy="632"/>
              </a:xfrm>
              <a:custGeom>
                <a:avLst/>
                <a:gdLst>
                  <a:gd name="connsiteX0" fmla="*/ 759 w 758"/>
                  <a:gd name="connsiteY0" fmla="*/ 506 h 632"/>
                  <a:gd name="connsiteX1" fmla="*/ 759 w 758"/>
                  <a:gd name="connsiteY1" fmla="*/ 506 h 632"/>
                  <a:gd name="connsiteX2" fmla="*/ 0 w 758"/>
                  <a:gd name="connsiteY2" fmla="*/ 0 h 632"/>
                  <a:gd name="connsiteX3" fmla="*/ 0 w 758"/>
                  <a:gd name="connsiteY3" fmla="*/ 0 h 632"/>
                  <a:gd name="connsiteX4" fmla="*/ 253 w 758"/>
                  <a:gd name="connsiteY4" fmla="*/ 253 h 632"/>
                  <a:gd name="connsiteX5" fmla="*/ 759 w 758"/>
                  <a:gd name="connsiteY5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8" h="632">
                    <a:moveTo>
                      <a:pt x="759" y="506"/>
                    </a:moveTo>
                    <a:cubicBezTo>
                      <a:pt x="759" y="506"/>
                      <a:pt x="759" y="506"/>
                      <a:pt x="759" y="506"/>
                    </a:cubicBezTo>
                    <a:cubicBezTo>
                      <a:pt x="506" y="379"/>
                      <a:pt x="253" y="12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27" y="126"/>
                      <a:pt x="253" y="253"/>
                    </a:cubicBezTo>
                    <a:cubicBezTo>
                      <a:pt x="379" y="253"/>
                      <a:pt x="632" y="506"/>
                      <a:pt x="759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8" name="Freeform: Shape 10127">
                <a:extLst>
                  <a:ext uri="{FF2B5EF4-FFF2-40B4-BE49-F238E27FC236}">
                    <a16:creationId xmlns:a16="http://schemas.microsoft.com/office/drawing/2014/main" id="{A3F95A25-909C-9126-74E3-3DF25810EF37}"/>
                  </a:ext>
                </a:extLst>
              </p:cNvPr>
              <p:cNvSpPr/>
              <p:nvPr/>
            </p:nvSpPr>
            <p:spPr>
              <a:xfrm>
                <a:off x="1498095" y="3631845"/>
                <a:ext cx="632" cy="1012"/>
              </a:xfrm>
              <a:custGeom>
                <a:avLst/>
                <a:gdLst>
                  <a:gd name="connsiteX0" fmla="*/ 0 w 632"/>
                  <a:gd name="connsiteY0" fmla="*/ 0 h 1012"/>
                  <a:gd name="connsiteX1" fmla="*/ 632 w 632"/>
                  <a:gd name="connsiteY1" fmla="*/ 1012 h 1012"/>
                  <a:gd name="connsiteX2" fmla="*/ 253 w 632"/>
                  <a:gd name="connsiteY2" fmla="*/ 380 h 1012"/>
                  <a:gd name="connsiteX3" fmla="*/ 0 w 632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012">
                    <a:moveTo>
                      <a:pt x="0" y="0"/>
                    </a:moveTo>
                    <a:cubicBezTo>
                      <a:pt x="0" y="0"/>
                      <a:pt x="379" y="633"/>
                      <a:pt x="632" y="1012"/>
                    </a:cubicBezTo>
                    <a:cubicBezTo>
                      <a:pt x="506" y="759"/>
                      <a:pt x="379" y="633"/>
                      <a:pt x="253" y="380"/>
                    </a:cubicBezTo>
                    <a:cubicBezTo>
                      <a:pt x="253" y="253"/>
                      <a:pt x="127" y="12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9" name="Freeform: Shape 10128">
                <a:extLst>
                  <a:ext uri="{FF2B5EF4-FFF2-40B4-BE49-F238E27FC236}">
                    <a16:creationId xmlns:a16="http://schemas.microsoft.com/office/drawing/2014/main" id="{555222FA-A092-ACA7-8D59-CF5B546CC1EA}"/>
                  </a:ext>
                </a:extLst>
              </p:cNvPr>
              <p:cNvSpPr/>
              <p:nvPr/>
            </p:nvSpPr>
            <p:spPr>
              <a:xfrm>
                <a:off x="1496578" y="3628810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cubicBezTo>
                      <a:pt x="0" y="127"/>
                      <a:pt x="0" y="127"/>
                      <a:pt x="0" y="0"/>
                    </a:cubicBezTo>
                    <a:cubicBezTo>
                      <a:pt x="0" y="0"/>
                      <a:pt x="0" y="0"/>
                      <a:pt x="0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0" name="Freeform: Shape 10129">
                <a:extLst>
                  <a:ext uri="{FF2B5EF4-FFF2-40B4-BE49-F238E27FC236}">
                    <a16:creationId xmlns:a16="http://schemas.microsoft.com/office/drawing/2014/main" id="{268AE9BF-7234-E417-24B6-1634F501309F}"/>
                  </a:ext>
                </a:extLst>
              </p:cNvPr>
              <p:cNvSpPr/>
              <p:nvPr/>
            </p:nvSpPr>
            <p:spPr>
              <a:xfrm>
                <a:off x="1498601" y="3632604"/>
                <a:ext cx="379" cy="505"/>
              </a:xfrm>
              <a:custGeom>
                <a:avLst/>
                <a:gdLst>
                  <a:gd name="connsiteX0" fmla="*/ 379 w 379"/>
                  <a:gd name="connsiteY0" fmla="*/ 506 h 505"/>
                  <a:gd name="connsiteX1" fmla="*/ 379 w 379"/>
                  <a:gd name="connsiteY1" fmla="*/ 506 h 505"/>
                  <a:gd name="connsiteX2" fmla="*/ 0 w 379"/>
                  <a:gd name="connsiteY2" fmla="*/ 0 h 505"/>
                  <a:gd name="connsiteX3" fmla="*/ 379 w 379"/>
                  <a:gd name="connsiteY3" fmla="*/ 506 h 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505">
                    <a:moveTo>
                      <a:pt x="379" y="506"/>
                    </a:moveTo>
                    <a:lnTo>
                      <a:pt x="379" y="506"/>
                    </a:lnTo>
                    <a:cubicBezTo>
                      <a:pt x="379" y="506"/>
                      <a:pt x="127" y="126"/>
                      <a:pt x="0" y="0"/>
                    </a:cubicBezTo>
                    <a:cubicBezTo>
                      <a:pt x="0" y="253"/>
                      <a:pt x="253" y="379"/>
                      <a:pt x="379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1" name="Freeform: Shape 10130">
                <a:extLst>
                  <a:ext uri="{FF2B5EF4-FFF2-40B4-BE49-F238E27FC236}">
                    <a16:creationId xmlns:a16="http://schemas.microsoft.com/office/drawing/2014/main" id="{863A19F1-4F35-7778-1A15-83E5FDE20856}"/>
                  </a:ext>
                </a:extLst>
              </p:cNvPr>
              <p:cNvSpPr/>
              <p:nvPr/>
            </p:nvSpPr>
            <p:spPr>
              <a:xfrm>
                <a:off x="1075791" y="1590627"/>
                <a:ext cx="1847071" cy="2176915"/>
              </a:xfrm>
              <a:custGeom>
                <a:avLst/>
                <a:gdLst>
                  <a:gd name="connsiteX0" fmla="*/ 1847072 w 1847071"/>
                  <a:gd name="connsiteY0" fmla="*/ 1597409 h 2176915"/>
                  <a:gd name="connsiteX1" fmla="*/ 1821018 w 1847071"/>
                  <a:gd name="connsiteY1" fmla="*/ 1599433 h 2176915"/>
                  <a:gd name="connsiteX2" fmla="*/ 1824938 w 1847071"/>
                  <a:gd name="connsiteY2" fmla="*/ 1598168 h 2176915"/>
                  <a:gd name="connsiteX3" fmla="*/ 1833033 w 1847071"/>
                  <a:gd name="connsiteY3" fmla="*/ 1595892 h 2176915"/>
                  <a:gd name="connsiteX4" fmla="*/ 1846187 w 1847071"/>
                  <a:gd name="connsiteY4" fmla="*/ 1592350 h 2176915"/>
                  <a:gd name="connsiteX5" fmla="*/ 1846187 w 1847071"/>
                  <a:gd name="connsiteY5" fmla="*/ 1592350 h 2176915"/>
                  <a:gd name="connsiteX6" fmla="*/ 1846187 w 1847071"/>
                  <a:gd name="connsiteY6" fmla="*/ 1592350 h 2176915"/>
                  <a:gd name="connsiteX7" fmla="*/ 1845934 w 1847071"/>
                  <a:gd name="connsiteY7" fmla="*/ 1591212 h 2176915"/>
                  <a:gd name="connsiteX8" fmla="*/ 1844795 w 1847071"/>
                  <a:gd name="connsiteY8" fmla="*/ 1587797 h 2176915"/>
                  <a:gd name="connsiteX9" fmla="*/ 1839989 w 1847071"/>
                  <a:gd name="connsiteY9" fmla="*/ 1578564 h 2176915"/>
                  <a:gd name="connsiteX10" fmla="*/ 1839104 w 1847071"/>
                  <a:gd name="connsiteY10" fmla="*/ 1577426 h 2176915"/>
                  <a:gd name="connsiteX11" fmla="*/ 1838092 w 1847071"/>
                  <a:gd name="connsiteY11" fmla="*/ 1576414 h 2176915"/>
                  <a:gd name="connsiteX12" fmla="*/ 1826962 w 1847071"/>
                  <a:gd name="connsiteY12" fmla="*/ 1563893 h 2176915"/>
                  <a:gd name="connsiteX13" fmla="*/ 1818362 w 1847071"/>
                  <a:gd name="connsiteY13" fmla="*/ 1552889 h 2176915"/>
                  <a:gd name="connsiteX14" fmla="*/ 1805081 w 1847071"/>
                  <a:gd name="connsiteY14" fmla="*/ 1532653 h 2176915"/>
                  <a:gd name="connsiteX15" fmla="*/ 1792181 w 1847071"/>
                  <a:gd name="connsiteY15" fmla="*/ 1506725 h 2176915"/>
                  <a:gd name="connsiteX16" fmla="*/ 1793066 w 1847071"/>
                  <a:gd name="connsiteY16" fmla="*/ 1505966 h 2176915"/>
                  <a:gd name="connsiteX17" fmla="*/ 1809761 w 1847071"/>
                  <a:gd name="connsiteY17" fmla="*/ 1533538 h 2176915"/>
                  <a:gd name="connsiteX18" fmla="*/ 1794204 w 1847071"/>
                  <a:gd name="connsiteY18" fmla="*/ 1503943 h 2176915"/>
                  <a:gd name="connsiteX19" fmla="*/ 1788387 w 1847071"/>
                  <a:gd name="connsiteY19" fmla="*/ 1489524 h 2176915"/>
                  <a:gd name="connsiteX20" fmla="*/ 1786110 w 1847071"/>
                  <a:gd name="connsiteY20" fmla="*/ 1483074 h 2176915"/>
                  <a:gd name="connsiteX21" fmla="*/ 1784466 w 1847071"/>
                  <a:gd name="connsiteY21" fmla="*/ 1476877 h 2176915"/>
                  <a:gd name="connsiteX22" fmla="*/ 1774980 w 1847071"/>
                  <a:gd name="connsiteY22" fmla="*/ 1421732 h 2176915"/>
                  <a:gd name="connsiteX23" fmla="*/ 1769794 w 1847071"/>
                  <a:gd name="connsiteY23" fmla="*/ 1370509 h 2176915"/>
                  <a:gd name="connsiteX24" fmla="*/ 1767391 w 1847071"/>
                  <a:gd name="connsiteY24" fmla="*/ 1346099 h 2176915"/>
                  <a:gd name="connsiteX25" fmla="*/ 1767391 w 1847071"/>
                  <a:gd name="connsiteY25" fmla="*/ 1322954 h 2176915"/>
                  <a:gd name="connsiteX26" fmla="*/ 1768656 w 1847071"/>
                  <a:gd name="connsiteY26" fmla="*/ 1267177 h 2176915"/>
                  <a:gd name="connsiteX27" fmla="*/ 1763976 w 1847071"/>
                  <a:gd name="connsiteY27" fmla="*/ 1204444 h 2176915"/>
                  <a:gd name="connsiteX28" fmla="*/ 1762079 w 1847071"/>
                  <a:gd name="connsiteY28" fmla="*/ 1171054 h 2176915"/>
                  <a:gd name="connsiteX29" fmla="*/ 1760562 w 1847071"/>
                  <a:gd name="connsiteY29" fmla="*/ 1132731 h 2176915"/>
                  <a:gd name="connsiteX30" fmla="*/ 1758917 w 1847071"/>
                  <a:gd name="connsiteY30" fmla="*/ 1090109 h 2176915"/>
                  <a:gd name="connsiteX31" fmla="*/ 1759803 w 1847071"/>
                  <a:gd name="connsiteY31" fmla="*/ 1042553 h 2176915"/>
                  <a:gd name="connsiteX32" fmla="*/ 1756894 w 1847071"/>
                  <a:gd name="connsiteY32" fmla="*/ 1048624 h 2176915"/>
                  <a:gd name="connsiteX33" fmla="*/ 1755502 w 1847071"/>
                  <a:gd name="connsiteY33" fmla="*/ 1084923 h 2176915"/>
                  <a:gd name="connsiteX34" fmla="*/ 1755376 w 1847071"/>
                  <a:gd name="connsiteY34" fmla="*/ 1105792 h 2176915"/>
                  <a:gd name="connsiteX35" fmla="*/ 1754364 w 1847071"/>
                  <a:gd name="connsiteY35" fmla="*/ 1042553 h 2176915"/>
                  <a:gd name="connsiteX36" fmla="*/ 1757779 w 1847071"/>
                  <a:gd name="connsiteY36" fmla="*/ 933656 h 2176915"/>
                  <a:gd name="connsiteX37" fmla="*/ 1758411 w 1847071"/>
                  <a:gd name="connsiteY37" fmla="*/ 905578 h 2176915"/>
                  <a:gd name="connsiteX38" fmla="*/ 1757400 w 1847071"/>
                  <a:gd name="connsiteY38" fmla="*/ 877121 h 2176915"/>
                  <a:gd name="connsiteX39" fmla="*/ 1756388 w 1847071"/>
                  <a:gd name="connsiteY39" fmla="*/ 825012 h 2176915"/>
                  <a:gd name="connsiteX40" fmla="*/ 1760056 w 1847071"/>
                  <a:gd name="connsiteY40" fmla="*/ 770247 h 2176915"/>
                  <a:gd name="connsiteX41" fmla="*/ 1762585 w 1847071"/>
                  <a:gd name="connsiteY41" fmla="*/ 711562 h 2176915"/>
                  <a:gd name="connsiteX42" fmla="*/ 1765115 w 1847071"/>
                  <a:gd name="connsiteY42" fmla="*/ 590902 h 2176915"/>
                  <a:gd name="connsiteX43" fmla="*/ 1763723 w 1847071"/>
                  <a:gd name="connsiteY43" fmla="*/ 709791 h 2176915"/>
                  <a:gd name="connsiteX44" fmla="*/ 1763217 w 1847071"/>
                  <a:gd name="connsiteY44" fmla="*/ 737996 h 2176915"/>
                  <a:gd name="connsiteX45" fmla="*/ 1762206 w 1847071"/>
                  <a:gd name="connsiteY45" fmla="*/ 766326 h 2176915"/>
                  <a:gd name="connsiteX46" fmla="*/ 1759423 w 1847071"/>
                  <a:gd name="connsiteY46" fmla="*/ 817423 h 2176915"/>
                  <a:gd name="connsiteX47" fmla="*/ 1759044 w 1847071"/>
                  <a:gd name="connsiteY47" fmla="*/ 839936 h 2176915"/>
                  <a:gd name="connsiteX48" fmla="*/ 1760056 w 1847071"/>
                  <a:gd name="connsiteY48" fmla="*/ 861690 h 2176915"/>
                  <a:gd name="connsiteX49" fmla="*/ 1762712 w 1847071"/>
                  <a:gd name="connsiteY49" fmla="*/ 906337 h 2176915"/>
                  <a:gd name="connsiteX50" fmla="*/ 1762332 w 1847071"/>
                  <a:gd name="connsiteY50" fmla="*/ 978429 h 2176915"/>
                  <a:gd name="connsiteX51" fmla="*/ 1763470 w 1847071"/>
                  <a:gd name="connsiteY51" fmla="*/ 934668 h 2176915"/>
                  <a:gd name="connsiteX52" fmla="*/ 1763976 w 1847071"/>
                  <a:gd name="connsiteY52" fmla="*/ 913420 h 2176915"/>
                  <a:gd name="connsiteX53" fmla="*/ 1763470 w 1847071"/>
                  <a:gd name="connsiteY53" fmla="*/ 891160 h 2176915"/>
                  <a:gd name="connsiteX54" fmla="*/ 1761320 w 1847071"/>
                  <a:gd name="connsiteY54" fmla="*/ 852205 h 2176915"/>
                  <a:gd name="connsiteX55" fmla="*/ 1761447 w 1847071"/>
                  <a:gd name="connsiteY55" fmla="*/ 817929 h 2176915"/>
                  <a:gd name="connsiteX56" fmla="*/ 1765494 w 1847071"/>
                  <a:gd name="connsiteY56" fmla="*/ 747608 h 2176915"/>
                  <a:gd name="connsiteX57" fmla="*/ 1767012 w 1847071"/>
                  <a:gd name="connsiteY57" fmla="*/ 679942 h 2176915"/>
                  <a:gd name="connsiteX58" fmla="*/ 1767265 w 1847071"/>
                  <a:gd name="connsiteY58" fmla="*/ 546635 h 2176915"/>
                  <a:gd name="connsiteX59" fmla="*/ 1762964 w 1847071"/>
                  <a:gd name="connsiteY59" fmla="*/ 473784 h 2176915"/>
                  <a:gd name="connsiteX60" fmla="*/ 1760435 w 1847071"/>
                  <a:gd name="connsiteY60" fmla="*/ 397645 h 2176915"/>
                  <a:gd name="connsiteX61" fmla="*/ 1758791 w 1847071"/>
                  <a:gd name="connsiteY61" fmla="*/ 395115 h 2176915"/>
                  <a:gd name="connsiteX62" fmla="*/ 1759423 w 1847071"/>
                  <a:gd name="connsiteY62" fmla="*/ 460631 h 2176915"/>
                  <a:gd name="connsiteX63" fmla="*/ 1763091 w 1847071"/>
                  <a:gd name="connsiteY63" fmla="*/ 527917 h 2176915"/>
                  <a:gd name="connsiteX64" fmla="*/ 1761320 w 1847071"/>
                  <a:gd name="connsiteY64" fmla="*/ 525261 h 2176915"/>
                  <a:gd name="connsiteX65" fmla="*/ 1757400 w 1847071"/>
                  <a:gd name="connsiteY65" fmla="*/ 461769 h 2176915"/>
                  <a:gd name="connsiteX66" fmla="*/ 1756261 w 1847071"/>
                  <a:gd name="connsiteY66" fmla="*/ 399036 h 2176915"/>
                  <a:gd name="connsiteX67" fmla="*/ 1754238 w 1847071"/>
                  <a:gd name="connsiteY67" fmla="*/ 333268 h 2176915"/>
                  <a:gd name="connsiteX68" fmla="*/ 1746523 w 1847071"/>
                  <a:gd name="connsiteY68" fmla="*/ 269270 h 2176915"/>
                  <a:gd name="connsiteX69" fmla="*/ 1735392 w 1847071"/>
                  <a:gd name="connsiteY69" fmla="*/ 210458 h 2176915"/>
                  <a:gd name="connsiteX70" fmla="*/ 1732610 w 1847071"/>
                  <a:gd name="connsiteY70" fmla="*/ 195408 h 2176915"/>
                  <a:gd name="connsiteX71" fmla="*/ 1728816 w 1847071"/>
                  <a:gd name="connsiteY71" fmla="*/ 180863 h 2176915"/>
                  <a:gd name="connsiteX72" fmla="*/ 1718318 w 1847071"/>
                  <a:gd name="connsiteY72" fmla="*/ 153544 h 2176915"/>
                  <a:gd name="connsiteX73" fmla="*/ 1715662 w 1847071"/>
                  <a:gd name="connsiteY73" fmla="*/ 144690 h 2176915"/>
                  <a:gd name="connsiteX74" fmla="*/ 1713006 w 1847071"/>
                  <a:gd name="connsiteY74" fmla="*/ 133181 h 2176915"/>
                  <a:gd name="connsiteX75" fmla="*/ 1706809 w 1847071"/>
                  <a:gd name="connsiteY75" fmla="*/ 114841 h 2176915"/>
                  <a:gd name="connsiteX76" fmla="*/ 1697196 w 1847071"/>
                  <a:gd name="connsiteY76" fmla="*/ 100549 h 2176915"/>
                  <a:gd name="connsiteX77" fmla="*/ 1687837 w 1847071"/>
                  <a:gd name="connsiteY77" fmla="*/ 90178 h 2176915"/>
                  <a:gd name="connsiteX78" fmla="*/ 1677592 w 1847071"/>
                  <a:gd name="connsiteY78" fmla="*/ 80693 h 2176915"/>
                  <a:gd name="connsiteX79" fmla="*/ 1657609 w 1847071"/>
                  <a:gd name="connsiteY79" fmla="*/ 67159 h 2176915"/>
                  <a:gd name="connsiteX80" fmla="*/ 1627634 w 1847071"/>
                  <a:gd name="connsiteY80" fmla="*/ 49832 h 2176915"/>
                  <a:gd name="connsiteX81" fmla="*/ 1604488 w 1847071"/>
                  <a:gd name="connsiteY81" fmla="*/ 37690 h 2176915"/>
                  <a:gd name="connsiteX82" fmla="*/ 1589690 w 1847071"/>
                  <a:gd name="connsiteY82" fmla="*/ 30608 h 2176915"/>
                  <a:gd name="connsiteX83" fmla="*/ 1629278 w 1847071"/>
                  <a:gd name="connsiteY83" fmla="*/ 48441 h 2176915"/>
                  <a:gd name="connsiteX84" fmla="*/ 1668992 w 1847071"/>
                  <a:gd name="connsiteY84" fmla="*/ 70827 h 2176915"/>
                  <a:gd name="connsiteX85" fmla="*/ 1683410 w 1847071"/>
                  <a:gd name="connsiteY85" fmla="*/ 81578 h 2176915"/>
                  <a:gd name="connsiteX86" fmla="*/ 1687205 w 1847071"/>
                  <a:gd name="connsiteY86" fmla="*/ 84993 h 2176915"/>
                  <a:gd name="connsiteX87" fmla="*/ 1690114 w 1847071"/>
                  <a:gd name="connsiteY87" fmla="*/ 87775 h 2176915"/>
                  <a:gd name="connsiteX88" fmla="*/ 1696564 w 1847071"/>
                  <a:gd name="connsiteY88" fmla="*/ 94479 h 2176915"/>
                  <a:gd name="connsiteX89" fmla="*/ 1710223 w 1847071"/>
                  <a:gd name="connsiteY89" fmla="*/ 113450 h 2176915"/>
                  <a:gd name="connsiteX90" fmla="*/ 1715662 w 1847071"/>
                  <a:gd name="connsiteY90" fmla="*/ 127742 h 2176915"/>
                  <a:gd name="connsiteX91" fmla="*/ 1715030 w 1847071"/>
                  <a:gd name="connsiteY91" fmla="*/ 125213 h 2176915"/>
                  <a:gd name="connsiteX92" fmla="*/ 1711488 w 1847071"/>
                  <a:gd name="connsiteY92" fmla="*/ 115727 h 2176915"/>
                  <a:gd name="connsiteX93" fmla="*/ 1706935 w 1847071"/>
                  <a:gd name="connsiteY93" fmla="*/ 107506 h 2176915"/>
                  <a:gd name="connsiteX94" fmla="*/ 1689355 w 1847071"/>
                  <a:gd name="connsiteY94" fmla="*/ 86384 h 2176915"/>
                  <a:gd name="connsiteX95" fmla="*/ 1684802 w 1847071"/>
                  <a:gd name="connsiteY95" fmla="*/ 81957 h 2176915"/>
                  <a:gd name="connsiteX96" fmla="*/ 1679236 w 1847071"/>
                  <a:gd name="connsiteY96" fmla="*/ 77278 h 2176915"/>
                  <a:gd name="connsiteX97" fmla="*/ 1668865 w 1847071"/>
                  <a:gd name="connsiteY97" fmla="*/ 69942 h 2176915"/>
                  <a:gd name="connsiteX98" fmla="*/ 1650779 w 1847071"/>
                  <a:gd name="connsiteY98" fmla="*/ 59065 h 2176915"/>
                  <a:gd name="connsiteX99" fmla="*/ 1617768 w 1847071"/>
                  <a:gd name="connsiteY99" fmla="*/ 40726 h 2176915"/>
                  <a:gd name="connsiteX100" fmla="*/ 1582102 w 1847071"/>
                  <a:gd name="connsiteY100" fmla="*/ 25295 h 2176915"/>
                  <a:gd name="connsiteX101" fmla="*/ 1520760 w 1847071"/>
                  <a:gd name="connsiteY101" fmla="*/ 8600 h 2176915"/>
                  <a:gd name="connsiteX102" fmla="*/ 1470422 w 1847071"/>
                  <a:gd name="connsiteY102" fmla="*/ 0 h 2176915"/>
                  <a:gd name="connsiteX103" fmla="*/ 1467513 w 1847071"/>
                  <a:gd name="connsiteY103" fmla="*/ 1138 h 2176915"/>
                  <a:gd name="connsiteX104" fmla="*/ 1455625 w 1847071"/>
                  <a:gd name="connsiteY104" fmla="*/ 127 h 2176915"/>
                  <a:gd name="connsiteX105" fmla="*/ 1440574 w 1847071"/>
                  <a:gd name="connsiteY105" fmla="*/ 253 h 2176915"/>
                  <a:gd name="connsiteX106" fmla="*/ 1424890 w 1847071"/>
                  <a:gd name="connsiteY106" fmla="*/ 1012 h 2176915"/>
                  <a:gd name="connsiteX107" fmla="*/ 1403895 w 1847071"/>
                  <a:gd name="connsiteY107" fmla="*/ 3541 h 2176915"/>
                  <a:gd name="connsiteX108" fmla="*/ 1398457 w 1847071"/>
                  <a:gd name="connsiteY108" fmla="*/ 4680 h 2176915"/>
                  <a:gd name="connsiteX109" fmla="*/ 1394030 w 1847071"/>
                  <a:gd name="connsiteY109" fmla="*/ 5691 h 2176915"/>
                  <a:gd name="connsiteX110" fmla="*/ 1385935 w 1847071"/>
                  <a:gd name="connsiteY110" fmla="*/ 7336 h 2176915"/>
                  <a:gd name="connsiteX111" fmla="*/ 1362031 w 1847071"/>
                  <a:gd name="connsiteY111" fmla="*/ 14165 h 2176915"/>
                  <a:gd name="connsiteX112" fmla="*/ 1348372 w 1847071"/>
                  <a:gd name="connsiteY112" fmla="*/ 21628 h 2176915"/>
                  <a:gd name="connsiteX113" fmla="*/ 1337621 w 1847071"/>
                  <a:gd name="connsiteY113" fmla="*/ 29975 h 2176915"/>
                  <a:gd name="connsiteX114" fmla="*/ 1320926 w 1847071"/>
                  <a:gd name="connsiteY114" fmla="*/ 48694 h 2176915"/>
                  <a:gd name="connsiteX115" fmla="*/ 1300943 w 1847071"/>
                  <a:gd name="connsiteY115" fmla="*/ 84107 h 2176915"/>
                  <a:gd name="connsiteX116" fmla="*/ 1297401 w 1847071"/>
                  <a:gd name="connsiteY116" fmla="*/ 92455 h 2176915"/>
                  <a:gd name="connsiteX117" fmla="*/ 1294872 w 1847071"/>
                  <a:gd name="connsiteY117" fmla="*/ 99158 h 2176915"/>
                  <a:gd name="connsiteX118" fmla="*/ 1290319 w 1847071"/>
                  <a:gd name="connsiteY118" fmla="*/ 111174 h 2176915"/>
                  <a:gd name="connsiteX119" fmla="*/ 1272991 w 1847071"/>
                  <a:gd name="connsiteY119" fmla="*/ 156705 h 2176915"/>
                  <a:gd name="connsiteX120" fmla="*/ 1260470 w 1847071"/>
                  <a:gd name="connsiteY120" fmla="*/ 216403 h 2176915"/>
                  <a:gd name="connsiteX121" fmla="*/ 1255031 w 1847071"/>
                  <a:gd name="connsiteY121" fmla="*/ 250299 h 2176915"/>
                  <a:gd name="connsiteX122" fmla="*/ 1248328 w 1847071"/>
                  <a:gd name="connsiteY122" fmla="*/ 285333 h 2176915"/>
                  <a:gd name="connsiteX123" fmla="*/ 1220124 w 1847071"/>
                  <a:gd name="connsiteY123" fmla="*/ 439888 h 2176915"/>
                  <a:gd name="connsiteX124" fmla="*/ 1219871 w 1847071"/>
                  <a:gd name="connsiteY124" fmla="*/ 439130 h 2176915"/>
                  <a:gd name="connsiteX125" fmla="*/ 1219238 w 1847071"/>
                  <a:gd name="connsiteY125" fmla="*/ 427746 h 2176915"/>
                  <a:gd name="connsiteX126" fmla="*/ 1219618 w 1847071"/>
                  <a:gd name="connsiteY126" fmla="*/ 438497 h 2176915"/>
                  <a:gd name="connsiteX127" fmla="*/ 1217594 w 1847071"/>
                  <a:gd name="connsiteY127" fmla="*/ 433944 h 2176915"/>
                  <a:gd name="connsiteX128" fmla="*/ 1217088 w 1847071"/>
                  <a:gd name="connsiteY128" fmla="*/ 434197 h 2176915"/>
                  <a:gd name="connsiteX129" fmla="*/ 1219491 w 1847071"/>
                  <a:gd name="connsiteY129" fmla="*/ 440521 h 2176915"/>
                  <a:gd name="connsiteX130" fmla="*/ 1219112 w 1847071"/>
                  <a:gd name="connsiteY130" fmla="*/ 443683 h 2176915"/>
                  <a:gd name="connsiteX131" fmla="*/ 1219112 w 1847071"/>
                  <a:gd name="connsiteY131" fmla="*/ 443936 h 2176915"/>
                  <a:gd name="connsiteX132" fmla="*/ 1219365 w 1847071"/>
                  <a:gd name="connsiteY132" fmla="*/ 443936 h 2176915"/>
                  <a:gd name="connsiteX133" fmla="*/ 1219365 w 1847071"/>
                  <a:gd name="connsiteY133" fmla="*/ 443936 h 2176915"/>
                  <a:gd name="connsiteX134" fmla="*/ 1219365 w 1847071"/>
                  <a:gd name="connsiteY134" fmla="*/ 443936 h 2176915"/>
                  <a:gd name="connsiteX135" fmla="*/ 1219365 w 1847071"/>
                  <a:gd name="connsiteY135" fmla="*/ 443430 h 2176915"/>
                  <a:gd name="connsiteX136" fmla="*/ 1219491 w 1847071"/>
                  <a:gd name="connsiteY136" fmla="*/ 441153 h 2176915"/>
                  <a:gd name="connsiteX137" fmla="*/ 1219744 w 1847071"/>
                  <a:gd name="connsiteY137" fmla="*/ 441659 h 2176915"/>
                  <a:gd name="connsiteX138" fmla="*/ 1217721 w 1847071"/>
                  <a:gd name="connsiteY138" fmla="*/ 455192 h 2176915"/>
                  <a:gd name="connsiteX139" fmla="*/ 1213420 w 1847071"/>
                  <a:gd name="connsiteY139" fmla="*/ 443683 h 2176915"/>
                  <a:gd name="connsiteX140" fmla="*/ 1216582 w 1847071"/>
                  <a:gd name="connsiteY140" fmla="*/ 443809 h 2176915"/>
                  <a:gd name="connsiteX141" fmla="*/ 1216962 w 1847071"/>
                  <a:gd name="connsiteY141" fmla="*/ 443809 h 2176915"/>
                  <a:gd name="connsiteX142" fmla="*/ 1213420 w 1847071"/>
                  <a:gd name="connsiteY142" fmla="*/ 443683 h 2176915"/>
                  <a:gd name="connsiteX143" fmla="*/ 1212282 w 1847071"/>
                  <a:gd name="connsiteY143" fmla="*/ 440774 h 2176915"/>
                  <a:gd name="connsiteX144" fmla="*/ 1212282 w 1847071"/>
                  <a:gd name="connsiteY144" fmla="*/ 440521 h 2176915"/>
                  <a:gd name="connsiteX145" fmla="*/ 1212408 w 1847071"/>
                  <a:gd name="connsiteY145" fmla="*/ 436347 h 2176915"/>
                  <a:gd name="connsiteX146" fmla="*/ 1210638 w 1847071"/>
                  <a:gd name="connsiteY146" fmla="*/ 437106 h 2176915"/>
                  <a:gd name="connsiteX147" fmla="*/ 1210638 w 1847071"/>
                  <a:gd name="connsiteY147" fmla="*/ 437106 h 2176915"/>
                  <a:gd name="connsiteX148" fmla="*/ 1212408 w 1847071"/>
                  <a:gd name="connsiteY148" fmla="*/ 436347 h 2176915"/>
                  <a:gd name="connsiteX149" fmla="*/ 1211397 w 1847071"/>
                  <a:gd name="connsiteY149" fmla="*/ 427241 h 2176915"/>
                  <a:gd name="connsiteX150" fmla="*/ 1210132 w 1847071"/>
                  <a:gd name="connsiteY150" fmla="*/ 422940 h 2176915"/>
                  <a:gd name="connsiteX151" fmla="*/ 1209373 w 1847071"/>
                  <a:gd name="connsiteY151" fmla="*/ 421296 h 2176915"/>
                  <a:gd name="connsiteX152" fmla="*/ 1208108 w 1847071"/>
                  <a:gd name="connsiteY152" fmla="*/ 418514 h 2176915"/>
                  <a:gd name="connsiteX153" fmla="*/ 1205579 w 1847071"/>
                  <a:gd name="connsiteY153" fmla="*/ 412949 h 2176915"/>
                  <a:gd name="connsiteX154" fmla="*/ 1194322 w 1847071"/>
                  <a:gd name="connsiteY154" fmla="*/ 388792 h 2176915"/>
                  <a:gd name="connsiteX155" fmla="*/ 1183319 w 1847071"/>
                  <a:gd name="connsiteY155" fmla="*/ 370452 h 2176915"/>
                  <a:gd name="connsiteX156" fmla="*/ 1168647 w 1847071"/>
                  <a:gd name="connsiteY156" fmla="*/ 347560 h 2176915"/>
                  <a:gd name="connsiteX157" fmla="*/ 1167762 w 1847071"/>
                  <a:gd name="connsiteY157" fmla="*/ 346675 h 2176915"/>
                  <a:gd name="connsiteX158" fmla="*/ 1166244 w 1847071"/>
                  <a:gd name="connsiteY158" fmla="*/ 345410 h 2176915"/>
                  <a:gd name="connsiteX159" fmla="*/ 1114136 w 1847071"/>
                  <a:gd name="connsiteY159" fmla="*/ 311893 h 2176915"/>
                  <a:gd name="connsiteX160" fmla="*/ 1089346 w 1847071"/>
                  <a:gd name="connsiteY160" fmla="*/ 300763 h 2176915"/>
                  <a:gd name="connsiteX161" fmla="*/ 1106420 w 1847071"/>
                  <a:gd name="connsiteY161" fmla="*/ 306581 h 2176915"/>
                  <a:gd name="connsiteX162" fmla="*/ 1168268 w 1847071"/>
                  <a:gd name="connsiteY162" fmla="*/ 342880 h 2176915"/>
                  <a:gd name="connsiteX163" fmla="*/ 1169406 w 1847071"/>
                  <a:gd name="connsiteY163" fmla="*/ 343765 h 2176915"/>
                  <a:gd name="connsiteX164" fmla="*/ 1171050 w 1847071"/>
                  <a:gd name="connsiteY164" fmla="*/ 345410 h 2176915"/>
                  <a:gd name="connsiteX165" fmla="*/ 1183951 w 1847071"/>
                  <a:gd name="connsiteY165" fmla="*/ 363875 h 2176915"/>
                  <a:gd name="connsiteX166" fmla="*/ 1171177 w 1847071"/>
                  <a:gd name="connsiteY166" fmla="*/ 345283 h 2176915"/>
                  <a:gd name="connsiteX167" fmla="*/ 1169659 w 1847071"/>
                  <a:gd name="connsiteY167" fmla="*/ 343892 h 2176915"/>
                  <a:gd name="connsiteX168" fmla="*/ 1168268 w 1847071"/>
                  <a:gd name="connsiteY168" fmla="*/ 342880 h 2176915"/>
                  <a:gd name="connsiteX169" fmla="*/ 1119574 w 1847071"/>
                  <a:gd name="connsiteY169" fmla="*/ 311387 h 2176915"/>
                  <a:gd name="connsiteX170" fmla="*/ 1066707 w 1847071"/>
                  <a:gd name="connsiteY170" fmla="*/ 291404 h 2176915"/>
                  <a:gd name="connsiteX171" fmla="*/ 1034581 w 1847071"/>
                  <a:gd name="connsiteY171" fmla="*/ 286471 h 2176915"/>
                  <a:gd name="connsiteX172" fmla="*/ 1019530 w 1847071"/>
                  <a:gd name="connsiteY172" fmla="*/ 285080 h 2176915"/>
                  <a:gd name="connsiteX173" fmla="*/ 1003594 w 1847071"/>
                  <a:gd name="connsiteY173" fmla="*/ 283183 h 2176915"/>
                  <a:gd name="connsiteX174" fmla="*/ 963880 w 1847071"/>
                  <a:gd name="connsiteY174" fmla="*/ 280906 h 2176915"/>
                  <a:gd name="connsiteX175" fmla="*/ 944150 w 1847071"/>
                  <a:gd name="connsiteY175" fmla="*/ 280653 h 2176915"/>
                  <a:gd name="connsiteX176" fmla="*/ 918728 w 1847071"/>
                  <a:gd name="connsiteY176" fmla="*/ 280274 h 2176915"/>
                  <a:gd name="connsiteX177" fmla="*/ 896468 w 1847071"/>
                  <a:gd name="connsiteY177" fmla="*/ 284068 h 2176915"/>
                  <a:gd name="connsiteX178" fmla="*/ 902159 w 1847071"/>
                  <a:gd name="connsiteY178" fmla="*/ 283815 h 2176915"/>
                  <a:gd name="connsiteX179" fmla="*/ 925052 w 1847071"/>
                  <a:gd name="connsiteY179" fmla="*/ 282550 h 2176915"/>
                  <a:gd name="connsiteX180" fmla="*/ 949841 w 1847071"/>
                  <a:gd name="connsiteY180" fmla="*/ 283942 h 2176915"/>
                  <a:gd name="connsiteX181" fmla="*/ 979184 w 1847071"/>
                  <a:gd name="connsiteY181" fmla="*/ 285333 h 2176915"/>
                  <a:gd name="connsiteX182" fmla="*/ 964766 w 1847071"/>
                  <a:gd name="connsiteY182" fmla="*/ 285333 h 2176915"/>
                  <a:gd name="connsiteX183" fmla="*/ 947438 w 1847071"/>
                  <a:gd name="connsiteY183" fmla="*/ 285333 h 2176915"/>
                  <a:gd name="connsiteX184" fmla="*/ 918854 w 1847071"/>
                  <a:gd name="connsiteY184" fmla="*/ 284827 h 2176915"/>
                  <a:gd name="connsiteX185" fmla="*/ 871678 w 1847071"/>
                  <a:gd name="connsiteY185" fmla="*/ 293554 h 2176915"/>
                  <a:gd name="connsiteX186" fmla="*/ 839933 w 1847071"/>
                  <a:gd name="connsiteY186" fmla="*/ 309111 h 2176915"/>
                  <a:gd name="connsiteX187" fmla="*/ 812487 w 1847071"/>
                  <a:gd name="connsiteY187" fmla="*/ 336303 h 2176915"/>
                  <a:gd name="connsiteX188" fmla="*/ 792757 w 1847071"/>
                  <a:gd name="connsiteY188" fmla="*/ 370958 h 2176915"/>
                  <a:gd name="connsiteX189" fmla="*/ 779856 w 1847071"/>
                  <a:gd name="connsiteY189" fmla="*/ 407131 h 2176915"/>
                  <a:gd name="connsiteX190" fmla="*/ 761643 w 1847071"/>
                  <a:gd name="connsiteY190" fmla="*/ 480993 h 2176915"/>
                  <a:gd name="connsiteX191" fmla="*/ 745833 w 1847071"/>
                  <a:gd name="connsiteY191" fmla="*/ 551441 h 2176915"/>
                  <a:gd name="connsiteX192" fmla="*/ 733439 w 1847071"/>
                  <a:gd name="connsiteY192" fmla="*/ 613289 h 2176915"/>
                  <a:gd name="connsiteX193" fmla="*/ 720158 w 1847071"/>
                  <a:gd name="connsiteY193" fmla="*/ 685128 h 2176915"/>
                  <a:gd name="connsiteX194" fmla="*/ 728759 w 1847071"/>
                  <a:gd name="connsiteY194" fmla="*/ 627201 h 2176915"/>
                  <a:gd name="connsiteX195" fmla="*/ 732427 w 1847071"/>
                  <a:gd name="connsiteY195" fmla="*/ 605953 h 2176915"/>
                  <a:gd name="connsiteX196" fmla="*/ 727494 w 1847071"/>
                  <a:gd name="connsiteY196" fmla="*/ 623534 h 2176915"/>
                  <a:gd name="connsiteX197" fmla="*/ 735968 w 1847071"/>
                  <a:gd name="connsiteY197" fmla="*/ 555994 h 2176915"/>
                  <a:gd name="connsiteX198" fmla="*/ 725344 w 1847071"/>
                  <a:gd name="connsiteY198" fmla="*/ 608862 h 2176915"/>
                  <a:gd name="connsiteX199" fmla="*/ 715352 w 1847071"/>
                  <a:gd name="connsiteY199" fmla="*/ 664892 h 2176915"/>
                  <a:gd name="connsiteX200" fmla="*/ 698531 w 1847071"/>
                  <a:gd name="connsiteY200" fmla="*/ 784033 h 2176915"/>
                  <a:gd name="connsiteX201" fmla="*/ 694484 w 1847071"/>
                  <a:gd name="connsiteY201" fmla="*/ 810973 h 2176915"/>
                  <a:gd name="connsiteX202" fmla="*/ 683354 w 1847071"/>
                  <a:gd name="connsiteY202" fmla="*/ 772271 h 2176915"/>
                  <a:gd name="connsiteX203" fmla="*/ 627956 w 1847071"/>
                  <a:gd name="connsiteY203" fmla="*/ 677666 h 2176915"/>
                  <a:gd name="connsiteX204" fmla="*/ 612020 w 1847071"/>
                  <a:gd name="connsiteY204" fmla="*/ 659706 h 2176915"/>
                  <a:gd name="connsiteX205" fmla="*/ 593049 w 1847071"/>
                  <a:gd name="connsiteY205" fmla="*/ 644276 h 2176915"/>
                  <a:gd name="connsiteX206" fmla="*/ 559659 w 1847071"/>
                  <a:gd name="connsiteY206" fmla="*/ 627201 h 2176915"/>
                  <a:gd name="connsiteX207" fmla="*/ 504894 w 1847071"/>
                  <a:gd name="connsiteY207" fmla="*/ 609621 h 2176915"/>
                  <a:gd name="connsiteX208" fmla="*/ 445703 w 1847071"/>
                  <a:gd name="connsiteY208" fmla="*/ 601273 h 2176915"/>
                  <a:gd name="connsiteX209" fmla="*/ 444944 w 1847071"/>
                  <a:gd name="connsiteY209" fmla="*/ 601273 h 2176915"/>
                  <a:gd name="connsiteX210" fmla="*/ 443046 w 1847071"/>
                  <a:gd name="connsiteY210" fmla="*/ 601273 h 2176915"/>
                  <a:gd name="connsiteX211" fmla="*/ 345027 w 1847071"/>
                  <a:gd name="connsiteY211" fmla="*/ 632261 h 2176915"/>
                  <a:gd name="connsiteX212" fmla="*/ 322893 w 1847071"/>
                  <a:gd name="connsiteY212" fmla="*/ 650094 h 2176915"/>
                  <a:gd name="connsiteX213" fmla="*/ 306198 w 1847071"/>
                  <a:gd name="connsiteY213" fmla="*/ 666283 h 2176915"/>
                  <a:gd name="connsiteX214" fmla="*/ 272681 w 1847071"/>
                  <a:gd name="connsiteY214" fmla="*/ 698535 h 2176915"/>
                  <a:gd name="connsiteX215" fmla="*/ 207293 w 1847071"/>
                  <a:gd name="connsiteY215" fmla="*/ 776318 h 2176915"/>
                  <a:gd name="connsiteX216" fmla="*/ 149239 w 1847071"/>
                  <a:gd name="connsiteY216" fmla="*/ 861437 h 2176915"/>
                  <a:gd name="connsiteX217" fmla="*/ 124829 w 1847071"/>
                  <a:gd name="connsiteY217" fmla="*/ 908613 h 2176915"/>
                  <a:gd name="connsiteX218" fmla="*/ 101178 w 1847071"/>
                  <a:gd name="connsiteY218" fmla="*/ 952754 h 2176915"/>
                  <a:gd name="connsiteX219" fmla="*/ 74871 w 1847071"/>
                  <a:gd name="connsiteY219" fmla="*/ 1002333 h 2176915"/>
                  <a:gd name="connsiteX220" fmla="*/ 54255 w 1847071"/>
                  <a:gd name="connsiteY220" fmla="*/ 1053304 h 2176915"/>
                  <a:gd name="connsiteX221" fmla="*/ 37181 w 1847071"/>
                  <a:gd name="connsiteY221" fmla="*/ 1106298 h 2176915"/>
                  <a:gd name="connsiteX222" fmla="*/ 22130 w 1847071"/>
                  <a:gd name="connsiteY222" fmla="*/ 1159545 h 2176915"/>
                  <a:gd name="connsiteX223" fmla="*/ 9356 w 1847071"/>
                  <a:gd name="connsiteY223" fmla="*/ 1214057 h 2176915"/>
                  <a:gd name="connsiteX224" fmla="*/ 249 w 1847071"/>
                  <a:gd name="connsiteY224" fmla="*/ 1270086 h 2176915"/>
                  <a:gd name="connsiteX225" fmla="*/ 2779 w 1847071"/>
                  <a:gd name="connsiteY225" fmla="*/ 1269959 h 2176915"/>
                  <a:gd name="connsiteX226" fmla="*/ 18588 w 1847071"/>
                  <a:gd name="connsiteY226" fmla="*/ 1185852 h 2176915"/>
                  <a:gd name="connsiteX227" fmla="*/ 33386 w 1847071"/>
                  <a:gd name="connsiteY227" fmla="*/ 1132858 h 2176915"/>
                  <a:gd name="connsiteX228" fmla="*/ 48563 w 1847071"/>
                  <a:gd name="connsiteY228" fmla="*/ 1081635 h 2176915"/>
                  <a:gd name="connsiteX229" fmla="*/ 75630 w 1847071"/>
                  <a:gd name="connsiteY229" fmla="*/ 1014981 h 2176915"/>
                  <a:gd name="connsiteX230" fmla="*/ 46413 w 1847071"/>
                  <a:gd name="connsiteY230" fmla="*/ 1090867 h 2176915"/>
                  <a:gd name="connsiteX231" fmla="*/ 29086 w 1847071"/>
                  <a:gd name="connsiteY231" fmla="*/ 1151703 h 2176915"/>
                  <a:gd name="connsiteX232" fmla="*/ 9988 w 1847071"/>
                  <a:gd name="connsiteY232" fmla="*/ 1241375 h 2176915"/>
                  <a:gd name="connsiteX233" fmla="*/ 5182 w 1847071"/>
                  <a:gd name="connsiteY233" fmla="*/ 1315997 h 2176915"/>
                  <a:gd name="connsiteX234" fmla="*/ 6447 w 1847071"/>
                  <a:gd name="connsiteY234" fmla="*/ 1355458 h 2176915"/>
                  <a:gd name="connsiteX235" fmla="*/ 7079 w 1847071"/>
                  <a:gd name="connsiteY235" fmla="*/ 1402761 h 2176915"/>
                  <a:gd name="connsiteX236" fmla="*/ 13529 w 1847071"/>
                  <a:gd name="connsiteY236" fmla="*/ 1462458 h 2176915"/>
                  <a:gd name="connsiteX237" fmla="*/ 23521 w 1847071"/>
                  <a:gd name="connsiteY237" fmla="*/ 1493318 h 2176915"/>
                  <a:gd name="connsiteX238" fmla="*/ 29465 w 1847071"/>
                  <a:gd name="connsiteY238" fmla="*/ 1507990 h 2176915"/>
                  <a:gd name="connsiteX239" fmla="*/ 34019 w 1847071"/>
                  <a:gd name="connsiteY239" fmla="*/ 1519626 h 2176915"/>
                  <a:gd name="connsiteX240" fmla="*/ 40722 w 1847071"/>
                  <a:gd name="connsiteY240" fmla="*/ 1539483 h 2176915"/>
                  <a:gd name="connsiteX241" fmla="*/ 42493 w 1847071"/>
                  <a:gd name="connsiteY241" fmla="*/ 1542392 h 2176915"/>
                  <a:gd name="connsiteX242" fmla="*/ 43757 w 1847071"/>
                  <a:gd name="connsiteY242" fmla="*/ 1544415 h 2176915"/>
                  <a:gd name="connsiteX243" fmla="*/ 46287 w 1847071"/>
                  <a:gd name="connsiteY243" fmla="*/ 1548210 h 2176915"/>
                  <a:gd name="connsiteX244" fmla="*/ 51599 w 1847071"/>
                  <a:gd name="connsiteY244" fmla="*/ 1555545 h 2176915"/>
                  <a:gd name="connsiteX245" fmla="*/ 78159 w 1847071"/>
                  <a:gd name="connsiteY245" fmla="*/ 1582485 h 2176915"/>
                  <a:gd name="connsiteX246" fmla="*/ 112688 w 1847071"/>
                  <a:gd name="connsiteY246" fmla="*/ 1601330 h 2176915"/>
                  <a:gd name="connsiteX247" fmla="*/ 147848 w 1847071"/>
                  <a:gd name="connsiteY247" fmla="*/ 1609172 h 2176915"/>
                  <a:gd name="connsiteX248" fmla="*/ 208557 w 1847071"/>
                  <a:gd name="connsiteY248" fmla="*/ 1615622 h 2176915"/>
                  <a:gd name="connsiteX249" fmla="*/ 239291 w 1847071"/>
                  <a:gd name="connsiteY249" fmla="*/ 1616634 h 2176915"/>
                  <a:gd name="connsiteX250" fmla="*/ 254975 w 1847071"/>
                  <a:gd name="connsiteY250" fmla="*/ 1615369 h 2176915"/>
                  <a:gd name="connsiteX251" fmla="*/ 268887 w 1847071"/>
                  <a:gd name="connsiteY251" fmla="*/ 1613093 h 2176915"/>
                  <a:gd name="connsiteX252" fmla="*/ 315810 w 1847071"/>
                  <a:gd name="connsiteY252" fmla="*/ 1599686 h 2176915"/>
                  <a:gd name="connsiteX253" fmla="*/ 325296 w 1847071"/>
                  <a:gd name="connsiteY253" fmla="*/ 1595892 h 2176915"/>
                  <a:gd name="connsiteX254" fmla="*/ 329723 w 1847071"/>
                  <a:gd name="connsiteY254" fmla="*/ 1593994 h 2176915"/>
                  <a:gd name="connsiteX255" fmla="*/ 331873 w 1847071"/>
                  <a:gd name="connsiteY255" fmla="*/ 1593109 h 2176915"/>
                  <a:gd name="connsiteX256" fmla="*/ 334782 w 1847071"/>
                  <a:gd name="connsiteY256" fmla="*/ 1591718 h 2176915"/>
                  <a:gd name="connsiteX257" fmla="*/ 345027 w 1847071"/>
                  <a:gd name="connsiteY257" fmla="*/ 1585141 h 2176915"/>
                  <a:gd name="connsiteX258" fmla="*/ 346544 w 1847071"/>
                  <a:gd name="connsiteY258" fmla="*/ 1584256 h 2176915"/>
                  <a:gd name="connsiteX259" fmla="*/ 346291 w 1847071"/>
                  <a:gd name="connsiteY259" fmla="*/ 1583623 h 2176915"/>
                  <a:gd name="connsiteX260" fmla="*/ 345532 w 1847071"/>
                  <a:gd name="connsiteY260" fmla="*/ 1582232 h 2176915"/>
                  <a:gd name="connsiteX261" fmla="*/ 345279 w 1847071"/>
                  <a:gd name="connsiteY261" fmla="*/ 1581853 h 2176915"/>
                  <a:gd name="connsiteX262" fmla="*/ 345027 w 1847071"/>
                  <a:gd name="connsiteY262" fmla="*/ 1581347 h 2176915"/>
                  <a:gd name="connsiteX263" fmla="*/ 344647 w 1847071"/>
                  <a:gd name="connsiteY263" fmla="*/ 1580714 h 2176915"/>
                  <a:gd name="connsiteX264" fmla="*/ 344900 w 1847071"/>
                  <a:gd name="connsiteY264" fmla="*/ 1581220 h 2176915"/>
                  <a:gd name="connsiteX265" fmla="*/ 343635 w 1847071"/>
                  <a:gd name="connsiteY265" fmla="*/ 1578944 h 2176915"/>
                  <a:gd name="connsiteX266" fmla="*/ 344521 w 1847071"/>
                  <a:gd name="connsiteY266" fmla="*/ 1580461 h 2176915"/>
                  <a:gd name="connsiteX267" fmla="*/ 344268 w 1847071"/>
                  <a:gd name="connsiteY267" fmla="*/ 1580209 h 2176915"/>
                  <a:gd name="connsiteX268" fmla="*/ 343509 w 1847071"/>
                  <a:gd name="connsiteY268" fmla="*/ 1578817 h 2176915"/>
                  <a:gd name="connsiteX269" fmla="*/ 343129 w 1847071"/>
                  <a:gd name="connsiteY269" fmla="*/ 1578058 h 2176915"/>
                  <a:gd name="connsiteX270" fmla="*/ 343129 w 1847071"/>
                  <a:gd name="connsiteY270" fmla="*/ 1578185 h 2176915"/>
                  <a:gd name="connsiteX271" fmla="*/ 343129 w 1847071"/>
                  <a:gd name="connsiteY271" fmla="*/ 1578058 h 2176915"/>
                  <a:gd name="connsiteX272" fmla="*/ 341991 w 1847071"/>
                  <a:gd name="connsiteY272" fmla="*/ 1575655 h 2176915"/>
                  <a:gd name="connsiteX273" fmla="*/ 343003 w 1847071"/>
                  <a:gd name="connsiteY273" fmla="*/ 1577679 h 2176915"/>
                  <a:gd name="connsiteX274" fmla="*/ 341991 w 1847071"/>
                  <a:gd name="connsiteY274" fmla="*/ 1575655 h 2176915"/>
                  <a:gd name="connsiteX275" fmla="*/ 347936 w 1847071"/>
                  <a:gd name="connsiteY275" fmla="*/ 1583623 h 2176915"/>
                  <a:gd name="connsiteX276" fmla="*/ 372346 w 1847071"/>
                  <a:gd name="connsiteY276" fmla="*/ 1564778 h 2176915"/>
                  <a:gd name="connsiteX277" fmla="*/ 367919 w 1847071"/>
                  <a:gd name="connsiteY277" fmla="*/ 1571229 h 2176915"/>
                  <a:gd name="connsiteX278" fmla="*/ 349453 w 1847071"/>
                  <a:gd name="connsiteY278" fmla="*/ 1586406 h 2176915"/>
                  <a:gd name="connsiteX279" fmla="*/ 341865 w 1847071"/>
                  <a:gd name="connsiteY279" fmla="*/ 1575655 h 2176915"/>
                  <a:gd name="connsiteX280" fmla="*/ 349959 w 1847071"/>
                  <a:gd name="connsiteY280" fmla="*/ 1587291 h 2176915"/>
                  <a:gd name="connsiteX281" fmla="*/ 379555 w 1847071"/>
                  <a:gd name="connsiteY281" fmla="*/ 1558201 h 2176915"/>
                  <a:gd name="connsiteX282" fmla="*/ 385879 w 1847071"/>
                  <a:gd name="connsiteY282" fmla="*/ 1538977 h 2176915"/>
                  <a:gd name="connsiteX283" fmla="*/ 385246 w 1847071"/>
                  <a:gd name="connsiteY283" fmla="*/ 1526835 h 2176915"/>
                  <a:gd name="connsiteX284" fmla="*/ 385499 w 1847071"/>
                  <a:gd name="connsiteY284" fmla="*/ 1525064 h 2176915"/>
                  <a:gd name="connsiteX285" fmla="*/ 383096 w 1847071"/>
                  <a:gd name="connsiteY285" fmla="*/ 1509508 h 2176915"/>
                  <a:gd name="connsiteX286" fmla="*/ 380061 w 1847071"/>
                  <a:gd name="connsiteY286" fmla="*/ 1503184 h 2176915"/>
                  <a:gd name="connsiteX287" fmla="*/ 376393 w 1847071"/>
                  <a:gd name="connsiteY287" fmla="*/ 1499769 h 2176915"/>
                  <a:gd name="connsiteX288" fmla="*/ 359318 w 1847071"/>
                  <a:gd name="connsiteY288" fmla="*/ 1488639 h 2176915"/>
                  <a:gd name="connsiteX289" fmla="*/ 355651 w 1847071"/>
                  <a:gd name="connsiteY289" fmla="*/ 1486995 h 2176915"/>
                  <a:gd name="connsiteX290" fmla="*/ 355524 w 1847071"/>
                  <a:gd name="connsiteY290" fmla="*/ 1486995 h 2176915"/>
                  <a:gd name="connsiteX291" fmla="*/ 352236 w 1847071"/>
                  <a:gd name="connsiteY291" fmla="*/ 1484718 h 2176915"/>
                  <a:gd name="connsiteX292" fmla="*/ 351730 w 1847071"/>
                  <a:gd name="connsiteY292" fmla="*/ 1484212 h 2176915"/>
                  <a:gd name="connsiteX293" fmla="*/ 348441 w 1847071"/>
                  <a:gd name="connsiteY293" fmla="*/ 1486868 h 2176915"/>
                  <a:gd name="connsiteX294" fmla="*/ 350212 w 1847071"/>
                  <a:gd name="connsiteY294" fmla="*/ 1482568 h 2176915"/>
                  <a:gd name="connsiteX295" fmla="*/ 318340 w 1847071"/>
                  <a:gd name="connsiteY295" fmla="*/ 1438427 h 2176915"/>
                  <a:gd name="connsiteX296" fmla="*/ 308348 w 1847071"/>
                  <a:gd name="connsiteY296" fmla="*/ 1417559 h 2176915"/>
                  <a:gd name="connsiteX297" fmla="*/ 302657 w 1847071"/>
                  <a:gd name="connsiteY297" fmla="*/ 1398334 h 2176915"/>
                  <a:gd name="connsiteX298" fmla="*/ 296839 w 1847071"/>
                  <a:gd name="connsiteY298" fmla="*/ 1353561 h 2176915"/>
                  <a:gd name="connsiteX299" fmla="*/ 295321 w 1847071"/>
                  <a:gd name="connsiteY299" fmla="*/ 1331428 h 2176915"/>
                  <a:gd name="connsiteX300" fmla="*/ 295447 w 1847071"/>
                  <a:gd name="connsiteY300" fmla="*/ 1307903 h 2176915"/>
                  <a:gd name="connsiteX301" fmla="*/ 297218 w 1847071"/>
                  <a:gd name="connsiteY301" fmla="*/ 1252632 h 2176915"/>
                  <a:gd name="connsiteX302" fmla="*/ 298989 w 1847071"/>
                  <a:gd name="connsiteY302" fmla="*/ 1222657 h 2176915"/>
                  <a:gd name="connsiteX303" fmla="*/ 300633 w 1847071"/>
                  <a:gd name="connsiteY303" fmla="*/ 1207100 h 2176915"/>
                  <a:gd name="connsiteX304" fmla="*/ 303163 w 1847071"/>
                  <a:gd name="connsiteY304" fmla="*/ 1189520 h 2176915"/>
                  <a:gd name="connsiteX305" fmla="*/ 307969 w 1847071"/>
                  <a:gd name="connsiteY305" fmla="*/ 1151071 h 2176915"/>
                  <a:gd name="connsiteX306" fmla="*/ 311257 w 1847071"/>
                  <a:gd name="connsiteY306" fmla="*/ 1132352 h 2176915"/>
                  <a:gd name="connsiteX307" fmla="*/ 316696 w 1847071"/>
                  <a:gd name="connsiteY307" fmla="*/ 1112242 h 2176915"/>
                  <a:gd name="connsiteX308" fmla="*/ 330229 w 1847071"/>
                  <a:gd name="connsiteY308" fmla="*/ 1066584 h 2176915"/>
                  <a:gd name="connsiteX309" fmla="*/ 333770 w 1847071"/>
                  <a:gd name="connsiteY309" fmla="*/ 1054316 h 2176915"/>
                  <a:gd name="connsiteX310" fmla="*/ 337691 w 1847071"/>
                  <a:gd name="connsiteY310" fmla="*/ 1042932 h 2176915"/>
                  <a:gd name="connsiteX311" fmla="*/ 347556 w 1847071"/>
                  <a:gd name="connsiteY311" fmla="*/ 1018522 h 2176915"/>
                  <a:gd name="connsiteX312" fmla="*/ 341738 w 1847071"/>
                  <a:gd name="connsiteY312" fmla="*/ 1023455 h 2176915"/>
                  <a:gd name="connsiteX313" fmla="*/ 343129 w 1847071"/>
                  <a:gd name="connsiteY313" fmla="*/ 1016246 h 2176915"/>
                  <a:gd name="connsiteX314" fmla="*/ 367413 w 1847071"/>
                  <a:gd name="connsiteY314" fmla="*/ 956169 h 2176915"/>
                  <a:gd name="connsiteX315" fmla="*/ 389041 w 1847071"/>
                  <a:gd name="connsiteY315" fmla="*/ 903175 h 2176915"/>
                  <a:gd name="connsiteX316" fmla="*/ 414969 w 1847071"/>
                  <a:gd name="connsiteY316" fmla="*/ 854481 h 2176915"/>
                  <a:gd name="connsiteX317" fmla="*/ 423948 w 1847071"/>
                  <a:gd name="connsiteY317" fmla="*/ 839683 h 2176915"/>
                  <a:gd name="connsiteX318" fmla="*/ 437102 w 1847071"/>
                  <a:gd name="connsiteY318" fmla="*/ 898242 h 2176915"/>
                  <a:gd name="connsiteX319" fmla="*/ 442035 w 1847071"/>
                  <a:gd name="connsiteY319" fmla="*/ 945671 h 2176915"/>
                  <a:gd name="connsiteX320" fmla="*/ 442794 w 1847071"/>
                  <a:gd name="connsiteY320" fmla="*/ 987029 h 2176915"/>
                  <a:gd name="connsiteX321" fmla="*/ 444817 w 1847071"/>
                  <a:gd name="connsiteY321" fmla="*/ 1014981 h 2176915"/>
                  <a:gd name="connsiteX322" fmla="*/ 443805 w 1847071"/>
                  <a:gd name="connsiteY322" fmla="*/ 1015993 h 2176915"/>
                  <a:gd name="connsiteX323" fmla="*/ 442035 w 1847071"/>
                  <a:gd name="connsiteY323" fmla="*/ 1003472 h 2176915"/>
                  <a:gd name="connsiteX324" fmla="*/ 440264 w 1847071"/>
                  <a:gd name="connsiteY324" fmla="*/ 984247 h 2176915"/>
                  <a:gd name="connsiteX325" fmla="*/ 437987 w 1847071"/>
                  <a:gd name="connsiteY325" fmla="*/ 931885 h 2176915"/>
                  <a:gd name="connsiteX326" fmla="*/ 440517 w 1847071"/>
                  <a:gd name="connsiteY326" fmla="*/ 1004989 h 2176915"/>
                  <a:gd name="connsiteX327" fmla="*/ 446841 w 1847071"/>
                  <a:gd name="connsiteY327" fmla="*/ 1058489 h 2176915"/>
                  <a:gd name="connsiteX328" fmla="*/ 452406 w 1847071"/>
                  <a:gd name="connsiteY328" fmla="*/ 1126914 h 2176915"/>
                  <a:gd name="connsiteX329" fmla="*/ 456833 w 1847071"/>
                  <a:gd name="connsiteY329" fmla="*/ 1180287 h 2176915"/>
                  <a:gd name="connsiteX330" fmla="*/ 465180 w 1847071"/>
                  <a:gd name="connsiteY330" fmla="*/ 1252632 h 2176915"/>
                  <a:gd name="connsiteX331" fmla="*/ 464421 w 1847071"/>
                  <a:gd name="connsiteY331" fmla="*/ 1348122 h 2176915"/>
                  <a:gd name="connsiteX332" fmla="*/ 466824 w 1847071"/>
                  <a:gd name="connsiteY332" fmla="*/ 1436783 h 2176915"/>
                  <a:gd name="connsiteX333" fmla="*/ 471124 w 1847071"/>
                  <a:gd name="connsiteY333" fmla="*/ 1517855 h 2176915"/>
                  <a:gd name="connsiteX334" fmla="*/ 471883 w 1847071"/>
                  <a:gd name="connsiteY334" fmla="*/ 1593362 h 2176915"/>
                  <a:gd name="connsiteX335" fmla="*/ 471251 w 1847071"/>
                  <a:gd name="connsiteY335" fmla="*/ 1663684 h 2176915"/>
                  <a:gd name="connsiteX336" fmla="*/ 470619 w 1847071"/>
                  <a:gd name="connsiteY336" fmla="*/ 1696947 h 2176915"/>
                  <a:gd name="connsiteX337" fmla="*/ 468848 w 1847071"/>
                  <a:gd name="connsiteY337" fmla="*/ 1728819 h 2176915"/>
                  <a:gd name="connsiteX338" fmla="*/ 465560 w 1847071"/>
                  <a:gd name="connsiteY338" fmla="*/ 1789782 h 2176915"/>
                  <a:gd name="connsiteX339" fmla="*/ 457212 w 1847071"/>
                  <a:gd name="connsiteY339" fmla="*/ 1845432 h 2176915"/>
                  <a:gd name="connsiteX340" fmla="*/ 448864 w 1847071"/>
                  <a:gd name="connsiteY340" fmla="*/ 1901334 h 2176915"/>
                  <a:gd name="connsiteX341" fmla="*/ 440517 w 1847071"/>
                  <a:gd name="connsiteY341" fmla="*/ 1953823 h 2176915"/>
                  <a:gd name="connsiteX342" fmla="*/ 429261 w 1847071"/>
                  <a:gd name="connsiteY342" fmla="*/ 2002516 h 2176915"/>
                  <a:gd name="connsiteX343" fmla="*/ 421545 w 1847071"/>
                  <a:gd name="connsiteY343" fmla="*/ 2023765 h 2176915"/>
                  <a:gd name="connsiteX344" fmla="*/ 416992 w 1847071"/>
                  <a:gd name="connsiteY344" fmla="*/ 2032618 h 2176915"/>
                  <a:gd name="connsiteX345" fmla="*/ 415727 w 1847071"/>
                  <a:gd name="connsiteY345" fmla="*/ 2034642 h 2176915"/>
                  <a:gd name="connsiteX346" fmla="*/ 404471 w 1847071"/>
                  <a:gd name="connsiteY346" fmla="*/ 2040207 h 2176915"/>
                  <a:gd name="connsiteX347" fmla="*/ 399538 w 1847071"/>
                  <a:gd name="connsiteY347" fmla="*/ 2044001 h 2176915"/>
                  <a:gd name="connsiteX348" fmla="*/ 397262 w 1847071"/>
                  <a:gd name="connsiteY348" fmla="*/ 2045519 h 2176915"/>
                  <a:gd name="connsiteX349" fmla="*/ 396123 w 1847071"/>
                  <a:gd name="connsiteY349" fmla="*/ 2046025 h 2176915"/>
                  <a:gd name="connsiteX350" fmla="*/ 394859 w 1847071"/>
                  <a:gd name="connsiteY350" fmla="*/ 2046531 h 2176915"/>
                  <a:gd name="connsiteX351" fmla="*/ 388282 w 1847071"/>
                  <a:gd name="connsiteY351" fmla="*/ 2050072 h 2176915"/>
                  <a:gd name="connsiteX352" fmla="*/ 387270 w 1847071"/>
                  <a:gd name="connsiteY352" fmla="*/ 2050072 h 2176915"/>
                  <a:gd name="connsiteX353" fmla="*/ 375002 w 1847071"/>
                  <a:gd name="connsiteY353" fmla="*/ 2054499 h 2176915"/>
                  <a:gd name="connsiteX354" fmla="*/ 365769 w 1847071"/>
                  <a:gd name="connsiteY354" fmla="*/ 2062340 h 2176915"/>
                  <a:gd name="connsiteX355" fmla="*/ 358054 w 1847071"/>
                  <a:gd name="connsiteY355" fmla="*/ 2075873 h 2176915"/>
                  <a:gd name="connsiteX356" fmla="*/ 356283 w 1847071"/>
                  <a:gd name="connsiteY356" fmla="*/ 2081565 h 2176915"/>
                  <a:gd name="connsiteX357" fmla="*/ 355018 w 1847071"/>
                  <a:gd name="connsiteY357" fmla="*/ 2089153 h 2176915"/>
                  <a:gd name="connsiteX358" fmla="*/ 355271 w 1847071"/>
                  <a:gd name="connsiteY358" fmla="*/ 2101928 h 2176915"/>
                  <a:gd name="connsiteX359" fmla="*/ 356662 w 1847071"/>
                  <a:gd name="connsiteY359" fmla="*/ 2108631 h 2176915"/>
                  <a:gd name="connsiteX360" fmla="*/ 357295 w 1847071"/>
                  <a:gd name="connsiteY360" fmla="*/ 2110528 h 2176915"/>
                  <a:gd name="connsiteX361" fmla="*/ 357295 w 1847071"/>
                  <a:gd name="connsiteY361" fmla="*/ 2110781 h 2176915"/>
                  <a:gd name="connsiteX362" fmla="*/ 357801 w 1847071"/>
                  <a:gd name="connsiteY362" fmla="*/ 2114196 h 2176915"/>
                  <a:gd name="connsiteX363" fmla="*/ 357801 w 1847071"/>
                  <a:gd name="connsiteY363" fmla="*/ 2114323 h 2176915"/>
                  <a:gd name="connsiteX364" fmla="*/ 359318 w 1847071"/>
                  <a:gd name="connsiteY364" fmla="*/ 2119887 h 2176915"/>
                  <a:gd name="connsiteX365" fmla="*/ 361975 w 1847071"/>
                  <a:gd name="connsiteY365" fmla="*/ 2125832 h 2176915"/>
                  <a:gd name="connsiteX366" fmla="*/ 363872 w 1847071"/>
                  <a:gd name="connsiteY366" fmla="*/ 2128868 h 2176915"/>
                  <a:gd name="connsiteX367" fmla="*/ 366781 w 1847071"/>
                  <a:gd name="connsiteY367" fmla="*/ 2132409 h 2176915"/>
                  <a:gd name="connsiteX368" fmla="*/ 376393 w 1847071"/>
                  <a:gd name="connsiteY368" fmla="*/ 2139365 h 2176915"/>
                  <a:gd name="connsiteX369" fmla="*/ 390558 w 1847071"/>
                  <a:gd name="connsiteY369" fmla="*/ 2144930 h 2176915"/>
                  <a:gd name="connsiteX370" fmla="*/ 448106 w 1847071"/>
                  <a:gd name="connsiteY370" fmla="*/ 2161119 h 2176915"/>
                  <a:gd name="connsiteX371" fmla="*/ 507550 w 1847071"/>
                  <a:gd name="connsiteY371" fmla="*/ 2168581 h 2176915"/>
                  <a:gd name="connsiteX372" fmla="*/ 406747 w 1847071"/>
                  <a:gd name="connsiteY372" fmla="*/ 2149483 h 2176915"/>
                  <a:gd name="connsiteX373" fmla="*/ 393973 w 1847071"/>
                  <a:gd name="connsiteY373" fmla="*/ 2144803 h 2176915"/>
                  <a:gd name="connsiteX374" fmla="*/ 388788 w 1847071"/>
                  <a:gd name="connsiteY374" fmla="*/ 2142653 h 2176915"/>
                  <a:gd name="connsiteX375" fmla="*/ 383349 w 1847071"/>
                  <a:gd name="connsiteY375" fmla="*/ 2140756 h 2176915"/>
                  <a:gd name="connsiteX376" fmla="*/ 371334 w 1847071"/>
                  <a:gd name="connsiteY376" fmla="*/ 2134433 h 2176915"/>
                  <a:gd name="connsiteX377" fmla="*/ 362860 w 1847071"/>
                  <a:gd name="connsiteY377" fmla="*/ 2124188 h 2176915"/>
                  <a:gd name="connsiteX378" fmla="*/ 359571 w 1847071"/>
                  <a:gd name="connsiteY378" fmla="*/ 2114576 h 2176915"/>
                  <a:gd name="connsiteX379" fmla="*/ 359571 w 1847071"/>
                  <a:gd name="connsiteY379" fmla="*/ 2113817 h 2176915"/>
                  <a:gd name="connsiteX380" fmla="*/ 360330 w 1847071"/>
                  <a:gd name="connsiteY380" fmla="*/ 2113563 h 2176915"/>
                  <a:gd name="connsiteX381" fmla="*/ 360330 w 1847071"/>
                  <a:gd name="connsiteY381" fmla="*/ 2113311 h 2176915"/>
                  <a:gd name="connsiteX382" fmla="*/ 359571 w 1847071"/>
                  <a:gd name="connsiteY382" fmla="*/ 2113563 h 2176915"/>
                  <a:gd name="connsiteX383" fmla="*/ 359571 w 1847071"/>
                  <a:gd name="connsiteY383" fmla="*/ 2113563 h 2176915"/>
                  <a:gd name="connsiteX384" fmla="*/ 360204 w 1847071"/>
                  <a:gd name="connsiteY384" fmla="*/ 2113311 h 2176915"/>
                  <a:gd name="connsiteX385" fmla="*/ 360204 w 1847071"/>
                  <a:gd name="connsiteY385" fmla="*/ 2112931 h 2176915"/>
                  <a:gd name="connsiteX386" fmla="*/ 359066 w 1847071"/>
                  <a:gd name="connsiteY386" fmla="*/ 2109896 h 2176915"/>
                  <a:gd name="connsiteX387" fmla="*/ 359066 w 1847071"/>
                  <a:gd name="connsiteY387" fmla="*/ 2108884 h 2176915"/>
                  <a:gd name="connsiteX388" fmla="*/ 359066 w 1847071"/>
                  <a:gd name="connsiteY388" fmla="*/ 2108504 h 2176915"/>
                  <a:gd name="connsiteX389" fmla="*/ 358686 w 1847071"/>
                  <a:gd name="connsiteY389" fmla="*/ 2108504 h 2176915"/>
                  <a:gd name="connsiteX390" fmla="*/ 357168 w 1847071"/>
                  <a:gd name="connsiteY390" fmla="*/ 2101169 h 2176915"/>
                  <a:gd name="connsiteX391" fmla="*/ 357042 w 1847071"/>
                  <a:gd name="connsiteY391" fmla="*/ 2089912 h 2176915"/>
                  <a:gd name="connsiteX392" fmla="*/ 358054 w 1847071"/>
                  <a:gd name="connsiteY392" fmla="*/ 2083336 h 2176915"/>
                  <a:gd name="connsiteX393" fmla="*/ 359698 w 1847071"/>
                  <a:gd name="connsiteY393" fmla="*/ 2078023 h 2176915"/>
                  <a:gd name="connsiteX394" fmla="*/ 365516 w 1847071"/>
                  <a:gd name="connsiteY394" fmla="*/ 2066640 h 2176915"/>
                  <a:gd name="connsiteX395" fmla="*/ 371587 w 1847071"/>
                  <a:gd name="connsiteY395" fmla="*/ 2059937 h 2176915"/>
                  <a:gd name="connsiteX396" fmla="*/ 381958 w 1847071"/>
                  <a:gd name="connsiteY396" fmla="*/ 2053993 h 2176915"/>
                  <a:gd name="connsiteX397" fmla="*/ 384614 w 1847071"/>
                  <a:gd name="connsiteY397" fmla="*/ 2053234 h 2176915"/>
                  <a:gd name="connsiteX398" fmla="*/ 383982 w 1847071"/>
                  <a:gd name="connsiteY398" fmla="*/ 2053740 h 2176915"/>
                  <a:gd name="connsiteX399" fmla="*/ 383855 w 1847071"/>
                  <a:gd name="connsiteY399" fmla="*/ 2053740 h 2176915"/>
                  <a:gd name="connsiteX400" fmla="*/ 383855 w 1847071"/>
                  <a:gd name="connsiteY400" fmla="*/ 2053866 h 2176915"/>
                  <a:gd name="connsiteX401" fmla="*/ 385373 w 1847071"/>
                  <a:gd name="connsiteY401" fmla="*/ 2055637 h 2176915"/>
                  <a:gd name="connsiteX402" fmla="*/ 385373 w 1847071"/>
                  <a:gd name="connsiteY402" fmla="*/ 2055764 h 2176915"/>
                  <a:gd name="connsiteX403" fmla="*/ 383982 w 1847071"/>
                  <a:gd name="connsiteY403" fmla="*/ 2056016 h 2176915"/>
                  <a:gd name="connsiteX404" fmla="*/ 371081 w 1847071"/>
                  <a:gd name="connsiteY404" fmla="*/ 2063858 h 2176915"/>
                  <a:gd name="connsiteX405" fmla="*/ 364883 w 1847071"/>
                  <a:gd name="connsiteY405" fmla="*/ 2072332 h 2176915"/>
                  <a:gd name="connsiteX406" fmla="*/ 361722 w 1847071"/>
                  <a:gd name="connsiteY406" fmla="*/ 2079541 h 2176915"/>
                  <a:gd name="connsiteX407" fmla="*/ 360710 w 1847071"/>
                  <a:gd name="connsiteY407" fmla="*/ 2082956 h 2176915"/>
                  <a:gd name="connsiteX408" fmla="*/ 359698 w 1847071"/>
                  <a:gd name="connsiteY408" fmla="*/ 2087762 h 2176915"/>
                  <a:gd name="connsiteX409" fmla="*/ 359824 w 1847071"/>
                  <a:gd name="connsiteY409" fmla="*/ 2102687 h 2176915"/>
                  <a:gd name="connsiteX410" fmla="*/ 361216 w 1847071"/>
                  <a:gd name="connsiteY410" fmla="*/ 2108125 h 2176915"/>
                  <a:gd name="connsiteX411" fmla="*/ 360710 w 1847071"/>
                  <a:gd name="connsiteY411" fmla="*/ 2108125 h 2176915"/>
                  <a:gd name="connsiteX412" fmla="*/ 361216 w 1847071"/>
                  <a:gd name="connsiteY412" fmla="*/ 2108125 h 2176915"/>
                  <a:gd name="connsiteX413" fmla="*/ 361595 w 1847071"/>
                  <a:gd name="connsiteY413" fmla="*/ 2109390 h 2176915"/>
                  <a:gd name="connsiteX414" fmla="*/ 361975 w 1847071"/>
                  <a:gd name="connsiteY414" fmla="*/ 2112678 h 2176915"/>
                  <a:gd name="connsiteX415" fmla="*/ 362480 w 1847071"/>
                  <a:gd name="connsiteY415" fmla="*/ 2112425 h 2176915"/>
                  <a:gd name="connsiteX416" fmla="*/ 364251 w 1847071"/>
                  <a:gd name="connsiteY416" fmla="*/ 2111666 h 2176915"/>
                  <a:gd name="connsiteX417" fmla="*/ 364251 w 1847071"/>
                  <a:gd name="connsiteY417" fmla="*/ 2111666 h 2176915"/>
                  <a:gd name="connsiteX418" fmla="*/ 364757 w 1847071"/>
                  <a:gd name="connsiteY418" fmla="*/ 2111414 h 2176915"/>
                  <a:gd name="connsiteX419" fmla="*/ 364757 w 1847071"/>
                  <a:gd name="connsiteY419" fmla="*/ 2111161 h 2176915"/>
                  <a:gd name="connsiteX420" fmla="*/ 364504 w 1847071"/>
                  <a:gd name="connsiteY420" fmla="*/ 2110781 h 2176915"/>
                  <a:gd name="connsiteX421" fmla="*/ 363998 w 1847071"/>
                  <a:gd name="connsiteY421" fmla="*/ 2109263 h 2176915"/>
                  <a:gd name="connsiteX422" fmla="*/ 363998 w 1847071"/>
                  <a:gd name="connsiteY422" fmla="*/ 2108252 h 2176915"/>
                  <a:gd name="connsiteX423" fmla="*/ 363998 w 1847071"/>
                  <a:gd name="connsiteY423" fmla="*/ 2107872 h 2176915"/>
                  <a:gd name="connsiteX424" fmla="*/ 363998 w 1847071"/>
                  <a:gd name="connsiteY424" fmla="*/ 2107872 h 2176915"/>
                  <a:gd name="connsiteX425" fmla="*/ 363745 w 1847071"/>
                  <a:gd name="connsiteY425" fmla="*/ 2107872 h 2176915"/>
                  <a:gd name="connsiteX426" fmla="*/ 363745 w 1847071"/>
                  <a:gd name="connsiteY426" fmla="*/ 2107872 h 2176915"/>
                  <a:gd name="connsiteX427" fmla="*/ 363998 w 1847071"/>
                  <a:gd name="connsiteY427" fmla="*/ 2107872 h 2176915"/>
                  <a:gd name="connsiteX428" fmla="*/ 363998 w 1847071"/>
                  <a:gd name="connsiteY428" fmla="*/ 2107872 h 2176915"/>
                  <a:gd name="connsiteX429" fmla="*/ 363998 w 1847071"/>
                  <a:gd name="connsiteY429" fmla="*/ 2107872 h 2176915"/>
                  <a:gd name="connsiteX430" fmla="*/ 365516 w 1847071"/>
                  <a:gd name="connsiteY430" fmla="*/ 2107746 h 2176915"/>
                  <a:gd name="connsiteX431" fmla="*/ 364251 w 1847071"/>
                  <a:gd name="connsiteY431" fmla="*/ 2107746 h 2176915"/>
                  <a:gd name="connsiteX432" fmla="*/ 365136 w 1847071"/>
                  <a:gd name="connsiteY432" fmla="*/ 2107746 h 2176915"/>
                  <a:gd name="connsiteX433" fmla="*/ 366022 w 1847071"/>
                  <a:gd name="connsiteY433" fmla="*/ 2107746 h 2176915"/>
                  <a:gd name="connsiteX434" fmla="*/ 366022 w 1847071"/>
                  <a:gd name="connsiteY434" fmla="*/ 2107746 h 2176915"/>
                  <a:gd name="connsiteX435" fmla="*/ 366275 w 1847071"/>
                  <a:gd name="connsiteY435" fmla="*/ 2108504 h 2176915"/>
                  <a:gd name="connsiteX436" fmla="*/ 366275 w 1847071"/>
                  <a:gd name="connsiteY436" fmla="*/ 2108758 h 2176915"/>
                  <a:gd name="connsiteX437" fmla="*/ 366528 w 1847071"/>
                  <a:gd name="connsiteY437" fmla="*/ 2110275 h 2176915"/>
                  <a:gd name="connsiteX438" fmla="*/ 366528 w 1847071"/>
                  <a:gd name="connsiteY438" fmla="*/ 2111034 h 2176915"/>
                  <a:gd name="connsiteX439" fmla="*/ 370575 w 1847071"/>
                  <a:gd name="connsiteY439" fmla="*/ 2109390 h 2176915"/>
                  <a:gd name="connsiteX440" fmla="*/ 370575 w 1847071"/>
                  <a:gd name="connsiteY440" fmla="*/ 2109390 h 2176915"/>
                  <a:gd name="connsiteX441" fmla="*/ 366528 w 1847071"/>
                  <a:gd name="connsiteY441" fmla="*/ 2111034 h 2176915"/>
                  <a:gd name="connsiteX442" fmla="*/ 366528 w 1847071"/>
                  <a:gd name="connsiteY442" fmla="*/ 2111034 h 2176915"/>
                  <a:gd name="connsiteX443" fmla="*/ 366022 w 1847071"/>
                  <a:gd name="connsiteY443" fmla="*/ 2111287 h 2176915"/>
                  <a:gd name="connsiteX444" fmla="*/ 366528 w 1847071"/>
                  <a:gd name="connsiteY444" fmla="*/ 2111034 h 2176915"/>
                  <a:gd name="connsiteX445" fmla="*/ 375508 w 1847071"/>
                  <a:gd name="connsiteY445" fmla="*/ 2128235 h 2176915"/>
                  <a:gd name="connsiteX446" fmla="*/ 387270 w 1847071"/>
                  <a:gd name="connsiteY446" fmla="*/ 2134306 h 2176915"/>
                  <a:gd name="connsiteX447" fmla="*/ 393088 w 1847071"/>
                  <a:gd name="connsiteY447" fmla="*/ 2136456 h 2176915"/>
                  <a:gd name="connsiteX448" fmla="*/ 400550 w 1847071"/>
                  <a:gd name="connsiteY448" fmla="*/ 2139492 h 2176915"/>
                  <a:gd name="connsiteX449" fmla="*/ 459109 w 1847071"/>
                  <a:gd name="connsiteY449" fmla="*/ 2155175 h 2176915"/>
                  <a:gd name="connsiteX450" fmla="*/ 515012 w 1847071"/>
                  <a:gd name="connsiteY450" fmla="*/ 2162257 h 2176915"/>
                  <a:gd name="connsiteX451" fmla="*/ 540814 w 1847071"/>
                  <a:gd name="connsiteY451" fmla="*/ 2163522 h 2176915"/>
                  <a:gd name="connsiteX452" fmla="*/ 546758 w 1847071"/>
                  <a:gd name="connsiteY452" fmla="*/ 2163775 h 2176915"/>
                  <a:gd name="connsiteX453" fmla="*/ 551817 w 1847071"/>
                  <a:gd name="connsiteY453" fmla="*/ 2164154 h 2176915"/>
                  <a:gd name="connsiteX454" fmla="*/ 563200 w 1847071"/>
                  <a:gd name="connsiteY454" fmla="*/ 2165293 h 2176915"/>
                  <a:gd name="connsiteX455" fmla="*/ 575848 w 1847071"/>
                  <a:gd name="connsiteY455" fmla="*/ 2166052 h 2176915"/>
                  <a:gd name="connsiteX456" fmla="*/ 588116 w 1847071"/>
                  <a:gd name="connsiteY456" fmla="*/ 2165546 h 2176915"/>
                  <a:gd name="connsiteX457" fmla="*/ 608226 w 1847071"/>
                  <a:gd name="connsiteY457" fmla="*/ 2164281 h 2176915"/>
                  <a:gd name="connsiteX458" fmla="*/ 640098 w 1847071"/>
                  <a:gd name="connsiteY458" fmla="*/ 2155048 h 2176915"/>
                  <a:gd name="connsiteX459" fmla="*/ 640098 w 1847071"/>
                  <a:gd name="connsiteY459" fmla="*/ 2155301 h 2176915"/>
                  <a:gd name="connsiteX460" fmla="*/ 619988 w 1847071"/>
                  <a:gd name="connsiteY460" fmla="*/ 2162890 h 2176915"/>
                  <a:gd name="connsiteX461" fmla="*/ 590140 w 1847071"/>
                  <a:gd name="connsiteY461" fmla="*/ 2166305 h 2176915"/>
                  <a:gd name="connsiteX462" fmla="*/ 574457 w 1847071"/>
                  <a:gd name="connsiteY462" fmla="*/ 2167064 h 2176915"/>
                  <a:gd name="connsiteX463" fmla="*/ 558520 w 1847071"/>
                  <a:gd name="connsiteY463" fmla="*/ 2166052 h 2176915"/>
                  <a:gd name="connsiteX464" fmla="*/ 544987 w 1847071"/>
                  <a:gd name="connsiteY464" fmla="*/ 2165040 h 2176915"/>
                  <a:gd name="connsiteX465" fmla="*/ 529684 w 1847071"/>
                  <a:gd name="connsiteY465" fmla="*/ 2164534 h 2176915"/>
                  <a:gd name="connsiteX466" fmla="*/ 463915 w 1847071"/>
                  <a:gd name="connsiteY466" fmla="*/ 2158084 h 2176915"/>
                  <a:gd name="connsiteX467" fmla="*/ 396882 w 1847071"/>
                  <a:gd name="connsiteY467" fmla="*/ 2140630 h 2176915"/>
                  <a:gd name="connsiteX468" fmla="*/ 389800 w 1847071"/>
                  <a:gd name="connsiteY468" fmla="*/ 2137721 h 2176915"/>
                  <a:gd name="connsiteX469" fmla="*/ 380693 w 1847071"/>
                  <a:gd name="connsiteY469" fmla="*/ 2134179 h 2176915"/>
                  <a:gd name="connsiteX470" fmla="*/ 371587 w 1847071"/>
                  <a:gd name="connsiteY470" fmla="*/ 2127855 h 2176915"/>
                  <a:gd name="connsiteX471" fmla="*/ 365010 w 1847071"/>
                  <a:gd name="connsiteY471" fmla="*/ 2115967 h 2176915"/>
                  <a:gd name="connsiteX472" fmla="*/ 364125 w 1847071"/>
                  <a:gd name="connsiteY472" fmla="*/ 2111920 h 2176915"/>
                  <a:gd name="connsiteX473" fmla="*/ 361848 w 1847071"/>
                  <a:gd name="connsiteY473" fmla="*/ 2112805 h 2176915"/>
                  <a:gd name="connsiteX474" fmla="*/ 370954 w 1847071"/>
                  <a:gd name="connsiteY474" fmla="*/ 2130638 h 2176915"/>
                  <a:gd name="connsiteX475" fmla="*/ 385626 w 1847071"/>
                  <a:gd name="connsiteY475" fmla="*/ 2138733 h 2176915"/>
                  <a:gd name="connsiteX476" fmla="*/ 391570 w 1847071"/>
                  <a:gd name="connsiteY476" fmla="*/ 2141009 h 2176915"/>
                  <a:gd name="connsiteX477" fmla="*/ 407759 w 1847071"/>
                  <a:gd name="connsiteY477" fmla="*/ 2147080 h 2176915"/>
                  <a:gd name="connsiteX478" fmla="*/ 467710 w 1847071"/>
                  <a:gd name="connsiteY478" fmla="*/ 2161246 h 2176915"/>
                  <a:gd name="connsiteX479" fmla="*/ 525004 w 1847071"/>
                  <a:gd name="connsiteY479" fmla="*/ 2166811 h 2176915"/>
                  <a:gd name="connsiteX480" fmla="*/ 538916 w 1847071"/>
                  <a:gd name="connsiteY480" fmla="*/ 2167190 h 2176915"/>
                  <a:gd name="connsiteX481" fmla="*/ 551438 w 1847071"/>
                  <a:gd name="connsiteY481" fmla="*/ 2167696 h 2176915"/>
                  <a:gd name="connsiteX482" fmla="*/ 581919 w 1847071"/>
                  <a:gd name="connsiteY482" fmla="*/ 2169087 h 2176915"/>
                  <a:gd name="connsiteX483" fmla="*/ 596211 w 1847071"/>
                  <a:gd name="connsiteY483" fmla="*/ 2167949 h 2176915"/>
                  <a:gd name="connsiteX484" fmla="*/ 612020 w 1847071"/>
                  <a:gd name="connsiteY484" fmla="*/ 2166431 h 2176915"/>
                  <a:gd name="connsiteX485" fmla="*/ 617206 w 1847071"/>
                  <a:gd name="connsiteY485" fmla="*/ 2165546 h 2176915"/>
                  <a:gd name="connsiteX486" fmla="*/ 622644 w 1847071"/>
                  <a:gd name="connsiteY486" fmla="*/ 2164028 h 2176915"/>
                  <a:gd name="connsiteX487" fmla="*/ 631245 w 1847071"/>
                  <a:gd name="connsiteY487" fmla="*/ 2160866 h 2176915"/>
                  <a:gd name="connsiteX488" fmla="*/ 638328 w 1847071"/>
                  <a:gd name="connsiteY488" fmla="*/ 2157831 h 2176915"/>
                  <a:gd name="connsiteX489" fmla="*/ 639719 w 1847071"/>
                  <a:gd name="connsiteY489" fmla="*/ 2157198 h 2176915"/>
                  <a:gd name="connsiteX490" fmla="*/ 640351 w 1847071"/>
                  <a:gd name="connsiteY490" fmla="*/ 2156946 h 2176915"/>
                  <a:gd name="connsiteX491" fmla="*/ 640604 w 1847071"/>
                  <a:gd name="connsiteY491" fmla="*/ 2156946 h 2176915"/>
                  <a:gd name="connsiteX492" fmla="*/ 640604 w 1847071"/>
                  <a:gd name="connsiteY492" fmla="*/ 2156819 h 2176915"/>
                  <a:gd name="connsiteX493" fmla="*/ 642122 w 1847071"/>
                  <a:gd name="connsiteY493" fmla="*/ 2161246 h 2176915"/>
                  <a:gd name="connsiteX494" fmla="*/ 642501 w 1847071"/>
                  <a:gd name="connsiteY494" fmla="*/ 2162511 h 2176915"/>
                  <a:gd name="connsiteX495" fmla="*/ 627956 w 1847071"/>
                  <a:gd name="connsiteY495" fmla="*/ 2168708 h 2176915"/>
                  <a:gd name="connsiteX496" fmla="*/ 622644 w 1847071"/>
                  <a:gd name="connsiteY496" fmla="*/ 2170478 h 2176915"/>
                  <a:gd name="connsiteX497" fmla="*/ 615815 w 1847071"/>
                  <a:gd name="connsiteY497" fmla="*/ 2172123 h 2176915"/>
                  <a:gd name="connsiteX498" fmla="*/ 605064 w 1847071"/>
                  <a:gd name="connsiteY498" fmla="*/ 2173640 h 2176915"/>
                  <a:gd name="connsiteX499" fmla="*/ 588243 w 1847071"/>
                  <a:gd name="connsiteY499" fmla="*/ 2175158 h 2176915"/>
                  <a:gd name="connsiteX500" fmla="*/ 583310 w 1847071"/>
                  <a:gd name="connsiteY500" fmla="*/ 2175664 h 2176915"/>
                  <a:gd name="connsiteX501" fmla="*/ 577366 w 1847071"/>
                  <a:gd name="connsiteY501" fmla="*/ 2175917 h 2176915"/>
                  <a:gd name="connsiteX502" fmla="*/ 565982 w 1847071"/>
                  <a:gd name="connsiteY502" fmla="*/ 2175664 h 2176915"/>
                  <a:gd name="connsiteX503" fmla="*/ 547896 w 1847071"/>
                  <a:gd name="connsiteY503" fmla="*/ 2174273 h 2176915"/>
                  <a:gd name="connsiteX504" fmla="*/ 506918 w 1847071"/>
                  <a:gd name="connsiteY504" fmla="*/ 2172755 h 2176915"/>
                  <a:gd name="connsiteX505" fmla="*/ 534110 w 1847071"/>
                  <a:gd name="connsiteY505" fmla="*/ 2174273 h 2176915"/>
                  <a:gd name="connsiteX506" fmla="*/ 546505 w 1847071"/>
                  <a:gd name="connsiteY506" fmla="*/ 2174779 h 2176915"/>
                  <a:gd name="connsiteX507" fmla="*/ 556750 w 1847071"/>
                  <a:gd name="connsiteY507" fmla="*/ 2175664 h 2176915"/>
                  <a:gd name="connsiteX508" fmla="*/ 585713 w 1847071"/>
                  <a:gd name="connsiteY508" fmla="*/ 2176549 h 2176915"/>
                  <a:gd name="connsiteX509" fmla="*/ 608732 w 1847071"/>
                  <a:gd name="connsiteY509" fmla="*/ 2174905 h 2176915"/>
                  <a:gd name="connsiteX510" fmla="*/ 616447 w 1847071"/>
                  <a:gd name="connsiteY510" fmla="*/ 2173893 h 2176915"/>
                  <a:gd name="connsiteX511" fmla="*/ 621380 w 1847071"/>
                  <a:gd name="connsiteY511" fmla="*/ 2172755 h 2176915"/>
                  <a:gd name="connsiteX512" fmla="*/ 625553 w 1847071"/>
                  <a:gd name="connsiteY512" fmla="*/ 2171490 h 2176915"/>
                  <a:gd name="connsiteX513" fmla="*/ 638454 w 1847071"/>
                  <a:gd name="connsiteY513" fmla="*/ 2166558 h 2176915"/>
                  <a:gd name="connsiteX514" fmla="*/ 642754 w 1847071"/>
                  <a:gd name="connsiteY514" fmla="*/ 2164787 h 2176915"/>
                  <a:gd name="connsiteX515" fmla="*/ 643134 w 1847071"/>
                  <a:gd name="connsiteY515" fmla="*/ 2164787 h 2176915"/>
                  <a:gd name="connsiteX516" fmla="*/ 643134 w 1847071"/>
                  <a:gd name="connsiteY516" fmla="*/ 2164660 h 2176915"/>
                  <a:gd name="connsiteX517" fmla="*/ 643134 w 1847071"/>
                  <a:gd name="connsiteY517" fmla="*/ 2164660 h 2176915"/>
                  <a:gd name="connsiteX518" fmla="*/ 643134 w 1847071"/>
                  <a:gd name="connsiteY518" fmla="*/ 2164660 h 2176915"/>
                  <a:gd name="connsiteX519" fmla="*/ 643134 w 1847071"/>
                  <a:gd name="connsiteY519" fmla="*/ 2164660 h 2176915"/>
                  <a:gd name="connsiteX520" fmla="*/ 643513 w 1847071"/>
                  <a:gd name="connsiteY520" fmla="*/ 2164660 h 2176915"/>
                  <a:gd name="connsiteX521" fmla="*/ 643640 w 1847071"/>
                  <a:gd name="connsiteY521" fmla="*/ 2164660 h 2176915"/>
                  <a:gd name="connsiteX522" fmla="*/ 643640 w 1847071"/>
                  <a:gd name="connsiteY522" fmla="*/ 2164660 h 2176915"/>
                  <a:gd name="connsiteX523" fmla="*/ 644651 w 1847071"/>
                  <a:gd name="connsiteY523" fmla="*/ 2164408 h 2176915"/>
                  <a:gd name="connsiteX524" fmla="*/ 652114 w 1847071"/>
                  <a:gd name="connsiteY524" fmla="*/ 2162005 h 2176915"/>
                  <a:gd name="connsiteX525" fmla="*/ 656414 w 1847071"/>
                  <a:gd name="connsiteY525" fmla="*/ 2160234 h 2176915"/>
                  <a:gd name="connsiteX526" fmla="*/ 662105 w 1847071"/>
                  <a:gd name="connsiteY526" fmla="*/ 2157198 h 2176915"/>
                  <a:gd name="connsiteX527" fmla="*/ 675765 w 1847071"/>
                  <a:gd name="connsiteY527" fmla="*/ 2146448 h 2176915"/>
                  <a:gd name="connsiteX528" fmla="*/ 685124 w 1847071"/>
                  <a:gd name="connsiteY528" fmla="*/ 2136709 h 2176915"/>
                  <a:gd name="connsiteX529" fmla="*/ 700807 w 1847071"/>
                  <a:gd name="connsiteY529" fmla="*/ 2114702 h 2176915"/>
                  <a:gd name="connsiteX530" fmla="*/ 757216 w 1847071"/>
                  <a:gd name="connsiteY530" fmla="*/ 1906267 h 2176915"/>
                  <a:gd name="connsiteX531" fmla="*/ 759493 w 1847071"/>
                  <a:gd name="connsiteY531" fmla="*/ 1875659 h 2176915"/>
                  <a:gd name="connsiteX532" fmla="*/ 768346 w 1847071"/>
                  <a:gd name="connsiteY532" fmla="*/ 1753229 h 2176915"/>
                  <a:gd name="connsiteX533" fmla="*/ 775050 w 1847071"/>
                  <a:gd name="connsiteY533" fmla="*/ 1683414 h 2176915"/>
                  <a:gd name="connsiteX534" fmla="*/ 776820 w 1847071"/>
                  <a:gd name="connsiteY534" fmla="*/ 1625108 h 2176915"/>
                  <a:gd name="connsiteX535" fmla="*/ 778212 w 1847071"/>
                  <a:gd name="connsiteY535" fmla="*/ 1587671 h 2176915"/>
                  <a:gd name="connsiteX536" fmla="*/ 777579 w 1847071"/>
                  <a:gd name="connsiteY536" fmla="*/ 1582106 h 2176915"/>
                  <a:gd name="connsiteX537" fmla="*/ 775050 w 1847071"/>
                  <a:gd name="connsiteY537" fmla="*/ 1620934 h 2176915"/>
                  <a:gd name="connsiteX538" fmla="*/ 773785 w 1847071"/>
                  <a:gd name="connsiteY538" fmla="*/ 1651795 h 2176915"/>
                  <a:gd name="connsiteX539" fmla="*/ 771635 w 1847071"/>
                  <a:gd name="connsiteY539" fmla="*/ 1692141 h 2176915"/>
                  <a:gd name="connsiteX540" fmla="*/ 768852 w 1847071"/>
                  <a:gd name="connsiteY540" fmla="*/ 1703271 h 2176915"/>
                  <a:gd name="connsiteX541" fmla="*/ 769105 w 1847071"/>
                  <a:gd name="connsiteY541" fmla="*/ 1682402 h 2176915"/>
                  <a:gd name="connsiteX542" fmla="*/ 769105 w 1847071"/>
                  <a:gd name="connsiteY542" fmla="*/ 1652427 h 2176915"/>
                  <a:gd name="connsiteX543" fmla="*/ 771002 w 1847071"/>
                  <a:gd name="connsiteY543" fmla="*/ 1581600 h 2176915"/>
                  <a:gd name="connsiteX544" fmla="*/ 768093 w 1847071"/>
                  <a:gd name="connsiteY544" fmla="*/ 1622072 h 2176915"/>
                  <a:gd name="connsiteX545" fmla="*/ 766576 w 1847071"/>
                  <a:gd name="connsiteY545" fmla="*/ 1660269 h 2176915"/>
                  <a:gd name="connsiteX546" fmla="*/ 765058 w 1847071"/>
                  <a:gd name="connsiteY546" fmla="*/ 1697959 h 2176915"/>
                  <a:gd name="connsiteX547" fmla="*/ 761137 w 1847071"/>
                  <a:gd name="connsiteY547" fmla="*/ 1735649 h 2176915"/>
                  <a:gd name="connsiteX548" fmla="*/ 757975 w 1847071"/>
                  <a:gd name="connsiteY548" fmla="*/ 1771822 h 2176915"/>
                  <a:gd name="connsiteX549" fmla="*/ 755066 w 1847071"/>
                  <a:gd name="connsiteY549" fmla="*/ 1812168 h 2176915"/>
                  <a:gd name="connsiteX550" fmla="*/ 751525 w 1847071"/>
                  <a:gd name="connsiteY550" fmla="*/ 1856182 h 2176915"/>
                  <a:gd name="connsiteX551" fmla="*/ 749375 w 1847071"/>
                  <a:gd name="connsiteY551" fmla="*/ 1879707 h 2176915"/>
                  <a:gd name="connsiteX552" fmla="*/ 745201 w 1847071"/>
                  <a:gd name="connsiteY552" fmla="*/ 1904496 h 2176915"/>
                  <a:gd name="connsiteX553" fmla="*/ 740268 w 1847071"/>
                  <a:gd name="connsiteY553" fmla="*/ 1944843 h 2176915"/>
                  <a:gd name="connsiteX554" fmla="*/ 734450 w 1847071"/>
                  <a:gd name="connsiteY554" fmla="*/ 1981774 h 2176915"/>
                  <a:gd name="connsiteX555" fmla="*/ 728380 w 1847071"/>
                  <a:gd name="connsiteY555" fmla="*/ 2018453 h 2176915"/>
                  <a:gd name="connsiteX556" fmla="*/ 718894 w 1847071"/>
                  <a:gd name="connsiteY556" fmla="*/ 2057661 h 2176915"/>
                  <a:gd name="connsiteX557" fmla="*/ 702072 w 1847071"/>
                  <a:gd name="connsiteY557" fmla="*/ 2102813 h 2176915"/>
                  <a:gd name="connsiteX558" fmla="*/ 686895 w 1847071"/>
                  <a:gd name="connsiteY558" fmla="*/ 2128361 h 2176915"/>
                  <a:gd name="connsiteX559" fmla="*/ 676144 w 1847071"/>
                  <a:gd name="connsiteY559" fmla="*/ 2141262 h 2176915"/>
                  <a:gd name="connsiteX560" fmla="*/ 660335 w 1847071"/>
                  <a:gd name="connsiteY560" fmla="*/ 2154795 h 2176915"/>
                  <a:gd name="connsiteX561" fmla="*/ 648193 w 1847071"/>
                  <a:gd name="connsiteY561" fmla="*/ 2160487 h 2176915"/>
                  <a:gd name="connsiteX562" fmla="*/ 642628 w 1847071"/>
                  <a:gd name="connsiteY562" fmla="*/ 2162257 h 2176915"/>
                  <a:gd name="connsiteX563" fmla="*/ 640478 w 1847071"/>
                  <a:gd name="connsiteY563" fmla="*/ 2156566 h 2176915"/>
                  <a:gd name="connsiteX564" fmla="*/ 640731 w 1847071"/>
                  <a:gd name="connsiteY564" fmla="*/ 2156566 h 2176915"/>
                  <a:gd name="connsiteX565" fmla="*/ 642375 w 1847071"/>
                  <a:gd name="connsiteY565" fmla="*/ 2156060 h 2176915"/>
                  <a:gd name="connsiteX566" fmla="*/ 652367 w 1847071"/>
                  <a:gd name="connsiteY566" fmla="*/ 2152519 h 2176915"/>
                  <a:gd name="connsiteX567" fmla="*/ 663750 w 1847071"/>
                  <a:gd name="connsiteY567" fmla="*/ 2145309 h 2176915"/>
                  <a:gd name="connsiteX568" fmla="*/ 677662 w 1847071"/>
                  <a:gd name="connsiteY568" fmla="*/ 2131650 h 2176915"/>
                  <a:gd name="connsiteX569" fmla="*/ 698784 w 1847071"/>
                  <a:gd name="connsiteY569" fmla="*/ 2099272 h 2176915"/>
                  <a:gd name="connsiteX570" fmla="*/ 715099 w 1847071"/>
                  <a:gd name="connsiteY570" fmla="*/ 2056143 h 2176915"/>
                  <a:gd name="connsiteX571" fmla="*/ 719020 w 1847071"/>
                  <a:gd name="connsiteY571" fmla="*/ 2040713 h 2176915"/>
                  <a:gd name="connsiteX572" fmla="*/ 712696 w 1847071"/>
                  <a:gd name="connsiteY572" fmla="*/ 2057028 h 2176915"/>
                  <a:gd name="connsiteX573" fmla="*/ 707131 w 1847071"/>
                  <a:gd name="connsiteY573" fmla="*/ 2071194 h 2176915"/>
                  <a:gd name="connsiteX574" fmla="*/ 704096 w 1847071"/>
                  <a:gd name="connsiteY574" fmla="*/ 2077770 h 2176915"/>
                  <a:gd name="connsiteX575" fmla="*/ 704728 w 1847071"/>
                  <a:gd name="connsiteY575" fmla="*/ 2075494 h 2176915"/>
                  <a:gd name="connsiteX576" fmla="*/ 707258 w 1847071"/>
                  <a:gd name="connsiteY576" fmla="*/ 2068032 h 2176915"/>
                  <a:gd name="connsiteX577" fmla="*/ 717755 w 1847071"/>
                  <a:gd name="connsiteY577" fmla="*/ 2033377 h 2176915"/>
                  <a:gd name="connsiteX578" fmla="*/ 744316 w 1847071"/>
                  <a:gd name="connsiteY578" fmla="*/ 1898172 h 2176915"/>
                  <a:gd name="connsiteX579" fmla="*/ 751145 w 1847071"/>
                  <a:gd name="connsiteY579" fmla="*/ 1833543 h 2176915"/>
                  <a:gd name="connsiteX580" fmla="*/ 756078 w 1847071"/>
                  <a:gd name="connsiteY580" fmla="*/ 1771063 h 2176915"/>
                  <a:gd name="connsiteX581" fmla="*/ 762402 w 1847071"/>
                  <a:gd name="connsiteY581" fmla="*/ 1711745 h 2176915"/>
                  <a:gd name="connsiteX582" fmla="*/ 764552 w 1847071"/>
                  <a:gd name="connsiteY582" fmla="*/ 1680632 h 2176915"/>
                  <a:gd name="connsiteX583" fmla="*/ 765564 w 1847071"/>
                  <a:gd name="connsiteY583" fmla="*/ 1650909 h 2176915"/>
                  <a:gd name="connsiteX584" fmla="*/ 767967 w 1847071"/>
                  <a:gd name="connsiteY584" fmla="*/ 1591718 h 2176915"/>
                  <a:gd name="connsiteX585" fmla="*/ 772899 w 1847071"/>
                  <a:gd name="connsiteY585" fmla="*/ 1532653 h 2176915"/>
                  <a:gd name="connsiteX586" fmla="*/ 776567 w 1847071"/>
                  <a:gd name="connsiteY586" fmla="*/ 1472956 h 2176915"/>
                  <a:gd name="connsiteX587" fmla="*/ 779856 w 1847071"/>
                  <a:gd name="connsiteY587" fmla="*/ 1411741 h 2176915"/>
                  <a:gd name="connsiteX588" fmla="*/ 782132 w 1847071"/>
                  <a:gd name="connsiteY588" fmla="*/ 1349767 h 2176915"/>
                  <a:gd name="connsiteX589" fmla="*/ 790227 w 1847071"/>
                  <a:gd name="connsiteY589" fmla="*/ 1288172 h 2176915"/>
                  <a:gd name="connsiteX590" fmla="*/ 795033 w 1847071"/>
                  <a:gd name="connsiteY590" fmla="*/ 1254656 h 2176915"/>
                  <a:gd name="connsiteX591" fmla="*/ 798322 w 1847071"/>
                  <a:gd name="connsiteY591" fmla="*/ 1221266 h 2176915"/>
                  <a:gd name="connsiteX592" fmla="*/ 801610 w 1847071"/>
                  <a:gd name="connsiteY592" fmla="*/ 1187243 h 2176915"/>
                  <a:gd name="connsiteX593" fmla="*/ 805404 w 1847071"/>
                  <a:gd name="connsiteY593" fmla="*/ 1153221 h 2176915"/>
                  <a:gd name="connsiteX594" fmla="*/ 818937 w 1847071"/>
                  <a:gd name="connsiteY594" fmla="*/ 1082267 h 2176915"/>
                  <a:gd name="connsiteX595" fmla="*/ 830573 w 1847071"/>
                  <a:gd name="connsiteY595" fmla="*/ 1007013 h 2176915"/>
                  <a:gd name="connsiteX596" fmla="*/ 815775 w 1847071"/>
                  <a:gd name="connsiteY596" fmla="*/ 1069746 h 2176915"/>
                  <a:gd name="connsiteX597" fmla="*/ 832976 w 1847071"/>
                  <a:gd name="connsiteY597" fmla="*/ 956928 h 2176915"/>
                  <a:gd name="connsiteX598" fmla="*/ 842083 w 1847071"/>
                  <a:gd name="connsiteY598" fmla="*/ 892930 h 2176915"/>
                  <a:gd name="connsiteX599" fmla="*/ 874208 w 1847071"/>
                  <a:gd name="connsiteY599" fmla="*/ 754058 h 2176915"/>
                  <a:gd name="connsiteX600" fmla="*/ 839806 w 1847071"/>
                  <a:gd name="connsiteY600" fmla="*/ 890401 h 2176915"/>
                  <a:gd name="connsiteX601" fmla="*/ 829055 w 1847071"/>
                  <a:gd name="connsiteY601" fmla="*/ 966793 h 2176915"/>
                  <a:gd name="connsiteX602" fmla="*/ 817293 w 1847071"/>
                  <a:gd name="connsiteY602" fmla="*/ 1048118 h 2176915"/>
                  <a:gd name="connsiteX603" fmla="*/ 811222 w 1847071"/>
                  <a:gd name="connsiteY603" fmla="*/ 1088591 h 2176915"/>
                  <a:gd name="connsiteX604" fmla="*/ 803760 w 1847071"/>
                  <a:gd name="connsiteY604" fmla="*/ 1127293 h 2176915"/>
                  <a:gd name="connsiteX605" fmla="*/ 797942 w 1847071"/>
                  <a:gd name="connsiteY605" fmla="*/ 1162833 h 2176915"/>
                  <a:gd name="connsiteX606" fmla="*/ 794654 w 1847071"/>
                  <a:gd name="connsiteY606" fmla="*/ 1196603 h 2176915"/>
                  <a:gd name="connsiteX607" fmla="*/ 785927 w 1847071"/>
                  <a:gd name="connsiteY607" fmla="*/ 1247067 h 2176915"/>
                  <a:gd name="connsiteX608" fmla="*/ 786938 w 1847071"/>
                  <a:gd name="connsiteY608" fmla="*/ 1219495 h 2176915"/>
                  <a:gd name="connsiteX609" fmla="*/ 789595 w 1847071"/>
                  <a:gd name="connsiteY609" fmla="*/ 1184334 h 2176915"/>
                  <a:gd name="connsiteX610" fmla="*/ 795918 w 1847071"/>
                  <a:gd name="connsiteY610" fmla="*/ 1132478 h 2176915"/>
                  <a:gd name="connsiteX611" fmla="*/ 800851 w 1847071"/>
                  <a:gd name="connsiteY611" fmla="*/ 1117428 h 2176915"/>
                  <a:gd name="connsiteX612" fmla="*/ 809325 w 1847071"/>
                  <a:gd name="connsiteY612" fmla="*/ 1073034 h 2176915"/>
                  <a:gd name="connsiteX613" fmla="*/ 818178 w 1847071"/>
                  <a:gd name="connsiteY613" fmla="*/ 1013463 h 2176915"/>
                  <a:gd name="connsiteX614" fmla="*/ 823111 w 1847071"/>
                  <a:gd name="connsiteY614" fmla="*/ 979820 h 2176915"/>
                  <a:gd name="connsiteX615" fmla="*/ 828170 w 1847071"/>
                  <a:gd name="connsiteY615" fmla="*/ 944280 h 2176915"/>
                  <a:gd name="connsiteX616" fmla="*/ 839680 w 1847071"/>
                  <a:gd name="connsiteY616" fmla="*/ 874085 h 2176915"/>
                  <a:gd name="connsiteX617" fmla="*/ 867378 w 1847071"/>
                  <a:gd name="connsiteY617" fmla="*/ 752667 h 2176915"/>
                  <a:gd name="connsiteX618" fmla="*/ 848912 w 1847071"/>
                  <a:gd name="connsiteY618" fmla="*/ 821850 h 2176915"/>
                  <a:gd name="connsiteX619" fmla="*/ 848912 w 1847071"/>
                  <a:gd name="connsiteY619" fmla="*/ 814641 h 2176915"/>
                  <a:gd name="connsiteX620" fmla="*/ 940103 w 1847071"/>
                  <a:gd name="connsiteY620" fmla="*/ 505404 h 2176915"/>
                  <a:gd name="connsiteX621" fmla="*/ 941367 w 1847071"/>
                  <a:gd name="connsiteY621" fmla="*/ 505404 h 2176915"/>
                  <a:gd name="connsiteX622" fmla="*/ 941114 w 1847071"/>
                  <a:gd name="connsiteY622" fmla="*/ 503253 h 2176915"/>
                  <a:gd name="connsiteX623" fmla="*/ 945921 w 1847071"/>
                  <a:gd name="connsiteY623" fmla="*/ 495665 h 2176915"/>
                  <a:gd name="connsiteX624" fmla="*/ 946426 w 1847071"/>
                  <a:gd name="connsiteY624" fmla="*/ 498447 h 2176915"/>
                  <a:gd name="connsiteX625" fmla="*/ 944782 w 1847071"/>
                  <a:gd name="connsiteY625" fmla="*/ 500851 h 2176915"/>
                  <a:gd name="connsiteX626" fmla="*/ 938206 w 1847071"/>
                  <a:gd name="connsiteY626" fmla="*/ 514763 h 2176915"/>
                  <a:gd name="connsiteX627" fmla="*/ 927834 w 1847071"/>
                  <a:gd name="connsiteY627" fmla="*/ 546129 h 2176915"/>
                  <a:gd name="connsiteX628" fmla="*/ 917590 w 1847071"/>
                  <a:gd name="connsiteY628" fmla="*/ 576610 h 2176915"/>
                  <a:gd name="connsiteX629" fmla="*/ 902159 w 1847071"/>
                  <a:gd name="connsiteY629" fmla="*/ 628972 h 2176915"/>
                  <a:gd name="connsiteX630" fmla="*/ 925684 w 1847071"/>
                  <a:gd name="connsiteY630" fmla="*/ 559789 h 2176915"/>
                  <a:gd name="connsiteX631" fmla="*/ 938585 w 1847071"/>
                  <a:gd name="connsiteY631" fmla="*/ 521466 h 2176915"/>
                  <a:gd name="connsiteX632" fmla="*/ 945668 w 1847071"/>
                  <a:gd name="connsiteY632" fmla="*/ 504898 h 2176915"/>
                  <a:gd name="connsiteX633" fmla="*/ 946932 w 1847071"/>
                  <a:gd name="connsiteY633" fmla="*/ 502748 h 2176915"/>
                  <a:gd name="connsiteX634" fmla="*/ 947691 w 1847071"/>
                  <a:gd name="connsiteY634" fmla="*/ 513878 h 2176915"/>
                  <a:gd name="connsiteX635" fmla="*/ 945921 w 1847071"/>
                  <a:gd name="connsiteY635" fmla="*/ 518051 h 2176915"/>
                  <a:gd name="connsiteX636" fmla="*/ 942126 w 1847071"/>
                  <a:gd name="connsiteY636" fmla="*/ 528423 h 2176915"/>
                  <a:gd name="connsiteX637" fmla="*/ 938585 w 1847071"/>
                  <a:gd name="connsiteY637" fmla="*/ 539553 h 2176915"/>
                  <a:gd name="connsiteX638" fmla="*/ 908483 w 1847071"/>
                  <a:gd name="connsiteY638" fmla="*/ 630869 h 2176915"/>
                  <a:gd name="connsiteX639" fmla="*/ 910633 w 1847071"/>
                  <a:gd name="connsiteY639" fmla="*/ 631502 h 2176915"/>
                  <a:gd name="connsiteX640" fmla="*/ 940735 w 1847071"/>
                  <a:gd name="connsiteY640" fmla="*/ 540311 h 2176915"/>
                  <a:gd name="connsiteX641" fmla="*/ 944276 w 1847071"/>
                  <a:gd name="connsiteY641" fmla="*/ 529181 h 2176915"/>
                  <a:gd name="connsiteX642" fmla="*/ 947818 w 1847071"/>
                  <a:gd name="connsiteY642" fmla="*/ 519316 h 2176915"/>
                  <a:gd name="connsiteX643" fmla="*/ 947818 w 1847071"/>
                  <a:gd name="connsiteY643" fmla="*/ 532090 h 2176915"/>
                  <a:gd name="connsiteX644" fmla="*/ 948577 w 1847071"/>
                  <a:gd name="connsiteY644" fmla="*/ 568389 h 2176915"/>
                  <a:gd name="connsiteX645" fmla="*/ 949715 w 1847071"/>
                  <a:gd name="connsiteY645" fmla="*/ 535252 h 2176915"/>
                  <a:gd name="connsiteX646" fmla="*/ 950221 w 1847071"/>
                  <a:gd name="connsiteY646" fmla="*/ 518178 h 2176915"/>
                  <a:gd name="connsiteX647" fmla="*/ 950094 w 1847071"/>
                  <a:gd name="connsiteY647" fmla="*/ 514384 h 2176915"/>
                  <a:gd name="connsiteX648" fmla="*/ 951486 w 1847071"/>
                  <a:gd name="connsiteY648" fmla="*/ 511475 h 2176915"/>
                  <a:gd name="connsiteX649" fmla="*/ 951486 w 1847071"/>
                  <a:gd name="connsiteY649" fmla="*/ 521466 h 2176915"/>
                  <a:gd name="connsiteX650" fmla="*/ 948830 w 1847071"/>
                  <a:gd name="connsiteY650" fmla="*/ 600894 h 2176915"/>
                  <a:gd name="connsiteX651" fmla="*/ 948703 w 1847071"/>
                  <a:gd name="connsiteY651" fmla="*/ 755829 h 2176915"/>
                  <a:gd name="connsiteX652" fmla="*/ 945415 w 1847071"/>
                  <a:gd name="connsiteY652" fmla="*/ 568516 h 2176915"/>
                  <a:gd name="connsiteX653" fmla="*/ 944782 w 1847071"/>
                  <a:gd name="connsiteY653" fmla="*/ 606585 h 2176915"/>
                  <a:gd name="connsiteX654" fmla="*/ 945162 w 1847071"/>
                  <a:gd name="connsiteY654" fmla="*/ 642126 h 2176915"/>
                  <a:gd name="connsiteX655" fmla="*/ 945668 w 1847071"/>
                  <a:gd name="connsiteY655" fmla="*/ 705744 h 2176915"/>
                  <a:gd name="connsiteX656" fmla="*/ 948197 w 1847071"/>
                  <a:gd name="connsiteY656" fmla="*/ 803890 h 2176915"/>
                  <a:gd name="connsiteX657" fmla="*/ 952877 w 1847071"/>
                  <a:gd name="connsiteY657" fmla="*/ 864726 h 2176915"/>
                  <a:gd name="connsiteX658" fmla="*/ 955659 w 1847071"/>
                  <a:gd name="connsiteY658" fmla="*/ 890654 h 2176915"/>
                  <a:gd name="connsiteX659" fmla="*/ 949083 w 1847071"/>
                  <a:gd name="connsiteY659" fmla="*/ 764809 h 2176915"/>
                  <a:gd name="connsiteX660" fmla="*/ 954015 w 1847071"/>
                  <a:gd name="connsiteY660" fmla="*/ 813250 h 2176915"/>
                  <a:gd name="connsiteX661" fmla="*/ 957177 w 1847071"/>
                  <a:gd name="connsiteY661" fmla="*/ 853469 h 2176915"/>
                  <a:gd name="connsiteX662" fmla="*/ 958315 w 1847071"/>
                  <a:gd name="connsiteY662" fmla="*/ 896725 h 2176915"/>
                  <a:gd name="connsiteX663" fmla="*/ 961224 w 1847071"/>
                  <a:gd name="connsiteY663" fmla="*/ 978808 h 2176915"/>
                  <a:gd name="connsiteX664" fmla="*/ 967295 w 1847071"/>
                  <a:gd name="connsiteY664" fmla="*/ 1020167 h 2176915"/>
                  <a:gd name="connsiteX665" fmla="*/ 960465 w 1847071"/>
                  <a:gd name="connsiteY665" fmla="*/ 929103 h 2176915"/>
                  <a:gd name="connsiteX666" fmla="*/ 959580 w 1847071"/>
                  <a:gd name="connsiteY666" fmla="*/ 854228 h 2176915"/>
                  <a:gd name="connsiteX667" fmla="*/ 954648 w 1847071"/>
                  <a:gd name="connsiteY667" fmla="*/ 733948 h 2176915"/>
                  <a:gd name="connsiteX668" fmla="*/ 955533 w 1847071"/>
                  <a:gd name="connsiteY668" fmla="*/ 627581 h 2176915"/>
                  <a:gd name="connsiteX669" fmla="*/ 958189 w 1847071"/>
                  <a:gd name="connsiteY669" fmla="*/ 504265 h 2176915"/>
                  <a:gd name="connsiteX670" fmla="*/ 959074 w 1847071"/>
                  <a:gd name="connsiteY670" fmla="*/ 533988 h 2176915"/>
                  <a:gd name="connsiteX671" fmla="*/ 959580 w 1847071"/>
                  <a:gd name="connsiteY671" fmla="*/ 543600 h 2176915"/>
                  <a:gd name="connsiteX672" fmla="*/ 961604 w 1847071"/>
                  <a:gd name="connsiteY672" fmla="*/ 525008 h 2176915"/>
                  <a:gd name="connsiteX673" fmla="*/ 962236 w 1847071"/>
                  <a:gd name="connsiteY673" fmla="*/ 516281 h 2176915"/>
                  <a:gd name="connsiteX674" fmla="*/ 962236 w 1847071"/>
                  <a:gd name="connsiteY674" fmla="*/ 517419 h 2176915"/>
                  <a:gd name="connsiteX675" fmla="*/ 960465 w 1847071"/>
                  <a:gd name="connsiteY675" fmla="*/ 602538 h 2176915"/>
                  <a:gd name="connsiteX676" fmla="*/ 961351 w 1847071"/>
                  <a:gd name="connsiteY676" fmla="*/ 687657 h 2176915"/>
                  <a:gd name="connsiteX677" fmla="*/ 962363 w 1847071"/>
                  <a:gd name="connsiteY677" fmla="*/ 772777 h 2176915"/>
                  <a:gd name="connsiteX678" fmla="*/ 968434 w 1847071"/>
                  <a:gd name="connsiteY678" fmla="*/ 857770 h 2176915"/>
                  <a:gd name="connsiteX679" fmla="*/ 969319 w 1847071"/>
                  <a:gd name="connsiteY679" fmla="*/ 947189 h 2176915"/>
                  <a:gd name="connsiteX680" fmla="*/ 973872 w 1847071"/>
                  <a:gd name="connsiteY680" fmla="*/ 1004104 h 2176915"/>
                  <a:gd name="connsiteX681" fmla="*/ 968687 w 1847071"/>
                  <a:gd name="connsiteY681" fmla="*/ 950098 h 2176915"/>
                  <a:gd name="connsiteX682" fmla="*/ 967548 w 1847071"/>
                  <a:gd name="connsiteY682" fmla="*/ 900772 h 2176915"/>
                  <a:gd name="connsiteX683" fmla="*/ 961604 w 1847071"/>
                  <a:gd name="connsiteY683" fmla="*/ 807305 h 2176915"/>
                  <a:gd name="connsiteX684" fmla="*/ 956924 w 1847071"/>
                  <a:gd name="connsiteY684" fmla="*/ 697396 h 2176915"/>
                  <a:gd name="connsiteX685" fmla="*/ 958062 w 1847071"/>
                  <a:gd name="connsiteY685" fmla="*/ 777457 h 2176915"/>
                  <a:gd name="connsiteX686" fmla="*/ 962869 w 1847071"/>
                  <a:gd name="connsiteY686" fmla="*/ 847525 h 2176915"/>
                  <a:gd name="connsiteX687" fmla="*/ 964007 w 1847071"/>
                  <a:gd name="connsiteY687" fmla="*/ 955410 h 2176915"/>
                  <a:gd name="connsiteX688" fmla="*/ 969951 w 1847071"/>
                  <a:gd name="connsiteY688" fmla="*/ 1000310 h 2176915"/>
                  <a:gd name="connsiteX689" fmla="*/ 972228 w 1847071"/>
                  <a:gd name="connsiteY689" fmla="*/ 1042680 h 2176915"/>
                  <a:gd name="connsiteX690" fmla="*/ 970331 w 1847071"/>
                  <a:gd name="connsiteY690" fmla="*/ 1094788 h 2176915"/>
                  <a:gd name="connsiteX691" fmla="*/ 969445 w 1847071"/>
                  <a:gd name="connsiteY691" fmla="*/ 1123752 h 2176915"/>
                  <a:gd name="connsiteX692" fmla="*/ 971469 w 1847071"/>
                  <a:gd name="connsiteY692" fmla="*/ 1154106 h 2176915"/>
                  <a:gd name="connsiteX693" fmla="*/ 969319 w 1847071"/>
                  <a:gd name="connsiteY693" fmla="*/ 1184081 h 2176915"/>
                  <a:gd name="connsiteX694" fmla="*/ 967295 w 1847071"/>
                  <a:gd name="connsiteY694" fmla="*/ 1200144 h 2176915"/>
                  <a:gd name="connsiteX695" fmla="*/ 967422 w 1847071"/>
                  <a:gd name="connsiteY695" fmla="*/ 1216333 h 2176915"/>
                  <a:gd name="connsiteX696" fmla="*/ 970837 w 1847071"/>
                  <a:gd name="connsiteY696" fmla="*/ 1341546 h 2176915"/>
                  <a:gd name="connsiteX697" fmla="*/ 972987 w 1847071"/>
                  <a:gd name="connsiteY697" fmla="*/ 1341546 h 2176915"/>
                  <a:gd name="connsiteX698" fmla="*/ 972228 w 1847071"/>
                  <a:gd name="connsiteY698" fmla="*/ 1276789 h 2176915"/>
                  <a:gd name="connsiteX699" fmla="*/ 969066 w 1847071"/>
                  <a:gd name="connsiteY699" fmla="*/ 1212412 h 2176915"/>
                  <a:gd name="connsiteX700" fmla="*/ 973240 w 1847071"/>
                  <a:gd name="connsiteY700" fmla="*/ 1182058 h 2176915"/>
                  <a:gd name="connsiteX701" fmla="*/ 975896 w 1847071"/>
                  <a:gd name="connsiteY701" fmla="*/ 1150944 h 2176915"/>
                  <a:gd name="connsiteX702" fmla="*/ 976275 w 1847071"/>
                  <a:gd name="connsiteY702" fmla="*/ 1162454 h 2176915"/>
                  <a:gd name="connsiteX703" fmla="*/ 972228 w 1847071"/>
                  <a:gd name="connsiteY703" fmla="*/ 1203053 h 2176915"/>
                  <a:gd name="connsiteX704" fmla="*/ 974757 w 1847071"/>
                  <a:gd name="connsiteY704" fmla="*/ 1282734 h 2176915"/>
                  <a:gd name="connsiteX705" fmla="*/ 977034 w 1847071"/>
                  <a:gd name="connsiteY705" fmla="*/ 1362414 h 2176915"/>
                  <a:gd name="connsiteX706" fmla="*/ 980069 w 1847071"/>
                  <a:gd name="connsiteY706" fmla="*/ 1441716 h 2176915"/>
                  <a:gd name="connsiteX707" fmla="*/ 988290 w 1847071"/>
                  <a:gd name="connsiteY707" fmla="*/ 1520638 h 2176915"/>
                  <a:gd name="connsiteX708" fmla="*/ 996765 w 1847071"/>
                  <a:gd name="connsiteY708" fmla="*/ 1560857 h 2176915"/>
                  <a:gd name="connsiteX709" fmla="*/ 1002077 w 1847071"/>
                  <a:gd name="connsiteY709" fmla="*/ 1597789 h 2176915"/>
                  <a:gd name="connsiteX710" fmla="*/ 1006124 w 1847071"/>
                  <a:gd name="connsiteY710" fmla="*/ 1618531 h 2176915"/>
                  <a:gd name="connsiteX711" fmla="*/ 1013839 w 1847071"/>
                  <a:gd name="connsiteY711" fmla="*/ 1657360 h 2176915"/>
                  <a:gd name="connsiteX712" fmla="*/ 1025854 w 1847071"/>
                  <a:gd name="connsiteY712" fmla="*/ 1694038 h 2176915"/>
                  <a:gd name="connsiteX713" fmla="*/ 1034581 w 1847071"/>
                  <a:gd name="connsiteY713" fmla="*/ 1714780 h 2176915"/>
                  <a:gd name="connsiteX714" fmla="*/ 1049758 w 1847071"/>
                  <a:gd name="connsiteY714" fmla="*/ 1734258 h 2176915"/>
                  <a:gd name="connsiteX715" fmla="*/ 1160047 w 1847071"/>
                  <a:gd name="connsiteY715" fmla="*/ 1759553 h 2176915"/>
                  <a:gd name="connsiteX716" fmla="*/ 1161185 w 1847071"/>
                  <a:gd name="connsiteY716" fmla="*/ 1757783 h 2176915"/>
                  <a:gd name="connsiteX717" fmla="*/ 1233151 w 1847071"/>
                  <a:gd name="connsiteY717" fmla="*/ 1743617 h 2176915"/>
                  <a:gd name="connsiteX718" fmla="*/ 1239981 w 1847071"/>
                  <a:gd name="connsiteY718" fmla="*/ 1736155 h 2176915"/>
                  <a:gd name="connsiteX719" fmla="*/ 1240992 w 1847071"/>
                  <a:gd name="connsiteY719" fmla="*/ 1738305 h 2176915"/>
                  <a:gd name="connsiteX720" fmla="*/ 1240992 w 1847071"/>
                  <a:gd name="connsiteY720" fmla="*/ 1738305 h 2176915"/>
                  <a:gd name="connsiteX721" fmla="*/ 1240992 w 1847071"/>
                  <a:gd name="connsiteY721" fmla="*/ 1738558 h 2176915"/>
                  <a:gd name="connsiteX722" fmla="*/ 1240992 w 1847071"/>
                  <a:gd name="connsiteY722" fmla="*/ 1738558 h 2176915"/>
                  <a:gd name="connsiteX723" fmla="*/ 1240992 w 1847071"/>
                  <a:gd name="connsiteY723" fmla="*/ 1738558 h 2176915"/>
                  <a:gd name="connsiteX724" fmla="*/ 1240992 w 1847071"/>
                  <a:gd name="connsiteY724" fmla="*/ 1738558 h 2176915"/>
                  <a:gd name="connsiteX725" fmla="*/ 1240992 w 1847071"/>
                  <a:gd name="connsiteY725" fmla="*/ 1738432 h 2176915"/>
                  <a:gd name="connsiteX726" fmla="*/ 1240992 w 1847071"/>
                  <a:gd name="connsiteY726" fmla="*/ 1738432 h 2176915"/>
                  <a:gd name="connsiteX727" fmla="*/ 1240992 w 1847071"/>
                  <a:gd name="connsiteY727" fmla="*/ 1738432 h 2176915"/>
                  <a:gd name="connsiteX728" fmla="*/ 1239981 w 1847071"/>
                  <a:gd name="connsiteY728" fmla="*/ 1736408 h 2176915"/>
                  <a:gd name="connsiteX729" fmla="*/ 1239981 w 1847071"/>
                  <a:gd name="connsiteY729" fmla="*/ 1736408 h 2176915"/>
                  <a:gd name="connsiteX730" fmla="*/ 1255917 w 1847071"/>
                  <a:gd name="connsiteY730" fmla="*/ 1720851 h 2176915"/>
                  <a:gd name="connsiteX731" fmla="*/ 1254020 w 1847071"/>
                  <a:gd name="connsiteY731" fmla="*/ 1684426 h 2176915"/>
                  <a:gd name="connsiteX732" fmla="*/ 1250605 w 1847071"/>
                  <a:gd name="connsiteY732" fmla="*/ 1662798 h 2176915"/>
                  <a:gd name="connsiteX733" fmla="*/ 1244154 w 1847071"/>
                  <a:gd name="connsiteY733" fmla="*/ 1568193 h 2176915"/>
                  <a:gd name="connsiteX734" fmla="*/ 1240613 w 1847071"/>
                  <a:gd name="connsiteY734" fmla="*/ 1480671 h 2176915"/>
                  <a:gd name="connsiteX735" fmla="*/ 1241751 w 1847071"/>
                  <a:gd name="connsiteY735" fmla="*/ 1478774 h 2176915"/>
                  <a:gd name="connsiteX736" fmla="*/ 1243648 w 1847071"/>
                  <a:gd name="connsiteY736" fmla="*/ 1516211 h 2176915"/>
                  <a:gd name="connsiteX737" fmla="*/ 1247443 w 1847071"/>
                  <a:gd name="connsiteY737" fmla="*/ 1571482 h 2176915"/>
                  <a:gd name="connsiteX738" fmla="*/ 1244787 w 1847071"/>
                  <a:gd name="connsiteY738" fmla="*/ 1501666 h 2176915"/>
                  <a:gd name="connsiteX739" fmla="*/ 1245293 w 1847071"/>
                  <a:gd name="connsiteY739" fmla="*/ 1507105 h 2176915"/>
                  <a:gd name="connsiteX740" fmla="*/ 1244281 w 1847071"/>
                  <a:gd name="connsiteY740" fmla="*/ 1477003 h 2176915"/>
                  <a:gd name="connsiteX741" fmla="*/ 1245040 w 1847071"/>
                  <a:gd name="connsiteY741" fmla="*/ 1449684 h 2176915"/>
                  <a:gd name="connsiteX742" fmla="*/ 1247063 w 1847071"/>
                  <a:gd name="connsiteY742" fmla="*/ 1396690 h 2176915"/>
                  <a:gd name="connsiteX743" fmla="*/ 1248328 w 1847071"/>
                  <a:gd name="connsiteY743" fmla="*/ 1334336 h 2176915"/>
                  <a:gd name="connsiteX744" fmla="*/ 1249087 w 1847071"/>
                  <a:gd name="connsiteY744" fmla="*/ 1295761 h 2176915"/>
                  <a:gd name="connsiteX745" fmla="*/ 1253387 w 1847071"/>
                  <a:gd name="connsiteY745" fmla="*/ 1249976 h 2176915"/>
                  <a:gd name="connsiteX746" fmla="*/ 1256929 w 1847071"/>
                  <a:gd name="connsiteY746" fmla="*/ 1175481 h 2176915"/>
                  <a:gd name="connsiteX747" fmla="*/ 1271221 w 1847071"/>
                  <a:gd name="connsiteY747" fmla="*/ 1087073 h 2176915"/>
                  <a:gd name="connsiteX748" fmla="*/ 1281592 w 1847071"/>
                  <a:gd name="connsiteY748" fmla="*/ 988168 h 2176915"/>
                  <a:gd name="connsiteX749" fmla="*/ 1295884 w 1847071"/>
                  <a:gd name="connsiteY749" fmla="*/ 889768 h 2176915"/>
                  <a:gd name="connsiteX750" fmla="*/ 1312579 w 1847071"/>
                  <a:gd name="connsiteY750" fmla="*/ 796049 h 2176915"/>
                  <a:gd name="connsiteX751" fmla="*/ 1323456 w 1847071"/>
                  <a:gd name="connsiteY751" fmla="*/ 743434 h 2176915"/>
                  <a:gd name="connsiteX752" fmla="*/ 1324720 w 1847071"/>
                  <a:gd name="connsiteY752" fmla="*/ 739260 h 2176915"/>
                  <a:gd name="connsiteX753" fmla="*/ 1316120 w 1847071"/>
                  <a:gd name="connsiteY753" fmla="*/ 799463 h 2176915"/>
                  <a:gd name="connsiteX754" fmla="*/ 1311946 w 1847071"/>
                  <a:gd name="connsiteY754" fmla="*/ 840316 h 2176915"/>
                  <a:gd name="connsiteX755" fmla="*/ 1300310 w 1847071"/>
                  <a:gd name="connsiteY755" fmla="*/ 926320 h 2176915"/>
                  <a:gd name="connsiteX756" fmla="*/ 1289813 w 1847071"/>
                  <a:gd name="connsiteY756" fmla="*/ 1006254 h 2176915"/>
                  <a:gd name="connsiteX757" fmla="*/ 1276912 w 1847071"/>
                  <a:gd name="connsiteY757" fmla="*/ 1123372 h 2176915"/>
                  <a:gd name="connsiteX758" fmla="*/ 1274256 w 1847071"/>
                  <a:gd name="connsiteY758" fmla="*/ 1145126 h 2176915"/>
                  <a:gd name="connsiteX759" fmla="*/ 1282856 w 1847071"/>
                  <a:gd name="connsiteY759" fmla="*/ 1093650 h 2176915"/>
                  <a:gd name="connsiteX760" fmla="*/ 1289939 w 1847071"/>
                  <a:gd name="connsiteY760" fmla="*/ 1019661 h 2176915"/>
                  <a:gd name="connsiteX761" fmla="*/ 1300437 w 1847071"/>
                  <a:gd name="connsiteY761" fmla="*/ 940106 h 2176915"/>
                  <a:gd name="connsiteX762" fmla="*/ 1311567 w 1847071"/>
                  <a:gd name="connsiteY762" fmla="*/ 867761 h 2176915"/>
                  <a:gd name="connsiteX763" fmla="*/ 1323709 w 1847071"/>
                  <a:gd name="connsiteY763" fmla="*/ 804396 h 2176915"/>
                  <a:gd name="connsiteX764" fmla="*/ 1310176 w 1847071"/>
                  <a:gd name="connsiteY764" fmla="*/ 890654 h 2176915"/>
                  <a:gd name="connsiteX765" fmla="*/ 1304737 w 1847071"/>
                  <a:gd name="connsiteY765" fmla="*/ 938083 h 2176915"/>
                  <a:gd name="connsiteX766" fmla="*/ 1299551 w 1847071"/>
                  <a:gd name="connsiteY766" fmla="*/ 982476 h 2176915"/>
                  <a:gd name="connsiteX767" fmla="*/ 1292089 w 1847071"/>
                  <a:gd name="connsiteY767" fmla="*/ 1059248 h 2176915"/>
                  <a:gd name="connsiteX768" fmla="*/ 1297528 w 1847071"/>
                  <a:gd name="connsiteY768" fmla="*/ 1020293 h 2176915"/>
                  <a:gd name="connsiteX769" fmla="*/ 1303978 w 1847071"/>
                  <a:gd name="connsiteY769" fmla="*/ 976532 h 2176915"/>
                  <a:gd name="connsiteX770" fmla="*/ 1304864 w 1847071"/>
                  <a:gd name="connsiteY770" fmla="*/ 973623 h 2176915"/>
                  <a:gd name="connsiteX771" fmla="*/ 1301196 w 1847071"/>
                  <a:gd name="connsiteY771" fmla="*/ 1002333 h 2176915"/>
                  <a:gd name="connsiteX772" fmla="*/ 1296389 w 1847071"/>
                  <a:gd name="connsiteY772" fmla="*/ 1059628 h 2176915"/>
                  <a:gd name="connsiteX773" fmla="*/ 1301322 w 1847071"/>
                  <a:gd name="connsiteY773" fmla="*/ 1007898 h 2176915"/>
                  <a:gd name="connsiteX774" fmla="*/ 1307646 w 1847071"/>
                  <a:gd name="connsiteY774" fmla="*/ 964264 h 2176915"/>
                  <a:gd name="connsiteX775" fmla="*/ 1319914 w 1847071"/>
                  <a:gd name="connsiteY775" fmla="*/ 885595 h 2176915"/>
                  <a:gd name="connsiteX776" fmla="*/ 1335724 w 1847071"/>
                  <a:gd name="connsiteY776" fmla="*/ 798831 h 2176915"/>
                  <a:gd name="connsiteX777" fmla="*/ 1346728 w 1847071"/>
                  <a:gd name="connsiteY777" fmla="*/ 746090 h 2176915"/>
                  <a:gd name="connsiteX778" fmla="*/ 1353051 w 1847071"/>
                  <a:gd name="connsiteY778" fmla="*/ 713965 h 2176915"/>
                  <a:gd name="connsiteX779" fmla="*/ 1358996 w 1847071"/>
                  <a:gd name="connsiteY779" fmla="*/ 679563 h 2176915"/>
                  <a:gd name="connsiteX780" fmla="*/ 1353810 w 1847071"/>
                  <a:gd name="connsiteY780" fmla="*/ 698661 h 2176915"/>
                  <a:gd name="connsiteX781" fmla="*/ 1350522 w 1847071"/>
                  <a:gd name="connsiteY781" fmla="*/ 716242 h 2176915"/>
                  <a:gd name="connsiteX782" fmla="*/ 1346222 w 1847071"/>
                  <a:gd name="connsiteY782" fmla="*/ 737490 h 2176915"/>
                  <a:gd name="connsiteX783" fmla="*/ 1336103 w 1847071"/>
                  <a:gd name="connsiteY783" fmla="*/ 782642 h 2176915"/>
                  <a:gd name="connsiteX784" fmla="*/ 1321053 w 1847071"/>
                  <a:gd name="connsiteY784" fmla="*/ 861817 h 2176915"/>
                  <a:gd name="connsiteX785" fmla="*/ 1317638 w 1847071"/>
                  <a:gd name="connsiteY785" fmla="*/ 869026 h 2176915"/>
                  <a:gd name="connsiteX786" fmla="*/ 1330159 w 1847071"/>
                  <a:gd name="connsiteY786" fmla="*/ 797946 h 2176915"/>
                  <a:gd name="connsiteX787" fmla="*/ 1341162 w 1847071"/>
                  <a:gd name="connsiteY787" fmla="*/ 743813 h 2176915"/>
                  <a:gd name="connsiteX788" fmla="*/ 1353810 w 1847071"/>
                  <a:gd name="connsiteY788" fmla="*/ 670583 h 2176915"/>
                  <a:gd name="connsiteX789" fmla="*/ 1360640 w 1847071"/>
                  <a:gd name="connsiteY789" fmla="*/ 614427 h 2176915"/>
                  <a:gd name="connsiteX790" fmla="*/ 1387200 w 1847071"/>
                  <a:gd name="connsiteY790" fmla="*/ 488835 h 2176915"/>
                  <a:gd name="connsiteX791" fmla="*/ 1397192 w 1847071"/>
                  <a:gd name="connsiteY791" fmla="*/ 443809 h 2176915"/>
                  <a:gd name="connsiteX792" fmla="*/ 1407943 w 1847071"/>
                  <a:gd name="connsiteY792" fmla="*/ 404728 h 2176915"/>
                  <a:gd name="connsiteX793" fmla="*/ 1419958 w 1847071"/>
                  <a:gd name="connsiteY793" fmla="*/ 364887 h 2176915"/>
                  <a:gd name="connsiteX794" fmla="*/ 1399342 w 1847071"/>
                  <a:gd name="connsiteY794" fmla="*/ 445074 h 2176915"/>
                  <a:gd name="connsiteX795" fmla="*/ 1389224 w 1847071"/>
                  <a:gd name="connsiteY795" fmla="*/ 495285 h 2176915"/>
                  <a:gd name="connsiteX796" fmla="*/ 1384671 w 1847071"/>
                  <a:gd name="connsiteY796" fmla="*/ 523110 h 2176915"/>
                  <a:gd name="connsiteX797" fmla="*/ 1393398 w 1847071"/>
                  <a:gd name="connsiteY797" fmla="*/ 487444 h 2176915"/>
                  <a:gd name="connsiteX798" fmla="*/ 1400227 w 1847071"/>
                  <a:gd name="connsiteY798" fmla="*/ 458228 h 2176915"/>
                  <a:gd name="connsiteX799" fmla="*/ 1408954 w 1847071"/>
                  <a:gd name="connsiteY799" fmla="*/ 428379 h 2176915"/>
                  <a:gd name="connsiteX800" fmla="*/ 1375185 w 1847071"/>
                  <a:gd name="connsiteY800" fmla="*/ 598111 h 2176915"/>
                  <a:gd name="connsiteX801" fmla="*/ 1395801 w 1847071"/>
                  <a:gd name="connsiteY801" fmla="*/ 490859 h 2176915"/>
                  <a:gd name="connsiteX802" fmla="*/ 1376450 w 1847071"/>
                  <a:gd name="connsiteY802" fmla="*/ 600262 h 2176915"/>
                  <a:gd name="connsiteX803" fmla="*/ 1360134 w 1847071"/>
                  <a:gd name="connsiteY803" fmla="*/ 692717 h 2176915"/>
                  <a:gd name="connsiteX804" fmla="*/ 1351281 w 1847071"/>
                  <a:gd name="connsiteY804" fmla="*/ 745205 h 2176915"/>
                  <a:gd name="connsiteX805" fmla="*/ 1365952 w 1847071"/>
                  <a:gd name="connsiteY805" fmla="*/ 665524 h 2176915"/>
                  <a:gd name="connsiteX806" fmla="*/ 1378600 w 1847071"/>
                  <a:gd name="connsiteY806" fmla="*/ 596720 h 2176915"/>
                  <a:gd name="connsiteX807" fmla="*/ 1399974 w 1847071"/>
                  <a:gd name="connsiteY807" fmla="*/ 491871 h 2176915"/>
                  <a:gd name="connsiteX808" fmla="*/ 1417049 w 1847071"/>
                  <a:gd name="connsiteY808" fmla="*/ 408269 h 2176915"/>
                  <a:gd name="connsiteX809" fmla="*/ 1428432 w 1847071"/>
                  <a:gd name="connsiteY809" fmla="*/ 363369 h 2176915"/>
                  <a:gd name="connsiteX810" fmla="*/ 1441459 w 1847071"/>
                  <a:gd name="connsiteY810" fmla="*/ 316699 h 2176915"/>
                  <a:gd name="connsiteX811" fmla="*/ 1439941 w 1847071"/>
                  <a:gd name="connsiteY811" fmla="*/ 341868 h 2176915"/>
                  <a:gd name="connsiteX812" fmla="*/ 1435009 w 1847071"/>
                  <a:gd name="connsiteY812" fmla="*/ 428505 h 2176915"/>
                  <a:gd name="connsiteX813" fmla="*/ 1436400 w 1847071"/>
                  <a:gd name="connsiteY813" fmla="*/ 514257 h 2176915"/>
                  <a:gd name="connsiteX814" fmla="*/ 1436021 w 1847071"/>
                  <a:gd name="connsiteY814" fmla="*/ 566113 h 2176915"/>
                  <a:gd name="connsiteX815" fmla="*/ 1436021 w 1847071"/>
                  <a:gd name="connsiteY815" fmla="*/ 596214 h 2176915"/>
                  <a:gd name="connsiteX816" fmla="*/ 1436021 w 1847071"/>
                  <a:gd name="connsiteY816" fmla="*/ 604183 h 2176915"/>
                  <a:gd name="connsiteX817" fmla="*/ 1435768 w 1847071"/>
                  <a:gd name="connsiteY817" fmla="*/ 611392 h 2176915"/>
                  <a:gd name="connsiteX818" fmla="*/ 1434629 w 1847071"/>
                  <a:gd name="connsiteY818" fmla="*/ 627075 h 2176915"/>
                  <a:gd name="connsiteX819" fmla="*/ 1437285 w 1847071"/>
                  <a:gd name="connsiteY819" fmla="*/ 622269 h 2176915"/>
                  <a:gd name="connsiteX820" fmla="*/ 1439435 w 1847071"/>
                  <a:gd name="connsiteY820" fmla="*/ 599376 h 2176915"/>
                  <a:gd name="connsiteX821" fmla="*/ 1440447 w 1847071"/>
                  <a:gd name="connsiteY821" fmla="*/ 574334 h 2176915"/>
                  <a:gd name="connsiteX822" fmla="*/ 1442091 w 1847071"/>
                  <a:gd name="connsiteY822" fmla="*/ 568136 h 2176915"/>
                  <a:gd name="connsiteX823" fmla="*/ 1442344 w 1847071"/>
                  <a:gd name="connsiteY823" fmla="*/ 608609 h 2176915"/>
                  <a:gd name="connsiteX824" fmla="*/ 1439562 w 1847071"/>
                  <a:gd name="connsiteY824" fmla="*/ 643138 h 2176915"/>
                  <a:gd name="connsiteX825" fmla="*/ 1436147 w 1847071"/>
                  <a:gd name="connsiteY825" fmla="*/ 694614 h 2176915"/>
                  <a:gd name="connsiteX826" fmla="*/ 1435515 w 1847071"/>
                  <a:gd name="connsiteY826" fmla="*/ 710676 h 2176915"/>
                  <a:gd name="connsiteX827" fmla="*/ 1439182 w 1847071"/>
                  <a:gd name="connsiteY827" fmla="*/ 778595 h 2176915"/>
                  <a:gd name="connsiteX828" fmla="*/ 1435768 w 1847071"/>
                  <a:gd name="connsiteY828" fmla="*/ 827415 h 2176915"/>
                  <a:gd name="connsiteX829" fmla="*/ 1433238 w 1847071"/>
                  <a:gd name="connsiteY829" fmla="*/ 887998 h 2176915"/>
                  <a:gd name="connsiteX830" fmla="*/ 1432859 w 1847071"/>
                  <a:gd name="connsiteY830" fmla="*/ 903934 h 2176915"/>
                  <a:gd name="connsiteX831" fmla="*/ 1434503 w 1847071"/>
                  <a:gd name="connsiteY831" fmla="*/ 923664 h 2176915"/>
                  <a:gd name="connsiteX832" fmla="*/ 1436653 w 1847071"/>
                  <a:gd name="connsiteY832" fmla="*/ 938842 h 2176915"/>
                  <a:gd name="connsiteX833" fmla="*/ 1437032 w 1847071"/>
                  <a:gd name="connsiteY833" fmla="*/ 944027 h 2176915"/>
                  <a:gd name="connsiteX834" fmla="*/ 1437032 w 1847071"/>
                  <a:gd name="connsiteY834" fmla="*/ 951869 h 2176915"/>
                  <a:gd name="connsiteX835" fmla="*/ 1436400 w 1847071"/>
                  <a:gd name="connsiteY835" fmla="*/ 1020799 h 2176915"/>
                  <a:gd name="connsiteX836" fmla="*/ 1436147 w 1847071"/>
                  <a:gd name="connsiteY836" fmla="*/ 1054948 h 2176915"/>
                  <a:gd name="connsiteX837" fmla="*/ 1435262 w 1847071"/>
                  <a:gd name="connsiteY837" fmla="*/ 1089982 h 2176915"/>
                  <a:gd name="connsiteX838" fmla="*/ 1435262 w 1847071"/>
                  <a:gd name="connsiteY838" fmla="*/ 1126787 h 2176915"/>
                  <a:gd name="connsiteX839" fmla="*/ 1436526 w 1847071"/>
                  <a:gd name="connsiteY839" fmla="*/ 1161948 h 2176915"/>
                  <a:gd name="connsiteX840" fmla="*/ 1439562 w 1847071"/>
                  <a:gd name="connsiteY840" fmla="*/ 1230372 h 2176915"/>
                  <a:gd name="connsiteX841" fmla="*/ 1443989 w 1847071"/>
                  <a:gd name="connsiteY841" fmla="*/ 1294623 h 2176915"/>
                  <a:gd name="connsiteX842" fmla="*/ 1454613 w 1847071"/>
                  <a:gd name="connsiteY842" fmla="*/ 1402761 h 2176915"/>
                  <a:gd name="connsiteX843" fmla="*/ 1456383 w 1847071"/>
                  <a:gd name="connsiteY843" fmla="*/ 1424262 h 2176915"/>
                  <a:gd name="connsiteX844" fmla="*/ 1457142 w 1847071"/>
                  <a:gd name="connsiteY844" fmla="*/ 1434001 h 2176915"/>
                  <a:gd name="connsiteX845" fmla="*/ 1458154 w 1847071"/>
                  <a:gd name="connsiteY845" fmla="*/ 1443866 h 2176915"/>
                  <a:gd name="connsiteX846" fmla="*/ 1466375 w 1847071"/>
                  <a:gd name="connsiteY846" fmla="*/ 1475485 h 2176915"/>
                  <a:gd name="connsiteX847" fmla="*/ 1459419 w 1847071"/>
                  <a:gd name="connsiteY847" fmla="*/ 1453099 h 2176915"/>
                  <a:gd name="connsiteX848" fmla="*/ 1457016 w 1847071"/>
                  <a:gd name="connsiteY848" fmla="*/ 1439566 h 2176915"/>
                  <a:gd name="connsiteX849" fmla="*/ 1456004 w 1847071"/>
                  <a:gd name="connsiteY849" fmla="*/ 1429068 h 2176915"/>
                  <a:gd name="connsiteX850" fmla="*/ 1451957 w 1847071"/>
                  <a:gd name="connsiteY850" fmla="*/ 1387077 h 2176915"/>
                  <a:gd name="connsiteX851" fmla="*/ 1442850 w 1847071"/>
                  <a:gd name="connsiteY851" fmla="*/ 1304488 h 2176915"/>
                  <a:gd name="connsiteX852" fmla="*/ 1437032 w 1847071"/>
                  <a:gd name="connsiteY852" fmla="*/ 1223795 h 2176915"/>
                  <a:gd name="connsiteX853" fmla="*/ 1433744 w 1847071"/>
                  <a:gd name="connsiteY853" fmla="*/ 1146012 h 2176915"/>
                  <a:gd name="connsiteX854" fmla="*/ 1432985 w 1847071"/>
                  <a:gd name="connsiteY854" fmla="*/ 1127166 h 2176915"/>
                  <a:gd name="connsiteX855" fmla="*/ 1432606 w 1847071"/>
                  <a:gd name="connsiteY855" fmla="*/ 1107562 h 2176915"/>
                  <a:gd name="connsiteX856" fmla="*/ 1433238 w 1847071"/>
                  <a:gd name="connsiteY856" fmla="*/ 1070758 h 2176915"/>
                  <a:gd name="connsiteX857" fmla="*/ 1433491 w 1847071"/>
                  <a:gd name="connsiteY857" fmla="*/ 1037368 h 2176915"/>
                  <a:gd name="connsiteX858" fmla="*/ 1433491 w 1847071"/>
                  <a:gd name="connsiteY858" fmla="*/ 1003978 h 2176915"/>
                  <a:gd name="connsiteX859" fmla="*/ 1433112 w 1847071"/>
                  <a:gd name="connsiteY859" fmla="*/ 943268 h 2176915"/>
                  <a:gd name="connsiteX860" fmla="*/ 1429064 w 1847071"/>
                  <a:gd name="connsiteY860" fmla="*/ 917846 h 2176915"/>
                  <a:gd name="connsiteX861" fmla="*/ 1428179 w 1847071"/>
                  <a:gd name="connsiteY861" fmla="*/ 909120 h 2176915"/>
                  <a:gd name="connsiteX862" fmla="*/ 1427926 w 1847071"/>
                  <a:gd name="connsiteY862" fmla="*/ 900519 h 2176915"/>
                  <a:gd name="connsiteX863" fmla="*/ 1427926 w 1847071"/>
                  <a:gd name="connsiteY863" fmla="*/ 887871 h 2176915"/>
                  <a:gd name="connsiteX864" fmla="*/ 1427926 w 1847071"/>
                  <a:gd name="connsiteY864" fmla="*/ 896472 h 2176915"/>
                  <a:gd name="connsiteX865" fmla="*/ 1427673 w 1847071"/>
                  <a:gd name="connsiteY865" fmla="*/ 906463 h 2176915"/>
                  <a:gd name="connsiteX866" fmla="*/ 1430076 w 1847071"/>
                  <a:gd name="connsiteY866" fmla="*/ 928344 h 2176915"/>
                  <a:gd name="connsiteX867" fmla="*/ 1432100 w 1847071"/>
                  <a:gd name="connsiteY867" fmla="*/ 942889 h 2176915"/>
                  <a:gd name="connsiteX868" fmla="*/ 1432100 w 1847071"/>
                  <a:gd name="connsiteY868" fmla="*/ 959078 h 2176915"/>
                  <a:gd name="connsiteX869" fmla="*/ 1431973 w 1847071"/>
                  <a:gd name="connsiteY869" fmla="*/ 1033953 h 2176915"/>
                  <a:gd name="connsiteX870" fmla="*/ 1431088 w 1847071"/>
                  <a:gd name="connsiteY870" fmla="*/ 1107689 h 2176915"/>
                  <a:gd name="connsiteX871" fmla="*/ 1431467 w 1847071"/>
                  <a:gd name="connsiteY871" fmla="*/ 1127293 h 2176915"/>
                  <a:gd name="connsiteX872" fmla="*/ 1432226 w 1847071"/>
                  <a:gd name="connsiteY872" fmla="*/ 1145632 h 2176915"/>
                  <a:gd name="connsiteX873" fmla="*/ 1433744 w 1847071"/>
                  <a:gd name="connsiteY873" fmla="*/ 1181678 h 2176915"/>
                  <a:gd name="connsiteX874" fmla="*/ 1435135 w 1847071"/>
                  <a:gd name="connsiteY874" fmla="*/ 1216586 h 2176915"/>
                  <a:gd name="connsiteX875" fmla="*/ 1437538 w 1847071"/>
                  <a:gd name="connsiteY875" fmla="*/ 1250102 h 2176915"/>
                  <a:gd name="connsiteX876" fmla="*/ 1442091 w 1847071"/>
                  <a:gd name="connsiteY876" fmla="*/ 1311950 h 2176915"/>
                  <a:gd name="connsiteX877" fmla="*/ 1451324 w 1847071"/>
                  <a:gd name="connsiteY877" fmla="*/ 1406808 h 2176915"/>
                  <a:gd name="connsiteX878" fmla="*/ 1453854 w 1847071"/>
                  <a:gd name="connsiteY878" fmla="*/ 1424262 h 2176915"/>
                  <a:gd name="connsiteX879" fmla="*/ 1455245 w 1847071"/>
                  <a:gd name="connsiteY879" fmla="*/ 1434633 h 2176915"/>
                  <a:gd name="connsiteX880" fmla="*/ 1456004 w 1847071"/>
                  <a:gd name="connsiteY880" fmla="*/ 1440198 h 2176915"/>
                  <a:gd name="connsiteX881" fmla="*/ 1457395 w 1847071"/>
                  <a:gd name="connsiteY881" fmla="*/ 1447913 h 2176915"/>
                  <a:gd name="connsiteX882" fmla="*/ 1466502 w 1847071"/>
                  <a:gd name="connsiteY882" fmla="*/ 1476623 h 2176915"/>
                  <a:gd name="connsiteX883" fmla="*/ 1469411 w 1847071"/>
                  <a:gd name="connsiteY883" fmla="*/ 1487248 h 2176915"/>
                  <a:gd name="connsiteX884" fmla="*/ 1473711 w 1847071"/>
                  <a:gd name="connsiteY884" fmla="*/ 1504322 h 2176915"/>
                  <a:gd name="connsiteX885" fmla="*/ 1479529 w 1847071"/>
                  <a:gd name="connsiteY885" fmla="*/ 1522408 h 2176915"/>
                  <a:gd name="connsiteX886" fmla="*/ 1485726 w 1847071"/>
                  <a:gd name="connsiteY886" fmla="*/ 1539483 h 2176915"/>
                  <a:gd name="connsiteX887" fmla="*/ 1503433 w 1847071"/>
                  <a:gd name="connsiteY887" fmla="*/ 1578564 h 2176915"/>
                  <a:gd name="connsiteX888" fmla="*/ 1533155 w 1847071"/>
                  <a:gd name="connsiteY888" fmla="*/ 1619164 h 2176915"/>
                  <a:gd name="connsiteX889" fmla="*/ 1578181 w 1847071"/>
                  <a:gd name="connsiteY889" fmla="*/ 1651542 h 2176915"/>
                  <a:gd name="connsiteX890" fmla="*/ 1658368 w 1847071"/>
                  <a:gd name="connsiteY890" fmla="*/ 1677090 h 2176915"/>
                  <a:gd name="connsiteX891" fmla="*/ 1733242 w 1847071"/>
                  <a:gd name="connsiteY891" fmla="*/ 1680632 h 2176915"/>
                  <a:gd name="connsiteX892" fmla="*/ 1767897 w 1847071"/>
                  <a:gd name="connsiteY892" fmla="*/ 1678861 h 2176915"/>
                  <a:gd name="connsiteX893" fmla="*/ 1786995 w 1847071"/>
                  <a:gd name="connsiteY893" fmla="*/ 1675193 h 2176915"/>
                  <a:gd name="connsiteX894" fmla="*/ 1796861 w 1847071"/>
                  <a:gd name="connsiteY894" fmla="*/ 1671905 h 2176915"/>
                  <a:gd name="connsiteX895" fmla="*/ 1801793 w 1847071"/>
                  <a:gd name="connsiteY895" fmla="*/ 1669754 h 2176915"/>
                  <a:gd name="connsiteX896" fmla="*/ 1805334 w 1847071"/>
                  <a:gd name="connsiteY896" fmla="*/ 1668110 h 2176915"/>
                  <a:gd name="connsiteX897" fmla="*/ 1812291 w 1847071"/>
                  <a:gd name="connsiteY897" fmla="*/ 1664822 h 2176915"/>
                  <a:gd name="connsiteX898" fmla="*/ 1815706 w 1847071"/>
                  <a:gd name="connsiteY898" fmla="*/ 1663178 h 2176915"/>
                  <a:gd name="connsiteX899" fmla="*/ 1817350 w 1847071"/>
                  <a:gd name="connsiteY899" fmla="*/ 1662419 h 2176915"/>
                  <a:gd name="connsiteX900" fmla="*/ 1821144 w 1847071"/>
                  <a:gd name="connsiteY900" fmla="*/ 1660269 h 2176915"/>
                  <a:gd name="connsiteX901" fmla="*/ 1840495 w 1847071"/>
                  <a:gd name="connsiteY901" fmla="*/ 1635100 h 2176915"/>
                  <a:gd name="connsiteX902" fmla="*/ 1844037 w 1847071"/>
                  <a:gd name="connsiteY902" fmla="*/ 1597662 h 2176915"/>
                  <a:gd name="connsiteX903" fmla="*/ 397641 w 1847071"/>
                  <a:gd name="connsiteY903" fmla="*/ 2072458 h 2176915"/>
                  <a:gd name="connsiteX904" fmla="*/ 397641 w 1847071"/>
                  <a:gd name="connsiteY904" fmla="*/ 2072458 h 2176915"/>
                  <a:gd name="connsiteX905" fmla="*/ 397641 w 1847071"/>
                  <a:gd name="connsiteY905" fmla="*/ 2072458 h 2176915"/>
                  <a:gd name="connsiteX906" fmla="*/ 397641 w 1847071"/>
                  <a:gd name="connsiteY906" fmla="*/ 2072458 h 2176915"/>
                  <a:gd name="connsiteX907" fmla="*/ 396756 w 1847071"/>
                  <a:gd name="connsiteY907" fmla="*/ 2068917 h 2176915"/>
                  <a:gd name="connsiteX908" fmla="*/ 396756 w 1847071"/>
                  <a:gd name="connsiteY908" fmla="*/ 2069170 h 2176915"/>
                  <a:gd name="connsiteX909" fmla="*/ 396756 w 1847071"/>
                  <a:gd name="connsiteY909" fmla="*/ 2069170 h 2176915"/>
                  <a:gd name="connsiteX910" fmla="*/ 396756 w 1847071"/>
                  <a:gd name="connsiteY910" fmla="*/ 2069044 h 2176915"/>
                  <a:gd name="connsiteX911" fmla="*/ 396756 w 1847071"/>
                  <a:gd name="connsiteY911" fmla="*/ 2068791 h 2176915"/>
                  <a:gd name="connsiteX912" fmla="*/ 396756 w 1847071"/>
                  <a:gd name="connsiteY912" fmla="*/ 2068791 h 2176915"/>
                  <a:gd name="connsiteX913" fmla="*/ 396756 w 1847071"/>
                  <a:gd name="connsiteY913" fmla="*/ 2068791 h 2176915"/>
                  <a:gd name="connsiteX914" fmla="*/ 396756 w 1847071"/>
                  <a:gd name="connsiteY914" fmla="*/ 2068664 h 2176915"/>
                  <a:gd name="connsiteX915" fmla="*/ 396756 w 1847071"/>
                  <a:gd name="connsiteY915" fmla="*/ 2068917 h 2176915"/>
                  <a:gd name="connsiteX916" fmla="*/ 396756 w 1847071"/>
                  <a:gd name="connsiteY916" fmla="*/ 2068791 h 2176915"/>
                  <a:gd name="connsiteX917" fmla="*/ 396756 w 1847071"/>
                  <a:gd name="connsiteY917" fmla="*/ 2069170 h 2176915"/>
                  <a:gd name="connsiteX918" fmla="*/ 396756 w 1847071"/>
                  <a:gd name="connsiteY918" fmla="*/ 2069044 h 2176915"/>
                  <a:gd name="connsiteX919" fmla="*/ 396756 w 1847071"/>
                  <a:gd name="connsiteY919" fmla="*/ 2069296 h 2176915"/>
                  <a:gd name="connsiteX920" fmla="*/ 396250 w 1847071"/>
                  <a:gd name="connsiteY920" fmla="*/ 2065123 h 2176915"/>
                  <a:gd name="connsiteX921" fmla="*/ 396250 w 1847071"/>
                  <a:gd name="connsiteY921" fmla="*/ 2065123 h 2176915"/>
                  <a:gd name="connsiteX922" fmla="*/ 396250 w 1847071"/>
                  <a:gd name="connsiteY922" fmla="*/ 2064870 h 2176915"/>
                  <a:gd name="connsiteX923" fmla="*/ 396250 w 1847071"/>
                  <a:gd name="connsiteY923" fmla="*/ 2063984 h 2176915"/>
                  <a:gd name="connsiteX924" fmla="*/ 396250 w 1847071"/>
                  <a:gd name="connsiteY924" fmla="*/ 2063984 h 2176915"/>
                  <a:gd name="connsiteX925" fmla="*/ 396250 w 1847071"/>
                  <a:gd name="connsiteY925" fmla="*/ 2064996 h 2176915"/>
                  <a:gd name="connsiteX926" fmla="*/ 396629 w 1847071"/>
                  <a:gd name="connsiteY926" fmla="*/ 2070182 h 2176915"/>
                  <a:gd name="connsiteX927" fmla="*/ 396629 w 1847071"/>
                  <a:gd name="connsiteY927" fmla="*/ 2070182 h 2176915"/>
                  <a:gd name="connsiteX928" fmla="*/ 396503 w 1847071"/>
                  <a:gd name="connsiteY928" fmla="*/ 2070182 h 2176915"/>
                  <a:gd name="connsiteX929" fmla="*/ 396123 w 1847071"/>
                  <a:gd name="connsiteY929" fmla="*/ 2069423 h 2176915"/>
                  <a:gd name="connsiteX930" fmla="*/ 396123 w 1847071"/>
                  <a:gd name="connsiteY930" fmla="*/ 2069550 h 2176915"/>
                  <a:gd name="connsiteX931" fmla="*/ 396503 w 1847071"/>
                  <a:gd name="connsiteY931" fmla="*/ 2070182 h 2176915"/>
                  <a:gd name="connsiteX932" fmla="*/ 394479 w 1847071"/>
                  <a:gd name="connsiteY932" fmla="*/ 2058419 h 2176915"/>
                  <a:gd name="connsiteX933" fmla="*/ 392708 w 1847071"/>
                  <a:gd name="connsiteY933" fmla="*/ 2059811 h 2176915"/>
                  <a:gd name="connsiteX934" fmla="*/ 390432 w 1847071"/>
                  <a:gd name="connsiteY934" fmla="*/ 2060064 h 2176915"/>
                  <a:gd name="connsiteX935" fmla="*/ 389294 w 1847071"/>
                  <a:gd name="connsiteY935" fmla="*/ 2060317 h 2176915"/>
                  <a:gd name="connsiteX936" fmla="*/ 388914 w 1847071"/>
                  <a:gd name="connsiteY936" fmla="*/ 2059811 h 2176915"/>
                  <a:gd name="connsiteX937" fmla="*/ 388914 w 1847071"/>
                  <a:gd name="connsiteY937" fmla="*/ 2059811 h 2176915"/>
                  <a:gd name="connsiteX938" fmla="*/ 389041 w 1847071"/>
                  <a:gd name="connsiteY938" fmla="*/ 2059684 h 2176915"/>
                  <a:gd name="connsiteX939" fmla="*/ 391064 w 1847071"/>
                  <a:gd name="connsiteY939" fmla="*/ 2057913 h 2176915"/>
                  <a:gd name="connsiteX940" fmla="*/ 391697 w 1847071"/>
                  <a:gd name="connsiteY940" fmla="*/ 2057408 h 2176915"/>
                  <a:gd name="connsiteX941" fmla="*/ 395617 w 1847071"/>
                  <a:gd name="connsiteY941" fmla="*/ 2057155 h 2176915"/>
                  <a:gd name="connsiteX942" fmla="*/ 395617 w 1847071"/>
                  <a:gd name="connsiteY942" fmla="*/ 2057661 h 2176915"/>
                  <a:gd name="connsiteX943" fmla="*/ 394479 w 1847071"/>
                  <a:gd name="connsiteY943" fmla="*/ 2058419 h 2176915"/>
                  <a:gd name="connsiteX944" fmla="*/ 391191 w 1847071"/>
                  <a:gd name="connsiteY944" fmla="*/ 2062593 h 2176915"/>
                  <a:gd name="connsiteX945" fmla="*/ 391191 w 1847071"/>
                  <a:gd name="connsiteY945" fmla="*/ 2062593 h 2176915"/>
                  <a:gd name="connsiteX946" fmla="*/ 390558 w 1847071"/>
                  <a:gd name="connsiteY946" fmla="*/ 2061834 h 2176915"/>
                  <a:gd name="connsiteX947" fmla="*/ 390432 w 1847071"/>
                  <a:gd name="connsiteY947" fmla="*/ 2061581 h 2176915"/>
                  <a:gd name="connsiteX948" fmla="*/ 389673 w 1847071"/>
                  <a:gd name="connsiteY948" fmla="*/ 2060696 h 2176915"/>
                  <a:gd name="connsiteX949" fmla="*/ 391191 w 1847071"/>
                  <a:gd name="connsiteY949" fmla="*/ 2062593 h 2176915"/>
                  <a:gd name="connsiteX950" fmla="*/ 387776 w 1847071"/>
                  <a:gd name="connsiteY950" fmla="*/ 2058419 h 2176915"/>
                  <a:gd name="connsiteX951" fmla="*/ 387523 w 1847071"/>
                  <a:gd name="connsiteY951" fmla="*/ 2058167 h 2176915"/>
                  <a:gd name="connsiteX952" fmla="*/ 387523 w 1847071"/>
                  <a:gd name="connsiteY952" fmla="*/ 2058167 h 2176915"/>
                  <a:gd name="connsiteX953" fmla="*/ 387523 w 1847071"/>
                  <a:gd name="connsiteY953" fmla="*/ 2058167 h 2176915"/>
                  <a:gd name="connsiteX954" fmla="*/ 387776 w 1847071"/>
                  <a:gd name="connsiteY954" fmla="*/ 2058419 h 2176915"/>
                  <a:gd name="connsiteX955" fmla="*/ 390432 w 1847071"/>
                  <a:gd name="connsiteY955" fmla="*/ 2061708 h 2176915"/>
                  <a:gd name="connsiteX956" fmla="*/ 390052 w 1847071"/>
                  <a:gd name="connsiteY956" fmla="*/ 2061329 h 2176915"/>
                  <a:gd name="connsiteX957" fmla="*/ 390432 w 1847071"/>
                  <a:gd name="connsiteY957" fmla="*/ 2061708 h 2176915"/>
                  <a:gd name="connsiteX958" fmla="*/ 391444 w 1847071"/>
                  <a:gd name="connsiteY958" fmla="*/ 2062972 h 2176915"/>
                  <a:gd name="connsiteX959" fmla="*/ 391697 w 1847071"/>
                  <a:gd name="connsiteY959" fmla="*/ 2063352 h 2176915"/>
                  <a:gd name="connsiteX960" fmla="*/ 390685 w 1847071"/>
                  <a:gd name="connsiteY960" fmla="*/ 2062087 h 2176915"/>
                  <a:gd name="connsiteX961" fmla="*/ 391444 w 1847071"/>
                  <a:gd name="connsiteY961" fmla="*/ 2062972 h 2176915"/>
                  <a:gd name="connsiteX962" fmla="*/ 393720 w 1847071"/>
                  <a:gd name="connsiteY962" fmla="*/ 2065882 h 2176915"/>
                  <a:gd name="connsiteX963" fmla="*/ 394226 w 1847071"/>
                  <a:gd name="connsiteY963" fmla="*/ 2066514 h 2176915"/>
                  <a:gd name="connsiteX964" fmla="*/ 394226 w 1847071"/>
                  <a:gd name="connsiteY964" fmla="*/ 2066514 h 2176915"/>
                  <a:gd name="connsiteX965" fmla="*/ 394353 w 1847071"/>
                  <a:gd name="connsiteY965" fmla="*/ 2066767 h 2176915"/>
                  <a:gd name="connsiteX966" fmla="*/ 394353 w 1847071"/>
                  <a:gd name="connsiteY966" fmla="*/ 2066767 h 2176915"/>
                  <a:gd name="connsiteX967" fmla="*/ 394859 w 1847071"/>
                  <a:gd name="connsiteY967" fmla="*/ 2067399 h 2176915"/>
                  <a:gd name="connsiteX968" fmla="*/ 394732 w 1847071"/>
                  <a:gd name="connsiteY968" fmla="*/ 2067146 h 2176915"/>
                  <a:gd name="connsiteX969" fmla="*/ 395112 w 1847071"/>
                  <a:gd name="connsiteY969" fmla="*/ 2067652 h 2176915"/>
                  <a:gd name="connsiteX970" fmla="*/ 395365 w 1847071"/>
                  <a:gd name="connsiteY970" fmla="*/ 2067905 h 2176915"/>
                  <a:gd name="connsiteX971" fmla="*/ 395365 w 1847071"/>
                  <a:gd name="connsiteY971" fmla="*/ 2067905 h 2176915"/>
                  <a:gd name="connsiteX972" fmla="*/ 395491 w 1847071"/>
                  <a:gd name="connsiteY972" fmla="*/ 2068158 h 2176915"/>
                  <a:gd name="connsiteX973" fmla="*/ 395744 w 1847071"/>
                  <a:gd name="connsiteY973" fmla="*/ 2068537 h 2176915"/>
                  <a:gd name="connsiteX974" fmla="*/ 395870 w 1847071"/>
                  <a:gd name="connsiteY974" fmla="*/ 2068791 h 2176915"/>
                  <a:gd name="connsiteX975" fmla="*/ 395870 w 1847071"/>
                  <a:gd name="connsiteY975" fmla="*/ 2068664 h 2176915"/>
                  <a:gd name="connsiteX976" fmla="*/ 395997 w 1847071"/>
                  <a:gd name="connsiteY976" fmla="*/ 2068917 h 2176915"/>
                  <a:gd name="connsiteX977" fmla="*/ 396629 w 1847071"/>
                  <a:gd name="connsiteY977" fmla="*/ 2070056 h 2176915"/>
                  <a:gd name="connsiteX978" fmla="*/ 395617 w 1847071"/>
                  <a:gd name="connsiteY978" fmla="*/ 2068285 h 2176915"/>
                  <a:gd name="connsiteX979" fmla="*/ 394100 w 1847071"/>
                  <a:gd name="connsiteY979" fmla="*/ 2066134 h 2176915"/>
                  <a:gd name="connsiteX980" fmla="*/ 394100 w 1847071"/>
                  <a:gd name="connsiteY980" fmla="*/ 2066134 h 2176915"/>
                  <a:gd name="connsiteX981" fmla="*/ 393720 w 1847071"/>
                  <a:gd name="connsiteY981" fmla="*/ 2065755 h 2176915"/>
                  <a:gd name="connsiteX982" fmla="*/ 396882 w 1847071"/>
                  <a:gd name="connsiteY982" fmla="*/ 2070688 h 2176915"/>
                  <a:gd name="connsiteX983" fmla="*/ 396882 w 1847071"/>
                  <a:gd name="connsiteY983" fmla="*/ 2070688 h 2176915"/>
                  <a:gd name="connsiteX984" fmla="*/ 396882 w 1847071"/>
                  <a:gd name="connsiteY984" fmla="*/ 2070688 h 2176915"/>
                  <a:gd name="connsiteX985" fmla="*/ 396882 w 1847071"/>
                  <a:gd name="connsiteY985" fmla="*/ 2070688 h 2176915"/>
                  <a:gd name="connsiteX986" fmla="*/ 396882 w 1847071"/>
                  <a:gd name="connsiteY986" fmla="*/ 2070688 h 2176915"/>
                  <a:gd name="connsiteX987" fmla="*/ 396882 w 1847071"/>
                  <a:gd name="connsiteY987" fmla="*/ 2070688 h 2176915"/>
                  <a:gd name="connsiteX988" fmla="*/ 396882 w 1847071"/>
                  <a:gd name="connsiteY988" fmla="*/ 2070688 h 2176915"/>
                  <a:gd name="connsiteX989" fmla="*/ 396882 w 1847071"/>
                  <a:gd name="connsiteY989" fmla="*/ 2070688 h 2176915"/>
                  <a:gd name="connsiteX990" fmla="*/ 396882 w 1847071"/>
                  <a:gd name="connsiteY990" fmla="*/ 2070688 h 2176915"/>
                  <a:gd name="connsiteX991" fmla="*/ 396882 w 1847071"/>
                  <a:gd name="connsiteY991" fmla="*/ 2070688 h 2176915"/>
                  <a:gd name="connsiteX992" fmla="*/ 396629 w 1847071"/>
                  <a:gd name="connsiteY992" fmla="*/ 2070182 h 2176915"/>
                  <a:gd name="connsiteX993" fmla="*/ 396756 w 1847071"/>
                  <a:gd name="connsiteY993" fmla="*/ 2070435 h 2176915"/>
                  <a:gd name="connsiteX994" fmla="*/ 425087 w 1847071"/>
                  <a:gd name="connsiteY994" fmla="*/ 2045139 h 2176915"/>
                  <a:gd name="connsiteX995" fmla="*/ 425087 w 1847071"/>
                  <a:gd name="connsiteY995" fmla="*/ 2045139 h 2176915"/>
                  <a:gd name="connsiteX996" fmla="*/ 425087 w 1847071"/>
                  <a:gd name="connsiteY996" fmla="*/ 2045139 h 2176915"/>
                  <a:gd name="connsiteX997" fmla="*/ 425087 w 1847071"/>
                  <a:gd name="connsiteY997" fmla="*/ 2045139 h 2176915"/>
                  <a:gd name="connsiteX998" fmla="*/ 425087 w 1847071"/>
                  <a:gd name="connsiteY998" fmla="*/ 2045139 h 2176915"/>
                  <a:gd name="connsiteX999" fmla="*/ 425087 w 1847071"/>
                  <a:gd name="connsiteY999" fmla="*/ 2045139 h 2176915"/>
                  <a:gd name="connsiteX1000" fmla="*/ 425087 w 1847071"/>
                  <a:gd name="connsiteY1000" fmla="*/ 2045013 h 2176915"/>
                  <a:gd name="connsiteX1001" fmla="*/ 424834 w 1847071"/>
                  <a:gd name="connsiteY1001" fmla="*/ 2044760 h 2176915"/>
                  <a:gd name="connsiteX1002" fmla="*/ 424834 w 1847071"/>
                  <a:gd name="connsiteY1002" fmla="*/ 2044760 h 2176915"/>
                  <a:gd name="connsiteX1003" fmla="*/ 424960 w 1847071"/>
                  <a:gd name="connsiteY1003" fmla="*/ 2044886 h 2176915"/>
                  <a:gd name="connsiteX1004" fmla="*/ 425087 w 1847071"/>
                  <a:gd name="connsiteY1004" fmla="*/ 2045013 h 2176915"/>
                  <a:gd name="connsiteX1005" fmla="*/ 425087 w 1847071"/>
                  <a:gd name="connsiteY1005" fmla="*/ 2045013 h 2176915"/>
                  <a:gd name="connsiteX1006" fmla="*/ 425087 w 1847071"/>
                  <a:gd name="connsiteY1006" fmla="*/ 2045013 h 2176915"/>
                  <a:gd name="connsiteX1007" fmla="*/ 425087 w 1847071"/>
                  <a:gd name="connsiteY1007" fmla="*/ 2045013 h 2176915"/>
                  <a:gd name="connsiteX1008" fmla="*/ 425087 w 1847071"/>
                  <a:gd name="connsiteY1008" fmla="*/ 2045013 h 2176915"/>
                  <a:gd name="connsiteX1009" fmla="*/ 425087 w 1847071"/>
                  <a:gd name="connsiteY1009" fmla="*/ 2045013 h 2176915"/>
                  <a:gd name="connsiteX1010" fmla="*/ 424581 w 1847071"/>
                  <a:gd name="connsiteY1010" fmla="*/ 2044633 h 2176915"/>
                  <a:gd name="connsiteX1011" fmla="*/ 424581 w 1847071"/>
                  <a:gd name="connsiteY1011" fmla="*/ 2044633 h 2176915"/>
                  <a:gd name="connsiteX1012" fmla="*/ 424707 w 1847071"/>
                  <a:gd name="connsiteY1012" fmla="*/ 2044760 h 2176915"/>
                  <a:gd name="connsiteX1013" fmla="*/ 424707 w 1847071"/>
                  <a:gd name="connsiteY1013" fmla="*/ 2044760 h 2176915"/>
                  <a:gd name="connsiteX1014" fmla="*/ 424201 w 1847071"/>
                  <a:gd name="connsiteY1014" fmla="*/ 2044127 h 2176915"/>
                  <a:gd name="connsiteX1015" fmla="*/ 424201 w 1847071"/>
                  <a:gd name="connsiteY1015" fmla="*/ 2044127 h 2176915"/>
                  <a:gd name="connsiteX1016" fmla="*/ 424201 w 1847071"/>
                  <a:gd name="connsiteY1016" fmla="*/ 2044127 h 2176915"/>
                  <a:gd name="connsiteX1017" fmla="*/ 424201 w 1847071"/>
                  <a:gd name="connsiteY1017" fmla="*/ 2044001 h 2176915"/>
                  <a:gd name="connsiteX1018" fmla="*/ 423948 w 1847071"/>
                  <a:gd name="connsiteY1018" fmla="*/ 2043748 h 2176915"/>
                  <a:gd name="connsiteX1019" fmla="*/ 424075 w 1847071"/>
                  <a:gd name="connsiteY1019" fmla="*/ 2044001 h 2176915"/>
                  <a:gd name="connsiteX1020" fmla="*/ 423442 w 1847071"/>
                  <a:gd name="connsiteY1020" fmla="*/ 2043116 h 2176915"/>
                  <a:gd name="connsiteX1021" fmla="*/ 424201 w 1847071"/>
                  <a:gd name="connsiteY1021" fmla="*/ 2044127 h 2176915"/>
                  <a:gd name="connsiteX1022" fmla="*/ 424201 w 1847071"/>
                  <a:gd name="connsiteY1022" fmla="*/ 2044127 h 2176915"/>
                  <a:gd name="connsiteX1023" fmla="*/ 424201 w 1847071"/>
                  <a:gd name="connsiteY1023" fmla="*/ 2044127 h 2176915"/>
                  <a:gd name="connsiteX1024" fmla="*/ 424201 w 1847071"/>
                  <a:gd name="connsiteY1024" fmla="*/ 2044254 h 2176915"/>
                  <a:gd name="connsiteX1025" fmla="*/ 379555 w 1847071"/>
                  <a:gd name="connsiteY1025" fmla="*/ 2106355 h 2176915"/>
                  <a:gd name="connsiteX1026" fmla="*/ 380567 w 1847071"/>
                  <a:gd name="connsiteY1026" fmla="*/ 2105975 h 2176915"/>
                  <a:gd name="connsiteX1027" fmla="*/ 380567 w 1847071"/>
                  <a:gd name="connsiteY1027" fmla="*/ 2105975 h 2176915"/>
                  <a:gd name="connsiteX1028" fmla="*/ 379681 w 1847071"/>
                  <a:gd name="connsiteY1028" fmla="*/ 2106355 h 2176915"/>
                  <a:gd name="connsiteX1029" fmla="*/ 379428 w 1847071"/>
                  <a:gd name="connsiteY1029" fmla="*/ 2106355 h 2176915"/>
                  <a:gd name="connsiteX1030" fmla="*/ 378164 w 1847071"/>
                  <a:gd name="connsiteY1030" fmla="*/ 2106607 h 2176915"/>
                  <a:gd name="connsiteX1031" fmla="*/ 377658 w 1847071"/>
                  <a:gd name="connsiteY1031" fmla="*/ 2106607 h 2176915"/>
                  <a:gd name="connsiteX1032" fmla="*/ 377784 w 1847071"/>
                  <a:gd name="connsiteY1032" fmla="*/ 2106607 h 2176915"/>
                  <a:gd name="connsiteX1033" fmla="*/ 378290 w 1847071"/>
                  <a:gd name="connsiteY1033" fmla="*/ 2106607 h 2176915"/>
                  <a:gd name="connsiteX1034" fmla="*/ 378164 w 1847071"/>
                  <a:gd name="connsiteY1034" fmla="*/ 2106607 h 2176915"/>
                  <a:gd name="connsiteX1035" fmla="*/ 380946 w 1847071"/>
                  <a:gd name="connsiteY1035" fmla="*/ 2105849 h 2176915"/>
                  <a:gd name="connsiteX1036" fmla="*/ 380946 w 1847071"/>
                  <a:gd name="connsiteY1036" fmla="*/ 2105849 h 2176915"/>
                  <a:gd name="connsiteX1037" fmla="*/ 380946 w 1847071"/>
                  <a:gd name="connsiteY1037" fmla="*/ 2105849 h 2176915"/>
                  <a:gd name="connsiteX1038" fmla="*/ 380946 w 1847071"/>
                  <a:gd name="connsiteY1038" fmla="*/ 2105849 h 2176915"/>
                  <a:gd name="connsiteX1039" fmla="*/ 378417 w 1847071"/>
                  <a:gd name="connsiteY1039" fmla="*/ 2106481 h 2176915"/>
                  <a:gd name="connsiteX1040" fmla="*/ 378417 w 1847071"/>
                  <a:gd name="connsiteY1040" fmla="*/ 2106481 h 2176915"/>
                  <a:gd name="connsiteX1041" fmla="*/ 377911 w 1847071"/>
                  <a:gd name="connsiteY1041" fmla="*/ 2106481 h 2176915"/>
                  <a:gd name="connsiteX1042" fmla="*/ 377911 w 1847071"/>
                  <a:gd name="connsiteY1042" fmla="*/ 2106481 h 2176915"/>
                  <a:gd name="connsiteX1043" fmla="*/ 378290 w 1847071"/>
                  <a:gd name="connsiteY1043" fmla="*/ 2106481 h 2176915"/>
                  <a:gd name="connsiteX1044" fmla="*/ 374749 w 1847071"/>
                  <a:gd name="connsiteY1044" fmla="*/ 2107113 h 2176915"/>
                  <a:gd name="connsiteX1045" fmla="*/ 374749 w 1847071"/>
                  <a:gd name="connsiteY1045" fmla="*/ 2107113 h 2176915"/>
                  <a:gd name="connsiteX1046" fmla="*/ 375255 w 1847071"/>
                  <a:gd name="connsiteY1046" fmla="*/ 2107113 h 2176915"/>
                  <a:gd name="connsiteX1047" fmla="*/ 375255 w 1847071"/>
                  <a:gd name="connsiteY1047" fmla="*/ 2107113 h 2176915"/>
                  <a:gd name="connsiteX1048" fmla="*/ 374749 w 1847071"/>
                  <a:gd name="connsiteY1048" fmla="*/ 2107113 h 2176915"/>
                  <a:gd name="connsiteX1049" fmla="*/ 375128 w 1847071"/>
                  <a:gd name="connsiteY1049" fmla="*/ 2107113 h 2176915"/>
                  <a:gd name="connsiteX1050" fmla="*/ 374116 w 1847071"/>
                  <a:gd name="connsiteY1050" fmla="*/ 2107240 h 2176915"/>
                  <a:gd name="connsiteX1051" fmla="*/ 374116 w 1847071"/>
                  <a:gd name="connsiteY1051" fmla="*/ 2107240 h 2176915"/>
                  <a:gd name="connsiteX1052" fmla="*/ 374116 w 1847071"/>
                  <a:gd name="connsiteY1052" fmla="*/ 2107240 h 2176915"/>
                  <a:gd name="connsiteX1053" fmla="*/ 374116 w 1847071"/>
                  <a:gd name="connsiteY1053" fmla="*/ 2107240 h 2176915"/>
                  <a:gd name="connsiteX1054" fmla="*/ 374116 w 1847071"/>
                  <a:gd name="connsiteY1054" fmla="*/ 2107240 h 2176915"/>
                  <a:gd name="connsiteX1055" fmla="*/ 374116 w 1847071"/>
                  <a:gd name="connsiteY1055" fmla="*/ 2107240 h 2176915"/>
                  <a:gd name="connsiteX1056" fmla="*/ 374116 w 1847071"/>
                  <a:gd name="connsiteY1056" fmla="*/ 2107240 h 2176915"/>
                  <a:gd name="connsiteX1057" fmla="*/ 373105 w 1847071"/>
                  <a:gd name="connsiteY1057" fmla="*/ 2107240 h 2176915"/>
                  <a:gd name="connsiteX1058" fmla="*/ 373357 w 1847071"/>
                  <a:gd name="connsiteY1058" fmla="*/ 2107240 h 2176915"/>
                  <a:gd name="connsiteX1059" fmla="*/ 374243 w 1847071"/>
                  <a:gd name="connsiteY1059" fmla="*/ 2107240 h 2176915"/>
                  <a:gd name="connsiteX1060" fmla="*/ 375128 w 1847071"/>
                  <a:gd name="connsiteY1060" fmla="*/ 2106987 h 2176915"/>
                  <a:gd name="connsiteX1061" fmla="*/ 375128 w 1847071"/>
                  <a:gd name="connsiteY1061" fmla="*/ 2106987 h 2176915"/>
                  <a:gd name="connsiteX1062" fmla="*/ 377025 w 1847071"/>
                  <a:gd name="connsiteY1062" fmla="*/ 2107366 h 2176915"/>
                  <a:gd name="connsiteX1063" fmla="*/ 372093 w 1847071"/>
                  <a:gd name="connsiteY1063" fmla="*/ 2109390 h 2176915"/>
                  <a:gd name="connsiteX1064" fmla="*/ 372093 w 1847071"/>
                  <a:gd name="connsiteY1064" fmla="*/ 2109390 h 2176915"/>
                  <a:gd name="connsiteX1065" fmla="*/ 377025 w 1847071"/>
                  <a:gd name="connsiteY1065" fmla="*/ 2107366 h 2176915"/>
                  <a:gd name="connsiteX1066" fmla="*/ 380693 w 1847071"/>
                  <a:gd name="connsiteY1066" fmla="*/ 2105849 h 2176915"/>
                  <a:gd name="connsiteX1067" fmla="*/ 380693 w 1847071"/>
                  <a:gd name="connsiteY1067" fmla="*/ 2105849 h 2176915"/>
                  <a:gd name="connsiteX1068" fmla="*/ 380061 w 1847071"/>
                  <a:gd name="connsiteY1068" fmla="*/ 2106101 h 2176915"/>
                  <a:gd name="connsiteX1069" fmla="*/ 380693 w 1847071"/>
                  <a:gd name="connsiteY1069" fmla="*/ 2105849 h 2176915"/>
                  <a:gd name="connsiteX1070" fmla="*/ 380946 w 1847071"/>
                  <a:gd name="connsiteY1070" fmla="*/ 2105849 h 2176915"/>
                  <a:gd name="connsiteX1071" fmla="*/ 380946 w 1847071"/>
                  <a:gd name="connsiteY1071" fmla="*/ 2105849 h 2176915"/>
                  <a:gd name="connsiteX1072" fmla="*/ 380946 w 1847071"/>
                  <a:gd name="connsiteY1072" fmla="*/ 2105849 h 2176915"/>
                  <a:gd name="connsiteX1073" fmla="*/ 380946 w 1847071"/>
                  <a:gd name="connsiteY1073" fmla="*/ 2105849 h 2176915"/>
                  <a:gd name="connsiteX1074" fmla="*/ 380946 w 1847071"/>
                  <a:gd name="connsiteY1074" fmla="*/ 2105849 h 2176915"/>
                  <a:gd name="connsiteX1075" fmla="*/ 380820 w 1847071"/>
                  <a:gd name="connsiteY1075" fmla="*/ 2105849 h 2176915"/>
                  <a:gd name="connsiteX1076" fmla="*/ 380693 w 1847071"/>
                  <a:gd name="connsiteY1076" fmla="*/ 2105849 h 2176915"/>
                  <a:gd name="connsiteX1077" fmla="*/ 380946 w 1847071"/>
                  <a:gd name="connsiteY1077" fmla="*/ 2105849 h 2176915"/>
                  <a:gd name="connsiteX1078" fmla="*/ 380946 w 1847071"/>
                  <a:gd name="connsiteY1078" fmla="*/ 2105849 h 2176915"/>
                  <a:gd name="connsiteX1079" fmla="*/ 376899 w 1847071"/>
                  <a:gd name="connsiteY1079" fmla="*/ 2106734 h 2176915"/>
                  <a:gd name="connsiteX1080" fmla="*/ 376646 w 1847071"/>
                  <a:gd name="connsiteY1080" fmla="*/ 2106734 h 2176915"/>
                  <a:gd name="connsiteX1081" fmla="*/ 376266 w 1847071"/>
                  <a:gd name="connsiteY1081" fmla="*/ 2106734 h 2176915"/>
                  <a:gd name="connsiteX1082" fmla="*/ 376519 w 1847071"/>
                  <a:gd name="connsiteY1082" fmla="*/ 2106734 h 2176915"/>
                  <a:gd name="connsiteX1083" fmla="*/ 376266 w 1847071"/>
                  <a:gd name="connsiteY1083" fmla="*/ 2106734 h 2176915"/>
                  <a:gd name="connsiteX1084" fmla="*/ 375761 w 1847071"/>
                  <a:gd name="connsiteY1084" fmla="*/ 2106734 h 2176915"/>
                  <a:gd name="connsiteX1085" fmla="*/ 375761 w 1847071"/>
                  <a:gd name="connsiteY1085" fmla="*/ 2106734 h 2176915"/>
                  <a:gd name="connsiteX1086" fmla="*/ 375761 w 1847071"/>
                  <a:gd name="connsiteY1086" fmla="*/ 2106734 h 2176915"/>
                  <a:gd name="connsiteX1087" fmla="*/ 375761 w 1847071"/>
                  <a:gd name="connsiteY1087" fmla="*/ 2106734 h 2176915"/>
                  <a:gd name="connsiteX1088" fmla="*/ 376266 w 1847071"/>
                  <a:gd name="connsiteY1088" fmla="*/ 2106734 h 2176915"/>
                  <a:gd name="connsiteX1089" fmla="*/ 375634 w 1847071"/>
                  <a:gd name="connsiteY1089" fmla="*/ 2106734 h 2176915"/>
                  <a:gd name="connsiteX1090" fmla="*/ 375634 w 1847071"/>
                  <a:gd name="connsiteY1090" fmla="*/ 2106734 h 2176915"/>
                  <a:gd name="connsiteX1091" fmla="*/ 377278 w 1847071"/>
                  <a:gd name="connsiteY1091" fmla="*/ 2106481 h 2176915"/>
                  <a:gd name="connsiteX1092" fmla="*/ 376899 w 1847071"/>
                  <a:gd name="connsiteY1092" fmla="*/ 2106481 h 2176915"/>
                  <a:gd name="connsiteX1093" fmla="*/ 372346 w 1847071"/>
                  <a:gd name="connsiteY1093" fmla="*/ 2107366 h 2176915"/>
                  <a:gd name="connsiteX1094" fmla="*/ 371840 w 1847071"/>
                  <a:gd name="connsiteY1094" fmla="*/ 2107366 h 2176915"/>
                  <a:gd name="connsiteX1095" fmla="*/ 371840 w 1847071"/>
                  <a:gd name="connsiteY1095" fmla="*/ 2107366 h 2176915"/>
                  <a:gd name="connsiteX1096" fmla="*/ 371587 w 1847071"/>
                  <a:gd name="connsiteY1096" fmla="*/ 2107366 h 2176915"/>
                  <a:gd name="connsiteX1097" fmla="*/ 371587 w 1847071"/>
                  <a:gd name="connsiteY1097" fmla="*/ 2107366 h 2176915"/>
                  <a:gd name="connsiteX1098" fmla="*/ 372093 w 1847071"/>
                  <a:gd name="connsiteY1098" fmla="*/ 2107366 h 2176915"/>
                  <a:gd name="connsiteX1099" fmla="*/ 371840 w 1847071"/>
                  <a:gd name="connsiteY1099" fmla="*/ 2107366 h 2176915"/>
                  <a:gd name="connsiteX1100" fmla="*/ 372346 w 1847071"/>
                  <a:gd name="connsiteY1100" fmla="*/ 2107366 h 2176915"/>
                  <a:gd name="connsiteX1101" fmla="*/ 371081 w 1847071"/>
                  <a:gd name="connsiteY1101" fmla="*/ 2107493 h 2176915"/>
                  <a:gd name="connsiteX1102" fmla="*/ 371081 w 1847071"/>
                  <a:gd name="connsiteY1102" fmla="*/ 2107493 h 2176915"/>
                  <a:gd name="connsiteX1103" fmla="*/ 369943 w 1847071"/>
                  <a:gd name="connsiteY1103" fmla="*/ 2107493 h 2176915"/>
                  <a:gd name="connsiteX1104" fmla="*/ 367919 w 1847071"/>
                  <a:gd name="connsiteY1104" fmla="*/ 2107872 h 2176915"/>
                  <a:gd name="connsiteX1105" fmla="*/ 371081 w 1847071"/>
                  <a:gd name="connsiteY1105" fmla="*/ 2107493 h 2176915"/>
                  <a:gd name="connsiteX1106" fmla="*/ 372093 w 1847071"/>
                  <a:gd name="connsiteY1106" fmla="*/ 2109390 h 2176915"/>
                  <a:gd name="connsiteX1107" fmla="*/ 372346 w 1847071"/>
                  <a:gd name="connsiteY1107" fmla="*/ 2109390 h 2176915"/>
                  <a:gd name="connsiteX1108" fmla="*/ 372346 w 1847071"/>
                  <a:gd name="connsiteY1108" fmla="*/ 2109390 h 2176915"/>
                  <a:gd name="connsiteX1109" fmla="*/ 372346 w 1847071"/>
                  <a:gd name="connsiteY1109" fmla="*/ 2109390 h 2176915"/>
                  <a:gd name="connsiteX1110" fmla="*/ 373105 w 1847071"/>
                  <a:gd name="connsiteY1110" fmla="*/ 2109137 h 2176915"/>
                  <a:gd name="connsiteX1111" fmla="*/ 380440 w 1847071"/>
                  <a:gd name="connsiteY1111" fmla="*/ 2106101 h 2176915"/>
                  <a:gd name="connsiteX1112" fmla="*/ 380314 w 1847071"/>
                  <a:gd name="connsiteY1112" fmla="*/ 2106101 h 2176915"/>
                  <a:gd name="connsiteX1113" fmla="*/ 380946 w 1847071"/>
                  <a:gd name="connsiteY1113" fmla="*/ 2105849 h 2176915"/>
                  <a:gd name="connsiteX1114" fmla="*/ 380946 w 1847071"/>
                  <a:gd name="connsiteY1114" fmla="*/ 2105849 h 2176915"/>
                  <a:gd name="connsiteX1115" fmla="*/ 380820 w 1847071"/>
                  <a:gd name="connsiteY1115" fmla="*/ 2105849 h 2176915"/>
                  <a:gd name="connsiteX1116" fmla="*/ 380946 w 1847071"/>
                  <a:gd name="connsiteY1116" fmla="*/ 2105849 h 2176915"/>
                  <a:gd name="connsiteX1117" fmla="*/ 380946 w 1847071"/>
                  <a:gd name="connsiteY1117" fmla="*/ 2105849 h 2176915"/>
                  <a:gd name="connsiteX1118" fmla="*/ 380693 w 1847071"/>
                  <a:gd name="connsiteY1118" fmla="*/ 2105849 h 2176915"/>
                  <a:gd name="connsiteX1119" fmla="*/ 380693 w 1847071"/>
                  <a:gd name="connsiteY1119" fmla="*/ 2105849 h 2176915"/>
                  <a:gd name="connsiteX1120" fmla="*/ 380820 w 1847071"/>
                  <a:gd name="connsiteY1120" fmla="*/ 2105849 h 2176915"/>
                  <a:gd name="connsiteX1121" fmla="*/ 380693 w 1847071"/>
                  <a:gd name="connsiteY1121" fmla="*/ 2105849 h 2176915"/>
                  <a:gd name="connsiteX1122" fmla="*/ 380567 w 1847071"/>
                  <a:gd name="connsiteY1122" fmla="*/ 2105849 h 2176915"/>
                  <a:gd name="connsiteX1123" fmla="*/ 380567 w 1847071"/>
                  <a:gd name="connsiteY1123" fmla="*/ 2105849 h 2176915"/>
                  <a:gd name="connsiteX1124" fmla="*/ 380567 w 1847071"/>
                  <a:gd name="connsiteY1124" fmla="*/ 2105849 h 2176915"/>
                  <a:gd name="connsiteX1125" fmla="*/ 380567 w 1847071"/>
                  <a:gd name="connsiteY1125" fmla="*/ 2105849 h 2176915"/>
                  <a:gd name="connsiteX1126" fmla="*/ 380567 w 1847071"/>
                  <a:gd name="connsiteY1126" fmla="*/ 2105849 h 2176915"/>
                  <a:gd name="connsiteX1127" fmla="*/ 380820 w 1847071"/>
                  <a:gd name="connsiteY1127" fmla="*/ 2105849 h 2176915"/>
                  <a:gd name="connsiteX1128" fmla="*/ 380946 w 1847071"/>
                  <a:gd name="connsiteY1128" fmla="*/ 2105849 h 2176915"/>
                  <a:gd name="connsiteX1129" fmla="*/ 380946 w 1847071"/>
                  <a:gd name="connsiteY1129" fmla="*/ 2105849 h 2176915"/>
                  <a:gd name="connsiteX1130" fmla="*/ 380946 w 1847071"/>
                  <a:gd name="connsiteY1130" fmla="*/ 2105849 h 2176915"/>
                  <a:gd name="connsiteX1131" fmla="*/ 380946 w 1847071"/>
                  <a:gd name="connsiteY1131" fmla="*/ 2105849 h 2176915"/>
                  <a:gd name="connsiteX1132" fmla="*/ 381073 w 1847071"/>
                  <a:gd name="connsiteY1132" fmla="*/ 2105849 h 2176915"/>
                  <a:gd name="connsiteX1133" fmla="*/ 381073 w 1847071"/>
                  <a:gd name="connsiteY1133" fmla="*/ 2105849 h 2176915"/>
                  <a:gd name="connsiteX1134" fmla="*/ 381831 w 1847071"/>
                  <a:gd name="connsiteY1134" fmla="*/ 2105596 h 2176915"/>
                  <a:gd name="connsiteX1135" fmla="*/ 381705 w 1847071"/>
                  <a:gd name="connsiteY1135" fmla="*/ 2105596 h 2176915"/>
                  <a:gd name="connsiteX1136" fmla="*/ 381073 w 1847071"/>
                  <a:gd name="connsiteY1136" fmla="*/ 2105849 h 2176915"/>
                  <a:gd name="connsiteX1137" fmla="*/ 381073 w 1847071"/>
                  <a:gd name="connsiteY1137" fmla="*/ 2105849 h 2176915"/>
                  <a:gd name="connsiteX1138" fmla="*/ 381073 w 1847071"/>
                  <a:gd name="connsiteY1138" fmla="*/ 2105849 h 2176915"/>
                  <a:gd name="connsiteX1139" fmla="*/ 381073 w 1847071"/>
                  <a:gd name="connsiteY1139" fmla="*/ 2105849 h 2176915"/>
                  <a:gd name="connsiteX1140" fmla="*/ 381073 w 1847071"/>
                  <a:gd name="connsiteY1140" fmla="*/ 2105849 h 2176915"/>
                  <a:gd name="connsiteX1141" fmla="*/ 381073 w 1847071"/>
                  <a:gd name="connsiteY1141" fmla="*/ 2105849 h 2176915"/>
                  <a:gd name="connsiteX1142" fmla="*/ 381073 w 1847071"/>
                  <a:gd name="connsiteY1142" fmla="*/ 2105849 h 2176915"/>
                  <a:gd name="connsiteX1143" fmla="*/ 381199 w 1847071"/>
                  <a:gd name="connsiteY1143" fmla="*/ 2105849 h 2176915"/>
                  <a:gd name="connsiteX1144" fmla="*/ 381452 w 1847071"/>
                  <a:gd name="connsiteY1144" fmla="*/ 2105849 h 2176915"/>
                  <a:gd name="connsiteX1145" fmla="*/ 382843 w 1847071"/>
                  <a:gd name="connsiteY1145" fmla="*/ 2105343 h 2176915"/>
                  <a:gd name="connsiteX1146" fmla="*/ 383349 w 1847071"/>
                  <a:gd name="connsiteY1146" fmla="*/ 2105090 h 2176915"/>
                  <a:gd name="connsiteX1147" fmla="*/ 383349 w 1847071"/>
                  <a:gd name="connsiteY1147" fmla="*/ 2105090 h 2176915"/>
                  <a:gd name="connsiteX1148" fmla="*/ 381578 w 1847071"/>
                  <a:gd name="connsiteY1148" fmla="*/ 2105849 h 2176915"/>
                  <a:gd name="connsiteX1149" fmla="*/ 380946 w 1847071"/>
                  <a:gd name="connsiteY1149" fmla="*/ 2106101 h 2176915"/>
                  <a:gd name="connsiteX1150" fmla="*/ 371713 w 1847071"/>
                  <a:gd name="connsiteY1150" fmla="*/ 2109896 h 2176915"/>
                  <a:gd name="connsiteX1151" fmla="*/ 371713 w 1847071"/>
                  <a:gd name="connsiteY1151" fmla="*/ 2109896 h 2176915"/>
                  <a:gd name="connsiteX1152" fmla="*/ 951865 w 1847071"/>
                  <a:gd name="connsiteY1152" fmla="*/ 492250 h 2176915"/>
                  <a:gd name="connsiteX1153" fmla="*/ 952244 w 1847071"/>
                  <a:gd name="connsiteY1153" fmla="*/ 493894 h 2176915"/>
                  <a:gd name="connsiteX1154" fmla="*/ 952244 w 1847071"/>
                  <a:gd name="connsiteY1154" fmla="*/ 494400 h 2176915"/>
                  <a:gd name="connsiteX1155" fmla="*/ 950980 w 1847071"/>
                  <a:gd name="connsiteY1155" fmla="*/ 495665 h 2176915"/>
                  <a:gd name="connsiteX1156" fmla="*/ 950600 w 1847071"/>
                  <a:gd name="connsiteY1156" fmla="*/ 493515 h 2176915"/>
                  <a:gd name="connsiteX1157" fmla="*/ 951865 w 1847071"/>
                  <a:gd name="connsiteY1157" fmla="*/ 492250 h 2176915"/>
                  <a:gd name="connsiteX1158" fmla="*/ 1453727 w 1847071"/>
                  <a:gd name="connsiteY1158" fmla="*/ 228671 h 2176915"/>
                  <a:gd name="connsiteX1159" fmla="*/ 1452463 w 1847071"/>
                  <a:gd name="connsiteY1159" fmla="*/ 229430 h 2176915"/>
                  <a:gd name="connsiteX1160" fmla="*/ 1454233 w 1847071"/>
                  <a:gd name="connsiteY1160" fmla="*/ 228292 h 2176915"/>
                  <a:gd name="connsiteX1161" fmla="*/ 1453980 w 1847071"/>
                  <a:gd name="connsiteY1161" fmla="*/ 228545 h 2176915"/>
                  <a:gd name="connsiteX1162" fmla="*/ 1453727 w 1847071"/>
                  <a:gd name="connsiteY1162" fmla="*/ 228671 h 2176915"/>
                  <a:gd name="connsiteX1163" fmla="*/ 1456763 w 1847071"/>
                  <a:gd name="connsiteY1163" fmla="*/ 226268 h 2176915"/>
                  <a:gd name="connsiteX1164" fmla="*/ 1457775 w 1847071"/>
                  <a:gd name="connsiteY1164" fmla="*/ 225383 h 2176915"/>
                  <a:gd name="connsiteX1165" fmla="*/ 1457648 w 1847071"/>
                  <a:gd name="connsiteY1165" fmla="*/ 225509 h 2176915"/>
                  <a:gd name="connsiteX1166" fmla="*/ 1456763 w 1847071"/>
                  <a:gd name="connsiteY1166" fmla="*/ 226268 h 2176915"/>
                  <a:gd name="connsiteX1167" fmla="*/ 1450186 w 1847071"/>
                  <a:gd name="connsiteY1167" fmla="*/ 231074 h 2176915"/>
                  <a:gd name="connsiteX1168" fmla="*/ 1447783 w 1847071"/>
                  <a:gd name="connsiteY1168" fmla="*/ 232339 h 2176915"/>
                  <a:gd name="connsiteX1169" fmla="*/ 1447151 w 1847071"/>
                  <a:gd name="connsiteY1169" fmla="*/ 232718 h 2176915"/>
                  <a:gd name="connsiteX1170" fmla="*/ 1446645 w 1847071"/>
                  <a:gd name="connsiteY1170" fmla="*/ 232971 h 2176915"/>
                  <a:gd name="connsiteX1171" fmla="*/ 1446645 w 1847071"/>
                  <a:gd name="connsiteY1171" fmla="*/ 232971 h 2176915"/>
                  <a:gd name="connsiteX1172" fmla="*/ 1450313 w 1847071"/>
                  <a:gd name="connsiteY1172" fmla="*/ 231074 h 2176915"/>
                  <a:gd name="connsiteX1173" fmla="*/ 1450186 w 1847071"/>
                  <a:gd name="connsiteY1173" fmla="*/ 231074 h 2176915"/>
                  <a:gd name="connsiteX1174" fmla="*/ 1459672 w 1847071"/>
                  <a:gd name="connsiteY1174" fmla="*/ 215517 h 2176915"/>
                  <a:gd name="connsiteX1175" fmla="*/ 1459672 w 1847071"/>
                  <a:gd name="connsiteY1175" fmla="*/ 215517 h 2176915"/>
                  <a:gd name="connsiteX1176" fmla="*/ 1460431 w 1847071"/>
                  <a:gd name="connsiteY1176" fmla="*/ 215517 h 2176915"/>
                  <a:gd name="connsiteX1177" fmla="*/ 1459925 w 1847071"/>
                  <a:gd name="connsiteY1177" fmla="*/ 215517 h 2176915"/>
                  <a:gd name="connsiteX1178" fmla="*/ 1459672 w 1847071"/>
                  <a:gd name="connsiteY1178" fmla="*/ 215517 h 2176915"/>
                  <a:gd name="connsiteX1179" fmla="*/ 1460051 w 1847071"/>
                  <a:gd name="connsiteY1179" fmla="*/ 222600 h 2176915"/>
                  <a:gd name="connsiteX1180" fmla="*/ 1460051 w 1847071"/>
                  <a:gd name="connsiteY1180" fmla="*/ 222600 h 2176915"/>
                  <a:gd name="connsiteX1181" fmla="*/ 1460051 w 1847071"/>
                  <a:gd name="connsiteY1181" fmla="*/ 222600 h 2176915"/>
                  <a:gd name="connsiteX1182" fmla="*/ 1460051 w 1847071"/>
                  <a:gd name="connsiteY1182" fmla="*/ 222600 h 2176915"/>
                  <a:gd name="connsiteX1183" fmla="*/ 1460810 w 1847071"/>
                  <a:gd name="connsiteY1183" fmla="*/ 221335 h 2176915"/>
                  <a:gd name="connsiteX1184" fmla="*/ 1461063 w 1847071"/>
                  <a:gd name="connsiteY1184" fmla="*/ 220703 h 2176915"/>
                  <a:gd name="connsiteX1185" fmla="*/ 1461063 w 1847071"/>
                  <a:gd name="connsiteY1185" fmla="*/ 220703 h 2176915"/>
                  <a:gd name="connsiteX1186" fmla="*/ 1461063 w 1847071"/>
                  <a:gd name="connsiteY1186" fmla="*/ 220956 h 2176915"/>
                  <a:gd name="connsiteX1187" fmla="*/ 1460810 w 1847071"/>
                  <a:gd name="connsiteY1187" fmla="*/ 221462 h 2176915"/>
                  <a:gd name="connsiteX1188" fmla="*/ 1461948 w 1847071"/>
                  <a:gd name="connsiteY1188" fmla="*/ 215770 h 2176915"/>
                  <a:gd name="connsiteX1189" fmla="*/ 1463719 w 1847071"/>
                  <a:gd name="connsiteY1189" fmla="*/ 215770 h 2176915"/>
                  <a:gd name="connsiteX1190" fmla="*/ 1462328 w 1847071"/>
                  <a:gd name="connsiteY1190" fmla="*/ 215770 h 2176915"/>
                  <a:gd name="connsiteX1191" fmla="*/ 1461948 w 1847071"/>
                  <a:gd name="connsiteY1191" fmla="*/ 215770 h 2176915"/>
                  <a:gd name="connsiteX1192" fmla="*/ 1469158 w 1847071"/>
                  <a:gd name="connsiteY1192" fmla="*/ 237651 h 2176915"/>
                  <a:gd name="connsiteX1193" fmla="*/ 1469158 w 1847071"/>
                  <a:gd name="connsiteY1193" fmla="*/ 237651 h 2176915"/>
                  <a:gd name="connsiteX1194" fmla="*/ 1469158 w 1847071"/>
                  <a:gd name="connsiteY1194" fmla="*/ 237651 h 2176915"/>
                  <a:gd name="connsiteX1195" fmla="*/ 1469158 w 1847071"/>
                  <a:gd name="connsiteY1195" fmla="*/ 237651 h 2176915"/>
                  <a:gd name="connsiteX1196" fmla="*/ 1469158 w 1847071"/>
                  <a:gd name="connsiteY1196" fmla="*/ 237651 h 2176915"/>
                  <a:gd name="connsiteX1197" fmla="*/ 1469158 w 1847071"/>
                  <a:gd name="connsiteY1197" fmla="*/ 237651 h 2176915"/>
                  <a:gd name="connsiteX1198" fmla="*/ 1472572 w 1847071"/>
                  <a:gd name="connsiteY1198" fmla="*/ 242584 h 2176915"/>
                  <a:gd name="connsiteX1199" fmla="*/ 1472572 w 1847071"/>
                  <a:gd name="connsiteY1199" fmla="*/ 242584 h 2176915"/>
                  <a:gd name="connsiteX1200" fmla="*/ 1472572 w 1847071"/>
                  <a:gd name="connsiteY1200" fmla="*/ 242584 h 2176915"/>
                  <a:gd name="connsiteX1201" fmla="*/ 1472572 w 1847071"/>
                  <a:gd name="connsiteY1201" fmla="*/ 242584 h 2176915"/>
                  <a:gd name="connsiteX1202" fmla="*/ 1445759 w 1847071"/>
                  <a:gd name="connsiteY1202" fmla="*/ 233477 h 2176915"/>
                  <a:gd name="connsiteX1203" fmla="*/ 1445759 w 1847071"/>
                  <a:gd name="connsiteY1203" fmla="*/ 233477 h 2176915"/>
                  <a:gd name="connsiteX1204" fmla="*/ 1445759 w 1847071"/>
                  <a:gd name="connsiteY1204" fmla="*/ 233477 h 2176915"/>
                  <a:gd name="connsiteX1205" fmla="*/ 1446392 w 1847071"/>
                  <a:gd name="connsiteY1205" fmla="*/ 233098 h 2176915"/>
                  <a:gd name="connsiteX1206" fmla="*/ 1446392 w 1847071"/>
                  <a:gd name="connsiteY1206" fmla="*/ 233098 h 2176915"/>
                  <a:gd name="connsiteX1207" fmla="*/ 1446392 w 1847071"/>
                  <a:gd name="connsiteY1207" fmla="*/ 233098 h 2176915"/>
                  <a:gd name="connsiteX1208" fmla="*/ 1446392 w 1847071"/>
                  <a:gd name="connsiteY1208" fmla="*/ 233098 h 2176915"/>
                  <a:gd name="connsiteX1209" fmla="*/ 1199508 w 1847071"/>
                  <a:gd name="connsiteY1209" fmla="*/ 444315 h 2176915"/>
                  <a:gd name="connsiteX1210" fmla="*/ 1198243 w 1847071"/>
                  <a:gd name="connsiteY1210" fmla="*/ 444315 h 2176915"/>
                  <a:gd name="connsiteX1211" fmla="*/ 1198496 w 1847071"/>
                  <a:gd name="connsiteY1211" fmla="*/ 444315 h 2176915"/>
                  <a:gd name="connsiteX1212" fmla="*/ 1199381 w 1847071"/>
                  <a:gd name="connsiteY1212" fmla="*/ 444315 h 2176915"/>
                  <a:gd name="connsiteX1213" fmla="*/ 1197231 w 1847071"/>
                  <a:gd name="connsiteY1213" fmla="*/ 444568 h 2176915"/>
                  <a:gd name="connsiteX1214" fmla="*/ 1197484 w 1847071"/>
                  <a:gd name="connsiteY1214" fmla="*/ 444568 h 2176915"/>
                  <a:gd name="connsiteX1215" fmla="*/ 1197611 w 1847071"/>
                  <a:gd name="connsiteY1215" fmla="*/ 444568 h 2176915"/>
                  <a:gd name="connsiteX1216" fmla="*/ 1195967 w 1847071"/>
                  <a:gd name="connsiteY1216" fmla="*/ 444821 h 2176915"/>
                  <a:gd name="connsiteX1217" fmla="*/ 1197231 w 1847071"/>
                  <a:gd name="connsiteY1217" fmla="*/ 444568 h 2176915"/>
                  <a:gd name="connsiteX1218" fmla="*/ 353374 w 1847071"/>
                  <a:gd name="connsiteY1218" fmla="*/ 1526582 h 2176915"/>
                  <a:gd name="connsiteX1219" fmla="*/ 353374 w 1847071"/>
                  <a:gd name="connsiteY1219" fmla="*/ 1526582 h 2176915"/>
                  <a:gd name="connsiteX1220" fmla="*/ 353374 w 1847071"/>
                  <a:gd name="connsiteY1220" fmla="*/ 1526582 h 2176915"/>
                  <a:gd name="connsiteX1221" fmla="*/ 353374 w 1847071"/>
                  <a:gd name="connsiteY1221" fmla="*/ 1526582 h 2176915"/>
                  <a:gd name="connsiteX1222" fmla="*/ 352995 w 1847071"/>
                  <a:gd name="connsiteY1222" fmla="*/ 1526708 h 2176915"/>
                  <a:gd name="connsiteX1223" fmla="*/ 352995 w 1847071"/>
                  <a:gd name="connsiteY1223" fmla="*/ 1526708 h 2176915"/>
                  <a:gd name="connsiteX1224" fmla="*/ 353374 w 1847071"/>
                  <a:gd name="connsiteY1224" fmla="*/ 1526582 h 2176915"/>
                  <a:gd name="connsiteX1225" fmla="*/ 385752 w 1847071"/>
                  <a:gd name="connsiteY1225" fmla="*/ 2056016 h 2176915"/>
                  <a:gd name="connsiteX1226" fmla="*/ 385752 w 1847071"/>
                  <a:gd name="connsiteY1226" fmla="*/ 2056016 h 2176915"/>
                  <a:gd name="connsiteX1227" fmla="*/ 385752 w 1847071"/>
                  <a:gd name="connsiteY1227" fmla="*/ 2056016 h 2176915"/>
                  <a:gd name="connsiteX1228" fmla="*/ 389926 w 1847071"/>
                  <a:gd name="connsiteY1228" fmla="*/ 2052728 h 2176915"/>
                  <a:gd name="connsiteX1229" fmla="*/ 395365 w 1847071"/>
                  <a:gd name="connsiteY1229" fmla="*/ 2052348 h 2176915"/>
                  <a:gd name="connsiteX1230" fmla="*/ 395365 w 1847071"/>
                  <a:gd name="connsiteY1230" fmla="*/ 2050198 h 2176915"/>
                  <a:gd name="connsiteX1231" fmla="*/ 394859 w 1847071"/>
                  <a:gd name="connsiteY1231" fmla="*/ 2050198 h 2176915"/>
                  <a:gd name="connsiteX1232" fmla="*/ 394100 w 1847071"/>
                  <a:gd name="connsiteY1232" fmla="*/ 2050198 h 2176915"/>
                  <a:gd name="connsiteX1233" fmla="*/ 396882 w 1847071"/>
                  <a:gd name="connsiteY1233" fmla="*/ 2048934 h 2176915"/>
                  <a:gd name="connsiteX1234" fmla="*/ 397641 w 1847071"/>
                  <a:gd name="connsiteY1234" fmla="*/ 2048681 h 2176915"/>
                  <a:gd name="connsiteX1235" fmla="*/ 400044 w 1847071"/>
                  <a:gd name="connsiteY1235" fmla="*/ 2047542 h 2176915"/>
                  <a:gd name="connsiteX1236" fmla="*/ 402827 w 1847071"/>
                  <a:gd name="connsiteY1236" fmla="*/ 2045645 h 2176915"/>
                  <a:gd name="connsiteX1237" fmla="*/ 405103 w 1847071"/>
                  <a:gd name="connsiteY1237" fmla="*/ 2043875 h 2176915"/>
                  <a:gd name="connsiteX1238" fmla="*/ 407000 w 1847071"/>
                  <a:gd name="connsiteY1238" fmla="*/ 2042483 h 2176915"/>
                  <a:gd name="connsiteX1239" fmla="*/ 409783 w 1847071"/>
                  <a:gd name="connsiteY1239" fmla="*/ 2040713 h 2176915"/>
                  <a:gd name="connsiteX1240" fmla="*/ 412060 w 1847071"/>
                  <a:gd name="connsiteY1240" fmla="*/ 2039574 h 2176915"/>
                  <a:gd name="connsiteX1241" fmla="*/ 415854 w 1847071"/>
                  <a:gd name="connsiteY1241" fmla="*/ 2038056 h 2176915"/>
                  <a:gd name="connsiteX1242" fmla="*/ 417245 w 1847071"/>
                  <a:gd name="connsiteY1242" fmla="*/ 2039068 h 2176915"/>
                  <a:gd name="connsiteX1243" fmla="*/ 417245 w 1847071"/>
                  <a:gd name="connsiteY1243" fmla="*/ 2039068 h 2176915"/>
                  <a:gd name="connsiteX1244" fmla="*/ 417878 w 1847071"/>
                  <a:gd name="connsiteY1244" fmla="*/ 2038183 h 2176915"/>
                  <a:gd name="connsiteX1245" fmla="*/ 418636 w 1847071"/>
                  <a:gd name="connsiteY1245" fmla="*/ 2037171 h 2176915"/>
                  <a:gd name="connsiteX1246" fmla="*/ 419648 w 1847071"/>
                  <a:gd name="connsiteY1246" fmla="*/ 2036792 h 2176915"/>
                  <a:gd name="connsiteX1247" fmla="*/ 420154 w 1847071"/>
                  <a:gd name="connsiteY1247" fmla="*/ 2036792 h 2176915"/>
                  <a:gd name="connsiteX1248" fmla="*/ 420913 w 1847071"/>
                  <a:gd name="connsiteY1248" fmla="*/ 2037930 h 2176915"/>
                  <a:gd name="connsiteX1249" fmla="*/ 421166 w 1847071"/>
                  <a:gd name="connsiteY1249" fmla="*/ 2038436 h 2176915"/>
                  <a:gd name="connsiteX1250" fmla="*/ 419775 w 1847071"/>
                  <a:gd name="connsiteY1250" fmla="*/ 2035527 h 2176915"/>
                  <a:gd name="connsiteX1251" fmla="*/ 420407 w 1847071"/>
                  <a:gd name="connsiteY1251" fmla="*/ 2034642 h 2176915"/>
                  <a:gd name="connsiteX1252" fmla="*/ 424834 w 1847071"/>
                  <a:gd name="connsiteY1252" fmla="*/ 2026294 h 2176915"/>
                  <a:gd name="connsiteX1253" fmla="*/ 438367 w 1847071"/>
                  <a:gd name="connsiteY1253" fmla="*/ 1985063 h 2176915"/>
                  <a:gd name="connsiteX1254" fmla="*/ 447726 w 1847071"/>
                  <a:gd name="connsiteY1254" fmla="*/ 1939151 h 2176915"/>
                  <a:gd name="connsiteX1255" fmla="*/ 455062 w 1847071"/>
                  <a:gd name="connsiteY1255" fmla="*/ 1891975 h 2176915"/>
                  <a:gd name="connsiteX1256" fmla="*/ 461892 w 1847071"/>
                  <a:gd name="connsiteY1256" fmla="*/ 1854538 h 2176915"/>
                  <a:gd name="connsiteX1257" fmla="*/ 466192 w 1847071"/>
                  <a:gd name="connsiteY1257" fmla="*/ 1835313 h 2176915"/>
                  <a:gd name="connsiteX1258" fmla="*/ 466445 w 1847071"/>
                  <a:gd name="connsiteY1258" fmla="*/ 1845558 h 2176915"/>
                  <a:gd name="connsiteX1259" fmla="*/ 463409 w 1847071"/>
                  <a:gd name="connsiteY1259" fmla="*/ 1871106 h 2176915"/>
                  <a:gd name="connsiteX1260" fmla="*/ 458730 w 1847071"/>
                  <a:gd name="connsiteY1260" fmla="*/ 1906014 h 2176915"/>
                  <a:gd name="connsiteX1261" fmla="*/ 442161 w 1847071"/>
                  <a:gd name="connsiteY1261" fmla="*/ 1997837 h 2176915"/>
                  <a:gd name="connsiteX1262" fmla="*/ 423695 w 1847071"/>
                  <a:gd name="connsiteY1262" fmla="*/ 2042610 h 2176915"/>
                  <a:gd name="connsiteX1263" fmla="*/ 423695 w 1847071"/>
                  <a:gd name="connsiteY1263" fmla="*/ 2042610 h 2176915"/>
                  <a:gd name="connsiteX1264" fmla="*/ 423695 w 1847071"/>
                  <a:gd name="connsiteY1264" fmla="*/ 2042610 h 2176915"/>
                  <a:gd name="connsiteX1265" fmla="*/ 423695 w 1847071"/>
                  <a:gd name="connsiteY1265" fmla="*/ 2042610 h 2176915"/>
                  <a:gd name="connsiteX1266" fmla="*/ 423569 w 1847071"/>
                  <a:gd name="connsiteY1266" fmla="*/ 2042483 h 2176915"/>
                  <a:gd name="connsiteX1267" fmla="*/ 423569 w 1847071"/>
                  <a:gd name="connsiteY1267" fmla="*/ 2042357 h 2176915"/>
                  <a:gd name="connsiteX1268" fmla="*/ 423569 w 1847071"/>
                  <a:gd name="connsiteY1268" fmla="*/ 2042610 h 2176915"/>
                  <a:gd name="connsiteX1269" fmla="*/ 423569 w 1847071"/>
                  <a:gd name="connsiteY1269" fmla="*/ 2042736 h 2176915"/>
                  <a:gd name="connsiteX1270" fmla="*/ 423316 w 1847071"/>
                  <a:gd name="connsiteY1270" fmla="*/ 2043116 h 2176915"/>
                  <a:gd name="connsiteX1271" fmla="*/ 422937 w 1847071"/>
                  <a:gd name="connsiteY1271" fmla="*/ 2043242 h 2176915"/>
                  <a:gd name="connsiteX1272" fmla="*/ 422937 w 1847071"/>
                  <a:gd name="connsiteY1272" fmla="*/ 2043242 h 2176915"/>
                  <a:gd name="connsiteX1273" fmla="*/ 422937 w 1847071"/>
                  <a:gd name="connsiteY1273" fmla="*/ 2043242 h 2176915"/>
                  <a:gd name="connsiteX1274" fmla="*/ 420534 w 1847071"/>
                  <a:gd name="connsiteY1274" fmla="*/ 2041345 h 2176915"/>
                  <a:gd name="connsiteX1275" fmla="*/ 420534 w 1847071"/>
                  <a:gd name="connsiteY1275" fmla="*/ 2041345 h 2176915"/>
                  <a:gd name="connsiteX1276" fmla="*/ 421039 w 1847071"/>
                  <a:gd name="connsiteY1276" fmla="*/ 2041724 h 2176915"/>
                  <a:gd name="connsiteX1277" fmla="*/ 421039 w 1847071"/>
                  <a:gd name="connsiteY1277" fmla="*/ 2041724 h 2176915"/>
                  <a:gd name="connsiteX1278" fmla="*/ 421545 w 1847071"/>
                  <a:gd name="connsiteY1278" fmla="*/ 2040966 h 2176915"/>
                  <a:gd name="connsiteX1279" fmla="*/ 421925 w 1847071"/>
                  <a:gd name="connsiteY1279" fmla="*/ 2040966 h 2176915"/>
                  <a:gd name="connsiteX1280" fmla="*/ 422431 w 1847071"/>
                  <a:gd name="connsiteY1280" fmla="*/ 2040966 h 2176915"/>
                  <a:gd name="connsiteX1281" fmla="*/ 421925 w 1847071"/>
                  <a:gd name="connsiteY1281" fmla="*/ 2040207 h 2176915"/>
                  <a:gd name="connsiteX1282" fmla="*/ 421925 w 1847071"/>
                  <a:gd name="connsiteY1282" fmla="*/ 2040207 h 2176915"/>
                  <a:gd name="connsiteX1283" fmla="*/ 421419 w 1847071"/>
                  <a:gd name="connsiteY1283" fmla="*/ 2039321 h 2176915"/>
                  <a:gd name="connsiteX1284" fmla="*/ 421039 w 1847071"/>
                  <a:gd name="connsiteY1284" fmla="*/ 2038436 h 2176915"/>
                  <a:gd name="connsiteX1285" fmla="*/ 420786 w 1847071"/>
                  <a:gd name="connsiteY1285" fmla="*/ 2038816 h 2176915"/>
                  <a:gd name="connsiteX1286" fmla="*/ 420407 w 1847071"/>
                  <a:gd name="connsiteY1286" fmla="*/ 2039321 h 2176915"/>
                  <a:gd name="connsiteX1287" fmla="*/ 420028 w 1847071"/>
                  <a:gd name="connsiteY1287" fmla="*/ 2039321 h 2176915"/>
                  <a:gd name="connsiteX1288" fmla="*/ 418510 w 1847071"/>
                  <a:gd name="connsiteY1288" fmla="*/ 2039954 h 2176915"/>
                  <a:gd name="connsiteX1289" fmla="*/ 420281 w 1847071"/>
                  <a:gd name="connsiteY1289" fmla="*/ 2041218 h 2176915"/>
                  <a:gd name="connsiteX1290" fmla="*/ 420281 w 1847071"/>
                  <a:gd name="connsiteY1290" fmla="*/ 2041218 h 2176915"/>
                  <a:gd name="connsiteX1291" fmla="*/ 421798 w 1847071"/>
                  <a:gd name="connsiteY1291" fmla="*/ 2042357 h 2176915"/>
                  <a:gd name="connsiteX1292" fmla="*/ 422810 w 1847071"/>
                  <a:gd name="connsiteY1292" fmla="*/ 2043116 h 2176915"/>
                  <a:gd name="connsiteX1293" fmla="*/ 422810 w 1847071"/>
                  <a:gd name="connsiteY1293" fmla="*/ 2043116 h 2176915"/>
                  <a:gd name="connsiteX1294" fmla="*/ 424201 w 1847071"/>
                  <a:gd name="connsiteY1294" fmla="*/ 2044127 h 2176915"/>
                  <a:gd name="connsiteX1295" fmla="*/ 424201 w 1847071"/>
                  <a:gd name="connsiteY1295" fmla="*/ 2044127 h 2176915"/>
                  <a:gd name="connsiteX1296" fmla="*/ 424201 w 1847071"/>
                  <a:gd name="connsiteY1296" fmla="*/ 2044127 h 2176915"/>
                  <a:gd name="connsiteX1297" fmla="*/ 424834 w 1847071"/>
                  <a:gd name="connsiteY1297" fmla="*/ 2044633 h 2176915"/>
                  <a:gd name="connsiteX1298" fmla="*/ 424834 w 1847071"/>
                  <a:gd name="connsiteY1298" fmla="*/ 2044633 h 2176915"/>
                  <a:gd name="connsiteX1299" fmla="*/ 425087 w 1847071"/>
                  <a:gd name="connsiteY1299" fmla="*/ 2044886 h 2176915"/>
                  <a:gd name="connsiteX1300" fmla="*/ 425087 w 1847071"/>
                  <a:gd name="connsiteY1300" fmla="*/ 2044886 h 2176915"/>
                  <a:gd name="connsiteX1301" fmla="*/ 425087 w 1847071"/>
                  <a:gd name="connsiteY1301" fmla="*/ 2044886 h 2176915"/>
                  <a:gd name="connsiteX1302" fmla="*/ 425087 w 1847071"/>
                  <a:gd name="connsiteY1302" fmla="*/ 2044886 h 2176915"/>
                  <a:gd name="connsiteX1303" fmla="*/ 425087 w 1847071"/>
                  <a:gd name="connsiteY1303" fmla="*/ 2044886 h 2176915"/>
                  <a:gd name="connsiteX1304" fmla="*/ 425087 w 1847071"/>
                  <a:gd name="connsiteY1304" fmla="*/ 2044886 h 2176915"/>
                  <a:gd name="connsiteX1305" fmla="*/ 425593 w 1847071"/>
                  <a:gd name="connsiteY1305" fmla="*/ 2045266 h 2176915"/>
                  <a:gd name="connsiteX1306" fmla="*/ 425087 w 1847071"/>
                  <a:gd name="connsiteY1306" fmla="*/ 2044886 h 2176915"/>
                  <a:gd name="connsiteX1307" fmla="*/ 424075 w 1847071"/>
                  <a:gd name="connsiteY1307" fmla="*/ 2044127 h 2176915"/>
                  <a:gd name="connsiteX1308" fmla="*/ 422431 w 1847071"/>
                  <a:gd name="connsiteY1308" fmla="*/ 2042863 h 2176915"/>
                  <a:gd name="connsiteX1309" fmla="*/ 418763 w 1847071"/>
                  <a:gd name="connsiteY1309" fmla="*/ 2044254 h 2176915"/>
                  <a:gd name="connsiteX1310" fmla="*/ 411933 w 1847071"/>
                  <a:gd name="connsiteY1310" fmla="*/ 2047416 h 2176915"/>
                  <a:gd name="connsiteX1311" fmla="*/ 407886 w 1847071"/>
                  <a:gd name="connsiteY1311" fmla="*/ 2050451 h 2176915"/>
                  <a:gd name="connsiteX1312" fmla="*/ 403586 w 1847071"/>
                  <a:gd name="connsiteY1312" fmla="*/ 2053487 h 2176915"/>
                  <a:gd name="connsiteX1313" fmla="*/ 399538 w 1847071"/>
                  <a:gd name="connsiteY1313" fmla="*/ 2055384 h 2176915"/>
                  <a:gd name="connsiteX1314" fmla="*/ 396882 w 1847071"/>
                  <a:gd name="connsiteY1314" fmla="*/ 2056522 h 2176915"/>
                  <a:gd name="connsiteX1315" fmla="*/ 395491 w 1847071"/>
                  <a:gd name="connsiteY1315" fmla="*/ 2057281 h 2176915"/>
                  <a:gd name="connsiteX1316" fmla="*/ 395744 w 1847071"/>
                  <a:gd name="connsiteY1316" fmla="*/ 2061455 h 2176915"/>
                  <a:gd name="connsiteX1317" fmla="*/ 395744 w 1847071"/>
                  <a:gd name="connsiteY1317" fmla="*/ 2061708 h 2176915"/>
                  <a:gd name="connsiteX1318" fmla="*/ 395744 w 1847071"/>
                  <a:gd name="connsiteY1318" fmla="*/ 2061708 h 2176915"/>
                  <a:gd name="connsiteX1319" fmla="*/ 395744 w 1847071"/>
                  <a:gd name="connsiteY1319" fmla="*/ 2062214 h 2176915"/>
                  <a:gd name="connsiteX1320" fmla="*/ 395744 w 1847071"/>
                  <a:gd name="connsiteY1320" fmla="*/ 2061961 h 2176915"/>
                  <a:gd name="connsiteX1321" fmla="*/ 395744 w 1847071"/>
                  <a:gd name="connsiteY1321" fmla="*/ 2061329 h 2176915"/>
                  <a:gd name="connsiteX1322" fmla="*/ 395744 w 1847071"/>
                  <a:gd name="connsiteY1322" fmla="*/ 2061075 h 2176915"/>
                  <a:gd name="connsiteX1323" fmla="*/ 395617 w 1847071"/>
                  <a:gd name="connsiteY1323" fmla="*/ 2059052 h 2176915"/>
                  <a:gd name="connsiteX1324" fmla="*/ 395617 w 1847071"/>
                  <a:gd name="connsiteY1324" fmla="*/ 2059052 h 2176915"/>
                  <a:gd name="connsiteX1325" fmla="*/ 395617 w 1847071"/>
                  <a:gd name="connsiteY1325" fmla="*/ 2058293 h 2176915"/>
                  <a:gd name="connsiteX1326" fmla="*/ 395617 w 1847071"/>
                  <a:gd name="connsiteY1326" fmla="*/ 2058546 h 2176915"/>
                  <a:gd name="connsiteX1327" fmla="*/ 395617 w 1847071"/>
                  <a:gd name="connsiteY1327" fmla="*/ 2057534 h 2176915"/>
                  <a:gd name="connsiteX1328" fmla="*/ 395617 w 1847071"/>
                  <a:gd name="connsiteY1328" fmla="*/ 2057155 h 2176915"/>
                  <a:gd name="connsiteX1329" fmla="*/ 395617 w 1847071"/>
                  <a:gd name="connsiteY1329" fmla="*/ 2057155 h 2176915"/>
                  <a:gd name="connsiteX1330" fmla="*/ 395617 w 1847071"/>
                  <a:gd name="connsiteY1330" fmla="*/ 2056775 h 2176915"/>
                  <a:gd name="connsiteX1331" fmla="*/ 395491 w 1847071"/>
                  <a:gd name="connsiteY1331" fmla="*/ 2054499 h 2176915"/>
                  <a:gd name="connsiteX1332" fmla="*/ 395238 w 1847071"/>
                  <a:gd name="connsiteY1332" fmla="*/ 2054499 h 2176915"/>
                  <a:gd name="connsiteX1333" fmla="*/ 395491 w 1847071"/>
                  <a:gd name="connsiteY1333" fmla="*/ 2054372 h 2176915"/>
                  <a:gd name="connsiteX1334" fmla="*/ 395491 w 1847071"/>
                  <a:gd name="connsiteY1334" fmla="*/ 2053107 h 2176915"/>
                  <a:gd name="connsiteX1335" fmla="*/ 395365 w 1847071"/>
                  <a:gd name="connsiteY1335" fmla="*/ 2052096 h 2176915"/>
                  <a:gd name="connsiteX1336" fmla="*/ 394985 w 1847071"/>
                  <a:gd name="connsiteY1336" fmla="*/ 2052348 h 2176915"/>
                  <a:gd name="connsiteX1337" fmla="*/ 391064 w 1847071"/>
                  <a:gd name="connsiteY1337" fmla="*/ 2054878 h 2176915"/>
                  <a:gd name="connsiteX1338" fmla="*/ 386005 w 1847071"/>
                  <a:gd name="connsiteY1338" fmla="*/ 2055890 h 2176915"/>
                  <a:gd name="connsiteX1339" fmla="*/ 385752 w 1847071"/>
                  <a:gd name="connsiteY1339" fmla="*/ 2055637 h 2176915"/>
                  <a:gd name="connsiteX1340" fmla="*/ 364504 w 1847071"/>
                  <a:gd name="connsiteY1340" fmla="*/ 2108378 h 2176915"/>
                  <a:gd name="connsiteX1341" fmla="*/ 364504 w 1847071"/>
                  <a:gd name="connsiteY1341" fmla="*/ 2108378 h 2176915"/>
                  <a:gd name="connsiteX1342" fmla="*/ 364504 w 1847071"/>
                  <a:gd name="connsiteY1342" fmla="*/ 2108378 h 2176915"/>
                  <a:gd name="connsiteX1343" fmla="*/ 364251 w 1847071"/>
                  <a:gd name="connsiteY1343" fmla="*/ 2108378 h 2176915"/>
                  <a:gd name="connsiteX1344" fmla="*/ 362227 w 1847071"/>
                  <a:gd name="connsiteY1344" fmla="*/ 2095730 h 2176915"/>
                  <a:gd name="connsiteX1345" fmla="*/ 362607 w 1847071"/>
                  <a:gd name="connsiteY1345" fmla="*/ 2089153 h 2176915"/>
                  <a:gd name="connsiteX1346" fmla="*/ 364251 w 1847071"/>
                  <a:gd name="connsiteY1346" fmla="*/ 2081818 h 2176915"/>
                  <a:gd name="connsiteX1347" fmla="*/ 370954 w 1847071"/>
                  <a:gd name="connsiteY1347" fmla="*/ 2068537 h 2176915"/>
                  <a:gd name="connsiteX1348" fmla="*/ 379555 w 1847071"/>
                  <a:gd name="connsiteY1348" fmla="*/ 2061075 h 2176915"/>
                  <a:gd name="connsiteX1349" fmla="*/ 387523 w 1847071"/>
                  <a:gd name="connsiteY1349" fmla="*/ 2058167 h 2176915"/>
                  <a:gd name="connsiteX1350" fmla="*/ 389294 w 1847071"/>
                  <a:gd name="connsiteY1350" fmla="*/ 2060317 h 2176915"/>
                  <a:gd name="connsiteX1351" fmla="*/ 380567 w 1847071"/>
                  <a:gd name="connsiteY1351" fmla="*/ 2063352 h 2176915"/>
                  <a:gd name="connsiteX1352" fmla="*/ 373105 w 1847071"/>
                  <a:gd name="connsiteY1352" fmla="*/ 2069802 h 2176915"/>
                  <a:gd name="connsiteX1353" fmla="*/ 366781 w 1847071"/>
                  <a:gd name="connsiteY1353" fmla="*/ 2081565 h 2176915"/>
                  <a:gd name="connsiteX1354" fmla="*/ 365136 w 1847071"/>
                  <a:gd name="connsiteY1354" fmla="*/ 2087636 h 2176915"/>
                  <a:gd name="connsiteX1355" fmla="*/ 364504 w 1847071"/>
                  <a:gd name="connsiteY1355" fmla="*/ 2093707 h 2176915"/>
                  <a:gd name="connsiteX1356" fmla="*/ 365769 w 1847071"/>
                  <a:gd name="connsiteY1356" fmla="*/ 2105849 h 2176915"/>
                  <a:gd name="connsiteX1357" fmla="*/ 366401 w 1847071"/>
                  <a:gd name="connsiteY1357" fmla="*/ 2108125 h 2176915"/>
                  <a:gd name="connsiteX1358" fmla="*/ 366022 w 1847071"/>
                  <a:gd name="connsiteY1358" fmla="*/ 2108125 h 2176915"/>
                  <a:gd name="connsiteX1359" fmla="*/ 364378 w 1847071"/>
                  <a:gd name="connsiteY1359" fmla="*/ 2108378 h 2176915"/>
                  <a:gd name="connsiteX1360" fmla="*/ 366781 w 1847071"/>
                  <a:gd name="connsiteY1360" fmla="*/ 2108125 h 2176915"/>
                  <a:gd name="connsiteX1361" fmla="*/ 366781 w 1847071"/>
                  <a:gd name="connsiteY1361" fmla="*/ 2108125 h 2176915"/>
                  <a:gd name="connsiteX1362" fmla="*/ 366781 w 1847071"/>
                  <a:gd name="connsiteY1362" fmla="*/ 2108125 h 2176915"/>
                  <a:gd name="connsiteX1363" fmla="*/ 371207 w 1847071"/>
                  <a:gd name="connsiteY1363" fmla="*/ 2109769 h 2176915"/>
                  <a:gd name="connsiteX1364" fmla="*/ 371207 w 1847071"/>
                  <a:gd name="connsiteY1364" fmla="*/ 2109769 h 2176915"/>
                  <a:gd name="connsiteX1365" fmla="*/ 368551 w 1847071"/>
                  <a:gd name="connsiteY1365" fmla="*/ 2110908 h 2176915"/>
                  <a:gd name="connsiteX1366" fmla="*/ 371207 w 1847071"/>
                  <a:gd name="connsiteY1366" fmla="*/ 2109769 h 2176915"/>
                  <a:gd name="connsiteX1367" fmla="*/ 641110 w 1847071"/>
                  <a:gd name="connsiteY1367" fmla="*/ 2155554 h 2176915"/>
                  <a:gd name="connsiteX1368" fmla="*/ 641110 w 1847071"/>
                  <a:gd name="connsiteY1368" fmla="*/ 2155301 h 2176915"/>
                  <a:gd name="connsiteX1369" fmla="*/ 643007 w 1847071"/>
                  <a:gd name="connsiteY1369" fmla="*/ 2154922 h 2176915"/>
                  <a:gd name="connsiteX1370" fmla="*/ 641237 w 1847071"/>
                  <a:gd name="connsiteY1370" fmla="*/ 2155428 h 2176915"/>
                  <a:gd name="connsiteX1371" fmla="*/ 951991 w 1847071"/>
                  <a:gd name="connsiteY1371" fmla="*/ 509704 h 2176915"/>
                  <a:gd name="connsiteX1372" fmla="*/ 951612 w 1847071"/>
                  <a:gd name="connsiteY1372" fmla="*/ 502115 h 2176915"/>
                  <a:gd name="connsiteX1373" fmla="*/ 951359 w 1847071"/>
                  <a:gd name="connsiteY1373" fmla="*/ 499586 h 2176915"/>
                  <a:gd name="connsiteX1374" fmla="*/ 952498 w 1847071"/>
                  <a:gd name="connsiteY1374" fmla="*/ 498068 h 2176915"/>
                  <a:gd name="connsiteX1375" fmla="*/ 953130 w 1847071"/>
                  <a:gd name="connsiteY1375" fmla="*/ 502748 h 2176915"/>
                  <a:gd name="connsiteX1376" fmla="*/ 953383 w 1847071"/>
                  <a:gd name="connsiteY1376" fmla="*/ 507174 h 2176915"/>
                  <a:gd name="connsiteX1377" fmla="*/ 951991 w 1847071"/>
                  <a:gd name="connsiteY1377" fmla="*/ 509704 h 2176915"/>
                  <a:gd name="connsiteX1378" fmla="*/ 1447024 w 1847071"/>
                  <a:gd name="connsiteY1378" fmla="*/ 306581 h 2176915"/>
                  <a:gd name="connsiteX1379" fmla="*/ 1447024 w 1847071"/>
                  <a:gd name="connsiteY1379" fmla="*/ 306581 h 2176915"/>
                  <a:gd name="connsiteX1380" fmla="*/ 1447024 w 1847071"/>
                  <a:gd name="connsiteY1380" fmla="*/ 307340 h 2176915"/>
                  <a:gd name="connsiteX1381" fmla="*/ 1447024 w 1847071"/>
                  <a:gd name="connsiteY1381" fmla="*/ 306708 h 217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</a:cxnLst>
                <a:rect l="l" t="t" r="r" b="b"/>
                <a:pathLst>
                  <a:path w="1847071" h="2176915">
                    <a:moveTo>
                      <a:pt x="1847072" y="1597409"/>
                    </a:moveTo>
                    <a:lnTo>
                      <a:pt x="1821018" y="1599433"/>
                    </a:lnTo>
                    <a:cubicBezTo>
                      <a:pt x="1822409" y="1598927"/>
                      <a:pt x="1823041" y="1598801"/>
                      <a:pt x="1824938" y="1598168"/>
                    </a:cubicBezTo>
                    <a:lnTo>
                      <a:pt x="1833033" y="1595892"/>
                    </a:lnTo>
                    <a:lnTo>
                      <a:pt x="1846187" y="1592350"/>
                    </a:lnTo>
                    <a:lnTo>
                      <a:pt x="1846187" y="1592350"/>
                    </a:lnTo>
                    <a:cubicBezTo>
                      <a:pt x="1846187" y="1592350"/>
                      <a:pt x="1846187" y="1592350"/>
                      <a:pt x="1846187" y="1592350"/>
                    </a:cubicBezTo>
                    <a:lnTo>
                      <a:pt x="1845934" y="1591212"/>
                    </a:lnTo>
                    <a:cubicBezTo>
                      <a:pt x="1845681" y="1590200"/>
                      <a:pt x="1845301" y="1589062"/>
                      <a:pt x="1844795" y="1587797"/>
                    </a:cubicBezTo>
                    <a:cubicBezTo>
                      <a:pt x="1843910" y="1585268"/>
                      <a:pt x="1842519" y="1582106"/>
                      <a:pt x="1839989" y="1578564"/>
                    </a:cubicBezTo>
                    <a:lnTo>
                      <a:pt x="1839104" y="1577426"/>
                    </a:lnTo>
                    <a:lnTo>
                      <a:pt x="1838092" y="1576414"/>
                    </a:lnTo>
                    <a:cubicBezTo>
                      <a:pt x="1833286" y="1571102"/>
                      <a:pt x="1830251" y="1567814"/>
                      <a:pt x="1826962" y="1563893"/>
                    </a:cubicBezTo>
                    <a:cubicBezTo>
                      <a:pt x="1823800" y="1560099"/>
                      <a:pt x="1821018" y="1556557"/>
                      <a:pt x="1818362" y="1552889"/>
                    </a:cubicBezTo>
                    <a:cubicBezTo>
                      <a:pt x="1813176" y="1545807"/>
                      <a:pt x="1808623" y="1538597"/>
                      <a:pt x="1805081" y="1532653"/>
                    </a:cubicBezTo>
                    <a:cubicBezTo>
                      <a:pt x="1797999" y="1520511"/>
                      <a:pt x="1793952" y="1511531"/>
                      <a:pt x="1792181" y="1506725"/>
                    </a:cubicBezTo>
                    <a:cubicBezTo>
                      <a:pt x="1790410" y="1501919"/>
                      <a:pt x="1790537" y="1501540"/>
                      <a:pt x="1793066" y="1505966"/>
                    </a:cubicBezTo>
                    <a:cubicBezTo>
                      <a:pt x="1795596" y="1510393"/>
                      <a:pt x="1800402" y="1519752"/>
                      <a:pt x="1809761" y="1533538"/>
                    </a:cubicBezTo>
                    <a:cubicBezTo>
                      <a:pt x="1803564" y="1523420"/>
                      <a:pt x="1798505" y="1513681"/>
                      <a:pt x="1794204" y="1503943"/>
                    </a:cubicBezTo>
                    <a:cubicBezTo>
                      <a:pt x="1792054" y="1499136"/>
                      <a:pt x="1790031" y="1494330"/>
                      <a:pt x="1788387" y="1489524"/>
                    </a:cubicBezTo>
                    <a:cubicBezTo>
                      <a:pt x="1787628" y="1487374"/>
                      <a:pt x="1786869" y="1485224"/>
                      <a:pt x="1786110" y="1483074"/>
                    </a:cubicBezTo>
                    <a:cubicBezTo>
                      <a:pt x="1785478" y="1481050"/>
                      <a:pt x="1784972" y="1478900"/>
                      <a:pt x="1784466" y="1476877"/>
                    </a:cubicBezTo>
                    <a:cubicBezTo>
                      <a:pt x="1779913" y="1458790"/>
                      <a:pt x="1777383" y="1439566"/>
                      <a:pt x="1774980" y="1421732"/>
                    </a:cubicBezTo>
                    <a:cubicBezTo>
                      <a:pt x="1773209" y="1403773"/>
                      <a:pt x="1771439" y="1386951"/>
                      <a:pt x="1769794" y="1370509"/>
                    </a:cubicBezTo>
                    <a:cubicBezTo>
                      <a:pt x="1769036" y="1362288"/>
                      <a:pt x="1767897" y="1353940"/>
                      <a:pt x="1767391" y="1346099"/>
                    </a:cubicBezTo>
                    <a:cubicBezTo>
                      <a:pt x="1767012" y="1338510"/>
                      <a:pt x="1767012" y="1331175"/>
                      <a:pt x="1767391" y="1322954"/>
                    </a:cubicBezTo>
                    <a:cubicBezTo>
                      <a:pt x="1767771" y="1306764"/>
                      <a:pt x="1769288" y="1288552"/>
                      <a:pt x="1768656" y="1267177"/>
                    </a:cubicBezTo>
                    <a:cubicBezTo>
                      <a:pt x="1767897" y="1246308"/>
                      <a:pt x="1765747" y="1226072"/>
                      <a:pt x="1763976" y="1204444"/>
                    </a:cubicBezTo>
                    <a:cubicBezTo>
                      <a:pt x="1763091" y="1193567"/>
                      <a:pt x="1762459" y="1183069"/>
                      <a:pt x="1762079" y="1171054"/>
                    </a:cubicBezTo>
                    <a:cubicBezTo>
                      <a:pt x="1761573" y="1158912"/>
                      <a:pt x="1761067" y="1146138"/>
                      <a:pt x="1760562" y="1132731"/>
                    </a:cubicBezTo>
                    <a:cubicBezTo>
                      <a:pt x="1760056" y="1119325"/>
                      <a:pt x="1759550" y="1105033"/>
                      <a:pt x="1758917" y="1090109"/>
                    </a:cubicBezTo>
                    <a:cubicBezTo>
                      <a:pt x="1759170" y="1075058"/>
                      <a:pt x="1759550" y="1059375"/>
                      <a:pt x="1759803" y="1042553"/>
                    </a:cubicBezTo>
                    <a:cubicBezTo>
                      <a:pt x="1760814" y="942257"/>
                      <a:pt x="1758791" y="996515"/>
                      <a:pt x="1756894" y="1048624"/>
                    </a:cubicBezTo>
                    <a:cubicBezTo>
                      <a:pt x="1756388" y="1061651"/>
                      <a:pt x="1755882" y="1074552"/>
                      <a:pt x="1755502" y="1084923"/>
                    </a:cubicBezTo>
                    <a:cubicBezTo>
                      <a:pt x="1755123" y="1095294"/>
                      <a:pt x="1755502" y="1103009"/>
                      <a:pt x="1755376" y="1105792"/>
                    </a:cubicBezTo>
                    <a:cubicBezTo>
                      <a:pt x="1755376" y="1111357"/>
                      <a:pt x="1753226" y="1096812"/>
                      <a:pt x="1754364" y="1042553"/>
                    </a:cubicBezTo>
                    <a:cubicBezTo>
                      <a:pt x="1755502" y="1005875"/>
                      <a:pt x="1756641" y="969829"/>
                      <a:pt x="1757779" y="933656"/>
                    </a:cubicBezTo>
                    <a:cubicBezTo>
                      <a:pt x="1758032" y="924676"/>
                      <a:pt x="1758538" y="915949"/>
                      <a:pt x="1758411" y="905578"/>
                    </a:cubicBezTo>
                    <a:cubicBezTo>
                      <a:pt x="1758411" y="895713"/>
                      <a:pt x="1757905" y="886227"/>
                      <a:pt x="1757400" y="877121"/>
                    </a:cubicBezTo>
                    <a:cubicBezTo>
                      <a:pt x="1756388" y="858529"/>
                      <a:pt x="1755376" y="842086"/>
                      <a:pt x="1756388" y="825012"/>
                    </a:cubicBezTo>
                    <a:cubicBezTo>
                      <a:pt x="1757147" y="807432"/>
                      <a:pt x="1758664" y="789345"/>
                      <a:pt x="1760056" y="770247"/>
                    </a:cubicBezTo>
                    <a:cubicBezTo>
                      <a:pt x="1761573" y="751149"/>
                      <a:pt x="1761953" y="730533"/>
                      <a:pt x="1762585" y="711562"/>
                    </a:cubicBezTo>
                    <a:cubicBezTo>
                      <a:pt x="1763850" y="672733"/>
                      <a:pt x="1765494" y="632766"/>
                      <a:pt x="1765115" y="590902"/>
                    </a:cubicBezTo>
                    <a:cubicBezTo>
                      <a:pt x="1765747" y="632134"/>
                      <a:pt x="1764609" y="671974"/>
                      <a:pt x="1763723" y="709791"/>
                    </a:cubicBezTo>
                    <a:cubicBezTo>
                      <a:pt x="1763470" y="719277"/>
                      <a:pt x="1763344" y="728763"/>
                      <a:pt x="1763217" y="737996"/>
                    </a:cubicBezTo>
                    <a:cubicBezTo>
                      <a:pt x="1763091" y="747734"/>
                      <a:pt x="1762712" y="757220"/>
                      <a:pt x="1762206" y="766326"/>
                    </a:cubicBezTo>
                    <a:cubicBezTo>
                      <a:pt x="1761194" y="784539"/>
                      <a:pt x="1759929" y="801487"/>
                      <a:pt x="1759423" y="817423"/>
                    </a:cubicBezTo>
                    <a:cubicBezTo>
                      <a:pt x="1759170" y="825391"/>
                      <a:pt x="1758917" y="833106"/>
                      <a:pt x="1759044" y="839936"/>
                    </a:cubicBezTo>
                    <a:cubicBezTo>
                      <a:pt x="1759170" y="847145"/>
                      <a:pt x="1759550" y="854355"/>
                      <a:pt x="1760056" y="861690"/>
                    </a:cubicBezTo>
                    <a:cubicBezTo>
                      <a:pt x="1761067" y="876362"/>
                      <a:pt x="1762332" y="891286"/>
                      <a:pt x="1762712" y="906337"/>
                    </a:cubicBezTo>
                    <a:cubicBezTo>
                      <a:pt x="1762585" y="933909"/>
                      <a:pt x="1762459" y="958066"/>
                      <a:pt x="1762332" y="978429"/>
                    </a:cubicBezTo>
                    <a:cubicBezTo>
                      <a:pt x="1762712" y="963378"/>
                      <a:pt x="1763091" y="948833"/>
                      <a:pt x="1763470" y="934668"/>
                    </a:cubicBezTo>
                    <a:cubicBezTo>
                      <a:pt x="1763597" y="927459"/>
                      <a:pt x="1763850" y="920376"/>
                      <a:pt x="1763976" y="913420"/>
                    </a:cubicBezTo>
                    <a:cubicBezTo>
                      <a:pt x="1763976" y="905705"/>
                      <a:pt x="1763850" y="898242"/>
                      <a:pt x="1763470" y="891160"/>
                    </a:cubicBezTo>
                    <a:cubicBezTo>
                      <a:pt x="1762712" y="877753"/>
                      <a:pt x="1761953" y="864852"/>
                      <a:pt x="1761320" y="852205"/>
                    </a:cubicBezTo>
                    <a:cubicBezTo>
                      <a:pt x="1760688" y="840189"/>
                      <a:pt x="1760941" y="829945"/>
                      <a:pt x="1761447" y="817929"/>
                    </a:cubicBezTo>
                    <a:cubicBezTo>
                      <a:pt x="1762459" y="794784"/>
                      <a:pt x="1764609" y="771512"/>
                      <a:pt x="1765494" y="747608"/>
                    </a:cubicBezTo>
                    <a:cubicBezTo>
                      <a:pt x="1766000" y="724589"/>
                      <a:pt x="1766506" y="702203"/>
                      <a:pt x="1767012" y="679942"/>
                    </a:cubicBezTo>
                    <a:cubicBezTo>
                      <a:pt x="1768529" y="636055"/>
                      <a:pt x="1767518" y="592799"/>
                      <a:pt x="1767265" y="546635"/>
                    </a:cubicBezTo>
                    <a:cubicBezTo>
                      <a:pt x="1767012" y="522604"/>
                      <a:pt x="1764735" y="497941"/>
                      <a:pt x="1762964" y="473784"/>
                    </a:cubicBezTo>
                    <a:cubicBezTo>
                      <a:pt x="1761067" y="449627"/>
                      <a:pt x="1760562" y="425596"/>
                      <a:pt x="1760435" y="397645"/>
                    </a:cubicBezTo>
                    <a:cubicBezTo>
                      <a:pt x="1759423" y="377155"/>
                      <a:pt x="1758917" y="380317"/>
                      <a:pt x="1758791" y="395115"/>
                    </a:cubicBezTo>
                    <a:cubicBezTo>
                      <a:pt x="1758664" y="410040"/>
                      <a:pt x="1758158" y="435715"/>
                      <a:pt x="1759423" y="460631"/>
                    </a:cubicBezTo>
                    <a:cubicBezTo>
                      <a:pt x="1760814" y="485926"/>
                      <a:pt x="1762838" y="512613"/>
                      <a:pt x="1763091" y="527917"/>
                    </a:cubicBezTo>
                    <a:cubicBezTo>
                      <a:pt x="1763217" y="543220"/>
                      <a:pt x="1762964" y="546256"/>
                      <a:pt x="1761320" y="525261"/>
                    </a:cubicBezTo>
                    <a:cubicBezTo>
                      <a:pt x="1760309" y="503633"/>
                      <a:pt x="1758538" y="482385"/>
                      <a:pt x="1757400" y="461769"/>
                    </a:cubicBezTo>
                    <a:cubicBezTo>
                      <a:pt x="1756261" y="441406"/>
                      <a:pt x="1756261" y="420664"/>
                      <a:pt x="1756261" y="399036"/>
                    </a:cubicBezTo>
                    <a:cubicBezTo>
                      <a:pt x="1756261" y="377661"/>
                      <a:pt x="1756008" y="355149"/>
                      <a:pt x="1754238" y="333268"/>
                    </a:cubicBezTo>
                    <a:cubicBezTo>
                      <a:pt x="1752593" y="311514"/>
                      <a:pt x="1749937" y="290013"/>
                      <a:pt x="1746523" y="269270"/>
                    </a:cubicBezTo>
                    <a:cubicBezTo>
                      <a:pt x="1743234" y="248528"/>
                      <a:pt x="1738681" y="228798"/>
                      <a:pt x="1735392" y="210458"/>
                    </a:cubicBezTo>
                    <a:cubicBezTo>
                      <a:pt x="1734507" y="205399"/>
                      <a:pt x="1733495" y="200340"/>
                      <a:pt x="1732610" y="195408"/>
                    </a:cubicBezTo>
                    <a:cubicBezTo>
                      <a:pt x="1731725" y="190475"/>
                      <a:pt x="1730966" y="185416"/>
                      <a:pt x="1728816" y="180863"/>
                    </a:cubicBezTo>
                    <a:cubicBezTo>
                      <a:pt x="1725274" y="171503"/>
                      <a:pt x="1721733" y="162397"/>
                      <a:pt x="1718318" y="153544"/>
                    </a:cubicBezTo>
                    <a:cubicBezTo>
                      <a:pt x="1717559" y="151646"/>
                      <a:pt x="1716421" y="147852"/>
                      <a:pt x="1715662" y="144690"/>
                    </a:cubicBezTo>
                    <a:cubicBezTo>
                      <a:pt x="1714777" y="140769"/>
                      <a:pt x="1713891" y="136975"/>
                      <a:pt x="1713006" y="133181"/>
                    </a:cubicBezTo>
                    <a:cubicBezTo>
                      <a:pt x="1711868" y="128754"/>
                      <a:pt x="1710982" y="123189"/>
                      <a:pt x="1706809" y="114841"/>
                    </a:cubicBezTo>
                    <a:cubicBezTo>
                      <a:pt x="1703773" y="109023"/>
                      <a:pt x="1700485" y="104470"/>
                      <a:pt x="1697196" y="100549"/>
                    </a:cubicBezTo>
                    <a:cubicBezTo>
                      <a:pt x="1693908" y="96502"/>
                      <a:pt x="1690872" y="93214"/>
                      <a:pt x="1687837" y="90178"/>
                    </a:cubicBezTo>
                    <a:cubicBezTo>
                      <a:pt x="1685307" y="87522"/>
                      <a:pt x="1681387" y="83728"/>
                      <a:pt x="1677592" y="80693"/>
                    </a:cubicBezTo>
                    <a:cubicBezTo>
                      <a:pt x="1670130" y="74748"/>
                      <a:pt x="1663553" y="70701"/>
                      <a:pt x="1657609" y="67159"/>
                    </a:cubicBezTo>
                    <a:cubicBezTo>
                      <a:pt x="1646352" y="60583"/>
                      <a:pt x="1636234" y="54765"/>
                      <a:pt x="1627634" y="49832"/>
                    </a:cubicBezTo>
                    <a:cubicBezTo>
                      <a:pt x="1618654" y="44773"/>
                      <a:pt x="1610812" y="40726"/>
                      <a:pt x="1604488" y="37690"/>
                    </a:cubicBezTo>
                    <a:cubicBezTo>
                      <a:pt x="1591714" y="31619"/>
                      <a:pt x="1585770" y="29469"/>
                      <a:pt x="1589690" y="30608"/>
                    </a:cubicBezTo>
                    <a:cubicBezTo>
                      <a:pt x="1593485" y="31746"/>
                      <a:pt x="1607397" y="36805"/>
                      <a:pt x="1629278" y="48441"/>
                    </a:cubicBezTo>
                    <a:cubicBezTo>
                      <a:pt x="1640661" y="54765"/>
                      <a:pt x="1651285" y="59950"/>
                      <a:pt x="1668992" y="70827"/>
                    </a:cubicBezTo>
                    <a:cubicBezTo>
                      <a:pt x="1673419" y="73610"/>
                      <a:pt x="1678225" y="77025"/>
                      <a:pt x="1683410" y="81578"/>
                    </a:cubicBezTo>
                    <a:lnTo>
                      <a:pt x="1687205" y="84993"/>
                    </a:lnTo>
                    <a:lnTo>
                      <a:pt x="1690114" y="87775"/>
                    </a:lnTo>
                    <a:cubicBezTo>
                      <a:pt x="1692137" y="89799"/>
                      <a:pt x="1694287" y="91949"/>
                      <a:pt x="1696564" y="94479"/>
                    </a:cubicBezTo>
                    <a:cubicBezTo>
                      <a:pt x="1700991" y="99411"/>
                      <a:pt x="1705797" y="105229"/>
                      <a:pt x="1710223" y="113450"/>
                    </a:cubicBezTo>
                    <a:cubicBezTo>
                      <a:pt x="1713133" y="119521"/>
                      <a:pt x="1714650" y="124074"/>
                      <a:pt x="1715662" y="127742"/>
                    </a:cubicBezTo>
                    <a:cubicBezTo>
                      <a:pt x="1715409" y="126857"/>
                      <a:pt x="1715283" y="126224"/>
                      <a:pt x="1715030" y="125213"/>
                    </a:cubicBezTo>
                    <a:cubicBezTo>
                      <a:pt x="1714271" y="122683"/>
                      <a:pt x="1713259" y="119521"/>
                      <a:pt x="1711488" y="115727"/>
                    </a:cubicBezTo>
                    <a:cubicBezTo>
                      <a:pt x="1709591" y="111680"/>
                      <a:pt x="1708579" y="110035"/>
                      <a:pt x="1706935" y="107506"/>
                    </a:cubicBezTo>
                    <a:cubicBezTo>
                      <a:pt x="1700991" y="98273"/>
                      <a:pt x="1694920" y="91949"/>
                      <a:pt x="1689355" y="86384"/>
                    </a:cubicBezTo>
                    <a:lnTo>
                      <a:pt x="1684802" y="81957"/>
                    </a:lnTo>
                    <a:cubicBezTo>
                      <a:pt x="1682904" y="80313"/>
                      <a:pt x="1681134" y="78669"/>
                      <a:pt x="1679236" y="77278"/>
                    </a:cubicBezTo>
                    <a:cubicBezTo>
                      <a:pt x="1675695" y="74495"/>
                      <a:pt x="1672154" y="72092"/>
                      <a:pt x="1668865" y="69942"/>
                    </a:cubicBezTo>
                    <a:cubicBezTo>
                      <a:pt x="1662289" y="65642"/>
                      <a:pt x="1656344" y="62227"/>
                      <a:pt x="1650779" y="59065"/>
                    </a:cubicBezTo>
                    <a:cubicBezTo>
                      <a:pt x="1640029" y="52994"/>
                      <a:pt x="1629152" y="46544"/>
                      <a:pt x="1617768" y="40726"/>
                    </a:cubicBezTo>
                    <a:cubicBezTo>
                      <a:pt x="1606133" y="34781"/>
                      <a:pt x="1595256" y="29722"/>
                      <a:pt x="1582102" y="25295"/>
                    </a:cubicBezTo>
                    <a:cubicBezTo>
                      <a:pt x="1560980" y="18339"/>
                      <a:pt x="1539985" y="12268"/>
                      <a:pt x="1520760" y="8600"/>
                    </a:cubicBezTo>
                    <a:cubicBezTo>
                      <a:pt x="1501915" y="5438"/>
                      <a:pt x="1485094" y="2530"/>
                      <a:pt x="1470422" y="0"/>
                    </a:cubicBezTo>
                    <a:cubicBezTo>
                      <a:pt x="1482311" y="2656"/>
                      <a:pt x="1479402" y="2656"/>
                      <a:pt x="1467513" y="1138"/>
                    </a:cubicBezTo>
                    <a:cubicBezTo>
                      <a:pt x="1464731" y="759"/>
                      <a:pt x="1460810" y="253"/>
                      <a:pt x="1455625" y="127"/>
                    </a:cubicBezTo>
                    <a:cubicBezTo>
                      <a:pt x="1450692" y="0"/>
                      <a:pt x="1445633" y="127"/>
                      <a:pt x="1440574" y="253"/>
                    </a:cubicBezTo>
                    <a:cubicBezTo>
                      <a:pt x="1435641" y="506"/>
                      <a:pt x="1430455" y="759"/>
                      <a:pt x="1424890" y="1012"/>
                    </a:cubicBezTo>
                    <a:cubicBezTo>
                      <a:pt x="1418314" y="1391"/>
                      <a:pt x="1411231" y="2150"/>
                      <a:pt x="1403895" y="3541"/>
                    </a:cubicBezTo>
                    <a:lnTo>
                      <a:pt x="1398457" y="4680"/>
                    </a:lnTo>
                    <a:lnTo>
                      <a:pt x="1394030" y="5691"/>
                    </a:lnTo>
                    <a:cubicBezTo>
                      <a:pt x="1391374" y="6197"/>
                      <a:pt x="1388592" y="6830"/>
                      <a:pt x="1385935" y="7336"/>
                    </a:cubicBezTo>
                    <a:cubicBezTo>
                      <a:pt x="1379359" y="8727"/>
                      <a:pt x="1371391" y="10371"/>
                      <a:pt x="1362031" y="14165"/>
                    </a:cubicBezTo>
                    <a:cubicBezTo>
                      <a:pt x="1357731" y="15936"/>
                      <a:pt x="1351787" y="19098"/>
                      <a:pt x="1348372" y="21628"/>
                    </a:cubicBezTo>
                    <a:cubicBezTo>
                      <a:pt x="1344451" y="24157"/>
                      <a:pt x="1340909" y="27066"/>
                      <a:pt x="1337621" y="29975"/>
                    </a:cubicBezTo>
                    <a:cubicBezTo>
                      <a:pt x="1331044" y="35920"/>
                      <a:pt x="1325479" y="42370"/>
                      <a:pt x="1320926" y="48694"/>
                    </a:cubicBezTo>
                    <a:cubicBezTo>
                      <a:pt x="1311693" y="61468"/>
                      <a:pt x="1305875" y="73357"/>
                      <a:pt x="1300943" y="84107"/>
                    </a:cubicBezTo>
                    <a:cubicBezTo>
                      <a:pt x="1299551" y="87143"/>
                      <a:pt x="1298413" y="89925"/>
                      <a:pt x="1297401" y="92455"/>
                    </a:cubicBezTo>
                    <a:cubicBezTo>
                      <a:pt x="1296516" y="94732"/>
                      <a:pt x="1295631" y="97008"/>
                      <a:pt x="1294872" y="99158"/>
                    </a:cubicBezTo>
                    <a:cubicBezTo>
                      <a:pt x="1293227" y="103585"/>
                      <a:pt x="1291710" y="107632"/>
                      <a:pt x="1290319" y="111174"/>
                    </a:cubicBezTo>
                    <a:cubicBezTo>
                      <a:pt x="1291583" y="105609"/>
                      <a:pt x="1282856" y="122683"/>
                      <a:pt x="1272991" y="156705"/>
                    </a:cubicBezTo>
                    <a:cubicBezTo>
                      <a:pt x="1268312" y="173653"/>
                      <a:pt x="1264011" y="194143"/>
                      <a:pt x="1260470" y="216403"/>
                    </a:cubicBezTo>
                    <a:cubicBezTo>
                      <a:pt x="1258699" y="227153"/>
                      <a:pt x="1256929" y="238536"/>
                      <a:pt x="1255031" y="250299"/>
                    </a:cubicBezTo>
                    <a:cubicBezTo>
                      <a:pt x="1253134" y="261935"/>
                      <a:pt x="1250984" y="272306"/>
                      <a:pt x="1248328" y="285333"/>
                    </a:cubicBezTo>
                    <a:cubicBezTo>
                      <a:pt x="1237072" y="335291"/>
                      <a:pt x="1227586" y="390183"/>
                      <a:pt x="1220124" y="439888"/>
                    </a:cubicBezTo>
                    <a:cubicBezTo>
                      <a:pt x="1220124" y="439635"/>
                      <a:pt x="1219871" y="439383"/>
                      <a:pt x="1219871" y="439130"/>
                    </a:cubicBezTo>
                    <a:cubicBezTo>
                      <a:pt x="1219997" y="436473"/>
                      <a:pt x="1219997" y="432679"/>
                      <a:pt x="1219238" y="427746"/>
                    </a:cubicBezTo>
                    <a:cubicBezTo>
                      <a:pt x="1219871" y="431541"/>
                      <a:pt x="1219871" y="435335"/>
                      <a:pt x="1219618" y="438497"/>
                    </a:cubicBezTo>
                    <a:cubicBezTo>
                      <a:pt x="1218859" y="436726"/>
                      <a:pt x="1218100" y="435082"/>
                      <a:pt x="1217594" y="433944"/>
                    </a:cubicBezTo>
                    <a:lnTo>
                      <a:pt x="1217088" y="434197"/>
                    </a:lnTo>
                    <a:cubicBezTo>
                      <a:pt x="1217468" y="435462"/>
                      <a:pt x="1218353" y="437612"/>
                      <a:pt x="1219491" y="440521"/>
                    </a:cubicBezTo>
                    <a:cubicBezTo>
                      <a:pt x="1219491" y="441533"/>
                      <a:pt x="1219238" y="442544"/>
                      <a:pt x="1219112" y="443683"/>
                    </a:cubicBezTo>
                    <a:lnTo>
                      <a:pt x="1219112" y="443936"/>
                    </a:lnTo>
                    <a:cubicBezTo>
                      <a:pt x="1219112" y="443936"/>
                      <a:pt x="1219365" y="443936"/>
                      <a:pt x="1219365" y="443936"/>
                    </a:cubicBezTo>
                    <a:cubicBezTo>
                      <a:pt x="1219491" y="443936"/>
                      <a:pt x="1219365" y="443936"/>
                      <a:pt x="1219365" y="443936"/>
                    </a:cubicBezTo>
                    <a:lnTo>
                      <a:pt x="1219365" y="443936"/>
                    </a:lnTo>
                    <a:cubicBezTo>
                      <a:pt x="1219365" y="443936"/>
                      <a:pt x="1219365" y="443430"/>
                      <a:pt x="1219365" y="443430"/>
                    </a:cubicBezTo>
                    <a:cubicBezTo>
                      <a:pt x="1219365" y="443050"/>
                      <a:pt x="1219365" y="442165"/>
                      <a:pt x="1219491" y="441153"/>
                    </a:cubicBezTo>
                    <a:cubicBezTo>
                      <a:pt x="1219491" y="441280"/>
                      <a:pt x="1219491" y="441533"/>
                      <a:pt x="1219744" y="441659"/>
                    </a:cubicBezTo>
                    <a:cubicBezTo>
                      <a:pt x="1219112" y="446212"/>
                      <a:pt x="1218353" y="450765"/>
                      <a:pt x="1217721" y="455192"/>
                    </a:cubicBezTo>
                    <a:cubicBezTo>
                      <a:pt x="1216329" y="451018"/>
                      <a:pt x="1214812" y="446971"/>
                      <a:pt x="1213420" y="443683"/>
                    </a:cubicBezTo>
                    <a:cubicBezTo>
                      <a:pt x="1214559" y="443683"/>
                      <a:pt x="1215444" y="443683"/>
                      <a:pt x="1216582" y="443809"/>
                    </a:cubicBezTo>
                    <a:lnTo>
                      <a:pt x="1216962" y="443809"/>
                    </a:lnTo>
                    <a:cubicBezTo>
                      <a:pt x="1215950" y="443809"/>
                      <a:pt x="1214685" y="443809"/>
                      <a:pt x="1213420" y="443683"/>
                    </a:cubicBezTo>
                    <a:cubicBezTo>
                      <a:pt x="1212914" y="442671"/>
                      <a:pt x="1212661" y="441785"/>
                      <a:pt x="1212282" y="440774"/>
                    </a:cubicBezTo>
                    <a:lnTo>
                      <a:pt x="1212282" y="440521"/>
                    </a:lnTo>
                    <a:cubicBezTo>
                      <a:pt x="1212282" y="439383"/>
                      <a:pt x="1212408" y="437865"/>
                      <a:pt x="1212408" y="436347"/>
                    </a:cubicBezTo>
                    <a:lnTo>
                      <a:pt x="1210638" y="437106"/>
                    </a:lnTo>
                    <a:cubicBezTo>
                      <a:pt x="1210638" y="437106"/>
                      <a:pt x="1210638" y="437106"/>
                      <a:pt x="1210638" y="437106"/>
                    </a:cubicBezTo>
                    <a:lnTo>
                      <a:pt x="1212408" y="436347"/>
                    </a:lnTo>
                    <a:cubicBezTo>
                      <a:pt x="1212408" y="433691"/>
                      <a:pt x="1212408" y="430782"/>
                      <a:pt x="1211397" y="427241"/>
                    </a:cubicBezTo>
                    <a:cubicBezTo>
                      <a:pt x="1211017" y="425849"/>
                      <a:pt x="1210638" y="424332"/>
                      <a:pt x="1210132" y="422940"/>
                    </a:cubicBezTo>
                    <a:lnTo>
                      <a:pt x="1209373" y="421296"/>
                    </a:lnTo>
                    <a:lnTo>
                      <a:pt x="1208108" y="418514"/>
                    </a:lnTo>
                    <a:lnTo>
                      <a:pt x="1205579" y="412949"/>
                    </a:lnTo>
                    <a:cubicBezTo>
                      <a:pt x="1202417" y="406372"/>
                      <a:pt x="1198749" y="396127"/>
                      <a:pt x="1194322" y="388792"/>
                    </a:cubicBezTo>
                    <a:cubicBezTo>
                      <a:pt x="1190275" y="381203"/>
                      <a:pt x="1184710" y="373488"/>
                      <a:pt x="1183319" y="370452"/>
                    </a:cubicBezTo>
                    <a:cubicBezTo>
                      <a:pt x="1180663" y="365520"/>
                      <a:pt x="1176868" y="356034"/>
                      <a:pt x="1168647" y="347560"/>
                    </a:cubicBezTo>
                    <a:lnTo>
                      <a:pt x="1167762" y="346675"/>
                    </a:lnTo>
                    <a:lnTo>
                      <a:pt x="1166244" y="345410"/>
                    </a:lnTo>
                    <a:cubicBezTo>
                      <a:pt x="1147146" y="330106"/>
                      <a:pt x="1127795" y="318597"/>
                      <a:pt x="1114136" y="311893"/>
                    </a:cubicBezTo>
                    <a:cubicBezTo>
                      <a:pt x="1100223" y="305063"/>
                      <a:pt x="1091243" y="301775"/>
                      <a:pt x="1089346" y="300763"/>
                    </a:cubicBezTo>
                    <a:cubicBezTo>
                      <a:pt x="1087449" y="299878"/>
                      <a:pt x="1092887" y="301143"/>
                      <a:pt x="1106420" y="306581"/>
                    </a:cubicBezTo>
                    <a:cubicBezTo>
                      <a:pt x="1119448" y="311893"/>
                      <a:pt x="1142340" y="322770"/>
                      <a:pt x="1168268" y="342880"/>
                    </a:cubicBezTo>
                    <a:lnTo>
                      <a:pt x="1169406" y="343765"/>
                    </a:lnTo>
                    <a:lnTo>
                      <a:pt x="1171050" y="345410"/>
                    </a:lnTo>
                    <a:cubicBezTo>
                      <a:pt x="1175983" y="350089"/>
                      <a:pt x="1181042" y="358057"/>
                      <a:pt x="1183951" y="363875"/>
                    </a:cubicBezTo>
                    <a:cubicBezTo>
                      <a:pt x="1181168" y="358057"/>
                      <a:pt x="1175983" y="349963"/>
                      <a:pt x="1171177" y="345283"/>
                    </a:cubicBezTo>
                    <a:lnTo>
                      <a:pt x="1169659" y="343892"/>
                    </a:lnTo>
                    <a:lnTo>
                      <a:pt x="1168268" y="342880"/>
                    </a:lnTo>
                    <a:cubicBezTo>
                      <a:pt x="1152585" y="330612"/>
                      <a:pt x="1136143" y="319608"/>
                      <a:pt x="1119574" y="311387"/>
                    </a:cubicBezTo>
                    <a:cubicBezTo>
                      <a:pt x="1103259" y="303166"/>
                      <a:pt x="1085931" y="296210"/>
                      <a:pt x="1066707" y="291404"/>
                    </a:cubicBezTo>
                    <a:cubicBezTo>
                      <a:pt x="1055324" y="288495"/>
                      <a:pt x="1044699" y="287483"/>
                      <a:pt x="1034581" y="286471"/>
                    </a:cubicBezTo>
                    <a:cubicBezTo>
                      <a:pt x="1029775" y="285965"/>
                      <a:pt x="1024716" y="285586"/>
                      <a:pt x="1019530" y="285080"/>
                    </a:cubicBezTo>
                    <a:cubicBezTo>
                      <a:pt x="1014471" y="284448"/>
                      <a:pt x="1009159" y="283815"/>
                      <a:pt x="1003594" y="283183"/>
                    </a:cubicBezTo>
                    <a:cubicBezTo>
                      <a:pt x="991200" y="281792"/>
                      <a:pt x="977793" y="281033"/>
                      <a:pt x="963880" y="280906"/>
                    </a:cubicBezTo>
                    <a:cubicBezTo>
                      <a:pt x="956924" y="280780"/>
                      <a:pt x="949588" y="281033"/>
                      <a:pt x="944150" y="280653"/>
                    </a:cubicBezTo>
                    <a:cubicBezTo>
                      <a:pt x="937067" y="280274"/>
                      <a:pt x="928467" y="279768"/>
                      <a:pt x="918728" y="280274"/>
                    </a:cubicBezTo>
                    <a:cubicBezTo>
                      <a:pt x="904942" y="281539"/>
                      <a:pt x="898745" y="283436"/>
                      <a:pt x="896468" y="284068"/>
                    </a:cubicBezTo>
                    <a:cubicBezTo>
                      <a:pt x="894444" y="284827"/>
                      <a:pt x="896847" y="284448"/>
                      <a:pt x="902159" y="283815"/>
                    </a:cubicBezTo>
                    <a:cubicBezTo>
                      <a:pt x="907345" y="283183"/>
                      <a:pt x="915693" y="282297"/>
                      <a:pt x="925052" y="282550"/>
                    </a:cubicBezTo>
                    <a:cubicBezTo>
                      <a:pt x="933905" y="282550"/>
                      <a:pt x="944023" y="283689"/>
                      <a:pt x="949841" y="283942"/>
                    </a:cubicBezTo>
                    <a:cubicBezTo>
                      <a:pt x="965525" y="284195"/>
                      <a:pt x="980322" y="285080"/>
                      <a:pt x="979184" y="285333"/>
                    </a:cubicBezTo>
                    <a:cubicBezTo>
                      <a:pt x="978678" y="285333"/>
                      <a:pt x="974378" y="285333"/>
                      <a:pt x="964766" y="285333"/>
                    </a:cubicBezTo>
                    <a:cubicBezTo>
                      <a:pt x="960339" y="285333"/>
                      <a:pt x="954648" y="285333"/>
                      <a:pt x="947438" y="285333"/>
                    </a:cubicBezTo>
                    <a:cubicBezTo>
                      <a:pt x="941114" y="285207"/>
                      <a:pt x="931376" y="284195"/>
                      <a:pt x="918854" y="284827"/>
                    </a:cubicBezTo>
                    <a:cubicBezTo>
                      <a:pt x="906333" y="284827"/>
                      <a:pt x="889259" y="288115"/>
                      <a:pt x="871678" y="293554"/>
                    </a:cubicBezTo>
                    <a:cubicBezTo>
                      <a:pt x="862319" y="296336"/>
                      <a:pt x="850051" y="301649"/>
                      <a:pt x="839933" y="309111"/>
                    </a:cubicBezTo>
                    <a:cubicBezTo>
                      <a:pt x="829814" y="316320"/>
                      <a:pt x="820328" y="325679"/>
                      <a:pt x="812487" y="336303"/>
                    </a:cubicBezTo>
                    <a:cubicBezTo>
                      <a:pt x="804519" y="347054"/>
                      <a:pt x="798322" y="358057"/>
                      <a:pt x="792757" y="370958"/>
                    </a:cubicBezTo>
                    <a:cubicBezTo>
                      <a:pt x="787697" y="382847"/>
                      <a:pt x="783650" y="394862"/>
                      <a:pt x="779856" y="407131"/>
                    </a:cubicBezTo>
                    <a:cubicBezTo>
                      <a:pt x="772267" y="431667"/>
                      <a:pt x="767082" y="457089"/>
                      <a:pt x="761643" y="480993"/>
                    </a:cubicBezTo>
                    <a:cubicBezTo>
                      <a:pt x="756205" y="505151"/>
                      <a:pt x="750893" y="529055"/>
                      <a:pt x="745833" y="551441"/>
                    </a:cubicBezTo>
                    <a:cubicBezTo>
                      <a:pt x="741280" y="573828"/>
                      <a:pt x="737107" y="594823"/>
                      <a:pt x="733439" y="613289"/>
                    </a:cubicBezTo>
                    <a:cubicBezTo>
                      <a:pt x="725218" y="649967"/>
                      <a:pt x="722435" y="677160"/>
                      <a:pt x="720158" y="685128"/>
                    </a:cubicBezTo>
                    <a:cubicBezTo>
                      <a:pt x="723573" y="658315"/>
                      <a:pt x="726103" y="639596"/>
                      <a:pt x="728759" y="627201"/>
                    </a:cubicBezTo>
                    <a:cubicBezTo>
                      <a:pt x="731035" y="614807"/>
                      <a:pt x="732174" y="608356"/>
                      <a:pt x="732427" y="605953"/>
                    </a:cubicBezTo>
                    <a:cubicBezTo>
                      <a:pt x="732933" y="601147"/>
                      <a:pt x="730277" y="612403"/>
                      <a:pt x="727494" y="623534"/>
                    </a:cubicBezTo>
                    <a:cubicBezTo>
                      <a:pt x="721929" y="645541"/>
                      <a:pt x="716238" y="666662"/>
                      <a:pt x="735968" y="555994"/>
                    </a:cubicBezTo>
                    <a:cubicBezTo>
                      <a:pt x="732553" y="573069"/>
                      <a:pt x="729012" y="590649"/>
                      <a:pt x="725344" y="608862"/>
                    </a:cubicBezTo>
                    <a:cubicBezTo>
                      <a:pt x="721803" y="627075"/>
                      <a:pt x="717629" y="645667"/>
                      <a:pt x="715352" y="664892"/>
                    </a:cubicBezTo>
                    <a:cubicBezTo>
                      <a:pt x="709914" y="703341"/>
                      <a:pt x="704855" y="743560"/>
                      <a:pt x="698531" y="784033"/>
                    </a:cubicBezTo>
                    <a:cubicBezTo>
                      <a:pt x="697266" y="793013"/>
                      <a:pt x="695875" y="801993"/>
                      <a:pt x="694484" y="810973"/>
                    </a:cubicBezTo>
                    <a:cubicBezTo>
                      <a:pt x="691448" y="798199"/>
                      <a:pt x="688033" y="785425"/>
                      <a:pt x="683354" y="772271"/>
                    </a:cubicBezTo>
                    <a:cubicBezTo>
                      <a:pt x="668176" y="732431"/>
                      <a:pt x="647687" y="701950"/>
                      <a:pt x="627956" y="677666"/>
                    </a:cubicBezTo>
                    <a:cubicBezTo>
                      <a:pt x="622771" y="671468"/>
                      <a:pt x="618977" y="666662"/>
                      <a:pt x="612020" y="659706"/>
                    </a:cubicBezTo>
                    <a:cubicBezTo>
                      <a:pt x="605696" y="653509"/>
                      <a:pt x="599246" y="648450"/>
                      <a:pt x="593049" y="644276"/>
                    </a:cubicBezTo>
                    <a:cubicBezTo>
                      <a:pt x="580654" y="635928"/>
                      <a:pt x="569271" y="630869"/>
                      <a:pt x="559659" y="627201"/>
                    </a:cubicBezTo>
                    <a:cubicBezTo>
                      <a:pt x="541825" y="619233"/>
                      <a:pt x="523866" y="613921"/>
                      <a:pt x="504894" y="609621"/>
                    </a:cubicBezTo>
                    <a:cubicBezTo>
                      <a:pt x="485922" y="605447"/>
                      <a:pt x="466192" y="602665"/>
                      <a:pt x="445703" y="601273"/>
                    </a:cubicBezTo>
                    <a:lnTo>
                      <a:pt x="444944" y="601273"/>
                    </a:lnTo>
                    <a:cubicBezTo>
                      <a:pt x="444944" y="601273"/>
                      <a:pt x="443046" y="601273"/>
                      <a:pt x="443046" y="601273"/>
                    </a:cubicBezTo>
                    <a:cubicBezTo>
                      <a:pt x="408898" y="601526"/>
                      <a:pt x="373863" y="613415"/>
                      <a:pt x="345027" y="632261"/>
                    </a:cubicBezTo>
                    <a:cubicBezTo>
                      <a:pt x="335414" y="638458"/>
                      <a:pt x="328837" y="644655"/>
                      <a:pt x="322893" y="650094"/>
                    </a:cubicBezTo>
                    <a:cubicBezTo>
                      <a:pt x="317328" y="655406"/>
                      <a:pt x="311763" y="660844"/>
                      <a:pt x="306198" y="666283"/>
                    </a:cubicBezTo>
                    <a:cubicBezTo>
                      <a:pt x="295194" y="676907"/>
                      <a:pt x="284064" y="687657"/>
                      <a:pt x="272681" y="698535"/>
                    </a:cubicBezTo>
                    <a:cubicBezTo>
                      <a:pt x="249283" y="721806"/>
                      <a:pt x="227150" y="747987"/>
                      <a:pt x="207293" y="776318"/>
                    </a:cubicBezTo>
                    <a:cubicBezTo>
                      <a:pt x="189333" y="802373"/>
                      <a:pt x="167958" y="828806"/>
                      <a:pt x="149239" y="861437"/>
                    </a:cubicBezTo>
                    <a:cubicBezTo>
                      <a:pt x="140133" y="877374"/>
                      <a:pt x="132418" y="893310"/>
                      <a:pt x="124829" y="908613"/>
                    </a:cubicBezTo>
                    <a:cubicBezTo>
                      <a:pt x="117241" y="924044"/>
                      <a:pt x="110032" y="937577"/>
                      <a:pt x="101178" y="952754"/>
                    </a:cubicBezTo>
                    <a:cubicBezTo>
                      <a:pt x="92578" y="967805"/>
                      <a:pt x="83092" y="983867"/>
                      <a:pt x="74871" y="1002333"/>
                    </a:cubicBezTo>
                    <a:cubicBezTo>
                      <a:pt x="67535" y="1019281"/>
                      <a:pt x="60832" y="1035850"/>
                      <a:pt x="54255" y="1053304"/>
                    </a:cubicBezTo>
                    <a:cubicBezTo>
                      <a:pt x="47678" y="1070505"/>
                      <a:pt x="41860" y="1088591"/>
                      <a:pt x="37181" y="1106298"/>
                    </a:cubicBezTo>
                    <a:cubicBezTo>
                      <a:pt x="32248" y="1124004"/>
                      <a:pt x="27189" y="1141838"/>
                      <a:pt x="22130" y="1159545"/>
                    </a:cubicBezTo>
                    <a:cubicBezTo>
                      <a:pt x="16691" y="1177125"/>
                      <a:pt x="13023" y="1195717"/>
                      <a:pt x="9356" y="1214057"/>
                    </a:cubicBezTo>
                    <a:cubicBezTo>
                      <a:pt x="5814" y="1232649"/>
                      <a:pt x="2779" y="1250608"/>
                      <a:pt x="249" y="1270086"/>
                    </a:cubicBezTo>
                    <a:cubicBezTo>
                      <a:pt x="-510" y="1292219"/>
                      <a:pt x="502" y="1288425"/>
                      <a:pt x="2779" y="1269959"/>
                    </a:cubicBezTo>
                    <a:cubicBezTo>
                      <a:pt x="5435" y="1251747"/>
                      <a:pt x="10367" y="1220886"/>
                      <a:pt x="18588" y="1185852"/>
                    </a:cubicBezTo>
                    <a:cubicBezTo>
                      <a:pt x="22509" y="1168398"/>
                      <a:pt x="28454" y="1150691"/>
                      <a:pt x="33386" y="1132858"/>
                    </a:cubicBezTo>
                    <a:cubicBezTo>
                      <a:pt x="38698" y="1115151"/>
                      <a:pt x="43251" y="1097697"/>
                      <a:pt x="48563" y="1081635"/>
                    </a:cubicBezTo>
                    <a:cubicBezTo>
                      <a:pt x="59567" y="1049509"/>
                      <a:pt x="70824" y="1024846"/>
                      <a:pt x="75630" y="1014981"/>
                    </a:cubicBezTo>
                    <a:cubicBezTo>
                      <a:pt x="63488" y="1042680"/>
                      <a:pt x="53623" y="1067849"/>
                      <a:pt x="46413" y="1090867"/>
                    </a:cubicBezTo>
                    <a:cubicBezTo>
                      <a:pt x="39837" y="1113760"/>
                      <a:pt x="34145" y="1133743"/>
                      <a:pt x="29086" y="1151703"/>
                    </a:cubicBezTo>
                    <a:cubicBezTo>
                      <a:pt x="18209" y="1187370"/>
                      <a:pt x="13909" y="1216207"/>
                      <a:pt x="9988" y="1241375"/>
                    </a:cubicBezTo>
                    <a:cubicBezTo>
                      <a:pt x="6194" y="1266165"/>
                      <a:pt x="4423" y="1291081"/>
                      <a:pt x="5182" y="1315997"/>
                    </a:cubicBezTo>
                    <a:cubicBezTo>
                      <a:pt x="5561" y="1328266"/>
                      <a:pt x="6067" y="1341166"/>
                      <a:pt x="6447" y="1355458"/>
                    </a:cubicBezTo>
                    <a:cubicBezTo>
                      <a:pt x="6699" y="1369624"/>
                      <a:pt x="6826" y="1385180"/>
                      <a:pt x="7079" y="1402761"/>
                    </a:cubicBezTo>
                    <a:cubicBezTo>
                      <a:pt x="7079" y="1420088"/>
                      <a:pt x="8091" y="1441336"/>
                      <a:pt x="13529" y="1462458"/>
                    </a:cubicBezTo>
                    <a:cubicBezTo>
                      <a:pt x="16185" y="1472956"/>
                      <a:pt x="19600" y="1483327"/>
                      <a:pt x="23521" y="1493318"/>
                    </a:cubicBezTo>
                    <a:cubicBezTo>
                      <a:pt x="25418" y="1498251"/>
                      <a:pt x="27442" y="1503057"/>
                      <a:pt x="29465" y="1507990"/>
                    </a:cubicBezTo>
                    <a:cubicBezTo>
                      <a:pt x="31236" y="1512543"/>
                      <a:pt x="34019" y="1518487"/>
                      <a:pt x="34019" y="1519626"/>
                    </a:cubicBezTo>
                    <a:cubicBezTo>
                      <a:pt x="35157" y="1523294"/>
                      <a:pt x="35663" y="1529618"/>
                      <a:pt x="40722" y="1539483"/>
                    </a:cubicBezTo>
                    <a:cubicBezTo>
                      <a:pt x="41607" y="1541127"/>
                      <a:pt x="42113" y="1541759"/>
                      <a:pt x="42493" y="1542392"/>
                    </a:cubicBezTo>
                    <a:lnTo>
                      <a:pt x="43757" y="1544415"/>
                    </a:lnTo>
                    <a:lnTo>
                      <a:pt x="46287" y="1548210"/>
                    </a:lnTo>
                    <a:cubicBezTo>
                      <a:pt x="47931" y="1550739"/>
                      <a:pt x="49702" y="1553142"/>
                      <a:pt x="51599" y="1555545"/>
                    </a:cubicBezTo>
                    <a:cubicBezTo>
                      <a:pt x="59061" y="1565284"/>
                      <a:pt x="67788" y="1574643"/>
                      <a:pt x="78159" y="1582485"/>
                    </a:cubicBezTo>
                    <a:cubicBezTo>
                      <a:pt x="88530" y="1590453"/>
                      <a:pt x="99913" y="1596903"/>
                      <a:pt x="112688" y="1601330"/>
                    </a:cubicBezTo>
                    <a:cubicBezTo>
                      <a:pt x="125082" y="1605630"/>
                      <a:pt x="136845" y="1607654"/>
                      <a:pt x="147848" y="1609172"/>
                    </a:cubicBezTo>
                    <a:cubicBezTo>
                      <a:pt x="170108" y="1611954"/>
                      <a:pt x="188574" y="1613599"/>
                      <a:pt x="208557" y="1615622"/>
                    </a:cubicBezTo>
                    <a:cubicBezTo>
                      <a:pt x="218549" y="1616507"/>
                      <a:pt x="228794" y="1617013"/>
                      <a:pt x="239291" y="1616634"/>
                    </a:cubicBezTo>
                    <a:cubicBezTo>
                      <a:pt x="244477" y="1616381"/>
                      <a:pt x="249663" y="1616128"/>
                      <a:pt x="254975" y="1615369"/>
                    </a:cubicBezTo>
                    <a:cubicBezTo>
                      <a:pt x="260034" y="1614737"/>
                      <a:pt x="264334" y="1613978"/>
                      <a:pt x="268887" y="1613093"/>
                    </a:cubicBezTo>
                    <a:cubicBezTo>
                      <a:pt x="286847" y="1609678"/>
                      <a:pt x="302530" y="1604745"/>
                      <a:pt x="315810" y="1599686"/>
                    </a:cubicBezTo>
                    <a:cubicBezTo>
                      <a:pt x="319099" y="1598421"/>
                      <a:pt x="322261" y="1597156"/>
                      <a:pt x="325296" y="1595892"/>
                    </a:cubicBezTo>
                    <a:cubicBezTo>
                      <a:pt x="326814" y="1595259"/>
                      <a:pt x="328205" y="1594627"/>
                      <a:pt x="329723" y="1593994"/>
                    </a:cubicBezTo>
                    <a:lnTo>
                      <a:pt x="331873" y="1593109"/>
                    </a:lnTo>
                    <a:lnTo>
                      <a:pt x="334782" y="1591718"/>
                    </a:lnTo>
                    <a:cubicBezTo>
                      <a:pt x="340473" y="1588682"/>
                      <a:pt x="343256" y="1586279"/>
                      <a:pt x="345027" y="1585141"/>
                    </a:cubicBezTo>
                    <a:cubicBezTo>
                      <a:pt x="345785" y="1584509"/>
                      <a:pt x="346291" y="1584256"/>
                      <a:pt x="346544" y="1584256"/>
                    </a:cubicBezTo>
                    <a:cubicBezTo>
                      <a:pt x="346544" y="1584003"/>
                      <a:pt x="346924" y="1584762"/>
                      <a:pt x="346291" y="1583623"/>
                    </a:cubicBezTo>
                    <a:lnTo>
                      <a:pt x="345532" y="1582232"/>
                    </a:lnTo>
                    <a:cubicBezTo>
                      <a:pt x="345532" y="1582232"/>
                      <a:pt x="345406" y="1581979"/>
                      <a:pt x="345279" y="1581853"/>
                    </a:cubicBezTo>
                    <a:cubicBezTo>
                      <a:pt x="345279" y="1581726"/>
                      <a:pt x="345153" y="1581600"/>
                      <a:pt x="345027" y="1581347"/>
                    </a:cubicBezTo>
                    <a:lnTo>
                      <a:pt x="344647" y="1580714"/>
                    </a:lnTo>
                    <a:cubicBezTo>
                      <a:pt x="344647" y="1580714"/>
                      <a:pt x="344900" y="1580967"/>
                      <a:pt x="344900" y="1581220"/>
                    </a:cubicBezTo>
                    <a:cubicBezTo>
                      <a:pt x="344394" y="1580335"/>
                      <a:pt x="344015" y="1579702"/>
                      <a:pt x="343635" y="1578944"/>
                    </a:cubicBezTo>
                    <a:cubicBezTo>
                      <a:pt x="343888" y="1579450"/>
                      <a:pt x="344141" y="1579829"/>
                      <a:pt x="344521" y="1580461"/>
                    </a:cubicBezTo>
                    <a:lnTo>
                      <a:pt x="344268" y="1580209"/>
                    </a:lnTo>
                    <a:cubicBezTo>
                      <a:pt x="344268" y="1580209"/>
                      <a:pt x="343762" y="1579197"/>
                      <a:pt x="343509" y="1578817"/>
                    </a:cubicBezTo>
                    <a:cubicBezTo>
                      <a:pt x="343382" y="1578564"/>
                      <a:pt x="343256" y="1578311"/>
                      <a:pt x="343129" y="1578058"/>
                    </a:cubicBezTo>
                    <a:cubicBezTo>
                      <a:pt x="343129" y="1578058"/>
                      <a:pt x="343129" y="1578058"/>
                      <a:pt x="343129" y="1578185"/>
                    </a:cubicBezTo>
                    <a:cubicBezTo>
                      <a:pt x="343129" y="1578185"/>
                      <a:pt x="343129" y="1578185"/>
                      <a:pt x="343129" y="1578058"/>
                    </a:cubicBezTo>
                    <a:cubicBezTo>
                      <a:pt x="342623" y="1577173"/>
                      <a:pt x="342244" y="1576414"/>
                      <a:pt x="341991" y="1575655"/>
                    </a:cubicBezTo>
                    <a:cubicBezTo>
                      <a:pt x="342244" y="1576288"/>
                      <a:pt x="342623" y="1576920"/>
                      <a:pt x="343003" y="1577679"/>
                    </a:cubicBezTo>
                    <a:cubicBezTo>
                      <a:pt x="342623" y="1576920"/>
                      <a:pt x="342244" y="1576288"/>
                      <a:pt x="341991" y="1575655"/>
                    </a:cubicBezTo>
                    <a:lnTo>
                      <a:pt x="347936" y="1583623"/>
                    </a:lnTo>
                    <a:cubicBezTo>
                      <a:pt x="362860" y="1576035"/>
                      <a:pt x="371713" y="1564905"/>
                      <a:pt x="372346" y="1564778"/>
                    </a:cubicBezTo>
                    <a:cubicBezTo>
                      <a:pt x="372852" y="1564525"/>
                      <a:pt x="371587" y="1566928"/>
                      <a:pt x="367919" y="1571229"/>
                    </a:cubicBezTo>
                    <a:cubicBezTo>
                      <a:pt x="364251" y="1575529"/>
                      <a:pt x="357927" y="1581347"/>
                      <a:pt x="349453" y="1586406"/>
                    </a:cubicBezTo>
                    <a:lnTo>
                      <a:pt x="341865" y="1575655"/>
                    </a:lnTo>
                    <a:lnTo>
                      <a:pt x="349959" y="1587291"/>
                    </a:lnTo>
                    <a:cubicBezTo>
                      <a:pt x="363745" y="1579576"/>
                      <a:pt x="373863" y="1568825"/>
                      <a:pt x="379555" y="1558201"/>
                    </a:cubicBezTo>
                    <a:cubicBezTo>
                      <a:pt x="382843" y="1552763"/>
                      <a:pt x="385373" y="1545807"/>
                      <a:pt x="385879" y="1538977"/>
                    </a:cubicBezTo>
                    <a:cubicBezTo>
                      <a:pt x="386258" y="1534297"/>
                      <a:pt x="385879" y="1530250"/>
                      <a:pt x="385246" y="1526835"/>
                    </a:cubicBezTo>
                    <a:cubicBezTo>
                      <a:pt x="385246" y="1526203"/>
                      <a:pt x="385373" y="1525697"/>
                      <a:pt x="385499" y="1525064"/>
                    </a:cubicBezTo>
                    <a:cubicBezTo>
                      <a:pt x="385879" y="1523167"/>
                      <a:pt x="385752" y="1515073"/>
                      <a:pt x="383096" y="1509508"/>
                    </a:cubicBezTo>
                    <a:lnTo>
                      <a:pt x="380061" y="1503184"/>
                    </a:lnTo>
                    <a:lnTo>
                      <a:pt x="376393" y="1499769"/>
                    </a:lnTo>
                    <a:cubicBezTo>
                      <a:pt x="368804" y="1492560"/>
                      <a:pt x="362607" y="1490156"/>
                      <a:pt x="359318" y="1488639"/>
                    </a:cubicBezTo>
                    <a:cubicBezTo>
                      <a:pt x="358054" y="1488133"/>
                      <a:pt x="356915" y="1487501"/>
                      <a:pt x="355651" y="1486995"/>
                    </a:cubicBezTo>
                    <a:cubicBezTo>
                      <a:pt x="355651" y="1486995"/>
                      <a:pt x="355524" y="1486995"/>
                      <a:pt x="355524" y="1486995"/>
                    </a:cubicBezTo>
                    <a:cubicBezTo>
                      <a:pt x="353880" y="1485983"/>
                      <a:pt x="352742" y="1485097"/>
                      <a:pt x="352236" y="1484718"/>
                    </a:cubicBezTo>
                    <a:lnTo>
                      <a:pt x="351730" y="1484212"/>
                    </a:lnTo>
                    <a:cubicBezTo>
                      <a:pt x="352489" y="1483453"/>
                      <a:pt x="349580" y="1486109"/>
                      <a:pt x="348441" y="1486868"/>
                    </a:cubicBezTo>
                    <a:lnTo>
                      <a:pt x="350212" y="1482568"/>
                    </a:lnTo>
                    <a:cubicBezTo>
                      <a:pt x="336553" y="1467264"/>
                      <a:pt x="326181" y="1452593"/>
                      <a:pt x="318340" y="1438427"/>
                    </a:cubicBezTo>
                    <a:cubicBezTo>
                      <a:pt x="314419" y="1431345"/>
                      <a:pt x="311131" y="1424388"/>
                      <a:pt x="308348" y="1417559"/>
                    </a:cubicBezTo>
                    <a:cubicBezTo>
                      <a:pt x="305819" y="1411361"/>
                      <a:pt x="304174" y="1405417"/>
                      <a:pt x="302657" y="1398334"/>
                    </a:cubicBezTo>
                    <a:cubicBezTo>
                      <a:pt x="299874" y="1384548"/>
                      <a:pt x="298356" y="1369371"/>
                      <a:pt x="296839" y="1353561"/>
                    </a:cubicBezTo>
                    <a:cubicBezTo>
                      <a:pt x="295953" y="1345087"/>
                      <a:pt x="295447" y="1338890"/>
                      <a:pt x="295321" y="1331428"/>
                    </a:cubicBezTo>
                    <a:cubicBezTo>
                      <a:pt x="295068" y="1324092"/>
                      <a:pt x="295321" y="1316250"/>
                      <a:pt x="295447" y="1307903"/>
                    </a:cubicBezTo>
                    <a:cubicBezTo>
                      <a:pt x="295953" y="1290702"/>
                      <a:pt x="296586" y="1272615"/>
                      <a:pt x="297218" y="1252632"/>
                    </a:cubicBezTo>
                    <a:cubicBezTo>
                      <a:pt x="297598" y="1242893"/>
                      <a:pt x="298103" y="1232902"/>
                      <a:pt x="298989" y="1222657"/>
                    </a:cubicBezTo>
                    <a:cubicBezTo>
                      <a:pt x="299495" y="1217471"/>
                      <a:pt x="300001" y="1212286"/>
                      <a:pt x="300633" y="1207100"/>
                    </a:cubicBezTo>
                    <a:cubicBezTo>
                      <a:pt x="301392" y="1201409"/>
                      <a:pt x="302277" y="1195591"/>
                      <a:pt x="303163" y="1189520"/>
                    </a:cubicBezTo>
                    <a:cubicBezTo>
                      <a:pt x="304680" y="1177378"/>
                      <a:pt x="306324" y="1164604"/>
                      <a:pt x="307969" y="1151071"/>
                    </a:cubicBezTo>
                    <a:cubicBezTo>
                      <a:pt x="308854" y="1144747"/>
                      <a:pt x="309992" y="1138423"/>
                      <a:pt x="311257" y="1132352"/>
                    </a:cubicBezTo>
                    <a:cubicBezTo>
                      <a:pt x="312395" y="1126534"/>
                      <a:pt x="314546" y="1119578"/>
                      <a:pt x="316696" y="1112242"/>
                    </a:cubicBezTo>
                    <a:cubicBezTo>
                      <a:pt x="320996" y="1097950"/>
                      <a:pt x="325422" y="1082773"/>
                      <a:pt x="330229" y="1066584"/>
                    </a:cubicBezTo>
                    <a:cubicBezTo>
                      <a:pt x="331367" y="1062536"/>
                      <a:pt x="332632" y="1058489"/>
                      <a:pt x="333770" y="1054316"/>
                    </a:cubicBezTo>
                    <a:cubicBezTo>
                      <a:pt x="335035" y="1050268"/>
                      <a:pt x="336173" y="1046853"/>
                      <a:pt x="337691" y="1042932"/>
                    </a:cubicBezTo>
                    <a:cubicBezTo>
                      <a:pt x="340473" y="1035217"/>
                      <a:pt x="343888" y="1027123"/>
                      <a:pt x="347556" y="1018522"/>
                    </a:cubicBezTo>
                    <a:cubicBezTo>
                      <a:pt x="353753" y="1002333"/>
                      <a:pt x="344900" y="1019028"/>
                      <a:pt x="341738" y="1023455"/>
                    </a:cubicBezTo>
                    <a:cubicBezTo>
                      <a:pt x="340094" y="1025732"/>
                      <a:pt x="339714" y="1025226"/>
                      <a:pt x="343129" y="1016246"/>
                    </a:cubicBezTo>
                    <a:cubicBezTo>
                      <a:pt x="346924" y="1007013"/>
                      <a:pt x="354133" y="988927"/>
                      <a:pt x="367413" y="956169"/>
                    </a:cubicBezTo>
                    <a:cubicBezTo>
                      <a:pt x="374749" y="938462"/>
                      <a:pt x="381199" y="920123"/>
                      <a:pt x="389041" y="903175"/>
                    </a:cubicBezTo>
                    <a:cubicBezTo>
                      <a:pt x="397009" y="886354"/>
                      <a:pt x="405736" y="870164"/>
                      <a:pt x="414969" y="854481"/>
                    </a:cubicBezTo>
                    <a:cubicBezTo>
                      <a:pt x="418130" y="849043"/>
                      <a:pt x="421039" y="844237"/>
                      <a:pt x="423948" y="839683"/>
                    </a:cubicBezTo>
                    <a:cubicBezTo>
                      <a:pt x="428249" y="862449"/>
                      <a:pt x="433814" y="881421"/>
                      <a:pt x="437102" y="898242"/>
                    </a:cubicBezTo>
                    <a:cubicBezTo>
                      <a:pt x="440770" y="916076"/>
                      <a:pt x="441908" y="930241"/>
                      <a:pt x="442035" y="945671"/>
                    </a:cubicBezTo>
                    <a:cubicBezTo>
                      <a:pt x="442288" y="960722"/>
                      <a:pt x="442161" y="974888"/>
                      <a:pt x="442794" y="987029"/>
                    </a:cubicBezTo>
                    <a:cubicBezTo>
                      <a:pt x="443299" y="999298"/>
                      <a:pt x="444311" y="1008910"/>
                      <a:pt x="444817" y="1014981"/>
                    </a:cubicBezTo>
                    <a:cubicBezTo>
                      <a:pt x="445956" y="1027502"/>
                      <a:pt x="445703" y="1028894"/>
                      <a:pt x="443805" y="1015993"/>
                    </a:cubicBezTo>
                    <a:cubicBezTo>
                      <a:pt x="443299" y="1012704"/>
                      <a:pt x="442794" y="1008531"/>
                      <a:pt x="442035" y="1003472"/>
                    </a:cubicBezTo>
                    <a:cubicBezTo>
                      <a:pt x="441402" y="998160"/>
                      <a:pt x="440770" y="991583"/>
                      <a:pt x="440264" y="984247"/>
                    </a:cubicBezTo>
                    <a:cubicBezTo>
                      <a:pt x="439252" y="969702"/>
                      <a:pt x="439379" y="951363"/>
                      <a:pt x="437987" y="931885"/>
                    </a:cubicBezTo>
                    <a:cubicBezTo>
                      <a:pt x="438999" y="956549"/>
                      <a:pt x="437987" y="982223"/>
                      <a:pt x="440517" y="1004989"/>
                    </a:cubicBezTo>
                    <a:cubicBezTo>
                      <a:pt x="442667" y="1026617"/>
                      <a:pt x="445197" y="1043818"/>
                      <a:pt x="446841" y="1058489"/>
                    </a:cubicBezTo>
                    <a:cubicBezTo>
                      <a:pt x="450256" y="1087200"/>
                      <a:pt x="450762" y="1108574"/>
                      <a:pt x="452406" y="1126914"/>
                    </a:cubicBezTo>
                    <a:cubicBezTo>
                      <a:pt x="453924" y="1145506"/>
                      <a:pt x="455188" y="1161189"/>
                      <a:pt x="456833" y="1180287"/>
                    </a:cubicBezTo>
                    <a:cubicBezTo>
                      <a:pt x="458730" y="1200397"/>
                      <a:pt x="463030" y="1223036"/>
                      <a:pt x="465180" y="1252632"/>
                    </a:cubicBezTo>
                    <a:cubicBezTo>
                      <a:pt x="466698" y="1282481"/>
                      <a:pt x="463030" y="1315238"/>
                      <a:pt x="464421" y="1348122"/>
                    </a:cubicBezTo>
                    <a:cubicBezTo>
                      <a:pt x="465180" y="1378857"/>
                      <a:pt x="466065" y="1408326"/>
                      <a:pt x="466824" y="1436783"/>
                    </a:cubicBezTo>
                    <a:cubicBezTo>
                      <a:pt x="467962" y="1466632"/>
                      <a:pt x="470998" y="1493571"/>
                      <a:pt x="471124" y="1517855"/>
                    </a:cubicBezTo>
                    <a:cubicBezTo>
                      <a:pt x="471377" y="1544036"/>
                      <a:pt x="471630" y="1569078"/>
                      <a:pt x="471883" y="1593362"/>
                    </a:cubicBezTo>
                    <a:cubicBezTo>
                      <a:pt x="472136" y="1617646"/>
                      <a:pt x="471377" y="1641044"/>
                      <a:pt x="471251" y="1663684"/>
                    </a:cubicBezTo>
                    <a:cubicBezTo>
                      <a:pt x="470998" y="1674940"/>
                      <a:pt x="471251" y="1686197"/>
                      <a:pt x="470619" y="1696947"/>
                    </a:cubicBezTo>
                    <a:cubicBezTo>
                      <a:pt x="469986" y="1707698"/>
                      <a:pt x="469480" y="1718448"/>
                      <a:pt x="468848" y="1728819"/>
                    </a:cubicBezTo>
                    <a:cubicBezTo>
                      <a:pt x="467710" y="1749815"/>
                      <a:pt x="466571" y="1770051"/>
                      <a:pt x="465560" y="1789782"/>
                    </a:cubicBezTo>
                    <a:cubicBezTo>
                      <a:pt x="464168" y="1807362"/>
                      <a:pt x="460500" y="1825954"/>
                      <a:pt x="457212" y="1845432"/>
                    </a:cubicBezTo>
                    <a:cubicBezTo>
                      <a:pt x="454429" y="1864403"/>
                      <a:pt x="451647" y="1882995"/>
                      <a:pt x="448864" y="1901334"/>
                    </a:cubicBezTo>
                    <a:cubicBezTo>
                      <a:pt x="446082" y="1919168"/>
                      <a:pt x="443805" y="1936874"/>
                      <a:pt x="440517" y="1953823"/>
                    </a:cubicBezTo>
                    <a:cubicBezTo>
                      <a:pt x="437355" y="1970771"/>
                      <a:pt x="433814" y="1987339"/>
                      <a:pt x="429261" y="2002516"/>
                    </a:cubicBezTo>
                    <a:cubicBezTo>
                      <a:pt x="426984" y="2010105"/>
                      <a:pt x="424454" y="2017314"/>
                      <a:pt x="421545" y="2023765"/>
                    </a:cubicBezTo>
                    <a:cubicBezTo>
                      <a:pt x="420154" y="2026927"/>
                      <a:pt x="418636" y="2029962"/>
                      <a:pt x="416992" y="2032618"/>
                    </a:cubicBezTo>
                    <a:cubicBezTo>
                      <a:pt x="416613" y="2033377"/>
                      <a:pt x="416107" y="2034009"/>
                      <a:pt x="415727" y="2034642"/>
                    </a:cubicBezTo>
                    <a:cubicBezTo>
                      <a:pt x="413957" y="2035148"/>
                      <a:pt x="410668" y="2036159"/>
                      <a:pt x="404471" y="2040207"/>
                    </a:cubicBezTo>
                    <a:lnTo>
                      <a:pt x="399538" y="2044001"/>
                    </a:lnTo>
                    <a:cubicBezTo>
                      <a:pt x="398653" y="2044633"/>
                      <a:pt x="397894" y="2045139"/>
                      <a:pt x="397262" y="2045519"/>
                    </a:cubicBezTo>
                    <a:lnTo>
                      <a:pt x="396123" y="2046025"/>
                    </a:lnTo>
                    <a:lnTo>
                      <a:pt x="394859" y="2046531"/>
                    </a:lnTo>
                    <a:cubicBezTo>
                      <a:pt x="391950" y="2047795"/>
                      <a:pt x="389926" y="2049060"/>
                      <a:pt x="388282" y="2050072"/>
                    </a:cubicBezTo>
                    <a:cubicBezTo>
                      <a:pt x="387902" y="2050072"/>
                      <a:pt x="387649" y="2050072"/>
                      <a:pt x="387270" y="2050072"/>
                    </a:cubicBezTo>
                    <a:cubicBezTo>
                      <a:pt x="383855" y="2050578"/>
                      <a:pt x="379428" y="2051843"/>
                      <a:pt x="375002" y="2054499"/>
                    </a:cubicBezTo>
                    <a:cubicBezTo>
                      <a:pt x="370828" y="2057028"/>
                      <a:pt x="368045" y="2059811"/>
                      <a:pt x="365769" y="2062340"/>
                    </a:cubicBezTo>
                    <a:cubicBezTo>
                      <a:pt x="361469" y="2067526"/>
                      <a:pt x="359571" y="2071826"/>
                      <a:pt x="358054" y="2075873"/>
                    </a:cubicBezTo>
                    <a:cubicBezTo>
                      <a:pt x="357295" y="2077897"/>
                      <a:pt x="356662" y="2079794"/>
                      <a:pt x="356283" y="2081565"/>
                    </a:cubicBezTo>
                    <a:cubicBezTo>
                      <a:pt x="355524" y="2084094"/>
                      <a:pt x="355145" y="2087509"/>
                      <a:pt x="355018" y="2089153"/>
                    </a:cubicBezTo>
                    <a:cubicBezTo>
                      <a:pt x="354639" y="2093201"/>
                      <a:pt x="354639" y="2097501"/>
                      <a:pt x="355271" y="2101928"/>
                    </a:cubicBezTo>
                    <a:cubicBezTo>
                      <a:pt x="355651" y="2104078"/>
                      <a:pt x="356030" y="2106355"/>
                      <a:pt x="356662" y="2108631"/>
                    </a:cubicBezTo>
                    <a:lnTo>
                      <a:pt x="357295" y="2110528"/>
                    </a:lnTo>
                    <a:lnTo>
                      <a:pt x="357295" y="2110781"/>
                    </a:lnTo>
                    <a:cubicBezTo>
                      <a:pt x="357295" y="2111666"/>
                      <a:pt x="357548" y="2112931"/>
                      <a:pt x="357801" y="2114196"/>
                    </a:cubicBezTo>
                    <a:cubicBezTo>
                      <a:pt x="356536" y="2114828"/>
                      <a:pt x="355651" y="2115208"/>
                      <a:pt x="357801" y="2114323"/>
                    </a:cubicBezTo>
                    <a:cubicBezTo>
                      <a:pt x="358054" y="2115967"/>
                      <a:pt x="358560" y="2117864"/>
                      <a:pt x="359318" y="2119887"/>
                    </a:cubicBezTo>
                    <a:cubicBezTo>
                      <a:pt x="359951" y="2121785"/>
                      <a:pt x="360836" y="2123808"/>
                      <a:pt x="361975" y="2125832"/>
                    </a:cubicBezTo>
                    <a:cubicBezTo>
                      <a:pt x="362607" y="2126844"/>
                      <a:pt x="363239" y="2127855"/>
                      <a:pt x="363872" y="2128868"/>
                    </a:cubicBezTo>
                    <a:cubicBezTo>
                      <a:pt x="364757" y="2130006"/>
                      <a:pt x="365769" y="2131271"/>
                      <a:pt x="366781" y="2132409"/>
                    </a:cubicBezTo>
                    <a:cubicBezTo>
                      <a:pt x="370828" y="2136456"/>
                      <a:pt x="374116" y="2138227"/>
                      <a:pt x="376393" y="2139365"/>
                    </a:cubicBezTo>
                    <a:cubicBezTo>
                      <a:pt x="386005" y="2143665"/>
                      <a:pt x="387396" y="2143286"/>
                      <a:pt x="390558" y="2144930"/>
                    </a:cubicBezTo>
                    <a:cubicBezTo>
                      <a:pt x="410162" y="2152772"/>
                      <a:pt x="428755" y="2157325"/>
                      <a:pt x="448106" y="2161119"/>
                    </a:cubicBezTo>
                    <a:cubicBezTo>
                      <a:pt x="467204" y="2164787"/>
                      <a:pt x="487314" y="2167443"/>
                      <a:pt x="507550" y="2168581"/>
                    </a:cubicBezTo>
                    <a:cubicBezTo>
                      <a:pt x="473401" y="2166052"/>
                      <a:pt x="440264" y="2160234"/>
                      <a:pt x="406747" y="2149483"/>
                    </a:cubicBezTo>
                    <a:cubicBezTo>
                      <a:pt x="402574" y="2148092"/>
                      <a:pt x="398273" y="2146574"/>
                      <a:pt x="393973" y="2144803"/>
                    </a:cubicBezTo>
                    <a:lnTo>
                      <a:pt x="388788" y="2142653"/>
                    </a:lnTo>
                    <a:lnTo>
                      <a:pt x="383349" y="2140756"/>
                    </a:lnTo>
                    <a:cubicBezTo>
                      <a:pt x="380693" y="2139618"/>
                      <a:pt x="377531" y="2138986"/>
                      <a:pt x="371334" y="2134433"/>
                    </a:cubicBezTo>
                    <a:cubicBezTo>
                      <a:pt x="368298" y="2132282"/>
                      <a:pt x="364251" y="2127223"/>
                      <a:pt x="362860" y="2124188"/>
                    </a:cubicBezTo>
                    <a:cubicBezTo>
                      <a:pt x="360963" y="2120647"/>
                      <a:pt x="360077" y="2117358"/>
                      <a:pt x="359571" y="2114576"/>
                    </a:cubicBezTo>
                    <a:cubicBezTo>
                      <a:pt x="359571" y="2114323"/>
                      <a:pt x="359571" y="2114069"/>
                      <a:pt x="359571" y="2113817"/>
                    </a:cubicBezTo>
                    <a:cubicBezTo>
                      <a:pt x="359824" y="2113817"/>
                      <a:pt x="359951" y="2113690"/>
                      <a:pt x="360330" y="2113563"/>
                    </a:cubicBezTo>
                    <a:lnTo>
                      <a:pt x="360330" y="2113311"/>
                    </a:lnTo>
                    <a:cubicBezTo>
                      <a:pt x="360330" y="2113311"/>
                      <a:pt x="359824" y="2113437"/>
                      <a:pt x="359571" y="2113563"/>
                    </a:cubicBezTo>
                    <a:cubicBezTo>
                      <a:pt x="359571" y="2113563"/>
                      <a:pt x="359571" y="2113563"/>
                      <a:pt x="359571" y="2113563"/>
                    </a:cubicBezTo>
                    <a:cubicBezTo>
                      <a:pt x="359824" y="2113563"/>
                      <a:pt x="360077" y="2113437"/>
                      <a:pt x="360204" y="2113311"/>
                    </a:cubicBezTo>
                    <a:lnTo>
                      <a:pt x="360204" y="2112931"/>
                    </a:lnTo>
                    <a:cubicBezTo>
                      <a:pt x="359698" y="2111920"/>
                      <a:pt x="359445" y="2110908"/>
                      <a:pt x="359066" y="2109896"/>
                    </a:cubicBezTo>
                    <a:cubicBezTo>
                      <a:pt x="359066" y="2109516"/>
                      <a:pt x="359066" y="2109137"/>
                      <a:pt x="359066" y="2108884"/>
                    </a:cubicBezTo>
                    <a:lnTo>
                      <a:pt x="359066" y="2108504"/>
                    </a:lnTo>
                    <a:cubicBezTo>
                      <a:pt x="359066" y="2108504"/>
                      <a:pt x="358686" y="2108504"/>
                      <a:pt x="358686" y="2108504"/>
                    </a:cubicBezTo>
                    <a:cubicBezTo>
                      <a:pt x="358054" y="2105975"/>
                      <a:pt x="357421" y="2103572"/>
                      <a:pt x="357168" y="2101169"/>
                    </a:cubicBezTo>
                    <a:cubicBezTo>
                      <a:pt x="356662" y="2097248"/>
                      <a:pt x="356662" y="2093454"/>
                      <a:pt x="357042" y="2089912"/>
                    </a:cubicBezTo>
                    <a:cubicBezTo>
                      <a:pt x="357168" y="2088395"/>
                      <a:pt x="357421" y="2085865"/>
                      <a:pt x="358054" y="2083336"/>
                    </a:cubicBezTo>
                    <a:cubicBezTo>
                      <a:pt x="358560" y="2081185"/>
                      <a:pt x="358939" y="2079921"/>
                      <a:pt x="359698" y="2078023"/>
                    </a:cubicBezTo>
                    <a:cubicBezTo>
                      <a:pt x="360963" y="2074609"/>
                      <a:pt x="362607" y="2070941"/>
                      <a:pt x="365516" y="2066640"/>
                    </a:cubicBezTo>
                    <a:cubicBezTo>
                      <a:pt x="367034" y="2064491"/>
                      <a:pt x="368931" y="2062214"/>
                      <a:pt x="371587" y="2059937"/>
                    </a:cubicBezTo>
                    <a:cubicBezTo>
                      <a:pt x="374116" y="2057787"/>
                      <a:pt x="378290" y="2055131"/>
                      <a:pt x="381958" y="2053993"/>
                    </a:cubicBezTo>
                    <a:cubicBezTo>
                      <a:pt x="382970" y="2053613"/>
                      <a:pt x="383729" y="2053487"/>
                      <a:pt x="384614" y="2053234"/>
                    </a:cubicBezTo>
                    <a:lnTo>
                      <a:pt x="383982" y="2053740"/>
                    </a:lnTo>
                    <a:lnTo>
                      <a:pt x="383855" y="2053740"/>
                    </a:lnTo>
                    <a:cubicBezTo>
                      <a:pt x="383855" y="2053740"/>
                      <a:pt x="383855" y="2053866"/>
                      <a:pt x="383855" y="2053866"/>
                    </a:cubicBezTo>
                    <a:cubicBezTo>
                      <a:pt x="384488" y="2054625"/>
                      <a:pt x="382464" y="2052222"/>
                      <a:pt x="385373" y="2055637"/>
                    </a:cubicBezTo>
                    <a:cubicBezTo>
                      <a:pt x="385373" y="2055637"/>
                      <a:pt x="385373" y="2055637"/>
                      <a:pt x="385373" y="2055764"/>
                    </a:cubicBezTo>
                    <a:cubicBezTo>
                      <a:pt x="384867" y="2055764"/>
                      <a:pt x="384488" y="2055764"/>
                      <a:pt x="383982" y="2056016"/>
                    </a:cubicBezTo>
                    <a:cubicBezTo>
                      <a:pt x="379175" y="2057281"/>
                      <a:pt x="373737" y="2060949"/>
                      <a:pt x="371081" y="2063858"/>
                    </a:cubicBezTo>
                    <a:cubicBezTo>
                      <a:pt x="368172" y="2066894"/>
                      <a:pt x="366275" y="2069802"/>
                      <a:pt x="364883" y="2072332"/>
                    </a:cubicBezTo>
                    <a:cubicBezTo>
                      <a:pt x="363492" y="2074988"/>
                      <a:pt x="362480" y="2077264"/>
                      <a:pt x="361722" y="2079541"/>
                    </a:cubicBezTo>
                    <a:lnTo>
                      <a:pt x="360710" y="2082956"/>
                    </a:lnTo>
                    <a:cubicBezTo>
                      <a:pt x="360330" y="2084474"/>
                      <a:pt x="359951" y="2086118"/>
                      <a:pt x="359698" y="2087762"/>
                    </a:cubicBezTo>
                    <a:cubicBezTo>
                      <a:pt x="359066" y="2092568"/>
                      <a:pt x="359066" y="2097501"/>
                      <a:pt x="359824" y="2102687"/>
                    </a:cubicBezTo>
                    <a:cubicBezTo>
                      <a:pt x="360077" y="2104457"/>
                      <a:pt x="360710" y="2106355"/>
                      <a:pt x="361216" y="2108125"/>
                    </a:cubicBezTo>
                    <a:lnTo>
                      <a:pt x="360710" y="2108125"/>
                    </a:lnTo>
                    <a:cubicBezTo>
                      <a:pt x="360710" y="2108125"/>
                      <a:pt x="361216" y="2108125"/>
                      <a:pt x="361216" y="2108125"/>
                    </a:cubicBezTo>
                    <a:cubicBezTo>
                      <a:pt x="361216" y="2108504"/>
                      <a:pt x="361342" y="2109010"/>
                      <a:pt x="361595" y="2109390"/>
                    </a:cubicBezTo>
                    <a:cubicBezTo>
                      <a:pt x="361595" y="2110275"/>
                      <a:pt x="361848" y="2111287"/>
                      <a:pt x="361975" y="2112678"/>
                    </a:cubicBezTo>
                    <a:cubicBezTo>
                      <a:pt x="362101" y="2112678"/>
                      <a:pt x="362227" y="2112678"/>
                      <a:pt x="362480" y="2112425"/>
                    </a:cubicBezTo>
                    <a:cubicBezTo>
                      <a:pt x="362354" y="2112425"/>
                      <a:pt x="362986" y="2112299"/>
                      <a:pt x="364251" y="2111666"/>
                    </a:cubicBezTo>
                    <a:cubicBezTo>
                      <a:pt x="364251" y="2111666"/>
                      <a:pt x="364251" y="2111666"/>
                      <a:pt x="364251" y="2111666"/>
                    </a:cubicBezTo>
                    <a:cubicBezTo>
                      <a:pt x="364504" y="2111666"/>
                      <a:pt x="364504" y="2111540"/>
                      <a:pt x="364757" y="2111414"/>
                    </a:cubicBezTo>
                    <a:lnTo>
                      <a:pt x="364757" y="2111161"/>
                    </a:lnTo>
                    <a:cubicBezTo>
                      <a:pt x="364757" y="2111161"/>
                      <a:pt x="364504" y="2110781"/>
                      <a:pt x="364504" y="2110781"/>
                    </a:cubicBezTo>
                    <a:lnTo>
                      <a:pt x="363998" y="2109263"/>
                    </a:lnTo>
                    <a:cubicBezTo>
                      <a:pt x="363998" y="2109263"/>
                      <a:pt x="363998" y="2108504"/>
                      <a:pt x="363998" y="2108252"/>
                    </a:cubicBezTo>
                    <a:lnTo>
                      <a:pt x="363998" y="2107872"/>
                    </a:lnTo>
                    <a:cubicBezTo>
                      <a:pt x="363998" y="2107872"/>
                      <a:pt x="363998" y="2107872"/>
                      <a:pt x="363998" y="2107872"/>
                    </a:cubicBezTo>
                    <a:lnTo>
                      <a:pt x="363745" y="2107872"/>
                    </a:lnTo>
                    <a:cubicBezTo>
                      <a:pt x="363745" y="2107872"/>
                      <a:pt x="363745" y="2107872"/>
                      <a:pt x="363745" y="2107872"/>
                    </a:cubicBezTo>
                    <a:lnTo>
                      <a:pt x="363998" y="2107872"/>
                    </a:lnTo>
                    <a:cubicBezTo>
                      <a:pt x="363998" y="2107872"/>
                      <a:pt x="363998" y="2107872"/>
                      <a:pt x="363998" y="2107872"/>
                    </a:cubicBezTo>
                    <a:lnTo>
                      <a:pt x="363998" y="2107872"/>
                    </a:lnTo>
                    <a:cubicBezTo>
                      <a:pt x="363998" y="2107872"/>
                      <a:pt x="365516" y="2107746"/>
                      <a:pt x="365516" y="2107746"/>
                    </a:cubicBezTo>
                    <a:lnTo>
                      <a:pt x="364251" y="2107746"/>
                    </a:lnTo>
                    <a:cubicBezTo>
                      <a:pt x="364251" y="2107746"/>
                      <a:pt x="364504" y="2107746"/>
                      <a:pt x="365136" y="2107746"/>
                    </a:cubicBezTo>
                    <a:lnTo>
                      <a:pt x="366022" y="2107746"/>
                    </a:lnTo>
                    <a:cubicBezTo>
                      <a:pt x="366022" y="2107746"/>
                      <a:pt x="366022" y="2107746"/>
                      <a:pt x="366022" y="2107746"/>
                    </a:cubicBezTo>
                    <a:cubicBezTo>
                      <a:pt x="366022" y="2107999"/>
                      <a:pt x="366148" y="2108252"/>
                      <a:pt x="366275" y="2108504"/>
                    </a:cubicBezTo>
                    <a:lnTo>
                      <a:pt x="366275" y="2108758"/>
                    </a:lnTo>
                    <a:cubicBezTo>
                      <a:pt x="366275" y="2108758"/>
                      <a:pt x="366528" y="2110275"/>
                      <a:pt x="366528" y="2110275"/>
                    </a:cubicBezTo>
                    <a:cubicBezTo>
                      <a:pt x="366528" y="2110528"/>
                      <a:pt x="366528" y="2110781"/>
                      <a:pt x="366528" y="2111034"/>
                    </a:cubicBezTo>
                    <a:cubicBezTo>
                      <a:pt x="367792" y="2110528"/>
                      <a:pt x="369057" y="2110022"/>
                      <a:pt x="370575" y="2109390"/>
                    </a:cubicBezTo>
                    <a:cubicBezTo>
                      <a:pt x="370575" y="2109390"/>
                      <a:pt x="370575" y="2109390"/>
                      <a:pt x="370575" y="2109390"/>
                    </a:cubicBezTo>
                    <a:cubicBezTo>
                      <a:pt x="369310" y="2109896"/>
                      <a:pt x="368045" y="2110402"/>
                      <a:pt x="366528" y="2111034"/>
                    </a:cubicBezTo>
                    <a:lnTo>
                      <a:pt x="366528" y="2111034"/>
                    </a:lnTo>
                    <a:cubicBezTo>
                      <a:pt x="366528" y="2111034"/>
                      <a:pt x="366148" y="2111161"/>
                      <a:pt x="366022" y="2111287"/>
                    </a:cubicBezTo>
                    <a:cubicBezTo>
                      <a:pt x="366148" y="2111287"/>
                      <a:pt x="366275" y="2111161"/>
                      <a:pt x="366528" y="2111034"/>
                    </a:cubicBezTo>
                    <a:cubicBezTo>
                      <a:pt x="367034" y="2115208"/>
                      <a:pt x="368425" y="2122290"/>
                      <a:pt x="375508" y="2128235"/>
                    </a:cubicBezTo>
                    <a:cubicBezTo>
                      <a:pt x="381452" y="2132662"/>
                      <a:pt x="384614" y="2133168"/>
                      <a:pt x="387270" y="2134306"/>
                    </a:cubicBezTo>
                    <a:cubicBezTo>
                      <a:pt x="389926" y="2135191"/>
                      <a:pt x="391570" y="2135824"/>
                      <a:pt x="393088" y="2136456"/>
                    </a:cubicBezTo>
                    <a:lnTo>
                      <a:pt x="400550" y="2139492"/>
                    </a:lnTo>
                    <a:cubicBezTo>
                      <a:pt x="420407" y="2146954"/>
                      <a:pt x="440011" y="2151633"/>
                      <a:pt x="459109" y="2155175"/>
                    </a:cubicBezTo>
                    <a:cubicBezTo>
                      <a:pt x="478207" y="2158843"/>
                      <a:pt x="497305" y="2161119"/>
                      <a:pt x="515012" y="2162257"/>
                    </a:cubicBezTo>
                    <a:cubicBezTo>
                      <a:pt x="523992" y="2162890"/>
                      <a:pt x="532592" y="2163143"/>
                      <a:pt x="540814" y="2163522"/>
                    </a:cubicBezTo>
                    <a:lnTo>
                      <a:pt x="546758" y="2163775"/>
                    </a:lnTo>
                    <a:lnTo>
                      <a:pt x="551817" y="2164154"/>
                    </a:lnTo>
                    <a:cubicBezTo>
                      <a:pt x="555738" y="2164534"/>
                      <a:pt x="559532" y="2164914"/>
                      <a:pt x="563200" y="2165293"/>
                    </a:cubicBezTo>
                    <a:cubicBezTo>
                      <a:pt x="567247" y="2165672"/>
                      <a:pt x="571547" y="2165925"/>
                      <a:pt x="575848" y="2166052"/>
                    </a:cubicBezTo>
                    <a:cubicBezTo>
                      <a:pt x="579895" y="2166052"/>
                      <a:pt x="585334" y="2165672"/>
                      <a:pt x="588116" y="2165546"/>
                    </a:cubicBezTo>
                    <a:cubicBezTo>
                      <a:pt x="594693" y="2165040"/>
                      <a:pt x="601017" y="2164914"/>
                      <a:pt x="608226" y="2164281"/>
                    </a:cubicBezTo>
                    <a:cubicBezTo>
                      <a:pt x="623530" y="2163016"/>
                      <a:pt x="634786" y="2156692"/>
                      <a:pt x="640098" y="2155048"/>
                    </a:cubicBezTo>
                    <a:lnTo>
                      <a:pt x="640098" y="2155301"/>
                    </a:lnTo>
                    <a:cubicBezTo>
                      <a:pt x="636304" y="2156566"/>
                      <a:pt x="628968" y="2160360"/>
                      <a:pt x="619988" y="2162890"/>
                    </a:cubicBezTo>
                    <a:cubicBezTo>
                      <a:pt x="606835" y="2166052"/>
                      <a:pt x="599120" y="2165419"/>
                      <a:pt x="590140" y="2166305"/>
                    </a:cubicBezTo>
                    <a:cubicBezTo>
                      <a:pt x="586472" y="2166558"/>
                      <a:pt x="580021" y="2167316"/>
                      <a:pt x="574457" y="2167064"/>
                    </a:cubicBezTo>
                    <a:cubicBezTo>
                      <a:pt x="568765" y="2167064"/>
                      <a:pt x="563453" y="2166431"/>
                      <a:pt x="558520" y="2166052"/>
                    </a:cubicBezTo>
                    <a:cubicBezTo>
                      <a:pt x="553335" y="2165546"/>
                      <a:pt x="549793" y="2165166"/>
                      <a:pt x="544987" y="2165040"/>
                    </a:cubicBezTo>
                    <a:cubicBezTo>
                      <a:pt x="539928" y="2164914"/>
                      <a:pt x="534869" y="2164660"/>
                      <a:pt x="529684" y="2164534"/>
                    </a:cubicBezTo>
                    <a:cubicBezTo>
                      <a:pt x="508688" y="2163775"/>
                      <a:pt x="486175" y="2162005"/>
                      <a:pt x="463915" y="2158084"/>
                    </a:cubicBezTo>
                    <a:cubicBezTo>
                      <a:pt x="441782" y="2154163"/>
                      <a:pt x="419269" y="2149230"/>
                      <a:pt x="396882" y="2140630"/>
                    </a:cubicBezTo>
                    <a:lnTo>
                      <a:pt x="389800" y="2137721"/>
                    </a:lnTo>
                    <a:cubicBezTo>
                      <a:pt x="387776" y="2136962"/>
                      <a:pt x="385120" y="2136203"/>
                      <a:pt x="380693" y="2134179"/>
                    </a:cubicBezTo>
                    <a:cubicBezTo>
                      <a:pt x="378417" y="2133041"/>
                      <a:pt x="375381" y="2131650"/>
                      <a:pt x="371587" y="2127855"/>
                    </a:cubicBezTo>
                    <a:cubicBezTo>
                      <a:pt x="367413" y="2123302"/>
                      <a:pt x="366022" y="2119635"/>
                      <a:pt x="365010" y="2115967"/>
                    </a:cubicBezTo>
                    <a:cubicBezTo>
                      <a:pt x="364631" y="2114449"/>
                      <a:pt x="364378" y="2113058"/>
                      <a:pt x="364125" y="2111920"/>
                    </a:cubicBezTo>
                    <a:cubicBezTo>
                      <a:pt x="363366" y="2112172"/>
                      <a:pt x="362607" y="2112552"/>
                      <a:pt x="361848" y="2112805"/>
                    </a:cubicBezTo>
                    <a:cubicBezTo>
                      <a:pt x="362480" y="2117358"/>
                      <a:pt x="364378" y="2124188"/>
                      <a:pt x="370954" y="2130638"/>
                    </a:cubicBezTo>
                    <a:cubicBezTo>
                      <a:pt x="379175" y="2137468"/>
                      <a:pt x="382717" y="2137341"/>
                      <a:pt x="385626" y="2138733"/>
                    </a:cubicBezTo>
                    <a:cubicBezTo>
                      <a:pt x="388661" y="2139744"/>
                      <a:pt x="389800" y="2140124"/>
                      <a:pt x="391570" y="2141009"/>
                    </a:cubicBezTo>
                    <a:cubicBezTo>
                      <a:pt x="397388" y="2143539"/>
                      <a:pt x="402447" y="2145309"/>
                      <a:pt x="407759" y="2147080"/>
                    </a:cubicBezTo>
                    <a:cubicBezTo>
                      <a:pt x="428755" y="2154036"/>
                      <a:pt x="448485" y="2158084"/>
                      <a:pt x="467710" y="2161246"/>
                    </a:cubicBezTo>
                    <a:cubicBezTo>
                      <a:pt x="487187" y="2164408"/>
                      <a:pt x="506285" y="2166052"/>
                      <a:pt x="525004" y="2166811"/>
                    </a:cubicBezTo>
                    <a:lnTo>
                      <a:pt x="538916" y="2167190"/>
                    </a:lnTo>
                    <a:cubicBezTo>
                      <a:pt x="543596" y="2167316"/>
                      <a:pt x="548023" y="2167316"/>
                      <a:pt x="551438" y="2167696"/>
                    </a:cubicBezTo>
                    <a:cubicBezTo>
                      <a:pt x="559406" y="2168328"/>
                      <a:pt x="570030" y="2169846"/>
                      <a:pt x="581919" y="2169087"/>
                    </a:cubicBezTo>
                    <a:cubicBezTo>
                      <a:pt x="586598" y="2168708"/>
                      <a:pt x="591405" y="2168328"/>
                      <a:pt x="596211" y="2167949"/>
                    </a:cubicBezTo>
                    <a:cubicBezTo>
                      <a:pt x="600890" y="2167570"/>
                      <a:pt x="605823" y="2167316"/>
                      <a:pt x="612020" y="2166431"/>
                    </a:cubicBezTo>
                    <a:cubicBezTo>
                      <a:pt x="613538" y="2166178"/>
                      <a:pt x="615309" y="2165925"/>
                      <a:pt x="617206" y="2165546"/>
                    </a:cubicBezTo>
                    <a:cubicBezTo>
                      <a:pt x="619356" y="2165040"/>
                      <a:pt x="621127" y="2164534"/>
                      <a:pt x="622644" y="2164028"/>
                    </a:cubicBezTo>
                    <a:cubicBezTo>
                      <a:pt x="625680" y="2163016"/>
                      <a:pt x="628589" y="2161878"/>
                      <a:pt x="631245" y="2160866"/>
                    </a:cubicBezTo>
                    <a:lnTo>
                      <a:pt x="638328" y="2157831"/>
                    </a:lnTo>
                    <a:lnTo>
                      <a:pt x="639719" y="2157198"/>
                    </a:lnTo>
                    <a:lnTo>
                      <a:pt x="640351" y="2156946"/>
                    </a:lnTo>
                    <a:lnTo>
                      <a:pt x="640604" y="2156946"/>
                    </a:lnTo>
                    <a:cubicBezTo>
                      <a:pt x="640604" y="2156946"/>
                      <a:pt x="640604" y="2156819"/>
                      <a:pt x="640604" y="2156819"/>
                    </a:cubicBezTo>
                    <a:lnTo>
                      <a:pt x="642122" y="2161246"/>
                    </a:lnTo>
                    <a:lnTo>
                      <a:pt x="642501" y="2162511"/>
                    </a:lnTo>
                    <a:cubicBezTo>
                      <a:pt x="639719" y="2163649"/>
                      <a:pt x="634407" y="2166305"/>
                      <a:pt x="627956" y="2168708"/>
                    </a:cubicBezTo>
                    <a:cubicBezTo>
                      <a:pt x="626312" y="2169340"/>
                      <a:pt x="624542" y="2169973"/>
                      <a:pt x="622644" y="2170478"/>
                    </a:cubicBezTo>
                    <a:cubicBezTo>
                      <a:pt x="620747" y="2171111"/>
                      <a:pt x="617712" y="2171870"/>
                      <a:pt x="615815" y="2172123"/>
                    </a:cubicBezTo>
                    <a:cubicBezTo>
                      <a:pt x="611641" y="2172881"/>
                      <a:pt x="608226" y="2173261"/>
                      <a:pt x="605064" y="2173640"/>
                    </a:cubicBezTo>
                    <a:cubicBezTo>
                      <a:pt x="599625" y="2174146"/>
                      <a:pt x="593934" y="2174652"/>
                      <a:pt x="588243" y="2175158"/>
                    </a:cubicBezTo>
                    <a:lnTo>
                      <a:pt x="583310" y="2175664"/>
                    </a:lnTo>
                    <a:lnTo>
                      <a:pt x="577366" y="2175917"/>
                    </a:lnTo>
                    <a:cubicBezTo>
                      <a:pt x="573445" y="2175917"/>
                      <a:pt x="569650" y="2175917"/>
                      <a:pt x="565982" y="2175664"/>
                    </a:cubicBezTo>
                    <a:cubicBezTo>
                      <a:pt x="560038" y="2175284"/>
                      <a:pt x="554094" y="2174779"/>
                      <a:pt x="547896" y="2174273"/>
                    </a:cubicBezTo>
                    <a:cubicBezTo>
                      <a:pt x="536387" y="2174020"/>
                      <a:pt x="521589" y="2173767"/>
                      <a:pt x="506918" y="2172755"/>
                    </a:cubicBezTo>
                    <a:cubicBezTo>
                      <a:pt x="516403" y="2173514"/>
                      <a:pt x="525510" y="2173893"/>
                      <a:pt x="534110" y="2174273"/>
                    </a:cubicBezTo>
                    <a:cubicBezTo>
                      <a:pt x="538284" y="2174399"/>
                      <a:pt x="542458" y="2174526"/>
                      <a:pt x="546505" y="2174779"/>
                    </a:cubicBezTo>
                    <a:cubicBezTo>
                      <a:pt x="549288" y="2174779"/>
                      <a:pt x="552576" y="2175284"/>
                      <a:pt x="556750" y="2175664"/>
                    </a:cubicBezTo>
                    <a:cubicBezTo>
                      <a:pt x="564718" y="2176549"/>
                      <a:pt x="574962" y="2177435"/>
                      <a:pt x="585713" y="2176549"/>
                    </a:cubicBezTo>
                    <a:cubicBezTo>
                      <a:pt x="593555" y="2176043"/>
                      <a:pt x="601143" y="2175411"/>
                      <a:pt x="608732" y="2174905"/>
                    </a:cubicBezTo>
                    <a:cubicBezTo>
                      <a:pt x="611009" y="2174652"/>
                      <a:pt x="613538" y="2174399"/>
                      <a:pt x="616447" y="2173893"/>
                    </a:cubicBezTo>
                    <a:cubicBezTo>
                      <a:pt x="617965" y="2173640"/>
                      <a:pt x="619483" y="2173261"/>
                      <a:pt x="621380" y="2172755"/>
                    </a:cubicBezTo>
                    <a:lnTo>
                      <a:pt x="625553" y="2171490"/>
                    </a:lnTo>
                    <a:cubicBezTo>
                      <a:pt x="630612" y="2169846"/>
                      <a:pt x="634913" y="2168076"/>
                      <a:pt x="638454" y="2166558"/>
                    </a:cubicBezTo>
                    <a:lnTo>
                      <a:pt x="642754" y="2164787"/>
                    </a:lnTo>
                    <a:lnTo>
                      <a:pt x="643134" y="2164787"/>
                    </a:lnTo>
                    <a:cubicBezTo>
                      <a:pt x="643134" y="2164787"/>
                      <a:pt x="643134" y="2164787"/>
                      <a:pt x="643134" y="2164660"/>
                    </a:cubicBezTo>
                    <a:lnTo>
                      <a:pt x="643134" y="2164660"/>
                    </a:lnTo>
                    <a:cubicBezTo>
                      <a:pt x="643134" y="2164660"/>
                      <a:pt x="643134" y="2164660"/>
                      <a:pt x="643134" y="2164660"/>
                    </a:cubicBezTo>
                    <a:lnTo>
                      <a:pt x="643134" y="2164660"/>
                    </a:lnTo>
                    <a:cubicBezTo>
                      <a:pt x="643134" y="2164660"/>
                      <a:pt x="643513" y="2164660"/>
                      <a:pt x="643513" y="2164660"/>
                    </a:cubicBezTo>
                    <a:lnTo>
                      <a:pt x="643640" y="2164660"/>
                    </a:lnTo>
                    <a:cubicBezTo>
                      <a:pt x="645663" y="2169973"/>
                      <a:pt x="645157" y="2168455"/>
                      <a:pt x="643640" y="2164660"/>
                    </a:cubicBezTo>
                    <a:lnTo>
                      <a:pt x="644651" y="2164408"/>
                    </a:lnTo>
                    <a:cubicBezTo>
                      <a:pt x="646549" y="2163902"/>
                      <a:pt x="649331" y="2163016"/>
                      <a:pt x="652114" y="2162005"/>
                    </a:cubicBezTo>
                    <a:lnTo>
                      <a:pt x="656414" y="2160234"/>
                    </a:lnTo>
                    <a:cubicBezTo>
                      <a:pt x="658311" y="2159349"/>
                      <a:pt x="660588" y="2158210"/>
                      <a:pt x="662105" y="2157198"/>
                    </a:cubicBezTo>
                    <a:cubicBezTo>
                      <a:pt x="668682" y="2153151"/>
                      <a:pt x="672224" y="2149610"/>
                      <a:pt x="675765" y="2146448"/>
                    </a:cubicBezTo>
                    <a:cubicBezTo>
                      <a:pt x="679053" y="2143286"/>
                      <a:pt x="681709" y="2140503"/>
                      <a:pt x="685124" y="2136709"/>
                    </a:cubicBezTo>
                    <a:cubicBezTo>
                      <a:pt x="691322" y="2129500"/>
                      <a:pt x="696381" y="2122164"/>
                      <a:pt x="700807" y="2114702"/>
                    </a:cubicBezTo>
                    <a:cubicBezTo>
                      <a:pt x="734071" y="2054499"/>
                      <a:pt x="742545" y="1994295"/>
                      <a:pt x="757216" y="1906267"/>
                    </a:cubicBezTo>
                    <a:cubicBezTo>
                      <a:pt x="753548" y="1921824"/>
                      <a:pt x="755825" y="1906647"/>
                      <a:pt x="759493" y="1875659"/>
                    </a:cubicBezTo>
                    <a:cubicBezTo>
                      <a:pt x="761643" y="1845432"/>
                      <a:pt x="764932" y="1799647"/>
                      <a:pt x="768346" y="1753229"/>
                    </a:cubicBezTo>
                    <a:cubicBezTo>
                      <a:pt x="770497" y="1731602"/>
                      <a:pt x="774417" y="1706686"/>
                      <a:pt x="775050" y="1683414"/>
                    </a:cubicBezTo>
                    <a:cubicBezTo>
                      <a:pt x="775682" y="1661660"/>
                      <a:pt x="776314" y="1641676"/>
                      <a:pt x="776820" y="1625108"/>
                    </a:cubicBezTo>
                    <a:cubicBezTo>
                      <a:pt x="777073" y="1608539"/>
                      <a:pt x="777579" y="1595386"/>
                      <a:pt x="778212" y="1587671"/>
                    </a:cubicBezTo>
                    <a:cubicBezTo>
                      <a:pt x="778591" y="1579955"/>
                      <a:pt x="778465" y="1577426"/>
                      <a:pt x="777579" y="1582106"/>
                    </a:cubicBezTo>
                    <a:cubicBezTo>
                      <a:pt x="776061" y="1596398"/>
                      <a:pt x="775429" y="1609298"/>
                      <a:pt x="775050" y="1620934"/>
                    </a:cubicBezTo>
                    <a:cubicBezTo>
                      <a:pt x="774544" y="1632570"/>
                      <a:pt x="774164" y="1642815"/>
                      <a:pt x="773785" y="1651795"/>
                    </a:cubicBezTo>
                    <a:cubicBezTo>
                      <a:pt x="772899" y="1670008"/>
                      <a:pt x="772394" y="1682529"/>
                      <a:pt x="771635" y="1692141"/>
                    </a:cubicBezTo>
                    <a:cubicBezTo>
                      <a:pt x="769738" y="1711492"/>
                      <a:pt x="768599" y="1712504"/>
                      <a:pt x="768852" y="1703271"/>
                    </a:cubicBezTo>
                    <a:cubicBezTo>
                      <a:pt x="768852" y="1698844"/>
                      <a:pt x="769232" y="1690750"/>
                      <a:pt x="769105" y="1682402"/>
                    </a:cubicBezTo>
                    <a:cubicBezTo>
                      <a:pt x="769105" y="1673802"/>
                      <a:pt x="769105" y="1663557"/>
                      <a:pt x="769105" y="1652427"/>
                    </a:cubicBezTo>
                    <a:cubicBezTo>
                      <a:pt x="769611" y="1630167"/>
                      <a:pt x="768726" y="1604366"/>
                      <a:pt x="771002" y="1581600"/>
                    </a:cubicBezTo>
                    <a:cubicBezTo>
                      <a:pt x="769232" y="1595639"/>
                      <a:pt x="768473" y="1609045"/>
                      <a:pt x="768093" y="1622072"/>
                    </a:cubicBezTo>
                    <a:cubicBezTo>
                      <a:pt x="767587" y="1635100"/>
                      <a:pt x="767082" y="1647874"/>
                      <a:pt x="766576" y="1660269"/>
                    </a:cubicBezTo>
                    <a:cubicBezTo>
                      <a:pt x="766070" y="1673043"/>
                      <a:pt x="766070" y="1684426"/>
                      <a:pt x="765058" y="1697959"/>
                    </a:cubicBezTo>
                    <a:cubicBezTo>
                      <a:pt x="764173" y="1710986"/>
                      <a:pt x="762655" y="1723381"/>
                      <a:pt x="761137" y="1735649"/>
                    </a:cubicBezTo>
                    <a:cubicBezTo>
                      <a:pt x="759746" y="1747918"/>
                      <a:pt x="758481" y="1759933"/>
                      <a:pt x="757975" y="1771822"/>
                    </a:cubicBezTo>
                    <a:cubicBezTo>
                      <a:pt x="757090" y="1784849"/>
                      <a:pt x="756078" y="1798255"/>
                      <a:pt x="755066" y="1812168"/>
                    </a:cubicBezTo>
                    <a:cubicBezTo>
                      <a:pt x="753928" y="1826207"/>
                      <a:pt x="752790" y="1840878"/>
                      <a:pt x="751525" y="1856182"/>
                    </a:cubicBezTo>
                    <a:cubicBezTo>
                      <a:pt x="750893" y="1863897"/>
                      <a:pt x="750134" y="1871739"/>
                      <a:pt x="749375" y="1879707"/>
                    </a:cubicBezTo>
                    <a:cubicBezTo>
                      <a:pt x="747983" y="1887675"/>
                      <a:pt x="746719" y="1896023"/>
                      <a:pt x="745201" y="1904496"/>
                    </a:cubicBezTo>
                    <a:cubicBezTo>
                      <a:pt x="743430" y="1918788"/>
                      <a:pt x="741786" y="1932069"/>
                      <a:pt x="740268" y="1944843"/>
                    </a:cubicBezTo>
                    <a:cubicBezTo>
                      <a:pt x="738751" y="1957617"/>
                      <a:pt x="736348" y="1969759"/>
                      <a:pt x="734450" y="1981774"/>
                    </a:cubicBezTo>
                    <a:cubicBezTo>
                      <a:pt x="732427" y="1993916"/>
                      <a:pt x="730530" y="2005931"/>
                      <a:pt x="728380" y="2018453"/>
                    </a:cubicBezTo>
                    <a:cubicBezTo>
                      <a:pt x="726229" y="2030974"/>
                      <a:pt x="722815" y="2043748"/>
                      <a:pt x="718894" y="2057661"/>
                    </a:cubicBezTo>
                    <a:cubicBezTo>
                      <a:pt x="714846" y="2071573"/>
                      <a:pt x="709914" y="2086371"/>
                      <a:pt x="702072" y="2102813"/>
                    </a:cubicBezTo>
                    <a:cubicBezTo>
                      <a:pt x="698151" y="2111034"/>
                      <a:pt x="693345" y="2119508"/>
                      <a:pt x="686895" y="2128361"/>
                    </a:cubicBezTo>
                    <a:cubicBezTo>
                      <a:pt x="683859" y="2132535"/>
                      <a:pt x="679559" y="2137594"/>
                      <a:pt x="676144" y="2141262"/>
                    </a:cubicBezTo>
                    <a:cubicBezTo>
                      <a:pt x="672224" y="2145183"/>
                      <a:pt x="668429" y="2149483"/>
                      <a:pt x="660335" y="2154795"/>
                    </a:cubicBezTo>
                    <a:cubicBezTo>
                      <a:pt x="655276" y="2157831"/>
                      <a:pt x="651608" y="2159222"/>
                      <a:pt x="648193" y="2160487"/>
                    </a:cubicBezTo>
                    <a:cubicBezTo>
                      <a:pt x="645916" y="2161246"/>
                      <a:pt x="643513" y="2162005"/>
                      <a:pt x="642628" y="2162257"/>
                    </a:cubicBezTo>
                    <a:cubicBezTo>
                      <a:pt x="641995" y="2160487"/>
                      <a:pt x="641237" y="2158463"/>
                      <a:pt x="640478" y="2156566"/>
                    </a:cubicBezTo>
                    <a:lnTo>
                      <a:pt x="640731" y="2156566"/>
                    </a:lnTo>
                    <a:cubicBezTo>
                      <a:pt x="640731" y="2156566"/>
                      <a:pt x="642375" y="2156060"/>
                      <a:pt x="642375" y="2156060"/>
                    </a:cubicBezTo>
                    <a:cubicBezTo>
                      <a:pt x="645157" y="2155301"/>
                      <a:pt x="648825" y="2154036"/>
                      <a:pt x="652367" y="2152519"/>
                    </a:cubicBezTo>
                    <a:cubicBezTo>
                      <a:pt x="657299" y="2150242"/>
                      <a:pt x="660967" y="2147586"/>
                      <a:pt x="663750" y="2145309"/>
                    </a:cubicBezTo>
                    <a:cubicBezTo>
                      <a:pt x="669567" y="2140377"/>
                      <a:pt x="673109" y="2136836"/>
                      <a:pt x="677662" y="2131650"/>
                    </a:cubicBezTo>
                    <a:cubicBezTo>
                      <a:pt x="686389" y="2121658"/>
                      <a:pt x="693092" y="2110655"/>
                      <a:pt x="698784" y="2099272"/>
                    </a:cubicBezTo>
                    <a:cubicBezTo>
                      <a:pt x="708143" y="2079288"/>
                      <a:pt x="712190" y="2065376"/>
                      <a:pt x="715099" y="2056143"/>
                    </a:cubicBezTo>
                    <a:cubicBezTo>
                      <a:pt x="717755" y="2046910"/>
                      <a:pt x="718767" y="2042230"/>
                      <a:pt x="719020" y="2040713"/>
                    </a:cubicBezTo>
                    <a:cubicBezTo>
                      <a:pt x="719400" y="2037551"/>
                      <a:pt x="716364" y="2046910"/>
                      <a:pt x="712696" y="2057028"/>
                    </a:cubicBezTo>
                    <a:cubicBezTo>
                      <a:pt x="710799" y="2062087"/>
                      <a:pt x="708776" y="2067273"/>
                      <a:pt x="707131" y="2071194"/>
                    </a:cubicBezTo>
                    <a:cubicBezTo>
                      <a:pt x="705487" y="2075115"/>
                      <a:pt x="704222" y="2077770"/>
                      <a:pt x="704096" y="2077770"/>
                    </a:cubicBezTo>
                    <a:cubicBezTo>
                      <a:pt x="704096" y="2077770"/>
                      <a:pt x="704096" y="2077012"/>
                      <a:pt x="704728" y="2075494"/>
                    </a:cubicBezTo>
                    <a:cubicBezTo>
                      <a:pt x="705234" y="2073976"/>
                      <a:pt x="706119" y="2071573"/>
                      <a:pt x="707258" y="2068032"/>
                    </a:cubicBezTo>
                    <a:cubicBezTo>
                      <a:pt x="709661" y="2061075"/>
                      <a:pt x="713202" y="2050072"/>
                      <a:pt x="717755" y="2033377"/>
                    </a:cubicBezTo>
                    <a:cubicBezTo>
                      <a:pt x="729265" y="1986707"/>
                      <a:pt x="737739" y="1941934"/>
                      <a:pt x="744316" y="1898172"/>
                    </a:cubicBezTo>
                    <a:cubicBezTo>
                      <a:pt x="748616" y="1876418"/>
                      <a:pt x="748995" y="1854791"/>
                      <a:pt x="751145" y="1833543"/>
                    </a:cubicBezTo>
                    <a:cubicBezTo>
                      <a:pt x="752790" y="1812421"/>
                      <a:pt x="754434" y="1791679"/>
                      <a:pt x="756078" y="1771063"/>
                    </a:cubicBezTo>
                    <a:cubicBezTo>
                      <a:pt x="757090" y="1752091"/>
                      <a:pt x="760125" y="1732361"/>
                      <a:pt x="762402" y="1711745"/>
                    </a:cubicBezTo>
                    <a:cubicBezTo>
                      <a:pt x="763540" y="1701627"/>
                      <a:pt x="764426" y="1690244"/>
                      <a:pt x="764552" y="1680632"/>
                    </a:cubicBezTo>
                    <a:cubicBezTo>
                      <a:pt x="764932" y="1670640"/>
                      <a:pt x="765184" y="1660775"/>
                      <a:pt x="765564" y="1650909"/>
                    </a:cubicBezTo>
                    <a:cubicBezTo>
                      <a:pt x="766449" y="1631179"/>
                      <a:pt x="766449" y="1611322"/>
                      <a:pt x="767967" y="1591718"/>
                    </a:cubicBezTo>
                    <a:cubicBezTo>
                      <a:pt x="769611" y="1572114"/>
                      <a:pt x="771255" y="1552384"/>
                      <a:pt x="772899" y="1532653"/>
                    </a:cubicBezTo>
                    <a:cubicBezTo>
                      <a:pt x="774797" y="1512922"/>
                      <a:pt x="775429" y="1493066"/>
                      <a:pt x="776567" y="1472956"/>
                    </a:cubicBezTo>
                    <a:cubicBezTo>
                      <a:pt x="777706" y="1452593"/>
                      <a:pt x="778465" y="1433368"/>
                      <a:pt x="779856" y="1411741"/>
                    </a:cubicBezTo>
                    <a:cubicBezTo>
                      <a:pt x="780994" y="1390492"/>
                      <a:pt x="780868" y="1369877"/>
                      <a:pt x="782132" y="1349767"/>
                    </a:cubicBezTo>
                    <a:cubicBezTo>
                      <a:pt x="783271" y="1329910"/>
                      <a:pt x="786686" y="1309800"/>
                      <a:pt x="790227" y="1288172"/>
                    </a:cubicBezTo>
                    <a:cubicBezTo>
                      <a:pt x="791998" y="1277422"/>
                      <a:pt x="793768" y="1266165"/>
                      <a:pt x="795033" y="1254656"/>
                    </a:cubicBezTo>
                    <a:cubicBezTo>
                      <a:pt x="796171" y="1243652"/>
                      <a:pt x="797183" y="1232522"/>
                      <a:pt x="798322" y="1221266"/>
                    </a:cubicBezTo>
                    <a:cubicBezTo>
                      <a:pt x="799460" y="1210009"/>
                      <a:pt x="800472" y="1198753"/>
                      <a:pt x="801610" y="1187243"/>
                    </a:cubicBezTo>
                    <a:cubicBezTo>
                      <a:pt x="802748" y="1175860"/>
                      <a:pt x="803634" y="1163971"/>
                      <a:pt x="805404" y="1153221"/>
                    </a:cubicBezTo>
                    <a:cubicBezTo>
                      <a:pt x="808819" y="1130961"/>
                      <a:pt x="814637" y="1107689"/>
                      <a:pt x="818937" y="1082267"/>
                    </a:cubicBezTo>
                    <a:cubicBezTo>
                      <a:pt x="822732" y="1057857"/>
                      <a:pt x="826652" y="1032814"/>
                      <a:pt x="830573" y="1007013"/>
                    </a:cubicBezTo>
                    <a:cubicBezTo>
                      <a:pt x="835253" y="953766"/>
                      <a:pt x="814637" y="1096433"/>
                      <a:pt x="815775" y="1069746"/>
                    </a:cubicBezTo>
                    <a:cubicBezTo>
                      <a:pt x="823364" y="1019787"/>
                      <a:pt x="828803" y="984374"/>
                      <a:pt x="832976" y="956928"/>
                    </a:cubicBezTo>
                    <a:cubicBezTo>
                      <a:pt x="836644" y="929103"/>
                      <a:pt x="838794" y="910005"/>
                      <a:pt x="842083" y="892930"/>
                    </a:cubicBezTo>
                    <a:cubicBezTo>
                      <a:pt x="850177" y="857770"/>
                      <a:pt x="857007" y="828427"/>
                      <a:pt x="874208" y="754058"/>
                    </a:cubicBezTo>
                    <a:cubicBezTo>
                      <a:pt x="876864" y="727119"/>
                      <a:pt x="861813" y="795163"/>
                      <a:pt x="839806" y="890401"/>
                    </a:cubicBezTo>
                    <a:cubicBezTo>
                      <a:pt x="835253" y="913546"/>
                      <a:pt x="832850" y="939474"/>
                      <a:pt x="829055" y="966793"/>
                    </a:cubicBezTo>
                    <a:cubicBezTo>
                      <a:pt x="825261" y="993606"/>
                      <a:pt x="821214" y="1021052"/>
                      <a:pt x="817293" y="1048118"/>
                    </a:cubicBezTo>
                    <a:cubicBezTo>
                      <a:pt x="815269" y="1061525"/>
                      <a:pt x="813625" y="1074931"/>
                      <a:pt x="811222" y="1088591"/>
                    </a:cubicBezTo>
                    <a:cubicBezTo>
                      <a:pt x="808693" y="1101745"/>
                      <a:pt x="806163" y="1114772"/>
                      <a:pt x="803760" y="1127293"/>
                    </a:cubicBezTo>
                    <a:cubicBezTo>
                      <a:pt x="801357" y="1139688"/>
                      <a:pt x="799333" y="1151577"/>
                      <a:pt x="797942" y="1162833"/>
                    </a:cubicBezTo>
                    <a:cubicBezTo>
                      <a:pt x="796804" y="1174595"/>
                      <a:pt x="795665" y="1185979"/>
                      <a:pt x="794654" y="1196603"/>
                    </a:cubicBezTo>
                    <a:cubicBezTo>
                      <a:pt x="790606" y="1224301"/>
                      <a:pt x="786812" y="1249597"/>
                      <a:pt x="785927" y="1247067"/>
                    </a:cubicBezTo>
                    <a:cubicBezTo>
                      <a:pt x="785421" y="1245802"/>
                      <a:pt x="785674" y="1237708"/>
                      <a:pt x="786938" y="1219495"/>
                    </a:cubicBezTo>
                    <a:cubicBezTo>
                      <a:pt x="787697" y="1210389"/>
                      <a:pt x="788583" y="1198753"/>
                      <a:pt x="789595" y="1184334"/>
                    </a:cubicBezTo>
                    <a:cubicBezTo>
                      <a:pt x="790733" y="1169663"/>
                      <a:pt x="791998" y="1152715"/>
                      <a:pt x="795918" y="1132478"/>
                    </a:cubicBezTo>
                    <a:cubicBezTo>
                      <a:pt x="794148" y="1147656"/>
                      <a:pt x="795918" y="1139941"/>
                      <a:pt x="800851" y="1117428"/>
                    </a:cubicBezTo>
                    <a:cubicBezTo>
                      <a:pt x="803254" y="1106171"/>
                      <a:pt x="806542" y="1091120"/>
                      <a:pt x="809325" y="1073034"/>
                    </a:cubicBezTo>
                    <a:cubicBezTo>
                      <a:pt x="811981" y="1055327"/>
                      <a:pt x="814890" y="1035091"/>
                      <a:pt x="818178" y="1013463"/>
                    </a:cubicBezTo>
                    <a:cubicBezTo>
                      <a:pt x="819823" y="1002586"/>
                      <a:pt x="821467" y="991330"/>
                      <a:pt x="823111" y="979820"/>
                    </a:cubicBezTo>
                    <a:cubicBezTo>
                      <a:pt x="825135" y="968058"/>
                      <a:pt x="826652" y="956169"/>
                      <a:pt x="828170" y="944280"/>
                    </a:cubicBezTo>
                    <a:cubicBezTo>
                      <a:pt x="831206" y="920249"/>
                      <a:pt x="833862" y="897104"/>
                      <a:pt x="839680" y="874085"/>
                    </a:cubicBezTo>
                    <a:cubicBezTo>
                      <a:pt x="850177" y="828047"/>
                      <a:pt x="860042" y="784792"/>
                      <a:pt x="867378" y="752667"/>
                    </a:cubicBezTo>
                    <a:cubicBezTo>
                      <a:pt x="875220" y="710550"/>
                      <a:pt x="860928" y="772524"/>
                      <a:pt x="848912" y="821850"/>
                    </a:cubicBezTo>
                    <a:cubicBezTo>
                      <a:pt x="836897" y="871050"/>
                      <a:pt x="828044" y="907602"/>
                      <a:pt x="848912" y="814641"/>
                    </a:cubicBezTo>
                    <a:cubicBezTo>
                      <a:pt x="873196" y="704858"/>
                      <a:pt x="901274" y="601526"/>
                      <a:pt x="940103" y="505404"/>
                    </a:cubicBezTo>
                    <a:lnTo>
                      <a:pt x="941367" y="505404"/>
                    </a:lnTo>
                    <a:cubicBezTo>
                      <a:pt x="941367" y="504645"/>
                      <a:pt x="941241" y="504012"/>
                      <a:pt x="941114" y="503253"/>
                    </a:cubicBezTo>
                    <a:cubicBezTo>
                      <a:pt x="942632" y="500471"/>
                      <a:pt x="944276" y="497941"/>
                      <a:pt x="945921" y="495665"/>
                    </a:cubicBezTo>
                    <a:cubicBezTo>
                      <a:pt x="946047" y="496550"/>
                      <a:pt x="946300" y="497436"/>
                      <a:pt x="946426" y="498447"/>
                    </a:cubicBezTo>
                    <a:cubicBezTo>
                      <a:pt x="945921" y="499333"/>
                      <a:pt x="945288" y="499965"/>
                      <a:pt x="944782" y="500851"/>
                    </a:cubicBezTo>
                    <a:cubicBezTo>
                      <a:pt x="942379" y="505024"/>
                      <a:pt x="940229" y="509830"/>
                      <a:pt x="938206" y="514763"/>
                    </a:cubicBezTo>
                    <a:cubicBezTo>
                      <a:pt x="934285" y="524628"/>
                      <a:pt x="931502" y="535252"/>
                      <a:pt x="927834" y="546129"/>
                    </a:cubicBezTo>
                    <a:cubicBezTo>
                      <a:pt x="924293" y="556627"/>
                      <a:pt x="920878" y="566745"/>
                      <a:pt x="917590" y="576610"/>
                    </a:cubicBezTo>
                    <a:cubicBezTo>
                      <a:pt x="910886" y="596088"/>
                      <a:pt x="905701" y="613162"/>
                      <a:pt x="902159" y="628972"/>
                    </a:cubicBezTo>
                    <a:cubicBezTo>
                      <a:pt x="907724" y="608356"/>
                      <a:pt x="916325" y="585464"/>
                      <a:pt x="925684" y="559789"/>
                    </a:cubicBezTo>
                    <a:cubicBezTo>
                      <a:pt x="930364" y="547268"/>
                      <a:pt x="934538" y="532976"/>
                      <a:pt x="938585" y="521466"/>
                    </a:cubicBezTo>
                    <a:cubicBezTo>
                      <a:pt x="940735" y="515522"/>
                      <a:pt x="943138" y="509704"/>
                      <a:pt x="945668" y="504898"/>
                    </a:cubicBezTo>
                    <a:cubicBezTo>
                      <a:pt x="946047" y="504139"/>
                      <a:pt x="946553" y="503380"/>
                      <a:pt x="946932" y="502748"/>
                    </a:cubicBezTo>
                    <a:cubicBezTo>
                      <a:pt x="947312" y="506415"/>
                      <a:pt x="947565" y="510210"/>
                      <a:pt x="947691" y="513878"/>
                    </a:cubicBezTo>
                    <a:cubicBezTo>
                      <a:pt x="947059" y="515269"/>
                      <a:pt x="946553" y="516660"/>
                      <a:pt x="945921" y="518051"/>
                    </a:cubicBezTo>
                    <a:cubicBezTo>
                      <a:pt x="944656" y="521466"/>
                      <a:pt x="943391" y="524881"/>
                      <a:pt x="942126" y="528423"/>
                    </a:cubicBezTo>
                    <a:lnTo>
                      <a:pt x="938585" y="539553"/>
                    </a:lnTo>
                    <a:cubicBezTo>
                      <a:pt x="928340" y="571804"/>
                      <a:pt x="916072" y="600515"/>
                      <a:pt x="908483" y="630869"/>
                    </a:cubicBezTo>
                    <a:lnTo>
                      <a:pt x="910633" y="631502"/>
                    </a:lnTo>
                    <a:cubicBezTo>
                      <a:pt x="918222" y="601273"/>
                      <a:pt x="930364" y="572816"/>
                      <a:pt x="940735" y="540311"/>
                    </a:cubicBezTo>
                    <a:lnTo>
                      <a:pt x="944276" y="529181"/>
                    </a:lnTo>
                    <a:cubicBezTo>
                      <a:pt x="945415" y="525766"/>
                      <a:pt x="946679" y="522478"/>
                      <a:pt x="947818" y="519316"/>
                    </a:cubicBezTo>
                    <a:cubicBezTo>
                      <a:pt x="947818" y="523743"/>
                      <a:pt x="947818" y="528043"/>
                      <a:pt x="947818" y="532090"/>
                    </a:cubicBezTo>
                    <a:cubicBezTo>
                      <a:pt x="947818" y="550430"/>
                      <a:pt x="947944" y="563583"/>
                      <a:pt x="948577" y="568389"/>
                    </a:cubicBezTo>
                    <a:cubicBezTo>
                      <a:pt x="948956" y="557639"/>
                      <a:pt x="949336" y="546509"/>
                      <a:pt x="949715" y="535252"/>
                    </a:cubicBezTo>
                    <a:cubicBezTo>
                      <a:pt x="949841" y="529561"/>
                      <a:pt x="950094" y="523869"/>
                      <a:pt x="950221" y="518178"/>
                    </a:cubicBezTo>
                    <a:cubicBezTo>
                      <a:pt x="950221" y="516913"/>
                      <a:pt x="950094" y="515648"/>
                      <a:pt x="950094" y="514384"/>
                    </a:cubicBezTo>
                    <a:cubicBezTo>
                      <a:pt x="950600" y="513372"/>
                      <a:pt x="950980" y="512360"/>
                      <a:pt x="951486" y="511475"/>
                    </a:cubicBezTo>
                    <a:cubicBezTo>
                      <a:pt x="951486" y="514763"/>
                      <a:pt x="951486" y="518051"/>
                      <a:pt x="951486" y="521466"/>
                    </a:cubicBezTo>
                    <a:cubicBezTo>
                      <a:pt x="950600" y="547900"/>
                      <a:pt x="949715" y="574334"/>
                      <a:pt x="948830" y="600894"/>
                    </a:cubicBezTo>
                    <a:cubicBezTo>
                      <a:pt x="948830" y="651991"/>
                      <a:pt x="948830" y="703467"/>
                      <a:pt x="948703" y="755829"/>
                    </a:cubicBezTo>
                    <a:cubicBezTo>
                      <a:pt x="946174" y="676780"/>
                      <a:pt x="945668" y="602159"/>
                      <a:pt x="945415" y="568516"/>
                    </a:cubicBezTo>
                    <a:cubicBezTo>
                      <a:pt x="945162" y="581670"/>
                      <a:pt x="945035" y="594317"/>
                      <a:pt x="944782" y="606585"/>
                    </a:cubicBezTo>
                    <a:cubicBezTo>
                      <a:pt x="944782" y="618854"/>
                      <a:pt x="945035" y="630743"/>
                      <a:pt x="945162" y="642126"/>
                    </a:cubicBezTo>
                    <a:cubicBezTo>
                      <a:pt x="945288" y="665018"/>
                      <a:pt x="945541" y="686266"/>
                      <a:pt x="945668" y="705744"/>
                    </a:cubicBezTo>
                    <a:cubicBezTo>
                      <a:pt x="946047" y="744952"/>
                      <a:pt x="945668" y="777583"/>
                      <a:pt x="948197" y="803890"/>
                    </a:cubicBezTo>
                    <a:cubicBezTo>
                      <a:pt x="950221" y="830071"/>
                      <a:pt x="951738" y="850307"/>
                      <a:pt x="952877" y="864726"/>
                    </a:cubicBezTo>
                    <a:cubicBezTo>
                      <a:pt x="953762" y="878765"/>
                      <a:pt x="954395" y="887365"/>
                      <a:pt x="955659" y="890654"/>
                    </a:cubicBezTo>
                    <a:cubicBezTo>
                      <a:pt x="952624" y="851699"/>
                      <a:pt x="950600" y="807811"/>
                      <a:pt x="949083" y="764809"/>
                    </a:cubicBezTo>
                    <a:cubicBezTo>
                      <a:pt x="950094" y="773536"/>
                      <a:pt x="952118" y="791116"/>
                      <a:pt x="954015" y="813250"/>
                    </a:cubicBezTo>
                    <a:cubicBezTo>
                      <a:pt x="955027" y="825518"/>
                      <a:pt x="956039" y="839178"/>
                      <a:pt x="957177" y="853469"/>
                    </a:cubicBezTo>
                    <a:cubicBezTo>
                      <a:pt x="958315" y="867508"/>
                      <a:pt x="958315" y="882053"/>
                      <a:pt x="958315" y="896725"/>
                    </a:cubicBezTo>
                    <a:cubicBezTo>
                      <a:pt x="957936" y="925941"/>
                      <a:pt x="958315" y="956296"/>
                      <a:pt x="961224" y="978808"/>
                    </a:cubicBezTo>
                    <a:cubicBezTo>
                      <a:pt x="963754" y="1001321"/>
                      <a:pt x="965777" y="1016878"/>
                      <a:pt x="967295" y="1020167"/>
                    </a:cubicBezTo>
                    <a:cubicBezTo>
                      <a:pt x="964639" y="987662"/>
                      <a:pt x="960213" y="957054"/>
                      <a:pt x="960465" y="929103"/>
                    </a:cubicBezTo>
                    <a:cubicBezTo>
                      <a:pt x="960213" y="901404"/>
                      <a:pt x="961098" y="876741"/>
                      <a:pt x="959580" y="854228"/>
                    </a:cubicBezTo>
                    <a:cubicBezTo>
                      <a:pt x="956545" y="808317"/>
                      <a:pt x="953509" y="769994"/>
                      <a:pt x="954648" y="733948"/>
                    </a:cubicBezTo>
                    <a:cubicBezTo>
                      <a:pt x="954900" y="697902"/>
                      <a:pt x="955153" y="664259"/>
                      <a:pt x="955533" y="627581"/>
                    </a:cubicBezTo>
                    <a:cubicBezTo>
                      <a:pt x="955027" y="591155"/>
                      <a:pt x="958821" y="551315"/>
                      <a:pt x="958189" y="504265"/>
                    </a:cubicBezTo>
                    <a:cubicBezTo>
                      <a:pt x="959454" y="517925"/>
                      <a:pt x="958821" y="527790"/>
                      <a:pt x="959074" y="533988"/>
                    </a:cubicBezTo>
                    <a:cubicBezTo>
                      <a:pt x="959074" y="540311"/>
                      <a:pt x="959327" y="543094"/>
                      <a:pt x="959580" y="543600"/>
                    </a:cubicBezTo>
                    <a:cubicBezTo>
                      <a:pt x="960086" y="544485"/>
                      <a:pt x="960718" y="535632"/>
                      <a:pt x="961604" y="525008"/>
                    </a:cubicBezTo>
                    <a:cubicBezTo>
                      <a:pt x="961983" y="522225"/>
                      <a:pt x="962110" y="519190"/>
                      <a:pt x="962236" y="516281"/>
                    </a:cubicBezTo>
                    <a:cubicBezTo>
                      <a:pt x="962236" y="516660"/>
                      <a:pt x="962236" y="517040"/>
                      <a:pt x="962236" y="517419"/>
                    </a:cubicBezTo>
                    <a:cubicBezTo>
                      <a:pt x="961730" y="546003"/>
                      <a:pt x="960465" y="574460"/>
                      <a:pt x="960465" y="602538"/>
                    </a:cubicBezTo>
                    <a:cubicBezTo>
                      <a:pt x="960465" y="631122"/>
                      <a:pt x="960845" y="659580"/>
                      <a:pt x="961351" y="687657"/>
                    </a:cubicBezTo>
                    <a:cubicBezTo>
                      <a:pt x="961983" y="716242"/>
                      <a:pt x="961224" y="744699"/>
                      <a:pt x="962363" y="772777"/>
                    </a:cubicBezTo>
                    <a:cubicBezTo>
                      <a:pt x="963501" y="801361"/>
                      <a:pt x="966663" y="829565"/>
                      <a:pt x="968434" y="857770"/>
                    </a:cubicBezTo>
                    <a:cubicBezTo>
                      <a:pt x="969951" y="887365"/>
                      <a:pt x="968307" y="917214"/>
                      <a:pt x="969319" y="947189"/>
                    </a:cubicBezTo>
                    <a:cubicBezTo>
                      <a:pt x="969951" y="966161"/>
                      <a:pt x="972228" y="985132"/>
                      <a:pt x="973872" y="1004104"/>
                    </a:cubicBezTo>
                    <a:cubicBezTo>
                      <a:pt x="971975" y="984753"/>
                      <a:pt x="969698" y="967046"/>
                      <a:pt x="968687" y="950098"/>
                    </a:cubicBezTo>
                    <a:cubicBezTo>
                      <a:pt x="967675" y="932771"/>
                      <a:pt x="967675" y="916455"/>
                      <a:pt x="967548" y="900772"/>
                    </a:cubicBezTo>
                    <a:cubicBezTo>
                      <a:pt x="967801" y="869153"/>
                      <a:pt x="964386" y="839683"/>
                      <a:pt x="961604" y="807305"/>
                    </a:cubicBezTo>
                    <a:cubicBezTo>
                      <a:pt x="957810" y="775053"/>
                      <a:pt x="957936" y="739766"/>
                      <a:pt x="956924" y="697396"/>
                    </a:cubicBezTo>
                    <a:cubicBezTo>
                      <a:pt x="957430" y="725601"/>
                      <a:pt x="957304" y="752414"/>
                      <a:pt x="958062" y="777457"/>
                    </a:cubicBezTo>
                    <a:cubicBezTo>
                      <a:pt x="959833" y="802499"/>
                      <a:pt x="961351" y="825897"/>
                      <a:pt x="962869" y="847525"/>
                    </a:cubicBezTo>
                    <a:cubicBezTo>
                      <a:pt x="965777" y="890401"/>
                      <a:pt x="962363" y="926700"/>
                      <a:pt x="964007" y="955410"/>
                    </a:cubicBezTo>
                    <a:cubicBezTo>
                      <a:pt x="965398" y="959457"/>
                      <a:pt x="967422" y="975900"/>
                      <a:pt x="969951" y="1000310"/>
                    </a:cubicBezTo>
                    <a:cubicBezTo>
                      <a:pt x="971090" y="1012578"/>
                      <a:pt x="972354" y="1026743"/>
                      <a:pt x="972228" y="1042680"/>
                    </a:cubicBezTo>
                    <a:cubicBezTo>
                      <a:pt x="972228" y="1058616"/>
                      <a:pt x="971216" y="1076070"/>
                      <a:pt x="970331" y="1094788"/>
                    </a:cubicBezTo>
                    <a:cubicBezTo>
                      <a:pt x="969951" y="1104148"/>
                      <a:pt x="969572" y="1113760"/>
                      <a:pt x="969445" y="1123752"/>
                    </a:cubicBezTo>
                    <a:cubicBezTo>
                      <a:pt x="969445" y="1134249"/>
                      <a:pt x="971090" y="1144114"/>
                      <a:pt x="971469" y="1154106"/>
                    </a:cubicBezTo>
                    <a:cubicBezTo>
                      <a:pt x="972101" y="1164098"/>
                      <a:pt x="970963" y="1173710"/>
                      <a:pt x="969319" y="1184081"/>
                    </a:cubicBezTo>
                    <a:cubicBezTo>
                      <a:pt x="968560" y="1189267"/>
                      <a:pt x="967675" y="1194579"/>
                      <a:pt x="967295" y="1200144"/>
                    </a:cubicBezTo>
                    <a:cubicBezTo>
                      <a:pt x="967042" y="1205962"/>
                      <a:pt x="967422" y="1210895"/>
                      <a:pt x="967422" y="1216333"/>
                    </a:cubicBezTo>
                    <a:cubicBezTo>
                      <a:pt x="968560" y="1258829"/>
                      <a:pt x="969825" y="1301832"/>
                      <a:pt x="970837" y="1341546"/>
                    </a:cubicBezTo>
                    <a:lnTo>
                      <a:pt x="972987" y="1341546"/>
                    </a:lnTo>
                    <a:cubicBezTo>
                      <a:pt x="973619" y="1338890"/>
                      <a:pt x="973999" y="1330921"/>
                      <a:pt x="972228" y="1276789"/>
                    </a:cubicBezTo>
                    <a:cubicBezTo>
                      <a:pt x="971469" y="1274133"/>
                      <a:pt x="970584" y="1266292"/>
                      <a:pt x="969066" y="1212412"/>
                    </a:cubicBezTo>
                    <a:cubicBezTo>
                      <a:pt x="970710" y="1219242"/>
                      <a:pt x="969066" y="1200650"/>
                      <a:pt x="973240" y="1182058"/>
                    </a:cubicBezTo>
                    <a:cubicBezTo>
                      <a:pt x="975896" y="1169663"/>
                      <a:pt x="975769" y="1156889"/>
                      <a:pt x="975896" y="1150944"/>
                    </a:cubicBezTo>
                    <a:cubicBezTo>
                      <a:pt x="976149" y="1154612"/>
                      <a:pt x="976402" y="1158406"/>
                      <a:pt x="976275" y="1162454"/>
                    </a:cubicBezTo>
                    <a:cubicBezTo>
                      <a:pt x="976275" y="1177125"/>
                      <a:pt x="972481" y="1190658"/>
                      <a:pt x="972228" y="1203053"/>
                    </a:cubicBezTo>
                    <a:cubicBezTo>
                      <a:pt x="972228" y="1232269"/>
                      <a:pt x="974504" y="1258829"/>
                      <a:pt x="974757" y="1282734"/>
                    </a:cubicBezTo>
                    <a:cubicBezTo>
                      <a:pt x="975137" y="1313594"/>
                      <a:pt x="976402" y="1340154"/>
                      <a:pt x="977034" y="1362414"/>
                    </a:cubicBezTo>
                    <a:cubicBezTo>
                      <a:pt x="977793" y="1384548"/>
                      <a:pt x="977793" y="1411108"/>
                      <a:pt x="980069" y="1441716"/>
                    </a:cubicBezTo>
                    <a:cubicBezTo>
                      <a:pt x="981840" y="1465493"/>
                      <a:pt x="985508" y="1491801"/>
                      <a:pt x="988290" y="1520638"/>
                    </a:cubicBezTo>
                    <a:cubicBezTo>
                      <a:pt x="989808" y="1533791"/>
                      <a:pt x="994614" y="1546818"/>
                      <a:pt x="996765" y="1560857"/>
                    </a:cubicBezTo>
                    <a:cubicBezTo>
                      <a:pt x="998915" y="1574896"/>
                      <a:pt x="1000179" y="1587165"/>
                      <a:pt x="1002077" y="1597789"/>
                    </a:cubicBezTo>
                    <a:cubicBezTo>
                      <a:pt x="1003594" y="1604872"/>
                      <a:pt x="1004859" y="1611701"/>
                      <a:pt x="1006124" y="1618531"/>
                    </a:cubicBezTo>
                    <a:cubicBezTo>
                      <a:pt x="1007515" y="1628396"/>
                      <a:pt x="1009665" y="1641424"/>
                      <a:pt x="1013839" y="1657360"/>
                    </a:cubicBezTo>
                    <a:cubicBezTo>
                      <a:pt x="1017127" y="1668363"/>
                      <a:pt x="1020922" y="1680632"/>
                      <a:pt x="1025854" y="1694038"/>
                    </a:cubicBezTo>
                    <a:cubicBezTo>
                      <a:pt x="1028384" y="1700741"/>
                      <a:pt x="1031293" y="1707698"/>
                      <a:pt x="1034581" y="1714780"/>
                    </a:cubicBezTo>
                    <a:cubicBezTo>
                      <a:pt x="1037870" y="1721990"/>
                      <a:pt x="1043055" y="1728819"/>
                      <a:pt x="1049758" y="1734258"/>
                    </a:cubicBezTo>
                    <a:cubicBezTo>
                      <a:pt x="1077331" y="1755000"/>
                      <a:pt x="1117803" y="1763348"/>
                      <a:pt x="1160047" y="1759553"/>
                    </a:cubicBezTo>
                    <a:cubicBezTo>
                      <a:pt x="1161691" y="1758795"/>
                      <a:pt x="1161817" y="1758288"/>
                      <a:pt x="1161185" y="1757783"/>
                    </a:cubicBezTo>
                    <a:cubicBezTo>
                      <a:pt x="1182307" y="1756012"/>
                      <a:pt x="1206211" y="1751585"/>
                      <a:pt x="1233151" y="1743617"/>
                    </a:cubicBezTo>
                    <a:cubicBezTo>
                      <a:pt x="1236439" y="1742858"/>
                      <a:pt x="1237577" y="1737293"/>
                      <a:pt x="1239981" y="1736155"/>
                    </a:cubicBezTo>
                    <a:cubicBezTo>
                      <a:pt x="1240234" y="1736534"/>
                      <a:pt x="1240486" y="1737167"/>
                      <a:pt x="1240992" y="1738305"/>
                    </a:cubicBezTo>
                    <a:lnTo>
                      <a:pt x="1240992" y="1738305"/>
                    </a:lnTo>
                    <a:cubicBezTo>
                      <a:pt x="1240992" y="1738305"/>
                      <a:pt x="1240992" y="1738558"/>
                      <a:pt x="1240992" y="1738558"/>
                    </a:cubicBezTo>
                    <a:lnTo>
                      <a:pt x="1240992" y="1738558"/>
                    </a:lnTo>
                    <a:cubicBezTo>
                      <a:pt x="1240992" y="1738558"/>
                      <a:pt x="1240992" y="1738558"/>
                      <a:pt x="1240992" y="1738558"/>
                    </a:cubicBezTo>
                    <a:lnTo>
                      <a:pt x="1240992" y="1738558"/>
                    </a:lnTo>
                    <a:cubicBezTo>
                      <a:pt x="1240992" y="1738558"/>
                      <a:pt x="1240992" y="1738432"/>
                      <a:pt x="1240992" y="1738432"/>
                    </a:cubicBezTo>
                    <a:lnTo>
                      <a:pt x="1240992" y="1738432"/>
                    </a:lnTo>
                    <a:cubicBezTo>
                      <a:pt x="1240992" y="1738432"/>
                      <a:pt x="1240992" y="1738432"/>
                      <a:pt x="1240992" y="1738432"/>
                    </a:cubicBezTo>
                    <a:cubicBezTo>
                      <a:pt x="1240613" y="1737546"/>
                      <a:pt x="1240234" y="1736788"/>
                      <a:pt x="1239981" y="1736408"/>
                    </a:cubicBezTo>
                    <a:cubicBezTo>
                      <a:pt x="1239981" y="1736408"/>
                      <a:pt x="1239981" y="1736408"/>
                      <a:pt x="1239981" y="1736408"/>
                    </a:cubicBezTo>
                    <a:cubicBezTo>
                      <a:pt x="1248455" y="1732487"/>
                      <a:pt x="1254146" y="1728440"/>
                      <a:pt x="1255917" y="1720851"/>
                    </a:cubicBezTo>
                    <a:cubicBezTo>
                      <a:pt x="1257687" y="1713263"/>
                      <a:pt x="1257308" y="1701121"/>
                      <a:pt x="1254020" y="1684426"/>
                    </a:cubicBezTo>
                    <a:cubicBezTo>
                      <a:pt x="1253893" y="1678102"/>
                      <a:pt x="1251490" y="1671146"/>
                      <a:pt x="1250605" y="1662798"/>
                    </a:cubicBezTo>
                    <a:cubicBezTo>
                      <a:pt x="1247316" y="1631305"/>
                      <a:pt x="1246051" y="1599686"/>
                      <a:pt x="1244154" y="1568193"/>
                    </a:cubicBezTo>
                    <a:cubicBezTo>
                      <a:pt x="1242510" y="1539103"/>
                      <a:pt x="1241119" y="1509887"/>
                      <a:pt x="1240613" y="1480671"/>
                    </a:cubicBezTo>
                    <a:cubicBezTo>
                      <a:pt x="1240992" y="1479406"/>
                      <a:pt x="1241245" y="1478015"/>
                      <a:pt x="1241751" y="1478774"/>
                    </a:cubicBezTo>
                    <a:cubicBezTo>
                      <a:pt x="1242131" y="1491674"/>
                      <a:pt x="1243016" y="1504195"/>
                      <a:pt x="1243648" y="1516211"/>
                    </a:cubicBezTo>
                    <a:cubicBezTo>
                      <a:pt x="1244913" y="1536700"/>
                      <a:pt x="1246051" y="1555419"/>
                      <a:pt x="1247443" y="1571482"/>
                    </a:cubicBezTo>
                    <a:cubicBezTo>
                      <a:pt x="1246304" y="1545048"/>
                      <a:pt x="1245419" y="1522155"/>
                      <a:pt x="1244787" y="1501666"/>
                    </a:cubicBezTo>
                    <a:cubicBezTo>
                      <a:pt x="1244913" y="1503310"/>
                      <a:pt x="1245166" y="1505081"/>
                      <a:pt x="1245293" y="1507105"/>
                    </a:cubicBezTo>
                    <a:cubicBezTo>
                      <a:pt x="1244913" y="1496354"/>
                      <a:pt x="1244534" y="1486489"/>
                      <a:pt x="1244281" y="1477003"/>
                    </a:cubicBezTo>
                    <a:cubicBezTo>
                      <a:pt x="1244154" y="1467517"/>
                      <a:pt x="1244913" y="1458537"/>
                      <a:pt x="1245040" y="1449684"/>
                    </a:cubicBezTo>
                    <a:cubicBezTo>
                      <a:pt x="1245672" y="1431977"/>
                      <a:pt x="1246431" y="1415029"/>
                      <a:pt x="1247063" y="1396690"/>
                    </a:cubicBezTo>
                    <a:cubicBezTo>
                      <a:pt x="1247822" y="1378351"/>
                      <a:pt x="1248455" y="1357988"/>
                      <a:pt x="1248328" y="1334336"/>
                    </a:cubicBezTo>
                    <a:cubicBezTo>
                      <a:pt x="1248328" y="1322448"/>
                      <a:pt x="1248328" y="1309673"/>
                      <a:pt x="1249087" y="1295761"/>
                    </a:cubicBezTo>
                    <a:cubicBezTo>
                      <a:pt x="1249593" y="1281975"/>
                      <a:pt x="1251869" y="1266671"/>
                      <a:pt x="1253387" y="1249976"/>
                    </a:cubicBezTo>
                    <a:cubicBezTo>
                      <a:pt x="1257435" y="1203685"/>
                      <a:pt x="1256929" y="1188761"/>
                      <a:pt x="1256929" y="1175481"/>
                    </a:cubicBezTo>
                    <a:cubicBezTo>
                      <a:pt x="1260723" y="1146138"/>
                      <a:pt x="1267426" y="1116922"/>
                      <a:pt x="1271221" y="1087073"/>
                    </a:cubicBezTo>
                    <a:cubicBezTo>
                      <a:pt x="1275394" y="1054569"/>
                      <a:pt x="1276533" y="1021305"/>
                      <a:pt x="1281592" y="988168"/>
                    </a:cubicBezTo>
                    <a:cubicBezTo>
                      <a:pt x="1286524" y="955790"/>
                      <a:pt x="1290066" y="922652"/>
                      <a:pt x="1295884" y="889768"/>
                    </a:cubicBezTo>
                    <a:cubicBezTo>
                      <a:pt x="1301449" y="858023"/>
                      <a:pt x="1307393" y="826909"/>
                      <a:pt x="1312579" y="796049"/>
                    </a:cubicBezTo>
                    <a:cubicBezTo>
                      <a:pt x="1315488" y="778468"/>
                      <a:pt x="1319535" y="761014"/>
                      <a:pt x="1323456" y="743434"/>
                    </a:cubicBezTo>
                    <a:cubicBezTo>
                      <a:pt x="1323835" y="742043"/>
                      <a:pt x="1324341" y="740525"/>
                      <a:pt x="1324720" y="739260"/>
                    </a:cubicBezTo>
                    <a:cubicBezTo>
                      <a:pt x="1319155" y="769741"/>
                      <a:pt x="1317005" y="786183"/>
                      <a:pt x="1316120" y="799463"/>
                    </a:cubicBezTo>
                    <a:cubicBezTo>
                      <a:pt x="1314855" y="812744"/>
                      <a:pt x="1314096" y="822735"/>
                      <a:pt x="1311946" y="840316"/>
                    </a:cubicBezTo>
                    <a:cubicBezTo>
                      <a:pt x="1310049" y="857896"/>
                      <a:pt x="1305369" y="882812"/>
                      <a:pt x="1300310" y="926320"/>
                    </a:cubicBezTo>
                    <a:cubicBezTo>
                      <a:pt x="1297528" y="947948"/>
                      <a:pt x="1294113" y="974129"/>
                      <a:pt x="1289813" y="1006254"/>
                    </a:cubicBezTo>
                    <a:cubicBezTo>
                      <a:pt x="1286145" y="1037873"/>
                      <a:pt x="1285512" y="1077334"/>
                      <a:pt x="1276912" y="1123372"/>
                    </a:cubicBezTo>
                    <a:cubicBezTo>
                      <a:pt x="1269703" y="1167892"/>
                      <a:pt x="1270335" y="1168272"/>
                      <a:pt x="1274256" y="1145126"/>
                    </a:cubicBezTo>
                    <a:cubicBezTo>
                      <a:pt x="1276280" y="1133490"/>
                      <a:pt x="1279821" y="1115657"/>
                      <a:pt x="1282856" y="1093650"/>
                    </a:cubicBezTo>
                    <a:cubicBezTo>
                      <a:pt x="1286018" y="1071516"/>
                      <a:pt x="1287536" y="1045842"/>
                      <a:pt x="1289939" y="1019661"/>
                    </a:cubicBezTo>
                    <a:cubicBezTo>
                      <a:pt x="1292342" y="993733"/>
                      <a:pt x="1297022" y="966414"/>
                      <a:pt x="1300437" y="940106"/>
                    </a:cubicBezTo>
                    <a:cubicBezTo>
                      <a:pt x="1304231" y="913926"/>
                      <a:pt x="1307393" y="888883"/>
                      <a:pt x="1311567" y="867761"/>
                    </a:cubicBezTo>
                    <a:cubicBezTo>
                      <a:pt x="1319029" y="825265"/>
                      <a:pt x="1324215" y="797693"/>
                      <a:pt x="1323709" y="804396"/>
                    </a:cubicBezTo>
                    <a:cubicBezTo>
                      <a:pt x="1317638" y="843604"/>
                      <a:pt x="1313338" y="870417"/>
                      <a:pt x="1310176" y="890654"/>
                    </a:cubicBezTo>
                    <a:cubicBezTo>
                      <a:pt x="1307899" y="911017"/>
                      <a:pt x="1306255" y="924803"/>
                      <a:pt x="1304737" y="938083"/>
                    </a:cubicBezTo>
                    <a:cubicBezTo>
                      <a:pt x="1303219" y="951363"/>
                      <a:pt x="1301702" y="964264"/>
                      <a:pt x="1299551" y="982476"/>
                    </a:cubicBezTo>
                    <a:cubicBezTo>
                      <a:pt x="1296895" y="1000689"/>
                      <a:pt x="1294872" y="1023202"/>
                      <a:pt x="1292089" y="1059248"/>
                    </a:cubicBezTo>
                    <a:cubicBezTo>
                      <a:pt x="1293733" y="1052545"/>
                      <a:pt x="1295504" y="1036735"/>
                      <a:pt x="1297528" y="1020293"/>
                    </a:cubicBezTo>
                    <a:cubicBezTo>
                      <a:pt x="1299425" y="1003978"/>
                      <a:pt x="1302207" y="987409"/>
                      <a:pt x="1303978" y="976532"/>
                    </a:cubicBezTo>
                    <a:cubicBezTo>
                      <a:pt x="1305622" y="965908"/>
                      <a:pt x="1306255" y="962366"/>
                      <a:pt x="1304864" y="973623"/>
                    </a:cubicBezTo>
                    <a:cubicBezTo>
                      <a:pt x="1304105" y="979188"/>
                      <a:pt x="1302966" y="988421"/>
                      <a:pt x="1301196" y="1002333"/>
                    </a:cubicBezTo>
                    <a:cubicBezTo>
                      <a:pt x="1299551" y="1015993"/>
                      <a:pt x="1298287" y="1034458"/>
                      <a:pt x="1296389" y="1059628"/>
                    </a:cubicBezTo>
                    <a:cubicBezTo>
                      <a:pt x="1298160" y="1040276"/>
                      <a:pt x="1299425" y="1023202"/>
                      <a:pt x="1301322" y="1007898"/>
                    </a:cubicBezTo>
                    <a:cubicBezTo>
                      <a:pt x="1303219" y="992847"/>
                      <a:pt x="1305622" y="978176"/>
                      <a:pt x="1307646" y="964264"/>
                    </a:cubicBezTo>
                    <a:cubicBezTo>
                      <a:pt x="1311946" y="936565"/>
                      <a:pt x="1315361" y="911775"/>
                      <a:pt x="1319914" y="885595"/>
                    </a:cubicBezTo>
                    <a:cubicBezTo>
                      <a:pt x="1324720" y="859414"/>
                      <a:pt x="1329653" y="831968"/>
                      <a:pt x="1335724" y="798831"/>
                    </a:cubicBezTo>
                    <a:cubicBezTo>
                      <a:pt x="1338254" y="783148"/>
                      <a:pt x="1342301" y="766073"/>
                      <a:pt x="1346728" y="746090"/>
                    </a:cubicBezTo>
                    <a:cubicBezTo>
                      <a:pt x="1348878" y="736225"/>
                      <a:pt x="1351154" y="725221"/>
                      <a:pt x="1353051" y="713965"/>
                    </a:cubicBezTo>
                    <a:cubicBezTo>
                      <a:pt x="1354948" y="703088"/>
                      <a:pt x="1356846" y="691578"/>
                      <a:pt x="1358996" y="679563"/>
                    </a:cubicBezTo>
                    <a:cubicBezTo>
                      <a:pt x="1360134" y="667548"/>
                      <a:pt x="1357857" y="677666"/>
                      <a:pt x="1353810" y="698661"/>
                    </a:cubicBezTo>
                    <a:cubicBezTo>
                      <a:pt x="1352798" y="703847"/>
                      <a:pt x="1351660" y="709791"/>
                      <a:pt x="1350522" y="716242"/>
                    </a:cubicBezTo>
                    <a:cubicBezTo>
                      <a:pt x="1349257" y="722945"/>
                      <a:pt x="1347739" y="730154"/>
                      <a:pt x="1346222" y="737490"/>
                    </a:cubicBezTo>
                    <a:cubicBezTo>
                      <a:pt x="1343060" y="751782"/>
                      <a:pt x="1339518" y="767212"/>
                      <a:pt x="1336103" y="782642"/>
                    </a:cubicBezTo>
                    <a:cubicBezTo>
                      <a:pt x="1330285" y="813502"/>
                      <a:pt x="1324594" y="843604"/>
                      <a:pt x="1321053" y="861817"/>
                    </a:cubicBezTo>
                    <a:cubicBezTo>
                      <a:pt x="1317385" y="880156"/>
                      <a:pt x="1315614" y="886354"/>
                      <a:pt x="1317638" y="869026"/>
                    </a:cubicBezTo>
                    <a:cubicBezTo>
                      <a:pt x="1322317" y="842466"/>
                      <a:pt x="1326491" y="818941"/>
                      <a:pt x="1330159" y="797946"/>
                    </a:cubicBezTo>
                    <a:cubicBezTo>
                      <a:pt x="1333447" y="777836"/>
                      <a:pt x="1337748" y="760003"/>
                      <a:pt x="1341162" y="743813"/>
                    </a:cubicBezTo>
                    <a:cubicBezTo>
                      <a:pt x="1348119" y="710803"/>
                      <a:pt x="1350901" y="687784"/>
                      <a:pt x="1353810" y="670583"/>
                    </a:cubicBezTo>
                    <a:cubicBezTo>
                      <a:pt x="1358996" y="636055"/>
                      <a:pt x="1359755" y="625304"/>
                      <a:pt x="1360640" y="614427"/>
                    </a:cubicBezTo>
                    <a:cubicBezTo>
                      <a:pt x="1362664" y="612150"/>
                      <a:pt x="1374046" y="550050"/>
                      <a:pt x="1387200" y="488835"/>
                    </a:cubicBezTo>
                    <a:cubicBezTo>
                      <a:pt x="1390615" y="473531"/>
                      <a:pt x="1393018" y="457975"/>
                      <a:pt x="1397192" y="443809"/>
                    </a:cubicBezTo>
                    <a:cubicBezTo>
                      <a:pt x="1401113" y="429517"/>
                      <a:pt x="1404781" y="416237"/>
                      <a:pt x="1407943" y="404728"/>
                    </a:cubicBezTo>
                    <a:cubicBezTo>
                      <a:pt x="1414266" y="381709"/>
                      <a:pt x="1418946" y="366026"/>
                      <a:pt x="1419958" y="364887"/>
                    </a:cubicBezTo>
                    <a:cubicBezTo>
                      <a:pt x="1411610" y="397266"/>
                      <a:pt x="1404907" y="423699"/>
                      <a:pt x="1399342" y="445074"/>
                    </a:cubicBezTo>
                    <a:cubicBezTo>
                      <a:pt x="1394030" y="466449"/>
                      <a:pt x="1391753" y="483144"/>
                      <a:pt x="1389224" y="495285"/>
                    </a:cubicBezTo>
                    <a:cubicBezTo>
                      <a:pt x="1384671" y="519569"/>
                      <a:pt x="1383659" y="526652"/>
                      <a:pt x="1384671" y="523110"/>
                    </a:cubicBezTo>
                    <a:cubicBezTo>
                      <a:pt x="1385809" y="519569"/>
                      <a:pt x="1389097" y="505530"/>
                      <a:pt x="1393398" y="487444"/>
                    </a:cubicBezTo>
                    <a:cubicBezTo>
                      <a:pt x="1395548" y="478464"/>
                      <a:pt x="1397824" y="468346"/>
                      <a:pt x="1400227" y="458228"/>
                    </a:cubicBezTo>
                    <a:cubicBezTo>
                      <a:pt x="1402884" y="448109"/>
                      <a:pt x="1406172" y="437991"/>
                      <a:pt x="1408954" y="428379"/>
                    </a:cubicBezTo>
                    <a:cubicBezTo>
                      <a:pt x="1385556" y="525387"/>
                      <a:pt x="1377461" y="585084"/>
                      <a:pt x="1375185" y="598111"/>
                    </a:cubicBezTo>
                    <a:cubicBezTo>
                      <a:pt x="1373794" y="611265"/>
                      <a:pt x="1379485" y="576990"/>
                      <a:pt x="1395801" y="490859"/>
                    </a:cubicBezTo>
                    <a:cubicBezTo>
                      <a:pt x="1400101" y="478211"/>
                      <a:pt x="1387959" y="535758"/>
                      <a:pt x="1376450" y="600262"/>
                    </a:cubicBezTo>
                    <a:cubicBezTo>
                      <a:pt x="1370379" y="632387"/>
                      <a:pt x="1364687" y="666030"/>
                      <a:pt x="1360134" y="692717"/>
                    </a:cubicBezTo>
                    <a:cubicBezTo>
                      <a:pt x="1355581" y="720036"/>
                      <a:pt x="1352166" y="740399"/>
                      <a:pt x="1351281" y="745205"/>
                    </a:cubicBezTo>
                    <a:cubicBezTo>
                      <a:pt x="1357605" y="716115"/>
                      <a:pt x="1361399" y="690187"/>
                      <a:pt x="1365952" y="665524"/>
                    </a:cubicBezTo>
                    <a:cubicBezTo>
                      <a:pt x="1370252" y="640861"/>
                      <a:pt x="1374553" y="617969"/>
                      <a:pt x="1378600" y="596720"/>
                    </a:cubicBezTo>
                    <a:cubicBezTo>
                      <a:pt x="1386441" y="554097"/>
                      <a:pt x="1394030" y="519063"/>
                      <a:pt x="1399974" y="491871"/>
                    </a:cubicBezTo>
                    <a:cubicBezTo>
                      <a:pt x="1397192" y="502621"/>
                      <a:pt x="1401872" y="464046"/>
                      <a:pt x="1417049" y="408269"/>
                    </a:cubicBezTo>
                    <a:cubicBezTo>
                      <a:pt x="1420590" y="394230"/>
                      <a:pt x="1424385" y="379179"/>
                      <a:pt x="1428432" y="363369"/>
                    </a:cubicBezTo>
                    <a:cubicBezTo>
                      <a:pt x="1432606" y="348319"/>
                      <a:pt x="1437032" y="332509"/>
                      <a:pt x="1441459" y="316699"/>
                    </a:cubicBezTo>
                    <a:cubicBezTo>
                      <a:pt x="1440953" y="325426"/>
                      <a:pt x="1440447" y="333900"/>
                      <a:pt x="1439941" y="341868"/>
                    </a:cubicBezTo>
                    <a:cubicBezTo>
                      <a:pt x="1438044" y="374373"/>
                      <a:pt x="1436526" y="401566"/>
                      <a:pt x="1435009" y="428505"/>
                    </a:cubicBezTo>
                    <a:cubicBezTo>
                      <a:pt x="1433870" y="457722"/>
                      <a:pt x="1436906" y="485294"/>
                      <a:pt x="1436400" y="514257"/>
                    </a:cubicBezTo>
                    <a:cubicBezTo>
                      <a:pt x="1436400" y="530067"/>
                      <a:pt x="1436147" y="547141"/>
                      <a:pt x="1436021" y="566113"/>
                    </a:cubicBezTo>
                    <a:cubicBezTo>
                      <a:pt x="1436021" y="575599"/>
                      <a:pt x="1436021" y="585717"/>
                      <a:pt x="1436021" y="596214"/>
                    </a:cubicBezTo>
                    <a:cubicBezTo>
                      <a:pt x="1436021" y="598871"/>
                      <a:pt x="1436021" y="601400"/>
                      <a:pt x="1436021" y="604183"/>
                    </a:cubicBezTo>
                    <a:cubicBezTo>
                      <a:pt x="1436021" y="606585"/>
                      <a:pt x="1435894" y="608989"/>
                      <a:pt x="1435768" y="611392"/>
                    </a:cubicBezTo>
                    <a:cubicBezTo>
                      <a:pt x="1435515" y="616324"/>
                      <a:pt x="1435135" y="621510"/>
                      <a:pt x="1434629" y="627075"/>
                    </a:cubicBezTo>
                    <a:cubicBezTo>
                      <a:pt x="1433744" y="641999"/>
                      <a:pt x="1435262" y="635549"/>
                      <a:pt x="1437285" y="622269"/>
                    </a:cubicBezTo>
                    <a:cubicBezTo>
                      <a:pt x="1438171" y="615439"/>
                      <a:pt x="1439056" y="608230"/>
                      <a:pt x="1439435" y="599376"/>
                    </a:cubicBezTo>
                    <a:cubicBezTo>
                      <a:pt x="1439815" y="590396"/>
                      <a:pt x="1440194" y="581417"/>
                      <a:pt x="1440447" y="574334"/>
                    </a:cubicBezTo>
                    <a:cubicBezTo>
                      <a:pt x="1441080" y="560042"/>
                      <a:pt x="1441712" y="553086"/>
                      <a:pt x="1442091" y="568136"/>
                    </a:cubicBezTo>
                    <a:cubicBezTo>
                      <a:pt x="1442218" y="575472"/>
                      <a:pt x="1442597" y="589385"/>
                      <a:pt x="1442344" y="608609"/>
                    </a:cubicBezTo>
                    <a:cubicBezTo>
                      <a:pt x="1442091" y="617842"/>
                      <a:pt x="1441080" y="629099"/>
                      <a:pt x="1439562" y="643138"/>
                    </a:cubicBezTo>
                    <a:cubicBezTo>
                      <a:pt x="1438171" y="657176"/>
                      <a:pt x="1436021" y="673998"/>
                      <a:pt x="1436147" y="694614"/>
                    </a:cubicBezTo>
                    <a:cubicBezTo>
                      <a:pt x="1435768" y="687784"/>
                      <a:pt x="1434882" y="694614"/>
                      <a:pt x="1435515" y="710676"/>
                    </a:cubicBezTo>
                    <a:cubicBezTo>
                      <a:pt x="1435768" y="726739"/>
                      <a:pt x="1439562" y="751655"/>
                      <a:pt x="1439182" y="778595"/>
                    </a:cubicBezTo>
                    <a:cubicBezTo>
                      <a:pt x="1438929" y="792634"/>
                      <a:pt x="1437412" y="808823"/>
                      <a:pt x="1435768" y="827415"/>
                    </a:cubicBezTo>
                    <a:cubicBezTo>
                      <a:pt x="1433870" y="845754"/>
                      <a:pt x="1433870" y="868520"/>
                      <a:pt x="1433238" y="887998"/>
                    </a:cubicBezTo>
                    <a:cubicBezTo>
                      <a:pt x="1433238" y="893183"/>
                      <a:pt x="1432985" y="898495"/>
                      <a:pt x="1432859" y="903934"/>
                    </a:cubicBezTo>
                    <a:cubicBezTo>
                      <a:pt x="1432859" y="911143"/>
                      <a:pt x="1433617" y="917846"/>
                      <a:pt x="1434503" y="923664"/>
                    </a:cubicBezTo>
                    <a:cubicBezTo>
                      <a:pt x="1435388" y="929609"/>
                      <a:pt x="1436274" y="934794"/>
                      <a:pt x="1436653" y="938842"/>
                    </a:cubicBezTo>
                    <a:cubicBezTo>
                      <a:pt x="1436906" y="940992"/>
                      <a:pt x="1437032" y="942510"/>
                      <a:pt x="1437032" y="944027"/>
                    </a:cubicBezTo>
                    <a:lnTo>
                      <a:pt x="1437032" y="951869"/>
                    </a:lnTo>
                    <a:cubicBezTo>
                      <a:pt x="1436779" y="974255"/>
                      <a:pt x="1436653" y="997401"/>
                      <a:pt x="1436400" y="1020799"/>
                    </a:cubicBezTo>
                    <a:cubicBezTo>
                      <a:pt x="1436400" y="1032182"/>
                      <a:pt x="1436274" y="1043565"/>
                      <a:pt x="1436147" y="1054948"/>
                    </a:cubicBezTo>
                    <a:cubicBezTo>
                      <a:pt x="1435894" y="1066584"/>
                      <a:pt x="1435515" y="1078346"/>
                      <a:pt x="1435262" y="1089982"/>
                    </a:cubicBezTo>
                    <a:cubicBezTo>
                      <a:pt x="1435009" y="1101998"/>
                      <a:pt x="1434882" y="1114392"/>
                      <a:pt x="1435262" y="1126787"/>
                    </a:cubicBezTo>
                    <a:cubicBezTo>
                      <a:pt x="1435641" y="1138550"/>
                      <a:pt x="1436147" y="1150312"/>
                      <a:pt x="1436526" y="1161948"/>
                    </a:cubicBezTo>
                    <a:cubicBezTo>
                      <a:pt x="1437538" y="1185219"/>
                      <a:pt x="1437791" y="1208112"/>
                      <a:pt x="1439562" y="1230372"/>
                    </a:cubicBezTo>
                    <a:cubicBezTo>
                      <a:pt x="1441080" y="1252506"/>
                      <a:pt x="1442597" y="1274133"/>
                      <a:pt x="1443989" y="1294623"/>
                    </a:cubicBezTo>
                    <a:cubicBezTo>
                      <a:pt x="1447403" y="1335601"/>
                      <a:pt x="1451957" y="1372406"/>
                      <a:pt x="1454613" y="1402761"/>
                    </a:cubicBezTo>
                    <a:cubicBezTo>
                      <a:pt x="1455245" y="1410349"/>
                      <a:pt x="1455751" y="1417559"/>
                      <a:pt x="1456383" y="1424262"/>
                    </a:cubicBezTo>
                    <a:cubicBezTo>
                      <a:pt x="1456636" y="1427677"/>
                      <a:pt x="1456889" y="1430839"/>
                      <a:pt x="1457142" y="1434001"/>
                    </a:cubicBezTo>
                    <a:cubicBezTo>
                      <a:pt x="1457522" y="1437415"/>
                      <a:pt x="1457395" y="1439439"/>
                      <a:pt x="1458154" y="1443866"/>
                    </a:cubicBezTo>
                    <a:cubicBezTo>
                      <a:pt x="1460684" y="1459423"/>
                      <a:pt x="1464731" y="1469541"/>
                      <a:pt x="1466375" y="1475485"/>
                    </a:cubicBezTo>
                    <a:cubicBezTo>
                      <a:pt x="1464352" y="1469541"/>
                      <a:pt x="1461569" y="1461826"/>
                      <a:pt x="1459419" y="1453099"/>
                    </a:cubicBezTo>
                    <a:cubicBezTo>
                      <a:pt x="1458407" y="1448925"/>
                      <a:pt x="1457395" y="1443613"/>
                      <a:pt x="1457016" y="1439566"/>
                    </a:cubicBezTo>
                    <a:lnTo>
                      <a:pt x="1456004" y="1429068"/>
                    </a:lnTo>
                    <a:cubicBezTo>
                      <a:pt x="1454613" y="1415029"/>
                      <a:pt x="1453601" y="1400863"/>
                      <a:pt x="1451957" y="1387077"/>
                    </a:cubicBezTo>
                    <a:cubicBezTo>
                      <a:pt x="1448921" y="1359253"/>
                      <a:pt x="1445886" y="1331680"/>
                      <a:pt x="1442850" y="1304488"/>
                    </a:cubicBezTo>
                    <a:cubicBezTo>
                      <a:pt x="1440827" y="1277169"/>
                      <a:pt x="1438929" y="1250229"/>
                      <a:pt x="1437032" y="1223795"/>
                    </a:cubicBezTo>
                    <a:cubicBezTo>
                      <a:pt x="1435515" y="1197361"/>
                      <a:pt x="1434882" y="1171307"/>
                      <a:pt x="1433744" y="1146012"/>
                    </a:cubicBezTo>
                    <a:cubicBezTo>
                      <a:pt x="1433491" y="1139688"/>
                      <a:pt x="1433238" y="1133364"/>
                      <a:pt x="1432985" y="1127166"/>
                    </a:cubicBezTo>
                    <a:cubicBezTo>
                      <a:pt x="1432732" y="1120590"/>
                      <a:pt x="1432606" y="1114013"/>
                      <a:pt x="1432606" y="1107562"/>
                    </a:cubicBezTo>
                    <a:cubicBezTo>
                      <a:pt x="1432606" y="1094788"/>
                      <a:pt x="1432985" y="1082520"/>
                      <a:pt x="1433238" y="1070758"/>
                    </a:cubicBezTo>
                    <a:cubicBezTo>
                      <a:pt x="1433491" y="1058995"/>
                      <a:pt x="1433744" y="1047865"/>
                      <a:pt x="1433491" y="1037368"/>
                    </a:cubicBezTo>
                    <a:cubicBezTo>
                      <a:pt x="1433491" y="1025984"/>
                      <a:pt x="1433491" y="1014855"/>
                      <a:pt x="1433491" y="1003978"/>
                    </a:cubicBezTo>
                    <a:cubicBezTo>
                      <a:pt x="1433364" y="982729"/>
                      <a:pt x="1433238" y="962366"/>
                      <a:pt x="1433112" y="943268"/>
                    </a:cubicBezTo>
                    <a:cubicBezTo>
                      <a:pt x="1432859" y="938336"/>
                      <a:pt x="1430709" y="928850"/>
                      <a:pt x="1429064" y="917846"/>
                    </a:cubicBezTo>
                    <a:cubicBezTo>
                      <a:pt x="1428685" y="915064"/>
                      <a:pt x="1428305" y="912155"/>
                      <a:pt x="1428179" y="909120"/>
                    </a:cubicBezTo>
                    <a:cubicBezTo>
                      <a:pt x="1427926" y="906337"/>
                      <a:pt x="1427926" y="902290"/>
                      <a:pt x="1427926" y="900519"/>
                    </a:cubicBezTo>
                    <a:cubicBezTo>
                      <a:pt x="1427926" y="896219"/>
                      <a:pt x="1427926" y="892045"/>
                      <a:pt x="1427926" y="887871"/>
                    </a:cubicBezTo>
                    <a:lnTo>
                      <a:pt x="1427926" y="896472"/>
                    </a:lnTo>
                    <a:cubicBezTo>
                      <a:pt x="1427673" y="899507"/>
                      <a:pt x="1427547" y="901657"/>
                      <a:pt x="1427673" y="906463"/>
                    </a:cubicBezTo>
                    <a:cubicBezTo>
                      <a:pt x="1427926" y="914684"/>
                      <a:pt x="1429064" y="922147"/>
                      <a:pt x="1430076" y="928344"/>
                    </a:cubicBezTo>
                    <a:cubicBezTo>
                      <a:pt x="1431088" y="934541"/>
                      <a:pt x="1431847" y="939600"/>
                      <a:pt x="1432100" y="942889"/>
                    </a:cubicBezTo>
                    <a:cubicBezTo>
                      <a:pt x="1432100" y="948201"/>
                      <a:pt x="1432100" y="953639"/>
                      <a:pt x="1432100" y="959078"/>
                    </a:cubicBezTo>
                    <a:cubicBezTo>
                      <a:pt x="1432100" y="983741"/>
                      <a:pt x="1432100" y="1008784"/>
                      <a:pt x="1431973" y="1033953"/>
                    </a:cubicBezTo>
                    <a:cubicBezTo>
                      <a:pt x="1432479" y="1057224"/>
                      <a:pt x="1431088" y="1081761"/>
                      <a:pt x="1431088" y="1107689"/>
                    </a:cubicBezTo>
                    <a:cubicBezTo>
                      <a:pt x="1431088" y="1114139"/>
                      <a:pt x="1431214" y="1120843"/>
                      <a:pt x="1431467" y="1127293"/>
                    </a:cubicBezTo>
                    <a:cubicBezTo>
                      <a:pt x="1431720" y="1133490"/>
                      <a:pt x="1431973" y="1139561"/>
                      <a:pt x="1432226" y="1145632"/>
                    </a:cubicBezTo>
                    <a:cubicBezTo>
                      <a:pt x="1432732" y="1157774"/>
                      <a:pt x="1433238" y="1169789"/>
                      <a:pt x="1433744" y="1181678"/>
                    </a:cubicBezTo>
                    <a:cubicBezTo>
                      <a:pt x="1434250" y="1193567"/>
                      <a:pt x="1434756" y="1205203"/>
                      <a:pt x="1435135" y="1216586"/>
                    </a:cubicBezTo>
                    <a:cubicBezTo>
                      <a:pt x="1436021" y="1227969"/>
                      <a:pt x="1436779" y="1239225"/>
                      <a:pt x="1437538" y="1250102"/>
                    </a:cubicBezTo>
                    <a:cubicBezTo>
                      <a:pt x="1439182" y="1271983"/>
                      <a:pt x="1440700" y="1292599"/>
                      <a:pt x="1442091" y="1311950"/>
                    </a:cubicBezTo>
                    <a:cubicBezTo>
                      <a:pt x="1446012" y="1350399"/>
                      <a:pt x="1449554" y="1382904"/>
                      <a:pt x="1451324" y="1406808"/>
                    </a:cubicBezTo>
                    <a:cubicBezTo>
                      <a:pt x="1452083" y="1411867"/>
                      <a:pt x="1452968" y="1417685"/>
                      <a:pt x="1453854" y="1424262"/>
                    </a:cubicBezTo>
                    <a:cubicBezTo>
                      <a:pt x="1454360" y="1427550"/>
                      <a:pt x="1454739" y="1430965"/>
                      <a:pt x="1455245" y="1434633"/>
                    </a:cubicBezTo>
                    <a:cubicBezTo>
                      <a:pt x="1455498" y="1436404"/>
                      <a:pt x="1455751" y="1438301"/>
                      <a:pt x="1456004" y="1440198"/>
                    </a:cubicBezTo>
                    <a:cubicBezTo>
                      <a:pt x="1456257" y="1442222"/>
                      <a:pt x="1456889" y="1445384"/>
                      <a:pt x="1457395" y="1447913"/>
                    </a:cubicBezTo>
                    <a:cubicBezTo>
                      <a:pt x="1459672" y="1458537"/>
                      <a:pt x="1463719" y="1468908"/>
                      <a:pt x="1466502" y="1476623"/>
                    </a:cubicBezTo>
                    <a:cubicBezTo>
                      <a:pt x="1468146" y="1481430"/>
                      <a:pt x="1468019" y="1480165"/>
                      <a:pt x="1469411" y="1487248"/>
                    </a:cubicBezTo>
                    <a:cubicBezTo>
                      <a:pt x="1470675" y="1492813"/>
                      <a:pt x="1472066" y="1498504"/>
                      <a:pt x="1473711" y="1504322"/>
                    </a:cubicBezTo>
                    <a:cubicBezTo>
                      <a:pt x="1475355" y="1510140"/>
                      <a:pt x="1477252" y="1516211"/>
                      <a:pt x="1479529" y="1522408"/>
                    </a:cubicBezTo>
                    <a:cubicBezTo>
                      <a:pt x="1481552" y="1527973"/>
                      <a:pt x="1483576" y="1533665"/>
                      <a:pt x="1485726" y="1539483"/>
                    </a:cubicBezTo>
                    <a:cubicBezTo>
                      <a:pt x="1490406" y="1551877"/>
                      <a:pt x="1495971" y="1565031"/>
                      <a:pt x="1503433" y="1578564"/>
                    </a:cubicBezTo>
                    <a:cubicBezTo>
                      <a:pt x="1510895" y="1592097"/>
                      <a:pt x="1520507" y="1606263"/>
                      <a:pt x="1533155" y="1619164"/>
                    </a:cubicBezTo>
                    <a:cubicBezTo>
                      <a:pt x="1545803" y="1632191"/>
                      <a:pt x="1561486" y="1643194"/>
                      <a:pt x="1578181" y="1651542"/>
                    </a:cubicBezTo>
                    <a:cubicBezTo>
                      <a:pt x="1605627" y="1665201"/>
                      <a:pt x="1631428" y="1672411"/>
                      <a:pt x="1658368" y="1677090"/>
                    </a:cubicBezTo>
                    <a:cubicBezTo>
                      <a:pt x="1684549" y="1681517"/>
                      <a:pt x="1711109" y="1681896"/>
                      <a:pt x="1733242" y="1680632"/>
                    </a:cubicBezTo>
                    <a:cubicBezTo>
                      <a:pt x="1743234" y="1680632"/>
                      <a:pt x="1755882" y="1680378"/>
                      <a:pt x="1767897" y="1678861"/>
                    </a:cubicBezTo>
                    <a:cubicBezTo>
                      <a:pt x="1774095" y="1678102"/>
                      <a:pt x="1780418" y="1676964"/>
                      <a:pt x="1786995" y="1675193"/>
                    </a:cubicBezTo>
                    <a:cubicBezTo>
                      <a:pt x="1790284" y="1674308"/>
                      <a:pt x="1793572" y="1673169"/>
                      <a:pt x="1796861" y="1671905"/>
                    </a:cubicBezTo>
                    <a:lnTo>
                      <a:pt x="1801793" y="1669754"/>
                    </a:lnTo>
                    <a:lnTo>
                      <a:pt x="1805334" y="1668110"/>
                    </a:lnTo>
                    <a:cubicBezTo>
                      <a:pt x="1807611" y="1666972"/>
                      <a:pt x="1810014" y="1665960"/>
                      <a:pt x="1812291" y="1664822"/>
                    </a:cubicBezTo>
                    <a:lnTo>
                      <a:pt x="1815706" y="1663178"/>
                    </a:lnTo>
                    <a:lnTo>
                      <a:pt x="1817350" y="1662419"/>
                    </a:lnTo>
                    <a:cubicBezTo>
                      <a:pt x="1817350" y="1662419"/>
                      <a:pt x="1819879" y="1661027"/>
                      <a:pt x="1821144" y="1660269"/>
                    </a:cubicBezTo>
                    <a:cubicBezTo>
                      <a:pt x="1832401" y="1653060"/>
                      <a:pt x="1837839" y="1642688"/>
                      <a:pt x="1840495" y="1635100"/>
                    </a:cubicBezTo>
                    <a:cubicBezTo>
                      <a:pt x="1845681" y="1619290"/>
                      <a:pt x="1844669" y="1608033"/>
                      <a:pt x="1844037" y="1597662"/>
                    </a:cubicBezTo>
                    <a:close/>
                    <a:moveTo>
                      <a:pt x="397641" y="2072458"/>
                    </a:moveTo>
                    <a:cubicBezTo>
                      <a:pt x="397641" y="2072458"/>
                      <a:pt x="397641" y="2072711"/>
                      <a:pt x="397641" y="2072458"/>
                    </a:cubicBezTo>
                    <a:lnTo>
                      <a:pt x="397641" y="2072458"/>
                    </a:lnTo>
                    <a:cubicBezTo>
                      <a:pt x="397641" y="2072458"/>
                      <a:pt x="397641" y="2072458"/>
                      <a:pt x="397641" y="2072458"/>
                    </a:cubicBezTo>
                    <a:close/>
                    <a:moveTo>
                      <a:pt x="396756" y="2068917"/>
                    </a:moveTo>
                    <a:cubicBezTo>
                      <a:pt x="396756" y="2068917"/>
                      <a:pt x="396756" y="2069044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044"/>
                    </a:cubicBezTo>
                    <a:cubicBezTo>
                      <a:pt x="396756" y="2069044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791"/>
                    </a:cubicBezTo>
                    <a:cubicBezTo>
                      <a:pt x="396756" y="2068791"/>
                      <a:pt x="396756" y="2068791"/>
                      <a:pt x="396756" y="2068664"/>
                    </a:cubicBezTo>
                    <a:cubicBezTo>
                      <a:pt x="396756" y="2068664"/>
                      <a:pt x="396756" y="2068791"/>
                      <a:pt x="396756" y="2068917"/>
                    </a:cubicBezTo>
                    <a:cubicBezTo>
                      <a:pt x="396756" y="2068917"/>
                      <a:pt x="396756" y="2068791"/>
                      <a:pt x="396756" y="2068791"/>
                    </a:cubicBezTo>
                    <a:cubicBezTo>
                      <a:pt x="396756" y="2068917"/>
                      <a:pt x="396756" y="2069044"/>
                      <a:pt x="396756" y="2069170"/>
                    </a:cubicBezTo>
                    <a:cubicBezTo>
                      <a:pt x="396756" y="2069170"/>
                      <a:pt x="396756" y="2069170"/>
                      <a:pt x="396756" y="2069044"/>
                    </a:cubicBezTo>
                    <a:cubicBezTo>
                      <a:pt x="396756" y="2069044"/>
                      <a:pt x="396756" y="2069170"/>
                      <a:pt x="396756" y="2069296"/>
                    </a:cubicBezTo>
                    <a:close/>
                    <a:moveTo>
                      <a:pt x="396250" y="2065123"/>
                    </a:moveTo>
                    <a:cubicBezTo>
                      <a:pt x="396250" y="2065123"/>
                      <a:pt x="396250" y="2065123"/>
                      <a:pt x="396250" y="2065123"/>
                    </a:cubicBezTo>
                    <a:cubicBezTo>
                      <a:pt x="396250" y="2065123"/>
                      <a:pt x="396250" y="2064996"/>
                      <a:pt x="396250" y="2064870"/>
                    </a:cubicBezTo>
                    <a:cubicBezTo>
                      <a:pt x="396250" y="2064617"/>
                      <a:pt x="396250" y="2064364"/>
                      <a:pt x="396250" y="2063984"/>
                    </a:cubicBezTo>
                    <a:cubicBezTo>
                      <a:pt x="396250" y="2063984"/>
                      <a:pt x="396250" y="2063984"/>
                      <a:pt x="396250" y="2063984"/>
                    </a:cubicBezTo>
                    <a:cubicBezTo>
                      <a:pt x="396250" y="2064364"/>
                      <a:pt x="396250" y="2064743"/>
                      <a:pt x="396250" y="2064996"/>
                    </a:cubicBezTo>
                    <a:close/>
                    <a:moveTo>
                      <a:pt x="396629" y="2070182"/>
                    </a:moveTo>
                    <a:lnTo>
                      <a:pt x="396629" y="2070182"/>
                    </a:lnTo>
                    <a:cubicBezTo>
                      <a:pt x="396629" y="2070182"/>
                      <a:pt x="396629" y="2070182"/>
                      <a:pt x="396503" y="2070182"/>
                    </a:cubicBezTo>
                    <a:cubicBezTo>
                      <a:pt x="396503" y="2069929"/>
                      <a:pt x="396250" y="2069676"/>
                      <a:pt x="396123" y="2069423"/>
                    </a:cubicBezTo>
                    <a:cubicBezTo>
                      <a:pt x="396123" y="2069423"/>
                      <a:pt x="396123" y="2069423"/>
                      <a:pt x="396123" y="2069550"/>
                    </a:cubicBezTo>
                    <a:cubicBezTo>
                      <a:pt x="396250" y="2069802"/>
                      <a:pt x="396376" y="2069929"/>
                      <a:pt x="396503" y="2070182"/>
                    </a:cubicBezTo>
                    <a:close/>
                    <a:moveTo>
                      <a:pt x="394479" y="2058419"/>
                    </a:moveTo>
                    <a:cubicBezTo>
                      <a:pt x="393594" y="2059052"/>
                      <a:pt x="393214" y="2059305"/>
                      <a:pt x="392708" y="2059811"/>
                    </a:cubicBezTo>
                    <a:cubicBezTo>
                      <a:pt x="391950" y="2059811"/>
                      <a:pt x="391317" y="2059811"/>
                      <a:pt x="390432" y="2060064"/>
                    </a:cubicBezTo>
                    <a:cubicBezTo>
                      <a:pt x="390052" y="2060064"/>
                      <a:pt x="389673" y="2060190"/>
                      <a:pt x="389294" y="2060317"/>
                    </a:cubicBezTo>
                    <a:lnTo>
                      <a:pt x="388914" y="2059811"/>
                    </a:lnTo>
                    <a:lnTo>
                      <a:pt x="388914" y="2059811"/>
                    </a:lnTo>
                    <a:cubicBezTo>
                      <a:pt x="388914" y="2059811"/>
                      <a:pt x="389041" y="2059684"/>
                      <a:pt x="389041" y="2059684"/>
                    </a:cubicBezTo>
                    <a:lnTo>
                      <a:pt x="391064" y="2057913"/>
                    </a:lnTo>
                    <a:cubicBezTo>
                      <a:pt x="391064" y="2057913"/>
                      <a:pt x="391570" y="2057534"/>
                      <a:pt x="391697" y="2057408"/>
                    </a:cubicBezTo>
                    <a:cubicBezTo>
                      <a:pt x="393973" y="2057155"/>
                      <a:pt x="395617" y="2057155"/>
                      <a:pt x="395617" y="2057155"/>
                    </a:cubicBezTo>
                    <a:cubicBezTo>
                      <a:pt x="395617" y="2057408"/>
                      <a:pt x="395617" y="2057534"/>
                      <a:pt x="395617" y="2057661"/>
                    </a:cubicBezTo>
                    <a:cubicBezTo>
                      <a:pt x="395238" y="2057913"/>
                      <a:pt x="394732" y="2058167"/>
                      <a:pt x="394479" y="2058419"/>
                    </a:cubicBezTo>
                    <a:close/>
                    <a:moveTo>
                      <a:pt x="391191" y="2062593"/>
                    </a:moveTo>
                    <a:lnTo>
                      <a:pt x="391191" y="2062593"/>
                    </a:lnTo>
                    <a:cubicBezTo>
                      <a:pt x="391191" y="2062593"/>
                      <a:pt x="390811" y="2062087"/>
                      <a:pt x="390558" y="2061834"/>
                    </a:cubicBezTo>
                    <a:cubicBezTo>
                      <a:pt x="390558" y="2061834"/>
                      <a:pt x="390558" y="2061834"/>
                      <a:pt x="390432" y="2061581"/>
                    </a:cubicBezTo>
                    <a:lnTo>
                      <a:pt x="389673" y="2060696"/>
                    </a:lnTo>
                    <a:cubicBezTo>
                      <a:pt x="390179" y="2061329"/>
                      <a:pt x="390685" y="2061961"/>
                      <a:pt x="391191" y="2062593"/>
                    </a:cubicBezTo>
                    <a:close/>
                    <a:moveTo>
                      <a:pt x="387776" y="2058419"/>
                    </a:moveTo>
                    <a:lnTo>
                      <a:pt x="387523" y="2058167"/>
                    </a:lnTo>
                    <a:cubicBezTo>
                      <a:pt x="387523" y="2058167"/>
                      <a:pt x="387523" y="2058167"/>
                      <a:pt x="387523" y="2058167"/>
                    </a:cubicBezTo>
                    <a:lnTo>
                      <a:pt x="387523" y="2058167"/>
                    </a:lnTo>
                    <a:cubicBezTo>
                      <a:pt x="387523" y="2058167"/>
                      <a:pt x="387649" y="2058419"/>
                      <a:pt x="387776" y="2058419"/>
                    </a:cubicBezTo>
                    <a:close/>
                    <a:moveTo>
                      <a:pt x="390432" y="2061708"/>
                    </a:moveTo>
                    <a:cubicBezTo>
                      <a:pt x="390432" y="2061708"/>
                      <a:pt x="390179" y="2061455"/>
                      <a:pt x="390052" y="2061329"/>
                    </a:cubicBezTo>
                    <a:cubicBezTo>
                      <a:pt x="390179" y="2061455"/>
                      <a:pt x="390305" y="2061581"/>
                      <a:pt x="390432" y="2061708"/>
                    </a:cubicBezTo>
                    <a:close/>
                    <a:moveTo>
                      <a:pt x="391444" y="2062972"/>
                    </a:moveTo>
                    <a:lnTo>
                      <a:pt x="391697" y="2063352"/>
                    </a:lnTo>
                    <a:cubicBezTo>
                      <a:pt x="391697" y="2063352"/>
                      <a:pt x="391064" y="2062593"/>
                      <a:pt x="390685" y="2062087"/>
                    </a:cubicBezTo>
                    <a:cubicBezTo>
                      <a:pt x="390938" y="2062467"/>
                      <a:pt x="391191" y="2062720"/>
                      <a:pt x="391444" y="2062972"/>
                    </a:cubicBezTo>
                    <a:close/>
                    <a:moveTo>
                      <a:pt x="393720" y="2065882"/>
                    </a:moveTo>
                    <a:cubicBezTo>
                      <a:pt x="393720" y="2065882"/>
                      <a:pt x="394100" y="2066388"/>
                      <a:pt x="394226" y="2066514"/>
                    </a:cubicBezTo>
                    <a:lnTo>
                      <a:pt x="394226" y="2066514"/>
                    </a:lnTo>
                    <a:cubicBezTo>
                      <a:pt x="394226" y="2066514"/>
                      <a:pt x="394226" y="2066767"/>
                      <a:pt x="394353" y="2066767"/>
                    </a:cubicBezTo>
                    <a:cubicBezTo>
                      <a:pt x="394353" y="2066767"/>
                      <a:pt x="394353" y="2066767"/>
                      <a:pt x="394353" y="2066767"/>
                    </a:cubicBezTo>
                    <a:cubicBezTo>
                      <a:pt x="394479" y="2067020"/>
                      <a:pt x="394732" y="2067273"/>
                      <a:pt x="394859" y="2067399"/>
                    </a:cubicBezTo>
                    <a:cubicBezTo>
                      <a:pt x="394859" y="2067399"/>
                      <a:pt x="394859" y="2067273"/>
                      <a:pt x="394732" y="2067146"/>
                    </a:cubicBezTo>
                    <a:cubicBezTo>
                      <a:pt x="394859" y="2067399"/>
                      <a:pt x="394985" y="2067526"/>
                      <a:pt x="395112" y="2067652"/>
                    </a:cubicBezTo>
                    <a:cubicBezTo>
                      <a:pt x="395112" y="2067652"/>
                      <a:pt x="395238" y="2067905"/>
                      <a:pt x="395365" y="2067905"/>
                    </a:cubicBezTo>
                    <a:cubicBezTo>
                      <a:pt x="395365" y="2067905"/>
                      <a:pt x="395365" y="2067905"/>
                      <a:pt x="395365" y="2067905"/>
                    </a:cubicBezTo>
                    <a:cubicBezTo>
                      <a:pt x="395365" y="2067905"/>
                      <a:pt x="395365" y="2068032"/>
                      <a:pt x="395491" y="2068158"/>
                    </a:cubicBezTo>
                    <a:cubicBezTo>
                      <a:pt x="395491" y="2068285"/>
                      <a:pt x="395617" y="2068411"/>
                      <a:pt x="395744" y="2068537"/>
                    </a:cubicBezTo>
                    <a:cubicBezTo>
                      <a:pt x="395744" y="2068537"/>
                      <a:pt x="395744" y="2068664"/>
                      <a:pt x="395870" y="2068791"/>
                    </a:cubicBezTo>
                    <a:cubicBezTo>
                      <a:pt x="395870" y="2068791"/>
                      <a:pt x="395870" y="2068791"/>
                      <a:pt x="395870" y="2068664"/>
                    </a:cubicBezTo>
                    <a:cubicBezTo>
                      <a:pt x="395870" y="2068664"/>
                      <a:pt x="395870" y="2068791"/>
                      <a:pt x="395997" y="2068917"/>
                    </a:cubicBezTo>
                    <a:cubicBezTo>
                      <a:pt x="396250" y="2069423"/>
                      <a:pt x="396503" y="2069676"/>
                      <a:pt x="396629" y="2070056"/>
                    </a:cubicBezTo>
                    <a:cubicBezTo>
                      <a:pt x="396376" y="2069550"/>
                      <a:pt x="395997" y="2069044"/>
                      <a:pt x="395617" y="2068285"/>
                    </a:cubicBezTo>
                    <a:cubicBezTo>
                      <a:pt x="395238" y="2067652"/>
                      <a:pt x="394859" y="2067020"/>
                      <a:pt x="394100" y="2066134"/>
                    </a:cubicBezTo>
                    <a:lnTo>
                      <a:pt x="394100" y="2066134"/>
                    </a:lnTo>
                    <a:cubicBezTo>
                      <a:pt x="394100" y="2066134"/>
                      <a:pt x="393847" y="2065882"/>
                      <a:pt x="393720" y="2065755"/>
                    </a:cubicBezTo>
                    <a:close/>
                    <a:moveTo>
                      <a:pt x="396882" y="2070688"/>
                    </a:move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lnTo>
                      <a:pt x="396882" y="2070688"/>
                    </a:lnTo>
                    <a:cubicBezTo>
                      <a:pt x="396882" y="2070688"/>
                      <a:pt x="396882" y="2070688"/>
                      <a:pt x="396882" y="2070688"/>
                    </a:cubicBezTo>
                    <a:cubicBezTo>
                      <a:pt x="396882" y="2070688"/>
                      <a:pt x="396756" y="2070435"/>
                      <a:pt x="396629" y="2070182"/>
                    </a:cubicBezTo>
                    <a:cubicBezTo>
                      <a:pt x="396629" y="2070182"/>
                      <a:pt x="396756" y="2070435"/>
                      <a:pt x="396756" y="2070435"/>
                    </a:cubicBezTo>
                    <a:close/>
                    <a:moveTo>
                      <a:pt x="425087" y="2045139"/>
                    </a:move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139"/>
                    </a:cubicBez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139"/>
                    </a:cubicBezTo>
                    <a:lnTo>
                      <a:pt x="425087" y="2045139"/>
                    </a:lnTo>
                    <a:cubicBezTo>
                      <a:pt x="425087" y="2045139"/>
                      <a:pt x="425087" y="2045139"/>
                      <a:pt x="425087" y="2045013"/>
                    </a:cubicBezTo>
                    <a:cubicBezTo>
                      <a:pt x="425087" y="2045013"/>
                      <a:pt x="424960" y="2044886"/>
                      <a:pt x="424834" y="2044760"/>
                    </a:cubicBezTo>
                    <a:cubicBezTo>
                      <a:pt x="424834" y="2044760"/>
                      <a:pt x="424834" y="2044760"/>
                      <a:pt x="424834" y="2044760"/>
                    </a:cubicBezTo>
                    <a:cubicBezTo>
                      <a:pt x="424834" y="2044760"/>
                      <a:pt x="424834" y="2044760"/>
                      <a:pt x="424960" y="2044886"/>
                    </a:cubicBezTo>
                    <a:cubicBezTo>
                      <a:pt x="424960" y="2044886"/>
                      <a:pt x="424960" y="2045013"/>
                      <a:pt x="425087" y="2045013"/>
                    </a:cubicBezTo>
                    <a:cubicBezTo>
                      <a:pt x="425213" y="2045139"/>
                      <a:pt x="425087" y="2045013"/>
                      <a:pt x="425087" y="2045013"/>
                    </a:cubicBezTo>
                    <a:lnTo>
                      <a:pt x="425087" y="2045013"/>
                    </a:lnTo>
                    <a:cubicBezTo>
                      <a:pt x="425087" y="2045013"/>
                      <a:pt x="425087" y="2045013"/>
                      <a:pt x="425087" y="2045013"/>
                    </a:cubicBezTo>
                    <a:lnTo>
                      <a:pt x="425087" y="2045013"/>
                    </a:lnTo>
                    <a:cubicBezTo>
                      <a:pt x="425087" y="2045013"/>
                      <a:pt x="425087" y="2045013"/>
                      <a:pt x="425087" y="2045013"/>
                    </a:cubicBezTo>
                    <a:close/>
                    <a:moveTo>
                      <a:pt x="424581" y="2044633"/>
                    </a:moveTo>
                    <a:cubicBezTo>
                      <a:pt x="424581" y="2044633"/>
                      <a:pt x="424581" y="2044633"/>
                      <a:pt x="424581" y="2044633"/>
                    </a:cubicBezTo>
                    <a:cubicBezTo>
                      <a:pt x="424581" y="2044633"/>
                      <a:pt x="424581" y="2044633"/>
                      <a:pt x="424707" y="2044760"/>
                    </a:cubicBezTo>
                    <a:lnTo>
                      <a:pt x="424707" y="2044760"/>
                    </a:lnTo>
                    <a:close/>
                    <a:moveTo>
                      <a:pt x="424201" y="2044127"/>
                    </a:move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001"/>
                    </a:cubicBezTo>
                    <a:cubicBezTo>
                      <a:pt x="424201" y="2044001"/>
                      <a:pt x="424201" y="2043875"/>
                      <a:pt x="423948" y="2043748"/>
                    </a:cubicBezTo>
                    <a:cubicBezTo>
                      <a:pt x="423948" y="2043748"/>
                      <a:pt x="423948" y="2043875"/>
                      <a:pt x="424075" y="2044001"/>
                    </a:cubicBezTo>
                    <a:cubicBezTo>
                      <a:pt x="423822" y="2043748"/>
                      <a:pt x="423695" y="2043369"/>
                      <a:pt x="423442" y="2043116"/>
                    </a:cubicBezTo>
                    <a:cubicBezTo>
                      <a:pt x="423695" y="2043495"/>
                      <a:pt x="423948" y="2043875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254"/>
                    </a:cubicBezTo>
                    <a:close/>
                    <a:moveTo>
                      <a:pt x="379555" y="2106355"/>
                    </a:moveTo>
                    <a:cubicBezTo>
                      <a:pt x="379555" y="2106355"/>
                      <a:pt x="380314" y="2106101"/>
                      <a:pt x="380567" y="2105975"/>
                    </a:cubicBezTo>
                    <a:lnTo>
                      <a:pt x="380567" y="2105975"/>
                    </a:lnTo>
                    <a:cubicBezTo>
                      <a:pt x="380567" y="2105975"/>
                      <a:pt x="380061" y="2106228"/>
                      <a:pt x="379681" y="2106355"/>
                    </a:cubicBezTo>
                    <a:cubicBezTo>
                      <a:pt x="379302" y="2106481"/>
                      <a:pt x="379175" y="2106607"/>
                      <a:pt x="379428" y="2106355"/>
                    </a:cubicBezTo>
                    <a:close/>
                    <a:moveTo>
                      <a:pt x="378164" y="2106607"/>
                    </a:moveTo>
                    <a:cubicBezTo>
                      <a:pt x="378164" y="2106607"/>
                      <a:pt x="377784" y="2106607"/>
                      <a:pt x="377658" y="2106607"/>
                    </a:cubicBezTo>
                    <a:cubicBezTo>
                      <a:pt x="377658" y="2106607"/>
                      <a:pt x="377658" y="2106607"/>
                      <a:pt x="377784" y="2106607"/>
                    </a:cubicBezTo>
                    <a:lnTo>
                      <a:pt x="378290" y="2106607"/>
                    </a:lnTo>
                    <a:cubicBezTo>
                      <a:pt x="378290" y="2106607"/>
                      <a:pt x="378164" y="2106607"/>
                      <a:pt x="378164" y="2106607"/>
                    </a:cubicBezTo>
                    <a:close/>
                    <a:moveTo>
                      <a:pt x="380946" y="2105849"/>
                    </a:move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close/>
                    <a:moveTo>
                      <a:pt x="378417" y="2106481"/>
                    </a:moveTo>
                    <a:lnTo>
                      <a:pt x="378417" y="2106481"/>
                    </a:lnTo>
                    <a:cubicBezTo>
                      <a:pt x="378417" y="2106481"/>
                      <a:pt x="378037" y="2106481"/>
                      <a:pt x="377911" y="2106481"/>
                    </a:cubicBezTo>
                    <a:cubicBezTo>
                      <a:pt x="377911" y="2106481"/>
                      <a:pt x="377911" y="2106481"/>
                      <a:pt x="377911" y="2106481"/>
                    </a:cubicBezTo>
                    <a:lnTo>
                      <a:pt x="378290" y="2106481"/>
                    </a:lnTo>
                    <a:close/>
                    <a:moveTo>
                      <a:pt x="374749" y="2107113"/>
                    </a:moveTo>
                    <a:cubicBezTo>
                      <a:pt x="374749" y="2107113"/>
                      <a:pt x="374749" y="2107113"/>
                      <a:pt x="374749" y="2107113"/>
                    </a:cubicBezTo>
                    <a:lnTo>
                      <a:pt x="375255" y="2107113"/>
                    </a:lnTo>
                    <a:cubicBezTo>
                      <a:pt x="375255" y="2107113"/>
                      <a:pt x="375255" y="2107113"/>
                      <a:pt x="375255" y="2107113"/>
                    </a:cubicBezTo>
                    <a:lnTo>
                      <a:pt x="374749" y="2107113"/>
                    </a:lnTo>
                    <a:close/>
                    <a:moveTo>
                      <a:pt x="375128" y="2107113"/>
                    </a:moveTo>
                    <a:cubicBezTo>
                      <a:pt x="375128" y="2107113"/>
                      <a:pt x="374496" y="2107113"/>
                      <a:pt x="374116" y="2107240"/>
                    </a:cubicBezTo>
                    <a:lnTo>
                      <a:pt x="374116" y="2107240"/>
                    </a:lnTo>
                    <a:cubicBezTo>
                      <a:pt x="374116" y="2107240"/>
                      <a:pt x="374116" y="2107240"/>
                      <a:pt x="374116" y="2107240"/>
                    </a:cubicBezTo>
                    <a:lnTo>
                      <a:pt x="374116" y="2107240"/>
                    </a:lnTo>
                    <a:cubicBezTo>
                      <a:pt x="374116" y="2107240"/>
                      <a:pt x="374116" y="2107240"/>
                      <a:pt x="374116" y="2107240"/>
                    </a:cubicBezTo>
                    <a:cubicBezTo>
                      <a:pt x="374116" y="2107240"/>
                      <a:pt x="374116" y="2107240"/>
                      <a:pt x="374116" y="2107240"/>
                    </a:cubicBezTo>
                    <a:cubicBezTo>
                      <a:pt x="374116" y="2107240"/>
                      <a:pt x="374116" y="2107240"/>
                      <a:pt x="374116" y="2107240"/>
                    </a:cubicBezTo>
                    <a:lnTo>
                      <a:pt x="373105" y="2107240"/>
                    </a:lnTo>
                    <a:cubicBezTo>
                      <a:pt x="373105" y="2107240"/>
                      <a:pt x="373231" y="2107240"/>
                      <a:pt x="373357" y="2107240"/>
                    </a:cubicBezTo>
                    <a:lnTo>
                      <a:pt x="374243" y="2107240"/>
                    </a:lnTo>
                    <a:cubicBezTo>
                      <a:pt x="374243" y="2107240"/>
                      <a:pt x="374875" y="2106987"/>
                      <a:pt x="375128" y="2106987"/>
                    </a:cubicBezTo>
                    <a:cubicBezTo>
                      <a:pt x="375128" y="2106987"/>
                      <a:pt x="375128" y="2106987"/>
                      <a:pt x="375128" y="2106987"/>
                    </a:cubicBezTo>
                    <a:close/>
                    <a:moveTo>
                      <a:pt x="377025" y="2107366"/>
                    </a:moveTo>
                    <a:cubicBezTo>
                      <a:pt x="375761" y="2107872"/>
                      <a:pt x="373990" y="2108631"/>
                      <a:pt x="372093" y="2109390"/>
                    </a:cubicBezTo>
                    <a:lnTo>
                      <a:pt x="372093" y="2109390"/>
                    </a:lnTo>
                    <a:cubicBezTo>
                      <a:pt x="373737" y="2108758"/>
                      <a:pt x="375381" y="2107999"/>
                      <a:pt x="377025" y="2107366"/>
                    </a:cubicBezTo>
                    <a:close/>
                    <a:moveTo>
                      <a:pt x="380693" y="2105849"/>
                    </a:moveTo>
                    <a:lnTo>
                      <a:pt x="380693" y="2105849"/>
                    </a:lnTo>
                    <a:cubicBezTo>
                      <a:pt x="380693" y="2105849"/>
                      <a:pt x="380314" y="2105975"/>
                      <a:pt x="380061" y="2106101"/>
                    </a:cubicBezTo>
                    <a:cubicBezTo>
                      <a:pt x="380314" y="2106101"/>
                      <a:pt x="380567" y="2105849"/>
                      <a:pt x="380693" y="2105849"/>
                    </a:cubicBezTo>
                    <a:close/>
                    <a:moveTo>
                      <a:pt x="380946" y="2105849"/>
                    </a:move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close/>
                    <a:moveTo>
                      <a:pt x="380820" y="2105849"/>
                    </a:moveTo>
                    <a:cubicBezTo>
                      <a:pt x="380820" y="2105849"/>
                      <a:pt x="380820" y="2105849"/>
                      <a:pt x="380693" y="2105849"/>
                    </a:cubicBezTo>
                    <a:cubicBezTo>
                      <a:pt x="380693" y="2105849"/>
                      <a:pt x="380820" y="2105849"/>
                      <a:pt x="380946" y="2105849"/>
                    </a:cubicBezTo>
                    <a:lnTo>
                      <a:pt x="380946" y="2105849"/>
                    </a:lnTo>
                    <a:close/>
                    <a:moveTo>
                      <a:pt x="376899" y="2106734"/>
                    </a:moveTo>
                    <a:cubicBezTo>
                      <a:pt x="376899" y="2106734"/>
                      <a:pt x="376772" y="2106734"/>
                      <a:pt x="376646" y="2106734"/>
                    </a:cubicBezTo>
                    <a:lnTo>
                      <a:pt x="376266" y="2106734"/>
                    </a:lnTo>
                    <a:cubicBezTo>
                      <a:pt x="376266" y="2106734"/>
                      <a:pt x="376393" y="2106734"/>
                      <a:pt x="376519" y="2106734"/>
                    </a:cubicBezTo>
                    <a:cubicBezTo>
                      <a:pt x="376519" y="2106734"/>
                      <a:pt x="376393" y="2106734"/>
                      <a:pt x="376266" y="2106734"/>
                    </a:cubicBezTo>
                    <a:cubicBezTo>
                      <a:pt x="376140" y="2106734"/>
                      <a:pt x="375887" y="2106734"/>
                      <a:pt x="375761" y="2106734"/>
                    </a:cubicBezTo>
                    <a:lnTo>
                      <a:pt x="375761" y="2106734"/>
                    </a:lnTo>
                    <a:cubicBezTo>
                      <a:pt x="375761" y="2106734"/>
                      <a:pt x="375761" y="2106734"/>
                      <a:pt x="375761" y="2106734"/>
                    </a:cubicBezTo>
                    <a:cubicBezTo>
                      <a:pt x="375761" y="2106734"/>
                      <a:pt x="375761" y="2106734"/>
                      <a:pt x="375761" y="2106734"/>
                    </a:cubicBezTo>
                    <a:lnTo>
                      <a:pt x="376266" y="2106734"/>
                    </a:lnTo>
                    <a:cubicBezTo>
                      <a:pt x="376266" y="2106734"/>
                      <a:pt x="375761" y="2106734"/>
                      <a:pt x="375634" y="2106734"/>
                    </a:cubicBezTo>
                    <a:cubicBezTo>
                      <a:pt x="375634" y="2106734"/>
                      <a:pt x="375634" y="2106734"/>
                      <a:pt x="375634" y="2106734"/>
                    </a:cubicBezTo>
                    <a:lnTo>
                      <a:pt x="377278" y="2106481"/>
                    </a:lnTo>
                    <a:cubicBezTo>
                      <a:pt x="377278" y="2106481"/>
                      <a:pt x="377025" y="2106481"/>
                      <a:pt x="376899" y="2106481"/>
                    </a:cubicBezTo>
                    <a:close/>
                    <a:moveTo>
                      <a:pt x="372346" y="2107366"/>
                    </a:moveTo>
                    <a:lnTo>
                      <a:pt x="371840" y="2107366"/>
                    </a:lnTo>
                    <a:cubicBezTo>
                      <a:pt x="371840" y="2107366"/>
                      <a:pt x="371840" y="2107366"/>
                      <a:pt x="371840" y="2107366"/>
                    </a:cubicBezTo>
                    <a:cubicBezTo>
                      <a:pt x="371840" y="2107366"/>
                      <a:pt x="371713" y="2107366"/>
                      <a:pt x="371587" y="2107366"/>
                    </a:cubicBezTo>
                    <a:cubicBezTo>
                      <a:pt x="371587" y="2107366"/>
                      <a:pt x="371587" y="2107366"/>
                      <a:pt x="371587" y="2107366"/>
                    </a:cubicBezTo>
                    <a:lnTo>
                      <a:pt x="372093" y="2107366"/>
                    </a:lnTo>
                    <a:cubicBezTo>
                      <a:pt x="372093" y="2107366"/>
                      <a:pt x="371966" y="2107366"/>
                      <a:pt x="371840" y="2107366"/>
                    </a:cubicBezTo>
                    <a:lnTo>
                      <a:pt x="372346" y="2107366"/>
                    </a:lnTo>
                    <a:close/>
                    <a:moveTo>
                      <a:pt x="371081" y="2107493"/>
                    </a:moveTo>
                    <a:cubicBezTo>
                      <a:pt x="371081" y="2107493"/>
                      <a:pt x="371081" y="2107493"/>
                      <a:pt x="371081" y="2107493"/>
                    </a:cubicBezTo>
                    <a:lnTo>
                      <a:pt x="369943" y="2107493"/>
                    </a:lnTo>
                    <a:cubicBezTo>
                      <a:pt x="369943" y="2107493"/>
                      <a:pt x="367919" y="2107872"/>
                      <a:pt x="367919" y="2107872"/>
                    </a:cubicBezTo>
                    <a:lnTo>
                      <a:pt x="371081" y="2107493"/>
                    </a:lnTo>
                    <a:close/>
                    <a:moveTo>
                      <a:pt x="372093" y="2109390"/>
                    </a:moveTo>
                    <a:cubicBezTo>
                      <a:pt x="372093" y="2109390"/>
                      <a:pt x="372219" y="2109390"/>
                      <a:pt x="372346" y="2109390"/>
                    </a:cubicBezTo>
                    <a:cubicBezTo>
                      <a:pt x="372346" y="2109390"/>
                      <a:pt x="372346" y="2109390"/>
                      <a:pt x="372346" y="2109390"/>
                    </a:cubicBezTo>
                    <a:lnTo>
                      <a:pt x="372346" y="2109390"/>
                    </a:lnTo>
                    <a:cubicBezTo>
                      <a:pt x="372346" y="2109390"/>
                      <a:pt x="372852" y="2109137"/>
                      <a:pt x="373105" y="2109137"/>
                    </a:cubicBezTo>
                    <a:cubicBezTo>
                      <a:pt x="375255" y="2108252"/>
                      <a:pt x="377658" y="2107240"/>
                      <a:pt x="380440" y="2106101"/>
                    </a:cubicBezTo>
                    <a:cubicBezTo>
                      <a:pt x="380440" y="2106101"/>
                      <a:pt x="380440" y="2106101"/>
                      <a:pt x="380314" y="2106101"/>
                    </a:cubicBezTo>
                    <a:cubicBezTo>
                      <a:pt x="380567" y="2106101"/>
                      <a:pt x="380820" y="2105975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820" y="2105849"/>
                    </a:cubicBezTo>
                    <a:cubicBezTo>
                      <a:pt x="380820" y="2105849"/>
                      <a:pt x="380820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693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820" y="2105849"/>
                    </a:cubicBezTo>
                    <a:cubicBezTo>
                      <a:pt x="380820" y="2105849"/>
                      <a:pt x="380820" y="2105849"/>
                      <a:pt x="380693" y="2105849"/>
                    </a:cubicBezTo>
                    <a:cubicBezTo>
                      <a:pt x="380693" y="2105849"/>
                      <a:pt x="380693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567" y="2105849"/>
                      <a:pt x="380567" y="2105849"/>
                      <a:pt x="380567" y="2105849"/>
                    </a:cubicBezTo>
                    <a:cubicBezTo>
                      <a:pt x="380440" y="2105849"/>
                      <a:pt x="380440" y="2105849"/>
                      <a:pt x="380567" y="2105849"/>
                    </a:cubicBezTo>
                    <a:cubicBezTo>
                      <a:pt x="380567" y="2105849"/>
                      <a:pt x="380820" y="2105849"/>
                      <a:pt x="380820" y="2105849"/>
                    </a:cubicBezTo>
                    <a:cubicBezTo>
                      <a:pt x="379302" y="2106481"/>
                      <a:pt x="378037" y="2106987"/>
                      <a:pt x="380946" y="2105849"/>
                    </a:cubicBezTo>
                    <a:cubicBezTo>
                      <a:pt x="380946" y="2105849"/>
                      <a:pt x="380946" y="2105849"/>
                      <a:pt x="380946" y="2105849"/>
                    </a:cubicBezTo>
                    <a:lnTo>
                      <a:pt x="380946" y="2105849"/>
                    </a:lnTo>
                    <a:cubicBezTo>
                      <a:pt x="380946" y="2105849"/>
                      <a:pt x="380946" y="2105849"/>
                      <a:pt x="380946" y="2105849"/>
                    </a:cubicBezTo>
                    <a:cubicBezTo>
                      <a:pt x="380946" y="2105849"/>
                      <a:pt x="380946" y="2105849"/>
                      <a:pt x="381073" y="2105849"/>
                    </a:cubicBezTo>
                    <a:cubicBezTo>
                      <a:pt x="381073" y="2105849"/>
                      <a:pt x="381073" y="2105849"/>
                      <a:pt x="381073" y="2105849"/>
                    </a:cubicBezTo>
                    <a:cubicBezTo>
                      <a:pt x="381326" y="2105722"/>
                      <a:pt x="381578" y="2105596"/>
                      <a:pt x="381831" y="2105596"/>
                    </a:cubicBezTo>
                    <a:cubicBezTo>
                      <a:pt x="381831" y="2105596"/>
                      <a:pt x="381831" y="2105596"/>
                      <a:pt x="381705" y="2105596"/>
                    </a:cubicBezTo>
                    <a:cubicBezTo>
                      <a:pt x="381452" y="2105596"/>
                      <a:pt x="381326" y="2105722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073" y="2105849"/>
                    </a:cubicBezTo>
                    <a:cubicBezTo>
                      <a:pt x="381073" y="2105849"/>
                      <a:pt x="381073" y="2105849"/>
                      <a:pt x="381073" y="2105849"/>
                    </a:cubicBezTo>
                    <a:lnTo>
                      <a:pt x="381073" y="2105849"/>
                    </a:lnTo>
                    <a:cubicBezTo>
                      <a:pt x="381073" y="2105849"/>
                      <a:pt x="381073" y="2105849"/>
                      <a:pt x="381199" y="2105849"/>
                    </a:cubicBezTo>
                    <a:cubicBezTo>
                      <a:pt x="381199" y="2105849"/>
                      <a:pt x="381452" y="2105849"/>
                      <a:pt x="381452" y="2105849"/>
                    </a:cubicBezTo>
                    <a:cubicBezTo>
                      <a:pt x="382084" y="2105596"/>
                      <a:pt x="382590" y="2105343"/>
                      <a:pt x="382843" y="2105343"/>
                    </a:cubicBezTo>
                    <a:cubicBezTo>
                      <a:pt x="383096" y="2105343"/>
                      <a:pt x="383223" y="2105216"/>
                      <a:pt x="383349" y="2105090"/>
                    </a:cubicBezTo>
                    <a:lnTo>
                      <a:pt x="383349" y="2105090"/>
                    </a:lnTo>
                    <a:cubicBezTo>
                      <a:pt x="383349" y="2105090"/>
                      <a:pt x="382211" y="2105469"/>
                      <a:pt x="381578" y="2105849"/>
                    </a:cubicBezTo>
                    <a:cubicBezTo>
                      <a:pt x="382590" y="2105469"/>
                      <a:pt x="381831" y="2105849"/>
                      <a:pt x="380946" y="2106101"/>
                    </a:cubicBezTo>
                    <a:cubicBezTo>
                      <a:pt x="381705" y="2105849"/>
                      <a:pt x="376899" y="2107746"/>
                      <a:pt x="371713" y="2109896"/>
                    </a:cubicBezTo>
                    <a:lnTo>
                      <a:pt x="371713" y="2109896"/>
                    </a:lnTo>
                    <a:close/>
                    <a:moveTo>
                      <a:pt x="951865" y="492250"/>
                    </a:moveTo>
                    <a:cubicBezTo>
                      <a:pt x="951865" y="492250"/>
                      <a:pt x="952118" y="493388"/>
                      <a:pt x="952244" y="493894"/>
                    </a:cubicBezTo>
                    <a:cubicBezTo>
                      <a:pt x="952244" y="494021"/>
                      <a:pt x="952244" y="494274"/>
                      <a:pt x="952244" y="494400"/>
                    </a:cubicBezTo>
                    <a:cubicBezTo>
                      <a:pt x="951865" y="494779"/>
                      <a:pt x="951359" y="495159"/>
                      <a:pt x="950980" y="495665"/>
                    </a:cubicBezTo>
                    <a:cubicBezTo>
                      <a:pt x="950853" y="494906"/>
                      <a:pt x="950727" y="494147"/>
                      <a:pt x="950600" y="493515"/>
                    </a:cubicBezTo>
                    <a:cubicBezTo>
                      <a:pt x="950980" y="493135"/>
                      <a:pt x="951486" y="492629"/>
                      <a:pt x="951865" y="492250"/>
                    </a:cubicBezTo>
                    <a:close/>
                    <a:moveTo>
                      <a:pt x="1453727" y="228671"/>
                    </a:moveTo>
                    <a:cubicBezTo>
                      <a:pt x="1453727" y="228671"/>
                      <a:pt x="1452968" y="229177"/>
                      <a:pt x="1452463" y="229430"/>
                    </a:cubicBezTo>
                    <a:cubicBezTo>
                      <a:pt x="1453095" y="229051"/>
                      <a:pt x="1453601" y="228671"/>
                      <a:pt x="1454233" y="228292"/>
                    </a:cubicBezTo>
                    <a:cubicBezTo>
                      <a:pt x="1454233" y="228292"/>
                      <a:pt x="1454107" y="228418"/>
                      <a:pt x="1453980" y="228545"/>
                    </a:cubicBezTo>
                    <a:cubicBezTo>
                      <a:pt x="1453980" y="228545"/>
                      <a:pt x="1453854" y="228545"/>
                      <a:pt x="1453727" y="228671"/>
                    </a:cubicBezTo>
                    <a:close/>
                    <a:moveTo>
                      <a:pt x="1456763" y="226268"/>
                    </a:moveTo>
                    <a:cubicBezTo>
                      <a:pt x="1456763" y="226268"/>
                      <a:pt x="1457522" y="225636"/>
                      <a:pt x="1457775" y="225383"/>
                    </a:cubicBezTo>
                    <a:cubicBezTo>
                      <a:pt x="1457775" y="225383"/>
                      <a:pt x="1457775" y="225383"/>
                      <a:pt x="1457648" y="225509"/>
                    </a:cubicBezTo>
                    <a:cubicBezTo>
                      <a:pt x="1457395" y="225762"/>
                      <a:pt x="1457016" y="226015"/>
                      <a:pt x="1456763" y="226268"/>
                    </a:cubicBezTo>
                    <a:close/>
                    <a:moveTo>
                      <a:pt x="1450186" y="231074"/>
                    </a:moveTo>
                    <a:cubicBezTo>
                      <a:pt x="1449301" y="231580"/>
                      <a:pt x="1448542" y="231959"/>
                      <a:pt x="1447783" y="232339"/>
                    </a:cubicBezTo>
                    <a:lnTo>
                      <a:pt x="1447151" y="232718"/>
                    </a:lnTo>
                    <a:cubicBezTo>
                      <a:pt x="1447151" y="232718"/>
                      <a:pt x="1446898" y="232845"/>
                      <a:pt x="1446645" y="232971"/>
                    </a:cubicBezTo>
                    <a:lnTo>
                      <a:pt x="1446645" y="232971"/>
                    </a:lnTo>
                    <a:cubicBezTo>
                      <a:pt x="1447783" y="232339"/>
                      <a:pt x="1449048" y="231706"/>
                      <a:pt x="1450313" y="231074"/>
                    </a:cubicBezTo>
                    <a:cubicBezTo>
                      <a:pt x="1450313" y="231074"/>
                      <a:pt x="1450313" y="231074"/>
                      <a:pt x="1450186" y="231074"/>
                    </a:cubicBezTo>
                    <a:close/>
                    <a:moveTo>
                      <a:pt x="1459672" y="215517"/>
                    </a:moveTo>
                    <a:cubicBezTo>
                      <a:pt x="1459672" y="215517"/>
                      <a:pt x="1459672" y="215517"/>
                      <a:pt x="1459672" y="215517"/>
                    </a:cubicBezTo>
                    <a:cubicBezTo>
                      <a:pt x="1459798" y="215517"/>
                      <a:pt x="1460178" y="215517"/>
                      <a:pt x="1460431" y="215517"/>
                    </a:cubicBezTo>
                    <a:cubicBezTo>
                      <a:pt x="1460304" y="215517"/>
                      <a:pt x="1460051" y="215517"/>
                      <a:pt x="1459925" y="215517"/>
                    </a:cubicBezTo>
                    <a:cubicBezTo>
                      <a:pt x="1459925" y="215517"/>
                      <a:pt x="1459798" y="215517"/>
                      <a:pt x="1459672" y="215517"/>
                    </a:cubicBezTo>
                    <a:close/>
                    <a:moveTo>
                      <a:pt x="1460051" y="222600"/>
                    </a:moveTo>
                    <a:cubicBezTo>
                      <a:pt x="1460051" y="222600"/>
                      <a:pt x="1460051" y="222600"/>
                      <a:pt x="1460051" y="222600"/>
                    </a:cubicBezTo>
                    <a:cubicBezTo>
                      <a:pt x="1460051" y="222600"/>
                      <a:pt x="1460051" y="222600"/>
                      <a:pt x="1460051" y="222600"/>
                    </a:cubicBezTo>
                    <a:cubicBezTo>
                      <a:pt x="1460051" y="222600"/>
                      <a:pt x="1460051" y="222600"/>
                      <a:pt x="1460051" y="222600"/>
                    </a:cubicBezTo>
                    <a:close/>
                    <a:moveTo>
                      <a:pt x="1460810" y="221335"/>
                    </a:moveTo>
                    <a:cubicBezTo>
                      <a:pt x="1460810" y="221335"/>
                      <a:pt x="1461063" y="220829"/>
                      <a:pt x="1461063" y="220703"/>
                    </a:cubicBezTo>
                    <a:lnTo>
                      <a:pt x="1461063" y="220703"/>
                    </a:lnTo>
                    <a:cubicBezTo>
                      <a:pt x="1461063" y="220703"/>
                      <a:pt x="1461063" y="220703"/>
                      <a:pt x="1461063" y="220956"/>
                    </a:cubicBezTo>
                    <a:cubicBezTo>
                      <a:pt x="1461063" y="220956"/>
                      <a:pt x="1460937" y="221335"/>
                      <a:pt x="1460810" y="221462"/>
                    </a:cubicBezTo>
                    <a:close/>
                    <a:moveTo>
                      <a:pt x="1461948" y="215770"/>
                    </a:moveTo>
                    <a:cubicBezTo>
                      <a:pt x="1461948" y="215770"/>
                      <a:pt x="1463087" y="215770"/>
                      <a:pt x="1463719" y="215770"/>
                    </a:cubicBezTo>
                    <a:cubicBezTo>
                      <a:pt x="1463213" y="215770"/>
                      <a:pt x="1462707" y="215770"/>
                      <a:pt x="1462328" y="215770"/>
                    </a:cubicBezTo>
                    <a:cubicBezTo>
                      <a:pt x="1462201" y="215770"/>
                      <a:pt x="1462075" y="215770"/>
                      <a:pt x="1461948" y="215770"/>
                    </a:cubicBezTo>
                    <a:close/>
                    <a:moveTo>
                      <a:pt x="1469158" y="237651"/>
                    </a:moveTo>
                    <a:lnTo>
                      <a:pt x="1469158" y="237651"/>
                    </a:lnTo>
                    <a:cubicBezTo>
                      <a:pt x="1469158" y="237651"/>
                      <a:pt x="1469158" y="237651"/>
                      <a:pt x="1469158" y="237651"/>
                    </a:cubicBezTo>
                    <a:lnTo>
                      <a:pt x="1469158" y="237651"/>
                    </a:lnTo>
                    <a:cubicBezTo>
                      <a:pt x="1469158" y="237651"/>
                      <a:pt x="1469158" y="237651"/>
                      <a:pt x="1469158" y="237651"/>
                    </a:cubicBezTo>
                    <a:cubicBezTo>
                      <a:pt x="1469158" y="237651"/>
                      <a:pt x="1469158" y="237651"/>
                      <a:pt x="1469158" y="237651"/>
                    </a:cubicBezTo>
                    <a:close/>
                    <a:moveTo>
                      <a:pt x="1472572" y="242584"/>
                    </a:moveTo>
                    <a:cubicBezTo>
                      <a:pt x="1472572" y="242584"/>
                      <a:pt x="1472572" y="242584"/>
                      <a:pt x="1472572" y="242584"/>
                    </a:cubicBezTo>
                    <a:cubicBezTo>
                      <a:pt x="1472572" y="242584"/>
                      <a:pt x="1472572" y="242584"/>
                      <a:pt x="1472572" y="242584"/>
                    </a:cubicBezTo>
                    <a:lnTo>
                      <a:pt x="1472572" y="242584"/>
                    </a:lnTo>
                    <a:close/>
                    <a:moveTo>
                      <a:pt x="1445759" y="233477"/>
                    </a:moveTo>
                    <a:lnTo>
                      <a:pt x="1445759" y="233477"/>
                    </a:lnTo>
                    <a:cubicBezTo>
                      <a:pt x="1445759" y="233477"/>
                      <a:pt x="1445759" y="233477"/>
                      <a:pt x="1445759" y="233477"/>
                    </a:cubicBezTo>
                    <a:close/>
                    <a:moveTo>
                      <a:pt x="1446392" y="233098"/>
                    </a:moveTo>
                    <a:cubicBezTo>
                      <a:pt x="1446392" y="233098"/>
                      <a:pt x="1446392" y="233098"/>
                      <a:pt x="1446392" y="233098"/>
                    </a:cubicBezTo>
                    <a:lnTo>
                      <a:pt x="1446392" y="233098"/>
                    </a:lnTo>
                    <a:cubicBezTo>
                      <a:pt x="1446392" y="233098"/>
                      <a:pt x="1446392" y="233098"/>
                      <a:pt x="1446392" y="233098"/>
                    </a:cubicBezTo>
                    <a:close/>
                    <a:moveTo>
                      <a:pt x="1199508" y="444315"/>
                    </a:moveTo>
                    <a:cubicBezTo>
                      <a:pt x="1199508" y="444315"/>
                      <a:pt x="1198622" y="444315"/>
                      <a:pt x="1198243" y="444315"/>
                    </a:cubicBezTo>
                    <a:cubicBezTo>
                      <a:pt x="1198243" y="444315"/>
                      <a:pt x="1198496" y="444315"/>
                      <a:pt x="1198496" y="444315"/>
                    </a:cubicBezTo>
                    <a:cubicBezTo>
                      <a:pt x="1198749" y="444315"/>
                      <a:pt x="1199128" y="444315"/>
                      <a:pt x="1199381" y="444315"/>
                    </a:cubicBezTo>
                    <a:close/>
                    <a:moveTo>
                      <a:pt x="1197231" y="444568"/>
                    </a:moveTo>
                    <a:cubicBezTo>
                      <a:pt x="1197231" y="444568"/>
                      <a:pt x="1197484" y="444568"/>
                      <a:pt x="1197484" y="444568"/>
                    </a:cubicBezTo>
                    <a:cubicBezTo>
                      <a:pt x="1197484" y="444568"/>
                      <a:pt x="1197484" y="444568"/>
                      <a:pt x="1197611" y="444568"/>
                    </a:cubicBezTo>
                    <a:cubicBezTo>
                      <a:pt x="1196978" y="444568"/>
                      <a:pt x="1196472" y="444695"/>
                      <a:pt x="1195967" y="444821"/>
                    </a:cubicBezTo>
                    <a:cubicBezTo>
                      <a:pt x="1196346" y="444821"/>
                      <a:pt x="1196725" y="444695"/>
                      <a:pt x="1197231" y="444568"/>
                    </a:cubicBezTo>
                    <a:close/>
                    <a:moveTo>
                      <a:pt x="353374" y="1526582"/>
                    </a:moveTo>
                    <a:lnTo>
                      <a:pt x="353374" y="1526582"/>
                    </a:lnTo>
                    <a:cubicBezTo>
                      <a:pt x="353374" y="1526582"/>
                      <a:pt x="353374" y="1526582"/>
                      <a:pt x="353374" y="1526582"/>
                    </a:cubicBezTo>
                    <a:lnTo>
                      <a:pt x="353374" y="1526582"/>
                    </a:lnTo>
                    <a:cubicBezTo>
                      <a:pt x="353374" y="1526582"/>
                      <a:pt x="353121" y="1526582"/>
                      <a:pt x="352995" y="1526708"/>
                    </a:cubicBezTo>
                    <a:lnTo>
                      <a:pt x="352995" y="1526708"/>
                    </a:lnTo>
                    <a:cubicBezTo>
                      <a:pt x="352995" y="1526708"/>
                      <a:pt x="353248" y="1526708"/>
                      <a:pt x="353374" y="1526582"/>
                    </a:cubicBezTo>
                    <a:close/>
                    <a:moveTo>
                      <a:pt x="385752" y="2056016"/>
                    </a:moveTo>
                    <a:lnTo>
                      <a:pt x="385752" y="2056016"/>
                    </a:lnTo>
                    <a:cubicBezTo>
                      <a:pt x="385752" y="2056016"/>
                      <a:pt x="385752" y="2056016"/>
                      <a:pt x="385752" y="2056016"/>
                    </a:cubicBezTo>
                    <a:cubicBezTo>
                      <a:pt x="386132" y="2055764"/>
                      <a:pt x="387396" y="2054499"/>
                      <a:pt x="389926" y="2052728"/>
                    </a:cubicBezTo>
                    <a:cubicBezTo>
                      <a:pt x="392961" y="2052348"/>
                      <a:pt x="395112" y="2052475"/>
                      <a:pt x="395365" y="2052348"/>
                    </a:cubicBezTo>
                    <a:cubicBezTo>
                      <a:pt x="395365" y="2051084"/>
                      <a:pt x="395365" y="2050325"/>
                      <a:pt x="395365" y="2050198"/>
                    </a:cubicBezTo>
                    <a:lnTo>
                      <a:pt x="394859" y="2050198"/>
                    </a:lnTo>
                    <a:cubicBezTo>
                      <a:pt x="394859" y="2050198"/>
                      <a:pt x="394353" y="2050198"/>
                      <a:pt x="394100" y="2050198"/>
                    </a:cubicBezTo>
                    <a:cubicBezTo>
                      <a:pt x="394985" y="2049819"/>
                      <a:pt x="395870" y="2049313"/>
                      <a:pt x="396882" y="2048934"/>
                    </a:cubicBezTo>
                    <a:lnTo>
                      <a:pt x="397641" y="2048681"/>
                    </a:lnTo>
                    <a:cubicBezTo>
                      <a:pt x="398526" y="2048301"/>
                      <a:pt x="399159" y="2047922"/>
                      <a:pt x="400044" y="2047542"/>
                    </a:cubicBezTo>
                    <a:cubicBezTo>
                      <a:pt x="400803" y="2047037"/>
                      <a:pt x="401688" y="2046531"/>
                      <a:pt x="402827" y="2045645"/>
                    </a:cubicBezTo>
                    <a:lnTo>
                      <a:pt x="405103" y="2043875"/>
                    </a:lnTo>
                    <a:lnTo>
                      <a:pt x="407000" y="2042483"/>
                    </a:lnTo>
                    <a:cubicBezTo>
                      <a:pt x="407759" y="2041978"/>
                      <a:pt x="408771" y="2041218"/>
                      <a:pt x="409783" y="2040713"/>
                    </a:cubicBezTo>
                    <a:lnTo>
                      <a:pt x="412060" y="2039574"/>
                    </a:lnTo>
                    <a:cubicBezTo>
                      <a:pt x="413704" y="2038816"/>
                      <a:pt x="414842" y="2038436"/>
                      <a:pt x="415854" y="2038056"/>
                    </a:cubicBezTo>
                    <a:cubicBezTo>
                      <a:pt x="416233" y="2038310"/>
                      <a:pt x="416613" y="2038689"/>
                      <a:pt x="417245" y="2039068"/>
                    </a:cubicBezTo>
                    <a:lnTo>
                      <a:pt x="417245" y="2039068"/>
                    </a:lnTo>
                    <a:cubicBezTo>
                      <a:pt x="417245" y="2039068"/>
                      <a:pt x="417878" y="2038183"/>
                      <a:pt x="417878" y="2038183"/>
                    </a:cubicBezTo>
                    <a:cubicBezTo>
                      <a:pt x="418130" y="2037804"/>
                      <a:pt x="418383" y="2037424"/>
                      <a:pt x="418636" y="2037171"/>
                    </a:cubicBezTo>
                    <a:cubicBezTo>
                      <a:pt x="419016" y="2037045"/>
                      <a:pt x="419395" y="2036918"/>
                      <a:pt x="419648" y="2036792"/>
                    </a:cubicBezTo>
                    <a:lnTo>
                      <a:pt x="420154" y="2036792"/>
                    </a:lnTo>
                    <a:cubicBezTo>
                      <a:pt x="420154" y="2036792"/>
                      <a:pt x="419775" y="2035654"/>
                      <a:pt x="420913" y="2037930"/>
                    </a:cubicBezTo>
                    <a:cubicBezTo>
                      <a:pt x="420913" y="2038183"/>
                      <a:pt x="421039" y="2038310"/>
                      <a:pt x="421166" y="2038436"/>
                    </a:cubicBezTo>
                    <a:cubicBezTo>
                      <a:pt x="420786" y="2037677"/>
                      <a:pt x="420281" y="2036665"/>
                      <a:pt x="419775" y="2035527"/>
                    </a:cubicBezTo>
                    <a:cubicBezTo>
                      <a:pt x="420028" y="2035274"/>
                      <a:pt x="420154" y="2035021"/>
                      <a:pt x="420407" y="2034642"/>
                    </a:cubicBezTo>
                    <a:cubicBezTo>
                      <a:pt x="421925" y="2032112"/>
                      <a:pt x="423442" y="2029330"/>
                      <a:pt x="424834" y="2026294"/>
                    </a:cubicBezTo>
                    <a:cubicBezTo>
                      <a:pt x="430399" y="2014279"/>
                      <a:pt x="434825" y="1999860"/>
                      <a:pt x="438367" y="1985063"/>
                    </a:cubicBezTo>
                    <a:cubicBezTo>
                      <a:pt x="442035" y="1970265"/>
                      <a:pt x="444944" y="1954708"/>
                      <a:pt x="447726" y="1939151"/>
                    </a:cubicBezTo>
                    <a:lnTo>
                      <a:pt x="455062" y="1891975"/>
                    </a:lnTo>
                    <a:cubicBezTo>
                      <a:pt x="457971" y="1876165"/>
                      <a:pt x="460247" y="1863771"/>
                      <a:pt x="461892" y="1854538"/>
                    </a:cubicBezTo>
                    <a:cubicBezTo>
                      <a:pt x="463789" y="1844926"/>
                      <a:pt x="465307" y="1838728"/>
                      <a:pt x="466192" y="1835313"/>
                    </a:cubicBezTo>
                    <a:cubicBezTo>
                      <a:pt x="468089" y="1828610"/>
                      <a:pt x="467962" y="1832657"/>
                      <a:pt x="466445" y="1845558"/>
                    </a:cubicBezTo>
                    <a:cubicBezTo>
                      <a:pt x="465686" y="1852008"/>
                      <a:pt x="464674" y="1860609"/>
                      <a:pt x="463409" y="1871106"/>
                    </a:cubicBezTo>
                    <a:cubicBezTo>
                      <a:pt x="462018" y="1881098"/>
                      <a:pt x="460500" y="1892861"/>
                      <a:pt x="458730" y="1906014"/>
                    </a:cubicBezTo>
                    <a:cubicBezTo>
                      <a:pt x="455188" y="1932321"/>
                      <a:pt x="450888" y="1964826"/>
                      <a:pt x="442161" y="1997837"/>
                    </a:cubicBezTo>
                    <a:cubicBezTo>
                      <a:pt x="437861" y="2013900"/>
                      <a:pt x="432169" y="2030594"/>
                      <a:pt x="423695" y="2042610"/>
                    </a:cubicBezTo>
                    <a:cubicBezTo>
                      <a:pt x="423695" y="2042610"/>
                      <a:pt x="423695" y="2042610"/>
                      <a:pt x="423695" y="2042610"/>
                    </a:cubicBezTo>
                    <a:cubicBezTo>
                      <a:pt x="423695" y="2042610"/>
                      <a:pt x="423695" y="2042610"/>
                      <a:pt x="423695" y="2042610"/>
                    </a:cubicBezTo>
                    <a:lnTo>
                      <a:pt x="423695" y="2042610"/>
                    </a:lnTo>
                    <a:cubicBezTo>
                      <a:pt x="423695" y="2042610"/>
                      <a:pt x="423695" y="2042610"/>
                      <a:pt x="423569" y="2042483"/>
                    </a:cubicBezTo>
                    <a:cubicBezTo>
                      <a:pt x="423569" y="2042483"/>
                      <a:pt x="423569" y="2042483"/>
                      <a:pt x="423569" y="2042357"/>
                    </a:cubicBezTo>
                    <a:cubicBezTo>
                      <a:pt x="423569" y="2042357"/>
                      <a:pt x="423569" y="2042357"/>
                      <a:pt x="423569" y="2042610"/>
                    </a:cubicBezTo>
                    <a:cubicBezTo>
                      <a:pt x="423569" y="2042610"/>
                      <a:pt x="423569" y="2042610"/>
                      <a:pt x="423569" y="2042736"/>
                    </a:cubicBezTo>
                    <a:cubicBezTo>
                      <a:pt x="423569" y="2042736"/>
                      <a:pt x="423442" y="2042989"/>
                      <a:pt x="423316" y="2043116"/>
                    </a:cubicBezTo>
                    <a:cubicBezTo>
                      <a:pt x="423316" y="2043116"/>
                      <a:pt x="423063" y="2043116"/>
                      <a:pt x="422937" y="2043242"/>
                    </a:cubicBezTo>
                    <a:cubicBezTo>
                      <a:pt x="422810" y="2043242"/>
                      <a:pt x="422684" y="2043116"/>
                      <a:pt x="422937" y="2043242"/>
                    </a:cubicBezTo>
                    <a:cubicBezTo>
                      <a:pt x="422937" y="2043242"/>
                      <a:pt x="422937" y="2043242"/>
                      <a:pt x="422937" y="2043242"/>
                    </a:cubicBezTo>
                    <a:cubicBezTo>
                      <a:pt x="421925" y="2042483"/>
                      <a:pt x="421039" y="2041851"/>
                      <a:pt x="420534" y="2041345"/>
                    </a:cubicBezTo>
                    <a:lnTo>
                      <a:pt x="420534" y="2041345"/>
                    </a:lnTo>
                    <a:cubicBezTo>
                      <a:pt x="420534" y="2041345"/>
                      <a:pt x="420786" y="2041472"/>
                      <a:pt x="421039" y="2041724"/>
                    </a:cubicBezTo>
                    <a:lnTo>
                      <a:pt x="421039" y="2041724"/>
                    </a:lnTo>
                    <a:cubicBezTo>
                      <a:pt x="421039" y="2041724"/>
                      <a:pt x="421545" y="2040966"/>
                      <a:pt x="421545" y="2040966"/>
                    </a:cubicBezTo>
                    <a:lnTo>
                      <a:pt x="421925" y="2040966"/>
                    </a:lnTo>
                    <a:cubicBezTo>
                      <a:pt x="421925" y="2040966"/>
                      <a:pt x="421925" y="2040207"/>
                      <a:pt x="422431" y="2040966"/>
                    </a:cubicBezTo>
                    <a:cubicBezTo>
                      <a:pt x="422304" y="2040713"/>
                      <a:pt x="422178" y="2040459"/>
                      <a:pt x="421925" y="2040207"/>
                    </a:cubicBezTo>
                    <a:cubicBezTo>
                      <a:pt x="421925" y="2040207"/>
                      <a:pt x="421925" y="2040207"/>
                      <a:pt x="421925" y="2040207"/>
                    </a:cubicBezTo>
                    <a:lnTo>
                      <a:pt x="421419" y="2039321"/>
                    </a:lnTo>
                    <a:cubicBezTo>
                      <a:pt x="421419" y="2039321"/>
                      <a:pt x="421166" y="2038816"/>
                      <a:pt x="421039" y="2038436"/>
                    </a:cubicBezTo>
                    <a:cubicBezTo>
                      <a:pt x="421039" y="2038436"/>
                      <a:pt x="420913" y="2038689"/>
                      <a:pt x="420786" y="2038816"/>
                    </a:cubicBezTo>
                    <a:lnTo>
                      <a:pt x="420407" y="2039321"/>
                    </a:lnTo>
                    <a:lnTo>
                      <a:pt x="420028" y="2039321"/>
                    </a:lnTo>
                    <a:cubicBezTo>
                      <a:pt x="420028" y="2039321"/>
                      <a:pt x="419016" y="2039827"/>
                      <a:pt x="418510" y="2039954"/>
                    </a:cubicBezTo>
                    <a:cubicBezTo>
                      <a:pt x="419016" y="2040333"/>
                      <a:pt x="419648" y="2040839"/>
                      <a:pt x="420281" y="2041218"/>
                    </a:cubicBezTo>
                    <a:lnTo>
                      <a:pt x="420281" y="2041218"/>
                    </a:lnTo>
                    <a:cubicBezTo>
                      <a:pt x="420281" y="2041218"/>
                      <a:pt x="421166" y="2041851"/>
                      <a:pt x="421798" y="2042357"/>
                    </a:cubicBezTo>
                    <a:cubicBezTo>
                      <a:pt x="422178" y="2042610"/>
                      <a:pt x="422431" y="2042863"/>
                      <a:pt x="422810" y="2043116"/>
                    </a:cubicBezTo>
                    <a:lnTo>
                      <a:pt x="422810" y="2043116"/>
                    </a:lnTo>
                    <a:cubicBezTo>
                      <a:pt x="422810" y="2043116"/>
                      <a:pt x="423695" y="2043748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201" y="2044127"/>
                      <a:pt x="424201" y="2044127"/>
                      <a:pt x="424201" y="2044127"/>
                    </a:cubicBezTo>
                    <a:cubicBezTo>
                      <a:pt x="424454" y="2044254"/>
                      <a:pt x="424707" y="2044507"/>
                      <a:pt x="424834" y="2044633"/>
                    </a:cubicBezTo>
                    <a:cubicBezTo>
                      <a:pt x="424834" y="2044633"/>
                      <a:pt x="424834" y="2044633"/>
                      <a:pt x="424834" y="2044633"/>
                    </a:cubicBezTo>
                    <a:cubicBezTo>
                      <a:pt x="424834" y="2044633"/>
                      <a:pt x="425087" y="2044760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087" y="2044886"/>
                      <a:pt x="425087" y="2044886"/>
                      <a:pt x="425087" y="2044886"/>
                    </a:cubicBezTo>
                    <a:lnTo>
                      <a:pt x="425087" y="2044886"/>
                    </a:lnTo>
                    <a:cubicBezTo>
                      <a:pt x="425087" y="2044886"/>
                      <a:pt x="425087" y="2044886"/>
                      <a:pt x="425087" y="2044886"/>
                    </a:cubicBezTo>
                    <a:cubicBezTo>
                      <a:pt x="425213" y="2045013"/>
                      <a:pt x="425466" y="2045139"/>
                      <a:pt x="425593" y="2045266"/>
                    </a:cubicBezTo>
                    <a:cubicBezTo>
                      <a:pt x="425972" y="2045519"/>
                      <a:pt x="425846" y="2045519"/>
                      <a:pt x="425087" y="2044886"/>
                    </a:cubicBezTo>
                    <a:cubicBezTo>
                      <a:pt x="425087" y="2044886"/>
                      <a:pt x="424707" y="2044633"/>
                      <a:pt x="424075" y="2044127"/>
                    </a:cubicBezTo>
                    <a:cubicBezTo>
                      <a:pt x="423695" y="2043748"/>
                      <a:pt x="423063" y="2043369"/>
                      <a:pt x="422431" y="2042863"/>
                    </a:cubicBezTo>
                    <a:cubicBezTo>
                      <a:pt x="421798" y="2043116"/>
                      <a:pt x="420913" y="2043495"/>
                      <a:pt x="418763" y="2044254"/>
                    </a:cubicBezTo>
                    <a:cubicBezTo>
                      <a:pt x="417372" y="2044886"/>
                      <a:pt x="415474" y="2045266"/>
                      <a:pt x="411933" y="2047416"/>
                    </a:cubicBezTo>
                    <a:cubicBezTo>
                      <a:pt x="409277" y="2049186"/>
                      <a:pt x="408898" y="2049566"/>
                      <a:pt x="407886" y="2050451"/>
                    </a:cubicBezTo>
                    <a:cubicBezTo>
                      <a:pt x="406115" y="2051843"/>
                      <a:pt x="404850" y="2052728"/>
                      <a:pt x="403586" y="2053487"/>
                    </a:cubicBezTo>
                    <a:cubicBezTo>
                      <a:pt x="402321" y="2054246"/>
                      <a:pt x="401056" y="2054878"/>
                      <a:pt x="399538" y="2055384"/>
                    </a:cubicBezTo>
                    <a:cubicBezTo>
                      <a:pt x="399918" y="2055258"/>
                      <a:pt x="397515" y="2056143"/>
                      <a:pt x="396882" y="2056522"/>
                    </a:cubicBezTo>
                    <a:cubicBezTo>
                      <a:pt x="396376" y="2056775"/>
                      <a:pt x="395997" y="2057028"/>
                      <a:pt x="395491" y="2057281"/>
                    </a:cubicBezTo>
                    <a:lnTo>
                      <a:pt x="395744" y="2061455"/>
                    </a:lnTo>
                    <a:cubicBezTo>
                      <a:pt x="395744" y="2061455"/>
                      <a:pt x="395744" y="2061708"/>
                      <a:pt x="395744" y="2061708"/>
                    </a:cubicBezTo>
                    <a:lnTo>
                      <a:pt x="395744" y="2061708"/>
                    </a:lnTo>
                    <a:cubicBezTo>
                      <a:pt x="395744" y="2061708"/>
                      <a:pt x="395744" y="2062214"/>
                      <a:pt x="395744" y="2062214"/>
                    </a:cubicBezTo>
                    <a:cubicBezTo>
                      <a:pt x="395744" y="2062214"/>
                      <a:pt x="395744" y="2062087"/>
                      <a:pt x="395744" y="2061961"/>
                    </a:cubicBezTo>
                    <a:lnTo>
                      <a:pt x="395744" y="2061329"/>
                    </a:lnTo>
                    <a:cubicBezTo>
                      <a:pt x="395744" y="2061329"/>
                      <a:pt x="395744" y="2061075"/>
                      <a:pt x="395744" y="2061075"/>
                    </a:cubicBezTo>
                    <a:cubicBezTo>
                      <a:pt x="395744" y="2060570"/>
                      <a:pt x="395744" y="2059811"/>
                      <a:pt x="395617" y="2059052"/>
                    </a:cubicBezTo>
                    <a:lnTo>
                      <a:pt x="395617" y="2059052"/>
                    </a:lnTo>
                    <a:cubicBezTo>
                      <a:pt x="395617" y="2059052"/>
                      <a:pt x="395617" y="2058293"/>
                      <a:pt x="395617" y="2058293"/>
                    </a:cubicBezTo>
                    <a:cubicBezTo>
                      <a:pt x="395617" y="2058293"/>
                      <a:pt x="395617" y="2058419"/>
                      <a:pt x="395617" y="2058546"/>
                    </a:cubicBezTo>
                    <a:cubicBezTo>
                      <a:pt x="395617" y="2058167"/>
                      <a:pt x="395617" y="2057913"/>
                      <a:pt x="395617" y="2057534"/>
                    </a:cubicBezTo>
                    <a:lnTo>
                      <a:pt x="395617" y="2057155"/>
                    </a:lnTo>
                    <a:cubicBezTo>
                      <a:pt x="395617" y="2057155"/>
                      <a:pt x="395617" y="2057155"/>
                      <a:pt x="395617" y="2057155"/>
                    </a:cubicBezTo>
                    <a:lnTo>
                      <a:pt x="395617" y="2056775"/>
                    </a:lnTo>
                    <a:cubicBezTo>
                      <a:pt x="395617" y="2056775"/>
                      <a:pt x="395491" y="2054499"/>
                      <a:pt x="395491" y="2054499"/>
                    </a:cubicBezTo>
                    <a:lnTo>
                      <a:pt x="395238" y="2054499"/>
                    </a:lnTo>
                    <a:cubicBezTo>
                      <a:pt x="395238" y="2054499"/>
                      <a:pt x="395365" y="2054499"/>
                      <a:pt x="395491" y="2054372"/>
                    </a:cubicBezTo>
                    <a:lnTo>
                      <a:pt x="395491" y="2053107"/>
                    </a:lnTo>
                    <a:cubicBezTo>
                      <a:pt x="395491" y="2053107"/>
                      <a:pt x="395491" y="2052475"/>
                      <a:pt x="395365" y="2052096"/>
                    </a:cubicBezTo>
                    <a:cubicBezTo>
                      <a:pt x="395238" y="2052096"/>
                      <a:pt x="395112" y="2052222"/>
                      <a:pt x="394985" y="2052348"/>
                    </a:cubicBezTo>
                    <a:cubicBezTo>
                      <a:pt x="393341" y="2053234"/>
                      <a:pt x="392076" y="2054119"/>
                      <a:pt x="391064" y="2054878"/>
                    </a:cubicBezTo>
                    <a:cubicBezTo>
                      <a:pt x="389673" y="2055005"/>
                      <a:pt x="387902" y="2055384"/>
                      <a:pt x="386005" y="2055890"/>
                    </a:cubicBezTo>
                    <a:lnTo>
                      <a:pt x="385752" y="2055637"/>
                    </a:lnTo>
                    <a:close/>
                    <a:moveTo>
                      <a:pt x="364504" y="2108378"/>
                    </a:moveTo>
                    <a:lnTo>
                      <a:pt x="364504" y="2108378"/>
                    </a:lnTo>
                    <a:cubicBezTo>
                      <a:pt x="364504" y="2108378"/>
                      <a:pt x="364504" y="2108378"/>
                      <a:pt x="364504" y="2108378"/>
                    </a:cubicBezTo>
                    <a:lnTo>
                      <a:pt x="364251" y="2108378"/>
                    </a:lnTo>
                    <a:cubicBezTo>
                      <a:pt x="362986" y="2104078"/>
                      <a:pt x="362227" y="2099904"/>
                      <a:pt x="362227" y="2095730"/>
                    </a:cubicBezTo>
                    <a:cubicBezTo>
                      <a:pt x="362227" y="2093454"/>
                      <a:pt x="362227" y="2091304"/>
                      <a:pt x="362607" y="2089153"/>
                    </a:cubicBezTo>
                    <a:cubicBezTo>
                      <a:pt x="362860" y="2086624"/>
                      <a:pt x="363745" y="2083462"/>
                      <a:pt x="364251" y="2081818"/>
                    </a:cubicBezTo>
                    <a:cubicBezTo>
                      <a:pt x="365516" y="2077770"/>
                      <a:pt x="367160" y="2073597"/>
                      <a:pt x="370954" y="2068537"/>
                    </a:cubicBezTo>
                    <a:cubicBezTo>
                      <a:pt x="372978" y="2066008"/>
                      <a:pt x="375508" y="2063352"/>
                      <a:pt x="379555" y="2061075"/>
                    </a:cubicBezTo>
                    <a:cubicBezTo>
                      <a:pt x="382464" y="2059431"/>
                      <a:pt x="385120" y="2058672"/>
                      <a:pt x="387523" y="2058167"/>
                    </a:cubicBezTo>
                    <a:cubicBezTo>
                      <a:pt x="388155" y="2058925"/>
                      <a:pt x="388788" y="2059684"/>
                      <a:pt x="389294" y="2060317"/>
                    </a:cubicBezTo>
                    <a:cubicBezTo>
                      <a:pt x="386764" y="2060696"/>
                      <a:pt x="383729" y="2061581"/>
                      <a:pt x="380567" y="2063352"/>
                    </a:cubicBezTo>
                    <a:cubicBezTo>
                      <a:pt x="377152" y="2065376"/>
                      <a:pt x="374875" y="2067652"/>
                      <a:pt x="373105" y="2069802"/>
                    </a:cubicBezTo>
                    <a:cubicBezTo>
                      <a:pt x="369690" y="2074103"/>
                      <a:pt x="368045" y="2078023"/>
                      <a:pt x="366781" y="2081565"/>
                    </a:cubicBezTo>
                    <a:cubicBezTo>
                      <a:pt x="366275" y="2083336"/>
                      <a:pt x="365642" y="2084980"/>
                      <a:pt x="365136" y="2087636"/>
                    </a:cubicBezTo>
                    <a:cubicBezTo>
                      <a:pt x="364757" y="2090165"/>
                      <a:pt x="364631" y="2091556"/>
                      <a:pt x="364504" y="2093707"/>
                    </a:cubicBezTo>
                    <a:cubicBezTo>
                      <a:pt x="364378" y="2097628"/>
                      <a:pt x="364757" y="2101675"/>
                      <a:pt x="365769" y="2105849"/>
                    </a:cubicBezTo>
                    <a:cubicBezTo>
                      <a:pt x="366022" y="2106607"/>
                      <a:pt x="366148" y="2107366"/>
                      <a:pt x="366401" y="2108125"/>
                    </a:cubicBezTo>
                    <a:lnTo>
                      <a:pt x="366022" y="2108125"/>
                    </a:lnTo>
                    <a:cubicBezTo>
                      <a:pt x="366022" y="2108125"/>
                      <a:pt x="364378" y="2108378"/>
                      <a:pt x="364378" y="2108378"/>
                    </a:cubicBezTo>
                    <a:close/>
                    <a:moveTo>
                      <a:pt x="366781" y="2108125"/>
                    </a:moveTo>
                    <a:lnTo>
                      <a:pt x="366781" y="2108125"/>
                    </a:lnTo>
                    <a:cubicBezTo>
                      <a:pt x="366781" y="2108125"/>
                      <a:pt x="366781" y="2108125"/>
                      <a:pt x="366781" y="2108125"/>
                    </a:cubicBezTo>
                    <a:close/>
                    <a:moveTo>
                      <a:pt x="371207" y="2109769"/>
                    </a:moveTo>
                    <a:lnTo>
                      <a:pt x="371207" y="2109769"/>
                    </a:lnTo>
                    <a:cubicBezTo>
                      <a:pt x="370322" y="2110149"/>
                      <a:pt x="369437" y="2110528"/>
                      <a:pt x="368551" y="2110908"/>
                    </a:cubicBezTo>
                    <a:cubicBezTo>
                      <a:pt x="369310" y="2110528"/>
                      <a:pt x="370322" y="2110149"/>
                      <a:pt x="371207" y="2109769"/>
                    </a:cubicBezTo>
                    <a:close/>
                    <a:moveTo>
                      <a:pt x="641110" y="2155554"/>
                    </a:moveTo>
                    <a:cubicBezTo>
                      <a:pt x="641110" y="2155554"/>
                      <a:pt x="641110" y="2155428"/>
                      <a:pt x="641110" y="2155301"/>
                    </a:cubicBezTo>
                    <a:cubicBezTo>
                      <a:pt x="641869" y="2155048"/>
                      <a:pt x="642501" y="2154922"/>
                      <a:pt x="643007" y="2154922"/>
                    </a:cubicBezTo>
                    <a:cubicBezTo>
                      <a:pt x="642628" y="2154922"/>
                      <a:pt x="641869" y="2155301"/>
                      <a:pt x="641237" y="2155428"/>
                    </a:cubicBezTo>
                    <a:close/>
                    <a:moveTo>
                      <a:pt x="951991" y="509704"/>
                    </a:moveTo>
                    <a:cubicBezTo>
                      <a:pt x="951991" y="507174"/>
                      <a:pt x="951991" y="504518"/>
                      <a:pt x="951612" y="502115"/>
                    </a:cubicBezTo>
                    <a:cubicBezTo>
                      <a:pt x="951612" y="501356"/>
                      <a:pt x="951486" y="500471"/>
                      <a:pt x="951359" y="499586"/>
                    </a:cubicBezTo>
                    <a:cubicBezTo>
                      <a:pt x="951738" y="499080"/>
                      <a:pt x="952118" y="498574"/>
                      <a:pt x="952498" y="498068"/>
                    </a:cubicBezTo>
                    <a:cubicBezTo>
                      <a:pt x="952750" y="499586"/>
                      <a:pt x="953003" y="501103"/>
                      <a:pt x="953130" y="502748"/>
                    </a:cubicBezTo>
                    <a:cubicBezTo>
                      <a:pt x="953130" y="504265"/>
                      <a:pt x="953256" y="505657"/>
                      <a:pt x="953383" y="507174"/>
                    </a:cubicBezTo>
                    <a:cubicBezTo>
                      <a:pt x="952877" y="508060"/>
                      <a:pt x="952498" y="508818"/>
                      <a:pt x="951991" y="509704"/>
                    </a:cubicBezTo>
                    <a:close/>
                    <a:moveTo>
                      <a:pt x="1447024" y="306581"/>
                    </a:moveTo>
                    <a:cubicBezTo>
                      <a:pt x="1447024" y="306581"/>
                      <a:pt x="1447024" y="306581"/>
                      <a:pt x="1447024" y="306581"/>
                    </a:cubicBezTo>
                    <a:cubicBezTo>
                      <a:pt x="1447024" y="306834"/>
                      <a:pt x="1447024" y="307087"/>
                      <a:pt x="1447024" y="307340"/>
                    </a:cubicBezTo>
                    <a:cubicBezTo>
                      <a:pt x="1447024" y="307087"/>
                      <a:pt x="1447024" y="306961"/>
                      <a:pt x="1447024" y="3067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2" name="Freeform: Shape 10131">
                <a:extLst>
                  <a:ext uri="{FF2B5EF4-FFF2-40B4-BE49-F238E27FC236}">
                    <a16:creationId xmlns:a16="http://schemas.microsoft.com/office/drawing/2014/main" id="{01A19D3B-FBE6-6BBD-33A4-6549BD927246}"/>
                  </a:ext>
                </a:extLst>
              </p:cNvPr>
              <p:cNvSpPr/>
              <p:nvPr/>
            </p:nvSpPr>
            <p:spPr>
              <a:xfrm>
                <a:off x="1471282" y="3642722"/>
                <a:ext cx="12647" cy="379"/>
              </a:xfrm>
              <a:custGeom>
                <a:avLst/>
                <a:gdLst>
                  <a:gd name="connsiteX0" fmla="*/ 0 w 12647"/>
                  <a:gd name="connsiteY0" fmla="*/ 379 h 379"/>
                  <a:gd name="connsiteX1" fmla="*/ 0 w 12647"/>
                  <a:gd name="connsiteY1" fmla="*/ 0 h 379"/>
                  <a:gd name="connsiteX2" fmla="*/ 0 w 12647"/>
                  <a:gd name="connsiteY2" fmla="*/ 0 h 379"/>
                  <a:gd name="connsiteX3" fmla="*/ 0 w 12647"/>
                  <a:gd name="connsiteY3" fmla="*/ 379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379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253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3" name="Freeform: Shape 10132">
                <a:extLst>
                  <a:ext uri="{FF2B5EF4-FFF2-40B4-BE49-F238E27FC236}">
                    <a16:creationId xmlns:a16="http://schemas.microsoft.com/office/drawing/2014/main" id="{39BE1769-5D5A-4F63-EDB4-593BA2B2D092}"/>
                  </a:ext>
                </a:extLst>
              </p:cNvPr>
              <p:cNvSpPr/>
              <p:nvPr/>
            </p:nvSpPr>
            <p:spPr>
              <a:xfrm>
                <a:off x="1471156" y="3640586"/>
                <a:ext cx="12647" cy="112"/>
              </a:xfrm>
              <a:custGeom>
                <a:avLst/>
                <a:gdLst>
                  <a:gd name="connsiteX0" fmla="*/ 0 w 12647"/>
                  <a:gd name="connsiteY0" fmla="*/ 112 h 112"/>
                  <a:gd name="connsiteX1" fmla="*/ 0 w 12647"/>
                  <a:gd name="connsiteY1" fmla="*/ 112 h 112"/>
                  <a:gd name="connsiteX2" fmla="*/ 0 w 12647"/>
                  <a:gd name="connsiteY2" fmla="*/ 112 h 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12">
                    <a:moveTo>
                      <a:pt x="0" y="112"/>
                    </a:moveTo>
                    <a:lnTo>
                      <a:pt x="0" y="112"/>
                    </a:lnTo>
                    <a:cubicBezTo>
                      <a:pt x="0" y="112"/>
                      <a:pt x="0" y="-140"/>
                      <a:pt x="0" y="1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4" name="Freeform: Shape 10133">
                <a:extLst>
                  <a:ext uri="{FF2B5EF4-FFF2-40B4-BE49-F238E27FC236}">
                    <a16:creationId xmlns:a16="http://schemas.microsoft.com/office/drawing/2014/main" id="{B72DDE8C-8907-C95D-3731-C34B42CE48B2}"/>
                  </a:ext>
                </a:extLst>
              </p:cNvPr>
              <p:cNvSpPr/>
              <p:nvPr/>
            </p:nvSpPr>
            <p:spPr>
              <a:xfrm>
                <a:off x="1497969" y="3631465"/>
                <a:ext cx="253" cy="379"/>
              </a:xfrm>
              <a:custGeom>
                <a:avLst/>
                <a:gdLst>
                  <a:gd name="connsiteX0" fmla="*/ 127 w 253"/>
                  <a:gd name="connsiteY0" fmla="*/ 253 h 379"/>
                  <a:gd name="connsiteX1" fmla="*/ 0 w 253"/>
                  <a:gd name="connsiteY1" fmla="*/ 0 h 379"/>
                  <a:gd name="connsiteX2" fmla="*/ 253 w 253"/>
                  <a:gd name="connsiteY2" fmla="*/ 379 h 379"/>
                  <a:gd name="connsiteX3" fmla="*/ 253 w 253"/>
                  <a:gd name="connsiteY3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379">
                    <a:moveTo>
                      <a:pt x="127" y="253"/>
                    </a:moveTo>
                    <a:cubicBezTo>
                      <a:pt x="127" y="253"/>
                      <a:pt x="127" y="127"/>
                      <a:pt x="0" y="0"/>
                    </a:cubicBezTo>
                    <a:cubicBezTo>
                      <a:pt x="0" y="0"/>
                      <a:pt x="127" y="253"/>
                      <a:pt x="253" y="379"/>
                    </a:cubicBezTo>
                    <a:cubicBezTo>
                      <a:pt x="253" y="379"/>
                      <a:pt x="253" y="379"/>
                      <a:pt x="253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5" name="Freeform: Shape 10134">
                <a:extLst>
                  <a:ext uri="{FF2B5EF4-FFF2-40B4-BE49-F238E27FC236}">
                    <a16:creationId xmlns:a16="http://schemas.microsoft.com/office/drawing/2014/main" id="{9EED3972-C549-A4CE-46B2-EC3D8FB1C9EC}"/>
                  </a:ext>
                </a:extLst>
              </p:cNvPr>
              <p:cNvSpPr/>
              <p:nvPr/>
            </p:nvSpPr>
            <p:spPr>
              <a:xfrm>
                <a:off x="1492657" y="3629568"/>
                <a:ext cx="1391" cy="1012"/>
              </a:xfrm>
              <a:custGeom>
                <a:avLst/>
                <a:gdLst>
                  <a:gd name="connsiteX0" fmla="*/ 1391 w 1391"/>
                  <a:gd name="connsiteY0" fmla="*/ 1012 h 1012"/>
                  <a:gd name="connsiteX1" fmla="*/ 1391 w 1391"/>
                  <a:gd name="connsiteY1" fmla="*/ 1012 h 1012"/>
                  <a:gd name="connsiteX2" fmla="*/ 0 w 1391"/>
                  <a:gd name="connsiteY2" fmla="*/ 0 h 1012"/>
                  <a:gd name="connsiteX3" fmla="*/ 0 w 1391"/>
                  <a:gd name="connsiteY3" fmla="*/ 0 h 1012"/>
                  <a:gd name="connsiteX4" fmla="*/ 1391 w 1391"/>
                  <a:gd name="connsiteY4" fmla="*/ 1012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" h="1012">
                    <a:moveTo>
                      <a:pt x="1391" y="1012"/>
                    </a:moveTo>
                    <a:cubicBezTo>
                      <a:pt x="1391" y="1012"/>
                      <a:pt x="1391" y="1012"/>
                      <a:pt x="1391" y="1012"/>
                    </a:cubicBezTo>
                    <a:cubicBezTo>
                      <a:pt x="885" y="633"/>
                      <a:pt x="506" y="253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885" y="633"/>
                      <a:pt x="1391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6" name="Freeform: Shape 10135">
                <a:extLst>
                  <a:ext uri="{FF2B5EF4-FFF2-40B4-BE49-F238E27FC236}">
                    <a16:creationId xmlns:a16="http://schemas.microsoft.com/office/drawing/2014/main" id="{91C85409-824C-73A0-8C78-EC4B47CBD2EA}"/>
                  </a:ext>
                </a:extLst>
              </p:cNvPr>
              <p:cNvSpPr/>
              <p:nvPr/>
            </p:nvSpPr>
            <p:spPr>
              <a:xfrm>
                <a:off x="1471282" y="3645378"/>
                <a:ext cx="253" cy="2909"/>
              </a:xfrm>
              <a:custGeom>
                <a:avLst/>
                <a:gdLst>
                  <a:gd name="connsiteX0" fmla="*/ 0 w 253"/>
                  <a:gd name="connsiteY0" fmla="*/ 0 h 2909"/>
                  <a:gd name="connsiteX1" fmla="*/ 253 w 253"/>
                  <a:gd name="connsiteY1" fmla="*/ 2530 h 2909"/>
                  <a:gd name="connsiteX2" fmla="*/ 253 w 253"/>
                  <a:gd name="connsiteY2" fmla="*/ 2909 h 2909"/>
                  <a:gd name="connsiteX3" fmla="*/ 253 w 253"/>
                  <a:gd name="connsiteY3" fmla="*/ 2909 h 2909"/>
                  <a:gd name="connsiteX4" fmla="*/ 127 w 253"/>
                  <a:gd name="connsiteY4" fmla="*/ 0 h 2909"/>
                  <a:gd name="connsiteX5" fmla="*/ 0 w 253"/>
                  <a:gd name="connsiteY5" fmla="*/ 0 h 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" h="2909">
                    <a:moveTo>
                      <a:pt x="0" y="0"/>
                    </a:moveTo>
                    <a:lnTo>
                      <a:pt x="253" y="2530"/>
                    </a:lnTo>
                    <a:lnTo>
                      <a:pt x="253" y="2909"/>
                    </a:lnTo>
                    <a:lnTo>
                      <a:pt x="253" y="2909"/>
                    </a:lnTo>
                    <a:lnTo>
                      <a:pt x="1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7" name="Freeform: Shape 10136">
                <a:extLst>
                  <a:ext uri="{FF2B5EF4-FFF2-40B4-BE49-F238E27FC236}">
                    <a16:creationId xmlns:a16="http://schemas.microsoft.com/office/drawing/2014/main" id="{D17288F9-854C-1615-6401-7B9FA2E8A9DF}"/>
                  </a:ext>
                </a:extLst>
              </p:cNvPr>
              <p:cNvSpPr/>
              <p:nvPr/>
            </p:nvSpPr>
            <p:spPr>
              <a:xfrm>
                <a:off x="1471029" y="3630707"/>
                <a:ext cx="24663" cy="14671"/>
              </a:xfrm>
              <a:custGeom>
                <a:avLst/>
                <a:gdLst>
                  <a:gd name="connsiteX0" fmla="*/ 632 w 24663"/>
                  <a:gd name="connsiteY0" fmla="*/ 14545 h 14671"/>
                  <a:gd name="connsiteX1" fmla="*/ 4047 w 24663"/>
                  <a:gd name="connsiteY1" fmla="*/ 13027 h 14671"/>
                  <a:gd name="connsiteX2" fmla="*/ 12268 w 24663"/>
                  <a:gd name="connsiteY2" fmla="*/ 7715 h 14671"/>
                  <a:gd name="connsiteX3" fmla="*/ 14292 w 24663"/>
                  <a:gd name="connsiteY3" fmla="*/ 6198 h 14671"/>
                  <a:gd name="connsiteX4" fmla="*/ 19351 w 24663"/>
                  <a:gd name="connsiteY4" fmla="*/ 3415 h 14671"/>
                  <a:gd name="connsiteX5" fmla="*/ 24284 w 24663"/>
                  <a:gd name="connsiteY5" fmla="*/ 1518 h 14671"/>
                  <a:gd name="connsiteX6" fmla="*/ 24663 w 24663"/>
                  <a:gd name="connsiteY6" fmla="*/ 1518 h 14671"/>
                  <a:gd name="connsiteX7" fmla="*/ 22892 w 24663"/>
                  <a:gd name="connsiteY7" fmla="*/ 0 h 14671"/>
                  <a:gd name="connsiteX8" fmla="*/ 18845 w 24663"/>
                  <a:gd name="connsiteY8" fmla="*/ 1518 h 14671"/>
                  <a:gd name="connsiteX9" fmla="*/ 15936 w 24663"/>
                  <a:gd name="connsiteY9" fmla="*/ 2909 h 14671"/>
                  <a:gd name="connsiteX10" fmla="*/ 12648 w 24663"/>
                  <a:gd name="connsiteY10" fmla="*/ 4933 h 14671"/>
                  <a:gd name="connsiteX11" fmla="*/ 10245 w 24663"/>
                  <a:gd name="connsiteY11" fmla="*/ 6703 h 14671"/>
                  <a:gd name="connsiteX12" fmla="*/ 7462 w 24663"/>
                  <a:gd name="connsiteY12" fmla="*/ 8727 h 14671"/>
                  <a:gd name="connsiteX13" fmla="*/ 3288 w 24663"/>
                  <a:gd name="connsiteY13" fmla="*/ 11004 h 14671"/>
                  <a:gd name="connsiteX14" fmla="*/ 2783 w 24663"/>
                  <a:gd name="connsiteY14" fmla="*/ 11257 h 14671"/>
                  <a:gd name="connsiteX15" fmla="*/ 2024 w 24663"/>
                  <a:gd name="connsiteY15" fmla="*/ 11509 h 14671"/>
                  <a:gd name="connsiteX16" fmla="*/ 0 w 24663"/>
                  <a:gd name="connsiteY16" fmla="*/ 12395 h 14671"/>
                  <a:gd name="connsiteX17" fmla="*/ 0 w 24663"/>
                  <a:gd name="connsiteY17" fmla="*/ 14671 h 14671"/>
                  <a:gd name="connsiteX18" fmla="*/ 506 w 24663"/>
                  <a:gd name="connsiteY18" fmla="*/ 14419 h 1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663" h="14671">
                    <a:moveTo>
                      <a:pt x="632" y="14545"/>
                    </a:moveTo>
                    <a:cubicBezTo>
                      <a:pt x="4047" y="12901"/>
                      <a:pt x="3668" y="13280"/>
                      <a:pt x="4047" y="13027"/>
                    </a:cubicBezTo>
                    <a:cubicBezTo>
                      <a:pt x="6830" y="11763"/>
                      <a:pt x="8221" y="10877"/>
                      <a:pt x="12268" y="7715"/>
                    </a:cubicBezTo>
                    <a:lnTo>
                      <a:pt x="14292" y="6198"/>
                    </a:lnTo>
                    <a:cubicBezTo>
                      <a:pt x="16316" y="4806"/>
                      <a:pt x="18086" y="3921"/>
                      <a:pt x="19351" y="3415"/>
                    </a:cubicBezTo>
                    <a:cubicBezTo>
                      <a:pt x="21881" y="2277"/>
                      <a:pt x="23272" y="1897"/>
                      <a:pt x="24284" y="1518"/>
                    </a:cubicBezTo>
                    <a:lnTo>
                      <a:pt x="24663" y="1518"/>
                    </a:lnTo>
                    <a:cubicBezTo>
                      <a:pt x="24663" y="1518"/>
                      <a:pt x="23525" y="506"/>
                      <a:pt x="22892" y="0"/>
                    </a:cubicBezTo>
                    <a:cubicBezTo>
                      <a:pt x="22007" y="379"/>
                      <a:pt x="20742" y="759"/>
                      <a:pt x="18845" y="1518"/>
                    </a:cubicBezTo>
                    <a:cubicBezTo>
                      <a:pt x="18213" y="1771"/>
                      <a:pt x="16948" y="2403"/>
                      <a:pt x="15936" y="2909"/>
                    </a:cubicBezTo>
                    <a:cubicBezTo>
                      <a:pt x="14798" y="3541"/>
                      <a:pt x="12774" y="4806"/>
                      <a:pt x="12648" y="4933"/>
                    </a:cubicBezTo>
                    <a:lnTo>
                      <a:pt x="10245" y="6703"/>
                    </a:lnTo>
                    <a:lnTo>
                      <a:pt x="7462" y="8727"/>
                    </a:lnTo>
                    <a:cubicBezTo>
                      <a:pt x="5944" y="9739"/>
                      <a:pt x="4680" y="10371"/>
                      <a:pt x="3288" y="11004"/>
                    </a:cubicBezTo>
                    <a:lnTo>
                      <a:pt x="2783" y="11257"/>
                    </a:lnTo>
                    <a:lnTo>
                      <a:pt x="2024" y="11509"/>
                    </a:lnTo>
                    <a:cubicBezTo>
                      <a:pt x="1265" y="11763"/>
                      <a:pt x="632" y="12142"/>
                      <a:pt x="0" y="12395"/>
                    </a:cubicBezTo>
                    <a:lnTo>
                      <a:pt x="0" y="14671"/>
                    </a:lnTo>
                    <a:cubicBezTo>
                      <a:pt x="0" y="14671"/>
                      <a:pt x="379" y="14545"/>
                      <a:pt x="506" y="144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8" name="Freeform: Shape 10137">
                <a:extLst>
                  <a:ext uri="{FF2B5EF4-FFF2-40B4-BE49-F238E27FC236}">
                    <a16:creationId xmlns:a16="http://schemas.microsoft.com/office/drawing/2014/main" id="{FAC64546-8955-EB71-1B27-CA4092411EE8}"/>
                  </a:ext>
                </a:extLst>
              </p:cNvPr>
              <p:cNvSpPr/>
              <p:nvPr/>
            </p:nvSpPr>
            <p:spPr>
              <a:xfrm>
                <a:off x="1471662" y="3650311"/>
                <a:ext cx="126" cy="2403"/>
              </a:xfrm>
              <a:custGeom>
                <a:avLst/>
                <a:gdLst>
                  <a:gd name="connsiteX0" fmla="*/ 0 w 126"/>
                  <a:gd name="connsiteY0" fmla="*/ 379 h 2403"/>
                  <a:gd name="connsiteX1" fmla="*/ 0 w 126"/>
                  <a:gd name="connsiteY1" fmla="*/ 2150 h 2403"/>
                  <a:gd name="connsiteX2" fmla="*/ 127 w 126"/>
                  <a:gd name="connsiteY2" fmla="*/ 2403 h 2403"/>
                  <a:gd name="connsiteX3" fmla="*/ 127 w 126"/>
                  <a:gd name="connsiteY3" fmla="*/ 2150 h 2403"/>
                  <a:gd name="connsiteX4" fmla="*/ 0 w 126"/>
                  <a:gd name="connsiteY4" fmla="*/ 0 h 2403"/>
                  <a:gd name="connsiteX5" fmla="*/ 0 w 126"/>
                  <a:gd name="connsiteY5" fmla="*/ 379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" h="2403">
                    <a:moveTo>
                      <a:pt x="0" y="379"/>
                    </a:moveTo>
                    <a:lnTo>
                      <a:pt x="0" y="2150"/>
                    </a:lnTo>
                    <a:cubicBezTo>
                      <a:pt x="0" y="2150"/>
                      <a:pt x="127" y="2403"/>
                      <a:pt x="127" y="2403"/>
                    </a:cubicBezTo>
                    <a:lnTo>
                      <a:pt x="127" y="2150"/>
                    </a:lnTo>
                    <a:cubicBezTo>
                      <a:pt x="127" y="1518"/>
                      <a:pt x="127" y="759"/>
                      <a:pt x="0" y="0"/>
                    </a:cubicBezTo>
                    <a:cubicBezTo>
                      <a:pt x="0" y="0"/>
                      <a:pt x="0" y="0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9" name="Freeform: Shape 10138">
                <a:extLst>
                  <a:ext uri="{FF2B5EF4-FFF2-40B4-BE49-F238E27FC236}">
                    <a16:creationId xmlns:a16="http://schemas.microsoft.com/office/drawing/2014/main" id="{F55C617C-8E53-215C-44C5-5B66DB22B06C}"/>
                  </a:ext>
                </a:extLst>
              </p:cNvPr>
              <p:cNvSpPr/>
              <p:nvPr/>
            </p:nvSpPr>
            <p:spPr>
              <a:xfrm>
                <a:off x="1495819" y="3631845"/>
                <a:ext cx="2529" cy="1897"/>
              </a:xfrm>
              <a:custGeom>
                <a:avLst/>
                <a:gdLst>
                  <a:gd name="connsiteX0" fmla="*/ 2530 w 2529"/>
                  <a:gd name="connsiteY0" fmla="*/ 1897 h 1897"/>
                  <a:gd name="connsiteX1" fmla="*/ 2530 w 2529"/>
                  <a:gd name="connsiteY1" fmla="*/ 1897 h 1897"/>
                  <a:gd name="connsiteX2" fmla="*/ 1518 w 2529"/>
                  <a:gd name="connsiteY2" fmla="*/ 1139 h 1897"/>
                  <a:gd name="connsiteX3" fmla="*/ 0 w 2529"/>
                  <a:gd name="connsiteY3" fmla="*/ 0 h 1897"/>
                  <a:gd name="connsiteX4" fmla="*/ 0 w 2529"/>
                  <a:gd name="connsiteY4" fmla="*/ 0 h 1897"/>
                  <a:gd name="connsiteX5" fmla="*/ 2403 w 2529"/>
                  <a:gd name="connsiteY5" fmla="*/ 1897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9" h="1897">
                    <a:moveTo>
                      <a:pt x="2530" y="1897"/>
                    </a:moveTo>
                    <a:cubicBezTo>
                      <a:pt x="2530" y="1897"/>
                      <a:pt x="2530" y="1897"/>
                      <a:pt x="2530" y="1897"/>
                    </a:cubicBezTo>
                    <a:cubicBezTo>
                      <a:pt x="2150" y="1644"/>
                      <a:pt x="1897" y="1391"/>
                      <a:pt x="1518" y="1139"/>
                    </a:cubicBezTo>
                    <a:cubicBezTo>
                      <a:pt x="1012" y="759"/>
                      <a:pt x="506" y="380"/>
                      <a:pt x="0" y="0"/>
                    </a:cubicBezTo>
                    <a:lnTo>
                      <a:pt x="0" y="0"/>
                    </a:lnTo>
                    <a:cubicBezTo>
                      <a:pt x="885" y="633"/>
                      <a:pt x="1771" y="1391"/>
                      <a:pt x="2403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0" name="Freeform: Shape 10139">
                <a:extLst>
                  <a:ext uri="{FF2B5EF4-FFF2-40B4-BE49-F238E27FC236}">
                    <a16:creationId xmlns:a16="http://schemas.microsoft.com/office/drawing/2014/main" id="{E8186BAE-145F-C069-FE3B-08CF8ECACAC6}"/>
                  </a:ext>
                </a:extLst>
              </p:cNvPr>
              <p:cNvSpPr/>
              <p:nvPr/>
            </p:nvSpPr>
            <p:spPr>
              <a:xfrm>
                <a:off x="1440801" y="3702167"/>
                <a:ext cx="1644" cy="632"/>
              </a:xfrm>
              <a:custGeom>
                <a:avLst/>
                <a:gdLst>
                  <a:gd name="connsiteX0" fmla="*/ 0 w 1644"/>
                  <a:gd name="connsiteY0" fmla="*/ 632 h 632"/>
                  <a:gd name="connsiteX1" fmla="*/ 1644 w 1644"/>
                  <a:gd name="connsiteY1" fmla="*/ 0 h 632"/>
                  <a:gd name="connsiteX2" fmla="*/ 0 w 1644"/>
                  <a:gd name="connsiteY2" fmla="*/ 632 h 632"/>
                  <a:gd name="connsiteX3" fmla="*/ 0 w 1644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" h="632">
                    <a:moveTo>
                      <a:pt x="0" y="632"/>
                    </a:moveTo>
                    <a:cubicBezTo>
                      <a:pt x="0" y="632"/>
                      <a:pt x="1138" y="126"/>
                      <a:pt x="1644" y="0"/>
                    </a:cubicBezTo>
                    <a:cubicBezTo>
                      <a:pt x="1012" y="253"/>
                      <a:pt x="506" y="506"/>
                      <a:pt x="0" y="632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1" name="Freeform: Shape 10140">
                <a:extLst>
                  <a:ext uri="{FF2B5EF4-FFF2-40B4-BE49-F238E27FC236}">
                    <a16:creationId xmlns:a16="http://schemas.microsoft.com/office/drawing/2014/main" id="{B17AF92A-A9E0-428C-4D89-1E9CFA1A4368}"/>
                  </a:ext>
                </a:extLst>
              </p:cNvPr>
              <p:cNvSpPr/>
              <p:nvPr/>
            </p:nvSpPr>
            <p:spPr>
              <a:xfrm>
                <a:off x="1436501" y="3704260"/>
                <a:ext cx="168" cy="56"/>
              </a:xfrm>
              <a:custGeom>
                <a:avLst/>
                <a:gdLst>
                  <a:gd name="connsiteX0" fmla="*/ 0 w 168"/>
                  <a:gd name="connsiteY0" fmla="*/ 56 h 56"/>
                  <a:gd name="connsiteX1" fmla="*/ 0 w 168"/>
                  <a:gd name="connsiteY1" fmla="*/ 56 h 56"/>
                  <a:gd name="connsiteX2" fmla="*/ 0 w 168"/>
                  <a:gd name="connsiteY2" fmla="*/ 56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8" h="56">
                    <a:moveTo>
                      <a:pt x="0" y="56"/>
                    </a:moveTo>
                    <a:lnTo>
                      <a:pt x="0" y="56"/>
                    </a:lnTo>
                    <a:cubicBezTo>
                      <a:pt x="0" y="56"/>
                      <a:pt x="379" y="-70"/>
                      <a:pt x="0" y="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2" name="Freeform: Shape 10141">
                <a:extLst>
                  <a:ext uri="{FF2B5EF4-FFF2-40B4-BE49-F238E27FC236}">
                    <a16:creationId xmlns:a16="http://schemas.microsoft.com/office/drawing/2014/main" id="{3EEE7503-6BB8-4EEA-AD47-0BEF57665910}"/>
                  </a:ext>
                </a:extLst>
              </p:cNvPr>
              <p:cNvSpPr/>
              <p:nvPr/>
            </p:nvSpPr>
            <p:spPr>
              <a:xfrm>
                <a:off x="1470017" y="3656761"/>
                <a:ext cx="505" cy="1012"/>
              </a:xfrm>
              <a:custGeom>
                <a:avLst/>
                <a:gdLst>
                  <a:gd name="connsiteX0" fmla="*/ 253 w 505"/>
                  <a:gd name="connsiteY0" fmla="*/ 633 h 1012"/>
                  <a:gd name="connsiteX1" fmla="*/ 0 w 505"/>
                  <a:gd name="connsiteY1" fmla="*/ 253 h 1012"/>
                  <a:gd name="connsiteX2" fmla="*/ 0 w 505"/>
                  <a:gd name="connsiteY2" fmla="*/ 0 h 1012"/>
                  <a:gd name="connsiteX3" fmla="*/ 506 w 505"/>
                  <a:gd name="connsiteY3" fmla="*/ 1012 h 1012"/>
                  <a:gd name="connsiteX4" fmla="*/ 253 w 505"/>
                  <a:gd name="connsiteY4" fmla="*/ 633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1012">
                    <a:moveTo>
                      <a:pt x="253" y="633"/>
                    </a:moveTo>
                    <a:cubicBezTo>
                      <a:pt x="253" y="633"/>
                      <a:pt x="127" y="379"/>
                      <a:pt x="0" y="253"/>
                    </a:cubicBezTo>
                    <a:lnTo>
                      <a:pt x="0" y="0"/>
                    </a:lnTo>
                    <a:cubicBezTo>
                      <a:pt x="0" y="0"/>
                      <a:pt x="379" y="759"/>
                      <a:pt x="506" y="1012"/>
                    </a:cubicBezTo>
                    <a:cubicBezTo>
                      <a:pt x="506" y="885"/>
                      <a:pt x="379" y="759"/>
                      <a:pt x="253" y="6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3" name="Freeform: Shape 10142">
                <a:extLst>
                  <a:ext uri="{FF2B5EF4-FFF2-40B4-BE49-F238E27FC236}">
                    <a16:creationId xmlns:a16="http://schemas.microsoft.com/office/drawing/2014/main" id="{5B8B1A5A-A339-712F-4B8F-DA6758EC1ACD}"/>
                  </a:ext>
                </a:extLst>
              </p:cNvPr>
              <p:cNvSpPr/>
              <p:nvPr/>
            </p:nvSpPr>
            <p:spPr>
              <a:xfrm>
                <a:off x="1472547" y="3659164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4" name="Freeform: Shape 10143">
                <a:extLst>
                  <a:ext uri="{FF2B5EF4-FFF2-40B4-BE49-F238E27FC236}">
                    <a16:creationId xmlns:a16="http://schemas.microsoft.com/office/drawing/2014/main" id="{22A5D5BA-2CD5-CF3B-E9C4-F5CE46EB30C9}"/>
                  </a:ext>
                </a:extLst>
              </p:cNvPr>
              <p:cNvSpPr/>
              <p:nvPr/>
            </p:nvSpPr>
            <p:spPr>
              <a:xfrm>
                <a:off x="1437955" y="3703810"/>
                <a:ext cx="569" cy="239"/>
              </a:xfrm>
              <a:custGeom>
                <a:avLst/>
                <a:gdLst>
                  <a:gd name="connsiteX0" fmla="*/ 569 w 569"/>
                  <a:gd name="connsiteY0" fmla="*/ 0 h 239"/>
                  <a:gd name="connsiteX1" fmla="*/ 569 w 569"/>
                  <a:gd name="connsiteY1" fmla="*/ 0 h 239"/>
                  <a:gd name="connsiteX2" fmla="*/ 569 w 569"/>
                  <a:gd name="connsiteY2" fmla="*/ 0 h 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9" h="239">
                    <a:moveTo>
                      <a:pt x="569" y="0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-190" y="379"/>
                      <a:pt x="-190" y="253"/>
                      <a:pt x="56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5" name="Freeform: Shape 10144">
                <a:extLst>
                  <a:ext uri="{FF2B5EF4-FFF2-40B4-BE49-F238E27FC236}">
                    <a16:creationId xmlns:a16="http://schemas.microsoft.com/office/drawing/2014/main" id="{06436152-10EE-63F2-3438-F896B8EBF7A1}"/>
                  </a:ext>
                </a:extLst>
              </p:cNvPr>
              <p:cNvSpPr/>
              <p:nvPr/>
            </p:nvSpPr>
            <p:spPr>
              <a:xfrm>
                <a:off x="1436627" y="3703810"/>
                <a:ext cx="1897" cy="758"/>
              </a:xfrm>
              <a:custGeom>
                <a:avLst/>
                <a:gdLst>
                  <a:gd name="connsiteX0" fmla="*/ 0 w 1897"/>
                  <a:gd name="connsiteY0" fmla="*/ 759 h 758"/>
                  <a:gd name="connsiteX1" fmla="*/ 0 w 1897"/>
                  <a:gd name="connsiteY1" fmla="*/ 759 h 758"/>
                  <a:gd name="connsiteX2" fmla="*/ 1897 w 1897"/>
                  <a:gd name="connsiteY2" fmla="*/ 0 h 758"/>
                  <a:gd name="connsiteX3" fmla="*/ 1897 w 1897"/>
                  <a:gd name="connsiteY3" fmla="*/ 0 h 758"/>
                  <a:gd name="connsiteX4" fmla="*/ 0 w 1897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7" h="758">
                    <a:moveTo>
                      <a:pt x="0" y="759"/>
                    </a:moveTo>
                    <a:lnTo>
                      <a:pt x="0" y="759"/>
                    </a:lnTo>
                    <a:cubicBezTo>
                      <a:pt x="759" y="506"/>
                      <a:pt x="1265" y="253"/>
                      <a:pt x="1897" y="0"/>
                    </a:cubicBezTo>
                    <a:lnTo>
                      <a:pt x="1897" y="0"/>
                    </a:lnTo>
                    <a:cubicBezTo>
                      <a:pt x="1265" y="253"/>
                      <a:pt x="506" y="506"/>
                      <a:pt x="0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6" name="Freeform: Shape 10145">
                <a:extLst>
                  <a:ext uri="{FF2B5EF4-FFF2-40B4-BE49-F238E27FC236}">
                    <a16:creationId xmlns:a16="http://schemas.microsoft.com/office/drawing/2014/main" id="{A5A6E8A7-D23A-7171-D55A-D380F2DD6DD3}"/>
                  </a:ext>
                </a:extLst>
              </p:cNvPr>
              <p:cNvSpPr/>
              <p:nvPr/>
            </p:nvSpPr>
            <p:spPr>
              <a:xfrm>
                <a:off x="1497463" y="3630580"/>
                <a:ext cx="379" cy="632"/>
              </a:xfrm>
              <a:custGeom>
                <a:avLst/>
                <a:gdLst>
                  <a:gd name="connsiteX0" fmla="*/ 380 w 379"/>
                  <a:gd name="connsiteY0" fmla="*/ 632 h 632"/>
                  <a:gd name="connsiteX1" fmla="*/ 0 w 379"/>
                  <a:gd name="connsiteY1" fmla="*/ 0 h 632"/>
                  <a:gd name="connsiteX2" fmla="*/ 0 w 379"/>
                  <a:gd name="connsiteY2" fmla="*/ 0 h 632"/>
                  <a:gd name="connsiteX3" fmla="*/ 0 w 379"/>
                  <a:gd name="connsiteY3" fmla="*/ 253 h 632"/>
                  <a:gd name="connsiteX4" fmla="*/ 380 w 379"/>
                  <a:gd name="connsiteY4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632">
                    <a:moveTo>
                      <a:pt x="380" y="632"/>
                    </a:moveTo>
                    <a:cubicBezTo>
                      <a:pt x="380" y="632"/>
                      <a:pt x="127" y="25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53"/>
                    </a:lnTo>
                    <a:cubicBezTo>
                      <a:pt x="0" y="253"/>
                      <a:pt x="253" y="506"/>
                      <a:pt x="380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7" name="Freeform: Shape 10146">
                <a:extLst>
                  <a:ext uri="{FF2B5EF4-FFF2-40B4-BE49-F238E27FC236}">
                    <a16:creationId xmlns:a16="http://schemas.microsoft.com/office/drawing/2014/main" id="{DAB6225D-04A4-BF7E-5492-44A9F9D565CE}"/>
                  </a:ext>
                </a:extLst>
              </p:cNvPr>
              <p:cNvSpPr/>
              <p:nvPr/>
            </p:nvSpPr>
            <p:spPr>
              <a:xfrm>
                <a:off x="1438525" y="3702925"/>
                <a:ext cx="2276" cy="885"/>
              </a:xfrm>
              <a:custGeom>
                <a:avLst/>
                <a:gdLst>
                  <a:gd name="connsiteX0" fmla="*/ 0 w 2276"/>
                  <a:gd name="connsiteY0" fmla="*/ 885 h 885"/>
                  <a:gd name="connsiteX1" fmla="*/ 0 w 2276"/>
                  <a:gd name="connsiteY1" fmla="*/ 885 h 885"/>
                  <a:gd name="connsiteX2" fmla="*/ 2277 w 2276"/>
                  <a:gd name="connsiteY2" fmla="*/ 0 h 885"/>
                  <a:gd name="connsiteX3" fmla="*/ 2277 w 2276"/>
                  <a:gd name="connsiteY3" fmla="*/ 0 h 885"/>
                  <a:gd name="connsiteX4" fmla="*/ 0 w 2276"/>
                  <a:gd name="connsiteY4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" h="885">
                    <a:moveTo>
                      <a:pt x="0" y="885"/>
                    </a:moveTo>
                    <a:cubicBezTo>
                      <a:pt x="0" y="885"/>
                      <a:pt x="0" y="885"/>
                      <a:pt x="0" y="885"/>
                    </a:cubicBezTo>
                    <a:cubicBezTo>
                      <a:pt x="632" y="632"/>
                      <a:pt x="1518" y="253"/>
                      <a:pt x="2277" y="0"/>
                    </a:cubicBezTo>
                    <a:cubicBezTo>
                      <a:pt x="2277" y="0"/>
                      <a:pt x="2277" y="0"/>
                      <a:pt x="2277" y="0"/>
                    </a:cubicBezTo>
                    <a:cubicBezTo>
                      <a:pt x="1265" y="379"/>
                      <a:pt x="506" y="759"/>
                      <a:pt x="0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8" name="Freeform: Shape 10147">
                <a:extLst>
                  <a:ext uri="{FF2B5EF4-FFF2-40B4-BE49-F238E27FC236}">
                    <a16:creationId xmlns:a16="http://schemas.microsoft.com/office/drawing/2014/main" id="{83FB47FD-9DCC-6C76-686C-10106AB035AE}"/>
                  </a:ext>
                </a:extLst>
              </p:cNvPr>
              <p:cNvSpPr/>
              <p:nvPr/>
            </p:nvSpPr>
            <p:spPr>
              <a:xfrm>
                <a:off x="1440801" y="3701913"/>
                <a:ext cx="2150" cy="885"/>
              </a:xfrm>
              <a:custGeom>
                <a:avLst/>
                <a:gdLst>
                  <a:gd name="connsiteX0" fmla="*/ 2150 w 2150"/>
                  <a:gd name="connsiteY0" fmla="*/ 0 h 885"/>
                  <a:gd name="connsiteX1" fmla="*/ 2150 w 2150"/>
                  <a:gd name="connsiteY1" fmla="*/ 0 h 885"/>
                  <a:gd name="connsiteX2" fmla="*/ 0 w 2150"/>
                  <a:gd name="connsiteY2" fmla="*/ 885 h 885"/>
                  <a:gd name="connsiteX3" fmla="*/ 0 w 2150"/>
                  <a:gd name="connsiteY3" fmla="*/ 885 h 885"/>
                  <a:gd name="connsiteX4" fmla="*/ 2150 w 2150"/>
                  <a:gd name="connsiteY4" fmla="*/ 0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" h="885">
                    <a:moveTo>
                      <a:pt x="2150" y="0"/>
                    </a:moveTo>
                    <a:cubicBezTo>
                      <a:pt x="2150" y="0"/>
                      <a:pt x="2150" y="0"/>
                      <a:pt x="2150" y="0"/>
                    </a:cubicBezTo>
                    <a:cubicBezTo>
                      <a:pt x="1391" y="379"/>
                      <a:pt x="632" y="633"/>
                      <a:pt x="0" y="885"/>
                    </a:cubicBezTo>
                    <a:cubicBezTo>
                      <a:pt x="0" y="885"/>
                      <a:pt x="0" y="885"/>
                      <a:pt x="0" y="885"/>
                    </a:cubicBezTo>
                    <a:cubicBezTo>
                      <a:pt x="632" y="633"/>
                      <a:pt x="1391" y="379"/>
                      <a:pt x="215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9" name="Freeform: Shape 10148">
                <a:extLst>
                  <a:ext uri="{FF2B5EF4-FFF2-40B4-BE49-F238E27FC236}">
                    <a16:creationId xmlns:a16="http://schemas.microsoft.com/office/drawing/2014/main" id="{3243B45A-94CC-0B13-1876-CE9F6A8EC622}"/>
                  </a:ext>
                </a:extLst>
              </p:cNvPr>
              <p:cNvSpPr/>
              <p:nvPr/>
            </p:nvSpPr>
            <p:spPr>
              <a:xfrm>
                <a:off x="1440422" y="3698878"/>
                <a:ext cx="252" cy="12647"/>
              </a:xfrm>
              <a:custGeom>
                <a:avLst/>
                <a:gdLst>
                  <a:gd name="connsiteX0" fmla="*/ 253 w 252"/>
                  <a:gd name="connsiteY0" fmla="*/ 0 h 12647"/>
                  <a:gd name="connsiteX1" fmla="*/ 0 w 252"/>
                  <a:gd name="connsiteY1" fmla="*/ 0 h 12647"/>
                  <a:gd name="connsiteX2" fmla="*/ 0 w 252"/>
                  <a:gd name="connsiteY2" fmla="*/ 0 h 12647"/>
                  <a:gd name="connsiteX3" fmla="*/ 253 w 25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2647">
                    <a:moveTo>
                      <a:pt x="253" y="0"/>
                    </a:moveTo>
                    <a:cubicBezTo>
                      <a:pt x="253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0"/>
                      <a:pt x="25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0" name="Freeform: Shape 10149">
                <a:extLst>
                  <a:ext uri="{FF2B5EF4-FFF2-40B4-BE49-F238E27FC236}">
                    <a16:creationId xmlns:a16="http://schemas.microsoft.com/office/drawing/2014/main" id="{B6010435-8CFC-54A4-641D-2F821F9ACBD4}"/>
                  </a:ext>
                </a:extLst>
              </p:cNvPr>
              <p:cNvSpPr/>
              <p:nvPr/>
            </p:nvSpPr>
            <p:spPr>
              <a:xfrm>
                <a:off x="1496451" y="3545840"/>
                <a:ext cx="26939" cy="84866"/>
              </a:xfrm>
              <a:custGeom>
                <a:avLst/>
                <a:gdLst>
                  <a:gd name="connsiteX0" fmla="*/ 3541 w 26939"/>
                  <a:gd name="connsiteY0" fmla="*/ 80693 h 84866"/>
                  <a:gd name="connsiteX1" fmla="*/ 19098 w 26939"/>
                  <a:gd name="connsiteY1" fmla="*/ 37817 h 84866"/>
                  <a:gd name="connsiteX2" fmla="*/ 26940 w 26939"/>
                  <a:gd name="connsiteY2" fmla="*/ 0 h 84866"/>
                  <a:gd name="connsiteX3" fmla="*/ 3794 w 26939"/>
                  <a:gd name="connsiteY3" fmla="*/ 77025 h 84866"/>
                  <a:gd name="connsiteX4" fmla="*/ 0 w 26939"/>
                  <a:gd name="connsiteY4" fmla="*/ 83222 h 84866"/>
                  <a:gd name="connsiteX5" fmla="*/ 885 w 26939"/>
                  <a:gd name="connsiteY5" fmla="*/ 84866 h 84866"/>
                  <a:gd name="connsiteX6" fmla="*/ 3415 w 26939"/>
                  <a:gd name="connsiteY6" fmla="*/ 80819 h 84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39" h="84866">
                    <a:moveTo>
                      <a:pt x="3541" y="80693"/>
                    </a:moveTo>
                    <a:cubicBezTo>
                      <a:pt x="11003" y="67665"/>
                      <a:pt x="15557" y="51856"/>
                      <a:pt x="19098" y="37817"/>
                    </a:cubicBezTo>
                    <a:cubicBezTo>
                      <a:pt x="22639" y="23651"/>
                      <a:pt x="25042" y="10624"/>
                      <a:pt x="26940" y="0"/>
                    </a:cubicBezTo>
                    <a:cubicBezTo>
                      <a:pt x="20869" y="29975"/>
                      <a:pt x="14165" y="57674"/>
                      <a:pt x="3794" y="77025"/>
                    </a:cubicBezTo>
                    <a:cubicBezTo>
                      <a:pt x="2656" y="79301"/>
                      <a:pt x="1265" y="81325"/>
                      <a:pt x="0" y="83222"/>
                    </a:cubicBezTo>
                    <a:cubicBezTo>
                      <a:pt x="379" y="83855"/>
                      <a:pt x="632" y="84361"/>
                      <a:pt x="885" y="84866"/>
                    </a:cubicBezTo>
                    <a:cubicBezTo>
                      <a:pt x="1771" y="83602"/>
                      <a:pt x="2656" y="82210"/>
                      <a:pt x="3415" y="808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1" name="Freeform: Shape 10150">
                <a:extLst>
                  <a:ext uri="{FF2B5EF4-FFF2-40B4-BE49-F238E27FC236}">
                    <a16:creationId xmlns:a16="http://schemas.microsoft.com/office/drawing/2014/main" id="{F691E715-E3C4-2CDD-7E8E-CAD5BCA6D5C5}"/>
                  </a:ext>
                </a:extLst>
              </p:cNvPr>
              <p:cNvSpPr/>
              <p:nvPr/>
            </p:nvSpPr>
            <p:spPr>
              <a:xfrm>
                <a:off x="1498095" y="363184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2" name="Freeform: Shape 10151">
                <a:extLst>
                  <a:ext uri="{FF2B5EF4-FFF2-40B4-BE49-F238E27FC236}">
                    <a16:creationId xmlns:a16="http://schemas.microsoft.com/office/drawing/2014/main" id="{686FEB06-2E36-6C0A-588F-E4B956903A4B}"/>
                  </a:ext>
                </a:extLst>
              </p:cNvPr>
              <p:cNvSpPr/>
              <p:nvPr/>
            </p:nvSpPr>
            <p:spPr>
              <a:xfrm>
                <a:off x="1449908" y="3697740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6 w 126"/>
                  <a:gd name="connsiteY1" fmla="*/ 0 h 12647"/>
                  <a:gd name="connsiteX2" fmla="*/ 126 w 126"/>
                  <a:gd name="connsiteY2" fmla="*/ 0 h 12647"/>
                  <a:gd name="connsiteX3" fmla="*/ 126 w 126"/>
                  <a:gd name="connsiteY3" fmla="*/ 0 h 12647"/>
                  <a:gd name="connsiteX4" fmla="*/ 0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3" name="Freeform: Shape 10152">
                <a:extLst>
                  <a:ext uri="{FF2B5EF4-FFF2-40B4-BE49-F238E27FC236}">
                    <a16:creationId xmlns:a16="http://schemas.microsoft.com/office/drawing/2014/main" id="{0D3CA67D-D31A-269D-E6F2-C0FABEC7F4CD}"/>
                  </a:ext>
                </a:extLst>
              </p:cNvPr>
              <p:cNvSpPr/>
              <p:nvPr/>
            </p:nvSpPr>
            <p:spPr>
              <a:xfrm>
                <a:off x="1497716" y="3631213"/>
                <a:ext cx="885" cy="1391"/>
              </a:xfrm>
              <a:custGeom>
                <a:avLst/>
                <a:gdLst>
                  <a:gd name="connsiteX0" fmla="*/ 632 w 885"/>
                  <a:gd name="connsiteY0" fmla="*/ 1012 h 1391"/>
                  <a:gd name="connsiteX1" fmla="*/ 885 w 885"/>
                  <a:gd name="connsiteY1" fmla="*/ 1391 h 1391"/>
                  <a:gd name="connsiteX2" fmla="*/ 0 w 885"/>
                  <a:gd name="connsiteY2" fmla="*/ 0 h 1391"/>
                  <a:gd name="connsiteX3" fmla="*/ 253 w 885"/>
                  <a:gd name="connsiteY3" fmla="*/ 506 h 1391"/>
                  <a:gd name="connsiteX4" fmla="*/ 506 w 885"/>
                  <a:gd name="connsiteY4" fmla="*/ 1012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1391">
                    <a:moveTo>
                      <a:pt x="632" y="1012"/>
                    </a:moveTo>
                    <a:cubicBezTo>
                      <a:pt x="632" y="1012"/>
                      <a:pt x="759" y="1265"/>
                      <a:pt x="885" y="1391"/>
                    </a:cubicBezTo>
                    <a:cubicBezTo>
                      <a:pt x="632" y="1012"/>
                      <a:pt x="379" y="506"/>
                      <a:pt x="0" y="0"/>
                    </a:cubicBezTo>
                    <a:cubicBezTo>
                      <a:pt x="0" y="127"/>
                      <a:pt x="253" y="379"/>
                      <a:pt x="253" y="506"/>
                    </a:cubicBezTo>
                    <a:cubicBezTo>
                      <a:pt x="253" y="506"/>
                      <a:pt x="506" y="885"/>
                      <a:pt x="506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4" name="Freeform: Shape 10153">
                <a:extLst>
                  <a:ext uri="{FF2B5EF4-FFF2-40B4-BE49-F238E27FC236}">
                    <a16:creationId xmlns:a16="http://schemas.microsoft.com/office/drawing/2014/main" id="{864F34DF-7F56-BE53-5EDC-7F616F074E35}"/>
                  </a:ext>
                </a:extLst>
              </p:cNvPr>
              <p:cNvSpPr/>
              <p:nvPr/>
            </p:nvSpPr>
            <p:spPr>
              <a:xfrm>
                <a:off x="1471156" y="3658658"/>
                <a:ext cx="379" cy="632"/>
              </a:xfrm>
              <a:custGeom>
                <a:avLst/>
                <a:gdLst>
                  <a:gd name="connsiteX0" fmla="*/ 379 w 379"/>
                  <a:gd name="connsiteY0" fmla="*/ 632 h 632"/>
                  <a:gd name="connsiteX1" fmla="*/ 0 w 379"/>
                  <a:gd name="connsiteY1" fmla="*/ 0 h 632"/>
                  <a:gd name="connsiteX2" fmla="*/ 126 w 379"/>
                  <a:gd name="connsiteY2" fmla="*/ 253 h 632"/>
                  <a:gd name="connsiteX3" fmla="*/ 379 w 379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632">
                    <a:moveTo>
                      <a:pt x="379" y="632"/>
                    </a:moveTo>
                    <a:cubicBezTo>
                      <a:pt x="379" y="632"/>
                      <a:pt x="126" y="253"/>
                      <a:pt x="0" y="0"/>
                    </a:cubicBezTo>
                    <a:cubicBezTo>
                      <a:pt x="0" y="0"/>
                      <a:pt x="0" y="126"/>
                      <a:pt x="126" y="253"/>
                    </a:cubicBezTo>
                    <a:cubicBezTo>
                      <a:pt x="126" y="253"/>
                      <a:pt x="379" y="506"/>
                      <a:pt x="379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5" name="Freeform: Shape 10154">
                <a:extLst>
                  <a:ext uri="{FF2B5EF4-FFF2-40B4-BE49-F238E27FC236}">
                    <a16:creationId xmlns:a16="http://schemas.microsoft.com/office/drawing/2014/main" id="{FCF38DF4-285A-0F70-72E9-E6C06334521D}"/>
                  </a:ext>
                </a:extLst>
              </p:cNvPr>
              <p:cNvSpPr/>
              <p:nvPr/>
            </p:nvSpPr>
            <p:spPr>
              <a:xfrm>
                <a:off x="1472673" y="36613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6" name="Freeform: Shape 10155">
                <a:extLst>
                  <a:ext uri="{FF2B5EF4-FFF2-40B4-BE49-F238E27FC236}">
                    <a16:creationId xmlns:a16="http://schemas.microsoft.com/office/drawing/2014/main" id="{7440CA08-1DF7-5015-9776-10C794435EB6}"/>
                  </a:ext>
                </a:extLst>
              </p:cNvPr>
              <p:cNvSpPr/>
              <p:nvPr/>
            </p:nvSpPr>
            <p:spPr>
              <a:xfrm>
                <a:off x="1499866" y="3634375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127 h 126"/>
                  <a:gd name="connsiteX2" fmla="*/ 127 w 126"/>
                  <a:gd name="connsiteY2" fmla="*/ 127 h 126"/>
                  <a:gd name="connsiteX3" fmla="*/ 127 w 126"/>
                  <a:gd name="connsiteY3" fmla="*/ 127 h 126"/>
                  <a:gd name="connsiteX4" fmla="*/ 0 w 126"/>
                  <a:gd name="connsiteY4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lnTo>
                      <a:pt x="0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7" name="Freeform: Shape 10156">
                <a:extLst>
                  <a:ext uri="{FF2B5EF4-FFF2-40B4-BE49-F238E27FC236}">
                    <a16:creationId xmlns:a16="http://schemas.microsoft.com/office/drawing/2014/main" id="{EE34C813-4132-92A9-8B72-6394DBEA3C6B}"/>
                  </a:ext>
                </a:extLst>
              </p:cNvPr>
              <p:cNvSpPr/>
              <p:nvPr/>
            </p:nvSpPr>
            <p:spPr>
              <a:xfrm>
                <a:off x="1500878" y="363563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  <a:gd name="connsiteX5" fmla="*/ 0 w 12647"/>
                  <a:gd name="connsiteY5" fmla="*/ 0 h 12647"/>
                  <a:gd name="connsiteX6" fmla="*/ 0 w 12647"/>
                  <a:gd name="connsiteY6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69" name="Graphic 3">
              <a:extLst>
                <a:ext uri="{FF2B5EF4-FFF2-40B4-BE49-F238E27FC236}">
                  <a16:creationId xmlns:a16="http://schemas.microsoft.com/office/drawing/2014/main" id="{2025E4E0-EF8F-902B-5CE3-4C99F64972FD}"/>
                </a:ext>
              </a:extLst>
            </p:cNvPr>
            <p:cNvGrpSpPr/>
            <p:nvPr/>
          </p:nvGrpSpPr>
          <p:grpSpPr>
            <a:xfrm>
              <a:off x="2919701" y="1921125"/>
              <a:ext cx="791368" cy="1032868"/>
              <a:chOff x="2919701" y="1921125"/>
              <a:chExt cx="791368" cy="1032868"/>
            </a:xfrm>
            <a:solidFill>
              <a:srgbClr val="E5D9CA"/>
            </a:solidFill>
          </p:grpSpPr>
          <p:sp>
            <p:nvSpPr>
              <p:cNvPr id="10052" name="Freeform: Shape 10051">
                <a:extLst>
                  <a:ext uri="{FF2B5EF4-FFF2-40B4-BE49-F238E27FC236}">
                    <a16:creationId xmlns:a16="http://schemas.microsoft.com/office/drawing/2014/main" id="{8E188E7D-9493-4484-E9C7-DD2840A9C0D0}"/>
                  </a:ext>
                </a:extLst>
              </p:cNvPr>
              <p:cNvSpPr/>
              <p:nvPr/>
            </p:nvSpPr>
            <p:spPr>
              <a:xfrm>
                <a:off x="3368949" y="2173561"/>
                <a:ext cx="3794" cy="12015"/>
              </a:xfrm>
              <a:custGeom>
                <a:avLst/>
                <a:gdLst>
                  <a:gd name="connsiteX0" fmla="*/ 0 w 3794"/>
                  <a:gd name="connsiteY0" fmla="*/ 12015 h 12015"/>
                  <a:gd name="connsiteX1" fmla="*/ 3794 w 3794"/>
                  <a:gd name="connsiteY1" fmla="*/ 8348 h 12015"/>
                  <a:gd name="connsiteX2" fmla="*/ 2403 w 3794"/>
                  <a:gd name="connsiteY2" fmla="*/ 0 h 12015"/>
                  <a:gd name="connsiteX3" fmla="*/ 126 w 3794"/>
                  <a:gd name="connsiteY3" fmla="*/ 11889 h 12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4" h="12015">
                    <a:moveTo>
                      <a:pt x="0" y="12015"/>
                    </a:moveTo>
                    <a:cubicBezTo>
                      <a:pt x="1391" y="11509"/>
                      <a:pt x="3035" y="13027"/>
                      <a:pt x="3794" y="8348"/>
                    </a:cubicBezTo>
                    <a:cubicBezTo>
                      <a:pt x="2277" y="8221"/>
                      <a:pt x="3415" y="1265"/>
                      <a:pt x="2403" y="0"/>
                    </a:cubicBezTo>
                    <a:cubicBezTo>
                      <a:pt x="1897" y="5691"/>
                      <a:pt x="1138" y="8853"/>
                      <a:pt x="126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3" name="Freeform: Shape 10052">
                <a:extLst>
                  <a:ext uri="{FF2B5EF4-FFF2-40B4-BE49-F238E27FC236}">
                    <a16:creationId xmlns:a16="http://schemas.microsoft.com/office/drawing/2014/main" id="{8E251E0B-7DF9-16D0-BB2D-1CF4A82D21A2}"/>
                  </a:ext>
                </a:extLst>
              </p:cNvPr>
              <p:cNvSpPr/>
              <p:nvPr/>
            </p:nvSpPr>
            <p:spPr>
              <a:xfrm>
                <a:off x="3333914" y="2183426"/>
                <a:ext cx="9029" cy="13280"/>
              </a:xfrm>
              <a:custGeom>
                <a:avLst/>
                <a:gdLst>
                  <a:gd name="connsiteX0" fmla="*/ 0 w 9029"/>
                  <a:gd name="connsiteY0" fmla="*/ 13280 h 13280"/>
                  <a:gd name="connsiteX1" fmla="*/ 8854 w 9029"/>
                  <a:gd name="connsiteY1" fmla="*/ 0 h 13280"/>
                  <a:gd name="connsiteX2" fmla="*/ 0 w 9029"/>
                  <a:gd name="connsiteY2" fmla="*/ 13280 h 13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29" h="13280">
                    <a:moveTo>
                      <a:pt x="0" y="13280"/>
                    </a:moveTo>
                    <a:cubicBezTo>
                      <a:pt x="4301" y="9865"/>
                      <a:pt x="10118" y="2530"/>
                      <a:pt x="8854" y="0"/>
                    </a:cubicBezTo>
                    <a:cubicBezTo>
                      <a:pt x="4427" y="3289"/>
                      <a:pt x="885" y="9106"/>
                      <a:pt x="0" y="132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4" name="Freeform: Shape 10053">
                <a:extLst>
                  <a:ext uri="{FF2B5EF4-FFF2-40B4-BE49-F238E27FC236}">
                    <a16:creationId xmlns:a16="http://schemas.microsoft.com/office/drawing/2014/main" id="{C23C16E2-E2D7-4D68-3E39-34B8F2AC9813}"/>
                  </a:ext>
                </a:extLst>
              </p:cNvPr>
              <p:cNvSpPr/>
              <p:nvPr/>
            </p:nvSpPr>
            <p:spPr>
              <a:xfrm>
                <a:off x="3362578" y="2151887"/>
                <a:ext cx="11809" cy="11808"/>
              </a:xfrm>
              <a:custGeom>
                <a:avLst/>
                <a:gdLst>
                  <a:gd name="connsiteX0" fmla="*/ 48 w 11809"/>
                  <a:gd name="connsiteY0" fmla="*/ 11808 h 11808"/>
                  <a:gd name="connsiteX1" fmla="*/ 11810 w 11809"/>
                  <a:gd name="connsiteY1" fmla="*/ 1184 h 11808"/>
                  <a:gd name="connsiteX2" fmla="*/ 6624 w 11809"/>
                  <a:gd name="connsiteY2" fmla="*/ 1690 h 11808"/>
                  <a:gd name="connsiteX3" fmla="*/ 48 w 11809"/>
                  <a:gd name="connsiteY3" fmla="*/ 11808 h 11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9" h="11808">
                    <a:moveTo>
                      <a:pt x="48" y="11808"/>
                    </a:moveTo>
                    <a:cubicBezTo>
                      <a:pt x="4727" y="6623"/>
                      <a:pt x="8774" y="2955"/>
                      <a:pt x="11810" y="1184"/>
                    </a:cubicBezTo>
                    <a:cubicBezTo>
                      <a:pt x="10419" y="678"/>
                      <a:pt x="10039" y="-1472"/>
                      <a:pt x="6624" y="1690"/>
                    </a:cubicBezTo>
                    <a:cubicBezTo>
                      <a:pt x="7889" y="2955"/>
                      <a:pt x="-711" y="10164"/>
                      <a:pt x="48" y="118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5" name="Freeform: Shape 10054">
                <a:extLst>
                  <a:ext uri="{FF2B5EF4-FFF2-40B4-BE49-F238E27FC236}">
                    <a16:creationId xmlns:a16="http://schemas.microsoft.com/office/drawing/2014/main" id="{837EE96B-78F4-5244-D168-28C0719E77F9}"/>
                  </a:ext>
                </a:extLst>
              </p:cNvPr>
              <p:cNvSpPr/>
              <p:nvPr/>
            </p:nvSpPr>
            <p:spPr>
              <a:xfrm>
                <a:off x="3339227" y="2191268"/>
                <a:ext cx="8853" cy="10750"/>
              </a:xfrm>
              <a:custGeom>
                <a:avLst/>
                <a:gdLst>
                  <a:gd name="connsiteX0" fmla="*/ 0 w 8853"/>
                  <a:gd name="connsiteY0" fmla="*/ 9359 h 10750"/>
                  <a:gd name="connsiteX1" fmla="*/ 1771 w 8853"/>
                  <a:gd name="connsiteY1" fmla="*/ 10750 h 10750"/>
                  <a:gd name="connsiteX2" fmla="*/ 8854 w 8853"/>
                  <a:gd name="connsiteY2" fmla="*/ 1391 h 10750"/>
                  <a:gd name="connsiteX3" fmla="*/ 7209 w 8853"/>
                  <a:gd name="connsiteY3" fmla="*/ 0 h 10750"/>
                  <a:gd name="connsiteX4" fmla="*/ 0 w 8853"/>
                  <a:gd name="connsiteY4" fmla="*/ 9359 h 10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3" h="10750">
                    <a:moveTo>
                      <a:pt x="0" y="9359"/>
                    </a:moveTo>
                    <a:lnTo>
                      <a:pt x="1771" y="10750"/>
                    </a:lnTo>
                    <a:lnTo>
                      <a:pt x="8854" y="1391"/>
                    </a:lnTo>
                    <a:lnTo>
                      <a:pt x="7209" y="0"/>
                    </a:lnTo>
                    <a:lnTo>
                      <a:pt x="0" y="93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6" name="Freeform: Shape 10055">
                <a:extLst>
                  <a:ext uri="{FF2B5EF4-FFF2-40B4-BE49-F238E27FC236}">
                    <a16:creationId xmlns:a16="http://schemas.microsoft.com/office/drawing/2014/main" id="{E55C5C61-7851-FDBA-02EB-6092391602F4}"/>
                  </a:ext>
                </a:extLst>
              </p:cNvPr>
              <p:cNvSpPr/>
              <p:nvPr/>
            </p:nvSpPr>
            <p:spPr>
              <a:xfrm>
                <a:off x="3358957" y="2171158"/>
                <a:ext cx="7001" cy="10244"/>
              </a:xfrm>
              <a:custGeom>
                <a:avLst/>
                <a:gdLst>
                  <a:gd name="connsiteX0" fmla="*/ 5944 w 7001"/>
                  <a:gd name="connsiteY0" fmla="*/ 0 h 10244"/>
                  <a:gd name="connsiteX1" fmla="*/ 4427 w 7001"/>
                  <a:gd name="connsiteY1" fmla="*/ 1897 h 10244"/>
                  <a:gd name="connsiteX2" fmla="*/ 3541 w 7001"/>
                  <a:gd name="connsiteY2" fmla="*/ 1897 h 10244"/>
                  <a:gd name="connsiteX3" fmla="*/ 3541 w 7001"/>
                  <a:gd name="connsiteY3" fmla="*/ 3036 h 10244"/>
                  <a:gd name="connsiteX4" fmla="*/ 0 w 7001"/>
                  <a:gd name="connsiteY4" fmla="*/ 10245 h 10244"/>
                  <a:gd name="connsiteX5" fmla="*/ 3289 w 7001"/>
                  <a:gd name="connsiteY5" fmla="*/ 6450 h 10244"/>
                  <a:gd name="connsiteX6" fmla="*/ 3035 w 7001"/>
                  <a:gd name="connsiteY6" fmla="*/ 9739 h 10244"/>
                  <a:gd name="connsiteX7" fmla="*/ 5944 w 7001"/>
                  <a:gd name="connsiteY7" fmla="*/ 9992 h 10244"/>
                  <a:gd name="connsiteX8" fmla="*/ 6703 w 7001"/>
                  <a:gd name="connsiteY8" fmla="*/ 2024 h 10244"/>
                  <a:gd name="connsiteX9" fmla="*/ 6577 w 7001"/>
                  <a:gd name="connsiteY9" fmla="*/ 2024 h 10244"/>
                  <a:gd name="connsiteX10" fmla="*/ 6071 w 7001"/>
                  <a:gd name="connsiteY10" fmla="*/ 0 h 1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01" h="10244">
                    <a:moveTo>
                      <a:pt x="5944" y="0"/>
                    </a:moveTo>
                    <a:cubicBezTo>
                      <a:pt x="5312" y="632"/>
                      <a:pt x="4933" y="1265"/>
                      <a:pt x="4427" y="1897"/>
                    </a:cubicBezTo>
                    <a:lnTo>
                      <a:pt x="3541" y="1897"/>
                    </a:lnTo>
                    <a:cubicBezTo>
                      <a:pt x="3541" y="1897"/>
                      <a:pt x="3541" y="3036"/>
                      <a:pt x="3541" y="3036"/>
                    </a:cubicBezTo>
                    <a:cubicBezTo>
                      <a:pt x="1012" y="6324"/>
                      <a:pt x="0" y="8727"/>
                      <a:pt x="0" y="10245"/>
                    </a:cubicBezTo>
                    <a:cubicBezTo>
                      <a:pt x="1012" y="8980"/>
                      <a:pt x="2150" y="7589"/>
                      <a:pt x="3289" y="6450"/>
                    </a:cubicBezTo>
                    <a:lnTo>
                      <a:pt x="3035" y="9739"/>
                    </a:lnTo>
                    <a:lnTo>
                      <a:pt x="5944" y="9992"/>
                    </a:lnTo>
                    <a:lnTo>
                      <a:pt x="6703" y="2024"/>
                    </a:lnTo>
                    <a:lnTo>
                      <a:pt x="6577" y="2024"/>
                    </a:lnTo>
                    <a:cubicBezTo>
                      <a:pt x="7209" y="885"/>
                      <a:pt x="7209" y="127"/>
                      <a:pt x="607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7" name="Freeform: Shape 10056">
                <a:extLst>
                  <a:ext uri="{FF2B5EF4-FFF2-40B4-BE49-F238E27FC236}">
                    <a16:creationId xmlns:a16="http://schemas.microsoft.com/office/drawing/2014/main" id="{96D7894C-FF0A-E14C-70E9-7CCE93ACE4CF}"/>
                  </a:ext>
                </a:extLst>
              </p:cNvPr>
              <p:cNvSpPr/>
              <p:nvPr/>
            </p:nvSpPr>
            <p:spPr>
              <a:xfrm>
                <a:off x="3339076" y="2200635"/>
                <a:ext cx="7739" cy="9604"/>
              </a:xfrm>
              <a:custGeom>
                <a:avLst/>
                <a:gdLst>
                  <a:gd name="connsiteX0" fmla="*/ 2806 w 7739"/>
                  <a:gd name="connsiteY0" fmla="*/ 2015 h 9604"/>
                  <a:gd name="connsiteX1" fmla="*/ 24 w 7739"/>
                  <a:gd name="connsiteY1" fmla="*/ 9604 h 9604"/>
                  <a:gd name="connsiteX2" fmla="*/ 7739 w 7739"/>
                  <a:gd name="connsiteY2" fmla="*/ 877 h 9604"/>
                  <a:gd name="connsiteX3" fmla="*/ 2806 w 7739"/>
                  <a:gd name="connsiteY3" fmla="*/ 2015 h 9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39" h="9604">
                    <a:moveTo>
                      <a:pt x="2806" y="2015"/>
                    </a:moveTo>
                    <a:cubicBezTo>
                      <a:pt x="3945" y="2901"/>
                      <a:pt x="-356" y="8086"/>
                      <a:pt x="24" y="9604"/>
                    </a:cubicBezTo>
                    <a:cubicBezTo>
                      <a:pt x="3060" y="5304"/>
                      <a:pt x="5463" y="3027"/>
                      <a:pt x="7739" y="877"/>
                    </a:cubicBezTo>
                    <a:cubicBezTo>
                      <a:pt x="6348" y="624"/>
                      <a:pt x="5589" y="-1526"/>
                      <a:pt x="2806" y="20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8" name="Freeform: Shape 10057">
                <a:extLst>
                  <a:ext uri="{FF2B5EF4-FFF2-40B4-BE49-F238E27FC236}">
                    <a16:creationId xmlns:a16="http://schemas.microsoft.com/office/drawing/2014/main" id="{2B805DD5-7511-51E2-15F8-EF633A9E975E}"/>
                  </a:ext>
                </a:extLst>
              </p:cNvPr>
              <p:cNvSpPr/>
              <p:nvPr/>
            </p:nvSpPr>
            <p:spPr>
              <a:xfrm>
                <a:off x="3241684" y="2440006"/>
                <a:ext cx="4202" cy="11299"/>
              </a:xfrm>
              <a:custGeom>
                <a:avLst/>
                <a:gdLst>
                  <a:gd name="connsiteX0" fmla="*/ 29 w 4202"/>
                  <a:gd name="connsiteY0" fmla="*/ 3078 h 11299"/>
                  <a:gd name="connsiteX1" fmla="*/ 281 w 4202"/>
                  <a:gd name="connsiteY1" fmla="*/ 11299 h 11299"/>
                  <a:gd name="connsiteX2" fmla="*/ 4202 w 4202"/>
                  <a:gd name="connsiteY2" fmla="*/ 43 h 11299"/>
                  <a:gd name="connsiteX3" fmla="*/ 29 w 4202"/>
                  <a:gd name="connsiteY3" fmla="*/ 3078 h 1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2" h="11299">
                    <a:moveTo>
                      <a:pt x="29" y="3078"/>
                    </a:moveTo>
                    <a:cubicBezTo>
                      <a:pt x="1420" y="3457"/>
                      <a:pt x="-730" y="10034"/>
                      <a:pt x="281" y="11299"/>
                    </a:cubicBezTo>
                    <a:cubicBezTo>
                      <a:pt x="1546" y="6366"/>
                      <a:pt x="2937" y="6366"/>
                      <a:pt x="4202" y="43"/>
                    </a:cubicBezTo>
                    <a:cubicBezTo>
                      <a:pt x="2811" y="422"/>
                      <a:pt x="1293" y="-1349"/>
                      <a:pt x="29" y="30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9" name="Freeform: Shape 10058">
                <a:extLst>
                  <a:ext uri="{FF2B5EF4-FFF2-40B4-BE49-F238E27FC236}">
                    <a16:creationId xmlns:a16="http://schemas.microsoft.com/office/drawing/2014/main" id="{1BDB0E9E-DD71-D950-93B3-3EFE7297882B}"/>
                  </a:ext>
                </a:extLst>
              </p:cNvPr>
              <p:cNvSpPr/>
              <p:nvPr/>
            </p:nvSpPr>
            <p:spPr>
              <a:xfrm>
                <a:off x="3345424" y="2168755"/>
                <a:ext cx="11926" cy="23216"/>
              </a:xfrm>
              <a:custGeom>
                <a:avLst/>
                <a:gdLst>
                  <a:gd name="connsiteX0" fmla="*/ 0 w 11926"/>
                  <a:gd name="connsiteY0" fmla="*/ 16695 h 23216"/>
                  <a:gd name="connsiteX1" fmla="*/ 6577 w 11926"/>
                  <a:gd name="connsiteY1" fmla="*/ 9233 h 23216"/>
                  <a:gd name="connsiteX2" fmla="*/ 7209 w 11926"/>
                  <a:gd name="connsiteY2" fmla="*/ 22640 h 23216"/>
                  <a:gd name="connsiteX3" fmla="*/ 7209 w 11926"/>
                  <a:gd name="connsiteY3" fmla="*/ 8601 h 23216"/>
                  <a:gd name="connsiteX4" fmla="*/ 11130 w 11926"/>
                  <a:gd name="connsiteY4" fmla="*/ 0 h 23216"/>
                  <a:gd name="connsiteX5" fmla="*/ 0 w 11926"/>
                  <a:gd name="connsiteY5" fmla="*/ 16569 h 2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26" h="23216">
                    <a:moveTo>
                      <a:pt x="0" y="16695"/>
                    </a:moveTo>
                    <a:cubicBezTo>
                      <a:pt x="2403" y="13533"/>
                      <a:pt x="4680" y="11257"/>
                      <a:pt x="6577" y="9233"/>
                    </a:cubicBezTo>
                    <a:cubicBezTo>
                      <a:pt x="5944" y="16063"/>
                      <a:pt x="3795" y="25675"/>
                      <a:pt x="7209" y="22640"/>
                    </a:cubicBezTo>
                    <a:cubicBezTo>
                      <a:pt x="7968" y="16442"/>
                      <a:pt x="7968" y="11636"/>
                      <a:pt x="7209" y="8601"/>
                    </a:cubicBezTo>
                    <a:cubicBezTo>
                      <a:pt x="11130" y="4553"/>
                      <a:pt x="13154" y="2530"/>
                      <a:pt x="11130" y="0"/>
                    </a:cubicBezTo>
                    <a:cubicBezTo>
                      <a:pt x="6830" y="5692"/>
                      <a:pt x="759" y="12901"/>
                      <a:pt x="0" y="1656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0" name="Freeform: Shape 10059">
                <a:extLst>
                  <a:ext uri="{FF2B5EF4-FFF2-40B4-BE49-F238E27FC236}">
                    <a16:creationId xmlns:a16="http://schemas.microsoft.com/office/drawing/2014/main" id="{F95ADE40-155D-3E49-196F-50EBD6E1592A}"/>
                  </a:ext>
                </a:extLst>
              </p:cNvPr>
              <p:cNvSpPr/>
              <p:nvPr/>
            </p:nvSpPr>
            <p:spPr>
              <a:xfrm>
                <a:off x="3311149" y="2233250"/>
                <a:ext cx="14924" cy="22900"/>
              </a:xfrm>
              <a:custGeom>
                <a:avLst/>
                <a:gdLst>
                  <a:gd name="connsiteX0" fmla="*/ 2530 w 14924"/>
                  <a:gd name="connsiteY0" fmla="*/ 11012 h 22900"/>
                  <a:gd name="connsiteX1" fmla="*/ 0 w 14924"/>
                  <a:gd name="connsiteY1" fmla="*/ 22900 h 22900"/>
                  <a:gd name="connsiteX2" fmla="*/ 14924 w 14924"/>
                  <a:gd name="connsiteY2" fmla="*/ 640 h 22900"/>
                  <a:gd name="connsiteX3" fmla="*/ 2530 w 14924"/>
                  <a:gd name="connsiteY3" fmla="*/ 11138 h 2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24" h="22900">
                    <a:moveTo>
                      <a:pt x="2530" y="11012"/>
                    </a:moveTo>
                    <a:cubicBezTo>
                      <a:pt x="3035" y="13668"/>
                      <a:pt x="2783" y="13921"/>
                      <a:pt x="0" y="22900"/>
                    </a:cubicBezTo>
                    <a:cubicBezTo>
                      <a:pt x="6703" y="15185"/>
                      <a:pt x="9865" y="6838"/>
                      <a:pt x="14924" y="640"/>
                    </a:cubicBezTo>
                    <a:cubicBezTo>
                      <a:pt x="11762" y="-3533"/>
                      <a:pt x="-127" y="14173"/>
                      <a:pt x="2530" y="1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1" name="Freeform: Shape 10060">
                <a:extLst>
                  <a:ext uri="{FF2B5EF4-FFF2-40B4-BE49-F238E27FC236}">
                    <a16:creationId xmlns:a16="http://schemas.microsoft.com/office/drawing/2014/main" id="{F7B08974-D7D4-3A00-10D8-2963AF4413D0}"/>
                  </a:ext>
                </a:extLst>
              </p:cNvPr>
              <p:cNvSpPr/>
              <p:nvPr/>
            </p:nvSpPr>
            <p:spPr>
              <a:xfrm>
                <a:off x="3297110" y="2251218"/>
                <a:ext cx="19437" cy="42243"/>
              </a:xfrm>
              <a:custGeom>
                <a:avLst/>
                <a:gdLst>
                  <a:gd name="connsiteX0" fmla="*/ 18718 w 19437"/>
                  <a:gd name="connsiteY0" fmla="*/ 3036 h 42243"/>
                  <a:gd name="connsiteX1" fmla="*/ 12901 w 19437"/>
                  <a:gd name="connsiteY1" fmla="*/ 0 h 42243"/>
                  <a:gd name="connsiteX2" fmla="*/ 3035 w 19437"/>
                  <a:gd name="connsiteY2" fmla="*/ 17201 h 42243"/>
                  <a:gd name="connsiteX3" fmla="*/ 0 w 19437"/>
                  <a:gd name="connsiteY3" fmla="*/ 42243 h 42243"/>
                  <a:gd name="connsiteX4" fmla="*/ 13912 w 19437"/>
                  <a:gd name="connsiteY4" fmla="*/ 22387 h 42243"/>
                  <a:gd name="connsiteX5" fmla="*/ 18592 w 19437"/>
                  <a:gd name="connsiteY5" fmla="*/ 3036 h 42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37" h="42243">
                    <a:moveTo>
                      <a:pt x="18718" y="3036"/>
                    </a:moveTo>
                    <a:cubicBezTo>
                      <a:pt x="11636" y="15051"/>
                      <a:pt x="11509" y="5565"/>
                      <a:pt x="12901" y="0"/>
                    </a:cubicBezTo>
                    <a:cubicBezTo>
                      <a:pt x="7842" y="5186"/>
                      <a:pt x="8853" y="10751"/>
                      <a:pt x="3035" y="17201"/>
                    </a:cubicBezTo>
                    <a:cubicBezTo>
                      <a:pt x="2656" y="24790"/>
                      <a:pt x="4932" y="29090"/>
                      <a:pt x="0" y="42243"/>
                    </a:cubicBezTo>
                    <a:cubicBezTo>
                      <a:pt x="4806" y="34655"/>
                      <a:pt x="8853" y="31619"/>
                      <a:pt x="13912" y="22387"/>
                    </a:cubicBezTo>
                    <a:cubicBezTo>
                      <a:pt x="8347" y="23778"/>
                      <a:pt x="23019" y="2656"/>
                      <a:pt x="18592" y="30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2" name="Freeform: Shape 10061">
                <a:extLst>
                  <a:ext uri="{FF2B5EF4-FFF2-40B4-BE49-F238E27FC236}">
                    <a16:creationId xmlns:a16="http://schemas.microsoft.com/office/drawing/2014/main" id="{5386A2D6-22D1-9519-F8F9-B6B89843ED4F}"/>
                  </a:ext>
                </a:extLst>
              </p:cNvPr>
              <p:cNvSpPr/>
              <p:nvPr/>
            </p:nvSpPr>
            <p:spPr>
              <a:xfrm>
                <a:off x="3286209" y="2307808"/>
                <a:ext cx="6106" cy="16260"/>
              </a:xfrm>
              <a:custGeom>
                <a:avLst/>
                <a:gdLst>
                  <a:gd name="connsiteX0" fmla="*/ 4451 w 6106"/>
                  <a:gd name="connsiteY0" fmla="*/ 324 h 16260"/>
                  <a:gd name="connsiteX1" fmla="*/ 24 w 6106"/>
                  <a:gd name="connsiteY1" fmla="*/ 16261 h 16260"/>
                  <a:gd name="connsiteX2" fmla="*/ 4451 w 6106"/>
                  <a:gd name="connsiteY2" fmla="*/ 324 h 16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06" h="16260">
                    <a:moveTo>
                      <a:pt x="4451" y="324"/>
                    </a:moveTo>
                    <a:cubicBezTo>
                      <a:pt x="1542" y="7407"/>
                      <a:pt x="-229" y="13099"/>
                      <a:pt x="24" y="16261"/>
                    </a:cubicBezTo>
                    <a:cubicBezTo>
                      <a:pt x="2680" y="9431"/>
                      <a:pt x="9130" y="-2079"/>
                      <a:pt x="4451" y="3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3" name="Freeform: Shape 10062">
                <a:extLst>
                  <a:ext uri="{FF2B5EF4-FFF2-40B4-BE49-F238E27FC236}">
                    <a16:creationId xmlns:a16="http://schemas.microsoft.com/office/drawing/2014/main" id="{E1D5E5C5-503D-3A0A-422B-E04DBB8E552F}"/>
                  </a:ext>
                </a:extLst>
              </p:cNvPr>
              <p:cNvSpPr/>
              <p:nvPr/>
            </p:nvSpPr>
            <p:spPr>
              <a:xfrm>
                <a:off x="3303687" y="2920946"/>
                <a:ext cx="51476" cy="16158"/>
              </a:xfrm>
              <a:custGeom>
                <a:avLst/>
                <a:gdLst>
                  <a:gd name="connsiteX0" fmla="*/ 33516 w 51476"/>
                  <a:gd name="connsiteY0" fmla="*/ 3385 h 16158"/>
                  <a:gd name="connsiteX1" fmla="*/ 0 w 51476"/>
                  <a:gd name="connsiteY1" fmla="*/ 16159 h 16158"/>
                  <a:gd name="connsiteX2" fmla="*/ 51476 w 51476"/>
                  <a:gd name="connsiteY2" fmla="*/ 1361 h 16158"/>
                  <a:gd name="connsiteX3" fmla="*/ 33516 w 51476"/>
                  <a:gd name="connsiteY3" fmla="*/ 3258 h 16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476" h="16158">
                    <a:moveTo>
                      <a:pt x="33516" y="3385"/>
                    </a:moveTo>
                    <a:cubicBezTo>
                      <a:pt x="34022" y="4650"/>
                      <a:pt x="4174" y="13882"/>
                      <a:pt x="0" y="16159"/>
                    </a:cubicBezTo>
                    <a:cubicBezTo>
                      <a:pt x="23904" y="8697"/>
                      <a:pt x="37564" y="4650"/>
                      <a:pt x="51476" y="1361"/>
                    </a:cubicBezTo>
                    <a:cubicBezTo>
                      <a:pt x="48188" y="982"/>
                      <a:pt x="53247" y="-2433"/>
                      <a:pt x="33516" y="32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4" name="Freeform: Shape 10063">
                <a:extLst>
                  <a:ext uri="{FF2B5EF4-FFF2-40B4-BE49-F238E27FC236}">
                    <a16:creationId xmlns:a16="http://schemas.microsoft.com/office/drawing/2014/main" id="{528C106B-2AE7-62D9-3707-23E54C7F4A55}"/>
                  </a:ext>
                </a:extLst>
              </p:cNvPr>
              <p:cNvSpPr/>
              <p:nvPr/>
            </p:nvSpPr>
            <p:spPr>
              <a:xfrm>
                <a:off x="2933487" y="2589798"/>
                <a:ext cx="11256" cy="71965"/>
              </a:xfrm>
              <a:custGeom>
                <a:avLst/>
                <a:gdLst>
                  <a:gd name="connsiteX0" fmla="*/ 0 w 11256"/>
                  <a:gd name="connsiteY0" fmla="*/ 0 h 71965"/>
                  <a:gd name="connsiteX1" fmla="*/ 11256 w 11256"/>
                  <a:gd name="connsiteY1" fmla="*/ 71966 h 71965"/>
                  <a:gd name="connsiteX2" fmla="*/ 0 w 11256"/>
                  <a:gd name="connsiteY2" fmla="*/ 0 h 7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56" h="71965">
                    <a:moveTo>
                      <a:pt x="0" y="0"/>
                    </a:moveTo>
                    <a:cubicBezTo>
                      <a:pt x="0" y="24663"/>
                      <a:pt x="7589" y="67412"/>
                      <a:pt x="11256" y="71966"/>
                    </a:cubicBezTo>
                    <a:cubicBezTo>
                      <a:pt x="7968" y="48061"/>
                      <a:pt x="3036" y="1821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5" name="Freeform: Shape 10064">
                <a:extLst>
                  <a:ext uri="{FF2B5EF4-FFF2-40B4-BE49-F238E27FC236}">
                    <a16:creationId xmlns:a16="http://schemas.microsoft.com/office/drawing/2014/main" id="{91F4B4DA-E84F-7CB0-13FB-C086AD479B0C}"/>
                  </a:ext>
                </a:extLst>
              </p:cNvPr>
              <p:cNvSpPr/>
              <p:nvPr/>
            </p:nvSpPr>
            <p:spPr>
              <a:xfrm>
                <a:off x="2981422" y="2783182"/>
                <a:ext cx="38516" cy="65768"/>
              </a:xfrm>
              <a:custGeom>
                <a:avLst/>
                <a:gdLst>
                  <a:gd name="connsiteX0" fmla="*/ 28837 w 38516"/>
                  <a:gd name="connsiteY0" fmla="*/ 49326 h 65768"/>
                  <a:gd name="connsiteX1" fmla="*/ 12648 w 38516"/>
                  <a:gd name="connsiteY1" fmla="*/ 26687 h 65768"/>
                  <a:gd name="connsiteX2" fmla="*/ 4553 w 38516"/>
                  <a:gd name="connsiteY2" fmla="*/ 8980 h 65768"/>
                  <a:gd name="connsiteX3" fmla="*/ 0 w 38516"/>
                  <a:gd name="connsiteY3" fmla="*/ 0 h 65768"/>
                  <a:gd name="connsiteX4" fmla="*/ 8853 w 38516"/>
                  <a:gd name="connsiteY4" fmla="*/ 20869 h 65768"/>
                  <a:gd name="connsiteX5" fmla="*/ 19351 w 38516"/>
                  <a:gd name="connsiteY5" fmla="*/ 40220 h 65768"/>
                  <a:gd name="connsiteX6" fmla="*/ 38323 w 38516"/>
                  <a:gd name="connsiteY6" fmla="*/ 65768 h 65768"/>
                  <a:gd name="connsiteX7" fmla="*/ 28837 w 38516"/>
                  <a:gd name="connsiteY7" fmla="*/ 49326 h 6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516" h="65768">
                    <a:moveTo>
                      <a:pt x="28837" y="49326"/>
                    </a:moveTo>
                    <a:cubicBezTo>
                      <a:pt x="28204" y="49832"/>
                      <a:pt x="19604" y="39714"/>
                      <a:pt x="12648" y="26687"/>
                    </a:cubicBezTo>
                    <a:cubicBezTo>
                      <a:pt x="9106" y="19857"/>
                      <a:pt x="6703" y="13533"/>
                      <a:pt x="4553" y="8980"/>
                    </a:cubicBezTo>
                    <a:cubicBezTo>
                      <a:pt x="2403" y="4174"/>
                      <a:pt x="632" y="759"/>
                      <a:pt x="0" y="0"/>
                    </a:cubicBezTo>
                    <a:cubicBezTo>
                      <a:pt x="3162" y="7336"/>
                      <a:pt x="6071" y="14292"/>
                      <a:pt x="8853" y="20869"/>
                    </a:cubicBezTo>
                    <a:cubicBezTo>
                      <a:pt x="12015" y="28331"/>
                      <a:pt x="15810" y="34655"/>
                      <a:pt x="19351" y="40220"/>
                    </a:cubicBezTo>
                    <a:cubicBezTo>
                      <a:pt x="26560" y="51350"/>
                      <a:pt x="33390" y="59445"/>
                      <a:pt x="38323" y="65768"/>
                    </a:cubicBezTo>
                    <a:cubicBezTo>
                      <a:pt x="37311" y="62480"/>
                      <a:pt x="42623" y="66401"/>
                      <a:pt x="28837" y="493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6" name="Freeform: Shape 10065">
                <a:extLst>
                  <a:ext uri="{FF2B5EF4-FFF2-40B4-BE49-F238E27FC236}">
                    <a16:creationId xmlns:a16="http://schemas.microsoft.com/office/drawing/2014/main" id="{0A2C3D00-2F17-07BA-F588-FD8E1DC60699}"/>
                  </a:ext>
                </a:extLst>
              </p:cNvPr>
              <p:cNvSpPr/>
              <p:nvPr/>
            </p:nvSpPr>
            <p:spPr>
              <a:xfrm>
                <a:off x="3045040" y="2874119"/>
                <a:ext cx="43887" cy="37816"/>
              </a:xfrm>
              <a:custGeom>
                <a:avLst/>
                <a:gdLst>
                  <a:gd name="connsiteX0" fmla="*/ 0 w 43887"/>
                  <a:gd name="connsiteY0" fmla="*/ 1518 h 37816"/>
                  <a:gd name="connsiteX1" fmla="*/ 42623 w 43887"/>
                  <a:gd name="connsiteY1" fmla="*/ 37817 h 37816"/>
                  <a:gd name="connsiteX2" fmla="*/ 43888 w 43887"/>
                  <a:gd name="connsiteY2" fmla="*/ 36046 h 37816"/>
                  <a:gd name="connsiteX3" fmla="*/ 1518 w 43887"/>
                  <a:gd name="connsiteY3" fmla="*/ 0 h 37816"/>
                  <a:gd name="connsiteX4" fmla="*/ 0 w 43887"/>
                  <a:gd name="connsiteY4" fmla="*/ 1518 h 37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887" h="37816">
                    <a:moveTo>
                      <a:pt x="0" y="1518"/>
                    </a:moveTo>
                    <a:cubicBezTo>
                      <a:pt x="13407" y="14545"/>
                      <a:pt x="27193" y="26434"/>
                      <a:pt x="42623" y="37817"/>
                    </a:cubicBezTo>
                    <a:lnTo>
                      <a:pt x="43888" y="36046"/>
                    </a:lnTo>
                    <a:cubicBezTo>
                      <a:pt x="28584" y="24790"/>
                      <a:pt x="14798" y="12901"/>
                      <a:pt x="1518" y="0"/>
                    </a:cubicBezTo>
                    <a:lnTo>
                      <a:pt x="0" y="151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7" name="Freeform: Shape 10066">
                <a:extLst>
                  <a:ext uri="{FF2B5EF4-FFF2-40B4-BE49-F238E27FC236}">
                    <a16:creationId xmlns:a16="http://schemas.microsoft.com/office/drawing/2014/main" id="{9B2E5360-43F5-BA70-CF8A-040C22A08CD8}"/>
                  </a:ext>
                </a:extLst>
              </p:cNvPr>
              <p:cNvSpPr/>
              <p:nvPr/>
            </p:nvSpPr>
            <p:spPr>
              <a:xfrm>
                <a:off x="3137369" y="2940773"/>
                <a:ext cx="57896" cy="13221"/>
              </a:xfrm>
              <a:custGeom>
                <a:avLst/>
                <a:gdLst>
                  <a:gd name="connsiteX0" fmla="*/ 56536 w 57896"/>
                  <a:gd name="connsiteY0" fmla="*/ 11509 h 13221"/>
                  <a:gd name="connsiteX1" fmla="*/ 19225 w 57896"/>
                  <a:gd name="connsiteY1" fmla="*/ 4806 h 13221"/>
                  <a:gd name="connsiteX2" fmla="*/ 0 w 57896"/>
                  <a:gd name="connsiteY2" fmla="*/ 0 h 13221"/>
                  <a:gd name="connsiteX3" fmla="*/ 42496 w 57896"/>
                  <a:gd name="connsiteY3" fmla="*/ 12142 h 13221"/>
                  <a:gd name="connsiteX4" fmla="*/ 56662 w 57896"/>
                  <a:gd name="connsiteY4" fmla="*/ 11509 h 1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96" h="13221">
                    <a:moveTo>
                      <a:pt x="56536" y="11509"/>
                    </a:moveTo>
                    <a:cubicBezTo>
                      <a:pt x="40726" y="9612"/>
                      <a:pt x="28458" y="7083"/>
                      <a:pt x="19225" y="4806"/>
                    </a:cubicBezTo>
                    <a:cubicBezTo>
                      <a:pt x="10118" y="2530"/>
                      <a:pt x="4047" y="759"/>
                      <a:pt x="0" y="0"/>
                    </a:cubicBezTo>
                    <a:cubicBezTo>
                      <a:pt x="13913" y="6197"/>
                      <a:pt x="30987" y="10751"/>
                      <a:pt x="42496" y="12142"/>
                    </a:cubicBezTo>
                    <a:cubicBezTo>
                      <a:pt x="54006" y="13786"/>
                      <a:pt x="60836" y="13533"/>
                      <a:pt x="56662" y="115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8" name="Freeform: Shape 10067">
                <a:extLst>
                  <a:ext uri="{FF2B5EF4-FFF2-40B4-BE49-F238E27FC236}">
                    <a16:creationId xmlns:a16="http://schemas.microsoft.com/office/drawing/2014/main" id="{3DD9D12C-6E81-B8D7-0D91-16BFFA33F66D}"/>
                  </a:ext>
                </a:extLst>
              </p:cNvPr>
              <p:cNvSpPr/>
              <p:nvPr/>
            </p:nvSpPr>
            <p:spPr>
              <a:xfrm>
                <a:off x="3305331" y="2931919"/>
                <a:ext cx="35160" cy="13532"/>
              </a:xfrm>
              <a:custGeom>
                <a:avLst/>
                <a:gdLst>
                  <a:gd name="connsiteX0" fmla="*/ 34275 w 35160"/>
                  <a:gd name="connsiteY0" fmla="*/ 0 h 13532"/>
                  <a:gd name="connsiteX1" fmla="*/ 0 w 35160"/>
                  <a:gd name="connsiteY1" fmla="*/ 10750 h 13532"/>
                  <a:gd name="connsiteX2" fmla="*/ 885 w 35160"/>
                  <a:gd name="connsiteY2" fmla="*/ 13533 h 13532"/>
                  <a:gd name="connsiteX3" fmla="*/ 35161 w 35160"/>
                  <a:gd name="connsiteY3" fmla="*/ 2783 h 13532"/>
                  <a:gd name="connsiteX4" fmla="*/ 34275 w 35160"/>
                  <a:gd name="connsiteY4" fmla="*/ 0 h 13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60" h="13532">
                    <a:moveTo>
                      <a:pt x="34275" y="0"/>
                    </a:moveTo>
                    <a:lnTo>
                      <a:pt x="0" y="10750"/>
                    </a:lnTo>
                    <a:lnTo>
                      <a:pt x="885" y="13533"/>
                    </a:lnTo>
                    <a:lnTo>
                      <a:pt x="35161" y="2783"/>
                    </a:lnTo>
                    <a:lnTo>
                      <a:pt x="34275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9" name="Freeform: Shape 10068">
                <a:extLst>
                  <a:ext uri="{FF2B5EF4-FFF2-40B4-BE49-F238E27FC236}">
                    <a16:creationId xmlns:a16="http://schemas.microsoft.com/office/drawing/2014/main" id="{FB278C73-D828-DE3F-80C5-B7EB2CEA66BF}"/>
                  </a:ext>
                </a:extLst>
              </p:cNvPr>
              <p:cNvSpPr/>
              <p:nvPr/>
            </p:nvSpPr>
            <p:spPr>
              <a:xfrm>
                <a:off x="2924634" y="2590430"/>
                <a:ext cx="9232" cy="55270"/>
              </a:xfrm>
              <a:custGeom>
                <a:avLst/>
                <a:gdLst>
                  <a:gd name="connsiteX0" fmla="*/ 0 w 9232"/>
                  <a:gd name="connsiteY0" fmla="*/ 126 h 55270"/>
                  <a:gd name="connsiteX1" fmla="*/ 7083 w 9232"/>
                  <a:gd name="connsiteY1" fmla="*/ 55271 h 55270"/>
                  <a:gd name="connsiteX2" fmla="*/ 9233 w 9232"/>
                  <a:gd name="connsiteY2" fmla="*/ 54891 h 55270"/>
                  <a:gd name="connsiteX3" fmla="*/ 2150 w 9232"/>
                  <a:gd name="connsiteY3" fmla="*/ 0 h 55270"/>
                  <a:gd name="connsiteX4" fmla="*/ 0 w 9232"/>
                  <a:gd name="connsiteY4" fmla="*/ 0 h 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2" h="55270">
                    <a:moveTo>
                      <a:pt x="0" y="126"/>
                    </a:moveTo>
                    <a:cubicBezTo>
                      <a:pt x="1518" y="18719"/>
                      <a:pt x="4047" y="37058"/>
                      <a:pt x="7083" y="55271"/>
                    </a:cubicBezTo>
                    <a:lnTo>
                      <a:pt x="9233" y="54891"/>
                    </a:lnTo>
                    <a:cubicBezTo>
                      <a:pt x="6197" y="36805"/>
                      <a:pt x="3668" y="18466"/>
                      <a:pt x="21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0" name="Freeform: Shape 10069">
                <a:extLst>
                  <a:ext uri="{FF2B5EF4-FFF2-40B4-BE49-F238E27FC236}">
                    <a16:creationId xmlns:a16="http://schemas.microsoft.com/office/drawing/2014/main" id="{2465F1BA-2BC9-ABBE-1F17-596F0216350E}"/>
                  </a:ext>
                </a:extLst>
              </p:cNvPr>
              <p:cNvSpPr/>
              <p:nvPr/>
            </p:nvSpPr>
            <p:spPr>
              <a:xfrm>
                <a:off x="2946388" y="2718046"/>
                <a:ext cx="21811" cy="52351"/>
              </a:xfrm>
              <a:custGeom>
                <a:avLst/>
                <a:gdLst>
                  <a:gd name="connsiteX0" fmla="*/ 7336 w 21811"/>
                  <a:gd name="connsiteY0" fmla="*/ 17833 h 52351"/>
                  <a:gd name="connsiteX1" fmla="*/ 0 w 21811"/>
                  <a:gd name="connsiteY1" fmla="*/ 0 h 52351"/>
                  <a:gd name="connsiteX2" fmla="*/ 7083 w 21811"/>
                  <a:gd name="connsiteY2" fmla="*/ 21628 h 52351"/>
                  <a:gd name="connsiteX3" fmla="*/ 14798 w 21811"/>
                  <a:gd name="connsiteY3" fmla="*/ 39334 h 52351"/>
                  <a:gd name="connsiteX4" fmla="*/ 21754 w 21811"/>
                  <a:gd name="connsiteY4" fmla="*/ 50970 h 52351"/>
                  <a:gd name="connsiteX5" fmla="*/ 7336 w 21811"/>
                  <a:gd name="connsiteY5" fmla="*/ 17833 h 5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11" h="52351">
                    <a:moveTo>
                      <a:pt x="7336" y="17833"/>
                    </a:moveTo>
                    <a:cubicBezTo>
                      <a:pt x="4047" y="9233"/>
                      <a:pt x="1771" y="3541"/>
                      <a:pt x="0" y="0"/>
                    </a:cubicBezTo>
                    <a:cubicBezTo>
                      <a:pt x="2150" y="7209"/>
                      <a:pt x="4427" y="14798"/>
                      <a:pt x="7083" y="21628"/>
                    </a:cubicBezTo>
                    <a:cubicBezTo>
                      <a:pt x="9865" y="28204"/>
                      <a:pt x="12521" y="34275"/>
                      <a:pt x="14798" y="39334"/>
                    </a:cubicBezTo>
                    <a:cubicBezTo>
                      <a:pt x="19351" y="49453"/>
                      <a:pt x="22260" y="55144"/>
                      <a:pt x="21754" y="50970"/>
                    </a:cubicBezTo>
                    <a:cubicBezTo>
                      <a:pt x="15557" y="36678"/>
                      <a:pt x="10877" y="25928"/>
                      <a:pt x="7336" y="178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1" name="Freeform: Shape 10070">
                <a:extLst>
                  <a:ext uri="{FF2B5EF4-FFF2-40B4-BE49-F238E27FC236}">
                    <a16:creationId xmlns:a16="http://schemas.microsoft.com/office/drawing/2014/main" id="{A1401084-D377-592D-7990-8903416A2CFD}"/>
                  </a:ext>
                </a:extLst>
              </p:cNvPr>
              <p:cNvSpPr/>
              <p:nvPr/>
            </p:nvSpPr>
            <p:spPr>
              <a:xfrm>
                <a:off x="2919701" y="2553752"/>
                <a:ext cx="4574" cy="55776"/>
              </a:xfrm>
              <a:custGeom>
                <a:avLst/>
                <a:gdLst>
                  <a:gd name="connsiteX0" fmla="*/ 0 w 4574"/>
                  <a:gd name="connsiteY0" fmla="*/ 0 h 55776"/>
                  <a:gd name="connsiteX1" fmla="*/ 2403 w 4574"/>
                  <a:gd name="connsiteY1" fmla="*/ 55777 h 55776"/>
                  <a:gd name="connsiteX2" fmla="*/ 3921 w 4574"/>
                  <a:gd name="connsiteY2" fmla="*/ 36805 h 55776"/>
                  <a:gd name="connsiteX3" fmla="*/ 0 w 4574"/>
                  <a:gd name="connsiteY3" fmla="*/ 0 h 55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74" h="55776">
                    <a:moveTo>
                      <a:pt x="0" y="0"/>
                    </a:moveTo>
                    <a:cubicBezTo>
                      <a:pt x="379" y="24663"/>
                      <a:pt x="1391" y="41358"/>
                      <a:pt x="2403" y="55777"/>
                    </a:cubicBezTo>
                    <a:cubicBezTo>
                      <a:pt x="3415" y="52488"/>
                      <a:pt x="5691" y="58559"/>
                      <a:pt x="3921" y="36805"/>
                    </a:cubicBezTo>
                    <a:cubicBezTo>
                      <a:pt x="2150" y="37058"/>
                      <a:pt x="1138" y="3794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2" name="Freeform: Shape 10071">
                <a:extLst>
                  <a:ext uri="{FF2B5EF4-FFF2-40B4-BE49-F238E27FC236}">
                    <a16:creationId xmlns:a16="http://schemas.microsoft.com/office/drawing/2014/main" id="{03D39187-ED40-DDAC-D619-78B508ED4638}"/>
                  </a:ext>
                </a:extLst>
              </p:cNvPr>
              <p:cNvSpPr/>
              <p:nvPr/>
            </p:nvSpPr>
            <p:spPr>
              <a:xfrm>
                <a:off x="3326832" y="2924757"/>
                <a:ext cx="72940" cy="24868"/>
              </a:xfrm>
              <a:custGeom>
                <a:avLst/>
                <a:gdLst>
                  <a:gd name="connsiteX0" fmla="*/ 68804 w 72940"/>
                  <a:gd name="connsiteY0" fmla="*/ 585 h 24868"/>
                  <a:gd name="connsiteX1" fmla="*/ 25295 w 72940"/>
                  <a:gd name="connsiteY1" fmla="*/ 15256 h 24868"/>
                  <a:gd name="connsiteX2" fmla="*/ 0 w 72940"/>
                  <a:gd name="connsiteY2" fmla="*/ 24869 h 24868"/>
                  <a:gd name="connsiteX3" fmla="*/ 25422 w 72940"/>
                  <a:gd name="connsiteY3" fmla="*/ 17027 h 24868"/>
                  <a:gd name="connsiteX4" fmla="*/ 52109 w 72940"/>
                  <a:gd name="connsiteY4" fmla="*/ 8933 h 24868"/>
                  <a:gd name="connsiteX5" fmla="*/ 68930 w 72940"/>
                  <a:gd name="connsiteY5" fmla="*/ 585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940" h="24868">
                    <a:moveTo>
                      <a:pt x="68804" y="585"/>
                    </a:moveTo>
                    <a:cubicBezTo>
                      <a:pt x="51224" y="7415"/>
                      <a:pt x="36679" y="11462"/>
                      <a:pt x="25295" y="15256"/>
                    </a:cubicBezTo>
                    <a:cubicBezTo>
                      <a:pt x="13913" y="18924"/>
                      <a:pt x="5565" y="22213"/>
                      <a:pt x="0" y="24869"/>
                    </a:cubicBezTo>
                    <a:cubicBezTo>
                      <a:pt x="7842" y="22339"/>
                      <a:pt x="16189" y="19683"/>
                      <a:pt x="25422" y="17027"/>
                    </a:cubicBezTo>
                    <a:cubicBezTo>
                      <a:pt x="34528" y="14371"/>
                      <a:pt x="43888" y="11715"/>
                      <a:pt x="52109" y="8933"/>
                    </a:cubicBezTo>
                    <a:cubicBezTo>
                      <a:pt x="68424" y="3621"/>
                      <a:pt x="79175" y="-1818"/>
                      <a:pt x="68930" y="5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3" name="Freeform: Shape 10072">
                <a:extLst>
                  <a:ext uri="{FF2B5EF4-FFF2-40B4-BE49-F238E27FC236}">
                    <a16:creationId xmlns:a16="http://schemas.microsoft.com/office/drawing/2014/main" id="{225C3195-10C2-27D7-A042-329F8CCB9B4C}"/>
                  </a:ext>
                </a:extLst>
              </p:cNvPr>
              <p:cNvSpPr/>
              <p:nvPr/>
            </p:nvSpPr>
            <p:spPr>
              <a:xfrm>
                <a:off x="3536397" y="2210872"/>
                <a:ext cx="10505" cy="52741"/>
              </a:xfrm>
              <a:custGeom>
                <a:avLst/>
                <a:gdLst>
                  <a:gd name="connsiteX0" fmla="*/ 8 w 10505"/>
                  <a:gd name="connsiteY0" fmla="*/ 52615 h 52741"/>
                  <a:gd name="connsiteX1" fmla="*/ 10506 w 10505"/>
                  <a:gd name="connsiteY1" fmla="*/ 0 h 52741"/>
                  <a:gd name="connsiteX2" fmla="*/ 4055 w 10505"/>
                  <a:gd name="connsiteY2" fmla="*/ 17201 h 52741"/>
                  <a:gd name="connsiteX3" fmla="*/ 2411 w 10505"/>
                  <a:gd name="connsiteY3" fmla="*/ 33011 h 52741"/>
                  <a:gd name="connsiteX4" fmla="*/ 8 w 10505"/>
                  <a:gd name="connsiteY4" fmla="*/ 52741 h 52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05" h="52741">
                    <a:moveTo>
                      <a:pt x="8" y="52615"/>
                    </a:moveTo>
                    <a:cubicBezTo>
                      <a:pt x="4182" y="29090"/>
                      <a:pt x="5446" y="29343"/>
                      <a:pt x="10506" y="0"/>
                    </a:cubicBezTo>
                    <a:cubicBezTo>
                      <a:pt x="8735" y="2656"/>
                      <a:pt x="7976" y="-3288"/>
                      <a:pt x="4055" y="17201"/>
                    </a:cubicBezTo>
                    <a:cubicBezTo>
                      <a:pt x="4814" y="17328"/>
                      <a:pt x="3549" y="25043"/>
                      <a:pt x="2411" y="33011"/>
                    </a:cubicBezTo>
                    <a:cubicBezTo>
                      <a:pt x="1273" y="41358"/>
                      <a:pt x="-119" y="50338"/>
                      <a:pt x="8" y="527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4" name="Freeform: Shape 10073">
                <a:extLst>
                  <a:ext uri="{FF2B5EF4-FFF2-40B4-BE49-F238E27FC236}">
                    <a16:creationId xmlns:a16="http://schemas.microsoft.com/office/drawing/2014/main" id="{B1E22296-7190-20F7-DA6B-53B42141012E}"/>
                  </a:ext>
                </a:extLst>
              </p:cNvPr>
              <p:cNvSpPr/>
              <p:nvPr/>
            </p:nvSpPr>
            <p:spPr>
              <a:xfrm>
                <a:off x="3266557" y="2668417"/>
                <a:ext cx="73908" cy="36728"/>
              </a:xfrm>
              <a:custGeom>
                <a:avLst/>
                <a:gdLst>
                  <a:gd name="connsiteX0" fmla="*/ 11961 w 73908"/>
                  <a:gd name="connsiteY0" fmla="*/ 8904 h 36728"/>
                  <a:gd name="connsiteX1" fmla="*/ 2854 w 73908"/>
                  <a:gd name="connsiteY1" fmla="*/ 1695 h 36728"/>
                  <a:gd name="connsiteX2" fmla="*/ 577 w 73908"/>
                  <a:gd name="connsiteY2" fmla="*/ 1821 h 36728"/>
                  <a:gd name="connsiteX3" fmla="*/ 28023 w 73908"/>
                  <a:gd name="connsiteY3" fmla="*/ 22816 h 36728"/>
                  <a:gd name="connsiteX4" fmla="*/ 45477 w 73908"/>
                  <a:gd name="connsiteY4" fmla="*/ 31290 h 36728"/>
                  <a:gd name="connsiteX5" fmla="*/ 53698 w 73908"/>
                  <a:gd name="connsiteY5" fmla="*/ 34579 h 36728"/>
                  <a:gd name="connsiteX6" fmla="*/ 61287 w 73908"/>
                  <a:gd name="connsiteY6" fmla="*/ 36729 h 36728"/>
                  <a:gd name="connsiteX7" fmla="*/ 67357 w 73908"/>
                  <a:gd name="connsiteY7" fmla="*/ 35590 h 36728"/>
                  <a:gd name="connsiteX8" fmla="*/ 73808 w 73908"/>
                  <a:gd name="connsiteY8" fmla="*/ 34073 h 36728"/>
                  <a:gd name="connsiteX9" fmla="*/ 59516 w 73908"/>
                  <a:gd name="connsiteY9" fmla="*/ 31796 h 36728"/>
                  <a:gd name="connsiteX10" fmla="*/ 46109 w 73908"/>
                  <a:gd name="connsiteY10" fmla="*/ 26610 h 36728"/>
                  <a:gd name="connsiteX11" fmla="*/ 24482 w 73908"/>
                  <a:gd name="connsiteY11" fmla="*/ 14342 h 36728"/>
                  <a:gd name="connsiteX12" fmla="*/ 11834 w 73908"/>
                  <a:gd name="connsiteY12" fmla="*/ 8777 h 36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908" h="36728">
                    <a:moveTo>
                      <a:pt x="11961" y="8904"/>
                    </a:moveTo>
                    <a:cubicBezTo>
                      <a:pt x="8293" y="6248"/>
                      <a:pt x="5004" y="3339"/>
                      <a:pt x="2854" y="1695"/>
                    </a:cubicBezTo>
                    <a:cubicBezTo>
                      <a:pt x="451" y="-329"/>
                      <a:pt x="-814" y="-835"/>
                      <a:pt x="577" y="1821"/>
                    </a:cubicBezTo>
                    <a:cubicBezTo>
                      <a:pt x="7913" y="10042"/>
                      <a:pt x="17020" y="16745"/>
                      <a:pt x="28023" y="22816"/>
                    </a:cubicBezTo>
                    <a:cubicBezTo>
                      <a:pt x="33462" y="25852"/>
                      <a:pt x="39406" y="28634"/>
                      <a:pt x="45477" y="31290"/>
                    </a:cubicBezTo>
                    <a:cubicBezTo>
                      <a:pt x="48765" y="32682"/>
                      <a:pt x="51295" y="33693"/>
                      <a:pt x="53698" y="34579"/>
                    </a:cubicBezTo>
                    <a:cubicBezTo>
                      <a:pt x="56228" y="35464"/>
                      <a:pt x="58757" y="36223"/>
                      <a:pt x="61287" y="36729"/>
                    </a:cubicBezTo>
                    <a:cubicBezTo>
                      <a:pt x="60275" y="35464"/>
                      <a:pt x="63816" y="35717"/>
                      <a:pt x="67357" y="35590"/>
                    </a:cubicBezTo>
                    <a:cubicBezTo>
                      <a:pt x="70899" y="35590"/>
                      <a:pt x="74567" y="35085"/>
                      <a:pt x="73808" y="34073"/>
                    </a:cubicBezTo>
                    <a:cubicBezTo>
                      <a:pt x="68622" y="33820"/>
                      <a:pt x="63943" y="33061"/>
                      <a:pt x="59516" y="31796"/>
                    </a:cubicBezTo>
                    <a:cubicBezTo>
                      <a:pt x="54963" y="30405"/>
                      <a:pt x="51421" y="29014"/>
                      <a:pt x="46109" y="26610"/>
                    </a:cubicBezTo>
                    <a:cubicBezTo>
                      <a:pt x="36497" y="22184"/>
                      <a:pt x="29414" y="18010"/>
                      <a:pt x="24482" y="14342"/>
                    </a:cubicBezTo>
                    <a:cubicBezTo>
                      <a:pt x="28276" y="18516"/>
                      <a:pt x="19170" y="14089"/>
                      <a:pt x="11834" y="87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5" name="Freeform: Shape 10074">
                <a:extLst>
                  <a:ext uri="{FF2B5EF4-FFF2-40B4-BE49-F238E27FC236}">
                    <a16:creationId xmlns:a16="http://schemas.microsoft.com/office/drawing/2014/main" id="{6D0B37A3-5DE1-9E32-F0B9-59C39F4511A8}"/>
                  </a:ext>
                </a:extLst>
              </p:cNvPr>
              <p:cNvSpPr/>
              <p:nvPr/>
            </p:nvSpPr>
            <p:spPr>
              <a:xfrm>
                <a:off x="2941455" y="2662396"/>
                <a:ext cx="26939" cy="87269"/>
              </a:xfrm>
              <a:custGeom>
                <a:avLst/>
                <a:gdLst>
                  <a:gd name="connsiteX0" fmla="*/ 0 w 26939"/>
                  <a:gd name="connsiteY0" fmla="*/ 0 h 87269"/>
                  <a:gd name="connsiteX1" fmla="*/ 15304 w 26939"/>
                  <a:gd name="connsiteY1" fmla="*/ 65136 h 87269"/>
                  <a:gd name="connsiteX2" fmla="*/ 26940 w 26939"/>
                  <a:gd name="connsiteY2" fmla="*/ 87269 h 87269"/>
                  <a:gd name="connsiteX3" fmla="*/ 9739 w 26939"/>
                  <a:gd name="connsiteY3" fmla="*/ 37817 h 87269"/>
                  <a:gd name="connsiteX4" fmla="*/ 0 w 26939"/>
                  <a:gd name="connsiteY4" fmla="*/ 0 h 87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39" h="87269">
                    <a:moveTo>
                      <a:pt x="0" y="0"/>
                    </a:moveTo>
                    <a:cubicBezTo>
                      <a:pt x="5565" y="28963"/>
                      <a:pt x="10624" y="50591"/>
                      <a:pt x="15304" y="65136"/>
                    </a:cubicBezTo>
                    <a:cubicBezTo>
                      <a:pt x="19857" y="79807"/>
                      <a:pt x="24157" y="86131"/>
                      <a:pt x="26940" y="87269"/>
                    </a:cubicBezTo>
                    <a:cubicBezTo>
                      <a:pt x="19857" y="72977"/>
                      <a:pt x="14039" y="54006"/>
                      <a:pt x="9739" y="37817"/>
                    </a:cubicBezTo>
                    <a:cubicBezTo>
                      <a:pt x="5312" y="21501"/>
                      <a:pt x="2277" y="720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6" name="Freeform: Shape 10075">
                <a:extLst>
                  <a:ext uri="{FF2B5EF4-FFF2-40B4-BE49-F238E27FC236}">
                    <a16:creationId xmlns:a16="http://schemas.microsoft.com/office/drawing/2014/main" id="{87345D42-3BF9-A0A4-00E5-7E2D7F2DC26E}"/>
                  </a:ext>
                </a:extLst>
              </p:cNvPr>
              <p:cNvSpPr/>
              <p:nvPr/>
            </p:nvSpPr>
            <p:spPr>
              <a:xfrm>
                <a:off x="2929819" y="2299279"/>
                <a:ext cx="34148" cy="124053"/>
              </a:xfrm>
              <a:custGeom>
                <a:avLst/>
                <a:gdLst>
                  <a:gd name="connsiteX0" fmla="*/ 5312 w 34148"/>
                  <a:gd name="connsiteY0" fmla="*/ 114335 h 124053"/>
                  <a:gd name="connsiteX1" fmla="*/ 13154 w 34148"/>
                  <a:gd name="connsiteY1" fmla="*/ 86890 h 124053"/>
                  <a:gd name="connsiteX2" fmla="*/ 20616 w 34148"/>
                  <a:gd name="connsiteY2" fmla="*/ 55397 h 124053"/>
                  <a:gd name="connsiteX3" fmla="*/ 22639 w 34148"/>
                  <a:gd name="connsiteY3" fmla="*/ 40220 h 124053"/>
                  <a:gd name="connsiteX4" fmla="*/ 34149 w 34148"/>
                  <a:gd name="connsiteY4" fmla="*/ 0 h 124053"/>
                  <a:gd name="connsiteX5" fmla="*/ 21375 w 34148"/>
                  <a:gd name="connsiteY5" fmla="*/ 33516 h 124053"/>
                  <a:gd name="connsiteX6" fmla="*/ 13027 w 34148"/>
                  <a:gd name="connsiteY6" fmla="*/ 66021 h 124053"/>
                  <a:gd name="connsiteX7" fmla="*/ 6703 w 34148"/>
                  <a:gd name="connsiteY7" fmla="*/ 95996 h 124053"/>
                  <a:gd name="connsiteX8" fmla="*/ 0 w 34148"/>
                  <a:gd name="connsiteY8" fmla="*/ 123442 h 124053"/>
                  <a:gd name="connsiteX9" fmla="*/ 5185 w 34148"/>
                  <a:gd name="connsiteY9" fmla="*/ 114209 h 124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148" h="124053">
                    <a:moveTo>
                      <a:pt x="5312" y="114335"/>
                    </a:moveTo>
                    <a:cubicBezTo>
                      <a:pt x="7842" y="107126"/>
                      <a:pt x="10624" y="97135"/>
                      <a:pt x="13154" y="86890"/>
                    </a:cubicBezTo>
                    <a:cubicBezTo>
                      <a:pt x="18086" y="66401"/>
                      <a:pt x="23145" y="46038"/>
                      <a:pt x="20616" y="55397"/>
                    </a:cubicBezTo>
                    <a:cubicBezTo>
                      <a:pt x="20995" y="50338"/>
                      <a:pt x="21248" y="47303"/>
                      <a:pt x="22639" y="40220"/>
                    </a:cubicBezTo>
                    <a:cubicBezTo>
                      <a:pt x="24031" y="33390"/>
                      <a:pt x="26813" y="20995"/>
                      <a:pt x="34149" y="0"/>
                    </a:cubicBezTo>
                    <a:cubicBezTo>
                      <a:pt x="29343" y="10751"/>
                      <a:pt x="24789" y="22260"/>
                      <a:pt x="21375" y="33516"/>
                    </a:cubicBezTo>
                    <a:cubicBezTo>
                      <a:pt x="17960" y="44647"/>
                      <a:pt x="15430" y="55650"/>
                      <a:pt x="13027" y="66021"/>
                    </a:cubicBezTo>
                    <a:cubicBezTo>
                      <a:pt x="10877" y="76266"/>
                      <a:pt x="8727" y="86258"/>
                      <a:pt x="6703" y="95996"/>
                    </a:cubicBezTo>
                    <a:cubicBezTo>
                      <a:pt x="4680" y="105482"/>
                      <a:pt x="2530" y="114209"/>
                      <a:pt x="0" y="123442"/>
                    </a:cubicBezTo>
                    <a:cubicBezTo>
                      <a:pt x="632" y="125719"/>
                      <a:pt x="2656" y="121418"/>
                      <a:pt x="5185" y="1142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7" name="Freeform: Shape 10076">
                <a:extLst>
                  <a:ext uri="{FF2B5EF4-FFF2-40B4-BE49-F238E27FC236}">
                    <a16:creationId xmlns:a16="http://schemas.microsoft.com/office/drawing/2014/main" id="{44AC292B-AFE3-E62E-33E3-A6DFC0B047FA}"/>
                  </a:ext>
                </a:extLst>
              </p:cNvPr>
              <p:cNvSpPr/>
              <p:nvPr/>
            </p:nvSpPr>
            <p:spPr>
              <a:xfrm>
                <a:off x="2953539" y="2132076"/>
                <a:ext cx="86569" cy="186048"/>
              </a:xfrm>
              <a:custGeom>
                <a:avLst/>
                <a:gdLst>
                  <a:gd name="connsiteX0" fmla="*/ 817 w 86569"/>
                  <a:gd name="connsiteY0" fmla="*/ 183898 h 186048"/>
                  <a:gd name="connsiteX1" fmla="*/ 16374 w 86569"/>
                  <a:gd name="connsiteY1" fmla="*/ 152026 h 186048"/>
                  <a:gd name="connsiteX2" fmla="*/ 7015 w 86569"/>
                  <a:gd name="connsiteY2" fmla="*/ 186048 h 186048"/>
                  <a:gd name="connsiteX3" fmla="*/ 44199 w 86569"/>
                  <a:gd name="connsiteY3" fmla="*/ 102320 h 186048"/>
                  <a:gd name="connsiteX4" fmla="*/ 57353 w 86569"/>
                  <a:gd name="connsiteY4" fmla="*/ 62606 h 186048"/>
                  <a:gd name="connsiteX5" fmla="*/ 86569 w 86569"/>
                  <a:gd name="connsiteY5" fmla="*/ 0 h 186048"/>
                  <a:gd name="connsiteX6" fmla="*/ 33196 w 86569"/>
                  <a:gd name="connsiteY6" fmla="*/ 97135 h 186048"/>
                  <a:gd name="connsiteX7" fmla="*/ 17386 w 86569"/>
                  <a:gd name="connsiteY7" fmla="*/ 136975 h 186048"/>
                  <a:gd name="connsiteX8" fmla="*/ 817 w 86569"/>
                  <a:gd name="connsiteY8" fmla="*/ 184025 h 186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569" h="186048">
                    <a:moveTo>
                      <a:pt x="817" y="183898"/>
                    </a:moveTo>
                    <a:cubicBezTo>
                      <a:pt x="12833" y="151773"/>
                      <a:pt x="17259" y="146967"/>
                      <a:pt x="16374" y="152026"/>
                    </a:cubicBezTo>
                    <a:cubicBezTo>
                      <a:pt x="15615" y="157211"/>
                      <a:pt x="10683" y="173148"/>
                      <a:pt x="7015" y="186048"/>
                    </a:cubicBezTo>
                    <a:cubicBezTo>
                      <a:pt x="19789" y="155694"/>
                      <a:pt x="26113" y="134951"/>
                      <a:pt x="44199" y="102320"/>
                    </a:cubicBezTo>
                    <a:cubicBezTo>
                      <a:pt x="49511" y="87775"/>
                      <a:pt x="52420" y="77151"/>
                      <a:pt x="57353" y="62606"/>
                    </a:cubicBezTo>
                    <a:cubicBezTo>
                      <a:pt x="62665" y="48188"/>
                      <a:pt x="68736" y="29596"/>
                      <a:pt x="86569" y="0"/>
                    </a:cubicBezTo>
                    <a:cubicBezTo>
                      <a:pt x="62665" y="36426"/>
                      <a:pt x="53811" y="55524"/>
                      <a:pt x="33196" y="97135"/>
                    </a:cubicBezTo>
                    <a:cubicBezTo>
                      <a:pt x="38887" y="90431"/>
                      <a:pt x="28263" y="112565"/>
                      <a:pt x="17386" y="136975"/>
                    </a:cubicBezTo>
                    <a:cubicBezTo>
                      <a:pt x="6382" y="161259"/>
                      <a:pt x="-2850" y="188578"/>
                      <a:pt x="817" y="18402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8" name="Freeform: Shape 10077">
                <a:extLst>
                  <a:ext uri="{FF2B5EF4-FFF2-40B4-BE49-F238E27FC236}">
                    <a16:creationId xmlns:a16="http://schemas.microsoft.com/office/drawing/2014/main" id="{4363E5B8-6B15-87F5-7F44-47DE096C6F57}"/>
                  </a:ext>
                </a:extLst>
              </p:cNvPr>
              <p:cNvSpPr/>
              <p:nvPr/>
            </p:nvSpPr>
            <p:spPr>
              <a:xfrm>
                <a:off x="3083368" y="2015591"/>
                <a:ext cx="56150" cy="58588"/>
              </a:xfrm>
              <a:custGeom>
                <a:avLst/>
                <a:gdLst>
                  <a:gd name="connsiteX0" fmla="*/ 19346 w 56150"/>
                  <a:gd name="connsiteY0" fmla="*/ 38575 h 58588"/>
                  <a:gd name="connsiteX1" fmla="*/ 26428 w 56150"/>
                  <a:gd name="connsiteY1" fmla="*/ 30608 h 58588"/>
                  <a:gd name="connsiteX2" fmla="*/ 31235 w 56150"/>
                  <a:gd name="connsiteY2" fmla="*/ 24536 h 58588"/>
                  <a:gd name="connsiteX3" fmla="*/ 38823 w 56150"/>
                  <a:gd name="connsiteY3" fmla="*/ 15557 h 58588"/>
                  <a:gd name="connsiteX4" fmla="*/ 47171 w 56150"/>
                  <a:gd name="connsiteY4" fmla="*/ 7842 h 58588"/>
                  <a:gd name="connsiteX5" fmla="*/ 56151 w 56150"/>
                  <a:gd name="connsiteY5" fmla="*/ 0 h 58588"/>
                  <a:gd name="connsiteX6" fmla="*/ 45021 w 56150"/>
                  <a:gd name="connsiteY6" fmla="*/ 8347 h 58588"/>
                  <a:gd name="connsiteX7" fmla="*/ 36673 w 56150"/>
                  <a:gd name="connsiteY7" fmla="*/ 15810 h 58588"/>
                  <a:gd name="connsiteX8" fmla="*/ 30223 w 56150"/>
                  <a:gd name="connsiteY8" fmla="*/ 23145 h 58588"/>
                  <a:gd name="connsiteX9" fmla="*/ 26049 w 56150"/>
                  <a:gd name="connsiteY9" fmla="*/ 28078 h 58588"/>
                  <a:gd name="connsiteX10" fmla="*/ 22128 w 56150"/>
                  <a:gd name="connsiteY10" fmla="*/ 32378 h 58588"/>
                  <a:gd name="connsiteX11" fmla="*/ 13148 w 56150"/>
                  <a:gd name="connsiteY11" fmla="*/ 42243 h 58588"/>
                  <a:gd name="connsiteX12" fmla="*/ 3157 w 56150"/>
                  <a:gd name="connsiteY12" fmla="*/ 56662 h 58588"/>
                  <a:gd name="connsiteX13" fmla="*/ 19219 w 56150"/>
                  <a:gd name="connsiteY13" fmla="*/ 38702 h 5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150" h="58588">
                    <a:moveTo>
                      <a:pt x="19346" y="38575"/>
                    </a:moveTo>
                    <a:cubicBezTo>
                      <a:pt x="21749" y="35793"/>
                      <a:pt x="24152" y="33137"/>
                      <a:pt x="26428" y="30608"/>
                    </a:cubicBezTo>
                    <a:cubicBezTo>
                      <a:pt x="27693" y="29216"/>
                      <a:pt x="29211" y="27193"/>
                      <a:pt x="31235" y="24536"/>
                    </a:cubicBezTo>
                    <a:cubicBezTo>
                      <a:pt x="33258" y="21881"/>
                      <a:pt x="35788" y="18719"/>
                      <a:pt x="38823" y="15557"/>
                    </a:cubicBezTo>
                    <a:cubicBezTo>
                      <a:pt x="42112" y="12142"/>
                      <a:pt x="45147" y="9612"/>
                      <a:pt x="47171" y="7842"/>
                    </a:cubicBezTo>
                    <a:cubicBezTo>
                      <a:pt x="51471" y="4174"/>
                      <a:pt x="54127" y="1897"/>
                      <a:pt x="56151" y="0"/>
                    </a:cubicBezTo>
                    <a:cubicBezTo>
                      <a:pt x="52736" y="2530"/>
                      <a:pt x="48941" y="5438"/>
                      <a:pt x="45021" y="8347"/>
                    </a:cubicBezTo>
                    <a:cubicBezTo>
                      <a:pt x="42744" y="10118"/>
                      <a:pt x="39203" y="13154"/>
                      <a:pt x="36673" y="15810"/>
                    </a:cubicBezTo>
                    <a:cubicBezTo>
                      <a:pt x="34017" y="18466"/>
                      <a:pt x="31994" y="20995"/>
                      <a:pt x="30223" y="23145"/>
                    </a:cubicBezTo>
                    <a:lnTo>
                      <a:pt x="26049" y="28078"/>
                    </a:lnTo>
                    <a:cubicBezTo>
                      <a:pt x="24784" y="29469"/>
                      <a:pt x="23393" y="30987"/>
                      <a:pt x="22128" y="32378"/>
                    </a:cubicBezTo>
                    <a:cubicBezTo>
                      <a:pt x="18966" y="35793"/>
                      <a:pt x="15931" y="39208"/>
                      <a:pt x="13148" y="42243"/>
                    </a:cubicBezTo>
                    <a:cubicBezTo>
                      <a:pt x="2145" y="54385"/>
                      <a:pt x="-4179" y="62480"/>
                      <a:pt x="3157" y="56662"/>
                    </a:cubicBezTo>
                    <a:cubicBezTo>
                      <a:pt x="8848" y="50338"/>
                      <a:pt x="14160" y="44267"/>
                      <a:pt x="19219" y="3870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9" name="Freeform: Shape 10078">
                <a:extLst>
                  <a:ext uri="{FF2B5EF4-FFF2-40B4-BE49-F238E27FC236}">
                    <a16:creationId xmlns:a16="http://schemas.microsoft.com/office/drawing/2014/main" id="{FB42E845-B71F-0CFB-539F-96F46DC13928}"/>
                  </a:ext>
                </a:extLst>
              </p:cNvPr>
              <p:cNvSpPr/>
              <p:nvPr/>
            </p:nvSpPr>
            <p:spPr>
              <a:xfrm>
                <a:off x="3667562" y="2165466"/>
                <a:ext cx="12647" cy="379"/>
              </a:xfrm>
              <a:custGeom>
                <a:avLst/>
                <a:gdLst>
                  <a:gd name="connsiteX0" fmla="*/ 0 w 12647"/>
                  <a:gd name="connsiteY0" fmla="*/ 253 h 379"/>
                  <a:gd name="connsiteX1" fmla="*/ 0 w 12647"/>
                  <a:gd name="connsiteY1" fmla="*/ 0 h 379"/>
                  <a:gd name="connsiteX2" fmla="*/ 0 w 12647"/>
                  <a:gd name="connsiteY2" fmla="*/ 0 h 379"/>
                  <a:gd name="connsiteX3" fmla="*/ 0 w 12647"/>
                  <a:gd name="connsiteY3" fmla="*/ 379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253"/>
                    </a:moveTo>
                    <a:cubicBezTo>
                      <a:pt x="0" y="253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253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0" name="Freeform: Shape 10079">
                <a:extLst>
                  <a:ext uri="{FF2B5EF4-FFF2-40B4-BE49-F238E27FC236}">
                    <a16:creationId xmlns:a16="http://schemas.microsoft.com/office/drawing/2014/main" id="{493D38FF-E435-0783-F938-608EC2A24857}"/>
                  </a:ext>
                </a:extLst>
              </p:cNvPr>
              <p:cNvSpPr/>
              <p:nvPr/>
            </p:nvSpPr>
            <p:spPr>
              <a:xfrm>
                <a:off x="3209587" y="2631282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  <a:gd name="connsiteX5" fmla="*/ 0 w 126"/>
                  <a:gd name="connsiteY5" fmla="*/ 0 h 12647"/>
                  <a:gd name="connsiteX6" fmla="*/ 0 w 126"/>
                  <a:gd name="connsiteY6" fmla="*/ 0 h 12647"/>
                  <a:gd name="connsiteX7" fmla="*/ 0 w 126"/>
                  <a:gd name="connsiteY7" fmla="*/ 0 h 12647"/>
                  <a:gd name="connsiteX8" fmla="*/ 0 w 126"/>
                  <a:gd name="connsiteY8" fmla="*/ 0 h 12647"/>
                  <a:gd name="connsiteX9" fmla="*/ 0 w 126"/>
                  <a:gd name="connsiteY9" fmla="*/ 0 h 12647"/>
                  <a:gd name="connsiteX10" fmla="*/ 0 w 126"/>
                  <a:gd name="connsiteY10" fmla="*/ 0 h 12647"/>
                  <a:gd name="connsiteX11" fmla="*/ 127 w 126"/>
                  <a:gd name="connsiteY11" fmla="*/ 0 h 12647"/>
                  <a:gd name="connsiteX12" fmla="*/ 127 w 126"/>
                  <a:gd name="connsiteY1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1" name="Freeform: Shape 10080">
                <a:extLst>
                  <a:ext uri="{FF2B5EF4-FFF2-40B4-BE49-F238E27FC236}">
                    <a16:creationId xmlns:a16="http://schemas.microsoft.com/office/drawing/2014/main" id="{F370F7BB-0B49-E7B2-CA09-6B59DD607F6B}"/>
                  </a:ext>
                </a:extLst>
              </p:cNvPr>
              <p:cNvSpPr/>
              <p:nvPr/>
            </p:nvSpPr>
            <p:spPr>
              <a:xfrm>
                <a:off x="3667436" y="2165466"/>
                <a:ext cx="12647" cy="506"/>
              </a:xfrm>
              <a:custGeom>
                <a:avLst/>
                <a:gdLst>
                  <a:gd name="connsiteX0" fmla="*/ 0 w 12647"/>
                  <a:gd name="connsiteY0" fmla="*/ 506 h 506"/>
                  <a:gd name="connsiteX1" fmla="*/ 0 w 12647"/>
                  <a:gd name="connsiteY1" fmla="*/ 506 h 506"/>
                  <a:gd name="connsiteX2" fmla="*/ 0 w 12647"/>
                  <a:gd name="connsiteY2" fmla="*/ 379 h 506"/>
                  <a:gd name="connsiteX3" fmla="*/ 0 w 12647"/>
                  <a:gd name="connsiteY3" fmla="*/ 0 h 506"/>
                  <a:gd name="connsiteX4" fmla="*/ 0 w 12647"/>
                  <a:gd name="connsiteY4" fmla="*/ 0 h 506"/>
                  <a:gd name="connsiteX5" fmla="*/ 0 w 12647"/>
                  <a:gd name="connsiteY5" fmla="*/ 379 h 506"/>
                  <a:gd name="connsiteX6" fmla="*/ 0 w 12647"/>
                  <a:gd name="connsiteY6" fmla="*/ 379 h 506"/>
                  <a:gd name="connsiteX7" fmla="*/ 0 w 12647"/>
                  <a:gd name="connsiteY7" fmla="*/ 379 h 506"/>
                  <a:gd name="connsiteX8" fmla="*/ 0 w 12647"/>
                  <a:gd name="connsiteY8" fmla="*/ 379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47" h="506">
                    <a:moveTo>
                      <a:pt x="0" y="506"/>
                    </a:moveTo>
                    <a:lnTo>
                      <a:pt x="0" y="506"/>
                    </a:lnTo>
                    <a:cubicBezTo>
                      <a:pt x="0" y="506"/>
                      <a:pt x="0" y="506"/>
                      <a:pt x="0" y="379"/>
                    </a:cubicBezTo>
                    <a:cubicBezTo>
                      <a:pt x="0" y="379"/>
                      <a:pt x="0" y="12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79"/>
                      <a:pt x="0" y="379"/>
                    </a:cubicBez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2" name="Freeform: Shape 10081">
                <a:extLst>
                  <a:ext uri="{FF2B5EF4-FFF2-40B4-BE49-F238E27FC236}">
                    <a16:creationId xmlns:a16="http://schemas.microsoft.com/office/drawing/2014/main" id="{27EC6703-295E-8AD1-D802-BD6B3AD63205}"/>
                  </a:ext>
                </a:extLst>
              </p:cNvPr>
              <p:cNvSpPr/>
              <p:nvPr/>
            </p:nvSpPr>
            <p:spPr>
              <a:xfrm>
                <a:off x="3212243" y="2630397"/>
                <a:ext cx="112" cy="12647"/>
              </a:xfrm>
              <a:custGeom>
                <a:avLst/>
                <a:gdLst>
                  <a:gd name="connsiteX0" fmla="*/ 0 w 112"/>
                  <a:gd name="connsiteY0" fmla="*/ 0 h 12647"/>
                  <a:gd name="connsiteX1" fmla="*/ 0 w 112"/>
                  <a:gd name="connsiteY1" fmla="*/ 0 h 12647"/>
                  <a:gd name="connsiteX2" fmla="*/ 0 w 112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" h="12647">
                    <a:moveTo>
                      <a:pt x="0" y="0"/>
                    </a:moveTo>
                    <a:cubicBezTo>
                      <a:pt x="0" y="0"/>
                      <a:pt x="25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3" name="Freeform: Shape 10082">
                <a:extLst>
                  <a:ext uri="{FF2B5EF4-FFF2-40B4-BE49-F238E27FC236}">
                    <a16:creationId xmlns:a16="http://schemas.microsoft.com/office/drawing/2014/main" id="{3DAF17E0-648C-8C3A-55D5-1C1CBAEF3043}"/>
                  </a:ext>
                </a:extLst>
              </p:cNvPr>
              <p:cNvSpPr/>
              <p:nvPr/>
            </p:nvSpPr>
            <p:spPr>
              <a:xfrm>
                <a:off x="2925772" y="1921125"/>
                <a:ext cx="785298" cy="1022935"/>
              </a:xfrm>
              <a:custGeom>
                <a:avLst/>
                <a:gdLst>
                  <a:gd name="connsiteX0" fmla="*/ 784539 w 785298"/>
                  <a:gd name="connsiteY0" fmla="*/ 288988 h 1022935"/>
                  <a:gd name="connsiteX1" fmla="*/ 783274 w 785298"/>
                  <a:gd name="connsiteY1" fmla="*/ 281020 h 1022935"/>
                  <a:gd name="connsiteX2" fmla="*/ 781883 w 785298"/>
                  <a:gd name="connsiteY2" fmla="*/ 276593 h 1022935"/>
                  <a:gd name="connsiteX3" fmla="*/ 783654 w 785298"/>
                  <a:gd name="connsiteY3" fmla="*/ 269637 h 1022935"/>
                  <a:gd name="connsiteX4" fmla="*/ 784413 w 785298"/>
                  <a:gd name="connsiteY4" fmla="*/ 259392 h 1022935"/>
                  <a:gd name="connsiteX5" fmla="*/ 783022 w 785298"/>
                  <a:gd name="connsiteY5" fmla="*/ 251297 h 1022935"/>
                  <a:gd name="connsiteX6" fmla="*/ 782642 w 785298"/>
                  <a:gd name="connsiteY6" fmla="*/ 250159 h 1022935"/>
                  <a:gd name="connsiteX7" fmla="*/ 782642 w 785298"/>
                  <a:gd name="connsiteY7" fmla="*/ 249653 h 1022935"/>
                  <a:gd name="connsiteX8" fmla="*/ 782263 w 785298"/>
                  <a:gd name="connsiteY8" fmla="*/ 249147 h 1022935"/>
                  <a:gd name="connsiteX9" fmla="*/ 781377 w 785298"/>
                  <a:gd name="connsiteY9" fmla="*/ 246997 h 1022935"/>
                  <a:gd name="connsiteX10" fmla="*/ 777963 w 785298"/>
                  <a:gd name="connsiteY10" fmla="*/ 240800 h 1022935"/>
                  <a:gd name="connsiteX11" fmla="*/ 777963 w 785298"/>
                  <a:gd name="connsiteY11" fmla="*/ 240800 h 1022935"/>
                  <a:gd name="connsiteX12" fmla="*/ 775053 w 785298"/>
                  <a:gd name="connsiteY12" fmla="*/ 237258 h 1022935"/>
                  <a:gd name="connsiteX13" fmla="*/ 772650 w 785298"/>
                  <a:gd name="connsiteY13" fmla="*/ 234982 h 1022935"/>
                  <a:gd name="connsiteX14" fmla="*/ 754691 w 785298"/>
                  <a:gd name="connsiteY14" fmla="*/ 222714 h 1022935"/>
                  <a:gd name="connsiteX15" fmla="*/ 748240 w 785298"/>
                  <a:gd name="connsiteY15" fmla="*/ 221322 h 1022935"/>
                  <a:gd name="connsiteX16" fmla="*/ 743434 w 785298"/>
                  <a:gd name="connsiteY16" fmla="*/ 219552 h 1022935"/>
                  <a:gd name="connsiteX17" fmla="*/ 733442 w 785298"/>
                  <a:gd name="connsiteY17" fmla="*/ 217907 h 1022935"/>
                  <a:gd name="connsiteX18" fmla="*/ 718265 w 785298"/>
                  <a:gd name="connsiteY18" fmla="*/ 218540 h 1022935"/>
                  <a:gd name="connsiteX19" fmla="*/ 707262 w 785298"/>
                  <a:gd name="connsiteY19" fmla="*/ 222207 h 1022935"/>
                  <a:gd name="connsiteX20" fmla="*/ 699040 w 785298"/>
                  <a:gd name="connsiteY20" fmla="*/ 227014 h 1022935"/>
                  <a:gd name="connsiteX21" fmla="*/ 694993 w 785298"/>
                  <a:gd name="connsiteY21" fmla="*/ 230555 h 1022935"/>
                  <a:gd name="connsiteX22" fmla="*/ 690693 w 785298"/>
                  <a:gd name="connsiteY22" fmla="*/ 235361 h 1022935"/>
                  <a:gd name="connsiteX23" fmla="*/ 691199 w 785298"/>
                  <a:gd name="connsiteY23" fmla="*/ 235993 h 1022935"/>
                  <a:gd name="connsiteX24" fmla="*/ 694108 w 785298"/>
                  <a:gd name="connsiteY24" fmla="*/ 233591 h 1022935"/>
                  <a:gd name="connsiteX25" fmla="*/ 707135 w 785298"/>
                  <a:gd name="connsiteY25" fmla="*/ 224737 h 1022935"/>
                  <a:gd name="connsiteX26" fmla="*/ 731419 w 785298"/>
                  <a:gd name="connsiteY26" fmla="*/ 220943 h 1022935"/>
                  <a:gd name="connsiteX27" fmla="*/ 745078 w 785298"/>
                  <a:gd name="connsiteY27" fmla="*/ 223725 h 1022935"/>
                  <a:gd name="connsiteX28" fmla="*/ 745331 w 785298"/>
                  <a:gd name="connsiteY28" fmla="*/ 223852 h 1022935"/>
                  <a:gd name="connsiteX29" fmla="*/ 745078 w 785298"/>
                  <a:gd name="connsiteY29" fmla="*/ 225496 h 1022935"/>
                  <a:gd name="connsiteX30" fmla="*/ 745078 w 785298"/>
                  <a:gd name="connsiteY30" fmla="*/ 225496 h 1022935"/>
                  <a:gd name="connsiteX31" fmla="*/ 745078 w 785298"/>
                  <a:gd name="connsiteY31" fmla="*/ 225243 h 1022935"/>
                  <a:gd name="connsiteX32" fmla="*/ 745078 w 785298"/>
                  <a:gd name="connsiteY32" fmla="*/ 224990 h 1022935"/>
                  <a:gd name="connsiteX33" fmla="*/ 745078 w 785298"/>
                  <a:gd name="connsiteY33" fmla="*/ 224990 h 1022935"/>
                  <a:gd name="connsiteX34" fmla="*/ 745078 w 785298"/>
                  <a:gd name="connsiteY34" fmla="*/ 224990 h 1022935"/>
                  <a:gd name="connsiteX35" fmla="*/ 745078 w 785298"/>
                  <a:gd name="connsiteY35" fmla="*/ 224990 h 1022935"/>
                  <a:gd name="connsiteX36" fmla="*/ 745331 w 785298"/>
                  <a:gd name="connsiteY36" fmla="*/ 225243 h 1022935"/>
                  <a:gd name="connsiteX37" fmla="*/ 745331 w 785298"/>
                  <a:gd name="connsiteY37" fmla="*/ 225496 h 1022935"/>
                  <a:gd name="connsiteX38" fmla="*/ 744952 w 785298"/>
                  <a:gd name="connsiteY38" fmla="*/ 225496 h 1022935"/>
                  <a:gd name="connsiteX39" fmla="*/ 744952 w 785298"/>
                  <a:gd name="connsiteY39" fmla="*/ 225496 h 1022935"/>
                  <a:gd name="connsiteX40" fmla="*/ 744952 w 785298"/>
                  <a:gd name="connsiteY40" fmla="*/ 225496 h 1022935"/>
                  <a:gd name="connsiteX41" fmla="*/ 744952 w 785298"/>
                  <a:gd name="connsiteY41" fmla="*/ 225496 h 1022935"/>
                  <a:gd name="connsiteX42" fmla="*/ 744952 w 785298"/>
                  <a:gd name="connsiteY42" fmla="*/ 225496 h 1022935"/>
                  <a:gd name="connsiteX43" fmla="*/ 744952 w 785298"/>
                  <a:gd name="connsiteY43" fmla="*/ 225496 h 1022935"/>
                  <a:gd name="connsiteX44" fmla="*/ 744952 w 785298"/>
                  <a:gd name="connsiteY44" fmla="*/ 225496 h 1022935"/>
                  <a:gd name="connsiteX45" fmla="*/ 744952 w 785298"/>
                  <a:gd name="connsiteY45" fmla="*/ 225875 h 1022935"/>
                  <a:gd name="connsiteX46" fmla="*/ 744952 w 785298"/>
                  <a:gd name="connsiteY46" fmla="*/ 225496 h 1022935"/>
                  <a:gd name="connsiteX47" fmla="*/ 742296 w 785298"/>
                  <a:gd name="connsiteY47" fmla="*/ 224484 h 1022935"/>
                  <a:gd name="connsiteX48" fmla="*/ 730407 w 785298"/>
                  <a:gd name="connsiteY48" fmla="*/ 222966 h 1022935"/>
                  <a:gd name="connsiteX49" fmla="*/ 719277 w 785298"/>
                  <a:gd name="connsiteY49" fmla="*/ 223852 h 1022935"/>
                  <a:gd name="connsiteX50" fmla="*/ 711435 w 785298"/>
                  <a:gd name="connsiteY50" fmla="*/ 226002 h 1022935"/>
                  <a:gd name="connsiteX51" fmla="*/ 708147 w 785298"/>
                  <a:gd name="connsiteY51" fmla="*/ 227267 h 1022935"/>
                  <a:gd name="connsiteX52" fmla="*/ 706376 w 785298"/>
                  <a:gd name="connsiteY52" fmla="*/ 228152 h 1022935"/>
                  <a:gd name="connsiteX53" fmla="*/ 703973 w 785298"/>
                  <a:gd name="connsiteY53" fmla="*/ 229417 h 1022935"/>
                  <a:gd name="connsiteX54" fmla="*/ 700811 w 785298"/>
                  <a:gd name="connsiteY54" fmla="*/ 231567 h 1022935"/>
                  <a:gd name="connsiteX55" fmla="*/ 692717 w 785298"/>
                  <a:gd name="connsiteY55" fmla="*/ 238776 h 1022935"/>
                  <a:gd name="connsiteX56" fmla="*/ 678172 w 785298"/>
                  <a:gd name="connsiteY56" fmla="*/ 260910 h 1022935"/>
                  <a:gd name="connsiteX57" fmla="*/ 674630 w 785298"/>
                  <a:gd name="connsiteY57" fmla="*/ 271787 h 1022935"/>
                  <a:gd name="connsiteX58" fmla="*/ 672607 w 785298"/>
                  <a:gd name="connsiteY58" fmla="*/ 281778 h 1022935"/>
                  <a:gd name="connsiteX59" fmla="*/ 670204 w 785298"/>
                  <a:gd name="connsiteY59" fmla="*/ 297335 h 1022935"/>
                  <a:gd name="connsiteX60" fmla="*/ 661097 w 785298"/>
                  <a:gd name="connsiteY60" fmla="*/ 359436 h 1022935"/>
                  <a:gd name="connsiteX61" fmla="*/ 667295 w 785298"/>
                  <a:gd name="connsiteY61" fmla="*/ 299232 h 1022935"/>
                  <a:gd name="connsiteX62" fmla="*/ 668433 w 785298"/>
                  <a:gd name="connsiteY62" fmla="*/ 285699 h 1022935"/>
                  <a:gd name="connsiteX63" fmla="*/ 669065 w 785298"/>
                  <a:gd name="connsiteY63" fmla="*/ 279122 h 1022935"/>
                  <a:gd name="connsiteX64" fmla="*/ 670457 w 785298"/>
                  <a:gd name="connsiteY64" fmla="*/ 270269 h 1022935"/>
                  <a:gd name="connsiteX65" fmla="*/ 684496 w 785298"/>
                  <a:gd name="connsiteY65" fmla="*/ 238397 h 1022935"/>
                  <a:gd name="connsiteX66" fmla="*/ 668054 w 785298"/>
                  <a:gd name="connsiteY66" fmla="*/ 275960 h 1022935"/>
                  <a:gd name="connsiteX67" fmla="*/ 667042 w 785298"/>
                  <a:gd name="connsiteY67" fmla="*/ 282664 h 1022935"/>
                  <a:gd name="connsiteX68" fmla="*/ 666283 w 785298"/>
                  <a:gd name="connsiteY68" fmla="*/ 288229 h 1022935"/>
                  <a:gd name="connsiteX69" fmla="*/ 665018 w 785298"/>
                  <a:gd name="connsiteY69" fmla="*/ 298853 h 1022935"/>
                  <a:gd name="connsiteX70" fmla="*/ 661224 w 785298"/>
                  <a:gd name="connsiteY70" fmla="*/ 336164 h 1022935"/>
                  <a:gd name="connsiteX71" fmla="*/ 656671 w 785298"/>
                  <a:gd name="connsiteY71" fmla="*/ 370186 h 1022935"/>
                  <a:gd name="connsiteX72" fmla="*/ 649082 w 785298"/>
                  <a:gd name="connsiteY72" fmla="*/ 410153 h 1022935"/>
                  <a:gd name="connsiteX73" fmla="*/ 660844 w 785298"/>
                  <a:gd name="connsiteY73" fmla="*/ 376763 h 1022935"/>
                  <a:gd name="connsiteX74" fmla="*/ 646047 w 785298"/>
                  <a:gd name="connsiteY74" fmla="*/ 444049 h 1022935"/>
                  <a:gd name="connsiteX75" fmla="*/ 633399 w 785298"/>
                  <a:gd name="connsiteY75" fmla="*/ 499572 h 1022935"/>
                  <a:gd name="connsiteX76" fmla="*/ 627960 w 785298"/>
                  <a:gd name="connsiteY76" fmla="*/ 518291 h 1022935"/>
                  <a:gd name="connsiteX77" fmla="*/ 634031 w 785298"/>
                  <a:gd name="connsiteY77" fmla="*/ 479842 h 1022935"/>
                  <a:gd name="connsiteX78" fmla="*/ 617336 w 785298"/>
                  <a:gd name="connsiteY78" fmla="*/ 546116 h 1022935"/>
                  <a:gd name="connsiteX79" fmla="*/ 615060 w 785298"/>
                  <a:gd name="connsiteY79" fmla="*/ 560535 h 1022935"/>
                  <a:gd name="connsiteX80" fmla="*/ 602791 w 785298"/>
                  <a:gd name="connsiteY80" fmla="*/ 594178 h 1022935"/>
                  <a:gd name="connsiteX81" fmla="*/ 595835 w 785298"/>
                  <a:gd name="connsiteY81" fmla="*/ 604802 h 1022935"/>
                  <a:gd name="connsiteX82" fmla="*/ 581290 w 785298"/>
                  <a:gd name="connsiteY82" fmla="*/ 635156 h 1022935"/>
                  <a:gd name="connsiteX83" fmla="*/ 543221 w 785298"/>
                  <a:gd name="connsiteY83" fmla="*/ 696751 h 1022935"/>
                  <a:gd name="connsiteX84" fmla="*/ 511475 w 785298"/>
                  <a:gd name="connsiteY84" fmla="*/ 741524 h 1022935"/>
                  <a:gd name="connsiteX85" fmla="*/ 484535 w 785298"/>
                  <a:gd name="connsiteY85" fmla="*/ 762013 h 1022935"/>
                  <a:gd name="connsiteX86" fmla="*/ 440015 w 785298"/>
                  <a:gd name="connsiteY86" fmla="*/ 783008 h 1022935"/>
                  <a:gd name="connsiteX87" fmla="*/ 476187 w 785298"/>
                  <a:gd name="connsiteY87" fmla="*/ 771499 h 1022935"/>
                  <a:gd name="connsiteX88" fmla="*/ 499080 w 785298"/>
                  <a:gd name="connsiteY88" fmla="*/ 762645 h 1022935"/>
                  <a:gd name="connsiteX89" fmla="*/ 455445 w 785298"/>
                  <a:gd name="connsiteY89" fmla="*/ 785917 h 1022935"/>
                  <a:gd name="connsiteX90" fmla="*/ 419905 w 785298"/>
                  <a:gd name="connsiteY90" fmla="*/ 792621 h 1022935"/>
                  <a:gd name="connsiteX91" fmla="*/ 407131 w 785298"/>
                  <a:gd name="connsiteY91" fmla="*/ 790344 h 1022935"/>
                  <a:gd name="connsiteX92" fmla="*/ 427241 w 785298"/>
                  <a:gd name="connsiteY92" fmla="*/ 788826 h 1022935"/>
                  <a:gd name="connsiteX93" fmla="*/ 404728 w 785298"/>
                  <a:gd name="connsiteY93" fmla="*/ 787435 h 1022935"/>
                  <a:gd name="connsiteX94" fmla="*/ 392712 w 785298"/>
                  <a:gd name="connsiteY94" fmla="*/ 783894 h 1022935"/>
                  <a:gd name="connsiteX95" fmla="*/ 374247 w 785298"/>
                  <a:gd name="connsiteY95" fmla="*/ 775799 h 1022935"/>
                  <a:gd name="connsiteX96" fmla="*/ 379559 w 785298"/>
                  <a:gd name="connsiteY96" fmla="*/ 781617 h 1022935"/>
                  <a:gd name="connsiteX97" fmla="*/ 372349 w 785298"/>
                  <a:gd name="connsiteY97" fmla="*/ 779720 h 1022935"/>
                  <a:gd name="connsiteX98" fmla="*/ 352366 w 785298"/>
                  <a:gd name="connsiteY98" fmla="*/ 766313 h 1022935"/>
                  <a:gd name="connsiteX99" fmla="*/ 330612 w 785298"/>
                  <a:gd name="connsiteY99" fmla="*/ 744180 h 1022935"/>
                  <a:gd name="connsiteX100" fmla="*/ 332762 w 785298"/>
                  <a:gd name="connsiteY100" fmla="*/ 743927 h 1022935"/>
                  <a:gd name="connsiteX101" fmla="*/ 338454 w 785298"/>
                  <a:gd name="connsiteY101" fmla="*/ 742662 h 1022935"/>
                  <a:gd name="connsiteX102" fmla="*/ 358437 w 785298"/>
                  <a:gd name="connsiteY102" fmla="*/ 735959 h 1022935"/>
                  <a:gd name="connsiteX103" fmla="*/ 390056 w 785298"/>
                  <a:gd name="connsiteY103" fmla="*/ 720022 h 1022935"/>
                  <a:gd name="connsiteX104" fmla="*/ 418008 w 785298"/>
                  <a:gd name="connsiteY104" fmla="*/ 702316 h 1022935"/>
                  <a:gd name="connsiteX105" fmla="*/ 463034 w 785298"/>
                  <a:gd name="connsiteY105" fmla="*/ 663234 h 1022935"/>
                  <a:gd name="connsiteX106" fmla="*/ 486938 w 785298"/>
                  <a:gd name="connsiteY106" fmla="*/ 632247 h 1022935"/>
                  <a:gd name="connsiteX107" fmla="*/ 521213 w 785298"/>
                  <a:gd name="connsiteY107" fmla="*/ 587854 h 1022935"/>
                  <a:gd name="connsiteX108" fmla="*/ 549797 w 785298"/>
                  <a:gd name="connsiteY108" fmla="*/ 529168 h 1022935"/>
                  <a:gd name="connsiteX109" fmla="*/ 575219 w 785298"/>
                  <a:gd name="connsiteY109" fmla="*/ 467447 h 1022935"/>
                  <a:gd name="connsiteX110" fmla="*/ 600768 w 785298"/>
                  <a:gd name="connsiteY110" fmla="*/ 397252 h 1022935"/>
                  <a:gd name="connsiteX111" fmla="*/ 590396 w 785298"/>
                  <a:gd name="connsiteY111" fmla="*/ 420018 h 1022935"/>
                  <a:gd name="connsiteX112" fmla="*/ 569528 w 785298"/>
                  <a:gd name="connsiteY112" fmla="*/ 466815 h 1022935"/>
                  <a:gd name="connsiteX113" fmla="*/ 593305 w 785298"/>
                  <a:gd name="connsiteY113" fmla="*/ 403829 h 1022935"/>
                  <a:gd name="connsiteX114" fmla="*/ 600515 w 785298"/>
                  <a:gd name="connsiteY114" fmla="*/ 358930 h 1022935"/>
                  <a:gd name="connsiteX115" fmla="*/ 610886 w 785298"/>
                  <a:gd name="connsiteY115" fmla="*/ 310868 h 1022935"/>
                  <a:gd name="connsiteX116" fmla="*/ 620877 w 785298"/>
                  <a:gd name="connsiteY116" fmla="*/ 261668 h 1022935"/>
                  <a:gd name="connsiteX117" fmla="*/ 625051 w 785298"/>
                  <a:gd name="connsiteY117" fmla="*/ 232199 h 1022935"/>
                  <a:gd name="connsiteX118" fmla="*/ 626822 w 785298"/>
                  <a:gd name="connsiteY118" fmla="*/ 233970 h 1022935"/>
                  <a:gd name="connsiteX119" fmla="*/ 628340 w 785298"/>
                  <a:gd name="connsiteY119" fmla="*/ 251297 h 1022935"/>
                  <a:gd name="connsiteX120" fmla="*/ 628340 w 785298"/>
                  <a:gd name="connsiteY120" fmla="*/ 237891 h 1022935"/>
                  <a:gd name="connsiteX121" fmla="*/ 627834 w 785298"/>
                  <a:gd name="connsiteY121" fmla="*/ 226128 h 1022935"/>
                  <a:gd name="connsiteX122" fmla="*/ 625557 w 785298"/>
                  <a:gd name="connsiteY122" fmla="*/ 205260 h 1022935"/>
                  <a:gd name="connsiteX123" fmla="*/ 618980 w 785298"/>
                  <a:gd name="connsiteY123" fmla="*/ 174399 h 1022935"/>
                  <a:gd name="connsiteX124" fmla="*/ 619866 w 785298"/>
                  <a:gd name="connsiteY124" fmla="*/ 178067 h 1022935"/>
                  <a:gd name="connsiteX125" fmla="*/ 613542 w 785298"/>
                  <a:gd name="connsiteY125" fmla="*/ 162257 h 1022935"/>
                  <a:gd name="connsiteX126" fmla="*/ 613542 w 785298"/>
                  <a:gd name="connsiteY126" fmla="*/ 162257 h 1022935"/>
                  <a:gd name="connsiteX127" fmla="*/ 611771 w 785298"/>
                  <a:gd name="connsiteY127" fmla="*/ 159728 h 1022935"/>
                  <a:gd name="connsiteX128" fmla="*/ 610253 w 785298"/>
                  <a:gd name="connsiteY128" fmla="*/ 154922 h 1022935"/>
                  <a:gd name="connsiteX129" fmla="*/ 601020 w 785298"/>
                  <a:gd name="connsiteY129" fmla="*/ 130638 h 1022935"/>
                  <a:gd name="connsiteX130" fmla="*/ 593558 w 785298"/>
                  <a:gd name="connsiteY130" fmla="*/ 116472 h 1022935"/>
                  <a:gd name="connsiteX131" fmla="*/ 583187 w 785298"/>
                  <a:gd name="connsiteY131" fmla="*/ 100536 h 1022935"/>
                  <a:gd name="connsiteX132" fmla="*/ 571551 w 785298"/>
                  <a:gd name="connsiteY132" fmla="*/ 85359 h 1022935"/>
                  <a:gd name="connsiteX133" fmla="*/ 554351 w 785298"/>
                  <a:gd name="connsiteY133" fmla="*/ 65628 h 1022935"/>
                  <a:gd name="connsiteX134" fmla="*/ 553591 w 785298"/>
                  <a:gd name="connsiteY134" fmla="*/ 69676 h 1022935"/>
                  <a:gd name="connsiteX135" fmla="*/ 550809 w 785298"/>
                  <a:gd name="connsiteY135" fmla="*/ 69043 h 1022935"/>
                  <a:gd name="connsiteX136" fmla="*/ 535632 w 785298"/>
                  <a:gd name="connsiteY136" fmla="*/ 56143 h 1022935"/>
                  <a:gd name="connsiteX137" fmla="*/ 483397 w 785298"/>
                  <a:gd name="connsiteY137" fmla="*/ 19970 h 1022935"/>
                  <a:gd name="connsiteX138" fmla="*/ 455571 w 785298"/>
                  <a:gd name="connsiteY138" fmla="*/ 9220 h 1022935"/>
                  <a:gd name="connsiteX139" fmla="*/ 433564 w 785298"/>
                  <a:gd name="connsiteY139" fmla="*/ 4919 h 1022935"/>
                  <a:gd name="connsiteX140" fmla="*/ 415478 w 785298"/>
                  <a:gd name="connsiteY140" fmla="*/ 2643 h 1022935"/>
                  <a:gd name="connsiteX141" fmla="*/ 446465 w 785298"/>
                  <a:gd name="connsiteY141" fmla="*/ 3402 h 1022935"/>
                  <a:gd name="connsiteX142" fmla="*/ 403969 w 785298"/>
                  <a:gd name="connsiteY142" fmla="*/ 366 h 1022935"/>
                  <a:gd name="connsiteX143" fmla="*/ 380570 w 785298"/>
                  <a:gd name="connsiteY143" fmla="*/ 4034 h 1022935"/>
                  <a:gd name="connsiteX144" fmla="*/ 342754 w 785298"/>
                  <a:gd name="connsiteY144" fmla="*/ 18832 h 1022935"/>
                  <a:gd name="connsiteX145" fmla="*/ 301901 w 785298"/>
                  <a:gd name="connsiteY145" fmla="*/ 38436 h 1022935"/>
                  <a:gd name="connsiteX146" fmla="*/ 268132 w 785298"/>
                  <a:gd name="connsiteY146" fmla="*/ 57028 h 1022935"/>
                  <a:gd name="connsiteX147" fmla="*/ 270409 w 785298"/>
                  <a:gd name="connsiteY147" fmla="*/ 55763 h 1022935"/>
                  <a:gd name="connsiteX148" fmla="*/ 260291 w 785298"/>
                  <a:gd name="connsiteY148" fmla="*/ 61961 h 1022935"/>
                  <a:gd name="connsiteX149" fmla="*/ 255484 w 785298"/>
                  <a:gd name="connsiteY149" fmla="*/ 65123 h 1022935"/>
                  <a:gd name="connsiteX150" fmla="*/ 254346 w 785298"/>
                  <a:gd name="connsiteY150" fmla="*/ 65881 h 1022935"/>
                  <a:gd name="connsiteX151" fmla="*/ 254093 w 785298"/>
                  <a:gd name="connsiteY151" fmla="*/ 66134 h 1022935"/>
                  <a:gd name="connsiteX152" fmla="*/ 254346 w 785298"/>
                  <a:gd name="connsiteY152" fmla="*/ 66514 h 1022935"/>
                  <a:gd name="connsiteX153" fmla="*/ 254346 w 785298"/>
                  <a:gd name="connsiteY153" fmla="*/ 66514 h 1022935"/>
                  <a:gd name="connsiteX154" fmla="*/ 254346 w 785298"/>
                  <a:gd name="connsiteY154" fmla="*/ 66514 h 1022935"/>
                  <a:gd name="connsiteX155" fmla="*/ 254346 w 785298"/>
                  <a:gd name="connsiteY155" fmla="*/ 66514 h 1022935"/>
                  <a:gd name="connsiteX156" fmla="*/ 253840 w 785298"/>
                  <a:gd name="connsiteY156" fmla="*/ 66514 h 1022935"/>
                  <a:gd name="connsiteX157" fmla="*/ 246504 w 785298"/>
                  <a:gd name="connsiteY157" fmla="*/ 71193 h 1022935"/>
                  <a:gd name="connsiteX158" fmla="*/ 241698 w 785298"/>
                  <a:gd name="connsiteY158" fmla="*/ 74861 h 1022935"/>
                  <a:gd name="connsiteX159" fmla="*/ 238663 w 785298"/>
                  <a:gd name="connsiteY159" fmla="*/ 77391 h 1022935"/>
                  <a:gd name="connsiteX160" fmla="*/ 226900 w 785298"/>
                  <a:gd name="connsiteY160" fmla="*/ 87383 h 1022935"/>
                  <a:gd name="connsiteX161" fmla="*/ 221968 w 785298"/>
                  <a:gd name="connsiteY161" fmla="*/ 91556 h 1022935"/>
                  <a:gd name="connsiteX162" fmla="*/ 217162 w 785298"/>
                  <a:gd name="connsiteY162" fmla="*/ 95351 h 1022935"/>
                  <a:gd name="connsiteX163" fmla="*/ 206285 w 785298"/>
                  <a:gd name="connsiteY163" fmla="*/ 103572 h 1022935"/>
                  <a:gd name="connsiteX164" fmla="*/ 192752 w 785298"/>
                  <a:gd name="connsiteY164" fmla="*/ 116599 h 1022935"/>
                  <a:gd name="connsiteX165" fmla="*/ 185416 w 785298"/>
                  <a:gd name="connsiteY165" fmla="*/ 125579 h 1022935"/>
                  <a:gd name="connsiteX166" fmla="*/ 177574 w 785298"/>
                  <a:gd name="connsiteY166" fmla="*/ 134432 h 1022935"/>
                  <a:gd name="connsiteX167" fmla="*/ 118383 w 785298"/>
                  <a:gd name="connsiteY167" fmla="*/ 213228 h 1022935"/>
                  <a:gd name="connsiteX168" fmla="*/ 188451 w 785298"/>
                  <a:gd name="connsiteY168" fmla="*/ 127602 h 1022935"/>
                  <a:gd name="connsiteX169" fmla="*/ 200973 w 785298"/>
                  <a:gd name="connsiteY169" fmla="*/ 116472 h 1022935"/>
                  <a:gd name="connsiteX170" fmla="*/ 199961 w 785298"/>
                  <a:gd name="connsiteY170" fmla="*/ 120520 h 1022935"/>
                  <a:gd name="connsiteX171" fmla="*/ 190602 w 785298"/>
                  <a:gd name="connsiteY171" fmla="*/ 133926 h 1022935"/>
                  <a:gd name="connsiteX172" fmla="*/ 173401 w 785298"/>
                  <a:gd name="connsiteY172" fmla="*/ 154416 h 1022935"/>
                  <a:gd name="connsiteX173" fmla="*/ 132169 w 785298"/>
                  <a:gd name="connsiteY173" fmla="*/ 205765 h 1022935"/>
                  <a:gd name="connsiteX174" fmla="*/ 103585 w 785298"/>
                  <a:gd name="connsiteY174" fmla="*/ 248641 h 1022935"/>
                  <a:gd name="connsiteX175" fmla="*/ 140896 w 785298"/>
                  <a:gd name="connsiteY175" fmla="*/ 190462 h 1022935"/>
                  <a:gd name="connsiteX176" fmla="*/ 179092 w 785298"/>
                  <a:gd name="connsiteY176" fmla="*/ 142780 h 1022935"/>
                  <a:gd name="connsiteX177" fmla="*/ 93593 w 785298"/>
                  <a:gd name="connsiteY177" fmla="*/ 264324 h 1022935"/>
                  <a:gd name="connsiteX178" fmla="*/ 90052 w 785298"/>
                  <a:gd name="connsiteY178" fmla="*/ 282664 h 1022935"/>
                  <a:gd name="connsiteX179" fmla="*/ 32505 w 785298"/>
                  <a:gd name="connsiteY179" fmla="*/ 411797 h 1022935"/>
                  <a:gd name="connsiteX180" fmla="*/ 17454 w 785298"/>
                  <a:gd name="connsiteY180" fmla="*/ 479842 h 1022935"/>
                  <a:gd name="connsiteX181" fmla="*/ 0 w 785298"/>
                  <a:gd name="connsiteY181" fmla="*/ 558637 h 1022935"/>
                  <a:gd name="connsiteX182" fmla="*/ 3668 w 785298"/>
                  <a:gd name="connsiteY182" fmla="*/ 552314 h 1022935"/>
                  <a:gd name="connsiteX183" fmla="*/ 8221 w 785298"/>
                  <a:gd name="connsiteY183" fmla="*/ 540425 h 1022935"/>
                  <a:gd name="connsiteX184" fmla="*/ 3036 w 785298"/>
                  <a:gd name="connsiteY184" fmla="*/ 592407 h 1022935"/>
                  <a:gd name="connsiteX185" fmla="*/ 2909 w 785298"/>
                  <a:gd name="connsiteY185" fmla="*/ 632627 h 1022935"/>
                  <a:gd name="connsiteX186" fmla="*/ 5691 w 785298"/>
                  <a:gd name="connsiteY186" fmla="*/ 593039 h 1022935"/>
                  <a:gd name="connsiteX187" fmla="*/ 8601 w 785298"/>
                  <a:gd name="connsiteY187" fmla="*/ 547002 h 1022935"/>
                  <a:gd name="connsiteX188" fmla="*/ 17201 w 785298"/>
                  <a:gd name="connsiteY188" fmla="*/ 505137 h 1022935"/>
                  <a:gd name="connsiteX189" fmla="*/ 19478 w 785298"/>
                  <a:gd name="connsiteY189" fmla="*/ 524109 h 1022935"/>
                  <a:gd name="connsiteX190" fmla="*/ 11003 w 785298"/>
                  <a:gd name="connsiteY190" fmla="*/ 557499 h 1022935"/>
                  <a:gd name="connsiteX191" fmla="*/ 9486 w 785298"/>
                  <a:gd name="connsiteY191" fmla="*/ 632500 h 1022935"/>
                  <a:gd name="connsiteX192" fmla="*/ 11889 w 785298"/>
                  <a:gd name="connsiteY192" fmla="*/ 612517 h 1022935"/>
                  <a:gd name="connsiteX193" fmla="*/ 13407 w 785298"/>
                  <a:gd name="connsiteY193" fmla="*/ 614414 h 1022935"/>
                  <a:gd name="connsiteX194" fmla="*/ 13027 w 785298"/>
                  <a:gd name="connsiteY194" fmla="*/ 660578 h 1022935"/>
                  <a:gd name="connsiteX195" fmla="*/ 15936 w 785298"/>
                  <a:gd name="connsiteY195" fmla="*/ 705478 h 1022935"/>
                  <a:gd name="connsiteX196" fmla="*/ 30355 w 785298"/>
                  <a:gd name="connsiteY196" fmla="*/ 794265 h 1022935"/>
                  <a:gd name="connsiteX197" fmla="*/ 61974 w 785298"/>
                  <a:gd name="connsiteY197" fmla="*/ 859906 h 1022935"/>
                  <a:gd name="connsiteX198" fmla="*/ 43382 w 785298"/>
                  <a:gd name="connsiteY198" fmla="*/ 817537 h 1022935"/>
                  <a:gd name="connsiteX199" fmla="*/ 34149 w 785298"/>
                  <a:gd name="connsiteY199" fmla="*/ 784905 h 1022935"/>
                  <a:gd name="connsiteX200" fmla="*/ 24663 w 785298"/>
                  <a:gd name="connsiteY200" fmla="*/ 721414 h 1022935"/>
                  <a:gd name="connsiteX201" fmla="*/ 28710 w 785298"/>
                  <a:gd name="connsiteY201" fmla="*/ 723817 h 1022935"/>
                  <a:gd name="connsiteX202" fmla="*/ 29090 w 785298"/>
                  <a:gd name="connsiteY202" fmla="*/ 726346 h 1022935"/>
                  <a:gd name="connsiteX203" fmla="*/ 49579 w 785298"/>
                  <a:gd name="connsiteY203" fmla="*/ 809948 h 1022935"/>
                  <a:gd name="connsiteX204" fmla="*/ 69310 w 785298"/>
                  <a:gd name="connsiteY204" fmla="*/ 856618 h 1022935"/>
                  <a:gd name="connsiteX205" fmla="*/ 67792 w 785298"/>
                  <a:gd name="connsiteY205" fmla="*/ 853330 h 1022935"/>
                  <a:gd name="connsiteX206" fmla="*/ 55144 w 785298"/>
                  <a:gd name="connsiteY206" fmla="*/ 827149 h 1022935"/>
                  <a:gd name="connsiteX207" fmla="*/ 34275 w 785298"/>
                  <a:gd name="connsiteY207" fmla="*/ 774408 h 1022935"/>
                  <a:gd name="connsiteX208" fmla="*/ 46291 w 785298"/>
                  <a:gd name="connsiteY208" fmla="*/ 814628 h 1022935"/>
                  <a:gd name="connsiteX209" fmla="*/ 57041 w 785298"/>
                  <a:gd name="connsiteY209" fmla="*/ 842579 h 1022935"/>
                  <a:gd name="connsiteX210" fmla="*/ 73736 w 785298"/>
                  <a:gd name="connsiteY210" fmla="*/ 877866 h 1022935"/>
                  <a:gd name="connsiteX211" fmla="*/ 113830 w 785298"/>
                  <a:gd name="connsiteY211" fmla="*/ 934781 h 1022935"/>
                  <a:gd name="connsiteX212" fmla="*/ 115474 w 785298"/>
                  <a:gd name="connsiteY212" fmla="*/ 933263 h 1022935"/>
                  <a:gd name="connsiteX213" fmla="*/ 104091 w 785298"/>
                  <a:gd name="connsiteY213" fmla="*/ 919351 h 1022935"/>
                  <a:gd name="connsiteX214" fmla="*/ 91696 w 785298"/>
                  <a:gd name="connsiteY214" fmla="*/ 906324 h 1022935"/>
                  <a:gd name="connsiteX215" fmla="*/ 88408 w 785298"/>
                  <a:gd name="connsiteY215" fmla="*/ 898229 h 1022935"/>
                  <a:gd name="connsiteX216" fmla="*/ 84740 w 785298"/>
                  <a:gd name="connsiteY216" fmla="*/ 890261 h 1022935"/>
                  <a:gd name="connsiteX217" fmla="*/ 118889 w 785298"/>
                  <a:gd name="connsiteY217" fmla="*/ 931872 h 1022935"/>
                  <a:gd name="connsiteX218" fmla="*/ 171250 w 785298"/>
                  <a:gd name="connsiteY218" fmla="*/ 978416 h 1022935"/>
                  <a:gd name="connsiteX219" fmla="*/ 176310 w 785298"/>
                  <a:gd name="connsiteY219" fmla="*/ 981831 h 1022935"/>
                  <a:gd name="connsiteX220" fmla="*/ 184783 w 785298"/>
                  <a:gd name="connsiteY220" fmla="*/ 988408 h 1022935"/>
                  <a:gd name="connsiteX221" fmla="*/ 234489 w 785298"/>
                  <a:gd name="connsiteY221" fmla="*/ 1012818 h 1022935"/>
                  <a:gd name="connsiteX222" fmla="*/ 235375 w 785298"/>
                  <a:gd name="connsiteY222" fmla="*/ 1011426 h 1022935"/>
                  <a:gd name="connsiteX223" fmla="*/ 250172 w 785298"/>
                  <a:gd name="connsiteY223" fmla="*/ 1015347 h 1022935"/>
                  <a:gd name="connsiteX224" fmla="*/ 330485 w 785298"/>
                  <a:gd name="connsiteY224" fmla="*/ 1017624 h 1022935"/>
                  <a:gd name="connsiteX225" fmla="*/ 331371 w 785298"/>
                  <a:gd name="connsiteY225" fmla="*/ 1018636 h 1022935"/>
                  <a:gd name="connsiteX226" fmla="*/ 305696 w 785298"/>
                  <a:gd name="connsiteY226" fmla="*/ 1022936 h 1022935"/>
                  <a:gd name="connsiteX227" fmla="*/ 325173 w 785298"/>
                  <a:gd name="connsiteY227" fmla="*/ 1021798 h 1022935"/>
                  <a:gd name="connsiteX228" fmla="*/ 323782 w 785298"/>
                  <a:gd name="connsiteY228" fmla="*/ 1022303 h 1022935"/>
                  <a:gd name="connsiteX229" fmla="*/ 394230 w 785298"/>
                  <a:gd name="connsiteY229" fmla="*/ 1007126 h 1022935"/>
                  <a:gd name="connsiteX230" fmla="*/ 412822 w 785298"/>
                  <a:gd name="connsiteY230" fmla="*/ 996376 h 1022935"/>
                  <a:gd name="connsiteX231" fmla="*/ 483017 w 785298"/>
                  <a:gd name="connsiteY231" fmla="*/ 970068 h 1022935"/>
                  <a:gd name="connsiteX232" fmla="*/ 521846 w 785298"/>
                  <a:gd name="connsiteY232" fmla="*/ 948694 h 1022935"/>
                  <a:gd name="connsiteX233" fmla="*/ 523996 w 785298"/>
                  <a:gd name="connsiteY233" fmla="*/ 947682 h 1022935"/>
                  <a:gd name="connsiteX234" fmla="*/ 508313 w 785298"/>
                  <a:gd name="connsiteY234" fmla="*/ 962986 h 1022935"/>
                  <a:gd name="connsiteX235" fmla="*/ 486938 w 785298"/>
                  <a:gd name="connsiteY235" fmla="*/ 978163 h 1022935"/>
                  <a:gd name="connsiteX236" fmla="*/ 487950 w 785298"/>
                  <a:gd name="connsiteY236" fmla="*/ 977530 h 1022935"/>
                  <a:gd name="connsiteX237" fmla="*/ 430276 w 785298"/>
                  <a:gd name="connsiteY237" fmla="*/ 1002826 h 1022935"/>
                  <a:gd name="connsiteX238" fmla="*/ 433944 w 785298"/>
                  <a:gd name="connsiteY238" fmla="*/ 1002826 h 1022935"/>
                  <a:gd name="connsiteX239" fmla="*/ 488582 w 785298"/>
                  <a:gd name="connsiteY239" fmla="*/ 980060 h 1022935"/>
                  <a:gd name="connsiteX240" fmla="*/ 514637 w 785298"/>
                  <a:gd name="connsiteY240" fmla="*/ 967286 h 1022935"/>
                  <a:gd name="connsiteX241" fmla="*/ 489214 w 785298"/>
                  <a:gd name="connsiteY241" fmla="*/ 983222 h 1022935"/>
                  <a:gd name="connsiteX242" fmla="*/ 490985 w 785298"/>
                  <a:gd name="connsiteY242" fmla="*/ 982210 h 1022935"/>
                  <a:gd name="connsiteX243" fmla="*/ 475428 w 785298"/>
                  <a:gd name="connsiteY243" fmla="*/ 992581 h 1022935"/>
                  <a:gd name="connsiteX244" fmla="*/ 449501 w 785298"/>
                  <a:gd name="connsiteY244" fmla="*/ 1003711 h 1022935"/>
                  <a:gd name="connsiteX245" fmla="*/ 474164 w 785298"/>
                  <a:gd name="connsiteY245" fmla="*/ 997514 h 1022935"/>
                  <a:gd name="connsiteX246" fmla="*/ 475176 w 785298"/>
                  <a:gd name="connsiteY246" fmla="*/ 997514 h 1022935"/>
                  <a:gd name="connsiteX247" fmla="*/ 450766 w 785298"/>
                  <a:gd name="connsiteY247" fmla="*/ 1007759 h 1022935"/>
                  <a:gd name="connsiteX248" fmla="*/ 495412 w 785298"/>
                  <a:gd name="connsiteY248" fmla="*/ 989040 h 1022935"/>
                  <a:gd name="connsiteX249" fmla="*/ 492756 w 785298"/>
                  <a:gd name="connsiteY249" fmla="*/ 990558 h 1022935"/>
                  <a:gd name="connsiteX250" fmla="*/ 552200 w 785298"/>
                  <a:gd name="connsiteY250" fmla="*/ 956409 h 1022935"/>
                  <a:gd name="connsiteX251" fmla="*/ 525008 w 785298"/>
                  <a:gd name="connsiteY251" fmla="*/ 970954 h 1022935"/>
                  <a:gd name="connsiteX252" fmla="*/ 500977 w 785298"/>
                  <a:gd name="connsiteY252" fmla="*/ 980945 h 1022935"/>
                  <a:gd name="connsiteX253" fmla="*/ 550177 w 785298"/>
                  <a:gd name="connsiteY253" fmla="*/ 949579 h 1022935"/>
                  <a:gd name="connsiteX254" fmla="*/ 561307 w 785298"/>
                  <a:gd name="connsiteY254" fmla="*/ 937311 h 1022935"/>
                  <a:gd name="connsiteX255" fmla="*/ 590902 w 785298"/>
                  <a:gd name="connsiteY255" fmla="*/ 915304 h 1022935"/>
                  <a:gd name="connsiteX256" fmla="*/ 609747 w 785298"/>
                  <a:gd name="connsiteY256" fmla="*/ 897597 h 1022935"/>
                  <a:gd name="connsiteX257" fmla="*/ 618728 w 785298"/>
                  <a:gd name="connsiteY257" fmla="*/ 889249 h 1022935"/>
                  <a:gd name="connsiteX258" fmla="*/ 610253 w 785298"/>
                  <a:gd name="connsiteY258" fmla="*/ 899620 h 1022935"/>
                  <a:gd name="connsiteX259" fmla="*/ 602538 w 785298"/>
                  <a:gd name="connsiteY259" fmla="*/ 908094 h 1022935"/>
                  <a:gd name="connsiteX260" fmla="*/ 591914 w 785298"/>
                  <a:gd name="connsiteY260" fmla="*/ 918719 h 1022935"/>
                  <a:gd name="connsiteX261" fmla="*/ 586476 w 785298"/>
                  <a:gd name="connsiteY261" fmla="*/ 925042 h 1022935"/>
                  <a:gd name="connsiteX262" fmla="*/ 610127 w 785298"/>
                  <a:gd name="connsiteY262" fmla="*/ 907588 h 1022935"/>
                  <a:gd name="connsiteX263" fmla="*/ 572690 w 785298"/>
                  <a:gd name="connsiteY263" fmla="*/ 942876 h 1022935"/>
                  <a:gd name="connsiteX264" fmla="*/ 596973 w 785298"/>
                  <a:gd name="connsiteY264" fmla="*/ 921880 h 1022935"/>
                  <a:gd name="connsiteX265" fmla="*/ 573322 w 785298"/>
                  <a:gd name="connsiteY265" fmla="*/ 944520 h 1022935"/>
                  <a:gd name="connsiteX266" fmla="*/ 539047 w 785298"/>
                  <a:gd name="connsiteY266" fmla="*/ 970701 h 1022935"/>
                  <a:gd name="connsiteX267" fmla="*/ 600009 w 785298"/>
                  <a:gd name="connsiteY267" fmla="*/ 925042 h 1022935"/>
                  <a:gd name="connsiteX268" fmla="*/ 606206 w 785298"/>
                  <a:gd name="connsiteY268" fmla="*/ 916568 h 1022935"/>
                  <a:gd name="connsiteX269" fmla="*/ 616704 w 785298"/>
                  <a:gd name="connsiteY269" fmla="*/ 904680 h 1022935"/>
                  <a:gd name="connsiteX270" fmla="*/ 628340 w 785298"/>
                  <a:gd name="connsiteY270" fmla="*/ 889882 h 1022935"/>
                  <a:gd name="connsiteX271" fmla="*/ 668054 w 785298"/>
                  <a:gd name="connsiteY271" fmla="*/ 832334 h 1022935"/>
                  <a:gd name="connsiteX272" fmla="*/ 650220 w 785298"/>
                  <a:gd name="connsiteY272" fmla="*/ 865218 h 1022935"/>
                  <a:gd name="connsiteX273" fmla="*/ 686140 w 785298"/>
                  <a:gd name="connsiteY273" fmla="*/ 806533 h 1022935"/>
                  <a:gd name="connsiteX274" fmla="*/ 712953 w 785298"/>
                  <a:gd name="connsiteY274" fmla="*/ 749745 h 1022935"/>
                  <a:gd name="connsiteX275" fmla="*/ 712953 w 785298"/>
                  <a:gd name="connsiteY275" fmla="*/ 729888 h 1022935"/>
                  <a:gd name="connsiteX276" fmla="*/ 742296 w 785298"/>
                  <a:gd name="connsiteY276" fmla="*/ 641607 h 1022935"/>
                  <a:gd name="connsiteX277" fmla="*/ 758738 w 785298"/>
                  <a:gd name="connsiteY277" fmla="*/ 565973 h 1022935"/>
                  <a:gd name="connsiteX278" fmla="*/ 766453 w 785298"/>
                  <a:gd name="connsiteY278" fmla="*/ 516647 h 1022935"/>
                  <a:gd name="connsiteX279" fmla="*/ 752793 w 785298"/>
                  <a:gd name="connsiteY279" fmla="*/ 607964 h 1022935"/>
                  <a:gd name="connsiteX280" fmla="*/ 737616 w 785298"/>
                  <a:gd name="connsiteY280" fmla="*/ 679550 h 1022935"/>
                  <a:gd name="connsiteX281" fmla="*/ 756461 w 785298"/>
                  <a:gd name="connsiteY281" fmla="*/ 598604 h 1022935"/>
                  <a:gd name="connsiteX282" fmla="*/ 767718 w 785298"/>
                  <a:gd name="connsiteY282" fmla="*/ 535365 h 1022935"/>
                  <a:gd name="connsiteX283" fmla="*/ 766959 w 785298"/>
                  <a:gd name="connsiteY283" fmla="*/ 507920 h 1022935"/>
                  <a:gd name="connsiteX284" fmla="*/ 767465 w 785298"/>
                  <a:gd name="connsiteY284" fmla="*/ 487178 h 1022935"/>
                  <a:gd name="connsiteX285" fmla="*/ 768603 w 785298"/>
                  <a:gd name="connsiteY285" fmla="*/ 463400 h 1022935"/>
                  <a:gd name="connsiteX286" fmla="*/ 774801 w 785298"/>
                  <a:gd name="connsiteY286" fmla="*/ 414074 h 1022935"/>
                  <a:gd name="connsiteX287" fmla="*/ 778089 w 785298"/>
                  <a:gd name="connsiteY287" fmla="*/ 377142 h 1022935"/>
                  <a:gd name="connsiteX288" fmla="*/ 781883 w 785298"/>
                  <a:gd name="connsiteY288" fmla="*/ 372969 h 1022935"/>
                  <a:gd name="connsiteX289" fmla="*/ 784919 w 785298"/>
                  <a:gd name="connsiteY289" fmla="*/ 308086 h 1022935"/>
                  <a:gd name="connsiteX290" fmla="*/ 785298 w 785298"/>
                  <a:gd name="connsiteY290" fmla="*/ 293541 h 1022935"/>
                  <a:gd name="connsiteX291" fmla="*/ 785298 w 785298"/>
                  <a:gd name="connsiteY291" fmla="*/ 292529 h 1022935"/>
                  <a:gd name="connsiteX292" fmla="*/ 785298 w 785298"/>
                  <a:gd name="connsiteY292" fmla="*/ 289620 h 1022935"/>
                  <a:gd name="connsiteX293" fmla="*/ 276859 w 785298"/>
                  <a:gd name="connsiteY293" fmla="*/ 588486 h 1022935"/>
                  <a:gd name="connsiteX294" fmla="*/ 276859 w 785298"/>
                  <a:gd name="connsiteY294" fmla="*/ 588486 h 1022935"/>
                  <a:gd name="connsiteX295" fmla="*/ 276859 w 785298"/>
                  <a:gd name="connsiteY295" fmla="*/ 588486 h 1022935"/>
                  <a:gd name="connsiteX296" fmla="*/ 285839 w 785298"/>
                  <a:gd name="connsiteY296" fmla="*/ 710284 h 1022935"/>
                  <a:gd name="connsiteX297" fmla="*/ 286092 w 785298"/>
                  <a:gd name="connsiteY297" fmla="*/ 710284 h 1022935"/>
                  <a:gd name="connsiteX298" fmla="*/ 285460 w 785298"/>
                  <a:gd name="connsiteY298" fmla="*/ 710284 h 1022935"/>
                  <a:gd name="connsiteX299" fmla="*/ 285966 w 785298"/>
                  <a:gd name="connsiteY299" fmla="*/ 710284 h 1022935"/>
                  <a:gd name="connsiteX300" fmla="*/ 288622 w 785298"/>
                  <a:gd name="connsiteY300" fmla="*/ 710790 h 1022935"/>
                  <a:gd name="connsiteX301" fmla="*/ 289001 w 785298"/>
                  <a:gd name="connsiteY301" fmla="*/ 710790 h 1022935"/>
                  <a:gd name="connsiteX302" fmla="*/ 288115 w 785298"/>
                  <a:gd name="connsiteY302" fmla="*/ 710790 h 1022935"/>
                  <a:gd name="connsiteX303" fmla="*/ 288622 w 785298"/>
                  <a:gd name="connsiteY303" fmla="*/ 710790 h 1022935"/>
                  <a:gd name="connsiteX304" fmla="*/ 291404 w 785298"/>
                  <a:gd name="connsiteY304" fmla="*/ 711549 h 1022935"/>
                  <a:gd name="connsiteX305" fmla="*/ 292669 w 785298"/>
                  <a:gd name="connsiteY305" fmla="*/ 711928 h 1022935"/>
                  <a:gd name="connsiteX306" fmla="*/ 293554 w 785298"/>
                  <a:gd name="connsiteY306" fmla="*/ 712181 h 1022935"/>
                  <a:gd name="connsiteX307" fmla="*/ 291025 w 785298"/>
                  <a:gd name="connsiteY307" fmla="*/ 711422 h 1022935"/>
                  <a:gd name="connsiteX308" fmla="*/ 291277 w 785298"/>
                  <a:gd name="connsiteY308" fmla="*/ 711422 h 1022935"/>
                  <a:gd name="connsiteX309" fmla="*/ 297854 w 785298"/>
                  <a:gd name="connsiteY309" fmla="*/ 713572 h 1022935"/>
                  <a:gd name="connsiteX310" fmla="*/ 298613 w 785298"/>
                  <a:gd name="connsiteY310" fmla="*/ 713825 h 1022935"/>
                  <a:gd name="connsiteX311" fmla="*/ 300763 w 785298"/>
                  <a:gd name="connsiteY311" fmla="*/ 714584 h 1022935"/>
                  <a:gd name="connsiteX312" fmla="*/ 296463 w 785298"/>
                  <a:gd name="connsiteY312" fmla="*/ 713193 h 1022935"/>
                  <a:gd name="connsiteX313" fmla="*/ 297728 w 785298"/>
                  <a:gd name="connsiteY313" fmla="*/ 713572 h 1022935"/>
                  <a:gd name="connsiteX314" fmla="*/ 317332 w 785298"/>
                  <a:gd name="connsiteY314" fmla="*/ 720276 h 1022935"/>
                  <a:gd name="connsiteX315" fmla="*/ 317332 w 785298"/>
                  <a:gd name="connsiteY315" fmla="*/ 720276 h 1022935"/>
                  <a:gd name="connsiteX316" fmla="*/ 317332 w 785298"/>
                  <a:gd name="connsiteY316" fmla="*/ 720276 h 1022935"/>
                  <a:gd name="connsiteX317" fmla="*/ 452663 w 785298"/>
                  <a:gd name="connsiteY317" fmla="*/ 206651 h 1022935"/>
                  <a:gd name="connsiteX318" fmla="*/ 454054 w 785298"/>
                  <a:gd name="connsiteY318" fmla="*/ 206904 h 1022935"/>
                  <a:gd name="connsiteX319" fmla="*/ 455698 w 785298"/>
                  <a:gd name="connsiteY319" fmla="*/ 208801 h 1022935"/>
                  <a:gd name="connsiteX320" fmla="*/ 455698 w 785298"/>
                  <a:gd name="connsiteY320" fmla="*/ 220437 h 1022935"/>
                  <a:gd name="connsiteX321" fmla="*/ 457216 w 785298"/>
                  <a:gd name="connsiteY321" fmla="*/ 220310 h 1022935"/>
                  <a:gd name="connsiteX322" fmla="*/ 457216 w 785298"/>
                  <a:gd name="connsiteY322" fmla="*/ 220943 h 1022935"/>
                  <a:gd name="connsiteX323" fmla="*/ 453042 w 785298"/>
                  <a:gd name="connsiteY323" fmla="*/ 224864 h 1022935"/>
                  <a:gd name="connsiteX324" fmla="*/ 454560 w 785298"/>
                  <a:gd name="connsiteY324" fmla="*/ 226508 h 1022935"/>
                  <a:gd name="connsiteX325" fmla="*/ 457089 w 785298"/>
                  <a:gd name="connsiteY325" fmla="*/ 224105 h 1022935"/>
                  <a:gd name="connsiteX326" fmla="*/ 455698 w 785298"/>
                  <a:gd name="connsiteY326" fmla="*/ 242697 h 1022935"/>
                  <a:gd name="connsiteX327" fmla="*/ 454686 w 785298"/>
                  <a:gd name="connsiteY327" fmla="*/ 242697 h 1022935"/>
                  <a:gd name="connsiteX328" fmla="*/ 453169 w 785298"/>
                  <a:gd name="connsiteY328" fmla="*/ 236626 h 1022935"/>
                  <a:gd name="connsiteX329" fmla="*/ 452536 w 785298"/>
                  <a:gd name="connsiteY329" fmla="*/ 241053 h 1022935"/>
                  <a:gd name="connsiteX330" fmla="*/ 452283 w 785298"/>
                  <a:gd name="connsiteY330" fmla="*/ 240673 h 1022935"/>
                  <a:gd name="connsiteX331" fmla="*/ 449754 w 785298"/>
                  <a:gd name="connsiteY331" fmla="*/ 256989 h 1022935"/>
                  <a:gd name="connsiteX332" fmla="*/ 453928 w 785298"/>
                  <a:gd name="connsiteY332" fmla="*/ 262174 h 1022935"/>
                  <a:gd name="connsiteX333" fmla="*/ 450133 w 785298"/>
                  <a:gd name="connsiteY333" fmla="*/ 289367 h 1022935"/>
                  <a:gd name="connsiteX334" fmla="*/ 449754 w 785298"/>
                  <a:gd name="connsiteY334" fmla="*/ 289873 h 1022935"/>
                  <a:gd name="connsiteX335" fmla="*/ 442291 w 785298"/>
                  <a:gd name="connsiteY335" fmla="*/ 264198 h 1022935"/>
                  <a:gd name="connsiteX336" fmla="*/ 438497 w 785298"/>
                  <a:gd name="connsiteY336" fmla="*/ 283929 h 1022935"/>
                  <a:gd name="connsiteX337" fmla="*/ 435335 w 785298"/>
                  <a:gd name="connsiteY337" fmla="*/ 267360 h 1022935"/>
                  <a:gd name="connsiteX338" fmla="*/ 430909 w 785298"/>
                  <a:gd name="connsiteY338" fmla="*/ 266854 h 1022935"/>
                  <a:gd name="connsiteX339" fmla="*/ 426229 w 785298"/>
                  <a:gd name="connsiteY339" fmla="*/ 289999 h 1022935"/>
                  <a:gd name="connsiteX340" fmla="*/ 433564 w 785298"/>
                  <a:gd name="connsiteY340" fmla="*/ 279122 h 1022935"/>
                  <a:gd name="connsiteX341" fmla="*/ 435335 w 785298"/>
                  <a:gd name="connsiteY341" fmla="*/ 295691 h 1022935"/>
                  <a:gd name="connsiteX342" fmla="*/ 427999 w 785298"/>
                  <a:gd name="connsiteY342" fmla="*/ 310615 h 1022935"/>
                  <a:gd name="connsiteX343" fmla="*/ 423320 w 785298"/>
                  <a:gd name="connsiteY343" fmla="*/ 305556 h 1022935"/>
                  <a:gd name="connsiteX344" fmla="*/ 423067 w 785298"/>
                  <a:gd name="connsiteY344" fmla="*/ 301509 h 1022935"/>
                  <a:gd name="connsiteX345" fmla="*/ 422561 w 785298"/>
                  <a:gd name="connsiteY345" fmla="*/ 285320 h 1022935"/>
                  <a:gd name="connsiteX346" fmla="*/ 418640 w 785298"/>
                  <a:gd name="connsiteY346" fmla="*/ 300623 h 1022935"/>
                  <a:gd name="connsiteX347" fmla="*/ 415984 w 785298"/>
                  <a:gd name="connsiteY347" fmla="*/ 324528 h 1022935"/>
                  <a:gd name="connsiteX348" fmla="*/ 415478 w 785298"/>
                  <a:gd name="connsiteY348" fmla="*/ 316180 h 1022935"/>
                  <a:gd name="connsiteX349" fmla="*/ 407131 w 785298"/>
                  <a:gd name="connsiteY349" fmla="*/ 342993 h 1022935"/>
                  <a:gd name="connsiteX350" fmla="*/ 412569 w 785298"/>
                  <a:gd name="connsiteY350" fmla="*/ 348432 h 1022935"/>
                  <a:gd name="connsiteX351" fmla="*/ 403589 w 785298"/>
                  <a:gd name="connsiteY351" fmla="*/ 366645 h 1022935"/>
                  <a:gd name="connsiteX352" fmla="*/ 393218 w 785298"/>
                  <a:gd name="connsiteY352" fmla="*/ 391181 h 1022935"/>
                  <a:gd name="connsiteX353" fmla="*/ 401186 w 785298"/>
                  <a:gd name="connsiteY353" fmla="*/ 358171 h 1022935"/>
                  <a:gd name="connsiteX354" fmla="*/ 391448 w 785298"/>
                  <a:gd name="connsiteY354" fmla="*/ 386502 h 1022935"/>
                  <a:gd name="connsiteX355" fmla="*/ 392333 w 785298"/>
                  <a:gd name="connsiteY355" fmla="*/ 403576 h 1022935"/>
                  <a:gd name="connsiteX356" fmla="*/ 380950 w 785298"/>
                  <a:gd name="connsiteY356" fmla="*/ 421030 h 1022935"/>
                  <a:gd name="connsiteX357" fmla="*/ 369314 w 785298"/>
                  <a:gd name="connsiteY357" fmla="*/ 451511 h 1022935"/>
                  <a:gd name="connsiteX358" fmla="*/ 374500 w 785298"/>
                  <a:gd name="connsiteY358" fmla="*/ 453535 h 1022935"/>
                  <a:gd name="connsiteX359" fmla="*/ 359955 w 785298"/>
                  <a:gd name="connsiteY359" fmla="*/ 477186 h 1022935"/>
                  <a:gd name="connsiteX360" fmla="*/ 366911 w 785298"/>
                  <a:gd name="connsiteY360" fmla="*/ 454799 h 1022935"/>
                  <a:gd name="connsiteX361" fmla="*/ 354137 w 785298"/>
                  <a:gd name="connsiteY361" fmla="*/ 487051 h 1022935"/>
                  <a:gd name="connsiteX362" fmla="*/ 361346 w 785298"/>
                  <a:gd name="connsiteY362" fmla="*/ 482119 h 1022935"/>
                  <a:gd name="connsiteX363" fmla="*/ 348445 w 785298"/>
                  <a:gd name="connsiteY363" fmla="*/ 504758 h 1022935"/>
                  <a:gd name="connsiteX364" fmla="*/ 347433 w 785298"/>
                  <a:gd name="connsiteY364" fmla="*/ 499699 h 1022935"/>
                  <a:gd name="connsiteX365" fmla="*/ 338959 w 785298"/>
                  <a:gd name="connsiteY365" fmla="*/ 511208 h 1022935"/>
                  <a:gd name="connsiteX366" fmla="*/ 335292 w 785298"/>
                  <a:gd name="connsiteY366" fmla="*/ 522338 h 1022935"/>
                  <a:gd name="connsiteX367" fmla="*/ 315182 w 785298"/>
                  <a:gd name="connsiteY367" fmla="*/ 541689 h 1022935"/>
                  <a:gd name="connsiteX368" fmla="*/ 307214 w 785298"/>
                  <a:gd name="connsiteY368" fmla="*/ 556487 h 1022935"/>
                  <a:gd name="connsiteX369" fmla="*/ 308984 w 785298"/>
                  <a:gd name="connsiteY369" fmla="*/ 532583 h 1022935"/>
                  <a:gd name="connsiteX370" fmla="*/ 324414 w 785298"/>
                  <a:gd name="connsiteY370" fmla="*/ 511841 h 1022935"/>
                  <a:gd name="connsiteX371" fmla="*/ 336557 w 785298"/>
                  <a:gd name="connsiteY371" fmla="*/ 473898 h 1022935"/>
                  <a:gd name="connsiteX372" fmla="*/ 332509 w 785298"/>
                  <a:gd name="connsiteY372" fmla="*/ 468459 h 1022935"/>
                  <a:gd name="connsiteX373" fmla="*/ 341868 w 785298"/>
                  <a:gd name="connsiteY373" fmla="*/ 450752 h 1022935"/>
                  <a:gd name="connsiteX374" fmla="*/ 346548 w 785298"/>
                  <a:gd name="connsiteY374" fmla="*/ 431528 h 1022935"/>
                  <a:gd name="connsiteX375" fmla="*/ 367417 w 785298"/>
                  <a:gd name="connsiteY375" fmla="*/ 370565 h 1022935"/>
                  <a:gd name="connsiteX376" fmla="*/ 357678 w 785298"/>
                  <a:gd name="connsiteY376" fmla="*/ 392952 h 1022935"/>
                  <a:gd name="connsiteX377" fmla="*/ 366658 w 785298"/>
                  <a:gd name="connsiteY377" fmla="*/ 361459 h 1022935"/>
                  <a:gd name="connsiteX378" fmla="*/ 356160 w 785298"/>
                  <a:gd name="connsiteY378" fmla="*/ 387893 h 1022935"/>
                  <a:gd name="connsiteX379" fmla="*/ 370326 w 785298"/>
                  <a:gd name="connsiteY379" fmla="*/ 358677 h 1022935"/>
                  <a:gd name="connsiteX380" fmla="*/ 368049 w 785298"/>
                  <a:gd name="connsiteY380" fmla="*/ 353112 h 1022935"/>
                  <a:gd name="connsiteX381" fmla="*/ 400933 w 785298"/>
                  <a:gd name="connsiteY381" fmla="*/ 299485 h 1022935"/>
                  <a:gd name="connsiteX382" fmla="*/ 394104 w 785298"/>
                  <a:gd name="connsiteY382" fmla="*/ 299738 h 1022935"/>
                  <a:gd name="connsiteX383" fmla="*/ 406119 w 785298"/>
                  <a:gd name="connsiteY383" fmla="*/ 283929 h 1022935"/>
                  <a:gd name="connsiteX384" fmla="*/ 388918 w 785298"/>
                  <a:gd name="connsiteY384" fmla="*/ 305809 h 1022935"/>
                  <a:gd name="connsiteX385" fmla="*/ 385377 w 785298"/>
                  <a:gd name="connsiteY385" fmla="*/ 298979 h 1022935"/>
                  <a:gd name="connsiteX386" fmla="*/ 400680 w 785298"/>
                  <a:gd name="connsiteY386" fmla="*/ 280134 h 1022935"/>
                  <a:gd name="connsiteX387" fmla="*/ 394736 w 785298"/>
                  <a:gd name="connsiteY387" fmla="*/ 280893 h 1022935"/>
                  <a:gd name="connsiteX388" fmla="*/ 425344 w 785298"/>
                  <a:gd name="connsiteY388" fmla="*/ 253827 h 1022935"/>
                  <a:gd name="connsiteX389" fmla="*/ 431920 w 785298"/>
                  <a:gd name="connsiteY389" fmla="*/ 238144 h 1022935"/>
                  <a:gd name="connsiteX390" fmla="*/ 407510 w 785298"/>
                  <a:gd name="connsiteY390" fmla="*/ 260024 h 1022935"/>
                  <a:gd name="connsiteX391" fmla="*/ 405486 w 785298"/>
                  <a:gd name="connsiteY391" fmla="*/ 257115 h 1022935"/>
                  <a:gd name="connsiteX392" fmla="*/ 424964 w 785298"/>
                  <a:gd name="connsiteY392" fmla="*/ 234223 h 1022935"/>
                  <a:gd name="connsiteX393" fmla="*/ 415984 w 785298"/>
                  <a:gd name="connsiteY393" fmla="*/ 251171 h 1022935"/>
                  <a:gd name="connsiteX394" fmla="*/ 427493 w 785298"/>
                  <a:gd name="connsiteY394" fmla="*/ 239661 h 1022935"/>
                  <a:gd name="connsiteX395" fmla="*/ 440774 w 785298"/>
                  <a:gd name="connsiteY395" fmla="*/ 225622 h 1022935"/>
                  <a:gd name="connsiteX396" fmla="*/ 443050 w 785298"/>
                  <a:gd name="connsiteY396" fmla="*/ 227899 h 1022935"/>
                  <a:gd name="connsiteX397" fmla="*/ 443050 w 785298"/>
                  <a:gd name="connsiteY397" fmla="*/ 223472 h 1022935"/>
                  <a:gd name="connsiteX398" fmla="*/ 444315 w 785298"/>
                  <a:gd name="connsiteY398" fmla="*/ 222207 h 1022935"/>
                  <a:gd name="connsiteX399" fmla="*/ 442797 w 785298"/>
                  <a:gd name="connsiteY399" fmla="*/ 220563 h 1022935"/>
                  <a:gd name="connsiteX400" fmla="*/ 442797 w 785298"/>
                  <a:gd name="connsiteY400" fmla="*/ 220563 h 1022935"/>
                  <a:gd name="connsiteX401" fmla="*/ 441533 w 785298"/>
                  <a:gd name="connsiteY401" fmla="*/ 217148 h 1022935"/>
                  <a:gd name="connsiteX402" fmla="*/ 452409 w 785298"/>
                  <a:gd name="connsiteY402" fmla="*/ 206777 h 1022935"/>
                  <a:gd name="connsiteX403" fmla="*/ 440900 w 785298"/>
                  <a:gd name="connsiteY403" fmla="*/ 217907 h 1022935"/>
                  <a:gd name="connsiteX404" fmla="*/ 440900 w 785298"/>
                  <a:gd name="connsiteY404" fmla="*/ 221196 h 1022935"/>
                  <a:gd name="connsiteX405" fmla="*/ 439509 w 785298"/>
                  <a:gd name="connsiteY405" fmla="*/ 222587 h 1022935"/>
                  <a:gd name="connsiteX406" fmla="*/ 437485 w 785298"/>
                  <a:gd name="connsiteY406" fmla="*/ 226255 h 1022935"/>
                  <a:gd name="connsiteX407" fmla="*/ 432300 w 785298"/>
                  <a:gd name="connsiteY407" fmla="*/ 226508 h 1022935"/>
                  <a:gd name="connsiteX408" fmla="*/ 441027 w 785298"/>
                  <a:gd name="connsiteY408" fmla="*/ 218034 h 1022935"/>
                  <a:gd name="connsiteX409" fmla="*/ 283942 w 785298"/>
                  <a:gd name="connsiteY409" fmla="*/ 710157 h 1022935"/>
                  <a:gd name="connsiteX410" fmla="*/ 283942 w 785298"/>
                  <a:gd name="connsiteY410" fmla="*/ 710157 h 1022935"/>
                  <a:gd name="connsiteX411" fmla="*/ 283942 w 785298"/>
                  <a:gd name="connsiteY411" fmla="*/ 710157 h 1022935"/>
                  <a:gd name="connsiteX412" fmla="*/ 283942 w 785298"/>
                  <a:gd name="connsiteY412" fmla="*/ 710157 h 1022935"/>
                  <a:gd name="connsiteX413" fmla="*/ 283942 w 785298"/>
                  <a:gd name="connsiteY413" fmla="*/ 710157 h 1022935"/>
                  <a:gd name="connsiteX414" fmla="*/ 283942 w 785298"/>
                  <a:gd name="connsiteY414" fmla="*/ 710157 h 1022935"/>
                  <a:gd name="connsiteX415" fmla="*/ 283942 w 785298"/>
                  <a:gd name="connsiteY415" fmla="*/ 710157 h 1022935"/>
                  <a:gd name="connsiteX416" fmla="*/ 283942 w 785298"/>
                  <a:gd name="connsiteY416" fmla="*/ 710157 h 1022935"/>
                  <a:gd name="connsiteX417" fmla="*/ 283942 w 785298"/>
                  <a:gd name="connsiteY417" fmla="*/ 710157 h 1022935"/>
                  <a:gd name="connsiteX418" fmla="*/ 283942 w 785298"/>
                  <a:gd name="connsiteY418" fmla="*/ 710157 h 1022935"/>
                  <a:gd name="connsiteX419" fmla="*/ 283942 w 785298"/>
                  <a:gd name="connsiteY419" fmla="*/ 710157 h 1022935"/>
                  <a:gd name="connsiteX420" fmla="*/ 284195 w 785298"/>
                  <a:gd name="connsiteY420" fmla="*/ 710157 h 1022935"/>
                  <a:gd name="connsiteX421" fmla="*/ 283942 w 785298"/>
                  <a:gd name="connsiteY421" fmla="*/ 710157 h 1022935"/>
                  <a:gd name="connsiteX422" fmla="*/ 283942 w 785298"/>
                  <a:gd name="connsiteY422" fmla="*/ 710157 h 1022935"/>
                  <a:gd name="connsiteX423" fmla="*/ 283942 w 785298"/>
                  <a:gd name="connsiteY423" fmla="*/ 710157 h 1022935"/>
                  <a:gd name="connsiteX424" fmla="*/ 283942 w 785298"/>
                  <a:gd name="connsiteY424" fmla="*/ 710157 h 1022935"/>
                  <a:gd name="connsiteX425" fmla="*/ 283942 w 785298"/>
                  <a:gd name="connsiteY425" fmla="*/ 710157 h 1022935"/>
                  <a:gd name="connsiteX426" fmla="*/ 283942 w 785298"/>
                  <a:gd name="connsiteY426" fmla="*/ 710157 h 1022935"/>
                  <a:gd name="connsiteX427" fmla="*/ 286598 w 785298"/>
                  <a:gd name="connsiteY427" fmla="*/ 709272 h 1022935"/>
                  <a:gd name="connsiteX428" fmla="*/ 286092 w 785298"/>
                  <a:gd name="connsiteY428" fmla="*/ 709398 h 1022935"/>
                  <a:gd name="connsiteX429" fmla="*/ 286092 w 785298"/>
                  <a:gd name="connsiteY429" fmla="*/ 709398 h 1022935"/>
                  <a:gd name="connsiteX430" fmla="*/ 293428 w 785298"/>
                  <a:gd name="connsiteY430" fmla="*/ 706869 h 1022935"/>
                  <a:gd name="connsiteX431" fmla="*/ 284068 w 785298"/>
                  <a:gd name="connsiteY431" fmla="*/ 710031 h 1022935"/>
                  <a:gd name="connsiteX432" fmla="*/ 284068 w 785298"/>
                  <a:gd name="connsiteY432" fmla="*/ 710031 h 1022935"/>
                  <a:gd name="connsiteX433" fmla="*/ 284068 w 785298"/>
                  <a:gd name="connsiteY433" fmla="*/ 710031 h 1022935"/>
                  <a:gd name="connsiteX434" fmla="*/ 284068 w 785298"/>
                  <a:gd name="connsiteY434" fmla="*/ 710031 h 1022935"/>
                  <a:gd name="connsiteX435" fmla="*/ 284068 w 785298"/>
                  <a:gd name="connsiteY435" fmla="*/ 710031 h 1022935"/>
                  <a:gd name="connsiteX436" fmla="*/ 283689 w 785298"/>
                  <a:gd name="connsiteY436" fmla="*/ 710157 h 1022935"/>
                  <a:gd name="connsiteX437" fmla="*/ 283689 w 785298"/>
                  <a:gd name="connsiteY437" fmla="*/ 710157 h 1022935"/>
                  <a:gd name="connsiteX438" fmla="*/ 284068 w 785298"/>
                  <a:gd name="connsiteY438" fmla="*/ 710031 h 1022935"/>
                  <a:gd name="connsiteX439" fmla="*/ 284068 w 785298"/>
                  <a:gd name="connsiteY439" fmla="*/ 710031 h 1022935"/>
                  <a:gd name="connsiteX440" fmla="*/ 284068 w 785298"/>
                  <a:gd name="connsiteY440" fmla="*/ 710031 h 1022935"/>
                  <a:gd name="connsiteX441" fmla="*/ 284068 w 785298"/>
                  <a:gd name="connsiteY441" fmla="*/ 710031 h 1022935"/>
                  <a:gd name="connsiteX442" fmla="*/ 284068 w 785298"/>
                  <a:gd name="connsiteY442" fmla="*/ 710031 h 1022935"/>
                  <a:gd name="connsiteX443" fmla="*/ 284068 w 785298"/>
                  <a:gd name="connsiteY443" fmla="*/ 710031 h 1022935"/>
                  <a:gd name="connsiteX444" fmla="*/ 284068 w 785298"/>
                  <a:gd name="connsiteY444" fmla="*/ 710031 h 1022935"/>
                  <a:gd name="connsiteX445" fmla="*/ 284068 w 785298"/>
                  <a:gd name="connsiteY445" fmla="*/ 710031 h 1022935"/>
                  <a:gd name="connsiteX446" fmla="*/ 284068 w 785298"/>
                  <a:gd name="connsiteY446" fmla="*/ 710031 h 1022935"/>
                  <a:gd name="connsiteX447" fmla="*/ 284068 w 785298"/>
                  <a:gd name="connsiteY447" fmla="*/ 710031 h 1022935"/>
                  <a:gd name="connsiteX448" fmla="*/ 283689 w 785298"/>
                  <a:gd name="connsiteY448" fmla="*/ 710157 h 1022935"/>
                  <a:gd name="connsiteX449" fmla="*/ 283689 w 785298"/>
                  <a:gd name="connsiteY449" fmla="*/ 710157 h 1022935"/>
                  <a:gd name="connsiteX450" fmla="*/ 284068 w 785298"/>
                  <a:gd name="connsiteY450" fmla="*/ 710031 h 1022935"/>
                  <a:gd name="connsiteX451" fmla="*/ 284068 w 785298"/>
                  <a:gd name="connsiteY451" fmla="*/ 710031 h 1022935"/>
                  <a:gd name="connsiteX452" fmla="*/ 284068 w 785298"/>
                  <a:gd name="connsiteY452" fmla="*/ 710031 h 1022935"/>
                  <a:gd name="connsiteX453" fmla="*/ 748114 w 785298"/>
                  <a:gd name="connsiteY453" fmla="*/ 227267 h 1022935"/>
                  <a:gd name="connsiteX454" fmla="*/ 748493 w 785298"/>
                  <a:gd name="connsiteY454" fmla="*/ 226381 h 1022935"/>
                  <a:gd name="connsiteX455" fmla="*/ 748873 w 785298"/>
                  <a:gd name="connsiteY455" fmla="*/ 225622 h 1022935"/>
                  <a:gd name="connsiteX456" fmla="*/ 747229 w 785298"/>
                  <a:gd name="connsiteY456" fmla="*/ 229670 h 1022935"/>
                  <a:gd name="connsiteX457" fmla="*/ 746090 w 785298"/>
                  <a:gd name="connsiteY457" fmla="*/ 232452 h 1022935"/>
                  <a:gd name="connsiteX458" fmla="*/ 746217 w 785298"/>
                  <a:gd name="connsiteY458" fmla="*/ 232073 h 1022935"/>
                  <a:gd name="connsiteX459" fmla="*/ 747229 w 785298"/>
                  <a:gd name="connsiteY459" fmla="*/ 229543 h 1022935"/>
                  <a:gd name="connsiteX460" fmla="*/ 748240 w 785298"/>
                  <a:gd name="connsiteY460" fmla="*/ 227140 h 1022935"/>
                  <a:gd name="connsiteX461" fmla="*/ 742296 w 785298"/>
                  <a:gd name="connsiteY461" fmla="*/ 242697 h 1022935"/>
                  <a:gd name="connsiteX462" fmla="*/ 742422 w 785298"/>
                  <a:gd name="connsiteY462" fmla="*/ 242065 h 1022935"/>
                  <a:gd name="connsiteX463" fmla="*/ 742422 w 785298"/>
                  <a:gd name="connsiteY463" fmla="*/ 241685 h 1022935"/>
                  <a:gd name="connsiteX464" fmla="*/ 742169 w 785298"/>
                  <a:gd name="connsiteY464" fmla="*/ 242950 h 1022935"/>
                  <a:gd name="connsiteX465" fmla="*/ 742169 w 785298"/>
                  <a:gd name="connsiteY465" fmla="*/ 242950 h 1022935"/>
                  <a:gd name="connsiteX466" fmla="*/ 742043 w 785298"/>
                  <a:gd name="connsiteY466" fmla="*/ 244088 h 1022935"/>
                  <a:gd name="connsiteX467" fmla="*/ 742043 w 785298"/>
                  <a:gd name="connsiteY467" fmla="*/ 244594 h 1022935"/>
                  <a:gd name="connsiteX468" fmla="*/ 742043 w 785298"/>
                  <a:gd name="connsiteY468" fmla="*/ 244341 h 1022935"/>
                  <a:gd name="connsiteX469" fmla="*/ 742043 w 785298"/>
                  <a:gd name="connsiteY469" fmla="*/ 244088 h 1022935"/>
                  <a:gd name="connsiteX470" fmla="*/ 741664 w 785298"/>
                  <a:gd name="connsiteY470" fmla="*/ 246491 h 1022935"/>
                  <a:gd name="connsiteX471" fmla="*/ 741664 w 785298"/>
                  <a:gd name="connsiteY471" fmla="*/ 245985 h 1022935"/>
                  <a:gd name="connsiteX472" fmla="*/ 741664 w 785298"/>
                  <a:gd name="connsiteY472" fmla="*/ 246491 h 1022935"/>
                  <a:gd name="connsiteX473" fmla="*/ 750517 w 785298"/>
                  <a:gd name="connsiteY473" fmla="*/ 221954 h 1022935"/>
                  <a:gd name="connsiteX474" fmla="*/ 750517 w 785298"/>
                  <a:gd name="connsiteY474" fmla="*/ 221954 h 1022935"/>
                  <a:gd name="connsiteX475" fmla="*/ 750517 w 785298"/>
                  <a:gd name="connsiteY475" fmla="*/ 221954 h 1022935"/>
                  <a:gd name="connsiteX476" fmla="*/ 745331 w 785298"/>
                  <a:gd name="connsiteY476" fmla="*/ 224864 h 1022935"/>
                  <a:gd name="connsiteX477" fmla="*/ 745584 w 785298"/>
                  <a:gd name="connsiteY477" fmla="*/ 223599 h 1022935"/>
                  <a:gd name="connsiteX478" fmla="*/ 745584 w 785298"/>
                  <a:gd name="connsiteY478" fmla="*/ 223599 h 1022935"/>
                  <a:gd name="connsiteX479" fmla="*/ 745331 w 785298"/>
                  <a:gd name="connsiteY479" fmla="*/ 224864 h 1022935"/>
                  <a:gd name="connsiteX480" fmla="*/ 743814 w 785298"/>
                  <a:gd name="connsiteY480" fmla="*/ 233970 h 1022935"/>
                  <a:gd name="connsiteX481" fmla="*/ 745205 w 785298"/>
                  <a:gd name="connsiteY481" fmla="*/ 225875 h 1022935"/>
                  <a:gd name="connsiteX482" fmla="*/ 743814 w 785298"/>
                  <a:gd name="connsiteY482" fmla="*/ 233970 h 1022935"/>
                  <a:gd name="connsiteX483" fmla="*/ 741916 w 785298"/>
                  <a:gd name="connsiteY483" fmla="*/ 244847 h 1022935"/>
                  <a:gd name="connsiteX484" fmla="*/ 741916 w 785298"/>
                  <a:gd name="connsiteY484" fmla="*/ 244847 h 1022935"/>
                  <a:gd name="connsiteX485" fmla="*/ 741916 w 785298"/>
                  <a:gd name="connsiteY485" fmla="*/ 244847 h 1022935"/>
                  <a:gd name="connsiteX486" fmla="*/ 741916 w 785298"/>
                  <a:gd name="connsiteY486" fmla="*/ 244594 h 1022935"/>
                  <a:gd name="connsiteX487" fmla="*/ 741916 w 785298"/>
                  <a:gd name="connsiteY487" fmla="*/ 244594 h 1022935"/>
                  <a:gd name="connsiteX488" fmla="*/ 741916 w 785298"/>
                  <a:gd name="connsiteY488" fmla="*/ 244215 h 1022935"/>
                  <a:gd name="connsiteX489" fmla="*/ 741916 w 785298"/>
                  <a:gd name="connsiteY489" fmla="*/ 244215 h 1022935"/>
                  <a:gd name="connsiteX490" fmla="*/ 741916 w 785298"/>
                  <a:gd name="connsiteY490" fmla="*/ 244594 h 1022935"/>
                  <a:gd name="connsiteX491" fmla="*/ 741916 w 785298"/>
                  <a:gd name="connsiteY491" fmla="*/ 244594 h 1022935"/>
                  <a:gd name="connsiteX492" fmla="*/ 741916 w 785298"/>
                  <a:gd name="connsiteY492" fmla="*/ 244215 h 1022935"/>
                  <a:gd name="connsiteX493" fmla="*/ 741916 w 785298"/>
                  <a:gd name="connsiteY493" fmla="*/ 244215 h 1022935"/>
                  <a:gd name="connsiteX494" fmla="*/ 741916 w 785298"/>
                  <a:gd name="connsiteY494" fmla="*/ 244594 h 1022935"/>
                  <a:gd name="connsiteX495" fmla="*/ 741916 w 785298"/>
                  <a:gd name="connsiteY495" fmla="*/ 244594 h 1022935"/>
                  <a:gd name="connsiteX496" fmla="*/ 741916 w 785298"/>
                  <a:gd name="connsiteY496" fmla="*/ 244847 h 1022935"/>
                  <a:gd name="connsiteX497" fmla="*/ 741916 w 785298"/>
                  <a:gd name="connsiteY497" fmla="*/ 244847 h 1022935"/>
                  <a:gd name="connsiteX498" fmla="*/ 741664 w 785298"/>
                  <a:gd name="connsiteY498" fmla="*/ 245985 h 1022935"/>
                  <a:gd name="connsiteX499" fmla="*/ 741790 w 785298"/>
                  <a:gd name="connsiteY499" fmla="*/ 245100 h 1022935"/>
                  <a:gd name="connsiteX500" fmla="*/ 741790 w 785298"/>
                  <a:gd name="connsiteY500" fmla="*/ 245100 h 1022935"/>
                  <a:gd name="connsiteX501" fmla="*/ 741790 w 785298"/>
                  <a:gd name="connsiteY501" fmla="*/ 244847 h 1022935"/>
                  <a:gd name="connsiteX502" fmla="*/ 741790 w 785298"/>
                  <a:gd name="connsiteY502" fmla="*/ 244847 h 1022935"/>
                  <a:gd name="connsiteX503" fmla="*/ 741790 w 785298"/>
                  <a:gd name="connsiteY503" fmla="*/ 244973 h 1022935"/>
                  <a:gd name="connsiteX504" fmla="*/ 741790 w 785298"/>
                  <a:gd name="connsiteY504" fmla="*/ 244973 h 1022935"/>
                  <a:gd name="connsiteX505" fmla="*/ 741790 w 785298"/>
                  <a:gd name="connsiteY505" fmla="*/ 244973 h 1022935"/>
                  <a:gd name="connsiteX506" fmla="*/ 741790 w 785298"/>
                  <a:gd name="connsiteY506" fmla="*/ 244973 h 1022935"/>
                  <a:gd name="connsiteX507" fmla="*/ 741790 w 785298"/>
                  <a:gd name="connsiteY507" fmla="*/ 244973 h 1022935"/>
                  <a:gd name="connsiteX508" fmla="*/ 741790 w 785298"/>
                  <a:gd name="connsiteY508" fmla="*/ 244973 h 1022935"/>
                  <a:gd name="connsiteX509" fmla="*/ 741664 w 785298"/>
                  <a:gd name="connsiteY509" fmla="*/ 246112 h 1022935"/>
                  <a:gd name="connsiteX510" fmla="*/ 741664 w 785298"/>
                  <a:gd name="connsiteY510" fmla="*/ 246618 h 1022935"/>
                  <a:gd name="connsiteX511" fmla="*/ 741664 w 785298"/>
                  <a:gd name="connsiteY511" fmla="*/ 246112 h 1022935"/>
                  <a:gd name="connsiteX512" fmla="*/ 590144 w 785298"/>
                  <a:gd name="connsiteY512" fmla="*/ 170605 h 1022935"/>
                  <a:gd name="connsiteX513" fmla="*/ 589891 w 785298"/>
                  <a:gd name="connsiteY513" fmla="*/ 170605 h 1022935"/>
                  <a:gd name="connsiteX514" fmla="*/ 589891 w 785298"/>
                  <a:gd name="connsiteY514" fmla="*/ 170605 h 1022935"/>
                  <a:gd name="connsiteX515" fmla="*/ 589891 w 785298"/>
                  <a:gd name="connsiteY515" fmla="*/ 170605 h 1022935"/>
                  <a:gd name="connsiteX516" fmla="*/ 590396 w 785298"/>
                  <a:gd name="connsiteY516" fmla="*/ 170478 h 1022935"/>
                  <a:gd name="connsiteX517" fmla="*/ 590396 w 785298"/>
                  <a:gd name="connsiteY517" fmla="*/ 170478 h 1022935"/>
                  <a:gd name="connsiteX518" fmla="*/ 257382 w 785298"/>
                  <a:gd name="connsiteY518" fmla="*/ 70561 h 1022935"/>
                  <a:gd name="connsiteX519" fmla="*/ 257129 w 785298"/>
                  <a:gd name="connsiteY519" fmla="*/ 70182 h 1022935"/>
                  <a:gd name="connsiteX520" fmla="*/ 256496 w 785298"/>
                  <a:gd name="connsiteY520" fmla="*/ 69423 h 1022935"/>
                  <a:gd name="connsiteX521" fmla="*/ 256243 w 785298"/>
                  <a:gd name="connsiteY521" fmla="*/ 69043 h 1022935"/>
                  <a:gd name="connsiteX522" fmla="*/ 257382 w 785298"/>
                  <a:gd name="connsiteY522" fmla="*/ 70561 h 102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</a:cxnLst>
                <a:rect l="l" t="t" r="r" b="b"/>
                <a:pathLst>
                  <a:path w="785298" h="1022935">
                    <a:moveTo>
                      <a:pt x="784539" y="288988"/>
                    </a:moveTo>
                    <a:cubicBezTo>
                      <a:pt x="784286" y="285573"/>
                      <a:pt x="783780" y="283296"/>
                      <a:pt x="783274" y="281020"/>
                    </a:cubicBezTo>
                    <a:cubicBezTo>
                      <a:pt x="782769" y="279249"/>
                      <a:pt x="782389" y="277858"/>
                      <a:pt x="781883" y="276593"/>
                    </a:cubicBezTo>
                    <a:cubicBezTo>
                      <a:pt x="782389" y="275075"/>
                      <a:pt x="783022" y="273051"/>
                      <a:pt x="783654" y="269637"/>
                    </a:cubicBezTo>
                    <a:cubicBezTo>
                      <a:pt x="784033" y="267360"/>
                      <a:pt x="784539" y="264071"/>
                      <a:pt x="784413" y="259392"/>
                    </a:cubicBezTo>
                    <a:cubicBezTo>
                      <a:pt x="784286" y="256989"/>
                      <a:pt x="783907" y="254333"/>
                      <a:pt x="783022" y="251297"/>
                    </a:cubicBezTo>
                    <a:lnTo>
                      <a:pt x="782642" y="250159"/>
                    </a:lnTo>
                    <a:lnTo>
                      <a:pt x="782642" y="249653"/>
                    </a:lnTo>
                    <a:cubicBezTo>
                      <a:pt x="782642" y="249653"/>
                      <a:pt x="782263" y="249147"/>
                      <a:pt x="782263" y="249147"/>
                    </a:cubicBezTo>
                    <a:lnTo>
                      <a:pt x="781377" y="246997"/>
                    </a:lnTo>
                    <a:cubicBezTo>
                      <a:pt x="779986" y="243962"/>
                      <a:pt x="778848" y="242191"/>
                      <a:pt x="777963" y="240800"/>
                    </a:cubicBezTo>
                    <a:cubicBezTo>
                      <a:pt x="782516" y="238650"/>
                      <a:pt x="783907" y="237891"/>
                      <a:pt x="777963" y="240800"/>
                    </a:cubicBezTo>
                    <a:cubicBezTo>
                      <a:pt x="776824" y="239155"/>
                      <a:pt x="775939" y="238270"/>
                      <a:pt x="775053" y="237258"/>
                    </a:cubicBezTo>
                    <a:cubicBezTo>
                      <a:pt x="773915" y="236120"/>
                      <a:pt x="773283" y="235488"/>
                      <a:pt x="772650" y="234982"/>
                    </a:cubicBezTo>
                    <a:cubicBezTo>
                      <a:pt x="767085" y="227899"/>
                      <a:pt x="758738" y="223725"/>
                      <a:pt x="754691" y="222714"/>
                    </a:cubicBezTo>
                    <a:cubicBezTo>
                      <a:pt x="751402" y="221702"/>
                      <a:pt x="749505" y="221449"/>
                      <a:pt x="748240" y="221322"/>
                    </a:cubicBezTo>
                    <a:cubicBezTo>
                      <a:pt x="747102" y="220816"/>
                      <a:pt x="745584" y="220184"/>
                      <a:pt x="743434" y="219552"/>
                    </a:cubicBezTo>
                    <a:cubicBezTo>
                      <a:pt x="741158" y="218793"/>
                      <a:pt x="737616" y="218034"/>
                      <a:pt x="733442" y="217907"/>
                    </a:cubicBezTo>
                    <a:cubicBezTo>
                      <a:pt x="729016" y="217401"/>
                      <a:pt x="722945" y="217528"/>
                      <a:pt x="718265" y="218540"/>
                    </a:cubicBezTo>
                    <a:cubicBezTo>
                      <a:pt x="713332" y="219678"/>
                      <a:pt x="709918" y="221069"/>
                      <a:pt x="707262" y="222207"/>
                    </a:cubicBezTo>
                    <a:cubicBezTo>
                      <a:pt x="707515" y="221954"/>
                      <a:pt x="700558" y="225496"/>
                      <a:pt x="699040" y="227014"/>
                    </a:cubicBezTo>
                    <a:cubicBezTo>
                      <a:pt x="696891" y="228658"/>
                      <a:pt x="695752" y="229796"/>
                      <a:pt x="694993" y="230555"/>
                    </a:cubicBezTo>
                    <a:cubicBezTo>
                      <a:pt x="691831" y="233717"/>
                      <a:pt x="691325" y="234476"/>
                      <a:pt x="690693" y="235361"/>
                    </a:cubicBezTo>
                    <a:cubicBezTo>
                      <a:pt x="689681" y="236753"/>
                      <a:pt x="690061" y="236753"/>
                      <a:pt x="691199" y="235993"/>
                    </a:cubicBezTo>
                    <a:cubicBezTo>
                      <a:pt x="691831" y="235614"/>
                      <a:pt x="692590" y="234855"/>
                      <a:pt x="694108" y="233591"/>
                    </a:cubicBezTo>
                    <a:cubicBezTo>
                      <a:pt x="696132" y="232326"/>
                      <a:pt x="696638" y="229923"/>
                      <a:pt x="707135" y="224737"/>
                    </a:cubicBezTo>
                    <a:cubicBezTo>
                      <a:pt x="712321" y="222714"/>
                      <a:pt x="720542" y="219931"/>
                      <a:pt x="731419" y="220943"/>
                    </a:cubicBezTo>
                    <a:cubicBezTo>
                      <a:pt x="738122" y="220943"/>
                      <a:pt x="742928" y="222840"/>
                      <a:pt x="745078" y="223725"/>
                    </a:cubicBezTo>
                    <a:cubicBezTo>
                      <a:pt x="745078" y="223725"/>
                      <a:pt x="745205" y="223725"/>
                      <a:pt x="745331" y="223852"/>
                    </a:cubicBezTo>
                    <a:cubicBezTo>
                      <a:pt x="745331" y="224358"/>
                      <a:pt x="745205" y="224864"/>
                      <a:pt x="745078" y="225496"/>
                    </a:cubicBezTo>
                    <a:lnTo>
                      <a:pt x="745078" y="225496"/>
                    </a:lnTo>
                    <a:cubicBezTo>
                      <a:pt x="745078" y="225496"/>
                      <a:pt x="745078" y="225243"/>
                      <a:pt x="745078" y="225243"/>
                    </a:cubicBezTo>
                    <a:cubicBezTo>
                      <a:pt x="745078" y="224737"/>
                      <a:pt x="745078" y="224990"/>
                      <a:pt x="745078" y="224990"/>
                    </a:cubicBezTo>
                    <a:lnTo>
                      <a:pt x="745078" y="224990"/>
                    </a:lnTo>
                    <a:cubicBezTo>
                      <a:pt x="745078" y="224990"/>
                      <a:pt x="745078" y="224990"/>
                      <a:pt x="745078" y="224990"/>
                    </a:cubicBezTo>
                    <a:lnTo>
                      <a:pt x="745078" y="224990"/>
                    </a:lnTo>
                    <a:cubicBezTo>
                      <a:pt x="745078" y="224990"/>
                      <a:pt x="745331" y="225243"/>
                      <a:pt x="745331" y="225243"/>
                    </a:cubicBezTo>
                    <a:cubicBezTo>
                      <a:pt x="745458" y="225243"/>
                      <a:pt x="745458" y="225496"/>
                      <a:pt x="745331" y="225496"/>
                    </a:cubicBezTo>
                    <a:cubicBezTo>
                      <a:pt x="745331" y="225496"/>
                      <a:pt x="745078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496"/>
                      <a:pt x="744952" y="225496"/>
                    </a:cubicBezTo>
                    <a:cubicBezTo>
                      <a:pt x="744952" y="225496"/>
                      <a:pt x="744952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496"/>
                      <a:pt x="744952" y="225496"/>
                    </a:cubicBezTo>
                    <a:lnTo>
                      <a:pt x="744952" y="225496"/>
                    </a:lnTo>
                    <a:cubicBezTo>
                      <a:pt x="744952" y="225496"/>
                      <a:pt x="744952" y="225622"/>
                      <a:pt x="744952" y="225875"/>
                    </a:cubicBezTo>
                    <a:cubicBezTo>
                      <a:pt x="744952" y="225875"/>
                      <a:pt x="744952" y="225622"/>
                      <a:pt x="744952" y="225496"/>
                    </a:cubicBezTo>
                    <a:cubicBezTo>
                      <a:pt x="744193" y="225243"/>
                      <a:pt x="743434" y="224864"/>
                      <a:pt x="742296" y="224484"/>
                    </a:cubicBezTo>
                    <a:cubicBezTo>
                      <a:pt x="740019" y="223725"/>
                      <a:pt x="735845" y="222714"/>
                      <a:pt x="730407" y="222966"/>
                    </a:cubicBezTo>
                    <a:cubicBezTo>
                      <a:pt x="726739" y="222840"/>
                      <a:pt x="722818" y="222966"/>
                      <a:pt x="719277" y="223852"/>
                    </a:cubicBezTo>
                    <a:cubicBezTo>
                      <a:pt x="716368" y="224358"/>
                      <a:pt x="713712" y="225116"/>
                      <a:pt x="711435" y="226002"/>
                    </a:cubicBezTo>
                    <a:lnTo>
                      <a:pt x="708147" y="227267"/>
                    </a:lnTo>
                    <a:lnTo>
                      <a:pt x="706376" y="228152"/>
                    </a:lnTo>
                    <a:lnTo>
                      <a:pt x="703973" y="229417"/>
                    </a:lnTo>
                    <a:cubicBezTo>
                      <a:pt x="702582" y="230302"/>
                      <a:pt x="701697" y="230934"/>
                      <a:pt x="700811" y="231567"/>
                    </a:cubicBezTo>
                    <a:cubicBezTo>
                      <a:pt x="695246" y="236120"/>
                      <a:pt x="694487" y="237258"/>
                      <a:pt x="692717" y="238776"/>
                    </a:cubicBezTo>
                    <a:cubicBezTo>
                      <a:pt x="685128" y="246112"/>
                      <a:pt x="681207" y="253827"/>
                      <a:pt x="678172" y="260910"/>
                    </a:cubicBezTo>
                    <a:cubicBezTo>
                      <a:pt x="676654" y="264577"/>
                      <a:pt x="675516" y="268245"/>
                      <a:pt x="674630" y="271787"/>
                    </a:cubicBezTo>
                    <a:cubicBezTo>
                      <a:pt x="673745" y="275075"/>
                      <a:pt x="672986" y="279628"/>
                      <a:pt x="672607" y="281778"/>
                    </a:cubicBezTo>
                    <a:cubicBezTo>
                      <a:pt x="671848" y="286964"/>
                      <a:pt x="671089" y="292149"/>
                      <a:pt x="670204" y="297335"/>
                    </a:cubicBezTo>
                    <a:cubicBezTo>
                      <a:pt x="667295" y="317951"/>
                      <a:pt x="665018" y="338440"/>
                      <a:pt x="661097" y="359436"/>
                    </a:cubicBezTo>
                    <a:cubicBezTo>
                      <a:pt x="664259" y="338693"/>
                      <a:pt x="665777" y="317951"/>
                      <a:pt x="667295" y="299232"/>
                    </a:cubicBezTo>
                    <a:cubicBezTo>
                      <a:pt x="667674" y="294553"/>
                      <a:pt x="668054" y="289999"/>
                      <a:pt x="668433" y="285699"/>
                    </a:cubicBezTo>
                    <a:cubicBezTo>
                      <a:pt x="668686" y="283423"/>
                      <a:pt x="668813" y="281272"/>
                      <a:pt x="669065" y="279122"/>
                    </a:cubicBezTo>
                    <a:cubicBezTo>
                      <a:pt x="669445" y="276213"/>
                      <a:pt x="669824" y="273178"/>
                      <a:pt x="670457" y="270269"/>
                    </a:cubicBezTo>
                    <a:cubicBezTo>
                      <a:pt x="672986" y="258633"/>
                      <a:pt x="676907" y="248388"/>
                      <a:pt x="684496" y="238397"/>
                    </a:cubicBezTo>
                    <a:cubicBezTo>
                      <a:pt x="673239" y="252689"/>
                      <a:pt x="670330" y="264451"/>
                      <a:pt x="668054" y="275960"/>
                    </a:cubicBezTo>
                    <a:cubicBezTo>
                      <a:pt x="667674" y="278237"/>
                      <a:pt x="667421" y="280514"/>
                      <a:pt x="667042" y="282664"/>
                    </a:cubicBezTo>
                    <a:cubicBezTo>
                      <a:pt x="666789" y="284561"/>
                      <a:pt x="666536" y="286458"/>
                      <a:pt x="666283" y="288229"/>
                    </a:cubicBezTo>
                    <a:cubicBezTo>
                      <a:pt x="665903" y="291896"/>
                      <a:pt x="665524" y="295311"/>
                      <a:pt x="665018" y="298853"/>
                    </a:cubicBezTo>
                    <a:cubicBezTo>
                      <a:pt x="663627" y="312133"/>
                      <a:pt x="662489" y="324148"/>
                      <a:pt x="661224" y="336164"/>
                    </a:cubicBezTo>
                    <a:cubicBezTo>
                      <a:pt x="659959" y="347800"/>
                      <a:pt x="658821" y="358424"/>
                      <a:pt x="656671" y="370186"/>
                    </a:cubicBezTo>
                    <a:cubicBezTo>
                      <a:pt x="654394" y="382454"/>
                      <a:pt x="651865" y="395481"/>
                      <a:pt x="649082" y="410153"/>
                    </a:cubicBezTo>
                    <a:cubicBezTo>
                      <a:pt x="647944" y="432286"/>
                      <a:pt x="661983" y="354629"/>
                      <a:pt x="660844" y="376763"/>
                    </a:cubicBezTo>
                    <a:cubicBezTo>
                      <a:pt x="655912" y="398896"/>
                      <a:pt x="650726" y="422548"/>
                      <a:pt x="646047" y="444049"/>
                    </a:cubicBezTo>
                    <a:cubicBezTo>
                      <a:pt x="640987" y="466056"/>
                      <a:pt x="636561" y="485786"/>
                      <a:pt x="633399" y="499572"/>
                    </a:cubicBezTo>
                    <a:cubicBezTo>
                      <a:pt x="630237" y="512979"/>
                      <a:pt x="628087" y="520188"/>
                      <a:pt x="627960" y="518291"/>
                    </a:cubicBezTo>
                    <a:cubicBezTo>
                      <a:pt x="627960" y="516267"/>
                      <a:pt x="629731" y="505264"/>
                      <a:pt x="634031" y="479842"/>
                    </a:cubicBezTo>
                    <a:cubicBezTo>
                      <a:pt x="627834" y="510702"/>
                      <a:pt x="622395" y="533215"/>
                      <a:pt x="617336" y="546116"/>
                    </a:cubicBezTo>
                    <a:cubicBezTo>
                      <a:pt x="620245" y="541183"/>
                      <a:pt x="618728" y="549152"/>
                      <a:pt x="615060" y="560535"/>
                    </a:cubicBezTo>
                    <a:cubicBezTo>
                      <a:pt x="611392" y="571791"/>
                      <a:pt x="605321" y="586462"/>
                      <a:pt x="602791" y="594178"/>
                    </a:cubicBezTo>
                    <a:cubicBezTo>
                      <a:pt x="602285" y="592407"/>
                      <a:pt x="599756" y="596707"/>
                      <a:pt x="595835" y="604802"/>
                    </a:cubicBezTo>
                    <a:cubicBezTo>
                      <a:pt x="591661" y="613529"/>
                      <a:pt x="587361" y="623647"/>
                      <a:pt x="581290" y="635156"/>
                    </a:cubicBezTo>
                    <a:cubicBezTo>
                      <a:pt x="569654" y="657669"/>
                      <a:pt x="552200" y="684988"/>
                      <a:pt x="543221" y="696751"/>
                    </a:cubicBezTo>
                    <a:cubicBezTo>
                      <a:pt x="534620" y="711422"/>
                      <a:pt x="526399" y="724829"/>
                      <a:pt x="511475" y="741524"/>
                    </a:cubicBezTo>
                    <a:cubicBezTo>
                      <a:pt x="504265" y="747974"/>
                      <a:pt x="495665" y="754804"/>
                      <a:pt x="484535" y="762013"/>
                    </a:cubicBezTo>
                    <a:cubicBezTo>
                      <a:pt x="472520" y="769475"/>
                      <a:pt x="457089" y="778202"/>
                      <a:pt x="440015" y="783008"/>
                    </a:cubicBezTo>
                    <a:cubicBezTo>
                      <a:pt x="445706" y="783388"/>
                      <a:pt x="461769" y="778455"/>
                      <a:pt x="476187" y="771499"/>
                    </a:cubicBezTo>
                    <a:cubicBezTo>
                      <a:pt x="490226" y="765048"/>
                      <a:pt x="501357" y="758219"/>
                      <a:pt x="499080" y="762645"/>
                    </a:cubicBezTo>
                    <a:cubicBezTo>
                      <a:pt x="485673" y="772005"/>
                      <a:pt x="469611" y="780605"/>
                      <a:pt x="455445" y="785917"/>
                    </a:cubicBezTo>
                    <a:cubicBezTo>
                      <a:pt x="441153" y="791229"/>
                      <a:pt x="428505" y="792873"/>
                      <a:pt x="419905" y="792621"/>
                    </a:cubicBezTo>
                    <a:cubicBezTo>
                      <a:pt x="411304" y="792494"/>
                      <a:pt x="406499" y="790723"/>
                      <a:pt x="407131" y="790344"/>
                    </a:cubicBezTo>
                    <a:cubicBezTo>
                      <a:pt x="407763" y="789711"/>
                      <a:pt x="413581" y="790850"/>
                      <a:pt x="427241" y="788826"/>
                    </a:cubicBezTo>
                    <a:cubicBezTo>
                      <a:pt x="418134" y="789585"/>
                      <a:pt x="411937" y="789079"/>
                      <a:pt x="404728" y="787435"/>
                    </a:cubicBezTo>
                    <a:cubicBezTo>
                      <a:pt x="401060" y="786676"/>
                      <a:pt x="397266" y="785538"/>
                      <a:pt x="392712" y="783894"/>
                    </a:cubicBezTo>
                    <a:cubicBezTo>
                      <a:pt x="388791" y="782502"/>
                      <a:pt x="381203" y="779214"/>
                      <a:pt x="374247" y="775799"/>
                    </a:cubicBezTo>
                    <a:cubicBezTo>
                      <a:pt x="364255" y="772005"/>
                      <a:pt x="372476" y="777696"/>
                      <a:pt x="379559" y="781617"/>
                    </a:cubicBezTo>
                    <a:cubicBezTo>
                      <a:pt x="386641" y="785538"/>
                      <a:pt x="391448" y="788447"/>
                      <a:pt x="372349" y="779720"/>
                    </a:cubicBezTo>
                    <a:cubicBezTo>
                      <a:pt x="368049" y="776811"/>
                      <a:pt x="360334" y="772384"/>
                      <a:pt x="352366" y="766313"/>
                    </a:cubicBezTo>
                    <a:cubicBezTo>
                      <a:pt x="344777" y="760622"/>
                      <a:pt x="337695" y="753413"/>
                      <a:pt x="330612" y="744180"/>
                    </a:cubicBezTo>
                    <a:cubicBezTo>
                      <a:pt x="331371" y="744180"/>
                      <a:pt x="332003" y="744053"/>
                      <a:pt x="332762" y="743927"/>
                    </a:cubicBezTo>
                    <a:lnTo>
                      <a:pt x="338454" y="742662"/>
                    </a:lnTo>
                    <a:cubicBezTo>
                      <a:pt x="345663" y="740891"/>
                      <a:pt x="352366" y="738488"/>
                      <a:pt x="358437" y="735959"/>
                    </a:cubicBezTo>
                    <a:cubicBezTo>
                      <a:pt x="370199" y="731026"/>
                      <a:pt x="380444" y="725461"/>
                      <a:pt x="390056" y="720022"/>
                    </a:cubicBezTo>
                    <a:cubicBezTo>
                      <a:pt x="399795" y="714457"/>
                      <a:pt x="409154" y="708513"/>
                      <a:pt x="418008" y="702316"/>
                    </a:cubicBezTo>
                    <a:cubicBezTo>
                      <a:pt x="435841" y="689921"/>
                      <a:pt x="451398" y="676135"/>
                      <a:pt x="463034" y="663234"/>
                    </a:cubicBezTo>
                    <a:cubicBezTo>
                      <a:pt x="474670" y="650460"/>
                      <a:pt x="482385" y="639456"/>
                      <a:pt x="486938" y="632247"/>
                    </a:cubicBezTo>
                    <a:cubicBezTo>
                      <a:pt x="499206" y="619726"/>
                      <a:pt x="510210" y="605308"/>
                      <a:pt x="521213" y="587854"/>
                    </a:cubicBezTo>
                    <a:cubicBezTo>
                      <a:pt x="532470" y="569641"/>
                      <a:pt x="541576" y="549404"/>
                      <a:pt x="549797" y="529168"/>
                    </a:cubicBezTo>
                    <a:cubicBezTo>
                      <a:pt x="557892" y="508805"/>
                      <a:pt x="565860" y="489454"/>
                      <a:pt x="575219" y="467447"/>
                    </a:cubicBezTo>
                    <a:cubicBezTo>
                      <a:pt x="584326" y="445946"/>
                      <a:pt x="593938" y="421662"/>
                      <a:pt x="600768" y="397252"/>
                    </a:cubicBezTo>
                    <a:cubicBezTo>
                      <a:pt x="601274" y="385363"/>
                      <a:pt x="597353" y="400035"/>
                      <a:pt x="590396" y="420018"/>
                    </a:cubicBezTo>
                    <a:cubicBezTo>
                      <a:pt x="583314" y="439749"/>
                      <a:pt x="573196" y="461756"/>
                      <a:pt x="569528" y="466815"/>
                    </a:cubicBezTo>
                    <a:cubicBezTo>
                      <a:pt x="584452" y="436713"/>
                      <a:pt x="590144" y="418247"/>
                      <a:pt x="593305" y="403829"/>
                    </a:cubicBezTo>
                    <a:cubicBezTo>
                      <a:pt x="596341" y="389664"/>
                      <a:pt x="597606" y="378660"/>
                      <a:pt x="600515" y="358930"/>
                    </a:cubicBezTo>
                    <a:cubicBezTo>
                      <a:pt x="603930" y="345144"/>
                      <a:pt x="607344" y="327310"/>
                      <a:pt x="610886" y="310868"/>
                    </a:cubicBezTo>
                    <a:cubicBezTo>
                      <a:pt x="614554" y="294047"/>
                      <a:pt x="618474" y="276593"/>
                      <a:pt x="620877" y="261668"/>
                    </a:cubicBezTo>
                    <a:cubicBezTo>
                      <a:pt x="623407" y="246744"/>
                      <a:pt x="623913" y="234729"/>
                      <a:pt x="625051" y="232199"/>
                    </a:cubicBezTo>
                    <a:cubicBezTo>
                      <a:pt x="625557" y="230555"/>
                      <a:pt x="626190" y="231187"/>
                      <a:pt x="626822" y="233970"/>
                    </a:cubicBezTo>
                    <a:cubicBezTo>
                      <a:pt x="627455" y="236626"/>
                      <a:pt x="628213" y="242317"/>
                      <a:pt x="628340" y="251297"/>
                    </a:cubicBezTo>
                    <a:cubicBezTo>
                      <a:pt x="628340" y="246744"/>
                      <a:pt x="628466" y="241812"/>
                      <a:pt x="628340" y="237891"/>
                    </a:cubicBezTo>
                    <a:cubicBezTo>
                      <a:pt x="628213" y="233717"/>
                      <a:pt x="628087" y="229796"/>
                      <a:pt x="627834" y="226128"/>
                    </a:cubicBezTo>
                    <a:cubicBezTo>
                      <a:pt x="627328" y="218287"/>
                      <a:pt x="626569" y="211457"/>
                      <a:pt x="625557" y="205260"/>
                    </a:cubicBezTo>
                    <a:cubicBezTo>
                      <a:pt x="623660" y="192865"/>
                      <a:pt x="621257" y="183252"/>
                      <a:pt x="618980" y="174399"/>
                    </a:cubicBezTo>
                    <a:lnTo>
                      <a:pt x="619866" y="178067"/>
                    </a:lnTo>
                    <a:cubicBezTo>
                      <a:pt x="618474" y="170352"/>
                      <a:pt x="615692" y="165419"/>
                      <a:pt x="613542" y="162257"/>
                    </a:cubicBezTo>
                    <a:cubicBezTo>
                      <a:pt x="615439" y="161625"/>
                      <a:pt x="614807" y="161878"/>
                      <a:pt x="613542" y="162257"/>
                    </a:cubicBezTo>
                    <a:cubicBezTo>
                      <a:pt x="612783" y="161245"/>
                      <a:pt x="612151" y="160360"/>
                      <a:pt x="611771" y="159728"/>
                    </a:cubicBezTo>
                    <a:cubicBezTo>
                      <a:pt x="611265" y="158084"/>
                      <a:pt x="610759" y="156566"/>
                      <a:pt x="610253" y="154922"/>
                    </a:cubicBezTo>
                    <a:cubicBezTo>
                      <a:pt x="607977" y="147839"/>
                      <a:pt x="605194" y="139871"/>
                      <a:pt x="601020" y="130638"/>
                    </a:cubicBezTo>
                    <a:cubicBezTo>
                      <a:pt x="598997" y="126085"/>
                      <a:pt x="596088" y="120899"/>
                      <a:pt x="593558" y="116472"/>
                    </a:cubicBezTo>
                    <a:cubicBezTo>
                      <a:pt x="590650" y="111413"/>
                      <a:pt x="586982" y="105848"/>
                      <a:pt x="583187" y="100536"/>
                    </a:cubicBezTo>
                    <a:cubicBezTo>
                      <a:pt x="579646" y="95857"/>
                      <a:pt x="575725" y="90797"/>
                      <a:pt x="571551" y="85359"/>
                    </a:cubicBezTo>
                    <a:cubicBezTo>
                      <a:pt x="566872" y="79288"/>
                      <a:pt x="561180" y="72458"/>
                      <a:pt x="554351" y="65628"/>
                    </a:cubicBezTo>
                    <a:cubicBezTo>
                      <a:pt x="549671" y="62087"/>
                      <a:pt x="553086" y="67526"/>
                      <a:pt x="553591" y="69676"/>
                    </a:cubicBezTo>
                    <a:cubicBezTo>
                      <a:pt x="553845" y="70814"/>
                      <a:pt x="553339" y="71067"/>
                      <a:pt x="550809" y="69043"/>
                    </a:cubicBezTo>
                    <a:cubicBezTo>
                      <a:pt x="548406" y="67020"/>
                      <a:pt x="543979" y="63099"/>
                      <a:pt x="535632" y="56143"/>
                    </a:cubicBezTo>
                    <a:cubicBezTo>
                      <a:pt x="519443" y="42736"/>
                      <a:pt x="502115" y="29456"/>
                      <a:pt x="483397" y="19970"/>
                    </a:cubicBezTo>
                    <a:cubicBezTo>
                      <a:pt x="474164" y="15290"/>
                      <a:pt x="464425" y="11496"/>
                      <a:pt x="455571" y="9220"/>
                    </a:cubicBezTo>
                    <a:cubicBezTo>
                      <a:pt x="447224" y="6943"/>
                      <a:pt x="439636" y="5678"/>
                      <a:pt x="433564" y="4919"/>
                    </a:cubicBezTo>
                    <a:cubicBezTo>
                      <a:pt x="421170" y="3402"/>
                      <a:pt x="414340" y="3275"/>
                      <a:pt x="415478" y="2643"/>
                    </a:cubicBezTo>
                    <a:cubicBezTo>
                      <a:pt x="416617" y="2263"/>
                      <a:pt x="426102" y="619"/>
                      <a:pt x="446465" y="3402"/>
                    </a:cubicBezTo>
                    <a:cubicBezTo>
                      <a:pt x="427999" y="-519"/>
                      <a:pt x="414213" y="-266"/>
                      <a:pt x="403969" y="366"/>
                    </a:cubicBezTo>
                    <a:cubicBezTo>
                      <a:pt x="393598" y="1125"/>
                      <a:pt x="386515" y="2516"/>
                      <a:pt x="380570" y="4034"/>
                    </a:cubicBezTo>
                    <a:cubicBezTo>
                      <a:pt x="368555" y="7322"/>
                      <a:pt x="360461" y="10611"/>
                      <a:pt x="342754" y="18832"/>
                    </a:cubicBezTo>
                    <a:cubicBezTo>
                      <a:pt x="327071" y="25409"/>
                      <a:pt x="313664" y="32365"/>
                      <a:pt x="301901" y="38436"/>
                    </a:cubicBezTo>
                    <a:cubicBezTo>
                      <a:pt x="290771" y="43874"/>
                      <a:pt x="278503" y="51210"/>
                      <a:pt x="268132" y="57028"/>
                    </a:cubicBezTo>
                    <a:lnTo>
                      <a:pt x="270409" y="55763"/>
                    </a:lnTo>
                    <a:cubicBezTo>
                      <a:pt x="266994" y="57913"/>
                      <a:pt x="263579" y="59937"/>
                      <a:pt x="260291" y="61961"/>
                    </a:cubicBezTo>
                    <a:lnTo>
                      <a:pt x="255484" y="65123"/>
                    </a:lnTo>
                    <a:lnTo>
                      <a:pt x="254346" y="65881"/>
                    </a:lnTo>
                    <a:lnTo>
                      <a:pt x="254093" y="66134"/>
                    </a:lnTo>
                    <a:cubicBezTo>
                      <a:pt x="254093" y="66134"/>
                      <a:pt x="254346" y="66514"/>
                      <a:pt x="254346" y="66514"/>
                    </a:cubicBezTo>
                    <a:lnTo>
                      <a:pt x="254346" y="66514"/>
                    </a:lnTo>
                    <a:cubicBezTo>
                      <a:pt x="254346" y="66514"/>
                      <a:pt x="254346" y="66514"/>
                      <a:pt x="254346" y="66514"/>
                    </a:cubicBezTo>
                    <a:cubicBezTo>
                      <a:pt x="254093" y="66134"/>
                      <a:pt x="253461" y="65376"/>
                      <a:pt x="254346" y="66514"/>
                    </a:cubicBezTo>
                    <a:cubicBezTo>
                      <a:pt x="254220" y="66387"/>
                      <a:pt x="254220" y="66514"/>
                      <a:pt x="253840" y="66514"/>
                    </a:cubicBezTo>
                    <a:cubicBezTo>
                      <a:pt x="251437" y="68158"/>
                      <a:pt x="248907" y="69676"/>
                      <a:pt x="246504" y="71193"/>
                    </a:cubicBezTo>
                    <a:cubicBezTo>
                      <a:pt x="244987" y="72205"/>
                      <a:pt x="242837" y="73850"/>
                      <a:pt x="241698" y="74861"/>
                    </a:cubicBezTo>
                    <a:lnTo>
                      <a:pt x="238663" y="77391"/>
                    </a:lnTo>
                    <a:cubicBezTo>
                      <a:pt x="234615" y="80806"/>
                      <a:pt x="230695" y="84094"/>
                      <a:pt x="226900" y="87383"/>
                    </a:cubicBezTo>
                    <a:cubicBezTo>
                      <a:pt x="225256" y="88774"/>
                      <a:pt x="223612" y="90165"/>
                      <a:pt x="221968" y="91556"/>
                    </a:cubicBezTo>
                    <a:lnTo>
                      <a:pt x="217162" y="95351"/>
                    </a:lnTo>
                    <a:cubicBezTo>
                      <a:pt x="213494" y="98133"/>
                      <a:pt x="209826" y="100916"/>
                      <a:pt x="206285" y="103572"/>
                    </a:cubicBezTo>
                    <a:cubicBezTo>
                      <a:pt x="202364" y="106354"/>
                      <a:pt x="195787" y="112552"/>
                      <a:pt x="192752" y="116599"/>
                    </a:cubicBezTo>
                    <a:cubicBezTo>
                      <a:pt x="190222" y="119634"/>
                      <a:pt x="187819" y="122670"/>
                      <a:pt x="185416" y="125579"/>
                    </a:cubicBezTo>
                    <a:cubicBezTo>
                      <a:pt x="182760" y="128614"/>
                      <a:pt x="180104" y="131523"/>
                      <a:pt x="177574" y="134432"/>
                    </a:cubicBezTo>
                    <a:cubicBezTo>
                      <a:pt x="156452" y="158463"/>
                      <a:pt x="136722" y="181608"/>
                      <a:pt x="118383" y="213228"/>
                    </a:cubicBezTo>
                    <a:cubicBezTo>
                      <a:pt x="139125" y="180849"/>
                      <a:pt x="165053" y="153024"/>
                      <a:pt x="188451" y="127602"/>
                    </a:cubicBezTo>
                    <a:cubicBezTo>
                      <a:pt x="193005" y="123429"/>
                      <a:pt x="198696" y="117611"/>
                      <a:pt x="200973" y="116472"/>
                    </a:cubicBezTo>
                    <a:cubicBezTo>
                      <a:pt x="203502" y="114955"/>
                      <a:pt x="202490" y="116725"/>
                      <a:pt x="199961" y="120520"/>
                    </a:cubicBezTo>
                    <a:cubicBezTo>
                      <a:pt x="197178" y="124441"/>
                      <a:pt x="194396" y="129373"/>
                      <a:pt x="190602" y="133926"/>
                    </a:cubicBezTo>
                    <a:cubicBezTo>
                      <a:pt x="185795" y="139744"/>
                      <a:pt x="179851" y="146700"/>
                      <a:pt x="173401" y="154416"/>
                    </a:cubicBezTo>
                    <a:cubicBezTo>
                      <a:pt x="160373" y="169719"/>
                      <a:pt x="144943" y="188059"/>
                      <a:pt x="132169" y="205765"/>
                    </a:cubicBezTo>
                    <a:cubicBezTo>
                      <a:pt x="119142" y="223472"/>
                      <a:pt x="109529" y="240420"/>
                      <a:pt x="103585" y="248641"/>
                    </a:cubicBezTo>
                    <a:cubicBezTo>
                      <a:pt x="111806" y="233970"/>
                      <a:pt x="125592" y="210445"/>
                      <a:pt x="140896" y="190462"/>
                    </a:cubicBezTo>
                    <a:cubicBezTo>
                      <a:pt x="155947" y="170225"/>
                      <a:pt x="171377" y="152519"/>
                      <a:pt x="179092" y="142780"/>
                    </a:cubicBezTo>
                    <a:cubicBezTo>
                      <a:pt x="130525" y="193876"/>
                      <a:pt x="117118" y="218287"/>
                      <a:pt x="93593" y="264324"/>
                    </a:cubicBezTo>
                    <a:cubicBezTo>
                      <a:pt x="76392" y="305303"/>
                      <a:pt x="105356" y="248388"/>
                      <a:pt x="90052" y="282664"/>
                    </a:cubicBezTo>
                    <a:cubicBezTo>
                      <a:pt x="66654" y="328322"/>
                      <a:pt x="45658" y="366265"/>
                      <a:pt x="32505" y="411797"/>
                    </a:cubicBezTo>
                    <a:cubicBezTo>
                      <a:pt x="26181" y="434184"/>
                      <a:pt x="22260" y="456823"/>
                      <a:pt x="17454" y="479842"/>
                    </a:cubicBezTo>
                    <a:cubicBezTo>
                      <a:pt x="12901" y="502481"/>
                      <a:pt x="4553" y="527144"/>
                      <a:pt x="0" y="558637"/>
                    </a:cubicBezTo>
                    <a:cubicBezTo>
                      <a:pt x="759" y="566732"/>
                      <a:pt x="2024" y="560029"/>
                      <a:pt x="3668" y="552314"/>
                    </a:cubicBezTo>
                    <a:cubicBezTo>
                      <a:pt x="5312" y="544598"/>
                      <a:pt x="7589" y="536377"/>
                      <a:pt x="8221" y="540425"/>
                    </a:cubicBezTo>
                    <a:cubicBezTo>
                      <a:pt x="2656" y="569767"/>
                      <a:pt x="3541" y="582036"/>
                      <a:pt x="3036" y="592407"/>
                    </a:cubicBezTo>
                    <a:cubicBezTo>
                      <a:pt x="3036" y="602652"/>
                      <a:pt x="3036" y="611125"/>
                      <a:pt x="2909" y="632627"/>
                    </a:cubicBezTo>
                    <a:cubicBezTo>
                      <a:pt x="6324" y="639962"/>
                      <a:pt x="5818" y="620864"/>
                      <a:pt x="5691" y="593039"/>
                    </a:cubicBezTo>
                    <a:cubicBezTo>
                      <a:pt x="5691" y="579127"/>
                      <a:pt x="6197" y="562938"/>
                      <a:pt x="8601" y="547002"/>
                    </a:cubicBezTo>
                    <a:cubicBezTo>
                      <a:pt x="10877" y="531192"/>
                      <a:pt x="14418" y="516647"/>
                      <a:pt x="17201" y="505137"/>
                    </a:cubicBezTo>
                    <a:cubicBezTo>
                      <a:pt x="23525" y="490972"/>
                      <a:pt x="28837" y="478957"/>
                      <a:pt x="19478" y="524109"/>
                    </a:cubicBezTo>
                    <a:cubicBezTo>
                      <a:pt x="19730" y="515256"/>
                      <a:pt x="14292" y="532204"/>
                      <a:pt x="11003" y="557499"/>
                    </a:cubicBezTo>
                    <a:cubicBezTo>
                      <a:pt x="7968" y="582794"/>
                      <a:pt x="9359" y="614414"/>
                      <a:pt x="9486" y="632500"/>
                    </a:cubicBezTo>
                    <a:cubicBezTo>
                      <a:pt x="11130" y="644262"/>
                      <a:pt x="11509" y="626682"/>
                      <a:pt x="11889" y="612517"/>
                    </a:cubicBezTo>
                    <a:cubicBezTo>
                      <a:pt x="12395" y="598351"/>
                      <a:pt x="12774" y="587854"/>
                      <a:pt x="13407" y="614414"/>
                    </a:cubicBezTo>
                    <a:cubicBezTo>
                      <a:pt x="13154" y="630097"/>
                      <a:pt x="12648" y="645148"/>
                      <a:pt x="13027" y="660578"/>
                    </a:cubicBezTo>
                    <a:cubicBezTo>
                      <a:pt x="13407" y="675755"/>
                      <a:pt x="14418" y="690680"/>
                      <a:pt x="15936" y="705478"/>
                    </a:cubicBezTo>
                    <a:cubicBezTo>
                      <a:pt x="19225" y="735073"/>
                      <a:pt x="23019" y="763910"/>
                      <a:pt x="30355" y="794265"/>
                    </a:cubicBezTo>
                    <a:cubicBezTo>
                      <a:pt x="36046" y="801980"/>
                      <a:pt x="55650" y="858262"/>
                      <a:pt x="61974" y="859906"/>
                    </a:cubicBezTo>
                    <a:cubicBezTo>
                      <a:pt x="54132" y="843085"/>
                      <a:pt x="48188" y="829425"/>
                      <a:pt x="43382" y="817537"/>
                    </a:cubicBezTo>
                    <a:cubicBezTo>
                      <a:pt x="38576" y="805648"/>
                      <a:pt x="36299" y="794771"/>
                      <a:pt x="34149" y="784905"/>
                    </a:cubicBezTo>
                    <a:cubicBezTo>
                      <a:pt x="30102" y="765048"/>
                      <a:pt x="28331" y="747595"/>
                      <a:pt x="24663" y="721414"/>
                    </a:cubicBezTo>
                    <a:cubicBezTo>
                      <a:pt x="28837" y="738994"/>
                      <a:pt x="28457" y="731026"/>
                      <a:pt x="28710" y="723817"/>
                    </a:cubicBezTo>
                    <a:cubicBezTo>
                      <a:pt x="28837" y="724702"/>
                      <a:pt x="28963" y="725461"/>
                      <a:pt x="29090" y="726346"/>
                    </a:cubicBezTo>
                    <a:cubicBezTo>
                      <a:pt x="34149" y="754551"/>
                      <a:pt x="40093" y="782755"/>
                      <a:pt x="49579" y="809948"/>
                    </a:cubicBezTo>
                    <a:cubicBezTo>
                      <a:pt x="52235" y="817410"/>
                      <a:pt x="59318" y="832840"/>
                      <a:pt x="69310" y="856618"/>
                    </a:cubicBezTo>
                    <a:cubicBezTo>
                      <a:pt x="68804" y="855480"/>
                      <a:pt x="68298" y="854341"/>
                      <a:pt x="67792" y="853330"/>
                    </a:cubicBezTo>
                    <a:cubicBezTo>
                      <a:pt x="63112" y="843338"/>
                      <a:pt x="59065" y="834990"/>
                      <a:pt x="55144" y="827149"/>
                    </a:cubicBezTo>
                    <a:cubicBezTo>
                      <a:pt x="46923" y="811592"/>
                      <a:pt x="40599" y="797174"/>
                      <a:pt x="34275" y="774408"/>
                    </a:cubicBezTo>
                    <a:cubicBezTo>
                      <a:pt x="38070" y="789711"/>
                      <a:pt x="41991" y="803371"/>
                      <a:pt x="46291" y="814628"/>
                    </a:cubicBezTo>
                    <a:cubicBezTo>
                      <a:pt x="50844" y="825758"/>
                      <a:pt x="54385" y="835117"/>
                      <a:pt x="57041" y="842579"/>
                    </a:cubicBezTo>
                    <a:cubicBezTo>
                      <a:pt x="60456" y="843717"/>
                      <a:pt x="66274" y="858389"/>
                      <a:pt x="73736" y="877866"/>
                    </a:cubicBezTo>
                    <a:cubicBezTo>
                      <a:pt x="81325" y="898482"/>
                      <a:pt x="98526" y="919098"/>
                      <a:pt x="113830" y="934781"/>
                    </a:cubicBezTo>
                    <a:lnTo>
                      <a:pt x="115474" y="933263"/>
                    </a:lnTo>
                    <a:cubicBezTo>
                      <a:pt x="115474" y="932252"/>
                      <a:pt x="114336" y="930354"/>
                      <a:pt x="104091" y="919351"/>
                    </a:cubicBezTo>
                    <a:cubicBezTo>
                      <a:pt x="103206" y="919224"/>
                      <a:pt x="101056" y="918213"/>
                      <a:pt x="91696" y="906324"/>
                    </a:cubicBezTo>
                    <a:cubicBezTo>
                      <a:pt x="93720" y="907209"/>
                      <a:pt x="90937" y="902782"/>
                      <a:pt x="88408" y="898229"/>
                    </a:cubicBezTo>
                    <a:cubicBezTo>
                      <a:pt x="86637" y="895067"/>
                      <a:pt x="85119" y="891905"/>
                      <a:pt x="84740" y="890261"/>
                    </a:cubicBezTo>
                    <a:cubicBezTo>
                      <a:pt x="93214" y="904174"/>
                      <a:pt x="105229" y="917454"/>
                      <a:pt x="118889" y="931872"/>
                    </a:cubicBezTo>
                    <a:cubicBezTo>
                      <a:pt x="133434" y="947302"/>
                      <a:pt x="150255" y="962986"/>
                      <a:pt x="171250" y="978416"/>
                    </a:cubicBezTo>
                    <a:cubicBezTo>
                      <a:pt x="172895" y="979554"/>
                      <a:pt x="174665" y="980692"/>
                      <a:pt x="176310" y="981831"/>
                    </a:cubicBezTo>
                    <a:cubicBezTo>
                      <a:pt x="178333" y="983728"/>
                      <a:pt x="180989" y="985751"/>
                      <a:pt x="184783" y="988408"/>
                    </a:cubicBezTo>
                    <a:cubicBezTo>
                      <a:pt x="195155" y="995490"/>
                      <a:pt x="211850" y="1005861"/>
                      <a:pt x="234489" y="1012818"/>
                    </a:cubicBezTo>
                    <a:cubicBezTo>
                      <a:pt x="235121" y="1012312"/>
                      <a:pt x="235248" y="1011806"/>
                      <a:pt x="235375" y="1011426"/>
                    </a:cubicBezTo>
                    <a:cubicBezTo>
                      <a:pt x="240180" y="1012944"/>
                      <a:pt x="245113" y="1014335"/>
                      <a:pt x="250172" y="1015347"/>
                    </a:cubicBezTo>
                    <a:cubicBezTo>
                      <a:pt x="275468" y="1020533"/>
                      <a:pt x="302407" y="1021292"/>
                      <a:pt x="330485" y="1017624"/>
                    </a:cubicBezTo>
                    <a:cubicBezTo>
                      <a:pt x="330865" y="1018003"/>
                      <a:pt x="331371" y="1018256"/>
                      <a:pt x="331371" y="1018636"/>
                    </a:cubicBezTo>
                    <a:cubicBezTo>
                      <a:pt x="321759" y="1020406"/>
                      <a:pt x="312905" y="1021924"/>
                      <a:pt x="305696" y="1022936"/>
                    </a:cubicBezTo>
                    <a:cubicBezTo>
                      <a:pt x="313032" y="1022683"/>
                      <a:pt x="319355" y="1022303"/>
                      <a:pt x="325173" y="1021798"/>
                    </a:cubicBezTo>
                    <a:cubicBezTo>
                      <a:pt x="324668" y="1021924"/>
                      <a:pt x="324288" y="1022051"/>
                      <a:pt x="323782" y="1022303"/>
                    </a:cubicBezTo>
                    <a:cubicBezTo>
                      <a:pt x="347560" y="1019774"/>
                      <a:pt x="358690" y="1018762"/>
                      <a:pt x="394230" y="1007126"/>
                    </a:cubicBezTo>
                    <a:cubicBezTo>
                      <a:pt x="406499" y="1001941"/>
                      <a:pt x="409660" y="999158"/>
                      <a:pt x="412822" y="996376"/>
                    </a:cubicBezTo>
                    <a:cubicBezTo>
                      <a:pt x="440141" y="988155"/>
                      <a:pt x="464552" y="981957"/>
                      <a:pt x="483017" y="970068"/>
                    </a:cubicBezTo>
                    <a:cubicBezTo>
                      <a:pt x="496044" y="963997"/>
                      <a:pt x="509071" y="956788"/>
                      <a:pt x="521846" y="948694"/>
                    </a:cubicBezTo>
                    <a:cubicBezTo>
                      <a:pt x="522605" y="948314"/>
                      <a:pt x="523364" y="947935"/>
                      <a:pt x="523996" y="947682"/>
                    </a:cubicBezTo>
                    <a:cubicBezTo>
                      <a:pt x="514889" y="955776"/>
                      <a:pt x="511854" y="959191"/>
                      <a:pt x="508313" y="962986"/>
                    </a:cubicBezTo>
                    <a:cubicBezTo>
                      <a:pt x="504645" y="966653"/>
                      <a:pt x="500345" y="970701"/>
                      <a:pt x="486938" y="978163"/>
                    </a:cubicBezTo>
                    <a:lnTo>
                      <a:pt x="487950" y="977530"/>
                    </a:lnTo>
                    <a:cubicBezTo>
                      <a:pt x="477958" y="985246"/>
                      <a:pt x="459239" y="993973"/>
                      <a:pt x="430276" y="1002826"/>
                    </a:cubicBezTo>
                    <a:cubicBezTo>
                      <a:pt x="414466" y="1008644"/>
                      <a:pt x="419905" y="1007253"/>
                      <a:pt x="433944" y="1002826"/>
                    </a:cubicBezTo>
                    <a:cubicBezTo>
                      <a:pt x="447730" y="998526"/>
                      <a:pt x="470875" y="991443"/>
                      <a:pt x="488582" y="980060"/>
                    </a:cubicBezTo>
                    <a:cubicBezTo>
                      <a:pt x="504771" y="972218"/>
                      <a:pt x="516407" y="965389"/>
                      <a:pt x="514637" y="967286"/>
                    </a:cubicBezTo>
                    <a:cubicBezTo>
                      <a:pt x="501736" y="975633"/>
                      <a:pt x="494021" y="980060"/>
                      <a:pt x="489214" y="983222"/>
                    </a:cubicBezTo>
                    <a:lnTo>
                      <a:pt x="490985" y="982210"/>
                    </a:lnTo>
                    <a:cubicBezTo>
                      <a:pt x="485041" y="986763"/>
                      <a:pt x="481120" y="989419"/>
                      <a:pt x="475428" y="992581"/>
                    </a:cubicBezTo>
                    <a:cubicBezTo>
                      <a:pt x="469737" y="995743"/>
                      <a:pt x="462275" y="999158"/>
                      <a:pt x="449501" y="1003711"/>
                    </a:cubicBezTo>
                    <a:cubicBezTo>
                      <a:pt x="453674" y="1004470"/>
                      <a:pt x="467840" y="1000043"/>
                      <a:pt x="474164" y="997514"/>
                    </a:cubicBezTo>
                    <a:cubicBezTo>
                      <a:pt x="477326" y="996376"/>
                      <a:pt x="478464" y="995870"/>
                      <a:pt x="475176" y="997514"/>
                    </a:cubicBezTo>
                    <a:cubicBezTo>
                      <a:pt x="472014" y="999158"/>
                      <a:pt x="464425" y="1002826"/>
                      <a:pt x="450766" y="1007759"/>
                    </a:cubicBezTo>
                    <a:cubicBezTo>
                      <a:pt x="469231" y="1001814"/>
                      <a:pt x="482638" y="996628"/>
                      <a:pt x="495412" y="989040"/>
                    </a:cubicBezTo>
                    <a:lnTo>
                      <a:pt x="492756" y="990558"/>
                    </a:lnTo>
                    <a:cubicBezTo>
                      <a:pt x="509324" y="983095"/>
                      <a:pt x="525640" y="975254"/>
                      <a:pt x="552200" y="956409"/>
                    </a:cubicBezTo>
                    <a:cubicBezTo>
                      <a:pt x="556753" y="950717"/>
                      <a:pt x="541197" y="961847"/>
                      <a:pt x="525008" y="970954"/>
                    </a:cubicBezTo>
                    <a:cubicBezTo>
                      <a:pt x="508945" y="980187"/>
                      <a:pt x="492630" y="987269"/>
                      <a:pt x="500977" y="980945"/>
                    </a:cubicBezTo>
                    <a:cubicBezTo>
                      <a:pt x="528929" y="966653"/>
                      <a:pt x="542462" y="955903"/>
                      <a:pt x="550177" y="949579"/>
                    </a:cubicBezTo>
                    <a:cubicBezTo>
                      <a:pt x="557892" y="943002"/>
                      <a:pt x="559536" y="940220"/>
                      <a:pt x="561307" y="937311"/>
                    </a:cubicBezTo>
                    <a:cubicBezTo>
                      <a:pt x="562698" y="937943"/>
                      <a:pt x="577369" y="927193"/>
                      <a:pt x="590902" y="915304"/>
                    </a:cubicBezTo>
                    <a:cubicBezTo>
                      <a:pt x="597606" y="909486"/>
                      <a:pt x="604688" y="902909"/>
                      <a:pt x="609747" y="897597"/>
                    </a:cubicBezTo>
                    <a:cubicBezTo>
                      <a:pt x="614680" y="892538"/>
                      <a:pt x="617969" y="889123"/>
                      <a:pt x="618728" y="889249"/>
                    </a:cubicBezTo>
                    <a:cubicBezTo>
                      <a:pt x="615566" y="893044"/>
                      <a:pt x="612783" y="896585"/>
                      <a:pt x="610253" y="899620"/>
                    </a:cubicBezTo>
                    <a:cubicBezTo>
                      <a:pt x="607471" y="902909"/>
                      <a:pt x="604815" y="905818"/>
                      <a:pt x="602538" y="908094"/>
                    </a:cubicBezTo>
                    <a:cubicBezTo>
                      <a:pt x="597985" y="912647"/>
                      <a:pt x="594444" y="916189"/>
                      <a:pt x="591914" y="918719"/>
                    </a:cubicBezTo>
                    <a:cubicBezTo>
                      <a:pt x="586729" y="923778"/>
                      <a:pt x="585464" y="925422"/>
                      <a:pt x="586476" y="925042"/>
                    </a:cubicBezTo>
                    <a:cubicBezTo>
                      <a:pt x="588752" y="924157"/>
                      <a:pt x="600135" y="915683"/>
                      <a:pt x="610127" y="907588"/>
                    </a:cubicBezTo>
                    <a:cubicBezTo>
                      <a:pt x="588246" y="928963"/>
                      <a:pt x="575346" y="939587"/>
                      <a:pt x="572690" y="942876"/>
                    </a:cubicBezTo>
                    <a:cubicBezTo>
                      <a:pt x="570034" y="945658"/>
                      <a:pt x="578634" y="940220"/>
                      <a:pt x="596973" y="921880"/>
                    </a:cubicBezTo>
                    <a:cubicBezTo>
                      <a:pt x="600894" y="920363"/>
                      <a:pt x="588373" y="932505"/>
                      <a:pt x="573322" y="944520"/>
                    </a:cubicBezTo>
                    <a:cubicBezTo>
                      <a:pt x="558398" y="956788"/>
                      <a:pt x="540817" y="968298"/>
                      <a:pt x="539047" y="970701"/>
                    </a:cubicBezTo>
                    <a:cubicBezTo>
                      <a:pt x="567251" y="952488"/>
                      <a:pt x="587108" y="935540"/>
                      <a:pt x="600009" y="925042"/>
                    </a:cubicBezTo>
                    <a:cubicBezTo>
                      <a:pt x="597985" y="925928"/>
                      <a:pt x="600515" y="922766"/>
                      <a:pt x="606206" y="916568"/>
                    </a:cubicBezTo>
                    <a:cubicBezTo>
                      <a:pt x="609115" y="913533"/>
                      <a:pt x="612783" y="909486"/>
                      <a:pt x="616704" y="904680"/>
                    </a:cubicBezTo>
                    <a:cubicBezTo>
                      <a:pt x="620371" y="900253"/>
                      <a:pt x="624293" y="895194"/>
                      <a:pt x="628340" y="889882"/>
                    </a:cubicBezTo>
                    <a:cubicBezTo>
                      <a:pt x="644402" y="868760"/>
                      <a:pt x="660086" y="843085"/>
                      <a:pt x="668054" y="832334"/>
                    </a:cubicBezTo>
                    <a:cubicBezTo>
                      <a:pt x="657050" y="851685"/>
                      <a:pt x="644655" y="870025"/>
                      <a:pt x="650220" y="865218"/>
                    </a:cubicBezTo>
                    <a:cubicBezTo>
                      <a:pt x="668939" y="835749"/>
                      <a:pt x="677033" y="821584"/>
                      <a:pt x="686140" y="806533"/>
                    </a:cubicBezTo>
                    <a:cubicBezTo>
                      <a:pt x="694614" y="791609"/>
                      <a:pt x="702329" y="777570"/>
                      <a:pt x="712953" y="749745"/>
                    </a:cubicBezTo>
                    <a:cubicBezTo>
                      <a:pt x="716748" y="732164"/>
                      <a:pt x="682725" y="809695"/>
                      <a:pt x="712953" y="729888"/>
                    </a:cubicBezTo>
                    <a:cubicBezTo>
                      <a:pt x="712574" y="736970"/>
                      <a:pt x="729648" y="692577"/>
                      <a:pt x="742296" y="641607"/>
                    </a:cubicBezTo>
                    <a:cubicBezTo>
                      <a:pt x="748746" y="616185"/>
                      <a:pt x="754691" y="589118"/>
                      <a:pt x="758738" y="565973"/>
                    </a:cubicBezTo>
                    <a:cubicBezTo>
                      <a:pt x="762785" y="542954"/>
                      <a:pt x="765188" y="524489"/>
                      <a:pt x="766453" y="516647"/>
                    </a:cubicBezTo>
                    <a:cubicBezTo>
                      <a:pt x="764303" y="548140"/>
                      <a:pt x="758864" y="580012"/>
                      <a:pt x="752793" y="607964"/>
                    </a:cubicBezTo>
                    <a:cubicBezTo>
                      <a:pt x="746849" y="635789"/>
                      <a:pt x="740652" y="660452"/>
                      <a:pt x="737616" y="679550"/>
                    </a:cubicBezTo>
                    <a:cubicBezTo>
                      <a:pt x="744699" y="654001"/>
                      <a:pt x="751276" y="624785"/>
                      <a:pt x="756461" y="598604"/>
                    </a:cubicBezTo>
                    <a:cubicBezTo>
                      <a:pt x="761773" y="572044"/>
                      <a:pt x="765188" y="548646"/>
                      <a:pt x="767718" y="535365"/>
                    </a:cubicBezTo>
                    <a:cubicBezTo>
                      <a:pt x="766959" y="529548"/>
                      <a:pt x="766832" y="520188"/>
                      <a:pt x="766959" y="507920"/>
                    </a:cubicBezTo>
                    <a:cubicBezTo>
                      <a:pt x="767085" y="501723"/>
                      <a:pt x="767212" y="494893"/>
                      <a:pt x="767465" y="487178"/>
                    </a:cubicBezTo>
                    <a:cubicBezTo>
                      <a:pt x="767718" y="479715"/>
                      <a:pt x="767971" y="472127"/>
                      <a:pt x="768603" y="463400"/>
                    </a:cubicBezTo>
                    <a:cubicBezTo>
                      <a:pt x="770880" y="445314"/>
                      <a:pt x="773030" y="428492"/>
                      <a:pt x="774801" y="414074"/>
                    </a:cubicBezTo>
                    <a:cubicBezTo>
                      <a:pt x="776698" y="399149"/>
                      <a:pt x="777583" y="385743"/>
                      <a:pt x="778089" y="377142"/>
                    </a:cubicBezTo>
                    <a:cubicBezTo>
                      <a:pt x="779354" y="359309"/>
                      <a:pt x="780618" y="355262"/>
                      <a:pt x="781883" y="372969"/>
                    </a:cubicBezTo>
                    <a:cubicBezTo>
                      <a:pt x="783780" y="344132"/>
                      <a:pt x="784413" y="326931"/>
                      <a:pt x="784919" y="308086"/>
                    </a:cubicBezTo>
                    <a:cubicBezTo>
                      <a:pt x="784919" y="303406"/>
                      <a:pt x="785172" y="298600"/>
                      <a:pt x="785298" y="293541"/>
                    </a:cubicBezTo>
                    <a:lnTo>
                      <a:pt x="785298" y="292529"/>
                    </a:lnTo>
                    <a:cubicBezTo>
                      <a:pt x="785298" y="292529"/>
                      <a:pt x="785298" y="289620"/>
                      <a:pt x="785298" y="289620"/>
                    </a:cubicBezTo>
                    <a:close/>
                    <a:moveTo>
                      <a:pt x="276859" y="588486"/>
                    </a:moveTo>
                    <a:cubicBezTo>
                      <a:pt x="276859" y="588486"/>
                      <a:pt x="276859" y="588107"/>
                      <a:pt x="276859" y="588486"/>
                    </a:cubicBezTo>
                    <a:lnTo>
                      <a:pt x="276859" y="588486"/>
                    </a:lnTo>
                    <a:close/>
                    <a:moveTo>
                      <a:pt x="285839" y="710284"/>
                    </a:moveTo>
                    <a:cubicBezTo>
                      <a:pt x="285839" y="710284"/>
                      <a:pt x="285966" y="710284"/>
                      <a:pt x="286092" y="710284"/>
                    </a:cubicBezTo>
                    <a:cubicBezTo>
                      <a:pt x="285839" y="710284"/>
                      <a:pt x="285586" y="710284"/>
                      <a:pt x="285460" y="710284"/>
                    </a:cubicBezTo>
                    <a:cubicBezTo>
                      <a:pt x="285586" y="710284"/>
                      <a:pt x="285712" y="710284"/>
                      <a:pt x="285966" y="710284"/>
                    </a:cubicBezTo>
                    <a:close/>
                    <a:moveTo>
                      <a:pt x="288622" y="710790"/>
                    </a:moveTo>
                    <a:lnTo>
                      <a:pt x="289001" y="710790"/>
                    </a:lnTo>
                    <a:cubicBezTo>
                      <a:pt x="289001" y="710790"/>
                      <a:pt x="288368" y="710790"/>
                      <a:pt x="288115" y="710790"/>
                    </a:cubicBezTo>
                    <a:cubicBezTo>
                      <a:pt x="288242" y="710790"/>
                      <a:pt x="288495" y="710790"/>
                      <a:pt x="288622" y="710790"/>
                    </a:cubicBezTo>
                    <a:close/>
                    <a:moveTo>
                      <a:pt x="291404" y="711549"/>
                    </a:moveTo>
                    <a:cubicBezTo>
                      <a:pt x="291404" y="711549"/>
                      <a:pt x="292289" y="711802"/>
                      <a:pt x="292669" y="711928"/>
                    </a:cubicBezTo>
                    <a:lnTo>
                      <a:pt x="293554" y="712181"/>
                    </a:lnTo>
                    <a:cubicBezTo>
                      <a:pt x="292669" y="711928"/>
                      <a:pt x="291783" y="711675"/>
                      <a:pt x="291025" y="711422"/>
                    </a:cubicBezTo>
                    <a:lnTo>
                      <a:pt x="291277" y="711422"/>
                    </a:lnTo>
                    <a:close/>
                    <a:moveTo>
                      <a:pt x="297854" y="713572"/>
                    </a:moveTo>
                    <a:cubicBezTo>
                      <a:pt x="297854" y="713572"/>
                      <a:pt x="298360" y="713699"/>
                      <a:pt x="298613" y="713825"/>
                    </a:cubicBezTo>
                    <a:lnTo>
                      <a:pt x="300763" y="714584"/>
                    </a:lnTo>
                    <a:lnTo>
                      <a:pt x="296463" y="713193"/>
                    </a:lnTo>
                    <a:lnTo>
                      <a:pt x="297728" y="713572"/>
                    </a:lnTo>
                    <a:close/>
                    <a:moveTo>
                      <a:pt x="317332" y="720276"/>
                    </a:moveTo>
                    <a:cubicBezTo>
                      <a:pt x="317332" y="720276"/>
                      <a:pt x="317332" y="720276"/>
                      <a:pt x="317332" y="720276"/>
                    </a:cubicBezTo>
                    <a:lnTo>
                      <a:pt x="317332" y="720276"/>
                    </a:lnTo>
                    <a:close/>
                    <a:moveTo>
                      <a:pt x="452663" y="206651"/>
                    </a:moveTo>
                    <a:cubicBezTo>
                      <a:pt x="452663" y="206651"/>
                      <a:pt x="453422" y="206651"/>
                      <a:pt x="454054" y="206904"/>
                    </a:cubicBezTo>
                    <a:cubicBezTo>
                      <a:pt x="454560" y="207536"/>
                      <a:pt x="455066" y="208042"/>
                      <a:pt x="455698" y="208801"/>
                    </a:cubicBezTo>
                    <a:cubicBezTo>
                      <a:pt x="455825" y="210192"/>
                      <a:pt x="455698" y="215378"/>
                      <a:pt x="455698" y="220437"/>
                    </a:cubicBezTo>
                    <a:cubicBezTo>
                      <a:pt x="456331" y="220563"/>
                      <a:pt x="456710" y="220310"/>
                      <a:pt x="457216" y="220310"/>
                    </a:cubicBezTo>
                    <a:cubicBezTo>
                      <a:pt x="457216" y="220563"/>
                      <a:pt x="457216" y="220690"/>
                      <a:pt x="457216" y="220943"/>
                    </a:cubicBezTo>
                    <a:lnTo>
                      <a:pt x="453042" y="224864"/>
                    </a:lnTo>
                    <a:lnTo>
                      <a:pt x="454560" y="226508"/>
                    </a:lnTo>
                    <a:lnTo>
                      <a:pt x="457089" y="224105"/>
                    </a:lnTo>
                    <a:cubicBezTo>
                      <a:pt x="456836" y="229164"/>
                      <a:pt x="456331" y="235488"/>
                      <a:pt x="455698" y="242697"/>
                    </a:cubicBezTo>
                    <a:cubicBezTo>
                      <a:pt x="455319" y="242697"/>
                      <a:pt x="455066" y="242697"/>
                      <a:pt x="454686" y="242697"/>
                    </a:cubicBezTo>
                    <a:cubicBezTo>
                      <a:pt x="454433" y="240420"/>
                      <a:pt x="454054" y="238397"/>
                      <a:pt x="453169" y="236626"/>
                    </a:cubicBezTo>
                    <a:cubicBezTo>
                      <a:pt x="453042" y="238270"/>
                      <a:pt x="452789" y="239661"/>
                      <a:pt x="452536" y="241053"/>
                    </a:cubicBezTo>
                    <a:cubicBezTo>
                      <a:pt x="452536" y="241053"/>
                      <a:pt x="452409" y="240926"/>
                      <a:pt x="452283" y="240673"/>
                    </a:cubicBezTo>
                    <a:cubicBezTo>
                      <a:pt x="451398" y="246112"/>
                      <a:pt x="450007" y="248388"/>
                      <a:pt x="449754" y="256989"/>
                    </a:cubicBezTo>
                    <a:cubicBezTo>
                      <a:pt x="450639" y="260151"/>
                      <a:pt x="452283" y="261163"/>
                      <a:pt x="453928" y="262174"/>
                    </a:cubicBezTo>
                    <a:cubicBezTo>
                      <a:pt x="453042" y="270522"/>
                      <a:pt x="451777" y="279502"/>
                      <a:pt x="450133" y="289367"/>
                    </a:cubicBezTo>
                    <a:cubicBezTo>
                      <a:pt x="450133" y="289494"/>
                      <a:pt x="449880" y="289873"/>
                      <a:pt x="449754" y="289873"/>
                    </a:cubicBezTo>
                    <a:cubicBezTo>
                      <a:pt x="445580" y="281272"/>
                      <a:pt x="441406" y="287090"/>
                      <a:pt x="442291" y="264198"/>
                    </a:cubicBezTo>
                    <a:cubicBezTo>
                      <a:pt x="440394" y="252689"/>
                      <a:pt x="441153" y="285826"/>
                      <a:pt x="438497" y="283929"/>
                    </a:cubicBezTo>
                    <a:cubicBezTo>
                      <a:pt x="437359" y="273810"/>
                      <a:pt x="435209" y="276213"/>
                      <a:pt x="435335" y="267360"/>
                    </a:cubicBezTo>
                    <a:cubicBezTo>
                      <a:pt x="431415" y="268498"/>
                      <a:pt x="431920" y="279122"/>
                      <a:pt x="430909" y="266854"/>
                    </a:cubicBezTo>
                    <a:cubicBezTo>
                      <a:pt x="429644" y="276087"/>
                      <a:pt x="427493" y="277984"/>
                      <a:pt x="426229" y="289999"/>
                    </a:cubicBezTo>
                    <a:cubicBezTo>
                      <a:pt x="429517" y="293541"/>
                      <a:pt x="430276" y="274316"/>
                      <a:pt x="433564" y="279122"/>
                    </a:cubicBezTo>
                    <a:cubicBezTo>
                      <a:pt x="431415" y="292149"/>
                      <a:pt x="433058" y="293920"/>
                      <a:pt x="435335" y="295691"/>
                    </a:cubicBezTo>
                    <a:cubicBezTo>
                      <a:pt x="432553" y="295564"/>
                      <a:pt x="430909" y="310868"/>
                      <a:pt x="427999" y="310615"/>
                    </a:cubicBezTo>
                    <a:cubicBezTo>
                      <a:pt x="430023" y="293920"/>
                      <a:pt x="427367" y="301382"/>
                      <a:pt x="423320" y="305556"/>
                    </a:cubicBezTo>
                    <a:cubicBezTo>
                      <a:pt x="426229" y="293414"/>
                      <a:pt x="422308" y="290252"/>
                      <a:pt x="423067" y="301509"/>
                    </a:cubicBezTo>
                    <a:cubicBezTo>
                      <a:pt x="419778" y="302521"/>
                      <a:pt x="424711" y="286837"/>
                      <a:pt x="422561" y="285320"/>
                    </a:cubicBezTo>
                    <a:cubicBezTo>
                      <a:pt x="421549" y="292149"/>
                      <a:pt x="420158" y="297462"/>
                      <a:pt x="418640" y="300623"/>
                    </a:cubicBezTo>
                    <a:cubicBezTo>
                      <a:pt x="421802" y="299359"/>
                      <a:pt x="420158" y="319342"/>
                      <a:pt x="415984" y="324528"/>
                    </a:cubicBezTo>
                    <a:cubicBezTo>
                      <a:pt x="416869" y="319722"/>
                      <a:pt x="417628" y="315168"/>
                      <a:pt x="415478" y="316180"/>
                    </a:cubicBezTo>
                    <a:cubicBezTo>
                      <a:pt x="413075" y="330725"/>
                      <a:pt x="409913" y="330599"/>
                      <a:pt x="407131" y="342993"/>
                    </a:cubicBezTo>
                    <a:cubicBezTo>
                      <a:pt x="408902" y="347420"/>
                      <a:pt x="416996" y="330472"/>
                      <a:pt x="412569" y="348432"/>
                    </a:cubicBezTo>
                    <a:cubicBezTo>
                      <a:pt x="411178" y="346282"/>
                      <a:pt x="407384" y="356906"/>
                      <a:pt x="403589" y="366645"/>
                    </a:cubicBezTo>
                    <a:cubicBezTo>
                      <a:pt x="399795" y="376763"/>
                      <a:pt x="394989" y="388146"/>
                      <a:pt x="393218" y="391181"/>
                    </a:cubicBezTo>
                    <a:cubicBezTo>
                      <a:pt x="395368" y="377648"/>
                      <a:pt x="403210" y="366518"/>
                      <a:pt x="401186" y="358171"/>
                    </a:cubicBezTo>
                    <a:cubicBezTo>
                      <a:pt x="398657" y="368163"/>
                      <a:pt x="394862" y="381695"/>
                      <a:pt x="391448" y="386502"/>
                    </a:cubicBezTo>
                    <a:cubicBezTo>
                      <a:pt x="393471" y="389790"/>
                      <a:pt x="393724" y="395481"/>
                      <a:pt x="392333" y="403576"/>
                    </a:cubicBezTo>
                    <a:cubicBezTo>
                      <a:pt x="386641" y="418880"/>
                      <a:pt x="381709" y="430010"/>
                      <a:pt x="380950" y="421030"/>
                    </a:cubicBezTo>
                    <a:cubicBezTo>
                      <a:pt x="374373" y="433045"/>
                      <a:pt x="375511" y="436081"/>
                      <a:pt x="369314" y="451511"/>
                    </a:cubicBezTo>
                    <a:cubicBezTo>
                      <a:pt x="366658" y="463906"/>
                      <a:pt x="377662" y="440255"/>
                      <a:pt x="374500" y="453535"/>
                    </a:cubicBezTo>
                    <a:cubicBezTo>
                      <a:pt x="369694" y="461250"/>
                      <a:pt x="365267" y="468459"/>
                      <a:pt x="359955" y="477186"/>
                    </a:cubicBezTo>
                    <a:cubicBezTo>
                      <a:pt x="363749" y="468206"/>
                      <a:pt x="366532" y="459985"/>
                      <a:pt x="366911" y="454799"/>
                    </a:cubicBezTo>
                    <a:cubicBezTo>
                      <a:pt x="360587" y="468206"/>
                      <a:pt x="358057" y="474656"/>
                      <a:pt x="354137" y="487051"/>
                    </a:cubicBezTo>
                    <a:cubicBezTo>
                      <a:pt x="355402" y="492869"/>
                      <a:pt x="360081" y="476301"/>
                      <a:pt x="361346" y="482119"/>
                    </a:cubicBezTo>
                    <a:cubicBezTo>
                      <a:pt x="357046" y="491351"/>
                      <a:pt x="352113" y="500205"/>
                      <a:pt x="348445" y="504758"/>
                    </a:cubicBezTo>
                    <a:cubicBezTo>
                      <a:pt x="344777" y="509311"/>
                      <a:pt x="343765" y="509311"/>
                      <a:pt x="347433" y="499699"/>
                    </a:cubicBezTo>
                    <a:cubicBezTo>
                      <a:pt x="344398" y="505011"/>
                      <a:pt x="341489" y="509058"/>
                      <a:pt x="338959" y="511208"/>
                    </a:cubicBezTo>
                    <a:cubicBezTo>
                      <a:pt x="342880" y="510702"/>
                      <a:pt x="336430" y="518797"/>
                      <a:pt x="335292" y="522338"/>
                    </a:cubicBezTo>
                    <a:cubicBezTo>
                      <a:pt x="332635" y="518671"/>
                      <a:pt x="321632" y="536883"/>
                      <a:pt x="315182" y="541689"/>
                    </a:cubicBezTo>
                    <a:cubicBezTo>
                      <a:pt x="312020" y="538907"/>
                      <a:pt x="309996" y="554464"/>
                      <a:pt x="307214" y="556487"/>
                    </a:cubicBezTo>
                    <a:cubicBezTo>
                      <a:pt x="312273" y="542828"/>
                      <a:pt x="309111" y="541563"/>
                      <a:pt x="308984" y="532583"/>
                    </a:cubicBezTo>
                    <a:cubicBezTo>
                      <a:pt x="313917" y="520947"/>
                      <a:pt x="322011" y="497043"/>
                      <a:pt x="324414" y="511841"/>
                    </a:cubicBezTo>
                    <a:cubicBezTo>
                      <a:pt x="325553" y="492616"/>
                      <a:pt x="329853" y="496031"/>
                      <a:pt x="336557" y="473898"/>
                    </a:cubicBezTo>
                    <a:cubicBezTo>
                      <a:pt x="335671" y="471368"/>
                      <a:pt x="329727" y="476680"/>
                      <a:pt x="332509" y="468459"/>
                    </a:cubicBezTo>
                    <a:cubicBezTo>
                      <a:pt x="336557" y="451005"/>
                      <a:pt x="344019" y="435954"/>
                      <a:pt x="341868" y="450752"/>
                    </a:cubicBezTo>
                    <a:cubicBezTo>
                      <a:pt x="348066" y="438610"/>
                      <a:pt x="345663" y="439622"/>
                      <a:pt x="346548" y="431528"/>
                    </a:cubicBezTo>
                    <a:cubicBezTo>
                      <a:pt x="357931" y="401426"/>
                      <a:pt x="363875" y="389916"/>
                      <a:pt x="367417" y="370565"/>
                    </a:cubicBezTo>
                    <a:lnTo>
                      <a:pt x="357678" y="392952"/>
                    </a:lnTo>
                    <a:cubicBezTo>
                      <a:pt x="345410" y="405347"/>
                      <a:pt x="357299" y="366898"/>
                      <a:pt x="366658" y="361459"/>
                    </a:cubicBezTo>
                    <a:cubicBezTo>
                      <a:pt x="361725" y="367277"/>
                      <a:pt x="356919" y="382075"/>
                      <a:pt x="356160" y="387893"/>
                    </a:cubicBezTo>
                    <a:cubicBezTo>
                      <a:pt x="363875" y="373854"/>
                      <a:pt x="364002" y="368415"/>
                      <a:pt x="370326" y="358677"/>
                    </a:cubicBezTo>
                    <a:cubicBezTo>
                      <a:pt x="373108" y="349064"/>
                      <a:pt x="364761" y="360953"/>
                      <a:pt x="368049" y="353112"/>
                    </a:cubicBezTo>
                    <a:cubicBezTo>
                      <a:pt x="383100" y="334393"/>
                      <a:pt x="384491" y="318836"/>
                      <a:pt x="400933" y="299485"/>
                    </a:cubicBezTo>
                    <a:cubicBezTo>
                      <a:pt x="400048" y="295058"/>
                      <a:pt x="395495" y="302647"/>
                      <a:pt x="394104" y="299738"/>
                    </a:cubicBezTo>
                    <a:cubicBezTo>
                      <a:pt x="401945" y="289999"/>
                      <a:pt x="399542" y="290885"/>
                      <a:pt x="406119" y="283929"/>
                    </a:cubicBezTo>
                    <a:cubicBezTo>
                      <a:pt x="402957" y="277478"/>
                      <a:pt x="394610" y="297082"/>
                      <a:pt x="388918" y="305809"/>
                    </a:cubicBezTo>
                    <a:cubicBezTo>
                      <a:pt x="384744" y="307200"/>
                      <a:pt x="381076" y="308465"/>
                      <a:pt x="385377" y="298979"/>
                    </a:cubicBezTo>
                    <a:cubicBezTo>
                      <a:pt x="386641" y="304418"/>
                      <a:pt x="395242" y="286458"/>
                      <a:pt x="400680" y="280134"/>
                    </a:cubicBezTo>
                    <a:cubicBezTo>
                      <a:pt x="401566" y="274063"/>
                      <a:pt x="388665" y="291264"/>
                      <a:pt x="394736" y="280893"/>
                    </a:cubicBezTo>
                    <a:cubicBezTo>
                      <a:pt x="404854" y="270648"/>
                      <a:pt x="414846" y="262427"/>
                      <a:pt x="425344" y="253827"/>
                    </a:cubicBezTo>
                    <a:cubicBezTo>
                      <a:pt x="422688" y="249021"/>
                      <a:pt x="435209" y="242317"/>
                      <a:pt x="431920" y="238144"/>
                    </a:cubicBezTo>
                    <a:cubicBezTo>
                      <a:pt x="422688" y="252183"/>
                      <a:pt x="416490" y="251677"/>
                      <a:pt x="407510" y="260024"/>
                    </a:cubicBezTo>
                    <a:cubicBezTo>
                      <a:pt x="409154" y="256356"/>
                      <a:pt x="407510" y="256862"/>
                      <a:pt x="405486" y="257115"/>
                    </a:cubicBezTo>
                    <a:cubicBezTo>
                      <a:pt x="411810" y="249021"/>
                      <a:pt x="418387" y="241432"/>
                      <a:pt x="424964" y="234223"/>
                    </a:cubicBezTo>
                    <a:cubicBezTo>
                      <a:pt x="421170" y="240294"/>
                      <a:pt x="420158" y="244720"/>
                      <a:pt x="415984" y="251171"/>
                    </a:cubicBezTo>
                    <a:cubicBezTo>
                      <a:pt x="420411" y="245606"/>
                      <a:pt x="424458" y="241685"/>
                      <a:pt x="427493" y="239661"/>
                    </a:cubicBezTo>
                    <a:cubicBezTo>
                      <a:pt x="424838" y="235993"/>
                      <a:pt x="433817" y="231314"/>
                      <a:pt x="440774" y="225622"/>
                    </a:cubicBezTo>
                    <a:cubicBezTo>
                      <a:pt x="441027" y="227520"/>
                      <a:pt x="441659" y="228531"/>
                      <a:pt x="443050" y="227899"/>
                    </a:cubicBezTo>
                    <a:cubicBezTo>
                      <a:pt x="443177" y="226255"/>
                      <a:pt x="443177" y="224737"/>
                      <a:pt x="443050" y="223472"/>
                    </a:cubicBezTo>
                    <a:cubicBezTo>
                      <a:pt x="443430" y="223093"/>
                      <a:pt x="443936" y="222714"/>
                      <a:pt x="444315" y="222207"/>
                    </a:cubicBezTo>
                    <a:lnTo>
                      <a:pt x="442797" y="220563"/>
                    </a:lnTo>
                    <a:cubicBezTo>
                      <a:pt x="442797" y="220563"/>
                      <a:pt x="442797" y="220563"/>
                      <a:pt x="442797" y="220563"/>
                    </a:cubicBezTo>
                    <a:cubicBezTo>
                      <a:pt x="442544" y="219046"/>
                      <a:pt x="442039" y="218034"/>
                      <a:pt x="441533" y="217148"/>
                    </a:cubicBezTo>
                    <a:cubicBezTo>
                      <a:pt x="445201" y="213607"/>
                      <a:pt x="448742" y="209939"/>
                      <a:pt x="452409" y="206777"/>
                    </a:cubicBezTo>
                    <a:close/>
                    <a:moveTo>
                      <a:pt x="440900" y="217907"/>
                    </a:moveTo>
                    <a:cubicBezTo>
                      <a:pt x="440900" y="219046"/>
                      <a:pt x="440900" y="220057"/>
                      <a:pt x="440900" y="221196"/>
                    </a:cubicBezTo>
                    <a:cubicBezTo>
                      <a:pt x="440521" y="221575"/>
                      <a:pt x="440015" y="221954"/>
                      <a:pt x="439509" y="222587"/>
                    </a:cubicBezTo>
                    <a:cubicBezTo>
                      <a:pt x="439888" y="223219"/>
                      <a:pt x="439888" y="223978"/>
                      <a:pt x="437485" y="226255"/>
                    </a:cubicBezTo>
                    <a:cubicBezTo>
                      <a:pt x="436726" y="224611"/>
                      <a:pt x="433944" y="226634"/>
                      <a:pt x="432300" y="226508"/>
                    </a:cubicBezTo>
                    <a:cubicBezTo>
                      <a:pt x="435209" y="223472"/>
                      <a:pt x="438118" y="220816"/>
                      <a:pt x="441027" y="218034"/>
                    </a:cubicBezTo>
                    <a:close/>
                    <a:moveTo>
                      <a:pt x="283942" y="710157"/>
                    </a:move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cubicBezTo>
                      <a:pt x="283942" y="710157"/>
                      <a:pt x="283942" y="710157"/>
                      <a:pt x="284195" y="710157"/>
                    </a:cubicBezTo>
                    <a:cubicBezTo>
                      <a:pt x="284195" y="710157"/>
                      <a:pt x="284068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3942" y="710157"/>
                      <a:pt x="283942" y="710157"/>
                      <a:pt x="283942" y="710157"/>
                    </a:cubicBezTo>
                    <a:lnTo>
                      <a:pt x="283942" y="710157"/>
                    </a:lnTo>
                    <a:cubicBezTo>
                      <a:pt x="285080" y="709778"/>
                      <a:pt x="286092" y="709398"/>
                      <a:pt x="286598" y="709272"/>
                    </a:cubicBezTo>
                    <a:cubicBezTo>
                      <a:pt x="286598" y="709272"/>
                      <a:pt x="286345" y="709272"/>
                      <a:pt x="286092" y="709398"/>
                    </a:cubicBezTo>
                    <a:cubicBezTo>
                      <a:pt x="286092" y="709398"/>
                      <a:pt x="286092" y="709398"/>
                      <a:pt x="286092" y="709398"/>
                    </a:cubicBezTo>
                    <a:cubicBezTo>
                      <a:pt x="287863" y="708766"/>
                      <a:pt x="290519" y="707881"/>
                      <a:pt x="293428" y="706869"/>
                    </a:cubicBezTo>
                    <a:cubicBezTo>
                      <a:pt x="288874" y="708513"/>
                      <a:pt x="285839" y="709525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3815" y="710031"/>
                      <a:pt x="283689" y="710157"/>
                    </a:cubicBezTo>
                    <a:lnTo>
                      <a:pt x="283689" y="710157"/>
                    </a:lnTo>
                    <a:cubicBezTo>
                      <a:pt x="283689" y="710157"/>
                      <a:pt x="283942" y="710157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4068" y="710031"/>
                      <a:pt x="284068" y="710031"/>
                    </a:cubicBezTo>
                    <a:lnTo>
                      <a:pt x="284068" y="710031"/>
                    </a:lnTo>
                    <a:cubicBezTo>
                      <a:pt x="284068" y="710031"/>
                      <a:pt x="283815" y="710031"/>
                      <a:pt x="283689" y="710157"/>
                    </a:cubicBezTo>
                    <a:lnTo>
                      <a:pt x="283689" y="710157"/>
                    </a:lnTo>
                    <a:cubicBezTo>
                      <a:pt x="283689" y="710157"/>
                      <a:pt x="283942" y="710157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ubicBezTo>
                      <a:pt x="284068" y="710031"/>
                      <a:pt x="284068" y="710031"/>
                      <a:pt x="284068" y="710031"/>
                    </a:cubicBezTo>
                    <a:close/>
                    <a:moveTo>
                      <a:pt x="748114" y="227267"/>
                    </a:moveTo>
                    <a:lnTo>
                      <a:pt x="748493" y="226381"/>
                    </a:lnTo>
                    <a:lnTo>
                      <a:pt x="748873" y="225622"/>
                    </a:lnTo>
                    <a:cubicBezTo>
                      <a:pt x="748367" y="227014"/>
                      <a:pt x="747734" y="228278"/>
                      <a:pt x="747229" y="229670"/>
                    </a:cubicBezTo>
                    <a:cubicBezTo>
                      <a:pt x="746849" y="230681"/>
                      <a:pt x="746469" y="231567"/>
                      <a:pt x="746090" y="232452"/>
                    </a:cubicBezTo>
                    <a:cubicBezTo>
                      <a:pt x="746090" y="232452"/>
                      <a:pt x="746090" y="232199"/>
                      <a:pt x="746217" y="232073"/>
                    </a:cubicBezTo>
                    <a:cubicBezTo>
                      <a:pt x="746596" y="231187"/>
                      <a:pt x="746975" y="230429"/>
                      <a:pt x="747229" y="229543"/>
                    </a:cubicBezTo>
                    <a:lnTo>
                      <a:pt x="748240" y="227140"/>
                    </a:lnTo>
                    <a:close/>
                    <a:moveTo>
                      <a:pt x="742296" y="242697"/>
                    </a:moveTo>
                    <a:cubicBezTo>
                      <a:pt x="742296" y="242697"/>
                      <a:pt x="742296" y="242317"/>
                      <a:pt x="742422" y="242065"/>
                    </a:cubicBezTo>
                    <a:lnTo>
                      <a:pt x="742422" y="241685"/>
                    </a:lnTo>
                    <a:cubicBezTo>
                      <a:pt x="742422" y="241685"/>
                      <a:pt x="742296" y="242570"/>
                      <a:pt x="742169" y="242950"/>
                    </a:cubicBezTo>
                    <a:lnTo>
                      <a:pt x="742169" y="242950"/>
                    </a:lnTo>
                    <a:close/>
                    <a:moveTo>
                      <a:pt x="742043" y="244088"/>
                    </a:moveTo>
                    <a:cubicBezTo>
                      <a:pt x="742043" y="244088"/>
                      <a:pt x="742043" y="244467"/>
                      <a:pt x="742043" y="244594"/>
                    </a:cubicBezTo>
                    <a:cubicBezTo>
                      <a:pt x="742043" y="244594"/>
                      <a:pt x="742043" y="244467"/>
                      <a:pt x="742043" y="244341"/>
                    </a:cubicBezTo>
                    <a:lnTo>
                      <a:pt x="742043" y="244088"/>
                    </a:lnTo>
                    <a:close/>
                    <a:moveTo>
                      <a:pt x="741664" y="246491"/>
                    </a:moveTo>
                    <a:cubicBezTo>
                      <a:pt x="741664" y="246491"/>
                      <a:pt x="741664" y="246238"/>
                      <a:pt x="741664" y="245985"/>
                    </a:cubicBezTo>
                    <a:cubicBezTo>
                      <a:pt x="741664" y="246112"/>
                      <a:pt x="741664" y="246365"/>
                      <a:pt x="741664" y="246491"/>
                    </a:cubicBezTo>
                    <a:close/>
                    <a:moveTo>
                      <a:pt x="750517" y="221954"/>
                    </a:moveTo>
                    <a:lnTo>
                      <a:pt x="750517" y="221954"/>
                    </a:lnTo>
                    <a:cubicBezTo>
                      <a:pt x="750517" y="221954"/>
                      <a:pt x="750517" y="221954"/>
                      <a:pt x="750517" y="221954"/>
                    </a:cubicBezTo>
                    <a:close/>
                    <a:moveTo>
                      <a:pt x="745331" y="224864"/>
                    </a:moveTo>
                    <a:cubicBezTo>
                      <a:pt x="745331" y="224864"/>
                      <a:pt x="745458" y="223978"/>
                      <a:pt x="745584" y="223599"/>
                    </a:cubicBezTo>
                    <a:cubicBezTo>
                      <a:pt x="745584" y="223599"/>
                      <a:pt x="745584" y="223599"/>
                      <a:pt x="745584" y="223599"/>
                    </a:cubicBezTo>
                    <a:lnTo>
                      <a:pt x="745331" y="224864"/>
                    </a:lnTo>
                    <a:close/>
                    <a:moveTo>
                      <a:pt x="743814" y="233970"/>
                    </a:moveTo>
                    <a:cubicBezTo>
                      <a:pt x="744193" y="231693"/>
                      <a:pt x="744699" y="229037"/>
                      <a:pt x="745205" y="225875"/>
                    </a:cubicBezTo>
                    <a:cubicBezTo>
                      <a:pt x="744952" y="227267"/>
                      <a:pt x="744446" y="230429"/>
                      <a:pt x="743814" y="233970"/>
                    </a:cubicBezTo>
                    <a:close/>
                    <a:moveTo>
                      <a:pt x="741916" y="244847"/>
                    </a:moveTo>
                    <a:lnTo>
                      <a:pt x="741916" y="244847"/>
                    </a:lnTo>
                    <a:cubicBezTo>
                      <a:pt x="741916" y="244847"/>
                      <a:pt x="741916" y="244847"/>
                      <a:pt x="741916" y="244847"/>
                    </a:cubicBezTo>
                    <a:lnTo>
                      <a:pt x="741916" y="244594"/>
                    </a:lnTo>
                    <a:cubicBezTo>
                      <a:pt x="741916" y="244594"/>
                      <a:pt x="741916" y="244594"/>
                      <a:pt x="741916" y="244594"/>
                    </a:cubicBezTo>
                    <a:lnTo>
                      <a:pt x="741916" y="244215"/>
                    </a:lnTo>
                    <a:cubicBezTo>
                      <a:pt x="741916" y="244215"/>
                      <a:pt x="741916" y="244215"/>
                      <a:pt x="741916" y="244215"/>
                    </a:cubicBezTo>
                    <a:cubicBezTo>
                      <a:pt x="741916" y="244215"/>
                      <a:pt x="741916" y="244467"/>
                      <a:pt x="741916" y="244594"/>
                    </a:cubicBezTo>
                    <a:lnTo>
                      <a:pt x="741916" y="244594"/>
                    </a:lnTo>
                    <a:cubicBezTo>
                      <a:pt x="741916" y="244594"/>
                      <a:pt x="741916" y="244341"/>
                      <a:pt x="741916" y="244215"/>
                    </a:cubicBezTo>
                    <a:cubicBezTo>
                      <a:pt x="741916" y="244215"/>
                      <a:pt x="741916" y="244215"/>
                      <a:pt x="741916" y="244215"/>
                    </a:cubicBezTo>
                    <a:lnTo>
                      <a:pt x="741916" y="244594"/>
                    </a:lnTo>
                    <a:lnTo>
                      <a:pt x="741916" y="244594"/>
                    </a:lnTo>
                    <a:cubicBezTo>
                      <a:pt x="741916" y="244594"/>
                      <a:pt x="741916" y="244847"/>
                      <a:pt x="741916" y="244847"/>
                    </a:cubicBezTo>
                    <a:cubicBezTo>
                      <a:pt x="741916" y="244847"/>
                      <a:pt x="741916" y="244847"/>
                      <a:pt x="741916" y="244847"/>
                    </a:cubicBezTo>
                    <a:cubicBezTo>
                      <a:pt x="741916" y="245226"/>
                      <a:pt x="741790" y="245606"/>
                      <a:pt x="741664" y="245985"/>
                    </a:cubicBezTo>
                    <a:cubicBezTo>
                      <a:pt x="741664" y="245606"/>
                      <a:pt x="741664" y="245479"/>
                      <a:pt x="741790" y="245100"/>
                    </a:cubicBezTo>
                    <a:lnTo>
                      <a:pt x="741790" y="245100"/>
                    </a:lnTo>
                    <a:cubicBezTo>
                      <a:pt x="741790" y="245100"/>
                      <a:pt x="741790" y="244973"/>
                      <a:pt x="741790" y="244847"/>
                    </a:cubicBezTo>
                    <a:cubicBezTo>
                      <a:pt x="741790" y="244847"/>
                      <a:pt x="741790" y="244847"/>
                      <a:pt x="741790" y="244847"/>
                    </a:cubicBezTo>
                    <a:cubicBezTo>
                      <a:pt x="741790" y="244847"/>
                      <a:pt x="741790" y="244847"/>
                      <a:pt x="741790" y="244973"/>
                    </a:cubicBezTo>
                    <a:lnTo>
                      <a:pt x="741790" y="244973"/>
                    </a:lnTo>
                    <a:cubicBezTo>
                      <a:pt x="741790" y="244973"/>
                      <a:pt x="741790" y="244973"/>
                      <a:pt x="741790" y="244973"/>
                    </a:cubicBezTo>
                    <a:lnTo>
                      <a:pt x="741790" y="244973"/>
                    </a:lnTo>
                    <a:cubicBezTo>
                      <a:pt x="741790" y="244973"/>
                      <a:pt x="741790" y="245353"/>
                      <a:pt x="741790" y="244973"/>
                    </a:cubicBezTo>
                    <a:lnTo>
                      <a:pt x="741790" y="244973"/>
                    </a:lnTo>
                    <a:close/>
                    <a:moveTo>
                      <a:pt x="741664" y="246112"/>
                    </a:moveTo>
                    <a:cubicBezTo>
                      <a:pt x="741664" y="246112"/>
                      <a:pt x="741664" y="246618"/>
                      <a:pt x="741664" y="246618"/>
                    </a:cubicBezTo>
                    <a:cubicBezTo>
                      <a:pt x="741158" y="249653"/>
                      <a:pt x="741031" y="250412"/>
                      <a:pt x="741664" y="246112"/>
                    </a:cubicBezTo>
                    <a:close/>
                    <a:moveTo>
                      <a:pt x="590144" y="170605"/>
                    </a:moveTo>
                    <a:lnTo>
                      <a:pt x="589891" y="170605"/>
                    </a:lnTo>
                    <a:cubicBezTo>
                      <a:pt x="589891" y="170605"/>
                      <a:pt x="589891" y="170605"/>
                      <a:pt x="589891" y="170605"/>
                    </a:cubicBezTo>
                    <a:lnTo>
                      <a:pt x="589891" y="170605"/>
                    </a:lnTo>
                    <a:cubicBezTo>
                      <a:pt x="589891" y="170605"/>
                      <a:pt x="590144" y="170605"/>
                      <a:pt x="590396" y="170478"/>
                    </a:cubicBezTo>
                    <a:lnTo>
                      <a:pt x="590396" y="170478"/>
                    </a:lnTo>
                    <a:close/>
                    <a:moveTo>
                      <a:pt x="257382" y="70561"/>
                    </a:moveTo>
                    <a:lnTo>
                      <a:pt x="257129" y="70182"/>
                    </a:lnTo>
                    <a:lnTo>
                      <a:pt x="256496" y="69423"/>
                    </a:lnTo>
                    <a:lnTo>
                      <a:pt x="256243" y="69043"/>
                    </a:lnTo>
                    <a:cubicBezTo>
                      <a:pt x="256243" y="69043"/>
                      <a:pt x="256876" y="69929"/>
                      <a:pt x="257382" y="7056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4" name="Freeform: Shape 10083">
                <a:extLst>
                  <a:ext uri="{FF2B5EF4-FFF2-40B4-BE49-F238E27FC236}">
                    <a16:creationId xmlns:a16="http://schemas.microsoft.com/office/drawing/2014/main" id="{2BF0745C-A08F-9666-AEA8-9CC5160755E3}"/>
                  </a:ext>
                </a:extLst>
              </p:cNvPr>
              <p:cNvSpPr/>
              <p:nvPr/>
            </p:nvSpPr>
            <p:spPr>
              <a:xfrm>
                <a:off x="3670850" y="2146312"/>
                <a:ext cx="12647" cy="56"/>
              </a:xfrm>
              <a:custGeom>
                <a:avLst/>
                <a:gdLst>
                  <a:gd name="connsiteX0" fmla="*/ 0 w 12647"/>
                  <a:gd name="connsiteY0" fmla="*/ 56 h 56"/>
                  <a:gd name="connsiteX1" fmla="*/ 0 w 12647"/>
                  <a:gd name="connsiteY1" fmla="*/ 56 h 56"/>
                  <a:gd name="connsiteX2" fmla="*/ 0 w 12647"/>
                  <a:gd name="connsiteY2" fmla="*/ 56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6">
                    <a:moveTo>
                      <a:pt x="0" y="56"/>
                    </a:moveTo>
                    <a:lnTo>
                      <a:pt x="0" y="56"/>
                    </a:lnTo>
                    <a:cubicBezTo>
                      <a:pt x="0" y="56"/>
                      <a:pt x="0" y="-70"/>
                      <a:pt x="0" y="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5" name="Freeform: Shape 10084">
                <a:extLst>
                  <a:ext uri="{FF2B5EF4-FFF2-40B4-BE49-F238E27FC236}">
                    <a16:creationId xmlns:a16="http://schemas.microsoft.com/office/drawing/2014/main" id="{C065CF31-63A6-A5C9-3ED5-EDE1C86657D3}"/>
                  </a:ext>
                </a:extLst>
              </p:cNvPr>
              <p:cNvSpPr/>
              <p:nvPr/>
            </p:nvSpPr>
            <p:spPr>
              <a:xfrm>
                <a:off x="3650867" y="2141815"/>
                <a:ext cx="11509" cy="505"/>
              </a:xfrm>
              <a:custGeom>
                <a:avLst/>
                <a:gdLst>
                  <a:gd name="connsiteX0" fmla="*/ 11509 w 11509"/>
                  <a:gd name="connsiteY0" fmla="*/ 506 h 505"/>
                  <a:gd name="connsiteX1" fmla="*/ 6197 w 11509"/>
                  <a:gd name="connsiteY1" fmla="*/ 0 h 505"/>
                  <a:gd name="connsiteX2" fmla="*/ 0 w 11509"/>
                  <a:gd name="connsiteY2" fmla="*/ 506 h 505"/>
                  <a:gd name="connsiteX3" fmla="*/ 11509 w 11509"/>
                  <a:gd name="connsiteY3" fmla="*/ 506 h 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09" h="505">
                    <a:moveTo>
                      <a:pt x="11509" y="506"/>
                    </a:moveTo>
                    <a:cubicBezTo>
                      <a:pt x="9612" y="126"/>
                      <a:pt x="7968" y="126"/>
                      <a:pt x="6197" y="0"/>
                    </a:cubicBezTo>
                    <a:cubicBezTo>
                      <a:pt x="4300" y="0"/>
                      <a:pt x="2150" y="0"/>
                      <a:pt x="0" y="506"/>
                    </a:cubicBezTo>
                    <a:lnTo>
                      <a:pt x="11509" y="50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6" name="Freeform: Shape 10085">
                <a:extLst>
                  <a:ext uri="{FF2B5EF4-FFF2-40B4-BE49-F238E27FC236}">
                    <a16:creationId xmlns:a16="http://schemas.microsoft.com/office/drawing/2014/main" id="{09774D73-9E24-3D7C-7743-DA06F2371282}"/>
                  </a:ext>
                </a:extLst>
              </p:cNvPr>
              <p:cNvSpPr/>
              <p:nvPr/>
            </p:nvSpPr>
            <p:spPr>
              <a:xfrm>
                <a:off x="3670850" y="2146242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127 h 126"/>
                  <a:gd name="connsiteX4" fmla="*/ 0 w 12647"/>
                  <a:gd name="connsiteY4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0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7" name="Freeform: Shape 10086">
                <a:extLst>
                  <a:ext uri="{FF2B5EF4-FFF2-40B4-BE49-F238E27FC236}">
                    <a16:creationId xmlns:a16="http://schemas.microsoft.com/office/drawing/2014/main" id="{DF4E27DF-5191-E994-A770-32AE4386C70B}"/>
                  </a:ext>
                </a:extLst>
              </p:cNvPr>
              <p:cNvSpPr/>
              <p:nvPr/>
            </p:nvSpPr>
            <p:spPr>
              <a:xfrm>
                <a:off x="3670850" y="214636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70" name="Graphic 3">
              <a:extLst>
                <a:ext uri="{FF2B5EF4-FFF2-40B4-BE49-F238E27FC236}">
                  <a16:creationId xmlns:a16="http://schemas.microsoft.com/office/drawing/2014/main" id="{9B73B280-088C-AC7A-D113-786BC507C28D}"/>
                </a:ext>
              </a:extLst>
            </p:cNvPr>
            <p:cNvGrpSpPr/>
            <p:nvPr/>
          </p:nvGrpSpPr>
          <p:grpSpPr>
            <a:xfrm>
              <a:off x="3427860" y="1692468"/>
              <a:ext cx="851472" cy="1077180"/>
              <a:chOff x="3427860" y="1692468"/>
              <a:chExt cx="851472" cy="1077180"/>
            </a:xfrm>
            <a:solidFill>
              <a:srgbClr val="E5D9CA"/>
            </a:solidFill>
          </p:grpSpPr>
          <p:sp>
            <p:nvSpPr>
              <p:cNvPr id="10029" name="Freeform: Shape 10028">
                <a:extLst>
                  <a:ext uri="{FF2B5EF4-FFF2-40B4-BE49-F238E27FC236}">
                    <a16:creationId xmlns:a16="http://schemas.microsoft.com/office/drawing/2014/main" id="{34B72AEF-C545-B07C-780D-52670D794888}"/>
                  </a:ext>
                </a:extLst>
              </p:cNvPr>
              <p:cNvSpPr/>
              <p:nvPr/>
            </p:nvSpPr>
            <p:spPr>
              <a:xfrm>
                <a:off x="4005004" y="2585877"/>
                <a:ext cx="64503" cy="30986"/>
              </a:xfrm>
              <a:custGeom>
                <a:avLst/>
                <a:gdLst>
                  <a:gd name="connsiteX0" fmla="*/ 59950 w 64503"/>
                  <a:gd name="connsiteY0" fmla="*/ 3541 h 30986"/>
                  <a:gd name="connsiteX1" fmla="*/ 60456 w 64503"/>
                  <a:gd name="connsiteY1" fmla="*/ 3162 h 30986"/>
                  <a:gd name="connsiteX2" fmla="*/ 64503 w 64503"/>
                  <a:gd name="connsiteY2" fmla="*/ 0 h 30986"/>
                  <a:gd name="connsiteX3" fmla="*/ 59065 w 64503"/>
                  <a:gd name="connsiteY3" fmla="*/ 1518 h 30986"/>
                  <a:gd name="connsiteX4" fmla="*/ 58432 w 64503"/>
                  <a:gd name="connsiteY4" fmla="*/ 1897 h 30986"/>
                  <a:gd name="connsiteX5" fmla="*/ 41737 w 64503"/>
                  <a:gd name="connsiteY5" fmla="*/ 10624 h 30986"/>
                  <a:gd name="connsiteX6" fmla="*/ 22892 w 64503"/>
                  <a:gd name="connsiteY6" fmla="*/ 20489 h 30986"/>
                  <a:gd name="connsiteX7" fmla="*/ 0 w 64503"/>
                  <a:gd name="connsiteY7" fmla="*/ 30987 h 30986"/>
                  <a:gd name="connsiteX8" fmla="*/ 59571 w 64503"/>
                  <a:gd name="connsiteY8" fmla="*/ 3668 h 30986"/>
                  <a:gd name="connsiteX9" fmla="*/ 59824 w 64503"/>
                  <a:gd name="connsiteY9" fmla="*/ 3668 h 3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503" h="30986">
                    <a:moveTo>
                      <a:pt x="59950" y="3541"/>
                    </a:moveTo>
                    <a:lnTo>
                      <a:pt x="60456" y="3162"/>
                    </a:lnTo>
                    <a:cubicBezTo>
                      <a:pt x="61974" y="1897"/>
                      <a:pt x="63239" y="1012"/>
                      <a:pt x="64503" y="0"/>
                    </a:cubicBezTo>
                    <a:cubicBezTo>
                      <a:pt x="62227" y="1012"/>
                      <a:pt x="62859" y="-885"/>
                      <a:pt x="59065" y="1518"/>
                    </a:cubicBezTo>
                    <a:lnTo>
                      <a:pt x="58432" y="1897"/>
                    </a:lnTo>
                    <a:cubicBezTo>
                      <a:pt x="56535" y="2530"/>
                      <a:pt x="51855" y="5565"/>
                      <a:pt x="41737" y="10624"/>
                    </a:cubicBezTo>
                    <a:cubicBezTo>
                      <a:pt x="42117" y="11256"/>
                      <a:pt x="32884" y="16189"/>
                      <a:pt x="22892" y="20489"/>
                    </a:cubicBezTo>
                    <a:cubicBezTo>
                      <a:pt x="13027" y="24789"/>
                      <a:pt x="2782" y="29216"/>
                      <a:pt x="0" y="30987"/>
                    </a:cubicBezTo>
                    <a:cubicBezTo>
                      <a:pt x="26434" y="19983"/>
                      <a:pt x="44520" y="13660"/>
                      <a:pt x="59571" y="3668"/>
                    </a:cubicBezTo>
                    <a:lnTo>
                      <a:pt x="59824" y="366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0" name="Freeform: Shape 10029">
                <a:extLst>
                  <a:ext uri="{FF2B5EF4-FFF2-40B4-BE49-F238E27FC236}">
                    <a16:creationId xmlns:a16="http://schemas.microsoft.com/office/drawing/2014/main" id="{61391DCB-424D-A59A-964A-F5AC49E60E35}"/>
                  </a:ext>
                </a:extLst>
              </p:cNvPr>
              <p:cNvSpPr/>
              <p:nvPr/>
            </p:nvSpPr>
            <p:spPr>
              <a:xfrm>
                <a:off x="3768229" y="2066561"/>
                <a:ext cx="11392" cy="90557"/>
              </a:xfrm>
              <a:custGeom>
                <a:avLst/>
                <a:gdLst>
                  <a:gd name="connsiteX0" fmla="*/ 11392 w 11392"/>
                  <a:gd name="connsiteY0" fmla="*/ 0 h 90557"/>
                  <a:gd name="connsiteX1" fmla="*/ 262 w 11392"/>
                  <a:gd name="connsiteY1" fmla="*/ 90558 h 90557"/>
                  <a:gd name="connsiteX2" fmla="*/ 11392 w 11392"/>
                  <a:gd name="connsiteY2" fmla="*/ 0 h 9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92" h="90557">
                    <a:moveTo>
                      <a:pt x="11392" y="0"/>
                    </a:moveTo>
                    <a:cubicBezTo>
                      <a:pt x="6080" y="29596"/>
                      <a:pt x="-1509" y="83602"/>
                      <a:pt x="262" y="90558"/>
                    </a:cubicBezTo>
                    <a:cubicBezTo>
                      <a:pt x="5827" y="60456"/>
                      <a:pt x="10380" y="22639"/>
                      <a:pt x="1139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1" name="Freeform: Shape 10030">
                <a:extLst>
                  <a:ext uri="{FF2B5EF4-FFF2-40B4-BE49-F238E27FC236}">
                    <a16:creationId xmlns:a16="http://schemas.microsoft.com/office/drawing/2014/main" id="{ECBE21E4-8212-65DB-D147-DF836E5C34E9}"/>
                  </a:ext>
                </a:extLst>
              </p:cNvPr>
              <p:cNvSpPr/>
              <p:nvPr/>
            </p:nvSpPr>
            <p:spPr>
              <a:xfrm>
                <a:off x="3747875" y="2315848"/>
                <a:ext cx="2831" cy="92581"/>
              </a:xfrm>
              <a:custGeom>
                <a:avLst/>
                <a:gdLst>
                  <a:gd name="connsiteX0" fmla="*/ 2656 w 2831"/>
                  <a:gd name="connsiteY0" fmla="*/ 69563 h 92581"/>
                  <a:gd name="connsiteX1" fmla="*/ 1518 w 2831"/>
                  <a:gd name="connsiteY1" fmla="*/ 36679 h 92581"/>
                  <a:gd name="connsiteX2" fmla="*/ 2656 w 2831"/>
                  <a:gd name="connsiteY2" fmla="*/ 0 h 92581"/>
                  <a:gd name="connsiteX3" fmla="*/ 0 w 2831"/>
                  <a:gd name="connsiteY3" fmla="*/ 92582 h 92581"/>
                  <a:gd name="connsiteX4" fmla="*/ 2783 w 2831"/>
                  <a:gd name="connsiteY4" fmla="*/ 69689 h 9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92581">
                    <a:moveTo>
                      <a:pt x="2656" y="69563"/>
                    </a:moveTo>
                    <a:cubicBezTo>
                      <a:pt x="1771" y="69563"/>
                      <a:pt x="1138" y="53500"/>
                      <a:pt x="1518" y="36679"/>
                    </a:cubicBezTo>
                    <a:cubicBezTo>
                      <a:pt x="1771" y="19857"/>
                      <a:pt x="3289" y="2150"/>
                      <a:pt x="2656" y="0"/>
                    </a:cubicBezTo>
                    <a:cubicBezTo>
                      <a:pt x="-1012" y="40726"/>
                      <a:pt x="506" y="72851"/>
                      <a:pt x="0" y="92582"/>
                    </a:cubicBezTo>
                    <a:cubicBezTo>
                      <a:pt x="1265" y="88787"/>
                      <a:pt x="3162" y="96502"/>
                      <a:pt x="2783" y="696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2" name="Freeform: Shape 10031">
                <a:extLst>
                  <a:ext uri="{FF2B5EF4-FFF2-40B4-BE49-F238E27FC236}">
                    <a16:creationId xmlns:a16="http://schemas.microsoft.com/office/drawing/2014/main" id="{1374C4A7-2A08-C9D2-6298-87248F3089F5}"/>
                  </a:ext>
                </a:extLst>
              </p:cNvPr>
              <p:cNvSpPr/>
              <p:nvPr/>
            </p:nvSpPr>
            <p:spPr>
              <a:xfrm>
                <a:off x="3749393" y="2454467"/>
                <a:ext cx="12394" cy="71459"/>
              </a:xfrm>
              <a:custGeom>
                <a:avLst/>
                <a:gdLst>
                  <a:gd name="connsiteX0" fmla="*/ 0 w 12394"/>
                  <a:gd name="connsiteY0" fmla="*/ 0 h 71459"/>
                  <a:gd name="connsiteX1" fmla="*/ 3289 w 12394"/>
                  <a:gd name="connsiteY1" fmla="*/ 35161 h 71459"/>
                  <a:gd name="connsiteX2" fmla="*/ 6071 w 12394"/>
                  <a:gd name="connsiteY2" fmla="*/ 52867 h 71459"/>
                  <a:gd name="connsiteX3" fmla="*/ 10245 w 12394"/>
                  <a:gd name="connsiteY3" fmla="*/ 71460 h 71459"/>
                  <a:gd name="connsiteX4" fmla="*/ 12395 w 12394"/>
                  <a:gd name="connsiteY4" fmla="*/ 70827 h 71459"/>
                  <a:gd name="connsiteX5" fmla="*/ 2150 w 12394"/>
                  <a:gd name="connsiteY5" fmla="*/ 0 h 71459"/>
                  <a:gd name="connsiteX6" fmla="*/ 0 w 12394"/>
                  <a:gd name="connsiteY6" fmla="*/ 0 h 71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94" h="71459">
                    <a:moveTo>
                      <a:pt x="0" y="0"/>
                    </a:moveTo>
                    <a:cubicBezTo>
                      <a:pt x="759" y="11636"/>
                      <a:pt x="1771" y="23398"/>
                      <a:pt x="3289" y="35161"/>
                    </a:cubicBezTo>
                    <a:cubicBezTo>
                      <a:pt x="4047" y="41105"/>
                      <a:pt x="4933" y="46923"/>
                      <a:pt x="6071" y="52867"/>
                    </a:cubicBezTo>
                    <a:cubicBezTo>
                      <a:pt x="7209" y="58938"/>
                      <a:pt x="8348" y="64251"/>
                      <a:pt x="10245" y="71460"/>
                    </a:cubicBezTo>
                    <a:lnTo>
                      <a:pt x="12395" y="70827"/>
                    </a:lnTo>
                    <a:cubicBezTo>
                      <a:pt x="6071" y="46038"/>
                      <a:pt x="3795" y="23525"/>
                      <a:pt x="215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3" name="Freeform: Shape 10032">
                <a:extLst>
                  <a:ext uri="{FF2B5EF4-FFF2-40B4-BE49-F238E27FC236}">
                    <a16:creationId xmlns:a16="http://schemas.microsoft.com/office/drawing/2014/main" id="{B34CC9B1-99B8-4234-6CB2-77F19230A59C}"/>
                  </a:ext>
                </a:extLst>
              </p:cNvPr>
              <p:cNvSpPr/>
              <p:nvPr/>
            </p:nvSpPr>
            <p:spPr>
              <a:xfrm>
                <a:off x="3798087" y="2591189"/>
                <a:ext cx="67409" cy="37217"/>
              </a:xfrm>
              <a:custGeom>
                <a:avLst/>
                <a:gdLst>
                  <a:gd name="connsiteX0" fmla="*/ 66021 w 67409"/>
                  <a:gd name="connsiteY0" fmla="*/ 35793 h 37217"/>
                  <a:gd name="connsiteX1" fmla="*/ 21248 w 67409"/>
                  <a:gd name="connsiteY1" fmla="*/ 15177 h 37217"/>
                  <a:gd name="connsiteX2" fmla="*/ 0 w 67409"/>
                  <a:gd name="connsiteY2" fmla="*/ 0 h 37217"/>
                  <a:gd name="connsiteX3" fmla="*/ 47935 w 67409"/>
                  <a:gd name="connsiteY3" fmla="*/ 31872 h 37217"/>
                  <a:gd name="connsiteX4" fmla="*/ 66021 w 67409"/>
                  <a:gd name="connsiteY4" fmla="*/ 35667 h 37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09" h="37217">
                    <a:moveTo>
                      <a:pt x="66021" y="35793"/>
                    </a:moveTo>
                    <a:cubicBezTo>
                      <a:pt x="46038" y="29596"/>
                      <a:pt x="31493" y="21754"/>
                      <a:pt x="21248" y="15177"/>
                    </a:cubicBezTo>
                    <a:cubicBezTo>
                      <a:pt x="10877" y="8600"/>
                      <a:pt x="4427" y="3288"/>
                      <a:pt x="0" y="0"/>
                    </a:cubicBezTo>
                    <a:cubicBezTo>
                      <a:pt x="14292" y="14924"/>
                      <a:pt x="33643" y="26434"/>
                      <a:pt x="47935" y="31872"/>
                    </a:cubicBezTo>
                    <a:cubicBezTo>
                      <a:pt x="62227" y="37437"/>
                      <a:pt x="70954" y="38576"/>
                      <a:pt x="66021" y="3566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4" name="Freeform: Shape 10033">
                <a:extLst>
                  <a:ext uri="{FF2B5EF4-FFF2-40B4-BE49-F238E27FC236}">
                    <a16:creationId xmlns:a16="http://schemas.microsoft.com/office/drawing/2014/main" id="{E6BB1B4D-CA7C-9C5B-FCBD-E8FCB215BD38}"/>
                  </a:ext>
                </a:extLst>
              </p:cNvPr>
              <p:cNvSpPr/>
              <p:nvPr/>
            </p:nvSpPr>
            <p:spPr>
              <a:xfrm>
                <a:off x="4007154" y="2603584"/>
                <a:ext cx="44519" cy="21374"/>
              </a:xfrm>
              <a:custGeom>
                <a:avLst/>
                <a:gdLst>
                  <a:gd name="connsiteX0" fmla="*/ 43255 w 44519"/>
                  <a:gd name="connsiteY0" fmla="*/ 0 h 21374"/>
                  <a:gd name="connsiteX1" fmla="*/ 21375 w 44519"/>
                  <a:gd name="connsiteY1" fmla="*/ 9865 h 21374"/>
                  <a:gd name="connsiteX2" fmla="*/ 0 w 44519"/>
                  <a:gd name="connsiteY2" fmla="*/ 18592 h 21374"/>
                  <a:gd name="connsiteX3" fmla="*/ 1138 w 44519"/>
                  <a:gd name="connsiteY3" fmla="*/ 21375 h 21374"/>
                  <a:gd name="connsiteX4" fmla="*/ 22513 w 44519"/>
                  <a:gd name="connsiteY4" fmla="*/ 12521 h 21374"/>
                  <a:gd name="connsiteX5" fmla="*/ 44520 w 44519"/>
                  <a:gd name="connsiteY5" fmla="*/ 2656 h 21374"/>
                  <a:gd name="connsiteX6" fmla="*/ 43129 w 44519"/>
                  <a:gd name="connsiteY6" fmla="*/ 0 h 2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519" h="21374">
                    <a:moveTo>
                      <a:pt x="43255" y="0"/>
                    </a:moveTo>
                    <a:cubicBezTo>
                      <a:pt x="35920" y="3668"/>
                      <a:pt x="28584" y="6830"/>
                      <a:pt x="21375" y="9865"/>
                    </a:cubicBezTo>
                    <a:lnTo>
                      <a:pt x="0" y="18592"/>
                    </a:lnTo>
                    <a:lnTo>
                      <a:pt x="1138" y="21375"/>
                    </a:lnTo>
                    <a:lnTo>
                      <a:pt x="22513" y="12521"/>
                    </a:lnTo>
                    <a:cubicBezTo>
                      <a:pt x="29596" y="9612"/>
                      <a:pt x="37058" y="6450"/>
                      <a:pt x="44520" y="2656"/>
                    </a:cubicBezTo>
                    <a:lnTo>
                      <a:pt x="4312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5" name="Freeform: Shape 10034">
                <a:extLst>
                  <a:ext uri="{FF2B5EF4-FFF2-40B4-BE49-F238E27FC236}">
                    <a16:creationId xmlns:a16="http://schemas.microsoft.com/office/drawing/2014/main" id="{597EAA41-9F83-7CD3-AEE3-A1C02F18A1D3}"/>
                  </a:ext>
                </a:extLst>
              </p:cNvPr>
              <p:cNvSpPr/>
              <p:nvPr/>
            </p:nvSpPr>
            <p:spPr>
              <a:xfrm>
                <a:off x="3761788" y="2065423"/>
                <a:ext cx="11382" cy="68044"/>
              </a:xfrm>
              <a:custGeom>
                <a:avLst/>
                <a:gdLst>
                  <a:gd name="connsiteX0" fmla="*/ 0 w 11382"/>
                  <a:gd name="connsiteY0" fmla="*/ 67665 h 68044"/>
                  <a:gd name="connsiteX1" fmla="*/ 2150 w 11382"/>
                  <a:gd name="connsiteY1" fmla="*/ 68045 h 68044"/>
                  <a:gd name="connsiteX2" fmla="*/ 11383 w 11382"/>
                  <a:gd name="connsiteY2" fmla="*/ 253 h 68044"/>
                  <a:gd name="connsiteX3" fmla="*/ 9106 w 11382"/>
                  <a:gd name="connsiteY3" fmla="*/ 0 h 68044"/>
                  <a:gd name="connsiteX4" fmla="*/ 0 w 11382"/>
                  <a:gd name="connsiteY4" fmla="*/ 67665 h 6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82" h="68044">
                    <a:moveTo>
                      <a:pt x="0" y="67665"/>
                    </a:moveTo>
                    <a:lnTo>
                      <a:pt x="2150" y="68045"/>
                    </a:lnTo>
                    <a:lnTo>
                      <a:pt x="11383" y="253"/>
                    </a:lnTo>
                    <a:lnTo>
                      <a:pt x="9106" y="0"/>
                    </a:lnTo>
                    <a:lnTo>
                      <a:pt x="0" y="6766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6" name="Freeform: Shape 10035">
                <a:extLst>
                  <a:ext uri="{FF2B5EF4-FFF2-40B4-BE49-F238E27FC236}">
                    <a16:creationId xmlns:a16="http://schemas.microsoft.com/office/drawing/2014/main" id="{8801E61A-7BAB-87E8-4870-E3B9BF89937B}"/>
                  </a:ext>
                </a:extLst>
              </p:cNvPr>
              <p:cNvSpPr/>
              <p:nvPr/>
            </p:nvSpPr>
            <p:spPr>
              <a:xfrm>
                <a:off x="3744508" y="2223772"/>
                <a:ext cx="4775" cy="70190"/>
              </a:xfrm>
              <a:custGeom>
                <a:avLst/>
                <a:gdLst>
                  <a:gd name="connsiteX0" fmla="*/ 4632 w 4775"/>
                  <a:gd name="connsiteY0" fmla="*/ 0 h 70190"/>
                  <a:gd name="connsiteX1" fmla="*/ 1217 w 4775"/>
                  <a:gd name="connsiteY1" fmla="*/ 68677 h 70190"/>
                  <a:gd name="connsiteX2" fmla="*/ 4632 w 4775"/>
                  <a:gd name="connsiteY2" fmla="*/ 0 h 70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75" h="70190">
                    <a:moveTo>
                      <a:pt x="4632" y="0"/>
                    </a:moveTo>
                    <a:cubicBezTo>
                      <a:pt x="1723" y="36173"/>
                      <a:pt x="-1945" y="78795"/>
                      <a:pt x="1217" y="68677"/>
                    </a:cubicBezTo>
                    <a:cubicBezTo>
                      <a:pt x="4379" y="29722"/>
                      <a:pt x="5138" y="9739"/>
                      <a:pt x="463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7" name="Freeform: Shape 10036">
                <a:extLst>
                  <a:ext uri="{FF2B5EF4-FFF2-40B4-BE49-F238E27FC236}">
                    <a16:creationId xmlns:a16="http://schemas.microsoft.com/office/drawing/2014/main" id="{3D5F8575-9AD3-4D84-DE94-4F22C672B79B}"/>
                  </a:ext>
                </a:extLst>
              </p:cNvPr>
              <p:cNvSpPr/>
              <p:nvPr/>
            </p:nvSpPr>
            <p:spPr>
              <a:xfrm>
                <a:off x="4033461" y="2557368"/>
                <a:ext cx="84466" cy="67843"/>
              </a:xfrm>
              <a:custGeom>
                <a:avLst/>
                <a:gdLst>
                  <a:gd name="connsiteX0" fmla="*/ 80692 w 84466"/>
                  <a:gd name="connsiteY0" fmla="*/ 3340 h 67843"/>
                  <a:gd name="connsiteX1" fmla="*/ 42243 w 84466"/>
                  <a:gd name="connsiteY1" fmla="*/ 43939 h 67843"/>
                  <a:gd name="connsiteX2" fmla="*/ 41485 w 84466"/>
                  <a:gd name="connsiteY2" fmla="*/ 44571 h 67843"/>
                  <a:gd name="connsiteX3" fmla="*/ 40346 w 84466"/>
                  <a:gd name="connsiteY3" fmla="*/ 45330 h 67843"/>
                  <a:gd name="connsiteX4" fmla="*/ 0 w 84466"/>
                  <a:gd name="connsiteY4" fmla="*/ 67843 h 67843"/>
                  <a:gd name="connsiteX5" fmla="*/ 41358 w 84466"/>
                  <a:gd name="connsiteY5" fmla="*/ 46722 h 67843"/>
                  <a:gd name="connsiteX6" fmla="*/ 42243 w 84466"/>
                  <a:gd name="connsiteY6" fmla="*/ 46089 h 67843"/>
                  <a:gd name="connsiteX7" fmla="*/ 43382 w 84466"/>
                  <a:gd name="connsiteY7" fmla="*/ 45204 h 67843"/>
                  <a:gd name="connsiteX8" fmla="*/ 80692 w 84466"/>
                  <a:gd name="connsiteY8" fmla="*/ 3214 h 6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466" h="67843">
                    <a:moveTo>
                      <a:pt x="80692" y="3340"/>
                    </a:moveTo>
                    <a:cubicBezTo>
                      <a:pt x="67792" y="20161"/>
                      <a:pt x="54132" y="33695"/>
                      <a:pt x="42243" y="43939"/>
                    </a:cubicBezTo>
                    <a:lnTo>
                      <a:pt x="41485" y="44571"/>
                    </a:lnTo>
                    <a:lnTo>
                      <a:pt x="40346" y="45330"/>
                    </a:lnTo>
                    <a:cubicBezTo>
                      <a:pt x="21628" y="58231"/>
                      <a:pt x="7462" y="63670"/>
                      <a:pt x="0" y="67843"/>
                    </a:cubicBezTo>
                    <a:cubicBezTo>
                      <a:pt x="11130" y="63164"/>
                      <a:pt x="26687" y="56713"/>
                      <a:pt x="41358" y="46722"/>
                    </a:cubicBezTo>
                    <a:lnTo>
                      <a:pt x="42243" y="46089"/>
                    </a:lnTo>
                    <a:lnTo>
                      <a:pt x="43382" y="45204"/>
                    </a:lnTo>
                    <a:cubicBezTo>
                      <a:pt x="73483" y="20541"/>
                      <a:pt x="93087" y="-10067"/>
                      <a:pt x="80692" y="321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8" name="Freeform: Shape 10037">
                <a:extLst>
                  <a:ext uri="{FF2B5EF4-FFF2-40B4-BE49-F238E27FC236}">
                    <a16:creationId xmlns:a16="http://schemas.microsoft.com/office/drawing/2014/main" id="{D8E78B9C-79E9-0415-5082-B583874D0452}"/>
                  </a:ext>
                </a:extLst>
              </p:cNvPr>
              <p:cNvSpPr/>
              <p:nvPr/>
            </p:nvSpPr>
            <p:spPr>
              <a:xfrm>
                <a:off x="3581810" y="2166984"/>
                <a:ext cx="7304" cy="67159"/>
              </a:xfrm>
              <a:custGeom>
                <a:avLst/>
                <a:gdLst>
                  <a:gd name="connsiteX0" fmla="*/ 7209 w 7304"/>
                  <a:gd name="connsiteY0" fmla="*/ 0 h 67159"/>
                  <a:gd name="connsiteX1" fmla="*/ 0 w 7304"/>
                  <a:gd name="connsiteY1" fmla="*/ 67160 h 67159"/>
                  <a:gd name="connsiteX2" fmla="*/ 5312 w 7304"/>
                  <a:gd name="connsiteY2" fmla="*/ 45153 h 67159"/>
                  <a:gd name="connsiteX3" fmla="*/ 7209 w 7304"/>
                  <a:gd name="connsiteY3" fmla="*/ 0 h 6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04" h="67159">
                    <a:moveTo>
                      <a:pt x="7209" y="0"/>
                    </a:moveTo>
                    <a:cubicBezTo>
                      <a:pt x="4553" y="29216"/>
                      <a:pt x="3036" y="30734"/>
                      <a:pt x="0" y="67160"/>
                    </a:cubicBezTo>
                    <a:cubicBezTo>
                      <a:pt x="1644" y="63618"/>
                      <a:pt x="2783" y="71207"/>
                      <a:pt x="5312" y="45153"/>
                    </a:cubicBezTo>
                    <a:cubicBezTo>
                      <a:pt x="3921" y="44900"/>
                      <a:pt x="7968" y="6071"/>
                      <a:pt x="720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9" name="Freeform: Shape 10038">
                <a:extLst>
                  <a:ext uri="{FF2B5EF4-FFF2-40B4-BE49-F238E27FC236}">
                    <a16:creationId xmlns:a16="http://schemas.microsoft.com/office/drawing/2014/main" id="{A3E0124A-AF87-B917-318B-297840D160B8}"/>
                  </a:ext>
                </a:extLst>
              </p:cNvPr>
              <p:cNvSpPr/>
              <p:nvPr/>
            </p:nvSpPr>
            <p:spPr>
              <a:xfrm>
                <a:off x="3783365" y="1692468"/>
                <a:ext cx="148730" cy="53870"/>
              </a:xfrm>
              <a:custGeom>
                <a:avLst/>
                <a:gdLst>
                  <a:gd name="connsiteX0" fmla="*/ 2706 w 148730"/>
                  <a:gd name="connsiteY0" fmla="*/ 53220 h 53870"/>
                  <a:gd name="connsiteX1" fmla="*/ 49376 w 148730"/>
                  <a:gd name="connsiteY1" fmla="*/ 29315 h 53870"/>
                  <a:gd name="connsiteX2" fmla="*/ 73280 w 148730"/>
                  <a:gd name="connsiteY2" fmla="*/ 17553 h 53870"/>
                  <a:gd name="connsiteX3" fmla="*/ 99082 w 148730"/>
                  <a:gd name="connsiteY3" fmla="*/ 7182 h 53870"/>
                  <a:gd name="connsiteX4" fmla="*/ 100852 w 148730"/>
                  <a:gd name="connsiteY4" fmla="*/ 6550 h 53870"/>
                  <a:gd name="connsiteX5" fmla="*/ 103888 w 148730"/>
                  <a:gd name="connsiteY5" fmla="*/ 6170 h 53870"/>
                  <a:gd name="connsiteX6" fmla="*/ 119445 w 148730"/>
                  <a:gd name="connsiteY6" fmla="*/ 4652 h 53870"/>
                  <a:gd name="connsiteX7" fmla="*/ 132725 w 148730"/>
                  <a:gd name="connsiteY7" fmla="*/ 2249 h 53870"/>
                  <a:gd name="connsiteX8" fmla="*/ 148534 w 148730"/>
                  <a:gd name="connsiteY8" fmla="*/ 1364 h 53870"/>
                  <a:gd name="connsiteX9" fmla="*/ 103255 w 148730"/>
                  <a:gd name="connsiteY9" fmla="*/ 1744 h 53870"/>
                  <a:gd name="connsiteX10" fmla="*/ 99714 w 148730"/>
                  <a:gd name="connsiteY10" fmla="*/ 2249 h 53870"/>
                  <a:gd name="connsiteX11" fmla="*/ 97817 w 148730"/>
                  <a:gd name="connsiteY11" fmla="*/ 3008 h 53870"/>
                  <a:gd name="connsiteX12" fmla="*/ 64933 w 148730"/>
                  <a:gd name="connsiteY12" fmla="*/ 16162 h 53870"/>
                  <a:gd name="connsiteX13" fmla="*/ 42420 w 148730"/>
                  <a:gd name="connsiteY13" fmla="*/ 26786 h 53870"/>
                  <a:gd name="connsiteX14" fmla="*/ 2832 w 148730"/>
                  <a:gd name="connsiteY14" fmla="*/ 53346 h 5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8730" h="53870">
                    <a:moveTo>
                      <a:pt x="2706" y="53220"/>
                    </a:moveTo>
                    <a:lnTo>
                      <a:pt x="49376" y="29315"/>
                    </a:lnTo>
                    <a:cubicBezTo>
                      <a:pt x="57344" y="25395"/>
                      <a:pt x="64680" y="21095"/>
                      <a:pt x="73280" y="17553"/>
                    </a:cubicBezTo>
                    <a:lnTo>
                      <a:pt x="99082" y="7182"/>
                    </a:lnTo>
                    <a:lnTo>
                      <a:pt x="100852" y="6550"/>
                    </a:lnTo>
                    <a:lnTo>
                      <a:pt x="103888" y="6170"/>
                    </a:lnTo>
                    <a:cubicBezTo>
                      <a:pt x="108947" y="5538"/>
                      <a:pt x="114133" y="4905"/>
                      <a:pt x="119445" y="4652"/>
                    </a:cubicBezTo>
                    <a:cubicBezTo>
                      <a:pt x="116409" y="3767"/>
                      <a:pt x="124251" y="2629"/>
                      <a:pt x="132725" y="2249"/>
                    </a:cubicBezTo>
                    <a:cubicBezTo>
                      <a:pt x="141199" y="1744"/>
                      <a:pt x="150178" y="2629"/>
                      <a:pt x="148534" y="1364"/>
                    </a:cubicBezTo>
                    <a:cubicBezTo>
                      <a:pt x="131081" y="-913"/>
                      <a:pt x="115271" y="-27"/>
                      <a:pt x="103255" y="1744"/>
                    </a:cubicBezTo>
                    <a:lnTo>
                      <a:pt x="99714" y="2249"/>
                    </a:lnTo>
                    <a:lnTo>
                      <a:pt x="97817" y="3008"/>
                    </a:lnTo>
                    <a:cubicBezTo>
                      <a:pt x="85422" y="7941"/>
                      <a:pt x="74166" y="12115"/>
                      <a:pt x="64933" y="16162"/>
                    </a:cubicBezTo>
                    <a:cubicBezTo>
                      <a:pt x="56206" y="20336"/>
                      <a:pt x="48744" y="23877"/>
                      <a:pt x="42420" y="26786"/>
                    </a:cubicBezTo>
                    <a:cubicBezTo>
                      <a:pt x="59874" y="21727"/>
                      <a:pt x="-15254" y="58658"/>
                      <a:pt x="2832" y="533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0" name="Freeform: Shape 10039">
                <a:extLst>
                  <a:ext uri="{FF2B5EF4-FFF2-40B4-BE49-F238E27FC236}">
                    <a16:creationId xmlns:a16="http://schemas.microsoft.com/office/drawing/2014/main" id="{ED1EFBE3-7A88-367C-B54C-BD230B172EFF}"/>
                  </a:ext>
                </a:extLst>
              </p:cNvPr>
              <p:cNvSpPr/>
              <p:nvPr/>
            </p:nvSpPr>
            <p:spPr>
              <a:xfrm>
                <a:off x="3753661" y="2156739"/>
                <a:ext cx="11540" cy="113703"/>
              </a:xfrm>
              <a:custGeom>
                <a:avLst/>
                <a:gdLst>
                  <a:gd name="connsiteX0" fmla="*/ 1296 w 11540"/>
                  <a:gd name="connsiteY0" fmla="*/ 82463 h 113703"/>
                  <a:gd name="connsiteX1" fmla="*/ 1550 w 11540"/>
                  <a:gd name="connsiteY1" fmla="*/ 113703 h 113703"/>
                  <a:gd name="connsiteX2" fmla="*/ 6355 w 11540"/>
                  <a:gd name="connsiteY2" fmla="*/ 48567 h 113703"/>
                  <a:gd name="connsiteX3" fmla="*/ 11541 w 11540"/>
                  <a:gd name="connsiteY3" fmla="*/ 0 h 113703"/>
                  <a:gd name="connsiteX4" fmla="*/ 4711 w 11540"/>
                  <a:gd name="connsiteY4" fmla="*/ 48061 h 113703"/>
                  <a:gd name="connsiteX5" fmla="*/ 1296 w 11540"/>
                  <a:gd name="connsiteY5" fmla="*/ 82590 h 113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0" h="113703">
                    <a:moveTo>
                      <a:pt x="1296" y="82463"/>
                    </a:moveTo>
                    <a:cubicBezTo>
                      <a:pt x="-348" y="101056"/>
                      <a:pt x="-601" y="111047"/>
                      <a:pt x="1550" y="113703"/>
                    </a:cubicBezTo>
                    <a:cubicBezTo>
                      <a:pt x="3067" y="93340"/>
                      <a:pt x="4458" y="69563"/>
                      <a:pt x="6355" y="48567"/>
                    </a:cubicBezTo>
                    <a:cubicBezTo>
                      <a:pt x="8885" y="27699"/>
                      <a:pt x="11035" y="9486"/>
                      <a:pt x="11541" y="0"/>
                    </a:cubicBezTo>
                    <a:cubicBezTo>
                      <a:pt x="8885" y="18339"/>
                      <a:pt x="6735" y="34402"/>
                      <a:pt x="4711" y="48061"/>
                    </a:cubicBezTo>
                    <a:cubicBezTo>
                      <a:pt x="2941" y="61721"/>
                      <a:pt x="2182" y="73231"/>
                      <a:pt x="1296" y="825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1" name="Freeform: Shape 10040">
                <a:extLst>
                  <a:ext uri="{FF2B5EF4-FFF2-40B4-BE49-F238E27FC236}">
                    <a16:creationId xmlns:a16="http://schemas.microsoft.com/office/drawing/2014/main" id="{420E4EA8-7A06-C31F-83D4-2523EAA31065}"/>
                  </a:ext>
                </a:extLst>
              </p:cNvPr>
              <p:cNvSpPr/>
              <p:nvPr/>
            </p:nvSpPr>
            <p:spPr>
              <a:xfrm>
                <a:off x="3718659" y="2119596"/>
                <a:ext cx="23018" cy="159700"/>
              </a:xfrm>
              <a:custGeom>
                <a:avLst/>
                <a:gdLst>
                  <a:gd name="connsiteX0" fmla="*/ 12521 w 23018"/>
                  <a:gd name="connsiteY0" fmla="*/ 53206 h 159700"/>
                  <a:gd name="connsiteX1" fmla="*/ 4806 w 23018"/>
                  <a:gd name="connsiteY1" fmla="*/ 92920 h 159700"/>
                  <a:gd name="connsiteX2" fmla="*/ 0 w 23018"/>
                  <a:gd name="connsiteY2" fmla="*/ 159700 h 159700"/>
                  <a:gd name="connsiteX3" fmla="*/ 12142 w 23018"/>
                  <a:gd name="connsiteY3" fmla="*/ 79387 h 159700"/>
                  <a:gd name="connsiteX4" fmla="*/ 18972 w 23018"/>
                  <a:gd name="connsiteY4" fmla="*/ 40179 h 159700"/>
                  <a:gd name="connsiteX5" fmla="*/ 23019 w 23018"/>
                  <a:gd name="connsiteY5" fmla="*/ 718 h 159700"/>
                  <a:gd name="connsiteX6" fmla="*/ 12521 w 23018"/>
                  <a:gd name="connsiteY6" fmla="*/ 53333 h 15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18" h="159700">
                    <a:moveTo>
                      <a:pt x="12521" y="53206"/>
                    </a:moveTo>
                    <a:cubicBezTo>
                      <a:pt x="6830" y="80399"/>
                      <a:pt x="2656" y="104050"/>
                      <a:pt x="4806" y="92920"/>
                    </a:cubicBezTo>
                    <a:cubicBezTo>
                      <a:pt x="4806" y="105442"/>
                      <a:pt x="3794" y="105947"/>
                      <a:pt x="0" y="159700"/>
                    </a:cubicBezTo>
                    <a:cubicBezTo>
                      <a:pt x="4047" y="130610"/>
                      <a:pt x="7209" y="105062"/>
                      <a:pt x="12142" y="79387"/>
                    </a:cubicBezTo>
                    <a:cubicBezTo>
                      <a:pt x="14419" y="66487"/>
                      <a:pt x="16948" y="53586"/>
                      <a:pt x="18972" y="40179"/>
                    </a:cubicBezTo>
                    <a:cubicBezTo>
                      <a:pt x="20995" y="26393"/>
                      <a:pt x="22134" y="13366"/>
                      <a:pt x="23019" y="718"/>
                    </a:cubicBezTo>
                    <a:cubicBezTo>
                      <a:pt x="20869" y="-5100"/>
                      <a:pt x="18592" y="25508"/>
                      <a:pt x="12521" y="533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2" name="Freeform: Shape 10041">
                <a:extLst>
                  <a:ext uri="{FF2B5EF4-FFF2-40B4-BE49-F238E27FC236}">
                    <a16:creationId xmlns:a16="http://schemas.microsoft.com/office/drawing/2014/main" id="{25D90592-AE4A-639B-30F1-8539DD38EA7E}"/>
                  </a:ext>
                </a:extLst>
              </p:cNvPr>
              <p:cNvSpPr/>
              <p:nvPr/>
            </p:nvSpPr>
            <p:spPr>
              <a:xfrm>
                <a:off x="3680336" y="2256374"/>
                <a:ext cx="44852" cy="250328"/>
              </a:xfrm>
              <a:custGeom>
                <a:avLst/>
                <a:gdLst>
                  <a:gd name="connsiteX0" fmla="*/ 43888 w 44852"/>
                  <a:gd name="connsiteY0" fmla="*/ 662 h 250328"/>
                  <a:gd name="connsiteX1" fmla="*/ 36426 w 44852"/>
                  <a:gd name="connsiteY1" fmla="*/ 42906 h 250328"/>
                  <a:gd name="connsiteX2" fmla="*/ 37311 w 44852"/>
                  <a:gd name="connsiteY2" fmla="*/ 30 h 250328"/>
                  <a:gd name="connsiteX3" fmla="*/ 31240 w 44852"/>
                  <a:gd name="connsiteY3" fmla="*/ 54162 h 250328"/>
                  <a:gd name="connsiteX4" fmla="*/ 20110 w 44852"/>
                  <a:gd name="connsiteY4" fmla="*/ 114745 h 250328"/>
                  <a:gd name="connsiteX5" fmla="*/ 13027 w 44852"/>
                  <a:gd name="connsiteY5" fmla="*/ 167992 h 250328"/>
                  <a:gd name="connsiteX6" fmla="*/ 0 w 44852"/>
                  <a:gd name="connsiteY6" fmla="*/ 250328 h 250328"/>
                  <a:gd name="connsiteX7" fmla="*/ 14671 w 44852"/>
                  <a:gd name="connsiteY7" fmla="*/ 187090 h 250328"/>
                  <a:gd name="connsiteX8" fmla="*/ 31999 w 44852"/>
                  <a:gd name="connsiteY8" fmla="*/ 117274 h 250328"/>
                  <a:gd name="connsiteX9" fmla="*/ 39461 w 44852"/>
                  <a:gd name="connsiteY9" fmla="*/ 61498 h 250328"/>
                  <a:gd name="connsiteX10" fmla="*/ 43888 w 44852"/>
                  <a:gd name="connsiteY10" fmla="*/ 789 h 25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852" h="250328">
                    <a:moveTo>
                      <a:pt x="43888" y="662"/>
                    </a:moveTo>
                    <a:cubicBezTo>
                      <a:pt x="39461" y="40756"/>
                      <a:pt x="37058" y="49482"/>
                      <a:pt x="36426" y="42906"/>
                    </a:cubicBezTo>
                    <a:cubicBezTo>
                      <a:pt x="35793" y="36455"/>
                      <a:pt x="36426" y="15839"/>
                      <a:pt x="37311" y="30"/>
                    </a:cubicBezTo>
                    <a:cubicBezTo>
                      <a:pt x="34275" y="19507"/>
                      <a:pt x="33137" y="36202"/>
                      <a:pt x="31240" y="54162"/>
                    </a:cubicBezTo>
                    <a:cubicBezTo>
                      <a:pt x="29343" y="72122"/>
                      <a:pt x="26434" y="91599"/>
                      <a:pt x="20110" y="114745"/>
                    </a:cubicBezTo>
                    <a:cubicBezTo>
                      <a:pt x="17454" y="134602"/>
                      <a:pt x="15557" y="148767"/>
                      <a:pt x="13027" y="167992"/>
                    </a:cubicBezTo>
                    <a:cubicBezTo>
                      <a:pt x="10371" y="186458"/>
                      <a:pt x="7209" y="210615"/>
                      <a:pt x="0" y="250328"/>
                    </a:cubicBezTo>
                    <a:cubicBezTo>
                      <a:pt x="5438" y="225539"/>
                      <a:pt x="9992" y="206567"/>
                      <a:pt x="14671" y="187090"/>
                    </a:cubicBezTo>
                    <a:cubicBezTo>
                      <a:pt x="19351" y="167992"/>
                      <a:pt x="25043" y="147629"/>
                      <a:pt x="31999" y="117274"/>
                    </a:cubicBezTo>
                    <a:cubicBezTo>
                      <a:pt x="27319" y="127645"/>
                      <a:pt x="34908" y="96153"/>
                      <a:pt x="39461" y="61498"/>
                    </a:cubicBezTo>
                    <a:cubicBezTo>
                      <a:pt x="43635" y="27222"/>
                      <a:pt x="46417" y="-5535"/>
                      <a:pt x="43888" y="7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3" name="Freeform: Shape 10042">
                <a:extLst>
                  <a:ext uri="{FF2B5EF4-FFF2-40B4-BE49-F238E27FC236}">
                    <a16:creationId xmlns:a16="http://schemas.microsoft.com/office/drawing/2014/main" id="{8B4F0361-02E2-073B-EC28-8A235A55901A}"/>
                  </a:ext>
                </a:extLst>
              </p:cNvPr>
              <p:cNvSpPr/>
              <p:nvPr/>
            </p:nvSpPr>
            <p:spPr>
              <a:xfrm>
                <a:off x="3631896" y="2593023"/>
                <a:ext cx="29190" cy="93909"/>
              </a:xfrm>
              <a:custGeom>
                <a:avLst/>
                <a:gdLst>
                  <a:gd name="connsiteX0" fmla="*/ 26813 w 29190"/>
                  <a:gd name="connsiteY0" fmla="*/ 3984 h 93909"/>
                  <a:gd name="connsiteX1" fmla="*/ 10877 w 29190"/>
                  <a:gd name="connsiteY1" fmla="*/ 58243 h 93909"/>
                  <a:gd name="connsiteX2" fmla="*/ 0 w 29190"/>
                  <a:gd name="connsiteY2" fmla="*/ 93909 h 93909"/>
                  <a:gd name="connsiteX3" fmla="*/ 22639 w 29190"/>
                  <a:gd name="connsiteY3" fmla="*/ 25612 h 93909"/>
                  <a:gd name="connsiteX4" fmla="*/ 26813 w 29190"/>
                  <a:gd name="connsiteY4" fmla="*/ 3858 h 9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90" h="93909">
                    <a:moveTo>
                      <a:pt x="26813" y="3984"/>
                    </a:moveTo>
                    <a:cubicBezTo>
                      <a:pt x="20742" y="24726"/>
                      <a:pt x="15304" y="43192"/>
                      <a:pt x="10877" y="58243"/>
                    </a:cubicBezTo>
                    <a:cubicBezTo>
                      <a:pt x="6071" y="73926"/>
                      <a:pt x="2277" y="86194"/>
                      <a:pt x="0" y="93909"/>
                    </a:cubicBezTo>
                    <a:cubicBezTo>
                      <a:pt x="8221" y="73547"/>
                      <a:pt x="16948" y="44710"/>
                      <a:pt x="22639" y="25612"/>
                    </a:cubicBezTo>
                    <a:cubicBezTo>
                      <a:pt x="28584" y="5881"/>
                      <a:pt x="31619" y="-6767"/>
                      <a:pt x="26813" y="38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4" name="Freeform: Shape 10043">
                <a:extLst>
                  <a:ext uri="{FF2B5EF4-FFF2-40B4-BE49-F238E27FC236}">
                    <a16:creationId xmlns:a16="http://schemas.microsoft.com/office/drawing/2014/main" id="{5EE731CF-0F4A-856C-6C9C-F7020FB1AFC0}"/>
                  </a:ext>
                </a:extLst>
              </p:cNvPr>
              <p:cNvSpPr/>
              <p:nvPr/>
            </p:nvSpPr>
            <p:spPr>
              <a:xfrm>
                <a:off x="3716635" y="2067952"/>
                <a:ext cx="379" cy="2655"/>
              </a:xfrm>
              <a:custGeom>
                <a:avLst/>
                <a:gdLst>
                  <a:gd name="connsiteX0" fmla="*/ 253 w 379"/>
                  <a:gd name="connsiteY0" fmla="*/ 2530 h 2655"/>
                  <a:gd name="connsiteX1" fmla="*/ 253 w 379"/>
                  <a:gd name="connsiteY1" fmla="*/ 2530 h 2655"/>
                  <a:gd name="connsiteX2" fmla="*/ 253 w 379"/>
                  <a:gd name="connsiteY2" fmla="*/ 1771 h 2655"/>
                  <a:gd name="connsiteX3" fmla="*/ 0 w 379"/>
                  <a:gd name="connsiteY3" fmla="*/ 253 h 2655"/>
                  <a:gd name="connsiteX4" fmla="*/ 0 w 379"/>
                  <a:gd name="connsiteY4" fmla="*/ 0 h 2655"/>
                  <a:gd name="connsiteX5" fmla="*/ 127 w 379"/>
                  <a:gd name="connsiteY5" fmla="*/ 885 h 2655"/>
                  <a:gd name="connsiteX6" fmla="*/ 379 w 379"/>
                  <a:gd name="connsiteY6" fmla="*/ 2656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9" h="2655">
                    <a:moveTo>
                      <a:pt x="253" y="2530"/>
                    </a:moveTo>
                    <a:cubicBezTo>
                      <a:pt x="253" y="2530"/>
                      <a:pt x="253" y="2530"/>
                      <a:pt x="253" y="2530"/>
                    </a:cubicBezTo>
                    <a:cubicBezTo>
                      <a:pt x="253" y="2277"/>
                      <a:pt x="253" y="2023"/>
                      <a:pt x="253" y="1771"/>
                    </a:cubicBezTo>
                    <a:cubicBezTo>
                      <a:pt x="253" y="1138"/>
                      <a:pt x="127" y="632"/>
                      <a:pt x="0" y="253"/>
                    </a:cubicBezTo>
                    <a:cubicBezTo>
                      <a:pt x="0" y="253"/>
                      <a:pt x="0" y="126"/>
                      <a:pt x="0" y="0"/>
                    </a:cubicBezTo>
                    <a:cubicBezTo>
                      <a:pt x="0" y="253"/>
                      <a:pt x="0" y="632"/>
                      <a:pt x="127" y="885"/>
                    </a:cubicBezTo>
                    <a:cubicBezTo>
                      <a:pt x="127" y="1518"/>
                      <a:pt x="379" y="1897"/>
                      <a:pt x="379" y="2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5" name="Freeform: Shape 10044">
                <a:extLst>
                  <a:ext uri="{FF2B5EF4-FFF2-40B4-BE49-F238E27FC236}">
                    <a16:creationId xmlns:a16="http://schemas.microsoft.com/office/drawing/2014/main" id="{6929F3CC-9107-C584-1277-533FA449CEF5}"/>
                  </a:ext>
                </a:extLst>
              </p:cNvPr>
              <p:cNvSpPr/>
              <p:nvPr/>
            </p:nvSpPr>
            <p:spPr>
              <a:xfrm>
                <a:off x="3611785" y="2089453"/>
                <a:ext cx="12647" cy="252"/>
              </a:xfrm>
              <a:custGeom>
                <a:avLst/>
                <a:gdLst>
                  <a:gd name="connsiteX0" fmla="*/ 0 w 12647"/>
                  <a:gd name="connsiteY0" fmla="*/ 253 h 252"/>
                  <a:gd name="connsiteX1" fmla="*/ 0 w 12647"/>
                  <a:gd name="connsiteY1" fmla="*/ 253 h 252"/>
                  <a:gd name="connsiteX2" fmla="*/ 0 w 12647"/>
                  <a:gd name="connsiteY2" fmla="*/ 0 h 252"/>
                  <a:gd name="connsiteX3" fmla="*/ 0 w 12647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252">
                    <a:moveTo>
                      <a:pt x="0" y="253"/>
                    </a:moveTo>
                    <a:lnTo>
                      <a:pt x="0" y="253"/>
                    </a:lnTo>
                    <a:lnTo>
                      <a:pt x="0" y="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6" name="Freeform: Shape 10045">
                <a:extLst>
                  <a:ext uri="{FF2B5EF4-FFF2-40B4-BE49-F238E27FC236}">
                    <a16:creationId xmlns:a16="http://schemas.microsoft.com/office/drawing/2014/main" id="{2833782D-77D0-4460-D613-DF26D253A83F}"/>
                  </a:ext>
                </a:extLst>
              </p:cNvPr>
              <p:cNvSpPr/>
              <p:nvPr/>
            </p:nvSpPr>
            <p:spPr>
              <a:xfrm>
                <a:off x="3715750" y="2065296"/>
                <a:ext cx="506" cy="1517"/>
              </a:xfrm>
              <a:custGeom>
                <a:avLst/>
                <a:gdLst>
                  <a:gd name="connsiteX0" fmla="*/ 379 w 506"/>
                  <a:gd name="connsiteY0" fmla="*/ 1138 h 1517"/>
                  <a:gd name="connsiteX1" fmla="*/ 0 w 506"/>
                  <a:gd name="connsiteY1" fmla="*/ 0 h 1517"/>
                  <a:gd name="connsiteX2" fmla="*/ 506 w 506"/>
                  <a:gd name="connsiteY2" fmla="*/ 1518 h 1517"/>
                  <a:gd name="connsiteX3" fmla="*/ 506 w 506"/>
                  <a:gd name="connsiteY3" fmla="*/ 1138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" h="1517">
                    <a:moveTo>
                      <a:pt x="379" y="1138"/>
                    </a:moveTo>
                    <a:cubicBezTo>
                      <a:pt x="379" y="1138"/>
                      <a:pt x="127" y="379"/>
                      <a:pt x="0" y="0"/>
                    </a:cubicBezTo>
                    <a:cubicBezTo>
                      <a:pt x="127" y="379"/>
                      <a:pt x="379" y="885"/>
                      <a:pt x="506" y="1518"/>
                    </a:cubicBezTo>
                    <a:cubicBezTo>
                      <a:pt x="506" y="1391"/>
                      <a:pt x="506" y="1265"/>
                      <a:pt x="506" y="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7" name="Freeform: Shape 10046">
                <a:extLst>
                  <a:ext uri="{FF2B5EF4-FFF2-40B4-BE49-F238E27FC236}">
                    <a16:creationId xmlns:a16="http://schemas.microsoft.com/office/drawing/2014/main" id="{DBC1D814-0122-F0E4-6035-A0C86DAF4350}"/>
                  </a:ext>
                </a:extLst>
              </p:cNvPr>
              <p:cNvSpPr/>
              <p:nvPr/>
            </p:nvSpPr>
            <p:spPr>
              <a:xfrm>
                <a:off x="3611785" y="2089706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127 h 126"/>
                  <a:gd name="connsiteX4" fmla="*/ 0 w 12647"/>
                  <a:gd name="connsiteY4" fmla="*/ 127 h 126"/>
                  <a:gd name="connsiteX5" fmla="*/ 0 w 12647"/>
                  <a:gd name="connsiteY5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8" name="Freeform: Shape 10047">
                <a:extLst>
                  <a:ext uri="{FF2B5EF4-FFF2-40B4-BE49-F238E27FC236}">
                    <a16:creationId xmlns:a16="http://schemas.microsoft.com/office/drawing/2014/main" id="{B11D7CD4-3AFD-3222-D18F-50E8976D7966}"/>
                  </a:ext>
                </a:extLst>
              </p:cNvPr>
              <p:cNvSpPr/>
              <p:nvPr/>
            </p:nvSpPr>
            <p:spPr>
              <a:xfrm>
                <a:off x="3611785" y="208945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9" name="Freeform: Shape 10048">
                <a:extLst>
                  <a:ext uri="{FF2B5EF4-FFF2-40B4-BE49-F238E27FC236}">
                    <a16:creationId xmlns:a16="http://schemas.microsoft.com/office/drawing/2014/main" id="{44DF2DAB-CF03-7715-29DF-1B7954FAF16D}"/>
                  </a:ext>
                </a:extLst>
              </p:cNvPr>
              <p:cNvSpPr/>
              <p:nvPr/>
            </p:nvSpPr>
            <p:spPr>
              <a:xfrm>
                <a:off x="3433907" y="2751310"/>
                <a:ext cx="1189" cy="1045"/>
              </a:xfrm>
              <a:custGeom>
                <a:avLst/>
                <a:gdLst>
                  <a:gd name="connsiteX0" fmla="*/ 1190 w 1189"/>
                  <a:gd name="connsiteY0" fmla="*/ 0 h 1045"/>
                  <a:gd name="connsiteX1" fmla="*/ 1190 w 1189"/>
                  <a:gd name="connsiteY1" fmla="*/ 0 h 1045"/>
                  <a:gd name="connsiteX2" fmla="*/ 1190 w 1189"/>
                  <a:gd name="connsiteY2" fmla="*/ 0 h 1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9" h="1045">
                    <a:moveTo>
                      <a:pt x="1190" y="0"/>
                    </a:moveTo>
                    <a:cubicBezTo>
                      <a:pt x="1190" y="0"/>
                      <a:pt x="1190" y="0"/>
                      <a:pt x="1190" y="0"/>
                    </a:cubicBezTo>
                    <a:cubicBezTo>
                      <a:pt x="-201" y="1265"/>
                      <a:pt x="-581" y="1518"/>
                      <a:pt x="119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0" name="Freeform: Shape 10049">
                <a:extLst>
                  <a:ext uri="{FF2B5EF4-FFF2-40B4-BE49-F238E27FC236}">
                    <a16:creationId xmlns:a16="http://schemas.microsoft.com/office/drawing/2014/main" id="{988119BF-55E6-0214-EBD2-63BCC1A7EA96}"/>
                  </a:ext>
                </a:extLst>
              </p:cNvPr>
              <p:cNvSpPr/>
              <p:nvPr/>
            </p:nvSpPr>
            <p:spPr>
              <a:xfrm>
                <a:off x="3611785" y="208983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1" name="Freeform: Shape 10050">
                <a:extLst>
                  <a:ext uri="{FF2B5EF4-FFF2-40B4-BE49-F238E27FC236}">
                    <a16:creationId xmlns:a16="http://schemas.microsoft.com/office/drawing/2014/main" id="{90E8BB56-E930-DB9E-DD0C-BCBD501C7344}"/>
                  </a:ext>
                </a:extLst>
              </p:cNvPr>
              <p:cNvSpPr/>
              <p:nvPr/>
            </p:nvSpPr>
            <p:spPr>
              <a:xfrm>
                <a:off x="3427860" y="1698966"/>
                <a:ext cx="851472" cy="1070682"/>
              </a:xfrm>
              <a:custGeom>
                <a:avLst/>
                <a:gdLst>
                  <a:gd name="connsiteX0" fmla="*/ 849955 w 851472"/>
                  <a:gd name="connsiteY0" fmla="*/ 276152 h 1070682"/>
                  <a:gd name="connsiteX1" fmla="*/ 848690 w 851472"/>
                  <a:gd name="connsiteY1" fmla="*/ 270713 h 1070682"/>
                  <a:gd name="connsiteX2" fmla="*/ 847931 w 851472"/>
                  <a:gd name="connsiteY2" fmla="*/ 267931 h 1070682"/>
                  <a:gd name="connsiteX3" fmla="*/ 847552 w 851472"/>
                  <a:gd name="connsiteY3" fmla="*/ 266540 h 1070682"/>
                  <a:gd name="connsiteX4" fmla="*/ 845528 w 851472"/>
                  <a:gd name="connsiteY4" fmla="*/ 261607 h 1070682"/>
                  <a:gd name="connsiteX5" fmla="*/ 838445 w 851472"/>
                  <a:gd name="connsiteY5" fmla="*/ 251109 h 1070682"/>
                  <a:gd name="connsiteX6" fmla="*/ 834651 w 851472"/>
                  <a:gd name="connsiteY6" fmla="*/ 247189 h 1070682"/>
                  <a:gd name="connsiteX7" fmla="*/ 831869 w 851472"/>
                  <a:gd name="connsiteY7" fmla="*/ 244406 h 1070682"/>
                  <a:gd name="connsiteX8" fmla="*/ 828580 w 851472"/>
                  <a:gd name="connsiteY8" fmla="*/ 240106 h 1070682"/>
                  <a:gd name="connsiteX9" fmla="*/ 815174 w 851472"/>
                  <a:gd name="connsiteY9" fmla="*/ 228470 h 1070682"/>
                  <a:gd name="connsiteX10" fmla="*/ 792155 w 851472"/>
                  <a:gd name="connsiteY10" fmla="*/ 222146 h 1070682"/>
                  <a:gd name="connsiteX11" fmla="*/ 773942 w 851472"/>
                  <a:gd name="connsiteY11" fmla="*/ 225814 h 1070682"/>
                  <a:gd name="connsiteX12" fmla="*/ 760156 w 851472"/>
                  <a:gd name="connsiteY12" fmla="*/ 234035 h 1070682"/>
                  <a:gd name="connsiteX13" fmla="*/ 745485 w 851472"/>
                  <a:gd name="connsiteY13" fmla="*/ 250730 h 1070682"/>
                  <a:gd name="connsiteX14" fmla="*/ 732584 w 851472"/>
                  <a:gd name="connsiteY14" fmla="*/ 278049 h 1070682"/>
                  <a:gd name="connsiteX15" fmla="*/ 729043 w 851472"/>
                  <a:gd name="connsiteY15" fmla="*/ 289685 h 1070682"/>
                  <a:gd name="connsiteX16" fmla="*/ 726387 w 851472"/>
                  <a:gd name="connsiteY16" fmla="*/ 298033 h 1070682"/>
                  <a:gd name="connsiteX17" fmla="*/ 721833 w 851472"/>
                  <a:gd name="connsiteY17" fmla="*/ 311819 h 1070682"/>
                  <a:gd name="connsiteX18" fmla="*/ 703115 w 851472"/>
                  <a:gd name="connsiteY18" fmla="*/ 400479 h 1070682"/>
                  <a:gd name="connsiteX19" fmla="*/ 688443 w 851472"/>
                  <a:gd name="connsiteY19" fmla="*/ 462959 h 1070682"/>
                  <a:gd name="connsiteX20" fmla="*/ 675416 w 851472"/>
                  <a:gd name="connsiteY20" fmla="*/ 502167 h 1070682"/>
                  <a:gd name="connsiteX21" fmla="*/ 670104 w 851472"/>
                  <a:gd name="connsiteY21" fmla="*/ 505582 h 1070682"/>
                  <a:gd name="connsiteX22" fmla="*/ 651512 w 851472"/>
                  <a:gd name="connsiteY22" fmla="*/ 549343 h 1070682"/>
                  <a:gd name="connsiteX23" fmla="*/ 639497 w 851472"/>
                  <a:gd name="connsiteY23" fmla="*/ 586907 h 1070682"/>
                  <a:gd name="connsiteX24" fmla="*/ 628873 w 851472"/>
                  <a:gd name="connsiteY24" fmla="*/ 625862 h 1070682"/>
                  <a:gd name="connsiteX25" fmla="*/ 616351 w 851472"/>
                  <a:gd name="connsiteY25" fmla="*/ 663046 h 1070682"/>
                  <a:gd name="connsiteX26" fmla="*/ 616478 w 851472"/>
                  <a:gd name="connsiteY26" fmla="*/ 628644 h 1070682"/>
                  <a:gd name="connsiteX27" fmla="*/ 613442 w 851472"/>
                  <a:gd name="connsiteY27" fmla="*/ 650778 h 1070682"/>
                  <a:gd name="connsiteX28" fmla="*/ 613063 w 851472"/>
                  <a:gd name="connsiteY28" fmla="*/ 672406 h 1070682"/>
                  <a:gd name="connsiteX29" fmla="*/ 611925 w 851472"/>
                  <a:gd name="connsiteY29" fmla="*/ 675567 h 1070682"/>
                  <a:gd name="connsiteX30" fmla="*/ 611292 w 851472"/>
                  <a:gd name="connsiteY30" fmla="*/ 672406 h 1070682"/>
                  <a:gd name="connsiteX31" fmla="*/ 612178 w 851472"/>
                  <a:gd name="connsiteY31" fmla="*/ 628897 h 1070682"/>
                  <a:gd name="connsiteX32" fmla="*/ 614075 w 851472"/>
                  <a:gd name="connsiteY32" fmla="*/ 585642 h 1070682"/>
                  <a:gd name="connsiteX33" fmla="*/ 619893 w 851472"/>
                  <a:gd name="connsiteY33" fmla="*/ 514435 h 1070682"/>
                  <a:gd name="connsiteX34" fmla="*/ 621284 w 851472"/>
                  <a:gd name="connsiteY34" fmla="*/ 539351 h 1070682"/>
                  <a:gd name="connsiteX35" fmla="*/ 625584 w 851472"/>
                  <a:gd name="connsiteY35" fmla="*/ 486863 h 1070682"/>
                  <a:gd name="connsiteX36" fmla="*/ 627861 w 851472"/>
                  <a:gd name="connsiteY36" fmla="*/ 466753 h 1070682"/>
                  <a:gd name="connsiteX37" fmla="*/ 630517 w 851472"/>
                  <a:gd name="connsiteY37" fmla="*/ 450817 h 1070682"/>
                  <a:gd name="connsiteX38" fmla="*/ 631276 w 851472"/>
                  <a:gd name="connsiteY38" fmla="*/ 430834 h 1070682"/>
                  <a:gd name="connsiteX39" fmla="*/ 637347 w 851472"/>
                  <a:gd name="connsiteY39" fmla="*/ 381761 h 1070682"/>
                  <a:gd name="connsiteX40" fmla="*/ 646580 w 851472"/>
                  <a:gd name="connsiteY40" fmla="*/ 320419 h 1070682"/>
                  <a:gd name="connsiteX41" fmla="*/ 649488 w 851472"/>
                  <a:gd name="connsiteY41" fmla="*/ 292973 h 1070682"/>
                  <a:gd name="connsiteX42" fmla="*/ 651765 w 851472"/>
                  <a:gd name="connsiteY42" fmla="*/ 264390 h 1070682"/>
                  <a:gd name="connsiteX43" fmla="*/ 653915 w 851472"/>
                  <a:gd name="connsiteY43" fmla="*/ 220502 h 1070682"/>
                  <a:gd name="connsiteX44" fmla="*/ 653662 w 851472"/>
                  <a:gd name="connsiteY44" fmla="*/ 204060 h 1070682"/>
                  <a:gd name="connsiteX45" fmla="*/ 653915 w 851472"/>
                  <a:gd name="connsiteY45" fmla="*/ 189262 h 1070682"/>
                  <a:gd name="connsiteX46" fmla="*/ 655812 w 851472"/>
                  <a:gd name="connsiteY46" fmla="*/ 168140 h 1070682"/>
                  <a:gd name="connsiteX47" fmla="*/ 654674 w 851472"/>
                  <a:gd name="connsiteY47" fmla="*/ 150686 h 1070682"/>
                  <a:gd name="connsiteX48" fmla="*/ 653409 w 851472"/>
                  <a:gd name="connsiteY48" fmla="*/ 144995 h 1070682"/>
                  <a:gd name="connsiteX49" fmla="*/ 652903 w 851472"/>
                  <a:gd name="connsiteY49" fmla="*/ 143224 h 1070682"/>
                  <a:gd name="connsiteX50" fmla="*/ 651765 w 851472"/>
                  <a:gd name="connsiteY50" fmla="*/ 140062 h 1070682"/>
                  <a:gd name="connsiteX51" fmla="*/ 649868 w 851472"/>
                  <a:gd name="connsiteY51" fmla="*/ 136015 h 1070682"/>
                  <a:gd name="connsiteX52" fmla="*/ 646959 w 851472"/>
                  <a:gd name="connsiteY52" fmla="*/ 131209 h 1070682"/>
                  <a:gd name="connsiteX53" fmla="*/ 646326 w 851472"/>
                  <a:gd name="connsiteY53" fmla="*/ 130323 h 1070682"/>
                  <a:gd name="connsiteX54" fmla="*/ 643797 w 851472"/>
                  <a:gd name="connsiteY54" fmla="*/ 123620 h 1070682"/>
                  <a:gd name="connsiteX55" fmla="*/ 637600 w 851472"/>
                  <a:gd name="connsiteY55" fmla="*/ 109708 h 1070682"/>
                  <a:gd name="connsiteX56" fmla="*/ 620146 w 851472"/>
                  <a:gd name="connsiteY56" fmla="*/ 80238 h 1070682"/>
                  <a:gd name="connsiteX57" fmla="*/ 594850 w 851472"/>
                  <a:gd name="connsiteY57" fmla="*/ 49757 h 1070682"/>
                  <a:gd name="connsiteX58" fmla="*/ 578661 w 851472"/>
                  <a:gd name="connsiteY58" fmla="*/ 34327 h 1070682"/>
                  <a:gd name="connsiteX59" fmla="*/ 557286 w 851472"/>
                  <a:gd name="connsiteY59" fmla="*/ 18517 h 1070682"/>
                  <a:gd name="connsiteX60" fmla="*/ 579167 w 851472"/>
                  <a:gd name="connsiteY60" fmla="*/ 37489 h 1070682"/>
                  <a:gd name="connsiteX61" fmla="*/ 603830 w 851472"/>
                  <a:gd name="connsiteY61" fmla="*/ 65314 h 1070682"/>
                  <a:gd name="connsiteX62" fmla="*/ 622043 w 851472"/>
                  <a:gd name="connsiteY62" fmla="*/ 99210 h 1070682"/>
                  <a:gd name="connsiteX63" fmla="*/ 573222 w 851472"/>
                  <a:gd name="connsiteY63" fmla="*/ 39766 h 1070682"/>
                  <a:gd name="connsiteX64" fmla="*/ 514537 w 851472"/>
                  <a:gd name="connsiteY64" fmla="*/ 7640 h 1070682"/>
                  <a:gd name="connsiteX65" fmla="*/ 488736 w 851472"/>
                  <a:gd name="connsiteY65" fmla="*/ 2581 h 1070682"/>
                  <a:gd name="connsiteX66" fmla="*/ 499486 w 851472"/>
                  <a:gd name="connsiteY66" fmla="*/ 2581 h 1070682"/>
                  <a:gd name="connsiteX67" fmla="*/ 530347 w 851472"/>
                  <a:gd name="connsiteY67" fmla="*/ 9032 h 1070682"/>
                  <a:gd name="connsiteX68" fmla="*/ 496830 w 851472"/>
                  <a:gd name="connsiteY68" fmla="*/ 937 h 1070682"/>
                  <a:gd name="connsiteX69" fmla="*/ 459646 w 851472"/>
                  <a:gd name="connsiteY69" fmla="*/ 1443 h 1070682"/>
                  <a:gd name="connsiteX70" fmla="*/ 456863 w 851472"/>
                  <a:gd name="connsiteY70" fmla="*/ 1822 h 1070682"/>
                  <a:gd name="connsiteX71" fmla="*/ 455219 w 851472"/>
                  <a:gd name="connsiteY71" fmla="*/ 2455 h 1070682"/>
                  <a:gd name="connsiteX72" fmla="*/ 422209 w 851472"/>
                  <a:gd name="connsiteY72" fmla="*/ 16114 h 1070682"/>
                  <a:gd name="connsiteX73" fmla="*/ 433592 w 851472"/>
                  <a:gd name="connsiteY73" fmla="*/ 14470 h 1070682"/>
                  <a:gd name="connsiteX74" fmla="*/ 423979 w 851472"/>
                  <a:gd name="connsiteY74" fmla="*/ 20162 h 1070682"/>
                  <a:gd name="connsiteX75" fmla="*/ 390589 w 851472"/>
                  <a:gd name="connsiteY75" fmla="*/ 35718 h 1070682"/>
                  <a:gd name="connsiteX76" fmla="*/ 367697 w 851472"/>
                  <a:gd name="connsiteY76" fmla="*/ 47101 h 1070682"/>
                  <a:gd name="connsiteX77" fmla="*/ 345310 w 851472"/>
                  <a:gd name="connsiteY77" fmla="*/ 58611 h 1070682"/>
                  <a:gd name="connsiteX78" fmla="*/ 278657 w 851472"/>
                  <a:gd name="connsiteY78" fmla="*/ 86562 h 1070682"/>
                  <a:gd name="connsiteX79" fmla="*/ 317612 w 851472"/>
                  <a:gd name="connsiteY79" fmla="*/ 61646 h 1070682"/>
                  <a:gd name="connsiteX80" fmla="*/ 278910 w 851472"/>
                  <a:gd name="connsiteY80" fmla="*/ 78215 h 1070682"/>
                  <a:gd name="connsiteX81" fmla="*/ 241978 w 851472"/>
                  <a:gd name="connsiteY81" fmla="*/ 93266 h 1070682"/>
                  <a:gd name="connsiteX82" fmla="*/ 242611 w 851472"/>
                  <a:gd name="connsiteY82" fmla="*/ 84792 h 1070682"/>
                  <a:gd name="connsiteX83" fmla="*/ 241852 w 851472"/>
                  <a:gd name="connsiteY83" fmla="*/ 71891 h 1070682"/>
                  <a:gd name="connsiteX84" fmla="*/ 240966 w 851472"/>
                  <a:gd name="connsiteY84" fmla="*/ 67464 h 1070682"/>
                  <a:gd name="connsiteX85" fmla="*/ 239702 w 851472"/>
                  <a:gd name="connsiteY85" fmla="*/ 63164 h 1070682"/>
                  <a:gd name="connsiteX86" fmla="*/ 237425 w 851472"/>
                  <a:gd name="connsiteY86" fmla="*/ 57599 h 1070682"/>
                  <a:gd name="connsiteX87" fmla="*/ 220098 w 851472"/>
                  <a:gd name="connsiteY87" fmla="*/ 35465 h 1070682"/>
                  <a:gd name="connsiteX88" fmla="*/ 203276 w 851472"/>
                  <a:gd name="connsiteY88" fmla="*/ 26991 h 1070682"/>
                  <a:gd name="connsiteX89" fmla="*/ 197332 w 851472"/>
                  <a:gd name="connsiteY89" fmla="*/ 25727 h 1070682"/>
                  <a:gd name="connsiteX90" fmla="*/ 191767 w 851472"/>
                  <a:gd name="connsiteY90" fmla="*/ 25347 h 1070682"/>
                  <a:gd name="connsiteX91" fmla="*/ 187972 w 851472"/>
                  <a:gd name="connsiteY91" fmla="*/ 25474 h 1070682"/>
                  <a:gd name="connsiteX92" fmla="*/ 178107 w 851472"/>
                  <a:gd name="connsiteY92" fmla="*/ 27497 h 1070682"/>
                  <a:gd name="connsiteX93" fmla="*/ 160527 w 851472"/>
                  <a:gd name="connsiteY93" fmla="*/ 35718 h 1070682"/>
                  <a:gd name="connsiteX94" fmla="*/ 146488 w 851472"/>
                  <a:gd name="connsiteY94" fmla="*/ 46848 h 1070682"/>
                  <a:gd name="connsiteX95" fmla="*/ 117778 w 851472"/>
                  <a:gd name="connsiteY95" fmla="*/ 87448 h 1070682"/>
                  <a:gd name="connsiteX96" fmla="*/ 95644 w 851472"/>
                  <a:gd name="connsiteY96" fmla="*/ 141833 h 1070682"/>
                  <a:gd name="connsiteX97" fmla="*/ 88814 w 851472"/>
                  <a:gd name="connsiteY97" fmla="*/ 156125 h 1070682"/>
                  <a:gd name="connsiteX98" fmla="*/ 82364 w 851472"/>
                  <a:gd name="connsiteY98" fmla="*/ 172820 h 1070682"/>
                  <a:gd name="connsiteX99" fmla="*/ 72878 w 851472"/>
                  <a:gd name="connsiteY99" fmla="*/ 208360 h 1070682"/>
                  <a:gd name="connsiteX100" fmla="*/ 69463 w 851472"/>
                  <a:gd name="connsiteY100" fmla="*/ 226446 h 1070682"/>
                  <a:gd name="connsiteX101" fmla="*/ 66554 w 851472"/>
                  <a:gd name="connsiteY101" fmla="*/ 246683 h 1070682"/>
                  <a:gd name="connsiteX102" fmla="*/ 65290 w 851472"/>
                  <a:gd name="connsiteY102" fmla="*/ 290191 h 1070682"/>
                  <a:gd name="connsiteX103" fmla="*/ 72878 w 851472"/>
                  <a:gd name="connsiteY103" fmla="*/ 336987 h 1070682"/>
                  <a:gd name="connsiteX104" fmla="*/ 76672 w 851472"/>
                  <a:gd name="connsiteY104" fmla="*/ 348876 h 1070682"/>
                  <a:gd name="connsiteX105" fmla="*/ 80720 w 851472"/>
                  <a:gd name="connsiteY105" fmla="*/ 359248 h 1070682"/>
                  <a:gd name="connsiteX106" fmla="*/ 88941 w 851472"/>
                  <a:gd name="connsiteY106" fmla="*/ 379737 h 1070682"/>
                  <a:gd name="connsiteX107" fmla="*/ 93114 w 851472"/>
                  <a:gd name="connsiteY107" fmla="*/ 388337 h 1070682"/>
                  <a:gd name="connsiteX108" fmla="*/ 100324 w 851472"/>
                  <a:gd name="connsiteY108" fmla="*/ 398076 h 1070682"/>
                  <a:gd name="connsiteX109" fmla="*/ 118410 w 851472"/>
                  <a:gd name="connsiteY109" fmla="*/ 411230 h 1070682"/>
                  <a:gd name="connsiteX110" fmla="*/ 149903 w 851472"/>
                  <a:gd name="connsiteY110" fmla="*/ 418945 h 1070682"/>
                  <a:gd name="connsiteX111" fmla="*/ 170139 w 851472"/>
                  <a:gd name="connsiteY111" fmla="*/ 419324 h 1070682"/>
                  <a:gd name="connsiteX112" fmla="*/ 169886 w 851472"/>
                  <a:gd name="connsiteY112" fmla="*/ 445884 h 1070682"/>
                  <a:gd name="connsiteX113" fmla="*/ 155341 w 851472"/>
                  <a:gd name="connsiteY113" fmla="*/ 568062 h 1070682"/>
                  <a:gd name="connsiteX114" fmla="*/ 149144 w 851472"/>
                  <a:gd name="connsiteY114" fmla="*/ 602590 h 1070682"/>
                  <a:gd name="connsiteX115" fmla="*/ 147373 w 851472"/>
                  <a:gd name="connsiteY115" fmla="*/ 580456 h 1070682"/>
                  <a:gd name="connsiteX116" fmla="*/ 134346 w 851472"/>
                  <a:gd name="connsiteY116" fmla="*/ 679235 h 1070682"/>
                  <a:gd name="connsiteX117" fmla="*/ 121192 w 851472"/>
                  <a:gd name="connsiteY117" fmla="*/ 724767 h 1070682"/>
                  <a:gd name="connsiteX118" fmla="*/ 103865 w 851472"/>
                  <a:gd name="connsiteY118" fmla="*/ 798756 h 1070682"/>
                  <a:gd name="connsiteX119" fmla="*/ 104244 w 851472"/>
                  <a:gd name="connsiteY119" fmla="*/ 821775 h 1070682"/>
                  <a:gd name="connsiteX120" fmla="*/ 80593 w 851472"/>
                  <a:gd name="connsiteY120" fmla="*/ 886405 h 1070682"/>
                  <a:gd name="connsiteX121" fmla="*/ 58460 w 851472"/>
                  <a:gd name="connsiteY121" fmla="*/ 933581 h 1070682"/>
                  <a:gd name="connsiteX122" fmla="*/ 48847 w 851472"/>
                  <a:gd name="connsiteY122" fmla="*/ 947747 h 1070682"/>
                  <a:gd name="connsiteX123" fmla="*/ 60863 w 851472"/>
                  <a:gd name="connsiteY123" fmla="*/ 921440 h 1070682"/>
                  <a:gd name="connsiteX124" fmla="*/ 27473 w 851472"/>
                  <a:gd name="connsiteY124" fmla="*/ 971272 h 1070682"/>
                  <a:gd name="connsiteX125" fmla="*/ 30508 w 851472"/>
                  <a:gd name="connsiteY125" fmla="*/ 968869 h 1070682"/>
                  <a:gd name="connsiteX126" fmla="*/ 18240 w 851472"/>
                  <a:gd name="connsiteY126" fmla="*/ 983666 h 1070682"/>
                  <a:gd name="connsiteX127" fmla="*/ 11410 w 851472"/>
                  <a:gd name="connsiteY127" fmla="*/ 992014 h 1070682"/>
                  <a:gd name="connsiteX128" fmla="*/ 7363 w 851472"/>
                  <a:gd name="connsiteY128" fmla="*/ 1004409 h 1070682"/>
                  <a:gd name="connsiteX129" fmla="*/ 7363 w 851472"/>
                  <a:gd name="connsiteY129" fmla="*/ 1004662 h 1070682"/>
                  <a:gd name="connsiteX130" fmla="*/ 5592 w 851472"/>
                  <a:gd name="connsiteY130" fmla="*/ 1010733 h 1070682"/>
                  <a:gd name="connsiteX131" fmla="*/ 4454 w 851472"/>
                  <a:gd name="connsiteY131" fmla="*/ 1015412 h 1070682"/>
                  <a:gd name="connsiteX132" fmla="*/ 4201 w 851472"/>
                  <a:gd name="connsiteY132" fmla="*/ 1016551 h 1070682"/>
                  <a:gd name="connsiteX133" fmla="*/ 3821 w 851472"/>
                  <a:gd name="connsiteY133" fmla="*/ 1017183 h 1070682"/>
                  <a:gd name="connsiteX134" fmla="*/ 3442 w 851472"/>
                  <a:gd name="connsiteY134" fmla="*/ 1017942 h 1070682"/>
                  <a:gd name="connsiteX135" fmla="*/ 3442 w 851472"/>
                  <a:gd name="connsiteY135" fmla="*/ 1017942 h 1070682"/>
                  <a:gd name="connsiteX136" fmla="*/ 786 w 851472"/>
                  <a:gd name="connsiteY136" fmla="*/ 1025657 h 1070682"/>
                  <a:gd name="connsiteX137" fmla="*/ 407 w 851472"/>
                  <a:gd name="connsiteY137" fmla="*/ 1036913 h 1070682"/>
                  <a:gd name="connsiteX138" fmla="*/ 2177 w 851472"/>
                  <a:gd name="connsiteY138" fmla="*/ 1043364 h 1070682"/>
                  <a:gd name="connsiteX139" fmla="*/ 2177 w 851472"/>
                  <a:gd name="connsiteY139" fmla="*/ 1043364 h 1070682"/>
                  <a:gd name="connsiteX140" fmla="*/ 3948 w 851472"/>
                  <a:gd name="connsiteY140" fmla="*/ 1047158 h 1070682"/>
                  <a:gd name="connsiteX141" fmla="*/ 5718 w 851472"/>
                  <a:gd name="connsiteY141" fmla="*/ 1049941 h 1070682"/>
                  <a:gd name="connsiteX142" fmla="*/ 6604 w 851472"/>
                  <a:gd name="connsiteY142" fmla="*/ 1051585 h 1070682"/>
                  <a:gd name="connsiteX143" fmla="*/ 7236 w 851472"/>
                  <a:gd name="connsiteY143" fmla="*/ 1052344 h 1070682"/>
                  <a:gd name="connsiteX144" fmla="*/ 7363 w 851472"/>
                  <a:gd name="connsiteY144" fmla="*/ 1052217 h 1070682"/>
                  <a:gd name="connsiteX145" fmla="*/ 7363 w 851472"/>
                  <a:gd name="connsiteY145" fmla="*/ 1052217 h 1070682"/>
                  <a:gd name="connsiteX146" fmla="*/ 7363 w 851472"/>
                  <a:gd name="connsiteY146" fmla="*/ 1052217 h 1070682"/>
                  <a:gd name="connsiteX147" fmla="*/ 7236 w 851472"/>
                  <a:gd name="connsiteY147" fmla="*/ 1052344 h 1070682"/>
                  <a:gd name="connsiteX148" fmla="*/ 14572 w 851472"/>
                  <a:gd name="connsiteY148" fmla="*/ 1059806 h 1070682"/>
                  <a:gd name="connsiteX149" fmla="*/ 25828 w 851472"/>
                  <a:gd name="connsiteY149" fmla="*/ 1065497 h 1070682"/>
                  <a:gd name="connsiteX150" fmla="*/ 30888 w 851472"/>
                  <a:gd name="connsiteY150" fmla="*/ 1067015 h 1070682"/>
                  <a:gd name="connsiteX151" fmla="*/ 32026 w 851472"/>
                  <a:gd name="connsiteY151" fmla="*/ 1067394 h 1070682"/>
                  <a:gd name="connsiteX152" fmla="*/ 35820 w 851472"/>
                  <a:gd name="connsiteY152" fmla="*/ 1068406 h 1070682"/>
                  <a:gd name="connsiteX153" fmla="*/ 41891 w 851472"/>
                  <a:gd name="connsiteY153" fmla="*/ 1069545 h 1070682"/>
                  <a:gd name="connsiteX154" fmla="*/ 51503 w 851472"/>
                  <a:gd name="connsiteY154" fmla="*/ 1070430 h 1070682"/>
                  <a:gd name="connsiteX155" fmla="*/ 59724 w 851472"/>
                  <a:gd name="connsiteY155" fmla="*/ 1070683 h 1070682"/>
                  <a:gd name="connsiteX156" fmla="*/ 68198 w 851472"/>
                  <a:gd name="connsiteY156" fmla="*/ 1070683 h 1070682"/>
                  <a:gd name="connsiteX157" fmla="*/ 82996 w 851472"/>
                  <a:gd name="connsiteY157" fmla="*/ 1069924 h 1070682"/>
                  <a:gd name="connsiteX158" fmla="*/ 137129 w 851472"/>
                  <a:gd name="connsiteY158" fmla="*/ 1059173 h 1070682"/>
                  <a:gd name="connsiteX159" fmla="*/ 139405 w 851472"/>
                  <a:gd name="connsiteY159" fmla="*/ 1058288 h 1070682"/>
                  <a:gd name="connsiteX160" fmla="*/ 158883 w 851472"/>
                  <a:gd name="connsiteY160" fmla="*/ 1050446 h 1070682"/>
                  <a:gd name="connsiteX161" fmla="*/ 161665 w 851472"/>
                  <a:gd name="connsiteY161" fmla="*/ 1049308 h 1070682"/>
                  <a:gd name="connsiteX162" fmla="*/ 164321 w 851472"/>
                  <a:gd name="connsiteY162" fmla="*/ 1047158 h 1070682"/>
                  <a:gd name="connsiteX163" fmla="*/ 182913 w 851472"/>
                  <a:gd name="connsiteY163" fmla="*/ 1025910 h 1070682"/>
                  <a:gd name="connsiteX164" fmla="*/ 192905 w 851472"/>
                  <a:gd name="connsiteY164" fmla="*/ 1007571 h 1070682"/>
                  <a:gd name="connsiteX165" fmla="*/ 206185 w 851472"/>
                  <a:gd name="connsiteY165" fmla="*/ 974813 h 1070682"/>
                  <a:gd name="connsiteX166" fmla="*/ 223766 w 851472"/>
                  <a:gd name="connsiteY166" fmla="*/ 917645 h 1070682"/>
                  <a:gd name="connsiteX167" fmla="*/ 248176 w 851472"/>
                  <a:gd name="connsiteY167" fmla="*/ 806725 h 1070682"/>
                  <a:gd name="connsiteX168" fmla="*/ 241599 w 851472"/>
                  <a:gd name="connsiteY168" fmla="*/ 840494 h 1070682"/>
                  <a:gd name="connsiteX169" fmla="*/ 232998 w 851472"/>
                  <a:gd name="connsiteY169" fmla="*/ 874516 h 1070682"/>
                  <a:gd name="connsiteX170" fmla="*/ 213394 w 851472"/>
                  <a:gd name="connsiteY170" fmla="*/ 940664 h 1070682"/>
                  <a:gd name="connsiteX171" fmla="*/ 217947 w 851472"/>
                  <a:gd name="connsiteY171" fmla="*/ 901709 h 1070682"/>
                  <a:gd name="connsiteX172" fmla="*/ 237931 w 851472"/>
                  <a:gd name="connsiteY172" fmla="*/ 821522 h 1070682"/>
                  <a:gd name="connsiteX173" fmla="*/ 252602 w 851472"/>
                  <a:gd name="connsiteY173" fmla="*/ 760560 h 1070682"/>
                  <a:gd name="connsiteX174" fmla="*/ 235655 w 851472"/>
                  <a:gd name="connsiteY174" fmla="*/ 843024 h 1070682"/>
                  <a:gd name="connsiteX175" fmla="*/ 216936 w 851472"/>
                  <a:gd name="connsiteY175" fmla="*/ 917772 h 1070682"/>
                  <a:gd name="connsiteX176" fmla="*/ 242863 w 851472"/>
                  <a:gd name="connsiteY176" fmla="*/ 819246 h 1070682"/>
                  <a:gd name="connsiteX177" fmla="*/ 259179 w 851472"/>
                  <a:gd name="connsiteY177" fmla="*/ 738680 h 1070682"/>
                  <a:gd name="connsiteX178" fmla="*/ 259559 w 851472"/>
                  <a:gd name="connsiteY178" fmla="*/ 715787 h 1070682"/>
                  <a:gd name="connsiteX179" fmla="*/ 280048 w 851472"/>
                  <a:gd name="connsiteY179" fmla="*/ 626874 h 1070682"/>
                  <a:gd name="connsiteX180" fmla="*/ 289407 w 851472"/>
                  <a:gd name="connsiteY180" fmla="*/ 544410 h 1070682"/>
                  <a:gd name="connsiteX181" fmla="*/ 302308 w 851472"/>
                  <a:gd name="connsiteY181" fmla="*/ 461441 h 1070682"/>
                  <a:gd name="connsiteX182" fmla="*/ 307114 w 851472"/>
                  <a:gd name="connsiteY182" fmla="*/ 379231 h 1070682"/>
                  <a:gd name="connsiteX183" fmla="*/ 307494 w 851472"/>
                  <a:gd name="connsiteY183" fmla="*/ 377207 h 1070682"/>
                  <a:gd name="connsiteX184" fmla="*/ 307114 w 851472"/>
                  <a:gd name="connsiteY184" fmla="*/ 377207 h 1070682"/>
                  <a:gd name="connsiteX185" fmla="*/ 307114 w 851472"/>
                  <a:gd name="connsiteY185" fmla="*/ 373792 h 1070682"/>
                  <a:gd name="connsiteX186" fmla="*/ 310782 w 851472"/>
                  <a:gd name="connsiteY186" fmla="*/ 371895 h 1070682"/>
                  <a:gd name="connsiteX187" fmla="*/ 323556 w 851472"/>
                  <a:gd name="connsiteY187" fmla="*/ 364813 h 1070682"/>
                  <a:gd name="connsiteX188" fmla="*/ 341010 w 851472"/>
                  <a:gd name="connsiteY188" fmla="*/ 354315 h 1070682"/>
                  <a:gd name="connsiteX189" fmla="*/ 335698 w 851472"/>
                  <a:gd name="connsiteY189" fmla="*/ 388084 h 1070682"/>
                  <a:gd name="connsiteX190" fmla="*/ 341896 w 851472"/>
                  <a:gd name="connsiteY190" fmla="*/ 366077 h 1070682"/>
                  <a:gd name="connsiteX191" fmla="*/ 342401 w 851472"/>
                  <a:gd name="connsiteY191" fmla="*/ 353430 h 1070682"/>
                  <a:gd name="connsiteX192" fmla="*/ 361120 w 851472"/>
                  <a:gd name="connsiteY192" fmla="*/ 342300 h 1070682"/>
                  <a:gd name="connsiteX193" fmla="*/ 348093 w 851472"/>
                  <a:gd name="connsiteY193" fmla="*/ 422107 h 1070682"/>
                  <a:gd name="connsiteX194" fmla="*/ 339239 w 851472"/>
                  <a:gd name="connsiteY194" fmla="*/ 473457 h 1070682"/>
                  <a:gd name="connsiteX195" fmla="*/ 331145 w 851472"/>
                  <a:gd name="connsiteY195" fmla="*/ 525565 h 1070682"/>
                  <a:gd name="connsiteX196" fmla="*/ 329248 w 851472"/>
                  <a:gd name="connsiteY196" fmla="*/ 617135 h 1070682"/>
                  <a:gd name="connsiteX197" fmla="*/ 338101 w 851472"/>
                  <a:gd name="connsiteY197" fmla="*/ 516332 h 1070682"/>
                  <a:gd name="connsiteX198" fmla="*/ 352646 w 851472"/>
                  <a:gd name="connsiteY198" fmla="*/ 436272 h 1070682"/>
                  <a:gd name="connsiteX199" fmla="*/ 354923 w 851472"/>
                  <a:gd name="connsiteY199" fmla="*/ 443102 h 1070682"/>
                  <a:gd name="connsiteX200" fmla="*/ 345942 w 851472"/>
                  <a:gd name="connsiteY200" fmla="*/ 512159 h 1070682"/>
                  <a:gd name="connsiteX201" fmla="*/ 337722 w 851472"/>
                  <a:gd name="connsiteY201" fmla="*/ 612708 h 1070682"/>
                  <a:gd name="connsiteX202" fmla="*/ 339239 w 851472"/>
                  <a:gd name="connsiteY202" fmla="*/ 575903 h 1070682"/>
                  <a:gd name="connsiteX203" fmla="*/ 342401 w 851472"/>
                  <a:gd name="connsiteY203" fmla="*/ 503938 h 1070682"/>
                  <a:gd name="connsiteX204" fmla="*/ 333421 w 851472"/>
                  <a:gd name="connsiteY204" fmla="*/ 594622 h 1070682"/>
                  <a:gd name="connsiteX205" fmla="*/ 331398 w 851472"/>
                  <a:gd name="connsiteY205" fmla="*/ 644328 h 1070682"/>
                  <a:gd name="connsiteX206" fmla="*/ 330513 w 851472"/>
                  <a:gd name="connsiteY206" fmla="*/ 731723 h 1070682"/>
                  <a:gd name="connsiteX207" fmla="*/ 332663 w 851472"/>
                  <a:gd name="connsiteY207" fmla="*/ 731723 h 1070682"/>
                  <a:gd name="connsiteX208" fmla="*/ 333169 w 851472"/>
                  <a:gd name="connsiteY208" fmla="*/ 708831 h 1070682"/>
                  <a:gd name="connsiteX209" fmla="*/ 331524 w 851472"/>
                  <a:gd name="connsiteY209" fmla="*/ 686191 h 1070682"/>
                  <a:gd name="connsiteX210" fmla="*/ 335066 w 851472"/>
                  <a:gd name="connsiteY210" fmla="*/ 663679 h 1070682"/>
                  <a:gd name="connsiteX211" fmla="*/ 336077 w 851472"/>
                  <a:gd name="connsiteY211" fmla="*/ 723882 h 1070682"/>
                  <a:gd name="connsiteX212" fmla="*/ 346828 w 851472"/>
                  <a:gd name="connsiteY212" fmla="*/ 821902 h 1070682"/>
                  <a:gd name="connsiteX213" fmla="*/ 349104 w 851472"/>
                  <a:gd name="connsiteY213" fmla="*/ 827340 h 1070682"/>
                  <a:gd name="connsiteX214" fmla="*/ 354290 w 851472"/>
                  <a:gd name="connsiteY214" fmla="*/ 842012 h 1070682"/>
                  <a:gd name="connsiteX215" fmla="*/ 398304 w 851472"/>
                  <a:gd name="connsiteY215" fmla="*/ 896776 h 1070682"/>
                  <a:gd name="connsiteX216" fmla="*/ 399695 w 851472"/>
                  <a:gd name="connsiteY216" fmla="*/ 895385 h 1070682"/>
                  <a:gd name="connsiteX217" fmla="*/ 463693 w 851472"/>
                  <a:gd name="connsiteY217" fmla="*/ 920681 h 1070682"/>
                  <a:gd name="connsiteX218" fmla="*/ 516814 w 851472"/>
                  <a:gd name="connsiteY218" fmla="*/ 923210 h 1070682"/>
                  <a:gd name="connsiteX219" fmla="*/ 517699 w 851472"/>
                  <a:gd name="connsiteY219" fmla="*/ 924096 h 1070682"/>
                  <a:gd name="connsiteX220" fmla="*/ 484562 w 851472"/>
                  <a:gd name="connsiteY220" fmla="*/ 926625 h 1070682"/>
                  <a:gd name="connsiteX221" fmla="*/ 509857 w 851472"/>
                  <a:gd name="connsiteY221" fmla="*/ 927131 h 1070682"/>
                  <a:gd name="connsiteX222" fmla="*/ 507834 w 851472"/>
                  <a:gd name="connsiteY222" fmla="*/ 927637 h 1070682"/>
                  <a:gd name="connsiteX223" fmla="*/ 547295 w 851472"/>
                  <a:gd name="connsiteY223" fmla="*/ 922578 h 1070682"/>
                  <a:gd name="connsiteX224" fmla="*/ 596747 w 851472"/>
                  <a:gd name="connsiteY224" fmla="*/ 904997 h 1070682"/>
                  <a:gd name="connsiteX225" fmla="*/ 617616 w 851472"/>
                  <a:gd name="connsiteY225" fmla="*/ 891338 h 1070682"/>
                  <a:gd name="connsiteX226" fmla="*/ 619513 w 851472"/>
                  <a:gd name="connsiteY226" fmla="*/ 889314 h 1070682"/>
                  <a:gd name="connsiteX227" fmla="*/ 631149 w 851472"/>
                  <a:gd name="connsiteY227" fmla="*/ 882231 h 1070682"/>
                  <a:gd name="connsiteX228" fmla="*/ 688570 w 851472"/>
                  <a:gd name="connsiteY228" fmla="*/ 810898 h 1070682"/>
                  <a:gd name="connsiteX229" fmla="*/ 707288 w 851472"/>
                  <a:gd name="connsiteY229" fmla="*/ 768149 h 1070682"/>
                  <a:gd name="connsiteX230" fmla="*/ 708553 w 851472"/>
                  <a:gd name="connsiteY230" fmla="*/ 765746 h 1070682"/>
                  <a:gd name="connsiteX231" fmla="*/ 700838 w 851472"/>
                  <a:gd name="connsiteY231" fmla="*/ 801792 h 1070682"/>
                  <a:gd name="connsiteX232" fmla="*/ 687937 w 851472"/>
                  <a:gd name="connsiteY232" fmla="*/ 830755 h 1070682"/>
                  <a:gd name="connsiteX233" fmla="*/ 642279 w 851472"/>
                  <a:gd name="connsiteY233" fmla="*/ 887417 h 1070682"/>
                  <a:gd name="connsiteX234" fmla="*/ 638485 w 851472"/>
                  <a:gd name="connsiteY234" fmla="*/ 890958 h 1070682"/>
                  <a:gd name="connsiteX235" fmla="*/ 638359 w 851472"/>
                  <a:gd name="connsiteY235" fmla="*/ 890958 h 1070682"/>
                  <a:gd name="connsiteX236" fmla="*/ 637600 w 851472"/>
                  <a:gd name="connsiteY236" fmla="*/ 891591 h 1070682"/>
                  <a:gd name="connsiteX237" fmla="*/ 638105 w 851472"/>
                  <a:gd name="connsiteY237" fmla="*/ 892350 h 1070682"/>
                  <a:gd name="connsiteX238" fmla="*/ 638359 w 851472"/>
                  <a:gd name="connsiteY238" fmla="*/ 892350 h 1070682"/>
                  <a:gd name="connsiteX239" fmla="*/ 639117 w 851472"/>
                  <a:gd name="connsiteY239" fmla="*/ 891591 h 1070682"/>
                  <a:gd name="connsiteX240" fmla="*/ 688823 w 851472"/>
                  <a:gd name="connsiteY240" fmla="*/ 833664 h 1070682"/>
                  <a:gd name="connsiteX241" fmla="*/ 711336 w 851472"/>
                  <a:gd name="connsiteY241" fmla="*/ 791547 h 1070682"/>
                  <a:gd name="connsiteX242" fmla="*/ 691226 w 851472"/>
                  <a:gd name="connsiteY242" fmla="*/ 837459 h 1070682"/>
                  <a:gd name="connsiteX243" fmla="*/ 664286 w 851472"/>
                  <a:gd name="connsiteY243" fmla="*/ 875402 h 1070682"/>
                  <a:gd name="connsiteX244" fmla="*/ 686926 w 851472"/>
                  <a:gd name="connsiteY244" fmla="*/ 852130 h 1070682"/>
                  <a:gd name="connsiteX245" fmla="*/ 688064 w 851472"/>
                  <a:gd name="connsiteY245" fmla="*/ 851498 h 1070682"/>
                  <a:gd name="connsiteX246" fmla="*/ 667575 w 851472"/>
                  <a:gd name="connsiteY246" fmla="*/ 878437 h 1070682"/>
                  <a:gd name="connsiteX247" fmla="*/ 708174 w 851472"/>
                  <a:gd name="connsiteY247" fmla="*/ 823420 h 1070682"/>
                  <a:gd name="connsiteX248" fmla="*/ 738276 w 851472"/>
                  <a:gd name="connsiteY248" fmla="*/ 751833 h 1070682"/>
                  <a:gd name="connsiteX249" fmla="*/ 722593 w 851472"/>
                  <a:gd name="connsiteY249" fmla="*/ 786615 h 1070682"/>
                  <a:gd name="connsiteX250" fmla="*/ 706403 w 851472"/>
                  <a:gd name="connsiteY250" fmla="*/ 815578 h 1070682"/>
                  <a:gd name="connsiteX251" fmla="*/ 732837 w 851472"/>
                  <a:gd name="connsiteY251" fmla="*/ 746901 h 1070682"/>
                  <a:gd name="connsiteX252" fmla="*/ 736252 w 851472"/>
                  <a:gd name="connsiteY252" fmla="*/ 726664 h 1070682"/>
                  <a:gd name="connsiteX253" fmla="*/ 750038 w 851472"/>
                  <a:gd name="connsiteY253" fmla="*/ 682018 h 1070682"/>
                  <a:gd name="connsiteX254" fmla="*/ 758006 w 851472"/>
                  <a:gd name="connsiteY254" fmla="*/ 653181 h 1070682"/>
                  <a:gd name="connsiteX255" fmla="*/ 763318 w 851472"/>
                  <a:gd name="connsiteY255" fmla="*/ 639268 h 1070682"/>
                  <a:gd name="connsiteX256" fmla="*/ 756362 w 851472"/>
                  <a:gd name="connsiteY256" fmla="*/ 667220 h 1070682"/>
                  <a:gd name="connsiteX257" fmla="*/ 752694 w 851472"/>
                  <a:gd name="connsiteY257" fmla="*/ 684800 h 1070682"/>
                  <a:gd name="connsiteX258" fmla="*/ 751429 w 851472"/>
                  <a:gd name="connsiteY258" fmla="*/ 694918 h 1070682"/>
                  <a:gd name="connsiteX259" fmla="*/ 762686 w 851472"/>
                  <a:gd name="connsiteY259" fmla="*/ 662414 h 1070682"/>
                  <a:gd name="connsiteX260" fmla="*/ 749026 w 851472"/>
                  <a:gd name="connsiteY260" fmla="*/ 723249 h 1070682"/>
                  <a:gd name="connsiteX261" fmla="*/ 758512 w 851472"/>
                  <a:gd name="connsiteY261" fmla="*/ 684168 h 1070682"/>
                  <a:gd name="connsiteX262" fmla="*/ 750417 w 851472"/>
                  <a:gd name="connsiteY262" fmla="*/ 724388 h 1070682"/>
                  <a:gd name="connsiteX263" fmla="*/ 739793 w 851472"/>
                  <a:gd name="connsiteY263" fmla="*/ 757272 h 1070682"/>
                  <a:gd name="connsiteX264" fmla="*/ 734355 w 851472"/>
                  <a:gd name="connsiteY264" fmla="*/ 775485 h 1070682"/>
                  <a:gd name="connsiteX265" fmla="*/ 744093 w 851472"/>
                  <a:gd name="connsiteY265" fmla="*/ 748166 h 1070682"/>
                  <a:gd name="connsiteX266" fmla="*/ 748267 w 851472"/>
                  <a:gd name="connsiteY266" fmla="*/ 735897 h 1070682"/>
                  <a:gd name="connsiteX267" fmla="*/ 752314 w 851472"/>
                  <a:gd name="connsiteY267" fmla="*/ 723502 h 1070682"/>
                  <a:gd name="connsiteX268" fmla="*/ 762812 w 851472"/>
                  <a:gd name="connsiteY268" fmla="*/ 685180 h 1070682"/>
                  <a:gd name="connsiteX269" fmla="*/ 763698 w 851472"/>
                  <a:gd name="connsiteY269" fmla="*/ 673038 h 1070682"/>
                  <a:gd name="connsiteX270" fmla="*/ 767112 w 851472"/>
                  <a:gd name="connsiteY270" fmla="*/ 656722 h 1070682"/>
                  <a:gd name="connsiteX271" fmla="*/ 772424 w 851472"/>
                  <a:gd name="connsiteY271" fmla="*/ 635221 h 1070682"/>
                  <a:gd name="connsiteX272" fmla="*/ 784946 w 851472"/>
                  <a:gd name="connsiteY272" fmla="*/ 588425 h 1070682"/>
                  <a:gd name="connsiteX273" fmla="*/ 795570 w 851472"/>
                  <a:gd name="connsiteY273" fmla="*/ 554149 h 1070682"/>
                  <a:gd name="connsiteX274" fmla="*/ 785957 w 851472"/>
                  <a:gd name="connsiteY274" fmla="*/ 597784 h 1070682"/>
                  <a:gd name="connsiteX275" fmla="*/ 798858 w 851472"/>
                  <a:gd name="connsiteY275" fmla="*/ 550608 h 1070682"/>
                  <a:gd name="connsiteX276" fmla="*/ 809229 w 851472"/>
                  <a:gd name="connsiteY276" fmla="*/ 517344 h 1070682"/>
                  <a:gd name="connsiteX277" fmla="*/ 825166 w 851472"/>
                  <a:gd name="connsiteY277" fmla="*/ 441584 h 1070682"/>
                  <a:gd name="connsiteX278" fmla="*/ 822762 w 851472"/>
                  <a:gd name="connsiteY278" fmla="*/ 417807 h 1070682"/>
                  <a:gd name="connsiteX279" fmla="*/ 830351 w 851472"/>
                  <a:gd name="connsiteY279" fmla="*/ 388590 h 1070682"/>
                  <a:gd name="connsiteX280" fmla="*/ 837940 w 851472"/>
                  <a:gd name="connsiteY280" fmla="*/ 350394 h 1070682"/>
                  <a:gd name="connsiteX281" fmla="*/ 842240 w 851472"/>
                  <a:gd name="connsiteY281" fmla="*/ 327881 h 1070682"/>
                  <a:gd name="connsiteX282" fmla="*/ 844517 w 851472"/>
                  <a:gd name="connsiteY282" fmla="*/ 315992 h 1070682"/>
                  <a:gd name="connsiteX283" fmla="*/ 846540 w 851472"/>
                  <a:gd name="connsiteY283" fmla="*/ 301827 h 1070682"/>
                  <a:gd name="connsiteX284" fmla="*/ 846540 w 851472"/>
                  <a:gd name="connsiteY284" fmla="*/ 284752 h 1070682"/>
                  <a:gd name="connsiteX285" fmla="*/ 845275 w 851472"/>
                  <a:gd name="connsiteY285" fmla="*/ 275393 h 1070682"/>
                  <a:gd name="connsiteX286" fmla="*/ 844137 w 851472"/>
                  <a:gd name="connsiteY286" fmla="*/ 270460 h 1070682"/>
                  <a:gd name="connsiteX287" fmla="*/ 843378 w 851472"/>
                  <a:gd name="connsiteY287" fmla="*/ 267931 h 1070682"/>
                  <a:gd name="connsiteX288" fmla="*/ 841987 w 851472"/>
                  <a:gd name="connsiteY288" fmla="*/ 264263 h 1070682"/>
                  <a:gd name="connsiteX289" fmla="*/ 840216 w 851472"/>
                  <a:gd name="connsiteY289" fmla="*/ 260722 h 1070682"/>
                  <a:gd name="connsiteX290" fmla="*/ 831363 w 851472"/>
                  <a:gd name="connsiteY290" fmla="*/ 249718 h 1070682"/>
                  <a:gd name="connsiteX291" fmla="*/ 828707 w 851472"/>
                  <a:gd name="connsiteY291" fmla="*/ 246809 h 1070682"/>
                  <a:gd name="connsiteX292" fmla="*/ 814289 w 851472"/>
                  <a:gd name="connsiteY292" fmla="*/ 232264 h 1070682"/>
                  <a:gd name="connsiteX293" fmla="*/ 794178 w 851472"/>
                  <a:gd name="connsiteY293" fmla="*/ 225687 h 1070682"/>
                  <a:gd name="connsiteX294" fmla="*/ 776725 w 851472"/>
                  <a:gd name="connsiteY294" fmla="*/ 228343 h 1070682"/>
                  <a:gd name="connsiteX295" fmla="*/ 769895 w 851472"/>
                  <a:gd name="connsiteY295" fmla="*/ 231379 h 1070682"/>
                  <a:gd name="connsiteX296" fmla="*/ 763698 w 851472"/>
                  <a:gd name="connsiteY296" fmla="*/ 235300 h 1070682"/>
                  <a:gd name="connsiteX297" fmla="*/ 754971 w 851472"/>
                  <a:gd name="connsiteY297" fmla="*/ 243394 h 1070682"/>
                  <a:gd name="connsiteX298" fmla="*/ 738276 w 851472"/>
                  <a:gd name="connsiteY298" fmla="*/ 271725 h 1070682"/>
                  <a:gd name="connsiteX299" fmla="*/ 733975 w 851472"/>
                  <a:gd name="connsiteY299" fmla="*/ 284120 h 1070682"/>
                  <a:gd name="connsiteX300" fmla="*/ 730940 w 851472"/>
                  <a:gd name="connsiteY300" fmla="*/ 294618 h 1070682"/>
                  <a:gd name="connsiteX301" fmla="*/ 725881 w 851472"/>
                  <a:gd name="connsiteY301" fmla="*/ 311186 h 1070682"/>
                  <a:gd name="connsiteX302" fmla="*/ 718798 w 851472"/>
                  <a:gd name="connsiteY302" fmla="*/ 333699 h 1070682"/>
                  <a:gd name="connsiteX303" fmla="*/ 726260 w 851472"/>
                  <a:gd name="connsiteY303" fmla="*/ 305621 h 1070682"/>
                  <a:gd name="connsiteX304" fmla="*/ 730181 w 851472"/>
                  <a:gd name="connsiteY304" fmla="*/ 291709 h 1070682"/>
                  <a:gd name="connsiteX305" fmla="*/ 735114 w 851472"/>
                  <a:gd name="connsiteY305" fmla="*/ 275014 h 1070682"/>
                  <a:gd name="connsiteX306" fmla="*/ 756868 w 851472"/>
                  <a:gd name="connsiteY306" fmla="*/ 238462 h 1070682"/>
                  <a:gd name="connsiteX307" fmla="*/ 770274 w 851472"/>
                  <a:gd name="connsiteY307" fmla="*/ 228723 h 1070682"/>
                  <a:gd name="connsiteX308" fmla="*/ 778495 w 851472"/>
                  <a:gd name="connsiteY308" fmla="*/ 225434 h 1070682"/>
                  <a:gd name="connsiteX309" fmla="*/ 788487 w 851472"/>
                  <a:gd name="connsiteY309" fmla="*/ 223537 h 1070682"/>
                  <a:gd name="connsiteX310" fmla="*/ 812771 w 851472"/>
                  <a:gd name="connsiteY310" fmla="*/ 228596 h 1070682"/>
                  <a:gd name="connsiteX311" fmla="*/ 827063 w 851472"/>
                  <a:gd name="connsiteY311" fmla="*/ 240612 h 1070682"/>
                  <a:gd name="connsiteX312" fmla="*/ 829086 w 851472"/>
                  <a:gd name="connsiteY312" fmla="*/ 243268 h 1070682"/>
                  <a:gd name="connsiteX313" fmla="*/ 830351 w 851472"/>
                  <a:gd name="connsiteY313" fmla="*/ 244912 h 1070682"/>
                  <a:gd name="connsiteX314" fmla="*/ 830604 w 851472"/>
                  <a:gd name="connsiteY314" fmla="*/ 245291 h 1070682"/>
                  <a:gd name="connsiteX315" fmla="*/ 833386 w 851472"/>
                  <a:gd name="connsiteY315" fmla="*/ 248200 h 1070682"/>
                  <a:gd name="connsiteX316" fmla="*/ 843631 w 851472"/>
                  <a:gd name="connsiteY316" fmla="*/ 261481 h 1070682"/>
                  <a:gd name="connsiteX317" fmla="*/ 845528 w 851472"/>
                  <a:gd name="connsiteY317" fmla="*/ 266034 h 1070682"/>
                  <a:gd name="connsiteX318" fmla="*/ 846161 w 851472"/>
                  <a:gd name="connsiteY318" fmla="*/ 267931 h 1070682"/>
                  <a:gd name="connsiteX319" fmla="*/ 846920 w 851472"/>
                  <a:gd name="connsiteY319" fmla="*/ 270587 h 1070682"/>
                  <a:gd name="connsiteX320" fmla="*/ 848058 w 851472"/>
                  <a:gd name="connsiteY320" fmla="*/ 275646 h 1070682"/>
                  <a:gd name="connsiteX321" fmla="*/ 848690 w 851472"/>
                  <a:gd name="connsiteY321" fmla="*/ 309795 h 1070682"/>
                  <a:gd name="connsiteX322" fmla="*/ 843378 w 851472"/>
                  <a:gd name="connsiteY322" fmla="*/ 351279 h 1070682"/>
                  <a:gd name="connsiteX323" fmla="*/ 847678 w 851472"/>
                  <a:gd name="connsiteY323" fmla="*/ 326111 h 1070682"/>
                  <a:gd name="connsiteX324" fmla="*/ 849955 w 851472"/>
                  <a:gd name="connsiteY324" fmla="*/ 313083 h 1070682"/>
                  <a:gd name="connsiteX325" fmla="*/ 851473 w 851472"/>
                  <a:gd name="connsiteY325" fmla="*/ 295882 h 1070682"/>
                  <a:gd name="connsiteX326" fmla="*/ 849829 w 851472"/>
                  <a:gd name="connsiteY326" fmla="*/ 275899 h 1070682"/>
                  <a:gd name="connsiteX327" fmla="*/ 296743 w 851472"/>
                  <a:gd name="connsiteY327" fmla="*/ 380369 h 1070682"/>
                  <a:gd name="connsiteX328" fmla="*/ 296743 w 851472"/>
                  <a:gd name="connsiteY328" fmla="*/ 377713 h 1070682"/>
                  <a:gd name="connsiteX329" fmla="*/ 299905 w 851472"/>
                  <a:gd name="connsiteY329" fmla="*/ 377081 h 1070682"/>
                  <a:gd name="connsiteX330" fmla="*/ 300917 w 851472"/>
                  <a:gd name="connsiteY330" fmla="*/ 376702 h 1070682"/>
                  <a:gd name="connsiteX331" fmla="*/ 300917 w 851472"/>
                  <a:gd name="connsiteY331" fmla="*/ 379610 h 1070682"/>
                  <a:gd name="connsiteX332" fmla="*/ 299146 w 851472"/>
                  <a:gd name="connsiteY332" fmla="*/ 379990 h 1070682"/>
                  <a:gd name="connsiteX333" fmla="*/ 296743 w 851472"/>
                  <a:gd name="connsiteY333" fmla="*/ 380243 h 1070682"/>
                  <a:gd name="connsiteX334" fmla="*/ 288648 w 851472"/>
                  <a:gd name="connsiteY334" fmla="*/ 368860 h 1070682"/>
                  <a:gd name="connsiteX335" fmla="*/ 288648 w 851472"/>
                  <a:gd name="connsiteY335" fmla="*/ 369113 h 1070682"/>
                  <a:gd name="connsiteX336" fmla="*/ 288648 w 851472"/>
                  <a:gd name="connsiteY336" fmla="*/ 369113 h 1070682"/>
                  <a:gd name="connsiteX337" fmla="*/ 288648 w 851472"/>
                  <a:gd name="connsiteY337" fmla="*/ 369492 h 1070682"/>
                  <a:gd name="connsiteX338" fmla="*/ 288775 w 851472"/>
                  <a:gd name="connsiteY338" fmla="*/ 370757 h 1070682"/>
                  <a:gd name="connsiteX339" fmla="*/ 288775 w 851472"/>
                  <a:gd name="connsiteY339" fmla="*/ 371516 h 1070682"/>
                  <a:gd name="connsiteX340" fmla="*/ 288775 w 851472"/>
                  <a:gd name="connsiteY340" fmla="*/ 371516 h 1070682"/>
                  <a:gd name="connsiteX341" fmla="*/ 288775 w 851472"/>
                  <a:gd name="connsiteY341" fmla="*/ 371516 h 1070682"/>
                  <a:gd name="connsiteX342" fmla="*/ 288775 w 851472"/>
                  <a:gd name="connsiteY342" fmla="*/ 371642 h 1070682"/>
                  <a:gd name="connsiteX343" fmla="*/ 288395 w 851472"/>
                  <a:gd name="connsiteY343" fmla="*/ 369619 h 1070682"/>
                  <a:gd name="connsiteX344" fmla="*/ 288269 w 851472"/>
                  <a:gd name="connsiteY344" fmla="*/ 368733 h 1070682"/>
                  <a:gd name="connsiteX345" fmla="*/ 288269 w 851472"/>
                  <a:gd name="connsiteY345" fmla="*/ 368733 h 1070682"/>
                  <a:gd name="connsiteX346" fmla="*/ 288269 w 851472"/>
                  <a:gd name="connsiteY346" fmla="*/ 368733 h 1070682"/>
                  <a:gd name="connsiteX347" fmla="*/ 304205 w 851472"/>
                  <a:gd name="connsiteY347" fmla="*/ 362663 h 1070682"/>
                  <a:gd name="connsiteX348" fmla="*/ 302055 w 851472"/>
                  <a:gd name="connsiteY348" fmla="*/ 363168 h 1070682"/>
                  <a:gd name="connsiteX349" fmla="*/ 302055 w 851472"/>
                  <a:gd name="connsiteY349" fmla="*/ 362663 h 1070682"/>
                  <a:gd name="connsiteX350" fmla="*/ 304205 w 851472"/>
                  <a:gd name="connsiteY350" fmla="*/ 362156 h 1070682"/>
                  <a:gd name="connsiteX351" fmla="*/ 304205 w 851472"/>
                  <a:gd name="connsiteY351" fmla="*/ 362789 h 1070682"/>
                  <a:gd name="connsiteX352" fmla="*/ 289154 w 851472"/>
                  <a:gd name="connsiteY352" fmla="*/ 372148 h 1070682"/>
                  <a:gd name="connsiteX353" fmla="*/ 289154 w 851472"/>
                  <a:gd name="connsiteY353" fmla="*/ 372022 h 1070682"/>
                  <a:gd name="connsiteX354" fmla="*/ 289154 w 851472"/>
                  <a:gd name="connsiteY354" fmla="*/ 372022 h 1070682"/>
                  <a:gd name="connsiteX355" fmla="*/ 289154 w 851472"/>
                  <a:gd name="connsiteY355" fmla="*/ 372148 h 1070682"/>
                  <a:gd name="connsiteX356" fmla="*/ 296616 w 851472"/>
                  <a:gd name="connsiteY356" fmla="*/ 372022 h 1070682"/>
                  <a:gd name="connsiteX357" fmla="*/ 299652 w 851472"/>
                  <a:gd name="connsiteY357" fmla="*/ 371263 h 1070682"/>
                  <a:gd name="connsiteX358" fmla="*/ 300537 w 851472"/>
                  <a:gd name="connsiteY358" fmla="*/ 370883 h 1070682"/>
                  <a:gd name="connsiteX359" fmla="*/ 300664 w 851472"/>
                  <a:gd name="connsiteY359" fmla="*/ 374804 h 1070682"/>
                  <a:gd name="connsiteX360" fmla="*/ 298008 w 851472"/>
                  <a:gd name="connsiteY360" fmla="*/ 375563 h 1070682"/>
                  <a:gd name="connsiteX361" fmla="*/ 296490 w 851472"/>
                  <a:gd name="connsiteY361" fmla="*/ 375690 h 1070682"/>
                  <a:gd name="connsiteX362" fmla="*/ 296490 w 851472"/>
                  <a:gd name="connsiteY362" fmla="*/ 371895 h 1070682"/>
                  <a:gd name="connsiteX363" fmla="*/ 300284 w 851472"/>
                  <a:gd name="connsiteY363" fmla="*/ 363168 h 1070682"/>
                  <a:gd name="connsiteX364" fmla="*/ 300284 w 851472"/>
                  <a:gd name="connsiteY364" fmla="*/ 363674 h 1070682"/>
                  <a:gd name="connsiteX365" fmla="*/ 296364 w 851472"/>
                  <a:gd name="connsiteY365" fmla="*/ 364560 h 1070682"/>
                  <a:gd name="connsiteX366" fmla="*/ 296364 w 851472"/>
                  <a:gd name="connsiteY366" fmla="*/ 364307 h 1070682"/>
                  <a:gd name="connsiteX367" fmla="*/ 300158 w 851472"/>
                  <a:gd name="connsiteY367" fmla="*/ 363295 h 1070682"/>
                  <a:gd name="connsiteX368" fmla="*/ 296364 w 851472"/>
                  <a:gd name="connsiteY368" fmla="*/ 363927 h 1070682"/>
                  <a:gd name="connsiteX369" fmla="*/ 296364 w 851472"/>
                  <a:gd name="connsiteY369" fmla="*/ 363548 h 1070682"/>
                  <a:gd name="connsiteX370" fmla="*/ 300158 w 851472"/>
                  <a:gd name="connsiteY370" fmla="*/ 362283 h 1070682"/>
                  <a:gd name="connsiteX371" fmla="*/ 300158 w 851472"/>
                  <a:gd name="connsiteY371" fmla="*/ 362789 h 1070682"/>
                  <a:gd name="connsiteX372" fmla="*/ 296364 w 851472"/>
                  <a:gd name="connsiteY372" fmla="*/ 363927 h 1070682"/>
                  <a:gd name="connsiteX373" fmla="*/ 289407 w 851472"/>
                  <a:gd name="connsiteY373" fmla="*/ 375690 h 1070682"/>
                  <a:gd name="connsiteX374" fmla="*/ 289407 w 851472"/>
                  <a:gd name="connsiteY374" fmla="*/ 376448 h 1070682"/>
                  <a:gd name="connsiteX375" fmla="*/ 289407 w 851472"/>
                  <a:gd name="connsiteY375" fmla="*/ 377840 h 1070682"/>
                  <a:gd name="connsiteX376" fmla="*/ 289407 w 851472"/>
                  <a:gd name="connsiteY376" fmla="*/ 378725 h 1070682"/>
                  <a:gd name="connsiteX377" fmla="*/ 289154 w 851472"/>
                  <a:gd name="connsiteY377" fmla="*/ 375437 h 1070682"/>
                  <a:gd name="connsiteX378" fmla="*/ 289154 w 851472"/>
                  <a:gd name="connsiteY378" fmla="*/ 375690 h 1070682"/>
                  <a:gd name="connsiteX379" fmla="*/ 303193 w 851472"/>
                  <a:gd name="connsiteY379" fmla="*/ 373666 h 1070682"/>
                  <a:gd name="connsiteX380" fmla="*/ 302687 w 851472"/>
                  <a:gd name="connsiteY380" fmla="*/ 373919 h 1070682"/>
                  <a:gd name="connsiteX381" fmla="*/ 302055 w 851472"/>
                  <a:gd name="connsiteY381" fmla="*/ 374298 h 1070682"/>
                  <a:gd name="connsiteX382" fmla="*/ 302055 w 851472"/>
                  <a:gd name="connsiteY382" fmla="*/ 374172 h 1070682"/>
                  <a:gd name="connsiteX383" fmla="*/ 302055 w 851472"/>
                  <a:gd name="connsiteY383" fmla="*/ 370251 h 1070682"/>
                  <a:gd name="connsiteX384" fmla="*/ 303826 w 851472"/>
                  <a:gd name="connsiteY384" fmla="*/ 369366 h 1070682"/>
                  <a:gd name="connsiteX385" fmla="*/ 303320 w 851472"/>
                  <a:gd name="connsiteY385" fmla="*/ 373792 h 1070682"/>
                  <a:gd name="connsiteX386" fmla="*/ 183799 w 851472"/>
                  <a:gd name="connsiteY386" fmla="*/ 390993 h 1070682"/>
                  <a:gd name="connsiteX387" fmla="*/ 183799 w 851472"/>
                  <a:gd name="connsiteY387" fmla="*/ 390614 h 1070682"/>
                  <a:gd name="connsiteX388" fmla="*/ 183799 w 851472"/>
                  <a:gd name="connsiteY388" fmla="*/ 390614 h 1070682"/>
                  <a:gd name="connsiteX389" fmla="*/ 183799 w 851472"/>
                  <a:gd name="connsiteY389" fmla="*/ 390614 h 1070682"/>
                  <a:gd name="connsiteX390" fmla="*/ 183799 w 851472"/>
                  <a:gd name="connsiteY390" fmla="*/ 390993 h 1070682"/>
                  <a:gd name="connsiteX391" fmla="*/ 183799 w 851472"/>
                  <a:gd name="connsiteY391" fmla="*/ 390993 h 1070682"/>
                  <a:gd name="connsiteX392" fmla="*/ 183799 w 851472"/>
                  <a:gd name="connsiteY392" fmla="*/ 390740 h 1070682"/>
                  <a:gd name="connsiteX393" fmla="*/ 183799 w 851472"/>
                  <a:gd name="connsiteY393" fmla="*/ 390740 h 1070682"/>
                  <a:gd name="connsiteX394" fmla="*/ 183799 w 851472"/>
                  <a:gd name="connsiteY394" fmla="*/ 390740 h 1070682"/>
                  <a:gd name="connsiteX395" fmla="*/ 183799 w 851472"/>
                  <a:gd name="connsiteY395" fmla="*/ 390740 h 1070682"/>
                  <a:gd name="connsiteX396" fmla="*/ 183799 w 851472"/>
                  <a:gd name="connsiteY396" fmla="*/ 390740 h 1070682"/>
                  <a:gd name="connsiteX397" fmla="*/ 183799 w 851472"/>
                  <a:gd name="connsiteY397" fmla="*/ 390740 h 1070682"/>
                  <a:gd name="connsiteX398" fmla="*/ 183799 w 851472"/>
                  <a:gd name="connsiteY398" fmla="*/ 390740 h 1070682"/>
                  <a:gd name="connsiteX399" fmla="*/ 183799 w 851472"/>
                  <a:gd name="connsiteY399" fmla="*/ 390867 h 1070682"/>
                  <a:gd name="connsiteX400" fmla="*/ 183799 w 851472"/>
                  <a:gd name="connsiteY400" fmla="*/ 390867 h 1070682"/>
                  <a:gd name="connsiteX401" fmla="*/ 183799 w 851472"/>
                  <a:gd name="connsiteY401" fmla="*/ 390867 h 1070682"/>
                  <a:gd name="connsiteX402" fmla="*/ 183799 w 851472"/>
                  <a:gd name="connsiteY402" fmla="*/ 390867 h 1070682"/>
                  <a:gd name="connsiteX403" fmla="*/ 183799 w 851472"/>
                  <a:gd name="connsiteY403" fmla="*/ 390867 h 1070682"/>
                  <a:gd name="connsiteX404" fmla="*/ 183799 w 851472"/>
                  <a:gd name="connsiteY404" fmla="*/ 390867 h 1070682"/>
                  <a:gd name="connsiteX405" fmla="*/ 183799 w 851472"/>
                  <a:gd name="connsiteY405" fmla="*/ 390867 h 1070682"/>
                  <a:gd name="connsiteX406" fmla="*/ 183799 w 851472"/>
                  <a:gd name="connsiteY406" fmla="*/ 390867 h 1070682"/>
                  <a:gd name="connsiteX407" fmla="*/ 183799 w 851472"/>
                  <a:gd name="connsiteY407" fmla="*/ 390614 h 1070682"/>
                  <a:gd name="connsiteX408" fmla="*/ 183799 w 851472"/>
                  <a:gd name="connsiteY408" fmla="*/ 390614 h 1070682"/>
                  <a:gd name="connsiteX409" fmla="*/ 183546 w 851472"/>
                  <a:gd name="connsiteY409" fmla="*/ 388337 h 1070682"/>
                  <a:gd name="connsiteX410" fmla="*/ 183546 w 851472"/>
                  <a:gd name="connsiteY410" fmla="*/ 388337 h 1070682"/>
                  <a:gd name="connsiteX411" fmla="*/ 183799 w 851472"/>
                  <a:gd name="connsiteY411" fmla="*/ 390614 h 1070682"/>
                  <a:gd name="connsiteX412" fmla="*/ 363396 w 851472"/>
                  <a:gd name="connsiteY412" fmla="*/ 322316 h 1070682"/>
                  <a:gd name="connsiteX413" fmla="*/ 363270 w 851472"/>
                  <a:gd name="connsiteY413" fmla="*/ 323707 h 1070682"/>
                  <a:gd name="connsiteX414" fmla="*/ 362258 w 851472"/>
                  <a:gd name="connsiteY414" fmla="*/ 323075 h 1070682"/>
                  <a:gd name="connsiteX415" fmla="*/ 363523 w 851472"/>
                  <a:gd name="connsiteY415" fmla="*/ 322316 h 1070682"/>
                  <a:gd name="connsiteX416" fmla="*/ 369467 w 851472"/>
                  <a:gd name="connsiteY416" fmla="*/ 325858 h 1070682"/>
                  <a:gd name="connsiteX417" fmla="*/ 369720 w 851472"/>
                  <a:gd name="connsiteY417" fmla="*/ 325858 h 1070682"/>
                  <a:gd name="connsiteX418" fmla="*/ 369720 w 851472"/>
                  <a:gd name="connsiteY418" fmla="*/ 327375 h 1070682"/>
                  <a:gd name="connsiteX419" fmla="*/ 368329 w 851472"/>
                  <a:gd name="connsiteY419" fmla="*/ 326490 h 1070682"/>
                  <a:gd name="connsiteX420" fmla="*/ 369594 w 851472"/>
                  <a:gd name="connsiteY420" fmla="*/ 325858 h 1070682"/>
                  <a:gd name="connsiteX421" fmla="*/ 229584 w 851472"/>
                  <a:gd name="connsiteY421" fmla="*/ 99842 h 1070682"/>
                  <a:gd name="connsiteX422" fmla="*/ 229457 w 851472"/>
                  <a:gd name="connsiteY422" fmla="*/ 99842 h 1070682"/>
                  <a:gd name="connsiteX423" fmla="*/ 229584 w 851472"/>
                  <a:gd name="connsiteY423" fmla="*/ 99842 h 1070682"/>
                  <a:gd name="connsiteX424" fmla="*/ 229584 w 851472"/>
                  <a:gd name="connsiteY424" fmla="*/ 99842 h 1070682"/>
                  <a:gd name="connsiteX425" fmla="*/ 229457 w 851472"/>
                  <a:gd name="connsiteY425" fmla="*/ 99842 h 1070682"/>
                  <a:gd name="connsiteX426" fmla="*/ 228571 w 851472"/>
                  <a:gd name="connsiteY426" fmla="*/ 99842 h 1070682"/>
                  <a:gd name="connsiteX427" fmla="*/ 228192 w 851472"/>
                  <a:gd name="connsiteY427" fmla="*/ 99842 h 1070682"/>
                  <a:gd name="connsiteX428" fmla="*/ 227813 w 851472"/>
                  <a:gd name="connsiteY428" fmla="*/ 99842 h 1070682"/>
                  <a:gd name="connsiteX429" fmla="*/ 227813 w 851472"/>
                  <a:gd name="connsiteY429" fmla="*/ 99842 h 1070682"/>
                  <a:gd name="connsiteX430" fmla="*/ 227813 w 851472"/>
                  <a:gd name="connsiteY430" fmla="*/ 99842 h 1070682"/>
                  <a:gd name="connsiteX431" fmla="*/ 227813 w 851472"/>
                  <a:gd name="connsiteY431" fmla="*/ 99842 h 1070682"/>
                  <a:gd name="connsiteX432" fmla="*/ 227813 w 851472"/>
                  <a:gd name="connsiteY432" fmla="*/ 99842 h 1070682"/>
                  <a:gd name="connsiteX433" fmla="*/ 226295 w 851472"/>
                  <a:gd name="connsiteY433" fmla="*/ 99590 h 1070682"/>
                  <a:gd name="connsiteX434" fmla="*/ 229331 w 851472"/>
                  <a:gd name="connsiteY434" fmla="*/ 99716 h 1070682"/>
                  <a:gd name="connsiteX435" fmla="*/ 165586 w 851472"/>
                  <a:gd name="connsiteY435" fmla="*/ 393017 h 1070682"/>
                  <a:gd name="connsiteX436" fmla="*/ 165586 w 851472"/>
                  <a:gd name="connsiteY436" fmla="*/ 393017 h 1070682"/>
                  <a:gd name="connsiteX437" fmla="*/ 167862 w 851472"/>
                  <a:gd name="connsiteY437" fmla="*/ 392764 h 1070682"/>
                  <a:gd name="connsiteX438" fmla="*/ 167862 w 851472"/>
                  <a:gd name="connsiteY438" fmla="*/ 392764 h 1070682"/>
                  <a:gd name="connsiteX439" fmla="*/ 165586 w 851472"/>
                  <a:gd name="connsiteY439" fmla="*/ 392764 h 1070682"/>
                  <a:gd name="connsiteX440" fmla="*/ 342401 w 851472"/>
                  <a:gd name="connsiteY440" fmla="*/ 341920 h 1070682"/>
                  <a:gd name="connsiteX441" fmla="*/ 342401 w 851472"/>
                  <a:gd name="connsiteY441" fmla="*/ 342300 h 1070682"/>
                  <a:gd name="connsiteX442" fmla="*/ 342401 w 851472"/>
                  <a:gd name="connsiteY442" fmla="*/ 341920 h 1070682"/>
                  <a:gd name="connsiteX443" fmla="*/ 343413 w 851472"/>
                  <a:gd name="connsiteY443" fmla="*/ 341161 h 1070682"/>
                  <a:gd name="connsiteX444" fmla="*/ 358590 w 851472"/>
                  <a:gd name="connsiteY444" fmla="*/ 331675 h 1070682"/>
                  <a:gd name="connsiteX445" fmla="*/ 362511 w 851472"/>
                  <a:gd name="connsiteY445" fmla="*/ 329525 h 1070682"/>
                  <a:gd name="connsiteX446" fmla="*/ 362258 w 851472"/>
                  <a:gd name="connsiteY446" fmla="*/ 331549 h 1070682"/>
                  <a:gd name="connsiteX447" fmla="*/ 343413 w 851472"/>
                  <a:gd name="connsiteY447" fmla="*/ 341794 h 1070682"/>
                  <a:gd name="connsiteX448" fmla="*/ 343413 w 851472"/>
                  <a:gd name="connsiteY448" fmla="*/ 341161 h 1070682"/>
                  <a:gd name="connsiteX449" fmla="*/ 602439 w 851472"/>
                  <a:gd name="connsiteY449" fmla="*/ 734506 h 1070682"/>
                  <a:gd name="connsiteX450" fmla="*/ 602439 w 851472"/>
                  <a:gd name="connsiteY450" fmla="*/ 734506 h 1070682"/>
                  <a:gd name="connsiteX451" fmla="*/ 602439 w 851472"/>
                  <a:gd name="connsiteY451" fmla="*/ 734506 h 1070682"/>
                  <a:gd name="connsiteX452" fmla="*/ 602439 w 851472"/>
                  <a:gd name="connsiteY452" fmla="*/ 734506 h 1070682"/>
                  <a:gd name="connsiteX453" fmla="*/ 602439 w 851472"/>
                  <a:gd name="connsiteY453" fmla="*/ 734506 h 1070682"/>
                  <a:gd name="connsiteX454" fmla="*/ 602439 w 851472"/>
                  <a:gd name="connsiteY454" fmla="*/ 734506 h 1070682"/>
                  <a:gd name="connsiteX455" fmla="*/ 602439 w 851472"/>
                  <a:gd name="connsiteY455" fmla="*/ 734506 h 1070682"/>
                  <a:gd name="connsiteX456" fmla="*/ 602439 w 851472"/>
                  <a:gd name="connsiteY456" fmla="*/ 734506 h 1070682"/>
                  <a:gd name="connsiteX457" fmla="*/ 602439 w 851472"/>
                  <a:gd name="connsiteY457" fmla="*/ 734506 h 1070682"/>
                  <a:gd name="connsiteX458" fmla="*/ 601427 w 851472"/>
                  <a:gd name="connsiteY458" fmla="*/ 734506 h 1070682"/>
                  <a:gd name="connsiteX459" fmla="*/ 601427 w 851472"/>
                  <a:gd name="connsiteY459" fmla="*/ 734506 h 1070682"/>
                  <a:gd name="connsiteX460" fmla="*/ 602439 w 851472"/>
                  <a:gd name="connsiteY460" fmla="*/ 734506 h 1070682"/>
                  <a:gd name="connsiteX461" fmla="*/ 602439 w 851472"/>
                  <a:gd name="connsiteY461" fmla="*/ 734506 h 1070682"/>
                  <a:gd name="connsiteX462" fmla="*/ 592447 w 851472"/>
                  <a:gd name="connsiteY462" fmla="*/ 744371 h 1070682"/>
                  <a:gd name="connsiteX463" fmla="*/ 593333 w 851472"/>
                  <a:gd name="connsiteY463" fmla="*/ 745257 h 1070682"/>
                  <a:gd name="connsiteX464" fmla="*/ 590044 w 851472"/>
                  <a:gd name="connsiteY464" fmla="*/ 742474 h 1070682"/>
                  <a:gd name="connsiteX465" fmla="*/ 591562 w 851472"/>
                  <a:gd name="connsiteY465" fmla="*/ 743612 h 1070682"/>
                  <a:gd name="connsiteX466" fmla="*/ 592447 w 851472"/>
                  <a:gd name="connsiteY466" fmla="*/ 744245 h 1070682"/>
                  <a:gd name="connsiteX467" fmla="*/ 618249 w 851472"/>
                  <a:gd name="connsiteY467" fmla="*/ 733115 h 1070682"/>
                  <a:gd name="connsiteX468" fmla="*/ 618249 w 851472"/>
                  <a:gd name="connsiteY468" fmla="*/ 733115 h 1070682"/>
                  <a:gd name="connsiteX469" fmla="*/ 618502 w 851472"/>
                  <a:gd name="connsiteY469" fmla="*/ 733115 h 1070682"/>
                  <a:gd name="connsiteX470" fmla="*/ 618249 w 851472"/>
                  <a:gd name="connsiteY470" fmla="*/ 733115 h 1070682"/>
                  <a:gd name="connsiteX471" fmla="*/ 606865 w 851472"/>
                  <a:gd name="connsiteY471" fmla="*/ 762584 h 1070682"/>
                  <a:gd name="connsiteX472" fmla="*/ 607245 w 851472"/>
                  <a:gd name="connsiteY472" fmla="*/ 762205 h 1070682"/>
                  <a:gd name="connsiteX473" fmla="*/ 607498 w 851472"/>
                  <a:gd name="connsiteY473" fmla="*/ 761952 h 1070682"/>
                  <a:gd name="connsiteX474" fmla="*/ 606739 w 851472"/>
                  <a:gd name="connsiteY474" fmla="*/ 762710 h 1070682"/>
                  <a:gd name="connsiteX475" fmla="*/ 606739 w 851472"/>
                  <a:gd name="connsiteY475" fmla="*/ 762584 h 1070682"/>
                  <a:gd name="connsiteX476" fmla="*/ 602818 w 851472"/>
                  <a:gd name="connsiteY476" fmla="*/ 756260 h 1070682"/>
                  <a:gd name="connsiteX477" fmla="*/ 602818 w 851472"/>
                  <a:gd name="connsiteY477" fmla="*/ 756513 h 1070682"/>
                  <a:gd name="connsiteX478" fmla="*/ 602818 w 851472"/>
                  <a:gd name="connsiteY478" fmla="*/ 756134 h 1070682"/>
                  <a:gd name="connsiteX479" fmla="*/ 602818 w 851472"/>
                  <a:gd name="connsiteY479" fmla="*/ 756134 h 1070682"/>
                  <a:gd name="connsiteX480" fmla="*/ 605727 w 851472"/>
                  <a:gd name="connsiteY480" fmla="*/ 763216 h 1070682"/>
                  <a:gd name="connsiteX481" fmla="*/ 605727 w 851472"/>
                  <a:gd name="connsiteY481" fmla="*/ 763216 h 1070682"/>
                  <a:gd name="connsiteX482" fmla="*/ 605727 w 851472"/>
                  <a:gd name="connsiteY482" fmla="*/ 763216 h 1070682"/>
                  <a:gd name="connsiteX483" fmla="*/ 602059 w 851472"/>
                  <a:gd name="connsiteY483" fmla="*/ 734632 h 1070682"/>
                  <a:gd name="connsiteX484" fmla="*/ 602059 w 851472"/>
                  <a:gd name="connsiteY484" fmla="*/ 734632 h 1070682"/>
                  <a:gd name="connsiteX485" fmla="*/ 602439 w 851472"/>
                  <a:gd name="connsiteY485" fmla="*/ 734632 h 1070682"/>
                  <a:gd name="connsiteX486" fmla="*/ 602439 w 851472"/>
                  <a:gd name="connsiteY486" fmla="*/ 734632 h 1070682"/>
                  <a:gd name="connsiteX487" fmla="*/ 602059 w 851472"/>
                  <a:gd name="connsiteY487" fmla="*/ 734632 h 1070682"/>
                  <a:gd name="connsiteX488" fmla="*/ 599657 w 851472"/>
                  <a:gd name="connsiteY488" fmla="*/ 751580 h 1070682"/>
                  <a:gd name="connsiteX489" fmla="*/ 599909 w 851472"/>
                  <a:gd name="connsiteY489" fmla="*/ 751960 h 1070682"/>
                  <a:gd name="connsiteX490" fmla="*/ 599530 w 851472"/>
                  <a:gd name="connsiteY490" fmla="*/ 751454 h 1070682"/>
                  <a:gd name="connsiteX491" fmla="*/ 599024 w 851472"/>
                  <a:gd name="connsiteY491" fmla="*/ 750821 h 1070682"/>
                  <a:gd name="connsiteX492" fmla="*/ 599277 w 851472"/>
                  <a:gd name="connsiteY492" fmla="*/ 751201 h 1070682"/>
                  <a:gd name="connsiteX493" fmla="*/ 599657 w 851472"/>
                  <a:gd name="connsiteY493" fmla="*/ 751580 h 1070682"/>
                  <a:gd name="connsiteX494" fmla="*/ 617110 w 851472"/>
                  <a:gd name="connsiteY494" fmla="*/ 728435 h 1070682"/>
                  <a:gd name="connsiteX495" fmla="*/ 617110 w 851472"/>
                  <a:gd name="connsiteY495" fmla="*/ 728435 h 1070682"/>
                  <a:gd name="connsiteX496" fmla="*/ 617110 w 851472"/>
                  <a:gd name="connsiteY496" fmla="*/ 728435 h 1070682"/>
                  <a:gd name="connsiteX497" fmla="*/ 617110 w 851472"/>
                  <a:gd name="connsiteY497" fmla="*/ 728435 h 1070682"/>
                  <a:gd name="connsiteX498" fmla="*/ 616731 w 851472"/>
                  <a:gd name="connsiteY498" fmla="*/ 677338 h 1070682"/>
                  <a:gd name="connsiteX499" fmla="*/ 616478 w 851472"/>
                  <a:gd name="connsiteY499" fmla="*/ 671267 h 1070682"/>
                  <a:gd name="connsiteX500" fmla="*/ 616731 w 851472"/>
                  <a:gd name="connsiteY500" fmla="*/ 677338 h 1070682"/>
                  <a:gd name="connsiteX501" fmla="*/ 626849 w 851472"/>
                  <a:gd name="connsiteY501" fmla="*/ 140062 h 1070682"/>
                  <a:gd name="connsiteX502" fmla="*/ 626849 w 851472"/>
                  <a:gd name="connsiteY502" fmla="*/ 140062 h 1070682"/>
                  <a:gd name="connsiteX503" fmla="*/ 627355 w 851472"/>
                  <a:gd name="connsiteY503" fmla="*/ 139936 h 1070682"/>
                  <a:gd name="connsiteX504" fmla="*/ 627355 w 851472"/>
                  <a:gd name="connsiteY504" fmla="*/ 139936 h 1070682"/>
                  <a:gd name="connsiteX505" fmla="*/ 626975 w 851472"/>
                  <a:gd name="connsiteY505" fmla="*/ 139936 h 1070682"/>
                  <a:gd name="connsiteX506" fmla="*/ 231354 w 851472"/>
                  <a:gd name="connsiteY506" fmla="*/ 95416 h 1070682"/>
                  <a:gd name="connsiteX507" fmla="*/ 231354 w 851472"/>
                  <a:gd name="connsiteY507" fmla="*/ 95416 h 1070682"/>
                  <a:gd name="connsiteX508" fmla="*/ 231354 w 851472"/>
                  <a:gd name="connsiteY508" fmla="*/ 95416 h 1070682"/>
                  <a:gd name="connsiteX509" fmla="*/ 225663 w 851472"/>
                  <a:gd name="connsiteY509" fmla="*/ 99463 h 1070682"/>
                  <a:gd name="connsiteX510" fmla="*/ 226295 w 851472"/>
                  <a:gd name="connsiteY510" fmla="*/ 99463 h 1070682"/>
                  <a:gd name="connsiteX511" fmla="*/ 226295 w 851472"/>
                  <a:gd name="connsiteY511" fmla="*/ 99463 h 1070682"/>
                  <a:gd name="connsiteX512" fmla="*/ 226295 w 851472"/>
                  <a:gd name="connsiteY512" fmla="*/ 99463 h 1070682"/>
                  <a:gd name="connsiteX513" fmla="*/ 226295 w 851472"/>
                  <a:gd name="connsiteY513" fmla="*/ 99463 h 1070682"/>
                  <a:gd name="connsiteX514" fmla="*/ 226295 w 851472"/>
                  <a:gd name="connsiteY514" fmla="*/ 99463 h 1070682"/>
                  <a:gd name="connsiteX515" fmla="*/ 225663 w 851472"/>
                  <a:gd name="connsiteY515" fmla="*/ 99463 h 1070682"/>
                  <a:gd name="connsiteX516" fmla="*/ 146994 w 851472"/>
                  <a:gd name="connsiteY516" fmla="*/ 415151 h 1070682"/>
                  <a:gd name="connsiteX517" fmla="*/ 117019 w 851472"/>
                  <a:gd name="connsiteY517" fmla="*/ 405918 h 1070682"/>
                  <a:gd name="connsiteX518" fmla="*/ 98806 w 851472"/>
                  <a:gd name="connsiteY518" fmla="*/ 387831 h 1070682"/>
                  <a:gd name="connsiteX519" fmla="*/ 119548 w 851472"/>
                  <a:gd name="connsiteY519" fmla="*/ 406677 h 1070682"/>
                  <a:gd name="connsiteX520" fmla="*/ 138140 w 851472"/>
                  <a:gd name="connsiteY520" fmla="*/ 413127 h 1070682"/>
                  <a:gd name="connsiteX521" fmla="*/ 164574 w 851472"/>
                  <a:gd name="connsiteY521" fmla="*/ 415404 h 1070682"/>
                  <a:gd name="connsiteX522" fmla="*/ 169507 w 851472"/>
                  <a:gd name="connsiteY522" fmla="*/ 415277 h 1070682"/>
                  <a:gd name="connsiteX523" fmla="*/ 169507 w 851472"/>
                  <a:gd name="connsiteY523" fmla="*/ 416289 h 1070682"/>
                  <a:gd name="connsiteX524" fmla="*/ 146867 w 851472"/>
                  <a:gd name="connsiteY524" fmla="*/ 415277 h 1070682"/>
                  <a:gd name="connsiteX525" fmla="*/ 34302 w 851472"/>
                  <a:gd name="connsiteY525" fmla="*/ 1009594 h 1070682"/>
                  <a:gd name="connsiteX526" fmla="*/ 32026 w 851472"/>
                  <a:gd name="connsiteY526" fmla="*/ 1008835 h 1070682"/>
                  <a:gd name="connsiteX527" fmla="*/ 34302 w 851472"/>
                  <a:gd name="connsiteY527" fmla="*/ 1009594 h 1070682"/>
                  <a:gd name="connsiteX528" fmla="*/ 40626 w 851472"/>
                  <a:gd name="connsiteY528" fmla="*/ 1000867 h 1070682"/>
                  <a:gd name="connsiteX529" fmla="*/ 40626 w 851472"/>
                  <a:gd name="connsiteY529" fmla="*/ 1000867 h 1070682"/>
                  <a:gd name="connsiteX530" fmla="*/ 40247 w 851472"/>
                  <a:gd name="connsiteY530" fmla="*/ 1000614 h 1070682"/>
                  <a:gd name="connsiteX531" fmla="*/ 40247 w 851472"/>
                  <a:gd name="connsiteY531" fmla="*/ 1000614 h 1070682"/>
                  <a:gd name="connsiteX532" fmla="*/ 40500 w 851472"/>
                  <a:gd name="connsiteY532" fmla="*/ 1000867 h 1070682"/>
                  <a:gd name="connsiteX533" fmla="*/ 26081 w 851472"/>
                  <a:gd name="connsiteY533" fmla="*/ 977595 h 1070682"/>
                  <a:gd name="connsiteX534" fmla="*/ 26081 w 851472"/>
                  <a:gd name="connsiteY534" fmla="*/ 977595 h 1070682"/>
                  <a:gd name="connsiteX535" fmla="*/ 26081 w 851472"/>
                  <a:gd name="connsiteY535" fmla="*/ 977595 h 1070682"/>
                  <a:gd name="connsiteX536" fmla="*/ 26081 w 851472"/>
                  <a:gd name="connsiteY536" fmla="*/ 977595 h 1070682"/>
                  <a:gd name="connsiteX537" fmla="*/ 26081 w 851472"/>
                  <a:gd name="connsiteY537" fmla="*/ 977595 h 1070682"/>
                  <a:gd name="connsiteX538" fmla="*/ 23805 w 851472"/>
                  <a:gd name="connsiteY538" fmla="*/ 1021230 h 1070682"/>
                  <a:gd name="connsiteX539" fmla="*/ 23805 w 851472"/>
                  <a:gd name="connsiteY539" fmla="*/ 1021230 h 1070682"/>
                  <a:gd name="connsiteX540" fmla="*/ 23805 w 851472"/>
                  <a:gd name="connsiteY540" fmla="*/ 1021230 h 1070682"/>
                  <a:gd name="connsiteX541" fmla="*/ 23805 w 851472"/>
                  <a:gd name="connsiteY541" fmla="*/ 1021230 h 1070682"/>
                  <a:gd name="connsiteX542" fmla="*/ 28737 w 851472"/>
                  <a:gd name="connsiteY542" fmla="*/ 1034004 h 1070682"/>
                  <a:gd name="connsiteX543" fmla="*/ 28737 w 851472"/>
                  <a:gd name="connsiteY543" fmla="*/ 1034004 h 1070682"/>
                  <a:gd name="connsiteX544" fmla="*/ 28737 w 851472"/>
                  <a:gd name="connsiteY544" fmla="*/ 1034004 h 1070682"/>
                  <a:gd name="connsiteX545" fmla="*/ 28737 w 851472"/>
                  <a:gd name="connsiteY545" fmla="*/ 1034004 h 1070682"/>
                  <a:gd name="connsiteX546" fmla="*/ 287889 w 851472"/>
                  <a:gd name="connsiteY546" fmla="*/ 367216 h 1070682"/>
                  <a:gd name="connsiteX547" fmla="*/ 287889 w 851472"/>
                  <a:gd name="connsiteY547" fmla="*/ 367216 h 1070682"/>
                  <a:gd name="connsiteX548" fmla="*/ 288016 w 851472"/>
                  <a:gd name="connsiteY548" fmla="*/ 367722 h 1070682"/>
                  <a:gd name="connsiteX549" fmla="*/ 288016 w 851472"/>
                  <a:gd name="connsiteY549" fmla="*/ 367722 h 1070682"/>
                  <a:gd name="connsiteX550" fmla="*/ 288016 w 851472"/>
                  <a:gd name="connsiteY550" fmla="*/ 367848 h 1070682"/>
                  <a:gd name="connsiteX551" fmla="*/ 287510 w 851472"/>
                  <a:gd name="connsiteY551" fmla="*/ 366204 h 1070682"/>
                  <a:gd name="connsiteX552" fmla="*/ 287889 w 851472"/>
                  <a:gd name="connsiteY552" fmla="*/ 367342 h 1070682"/>
                  <a:gd name="connsiteX553" fmla="*/ 289281 w 851472"/>
                  <a:gd name="connsiteY553" fmla="*/ 379990 h 1070682"/>
                  <a:gd name="connsiteX554" fmla="*/ 289281 w 851472"/>
                  <a:gd name="connsiteY554" fmla="*/ 379990 h 1070682"/>
                  <a:gd name="connsiteX555" fmla="*/ 289281 w 851472"/>
                  <a:gd name="connsiteY555" fmla="*/ 379990 h 1070682"/>
                  <a:gd name="connsiteX556" fmla="*/ 289281 w 851472"/>
                  <a:gd name="connsiteY556" fmla="*/ 379990 h 1070682"/>
                  <a:gd name="connsiteX557" fmla="*/ 300158 w 851472"/>
                  <a:gd name="connsiteY557" fmla="*/ 420336 h 1070682"/>
                  <a:gd name="connsiteX558" fmla="*/ 295099 w 851472"/>
                  <a:gd name="connsiteY558" fmla="*/ 438549 h 1070682"/>
                  <a:gd name="connsiteX559" fmla="*/ 294213 w 851472"/>
                  <a:gd name="connsiteY559" fmla="*/ 396938 h 1070682"/>
                  <a:gd name="connsiteX560" fmla="*/ 296364 w 851472"/>
                  <a:gd name="connsiteY560" fmla="*/ 382646 h 1070682"/>
                  <a:gd name="connsiteX561" fmla="*/ 300158 w 851472"/>
                  <a:gd name="connsiteY561" fmla="*/ 382014 h 1070682"/>
                  <a:gd name="connsiteX562" fmla="*/ 300537 w 851472"/>
                  <a:gd name="connsiteY562" fmla="*/ 381887 h 1070682"/>
                  <a:gd name="connsiteX563" fmla="*/ 300158 w 851472"/>
                  <a:gd name="connsiteY563" fmla="*/ 420336 h 1070682"/>
                  <a:gd name="connsiteX564" fmla="*/ 319509 w 851472"/>
                  <a:gd name="connsiteY564" fmla="*/ 364180 h 1070682"/>
                  <a:gd name="connsiteX565" fmla="*/ 306735 w 851472"/>
                  <a:gd name="connsiteY565" fmla="*/ 371516 h 1070682"/>
                  <a:gd name="connsiteX566" fmla="*/ 306735 w 851472"/>
                  <a:gd name="connsiteY566" fmla="*/ 367342 h 1070682"/>
                  <a:gd name="connsiteX567" fmla="*/ 312932 w 851472"/>
                  <a:gd name="connsiteY567" fmla="*/ 364054 h 1070682"/>
                  <a:gd name="connsiteX568" fmla="*/ 335192 w 851472"/>
                  <a:gd name="connsiteY568" fmla="*/ 350774 h 1070682"/>
                  <a:gd name="connsiteX569" fmla="*/ 341642 w 851472"/>
                  <a:gd name="connsiteY569" fmla="*/ 346853 h 1070682"/>
                  <a:gd name="connsiteX570" fmla="*/ 341137 w 851472"/>
                  <a:gd name="connsiteY570" fmla="*/ 351153 h 1070682"/>
                  <a:gd name="connsiteX571" fmla="*/ 319635 w 851472"/>
                  <a:gd name="connsiteY571" fmla="*/ 364307 h 1070682"/>
                  <a:gd name="connsiteX572" fmla="*/ 343034 w 851472"/>
                  <a:gd name="connsiteY572" fmla="*/ 349762 h 1070682"/>
                  <a:gd name="connsiteX573" fmla="*/ 342401 w 851472"/>
                  <a:gd name="connsiteY573" fmla="*/ 350141 h 1070682"/>
                  <a:gd name="connsiteX574" fmla="*/ 342781 w 851472"/>
                  <a:gd name="connsiteY574" fmla="*/ 345967 h 1070682"/>
                  <a:gd name="connsiteX575" fmla="*/ 361626 w 851472"/>
                  <a:gd name="connsiteY575" fmla="*/ 334585 h 1070682"/>
                  <a:gd name="connsiteX576" fmla="*/ 361120 w 851472"/>
                  <a:gd name="connsiteY576" fmla="*/ 338885 h 1070682"/>
                  <a:gd name="connsiteX577" fmla="*/ 343034 w 851472"/>
                  <a:gd name="connsiteY577" fmla="*/ 349762 h 1070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851472" h="1070682">
                    <a:moveTo>
                      <a:pt x="849955" y="276152"/>
                    </a:moveTo>
                    <a:cubicBezTo>
                      <a:pt x="849576" y="274381"/>
                      <a:pt x="849196" y="272610"/>
                      <a:pt x="848690" y="270713"/>
                    </a:cubicBezTo>
                    <a:lnTo>
                      <a:pt x="847931" y="267931"/>
                    </a:lnTo>
                    <a:lnTo>
                      <a:pt x="847552" y="266540"/>
                    </a:lnTo>
                    <a:cubicBezTo>
                      <a:pt x="847046" y="265148"/>
                      <a:pt x="846287" y="263125"/>
                      <a:pt x="845528" y="261607"/>
                    </a:cubicBezTo>
                    <a:cubicBezTo>
                      <a:pt x="842619" y="255789"/>
                      <a:pt x="840090" y="253133"/>
                      <a:pt x="838445" y="251109"/>
                    </a:cubicBezTo>
                    <a:cubicBezTo>
                      <a:pt x="836802" y="249212"/>
                      <a:pt x="835537" y="248074"/>
                      <a:pt x="834651" y="247189"/>
                    </a:cubicBezTo>
                    <a:lnTo>
                      <a:pt x="831869" y="244406"/>
                    </a:lnTo>
                    <a:lnTo>
                      <a:pt x="828580" y="240106"/>
                    </a:lnTo>
                    <a:cubicBezTo>
                      <a:pt x="825798" y="236691"/>
                      <a:pt x="821624" y="232264"/>
                      <a:pt x="815174" y="228470"/>
                    </a:cubicBezTo>
                    <a:cubicBezTo>
                      <a:pt x="808850" y="224549"/>
                      <a:pt x="799743" y="222020"/>
                      <a:pt x="792155" y="222146"/>
                    </a:cubicBezTo>
                    <a:cubicBezTo>
                      <a:pt x="784440" y="222146"/>
                      <a:pt x="778495" y="224043"/>
                      <a:pt x="773942" y="225814"/>
                    </a:cubicBezTo>
                    <a:cubicBezTo>
                      <a:pt x="768883" y="227711"/>
                      <a:pt x="763318" y="231126"/>
                      <a:pt x="760156" y="234035"/>
                    </a:cubicBezTo>
                    <a:cubicBezTo>
                      <a:pt x="752820" y="239979"/>
                      <a:pt x="748900" y="245544"/>
                      <a:pt x="745485" y="250730"/>
                    </a:cubicBezTo>
                    <a:cubicBezTo>
                      <a:pt x="738908" y="260975"/>
                      <a:pt x="735493" y="269828"/>
                      <a:pt x="732584" y="278049"/>
                    </a:cubicBezTo>
                    <a:cubicBezTo>
                      <a:pt x="731193" y="282096"/>
                      <a:pt x="730055" y="286017"/>
                      <a:pt x="729043" y="289685"/>
                    </a:cubicBezTo>
                    <a:cubicBezTo>
                      <a:pt x="728157" y="292594"/>
                      <a:pt x="727272" y="295376"/>
                      <a:pt x="726387" y="298033"/>
                    </a:cubicBezTo>
                    <a:cubicBezTo>
                      <a:pt x="724616" y="303345"/>
                      <a:pt x="723098" y="307898"/>
                      <a:pt x="721833" y="311819"/>
                    </a:cubicBezTo>
                    <a:cubicBezTo>
                      <a:pt x="720822" y="326237"/>
                      <a:pt x="714498" y="355833"/>
                      <a:pt x="703115" y="400479"/>
                    </a:cubicBezTo>
                    <a:cubicBezTo>
                      <a:pt x="696412" y="425016"/>
                      <a:pt x="692870" y="446011"/>
                      <a:pt x="688443" y="462959"/>
                    </a:cubicBezTo>
                    <a:cubicBezTo>
                      <a:pt x="684270" y="480034"/>
                      <a:pt x="679717" y="492302"/>
                      <a:pt x="675416" y="502167"/>
                    </a:cubicBezTo>
                    <a:cubicBezTo>
                      <a:pt x="666816" y="521897"/>
                      <a:pt x="663527" y="526324"/>
                      <a:pt x="670104" y="505582"/>
                    </a:cubicBezTo>
                    <a:cubicBezTo>
                      <a:pt x="662895" y="521897"/>
                      <a:pt x="656571" y="536063"/>
                      <a:pt x="651512" y="549343"/>
                    </a:cubicBezTo>
                    <a:cubicBezTo>
                      <a:pt x="646326" y="562876"/>
                      <a:pt x="642912" y="575018"/>
                      <a:pt x="639497" y="586907"/>
                    </a:cubicBezTo>
                    <a:cubicBezTo>
                      <a:pt x="636335" y="598543"/>
                      <a:pt x="632920" y="610811"/>
                      <a:pt x="628873" y="625862"/>
                    </a:cubicBezTo>
                    <a:cubicBezTo>
                      <a:pt x="626090" y="636107"/>
                      <a:pt x="621663" y="648375"/>
                      <a:pt x="616351" y="663046"/>
                    </a:cubicBezTo>
                    <a:cubicBezTo>
                      <a:pt x="616098" y="652422"/>
                      <a:pt x="616098" y="641166"/>
                      <a:pt x="616478" y="628644"/>
                    </a:cubicBezTo>
                    <a:cubicBezTo>
                      <a:pt x="615213" y="614732"/>
                      <a:pt x="614328" y="632692"/>
                      <a:pt x="613442" y="650778"/>
                    </a:cubicBezTo>
                    <a:cubicBezTo>
                      <a:pt x="613189" y="659125"/>
                      <a:pt x="613189" y="667346"/>
                      <a:pt x="613063" y="672406"/>
                    </a:cubicBezTo>
                    <a:cubicBezTo>
                      <a:pt x="612684" y="673544"/>
                      <a:pt x="612304" y="674556"/>
                      <a:pt x="611925" y="675567"/>
                    </a:cubicBezTo>
                    <a:cubicBezTo>
                      <a:pt x="611798" y="674809"/>
                      <a:pt x="611545" y="673797"/>
                      <a:pt x="611292" y="672406"/>
                    </a:cubicBezTo>
                    <a:cubicBezTo>
                      <a:pt x="610786" y="658493"/>
                      <a:pt x="611545" y="643695"/>
                      <a:pt x="612178" y="628897"/>
                    </a:cubicBezTo>
                    <a:cubicBezTo>
                      <a:pt x="612810" y="614226"/>
                      <a:pt x="613442" y="599555"/>
                      <a:pt x="614075" y="585642"/>
                    </a:cubicBezTo>
                    <a:cubicBezTo>
                      <a:pt x="615340" y="557817"/>
                      <a:pt x="618375" y="532016"/>
                      <a:pt x="619893" y="514435"/>
                    </a:cubicBezTo>
                    <a:cubicBezTo>
                      <a:pt x="623434" y="479022"/>
                      <a:pt x="624825" y="474468"/>
                      <a:pt x="621284" y="539351"/>
                    </a:cubicBezTo>
                    <a:cubicBezTo>
                      <a:pt x="622928" y="519621"/>
                      <a:pt x="624319" y="502040"/>
                      <a:pt x="625584" y="486863"/>
                    </a:cubicBezTo>
                    <a:cubicBezTo>
                      <a:pt x="626216" y="479148"/>
                      <a:pt x="626975" y="472571"/>
                      <a:pt x="627861" y="466753"/>
                    </a:cubicBezTo>
                    <a:cubicBezTo>
                      <a:pt x="628746" y="460809"/>
                      <a:pt x="629632" y="455497"/>
                      <a:pt x="630517" y="450817"/>
                    </a:cubicBezTo>
                    <a:cubicBezTo>
                      <a:pt x="627987" y="458279"/>
                      <a:pt x="628999" y="447023"/>
                      <a:pt x="631276" y="430834"/>
                    </a:cubicBezTo>
                    <a:cubicBezTo>
                      <a:pt x="633552" y="414645"/>
                      <a:pt x="636714" y="393017"/>
                      <a:pt x="637347" y="381761"/>
                    </a:cubicBezTo>
                    <a:cubicBezTo>
                      <a:pt x="639117" y="385808"/>
                      <a:pt x="642785" y="356212"/>
                      <a:pt x="646580" y="320419"/>
                    </a:cubicBezTo>
                    <a:cubicBezTo>
                      <a:pt x="647591" y="311439"/>
                      <a:pt x="648603" y="302206"/>
                      <a:pt x="649488" y="292973"/>
                    </a:cubicBezTo>
                    <a:cubicBezTo>
                      <a:pt x="650500" y="283867"/>
                      <a:pt x="651259" y="273369"/>
                      <a:pt x="651765" y="264390"/>
                    </a:cubicBezTo>
                    <a:cubicBezTo>
                      <a:pt x="652777" y="246050"/>
                      <a:pt x="653156" y="230493"/>
                      <a:pt x="653915" y="220502"/>
                    </a:cubicBezTo>
                    <a:cubicBezTo>
                      <a:pt x="653915" y="214937"/>
                      <a:pt x="653662" y="209625"/>
                      <a:pt x="653662" y="204060"/>
                    </a:cubicBezTo>
                    <a:cubicBezTo>
                      <a:pt x="653662" y="199001"/>
                      <a:pt x="653662" y="192297"/>
                      <a:pt x="653915" y="189262"/>
                    </a:cubicBezTo>
                    <a:cubicBezTo>
                      <a:pt x="654168" y="184709"/>
                      <a:pt x="655433" y="178132"/>
                      <a:pt x="655812" y="168140"/>
                    </a:cubicBezTo>
                    <a:cubicBezTo>
                      <a:pt x="655939" y="163208"/>
                      <a:pt x="655812" y="157263"/>
                      <a:pt x="654674" y="150686"/>
                    </a:cubicBezTo>
                    <a:cubicBezTo>
                      <a:pt x="654421" y="149169"/>
                      <a:pt x="653915" y="147019"/>
                      <a:pt x="653409" y="144995"/>
                    </a:cubicBezTo>
                    <a:lnTo>
                      <a:pt x="652903" y="143224"/>
                    </a:lnTo>
                    <a:lnTo>
                      <a:pt x="651765" y="140062"/>
                    </a:lnTo>
                    <a:cubicBezTo>
                      <a:pt x="651133" y="138545"/>
                      <a:pt x="650500" y="137153"/>
                      <a:pt x="649868" y="136015"/>
                    </a:cubicBezTo>
                    <a:cubicBezTo>
                      <a:pt x="648603" y="133738"/>
                      <a:pt x="647591" y="132221"/>
                      <a:pt x="646959" y="131209"/>
                    </a:cubicBezTo>
                    <a:lnTo>
                      <a:pt x="646326" y="130323"/>
                    </a:lnTo>
                    <a:cubicBezTo>
                      <a:pt x="645441" y="128173"/>
                      <a:pt x="644682" y="125897"/>
                      <a:pt x="643797" y="123620"/>
                    </a:cubicBezTo>
                    <a:cubicBezTo>
                      <a:pt x="642026" y="119067"/>
                      <a:pt x="639876" y="114387"/>
                      <a:pt x="637600" y="109708"/>
                    </a:cubicBezTo>
                    <a:cubicBezTo>
                      <a:pt x="632920" y="100222"/>
                      <a:pt x="627228" y="90357"/>
                      <a:pt x="620146" y="80238"/>
                    </a:cubicBezTo>
                    <a:cubicBezTo>
                      <a:pt x="613063" y="70247"/>
                      <a:pt x="604716" y="59876"/>
                      <a:pt x="594850" y="49757"/>
                    </a:cubicBezTo>
                    <a:cubicBezTo>
                      <a:pt x="589791" y="44572"/>
                      <a:pt x="584858" y="39766"/>
                      <a:pt x="578661" y="34327"/>
                    </a:cubicBezTo>
                    <a:cubicBezTo>
                      <a:pt x="572337" y="28762"/>
                      <a:pt x="565381" y="23450"/>
                      <a:pt x="557286" y="18517"/>
                    </a:cubicBezTo>
                    <a:cubicBezTo>
                      <a:pt x="561713" y="22185"/>
                      <a:pt x="570314" y="28762"/>
                      <a:pt x="579167" y="37489"/>
                    </a:cubicBezTo>
                    <a:cubicBezTo>
                      <a:pt x="587388" y="45584"/>
                      <a:pt x="596241" y="55449"/>
                      <a:pt x="603830" y="65314"/>
                    </a:cubicBezTo>
                    <a:cubicBezTo>
                      <a:pt x="619008" y="85044"/>
                      <a:pt x="627481" y="104396"/>
                      <a:pt x="622043" y="99210"/>
                    </a:cubicBezTo>
                    <a:cubicBezTo>
                      <a:pt x="608889" y="76444"/>
                      <a:pt x="591309" y="56208"/>
                      <a:pt x="573222" y="39766"/>
                    </a:cubicBezTo>
                    <a:cubicBezTo>
                      <a:pt x="554251" y="22185"/>
                      <a:pt x="531232" y="11814"/>
                      <a:pt x="514537" y="7640"/>
                    </a:cubicBezTo>
                    <a:cubicBezTo>
                      <a:pt x="497715" y="3340"/>
                      <a:pt x="487471" y="3340"/>
                      <a:pt x="488736" y="2581"/>
                    </a:cubicBezTo>
                    <a:cubicBezTo>
                      <a:pt x="489242" y="2328"/>
                      <a:pt x="492656" y="2075"/>
                      <a:pt x="499486" y="2581"/>
                    </a:cubicBezTo>
                    <a:cubicBezTo>
                      <a:pt x="506316" y="3087"/>
                      <a:pt x="516687" y="4352"/>
                      <a:pt x="530347" y="9032"/>
                    </a:cubicBezTo>
                    <a:cubicBezTo>
                      <a:pt x="518078" y="4478"/>
                      <a:pt x="507707" y="2202"/>
                      <a:pt x="496830" y="937"/>
                    </a:cubicBezTo>
                    <a:cubicBezTo>
                      <a:pt x="485827" y="-328"/>
                      <a:pt x="474191" y="-454"/>
                      <a:pt x="459646" y="1443"/>
                    </a:cubicBezTo>
                    <a:lnTo>
                      <a:pt x="456863" y="1822"/>
                    </a:lnTo>
                    <a:lnTo>
                      <a:pt x="455219" y="2455"/>
                    </a:lnTo>
                    <a:cubicBezTo>
                      <a:pt x="449022" y="4984"/>
                      <a:pt x="436754" y="9411"/>
                      <a:pt x="422209" y="16114"/>
                    </a:cubicBezTo>
                    <a:cubicBezTo>
                      <a:pt x="408549" y="24841"/>
                      <a:pt x="421829" y="18264"/>
                      <a:pt x="433592" y="14470"/>
                    </a:cubicBezTo>
                    <a:cubicBezTo>
                      <a:pt x="445354" y="10676"/>
                      <a:pt x="452816" y="7640"/>
                      <a:pt x="423979" y="20162"/>
                    </a:cubicBezTo>
                    <a:cubicBezTo>
                      <a:pt x="417023" y="22944"/>
                      <a:pt x="404881" y="28762"/>
                      <a:pt x="390589" y="35718"/>
                    </a:cubicBezTo>
                    <a:cubicBezTo>
                      <a:pt x="383380" y="39260"/>
                      <a:pt x="375665" y="43054"/>
                      <a:pt x="367697" y="47101"/>
                    </a:cubicBezTo>
                    <a:cubicBezTo>
                      <a:pt x="359476" y="51149"/>
                      <a:pt x="352899" y="55069"/>
                      <a:pt x="345310" y="58611"/>
                    </a:cubicBezTo>
                    <a:cubicBezTo>
                      <a:pt x="315841" y="72650"/>
                      <a:pt x="284348" y="85424"/>
                      <a:pt x="278657" y="86562"/>
                    </a:cubicBezTo>
                    <a:cubicBezTo>
                      <a:pt x="348599" y="54816"/>
                      <a:pt x="247037" y="97060"/>
                      <a:pt x="317612" y="61646"/>
                    </a:cubicBezTo>
                    <a:cubicBezTo>
                      <a:pt x="305976" y="66579"/>
                      <a:pt x="292822" y="72017"/>
                      <a:pt x="278910" y="78215"/>
                    </a:cubicBezTo>
                    <a:cubicBezTo>
                      <a:pt x="265882" y="84033"/>
                      <a:pt x="252602" y="90104"/>
                      <a:pt x="241978" y="93266"/>
                    </a:cubicBezTo>
                    <a:cubicBezTo>
                      <a:pt x="242231" y="91116"/>
                      <a:pt x="242358" y="88459"/>
                      <a:pt x="242611" y="84792"/>
                    </a:cubicBezTo>
                    <a:cubicBezTo>
                      <a:pt x="242611" y="81503"/>
                      <a:pt x="242737" y="77456"/>
                      <a:pt x="241852" y="71891"/>
                    </a:cubicBezTo>
                    <a:cubicBezTo>
                      <a:pt x="241599" y="70500"/>
                      <a:pt x="241346" y="68982"/>
                      <a:pt x="240966" y="67464"/>
                    </a:cubicBezTo>
                    <a:cubicBezTo>
                      <a:pt x="240587" y="66073"/>
                      <a:pt x="239955" y="63796"/>
                      <a:pt x="239702" y="63164"/>
                    </a:cubicBezTo>
                    <a:cubicBezTo>
                      <a:pt x="239069" y="61267"/>
                      <a:pt x="238310" y="59370"/>
                      <a:pt x="237425" y="57599"/>
                    </a:cubicBezTo>
                    <a:cubicBezTo>
                      <a:pt x="233884" y="50263"/>
                      <a:pt x="229078" y="42548"/>
                      <a:pt x="220098" y="35465"/>
                    </a:cubicBezTo>
                    <a:cubicBezTo>
                      <a:pt x="215544" y="32051"/>
                      <a:pt x="209853" y="28889"/>
                      <a:pt x="203276" y="26991"/>
                    </a:cubicBezTo>
                    <a:cubicBezTo>
                      <a:pt x="201632" y="26486"/>
                      <a:pt x="199355" y="25980"/>
                      <a:pt x="197332" y="25727"/>
                    </a:cubicBezTo>
                    <a:cubicBezTo>
                      <a:pt x="196067" y="25474"/>
                      <a:pt x="193411" y="25347"/>
                      <a:pt x="191767" y="25347"/>
                    </a:cubicBezTo>
                    <a:cubicBezTo>
                      <a:pt x="190502" y="25347"/>
                      <a:pt x="188984" y="25347"/>
                      <a:pt x="187972" y="25474"/>
                    </a:cubicBezTo>
                    <a:cubicBezTo>
                      <a:pt x="183419" y="25980"/>
                      <a:pt x="180384" y="26738"/>
                      <a:pt x="178107" y="27497"/>
                    </a:cubicBezTo>
                    <a:cubicBezTo>
                      <a:pt x="168495" y="31039"/>
                      <a:pt x="168621" y="31165"/>
                      <a:pt x="160527" y="35718"/>
                    </a:cubicBezTo>
                    <a:cubicBezTo>
                      <a:pt x="154583" y="39386"/>
                      <a:pt x="150282" y="43181"/>
                      <a:pt x="146488" y="46848"/>
                    </a:cubicBezTo>
                    <a:cubicBezTo>
                      <a:pt x="131943" y="61393"/>
                      <a:pt x="124481" y="74800"/>
                      <a:pt x="117778" y="87448"/>
                    </a:cubicBezTo>
                    <a:cubicBezTo>
                      <a:pt x="106015" y="110972"/>
                      <a:pt x="99312" y="130071"/>
                      <a:pt x="95644" y="141833"/>
                    </a:cubicBezTo>
                    <a:cubicBezTo>
                      <a:pt x="93241" y="146386"/>
                      <a:pt x="90964" y="151192"/>
                      <a:pt x="88814" y="156125"/>
                    </a:cubicBezTo>
                    <a:cubicBezTo>
                      <a:pt x="86538" y="161437"/>
                      <a:pt x="84261" y="167128"/>
                      <a:pt x="82364" y="172820"/>
                    </a:cubicBezTo>
                    <a:cubicBezTo>
                      <a:pt x="78443" y="184329"/>
                      <a:pt x="75408" y="196345"/>
                      <a:pt x="72878" y="208360"/>
                    </a:cubicBezTo>
                    <a:cubicBezTo>
                      <a:pt x="71740" y="214304"/>
                      <a:pt x="70601" y="220375"/>
                      <a:pt x="69463" y="226446"/>
                    </a:cubicBezTo>
                    <a:cubicBezTo>
                      <a:pt x="68325" y="232517"/>
                      <a:pt x="67313" y="240106"/>
                      <a:pt x="66554" y="246683"/>
                    </a:cubicBezTo>
                    <a:cubicBezTo>
                      <a:pt x="65036" y="260469"/>
                      <a:pt x="64530" y="275014"/>
                      <a:pt x="65290" y="290191"/>
                    </a:cubicBezTo>
                    <a:cubicBezTo>
                      <a:pt x="66175" y="305368"/>
                      <a:pt x="68451" y="321051"/>
                      <a:pt x="72878" y="336987"/>
                    </a:cubicBezTo>
                    <a:cubicBezTo>
                      <a:pt x="74016" y="340908"/>
                      <a:pt x="75281" y="344956"/>
                      <a:pt x="76672" y="348876"/>
                    </a:cubicBezTo>
                    <a:lnTo>
                      <a:pt x="80720" y="359248"/>
                    </a:lnTo>
                    <a:cubicBezTo>
                      <a:pt x="83376" y="366077"/>
                      <a:pt x="86158" y="372907"/>
                      <a:pt x="88941" y="379737"/>
                    </a:cubicBezTo>
                    <a:cubicBezTo>
                      <a:pt x="89194" y="380622"/>
                      <a:pt x="91217" y="385175"/>
                      <a:pt x="93114" y="388337"/>
                    </a:cubicBezTo>
                    <a:cubicBezTo>
                      <a:pt x="95138" y="391752"/>
                      <a:pt x="97541" y="395167"/>
                      <a:pt x="100324" y="398076"/>
                    </a:cubicBezTo>
                    <a:cubicBezTo>
                      <a:pt x="105889" y="404020"/>
                      <a:pt x="112339" y="408447"/>
                      <a:pt x="118410" y="411230"/>
                    </a:cubicBezTo>
                    <a:cubicBezTo>
                      <a:pt x="130552" y="416795"/>
                      <a:pt x="140670" y="418059"/>
                      <a:pt x="149903" y="418945"/>
                    </a:cubicBezTo>
                    <a:cubicBezTo>
                      <a:pt x="157112" y="419577"/>
                      <a:pt x="163689" y="419451"/>
                      <a:pt x="170139" y="419324"/>
                    </a:cubicBezTo>
                    <a:cubicBezTo>
                      <a:pt x="170266" y="426786"/>
                      <a:pt x="170139" y="435260"/>
                      <a:pt x="169886" y="445884"/>
                    </a:cubicBezTo>
                    <a:cubicBezTo>
                      <a:pt x="165712" y="481172"/>
                      <a:pt x="159894" y="533533"/>
                      <a:pt x="155341" y="568062"/>
                    </a:cubicBezTo>
                    <a:cubicBezTo>
                      <a:pt x="152306" y="586401"/>
                      <a:pt x="150535" y="599049"/>
                      <a:pt x="149144" y="602590"/>
                    </a:cubicBezTo>
                    <a:cubicBezTo>
                      <a:pt x="147879" y="606005"/>
                      <a:pt x="146867" y="600693"/>
                      <a:pt x="147373" y="580456"/>
                    </a:cubicBezTo>
                    <a:cubicBezTo>
                      <a:pt x="144591" y="636233"/>
                      <a:pt x="141808" y="653813"/>
                      <a:pt x="134346" y="679235"/>
                    </a:cubicBezTo>
                    <a:cubicBezTo>
                      <a:pt x="130805" y="691757"/>
                      <a:pt x="126505" y="705163"/>
                      <a:pt x="121192" y="724767"/>
                    </a:cubicBezTo>
                    <a:cubicBezTo>
                      <a:pt x="116260" y="744498"/>
                      <a:pt x="111074" y="766631"/>
                      <a:pt x="103865" y="798756"/>
                    </a:cubicBezTo>
                    <a:cubicBezTo>
                      <a:pt x="102727" y="810898"/>
                      <a:pt x="115248" y="774852"/>
                      <a:pt x="104244" y="821775"/>
                    </a:cubicBezTo>
                    <a:cubicBezTo>
                      <a:pt x="98427" y="844541"/>
                      <a:pt x="89446" y="866422"/>
                      <a:pt x="80593" y="886405"/>
                    </a:cubicBezTo>
                    <a:cubicBezTo>
                      <a:pt x="71487" y="907274"/>
                      <a:pt x="64530" y="923084"/>
                      <a:pt x="58460" y="933581"/>
                    </a:cubicBezTo>
                    <a:cubicBezTo>
                      <a:pt x="52642" y="943952"/>
                      <a:pt x="48721" y="948885"/>
                      <a:pt x="48847" y="947747"/>
                    </a:cubicBezTo>
                    <a:cubicBezTo>
                      <a:pt x="48847" y="946482"/>
                      <a:pt x="53021" y="939273"/>
                      <a:pt x="60863" y="921440"/>
                    </a:cubicBezTo>
                    <a:cubicBezTo>
                      <a:pt x="42903" y="955841"/>
                      <a:pt x="33796" y="963936"/>
                      <a:pt x="27473" y="971272"/>
                    </a:cubicBezTo>
                    <a:lnTo>
                      <a:pt x="30508" y="968869"/>
                    </a:lnTo>
                    <a:cubicBezTo>
                      <a:pt x="23678" y="973801"/>
                      <a:pt x="20137" y="979746"/>
                      <a:pt x="18240" y="983666"/>
                    </a:cubicBezTo>
                    <a:cubicBezTo>
                      <a:pt x="16090" y="985564"/>
                      <a:pt x="13687" y="988220"/>
                      <a:pt x="11410" y="992014"/>
                    </a:cubicBezTo>
                    <a:cubicBezTo>
                      <a:pt x="8248" y="997579"/>
                      <a:pt x="7742" y="1002132"/>
                      <a:pt x="7363" y="1004409"/>
                    </a:cubicBezTo>
                    <a:lnTo>
                      <a:pt x="7363" y="1004662"/>
                    </a:lnTo>
                    <a:cubicBezTo>
                      <a:pt x="6857" y="1006053"/>
                      <a:pt x="6351" y="1008077"/>
                      <a:pt x="5592" y="1010733"/>
                    </a:cubicBezTo>
                    <a:cubicBezTo>
                      <a:pt x="5213" y="1012124"/>
                      <a:pt x="4833" y="1013641"/>
                      <a:pt x="4454" y="1015412"/>
                    </a:cubicBezTo>
                    <a:lnTo>
                      <a:pt x="4201" y="1016551"/>
                    </a:lnTo>
                    <a:cubicBezTo>
                      <a:pt x="4201" y="1016551"/>
                      <a:pt x="4074" y="1016930"/>
                      <a:pt x="3821" y="1017183"/>
                    </a:cubicBezTo>
                    <a:cubicBezTo>
                      <a:pt x="3821" y="1017436"/>
                      <a:pt x="3568" y="1017689"/>
                      <a:pt x="3442" y="1017942"/>
                    </a:cubicBezTo>
                    <a:cubicBezTo>
                      <a:pt x="2051" y="1017689"/>
                      <a:pt x="1039" y="1017562"/>
                      <a:pt x="3442" y="1017942"/>
                    </a:cubicBezTo>
                    <a:cubicBezTo>
                      <a:pt x="2683" y="1019459"/>
                      <a:pt x="1798" y="1021483"/>
                      <a:pt x="786" y="1025657"/>
                    </a:cubicBezTo>
                    <a:cubicBezTo>
                      <a:pt x="280" y="1028186"/>
                      <a:pt x="-352" y="1031854"/>
                      <a:pt x="407" y="1036913"/>
                    </a:cubicBezTo>
                    <a:cubicBezTo>
                      <a:pt x="912" y="1039064"/>
                      <a:pt x="912" y="1040328"/>
                      <a:pt x="2177" y="1043364"/>
                    </a:cubicBezTo>
                    <a:cubicBezTo>
                      <a:pt x="-1491" y="1044629"/>
                      <a:pt x="153" y="1044123"/>
                      <a:pt x="2177" y="1043364"/>
                    </a:cubicBezTo>
                    <a:cubicBezTo>
                      <a:pt x="2556" y="1044376"/>
                      <a:pt x="3189" y="1045640"/>
                      <a:pt x="3948" y="1047158"/>
                    </a:cubicBezTo>
                    <a:cubicBezTo>
                      <a:pt x="4707" y="1048423"/>
                      <a:pt x="5213" y="1049182"/>
                      <a:pt x="5718" y="1049941"/>
                    </a:cubicBezTo>
                    <a:cubicBezTo>
                      <a:pt x="6098" y="1050446"/>
                      <a:pt x="6224" y="1051079"/>
                      <a:pt x="6604" y="1051585"/>
                    </a:cubicBezTo>
                    <a:cubicBezTo>
                      <a:pt x="6857" y="1051838"/>
                      <a:pt x="6983" y="1052091"/>
                      <a:pt x="7236" y="1052344"/>
                    </a:cubicBezTo>
                    <a:cubicBezTo>
                      <a:pt x="7236" y="1052344"/>
                      <a:pt x="7236" y="1052344"/>
                      <a:pt x="7363" y="1052217"/>
                    </a:cubicBezTo>
                    <a:cubicBezTo>
                      <a:pt x="7363" y="1052217"/>
                      <a:pt x="7363" y="1052217"/>
                      <a:pt x="7363" y="1052217"/>
                    </a:cubicBezTo>
                    <a:lnTo>
                      <a:pt x="7363" y="1052217"/>
                    </a:lnTo>
                    <a:cubicBezTo>
                      <a:pt x="7363" y="1052217"/>
                      <a:pt x="7363" y="1052217"/>
                      <a:pt x="7236" y="1052344"/>
                    </a:cubicBezTo>
                    <a:cubicBezTo>
                      <a:pt x="9513" y="1055506"/>
                      <a:pt x="12295" y="1058162"/>
                      <a:pt x="14572" y="1059806"/>
                    </a:cubicBezTo>
                    <a:cubicBezTo>
                      <a:pt x="19884" y="1063600"/>
                      <a:pt x="23299" y="1064612"/>
                      <a:pt x="25828" y="1065497"/>
                    </a:cubicBezTo>
                    <a:lnTo>
                      <a:pt x="30888" y="1067015"/>
                    </a:lnTo>
                    <a:lnTo>
                      <a:pt x="32026" y="1067394"/>
                    </a:lnTo>
                    <a:lnTo>
                      <a:pt x="35820" y="1068406"/>
                    </a:lnTo>
                    <a:cubicBezTo>
                      <a:pt x="38097" y="1068912"/>
                      <a:pt x="40120" y="1069292"/>
                      <a:pt x="41891" y="1069545"/>
                    </a:cubicBezTo>
                    <a:cubicBezTo>
                      <a:pt x="45559" y="1070050"/>
                      <a:pt x="48594" y="1070303"/>
                      <a:pt x="51503" y="1070430"/>
                    </a:cubicBezTo>
                    <a:cubicBezTo>
                      <a:pt x="54286" y="1070430"/>
                      <a:pt x="57068" y="1070683"/>
                      <a:pt x="59724" y="1070683"/>
                    </a:cubicBezTo>
                    <a:cubicBezTo>
                      <a:pt x="63013" y="1070683"/>
                      <a:pt x="65416" y="1070683"/>
                      <a:pt x="68198" y="1070683"/>
                    </a:cubicBezTo>
                    <a:cubicBezTo>
                      <a:pt x="73257" y="1070556"/>
                      <a:pt x="78063" y="1070303"/>
                      <a:pt x="82996" y="1069924"/>
                    </a:cubicBezTo>
                    <a:cubicBezTo>
                      <a:pt x="102347" y="1068406"/>
                      <a:pt x="120686" y="1065118"/>
                      <a:pt x="137129" y="1059173"/>
                    </a:cubicBezTo>
                    <a:lnTo>
                      <a:pt x="139405" y="1058288"/>
                    </a:lnTo>
                    <a:cubicBezTo>
                      <a:pt x="147879" y="1054873"/>
                      <a:pt x="153444" y="1052597"/>
                      <a:pt x="158883" y="1050446"/>
                    </a:cubicBezTo>
                    <a:lnTo>
                      <a:pt x="161665" y="1049308"/>
                    </a:lnTo>
                    <a:lnTo>
                      <a:pt x="164321" y="1047158"/>
                    </a:lnTo>
                    <a:cubicBezTo>
                      <a:pt x="174060" y="1039317"/>
                      <a:pt x="178613" y="1032234"/>
                      <a:pt x="182913" y="1025910"/>
                    </a:cubicBezTo>
                    <a:cubicBezTo>
                      <a:pt x="187087" y="1019459"/>
                      <a:pt x="190123" y="1013389"/>
                      <a:pt x="192905" y="1007571"/>
                    </a:cubicBezTo>
                    <a:cubicBezTo>
                      <a:pt x="198344" y="995935"/>
                      <a:pt x="202517" y="985184"/>
                      <a:pt x="206185" y="974813"/>
                    </a:cubicBezTo>
                    <a:cubicBezTo>
                      <a:pt x="213521" y="954197"/>
                      <a:pt x="218706" y="934973"/>
                      <a:pt x="223766" y="917645"/>
                    </a:cubicBezTo>
                    <a:cubicBezTo>
                      <a:pt x="234137" y="882105"/>
                      <a:pt x="243117" y="846439"/>
                      <a:pt x="248176" y="806725"/>
                    </a:cubicBezTo>
                    <a:lnTo>
                      <a:pt x="241599" y="840494"/>
                    </a:lnTo>
                    <a:cubicBezTo>
                      <a:pt x="238943" y="851877"/>
                      <a:pt x="236034" y="863260"/>
                      <a:pt x="232998" y="874516"/>
                    </a:cubicBezTo>
                    <a:cubicBezTo>
                      <a:pt x="226801" y="897156"/>
                      <a:pt x="219845" y="918910"/>
                      <a:pt x="213394" y="940664"/>
                    </a:cubicBezTo>
                    <a:cubicBezTo>
                      <a:pt x="195940" y="984172"/>
                      <a:pt x="204667" y="950023"/>
                      <a:pt x="217947" y="901709"/>
                    </a:cubicBezTo>
                    <a:cubicBezTo>
                      <a:pt x="224651" y="877299"/>
                      <a:pt x="233125" y="847703"/>
                      <a:pt x="237931" y="821522"/>
                    </a:cubicBezTo>
                    <a:cubicBezTo>
                      <a:pt x="243370" y="795468"/>
                      <a:pt x="248682" y="772576"/>
                      <a:pt x="252602" y="760560"/>
                    </a:cubicBezTo>
                    <a:cubicBezTo>
                      <a:pt x="247543" y="781050"/>
                      <a:pt x="241599" y="812542"/>
                      <a:pt x="235655" y="843024"/>
                    </a:cubicBezTo>
                    <a:cubicBezTo>
                      <a:pt x="228825" y="873757"/>
                      <a:pt x="220604" y="902594"/>
                      <a:pt x="216936" y="917772"/>
                    </a:cubicBezTo>
                    <a:cubicBezTo>
                      <a:pt x="230722" y="875402"/>
                      <a:pt x="238817" y="845047"/>
                      <a:pt x="242863" y="819246"/>
                    </a:cubicBezTo>
                    <a:cubicBezTo>
                      <a:pt x="247796" y="793318"/>
                      <a:pt x="252096" y="769793"/>
                      <a:pt x="259179" y="738680"/>
                    </a:cubicBezTo>
                    <a:cubicBezTo>
                      <a:pt x="269297" y="684421"/>
                      <a:pt x="249946" y="761699"/>
                      <a:pt x="259559" y="715787"/>
                    </a:cubicBezTo>
                    <a:cubicBezTo>
                      <a:pt x="267906" y="684800"/>
                      <a:pt x="275495" y="655837"/>
                      <a:pt x="280048" y="626874"/>
                    </a:cubicBezTo>
                    <a:cubicBezTo>
                      <a:pt x="284601" y="598037"/>
                      <a:pt x="286498" y="570971"/>
                      <a:pt x="289407" y="544410"/>
                    </a:cubicBezTo>
                    <a:cubicBezTo>
                      <a:pt x="292063" y="517977"/>
                      <a:pt x="297502" y="492049"/>
                      <a:pt x="302308" y="461441"/>
                    </a:cubicBezTo>
                    <a:cubicBezTo>
                      <a:pt x="306102" y="435513"/>
                      <a:pt x="307114" y="408068"/>
                      <a:pt x="307114" y="379231"/>
                    </a:cubicBezTo>
                    <a:cubicBezTo>
                      <a:pt x="310656" y="376702"/>
                      <a:pt x="310023" y="376448"/>
                      <a:pt x="307494" y="377207"/>
                    </a:cubicBezTo>
                    <a:cubicBezTo>
                      <a:pt x="307494" y="377207"/>
                      <a:pt x="307240" y="377207"/>
                      <a:pt x="307114" y="377207"/>
                    </a:cubicBezTo>
                    <a:cubicBezTo>
                      <a:pt x="307114" y="376069"/>
                      <a:pt x="307114" y="374931"/>
                      <a:pt x="307114" y="373792"/>
                    </a:cubicBezTo>
                    <a:cubicBezTo>
                      <a:pt x="308379" y="373160"/>
                      <a:pt x="309644" y="372528"/>
                      <a:pt x="310782" y="371895"/>
                    </a:cubicBezTo>
                    <a:cubicBezTo>
                      <a:pt x="315841" y="369239"/>
                      <a:pt x="319888" y="366836"/>
                      <a:pt x="323556" y="364813"/>
                    </a:cubicBezTo>
                    <a:cubicBezTo>
                      <a:pt x="330513" y="360639"/>
                      <a:pt x="335951" y="357350"/>
                      <a:pt x="341010" y="354315"/>
                    </a:cubicBezTo>
                    <a:cubicBezTo>
                      <a:pt x="339239" y="367216"/>
                      <a:pt x="337342" y="378093"/>
                      <a:pt x="335698" y="388084"/>
                    </a:cubicBezTo>
                    <a:cubicBezTo>
                      <a:pt x="337469" y="384543"/>
                      <a:pt x="338354" y="392258"/>
                      <a:pt x="341896" y="366077"/>
                    </a:cubicBezTo>
                    <a:cubicBezTo>
                      <a:pt x="341389" y="366077"/>
                      <a:pt x="341896" y="360512"/>
                      <a:pt x="342401" y="353430"/>
                    </a:cubicBezTo>
                    <a:cubicBezTo>
                      <a:pt x="348219" y="349888"/>
                      <a:pt x="353784" y="346600"/>
                      <a:pt x="361120" y="342300"/>
                    </a:cubicBezTo>
                    <a:cubicBezTo>
                      <a:pt x="357452" y="369239"/>
                      <a:pt x="352393" y="395926"/>
                      <a:pt x="348093" y="422107"/>
                    </a:cubicBezTo>
                    <a:cubicBezTo>
                      <a:pt x="345184" y="439181"/>
                      <a:pt x="342148" y="456256"/>
                      <a:pt x="339239" y="473457"/>
                    </a:cubicBezTo>
                    <a:cubicBezTo>
                      <a:pt x="336583" y="490658"/>
                      <a:pt x="332663" y="507858"/>
                      <a:pt x="331145" y="525565"/>
                    </a:cubicBezTo>
                    <a:cubicBezTo>
                      <a:pt x="335318" y="536569"/>
                      <a:pt x="324189" y="611823"/>
                      <a:pt x="329248" y="617135"/>
                    </a:cubicBezTo>
                    <a:cubicBezTo>
                      <a:pt x="331777" y="570085"/>
                      <a:pt x="334813" y="541502"/>
                      <a:pt x="338101" y="516332"/>
                    </a:cubicBezTo>
                    <a:cubicBezTo>
                      <a:pt x="342148" y="491163"/>
                      <a:pt x="347334" y="469536"/>
                      <a:pt x="352646" y="436272"/>
                    </a:cubicBezTo>
                    <a:cubicBezTo>
                      <a:pt x="350749" y="457015"/>
                      <a:pt x="352646" y="450817"/>
                      <a:pt x="354923" y="443102"/>
                    </a:cubicBezTo>
                    <a:cubicBezTo>
                      <a:pt x="351634" y="465236"/>
                      <a:pt x="348472" y="488128"/>
                      <a:pt x="345942" y="512159"/>
                    </a:cubicBezTo>
                    <a:cubicBezTo>
                      <a:pt x="342528" y="543904"/>
                      <a:pt x="340504" y="577547"/>
                      <a:pt x="337722" y="612708"/>
                    </a:cubicBezTo>
                    <a:cubicBezTo>
                      <a:pt x="338228" y="598669"/>
                      <a:pt x="338734" y="586907"/>
                      <a:pt x="339239" y="575903"/>
                    </a:cubicBezTo>
                    <a:cubicBezTo>
                      <a:pt x="340125" y="553643"/>
                      <a:pt x="339872" y="533786"/>
                      <a:pt x="342401" y="503938"/>
                    </a:cubicBezTo>
                    <a:cubicBezTo>
                      <a:pt x="338354" y="543652"/>
                      <a:pt x="336204" y="574892"/>
                      <a:pt x="333421" y="594622"/>
                    </a:cubicBezTo>
                    <a:cubicBezTo>
                      <a:pt x="335951" y="597784"/>
                      <a:pt x="333548" y="617641"/>
                      <a:pt x="331398" y="644328"/>
                    </a:cubicBezTo>
                    <a:cubicBezTo>
                      <a:pt x="329374" y="670888"/>
                      <a:pt x="329501" y="703772"/>
                      <a:pt x="330513" y="731723"/>
                    </a:cubicBezTo>
                    <a:lnTo>
                      <a:pt x="332663" y="731723"/>
                    </a:lnTo>
                    <a:cubicBezTo>
                      <a:pt x="333295" y="730712"/>
                      <a:pt x="333927" y="727929"/>
                      <a:pt x="333169" y="708831"/>
                    </a:cubicBezTo>
                    <a:cubicBezTo>
                      <a:pt x="332536" y="707946"/>
                      <a:pt x="331777" y="705163"/>
                      <a:pt x="331524" y="686191"/>
                    </a:cubicBezTo>
                    <a:cubicBezTo>
                      <a:pt x="333295" y="690239"/>
                      <a:pt x="333675" y="667726"/>
                      <a:pt x="335066" y="663679"/>
                    </a:cubicBezTo>
                    <a:cubicBezTo>
                      <a:pt x="334939" y="685053"/>
                      <a:pt x="335698" y="705163"/>
                      <a:pt x="336077" y="723882"/>
                    </a:cubicBezTo>
                    <a:cubicBezTo>
                      <a:pt x="336963" y="762458"/>
                      <a:pt x="339872" y="794709"/>
                      <a:pt x="346828" y="821902"/>
                    </a:cubicBezTo>
                    <a:cubicBezTo>
                      <a:pt x="347587" y="823799"/>
                      <a:pt x="348346" y="825443"/>
                      <a:pt x="349104" y="827340"/>
                    </a:cubicBezTo>
                    <a:cubicBezTo>
                      <a:pt x="349990" y="830882"/>
                      <a:pt x="351761" y="835814"/>
                      <a:pt x="354290" y="842012"/>
                    </a:cubicBezTo>
                    <a:cubicBezTo>
                      <a:pt x="360741" y="856557"/>
                      <a:pt x="373135" y="879449"/>
                      <a:pt x="398304" y="896776"/>
                    </a:cubicBezTo>
                    <a:cubicBezTo>
                      <a:pt x="399316" y="896523"/>
                      <a:pt x="399695" y="896144"/>
                      <a:pt x="399695" y="895385"/>
                    </a:cubicBezTo>
                    <a:cubicBezTo>
                      <a:pt x="417782" y="908033"/>
                      <a:pt x="438903" y="916254"/>
                      <a:pt x="463693" y="920681"/>
                    </a:cubicBezTo>
                    <a:cubicBezTo>
                      <a:pt x="481779" y="924222"/>
                      <a:pt x="499360" y="924854"/>
                      <a:pt x="516814" y="923210"/>
                    </a:cubicBezTo>
                    <a:cubicBezTo>
                      <a:pt x="517193" y="923463"/>
                      <a:pt x="517699" y="923716"/>
                      <a:pt x="517699" y="924096"/>
                    </a:cubicBezTo>
                    <a:cubicBezTo>
                      <a:pt x="505431" y="925740"/>
                      <a:pt x="493795" y="926372"/>
                      <a:pt x="484562" y="926625"/>
                    </a:cubicBezTo>
                    <a:cubicBezTo>
                      <a:pt x="494174" y="927384"/>
                      <a:pt x="502395" y="927384"/>
                      <a:pt x="509857" y="927131"/>
                    </a:cubicBezTo>
                    <a:cubicBezTo>
                      <a:pt x="509225" y="927258"/>
                      <a:pt x="508593" y="927384"/>
                      <a:pt x="507834" y="927637"/>
                    </a:cubicBezTo>
                    <a:cubicBezTo>
                      <a:pt x="523264" y="927005"/>
                      <a:pt x="534394" y="925487"/>
                      <a:pt x="547295" y="922578"/>
                    </a:cubicBezTo>
                    <a:cubicBezTo>
                      <a:pt x="560195" y="919795"/>
                      <a:pt x="575246" y="914483"/>
                      <a:pt x="596747" y="904997"/>
                    </a:cubicBezTo>
                    <a:cubicBezTo>
                      <a:pt x="609522" y="898674"/>
                      <a:pt x="614328" y="894753"/>
                      <a:pt x="617616" y="891338"/>
                    </a:cubicBezTo>
                    <a:cubicBezTo>
                      <a:pt x="618249" y="890706"/>
                      <a:pt x="618881" y="889947"/>
                      <a:pt x="619513" y="889314"/>
                    </a:cubicBezTo>
                    <a:cubicBezTo>
                      <a:pt x="623434" y="887164"/>
                      <a:pt x="627355" y="884888"/>
                      <a:pt x="631149" y="882231"/>
                    </a:cubicBezTo>
                    <a:cubicBezTo>
                      <a:pt x="651006" y="865663"/>
                      <a:pt x="671748" y="842644"/>
                      <a:pt x="688570" y="810898"/>
                    </a:cubicBezTo>
                    <a:cubicBezTo>
                      <a:pt x="695400" y="798124"/>
                      <a:pt x="701471" y="783706"/>
                      <a:pt x="707288" y="768149"/>
                    </a:cubicBezTo>
                    <a:cubicBezTo>
                      <a:pt x="707668" y="767264"/>
                      <a:pt x="708174" y="766505"/>
                      <a:pt x="708553" y="765746"/>
                    </a:cubicBezTo>
                    <a:cubicBezTo>
                      <a:pt x="703241" y="787121"/>
                      <a:pt x="704506" y="789524"/>
                      <a:pt x="700838" y="801792"/>
                    </a:cubicBezTo>
                    <a:cubicBezTo>
                      <a:pt x="698941" y="807863"/>
                      <a:pt x="695779" y="816716"/>
                      <a:pt x="687937" y="830755"/>
                    </a:cubicBezTo>
                    <a:cubicBezTo>
                      <a:pt x="679969" y="844668"/>
                      <a:pt x="667448" y="864525"/>
                      <a:pt x="642279" y="887417"/>
                    </a:cubicBezTo>
                    <a:cubicBezTo>
                      <a:pt x="640888" y="888808"/>
                      <a:pt x="639623" y="889947"/>
                      <a:pt x="638485" y="890958"/>
                    </a:cubicBezTo>
                    <a:lnTo>
                      <a:pt x="638359" y="890958"/>
                    </a:lnTo>
                    <a:cubicBezTo>
                      <a:pt x="638359" y="890958"/>
                      <a:pt x="637600" y="891591"/>
                      <a:pt x="637600" y="891591"/>
                    </a:cubicBezTo>
                    <a:cubicBezTo>
                      <a:pt x="626722" y="899306"/>
                      <a:pt x="628873" y="898294"/>
                      <a:pt x="638105" y="892350"/>
                    </a:cubicBezTo>
                    <a:lnTo>
                      <a:pt x="638359" y="892350"/>
                    </a:lnTo>
                    <a:cubicBezTo>
                      <a:pt x="638359" y="892350"/>
                      <a:pt x="639117" y="891591"/>
                      <a:pt x="639117" y="891591"/>
                    </a:cubicBezTo>
                    <a:cubicBezTo>
                      <a:pt x="651133" y="882105"/>
                      <a:pt x="674278" y="857948"/>
                      <a:pt x="688823" y="833664"/>
                    </a:cubicBezTo>
                    <a:cubicBezTo>
                      <a:pt x="703747" y="809634"/>
                      <a:pt x="711589" y="787753"/>
                      <a:pt x="711336" y="791547"/>
                    </a:cubicBezTo>
                    <a:cubicBezTo>
                      <a:pt x="701091" y="818613"/>
                      <a:pt x="695653" y="828479"/>
                      <a:pt x="691226" y="837459"/>
                    </a:cubicBezTo>
                    <a:cubicBezTo>
                      <a:pt x="686293" y="846312"/>
                      <a:pt x="682246" y="855039"/>
                      <a:pt x="664286" y="875402"/>
                    </a:cubicBezTo>
                    <a:cubicBezTo>
                      <a:pt x="669345" y="873125"/>
                      <a:pt x="682120" y="858833"/>
                      <a:pt x="686926" y="852130"/>
                    </a:cubicBezTo>
                    <a:cubicBezTo>
                      <a:pt x="689455" y="848841"/>
                      <a:pt x="690341" y="847830"/>
                      <a:pt x="688064" y="851498"/>
                    </a:cubicBezTo>
                    <a:cubicBezTo>
                      <a:pt x="685661" y="855165"/>
                      <a:pt x="680223" y="863892"/>
                      <a:pt x="667575" y="878437"/>
                    </a:cubicBezTo>
                    <a:cubicBezTo>
                      <a:pt x="687685" y="856683"/>
                      <a:pt x="697929" y="841126"/>
                      <a:pt x="708174" y="823420"/>
                    </a:cubicBezTo>
                    <a:cubicBezTo>
                      <a:pt x="718166" y="805586"/>
                      <a:pt x="727019" y="785223"/>
                      <a:pt x="738276" y="751833"/>
                    </a:cubicBezTo>
                    <a:cubicBezTo>
                      <a:pt x="739287" y="742980"/>
                      <a:pt x="731572" y="765240"/>
                      <a:pt x="722593" y="786615"/>
                    </a:cubicBezTo>
                    <a:cubicBezTo>
                      <a:pt x="713739" y="808116"/>
                      <a:pt x="701977" y="828226"/>
                      <a:pt x="706403" y="815578"/>
                    </a:cubicBezTo>
                    <a:cubicBezTo>
                      <a:pt x="724110" y="779279"/>
                      <a:pt x="729169" y="758916"/>
                      <a:pt x="732837" y="746901"/>
                    </a:cubicBezTo>
                    <a:cubicBezTo>
                      <a:pt x="736125" y="734759"/>
                      <a:pt x="736125" y="730965"/>
                      <a:pt x="736252" y="726664"/>
                    </a:cubicBezTo>
                    <a:cubicBezTo>
                      <a:pt x="738149" y="726285"/>
                      <a:pt x="745105" y="703645"/>
                      <a:pt x="750038" y="682018"/>
                    </a:cubicBezTo>
                    <a:cubicBezTo>
                      <a:pt x="752694" y="671267"/>
                      <a:pt x="755476" y="660770"/>
                      <a:pt x="758006" y="653181"/>
                    </a:cubicBezTo>
                    <a:cubicBezTo>
                      <a:pt x="760536" y="645213"/>
                      <a:pt x="762559" y="639522"/>
                      <a:pt x="763318" y="639268"/>
                    </a:cubicBezTo>
                    <a:cubicBezTo>
                      <a:pt x="760283" y="651157"/>
                      <a:pt x="757879" y="659758"/>
                      <a:pt x="756362" y="667220"/>
                    </a:cubicBezTo>
                    <a:cubicBezTo>
                      <a:pt x="754844" y="674809"/>
                      <a:pt x="753579" y="680500"/>
                      <a:pt x="752694" y="684800"/>
                    </a:cubicBezTo>
                    <a:cubicBezTo>
                      <a:pt x="751050" y="693401"/>
                      <a:pt x="750797" y="696183"/>
                      <a:pt x="751429" y="694918"/>
                    </a:cubicBezTo>
                    <a:cubicBezTo>
                      <a:pt x="752947" y="692515"/>
                      <a:pt x="757879" y="674935"/>
                      <a:pt x="762686" y="662414"/>
                    </a:cubicBezTo>
                    <a:cubicBezTo>
                      <a:pt x="754591" y="695298"/>
                      <a:pt x="750165" y="718443"/>
                      <a:pt x="749026" y="723249"/>
                    </a:cubicBezTo>
                    <a:cubicBezTo>
                      <a:pt x="748141" y="728435"/>
                      <a:pt x="753073" y="715029"/>
                      <a:pt x="758512" y="684168"/>
                    </a:cubicBezTo>
                    <a:cubicBezTo>
                      <a:pt x="760915" y="679868"/>
                      <a:pt x="757247" y="700104"/>
                      <a:pt x="750417" y="724388"/>
                    </a:cubicBezTo>
                    <a:cubicBezTo>
                      <a:pt x="746623" y="737035"/>
                      <a:pt x="742955" y="747533"/>
                      <a:pt x="739793" y="757272"/>
                    </a:cubicBezTo>
                    <a:cubicBezTo>
                      <a:pt x="736758" y="766631"/>
                      <a:pt x="734355" y="773587"/>
                      <a:pt x="734355" y="775485"/>
                    </a:cubicBezTo>
                    <a:cubicBezTo>
                      <a:pt x="737770" y="765872"/>
                      <a:pt x="741058" y="756766"/>
                      <a:pt x="744093" y="748166"/>
                    </a:cubicBezTo>
                    <a:cubicBezTo>
                      <a:pt x="745611" y="743865"/>
                      <a:pt x="747003" y="739818"/>
                      <a:pt x="748267" y="735897"/>
                    </a:cubicBezTo>
                    <a:cubicBezTo>
                      <a:pt x="749658" y="731597"/>
                      <a:pt x="751050" y="727423"/>
                      <a:pt x="752314" y="723502"/>
                    </a:cubicBezTo>
                    <a:cubicBezTo>
                      <a:pt x="757121" y="707566"/>
                      <a:pt x="760156" y="694792"/>
                      <a:pt x="762812" y="685180"/>
                    </a:cubicBezTo>
                    <a:cubicBezTo>
                      <a:pt x="761547" y="687583"/>
                      <a:pt x="762053" y="682271"/>
                      <a:pt x="763698" y="673038"/>
                    </a:cubicBezTo>
                    <a:cubicBezTo>
                      <a:pt x="764583" y="668485"/>
                      <a:pt x="765595" y="662793"/>
                      <a:pt x="767112" y="656722"/>
                    </a:cubicBezTo>
                    <a:cubicBezTo>
                      <a:pt x="768757" y="650146"/>
                      <a:pt x="770527" y="642810"/>
                      <a:pt x="772424" y="635221"/>
                    </a:cubicBezTo>
                    <a:cubicBezTo>
                      <a:pt x="776345" y="619791"/>
                      <a:pt x="780772" y="603222"/>
                      <a:pt x="784946" y="588425"/>
                    </a:cubicBezTo>
                    <a:cubicBezTo>
                      <a:pt x="789246" y="573121"/>
                      <a:pt x="792408" y="562117"/>
                      <a:pt x="795570" y="554149"/>
                    </a:cubicBezTo>
                    <a:cubicBezTo>
                      <a:pt x="788867" y="578812"/>
                      <a:pt x="781910" y="605878"/>
                      <a:pt x="785957" y="597784"/>
                    </a:cubicBezTo>
                    <a:cubicBezTo>
                      <a:pt x="791649" y="576662"/>
                      <a:pt x="794811" y="563256"/>
                      <a:pt x="798858" y="550608"/>
                    </a:cubicBezTo>
                    <a:cubicBezTo>
                      <a:pt x="802905" y="537581"/>
                      <a:pt x="806194" y="527336"/>
                      <a:pt x="809229" y="517344"/>
                    </a:cubicBezTo>
                    <a:cubicBezTo>
                      <a:pt x="815680" y="495211"/>
                      <a:pt x="818589" y="477504"/>
                      <a:pt x="825166" y="441584"/>
                    </a:cubicBezTo>
                    <a:cubicBezTo>
                      <a:pt x="826304" y="419451"/>
                      <a:pt x="804170" y="520886"/>
                      <a:pt x="822762" y="417807"/>
                    </a:cubicBezTo>
                    <a:cubicBezTo>
                      <a:pt x="822889" y="422107"/>
                      <a:pt x="826051" y="410092"/>
                      <a:pt x="830351" y="388590"/>
                    </a:cubicBezTo>
                    <a:cubicBezTo>
                      <a:pt x="832501" y="377840"/>
                      <a:pt x="835031" y="364813"/>
                      <a:pt x="837940" y="350394"/>
                    </a:cubicBezTo>
                    <a:cubicBezTo>
                      <a:pt x="839331" y="343185"/>
                      <a:pt x="840722" y="335596"/>
                      <a:pt x="842240" y="327881"/>
                    </a:cubicBezTo>
                    <a:cubicBezTo>
                      <a:pt x="842999" y="323960"/>
                      <a:pt x="843758" y="320040"/>
                      <a:pt x="844517" y="315992"/>
                    </a:cubicBezTo>
                    <a:cubicBezTo>
                      <a:pt x="845275" y="312324"/>
                      <a:pt x="846161" y="307518"/>
                      <a:pt x="846540" y="301827"/>
                    </a:cubicBezTo>
                    <a:cubicBezTo>
                      <a:pt x="847046" y="296388"/>
                      <a:pt x="847172" y="290697"/>
                      <a:pt x="846540" y="284752"/>
                    </a:cubicBezTo>
                    <a:cubicBezTo>
                      <a:pt x="846287" y="281717"/>
                      <a:pt x="845908" y="278682"/>
                      <a:pt x="845275" y="275393"/>
                    </a:cubicBezTo>
                    <a:cubicBezTo>
                      <a:pt x="844896" y="273749"/>
                      <a:pt x="844517" y="272105"/>
                      <a:pt x="844137" y="270460"/>
                    </a:cubicBezTo>
                    <a:lnTo>
                      <a:pt x="843378" y="267931"/>
                    </a:lnTo>
                    <a:cubicBezTo>
                      <a:pt x="843378" y="267931"/>
                      <a:pt x="842493" y="265401"/>
                      <a:pt x="841987" y="264263"/>
                    </a:cubicBezTo>
                    <a:cubicBezTo>
                      <a:pt x="841355" y="262745"/>
                      <a:pt x="840849" y="261860"/>
                      <a:pt x="840216" y="260722"/>
                    </a:cubicBezTo>
                    <a:cubicBezTo>
                      <a:pt x="835410" y="253006"/>
                      <a:pt x="832880" y="251615"/>
                      <a:pt x="831363" y="249718"/>
                    </a:cubicBezTo>
                    <a:cubicBezTo>
                      <a:pt x="829845" y="248200"/>
                      <a:pt x="829086" y="247315"/>
                      <a:pt x="828707" y="246809"/>
                    </a:cubicBezTo>
                    <a:cubicBezTo>
                      <a:pt x="829466" y="248580"/>
                      <a:pt x="824786" y="239094"/>
                      <a:pt x="814289" y="232264"/>
                    </a:cubicBezTo>
                    <a:cubicBezTo>
                      <a:pt x="808976" y="228723"/>
                      <a:pt x="801261" y="225940"/>
                      <a:pt x="794178" y="225687"/>
                    </a:cubicBezTo>
                    <a:cubicBezTo>
                      <a:pt x="787096" y="225308"/>
                      <a:pt x="781278" y="226699"/>
                      <a:pt x="776725" y="228343"/>
                    </a:cubicBezTo>
                    <a:cubicBezTo>
                      <a:pt x="774701" y="229102"/>
                      <a:pt x="772424" y="229988"/>
                      <a:pt x="769895" y="231379"/>
                    </a:cubicBezTo>
                    <a:cubicBezTo>
                      <a:pt x="767618" y="232644"/>
                      <a:pt x="765468" y="234035"/>
                      <a:pt x="763698" y="235300"/>
                    </a:cubicBezTo>
                    <a:cubicBezTo>
                      <a:pt x="760030" y="238082"/>
                      <a:pt x="757374" y="240738"/>
                      <a:pt x="754971" y="243394"/>
                    </a:cubicBezTo>
                    <a:cubicBezTo>
                      <a:pt x="745864" y="253892"/>
                      <a:pt x="741817" y="263125"/>
                      <a:pt x="738276" y="271725"/>
                    </a:cubicBezTo>
                    <a:cubicBezTo>
                      <a:pt x="736505" y="276025"/>
                      <a:pt x="735114" y="280199"/>
                      <a:pt x="733975" y="284120"/>
                    </a:cubicBezTo>
                    <a:cubicBezTo>
                      <a:pt x="732963" y="287788"/>
                      <a:pt x="731825" y="291203"/>
                      <a:pt x="730940" y="294618"/>
                    </a:cubicBezTo>
                    <a:cubicBezTo>
                      <a:pt x="729043" y="300688"/>
                      <a:pt x="727398" y="306254"/>
                      <a:pt x="725881" y="311186"/>
                    </a:cubicBezTo>
                    <a:cubicBezTo>
                      <a:pt x="722719" y="321178"/>
                      <a:pt x="720316" y="329019"/>
                      <a:pt x="718798" y="333699"/>
                    </a:cubicBezTo>
                    <a:cubicBezTo>
                      <a:pt x="721328" y="324340"/>
                      <a:pt x="723731" y="314980"/>
                      <a:pt x="726260" y="305621"/>
                    </a:cubicBezTo>
                    <a:lnTo>
                      <a:pt x="730181" y="291709"/>
                    </a:lnTo>
                    <a:cubicBezTo>
                      <a:pt x="731446" y="287029"/>
                      <a:pt x="733090" y="280579"/>
                      <a:pt x="735114" y="275014"/>
                    </a:cubicBezTo>
                    <a:cubicBezTo>
                      <a:pt x="739540" y="263504"/>
                      <a:pt x="743967" y="251742"/>
                      <a:pt x="756868" y="238462"/>
                    </a:cubicBezTo>
                    <a:cubicBezTo>
                      <a:pt x="760156" y="235173"/>
                      <a:pt x="764457" y="231758"/>
                      <a:pt x="770274" y="228723"/>
                    </a:cubicBezTo>
                    <a:cubicBezTo>
                      <a:pt x="773563" y="227079"/>
                      <a:pt x="775460" y="226446"/>
                      <a:pt x="778495" y="225434"/>
                    </a:cubicBezTo>
                    <a:cubicBezTo>
                      <a:pt x="781404" y="224549"/>
                      <a:pt x="784693" y="223790"/>
                      <a:pt x="788487" y="223537"/>
                    </a:cubicBezTo>
                    <a:cubicBezTo>
                      <a:pt x="795949" y="222652"/>
                      <a:pt x="805814" y="224676"/>
                      <a:pt x="812771" y="228596"/>
                    </a:cubicBezTo>
                    <a:cubicBezTo>
                      <a:pt x="819727" y="232517"/>
                      <a:pt x="824027" y="236944"/>
                      <a:pt x="827063" y="240612"/>
                    </a:cubicBezTo>
                    <a:lnTo>
                      <a:pt x="829086" y="243268"/>
                    </a:lnTo>
                    <a:lnTo>
                      <a:pt x="830351" y="244912"/>
                    </a:lnTo>
                    <a:cubicBezTo>
                      <a:pt x="830351" y="244912"/>
                      <a:pt x="830478" y="245165"/>
                      <a:pt x="830604" y="245291"/>
                    </a:cubicBezTo>
                    <a:cubicBezTo>
                      <a:pt x="830983" y="245797"/>
                      <a:pt x="831742" y="246556"/>
                      <a:pt x="833386" y="248200"/>
                    </a:cubicBezTo>
                    <a:cubicBezTo>
                      <a:pt x="835157" y="250351"/>
                      <a:pt x="837940" y="251489"/>
                      <a:pt x="843631" y="261481"/>
                    </a:cubicBezTo>
                    <a:cubicBezTo>
                      <a:pt x="844264" y="262619"/>
                      <a:pt x="845023" y="264516"/>
                      <a:pt x="845528" y="266034"/>
                    </a:cubicBezTo>
                    <a:lnTo>
                      <a:pt x="846161" y="267931"/>
                    </a:lnTo>
                    <a:lnTo>
                      <a:pt x="846920" y="270587"/>
                    </a:lnTo>
                    <a:cubicBezTo>
                      <a:pt x="847426" y="272358"/>
                      <a:pt x="847805" y="274002"/>
                      <a:pt x="848058" y="275646"/>
                    </a:cubicBezTo>
                    <a:cubicBezTo>
                      <a:pt x="850588" y="288800"/>
                      <a:pt x="849955" y="299930"/>
                      <a:pt x="848690" y="309795"/>
                    </a:cubicBezTo>
                    <a:cubicBezTo>
                      <a:pt x="846287" y="325731"/>
                      <a:pt x="844390" y="339138"/>
                      <a:pt x="843378" y="351279"/>
                    </a:cubicBezTo>
                    <a:cubicBezTo>
                      <a:pt x="844769" y="343058"/>
                      <a:pt x="846287" y="334711"/>
                      <a:pt x="847678" y="326111"/>
                    </a:cubicBezTo>
                    <a:cubicBezTo>
                      <a:pt x="848437" y="321810"/>
                      <a:pt x="849196" y="317510"/>
                      <a:pt x="849955" y="313083"/>
                    </a:cubicBezTo>
                    <a:cubicBezTo>
                      <a:pt x="850714" y="308530"/>
                      <a:pt x="851473" y="301827"/>
                      <a:pt x="851473" y="295882"/>
                    </a:cubicBezTo>
                    <a:cubicBezTo>
                      <a:pt x="851473" y="289685"/>
                      <a:pt x="851220" y="282982"/>
                      <a:pt x="849829" y="275899"/>
                    </a:cubicBezTo>
                    <a:close/>
                    <a:moveTo>
                      <a:pt x="296743" y="380369"/>
                    </a:moveTo>
                    <a:cubicBezTo>
                      <a:pt x="296743" y="379484"/>
                      <a:pt x="296743" y="378599"/>
                      <a:pt x="296743" y="377713"/>
                    </a:cubicBezTo>
                    <a:cubicBezTo>
                      <a:pt x="297628" y="377587"/>
                      <a:pt x="298640" y="377460"/>
                      <a:pt x="299905" y="377081"/>
                    </a:cubicBezTo>
                    <a:cubicBezTo>
                      <a:pt x="300284" y="376954"/>
                      <a:pt x="300537" y="376828"/>
                      <a:pt x="300917" y="376702"/>
                    </a:cubicBezTo>
                    <a:cubicBezTo>
                      <a:pt x="300917" y="377713"/>
                      <a:pt x="300917" y="378599"/>
                      <a:pt x="300917" y="379610"/>
                    </a:cubicBezTo>
                    <a:cubicBezTo>
                      <a:pt x="300284" y="379737"/>
                      <a:pt x="299778" y="379863"/>
                      <a:pt x="299146" y="379990"/>
                    </a:cubicBezTo>
                    <a:cubicBezTo>
                      <a:pt x="298261" y="380116"/>
                      <a:pt x="297502" y="380243"/>
                      <a:pt x="296743" y="380243"/>
                    </a:cubicBezTo>
                    <a:close/>
                    <a:moveTo>
                      <a:pt x="288648" y="368860"/>
                    </a:moveTo>
                    <a:cubicBezTo>
                      <a:pt x="288648" y="368860"/>
                      <a:pt x="288648" y="368986"/>
                      <a:pt x="288648" y="369113"/>
                    </a:cubicBezTo>
                    <a:cubicBezTo>
                      <a:pt x="288648" y="369113"/>
                      <a:pt x="288648" y="369113"/>
                      <a:pt x="288648" y="369113"/>
                    </a:cubicBezTo>
                    <a:cubicBezTo>
                      <a:pt x="288648" y="369113"/>
                      <a:pt x="288648" y="369366"/>
                      <a:pt x="288648" y="369492"/>
                    </a:cubicBezTo>
                    <a:cubicBezTo>
                      <a:pt x="288648" y="369872"/>
                      <a:pt x="288648" y="370251"/>
                      <a:pt x="288775" y="370757"/>
                    </a:cubicBezTo>
                    <a:cubicBezTo>
                      <a:pt x="288775" y="371010"/>
                      <a:pt x="288775" y="371263"/>
                      <a:pt x="288775" y="371516"/>
                    </a:cubicBezTo>
                    <a:cubicBezTo>
                      <a:pt x="288775" y="371516"/>
                      <a:pt x="288775" y="371516"/>
                      <a:pt x="288775" y="371516"/>
                    </a:cubicBezTo>
                    <a:cubicBezTo>
                      <a:pt x="288775" y="371516"/>
                      <a:pt x="288775" y="371516"/>
                      <a:pt x="288775" y="371516"/>
                    </a:cubicBezTo>
                    <a:cubicBezTo>
                      <a:pt x="288775" y="371516"/>
                      <a:pt x="288775" y="371516"/>
                      <a:pt x="288775" y="371642"/>
                    </a:cubicBezTo>
                    <a:cubicBezTo>
                      <a:pt x="288775" y="370883"/>
                      <a:pt x="288522" y="370251"/>
                      <a:pt x="288395" y="369619"/>
                    </a:cubicBezTo>
                    <a:cubicBezTo>
                      <a:pt x="288395" y="369366"/>
                      <a:pt x="288395" y="368986"/>
                      <a:pt x="288269" y="368733"/>
                    </a:cubicBezTo>
                    <a:cubicBezTo>
                      <a:pt x="288269" y="368733"/>
                      <a:pt x="288269" y="368733"/>
                      <a:pt x="288269" y="368733"/>
                    </a:cubicBezTo>
                    <a:cubicBezTo>
                      <a:pt x="288269" y="368733"/>
                      <a:pt x="288269" y="368733"/>
                      <a:pt x="288269" y="368733"/>
                    </a:cubicBezTo>
                    <a:close/>
                    <a:moveTo>
                      <a:pt x="304205" y="362663"/>
                    </a:moveTo>
                    <a:lnTo>
                      <a:pt x="302055" y="363168"/>
                    </a:lnTo>
                    <a:cubicBezTo>
                      <a:pt x="302055" y="363168"/>
                      <a:pt x="302055" y="362789"/>
                      <a:pt x="302055" y="362663"/>
                    </a:cubicBezTo>
                    <a:lnTo>
                      <a:pt x="304205" y="362156"/>
                    </a:lnTo>
                    <a:cubicBezTo>
                      <a:pt x="304205" y="362156"/>
                      <a:pt x="304205" y="362536"/>
                      <a:pt x="304205" y="362789"/>
                    </a:cubicBezTo>
                    <a:close/>
                    <a:moveTo>
                      <a:pt x="289154" y="372148"/>
                    </a:moveTo>
                    <a:cubicBezTo>
                      <a:pt x="289154" y="372148"/>
                      <a:pt x="289154" y="372148"/>
                      <a:pt x="289154" y="372022"/>
                    </a:cubicBezTo>
                    <a:lnTo>
                      <a:pt x="289154" y="372022"/>
                    </a:lnTo>
                    <a:cubicBezTo>
                      <a:pt x="289154" y="372022"/>
                      <a:pt x="289154" y="372022"/>
                      <a:pt x="289154" y="372148"/>
                    </a:cubicBezTo>
                    <a:close/>
                    <a:moveTo>
                      <a:pt x="296616" y="372022"/>
                    </a:moveTo>
                    <a:cubicBezTo>
                      <a:pt x="297502" y="371895"/>
                      <a:pt x="298387" y="371769"/>
                      <a:pt x="299652" y="371263"/>
                    </a:cubicBezTo>
                    <a:cubicBezTo>
                      <a:pt x="300032" y="371136"/>
                      <a:pt x="300411" y="371010"/>
                      <a:pt x="300537" y="370883"/>
                    </a:cubicBezTo>
                    <a:cubicBezTo>
                      <a:pt x="300537" y="372148"/>
                      <a:pt x="300537" y="373540"/>
                      <a:pt x="300664" y="374804"/>
                    </a:cubicBezTo>
                    <a:cubicBezTo>
                      <a:pt x="299778" y="375184"/>
                      <a:pt x="298767" y="375437"/>
                      <a:pt x="298008" y="375563"/>
                    </a:cubicBezTo>
                    <a:cubicBezTo>
                      <a:pt x="297375" y="375690"/>
                      <a:pt x="296996" y="375563"/>
                      <a:pt x="296490" y="375690"/>
                    </a:cubicBezTo>
                    <a:cubicBezTo>
                      <a:pt x="296490" y="374425"/>
                      <a:pt x="296490" y="373287"/>
                      <a:pt x="296490" y="371895"/>
                    </a:cubicBezTo>
                    <a:close/>
                    <a:moveTo>
                      <a:pt x="300284" y="363168"/>
                    </a:moveTo>
                    <a:cubicBezTo>
                      <a:pt x="300284" y="363168"/>
                      <a:pt x="300284" y="363421"/>
                      <a:pt x="300284" y="363674"/>
                    </a:cubicBezTo>
                    <a:lnTo>
                      <a:pt x="296364" y="364560"/>
                    </a:lnTo>
                    <a:cubicBezTo>
                      <a:pt x="296364" y="364560"/>
                      <a:pt x="296364" y="364307"/>
                      <a:pt x="296364" y="364307"/>
                    </a:cubicBezTo>
                    <a:lnTo>
                      <a:pt x="300158" y="363295"/>
                    </a:lnTo>
                    <a:close/>
                    <a:moveTo>
                      <a:pt x="296364" y="363927"/>
                    </a:moveTo>
                    <a:cubicBezTo>
                      <a:pt x="296364" y="363927"/>
                      <a:pt x="296364" y="363674"/>
                      <a:pt x="296364" y="363548"/>
                    </a:cubicBezTo>
                    <a:lnTo>
                      <a:pt x="300158" y="362283"/>
                    </a:lnTo>
                    <a:cubicBezTo>
                      <a:pt x="300158" y="362283"/>
                      <a:pt x="300158" y="362663"/>
                      <a:pt x="300158" y="362789"/>
                    </a:cubicBezTo>
                    <a:lnTo>
                      <a:pt x="296364" y="363927"/>
                    </a:lnTo>
                    <a:close/>
                    <a:moveTo>
                      <a:pt x="289407" y="375690"/>
                    </a:moveTo>
                    <a:cubicBezTo>
                      <a:pt x="289407" y="375690"/>
                      <a:pt x="289407" y="376195"/>
                      <a:pt x="289407" y="376448"/>
                    </a:cubicBezTo>
                    <a:lnTo>
                      <a:pt x="289407" y="377840"/>
                    </a:lnTo>
                    <a:cubicBezTo>
                      <a:pt x="289407" y="377840"/>
                      <a:pt x="289407" y="378472"/>
                      <a:pt x="289407" y="378725"/>
                    </a:cubicBezTo>
                    <a:lnTo>
                      <a:pt x="289154" y="375437"/>
                    </a:lnTo>
                    <a:cubicBezTo>
                      <a:pt x="289154" y="375437"/>
                      <a:pt x="289154" y="375563"/>
                      <a:pt x="289154" y="375690"/>
                    </a:cubicBezTo>
                    <a:close/>
                    <a:moveTo>
                      <a:pt x="303193" y="373666"/>
                    </a:moveTo>
                    <a:lnTo>
                      <a:pt x="302687" y="373919"/>
                    </a:lnTo>
                    <a:cubicBezTo>
                      <a:pt x="302687" y="373919"/>
                      <a:pt x="302435" y="374045"/>
                      <a:pt x="302055" y="374298"/>
                    </a:cubicBezTo>
                    <a:cubicBezTo>
                      <a:pt x="302055" y="374298"/>
                      <a:pt x="302055" y="374298"/>
                      <a:pt x="302055" y="374172"/>
                    </a:cubicBezTo>
                    <a:cubicBezTo>
                      <a:pt x="302055" y="372781"/>
                      <a:pt x="302055" y="371516"/>
                      <a:pt x="302055" y="370251"/>
                    </a:cubicBezTo>
                    <a:cubicBezTo>
                      <a:pt x="302687" y="369998"/>
                      <a:pt x="303193" y="369619"/>
                      <a:pt x="303826" y="369366"/>
                    </a:cubicBezTo>
                    <a:cubicBezTo>
                      <a:pt x="303699" y="371263"/>
                      <a:pt x="303573" y="372781"/>
                      <a:pt x="303320" y="373792"/>
                    </a:cubicBezTo>
                    <a:close/>
                    <a:moveTo>
                      <a:pt x="183799" y="390993"/>
                    </a:moveTo>
                    <a:cubicBezTo>
                      <a:pt x="183799" y="390993"/>
                      <a:pt x="183799" y="390740"/>
                      <a:pt x="183799" y="390614"/>
                    </a:cubicBezTo>
                    <a:lnTo>
                      <a:pt x="183799" y="390614"/>
                    </a:lnTo>
                    <a:cubicBezTo>
                      <a:pt x="183799" y="390614"/>
                      <a:pt x="183799" y="390614"/>
                      <a:pt x="183799" y="390614"/>
                    </a:cubicBezTo>
                    <a:cubicBezTo>
                      <a:pt x="183799" y="390614"/>
                      <a:pt x="183799" y="390867"/>
                      <a:pt x="183799" y="390993"/>
                    </a:cubicBezTo>
                    <a:cubicBezTo>
                      <a:pt x="183799" y="390993"/>
                      <a:pt x="183799" y="390993"/>
                      <a:pt x="183799" y="390993"/>
                    </a:cubicBezTo>
                    <a:cubicBezTo>
                      <a:pt x="183799" y="390993"/>
                      <a:pt x="183799" y="390867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lnTo>
                      <a:pt x="183799" y="390740"/>
                    </a:lnTo>
                    <a:cubicBezTo>
                      <a:pt x="183799" y="390740"/>
                      <a:pt x="183799" y="390740"/>
                      <a:pt x="183799" y="390740"/>
                    </a:cubicBezTo>
                    <a:cubicBezTo>
                      <a:pt x="183799" y="390740"/>
                      <a:pt x="183799" y="390740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cubicBezTo>
                      <a:pt x="183799" y="390867"/>
                      <a:pt x="183799" y="390867"/>
                      <a:pt x="183799" y="390867"/>
                    </a:cubicBezTo>
                    <a:lnTo>
                      <a:pt x="183799" y="390867"/>
                    </a:lnTo>
                    <a:cubicBezTo>
                      <a:pt x="183799" y="390867"/>
                      <a:pt x="183799" y="390867"/>
                      <a:pt x="183799" y="390867"/>
                    </a:cubicBezTo>
                    <a:close/>
                    <a:moveTo>
                      <a:pt x="183799" y="390614"/>
                    </a:moveTo>
                    <a:lnTo>
                      <a:pt x="183799" y="390614"/>
                    </a:lnTo>
                    <a:cubicBezTo>
                      <a:pt x="183672" y="389349"/>
                      <a:pt x="183546" y="388590"/>
                      <a:pt x="183546" y="388337"/>
                    </a:cubicBezTo>
                    <a:lnTo>
                      <a:pt x="183546" y="388337"/>
                    </a:lnTo>
                    <a:cubicBezTo>
                      <a:pt x="183546" y="388337"/>
                      <a:pt x="183672" y="389729"/>
                      <a:pt x="183799" y="390614"/>
                    </a:cubicBezTo>
                    <a:close/>
                    <a:moveTo>
                      <a:pt x="363396" y="322316"/>
                    </a:moveTo>
                    <a:cubicBezTo>
                      <a:pt x="363396" y="322316"/>
                      <a:pt x="363396" y="323201"/>
                      <a:pt x="363270" y="323707"/>
                    </a:cubicBezTo>
                    <a:lnTo>
                      <a:pt x="362258" y="323075"/>
                    </a:lnTo>
                    <a:cubicBezTo>
                      <a:pt x="362258" y="323075"/>
                      <a:pt x="363017" y="322569"/>
                      <a:pt x="363523" y="322316"/>
                    </a:cubicBezTo>
                    <a:close/>
                    <a:moveTo>
                      <a:pt x="369467" y="325858"/>
                    </a:moveTo>
                    <a:lnTo>
                      <a:pt x="369720" y="325858"/>
                    </a:lnTo>
                    <a:cubicBezTo>
                      <a:pt x="369720" y="325858"/>
                      <a:pt x="369720" y="326996"/>
                      <a:pt x="369720" y="327375"/>
                    </a:cubicBezTo>
                    <a:lnTo>
                      <a:pt x="368329" y="326490"/>
                    </a:lnTo>
                    <a:cubicBezTo>
                      <a:pt x="368329" y="326490"/>
                      <a:pt x="369215" y="325984"/>
                      <a:pt x="369594" y="325858"/>
                    </a:cubicBezTo>
                    <a:close/>
                    <a:moveTo>
                      <a:pt x="229584" y="99842"/>
                    </a:moveTo>
                    <a:cubicBezTo>
                      <a:pt x="229584" y="99842"/>
                      <a:pt x="229584" y="99842"/>
                      <a:pt x="229457" y="99842"/>
                    </a:cubicBezTo>
                    <a:cubicBezTo>
                      <a:pt x="229457" y="99842"/>
                      <a:pt x="229457" y="99842"/>
                      <a:pt x="229584" y="99842"/>
                    </a:cubicBezTo>
                    <a:cubicBezTo>
                      <a:pt x="229584" y="99842"/>
                      <a:pt x="229584" y="99842"/>
                      <a:pt x="229584" y="99842"/>
                    </a:cubicBezTo>
                    <a:close/>
                    <a:moveTo>
                      <a:pt x="229457" y="99842"/>
                    </a:moveTo>
                    <a:cubicBezTo>
                      <a:pt x="229457" y="99842"/>
                      <a:pt x="228825" y="99842"/>
                      <a:pt x="228571" y="99842"/>
                    </a:cubicBezTo>
                    <a:cubicBezTo>
                      <a:pt x="228571" y="99842"/>
                      <a:pt x="228319" y="99842"/>
                      <a:pt x="228192" y="99842"/>
                    </a:cubicBezTo>
                    <a:cubicBezTo>
                      <a:pt x="228066" y="99842"/>
                      <a:pt x="227939" y="99842"/>
                      <a:pt x="227813" y="99842"/>
                    </a:cubicBezTo>
                    <a:cubicBezTo>
                      <a:pt x="227813" y="99842"/>
                      <a:pt x="227813" y="99842"/>
                      <a:pt x="227813" y="99842"/>
                    </a:cubicBezTo>
                    <a:lnTo>
                      <a:pt x="227813" y="99842"/>
                    </a:lnTo>
                    <a:cubicBezTo>
                      <a:pt x="227813" y="99842"/>
                      <a:pt x="227813" y="99842"/>
                      <a:pt x="227813" y="99842"/>
                    </a:cubicBezTo>
                    <a:lnTo>
                      <a:pt x="227813" y="99842"/>
                    </a:lnTo>
                    <a:cubicBezTo>
                      <a:pt x="227054" y="99842"/>
                      <a:pt x="226548" y="99842"/>
                      <a:pt x="226295" y="99590"/>
                    </a:cubicBezTo>
                    <a:cubicBezTo>
                      <a:pt x="225663" y="99590"/>
                      <a:pt x="227180" y="99590"/>
                      <a:pt x="229331" y="99716"/>
                    </a:cubicBezTo>
                    <a:close/>
                    <a:moveTo>
                      <a:pt x="165586" y="393017"/>
                    </a:moveTo>
                    <a:lnTo>
                      <a:pt x="165586" y="393017"/>
                    </a:lnTo>
                    <a:cubicBezTo>
                      <a:pt x="165586" y="393017"/>
                      <a:pt x="167862" y="392764"/>
                      <a:pt x="167862" y="392764"/>
                    </a:cubicBezTo>
                    <a:cubicBezTo>
                      <a:pt x="167862" y="392764"/>
                      <a:pt x="167862" y="392764"/>
                      <a:pt x="167862" y="392764"/>
                    </a:cubicBezTo>
                    <a:lnTo>
                      <a:pt x="165586" y="392764"/>
                    </a:lnTo>
                    <a:close/>
                    <a:moveTo>
                      <a:pt x="342401" y="341920"/>
                    </a:moveTo>
                    <a:cubicBezTo>
                      <a:pt x="342401" y="341920"/>
                      <a:pt x="342401" y="342173"/>
                      <a:pt x="342401" y="342300"/>
                    </a:cubicBezTo>
                    <a:cubicBezTo>
                      <a:pt x="340883" y="343058"/>
                      <a:pt x="340757" y="343058"/>
                      <a:pt x="342401" y="341920"/>
                    </a:cubicBezTo>
                    <a:close/>
                    <a:moveTo>
                      <a:pt x="343413" y="341161"/>
                    </a:moveTo>
                    <a:cubicBezTo>
                      <a:pt x="345942" y="339517"/>
                      <a:pt x="350622" y="336482"/>
                      <a:pt x="358590" y="331675"/>
                    </a:cubicBezTo>
                    <a:cubicBezTo>
                      <a:pt x="359855" y="330917"/>
                      <a:pt x="361247" y="330284"/>
                      <a:pt x="362511" y="329525"/>
                    </a:cubicBezTo>
                    <a:cubicBezTo>
                      <a:pt x="362511" y="330158"/>
                      <a:pt x="362385" y="330790"/>
                      <a:pt x="362258" y="331549"/>
                    </a:cubicBezTo>
                    <a:cubicBezTo>
                      <a:pt x="354543" y="335723"/>
                      <a:pt x="347081" y="339897"/>
                      <a:pt x="343413" y="341794"/>
                    </a:cubicBezTo>
                    <a:cubicBezTo>
                      <a:pt x="343413" y="341541"/>
                      <a:pt x="343413" y="341414"/>
                      <a:pt x="343413" y="341161"/>
                    </a:cubicBezTo>
                    <a:close/>
                    <a:moveTo>
                      <a:pt x="602439" y="734506"/>
                    </a:move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439" y="734506"/>
                      <a:pt x="602439" y="734506"/>
                      <a:pt x="602439" y="734506"/>
                    </a:cubicBezTo>
                    <a:lnTo>
                      <a:pt x="602439" y="734506"/>
                    </a:lnTo>
                    <a:cubicBezTo>
                      <a:pt x="602439" y="734506"/>
                      <a:pt x="602439" y="734506"/>
                      <a:pt x="602439" y="734506"/>
                    </a:cubicBezTo>
                    <a:cubicBezTo>
                      <a:pt x="602059" y="734506"/>
                      <a:pt x="601806" y="734506"/>
                      <a:pt x="601427" y="734506"/>
                    </a:cubicBezTo>
                    <a:lnTo>
                      <a:pt x="601427" y="734506"/>
                    </a:lnTo>
                    <a:cubicBezTo>
                      <a:pt x="601427" y="734506"/>
                      <a:pt x="602059" y="734506"/>
                      <a:pt x="602439" y="734506"/>
                    </a:cubicBezTo>
                    <a:lnTo>
                      <a:pt x="602439" y="734506"/>
                    </a:lnTo>
                    <a:close/>
                    <a:moveTo>
                      <a:pt x="592447" y="744371"/>
                    </a:moveTo>
                    <a:cubicBezTo>
                      <a:pt x="592447" y="744371"/>
                      <a:pt x="593079" y="744877"/>
                      <a:pt x="593333" y="745257"/>
                    </a:cubicBezTo>
                    <a:cubicBezTo>
                      <a:pt x="592194" y="744245"/>
                      <a:pt x="591182" y="743233"/>
                      <a:pt x="590044" y="742474"/>
                    </a:cubicBezTo>
                    <a:cubicBezTo>
                      <a:pt x="590550" y="742854"/>
                      <a:pt x="591056" y="743233"/>
                      <a:pt x="591562" y="743612"/>
                    </a:cubicBezTo>
                    <a:lnTo>
                      <a:pt x="592447" y="744245"/>
                    </a:lnTo>
                    <a:close/>
                    <a:moveTo>
                      <a:pt x="618249" y="733115"/>
                    </a:moveTo>
                    <a:lnTo>
                      <a:pt x="618249" y="733115"/>
                    </a:lnTo>
                    <a:cubicBezTo>
                      <a:pt x="618249" y="733115"/>
                      <a:pt x="618502" y="733115"/>
                      <a:pt x="618502" y="733115"/>
                    </a:cubicBezTo>
                    <a:cubicBezTo>
                      <a:pt x="618754" y="733115"/>
                      <a:pt x="618628" y="733115"/>
                      <a:pt x="618249" y="733115"/>
                    </a:cubicBezTo>
                    <a:close/>
                    <a:moveTo>
                      <a:pt x="606865" y="762584"/>
                    </a:moveTo>
                    <a:cubicBezTo>
                      <a:pt x="606865" y="762584"/>
                      <a:pt x="607119" y="762331"/>
                      <a:pt x="607245" y="762205"/>
                    </a:cubicBezTo>
                    <a:cubicBezTo>
                      <a:pt x="607245" y="762205"/>
                      <a:pt x="607371" y="762078"/>
                      <a:pt x="607498" y="761952"/>
                    </a:cubicBezTo>
                    <a:cubicBezTo>
                      <a:pt x="607245" y="762205"/>
                      <a:pt x="606992" y="762458"/>
                      <a:pt x="606739" y="762710"/>
                    </a:cubicBezTo>
                    <a:cubicBezTo>
                      <a:pt x="606739" y="762710"/>
                      <a:pt x="606739" y="762710"/>
                      <a:pt x="606739" y="762584"/>
                    </a:cubicBezTo>
                    <a:close/>
                    <a:moveTo>
                      <a:pt x="602818" y="756260"/>
                    </a:moveTo>
                    <a:lnTo>
                      <a:pt x="602818" y="756513"/>
                    </a:lnTo>
                    <a:cubicBezTo>
                      <a:pt x="602818" y="756513"/>
                      <a:pt x="602818" y="756134"/>
                      <a:pt x="602818" y="756134"/>
                    </a:cubicBezTo>
                    <a:cubicBezTo>
                      <a:pt x="602818" y="756134"/>
                      <a:pt x="602818" y="756134"/>
                      <a:pt x="602818" y="756134"/>
                    </a:cubicBezTo>
                    <a:close/>
                    <a:moveTo>
                      <a:pt x="605727" y="763216"/>
                    </a:moveTo>
                    <a:cubicBezTo>
                      <a:pt x="605727" y="763216"/>
                      <a:pt x="605727" y="763216"/>
                      <a:pt x="605727" y="763216"/>
                    </a:cubicBezTo>
                    <a:cubicBezTo>
                      <a:pt x="605727" y="763216"/>
                      <a:pt x="605727" y="763216"/>
                      <a:pt x="605727" y="763216"/>
                    </a:cubicBezTo>
                    <a:close/>
                    <a:moveTo>
                      <a:pt x="602059" y="734632"/>
                    </a:moveTo>
                    <a:cubicBezTo>
                      <a:pt x="602059" y="734632"/>
                      <a:pt x="602059" y="734632"/>
                      <a:pt x="602059" y="734632"/>
                    </a:cubicBezTo>
                    <a:cubicBezTo>
                      <a:pt x="602059" y="734632"/>
                      <a:pt x="602312" y="734632"/>
                      <a:pt x="602439" y="734632"/>
                    </a:cubicBezTo>
                    <a:cubicBezTo>
                      <a:pt x="602439" y="734632"/>
                      <a:pt x="602439" y="734632"/>
                      <a:pt x="602439" y="734632"/>
                    </a:cubicBezTo>
                    <a:cubicBezTo>
                      <a:pt x="602312" y="734632"/>
                      <a:pt x="602186" y="734632"/>
                      <a:pt x="602059" y="734632"/>
                    </a:cubicBezTo>
                    <a:close/>
                    <a:moveTo>
                      <a:pt x="599657" y="751580"/>
                    </a:moveTo>
                    <a:cubicBezTo>
                      <a:pt x="599657" y="751580"/>
                      <a:pt x="599783" y="751833"/>
                      <a:pt x="599909" y="751960"/>
                    </a:cubicBezTo>
                    <a:cubicBezTo>
                      <a:pt x="599783" y="751833"/>
                      <a:pt x="599657" y="751580"/>
                      <a:pt x="599530" y="751454"/>
                    </a:cubicBezTo>
                    <a:cubicBezTo>
                      <a:pt x="599403" y="751201"/>
                      <a:pt x="599150" y="751074"/>
                      <a:pt x="599024" y="750821"/>
                    </a:cubicBezTo>
                    <a:cubicBezTo>
                      <a:pt x="599024" y="750821"/>
                      <a:pt x="599277" y="751074"/>
                      <a:pt x="599277" y="751201"/>
                    </a:cubicBezTo>
                    <a:cubicBezTo>
                      <a:pt x="599277" y="751201"/>
                      <a:pt x="599530" y="751454"/>
                      <a:pt x="599657" y="751580"/>
                    </a:cubicBezTo>
                    <a:close/>
                    <a:moveTo>
                      <a:pt x="617110" y="728435"/>
                    </a:moveTo>
                    <a:lnTo>
                      <a:pt x="617110" y="728435"/>
                    </a:lnTo>
                    <a:cubicBezTo>
                      <a:pt x="617110" y="728435"/>
                      <a:pt x="617110" y="728435"/>
                      <a:pt x="617110" y="728435"/>
                    </a:cubicBezTo>
                    <a:lnTo>
                      <a:pt x="617110" y="728435"/>
                    </a:lnTo>
                    <a:close/>
                    <a:moveTo>
                      <a:pt x="616731" y="677338"/>
                    </a:moveTo>
                    <a:cubicBezTo>
                      <a:pt x="616731" y="675314"/>
                      <a:pt x="616604" y="673291"/>
                      <a:pt x="616478" y="671267"/>
                    </a:cubicBezTo>
                    <a:cubicBezTo>
                      <a:pt x="622043" y="657861"/>
                      <a:pt x="625711" y="649640"/>
                      <a:pt x="616731" y="677338"/>
                    </a:cubicBezTo>
                    <a:close/>
                    <a:moveTo>
                      <a:pt x="626849" y="140062"/>
                    </a:moveTo>
                    <a:lnTo>
                      <a:pt x="626849" y="140062"/>
                    </a:lnTo>
                    <a:cubicBezTo>
                      <a:pt x="626849" y="140062"/>
                      <a:pt x="627228" y="140062"/>
                      <a:pt x="627355" y="139936"/>
                    </a:cubicBezTo>
                    <a:cubicBezTo>
                      <a:pt x="627355" y="139936"/>
                      <a:pt x="627355" y="139936"/>
                      <a:pt x="627355" y="139936"/>
                    </a:cubicBezTo>
                    <a:lnTo>
                      <a:pt x="626975" y="139936"/>
                    </a:lnTo>
                    <a:close/>
                    <a:moveTo>
                      <a:pt x="231354" y="95416"/>
                    </a:moveTo>
                    <a:lnTo>
                      <a:pt x="231354" y="95416"/>
                    </a:lnTo>
                    <a:cubicBezTo>
                      <a:pt x="231354" y="95416"/>
                      <a:pt x="231354" y="95416"/>
                      <a:pt x="231354" y="95416"/>
                    </a:cubicBezTo>
                    <a:close/>
                    <a:moveTo>
                      <a:pt x="225663" y="99463"/>
                    </a:moveTo>
                    <a:cubicBezTo>
                      <a:pt x="224018" y="99463"/>
                      <a:pt x="223512" y="99463"/>
                      <a:pt x="226295" y="99463"/>
                    </a:cubicBezTo>
                    <a:lnTo>
                      <a:pt x="226295" y="99463"/>
                    </a:lnTo>
                    <a:cubicBezTo>
                      <a:pt x="226295" y="99463"/>
                      <a:pt x="226295" y="99463"/>
                      <a:pt x="226295" y="99463"/>
                    </a:cubicBezTo>
                    <a:lnTo>
                      <a:pt x="226295" y="99463"/>
                    </a:lnTo>
                    <a:cubicBezTo>
                      <a:pt x="226295" y="99463"/>
                      <a:pt x="226295" y="99463"/>
                      <a:pt x="226295" y="99463"/>
                    </a:cubicBezTo>
                    <a:cubicBezTo>
                      <a:pt x="221489" y="99210"/>
                      <a:pt x="222501" y="99210"/>
                      <a:pt x="225663" y="99463"/>
                    </a:cubicBezTo>
                    <a:close/>
                    <a:moveTo>
                      <a:pt x="146994" y="415151"/>
                    </a:moveTo>
                    <a:cubicBezTo>
                      <a:pt x="137255" y="414012"/>
                      <a:pt x="126505" y="411483"/>
                      <a:pt x="117019" y="405918"/>
                    </a:cubicBezTo>
                    <a:cubicBezTo>
                      <a:pt x="107406" y="400606"/>
                      <a:pt x="100830" y="392132"/>
                      <a:pt x="98806" y="387831"/>
                    </a:cubicBezTo>
                    <a:cubicBezTo>
                      <a:pt x="104371" y="396938"/>
                      <a:pt x="112592" y="403135"/>
                      <a:pt x="119548" y="406677"/>
                    </a:cubicBezTo>
                    <a:cubicBezTo>
                      <a:pt x="126631" y="410218"/>
                      <a:pt x="132702" y="411862"/>
                      <a:pt x="138140" y="413127"/>
                    </a:cubicBezTo>
                    <a:cubicBezTo>
                      <a:pt x="148891" y="415277"/>
                      <a:pt x="157238" y="415404"/>
                      <a:pt x="164574" y="415404"/>
                    </a:cubicBezTo>
                    <a:cubicBezTo>
                      <a:pt x="166345" y="415404"/>
                      <a:pt x="167862" y="415404"/>
                      <a:pt x="169507" y="415277"/>
                    </a:cubicBezTo>
                    <a:cubicBezTo>
                      <a:pt x="169507" y="415656"/>
                      <a:pt x="169507" y="415909"/>
                      <a:pt x="169507" y="416289"/>
                    </a:cubicBezTo>
                    <a:cubicBezTo>
                      <a:pt x="162297" y="416289"/>
                      <a:pt x="154835" y="416289"/>
                      <a:pt x="146867" y="415277"/>
                    </a:cubicBezTo>
                    <a:close/>
                    <a:moveTo>
                      <a:pt x="34302" y="1009594"/>
                    </a:moveTo>
                    <a:lnTo>
                      <a:pt x="32026" y="1008835"/>
                    </a:lnTo>
                    <a:cubicBezTo>
                      <a:pt x="34050" y="1009215"/>
                      <a:pt x="34050" y="1009468"/>
                      <a:pt x="34302" y="1009594"/>
                    </a:cubicBezTo>
                    <a:close/>
                    <a:moveTo>
                      <a:pt x="40626" y="1000867"/>
                    </a:moveTo>
                    <a:lnTo>
                      <a:pt x="40626" y="1000867"/>
                    </a:lnTo>
                    <a:cubicBezTo>
                      <a:pt x="40626" y="1000867"/>
                      <a:pt x="40247" y="1000614"/>
                      <a:pt x="40247" y="1000614"/>
                    </a:cubicBezTo>
                    <a:cubicBezTo>
                      <a:pt x="40247" y="1000614"/>
                      <a:pt x="40247" y="1000614"/>
                      <a:pt x="40247" y="1000614"/>
                    </a:cubicBezTo>
                    <a:lnTo>
                      <a:pt x="40500" y="1000867"/>
                    </a:lnTo>
                    <a:close/>
                    <a:moveTo>
                      <a:pt x="26081" y="977595"/>
                    </a:moveTo>
                    <a:lnTo>
                      <a:pt x="26081" y="977595"/>
                    </a:lnTo>
                    <a:cubicBezTo>
                      <a:pt x="26081" y="977595"/>
                      <a:pt x="26081" y="977595"/>
                      <a:pt x="26081" y="977595"/>
                    </a:cubicBezTo>
                    <a:lnTo>
                      <a:pt x="26081" y="977595"/>
                    </a:lnTo>
                    <a:cubicBezTo>
                      <a:pt x="26081" y="977595"/>
                      <a:pt x="26081" y="977595"/>
                      <a:pt x="26081" y="977595"/>
                    </a:cubicBezTo>
                    <a:close/>
                    <a:moveTo>
                      <a:pt x="23805" y="1021230"/>
                    </a:moveTo>
                    <a:lnTo>
                      <a:pt x="23805" y="1021230"/>
                    </a:lnTo>
                    <a:cubicBezTo>
                      <a:pt x="23805" y="1021230"/>
                      <a:pt x="23805" y="1021230"/>
                      <a:pt x="23805" y="1021230"/>
                    </a:cubicBezTo>
                    <a:cubicBezTo>
                      <a:pt x="23805" y="1021230"/>
                      <a:pt x="23805" y="1021230"/>
                      <a:pt x="23805" y="1021230"/>
                    </a:cubicBezTo>
                    <a:close/>
                    <a:moveTo>
                      <a:pt x="28737" y="1034004"/>
                    </a:moveTo>
                    <a:lnTo>
                      <a:pt x="28737" y="1034004"/>
                    </a:lnTo>
                    <a:cubicBezTo>
                      <a:pt x="28737" y="1034004"/>
                      <a:pt x="28737" y="1034004"/>
                      <a:pt x="28737" y="1034004"/>
                    </a:cubicBezTo>
                    <a:cubicBezTo>
                      <a:pt x="28737" y="1034004"/>
                      <a:pt x="28737" y="1034004"/>
                      <a:pt x="28737" y="1034004"/>
                    </a:cubicBezTo>
                    <a:close/>
                    <a:moveTo>
                      <a:pt x="287889" y="367216"/>
                    </a:moveTo>
                    <a:cubicBezTo>
                      <a:pt x="287889" y="367216"/>
                      <a:pt x="287889" y="367216"/>
                      <a:pt x="287889" y="367216"/>
                    </a:cubicBezTo>
                    <a:cubicBezTo>
                      <a:pt x="287889" y="367342"/>
                      <a:pt x="287889" y="367595"/>
                      <a:pt x="288016" y="367722"/>
                    </a:cubicBezTo>
                    <a:cubicBezTo>
                      <a:pt x="288016" y="367722"/>
                      <a:pt x="288016" y="367722"/>
                      <a:pt x="288016" y="367722"/>
                    </a:cubicBezTo>
                    <a:cubicBezTo>
                      <a:pt x="288016" y="367722"/>
                      <a:pt x="288016" y="367722"/>
                      <a:pt x="288016" y="367848"/>
                    </a:cubicBezTo>
                    <a:cubicBezTo>
                      <a:pt x="287889" y="367216"/>
                      <a:pt x="287637" y="366583"/>
                      <a:pt x="287510" y="366204"/>
                    </a:cubicBezTo>
                    <a:cubicBezTo>
                      <a:pt x="287637" y="366457"/>
                      <a:pt x="287763" y="366836"/>
                      <a:pt x="287889" y="367342"/>
                    </a:cubicBezTo>
                    <a:close/>
                    <a:moveTo>
                      <a:pt x="289281" y="379990"/>
                    </a:moveTo>
                    <a:lnTo>
                      <a:pt x="289281" y="379990"/>
                    </a:lnTo>
                    <a:cubicBezTo>
                      <a:pt x="289281" y="379990"/>
                      <a:pt x="289281" y="379990"/>
                      <a:pt x="289281" y="379990"/>
                    </a:cubicBezTo>
                    <a:lnTo>
                      <a:pt x="289281" y="379990"/>
                    </a:lnTo>
                    <a:close/>
                    <a:moveTo>
                      <a:pt x="300158" y="420336"/>
                    </a:moveTo>
                    <a:cubicBezTo>
                      <a:pt x="298261" y="430454"/>
                      <a:pt x="296111" y="439561"/>
                      <a:pt x="295099" y="438549"/>
                    </a:cubicBezTo>
                    <a:cubicBezTo>
                      <a:pt x="293834" y="437664"/>
                      <a:pt x="294466" y="426660"/>
                      <a:pt x="294213" y="396938"/>
                    </a:cubicBezTo>
                    <a:cubicBezTo>
                      <a:pt x="295478" y="404147"/>
                      <a:pt x="296237" y="396938"/>
                      <a:pt x="296364" y="382646"/>
                    </a:cubicBezTo>
                    <a:cubicBezTo>
                      <a:pt x="297502" y="382646"/>
                      <a:pt x="298640" y="382393"/>
                      <a:pt x="300158" y="382014"/>
                    </a:cubicBezTo>
                    <a:cubicBezTo>
                      <a:pt x="300158" y="382014"/>
                      <a:pt x="300411" y="382014"/>
                      <a:pt x="300537" y="381887"/>
                    </a:cubicBezTo>
                    <a:cubicBezTo>
                      <a:pt x="300790" y="395673"/>
                      <a:pt x="300790" y="409080"/>
                      <a:pt x="300158" y="420336"/>
                    </a:cubicBezTo>
                    <a:close/>
                    <a:moveTo>
                      <a:pt x="319509" y="364180"/>
                    </a:moveTo>
                    <a:cubicBezTo>
                      <a:pt x="315462" y="366583"/>
                      <a:pt x="311288" y="369113"/>
                      <a:pt x="306735" y="371516"/>
                    </a:cubicBezTo>
                    <a:cubicBezTo>
                      <a:pt x="306735" y="370125"/>
                      <a:pt x="306735" y="368733"/>
                      <a:pt x="306735" y="367342"/>
                    </a:cubicBezTo>
                    <a:cubicBezTo>
                      <a:pt x="308758" y="366204"/>
                      <a:pt x="310908" y="365192"/>
                      <a:pt x="312932" y="364054"/>
                    </a:cubicBezTo>
                    <a:cubicBezTo>
                      <a:pt x="320394" y="359753"/>
                      <a:pt x="327856" y="355200"/>
                      <a:pt x="335192" y="350774"/>
                    </a:cubicBezTo>
                    <a:cubicBezTo>
                      <a:pt x="337342" y="349509"/>
                      <a:pt x="339492" y="348117"/>
                      <a:pt x="341642" y="346853"/>
                    </a:cubicBezTo>
                    <a:cubicBezTo>
                      <a:pt x="341516" y="348244"/>
                      <a:pt x="341263" y="349762"/>
                      <a:pt x="341137" y="351153"/>
                    </a:cubicBezTo>
                    <a:cubicBezTo>
                      <a:pt x="334307" y="355327"/>
                      <a:pt x="327097" y="359753"/>
                      <a:pt x="319635" y="364307"/>
                    </a:cubicBezTo>
                    <a:close/>
                    <a:moveTo>
                      <a:pt x="343034" y="349762"/>
                    </a:moveTo>
                    <a:cubicBezTo>
                      <a:pt x="343034" y="349762"/>
                      <a:pt x="342528" y="350015"/>
                      <a:pt x="342401" y="350141"/>
                    </a:cubicBezTo>
                    <a:cubicBezTo>
                      <a:pt x="342528" y="348750"/>
                      <a:pt x="342654" y="347359"/>
                      <a:pt x="342781" y="345967"/>
                    </a:cubicBezTo>
                    <a:cubicBezTo>
                      <a:pt x="349358" y="341920"/>
                      <a:pt x="355681" y="338126"/>
                      <a:pt x="361626" y="334585"/>
                    </a:cubicBezTo>
                    <a:cubicBezTo>
                      <a:pt x="361499" y="335976"/>
                      <a:pt x="361247" y="337493"/>
                      <a:pt x="361120" y="338885"/>
                    </a:cubicBezTo>
                    <a:cubicBezTo>
                      <a:pt x="355681" y="342047"/>
                      <a:pt x="349610" y="345714"/>
                      <a:pt x="343034" y="349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71" name="Graphic 3">
              <a:extLst>
                <a:ext uri="{FF2B5EF4-FFF2-40B4-BE49-F238E27FC236}">
                  <a16:creationId xmlns:a16="http://schemas.microsoft.com/office/drawing/2014/main" id="{306CAB3B-51B2-3CF8-5FD6-5B0A492E310C}"/>
                </a:ext>
              </a:extLst>
            </p:cNvPr>
            <p:cNvGrpSpPr/>
            <p:nvPr/>
          </p:nvGrpSpPr>
          <p:grpSpPr>
            <a:xfrm>
              <a:off x="3970290" y="1483322"/>
              <a:ext cx="849833" cy="1045056"/>
              <a:chOff x="3970290" y="1483322"/>
              <a:chExt cx="849833" cy="1045056"/>
            </a:xfrm>
            <a:solidFill>
              <a:srgbClr val="E5D9CA"/>
            </a:solidFill>
          </p:grpSpPr>
          <p:sp>
            <p:nvSpPr>
              <p:cNvPr id="10006" name="Freeform: Shape 10005">
                <a:extLst>
                  <a:ext uri="{FF2B5EF4-FFF2-40B4-BE49-F238E27FC236}">
                    <a16:creationId xmlns:a16="http://schemas.microsoft.com/office/drawing/2014/main" id="{65B9A793-061C-830B-8235-84086137982C}"/>
                  </a:ext>
                </a:extLst>
              </p:cNvPr>
              <p:cNvSpPr/>
              <p:nvPr/>
            </p:nvSpPr>
            <p:spPr>
              <a:xfrm>
                <a:off x="4202055" y="1566975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7" name="Freeform: Shape 10006">
                <a:extLst>
                  <a:ext uri="{FF2B5EF4-FFF2-40B4-BE49-F238E27FC236}">
                    <a16:creationId xmlns:a16="http://schemas.microsoft.com/office/drawing/2014/main" id="{7F2DC037-F3B3-B55B-871E-4DAAEF8C5B07}"/>
                  </a:ext>
                </a:extLst>
              </p:cNvPr>
              <p:cNvSpPr/>
              <p:nvPr/>
            </p:nvSpPr>
            <p:spPr>
              <a:xfrm>
                <a:off x="4540256" y="2378881"/>
                <a:ext cx="65009" cy="24868"/>
              </a:xfrm>
              <a:custGeom>
                <a:avLst/>
                <a:gdLst>
                  <a:gd name="connsiteX0" fmla="*/ 65010 w 65009"/>
                  <a:gd name="connsiteY0" fmla="*/ 332 h 24868"/>
                  <a:gd name="connsiteX1" fmla="*/ 61342 w 65009"/>
                  <a:gd name="connsiteY1" fmla="*/ 79 h 24868"/>
                  <a:gd name="connsiteX2" fmla="*/ 42243 w 65009"/>
                  <a:gd name="connsiteY2" fmla="*/ 7794 h 24868"/>
                  <a:gd name="connsiteX3" fmla="*/ 0 w 65009"/>
                  <a:gd name="connsiteY3" fmla="*/ 24868 h 24868"/>
                  <a:gd name="connsiteX4" fmla="*/ 37058 w 65009"/>
                  <a:gd name="connsiteY4" fmla="*/ 12474 h 24868"/>
                  <a:gd name="connsiteX5" fmla="*/ 65010 w 65009"/>
                  <a:gd name="connsiteY5" fmla="*/ 332 h 2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009" h="24868">
                    <a:moveTo>
                      <a:pt x="65010" y="332"/>
                    </a:moveTo>
                    <a:cubicBezTo>
                      <a:pt x="62859" y="838"/>
                      <a:pt x="63365" y="-300"/>
                      <a:pt x="61342" y="79"/>
                    </a:cubicBezTo>
                    <a:cubicBezTo>
                      <a:pt x="59318" y="458"/>
                      <a:pt x="54765" y="2735"/>
                      <a:pt x="42243" y="7794"/>
                    </a:cubicBezTo>
                    <a:cubicBezTo>
                      <a:pt x="42497" y="9565"/>
                      <a:pt x="5692" y="22086"/>
                      <a:pt x="0" y="24868"/>
                    </a:cubicBezTo>
                    <a:cubicBezTo>
                      <a:pt x="15430" y="19936"/>
                      <a:pt x="26308" y="16015"/>
                      <a:pt x="37058" y="12474"/>
                    </a:cubicBezTo>
                    <a:cubicBezTo>
                      <a:pt x="47556" y="8806"/>
                      <a:pt x="56535" y="5012"/>
                      <a:pt x="65010" y="3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8" name="Freeform: Shape 10007">
                <a:extLst>
                  <a:ext uri="{FF2B5EF4-FFF2-40B4-BE49-F238E27FC236}">
                    <a16:creationId xmlns:a16="http://schemas.microsoft.com/office/drawing/2014/main" id="{78E90B52-55F1-0446-908A-BBFBC8E10752}"/>
                  </a:ext>
                </a:extLst>
              </p:cNvPr>
              <p:cNvSpPr/>
              <p:nvPr/>
            </p:nvSpPr>
            <p:spPr>
              <a:xfrm>
                <a:off x="4312118" y="1847629"/>
                <a:ext cx="11608" cy="88913"/>
              </a:xfrm>
              <a:custGeom>
                <a:avLst/>
                <a:gdLst>
                  <a:gd name="connsiteX0" fmla="*/ 11608 w 11608"/>
                  <a:gd name="connsiteY0" fmla="*/ 0 h 88913"/>
                  <a:gd name="connsiteX1" fmla="*/ 225 w 11608"/>
                  <a:gd name="connsiteY1" fmla="*/ 88914 h 88913"/>
                  <a:gd name="connsiteX2" fmla="*/ 11608 w 11608"/>
                  <a:gd name="connsiteY2" fmla="*/ 0 h 8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8" h="88913">
                    <a:moveTo>
                      <a:pt x="11608" y="0"/>
                    </a:moveTo>
                    <a:cubicBezTo>
                      <a:pt x="6296" y="28963"/>
                      <a:pt x="-1419" y="82084"/>
                      <a:pt x="225" y="88914"/>
                    </a:cubicBezTo>
                    <a:cubicBezTo>
                      <a:pt x="5790" y="59445"/>
                      <a:pt x="10343" y="22260"/>
                      <a:pt x="1160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9" name="Freeform: Shape 10008">
                <a:extLst>
                  <a:ext uri="{FF2B5EF4-FFF2-40B4-BE49-F238E27FC236}">
                    <a16:creationId xmlns:a16="http://schemas.microsoft.com/office/drawing/2014/main" id="{3DD4DB90-AD21-A464-ECF0-4EDF1DA5E330}"/>
                  </a:ext>
                </a:extLst>
              </p:cNvPr>
              <p:cNvSpPr/>
              <p:nvPr/>
            </p:nvSpPr>
            <p:spPr>
              <a:xfrm>
                <a:off x="4291475" y="2092362"/>
                <a:ext cx="2831" cy="90937"/>
              </a:xfrm>
              <a:custGeom>
                <a:avLst/>
                <a:gdLst>
                  <a:gd name="connsiteX0" fmla="*/ 2783 w 2831"/>
                  <a:gd name="connsiteY0" fmla="*/ 68424 h 90937"/>
                  <a:gd name="connsiteX1" fmla="*/ 1644 w 2831"/>
                  <a:gd name="connsiteY1" fmla="*/ 36173 h 90937"/>
                  <a:gd name="connsiteX2" fmla="*/ 2656 w 2831"/>
                  <a:gd name="connsiteY2" fmla="*/ 0 h 90937"/>
                  <a:gd name="connsiteX3" fmla="*/ 0 w 2831"/>
                  <a:gd name="connsiteY3" fmla="*/ 90937 h 90937"/>
                  <a:gd name="connsiteX4" fmla="*/ 2783 w 2831"/>
                  <a:gd name="connsiteY4" fmla="*/ 68424 h 90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" h="90937">
                    <a:moveTo>
                      <a:pt x="2783" y="68424"/>
                    </a:moveTo>
                    <a:cubicBezTo>
                      <a:pt x="1897" y="68424"/>
                      <a:pt x="1391" y="52741"/>
                      <a:pt x="1644" y="36173"/>
                    </a:cubicBezTo>
                    <a:cubicBezTo>
                      <a:pt x="1770" y="19730"/>
                      <a:pt x="3288" y="2277"/>
                      <a:pt x="2656" y="0"/>
                    </a:cubicBezTo>
                    <a:cubicBezTo>
                      <a:pt x="-885" y="40093"/>
                      <a:pt x="506" y="71586"/>
                      <a:pt x="0" y="90937"/>
                    </a:cubicBezTo>
                    <a:cubicBezTo>
                      <a:pt x="1265" y="87269"/>
                      <a:pt x="3162" y="94732"/>
                      <a:pt x="2783" y="684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0" name="Freeform: Shape 10009">
                <a:extLst>
                  <a:ext uri="{FF2B5EF4-FFF2-40B4-BE49-F238E27FC236}">
                    <a16:creationId xmlns:a16="http://schemas.microsoft.com/office/drawing/2014/main" id="{FE83468F-EF68-149C-8702-25B548EE4D2D}"/>
                  </a:ext>
                </a:extLst>
              </p:cNvPr>
              <p:cNvSpPr/>
              <p:nvPr/>
            </p:nvSpPr>
            <p:spPr>
              <a:xfrm>
                <a:off x="4292993" y="2228326"/>
                <a:ext cx="12141" cy="70194"/>
              </a:xfrm>
              <a:custGeom>
                <a:avLst/>
                <a:gdLst>
                  <a:gd name="connsiteX0" fmla="*/ 0 w 12141"/>
                  <a:gd name="connsiteY0" fmla="*/ 126 h 70194"/>
                  <a:gd name="connsiteX1" fmla="*/ 3162 w 12141"/>
                  <a:gd name="connsiteY1" fmla="*/ 34655 h 70194"/>
                  <a:gd name="connsiteX2" fmla="*/ 5944 w 12141"/>
                  <a:gd name="connsiteY2" fmla="*/ 51982 h 70194"/>
                  <a:gd name="connsiteX3" fmla="*/ 9992 w 12141"/>
                  <a:gd name="connsiteY3" fmla="*/ 70195 h 70194"/>
                  <a:gd name="connsiteX4" fmla="*/ 12142 w 12141"/>
                  <a:gd name="connsiteY4" fmla="*/ 69563 h 70194"/>
                  <a:gd name="connsiteX5" fmla="*/ 2277 w 12141"/>
                  <a:gd name="connsiteY5" fmla="*/ 0 h 70194"/>
                  <a:gd name="connsiteX6" fmla="*/ 127 w 12141"/>
                  <a:gd name="connsiteY6" fmla="*/ 0 h 70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41" h="70194">
                    <a:moveTo>
                      <a:pt x="0" y="126"/>
                    </a:moveTo>
                    <a:cubicBezTo>
                      <a:pt x="632" y="11636"/>
                      <a:pt x="1770" y="23145"/>
                      <a:pt x="3162" y="34655"/>
                    </a:cubicBezTo>
                    <a:cubicBezTo>
                      <a:pt x="3921" y="40473"/>
                      <a:pt x="4806" y="46164"/>
                      <a:pt x="5944" y="51982"/>
                    </a:cubicBezTo>
                    <a:cubicBezTo>
                      <a:pt x="7083" y="57927"/>
                      <a:pt x="8094" y="63112"/>
                      <a:pt x="9992" y="70195"/>
                    </a:cubicBezTo>
                    <a:lnTo>
                      <a:pt x="12142" y="69563"/>
                    </a:lnTo>
                    <a:cubicBezTo>
                      <a:pt x="5944" y="45153"/>
                      <a:pt x="3794" y="23145"/>
                      <a:pt x="2277" y="0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1" name="Freeform: Shape 10010">
                <a:extLst>
                  <a:ext uri="{FF2B5EF4-FFF2-40B4-BE49-F238E27FC236}">
                    <a16:creationId xmlns:a16="http://schemas.microsoft.com/office/drawing/2014/main" id="{283DAF3A-7429-B7C5-43FF-466C4AEC68AC}"/>
                  </a:ext>
                </a:extLst>
              </p:cNvPr>
              <p:cNvSpPr/>
              <p:nvPr/>
            </p:nvSpPr>
            <p:spPr>
              <a:xfrm>
                <a:off x="4339157" y="2363403"/>
                <a:ext cx="63662" cy="40444"/>
              </a:xfrm>
              <a:custGeom>
                <a:avLst/>
                <a:gdLst>
                  <a:gd name="connsiteX0" fmla="*/ 62353 w 63662"/>
                  <a:gd name="connsiteY0" fmla="*/ 38702 h 40444"/>
                  <a:gd name="connsiteX1" fmla="*/ 19984 w 63662"/>
                  <a:gd name="connsiteY1" fmla="*/ 15683 h 40444"/>
                  <a:gd name="connsiteX2" fmla="*/ 0 w 63662"/>
                  <a:gd name="connsiteY2" fmla="*/ 0 h 40444"/>
                  <a:gd name="connsiteX3" fmla="*/ 45026 w 63662"/>
                  <a:gd name="connsiteY3" fmla="*/ 33896 h 40444"/>
                  <a:gd name="connsiteX4" fmla="*/ 62353 w 63662"/>
                  <a:gd name="connsiteY4" fmla="*/ 38828 h 4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62" h="40444">
                    <a:moveTo>
                      <a:pt x="62353" y="38702"/>
                    </a:moveTo>
                    <a:cubicBezTo>
                      <a:pt x="43255" y="31240"/>
                      <a:pt x="29596" y="22639"/>
                      <a:pt x="19984" y="15683"/>
                    </a:cubicBezTo>
                    <a:cubicBezTo>
                      <a:pt x="10245" y="8727"/>
                      <a:pt x="4174" y="3162"/>
                      <a:pt x="0" y="0"/>
                    </a:cubicBezTo>
                    <a:cubicBezTo>
                      <a:pt x="13280" y="15177"/>
                      <a:pt x="31367" y="27446"/>
                      <a:pt x="45026" y="33896"/>
                    </a:cubicBezTo>
                    <a:cubicBezTo>
                      <a:pt x="58686" y="40346"/>
                      <a:pt x="67033" y="42117"/>
                      <a:pt x="62353" y="388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2" name="Freeform: Shape 10011">
                <a:extLst>
                  <a:ext uri="{FF2B5EF4-FFF2-40B4-BE49-F238E27FC236}">
                    <a16:creationId xmlns:a16="http://schemas.microsoft.com/office/drawing/2014/main" id="{8DE73EEC-3E88-F5D1-0D1B-4408D471FF44}"/>
                  </a:ext>
                </a:extLst>
              </p:cNvPr>
              <p:cNvSpPr/>
              <p:nvPr/>
            </p:nvSpPr>
            <p:spPr>
              <a:xfrm>
                <a:off x="4542027" y="2394011"/>
                <a:ext cx="44646" cy="18086"/>
              </a:xfrm>
              <a:custGeom>
                <a:avLst/>
                <a:gdLst>
                  <a:gd name="connsiteX0" fmla="*/ 43508 w 44646"/>
                  <a:gd name="connsiteY0" fmla="*/ 126 h 18086"/>
                  <a:gd name="connsiteX1" fmla="*/ 21754 w 44646"/>
                  <a:gd name="connsiteY1" fmla="*/ 7968 h 18086"/>
                  <a:gd name="connsiteX2" fmla="*/ 0 w 44646"/>
                  <a:gd name="connsiteY2" fmla="*/ 15304 h 18086"/>
                  <a:gd name="connsiteX3" fmla="*/ 885 w 44646"/>
                  <a:gd name="connsiteY3" fmla="*/ 18086 h 18086"/>
                  <a:gd name="connsiteX4" fmla="*/ 22766 w 44646"/>
                  <a:gd name="connsiteY4" fmla="*/ 10750 h 18086"/>
                  <a:gd name="connsiteX5" fmla="*/ 44647 w 44646"/>
                  <a:gd name="connsiteY5" fmla="*/ 2783 h 18086"/>
                  <a:gd name="connsiteX6" fmla="*/ 43508 w 44646"/>
                  <a:gd name="connsiteY6" fmla="*/ 0 h 18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646" h="18086">
                    <a:moveTo>
                      <a:pt x="43508" y="126"/>
                    </a:moveTo>
                    <a:cubicBezTo>
                      <a:pt x="36046" y="3162"/>
                      <a:pt x="28837" y="5565"/>
                      <a:pt x="21754" y="7968"/>
                    </a:cubicBezTo>
                    <a:cubicBezTo>
                      <a:pt x="15051" y="10245"/>
                      <a:pt x="7589" y="13027"/>
                      <a:pt x="0" y="15304"/>
                    </a:cubicBezTo>
                    <a:lnTo>
                      <a:pt x="885" y="18086"/>
                    </a:lnTo>
                    <a:cubicBezTo>
                      <a:pt x="8600" y="15810"/>
                      <a:pt x="16189" y="13027"/>
                      <a:pt x="22766" y="10750"/>
                    </a:cubicBezTo>
                    <a:cubicBezTo>
                      <a:pt x="29722" y="8347"/>
                      <a:pt x="37058" y="5818"/>
                      <a:pt x="44647" y="2783"/>
                    </a:cubicBezTo>
                    <a:lnTo>
                      <a:pt x="43508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3" name="Freeform: Shape 10012">
                <a:extLst>
                  <a:ext uri="{FF2B5EF4-FFF2-40B4-BE49-F238E27FC236}">
                    <a16:creationId xmlns:a16="http://schemas.microsoft.com/office/drawing/2014/main" id="{4707008D-37B5-06FE-30FB-4CC0CC32FEE8}"/>
                  </a:ext>
                </a:extLst>
              </p:cNvPr>
              <p:cNvSpPr/>
              <p:nvPr/>
            </p:nvSpPr>
            <p:spPr>
              <a:xfrm>
                <a:off x="4305640" y="1846490"/>
                <a:ext cx="11509" cy="66780"/>
              </a:xfrm>
              <a:custGeom>
                <a:avLst/>
                <a:gdLst>
                  <a:gd name="connsiteX0" fmla="*/ 0 w 11509"/>
                  <a:gd name="connsiteY0" fmla="*/ 66527 h 66780"/>
                  <a:gd name="connsiteX1" fmla="*/ 2277 w 11509"/>
                  <a:gd name="connsiteY1" fmla="*/ 66780 h 66780"/>
                  <a:gd name="connsiteX2" fmla="*/ 11509 w 11509"/>
                  <a:gd name="connsiteY2" fmla="*/ 379 h 66780"/>
                  <a:gd name="connsiteX3" fmla="*/ 9359 w 11509"/>
                  <a:gd name="connsiteY3" fmla="*/ 0 h 66780"/>
                  <a:gd name="connsiteX4" fmla="*/ 0 w 11509"/>
                  <a:gd name="connsiteY4" fmla="*/ 66527 h 66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09" h="66780">
                    <a:moveTo>
                      <a:pt x="0" y="66527"/>
                    </a:moveTo>
                    <a:lnTo>
                      <a:pt x="2277" y="66780"/>
                    </a:lnTo>
                    <a:lnTo>
                      <a:pt x="11509" y="379"/>
                    </a:lnTo>
                    <a:lnTo>
                      <a:pt x="9359" y="0"/>
                    </a:lnTo>
                    <a:lnTo>
                      <a:pt x="0" y="665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4" name="Freeform: Shape 10013">
                <a:extLst>
                  <a:ext uri="{FF2B5EF4-FFF2-40B4-BE49-F238E27FC236}">
                    <a16:creationId xmlns:a16="http://schemas.microsoft.com/office/drawing/2014/main" id="{4397E7BB-44F0-E2D2-8170-6C8B1CC3BF98}"/>
                  </a:ext>
                </a:extLst>
              </p:cNvPr>
              <p:cNvSpPr/>
              <p:nvPr/>
            </p:nvSpPr>
            <p:spPr>
              <a:xfrm>
                <a:off x="4288257" y="2001931"/>
                <a:ext cx="4878" cy="68913"/>
              </a:xfrm>
              <a:custGeom>
                <a:avLst/>
                <a:gdLst>
                  <a:gd name="connsiteX0" fmla="*/ 4736 w 4878"/>
                  <a:gd name="connsiteY0" fmla="*/ 0 h 68913"/>
                  <a:gd name="connsiteX1" fmla="*/ 1194 w 4878"/>
                  <a:gd name="connsiteY1" fmla="*/ 67412 h 68913"/>
                  <a:gd name="connsiteX2" fmla="*/ 4736 w 4878"/>
                  <a:gd name="connsiteY2" fmla="*/ 0 h 6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78" h="68913">
                    <a:moveTo>
                      <a:pt x="4736" y="0"/>
                    </a:moveTo>
                    <a:cubicBezTo>
                      <a:pt x="1827" y="35540"/>
                      <a:pt x="-1968" y="77404"/>
                      <a:pt x="1194" y="67412"/>
                    </a:cubicBezTo>
                    <a:cubicBezTo>
                      <a:pt x="4483" y="29216"/>
                      <a:pt x="5242" y="9486"/>
                      <a:pt x="473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5" name="Freeform: Shape 10014">
                <a:extLst>
                  <a:ext uri="{FF2B5EF4-FFF2-40B4-BE49-F238E27FC236}">
                    <a16:creationId xmlns:a16="http://schemas.microsoft.com/office/drawing/2014/main" id="{F5B86662-30B2-C640-95FB-6FB32E0B2BEF}"/>
                  </a:ext>
                </a:extLst>
              </p:cNvPr>
              <p:cNvSpPr/>
              <p:nvPr/>
            </p:nvSpPr>
            <p:spPr>
              <a:xfrm>
                <a:off x="4568081" y="2353930"/>
                <a:ext cx="87861" cy="60443"/>
              </a:xfrm>
              <a:custGeom>
                <a:avLst/>
                <a:gdLst>
                  <a:gd name="connsiteX0" fmla="*/ 48441 w 87861"/>
                  <a:gd name="connsiteY0" fmla="*/ 36919 h 60443"/>
                  <a:gd name="connsiteX1" fmla="*/ 47556 w 87861"/>
                  <a:gd name="connsiteY1" fmla="*/ 37678 h 60443"/>
                  <a:gd name="connsiteX2" fmla="*/ 46417 w 87861"/>
                  <a:gd name="connsiteY2" fmla="*/ 38437 h 60443"/>
                  <a:gd name="connsiteX3" fmla="*/ 0 w 87861"/>
                  <a:gd name="connsiteY3" fmla="*/ 60444 h 60443"/>
                  <a:gd name="connsiteX4" fmla="*/ 47429 w 87861"/>
                  <a:gd name="connsiteY4" fmla="*/ 39955 h 60443"/>
                  <a:gd name="connsiteX5" fmla="*/ 48567 w 87861"/>
                  <a:gd name="connsiteY5" fmla="*/ 39322 h 60443"/>
                  <a:gd name="connsiteX6" fmla="*/ 49706 w 87861"/>
                  <a:gd name="connsiteY6" fmla="*/ 38437 h 60443"/>
                  <a:gd name="connsiteX7" fmla="*/ 83981 w 87861"/>
                  <a:gd name="connsiteY7" fmla="*/ 3023 h 60443"/>
                  <a:gd name="connsiteX8" fmla="*/ 48567 w 87861"/>
                  <a:gd name="connsiteY8" fmla="*/ 36919 h 6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61" h="60443">
                    <a:moveTo>
                      <a:pt x="48441" y="36919"/>
                    </a:moveTo>
                    <a:lnTo>
                      <a:pt x="47556" y="37678"/>
                    </a:lnTo>
                    <a:lnTo>
                      <a:pt x="46417" y="38437"/>
                    </a:lnTo>
                    <a:cubicBezTo>
                      <a:pt x="24031" y="52096"/>
                      <a:pt x="7842" y="56397"/>
                      <a:pt x="0" y="60444"/>
                    </a:cubicBezTo>
                    <a:cubicBezTo>
                      <a:pt x="12142" y="56144"/>
                      <a:pt x="30354" y="50452"/>
                      <a:pt x="47429" y="39955"/>
                    </a:cubicBezTo>
                    <a:lnTo>
                      <a:pt x="48567" y="39322"/>
                    </a:lnTo>
                    <a:lnTo>
                      <a:pt x="49706" y="38437"/>
                    </a:lnTo>
                    <a:cubicBezTo>
                      <a:pt x="78416" y="16683"/>
                      <a:pt x="96123" y="-8866"/>
                      <a:pt x="83981" y="3023"/>
                    </a:cubicBezTo>
                    <a:cubicBezTo>
                      <a:pt x="72092" y="16936"/>
                      <a:pt x="59571" y="28319"/>
                      <a:pt x="48567" y="369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6" name="Freeform: Shape 10015">
                <a:extLst>
                  <a:ext uri="{FF2B5EF4-FFF2-40B4-BE49-F238E27FC236}">
                    <a16:creationId xmlns:a16="http://schemas.microsoft.com/office/drawing/2014/main" id="{665DC07D-72E9-15D1-0483-74733F667291}"/>
                  </a:ext>
                </a:extLst>
              </p:cNvPr>
              <p:cNvSpPr/>
              <p:nvPr/>
            </p:nvSpPr>
            <p:spPr>
              <a:xfrm>
                <a:off x="4125663" y="1941475"/>
                <a:ext cx="7403" cy="65768"/>
              </a:xfrm>
              <a:custGeom>
                <a:avLst/>
                <a:gdLst>
                  <a:gd name="connsiteX0" fmla="*/ 7336 w 7403"/>
                  <a:gd name="connsiteY0" fmla="*/ 0 h 65768"/>
                  <a:gd name="connsiteX1" fmla="*/ 0 w 7403"/>
                  <a:gd name="connsiteY1" fmla="*/ 65768 h 65768"/>
                  <a:gd name="connsiteX2" fmla="*/ 5312 w 7403"/>
                  <a:gd name="connsiteY2" fmla="*/ 44267 h 65768"/>
                  <a:gd name="connsiteX3" fmla="*/ 7336 w 7403"/>
                  <a:gd name="connsiteY3" fmla="*/ 126 h 6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03" h="65768">
                    <a:moveTo>
                      <a:pt x="7336" y="0"/>
                    </a:moveTo>
                    <a:cubicBezTo>
                      <a:pt x="4553" y="28331"/>
                      <a:pt x="3036" y="29975"/>
                      <a:pt x="0" y="65768"/>
                    </a:cubicBezTo>
                    <a:cubicBezTo>
                      <a:pt x="1644" y="62227"/>
                      <a:pt x="2783" y="69815"/>
                      <a:pt x="5312" y="44267"/>
                    </a:cubicBezTo>
                    <a:cubicBezTo>
                      <a:pt x="3921" y="44140"/>
                      <a:pt x="7968" y="5818"/>
                      <a:pt x="7336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7" name="Freeform: Shape 10016">
                <a:extLst>
                  <a:ext uri="{FF2B5EF4-FFF2-40B4-BE49-F238E27FC236}">
                    <a16:creationId xmlns:a16="http://schemas.microsoft.com/office/drawing/2014/main" id="{5E9CFF13-E95A-F4D7-B0CD-FA0CBD04E8A5}"/>
                  </a:ext>
                </a:extLst>
              </p:cNvPr>
              <p:cNvSpPr/>
              <p:nvPr/>
            </p:nvSpPr>
            <p:spPr>
              <a:xfrm>
                <a:off x="4317549" y="1483322"/>
                <a:ext cx="143846" cy="48920"/>
              </a:xfrm>
              <a:custGeom>
                <a:avLst/>
                <a:gdLst>
                  <a:gd name="connsiteX0" fmla="*/ 2384 w 143846"/>
                  <a:gd name="connsiteY0" fmla="*/ 48872 h 48920"/>
                  <a:gd name="connsiteX1" fmla="*/ 54239 w 143846"/>
                  <a:gd name="connsiteY1" fmla="*/ 26486 h 48920"/>
                  <a:gd name="connsiteX2" fmla="*/ 81305 w 143846"/>
                  <a:gd name="connsiteY2" fmla="*/ 15103 h 48920"/>
                  <a:gd name="connsiteX3" fmla="*/ 110901 w 143846"/>
                  <a:gd name="connsiteY3" fmla="*/ 5743 h 48920"/>
                  <a:gd name="connsiteX4" fmla="*/ 111786 w 143846"/>
                  <a:gd name="connsiteY4" fmla="*/ 4352 h 48920"/>
                  <a:gd name="connsiteX5" fmla="*/ 116845 w 143846"/>
                  <a:gd name="connsiteY5" fmla="*/ 3593 h 48920"/>
                  <a:gd name="connsiteX6" fmla="*/ 133288 w 143846"/>
                  <a:gd name="connsiteY6" fmla="*/ 1949 h 48920"/>
                  <a:gd name="connsiteX7" fmla="*/ 143659 w 143846"/>
                  <a:gd name="connsiteY7" fmla="*/ 811 h 48920"/>
                  <a:gd name="connsiteX8" fmla="*/ 116719 w 143846"/>
                  <a:gd name="connsiteY8" fmla="*/ 178 h 48920"/>
                  <a:gd name="connsiteX9" fmla="*/ 113431 w 143846"/>
                  <a:gd name="connsiteY9" fmla="*/ 178 h 48920"/>
                  <a:gd name="connsiteX10" fmla="*/ 111028 w 143846"/>
                  <a:gd name="connsiteY10" fmla="*/ 937 h 48920"/>
                  <a:gd name="connsiteX11" fmla="*/ 41338 w 143846"/>
                  <a:gd name="connsiteY11" fmla="*/ 25727 h 48920"/>
                  <a:gd name="connsiteX12" fmla="*/ 20722 w 143846"/>
                  <a:gd name="connsiteY12" fmla="*/ 37489 h 48920"/>
                  <a:gd name="connsiteX13" fmla="*/ 3648 w 143846"/>
                  <a:gd name="connsiteY13" fmla="*/ 46216 h 48920"/>
                  <a:gd name="connsiteX14" fmla="*/ 2384 w 143846"/>
                  <a:gd name="connsiteY14" fmla="*/ 48745 h 48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846" h="48920">
                    <a:moveTo>
                      <a:pt x="2384" y="48872"/>
                    </a:moveTo>
                    <a:cubicBezTo>
                      <a:pt x="17055" y="42169"/>
                      <a:pt x="36532" y="33948"/>
                      <a:pt x="54239" y="26486"/>
                    </a:cubicBezTo>
                    <a:lnTo>
                      <a:pt x="81305" y="15103"/>
                    </a:lnTo>
                    <a:lnTo>
                      <a:pt x="110901" y="5743"/>
                    </a:lnTo>
                    <a:cubicBezTo>
                      <a:pt x="109889" y="5743"/>
                      <a:pt x="110269" y="5111"/>
                      <a:pt x="111786" y="4352"/>
                    </a:cubicBezTo>
                    <a:lnTo>
                      <a:pt x="116845" y="3593"/>
                    </a:lnTo>
                    <a:cubicBezTo>
                      <a:pt x="119755" y="2834"/>
                      <a:pt x="126964" y="2075"/>
                      <a:pt x="133288" y="1949"/>
                    </a:cubicBezTo>
                    <a:cubicBezTo>
                      <a:pt x="139612" y="1822"/>
                      <a:pt x="144923" y="1822"/>
                      <a:pt x="143659" y="811"/>
                    </a:cubicBezTo>
                    <a:cubicBezTo>
                      <a:pt x="133414" y="-201"/>
                      <a:pt x="123675" y="-75"/>
                      <a:pt x="116719" y="178"/>
                    </a:cubicBezTo>
                    <a:lnTo>
                      <a:pt x="113431" y="178"/>
                    </a:lnTo>
                    <a:cubicBezTo>
                      <a:pt x="113431" y="178"/>
                      <a:pt x="111028" y="937"/>
                      <a:pt x="111028" y="937"/>
                    </a:cubicBezTo>
                    <a:cubicBezTo>
                      <a:pt x="77637" y="10170"/>
                      <a:pt x="57148" y="20162"/>
                      <a:pt x="41338" y="25727"/>
                    </a:cubicBezTo>
                    <a:cubicBezTo>
                      <a:pt x="50192" y="23830"/>
                      <a:pt x="35394" y="30659"/>
                      <a:pt x="20722" y="37489"/>
                    </a:cubicBezTo>
                    <a:cubicBezTo>
                      <a:pt x="13260" y="41030"/>
                      <a:pt x="7695" y="44066"/>
                      <a:pt x="3648" y="46216"/>
                    </a:cubicBezTo>
                    <a:cubicBezTo>
                      <a:pt x="-273" y="48240"/>
                      <a:pt x="-1537" y="49378"/>
                      <a:pt x="2384" y="4874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8" name="Freeform: Shape 10017">
                <a:extLst>
                  <a:ext uri="{FF2B5EF4-FFF2-40B4-BE49-F238E27FC236}">
                    <a16:creationId xmlns:a16="http://schemas.microsoft.com/office/drawing/2014/main" id="{C766CD85-3C01-9ADB-6A7E-D37FF63808EF}"/>
                  </a:ext>
                </a:extLst>
              </p:cNvPr>
              <p:cNvSpPr/>
              <p:nvPr/>
            </p:nvSpPr>
            <p:spPr>
              <a:xfrm>
                <a:off x="4297514" y="1936163"/>
                <a:ext cx="11540" cy="111553"/>
              </a:xfrm>
              <a:custGeom>
                <a:avLst/>
                <a:gdLst>
                  <a:gd name="connsiteX0" fmla="*/ 1296 w 11540"/>
                  <a:gd name="connsiteY0" fmla="*/ 80946 h 111553"/>
                  <a:gd name="connsiteX1" fmla="*/ 1550 w 11540"/>
                  <a:gd name="connsiteY1" fmla="*/ 111553 h 111553"/>
                  <a:gd name="connsiteX2" fmla="*/ 6355 w 11540"/>
                  <a:gd name="connsiteY2" fmla="*/ 47682 h 111553"/>
                  <a:gd name="connsiteX3" fmla="*/ 11541 w 11540"/>
                  <a:gd name="connsiteY3" fmla="*/ 0 h 111553"/>
                  <a:gd name="connsiteX4" fmla="*/ 4585 w 11540"/>
                  <a:gd name="connsiteY4" fmla="*/ 47176 h 111553"/>
                  <a:gd name="connsiteX5" fmla="*/ 1170 w 11540"/>
                  <a:gd name="connsiteY5" fmla="*/ 81072 h 11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0" h="111553">
                    <a:moveTo>
                      <a:pt x="1296" y="80946"/>
                    </a:moveTo>
                    <a:cubicBezTo>
                      <a:pt x="-348" y="99158"/>
                      <a:pt x="-601" y="109024"/>
                      <a:pt x="1550" y="111553"/>
                    </a:cubicBezTo>
                    <a:cubicBezTo>
                      <a:pt x="3067" y="91570"/>
                      <a:pt x="4838" y="68298"/>
                      <a:pt x="6355" y="47682"/>
                    </a:cubicBezTo>
                    <a:cubicBezTo>
                      <a:pt x="9012" y="27193"/>
                      <a:pt x="11035" y="9359"/>
                      <a:pt x="11541" y="0"/>
                    </a:cubicBezTo>
                    <a:cubicBezTo>
                      <a:pt x="8885" y="18086"/>
                      <a:pt x="6609" y="33643"/>
                      <a:pt x="4585" y="47176"/>
                    </a:cubicBezTo>
                    <a:cubicBezTo>
                      <a:pt x="3067" y="60583"/>
                      <a:pt x="2055" y="71839"/>
                      <a:pt x="1170" y="8107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9" name="Freeform: Shape 10018">
                <a:extLst>
                  <a:ext uri="{FF2B5EF4-FFF2-40B4-BE49-F238E27FC236}">
                    <a16:creationId xmlns:a16="http://schemas.microsoft.com/office/drawing/2014/main" id="{D5FAD629-BD3F-109B-8F07-CD7E217E48F9}"/>
                  </a:ext>
                </a:extLst>
              </p:cNvPr>
              <p:cNvSpPr/>
              <p:nvPr/>
            </p:nvSpPr>
            <p:spPr>
              <a:xfrm>
                <a:off x="4263270" y="1889297"/>
                <a:ext cx="23271" cy="157027"/>
              </a:xfrm>
              <a:custGeom>
                <a:avLst/>
                <a:gdLst>
                  <a:gd name="connsiteX0" fmla="*/ 12901 w 23271"/>
                  <a:gd name="connsiteY0" fmla="*/ 52558 h 157027"/>
                  <a:gd name="connsiteX1" fmla="*/ 5059 w 23271"/>
                  <a:gd name="connsiteY1" fmla="*/ 91639 h 157027"/>
                  <a:gd name="connsiteX2" fmla="*/ 0 w 23271"/>
                  <a:gd name="connsiteY2" fmla="*/ 157028 h 157027"/>
                  <a:gd name="connsiteX3" fmla="*/ 12521 w 23271"/>
                  <a:gd name="connsiteY3" fmla="*/ 78359 h 157027"/>
                  <a:gd name="connsiteX4" fmla="*/ 19351 w 23271"/>
                  <a:gd name="connsiteY4" fmla="*/ 39531 h 157027"/>
                  <a:gd name="connsiteX5" fmla="*/ 23272 w 23271"/>
                  <a:gd name="connsiteY5" fmla="*/ 702 h 157027"/>
                  <a:gd name="connsiteX6" fmla="*/ 13027 w 23271"/>
                  <a:gd name="connsiteY6" fmla="*/ 52431 h 15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71" h="157027">
                    <a:moveTo>
                      <a:pt x="12901" y="52558"/>
                    </a:moveTo>
                    <a:cubicBezTo>
                      <a:pt x="7209" y="79371"/>
                      <a:pt x="2783" y="102643"/>
                      <a:pt x="5059" y="91639"/>
                    </a:cubicBezTo>
                    <a:cubicBezTo>
                      <a:pt x="4933" y="103908"/>
                      <a:pt x="3794" y="104413"/>
                      <a:pt x="0" y="157028"/>
                    </a:cubicBezTo>
                    <a:cubicBezTo>
                      <a:pt x="4047" y="128571"/>
                      <a:pt x="7462" y="103781"/>
                      <a:pt x="12521" y="78359"/>
                    </a:cubicBezTo>
                    <a:cubicBezTo>
                      <a:pt x="14924" y="65711"/>
                      <a:pt x="17327" y="52811"/>
                      <a:pt x="19351" y="39531"/>
                    </a:cubicBezTo>
                    <a:cubicBezTo>
                      <a:pt x="21375" y="25871"/>
                      <a:pt x="22386" y="13223"/>
                      <a:pt x="23272" y="702"/>
                    </a:cubicBezTo>
                    <a:cubicBezTo>
                      <a:pt x="20995" y="-4990"/>
                      <a:pt x="18972" y="24986"/>
                      <a:pt x="13027" y="524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0" name="Freeform: Shape 10019">
                <a:extLst>
                  <a:ext uri="{FF2B5EF4-FFF2-40B4-BE49-F238E27FC236}">
                    <a16:creationId xmlns:a16="http://schemas.microsoft.com/office/drawing/2014/main" id="{38A5DFCF-4BC2-14A1-C396-6D66011F29AA}"/>
                  </a:ext>
                </a:extLst>
              </p:cNvPr>
              <p:cNvSpPr/>
              <p:nvPr/>
            </p:nvSpPr>
            <p:spPr>
              <a:xfrm>
                <a:off x="4224695" y="2023812"/>
                <a:ext cx="45138" cy="245619"/>
              </a:xfrm>
              <a:custGeom>
                <a:avLst/>
                <a:gdLst>
                  <a:gd name="connsiteX0" fmla="*/ 44267 w 45138"/>
                  <a:gd name="connsiteY0" fmla="*/ 759 h 245619"/>
                  <a:gd name="connsiteX1" fmla="*/ 36805 w 45138"/>
                  <a:gd name="connsiteY1" fmla="*/ 42117 h 245619"/>
                  <a:gd name="connsiteX2" fmla="*/ 37690 w 45138"/>
                  <a:gd name="connsiteY2" fmla="*/ 0 h 245619"/>
                  <a:gd name="connsiteX3" fmla="*/ 31493 w 45138"/>
                  <a:gd name="connsiteY3" fmla="*/ 52994 h 245619"/>
                  <a:gd name="connsiteX4" fmla="*/ 20489 w 45138"/>
                  <a:gd name="connsiteY4" fmla="*/ 112565 h 245619"/>
                  <a:gd name="connsiteX5" fmla="*/ 13280 w 45138"/>
                  <a:gd name="connsiteY5" fmla="*/ 164926 h 245619"/>
                  <a:gd name="connsiteX6" fmla="*/ 8348 w 45138"/>
                  <a:gd name="connsiteY6" fmla="*/ 197305 h 245619"/>
                  <a:gd name="connsiteX7" fmla="*/ 0 w 45138"/>
                  <a:gd name="connsiteY7" fmla="*/ 245619 h 245619"/>
                  <a:gd name="connsiteX8" fmla="*/ 14798 w 45138"/>
                  <a:gd name="connsiteY8" fmla="*/ 183772 h 245619"/>
                  <a:gd name="connsiteX9" fmla="*/ 32378 w 45138"/>
                  <a:gd name="connsiteY9" fmla="*/ 115221 h 245619"/>
                  <a:gd name="connsiteX10" fmla="*/ 39714 w 45138"/>
                  <a:gd name="connsiteY10" fmla="*/ 60330 h 245619"/>
                  <a:gd name="connsiteX11" fmla="*/ 44267 w 45138"/>
                  <a:gd name="connsiteY11" fmla="*/ 885 h 245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138" h="245619">
                    <a:moveTo>
                      <a:pt x="44267" y="759"/>
                    </a:moveTo>
                    <a:cubicBezTo>
                      <a:pt x="39714" y="39967"/>
                      <a:pt x="37437" y="48567"/>
                      <a:pt x="36805" y="42117"/>
                    </a:cubicBezTo>
                    <a:cubicBezTo>
                      <a:pt x="36172" y="35793"/>
                      <a:pt x="36805" y="15557"/>
                      <a:pt x="37690" y="0"/>
                    </a:cubicBezTo>
                    <a:cubicBezTo>
                      <a:pt x="34528" y="18972"/>
                      <a:pt x="33390" y="35414"/>
                      <a:pt x="31493" y="52994"/>
                    </a:cubicBezTo>
                    <a:cubicBezTo>
                      <a:pt x="29722" y="70574"/>
                      <a:pt x="26813" y="89799"/>
                      <a:pt x="20489" y="112565"/>
                    </a:cubicBezTo>
                    <a:cubicBezTo>
                      <a:pt x="17833" y="132042"/>
                      <a:pt x="15936" y="146081"/>
                      <a:pt x="13280" y="164926"/>
                    </a:cubicBezTo>
                    <a:cubicBezTo>
                      <a:pt x="11889" y="174159"/>
                      <a:pt x="10371" y="184530"/>
                      <a:pt x="8348" y="197305"/>
                    </a:cubicBezTo>
                    <a:cubicBezTo>
                      <a:pt x="6324" y="210458"/>
                      <a:pt x="3541" y="226142"/>
                      <a:pt x="0" y="245619"/>
                    </a:cubicBezTo>
                    <a:cubicBezTo>
                      <a:pt x="5438" y="221462"/>
                      <a:pt x="10118" y="202490"/>
                      <a:pt x="14798" y="183772"/>
                    </a:cubicBezTo>
                    <a:cubicBezTo>
                      <a:pt x="19604" y="165053"/>
                      <a:pt x="25422" y="145070"/>
                      <a:pt x="32378" y="115221"/>
                    </a:cubicBezTo>
                    <a:cubicBezTo>
                      <a:pt x="27699" y="125466"/>
                      <a:pt x="35414" y="94352"/>
                      <a:pt x="39714" y="60330"/>
                    </a:cubicBezTo>
                    <a:cubicBezTo>
                      <a:pt x="43761" y="26813"/>
                      <a:pt x="46670" y="-5312"/>
                      <a:pt x="44267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1" name="Freeform: Shape 10020">
                <a:extLst>
                  <a:ext uri="{FF2B5EF4-FFF2-40B4-BE49-F238E27FC236}">
                    <a16:creationId xmlns:a16="http://schemas.microsoft.com/office/drawing/2014/main" id="{9B934967-E21F-C912-718C-AC837537D4C4}"/>
                  </a:ext>
                </a:extLst>
              </p:cNvPr>
              <p:cNvSpPr/>
              <p:nvPr/>
            </p:nvSpPr>
            <p:spPr>
              <a:xfrm>
                <a:off x="4176887" y="2354390"/>
                <a:ext cx="28936" cy="91982"/>
              </a:xfrm>
              <a:custGeom>
                <a:avLst/>
                <a:gdLst>
                  <a:gd name="connsiteX0" fmla="*/ 26560 w 28936"/>
                  <a:gd name="connsiteY0" fmla="*/ 3828 h 91982"/>
                  <a:gd name="connsiteX1" fmla="*/ 0 w 28936"/>
                  <a:gd name="connsiteY1" fmla="*/ 91983 h 91982"/>
                  <a:gd name="connsiteX2" fmla="*/ 22386 w 28936"/>
                  <a:gd name="connsiteY2" fmla="*/ 25203 h 91982"/>
                  <a:gd name="connsiteX3" fmla="*/ 26560 w 28936"/>
                  <a:gd name="connsiteY3" fmla="*/ 3828 h 91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36" h="91982">
                    <a:moveTo>
                      <a:pt x="26560" y="3828"/>
                    </a:moveTo>
                    <a:cubicBezTo>
                      <a:pt x="14039" y="45186"/>
                      <a:pt x="4426" y="77185"/>
                      <a:pt x="0" y="91983"/>
                    </a:cubicBezTo>
                    <a:cubicBezTo>
                      <a:pt x="7968" y="71873"/>
                      <a:pt x="16569" y="43921"/>
                      <a:pt x="22386" y="25203"/>
                    </a:cubicBezTo>
                    <a:cubicBezTo>
                      <a:pt x="28331" y="5725"/>
                      <a:pt x="31366" y="-6670"/>
                      <a:pt x="26560" y="38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2" name="Freeform: Shape 10021">
                <a:extLst>
                  <a:ext uri="{FF2B5EF4-FFF2-40B4-BE49-F238E27FC236}">
                    <a16:creationId xmlns:a16="http://schemas.microsoft.com/office/drawing/2014/main" id="{004DAFCE-932A-CEF1-9211-BF6259D1DF9A}"/>
                  </a:ext>
                </a:extLst>
              </p:cNvPr>
              <p:cNvSpPr/>
              <p:nvPr/>
            </p:nvSpPr>
            <p:spPr>
              <a:xfrm>
                <a:off x="4157030" y="185483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3" name="Freeform: Shape 10022">
                <a:extLst>
                  <a:ext uri="{FF2B5EF4-FFF2-40B4-BE49-F238E27FC236}">
                    <a16:creationId xmlns:a16="http://schemas.microsoft.com/office/drawing/2014/main" id="{E4AAD7BE-57A5-BD35-3FED-15CBA6209D56}"/>
                  </a:ext>
                </a:extLst>
              </p:cNvPr>
              <p:cNvSpPr/>
              <p:nvPr/>
            </p:nvSpPr>
            <p:spPr>
              <a:xfrm>
                <a:off x="4157030" y="1854838"/>
                <a:ext cx="12647" cy="126"/>
              </a:xfrm>
              <a:custGeom>
                <a:avLst/>
                <a:gdLst>
                  <a:gd name="connsiteX0" fmla="*/ 0 w 12647"/>
                  <a:gd name="connsiteY0" fmla="*/ 126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126 h 126"/>
                  <a:gd name="connsiteX4" fmla="*/ 0 w 12647"/>
                  <a:gd name="connsiteY4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26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4" name="Freeform: Shape 10023">
                <a:extLst>
                  <a:ext uri="{FF2B5EF4-FFF2-40B4-BE49-F238E27FC236}">
                    <a16:creationId xmlns:a16="http://schemas.microsoft.com/office/drawing/2014/main" id="{8BEC39B9-5F99-82D5-FF61-7A29603ADAED}"/>
                  </a:ext>
                </a:extLst>
              </p:cNvPr>
              <p:cNvSpPr/>
              <p:nvPr/>
            </p:nvSpPr>
            <p:spPr>
              <a:xfrm>
                <a:off x="3970290" y="1490908"/>
                <a:ext cx="849833" cy="1037470"/>
              </a:xfrm>
              <a:custGeom>
                <a:avLst/>
                <a:gdLst>
                  <a:gd name="connsiteX0" fmla="*/ 849354 w 849833"/>
                  <a:gd name="connsiteY0" fmla="*/ 307648 h 1037470"/>
                  <a:gd name="connsiteX1" fmla="*/ 847710 w 849833"/>
                  <a:gd name="connsiteY1" fmla="*/ 297403 h 1037470"/>
                  <a:gd name="connsiteX2" fmla="*/ 846319 w 849833"/>
                  <a:gd name="connsiteY2" fmla="*/ 292091 h 1037470"/>
                  <a:gd name="connsiteX3" fmla="*/ 845686 w 849833"/>
                  <a:gd name="connsiteY3" fmla="*/ 290194 h 1037470"/>
                  <a:gd name="connsiteX4" fmla="*/ 843663 w 849833"/>
                  <a:gd name="connsiteY4" fmla="*/ 285514 h 1037470"/>
                  <a:gd name="connsiteX5" fmla="*/ 839868 w 849833"/>
                  <a:gd name="connsiteY5" fmla="*/ 279317 h 1037470"/>
                  <a:gd name="connsiteX6" fmla="*/ 832406 w 849833"/>
                  <a:gd name="connsiteY6" fmla="*/ 270843 h 1037470"/>
                  <a:gd name="connsiteX7" fmla="*/ 830635 w 849833"/>
                  <a:gd name="connsiteY7" fmla="*/ 268819 h 1037470"/>
                  <a:gd name="connsiteX8" fmla="*/ 829877 w 849833"/>
                  <a:gd name="connsiteY8" fmla="*/ 267807 h 1037470"/>
                  <a:gd name="connsiteX9" fmla="*/ 826209 w 849833"/>
                  <a:gd name="connsiteY9" fmla="*/ 263001 h 1037470"/>
                  <a:gd name="connsiteX10" fmla="*/ 813055 w 849833"/>
                  <a:gd name="connsiteY10" fmla="*/ 251492 h 1037470"/>
                  <a:gd name="connsiteX11" fmla="*/ 790795 w 849833"/>
                  <a:gd name="connsiteY11" fmla="*/ 245041 h 1037470"/>
                  <a:gd name="connsiteX12" fmla="*/ 772456 w 849833"/>
                  <a:gd name="connsiteY12" fmla="*/ 248203 h 1037470"/>
                  <a:gd name="connsiteX13" fmla="*/ 748931 w 849833"/>
                  <a:gd name="connsiteY13" fmla="*/ 265404 h 1037470"/>
                  <a:gd name="connsiteX14" fmla="*/ 738560 w 849833"/>
                  <a:gd name="connsiteY14" fmla="*/ 281087 h 1037470"/>
                  <a:gd name="connsiteX15" fmla="*/ 728315 w 849833"/>
                  <a:gd name="connsiteY15" fmla="*/ 307648 h 1037470"/>
                  <a:gd name="connsiteX16" fmla="*/ 718197 w 849833"/>
                  <a:gd name="connsiteY16" fmla="*/ 338508 h 1037470"/>
                  <a:gd name="connsiteX17" fmla="*/ 712506 w 849833"/>
                  <a:gd name="connsiteY17" fmla="*/ 370886 h 1037470"/>
                  <a:gd name="connsiteX18" fmla="*/ 706687 w 849833"/>
                  <a:gd name="connsiteY18" fmla="*/ 395296 h 1037470"/>
                  <a:gd name="connsiteX19" fmla="*/ 703146 w 849833"/>
                  <a:gd name="connsiteY19" fmla="*/ 409462 h 1037470"/>
                  <a:gd name="connsiteX20" fmla="*/ 698972 w 849833"/>
                  <a:gd name="connsiteY20" fmla="*/ 426536 h 1037470"/>
                  <a:gd name="connsiteX21" fmla="*/ 684428 w 849833"/>
                  <a:gd name="connsiteY21" fmla="*/ 485981 h 1037470"/>
                  <a:gd name="connsiteX22" fmla="*/ 669503 w 849833"/>
                  <a:gd name="connsiteY22" fmla="*/ 523924 h 1037470"/>
                  <a:gd name="connsiteX23" fmla="*/ 664065 w 849833"/>
                  <a:gd name="connsiteY23" fmla="*/ 527212 h 1037470"/>
                  <a:gd name="connsiteX24" fmla="*/ 645220 w 849833"/>
                  <a:gd name="connsiteY24" fmla="*/ 572238 h 1037470"/>
                  <a:gd name="connsiteX25" fmla="*/ 634342 w 849833"/>
                  <a:gd name="connsiteY25" fmla="*/ 608032 h 1037470"/>
                  <a:gd name="connsiteX26" fmla="*/ 623465 w 849833"/>
                  <a:gd name="connsiteY26" fmla="*/ 644583 h 1037470"/>
                  <a:gd name="connsiteX27" fmla="*/ 616762 w 849833"/>
                  <a:gd name="connsiteY27" fmla="*/ 662796 h 1037470"/>
                  <a:gd name="connsiteX28" fmla="*/ 616636 w 849833"/>
                  <a:gd name="connsiteY28" fmla="*/ 649263 h 1037470"/>
                  <a:gd name="connsiteX29" fmla="*/ 617521 w 849833"/>
                  <a:gd name="connsiteY29" fmla="*/ 609043 h 1037470"/>
                  <a:gd name="connsiteX30" fmla="*/ 611324 w 849833"/>
                  <a:gd name="connsiteY30" fmla="*/ 652299 h 1037470"/>
                  <a:gd name="connsiteX31" fmla="*/ 615371 w 849833"/>
                  <a:gd name="connsiteY31" fmla="*/ 566800 h 1037470"/>
                  <a:gd name="connsiteX32" fmla="*/ 621821 w 849833"/>
                  <a:gd name="connsiteY32" fmla="*/ 496731 h 1037470"/>
                  <a:gd name="connsiteX33" fmla="*/ 625363 w 849833"/>
                  <a:gd name="connsiteY33" fmla="*/ 472574 h 1037470"/>
                  <a:gd name="connsiteX34" fmla="*/ 623213 w 849833"/>
                  <a:gd name="connsiteY34" fmla="*/ 521268 h 1037470"/>
                  <a:gd name="connsiteX35" fmla="*/ 627766 w 849833"/>
                  <a:gd name="connsiteY35" fmla="*/ 470424 h 1037470"/>
                  <a:gd name="connsiteX36" fmla="*/ 633963 w 849833"/>
                  <a:gd name="connsiteY36" fmla="*/ 435010 h 1037470"/>
                  <a:gd name="connsiteX37" fmla="*/ 634848 w 849833"/>
                  <a:gd name="connsiteY37" fmla="*/ 414774 h 1037470"/>
                  <a:gd name="connsiteX38" fmla="*/ 638263 w 849833"/>
                  <a:gd name="connsiteY38" fmla="*/ 387961 h 1037470"/>
                  <a:gd name="connsiteX39" fmla="*/ 639907 w 849833"/>
                  <a:gd name="connsiteY39" fmla="*/ 366460 h 1037470"/>
                  <a:gd name="connsiteX40" fmla="*/ 649267 w 849833"/>
                  <a:gd name="connsiteY40" fmla="*/ 306256 h 1037470"/>
                  <a:gd name="connsiteX41" fmla="*/ 651923 w 849833"/>
                  <a:gd name="connsiteY41" fmla="*/ 278178 h 1037470"/>
                  <a:gd name="connsiteX42" fmla="*/ 653188 w 849833"/>
                  <a:gd name="connsiteY42" fmla="*/ 250480 h 1037470"/>
                  <a:gd name="connsiteX43" fmla="*/ 655338 w 849833"/>
                  <a:gd name="connsiteY43" fmla="*/ 209122 h 1037470"/>
                  <a:gd name="connsiteX44" fmla="*/ 655338 w 849833"/>
                  <a:gd name="connsiteY44" fmla="*/ 201913 h 1037470"/>
                  <a:gd name="connsiteX45" fmla="*/ 655717 w 849833"/>
                  <a:gd name="connsiteY45" fmla="*/ 195715 h 1037470"/>
                  <a:gd name="connsiteX46" fmla="*/ 657235 w 849833"/>
                  <a:gd name="connsiteY46" fmla="*/ 173835 h 1037470"/>
                  <a:gd name="connsiteX47" fmla="*/ 655211 w 849833"/>
                  <a:gd name="connsiteY47" fmla="*/ 157393 h 1037470"/>
                  <a:gd name="connsiteX48" fmla="*/ 654579 w 849833"/>
                  <a:gd name="connsiteY48" fmla="*/ 154863 h 1037470"/>
                  <a:gd name="connsiteX49" fmla="*/ 652935 w 849833"/>
                  <a:gd name="connsiteY49" fmla="*/ 150183 h 1037470"/>
                  <a:gd name="connsiteX50" fmla="*/ 649899 w 849833"/>
                  <a:gd name="connsiteY50" fmla="*/ 144112 h 1037470"/>
                  <a:gd name="connsiteX51" fmla="*/ 647875 w 849833"/>
                  <a:gd name="connsiteY51" fmla="*/ 141077 h 1037470"/>
                  <a:gd name="connsiteX52" fmla="*/ 647623 w 849833"/>
                  <a:gd name="connsiteY52" fmla="*/ 140571 h 1037470"/>
                  <a:gd name="connsiteX53" fmla="*/ 645852 w 849833"/>
                  <a:gd name="connsiteY53" fmla="*/ 135891 h 1037470"/>
                  <a:gd name="connsiteX54" fmla="*/ 640919 w 849833"/>
                  <a:gd name="connsiteY54" fmla="*/ 124129 h 1037470"/>
                  <a:gd name="connsiteX55" fmla="*/ 608921 w 849833"/>
                  <a:gd name="connsiteY55" fmla="*/ 72273 h 1037470"/>
                  <a:gd name="connsiteX56" fmla="*/ 583625 w 849833"/>
                  <a:gd name="connsiteY56" fmla="*/ 44195 h 1037470"/>
                  <a:gd name="connsiteX57" fmla="*/ 544164 w 849833"/>
                  <a:gd name="connsiteY57" fmla="*/ 14853 h 1037470"/>
                  <a:gd name="connsiteX58" fmla="*/ 566677 w 849833"/>
                  <a:gd name="connsiteY58" fmla="*/ 32053 h 1037470"/>
                  <a:gd name="connsiteX59" fmla="*/ 580463 w 849833"/>
                  <a:gd name="connsiteY59" fmla="*/ 45334 h 1037470"/>
                  <a:gd name="connsiteX60" fmla="*/ 592478 w 849833"/>
                  <a:gd name="connsiteY60" fmla="*/ 58993 h 1037470"/>
                  <a:gd name="connsiteX61" fmla="*/ 611703 w 849833"/>
                  <a:gd name="connsiteY61" fmla="*/ 90612 h 1037470"/>
                  <a:gd name="connsiteX62" fmla="*/ 588305 w 849833"/>
                  <a:gd name="connsiteY62" fmla="*/ 61017 h 1037470"/>
                  <a:gd name="connsiteX63" fmla="*/ 560986 w 849833"/>
                  <a:gd name="connsiteY63" fmla="*/ 34709 h 1037470"/>
                  <a:gd name="connsiteX64" fmla="*/ 501920 w 849833"/>
                  <a:gd name="connsiteY64" fmla="*/ 6631 h 1037470"/>
                  <a:gd name="connsiteX65" fmla="*/ 476752 w 849833"/>
                  <a:gd name="connsiteY65" fmla="*/ 2458 h 1037470"/>
                  <a:gd name="connsiteX66" fmla="*/ 487123 w 849833"/>
                  <a:gd name="connsiteY66" fmla="*/ 2205 h 1037470"/>
                  <a:gd name="connsiteX67" fmla="*/ 517225 w 849833"/>
                  <a:gd name="connsiteY67" fmla="*/ 7137 h 1037470"/>
                  <a:gd name="connsiteX68" fmla="*/ 464483 w 849833"/>
                  <a:gd name="connsiteY68" fmla="*/ 55 h 1037470"/>
                  <a:gd name="connsiteX69" fmla="*/ 461701 w 849833"/>
                  <a:gd name="connsiteY69" fmla="*/ 55 h 1037470"/>
                  <a:gd name="connsiteX70" fmla="*/ 459930 w 849833"/>
                  <a:gd name="connsiteY70" fmla="*/ 687 h 1037470"/>
                  <a:gd name="connsiteX71" fmla="*/ 413260 w 849833"/>
                  <a:gd name="connsiteY71" fmla="*/ 17003 h 1037470"/>
                  <a:gd name="connsiteX72" fmla="*/ 424137 w 849833"/>
                  <a:gd name="connsiteY72" fmla="*/ 15738 h 1037470"/>
                  <a:gd name="connsiteX73" fmla="*/ 434129 w 849833"/>
                  <a:gd name="connsiteY73" fmla="*/ 12829 h 1037470"/>
                  <a:gd name="connsiteX74" fmla="*/ 414778 w 849833"/>
                  <a:gd name="connsiteY74" fmla="*/ 21176 h 1037470"/>
                  <a:gd name="connsiteX75" fmla="*/ 380755 w 849833"/>
                  <a:gd name="connsiteY75" fmla="*/ 34077 h 1037470"/>
                  <a:gd name="connsiteX76" fmla="*/ 335856 w 849833"/>
                  <a:gd name="connsiteY76" fmla="*/ 52543 h 1037470"/>
                  <a:gd name="connsiteX77" fmla="*/ 292095 w 849833"/>
                  <a:gd name="connsiteY77" fmla="*/ 67973 h 1037470"/>
                  <a:gd name="connsiteX78" fmla="*/ 268570 w 849833"/>
                  <a:gd name="connsiteY78" fmla="*/ 74929 h 1037470"/>
                  <a:gd name="connsiteX79" fmla="*/ 307904 w 849833"/>
                  <a:gd name="connsiteY79" fmla="*/ 53175 h 1037470"/>
                  <a:gd name="connsiteX80" fmla="*/ 269329 w 849833"/>
                  <a:gd name="connsiteY80" fmla="*/ 66708 h 1037470"/>
                  <a:gd name="connsiteX81" fmla="*/ 245551 w 849833"/>
                  <a:gd name="connsiteY81" fmla="*/ 73412 h 1037470"/>
                  <a:gd name="connsiteX82" fmla="*/ 245804 w 849833"/>
                  <a:gd name="connsiteY82" fmla="*/ 71008 h 1037470"/>
                  <a:gd name="connsiteX83" fmla="*/ 246436 w 849833"/>
                  <a:gd name="connsiteY83" fmla="*/ 53302 h 1037470"/>
                  <a:gd name="connsiteX84" fmla="*/ 245298 w 849833"/>
                  <a:gd name="connsiteY84" fmla="*/ 45334 h 1037470"/>
                  <a:gd name="connsiteX85" fmla="*/ 244033 w 849833"/>
                  <a:gd name="connsiteY85" fmla="*/ 40780 h 1037470"/>
                  <a:gd name="connsiteX86" fmla="*/ 243148 w 849833"/>
                  <a:gd name="connsiteY86" fmla="*/ 38124 h 1037470"/>
                  <a:gd name="connsiteX87" fmla="*/ 238089 w 849833"/>
                  <a:gd name="connsiteY87" fmla="*/ 27500 h 1037470"/>
                  <a:gd name="connsiteX88" fmla="*/ 216588 w 849833"/>
                  <a:gd name="connsiteY88" fmla="*/ 6252 h 1037470"/>
                  <a:gd name="connsiteX89" fmla="*/ 207355 w 849833"/>
                  <a:gd name="connsiteY89" fmla="*/ 2458 h 1037470"/>
                  <a:gd name="connsiteX90" fmla="*/ 204446 w 849833"/>
                  <a:gd name="connsiteY90" fmla="*/ 1699 h 1037470"/>
                  <a:gd name="connsiteX91" fmla="*/ 199134 w 849833"/>
                  <a:gd name="connsiteY91" fmla="*/ 814 h 1037470"/>
                  <a:gd name="connsiteX92" fmla="*/ 191925 w 849833"/>
                  <a:gd name="connsiteY92" fmla="*/ 814 h 1037470"/>
                  <a:gd name="connsiteX93" fmla="*/ 177633 w 849833"/>
                  <a:gd name="connsiteY93" fmla="*/ 4102 h 1037470"/>
                  <a:gd name="connsiteX94" fmla="*/ 169412 w 849833"/>
                  <a:gd name="connsiteY94" fmla="*/ 7390 h 1037470"/>
                  <a:gd name="connsiteX95" fmla="*/ 160052 w 849833"/>
                  <a:gd name="connsiteY95" fmla="*/ 12829 h 1037470"/>
                  <a:gd name="connsiteX96" fmla="*/ 137413 w 849833"/>
                  <a:gd name="connsiteY96" fmla="*/ 34709 h 1037470"/>
                  <a:gd name="connsiteX97" fmla="*/ 123627 w 849833"/>
                  <a:gd name="connsiteY97" fmla="*/ 55452 h 1037470"/>
                  <a:gd name="connsiteX98" fmla="*/ 114267 w 849833"/>
                  <a:gd name="connsiteY98" fmla="*/ 73791 h 1037470"/>
                  <a:gd name="connsiteX99" fmla="*/ 93651 w 849833"/>
                  <a:gd name="connsiteY99" fmla="*/ 127291 h 1037470"/>
                  <a:gd name="connsiteX100" fmla="*/ 73921 w 849833"/>
                  <a:gd name="connsiteY100" fmla="*/ 191289 h 1037470"/>
                  <a:gd name="connsiteX101" fmla="*/ 69368 w 849833"/>
                  <a:gd name="connsiteY101" fmla="*/ 270716 h 1037470"/>
                  <a:gd name="connsiteX102" fmla="*/ 78727 w 849833"/>
                  <a:gd name="connsiteY102" fmla="*/ 314857 h 1037470"/>
                  <a:gd name="connsiteX103" fmla="*/ 86189 w 849833"/>
                  <a:gd name="connsiteY103" fmla="*/ 334587 h 1037470"/>
                  <a:gd name="connsiteX104" fmla="*/ 89984 w 849833"/>
                  <a:gd name="connsiteY104" fmla="*/ 344326 h 1037470"/>
                  <a:gd name="connsiteX105" fmla="*/ 95549 w 849833"/>
                  <a:gd name="connsiteY105" fmla="*/ 357353 h 1037470"/>
                  <a:gd name="connsiteX106" fmla="*/ 109335 w 849833"/>
                  <a:gd name="connsiteY106" fmla="*/ 374048 h 1037470"/>
                  <a:gd name="connsiteX107" fmla="*/ 125397 w 849833"/>
                  <a:gd name="connsiteY107" fmla="*/ 383787 h 1037470"/>
                  <a:gd name="connsiteX108" fmla="*/ 153475 w 849833"/>
                  <a:gd name="connsiteY108" fmla="*/ 390996 h 1037470"/>
                  <a:gd name="connsiteX109" fmla="*/ 172068 w 849833"/>
                  <a:gd name="connsiteY109" fmla="*/ 392388 h 1037470"/>
                  <a:gd name="connsiteX110" fmla="*/ 172068 w 849833"/>
                  <a:gd name="connsiteY110" fmla="*/ 395423 h 1037470"/>
                  <a:gd name="connsiteX111" fmla="*/ 171435 w 849833"/>
                  <a:gd name="connsiteY111" fmla="*/ 429572 h 1037470"/>
                  <a:gd name="connsiteX112" fmla="*/ 156258 w 849833"/>
                  <a:gd name="connsiteY112" fmla="*/ 549852 h 1037470"/>
                  <a:gd name="connsiteX113" fmla="*/ 150313 w 849833"/>
                  <a:gd name="connsiteY113" fmla="*/ 583242 h 1037470"/>
                  <a:gd name="connsiteX114" fmla="*/ 148416 w 849833"/>
                  <a:gd name="connsiteY114" fmla="*/ 561741 h 1037470"/>
                  <a:gd name="connsiteX115" fmla="*/ 143357 w 849833"/>
                  <a:gd name="connsiteY115" fmla="*/ 620300 h 1037470"/>
                  <a:gd name="connsiteX116" fmla="*/ 134251 w 849833"/>
                  <a:gd name="connsiteY116" fmla="*/ 657737 h 1037470"/>
                  <a:gd name="connsiteX117" fmla="*/ 121097 w 849833"/>
                  <a:gd name="connsiteY117" fmla="*/ 703016 h 1037470"/>
                  <a:gd name="connsiteX118" fmla="*/ 103770 w 849833"/>
                  <a:gd name="connsiteY118" fmla="*/ 774982 h 1037470"/>
                  <a:gd name="connsiteX119" fmla="*/ 107564 w 849833"/>
                  <a:gd name="connsiteY119" fmla="*/ 773464 h 1037470"/>
                  <a:gd name="connsiteX120" fmla="*/ 108449 w 849833"/>
                  <a:gd name="connsiteY120" fmla="*/ 776373 h 1037470"/>
                  <a:gd name="connsiteX121" fmla="*/ 103770 w 849833"/>
                  <a:gd name="connsiteY121" fmla="*/ 797115 h 1037470"/>
                  <a:gd name="connsiteX122" fmla="*/ 79107 w 849833"/>
                  <a:gd name="connsiteY122" fmla="*/ 860480 h 1037470"/>
                  <a:gd name="connsiteX123" fmla="*/ 56847 w 849833"/>
                  <a:gd name="connsiteY123" fmla="*/ 905633 h 1037470"/>
                  <a:gd name="connsiteX124" fmla="*/ 47108 w 849833"/>
                  <a:gd name="connsiteY124" fmla="*/ 918786 h 1037470"/>
                  <a:gd name="connsiteX125" fmla="*/ 59503 w 849833"/>
                  <a:gd name="connsiteY125" fmla="*/ 893870 h 1037470"/>
                  <a:gd name="connsiteX126" fmla="*/ 28769 w 849833"/>
                  <a:gd name="connsiteY126" fmla="*/ 936367 h 1037470"/>
                  <a:gd name="connsiteX127" fmla="*/ 31804 w 849833"/>
                  <a:gd name="connsiteY127" fmla="*/ 933964 h 1037470"/>
                  <a:gd name="connsiteX128" fmla="*/ 19283 w 849833"/>
                  <a:gd name="connsiteY128" fmla="*/ 948129 h 1037470"/>
                  <a:gd name="connsiteX129" fmla="*/ 9923 w 849833"/>
                  <a:gd name="connsiteY129" fmla="*/ 961156 h 1037470"/>
                  <a:gd name="connsiteX130" fmla="*/ 7900 w 849833"/>
                  <a:gd name="connsiteY130" fmla="*/ 969377 h 1037470"/>
                  <a:gd name="connsiteX131" fmla="*/ 4864 w 849833"/>
                  <a:gd name="connsiteY131" fmla="*/ 980760 h 1037470"/>
                  <a:gd name="connsiteX132" fmla="*/ 4864 w 849833"/>
                  <a:gd name="connsiteY132" fmla="*/ 981393 h 1037470"/>
                  <a:gd name="connsiteX133" fmla="*/ 4106 w 849833"/>
                  <a:gd name="connsiteY133" fmla="*/ 982784 h 1037470"/>
                  <a:gd name="connsiteX134" fmla="*/ 4106 w 849833"/>
                  <a:gd name="connsiteY134" fmla="*/ 982784 h 1037470"/>
                  <a:gd name="connsiteX135" fmla="*/ 1576 w 849833"/>
                  <a:gd name="connsiteY135" fmla="*/ 990246 h 1037470"/>
                  <a:gd name="connsiteX136" fmla="*/ 944 w 849833"/>
                  <a:gd name="connsiteY136" fmla="*/ 994799 h 1037470"/>
                  <a:gd name="connsiteX137" fmla="*/ 1070 w 849833"/>
                  <a:gd name="connsiteY137" fmla="*/ 1001376 h 1037470"/>
                  <a:gd name="connsiteX138" fmla="*/ 1829 w 849833"/>
                  <a:gd name="connsiteY138" fmla="*/ 1005423 h 1037470"/>
                  <a:gd name="connsiteX139" fmla="*/ 2461 w 849833"/>
                  <a:gd name="connsiteY139" fmla="*/ 1007574 h 1037470"/>
                  <a:gd name="connsiteX140" fmla="*/ 2714 w 849833"/>
                  <a:gd name="connsiteY140" fmla="*/ 1008332 h 1037470"/>
                  <a:gd name="connsiteX141" fmla="*/ 2714 w 849833"/>
                  <a:gd name="connsiteY141" fmla="*/ 1008332 h 1037470"/>
                  <a:gd name="connsiteX142" fmla="*/ 4106 w 849833"/>
                  <a:gd name="connsiteY142" fmla="*/ 1011747 h 1037470"/>
                  <a:gd name="connsiteX143" fmla="*/ 6888 w 849833"/>
                  <a:gd name="connsiteY143" fmla="*/ 1016047 h 1037470"/>
                  <a:gd name="connsiteX144" fmla="*/ 7520 w 849833"/>
                  <a:gd name="connsiteY144" fmla="*/ 1017186 h 1037470"/>
                  <a:gd name="connsiteX145" fmla="*/ 7647 w 849833"/>
                  <a:gd name="connsiteY145" fmla="*/ 1017312 h 1037470"/>
                  <a:gd name="connsiteX146" fmla="*/ 7774 w 849833"/>
                  <a:gd name="connsiteY146" fmla="*/ 1017186 h 1037470"/>
                  <a:gd name="connsiteX147" fmla="*/ 7774 w 849833"/>
                  <a:gd name="connsiteY147" fmla="*/ 1017186 h 1037470"/>
                  <a:gd name="connsiteX148" fmla="*/ 7647 w 849833"/>
                  <a:gd name="connsiteY148" fmla="*/ 1017312 h 1037470"/>
                  <a:gd name="connsiteX149" fmla="*/ 20801 w 849833"/>
                  <a:gd name="connsiteY149" fmla="*/ 1028442 h 1037470"/>
                  <a:gd name="connsiteX150" fmla="*/ 28136 w 849833"/>
                  <a:gd name="connsiteY150" fmla="*/ 1031478 h 1037470"/>
                  <a:gd name="connsiteX151" fmla="*/ 31172 w 849833"/>
                  <a:gd name="connsiteY151" fmla="*/ 1032490 h 1037470"/>
                  <a:gd name="connsiteX152" fmla="*/ 33954 w 849833"/>
                  <a:gd name="connsiteY152" fmla="*/ 1033375 h 1037470"/>
                  <a:gd name="connsiteX153" fmla="*/ 37116 w 849833"/>
                  <a:gd name="connsiteY153" fmla="*/ 1034260 h 1037470"/>
                  <a:gd name="connsiteX154" fmla="*/ 55329 w 849833"/>
                  <a:gd name="connsiteY154" fmla="*/ 1036916 h 1037470"/>
                  <a:gd name="connsiteX155" fmla="*/ 84672 w 849833"/>
                  <a:gd name="connsiteY155" fmla="*/ 1037169 h 1037470"/>
                  <a:gd name="connsiteX156" fmla="*/ 136654 w 849833"/>
                  <a:gd name="connsiteY156" fmla="*/ 1028822 h 1037470"/>
                  <a:gd name="connsiteX157" fmla="*/ 139057 w 849833"/>
                  <a:gd name="connsiteY157" fmla="*/ 1027936 h 1037470"/>
                  <a:gd name="connsiteX158" fmla="*/ 158534 w 849833"/>
                  <a:gd name="connsiteY158" fmla="*/ 1020980 h 1037470"/>
                  <a:gd name="connsiteX159" fmla="*/ 161444 w 849833"/>
                  <a:gd name="connsiteY159" fmla="*/ 1019968 h 1037470"/>
                  <a:gd name="connsiteX160" fmla="*/ 164226 w 849833"/>
                  <a:gd name="connsiteY160" fmla="*/ 1017818 h 1037470"/>
                  <a:gd name="connsiteX161" fmla="*/ 183577 w 849833"/>
                  <a:gd name="connsiteY161" fmla="*/ 996443 h 1037470"/>
                  <a:gd name="connsiteX162" fmla="*/ 193822 w 849833"/>
                  <a:gd name="connsiteY162" fmla="*/ 978104 h 1037470"/>
                  <a:gd name="connsiteX163" fmla="*/ 207355 w 849833"/>
                  <a:gd name="connsiteY163" fmla="*/ 945347 h 1037470"/>
                  <a:gd name="connsiteX164" fmla="*/ 225314 w 849833"/>
                  <a:gd name="connsiteY164" fmla="*/ 888432 h 1037470"/>
                  <a:gd name="connsiteX165" fmla="*/ 249978 w 849833"/>
                  <a:gd name="connsiteY165" fmla="*/ 777891 h 1037470"/>
                  <a:gd name="connsiteX166" fmla="*/ 243401 w 849833"/>
                  <a:gd name="connsiteY166" fmla="*/ 811028 h 1037470"/>
                  <a:gd name="connsiteX167" fmla="*/ 235053 w 849833"/>
                  <a:gd name="connsiteY167" fmla="*/ 844418 h 1037470"/>
                  <a:gd name="connsiteX168" fmla="*/ 215449 w 849833"/>
                  <a:gd name="connsiteY168" fmla="*/ 909301 h 1037470"/>
                  <a:gd name="connsiteX169" fmla="*/ 220129 w 849833"/>
                  <a:gd name="connsiteY169" fmla="*/ 871104 h 1037470"/>
                  <a:gd name="connsiteX170" fmla="*/ 254531 w 849833"/>
                  <a:gd name="connsiteY170" fmla="*/ 732612 h 1037470"/>
                  <a:gd name="connsiteX171" fmla="*/ 237583 w 849833"/>
                  <a:gd name="connsiteY171" fmla="*/ 813431 h 1037470"/>
                  <a:gd name="connsiteX172" fmla="*/ 218864 w 849833"/>
                  <a:gd name="connsiteY172" fmla="*/ 886914 h 1037470"/>
                  <a:gd name="connsiteX173" fmla="*/ 244665 w 849833"/>
                  <a:gd name="connsiteY173" fmla="*/ 790159 h 1037470"/>
                  <a:gd name="connsiteX174" fmla="*/ 261108 w 849833"/>
                  <a:gd name="connsiteY174" fmla="*/ 711364 h 1037470"/>
                  <a:gd name="connsiteX175" fmla="*/ 261613 w 849833"/>
                  <a:gd name="connsiteY175" fmla="*/ 688851 h 1037470"/>
                  <a:gd name="connsiteX176" fmla="*/ 281976 w 849833"/>
                  <a:gd name="connsiteY176" fmla="*/ 601708 h 1037470"/>
                  <a:gd name="connsiteX177" fmla="*/ 291336 w 849833"/>
                  <a:gd name="connsiteY177" fmla="*/ 521268 h 1037470"/>
                  <a:gd name="connsiteX178" fmla="*/ 304363 w 849833"/>
                  <a:gd name="connsiteY178" fmla="*/ 440196 h 1037470"/>
                  <a:gd name="connsiteX179" fmla="*/ 309169 w 849833"/>
                  <a:gd name="connsiteY179" fmla="*/ 361274 h 1037470"/>
                  <a:gd name="connsiteX180" fmla="*/ 309675 w 849833"/>
                  <a:gd name="connsiteY180" fmla="*/ 359124 h 1037470"/>
                  <a:gd name="connsiteX181" fmla="*/ 309169 w 849833"/>
                  <a:gd name="connsiteY181" fmla="*/ 359250 h 1037470"/>
                  <a:gd name="connsiteX182" fmla="*/ 309169 w 849833"/>
                  <a:gd name="connsiteY182" fmla="*/ 355962 h 1037470"/>
                  <a:gd name="connsiteX183" fmla="*/ 311952 w 849833"/>
                  <a:gd name="connsiteY183" fmla="*/ 354697 h 1037470"/>
                  <a:gd name="connsiteX184" fmla="*/ 324979 w 849833"/>
                  <a:gd name="connsiteY184" fmla="*/ 348373 h 1037470"/>
                  <a:gd name="connsiteX185" fmla="*/ 343065 w 849833"/>
                  <a:gd name="connsiteY185" fmla="*/ 338888 h 1037470"/>
                  <a:gd name="connsiteX186" fmla="*/ 336994 w 849833"/>
                  <a:gd name="connsiteY186" fmla="*/ 377210 h 1037470"/>
                  <a:gd name="connsiteX187" fmla="*/ 343318 w 849833"/>
                  <a:gd name="connsiteY187" fmla="*/ 355709 h 1037470"/>
                  <a:gd name="connsiteX188" fmla="*/ 344456 w 849833"/>
                  <a:gd name="connsiteY188" fmla="*/ 338255 h 1037470"/>
                  <a:gd name="connsiteX189" fmla="*/ 362795 w 849833"/>
                  <a:gd name="connsiteY189" fmla="*/ 328769 h 1037470"/>
                  <a:gd name="connsiteX190" fmla="*/ 332441 w 849833"/>
                  <a:gd name="connsiteY190" fmla="*/ 512415 h 1037470"/>
                  <a:gd name="connsiteX191" fmla="*/ 330291 w 849833"/>
                  <a:gd name="connsiteY191" fmla="*/ 602340 h 1037470"/>
                  <a:gd name="connsiteX192" fmla="*/ 339271 w 849833"/>
                  <a:gd name="connsiteY192" fmla="*/ 503435 h 1037470"/>
                  <a:gd name="connsiteX193" fmla="*/ 353816 w 849833"/>
                  <a:gd name="connsiteY193" fmla="*/ 424892 h 1037470"/>
                  <a:gd name="connsiteX194" fmla="*/ 355966 w 849833"/>
                  <a:gd name="connsiteY194" fmla="*/ 431848 h 1037470"/>
                  <a:gd name="connsiteX195" fmla="*/ 347239 w 849833"/>
                  <a:gd name="connsiteY195" fmla="*/ 496731 h 1037470"/>
                  <a:gd name="connsiteX196" fmla="*/ 338512 w 849833"/>
                  <a:gd name="connsiteY196" fmla="*/ 598419 h 1037470"/>
                  <a:gd name="connsiteX197" fmla="*/ 338512 w 849833"/>
                  <a:gd name="connsiteY197" fmla="*/ 598166 h 1037470"/>
                  <a:gd name="connsiteX198" fmla="*/ 340030 w 849833"/>
                  <a:gd name="connsiteY198" fmla="*/ 561867 h 1037470"/>
                  <a:gd name="connsiteX199" fmla="*/ 343191 w 849833"/>
                  <a:gd name="connsiteY199" fmla="*/ 491293 h 1037470"/>
                  <a:gd name="connsiteX200" fmla="*/ 334212 w 849833"/>
                  <a:gd name="connsiteY200" fmla="*/ 580333 h 1037470"/>
                  <a:gd name="connsiteX201" fmla="*/ 332188 w 849833"/>
                  <a:gd name="connsiteY201" fmla="*/ 629153 h 1037470"/>
                  <a:gd name="connsiteX202" fmla="*/ 331303 w 849833"/>
                  <a:gd name="connsiteY202" fmla="*/ 714905 h 1037470"/>
                  <a:gd name="connsiteX203" fmla="*/ 333453 w 849833"/>
                  <a:gd name="connsiteY203" fmla="*/ 714905 h 1037470"/>
                  <a:gd name="connsiteX204" fmla="*/ 333959 w 849833"/>
                  <a:gd name="connsiteY204" fmla="*/ 692392 h 1037470"/>
                  <a:gd name="connsiteX205" fmla="*/ 332315 w 849833"/>
                  <a:gd name="connsiteY205" fmla="*/ 670132 h 1037470"/>
                  <a:gd name="connsiteX206" fmla="*/ 335856 w 849833"/>
                  <a:gd name="connsiteY206" fmla="*/ 648125 h 1037470"/>
                  <a:gd name="connsiteX207" fmla="*/ 336741 w 849833"/>
                  <a:gd name="connsiteY207" fmla="*/ 706051 h 1037470"/>
                  <a:gd name="connsiteX208" fmla="*/ 347239 w 849833"/>
                  <a:gd name="connsiteY208" fmla="*/ 803439 h 1037470"/>
                  <a:gd name="connsiteX209" fmla="*/ 349515 w 849833"/>
                  <a:gd name="connsiteY209" fmla="*/ 808877 h 1037470"/>
                  <a:gd name="connsiteX210" fmla="*/ 354448 w 849833"/>
                  <a:gd name="connsiteY210" fmla="*/ 823296 h 1037470"/>
                  <a:gd name="connsiteX211" fmla="*/ 395806 w 849833"/>
                  <a:gd name="connsiteY211" fmla="*/ 878567 h 1037470"/>
                  <a:gd name="connsiteX212" fmla="*/ 397324 w 849833"/>
                  <a:gd name="connsiteY212" fmla="*/ 877302 h 1037470"/>
                  <a:gd name="connsiteX213" fmla="*/ 463598 w 849833"/>
                  <a:gd name="connsiteY213" fmla="*/ 907783 h 1037470"/>
                  <a:gd name="connsiteX214" fmla="*/ 510142 w 849833"/>
                  <a:gd name="connsiteY214" fmla="*/ 913474 h 1037470"/>
                  <a:gd name="connsiteX215" fmla="*/ 510901 w 849833"/>
                  <a:gd name="connsiteY215" fmla="*/ 914360 h 1037470"/>
                  <a:gd name="connsiteX216" fmla="*/ 478269 w 849833"/>
                  <a:gd name="connsiteY216" fmla="*/ 913854 h 1037470"/>
                  <a:gd name="connsiteX217" fmla="*/ 502680 w 849833"/>
                  <a:gd name="connsiteY217" fmla="*/ 916510 h 1037470"/>
                  <a:gd name="connsiteX218" fmla="*/ 500782 w 849833"/>
                  <a:gd name="connsiteY218" fmla="*/ 916763 h 1037470"/>
                  <a:gd name="connsiteX219" fmla="*/ 539864 w 849833"/>
                  <a:gd name="connsiteY219" fmla="*/ 915372 h 1037470"/>
                  <a:gd name="connsiteX220" fmla="*/ 589822 w 849833"/>
                  <a:gd name="connsiteY220" fmla="*/ 901838 h 1037470"/>
                  <a:gd name="connsiteX221" fmla="*/ 612083 w 849833"/>
                  <a:gd name="connsiteY221" fmla="*/ 889064 h 1037470"/>
                  <a:gd name="connsiteX222" fmla="*/ 613221 w 849833"/>
                  <a:gd name="connsiteY222" fmla="*/ 888052 h 1037470"/>
                  <a:gd name="connsiteX223" fmla="*/ 630295 w 849833"/>
                  <a:gd name="connsiteY223" fmla="*/ 879452 h 1037470"/>
                  <a:gd name="connsiteX224" fmla="*/ 687463 w 849833"/>
                  <a:gd name="connsiteY224" fmla="*/ 813051 h 1037470"/>
                  <a:gd name="connsiteX225" fmla="*/ 705423 w 849833"/>
                  <a:gd name="connsiteY225" fmla="*/ 774349 h 1037470"/>
                  <a:gd name="connsiteX226" fmla="*/ 706561 w 849833"/>
                  <a:gd name="connsiteY226" fmla="*/ 772325 h 1037470"/>
                  <a:gd name="connsiteX227" fmla="*/ 698340 w 849833"/>
                  <a:gd name="connsiteY227" fmla="*/ 807613 h 1037470"/>
                  <a:gd name="connsiteX228" fmla="*/ 684807 w 849833"/>
                  <a:gd name="connsiteY228" fmla="*/ 835438 h 1037470"/>
                  <a:gd name="connsiteX229" fmla="*/ 637251 w 849833"/>
                  <a:gd name="connsiteY229" fmla="*/ 888305 h 1037470"/>
                  <a:gd name="connsiteX230" fmla="*/ 636872 w 849833"/>
                  <a:gd name="connsiteY230" fmla="*/ 888558 h 1037470"/>
                  <a:gd name="connsiteX231" fmla="*/ 636240 w 849833"/>
                  <a:gd name="connsiteY231" fmla="*/ 888938 h 1037470"/>
                  <a:gd name="connsiteX232" fmla="*/ 635354 w 849833"/>
                  <a:gd name="connsiteY232" fmla="*/ 889444 h 1037470"/>
                  <a:gd name="connsiteX233" fmla="*/ 623339 w 849833"/>
                  <a:gd name="connsiteY233" fmla="*/ 897032 h 1037470"/>
                  <a:gd name="connsiteX234" fmla="*/ 636745 w 849833"/>
                  <a:gd name="connsiteY234" fmla="*/ 889950 h 1037470"/>
                  <a:gd name="connsiteX235" fmla="*/ 637125 w 849833"/>
                  <a:gd name="connsiteY235" fmla="*/ 889696 h 1037470"/>
                  <a:gd name="connsiteX236" fmla="*/ 637757 w 849833"/>
                  <a:gd name="connsiteY236" fmla="*/ 889191 h 1037470"/>
                  <a:gd name="connsiteX237" fmla="*/ 687842 w 849833"/>
                  <a:gd name="connsiteY237" fmla="*/ 834553 h 1037470"/>
                  <a:gd name="connsiteX238" fmla="*/ 708711 w 849833"/>
                  <a:gd name="connsiteY238" fmla="*/ 797874 h 1037470"/>
                  <a:gd name="connsiteX239" fmla="*/ 687336 w 849833"/>
                  <a:gd name="connsiteY239" fmla="*/ 842520 h 1037470"/>
                  <a:gd name="connsiteX240" fmla="*/ 658753 w 849833"/>
                  <a:gd name="connsiteY240" fmla="*/ 878567 h 1037470"/>
                  <a:gd name="connsiteX241" fmla="*/ 682530 w 849833"/>
                  <a:gd name="connsiteY241" fmla="*/ 856939 h 1037470"/>
                  <a:gd name="connsiteX242" fmla="*/ 683669 w 849833"/>
                  <a:gd name="connsiteY242" fmla="*/ 856433 h 1037470"/>
                  <a:gd name="connsiteX243" fmla="*/ 661788 w 849833"/>
                  <a:gd name="connsiteY243" fmla="*/ 881855 h 1037470"/>
                  <a:gd name="connsiteX244" fmla="*/ 704664 w 849833"/>
                  <a:gd name="connsiteY244" fmla="*/ 829367 h 1037470"/>
                  <a:gd name="connsiteX245" fmla="*/ 736157 w 849833"/>
                  <a:gd name="connsiteY245" fmla="*/ 759298 h 1037470"/>
                  <a:gd name="connsiteX246" fmla="*/ 720094 w 849833"/>
                  <a:gd name="connsiteY246" fmla="*/ 793321 h 1037470"/>
                  <a:gd name="connsiteX247" fmla="*/ 703273 w 849833"/>
                  <a:gd name="connsiteY247" fmla="*/ 821525 h 1037470"/>
                  <a:gd name="connsiteX248" fmla="*/ 722624 w 849833"/>
                  <a:gd name="connsiteY248" fmla="*/ 779029 h 1037470"/>
                  <a:gd name="connsiteX249" fmla="*/ 730971 w 849833"/>
                  <a:gd name="connsiteY249" fmla="*/ 754366 h 1037470"/>
                  <a:gd name="connsiteX250" fmla="*/ 734513 w 849833"/>
                  <a:gd name="connsiteY250" fmla="*/ 734635 h 1037470"/>
                  <a:gd name="connsiteX251" fmla="*/ 748678 w 849833"/>
                  <a:gd name="connsiteY251" fmla="*/ 690874 h 1037470"/>
                  <a:gd name="connsiteX252" fmla="*/ 756773 w 849833"/>
                  <a:gd name="connsiteY252" fmla="*/ 662670 h 1037470"/>
                  <a:gd name="connsiteX253" fmla="*/ 762211 w 849833"/>
                  <a:gd name="connsiteY253" fmla="*/ 649137 h 1037470"/>
                  <a:gd name="connsiteX254" fmla="*/ 755128 w 849833"/>
                  <a:gd name="connsiteY254" fmla="*/ 676456 h 1037470"/>
                  <a:gd name="connsiteX255" fmla="*/ 751461 w 849833"/>
                  <a:gd name="connsiteY255" fmla="*/ 693657 h 1037470"/>
                  <a:gd name="connsiteX256" fmla="*/ 750196 w 849833"/>
                  <a:gd name="connsiteY256" fmla="*/ 703522 h 1037470"/>
                  <a:gd name="connsiteX257" fmla="*/ 761579 w 849833"/>
                  <a:gd name="connsiteY257" fmla="*/ 671776 h 1037470"/>
                  <a:gd name="connsiteX258" fmla="*/ 747540 w 849833"/>
                  <a:gd name="connsiteY258" fmla="*/ 731473 h 1037470"/>
                  <a:gd name="connsiteX259" fmla="*/ 757405 w 849833"/>
                  <a:gd name="connsiteY259" fmla="*/ 693024 h 1037470"/>
                  <a:gd name="connsiteX260" fmla="*/ 748931 w 849833"/>
                  <a:gd name="connsiteY260" fmla="*/ 732738 h 1037470"/>
                  <a:gd name="connsiteX261" fmla="*/ 743240 w 849833"/>
                  <a:gd name="connsiteY261" fmla="*/ 749813 h 1037470"/>
                  <a:gd name="connsiteX262" fmla="*/ 738054 w 849833"/>
                  <a:gd name="connsiteY262" fmla="*/ 764863 h 1037470"/>
                  <a:gd name="connsiteX263" fmla="*/ 732362 w 849833"/>
                  <a:gd name="connsiteY263" fmla="*/ 782697 h 1037470"/>
                  <a:gd name="connsiteX264" fmla="*/ 742481 w 849833"/>
                  <a:gd name="connsiteY264" fmla="*/ 755884 h 1037470"/>
                  <a:gd name="connsiteX265" fmla="*/ 750954 w 849833"/>
                  <a:gd name="connsiteY265" fmla="*/ 731726 h 1037470"/>
                  <a:gd name="connsiteX266" fmla="*/ 761705 w 849833"/>
                  <a:gd name="connsiteY266" fmla="*/ 694036 h 1037470"/>
                  <a:gd name="connsiteX267" fmla="*/ 762591 w 849833"/>
                  <a:gd name="connsiteY267" fmla="*/ 682147 h 1037470"/>
                  <a:gd name="connsiteX268" fmla="*/ 766005 w 849833"/>
                  <a:gd name="connsiteY268" fmla="*/ 666338 h 1037470"/>
                  <a:gd name="connsiteX269" fmla="*/ 771444 w 849833"/>
                  <a:gd name="connsiteY269" fmla="*/ 645216 h 1037470"/>
                  <a:gd name="connsiteX270" fmla="*/ 784218 w 849833"/>
                  <a:gd name="connsiteY270" fmla="*/ 599305 h 1037470"/>
                  <a:gd name="connsiteX271" fmla="*/ 789910 w 849833"/>
                  <a:gd name="connsiteY271" fmla="*/ 580080 h 1037470"/>
                  <a:gd name="connsiteX272" fmla="*/ 794969 w 849833"/>
                  <a:gd name="connsiteY272" fmla="*/ 565915 h 1037470"/>
                  <a:gd name="connsiteX273" fmla="*/ 785230 w 849833"/>
                  <a:gd name="connsiteY273" fmla="*/ 608537 h 1037470"/>
                  <a:gd name="connsiteX274" fmla="*/ 798384 w 849833"/>
                  <a:gd name="connsiteY274" fmla="*/ 562500 h 1037470"/>
                  <a:gd name="connsiteX275" fmla="*/ 808881 w 849833"/>
                  <a:gd name="connsiteY275" fmla="*/ 529489 h 1037470"/>
                  <a:gd name="connsiteX276" fmla="*/ 813055 w 849833"/>
                  <a:gd name="connsiteY276" fmla="*/ 513426 h 1037470"/>
                  <a:gd name="connsiteX277" fmla="*/ 816470 w 849833"/>
                  <a:gd name="connsiteY277" fmla="*/ 497490 h 1037470"/>
                  <a:gd name="connsiteX278" fmla="*/ 824691 w 849833"/>
                  <a:gd name="connsiteY278" fmla="*/ 455247 h 1037470"/>
                  <a:gd name="connsiteX279" fmla="*/ 822288 w 849833"/>
                  <a:gd name="connsiteY279" fmla="*/ 431848 h 1037470"/>
                  <a:gd name="connsiteX280" fmla="*/ 829877 w 849833"/>
                  <a:gd name="connsiteY280" fmla="*/ 403138 h 1037470"/>
                  <a:gd name="connsiteX281" fmla="*/ 837592 w 849833"/>
                  <a:gd name="connsiteY281" fmla="*/ 365574 h 1037470"/>
                  <a:gd name="connsiteX282" fmla="*/ 842018 w 849833"/>
                  <a:gd name="connsiteY282" fmla="*/ 343441 h 1037470"/>
                  <a:gd name="connsiteX283" fmla="*/ 844295 w 849833"/>
                  <a:gd name="connsiteY283" fmla="*/ 330919 h 1037470"/>
                  <a:gd name="connsiteX284" fmla="*/ 845180 w 849833"/>
                  <a:gd name="connsiteY284" fmla="*/ 314604 h 1037470"/>
                  <a:gd name="connsiteX285" fmla="*/ 842904 w 849833"/>
                  <a:gd name="connsiteY285" fmla="*/ 296518 h 1037470"/>
                  <a:gd name="connsiteX286" fmla="*/ 842271 w 849833"/>
                  <a:gd name="connsiteY286" fmla="*/ 294115 h 1037470"/>
                  <a:gd name="connsiteX287" fmla="*/ 841892 w 849833"/>
                  <a:gd name="connsiteY287" fmla="*/ 292850 h 1037470"/>
                  <a:gd name="connsiteX288" fmla="*/ 841639 w 849833"/>
                  <a:gd name="connsiteY288" fmla="*/ 292217 h 1037470"/>
                  <a:gd name="connsiteX289" fmla="*/ 840880 w 849833"/>
                  <a:gd name="connsiteY289" fmla="*/ 290067 h 1037470"/>
                  <a:gd name="connsiteX290" fmla="*/ 834809 w 849833"/>
                  <a:gd name="connsiteY290" fmla="*/ 279696 h 1037470"/>
                  <a:gd name="connsiteX291" fmla="*/ 829118 w 849833"/>
                  <a:gd name="connsiteY291" fmla="*/ 273372 h 1037470"/>
                  <a:gd name="connsiteX292" fmla="*/ 827347 w 849833"/>
                  <a:gd name="connsiteY292" fmla="*/ 271222 h 1037470"/>
                  <a:gd name="connsiteX293" fmla="*/ 826462 w 849833"/>
                  <a:gd name="connsiteY293" fmla="*/ 269831 h 1037470"/>
                  <a:gd name="connsiteX294" fmla="*/ 823173 w 849833"/>
                  <a:gd name="connsiteY294" fmla="*/ 265404 h 1037470"/>
                  <a:gd name="connsiteX295" fmla="*/ 811790 w 849833"/>
                  <a:gd name="connsiteY295" fmla="*/ 255159 h 1037470"/>
                  <a:gd name="connsiteX296" fmla="*/ 792313 w 849833"/>
                  <a:gd name="connsiteY296" fmla="*/ 248836 h 1037470"/>
                  <a:gd name="connsiteX297" fmla="*/ 775491 w 849833"/>
                  <a:gd name="connsiteY297" fmla="*/ 250986 h 1037470"/>
                  <a:gd name="connsiteX298" fmla="*/ 761579 w 849833"/>
                  <a:gd name="connsiteY298" fmla="*/ 258195 h 1037470"/>
                  <a:gd name="connsiteX299" fmla="*/ 746908 w 849833"/>
                  <a:gd name="connsiteY299" fmla="*/ 274005 h 1037470"/>
                  <a:gd name="connsiteX300" fmla="*/ 733880 w 849833"/>
                  <a:gd name="connsiteY300" fmla="*/ 301324 h 1037470"/>
                  <a:gd name="connsiteX301" fmla="*/ 722244 w 849833"/>
                  <a:gd name="connsiteY301" fmla="*/ 338129 h 1037470"/>
                  <a:gd name="connsiteX302" fmla="*/ 715035 w 849833"/>
                  <a:gd name="connsiteY302" fmla="*/ 360136 h 1037470"/>
                  <a:gd name="connsiteX303" fmla="*/ 722624 w 849833"/>
                  <a:gd name="connsiteY303" fmla="*/ 332690 h 1037470"/>
                  <a:gd name="connsiteX304" fmla="*/ 730718 w 849833"/>
                  <a:gd name="connsiteY304" fmla="*/ 304739 h 1037470"/>
                  <a:gd name="connsiteX305" fmla="*/ 747287 w 849833"/>
                  <a:gd name="connsiteY305" fmla="*/ 269578 h 1037470"/>
                  <a:gd name="connsiteX306" fmla="*/ 811664 w 849833"/>
                  <a:gd name="connsiteY306" fmla="*/ 252377 h 1037470"/>
                  <a:gd name="connsiteX307" fmla="*/ 824944 w 849833"/>
                  <a:gd name="connsiteY307" fmla="*/ 263886 h 1037470"/>
                  <a:gd name="connsiteX308" fmla="*/ 828485 w 849833"/>
                  <a:gd name="connsiteY308" fmla="*/ 268693 h 1037470"/>
                  <a:gd name="connsiteX309" fmla="*/ 829244 w 849833"/>
                  <a:gd name="connsiteY309" fmla="*/ 269831 h 1037470"/>
                  <a:gd name="connsiteX310" fmla="*/ 831141 w 849833"/>
                  <a:gd name="connsiteY310" fmla="*/ 271981 h 1037470"/>
                  <a:gd name="connsiteX311" fmla="*/ 837718 w 849833"/>
                  <a:gd name="connsiteY311" fmla="*/ 279317 h 1037470"/>
                  <a:gd name="connsiteX312" fmla="*/ 840880 w 849833"/>
                  <a:gd name="connsiteY312" fmla="*/ 284123 h 1037470"/>
                  <a:gd name="connsiteX313" fmla="*/ 842651 w 849833"/>
                  <a:gd name="connsiteY313" fmla="*/ 287664 h 1037470"/>
                  <a:gd name="connsiteX314" fmla="*/ 844169 w 849833"/>
                  <a:gd name="connsiteY314" fmla="*/ 291585 h 1037470"/>
                  <a:gd name="connsiteX315" fmla="*/ 845560 w 849833"/>
                  <a:gd name="connsiteY315" fmla="*/ 296518 h 1037470"/>
                  <a:gd name="connsiteX316" fmla="*/ 847331 w 849833"/>
                  <a:gd name="connsiteY316" fmla="*/ 305877 h 1037470"/>
                  <a:gd name="connsiteX317" fmla="*/ 848089 w 849833"/>
                  <a:gd name="connsiteY317" fmla="*/ 322699 h 1037470"/>
                  <a:gd name="connsiteX318" fmla="*/ 846698 w 849833"/>
                  <a:gd name="connsiteY318" fmla="*/ 336990 h 1037470"/>
                  <a:gd name="connsiteX319" fmla="*/ 845180 w 849833"/>
                  <a:gd name="connsiteY319" fmla="*/ 347362 h 1037470"/>
                  <a:gd name="connsiteX320" fmla="*/ 842904 w 849833"/>
                  <a:gd name="connsiteY320" fmla="*/ 366333 h 1037470"/>
                  <a:gd name="connsiteX321" fmla="*/ 847331 w 849833"/>
                  <a:gd name="connsiteY321" fmla="*/ 341544 h 1037470"/>
                  <a:gd name="connsiteX322" fmla="*/ 848469 w 849833"/>
                  <a:gd name="connsiteY322" fmla="*/ 335093 h 1037470"/>
                  <a:gd name="connsiteX323" fmla="*/ 849480 w 849833"/>
                  <a:gd name="connsiteY323" fmla="*/ 326493 h 1037470"/>
                  <a:gd name="connsiteX324" fmla="*/ 849228 w 849833"/>
                  <a:gd name="connsiteY324" fmla="*/ 307521 h 1037470"/>
                  <a:gd name="connsiteX325" fmla="*/ 627766 w 849833"/>
                  <a:gd name="connsiteY325" fmla="*/ 150057 h 1037470"/>
                  <a:gd name="connsiteX326" fmla="*/ 628145 w 849833"/>
                  <a:gd name="connsiteY326" fmla="*/ 150057 h 1037470"/>
                  <a:gd name="connsiteX327" fmla="*/ 627892 w 849833"/>
                  <a:gd name="connsiteY327" fmla="*/ 150057 h 1037470"/>
                  <a:gd name="connsiteX328" fmla="*/ 627766 w 849833"/>
                  <a:gd name="connsiteY328" fmla="*/ 150057 h 1037470"/>
                  <a:gd name="connsiteX329" fmla="*/ 628145 w 849833"/>
                  <a:gd name="connsiteY329" fmla="*/ 149930 h 1037470"/>
                  <a:gd name="connsiteX330" fmla="*/ 628145 w 849833"/>
                  <a:gd name="connsiteY330" fmla="*/ 149930 h 1037470"/>
                  <a:gd name="connsiteX331" fmla="*/ 628145 w 849833"/>
                  <a:gd name="connsiteY331" fmla="*/ 149930 h 1037470"/>
                  <a:gd name="connsiteX332" fmla="*/ 290830 w 849833"/>
                  <a:gd name="connsiteY332" fmla="*/ 361021 h 1037470"/>
                  <a:gd name="connsiteX333" fmla="*/ 290830 w 849833"/>
                  <a:gd name="connsiteY333" fmla="*/ 358365 h 1037470"/>
                  <a:gd name="connsiteX334" fmla="*/ 290830 w 849833"/>
                  <a:gd name="connsiteY334" fmla="*/ 358365 h 1037470"/>
                  <a:gd name="connsiteX335" fmla="*/ 290830 w 849833"/>
                  <a:gd name="connsiteY335" fmla="*/ 358871 h 1037470"/>
                  <a:gd name="connsiteX336" fmla="*/ 290830 w 849833"/>
                  <a:gd name="connsiteY336" fmla="*/ 358871 h 1037470"/>
                  <a:gd name="connsiteX337" fmla="*/ 290830 w 849833"/>
                  <a:gd name="connsiteY337" fmla="*/ 361021 h 1037470"/>
                  <a:gd name="connsiteX338" fmla="*/ 290830 w 849833"/>
                  <a:gd name="connsiteY338" fmla="*/ 361021 h 1037470"/>
                  <a:gd name="connsiteX339" fmla="*/ 290577 w 849833"/>
                  <a:gd name="connsiteY339" fmla="*/ 349638 h 1037470"/>
                  <a:gd name="connsiteX340" fmla="*/ 290577 w 849833"/>
                  <a:gd name="connsiteY340" fmla="*/ 349638 h 1037470"/>
                  <a:gd name="connsiteX341" fmla="*/ 290577 w 849833"/>
                  <a:gd name="connsiteY341" fmla="*/ 349638 h 1037470"/>
                  <a:gd name="connsiteX342" fmla="*/ 290577 w 849833"/>
                  <a:gd name="connsiteY342" fmla="*/ 350144 h 1037470"/>
                  <a:gd name="connsiteX343" fmla="*/ 290577 w 849833"/>
                  <a:gd name="connsiteY343" fmla="*/ 350144 h 1037470"/>
                  <a:gd name="connsiteX344" fmla="*/ 290577 w 849833"/>
                  <a:gd name="connsiteY344" fmla="*/ 350397 h 1037470"/>
                  <a:gd name="connsiteX345" fmla="*/ 290577 w 849833"/>
                  <a:gd name="connsiteY345" fmla="*/ 350903 h 1037470"/>
                  <a:gd name="connsiteX346" fmla="*/ 290577 w 849833"/>
                  <a:gd name="connsiteY346" fmla="*/ 351662 h 1037470"/>
                  <a:gd name="connsiteX347" fmla="*/ 290577 w 849833"/>
                  <a:gd name="connsiteY347" fmla="*/ 351662 h 1037470"/>
                  <a:gd name="connsiteX348" fmla="*/ 290577 w 849833"/>
                  <a:gd name="connsiteY348" fmla="*/ 351662 h 1037470"/>
                  <a:gd name="connsiteX349" fmla="*/ 290577 w 849833"/>
                  <a:gd name="connsiteY349" fmla="*/ 352168 h 1037470"/>
                  <a:gd name="connsiteX350" fmla="*/ 290577 w 849833"/>
                  <a:gd name="connsiteY350" fmla="*/ 352041 h 1037470"/>
                  <a:gd name="connsiteX351" fmla="*/ 290577 w 849833"/>
                  <a:gd name="connsiteY351" fmla="*/ 352294 h 1037470"/>
                  <a:gd name="connsiteX352" fmla="*/ 290577 w 849833"/>
                  <a:gd name="connsiteY352" fmla="*/ 352674 h 1037470"/>
                  <a:gd name="connsiteX353" fmla="*/ 290577 w 849833"/>
                  <a:gd name="connsiteY353" fmla="*/ 352927 h 1037470"/>
                  <a:gd name="connsiteX354" fmla="*/ 290577 w 849833"/>
                  <a:gd name="connsiteY354" fmla="*/ 353179 h 1037470"/>
                  <a:gd name="connsiteX355" fmla="*/ 290577 w 849833"/>
                  <a:gd name="connsiteY355" fmla="*/ 353053 h 1037470"/>
                  <a:gd name="connsiteX356" fmla="*/ 290577 w 849833"/>
                  <a:gd name="connsiteY356" fmla="*/ 355330 h 1037470"/>
                  <a:gd name="connsiteX357" fmla="*/ 290577 w 849833"/>
                  <a:gd name="connsiteY357" fmla="*/ 355962 h 1037470"/>
                  <a:gd name="connsiteX358" fmla="*/ 290577 w 849833"/>
                  <a:gd name="connsiteY358" fmla="*/ 352674 h 1037470"/>
                  <a:gd name="connsiteX359" fmla="*/ 290324 w 849833"/>
                  <a:gd name="connsiteY359" fmla="*/ 350271 h 1037470"/>
                  <a:gd name="connsiteX360" fmla="*/ 290324 w 849833"/>
                  <a:gd name="connsiteY360" fmla="*/ 349512 h 1037470"/>
                  <a:gd name="connsiteX361" fmla="*/ 290324 w 849833"/>
                  <a:gd name="connsiteY361" fmla="*/ 349638 h 1037470"/>
                  <a:gd name="connsiteX362" fmla="*/ 168779 w 849833"/>
                  <a:gd name="connsiteY362" fmla="*/ 367092 h 1037470"/>
                  <a:gd name="connsiteX363" fmla="*/ 168779 w 849833"/>
                  <a:gd name="connsiteY363" fmla="*/ 367092 h 1037470"/>
                  <a:gd name="connsiteX364" fmla="*/ 170423 w 849833"/>
                  <a:gd name="connsiteY364" fmla="*/ 366966 h 1037470"/>
                  <a:gd name="connsiteX365" fmla="*/ 170423 w 849833"/>
                  <a:gd name="connsiteY365" fmla="*/ 366966 h 1037470"/>
                  <a:gd name="connsiteX366" fmla="*/ 168779 w 849833"/>
                  <a:gd name="connsiteY366" fmla="*/ 367092 h 1037470"/>
                  <a:gd name="connsiteX367" fmla="*/ 186612 w 849833"/>
                  <a:gd name="connsiteY367" fmla="*/ 361653 h 1037470"/>
                  <a:gd name="connsiteX368" fmla="*/ 186612 w 849833"/>
                  <a:gd name="connsiteY368" fmla="*/ 363930 h 1037470"/>
                  <a:gd name="connsiteX369" fmla="*/ 186612 w 849833"/>
                  <a:gd name="connsiteY369" fmla="*/ 363930 h 1037470"/>
                  <a:gd name="connsiteX370" fmla="*/ 186612 w 849833"/>
                  <a:gd name="connsiteY370" fmla="*/ 363930 h 1037470"/>
                  <a:gd name="connsiteX371" fmla="*/ 186612 w 849833"/>
                  <a:gd name="connsiteY371" fmla="*/ 363930 h 1037470"/>
                  <a:gd name="connsiteX372" fmla="*/ 186612 w 849833"/>
                  <a:gd name="connsiteY372" fmla="*/ 363930 h 1037470"/>
                  <a:gd name="connsiteX373" fmla="*/ 186612 w 849833"/>
                  <a:gd name="connsiteY373" fmla="*/ 363930 h 1037470"/>
                  <a:gd name="connsiteX374" fmla="*/ 186612 w 849833"/>
                  <a:gd name="connsiteY374" fmla="*/ 363930 h 1037470"/>
                  <a:gd name="connsiteX375" fmla="*/ 186612 w 849833"/>
                  <a:gd name="connsiteY375" fmla="*/ 363930 h 1037470"/>
                  <a:gd name="connsiteX376" fmla="*/ 186612 w 849833"/>
                  <a:gd name="connsiteY376" fmla="*/ 363930 h 1037470"/>
                  <a:gd name="connsiteX377" fmla="*/ 186612 w 849833"/>
                  <a:gd name="connsiteY377" fmla="*/ 363930 h 1037470"/>
                  <a:gd name="connsiteX378" fmla="*/ 186612 w 849833"/>
                  <a:gd name="connsiteY378" fmla="*/ 364183 h 1037470"/>
                  <a:gd name="connsiteX379" fmla="*/ 186612 w 849833"/>
                  <a:gd name="connsiteY379" fmla="*/ 364183 h 1037470"/>
                  <a:gd name="connsiteX380" fmla="*/ 186612 w 849833"/>
                  <a:gd name="connsiteY380" fmla="*/ 364183 h 1037470"/>
                  <a:gd name="connsiteX381" fmla="*/ 186612 w 849833"/>
                  <a:gd name="connsiteY381" fmla="*/ 364183 h 1037470"/>
                  <a:gd name="connsiteX382" fmla="*/ 186612 w 849833"/>
                  <a:gd name="connsiteY382" fmla="*/ 363930 h 1037470"/>
                  <a:gd name="connsiteX383" fmla="*/ 186612 w 849833"/>
                  <a:gd name="connsiteY383" fmla="*/ 363930 h 1037470"/>
                  <a:gd name="connsiteX384" fmla="*/ 186612 w 849833"/>
                  <a:gd name="connsiteY384" fmla="*/ 363930 h 1037470"/>
                  <a:gd name="connsiteX385" fmla="*/ 186612 w 849833"/>
                  <a:gd name="connsiteY385" fmla="*/ 363930 h 1037470"/>
                  <a:gd name="connsiteX386" fmla="*/ 186612 w 849833"/>
                  <a:gd name="connsiteY386" fmla="*/ 363930 h 1037470"/>
                  <a:gd name="connsiteX387" fmla="*/ 186612 w 849833"/>
                  <a:gd name="connsiteY387" fmla="*/ 361653 h 1037470"/>
                  <a:gd name="connsiteX388" fmla="*/ 186612 w 849833"/>
                  <a:gd name="connsiteY388" fmla="*/ 361653 h 1037470"/>
                  <a:gd name="connsiteX389" fmla="*/ 186106 w 849833"/>
                  <a:gd name="connsiteY389" fmla="*/ 365827 h 1037470"/>
                  <a:gd name="connsiteX390" fmla="*/ 186106 w 849833"/>
                  <a:gd name="connsiteY390" fmla="*/ 365827 h 1037470"/>
                  <a:gd name="connsiteX391" fmla="*/ 186612 w 849833"/>
                  <a:gd name="connsiteY391" fmla="*/ 364942 h 1037470"/>
                  <a:gd name="connsiteX392" fmla="*/ 186233 w 849833"/>
                  <a:gd name="connsiteY392" fmla="*/ 365827 h 1037470"/>
                  <a:gd name="connsiteX393" fmla="*/ 186106 w 849833"/>
                  <a:gd name="connsiteY393" fmla="*/ 365827 h 1037470"/>
                  <a:gd name="connsiteX394" fmla="*/ 186106 w 849833"/>
                  <a:gd name="connsiteY394" fmla="*/ 365827 h 1037470"/>
                  <a:gd name="connsiteX395" fmla="*/ 186106 w 849833"/>
                  <a:gd name="connsiteY395" fmla="*/ 365827 h 1037470"/>
                  <a:gd name="connsiteX396" fmla="*/ 186106 w 849833"/>
                  <a:gd name="connsiteY396" fmla="*/ 365827 h 1037470"/>
                  <a:gd name="connsiteX397" fmla="*/ 186106 w 849833"/>
                  <a:gd name="connsiteY397" fmla="*/ 365827 h 1037470"/>
                  <a:gd name="connsiteX398" fmla="*/ 363934 w 849833"/>
                  <a:gd name="connsiteY398" fmla="*/ 309798 h 1037470"/>
                  <a:gd name="connsiteX399" fmla="*/ 364946 w 849833"/>
                  <a:gd name="connsiteY399" fmla="*/ 309292 h 1037470"/>
                  <a:gd name="connsiteX400" fmla="*/ 365578 w 849833"/>
                  <a:gd name="connsiteY400" fmla="*/ 309671 h 1037470"/>
                  <a:gd name="connsiteX401" fmla="*/ 365325 w 849833"/>
                  <a:gd name="connsiteY401" fmla="*/ 311189 h 1037470"/>
                  <a:gd name="connsiteX402" fmla="*/ 363807 w 849833"/>
                  <a:gd name="connsiteY402" fmla="*/ 310304 h 1037470"/>
                  <a:gd name="connsiteX403" fmla="*/ 363807 w 849833"/>
                  <a:gd name="connsiteY403" fmla="*/ 309924 h 1037470"/>
                  <a:gd name="connsiteX404" fmla="*/ 232018 w 849833"/>
                  <a:gd name="connsiteY404" fmla="*/ 76068 h 1037470"/>
                  <a:gd name="connsiteX405" fmla="*/ 231386 w 849833"/>
                  <a:gd name="connsiteY405" fmla="*/ 76068 h 1037470"/>
                  <a:gd name="connsiteX406" fmla="*/ 231638 w 849833"/>
                  <a:gd name="connsiteY406" fmla="*/ 76068 h 1037470"/>
                  <a:gd name="connsiteX407" fmla="*/ 229868 w 849833"/>
                  <a:gd name="connsiteY407" fmla="*/ 75815 h 1037470"/>
                  <a:gd name="connsiteX408" fmla="*/ 229868 w 849833"/>
                  <a:gd name="connsiteY408" fmla="*/ 75815 h 1037470"/>
                  <a:gd name="connsiteX409" fmla="*/ 232903 w 849833"/>
                  <a:gd name="connsiteY409" fmla="*/ 75941 h 1037470"/>
                  <a:gd name="connsiteX410" fmla="*/ 233030 w 849833"/>
                  <a:gd name="connsiteY410" fmla="*/ 75941 h 1037470"/>
                  <a:gd name="connsiteX411" fmla="*/ 233030 w 849833"/>
                  <a:gd name="connsiteY411" fmla="*/ 75941 h 1037470"/>
                  <a:gd name="connsiteX412" fmla="*/ 233283 w 849833"/>
                  <a:gd name="connsiteY412" fmla="*/ 75941 h 1037470"/>
                  <a:gd name="connsiteX413" fmla="*/ 233283 w 849833"/>
                  <a:gd name="connsiteY413" fmla="*/ 75941 h 1037470"/>
                  <a:gd name="connsiteX414" fmla="*/ 233283 w 849833"/>
                  <a:gd name="connsiteY414" fmla="*/ 75941 h 1037470"/>
                  <a:gd name="connsiteX415" fmla="*/ 233283 w 849833"/>
                  <a:gd name="connsiteY415" fmla="*/ 75941 h 1037470"/>
                  <a:gd name="connsiteX416" fmla="*/ 233283 w 849833"/>
                  <a:gd name="connsiteY416" fmla="*/ 75941 h 1037470"/>
                  <a:gd name="connsiteX417" fmla="*/ 233030 w 849833"/>
                  <a:gd name="connsiteY417" fmla="*/ 75941 h 1037470"/>
                  <a:gd name="connsiteX418" fmla="*/ 231892 w 849833"/>
                  <a:gd name="connsiteY418" fmla="*/ 75941 h 1037470"/>
                  <a:gd name="connsiteX419" fmla="*/ 232144 w 849833"/>
                  <a:gd name="connsiteY419" fmla="*/ 75941 h 1037470"/>
                  <a:gd name="connsiteX420" fmla="*/ 230753 w 849833"/>
                  <a:gd name="connsiteY420" fmla="*/ 76068 h 1037470"/>
                  <a:gd name="connsiteX421" fmla="*/ 230373 w 849833"/>
                  <a:gd name="connsiteY421" fmla="*/ 76068 h 1037470"/>
                  <a:gd name="connsiteX422" fmla="*/ 230121 w 849833"/>
                  <a:gd name="connsiteY422" fmla="*/ 76068 h 1037470"/>
                  <a:gd name="connsiteX423" fmla="*/ 230753 w 849833"/>
                  <a:gd name="connsiteY423" fmla="*/ 76068 h 1037470"/>
                  <a:gd name="connsiteX424" fmla="*/ 230121 w 849833"/>
                  <a:gd name="connsiteY424" fmla="*/ 75941 h 1037470"/>
                  <a:gd name="connsiteX425" fmla="*/ 230121 w 849833"/>
                  <a:gd name="connsiteY425" fmla="*/ 75941 h 1037470"/>
                  <a:gd name="connsiteX426" fmla="*/ 230121 w 849833"/>
                  <a:gd name="connsiteY426" fmla="*/ 75941 h 1037470"/>
                  <a:gd name="connsiteX427" fmla="*/ 230121 w 849833"/>
                  <a:gd name="connsiteY427" fmla="*/ 75941 h 1037470"/>
                  <a:gd name="connsiteX428" fmla="*/ 302845 w 849833"/>
                  <a:gd name="connsiteY428" fmla="*/ 343820 h 1037470"/>
                  <a:gd name="connsiteX429" fmla="*/ 302845 w 849833"/>
                  <a:gd name="connsiteY429" fmla="*/ 344326 h 1037470"/>
                  <a:gd name="connsiteX430" fmla="*/ 298924 w 849833"/>
                  <a:gd name="connsiteY430" fmla="*/ 345212 h 1037470"/>
                  <a:gd name="connsiteX431" fmla="*/ 298924 w 849833"/>
                  <a:gd name="connsiteY431" fmla="*/ 344958 h 1037470"/>
                  <a:gd name="connsiteX432" fmla="*/ 302845 w 849833"/>
                  <a:gd name="connsiteY432" fmla="*/ 343947 h 1037470"/>
                  <a:gd name="connsiteX433" fmla="*/ 298924 w 849833"/>
                  <a:gd name="connsiteY433" fmla="*/ 344453 h 1037470"/>
                  <a:gd name="connsiteX434" fmla="*/ 298924 w 849833"/>
                  <a:gd name="connsiteY434" fmla="*/ 344073 h 1037470"/>
                  <a:gd name="connsiteX435" fmla="*/ 302845 w 849833"/>
                  <a:gd name="connsiteY435" fmla="*/ 342808 h 1037470"/>
                  <a:gd name="connsiteX436" fmla="*/ 302845 w 849833"/>
                  <a:gd name="connsiteY436" fmla="*/ 343314 h 1037470"/>
                  <a:gd name="connsiteX437" fmla="*/ 298924 w 849833"/>
                  <a:gd name="connsiteY437" fmla="*/ 344453 h 1037470"/>
                  <a:gd name="connsiteX438" fmla="*/ 290956 w 849833"/>
                  <a:gd name="connsiteY438" fmla="*/ 353559 h 1037470"/>
                  <a:gd name="connsiteX439" fmla="*/ 290956 w 849833"/>
                  <a:gd name="connsiteY439" fmla="*/ 353559 h 1037470"/>
                  <a:gd name="connsiteX440" fmla="*/ 290956 w 849833"/>
                  <a:gd name="connsiteY440" fmla="*/ 353559 h 1037470"/>
                  <a:gd name="connsiteX441" fmla="*/ 299051 w 849833"/>
                  <a:gd name="connsiteY441" fmla="*/ 353179 h 1037470"/>
                  <a:gd name="connsiteX442" fmla="*/ 300442 w 849833"/>
                  <a:gd name="connsiteY442" fmla="*/ 353053 h 1037470"/>
                  <a:gd name="connsiteX443" fmla="*/ 303098 w 849833"/>
                  <a:gd name="connsiteY443" fmla="*/ 352168 h 1037470"/>
                  <a:gd name="connsiteX444" fmla="*/ 303225 w 849833"/>
                  <a:gd name="connsiteY444" fmla="*/ 356089 h 1037470"/>
                  <a:gd name="connsiteX445" fmla="*/ 299051 w 849833"/>
                  <a:gd name="connsiteY445" fmla="*/ 357100 h 1037470"/>
                  <a:gd name="connsiteX446" fmla="*/ 299051 w 849833"/>
                  <a:gd name="connsiteY446" fmla="*/ 353306 h 1037470"/>
                  <a:gd name="connsiteX447" fmla="*/ 299051 w 849833"/>
                  <a:gd name="connsiteY447" fmla="*/ 358997 h 1037470"/>
                  <a:gd name="connsiteX448" fmla="*/ 301201 w 849833"/>
                  <a:gd name="connsiteY448" fmla="*/ 358744 h 1037470"/>
                  <a:gd name="connsiteX449" fmla="*/ 303225 w 849833"/>
                  <a:gd name="connsiteY449" fmla="*/ 358239 h 1037470"/>
                  <a:gd name="connsiteX450" fmla="*/ 303225 w 849833"/>
                  <a:gd name="connsiteY450" fmla="*/ 361021 h 1037470"/>
                  <a:gd name="connsiteX451" fmla="*/ 303225 w 849833"/>
                  <a:gd name="connsiteY451" fmla="*/ 361021 h 1037470"/>
                  <a:gd name="connsiteX452" fmla="*/ 299051 w 849833"/>
                  <a:gd name="connsiteY452" fmla="*/ 361653 h 1037470"/>
                  <a:gd name="connsiteX453" fmla="*/ 299051 w 849833"/>
                  <a:gd name="connsiteY453" fmla="*/ 358997 h 1037470"/>
                  <a:gd name="connsiteX454" fmla="*/ 304489 w 849833"/>
                  <a:gd name="connsiteY454" fmla="*/ 352927 h 1037470"/>
                  <a:gd name="connsiteX455" fmla="*/ 304489 w 849833"/>
                  <a:gd name="connsiteY455" fmla="*/ 351535 h 1037470"/>
                  <a:gd name="connsiteX456" fmla="*/ 306007 w 849833"/>
                  <a:gd name="connsiteY456" fmla="*/ 350903 h 1037470"/>
                  <a:gd name="connsiteX457" fmla="*/ 304489 w 849833"/>
                  <a:gd name="connsiteY457" fmla="*/ 352927 h 1037470"/>
                  <a:gd name="connsiteX458" fmla="*/ 304489 w 849833"/>
                  <a:gd name="connsiteY458" fmla="*/ 343947 h 1037470"/>
                  <a:gd name="connsiteX459" fmla="*/ 304489 w 849833"/>
                  <a:gd name="connsiteY459" fmla="*/ 343441 h 1037470"/>
                  <a:gd name="connsiteX460" fmla="*/ 306513 w 849833"/>
                  <a:gd name="connsiteY460" fmla="*/ 342935 h 1037470"/>
                  <a:gd name="connsiteX461" fmla="*/ 306513 w 849833"/>
                  <a:gd name="connsiteY461" fmla="*/ 343567 h 1037470"/>
                  <a:gd name="connsiteX462" fmla="*/ 304489 w 849833"/>
                  <a:gd name="connsiteY462" fmla="*/ 343947 h 1037470"/>
                  <a:gd name="connsiteX463" fmla="*/ 345847 w 849833"/>
                  <a:gd name="connsiteY463" fmla="*/ 326366 h 1037470"/>
                  <a:gd name="connsiteX464" fmla="*/ 362037 w 849833"/>
                  <a:gd name="connsiteY464" fmla="*/ 317386 h 1037470"/>
                  <a:gd name="connsiteX465" fmla="*/ 362922 w 849833"/>
                  <a:gd name="connsiteY465" fmla="*/ 316880 h 1037470"/>
                  <a:gd name="connsiteX466" fmla="*/ 363175 w 849833"/>
                  <a:gd name="connsiteY466" fmla="*/ 316880 h 1037470"/>
                  <a:gd name="connsiteX467" fmla="*/ 364819 w 849833"/>
                  <a:gd name="connsiteY467" fmla="*/ 316122 h 1037470"/>
                  <a:gd name="connsiteX468" fmla="*/ 364566 w 849833"/>
                  <a:gd name="connsiteY468" fmla="*/ 318019 h 1037470"/>
                  <a:gd name="connsiteX469" fmla="*/ 345847 w 849833"/>
                  <a:gd name="connsiteY469" fmla="*/ 326619 h 1037470"/>
                  <a:gd name="connsiteX470" fmla="*/ 345847 w 849833"/>
                  <a:gd name="connsiteY470" fmla="*/ 326366 h 1037470"/>
                  <a:gd name="connsiteX471" fmla="*/ 369625 w 849833"/>
                  <a:gd name="connsiteY471" fmla="*/ 313719 h 1037470"/>
                  <a:gd name="connsiteX472" fmla="*/ 371143 w 849833"/>
                  <a:gd name="connsiteY472" fmla="*/ 313086 h 1037470"/>
                  <a:gd name="connsiteX473" fmla="*/ 372155 w 849833"/>
                  <a:gd name="connsiteY473" fmla="*/ 313719 h 1037470"/>
                  <a:gd name="connsiteX474" fmla="*/ 372155 w 849833"/>
                  <a:gd name="connsiteY474" fmla="*/ 314477 h 1037470"/>
                  <a:gd name="connsiteX475" fmla="*/ 371522 w 849833"/>
                  <a:gd name="connsiteY475" fmla="*/ 314730 h 1037470"/>
                  <a:gd name="connsiteX476" fmla="*/ 369878 w 849833"/>
                  <a:gd name="connsiteY476" fmla="*/ 313719 h 1037470"/>
                  <a:gd name="connsiteX477" fmla="*/ 614991 w 849833"/>
                  <a:gd name="connsiteY477" fmla="*/ 678859 h 1037470"/>
                  <a:gd name="connsiteX478" fmla="*/ 614991 w 849833"/>
                  <a:gd name="connsiteY478" fmla="*/ 681135 h 1037470"/>
                  <a:gd name="connsiteX479" fmla="*/ 614738 w 849833"/>
                  <a:gd name="connsiteY479" fmla="*/ 681768 h 1037470"/>
                  <a:gd name="connsiteX480" fmla="*/ 614738 w 849833"/>
                  <a:gd name="connsiteY480" fmla="*/ 679238 h 1037470"/>
                  <a:gd name="connsiteX481" fmla="*/ 614865 w 849833"/>
                  <a:gd name="connsiteY481" fmla="*/ 678985 h 1037470"/>
                  <a:gd name="connsiteX482" fmla="*/ 596399 w 849833"/>
                  <a:gd name="connsiteY482" fmla="*/ 745133 h 1037470"/>
                  <a:gd name="connsiteX483" fmla="*/ 596779 w 849833"/>
                  <a:gd name="connsiteY483" fmla="*/ 745512 h 1037470"/>
                  <a:gd name="connsiteX484" fmla="*/ 595008 w 849833"/>
                  <a:gd name="connsiteY484" fmla="*/ 743868 h 1037470"/>
                  <a:gd name="connsiteX485" fmla="*/ 595767 w 849833"/>
                  <a:gd name="connsiteY485" fmla="*/ 744501 h 1037470"/>
                  <a:gd name="connsiteX486" fmla="*/ 596399 w 849833"/>
                  <a:gd name="connsiteY486" fmla="*/ 745133 h 1037470"/>
                  <a:gd name="connsiteX487" fmla="*/ 605885 w 849833"/>
                  <a:gd name="connsiteY487" fmla="*/ 761575 h 1037470"/>
                  <a:gd name="connsiteX488" fmla="*/ 605885 w 849833"/>
                  <a:gd name="connsiteY488" fmla="*/ 761575 h 1037470"/>
                  <a:gd name="connsiteX489" fmla="*/ 605885 w 849833"/>
                  <a:gd name="connsiteY489" fmla="*/ 761575 h 1037470"/>
                  <a:gd name="connsiteX490" fmla="*/ 605885 w 849833"/>
                  <a:gd name="connsiteY490" fmla="*/ 761701 h 1037470"/>
                  <a:gd name="connsiteX491" fmla="*/ 605885 w 849833"/>
                  <a:gd name="connsiteY491" fmla="*/ 761701 h 1037470"/>
                  <a:gd name="connsiteX492" fmla="*/ 609047 w 849833"/>
                  <a:gd name="connsiteY492" fmla="*/ 758666 h 1037470"/>
                  <a:gd name="connsiteX493" fmla="*/ 610691 w 849833"/>
                  <a:gd name="connsiteY493" fmla="*/ 757528 h 1037470"/>
                  <a:gd name="connsiteX494" fmla="*/ 608921 w 849833"/>
                  <a:gd name="connsiteY494" fmla="*/ 758793 h 1037470"/>
                  <a:gd name="connsiteX495" fmla="*/ 609047 w 849833"/>
                  <a:gd name="connsiteY495" fmla="*/ 758793 h 1037470"/>
                  <a:gd name="connsiteX496" fmla="*/ 602091 w 849833"/>
                  <a:gd name="connsiteY496" fmla="*/ 731726 h 1037470"/>
                  <a:gd name="connsiteX497" fmla="*/ 601838 w 849833"/>
                  <a:gd name="connsiteY497" fmla="*/ 731726 h 1037470"/>
                  <a:gd name="connsiteX498" fmla="*/ 601585 w 849833"/>
                  <a:gd name="connsiteY498" fmla="*/ 731726 h 1037470"/>
                  <a:gd name="connsiteX499" fmla="*/ 602217 w 849833"/>
                  <a:gd name="connsiteY499" fmla="*/ 731726 h 1037470"/>
                  <a:gd name="connsiteX500" fmla="*/ 602217 w 849833"/>
                  <a:gd name="connsiteY500" fmla="*/ 731726 h 1037470"/>
                  <a:gd name="connsiteX501" fmla="*/ 601964 w 849833"/>
                  <a:gd name="connsiteY501" fmla="*/ 731726 h 1037470"/>
                  <a:gd name="connsiteX502" fmla="*/ 602470 w 849833"/>
                  <a:gd name="connsiteY502" fmla="*/ 752469 h 1037470"/>
                  <a:gd name="connsiteX503" fmla="*/ 602723 w 849833"/>
                  <a:gd name="connsiteY503" fmla="*/ 752848 h 1037470"/>
                  <a:gd name="connsiteX504" fmla="*/ 601332 w 849833"/>
                  <a:gd name="connsiteY504" fmla="*/ 750698 h 1037470"/>
                  <a:gd name="connsiteX505" fmla="*/ 602091 w 849833"/>
                  <a:gd name="connsiteY505" fmla="*/ 751836 h 1037470"/>
                  <a:gd name="connsiteX506" fmla="*/ 602470 w 849833"/>
                  <a:gd name="connsiteY506" fmla="*/ 752469 h 1037470"/>
                  <a:gd name="connsiteX507" fmla="*/ 603102 w 849833"/>
                  <a:gd name="connsiteY507" fmla="*/ 753480 h 1037470"/>
                  <a:gd name="connsiteX508" fmla="*/ 603102 w 849833"/>
                  <a:gd name="connsiteY508" fmla="*/ 753733 h 1037470"/>
                  <a:gd name="connsiteX509" fmla="*/ 603229 w 849833"/>
                  <a:gd name="connsiteY509" fmla="*/ 753860 h 1037470"/>
                  <a:gd name="connsiteX510" fmla="*/ 602850 w 849833"/>
                  <a:gd name="connsiteY510" fmla="*/ 753101 h 1037470"/>
                  <a:gd name="connsiteX511" fmla="*/ 603102 w 849833"/>
                  <a:gd name="connsiteY511" fmla="*/ 753480 h 1037470"/>
                  <a:gd name="connsiteX512" fmla="*/ 606012 w 849833"/>
                  <a:gd name="connsiteY512" fmla="*/ 761575 h 1037470"/>
                  <a:gd name="connsiteX513" fmla="*/ 606012 w 849833"/>
                  <a:gd name="connsiteY513" fmla="*/ 761575 h 1037470"/>
                  <a:gd name="connsiteX514" fmla="*/ 606012 w 849833"/>
                  <a:gd name="connsiteY514" fmla="*/ 761575 h 1037470"/>
                  <a:gd name="connsiteX515" fmla="*/ 611324 w 849833"/>
                  <a:gd name="connsiteY515" fmla="*/ 757275 h 1037470"/>
                  <a:gd name="connsiteX516" fmla="*/ 611577 w 849833"/>
                  <a:gd name="connsiteY516" fmla="*/ 757275 h 1037470"/>
                  <a:gd name="connsiteX517" fmla="*/ 612209 w 849833"/>
                  <a:gd name="connsiteY517" fmla="*/ 756769 h 1037470"/>
                  <a:gd name="connsiteX518" fmla="*/ 612209 w 849833"/>
                  <a:gd name="connsiteY518" fmla="*/ 756769 h 1037470"/>
                  <a:gd name="connsiteX519" fmla="*/ 611450 w 849833"/>
                  <a:gd name="connsiteY519" fmla="*/ 757275 h 1037470"/>
                  <a:gd name="connsiteX520" fmla="*/ 601332 w 849833"/>
                  <a:gd name="connsiteY520" fmla="*/ 731726 h 1037470"/>
                  <a:gd name="connsiteX521" fmla="*/ 601332 w 849833"/>
                  <a:gd name="connsiteY521" fmla="*/ 731726 h 1037470"/>
                  <a:gd name="connsiteX522" fmla="*/ 601332 w 849833"/>
                  <a:gd name="connsiteY522" fmla="*/ 731726 h 1037470"/>
                  <a:gd name="connsiteX523" fmla="*/ 601332 w 849833"/>
                  <a:gd name="connsiteY523" fmla="*/ 731726 h 1037470"/>
                  <a:gd name="connsiteX524" fmla="*/ 601332 w 849833"/>
                  <a:gd name="connsiteY524" fmla="*/ 731726 h 1037470"/>
                  <a:gd name="connsiteX525" fmla="*/ 601332 w 849833"/>
                  <a:gd name="connsiteY525" fmla="*/ 731726 h 1037470"/>
                  <a:gd name="connsiteX526" fmla="*/ 606138 w 849833"/>
                  <a:gd name="connsiteY526" fmla="*/ 730462 h 1037470"/>
                  <a:gd name="connsiteX527" fmla="*/ 606138 w 849833"/>
                  <a:gd name="connsiteY527" fmla="*/ 730462 h 1037470"/>
                  <a:gd name="connsiteX528" fmla="*/ 606012 w 849833"/>
                  <a:gd name="connsiteY528" fmla="*/ 730462 h 1037470"/>
                  <a:gd name="connsiteX529" fmla="*/ 606012 w 849833"/>
                  <a:gd name="connsiteY529" fmla="*/ 730462 h 1037470"/>
                  <a:gd name="connsiteX530" fmla="*/ 606138 w 849833"/>
                  <a:gd name="connsiteY530" fmla="*/ 730462 h 1037470"/>
                  <a:gd name="connsiteX531" fmla="*/ 616889 w 849833"/>
                  <a:gd name="connsiteY531" fmla="*/ 725656 h 1037470"/>
                  <a:gd name="connsiteX532" fmla="*/ 617142 w 849833"/>
                  <a:gd name="connsiteY532" fmla="*/ 725656 h 1037470"/>
                  <a:gd name="connsiteX533" fmla="*/ 616889 w 849833"/>
                  <a:gd name="connsiteY533" fmla="*/ 725656 h 1037470"/>
                  <a:gd name="connsiteX534" fmla="*/ 133239 w 849833"/>
                  <a:gd name="connsiteY534" fmla="*/ 381510 h 1037470"/>
                  <a:gd name="connsiteX535" fmla="*/ 118441 w 849833"/>
                  <a:gd name="connsiteY535" fmla="*/ 373289 h 1037470"/>
                  <a:gd name="connsiteX536" fmla="*/ 149049 w 849833"/>
                  <a:gd name="connsiteY536" fmla="*/ 385178 h 1037470"/>
                  <a:gd name="connsiteX537" fmla="*/ 166123 w 849833"/>
                  <a:gd name="connsiteY537" fmla="*/ 387328 h 1037470"/>
                  <a:gd name="connsiteX538" fmla="*/ 166250 w 849833"/>
                  <a:gd name="connsiteY538" fmla="*/ 388214 h 1037470"/>
                  <a:gd name="connsiteX539" fmla="*/ 155120 w 849833"/>
                  <a:gd name="connsiteY539" fmla="*/ 386949 h 1037470"/>
                  <a:gd name="connsiteX540" fmla="*/ 133239 w 849833"/>
                  <a:gd name="connsiteY540" fmla="*/ 381510 h 1037470"/>
                  <a:gd name="connsiteX541" fmla="*/ 167767 w 849833"/>
                  <a:gd name="connsiteY541" fmla="*/ 388340 h 1037470"/>
                  <a:gd name="connsiteX542" fmla="*/ 168020 w 849833"/>
                  <a:gd name="connsiteY542" fmla="*/ 387455 h 1037470"/>
                  <a:gd name="connsiteX543" fmla="*/ 170677 w 849833"/>
                  <a:gd name="connsiteY543" fmla="*/ 387708 h 1037470"/>
                  <a:gd name="connsiteX544" fmla="*/ 171309 w 849833"/>
                  <a:gd name="connsiteY544" fmla="*/ 387708 h 1037470"/>
                  <a:gd name="connsiteX545" fmla="*/ 171941 w 849833"/>
                  <a:gd name="connsiteY545" fmla="*/ 388214 h 1037470"/>
                  <a:gd name="connsiteX546" fmla="*/ 171941 w 849833"/>
                  <a:gd name="connsiteY546" fmla="*/ 388467 h 1037470"/>
                  <a:gd name="connsiteX547" fmla="*/ 167767 w 849833"/>
                  <a:gd name="connsiteY547" fmla="*/ 388214 h 1037470"/>
                  <a:gd name="connsiteX548" fmla="*/ 35852 w 849833"/>
                  <a:gd name="connsiteY548" fmla="*/ 974816 h 1037470"/>
                  <a:gd name="connsiteX549" fmla="*/ 33575 w 849833"/>
                  <a:gd name="connsiteY549" fmla="*/ 974057 h 1037470"/>
                  <a:gd name="connsiteX550" fmla="*/ 35852 w 849833"/>
                  <a:gd name="connsiteY550" fmla="*/ 974816 h 1037470"/>
                  <a:gd name="connsiteX551" fmla="*/ 42302 w 849833"/>
                  <a:gd name="connsiteY551" fmla="*/ 966468 h 1037470"/>
                  <a:gd name="connsiteX552" fmla="*/ 42302 w 849833"/>
                  <a:gd name="connsiteY552" fmla="*/ 966468 h 1037470"/>
                  <a:gd name="connsiteX553" fmla="*/ 42049 w 849833"/>
                  <a:gd name="connsiteY553" fmla="*/ 966215 h 1037470"/>
                  <a:gd name="connsiteX554" fmla="*/ 42175 w 849833"/>
                  <a:gd name="connsiteY554" fmla="*/ 966215 h 1037470"/>
                  <a:gd name="connsiteX555" fmla="*/ 42175 w 849833"/>
                  <a:gd name="connsiteY555" fmla="*/ 966468 h 1037470"/>
                  <a:gd name="connsiteX556" fmla="*/ 25228 w 849833"/>
                  <a:gd name="connsiteY556" fmla="*/ 986325 h 1037470"/>
                  <a:gd name="connsiteX557" fmla="*/ 25228 w 849833"/>
                  <a:gd name="connsiteY557" fmla="*/ 986325 h 1037470"/>
                  <a:gd name="connsiteX558" fmla="*/ 24974 w 849833"/>
                  <a:gd name="connsiteY558" fmla="*/ 986325 h 1037470"/>
                  <a:gd name="connsiteX559" fmla="*/ 24722 w 849833"/>
                  <a:gd name="connsiteY559" fmla="*/ 986325 h 1037470"/>
                  <a:gd name="connsiteX560" fmla="*/ 25228 w 849833"/>
                  <a:gd name="connsiteY560" fmla="*/ 986325 h 1037470"/>
                  <a:gd name="connsiteX561" fmla="*/ 290577 w 849833"/>
                  <a:gd name="connsiteY561" fmla="*/ 348500 h 1037470"/>
                  <a:gd name="connsiteX562" fmla="*/ 290577 w 849833"/>
                  <a:gd name="connsiteY562" fmla="*/ 348500 h 1037470"/>
                  <a:gd name="connsiteX563" fmla="*/ 290577 w 849833"/>
                  <a:gd name="connsiteY563" fmla="*/ 348879 h 1037470"/>
                  <a:gd name="connsiteX564" fmla="*/ 290071 w 849833"/>
                  <a:gd name="connsiteY564" fmla="*/ 346982 h 1037470"/>
                  <a:gd name="connsiteX565" fmla="*/ 290450 w 849833"/>
                  <a:gd name="connsiteY565" fmla="*/ 348247 h 1037470"/>
                  <a:gd name="connsiteX566" fmla="*/ 290450 w 849833"/>
                  <a:gd name="connsiteY566" fmla="*/ 348247 h 1037470"/>
                  <a:gd name="connsiteX567" fmla="*/ 290450 w 849833"/>
                  <a:gd name="connsiteY567" fmla="*/ 348247 h 1037470"/>
                  <a:gd name="connsiteX568" fmla="*/ 303098 w 849833"/>
                  <a:gd name="connsiteY568" fmla="*/ 398458 h 1037470"/>
                  <a:gd name="connsiteX569" fmla="*/ 298039 w 849833"/>
                  <a:gd name="connsiteY569" fmla="*/ 416418 h 1037470"/>
                  <a:gd name="connsiteX570" fmla="*/ 297027 w 849833"/>
                  <a:gd name="connsiteY570" fmla="*/ 375566 h 1037470"/>
                  <a:gd name="connsiteX571" fmla="*/ 299177 w 849833"/>
                  <a:gd name="connsiteY571" fmla="*/ 364057 h 1037470"/>
                  <a:gd name="connsiteX572" fmla="*/ 300695 w 849833"/>
                  <a:gd name="connsiteY572" fmla="*/ 363930 h 1037470"/>
                  <a:gd name="connsiteX573" fmla="*/ 303478 w 849833"/>
                  <a:gd name="connsiteY573" fmla="*/ 363298 h 1037470"/>
                  <a:gd name="connsiteX574" fmla="*/ 303098 w 849833"/>
                  <a:gd name="connsiteY574" fmla="*/ 398458 h 1037470"/>
                  <a:gd name="connsiteX575" fmla="*/ 343824 w 849833"/>
                  <a:gd name="connsiteY575" fmla="*/ 335473 h 1037470"/>
                  <a:gd name="connsiteX576" fmla="*/ 320679 w 849833"/>
                  <a:gd name="connsiteY576" fmla="*/ 347867 h 1037470"/>
                  <a:gd name="connsiteX577" fmla="*/ 309548 w 849833"/>
                  <a:gd name="connsiteY577" fmla="*/ 353306 h 1037470"/>
                  <a:gd name="connsiteX578" fmla="*/ 309548 w 849833"/>
                  <a:gd name="connsiteY578" fmla="*/ 349259 h 1037470"/>
                  <a:gd name="connsiteX579" fmla="*/ 314607 w 849833"/>
                  <a:gd name="connsiteY579" fmla="*/ 346982 h 1037470"/>
                  <a:gd name="connsiteX580" fmla="*/ 336615 w 849833"/>
                  <a:gd name="connsiteY580" fmla="*/ 335599 h 1037470"/>
                  <a:gd name="connsiteX581" fmla="*/ 344330 w 849833"/>
                  <a:gd name="connsiteY581" fmla="*/ 331552 h 1037470"/>
                  <a:gd name="connsiteX582" fmla="*/ 343824 w 849833"/>
                  <a:gd name="connsiteY582" fmla="*/ 335599 h 1037470"/>
                  <a:gd name="connsiteX583" fmla="*/ 343824 w 849833"/>
                  <a:gd name="connsiteY583" fmla="*/ 335599 h 1037470"/>
                  <a:gd name="connsiteX584" fmla="*/ 345089 w 849833"/>
                  <a:gd name="connsiteY584" fmla="*/ 334840 h 1037470"/>
                  <a:gd name="connsiteX585" fmla="*/ 345468 w 849833"/>
                  <a:gd name="connsiteY585" fmla="*/ 330793 h 1037470"/>
                  <a:gd name="connsiteX586" fmla="*/ 364060 w 849833"/>
                  <a:gd name="connsiteY586" fmla="*/ 321054 h 1037470"/>
                  <a:gd name="connsiteX587" fmla="*/ 363428 w 849833"/>
                  <a:gd name="connsiteY587" fmla="*/ 325228 h 1037470"/>
                  <a:gd name="connsiteX588" fmla="*/ 344962 w 849833"/>
                  <a:gd name="connsiteY588" fmla="*/ 334840 h 1037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</a:cxnLst>
                <a:rect l="l" t="t" r="r" b="b"/>
                <a:pathLst>
                  <a:path w="849833" h="1037470">
                    <a:moveTo>
                      <a:pt x="849354" y="307648"/>
                    </a:moveTo>
                    <a:cubicBezTo>
                      <a:pt x="848974" y="304359"/>
                      <a:pt x="848469" y="300944"/>
                      <a:pt x="847710" y="297403"/>
                    </a:cubicBezTo>
                    <a:cubicBezTo>
                      <a:pt x="847331" y="295632"/>
                      <a:pt x="846825" y="293862"/>
                      <a:pt x="846319" y="292091"/>
                    </a:cubicBezTo>
                    <a:lnTo>
                      <a:pt x="845686" y="290194"/>
                    </a:lnTo>
                    <a:cubicBezTo>
                      <a:pt x="845180" y="288549"/>
                      <a:pt x="844295" y="286652"/>
                      <a:pt x="843663" y="285514"/>
                    </a:cubicBezTo>
                    <a:cubicBezTo>
                      <a:pt x="842271" y="282732"/>
                      <a:pt x="841007" y="280834"/>
                      <a:pt x="839868" y="279317"/>
                    </a:cubicBezTo>
                    <a:cubicBezTo>
                      <a:pt x="835442" y="273499"/>
                      <a:pt x="833671" y="272360"/>
                      <a:pt x="832406" y="270843"/>
                    </a:cubicBezTo>
                    <a:cubicBezTo>
                      <a:pt x="831268" y="269578"/>
                      <a:pt x="830762" y="269072"/>
                      <a:pt x="830635" y="268819"/>
                    </a:cubicBezTo>
                    <a:lnTo>
                      <a:pt x="829877" y="267807"/>
                    </a:lnTo>
                    <a:cubicBezTo>
                      <a:pt x="828865" y="266290"/>
                      <a:pt x="827726" y="264772"/>
                      <a:pt x="826209" y="263001"/>
                    </a:cubicBezTo>
                    <a:cubicBezTo>
                      <a:pt x="823300" y="259586"/>
                      <a:pt x="819379" y="255412"/>
                      <a:pt x="813055" y="251492"/>
                    </a:cubicBezTo>
                    <a:cubicBezTo>
                      <a:pt x="806858" y="247697"/>
                      <a:pt x="798257" y="245041"/>
                      <a:pt x="790795" y="245041"/>
                    </a:cubicBezTo>
                    <a:cubicBezTo>
                      <a:pt x="783206" y="245041"/>
                      <a:pt x="777641" y="246306"/>
                      <a:pt x="772456" y="248203"/>
                    </a:cubicBezTo>
                    <a:cubicBezTo>
                      <a:pt x="759808" y="253136"/>
                      <a:pt x="753864" y="259839"/>
                      <a:pt x="748931" y="265404"/>
                    </a:cubicBezTo>
                    <a:cubicBezTo>
                      <a:pt x="744251" y="271096"/>
                      <a:pt x="741216" y="276281"/>
                      <a:pt x="738560" y="281087"/>
                    </a:cubicBezTo>
                    <a:cubicBezTo>
                      <a:pt x="733501" y="290826"/>
                      <a:pt x="730718" y="299427"/>
                      <a:pt x="728315" y="307648"/>
                    </a:cubicBezTo>
                    <a:cubicBezTo>
                      <a:pt x="724268" y="320548"/>
                      <a:pt x="720853" y="330793"/>
                      <a:pt x="718197" y="338508"/>
                    </a:cubicBezTo>
                    <a:cubicBezTo>
                      <a:pt x="717691" y="345464"/>
                      <a:pt x="715668" y="356341"/>
                      <a:pt x="712506" y="370886"/>
                    </a:cubicBezTo>
                    <a:cubicBezTo>
                      <a:pt x="710735" y="378096"/>
                      <a:pt x="708838" y="386317"/>
                      <a:pt x="706687" y="395296"/>
                    </a:cubicBezTo>
                    <a:cubicBezTo>
                      <a:pt x="705549" y="399850"/>
                      <a:pt x="704411" y="404529"/>
                      <a:pt x="703146" y="409462"/>
                    </a:cubicBezTo>
                    <a:cubicBezTo>
                      <a:pt x="701628" y="415027"/>
                      <a:pt x="700237" y="420719"/>
                      <a:pt x="698972" y="426536"/>
                    </a:cubicBezTo>
                    <a:cubicBezTo>
                      <a:pt x="693155" y="450188"/>
                      <a:pt x="689360" y="470171"/>
                      <a:pt x="684428" y="485981"/>
                    </a:cubicBezTo>
                    <a:cubicBezTo>
                      <a:pt x="679874" y="501411"/>
                      <a:pt x="674056" y="513932"/>
                      <a:pt x="669503" y="523924"/>
                    </a:cubicBezTo>
                    <a:cubicBezTo>
                      <a:pt x="660144" y="543781"/>
                      <a:pt x="656982" y="548461"/>
                      <a:pt x="664065" y="527212"/>
                    </a:cubicBezTo>
                    <a:cubicBezTo>
                      <a:pt x="656223" y="543781"/>
                      <a:pt x="649773" y="558452"/>
                      <a:pt x="645220" y="572238"/>
                    </a:cubicBezTo>
                    <a:cubicBezTo>
                      <a:pt x="640793" y="585266"/>
                      <a:pt x="637631" y="596522"/>
                      <a:pt x="634342" y="608032"/>
                    </a:cubicBezTo>
                    <a:cubicBezTo>
                      <a:pt x="631054" y="619541"/>
                      <a:pt x="628018" y="631177"/>
                      <a:pt x="623465" y="644583"/>
                    </a:cubicBezTo>
                    <a:cubicBezTo>
                      <a:pt x="621442" y="650148"/>
                      <a:pt x="619165" y="656219"/>
                      <a:pt x="616762" y="662796"/>
                    </a:cubicBezTo>
                    <a:cubicBezTo>
                      <a:pt x="616762" y="658369"/>
                      <a:pt x="616509" y="653943"/>
                      <a:pt x="616636" y="649263"/>
                    </a:cubicBezTo>
                    <a:cubicBezTo>
                      <a:pt x="616889" y="636742"/>
                      <a:pt x="617142" y="623588"/>
                      <a:pt x="617521" y="609043"/>
                    </a:cubicBezTo>
                    <a:cubicBezTo>
                      <a:pt x="614991" y="581724"/>
                      <a:pt x="613853" y="679618"/>
                      <a:pt x="611324" y="652299"/>
                    </a:cubicBezTo>
                    <a:cubicBezTo>
                      <a:pt x="612588" y="624094"/>
                      <a:pt x="613600" y="594246"/>
                      <a:pt x="615371" y="566800"/>
                    </a:cubicBezTo>
                    <a:cubicBezTo>
                      <a:pt x="617900" y="539101"/>
                      <a:pt x="620304" y="514059"/>
                      <a:pt x="621821" y="496731"/>
                    </a:cubicBezTo>
                    <a:cubicBezTo>
                      <a:pt x="623465" y="479025"/>
                      <a:pt x="624983" y="470171"/>
                      <a:pt x="625363" y="472574"/>
                    </a:cubicBezTo>
                    <a:cubicBezTo>
                      <a:pt x="625615" y="474598"/>
                      <a:pt x="625110" y="489396"/>
                      <a:pt x="623213" y="521268"/>
                    </a:cubicBezTo>
                    <a:cubicBezTo>
                      <a:pt x="624857" y="502170"/>
                      <a:pt x="625995" y="483957"/>
                      <a:pt x="627766" y="470424"/>
                    </a:cubicBezTo>
                    <a:cubicBezTo>
                      <a:pt x="629663" y="456511"/>
                      <a:pt x="631939" y="444496"/>
                      <a:pt x="633963" y="435010"/>
                    </a:cubicBezTo>
                    <a:cubicBezTo>
                      <a:pt x="631180" y="442473"/>
                      <a:pt x="632572" y="431216"/>
                      <a:pt x="634848" y="414774"/>
                    </a:cubicBezTo>
                    <a:cubicBezTo>
                      <a:pt x="635987" y="406553"/>
                      <a:pt x="637251" y="397067"/>
                      <a:pt x="638263" y="387961"/>
                    </a:cubicBezTo>
                    <a:cubicBezTo>
                      <a:pt x="639022" y="379360"/>
                      <a:pt x="639655" y="371645"/>
                      <a:pt x="639907" y="366460"/>
                    </a:cubicBezTo>
                    <a:cubicBezTo>
                      <a:pt x="641678" y="370380"/>
                      <a:pt x="645346" y="341291"/>
                      <a:pt x="649267" y="306256"/>
                    </a:cubicBezTo>
                    <a:cubicBezTo>
                      <a:pt x="650279" y="297782"/>
                      <a:pt x="651291" y="287917"/>
                      <a:pt x="651923" y="278178"/>
                    </a:cubicBezTo>
                    <a:cubicBezTo>
                      <a:pt x="652555" y="268566"/>
                      <a:pt x="652935" y="259080"/>
                      <a:pt x="653188" y="250480"/>
                    </a:cubicBezTo>
                    <a:cubicBezTo>
                      <a:pt x="653820" y="233026"/>
                      <a:pt x="654326" y="218355"/>
                      <a:pt x="655338" y="209122"/>
                    </a:cubicBezTo>
                    <a:lnTo>
                      <a:pt x="655338" y="201913"/>
                    </a:lnTo>
                    <a:cubicBezTo>
                      <a:pt x="655338" y="200521"/>
                      <a:pt x="655464" y="198371"/>
                      <a:pt x="655717" y="195715"/>
                    </a:cubicBezTo>
                    <a:cubicBezTo>
                      <a:pt x="656223" y="190530"/>
                      <a:pt x="657361" y="183447"/>
                      <a:pt x="657235" y="173835"/>
                    </a:cubicBezTo>
                    <a:cubicBezTo>
                      <a:pt x="657108" y="168902"/>
                      <a:pt x="656729" y="163843"/>
                      <a:pt x="655211" y="157393"/>
                    </a:cubicBezTo>
                    <a:lnTo>
                      <a:pt x="654579" y="154863"/>
                    </a:lnTo>
                    <a:cubicBezTo>
                      <a:pt x="654579" y="154863"/>
                      <a:pt x="653314" y="151069"/>
                      <a:pt x="652935" y="150183"/>
                    </a:cubicBezTo>
                    <a:cubicBezTo>
                      <a:pt x="651796" y="147527"/>
                      <a:pt x="650658" y="145630"/>
                      <a:pt x="649899" y="144112"/>
                    </a:cubicBezTo>
                    <a:lnTo>
                      <a:pt x="647875" y="141077"/>
                    </a:lnTo>
                    <a:lnTo>
                      <a:pt x="647623" y="140571"/>
                    </a:lnTo>
                    <a:cubicBezTo>
                      <a:pt x="646990" y="139053"/>
                      <a:pt x="646484" y="137409"/>
                      <a:pt x="645852" y="135891"/>
                    </a:cubicBezTo>
                    <a:cubicBezTo>
                      <a:pt x="644334" y="132097"/>
                      <a:pt x="642690" y="128176"/>
                      <a:pt x="640919" y="124129"/>
                    </a:cubicBezTo>
                    <a:cubicBezTo>
                      <a:pt x="633710" y="108193"/>
                      <a:pt x="623465" y="90739"/>
                      <a:pt x="608921" y="72273"/>
                    </a:cubicBezTo>
                    <a:cubicBezTo>
                      <a:pt x="601585" y="63040"/>
                      <a:pt x="593237" y="53807"/>
                      <a:pt x="583625" y="44195"/>
                    </a:cubicBezTo>
                    <a:cubicBezTo>
                      <a:pt x="573127" y="33951"/>
                      <a:pt x="560353" y="23453"/>
                      <a:pt x="544164" y="14853"/>
                    </a:cubicBezTo>
                    <a:cubicBezTo>
                      <a:pt x="548591" y="18141"/>
                      <a:pt x="557571" y="23959"/>
                      <a:pt x="566677" y="32053"/>
                    </a:cubicBezTo>
                    <a:cubicBezTo>
                      <a:pt x="571357" y="35974"/>
                      <a:pt x="576036" y="40527"/>
                      <a:pt x="580463" y="45334"/>
                    </a:cubicBezTo>
                    <a:cubicBezTo>
                      <a:pt x="584763" y="49887"/>
                      <a:pt x="588684" y="54440"/>
                      <a:pt x="592478" y="58993"/>
                    </a:cubicBezTo>
                    <a:cubicBezTo>
                      <a:pt x="607656" y="77206"/>
                      <a:pt x="617394" y="94913"/>
                      <a:pt x="611703" y="90612"/>
                    </a:cubicBezTo>
                    <a:cubicBezTo>
                      <a:pt x="604620" y="80241"/>
                      <a:pt x="596526" y="70376"/>
                      <a:pt x="588305" y="61017"/>
                    </a:cubicBezTo>
                    <a:cubicBezTo>
                      <a:pt x="580210" y="52037"/>
                      <a:pt x="570977" y="42678"/>
                      <a:pt x="560986" y="34709"/>
                    </a:cubicBezTo>
                    <a:cubicBezTo>
                      <a:pt x="541002" y="18900"/>
                      <a:pt x="518236" y="10046"/>
                      <a:pt x="501920" y="6631"/>
                    </a:cubicBezTo>
                    <a:cubicBezTo>
                      <a:pt x="485479" y="3090"/>
                      <a:pt x="475740" y="3217"/>
                      <a:pt x="476752" y="2458"/>
                    </a:cubicBezTo>
                    <a:cubicBezTo>
                      <a:pt x="477258" y="2205"/>
                      <a:pt x="480546" y="1825"/>
                      <a:pt x="487123" y="2205"/>
                    </a:cubicBezTo>
                    <a:cubicBezTo>
                      <a:pt x="493700" y="2584"/>
                      <a:pt x="503691" y="3343"/>
                      <a:pt x="517225" y="7137"/>
                    </a:cubicBezTo>
                    <a:cubicBezTo>
                      <a:pt x="497747" y="1193"/>
                      <a:pt x="483581" y="-325"/>
                      <a:pt x="464483" y="55"/>
                    </a:cubicBezTo>
                    <a:lnTo>
                      <a:pt x="461701" y="55"/>
                    </a:lnTo>
                    <a:cubicBezTo>
                      <a:pt x="461701" y="55"/>
                      <a:pt x="459930" y="687"/>
                      <a:pt x="459930" y="687"/>
                    </a:cubicBezTo>
                    <a:cubicBezTo>
                      <a:pt x="448927" y="4228"/>
                      <a:pt x="432611" y="7770"/>
                      <a:pt x="413260" y="17003"/>
                    </a:cubicBezTo>
                    <a:cubicBezTo>
                      <a:pt x="398968" y="24338"/>
                      <a:pt x="413260" y="19532"/>
                      <a:pt x="424137" y="15738"/>
                    </a:cubicBezTo>
                    <a:cubicBezTo>
                      <a:pt x="429449" y="13714"/>
                      <a:pt x="434255" y="12449"/>
                      <a:pt x="434129" y="12829"/>
                    </a:cubicBezTo>
                    <a:cubicBezTo>
                      <a:pt x="433749" y="12955"/>
                      <a:pt x="428690" y="15105"/>
                      <a:pt x="414778" y="21176"/>
                    </a:cubicBezTo>
                    <a:cubicBezTo>
                      <a:pt x="407695" y="23453"/>
                      <a:pt x="395427" y="28259"/>
                      <a:pt x="380755" y="34077"/>
                    </a:cubicBezTo>
                    <a:cubicBezTo>
                      <a:pt x="365198" y="40148"/>
                      <a:pt x="351666" y="46978"/>
                      <a:pt x="335856" y="52543"/>
                    </a:cubicBezTo>
                    <a:cubicBezTo>
                      <a:pt x="320426" y="58234"/>
                      <a:pt x="304742" y="63546"/>
                      <a:pt x="292095" y="67973"/>
                    </a:cubicBezTo>
                    <a:cubicBezTo>
                      <a:pt x="279573" y="72400"/>
                      <a:pt x="271352" y="74803"/>
                      <a:pt x="268570" y="74929"/>
                    </a:cubicBezTo>
                    <a:cubicBezTo>
                      <a:pt x="337374" y="49128"/>
                      <a:pt x="235939" y="83783"/>
                      <a:pt x="307904" y="53175"/>
                    </a:cubicBezTo>
                    <a:cubicBezTo>
                      <a:pt x="295762" y="57096"/>
                      <a:pt x="281597" y="62408"/>
                      <a:pt x="269329" y="66708"/>
                    </a:cubicBezTo>
                    <a:cubicBezTo>
                      <a:pt x="260855" y="69744"/>
                      <a:pt x="252001" y="72273"/>
                      <a:pt x="245551" y="73412"/>
                    </a:cubicBezTo>
                    <a:lnTo>
                      <a:pt x="245804" y="71008"/>
                    </a:lnTo>
                    <a:cubicBezTo>
                      <a:pt x="246057" y="67341"/>
                      <a:pt x="246942" y="62661"/>
                      <a:pt x="246436" y="53302"/>
                    </a:cubicBezTo>
                    <a:cubicBezTo>
                      <a:pt x="246310" y="51025"/>
                      <a:pt x="245930" y="48243"/>
                      <a:pt x="245298" y="45334"/>
                    </a:cubicBezTo>
                    <a:cubicBezTo>
                      <a:pt x="244919" y="43942"/>
                      <a:pt x="244413" y="42172"/>
                      <a:pt x="244033" y="40780"/>
                    </a:cubicBezTo>
                    <a:lnTo>
                      <a:pt x="243148" y="38124"/>
                    </a:lnTo>
                    <a:cubicBezTo>
                      <a:pt x="241883" y="34583"/>
                      <a:pt x="240239" y="31042"/>
                      <a:pt x="238089" y="27500"/>
                    </a:cubicBezTo>
                    <a:cubicBezTo>
                      <a:pt x="233789" y="20417"/>
                      <a:pt x="227718" y="12449"/>
                      <a:pt x="216588" y="6252"/>
                    </a:cubicBezTo>
                    <a:cubicBezTo>
                      <a:pt x="213679" y="4734"/>
                      <a:pt x="211149" y="3596"/>
                      <a:pt x="207355" y="2458"/>
                    </a:cubicBezTo>
                    <a:lnTo>
                      <a:pt x="204446" y="1699"/>
                    </a:lnTo>
                    <a:cubicBezTo>
                      <a:pt x="203434" y="1446"/>
                      <a:pt x="200778" y="940"/>
                      <a:pt x="199134" y="814"/>
                    </a:cubicBezTo>
                    <a:cubicBezTo>
                      <a:pt x="196351" y="561"/>
                      <a:pt x="193822" y="687"/>
                      <a:pt x="191925" y="814"/>
                    </a:cubicBezTo>
                    <a:cubicBezTo>
                      <a:pt x="184083" y="1572"/>
                      <a:pt x="180668" y="3090"/>
                      <a:pt x="177633" y="4102"/>
                    </a:cubicBezTo>
                    <a:cubicBezTo>
                      <a:pt x="174344" y="5367"/>
                      <a:pt x="174218" y="5240"/>
                      <a:pt x="169412" y="7390"/>
                    </a:cubicBezTo>
                    <a:cubicBezTo>
                      <a:pt x="165744" y="9161"/>
                      <a:pt x="162708" y="10932"/>
                      <a:pt x="160052" y="12829"/>
                    </a:cubicBezTo>
                    <a:cubicBezTo>
                      <a:pt x="149428" y="20291"/>
                      <a:pt x="142978" y="27627"/>
                      <a:pt x="137413" y="34709"/>
                    </a:cubicBezTo>
                    <a:cubicBezTo>
                      <a:pt x="131848" y="41919"/>
                      <a:pt x="127548" y="48622"/>
                      <a:pt x="123627" y="55452"/>
                    </a:cubicBezTo>
                    <a:cubicBezTo>
                      <a:pt x="119832" y="62155"/>
                      <a:pt x="117050" y="67846"/>
                      <a:pt x="114267" y="73791"/>
                    </a:cubicBezTo>
                    <a:cubicBezTo>
                      <a:pt x="103390" y="96936"/>
                      <a:pt x="97067" y="115782"/>
                      <a:pt x="93651" y="127291"/>
                    </a:cubicBezTo>
                    <a:cubicBezTo>
                      <a:pt x="84166" y="146642"/>
                      <a:pt x="78221" y="169155"/>
                      <a:pt x="73921" y="191289"/>
                    </a:cubicBezTo>
                    <a:cubicBezTo>
                      <a:pt x="69115" y="214687"/>
                      <a:pt x="66459" y="241879"/>
                      <a:pt x="69368" y="270716"/>
                    </a:cubicBezTo>
                    <a:cubicBezTo>
                      <a:pt x="70886" y="285135"/>
                      <a:pt x="73795" y="300059"/>
                      <a:pt x="78727" y="314857"/>
                    </a:cubicBezTo>
                    <a:cubicBezTo>
                      <a:pt x="81257" y="322193"/>
                      <a:pt x="83660" y="327884"/>
                      <a:pt x="86189" y="334587"/>
                    </a:cubicBezTo>
                    <a:lnTo>
                      <a:pt x="89984" y="344326"/>
                    </a:lnTo>
                    <a:cubicBezTo>
                      <a:pt x="91502" y="347867"/>
                      <a:pt x="91628" y="349512"/>
                      <a:pt x="95549" y="357353"/>
                    </a:cubicBezTo>
                    <a:cubicBezTo>
                      <a:pt x="99090" y="363804"/>
                      <a:pt x="104023" y="369495"/>
                      <a:pt x="109335" y="374048"/>
                    </a:cubicBezTo>
                    <a:cubicBezTo>
                      <a:pt x="114647" y="378349"/>
                      <a:pt x="120212" y="381637"/>
                      <a:pt x="125397" y="383787"/>
                    </a:cubicBezTo>
                    <a:cubicBezTo>
                      <a:pt x="135895" y="388340"/>
                      <a:pt x="145001" y="389858"/>
                      <a:pt x="153475" y="390996"/>
                    </a:cubicBezTo>
                    <a:cubicBezTo>
                      <a:pt x="159926" y="391882"/>
                      <a:pt x="166123" y="392135"/>
                      <a:pt x="172068" y="392388"/>
                    </a:cubicBezTo>
                    <a:cubicBezTo>
                      <a:pt x="172068" y="393399"/>
                      <a:pt x="172068" y="394411"/>
                      <a:pt x="172068" y="395423"/>
                    </a:cubicBezTo>
                    <a:cubicBezTo>
                      <a:pt x="172194" y="404909"/>
                      <a:pt x="172068" y="415153"/>
                      <a:pt x="171435" y="429572"/>
                    </a:cubicBezTo>
                    <a:cubicBezTo>
                      <a:pt x="166882" y="464480"/>
                      <a:pt x="161570" y="514944"/>
                      <a:pt x="156258" y="549852"/>
                    </a:cubicBezTo>
                    <a:cubicBezTo>
                      <a:pt x="153475" y="567559"/>
                      <a:pt x="151705" y="579954"/>
                      <a:pt x="150313" y="583242"/>
                    </a:cubicBezTo>
                    <a:cubicBezTo>
                      <a:pt x="148922" y="586530"/>
                      <a:pt x="148163" y="581345"/>
                      <a:pt x="148416" y="561741"/>
                    </a:cubicBezTo>
                    <a:cubicBezTo>
                      <a:pt x="146899" y="588680"/>
                      <a:pt x="145760" y="606261"/>
                      <a:pt x="143357" y="620300"/>
                    </a:cubicBezTo>
                    <a:cubicBezTo>
                      <a:pt x="141080" y="634212"/>
                      <a:pt x="137919" y="645342"/>
                      <a:pt x="134251" y="657737"/>
                    </a:cubicBezTo>
                    <a:cubicBezTo>
                      <a:pt x="130583" y="670132"/>
                      <a:pt x="126156" y="683412"/>
                      <a:pt x="121097" y="703016"/>
                    </a:cubicBezTo>
                    <a:cubicBezTo>
                      <a:pt x="116418" y="721229"/>
                      <a:pt x="110979" y="743742"/>
                      <a:pt x="103770" y="774982"/>
                    </a:cubicBezTo>
                    <a:cubicBezTo>
                      <a:pt x="103264" y="780926"/>
                      <a:pt x="106046" y="774982"/>
                      <a:pt x="107564" y="773464"/>
                    </a:cubicBezTo>
                    <a:cubicBezTo>
                      <a:pt x="108323" y="772705"/>
                      <a:pt x="108829" y="772958"/>
                      <a:pt x="108449" y="776373"/>
                    </a:cubicBezTo>
                    <a:cubicBezTo>
                      <a:pt x="107943" y="779661"/>
                      <a:pt x="107058" y="786744"/>
                      <a:pt x="103770" y="797115"/>
                    </a:cubicBezTo>
                    <a:cubicBezTo>
                      <a:pt x="97446" y="819249"/>
                      <a:pt x="88086" y="840623"/>
                      <a:pt x="79107" y="860480"/>
                    </a:cubicBezTo>
                    <a:cubicBezTo>
                      <a:pt x="70127" y="880970"/>
                      <a:pt x="63044" y="895641"/>
                      <a:pt x="56847" y="905633"/>
                    </a:cubicBezTo>
                    <a:cubicBezTo>
                      <a:pt x="50776" y="915498"/>
                      <a:pt x="46855" y="919925"/>
                      <a:pt x="47108" y="918786"/>
                    </a:cubicBezTo>
                    <a:cubicBezTo>
                      <a:pt x="47108" y="917522"/>
                      <a:pt x="51535" y="910818"/>
                      <a:pt x="59503" y="893870"/>
                    </a:cubicBezTo>
                    <a:cubicBezTo>
                      <a:pt x="43693" y="922328"/>
                      <a:pt x="34460" y="930422"/>
                      <a:pt x="28769" y="936367"/>
                    </a:cubicBezTo>
                    <a:lnTo>
                      <a:pt x="31804" y="933964"/>
                    </a:lnTo>
                    <a:cubicBezTo>
                      <a:pt x="24848" y="938896"/>
                      <a:pt x="21306" y="944335"/>
                      <a:pt x="19283" y="948129"/>
                    </a:cubicBezTo>
                    <a:cubicBezTo>
                      <a:pt x="16247" y="950532"/>
                      <a:pt x="11315" y="956730"/>
                      <a:pt x="9923" y="961156"/>
                    </a:cubicBezTo>
                    <a:cubicBezTo>
                      <a:pt x="8406" y="965204"/>
                      <a:pt x="8026" y="967733"/>
                      <a:pt x="7900" y="969377"/>
                    </a:cubicBezTo>
                    <a:cubicBezTo>
                      <a:pt x="7141" y="971780"/>
                      <a:pt x="6003" y="975322"/>
                      <a:pt x="4864" y="980760"/>
                    </a:cubicBezTo>
                    <a:lnTo>
                      <a:pt x="4864" y="981393"/>
                    </a:lnTo>
                    <a:cubicBezTo>
                      <a:pt x="4864" y="981393"/>
                      <a:pt x="4358" y="982278"/>
                      <a:pt x="4106" y="982784"/>
                    </a:cubicBezTo>
                    <a:cubicBezTo>
                      <a:pt x="-2218" y="981646"/>
                      <a:pt x="-448" y="982025"/>
                      <a:pt x="4106" y="982784"/>
                    </a:cubicBezTo>
                    <a:cubicBezTo>
                      <a:pt x="3473" y="984302"/>
                      <a:pt x="2588" y="986452"/>
                      <a:pt x="1576" y="990246"/>
                    </a:cubicBezTo>
                    <a:cubicBezTo>
                      <a:pt x="1197" y="991764"/>
                      <a:pt x="1070" y="993029"/>
                      <a:pt x="944" y="994799"/>
                    </a:cubicBezTo>
                    <a:cubicBezTo>
                      <a:pt x="817" y="996949"/>
                      <a:pt x="817" y="998720"/>
                      <a:pt x="1070" y="1001376"/>
                    </a:cubicBezTo>
                    <a:cubicBezTo>
                      <a:pt x="1197" y="1002767"/>
                      <a:pt x="1576" y="1004032"/>
                      <a:pt x="1829" y="1005423"/>
                    </a:cubicBezTo>
                    <a:lnTo>
                      <a:pt x="2461" y="1007574"/>
                    </a:lnTo>
                    <a:cubicBezTo>
                      <a:pt x="2461" y="1007574"/>
                      <a:pt x="2714" y="1008079"/>
                      <a:pt x="2714" y="1008332"/>
                    </a:cubicBezTo>
                    <a:cubicBezTo>
                      <a:pt x="2714" y="1008332"/>
                      <a:pt x="2714" y="1008332"/>
                      <a:pt x="2714" y="1008332"/>
                    </a:cubicBezTo>
                    <a:cubicBezTo>
                      <a:pt x="3220" y="1009597"/>
                      <a:pt x="3726" y="1010735"/>
                      <a:pt x="4106" y="1011747"/>
                    </a:cubicBezTo>
                    <a:cubicBezTo>
                      <a:pt x="5244" y="1013897"/>
                      <a:pt x="6256" y="1015289"/>
                      <a:pt x="6888" y="1016047"/>
                    </a:cubicBezTo>
                    <a:cubicBezTo>
                      <a:pt x="7141" y="1016427"/>
                      <a:pt x="7268" y="1016806"/>
                      <a:pt x="7520" y="1017186"/>
                    </a:cubicBezTo>
                    <a:cubicBezTo>
                      <a:pt x="7520" y="1017186"/>
                      <a:pt x="7520" y="1017186"/>
                      <a:pt x="7647" y="1017312"/>
                    </a:cubicBezTo>
                    <a:cubicBezTo>
                      <a:pt x="7647" y="1017312"/>
                      <a:pt x="7647" y="1017312"/>
                      <a:pt x="7774" y="1017186"/>
                    </a:cubicBezTo>
                    <a:lnTo>
                      <a:pt x="7774" y="1017186"/>
                    </a:lnTo>
                    <a:cubicBezTo>
                      <a:pt x="7774" y="1017186"/>
                      <a:pt x="7774" y="1017186"/>
                      <a:pt x="7647" y="1017312"/>
                    </a:cubicBezTo>
                    <a:cubicBezTo>
                      <a:pt x="12327" y="1023763"/>
                      <a:pt x="17512" y="1026798"/>
                      <a:pt x="20801" y="1028442"/>
                    </a:cubicBezTo>
                    <a:cubicBezTo>
                      <a:pt x="24215" y="1030086"/>
                      <a:pt x="26492" y="1030845"/>
                      <a:pt x="28136" y="1031478"/>
                    </a:cubicBezTo>
                    <a:lnTo>
                      <a:pt x="31172" y="1032490"/>
                    </a:lnTo>
                    <a:lnTo>
                      <a:pt x="33954" y="1033375"/>
                    </a:lnTo>
                    <a:lnTo>
                      <a:pt x="37116" y="1034260"/>
                    </a:lnTo>
                    <a:cubicBezTo>
                      <a:pt x="44831" y="1036031"/>
                      <a:pt x="50017" y="1036410"/>
                      <a:pt x="55329" y="1036916"/>
                    </a:cubicBezTo>
                    <a:cubicBezTo>
                      <a:pt x="66586" y="1037802"/>
                      <a:pt x="75439" y="1037422"/>
                      <a:pt x="84672" y="1037169"/>
                    </a:cubicBezTo>
                    <a:cubicBezTo>
                      <a:pt x="103011" y="1036410"/>
                      <a:pt x="120591" y="1034007"/>
                      <a:pt x="136654" y="1028822"/>
                    </a:cubicBezTo>
                    <a:lnTo>
                      <a:pt x="139057" y="1027936"/>
                    </a:lnTo>
                    <a:cubicBezTo>
                      <a:pt x="147278" y="1025027"/>
                      <a:pt x="152969" y="1023004"/>
                      <a:pt x="158534" y="1020980"/>
                    </a:cubicBezTo>
                    <a:lnTo>
                      <a:pt x="161444" y="1019968"/>
                    </a:lnTo>
                    <a:lnTo>
                      <a:pt x="164226" y="1017818"/>
                    </a:lnTo>
                    <a:cubicBezTo>
                      <a:pt x="174597" y="1009977"/>
                      <a:pt x="179150" y="1002894"/>
                      <a:pt x="183577" y="996443"/>
                    </a:cubicBezTo>
                    <a:cubicBezTo>
                      <a:pt x="187751" y="989993"/>
                      <a:pt x="191039" y="983922"/>
                      <a:pt x="193822" y="978104"/>
                    </a:cubicBezTo>
                    <a:cubicBezTo>
                      <a:pt x="199387" y="966468"/>
                      <a:pt x="203687" y="955718"/>
                      <a:pt x="207355" y="945347"/>
                    </a:cubicBezTo>
                    <a:cubicBezTo>
                      <a:pt x="214817" y="924604"/>
                      <a:pt x="220003" y="905759"/>
                      <a:pt x="225314" y="888432"/>
                    </a:cubicBezTo>
                    <a:cubicBezTo>
                      <a:pt x="236065" y="853018"/>
                      <a:pt x="244665" y="817478"/>
                      <a:pt x="249978" y="777891"/>
                    </a:cubicBezTo>
                    <a:lnTo>
                      <a:pt x="243401" y="811028"/>
                    </a:lnTo>
                    <a:cubicBezTo>
                      <a:pt x="241124" y="822158"/>
                      <a:pt x="238089" y="833414"/>
                      <a:pt x="235053" y="844418"/>
                    </a:cubicBezTo>
                    <a:cubicBezTo>
                      <a:pt x="228982" y="866551"/>
                      <a:pt x="221900" y="888179"/>
                      <a:pt x="215449" y="909301"/>
                    </a:cubicBezTo>
                    <a:cubicBezTo>
                      <a:pt x="198249" y="951797"/>
                      <a:pt x="206722" y="918407"/>
                      <a:pt x="220129" y="871104"/>
                    </a:cubicBezTo>
                    <a:cubicBezTo>
                      <a:pt x="235180" y="822664"/>
                      <a:pt x="246183" y="756136"/>
                      <a:pt x="254531" y="732612"/>
                    </a:cubicBezTo>
                    <a:cubicBezTo>
                      <a:pt x="249472" y="752595"/>
                      <a:pt x="243274" y="783582"/>
                      <a:pt x="237583" y="813431"/>
                    </a:cubicBezTo>
                    <a:cubicBezTo>
                      <a:pt x="230753" y="843659"/>
                      <a:pt x="222659" y="871990"/>
                      <a:pt x="218864" y="886914"/>
                    </a:cubicBezTo>
                    <a:cubicBezTo>
                      <a:pt x="232777" y="845177"/>
                      <a:pt x="240365" y="815581"/>
                      <a:pt x="244665" y="790159"/>
                    </a:cubicBezTo>
                    <a:cubicBezTo>
                      <a:pt x="249598" y="764737"/>
                      <a:pt x="254025" y="741592"/>
                      <a:pt x="261108" y="711364"/>
                    </a:cubicBezTo>
                    <a:cubicBezTo>
                      <a:pt x="271479" y="658116"/>
                      <a:pt x="251748" y="733876"/>
                      <a:pt x="261613" y="688851"/>
                    </a:cubicBezTo>
                    <a:cubicBezTo>
                      <a:pt x="269961" y="658622"/>
                      <a:pt x="277550" y="630165"/>
                      <a:pt x="281976" y="601708"/>
                    </a:cubicBezTo>
                    <a:cubicBezTo>
                      <a:pt x="286403" y="573503"/>
                      <a:pt x="288300" y="547069"/>
                      <a:pt x="291336" y="521268"/>
                    </a:cubicBezTo>
                    <a:cubicBezTo>
                      <a:pt x="294118" y="495593"/>
                      <a:pt x="299683" y="470171"/>
                      <a:pt x="304363" y="440196"/>
                    </a:cubicBezTo>
                    <a:cubicBezTo>
                      <a:pt x="308031" y="415280"/>
                      <a:pt x="309042" y="388846"/>
                      <a:pt x="309169" y="361274"/>
                    </a:cubicBezTo>
                    <a:cubicBezTo>
                      <a:pt x="313596" y="358491"/>
                      <a:pt x="312837" y="358112"/>
                      <a:pt x="309675" y="359124"/>
                    </a:cubicBezTo>
                    <a:cubicBezTo>
                      <a:pt x="309675" y="359124"/>
                      <a:pt x="309422" y="359124"/>
                      <a:pt x="309169" y="359250"/>
                    </a:cubicBezTo>
                    <a:cubicBezTo>
                      <a:pt x="309169" y="358112"/>
                      <a:pt x="309169" y="357100"/>
                      <a:pt x="309169" y="355962"/>
                    </a:cubicBezTo>
                    <a:cubicBezTo>
                      <a:pt x="310054" y="355583"/>
                      <a:pt x="311066" y="355203"/>
                      <a:pt x="311952" y="354697"/>
                    </a:cubicBezTo>
                    <a:cubicBezTo>
                      <a:pt x="317137" y="352421"/>
                      <a:pt x="321311" y="350271"/>
                      <a:pt x="324979" y="348373"/>
                    </a:cubicBezTo>
                    <a:cubicBezTo>
                      <a:pt x="332188" y="344579"/>
                      <a:pt x="337879" y="341670"/>
                      <a:pt x="343065" y="338888"/>
                    </a:cubicBezTo>
                    <a:cubicBezTo>
                      <a:pt x="341041" y="353938"/>
                      <a:pt x="338891" y="366080"/>
                      <a:pt x="336994" y="377210"/>
                    </a:cubicBezTo>
                    <a:cubicBezTo>
                      <a:pt x="338765" y="373795"/>
                      <a:pt x="339650" y="381257"/>
                      <a:pt x="343318" y="355709"/>
                    </a:cubicBezTo>
                    <a:cubicBezTo>
                      <a:pt x="342685" y="355709"/>
                      <a:pt x="343444" y="347488"/>
                      <a:pt x="344456" y="338255"/>
                    </a:cubicBezTo>
                    <a:cubicBezTo>
                      <a:pt x="350274" y="335220"/>
                      <a:pt x="355713" y="332311"/>
                      <a:pt x="362795" y="328769"/>
                    </a:cubicBezTo>
                    <a:cubicBezTo>
                      <a:pt x="354069" y="390996"/>
                      <a:pt x="340915" y="449935"/>
                      <a:pt x="332441" y="512415"/>
                    </a:cubicBezTo>
                    <a:cubicBezTo>
                      <a:pt x="336615" y="523292"/>
                      <a:pt x="325358" y="597154"/>
                      <a:pt x="330291" y="602340"/>
                    </a:cubicBezTo>
                    <a:cubicBezTo>
                      <a:pt x="332947" y="556176"/>
                      <a:pt x="335982" y="528098"/>
                      <a:pt x="339271" y="503435"/>
                    </a:cubicBezTo>
                    <a:cubicBezTo>
                      <a:pt x="343191" y="478772"/>
                      <a:pt x="348504" y="457523"/>
                      <a:pt x="353816" y="424892"/>
                    </a:cubicBezTo>
                    <a:cubicBezTo>
                      <a:pt x="351918" y="445002"/>
                      <a:pt x="353816" y="439311"/>
                      <a:pt x="355966" y="431848"/>
                    </a:cubicBezTo>
                    <a:cubicBezTo>
                      <a:pt x="352804" y="452591"/>
                      <a:pt x="349768" y="474218"/>
                      <a:pt x="347239" y="496731"/>
                    </a:cubicBezTo>
                    <a:cubicBezTo>
                      <a:pt x="343698" y="528730"/>
                      <a:pt x="341547" y="562753"/>
                      <a:pt x="338512" y="598419"/>
                    </a:cubicBezTo>
                    <a:cubicBezTo>
                      <a:pt x="338512" y="598419"/>
                      <a:pt x="338512" y="598293"/>
                      <a:pt x="338512" y="598166"/>
                    </a:cubicBezTo>
                    <a:cubicBezTo>
                      <a:pt x="339144" y="584380"/>
                      <a:pt x="339650" y="572744"/>
                      <a:pt x="340030" y="561867"/>
                    </a:cubicBezTo>
                    <a:cubicBezTo>
                      <a:pt x="340915" y="539987"/>
                      <a:pt x="340915" y="520509"/>
                      <a:pt x="343191" y="491293"/>
                    </a:cubicBezTo>
                    <a:cubicBezTo>
                      <a:pt x="339397" y="530248"/>
                      <a:pt x="336868" y="560855"/>
                      <a:pt x="334212" y="580333"/>
                    </a:cubicBezTo>
                    <a:cubicBezTo>
                      <a:pt x="336741" y="583495"/>
                      <a:pt x="334212" y="602972"/>
                      <a:pt x="332188" y="629153"/>
                    </a:cubicBezTo>
                    <a:cubicBezTo>
                      <a:pt x="330291" y="655334"/>
                      <a:pt x="330291" y="687586"/>
                      <a:pt x="331303" y="714905"/>
                    </a:cubicBezTo>
                    <a:lnTo>
                      <a:pt x="333453" y="714905"/>
                    </a:lnTo>
                    <a:cubicBezTo>
                      <a:pt x="334085" y="713893"/>
                      <a:pt x="334591" y="711110"/>
                      <a:pt x="333959" y="692392"/>
                    </a:cubicBezTo>
                    <a:cubicBezTo>
                      <a:pt x="333200" y="691506"/>
                      <a:pt x="332567" y="688851"/>
                      <a:pt x="332315" y="670132"/>
                    </a:cubicBezTo>
                    <a:cubicBezTo>
                      <a:pt x="334085" y="674179"/>
                      <a:pt x="334465" y="652046"/>
                      <a:pt x="335856" y="648125"/>
                    </a:cubicBezTo>
                    <a:cubicBezTo>
                      <a:pt x="335729" y="668614"/>
                      <a:pt x="336362" y="687965"/>
                      <a:pt x="336741" y="706051"/>
                    </a:cubicBezTo>
                    <a:cubicBezTo>
                      <a:pt x="337500" y="744248"/>
                      <a:pt x="340282" y="776246"/>
                      <a:pt x="347239" y="803439"/>
                    </a:cubicBezTo>
                    <a:cubicBezTo>
                      <a:pt x="347998" y="805336"/>
                      <a:pt x="348757" y="806980"/>
                      <a:pt x="349515" y="808877"/>
                    </a:cubicBezTo>
                    <a:cubicBezTo>
                      <a:pt x="350401" y="812292"/>
                      <a:pt x="351918" y="817099"/>
                      <a:pt x="354448" y="823296"/>
                    </a:cubicBezTo>
                    <a:cubicBezTo>
                      <a:pt x="360519" y="837714"/>
                      <a:pt x="372155" y="860227"/>
                      <a:pt x="395806" y="878567"/>
                    </a:cubicBezTo>
                    <a:cubicBezTo>
                      <a:pt x="396818" y="878440"/>
                      <a:pt x="397197" y="877934"/>
                      <a:pt x="397324" y="877302"/>
                    </a:cubicBezTo>
                    <a:cubicBezTo>
                      <a:pt x="415789" y="891847"/>
                      <a:pt x="437670" y="901838"/>
                      <a:pt x="463598" y="907783"/>
                    </a:cubicBezTo>
                    <a:cubicBezTo>
                      <a:pt x="479408" y="911704"/>
                      <a:pt x="494838" y="913474"/>
                      <a:pt x="510142" y="913474"/>
                    </a:cubicBezTo>
                    <a:cubicBezTo>
                      <a:pt x="510521" y="913727"/>
                      <a:pt x="510901" y="914107"/>
                      <a:pt x="510901" y="914360"/>
                    </a:cubicBezTo>
                    <a:cubicBezTo>
                      <a:pt x="498759" y="914866"/>
                      <a:pt x="487376" y="914360"/>
                      <a:pt x="478269" y="913854"/>
                    </a:cubicBezTo>
                    <a:cubicBezTo>
                      <a:pt x="487502" y="915372"/>
                      <a:pt x="495470" y="916130"/>
                      <a:pt x="502680" y="916510"/>
                    </a:cubicBezTo>
                    <a:cubicBezTo>
                      <a:pt x="502047" y="916510"/>
                      <a:pt x="501541" y="916763"/>
                      <a:pt x="500782" y="916763"/>
                    </a:cubicBezTo>
                    <a:cubicBezTo>
                      <a:pt x="515960" y="917395"/>
                      <a:pt x="526963" y="917142"/>
                      <a:pt x="539864" y="915372"/>
                    </a:cubicBezTo>
                    <a:cubicBezTo>
                      <a:pt x="552765" y="913601"/>
                      <a:pt x="568068" y="910186"/>
                      <a:pt x="589822" y="901838"/>
                    </a:cubicBezTo>
                    <a:cubicBezTo>
                      <a:pt x="603988" y="895894"/>
                      <a:pt x="608667" y="892353"/>
                      <a:pt x="612083" y="889064"/>
                    </a:cubicBezTo>
                    <a:cubicBezTo>
                      <a:pt x="612462" y="888685"/>
                      <a:pt x="612841" y="888432"/>
                      <a:pt x="613221" y="888052"/>
                    </a:cubicBezTo>
                    <a:cubicBezTo>
                      <a:pt x="619039" y="885523"/>
                      <a:pt x="624730" y="882867"/>
                      <a:pt x="630295" y="879452"/>
                    </a:cubicBezTo>
                    <a:cubicBezTo>
                      <a:pt x="650152" y="864401"/>
                      <a:pt x="670768" y="843027"/>
                      <a:pt x="687463" y="813051"/>
                    </a:cubicBezTo>
                    <a:cubicBezTo>
                      <a:pt x="693913" y="801415"/>
                      <a:pt x="699731" y="788515"/>
                      <a:pt x="705423" y="774349"/>
                    </a:cubicBezTo>
                    <a:cubicBezTo>
                      <a:pt x="705802" y="773590"/>
                      <a:pt x="706182" y="772958"/>
                      <a:pt x="706561" y="772325"/>
                    </a:cubicBezTo>
                    <a:cubicBezTo>
                      <a:pt x="700996" y="793194"/>
                      <a:pt x="702134" y="795597"/>
                      <a:pt x="698340" y="807613"/>
                    </a:cubicBezTo>
                    <a:cubicBezTo>
                      <a:pt x="696317" y="813557"/>
                      <a:pt x="692901" y="822031"/>
                      <a:pt x="684807" y="835438"/>
                    </a:cubicBezTo>
                    <a:cubicBezTo>
                      <a:pt x="676460" y="848591"/>
                      <a:pt x="663306" y="867563"/>
                      <a:pt x="637251" y="888305"/>
                    </a:cubicBezTo>
                    <a:lnTo>
                      <a:pt x="636872" y="888558"/>
                    </a:lnTo>
                    <a:lnTo>
                      <a:pt x="636240" y="888938"/>
                    </a:lnTo>
                    <a:cubicBezTo>
                      <a:pt x="636240" y="888938"/>
                      <a:pt x="635734" y="889317"/>
                      <a:pt x="635354" y="889444"/>
                    </a:cubicBezTo>
                    <a:cubicBezTo>
                      <a:pt x="626248" y="895515"/>
                      <a:pt x="622580" y="897032"/>
                      <a:pt x="623339" y="897032"/>
                    </a:cubicBezTo>
                    <a:cubicBezTo>
                      <a:pt x="624098" y="896779"/>
                      <a:pt x="629283" y="894629"/>
                      <a:pt x="636745" y="889950"/>
                    </a:cubicBezTo>
                    <a:lnTo>
                      <a:pt x="637125" y="889696"/>
                    </a:lnTo>
                    <a:lnTo>
                      <a:pt x="637757" y="889191"/>
                    </a:lnTo>
                    <a:cubicBezTo>
                      <a:pt x="652176" y="878567"/>
                      <a:pt x="674183" y="856306"/>
                      <a:pt x="687842" y="834553"/>
                    </a:cubicBezTo>
                    <a:cubicBezTo>
                      <a:pt x="701882" y="813051"/>
                      <a:pt x="709091" y="794333"/>
                      <a:pt x="708711" y="797874"/>
                    </a:cubicBezTo>
                    <a:cubicBezTo>
                      <a:pt x="697960" y="824308"/>
                      <a:pt x="692016" y="833794"/>
                      <a:pt x="687336" y="842520"/>
                    </a:cubicBezTo>
                    <a:cubicBezTo>
                      <a:pt x="682025" y="850994"/>
                      <a:pt x="677724" y="859468"/>
                      <a:pt x="658753" y="878567"/>
                    </a:cubicBezTo>
                    <a:cubicBezTo>
                      <a:pt x="663938" y="876669"/>
                      <a:pt x="677345" y="863263"/>
                      <a:pt x="682530" y="856939"/>
                    </a:cubicBezTo>
                    <a:cubicBezTo>
                      <a:pt x="685186" y="853904"/>
                      <a:pt x="686072" y="852765"/>
                      <a:pt x="683669" y="856433"/>
                    </a:cubicBezTo>
                    <a:cubicBezTo>
                      <a:pt x="681013" y="859848"/>
                      <a:pt x="675195" y="868322"/>
                      <a:pt x="661788" y="881855"/>
                    </a:cubicBezTo>
                    <a:cubicBezTo>
                      <a:pt x="683036" y="861492"/>
                      <a:pt x="693913" y="846441"/>
                      <a:pt x="704664" y="829367"/>
                    </a:cubicBezTo>
                    <a:cubicBezTo>
                      <a:pt x="715288" y="811913"/>
                      <a:pt x="724647" y="792056"/>
                      <a:pt x="736157" y="759298"/>
                    </a:cubicBezTo>
                    <a:cubicBezTo>
                      <a:pt x="737168" y="750571"/>
                      <a:pt x="729454" y="772325"/>
                      <a:pt x="720094" y="793321"/>
                    </a:cubicBezTo>
                    <a:cubicBezTo>
                      <a:pt x="710988" y="814442"/>
                      <a:pt x="698340" y="833920"/>
                      <a:pt x="703273" y="821525"/>
                    </a:cubicBezTo>
                    <a:cubicBezTo>
                      <a:pt x="713011" y="803945"/>
                      <a:pt x="718450" y="789906"/>
                      <a:pt x="722624" y="779029"/>
                    </a:cubicBezTo>
                    <a:cubicBezTo>
                      <a:pt x="726671" y="768152"/>
                      <a:pt x="729200" y="760184"/>
                      <a:pt x="730971" y="754366"/>
                    </a:cubicBezTo>
                    <a:cubicBezTo>
                      <a:pt x="734386" y="742477"/>
                      <a:pt x="734513" y="738683"/>
                      <a:pt x="734513" y="734635"/>
                    </a:cubicBezTo>
                    <a:cubicBezTo>
                      <a:pt x="736410" y="734256"/>
                      <a:pt x="743619" y="711996"/>
                      <a:pt x="748678" y="690874"/>
                    </a:cubicBezTo>
                    <a:cubicBezTo>
                      <a:pt x="751334" y="680250"/>
                      <a:pt x="754116" y="670132"/>
                      <a:pt x="756773" y="662670"/>
                    </a:cubicBezTo>
                    <a:cubicBezTo>
                      <a:pt x="759302" y="654828"/>
                      <a:pt x="761326" y="649263"/>
                      <a:pt x="762211" y="649137"/>
                    </a:cubicBezTo>
                    <a:cubicBezTo>
                      <a:pt x="759176" y="660773"/>
                      <a:pt x="756773" y="669247"/>
                      <a:pt x="755128" y="676456"/>
                    </a:cubicBezTo>
                    <a:cubicBezTo>
                      <a:pt x="753484" y="683791"/>
                      <a:pt x="752346" y="689483"/>
                      <a:pt x="751461" y="693657"/>
                    </a:cubicBezTo>
                    <a:cubicBezTo>
                      <a:pt x="749816" y="702131"/>
                      <a:pt x="749437" y="704787"/>
                      <a:pt x="750196" y="703522"/>
                    </a:cubicBezTo>
                    <a:cubicBezTo>
                      <a:pt x="751713" y="701119"/>
                      <a:pt x="756646" y="683918"/>
                      <a:pt x="761579" y="671776"/>
                    </a:cubicBezTo>
                    <a:cubicBezTo>
                      <a:pt x="753358" y="703775"/>
                      <a:pt x="748678" y="726794"/>
                      <a:pt x="747540" y="731473"/>
                    </a:cubicBezTo>
                    <a:cubicBezTo>
                      <a:pt x="746528" y="736659"/>
                      <a:pt x="751713" y="723379"/>
                      <a:pt x="757405" y="693024"/>
                    </a:cubicBezTo>
                    <a:cubicBezTo>
                      <a:pt x="759681" y="688851"/>
                      <a:pt x="756140" y="708581"/>
                      <a:pt x="748931" y="732738"/>
                    </a:cubicBezTo>
                    <a:cubicBezTo>
                      <a:pt x="747034" y="738935"/>
                      <a:pt x="745010" y="744627"/>
                      <a:pt x="743240" y="749813"/>
                    </a:cubicBezTo>
                    <a:cubicBezTo>
                      <a:pt x="741342" y="755125"/>
                      <a:pt x="739572" y="760310"/>
                      <a:pt x="738054" y="764863"/>
                    </a:cubicBezTo>
                    <a:cubicBezTo>
                      <a:pt x="734892" y="773970"/>
                      <a:pt x="732489" y="780926"/>
                      <a:pt x="732362" y="782697"/>
                    </a:cubicBezTo>
                    <a:cubicBezTo>
                      <a:pt x="736157" y="773211"/>
                      <a:pt x="739445" y="764231"/>
                      <a:pt x="742481" y="755884"/>
                    </a:cubicBezTo>
                    <a:cubicBezTo>
                      <a:pt x="745389" y="747536"/>
                      <a:pt x="748299" y="739947"/>
                      <a:pt x="750954" y="731726"/>
                    </a:cubicBezTo>
                    <a:cubicBezTo>
                      <a:pt x="755887" y="715917"/>
                      <a:pt x="759049" y="703395"/>
                      <a:pt x="761705" y="694036"/>
                    </a:cubicBezTo>
                    <a:cubicBezTo>
                      <a:pt x="760440" y="696439"/>
                      <a:pt x="760946" y="691254"/>
                      <a:pt x="762591" y="682147"/>
                    </a:cubicBezTo>
                    <a:cubicBezTo>
                      <a:pt x="763476" y="677594"/>
                      <a:pt x="764614" y="672155"/>
                      <a:pt x="766005" y="666338"/>
                    </a:cubicBezTo>
                    <a:cubicBezTo>
                      <a:pt x="767650" y="659887"/>
                      <a:pt x="769547" y="652678"/>
                      <a:pt x="771444" y="645216"/>
                    </a:cubicBezTo>
                    <a:cubicBezTo>
                      <a:pt x="775365" y="630165"/>
                      <a:pt x="779918" y="613849"/>
                      <a:pt x="784218" y="599305"/>
                    </a:cubicBezTo>
                    <a:cubicBezTo>
                      <a:pt x="786242" y="592348"/>
                      <a:pt x="788265" y="585771"/>
                      <a:pt x="789910" y="580080"/>
                    </a:cubicBezTo>
                    <a:cubicBezTo>
                      <a:pt x="791680" y="574515"/>
                      <a:pt x="793451" y="569709"/>
                      <a:pt x="794969" y="565915"/>
                    </a:cubicBezTo>
                    <a:cubicBezTo>
                      <a:pt x="787886" y="590198"/>
                      <a:pt x="781183" y="616252"/>
                      <a:pt x="785230" y="608537"/>
                    </a:cubicBezTo>
                    <a:cubicBezTo>
                      <a:pt x="790921" y="587795"/>
                      <a:pt x="794210" y="575147"/>
                      <a:pt x="798384" y="562500"/>
                    </a:cubicBezTo>
                    <a:cubicBezTo>
                      <a:pt x="802431" y="550231"/>
                      <a:pt x="805846" y="539860"/>
                      <a:pt x="808881" y="529489"/>
                    </a:cubicBezTo>
                    <a:cubicBezTo>
                      <a:pt x="810399" y="524303"/>
                      <a:pt x="811917" y="518865"/>
                      <a:pt x="813055" y="513426"/>
                    </a:cubicBezTo>
                    <a:cubicBezTo>
                      <a:pt x="814193" y="508367"/>
                      <a:pt x="815205" y="503182"/>
                      <a:pt x="816470" y="497490"/>
                    </a:cubicBezTo>
                    <a:cubicBezTo>
                      <a:pt x="818873" y="486107"/>
                      <a:pt x="821529" y="472827"/>
                      <a:pt x="824691" y="455247"/>
                    </a:cubicBezTo>
                    <a:cubicBezTo>
                      <a:pt x="825956" y="433493"/>
                      <a:pt x="803443" y="533030"/>
                      <a:pt x="822288" y="431848"/>
                    </a:cubicBezTo>
                    <a:cubicBezTo>
                      <a:pt x="822415" y="436149"/>
                      <a:pt x="825450" y="424260"/>
                      <a:pt x="829877" y="403138"/>
                    </a:cubicBezTo>
                    <a:cubicBezTo>
                      <a:pt x="832027" y="392514"/>
                      <a:pt x="834683" y="379740"/>
                      <a:pt x="837592" y="365574"/>
                    </a:cubicBezTo>
                    <a:cubicBezTo>
                      <a:pt x="838983" y="358491"/>
                      <a:pt x="840501" y="351029"/>
                      <a:pt x="842018" y="343441"/>
                    </a:cubicBezTo>
                    <a:cubicBezTo>
                      <a:pt x="842777" y="339267"/>
                      <a:pt x="843536" y="336485"/>
                      <a:pt x="844295" y="330919"/>
                    </a:cubicBezTo>
                    <a:cubicBezTo>
                      <a:pt x="844927" y="325734"/>
                      <a:pt x="845307" y="320295"/>
                      <a:pt x="845180" y="314604"/>
                    </a:cubicBezTo>
                    <a:cubicBezTo>
                      <a:pt x="845054" y="308912"/>
                      <a:pt x="844421" y="302842"/>
                      <a:pt x="842904" y="296518"/>
                    </a:cubicBezTo>
                    <a:lnTo>
                      <a:pt x="842271" y="294115"/>
                    </a:lnTo>
                    <a:lnTo>
                      <a:pt x="841892" y="292850"/>
                    </a:lnTo>
                    <a:lnTo>
                      <a:pt x="841639" y="292217"/>
                    </a:lnTo>
                    <a:lnTo>
                      <a:pt x="840880" y="290067"/>
                    </a:lnTo>
                    <a:cubicBezTo>
                      <a:pt x="838604" y="284502"/>
                      <a:pt x="836327" y="281846"/>
                      <a:pt x="834809" y="279696"/>
                    </a:cubicBezTo>
                    <a:cubicBezTo>
                      <a:pt x="831647" y="275902"/>
                      <a:pt x="830129" y="274637"/>
                      <a:pt x="829118" y="273372"/>
                    </a:cubicBezTo>
                    <a:cubicBezTo>
                      <a:pt x="828106" y="272234"/>
                      <a:pt x="827600" y="271602"/>
                      <a:pt x="827347" y="271222"/>
                    </a:cubicBezTo>
                    <a:lnTo>
                      <a:pt x="826462" y="269831"/>
                    </a:lnTo>
                    <a:cubicBezTo>
                      <a:pt x="825576" y="268440"/>
                      <a:pt x="824438" y="267048"/>
                      <a:pt x="823173" y="265404"/>
                    </a:cubicBezTo>
                    <a:cubicBezTo>
                      <a:pt x="820644" y="262242"/>
                      <a:pt x="817229" y="258574"/>
                      <a:pt x="811790" y="255159"/>
                    </a:cubicBezTo>
                    <a:cubicBezTo>
                      <a:pt x="806478" y="251745"/>
                      <a:pt x="799016" y="249089"/>
                      <a:pt x="792313" y="248836"/>
                    </a:cubicBezTo>
                    <a:cubicBezTo>
                      <a:pt x="785483" y="248456"/>
                      <a:pt x="779791" y="249595"/>
                      <a:pt x="775491" y="250986"/>
                    </a:cubicBezTo>
                    <a:cubicBezTo>
                      <a:pt x="769926" y="252757"/>
                      <a:pt x="765246" y="255539"/>
                      <a:pt x="761579" y="258195"/>
                    </a:cubicBezTo>
                    <a:cubicBezTo>
                      <a:pt x="754496" y="263633"/>
                      <a:pt x="750322" y="268946"/>
                      <a:pt x="746908" y="274005"/>
                    </a:cubicBezTo>
                    <a:cubicBezTo>
                      <a:pt x="740330" y="283996"/>
                      <a:pt x="736789" y="292976"/>
                      <a:pt x="733880" y="301324"/>
                    </a:cubicBezTo>
                    <a:cubicBezTo>
                      <a:pt x="729454" y="315236"/>
                      <a:pt x="725533" y="327758"/>
                      <a:pt x="722244" y="338129"/>
                    </a:cubicBezTo>
                    <a:cubicBezTo>
                      <a:pt x="719082" y="347867"/>
                      <a:pt x="716553" y="355583"/>
                      <a:pt x="715035" y="360136"/>
                    </a:cubicBezTo>
                    <a:cubicBezTo>
                      <a:pt x="717565" y="350903"/>
                      <a:pt x="720094" y="341797"/>
                      <a:pt x="722624" y="332690"/>
                    </a:cubicBezTo>
                    <a:cubicBezTo>
                      <a:pt x="725406" y="323331"/>
                      <a:pt x="728062" y="313972"/>
                      <a:pt x="730718" y="304739"/>
                    </a:cubicBezTo>
                    <a:cubicBezTo>
                      <a:pt x="734133" y="293356"/>
                      <a:pt x="738307" y="282099"/>
                      <a:pt x="747287" y="269578"/>
                    </a:cubicBezTo>
                    <a:cubicBezTo>
                      <a:pt x="754496" y="258827"/>
                      <a:pt x="779159" y="235429"/>
                      <a:pt x="811664" y="252377"/>
                    </a:cubicBezTo>
                    <a:cubicBezTo>
                      <a:pt x="818114" y="256171"/>
                      <a:pt x="822161" y="260471"/>
                      <a:pt x="824944" y="263886"/>
                    </a:cubicBezTo>
                    <a:cubicBezTo>
                      <a:pt x="826335" y="265657"/>
                      <a:pt x="827474" y="267175"/>
                      <a:pt x="828485" y="268693"/>
                    </a:cubicBezTo>
                    <a:lnTo>
                      <a:pt x="829244" y="269831"/>
                    </a:lnTo>
                    <a:cubicBezTo>
                      <a:pt x="829244" y="269831"/>
                      <a:pt x="830003" y="270716"/>
                      <a:pt x="831141" y="271981"/>
                    </a:cubicBezTo>
                    <a:cubicBezTo>
                      <a:pt x="832280" y="273246"/>
                      <a:pt x="834050" y="274637"/>
                      <a:pt x="837718" y="279317"/>
                    </a:cubicBezTo>
                    <a:cubicBezTo>
                      <a:pt x="838604" y="280455"/>
                      <a:pt x="839742" y="282099"/>
                      <a:pt x="840880" y="284123"/>
                    </a:cubicBezTo>
                    <a:cubicBezTo>
                      <a:pt x="841512" y="285261"/>
                      <a:pt x="842018" y="286273"/>
                      <a:pt x="842651" y="287664"/>
                    </a:cubicBezTo>
                    <a:cubicBezTo>
                      <a:pt x="843157" y="288929"/>
                      <a:pt x="844042" y="291206"/>
                      <a:pt x="844169" y="291585"/>
                    </a:cubicBezTo>
                    <a:cubicBezTo>
                      <a:pt x="844674" y="293229"/>
                      <a:pt x="845180" y="294873"/>
                      <a:pt x="845560" y="296518"/>
                    </a:cubicBezTo>
                    <a:cubicBezTo>
                      <a:pt x="846319" y="299680"/>
                      <a:pt x="846951" y="302842"/>
                      <a:pt x="847331" y="305877"/>
                    </a:cubicBezTo>
                    <a:cubicBezTo>
                      <a:pt x="848089" y="311948"/>
                      <a:pt x="848216" y="317513"/>
                      <a:pt x="848089" y="322699"/>
                    </a:cubicBezTo>
                    <a:cubicBezTo>
                      <a:pt x="847963" y="327758"/>
                      <a:pt x="847331" y="333323"/>
                      <a:pt x="846698" y="336990"/>
                    </a:cubicBezTo>
                    <a:cubicBezTo>
                      <a:pt x="846192" y="340532"/>
                      <a:pt x="845686" y="344073"/>
                      <a:pt x="845180" y="347362"/>
                    </a:cubicBezTo>
                    <a:cubicBezTo>
                      <a:pt x="844295" y="354065"/>
                      <a:pt x="843536" y="360515"/>
                      <a:pt x="842904" y="366333"/>
                    </a:cubicBezTo>
                    <a:cubicBezTo>
                      <a:pt x="844295" y="358365"/>
                      <a:pt x="845813" y="350018"/>
                      <a:pt x="847331" y="341544"/>
                    </a:cubicBezTo>
                    <a:lnTo>
                      <a:pt x="848469" y="335093"/>
                    </a:lnTo>
                    <a:cubicBezTo>
                      <a:pt x="848848" y="332437"/>
                      <a:pt x="849228" y="329402"/>
                      <a:pt x="849480" y="326493"/>
                    </a:cubicBezTo>
                    <a:cubicBezTo>
                      <a:pt x="849986" y="320548"/>
                      <a:pt x="849986" y="314224"/>
                      <a:pt x="849228" y="307521"/>
                    </a:cubicBezTo>
                    <a:close/>
                    <a:moveTo>
                      <a:pt x="627766" y="150057"/>
                    </a:moveTo>
                    <a:cubicBezTo>
                      <a:pt x="627766" y="150057"/>
                      <a:pt x="628018" y="150057"/>
                      <a:pt x="628145" y="150057"/>
                    </a:cubicBezTo>
                    <a:lnTo>
                      <a:pt x="627892" y="150057"/>
                    </a:lnTo>
                    <a:cubicBezTo>
                      <a:pt x="627892" y="150057"/>
                      <a:pt x="627766" y="150057"/>
                      <a:pt x="627766" y="150057"/>
                    </a:cubicBezTo>
                    <a:close/>
                    <a:moveTo>
                      <a:pt x="628145" y="149930"/>
                    </a:moveTo>
                    <a:lnTo>
                      <a:pt x="628145" y="149930"/>
                    </a:lnTo>
                    <a:cubicBezTo>
                      <a:pt x="626248" y="150563"/>
                      <a:pt x="623971" y="151195"/>
                      <a:pt x="628145" y="149930"/>
                    </a:cubicBezTo>
                    <a:close/>
                    <a:moveTo>
                      <a:pt x="290830" y="361021"/>
                    </a:moveTo>
                    <a:cubicBezTo>
                      <a:pt x="290830" y="360136"/>
                      <a:pt x="290830" y="359250"/>
                      <a:pt x="290830" y="358365"/>
                    </a:cubicBezTo>
                    <a:lnTo>
                      <a:pt x="290830" y="358365"/>
                    </a:lnTo>
                    <a:lnTo>
                      <a:pt x="290830" y="358871"/>
                    </a:lnTo>
                    <a:cubicBezTo>
                      <a:pt x="290830" y="358871"/>
                      <a:pt x="290830" y="358871"/>
                      <a:pt x="290830" y="358871"/>
                    </a:cubicBezTo>
                    <a:cubicBezTo>
                      <a:pt x="290830" y="359377"/>
                      <a:pt x="290830" y="360136"/>
                      <a:pt x="290830" y="361021"/>
                    </a:cubicBezTo>
                    <a:cubicBezTo>
                      <a:pt x="290830" y="361021"/>
                      <a:pt x="290830" y="361021"/>
                      <a:pt x="290830" y="361021"/>
                    </a:cubicBezTo>
                    <a:close/>
                    <a:moveTo>
                      <a:pt x="290577" y="349638"/>
                    </a:moveTo>
                    <a:cubicBezTo>
                      <a:pt x="290577" y="349638"/>
                      <a:pt x="290577" y="349638"/>
                      <a:pt x="290577" y="349638"/>
                    </a:cubicBezTo>
                    <a:cubicBezTo>
                      <a:pt x="290577" y="349638"/>
                      <a:pt x="290577" y="349638"/>
                      <a:pt x="290577" y="349638"/>
                    </a:cubicBezTo>
                    <a:cubicBezTo>
                      <a:pt x="290577" y="349765"/>
                      <a:pt x="290577" y="349891"/>
                      <a:pt x="290577" y="350144"/>
                    </a:cubicBezTo>
                    <a:cubicBezTo>
                      <a:pt x="290577" y="350144"/>
                      <a:pt x="290577" y="350144"/>
                      <a:pt x="290577" y="350144"/>
                    </a:cubicBezTo>
                    <a:cubicBezTo>
                      <a:pt x="290577" y="350144"/>
                      <a:pt x="290577" y="350144"/>
                      <a:pt x="290577" y="350397"/>
                    </a:cubicBezTo>
                    <a:lnTo>
                      <a:pt x="290577" y="350903"/>
                    </a:lnTo>
                    <a:cubicBezTo>
                      <a:pt x="290577" y="350903"/>
                      <a:pt x="290577" y="351409"/>
                      <a:pt x="290577" y="351662"/>
                    </a:cubicBezTo>
                    <a:cubicBezTo>
                      <a:pt x="290577" y="351662"/>
                      <a:pt x="290577" y="351662"/>
                      <a:pt x="290577" y="351662"/>
                    </a:cubicBezTo>
                    <a:cubicBezTo>
                      <a:pt x="290577" y="351662"/>
                      <a:pt x="290577" y="351662"/>
                      <a:pt x="290577" y="351662"/>
                    </a:cubicBezTo>
                    <a:cubicBezTo>
                      <a:pt x="290577" y="351788"/>
                      <a:pt x="290577" y="352041"/>
                      <a:pt x="290577" y="352168"/>
                    </a:cubicBezTo>
                    <a:cubicBezTo>
                      <a:pt x="290577" y="352168"/>
                      <a:pt x="290577" y="352168"/>
                      <a:pt x="290577" y="352041"/>
                    </a:cubicBezTo>
                    <a:cubicBezTo>
                      <a:pt x="290577" y="352041"/>
                      <a:pt x="290577" y="352168"/>
                      <a:pt x="290577" y="352294"/>
                    </a:cubicBezTo>
                    <a:lnTo>
                      <a:pt x="290577" y="352674"/>
                    </a:lnTo>
                    <a:cubicBezTo>
                      <a:pt x="290577" y="352674"/>
                      <a:pt x="290577" y="352800"/>
                      <a:pt x="290577" y="352927"/>
                    </a:cubicBezTo>
                    <a:cubicBezTo>
                      <a:pt x="290577" y="352927"/>
                      <a:pt x="290577" y="353053"/>
                      <a:pt x="290577" y="353179"/>
                    </a:cubicBezTo>
                    <a:cubicBezTo>
                      <a:pt x="290577" y="353179"/>
                      <a:pt x="290577" y="353179"/>
                      <a:pt x="290577" y="353053"/>
                    </a:cubicBezTo>
                    <a:cubicBezTo>
                      <a:pt x="290577" y="353685"/>
                      <a:pt x="290577" y="354571"/>
                      <a:pt x="290577" y="355330"/>
                    </a:cubicBezTo>
                    <a:cubicBezTo>
                      <a:pt x="290577" y="355456"/>
                      <a:pt x="290577" y="355709"/>
                      <a:pt x="290577" y="355962"/>
                    </a:cubicBezTo>
                    <a:cubicBezTo>
                      <a:pt x="290577" y="354824"/>
                      <a:pt x="290577" y="353685"/>
                      <a:pt x="290577" y="352674"/>
                    </a:cubicBezTo>
                    <a:cubicBezTo>
                      <a:pt x="290577" y="351788"/>
                      <a:pt x="290450" y="350903"/>
                      <a:pt x="290324" y="350271"/>
                    </a:cubicBezTo>
                    <a:cubicBezTo>
                      <a:pt x="290324" y="350018"/>
                      <a:pt x="290324" y="349765"/>
                      <a:pt x="290324" y="349512"/>
                    </a:cubicBezTo>
                    <a:cubicBezTo>
                      <a:pt x="290324" y="349512"/>
                      <a:pt x="290324" y="349512"/>
                      <a:pt x="290324" y="349638"/>
                    </a:cubicBezTo>
                    <a:close/>
                    <a:moveTo>
                      <a:pt x="168779" y="367092"/>
                    </a:moveTo>
                    <a:lnTo>
                      <a:pt x="168779" y="367092"/>
                    </a:lnTo>
                    <a:cubicBezTo>
                      <a:pt x="168779" y="367092"/>
                      <a:pt x="170423" y="366966"/>
                      <a:pt x="170423" y="366966"/>
                    </a:cubicBezTo>
                    <a:lnTo>
                      <a:pt x="170423" y="366966"/>
                    </a:lnTo>
                    <a:cubicBezTo>
                      <a:pt x="170423" y="366966"/>
                      <a:pt x="168779" y="367092"/>
                      <a:pt x="168779" y="367092"/>
                    </a:cubicBezTo>
                    <a:close/>
                    <a:moveTo>
                      <a:pt x="186612" y="361653"/>
                    </a:moveTo>
                    <a:cubicBezTo>
                      <a:pt x="186612" y="362412"/>
                      <a:pt x="186612" y="363045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4057"/>
                      <a:pt x="186612" y="364183"/>
                    </a:cubicBezTo>
                    <a:cubicBezTo>
                      <a:pt x="186612" y="364183"/>
                      <a:pt x="186612" y="364183"/>
                      <a:pt x="186612" y="364183"/>
                    </a:cubicBezTo>
                    <a:lnTo>
                      <a:pt x="186612" y="364183"/>
                    </a:lnTo>
                    <a:cubicBezTo>
                      <a:pt x="186612" y="364183"/>
                      <a:pt x="186612" y="364183"/>
                      <a:pt x="186612" y="364183"/>
                    </a:cubicBezTo>
                    <a:cubicBezTo>
                      <a:pt x="186612" y="364183"/>
                      <a:pt x="186612" y="364057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lnTo>
                      <a:pt x="186612" y="363930"/>
                    </a:lnTo>
                    <a:cubicBezTo>
                      <a:pt x="186612" y="363930"/>
                      <a:pt x="186612" y="363930"/>
                      <a:pt x="186612" y="363930"/>
                    </a:cubicBezTo>
                    <a:cubicBezTo>
                      <a:pt x="186612" y="363045"/>
                      <a:pt x="186612" y="362286"/>
                      <a:pt x="186612" y="361653"/>
                    </a:cubicBezTo>
                    <a:lnTo>
                      <a:pt x="186612" y="361653"/>
                    </a:lnTo>
                    <a:close/>
                    <a:moveTo>
                      <a:pt x="186106" y="365827"/>
                    </a:moveTo>
                    <a:lnTo>
                      <a:pt x="186106" y="365827"/>
                    </a:lnTo>
                    <a:cubicBezTo>
                      <a:pt x="186106" y="365827"/>
                      <a:pt x="186486" y="365068"/>
                      <a:pt x="186612" y="364942"/>
                    </a:cubicBezTo>
                    <a:cubicBezTo>
                      <a:pt x="186612" y="365195"/>
                      <a:pt x="186360" y="365574"/>
                      <a:pt x="186233" y="365827"/>
                    </a:cubicBezTo>
                    <a:close/>
                    <a:moveTo>
                      <a:pt x="186106" y="365827"/>
                    </a:moveTo>
                    <a:cubicBezTo>
                      <a:pt x="186106" y="365827"/>
                      <a:pt x="186106" y="365827"/>
                      <a:pt x="186106" y="365827"/>
                    </a:cubicBezTo>
                    <a:lnTo>
                      <a:pt x="186106" y="365827"/>
                    </a:lnTo>
                    <a:cubicBezTo>
                      <a:pt x="186106" y="365827"/>
                      <a:pt x="186106" y="365827"/>
                      <a:pt x="186106" y="365827"/>
                    </a:cubicBezTo>
                    <a:lnTo>
                      <a:pt x="186106" y="365827"/>
                    </a:lnTo>
                    <a:close/>
                    <a:moveTo>
                      <a:pt x="363934" y="309798"/>
                    </a:moveTo>
                    <a:cubicBezTo>
                      <a:pt x="363934" y="309798"/>
                      <a:pt x="364693" y="309418"/>
                      <a:pt x="364946" y="309292"/>
                    </a:cubicBezTo>
                    <a:lnTo>
                      <a:pt x="365578" y="309671"/>
                    </a:lnTo>
                    <a:cubicBezTo>
                      <a:pt x="365578" y="309671"/>
                      <a:pt x="365452" y="310683"/>
                      <a:pt x="365325" y="311189"/>
                    </a:cubicBezTo>
                    <a:lnTo>
                      <a:pt x="363807" y="310304"/>
                    </a:lnTo>
                    <a:cubicBezTo>
                      <a:pt x="363807" y="310304"/>
                      <a:pt x="363807" y="310051"/>
                      <a:pt x="363807" y="309924"/>
                    </a:cubicBezTo>
                    <a:close/>
                    <a:moveTo>
                      <a:pt x="232018" y="76068"/>
                    </a:moveTo>
                    <a:cubicBezTo>
                      <a:pt x="232018" y="76068"/>
                      <a:pt x="231638" y="76068"/>
                      <a:pt x="231386" y="76068"/>
                    </a:cubicBezTo>
                    <a:cubicBezTo>
                      <a:pt x="231386" y="76068"/>
                      <a:pt x="231638" y="76068"/>
                      <a:pt x="231638" y="76068"/>
                    </a:cubicBezTo>
                    <a:cubicBezTo>
                      <a:pt x="230880" y="76068"/>
                      <a:pt x="230121" y="76068"/>
                      <a:pt x="229868" y="75815"/>
                    </a:cubicBezTo>
                    <a:lnTo>
                      <a:pt x="229868" y="75815"/>
                    </a:lnTo>
                    <a:cubicBezTo>
                      <a:pt x="228982" y="75815"/>
                      <a:pt x="230500" y="75815"/>
                      <a:pt x="232903" y="75941"/>
                    </a:cubicBezTo>
                    <a:cubicBezTo>
                      <a:pt x="232903" y="75941"/>
                      <a:pt x="232903" y="75941"/>
                      <a:pt x="233030" y="75941"/>
                    </a:cubicBezTo>
                    <a:lnTo>
                      <a:pt x="233030" y="75941"/>
                    </a:lnTo>
                    <a:cubicBezTo>
                      <a:pt x="233030" y="75941"/>
                      <a:pt x="233156" y="75941"/>
                      <a:pt x="233283" y="75941"/>
                    </a:cubicBezTo>
                    <a:lnTo>
                      <a:pt x="233283" y="75941"/>
                    </a:lnTo>
                    <a:lnTo>
                      <a:pt x="233283" y="75941"/>
                    </a:lnTo>
                    <a:lnTo>
                      <a:pt x="233283" y="75941"/>
                    </a:lnTo>
                    <a:lnTo>
                      <a:pt x="233283" y="75941"/>
                    </a:lnTo>
                    <a:cubicBezTo>
                      <a:pt x="233283" y="75941"/>
                      <a:pt x="233156" y="75941"/>
                      <a:pt x="233030" y="75941"/>
                    </a:cubicBezTo>
                    <a:cubicBezTo>
                      <a:pt x="232650" y="75941"/>
                      <a:pt x="232144" y="75941"/>
                      <a:pt x="231892" y="75941"/>
                    </a:cubicBezTo>
                    <a:cubicBezTo>
                      <a:pt x="231892" y="75941"/>
                      <a:pt x="231892" y="75941"/>
                      <a:pt x="232144" y="75941"/>
                    </a:cubicBezTo>
                    <a:close/>
                    <a:moveTo>
                      <a:pt x="230753" y="76068"/>
                    </a:moveTo>
                    <a:cubicBezTo>
                      <a:pt x="230753" y="76068"/>
                      <a:pt x="230500" y="76068"/>
                      <a:pt x="230373" y="76068"/>
                    </a:cubicBezTo>
                    <a:lnTo>
                      <a:pt x="230121" y="76068"/>
                    </a:lnTo>
                    <a:cubicBezTo>
                      <a:pt x="230121" y="76068"/>
                      <a:pt x="230500" y="76068"/>
                      <a:pt x="230753" y="76068"/>
                    </a:cubicBezTo>
                    <a:close/>
                    <a:moveTo>
                      <a:pt x="230121" y="75941"/>
                    </a:moveTo>
                    <a:lnTo>
                      <a:pt x="230121" y="75941"/>
                    </a:lnTo>
                    <a:cubicBezTo>
                      <a:pt x="230121" y="75941"/>
                      <a:pt x="230121" y="75941"/>
                      <a:pt x="230121" y="75941"/>
                    </a:cubicBezTo>
                    <a:lnTo>
                      <a:pt x="230121" y="75941"/>
                    </a:lnTo>
                    <a:close/>
                    <a:moveTo>
                      <a:pt x="302845" y="343820"/>
                    </a:moveTo>
                    <a:cubicBezTo>
                      <a:pt x="302845" y="343820"/>
                      <a:pt x="302845" y="344073"/>
                      <a:pt x="302845" y="344326"/>
                    </a:cubicBezTo>
                    <a:lnTo>
                      <a:pt x="298924" y="345212"/>
                    </a:lnTo>
                    <a:cubicBezTo>
                      <a:pt x="298924" y="345212"/>
                      <a:pt x="298924" y="344958"/>
                      <a:pt x="298924" y="344958"/>
                    </a:cubicBezTo>
                    <a:lnTo>
                      <a:pt x="302845" y="343947"/>
                    </a:lnTo>
                    <a:close/>
                    <a:moveTo>
                      <a:pt x="298924" y="344453"/>
                    </a:moveTo>
                    <a:cubicBezTo>
                      <a:pt x="298924" y="344453"/>
                      <a:pt x="298924" y="344200"/>
                      <a:pt x="298924" y="344073"/>
                    </a:cubicBezTo>
                    <a:lnTo>
                      <a:pt x="302845" y="342808"/>
                    </a:lnTo>
                    <a:cubicBezTo>
                      <a:pt x="302845" y="342808"/>
                      <a:pt x="302845" y="343061"/>
                      <a:pt x="302845" y="343314"/>
                    </a:cubicBezTo>
                    <a:lnTo>
                      <a:pt x="298924" y="344453"/>
                    </a:lnTo>
                    <a:close/>
                    <a:moveTo>
                      <a:pt x="290956" y="353559"/>
                    </a:moveTo>
                    <a:lnTo>
                      <a:pt x="290956" y="353559"/>
                    </a:lnTo>
                    <a:cubicBezTo>
                      <a:pt x="290956" y="353559"/>
                      <a:pt x="290956" y="353559"/>
                      <a:pt x="290956" y="353559"/>
                    </a:cubicBezTo>
                    <a:close/>
                    <a:moveTo>
                      <a:pt x="299051" y="353179"/>
                    </a:moveTo>
                    <a:cubicBezTo>
                      <a:pt x="299051" y="353179"/>
                      <a:pt x="299936" y="353179"/>
                      <a:pt x="300442" y="353053"/>
                    </a:cubicBezTo>
                    <a:cubicBezTo>
                      <a:pt x="302213" y="352547"/>
                      <a:pt x="302719" y="352294"/>
                      <a:pt x="303098" y="352168"/>
                    </a:cubicBezTo>
                    <a:cubicBezTo>
                      <a:pt x="303098" y="353432"/>
                      <a:pt x="303098" y="354824"/>
                      <a:pt x="303225" y="356089"/>
                    </a:cubicBezTo>
                    <a:cubicBezTo>
                      <a:pt x="301834" y="356594"/>
                      <a:pt x="300316" y="356847"/>
                      <a:pt x="299051" y="357100"/>
                    </a:cubicBezTo>
                    <a:cubicBezTo>
                      <a:pt x="299051" y="355836"/>
                      <a:pt x="299051" y="354571"/>
                      <a:pt x="299051" y="353306"/>
                    </a:cubicBezTo>
                    <a:close/>
                    <a:moveTo>
                      <a:pt x="299051" y="358997"/>
                    </a:moveTo>
                    <a:cubicBezTo>
                      <a:pt x="299810" y="358997"/>
                      <a:pt x="300442" y="358871"/>
                      <a:pt x="301201" y="358744"/>
                    </a:cubicBezTo>
                    <a:cubicBezTo>
                      <a:pt x="302086" y="358491"/>
                      <a:pt x="302719" y="358365"/>
                      <a:pt x="303225" y="358239"/>
                    </a:cubicBezTo>
                    <a:cubicBezTo>
                      <a:pt x="303225" y="359124"/>
                      <a:pt x="303225" y="360009"/>
                      <a:pt x="303225" y="361021"/>
                    </a:cubicBezTo>
                    <a:cubicBezTo>
                      <a:pt x="303225" y="361021"/>
                      <a:pt x="303225" y="361021"/>
                      <a:pt x="303225" y="361021"/>
                    </a:cubicBezTo>
                    <a:cubicBezTo>
                      <a:pt x="301580" y="361401"/>
                      <a:pt x="300316" y="361653"/>
                      <a:pt x="299051" y="361653"/>
                    </a:cubicBezTo>
                    <a:cubicBezTo>
                      <a:pt x="299051" y="360768"/>
                      <a:pt x="299051" y="360009"/>
                      <a:pt x="299051" y="358997"/>
                    </a:cubicBezTo>
                    <a:close/>
                    <a:moveTo>
                      <a:pt x="304489" y="352927"/>
                    </a:moveTo>
                    <a:cubicBezTo>
                      <a:pt x="304489" y="352927"/>
                      <a:pt x="304489" y="352041"/>
                      <a:pt x="304489" y="351535"/>
                    </a:cubicBezTo>
                    <a:cubicBezTo>
                      <a:pt x="304995" y="351282"/>
                      <a:pt x="305501" y="351029"/>
                      <a:pt x="306007" y="350903"/>
                    </a:cubicBezTo>
                    <a:cubicBezTo>
                      <a:pt x="305628" y="353812"/>
                      <a:pt x="305248" y="355203"/>
                      <a:pt x="304489" y="352927"/>
                    </a:cubicBezTo>
                    <a:close/>
                    <a:moveTo>
                      <a:pt x="304489" y="343947"/>
                    </a:moveTo>
                    <a:cubicBezTo>
                      <a:pt x="304489" y="343947"/>
                      <a:pt x="304489" y="343567"/>
                      <a:pt x="304489" y="343441"/>
                    </a:cubicBezTo>
                    <a:lnTo>
                      <a:pt x="306513" y="342935"/>
                    </a:lnTo>
                    <a:cubicBezTo>
                      <a:pt x="306513" y="342935"/>
                      <a:pt x="306513" y="343314"/>
                      <a:pt x="306513" y="343567"/>
                    </a:cubicBezTo>
                    <a:lnTo>
                      <a:pt x="304489" y="343947"/>
                    </a:lnTo>
                    <a:close/>
                    <a:moveTo>
                      <a:pt x="345847" y="326366"/>
                    </a:moveTo>
                    <a:cubicBezTo>
                      <a:pt x="347239" y="325481"/>
                      <a:pt x="352045" y="322825"/>
                      <a:pt x="362037" y="317386"/>
                    </a:cubicBezTo>
                    <a:cubicBezTo>
                      <a:pt x="362163" y="318651"/>
                      <a:pt x="362543" y="318398"/>
                      <a:pt x="362922" y="316880"/>
                    </a:cubicBezTo>
                    <a:cubicBezTo>
                      <a:pt x="362922" y="316880"/>
                      <a:pt x="363049" y="316880"/>
                      <a:pt x="363175" y="316880"/>
                    </a:cubicBezTo>
                    <a:cubicBezTo>
                      <a:pt x="363681" y="316627"/>
                      <a:pt x="364313" y="316375"/>
                      <a:pt x="364819" y="316122"/>
                    </a:cubicBezTo>
                    <a:cubicBezTo>
                      <a:pt x="364819" y="316754"/>
                      <a:pt x="364693" y="317386"/>
                      <a:pt x="364566" y="318019"/>
                    </a:cubicBezTo>
                    <a:cubicBezTo>
                      <a:pt x="355839" y="322066"/>
                      <a:pt x="347745" y="325987"/>
                      <a:pt x="345847" y="326619"/>
                    </a:cubicBezTo>
                    <a:cubicBezTo>
                      <a:pt x="345847" y="326619"/>
                      <a:pt x="345847" y="326493"/>
                      <a:pt x="345847" y="326366"/>
                    </a:cubicBezTo>
                    <a:close/>
                    <a:moveTo>
                      <a:pt x="369625" y="313719"/>
                    </a:moveTo>
                    <a:cubicBezTo>
                      <a:pt x="369625" y="313719"/>
                      <a:pt x="370637" y="313213"/>
                      <a:pt x="371143" y="313086"/>
                    </a:cubicBezTo>
                    <a:lnTo>
                      <a:pt x="372155" y="313719"/>
                    </a:lnTo>
                    <a:cubicBezTo>
                      <a:pt x="372155" y="313719"/>
                      <a:pt x="372155" y="314224"/>
                      <a:pt x="372155" y="314477"/>
                    </a:cubicBezTo>
                    <a:cubicBezTo>
                      <a:pt x="371902" y="314477"/>
                      <a:pt x="371649" y="314730"/>
                      <a:pt x="371522" y="314730"/>
                    </a:cubicBezTo>
                    <a:lnTo>
                      <a:pt x="369878" y="313719"/>
                    </a:lnTo>
                    <a:close/>
                    <a:moveTo>
                      <a:pt x="614991" y="678859"/>
                    </a:moveTo>
                    <a:cubicBezTo>
                      <a:pt x="614991" y="679618"/>
                      <a:pt x="614991" y="680377"/>
                      <a:pt x="614991" y="681135"/>
                    </a:cubicBezTo>
                    <a:cubicBezTo>
                      <a:pt x="614991" y="681388"/>
                      <a:pt x="614865" y="681641"/>
                      <a:pt x="614738" y="681768"/>
                    </a:cubicBezTo>
                    <a:cubicBezTo>
                      <a:pt x="614738" y="680882"/>
                      <a:pt x="614738" y="679997"/>
                      <a:pt x="614738" y="679238"/>
                    </a:cubicBezTo>
                    <a:cubicBezTo>
                      <a:pt x="614738" y="679238"/>
                      <a:pt x="614738" y="678985"/>
                      <a:pt x="614865" y="678985"/>
                    </a:cubicBezTo>
                    <a:close/>
                    <a:moveTo>
                      <a:pt x="596399" y="745133"/>
                    </a:moveTo>
                    <a:cubicBezTo>
                      <a:pt x="596399" y="745133"/>
                      <a:pt x="596652" y="745386"/>
                      <a:pt x="596779" y="745512"/>
                    </a:cubicBezTo>
                    <a:cubicBezTo>
                      <a:pt x="596273" y="745007"/>
                      <a:pt x="595640" y="744374"/>
                      <a:pt x="595008" y="743868"/>
                    </a:cubicBezTo>
                    <a:cubicBezTo>
                      <a:pt x="595261" y="744121"/>
                      <a:pt x="595514" y="744374"/>
                      <a:pt x="595767" y="744501"/>
                    </a:cubicBezTo>
                    <a:cubicBezTo>
                      <a:pt x="596020" y="744754"/>
                      <a:pt x="596146" y="744880"/>
                      <a:pt x="596399" y="745133"/>
                    </a:cubicBezTo>
                    <a:close/>
                    <a:moveTo>
                      <a:pt x="605885" y="761575"/>
                    </a:moveTo>
                    <a:cubicBezTo>
                      <a:pt x="605885" y="761575"/>
                      <a:pt x="605885" y="761575"/>
                      <a:pt x="605885" y="761575"/>
                    </a:cubicBezTo>
                    <a:cubicBezTo>
                      <a:pt x="605885" y="761575"/>
                      <a:pt x="605885" y="761575"/>
                      <a:pt x="605885" y="761575"/>
                    </a:cubicBezTo>
                    <a:cubicBezTo>
                      <a:pt x="605885" y="761575"/>
                      <a:pt x="605885" y="761701"/>
                      <a:pt x="605885" y="761701"/>
                    </a:cubicBezTo>
                    <a:lnTo>
                      <a:pt x="605885" y="761701"/>
                    </a:lnTo>
                    <a:close/>
                    <a:moveTo>
                      <a:pt x="609047" y="758666"/>
                    </a:moveTo>
                    <a:lnTo>
                      <a:pt x="610691" y="757528"/>
                    </a:lnTo>
                    <a:cubicBezTo>
                      <a:pt x="610059" y="757907"/>
                      <a:pt x="609426" y="758413"/>
                      <a:pt x="608921" y="758793"/>
                    </a:cubicBezTo>
                    <a:cubicBezTo>
                      <a:pt x="608921" y="758793"/>
                      <a:pt x="608921" y="758793"/>
                      <a:pt x="609047" y="758793"/>
                    </a:cubicBezTo>
                    <a:close/>
                    <a:moveTo>
                      <a:pt x="602091" y="731726"/>
                    </a:moveTo>
                    <a:cubicBezTo>
                      <a:pt x="602091" y="731726"/>
                      <a:pt x="602091" y="731726"/>
                      <a:pt x="601838" y="731726"/>
                    </a:cubicBezTo>
                    <a:cubicBezTo>
                      <a:pt x="601838" y="731726"/>
                      <a:pt x="601711" y="731726"/>
                      <a:pt x="601585" y="731726"/>
                    </a:cubicBezTo>
                    <a:cubicBezTo>
                      <a:pt x="601711" y="731726"/>
                      <a:pt x="601964" y="731726"/>
                      <a:pt x="602217" y="731726"/>
                    </a:cubicBezTo>
                    <a:cubicBezTo>
                      <a:pt x="602217" y="731726"/>
                      <a:pt x="602217" y="731726"/>
                      <a:pt x="602217" y="731726"/>
                    </a:cubicBezTo>
                    <a:cubicBezTo>
                      <a:pt x="602217" y="731726"/>
                      <a:pt x="601964" y="731726"/>
                      <a:pt x="601964" y="731726"/>
                    </a:cubicBezTo>
                    <a:close/>
                    <a:moveTo>
                      <a:pt x="602470" y="752469"/>
                    </a:moveTo>
                    <a:cubicBezTo>
                      <a:pt x="602470" y="752469"/>
                      <a:pt x="602597" y="752722"/>
                      <a:pt x="602723" y="752848"/>
                    </a:cubicBezTo>
                    <a:cubicBezTo>
                      <a:pt x="602344" y="752216"/>
                      <a:pt x="601838" y="751457"/>
                      <a:pt x="601332" y="750698"/>
                    </a:cubicBezTo>
                    <a:cubicBezTo>
                      <a:pt x="601585" y="751077"/>
                      <a:pt x="601838" y="751457"/>
                      <a:pt x="602091" y="751836"/>
                    </a:cubicBezTo>
                    <a:cubicBezTo>
                      <a:pt x="602217" y="752089"/>
                      <a:pt x="602344" y="752216"/>
                      <a:pt x="602470" y="752469"/>
                    </a:cubicBezTo>
                    <a:close/>
                    <a:moveTo>
                      <a:pt x="603102" y="753480"/>
                    </a:moveTo>
                    <a:lnTo>
                      <a:pt x="603102" y="753733"/>
                    </a:lnTo>
                    <a:cubicBezTo>
                      <a:pt x="603102" y="753733"/>
                      <a:pt x="603229" y="753860"/>
                      <a:pt x="603229" y="753860"/>
                    </a:cubicBezTo>
                    <a:cubicBezTo>
                      <a:pt x="603229" y="753607"/>
                      <a:pt x="602976" y="753354"/>
                      <a:pt x="602850" y="753101"/>
                    </a:cubicBezTo>
                    <a:cubicBezTo>
                      <a:pt x="602850" y="753101"/>
                      <a:pt x="602976" y="753354"/>
                      <a:pt x="603102" y="753480"/>
                    </a:cubicBezTo>
                    <a:close/>
                    <a:moveTo>
                      <a:pt x="606012" y="761575"/>
                    </a:moveTo>
                    <a:lnTo>
                      <a:pt x="606012" y="761575"/>
                    </a:lnTo>
                    <a:cubicBezTo>
                      <a:pt x="606012" y="761575"/>
                      <a:pt x="606012" y="761575"/>
                      <a:pt x="606012" y="761575"/>
                    </a:cubicBezTo>
                    <a:close/>
                    <a:moveTo>
                      <a:pt x="611324" y="757275"/>
                    </a:moveTo>
                    <a:lnTo>
                      <a:pt x="611577" y="757275"/>
                    </a:lnTo>
                    <a:cubicBezTo>
                      <a:pt x="611577" y="757275"/>
                      <a:pt x="612209" y="756769"/>
                      <a:pt x="612209" y="756769"/>
                    </a:cubicBezTo>
                    <a:cubicBezTo>
                      <a:pt x="612209" y="756769"/>
                      <a:pt x="612209" y="756769"/>
                      <a:pt x="612209" y="756769"/>
                    </a:cubicBezTo>
                    <a:lnTo>
                      <a:pt x="611450" y="757275"/>
                    </a:lnTo>
                    <a:close/>
                    <a:moveTo>
                      <a:pt x="601332" y="731726"/>
                    </a:moveTo>
                    <a:lnTo>
                      <a:pt x="601332" y="731726"/>
                    </a:lnTo>
                    <a:cubicBezTo>
                      <a:pt x="601332" y="731726"/>
                      <a:pt x="601332" y="731726"/>
                      <a:pt x="601332" y="731726"/>
                    </a:cubicBezTo>
                    <a:lnTo>
                      <a:pt x="601332" y="731726"/>
                    </a:lnTo>
                    <a:cubicBezTo>
                      <a:pt x="601332" y="731726"/>
                      <a:pt x="601332" y="731726"/>
                      <a:pt x="601332" y="731726"/>
                    </a:cubicBezTo>
                    <a:lnTo>
                      <a:pt x="601332" y="731726"/>
                    </a:lnTo>
                    <a:close/>
                    <a:moveTo>
                      <a:pt x="606138" y="730462"/>
                    </a:moveTo>
                    <a:lnTo>
                      <a:pt x="606138" y="730462"/>
                    </a:lnTo>
                    <a:cubicBezTo>
                      <a:pt x="606138" y="730462"/>
                      <a:pt x="606138" y="730462"/>
                      <a:pt x="606012" y="730462"/>
                    </a:cubicBezTo>
                    <a:lnTo>
                      <a:pt x="606012" y="730462"/>
                    </a:lnTo>
                    <a:cubicBezTo>
                      <a:pt x="606012" y="730462"/>
                      <a:pt x="606012" y="730462"/>
                      <a:pt x="606138" y="730462"/>
                    </a:cubicBezTo>
                    <a:close/>
                    <a:moveTo>
                      <a:pt x="616889" y="725656"/>
                    </a:moveTo>
                    <a:lnTo>
                      <a:pt x="617142" y="725656"/>
                    </a:lnTo>
                    <a:cubicBezTo>
                      <a:pt x="617142" y="725656"/>
                      <a:pt x="616889" y="725656"/>
                      <a:pt x="616889" y="725656"/>
                    </a:cubicBezTo>
                    <a:close/>
                    <a:moveTo>
                      <a:pt x="133239" y="381510"/>
                    </a:moveTo>
                    <a:cubicBezTo>
                      <a:pt x="126662" y="379107"/>
                      <a:pt x="121097" y="375566"/>
                      <a:pt x="118441" y="373289"/>
                    </a:cubicBezTo>
                    <a:cubicBezTo>
                      <a:pt x="130710" y="381257"/>
                      <a:pt x="140701" y="383408"/>
                      <a:pt x="149049" y="385178"/>
                    </a:cubicBezTo>
                    <a:cubicBezTo>
                      <a:pt x="155499" y="386443"/>
                      <a:pt x="161064" y="386949"/>
                      <a:pt x="166123" y="387328"/>
                    </a:cubicBezTo>
                    <a:cubicBezTo>
                      <a:pt x="166123" y="387581"/>
                      <a:pt x="166123" y="387961"/>
                      <a:pt x="166250" y="388214"/>
                    </a:cubicBezTo>
                    <a:cubicBezTo>
                      <a:pt x="162582" y="387961"/>
                      <a:pt x="158788" y="387455"/>
                      <a:pt x="155120" y="386949"/>
                    </a:cubicBezTo>
                    <a:cubicBezTo>
                      <a:pt x="147404" y="385811"/>
                      <a:pt x="139816" y="384040"/>
                      <a:pt x="133239" y="381510"/>
                    </a:cubicBezTo>
                    <a:close/>
                    <a:moveTo>
                      <a:pt x="167767" y="388340"/>
                    </a:moveTo>
                    <a:cubicBezTo>
                      <a:pt x="167767" y="388340"/>
                      <a:pt x="167894" y="387834"/>
                      <a:pt x="168020" y="387455"/>
                    </a:cubicBezTo>
                    <a:cubicBezTo>
                      <a:pt x="168906" y="387455"/>
                      <a:pt x="169917" y="387581"/>
                      <a:pt x="170677" y="387708"/>
                    </a:cubicBezTo>
                    <a:cubicBezTo>
                      <a:pt x="170929" y="387708"/>
                      <a:pt x="171056" y="387708"/>
                      <a:pt x="171309" y="387708"/>
                    </a:cubicBezTo>
                    <a:cubicBezTo>
                      <a:pt x="171435" y="387834"/>
                      <a:pt x="171815" y="388087"/>
                      <a:pt x="171941" y="388214"/>
                    </a:cubicBezTo>
                    <a:cubicBezTo>
                      <a:pt x="171941" y="388214"/>
                      <a:pt x="171941" y="388467"/>
                      <a:pt x="171941" y="388467"/>
                    </a:cubicBezTo>
                    <a:cubicBezTo>
                      <a:pt x="170550" y="388467"/>
                      <a:pt x="169158" y="388467"/>
                      <a:pt x="167767" y="388214"/>
                    </a:cubicBezTo>
                    <a:close/>
                    <a:moveTo>
                      <a:pt x="35852" y="974816"/>
                    </a:moveTo>
                    <a:lnTo>
                      <a:pt x="33575" y="974057"/>
                    </a:lnTo>
                    <a:cubicBezTo>
                      <a:pt x="35472" y="974436"/>
                      <a:pt x="35725" y="974816"/>
                      <a:pt x="35852" y="974816"/>
                    </a:cubicBezTo>
                    <a:close/>
                    <a:moveTo>
                      <a:pt x="42302" y="966468"/>
                    </a:moveTo>
                    <a:lnTo>
                      <a:pt x="42302" y="966468"/>
                    </a:lnTo>
                    <a:cubicBezTo>
                      <a:pt x="42302" y="966468"/>
                      <a:pt x="42049" y="966215"/>
                      <a:pt x="42049" y="966215"/>
                    </a:cubicBezTo>
                    <a:lnTo>
                      <a:pt x="42175" y="966215"/>
                    </a:lnTo>
                    <a:cubicBezTo>
                      <a:pt x="42175" y="966215"/>
                      <a:pt x="42175" y="966468"/>
                      <a:pt x="42175" y="966468"/>
                    </a:cubicBezTo>
                    <a:close/>
                    <a:moveTo>
                      <a:pt x="25228" y="986325"/>
                    </a:moveTo>
                    <a:lnTo>
                      <a:pt x="25228" y="986325"/>
                    </a:lnTo>
                    <a:cubicBezTo>
                      <a:pt x="25228" y="986325"/>
                      <a:pt x="24974" y="986325"/>
                      <a:pt x="24974" y="986325"/>
                    </a:cubicBezTo>
                    <a:lnTo>
                      <a:pt x="24722" y="986325"/>
                    </a:lnTo>
                    <a:cubicBezTo>
                      <a:pt x="24722" y="986325"/>
                      <a:pt x="25101" y="986325"/>
                      <a:pt x="25228" y="986325"/>
                    </a:cubicBezTo>
                    <a:close/>
                    <a:moveTo>
                      <a:pt x="290577" y="348500"/>
                    </a:moveTo>
                    <a:lnTo>
                      <a:pt x="290577" y="348500"/>
                    </a:lnTo>
                    <a:cubicBezTo>
                      <a:pt x="290577" y="348500"/>
                      <a:pt x="290577" y="348753"/>
                      <a:pt x="290577" y="348879"/>
                    </a:cubicBezTo>
                    <a:cubicBezTo>
                      <a:pt x="290450" y="348120"/>
                      <a:pt x="290324" y="347488"/>
                      <a:pt x="290071" y="346982"/>
                    </a:cubicBezTo>
                    <a:cubicBezTo>
                      <a:pt x="290197" y="347362"/>
                      <a:pt x="290324" y="347741"/>
                      <a:pt x="290450" y="348247"/>
                    </a:cubicBezTo>
                    <a:cubicBezTo>
                      <a:pt x="290450" y="348247"/>
                      <a:pt x="290450" y="348247"/>
                      <a:pt x="290450" y="348247"/>
                    </a:cubicBezTo>
                    <a:cubicBezTo>
                      <a:pt x="290450" y="348247"/>
                      <a:pt x="290450" y="348247"/>
                      <a:pt x="290450" y="348247"/>
                    </a:cubicBezTo>
                    <a:close/>
                    <a:moveTo>
                      <a:pt x="303098" y="398458"/>
                    </a:moveTo>
                    <a:cubicBezTo>
                      <a:pt x="301201" y="408450"/>
                      <a:pt x="299051" y="417304"/>
                      <a:pt x="298039" y="416418"/>
                    </a:cubicBezTo>
                    <a:cubicBezTo>
                      <a:pt x="296901" y="415533"/>
                      <a:pt x="297407" y="404782"/>
                      <a:pt x="297027" y="375566"/>
                    </a:cubicBezTo>
                    <a:cubicBezTo>
                      <a:pt x="298166" y="382143"/>
                      <a:pt x="298924" y="376325"/>
                      <a:pt x="299177" y="364057"/>
                    </a:cubicBezTo>
                    <a:cubicBezTo>
                      <a:pt x="299683" y="364057"/>
                      <a:pt x="300063" y="364057"/>
                      <a:pt x="300695" y="363930"/>
                    </a:cubicBezTo>
                    <a:cubicBezTo>
                      <a:pt x="301454" y="363930"/>
                      <a:pt x="302466" y="363677"/>
                      <a:pt x="303478" y="363298"/>
                    </a:cubicBezTo>
                    <a:cubicBezTo>
                      <a:pt x="303731" y="375945"/>
                      <a:pt x="303731" y="388087"/>
                      <a:pt x="303098" y="398458"/>
                    </a:cubicBezTo>
                    <a:close/>
                    <a:moveTo>
                      <a:pt x="343824" y="335473"/>
                    </a:moveTo>
                    <a:cubicBezTo>
                      <a:pt x="336488" y="339393"/>
                      <a:pt x="328647" y="343567"/>
                      <a:pt x="320679" y="347867"/>
                    </a:cubicBezTo>
                    <a:cubicBezTo>
                      <a:pt x="317137" y="349638"/>
                      <a:pt x="313469" y="351535"/>
                      <a:pt x="309548" y="353306"/>
                    </a:cubicBezTo>
                    <a:cubicBezTo>
                      <a:pt x="309548" y="351915"/>
                      <a:pt x="309548" y="350650"/>
                      <a:pt x="309548" y="349259"/>
                    </a:cubicBezTo>
                    <a:cubicBezTo>
                      <a:pt x="311193" y="348500"/>
                      <a:pt x="312964" y="347741"/>
                      <a:pt x="314607" y="346982"/>
                    </a:cubicBezTo>
                    <a:cubicBezTo>
                      <a:pt x="322070" y="343314"/>
                      <a:pt x="329406" y="339393"/>
                      <a:pt x="336615" y="335599"/>
                    </a:cubicBezTo>
                    <a:cubicBezTo>
                      <a:pt x="339271" y="334208"/>
                      <a:pt x="341800" y="332817"/>
                      <a:pt x="344330" y="331552"/>
                    </a:cubicBezTo>
                    <a:cubicBezTo>
                      <a:pt x="344203" y="332943"/>
                      <a:pt x="343950" y="334334"/>
                      <a:pt x="343824" y="335599"/>
                    </a:cubicBezTo>
                    <a:cubicBezTo>
                      <a:pt x="343824" y="335599"/>
                      <a:pt x="343824" y="335599"/>
                      <a:pt x="343824" y="335599"/>
                    </a:cubicBezTo>
                    <a:close/>
                    <a:moveTo>
                      <a:pt x="345089" y="334840"/>
                    </a:moveTo>
                    <a:cubicBezTo>
                      <a:pt x="345215" y="333449"/>
                      <a:pt x="345342" y="332184"/>
                      <a:pt x="345468" y="330793"/>
                    </a:cubicBezTo>
                    <a:cubicBezTo>
                      <a:pt x="351918" y="327378"/>
                      <a:pt x="358116" y="324090"/>
                      <a:pt x="364060" y="321054"/>
                    </a:cubicBezTo>
                    <a:cubicBezTo>
                      <a:pt x="363934" y="322446"/>
                      <a:pt x="363681" y="323837"/>
                      <a:pt x="363428" y="325228"/>
                    </a:cubicBezTo>
                    <a:cubicBezTo>
                      <a:pt x="357863" y="328011"/>
                      <a:pt x="351666" y="331299"/>
                      <a:pt x="344962" y="3348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5" name="Freeform: Shape 10024">
                <a:extLst>
                  <a:ext uri="{FF2B5EF4-FFF2-40B4-BE49-F238E27FC236}">
                    <a16:creationId xmlns:a16="http://schemas.microsoft.com/office/drawing/2014/main" id="{6C2C8E5E-DF1E-C47B-8504-C57E4AA3E735}"/>
                  </a:ext>
                </a:extLst>
              </p:cNvPr>
              <p:cNvSpPr/>
              <p:nvPr/>
            </p:nvSpPr>
            <p:spPr>
              <a:xfrm>
                <a:off x="4260235" y="1837890"/>
                <a:ext cx="379" cy="1517"/>
              </a:xfrm>
              <a:custGeom>
                <a:avLst/>
                <a:gdLst>
                  <a:gd name="connsiteX0" fmla="*/ 0 w 379"/>
                  <a:gd name="connsiteY0" fmla="*/ 0 h 1517"/>
                  <a:gd name="connsiteX1" fmla="*/ 379 w 379"/>
                  <a:gd name="connsiteY1" fmla="*/ 1518 h 1517"/>
                  <a:gd name="connsiteX2" fmla="*/ 379 w 379"/>
                  <a:gd name="connsiteY2" fmla="*/ 1518 h 1517"/>
                  <a:gd name="connsiteX3" fmla="*/ 379 w 379"/>
                  <a:gd name="connsiteY3" fmla="*/ 1518 h 1517"/>
                  <a:gd name="connsiteX4" fmla="*/ 0 w 379"/>
                  <a:gd name="connsiteY4" fmla="*/ 253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1517">
                    <a:moveTo>
                      <a:pt x="0" y="0"/>
                    </a:moveTo>
                    <a:cubicBezTo>
                      <a:pt x="0" y="0"/>
                      <a:pt x="253" y="885"/>
                      <a:pt x="379" y="1518"/>
                    </a:cubicBezTo>
                    <a:cubicBezTo>
                      <a:pt x="379" y="1518"/>
                      <a:pt x="379" y="1518"/>
                      <a:pt x="379" y="1518"/>
                    </a:cubicBezTo>
                    <a:cubicBezTo>
                      <a:pt x="379" y="1518"/>
                      <a:pt x="379" y="1518"/>
                      <a:pt x="379" y="1518"/>
                    </a:cubicBezTo>
                    <a:cubicBezTo>
                      <a:pt x="379" y="1012"/>
                      <a:pt x="126" y="632"/>
                      <a:pt x="0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6" name="Freeform: Shape 10025">
                <a:extLst>
                  <a:ext uri="{FF2B5EF4-FFF2-40B4-BE49-F238E27FC236}">
                    <a16:creationId xmlns:a16="http://schemas.microsoft.com/office/drawing/2014/main" id="{BFF893A4-DF01-ED5D-226F-0D49101FCD30}"/>
                  </a:ext>
                </a:extLst>
              </p:cNvPr>
              <p:cNvSpPr/>
              <p:nvPr/>
            </p:nvSpPr>
            <p:spPr>
              <a:xfrm>
                <a:off x="4261121" y="1840546"/>
                <a:ext cx="126" cy="1897"/>
              </a:xfrm>
              <a:custGeom>
                <a:avLst/>
                <a:gdLst>
                  <a:gd name="connsiteX0" fmla="*/ 0 w 126"/>
                  <a:gd name="connsiteY0" fmla="*/ 1897 h 1897"/>
                  <a:gd name="connsiteX1" fmla="*/ 0 w 126"/>
                  <a:gd name="connsiteY1" fmla="*/ 506 h 1897"/>
                  <a:gd name="connsiteX2" fmla="*/ 0 w 126"/>
                  <a:gd name="connsiteY2" fmla="*/ 0 h 1897"/>
                  <a:gd name="connsiteX3" fmla="*/ 0 w 126"/>
                  <a:gd name="connsiteY3" fmla="*/ 506 h 1897"/>
                  <a:gd name="connsiteX4" fmla="*/ 126 w 126"/>
                  <a:gd name="connsiteY4" fmla="*/ 1897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897">
                    <a:moveTo>
                      <a:pt x="0" y="1897"/>
                    </a:moveTo>
                    <a:cubicBezTo>
                      <a:pt x="0" y="1897"/>
                      <a:pt x="0" y="885"/>
                      <a:pt x="0" y="506"/>
                    </a:cubicBezTo>
                    <a:cubicBezTo>
                      <a:pt x="0" y="253"/>
                      <a:pt x="0" y="127"/>
                      <a:pt x="0" y="0"/>
                    </a:cubicBezTo>
                    <a:cubicBezTo>
                      <a:pt x="0" y="127"/>
                      <a:pt x="0" y="379"/>
                      <a:pt x="0" y="506"/>
                    </a:cubicBezTo>
                    <a:cubicBezTo>
                      <a:pt x="0" y="1012"/>
                      <a:pt x="0" y="1391"/>
                      <a:pt x="126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7" name="Freeform: Shape 10026">
                <a:extLst>
                  <a:ext uri="{FF2B5EF4-FFF2-40B4-BE49-F238E27FC236}">
                    <a16:creationId xmlns:a16="http://schemas.microsoft.com/office/drawing/2014/main" id="{8FE6F1E6-4878-4DB5-D780-B175C5A504F5}"/>
                  </a:ext>
                </a:extLst>
              </p:cNvPr>
              <p:cNvSpPr/>
              <p:nvPr/>
            </p:nvSpPr>
            <p:spPr>
              <a:xfrm>
                <a:off x="3977113" y="2507841"/>
                <a:ext cx="951" cy="806"/>
              </a:xfrm>
              <a:custGeom>
                <a:avLst/>
                <a:gdLst>
                  <a:gd name="connsiteX0" fmla="*/ 951 w 951"/>
                  <a:gd name="connsiteY0" fmla="*/ 0 h 806"/>
                  <a:gd name="connsiteX1" fmla="*/ 951 w 951"/>
                  <a:gd name="connsiteY1" fmla="*/ 0 h 806"/>
                  <a:gd name="connsiteX2" fmla="*/ 951 w 951"/>
                  <a:gd name="connsiteY2" fmla="*/ 0 h 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1" h="806">
                    <a:moveTo>
                      <a:pt x="951" y="0"/>
                    </a:moveTo>
                    <a:cubicBezTo>
                      <a:pt x="951" y="0"/>
                      <a:pt x="951" y="0"/>
                      <a:pt x="951" y="0"/>
                    </a:cubicBezTo>
                    <a:cubicBezTo>
                      <a:pt x="-187" y="1012"/>
                      <a:pt x="-440" y="1138"/>
                      <a:pt x="9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8" name="Freeform: Shape 10027">
                <a:extLst>
                  <a:ext uri="{FF2B5EF4-FFF2-40B4-BE49-F238E27FC236}">
                    <a16:creationId xmlns:a16="http://schemas.microsoft.com/office/drawing/2014/main" id="{28BB680D-8EF5-E267-7433-9AA05BE98DB2}"/>
                  </a:ext>
                </a:extLst>
              </p:cNvPr>
              <p:cNvSpPr/>
              <p:nvPr/>
            </p:nvSpPr>
            <p:spPr>
              <a:xfrm>
                <a:off x="4261247" y="1843202"/>
                <a:ext cx="12647" cy="758"/>
              </a:xfrm>
              <a:custGeom>
                <a:avLst/>
                <a:gdLst>
                  <a:gd name="connsiteX0" fmla="*/ 0 w 12647"/>
                  <a:gd name="connsiteY0" fmla="*/ 632 h 758"/>
                  <a:gd name="connsiteX1" fmla="*/ 0 w 12647"/>
                  <a:gd name="connsiteY1" fmla="*/ 632 h 758"/>
                  <a:gd name="connsiteX2" fmla="*/ 0 w 12647"/>
                  <a:gd name="connsiteY2" fmla="*/ 0 h 758"/>
                  <a:gd name="connsiteX3" fmla="*/ 0 w 12647"/>
                  <a:gd name="connsiteY3" fmla="*/ 253 h 758"/>
                  <a:gd name="connsiteX4" fmla="*/ 0 w 12647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758">
                    <a:moveTo>
                      <a:pt x="0" y="632"/>
                    </a:moveTo>
                    <a:cubicBezTo>
                      <a:pt x="0" y="632"/>
                      <a:pt x="0" y="632"/>
                      <a:pt x="0" y="632"/>
                    </a:cubicBezTo>
                    <a:cubicBezTo>
                      <a:pt x="0" y="379"/>
                      <a:pt x="0" y="126"/>
                      <a:pt x="0" y="0"/>
                    </a:cubicBezTo>
                    <a:cubicBezTo>
                      <a:pt x="0" y="0"/>
                      <a:pt x="0" y="253"/>
                      <a:pt x="0" y="253"/>
                    </a:cubicBezTo>
                    <a:cubicBezTo>
                      <a:pt x="0" y="379"/>
                      <a:pt x="0" y="506"/>
                      <a:pt x="0" y="7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72" name="Graphic 3">
              <a:extLst>
                <a:ext uri="{FF2B5EF4-FFF2-40B4-BE49-F238E27FC236}">
                  <a16:creationId xmlns:a16="http://schemas.microsoft.com/office/drawing/2014/main" id="{5071E5D0-AA6E-A29B-4B7D-A0881A4E4450}"/>
                </a:ext>
              </a:extLst>
            </p:cNvPr>
            <p:cNvGrpSpPr/>
            <p:nvPr/>
          </p:nvGrpSpPr>
          <p:grpSpPr>
            <a:xfrm>
              <a:off x="4646117" y="1276641"/>
              <a:ext cx="940185" cy="1565565"/>
              <a:chOff x="4646117" y="1276641"/>
              <a:chExt cx="940185" cy="1565565"/>
            </a:xfrm>
            <a:solidFill>
              <a:srgbClr val="E5D9CA"/>
            </a:solidFill>
          </p:grpSpPr>
          <p:sp>
            <p:nvSpPr>
              <p:cNvPr id="9973" name="Freeform: Shape 9972">
                <a:extLst>
                  <a:ext uri="{FF2B5EF4-FFF2-40B4-BE49-F238E27FC236}">
                    <a16:creationId xmlns:a16="http://schemas.microsoft.com/office/drawing/2014/main" id="{17ECACD6-B2D9-0D12-AE99-23E7C3BBC892}"/>
                  </a:ext>
                </a:extLst>
              </p:cNvPr>
              <p:cNvSpPr/>
              <p:nvPr/>
            </p:nvSpPr>
            <p:spPr>
              <a:xfrm>
                <a:off x="4976427" y="2671376"/>
                <a:ext cx="6373" cy="3920"/>
              </a:xfrm>
              <a:custGeom>
                <a:avLst/>
                <a:gdLst>
                  <a:gd name="connsiteX0" fmla="*/ 1441 w 6373"/>
                  <a:gd name="connsiteY0" fmla="*/ 3921 h 3920"/>
                  <a:gd name="connsiteX1" fmla="*/ 6374 w 6373"/>
                  <a:gd name="connsiteY1" fmla="*/ 3415 h 3920"/>
                  <a:gd name="connsiteX2" fmla="*/ 682 w 6373"/>
                  <a:gd name="connsiteY2" fmla="*/ 0 h 3920"/>
                  <a:gd name="connsiteX3" fmla="*/ 1441 w 6373"/>
                  <a:gd name="connsiteY3" fmla="*/ 3921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3" h="3920">
                    <a:moveTo>
                      <a:pt x="1441" y="3921"/>
                    </a:moveTo>
                    <a:cubicBezTo>
                      <a:pt x="2073" y="2656"/>
                      <a:pt x="5615" y="4553"/>
                      <a:pt x="6374" y="3415"/>
                    </a:cubicBezTo>
                    <a:cubicBezTo>
                      <a:pt x="3591" y="2656"/>
                      <a:pt x="2073" y="1265"/>
                      <a:pt x="682" y="0"/>
                    </a:cubicBezTo>
                    <a:cubicBezTo>
                      <a:pt x="429" y="1265"/>
                      <a:pt x="-1089" y="2656"/>
                      <a:pt x="1441" y="39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4" name="Freeform: Shape 9973">
                <a:extLst>
                  <a:ext uri="{FF2B5EF4-FFF2-40B4-BE49-F238E27FC236}">
                    <a16:creationId xmlns:a16="http://schemas.microsoft.com/office/drawing/2014/main" id="{C7145FB3-7098-9141-6268-93823563D280}"/>
                  </a:ext>
                </a:extLst>
              </p:cNvPr>
              <p:cNvSpPr/>
              <p:nvPr/>
            </p:nvSpPr>
            <p:spPr>
              <a:xfrm>
                <a:off x="5034993" y="2634318"/>
                <a:ext cx="5986" cy="8347"/>
              </a:xfrm>
              <a:custGeom>
                <a:avLst/>
                <a:gdLst>
                  <a:gd name="connsiteX0" fmla="*/ 296 w 5986"/>
                  <a:gd name="connsiteY0" fmla="*/ 8347 h 8347"/>
                  <a:gd name="connsiteX1" fmla="*/ 5987 w 5986"/>
                  <a:gd name="connsiteY1" fmla="*/ 0 h 8347"/>
                  <a:gd name="connsiteX2" fmla="*/ 296 w 5986"/>
                  <a:gd name="connsiteY2" fmla="*/ 8347 h 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6" h="8347">
                    <a:moveTo>
                      <a:pt x="296" y="8347"/>
                    </a:moveTo>
                    <a:cubicBezTo>
                      <a:pt x="3710" y="6830"/>
                      <a:pt x="5861" y="3035"/>
                      <a:pt x="5987" y="0"/>
                    </a:cubicBezTo>
                    <a:cubicBezTo>
                      <a:pt x="2699" y="1644"/>
                      <a:pt x="-1096" y="6071"/>
                      <a:pt x="296" y="83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5" name="Freeform: Shape 9974">
                <a:extLst>
                  <a:ext uri="{FF2B5EF4-FFF2-40B4-BE49-F238E27FC236}">
                    <a16:creationId xmlns:a16="http://schemas.microsoft.com/office/drawing/2014/main" id="{C682A9D3-76E5-E006-120E-F64F6CDA41E1}"/>
                  </a:ext>
                </a:extLst>
              </p:cNvPr>
              <p:cNvSpPr/>
              <p:nvPr/>
            </p:nvSpPr>
            <p:spPr>
              <a:xfrm>
                <a:off x="5012902" y="2653290"/>
                <a:ext cx="8412" cy="7156"/>
              </a:xfrm>
              <a:custGeom>
                <a:avLst/>
                <a:gdLst>
                  <a:gd name="connsiteX0" fmla="*/ 4047 w 8412"/>
                  <a:gd name="connsiteY0" fmla="*/ 6577 h 7156"/>
                  <a:gd name="connsiteX1" fmla="*/ 8348 w 8412"/>
                  <a:gd name="connsiteY1" fmla="*/ 0 h 7156"/>
                  <a:gd name="connsiteX2" fmla="*/ 0 w 8412"/>
                  <a:gd name="connsiteY2" fmla="*/ 5438 h 7156"/>
                  <a:gd name="connsiteX3" fmla="*/ 4047 w 8412"/>
                  <a:gd name="connsiteY3" fmla="*/ 6450 h 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12" h="7156">
                    <a:moveTo>
                      <a:pt x="4047" y="6577"/>
                    </a:moveTo>
                    <a:cubicBezTo>
                      <a:pt x="2909" y="5185"/>
                      <a:pt x="9106" y="1644"/>
                      <a:pt x="8348" y="0"/>
                    </a:cubicBezTo>
                    <a:cubicBezTo>
                      <a:pt x="5059" y="2909"/>
                      <a:pt x="2277" y="4933"/>
                      <a:pt x="0" y="5438"/>
                    </a:cubicBezTo>
                    <a:cubicBezTo>
                      <a:pt x="1139" y="6197"/>
                      <a:pt x="1644" y="8221"/>
                      <a:pt x="4047" y="645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6" name="Freeform: Shape 9975">
                <a:extLst>
                  <a:ext uri="{FF2B5EF4-FFF2-40B4-BE49-F238E27FC236}">
                    <a16:creationId xmlns:a16="http://schemas.microsoft.com/office/drawing/2014/main" id="{DC4DC326-0E55-359D-A481-DA91AAD98484}"/>
                  </a:ext>
                </a:extLst>
              </p:cNvPr>
              <p:cNvSpPr/>
              <p:nvPr/>
            </p:nvSpPr>
            <p:spPr>
              <a:xfrm>
                <a:off x="5003669" y="2661764"/>
                <a:ext cx="6576" cy="5817"/>
              </a:xfrm>
              <a:custGeom>
                <a:avLst/>
                <a:gdLst>
                  <a:gd name="connsiteX0" fmla="*/ 0 w 6576"/>
                  <a:gd name="connsiteY0" fmla="*/ 3921 h 5817"/>
                  <a:gd name="connsiteX1" fmla="*/ 1138 w 6576"/>
                  <a:gd name="connsiteY1" fmla="*/ 5818 h 5817"/>
                  <a:gd name="connsiteX2" fmla="*/ 6577 w 6576"/>
                  <a:gd name="connsiteY2" fmla="*/ 1771 h 5817"/>
                  <a:gd name="connsiteX3" fmla="*/ 5312 w 6576"/>
                  <a:gd name="connsiteY3" fmla="*/ 0 h 5817"/>
                  <a:gd name="connsiteX4" fmla="*/ 0 w 6576"/>
                  <a:gd name="connsiteY4" fmla="*/ 3921 h 5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76" h="5817">
                    <a:moveTo>
                      <a:pt x="0" y="3921"/>
                    </a:moveTo>
                    <a:lnTo>
                      <a:pt x="1138" y="5818"/>
                    </a:lnTo>
                    <a:lnTo>
                      <a:pt x="6577" y="1771"/>
                    </a:lnTo>
                    <a:lnTo>
                      <a:pt x="5312" y="0"/>
                    </a:lnTo>
                    <a:lnTo>
                      <a:pt x="0" y="3921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7" name="Freeform: Shape 9976">
                <a:extLst>
                  <a:ext uri="{FF2B5EF4-FFF2-40B4-BE49-F238E27FC236}">
                    <a16:creationId xmlns:a16="http://schemas.microsoft.com/office/drawing/2014/main" id="{E5AF0887-BB26-04B3-EAF4-9BA9FDC9CCFC}"/>
                  </a:ext>
                </a:extLst>
              </p:cNvPr>
              <p:cNvSpPr/>
              <p:nvPr/>
            </p:nvSpPr>
            <p:spPr>
              <a:xfrm>
                <a:off x="4993066" y="2666570"/>
                <a:ext cx="6049" cy="4679"/>
              </a:xfrm>
              <a:custGeom>
                <a:avLst/>
                <a:gdLst>
                  <a:gd name="connsiteX0" fmla="*/ 1370 w 6049"/>
                  <a:gd name="connsiteY0" fmla="*/ 1518 h 4679"/>
                  <a:gd name="connsiteX1" fmla="*/ 738 w 6049"/>
                  <a:gd name="connsiteY1" fmla="*/ 1897 h 4679"/>
                  <a:gd name="connsiteX2" fmla="*/ 359 w 6049"/>
                  <a:gd name="connsiteY2" fmla="*/ 4680 h 4679"/>
                  <a:gd name="connsiteX3" fmla="*/ 2003 w 6049"/>
                  <a:gd name="connsiteY3" fmla="*/ 4047 h 4679"/>
                  <a:gd name="connsiteX4" fmla="*/ 4153 w 6049"/>
                  <a:gd name="connsiteY4" fmla="*/ 2783 h 4679"/>
                  <a:gd name="connsiteX5" fmla="*/ 6050 w 6049"/>
                  <a:gd name="connsiteY5" fmla="*/ 0 h 4679"/>
                  <a:gd name="connsiteX6" fmla="*/ 3014 w 6049"/>
                  <a:gd name="connsiteY6" fmla="*/ 1012 h 4679"/>
                  <a:gd name="connsiteX7" fmla="*/ 1244 w 6049"/>
                  <a:gd name="connsiteY7" fmla="*/ 1644 h 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49" h="4679">
                    <a:moveTo>
                      <a:pt x="1370" y="1518"/>
                    </a:moveTo>
                    <a:cubicBezTo>
                      <a:pt x="1370" y="1518"/>
                      <a:pt x="991" y="1771"/>
                      <a:pt x="738" y="1897"/>
                    </a:cubicBezTo>
                    <a:cubicBezTo>
                      <a:pt x="-21" y="2403"/>
                      <a:pt x="-274" y="3162"/>
                      <a:pt x="359" y="4680"/>
                    </a:cubicBezTo>
                    <a:cubicBezTo>
                      <a:pt x="991" y="4680"/>
                      <a:pt x="1497" y="4300"/>
                      <a:pt x="2003" y="4047"/>
                    </a:cubicBezTo>
                    <a:cubicBezTo>
                      <a:pt x="2635" y="3668"/>
                      <a:pt x="3773" y="3162"/>
                      <a:pt x="4153" y="2783"/>
                    </a:cubicBezTo>
                    <a:cubicBezTo>
                      <a:pt x="5291" y="1897"/>
                      <a:pt x="5924" y="885"/>
                      <a:pt x="6050" y="0"/>
                    </a:cubicBezTo>
                    <a:cubicBezTo>
                      <a:pt x="5038" y="380"/>
                      <a:pt x="4026" y="632"/>
                      <a:pt x="3014" y="1012"/>
                    </a:cubicBezTo>
                    <a:cubicBezTo>
                      <a:pt x="2382" y="1265"/>
                      <a:pt x="1876" y="1391"/>
                      <a:pt x="124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8" name="Freeform: Shape 9977">
                <a:extLst>
                  <a:ext uri="{FF2B5EF4-FFF2-40B4-BE49-F238E27FC236}">
                    <a16:creationId xmlns:a16="http://schemas.microsoft.com/office/drawing/2014/main" id="{D6F39119-BBD1-0388-1EFD-1B6A862039CE}"/>
                  </a:ext>
                </a:extLst>
              </p:cNvPr>
              <p:cNvSpPr/>
              <p:nvPr/>
            </p:nvSpPr>
            <p:spPr>
              <a:xfrm>
                <a:off x="4981030" y="2665305"/>
                <a:ext cx="4426" cy="3920"/>
              </a:xfrm>
              <a:custGeom>
                <a:avLst/>
                <a:gdLst>
                  <a:gd name="connsiteX0" fmla="*/ 0 w 4426"/>
                  <a:gd name="connsiteY0" fmla="*/ 2656 h 3920"/>
                  <a:gd name="connsiteX1" fmla="*/ 3541 w 4426"/>
                  <a:gd name="connsiteY1" fmla="*/ 3921 h 3920"/>
                  <a:gd name="connsiteX2" fmla="*/ 4427 w 4426"/>
                  <a:gd name="connsiteY2" fmla="*/ 1138 h 3920"/>
                  <a:gd name="connsiteX3" fmla="*/ 1265 w 4426"/>
                  <a:gd name="connsiteY3" fmla="*/ 0 h 3920"/>
                  <a:gd name="connsiteX4" fmla="*/ 127 w 4426"/>
                  <a:gd name="connsiteY4" fmla="*/ 2783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" h="3920">
                    <a:moveTo>
                      <a:pt x="0" y="2656"/>
                    </a:moveTo>
                    <a:cubicBezTo>
                      <a:pt x="1265" y="3162"/>
                      <a:pt x="2403" y="3668"/>
                      <a:pt x="3541" y="3921"/>
                    </a:cubicBezTo>
                    <a:lnTo>
                      <a:pt x="4427" y="1138"/>
                    </a:lnTo>
                    <a:cubicBezTo>
                      <a:pt x="3415" y="885"/>
                      <a:pt x="2403" y="379"/>
                      <a:pt x="1265" y="0"/>
                    </a:cubicBezTo>
                    <a:lnTo>
                      <a:pt x="127" y="27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9" name="Freeform: Shape 9978">
                <a:extLst>
                  <a:ext uri="{FF2B5EF4-FFF2-40B4-BE49-F238E27FC236}">
                    <a16:creationId xmlns:a16="http://schemas.microsoft.com/office/drawing/2014/main" id="{D7EB1518-AC30-0B99-AD11-313D7FB9AFCA}"/>
                  </a:ext>
                </a:extLst>
              </p:cNvPr>
              <p:cNvSpPr/>
              <p:nvPr/>
            </p:nvSpPr>
            <p:spPr>
              <a:xfrm>
                <a:off x="5029597" y="2628753"/>
                <a:ext cx="6323" cy="6829"/>
              </a:xfrm>
              <a:custGeom>
                <a:avLst/>
                <a:gdLst>
                  <a:gd name="connsiteX0" fmla="*/ 0 w 6323"/>
                  <a:gd name="connsiteY0" fmla="*/ 5438 h 6829"/>
                  <a:gd name="connsiteX1" fmla="*/ 1644 w 6323"/>
                  <a:gd name="connsiteY1" fmla="*/ 6830 h 6829"/>
                  <a:gd name="connsiteX2" fmla="*/ 6324 w 6323"/>
                  <a:gd name="connsiteY2" fmla="*/ 1391 h 6829"/>
                  <a:gd name="connsiteX3" fmla="*/ 4680 w 6323"/>
                  <a:gd name="connsiteY3" fmla="*/ 0 h 6829"/>
                  <a:gd name="connsiteX4" fmla="*/ 0 w 6323"/>
                  <a:gd name="connsiteY4" fmla="*/ 5438 h 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3" h="6829">
                    <a:moveTo>
                      <a:pt x="0" y="5438"/>
                    </a:moveTo>
                    <a:lnTo>
                      <a:pt x="1644" y="6830"/>
                    </a:lnTo>
                    <a:lnTo>
                      <a:pt x="6324" y="1391"/>
                    </a:lnTo>
                    <a:lnTo>
                      <a:pt x="4680" y="0"/>
                    </a:lnTo>
                    <a:lnTo>
                      <a:pt x="0" y="543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0" name="Freeform: Shape 9979">
                <a:extLst>
                  <a:ext uri="{FF2B5EF4-FFF2-40B4-BE49-F238E27FC236}">
                    <a16:creationId xmlns:a16="http://schemas.microsoft.com/office/drawing/2014/main" id="{2F505344-0D3E-A1D6-F9DD-FFF49D314B7A}"/>
                  </a:ext>
                </a:extLst>
              </p:cNvPr>
              <p:cNvSpPr/>
              <p:nvPr/>
            </p:nvSpPr>
            <p:spPr>
              <a:xfrm>
                <a:off x="5017920" y="2640136"/>
                <a:ext cx="4512" cy="6576"/>
              </a:xfrm>
              <a:custGeom>
                <a:avLst/>
                <a:gdLst>
                  <a:gd name="connsiteX0" fmla="*/ 800 w 4512"/>
                  <a:gd name="connsiteY0" fmla="*/ 6577 h 6576"/>
                  <a:gd name="connsiteX1" fmla="*/ 4467 w 4512"/>
                  <a:gd name="connsiteY1" fmla="*/ 0 h 6576"/>
                  <a:gd name="connsiteX2" fmla="*/ 800 w 4512"/>
                  <a:gd name="connsiteY2" fmla="*/ 6577 h 6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12" h="6576">
                    <a:moveTo>
                      <a:pt x="800" y="6577"/>
                    </a:moveTo>
                    <a:cubicBezTo>
                      <a:pt x="3962" y="3921"/>
                      <a:pt x="4720" y="1644"/>
                      <a:pt x="4467" y="0"/>
                    </a:cubicBezTo>
                    <a:cubicBezTo>
                      <a:pt x="1938" y="2783"/>
                      <a:pt x="-1603" y="5439"/>
                      <a:pt x="800" y="65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1" name="Freeform: Shape 9980">
                <a:extLst>
                  <a:ext uri="{FF2B5EF4-FFF2-40B4-BE49-F238E27FC236}">
                    <a16:creationId xmlns:a16="http://schemas.microsoft.com/office/drawing/2014/main" id="{5BDEA06D-CCF5-5494-162A-5F3DDDB1EC67}"/>
                  </a:ext>
                </a:extLst>
              </p:cNvPr>
              <p:cNvSpPr/>
              <p:nvPr/>
            </p:nvSpPr>
            <p:spPr>
              <a:xfrm>
                <a:off x="5029344" y="2622935"/>
                <a:ext cx="5276" cy="5916"/>
              </a:xfrm>
              <a:custGeom>
                <a:avLst/>
                <a:gdLst>
                  <a:gd name="connsiteX0" fmla="*/ 4047 w 5276"/>
                  <a:gd name="connsiteY0" fmla="*/ 5059 h 5916"/>
                  <a:gd name="connsiteX1" fmla="*/ 5186 w 5276"/>
                  <a:gd name="connsiteY1" fmla="*/ 0 h 5916"/>
                  <a:gd name="connsiteX2" fmla="*/ 0 w 5276"/>
                  <a:gd name="connsiteY2" fmla="*/ 4680 h 5916"/>
                  <a:gd name="connsiteX3" fmla="*/ 4047 w 5276"/>
                  <a:gd name="connsiteY3" fmla="*/ 5059 h 5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76" h="5916">
                    <a:moveTo>
                      <a:pt x="4047" y="5059"/>
                    </a:moveTo>
                    <a:cubicBezTo>
                      <a:pt x="2909" y="4174"/>
                      <a:pt x="5818" y="1265"/>
                      <a:pt x="5186" y="0"/>
                    </a:cubicBezTo>
                    <a:cubicBezTo>
                      <a:pt x="3289" y="2530"/>
                      <a:pt x="1644" y="3794"/>
                      <a:pt x="0" y="4680"/>
                    </a:cubicBezTo>
                    <a:cubicBezTo>
                      <a:pt x="1265" y="5186"/>
                      <a:pt x="2150" y="6956"/>
                      <a:pt x="4047" y="50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2" name="Freeform: Shape 9981">
                <a:extLst>
                  <a:ext uri="{FF2B5EF4-FFF2-40B4-BE49-F238E27FC236}">
                    <a16:creationId xmlns:a16="http://schemas.microsoft.com/office/drawing/2014/main" id="{FCF7F651-82CB-9415-FB0E-34E48056C158}"/>
                  </a:ext>
                </a:extLst>
              </p:cNvPr>
              <p:cNvSpPr/>
              <p:nvPr/>
            </p:nvSpPr>
            <p:spPr>
              <a:xfrm>
                <a:off x="4980650" y="2654135"/>
                <a:ext cx="6576" cy="3053"/>
              </a:xfrm>
              <a:custGeom>
                <a:avLst/>
                <a:gdLst>
                  <a:gd name="connsiteX0" fmla="*/ 0 w 6576"/>
                  <a:gd name="connsiteY0" fmla="*/ 1557 h 3053"/>
                  <a:gd name="connsiteX1" fmla="*/ 6577 w 6576"/>
                  <a:gd name="connsiteY1" fmla="*/ 2316 h 3053"/>
                  <a:gd name="connsiteX2" fmla="*/ 0 w 6576"/>
                  <a:gd name="connsiteY2" fmla="*/ 1557 h 3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6" h="3053">
                    <a:moveTo>
                      <a:pt x="0" y="1557"/>
                    </a:moveTo>
                    <a:cubicBezTo>
                      <a:pt x="3289" y="3328"/>
                      <a:pt x="5438" y="3455"/>
                      <a:pt x="6577" y="2316"/>
                    </a:cubicBezTo>
                    <a:cubicBezTo>
                      <a:pt x="4806" y="2063"/>
                      <a:pt x="0" y="-2237"/>
                      <a:pt x="0" y="15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3" name="Freeform: Shape 9982">
                <a:extLst>
                  <a:ext uri="{FF2B5EF4-FFF2-40B4-BE49-F238E27FC236}">
                    <a16:creationId xmlns:a16="http://schemas.microsoft.com/office/drawing/2014/main" id="{40223F71-6E95-360F-2247-D6F47ABD3644}"/>
                  </a:ext>
                </a:extLst>
              </p:cNvPr>
              <p:cNvSpPr/>
              <p:nvPr/>
            </p:nvSpPr>
            <p:spPr>
              <a:xfrm>
                <a:off x="5047557" y="2498355"/>
                <a:ext cx="10356" cy="11888"/>
              </a:xfrm>
              <a:custGeom>
                <a:avLst/>
                <a:gdLst>
                  <a:gd name="connsiteX0" fmla="*/ 885 w 10356"/>
                  <a:gd name="connsiteY0" fmla="*/ 11889 h 11888"/>
                  <a:gd name="connsiteX1" fmla="*/ 8853 w 10356"/>
                  <a:gd name="connsiteY1" fmla="*/ 7209 h 11888"/>
                  <a:gd name="connsiteX2" fmla="*/ 9486 w 10356"/>
                  <a:gd name="connsiteY2" fmla="*/ 0 h 11888"/>
                  <a:gd name="connsiteX3" fmla="*/ 0 w 10356"/>
                  <a:gd name="connsiteY3" fmla="*/ 6956 h 11888"/>
                  <a:gd name="connsiteX4" fmla="*/ 885 w 10356"/>
                  <a:gd name="connsiteY4" fmla="*/ 11889 h 1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56" h="11888">
                    <a:moveTo>
                      <a:pt x="885" y="11889"/>
                    </a:moveTo>
                    <a:cubicBezTo>
                      <a:pt x="4047" y="9233"/>
                      <a:pt x="6830" y="7715"/>
                      <a:pt x="8853" y="7209"/>
                    </a:cubicBezTo>
                    <a:cubicBezTo>
                      <a:pt x="5438" y="5438"/>
                      <a:pt x="12774" y="1771"/>
                      <a:pt x="9486" y="0"/>
                    </a:cubicBezTo>
                    <a:cubicBezTo>
                      <a:pt x="6197" y="2150"/>
                      <a:pt x="3162" y="4553"/>
                      <a:pt x="0" y="6956"/>
                    </a:cubicBezTo>
                    <a:cubicBezTo>
                      <a:pt x="1644" y="8347"/>
                      <a:pt x="-633" y="10498"/>
                      <a:pt x="885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4" name="Freeform: Shape 9983">
                <a:extLst>
                  <a:ext uri="{FF2B5EF4-FFF2-40B4-BE49-F238E27FC236}">
                    <a16:creationId xmlns:a16="http://schemas.microsoft.com/office/drawing/2014/main" id="{89F17676-8F03-2157-9B44-60405A268E0D}"/>
                  </a:ext>
                </a:extLst>
              </p:cNvPr>
              <p:cNvSpPr/>
              <p:nvPr/>
            </p:nvSpPr>
            <p:spPr>
              <a:xfrm>
                <a:off x="5024797" y="2640389"/>
                <a:ext cx="8088" cy="10371"/>
              </a:xfrm>
              <a:custGeom>
                <a:avLst/>
                <a:gdLst>
                  <a:gd name="connsiteX0" fmla="*/ 8088 w 8088"/>
                  <a:gd name="connsiteY0" fmla="*/ 0 h 10371"/>
                  <a:gd name="connsiteX1" fmla="*/ 879 w 8088"/>
                  <a:gd name="connsiteY1" fmla="*/ 10371 h 10371"/>
                  <a:gd name="connsiteX2" fmla="*/ 8088 w 8088"/>
                  <a:gd name="connsiteY2" fmla="*/ 0 h 10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88" h="10371">
                    <a:moveTo>
                      <a:pt x="8088" y="0"/>
                    </a:moveTo>
                    <a:cubicBezTo>
                      <a:pt x="2776" y="6071"/>
                      <a:pt x="-2030" y="6577"/>
                      <a:pt x="879" y="10371"/>
                    </a:cubicBezTo>
                    <a:cubicBezTo>
                      <a:pt x="3788" y="6830"/>
                      <a:pt x="7961" y="2656"/>
                      <a:pt x="808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5" name="Freeform: Shape 9984">
                <a:extLst>
                  <a:ext uri="{FF2B5EF4-FFF2-40B4-BE49-F238E27FC236}">
                    <a16:creationId xmlns:a16="http://schemas.microsoft.com/office/drawing/2014/main" id="{B22D8226-36AB-6026-EB85-19245BE0E760}"/>
                  </a:ext>
                </a:extLst>
              </p:cNvPr>
              <p:cNvSpPr/>
              <p:nvPr/>
            </p:nvSpPr>
            <p:spPr>
              <a:xfrm>
                <a:off x="5041612" y="2595489"/>
                <a:ext cx="9623" cy="13874"/>
              </a:xfrm>
              <a:custGeom>
                <a:avLst/>
                <a:gdLst>
                  <a:gd name="connsiteX0" fmla="*/ 9359 w 9623"/>
                  <a:gd name="connsiteY0" fmla="*/ 7715 h 13874"/>
                  <a:gd name="connsiteX1" fmla="*/ 9486 w 9623"/>
                  <a:gd name="connsiteY1" fmla="*/ 0 h 13874"/>
                  <a:gd name="connsiteX2" fmla="*/ 0 w 9623"/>
                  <a:gd name="connsiteY2" fmla="*/ 13154 h 13874"/>
                  <a:gd name="connsiteX3" fmla="*/ 9359 w 9623"/>
                  <a:gd name="connsiteY3" fmla="*/ 7715 h 1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23" h="13874">
                    <a:moveTo>
                      <a:pt x="9359" y="7715"/>
                    </a:moveTo>
                    <a:cubicBezTo>
                      <a:pt x="8474" y="5818"/>
                      <a:pt x="8600" y="5565"/>
                      <a:pt x="9486" y="0"/>
                    </a:cubicBezTo>
                    <a:cubicBezTo>
                      <a:pt x="4680" y="4174"/>
                      <a:pt x="3415" y="9486"/>
                      <a:pt x="0" y="13154"/>
                    </a:cubicBezTo>
                    <a:cubicBezTo>
                      <a:pt x="3541" y="16695"/>
                      <a:pt x="11130" y="5944"/>
                      <a:pt x="9359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6" name="Freeform: Shape 9985">
                <a:extLst>
                  <a:ext uri="{FF2B5EF4-FFF2-40B4-BE49-F238E27FC236}">
                    <a16:creationId xmlns:a16="http://schemas.microsoft.com/office/drawing/2014/main" id="{8433F71A-2949-6F99-98CB-6693E2B825B3}"/>
                  </a:ext>
                </a:extLst>
              </p:cNvPr>
              <p:cNvSpPr/>
              <p:nvPr/>
            </p:nvSpPr>
            <p:spPr>
              <a:xfrm>
                <a:off x="5046074" y="2572850"/>
                <a:ext cx="12866" cy="26180"/>
              </a:xfrm>
              <a:custGeom>
                <a:avLst/>
                <a:gdLst>
                  <a:gd name="connsiteX0" fmla="*/ 7048 w 12866"/>
                  <a:gd name="connsiteY0" fmla="*/ 26054 h 26180"/>
                  <a:gd name="connsiteX1" fmla="*/ 12866 w 12866"/>
                  <a:gd name="connsiteY1" fmla="*/ 15683 h 26180"/>
                  <a:gd name="connsiteX2" fmla="*/ 10083 w 12866"/>
                  <a:gd name="connsiteY2" fmla="*/ 0 h 26180"/>
                  <a:gd name="connsiteX3" fmla="*/ 1483 w 12866"/>
                  <a:gd name="connsiteY3" fmla="*/ 11256 h 26180"/>
                  <a:gd name="connsiteX4" fmla="*/ 977 w 12866"/>
                  <a:gd name="connsiteY4" fmla="*/ 23272 h 26180"/>
                  <a:gd name="connsiteX5" fmla="*/ 6922 w 12866"/>
                  <a:gd name="connsiteY5" fmla="*/ 26181 h 2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66" h="26180">
                    <a:moveTo>
                      <a:pt x="7048" y="26054"/>
                    </a:moveTo>
                    <a:cubicBezTo>
                      <a:pt x="10716" y="23145"/>
                      <a:pt x="8692" y="19224"/>
                      <a:pt x="12866" y="15683"/>
                    </a:cubicBezTo>
                    <a:cubicBezTo>
                      <a:pt x="11728" y="10750"/>
                      <a:pt x="8692" y="7715"/>
                      <a:pt x="10083" y="0"/>
                    </a:cubicBezTo>
                    <a:cubicBezTo>
                      <a:pt x="7428" y="4427"/>
                      <a:pt x="4392" y="6071"/>
                      <a:pt x="1483" y="11256"/>
                    </a:cubicBezTo>
                    <a:cubicBezTo>
                      <a:pt x="6542" y="11003"/>
                      <a:pt x="-2944" y="22766"/>
                      <a:pt x="977" y="23272"/>
                    </a:cubicBezTo>
                    <a:cubicBezTo>
                      <a:pt x="5151" y="16315"/>
                      <a:pt x="7174" y="22513"/>
                      <a:pt x="6922" y="261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7" name="Freeform: Shape 9986">
                <a:extLst>
                  <a:ext uri="{FF2B5EF4-FFF2-40B4-BE49-F238E27FC236}">
                    <a16:creationId xmlns:a16="http://schemas.microsoft.com/office/drawing/2014/main" id="{B42D1618-2E58-C83A-992F-AEDDC0E1D346}"/>
                  </a:ext>
                </a:extLst>
              </p:cNvPr>
              <p:cNvSpPr/>
              <p:nvPr/>
            </p:nvSpPr>
            <p:spPr>
              <a:xfrm>
                <a:off x="5056609" y="2554258"/>
                <a:ext cx="2410" cy="9951"/>
              </a:xfrm>
              <a:custGeom>
                <a:avLst/>
                <a:gdLst>
                  <a:gd name="connsiteX0" fmla="*/ 1825 w 2410"/>
                  <a:gd name="connsiteY0" fmla="*/ 9739 h 9951"/>
                  <a:gd name="connsiteX1" fmla="*/ 1572 w 2410"/>
                  <a:gd name="connsiteY1" fmla="*/ 0 h 9951"/>
                  <a:gd name="connsiteX2" fmla="*/ 1825 w 2410"/>
                  <a:gd name="connsiteY2" fmla="*/ 9739 h 9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10" h="9951">
                    <a:moveTo>
                      <a:pt x="1825" y="9739"/>
                    </a:moveTo>
                    <a:cubicBezTo>
                      <a:pt x="2584" y="5438"/>
                      <a:pt x="2711" y="1897"/>
                      <a:pt x="1572" y="0"/>
                    </a:cubicBezTo>
                    <a:cubicBezTo>
                      <a:pt x="1066" y="4300"/>
                      <a:pt x="-1842" y="11256"/>
                      <a:pt x="1825" y="973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8" name="Freeform: Shape 9987">
                <a:extLst>
                  <a:ext uri="{FF2B5EF4-FFF2-40B4-BE49-F238E27FC236}">
                    <a16:creationId xmlns:a16="http://schemas.microsoft.com/office/drawing/2014/main" id="{4209B64E-4A75-7DD8-9E35-9CB8B3ECD0E8}"/>
                  </a:ext>
                </a:extLst>
              </p:cNvPr>
              <p:cNvSpPr/>
              <p:nvPr/>
            </p:nvSpPr>
            <p:spPr>
              <a:xfrm>
                <a:off x="4975212" y="2638854"/>
                <a:ext cx="1568" cy="522"/>
              </a:xfrm>
              <a:custGeom>
                <a:avLst/>
                <a:gdLst>
                  <a:gd name="connsiteX0" fmla="*/ 0 w 1568"/>
                  <a:gd name="connsiteY0" fmla="*/ 523 h 522"/>
                  <a:gd name="connsiteX1" fmla="*/ 0 w 1568"/>
                  <a:gd name="connsiteY1" fmla="*/ 523 h 522"/>
                  <a:gd name="connsiteX2" fmla="*/ 0 w 1568"/>
                  <a:gd name="connsiteY2" fmla="*/ 523 h 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8" h="522">
                    <a:moveTo>
                      <a:pt x="0" y="523"/>
                    </a:moveTo>
                    <a:lnTo>
                      <a:pt x="0" y="523"/>
                    </a:lnTo>
                    <a:cubicBezTo>
                      <a:pt x="1897" y="-110"/>
                      <a:pt x="2277" y="-236"/>
                      <a:pt x="0" y="5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9" name="Freeform: Shape 9988">
                <a:extLst>
                  <a:ext uri="{FF2B5EF4-FFF2-40B4-BE49-F238E27FC236}">
                    <a16:creationId xmlns:a16="http://schemas.microsoft.com/office/drawing/2014/main" id="{9875C115-E681-D9EA-D599-D57E52E948E0}"/>
                  </a:ext>
                </a:extLst>
              </p:cNvPr>
              <p:cNvSpPr/>
              <p:nvPr/>
            </p:nvSpPr>
            <p:spPr>
              <a:xfrm>
                <a:off x="5087777" y="2231108"/>
                <a:ext cx="4173" cy="7335"/>
              </a:xfrm>
              <a:custGeom>
                <a:avLst/>
                <a:gdLst>
                  <a:gd name="connsiteX0" fmla="*/ 0 w 4173"/>
                  <a:gd name="connsiteY0" fmla="*/ 7336 h 7335"/>
                  <a:gd name="connsiteX1" fmla="*/ 4174 w 4173"/>
                  <a:gd name="connsiteY1" fmla="*/ 0 h 7335"/>
                  <a:gd name="connsiteX2" fmla="*/ 1138 w 4173"/>
                  <a:gd name="connsiteY2" fmla="*/ 1138 h 7335"/>
                  <a:gd name="connsiteX3" fmla="*/ 0 w 4173"/>
                  <a:gd name="connsiteY3" fmla="*/ 3162 h 7335"/>
                  <a:gd name="connsiteX4" fmla="*/ 0 w 4173"/>
                  <a:gd name="connsiteY4" fmla="*/ 7336 h 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3" h="7335">
                    <a:moveTo>
                      <a:pt x="0" y="7336"/>
                    </a:moveTo>
                    <a:lnTo>
                      <a:pt x="4174" y="0"/>
                    </a:lnTo>
                    <a:cubicBezTo>
                      <a:pt x="2909" y="506"/>
                      <a:pt x="2024" y="885"/>
                      <a:pt x="1138" y="1138"/>
                    </a:cubicBezTo>
                    <a:lnTo>
                      <a:pt x="0" y="3162"/>
                    </a:lnTo>
                    <a:cubicBezTo>
                      <a:pt x="0" y="4933"/>
                      <a:pt x="0" y="6324"/>
                      <a:pt x="0" y="7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0" name="Freeform: Shape 9989">
                <a:extLst>
                  <a:ext uri="{FF2B5EF4-FFF2-40B4-BE49-F238E27FC236}">
                    <a16:creationId xmlns:a16="http://schemas.microsoft.com/office/drawing/2014/main" id="{1B3DB956-557F-03D0-B85D-CE04D6794576}"/>
                  </a:ext>
                </a:extLst>
              </p:cNvPr>
              <p:cNvSpPr/>
              <p:nvPr/>
            </p:nvSpPr>
            <p:spPr>
              <a:xfrm>
                <a:off x="4657103" y="1683714"/>
                <a:ext cx="10895" cy="116865"/>
              </a:xfrm>
              <a:custGeom>
                <a:avLst/>
                <a:gdLst>
                  <a:gd name="connsiteX0" fmla="*/ 524 w 10895"/>
                  <a:gd name="connsiteY0" fmla="*/ 116865 h 116865"/>
                  <a:gd name="connsiteX1" fmla="*/ 8366 w 10895"/>
                  <a:gd name="connsiteY1" fmla="*/ 53500 h 116865"/>
                  <a:gd name="connsiteX2" fmla="*/ 10895 w 10895"/>
                  <a:gd name="connsiteY2" fmla="*/ 24663 h 116865"/>
                  <a:gd name="connsiteX3" fmla="*/ 9631 w 10895"/>
                  <a:gd name="connsiteY3" fmla="*/ 0 h 116865"/>
                  <a:gd name="connsiteX4" fmla="*/ 8366 w 10895"/>
                  <a:gd name="connsiteY4" fmla="*/ 32252 h 116865"/>
                  <a:gd name="connsiteX5" fmla="*/ 3686 w 10895"/>
                  <a:gd name="connsiteY5" fmla="*/ 68171 h 116865"/>
                  <a:gd name="connsiteX6" fmla="*/ 524 w 10895"/>
                  <a:gd name="connsiteY6" fmla="*/ 116865 h 1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95" h="116865">
                    <a:moveTo>
                      <a:pt x="524" y="116865"/>
                    </a:moveTo>
                    <a:cubicBezTo>
                      <a:pt x="2042" y="96376"/>
                      <a:pt x="5836" y="73989"/>
                      <a:pt x="8366" y="53500"/>
                    </a:cubicBezTo>
                    <a:cubicBezTo>
                      <a:pt x="9631" y="43382"/>
                      <a:pt x="10643" y="33011"/>
                      <a:pt x="10895" y="24663"/>
                    </a:cubicBezTo>
                    <a:cubicBezTo>
                      <a:pt x="10895" y="15936"/>
                      <a:pt x="10137" y="7715"/>
                      <a:pt x="9631" y="0"/>
                    </a:cubicBezTo>
                    <a:cubicBezTo>
                      <a:pt x="9504" y="10245"/>
                      <a:pt x="9884" y="21375"/>
                      <a:pt x="8366" y="32252"/>
                    </a:cubicBezTo>
                    <a:cubicBezTo>
                      <a:pt x="6848" y="44267"/>
                      <a:pt x="5204" y="56662"/>
                      <a:pt x="3686" y="68171"/>
                    </a:cubicBezTo>
                    <a:cubicBezTo>
                      <a:pt x="271" y="91443"/>
                      <a:pt x="-740" y="112565"/>
                      <a:pt x="524" y="1168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1" name="Freeform: Shape 9990">
                <a:extLst>
                  <a:ext uri="{FF2B5EF4-FFF2-40B4-BE49-F238E27FC236}">
                    <a16:creationId xmlns:a16="http://schemas.microsoft.com/office/drawing/2014/main" id="{C0D66FDD-F0C7-19EF-63F9-25017E68A8B4}"/>
                  </a:ext>
                </a:extLst>
              </p:cNvPr>
              <p:cNvSpPr/>
              <p:nvPr/>
            </p:nvSpPr>
            <p:spPr>
              <a:xfrm>
                <a:off x="4661421" y="2009773"/>
                <a:ext cx="34144" cy="117497"/>
              </a:xfrm>
              <a:custGeom>
                <a:avLst/>
                <a:gdLst>
                  <a:gd name="connsiteX0" fmla="*/ 34022 w 34144"/>
                  <a:gd name="connsiteY0" fmla="*/ 113071 h 117497"/>
                  <a:gd name="connsiteX1" fmla="*/ 24663 w 34144"/>
                  <a:gd name="connsiteY1" fmla="*/ 87775 h 117497"/>
                  <a:gd name="connsiteX2" fmla="*/ 10751 w 34144"/>
                  <a:gd name="connsiteY2" fmla="*/ 46797 h 117497"/>
                  <a:gd name="connsiteX3" fmla="*/ 0 w 34144"/>
                  <a:gd name="connsiteY3" fmla="*/ 0 h 117497"/>
                  <a:gd name="connsiteX4" fmla="*/ 15810 w 34144"/>
                  <a:gd name="connsiteY4" fmla="*/ 69057 h 117497"/>
                  <a:gd name="connsiteX5" fmla="*/ 33769 w 34144"/>
                  <a:gd name="connsiteY5" fmla="*/ 117497 h 117497"/>
                  <a:gd name="connsiteX6" fmla="*/ 34022 w 34144"/>
                  <a:gd name="connsiteY6" fmla="*/ 113197 h 117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144" h="117497">
                    <a:moveTo>
                      <a:pt x="34022" y="113071"/>
                    </a:moveTo>
                    <a:cubicBezTo>
                      <a:pt x="33643" y="110415"/>
                      <a:pt x="30987" y="104597"/>
                      <a:pt x="24663" y="87775"/>
                    </a:cubicBezTo>
                    <a:cubicBezTo>
                      <a:pt x="23651" y="88028"/>
                      <a:pt x="16315" y="67918"/>
                      <a:pt x="10751" y="46797"/>
                    </a:cubicBezTo>
                    <a:cubicBezTo>
                      <a:pt x="4932" y="25675"/>
                      <a:pt x="1138" y="3036"/>
                      <a:pt x="0" y="0"/>
                    </a:cubicBezTo>
                    <a:cubicBezTo>
                      <a:pt x="4047" y="26434"/>
                      <a:pt x="10118" y="49579"/>
                      <a:pt x="15810" y="69057"/>
                    </a:cubicBezTo>
                    <a:cubicBezTo>
                      <a:pt x="21375" y="88787"/>
                      <a:pt x="28204" y="105229"/>
                      <a:pt x="33769" y="117497"/>
                    </a:cubicBezTo>
                    <a:cubicBezTo>
                      <a:pt x="33264" y="114968"/>
                      <a:pt x="34528" y="115853"/>
                      <a:pt x="34022" y="1131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2" name="Freeform: Shape 9991">
                <a:extLst>
                  <a:ext uri="{FF2B5EF4-FFF2-40B4-BE49-F238E27FC236}">
                    <a16:creationId xmlns:a16="http://schemas.microsoft.com/office/drawing/2014/main" id="{9C5A6827-F2A1-8EB4-562E-7285D3ADA60C}"/>
                  </a:ext>
                </a:extLst>
              </p:cNvPr>
              <p:cNvSpPr/>
              <p:nvPr/>
            </p:nvSpPr>
            <p:spPr>
              <a:xfrm>
                <a:off x="4725925" y="2178746"/>
                <a:ext cx="67665" cy="69056"/>
              </a:xfrm>
              <a:custGeom>
                <a:avLst/>
                <a:gdLst>
                  <a:gd name="connsiteX0" fmla="*/ 66527 w 67665"/>
                  <a:gd name="connsiteY0" fmla="*/ 69057 h 69056"/>
                  <a:gd name="connsiteX1" fmla="*/ 67665 w 67665"/>
                  <a:gd name="connsiteY1" fmla="*/ 67159 h 69056"/>
                  <a:gd name="connsiteX2" fmla="*/ 1897 w 67665"/>
                  <a:gd name="connsiteY2" fmla="*/ 0 h 69056"/>
                  <a:gd name="connsiteX3" fmla="*/ 0 w 67665"/>
                  <a:gd name="connsiteY3" fmla="*/ 1265 h 69056"/>
                  <a:gd name="connsiteX4" fmla="*/ 66527 w 67665"/>
                  <a:gd name="connsiteY4" fmla="*/ 69057 h 69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65" h="69056">
                    <a:moveTo>
                      <a:pt x="66527" y="69057"/>
                    </a:moveTo>
                    <a:lnTo>
                      <a:pt x="67665" y="67159"/>
                    </a:lnTo>
                    <a:cubicBezTo>
                      <a:pt x="39714" y="49453"/>
                      <a:pt x="19351" y="25675"/>
                      <a:pt x="1897" y="0"/>
                    </a:cubicBezTo>
                    <a:lnTo>
                      <a:pt x="0" y="1265"/>
                    </a:lnTo>
                    <a:cubicBezTo>
                      <a:pt x="17707" y="27193"/>
                      <a:pt x="38069" y="51097"/>
                      <a:pt x="66527" y="690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3" name="Freeform: Shape 9992">
                <a:extLst>
                  <a:ext uri="{FF2B5EF4-FFF2-40B4-BE49-F238E27FC236}">
                    <a16:creationId xmlns:a16="http://schemas.microsoft.com/office/drawing/2014/main" id="{84515382-1598-C427-818B-302D2B0AAB85}"/>
                  </a:ext>
                </a:extLst>
              </p:cNvPr>
              <p:cNvSpPr/>
              <p:nvPr/>
            </p:nvSpPr>
            <p:spPr>
              <a:xfrm>
                <a:off x="4881239" y="2268001"/>
                <a:ext cx="95430" cy="16185"/>
              </a:xfrm>
              <a:custGeom>
                <a:avLst/>
                <a:gdLst>
                  <a:gd name="connsiteX0" fmla="*/ 93340 w 95430"/>
                  <a:gd name="connsiteY0" fmla="*/ 38 h 16185"/>
                  <a:gd name="connsiteX1" fmla="*/ 76266 w 95430"/>
                  <a:gd name="connsiteY1" fmla="*/ 6362 h 16185"/>
                  <a:gd name="connsiteX2" fmla="*/ 59824 w 95430"/>
                  <a:gd name="connsiteY2" fmla="*/ 10409 h 16185"/>
                  <a:gd name="connsiteX3" fmla="*/ 32631 w 95430"/>
                  <a:gd name="connsiteY3" fmla="*/ 13951 h 16185"/>
                  <a:gd name="connsiteX4" fmla="*/ 0 w 95430"/>
                  <a:gd name="connsiteY4" fmla="*/ 14203 h 16185"/>
                  <a:gd name="connsiteX5" fmla="*/ 72725 w 95430"/>
                  <a:gd name="connsiteY5" fmla="*/ 10030 h 16185"/>
                  <a:gd name="connsiteX6" fmla="*/ 93214 w 95430"/>
                  <a:gd name="connsiteY6" fmla="*/ 164 h 16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430" h="16185">
                    <a:moveTo>
                      <a:pt x="93340" y="38"/>
                    </a:moveTo>
                    <a:cubicBezTo>
                      <a:pt x="87269" y="2188"/>
                      <a:pt x="81831" y="4591"/>
                      <a:pt x="76266" y="6362"/>
                    </a:cubicBezTo>
                    <a:cubicBezTo>
                      <a:pt x="70574" y="8006"/>
                      <a:pt x="65009" y="9397"/>
                      <a:pt x="59824" y="10409"/>
                    </a:cubicBezTo>
                    <a:cubicBezTo>
                      <a:pt x="49452" y="12433"/>
                      <a:pt x="40473" y="13445"/>
                      <a:pt x="32631" y="13951"/>
                    </a:cubicBezTo>
                    <a:cubicBezTo>
                      <a:pt x="17074" y="14836"/>
                      <a:pt x="6703" y="14203"/>
                      <a:pt x="0" y="14203"/>
                    </a:cubicBezTo>
                    <a:cubicBezTo>
                      <a:pt x="25169" y="18251"/>
                      <a:pt x="53879" y="15721"/>
                      <a:pt x="72725" y="10030"/>
                    </a:cubicBezTo>
                    <a:cubicBezTo>
                      <a:pt x="90937" y="3959"/>
                      <a:pt x="99917" y="-974"/>
                      <a:pt x="93214" y="1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4" name="Freeform: Shape 9993">
                <a:extLst>
                  <a:ext uri="{FF2B5EF4-FFF2-40B4-BE49-F238E27FC236}">
                    <a16:creationId xmlns:a16="http://schemas.microsoft.com/office/drawing/2014/main" id="{07867913-1322-25F0-F099-DEA39B6ED5BF}"/>
                  </a:ext>
                </a:extLst>
              </p:cNvPr>
              <p:cNvSpPr/>
              <p:nvPr/>
            </p:nvSpPr>
            <p:spPr>
              <a:xfrm>
                <a:off x="4650544" y="1683840"/>
                <a:ext cx="9914" cy="85372"/>
              </a:xfrm>
              <a:custGeom>
                <a:avLst/>
                <a:gdLst>
                  <a:gd name="connsiteX0" fmla="*/ 9865 w 9914"/>
                  <a:gd name="connsiteY0" fmla="*/ 21375 h 85372"/>
                  <a:gd name="connsiteX1" fmla="*/ 9612 w 9914"/>
                  <a:gd name="connsiteY1" fmla="*/ 0 h 85372"/>
                  <a:gd name="connsiteX2" fmla="*/ 7462 w 9914"/>
                  <a:gd name="connsiteY2" fmla="*/ 0 h 85372"/>
                  <a:gd name="connsiteX3" fmla="*/ 7715 w 9914"/>
                  <a:gd name="connsiteY3" fmla="*/ 21375 h 85372"/>
                  <a:gd name="connsiteX4" fmla="*/ 5944 w 9914"/>
                  <a:gd name="connsiteY4" fmla="*/ 41358 h 85372"/>
                  <a:gd name="connsiteX5" fmla="*/ 0 w 9914"/>
                  <a:gd name="connsiteY5" fmla="*/ 85119 h 85372"/>
                  <a:gd name="connsiteX6" fmla="*/ 2150 w 9914"/>
                  <a:gd name="connsiteY6" fmla="*/ 85372 h 85372"/>
                  <a:gd name="connsiteX7" fmla="*/ 8095 w 9914"/>
                  <a:gd name="connsiteY7" fmla="*/ 41485 h 85372"/>
                  <a:gd name="connsiteX8" fmla="*/ 9865 w 9914"/>
                  <a:gd name="connsiteY8" fmla="*/ 21375 h 8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4" h="85372">
                    <a:moveTo>
                      <a:pt x="9865" y="21375"/>
                    </a:moveTo>
                    <a:cubicBezTo>
                      <a:pt x="9992" y="14671"/>
                      <a:pt x="9865" y="7968"/>
                      <a:pt x="9612" y="0"/>
                    </a:cubicBezTo>
                    <a:lnTo>
                      <a:pt x="7462" y="0"/>
                    </a:lnTo>
                    <a:cubicBezTo>
                      <a:pt x="7589" y="7968"/>
                      <a:pt x="7842" y="14671"/>
                      <a:pt x="7715" y="21375"/>
                    </a:cubicBezTo>
                    <a:cubicBezTo>
                      <a:pt x="7715" y="27193"/>
                      <a:pt x="6703" y="34149"/>
                      <a:pt x="5944" y="41358"/>
                    </a:cubicBezTo>
                    <a:lnTo>
                      <a:pt x="0" y="85119"/>
                    </a:lnTo>
                    <a:lnTo>
                      <a:pt x="2150" y="85372"/>
                    </a:lnTo>
                    <a:lnTo>
                      <a:pt x="8095" y="41485"/>
                    </a:lnTo>
                    <a:cubicBezTo>
                      <a:pt x="8854" y="34275"/>
                      <a:pt x="9865" y="27319"/>
                      <a:pt x="9865" y="2137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5" name="Freeform: Shape 9994">
                <a:extLst>
                  <a:ext uri="{FF2B5EF4-FFF2-40B4-BE49-F238E27FC236}">
                    <a16:creationId xmlns:a16="http://schemas.microsoft.com/office/drawing/2014/main" id="{E0AAF7A7-3778-32DA-0D0F-F19BD3AFB679}"/>
                  </a:ext>
                </a:extLst>
              </p:cNvPr>
              <p:cNvSpPr/>
              <p:nvPr/>
            </p:nvSpPr>
            <p:spPr>
              <a:xfrm>
                <a:off x="4646117" y="1889619"/>
                <a:ext cx="5565" cy="92439"/>
              </a:xfrm>
              <a:custGeom>
                <a:avLst/>
                <a:gdLst>
                  <a:gd name="connsiteX0" fmla="*/ 5565 w 5565"/>
                  <a:gd name="connsiteY0" fmla="*/ 90305 h 92439"/>
                  <a:gd name="connsiteX1" fmla="*/ 0 w 5565"/>
                  <a:gd name="connsiteY1" fmla="*/ 0 h 92439"/>
                  <a:gd name="connsiteX2" fmla="*/ 5565 w 5565"/>
                  <a:gd name="connsiteY2" fmla="*/ 90305 h 92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65" h="92439">
                    <a:moveTo>
                      <a:pt x="5565" y="90305"/>
                    </a:moveTo>
                    <a:cubicBezTo>
                      <a:pt x="3668" y="39334"/>
                      <a:pt x="1771" y="12648"/>
                      <a:pt x="0" y="0"/>
                    </a:cubicBezTo>
                    <a:cubicBezTo>
                      <a:pt x="1897" y="48441"/>
                      <a:pt x="3795" y="104091"/>
                      <a:pt x="5565" y="903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6" name="Freeform: Shape 9995">
                <a:extLst>
                  <a:ext uri="{FF2B5EF4-FFF2-40B4-BE49-F238E27FC236}">
                    <a16:creationId xmlns:a16="http://schemas.microsoft.com/office/drawing/2014/main" id="{44215355-4D0C-2379-86FB-F0939FF8DFBF}"/>
                  </a:ext>
                </a:extLst>
              </p:cNvPr>
              <p:cNvSpPr/>
              <p:nvPr/>
            </p:nvSpPr>
            <p:spPr>
              <a:xfrm>
                <a:off x="4653453" y="1625787"/>
                <a:ext cx="7493" cy="85245"/>
              </a:xfrm>
              <a:custGeom>
                <a:avLst/>
                <a:gdLst>
                  <a:gd name="connsiteX0" fmla="*/ 0 w 7493"/>
                  <a:gd name="connsiteY0" fmla="*/ 85246 h 85245"/>
                  <a:gd name="connsiteX1" fmla="*/ 2277 w 7493"/>
                  <a:gd name="connsiteY1" fmla="*/ 82463 h 85245"/>
                  <a:gd name="connsiteX2" fmla="*/ 3289 w 7493"/>
                  <a:gd name="connsiteY2" fmla="*/ 58180 h 85245"/>
                  <a:gd name="connsiteX3" fmla="*/ 2656 w 7493"/>
                  <a:gd name="connsiteY3" fmla="*/ 48061 h 85245"/>
                  <a:gd name="connsiteX4" fmla="*/ 6703 w 7493"/>
                  <a:gd name="connsiteY4" fmla="*/ 25422 h 85245"/>
                  <a:gd name="connsiteX5" fmla="*/ 7462 w 7493"/>
                  <a:gd name="connsiteY5" fmla="*/ 20489 h 85245"/>
                  <a:gd name="connsiteX6" fmla="*/ 6830 w 7493"/>
                  <a:gd name="connsiteY6" fmla="*/ 14165 h 85245"/>
                  <a:gd name="connsiteX7" fmla="*/ 5186 w 7493"/>
                  <a:gd name="connsiteY7" fmla="*/ 0 h 85245"/>
                  <a:gd name="connsiteX8" fmla="*/ 6450 w 7493"/>
                  <a:gd name="connsiteY8" fmla="*/ 16189 h 85245"/>
                  <a:gd name="connsiteX9" fmla="*/ 6703 w 7493"/>
                  <a:gd name="connsiteY9" fmla="*/ 20236 h 85245"/>
                  <a:gd name="connsiteX10" fmla="*/ 6450 w 7493"/>
                  <a:gd name="connsiteY10" fmla="*/ 22134 h 85245"/>
                  <a:gd name="connsiteX11" fmla="*/ 1012 w 7493"/>
                  <a:gd name="connsiteY11" fmla="*/ 47682 h 85245"/>
                  <a:gd name="connsiteX12" fmla="*/ 759 w 7493"/>
                  <a:gd name="connsiteY12" fmla="*/ 69689 h 85245"/>
                  <a:gd name="connsiteX13" fmla="*/ 0 w 7493"/>
                  <a:gd name="connsiteY13" fmla="*/ 85119 h 8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93" h="85245">
                    <a:moveTo>
                      <a:pt x="0" y="85246"/>
                    </a:moveTo>
                    <a:cubicBezTo>
                      <a:pt x="885" y="83222"/>
                      <a:pt x="1518" y="84360"/>
                      <a:pt x="2277" y="82463"/>
                    </a:cubicBezTo>
                    <a:cubicBezTo>
                      <a:pt x="3035" y="80187"/>
                      <a:pt x="3794" y="76013"/>
                      <a:pt x="3289" y="58180"/>
                    </a:cubicBezTo>
                    <a:cubicBezTo>
                      <a:pt x="3035" y="58180"/>
                      <a:pt x="2529" y="55018"/>
                      <a:pt x="2656" y="48061"/>
                    </a:cubicBezTo>
                    <a:cubicBezTo>
                      <a:pt x="2783" y="40346"/>
                      <a:pt x="5438" y="30861"/>
                      <a:pt x="6703" y="25422"/>
                    </a:cubicBezTo>
                    <a:cubicBezTo>
                      <a:pt x="7336" y="22766"/>
                      <a:pt x="7589" y="20616"/>
                      <a:pt x="7462" y="20489"/>
                    </a:cubicBezTo>
                    <a:cubicBezTo>
                      <a:pt x="7462" y="19604"/>
                      <a:pt x="7209" y="16948"/>
                      <a:pt x="6830" y="14165"/>
                    </a:cubicBezTo>
                    <a:cubicBezTo>
                      <a:pt x="6071" y="7462"/>
                      <a:pt x="5438" y="2150"/>
                      <a:pt x="5186" y="0"/>
                    </a:cubicBezTo>
                    <a:cubicBezTo>
                      <a:pt x="5312" y="6577"/>
                      <a:pt x="6071" y="12268"/>
                      <a:pt x="6450" y="16189"/>
                    </a:cubicBezTo>
                    <a:cubicBezTo>
                      <a:pt x="6577" y="18086"/>
                      <a:pt x="6703" y="19604"/>
                      <a:pt x="6703" y="20236"/>
                    </a:cubicBezTo>
                    <a:cubicBezTo>
                      <a:pt x="6703" y="20616"/>
                      <a:pt x="6703" y="20869"/>
                      <a:pt x="6450" y="22134"/>
                    </a:cubicBezTo>
                    <a:cubicBezTo>
                      <a:pt x="5691" y="26560"/>
                      <a:pt x="1897" y="36299"/>
                      <a:pt x="1012" y="47682"/>
                    </a:cubicBezTo>
                    <a:cubicBezTo>
                      <a:pt x="379" y="57800"/>
                      <a:pt x="885" y="63745"/>
                      <a:pt x="759" y="69689"/>
                    </a:cubicBezTo>
                    <a:cubicBezTo>
                      <a:pt x="759" y="75254"/>
                      <a:pt x="506" y="80945"/>
                      <a:pt x="0" y="8511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7" name="Freeform: Shape 9996">
                <a:extLst>
                  <a:ext uri="{FF2B5EF4-FFF2-40B4-BE49-F238E27FC236}">
                    <a16:creationId xmlns:a16="http://schemas.microsoft.com/office/drawing/2014/main" id="{786BC939-0292-B168-9763-CC083538343A}"/>
                  </a:ext>
                </a:extLst>
              </p:cNvPr>
              <p:cNvSpPr/>
              <p:nvPr/>
            </p:nvSpPr>
            <p:spPr>
              <a:xfrm>
                <a:off x="5087650" y="1276641"/>
                <a:ext cx="82084" cy="78737"/>
              </a:xfrm>
              <a:custGeom>
                <a:avLst/>
                <a:gdLst>
                  <a:gd name="connsiteX0" fmla="*/ 2909 w 82084"/>
                  <a:gd name="connsiteY0" fmla="*/ 75702 h 78737"/>
                  <a:gd name="connsiteX1" fmla="*/ 6450 w 82084"/>
                  <a:gd name="connsiteY1" fmla="*/ 68240 h 78737"/>
                  <a:gd name="connsiteX2" fmla="*/ 15683 w 82084"/>
                  <a:gd name="connsiteY2" fmla="*/ 48636 h 78737"/>
                  <a:gd name="connsiteX3" fmla="*/ 20236 w 82084"/>
                  <a:gd name="connsiteY3" fmla="*/ 39277 h 78737"/>
                  <a:gd name="connsiteX4" fmla="*/ 35287 w 82084"/>
                  <a:gd name="connsiteY4" fmla="*/ 19673 h 78737"/>
                  <a:gd name="connsiteX5" fmla="*/ 47808 w 82084"/>
                  <a:gd name="connsiteY5" fmla="*/ 9301 h 78737"/>
                  <a:gd name="connsiteX6" fmla="*/ 55777 w 82084"/>
                  <a:gd name="connsiteY6" fmla="*/ 4875 h 78737"/>
                  <a:gd name="connsiteX7" fmla="*/ 61342 w 82084"/>
                  <a:gd name="connsiteY7" fmla="*/ 2725 h 78737"/>
                  <a:gd name="connsiteX8" fmla="*/ 67792 w 82084"/>
                  <a:gd name="connsiteY8" fmla="*/ 1207 h 78737"/>
                  <a:gd name="connsiteX9" fmla="*/ 79934 w 82084"/>
                  <a:gd name="connsiteY9" fmla="*/ 448 h 78737"/>
                  <a:gd name="connsiteX10" fmla="*/ 82084 w 82084"/>
                  <a:gd name="connsiteY10" fmla="*/ 69 h 78737"/>
                  <a:gd name="connsiteX11" fmla="*/ 66654 w 82084"/>
                  <a:gd name="connsiteY11" fmla="*/ 701 h 78737"/>
                  <a:gd name="connsiteX12" fmla="*/ 62733 w 82084"/>
                  <a:gd name="connsiteY12" fmla="*/ 1586 h 78737"/>
                  <a:gd name="connsiteX13" fmla="*/ 58559 w 82084"/>
                  <a:gd name="connsiteY13" fmla="*/ 2978 h 78737"/>
                  <a:gd name="connsiteX14" fmla="*/ 53373 w 82084"/>
                  <a:gd name="connsiteY14" fmla="*/ 5254 h 78737"/>
                  <a:gd name="connsiteX15" fmla="*/ 45659 w 82084"/>
                  <a:gd name="connsiteY15" fmla="*/ 9807 h 78737"/>
                  <a:gd name="connsiteX16" fmla="*/ 26687 w 82084"/>
                  <a:gd name="connsiteY16" fmla="*/ 27261 h 78737"/>
                  <a:gd name="connsiteX17" fmla="*/ 0 w 82084"/>
                  <a:gd name="connsiteY17" fmla="*/ 78738 h 78737"/>
                  <a:gd name="connsiteX18" fmla="*/ 3162 w 82084"/>
                  <a:gd name="connsiteY18" fmla="*/ 75955 h 7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2084" h="78737">
                    <a:moveTo>
                      <a:pt x="2909" y="75702"/>
                    </a:moveTo>
                    <a:cubicBezTo>
                      <a:pt x="3668" y="74564"/>
                      <a:pt x="4427" y="72793"/>
                      <a:pt x="6450" y="68240"/>
                    </a:cubicBezTo>
                    <a:cubicBezTo>
                      <a:pt x="8348" y="64066"/>
                      <a:pt x="10751" y="57995"/>
                      <a:pt x="15683" y="48636"/>
                    </a:cubicBezTo>
                    <a:cubicBezTo>
                      <a:pt x="15430" y="48509"/>
                      <a:pt x="16948" y="44842"/>
                      <a:pt x="20236" y="39277"/>
                    </a:cubicBezTo>
                    <a:cubicBezTo>
                      <a:pt x="23651" y="33585"/>
                      <a:pt x="28457" y="26755"/>
                      <a:pt x="35287" y="19673"/>
                    </a:cubicBezTo>
                    <a:cubicBezTo>
                      <a:pt x="38829" y="16131"/>
                      <a:pt x="42876" y="12590"/>
                      <a:pt x="47808" y="9301"/>
                    </a:cubicBezTo>
                    <a:cubicBezTo>
                      <a:pt x="50338" y="7657"/>
                      <a:pt x="52868" y="6139"/>
                      <a:pt x="55777" y="4875"/>
                    </a:cubicBezTo>
                    <a:cubicBezTo>
                      <a:pt x="57421" y="4116"/>
                      <a:pt x="58686" y="3483"/>
                      <a:pt x="61342" y="2725"/>
                    </a:cubicBezTo>
                    <a:cubicBezTo>
                      <a:pt x="64251" y="1839"/>
                      <a:pt x="65895" y="1586"/>
                      <a:pt x="67792" y="1207"/>
                    </a:cubicBezTo>
                    <a:cubicBezTo>
                      <a:pt x="74875" y="195"/>
                      <a:pt x="78037" y="575"/>
                      <a:pt x="79934" y="448"/>
                    </a:cubicBezTo>
                    <a:cubicBezTo>
                      <a:pt x="81705" y="448"/>
                      <a:pt x="81957" y="195"/>
                      <a:pt x="82084" y="69"/>
                    </a:cubicBezTo>
                    <a:cubicBezTo>
                      <a:pt x="81578" y="321"/>
                      <a:pt x="76392" y="-564"/>
                      <a:pt x="66654" y="701"/>
                    </a:cubicBezTo>
                    <a:cubicBezTo>
                      <a:pt x="65389" y="954"/>
                      <a:pt x="64251" y="1080"/>
                      <a:pt x="62733" y="1586"/>
                    </a:cubicBezTo>
                    <a:cubicBezTo>
                      <a:pt x="60962" y="2092"/>
                      <a:pt x="59318" y="2598"/>
                      <a:pt x="58559" y="2978"/>
                    </a:cubicBezTo>
                    <a:cubicBezTo>
                      <a:pt x="56283" y="3863"/>
                      <a:pt x="54891" y="4495"/>
                      <a:pt x="53373" y="5254"/>
                    </a:cubicBezTo>
                    <a:cubicBezTo>
                      <a:pt x="50465" y="6772"/>
                      <a:pt x="47935" y="8290"/>
                      <a:pt x="45659" y="9807"/>
                    </a:cubicBezTo>
                    <a:cubicBezTo>
                      <a:pt x="36805" y="15878"/>
                      <a:pt x="31619" y="21443"/>
                      <a:pt x="26687" y="27261"/>
                    </a:cubicBezTo>
                    <a:cubicBezTo>
                      <a:pt x="16948" y="38644"/>
                      <a:pt x="7842" y="54580"/>
                      <a:pt x="0" y="78738"/>
                    </a:cubicBezTo>
                    <a:cubicBezTo>
                      <a:pt x="1391" y="76587"/>
                      <a:pt x="1771" y="78105"/>
                      <a:pt x="3162" y="759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8" name="Freeform: Shape 9997">
                <a:extLst>
                  <a:ext uri="{FF2B5EF4-FFF2-40B4-BE49-F238E27FC236}">
                    <a16:creationId xmlns:a16="http://schemas.microsoft.com/office/drawing/2014/main" id="{38D6B1AA-E122-A673-63B6-5C628DBFC522}"/>
                  </a:ext>
                </a:extLst>
              </p:cNvPr>
              <p:cNvSpPr/>
              <p:nvPr/>
            </p:nvSpPr>
            <p:spPr>
              <a:xfrm>
                <a:off x="4652996" y="1800326"/>
                <a:ext cx="5137" cy="148990"/>
              </a:xfrm>
              <a:custGeom>
                <a:avLst/>
                <a:gdLst>
                  <a:gd name="connsiteX0" fmla="*/ 1343 w 5137"/>
                  <a:gd name="connsiteY0" fmla="*/ 0 h 148990"/>
                  <a:gd name="connsiteX1" fmla="*/ 205 w 5137"/>
                  <a:gd name="connsiteY1" fmla="*/ 63365 h 148990"/>
                  <a:gd name="connsiteX2" fmla="*/ 837 w 5137"/>
                  <a:gd name="connsiteY2" fmla="*/ 108518 h 148990"/>
                  <a:gd name="connsiteX3" fmla="*/ 5137 w 5137"/>
                  <a:gd name="connsiteY3" fmla="*/ 148990 h 148990"/>
                  <a:gd name="connsiteX4" fmla="*/ 1849 w 5137"/>
                  <a:gd name="connsiteY4" fmla="*/ 63871 h 148990"/>
                  <a:gd name="connsiteX5" fmla="*/ 1216 w 5137"/>
                  <a:gd name="connsiteY5" fmla="*/ 0 h 148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7" h="148990">
                    <a:moveTo>
                      <a:pt x="1343" y="0"/>
                    </a:moveTo>
                    <a:cubicBezTo>
                      <a:pt x="205" y="24663"/>
                      <a:pt x="458" y="45658"/>
                      <a:pt x="205" y="63365"/>
                    </a:cubicBezTo>
                    <a:cubicBezTo>
                      <a:pt x="-428" y="80692"/>
                      <a:pt x="584" y="96376"/>
                      <a:pt x="837" y="108518"/>
                    </a:cubicBezTo>
                    <a:cubicBezTo>
                      <a:pt x="1722" y="133181"/>
                      <a:pt x="2734" y="146081"/>
                      <a:pt x="5137" y="148990"/>
                    </a:cubicBezTo>
                    <a:cubicBezTo>
                      <a:pt x="4126" y="122557"/>
                      <a:pt x="1849" y="90558"/>
                      <a:pt x="1849" y="63871"/>
                    </a:cubicBezTo>
                    <a:cubicBezTo>
                      <a:pt x="1596" y="36299"/>
                      <a:pt x="1343" y="12395"/>
                      <a:pt x="121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9" name="Freeform: Shape 9998">
                <a:extLst>
                  <a:ext uri="{FF2B5EF4-FFF2-40B4-BE49-F238E27FC236}">
                    <a16:creationId xmlns:a16="http://schemas.microsoft.com/office/drawing/2014/main" id="{9DA196F9-7A84-CD2F-9105-1881DDF02890}"/>
                  </a:ext>
                </a:extLst>
              </p:cNvPr>
              <p:cNvSpPr/>
              <p:nvPr/>
            </p:nvSpPr>
            <p:spPr>
              <a:xfrm>
                <a:off x="4728707" y="1391678"/>
                <a:ext cx="5565" cy="5944"/>
              </a:xfrm>
              <a:custGeom>
                <a:avLst/>
                <a:gdLst>
                  <a:gd name="connsiteX0" fmla="*/ 0 w 5565"/>
                  <a:gd name="connsiteY0" fmla="*/ 5944 h 5944"/>
                  <a:gd name="connsiteX1" fmla="*/ 5565 w 5565"/>
                  <a:gd name="connsiteY1" fmla="*/ 0 h 5944"/>
                  <a:gd name="connsiteX2" fmla="*/ 3542 w 5565"/>
                  <a:gd name="connsiteY2" fmla="*/ 1644 h 5944"/>
                  <a:gd name="connsiteX3" fmla="*/ 127 w 5565"/>
                  <a:gd name="connsiteY3" fmla="*/ 5944 h 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5" h="5944">
                    <a:moveTo>
                      <a:pt x="0" y="5944"/>
                    </a:moveTo>
                    <a:lnTo>
                      <a:pt x="5565" y="0"/>
                    </a:lnTo>
                    <a:cubicBezTo>
                      <a:pt x="4806" y="506"/>
                      <a:pt x="4174" y="1138"/>
                      <a:pt x="3542" y="1644"/>
                    </a:cubicBezTo>
                    <a:cubicBezTo>
                      <a:pt x="2150" y="3162"/>
                      <a:pt x="1012" y="4680"/>
                      <a:pt x="127" y="59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0" name="Freeform: Shape 9999">
                <a:extLst>
                  <a:ext uri="{FF2B5EF4-FFF2-40B4-BE49-F238E27FC236}">
                    <a16:creationId xmlns:a16="http://schemas.microsoft.com/office/drawing/2014/main" id="{C78947C5-B76D-4C5A-F6A0-A4B6B654756C}"/>
                  </a:ext>
                </a:extLst>
              </p:cNvPr>
              <p:cNvSpPr/>
              <p:nvPr/>
            </p:nvSpPr>
            <p:spPr>
              <a:xfrm>
                <a:off x="4790302" y="1381433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1" name="Freeform: Shape 10000">
                <a:extLst>
                  <a:ext uri="{FF2B5EF4-FFF2-40B4-BE49-F238E27FC236}">
                    <a16:creationId xmlns:a16="http://schemas.microsoft.com/office/drawing/2014/main" id="{9D6C197A-EDCD-2AAC-4DE1-21C158301C59}"/>
                  </a:ext>
                </a:extLst>
              </p:cNvPr>
              <p:cNvSpPr/>
              <p:nvPr/>
            </p:nvSpPr>
            <p:spPr>
              <a:xfrm>
                <a:off x="4789416" y="1381559"/>
                <a:ext cx="885" cy="2656"/>
              </a:xfrm>
              <a:custGeom>
                <a:avLst/>
                <a:gdLst>
                  <a:gd name="connsiteX0" fmla="*/ 0 w 885"/>
                  <a:gd name="connsiteY0" fmla="*/ 2277 h 2656"/>
                  <a:gd name="connsiteX1" fmla="*/ 0 w 885"/>
                  <a:gd name="connsiteY1" fmla="*/ 2656 h 2656"/>
                  <a:gd name="connsiteX2" fmla="*/ 885 w 885"/>
                  <a:gd name="connsiteY2" fmla="*/ 0 h 2656"/>
                  <a:gd name="connsiteX3" fmla="*/ 632 w 885"/>
                  <a:gd name="connsiteY3" fmla="*/ 759 h 2656"/>
                  <a:gd name="connsiteX4" fmla="*/ 127 w 885"/>
                  <a:gd name="connsiteY4" fmla="*/ 2403 h 2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" h="2656">
                    <a:moveTo>
                      <a:pt x="0" y="2277"/>
                    </a:moveTo>
                    <a:cubicBezTo>
                      <a:pt x="0" y="2277"/>
                      <a:pt x="0" y="2530"/>
                      <a:pt x="0" y="2656"/>
                    </a:cubicBezTo>
                    <a:cubicBezTo>
                      <a:pt x="253" y="1897"/>
                      <a:pt x="506" y="1012"/>
                      <a:pt x="885" y="0"/>
                    </a:cubicBezTo>
                    <a:lnTo>
                      <a:pt x="632" y="759"/>
                    </a:lnTo>
                    <a:lnTo>
                      <a:pt x="127" y="240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2" name="Freeform: Shape 10001">
                <a:extLst>
                  <a:ext uri="{FF2B5EF4-FFF2-40B4-BE49-F238E27FC236}">
                    <a16:creationId xmlns:a16="http://schemas.microsoft.com/office/drawing/2014/main" id="{FB276D16-8CF9-5A22-6342-EBAB2166A1A5}"/>
                  </a:ext>
                </a:extLst>
              </p:cNvPr>
              <p:cNvSpPr/>
              <p:nvPr/>
            </p:nvSpPr>
            <p:spPr>
              <a:xfrm>
                <a:off x="4968002" y="1487295"/>
                <a:ext cx="379" cy="12647"/>
              </a:xfrm>
              <a:custGeom>
                <a:avLst/>
                <a:gdLst>
                  <a:gd name="connsiteX0" fmla="*/ 379 w 379"/>
                  <a:gd name="connsiteY0" fmla="*/ 0 h 12647"/>
                  <a:gd name="connsiteX1" fmla="*/ 0 w 379"/>
                  <a:gd name="connsiteY1" fmla="*/ 0 h 12647"/>
                  <a:gd name="connsiteX2" fmla="*/ 253 w 379"/>
                  <a:gd name="connsiteY2" fmla="*/ 0 h 12647"/>
                  <a:gd name="connsiteX3" fmla="*/ 253 w 379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2647">
                    <a:moveTo>
                      <a:pt x="379" y="0"/>
                    </a:moveTo>
                    <a:cubicBezTo>
                      <a:pt x="379" y="0"/>
                      <a:pt x="127" y="0"/>
                      <a:pt x="0" y="0"/>
                    </a:cubicBezTo>
                    <a:cubicBezTo>
                      <a:pt x="0" y="0"/>
                      <a:pt x="127" y="0"/>
                      <a:pt x="253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3" name="Freeform: Shape 10002">
                <a:extLst>
                  <a:ext uri="{FF2B5EF4-FFF2-40B4-BE49-F238E27FC236}">
                    <a16:creationId xmlns:a16="http://schemas.microsoft.com/office/drawing/2014/main" id="{9B08F1F2-C2AD-ED75-48B5-B8BEFB602F5D}"/>
                  </a:ext>
                </a:extLst>
              </p:cNvPr>
              <p:cNvSpPr/>
              <p:nvPr/>
            </p:nvSpPr>
            <p:spPr>
              <a:xfrm>
                <a:off x="4950897" y="1834728"/>
                <a:ext cx="7240" cy="118509"/>
              </a:xfrm>
              <a:custGeom>
                <a:avLst/>
                <a:gdLst>
                  <a:gd name="connsiteX0" fmla="*/ 1549 w 7240"/>
                  <a:gd name="connsiteY0" fmla="*/ 22260 h 118509"/>
                  <a:gd name="connsiteX1" fmla="*/ 1549 w 7240"/>
                  <a:gd name="connsiteY1" fmla="*/ 22513 h 118509"/>
                  <a:gd name="connsiteX2" fmla="*/ 1549 w 7240"/>
                  <a:gd name="connsiteY2" fmla="*/ 22892 h 118509"/>
                  <a:gd name="connsiteX3" fmla="*/ 1549 w 7240"/>
                  <a:gd name="connsiteY3" fmla="*/ 22892 h 118509"/>
                  <a:gd name="connsiteX4" fmla="*/ 1549 w 7240"/>
                  <a:gd name="connsiteY4" fmla="*/ 22892 h 118509"/>
                  <a:gd name="connsiteX5" fmla="*/ 1802 w 7240"/>
                  <a:gd name="connsiteY5" fmla="*/ 22892 h 118509"/>
                  <a:gd name="connsiteX6" fmla="*/ 2940 w 7240"/>
                  <a:gd name="connsiteY6" fmla="*/ 30987 h 118509"/>
                  <a:gd name="connsiteX7" fmla="*/ 3446 w 7240"/>
                  <a:gd name="connsiteY7" fmla="*/ 38449 h 118509"/>
                  <a:gd name="connsiteX8" fmla="*/ 2561 w 7240"/>
                  <a:gd name="connsiteY8" fmla="*/ 48441 h 118509"/>
                  <a:gd name="connsiteX9" fmla="*/ 1169 w 7240"/>
                  <a:gd name="connsiteY9" fmla="*/ 74369 h 118509"/>
                  <a:gd name="connsiteX10" fmla="*/ 7240 w 7240"/>
                  <a:gd name="connsiteY10" fmla="*/ 118509 h 118509"/>
                  <a:gd name="connsiteX11" fmla="*/ 2814 w 7240"/>
                  <a:gd name="connsiteY11" fmla="*/ 75001 h 118509"/>
                  <a:gd name="connsiteX12" fmla="*/ 1802 w 7240"/>
                  <a:gd name="connsiteY12" fmla="*/ 64503 h 118509"/>
                  <a:gd name="connsiteX13" fmla="*/ 2307 w 7240"/>
                  <a:gd name="connsiteY13" fmla="*/ 59318 h 118509"/>
                  <a:gd name="connsiteX14" fmla="*/ 4711 w 7240"/>
                  <a:gd name="connsiteY14" fmla="*/ 47935 h 118509"/>
                  <a:gd name="connsiteX15" fmla="*/ 5343 w 7240"/>
                  <a:gd name="connsiteY15" fmla="*/ 42370 h 118509"/>
                  <a:gd name="connsiteX16" fmla="*/ 5343 w 7240"/>
                  <a:gd name="connsiteY16" fmla="*/ 38576 h 118509"/>
                  <a:gd name="connsiteX17" fmla="*/ 5343 w 7240"/>
                  <a:gd name="connsiteY17" fmla="*/ 36046 h 118509"/>
                  <a:gd name="connsiteX18" fmla="*/ 4584 w 7240"/>
                  <a:gd name="connsiteY18" fmla="*/ 28331 h 118509"/>
                  <a:gd name="connsiteX19" fmla="*/ 3826 w 7240"/>
                  <a:gd name="connsiteY19" fmla="*/ 23272 h 118509"/>
                  <a:gd name="connsiteX20" fmla="*/ 3826 w 7240"/>
                  <a:gd name="connsiteY20" fmla="*/ 22007 h 118509"/>
                  <a:gd name="connsiteX21" fmla="*/ 3826 w 7240"/>
                  <a:gd name="connsiteY21" fmla="*/ 21375 h 118509"/>
                  <a:gd name="connsiteX22" fmla="*/ 5217 w 7240"/>
                  <a:gd name="connsiteY22" fmla="*/ 14039 h 118509"/>
                  <a:gd name="connsiteX23" fmla="*/ 6229 w 7240"/>
                  <a:gd name="connsiteY23" fmla="*/ 6071 h 118509"/>
                  <a:gd name="connsiteX24" fmla="*/ 5849 w 7240"/>
                  <a:gd name="connsiteY24" fmla="*/ 0 h 118509"/>
                  <a:gd name="connsiteX25" fmla="*/ 4205 w 7240"/>
                  <a:gd name="connsiteY25" fmla="*/ 8600 h 118509"/>
                  <a:gd name="connsiteX26" fmla="*/ 1802 w 7240"/>
                  <a:gd name="connsiteY26" fmla="*/ 20742 h 118509"/>
                  <a:gd name="connsiteX27" fmla="*/ 1802 w 7240"/>
                  <a:gd name="connsiteY27" fmla="*/ 21628 h 118509"/>
                  <a:gd name="connsiteX28" fmla="*/ 1549 w 7240"/>
                  <a:gd name="connsiteY28" fmla="*/ 21628 h 118509"/>
                  <a:gd name="connsiteX29" fmla="*/ 1549 w 7240"/>
                  <a:gd name="connsiteY29" fmla="*/ 21628 h 118509"/>
                  <a:gd name="connsiteX30" fmla="*/ 1549 w 7240"/>
                  <a:gd name="connsiteY30" fmla="*/ 22007 h 118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240" h="118509">
                    <a:moveTo>
                      <a:pt x="1549" y="22260"/>
                    </a:moveTo>
                    <a:lnTo>
                      <a:pt x="1549" y="22513"/>
                    </a:lnTo>
                    <a:cubicBezTo>
                      <a:pt x="1549" y="22513"/>
                      <a:pt x="1549" y="22892"/>
                      <a:pt x="1549" y="22892"/>
                    </a:cubicBezTo>
                    <a:lnTo>
                      <a:pt x="1549" y="22892"/>
                    </a:lnTo>
                    <a:cubicBezTo>
                      <a:pt x="1549" y="22892"/>
                      <a:pt x="1549" y="22892"/>
                      <a:pt x="1549" y="22892"/>
                    </a:cubicBezTo>
                    <a:cubicBezTo>
                      <a:pt x="1549" y="22892"/>
                      <a:pt x="1675" y="22892"/>
                      <a:pt x="1802" y="22892"/>
                    </a:cubicBezTo>
                    <a:cubicBezTo>
                      <a:pt x="2181" y="25675"/>
                      <a:pt x="2561" y="28331"/>
                      <a:pt x="2940" y="30987"/>
                    </a:cubicBezTo>
                    <a:cubicBezTo>
                      <a:pt x="3193" y="33263"/>
                      <a:pt x="3446" y="35540"/>
                      <a:pt x="3446" y="38449"/>
                    </a:cubicBezTo>
                    <a:cubicBezTo>
                      <a:pt x="3446" y="43255"/>
                      <a:pt x="2940" y="46038"/>
                      <a:pt x="2561" y="48441"/>
                    </a:cubicBezTo>
                    <a:cubicBezTo>
                      <a:pt x="-854" y="65895"/>
                      <a:pt x="-348" y="60456"/>
                      <a:pt x="1169" y="74369"/>
                    </a:cubicBezTo>
                    <a:cubicBezTo>
                      <a:pt x="3446" y="93846"/>
                      <a:pt x="5596" y="109023"/>
                      <a:pt x="7240" y="118509"/>
                    </a:cubicBezTo>
                    <a:cubicBezTo>
                      <a:pt x="5975" y="105735"/>
                      <a:pt x="4458" y="90305"/>
                      <a:pt x="2814" y="75001"/>
                    </a:cubicBezTo>
                    <a:cubicBezTo>
                      <a:pt x="2434" y="71460"/>
                      <a:pt x="2181" y="68045"/>
                      <a:pt x="1802" y="64503"/>
                    </a:cubicBezTo>
                    <a:cubicBezTo>
                      <a:pt x="1802" y="63492"/>
                      <a:pt x="1928" y="61721"/>
                      <a:pt x="2307" y="59318"/>
                    </a:cubicBezTo>
                    <a:cubicBezTo>
                      <a:pt x="2687" y="56788"/>
                      <a:pt x="3572" y="53879"/>
                      <a:pt x="4711" y="47935"/>
                    </a:cubicBezTo>
                    <a:cubicBezTo>
                      <a:pt x="4964" y="46417"/>
                      <a:pt x="5217" y="44520"/>
                      <a:pt x="5343" y="42370"/>
                    </a:cubicBezTo>
                    <a:lnTo>
                      <a:pt x="5343" y="38576"/>
                    </a:lnTo>
                    <a:cubicBezTo>
                      <a:pt x="5343" y="38576"/>
                      <a:pt x="5343" y="36046"/>
                      <a:pt x="5343" y="36046"/>
                    </a:cubicBezTo>
                    <a:cubicBezTo>
                      <a:pt x="5217" y="33137"/>
                      <a:pt x="4964" y="30481"/>
                      <a:pt x="4584" y="28331"/>
                    </a:cubicBezTo>
                    <a:cubicBezTo>
                      <a:pt x="4331" y="26560"/>
                      <a:pt x="4078" y="24916"/>
                      <a:pt x="3826" y="23272"/>
                    </a:cubicBezTo>
                    <a:lnTo>
                      <a:pt x="3826" y="22007"/>
                    </a:lnTo>
                    <a:cubicBezTo>
                      <a:pt x="3826" y="22007"/>
                      <a:pt x="3826" y="21628"/>
                      <a:pt x="3826" y="21375"/>
                    </a:cubicBezTo>
                    <a:cubicBezTo>
                      <a:pt x="4331" y="18719"/>
                      <a:pt x="4837" y="16189"/>
                      <a:pt x="5217" y="14039"/>
                    </a:cubicBezTo>
                    <a:cubicBezTo>
                      <a:pt x="5723" y="11256"/>
                      <a:pt x="5975" y="9106"/>
                      <a:pt x="6229" y="6071"/>
                    </a:cubicBezTo>
                    <a:cubicBezTo>
                      <a:pt x="6481" y="1012"/>
                      <a:pt x="6229" y="253"/>
                      <a:pt x="5849" y="0"/>
                    </a:cubicBezTo>
                    <a:cubicBezTo>
                      <a:pt x="5469" y="379"/>
                      <a:pt x="5343" y="1391"/>
                      <a:pt x="4205" y="8600"/>
                    </a:cubicBezTo>
                    <a:cubicBezTo>
                      <a:pt x="3446" y="13660"/>
                      <a:pt x="2434" y="18086"/>
                      <a:pt x="1802" y="20742"/>
                    </a:cubicBezTo>
                    <a:lnTo>
                      <a:pt x="1802" y="21628"/>
                    </a:lnTo>
                    <a:cubicBezTo>
                      <a:pt x="1802" y="21628"/>
                      <a:pt x="1549" y="21628"/>
                      <a:pt x="1549" y="21628"/>
                    </a:cubicBezTo>
                    <a:lnTo>
                      <a:pt x="1549" y="21628"/>
                    </a:lnTo>
                    <a:cubicBezTo>
                      <a:pt x="1549" y="21628"/>
                      <a:pt x="1549" y="22007"/>
                      <a:pt x="1549" y="220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4" name="Freeform: Shape 10003">
                <a:extLst>
                  <a:ext uri="{FF2B5EF4-FFF2-40B4-BE49-F238E27FC236}">
                    <a16:creationId xmlns:a16="http://schemas.microsoft.com/office/drawing/2014/main" id="{7055FC26-43C1-332E-FEA2-AF173655F6C8}"/>
                  </a:ext>
                </a:extLst>
              </p:cNvPr>
              <p:cNvSpPr/>
              <p:nvPr/>
            </p:nvSpPr>
            <p:spPr>
              <a:xfrm>
                <a:off x="4656236" y="1281263"/>
                <a:ext cx="930066" cy="1560943"/>
              </a:xfrm>
              <a:custGeom>
                <a:avLst/>
                <a:gdLst>
                  <a:gd name="connsiteX0" fmla="*/ 924044 w 930066"/>
                  <a:gd name="connsiteY0" fmla="*/ 325679 h 1560943"/>
                  <a:gd name="connsiteX1" fmla="*/ 907096 w 930066"/>
                  <a:gd name="connsiteY1" fmla="*/ 292922 h 1560943"/>
                  <a:gd name="connsiteX2" fmla="*/ 893436 w 930066"/>
                  <a:gd name="connsiteY2" fmla="*/ 279515 h 1560943"/>
                  <a:gd name="connsiteX3" fmla="*/ 870544 w 930066"/>
                  <a:gd name="connsiteY3" fmla="*/ 267373 h 1560943"/>
                  <a:gd name="connsiteX4" fmla="*/ 852837 w 930066"/>
                  <a:gd name="connsiteY4" fmla="*/ 265476 h 1560943"/>
                  <a:gd name="connsiteX5" fmla="*/ 851572 w 930066"/>
                  <a:gd name="connsiteY5" fmla="*/ 265476 h 1560943"/>
                  <a:gd name="connsiteX6" fmla="*/ 850940 w 930066"/>
                  <a:gd name="connsiteY6" fmla="*/ 265603 h 1560943"/>
                  <a:gd name="connsiteX7" fmla="*/ 847905 w 930066"/>
                  <a:gd name="connsiteY7" fmla="*/ 265982 h 1560943"/>
                  <a:gd name="connsiteX8" fmla="*/ 840189 w 930066"/>
                  <a:gd name="connsiteY8" fmla="*/ 268385 h 1560943"/>
                  <a:gd name="connsiteX9" fmla="*/ 837027 w 930066"/>
                  <a:gd name="connsiteY9" fmla="*/ 270029 h 1560943"/>
                  <a:gd name="connsiteX10" fmla="*/ 833739 w 930066"/>
                  <a:gd name="connsiteY10" fmla="*/ 272179 h 1560943"/>
                  <a:gd name="connsiteX11" fmla="*/ 831083 w 930066"/>
                  <a:gd name="connsiteY11" fmla="*/ 274329 h 1560943"/>
                  <a:gd name="connsiteX12" fmla="*/ 828806 w 930066"/>
                  <a:gd name="connsiteY12" fmla="*/ 275215 h 1560943"/>
                  <a:gd name="connsiteX13" fmla="*/ 809455 w 930066"/>
                  <a:gd name="connsiteY13" fmla="*/ 293175 h 1560943"/>
                  <a:gd name="connsiteX14" fmla="*/ 800602 w 930066"/>
                  <a:gd name="connsiteY14" fmla="*/ 319355 h 1560943"/>
                  <a:gd name="connsiteX15" fmla="*/ 798831 w 930066"/>
                  <a:gd name="connsiteY15" fmla="*/ 338959 h 1560943"/>
                  <a:gd name="connsiteX16" fmla="*/ 787828 w 930066"/>
                  <a:gd name="connsiteY16" fmla="*/ 398530 h 1560943"/>
                  <a:gd name="connsiteX17" fmla="*/ 778721 w 930066"/>
                  <a:gd name="connsiteY17" fmla="*/ 438118 h 1560943"/>
                  <a:gd name="connsiteX18" fmla="*/ 766832 w 930066"/>
                  <a:gd name="connsiteY18" fmla="*/ 484535 h 1560943"/>
                  <a:gd name="connsiteX19" fmla="*/ 788333 w 930066"/>
                  <a:gd name="connsiteY19" fmla="*/ 415731 h 1560943"/>
                  <a:gd name="connsiteX20" fmla="*/ 801108 w 930066"/>
                  <a:gd name="connsiteY20" fmla="*/ 374120 h 1560943"/>
                  <a:gd name="connsiteX21" fmla="*/ 792254 w 930066"/>
                  <a:gd name="connsiteY21" fmla="*/ 418261 h 1560943"/>
                  <a:gd name="connsiteX22" fmla="*/ 780871 w 930066"/>
                  <a:gd name="connsiteY22" fmla="*/ 460757 h 1560943"/>
                  <a:gd name="connsiteX23" fmla="*/ 769994 w 930066"/>
                  <a:gd name="connsiteY23" fmla="*/ 499712 h 1560943"/>
                  <a:gd name="connsiteX24" fmla="*/ 761520 w 930066"/>
                  <a:gd name="connsiteY24" fmla="*/ 531964 h 1560943"/>
                  <a:gd name="connsiteX25" fmla="*/ 753299 w 930066"/>
                  <a:gd name="connsiteY25" fmla="*/ 557006 h 1560943"/>
                  <a:gd name="connsiteX26" fmla="*/ 762026 w 930066"/>
                  <a:gd name="connsiteY26" fmla="*/ 515395 h 1560943"/>
                  <a:gd name="connsiteX27" fmla="*/ 722565 w 930066"/>
                  <a:gd name="connsiteY27" fmla="*/ 619107 h 1560943"/>
                  <a:gd name="connsiteX28" fmla="*/ 731292 w 930066"/>
                  <a:gd name="connsiteY28" fmla="*/ 608736 h 1560943"/>
                  <a:gd name="connsiteX29" fmla="*/ 726486 w 930066"/>
                  <a:gd name="connsiteY29" fmla="*/ 621130 h 1560943"/>
                  <a:gd name="connsiteX30" fmla="*/ 713206 w 930066"/>
                  <a:gd name="connsiteY30" fmla="*/ 644655 h 1560943"/>
                  <a:gd name="connsiteX31" fmla="*/ 705491 w 930066"/>
                  <a:gd name="connsiteY31" fmla="*/ 659580 h 1560943"/>
                  <a:gd name="connsiteX32" fmla="*/ 704858 w 930066"/>
                  <a:gd name="connsiteY32" fmla="*/ 651864 h 1560943"/>
                  <a:gd name="connsiteX33" fmla="*/ 704605 w 930066"/>
                  <a:gd name="connsiteY33" fmla="*/ 649335 h 1560943"/>
                  <a:gd name="connsiteX34" fmla="*/ 713838 w 930066"/>
                  <a:gd name="connsiteY34" fmla="*/ 631122 h 1560943"/>
                  <a:gd name="connsiteX35" fmla="*/ 744320 w 930066"/>
                  <a:gd name="connsiteY35" fmla="*/ 567631 h 1560943"/>
                  <a:gd name="connsiteX36" fmla="*/ 746217 w 930066"/>
                  <a:gd name="connsiteY36" fmla="*/ 555742 h 1560943"/>
                  <a:gd name="connsiteX37" fmla="*/ 747987 w 930066"/>
                  <a:gd name="connsiteY37" fmla="*/ 541703 h 1560943"/>
                  <a:gd name="connsiteX38" fmla="*/ 737869 w 930066"/>
                  <a:gd name="connsiteY38" fmla="*/ 571931 h 1560943"/>
                  <a:gd name="connsiteX39" fmla="*/ 725348 w 930066"/>
                  <a:gd name="connsiteY39" fmla="*/ 598870 h 1560943"/>
                  <a:gd name="connsiteX40" fmla="*/ 703467 w 930066"/>
                  <a:gd name="connsiteY40" fmla="*/ 639470 h 1560943"/>
                  <a:gd name="connsiteX41" fmla="*/ 698282 w 930066"/>
                  <a:gd name="connsiteY41" fmla="*/ 592041 h 1560943"/>
                  <a:gd name="connsiteX42" fmla="*/ 696384 w 930066"/>
                  <a:gd name="connsiteY42" fmla="*/ 536644 h 1560943"/>
                  <a:gd name="connsiteX43" fmla="*/ 697396 w 930066"/>
                  <a:gd name="connsiteY43" fmla="*/ 360587 h 1560943"/>
                  <a:gd name="connsiteX44" fmla="*/ 700685 w 930066"/>
                  <a:gd name="connsiteY44" fmla="*/ 329221 h 1560943"/>
                  <a:gd name="connsiteX45" fmla="*/ 705238 w 930066"/>
                  <a:gd name="connsiteY45" fmla="*/ 296969 h 1560943"/>
                  <a:gd name="connsiteX46" fmla="*/ 716368 w 930066"/>
                  <a:gd name="connsiteY46" fmla="*/ 224624 h 1560943"/>
                  <a:gd name="connsiteX47" fmla="*/ 717506 w 930066"/>
                  <a:gd name="connsiteY47" fmla="*/ 221209 h 1560943"/>
                  <a:gd name="connsiteX48" fmla="*/ 717886 w 930066"/>
                  <a:gd name="connsiteY48" fmla="*/ 220577 h 1560943"/>
                  <a:gd name="connsiteX49" fmla="*/ 717886 w 930066"/>
                  <a:gd name="connsiteY49" fmla="*/ 220577 h 1560943"/>
                  <a:gd name="connsiteX50" fmla="*/ 718265 w 930066"/>
                  <a:gd name="connsiteY50" fmla="*/ 219691 h 1560943"/>
                  <a:gd name="connsiteX51" fmla="*/ 718265 w 930066"/>
                  <a:gd name="connsiteY51" fmla="*/ 219312 h 1560943"/>
                  <a:gd name="connsiteX52" fmla="*/ 718391 w 930066"/>
                  <a:gd name="connsiteY52" fmla="*/ 219312 h 1560943"/>
                  <a:gd name="connsiteX53" fmla="*/ 719530 w 930066"/>
                  <a:gd name="connsiteY53" fmla="*/ 218300 h 1560943"/>
                  <a:gd name="connsiteX54" fmla="*/ 725474 w 930066"/>
                  <a:gd name="connsiteY54" fmla="*/ 216909 h 1560943"/>
                  <a:gd name="connsiteX55" fmla="*/ 737996 w 930066"/>
                  <a:gd name="connsiteY55" fmla="*/ 209573 h 1560943"/>
                  <a:gd name="connsiteX56" fmla="*/ 735339 w 930066"/>
                  <a:gd name="connsiteY56" fmla="*/ 211850 h 1560943"/>
                  <a:gd name="connsiteX57" fmla="*/ 757347 w 930066"/>
                  <a:gd name="connsiteY57" fmla="*/ 187692 h 1560943"/>
                  <a:gd name="connsiteX58" fmla="*/ 765315 w 930066"/>
                  <a:gd name="connsiteY58" fmla="*/ 146081 h 1560943"/>
                  <a:gd name="connsiteX59" fmla="*/ 761773 w 930066"/>
                  <a:gd name="connsiteY59" fmla="*/ 135331 h 1560943"/>
                  <a:gd name="connsiteX60" fmla="*/ 759876 w 930066"/>
                  <a:gd name="connsiteY60" fmla="*/ 132548 h 1560943"/>
                  <a:gd name="connsiteX61" fmla="*/ 759876 w 930066"/>
                  <a:gd name="connsiteY61" fmla="*/ 132548 h 1560943"/>
                  <a:gd name="connsiteX62" fmla="*/ 754438 w 930066"/>
                  <a:gd name="connsiteY62" fmla="*/ 116992 h 1560943"/>
                  <a:gd name="connsiteX63" fmla="*/ 753679 w 930066"/>
                  <a:gd name="connsiteY63" fmla="*/ 115600 h 1560943"/>
                  <a:gd name="connsiteX64" fmla="*/ 752920 w 930066"/>
                  <a:gd name="connsiteY64" fmla="*/ 114589 h 1560943"/>
                  <a:gd name="connsiteX65" fmla="*/ 689302 w 930066"/>
                  <a:gd name="connsiteY65" fmla="*/ 53626 h 1560943"/>
                  <a:gd name="connsiteX66" fmla="*/ 653635 w 930066"/>
                  <a:gd name="connsiteY66" fmla="*/ 29722 h 1560943"/>
                  <a:gd name="connsiteX67" fmla="*/ 614301 w 930066"/>
                  <a:gd name="connsiteY67" fmla="*/ 8221 h 1560943"/>
                  <a:gd name="connsiteX68" fmla="*/ 649714 w 930066"/>
                  <a:gd name="connsiteY68" fmla="*/ 30987 h 1560943"/>
                  <a:gd name="connsiteX69" fmla="*/ 691705 w 930066"/>
                  <a:gd name="connsiteY69" fmla="*/ 60330 h 1560943"/>
                  <a:gd name="connsiteX70" fmla="*/ 717253 w 930066"/>
                  <a:gd name="connsiteY70" fmla="*/ 83728 h 1560943"/>
                  <a:gd name="connsiteX71" fmla="*/ 663121 w 930066"/>
                  <a:gd name="connsiteY71" fmla="*/ 40852 h 1560943"/>
                  <a:gd name="connsiteX72" fmla="*/ 625051 w 930066"/>
                  <a:gd name="connsiteY72" fmla="*/ 19351 h 1560943"/>
                  <a:gd name="connsiteX73" fmla="*/ 590776 w 930066"/>
                  <a:gd name="connsiteY73" fmla="*/ 6956 h 1560943"/>
                  <a:gd name="connsiteX74" fmla="*/ 545876 w 930066"/>
                  <a:gd name="connsiteY74" fmla="*/ 379 h 1560943"/>
                  <a:gd name="connsiteX75" fmla="*/ 524502 w 930066"/>
                  <a:gd name="connsiteY75" fmla="*/ 379 h 1560943"/>
                  <a:gd name="connsiteX76" fmla="*/ 518810 w 930066"/>
                  <a:gd name="connsiteY76" fmla="*/ 885 h 1560943"/>
                  <a:gd name="connsiteX77" fmla="*/ 514004 w 930066"/>
                  <a:gd name="connsiteY77" fmla="*/ 1391 h 1560943"/>
                  <a:gd name="connsiteX78" fmla="*/ 506289 w 930066"/>
                  <a:gd name="connsiteY78" fmla="*/ 1265 h 1560943"/>
                  <a:gd name="connsiteX79" fmla="*/ 496044 w 930066"/>
                  <a:gd name="connsiteY79" fmla="*/ 2403 h 1560943"/>
                  <a:gd name="connsiteX80" fmla="*/ 485547 w 930066"/>
                  <a:gd name="connsiteY80" fmla="*/ 6450 h 1560943"/>
                  <a:gd name="connsiteX81" fmla="*/ 472140 w 930066"/>
                  <a:gd name="connsiteY81" fmla="*/ 15810 h 1560943"/>
                  <a:gd name="connsiteX82" fmla="*/ 454054 w 930066"/>
                  <a:gd name="connsiteY82" fmla="*/ 37058 h 1560943"/>
                  <a:gd name="connsiteX83" fmla="*/ 442165 w 930066"/>
                  <a:gd name="connsiteY83" fmla="*/ 59697 h 1560943"/>
                  <a:gd name="connsiteX84" fmla="*/ 439888 w 930066"/>
                  <a:gd name="connsiteY84" fmla="*/ 65262 h 1560943"/>
                  <a:gd name="connsiteX85" fmla="*/ 437738 w 930066"/>
                  <a:gd name="connsiteY85" fmla="*/ 70827 h 1560943"/>
                  <a:gd name="connsiteX86" fmla="*/ 434070 w 930066"/>
                  <a:gd name="connsiteY86" fmla="*/ 80566 h 1560943"/>
                  <a:gd name="connsiteX87" fmla="*/ 420917 w 930066"/>
                  <a:gd name="connsiteY87" fmla="*/ 117245 h 1560943"/>
                  <a:gd name="connsiteX88" fmla="*/ 407890 w 930066"/>
                  <a:gd name="connsiteY88" fmla="*/ 163535 h 1560943"/>
                  <a:gd name="connsiteX89" fmla="*/ 410039 w 930066"/>
                  <a:gd name="connsiteY89" fmla="*/ 132422 h 1560943"/>
                  <a:gd name="connsiteX90" fmla="*/ 402957 w 930066"/>
                  <a:gd name="connsiteY90" fmla="*/ 182127 h 1560943"/>
                  <a:gd name="connsiteX91" fmla="*/ 400680 w 930066"/>
                  <a:gd name="connsiteY91" fmla="*/ 217794 h 1560943"/>
                  <a:gd name="connsiteX92" fmla="*/ 395748 w 930066"/>
                  <a:gd name="connsiteY92" fmla="*/ 272179 h 1560943"/>
                  <a:gd name="connsiteX93" fmla="*/ 389930 w 930066"/>
                  <a:gd name="connsiteY93" fmla="*/ 334153 h 1560943"/>
                  <a:gd name="connsiteX94" fmla="*/ 388285 w 930066"/>
                  <a:gd name="connsiteY94" fmla="*/ 432679 h 1560943"/>
                  <a:gd name="connsiteX95" fmla="*/ 391827 w 930066"/>
                  <a:gd name="connsiteY95" fmla="*/ 461642 h 1560943"/>
                  <a:gd name="connsiteX96" fmla="*/ 388033 w 930066"/>
                  <a:gd name="connsiteY96" fmla="*/ 510716 h 1560943"/>
                  <a:gd name="connsiteX97" fmla="*/ 383226 w 930066"/>
                  <a:gd name="connsiteY97" fmla="*/ 555362 h 1560943"/>
                  <a:gd name="connsiteX98" fmla="*/ 374626 w 930066"/>
                  <a:gd name="connsiteY98" fmla="*/ 623533 h 1560943"/>
                  <a:gd name="connsiteX99" fmla="*/ 369567 w 930066"/>
                  <a:gd name="connsiteY99" fmla="*/ 647185 h 1560943"/>
                  <a:gd name="connsiteX100" fmla="*/ 373614 w 930066"/>
                  <a:gd name="connsiteY100" fmla="*/ 606586 h 1560943"/>
                  <a:gd name="connsiteX101" fmla="*/ 357931 w 930066"/>
                  <a:gd name="connsiteY101" fmla="*/ 690187 h 1560943"/>
                  <a:gd name="connsiteX102" fmla="*/ 342248 w 930066"/>
                  <a:gd name="connsiteY102" fmla="*/ 741916 h 1560943"/>
                  <a:gd name="connsiteX103" fmla="*/ 333774 w 930066"/>
                  <a:gd name="connsiteY103" fmla="*/ 760635 h 1560943"/>
                  <a:gd name="connsiteX104" fmla="*/ 324920 w 930066"/>
                  <a:gd name="connsiteY104" fmla="*/ 776318 h 1560943"/>
                  <a:gd name="connsiteX105" fmla="*/ 321126 w 930066"/>
                  <a:gd name="connsiteY105" fmla="*/ 781504 h 1560943"/>
                  <a:gd name="connsiteX106" fmla="*/ 317964 w 930066"/>
                  <a:gd name="connsiteY106" fmla="*/ 775686 h 1560943"/>
                  <a:gd name="connsiteX107" fmla="*/ 309870 w 930066"/>
                  <a:gd name="connsiteY107" fmla="*/ 748240 h 1560943"/>
                  <a:gd name="connsiteX108" fmla="*/ 294945 w 930066"/>
                  <a:gd name="connsiteY108" fmla="*/ 635422 h 1560943"/>
                  <a:gd name="connsiteX109" fmla="*/ 293554 w 930066"/>
                  <a:gd name="connsiteY109" fmla="*/ 622775 h 1560943"/>
                  <a:gd name="connsiteX110" fmla="*/ 293048 w 930066"/>
                  <a:gd name="connsiteY110" fmla="*/ 618095 h 1560943"/>
                  <a:gd name="connsiteX111" fmla="*/ 293175 w 930066"/>
                  <a:gd name="connsiteY111" fmla="*/ 615186 h 1560943"/>
                  <a:gd name="connsiteX112" fmla="*/ 294945 w 930066"/>
                  <a:gd name="connsiteY112" fmla="*/ 605447 h 1560943"/>
                  <a:gd name="connsiteX113" fmla="*/ 296463 w 930066"/>
                  <a:gd name="connsiteY113" fmla="*/ 594950 h 1560943"/>
                  <a:gd name="connsiteX114" fmla="*/ 296463 w 930066"/>
                  <a:gd name="connsiteY114" fmla="*/ 588752 h 1560943"/>
                  <a:gd name="connsiteX115" fmla="*/ 296084 w 930066"/>
                  <a:gd name="connsiteY115" fmla="*/ 584199 h 1560943"/>
                  <a:gd name="connsiteX116" fmla="*/ 295072 w 930066"/>
                  <a:gd name="connsiteY116" fmla="*/ 577496 h 1560943"/>
                  <a:gd name="connsiteX117" fmla="*/ 295072 w 930066"/>
                  <a:gd name="connsiteY117" fmla="*/ 576357 h 1560943"/>
                  <a:gd name="connsiteX118" fmla="*/ 296084 w 930066"/>
                  <a:gd name="connsiteY118" fmla="*/ 576484 h 1560943"/>
                  <a:gd name="connsiteX119" fmla="*/ 294945 w 930066"/>
                  <a:gd name="connsiteY119" fmla="*/ 576357 h 1560943"/>
                  <a:gd name="connsiteX120" fmla="*/ 294945 w 930066"/>
                  <a:gd name="connsiteY120" fmla="*/ 575851 h 1560943"/>
                  <a:gd name="connsiteX121" fmla="*/ 294945 w 930066"/>
                  <a:gd name="connsiteY121" fmla="*/ 575725 h 1560943"/>
                  <a:gd name="connsiteX122" fmla="*/ 294945 w 930066"/>
                  <a:gd name="connsiteY122" fmla="*/ 575725 h 1560943"/>
                  <a:gd name="connsiteX123" fmla="*/ 295578 w 930066"/>
                  <a:gd name="connsiteY123" fmla="*/ 575725 h 1560943"/>
                  <a:gd name="connsiteX124" fmla="*/ 296336 w 930066"/>
                  <a:gd name="connsiteY124" fmla="*/ 575725 h 1560943"/>
                  <a:gd name="connsiteX125" fmla="*/ 294945 w 930066"/>
                  <a:gd name="connsiteY125" fmla="*/ 575725 h 1560943"/>
                  <a:gd name="connsiteX126" fmla="*/ 294945 w 930066"/>
                  <a:gd name="connsiteY126" fmla="*/ 575093 h 1560943"/>
                  <a:gd name="connsiteX127" fmla="*/ 296210 w 930066"/>
                  <a:gd name="connsiteY127" fmla="*/ 569148 h 1560943"/>
                  <a:gd name="connsiteX128" fmla="*/ 297601 w 930066"/>
                  <a:gd name="connsiteY128" fmla="*/ 560674 h 1560943"/>
                  <a:gd name="connsiteX129" fmla="*/ 297981 w 930066"/>
                  <a:gd name="connsiteY129" fmla="*/ 552327 h 1560943"/>
                  <a:gd name="connsiteX130" fmla="*/ 297981 w 930066"/>
                  <a:gd name="connsiteY130" fmla="*/ 539806 h 1560943"/>
                  <a:gd name="connsiteX131" fmla="*/ 297981 w 930066"/>
                  <a:gd name="connsiteY131" fmla="*/ 516534 h 1560943"/>
                  <a:gd name="connsiteX132" fmla="*/ 298613 w 930066"/>
                  <a:gd name="connsiteY132" fmla="*/ 492123 h 1560943"/>
                  <a:gd name="connsiteX133" fmla="*/ 297728 w 930066"/>
                  <a:gd name="connsiteY133" fmla="*/ 440647 h 1560943"/>
                  <a:gd name="connsiteX134" fmla="*/ 297348 w 930066"/>
                  <a:gd name="connsiteY134" fmla="*/ 485167 h 1560943"/>
                  <a:gd name="connsiteX135" fmla="*/ 296336 w 930066"/>
                  <a:gd name="connsiteY135" fmla="*/ 507933 h 1560943"/>
                  <a:gd name="connsiteX136" fmla="*/ 295578 w 930066"/>
                  <a:gd name="connsiteY136" fmla="*/ 529181 h 1560943"/>
                  <a:gd name="connsiteX137" fmla="*/ 295325 w 930066"/>
                  <a:gd name="connsiteY137" fmla="*/ 551441 h 1560943"/>
                  <a:gd name="connsiteX138" fmla="*/ 294945 w 930066"/>
                  <a:gd name="connsiteY138" fmla="*/ 558524 h 1560943"/>
                  <a:gd name="connsiteX139" fmla="*/ 293807 w 930066"/>
                  <a:gd name="connsiteY139" fmla="*/ 566619 h 1560943"/>
                  <a:gd name="connsiteX140" fmla="*/ 291910 w 930066"/>
                  <a:gd name="connsiteY140" fmla="*/ 575472 h 1560943"/>
                  <a:gd name="connsiteX141" fmla="*/ 290519 w 930066"/>
                  <a:gd name="connsiteY141" fmla="*/ 575472 h 1560943"/>
                  <a:gd name="connsiteX142" fmla="*/ 289380 w 930066"/>
                  <a:gd name="connsiteY142" fmla="*/ 575472 h 1560943"/>
                  <a:gd name="connsiteX143" fmla="*/ 288748 w 930066"/>
                  <a:gd name="connsiteY143" fmla="*/ 575472 h 1560943"/>
                  <a:gd name="connsiteX144" fmla="*/ 288748 w 930066"/>
                  <a:gd name="connsiteY144" fmla="*/ 575093 h 1560943"/>
                  <a:gd name="connsiteX145" fmla="*/ 289633 w 930066"/>
                  <a:gd name="connsiteY145" fmla="*/ 571551 h 1560943"/>
                  <a:gd name="connsiteX146" fmla="*/ 291910 w 930066"/>
                  <a:gd name="connsiteY146" fmla="*/ 559662 h 1560943"/>
                  <a:gd name="connsiteX147" fmla="*/ 292542 w 930066"/>
                  <a:gd name="connsiteY147" fmla="*/ 548279 h 1560943"/>
                  <a:gd name="connsiteX148" fmla="*/ 293301 w 930066"/>
                  <a:gd name="connsiteY148" fmla="*/ 514763 h 1560943"/>
                  <a:gd name="connsiteX149" fmla="*/ 294692 w 930066"/>
                  <a:gd name="connsiteY149" fmla="*/ 484914 h 1560943"/>
                  <a:gd name="connsiteX150" fmla="*/ 294819 w 930066"/>
                  <a:gd name="connsiteY150" fmla="*/ 457848 h 1560943"/>
                  <a:gd name="connsiteX151" fmla="*/ 296589 w 930066"/>
                  <a:gd name="connsiteY151" fmla="*/ 409913 h 1560943"/>
                  <a:gd name="connsiteX152" fmla="*/ 305190 w 930066"/>
                  <a:gd name="connsiteY152" fmla="*/ 355781 h 1560943"/>
                  <a:gd name="connsiteX153" fmla="*/ 307593 w 930066"/>
                  <a:gd name="connsiteY153" fmla="*/ 328588 h 1560943"/>
                  <a:gd name="connsiteX154" fmla="*/ 305316 w 930066"/>
                  <a:gd name="connsiteY154" fmla="*/ 335924 h 1560943"/>
                  <a:gd name="connsiteX155" fmla="*/ 302913 w 930066"/>
                  <a:gd name="connsiteY155" fmla="*/ 345789 h 1560943"/>
                  <a:gd name="connsiteX156" fmla="*/ 303166 w 930066"/>
                  <a:gd name="connsiteY156" fmla="*/ 341109 h 1560943"/>
                  <a:gd name="connsiteX157" fmla="*/ 304937 w 930066"/>
                  <a:gd name="connsiteY157" fmla="*/ 325173 h 1560943"/>
                  <a:gd name="connsiteX158" fmla="*/ 324541 w 930066"/>
                  <a:gd name="connsiteY158" fmla="*/ 236513 h 1560943"/>
                  <a:gd name="connsiteX159" fmla="*/ 328968 w 930066"/>
                  <a:gd name="connsiteY159" fmla="*/ 224624 h 1560943"/>
                  <a:gd name="connsiteX160" fmla="*/ 330612 w 930066"/>
                  <a:gd name="connsiteY160" fmla="*/ 211850 h 1560943"/>
                  <a:gd name="connsiteX161" fmla="*/ 328462 w 930066"/>
                  <a:gd name="connsiteY161" fmla="*/ 202996 h 1560943"/>
                  <a:gd name="connsiteX162" fmla="*/ 327576 w 930066"/>
                  <a:gd name="connsiteY162" fmla="*/ 201099 h 1560943"/>
                  <a:gd name="connsiteX163" fmla="*/ 329347 w 930066"/>
                  <a:gd name="connsiteY163" fmla="*/ 200467 h 1560943"/>
                  <a:gd name="connsiteX164" fmla="*/ 329347 w 930066"/>
                  <a:gd name="connsiteY164" fmla="*/ 200467 h 1560943"/>
                  <a:gd name="connsiteX165" fmla="*/ 327576 w 930066"/>
                  <a:gd name="connsiteY165" fmla="*/ 200973 h 1560943"/>
                  <a:gd name="connsiteX166" fmla="*/ 327324 w 930066"/>
                  <a:gd name="connsiteY166" fmla="*/ 200467 h 1560943"/>
                  <a:gd name="connsiteX167" fmla="*/ 326944 w 930066"/>
                  <a:gd name="connsiteY167" fmla="*/ 199708 h 1560943"/>
                  <a:gd name="connsiteX168" fmla="*/ 326944 w 930066"/>
                  <a:gd name="connsiteY168" fmla="*/ 199708 h 1560943"/>
                  <a:gd name="connsiteX169" fmla="*/ 326944 w 930066"/>
                  <a:gd name="connsiteY169" fmla="*/ 199455 h 1560943"/>
                  <a:gd name="connsiteX170" fmla="*/ 327324 w 930066"/>
                  <a:gd name="connsiteY170" fmla="*/ 199328 h 1560943"/>
                  <a:gd name="connsiteX171" fmla="*/ 326944 w 930066"/>
                  <a:gd name="connsiteY171" fmla="*/ 199328 h 1560943"/>
                  <a:gd name="connsiteX172" fmla="*/ 326691 w 930066"/>
                  <a:gd name="connsiteY172" fmla="*/ 198822 h 1560943"/>
                  <a:gd name="connsiteX173" fmla="*/ 322138 w 930066"/>
                  <a:gd name="connsiteY173" fmla="*/ 191866 h 1560943"/>
                  <a:gd name="connsiteX174" fmla="*/ 315814 w 930066"/>
                  <a:gd name="connsiteY174" fmla="*/ 186807 h 1560943"/>
                  <a:gd name="connsiteX175" fmla="*/ 316573 w 930066"/>
                  <a:gd name="connsiteY175" fmla="*/ 186175 h 1560943"/>
                  <a:gd name="connsiteX176" fmla="*/ 316573 w 930066"/>
                  <a:gd name="connsiteY176" fmla="*/ 186175 h 1560943"/>
                  <a:gd name="connsiteX177" fmla="*/ 315814 w 930066"/>
                  <a:gd name="connsiteY177" fmla="*/ 186807 h 1560943"/>
                  <a:gd name="connsiteX178" fmla="*/ 314802 w 930066"/>
                  <a:gd name="connsiteY178" fmla="*/ 186175 h 1560943"/>
                  <a:gd name="connsiteX179" fmla="*/ 313790 w 930066"/>
                  <a:gd name="connsiteY179" fmla="*/ 185669 h 1560943"/>
                  <a:gd name="connsiteX180" fmla="*/ 312652 w 930066"/>
                  <a:gd name="connsiteY180" fmla="*/ 184530 h 1560943"/>
                  <a:gd name="connsiteX181" fmla="*/ 312905 w 930066"/>
                  <a:gd name="connsiteY181" fmla="*/ 184151 h 1560943"/>
                  <a:gd name="connsiteX182" fmla="*/ 313284 w 930066"/>
                  <a:gd name="connsiteY182" fmla="*/ 183519 h 1560943"/>
                  <a:gd name="connsiteX183" fmla="*/ 314549 w 930066"/>
                  <a:gd name="connsiteY183" fmla="*/ 184151 h 1560943"/>
                  <a:gd name="connsiteX184" fmla="*/ 315308 w 930066"/>
                  <a:gd name="connsiteY184" fmla="*/ 184910 h 1560943"/>
                  <a:gd name="connsiteX185" fmla="*/ 316193 w 930066"/>
                  <a:gd name="connsiteY185" fmla="*/ 185669 h 1560943"/>
                  <a:gd name="connsiteX186" fmla="*/ 316573 w 930066"/>
                  <a:gd name="connsiteY186" fmla="*/ 186048 h 1560943"/>
                  <a:gd name="connsiteX187" fmla="*/ 316573 w 930066"/>
                  <a:gd name="connsiteY187" fmla="*/ 186048 h 1560943"/>
                  <a:gd name="connsiteX188" fmla="*/ 317205 w 930066"/>
                  <a:gd name="connsiteY188" fmla="*/ 185542 h 1560943"/>
                  <a:gd name="connsiteX189" fmla="*/ 321000 w 930066"/>
                  <a:gd name="connsiteY189" fmla="*/ 188198 h 1560943"/>
                  <a:gd name="connsiteX190" fmla="*/ 328588 w 930066"/>
                  <a:gd name="connsiteY190" fmla="*/ 198696 h 1560943"/>
                  <a:gd name="connsiteX191" fmla="*/ 327576 w 930066"/>
                  <a:gd name="connsiteY191" fmla="*/ 199202 h 1560943"/>
                  <a:gd name="connsiteX192" fmla="*/ 327324 w 930066"/>
                  <a:gd name="connsiteY192" fmla="*/ 199202 h 1560943"/>
                  <a:gd name="connsiteX193" fmla="*/ 328588 w 930066"/>
                  <a:gd name="connsiteY193" fmla="*/ 198569 h 1560943"/>
                  <a:gd name="connsiteX194" fmla="*/ 328588 w 930066"/>
                  <a:gd name="connsiteY194" fmla="*/ 198696 h 1560943"/>
                  <a:gd name="connsiteX195" fmla="*/ 328968 w 930066"/>
                  <a:gd name="connsiteY195" fmla="*/ 199581 h 1560943"/>
                  <a:gd name="connsiteX196" fmla="*/ 328968 w 930066"/>
                  <a:gd name="connsiteY196" fmla="*/ 200087 h 1560943"/>
                  <a:gd name="connsiteX197" fmla="*/ 329347 w 930066"/>
                  <a:gd name="connsiteY197" fmla="*/ 200087 h 1560943"/>
                  <a:gd name="connsiteX198" fmla="*/ 329347 w 930066"/>
                  <a:gd name="connsiteY198" fmla="*/ 200087 h 1560943"/>
                  <a:gd name="connsiteX199" fmla="*/ 330106 w 930066"/>
                  <a:gd name="connsiteY199" fmla="*/ 199961 h 1560943"/>
                  <a:gd name="connsiteX200" fmla="*/ 329347 w 930066"/>
                  <a:gd name="connsiteY200" fmla="*/ 200214 h 1560943"/>
                  <a:gd name="connsiteX201" fmla="*/ 330612 w 930066"/>
                  <a:gd name="connsiteY201" fmla="*/ 203123 h 1560943"/>
                  <a:gd name="connsiteX202" fmla="*/ 332509 w 930066"/>
                  <a:gd name="connsiteY202" fmla="*/ 211217 h 1560943"/>
                  <a:gd name="connsiteX203" fmla="*/ 332383 w 930066"/>
                  <a:gd name="connsiteY203" fmla="*/ 218174 h 1560943"/>
                  <a:gd name="connsiteX204" fmla="*/ 328335 w 930066"/>
                  <a:gd name="connsiteY204" fmla="*/ 232339 h 1560943"/>
                  <a:gd name="connsiteX205" fmla="*/ 317079 w 930066"/>
                  <a:gd name="connsiteY205" fmla="*/ 268764 h 1560943"/>
                  <a:gd name="connsiteX206" fmla="*/ 311640 w 930066"/>
                  <a:gd name="connsiteY206" fmla="*/ 335924 h 1560943"/>
                  <a:gd name="connsiteX207" fmla="*/ 302534 w 930066"/>
                  <a:gd name="connsiteY207" fmla="*/ 440394 h 1560943"/>
                  <a:gd name="connsiteX208" fmla="*/ 313538 w 930066"/>
                  <a:gd name="connsiteY208" fmla="*/ 361978 h 1560943"/>
                  <a:gd name="connsiteX209" fmla="*/ 317205 w 930066"/>
                  <a:gd name="connsiteY209" fmla="*/ 340857 h 1560943"/>
                  <a:gd name="connsiteX210" fmla="*/ 320367 w 930066"/>
                  <a:gd name="connsiteY210" fmla="*/ 319608 h 1560943"/>
                  <a:gd name="connsiteX211" fmla="*/ 328968 w 930066"/>
                  <a:gd name="connsiteY211" fmla="*/ 271167 h 1560943"/>
                  <a:gd name="connsiteX212" fmla="*/ 329727 w 930066"/>
                  <a:gd name="connsiteY212" fmla="*/ 258773 h 1560943"/>
                  <a:gd name="connsiteX213" fmla="*/ 332383 w 930066"/>
                  <a:gd name="connsiteY213" fmla="*/ 248528 h 1560943"/>
                  <a:gd name="connsiteX214" fmla="*/ 335671 w 930066"/>
                  <a:gd name="connsiteY214" fmla="*/ 238157 h 1560943"/>
                  <a:gd name="connsiteX215" fmla="*/ 338706 w 930066"/>
                  <a:gd name="connsiteY215" fmla="*/ 229809 h 1560943"/>
                  <a:gd name="connsiteX216" fmla="*/ 341110 w 930066"/>
                  <a:gd name="connsiteY216" fmla="*/ 207549 h 1560943"/>
                  <a:gd name="connsiteX217" fmla="*/ 337948 w 930066"/>
                  <a:gd name="connsiteY217" fmla="*/ 197431 h 1560943"/>
                  <a:gd name="connsiteX218" fmla="*/ 337948 w 930066"/>
                  <a:gd name="connsiteY218" fmla="*/ 197431 h 1560943"/>
                  <a:gd name="connsiteX219" fmla="*/ 336936 w 930066"/>
                  <a:gd name="connsiteY219" fmla="*/ 195155 h 1560943"/>
                  <a:gd name="connsiteX220" fmla="*/ 336936 w 930066"/>
                  <a:gd name="connsiteY220" fmla="*/ 195155 h 1560943"/>
                  <a:gd name="connsiteX221" fmla="*/ 336556 w 930066"/>
                  <a:gd name="connsiteY221" fmla="*/ 194143 h 1560943"/>
                  <a:gd name="connsiteX222" fmla="*/ 334406 w 930066"/>
                  <a:gd name="connsiteY222" fmla="*/ 190096 h 1560943"/>
                  <a:gd name="connsiteX223" fmla="*/ 329473 w 930066"/>
                  <a:gd name="connsiteY223" fmla="*/ 183772 h 1560943"/>
                  <a:gd name="connsiteX224" fmla="*/ 320114 w 930066"/>
                  <a:gd name="connsiteY224" fmla="*/ 176689 h 1560943"/>
                  <a:gd name="connsiteX225" fmla="*/ 297222 w 930066"/>
                  <a:gd name="connsiteY225" fmla="*/ 155567 h 1560943"/>
                  <a:gd name="connsiteX226" fmla="*/ 270282 w 930066"/>
                  <a:gd name="connsiteY226" fmla="*/ 137734 h 1560943"/>
                  <a:gd name="connsiteX227" fmla="*/ 249919 w 930066"/>
                  <a:gd name="connsiteY227" fmla="*/ 129639 h 1560943"/>
                  <a:gd name="connsiteX228" fmla="*/ 281792 w 930066"/>
                  <a:gd name="connsiteY228" fmla="*/ 147220 h 1560943"/>
                  <a:gd name="connsiteX229" fmla="*/ 298740 w 930066"/>
                  <a:gd name="connsiteY229" fmla="*/ 160879 h 1560943"/>
                  <a:gd name="connsiteX230" fmla="*/ 301649 w 930066"/>
                  <a:gd name="connsiteY230" fmla="*/ 165938 h 1560943"/>
                  <a:gd name="connsiteX231" fmla="*/ 279641 w 930066"/>
                  <a:gd name="connsiteY231" fmla="*/ 151393 h 1560943"/>
                  <a:gd name="connsiteX232" fmla="*/ 247137 w 930066"/>
                  <a:gd name="connsiteY232" fmla="*/ 135710 h 1560943"/>
                  <a:gd name="connsiteX233" fmla="*/ 281918 w 930066"/>
                  <a:gd name="connsiteY233" fmla="*/ 155694 h 1560943"/>
                  <a:gd name="connsiteX234" fmla="*/ 310628 w 930066"/>
                  <a:gd name="connsiteY234" fmla="*/ 179977 h 1560943"/>
                  <a:gd name="connsiteX235" fmla="*/ 313538 w 930066"/>
                  <a:gd name="connsiteY235" fmla="*/ 182886 h 1560943"/>
                  <a:gd name="connsiteX236" fmla="*/ 312778 w 930066"/>
                  <a:gd name="connsiteY236" fmla="*/ 184278 h 1560943"/>
                  <a:gd name="connsiteX237" fmla="*/ 307087 w 930066"/>
                  <a:gd name="connsiteY237" fmla="*/ 178586 h 1560943"/>
                  <a:gd name="connsiteX238" fmla="*/ 269144 w 930066"/>
                  <a:gd name="connsiteY238" fmla="*/ 148864 h 1560943"/>
                  <a:gd name="connsiteX239" fmla="*/ 227912 w 930066"/>
                  <a:gd name="connsiteY239" fmla="*/ 129386 h 1560943"/>
                  <a:gd name="connsiteX240" fmla="*/ 185163 w 930066"/>
                  <a:gd name="connsiteY240" fmla="*/ 113830 h 1560943"/>
                  <a:gd name="connsiteX241" fmla="*/ 138113 w 930066"/>
                  <a:gd name="connsiteY241" fmla="*/ 103206 h 1560943"/>
                  <a:gd name="connsiteX242" fmla="*/ 135078 w 930066"/>
                  <a:gd name="connsiteY242" fmla="*/ 102826 h 1560943"/>
                  <a:gd name="connsiteX243" fmla="*/ 133560 w 930066"/>
                  <a:gd name="connsiteY243" fmla="*/ 102826 h 1560943"/>
                  <a:gd name="connsiteX244" fmla="*/ 133560 w 930066"/>
                  <a:gd name="connsiteY244" fmla="*/ 102700 h 1560943"/>
                  <a:gd name="connsiteX245" fmla="*/ 133560 w 930066"/>
                  <a:gd name="connsiteY245" fmla="*/ 102573 h 1560943"/>
                  <a:gd name="connsiteX246" fmla="*/ 133560 w 930066"/>
                  <a:gd name="connsiteY246" fmla="*/ 102700 h 1560943"/>
                  <a:gd name="connsiteX247" fmla="*/ 133433 w 930066"/>
                  <a:gd name="connsiteY247" fmla="*/ 102700 h 1560943"/>
                  <a:gd name="connsiteX248" fmla="*/ 132928 w 930066"/>
                  <a:gd name="connsiteY248" fmla="*/ 102447 h 1560943"/>
                  <a:gd name="connsiteX249" fmla="*/ 132928 w 930066"/>
                  <a:gd name="connsiteY249" fmla="*/ 102447 h 1560943"/>
                  <a:gd name="connsiteX250" fmla="*/ 133181 w 930066"/>
                  <a:gd name="connsiteY250" fmla="*/ 99917 h 1560943"/>
                  <a:gd name="connsiteX251" fmla="*/ 132928 w 930066"/>
                  <a:gd name="connsiteY251" fmla="*/ 102447 h 1560943"/>
                  <a:gd name="connsiteX252" fmla="*/ 127110 w 930066"/>
                  <a:gd name="connsiteY252" fmla="*/ 99538 h 1560943"/>
                  <a:gd name="connsiteX253" fmla="*/ 122177 w 930066"/>
                  <a:gd name="connsiteY253" fmla="*/ 97893 h 1560943"/>
                  <a:gd name="connsiteX254" fmla="*/ 117877 w 930066"/>
                  <a:gd name="connsiteY254" fmla="*/ 97388 h 1560943"/>
                  <a:gd name="connsiteX255" fmla="*/ 115853 w 930066"/>
                  <a:gd name="connsiteY255" fmla="*/ 97388 h 1560943"/>
                  <a:gd name="connsiteX256" fmla="*/ 110541 w 930066"/>
                  <a:gd name="connsiteY256" fmla="*/ 97893 h 1560943"/>
                  <a:gd name="connsiteX257" fmla="*/ 102700 w 930066"/>
                  <a:gd name="connsiteY257" fmla="*/ 99538 h 1560943"/>
                  <a:gd name="connsiteX258" fmla="*/ 101814 w 930066"/>
                  <a:gd name="connsiteY258" fmla="*/ 99791 h 1560943"/>
                  <a:gd name="connsiteX259" fmla="*/ 99790 w 930066"/>
                  <a:gd name="connsiteY259" fmla="*/ 100423 h 1560943"/>
                  <a:gd name="connsiteX260" fmla="*/ 94605 w 930066"/>
                  <a:gd name="connsiteY260" fmla="*/ 102826 h 1560943"/>
                  <a:gd name="connsiteX261" fmla="*/ 90052 w 930066"/>
                  <a:gd name="connsiteY261" fmla="*/ 106115 h 1560943"/>
                  <a:gd name="connsiteX262" fmla="*/ 88661 w 930066"/>
                  <a:gd name="connsiteY262" fmla="*/ 103206 h 1560943"/>
                  <a:gd name="connsiteX263" fmla="*/ 88661 w 930066"/>
                  <a:gd name="connsiteY263" fmla="*/ 103206 h 1560943"/>
                  <a:gd name="connsiteX264" fmla="*/ 89925 w 930066"/>
                  <a:gd name="connsiteY264" fmla="*/ 106115 h 1560943"/>
                  <a:gd name="connsiteX265" fmla="*/ 89925 w 930066"/>
                  <a:gd name="connsiteY265" fmla="*/ 106115 h 1560943"/>
                  <a:gd name="connsiteX266" fmla="*/ 89925 w 930066"/>
                  <a:gd name="connsiteY266" fmla="*/ 106115 h 1560943"/>
                  <a:gd name="connsiteX267" fmla="*/ 88408 w 930066"/>
                  <a:gd name="connsiteY267" fmla="*/ 107506 h 1560943"/>
                  <a:gd name="connsiteX268" fmla="*/ 87396 w 930066"/>
                  <a:gd name="connsiteY268" fmla="*/ 108518 h 1560943"/>
                  <a:gd name="connsiteX269" fmla="*/ 86131 w 930066"/>
                  <a:gd name="connsiteY269" fmla="*/ 109276 h 1560943"/>
                  <a:gd name="connsiteX270" fmla="*/ 85878 w 930066"/>
                  <a:gd name="connsiteY270" fmla="*/ 109023 h 1560943"/>
                  <a:gd name="connsiteX271" fmla="*/ 83475 w 930066"/>
                  <a:gd name="connsiteY271" fmla="*/ 106620 h 1560943"/>
                  <a:gd name="connsiteX272" fmla="*/ 83601 w 930066"/>
                  <a:gd name="connsiteY272" fmla="*/ 106620 h 1560943"/>
                  <a:gd name="connsiteX273" fmla="*/ 85499 w 930066"/>
                  <a:gd name="connsiteY273" fmla="*/ 104597 h 1560943"/>
                  <a:gd name="connsiteX274" fmla="*/ 86004 w 930066"/>
                  <a:gd name="connsiteY274" fmla="*/ 104217 h 1560943"/>
                  <a:gd name="connsiteX275" fmla="*/ 87269 w 930066"/>
                  <a:gd name="connsiteY275" fmla="*/ 103585 h 1560943"/>
                  <a:gd name="connsiteX276" fmla="*/ 88028 w 930066"/>
                  <a:gd name="connsiteY276" fmla="*/ 103206 h 1560943"/>
                  <a:gd name="connsiteX277" fmla="*/ 88408 w 930066"/>
                  <a:gd name="connsiteY277" fmla="*/ 103206 h 1560943"/>
                  <a:gd name="connsiteX278" fmla="*/ 88534 w 930066"/>
                  <a:gd name="connsiteY278" fmla="*/ 102953 h 1560943"/>
                  <a:gd name="connsiteX279" fmla="*/ 88155 w 930066"/>
                  <a:gd name="connsiteY279" fmla="*/ 102194 h 1560943"/>
                  <a:gd name="connsiteX280" fmla="*/ 98779 w 930066"/>
                  <a:gd name="connsiteY280" fmla="*/ 96376 h 1560943"/>
                  <a:gd name="connsiteX281" fmla="*/ 100549 w 930066"/>
                  <a:gd name="connsiteY281" fmla="*/ 95870 h 1560943"/>
                  <a:gd name="connsiteX282" fmla="*/ 101309 w 930066"/>
                  <a:gd name="connsiteY282" fmla="*/ 95870 h 1560943"/>
                  <a:gd name="connsiteX283" fmla="*/ 102700 w 930066"/>
                  <a:gd name="connsiteY283" fmla="*/ 95364 h 1560943"/>
                  <a:gd name="connsiteX284" fmla="*/ 105735 w 930066"/>
                  <a:gd name="connsiteY284" fmla="*/ 94732 h 1560943"/>
                  <a:gd name="connsiteX285" fmla="*/ 113197 w 930066"/>
                  <a:gd name="connsiteY285" fmla="*/ 93720 h 1560943"/>
                  <a:gd name="connsiteX286" fmla="*/ 115727 w 930066"/>
                  <a:gd name="connsiteY286" fmla="*/ 93720 h 1560943"/>
                  <a:gd name="connsiteX287" fmla="*/ 117244 w 930066"/>
                  <a:gd name="connsiteY287" fmla="*/ 93720 h 1560943"/>
                  <a:gd name="connsiteX288" fmla="*/ 121545 w 930066"/>
                  <a:gd name="connsiteY288" fmla="*/ 94099 h 1560943"/>
                  <a:gd name="connsiteX289" fmla="*/ 129766 w 930066"/>
                  <a:gd name="connsiteY289" fmla="*/ 96882 h 1560943"/>
                  <a:gd name="connsiteX290" fmla="*/ 133307 w 930066"/>
                  <a:gd name="connsiteY290" fmla="*/ 98779 h 1560943"/>
                  <a:gd name="connsiteX291" fmla="*/ 133307 w 930066"/>
                  <a:gd name="connsiteY291" fmla="*/ 99664 h 1560943"/>
                  <a:gd name="connsiteX292" fmla="*/ 133307 w 930066"/>
                  <a:gd name="connsiteY292" fmla="*/ 99411 h 1560943"/>
                  <a:gd name="connsiteX293" fmla="*/ 133307 w 930066"/>
                  <a:gd name="connsiteY293" fmla="*/ 99411 h 1560943"/>
                  <a:gd name="connsiteX294" fmla="*/ 133433 w 930066"/>
                  <a:gd name="connsiteY294" fmla="*/ 99411 h 1560943"/>
                  <a:gd name="connsiteX295" fmla="*/ 134572 w 930066"/>
                  <a:gd name="connsiteY295" fmla="*/ 99411 h 1560943"/>
                  <a:gd name="connsiteX296" fmla="*/ 134572 w 930066"/>
                  <a:gd name="connsiteY296" fmla="*/ 99538 h 1560943"/>
                  <a:gd name="connsiteX297" fmla="*/ 134572 w 930066"/>
                  <a:gd name="connsiteY297" fmla="*/ 99538 h 1560943"/>
                  <a:gd name="connsiteX298" fmla="*/ 135837 w 930066"/>
                  <a:gd name="connsiteY298" fmla="*/ 99791 h 1560943"/>
                  <a:gd name="connsiteX299" fmla="*/ 145828 w 930066"/>
                  <a:gd name="connsiteY299" fmla="*/ 101435 h 1560943"/>
                  <a:gd name="connsiteX300" fmla="*/ 164421 w 930066"/>
                  <a:gd name="connsiteY300" fmla="*/ 105609 h 1560943"/>
                  <a:gd name="connsiteX301" fmla="*/ 189589 w 930066"/>
                  <a:gd name="connsiteY301" fmla="*/ 112944 h 1560943"/>
                  <a:gd name="connsiteX302" fmla="*/ 214000 w 930066"/>
                  <a:gd name="connsiteY302" fmla="*/ 119901 h 1560943"/>
                  <a:gd name="connsiteX303" fmla="*/ 236892 w 930066"/>
                  <a:gd name="connsiteY303" fmla="*/ 128628 h 1560943"/>
                  <a:gd name="connsiteX304" fmla="*/ 277491 w 930066"/>
                  <a:gd name="connsiteY304" fmla="*/ 148105 h 1560943"/>
                  <a:gd name="connsiteX305" fmla="*/ 253208 w 930066"/>
                  <a:gd name="connsiteY305" fmla="*/ 134319 h 1560943"/>
                  <a:gd name="connsiteX306" fmla="*/ 230189 w 930066"/>
                  <a:gd name="connsiteY306" fmla="*/ 123568 h 1560943"/>
                  <a:gd name="connsiteX307" fmla="*/ 183392 w 930066"/>
                  <a:gd name="connsiteY307" fmla="*/ 106115 h 1560943"/>
                  <a:gd name="connsiteX308" fmla="*/ 135331 w 930066"/>
                  <a:gd name="connsiteY308" fmla="*/ 95743 h 1560943"/>
                  <a:gd name="connsiteX309" fmla="*/ 133940 w 930066"/>
                  <a:gd name="connsiteY309" fmla="*/ 94984 h 1560943"/>
                  <a:gd name="connsiteX310" fmla="*/ 129007 w 930066"/>
                  <a:gd name="connsiteY310" fmla="*/ 92581 h 1560943"/>
                  <a:gd name="connsiteX311" fmla="*/ 122809 w 930066"/>
                  <a:gd name="connsiteY311" fmla="*/ 90684 h 1560943"/>
                  <a:gd name="connsiteX312" fmla="*/ 117371 w 930066"/>
                  <a:gd name="connsiteY312" fmla="*/ 90052 h 1560943"/>
                  <a:gd name="connsiteX313" fmla="*/ 115221 w 930066"/>
                  <a:gd name="connsiteY313" fmla="*/ 90052 h 1560943"/>
                  <a:gd name="connsiteX314" fmla="*/ 105103 w 930066"/>
                  <a:gd name="connsiteY314" fmla="*/ 91317 h 1560943"/>
                  <a:gd name="connsiteX315" fmla="*/ 101435 w 930066"/>
                  <a:gd name="connsiteY315" fmla="*/ 92202 h 1560943"/>
                  <a:gd name="connsiteX316" fmla="*/ 94605 w 930066"/>
                  <a:gd name="connsiteY316" fmla="*/ 94352 h 1560943"/>
                  <a:gd name="connsiteX317" fmla="*/ 86510 w 930066"/>
                  <a:gd name="connsiteY317" fmla="*/ 99285 h 1560943"/>
                  <a:gd name="connsiteX318" fmla="*/ 86510 w 930066"/>
                  <a:gd name="connsiteY318" fmla="*/ 99285 h 1560943"/>
                  <a:gd name="connsiteX319" fmla="*/ 82716 w 930066"/>
                  <a:gd name="connsiteY319" fmla="*/ 102573 h 1560943"/>
                  <a:gd name="connsiteX320" fmla="*/ 82716 w 930066"/>
                  <a:gd name="connsiteY320" fmla="*/ 102573 h 1560943"/>
                  <a:gd name="connsiteX321" fmla="*/ 72725 w 930066"/>
                  <a:gd name="connsiteY321" fmla="*/ 111300 h 1560943"/>
                  <a:gd name="connsiteX322" fmla="*/ 55650 w 930066"/>
                  <a:gd name="connsiteY322" fmla="*/ 129133 h 1560943"/>
                  <a:gd name="connsiteX323" fmla="*/ 76266 w 930066"/>
                  <a:gd name="connsiteY323" fmla="*/ 111932 h 1560943"/>
                  <a:gd name="connsiteX324" fmla="*/ 80819 w 930066"/>
                  <a:gd name="connsiteY324" fmla="*/ 107759 h 1560943"/>
                  <a:gd name="connsiteX325" fmla="*/ 82969 w 930066"/>
                  <a:gd name="connsiteY325" fmla="*/ 106367 h 1560943"/>
                  <a:gd name="connsiteX326" fmla="*/ 83349 w 930066"/>
                  <a:gd name="connsiteY326" fmla="*/ 106747 h 1560943"/>
                  <a:gd name="connsiteX327" fmla="*/ 83349 w 930066"/>
                  <a:gd name="connsiteY327" fmla="*/ 106747 h 1560943"/>
                  <a:gd name="connsiteX328" fmla="*/ 83349 w 930066"/>
                  <a:gd name="connsiteY328" fmla="*/ 106747 h 1560943"/>
                  <a:gd name="connsiteX329" fmla="*/ 85372 w 930066"/>
                  <a:gd name="connsiteY329" fmla="*/ 108644 h 1560943"/>
                  <a:gd name="connsiteX330" fmla="*/ 86004 w 930066"/>
                  <a:gd name="connsiteY330" fmla="*/ 109276 h 1560943"/>
                  <a:gd name="connsiteX331" fmla="*/ 78163 w 930066"/>
                  <a:gd name="connsiteY331" fmla="*/ 116359 h 1560943"/>
                  <a:gd name="connsiteX332" fmla="*/ 44520 w 930066"/>
                  <a:gd name="connsiteY332" fmla="*/ 164041 h 1560943"/>
                  <a:gd name="connsiteX333" fmla="*/ 26054 w 930066"/>
                  <a:gd name="connsiteY333" fmla="*/ 223486 h 1560943"/>
                  <a:gd name="connsiteX334" fmla="*/ 31366 w 930066"/>
                  <a:gd name="connsiteY334" fmla="*/ 213747 h 1560943"/>
                  <a:gd name="connsiteX335" fmla="*/ 38829 w 930066"/>
                  <a:gd name="connsiteY335" fmla="*/ 194649 h 1560943"/>
                  <a:gd name="connsiteX336" fmla="*/ 28457 w 930066"/>
                  <a:gd name="connsiteY336" fmla="*/ 235501 h 1560943"/>
                  <a:gd name="connsiteX337" fmla="*/ 24157 w 930066"/>
                  <a:gd name="connsiteY337" fmla="*/ 262820 h 1560943"/>
                  <a:gd name="connsiteX338" fmla="*/ 21248 w 930066"/>
                  <a:gd name="connsiteY338" fmla="*/ 283183 h 1560943"/>
                  <a:gd name="connsiteX339" fmla="*/ 16948 w 930066"/>
                  <a:gd name="connsiteY339" fmla="*/ 305443 h 1560943"/>
                  <a:gd name="connsiteX340" fmla="*/ 16442 w 930066"/>
                  <a:gd name="connsiteY340" fmla="*/ 308858 h 1560943"/>
                  <a:gd name="connsiteX341" fmla="*/ 17580 w 930066"/>
                  <a:gd name="connsiteY341" fmla="*/ 312399 h 1560943"/>
                  <a:gd name="connsiteX342" fmla="*/ 17960 w 930066"/>
                  <a:gd name="connsiteY342" fmla="*/ 313537 h 1560943"/>
                  <a:gd name="connsiteX343" fmla="*/ 17960 w 930066"/>
                  <a:gd name="connsiteY343" fmla="*/ 313917 h 1560943"/>
                  <a:gd name="connsiteX344" fmla="*/ 17707 w 930066"/>
                  <a:gd name="connsiteY344" fmla="*/ 315814 h 1560943"/>
                  <a:gd name="connsiteX345" fmla="*/ 14165 w 930066"/>
                  <a:gd name="connsiteY345" fmla="*/ 325047 h 1560943"/>
                  <a:gd name="connsiteX346" fmla="*/ 12901 w 930066"/>
                  <a:gd name="connsiteY346" fmla="*/ 329347 h 1560943"/>
                  <a:gd name="connsiteX347" fmla="*/ 11889 w 930066"/>
                  <a:gd name="connsiteY347" fmla="*/ 334912 h 1560943"/>
                  <a:gd name="connsiteX348" fmla="*/ 11509 w 930066"/>
                  <a:gd name="connsiteY348" fmla="*/ 344019 h 1560943"/>
                  <a:gd name="connsiteX349" fmla="*/ 14039 w 930066"/>
                  <a:gd name="connsiteY349" fmla="*/ 339212 h 1560943"/>
                  <a:gd name="connsiteX350" fmla="*/ 15304 w 930066"/>
                  <a:gd name="connsiteY350" fmla="*/ 330612 h 1560943"/>
                  <a:gd name="connsiteX351" fmla="*/ 18466 w 930066"/>
                  <a:gd name="connsiteY351" fmla="*/ 321505 h 1560943"/>
                  <a:gd name="connsiteX352" fmla="*/ 20616 w 930066"/>
                  <a:gd name="connsiteY352" fmla="*/ 315688 h 1560943"/>
                  <a:gd name="connsiteX353" fmla="*/ 20616 w 930066"/>
                  <a:gd name="connsiteY353" fmla="*/ 313790 h 1560943"/>
                  <a:gd name="connsiteX354" fmla="*/ 20616 w 930066"/>
                  <a:gd name="connsiteY354" fmla="*/ 312905 h 1560943"/>
                  <a:gd name="connsiteX355" fmla="*/ 20110 w 930066"/>
                  <a:gd name="connsiteY355" fmla="*/ 311514 h 1560943"/>
                  <a:gd name="connsiteX356" fmla="*/ 19098 w 930066"/>
                  <a:gd name="connsiteY356" fmla="*/ 308731 h 1560943"/>
                  <a:gd name="connsiteX357" fmla="*/ 19478 w 930066"/>
                  <a:gd name="connsiteY357" fmla="*/ 305822 h 1560943"/>
                  <a:gd name="connsiteX358" fmla="*/ 23145 w 930066"/>
                  <a:gd name="connsiteY358" fmla="*/ 286851 h 1560943"/>
                  <a:gd name="connsiteX359" fmla="*/ 24537 w 930066"/>
                  <a:gd name="connsiteY359" fmla="*/ 277744 h 1560943"/>
                  <a:gd name="connsiteX360" fmla="*/ 26054 w 930066"/>
                  <a:gd name="connsiteY360" fmla="*/ 267120 h 1560943"/>
                  <a:gd name="connsiteX361" fmla="*/ 33516 w 930066"/>
                  <a:gd name="connsiteY361" fmla="*/ 221841 h 1560943"/>
                  <a:gd name="connsiteX362" fmla="*/ 66147 w 930066"/>
                  <a:gd name="connsiteY362" fmla="*/ 136722 h 1560943"/>
                  <a:gd name="connsiteX363" fmla="*/ 86131 w 930066"/>
                  <a:gd name="connsiteY363" fmla="*/ 120406 h 1560943"/>
                  <a:gd name="connsiteX364" fmla="*/ 83475 w 930066"/>
                  <a:gd name="connsiteY364" fmla="*/ 123189 h 1560943"/>
                  <a:gd name="connsiteX365" fmla="*/ 84487 w 930066"/>
                  <a:gd name="connsiteY365" fmla="*/ 123821 h 1560943"/>
                  <a:gd name="connsiteX366" fmla="*/ 86890 w 930066"/>
                  <a:gd name="connsiteY366" fmla="*/ 121292 h 1560943"/>
                  <a:gd name="connsiteX367" fmla="*/ 56156 w 930066"/>
                  <a:gd name="connsiteY367" fmla="*/ 167962 h 1560943"/>
                  <a:gd name="connsiteX368" fmla="*/ 41991 w 930066"/>
                  <a:gd name="connsiteY368" fmla="*/ 202364 h 1560943"/>
                  <a:gd name="connsiteX369" fmla="*/ 36299 w 930066"/>
                  <a:gd name="connsiteY369" fmla="*/ 226268 h 1560943"/>
                  <a:gd name="connsiteX370" fmla="*/ 31493 w 930066"/>
                  <a:gd name="connsiteY370" fmla="*/ 252828 h 1560943"/>
                  <a:gd name="connsiteX371" fmla="*/ 27572 w 930066"/>
                  <a:gd name="connsiteY371" fmla="*/ 280021 h 1560943"/>
                  <a:gd name="connsiteX372" fmla="*/ 22766 w 930066"/>
                  <a:gd name="connsiteY372" fmla="*/ 306075 h 1560943"/>
                  <a:gd name="connsiteX373" fmla="*/ 22386 w 930066"/>
                  <a:gd name="connsiteY373" fmla="*/ 308225 h 1560943"/>
                  <a:gd name="connsiteX374" fmla="*/ 23145 w 930066"/>
                  <a:gd name="connsiteY374" fmla="*/ 310376 h 1560943"/>
                  <a:gd name="connsiteX375" fmla="*/ 23904 w 930066"/>
                  <a:gd name="connsiteY375" fmla="*/ 313284 h 1560943"/>
                  <a:gd name="connsiteX376" fmla="*/ 23904 w 930066"/>
                  <a:gd name="connsiteY376" fmla="*/ 316067 h 1560943"/>
                  <a:gd name="connsiteX377" fmla="*/ 21628 w 930066"/>
                  <a:gd name="connsiteY377" fmla="*/ 323150 h 1560943"/>
                  <a:gd name="connsiteX378" fmla="*/ 18466 w 930066"/>
                  <a:gd name="connsiteY378" fmla="*/ 334027 h 1560943"/>
                  <a:gd name="connsiteX379" fmla="*/ 18086 w 930066"/>
                  <a:gd name="connsiteY379" fmla="*/ 343766 h 1560943"/>
                  <a:gd name="connsiteX380" fmla="*/ 19857 w 930066"/>
                  <a:gd name="connsiteY380" fmla="*/ 341615 h 1560943"/>
                  <a:gd name="connsiteX381" fmla="*/ 20869 w 930066"/>
                  <a:gd name="connsiteY381" fmla="*/ 332382 h 1560943"/>
                  <a:gd name="connsiteX382" fmla="*/ 24283 w 930066"/>
                  <a:gd name="connsiteY382" fmla="*/ 322770 h 1560943"/>
                  <a:gd name="connsiteX383" fmla="*/ 26560 w 930066"/>
                  <a:gd name="connsiteY383" fmla="*/ 315814 h 1560943"/>
                  <a:gd name="connsiteX384" fmla="*/ 25928 w 930066"/>
                  <a:gd name="connsiteY384" fmla="*/ 309490 h 1560943"/>
                  <a:gd name="connsiteX385" fmla="*/ 25422 w 930066"/>
                  <a:gd name="connsiteY385" fmla="*/ 307846 h 1560943"/>
                  <a:gd name="connsiteX386" fmla="*/ 25675 w 930066"/>
                  <a:gd name="connsiteY386" fmla="*/ 306455 h 1560943"/>
                  <a:gd name="connsiteX387" fmla="*/ 30102 w 930066"/>
                  <a:gd name="connsiteY387" fmla="*/ 287610 h 1560943"/>
                  <a:gd name="connsiteX388" fmla="*/ 27066 w 930066"/>
                  <a:gd name="connsiteY388" fmla="*/ 306581 h 1560943"/>
                  <a:gd name="connsiteX389" fmla="*/ 26813 w 930066"/>
                  <a:gd name="connsiteY389" fmla="*/ 307846 h 1560943"/>
                  <a:gd name="connsiteX390" fmla="*/ 27319 w 930066"/>
                  <a:gd name="connsiteY390" fmla="*/ 308984 h 1560943"/>
                  <a:gd name="connsiteX391" fmla="*/ 28331 w 930066"/>
                  <a:gd name="connsiteY391" fmla="*/ 314549 h 1560943"/>
                  <a:gd name="connsiteX392" fmla="*/ 22892 w 930066"/>
                  <a:gd name="connsiteY392" fmla="*/ 331624 h 1560943"/>
                  <a:gd name="connsiteX393" fmla="*/ 22134 w 930066"/>
                  <a:gd name="connsiteY393" fmla="*/ 352619 h 1560943"/>
                  <a:gd name="connsiteX394" fmla="*/ 22134 w 930066"/>
                  <a:gd name="connsiteY394" fmla="*/ 369440 h 1560943"/>
                  <a:gd name="connsiteX395" fmla="*/ 17327 w 930066"/>
                  <a:gd name="connsiteY395" fmla="*/ 387653 h 1560943"/>
                  <a:gd name="connsiteX396" fmla="*/ 15810 w 930066"/>
                  <a:gd name="connsiteY396" fmla="*/ 425343 h 1560943"/>
                  <a:gd name="connsiteX397" fmla="*/ 11003 w 930066"/>
                  <a:gd name="connsiteY397" fmla="*/ 460504 h 1560943"/>
                  <a:gd name="connsiteX398" fmla="*/ 5186 w 930066"/>
                  <a:gd name="connsiteY398" fmla="*/ 496677 h 1560943"/>
                  <a:gd name="connsiteX399" fmla="*/ 1897 w 930066"/>
                  <a:gd name="connsiteY399" fmla="*/ 533735 h 1560943"/>
                  <a:gd name="connsiteX400" fmla="*/ 0 w 930066"/>
                  <a:gd name="connsiteY400" fmla="*/ 607597 h 1560943"/>
                  <a:gd name="connsiteX401" fmla="*/ 4932 w 930066"/>
                  <a:gd name="connsiteY401" fmla="*/ 670077 h 1560943"/>
                  <a:gd name="connsiteX402" fmla="*/ 7083 w 930066"/>
                  <a:gd name="connsiteY402" fmla="*/ 707514 h 1560943"/>
                  <a:gd name="connsiteX403" fmla="*/ 11889 w 930066"/>
                  <a:gd name="connsiteY403" fmla="*/ 726739 h 1560943"/>
                  <a:gd name="connsiteX404" fmla="*/ 8727 w 930066"/>
                  <a:gd name="connsiteY404" fmla="*/ 704732 h 1560943"/>
                  <a:gd name="connsiteX405" fmla="*/ 7715 w 930066"/>
                  <a:gd name="connsiteY405" fmla="*/ 684875 h 1560943"/>
                  <a:gd name="connsiteX406" fmla="*/ 6450 w 930066"/>
                  <a:gd name="connsiteY406" fmla="*/ 650220 h 1560943"/>
                  <a:gd name="connsiteX407" fmla="*/ 5691 w 930066"/>
                  <a:gd name="connsiteY407" fmla="*/ 594697 h 1560943"/>
                  <a:gd name="connsiteX408" fmla="*/ 13027 w 930066"/>
                  <a:gd name="connsiteY408" fmla="*/ 489341 h 1560943"/>
                  <a:gd name="connsiteX409" fmla="*/ 14924 w 930066"/>
                  <a:gd name="connsiteY409" fmla="*/ 499333 h 1560943"/>
                  <a:gd name="connsiteX410" fmla="*/ 16062 w 930066"/>
                  <a:gd name="connsiteY410" fmla="*/ 494780 h 1560943"/>
                  <a:gd name="connsiteX411" fmla="*/ 14418 w 930066"/>
                  <a:gd name="connsiteY411" fmla="*/ 512992 h 1560943"/>
                  <a:gd name="connsiteX412" fmla="*/ 13154 w 930066"/>
                  <a:gd name="connsiteY412" fmla="*/ 596720 h 1560943"/>
                  <a:gd name="connsiteX413" fmla="*/ 15051 w 930066"/>
                  <a:gd name="connsiteY413" fmla="*/ 647311 h 1560943"/>
                  <a:gd name="connsiteX414" fmla="*/ 17075 w 930066"/>
                  <a:gd name="connsiteY414" fmla="*/ 702202 h 1560943"/>
                  <a:gd name="connsiteX415" fmla="*/ 19604 w 930066"/>
                  <a:gd name="connsiteY415" fmla="*/ 722565 h 1560943"/>
                  <a:gd name="connsiteX416" fmla="*/ 14418 w 930066"/>
                  <a:gd name="connsiteY416" fmla="*/ 671342 h 1560943"/>
                  <a:gd name="connsiteX417" fmla="*/ 11130 w 930066"/>
                  <a:gd name="connsiteY417" fmla="*/ 628466 h 1560943"/>
                  <a:gd name="connsiteX418" fmla="*/ 8600 w 930066"/>
                  <a:gd name="connsiteY418" fmla="*/ 578128 h 1560943"/>
                  <a:gd name="connsiteX419" fmla="*/ 8600 w 930066"/>
                  <a:gd name="connsiteY419" fmla="*/ 596973 h 1560943"/>
                  <a:gd name="connsiteX420" fmla="*/ 9233 w 930066"/>
                  <a:gd name="connsiteY420" fmla="*/ 614807 h 1560943"/>
                  <a:gd name="connsiteX421" fmla="*/ 10245 w 930066"/>
                  <a:gd name="connsiteY421" fmla="*/ 647058 h 1560943"/>
                  <a:gd name="connsiteX422" fmla="*/ 11130 w 930066"/>
                  <a:gd name="connsiteY422" fmla="*/ 696637 h 1560943"/>
                  <a:gd name="connsiteX423" fmla="*/ 22513 w 930066"/>
                  <a:gd name="connsiteY423" fmla="*/ 760382 h 1560943"/>
                  <a:gd name="connsiteX424" fmla="*/ 37311 w 930066"/>
                  <a:gd name="connsiteY424" fmla="*/ 814767 h 1560943"/>
                  <a:gd name="connsiteX425" fmla="*/ 62353 w 930066"/>
                  <a:gd name="connsiteY425" fmla="*/ 867129 h 1560943"/>
                  <a:gd name="connsiteX426" fmla="*/ 64250 w 930066"/>
                  <a:gd name="connsiteY426" fmla="*/ 865991 h 1560943"/>
                  <a:gd name="connsiteX427" fmla="*/ 51097 w 930066"/>
                  <a:gd name="connsiteY427" fmla="*/ 839304 h 1560943"/>
                  <a:gd name="connsiteX428" fmla="*/ 38323 w 930066"/>
                  <a:gd name="connsiteY428" fmla="*/ 812491 h 1560943"/>
                  <a:gd name="connsiteX429" fmla="*/ 35920 w 930066"/>
                  <a:gd name="connsiteY429" fmla="*/ 798578 h 1560943"/>
                  <a:gd name="connsiteX430" fmla="*/ 33010 w 930066"/>
                  <a:gd name="connsiteY430" fmla="*/ 783780 h 1560943"/>
                  <a:gd name="connsiteX431" fmla="*/ 37943 w 930066"/>
                  <a:gd name="connsiteY431" fmla="*/ 800096 h 1560943"/>
                  <a:gd name="connsiteX432" fmla="*/ 86131 w 930066"/>
                  <a:gd name="connsiteY432" fmla="*/ 893942 h 1560943"/>
                  <a:gd name="connsiteX433" fmla="*/ 144564 w 930066"/>
                  <a:gd name="connsiteY433" fmla="*/ 952375 h 1560943"/>
                  <a:gd name="connsiteX434" fmla="*/ 151773 w 930066"/>
                  <a:gd name="connsiteY434" fmla="*/ 956295 h 1560943"/>
                  <a:gd name="connsiteX435" fmla="*/ 168721 w 930066"/>
                  <a:gd name="connsiteY435" fmla="*/ 966287 h 1560943"/>
                  <a:gd name="connsiteX436" fmla="*/ 257255 w 930066"/>
                  <a:gd name="connsiteY436" fmla="*/ 987535 h 1560943"/>
                  <a:gd name="connsiteX437" fmla="*/ 257761 w 930066"/>
                  <a:gd name="connsiteY437" fmla="*/ 985891 h 1560943"/>
                  <a:gd name="connsiteX438" fmla="*/ 299625 w 930066"/>
                  <a:gd name="connsiteY438" fmla="*/ 979314 h 1560943"/>
                  <a:gd name="connsiteX439" fmla="*/ 347054 w 930066"/>
                  <a:gd name="connsiteY439" fmla="*/ 961355 h 1560943"/>
                  <a:gd name="connsiteX440" fmla="*/ 397771 w 930066"/>
                  <a:gd name="connsiteY440" fmla="*/ 920250 h 1560943"/>
                  <a:gd name="connsiteX441" fmla="*/ 399036 w 930066"/>
                  <a:gd name="connsiteY441" fmla="*/ 920123 h 1560943"/>
                  <a:gd name="connsiteX442" fmla="*/ 370073 w 930066"/>
                  <a:gd name="connsiteY442" fmla="*/ 951869 h 1560943"/>
                  <a:gd name="connsiteX443" fmla="*/ 393977 w 930066"/>
                  <a:gd name="connsiteY443" fmla="*/ 929862 h 1560943"/>
                  <a:gd name="connsiteX444" fmla="*/ 392586 w 930066"/>
                  <a:gd name="connsiteY444" fmla="*/ 931885 h 1560943"/>
                  <a:gd name="connsiteX445" fmla="*/ 409154 w 930066"/>
                  <a:gd name="connsiteY445" fmla="*/ 912155 h 1560943"/>
                  <a:gd name="connsiteX446" fmla="*/ 410672 w 930066"/>
                  <a:gd name="connsiteY446" fmla="*/ 939601 h 1560943"/>
                  <a:gd name="connsiteX447" fmla="*/ 373741 w 930066"/>
                  <a:gd name="connsiteY447" fmla="*/ 960975 h 1560943"/>
                  <a:gd name="connsiteX448" fmla="*/ 367290 w 930066"/>
                  <a:gd name="connsiteY448" fmla="*/ 967299 h 1560943"/>
                  <a:gd name="connsiteX449" fmla="*/ 410798 w 930066"/>
                  <a:gd name="connsiteY449" fmla="*/ 941877 h 1560943"/>
                  <a:gd name="connsiteX450" fmla="*/ 411684 w 930066"/>
                  <a:gd name="connsiteY450" fmla="*/ 956801 h 1560943"/>
                  <a:gd name="connsiteX451" fmla="*/ 351607 w 930066"/>
                  <a:gd name="connsiteY451" fmla="*/ 992847 h 1560943"/>
                  <a:gd name="connsiteX452" fmla="*/ 297981 w 930066"/>
                  <a:gd name="connsiteY452" fmla="*/ 1023455 h 1560943"/>
                  <a:gd name="connsiteX453" fmla="*/ 397139 w 930066"/>
                  <a:gd name="connsiteY453" fmla="*/ 958572 h 1560943"/>
                  <a:gd name="connsiteX454" fmla="*/ 394989 w 930066"/>
                  <a:gd name="connsiteY454" fmla="*/ 954778 h 1560943"/>
                  <a:gd name="connsiteX455" fmla="*/ 324541 w 930066"/>
                  <a:gd name="connsiteY455" fmla="*/ 995377 h 1560943"/>
                  <a:gd name="connsiteX456" fmla="*/ 241319 w 930066"/>
                  <a:gd name="connsiteY456" fmla="*/ 1046980 h 1560943"/>
                  <a:gd name="connsiteX457" fmla="*/ 283942 w 930066"/>
                  <a:gd name="connsiteY457" fmla="*/ 1022190 h 1560943"/>
                  <a:gd name="connsiteX458" fmla="*/ 320746 w 930066"/>
                  <a:gd name="connsiteY458" fmla="*/ 1003724 h 1560943"/>
                  <a:gd name="connsiteX459" fmla="*/ 242078 w 930066"/>
                  <a:gd name="connsiteY459" fmla="*/ 1054695 h 1560943"/>
                  <a:gd name="connsiteX460" fmla="*/ 222600 w 930066"/>
                  <a:gd name="connsiteY460" fmla="*/ 1072781 h 1560943"/>
                  <a:gd name="connsiteX461" fmla="*/ 175297 w 930066"/>
                  <a:gd name="connsiteY461" fmla="*/ 1112748 h 1560943"/>
                  <a:gd name="connsiteX462" fmla="*/ 137987 w 930066"/>
                  <a:gd name="connsiteY462" fmla="*/ 1162580 h 1560943"/>
                  <a:gd name="connsiteX463" fmla="*/ 174792 w 930066"/>
                  <a:gd name="connsiteY463" fmla="*/ 1108448 h 1560943"/>
                  <a:gd name="connsiteX464" fmla="*/ 183772 w 930066"/>
                  <a:gd name="connsiteY464" fmla="*/ 1097444 h 1560943"/>
                  <a:gd name="connsiteX465" fmla="*/ 149876 w 930066"/>
                  <a:gd name="connsiteY465" fmla="*/ 1133111 h 1560943"/>
                  <a:gd name="connsiteX466" fmla="*/ 188957 w 930066"/>
                  <a:gd name="connsiteY466" fmla="*/ 1087326 h 1560943"/>
                  <a:gd name="connsiteX467" fmla="*/ 208561 w 930066"/>
                  <a:gd name="connsiteY467" fmla="*/ 1069240 h 1560943"/>
                  <a:gd name="connsiteX468" fmla="*/ 201731 w 930066"/>
                  <a:gd name="connsiteY468" fmla="*/ 1073919 h 1560943"/>
                  <a:gd name="connsiteX469" fmla="*/ 168594 w 930066"/>
                  <a:gd name="connsiteY469" fmla="*/ 1106930 h 1560943"/>
                  <a:gd name="connsiteX470" fmla="*/ 208055 w 930066"/>
                  <a:gd name="connsiteY470" fmla="*/ 1067469 h 1560943"/>
                  <a:gd name="connsiteX471" fmla="*/ 263958 w 930066"/>
                  <a:gd name="connsiteY471" fmla="*/ 1026237 h 1560943"/>
                  <a:gd name="connsiteX472" fmla="*/ 205526 w 930066"/>
                  <a:gd name="connsiteY472" fmla="*/ 1067469 h 1560943"/>
                  <a:gd name="connsiteX473" fmla="*/ 165179 w 930066"/>
                  <a:gd name="connsiteY473" fmla="*/ 1104148 h 1560943"/>
                  <a:gd name="connsiteX474" fmla="*/ 155441 w 930066"/>
                  <a:gd name="connsiteY474" fmla="*/ 1119198 h 1560943"/>
                  <a:gd name="connsiteX475" fmla="*/ 126857 w 930066"/>
                  <a:gd name="connsiteY475" fmla="*/ 1166374 h 1560943"/>
                  <a:gd name="connsiteX476" fmla="*/ 97767 w 930066"/>
                  <a:gd name="connsiteY476" fmla="*/ 1224807 h 1560943"/>
                  <a:gd name="connsiteX477" fmla="*/ 88281 w 930066"/>
                  <a:gd name="connsiteY477" fmla="*/ 1255288 h 1560943"/>
                  <a:gd name="connsiteX478" fmla="*/ 83855 w 930066"/>
                  <a:gd name="connsiteY478" fmla="*/ 1277548 h 1560943"/>
                  <a:gd name="connsiteX479" fmla="*/ 88534 w 930066"/>
                  <a:gd name="connsiteY479" fmla="*/ 1248964 h 1560943"/>
                  <a:gd name="connsiteX480" fmla="*/ 95743 w 930066"/>
                  <a:gd name="connsiteY480" fmla="*/ 1224934 h 1560943"/>
                  <a:gd name="connsiteX481" fmla="*/ 99411 w 930066"/>
                  <a:gd name="connsiteY481" fmla="*/ 1211780 h 1560943"/>
                  <a:gd name="connsiteX482" fmla="*/ 85752 w 930066"/>
                  <a:gd name="connsiteY482" fmla="*/ 1252000 h 1560943"/>
                  <a:gd name="connsiteX483" fmla="*/ 80819 w 930066"/>
                  <a:gd name="connsiteY483" fmla="*/ 1283493 h 1560943"/>
                  <a:gd name="connsiteX484" fmla="*/ 79807 w 930066"/>
                  <a:gd name="connsiteY484" fmla="*/ 1332945 h 1560943"/>
                  <a:gd name="connsiteX485" fmla="*/ 88155 w 930066"/>
                  <a:gd name="connsiteY485" fmla="*/ 1380121 h 1560943"/>
                  <a:gd name="connsiteX486" fmla="*/ 118130 w 930066"/>
                  <a:gd name="connsiteY486" fmla="*/ 1439060 h 1560943"/>
                  <a:gd name="connsiteX487" fmla="*/ 106114 w 930066"/>
                  <a:gd name="connsiteY487" fmla="*/ 1412120 h 1560943"/>
                  <a:gd name="connsiteX488" fmla="*/ 106114 w 930066"/>
                  <a:gd name="connsiteY488" fmla="*/ 1408452 h 1560943"/>
                  <a:gd name="connsiteX489" fmla="*/ 144816 w 930066"/>
                  <a:gd name="connsiteY489" fmla="*/ 1460308 h 1560943"/>
                  <a:gd name="connsiteX490" fmla="*/ 172894 w 930066"/>
                  <a:gd name="connsiteY490" fmla="*/ 1488512 h 1560943"/>
                  <a:gd name="connsiteX491" fmla="*/ 182380 w 930066"/>
                  <a:gd name="connsiteY491" fmla="*/ 1499010 h 1560943"/>
                  <a:gd name="connsiteX492" fmla="*/ 185289 w 930066"/>
                  <a:gd name="connsiteY492" fmla="*/ 1501160 h 1560943"/>
                  <a:gd name="connsiteX493" fmla="*/ 187945 w 930066"/>
                  <a:gd name="connsiteY493" fmla="*/ 1502172 h 1560943"/>
                  <a:gd name="connsiteX494" fmla="*/ 198064 w 930066"/>
                  <a:gd name="connsiteY494" fmla="*/ 1504701 h 1560943"/>
                  <a:gd name="connsiteX495" fmla="*/ 199328 w 930066"/>
                  <a:gd name="connsiteY495" fmla="*/ 1506093 h 1560943"/>
                  <a:gd name="connsiteX496" fmla="*/ 200593 w 930066"/>
                  <a:gd name="connsiteY496" fmla="*/ 1507358 h 1560943"/>
                  <a:gd name="connsiteX497" fmla="*/ 203502 w 930066"/>
                  <a:gd name="connsiteY497" fmla="*/ 1509255 h 1560943"/>
                  <a:gd name="connsiteX498" fmla="*/ 284068 w 930066"/>
                  <a:gd name="connsiteY498" fmla="*/ 1544542 h 1560943"/>
                  <a:gd name="connsiteX499" fmla="*/ 328841 w 930066"/>
                  <a:gd name="connsiteY499" fmla="*/ 1550992 h 1560943"/>
                  <a:gd name="connsiteX500" fmla="*/ 370073 w 930066"/>
                  <a:gd name="connsiteY500" fmla="*/ 1555545 h 1560943"/>
                  <a:gd name="connsiteX501" fmla="*/ 414213 w 930066"/>
                  <a:gd name="connsiteY501" fmla="*/ 1556431 h 1560943"/>
                  <a:gd name="connsiteX502" fmla="*/ 450765 w 930066"/>
                  <a:gd name="connsiteY502" fmla="*/ 1551245 h 1560943"/>
                  <a:gd name="connsiteX503" fmla="*/ 479349 w 930066"/>
                  <a:gd name="connsiteY503" fmla="*/ 1544415 h 1560943"/>
                  <a:gd name="connsiteX504" fmla="*/ 490732 w 930066"/>
                  <a:gd name="connsiteY504" fmla="*/ 1540874 h 1560943"/>
                  <a:gd name="connsiteX505" fmla="*/ 499459 w 930066"/>
                  <a:gd name="connsiteY505" fmla="*/ 1537586 h 1560943"/>
                  <a:gd name="connsiteX506" fmla="*/ 458101 w 930066"/>
                  <a:gd name="connsiteY506" fmla="*/ 1551119 h 1560943"/>
                  <a:gd name="connsiteX507" fmla="*/ 417122 w 930066"/>
                  <a:gd name="connsiteY507" fmla="*/ 1558201 h 1560943"/>
                  <a:gd name="connsiteX508" fmla="*/ 395115 w 930066"/>
                  <a:gd name="connsiteY508" fmla="*/ 1559466 h 1560943"/>
                  <a:gd name="connsiteX509" fmla="*/ 374373 w 930066"/>
                  <a:gd name="connsiteY509" fmla="*/ 1558328 h 1560943"/>
                  <a:gd name="connsiteX510" fmla="*/ 338959 w 930066"/>
                  <a:gd name="connsiteY510" fmla="*/ 1554660 h 1560943"/>
                  <a:gd name="connsiteX511" fmla="*/ 269650 w 930066"/>
                  <a:gd name="connsiteY511" fmla="*/ 1544289 h 1560943"/>
                  <a:gd name="connsiteX512" fmla="*/ 212735 w 930066"/>
                  <a:gd name="connsiteY512" fmla="*/ 1521650 h 1560943"/>
                  <a:gd name="connsiteX513" fmla="*/ 284827 w 930066"/>
                  <a:gd name="connsiteY513" fmla="*/ 1549601 h 1560943"/>
                  <a:gd name="connsiteX514" fmla="*/ 354390 w 930066"/>
                  <a:gd name="connsiteY514" fmla="*/ 1557822 h 1560943"/>
                  <a:gd name="connsiteX515" fmla="*/ 387653 w 930066"/>
                  <a:gd name="connsiteY515" fmla="*/ 1560731 h 1560943"/>
                  <a:gd name="connsiteX516" fmla="*/ 420917 w 930066"/>
                  <a:gd name="connsiteY516" fmla="*/ 1559466 h 1560943"/>
                  <a:gd name="connsiteX517" fmla="*/ 468093 w 930066"/>
                  <a:gd name="connsiteY517" fmla="*/ 1551498 h 1560943"/>
                  <a:gd name="connsiteX518" fmla="*/ 486685 w 930066"/>
                  <a:gd name="connsiteY518" fmla="*/ 1543909 h 1560943"/>
                  <a:gd name="connsiteX519" fmla="*/ 514257 w 930066"/>
                  <a:gd name="connsiteY519" fmla="*/ 1530250 h 1560943"/>
                  <a:gd name="connsiteX520" fmla="*/ 579013 w 930066"/>
                  <a:gd name="connsiteY520" fmla="*/ 1484718 h 1560943"/>
                  <a:gd name="connsiteX521" fmla="*/ 588120 w 930066"/>
                  <a:gd name="connsiteY521" fmla="*/ 1477762 h 1560943"/>
                  <a:gd name="connsiteX522" fmla="*/ 597732 w 930066"/>
                  <a:gd name="connsiteY522" fmla="*/ 1470047 h 1560943"/>
                  <a:gd name="connsiteX523" fmla="*/ 615186 w 930066"/>
                  <a:gd name="connsiteY523" fmla="*/ 1453605 h 1560943"/>
                  <a:gd name="connsiteX524" fmla="*/ 642379 w 930066"/>
                  <a:gd name="connsiteY524" fmla="*/ 1419709 h 1560943"/>
                  <a:gd name="connsiteX525" fmla="*/ 652623 w 930066"/>
                  <a:gd name="connsiteY525" fmla="*/ 1403520 h 1560943"/>
                  <a:gd name="connsiteX526" fmla="*/ 661097 w 930066"/>
                  <a:gd name="connsiteY526" fmla="*/ 1387836 h 1560943"/>
                  <a:gd name="connsiteX527" fmla="*/ 672480 w 930066"/>
                  <a:gd name="connsiteY527" fmla="*/ 1362035 h 1560943"/>
                  <a:gd name="connsiteX528" fmla="*/ 682599 w 930066"/>
                  <a:gd name="connsiteY528" fmla="*/ 1337625 h 1560943"/>
                  <a:gd name="connsiteX529" fmla="*/ 678551 w 930066"/>
                  <a:gd name="connsiteY529" fmla="*/ 1356217 h 1560943"/>
                  <a:gd name="connsiteX530" fmla="*/ 698914 w 930066"/>
                  <a:gd name="connsiteY530" fmla="*/ 1297911 h 1560943"/>
                  <a:gd name="connsiteX531" fmla="*/ 712826 w 930066"/>
                  <a:gd name="connsiteY531" fmla="*/ 1249850 h 1560943"/>
                  <a:gd name="connsiteX532" fmla="*/ 722186 w 930066"/>
                  <a:gd name="connsiteY532" fmla="*/ 1193188 h 1560943"/>
                  <a:gd name="connsiteX533" fmla="*/ 723577 w 930066"/>
                  <a:gd name="connsiteY533" fmla="*/ 1113886 h 1560943"/>
                  <a:gd name="connsiteX534" fmla="*/ 720795 w 930066"/>
                  <a:gd name="connsiteY534" fmla="*/ 1116922 h 1560943"/>
                  <a:gd name="connsiteX535" fmla="*/ 719909 w 930066"/>
                  <a:gd name="connsiteY535" fmla="*/ 1144241 h 1560943"/>
                  <a:gd name="connsiteX536" fmla="*/ 718012 w 930066"/>
                  <a:gd name="connsiteY536" fmla="*/ 1114139 h 1560943"/>
                  <a:gd name="connsiteX537" fmla="*/ 716115 w 930066"/>
                  <a:gd name="connsiteY537" fmla="*/ 1031550 h 1560943"/>
                  <a:gd name="connsiteX538" fmla="*/ 715736 w 930066"/>
                  <a:gd name="connsiteY538" fmla="*/ 960343 h 1560943"/>
                  <a:gd name="connsiteX539" fmla="*/ 716874 w 930066"/>
                  <a:gd name="connsiteY539" fmla="*/ 958952 h 1560943"/>
                  <a:gd name="connsiteX540" fmla="*/ 719150 w 930066"/>
                  <a:gd name="connsiteY540" fmla="*/ 1025858 h 1560943"/>
                  <a:gd name="connsiteX541" fmla="*/ 723324 w 930066"/>
                  <a:gd name="connsiteY541" fmla="*/ 1083911 h 1560943"/>
                  <a:gd name="connsiteX542" fmla="*/ 720415 w 930066"/>
                  <a:gd name="connsiteY542" fmla="*/ 1008657 h 1560943"/>
                  <a:gd name="connsiteX543" fmla="*/ 719150 w 930066"/>
                  <a:gd name="connsiteY543" fmla="*/ 956043 h 1560943"/>
                  <a:gd name="connsiteX544" fmla="*/ 748240 w 930066"/>
                  <a:gd name="connsiteY544" fmla="*/ 917467 h 1560943"/>
                  <a:gd name="connsiteX545" fmla="*/ 766200 w 930066"/>
                  <a:gd name="connsiteY545" fmla="*/ 889136 h 1560943"/>
                  <a:gd name="connsiteX546" fmla="*/ 783527 w 930066"/>
                  <a:gd name="connsiteY546" fmla="*/ 858023 h 1560943"/>
                  <a:gd name="connsiteX547" fmla="*/ 782642 w 930066"/>
                  <a:gd name="connsiteY547" fmla="*/ 856252 h 1560943"/>
                  <a:gd name="connsiteX548" fmla="*/ 766579 w 930066"/>
                  <a:gd name="connsiteY548" fmla="*/ 883192 h 1560943"/>
                  <a:gd name="connsiteX549" fmla="*/ 747987 w 930066"/>
                  <a:gd name="connsiteY549" fmla="*/ 908234 h 1560943"/>
                  <a:gd name="connsiteX550" fmla="*/ 764429 w 930066"/>
                  <a:gd name="connsiteY550" fmla="*/ 882559 h 1560943"/>
                  <a:gd name="connsiteX551" fmla="*/ 772144 w 930066"/>
                  <a:gd name="connsiteY551" fmla="*/ 869153 h 1560943"/>
                  <a:gd name="connsiteX552" fmla="*/ 779354 w 930066"/>
                  <a:gd name="connsiteY552" fmla="*/ 856505 h 1560943"/>
                  <a:gd name="connsiteX553" fmla="*/ 807938 w 930066"/>
                  <a:gd name="connsiteY553" fmla="*/ 805787 h 1560943"/>
                  <a:gd name="connsiteX554" fmla="*/ 832221 w 930066"/>
                  <a:gd name="connsiteY554" fmla="*/ 757220 h 1560943"/>
                  <a:gd name="connsiteX555" fmla="*/ 848410 w 930066"/>
                  <a:gd name="connsiteY555" fmla="*/ 716747 h 1560943"/>
                  <a:gd name="connsiteX556" fmla="*/ 860426 w 930066"/>
                  <a:gd name="connsiteY556" fmla="*/ 685128 h 1560943"/>
                  <a:gd name="connsiteX557" fmla="*/ 839557 w 930066"/>
                  <a:gd name="connsiteY557" fmla="*/ 749505 h 1560943"/>
                  <a:gd name="connsiteX558" fmla="*/ 863588 w 930066"/>
                  <a:gd name="connsiteY558" fmla="*/ 682598 h 1560943"/>
                  <a:gd name="connsiteX559" fmla="*/ 872315 w 930066"/>
                  <a:gd name="connsiteY559" fmla="*/ 654647 h 1560943"/>
                  <a:gd name="connsiteX560" fmla="*/ 878259 w 930066"/>
                  <a:gd name="connsiteY560" fmla="*/ 632007 h 1560943"/>
                  <a:gd name="connsiteX561" fmla="*/ 881421 w 930066"/>
                  <a:gd name="connsiteY561" fmla="*/ 605447 h 1560943"/>
                  <a:gd name="connsiteX562" fmla="*/ 887998 w 930066"/>
                  <a:gd name="connsiteY562" fmla="*/ 572816 h 1560943"/>
                  <a:gd name="connsiteX563" fmla="*/ 893310 w 930066"/>
                  <a:gd name="connsiteY563" fmla="*/ 544612 h 1560943"/>
                  <a:gd name="connsiteX564" fmla="*/ 907475 w 930066"/>
                  <a:gd name="connsiteY564" fmla="*/ 490353 h 1560943"/>
                  <a:gd name="connsiteX565" fmla="*/ 918858 w 930066"/>
                  <a:gd name="connsiteY565" fmla="*/ 436221 h 1560943"/>
                  <a:gd name="connsiteX566" fmla="*/ 929735 w 930066"/>
                  <a:gd name="connsiteY566" fmla="*/ 378420 h 1560943"/>
                  <a:gd name="connsiteX567" fmla="*/ 929988 w 930066"/>
                  <a:gd name="connsiteY567" fmla="*/ 376776 h 1560943"/>
                  <a:gd name="connsiteX568" fmla="*/ 929988 w 930066"/>
                  <a:gd name="connsiteY568" fmla="*/ 374499 h 1560943"/>
                  <a:gd name="connsiteX569" fmla="*/ 924044 w 930066"/>
                  <a:gd name="connsiteY569" fmla="*/ 325426 h 1560943"/>
                  <a:gd name="connsiteX570" fmla="*/ 317079 w 930066"/>
                  <a:gd name="connsiteY570" fmla="*/ 175677 h 1560943"/>
                  <a:gd name="connsiteX571" fmla="*/ 317079 w 930066"/>
                  <a:gd name="connsiteY571" fmla="*/ 175677 h 1560943"/>
                  <a:gd name="connsiteX572" fmla="*/ 317079 w 930066"/>
                  <a:gd name="connsiteY572" fmla="*/ 175677 h 1560943"/>
                  <a:gd name="connsiteX573" fmla="*/ 317079 w 930066"/>
                  <a:gd name="connsiteY573" fmla="*/ 175677 h 1560943"/>
                  <a:gd name="connsiteX574" fmla="*/ 134192 w 930066"/>
                  <a:gd name="connsiteY574" fmla="*/ 100044 h 1560943"/>
                  <a:gd name="connsiteX575" fmla="*/ 134192 w 930066"/>
                  <a:gd name="connsiteY575" fmla="*/ 100044 h 1560943"/>
                  <a:gd name="connsiteX576" fmla="*/ 134192 w 930066"/>
                  <a:gd name="connsiteY576" fmla="*/ 100044 h 1560943"/>
                  <a:gd name="connsiteX577" fmla="*/ 134192 w 930066"/>
                  <a:gd name="connsiteY577" fmla="*/ 100044 h 1560943"/>
                  <a:gd name="connsiteX578" fmla="*/ 716368 w 930066"/>
                  <a:gd name="connsiteY578" fmla="*/ 950857 h 1560943"/>
                  <a:gd name="connsiteX579" fmla="*/ 715483 w 930066"/>
                  <a:gd name="connsiteY579" fmla="*/ 953260 h 1560943"/>
                  <a:gd name="connsiteX580" fmla="*/ 715483 w 930066"/>
                  <a:gd name="connsiteY580" fmla="*/ 946683 h 1560943"/>
                  <a:gd name="connsiteX581" fmla="*/ 716242 w 930066"/>
                  <a:gd name="connsiteY581" fmla="*/ 944660 h 1560943"/>
                  <a:gd name="connsiteX582" fmla="*/ 716368 w 930066"/>
                  <a:gd name="connsiteY582" fmla="*/ 950857 h 1560943"/>
                  <a:gd name="connsiteX583" fmla="*/ 303672 w 930066"/>
                  <a:gd name="connsiteY583" fmla="*/ 198569 h 1560943"/>
                  <a:gd name="connsiteX584" fmla="*/ 303546 w 930066"/>
                  <a:gd name="connsiteY584" fmla="*/ 198569 h 1560943"/>
                  <a:gd name="connsiteX585" fmla="*/ 303546 w 930066"/>
                  <a:gd name="connsiteY585" fmla="*/ 198569 h 1560943"/>
                  <a:gd name="connsiteX586" fmla="*/ 303546 w 930066"/>
                  <a:gd name="connsiteY586" fmla="*/ 198569 h 1560943"/>
                  <a:gd name="connsiteX587" fmla="*/ 303546 w 930066"/>
                  <a:gd name="connsiteY587" fmla="*/ 198569 h 1560943"/>
                  <a:gd name="connsiteX588" fmla="*/ 303672 w 930066"/>
                  <a:gd name="connsiteY588" fmla="*/ 198443 h 1560943"/>
                  <a:gd name="connsiteX589" fmla="*/ 303672 w 930066"/>
                  <a:gd name="connsiteY589" fmla="*/ 198443 h 1560943"/>
                  <a:gd name="connsiteX590" fmla="*/ 303672 w 930066"/>
                  <a:gd name="connsiteY590" fmla="*/ 198443 h 1560943"/>
                  <a:gd name="connsiteX591" fmla="*/ 303672 w 930066"/>
                  <a:gd name="connsiteY591" fmla="*/ 198443 h 1560943"/>
                  <a:gd name="connsiteX592" fmla="*/ 303672 w 930066"/>
                  <a:gd name="connsiteY592" fmla="*/ 198443 h 1560943"/>
                  <a:gd name="connsiteX593" fmla="*/ 303672 w 930066"/>
                  <a:gd name="connsiteY593" fmla="*/ 198443 h 1560943"/>
                  <a:gd name="connsiteX594" fmla="*/ 303672 w 930066"/>
                  <a:gd name="connsiteY594" fmla="*/ 198443 h 1560943"/>
                  <a:gd name="connsiteX595" fmla="*/ 303672 w 930066"/>
                  <a:gd name="connsiteY595" fmla="*/ 198443 h 1560943"/>
                  <a:gd name="connsiteX596" fmla="*/ 303672 w 930066"/>
                  <a:gd name="connsiteY596" fmla="*/ 198443 h 1560943"/>
                  <a:gd name="connsiteX597" fmla="*/ 303799 w 930066"/>
                  <a:gd name="connsiteY597" fmla="*/ 198443 h 1560943"/>
                  <a:gd name="connsiteX598" fmla="*/ 303546 w 930066"/>
                  <a:gd name="connsiteY598" fmla="*/ 198696 h 1560943"/>
                  <a:gd name="connsiteX599" fmla="*/ 303799 w 930066"/>
                  <a:gd name="connsiteY599" fmla="*/ 198443 h 1560943"/>
                  <a:gd name="connsiteX600" fmla="*/ 303799 w 930066"/>
                  <a:gd name="connsiteY600" fmla="*/ 198443 h 1560943"/>
                  <a:gd name="connsiteX601" fmla="*/ 303419 w 930066"/>
                  <a:gd name="connsiteY601" fmla="*/ 198822 h 1560943"/>
                  <a:gd name="connsiteX602" fmla="*/ 303419 w 930066"/>
                  <a:gd name="connsiteY602" fmla="*/ 198822 h 1560943"/>
                  <a:gd name="connsiteX603" fmla="*/ 303672 w 930066"/>
                  <a:gd name="connsiteY603" fmla="*/ 198443 h 1560943"/>
                  <a:gd name="connsiteX604" fmla="*/ 303672 w 930066"/>
                  <a:gd name="connsiteY604" fmla="*/ 198443 h 1560943"/>
                  <a:gd name="connsiteX605" fmla="*/ 303419 w 930066"/>
                  <a:gd name="connsiteY605" fmla="*/ 198696 h 1560943"/>
                  <a:gd name="connsiteX606" fmla="*/ 303419 w 930066"/>
                  <a:gd name="connsiteY606" fmla="*/ 198696 h 1560943"/>
                  <a:gd name="connsiteX607" fmla="*/ 303419 w 930066"/>
                  <a:gd name="connsiteY607" fmla="*/ 198696 h 1560943"/>
                  <a:gd name="connsiteX608" fmla="*/ 303419 w 930066"/>
                  <a:gd name="connsiteY608" fmla="*/ 198696 h 1560943"/>
                  <a:gd name="connsiteX609" fmla="*/ 302534 w 930066"/>
                  <a:gd name="connsiteY609" fmla="*/ 199455 h 1560943"/>
                  <a:gd name="connsiteX610" fmla="*/ 303293 w 930066"/>
                  <a:gd name="connsiteY610" fmla="*/ 198696 h 1560943"/>
                  <a:gd name="connsiteX611" fmla="*/ 375258 w 930066"/>
                  <a:gd name="connsiteY611" fmla="*/ 1382398 h 1560943"/>
                  <a:gd name="connsiteX612" fmla="*/ 381203 w 930066"/>
                  <a:gd name="connsiteY612" fmla="*/ 1370509 h 1560943"/>
                  <a:gd name="connsiteX613" fmla="*/ 372855 w 930066"/>
                  <a:gd name="connsiteY613" fmla="*/ 1376959 h 1560943"/>
                  <a:gd name="connsiteX614" fmla="*/ 360713 w 930066"/>
                  <a:gd name="connsiteY614" fmla="*/ 1386951 h 1560943"/>
                  <a:gd name="connsiteX615" fmla="*/ 362105 w 930066"/>
                  <a:gd name="connsiteY615" fmla="*/ 1388722 h 1560943"/>
                  <a:gd name="connsiteX616" fmla="*/ 364887 w 930066"/>
                  <a:gd name="connsiteY616" fmla="*/ 1387963 h 1560943"/>
                  <a:gd name="connsiteX617" fmla="*/ 366278 w 930066"/>
                  <a:gd name="connsiteY617" fmla="*/ 1385433 h 1560943"/>
                  <a:gd name="connsiteX618" fmla="*/ 370326 w 930066"/>
                  <a:gd name="connsiteY618" fmla="*/ 1386572 h 1560943"/>
                  <a:gd name="connsiteX619" fmla="*/ 355402 w 930066"/>
                  <a:gd name="connsiteY619" fmla="*/ 1397828 h 1560943"/>
                  <a:gd name="connsiteX620" fmla="*/ 354263 w 930066"/>
                  <a:gd name="connsiteY620" fmla="*/ 1398334 h 1560943"/>
                  <a:gd name="connsiteX621" fmla="*/ 344777 w 930066"/>
                  <a:gd name="connsiteY621" fmla="*/ 1400105 h 1560943"/>
                  <a:gd name="connsiteX622" fmla="*/ 345410 w 930066"/>
                  <a:gd name="connsiteY622" fmla="*/ 1401496 h 1560943"/>
                  <a:gd name="connsiteX623" fmla="*/ 343259 w 930066"/>
                  <a:gd name="connsiteY623" fmla="*/ 1402128 h 1560943"/>
                  <a:gd name="connsiteX624" fmla="*/ 330865 w 930066"/>
                  <a:gd name="connsiteY624" fmla="*/ 1403267 h 1560943"/>
                  <a:gd name="connsiteX625" fmla="*/ 330865 w 930066"/>
                  <a:gd name="connsiteY625" fmla="*/ 1402381 h 1560943"/>
                  <a:gd name="connsiteX626" fmla="*/ 334532 w 930066"/>
                  <a:gd name="connsiteY626" fmla="*/ 1400611 h 1560943"/>
                  <a:gd name="connsiteX627" fmla="*/ 332003 w 930066"/>
                  <a:gd name="connsiteY627" fmla="*/ 1400231 h 1560943"/>
                  <a:gd name="connsiteX628" fmla="*/ 332130 w 930066"/>
                  <a:gd name="connsiteY628" fmla="*/ 1400105 h 1560943"/>
                  <a:gd name="connsiteX629" fmla="*/ 323023 w 930066"/>
                  <a:gd name="connsiteY629" fmla="*/ 1396943 h 1560943"/>
                  <a:gd name="connsiteX630" fmla="*/ 318470 w 930066"/>
                  <a:gd name="connsiteY630" fmla="*/ 1400105 h 1560943"/>
                  <a:gd name="connsiteX631" fmla="*/ 311640 w 930066"/>
                  <a:gd name="connsiteY631" fmla="*/ 1396690 h 1560943"/>
                  <a:gd name="connsiteX632" fmla="*/ 303040 w 930066"/>
                  <a:gd name="connsiteY632" fmla="*/ 1390619 h 1560943"/>
                  <a:gd name="connsiteX633" fmla="*/ 303040 w 930066"/>
                  <a:gd name="connsiteY633" fmla="*/ 1390366 h 1560943"/>
                  <a:gd name="connsiteX634" fmla="*/ 321505 w 930066"/>
                  <a:gd name="connsiteY634" fmla="*/ 1389101 h 1560943"/>
                  <a:gd name="connsiteX635" fmla="*/ 318597 w 930066"/>
                  <a:gd name="connsiteY635" fmla="*/ 1386698 h 1560943"/>
                  <a:gd name="connsiteX636" fmla="*/ 312399 w 930066"/>
                  <a:gd name="connsiteY636" fmla="*/ 1382398 h 1560943"/>
                  <a:gd name="connsiteX637" fmla="*/ 322517 w 930066"/>
                  <a:gd name="connsiteY637" fmla="*/ 1382398 h 1560943"/>
                  <a:gd name="connsiteX638" fmla="*/ 324541 w 930066"/>
                  <a:gd name="connsiteY638" fmla="*/ 1378477 h 1560943"/>
                  <a:gd name="connsiteX639" fmla="*/ 318217 w 930066"/>
                  <a:gd name="connsiteY639" fmla="*/ 1372912 h 1560943"/>
                  <a:gd name="connsiteX640" fmla="*/ 319102 w 930066"/>
                  <a:gd name="connsiteY640" fmla="*/ 1369371 h 1560943"/>
                  <a:gd name="connsiteX641" fmla="*/ 320620 w 930066"/>
                  <a:gd name="connsiteY641" fmla="*/ 1369371 h 1560943"/>
                  <a:gd name="connsiteX642" fmla="*/ 319482 w 930066"/>
                  <a:gd name="connsiteY642" fmla="*/ 1368106 h 1560943"/>
                  <a:gd name="connsiteX643" fmla="*/ 319102 w 930066"/>
                  <a:gd name="connsiteY643" fmla="*/ 1358494 h 1560943"/>
                  <a:gd name="connsiteX644" fmla="*/ 314929 w 930066"/>
                  <a:gd name="connsiteY644" fmla="*/ 1359885 h 1560943"/>
                  <a:gd name="connsiteX645" fmla="*/ 314929 w 930066"/>
                  <a:gd name="connsiteY645" fmla="*/ 1359885 h 1560943"/>
                  <a:gd name="connsiteX646" fmla="*/ 319102 w 930066"/>
                  <a:gd name="connsiteY646" fmla="*/ 1358494 h 1560943"/>
                  <a:gd name="connsiteX647" fmla="*/ 318723 w 930066"/>
                  <a:gd name="connsiteY647" fmla="*/ 1356217 h 1560943"/>
                  <a:gd name="connsiteX648" fmla="*/ 318343 w 930066"/>
                  <a:gd name="connsiteY648" fmla="*/ 1354699 h 1560943"/>
                  <a:gd name="connsiteX649" fmla="*/ 318343 w 930066"/>
                  <a:gd name="connsiteY649" fmla="*/ 1354699 h 1560943"/>
                  <a:gd name="connsiteX650" fmla="*/ 318343 w 930066"/>
                  <a:gd name="connsiteY650" fmla="*/ 1354446 h 1560943"/>
                  <a:gd name="connsiteX651" fmla="*/ 318343 w 930066"/>
                  <a:gd name="connsiteY651" fmla="*/ 1354193 h 1560943"/>
                  <a:gd name="connsiteX652" fmla="*/ 318343 w 930066"/>
                  <a:gd name="connsiteY652" fmla="*/ 1353687 h 1560943"/>
                  <a:gd name="connsiteX653" fmla="*/ 318217 w 930066"/>
                  <a:gd name="connsiteY653" fmla="*/ 1351790 h 1560943"/>
                  <a:gd name="connsiteX654" fmla="*/ 317332 w 930066"/>
                  <a:gd name="connsiteY654" fmla="*/ 1347490 h 1560943"/>
                  <a:gd name="connsiteX655" fmla="*/ 310376 w 930066"/>
                  <a:gd name="connsiteY655" fmla="*/ 1347237 h 1560943"/>
                  <a:gd name="connsiteX656" fmla="*/ 312905 w 930066"/>
                  <a:gd name="connsiteY656" fmla="*/ 1338257 h 1560943"/>
                  <a:gd name="connsiteX657" fmla="*/ 314549 w 930066"/>
                  <a:gd name="connsiteY657" fmla="*/ 1333451 h 1560943"/>
                  <a:gd name="connsiteX658" fmla="*/ 316573 w 930066"/>
                  <a:gd name="connsiteY658" fmla="*/ 1328392 h 1560943"/>
                  <a:gd name="connsiteX659" fmla="*/ 317711 w 930066"/>
                  <a:gd name="connsiteY659" fmla="*/ 1340154 h 1560943"/>
                  <a:gd name="connsiteX660" fmla="*/ 317332 w 930066"/>
                  <a:gd name="connsiteY660" fmla="*/ 1336234 h 1560943"/>
                  <a:gd name="connsiteX661" fmla="*/ 317964 w 930066"/>
                  <a:gd name="connsiteY661" fmla="*/ 1333451 h 1560943"/>
                  <a:gd name="connsiteX662" fmla="*/ 319229 w 930066"/>
                  <a:gd name="connsiteY662" fmla="*/ 1330795 h 1560943"/>
                  <a:gd name="connsiteX663" fmla="*/ 314676 w 930066"/>
                  <a:gd name="connsiteY663" fmla="*/ 1321689 h 1560943"/>
                  <a:gd name="connsiteX664" fmla="*/ 322391 w 930066"/>
                  <a:gd name="connsiteY664" fmla="*/ 1313341 h 1560943"/>
                  <a:gd name="connsiteX665" fmla="*/ 330232 w 930066"/>
                  <a:gd name="connsiteY665" fmla="*/ 1297658 h 1560943"/>
                  <a:gd name="connsiteX666" fmla="*/ 325426 w 930066"/>
                  <a:gd name="connsiteY666" fmla="*/ 1294875 h 1560943"/>
                  <a:gd name="connsiteX667" fmla="*/ 337948 w 930066"/>
                  <a:gd name="connsiteY667" fmla="*/ 1283240 h 1560943"/>
                  <a:gd name="connsiteX668" fmla="*/ 332256 w 930066"/>
                  <a:gd name="connsiteY668" fmla="*/ 1296140 h 1560943"/>
                  <a:gd name="connsiteX669" fmla="*/ 343007 w 930066"/>
                  <a:gd name="connsiteY669" fmla="*/ 1278054 h 1560943"/>
                  <a:gd name="connsiteX670" fmla="*/ 336556 w 930066"/>
                  <a:gd name="connsiteY670" fmla="*/ 1279319 h 1560943"/>
                  <a:gd name="connsiteX671" fmla="*/ 348824 w 930066"/>
                  <a:gd name="connsiteY671" fmla="*/ 1270339 h 1560943"/>
                  <a:gd name="connsiteX672" fmla="*/ 355907 w 930066"/>
                  <a:gd name="connsiteY672" fmla="*/ 1263509 h 1560943"/>
                  <a:gd name="connsiteX673" fmla="*/ 358310 w 930066"/>
                  <a:gd name="connsiteY673" fmla="*/ 1255794 h 1560943"/>
                  <a:gd name="connsiteX674" fmla="*/ 373108 w 930066"/>
                  <a:gd name="connsiteY674" fmla="*/ 1246435 h 1560943"/>
                  <a:gd name="connsiteX675" fmla="*/ 386009 w 930066"/>
                  <a:gd name="connsiteY675" fmla="*/ 1228854 h 1560943"/>
                  <a:gd name="connsiteX676" fmla="*/ 373614 w 930066"/>
                  <a:gd name="connsiteY676" fmla="*/ 1229360 h 1560943"/>
                  <a:gd name="connsiteX677" fmla="*/ 385756 w 930066"/>
                  <a:gd name="connsiteY677" fmla="*/ 1224807 h 1560943"/>
                  <a:gd name="connsiteX678" fmla="*/ 393977 w 930066"/>
                  <a:gd name="connsiteY678" fmla="*/ 1219748 h 1560943"/>
                  <a:gd name="connsiteX679" fmla="*/ 391321 w 930066"/>
                  <a:gd name="connsiteY679" fmla="*/ 1216207 h 1560943"/>
                  <a:gd name="connsiteX680" fmla="*/ 407636 w 930066"/>
                  <a:gd name="connsiteY680" fmla="*/ 1210389 h 1560943"/>
                  <a:gd name="connsiteX681" fmla="*/ 408396 w 930066"/>
                  <a:gd name="connsiteY681" fmla="*/ 1214689 h 1560943"/>
                  <a:gd name="connsiteX682" fmla="*/ 407384 w 930066"/>
                  <a:gd name="connsiteY682" fmla="*/ 1218357 h 1560943"/>
                  <a:gd name="connsiteX683" fmla="*/ 407384 w 930066"/>
                  <a:gd name="connsiteY683" fmla="*/ 1218483 h 1560943"/>
                  <a:gd name="connsiteX684" fmla="*/ 407384 w 930066"/>
                  <a:gd name="connsiteY684" fmla="*/ 1218483 h 1560943"/>
                  <a:gd name="connsiteX685" fmla="*/ 406498 w 930066"/>
                  <a:gd name="connsiteY685" fmla="*/ 1223922 h 1560943"/>
                  <a:gd name="connsiteX686" fmla="*/ 411684 w 930066"/>
                  <a:gd name="connsiteY686" fmla="*/ 1227084 h 1560943"/>
                  <a:gd name="connsiteX687" fmla="*/ 406751 w 930066"/>
                  <a:gd name="connsiteY687" fmla="*/ 1240237 h 1560943"/>
                  <a:gd name="connsiteX688" fmla="*/ 407257 w 930066"/>
                  <a:gd name="connsiteY688" fmla="*/ 1253770 h 1560943"/>
                  <a:gd name="connsiteX689" fmla="*/ 404348 w 930066"/>
                  <a:gd name="connsiteY689" fmla="*/ 1293105 h 1560943"/>
                  <a:gd name="connsiteX690" fmla="*/ 407636 w 930066"/>
                  <a:gd name="connsiteY690" fmla="*/ 1279445 h 1560943"/>
                  <a:gd name="connsiteX691" fmla="*/ 407131 w 930066"/>
                  <a:gd name="connsiteY691" fmla="*/ 1298923 h 1560943"/>
                  <a:gd name="connsiteX692" fmla="*/ 410419 w 930066"/>
                  <a:gd name="connsiteY692" fmla="*/ 1282481 h 1560943"/>
                  <a:gd name="connsiteX693" fmla="*/ 404348 w 930066"/>
                  <a:gd name="connsiteY693" fmla="*/ 1300441 h 1560943"/>
                  <a:gd name="connsiteX694" fmla="*/ 407763 w 930066"/>
                  <a:gd name="connsiteY694" fmla="*/ 1304235 h 1560943"/>
                  <a:gd name="connsiteX695" fmla="*/ 387527 w 930066"/>
                  <a:gd name="connsiteY695" fmla="*/ 1337119 h 1560943"/>
                  <a:gd name="connsiteX696" fmla="*/ 393471 w 930066"/>
                  <a:gd name="connsiteY696" fmla="*/ 1338131 h 1560943"/>
                  <a:gd name="connsiteX697" fmla="*/ 385503 w 930066"/>
                  <a:gd name="connsiteY697" fmla="*/ 1347490 h 1560943"/>
                  <a:gd name="connsiteX698" fmla="*/ 397012 w 930066"/>
                  <a:gd name="connsiteY698" fmla="*/ 1334463 h 1560943"/>
                  <a:gd name="connsiteX699" fmla="*/ 401313 w 930066"/>
                  <a:gd name="connsiteY699" fmla="*/ 1340154 h 1560943"/>
                  <a:gd name="connsiteX700" fmla="*/ 390688 w 930066"/>
                  <a:gd name="connsiteY700" fmla="*/ 1351537 h 1560943"/>
                  <a:gd name="connsiteX701" fmla="*/ 395748 w 930066"/>
                  <a:gd name="connsiteY701" fmla="*/ 1352170 h 1560943"/>
                  <a:gd name="connsiteX702" fmla="*/ 373235 w 930066"/>
                  <a:gd name="connsiteY702" fmla="*/ 1366462 h 1560943"/>
                  <a:gd name="connsiteX703" fmla="*/ 369567 w 930066"/>
                  <a:gd name="connsiteY703" fmla="*/ 1377465 h 1560943"/>
                  <a:gd name="connsiteX704" fmla="*/ 387527 w 930066"/>
                  <a:gd name="connsiteY704" fmla="*/ 1365829 h 1560943"/>
                  <a:gd name="connsiteX705" fmla="*/ 389930 w 930066"/>
                  <a:gd name="connsiteY705" fmla="*/ 1368612 h 1560943"/>
                  <a:gd name="connsiteX706" fmla="*/ 375511 w 930066"/>
                  <a:gd name="connsiteY706" fmla="*/ 1382777 h 1560943"/>
                  <a:gd name="connsiteX707" fmla="*/ 301016 w 930066"/>
                  <a:gd name="connsiteY707" fmla="*/ 1364438 h 1560943"/>
                  <a:gd name="connsiteX708" fmla="*/ 301016 w 930066"/>
                  <a:gd name="connsiteY708" fmla="*/ 1364438 h 1560943"/>
                  <a:gd name="connsiteX709" fmla="*/ 293807 w 930066"/>
                  <a:gd name="connsiteY709" fmla="*/ 1366968 h 1560943"/>
                  <a:gd name="connsiteX710" fmla="*/ 301016 w 930066"/>
                  <a:gd name="connsiteY710" fmla="*/ 1364438 h 1560943"/>
                  <a:gd name="connsiteX711" fmla="*/ 288495 w 930066"/>
                  <a:gd name="connsiteY711" fmla="*/ 1368865 h 1560943"/>
                  <a:gd name="connsiteX712" fmla="*/ 288495 w 930066"/>
                  <a:gd name="connsiteY712" fmla="*/ 1368865 h 1560943"/>
                  <a:gd name="connsiteX713" fmla="*/ 288495 w 930066"/>
                  <a:gd name="connsiteY713" fmla="*/ 1368865 h 1560943"/>
                  <a:gd name="connsiteX714" fmla="*/ 288495 w 930066"/>
                  <a:gd name="connsiteY714" fmla="*/ 1368865 h 1560943"/>
                  <a:gd name="connsiteX715" fmla="*/ 288495 w 930066"/>
                  <a:gd name="connsiteY715" fmla="*/ 1368865 h 1560943"/>
                  <a:gd name="connsiteX716" fmla="*/ 288495 w 930066"/>
                  <a:gd name="connsiteY716" fmla="*/ 1368865 h 1560943"/>
                  <a:gd name="connsiteX717" fmla="*/ 288495 w 930066"/>
                  <a:gd name="connsiteY717" fmla="*/ 1368865 h 1560943"/>
                  <a:gd name="connsiteX718" fmla="*/ 288495 w 930066"/>
                  <a:gd name="connsiteY718" fmla="*/ 1368865 h 1560943"/>
                  <a:gd name="connsiteX719" fmla="*/ 288495 w 930066"/>
                  <a:gd name="connsiteY719" fmla="*/ 1368865 h 1560943"/>
                  <a:gd name="connsiteX720" fmla="*/ 288495 w 930066"/>
                  <a:gd name="connsiteY720" fmla="*/ 1368865 h 1560943"/>
                  <a:gd name="connsiteX721" fmla="*/ 288495 w 930066"/>
                  <a:gd name="connsiteY721" fmla="*/ 1368865 h 1560943"/>
                  <a:gd name="connsiteX722" fmla="*/ 288495 w 930066"/>
                  <a:gd name="connsiteY722" fmla="*/ 1368865 h 1560943"/>
                  <a:gd name="connsiteX723" fmla="*/ 288495 w 930066"/>
                  <a:gd name="connsiteY723" fmla="*/ 1368865 h 1560943"/>
                  <a:gd name="connsiteX724" fmla="*/ 288495 w 930066"/>
                  <a:gd name="connsiteY724" fmla="*/ 1368865 h 1560943"/>
                  <a:gd name="connsiteX725" fmla="*/ 288495 w 930066"/>
                  <a:gd name="connsiteY725" fmla="*/ 1368865 h 1560943"/>
                  <a:gd name="connsiteX726" fmla="*/ 288495 w 930066"/>
                  <a:gd name="connsiteY726" fmla="*/ 1368865 h 1560943"/>
                  <a:gd name="connsiteX727" fmla="*/ 317079 w 930066"/>
                  <a:gd name="connsiteY727" fmla="*/ 1375568 h 1560943"/>
                  <a:gd name="connsiteX728" fmla="*/ 317079 w 930066"/>
                  <a:gd name="connsiteY728" fmla="*/ 1379109 h 1560943"/>
                  <a:gd name="connsiteX729" fmla="*/ 315814 w 930066"/>
                  <a:gd name="connsiteY729" fmla="*/ 1378224 h 1560943"/>
                  <a:gd name="connsiteX730" fmla="*/ 317079 w 930066"/>
                  <a:gd name="connsiteY730" fmla="*/ 1375568 h 1560943"/>
                  <a:gd name="connsiteX731" fmla="*/ 303672 w 930066"/>
                  <a:gd name="connsiteY731" fmla="*/ 1363553 h 1560943"/>
                  <a:gd name="connsiteX732" fmla="*/ 303419 w 930066"/>
                  <a:gd name="connsiteY732" fmla="*/ 1363553 h 1560943"/>
                  <a:gd name="connsiteX733" fmla="*/ 303419 w 930066"/>
                  <a:gd name="connsiteY733" fmla="*/ 1363553 h 1560943"/>
                  <a:gd name="connsiteX734" fmla="*/ 312778 w 930066"/>
                  <a:gd name="connsiteY734" fmla="*/ 1360264 h 1560943"/>
                  <a:gd name="connsiteX735" fmla="*/ 312778 w 930066"/>
                  <a:gd name="connsiteY735" fmla="*/ 1360264 h 1560943"/>
                  <a:gd name="connsiteX736" fmla="*/ 303672 w 930066"/>
                  <a:gd name="connsiteY736" fmla="*/ 1363426 h 1560943"/>
                  <a:gd name="connsiteX737" fmla="*/ 283689 w 930066"/>
                  <a:gd name="connsiteY737" fmla="*/ 575472 h 1560943"/>
                  <a:gd name="connsiteX738" fmla="*/ 283689 w 930066"/>
                  <a:gd name="connsiteY738" fmla="*/ 575472 h 1560943"/>
                  <a:gd name="connsiteX739" fmla="*/ 283689 w 930066"/>
                  <a:gd name="connsiteY739" fmla="*/ 575472 h 1560943"/>
                  <a:gd name="connsiteX740" fmla="*/ 283689 w 930066"/>
                  <a:gd name="connsiteY740" fmla="*/ 575472 h 1560943"/>
                  <a:gd name="connsiteX741" fmla="*/ 284448 w 930066"/>
                  <a:gd name="connsiteY741" fmla="*/ 575472 h 1560943"/>
                  <a:gd name="connsiteX742" fmla="*/ 284448 w 930066"/>
                  <a:gd name="connsiteY742" fmla="*/ 575472 h 1560943"/>
                  <a:gd name="connsiteX743" fmla="*/ 284574 w 930066"/>
                  <a:gd name="connsiteY743" fmla="*/ 575472 h 1560943"/>
                  <a:gd name="connsiteX744" fmla="*/ 284574 w 930066"/>
                  <a:gd name="connsiteY744" fmla="*/ 575472 h 1560943"/>
                  <a:gd name="connsiteX745" fmla="*/ 284448 w 930066"/>
                  <a:gd name="connsiteY745" fmla="*/ 575472 h 1560943"/>
                  <a:gd name="connsiteX746" fmla="*/ 837786 w 930066"/>
                  <a:gd name="connsiteY746" fmla="*/ 285206 h 1560943"/>
                  <a:gd name="connsiteX747" fmla="*/ 837786 w 930066"/>
                  <a:gd name="connsiteY747" fmla="*/ 285206 h 1560943"/>
                  <a:gd name="connsiteX748" fmla="*/ 837786 w 930066"/>
                  <a:gd name="connsiteY748" fmla="*/ 285206 h 1560943"/>
                  <a:gd name="connsiteX749" fmla="*/ 837786 w 930066"/>
                  <a:gd name="connsiteY749" fmla="*/ 285206 h 1560943"/>
                  <a:gd name="connsiteX750" fmla="*/ 703847 w 930066"/>
                  <a:gd name="connsiteY750" fmla="*/ 641999 h 1560943"/>
                  <a:gd name="connsiteX751" fmla="*/ 703594 w 930066"/>
                  <a:gd name="connsiteY751" fmla="*/ 640229 h 1560943"/>
                  <a:gd name="connsiteX752" fmla="*/ 703847 w 930066"/>
                  <a:gd name="connsiteY752" fmla="*/ 641999 h 1560943"/>
                  <a:gd name="connsiteX753" fmla="*/ 702329 w 930066"/>
                  <a:gd name="connsiteY753" fmla="*/ 216529 h 1560943"/>
                  <a:gd name="connsiteX754" fmla="*/ 702329 w 930066"/>
                  <a:gd name="connsiteY754" fmla="*/ 216529 h 1560943"/>
                  <a:gd name="connsiteX755" fmla="*/ 702329 w 930066"/>
                  <a:gd name="connsiteY755" fmla="*/ 216529 h 1560943"/>
                  <a:gd name="connsiteX756" fmla="*/ 702329 w 930066"/>
                  <a:gd name="connsiteY756" fmla="*/ 216529 h 1560943"/>
                  <a:gd name="connsiteX757" fmla="*/ 760509 w 930066"/>
                  <a:gd name="connsiteY757" fmla="*/ 141022 h 1560943"/>
                  <a:gd name="connsiteX758" fmla="*/ 760509 w 930066"/>
                  <a:gd name="connsiteY758" fmla="*/ 141022 h 1560943"/>
                  <a:gd name="connsiteX759" fmla="*/ 760509 w 930066"/>
                  <a:gd name="connsiteY759" fmla="*/ 141022 h 1560943"/>
                  <a:gd name="connsiteX760" fmla="*/ 760509 w 930066"/>
                  <a:gd name="connsiteY760" fmla="*/ 141022 h 1560943"/>
                  <a:gd name="connsiteX761" fmla="*/ 292922 w 930066"/>
                  <a:gd name="connsiteY761" fmla="*/ 597732 h 1560943"/>
                  <a:gd name="connsiteX762" fmla="*/ 290392 w 930066"/>
                  <a:gd name="connsiteY762" fmla="*/ 610633 h 1560943"/>
                  <a:gd name="connsiteX763" fmla="*/ 289507 w 930066"/>
                  <a:gd name="connsiteY763" fmla="*/ 617463 h 1560943"/>
                  <a:gd name="connsiteX764" fmla="*/ 289507 w 930066"/>
                  <a:gd name="connsiteY764" fmla="*/ 625051 h 1560943"/>
                  <a:gd name="connsiteX765" fmla="*/ 289633 w 930066"/>
                  <a:gd name="connsiteY765" fmla="*/ 632387 h 1560943"/>
                  <a:gd name="connsiteX766" fmla="*/ 289380 w 930066"/>
                  <a:gd name="connsiteY766" fmla="*/ 640987 h 1560943"/>
                  <a:gd name="connsiteX767" fmla="*/ 286977 w 930066"/>
                  <a:gd name="connsiteY767" fmla="*/ 636687 h 1560943"/>
                  <a:gd name="connsiteX768" fmla="*/ 284954 w 930066"/>
                  <a:gd name="connsiteY768" fmla="*/ 625557 h 1560943"/>
                  <a:gd name="connsiteX769" fmla="*/ 283942 w 930066"/>
                  <a:gd name="connsiteY769" fmla="*/ 618601 h 1560943"/>
                  <a:gd name="connsiteX770" fmla="*/ 283942 w 930066"/>
                  <a:gd name="connsiteY770" fmla="*/ 613036 h 1560943"/>
                  <a:gd name="connsiteX771" fmla="*/ 285206 w 930066"/>
                  <a:gd name="connsiteY771" fmla="*/ 604941 h 1560943"/>
                  <a:gd name="connsiteX772" fmla="*/ 286345 w 930066"/>
                  <a:gd name="connsiteY772" fmla="*/ 598617 h 1560943"/>
                  <a:gd name="connsiteX773" fmla="*/ 286598 w 930066"/>
                  <a:gd name="connsiteY773" fmla="*/ 589511 h 1560943"/>
                  <a:gd name="connsiteX774" fmla="*/ 284954 w 930066"/>
                  <a:gd name="connsiteY774" fmla="*/ 577243 h 1560943"/>
                  <a:gd name="connsiteX775" fmla="*/ 284954 w 930066"/>
                  <a:gd name="connsiteY775" fmla="*/ 575472 h 1560943"/>
                  <a:gd name="connsiteX776" fmla="*/ 285586 w 930066"/>
                  <a:gd name="connsiteY776" fmla="*/ 575472 h 1560943"/>
                  <a:gd name="connsiteX777" fmla="*/ 285333 w 930066"/>
                  <a:gd name="connsiteY777" fmla="*/ 575472 h 1560943"/>
                  <a:gd name="connsiteX778" fmla="*/ 285712 w 930066"/>
                  <a:gd name="connsiteY778" fmla="*/ 575472 h 1560943"/>
                  <a:gd name="connsiteX779" fmla="*/ 285965 w 930066"/>
                  <a:gd name="connsiteY779" fmla="*/ 575472 h 1560943"/>
                  <a:gd name="connsiteX780" fmla="*/ 285712 w 930066"/>
                  <a:gd name="connsiteY780" fmla="*/ 575472 h 1560943"/>
                  <a:gd name="connsiteX781" fmla="*/ 286345 w 930066"/>
                  <a:gd name="connsiteY781" fmla="*/ 575472 h 1560943"/>
                  <a:gd name="connsiteX782" fmla="*/ 285586 w 930066"/>
                  <a:gd name="connsiteY782" fmla="*/ 575472 h 1560943"/>
                  <a:gd name="connsiteX783" fmla="*/ 287863 w 930066"/>
                  <a:gd name="connsiteY783" fmla="*/ 575472 h 1560943"/>
                  <a:gd name="connsiteX784" fmla="*/ 287863 w 930066"/>
                  <a:gd name="connsiteY784" fmla="*/ 575472 h 1560943"/>
                  <a:gd name="connsiteX785" fmla="*/ 287357 w 930066"/>
                  <a:gd name="connsiteY785" fmla="*/ 575472 h 1560943"/>
                  <a:gd name="connsiteX786" fmla="*/ 286851 w 930066"/>
                  <a:gd name="connsiteY786" fmla="*/ 575472 h 1560943"/>
                  <a:gd name="connsiteX787" fmla="*/ 286471 w 930066"/>
                  <a:gd name="connsiteY787" fmla="*/ 575472 h 1560943"/>
                  <a:gd name="connsiteX788" fmla="*/ 286345 w 930066"/>
                  <a:gd name="connsiteY788" fmla="*/ 575472 h 1560943"/>
                  <a:gd name="connsiteX789" fmla="*/ 286345 w 930066"/>
                  <a:gd name="connsiteY789" fmla="*/ 575472 h 1560943"/>
                  <a:gd name="connsiteX790" fmla="*/ 285965 w 930066"/>
                  <a:gd name="connsiteY790" fmla="*/ 575472 h 1560943"/>
                  <a:gd name="connsiteX791" fmla="*/ 286471 w 930066"/>
                  <a:gd name="connsiteY791" fmla="*/ 575472 h 1560943"/>
                  <a:gd name="connsiteX792" fmla="*/ 285712 w 930066"/>
                  <a:gd name="connsiteY792" fmla="*/ 575472 h 1560943"/>
                  <a:gd name="connsiteX793" fmla="*/ 285712 w 930066"/>
                  <a:gd name="connsiteY793" fmla="*/ 575472 h 1560943"/>
                  <a:gd name="connsiteX794" fmla="*/ 286724 w 930066"/>
                  <a:gd name="connsiteY794" fmla="*/ 575472 h 1560943"/>
                  <a:gd name="connsiteX795" fmla="*/ 287989 w 930066"/>
                  <a:gd name="connsiteY795" fmla="*/ 575599 h 1560943"/>
                  <a:gd name="connsiteX796" fmla="*/ 287989 w 930066"/>
                  <a:gd name="connsiteY796" fmla="*/ 575599 h 1560943"/>
                  <a:gd name="connsiteX797" fmla="*/ 288115 w 930066"/>
                  <a:gd name="connsiteY797" fmla="*/ 576737 h 1560943"/>
                  <a:gd name="connsiteX798" fmla="*/ 289507 w 930066"/>
                  <a:gd name="connsiteY798" fmla="*/ 584958 h 1560943"/>
                  <a:gd name="connsiteX799" fmla="*/ 288495 w 930066"/>
                  <a:gd name="connsiteY799" fmla="*/ 575725 h 1560943"/>
                  <a:gd name="connsiteX800" fmla="*/ 288495 w 930066"/>
                  <a:gd name="connsiteY800" fmla="*/ 575725 h 1560943"/>
                  <a:gd name="connsiteX801" fmla="*/ 291657 w 930066"/>
                  <a:gd name="connsiteY801" fmla="*/ 575851 h 1560943"/>
                  <a:gd name="connsiteX802" fmla="*/ 291657 w 930066"/>
                  <a:gd name="connsiteY802" fmla="*/ 575851 h 1560943"/>
                  <a:gd name="connsiteX803" fmla="*/ 292163 w 930066"/>
                  <a:gd name="connsiteY803" fmla="*/ 580152 h 1560943"/>
                  <a:gd name="connsiteX804" fmla="*/ 293048 w 930066"/>
                  <a:gd name="connsiteY804" fmla="*/ 587108 h 1560943"/>
                  <a:gd name="connsiteX805" fmla="*/ 293301 w 930066"/>
                  <a:gd name="connsiteY805" fmla="*/ 591282 h 1560943"/>
                  <a:gd name="connsiteX806" fmla="*/ 293048 w 930066"/>
                  <a:gd name="connsiteY806" fmla="*/ 597479 h 1560943"/>
                  <a:gd name="connsiteX807" fmla="*/ 291657 w 930066"/>
                  <a:gd name="connsiteY807" fmla="*/ 575599 h 1560943"/>
                  <a:gd name="connsiteX808" fmla="*/ 291657 w 930066"/>
                  <a:gd name="connsiteY808" fmla="*/ 575599 h 1560943"/>
                  <a:gd name="connsiteX809" fmla="*/ 291277 w 930066"/>
                  <a:gd name="connsiteY809" fmla="*/ 575599 h 1560943"/>
                  <a:gd name="connsiteX810" fmla="*/ 290771 w 930066"/>
                  <a:gd name="connsiteY810" fmla="*/ 575599 h 1560943"/>
                  <a:gd name="connsiteX811" fmla="*/ 291657 w 930066"/>
                  <a:gd name="connsiteY811" fmla="*/ 575599 h 1560943"/>
                  <a:gd name="connsiteX812" fmla="*/ 290265 w 930066"/>
                  <a:gd name="connsiteY812" fmla="*/ 575599 h 1560943"/>
                  <a:gd name="connsiteX813" fmla="*/ 290645 w 930066"/>
                  <a:gd name="connsiteY813" fmla="*/ 575599 h 1560943"/>
                  <a:gd name="connsiteX814" fmla="*/ 291657 w 930066"/>
                  <a:gd name="connsiteY814" fmla="*/ 575599 h 1560943"/>
                  <a:gd name="connsiteX815" fmla="*/ 291657 w 930066"/>
                  <a:gd name="connsiteY815" fmla="*/ 575599 h 1560943"/>
                  <a:gd name="connsiteX816" fmla="*/ 291657 w 930066"/>
                  <a:gd name="connsiteY816" fmla="*/ 575851 h 1560943"/>
                  <a:gd name="connsiteX817" fmla="*/ 291404 w 930066"/>
                  <a:gd name="connsiteY817" fmla="*/ 575851 h 1560943"/>
                  <a:gd name="connsiteX818" fmla="*/ 291783 w 930066"/>
                  <a:gd name="connsiteY818" fmla="*/ 575851 h 1560943"/>
                  <a:gd name="connsiteX819" fmla="*/ 291657 w 930066"/>
                  <a:gd name="connsiteY819" fmla="*/ 575851 h 1560943"/>
                  <a:gd name="connsiteX820" fmla="*/ 291025 w 930066"/>
                  <a:gd name="connsiteY820" fmla="*/ 575851 h 1560943"/>
                  <a:gd name="connsiteX821" fmla="*/ 291404 w 930066"/>
                  <a:gd name="connsiteY821" fmla="*/ 575851 h 1560943"/>
                  <a:gd name="connsiteX822" fmla="*/ 291404 w 930066"/>
                  <a:gd name="connsiteY822" fmla="*/ 575851 h 1560943"/>
                  <a:gd name="connsiteX823" fmla="*/ 290265 w 930066"/>
                  <a:gd name="connsiteY823" fmla="*/ 575851 h 1560943"/>
                  <a:gd name="connsiteX824" fmla="*/ 289633 w 930066"/>
                  <a:gd name="connsiteY824" fmla="*/ 575725 h 1560943"/>
                  <a:gd name="connsiteX825" fmla="*/ 288495 w 930066"/>
                  <a:gd name="connsiteY825" fmla="*/ 575725 h 1560943"/>
                  <a:gd name="connsiteX826" fmla="*/ 288495 w 930066"/>
                  <a:gd name="connsiteY826" fmla="*/ 575725 h 1560943"/>
                  <a:gd name="connsiteX827" fmla="*/ 288495 w 930066"/>
                  <a:gd name="connsiteY827" fmla="*/ 575725 h 1560943"/>
                  <a:gd name="connsiteX828" fmla="*/ 288495 w 930066"/>
                  <a:gd name="connsiteY828" fmla="*/ 575725 h 1560943"/>
                  <a:gd name="connsiteX829" fmla="*/ 288495 w 930066"/>
                  <a:gd name="connsiteY829" fmla="*/ 575725 h 1560943"/>
                  <a:gd name="connsiteX830" fmla="*/ 288495 w 930066"/>
                  <a:gd name="connsiteY830" fmla="*/ 575725 h 1560943"/>
                  <a:gd name="connsiteX831" fmla="*/ 289380 w 930066"/>
                  <a:gd name="connsiteY831" fmla="*/ 575725 h 1560943"/>
                  <a:gd name="connsiteX832" fmla="*/ 289507 w 930066"/>
                  <a:gd name="connsiteY832" fmla="*/ 575725 h 1560943"/>
                  <a:gd name="connsiteX833" fmla="*/ 289507 w 930066"/>
                  <a:gd name="connsiteY833" fmla="*/ 575725 h 1560943"/>
                  <a:gd name="connsiteX834" fmla="*/ 289507 w 930066"/>
                  <a:gd name="connsiteY834" fmla="*/ 575725 h 1560943"/>
                  <a:gd name="connsiteX835" fmla="*/ 289507 w 930066"/>
                  <a:gd name="connsiteY835" fmla="*/ 575725 h 1560943"/>
                  <a:gd name="connsiteX836" fmla="*/ 289507 w 930066"/>
                  <a:gd name="connsiteY836" fmla="*/ 575725 h 1560943"/>
                  <a:gd name="connsiteX837" fmla="*/ 290139 w 930066"/>
                  <a:gd name="connsiteY837" fmla="*/ 575725 h 1560943"/>
                  <a:gd name="connsiteX838" fmla="*/ 292289 w 930066"/>
                  <a:gd name="connsiteY838" fmla="*/ 431288 h 1560943"/>
                  <a:gd name="connsiteX839" fmla="*/ 291657 w 930066"/>
                  <a:gd name="connsiteY839" fmla="*/ 490226 h 1560943"/>
                  <a:gd name="connsiteX840" fmla="*/ 290645 w 930066"/>
                  <a:gd name="connsiteY840" fmla="*/ 519443 h 1560943"/>
                  <a:gd name="connsiteX841" fmla="*/ 290645 w 930066"/>
                  <a:gd name="connsiteY841" fmla="*/ 546256 h 1560943"/>
                  <a:gd name="connsiteX842" fmla="*/ 290139 w 930066"/>
                  <a:gd name="connsiteY842" fmla="*/ 561180 h 1560943"/>
                  <a:gd name="connsiteX843" fmla="*/ 287989 w 930066"/>
                  <a:gd name="connsiteY843" fmla="*/ 573575 h 1560943"/>
                  <a:gd name="connsiteX844" fmla="*/ 287736 w 930066"/>
                  <a:gd name="connsiteY844" fmla="*/ 575093 h 1560943"/>
                  <a:gd name="connsiteX845" fmla="*/ 287736 w 930066"/>
                  <a:gd name="connsiteY845" fmla="*/ 575472 h 1560943"/>
                  <a:gd name="connsiteX846" fmla="*/ 287736 w 930066"/>
                  <a:gd name="connsiteY846" fmla="*/ 575472 h 1560943"/>
                  <a:gd name="connsiteX847" fmla="*/ 287483 w 930066"/>
                  <a:gd name="connsiteY847" fmla="*/ 575472 h 1560943"/>
                  <a:gd name="connsiteX848" fmla="*/ 285965 w 930066"/>
                  <a:gd name="connsiteY848" fmla="*/ 575472 h 1560943"/>
                  <a:gd name="connsiteX849" fmla="*/ 285080 w 930066"/>
                  <a:gd name="connsiteY849" fmla="*/ 575472 h 1560943"/>
                  <a:gd name="connsiteX850" fmla="*/ 284701 w 930066"/>
                  <a:gd name="connsiteY850" fmla="*/ 575472 h 1560943"/>
                  <a:gd name="connsiteX851" fmla="*/ 284701 w 930066"/>
                  <a:gd name="connsiteY851" fmla="*/ 575472 h 1560943"/>
                  <a:gd name="connsiteX852" fmla="*/ 284701 w 930066"/>
                  <a:gd name="connsiteY852" fmla="*/ 575219 h 1560943"/>
                  <a:gd name="connsiteX853" fmla="*/ 285333 w 930066"/>
                  <a:gd name="connsiteY853" fmla="*/ 571172 h 1560943"/>
                  <a:gd name="connsiteX854" fmla="*/ 287609 w 930066"/>
                  <a:gd name="connsiteY854" fmla="*/ 555995 h 1560943"/>
                  <a:gd name="connsiteX855" fmla="*/ 287736 w 930066"/>
                  <a:gd name="connsiteY855" fmla="*/ 542209 h 1560943"/>
                  <a:gd name="connsiteX856" fmla="*/ 288115 w 930066"/>
                  <a:gd name="connsiteY856" fmla="*/ 516028 h 1560943"/>
                  <a:gd name="connsiteX857" fmla="*/ 289380 w 930066"/>
                  <a:gd name="connsiteY857" fmla="*/ 488962 h 1560943"/>
                  <a:gd name="connsiteX858" fmla="*/ 289886 w 930066"/>
                  <a:gd name="connsiteY858" fmla="*/ 462148 h 1560943"/>
                  <a:gd name="connsiteX859" fmla="*/ 292036 w 930066"/>
                  <a:gd name="connsiteY859" fmla="*/ 416490 h 1560943"/>
                  <a:gd name="connsiteX860" fmla="*/ 297728 w 930066"/>
                  <a:gd name="connsiteY860" fmla="*/ 384618 h 1560943"/>
                  <a:gd name="connsiteX861" fmla="*/ 292036 w 930066"/>
                  <a:gd name="connsiteY861" fmla="*/ 431414 h 1560943"/>
                  <a:gd name="connsiteX862" fmla="*/ 311134 w 930066"/>
                  <a:gd name="connsiteY862" fmla="*/ 206285 h 1560943"/>
                  <a:gd name="connsiteX863" fmla="*/ 311514 w 930066"/>
                  <a:gd name="connsiteY863" fmla="*/ 206158 h 1560943"/>
                  <a:gd name="connsiteX864" fmla="*/ 311134 w 930066"/>
                  <a:gd name="connsiteY864" fmla="*/ 206158 h 1560943"/>
                  <a:gd name="connsiteX865" fmla="*/ 311514 w 930066"/>
                  <a:gd name="connsiteY865" fmla="*/ 206032 h 1560943"/>
                  <a:gd name="connsiteX866" fmla="*/ 311767 w 930066"/>
                  <a:gd name="connsiteY866" fmla="*/ 206032 h 1560943"/>
                  <a:gd name="connsiteX867" fmla="*/ 311767 w 930066"/>
                  <a:gd name="connsiteY867" fmla="*/ 206032 h 1560943"/>
                  <a:gd name="connsiteX868" fmla="*/ 311514 w 930066"/>
                  <a:gd name="connsiteY868" fmla="*/ 206032 h 1560943"/>
                  <a:gd name="connsiteX869" fmla="*/ 311893 w 930066"/>
                  <a:gd name="connsiteY869" fmla="*/ 206032 h 1560943"/>
                  <a:gd name="connsiteX870" fmla="*/ 311893 w 930066"/>
                  <a:gd name="connsiteY870" fmla="*/ 206032 h 1560943"/>
                  <a:gd name="connsiteX871" fmla="*/ 312273 w 930066"/>
                  <a:gd name="connsiteY871" fmla="*/ 206032 h 1560943"/>
                  <a:gd name="connsiteX872" fmla="*/ 312273 w 930066"/>
                  <a:gd name="connsiteY872" fmla="*/ 206032 h 1560943"/>
                  <a:gd name="connsiteX873" fmla="*/ 312273 w 930066"/>
                  <a:gd name="connsiteY873" fmla="*/ 206032 h 1560943"/>
                  <a:gd name="connsiteX874" fmla="*/ 312146 w 930066"/>
                  <a:gd name="connsiteY874" fmla="*/ 206032 h 1560943"/>
                  <a:gd name="connsiteX875" fmla="*/ 312146 w 930066"/>
                  <a:gd name="connsiteY875" fmla="*/ 206032 h 1560943"/>
                  <a:gd name="connsiteX876" fmla="*/ 311261 w 930066"/>
                  <a:gd name="connsiteY876" fmla="*/ 206285 h 1560943"/>
                  <a:gd name="connsiteX877" fmla="*/ 312399 w 930066"/>
                  <a:gd name="connsiteY877" fmla="*/ 205905 h 1560943"/>
                  <a:gd name="connsiteX878" fmla="*/ 312399 w 930066"/>
                  <a:gd name="connsiteY878" fmla="*/ 205905 h 1560943"/>
                  <a:gd name="connsiteX879" fmla="*/ 312652 w 930066"/>
                  <a:gd name="connsiteY879" fmla="*/ 205905 h 1560943"/>
                  <a:gd name="connsiteX880" fmla="*/ 312399 w 930066"/>
                  <a:gd name="connsiteY880" fmla="*/ 205905 h 1560943"/>
                  <a:gd name="connsiteX881" fmla="*/ 96376 w 930066"/>
                  <a:gd name="connsiteY881" fmla="*/ 122051 h 1560943"/>
                  <a:gd name="connsiteX882" fmla="*/ 96376 w 930066"/>
                  <a:gd name="connsiteY882" fmla="*/ 122304 h 1560943"/>
                  <a:gd name="connsiteX883" fmla="*/ 96376 w 930066"/>
                  <a:gd name="connsiteY883" fmla="*/ 122304 h 1560943"/>
                  <a:gd name="connsiteX884" fmla="*/ 96376 w 930066"/>
                  <a:gd name="connsiteY884" fmla="*/ 122051 h 1560943"/>
                  <a:gd name="connsiteX885" fmla="*/ 96376 w 930066"/>
                  <a:gd name="connsiteY885" fmla="*/ 122051 h 1560943"/>
                  <a:gd name="connsiteX886" fmla="*/ 96629 w 930066"/>
                  <a:gd name="connsiteY886" fmla="*/ 122430 h 1560943"/>
                  <a:gd name="connsiteX887" fmla="*/ 96629 w 930066"/>
                  <a:gd name="connsiteY887" fmla="*/ 122430 h 1560943"/>
                  <a:gd name="connsiteX888" fmla="*/ 96629 w 930066"/>
                  <a:gd name="connsiteY888" fmla="*/ 122304 h 1560943"/>
                  <a:gd name="connsiteX889" fmla="*/ 96629 w 930066"/>
                  <a:gd name="connsiteY889" fmla="*/ 122430 h 1560943"/>
                  <a:gd name="connsiteX890" fmla="*/ 96629 w 930066"/>
                  <a:gd name="connsiteY890" fmla="*/ 122430 h 1560943"/>
                  <a:gd name="connsiteX891" fmla="*/ 96629 w 930066"/>
                  <a:gd name="connsiteY891" fmla="*/ 122430 h 1560943"/>
                  <a:gd name="connsiteX892" fmla="*/ 96629 w 930066"/>
                  <a:gd name="connsiteY892" fmla="*/ 122430 h 1560943"/>
                  <a:gd name="connsiteX893" fmla="*/ 96629 w 930066"/>
                  <a:gd name="connsiteY893" fmla="*/ 122304 h 1560943"/>
                  <a:gd name="connsiteX894" fmla="*/ 96629 w 930066"/>
                  <a:gd name="connsiteY894" fmla="*/ 122304 h 1560943"/>
                  <a:gd name="connsiteX895" fmla="*/ 96629 w 930066"/>
                  <a:gd name="connsiteY895" fmla="*/ 122430 h 1560943"/>
                  <a:gd name="connsiteX896" fmla="*/ 96629 w 930066"/>
                  <a:gd name="connsiteY896" fmla="*/ 122430 h 1560943"/>
                  <a:gd name="connsiteX897" fmla="*/ 96629 w 930066"/>
                  <a:gd name="connsiteY897" fmla="*/ 122177 h 1560943"/>
                  <a:gd name="connsiteX898" fmla="*/ 96629 w 930066"/>
                  <a:gd name="connsiteY898" fmla="*/ 122177 h 1560943"/>
                  <a:gd name="connsiteX899" fmla="*/ 96629 w 930066"/>
                  <a:gd name="connsiteY899" fmla="*/ 121924 h 1560943"/>
                  <a:gd name="connsiteX900" fmla="*/ 96629 w 930066"/>
                  <a:gd name="connsiteY900" fmla="*/ 121924 h 1560943"/>
                  <a:gd name="connsiteX901" fmla="*/ 96629 w 930066"/>
                  <a:gd name="connsiteY901" fmla="*/ 121671 h 1560943"/>
                  <a:gd name="connsiteX902" fmla="*/ 96629 w 930066"/>
                  <a:gd name="connsiteY902" fmla="*/ 121671 h 1560943"/>
                  <a:gd name="connsiteX903" fmla="*/ 85752 w 930066"/>
                  <a:gd name="connsiteY903" fmla="*/ 109909 h 1560943"/>
                  <a:gd name="connsiteX904" fmla="*/ 85752 w 930066"/>
                  <a:gd name="connsiteY904" fmla="*/ 109909 h 1560943"/>
                  <a:gd name="connsiteX905" fmla="*/ 85752 w 930066"/>
                  <a:gd name="connsiteY905" fmla="*/ 109909 h 1560943"/>
                  <a:gd name="connsiteX906" fmla="*/ 408901 w 930066"/>
                  <a:gd name="connsiteY906" fmla="*/ 912281 h 1560943"/>
                  <a:gd name="connsiteX907" fmla="*/ 418008 w 930066"/>
                  <a:gd name="connsiteY907" fmla="*/ 900013 h 1560943"/>
                  <a:gd name="connsiteX908" fmla="*/ 419905 w 930066"/>
                  <a:gd name="connsiteY908" fmla="*/ 935047 h 1560943"/>
                  <a:gd name="connsiteX909" fmla="*/ 411431 w 930066"/>
                  <a:gd name="connsiteY909" fmla="*/ 939474 h 1560943"/>
                  <a:gd name="connsiteX910" fmla="*/ 408901 w 930066"/>
                  <a:gd name="connsiteY910" fmla="*/ 912281 h 1560943"/>
                  <a:gd name="connsiteX911" fmla="*/ 411558 w 930066"/>
                  <a:gd name="connsiteY911" fmla="*/ 941624 h 1560943"/>
                  <a:gd name="connsiteX912" fmla="*/ 420537 w 930066"/>
                  <a:gd name="connsiteY912" fmla="*/ 936818 h 1560943"/>
                  <a:gd name="connsiteX913" fmla="*/ 422940 w 930066"/>
                  <a:gd name="connsiteY913" fmla="*/ 936818 h 1560943"/>
                  <a:gd name="connsiteX914" fmla="*/ 422940 w 930066"/>
                  <a:gd name="connsiteY914" fmla="*/ 935553 h 1560943"/>
                  <a:gd name="connsiteX915" fmla="*/ 425217 w 930066"/>
                  <a:gd name="connsiteY915" fmla="*/ 934415 h 1560943"/>
                  <a:gd name="connsiteX916" fmla="*/ 426861 w 930066"/>
                  <a:gd name="connsiteY916" fmla="*/ 931632 h 1560943"/>
                  <a:gd name="connsiteX917" fmla="*/ 422814 w 930066"/>
                  <a:gd name="connsiteY917" fmla="*/ 933656 h 1560943"/>
                  <a:gd name="connsiteX918" fmla="*/ 420664 w 930066"/>
                  <a:gd name="connsiteY918" fmla="*/ 896092 h 1560943"/>
                  <a:gd name="connsiteX919" fmla="*/ 425976 w 930066"/>
                  <a:gd name="connsiteY919" fmla="*/ 887998 h 1560943"/>
                  <a:gd name="connsiteX920" fmla="*/ 428632 w 930066"/>
                  <a:gd name="connsiteY920" fmla="*/ 947695 h 1560943"/>
                  <a:gd name="connsiteX921" fmla="*/ 414593 w 930066"/>
                  <a:gd name="connsiteY921" fmla="*/ 955157 h 1560943"/>
                  <a:gd name="connsiteX922" fmla="*/ 427493 w 930066"/>
                  <a:gd name="connsiteY922" fmla="*/ 933024 h 1560943"/>
                  <a:gd name="connsiteX923" fmla="*/ 425090 w 930066"/>
                  <a:gd name="connsiteY923" fmla="*/ 934289 h 1560943"/>
                  <a:gd name="connsiteX924" fmla="*/ 412569 w 930066"/>
                  <a:gd name="connsiteY924" fmla="*/ 955790 h 1560943"/>
                  <a:gd name="connsiteX925" fmla="*/ 412569 w 930066"/>
                  <a:gd name="connsiteY925" fmla="*/ 956295 h 1560943"/>
                  <a:gd name="connsiteX926" fmla="*/ 412063 w 930066"/>
                  <a:gd name="connsiteY926" fmla="*/ 956548 h 1560943"/>
                  <a:gd name="connsiteX927" fmla="*/ 412443 w 930066"/>
                  <a:gd name="connsiteY927" fmla="*/ 955790 h 1560943"/>
                  <a:gd name="connsiteX928" fmla="*/ 411431 w 930066"/>
                  <a:gd name="connsiteY928" fmla="*/ 941371 h 1560943"/>
                  <a:gd name="connsiteX929" fmla="*/ 426482 w 930066"/>
                  <a:gd name="connsiteY929" fmla="*/ 950351 h 1560943"/>
                  <a:gd name="connsiteX930" fmla="*/ 428758 w 930066"/>
                  <a:gd name="connsiteY930" fmla="*/ 949086 h 1560943"/>
                  <a:gd name="connsiteX931" fmla="*/ 428758 w 930066"/>
                  <a:gd name="connsiteY931" fmla="*/ 950478 h 1560943"/>
                  <a:gd name="connsiteX932" fmla="*/ 426608 w 930066"/>
                  <a:gd name="connsiteY932" fmla="*/ 951489 h 1560943"/>
                  <a:gd name="connsiteX933" fmla="*/ 426482 w 930066"/>
                  <a:gd name="connsiteY933" fmla="*/ 950351 h 1560943"/>
                  <a:gd name="connsiteX934" fmla="*/ 314802 w 930066"/>
                  <a:gd name="connsiteY934" fmla="*/ 1019914 h 1560943"/>
                  <a:gd name="connsiteX935" fmla="*/ 347939 w 930066"/>
                  <a:gd name="connsiteY935" fmla="*/ 997907 h 1560943"/>
                  <a:gd name="connsiteX936" fmla="*/ 412822 w 930066"/>
                  <a:gd name="connsiteY936" fmla="*/ 957940 h 1560943"/>
                  <a:gd name="connsiteX937" fmla="*/ 412822 w 930066"/>
                  <a:gd name="connsiteY937" fmla="*/ 958446 h 1560943"/>
                  <a:gd name="connsiteX938" fmla="*/ 413328 w 930066"/>
                  <a:gd name="connsiteY938" fmla="*/ 957560 h 1560943"/>
                  <a:gd name="connsiteX939" fmla="*/ 426102 w 930066"/>
                  <a:gd name="connsiteY939" fmla="*/ 950478 h 1560943"/>
                  <a:gd name="connsiteX940" fmla="*/ 426102 w 930066"/>
                  <a:gd name="connsiteY940" fmla="*/ 950478 h 1560943"/>
                  <a:gd name="connsiteX941" fmla="*/ 426355 w 930066"/>
                  <a:gd name="connsiteY941" fmla="*/ 957560 h 1560943"/>
                  <a:gd name="connsiteX942" fmla="*/ 427114 w 930066"/>
                  <a:gd name="connsiteY942" fmla="*/ 956422 h 1560943"/>
                  <a:gd name="connsiteX943" fmla="*/ 426608 w 930066"/>
                  <a:gd name="connsiteY943" fmla="*/ 951616 h 1560943"/>
                  <a:gd name="connsiteX944" fmla="*/ 428758 w 930066"/>
                  <a:gd name="connsiteY944" fmla="*/ 951616 h 1560943"/>
                  <a:gd name="connsiteX945" fmla="*/ 428758 w 930066"/>
                  <a:gd name="connsiteY945" fmla="*/ 953640 h 1560943"/>
                  <a:gd name="connsiteX946" fmla="*/ 427114 w 930066"/>
                  <a:gd name="connsiteY946" fmla="*/ 956548 h 1560943"/>
                  <a:gd name="connsiteX947" fmla="*/ 427114 w 930066"/>
                  <a:gd name="connsiteY947" fmla="*/ 957687 h 1560943"/>
                  <a:gd name="connsiteX948" fmla="*/ 428758 w 930066"/>
                  <a:gd name="connsiteY948" fmla="*/ 954904 h 1560943"/>
                  <a:gd name="connsiteX949" fmla="*/ 428758 w 930066"/>
                  <a:gd name="connsiteY949" fmla="*/ 957560 h 1560943"/>
                  <a:gd name="connsiteX950" fmla="*/ 431288 w 930066"/>
                  <a:gd name="connsiteY950" fmla="*/ 953260 h 1560943"/>
                  <a:gd name="connsiteX951" fmla="*/ 431288 w 930066"/>
                  <a:gd name="connsiteY951" fmla="*/ 951616 h 1560943"/>
                  <a:gd name="connsiteX952" fmla="*/ 432552 w 930066"/>
                  <a:gd name="connsiteY952" fmla="*/ 951236 h 1560943"/>
                  <a:gd name="connsiteX953" fmla="*/ 434450 w 930066"/>
                  <a:gd name="connsiteY953" fmla="*/ 947948 h 1560943"/>
                  <a:gd name="connsiteX954" fmla="*/ 432173 w 930066"/>
                  <a:gd name="connsiteY954" fmla="*/ 948960 h 1560943"/>
                  <a:gd name="connsiteX955" fmla="*/ 433691 w 930066"/>
                  <a:gd name="connsiteY955" fmla="*/ 946430 h 1560943"/>
                  <a:gd name="connsiteX956" fmla="*/ 432552 w 930066"/>
                  <a:gd name="connsiteY956" fmla="*/ 947063 h 1560943"/>
                  <a:gd name="connsiteX957" fmla="*/ 431288 w 930066"/>
                  <a:gd name="connsiteY957" fmla="*/ 949213 h 1560943"/>
                  <a:gd name="connsiteX958" fmla="*/ 431288 w 930066"/>
                  <a:gd name="connsiteY958" fmla="*/ 947821 h 1560943"/>
                  <a:gd name="connsiteX959" fmla="*/ 432552 w 930066"/>
                  <a:gd name="connsiteY959" fmla="*/ 947063 h 1560943"/>
                  <a:gd name="connsiteX960" fmla="*/ 433312 w 930066"/>
                  <a:gd name="connsiteY960" fmla="*/ 945671 h 1560943"/>
                  <a:gd name="connsiteX961" fmla="*/ 431161 w 930066"/>
                  <a:gd name="connsiteY961" fmla="*/ 946683 h 1560943"/>
                  <a:gd name="connsiteX962" fmla="*/ 430782 w 930066"/>
                  <a:gd name="connsiteY962" fmla="*/ 936439 h 1560943"/>
                  <a:gd name="connsiteX963" fmla="*/ 426355 w 930066"/>
                  <a:gd name="connsiteY963" fmla="*/ 887365 h 1560943"/>
                  <a:gd name="connsiteX964" fmla="*/ 429897 w 930066"/>
                  <a:gd name="connsiteY964" fmla="*/ 881800 h 1560943"/>
                  <a:gd name="connsiteX965" fmla="*/ 431288 w 930066"/>
                  <a:gd name="connsiteY965" fmla="*/ 906716 h 1560943"/>
                  <a:gd name="connsiteX966" fmla="*/ 437738 w 930066"/>
                  <a:gd name="connsiteY966" fmla="*/ 940992 h 1560943"/>
                  <a:gd name="connsiteX967" fmla="*/ 438750 w 930066"/>
                  <a:gd name="connsiteY967" fmla="*/ 956928 h 1560943"/>
                  <a:gd name="connsiteX968" fmla="*/ 350089 w 930066"/>
                  <a:gd name="connsiteY968" fmla="*/ 1007645 h 1560943"/>
                  <a:gd name="connsiteX969" fmla="*/ 282044 w 930066"/>
                  <a:gd name="connsiteY969" fmla="*/ 1048118 h 1560943"/>
                  <a:gd name="connsiteX970" fmla="*/ 278124 w 930066"/>
                  <a:gd name="connsiteY970" fmla="*/ 1050268 h 1560943"/>
                  <a:gd name="connsiteX971" fmla="*/ 314549 w 930066"/>
                  <a:gd name="connsiteY971" fmla="*/ 1020167 h 1560943"/>
                  <a:gd name="connsiteX972" fmla="*/ 709159 w 930066"/>
                  <a:gd name="connsiteY972" fmla="*/ 962872 h 1560943"/>
                  <a:gd name="connsiteX973" fmla="*/ 713585 w 930066"/>
                  <a:gd name="connsiteY973" fmla="*/ 957940 h 1560943"/>
                  <a:gd name="connsiteX974" fmla="*/ 712953 w 930066"/>
                  <a:gd name="connsiteY974" fmla="*/ 959457 h 1560943"/>
                  <a:gd name="connsiteX975" fmla="*/ 708400 w 930066"/>
                  <a:gd name="connsiteY975" fmla="*/ 964769 h 1560943"/>
                  <a:gd name="connsiteX976" fmla="*/ 709159 w 930066"/>
                  <a:gd name="connsiteY976" fmla="*/ 962746 h 1560943"/>
                  <a:gd name="connsiteX977" fmla="*/ 715229 w 930066"/>
                  <a:gd name="connsiteY977" fmla="*/ 956675 h 1560943"/>
                  <a:gd name="connsiteX978" fmla="*/ 715229 w 930066"/>
                  <a:gd name="connsiteY978" fmla="*/ 955916 h 1560943"/>
                  <a:gd name="connsiteX979" fmla="*/ 716242 w 930066"/>
                  <a:gd name="connsiteY979" fmla="*/ 954778 h 1560943"/>
                  <a:gd name="connsiteX980" fmla="*/ 716242 w 930066"/>
                  <a:gd name="connsiteY980" fmla="*/ 955537 h 1560943"/>
                  <a:gd name="connsiteX981" fmla="*/ 715229 w 930066"/>
                  <a:gd name="connsiteY981" fmla="*/ 956801 h 1560943"/>
                  <a:gd name="connsiteX982" fmla="*/ 718645 w 930066"/>
                  <a:gd name="connsiteY982" fmla="*/ 952628 h 1560943"/>
                  <a:gd name="connsiteX983" fmla="*/ 718645 w 930066"/>
                  <a:gd name="connsiteY983" fmla="*/ 951995 h 1560943"/>
                  <a:gd name="connsiteX984" fmla="*/ 732051 w 930066"/>
                  <a:gd name="connsiteY984" fmla="*/ 935553 h 1560943"/>
                  <a:gd name="connsiteX985" fmla="*/ 718645 w 930066"/>
                  <a:gd name="connsiteY985" fmla="*/ 952628 h 15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</a:cxnLst>
                <a:rect l="l" t="t" r="r" b="b"/>
                <a:pathLst>
                  <a:path w="930066" h="1560943">
                    <a:moveTo>
                      <a:pt x="924044" y="325679"/>
                    </a:moveTo>
                    <a:cubicBezTo>
                      <a:pt x="920755" y="316573"/>
                      <a:pt x="917467" y="305822"/>
                      <a:pt x="907096" y="292922"/>
                    </a:cubicBezTo>
                    <a:cubicBezTo>
                      <a:pt x="903301" y="288495"/>
                      <a:pt x="899001" y="283942"/>
                      <a:pt x="893436" y="279515"/>
                    </a:cubicBezTo>
                    <a:cubicBezTo>
                      <a:pt x="887745" y="275088"/>
                      <a:pt x="880788" y="270409"/>
                      <a:pt x="870544" y="267373"/>
                    </a:cubicBezTo>
                    <a:cubicBezTo>
                      <a:pt x="865358" y="265982"/>
                      <a:pt x="859414" y="264970"/>
                      <a:pt x="852837" y="265476"/>
                    </a:cubicBezTo>
                    <a:lnTo>
                      <a:pt x="851572" y="265476"/>
                    </a:lnTo>
                    <a:cubicBezTo>
                      <a:pt x="851572" y="265476"/>
                      <a:pt x="850940" y="265603"/>
                      <a:pt x="850940" y="265603"/>
                    </a:cubicBezTo>
                    <a:cubicBezTo>
                      <a:pt x="850181" y="265603"/>
                      <a:pt x="851952" y="265350"/>
                      <a:pt x="847905" y="265982"/>
                    </a:cubicBezTo>
                    <a:cubicBezTo>
                      <a:pt x="845248" y="266361"/>
                      <a:pt x="841454" y="267753"/>
                      <a:pt x="840189" y="268385"/>
                    </a:cubicBezTo>
                    <a:cubicBezTo>
                      <a:pt x="839051" y="268891"/>
                      <a:pt x="838039" y="269397"/>
                      <a:pt x="837027" y="270029"/>
                    </a:cubicBezTo>
                    <a:cubicBezTo>
                      <a:pt x="834877" y="271294"/>
                      <a:pt x="834877" y="271420"/>
                      <a:pt x="833739" y="272179"/>
                    </a:cubicBezTo>
                    <a:cubicBezTo>
                      <a:pt x="831715" y="273697"/>
                      <a:pt x="831336" y="274077"/>
                      <a:pt x="831083" y="274329"/>
                    </a:cubicBezTo>
                    <a:cubicBezTo>
                      <a:pt x="830324" y="274582"/>
                      <a:pt x="829565" y="274835"/>
                      <a:pt x="828806" y="275215"/>
                    </a:cubicBezTo>
                    <a:cubicBezTo>
                      <a:pt x="817423" y="280780"/>
                      <a:pt x="812744" y="288116"/>
                      <a:pt x="809455" y="293175"/>
                    </a:cubicBezTo>
                    <a:cubicBezTo>
                      <a:pt x="803384" y="303925"/>
                      <a:pt x="802119" y="311640"/>
                      <a:pt x="800602" y="319355"/>
                    </a:cubicBezTo>
                    <a:cubicBezTo>
                      <a:pt x="799463" y="326059"/>
                      <a:pt x="798957" y="332509"/>
                      <a:pt x="798831" y="338959"/>
                    </a:cubicBezTo>
                    <a:cubicBezTo>
                      <a:pt x="795796" y="355148"/>
                      <a:pt x="792254" y="374752"/>
                      <a:pt x="787828" y="398530"/>
                    </a:cubicBezTo>
                    <a:cubicBezTo>
                      <a:pt x="785804" y="410799"/>
                      <a:pt x="782516" y="423826"/>
                      <a:pt x="778721" y="438118"/>
                    </a:cubicBezTo>
                    <a:cubicBezTo>
                      <a:pt x="775053" y="452410"/>
                      <a:pt x="771133" y="467840"/>
                      <a:pt x="766832" y="484535"/>
                    </a:cubicBezTo>
                    <a:cubicBezTo>
                      <a:pt x="771259" y="474037"/>
                      <a:pt x="780365" y="442544"/>
                      <a:pt x="788333" y="415731"/>
                    </a:cubicBezTo>
                    <a:cubicBezTo>
                      <a:pt x="794784" y="388538"/>
                      <a:pt x="800349" y="366026"/>
                      <a:pt x="801108" y="374120"/>
                    </a:cubicBezTo>
                    <a:cubicBezTo>
                      <a:pt x="798199" y="388665"/>
                      <a:pt x="795543" y="403589"/>
                      <a:pt x="792254" y="418261"/>
                    </a:cubicBezTo>
                    <a:cubicBezTo>
                      <a:pt x="788333" y="432806"/>
                      <a:pt x="784539" y="447098"/>
                      <a:pt x="780871" y="460757"/>
                    </a:cubicBezTo>
                    <a:cubicBezTo>
                      <a:pt x="777077" y="474670"/>
                      <a:pt x="773915" y="486558"/>
                      <a:pt x="769994" y="499712"/>
                    </a:cubicBezTo>
                    <a:cubicBezTo>
                      <a:pt x="766453" y="512360"/>
                      <a:pt x="763923" y="523237"/>
                      <a:pt x="761520" y="531964"/>
                    </a:cubicBezTo>
                    <a:cubicBezTo>
                      <a:pt x="756967" y="549291"/>
                      <a:pt x="753552" y="558145"/>
                      <a:pt x="753299" y="557006"/>
                    </a:cubicBezTo>
                    <a:cubicBezTo>
                      <a:pt x="753299" y="555615"/>
                      <a:pt x="755955" y="545118"/>
                      <a:pt x="762026" y="515395"/>
                    </a:cubicBezTo>
                    <a:cubicBezTo>
                      <a:pt x="752414" y="554856"/>
                      <a:pt x="750137" y="564848"/>
                      <a:pt x="722565" y="619107"/>
                    </a:cubicBezTo>
                    <a:cubicBezTo>
                      <a:pt x="714344" y="637572"/>
                      <a:pt x="724210" y="621004"/>
                      <a:pt x="731292" y="608736"/>
                    </a:cubicBezTo>
                    <a:cubicBezTo>
                      <a:pt x="738122" y="596467"/>
                      <a:pt x="743307" y="587740"/>
                      <a:pt x="726486" y="621130"/>
                    </a:cubicBezTo>
                    <a:cubicBezTo>
                      <a:pt x="723324" y="626442"/>
                      <a:pt x="718645" y="634411"/>
                      <a:pt x="713206" y="644655"/>
                    </a:cubicBezTo>
                    <a:cubicBezTo>
                      <a:pt x="710803" y="649208"/>
                      <a:pt x="708147" y="654141"/>
                      <a:pt x="705491" y="659580"/>
                    </a:cubicBezTo>
                    <a:cubicBezTo>
                      <a:pt x="705238" y="657050"/>
                      <a:pt x="705111" y="654394"/>
                      <a:pt x="704858" y="651864"/>
                    </a:cubicBezTo>
                    <a:cubicBezTo>
                      <a:pt x="704858" y="650979"/>
                      <a:pt x="704732" y="650094"/>
                      <a:pt x="704605" y="649335"/>
                    </a:cubicBezTo>
                    <a:cubicBezTo>
                      <a:pt x="707641" y="643138"/>
                      <a:pt x="710803" y="636940"/>
                      <a:pt x="713838" y="631122"/>
                    </a:cubicBezTo>
                    <a:cubicBezTo>
                      <a:pt x="725348" y="609115"/>
                      <a:pt x="736225" y="588499"/>
                      <a:pt x="744320" y="567631"/>
                    </a:cubicBezTo>
                    <a:cubicBezTo>
                      <a:pt x="742422" y="569654"/>
                      <a:pt x="744572" y="562698"/>
                      <a:pt x="746217" y="555742"/>
                    </a:cubicBezTo>
                    <a:cubicBezTo>
                      <a:pt x="747861" y="548532"/>
                      <a:pt x="749379" y="540311"/>
                      <a:pt x="747987" y="541703"/>
                    </a:cubicBezTo>
                    <a:cubicBezTo>
                      <a:pt x="744952" y="553465"/>
                      <a:pt x="742043" y="562065"/>
                      <a:pt x="737869" y="571931"/>
                    </a:cubicBezTo>
                    <a:cubicBezTo>
                      <a:pt x="733948" y="581543"/>
                      <a:pt x="729648" y="590396"/>
                      <a:pt x="725348" y="598870"/>
                    </a:cubicBezTo>
                    <a:cubicBezTo>
                      <a:pt x="717380" y="614427"/>
                      <a:pt x="709791" y="628087"/>
                      <a:pt x="703467" y="639470"/>
                    </a:cubicBezTo>
                    <a:cubicBezTo>
                      <a:pt x="701696" y="623660"/>
                      <a:pt x="700052" y="607850"/>
                      <a:pt x="698282" y="592041"/>
                    </a:cubicBezTo>
                    <a:cubicBezTo>
                      <a:pt x="696384" y="572943"/>
                      <a:pt x="696005" y="555615"/>
                      <a:pt x="696384" y="536644"/>
                    </a:cubicBezTo>
                    <a:cubicBezTo>
                      <a:pt x="698534" y="455445"/>
                      <a:pt x="697143" y="393345"/>
                      <a:pt x="697396" y="360587"/>
                    </a:cubicBezTo>
                    <a:cubicBezTo>
                      <a:pt x="698408" y="350595"/>
                      <a:pt x="699546" y="340098"/>
                      <a:pt x="700685" y="329221"/>
                    </a:cubicBezTo>
                    <a:cubicBezTo>
                      <a:pt x="701950" y="318343"/>
                      <a:pt x="702961" y="308984"/>
                      <a:pt x="705238" y="296969"/>
                    </a:cubicBezTo>
                    <a:cubicBezTo>
                      <a:pt x="709159" y="274329"/>
                      <a:pt x="712826" y="250046"/>
                      <a:pt x="716368" y="224624"/>
                    </a:cubicBezTo>
                    <a:cubicBezTo>
                      <a:pt x="716747" y="223486"/>
                      <a:pt x="717127" y="222221"/>
                      <a:pt x="717506" y="221209"/>
                    </a:cubicBezTo>
                    <a:lnTo>
                      <a:pt x="717886" y="220577"/>
                    </a:lnTo>
                    <a:cubicBezTo>
                      <a:pt x="717886" y="220577"/>
                      <a:pt x="718139" y="220956"/>
                      <a:pt x="717886" y="220577"/>
                    </a:cubicBezTo>
                    <a:lnTo>
                      <a:pt x="718265" y="219691"/>
                    </a:lnTo>
                    <a:lnTo>
                      <a:pt x="718265" y="219312"/>
                    </a:lnTo>
                    <a:cubicBezTo>
                      <a:pt x="718265" y="219312"/>
                      <a:pt x="718391" y="219312"/>
                      <a:pt x="718391" y="219312"/>
                    </a:cubicBezTo>
                    <a:lnTo>
                      <a:pt x="719530" y="218300"/>
                    </a:lnTo>
                    <a:cubicBezTo>
                      <a:pt x="721048" y="218047"/>
                      <a:pt x="723577" y="217541"/>
                      <a:pt x="725474" y="216909"/>
                    </a:cubicBezTo>
                    <a:cubicBezTo>
                      <a:pt x="729142" y="215770"/>
                      <a:pt x="734328" y="212988"/>
                      <a:pt x="737996" y="209573"/>
                    </a:cubicBezTo>
                    <a:lnTo>
                      <a:pt x="735339" y="211850"/>
                    </a:lnTo>
                    <a:cubicBezTo>
                      <a:pt x="742801" y="206032"/>
                      <a:pt x="750643" y="198822"/>
                      <a:pt x="757347" y="187692"/>
                    </a:cubicBezTo>
                    <a:cubicBezTo>
                      <a:pt x="764050" y="176942"/>
                      <a:pt x="768097" y="160500"/>
                      <a:pt x="765315" y="146081"/>
                    </a:cubicBezTo>
                    <a:cubicBezTo>
                      <a:pt x="764682" y="142161"/>
                      <a:pt x="763291" y="138113"/>
                      <a:pt x="761773" y="135331"/>
                    </a:cubicBezTo>
                    <a:cubicBezTo>
                      <a:pt x="761267" y="134319"/>
                      <a:pt x="760509" y="133434"/>
                      <a:pt x="759876" y="132548"/>
                    </a:cubicBezTo>
                    <a:cubicBezTo>
                      <a:pt x="759876" y="132548"/>
                      <a:pt x="759876" y="132548"/>
                      <a:pt x="759876" y="132548"/>
                    </a:cubicBezTo>
                    <a:cubicBezTo>
                      <a:pt x="759244" y="129007"/>
                      <a:pt x="758232" y="123568"/>
                      <a:pt x="754438" y="116992"/>
                    </a:cubicBezTo>
                    <a:lnTo>
                      <a:pt x="753679" y="115600"/>
                    </a:lnTo>
                    <a:lnTo>
                      <a:pt x="752920" y="114589"/>
                    </a:lnTo>
                    <a:cubicBezTo>
                      <a:pt x="734707" y="90305"/>
                      <a:pt x="712447" y="70701"/>
                      <a:pt x="689302" y="53626"/>
                    </a:cubicBezTo>
                    <a:cubicBezTo>
                      <a:pt x="677666" y="45026"/>
                      <a:pt x="665777" y="37184"/>
                      <a:pt x="653635" y="29722"/>
                    </a:cubicBezTo>
                    <a:cubicBezTo>
                      <a:pt x="641873" y="22386"/>
                      <a:pt x="628466" y="14545"/>
                      <a:pt x="614301" y="8221"/>
                    </a:cubicBezTo>
                    <a:cubicBezTo>
                      <a:pt x="593305" y="2656"/>
                      <a:pt x="621510" y="12521"/>
                      <a:pt x="649714" y="30987"/>
                    </a:cubicBezTo>
                    <a:cubicBezTo>
                      <a:pt x="663880" y="39714"/>
                      <a:pt x="679183" y="50338"/>
                      <a:pt x="691705" y="60330"/>
                    </a:cubicBezTo>
                    <a:cubicBezTo>
                      <a:pt x="704226" y="70195"/>
                      <a:pt x="713838" y="79554"/>
                      <a:pt x="717253" y="83728"/>
                    </a:cubicBezTo>
                    <a:cubicBezTo>
                      <a:pt x="696005" y="62986"/>
                      <a:pt x="677919" y="50464"/>
                      <a:pt x="663121" y="40852"/>
                    </a:cubicBezTo>
                    <a:cubicBezTo>
                      <a:pt x="648197" y="31366"/>
                      <a:pt x="637067" y="24916"/>
                      <a:pt x="625051" y="19351"/>
                    </a:cubicBezTo>
                    <a:cubicBezTo>
                      <a:pt x="613542" y="14039"/>
                      <a:pt x="602918" y="10245"/>
                      <a:pt x="590776" y="6956"/>
                    </a:cubicBezTo>
                    <a:cubicBezTo>
                      <a:pt x="578507" y="3794"/>
                      <a:pt x="564595" y="885"/>
                      <a:pt x="545876" y="379"/>
                    </a:cubicBezTo>
                    <a:cubicBezTo>
                      <a:pt x="539173" y="-126"/>
                      <a:pt x="531964" y="-126"/>
                      <a:pt x="524502" y="379"/>
                    </a:cubicBezTo>
                    <a:cubicBezTo>
                      <a:pt x="522605" y="506"/>
                      <a:pt x="520707" y="632"/>
                      <a:pt x="518810" y="885"/>
                    </a:cubicBezTo>
                    <a:lnTo>
                      <a:pt x="514004" y="1391"/>
                    </a:lnTo>
                    <a:cubicBezTo>
                      <a:pt x="511475" y="1391"/>
                      <a:pt x="508945" y="1391"/>
                      <a:pt x="506289" y="1265"/>
                    </a:cubicBezTo>
                    <a:cubicBezTo>
                      <a:pt x="503759" y="1265"/>
                      <a:pt x="500345" y="1265"/>
                      <a:pt x="496044" y="2403"/>
                    </a:cubicBezTo>
                    <a:cubicBezTo>
                      <a:pt x="490226" y="3921"/>
                      <a:pt x="488456" y="5059"/>
                      <a:pt x="485547" y="6450"/>
                    </a:cubicBezTo>
                    <a:cubicBezTo>
                      <a:pt x="480235" y="9233"/>
                      <a:pt x="475934" y="12521"/>
                      <a:pt x="472140" y="15810"/>
                    </a:cubicBezTo>
                    <a:cubicBezTo>
                      <a:pt x="464678" y="22639"/>
                      <a:pt x="459239" y="29343"/>
                      <a:pt x="454054" y="37058"/>
                    </a:cubicBezTo>
                    <a:cubicBezTo>
                      <a:pt x="449121" y="44647"/>
                      <a:pt x="445327" y="52362"/>
                      <a:pt x="442165" y="59697"/>
                    </a:cubicBezTo>
                    <a:lnTo>
                      <a:pt x="439888" y="65262"/>
                    </a:lnTo>
                    <a:lnTo>
                      <a:pt x="437738" y="70827"/>
                    </a:lnTo>
                    <a:cubicBezTo>
                      <a:pt x="436474" y="74116"/>
                      <a:pt x="435335" y="77404"/>
                      <a:pt x="434070" y="80566"/>
                    </a:cubicBezTo>
                    <a:cubicBezTo>
                      <a:pt x="429264" y="93340"/>
                      <a:pt x="424711" y="105862"/>
                      <a:pt x="420917" y="117245"/>
                    </a:cubicBezTo>
                    <a:cubicBezTo>
                      <a:pt x="413201" y="140010"/>
                      <a:pt x="409534" y="158729"/>
                      <a:pt x="407890" y="163535"/>
                    </a:cubicBezTo>
                    <a:cubicBezTo>
                      <a:pt x="406372" y="168594"/>
                      <a:pt x="405107" y="160120"/>
                      <a:pt x="410039" y="132422"/>
                    </a:cubicBezTo>
                    <a:cubicBezTo>
                      <a:pt x="405739" y="151140"/>
                      <a:pt x="403969" y="168468"/>
                      <a:pt x="402957" y="182127"/>
                    </a:cubicBezTo>
                    <a:cubicBezTo>
                      <a:pt x="402072" y="195534"/>
                      <a:pt x="401313" y="207170"/>
                      <a:pt x="400680" y="217794"/>
                    </a:cubicBezTo>
                    <a:cubicBezTo>
                      <a:pt x="399163" y="237525"/>
                      <a:pt x="397518" y="254852"/>
                      <a:pt x="395748" y="272179"/>
                    </a:cubicBezTo>
                    <a:cubicBezTo>
                      <a:pt x="394104" y="290013"/>
                      <a:pt x="391574" y="307846"/>
                      <a:pt x="389930" y="334153"/>
                    </a:cubicBezTo>
                    <a:cubicBezTo>
                      <a:pt x="388412" y="360587"/>
                      <a:pt x="390056" y="392586"/>
                      <a:pt x="388285" y="432679"/>
                    </a:cubicBezTo>
                    <a:cubicBezTo>
                      <a:pt x="388791" y="448236"/>
                      <a:pt x="396253" y="399669"/>
                      <a:pt x="391827" y="461642"/>
                    </a:cubicBezTo>
                    <a:cubicBezTo>
                      <a:pt x="390562" y="478337"/>
                      <a:pt x="389297" y="494780"/>
                      <a:pt x="388033" y="510716"/>
                    </a:cubicBezTo>
                    <a:cubicBezTo>
                      <a:pt x="386641" y="526652"/>
                      <a:pt x="384744" y="541323"/>
                      <a:pt x="383226" y="555362"/>
                    </a:cubicBezTo>
                    <a:cubicBezTo>
                      <a:pt x="379938" y="583187"/>
                      <a:pt x="377535" y="607344"/>
                      <a:pt x="374626" y="623533"/>
                    </a:cubicBezTo>
                    <a:cubicBezTo>
                      <a:pt x="371843" y="640102"/>
                      <a:pt x="369820" y="648956"/>
                      <a:pt x="369567" y="647185"/>
                    </a:cubicBezTo>
                    <a:cubicBezTo>
                      <a:pt x="369188" y="645667"/>
                      <a:pt x="370958" y="633019"/>
                      <a:pt x="373614" y="606586"/>
                    </a:cubicBezTo>
                    <a:cubicBezTo>
                      <a:pt x="366152" y="655659"/>
                      <a:pt x="361472" y="675389"/>
                      <a:pt x="357931" y="690187"/>
                    </a:cubicBezTo>
                    <a:cubicBezTo>
                      <a:pt x="354010" y="705238"/>
                      <a:pt x="352113" y="715862"/>
                      <a:pt x="342248" y="741916"/>
                    </a:cubicBezTo>
                    <a:cubicBezTo>
                      <a:pt x="339339" y="748493"/>
                      <a:pt x="336556" y="755196"/>
                      <a:pt x="333774" y="760635"/>
                    </a:cubicBezTo>
                    <a:cubicBezTo>
                      <a:pt x="330865" y="766453"/>
                      <a:pt x="327829" y="771891"/>
                      <a:pt x="324920" y="776318"/>
                    </a:cubicBezTo>
                    <a:cubicBezTo>
                      <a:pt x="323656" y="778342"/>
                      <a:pt x="322264" y="780113"/>
                      <a:pt x="321126" y="781504"/>
                    </a:cubicBezTo>
                    <a:cubicBezTo>
                      <a:pt x="319988" y="779733"/>
                      <a:pt x="318976" y="777836"/>
                      <a:pt x="317964" y="775686"/>
                    </a:cubicBezTo>
                    <a:cubicBezTo>
                      <a:pt x="314676" y="768603"/>
                      <a:pt x="312020" y="758105"/>
                      <a:pt x="309870" y="748240"/>
                    </a:cubicBezTo>
                    <a:cubicBezTo>
                      <a:pt x="301269" y="707514"/>
                      <a:pt x="298866" y="668939"/>
                      <a:pt x="294945" y="635422"/>
                    </a:cubicBezTo>
                    <a:cubicBezTo>
                      <a:pt x="294439" y="631122"/>
                      <a:pt x="294060" y="626948"/>
                      <a:pt x="293554" y="622775"/>
                    </a:cubicBezTo>
                    <a:lnTo>
                      <a:pt x="293048" y="618095"/>
                    </a:lnTo>
                    <a:cubicBezTo>
                      <a:pt x="293048" y="617210"/>
                      <a:pt x="293048" y="616324"/>
                      <a:pt x="293175" y="615186"/>
                    </a:cubicBezTo>
                    <a:cubicBezTo>
                      <a:pt x="293427" y="612909"/>
                      <a:pt x="293933" y="610253"/>
                      <a:pt x="294945" y="605447"/>
                    </a:cubicBezTo>
                    <a:cubicBezTo>
                      <a:pt x="295451" y="602918"/>
                      <a:pt x="296084" y="600135"/>
                      <a:pt x="296463" y="594950"/>
                    </a:cubicBezTo>
                    <a:cubicBezTo>
                      <a:pt x="296463" y="591661"/>
                      <a:pt x="296463" y="590396"/>
                      <a:pt x="296463" y="588752"/>
                    </a:cubicBezTo>
                    <a:lnTo>
                      <a:pt x="296084" y="584199"/>
                    </a:lnTo>
                    <a:lnTo>
                      <a:pt x="295072" y="577496"/>
                    </a:lnTo>
                    <a:lnTo>
                      <a:pt x="295072" y="576357"/>
                    </a:lnTo>
                    <a:cubicBezTo>
                      <a:pt x="295072" y="576357"/>
                      <a:pt x="296084" y="576484"/>
                      <a:pt x="296084" y="576484"/>
                    </a:cubicBezTo>
                    <a:cubicBezTo>
                      <a:pt x="295704" y="576484"/>
                      <a:pt x="295325" y="576484"/>
                      <a:pt x="294945" y="576357"/>
                    </a:cubicBezTo>
                    <a:lnTo>
                      <a:pt x="294945" y="575851"/>
                    </a:lnTo>
                    <a:cubicBezTo>
                      <a:pt x="294945" y="575851"/>
                      <a:pt x="294945" y="575725"/>
                      <a:pt x="294945" y="575725"/>
                    </a:cubicBezTo>
                    <a:lnTo>
                      <a:pt x="294945" y="575725"/>
                    </a:lnTo>
                    <a:cubicBezTo>
                      <a:pt x="294945" y="575725"/>
                      <a:pt x="295578" y="575725"/>
                      <a:pt x="295578" y="575725"/>
                    </a:cubicBezTo>
                    <a:lnTo>
                      <a:pt x="296336" y="575725"/>
                    </a:lnTo>
                    <a:cubicBezTo>
                      <a:pt x="296336" y="575725"/>
                      <a:pt x="294945" y="575725"/>
                      <a:pt x="294945" y="575725"/>
                    </a:cubicBezTo>
                    <a:lnTo>
                      <a:pt x="294945" y="575093"/>
                    </a:lnTo>
                    <a:cubicBezTo>
                      <a:pt x="294945" y="575093"/>
                      <a:pt x="296210" y="569148"/>
                      <a:pt x="296210" y="569148"/>
                    </a:cubicBezTo>
                    <a:cubicBezTo>
                      <a:pt x="296716" y="566619"/>
                      <a:pt x="297095" y="564216"/>
                      <a:pt x="297601" y="560674"/>
                    </a:cubicBezTo>
                    <a:cubicBezTo>
                      <a:pt x="297981" y="556880"/>
                      <a:pt x="297981" y="554477"/>
                      <a:pt x="297981" y="552327"/>
                    </a:cubicBezTo>
                    <a:lnTo>
                      <a:pt x="297981" y="539806"/>
                    </a:lnTo>
                    <a:cubicBezTo>
                      <a:pt x="297981" y="532090"/>
                      <a:pt x="297981" y="524375"/>
                      <a:pt x="297981" y="516534"/>
                    </a:cubicBezTo>
                    <a:cubicBezTo>
                      <a:pt x="298234" y="508439"/>
                      <a:pt x="298360" y="500345"/>
                      <a:pt x="298613" y="492123"/>
                    </a:cubicBezTo>
                    <a:cubicBezTo>
                      <a:pt x="298866" y="474923"/>
                      <a:pt x="297981" y="457595"/>
                      <a:pt x="297728" y="440647"/>
                    </a:cubicBezTo>
                    <a:lnTo>
                      <a:pt x="297348" y="485167"/>
                    </a:lnTo>
                    <a:cubicBezTo>
                      <a:pt x="297222" y="492629"/>
                      <a:pt x="296716" y="501230"/>
                      <a:pt x="296336" y="507933"/>
                    </a:cubicBezTo>
                    <a:cubicBezTo>
                      <a:pt x="295957" y="515016"/>
                      <a:pt x="295704" y="522099"/>
                      <a:pt x="295578" y="529181"/>
                    </a:cubicBezTo>
                    <a:lnTo>
                      <a:pt x="295325" y="551441"/>
                    </a:lnTo>
                    <a:lnTo>
                      <a:pt x="294945" y="558524"/>
                    </a:lnTo>
                    <a:cubicBezTo>
                      <a:pt x="294566" y="561939"/>
                      <a:pt x="294187" y="564216"/>
                      <a:pt x="293807" y="566619"/>
                    </a:cubicBezTo>
                    <a:cubicBezTo>
                      <a:pt x="292922" y="570792"/>
                      <a:pt x="292036" y="574460"/>
                      <a:pt x="291910" y="575472"/>
                    </a:cubicBezTo>
                    <a:lnTo>
                      <a:pt x="290519" y="575472"/>
                    </a:lnTo>
                    <a:cubicBezTo>
                      <a:pt x="290519" y="575472"/>
                      <a:pt x="289380" y="575472"/>
                      <a:pt x="289380" y="575472"/>
                    </a:cubicBezTo>
                    <a:cubicBezTo>
                      <a:pt x="289380" y="575472"/>
                      <a:pt x="289127" y="575472"/>
                      <a:pt x="288748" y="575472"/>
                    </a:cubicBezTo>
                    <a:lnTo>
                      <a:pt x="288748" y="575093"/>
                    </a:lnTo>
                    <a:cubicBezTo>
                      <a:pt x="288748" y="575093"/>
                      <a:pt x="289633" y="571551"/>
                      <a:pt x="289633" y="571551"/>
                    </a:cubicBezTo>
                    <a:cubicBezTo>
                      <a:pt x="290392" y="568263"/>
                      <a:pt x="291277" y="564595"/>
                      <a:pt x="291910" y="559662"/>
                    </a:cubicBezTo>
                    <a:cubicBezTo>
                      <a:pt x="292416" y="554224"/>
                      <a:pt x="292416" y="551821"/>
                      <a:pt x="292542" y="548279"/>
                    </a:cubicBezTo>
                    <a:cubicBezTo>
                      <a:pt x="292795" y="535632"/>
                      <a:pt x="292922" y="525008"/>
                      <a:pt x="293301" y="514763"/>
                    </a:cubicBezTo>
                    <a:cubicBezTo>
                      <a:pt x="293681" y="505024"/>
                      <a:pt x="294439" y="494527"/>
                      <a:pt x="294692" y="484914"/>
                    </a:cubicBezTo>
                    <a:cubicBezTo>
                      <a:pt x="294692" y="475429"/>
                      <a:pt x="294692" y="466449"/>
                      <a:pt x="294819" y="457848"/>
                    </a:cubicBezTo>
                    <a:cubicBezTo>
                      <a:pt x="294819" y="440521"/>
                      <a:pt x="294819" y="425849"/>
                      <a:pt x="296589" y="409913"/>
                    </a:cubicBezTo>
                    <a:cubicBezTo>
                      <a:pt x="298234" y="393724"/>
                      <a:pt x="301269" y="376903"/>
                      <a:pt x="305190" y="355781"/>
                    </a:cubicBezTo>
                    <a:cubicBezTo>
                      <a:pt x="307719" y="336809"/>
                      <a:pt x="307719" y="329853"/>
                      <a:pt x="307593" y="328588"/>
                    </a:cubicBezTo>
                    <a:cubicBezTo>
                      <a:pt x="307340" y="327197"/>
                      <a:pt x="306328" y="331371"/>
                      <a:pt x="305316" y="335924"/>
                    </a:cubicBezTo>
                    <a:cubicBezTo>
                      <a:pt x="304305" y="340477"/>
                      <a:pt x="303166" y="345916"/>
                      <a:pt x="302913" y="345789"/>
                    </a:cubicBezTo>
                    <a:cubicBezTo>
                      <a:pt x="302787" y="345789"/>
                      <a:pt x="302913" y="344524"/>
                      <a:pt x="303166" y="341109"/>
                    </a:cubicBezTo>
                    <a:cubicBezTo>
                      <a:pt x="303546" y="337948"/>
                      <a:pt x="304052" y="332889"/>
                      <a:pt x="304937" y="325173"/>
                    </a:cubicBezTo>
                    <a:cubicBezTo>
                      <a:pt x="310249" y="292163"/>
                      <a:pt x="315435" y="261429"/>
                      <a:pt x="324541" y="236513"/>
                    </a:cubicBezTo>
                    <a:cubicBezTo>
                      <a:pt x="325679" y="233351"/>
                      <a:pt x="327197" y="230189"/>
                      <a:pt x="328968" y="224624"/>
                    </a:cubicBezTo>
                    <a:cubicBezTo>
                      <a:pt x="329727" y="221841"/>
                      <a:pt x="330991" y="217794"/>
                      <a:pt x="330612" y="211850"/>
                    </a:cubicBezTo>
                    <a:cubicBezTo>
                      <a:pt x="330359" y="208182"/>
                      <a:pt x="329221" y="204893"/>
                      <a:pt x="328462" y="202996"/>
                    </a:cubicBezTo>
                    <a:lnTo>
                      <a:pt x="327576" y="201099"/>
                    </a:lnTo>
                    <a:cubicBezTo>
                      <a:pt x="328335" y="200846"/>
                      <a:pt x="328841" y="200720"/>
                      <a:pt x="329347" y="200467"/>
                    </a:cubicBezTo>
                    <a:lnTo>
                      <a:pt x="329347" y="200467"/>
                    </a:lnTo>
                    <a:cubicBezTo>
                      <a:pt x="329347" y="200467"/>
                      <a:pt x="328209" y="200846"/>
                      <a:pt x="327576" y="200973"/>
                    </a:cubicBezTo>
                    <a:lnTo>
                      <a:pt x="327324" y="200467"/>
                    </a:lnTo>
                    <a:lnTo>
                      <a:pt x="326944" y="199708"/>
                    </a:lnTo>
                    <a:lnTo>
                      <a:pt x="326944" y="199708"/>
                    </a:lnTo>
                    <a:cubicBezTo>
                      <a:pt x="326944" y="199708"/>
                      <a:pt x="326944" y="199455"/>
                      <a:pt x="326944" y="199455"/>
                    </a:cubicBezTo>
                    <a:cubicBezTo>
                      <a:pt x="326944" y="199455"/>
                      <a:pt x="327197" y="199455"/>
                      <a:pt x="327324" y="199328"/>
                    </a:cubicBezTo>
                    <a:lnTo>
                      <a:pt x="326944" y="199328"/>
                    </a:lnTo>
                    <a:cubicBezTo>
                      <a:pt x="326944" y="199328"/>
                      <a:pt x="326691" y="198822"/>
                      <a:pt x="326691" y="198822"/>
                    </a:cubicBezTo>
                    <a:cubicBezTo>
                      <a:pt x="325553" y="196040"/>
                      <a:pt x="323782" y="193637"/>
                      <a:pt x="322138" y="191866"/>
                    </a:cubicBezTo>
                    <a:cubicBezTo>
                      <a:pt x="319482" y="189084"/>
                      <a:pt x="317332" y="187692"/>
                      <a:pt x="315814" y="186807"/>
                    </a:cubicBezTo>
                    <a:cubicBezTo>
                      <a:pt x="316067" y="186554"/>
                      <a:pt x="316193" y="186428"/>
                      <a:pt x="316573" y="186175"/>
                    </a:cubicBezTo>
                    <a:lnTo>
                      <a:pt x="316573" y="186175"/>
                    </a:lnTo>
                    <a:cubicBezTo>
                      <a:pt x="316573" y="186175"/>
                      <a:pt x="316067" y="186681"/>
                      <a:pt x="315814" y="186807"/>
                    </a:cubicBezTo>
                    <a:cubicBezTo>
                      <a:pt x="315435" y="186554"/>
                      <a:pt x="315055" y="186428"/>
                      <a:pt x="314802" y="186175"/>
                    </a:cubicBezTo>
                    <a:lnTo>
                      <a:pt x="313790" y="185669"/>
                    </a:lnTo>
                    <a:lnTo>
                      <a:pt x="312652" y="184530"/>
                    </a:lnTo>
                    <a:lnTo>
                      <a:pt x="312905" y="184151"/>
                    </a:lnTo>
                    <a:cubicBezTo>
                      <a:pt x="313538" y="182886"/>
                      <a:pt x="313158" y="183772"/>
                      <a:pt x="313284" y="183519"/>
                    </a:cubicBezTo>
                    <a:lnTo>
                      <a:pt x="314549" y="184151"/>
                    </a:lnTo>
                    <a:lnTo>
                      <a:pt x="315308" y="184910"/>
                    </a:lnTo>
                    <a:lnTo>
                      <a:pt x="316193" y="185669"/>
                    </a:lnTo>
                    <a:lnTo>
                      <a:pt x="316573" y="186048"/>
                    </a:lnTo>
                    <a:lnTo>
                      <a:pt x="316573" y="186048"/>
                    </a:lnTo>
                    <a:cubicBezTo>
                      <a:pt x="316573" y="186048"/>
                      <a:pt x="316952" y="185669"/>
                      <a:pt x="317205" y="185542"/>
                    </a:cubicBezTo>
                    <a:cubicBezTo>
                      <a:pt x="318217" y="186175"/>
                      <a:pt x="319482" y="186934"/>
                      <a:pt x="321000" y="188198"/>
                    </a:cubicBezTo>
                    <a:cubicBezTo>
                      <a:pt x="323403" y="190222"/>
                      <a:pt x="326691" y="193763"/>
                      <a:pt x="328588" y="198696"/>
                    </a:cubicBezTo>
                    <a:lnTo>
                      <a:pt x="327576" y="199202"/>
                    </a:lnTo>
                    <a:cubicBezTo>
                      <a:pt x="327576" y="199202"/>
                      <a:pt x="327450" y="199202"/>
                      <a:pt x="327324" y="199202"/>
                    </a:cubicBezTo>
                    <a:lnTo>
                      <a:pt x="328588" y="198569"/>
                    </a:lnTo>
                    <a:cubicBezTo>
                      <a:pt x="328588" y="198569"/>
                      <a:pt x="328588" y="198569"/>
                      <a:pt x="328588" y="198696"/>
                    </a:cubicBezTo>
                    <a:lnTo>
                      <a:pt x="328968" y="199581"/>
                    </a:lnTo>
                    <a:lnTo>
                      <a:pt x="328968" y="200087"/>
                    </a:lnTo>
                    <a:cubicBezTo>
                      <a:pt x="326312" y="200973"/>
                      <a:pt x="327956" y="200593"/>
                      <a:pt x="329347" y="200087"/>
                    </a:cubicBezTo>
                    <a:lnTo>
                      <a:pt x="329347" y="200087"/>
                    </a:lnTo>
                    <a:cubicBezTo>
                      <a:pt x="329347" y="200087"/>
                      <a:pt x="329853" y="200087"/>
                      <a:pt x="330106" y="199961"/>
                    </a:cubicBezTo>
                    <a:cubicBezTo>
                      <a:pt x="329853" y="199961"/>
                      <a:pt x="329727" y="200087"/>
                      <a:pt x="329347" y="200214"/>
                    </a:cubicBezTo>
                    <a:cubicBezTo>
                      <a:pt x="329727" y="200973"/>
                      <a:pt x="330106" y="201858"/>
                      <a:pt x="330612" y="203123"/>
                    </a:cubicBezTo>
                    <a:cubicBezTo>
                      <a:pt x="331371" y="205020"/>
                      <a:pt x="332256" y="208055"/>
                      <a:pt x="332509" y="211217"/>
                    </a:cubicBezTo>
                    <a:cubicBezTo>
                      <a:pt x="332762" y="213873"/>
                      <a:pt x="332509" y="216023"/>
                      <a:pt x="332383" y="218174"/>
                    </a:cubicBezTo>
                    <a:cubicBezTo>
                      <a:pt x="331244" y="225762"/>
                      <a:pt x="329473" y="229051"/>
                      <a:pt x="328335" y="232339"/>
                    </a:cubicBezTo>
                    <a:cubicBezTo>
                      <a:pt x="324035" y="242710"/>
                      <a:pt x="320620" y="254852"/>
                      <a:pt x="317079" y="268764"/>
                    </a:cubicBezTo>
                    <a:cubicBezTo>
                      <a:pt x="313664" y="293048"/>
                      <a:pt x="313158" y="311387"/>
                      <a:pt x="311640" y="335924"/>
                    </a:cubicBezTo>
                    <a:cubicBezTo>
                      <a:pt x="310628" y="362864"/>
                      <a:pt x="302913" y="393218"/>
                      <a:pt x="302534" y="440394"/>
                    </a:cubicBezTo>
                    <a:cubicBezTo>
                      <a:pt x="303419" y="410419"/>
                      <a:pt x="308605" y="388159"/>
                      <a:pt x="313538" y="361978"/>
                    </a:cubicBezTo>
                    <a:cubicBezTo>
                      <a:pt x="314802" y="355401"/>
                      <a:pt x="316067" y="348572"/>
                      <a:pt x="317205" y="340857"/>
                    </a:cubicBezTo>
                    <a:cubicBezTo>
                      <a:pt x="318217" y="334027"/>
                      <a:pt x="319229" y="327070"/>
                      <a:pt x="320367" y="319608"/>
                    </a:cubicBezTo>
                    <a:cubicBezTo>
                      <a:pt x="322644" y="304937"/>
                      <a:pt x="325173" y="288748"/>
                      <a:pt x="328968" y="271167"/>
                    </a:cubicBezTo>
                    <a:cubicBezTo>
                      <a:pt x="326691" y="277365"/>
                      <a:pt x="327070" y="270915"/>
                      <a:pt x="329727" y="258773"/>
                    </a:cubicBezTo>
                    <a:cubicBezTo>
                      <a:pt x="330485" y="255611"/>
                      <a:pt x="331118" y="252955"/>
                      <a:pt x="332383" y="248528"/>
                    </a:cubicBezTo>
                    <a:cubicBezTo>
                      <a:pt x="333647" y="243722"/>
                      <a:pt x="333900" y="242710"/>
                      <a:pt x="335671" y="238157"/>
                    </a:cubicBezTo>
                    <a:cubicBezTo>
                      <a:pt x="336430" y="236133"/>
                      <a:pt x="337442" y="233730"/>
                      <a:pt x="338706" y="229809"/>
                    </a:cubicBezTo>
                    <a:cubicBezTo>
                      <a:pt x="339592" y="226015"/>
                      <a:pt x="342627" y="220703"/>
                      <a:pt x="341110" y="207549"/>
                    </a:cubicBezTo>
                    <a:cubicBezTo>
                      <a:pt x="340224" y="202743"/>
                      <a:pt x="338959" y="199455"/>
                      <a:pt x="337948" y="197431"/>
                    </a:cubicBezTo>
                    <a:cubicBezTo>
                      <a:pt x="337948" y="197431"/>
                      <a:pt x="337948" y="197431"/>
                      <a:pt x="337948" y="197431"/>
                    </a:cubicBezTo>
                    <a:cubicBezTo>
                      <a:pt x="337568" y="196419"/>
                      <a:pt x="337062" y="195661"/>
                      <a:pt x="336936" y="195155"/>
                    </a:cubicBezTo>
                    <a:lnTo>
                      <a:pt x="336936" y="195155"/>
                    </a:lnTo>
                    <a:cubicBezTo>
                      <a:pt x="336936" y="195155"/>
                      <a:pt x="336556" y="194143"/>
                      <a:pt x="336556" y="194143"/>
                    </a:cubicBezTo>
                    <a:cubicBezTo>
                      <a:pt x="335924" y="192625"/>
                      <a:pt x="335292" y="191360"/>
                      <a:pt x="334406" y="190096"/>
                    </a:cubicBezTo>
                    <a:cubicBezTo>
                      <a:pt x="332889" y="187440"/>
                      <a:pt x="331118" y="185416"/>
                      <a:pt x="329473" y="183772"/>
                    </a:cubicBezTo>
                    <a:cubicBezTo>
                      <a:pt x="325047" y="179471"/>
                      <a:pt x="322011" y="177701"/>
                      <a:pt x="320114" y="176689"/>
                    </a:cubicBezTo>
                    <a:cubicBezTo>
                      <a:pt x="313032" y="169606"/>
                      <a:pt x="305443" y="162144"/>
                      <a:pt x="297222" y="155567"/>
                    </a:cubicBezTo>
                    <a:cubicBezTo>
                      <a:pt x="288115" y="148232"/>
                      <a:pt x="277997" y="141781"/>
                      <a:pt x="270282" y="137734"/>
                    </a:cubicBezTo>
                    <a:cubicBezTo>
                      <a:pt x="254472" y="129639"/>
                      <a:pt x="246378" y="126983"/>
                      <a:pt x="249919" y="129639"/>
                    </a:cubicBezTo>
                    <a:cubicBezTo>
                      <a:pt x="262441" y="135457"/>
                      <a:pt x="273571" y="141528"/>
                      <a:pt x="281792" y="147220"/>
                    </a:cubicBezTo>
                    <a:cubicBezTo>
                      <a:pt x="290139" y="153038"/>
                      <a:pt x="295198" y="157591"/>
                      <a:pt x="298740" y="160879"/>
                    </a:cubicBezTo>
                    <a:cubicBezTo>
                      <a:pt x="305569" y="167456"/>
                      <a:pt x="305443" y="168468"/>
                      <a:pt x="301649" y="165938"/>
                    </a:cubicBezTo>
                    <a:cubicBezTo>
                      <a:pt x="297728" y="163409"/>
                      <a:pt x="290013" y="157591"/>
                      <a:pt x="279641" y="151393"/>
                    </a:cubicBezTo>
                    <a:cubicBezTo>
                      <a:pt x="269270" y="145196"/>
                      <a:pt x="257002" y="139757"/>
                      <a:pt x="247137" y="135710"/>
                    </a:cubicBezTo>
                    <a:cubicBezTo>
                      <a:pt x="259025" y="141655"/>
                      <a:pt x="271041" y="147979"/>
                      <a:pt x="281918" y="155694"/>
                    </a:cubicBezTo>
                    <a:cubicBezTo>
                      <a:pt x="292668" y="163282"/>
                      <a:pt x="302028" y="171630"/>
                      <a:pt x="310628" y="179977"/>
                    </a:cubicBezTo>
                    <a:lnTo>
                      <a:pt x="313538" y="182886"/>
                    </a:lnTo>
                    <a:lnTo>
                      <a:pt x="312778" y="184278"/>
                    </a:lnTo>
                    <a:lnTo>
                      <a:pt x="307087" y="178586"/>
                    </a:lnTo>
                    <a:cubicBezTo>
                      <a:pt x="296210" y="167709"/>
                      <a:pt x="283436" y="156958"/>
                      <a:pt x="269144" y="148864"/>
                    </a:cubicBezTo>
                    <a:cubicBezTo>
                      <a:pt x="254852" y="140769"/>
                      <a:pt x="241951" y="135204"/>
                      <a:pt x="227912" y="129386"/>
                    </a:cubicBezTo>
                    <a:cubicBezTo>
                      <a:pt x="214126" y="123695"/>
                      <a:pt x="200087" y="118383"/>
                      <a:pt x="185163" y="113830"/>
                    </a:cubicBezTo>
                    <a:cubicBezTo>
                      <a:pt x="170365" y="109276"/>
                      <a:pt x="154682" y="105356"/>
                      <a:pt x="138113" y="103206"/>
                    </a:cubicBezTo>
                    <a:lnTo>
                      <a:pt x="135078" y="102826"/>
                    </a:lnTo>
                    <a:lnTo>
                      <a:pt x="133560" y="102826"/>
                    </a:lnTo>
                    <a:cubicBezTo>
                      <a:pt x="133560" y="102826"/>
                      <a:pt x="133560" y="102700"/>
                      <a:pt x="133560" y="102700"/>
                    </a:cubicBezTo>
                    <a:cubicBezTo>
                      <a:pt x="133560" y="102700"/>
                      <a:pt x="133560" y="102700"/>
                      <a:pt x="133560" y="102573"/>
                    </a:cubicBezTo>
                    <a:cubicBezTo>
                      <a:pt x="133560" y="102573"/>
                      <a:pt x="133560" y="102573"/>
                      <a:pt x="133560" y="102700"/>
                    </a:cubicBezTo>
                    <a:lnTo>
                      <a:pt x="133433" y="102700"/>
                    </a:lnTo>
                    <a:cubicBezTo>
                      <a:pt x="133433" y="102700"/>
                      <a:pt x="132928" y="102447"/>
                      <a:pt x="132928" y="102447"/>
                    </a:cubicBezTo>
                    <a:cubicBezTo>
                      <a:pt x="132928" y="102447"/>
                      <a:pt x="132928" y="102447"/>
                      <a:pt x="132928" y="102447"/>
                    </a:cubicBezTo>
                    <a:cubicBezTo>
                      <a:pt x="132928" y="101561"/>
                      <a:pt x="133181" y="100676"/>
                      <a:pt x="133181" y="99917"/>
                    </a:cubicBezTo>
                    <a:cubicBezTo>
                      <a:pt x="133181" y="100423"/>
                      <a:pt x="133054" y="101182"/>
                      <a:pt x="132928" y="102447"/>
                    </a:cubicBezTo>
                    <a:cubicBezTo>
                      <a:pt x="132042" y="102067"/>
                      <a:pt x="131157" y="101435"/>
                      <a:pt x="127110" y="99538"/>
                    </a:cubicBezTo>
                    <a:cubicBezTo>
                      <a:pt x="125971" y="99032"/>
                      <a:pt x="124707" y="98526"/>
                      <a:pt x="122177" y="97893"/>
                    </a:cubicBezTo>
                    <a:cubicBezTo>
                      <a:pt x="121292" y="97641"/>
                      <a:pt x="119395" y="97388"/>
                      <a:pt x="117877" y="97388"/>
                    </a:cubicBezTo>
                    <a:lnTo>
                      <a:pt x="115853" y="97388"/>
                    </a:lnTo>
                    <a:cubicBezTo>
                      <a:pt x="113830" y="97388"/>
                      <a:pt x="112185" y="97641"/>
                      <a:pt x="110541" y="97893"/>
                    </a:cubicBezTo>
                    <a:cubicBezTo>
                      <a:pt x="107506" y="98399"/>
                      <a:pt x="105103" y="98905"/>
                      <a:pt x="102700" y="99538"/>
                    </a:cubicBezTo>
                    <a:lnTo>
                      <a:pt x="101814" y="99791"/>
                    </a:lnTo>
                    <a:lnTo>
                      <a:pt x="99790" y="100423"/>
                    </a:lnTo>
                    <a:cubicBezTo>
                      <a:pt x="97767" y="101055"/>
                      <a:pt x="96123" y="101941"/>
                      <a:pt x="94605" y="102826"/>
                    </a:cubicBezTo>
                    <a:cubicBezTo>
                      <a:pt x="92582" y="103964"/>
                      <a:pt x="91190" y="105103"/>
                      <a:pt x="90052" y="106115"/>
                    </a:cubicBezTo>
                    <a:cubicBezTo>
                      <a:pt x="88914" y="103711"/>
                      <a:pt x="88281" y="102320"/>
                      <a:pt x="88661" y="103206"/>
                    </a:cubicBezTo>
                    <a:lnTo>
                      <a:pt x="88661" y="103206"/>
                    </a:lnTo>
                    <a:cubicBezTo>
                      <a:pt x="89040" y="104091"/>
                      <a:pt x="89546" y="105103"/>
                      <a:pt x="89925" y="106115"/>
                    </a:cubicBezTo>
                    <a:cubicBezTo>
                      <a:pt x="89925" y="106115"/>
                      <a:pt x="89925" y="106115"/>
                      <a:pt x="89925" y="106115"/>
                    </a:cubicBezTo>
                    <a:cubicBezTo>
                      <a:pt x="89546" y="105356"/>
                      <a:pt x="89672" y="105609"/>
                      <a:pt x="89925" y="106115"/>
                    </a:cubicBezTo>
                    <a:cubicBezTo>
                      <a:pt x="89420" y="106620"/>
                      <a:pt x="88787" y="107126"/>
                      <a:pt x="88408" y="107506"/>
                    </a:cubicBezTo>
                    <a:lnTo>
                      <a:pt x="87396" y="108518"/>
                    </a:lnTo>
                    <a:cubicBezTo>
                      <a:pt x="87396" y="108518"/>
                      <a:pt x="86637" y="109023"/>
                      <a:pt x="86131" y="109276"/>
                    </a:cubicBezTo>
                    <a:lnTo>
                      <a:pt x="85878" y="109023"/>
                    </a:lnTo>
                    <a:cubicBezTo>
                      <a:pt x="84993" y="108138"/>
                      <a:pt x="83855" y="107000"/>
                      <a:pt x="83475" y="106620"/>
                    </a:cubicBezTo>
                    <a:lnTo>
                      <a:pt x="83601" y="106620"/>
                    </a:lnTo>
                    <a:cubicBezTo>
                      <a:pt x="83601" y="106620"/>
                      <a:pt x="85499" y="104597"/>
                      <a:pt x="85499" y="104597"/>
                    </a:cubicBezTo>
                    <a:cubicBezTo>
                      <a:pt x="85625" y="104597"/>
                      <a:pt x="85878" y="104344"/>
                      <a:pt x="86004" y="104217"/>
                    </a:cubicBezTo>
                    <a:lnTo>
                      <a:pt x="87269" y="103585"/>
                    </a:lnTo>
                    <a:lnTo>
                      <a:pt x="88028" y="103206"/>
                    </a:lnTo>
                    <a:lnTo>
                      <a:pt x="88408" y="103206"/>
                    </a:lnTo>
                    <a:cubicBezTo>
                      <a:pt x="88408" y="103206"/>
                      <a:pt x="88534" y="102953"/>
                      <a:pt x="88534" y="102953"/>
                    </a:cubicBezTo>
                    <a:cubicBezTo>
                      <a:pt x="88534" y="102700"/>
                      <a:pt x="88281" y="102447"/>
                      <a:pt x="88155" y="102194"/>
                    </a:cubicBezTo>
                    <a:cubicBezTo>
                      <a:pt x="90558" y="100297"/>
                      <a:pt x="93846" y="98020"/>
                      <a:pt x="98779" y="96376"/>
                    </a:cubicBezTo>
                    <a:lnTo>
                      <a:pt x="100549" y="95870"/>
                    </a:lnTo>
                    <a:lnTo>
                      <a:pt x="101309" y="95870"/>
                    </a:lnTo>
                    <a:cubicBezTo>
                      <a:pt x="101309" y="95870"/>
                      <a:pt x="102700" y="95364"/>
                      <a:pt x="102700" y="95364"/>
                    </a:cubicBezTo>
                    <a:lnTo>
                      <a:pt x="105735" y="94732"/>
                    </a:lnTo>
                    <a:cubicBezTo>
                      <a:pt x="107885" y="94352"/>
                      <a:pt x="110162" y="93973"/>
                      <a:pt x="113197" y="93720"/>
                    </a:cubicBezTo>
                    <a:lnTo>
                      <a:pt x="115727" y="93720"/>
                    </a:lnTo>
                    <a:cubicBezTo>
                      <a:pt x="115727" y="93720"/>
                      <a:pt x="117244" y="93720"/>
                      <a:pt x="117244" y="93720"/>
                    </a:cubicBezTo>
                    <a:cubicBezTo>
                      <a:pt x="118636" y="93720"/>
                      <a:pt x="120154" y="93846"/>
                      <a:pt x="121545" y="94099"/>
                    </a:cubicBezTo>
                    <a:cubicBezTo>
                      <a:pt x="126224" y="94984"/>
                      <a:pt x="128122" y="96123"/>
                      <a:pt x="129766" y="96882"/>
                    </a:cubicBezTo>
                    <a:cubicBezTo>
                      <a:pt x="131663" y="97893"/>
                      <a:pt x="132675" y="98399"/>
                      <a:pt x="133307" y="98779"/>
                    </a:cubicBezTo>
                    <a:cubicBezTo>
                      <a:pt x="133307" y="99032"/>
                      <a:pt x="133307" y="99411"/>
                      <a:pt x="133307" y="99664"/>
                    </a:cubicBezTo>
                    <a:cubicBezTo>
                      <a:pt x="133687" y="97008"/>
                      <a:pt x="133054" y="101688"/>
                      <a:pt x="133307" y="99411"/>
                    </a:cubicBezTo>
                    <a:lnTo>
                      <a:pt x="133307" y="99411"/>
                    </a:lnTo>
                    <a:cubicBezTo>
                      <a:pt x="133307" y="99411"/>
                      <a:pt x="133433" y="99411"/>
                      <a:pt x="133433" y="99411"/>
                    </a:cubicBezTo>
                    <a:lnTo>
                      <a:pt x="134572" y="99411"/>
                    </a:lnTo>
                    <a:cubicBezTo>
                      <a:pt x="134572" y="99411"/>
                      <a:pt x="134572" y="99538"/>
                      <a:pt x="134572" y="99538"/>
                    </a:cubicBezTo>
                    <a:lnTo>
                      <a:pt x="134572" y="99538"/>
                    </a:lnTo>
                    <a:cubicBezTo>
                      <a:pt x="134572" y="99538"/>
                      <a:pt x="135837" y="99791"/>
                      <a:pt x="135837" y="99791"/>
                    </a:cubicBezTo>
                    <a:cubicBezTo>
                      <a:pt x="139252" y="100297"/>
                      <a:pt x="142540" y="100929"/>
                      <a:pt x="145828" y="101435"/>
                    </a:cubicBezTo>
                    <a:cubicBezTo>
                      <a:pt x="152532" y="102700"/>
                      <a:pt x="158729" y="104091"/>
                      <a:pt x="164421" y="105609"/>
                    </a:cubicBezTo>
                    <a:cubicBezTo>
                      <a:pt x="187060" y="111553"/>
                      <a:pt x="200593" y="116992"/>
                      <a:pt x="189589" y="112944"/>
                    </a:cubicBezTo>
                    <a:cubicBezTo>
                      <a:pt x="197937" y="114841"/>
                      <a:pt x="202743" y="115980"/>
                      <a:pt x="214000" y="119901"/>
                    </a:cubicBezTo>
                    <a:cubicBezTo>
                      <a:pt x="219691" y="121798"/>
                      <a:pt x="226774" y="124454"/>
                      <a:pt x="236892" y="128628"/>
                    </a:cubicBezTo>
                    <a:cubicBezTo>
                      <a:pt x="246884" y="132928"/>
                      <a:pt x="259279" y="137354"/>
                      <a:pt x="277491" y="148105"/>
                    </a:cubicBezTo>
                    <a:cubicBezTo>
                      <a:pt x="269270" y="142667"/>
                      <a:pt x="261049" y="138113"/>
                      <a:pt x="253208" y="134319"/>
                    </a:cubicBezTo>
                    <a:cubicBezTo>
                      <a:pt x="245619" y="130525"/>
                      <a:pt x="238031" y="126983"/>
                      <a:pt x="230189" y="123568"/>
                    </a:cubicBezTo>
                    <a:cubicBezTo>
                      <a:pt x="214885" y="116865"/>
                      <a:pt x="199328" y="111047"/>
                      <a:pt x="183392" y="106115"/>
                    </a:cubicBezTo>
                    <a:cubicBezTo>
                      <a:pt x="167835" y="101308"/>
                      <a:pt x="151267" y="97641"/>
                      <a:pt x="135331" y="95743"/>
                    </a:cubicBezTo>
                    <a:lnTo>
                      <a:pt x="133940" y="94984"/>
                    </a:lnTo>
                    <a:cubicBezTo>
                      <a:pt x="133054" y="94479"/>
                      <a:pt x="131789" y="93720"/>
                      <a:pt x="129007" y="92581"/>
                    </a:cubicBezTo>
                    <a:cubicBezTo>
                      <a:pt x="127616" y="92076"/>
                      <a:pt x="125719" y="91317"/>
                      <a:pt x="122809" y="90684"/>
                    </a:cubicBezTo>
                    <a:cubicBezTo>
                      <a:pt x="121671" y="90431"/>
                      <a:pt x="119141" y="90052"/>
                      <a:pt x="117371" y="90052"/>
                    </a:cubicBezTo>
                    <a:lnTo>
                      <a:pt x="115221" y="90052"/>
                    </a:lnTo>
                    <a:cubicBezTo>
                      <a:pt x="110668" y="90178"/>
                      <a:pt x="107885" y="90811"/>
                      <a:pt x="105103" y="91317"/>
                    </a:cubicBezTo>
                    <a:lnTo>
                      <a:pt x="101435" y="92202"/>
                    </a:lnTo>
                    <a:cubicBezTo>
                      <a:pt x="100044" y="92708"/>
                      <a:pt x="100549" y="92202"/>
                      <a:pt x="94605" y="94352"/>
                    </a:cubicBezTo>
                    <a:cubicBezTo>
                      <a:pt x="91063" y="95996"/>
                      <a:pt x="88534" y="97641"/>
                      <a:pt x="86510" y="99285"/>
                    </a:cubicBezTo>
                    <a:cubicBezTo>
                      <a:pt x="84613" y="95111"/>
                      <a:pt x="83981" y="93720"/>
                      <a:pt x="86510" y="99285"/>
                    </a:cubicBezTo>
                    <a:cubicBezTo>
                      <a:pt x="84993" y="100550"/>
                      <a:pt x="83601" y="101688"/>
                      <a:pt x="82716" y="102573"/>
                    </a:cubicBezTo>
                    <a:cubicBezTo>
                      <a:pt x="82716" y="102573"/>
                      <a:pt x="82716" y="102573"/>
                      <a:pt x="82716" y="102573"/>
                    </a:cubicBezTo>
                    <a:cubicBezTo>
                      <a:pt x="79048" y="104723"/>
                      <a:pt x="75380" y="108012"/>
                      <a:pt x="72725" y="111300"/>
                    </a:cubicBezTo>
                    <a:cubicBezTo>
                      <a:pt x="66021" y="116992"/>
                      <a:pt x="60330" y="122936"/>
                      <a:pt x="55650" y="129133"/>
                    </a:cubicBezTo>
                    <a:cubicBezTo>
                      <a:pt x="54259" y="133940"/>
                      <a:pt x="60456" y="124074"/>
                      <a:pt x="76266" y="111932"/>
                    </a:cubicBezTo>
                    <a:cubicBezTo>
                      <a:pt x="77531" y="110541"/>
                      <a:pt x="79048" y="109150"/>
                      <a:pt x="80819" y="107759"/>
                    </a:cubicBezTo>
                    <a:cubicBezTo>
                      <a:pt x="81578" y="107253"/>
                      <a:pt x="82210" y="106873"/>
                      <a:pt x="82969" y="106367"/>
                    </a:cubicBezTo>
                    <a:lnTo>
                      <a:pt x="83349" y="106747"/>
                    </a:lnTo>
                    <a:cubicBezTo>
                      <a:pt x="83349" y="106747"/>
                      <a:pt x="83222" y="106747"/>
                      <a:pt x="83349" y="106747"/>
                    </a:cubicBezTo>
                    <a:lnTo>
                      <a:pt x="83349" y="106747"/>
                    </a:lnTo>
                    <a:cubicBezTo>
                      <a:pt x="83349" y="106747"/>
                      <a:pt x="85372" y="108644"/>
                      <a:pt x="85372" y="108644"/>
                    </a:cubicBezTo>
                    <a:lnTo>
                      <a:pt x="86004" y="109276"/>
                    </a:lnTo>
                    <a:cubicBezTo>
                      <a:pt x="83096" y="111174"/>
                      <a:pt x="80187" y="113830"/>
                      <a:pt x="78163" y="116359"/>
                    </a:cubicBezTo>
                    <a:cubicBezTo>
                      <a:pt x="62606" y="129513"/>
                      <a:pt x="52109" y="146587"/>
                      <a:pt x="44520" y="164041"/>
                    </a:cubicBezTo>
                    <a:cubicBezTo>
                      <a:pt x="36299" y="182760"/>
                      <a:pt x="30861" y="202996"/>
                      <a:pt x="26054" y="223486"/>
                    </a:cubicBezTo>
                    <a:cubicBezTo>
                      <a:pt x="24663" y="236260"/>
                      <a:pt x="27825" y="225762"/>
                      <a:pt x="31366" y="213747"/>
                    </a:cubicBezTo>
                    <a:cubicBezTo>
                      <a:pt x="34528" y="201731"/>
                      <a:pt x="39461" y="187945"/>
                      <a:pt x="38829" y="194649"/>
                    </a:cubicBezTo>
                    <a:cubicBezTo>
                      <a:pt x="33769" y="211470"/>
                      <a:pt x="31240" y="224497"/>
                      <a:pt x="28457" y="235501"/>
                    </a:cubicBezTo>
                    <a:cubicBezTo>
                      <a:pt x="26560" y="246504"/>
                      <a:pt x="25422" y="255105"/>
                      <a:pt x="24157" y="262820"/>
                    </a:cubicBezTo>
                    <a:cubicBezTo>
                      <a:pt x="23145" y="270156"/>
                      <a:pt x="22134" y="276606"/>
                      <a:pt x="21248" y="283183"/>
                    </a:cubicBezTo>
                    <a:cubicBezTo>
                      <a:pt x="20363" y="289633"/>
                      <a:pt x="18845" y="294566"/>
                      <a:pt x="16948" y="305443"/>
                    </a:cubicBezTo>
                    <a:lnTo>
                      <a:pt x="16442" y="308858"/>
                    </a:lnTo>
                    <a:lnTo>
                      <a:pt x="17580" y="312399"/>
                    </a:lnTo>
                    <a:cubicBezTo>
                      <a:pt x="18213" y="314170"/>
                      <a:pt x="17833" y="313158"/>
                      <a:pt x="17960" y="313537"/>
                    </a:cubicBezTo>
                    <a:lnTo>
                      <a:pt x="17960" y="313917"/>
                    </a:lnTo>
                    <a:cubicBezTo>
                      <a:pt x="17960" y="313917"/>
                      <a:pt x="17960" y="315308"/>
                      <a:pt x="17707" y="315814"/>
                    </a:cubicBezTo>
                    <a:cubicBezTo>
                      <a:pt x="17454" y="316952"/>
                      <a:pt x="16062" y="320114"/>
                      <a:pt x="14165" y="325047"/>
                    </a:cubicBezTo>
                    <a:cubicBezTo>
                      <a:pt x="13786" y="326312"/>
                      <a:pt x="13280" y="327703"/>
                      <a:pt x="12901" y="329347"/>
                    </a:cubicBezTo>
                    <a:cubicBezTo>
                      <a:pt x="12521" y="330612"/>
                      <a:pt x="12015" y="333521"/>
                      <a:pt x="11889" y="334912"/>
                    </a:cubicBezTo>
                    <a:cubicBezTo>
                      <a:pt x="11509" y="338327"/>
                      <a:pt x="11509" y="340983"/>
                      <a:pt x="11509" y="344019"/>
                    </a:cubicBezTo>
                    <a:cubicBezTo>
                      <a:pt x="13027" y="349583"/>
                      <a:pt x="13533" y="347433"/>
                      <a:pt x="14039" y="339212"/>
                    </a:cubicBezTo>
                    <a:cubicBezTo>
                      <a:pt x="14292" y="337062"/>
                      <a:pt x="14292" y="334786"/>
                      <a:pt x="15304" y="330612"/>
                    </a:cubicBezTo>
                    <a:cubicBezTo>
                      <a:pt x="16062" y="327450"/>
                      <a:pt x="17327" y="324288"/>
                      <a:pt x="18466" y="321505"/>
                    </a:cubicBezTo>
                    <a:cubicBezTo>
                      <a:pt x="19604" y="318850"/>
                      <a:pt x="20489" y="316320"/>
                      <a:pt x="20616" y="315688"/>
                    </a:cubicBezTo>
                    <a:cubicBezTo>
                      <a:pt x="20616" y="315435"/>
                      <a:pt x="20742" y="314296"/>
                      <a:pt x="20616" y="313790"/>
                    </a:cubicBezTo>
                    <a:lnTo>
                      <a:pt x="20616" y="312905"/>
                    </a:lnTo>
                    <a:cubicBezTo>
                      <a:pt x="20616" y="312905"/>
                      <a:pt x="20616" y="313284"/>
                      <a:pt x="20110" y="311514"/>
                    </a:cubicBezTo>
                    <a:lnTo>
                      <a:pt x="19098" y="308731"/>
                    </a:lnTo>
                    <a:lnTo>
                      <a:pt x="19478" y="305822"/>
                    </a:lnTo>
                    <a:cubicBezTo>
                      <a:pt x="20616" y="298234"/>
                      <a:pt x="22134" y="293048"/>
                      <a:pt x="23145" y="286851"/>
                    </a:cubicBezTo>
                    <a:cubicBezTo>
                      <a:pt x="23651" y="283815"/>
                      <a:pt x="24157" y="280780"/>
                      <a:pt x="24537" y="277744"/>
                    </a:cubicBezTo>
                    <a:cubicBezTo>
                      <a:pt x="25042" y="274329"/>
                      <a:pt x="25548" y="270788"/>
                      <a:pt x="26054" y="267120"/>
                    </a:cubicBezTo>
                    <a:cubicBezTo>
                      <a:pt x="28204" y="252702"/>
                      <a:pt x="29596" y="237398"/>
                      <a:pt x="33516" y="221841"/>
                    </a:cubicBezTo>
                    <a:cubicBezTo>
                      <a:pt x="39714" y="190854"/>
                      <a:pt x="49453" y="159109"/>
                      <a:pt x="66147" y="136722"/>
                    </a:cubicBezTo>
                    <a:cubicBezTo>
                      <a:pt x="73610" y="128248"/>
                      <a:pt x="82463" y="121924"/>
                      <a:pt x="86131" y="120406"/>
                    </a:cubicBezTo>
                    <a:lnTo>
                      <a:pt x="83475" y="123189"/>
                    </a:lnTo>
                    <a:cubicBezTo>
                      <a:pt x="85499" y="121165"/>
                      <a:pt x="86131" y="120912"/>
                      <a:pt x="84487" y="123821"/>
                    </a:cubicBezTo>
                    <a:lnTo>
                      <a:pt x="86890" y="121292"/>
                    </a:lnTo>
                    <a:cubicBezTo>
                      <a:pt x="85499" y="123948"/>
                      <a:pt x="69942" y="134572"/>
                      <a:pt x="56156" y="167962"/>
                    </a:cubicBezTo>
                    <a:cubicBezTo>
                      <a:pt x="60077" y="156073"/>
                      <a:pt x="49958" y="172895"/>
                      <a:pt x="41991" y="202364"/>
                    </a:cubicBezTo>
                    <a:cubicBezTo>
                      <a:pt x="39967" y="209826"/>
                      <a:pt x="38323" y="217794"/>
                      <a:pt x="36299" y="226268"/>
                    </a:cubicBezTo>
                    <a:cubicBezTo>
                      <a:pt x="34149" y="234742"/>
                      <a:pt x="32631" y="243722"/>
                      <a:pt x="31493" y="252828"/>
                    </a:cubicBezTo>
                    <a:cubicBezTo>
                      <a:pt x="30228" y="261808"/>
                      <a:pt x="28963" y="271041"/>
                      <a:pt x="27572" y="280021"/>
                    </a:cubicBezTo>
                    <a:cubicBezTo>
                      <a:pt x="26560" y="288621"/>
                      <a:pt x="24410" y="295957"/>
                      <a:pt x="22766" y="306075"/>
                    </a:cubicBezTo>
                    <a:lnTo>
                      <a:pt x="22386" y="308225"/>
                    </a:lnTo>
                    <a:lnTo>
                      <a:pt x="23145" y="310376"/>
                    </a:lnTo>
                    <a:cubicBezTo>
                      <a:pt x="23778" y="312273"/>
                      <a:pt x="23651" y="312146"/>
                      <a:pt x="23904" y="313284"/>
                    </a:cubicBezTo>
                    <a:cubicBezTo>
                      <a:pt x="23904" y="314170"/>
                      <a:pt x="23904" y="315308"/>
                      <a:pt x="23904" y="316067"/>
                    </a:cubicBezTo>
                    <a:cubicBezTo>
                      <a:pt x="23778" y="317332"/>
                      <a:pt x="22766" y="320114"/>
                      <a:pt x="21628" y="323150"/>
                    </a:cubicBezTo>
                    <a:cubicBezTo>
                      <a:pt x="20489" y="326312"/>
                      <a:pt x="19224" y="329474"/>
                      <a:pt x="18466" y="334027"/>
                    </a:cubicBezTo>
                    <a:cubicBezTo>
                      <a:pt x="18086" y="337948"/>
                      <a:pt x="18086" y="340730"/>
                      <a:pt x="18086" y="343766"/>
                    </a:cubicBezTo>
                    <a:cubicBezTo>
                      <a:pt x="19478" y="355148"/>
                      <a:pt x="19604" y="351481"/>
                      <a:pt x="19857" y="341615"/>
                    </a:cubicBezTo>
                    <a:cubicBezTo>
                      <a:pt x="19983" y="339086"/>
                      <a:pt x="20110" y="336430"/>
                      <a:pt x="20869" y="332382"/>
                    </a:cubicBezTo>
                    <a:cubicBezTo>
                      <a:pt x="21754" y="328968"/>
                      <a:pt x="23019" y="325679"/>
                      <a:pt x="24283" y="322770"/>
                    </a:cubicBezTo>
                    <a:cubicBezTo>
                      <a:pt x="25548" y="319861"/>
                      <a:pt x="26434" y="317458"/>
                      <a:pt x="26560" y="315814"/>
                    </a:cubicBezTo>
                    <a:cubicBezTo>
                      <a:pt x="26813" y="313411"/>
                      <a:pt x="26813" y="312020"/>
                      <a:pt x="25928" y="309490"/>
                    </a:cubicBezTo>
                    <a:lnTo>
                      <a:pt x="25422" y="307846"/>
                    </a:lnTo>
                    <a:lnTo>
                      <a:pt x="25675" y="306455"/>
                    </a:lnTo>
                    <a:cubicBezTo>
                      <a:pt x="27825" y="295704"/>
                      <a:pt x="29722" y="289254"/>
                      <a:pt x="30102" y="287610"/>
                    </a:cubicBezTo>
                    <a:cubicBezTo>
                      <a:pt x="30607" y="286471"/>
                      <a:pt x="29975" y="290139"/>
                      <a:pt x="27066" y="306581"/>
                    </a:cubicBezTo>
                    <a:lnTo>
                      <a:pt x="26813" y="307846"/>
                    </a:lnTo>
                    <a:lnTo>
                      <a:pt x="27319" y="308984"/>
                    </a:lnTo>
                    <a:cubicBezTo>
                      <a:pt x="28078" y="310755"/>
                      <a:pt x="28331" y="312146"/>
                      <a:pt x="28331" y="314549"/>
                    </a:cubicBezTo>
                    <a:cubicBezTo>
                      <a:pt x="28331" y="318850"/>
                      <a:pt x="24789" y="324288"/>
                      <a:pt x="22892" y="331624"/>
                    </a:cubicBezTo>
                    <a:cubicBezTo>
                      <a:pt x="21248" y="339718"/>
                      <a:pt x="21880" y="345916"/>
                      <a:pt x="22134" y="352619"/>
                    </a:cubicBezTo>
                    <a:cubicBezTo>
                      <a:pt x="22640" y="359322"/>
                      <a:pt x="23272" y="364508"/>
                      <a:pt x="22134" y="369440"/>
                    </a:cubicBezTo>
                    <a:cubicBezTo>
                      <a:pt x="20995" y="374752"/>
                      <a:pt x="18718" y="380697"/>
                      <a:pt x="17327" y="387653"/>
                    </a:cubicBezTo>
                    <a:cubicBezTo>
                      <a:pt x="15177" y="402198"/>
                      <a:pt x="16821" y="413581"/>
                      <a:pt x="15810" y="425343"/>
                    </a:cubicBezTo>
                    <a:cubicBezTo>
                      <a:pt x="14924" y="436474"/>
                      <a:pt x="12901" y="448742"/>
                      <a:pt x="11003" y="460504"/>
                    </a:cubicBezTo>
                    <a:cubicBezTo>
                      <a:pt x="8980" y="472393"/>
                      <a:pt x="6956" y="484408"/>
                      <a:pt x="5186" y="496677"/>
                    </a:cubicBezTo>
                    <a:cubicBezTo>
                      <a:pt x="3415" y="509071"/>
                      <a:pt x="2529" y="521466"/>
                      <a:pt x="1897" y="533735"/>
                    </a:cubicBezTo>
                    <a:cubicBezTo>
                      <a:pt x="885" y="558524"/>
                      <a:pt x="127" y="582555"/>
                      <a:pt x="0" y="607597"/>
                    </a:cubicBezTo>
                    <a:cubicBezTo>
                      <a:pt x="2783" y="614554"/>
                      <a:pt x="3921" y="643011"/>
                      <a:pt x="4932" y="670077"/>
                    </a:cubicBezTo>
                    <a:cubicBezTo>
                      <a:pt x="5565" y="683737"/>
                      <a:pt x="5691" y="697017"/>
                      <a:pt x="7083" y="707514"/>
                    </a:cubicBezTo>
                    <a:cubicBezTo>
                      <a:pt x="8474" y="718012"/>
                      <a:pt x="10371" y="725348"/>
                      <a:pt x="11889" y="726739"/>
                    </a:cubicBezTo>
                    <a:cubicBezTo>
                      <a:pt x="10624" y="719024"/>
                      <a:pt x="9486" y="711815"/>
                      <a:pt x="8727" y="704732"/>
                    </a:cubicBezTo>
                    <a:cubicBezTo>
                      <a:pt x="8094" y="697776"/>
                      <a:pt x="7968" y="691199"/>
                      <a:pt x="7715" y="684875"/>
                    </a:cubicBezTo>
                    <a:cubicBezTo>
                      <a:pt x="7209" y="672227"/>
                      <a:pt x="6830" y="660844"/>
                      <a:pt x="6450" y="650220"/>
                    </a:cubicBezTo>
                    <a:cubicBezTo>
                      <a:pt x="5818" y="628972"/>
                      <a:pt x="5565" y="611265"/>
                      <a:pt x="5691" y="594697"/>
                    </a:cubicBezTo>
                    <a:cubicBezTo>
                      <a:pt x="7589" y="562065"/>
                      <a:pt x="7083" y="533102"/>
                      <a:pt x="13027" y="489341"/>
                    </a:cubicBezTo>
                    <a:cubicBezTo>
                      <a:pt x="11003" y="515269"/>
                      <a:pt x="13027" y="508819"/>
                      <a:pt x="14924" y="499333"/>
                    </a:cubicBezTo>
                    <a:cubicBezTo>
                      <a:pt x="15304" y="497815"/>
                      <a:pt x="15683" y="496297"/>
                      <a:pt x="16062" y="494780"/>
                    </a:cubicBezTo>
                    <a:cubicBezTo>
                      <a:pt x="15304" y="500977"/>
                      <a:pt x="14671" y="507048"/>
                      <a:pt x="14418" y="512992"/>
                    </a:cubicBezTo>
                    <a:cubicBezTo>
                      <a:pt x="12521" y="543726"/>
                      <a:pt x="13533" y="571804"/>
                      <a:pt x="13154" y="596720"/>
                    </a:cubicBezTo>
                    <a:cubicBezTo>
                      <a:pt x="13027" y="610886"/>
                      <a:pt x="14165" y="627707"/>
                      <a:pt x="15051" y="647311"/>
                    </a:cubicBezTo>
                    <a:cubicBezTo>
                      <a:pt x="15936" y="666915"/>
                      <a:pt x="15683" y="685255"/>
                      <a:pt x="17075" y="702202"/>
                    </a:cubicBezTo>
                    <a:cubicBezTo>
                      <a:pt x="17707" y="709159"/>
                      <a:pt x="18592" y="715862"/>
                      <a:pt x="19604" y="722565"/>
                    </a:cubicBezTo>
                    <a:cubicBezTo>
                      <a:pt x="16442" y="703088"/>
                      <a:pt x="15304" y="686646"/>
                      <a:pt x="14418" y="671342"/>
                    </a:cubicBezTo>
                    <a:cubicBezTo>
                      <a:pt x="13280" y="656924"/>
                      <a:pt x="12268" y="643264"/>
                      <a:pt x="11130" y="628466"/>
                    </a:cubicBezTo>
                    <a:cubicBezTo>
                      <a:pt x="10118" y="613668"/>
                      <a:pt x="8600" y="597353"/>
                      <a:pt x="8600" y="578128"/>
                    </a:cubicBezTo>
                    <a:cubicBezTo>
                      <a:pt x="8600" y="584578"/>
                      <a:pt x="8600" y="590776"/>
                      <a:pt x="8600" y="596973"/>
                    </a:cubicBezTo>
                    <a:cubicBezTo>
                      <a:pt x="8853" y="603171"/>
                      <a:pt x="8980" y="609115"/>
                      <a:pt x="9233" y="614807"/>
                    </a:cubicBezTo>
                    <a:cubicBezTo>
                      <a:pt x="9612" y="626316"/>
                      <a:pt x="9992" y="637067"/>
                      <a:pt x="10245" y="647058"/>
                    </a:cubicBezTo>
                    <a:cubicBezTo>
                      <a:pt x="10751" y="666915"/>
                      <a:pt x="11130" y="683610"/>
                      <a:pt x="11130" y="696637"/>
                    </a:cubicBezTo>
                    <a:cubicBezTo>
                      <a:pt x="13533" y="700052"/>
                      <a:pt x="15304" y="726613"/>
                      <a:pt x="22513" y="760382"/>
                    </a:cubicBezTo>
                    <a:cubicBezTo>
                      <a:pt x="26181" y="777330"/>
                      <a:pt x="30734" y="795922"/>
                      <a:pt x="37311" y="814767"/>
                    </a:cubicBezTo>
                    <a:cubicBezTo>
                      <a:pt x="44014" y="833486"/>
                      <a:pt x="52994" y="851446"/>
                      <a:pt x="62353" y="867129"/>
                    </a:cubicBezTo>
                    <a:lnTo>
                      <a:pt x="64250" y="865991"/>
                    </a:lnTo>
                    <a:cubicBezTo>
                      <a:pt x="64250" y="864473"/>
                      <a:pt x="62480" y="861437"/>
                      <a:pt x="51097" y="839304"/>
                    </a:cubicBezTo>
                    <a:cubicBezTo>
                      <a:pt x="50212" y="838419"/>
                      <a:pt x="47176" y="835763"/>
                      <a:pt x="38323" y="812491"/>
                    </a:cubicBezTo>
                    <a:cubicBezTo>
                      <a:pt x="40346" y="815020"/>
                      <a:pt x="37943" y="806926"/>
                      <a:pt x="35920" y="798578"/>
                    </a:cubicBezTo>
                    <a:cubicBezTo>
                      <a:pt x="34402" y="792507"/>
                      <a:pt x="33010" y="786183"/>
                      <a:pt x="33010" y="783780"/>
                    </a:cubicBezTo>
                    <a:cubicBezTo>
                      <a:pt x="34655" y="789219"/>
                      <a:pt x="36172" y="794784"/>
                      <a:pt x="37943" y="800096"/>
                    </a:cubicBezTo>
                    <a:cubicBezTo>
                      <a:pt x="48947" y="834624"/>
                      <a:pt x="66653" y="864726"/>
                      <a:pt x="86131" y="893942"/>
                    </a:cubicBezTo>
                    <a:cubicBezTo>
                      <a:pt x="104344" y="919364"/>
                      <a:pt x="122936" y="938715"/>
                      <a:pt x="144564" y="952375"/>
                    </a:cubicBezTo>
                    <a:cubicBezTo>
                      <a:pt x="146967" y="953766"/>
                      <a:pt x="149370" y="954904"/>
                      <a:pt x="151773" y="956295"/>
                    </a:cubicBezTo>
                    <a:cubicBezTo>
                      <a:pt x="155694" y="958952"/>
                      <a:pt x="161259" y="962240"/>
                      <a:pt x="168721" y="966287"/>
                    </a:cubicBezTo>
                    <a:cubicBezTo>
                      <a:pt x="187060" y="975899"/>
                      <a:pt x="217794" y="988800"/>
                      <a:pt x="257255" y="987535"/>
                    </a:cubicBezTo>
                    <a:cubicBezTo>
                      <a:pt x="258014" y="986903"/>
                      <a:pt x="258014" y="986271"/>
                      <a:pt x="257761" y="985891"/>
                    </a:cubicBezTo>
                    <a:cubicBezTo>
                      <a:pt x="271926" y="985512"/>
                      <a:pt x="285839" y="983362"/>
                      <a:pt x="299625" y="979314"/>
                    </a:cubicBezTo>
                    <a:cubicBezTo>
                      <a:pt x="303799" y="978050"/>
                      <a:pt x="319482" y="971599"/>
                      <a:pt x="347054" y="961355"/>
                    </a:cubicBezTo>
                    <a:cubicBezTo>
                      <a:pt x="363369" y="955284"/>
                      <a:pt x="380318" y="941498"/>
                      <a:pt x="397771" y="920250"/>
                    </a:cubicBezTo>
                    <a:cubicBezTo>
                      <a:pt x="398277" y="919997"/>
                      <a:pt x="398783" y="919870"/>
                      <a:pt x="399036" y="920123"/>
                    </a:cubicBezTo>
                    <a:cubicBezTo>
                      <a:pt x="389171" y="932897"/>
                      <a:pt x="379306" y="944154"/>
                      <a:pt x="370073" y="951869"/>
                    </a:cubicBezTo>
                    <a:cubicBezTo>
                      <a:pt x="379938" y="944407"/>
                      <a:pt x="387527" y="936818"/>
                      <a:pt x="393977" y="929862"/>
                    </a:cubicBezTo>
                    <a:cubicBezTo>
                      <a:pt x="393471" y="930494"/>
                      <a:pt x="393092" y="931127"/>
                      <a:pt x="392586" y="931885"/>
                    </a:cubicBezTo>
                    <a:cubicBezTo>
                      <a:pt x="398910" y="924803"/>
                      <a:pt x="404222" y="918479"/>
                      <a:pt x="409154" y="912155"/>
                    </a:cubicBezTo>
                    <a:cubicBezTo>
                      <a:pt x="409660" y="920629"/>
                      <a:pt x="410166" y="929988"/>
                      <a:pt x="410672" y="939601"/>
                    </a:cubicBezTo>
                    <a:cubicBezTo>
                      <a:pt x="395621" y="947568"/>
                      <a:pt x="382594" y="955410"/>
                      <a:pt x="373741" y="960975"/>
                    </a:cubicBezTo>
                    <a:cubicBezTo>
                      <a:pt x="361852" y="968437"/>
                      <a:pt x="357551" y="971726"/>
                      <a:pt x="367290" y="967299"/>
                    </a:cubicBezTo>
                    <a:cubicBezTo>
                      <a:pt x="382594" y="957940"/>
                      <a:pt x="397266" y="949339"/>
                      <a:pt x="410798" y="941877"/>
                    </a:cubicBezTo>
                    <a:cubicBezTo>
                      <a:pt x="411052" y="946810"/>
                      <a:pt x="411304" y="951869"/>
                      <a:pt x="411684" y="956801"/>
                    </a:cubicBezTo>
                    <a:cubicBezTo>
                      <a:pt x="393977" y="966920"/>
                      <a:pt x="371591" y="980579"/>
                      <a:pt x="351607" y="992847"/>
                    </a:cubicBezTo>
                    <a:cubicBezTo>
                      <a:pt x="321000" y="1010934"/>
                      <a:pt x="294439" y="1026617"/>
                      <a:pt x="297981" y="1023455"/>
                    </a:cubicBezTo>
                    <a:cubicBezTo>
                      <a:pt x="359955" y="984121"/>
                      <a:pt x="340856" y="993353"/>
                      <a:pt x="397139" y="958572"/>
                    </a:cubicBezTo>
                    <a:cubicBezTo>
                      <a:pt x="384112" y="961607"/>
                      <a:pt x="317332" y="1003977"/>
                      <a:pt x="394989" y="954778"/>
                    </a:cubicBezTo>
                    <a:cubicBezTo>
                      <a:pt x="363749" y="972991"/>
                      <a:pt x="346042" y="983615"/>
                      <a:pt x="324541" y="995377"/>
                    </a:cubicBezTo>
                    <a:cubicBezTo>
                      <a:pt x="303546" y="1007392"/>
                      <a:pt x="279136" y="1020167"/>
                      <a:pt x="241319" y="1046980"/>
                    </a:cubicBezTo>
                    <a:cubicBezTo>
                      <a:pt x="233098" y="1055201"/>
                      <a:pt x="258267" y="1037241"/>
                      <a:pt x="283942" y="1022190"/>
                    </a:cubicBezTo>
                    <a:cubicBezTo>
                      <a:pt x="309364" y="1007139"/>
                      <a:pt x="333647" y="993986"/>
                      <a:pt x="320746" y="1003724"/>
                    </a:cubicBezTo>
                    <a:cubicBezTo>
                      <a:pt x="277871" y="1028261"/>
                      <a:pt x="254472" y="1044830"/>
                      <a:pt x="242078" y="1054695"/>
                    </a:cubicBezTo>
                    <a:cubicBezTo>
                      <a:pt x="229177" y="1064687"/>
                      <a:pt x="225888" y="1068860"/>
                      <a:pt x="222600" y="1072781"/>
                    </a:cubicBezTo>
                    <a:cubicBezTo>
                      <a:pt x="220956" y="1072528"/>
                      <a:pt x="196167" y="1089350"/>
                      <a:pt x="175297" y="1112748"/>
                    </a:cubicBezTo>
                    <a:cubicBezTo>
                      <a:pt x="154555" y="1135894"/>
                      <a:pt x="140011" y="1162327"/>
                      <a:pt x="137987" y="1162580"/>
                    </a:cubicBezTo>
                    <a:cubicBezTo>
                      <a:pt x="153543" y="1134629"/>
                      <a:pt x="166824" y="1117934"/>
                      <a:pt x="174792" y="1108448"/>
                    </a:cubicBezTo>
                    <a:cubicBezTo>
                      <a:pt x="182886" y="1099089"/>
                      <a:pt x="185416" y="1096432"/>
                      <a:pt x="183772" y="1097444"/>
                    </a:cubicBezTo>
                    <a:cubicBezTo>
                      <a:pt x="180483" y="1099215"/>
                      <a:pt x="162018" y="1117428"/>
                      <a:pt x="149876" y="1133111"/>
                    </a:cubicBezTo>
                    <a:cubicBezTo>
                      <a:pt x="163915" y="1112622"/>
                      <a:pt x="178333" y="1097318"/>
                      <a:pt x="188957" y="1087326"/>
                    </a:cubicBezTo>
                    <a:cubicBezTo>
                      <a:pt x="199581" y="1077587"/>
                      <a:pt x="206285" y="1071516"/>
                      <a:pt x="208561" y="1069240"/>
                    </a:cubicBezTo>
                    <a:cubicBezTo>
                      <a:pt x="210838" y="1067090"/>
                      <a:pt x="208561" y="1068354"/>
                      <a:pt x="201731" y="1073919"/>
                    </a:cubicBezTo>
                    <a:cubicBezTo>
                      <a:pt x="195028" y="1079611"/>
                      <a:pt x="183139" y="1089350"/>
                      <a:pt x="168594" y="1106930"/>
                    </a:cubicBezTo>
                    <a:cubicBezTo>
                      <a:pt x="162776" y="1111357"/>
                      <a:pt x="182760" y="1086820"/>
                      <a:pt x="208055" y="1067469"/>
                    </a:cubicBezTo>
                    <a:cubicBezTo>
                      <a:pt x="232971" y="1047739"/>
                      <a:pt x="260544" y="1029779"/>
                      <a:pt x="263958" y="1026237"/>
                    </a:cubicBezTo>
                    <a:cubicBezTo>
                      <a:pt x="241192" y="1041162"/>
                      <a:pt x="222600" y="1054189"/>
                      <a:pt x="205526" y="1067469"/>
                    </a:cubicBezTo>
                    <a:cubicBezTo>
                      <a:pt x="188831" y="1080496"/>
                      <a:pt x="175045" y="1093271"/>
                      <a:pt x="165179" y="1104148"/>
                    </a:cubicBezTo>
                    <a:cubicBezTo>
                      <a:pt x="168341" y="1101744"/>
                      <a:pt x="163535" y="1107689"/>
                      <a:pt x="155441" y="1119198"/>
                    </a:cubicBezTo>
                    <a:cubicBezTo>
                      <a:pt x="147346" y="1130581"/>
                      <a:pt x="136722" y="1147782"/>
                      <a:pt x="126857" y="1166374"/>
                    </a:cubicBezTo>
                    <a:cubicBezTo>
                      <a:pt x="117371" y="1184714"/>
                      <a:pt x="106368" y="1203812"/>
                      <a:pt x="97767" y="1224807"/>
                    </a:cubicBezTo>
                    <a:cubicBezTo>
                      <a:pt x="93593" y="1235052"/>
                      <a:pt x="90178" y="1245929"/>
                      <a:pt x="88281" y="1255288"/>
                    </a:cubicBezTo>
                    <a:cubicBezTo>
                      <a:pt x="86384" y="1264015"/>
                      <a:pt x="84993" y="1271604"/>
                      <a:pt x="83855" y="1277548"/>
                    </a:cubicBezTo>
                    <a:cubicBezTo>
                      <a:pt x="84993" y="1267556"/>
                      <a:pt x="86510" y="1258450"/>
                      <a:pt x="88534" y="1248964"/>
                    </a:cubicBezTo>
                    <a:cubicBezTo>
                      <a:pt x="90684" y="1239352"/>
                      <a:pt x="93467" y="1231257"/>
                      <a:pt x="95743" y="1224934"/>
                    </a:cubicBezTo>
                    <a:cubicBezTo>
                      <a:pt x="100423" y="1212412"/>
                      <a:pt x="102952" y="1206721"/>
                      <a:pt x="99411" y="1211780"/>
                    </a:cubicBezTo>
                    <a:cubicBezTo>
                      <a:pt x="93214" y="1225439"/>
                      <a:pt x="88534" y="1238973"/>
                      <a:pt x="85752" y="1252000"/>
                    </a:cubicBezTo>
                    <a:cubicBezTo>
                      <a:pt x="83349" y="1263636"/>
                      <a:pt x="81831" y="1274007"/>
                      <a:pt x="80819" y="1283493"/>
                    </a:cubicBezTo>
                    <a:cubicBezTo>
                      <a:pt x="78922" y="1302464"/>
                      <a:pt x="78795" y="1318021"/>
                      <a:pt x="79807" y="1332945"/>
                    </a:cubicBezTo>
                    <a:cubicBezTo>
                      <a:pt x="80693" y="1347364"/>
                      <a:pt x="82843" y="1362920"/>
                      <a:pt x="88155" y="1380121"/>
                    </a:cubicBezTo>
                    <a:cubicBezTo>
                      <a:pt x="93593" y="1397449"/>
                      <a:pt x="102194" y="1417179"/>
                      <a:pt x="118130" y="1439060"/>
                    </a:cubicBezTo>
                    <a:cubicBezTo>
                      <a:pt x="129007" y="1451328"/>
                      <a:pt x="111679" y="1426285"/>
                      <a:pt x="106114" y="1412120"/>
                    </a:cubicBezTo>
                    <a:cubicBezTo>
                      <a:pt x="103206" y="1405164"/>
                      <a:pt x="102194" y="1401622"/>
                      <a:pt x="106114" y="1408452"/>
                    </a:cubicBezTo>
                    <a:cubicBezTo>
                      <a:pt x="110288" y="1414903"/>
                      <a:pt x="118889" y="1433115"/>
                      <a:pt x="144816" y="1460308"/>
                    </a:cubicBezTo>
                    <a:cubicBezTo>
                      <a:pt x="140263" y="1456387"/>
                      <a:pt x="150381" y="1470047"/>
                      <a:pt x="172894" y="1488512"/>
                    </a:cubicBezTo>
                    <a:cubicBezTo>
                      <a:pt x="175424" y="1492307"/>
                      <a:pt x="178586" y="1496101"/>
                      <a:pt x="182380" y="1499010"/>
                    </a:cubicBezTo>
                    <a:lnTo>
                      <a:pt x="185289" y="1501160"/>
                    </a:lnTo>
                    <a:lnTo>
                      <a:pt x="187945" y="1502172"/>
                    </a:lnTo>
                    <a:cubicBezTo>
                      <a:pt x="192372" y="1503943"/>
                      <a:pt x="195534" y="1504575"/>
                      <a:pt x="198064" y="1504701"/>
                    </a:cubicBezTo>
                    <a:cubicBezTo>
                      <a:pt x="198443" y="1505207"/>
                      <a:pt x="198822" y="1505587"/>
                      <a:pt x="199328" y="1506093"/>
                    </a:cubicBezTo>
                    <a:lnTo>
                      <a:pt x="200593" y="1507358"/>
                    </a:lnTo>
                    <a:lnTo>
                      <a:pt x="203502" y="1509255"/>
                    </a:lnTo>
                    <a:cubicBezTo>
                      <a:pt x="223865" y="1522788"/>
                      <a:pt x="252196" y="1537965"/>
                      <a:pt x="284068" y="1544542"/>
                    </a:cubicBezTo>
                    <a:cubicBezTo>
                      <a:pt x="299625" y="1547957"/>
                      <a:pt x="315181" y="1549475"/>
                      <a:pt x="328841" y="1550992"/>
                    </a:cubicBezTo>
                    <a:cubicBezTo>
                      <a:pt x="342880" y="1552510"/>
                      <a:pt x="356666" y="1554028"/>
                      <a:pt x="370073" y="1555545"/>
                    </a:cubicBezTo>
                    <a:cubicBezTo>
                      <a:pt x="383859" y="1557063"/>
                      <a:pt x="400048" y="1557822"/>
                      <a:pt x="414213" y="1556431"/>
                    </a:cubicBezTo>
                    <a:cubicBezTo>
                      <a:pt x="427493" y="1555292"/>
                      <a:pt x="439888" y="1553395"/>
                      <a:pt x="450765" y="1551245"/>
                    </a:cubicBezTo>
                    <a:cubicBezTo>
                      <a:pt x="461769" y="1549095"/>
                      <a:pt x="471381" y="1546565"/>
                      <a:pt x="479349" y="1544415"/>
                    </a:cubicBezTo>
                    <a:cubicBezTo>
                      <a:pt x="483143" y="1543403"/>
                      <a:pt x="487191" y="1542139"/>
                      <a:pt x="490732" y="1540874"/>
                    </a:cubicBezTo>
                    <a:cubicBezTo>
                      <a:pt x="494147" y="1539609"/>
                      <a:pt x="497183" y="1538597"/>
                      <a:pt x="499459" y="1537586"/>
                    </a:cubicBezTo>
                    <a:cubicBezTo>
                      <a:pt x="484661" y="1544036"/>
                      <a:pt x="471634" y="1547704"/>
                      <a:pt x="458101" y="1551119"/>
                    </a:cubicBezTo>
                    <a:cubicBezTo>
                      <a:pt x="444568" y="1554407"/>
                      <a:pt x="430782" y="1556684"/>
                      <a:pt x="417122" y="1558201"/>
                    </a:cubicBezTo>
                    <a:cubicBezTo>
                      <a:pt x="410672" y="1558960"/>
                      <a:pt x="402325" y="1559466"/>
                      <a:pt x="395115" y="1559466"/>
                    </a:cubicBezTo>
                    <a:cubicBezTo>
                      <a:pt x="387780" y="1559466"/>
                      <a:pt x="380950" y="1558960"/>
                      <a:pt x="374373" y="1558328"/>
                    </a:cubicBezTo>
                    <a:cubicBezTo>
                      <a:pt x="362358" y="1557063"/>
                      <a:pt x="350469" y="1555798"/>
                      <a:pt x="338959" y="1554660"/>
                    </a:cubicBezTo>
                    <a:cubicBezTo>
                      <a:pt x="316573" y="1552257"/>
                      <a:pt x="292668" y="1550613"/>
                      <a:pt x="269650" y="1544289"/>
                    </a:cubicBezTo>
                    <a:cubicBezTo>
                      <a:pt x="247137" y="1538218"/>
                      <a:pt x="228039" y="1529491"/>
                      <a:pt x="212735" y="1521650"/>
                    </a:cubicBezTo>
                    <a:cubicBezTo>
                      <a:pt x="233224" y="1533791"/>
                      <a:pt x="258267" y="1544542"/>
                      <a:pt x="284827" y="1549601"/>
                    </a:cubicBezTo>
                    <a:cubicBezTo>
                      <a:pt x="311008" y="1554534"/>
                      <a:pt x="334027" y="1555419"/>
                      <a:pt x="354390" y="1557822"/>
                    </a:cubicBezTo>
                    <a:cubicBezTo>
                      <a:pt x="365014" y="1558960"/>
                      <a:pt x="376144" y="1560225"/>
                      <a:pt x="387653" y="1560731"/>
                    </a:cubicBezTo>
                    <a:cubicBezTo>
                      <a:pt x="399036" y="1561363"/>
                      <a:pt x="411937" y="1560478"/>
                      <a:pt x="420917" y="1559466"/>
                    </a:cubicBezTo>
                    <a:cubicBezTo>
                      <a:pt x="440268" y="1557442"/>
                      <a:pt x="456457" y="1554028"/>
                      <a:pt x="468093" y="1551498"/>
                    </a:cubicBezTo>
                    <a:cubicBezTo>
                      <a:pt x="472899" y="1549475"/>
                      <a:pt x="479096" y="1546945"/>
                      <a:pt x="486685" y="1543909"/>
                    </a:cubicBezTo>
                    <a:cubicBezTo>
                      <a:pt x="495286" y="1540368"/>
                      <a:pt x="504518" y="1535815"/>
                      <a:pt x="514257" y="1530250"/>
                    </a:cubicBezTo>
                    <a:cubicBezTo>
                      <a:pt x="533861" y="1518993"/>
                      <a:pt x="555236" y="1503563"/>
                      <a:pt x="579013" y="1484718"/>
                    </a:cubicBezTo>
                    <a:cubicBezTo>
                      <a:pt x="582049" y="1482315"/>
                      <a:pt x="585211" y="1480038"/>
                      <a:pt x="588120" y="1477762"/>
                    </a:cubicBezTo>
                    <a:cubicBezTo>
                      <a:pt x="591155" y="1475485"/>
                      <a:pt x="594697" y="1472576"/>
                      <a:pt x="597732" y="1470047"/>
                    </a:cubicBezTo>
                    <a:cubicBezTo>
                      <a:pt x="604056" y="1464735"/>
                      <a:pt x="609874" y="1459170"/>
                      <a:pt x="615186" y="1453605"/>
                    </a:cubicBezTo>
                    <a:cubicBezTo>
                      <a:pt x="625936" y="1442348"/>
                      <a:pt x="634916" y="1430839"/>
                      <a:pt x="642379" y="1419709"/>
                    </a:cubicBezTo>
                    <a:cubicBezTo>
                      <a:pt x="646046" y="1414144"/>
                      <a:pt x="649461" y="1408705"/>
                      <a:pt x="652623" y="1403520"/>
                    </a:cubicBezTo>
                    <a:cubicBezTo>
                      <a:pt x="655785" y="1398081"/>
                      <a:pt x="658568" y="1392769"/>
                      <a:pt x="661097" y="1387836"/>
                    </a:cubicBezTo>
                    <a:cubicBezTo>
                      <a:pt x="665903" y="1377971"/>
                      <a:pt x="669571" y="1369244"/>
                      <a:pt x="672480" y="1362035"/>
                    </a:cubicBezTo>
                    <a:cubicBezTo>
                      <a:pt x="678172" y="1347743"/>
                      <a:pt x="681334" y="1339143"/>
                      <a:pt x="682599" y="1337625"/>
                    </a:cubicBezTo>
                    <a:cubicBezTo>
                      <a:pt x="683737" y="1336234"/>
                      <a:pt x="682851" y="1341672"/>
                      <a:pt x="678551" y="1356217"/>
                    </a:cubicBezTo>
                    <a:cubicBezTo>
                      <a:pt x="687658" y="1332186"/>
                      <a:pt x="693349" y="1314480"/>
                      <a:pt x="698914" y="1297911"/>
                    </a:cubicBezTo>
                    <a:cubicBezTo>
                      <a:pt x="704353" y="1281343"/>
                      <a:pt x="708779" y="1266292"/>
                      <a:pt x="712826" y="1249850"/>
                    </a:cubicBezTo>
                    <a:cubicBezTo>
                      <a:pt x="716747" y="1233534"/>
                      <a:pt x="720289" y="1215195"/>
                      <a:pt x="722186" y="1193188"/>
                    </a:cubicBezTo>
                    <a:cubicBezTo>
                      <a:pt x="724210" y="1171307"/>
                      <a:pt x="724715" y="1145632"/>
                      <a:pt x="723577" y="1113886"/>
                    </a:cubicBezTo>
                    <a:cubicBezTo>
                      <a:pt x="720415" y="1066710"/>
                      <a:pt x="720795" y="1092259"/>
                      <a:pt x="720795" y="1116922"/>
                    </a:cubicBezTo>
                    <a:cubicBezTo>
                      <a:pt x="720795" y="1129317"/>
                      <a:pt x="720415" y="1141585"/>
                      <a:pt x="719909" y="1144241"/>
                    </a:cubicBezTo>
                    <a:cubicBezTo>
                      <a:pt x="719403" y="1146897"/>
                      <a:pt x="719277" y="1139814"/>
                      <a:pt x="718012" y="1114139"/>
                    </a:cubicBezTo>
                    <a:cubicBezTo>
                      <a:pt x="717380" y="1086314"/>
                      <a:pt x="716747" y="1059375"/>
                      <a:pt x="716115" y="1031550"/>
                    </a:cubicBezTo>
                    <a:cubicBezTo>
                      <a:pt x="715609" y="1008784"/>
                      <a:pt x="715736" y="985259"/>
                      <a:pt x="715736" y="960343"/>
                    </a:cubicBezTo>
                    <a:cubicBezTo>
                      <a:pt x="716115" y="959963"/>
                      <a:pt x="716494" y="959457"/>
                      <a:pt x="716874" y="958952"/>
                    </a:cubicBezTo>
                    <a:cubicBezTo>
                      <a:pt x="717506" y="983488"/>
                      <a:pt x="718139" y="1006128"/>
                      <a:pt x="719150" y="1025858"/>
                    </a:cubicBezTo>
                    <a:cubicBezTo>
                      <a:pt x="720542" y="1049383"/>
                      <a:pt x="722059" y="1068987"/>
                      <a:pt x="723324" y="1083911"/>
                    </a:cubicBezTo>
                    <a:cubicBezTo>
                      <a:pt x="722312" y="1055707"/>
                      <a:pt x="720921" y="1031297"/>
                      <a:pt x="720415" y="1008657"/>
                    </a:cubicBezTo>
                    <a:cubicBezTo>
                      <a:pt x="720036" y="990191"/>
                      <a:pt x="719530" y="972991"/>
                      <a:pt x="719150" y="956043"/>
                    </a:cubicBezTo>
                    <a:cubicBezTo>
                      <a:pt x="729142" y="943901"/>
                      <a:pt x="738754" y="931379"/>
                      <a:pt x="748240" y="917467"/>
                    </a:cubicBezTo>
                    <a:cubicBezTo>
                      <a:pt x="754311" y="908614"/>
                      <a:pt x="760255" y="899128"/>
                      <a:pt x="766200" y="889136"/>
                    </a:cubicBezTo>
                    <a:cubicBezTo>
                      <a:pt x="772271" y="879018"/>
                      <a:pt x="777963" y="868267"/>
                      <a:pt x="783527" y="858023"/>
                    </a:cubicBezTo>
                    <a:cubicBezTo>
                      <a:pt x="787322" y="849675"/>
                      <a:pt x="786184" y="850560"/>
                      <a:pt x="782642" y="856252"/>
                    </a:cubicBezTo>
                    <a:cubicBezTo>
                      <a:pt x="779101" y="862196"/>
                      <a:pt x="772903" y="872694"/>
                      <a:pt x="766579" y="883192"/>
                    </a:cubicBezTo>
                    <a:cubicBezTo>
                      <a:pt x="753426" y="904946"/>
                      <a:pt x="738248" y="925182"/>
                      <a:pt x="747987" y="908234"/>
                    </a:cubicBezTo>
                    <a:cubicBezTo>
                      <a:pt x="753679" y="899887"/>
                      <a:pt x="759117" y="891286"/>
                      <a:pt x="764429" y="882559"/>
                    </a:cubicBezTo>
                    <a:lnTo>
                      <a:pt x="772144" y="869153"/>
                    </a:lnTo>
                    <a:lnTo>
                      <a:pt x="779354" y="856505"/>
                    </a:lnTo>
                    <a:cubicBezTo>
                      <a:pt x="788966" y="839683"/>
                      <a:pt x="798957" y="822609"/>
                      <a:pt x="807938" y="805787"/>
                    </a:cubicBezTo>
                    <a:cubicBezTo>
                      <a:pt x="817044" y="788966"/>
                      <a:pt x="825138" y="773156"/>
                      <a:pt x="832221" y="757220"/>
                    </a:cubicBezTo>
                    <a:cubicBezTo>
                      <a:pt x="839051" y="741663"/>
                      <a:pt x="844237" y="728004"/>
                      <a:pt x="848410" y="716747"/>
                    </a:cubicBezTo>
                    <a:cubicBezTo>
                      <a:pt x="856631" y="694234"/>
                      <a:pt x="860932" y="681840"/>
                      <a:pt x="860426" y="685128"/>
                    </a:cubicBezTo>
                    <a:cubicBezTo>
                      <a:pt x="859667" y="688543"/>
                      <a:pt x="855367" y="707388"/>
                      <a:pt x="839557" y="749505"/>
                    </a:cubicBezTo>
                    <a:cubicBezTo>
                      <a:pt x="849928" y="723957"/>
                      <a:pt x="857137" y="701570"/>
                      <a:pt x="863588" y="682598"/>
                    </a:cubicBezTo>
                    <a:cubicBezTo>
                      <a:pt x="866623" y="673619"/>
                      <a:pt x="870038" y="662994"/>
                      <a:pt x="872315" y="654647"/>
                    </a:cubicBezTo>
                    <a:cubicBezTo>
                      <a:pt x="874464" y="646173"/>
                      <a:pt x="876488" y="638584"/>
                      <a:pt x="878259" y="632007"/>
                    </a:cubicBezTo>
                    <a:cubicBezTo>
                      <a:pt x="874464" y="642379"/>
                      <a:pt x="877500" y="626316"/>
                      <a:pt x="881421" y="605447"/>
                    </a:cubicBezTo>
                    <a:cubicBezTo>
                      <a:pt x="883445" y="595203"/>
                      <a:pt x="885848" y="583567"/>
                      <a:pt x="887998" y="572816"/>
                    </a:cubicBezTo>
                    <a:cubicBezTo>
                      <a:pt x="890148" y="561686"/>
                      <a:pt x="892172" y="551441"/>
                      <a:pt x="893310" y="544612"/>
                    </a:cubicBezTo>
                    <a:cubicBezTo>
                      <a:pt x="894195" y="549038"/>
                      <a:pt x="900013" y="524502"/>
                      <a:pt x="907475" y="490353"/>
                    </a:cubicBezTo>
                    <a:cubicBezTo>
                      <a:pt x="910890" y="473911"/>
                      <a:pt x="914937" y="455066"/>
                      <a:pt x="918858" y="436221"/>
                    </a:cubicBezTo>
                    <a:cubicBezTo>
                      <a:pt x="923032" y="416996"/>
                      <a:pt x="927206" y="396760"/>
                      <a:pt x="929735" y="378420"/>
                    </a:cubicBezTo>
                    <a:lnTo>
                      <a:pt x="929988" y="376776"/>
                    </a:lnTo>
                    <a:lnTo>
                      <a:pt x="929988" y="374499"/>
                    </a:lnTo>
                    <a:cubicBezTo>
                      <a:pt x="930620" y="354643"/>
                      <a:pt x="927332" y="337442"/>
                      <a:pt x="924044" y="325426"/>
                    </a:cubicBezTo>
                    <a:close/>
                    <a:moveTo>
                      <a:pt x="317079" y="175677"/>
                    </a:moveTo>
                    <a:cubicBezTo>
                      <a:pt x="317079" y="175677"/>
                      <a:pt x="317079" y="175677"/>
                      <a:pt x="317079" y="175677"/>
                    </a:cubicBezTo>
                    <a:lnTo>
                      <a:pt x="317079" y="175677"/>
                    </a:lnTo>
                    <a:cubicBezTo>
                      <a:pt x="317079" y="175677"/>
                      <a:pt x="317079" y="175677"/>
                      <a:pt x="317079" y="175677"/>
                    </a:cubicBezTo>
                    <a:close/>
                    <a:moveTo>
                      <a:pt x="134192" y="100044"/>
                    </a:moveTo>
                    <a:lnTo>
                      <a:pt x="134192" y="100044"/>
                    </a:lnTo>
                    <a:cubicBezTo>
                      <a:pt x="134192" y="100044"/>
                      <a:pt x="134192" y="100044"/>
                      <a:pt x="134192" y="100044"/>
                    </a:cubicBezTo>
                    <a:lnTo>
                      <a:pt x="134192" y="100044"/>
                    </a:lnTo>
                    <a:close/>
                    <a:moveTo>
                      <a:pt x="716368" y="950857"/>
                    </a:moveTo>
                    <a:lnTo>
                      <a:pt x="715483" y="953260"/>
                    </a:lnTo>
                    <a:cubicBezTo>
                      <a:pt x="715483" y="951110"/>
                      <a:pt x="715483" y="948960"/>
                      <a:pt x="715483" y="946683"/>
                    </a:cubicBezTo>
                    <a:lnTo>
                      <a:pt x="716242" y="944660"/>
                    </a:lnTo>
                    <a:cubicBezTo>
                      <a:pt x="716242" y="946810"/>
                      <a:pt x="716242" y="948707"/>
                      <a:pt x="716368" y="950857"/>
                    </a:cubicBezTo>
                    <a:close/>
                    <a:moveTo>
                      <a:pt x="303672" y="198569"/>
                    </a:moveTo>
                    <a:lnTo>
                      <a:pt x="303546" y="198569"/>
                    </a:lnTo>
                    <a:cubicBezTo>
                      <a:pt x="303546" y="198569"/>
                      <a:pt x="303546" y="198569"/>
                      <a:pt x="303546" y="198569"/>
                    </a:cubicBezTo>
                    <a:lnTo>
                      <a:pt x="303546" y="198569"/>
                    </a:lnTo>
                    <a:cubicBezTo>
                      <a:pt x="303546" y="198569"/>
                      <a:pt x="303546" y="198569"/>
                      <a:pt x="303546" y="198569"/>
                    </a:cubicBezTo>
                    <a:cubicBezTo>
                      <a:pt x="303546" y="198569"/>
                      <a:pt x="303546" y="198569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lnTo>
                      <a:pt x="303672" y="198443"/>
                    </a:lnTo>
                    <a:cubicBezTo>
                      <a:pt x="303672" y="198443"/>
                      <a:pt x="303672" y="198443"/>
                      <a:pt x="303672" y="198443"/>
                    </a:cubicBezTo>
                    <a:close/>
                    <a:moveTo>
                      <a:pt x="303799" y="198443"/>
                    </a:moveTo>
                    <a:cubicBezTo>
                      <a:pt x="303799" y="198443"/>
                      <a:pt x="303672" y="198569"/>
                      <a:pt x="303546" y="198696"/>
                    </a:cubicBezTo>
                    <a:cubicBezTo>
                      <a:pt x="303546" y="198696"/>
                      <a:pt x="303672" y="198569"/>
                      <a:pt x="303799" y="198443"/>
                    </a:cubicBezTo>
                    <a:cubicBezTo>
                      <a:pt x="303799" y="198443"/>
                      <a:pt x="303799" y="198443"/>
                      <a:pt x="303799" y="198443"/>
                    </a:cubicBezTo>
                    <a:close/>
                    <a:moveTo>
                      <a:pt x="303419" y="198822"/>
                    </a:moveTo>
                    <a:lnTo>
                      <a:pt x="303419" y="198822"/>
                    </a:lnTo>
                    <a:cubicBezTo>
                      <a:pt x="303419" y="198822"/>
                      <a:pt x="303672" y="198569"/>
                      <a:pt x="303672" y="198443"/>
                    </a:cubicBezTo>
                    <a:cubicBezTo>
                      <a:pt x="303672" y="198443"/>
                      <a:pt x="303672" y="198443"/>
                      <a:pt x="303672" y="198443"/>
                    </a:cubicBezTo>
                    <a:cubicBezTo>
                      <a:pt x="303672" y="198443"/>
                      <a:pt x="303546" y="198569"/>
                      <a:pt x="303419" y="198696"/>
                    </a:cubicBezTo>
                    <a:lnTo>
                      <a:pt x="303419" y="198696"/>
                    </a:lnTo>
                    <a:cubicBezTo>
                      <a:pt x="303419" y="198696"/>
                      <a:pt x="303419" y="198696"/>
                      <a:pt x="303419" y="198696"/>
                    </a:cubicBezTo>
                    <a:lnTo>
                      <a:pt x="303419" y="198696"/>
                    </a:lnTo>
                    <a:cubicBezTo>
                      <a:pt x="302660" y="199455"/>
                      <a:pt x="301901" y="200087"/>
                      <a:pt x="302534" y="199455"/>
                    </a:cubicBezTo>
                    <a:cubicBezTo>
                      <a:pt x="302787" y="199202"/>
                      <a:pt x="303040" y="198949"/>
                      <a:pt x="303293" y="198696"/>
                    </a:cubicBezTo>
                    <a:close/>
                    <a:moveTo>
                      <a:pt x="375258" y="1382398"/>
                    </a:moveTo>
                    <a:cubicBezTo>
                      <a:pt x="378041" y="1378224"/>
                      <a:pt x="378294" y="1374809"/>
                      <a:pt x="381203" y="1370509"/>
                    </a:cubicBezTo>
                    <a:cubicBezTo>
                      <a:pt x="378041" y="1373797"/>
                      <a:pt x="375132" y="1376074"/>
                      <a:pt x="372855" y="1376959"/>
                    </a:cubicBezTo>
                    <a:cubicBezTo>
                      <a:pt x="375891" y="1381386"/>
                      <a:pt x="365393" y="1382651"/>
                      <a:pt x="360713" y="1386951"/>
                    </a:cubicBezTo>
                    <a:lnTo>
                      <a:pt x="362105" y="1388722"/>
                    </a:lnTo>
                    <a:cubicBezTo>
                      <a:pt x="362105" y="1388722"/>
                      <a:pt x="363243" y="1389481"/>
                      <a:pt x="364887" y="1387963"/>
                    </a:cubicBezTo>
                    <a:cubicBezTo>
                      <a:pt x="364508" y="1387330"/>
                      <a:pt x="364508" y="1386698"/>
                      <a:pt x="366278" y="1385433"/>
                    </a:cubicBezTo>
                    <a:cubicBezTo>
                      <a:pt x="367037" y="1387077"/>
                      <a:pt x="369061" y="1386066"/>
                      <a:pt x="370326" y="1386572"/>
                    </a:cubicBezTo>
                    <a:cubicBezTo>
                      <a:pt x="365520" y="1390492"/>
                      <a:pt x="360587" y="1394287"/>
                      <a:pt x="355402" y="1397828"/>
                    </a:cubicBezTo>
                    <a:cubicBezTo>
                      <a:pt x="355022" y="1398081"/>
                      <a:pt x="354643" y="1398081"/>
                      <a:pt x="354263" y="1398334"/>
                    </a:cubicBezTo>
                    <a:cubicBezTo>
                      <a:pt x="352240" y="1397828"/>
                      <a:pt x="349078" y="1398587"/>
                      <a:pt x="344777" y="1400105"/>
                    </a:cubicBezTo>
                    <a:cubicBezTo>
                      <a:pt x="344777" y="1400737"/>
                      <a:pt x="345157" y="1401116"/>
                      <a:pt x="345410" y="1401496"/>
                    </a:cubicBezTo>
                    <a:cubicBezTo>
                      <a:pt x="344777" y="1401749"/>
                      <a:pt x="343892" y="1401875"/>
                      <a:pt x="343259" y="1402128"/>
                    </a:cubicBezTo>
                    <a:cubicBezTo>
                      <a:pt x="338959" y="1403520"/>
                      <a:pt x="334912" y="1403646"/>
                      <a:pt x="330865" y="1403267"/>
                    </a:cubicBezTo>
                    <a:cubicBezTo>
                      <a:pt x="330865" y="1403014"/>
                      <a:pt x="330865" y="1402761"/>
                      <a:pt x="330865" y="1402381"/>
                    </a:cubicBezTo>
                    <a:cubicBezTo>
                      <a:pt x="332256" y="1402128"/>
                      <a:pt x="333647" y="1401622"/>
                      <a:pt x="334532" y="1400611"/>
                    </a:cubicBezTo>
                    <a:cubicBezTo>
                      <a:pt x="333521" y="1400611"/>
                      <a:pt x="332762" y="1400358"/>
                      <a:pt x="332003" y="1400231"/>
                    </a:cubicBezTo>
                    <a:cubicBezTo>
                      <a:pt x="332003" y="1400231"/>
                      <a:pt x="332003" y="1400231"/>
                      <a:pt x="332130" y="1400105"/>
                    </a:cubicBezTo>
                    <a:cubicBezTo>
                      <a:pt x="328968" y="1399472"/>
                      <a:pt x="327829" y="1398207"/>
                      <a:pt x="323023" y="1396943"/>
                    </a:cubicBezTo>
                    <a:cubicBezTo>
                      <a:pt x="320873" y="1397322"/>
                      <a:pt x="319735" y="1398714"/>
                      <a:pt x="318470" y="1400105"/>
                    </a:cubicBezTo>
                    <a:cubicBezTo>
                      <a:pt x="316193" y="1399093"/>
                      <a:pt x="313917" y="1397954"/>
                      <a:pt x="311640" y="1396690"/>
                    </a:cubicBezTo>
                    <a:cubicBezTo>
                      <a:pt x="308605" y="1394919"/>
                      <a:pt x="305822" y="1392895"/>
                      <a:pt x="303040" y="1390619"/>
                    </a:cubicBezTo>
                    <a:cubicBezTo>
                      <a:pt x="303040" y="1390619"/>
                      <a:pt x="303040" y="1390492"/>
                      <a:pt x="303040" y="1390366"/>
                    </a:cubicBezTo>
                    <a:cubicBezTo>
                      <a:pt x="310376" y="1389101"/>
                      <a:pt x="308858" y="1384421"/>
                      <a:pt x="321505" y="1389101"/>
                    </a:cubicBezTo>
                    <a:cubicBezTo>
                      <a:pt x="324920" y="1388848"/>
                      <a:pt x="322264" y="1388216"/>
                      <a:pt x="318597" y="1386698"/>
                    </a:cubicBezTo>
                    <a:cubicBezTo>
                      <a:pt x="314929" y="1385307"/>
                      <a:pt x="311261" y="1383157"/>
                      <a:pt x="312399" y="1382398"/>
                    </a:cubicBezTo>
                    <a:cubicBezTo>
                      <a:pt x="318217" y="1383283"/>
                      <a:pt x="317964" y="1380754"/>
                      <a:pt x="322517" y="1382398"/>
                    </a:cubicBezTo>
                    <a:cubicBezTo>
                      <a:pt x="323529" y="1378603"/>
                      <a:pt x="317964" y="1377718"/>
                      <a:pt x="324541" y="1378477"/>
                    </a:cubicBezTo>
                    <a:cubicBezTo>
                      <a:pt x="321126" y="1376580"/>
                      <a:pt x="320494" y="1374809"/>
                      <a:pt x="318217" y="1372912"/>
                    </a:cubicBezTo>
                    <a:cubicBezTo>
                      <a:pt x="318470" y="1371900"/>
                      <a:pt x="318849" y="1370636"/>
                      <a:pt x="319102" y="1369371"/>
                    </a:cubicBezTo>
                    <a:cubicBezTo>
                      <a:pt x="319608" y="1369624"/>
                      <a:pt x="320114" y="1369624"/>
                      <a:pt x="320620" y="1369371"/>
                    </a:cubicBezTo>
                    <a:cubicBezTo>
                      <a:pt x="320114" y="1368991"/>
                      <a:pt x="319735" y="1368485"/>
                      <a:pt x="319482" y="1368106"/>
                    </a:cubicBezTo>
                    <a:cubicBezTo>
                      <a:pt x="319861" y="1365703"/>
                      <a:pt x="319861" y="1362541"/>
                      <a:pt x="319102" y="1358494"/>
                    </a:cubicBezTo>
                    <a:cubicBezTo>
                      <a:pt x="318091" y="1358873"/>
                      <a:pt x="316700" y="1359379"/>
                      <a:pt x="314929" y="1359885"/>
                    </a:cubicBezTo>
                    <a:lnTo>
                      <a:pt x="314929" y="1359885"/>
                    </a:lnTo>
                    <a:cubicBezTo>
                      <a:pt x="316826" y="1359252"/>
                      <a:pt x="318091" y="1358747"/>
                      <a:pt x="319102" y="1358494"/>
                    </a:cubicBezTo>
                    <a:cubicBezTo>
                      <a:pt x="318976" y="1357735"/>
                      <a:pt x="318976" y="1357102"/>
                      <a:pt x="318723" y="1356217"/>
                    </a:cubicBezTo>
                    <a:lnTo>
                      <a:pt x="318343" y="1354699"/>
                    </a:lnTo>
                    <a:lnTo>
                      <a:pt x="318343" y="1354699"/>
                    </a:lnTo>
                    <a:cubicBezTo>
                      <a:pt x="318343" y="1354699"/>
                      <a:pt x="318343" y="1354446"/>
                      <a:pt x="318343" y="1354446"/>
                    </a:cubicBezTo>
                    <a:lnTo>
                      <a:pt x="318343" y="1354193"/>
                    </a:lnTo>
                    <a:cubicBezTo>
                      <a:pt x="318343" y="1354193"/>
                      <a:pt x="318343" y="1353687"/>
                      <a:pt x="318343" y="1353687"/>
                    </a:cubicBezTo>
                    <a:cubicBezTo>
                      <a:pt x="318343" y="1353055"/>
                      <a:pt x="318343" y="1352423"/>
                      <a:pt x="318217" y="1351790"/>
                    </a:cubicBezTo>
                    <a:cubicBezTo>
                      <a:pt x="318091" y="1350525"/>
                      <a:pt x="317838" y="1349134"/>
                      <a:pt x="317332" y="1347490"/>
                    </a:cubicBezTo>
                    <a:cubicBezTo>
                      <a:pt x="314043" y="1346099"/>
                      <a:pt x="313284" y="1357229"/>
                      <a:pt x="310376" y="1347237"/>
                    </a:cubicBezTo>
                    <a:cubicBezTo>
                      <a:pt x="312399" y="1347617"/>
                      <a:pt x="312020" y="1341546"/>
                      <a:pt x="312905" y="1338257"/>
                    </a:cubicBezTo>
                    <a:cubicBezTo>
                      <a:pt x="313284" y="1336234"/>
                      <a:pt x="313790" y="1336234"/>
                      <a:pt x="314549" y="1333451"/>
                    </a:cubicBezTo>
                    <a:cubicBezTo>
                      <a:pt x="315308" y="1330922"/>
                      <a:pt x="316067" y="1329151"/>
                      <a:pt x="316573" y="1328392"/>
                    </a:cubicBezTo>
                    <a:cubicBezTo>
                      <a:pt x="317458" y="1337119"/>
                      <a:pt x="313284" y="1337245"/>
                      <a:pt x="317711" y="1340154"/>
                    </a:cubicBezTo>
                    <a:cubicBezTo>
                      <a:pt x="317458" y="1338257"/>
                      <a:pt x="317332" y="1336992"/>
                      <a:pt x="317332" y="1336234"/>
                    </a:cubicBezTo>
                    <a:cubicBezTo>
                      <a:pt x="317332" y="1335981"/>
                      <a:pt x="317585" y="1334716"/>
                      <a:pt x="317964" y="1333451"/>
                    </a:cubicBezTo>
                    <a:cubicBezTo>
                      <a:pt x="318343" y="1332313"/>
                      <a:pt x="318723" y="1331301"/>
                      <a:pt x="319229" y="1330795"/>
                    </a:cubicBezTo>
                    <a:cubicBezTo>
                      <a:pt x="316573" y="1329151"/>
                      <a:pt x="314929" y="1326115"/>
                      <a:pt x="314676" y="1321689"/>
                    </a:cubicBezTo>
                    <a:cubicBezTo>
                      <a:pt x="317205" y="1313468"/>
                      <a:pt x="320494" y="1307903"/>
                      <a:pt x="322391" y="1313341"/>
                    </a:cubicBezTo>
                    <a:cubicBezTo>
                      <a:pt x="326818" y="1307650"/>
                      <a:pt x="325426" y="1305753"/>
                      <a:pt x="330232" y="1297658"/>
                    </a:cubicBezTo>
                    <a:cubicBezTo>
                      <a:pt x="332003" y="1290449"/>
                      <a:pt x="323150" y="1302591"/>
                      <a:pt x="325426" y="1294875"/>
                    </a:cubicBezTo>
                    <a:cubicBezTo>
                      <a:pt x="329473" y="1291081"/>
                      <a:pt x="333394" y="1287540"/>
                      <a:pt x="337948" y="1283240"/>
                    </a:cubicBezTo>
                    <a:cubicBezTo>
                      <a:pt x="334659" y="1288299"/>
                      <a:pt x="332383" y="1292978"/>
                      <a:pt x="332256" y="1296140"/>
                    </a:cubicBezTo>
                    <a:cubicBezTo>
                      <a:pt x="337315" y="1289184"/>
                      <a:pt x="339718" y="1285643"/>
                      <a:pt x="343007" y="1278054"/>
                    </a:cubicBezTo>
                    <a:cubicBezTo>
                      <a:pt x="341868" y="1273501"/>
                      <a:pt x="337821" y="1283872"/>
                      <a:pt x="336556" y="1279319"/>
                    </a:cubicBezTo>
                    <a:cubicBezTo>
                      <a:pt x="343765" y="1269074"/>
                      <a:pt x="355148" y="1257312"/>
                      <a:pt x="348824" y="1270339"/>
                    </a:cubicBezTo>
                    <a:cubicBezTo>
                      <a:pt x="351354" y="1266924"/>
                      <a:pt x="353883" y="1264521"/>
                      <a:pt x="355907" y="1263509"/>
                    </a:cubicBezTo>
                    <a:cubicBezTo>
                      <a:pt x="352492" y="1262877"/>
                      <a:pt x="357678" y="1258197"/>
                      <a:pt x="358310" y="1255794"/>
                    </a:cubicBezTo>
                    <a:cubicBezTo>
                      <a:pt x="361093" y="1259209"/>
                      <a:pt x="368555" y="1247952"/>
                      <a:pt x="373108" y="1246435"/>
                    </a:cubicBezTo>
                    <a:cubicBezTo>
                      <a:pt x="374879" y="1241502"/>
                      <a:pt x="376902" y="1237455"/>
                      <a:pt x="386009" y="1228854"/>
                    </a:cubicBezTo>
                    <a:cubicBezTo>
                      <a:pt x="382468" y="1227590"/>
                      <a:pt x="375764" y="1233660"/>
                      <a:pt x="373614" y="1229360"/>
                    </a:cubicBezTo>
                    <a:cubicBezTo>
                      <a:pt x="380823" y="1222151"/>
                      <a:pt x="392207" y="1217092"/>
                      <a:pt x="385756" y="1224807"/>
                    </a:cubicBezTo>
                    <a:cubicBezTo>
                      <a:pt x="388539" y="1223163"/>
                      <a:pt x="390309" y="1223036"/>
                      <a:pt x="393977" y="1219748"/>
                    </a:cubicBezTo>
                    <a:cubicBezTo>
                      <a:pt x="395115" y="1215701"/>
                      <a:pt x="386515" y="1220127"/>
                      <a:pt x="391321" y="1216207"/>
                    </a:cubicBezTo>
                    <a:cubicBezTo>
                      <a:pt x="395242" y="1216207"/>
                      <a:pt x="404854" y="1207986"/>
                      <a:pt x="407636" y="1210389"/>
                    </a:cubicBezTo>
                    <a:cubicBezTo>
                      <a:pt x="402831" y="1213424"/>
                      <a:pt x="407384" y="1212665"/>
                      <a:pt x="408396" y="1214689"/>
                    </a:cubicBezTo>
                    <a:cubicBezTo>
                      <a:pt x="408016" y="1215701"/>
                      <a:pt x="407636" y="1216965"/>
                      <a:pt x="407384" y="1218357"/>
                    </a:cubicBezTo>
                    <a:cubicBezTo>
                      <a:pt x="407384" y="1218357"/>
                      <a:pt x="407384" y="1218357"/>
                      <a:pt x="407384" y="1218483"/>
                    </a:cubicBezTo>
                    <a:cubicBezTo>
                      <a:pt x="407384" y="1218483"/>
                      <a:pt x="407384" y="1218483"/>
                      <a:pt x="407384" y="1218483"/>
                    </a:cubicBezTo>
                    <a:cubicBezTo>
                      <a:pt x="407004" y="1220001"/>
                      <a:pt x="406751" y="1221772"/>
                      <a:pt x="406498" y="1223922"/>
                    </a:cubicBezTo>
                    <a:cubicBezTo>
                      <a:pt x="407890" y="1225439"/>
                      <a:pt x="412569" y="1221645"/>
                      <a:pt x="411684" y="1227084"/>
                    </a:cubicBezTo>
                    <a:cubicBezTo>
                      <a:pt x="411558" y="1239352"/>
                      <a:pt x="408522" y="1250608"/>
                      <a:pt x="406751" y="1240237"/>
                    </a:cubicBezTo>
                    <a:cubicBezTo>
                      <a:pt x="403842" y="1249217"/>
                      <a:pt x="405866" y="1248205"/>
                      <a:pt x="407257" y="1253770"/>
                    </a:cubicBezTo>
                    <a:cubicBezTo>
                      <a:pt x="404854" y="1275145"/>
                      <a:pt x="403083" y="1281216"/>
                      <a:pt x="404348" y="1293105"/>
                    </a:cubicBezTo>
                    <a:cubicBezTo>
                      <a:pt x="405613" y="1288805"/>
                      <a:pt x="406751" y="1284125"/>
                      <a:pt x="407636" y="1279445"/>
                    </a:cubicBezTo>
                    <a:cubicBezTo>
                      <a:pt x="415858" y="1270971"/>
                      <a:pt x="415225" y="1296014"/>
                      <a:pt x="407131" y="1298923"/>
                    </a:cubicBezTo>
                    <a:cubicBezTo>
                      <a:pt x="410546" y="1295381"/>
                      <a:pt x="411431" y="1286149"/>
                      <a:pt x="410419" y="1282481"/>
                    </a:cubicBezTo>
                    <a:cubicBezTo>
                      <a:pt x="406878" y="1291461"/>
                      <a:pt x="408016" y="1294496"/>
                      <a:pt x="404348" y="1300441"/>
                    </a:cubicBezTo>
                    <a:cubicBezTo>
                      <a:pt x="403842" y="1306511"/>
                      <a:pt x="409154" y="1299302"/>
                      <a:pt x="407763" y="1304235"/>
                    </a:cubicBezTo>
                    <a:cubicBezTo>
                      <a:pt x="397645" y="1315365"/>
                      <a:pt x="398783" y="1325736"/>
                      <a:pt x="387527" y="1337119"/>
                    </a:cubicBezTo>
                    <a:cubicBezTo>
                      <a:pt x="389045" y="1340534"/>
                      <a:pt x="391700" y="1335854"/>
                      <a:pt x="393471" y="1338131"/>
                    </a:cubicBezTo>
                    <a:cubicBezTo>
                      <a:pt x="388285" y="1343822"/>
                      <a:pt x="390056" y="1343696"/>
                      <a:pt x="385503" y="1347490"/>
                    </a:cubicBezTo>
                    <a:cubicBezTo>
                      <a:pt x="389297" y="1353055"/>
                      <a:pt x="393345" y="1339901"/>
                      <a:pt x="397012" y="1334463"/>
                    </a:cubicBezTo>
                    <a:cubicBezTo>
                      <a:pt x="400554" y="1334084"/>
                      <a:pt x="403589" y="1333704"/>
                      <a:pt x="401313" y="1340154"/>
                    </a:cubicBezTo>
                    <a:cubicBezTo>
                      <a:pt x="399289" y="1335981"/>
                      <a:pt x="394483" y="1347870"/>
                      <a:pt x="390688" y="1351537"/>
                    </a:cubicBezTo>
                    <a:cubicBezTo>
                      <a:pt x="390815" y="1355964"/>
                      <a:pt x="399542" y="1345340"/>
                      <a:pt x="395748" y="1352170"/>
                    </a:cubicBezTo>
                    <a:cubicBezTo>
                      <a:pt x="388412" y="1358114"/>
                      <a:pt x="380950" y="1362288"/>
                      <a:pt x="373235" y="1366462"/>
                    </a:cubicBezTo>
                    <a:cubicBezTo>
                      <a:pt x="376017" y="1371015"/>
                      <a:pt x="366405" y="1373165"/>
                      <a:pt x="369567" y="1377465"/>
                    </a:cubicBezTo>
                    <a:cubicBezTo>
                      <a:pt x="375764" y="1368485"/>
                      <a:pt x="380823" y="1370382"/>
                      <a:pt x="387527" y="1365829"/>
                    </a:cubicBezTo>
                    <a:cubicBezTo>
                      <a:pt x="386515" y="1368485"/>
                      <a:pt x="388033" y="1368359"/>
                      <a:pt x="389930" y="1368612"/>
                    </a:cubicBezTo>
                    <a:cubicBezTo>
                      <a:pt x="385377" y="1373671"/>
                      <a:pt x="380570" y="1378351"/>
                      <a:pt x="375511" y="1382777"/>
                    </a:cubicBezTo>
                    <a:close/>
                    <a:moveTo>
                      <a:pt x="301016" y="1364438"/>
                    </a:moveTo>
                    <a:lnTo>
                      <a:pt x="301016" y="1364438"/>
                    </a:lnTo>
                    <a:cubicBezTo>
                      <a:pt x="301016" y="1364438"/>
                      <a:pt x="293807" y="1366968"/>
                      <a:pt x="293807" y="1366968"/>
                    </a:cubicBezTo>
                    <a:lnTo>
                      <a:pt x="301016" y="1364438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lnTo>
                      <a:pt x="288495" y="1368865"/>
                    </a:lnTo>
                    <a:lnTo>
                      <a:pt x="288495" y="1368865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7989" y="1368991"/>
                      <a:pt x="288495" y="1368865"/>
                    </a:cubicBez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lnTo>
                      <a:pt x="288495" y="1368865"/>
                    </a:lnTo>
                    <a:close/>
                    <a:moveTo>
                      <a:pt x="288495" y="1368865"/>
                    </a:moveTo>
                    <a:lnTo>
                      <a:pt x="288495" y="1368865"/>
                    </a:lnTo>
                    <a:lnTo>
                      <a:pt x="288495" y="1368865"/>
                    </a:lnTo>
                    <a:cubicBezTo>
                      <a:pt x="288495" y="1368865"/>
                      <a:pt x="288495" y="1368865"/>
                      <a:pt x="288495" y="1368865"/>
                    </a:cubicBezTo>
                    <a:close/>
                    <a:moveTo>
                      <a:pt x="317079" y="1375568"/>
                    </a:moveTo>
                    <a:cubicBezTo>
                      <a:pt x="318091" y="1376833"/>
                      <a:pt x="318849" y="1378098"/>
                      <a:pt x="317079" y="1379109"/>
                    </a:cubicBezTo>
                    <a:cubicBezTo>
                      <a:pt x="316573" y="1378730"/>
                      <a:pt x="316193" y="1378603"/>
                      <a:pt x="315814" y="1378224"/>
                    </a:cubicBezTo>
                    <a:cubicBezTo>
                      <a:pt x="316193" y="1377592"/>
                      <a:pt x="316573" y="1376580"/>
                      <a:pt x="317079" y="1375568"/>
                    </a:cubicBezTo>
                    <a:close/>
                    <a:moveTo>
                      <a:pt x="303672" y="1363553"/>
                    </a:moveTo>
                    <a:lnTo>
                      <a:pt x="303419" y="1363553"/>
                    </a:lnTo>
                    <a:cubicBezTo>
                      <a:pt x="303419" y="1363553"/>
                      <a:pt x="303419" y="1363553"/>
                      <a:pt x="303419" y="1363553"/>
                    </a:cubicBezTo>
                    <a:lnTo>
                      <a:pt x="312778" y="1360264"/>
                    </a:lnTo>
                    <a:lnTo>
                      <a:pt x="312778" y="1360264"/>
                    </a:lnTo>
                    <a:cubicBezTo>
                      <a:pt x="309996" y="1361276"/>
                      <a:pt x="306834" y="1362288"/>
                      <a:pt x="303672" y="1363426"/>
                    </a:cubicBezTo>
                    <a:close/>
                    <a:moveTo>
                      <a:pt x="283689" y="575472"/>
                    </a:moveTo>
                    <a:lnTo>
                      <a:pt x="283689" y="575472"/>
                    </a:lnTo>
                    <a:cubicBezTo>
                      <a:pt x="283689" y="575472"/>
                      <a:pt x="283689" y="575472"/>
                      <a:pt x="283689" y="575472"/>
                    </a:cubicBezTo>
                    <a:cubicBezTo>
                      <a:pt x="283689" y="575472"/>
                      <a:pt x="283689" y="575472"/>
                      <a:pt x="283689" y="575472"/>
                    </a:cubicBezTo>
                    <a:close/>
                    <a:moveTo>
                      <a:pt x="284448" y="575472"/>
                    </a:moveTo>
                    <a:lnTo>
                      <a:pt x="284448" y="575472"/>
                    </a:lnTo>
                    <a:cubicBezTo>
                      <a:pt x="284448" y="575472"/>
                      <a:pt x="284574" y="575472"/>
                      <a:pt x="284574" y="575472"/>
                    </a:cubicBezTo>
                    <a:lnTo>
                      <a:pt x="284574" y="575472"/>
                    </a:lnTo>
                    <a:cubicBezTo>
                      <a:pt x="284574" y="575472"/>
                      <a:pt x="284448" y="575472"/>
                      <a:pt x="284448" y="575472"/>
                    </a:cubicBezTo>
                    <a:close/>
                    <a:moveTo>
                      <a:pt x="837786" y="285206"/>
                    </a:moveTo>
                    <a:lnTo>
                      <a:pt x="837786" y="285206"/>
                    </a:lnTo>
                    <a:cubicBezTo>
                      <a:pt x="837786" y="285206"/>
                      <a:pt x="837786" y="285206"/>
                      <a:pt x="837786" y="285206"/>
                    </a:cubicBezTo>
                    <a:cubicBezTo>
                      <a:pt x="837786" y="285206"/>
                      <a:pt x="837786" y="285333"/>
                      <a:pt x="837786" y="285206"/>
                    </a:cubicBezTo>
                    <a:close/>
                    <a:moveTo>
                      <a:pt x="703847" y="641999"/>
                    </a:moveTo>
                    <a:cubicBezTo>
                      <a:pt x="703847" y="641999"/>
                      <a:pt x="703720" y="640734"/>
                      <a:pt x="703594" y="640229"/>
                    </a:cubicBezTo>
                    <a:cubicBezTo>
                      <a:pt x="704605" y="639217"/>
                      <a:pt x="704605" y="639849"/>
                      <a:pt x="703847" y="641999"/>
                    </a:cubicBezTo>
                    <a:close/>
                    <a:moveTo>
                      <a:pt x="702329" y="216529"/>
                    </a:moveTo>
                    <a:cubicBezTo>
                      <a:pt x="702329" y="216529"/>
                      <a:pt x="702329" y="216529"/>
                      <a:pt x="702329" y="216529"/>
                    </a:cubicBezTo>
                    <a:lnTo>
                      <a:pt x="702329" y="216529"/>
                    </a:lnTo>
                    <a:cubicBezTo>
                      <a:pt x="702329" y="216529"/>
                      <a:pt x="702329" y="216529"/>
                      <a:pt x="702329" y="216529"/>
                    </a:cubicBezTo>
                    <a:close/>
                    <a:moveTo>
                      <a:pt x="760509" y="141022"/>
                    </a:moveTo>
                    <a:lnTo>
                      <a:pt x="760509" y="141022"/>
                    </a:lnTo>
                    <a:cubicBezTo>
                      <a:pt x="760509" y="141022"/>
                      <a:pt x="760509" y="141022"/>
                      <a:pt x="760509" y="141022"/>
                    </a:cubicBezTo>
                    <a:lnTo>
                      <a:pt x="760509" y="141022"/>
                    </a:lnTo>
                    <a:close/>
                    <a:moveTo>
                      <a:pt x="292922" y="597732"/>
                    </a:moveTo>
                    <a:cubicBezTo>
                      <a:pt x="292036" y="604435"/>
                      <a:pt x="291025" y="607597"/>
                      <a:pt x="290392" y="610633"/>
                    </a:cubicBezTo>
                    <a:cubicBezTo>
                      <a:pt x="289886" y="613415"/>
                      <a:pt x="289507" y="615565"/>
                      <a:pt x="289507" y="617463"/>
                    </a:cubicBezTo>
                    <a:cubicBezTo>
                      <a:pt x="289127" y="618221"/>
                      <a:pt x="289507" y="622269"/>
                      <a:pt x="289507" y="625051"/>
                    </a:cubicBezTo>
                    <a:cubicBezTo>
                      <a:pt x="289507" y="627834"/>
                      <a:pt x="289507" y="630363"/>
                      <a:pt x="289633" y="632387"/>
                    </a:cubicBezTo>
                    <a:cubicBezTo>
                      <a:pt x="289633" y="636561"/>
                      <a:pt x="289633" y="639470"/>
                      <a:pt x="289380" y="640987"/>
                    </a:cubicBezTo>
                    <a:cubicBezTo>
                      <a:pt x="289001" y="644149"/>
                      <a:pt x="288115" y="642379"/>
                      <a:pt x="286977" y="636687"/>
                    </a:cubicBezTo>
                    <a:cubicBezTo>
                      <a:pt x="286345" y="633905"/>
                      <a:pt x="285712" y="630110"/>
                      <a:pt x="284954" y="625557"/>
                    </a:cubicBezTo>
                    <a:cubicBezTo>
                      <a:pt x="284574" y="623407"/>
                      <a:pt x="284321" y="621130"/>
                      <a:pt x="283942" y="618601"/>
                    </a:cubicBezTo>
                    <a:cubicBezTo>
                      <a:pt x="283815" y="617210"/>
                      <a:pt x="283815" y="615186"/>
                      <a:pt x="283942" y="613036"/>
                    </a:cubicBezTo>
                    <a:cubicBezTo>
                      <a:pt x="284068" y="610886"/>
                      <a:pt x="284574" y="608356"/>
                      <a:pt x="285206" y="604941"/>
                    </a:cubicBezTo>
                    <a:cubicBezTo>
                      <a:pt x="285586" y="603171"/>
                      <a:pt x="285965" y="601274"/>
                      <a:pt x="286345" y="598617"/>
                    </a:cubicBezTo>
                    <a:cubicBezTo>
                      <a:pt x="286724" y="596341"/>
                      <a:pt x="286851" y="591408"/>
                      <a:pt x="286598" y="589511"/>
                    </a:cubicBezTo>
                    <a:cubicBezTo>
                      <a:pt x="286218" y="584452"/>
                      <a:pt x="285206" y="580025"/>
                      <a:pt x="284954" y="577243"/>
                    </a:cubicBezTo>
                    <a:lnTo>
                      <a:pt x="284954" y="575472"/>
                    </a:lnTo>
                    <a:cubicBezTo>
                      <a:pt x="284954" y="575472"/>
                      <a:pt x="285333" y="575472"/>
                      <a:pt x="285586" y="575472"/>
                    </a:cubicBezTo>
                    <a:lnTo>
                      <a:pt x="285333" y="575472"/>
                    </a:lnTo>
                    <a:cubicBezTo>
                      <a:pt x="285333" y="575472"/>
                      <a:pt x="285712" y="575472"/>
                      <a:pt x="285712" y="575472"/>
                    </a:cubicBezTo>
                    <a:cubicBezTo>
                      <a:pt x="285712" y="575472"/>
                      <a:pt x="285712" y="575472"/>
                      <a:pt x="285965" y="575472"/>
                    </a:cubicBezTo>
                    <a:lnTo>
                      <a:pt x="285712" y="575472"/>
                    </a:lnTo>
                    <a:cubicBezTo>
                      <a:pt x="285712" y="575472"/>
                      <a:pt x="286345" y="575472"/>
                      <a:pt x="286345" y="575472"/>
                    </a:cubicBezTo>
                    <a:lnTo>
                      <a:pt x="285586" y="575472"/>
                    </a:lnTo>
                    <a:cubicBezTo>
                      <a:pt x="285586" y="575472"/>
                      <a:pt x="287863" y="575472"/>
                      <a:pt x="287863" y="575472"/>
                    </a:cubicBezTo>
                    <a:cubicBezTo>
                      <a:pt x="287863" y="575472"/>
                      <a:pt x="287863" y="575472"/>
                      <a:pt x="287863" y="575472"/>
                    </a:cubicBezTo>
                    <a:cubicBezTo>
                      <a:pt x="287736" y="575472"/>
                      <a:pt x="288115" y="575472"/>
                      <a:pt x="287357" y="575472"/>
                    </a:cubicBezTo>
                    <a:cubicBezTo>
                      <a:pt x="287230" y="575472"/>
                      <a:pt x="286977" y="575472"/>
                      <a:pt x="286851" y="575472"/>
                    </a:cubicBezTo>
                    <a:cubicBezTo>
                      <a:pt x="286724" y="575472"/>
                      <a:pt x="286598" y="575472"/>
                      <a:pt x="286471" y="575472"/>
                    </a:cubicBezTo>
                    <a:cubicBezTo>
                      <a:pt x="286471" y="575472"/>
                      <a:pt x="286471" y="575472"/>
                      <a:pt x="286345" y="575472"/>
                    </a:cubicBezTo>
                    <a:cubicBezTo>
                      <a:pt x="286345" y="575472"/>
                      <a:pt x="286345" y="575472"/>
                      <a:pt x="286345" y="575472"/>
                    </a:cubicBezTo>
                    <a:cubicBezTo>
                      <a:pt x="286218" y="575472"/>
                      <a:pt x="286092" y="575472"/>
                      <a:pt x="285965" y="575472"/>
                    </a:cubicBezTo>
                    <a:lnTo>
                      <a:pt x="286471" y="575472"/>
                    </a:lnTo>
                    <a:cubicBezTo>
                      <a:pt x="286471" y="575472"/>
                      <a:pt x="285712" y="575472"/>
                      <a:pt x="285712" y="575472"/>
                    </a:cubicBezTo>
                    <a:cubicBezTo>
                      <a:pt x="285712" y="575472"/>
                      <a:pt x="285712" y="575472"/>
                      <a:pt x="285712" y="575472"/>
                    </a:cubicBezTo>
                    <a:lnTo>
                      <a:pt x="286724" y="575472"/>
                    </a:lnTo>
                    <a:cubicBezTo>
                      <a:pt x="286724" y="575472"/>
                      <a:pt x="287609" y="575472"/>
                      <a:pt x="287989" y="575599"/>
                    </a:cubicBezTo>
                    <a:lnTo>
                      <a:pt x="287989" y="575599"/>
                    </a:lnTo>
                    <a:cubicBezTo>
                      <a:pt x="287989" y="575599"/>
                      <a:pt x="288115" y="576737"/>
                      <a:pt x="288115" y="576737"/>
                    </a:cubicBezTo>
                    <a:cubicBezTo>
                      <a:pt x="288622" y="579772"/>
                      <a:pt x="289127" y="582555"/>
                      <a:pt x="289507" y="584958"/>
                    </a:cubicBezTo>
                    <a:cubicBezTo>
                      <a:pt x="289001" y="580405"/>
                      <a:pt x="288368" y="576737"/>
                      <a:pt x="288495" y="575725"/>
                    </a:cubicBezTo>
                    <a:lnTo>
                      <a:pt x="288495" y="575725"/>
                    </a:lnTo>
                    <a:cubicBezTo>
                      <a:pt x="289507" y="575725"/>
                      <a:pt x="290519" y="575725"/>
                      <a:pt x="291657" y="575851"/>
                    </a:cubicBezTo>
                    <a:lnTo>
                      <a:pt x="291657" y="575851"/>
                    </a:lnTo>
                    <a:cubicBezTo>
                      <a:pt x="291657" y="575851"/>
                      <a:pt x="292163" y="580152"/>
                      <a:pt x="292163" y="580152"/>
                    </a:cubicBezTo>
                    <a:cubicBezTo>
                      <a:pt x="292416" y="582049"/>
                      <a:pt x="292795" y="584452"/>
                      <a:pt x="293048" y="587108"/>
                    </a:cubicBezTo>
                    <a:lnTo>
                      <a:pt x="293301" y="591282"/>
                    </a:lnTo>
                    <a:cubicBezTo>
                      <a:pt x="293301" y="593305"/>
                      <a:pt x="293301" y="595835"/>
                      <a:pt x="293048" y="597479"/>
                    </a:cubicBezTo>
                    <a:close/>
                    <a:moveTo>
                      <a:pt x="291657" y="575599"/>
                    </a:moveTo>
                    <a:cubicBezTo>
                      <a:pt x="291657" y="575599"/>
                      <a:pt x="291657" y="575599"/>
                      <a:pt x="291657" y="575599"/>
                    </a:cubicBezTo>
                    <a:lnTo>
                      <a:pt x="291277" y="575599"/>
                    </a:lnTo>
                    <a:cubicBezTo>
                      <a:pt x="291277" y="575599"/>
                      <a:pt x="290771" y="575599"/>
                      <a:pt x="290771" y="575599"/>
                    </a:cubicBezTo>
                    <a:lnTo>
                      <a:pt x="291657" y="575599"/>
                    </a:lnTo>
                    <a:close/>
                    <a:moveTo>
                      <a:pt x="290265" y="575599"/>
                    </a:moveTo>
                    <a:lnTo>
                      <a:pt x="290645" y="575599"/>
                    </a:lnTo>
                    <a:cubicBezTo>
                      <a:pt x="292036" y="575599"/>
                      <a:pt x="291530" y="575599"/>
                      <a:pt x="291657" y="575599"/>
                    </a:cubicBezTo>
                    <a:lnTo>
                      <a:pt x="291657" y="575599"/>
                    </a:lnTo>
                    <a:cubicBezTo>
                      <a:pt x="291657" y="575599"/>
                      <a:pt x="291657" y="575851"/>
                      <a:pt x="291657" y="575851"/>
                    </a:cubicBezTo>
                    <a:cubicBezTo>
                      <a:pt x="291530" y="575851"/>
                      <a:pt x="291910" y="575851"/>
                      <a:pt x="291404" y="575851"/>
                    </a:cubicBezTo>
                    <a:lnTo>
                      <a:pt x="291783" y="575851"/>
                    </a:lnTo>
                    <a:cubicBezTo>
                      <a:pt x="291783" y="575851"/>
                      <a:pt x="291783" y="575851"/>
                      <a:pt x="291657" y="575851"/>
                    </a:cubicBezTo>
                    <a:cubicBezTo>
                      <a:pt x="291404" y="575851"/>
                      <a:pt x="291277" y="575851"/>
                      <a:pt x="291025" y="575851"/>
                    </a:cubicBezTo>
                    <a:lnTo>
                      <a:pt x="291404" y="575851"/>
                    </a:lnTo>
                    <a:cubicBezTo>
                      <a:pt x="291404" y="575851"/>
                      <a:pt x="291404" y="575851"/>
                      <a:pt x="291404" y="575851"/>
                    </a:cubicBezTo>
                    <a:lnTo>
                      <a:pt x="290265" y="575851"/>
                    </a:lnTo>
                    <a:cubicBezTo>
                      <a:pt x="290265" y="575851"/>
                      <a:pt x="289886" y="575725"/>
                      <a:pt x="289633" y="575725"/>
                    </a:cubicBezTo>
                    <a:cubicBezTo>
                      <a:pt x="289254" y="575725"/>
                      <a:pt x="288874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8495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8495" y="575725"/>
                      <a:pt x="288495" y="575725"/>
                    </a:cubicBezTo>
                    <a:lnTo>
                      <a:pt x="288495" y="575725"/>
                    </a:lnTo>
                    <a:cubicBezTo>
                      <a:pt x="288495" y="575725"/>
                      <a:pt x="289380" y="575725"/>
                      <a:pt x="289380" y="575725"/>
                    </a:cubicBezTo>
                    <a:lnTo>
                      <a:pt x="289507" y="575725"/>
                    </a:lnTo>
                    <a:cubicBezTo>
                      <a:pt x="289507" y="575725"/>
                      <a:pt x="289507" y="575725"/>
                      <a:pt x="289507" y="575725"/>
                    </a:cubicBezTo>
                    <a:lnTo>
                      <a:pt x="289507" y="575725"/>
                    </a:lnTo>
                    <a:lnTo>
                      <a:pt x="289507" y="575725"/>
                    </a:lnTo>
                    <a:lnTo>
                      <a:pt x="289507" y="575725"/>
                    </a:lnTo>
                    <a:lnTo>
                      <a:pt x="290139" y="575725"/>
                    </a:lnTo>
                    <a:close/>
                    <a:moveTo>
                      <a:pt x="292289" y="431288"/>
                    </a:moveTo>
                    <a:cubicBezTo>
                      <a:pt x="291530" y="449121"/>
                      <a:pt x="292289" y="469611"/>
                      <a:pt x="291657" y="490226"/>
                    </a:cubicBezTo>
                    <a:cubicBezTo>
                      <a:pt x="291277" y="500218"/>
                      <a:pt x="290898" y="509957"/>
                      <a:pt x="290645" y="519443"/>
                    </a:cubicBezTo>
                    <a:cubicBezTo>
                      <a:pt x="290519" y="528675"/>
                      <a:pt x="290645" y="537529"/>
                      <a:pt x="290645" y="546256"/>
                    </a:cubicBezTo>
                    <a:cubicBezTo>
                      <a:pt x="290645" y="550936"/>
                      <a:pt x="290898" y="554350"/>
                      <a:pt x="290139" y="561180"/>
                    </a:cubicBezTo>
                    <a:cubicBezTo>
                      <a:pt x="289507" y="566366"/>
                      <a:pt x="288495" y="570792"/>
                      <a:pt x="287989" y="573575"/>
                    </a:cubicBezTo>
                    <a:lnTo>
                      <a:pt x="287736" y="575093"/>
                    </a:lnTo>
                    <a:lnTo>
                      <a:pt x="287736" y="575472"/>
                    </a:lnTo>
                    <a:cubicBezTo>
                      <a:pt x="287736" y="575472"/>
                      <a:pt x="287736" y="575472"/>
                      <a:pt x="287736" y="575472"/>
                    </a:cubicBezTo>
                    <a:cubicBezTo>
                      <a:pt x="287736" y="575472"/>
                      <a:pt x="287609" y="575472"/>
                      <a:pt x="287483" y="575472"/>
                    </a:cubicBezTo>
                    <a:lnTo>
                      <a:pt x="285965" y="575472"/>
                    </a:lnTo>
                    <a:cubicBezTo>
                      <a:pt x="285965" y="575472"/>
                      <a:pt x="285080" y="575472"/>
                      <a:pt x="285080" y="575472"/>
                    </a:cubicBezTo>
                    <a:lnTo>
                      <a:pt x="284701" y="575472"/>
                    </a:lnTo>
                    <a:cubicBezTo>
                      <a:pt x="284701" y="575472"/>
                      <a:pt x="284701" y="575472"/>
                      <a:pt x="284701" y="575472"/>
                    </a:cubicBezTo>
                    <a:lnTo>
                      <a:pt x="284701" y="575219"/>
                    </a:lnTo>
                    <a:cubicBezTo>
                      <a:pt x="284701" y="575219"/>
                      <a:pt x="284954" y="573069"/>
                      <a:pt x="285333" y="571172"/>
                    </a:cubicBezTo>
                    <a:cubicBezTo>
                      <a:pt x="286092" y="567125"/>
                      <a:pt x="287357" y="562571"/>
                      <a:pt x="287609" y="555995"/>
                    </a:cubicBezTo>
                    <a:cubicBezTo>
                      <a:pt x="287736" y="551062"/>
                      <a:pt x="287736" y="546635"/>
                      <a:pt x="287736" y="542209"/>
                    </a:cubicBezTo>
                    <a:cubicBezTo>
                      <a:pt x="287736" y="533482"/>
                      <a:pt x="287736" y="524755"/>
                      <a:pt x="288115" y="516028"/>
                    </a:cubicBezTo>
                    <a:cubicBezTo>
                      <a:pt x="288495" y="507048"/>
                      <a:pt x="289001" y="497942"/>
                      <a:pt x="289380" y="488962"/>
                    </a:cubicBezTo>
                    <a:cubicBezTo>
                      <a:pt x="289507" y="479855"/>
                      <a:pt x="289760" y="470875"/>
                      <a:pt x="289886" y="462148"/>
                    </a:cubicBezTo>
                    <a:cubicBezTo>
                      <a:pt x="290013" y="444821"/>
                      <a:pt x="290392" y="429391"/>
                      <a:pt x="292036" y="416490"/>
                    </a:cubicBezTo>
                    <a:cubicBezTo>
                      <a:pt x="293554" y="403336"/>
                      <a:pt x="295830" y="392333"/>
                      <a:pt x="297728" y="384618"/>
                    </a:cubicBezTo>
                    <a:cubicBezTo>
                      <a:pt x="295325" y="397518"/>
                      <a:pt x="292795" y="413961"/>
                      <a:pt x="292036" y="431414"/>
                    </a:cubicBezTo>
                    <a:close/>
                    <a:moveTo>
                      <a:pt x="311134" y="206285"/>
                    </a:moveTo>
                    <a:cubicBezTo>
                      <a:pt x="311134" y="206285"/>
                      <a:pt x="311387" y="206285"/>
                      <a:pt x="311514" y="206158"/>
                    </a:cubicBezTo>
                    <a:cubicBezTo>
                      <a:pt x="311387" y="206158"/>
                      <a:pt x="311261" y="206158"/>
                      <a:pt x="311134" y="206158"/>
                    </a:cubicBezTo>
                    <a:cubicBezTo>
                      <a:pt x="311134" y="206158"/>
                      <a:pt x="311387" y="206158"/>
                      <a:pt x="311514" y="206032"/>
                    </a:cubicBezTo>
                    <a:lnTo>
                      <a:pt x="311767" y="206032"/>
                    </a:lnTo>
                    <a:cubicBezTo>
                      <a:pt x="311767" y="206032"/>
                      <a:pt x="311767" y="206032"/>
                      <a:pt x="311767" y="206032"/>
                    </a:cubicBezTo>
                    <a:cubicBezTo>
                      <a:pt x="311767" y="206032"/>
                      <a:pt x="311640" y="206032"/>
                      <a:pt x="311514" y="206032"/>
                    </a:cubicBezTo>
                    <a:cubicBezTo>
                      <a:pt x="311514" y="206032"/>
                      <a:pt x="311767" y="206032"/>
                      <a:pt x="311893" y="206032"/>
                    </a:cubicBezTo>
                    <a:cubicBezTo>
                      <a:pt x="311893" y="206032"/>
                      <a:pt x="311893" y="206032"/>
                      <a:pt x="311893" y="206032"/>
                    </a:cubicBezTo>
                    <a:cubicBezTo>
                      <a:pt x="312020" y="206032"/>
                      <a:pt x="312146" y="206032"/>
                      <a:pt x="312273" y="206032"/>
                    </a:cubicBezTo>
                    <a:lnTo>
                      <a:pt x="312273" y="206032"/>
                    </a:lnTo>
                    <a:cubicBezTo>
                      <a:pt x="312273" y="206032"/>
                      <a:pt x="312273" y="206032"/>
                      <a:pt x="312273" y="206032"/>
                    </a:cubicBezTo>
                    <a:lnTo>
                      <a:pt x="312146" y="206032"/>
                    </a:lnTo>
                    <a:cubicBezTo>
                      <a:pt x="312146" y="206032"/>
                      <a:pt x="312146" y="206032"/>
                      <a:pt x="312146" y="206032"/>
                    </a:cubicBezTo>
                    <a:cubicBezTo>
                      <a:pt x="310881" y="206411"/>
                      <a:pt x="309616" y="206791"/>
                      <a:pt x="311261" y="206285"/>
                    </a:cubicBezTo>
                    <a:close/>
                    <a:moveTo>
                      <a:pt x="312399" y="205905"/>
                    </a:moveTo>
                    <a:cubicBezTo>
                      <a:pt x="312399" y="205905"/>
                      <a:pt x="312399" y="205905"/>
                      <a:pt x="312399" y="205905"/>
                    </a:cubicBezTo>
                    <a:cubicBezTo>
                      <a:pt x="312399" y="205905"/>
                      <a:pt x="312399" y="205905"/>
                      <a:pt x="312652" y="205905"/>
                    </a:cubicBezTo>
                    <a:lnTo>
                      <a:pt x="312399" y="205905"/>
                    </a:lnTo>
                    <a:close/>
                    <a:moveTo>
                      <a:pt x="96376" y="122051"/>
                    </a:moveTo>
                    <a:cubicBezTo>
                      <a:pt x="96376" y="122051"/>
                      <a:pt x="96376" y="122177"/>
                      <a:pt x="96376" y="122304"/>
                    </a:cubicBezTo>
                    <a:lnTo>
                      <a:pt x="96376" y="122304"/>
                    </a:lnTo>
                    <a:cubicBezTo>
                      <a:pt x="96376" y="122304"/>
                      <a:pt x="96376" y="122177"/>
                      <a:pt x="96376" y="122051"/>
                    </a:cubicBezTo>
                    <a:lnTo>
                      <a:pt x="96376" y="122051"/>
                    </a:lnTo>
                    <a:cubicBezTo>
                      <a:pt x="96376" y="122051"/>
                      <a:pt x="96629" y="122430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304"/>
                      <a:pt x="96629" y="122304"/>
                    </a:cubicBezTo>
                    <a:cubicBezTo>
                      <a:pt x="96629" y="122304"/>
                      <a:pt x="96629" y="122304"/>
                      <a:pt x="96629" y="122430"/>
                    </a:cubicBezTo>
                    <a:cubicBezTo>
                      <a:pt x="96629" y="122430"/>
                      <a:pt x="96629" y="122430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430"/>
                      <a:pt x="96629" y="122430"/>
                    </a:cubicBezTo>
                    <a:cubicBezTo>
                      <a:pt x="96629" y="122430"/>
                      <a:pt x="96629" y="122430"/>
                      <a:pt x="96629" y="122304"/>
                    </a:cubicBezTo>
                    <a:cubicBezTo>
                      <a:pt x="96629" y="122304"/>
                      <a:pt x="96629" y="122304"/>
                      <a:pt x="96629" y="122304"/>
                    </a:cubicBezTo>
                    <a:cubicBezTo>
                      <a:pt x="96629" y="122304"/>
                      <a:pt x="96629" y="122304"/>
                      <a:pt x="96629" y="122430"/>
                    </a:cubicBezTo>
                    <a:lnTo>
                      <a:pt x="96629" y="122430"/>
                    </a:lnTo>
                    <a:cubicBezTo>
                      <a:pt x="96629" y="122430"/>
                      <a:pt x="96629" y="122430"/>
                      <a:pt x="96629" y="122177"/>
                    </a:cubicBezTo>
                    <a:cubicBezTo>
                      <a:pt x="96629" y="122177"/>
                      <a:pt x="96629" y="122177"/>
                      <a:pt x="96629" y="122177"/>
                    </a:cubicBezTo>
                    <a:cubicBezTo>
                      <a:pt x="96629" y="122177"/>
                      <a:pt x="96629" y="122051"/>
                      <a:pt x="96629" y="121924"/>
                    </a:cubicBezTo>
                    <a:lnTo>
                      <a:pt x="96629" y="121924"/>
                    </a:lnTo>
                    <a:cubicBezTo>
                      <a:pt x="96629" y="121924"/>
                      <a:pt x="96629" y="121798"/>
                      <a:pt x="96629" y="121671"/>
                    </a:cubicBezTo>
                    <a:lnTo>
                      <a:pt x="96629" y="121671"/>
                    </a:lnTo>
                    <a:close/>
                    <a:moveTo>
                      <a:pt x="85752" y="109909"/>
                    </a:moveTo>
                    <a:lnTo>
                      <a:pt x="85752" y="109909"/>
                    </a:lnTo>
                    <a:cubicBezTo>
                      <a:pt x="85752" y="109909"/>
                      <a:pt x="85752" y="109909"/>
                      <a:pt x="85752" y="109909"/>
                    </a:cubicBezTo>
                    <a:close/>
                    <a:moveTo>
                      <a:pt x="408901" y="912281"/>
                    </a:moveTo>
                    <a:cubicBezTo>
                      <a:pt x="412063" y="908361"/>
                      <a:pt x="414972" y="904313"/>
                      <a:pt x="418008" y="900013"/>
                    </a:cubicBezTo>
                    <a:lnTo>
                      <a:pt x="419905" y="935047"/>
                    </a:lnTo>
                    <a:cubicBezTo>
                      <a:pt x="416996" y="936565"/>
                      <a:pt x="414213" y="937956"/>
                      <a:pt x="411431" y="939474"/>
                    </a:cubicBezTo>
                    <a:cubicBezTo>
                      <a:pt x="410546" y="928344"/>
                      <a:pt x="409660" y="919364"/>
                      <a:pt x="408901" y="912281"/>
                    </a:cubicBezTo>
                    <a:close/>
                    <a:moveTo>
                      <a:pt x="411558" y="941624"/>
                    </a:moveTo>
                    <a:cubicBezTo>
                      <a:pt x="414593" y="939980"/>
                      <a:pt x="417502" y="938462"/>
                      <a:pt x="420537" y="936818"/>
                    </a:cubicBezTo>
                    <a:lnTo>
                      <a:pt x="422940" y="936818"/>
                    </a:lnTo>
                    <a:cubicBezTo>
                      <a:pt x="422940" y="936818"/>
                      <a:pt x="422940" y="935553"/>
                      <a:pt x="422940" y="935553"/>
                    </a:cubicBezTo>
                    <a:cubicBezTo>
                      <a:pt x="423699" y="935174"/>
                      <a:pt x="424458" y="934794"/>
                      <a:pt x="425217" y="934415"/>
                    </a:cubicBezTo>
                    <a:lnTo>
                      <a:pt x="426861" y="931632"/>
                    </a:lnTo>
                    <a:cubicBezTo>
                      <a:pt x="425470" y="932265"/>
                      <a:pt x="424205" y="932897"/>
                      <a:pt x="422814" y="933656"/>
                    </a:cubicBezTo>
                    <a:lnTo>
                      <a:pt x="420664" y="896092"/>
                    </a:lnTo>
                    <a:cubicBezTo>
                      <a:pt x="422434" y="893563"/>
                      <a:pt x="424205" y="890907"/>
                      <a:pt x="425976" y="887998"/>
                    </a:cubicBezTo>
                    <a:cubicBezTo>
                      <a:pt x="427367" y="912914"/>
                      <a:pt x="428126" y="931506"/>
                      <a:pt x="428632" y="947695"/>
                    </a:cubicBezTo>
                    <a:cubicBezTo>
                      <a:pt x="424585" y="949719"/>
                      <a:pt x="419905" y="952248"/>
                      <a:pt x="414593" y="955157"/>
                    </a:cubicBezTo>
                    <a:lnTo>
                      <a:pt x="427493" y="933024"/>
                    </a:lnTo>
                    <a:cubicBezTo>
                      <a:pt x="426735" y="933403"/>
                      <a:pt x="425849" y="933909"/>
                      <a:pt x="425090" y="934289"/>
                    </a:cubicBezTo>
                    <a:lnTo>
                      <a:pt x="412569" y="955790"/>
                    </a:lnTo>
                    <a:cubicBezTo>
                      <a:pt x="412569" y="955790"/>
                      <a:pt x="412569" y="956043"/>
                      <a:pt x="412569" y="956295"/>
                    </a:cubicBezTo>
                    <a:cubicBezTo>
                      <a:pt x="412443" y="956295"/>
                      <a:pt x="412316" y="956422"/>
                      <a:pt x="412063" y="956548"/>
                    </a:cubicBezTo>
                    <a:lnTo>
                      <a:pt x="412443" y="955790"/>
                    </a:lnTo>
                    <a:cubicBezTo>
                      <a:pt x="412063" y="950730"/>
                      <a:pt x="411684" y="945924"/>
                      <a:pt x="411431" y="941371"/>
                    </a:cubicBezTo>
                    <a:close/>
                    <a:moveTo>
                      <a:pt x="426482" y="950351"/>
                    </a:moveTo>
                    <a:cubicBezTo>
                      <a:pt x="427241" y="949845"/>
                      <a:pt x="427999" y="949466"/>
                      <a:pt x="428758" y="949086"/>
                    </a:cubicBezTo>
                    <a:cubicBezTo>
                      <a:pt x="428758" y="949592"/>
                      <a:pt x="428758" y="949972"/>
                      <a:pt x="428758" y="950478"/>
                    </a:cubicBezTo>
                    <a:cubicBezTo>
                      <a:pt x="427999" y="950857"/>
                      <a:pt x="427367" y="951110"/>
                      <a:pt x="426608" y="951489"/>
                    </a:cubicBezTo>
                    <a:cubicBezTo>
                      <a:pt x="426608" y="950983"/>
                      <a:pt x="426608" y="950604"/>
                      <a:pt x="426482" y="950351"/>
                    </a:cubicBezTo>
                    <a:close/>
                    <a:moveTo>
                      <a:pt x="314802" y="1019914"/>
                    </a:moveTo>
                    <a:cubicBezTo>
                      <a:pt x="321253" y="1014981"/>
                      <a:pt x="330991" y="1008531"/>
                      <a:pt x="347939" y="997907"/>
                    </a:cubicBezTo>
                    <a:cubicBezTo>
                      <a:pt x="362864" y="988800"/>
                      <a:pt x="382594" y="975014"/>
                      <a:pt x="412822" y="957940"/>
                    </a:cubicBezTo>
                    <a:cubicBezTo>
                      <a:pt x="412822" y="958193"/>
                      <a:pt x="412822" y="958319"/>
                      <a:pt x="412822" y="958446"/>
                    </a:cubicBezTo>
                    <a:lnTo>
                      <a:pt x="413328" y="957560"/>
                    </a:lnTo>
                    <a:cubicBezTo>
                      <a:pt x="417375" y="955284"/>
                      <a:pt x="421676" y="952881"/>
                      <a:pt x="426102" y="950478"/>
                    </a:cubicBezTo>
                    <a:cubicBezTo>
                      <a:pt x="426102" y="950478"/>
                      <a:pt x="426102" y="950478"/>
                      <a:pt x="426102" y="950478"/>
                    </a:cubicBezTo>
                    <a:cubicBezTo>
                      <a:pt x="426102" y="951869"/>
                      <a:pt x="426102" y="954272"/>
                      <a:pt x="426355" y="957560"/>
                    </a:cubicBezTo>
                    <a:lnTo>
                      <a:pt x="427114" y="956422"/>
                    </a:lnTo>
                    <a:cubicBezTo>
                      <a:pt x="426861" y="954398"/>
                      <a:pt x="426735" y="952754"/>
                      <a:pt x="426608" y="951616"/>
                    </a:cubicBezTo>
                    <a:cubicBezTo>
                      <a:pt x="427873" y="951363"/>
                      <a:pt x="428252" y="951489"/>
                      <a:pt x="428758" y="951616"/>
                    </a:cubicBezTo>
                    <a:cubicBezTo>
                      <a:pt x="428758" y="952248"/>
                      <a:pt x="428758" y="952881"/>
                      <a:pt x="428758" y="953640"/>
                    </a:cubicBezTo>
                    <a:lnTo>
                      <a:pt x="427114" y="956548"/>
                    </a:lnTo>
                    <a:cubicBezTo>
                      <a:pt x="427114" y="956548"/>
                      <a:pt x="427114" y="957307"/>
                      <a:pt x="427114" y="957687"/>
                    </a:cubicBezTo>
                    <a:lnTo>
                      <a:pt x="428758" y="954904"/>
                    </a:lnTo>
                    <a:cubicBezTo>
                      <a:pt x="428758" y="955790"/>
                      <a:pt x="428758" y="956675"/>
                      <a:pt x="428758" y="957560"/>
                    </a:cubicBezTo>
                    <a:lnTo>
                      <a:pt x="431288" y="953260"/>
                    </a:lnTo>
                    <a:cubicBezTo>
                      <a:pt x="431288" y="953260"/>
                      <a:pt x="431288" y="952122"/>
                      <a:pt x="431288" y="951616"/>
                    </a:cubicBezTo>
                    <a:cubicBezTo>
                      <a:pt x="431667" y="951616"/>
                      <a:pt x="432047" y="951363"/>
                      <a:pt x="432552" y="951236"/>
                    </a:cubicBezTo>
                    <a:lnTo>
                      <a:pt x="434450" y="947948"/>
                    </a:lnTo>
                    <a:cubicBezTo>
                      <a:pt x="433691" y="948328"/>
                      <a:pt x="432932" y="948707"/>
                      <a:pt x="432173" y="948960"/>
                    </a:cubicBezTo>
                    <a:lnTo>
                      <a:pt x="433691" y="946430"/>
                    </a:lnTo>
                    <a:cubicBezTo>
                      <a:pt x="433691" y="946430"/>
                      <a:pt x="432932" y="946810"/>
                      <a:pt x="432552" y="947063"/>
                    </a:cubicBezTo>
                    <a:lnTo>
                      <a:pt x="431288" y="949213"/>
                    </a:lnTo>
                    <a:cubicBezTo>
                      <a:pt x="431288" y="949213"/>
                      <a:pt x="431288" y="948201"/>
                      <a:pt x="431288" y="947821"/>
                    </a:cubicBezTo>
                    <a:cubicBezTo>
                      <a:pt x="431794" y="947568"/>
                      <a:pt x="432173" y="947316"/>
                      <a:pt x="432552" y="947063"/>
                    </a:cubicBezTo>
                    <a:lnTo>
                      <a:pt x="433312" y="945671"/>
                    </a:lnTo>
                    <a:cubicBezTo>
                      <a:pt x="433312" y="945671"/>
                      <a:pt x="431794" y="946430"/>
                      <a:pt x="431161" y="946683"/>
                    </a:cubicBezTo>
                    <a:cubicBezTo>
                      <a:pt x="431161" y="943774"/>
                      <a:pt x="430909" y="940486"/>
                      <a:pt x="430782" y="936439"/>
                    </a:cubicBezTo>
                    <a:cubicBezTo>
                      <a:pt x="429644" y="936439"/>
                      <a:pt x="427873" y="904693"/>
                      <a:pt x="426355" y="887365"/>
                    </a:cubicBezTo>
                    <a:cubicBezTo>
                      <a:pt x="427493" y="885595"/>
                      <a:pt x="428632" y="883698"/>
                      <a:pt x="429897" y="881800"/>
                    </a:cubicBezTo>
                    <a:cubicBezTo>
                      <a:pt x="430276" y="888757"/>
                      <a:pt x="430782" y="897231"/>
                      <a:pt x="431288" y="906716"/>
                    </a:cubicBezTo>
                    <a:cubicBezTo>
                      <a:pt x="433564" y="928091"/>
                      <a:pt x="435714" y="934668"/>
                      <a:pt x="437738" y="940992"/>
                    </a:cubicBezTo>
                    <a:cubicBezTo>
                      <a:pt x="438117" y="946177"/>
                      <a:pt x="438371" y="951489"/>
                      <a:pt x="438750" y="956928"/>
                    </a:cubicBezTo>
                    <a:cubicBezTo>
                      <a:pt x="407636" y="971979"/>
                      <a:pt x="379179" y="990697"/>
                      <a:pt x="350089" y="1007645"/>
                    </a:cubicBezTo>
                    <a:cubicBezTo>
                      <a:pt x="326944" y="1021052"/>
                      <a:pt x="304052" y="1034079"/>
                      <a:pt x="282044" y="1048118"/>
                    </a:cubicBezTo>
                    <a:cubicBezTo>
                      <a:pt x="280527" y="1048877"/>
                      <a:pt x="279262" y="1049636"/>
                      <a:pt x="278124" y="1050268"/>
                    </a:cubicBezTo>
                    <a:cubicBezTo>
                      <a:pt x="300637" y="1032814"/>
                      <a:pt x="301522" y="1030032"/>
                      <a:pt x="314549" y="1020167"/>
                    </a:cubicBezTo>
                    <a:close/>
                    <a:moveTo>
                      <a:pt x="709159" y="962872"/>
                    </a:moveTo>
                    <a:cubicBezTo>
                      <a:pt x="710550" y="961355"/>
                      <a:pt x="711941" y="959710"/>
                      <a:pt x="713585" y="957940"/>
                    </a:cubicBezTo>
                    <a:lnTo>
                      <a:pt x="712953" y="959457"/>
                    </a:lnTo>
                    <a:cubicBezTo>
                      <a:pt x="711435" y="961355"/>
                      <a:pt x="709791" y="963125"/>
                      <a:pt x="708400" y="964769"/>
                    </a:cubicBezTo>
                    <a:lnTo>
                      <a:pt x="709159" y="962746"/>
                    </a:lnTo>
                    <a:close/>
                    <a:moveTo>
                      <a:pt x="715229" y="956675"/>
                    </a:moveTo>
                    <a:cubicBezTo>
                      <a:pt x="715229" y="956675"/>
                      <a:pt x="715229" y="956169"/>
                      <a:pt x="715229" y="955916"/>
                    </a:cubicBezTo>
                    <a:cubicBezTo>
                      <a:pt x="715609" y="955537"/>
                      <a:pt x="715862" y="955157"/>
                      <a:pt x="716242" y="954778"/>
                    </a:cubicBezTo>
                    <a:cubicBezTo>
                      <a:pt x="716242" y="955031"/>
                      <a:pt x="716242" y="955284"/>
                      <a:pt x="716242" y="955537"/>
                    </a:cubicBezTo>
                    <a:cubicBezTo>
                      <a:pt x="715862" y="955916"/>
                      <a:pt x="715609" y="956422"/>
                      <a:pt x="715229" y="956801"/>
                    </a:cubicBezTo>
                    <a:close/>
                    <a:moveTo>
                      <a:pt x="718645" y="952628"/>
                    </a:moveTo>
                    <a:cubicBezTo>
                      <a:pt x="718645" y="952628"/>
                      <a:pt x="718645" y="952248"/>
                      <a:pt x="718645" y="951995"/>
                    </a:cubicBezTo>
                    <a:cubicBezTo>
                      <a:pt x="722945" y="946936"/>
                      <a:pt x="727498" y="941371"/>
                      <a:pt x="732051" y="935553"/>
                    </a:cubicBezTo>
                    <a:cubicBezTo>
                      <a:pt x="727498" y="941498"/>
                      <a:pt x="722945" y="947316"/>
                      <a:pt x="718645" y="95262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5" name="Freeform: Shape 10004">
                <a:extLst>
                  <a:ext uri="{FF2B5EF4-FFF2-40B4-BE49-F238E27FC236}">
                    <a16:creationId xmlns:a16="http://schemas.microsoft.com/office/drawing/2014/main" id="{E1FDF659-8B18-6D96-A480-52FDCC9D50DE}"/>
                  </a:ext>
                </a:extLst>
              </p:cNvPr>
              <p:cNvSpPr/>
              <p:nvPr/>
            </p:nvSpPr>
            <p:spPr>
              <a:xfrm>
                <a:off x="5421551" y="1426965"/>
                <a:ext cx="379" cy="3541"/>
              </a:xfrm>
              <a:custGeom>
                <a:avLst/>
                <a:gdLst>
                  <a:gd name="connsiteX0" fmla="*/ 0 w 379"/>
                  <a:gd name="connsiteY0" fmla="*/ 127 h 3541"/>
                  <a:gd name="connsiteX1" fmla="*/ 0 w 379"/>
                  <a:gd name="connsiteY1" fmla="*/ 379 h 3541"/>
                  <a:gd name="connsiteX2" fmla="*/ 379 w 379"/>
                  <a:gd name="connsiteY2" fmla="*/ 3541 h 3541"/>
                  <a:gd name="connsiteX3" fmla="*/ 0 w 379"/>
                  <a:gd name="connsiteY3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3541">
                    <a:moveTo>
                      <a:pt x="0" y="127"/>
                    </a:moveTo>
                    <a:cubicBezTo>
                      <a:pt x="0" y="127"/>
                      <a:pt x="0" y="379"/>
                      <a:pt x="0" y="379"/>
                    </a:cubicBezTo>
                    <a:cubicBezTo>
                      <a:pt x="126" y="1518"/>
                      <a:pt x="253" y="2530"/>
                      <a:pt x="379" y="354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158" name="Graphic 3">
            <a:extLst>
              <a:ext uri="{FF2B5EF4-FFF2-40B4-BE49-F238E27FC236}">
                <a16:creationId xmlns:a16="http://schemas.microsoft.com/office/drawing/2014/main" id="{4963CE4D-B7BA-1C7D-CEC4-F100E2B745A3}"/>
              </a:ext>
            </a:extLst>
          </p:cNvPr>
          <p:cNvGrpSpPr/>
          <p:nvPr/>
        </p:nvGrpSpPr>
        <p:grpSpPr>
          <a:xfrm>
            <a:off x="2993722" y="1835674"/>
            <a:ext cx="6781931" cy="2761502"/>
            <a:chOff x="2818266" y="2133063"/>
            <a:chExt cx="6865495" cy="2689566"/>
          </a:xfrm>
          <a:solidFill>
            <a:srgbClr val="E5D9CA"/>
          </a:solidFill>
        </p:grpSpPr>
        <p:grpSp>
          <p:nvGrpSpPr>
            <p:cNvPr id="10159" name="Graphic 3">
              <a:extLst>
                <a:ext uri="{FF2B5EF4-FFF2-40B4-BE49-F238E27FC236}">
                  <a16:creationId xmlns:a16="http://schemas.microsoft.com/office/drawing/2014/main" id="{BE364E3A-1C13-D221-EE26-4DB008711533}"/>
                </a:ext>
              </a:extLst>
            </p:cNvPr>
            <p:cNvGrpSpPr/>
            <p:nvPr/>
          </p:nvGrpSpPr>
          <p:grpSpPr>
            <a:xfrm>
              <a:off x="2818266" y="3195815"/>
              <a:ext cx="1162726" cy="1626814"/>
              <a:chOff x="2818266" y="3195815"/>
              <a:chExt cx="1162726" cy="1626814"/>
            </a:xfrm>
            <a:solidFill>
              <a:srgbClr val="E5D9CA"/>
            </a:solidFill>
          </p:grpSpPr>
          <p:sp>
            <p:nvSpPr>
              <p:cNvPr id="10449" name="Freeform: Shape 10448">
                <a:extLst>
                  <a:ext uri="{FF2B5EF4-FFF2-40B4-BE49-F238E27FC236}">
                    <a16:creationId xmlns:a16="http://schemas.microsoft.com/office/drawing/2014/main" id="{6BD51E74-2B89-A90C-C529-D4321784FDB1}"/>
                  </a:ext>
                </a:extLst>
              </p:cNvPr>
              <p:cNvSpPr/>
              <p:nvPr/>
            </p:nvSpPr>
            <p:spPr>
              <a:xfrm>
                <a:off x="3746105" y="4621657"/>
                <a:ext cx="65135" cy="73483"/>
              </a:xfrm>
              <a:custGeom>
                <a:avLst/>
                <a:gdLst>
                  <a:gd name="connsiteX0" fmla="*/ 39840 w 65135"/>
                  <a:gd name="connsiteY0" fmla="*/ 33390 h 73483"/>
                  <a:gd name="connsiteX1" fmla="*/ 65136 w 65135"/>
                  <a:gd name="connsiteY1" fmla="*/ 0 h 73483"/>
                  <a:gd name="connsiteX2" fmla="*/ 43634 w 65135"/>
                  <a:gd name="connsiteY2" fmla="*/ 24537 h 73483"/>
                  <a:gd name="connsiteX3" fmla="*/ 25548 w 65135"/>
                  <a:gd name="connsiteY3" fmla="*/ 47935 h 73483"/>
                  <a:gd name="connsiteX4" fmla="*/ 0 w 65135"/>
                  <a:gd name="connsiteY4" fmla="*/ 73483 h 73483"/>
                  <a:gd name="connsiteX5" fmla="*/ 39840 w 65135"/>
                  <a:gd name="connsiteY5" fmla="*/ 33264 h 73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35" h="73483">
                    <a:moveTo>
                      <a:pt x="39840" y="33390"/>
                    </a:moveTo>
                    <a:cubicBezTo>
                      <a:pt x="49832" y="21248"/>
                      <a:pt x="57674" y="10624"/>
                      <a:pt x="65136" y="0"/>
                    </a:cubicBezTo>
                    <a:cubicBezTo>
                      <a:pt x="60709" y="3795"/>
                      <a:pt x="66021" y="-5691"/>
                      <a:pt x="43634" y="24537"/>
                    </a:cubicBezTo>
                    <a:cubicBezTo>
                      <a:pt x="44140" y="24916"/>
                      <a:pt x="35920" y="36552"/>
                      <a:pt x="25548" y="47935"/>
                    </a:cubicBezTo>
                    <a:cubicBezTo>
                      <a:pt x="15430" y="59445"/>
                      <a:pt x="2909" y="70448"/>
                      <a:pt x="0" y="73483"/>
                    </a:cubicBezTo>
                    <a:cubicBezTo>
                      <a:pt x="17454" y="58939"/>
                      <a:pt x="29848" y="45279"/>
                      <a:pt x="39840" y="332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0" name="Freeform: Shape 10449">
                <a:extLst>
                  <a:ext uri="{FF2B5EF4-FFF2-40B4-BE49-F238E27FC236}">
                    <a16:creationId xmlns:a16="http://schemas.microsoft.com/office/drawing/2014/main" id="{68FB9B92-CEB1-622F-6C36-5CAF78DF4031}"/>
                  </a:ext>
                </a:extLst>
              </p:cNvPr>
              <p:cNvSpPr/>
              <p:nvPr/>
            </p:nvSpPr>
            <p:spPr>
              <a:xfrm>
                <a:off x="2856083" y="4506183"/>
                <a:ext cx="67285" cy="112691"/>
              </a:xfrm>
              <a:custGeom>
                <a:avLst/>
                <a:gdLst>
                  <a:gd name="connsiteX0" fmla="*/ 67286 w 67285"/>
                  <a:gd name="connsiteY0" fmla="*/ 112691 h 112691"/>
                  <a:gd name="connsiteX1" fmla="*/ 27951 w 67285"/>
                  <a:gd name="connsiteY1" fmla="*/ 55144 h 112691"/>
                  <a:gd name="connsiteX2" fmla="*/ 0 w 67285"/>
                  <a:gd name="connsiteY2" fmla="*/ 0 h 112691"/>
                  <a:gd name="connsiteX3" fmla="*/ 34528 w 67285"/>
                  <a:gd name="connsiteY3" fmla="*/ 71080 h 112691"/>
                  <a:gd name="connsiteX4" fmla="*/ 67286 w 67285"/>
                  <a:gd name="connsiteY4" fmla="*/ 112691 h 11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85" h="112691">
                    <a:moveTo>
                      <a:pt x="67286" y="112691"/>
                    </a:moveTo>
                    <a:cubicBezTo>
                      <a:pt x="54132" y="95364"/>
                      <a:pt x="39840" y="75381"/>
                      <a:pt x="27951" y="55144"/>
                    </a:cubicBezTo>
                    <a:cubicBezTo>
                      <a:pt x="16063" y="35034"/>
                      <a:pt x="6703" y="15051"/>
                      <a:pt x="0" y="0"/>
                    </a:cubicBezTo>
                    <a:cubicBezTo>
                      <a:pt x="6956" y="20869"/>
                      <a:pt x="19983" y="48947"/>
                      <a:pt x="34528" y="71080"/>
                    </a:cubicBezTo>
                    <a:cubicBezTo>
                      <a:pt x="48947" y="93340"/>
                      <a:pt x="63365" y="109783"/>
                      <a:pt x="67286" y="1126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1" name="Freeform: Shape 10450">
                <a:extLst>
                  <a:ext uri="{FF2B5EF4-FFF2-40B4-BE49-F238E27FC236}">
                    <a16:creationId xmlns:a16="http://schemas.microsoft.com/office/drawing/2014/main" id="{B157BF61-158E-F218-350E-136D29ABF87B}"/>
                  </a:ext>
                </a:extLst>
              </p:cNvPr>
              <p:cNvSpPr/>
              <p:nvPr/>
            </p:nvSpPr>
            <p:spPr>
              <a:xfrm>
                <a:off x="3101449" y="4759138"/>
                <a:ext cx="124074" cy="38702"/>
              </a:xfrm>
              <a:custGeom>
                <a:avLst/>
                <a:gdLst>
                  <a:gd name="connsiteX0" fmla="*/ 93214 w 124074"/>
                  <a:gd name="connsiteY0" fmla="*/ 27825 h 38702"/>
                  <a:gd name="connsiteX1" fmla="*/ 49073 w 124074"/>
                  <a:gd name="connsiteY1" fmla="*/ 16063 h 38702"/>
                  <a:gd name="connsiteX2" fmla="*/ 0 w 124074"/>
                  <a:gd name="connsiteY2" fmla="*/ 0 h 38702"/>
                  <a:gd name="connsiteX3" fmla="*/ 38449 w 124074"/>
                  <a:gd name="connsiteY3" fmla="*/ 13786 h 38702"/>
                  <a:gd name="connsiteX4" fmla="*/ 71713 w 124074"/>
                  <a:gd name="connsiteY4" fmla="*/ 24031 h 38702"/>
                  <a:gd name="connsiteX5" fmla="*/ 124074 w 124074"/>
                  <a:gd name="connsiteY5" fmla="*/ 38702 h 38702"/>
                  <a:gd name="connsiteX6" fmla="*/ 93214 w 124074"/>
                  <a:gd name="connsiteY6" fmla="*/ 27699 h 38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074" h="38702">
                    <a:moveTo>
                      <a:pt x="93214" y="27825"/>
                    </a:moveTo>
                    <a:cubicBezTo>
                      <a:pt x="92961" y="28837"/>
                      <a:pt x="71080" y="22766"/>
                      <a:pt x="49073" y="16063"/>
                    </a:cubicBezTo>
                    <a:cubicBezTo>
                      <a:pt x="26560" y="9865"/>
                      <a:pt x="3289" y="633"/>
                      <a:pt x="0" y="0"/>
                    </a:cubicBezTo>
                    <a:cubicBezTo>
                      <a:pt x="13280" y="5439"/>
                      <a:pt x="26181" y="9992"/>
                      <a:pt x="38449" y="13786"/>
                    </a:cubicBezTo>
                    <a:cubicBezTo>
                      <a:pt x="50338" y="17454"/>
                      <a:pt x="61468" y="20869"/>
                      <a:pt x="71713" y="24031"/>
                    </a:cubicBezTo>
                    <a:cubicBezTo>
                      <a:pt x="92455" y="30355"/>
                      <a:pt x="110162" y="35287"/>
                      <a:pt x="124074" y="38702"/>
                    </a:cubicBezTo>
                    <a:cubicBezTo>
                      <a:pt x="119268" y="36046"/>
                      <a:pt x="129892" y="37438"/>
                      <a:pt x="93214" y="276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2" name="Freeform: Shape 10451">
                <a:extLst>
                  <a:ext uri="{FF2B5EF4-FFF2-40B4-BE49-F238E27FC236}">
                    <a16:creationId xmlns:a16="http://schemas.microsoft.com/office/drawing/2014/main" id="{DC9881FB-C549-3790-48C6-0420B923C63C}"/>
                  </a:ext>
                </a:extLst>
              </p:cNvPr>
              <p:cNvSpPr/>
              <p:nvPr/>
            </p:nvSpPr>
            <p:spPr>
              <a:xfrm>
                <a:off x="3290027" y="4805429"/>
                <a:ext cx="95743" cy="17201"/>
              </a:xfrm>
              <a:custGeom>
                <a:avLst/>
                <a:gdLst>
                  <a:gd name="connsiteX0" fmla="*/ 59445 w 95743"/>
                  <a:gd name="connsiteY0" fmla="*/ 9739 h 17201"/>
                  <a:gd name="connsiteX1" fmla="*/ 47429 w 95743"/>
                  <a:gd name="connsiteY1" fmla="*/ 7715 h 17201"/>
                  <a:gd name="connsiteX2" fmla="*/ 23398 w 95743"/>
                  <a:gd name="connsiteY2" fmla="*/ 3541 h 17201"/>
                  <a:gd name="connsiteX3" fmla="*/ 253 w 95743"/>
                  <a:gd name="connsiteY3" fmla="*/ 0 h 17201"/>
                  <a:gd name="connsiteX4" fmla="*/ 0 w 95743"/>
                  <a:gd name="connsiteY4" fmla="*/ 2150 h 17201"/>
                  <a:gd name="connsiteX5" fmla="*/ 23019 w 95743"/>
                  <a:gd name="connsiteY5" fmla="*/ 5692 h 17201"/>
                  <a:gd name="connsiteX6" fmla="*/ 47176 w 95743"/>
                  <a:gd name="connsiteY6" fmla="*/ 9865 h 17201"/>
                  <a:gd name="connsiteX7" fmla="*/ 59318 w 95743"/>
                  <a:gd name="connsiteY7" fmla="*/ 11889 h 17201"/>
                  <a:gd name="connsiteX8" fmla="*/ 70322 w 95743"/>
                  <a:gd name="connsiteY8" fmla="*/ 13660 h 17201"/>
                  <a:gd name="connsiteX9" fmla="*/ 95743 w 95743"/>
                  <a:gd name="connsiteY9" fmla="*/ 17201 h 17201"/>
                  <a:gd name="connsiteX10" fmla="*/ 95743 w 95743"/>
                  <a:gd name="connsiteY10" fmla="*/ 15051 h 17201"/>
                  <a:gd name="connsiteX11" fmla="*/ 70701 w 95743"/>
                  <a:gd name="connsiteY11" fmla="*/ 11509 h 17201"/>
                  <a:gd name="connsiteX12" fmla="*/ 59571 w 95743"/>
                  <a:gd name="connsiteY12" fmla="*/ 9739 h 1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743" h="17201">
                    <a:moveTo>
                      <a:pt x="59445" y="9739"/>
                    </a:moveTo>
                    <a:lnTo>
                      <a:pt x="47429" y="7715"/>
                    </a:lnTo>
                    <a:lnTo>
                      <a:pt x="23398" y="3541"/>
                    </a:lnTo>
                    <a:cubicBezTo>
                      <a:pt x="15557" y="2150"/>
                      <a:pt x="8221" y="1138"/>
                      <a:pt x="253" y="0"/>
                    </a:cubicBezTo>
                    <a:lnTo>
                      <a:pt x="0" y="2150"/>
                    </a:lnTo>
                    <a:cubicBezTo>
                      <a:pt x="7968" y="3289"/>
                      <a:pt x="15177" y="4300"/>
                      <a:pt x="23019" y="5692"/>
                    </a:cubicBezTo>
                    <a:lnTo>
                      <a:pt x="47176" y="9865"/>
                    </a:lnTo>
                    <a:lnTo>
                      <a:pt x="59318" y="11889"/>
                    </a:lnTo>
                    <a:lnTo>
                      <a:pt x="70322" y="13660"/>
                    </a:lnTo>
                    <a:cubicBezTo>
                      <a:pt x="78037" y="15051"/>
                      <a:pt x="86511" y="16569"/>
                      <a:pt x="95743" y="17201"/>
                    </a:cubicBezTo>
                    <a:lnTo>
                      <a:pt x="95743" y="15051"/>
                    </a:lnTo>
                    <a:cubicBezTo>
                      <a:pt x="86890" y="14419"/>
                      <a:pt x="78543" y="12901"/>
                      <a:pt x="70701" y="11509"/>
                    </a:cubicBezTo>
                    <a:lnTo>
                      <a:pt x="59571" y="973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3" name="Freeform: Shape 10452">
                <a:extLst>
                  <a:ext uri="{FF2B5EF4-FFF2-40B4-BE49-F238E27FC236}">
                    <a16:creationId xmlns:a16="http://schemas.microsoft.com/office/drawing/2014/main" id="{995BF67E-5F76-629B-8AA1-392B88E43BD0}"/>
                  </a:ext>
                </a:extLst>
              </p:cNvPr>
              <p:cNvSpPr/>
              <p:nvPr/>
            </p:nvSpPr>
            <p:spPr>
              <a:xfrm>
                <a:off x="3485814" y="4797756"/>
                <a:ext cx="96981" cy="23102"/>
              </a:xfrm>
              <a:custGeom>
                <a:avLst/>
                <a:gdLst>
                  <a:gd name="connsiteX0" fmla="*/ 94479 w 96981"/>
                  <a:gd name="connsiteY0" fmla="*/ 83 h 23102"/>
                  <a:gd name="connsiteX1" fmla="*/ 31999 w 96981"/>
                  <a:gd name="connsiteY1" fmla="*/ 14502 h 23102"/>
                  <a:gd name="connsiteX2" fmla="*/ 0 w 96981"/>
                  <a:gd name="connsiteY2" fmla="*/ 23102 h 23102"/>
                  <a:gd name="connsiteX3" fmla="*/ 38196 w 96981"/>
                  <a:gd name="connsiteY3" fmla="*/ 15261 h 23102"/>
                  <a:gd name="connsiteX4" fmla="*/ 71460 w 96981"/>
                  <a:gd name="connsiteY4" fmla="*/ 8305 h 23102"/>
                  <a:gd name="connsiteX5" fmla="*/ 94479 w 96981"/>
                  <a:gd name="connsiteY5" fmla="*/ 83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981" h="23102">
                    <a:moveTo>
                      <a:pt x="94479" y="83"/>
                    </a:moveTo>
                    <a:cubicBezTo>
                      <a:pt x="66780" y="7419"/>
                      <a:pt x="46670" y="10455"/>
                      <a:pt x="31999" y="14502"/>
                    </a:cubicBezTo>
                    <a:cubicBezTo>
                      <a:pt x="17075" y="18296"/>
                      <a:pt x="6703" y="21079"/>
                      <a:pt x="0" y="23102"/>
                    </a:cubicBezTo>
                    <a:cubicBezTo>
                      <a:pt x="13027" y="20826"/>
                      <a:pt x="26181" y="17791"/>
                      <a:pt x="38196" y="15261"/>
                    </a:cubicBezTo>
                    <a:cubicBezTo>
                      <a:pt x="50464" y="12731"/>
                      <a:pt x="61974" y="10202"/>
                      <a:pt x="71460" y="8305"/>
                    </a:cubicBezTo>
                    <a:cubicBezTo>
                      <a:pt x="90937" y="3878"/>
                      <a:pt x="102320" y="-675"/>
                      <a:pt x="94479" y="8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4" name="Freeform: Shape 10453">
                <a:extLst>
                  <a:ext uri="{FF2B5EF4-FFF2-40B4-BE49-F238E27FC236}">
                    <a16:creationId xmlns:a16="http://schemas.microsoft.com/office/drawing/2014/main" id="{ECD1C245-6FBF-B612-F3AF-2C271C56FC46}"/>
                  </a:ext>
                </a:extLst>
              </p:cNvPr>
              <p:cNvSpPr/>
              <p:nvPr/>
            </p:nvSpPr>
            <p:spPr>
              <a:xfrm>
                <a:off x="3749772" y="4651126"/>
                <a:ext cx="48567" cy="50843"/>
              </a:xfrm>
              <a:custGeom>
                <a:avLst/>
                <a:gdLst>
                  <a:gd name="connsiteX0" fmla="*/ 46291 w 48567"/>
                  <a:gd name="connsiteY0" fmla="*/ 0 h 50843"/>
                  <a:gd name="connsiteX1" fmla="*/ 0 w 48567"/>
                  <a:gd name="connsiteY1" fmla="*/ 48567 h 50843"/>
                  <a:gd name="connsiteX2" fmla="*/ 1897 w 48567"/>
                  <a:gd name="connsiteY2" fmla="*/ 50844 h 50843"/>
                  <a:gd name="connsiteX3" fmla="*/ 48567 w 48567"/>
                  <a:gd name="connsiteY3" fmla="*/ 1770 h 50843"/>
                  <a:gd name="connsiteX4" fmla="*/ 46164 w 48567"/>
                  <a:gd name="connsiteY4" fmla="*/ 0 h 5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67" h="50843">
                    <a:moveTo>
                      <a:pt x="46291" y="0"/>
                    </a:moveTo>
                    <a:cubicBezTo>
                      <a:pt x="32884" y="17580"/>
                      <a:pt x="17454" y="34275"/>
                      <a:pt x="0" y="48567"/>
                    </a:cubicBezTo>
                    <a:lnTo>
                      <a:pt x="1897" y="50844"/>
                    </a:lnTo>
                    <a:cubicBezTo>
                      <a:pt x="19478" y="36425"/>
                      <a:pt x="35034" y="19477"/>
                      <a:pt x="48567" y="1770"/>
                    </a:cubicBezTo>
                    <a:lnTo>
                      <a:pt x="46164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5" name="Freeform: Shape 10454">
                <a:extLst>
                  <a:ext uri="{FF2B5EF4-FFF2-40B4-BE49-F238E27FC236}">
                    <a16:creationId xmlns:a16="http://schemas.microsoft.com/office/drawing/2014/main" id="{1CEEF41C-0B6D-6D8E-1326-4504A6479ED1}"/>
                  </a:ext>
                </a:extLst>
              </p:cNvPr>
              <p:cNvSpPr/>
              <p:nvPr/>
            </p:nvSpPr>
            <p:spPr>
              <a:xfrm>
                <a:off x="2847736" y="4508586"/>
                <a:ext cx="49326" cy="90051"/>
              </a:xfrm>
              <a:custGeom>
                <a:avLst/>
                <a:gdLst>
                  <a:gd name="connsiteX0" fmla="*/ 0 w 49326"/>
                  <a:gd name="connsiteY0" fmla="*/ 759 h 90051"/>
                  <a:gd name="connsiteX1" fmla="*/ 47555 w 49326"/>
                  <a:gd name="connsiteY1" fmla="*/ 90052 h 90051"/>
                  <a:gd name="connsiteX2" fmla="*/ 49326 w 49326"/>
                  <a:gd name="connsiteY2" fmla="*/ 88787 h 90051"/>
                  <a:gd name="connsiteX3" fmla="*/ 2024 w 49326"/>
                  <a:gd name="connsiteY3" fmla="*/ 0 h 90051"/>
                  <a:gd name="connsiteX4" fmla="*/ 0 w 49326"/>
                  <a:gd name="connsiteY4" fmla="*/ 759 h 9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326" h="90051">
                    <a:moveTo>
                      <a:pt x="0" y="759"/>
                    </a:moveTo>
                    <a:cubicBezTo>
                      <a:pt x="11889" y="32125"/>
                      <a:pt x="28078" y="62733"/>
                      <a:pt x="47555" y="90052"/>
                    </a:cubicBezTo>
                    <a:lnTo>
                      <a:pt x="49326" y="88787"/>
                    </a:lnTo>
                    <a:cubicBezTo>
                      <a:pt x="29849" y="61594"/>
                      <a:pt x="13786" y="31240"/>
                      <a:pt x="2024" y="0"/>
                    </a:cubicBez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6" name="Freeform: Shape 10455">
                <a:extLst>
                  <a:ext uri="{FF2B5EF4-FFF2-40B4-BE49-F238E27FC236}">
                    <a16:creationId xmlns:a16="http://schemas.microsoft.com/office/drawing/2014/main" id="{4C04D36A-BA91-E3E9-29B0-3D34657F4350}"/>
                  </a:ext>
                </a:extLst>
              </p:cNvPr>
              <p:cNvSpPr/>
              <p:nvPr/>
            </p:nvSpPr>
            <p:spPr>
              <a:xfrm>
                <a:off x="2982054" y="4698682"/>
                <a:ext cx="88575" cy="55055"/>
              </a:xfrm>
              <a:custGeom>
                <a:avLst/>
                <a:gdLst>
                  <a:gd name="connsiteX0" fmla="*/ 86763 w 88575"/>
                  <a:gd name="connsiteY0" fmla="*/ 53373 h 55055"/>
                  <a:gd name="connsiteX1" fmla="*/ 52741 w 88575"/>
                  <a:gd name="connsiteY1" fmla="*/ 36173 h 55055"/>
                  <a:gd name="connsiteX2" fmla="*/ 27952 w 88575"/>
                  <a:gd name="connsiteY2" fmla="*/ 20489 h 55055"/>
                  <a:gd name="connsiteX3" fmla="*/ 0 w 88575"/>
                  <a:gd name="connsiteY3" fmla="*/ 0 h 55055"/>
                  <a:gd name="connsiteX4" fmla="*/ 63745 w 88575"/>
                  <a:gd name="connsiteY4" fmla="*/ 44520 h 55055"/>
                  <a:gd name="connsiteX5" fmla="*/ 84613 w 88575"/>
                  <a:gd name="connsiteY5" fmla="*/ 53879 h 55055"/>
                  <a:gd name="connsiteX6" fmla="*/ 86763 w 88575"/>
                  <a:gd name="connsiteY6" fmla="*/ 53373 h 5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575" h="55055">
                    <a:moveTo>
                      <a:pt x="86763" y="53373"/>
                    </a:moveTo>
                    <a:cubicBezTo>
                      <a:pt x="74748" y="47808"/>
                      <a:pt x="62227" y="41864"/>
                      <a:pt x="52741" y="36173"/>
                    </a:cubicBezTo>
                    <a:cubicBezTo>
                      <a:pt x="43002" y="30481"/>
                      <a:pt x="34781" y="25169"/>
                      <a:pt x="27952" y="20489"/>
                    </a:cubicBezTo>
                    <a:cubicBezTo>
                      <a:pt x="14292" y="11003"/>
                      <a:pt x="5692" y="4174"/>
                      <a:pt x="0" y="0"/>
                    </a:cubicBezTo>
                    <a:cubicBezTo>
                      <a:pt x="19983" y="18087"/>
                      <a:pt x="44773" y="35034"/>
                      <a:pt x="63745" y="44520"/>
                    </a:cubicBezTo>
                    <a:cubicBezTo>
                      <a:pt x="73484" y="49453"/>
                      <a:pt x="80566" y="52362"/>
                      <a:pt x="84613" y="53879"/>
                    </a:cubicBezTo>
                    <a:cubicBezTo>
                      <a:pt x="88787" y="55524"/>
                      <a:pt x="89925" y="55524"/>
                      <a:pt x="86763" y="533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7" name="Freeform: Shape 10456">
                <a:extLst>
                  <a:ext uri="{FF2B5EF4-FFF2-40B4-BE49-F238E27FC236}">
                    <a16:creationId xmlns:a16="http://schemas.microsoft.com/office/drawing/2014/main" id="{98B4F631-3721-798F-6405-93B1FEB30283}"/>
                  </a:ext>
                </a:extLst>
              </p:cNvPr>
              <p:cNvSpPr/>
              <p:nvPr/>
            </p:nvSpPr>
            <p:spPr>
              <a:xfrm>
                <a:off x="2827752" y="4445221"/>
                <a:ext cx="29421" cy="97007"/>
              </a:xfrm>
              <a:custGeom>
                <a:avLst/>
                <a:gdLst>
                  <a:gd name="connsiteX0" fmla="*/ 18972 w 29421"/>
                  <a:gd name="connsiteY0" fmla="*/ 64503 h 97007"/>
                  <a:gd name="connsiteX1" fmla="*/ 14924 w 29421"/>
                  <a:gd name="connsiteY1" fmla="*/ 55903 h 97007"/>
                  <a:gd name="connsiteX2" fmla="*/ 9106 w 29421"/>
                  <a:gd name="connsiteY2" fmla="*/ 35161 h 97007"/>
                  <a:gd name="connsiteX3" fmla="*/ 0 w 29421"/>
                  <a:gd name="connsiteY3" fmla="*/ 0 h 97007"/>
                  <a:gd name="connsiteX4" fmla="*/ 6956 w 29421"/>
                  <a:gd name="connsiteY4" fmla="*/ 30354 h 97007"/>
                  <a:gd name="connsiteX5" fmla="*/ 13280 w 29421"/>
                  <a:gd name="connsiteY5" fmla="*/ 56409 h 97007"/>
                  <a:gd name="connsiteX6" fmla="*/ 29216 w 29421"/>
                  <a:gd name="connsiteY6" fmla="*/ 97008 h 97007"/>
                  <a:gd name="connsiteX7" fmla="*/ 18972 w 29421"/>
                  <a:gd name="connsiteY7" fmla="*/ 64503 h 9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421" h="97007">
                    <a:moveTo>
                      <a:pt x="18972" y="64503"/>
                    </a:moveTo>
                    <a:cubicBezTo>
                      <a:pt x="18972" y="64503"/>
                      <a:pt x="17075" y="61341"/>
                      <a:pt x="14924" y="55903"/>
                    </a:cubicBezTo>
                    <a:cubicBezTo>
                      <a:pt x="12268" y="49706"/>
                      <a:pt x="11256" y="42876"/>
                      <a:pt x="9106" y="35161"/>
                    </a:cubicBezTo>
                    <a:cubicBezTo>
                      <a:pt x="5439" y="19983"/>
                      <a:pt x="1391" y="3415"/>
                      <a:pt x="0" y="0"/>
                    </a:cubicBezTo>
                    <a:cubicBezTo>
                      <a:pt x="2530" y="11130"/>
                      <a:pt x="4806" y="21122"/>
                      <a:pt x="6956" y="30354"/>
                    </a:cubicBezTo>
                    <a:cubicBezTo>
                      <a:pt x="9359" y="39840"/>
                      <a:pt x="10371" y="47682"/>
                      <a:pt x="13280" y="56409"/>
                    </a:cubicBezTo>
                    <a:cubicBezTo>
                      <a:pt x="18592" y="71965"/>
                      <a:pt x="23651" y="84613"/>
                      <a:pt x="29216" y="97008"/>
                    </a:cubicBezTo>
                    <a:cubicBezTo>
                      <a:pt x="28331" y="91190"/>
                      <a:pt x="33517" y="101055"/>
                      <a:pt x="18972" y="645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8" name="Freeform: Shape 10457">
                <a:extLst>
                  <a:ext uri="{FF2B5EF4-FFF2-40B4-BE49-F238E27FC236}">
                    <a16:creationId xmlns:a16="http://schemas.microsoft.com/office/drawing/2014/main" id="{4F5E8A6F-F2E7-09BC-984C-8709B3DECE13}"/>
                  </a:ext>
                </a:extLst>
              </p:cNvPr>
              <p:cNvSpPr/>
              <p:nvPr/>
            </p:nvSpPr>
            <p:spPr>
              <a:xfrm>
                <a:off x="3783921" y="4567501"/>
                <a:ext cx="78358" cy="118027"/>
              </a:xfrm>
              <a:custGeom>
                <a:avLst/>
                <a:gdLst>
                  <a:gd name="connsiteX0" fmla="*/ 74369 w 78358"/>
                  <a:gd name="connsiteY0" fmla="*/ 5462 h 118027"/>
                  <a:gd name="connsiteX1" fmla="*/ 52361 w 78358"/>
                  <a:gd name="connsiteY1" fmla="*/ 44291 h 118027"/>
                  <a:gd name="connsiteX2" fmla="*/ 32125 w 78358"/>
                  <a:gd name="connsiteY2" fmla="*/ 75657 h 118027"/>
                  <a:gd name="connsiteX3" fmla="*/ 0 w 78358"/>
                  <a:gd name="connsiteY3" fmla="*/ 118027 h 118027"/>
                  <a:gd name="connsiteX4" fmla="*/ 33010 w 78358"/>
                  <a:gd name="connsiteY4" fmla="*/ 77302 h 118027"/>
                  <a:gd name="connsiteX5" fmla="*/ 60583 w 78358"/>
                  <a:gd name="connsiteY5" fmla="*/ 34932 h 118027"/>
                  <a:gd name="connsiteX6" fmla="*/ 74495 w 78358"/>
                  <a:gd name="connsiteY6" fmla="*/ 5462 h 118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358" h="118027">
                    <a:moveTo>
                      <a:pt x="74369" y="5462"/>
                    </a:moveTo>
                    <a:cubicBezTo>
                      <a:pt x="67159" y="20007"/>
                      <a:pt x="59444" y="32781"/>
                      <a:pt x="52361" y="44291"/>
                    </a:cubicBezTo>
                    <a:cubicBezTo>
                      <a:pt x="45279" y="55674"/>
                      <a:pt x="38575" y="66045"/>
                      <a:pt x="32125" y="75657"/>
                    </a:cubicBezTo>
                    <a:cubicBezTo>
                      <a:pt x="19224" y="94629"/>
                      <a:pt x="7462" y="109047"/>
                      <a:pt x="0" y="118027"/>
                    </a:cubicBezTo>
                    <a:cubicBezTo>
                      <a:pt x="10751" y="106518"/>
                      <a:pt x="22513" y="92099"/>
                      <a:pt x="33010" y="77302"/>
                    </a:cubicBezTo>
                    <a:cubicBezTo>
                      <a:pt x="43508" y="62251"/>
                      <a:pt x="52741" y="47959"/>
                      <a:pt x="60583" y="34932"/>
                    </a:cubicBezTo>
                    <a:cubicBezTo>
                      <a:pt x="76266" y="8877"/>
                      <a:pt x="83349" y="-9715"/>
                      <a:pt x="74495" y="54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9" name="Freeform: Shape 10458">
                <a:extLst>
                  <a:ext uri="{FF2B5EF4-FFF2-40B4-BE49-F238E27FC236}">
                    <a16:creationId xmlns:a16="http://schemas.microsoft.com/office/drawing/2014/main" id="{F435BBD5-48E7-4048-DB59-7545AED33BC0}"/>
                  </a:ext>
                </a:extLst>
              </p:cNvPr>
              <p:cNvSpPr/>
              <p:nvPr/>
            </p:nvSpPr>
            <p:spPr>
              <a:xfrm>
                <a:off x="3977398" y="3454650"/>
                <a:ext cx="3594" cy="100675"/>
              </a:xfrm>
              <a:custGeom>
                <a:avLst/>
                <a:gdLst>
                  <a:gd name="connsiteX0" fmla="*/ 2690 w 3594"/>
                  <a:gd name="connsiteY0" fmla="*/ 126 h 100675"/>
                  <a:gd name="connsiteX1" fmla="*/ 919 w 3594"/>
                  <a:gd name="connsiteY1" fmla="*/ 4553 h 100675"/>
                  <a:gd name="connsiteX2" fmla="*/ 539 w 3594"/>
                  <a:gd name="connsiteY2" fmla="*/ 12774 h 100675"/>
                  <a:gd name="connsiteX3" fmla="*/ 160 w 3594"/>
                  <a:gd name="connsiteY3" fmla="*/ 33769 h 100675"/>
                  <a:gd name="connsiteX4" fmla="*/ 1045 w 3594"/>
                  <a:gd name="connsiteY4" fmla="*/ 63871 h 100675"/>
                  <a:gd name="connsiteX5" fmla="*/ 33 w 3594"/>
                  <a:gd name="connsiteY5" fmla="*/ 100676 h 100675"/>
                  <a:gd name="connsiteX6" fmla="*/ 2943 w 3594"/>
                  <a:gd name="connsiteY6" fmla="*/ 54765 h 100675"/>
                  <a:gd name="connsiteX7" fmla="*/ 3449 w 3594"/>
                  <a:gd name="connsiteY7" fmla="*/ 32758 h 100675"/>
                  <a:gd name="connsiteX8" fmla="*/ 3575 w 3594"/>
                  <a:gd name="connsiteY8" fmla="*/ 18086 h 100675"/>
                  <a:gd name="connsiteX9" fmla="*/ 2690 w 3594"/>
                  <a:gd name="connsiteY9" fmla="*/ 0 h 100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94" h="100675">
                    <a:moveTo>
                      <a:pt x="2690" y="126"/>
                    </a:moveTo>
                    <a:cubicBezTo>
                      <a:pt x="2310" y="3162"/>
                      <a:pt x="1425" y="1644"/>
                      <a:pt x="919" y="4553"/>
                    </a:cubicBezTo>
                    <a:cubicBezTo>
                      <a:pt x="666" y="5944"/>
                      <a:pt x="539" y="8474"/>
                      <a:pt x="539" y="12774"/>
                    </a:cubicBezTo>
                    <a:cubicBezTo>
                      <a:pt x="539" y="17327"/>
                      <a:pt x="287" y="24031"/>
                      <a:pt x="160" y="33769"/>
                    </a:cubicBezTo>
                    <a:cubicBezTo>
                      <a:pt x="919" y="33643"/>
                      <a:pt x="1172" y="48947"/>
                      <a:pt x="1045" y="63871"/>
                    </a:cubicBezTo>
                    <a:cubicBezTo>
                      <a:pt x="1045" y="79554"/>
                      <a:pt x="-219" y="96376"/>
                      <a:pt x="33" y="100676"/>
                    </a:cubicBezTo>
                    <a:cubicBezTo>
                      <a:pt x="1804" y="79175"/>
                      <a:pt x="2437" y="67159"/>
                      <a:pt x="2943" y="54765"/>
                    </a:cubicBezTo>
                    <a:cubicBezTo>
                      <a:pt x="3069" y="48314"/>
                      <a:pt x="3195" y="41485"/>
                      <a:pt x="3449" y="32758"/>
                    </a:cubicBezTo>
                    <a:cubicBezTo>
                      <a:pt x="3449" y="28457"/>
                      <a:pt x="3449" y="23651"/>
                      <a:pt x="3575" y="18086"/>
                    </a:cubicBezTo>
                    <a:cubicBezTo>
                      <a:pt x="3701" y="12395"/>
                      <a:pt x="3195" y="7462"/>
                      <a:pt x="269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0" name="Freeform: Shape 10459">
                <a:extLst>
                  <a:ext uri="{FF2B5EF4-FFF2-40B4-BE49-F238E27FC236}">
                    <a16:creationId xmlns:a16="http://schemas.microsoft.com/office/drawing/2014/main" id="{FC547769-22D4-EF65-DE41-52588F1CCD50}"/>
                  </a:ext>
                </a:extLst>
              </p:cNvPr>
              <p:cNvSpPr/>
              <p:nvPr/>
            </p:nvSpPr>
            <p:spPr>
              <a:xfrm>
                <a:off x="3704114" y="3454524"/>
                <a:ext cx="6768" cy="119986"/>
              </a:xfrm>
              <a:custGeom>
                <a:avLst/>
                <a:gdLst>
                  <a:gd name="connsiteX0" fmla="*/ 506 w 6768"/>
                  <a:gd name="connsiteY0" fmla="*/ 8980 h 119986"/>
                  <a:gd name="connsiteX1" fmla="*/ 759 w 6768"/>
                  <a:gd name="connsiteY1" fmla="*/ 12774 h 119986"/>
                  <a:gd name="connsiteX2" fmla="*/ 885 w 6768"/>
                  <a:gd name="connsiteY2" fmla="*/ 53879 h 119986"/>
                  <a:gd name="connsiteX3" fmla="*/ 2909 w 6768"/>
                  <a:gd name="connsiteY3" fmla="*/ 86258 h 119986"/>
                  <a:gd name="connsiteX4" fmla="*/ 4553 w 6768"/>
                  <a:gd name="connsiteY4" fmla="*/ 116865 h 119986"/>
                  <a:gd name="connsiteX5" fmla="*/ 6197 w 6768"/>
                  <a:gd name="connsiteY5" fmla="*/ 62606 h 119986"/>
                  <a:gd name="connsiteX6" fmla="*/ 5438 w 6768"/>
                  <a:gd name="connsiteY6" fmla="*/ 12268 h 119986"/>
                  <a:gd name="connsiteX7" fmla="*/ 5186 w 6768"/>
                  <a:gd name="connsiteY7" fmla="*/ 8980 h 119986"/>
                  <a:gd name="connsiteX8" fmla="*/ 4553 w 6768"/>
                  <a:gd name="connsiteY8" fmla="*/ 3921 h 119986"/>
                  <a:gd name="connsiteX9" fmla="*/ 5818 w 6768"/>
                  <a:gd name="connsiteY9" fmla="*/ 0 h 119986"/>
                  <a:gd name="connsiteX10" fmla="*/ 0 w 6768"/>
                  <a:gd name="connsiteY10" fmla="*/ 4806 h 119986"/>
                  <a:gd name="connsiteX11" fmla="*/ 379 w 6768"/>
                  <a:gd name="connsiteY11" fmla="*/ 8980 h 11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768" h="119986">
                    <a:moveTo>
                      <a:pt x="506" y="8980"/>
                    </a:moveTo>
                    <a:lnTo>
                      <a:pt x="759" y="12774"/>
                    </a:lnTo>
                    <a:cubicBezTo>
                      <a:pt x="2403" y="27572"/>
                      <a:pt x="1518" y="41991"/>
                      <a:pt x="885" y="53879"/>
                    </a:cubicBezTo>
                    <a:cubicBezTo>
                      <a:pt x="3035" y="42117"/>
                      <a:pt x="2656" y="63618"/>
                      <a:pt x="2909" y="86258"/>
                    </a:cubicBezTo>
                    <a:cubicBezTo>
                      <a:pt x="3162" y="107379"/>
                      <a:pt x="2024" y="127995"/>
                      <a:pt x="4553" y="116865"/>
                    </a:cubicBezTo>
                    <a:cubicBezTo>
                      <a:pt x="5691" y="99285"/>
                      <a:pt x="5565" y="82084"/>
                      <a:pt x="6197" y="62606"/>
                    </a:cubicBezTo>
                    <a:cubicBezTo>
                      <a:pt x="6830" y="44014"/>
                      <a:pt x="7336" y="26940"/>
                      <a:pt x="5438" y="12268"/>
                    </a:cubicBezTo>
                    <a:lnTo>
                      <a:pt x="5186" y="8980"/>
                    </a:lnTo>
                    <a:cubicBezTo>
                      <a:pt x="4806" y="7336"/>
                      <a:pt x="4553" y="5692"/>
                      <a:pt x="4553" y="3921"/>
                    </a:cubicBezTo>
                    <a:lnTo>
                      <a:pt x="5818" y="0"/>
                    </a:lnTo>
                    <a:lnTo>
                      <a:pt x="0" y="4806"/>
                    </a:lnTo>
                    <a:cubicBezTo>
                      <a:pt x="0" y="6450"/>
                      <a:pt x="126" y="7715"/>
                      <a:pt x="379" y="89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1" name="Freeform: Shape 10460">
                <a:extLst>
                  <a:ext uri="{FF2B5EF4-FFF2-40B4-BE49-F238E27FC236}">
                    <a16:creationId xmlns:a16="http://schemas.microsoft.com/office/drawing/2014/main" id="{A52489E1-8984-2483-ACDE-072C9CEAC8B1}"/>
                  </a:ext>
                </a:extLst>
              </p:cNvPr>
              <p:cNvSpPr/>
              <p:nvPr/>
            </p:nvSpPr>
            <p:spPr>
              <a:xfrm>
                <a:off x="3687039" y="3397976"/>
                <a:ext cx="22892" cy="57432"/>
              </a:xfrm>
              <a:custGeom>
                <a:avLst/>
                <a:gdLst>
                  <a:gd name="connsiteX0" fmla="*/ 20995 w 22892"/>
                  <a:gd name="connsiteY0" fmla="*/ 56295 h 57432"/>
                  <a:gd name="connsiteX1" fmla="*/ 20489 w 22892"/>
                  <a:gd name="connsiteY1" fmla="*/ 54650 h 57432"/>
                  <a:gd name="connsiteX2" fmla="*/ 17707 w 22892"/>
                  <a:gd name="connsiteY2" fmla="*/ 47694 h 57432"/>
                  <a:gd name="connsiteX3" fmla="*/ 13280 w 22892"/>
                  <a:gd name="connsiteY3" fmla="*/ 35679 h 57432"/>
                  <a:gd name="connsiteX4" fmla="*/ 10497 w 22892"/>
                  <a:gd name="connsiteY4" fmla="*/ 23663 h 57432"/>
                  <a:gd name="connsiteX5" fmla="*/ 5438 w 22892"/>
                  <a:gd name="connsiteY5" fmla="*/ 10636 h 57432"/>
                  <a:gd name="connsiteX6" fmla="*/ 0 w 22892"/>
                  <a:gd name="connsiteY6" fmla="*/ 265 h 57432"/>
                  <a:gd name="connsiteX7" fmla="*/ 7336 w 22892"/>
                  <a:gd name="connsiteY7" fmla="*/ 30746 h 57432"/>
                  <a:gd name="connsiteX8" fmla="*/ 14924 w 22892"/>
                  <a:gd name="connsiteY8" fmla="*/ 52753 h 57432"/>
                  <a:gd name="connsiteX9" fmla="*/ 16442 w 22892"/>
                  <a:gd name="connsiteY9" fmla="*/ 56927 h 57432"/>
                  <a:gd name="connsiteX10" fmla="*/ 16442 w 22892"/>
                  <a:gd name="connsiteY10" fmla="*/ 57433 h 57432"/>
                  <a:gd name="connsiteX11" fmla="*/ 20110 w 22892"/>
                  <a:gd name="connsiteY11" fmla="*/ 56800 h 57432"/>
                  <a:gd name="connsiteX12" fmla="*/ 22892 w 22892"/>
                  <a:gd name="connsiteY12" fmla="*/ 56547 h 57432"/>
                  <a:gd name="connsiteX13" fmla="*/ 20995 w 22892"/>
                  <a:gd name="connsiteY13" fmla="*/ 56547 h 57432"/>
                  <a:gd name="connsiteX14" fmla="*/ 20995 w 22892"/>
                  <a:gd name="connsiteY14" fmla="*/ 56674 h 57432"/>
                  <a:gd name="connsiteX15" fmla="*/ 20995 w 22892"/>
                  <a:gd name="connsiteY15" fmla="*/ 56295 h 5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92" h="57432">
                    <a:moveTo>
                      <a:pt x="20995" y="56295"/>
                    </a:moveTo>
                    <a:cubicBezTo>
                      <a:pt x="20995" y="56295"/>
                      <a:pt x="20742" y="55409"/>
                      <a:pt x="20489" y="54650"/>
                    </a:cubicBezTo>
                    <a:cubicBezTo>
                      <a:pt x="19983" y="53133"/>
                      <a:pt x="18972" y="50730"/>
                      <a:pt x="17707" y="47694"/>
                    </a:cubicBezTo>
                    <a:cubicBezTo>
                      <a:pt x="16442" y="44532"/>
                      <a:pt x="14798" y="40738"/>
                      <a:pt x="13280" y="35679"/>
                    </a:cubicBezTo>
                    <a:cubicBezTo>
                      <a:pt x="11509" y="29482"/>
                      <a:pt x="11257" y="26952"/>
                      <a:pt x="10497" y="23663"/>
                    </a:cubicBezTo>
                    <a:cubicBezTo>
                      <a:pt x="10118" y="27205"/>
                      <a:pt x="7715" y="17845"/>
                      <a:pt x="5438" y="10636"/>
                    </a:cubicBezTo>
                    <a:cubicBezTo>
                      <a:pt x="3035" y="3047"/>
                      <a:pt x="506" y="-1126"/>
                      <a:pt x="0" y="265"/>
                    </a:cubicBezTo>
                    <a:cubicBezTo>
                      <a:pt x="2783" y="6715"/>
                      <a:pt x="4933" y="18351"/>
                      <a:pt x="7336" y="30746"/>
                    </a:cubicBezTo>
                    <a:cubicBezTo>
                      <a:pt x="9739" y="42003"/>
                      <a:pt x="13407" y="48706"/>
                      <a:pt x="14924" y="52753"/>
                    </a:cubicBezTo>
                    <a:cubicBezTo>
                      <a:pt x="15810" y="54777"/>
                      <a:pt x="16189" y="56168"/>
                      <a:pt x="16442" y="56927"/>
                    </a:cubicBezTo>
                    <a:lnTo>
                      <a:pt x="16442" y="57433"/>
                    </a:lnTo>
                    <a:cubicBezTo>
                      <a:pt x="16442" y="57433"/>
                      <a:pt x="19098" y="56927"/>
                      <a:pt x="20110" y="56800"/>
                    </a:cubicBezTo>
                    <a:cubicBezTo>
                      <a:pt x="20995" y="56674"/>
                      <a:pt x="22007" y="56547"/>
                      <a:pt x="22892" y="56547"/>
                    </a:cubicBezTo>
                    <a:lnTo>
                      <a:pt x="20995" y="56547"/>
                    </a:lnTo>
                    <a:cubicBezTo>
                      <a:pt x="20995" y="56547"/>
                      <a:pt x="20995" y="56674"/>
                      <a:pt x="20995" y="56674"/>
                    </a:cubicBezTo>
                    <a:lnTo>
                      <a:pt x="20995" y="5629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2" name="Freeform: Shape 10461">
                <a:extLst>
                  <a:ext uri="{FF2B5EF4-FFF2-40B4-BE49-F238E27FC236}">
                    <a16:creationId xmlns:a16="http://schemas.microsoft.com/office/drawing/2014/main" id="{1E283BC8-DC4C-B52A-2B19-F1B1120CF26C}"/>
                  </a:ext>
                </a:extLst>
              </p:cNvPr>
              <p:cNvSpPr/>
              <p:nvPr/>
            </p:nvSpPr>
            <p:spPr>
              <a:xfrm>
                <a:off x="2920713" y="4620898"/>
                <a:ext cx="121797" cy="109410"/>
              </a:xfrm>
              <a:custGeom>
                <a:avLst/>
                <a:gdLst>
                  <a:gd name="connsiteX0" fmla="*/ 121798 w 121797"/>
                  <a:gd name="connsiteY0" fmla="*/ 109403 h 109410"/>
                  <a:gd name="connsiteX1" fmla="*/ 46923 w 121797"/>
                  <a:gd name="connsiteY1" fmla="*/ 51476 h 109410"/>
                  <a:gd name="connsiteX2" fmla="*/ 0 w 121797"/>
                  <a:gd name="connsiteY2" fmla="*/ 0 h 109410"/>
                  <a:gd name="connsiteX3" fmla="*/ 82463 w 121797"/>
                  <a:gd name="connsiteY3" fmla="*/ 86258 h 109410"/>
                  <a:gd name="connsiteX4" fmla="*/ 121798 w 121797"/>
                  <a:gd name="connsiteY4" fmla="*/ 109403 h 10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797" h="109410">
                    <a:moveTo>
                      <a:pt x="121798" y="109403"/>
                    </a:moveTo>
                    <a:cubicBezTo>
                      <a:pt x="95364" y="94985"/>
                      <a:pt x="68298" y="72851"/>
                      <a:pt x="46923" y="51476"/>
                    </a:cubicBezTo>
                    <a:cubicBezTo>
                      <a:pt x="25422" y="30354"/>
                      <a:pt x="8727" y="9486"/>
                      <a:pt x="0" y="0"/>
                    </a:cubicBezTo>
                    <a:cubicBezTo>
                      <a:pt x="32252" y="41105"/>
                      <a:pt x="60962" y="69436"/>
                      <a:pt x="82463" y="86258"/>
                    </a:cubicBezTo>
                    <a:cubicBezTo>
                      <a:pt x="104091" y="103206"/>
                      <a:pt x="117624" y="109656"/>
                      <a:pt x="121798" y="1094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3" name="Freeform: Shape 10462">
                <a:extLst>
                  <a:ext uri="{FF2B5EF4-FFF2-40B4-BE49-F238E27FC236}">
                    <a16:creationId xmlns:a16="http://schemas.microsoft.com/office/drawing/2014/main" id="{63364C54-925B-2BA7-E5EF-CEB7A93C943A}"/>
                  </a:ext>
                </a:extLst>
              </p:cNvPr>
              <p:cNvSpPr/>
              <p:nvPr/>
            </p:nvSpPr>
            <p:spPr>
              <a:xfrm>
                <a:off x="2819405" y="3992179"/>
                <a:ext cx="48188" cy="223073"/>
              </a:xfrm>
              <a:custGeom>
                <a:avLst/>
                <a:gdLst>
                  <a:gd name="connsiteX0" fmla="*/ 5565 w 48188"/>
                  <a:gd name="connsiteY0" fmla="*/ 203881 h 223073"/>
                  <a:gd name="connsiteX1" fmla="*/ 15304 w 48188"/>
                  <a:gd name="connsiteY1" fmla="*/ 152658 h 223073"/>
                  <a:gd name="connsiteX2" fmla="*/ 26307 w 48188"/>
                  <a:gd name="connsiteY2" fmla="*/ 95237 h 223073"/>
                  <a:gd name="connsiteX3" fmla="*/ 30987 w 48188"/>
                  <a:gd name="connsiteY3" fmla="*/ 69183 h 223073"/>
                  <a:gd name="connsiteX4" fmla="*/ 48188 w 48188"/>
                  <a:gd name="connsiteY4" fmla="*/ 0 h 223073"/>
                  <a:gd name="connsiteX5" fmla="*/ 30608 w 48188"/>
                  <a:gd name="connsiteY5" fmla="*/ 58432 h 223073"/>
                  <a:gd name="connsiteX6" fmla="*/ 23398 w 48188"/>
                  <a:gd name="connsiteY6" fmla="*/ 86510 h 223073"/>
                  <a:gd name="connsiteX7" fmla="*/ 17075 w 48188"/>
                  <a:gd name="connsiteY7" fmla="*/ 115600 h 223073"/>
                  <a:gd name="connsiteX8" fmla="*/ 8348 w 48188"/>
                  <a:gd name="connsiteY8" fmla="*/ 170365 h 223073"/>
                  <a:gd name="connsiteX9" fmla="*/ 0 w 48188"/>
                  <a:gd name="connsiteY9" fmla="*/ 222094 h 223073"/>
                  <a:gd name="connsiteX10" fmla="*/ 5692 w 48188"/>
                  <a:gd name="connsiteY10" fmla="*/ 204008 h 22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188" h="223073">
                    <a:moveTo>
                      <a:pt x="5565" y="203881"/>
                    </a:moveTo>
                    <a:cubicBezTo>
                      <a:pt x="8601" y="189842"/>
                      <a:pt x="12142" y="171503"/>
                      <a:pt x="15304" y="152658"/>
                    </a:cubicBezTo>
                    <a:cubicBezTo>
                      <a:pt x="21122" y="114968"/>
                      <a:pt x="30608" y="78163"/>
                      <a:pt x="26307" y="95237"/>
                    </a:cubicBezTo>
                    <a:cubicBezTo>
                      <a:pt x="27572" y="85878"/>
                      <a:pt x="28457" y="81325"/>
                      <a:pt x="30987" y="69183"/>
                    </a:cubicBezTo>
                    <a:cubicBezTo>
                      <a:pt x="33643" y="57041"/>
                      <a:pt x="37564" y="37564"/>
                      <a:pt x="48188" y="0"/>
                    </a:cubicBezTo>
                    <a:cubicBezTo>
                      <a:pt x="41358" y="19730"/>
                      <a:pt x="35667" y="39334"/>
                      <a:pt x="30608" y="58432"/>
                    </a:cubicBezTo>
                    <a:cubicBezTo>
                      <a:pt x="28205" y="67918"/>
                      <a:pt x="25801" y="77277"/>
                      <a:pt x="23398" y="86510"/>
                    </a:cubicBezTo>
                    <a:cubicBezTo>
                      <a:pt x="20869" y="96376"/>
                      <a:pt x="18845" y="106114"/>
                      <a:pt x="17075" y="115600"/>
                    </a:cubicBezTo>
                    <a:cubicBezTo>
                      <a:pt x="13533" y="134698"/>
                      <a:pt x="11004" y="153038"/>
                      <a:pt x="8348" y="170365"/>
                    </a:cubicBezTo>
                    <a:cubicBezTo>
                      <a:pt x="5439" y="187945"/>
                      <a:pt x="2656" y="205273"/>
                      <a:pt x="0" y="222094"/>
                    </a:cubicBezTo>
                    <a:cubicBezTo>
                      <a:pt x="632" y="226015"/>
                      <a:pt x="2656" y="217794"/>
                      <a:pt x="5692" y="20400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4" name="Freeform: Shape 10463">
                <a:extLst>
                  <a:ext uri="{FF2B5EF4-FFF2-40B4-BE49-F238E27FC236}">
                    <a16:creationId xmlns:a16="http://schemas.microsoft.com/office/drawing/2014/main" id="{C2EF6CBB-2F70-D168-372B-0CE04CE9F664}"/>
                  </a:ext>
                </a:extLst>
              </p:cNvPr>
              <p:cNvSpPr/>
              <p:nvPr/>
            </p:nvSpPr>
            <p:spPr>
              <a:xfrm>
                <a:off x="2854131" y="3698372"/>
                <a:ext cx="150942" cy="326058"/>
              </a:xfrm>
              <a:custGeom>
                <a:avLst/>
                <a:gdLst>
                  <a:gd name="connsiteX0" fmla="*/ 940 w 150942"/>
                  <a:gd name="connsiteY0" fmla="*/ 324288 h 326058"/>
                  <a:gd name="connsiteX1" fmla="*/ 18520 w 150942"/>
                  <a:gd name="connsiteY1" fmla="*/ 270915 h 326058"/>
                  <a:gd name="connsiteX2" fmla="*/ 22062 w 150942"/>
                  <a:gd name="connsiteY2" fmla="*/ 266488 h 326058"/>
                  <a:gd name="connsiteX3" fmla="*/ 7390 w 150942"/>
                  <a:gd name="connsiteY3" fmla="*/ 326059 h 326058"/>
                  <a:gd name="connsiteX4" fmla="*/ 31042 w 150942"/>
                  <a:gd name="connsiteY4" fmla="*/ 252449 h 326058"/>
                  <a:gd name="connsiteX5" fmla="*/ 63167 w 150942"/>
                  <a:gd name="connsiteY5" fmla="*/ 172642 h 326058"/>
                  <a:gd name="connsiteX6" fmla="*/ 96177 w 150942"/>
                  <a:gd name="connsiteY6" fmla="*/ 103838 h 326058"/>
                  <a:gd name="connsiteX7" fmla="*/ 117425 w 150942"/>
                  <a:gd name="connsiteY7" fmla="*/ 61721 h 326058"/>
                  <a:gd name="connsiteX8" fmla="*/ 150942 w 150942"/>
                  <a:gd name="connsiteY8" fmla="*/ 0 h 326058"/>
                  <a:gd name="connsiteX9" fmla="*/ 103766 w 150942"/>
                  <a:gd name="connsiteY9" fmla="*/ 78796 h 326058"/>
                  <a:gd name="connsiteX10" fmla="*/ 98074 w 150942"/>
                  <a:gd name="connsiteY10" fmla="*/ 88155 h 326058"/>
                  <a:gd name="connsiteX11" fmla="*/ 92889 w 150942"/>
                  <a:gd name="connsiteY11" fmla="*/ 97135 h 326058"/>
                  <a:gd name="connsiteX12" fmla="*/ 81126 w 150942"/>
                  <a:gd name="connsiteY12" fmla="*/ 116486 h 326058"/>
                  <a:gd name="connsiteX13" fmla="*/ 52163 w 150942"/>
                  <a:gd name="connsiteY13" fmla="*/ 167456 h 326058"/>
                  <a:gd name="connsiteX14" fmla="*/ 47357 w 150942"/>
                  <a:gd name="connsiteY14" fmla="*/ 183013 h 326058"/>
                  <a:gd name="connsiteX15" fmla="*/ 25223 w 150942"/>
                  <a:gd name="connsiteY15" fmla="*/ 241445 h 326058"/>
                  <a:gd name="connsiteX16" fmla="*/ 14093 w 150942"/>
                  <a:gd name="connsiteY16" fmla="*/ 273950 h 326058"/>
                  <a:gd name="connsiteX17" fmla="*/ 5240 w 150942"/>
                  <a:gd name="connsiteY17" fmla="*/ 302660 h 326058"/>
                  <a:gd name="connsiteX18" fmla="*/ 940 w 150942"/>
                  <a:gd name="connsiteY18" fmla="*/ 324288 h 326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0942" h="326058">
                    <a:moveTo>
                      <a:pt x="940" y="324288"/>
                    </a:moveTo>
                    <a:cubicBezTo>
                      <a:pt x="8908" y="296084"/>
                      <a:pt x="15105" y="279136"/>
                      <a:pt x="18520" y="270915"/>
                    </a:cubicBezTo>
                    <a:cubicBezTo>
                      <a:pt x="21935" y="262567"/>
                      <a:pt x="22820" y="262188"/>
                      <a:pt x="22062" y="266488"/>
                    </a:cubicBezTo>
                    <a:cubicBezTo>
                      <a:pt x="20544" y="274962"/>
                      <a:pt x="12576" y="303672"/>
                      <a:pt x="7390" y="326059"/>
                    </a:cubicBezTo>
                    <a:cubicBezTo>
                      <a:pt x="15864" y="298866"/>
                      <a:pt x="23200" y="275847"/>
                      <a:pt x="31042" y="252449"/>
                    </a:cubicBezTo>
                    <a:cubicBezTo>
                      <a:pt x="39136" y="228671"/>
                      <a:pt x="47483" y="204261"/>
                      <a:pt x="63167" y="172642"/>
                    </a:cubicBezTo>
                    <a:cubicBezTo>
                      <a:pt x="74929" y="145196"/>
                      <a:pt x="84794" y="127236"/>
                      <a:pt x="96177" y="103838"/>
                    </a:cubicBezTo>
                    <a:cubicBezTo>
                      <a:pt x="101489" y="92582"/>
                      <a:pt x="108446" y="78669"/>
                      <a:pt x="117425" y="61721"/>
                    </a:cubicBezTo>
                    <a:cubicBezTo>
                      <a:pt x="126279" y="44773"/>
                      <a:pt x="137029" y="24789"/>
                      <a:pt x="150942" y="0"/>
                    </a:cubicBezTo>
                    <a:cubicBezTo>
                      <a:pt x="132476" y="30734"/>
                      <a:pt x="118564" y="54006"/>
                      <a:pt x="103766" y="78796"/>
                    </a:cubicBezTo>
                    <a:cubicBezTo>
                      <a:pt x="101869" y="81957"/>
                      <a:pt x="99972" y="84993"/>
                      <a:pt x="98074" y="88155"/>
                    </a:cubicBezTo>
                    <a:cubicBezTo>
                      <a:pt x="96430" y="91064"/>
                      <a:pt x="94660" y="94099"/>
                      <a:pt x="92889" y="97135"/>
                    </a:cubicBezTo>
                    <a:cubicBezTo>
                      <a:pt x="89095" y="103332"/>
                      <a:pt x="85300" y="109782"/>
                      <a:pt x="81126" y="116486"/>
                    </a:cubicBezTo>
                    <a:cubicBezTo>
                      <a:pt x="72653" y="130398"/>
                      <a:pt x="62534" y="146208"/>
                      <a:pt x="52163" y="167456"/>
                    </a:cubicBezTo>
                    <a:cubicBezTo>
                      <a:pt x="56969" y="160120"/>
                      <a:pt x="53428" y="168089"/>
                      <a:pt x="47357" y="183013"/>
                    </a:cubicBezTo>
                    <a:cubicBezTo>
                      <a:pt x="41539" y="197431"/>
                      <a:pt x="33065" y="219312"/>
                      <a:pt x="25223" y="241445"/>
                    </a:cubicBezTo>
                    <a:cubicBezTo>
                      <a:pt x="21429" y="252449"/>
                      <a:pt x="17635" y="263579"/>
                      <a:pt x="14093" y="273950"/>
                    </a:cubicBezTo>
                    <a:cubicBezTo>
                      <a:pt x="10552" y="284574"/>
                      <a:pt x="7517" y="294566"/>
                      <a:pt x="5240" y="302660"/>
                    </a:cubicBezTo>
                    <a:cubicBezTo>
                      <a:pt x="687" y="319103"/>
                      <a:pt x="-1337" y="328588"/>
                      <a:pt x="940" y="32428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5" name="Freeform: Shape 10464">
                <a:extLst>
                  <a:ext uri="{FF2B5EF4-FFF2-40B4-BE49-F238E27FC236}">
                    <a16:creationId xmlns:a16="http://schemas.microsoft.com/office/drawing/2014/main" id="{DB78635F-E9D7-54F1-5553-16541B11B81B}"/>
                  </a:ext>
                </a:extLst>
              </p:cNvPr>
              <p:cNvSpPr/>
              <p:nvPr/>
            </p:nvSpPr>
            <p:spPr>
              <a:xfrm>
                <a:off x="3067676" y="3481084"/>
                <a:ext cx="79052" cy="113716"/>
              </a:xfrm>
              <a:custGeom>
                <a:avLst/>
                <a:gdLst>
                  <a:gd name="connsiteX0" fmla="*/ 3925 w 79052"/>
                  <a:gd name="connsiteY0" fmla="*/ 108771 h 113716"/>
                  <a:gd name="connsiteX1" fmla="*/ 28082 w 79052"/>
                  <a:gd name="connsiteY1" fmla="*/ 70701 h 113716"/>
                  <a:gd name="connsiteX2" fmla="*/ 49962 w 79052"/>
                  <a:gd name="connsiteY2" fmla="*/ 40979 h 113716"/>
                  <a:gd name="connsiteX3" fmla="*/ 79052 w 79052"/>
                  <a:gd name="connsiteY3" fmla="*/ 0 h 113716"/>
                  <a:gd name="connsiteX4" fmla="*/ 49204 w 79052"/>
                  <a:gd name="connsiteY4" fmla="*/ 39461 h 113716"/>
                  <a:gd name="connsiteX5" fmla="*/ 18976 w 79052"/>
                  <a:gd name="connsiteY5" fmla="*/ 80439 h 113716"/>
                  <a:gd name="connsiteX6" fmla="*/ 4051 w 79052"/>
                  <a:gd name="connsiteY6" fmla="*/ 109023 h 113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052" h="113716">
                    <a:moveTo>
                      <a:pt x="3925" y="108771"/>
                    </a:moveTo>
                    <a:cubicBezTo>
                      <a:pt x="11640" y="95617"/>
                      <a:pt x="19482" y="82590"/>
                      <a:pt x="28082" y="70701"/>
                    </a:cubicBezTo>
                    <a:cubicBezTo>
                      <a:pt x="36050" y="59950"/>
                      <a:pt x="43386" y="49959"/>
                      <a:pt x="49962" y="40979"/>
                    </a:cubicBezTo>
                    <a:cubicBezTo>
                      <a:pt x="62990" y="23145"/>
                      <a:pt x="72981" y="8980"/>
                      <a:pt x="79052" y="0"/>
                    </a:cubicBezTo>
                    <a:cubicBezTo>
                      <a:pt x="70199" y="11636"/>
                      <a:pt x="59701" y="25548"/>
                      <a:pt x="49204" y="39461"/>
                    </a:cubicBezTo>
                    <a:cubicBezTo>
                      <a:pt x="38706" y="53626"/>
                      <a:pt x="28208" y="66401"/>
                      <a:pt x="18976" y="80439"/>
                    </a:cubicBezTo>
                    <a:cubicBezTo>
                      <a:pt x="2028" y="106874"/>
                      <a:pt x="-5182" y="121924"/>
                      <a:pt x="4051" y="10902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6" name="Freeform: Shape 10465">
                <a:extLst>
                  <a:ext uri="{FF2B5EF4-FFF2-40B4-BE49-F238E27FC236}">
                    <a16:creationId xmlns:a16="http://schemas.microsoft.com/office/drawing/2014/main" id="{E1577E4A-7841-3AD0-54E9-814C4702C04A}"/>
                  </a:ext>
                </a:extLst>
              </p:cNvPr>
              <p:cNvSpPr/>
              <p:nvPr/>
            </p:nvSpPr>
            <p:spPr>
              <a:xfrm>
                <a:off x="3654282" y="3383064"/>
                <a:ext cx="1517" cy="5817"/>
              </a:xfrm>
              <a:custGeom>
                <a:avLst/>
                <a:gdLst>
                  <a:gd name="connsiteX0" fmla="*/ 1518 w 1517"/>
                  <a:gd name="connsiteY0" fmla="*/ 5818 h 5817"/>
                  <a:gd name="connsiteX1" fmla="*/ 1518 w 1517"/>
                  <a:gd name="connsiteY1" fmla="*/ 5818 h 5817"/>
                  <a:gd name="connsiteX2" fmla="*/ 127 w 1517"/>
                  <a:gd name="connsiteY2" fmla="*/ 506 h 5817"/>
                  <a:gd name="connsiteX3" fmla="*/ 0 w 1517"/>
                  <a:gd name="connsiteY3" fmla="*/ 0 h 5817"/>
                  <a:gd name="connsiteX4" fmla="*/ 0 w 1517"/>
                  <a:gd name="connsiteY4" fmla="*/ 0 h 5817"/>
                  <a:gd name="connsiteX5" fmla="*/ 1518 w 1517"/>
                  <a:gd name="connsiteY5" fmla="*/ 5818 h 5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7" h="5817">
                    <a:moveTo>
                      <a:pt x="1518" y="5818"/>
                    </a:moveTo>
                    <a:cubicBezTo>
                      <a:pt x="1518" y="5818"/>
                      <a:pt x="1518" y="5818"/>
                      <a:pt x="1518" y="5818"/>
                    </a:cubicBezTo>
                    <a:cubicBezTo>
                      <a:pt x="1012" y="3794"/>
                      <a:pt x="379" y="1265"/>
                      <a:pt x="127" y="506"/>
                    </a:cubicBezTo>
                    <a:cubicBezTo>
                      <a:pt x="127" y="379"/>
                      <a:pt x="127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06" y="2024"/>
                      <a:pt x="1518" y="58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7" name="Freeform: Shape 10466">
                <a:extLst>
                  <a:ext uri="{FF2B5EF4-FFF2-40B4-BE49-F238E27FC236}">
                    <a16:creationId xmlns:a16="http://schemas.microsoft.com/office/drawing/2014/main" id="{731A7195-ED38-9160-31F4-C58D76DAC349}"/>
                  </a:ext>
                </a:extLst>
              </p:cNvPr>
              <p:cNvSpPr/>
              <p:nvPr/>
            </p:nvSpPr>
            <p:spPr>
              <a:xfrm>
                <a:off x="3654535" y="3383443"/>
                <a:ext cx="126" cy="506"/>
              </a:xfrm>
              <a:custGeom>
                <a:avLst/>
                <a:gdLst>
                  <a:gd name="connsiteX0" fmla="*/ 127 w 126"/>
                  <a:gd name="connsiteY0" fmla="*/ 506 h 506"/>
                  <a:gd name="connsiteX1" fmla="*/ 127 w 126"/>
                  <a:gd name="connsiteY1" fmla="*/ 0 h 506"/>
                  <a:gd name="connsiteX2" fmla="*/ 0 w 126"/>
                  <a:gd name="connsiteY2" fmla="*/ 0 h 506"/>
                  <a:gd name="connsiteX3" fmla="*/ 0 w 126"/>
                  <a:gd name="connsiteY3" fmla="*/ 379 h 506"/>
                  <a:gd name="connsiteX4" fmla="*/ 127 w 126"/>
                  <a:gd name="connsiteY4" fmla="*/ 506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506">
                    <a:moveTo>
                      <a:pt x="127" y="506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379"/>
                    </a:lnTo>
                    <a:cubicBezTo>
                      <a:pt x="0" y="379"/>
                      <a:pt x="127" y="379"/>
                      <a:pt x="127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8" name="Freeform: Shape 10467">
                <a:extLst>
                  <a:ext uri="{FF2B5EF4-FFF2-40B4-BE49-F238E27FC236}">
                    <a16:creationId xmlns:a16="http://schemas.microsoft.com/office/drawing/2014/main" id="{01DF369A-E750-E8B6-6896-16957721C95E}"/>
                  </a:ext>
                </a:extLst>
              </p:cNvPr>
              <p:cNvSpPr/>
              <p:nvPr/>
            </p:nvSpPr>
            <p:spPr>
              <a:xfrm>
                <a:off x="3654409" y="3383443"/>
                <a:ext cx="12647" cy="347"/>
              </a:xfrm>
              <a:custGeom>
                <a:avLst/>
                <a:gdLst>
                  <a:gd name="connsiteX0" fmla="*/ 0 w 12647"/>
                  <a:gd name="connsiteY0" fmla="*/ 0 h 347"/>
                  <a:gd name="connsiteX1" fmla="*/ 0 w 12647"/>
                  <a:gd name="connsiteY1" fmla="*/ 127 h 347"/>
                  <a:gd name="connsiteX2" fmla="*/ 0 w 12647"/>
                  <a:gd name="connsiteY2" fmla="*/ 0 h 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347">
                    <a:moveTo>
                      <a:pt x="0" y="0"/>
                    </a:moveTo>
                    <a:cubicBezTo>
                      <a:pt x="0" y="0"/>
                      <a:pt x="0" y="0"/>
                      <a:pt x="0" y="127"/>
                    </a:cubicBezTo>
                    <a:cubicBezTo>
                      <a:pt x="0" y="379"/>
                      <a:pt x="0" y="506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9" name="Freeform: Shape 10468">
                <a:extLst>
                  <a:ext uri="{FF2B5EF4-FFF2-40B4-BE49-F238E27FC236}">
                    <a16:creationId xmlns:a16="http://schemas.microsoft.com/office/drawing/2014/main" id="{E94A0D35-A5EA-13B0-5D7E-AF0AE1EB361C}"/>
                  </a:ext>
                </a:extLst>
              </p:cNvPr>
              <p:cNvSpPr/>
              <p:nvPr/>
            </p:nvSpPr>
            <p:spPr>
              <a:xfrm>
                <a:off x="3654409" y="3383204"/>
                <a:ext cx="12647" cy="112"/>
              </a:xfrm>
              <a:custGeom>
                <a:avLst/>
                <a:gdLst>
                  <a:gd name="connsiteX0" fmla="*/ 0 w 12647"/>
                  <a:gd name="connsiteY0" fmla="*/ 112 h 112"/>
                  <a:gd name="connsiteX1" fmla="*/ 0 w 12647"/>
                  <a:gd name="connsiteY1" fmla="*/ 112 h 112"/>
                  <a:gd name="connsiteX2" fmla="*/ 0 w 12647"/>
                  <a:gd name="connsiteY2" fmla="*/ 112 h 112"/>
                  <a:gd name="connsiteX3" fmla="*/ 0 w 12647"/>
                  <a:gd name="connsiteY3" fmla="*/ 112 h 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12">
                    <a:moveTo>
                      <a:pt x="0" y="112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-140"/>
                      <a:pt x="0" y="112"/>
                    </a:cubicBez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70" name="Freeform: Shape 10469">
                <a:extLst>
                  <a:ext uri="{FF2B5EF4-FFF2-40B4-BE49-F238E27FC236}">
                    <a16:creationId xmlns:a16="http://schemas.microsoft.com/office/drawing/2014/main" id="{B204049E-2BB4-C1F7-D162-75B24B18B3E2}"/>
                  </a:ext>
                </a:extLst>
              </p:cNvPr>
              <p:cNvSpPr/>
              <p:nvPr/>
            </p:nvSpPr>
            <p:spPr>
              <a:xfrm>
                <a:off x="3654661" y="3383949"/>
                <a:ext cx="1391" cy="3414"/>
              </a:xfrm>
              <a:custGeom>
                <a:avLst/>
                <a:gdLst>
                  <a:gd name="connsiteX0" fmla="*/ 1265 w 1391"/>
                  <a:gd name="connsiteY0" fmla="*/ 3415 h 3414"/>
                  <a:gd name="connsiteX1" fmla="*/ 0 w 1391"/>
                  <a:gd name="connsiteY1" fmla="*/ 0 h 3414"/>
                  <a:gd name="connsiteX2" fmla="*/ 379 w 1391"/>
                  <a:gd name="connsiteY2" fmla="*/ 1012 h 3414"/>
                  <a:gd name="connsiteX3" fmla="*/ 1391 w 1391"/>
                  <a:gd name="connsiteY3" fmla="*/ 3415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3414">
                    <a:moveTo>
                      <a:pt x="1265" y="3415"/>
                    </a:moveTo>
                    <a:cubicBezTo>
                      <a:pt x="1012" y="2656"/>
                      <a:pt x="506" y="1644"/>
                      <a:pt x="0" y="0"/>
                    </a:cubicBezTo>
                    <a:lnTo>
                      <a:pt x="379" y="1012"/>
                    </a:lnTo>
                    <a:cubicBezTo>
                      <a:pt x="632" y="1897"/>
                      <a:pt x="1012" y="2656"/>
                      <a:pt x="1391" y="34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71" name="Freeform: Shape 10470">
                <a:extLst>
                  <a:ext uri="{FF2B5EF4-FFF2-40B4-BE49-F238E27FC236}">
                    <a16:creationId xmlns:a16="http://schemas.microsoft.com/office/drawing/2014/main" id="{EE2B9A50-FDEC-A6A4-F555-3854C004EC39}"/>
                  </a:ext>
                </a:extLst>
              </p:cNvPr>
              <p:cNvSpPr/>
              <p:nvPr/>
            </p:nvSpPr>
            <p:spPr>
              <a:xfrm>
                <a:off x="2818266" y="3195815"/>
                <a:ext cx="1156382" cy="1614867"/>
              </a:xfrm>
              <a:custGeom>
                <a:avLst/>
                <a:gdLst>
                  <a:gd name="connsiteX0" fmla="*/ 1154233 w 1156382"/>
                  <a:gd name="connsiteY0" fmla="*/ 238725 h 1614867"/>
                  <a:gd name="connsiteX1" fmla="*/ 1153853 w 1156382"/>
                  <a:gd name="connsiteY1" fmla="*/ 225951 h 1614867"/>
                  <a:gd name="connsiteX2" fmla="*/ 1151197 w 1156382"/>
                  <a:gd name="connsiteY2" fmla="*/ 211026 h 1614867"/>
                  <a:gd name="connsiteX3" fmla="*/ 1144368 w 1156382"/>
                  <a:gd name="connsiteY3" fmla="*/ 188766 h 1614867"/>
                  <a:gd name="connsiteX4" fmla="*/ 1132352 w 1156382"/>
                  <a:gd name="connsiteY4" fmla="*/ 161068 h 1614867"/>
                  <a:gd name="connsiteX5" fmla="*/ 1132605 w 1156382"/>
                  <a:gd name="connsiteY5" fmla="*/ 157653 h 1614867"/>
                  <a:gd name="connsiteX6" fmla="*/ 1149933 w 1156382"/>
                  <a:gd name="connsiteY6" fmla="*/ 186743 h 1614867"/>
                  <a:gd name="connsiteX7" fmla="*/ 1121601 w 1156382"/>
                  <a:gd name="connsiteY7" fmla="*/ 138175 h 1614867"/>
                  <a:gd name="connsiteX8" fmla="*/ 1093777 w 1156382"/>
                  <a:gd name="connsiteY8" fmla="*/ 105291 h 1614867"/>
                  <a:gd name="connsiteX9" fmla="*/ 1079864 w 1156382"/>
                  <a:gd name="connsiteY9" fmla="*/ 92517 h 1614867"/>
                  <a:gd name="connsiteX10" fmla="*/ 1073287 w 1156382"/>
                  <a:gd name="connsiteY10" fmla="*/ 87205 h 1614867"/>
                  <a:gd name="connsiteX11" fmla="*/ 1067975 w 1156382"/>
                  <a:gd name="connsiteY11" fmla="*/ 83411 h 1614867"/>
                  <a:gd name="connsiteX12" fmla="*/ 1062157 w 1156382"/>
                  <a:gd name="connsiteY12" fmla="*/ 79996 h 1614867"/>
                  <a:gd name="connsiteX13" fmla="*/ 1047739 w 1156382"/>
                  <a:gd name="connsiteY13" fmla="*/ 73419 h 1614867"/>
                  <a:gd name="connsiteX14" fmla="*/ 1043818 w 1156382"/>
                  <a:gd name="connsiteY14" fmla="*/ 71395 h 1614867"/>
                  <a:gd name="connsiteX15" fmla="*/ 1040150 w 1156382"/>
                  <a:gd name="connsiteY15" fmla="*/ 68992 h 1614867"/>
                  <a:gd name="connsiteX16" fmla="*/ 1028641 w 1156382"/>
                  <a:gd name="connsiteY16" fmla="*/ 60771 h 1614867"/>
                  <a:gd name="connsiteX17" fmla="*/ 1020419 w 1156382"/>
                  <a:gd name="connsiteY17" fmla="*/ 55333 h 1614867"/>
                  <a:gd name="connsiteX18" fmla="*/ 1014728 w 1156382"/>
                  <a:gd name="connsiteY18" fmla="*/ 52297 h 1614867"/>
                  <a:gd name="connsiteX19" fmla="*/ 1010681 w 1156382"/>
                  <a:gd name="connsiteY19" fmla="*/ 50273 h 1614867"/>
                  <a:gd name="connsiteX20" fmla="*/ 973749 w 1156382"/>
                  <a:gd name="connsiteY20" fmla="*/ 36108 h 1614867"/>
                  <a:gd name="connsiteX21" fmla="*/ 953260 w 1156382"/>
                  <a:gd name="connsiteY21" fmla="*/ 29278 h 1614867"/>
                  <a:gd name="connsiteX22" fmla="*/ 928597 w 1156382"/>
                  <a:gd name="connsiteY22" fmla="*/ 21816 h 1614867"/>
                  <a:gd name="connsiteX23" fmla="*/ 900013 w 1156382"/>
                  <a:gd name="connsiteY23" fmla="*/ 13342 h 1614867"/>
                  <a:gd name="connsiteX24" fmla="*/ 884077 w 1156382"/>
                  <a:gd name="connsiteY24" fmla="*/ 8789 h 1614867"/>
                  <a:gd name="connsiteX25" fmla="*/ 875603 w 1156382"/>
                  <a:gd name="connsiteY25" fmla="*/ 6765 h 1614867"/>
                  <a:gd name="connsiteX26" fmla="*/ 867508 w 1156382"/>
                  <a:gd name="connsiteY26" fmla="*/ 5121 h 1614867"/>
                  <a:gd name="connsiteX27" fmla="*/ 870164 w 1156382"/>
                  <a:gd name="connsiteY27" fmla="*/ 9168 h 1614867"/>
                  <a:gd name="connsiteX28" fmla="*/ 866370 w 1156382"/>
                  <a:gd name="connsiteY28" fmla="*/ 9927 h 1614867"/>
                  <a:gd name="connsiteX29" fmla="*/ 834751 w 1156382"/>
                  <a:gd name="connsiteY29" fmla="*/ 3983 h 1614867"/>
                  <a:gd name="connsiteX30" fmla="*/ 774547 w 1156382"/>
                  <a:gd name="connsiteY30" fmla="*/ 1074 h 1614867"/>
                  <a:gd name="connsiteX31" fmla="*/ 724589 w 1156382"/>
                  <a:gd name="connsiteY31" fmla="*/ 8283 h 1614867"/>
                  <a:gd name="connsiteX32" fmla="*/ 644655 w 1156382"/>
                  <a:gd name="connsiteY32" fmla="*/ 27128 h 1614867"/>
                  <a:gd name="connsiteX33" fmla="*/ 617083 w 1156382"/>
                  <a:gd name="connsiteY33" fmla="*/ 38385 h 1614867"/>
                  <a:gd name="connsiteX34" fmla="*/ 628593 w 1156382"/>
                  <a:gd name="connsiteY34" fmla="*/ 31682 h 1614867"/>
                  <a:gd name="connsiteX35" fmla="*/ 663121 w 1156382"/>
                  <a:gd name="connsiteY35" fmla="*/ 17263 h 1614867"/>
                  <a:gd name="connsiteX36" fmla="*/ 625304 w 1156382"/>
                  <a:gd name="connsiteY36" fmla="*/ 31428 h 1614867"/>
                  <a:gd name="connsiteX37" fmla="*/ 600009 w 1156382"/>
                  <a:gd name="connsiteY37" fmla="*/ 44582 h 1614867"/>
                  <a:gd name="connsiteX38" fmla="*/ 568895 w 1156382"/>
                  <a:gd name="connsiteY38" fmla="*/ 64186 h 1614867"/>
                  <a:gd name="connsiteX39" fmla="*/ 517798 w 1156382"/>
                  <a:gd name="connsiteY39" fmla="*/ 103773 h 1614867"/>
                  <a:gd name="connsiteX40" fmla="*/ 446845 w 1156382"/>
                  <a:gd name="connsiteY40" fmla="*/ 165621 h 1614867"/>
                  <a:gd name="connsiteX41" fmla="*/ 390436 w 1156382"/>
                  <a:gd name="connsiteY41" fmla="*/ 222536 h 1614867"/>
                  <a:gd name="connsiteX42" fmla="*/ 343386 w 1156382"/>
                  <a:gd name="connsiteY42" fmla="*/ 271609 h 1614867"/>
                  <a:gd name="connsiteX43" fmla="*/ 332383 w 1156382"/>
                  <a:gd name="connsiteY43" fmla="*/ 284383 h 1614867"/>
                  <a:gd name="connsiteX44" fmla="*/ 323023 w 1156382"/>
                  <a:gd name="connsiteY44" fmla="*/ 296651 h 1614867"/>
                  <a:gd name="connsiteX45" fmla="*/ 305316 w 1156382"/>
                  <a:gd name="connsiteY45" fmla="*/ 320303 h 1614867"/>
                  <a:gd name="connsiteX46" fmla="*/ 288495 w 1156382"/>
                  <a:gd name="connsiteY46" fmla="*/ 342942 h 1614867"/>
                  <a:gd name="connsiteX47" fmla="*/ 280274 w 1156382"/>
                  <a:gd name="connsiteY47" fmla="*/ 353946 h 1614867"/>
                  <a:gd name="connsiteX48" fmla="*/ 271926 w 1156382"/>
                  <a:gd name="connsiteY48" fmla="*/ 365961 h 1614867"/>
                  <a:gd name="connsiteX49" fmla="*/ 244734 w 1156382"/>
                  <a:gd name="connsiteY49" fmla="*/ 412125 h 1614867"/>
                  <a:gd name="connsiteX50" fmla="*/ 190475 w 1156382"/>
                  <a:gd name="connsiteY50" fmla="*/ 504454 h 1614867"/>
                  <a:gd name="connsiteX51" fmla="*/ 241192 w 1156382"/>
                  <a:gd name="connsiteY51" fmla="*/ 422876 h 1614867"/>
                  <a:gd name="connsiteX52" fmla="*/ 265603 w 1156382"/>
                  <a:gd name="connsiteY52" fmla="*/ 381771 h 1614867"/>
                  <a:gd name="connsiteX53" fmla="*/ 279642 w 1156382"/>
                  <a:gd name="connsiteY53" fmla="*/ 360396 h 1614867"/>
                  <a:gd name="connsiteX54" fmla="*/ 294439 w 1156382"/>
                  <a:gd name="connsiteY54" fmla="*/ 340666 h 1614867"/>
                  <a:gd name="connsiteX55" fmla="*/ 312020 w 1156382"/>
                  <a:gd name="connsiteY55" fmla="*/ 324477 h 1614867"/>
                  <a:gd name="connsiteX56" fmla="*/ 294945 w 1156382"/>
                  <a:gd name="connsiteY56" fmla="*/ 349646 h 1614867"/>
                  <a:gd name="connsiteX57" fmla="*/ 268259 w 1156382"/>
                  <a:gd name="connsiteY57" fmla="*/ 390751 h 1614867"/>
                  <a:gd name="connsiteX58" fmla="*/ 239928 w 1156382"/>
                  <a:gd name="connsiteY58" fmla="*/ 438812 h 1614867"/>
                  <a:gd name="connsiteX59" fmla="*/ 209067 w 1156382"/>
                  <a:gd name="connsiteY59" fmla="*/ 488138 h 1614867"/>
                  <a:gd name="connsiteX60" fmla="*/ 194522 w 1156382"/>
                  <a:gd name="connsiteY60" fmla="*/ 511031 h 1614867"/>
                  <a:gd name="connsiteX61" fmla="*/ 182001 w 1156382"/>
                  <a:gd name="connsiteY61" fmla="*/ 532026 h 1614867"/>
                  <a:gd name="connsiteX62" fmla="*/ 162397 w 1156382"/>
                  <a:gd name="connsiteY62" fmla="*/ 563139 h 1614867"/>
                  <a:gd name="connsiteX63" fmla="*/ 189716 w 1156382"/>
                  <a:gd name="connsiteY63" fmla="*/ 516596 h 1614867"/>
                  <a:gd name="connsiteX64" fmla="*/ 223233 w 1156382"/>
                  <a:gd name="connsiteY64" fmla="*/ 461705 h 1614867"/>
                  <a:gd name="connsiteX65" fmla="*/ 239801 w 1156382"/>
                  <a:gd name="connsiteY65" fmla="*/ 434386 h 1614867"/>
                  <a:gd name="connsiteX66" fmla="*/ 254220 w 1156382"/>
                  <a:gd name="connsiteY66" fmla="*/ 409975 h 1614867"/>
                  <a:gd name="connsiteX67" fmla="*/ 277365 w 1156382"/>
                  <a:gd name="connsiteY67" fmla="*/ 369755 h 1614867"/>
                  <a:gd name="connsiteX68" fmla="*/ 202870 w 1156382"/>
                  <a:gd name="connsiteY68" fmla="*/ 490036 h 1614867"/>
                  <a:gd name="connsiteX69" fmla="*/ 175298 w 1156382"/>
                  <a:gd name="connsiteY69" fmla="*/ 537338 h 1614867"/>
                  <a:gd name="connsiteX70" fmla="*/ 144690 w 1156382"/>
                  <a:gd name="connsiteY70" fmla="*/ 590332 h 1614867"/>
                  <a:gd name="connsiteX71" fmla="*/ 133434 w 1156382"/>
                  <a:gd name="connsiteY71" fmla="*/ 619675 h 1614867"/>
                  <a:gd name="connsiteX72" fmla="*/ 99032 w 1156382"/>
                  <a:gd name="connsiteY72" fmla="*/ 678993 h 1614867"/>
                  <a:gd name="connsiteX73" fmla="*/ 74622 w 1156382"/>
                  <a:gd name="connsiteY73" fmla="*/ 738184 h 1614867"/>
                  <a:gd name="connsiteX74" fmla="*/ 38829 w 1156382"/>
                  <a:gd name="connsiteY74" fmla="*/ 853152 h 1614867"/>
                  <a:gd name="connsiteX75" fmla="*/ 31746 w 1156382"/>
                  <a:gd name="connsiteY75" fmla="*/ 882115 h 1614867"/>
                  <a:gd name="connsiteX76" fmla="*/ 25295 w 1156382"/>
                  <a:gd name="connsiteY76" fmla="*/ 912723 h 1614867"/>
                  <a:gd name="connsiteX77" fmla="*/ 15557 w 1156382"/>
                  <a:gd name="connsiteY77" fmla="*/ 975076 h 1614867"/>
                  <a:gd name="connsiteX78" fmla="*/ 0 w 1156382"/>
                  <a:gd name="connsiteY78" fmla="*/ 1117363 h 1614867"/>
                  <a:gd name="connsiteX79" fmla="*/ 3162 w 1156382"/>
                  <a:gd name="connsiteY79" fmla="*/ 1106233 h 1614867"/>
                  <a:gd name="connsiteX80" fmla="*/ 6577 w 1156382"/>
                  <a:gd name="connsiteY80" fmla="*/ 1084985 h 1614867"/>
                  <a:gd name="connsiteX81" fmla="*/ 6071 w 1156382"/>
                  <a:gd name="connsiteY81" fmla="*/ 1175417 h 1614867"/>
                  <a:gd name="connsiteX82" fmla="*/ 9106 w 1156382"/>
                  <a:gd name="connsiteY82" fmla="*/ 1205265 h 1614867"/>
                  <a:gd name="connsiteX83" fmla="*/ 18339 w 1156382"/>
                  <a:gd name="connsiteY83" fmla="*/ 1247635 h 1614867"/>
                  <a:gd name="connsiteX84" fmla="*/ 18592 w 1156382"/>
                  <a:gd name="connsiteY84" fmla="*/ 1235873 h 1614867"/>
                  <a:gd name="connsiteX85" fmla="*/ 13154 w 1156382"/>
                  <a:gd name="connsiteY85" fmla="*/ 1211463 h 1614867"/>
                  <a:gd name="connsiteX86" fmla="*/ 10245 w 1156382"/>
                  <a:gd name="connsiteY86" fmla="*/ 1194388 h 1614867"/>
                  <a:gd name="connsiteX87" fmla="*/ 8727 w 1156382"/>
                  <a:gd name="connsiteY87" fmla="*/ 1176428 h 1614867"/>
                  <a:gd name="connsiteX88" fmla="*/ 7589 w 1156382"/>
                  <a:gd name="connsiteY88" fmla="*/ 1096115 h 1614867"/>
                  <a:gd name="connsiteX89" fmla="*/ 14165 w 1156382"/>
                  <a:gd name="connsiteY89" fmla="*/ 1020482 h 1614867"/>
                  <a:gd name="connsiteX90" fmla="*/ 21754 w 1156382"/>
                  <a:gd name="connsiteY90" fmla="*/ 995818 h 1614867"/>
                  <a:gd name="connsiteX91" fmla="*/ 16822 w 1156382"/>
                  <a:gd name="connsiteY91" fmla="*/ 1053366 h 1614867"/>
                  <a:gd name="connsiteX92" fmla="*/ 10877 w 1156382"/>
                  <a:gd name="connsiteY92" fmla="*/ 1113569 h 1614867"/>
                  <a:gd name="connsiteX93" fmla="*/ 12648 w 1156382"/>
                  <a:gd name="connsiteY93" fmla="*/ 1184523 h 1614867"/>
                  <a:gd name="connsiteX94" fmla="*/ 14671 w 1156382"/>
                  <a:gd name="connsiteY94" fmla="*/ 1202609 h 1614867"/>
                  <a:gd name="connsiteX95" fmla="*/ 18339 w 1156382"/>
                  <a:gd name="connsiteY95" fmla="*/ 1219051 h 1614867"/>
                  <a:gd name="connsiteX96" fmla="*/ 24663 w 1156382"/>
                  <a:gd name="connsiteY96" fmla="*/ 1246244 h 1614867"/>
                  <a:gd name="connsiteX97" fmla="*/ 26307 w 1156382"/>
                  <a:gd name="connsiteY97" fmla="*/ 1245485 h 1614867"/>
                  <a:gd name="connsiteX98" fmla="*/ 19351 w 1156382"/>
                  <a:gd name="connsiteY98" fmla="*/ 1211209 h 1614867"/>
                  <a:gd name="connsiteX99" fmla="*/ 16822 w 1156382"/>
                  <a:gd name="connsiteY99" fmla="*/ 1193882 h 1614867"/>
                  <a:gd name="connsiteX100" fmla="*/ 16442 w 1156382"/>
                  <a:gd name="connsiteY100" fmla="*/ 1185029 h 1614867"/>
                  <a:gd name="connsiteX101" fmla="*/ 17201 w 1156382"/>
                  <a:gd name="connsiteY101" fmla="*/ 1189961 h 1614867"/>
                  <a:gd name="connsiteX102" fmla="*/ 21754 w 1156382"/>
                  <a:gd name="connsiteY102" fmla="*/ 1214371 h 1614867"/>
                  <a:gd name="connsiteX103" fmla="*/ 30355 w 1156382"/>
                  <a:gd name="connsiteY103" fmla="*/ 1254718 h 1614867"/>
                  <a:gd name="connsiteX104" fmla="*/ 38576 w 1156382"/>
                  <a:gd name="connsiteY104" fmla="*/ 1294937 h 1614867"/>
                  <a:gd name="connsiteX105" fmla="*/ 70574 w 1156382"/>
                  <a:gd name="connsiteY105" fmla="*/ 1369433 h 1614867"/>
                  <a:gd name="connsiteX106" fmla="*/ 115980 w 1156382"/>
                  <a:gd name="connsiteY106" fmla="*/ 1435201 h 1614867"/>
                  <a:gd name="connsiteX107" fmla="*/ 170618 w 1156382"/>
                  <a:gd name="connsiteY107" fmla="*/ 1495657 h 1614867"/>
                  <a:gd name="connsiteX108" fmla="*/ 228545 w 1156382"/>
                  <a:gd name="connsiteY108" fmla="*/ 1533980 h 1614867"/>
                  <a:gd name="connsiteX109" fmla="*/ 265603 w 1156382"/>
                  <a:gd name="connsiteY109" fmla="*/ 1551434 h 1614867"/>
                  <a:gd name="connsiteX110" fmla="*/ 285839 w 1156382"/>
                  <a:gd name="connsiteY110" fmla="*/ 1557505 h 1614867"/>
                  <a:gd name="connsiteX111" fmla="*/ 244228 w 1156382"/>
                  <a:gd name="connsiteY111" fmla="*/ 1539545 h 1614867"/>
                  <a:gd name="connsiteX112" fmla="*/ 210838 w 1156382"/>
                  <a:gd name="connsiteY112" fmla="*/ 1520700 h 1614867"/>
                  <a:gd name="connsiteX113" fmla="*/ 164294 w 1156382"/>
                  <a:gd name="connsiteY113" fmla="*/ 1481618 h 1614867"/>
                  <a:gd name="connsiteX114" fmla="*/ 92708 w 1156382"/>
                  <a:gd name="connsiteY114" fmla="*/ 1392199 h 1614867"/>
                  <a:gd name="connsiteX115" fmla="*/ 101309 w 1156382"/>
                  <a:gd name="connsiteY115" fmla="*/ 1398902 h 1614867"/>
                  <a:gd name="connsiteX116" fmla="*/ 98652 w 1156382"/>
                  <a:gd name="connsiteY116" fmla="*/ 1394349 h 1614867"/>
                  <a:gd name="connsiteX117" fmla="*/ 119142 w 1156382"/>
                  <a:gd name="connsiteY117" fmla="*/ 1420656 h 1614867"/>
                  <a:gd name="connsiteX118" fmla="*/ 178713 w 1156382"/>
                  <a:gd name="connsiteY118" fmla="*/ 1484907 h 1614867"/>
                  <a:gd name="connsiteX119" fmla="*/ 251058 w 1156382"/>
                  <a:gd name="connsiteY119" fmla="*/ 1533347 h 1614867"/>
                  <a:gd name="connsiteX120" fmla="*/ 285207 w 1156382"/>
                  <a:gd name="connsiteY120" fmla="*/ 1548651 h 1614867"/>
                  <a:gd name="connsiteX121" fmla="*/ 234869 w 1156382"/>
                  <a:gd name="connsiteY121" fmla="*/ 1526897 h 1614867"/>
                  <a:gd name="connsiteX122" fmla="*/ 153291 w 1156382"/>
                  <a:gd name="connsiteY122" fmla="*/ 1466947 h 1614867"/>
                  <a:gd name="connsiteX123" fmla="*/ 210332 w 1156382"/>
                  <a:gd name="connsiteY123" fmla="*/ 1515893 h 1614867"/>
                  <a:gd name="connsiteX124" fmla="*/ 257382 w 1156382"/>
                  <a:gd name="connsiteY124" fmla="*/ 1542707 h 1614867"/>
                  <a:gd name="connsiteX125" fmla="*/ 322897 w 1156382"/>
                  <a:gd name="connsiteY125" fmla="*/ 1566990 h 1614867"/>
                  <a:gd name="connsiteX126" fmla="*/ 441533 w 1156382"/>
                  <a:gd name="connsiteY126" fmla="*/ 1598357 h 1614867"/>
                  <a:gd name="connsiteX127" fmla="*/ 441785 w 1156382"/>
                  <a:gd name="connsiteY127" fmla="*/ 1596207 h 1614867"/>
                  <a:gd name="connsiteX128" fmla="*/ 410293 w 1156382"/>
                  <a:gd name="connsiteY128" fmla="*/ 1589756 h 1614867"/>
                  <a:gd name="connsiteX129" fmla="*/ 379053 w 1156382"/>
                  <a:gd name="connsiteY129" fmla="*/ 1583179 h 1614867"/>
                  <a:gd name="connsiteX130" fmla="*/ 350343 w 1156382"/>
                  <a:gd name="connsiteY130" fmla="*/ 1571164 h 1614867"/>
                  <a:gd name="connsiteX131" fmla="*/ 410546 w 1156382"/>
                  <a:gd name="connsiteY131" fmla="*/ 1587353 h 1614867"/>
                  <a:gd name="connsiteX132" fmla="*/ 494147 w 1156382"/>
                  <a:gd name="connsiteY132" fmla="*/ 1599875 h 1614867"/>
                  <a:gd name="connsiteX133" fmla="*/ 534746 w 1156382"/>
                  <a:gd name="connsiteY133" fmla="*/ 1606831 h 1614867"/>
                  <a:gd name="connsiteX134" fmla="*/ 568516 w 1156382"/>
                  <a:gd name="connsiteY134" fmla="*/ 1611763 h 1614867"/>
                  <a:gd name="connsiteX135" fmla="*/ 578381 w 1156382"/>
                  <a:gd name="connsiteY135" fmla="*/ 1612269 h 1614867"/>
                  <a:gd name="connsiteX136" fmla="*/ 598365 w 1156382"/>
                  <a:gd name="connsiteY136" fmla="*/ 1614167 h 1614867"/>
                  <a:gd name="connsiteX137" fmla="*/ 640608 w 1156382"/>
                  <a:gd name="connsiteY137" fmla="*/ 1614293 h 1614867"/>
                  <a:gd name="connsiteX138" fmla="*/ 696511 w 1156382"/>
                  <a:gd name="connsiteY138" fmla="*/ 1604934 h 1614867"/>
                  <a:gd name="connsiteX139" fmla="*/ 696891 w 1156382"/>
                  <a:gd name="connsiteY139" fmla="*/ 1603289 h 1614867"/>
                  <a:gd name="connsiteX140" fmla="*/ 707515 w 1156382"/>
                  <a:gd name="connsiteY140" fmla="*/ 1601013 h 1614867"/>
                  <a:gd name="connsiteX141" fmla="*/ 786310 w 1156382"/>
                  <a:gd name="connsiteY141" fmla="*/ 1580144 h 1614867"/>
                  <a:gd name="connsiteX142" fmla="*/ 855746 w 1156382"/>
                  <a:gd name="connsiteY142" fmla="*/ 1541822 h 1614867"/>
                  <a:gd name="connsiteX143" fmla="*/ 857011 w 1156382"/>
                  <a:gd name="connsiteY143" fmla="*/ 1542074 h 1614867"/>
                  <a:gd name="connsiteX144" fmla="*/ 818435 w 1156382"/>
                  <a:gd name="connsiteY144" fmla="*/ 1567623 h 1614867"/>
                  <a:gd name="connsiteX145" fmla="*/ 848284 w 1156382"/>
                  <a:gd name="connsiteY145" fmla="*/ 1550295 h 1614867"/>
                  <a:gd name="connsiteX146" fmla="*/ 846387 w 1156382"/>
                  <a:gd name="connsiteY146" fmla="*/ 1551813 h 1614867"/>
                  <a:gd name="connsiteX147" fmla="*/ 892551 w 1156382"/>
                  <a:gd name="connsiteY147" fmla="*/ 1521712 h 1614867"/>
                  <a:gd name="connsiteX148" fmla="*/ 917214 w 1156382"/>
                  <a:gd name="connsiteY148" fmla="*/ 1502993 h 1614867"/>
                  <a:gd name="connsiteX149" fmla="*/ 948707 w 1156382"/>
                  <a:gd name="connsiteY149" fmla="*/ 1474283 h 1614867"/>
                  <a:gd name="connsiteX150" fmla="*/ 968690 w 1156382"/>
                  <a:gd name="connsiteY150" fmla="*/ 1443802 h 1614867"/>
                  <a:gd name="connsiteX151" fmla="*/ 969449 w 1156382"/>
                  <a:gd name="connsiteY151" fmla="*/ 1441778 h 1614867"/>
                  <a:gd name="connsiteX152" fmla="*/ 986776 w 1156382"/>
                  <a:gd name="connsiteY152" fmla="*/ 1416988 h 1614867"/>
                  <a:gd name="connsiteX153" fmla="*/ 1032056 w 1156382"/>
                  <a:gd name="connsiteY153" fmla="*/ 1329466 h 1614867"/>
                  <a:gd name="connsiteX154" fmla="*/ 1047233 w 1156382"/>
                  <a:gd name="connsiteY154" fmla="*/ 1246750 h 1614867"/>
                  <a:gd name="connsiteX155" fmla="*/ 1047992 w 1156382"/>
                  <a:gd name="connsiteY155" fmla="*/ 1243082 h 1614867"/>
                  <a:gd name="connsiteX156" fmla="*/ 1047865 w 1156382"/>
                  <a:gd name="connsiteY156" fmla="*/ 1294179 h 1614867"/>
                  <a:gd name="connsiteX157" fmla="*/ 1039391 w 1156382"/>
                  <a:gd name="connsiteY157" fmla="*/ 1337561 h 1614867"/>
                  <a:gd name="connsiteX158" fmla="*/ 993733 w 1156382"/>
                  <a:gd name="connsiteY158" fmla="*/ 1426980 h 1614867"/>
                  <a:gd name="connsiteX159" fmla="*/ 988547 w 1156382"/>
                  <a:gd name="connsiteY159" fmla="*/ 1436845 h 1614867"/>
                  <a:gd name="connsiteX160" fmla="*/ 1021811 w 1156382"/>
                  <a:gd name="connsiteY160" fmla="*/ 1382966 h 1614867"/>
                  <a:gd name="connsiteX161" fmla="*/ 1049636 w 1156382"/>
                  <a:gd name="connsiteY161" fmla="*/ 1308597 h 1614867"/>
                  <a:gd name="connsiteX162" fmla="*/ 1056213 w 1156382"/>
                  <a:gd name="connsiteY162" fmla="*/ 1276472 h 1614867"/>
                  <a:gd name="connsiteX163" fmla="*/ 1043438 w 1156382"/>
                  <a:gd name="connsiteY163" fmla="*/ 1345023 h 1614867"/>
                  <a:gd name="connsiteX164" fmla="*/ 1016752 w 1156382"/>
                  <a:gd name="connsiteY164" fmla="*/ 1403202 h 1614867"/>
                  <a:gd name="connsiteX165" fmla="*/ 1040024 w 1156382"/>
                  <a:gd name="connsiteY165" fmla="*/ 1365638 h 1614867"/>
                  <a:gd name="connsiteX166" fmla="*/ 1041162 w 1156382"/>
                  <a:gd name="connsiteY166" fmla="*/ 1364374 h 1614867"/>
                  <a:gd name="connsiteX167" fmla="*/ 1020546 w 1156382"/>
                  <a:gd name="connsiteY167" fmla="*/ 1405479 h 1614867"/>
                  <a:gd name="connsiteX168" fmla="*/ 1058995 w 1156382"/>
                  <a:gd name="connsiteY168" fmla="*/ 1319474 h 1614867"/>
                  <a:gd name="connsiteX169" fmla="*/ 1067849 w 1156382"/>
                  <a:gd name="connsiteY169" fmla="*/ 1274322 h 1614867"/>
                  <a:gd name="connsiteX170" fmla="*/ 1071137 w 1156382"/>
                  <a:gd name="connsiteY170" fmla="*/ 1246623 h 1614867"/>
                  <a:gd name="connsiteX171" fmla="*/ 1072528 w 1156382"/>
                  <a:gd name="connsiteY171" fmla="*/ 1229422 h 1614867"/>
                  <a:gd name="connsiteX172" fmla="*/ 1072781 w 1156382"/>
                  <a:gd name="connsiteY172" fmla="*/ 1210957 h 1614867"/>
                  <a:gd name="connsiteX173" fmla="*/ 1070884 w 1156382"/>
                  <a:gd name="connsiteY173" fmla="*/ 1221328 h 1614867"/>
                  <a:gd name="connsiteX174" fmla="*/ 1069113 w 1156382"/>
                  <a:gd name="connsiteY174" fmla="*/ 1242197 h 1614867"/>
                  <a:gd name="connsiteX175" fmla="*/ 1066204 w 1156382"/>
                  <a:gd name="connsiteY175" fmla="*/ 1265468 h 1614867"/>
                  <a:gd name="connsiteX176" fmla="*/ 1055833 w 1156382"/>
                  <a:gd name="connsiteY176" fmla="*/ 1310115 h 1614867"/>
                  <a:gd name="connsiteX177" fmla="*/ 1065319 w 1156382"/>
                  <a:gd name="connsiteY177" fmla="*/ 1245485 h 1614867"/>
                  <a:gd name="connsiteX178" fmla="*/ 1066331 w 1156382"/>
                  <a:gd name="connsiteY178" fmla="*/ 1233722 h 1614867"/>
                  <a:gd name="connsiteX179" fmla="*/ 1066584 w 1156382"/>
                  <a:gd name="connsiteY179" fmla="*/ 1223098 h 1614867"/>
                  <a:gd name="connsiteX180" fmla="*/ 1066078 w 1156382"/>
                  <a:gd name="connsiteY180" fmla="*/ 1206783 h 1614867"/>
                  <a:gd name="connsiteX181" fmla="*/ 1059754 w 1156382"/>
                  <a:gd name="connsiteY181" fmla="*/ 1176681 h 1614867"/>
                  <a:gd name="connsiteX182" fmla="*/ 1054569 w 1156382"/>
                  <a:gd name="connsiteY182" fmla="*/ 1154168 h 1614867"/>
                  <a:gd name="connsiteX183" fmla="*/ 1029779 w 1156382"/>
                  <a:gd name="connsiteY183" fmla="*/ 1112810 h 1614867"/>
                  <a:gd name="connsiteX184" fmla="*/ 993606 w 1156382"/>
                  <a:gd name="connsiteY184" fmla="*/ 1081697 h 1614867"/>
                  <a:gd name="connsiteX185" fmla="*/ 973117 w 1156382"/>
                  <a:gd name="connsiteY185" fmla="*/ 1069934 h 1614867"/>
                  <a:gd name="connsiteX186" fmla="*/ 1013463 w 1156382"/>
                  <a:gd name="connsiteY186" fmla="*/ 1093459 h 1614867"/>
                  <a:gd name="connsiteX187" fmla="*/ 1034332 w 1156382"/>
                  <a:gd name="connsiteY187" fmla="*/ 1113189 h 1614867"/>
                  <a:gd name="connsiteX188" fmla="*/ 1045083 w 1156382"/>
                  <a:gd name="connsiteY188" fmla="*/ 1125458 h 1614867"/>
                  <a:gd name="connsiteX189" fmla="*/ 1033067 w 1156382"/>
                  <a:gd name="connsiteY189" fmla="*/ 1107878 h 1614867"/>
                  <a:gd name="connsiteX190" fmla="*/ 1008404 w 1156382"/>
                  <a:gd name="connsiteY190" fmla="*/ 1083214 h 1614867"/>
                  <a:gd name="connsiteX191" fmla="*/ 1054821 w 1156382"/>
                  <a:gd name="connsiteY191" fmla="*/ 1134185 h 1614867"/>
                  <a:gd name="connsiteX192" fmla="*/ 1068102 w 1156382"/>
                  <a:gd name="connsiteY192" fmla="*/ 1163654 h 1614867"/>
                  <a:gd name="connsiteX193" fmla="*/ 1065572 w 1156382"/>
                  <a:gd name="connsiteY193" fmla="*/ 1153915 h 1614867"/>
                  <a:gd name="connsiteX194" fmla="*/ 1036229 w 1156382"/>
                  <a:gd name="connsiteY194" fmla="*/ 1107119 h 1614867"/>
                  <a:gd name="connsiteX195" fmla="*/ 1047106 w 1156382"/>
                  <a:gd name="connsiteY195" fmla="*/ 1118249 h 1614867"/>
                  <a:gd name="connsiteX196" fmla="*/ 1069872 w 1156382"/>
                  <a:gd name="connsiteY196" fmla="*/ 1164286 h 1614867"/>
                  <a:gd name="connsiteX197" fmla="*/ 1076196 w 1156382"/>
                  <a:gd name="connsiteY197" fmla="*/ 1217913 h 1614867"/>
                  <a:gd name="connsiteX198" fmla="*/ 1076196 w 1156382"/>
                  <a:gd name="connsiteY198" fmla="*/ 1227905 h 1614867"/>
                  <a:gd name="connsiteX199" fmla="*/ 1075817 w 1156382"/>
                  <a:gd name="connsiteY199" fmla="*/ 1236884 h 1614867"/>
                  <a:gd name="connsiteX200" fmla="*/ 1075564 w 1156382"/>
                  <a:gd name="connsiteY200" fmla="*/ 1246244 h 1614867"/>
                  <a:gd name="connsiteX201" fmla="*/ 1076702 w 1156382"/>
                  <a:gd name="connsiteY201" fmla="*/ 1235240 h 1614867"/>
                  <a:gd name="connsiteX202" fmla="*/ 1077208 w 1156382"/>
                  <a:gd name="connsiteY202" fmla="*/ 1223857 h 1614867"/>
                  <a:gd name="connsiteX203" fmla="*/ 1077208 w 1156382"/>
                  <a:gd name="connsiteY203" fmla="*/ 1202736 h 1614867"/>
                  <a:gd name="connsiteX204" fmla="*/ 1070884 w 1156382"/>
                  <a:gd name="connsiteY204" fmla="*/ 1161757 h 1614867"/>
                  <a:gd name="connsiteX205" fmla="*/ 1039644 w 1156382"/>
                  <a:gd name="connsiteY205" fmla="*/ 1104336 h 1614867"/>
                  <a:gd name="connsiteX206" fmla="*/ 1023708 w 1156382"/>
                  <a:gd name="connsiteY206" fmla="*/ 1091309 h 1614867"/>
                  <a:gd name="connsiteX207" fmla="*/ 999930 w 1156382"/>
                  <a:gd name="connsiteY207" fmla="*/ 1074487 h 1614867"/>
                  <a:gd name="connsiteX208" fmla="*/ 965782 w 1156382"/>
                  <a:gd name="connsiteY208" fmla="*/ 1059563 h 1614867"/>
                  <a:gd name="connsiteX209" fmla="*/ 890401 w 1156382"/>
                  <a:gd name="connsiteY209" fmla="*/ 1051722 h 1614867"/>
                  <a:gd name="connsiteX210" fmla="*/ 857517 w 1156382"/>
                  <a:gd name="connsiteY210" fmla="*/ 1055010 h 1614867"/>
                  <a:gd name="connsiteX211" fmla="*/ 843351 w 1156382"/>
                  <a:gd name="connsiteY211" fmla="*/ 1058046 h 1614867"/>
                  <a:gd name="connsiteX212" fmla="*/ 832474 w 1156382"/>
                  <a:gd name="connsiteY212" fmla="*/ 1060449 h 1614867"/>
                  <a:gd name="connsiteX213" fmla="*/ 841707 w 1156382"/>
                  <a:gd name="connsiteY213" fmla="*/ 1057919 h 1614867"/>
                  <a:gd name="connsiteX214" fmla="*/ 848031 w 1156382"/>
                  <a:gd name="connsiteY214" fmla="*/ 1056148 h 1614867"/>
                  <a:gd name="connsiteX215" fmla="*/ 863967 w 1156382"/>
                  <a:gd name="connsiteY215" fmla="*/ 1052733 h 1614867"/>
                  <a:gd name="connsiteX216" fmla="*/ 889389 w 1156382"/>
                  <a:gd name="connsiteY216" fmla="*/ 1049951 h 1614867"/>
                  <a:gd name="connsiteX217" fmla="*/ 903681 w 1156382"/>
                  <a:gd name="connsiteY217" fmla="*/ 1047801 h 1614867"/>
                  <a:gd name="connsiteX218" fmla="*/ 873706 w 1156382"/>
                  <a:gd name="connsiteY218" fmla="*/ 1049571 h 1614867"/>
                  <a:gd name="connsiteX219" fmla="*/ 846387 w 1156382"/>
                  <a:gd name="connsiteY219" fmla="*/ 1054378 h 1614867"/>
                  <a:gd name="connsiteX220" fmla="*/ 841833 w 1156382"/>
                  <a:gd name="connsiteY220" fmla="*/ 1055642 h 1614867"/>
                  <a:gd name="connsiteX221" fmla="*/ 836648 w 1156382"/>
                  <a:gd name="connsiteY221" fmla="*/ 1056907 h 1614867"/>
                  <a:gd name="connsiteX222" fmla="*/ 820206 w 1156382"/>
                  <a:gd name="connsiteY222" fmla="*/ 1063484 h 1614867"/>
                  <a:gd name="connsiteX223" fmla="*/ 803131 w 1156382"/>
                  <a:gd name="connsiteY223" fmla="*/ 1080811 h 1614867"/>
                  <a:gd name="connsiteX224" fmla="*/ 798325 w 1156382"/>
                  <a:gd name="connsiteY224" fmla="*/ 1105980 h 1614867"/>
                  <a:gd name="connsiteX225" fmla="*/ 798325 w 1156382"/>
                  <a:gd name="connsiteY225" fmla="*/ 1102059 h 1614867"/>
                  <a:gd name="connsiteX226" fmla="*/ 799084 w 1156382"/>
                  <a:gd name="connsiteY226" fmla="*/ 1110913 h 1614867"/>
                  <a:gd name="connsiteX227" fmla="*/ 799717 w 1156382"/>
                  <a:gd name="connsiteY227" fmla="*/ 1115213 h 1614867"/>
                  <a:gd name="connsiteX228" fmla="*/ 800096 w 1156382"/>
                  <a:gd name="connsiteY228" fmla="*/ 1117363 h 1614867"/>
                  <a:gd name="connsiteX229" fmla="*/ 800096 w 1156382"/>
                  <a:gd name="connsiteY229" fmla="*/ 1118375 h 1614867"/>
                  <a:gd name="connsiteX230" fmla="*/ 800349 w 1156382"/>
                  <a:gd name="connsiteY230" fmla="*/ 1118881 h 1614867"/>
                  <a:gd name="connsiteX231" fmla="*/ 800349 w 1156382"/>
                  <a:gd name="connsiteY231" fmla="*/ 1118881 h 1614867"/>
                  <a:gd name="connsiteX232" fmla="*/ 800349 w 1156382"/>
                  <a:gd name="connsiteY232" fmla="*/ 1119134 h 1614867"/>
                  <a:gd name="connsiteX233" fmla="*/ 800349 w 1156382"/>
                  <a:gd name="connsiteY233" fmla="*/ 1119134 h 1614867"/>
                  <a:gd name="connsiteX234" fmla="*/ 800349 w 1156382"/>
                  <a:gd name="connsiteY234" fmla="*/ 1119387 h 1614867"/>
                  <a:gd name="connsiteX235" fmla="*/ 800349 w 1156382"/>
                  <a:gd name="connsiteY235" fmla="*/ 1121410 h 1614867"/>
                  <a:gd name="connsiteX236" fmla="*/ 801487 w 1156382"/>
                  <a:gd name="connsiteY236" fmla="*/ 1128999 h 1614867"/>
                  <a:gd name="connsiteX237" fmla="*/ 804649 w 1156382"/>
                  <a:gd name="connsiteY237" fmla="*/ 1139750 h 1614867"/>
                  <a:gd name="connsiteX238" fmla="*/ 808064 w 1156382"/>
                  <a:gd name="connsiteY238" fmla="*/ 1146959 h 1614867"/>
                  <a:gd name="connsiteX239" fmla="*/ 809202 w 1156382"/>
                  <a:gd name="connsiteY239" fmla="*/ 1149109 h 1614867"/>
                  <a:gd name="connsiteX240" fmla="*/ 805408 w 1156382"/>
                  <a:gd name="connsiteY240" fmla="*/ 1228790 h 1614867"/>
                  <a:gd name="connsiteX241" fmla="*/ 814009 w 1156382"/>
                  <a:gd name="connsiteY241" fmla="*/ 1205518 h 1614867"/>
                  <a:gd name="connsiteX242" fmla="*/ 815906 w 1156382"/>
                  <a:gd name="connsiteY242" fmla="*/ 1202989 h 1614867"/>
                  <a:gd name="connsiteX243" fmla="*/ 804017 w 1156382"/>
                  <a:gd name="connsiteY243" fmla="*/ 1259397 h 1614867"/>
                  <a:gd name="connsiteX244" fmla="*/ 788334 w 1156382"/>
                  <a:gd name="connsiteY244" fmla="*/ 1294937 h 1614867"/>
                  <a:gd name="connsiteX245" fmla="*/ 724210 w 1156382"/>
                  <a:gd name="connsiteY245" fmla="*/ 1383092 h 1614867"/>
                  <a:gd name="connsiteX246" fmla="*/ 675516 w 1156382"/>
                  <a:gd name="connsiteY246" fmla="*/ 1424703 h 1614867"/>
                  <a:gd name="connsiteX247" fmla="*/ 624166 w 1156382"/>
                  <a:gd name="connsiteY247" fmla="*/ 1454046 h 1614867"/>
                  <a:gd name="connsiteX248" fmla="*/ 601274 w 1156382"/>
                  <a:gd name="connsiteY248" fmla="*/ 1461888 h 1614867"/>
                  <a:gd name="connsiteX249" fmla="*/ 580911 w 1156382"/>
                  <a:gd name="connsiteY249" fmla="*/ 1466188 h 1614867"/>
                  <a:gd name="connsiteX250" fmla="*/ 552706 w 1156382"/>
                  <a:gd name="connsiteY250" fmla="*/ 1467326 h 1614867"/>
                  <a:gd name="connsiteX251" fmla="*/ 586855 w 1156382"/>
                  <a:gd name="connsiteY251" fmla="*/ 1463911 h 1614867"/>
                  <a:gd name="connsiteX252" fmla="*/ 619866 w 1156382"/>
                  <a:gd name="connsiteY252" fmla="*/ 1453793 h 1614867"/>
                  <a:gd name="connsiteX253" fmla="*/ 651106 w 1156382"/>
                  <a:gd name="connsiteY253" fmla="*/ 1437730 h 1614867"/>
                  <a:gd name="connsiteX254" fmla="*/ 680069 w 1156382"/>
                  <a:gd name="connsiteY254" fmla="*/ 1418632 h 1614867"/>
                  <a:gd name="connsiteX255" fmla="*/ 705364 w 1156382"/>
                  <a:gd name="connsiteY255" fmla="*/ 1397764 h 1614867"/>
                  <a:gd name="connsiteX256" fmla="*/ 727624 w 1156382"/>
                  <a:gd name="connsiteY256" fmla="*/ 1375504 h 1614867"/>
                  <a:gd name="connsiteX257" fmla="*/ 759370 w 1156382"/>
                  <a:gd name="connsiteY257" fmla="*/ 1334019 h 1614867"/>
                  <a:gd name="connsiteX258" fmla="*/ 716874 w 1156382"/>
                  <a:gd name="connsiteY258" fmla="*/ 1384104 h 1614867"/>
                  <a:gd name="connsiteX259" fmla="*/ 666283 w 1156382"/>
                  <a:gd name="connsiteY259" fmla="*/ 1426474 h 1614867"/>
                  <a:gd name="connsiteX260" fmla="*/ 640229 w 1156382"/>
                  <a:gd name="connsiteY260" fmla="*/ 1442284 h 1614867"/>
                  <a:gd name="connsiteX261" fmla="*/ 627581 w 1156382"/>
                  <a:gd name="connsiteY261" fmla="*/ 1448734 h 1614867"/>
                  <a:gd name="connsiteX262" fmla="*/ 622016 w 1156382"/>
                  <a:gd name="connsiteY262" fmla="*/ 1451264 h 1614867"/>
                  <a:gd name="connsiteX263" fmla="*/ 616451 w 1156382"/>
                  <a:gd name="connsiteY263" fmla="*/ 1453540 h 1614867"/>
                  <a:gd name="connsiteX264" fmla="*/ 579013 w 1156382"/>
                  <a:gd name="connsiteY264" fmla="*/ 1462773 h 1614867"/>
                  <a:gd name="connsiteX265" fmla="*/ 538920 w 1156382"/>
                  <a:gd name="connsiteY265" fmla="*/ 1467453 h 1614867"/>
                  <a:gd name="connsiteX266" fmla="*/ 505530 w 1156382"/>
                  <a:gd name="connsiteY266" fmla="*/ 1464923 h 1614867"/>
                  <a:gd name="connsiteX267" fmla="*/ 470243 w 1156382"/>
                  <a:gd name="connsiteY267" fmla="*/ 1455437 h 1614867"/>
                  <a:gd name="connsiteX268" fmla="*/ 407637 w 1156382"/>
                  <a:gd name="connsiteY268" fmla="*/ 1409652 h 1614867"/>
                  <a:gd name="connsiteX269" fmla="*/ 374247 w 1156382"/>
                  <a:gd name="connsiteY269" fmla="*/ 1363741 h 1614867"/>
                  <a:gd name="connsiteX270" fmla="*/ 363243 w 1156382"/>
                  <a:gd name="connsiteY270" fmla="*/ 1340975 h 1614867"/>
                  <a:gd name="connsiteX271" fmla="*/ 373867 w 1156382"/>
                  <a:gd name="connsiteY271" fmla="*/ 1355900 h 1614867"/>
                  <a:gd name="connsiteX272" fmla="*/ 331877 w 1156382"/>
                  <a:gd name="connsiteY272" fmla="*/ 1254465 h 1614867"/>
                  <a:gd name="connsiteX273" fmla="*/ 324920 w 1156382"/>
                  <a:gd name="connsiteY273" fmla="*/ 1231446 h 1614867"/>
                  <a:gd name="connsiteX274" fmla="*/ 321379 w 1156382"/>
                  <a:gd name="connsiteY274" fmla="*/ 1204759 h 1614867"/>
                  <a:gd name="connsiteX275" fmla="*/ 320114 w 1156382"/>
                  <a:gd name="connsiteY275" fmla="*/ 1195526 h 1614867"/>
                  <a:gd name="connsiteX276" fmla="*/ 318850 w 1156382"/>
                  <a:gd name="connsiteY276" fmla="*/ 1187179 h 1614867"/>
                  <a:gd name="connsiteX277" fmla="*/ 317711 w 1156382"/>
                  <a:gd name="connsiteY277" fmla="*/ 1171496 h 1614867"/>
                  <a:gd name="connsiteX278" fmla="*/ 317458 w 1156382"/>
                  <a:gd name="connsiteY278" fmla="*/ 1150500 h 1614867"/>
                  <a:gd name="connsiteX279" fmla="*/ 317079 w 1156382"/>
                  <a:gd name="connsiteY279" fmla="*/ 1138106 h 1614867"/>
                  <a:gd name="connsiteX280" fmla="*/ 316573 w 1156382"/>
                  <a:gd name="connsiteY280" fmla="*/ 1126217 h 1614867"/>
                  <a:gd name="connsiteX281" fmla="*/ 313917 w 1156382"/>
                  <a:gd name="connsiteY281" fmla="*/ 1129252 h 1614867"/>
                  <a:gd name="connsiteX282" fmla="*/ 313917 w 1156382"/>
                  <a:gd name="connsiteY282" fmla="*/ 1147845 h 1614867"/>
                  <a:gd name="connsiteX283" fmla="*/ 313411 w 1156382"/>
                  <a:gd name="connsiteY283" fmla="*/ 1158595 h 1614867"/>
                  <a:gd name="connsiteX284" fmla="*/ 312652 w 1156382"/>
                  <a:gd name="connsiteY284" fmla="*/ 1153915 h 1614867"/>
                  <a:gd name="connsiteX285" fmla="*/ 311008 w 1156382"/>
                  <a:gd name="connsiteY285" fmla="*/ 1126343 h 1614867"/>
                  <a:gd name="connsiteX286" fmla="*/ 311387 w 1156382"/>
                  <a:gd name="connsiteY286" fmla="*/ 1074108 h 1614867"/>
                  <a:gd name="connsiteX287" fmla="*/ 316193 w 1156382"/>
                  <a:gd name="connsiteY287" fmla="*/ 1022126 h 1614867"/>
                  <a:gd name="connsiteX288" fmla="*/ 318850 w 1156382"/>
                  <a:gd name="connsiteY288" fmla="*/ 995439 h 1614867"/>
                  <a:gd name="connsiteX289" fmla="*/ 320494 w 1156382"/>
                  <a:gd name="connsiteY289" fmla="*/ 981906 h 1614867"/>
                  <a:gd name="connsiteX290" fmla="*/ 323403 w 1156382"/>
                  <a:gd name="connsiteY290" fmla="*/ 968499 h 1614867"/>
                  <a:gd name="connsiteX291" fmla="*/ 335292 w 1156382"/>
                  <a:gd name="connsiteY291" fmla="*/ 912470 h 1614867"/>
                  <a:gd name="connsiteX292" fmla="*/ 319102 w 1156382"/>
                  <a:gd name="connsiteY292" fmla="*/ 1018458 h 1614867"/>
                  <a:gd name="connsiteX293" fmla="*/ 316193 w 1156382"/>
                  <a:gd name="connsiteY293" fmla="*/ 1061966 h 1614867"/>
                  <a:gd name="connsiteX294" fmla="*/ 316573 w 1156382"/>
                  <a:gd name="connsiteY294" fmla="*/ 1095483 h 1614867"/>
                  <a:gd name="connsiteX295" fmla="*/ 321126 w 1156382"/>
                  <a:gd name="connsiteY295" fmla="*/ 1018964 h 1614867"/>
                  <a:gd name="connsiteX296" fmla="*/ 323909 w 1156382"/>
                  <a:gd name="connsiteY296" fmla="*/ 985447 h 1614867"/>
                  <a:gd name="connsiteX297" fmla="*/ 329853 w 1156382"/>
                  <a:gd name="connsiteY297" fmla="*/ 954460 h 1614867"/>
                  <a:gd name="connsiteX298" fmla="*/ 335671 w 1156382"/>
                  <a:gd name="connsiteY298" fmla="*/ 923853 h 1614867"/>
                  <a:gd name="connsiteX299" fmla="*/ 342374 w 1156382"/>
                  <a:gd name="connsiteY299" fmla="*/ 892613 h 1614867"/>
                  <a:gd name="connsiteX300" fmla="*/ 359955 w 1156382"/>
                  <a:gd name="connsiteY300" fmla="*/ 823050 h 1614867"/>
                  <a:gd name="connsiteX301" fmla="*/ 339592 w 1156382"/>
                  <a:gd name="connsiteY301" fmla="*/ 881736 h 1614867"/>
                  <a:gd name="connsiteX302" fmla="*/ 355654 w 1156382"/>
                  <a:gd name="connsiteY302" fmla="*/ 822418 h 1614867"/>
                  <a:gd name="connsiteX303" fmla="*/ 372602 w 1156382"/>
                  <a:gd name="connsiteY303" fmla="*/ 763480 h 1614867"/>
                  <a:gd name="connsiteX304" fmla="*/ 382468 w 1156382"/>
                  <a:gd name="connsiteY304" fmla="*/ 737805 h 1614867"/>
                  <a:gd name="connsiteX305" fmla="*/ 392333 w 1156382"/>
                  <a:gd name="connsiteY305" fmla="*/ 713141 h 1614867"/>
                  <a:gd name="connsiteX306" fmla="*/ 401186 w 1156382"/>
                  <a:gd name="connsiteY306" fmla="*/ 691134 h 1614867"/>
                  <a:gd name="connsiteX307" fmla="*/ 405234 w 1156382"/>
                  <a:gd name="connsiteY307" fmla="*/ 682155 h 1614867"/>
                  <a:gd name="connsiteX308" fmla="*/ 409407 w 1156382"/>
                  <a:gd name="connsiteY308" fmla="*/ 673934 h 1614867"/>
                  <a:gd name="connsiteX309" fmla="*/ 426988 w 1156382"/>
                  <a:gd name="connsiteY309" fmla="*/ 644464 h 1614867"/>
                  <a:gd name="connsiteX310" fmla="*/ 418640 w 1156382"/>
                  <a:gd name="connsiteY310" fmla="*/ 661286 h 1614867"/>
                  <a:gd name="connsiteX311" fmla="*/ 409787 w 1156382"/>
                  <a:gd name="connsiteY311" fmla="*/ 679372 h 1614867"/>
                  <a:gd name="connsiteX312" fmla="*/ 404854 w 1156382"/>
                  <a:gd name="connsiteY312" fmla="*/ 690628 h 1614867"/>
                  <a:gd name="connsiteX313" fmla="*/ 399416 w 1156382"/>
                  <a:gd name="connsiteY313" fmla="*/ 705426 h 1614867"/>
                  <a:gd name="connsiteX314" fmla="*/ 406751 w 1156382"/>
                  <a:gd name="connsiteY314" fmla="*/ 687087 h 1614867"/>
                  <a:gd name="connsiteX315" fmla="*/ 414466 w 1156382"/>
                  <a:gd name="connsiteY315" fmla="*/ 671531 h 1614867"/>
                  <a:gd name="connsiteX316" fmla="*/ 430782 w 1156382"/>
                  <a:gd name="connsiteY316" fmla="*/ 642441 h 1614867"/>
                  <a:gd name="connsiteX317" fmla="*/ 458481 w 1156382"/>
                  <a:gd name="connsiteY317" fmla="*/ 596529 h 1614867"/>
                  <a:gd name="connsiteX318" fmla="*/ 470369 w 1156382"/>
                  <a:gd name="connsiteY318" fmla="*/ 570096 h 1614867"/>
                  <a:gd name="connsiteX319" fmla="*/ 501862 w 1156382"/>
                  <a:gd name="connsiteY319" fmla="*/ 512296 h 1614867"/>
                  <a:gd name="connsiteX320" fmla="*/ 515143 w 1156382"/>
                  <a:gd name="connsiteY320" fmla="*/ 495980 h 1614867"/>
                  <a:gd name="connsiteX321" fmla="*/ 553591 w 1156382"/>
                  <a:gd name="connsiteY321" fmla="*/ 446780 h 1614867"/>
                  <a:gd name="connsiteX322" fmla="*/ 599882 w 1156382"/>
                  <a:gd name="connsiteY322" fmla="*/ 387209 h 1614867"/>
                  <a:gd name="connsiteX323" fmla="*/ 620877 w 1156382"/>
                  <a:gd name="connsiteY323" fmla="*/ 362673 h 1614867"/>
                  <a:gd name="connsiteX324" fmla="*/ 638205 w 1156382"/>
                  <a:gd name="connsiteY324" fmla="*/ 344587 h 1614867"/>
                  <a:gd name="connsiteX325" fmla="*/ 711815 w 1156382"/>
                  <a:gd name="connsiteY325" fmla="*/ 274139 h 1614867"/>
                  <a:gd name="connsiteX326" fmla="*/ 766959 w 1156382"/>
                  <a:gd name="connsiteY326" fmla="*/ 228860 h 1614867"/>
                  <a:gd name="connsiteX327" fmla="*/ 775433 w 1156382"/>
                  <a:gd name="connsiteY327" fmla="*/ 223548 h 1614867"/>
                  <a:gd name="connsiteX328" fmla="*/ 777963 w 1156382"/>
                  <a:gd name="connsiteY328" fmla="*/ 222030 h 1614867"/>
                  <a:gd name="connsiteX329" fmla="*/ 780745 w 1156382"/>
                  <a:gd name="connsiteY329" fmla="*/ 220892 h 1614867"/>
                  <a:gd name="connsiteX330" fmla="*/ 805787 w 1156382"/>
                  <a:gd name="connsiteY330" fmla="*/ 212671 h 1614867"/>
                  <a:gd name="connsiteX331" fmla="*/ 834119 w 1156382"/>
                  <a:gd name="connsiteY331" fmla="*/ 197873 h 1614867"/>
                  <a:gd name="connsiteX332" fmla="*/ 838039 w 1156382"/>
                  <a:gd name="connsiteY332" fmla="*/ 195722 h 1614867"/>
                  <a:gd name="connsiteX333" fmla="*/ 838039 w 1156382"/>
                  <a:gd name="connsiteY333" fmla="*/ 195722 h 1614867"/>
                  <a:gd name="connsiteX334" fmla="*/ 838292 w 1156382"/>
                  <a:gd name="connsiteY334" fmla="*/ 195722 h 1614867"/>
                  <a:gd name="connsiteX335" fmla="*/ 838672 w 1156382"/>
                  <a:gd name="connsiteY335" fmla="*/ 195722 h 1614867"/>
                  <a:gd name="connsiteX336" fmla="*/ 838798 w 1156382"/>
                  <a:gd name="connsiteY336" fmla="*/ 195470 h 1614867"/>
                  <a:gd name="connsiteX337" fmla="*/ 838798 w 1156382"/>
                  <a:gd name="connsiteY337" fmla="*/ 195470 h 1614867"/>
                  <a:gd name="connsiteX338" fmla="*/ 839557 w 1156382"/>
                  <a:gd name="connsiteY338" fmla="*/ 195470 h 1614867"/>
                  <a:gd name="connsiteX339" fmla="*/ 850560 w 1156382"/>
                  <a:gd name="connsiteY339" fmla="*/ 193446 h 1614867"/>
                  <a:gd name="connsiteX340" fmla="*/ 840695 w 1156382"/>
                  <a:gd name="connsiteY340" fmla="*/ 193825 h 1614867"/>
                  <a:gd name="connsiteX341" fmla="*/ 839178 w 1156382"/>
                  <a:gd name="connsiteY341" fmla="*/ 194079 h 1614867"/>
                  <a:gd name="connsiteX342" fmla="*/ 838419 w 1156382"/>
                  <a:gd name="connsiteY342" fmla="*/ 194079 h 1614867"/>
                  <a:gd name="connsiteX343" fmla="*/ 838039 w 1156382"/>
                  <a:gd name="connsiteY343" fmla="*/ 193193 h 1614867"/>
                  <a:gd name="connsiteX344" fmla="*/ 837786 w 1156382"/>
                  <a:gd name="connsiteY344" fmla="*/ 192560 h 1614867"/>
                  <a:gd name="connsiteX345" fmla="*/ 837786 w 1156382"/>
                  <a:gd name="connsiteY345" fmla="*/ 194079 h 1614867"/>
                  <a:gd name="connsiteX346" fmla="*/ 837786 w 1156382"/>
                  <a:gd name="connsiteY346" fmla="*/ 194079 h 1614867"/>
                  <a:gd name="connsiteX347" fmla="*/ 837786 w 1156382"/>
                  <a:gd name="connsiteY347" fmla="*/ 194079 h 1614867"/>
                  <a:gd name="connsiteX348" fmla="*/ 837786 w 1156382"/>
                  <a:gd name="connsiteY348" fmla="*/ 194079 h 1614867"/>
                  <a:gd name="connsiteX349" fmla="*/ 837786 w 1156382"/>
                  <a:gd name="connsiteY349" fmla="*/ 194079 h 1614867"/>
                  <a:gd name="connsiteX350" fmla="*/ 831083 w 1156382"/>
                  <a:gd name="connsiteY350" fmla="*/ 197240 h 1614867"/>
                  <a:gd name="connsiteX351" fmla="*/ 807052 w 1156382"/>
                  <a:gd name="connsiteY351" fmla="*/ 208876 h 1614867"/>
                  <a:gd name="connsiteX352" fmla="*/ 782010 w 1156382"/>
                  <a:gd name="connsiteY352" fmla="*/ 216338 h 1614867"/>
                  <a:gd name="connsiteX353" fmla="*/ 775559 w 1156382"/>
                  <a:gd name="connsiteY353" fmla="*/ 218362 h 1614867"/>
                  <a:gd name="connsiteX354" fmla="*/ 772144 w 1156382"/>
                  <a:gd name="connsiteY354" fmla="*/ 220133 h 1614867"/>
                  <a:gd name="connsiteX355" fmla="*/ 768097 w 1156382"/>
                  <a:gd name="connsiteY355" fmla="*/ 222283 h 1614867"/>
                  <a:gd name="connsiteX356" fmla="*/ 754817 w 1156382"/>
                  <a:gd name="connsiteY356" fmla="*/ 229998 h 1614867"/>
                  <a:gd name="connsiteX357" fmla="*/ 746469 w 1156382"/>
                  <a:gd name="connsiteY357" fmla="*/ 232781 h 1614867"/>
                  <a:gd name="connsiteX358" fmla="*/ 765062 w 1156382"/>
                  <a:gd name="connsiteY358" fmla="*/ 219753 h 1614867"/>
                  <a:gd name="connsiteX359" fmla="*/ 769868 w 1156382"/>
                  <a:gd name="connsiteY359" fmla="*/ 216844 h 1614867"/>
                  <a:gd name="connsiteX360" fmla="*/ 773789 w 1156382"/>
                  <a:gd name="connsiteY360" fmla="*/ 214568 h 1614867"/>
                  <a:gd name="connsiteX361" fmla="*/ 782010 w 1156382"/>
                  <a:gd name="connsiteY361" fmla="*/ 211532 h 1614867"/>
                  <a:gd name="connsiteX362" fmla="*/ 807938 w 1156382"/>
                  <a:gd name="connsiteY362" fmla="*/ 202805 h 1614867"/>
                  <a:gd name="connsiteX363" fmla="*/ 830703 w 1156382"/>
                  <a:gd name="connsiteY363" fmla="*/ 190663 h 1614867"/>
                  <a:gd name="connsiteX364" fmla="*/ 836016 w 1156382"/>
                  <a:gd name="connsiteY364" fmla="*/ 188134 h 1614867"/>
                  <a:gd name="connsiteX365" fmla="*/ 836016 w 1156382"/>
                  <a:gd name="connsiteY365" fmla="*/ 188134 h 1614867"/>
                  <a:gd name="connsiteX366" fmla="*/ 836016 w 1156382"/>
                  <a:gd name="connsiteY366" fmla="*/ 188134 h 1614867"/>
                  <a:gd name="connsiteX367" fmla="*/ 844363 w 1156382"/>
                  <a:gd name="connsiteY367" fmla="*/ 186616 h 1614867"/>
                  <a:gd name="connsiteX368" fmla="*/ 859920 w 1156382"/>
                  <a:gd name="connsiteY368" fmla="*/ 186110 h 1614867"/>
                  <a:gd name="connsiteX369" fmla="*/ 875350 w 1156382"/>
                  <a:gd name="connsiteY369" fmla="*/ 193066 h 1614867"/>
                  <a:gd name="connsiteX370" fmla="*/ 878259 w 1156382"/>
                  <a:gd name="connsiteY370" fmla="*/ 198379 h 1614867"/>
                  <a:gd name="connsiteX371" fmla="*/ 880283 w 1156382"/>
                  <a:gd name="connsiteY371" fmla="*/ 205082 h 1614867"/>
                  <a:gd name="connsiteX372" fmla="*/ 881042 w 1156382"/>
                  <a:gd name="connsiteY372" fmla="*/ 211026 h 1614867"/>
                  <a:gd name="connsiteX373" fmla="*/ 877500 w 1156382"/>
                  <a:gd name="connsiteY373" fmla="*/ 202173 h 1614867"/>
                  <a:gd name="connsiteX374" fmla="*/ 875729 w 1156382"/>
                  <a:gd name="connsiteY374" fmla="*/ 198505 h 1614867"/>
                  <a:gd name="connsiteX375" fmla="*/ 873959 w 1156382"/>
                  <a:gd name="connsiteY375" fmla="*/ 195976 h 1614867"/>
                  <a:gd name="connsiteX376" fmla="*/ 868267 w 1156382"/>
                  <a:gd name="connsiteY376" fmla="*/ 191928 h 1614867"/>
                  <a:gd name="connsiteX377" fmla="*/ 873959 w 1156382"/>
                  <a:gd name="connsiteY377" fmla="*/ 197114 h 1614867"/>
                  <a:gd name="connsiteX378" fmla="*/ 878259 w 1156382"/>
                  <a:gd name="connsiteY378" fmla="*/ 210141 h 1614867"/>
                  <a:gd name="connsiteX379" fmla="*/ 882939 w 1156382"/>
                  <a:gd name="connsiteY379" fmla="*/ 233539 h 1614867"/>
                  <a:gd name="connsiteX380" fmla="*/ 889263 w 1156382"/>
                  <a:gd name="connsiteY380" fmla="*/ 252005 h 1614867"/>
                  <a:gd name="connsiteX381" fmla="*/ 891918 w 1156382"/>
                  <a:gd name="connsiteY381" fmla="*/ 259467 h 1614867"/>
                  <a:gd name="connsiteX382" fmla="*/ 892298 w 1156382"/>
                  <a:gd name="connsiteY382" fmla="*/ 259467 h 1614867"/>
                  <a:gd name="connsiteX383" fmla="*/ 892298 w 1156382"/>
                  <a:gd name="connsiteY383" fmla="*/ 263008 h 1614867"/>
                  <a:gd name="connsiteX384" fmla="*/ 892930 w 1156382"/>
                  <a:gd name="connsiteY384" fmla="*/ 268447 h 1614867"/>
                  <a:gd name="connsiteX385" fmla="*/ 893183 w 1156382"/>
                  <a:gd name="connsiteY385" fmla="*/ 271483 h 1614867"/>
                  <a:gd name="connsiteX386" fmla="*/ 894322 w 1156382"/>
                  <a:gd name="connsiteY386" fmla="*/ 284130 h 1614867"/>
                  <a:gd name="connsiteX387" fmla="*/ 896219 w 1156382"/>
                  <a:gd name="connsiteY387" fmla="*/ 271103 h 1614867"/>
                  <a:gd name="connsiteX388" fmla="*/ 896219 w 1156382"/>
                  <a:gd name="connsiteY388" fmla="*/ 268700 h 1614867"/>
                  <a:gd name="connsiteX389" fmla="*/ 895966 w 1156382"/>
                  <a:gd name="connsiteY389" fmla="*/ 268447 h 1614867"/>
                  <a:gd name="connsiteX390" fmla="*/ 895713 w 1156382"/>
                  <a:gd name="connsiteY390" fmla="*/ 262376 h 1614867"/>
                  <a:gd name="connsiteX391" fmla="*/ 895334 w 1156382"/>
                  <a:gd name="connsiteY391" fmla="*/ 259341 h 1614867"/>
                  <a:gd name="connsiteX392" fmla="*/ 895840 w 1156382"/>
                  <a:gd name="connsiteY392" fmla="*/ 259341 h 1614867"/>
                  <a:gd name="connsiteX393" fmla="*/ 895840 w 1156382"/>
                  <a:gd name="connsiteY393" fmla="*/ 259847 h 1614867"/>
                  <a:gd name="connsiteX394" fmla="*/ 896219 w 1156382"/>
                  <a:gd name="connsiteY394" fmla="*/ 262376 h 1614867"/>
                  <a:gd name="connsiteX395" fmla="*/ 897104 w 1156382"/>
                  <a:gd name="connsiteY395" fmla="*/ 268573 h 1614867"/>
                  <a:gd name="connsiteX396" fmla="*/ 897357 w 1156382"/>
                  <a:gd name="connsiteY396" fmla="*/ 271103 h 1614867"/>
                  <a:gd name="connsiteX397" fmla="*/ 898495 w 1156382"/>
                  <a:gd name="connsiteY397" fmla="*/ 284130 h 1614867"/>
                  <a:gd name="connsiteX398" fmla="*/ 896598 w 1156382"/>
                  <a:gd name="connsiteY398" fmla="*/ 332318 h 1614867"/>
                  <a:gd name="connsiteX399" fmla="*/ 892678 w 1156382"/>
                  <a:gd name="connsiteY399" fmla="*/ 401122 h 1614867"/>
                  <a:gd name="connsiteX400" fmla="*/ 868520 w 1156382"/>
                  <a:gd name="connsiteY400" fmla="*/ 493956 h 1614867"/>
                  <a:gd name="connsiteX401" fmla="*/ 878891 w 1156382"/>
                  <a:gd name="connsiteY401" fmla="*/ 458416 h 1614867"/>
                  <a:gd name="connsiteX402" fmla="*/ 875224 w 1156382"/>
                  <a:gd name="connsiteY402" fmla="*/ 466005 h 1614867"/>
                  <a:gd name="connsiteX403" fmla="*/ 871050 w 1156382"/>
                  <a:gd name="connsiteY403" fmla="*/ 472708 h 1614867"/>
                  <a:gd name="connsiteX404" fmla="*/ 878132 w 1156382"/>
                  <a:gd name="connsiteY404" fmla="*/ 434891 h 1614867"/>
                  <a:gd name="connsiteX405" fmla="*/ 863208 w 1156382"/>
                  <a:gd name="connsiteY405" fmla="*/ 486747 h 1614867"/>
                  <a:gd name="connsiteX406" fmla="*/ 841454 w 1156382"/>
                  <a:gd name="connsiteY406" fmla="*/ 543535 h 1614867"/>
                  <a:gd name="connsiteX407" fmla="*/ 828300 w 1156382"/>
                  <a:gd name="connsiteY407" fmla="*/ 570096 h 1614867"/>
                  <a:gd name="connsiteX408" fmla="*/ 812364 w 1156382"/>
                  <a:gd name="connsiteY408" fmla="*/ 597035 h 1614867"/>
                  <a:gd name="connsiteX409" fmla="*/ 795163 w 1156382"/>
                  <a:gd name="connsiteY409" fmla="*/ 624102 h 1614867"/>
                  <a:gd name="connsiteX410" fmla="*/ 776824 w 1156382"/>
                  <a:gd name="connsiteY410" fmla="*/ 652559 h 1614867"/>
                  <a:gd name="connsiteX411" fmla="*/ 763544 w 1156382"/>
                  <a:gd name="connsiteY411" fmla="*/ 674313 h 1614867"/>
                  <a:gd name="connsiteX412" fmla="*/ 743434 w 1156382"/>
                  <a:gd name="connsiteY412" fmla="*/ 696447 h 1614867"/>
                  <a:gd name="connsiteX413" fmla="*/ 732304 w 1156382"/>
                  <a:gd name="connsiteY413" fmla="*/ 710738 h 1614867"/>
                  <a:gd name="connsiteX414" fmla="*/ 721174 w 1156382"/>
                  <a:gd name="connsiteY414" fmla="*/ 734011 h 1614867"/>
                  <a:gd name="connsiteX415" fmla="*/ 719656 w 1156382"/>
                  <a:gd name="connsiteY415" fmla="*/ 744761 h 1614867"/>
                  <a:gd name="connsiteX416" fmla="*/ 721301 w 1156382"/>
                  <a:gd name="connsiteY416" fmla="*/ 758421 h 1614867"/>
                  <a:gd name="connsiteX417" fmla="*/ 730660 w 1156382"/>
                  <a:gd name="connsiteY417" fmla="*/ 776127 h 1614867"/>
                  <a:gd name="connsiteX418" fmla="*/ 750391 w 1156382"/>
                  <a:gd name="connsiteY418" fmla="*/ 792316 h 1614867"/>
                  <a:gd name="connsiteX419" fmla="*/ 766580 w 1156382"/>
                  <a:gd name="connsiteY419" fmla="*/ 799399 h 1614867"/>
                  <a:gd name="connsiteX420" fmla="*/ 779733 w 1156382"/>
                  <a:gd name="connsiteY420" fmla="*/ 803573 h 1614867"/>
                  <a:gd name="connsiteX421" fmla="*/ 803890 w 1156382"/>
                  <a:gd name="connsiteY421" fmla="*/ 808632 h 1614867"/>
                  <a:gd name="connsiteX422" fmla="*/ 843098 w 1156382"/>
                  <a:gd name="connsiteY422" fmla="*/ 810529 h 1614867"/>
                  <a:gd name="connsiteX423" fmla="*/ 895586 w 1156382"/>
                  <a:gd name="connsiteY423" fmla="*/ 800032 h 1614867"/>
                  <a:gd name="connsiteX424" fmla="*/ 948580 w 1156382"/>
                  <a:gd name="connsiteY424" fmla="*/ 774736 h 1614867"/>
                  <a:gd name="connsiteX425" fmla="*/ 992342 w 1156382"/>
                  <a:gd name="connsiteY425" fmla="*/ 734011 h 1614867"/>
                  <a:gd name="connsiteX426" fmla="*/ 997148 w 1156382"/>
                  <a:gd name="connsiteY426" fmla="*/ 728572 h 1614867"/>
                  <a:gd name="connsiteX427" fmla="*/ 1002586 w 1156382"/>
                  <a:gd name="connsiteY427" fmla="*/ 722122 h 1614867"/>
                  <a:gd name="connsiteX428" fmla="*/ 1011946 w 1156382"/>
                  <a:gd name="connsiteY428" fmla="*/ 709600 h 1614867"/>
                  <a:gd name="connsiteX429" fmla="*/ 1028388 w 1156382"/>
                  <a:gd name="connsiteY429" fmla="*/ 685569 h 1614867"/>
                  <a:gd name="connsiteX430" fmla="*/ 1036229 w 1156382"/>
                  <a:gd name="connsiteY430" fmla="*/ 674060 h 1614867"/>
                  <a:gd name="connsiteX431" fmla="*/ 1044071 w 1156382"/>
                  <a:gd name="connsiteY431" fmla="*/ 663309 h 1614867"/>
                  <a:gd name="connsiteX432" fmla="*/ 1062157 w 1156382"/>
                  <a:gd name="connsiteY432" fmla="*/ 639532 h 1614867"/>
                  <a:gd name="connsiteX433" fmla="*/ 1081002 w 1156382"/>
                  <a:gd name="connsiteY433" fmla="*/ 611454 h 1614867"/>
                  <a:gd name="connsiteX434" fmla="*/ 1096180 w 1156382"/>
                  <a:gd name="connsiteY434" fmla="*/ 580720 h 1614867"/>
                  <a:gd name="connsiteX435" fmla="*/ 1108069 w 1156382"/>
                  <a:gd name="connsiteY435" fmla="*/ 551503 h 1614867"/>
                  <a:gd name="connsiteX436" fmla="*/ 1110851 w 1156382"/>
                  <a:gd name="connsiteY436" fmla="*/ 544674 h 1614867"/>
                  <a:gd name="connsiteX437" fmla="*/ 1113633 w 1156382"/>
                  <a:gd name="connsiteY437" fmla="*/ 538223 h 1614867"/>
                  <a:gd name="connsiteX438" fmla="*/ 1120210 w 1156382"/>
                  <a:gd name="connsiteY438" fmla="*/ 523425 h 1614867"/>
                  <a:gd name="connsiteX439" fmla="*/ 1143356 w 1156382"/>
                  <a:gd name="connsiteY439" fmla="*/ 460819 h 1614867"/>
                  <a:gd name="connsiteX440" fmla="*/ 1126028 w 1156382"/>
                  <a:gd name="connsiteY440" fmla="*/ 501166 h 1614867"/>
                  <a:gd name="connsiteX441" fmla="*/ 1104527 w 1156382"/>
                  <a:gd name="connsiteY441" fmla="*/ 549480 h 1614867"/>
                  <a:gd name="connsiteX442" fmla="*/ 1089603 w 1156382"/>
                  <a:gd name="connsiteY442" fmla="*/ 581478 h 1614867"/>
                  <a:gd name="connsiteX443" fmla="*/ 1118187 w 1156382"/>
                  <a:gd name="connsiteY443" fmla="*/ 517355 h 1614867"/>
                  <a:gd name="connsiteX444" fmla="*/ 1133744 w 1156382"/>
                  <a:gd name="connsiteY444" fmla="*/ 473593 h 1614867"/>
                  <a:gd name="connsiteX445" fmla="*/ 1148288 w 1156382"/>
                  <a:gd name="connsiteY445" fmla="*/ 393154 h 1614867"/>
                  <a:gd name="connsiteX446" fmla="*/ 1155498 w 1156382"/>
                  <a:gd name="connsiteY446" fmla="*/ 318279 h 1614867"/>
                  <a:gd name="connsiteX447" fmla="*/ 1156383 w 1156382"/>
                  <a:gd name="connsiteY447" fmla="*/ 277553 h 1614867"/>
                  <a:gd name="connsiteX448" fmla="*/ 1153095 w 1156382"/>
                  <a:gd name="connsiteY448" fmla="*/ 236954 h 1614867"/>
                  <a:gd name="connsiteX449" fmla="*/ 1153474 w 1156382"/>
                  <a:gd name="connsiteY449" fmla="*/ 240243 h 1614867"/>
                  <a:gd name="connsiteX450" fmla="*/ 807811 w 1156382"/>
                  <a:gd name="connsiteY450" fmla="*/ 1116731 h 1614867"/>
                  <a:gd name="connsiteX451" fmla="*/ 806673 w 1156382"/>
                  <a:gd name="connsiteY451" fmla="*/ 1116984 h 1614867"/>
                  <a:gd name="connsiteX452" fmla="*/ 806293 w 1156382"/>
                  <a:gd name="connsiteY452" fmla="*/ 1116984 h 1614867"/>
                  <a:gd name="connsiteX453" fmla="*/ 807938 w 1156382"/>
                  <a:gd name="connsiteY453" fmla="*/ 1116605 h 1614867"/>
                  <a:gd name="connsiteX454" fmla="*/ 807811 w 1156382"/>
                  <a:gd name="connsiteY454" fmla="*/ 1116605 h 161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1156382" h="1614867">
                    <a:moveTo>
                      <a:pt x="1154233" y="238725"/>
                    </a:moveTo>
                    <a:cubicBezTo>
                      <a:pt x="1154233" y="236195"/>
                      <a:pt x="1154233" y="231895"/>
                      <a:pt x="1153853" y="225951"/>
                    </a:cubicBezTo>
                    <a:cubicBezTo>
                      <a:pt x="1153095" y="218741"/>
                      <a:pt x="1152083" y="215579"/>
                      <a:pt x="1151197" y="211026"/>
                    </a:cubicBezTo>
                    <a:cubicBezTo>
                      <a:pt x="1149300" y="202679"/>
                      <a:pt x="1146771" y="195217"/>
                      <a:pt x="1144368" y="188766"/>
                    </a:cubicBezTo>
                    <a:cubicBezTo>
                      <a:pt x="1139561" y="175739"/>
                      <a:pt x="1134755" y="166380"/>
                      <a:pt x="1132352" y="161068"/>
                    </a:cubicBezTo>
                    <a:cubicBezTo>
                      <a:pt x="1129823" y="155756"/>
                      <a:pt x="1129696" y="154238"/>
                      <a:pt x="1132605" y="157653"/>
                    </a:cubicBezTo>
                    <a:cubicBezTo>
                      <a:pt x="1135514" y="161321"/>
                      <a:pt x="1141838" y="169668"/>
                      <a:pt x="1149933" y="186743"/>
                    </a:cubicBezTo>
                    <a:cubicBezTo>
                      <a:pt x="1140952" y="166253"/>
                      <a:pt x="1130708" y="150950"/>
                      <a:pt x="1121601" y="138175"/>
                    </a:cubicBezTo>
                    <a:cubicBezTo>
                      <a:pt x="1112369" y="125401"/>
                      <a:pt x="1103009" y="114524"/>
                      <a:pt x="1093777" y="105291"/>
                    </a:cubicBezTo>
                    <a:cubicBezTo>
                      <a:pt x="1089097" y="100612"/>
                      <a:pt x="1084544" y="96438"/>
                      <a:pt x="1079864" y="92517"/>
                    </a:cubicBezTo>
                    <a:cubicBezTo>
                      <a:pt x="1077588" y="90746"/>
                      <a:pt x="1075437" y="88976"/>
                      <a:pt x="1073287" y="87205"/>
                    </a:cubicBezTo>
                    <a:cubicBezTo>
                      <a:pt x="1072655" y="86699"/>
                      <a:pt x="1069999" y="84675"/>
                      <a:pt x="1067975" y="83411"/>
                    </a:cubicBezTo>
                    <a:cubicBezTo>
                      <a:pt x="1065825" y="82019"/>
                      <a:pt x="1063928" y="81008"/>
                      <a:pt x="1062157" y="79996"/>
                    </a:cubicBezTo>
                    <a:cubicBezTo>
                      <a:pt x="1055201" y="76581"/>
                      <a:pt x="1051027" y="75063"/>
                      <a:pt x="1047739" y="73419"/>
                    </a:cubicBezTo>
                    <a:cubicBezTo>
                      <a:pt x="1046221" y="72660"/>
                      <a:pt x="1044830" y="72028"/>
                      <a:pt x="1043818" y="71395"/>
                    </a:cubicBezTo>
                    <a:cubicBezTo>
                      <a:pt x="1042806" y="70763"/>
                      <a:pt x="1042300" y="70384"/>
                      <a:pt x="1040150" y="68992"/>
                    </a:cubicBezTo>
                    <a:cubicBezTo>
                      <a:pt x="1036356" y="66336"/>
                      <a:pt x="1032562" y="63554"/>
                      <a:pt x="1028641" y="60771"/>
                    </a:cubicBezTo>
                    <a:cubicBezTo>
                      <a:pt x="1026364" y="59127"/>
                      <a:pt x="1023708" y="57356"/>
                      <a:pt x="1020419" y="55333"/>
                    </a:cubicBezTo>
                    <a:cubicBezTo>
                      <a:pt x="1018775" y="54321"/>
                      <a:pt x="1016625" y="53183"/>
                      <a:pt x="1014728" y="52297"/>
                    </a:cubicBezTo>
                    <a:lnTo>
                      <a:pt x="1010681" y="50273"/>
                    </a:lnTo>
                    <a:cubicBezTo>
                      <a:pt x="998919" y="44709"/>
                      <a:pt x="986903" y="40535"/>
                      <a:pt x="973749" y="36108"/>
                    </a:cubicBezTo>
                    <a:cubicBezTo>
                      <a:pt x="967299" y="33958"/>
                      <a:pt x="960469" y="31808"/>
                      <a:pt x="953260" y="29278"/>
                    </a:cubicBezTo>
                    <a:cubicBezTo>
                      <a:pt x="945545" y="27002"/>
                      <a:pt x="937450" y="24472"/>
                      <a:pt x="928597" y="21816"/>
                    </a:cubicBezTo>
                    <a:cubicBezTo>
                      <a:pt x="919744" y="19160"/>
                      <a:pt x="910131" y="16378"/>
                      <a:pt x="900013" y="13342"/>
                    </a:cubicBezTo>
                    <a:cubicBezTo>
                      <a:pt x="894954" y="11825"/>
                      <a:pt x="889642" y="10307"/>
                      <a:pt x="884077" y="8789"/>
                    </a:cubicBezTo>
                    <a:cubicBezTo>
                      <a:pt x="881421" y="7904"/>
                      <a:pt x="878512" y="7271"/>
                      <a:pt x="875603" y="6765"/>
                    </a:cubicBezTo>
                    <a:cubicBezTo>
                      <a:pt x="872947" y="6260"/>
                      <a:pt x="870291" y="5753"/>
                      <a:pt x="867508" y="5121"/>
                    </a:cubicBezTo>
                    <a:cubicBezTo>
                      <a:pt x="859161" y="4236"/>
                      <a:pt x="867762" y="7398"/>
                      <a:pt x="870164" y="9168"/>
                    </a:cubicBezTo>
                    <a:cubicBezTo>
                      <a:pt x="871303" y="10054"/>
                      <a:pt x="871050" y="10560"/>
                      <a:pt x="866370" y="9927"/>
                    </a:cubicBezTo>
                    <a:cubicBezTo>
                      <a:pt x="861564" y="9421"/>
                      <a:pt x="852711" y="7524"/>
                      <a:pt x="834751" y="3983"/>
                    </a:cubicBezTo>
                    <a:cubicBezTo>
                      <a:pt x="816285" y="315"/>
                      <a:pt x="793519" y="-1203"/>
                      <a:pt x="774547" y="1074"/>
                    </a:cubicBezTo>
                    <a:cubicBezTo>
                      <a:pt x="755196" y="2971"/>
                      <a:pt x="739134" y="6386"/>
                      <a:pt x="724589" y="8283"/>
                    </a:cubicBezTo>
                    <a:cubicBezTo>
                      <a:pt x="692843" y="12457"/>
                      <a:pt x="663880" y="19539"/>
                      <a:pt x="644655" y="27128"/>
                    </a:cubicBezTo>
                    <a:cubicBezTo>
                      <a:pt x="625051" y="34717"/>
                      <a:pt x="615818" y="39903"/>
                      <a:pt x="617083" y="38385"/>
                    </a:cubicBezTo>
                    <a:cubicBezTo>
                      <a:pt x="617842" y="37626"/>
                      <a:pt x="621257" y="35476"/>
                      <a:pt x="628593" y="31682"/>
                    </a:cubicBezTo>
                    <a:cubicBezTo>
                      <a:pt x="636055" y="27760"/>
                      <a:pt x="647311" y="22449"/>
                      <a:pt x="663121" y="17263"/>
                    </a:cubicBezTo>
                    <a:cubicBezTo>
                      <a:pt x="648449" y="21437"/>
                      <a:pt x="635802" y="26496"/>
                      <a:pt x="625304" y="31428"/>
                    </a:cubicBezTo>
                    <a:cubicBezTo>
                      <a:pt x="615186" y="36235"/>
                      <a:pt x="606965" y="40661"/>
                      <a:pt x="600009" y="44582"/>
                    </a:cubicBezTo>
                    <a:cubicBezTo>
                      <a:pt x="585970" y="52550"/>
                      <a:pt x="576737" y="58748"/>
                      <a:pt x="568895" y="64186"/>
                    </a:cubicBezTo>
                    <a:cubicBezTo>
                      <a:pt x="553339" y="75189"/>
                      <a:pt x="542967" y="83537"/>
                      <a:pt x="517798" y="103773"/>
                    </a:cubicBezTo>
                    <a:cubicBezTo>
                      <a:pt x="489847" y="125148"/>
                      <a:pt x="467334" y="146143"/>
                      <a:pt x="446845" y="165621"/>
                    </a:cubicBezTo>
                    <a:cubicBezTo>
                      <a:pt x="426608" y="186110"/>
                      <a:pt x="407890" y="204955"/>
                      <a:pt x="390436" y="222536"/>
                    </a:cubicBezTo>
                    <a:cubicBezTo>
                      <a:pt x="375005" y="239104"/>
                      <a:pt x="358311" y="254787"/>
                      <a:pt x="343386" y="271609"/>
                    </a:cubicBezTo>
                    <a:cubicBezTo>
                      <a:pt x="339592" y="275783"/>
                      <a:pt x="335924" y="280083"/>
                      <a:pt x="332383" y="284383"/>
                    </a:cubicBezTo>
                    <a:cubicBezTo>
                      <a:pt x="329221" y="288557"/>
                      <a:pt x="326185" y="292604"/>
                      <a:pt x="323023" y="296651"/>
                    </a:cubicBezTo>
                    <a:cubicBezTo>
                      <a:pt x="316952" y="304746"/>
                      <a:pt x="311134" y="312588"/>
                      <a:pt x="305316" y="320303"/>
                    </a:cubicBezTo>
                    <a:cubicBezTo>
                      <a:pt x="299625" y="328018"/>
                      <a:pt x="293934" y="335480"/>
                      <a:pt x="288495" y="342942"/>
                    </a:cubicBezTo>
                    <a:cubicBezTo>
                      <a:pt x="285712" y="346610"/>
                      <a:pt x="283056" y="350278"/>
                      <a:pt x="280274" y="353946"/>
                    </a:cubicBezTo>
                    <a:cubicBezTo>
                      <a:pt x="277491" y="357866"/>
                      <a:pt x="274583" y="361914"/>
                      <a:pt x="271926" y="365961"/>
                    </a:cubicBezTo>
                    <a:cubicBezTo>
                      <a:pt x="261429" y="382024"/>
                      <a:pt x="253081" y="397581"/>
                      <a:pt x="244734" y="412125"/>
                    </a:cubicBezTo>
                    <a:cubicBezTo>
                      <a:pt x="227280" y="441848"/>
                      <a:pt x="209826" y="471570"/>
                      <a:pt x="190475" y="504454"/>
                    </a:cubicBezTo>
                    <a:lnTo>
                      <a:pt x="241192" y="422876"/>
                    </a:lnTo>
                    <a:lnTo>
                      <a:pt x="265603" y="381771"/>
                    </a:lnTo>
                    <a:cubicBezTo>
                      <a:pt x="270029" y="374688"/>
                      <a:pt x="274583" y="367479"/>
                      <a:pt x="279642" y="360396"/>
                    </a:cubicBezTo>
                    <a:lnTo>
                      <a:pt x="294439" y="340666"/>
                    </a:lnTo>
                    <a:cubicBezTo>
                      <a:pt x="315055" y="316129"/>
                      <a:pt x="318723" y="313599"/>
                      <a:pt x="312020" y="324477"/>
                    </a:cubicBezTo>
                    <a:cubicBezTo>
                      <a:pt x="308731" y="329915"/>
                      <a:pt x="302787" y="338642"/>
                      <a:pt x="294945" y="349646"/>
                    </a:cubicBezTo>
                    <a:cubicBezTo>
                      <a:pt x="287357" y="360143"/>
                      <a:pt x="276986" y="375194"/>
                      <a:pt x="268259" y="390751"/>
                    </a:cubicBezTo>
                    <a:cubicBezTo>
                      <a:pt x="259152" y="406560"/>
                      <a:pt x="250172" y="422876"/>
                      <a:pt x="239928" y="438812"/>
                    </a:cubicBezTo>
                    <a:cubicBezTo>
                      <a:pt x="229557" y="455507"/>
                      <a:pt x="219059" y="472329"/>
                      <a:pt x="209067" y="488138"/>
                    </a:cubicBezTo>
                    <a:cubicBezTo>
                      <a:pt x="204008" y="495980"/>
                      <a:pt x="199202" y="503695"/>
                      <a:pt x="194522" y="511031"/>
                    </a:cubicBezTo>
                    <a:cubicBezTo>
                      <a:pt x="190096" y="518493"/>
                      <a:pt x="185922" y="525449"/>
                      <a:pt x="182001" y="532026"/>
                    </a:cubicBezTo>
                    <a:cubicBezTo>
                      <a:pt x="174159" y="544927"/>
                      <a:pt x="167456" y="555804"/>
                      <a:pt x="162397" y="563139"/>
                    </a:cubicBezTo>
                    <a:cubicBezTo>
                      <a:pt x="170112" y="550492"/>
                      <a:pt x="179471" y="534429"/>
                      <a:pt x="189716" y="516596"/>
                    </a:cubicBezTo>
                    <a:cubicBezTo>
                      <a:pt x="199961" y="498889"/>
                      <a:pt x="212103" y="480297"/>
                      <a:pt x="223233" y="461705"/>
                    </a:cubicBezTo>
                    <a:cubicBezTo>
                      <a:pt x="228924" y="452472"/>
                      <a:pt x="234489" y="443239"/>
                      <a:pt x="239801" y="434386"/>
                    </a:cubicBezTo>
                    <a:cubicBezTo>
                      <a:pt x="244987" y="426164"/>
                      <a:pt x="249793" y="417943"/>
                      <a:pt x="254220" y="409975"/>
                    </a:cubicBezTo>
                    <a:cubicBezTo>
                      <a:pt x="263073" y="394039"/>
                      <a:pt x="271168" y="379621"/>
                      <a:pt x="277365" y="369755"/>
                    </a:cubicBezTo>
                    <a:cubicBezTo>
                      <a:pt x="244228" y="423255"/>
                      <a:pt x="222347" y="458416"/>
                      <a:pt x="202870" y="490036"/>
                    </a:cubicBezTo>
                    <a:cubicBezTo>
                      <a:pt x="192878" y="505719"/>
                      <a:pt x="184404" y="521275"/>
                      <a:pt x="175298" y="537338"/>
                    </a:cubicBezTo>
                    <a:cubicBezTo>
                      <a:pt x="165938" y="553527"/>
                      <a:pt x="156200" y="570475"/>
                      <a:pt x="144690" y="590332"/>
                    </a:cubicBezTo>
                    <a:cubicBezTo>
                      <a:pt x="109150" y="657618"/>
                      <a:pt x="164674" y="563139"/>
                      <a:pt x="133434" y="619675"/>
                    </a:cubicBezTo>
                    <a:cubicBezTo>
                      <a:pt x="121418" y="639152"/>
                      <a:pt x="109023" y="658250"/>
                      <a:pt x="99032" y="678993"/>
                    </a:cubicBezTo>
                    <a:cubicBezTo>
                      <a:pt x="89420" y="699482"/>
                      <a:pt x="81831" y="718706"/>
                      <a:pt x="74622" y="738184"/>
                    </a:cubicBezTo>
                    <a:cubicBezTo>
                      <a:pt x="60456" y="776380"/>
                      <a:pt x="48188" y="814450"/>
                      <a:pt x="38829" y="853152"/>
                    </a:cubicBezTo>
                    <a:cubicBezTo>
                      <a:pt x="36552" y="862764"/>
                      <a:pt x="34149" y="872376"/>
                      <a:pt x="31746" y="882115"/>
                    </a:cubicBezTo>
                    <a:cubicBezTo>
                      <a:pt x="29216" y="892107"/>
                      <a:pt x="27066" y="902478"/>
                      <a:pt x="25295" y="912723"/>
                    </a:cubicBezTo>
                    <a:cubicBezTo>
                      <a:pt x="21501" y="933339"/>
                      <a:pt x="18845" y="954081"/>
                      <a:pt x="15557" y="975076"/>
                    </a:cubicBezTo>
                    <a:cubicBezTo>
                      <a:pt x="8601" y="1016940"/>
                      <a:pt x="1138" y="1064875"/>
                      <a:pt x="0" y="1117363"/>
                    </a:cubicBezTo>
                    <a:cubicBezTo>
                      <a:pt x="1391" y="1130896"/>
                      <a:pt x="2150" y="1119387"/>
                      <a:pt x="3162" y="1106233"/>
                    </a:cubicBezTo>
                    <a:cubicBezTo>
                      <a:pt x="4174" y="1093206"/>
                      <a:pt x="5565" y="1078155"/>
                      <a:pt x="6577" y="1084985"/>
                    </a:cubicBezTo>
                    <a:cubicBezTo>
                      <a:pt x="3668" y="1135450"/>
                      <a:pt x="5059" y="1157077"/>
                      <a:pt x="6071" y="1175417"/>
                    </a:cubicBezTo>
                    <a:cubicBezTo>
                      <a:pt x="6830" y="1184776"/>
                      <a:pt x="6830" y="1192491"/>
                      <a:pt x="9106" y="1205265"/>
                    </a:cubicBezTo>
                    <a:cubicBezTo>
                      <a:pt x="11256" y="1216901"/>
                      <a:pt x="14798" y="1229675"/>
                      <a:pt x="18339" y="1247635"/>
                    </a:cubicBezTo>
                    <a:cubicBezTo>
                      <a:pt x="21248" y="1253579"/>
                      <a:pt x="21122" y="1248394"/>
                      <a:pt x="18592" y="1235873"/>
                    </a:cubicBezTo>
                    <a:cubicBezTo>
                      <a:pt x="17201" y="1229422"/>
                      <a:pt x="15304" y="1221075"/>
                      <a:pt x="13154" y="1211463"/>
                    </a:cubicBezTo>
                    <a:cubicBezTo>
                      <a:pt x="12142" y="1206530"/>
                      <a:pt x="10877" y="1200712"/>
                      <a:pt x="10245" y="1194388"/>
                    </a:cubicBezTo>
                    <a:cubicBezTo>
                      <a:pt x="9739" y="1188696"/>
                      <a:pt x="9233" y="1182626"/>
                      <a:pt x="8727" y="1176428"/>
                    </a:cubicBezTo>
                    <a:cubicBezTo>
                      <a:pt x="6956" y="1151639"/>
                      <a:pt x="6703" y="1123308"/>
                      <a:pt x="7589" y="1096115"/>
                    </a:cubicBezTo>
                    <a:cubicBezTo>
                      <a:pt x="8221" y="1068543"/>
                      <a:pt x="11130" y="1041730"/>
                      <a:pt x="14165" y="1020482"/>
                    </a:cubicBezTo>
                    <a:cubicBezTo>
                      <a:pt x="17454" y="1006696"/>
                      <a:pt x="20869" y="994427"/>
                      <a:pt x="21754" y="995818"/>
                    </a:cubicBezTo>
                    <a:cubicBezTo>
                      <a:pt x="22892" y="997210"/>
                      <a:pt x="20742" y="1012008"/>
                      <a:pt x="16822" y="1053366"/>
                    </a:cubicBezTo>
                    <a:cubicBezTo>
                      <a:pt x="16822" y="1037682"/>
                      <a:pt x="11636" y="1069555"/>
                      <a:pt x="10877" y="1113569"/>
                    </a:cubicBezTo>
                    <a:cubicBezTo>
                      <a:pt x="10371" y="1135576"/>
                      <a:pt x="10751" y="1160745"/>
                      <a:pt x="12648" y="1184523"/>
                    </a:cubicBezTo>
                    <a:cubicBezTo>
                      <a:pt x="13154" y="1190341"/>
                      <a:pt x="13533" y="1196412"/>
                      <a:pt x="14671" y="1202609"/>
                    </a:cubicBezTo>
                    <a:cubicBezTo>
                      <a:pt x="15810" y="1208554"/>
                      <a:pt x="17075" y="1213992"/>
                      <a:pt x="18339" y="1219051"/>
                    </a:cubicBezTo>
                    <a:cubicBezTo>
                      <a:pt x="20869" y="1229296"/>
                      <a:pt x="23145" y="1238402"/>
                      <a:pt x="24663" y="1246244"/>
                    </a:cubicBezTo>
                    <a:cubicBezTo>
                      <a:pt x="27699" y="1256489"/>
                      <a:pt x="27699" y="1253832"/>
                      <a:pt x="26307" y="1245485"/>
                    </a:cubicBezTo>
                    <a:cubicBezTo>
                      <a:pt x="25042" y="1237390"/>
                      <a:pt x="21881" y="1223731"/>
                      <a:pt x="19351" y="1211209"/>
                    </a:cubicBezTo>
                    <a:cubicBezTo>
                      <a:pt x="18086" y="1205012"/>
                      <a:pt x="17075" y="1198688"/>
                      <a:pt x="16822" y="1193882"/>
                    </a:cubicBezTo>
                    <a:cubicBezTo>
                      <a:pt x="16442" y="1189203"/>
                      <a:pt x="16442" y="1186041"/>
                      <a:pt x="16442" y="1185029"/>
                    </a:cubicBezTo>
                    <a:cubicBezTo>
                      <a:pt x="16442" y="1184017"/>
                      <a:pt x="16695" y="1185408"/>
                      <a:pt x="17201" y="1189961"/>
                    </a:cubicBezTo>
                    <a:cubicBezTo>
                      <a:pt x="17580" y="1194388"/>
                      <a:pt x="18719" y="1202862"/>
                      <a:pt x="21754" y="1214371"/>
                    </a:cubicBezTo>
                    <a:cubicBezTo>
                      <a:pt x="24790" y="1228284"/>
                      <a:pt x="27699" y="1241185"/>
                      <a:pt x="30355" y="1254718"/>
                    </a:cubicBezTo>
                    <a:cubicBezTo>
                      <a:pt x="33137" y="1268251"/>
                      <a:pt x="35920" y="1281657"/>
                      <a:pt x="38576" y="1294937"/>
                    </a:cubicBezTo>
                    <a:cubicBezTo>
                      <a:pt x="46670" y="1321245"/>
                      <a:pt x="57294" y="1345908"/>
                      <a:pt x="70574" y="1369433"/>
                    </a:cubicBezTo>
                    <a:cubicBezTo>
                      <a:pt x="83602" y="1392831"/>
                      <a:pt x="99791" y="1414585"/>
                      <a:pt x="115980" y="1435201"/>
                    </a:cubicBezTo>
                    <a:cubicBezTo>
                      <a:pt x="132295" y="1456323"/>
                      <a:pt x="150255" y="1476686"/>
                      <a:pt x="170618" y="1495657"/>
                    </a:cubicBezTo>
                    <a:cubicBezTo>
                      <a:pt x="177954" y="1498819"/>
                      <a:pt x="201605" y="1519435"/>
                      <a:pt x="228545" y="1533980"/>
                    </a:cubicBezTo>
                    <a:cubicBezTo>
                      <a:pt x="242078" y="1541442"/>
                      <a:pt x="255231" y="1547007"/>
                      <a:pt x="265603" y="1551434"/>
                    </a:cubicBezTo>
                    <a:cubicBezTo>
                      <a:pt x="276100" y="1555734"/>
                      <a:pt x="283815" y="1558137"/>
                      <a:pt x="285839" y="1557505"/>
                    </a:cubicBezTo>
                    <a:cubicBezTo>
                      <a:pt x="270282" y="1551434"/>
                      <a:pt x="256623" y="1545236"/>
                      <a:pt x="244228" y="1539545"/>
                    </a:cubicBezTo>
                    <a:cubicBezTo>
                      <a:pt x="231580" y="1533601"/>
                      <a:pt x="220450" y="1527150"/>
                      <a:pt x="210838" y="1520700"/>
                    </a:cubicBezTo>
                    <a:cubicBezTo>
                      <a:pt x="191360" y="1507546"/>
                      <a:pt x="176942" y="1494392"/>
                      <a:pt x="164294" y="1481618"/>
                    </a:cubicBezTo>
                    <a:cubicBezTo>
                      <a:pt x="138999" y="1455564"/>
                      <a:pt x="120407" y="1430774"/>
                      <a:pt x="92708" y="1392199"/>
                    </a:cubicBezTo>
                    <a:cubicBezTo>
                      <a:pt x="110035" y="1414332"/>
                      <a:pt x="106747" y="1407882"/>
                      <a:pt x="101309" y="1398902"/>
                    </a:cubicBezTo>
                    <a:cubicBezTo>
                      <a:pt x="100423" y="1397384"/>
                      <a:pt x="99538" y="1395867"/>
                      <a:pt x="98652" y="1394349"/>
                    </a:cubicBezTo>
                    <a:cubicBezTo>
                      <a:pt x="105103" y="1403202"/>
                      <a:pt x="111933" y="1411929"/>
                      <a:pt x="119142" y="1420656"/>
                    </a:cubicBezTo>
                    <a:cubicBezTo>
                      <a:pt x="138872" y="1445572"/>
                      <a:pt x="158603" y="1466820"/>
                      <a:pt x="178713" y="1484907"/>
                    </a:cubicBezTo>
                    <a:cubicBezTo>
                      <a:pt x="202617" y="1506281"/>
                      <a:pt x="226521" y="1522091"/>
                      <a:pt x="251058" y="1533347"/>
                    </a:cubicBezTo>
                    <a:cubicBezTo>
                      <a:pt x="261682" y="1538406"/>
                      <a:pt x="272938" y="1543592"/>
                      <a:pt x="285207" y="1548651"/>
                    </a:cubicBezTo>
                    <a:cubicBezTo>
                      <a:pt x="265729" y="1541063"/>
                      <a:pt x="249793" y="1533727"/>
                      <a:pt x="234869" y="1526897"/>
                    </a:cubicBezTo>
                    <a:cubicBezTo>
                      <a:pt x="206917" y="1512605"/>
                      <a:pt x="183519" y="1496542"/>
                      <a:pt x="153291" y="1466947"/>
                    </a:cubicBezTo>
                    <a:cubicBezTo>
                      <a:pt x="172895" y="1487183"/>
                      <a:pt x="192246" y="1503499"/>
                      <a:pt x="210332" y="1515893"/>
                    </a:cubicBezTo>
                    <a:cubicBezTo>
                      <a:pt x="228165" y="1528415"/>
                      <a:pt x="244987" y="1536509"/>
                      <a:pt x="257382" y="1542707"/>
                    </a:cubicBezTo>
                    <a:cubicBezTo>
                      <a:pt x="262188" y="1541822"/>
                      <a:pt x="287483" y="1554849"/>
                      <a:pt x="322897" y="1566990"/>
                    </a:cubicBezTo>
                    <a:cubicBezTo>
                      <a:pt x="358057" y="1578373"/>
                      <a:pt x="401819" y="1594183"/>
                      <a:pt x="441533" y="1598357"/>
                    </a:cubicBezTo>
                    <a:lnTo>
                      <a:pt x="441785" y="1596207"/>
                    </a:lnTo>
                    <a:cubicBezTo>
                      <a:pt x="440647" y="1595195"/>
                      <a:pt x="436726" y="1594816"/>
                      <a:pt x="410293" y="1589756"/>
                    </a:cubicBezTo>
                    <a:cubicBezTo>
                      <a:pt x="408902" y="1590009"/>
                      <a:pt x="404854" y="1590262"/>
                      <a:pt x="379053" y="1583179"/>
                    </a:cubicBezTo>
                    <a:cubicBezTo>
                      <a:pt x="384871" y="1583179"/>
                      <a:pt x="356287" y="1574326"/>
                      <a:pt x="350343" y="1571164"/>
                    </a:cubicBezTo>
                    <a:cubicBezTo>
                      <a:pt x="369061" y="1576856"/>
                      <a:pt x="388918" y="1582673"/>
                      <a:pt x="410546" y="1587353"/>
                    </a:cubicBezTo>
                    <a:cubicBezTo>
                      <a:pt x="436220" y="1592918"/>
                      <a:pt x="464552" y="1594942"/>
                      <a:pt x="494147" y="1599875"/>
                    </a:cubicBezTo>
                    <a:cubicBezTo>
                      <a:pt x="511475" y="1603289"/>
                      <a:pt x="524881" y="1605692"/>
                      <a:pt x="534746" y="1606831"/>
                    </a:cubicBezTo>
                    <a:cubicBezTo>
                      <a:pt x="544612" y="1607969"/>
                      <a:pt x="555742" y="1610751"/>
                      <a:pt x="568516" y="1611763"/>
                    </a:cubicBezTo>
                    <a:cubicBezTo>
                      <a:pt x="571804" y="1611890"/>
                      <a:pt x="575093" y="1612143"/>
                      <a:pt x="578381" y="1612269"/>
                    </a:cubicBezTo>
                    <a:cubicBezTo>
                      <a:pt x="583314" y="1612902"/>
                      <a:pt x="590017" y="1613534"/>
                      <a:pt x="598365" y="1614167"/>
                    </a:cubicBezTo>
                    <a:cubicBezTo>
                      <a:pt x="609621" y="1614799"/>
                      <a:pt x="623913" y="1615305"/>
                      <a:pt x="640608" y="1614293"/>
                    </a:cubicBezTo>
                    <a:cubicBezTo>
                      <a:pt x="657303" y="1613281"/>
                      <a:pt x="676148" y="1609487"/>
                      <a:pt x="696511" y="1604934"/>
                    </a:cubicBezTo>
                    <a:cubicBezTo>
                      <a:pt x="697143" y="1604175"/>
                      <a:pt x="697143" y="1603669"/>
                      <a:pt x="696891" y="1603289"/>
                    </a:cubicBezTo>
                    <a:cubicBezTo>
                      <a:pt x="700432" y="1602531"/>
                      <a:pt x="703973" y="1601772"/>
                      <a:pt x="707515" y="1601013"/>
                    </a:cubicBezTo>
                    <a:cubicBezTo>
                      <a:pt x="733189" y="1595827"/>
                      <a:pt x="760256" y="1591400"/>
                      <a:pt x="786310" y="1580144"/>
                    </a:cubicBezTo>
                    <a:cubicBezTo>
                      <a:pt x="809455" y="1570152"/>
                      <a:pt x="832348" y="1556746"/>
                      <a:pt x="855746" y="1541822"/>
                    </a:cubicBezTo>
                    <a:cubicBezTo>
                      <a:pt x="856378" y="1541822"/>
                      <a:pt x="857011" y="1541822"/>
                      <a:pt x="857011" y="1542074"/>
                    </a:cubicBezTo>
                    <a:cubicBezTo>
                      <a:pt x="842592" y="1551813"/>
                      <a:pt x="829186" y="1560667"/>
                      <a:pt x="818435" y="1567623"/>
                    </a:cubicBezTo>
                    <a:cubicBezTo>
                      <a:pt x="829818" y="1561299"/>
                      <a:pt x="839684" y="1555608"/>
                      <a:pt x="848284" y="1550295"/>
                    </a:cubicBezTo>
                    <a:cubicBezTo>
                      <a:pt x="847651" y="1550801"/>
                      <a:pt x="847146" y="1551307"/>
                      <a:pt x="846387" y="1551813"/>
                    </a:cubicBezTo>
                    <a:cubicBezTo>
                      <a:pt x="864600" y="1540809"/>
                      <a:pt x="877627" y="1532462"/>
                      <a:pt x="892551" y="1521712"/>
                    </a:cubicBezTo>
                    <a:cubicBezTo>
                      <a:pt x="900013" y="1516399"/>
                      <a:pt x="907981" y="1510455"/>
                      <a:pt x="917214" y="1502993"/>
                    </a:cubicBezTo>
                    <a:cubicBezTo>
                      <a:pt x="926320" y="1495657"/>
                      <a:pt x="937324" y="1486804"/>
                      <a:pt x="948707" y="1474283"/>
                    </a:cubicBezTo>
                    <a:cubicBezTo>
                      <a:pt x="962999" y="1457082"/>
                      <a:pt x="966034" y="1449746"/>
                      <a:pt x="968690" y="1443802"/>
                    </a:cubicBezTo>
                    <a:cubicBezTo>
                      <a:pt x="968943" y="1443169"/>
                      <a:pt x="969196" y="1442537"/>
                      <a:pt x="969449" y="1441778"/>
                    </a:cubicBezTo>
                    <a:cubicBezTo>
                      <a:pt x="975520" y="1433683"/>
                      <a:pt x="981338" y="1425462"/>
                      <a:pt x="986776" y="1416988"/>
                    </a:cubicBezTo>
                    <a:cubicBezTo>
                      <a:pt x="1004230" y="1390175"/>
                      <a:pt x="1021811" y="1362097"/>
                      <a:pt x="1032056" y="1329466"/>
                    </a:cubicBezTo>
                    <a:cubicBezTo>
                      <a:pt x="1040150" y="1303918"/>
                      <a:pt x="1044071" y="1275966"/>
                      <a:pt x="1047233" y="1246750"/>
                    </a:cubicBezTo>
                    <a:cubicBezTo>
                      <a:pt x="1047486" y="1245485"/>
                      <a:pt x="1047739" y="1244094"/>
                      <a:pt x="1047992" y="1243082"/>
                    </a:cubicBezTo>
                    <a:cubicBezTo>
                      <a:pt x="1047233" y="1273816"/>
                      <a:pt x="1049004" y="1276472"/>
                      <a:pt x="1047865" y="1294179"/>
                    </a:cubicBezTo>
                    <a:cubicBezTo>
                      <a:pt x="1047106" y="1303032"/>
                      <a:pt x="1045842" y="1315806"/>
                      <a:pt x="1039391" y="1337561"/>
                    </a:cubicBezTo>
                    <a:cubicBezTo>
                      <a:pt x="1032941" y="1359314"/>
                      <a:pt x="1018902" y="1388657"/>
                      <a:pt x="993733" y="1426980"/>
                    </a:cubicBezTo>
                    <a:cubicBezTo>
                      <a:pt x="981717" y="1446331"/>
                      <a:pt x="981465" y="1446584"/>
                      <a:pt x="988547" y="1436845"/>
                    </a:cubicBezTo>
                    <a:cubicBezTo>
                      <a:pt x="995503" y="1426727"/>
                      <a:pt x="1008657" y="1406870"/>
                      <a:pt x="1021811" y="1382966"/>
                    </a:cubicBezTo>
                    <a:cubicBezTo>
                      <a:pt x="1035091" y="1359314"/>
                      <a:pt x="1045336" y="1330225"/>
                      <a:pt x="1049636" y="1308597"/>
                    </a:cubicBezTo>
                    <a:cubicBezTo>
                      <a:pt x="1054189" y="1287096"/>
                      <a:pt x="1055833" y="1273057"/>
                      <a:pt x="1056213" y="1276472"/>
                    </a:cubicBezTo>
                    <a:cubicBezTo>
                      <a:pt x="1051659" y="1316312"/>
                      <a:pt x="1047233" y="1331363"/>
                      <a:pt x="1043438" y="1345023"/>
                    </a:cubicBezTo>
                    <a:cubicBezTo>
                      <a:pt x="1039138" y="1358429"/>
                      <a:pt x="1035218" y="1371583"/>
                      <a:pt x="1016752" y="1403202"/>
                    </a:cubicBezTo>
                    <a:cubicBezTo>
                      <a:pt x="1022064" y="1398522"/>
                      <a:pt x="1035218" y="1376136"/>
                      <a:pt x="1040024" y="1365638"/>
                    </a:cubicBezTo>
                    <a:cubicBezTo>
                      <a:pt x="1042553" y="1360453"/>
                      <a:pt x="1043438" y="1358682"/>
                      <a:pt x="1041162" y="1364374"/>
                    </a:cubicBezTo>
                    <a:cubicBezTo>
                      <a:pt x="1038885" y="1369939"/>
                      <a:pt x="1033320" y="1383219"/>
                      <a:pt x="1020546" y="1405479"/>
                    </a:cubicBezTo>
                    <a:cubicBezTo>
                      <a:pt x="1041035" y="1371836"/>
                      <a:pt x="1051786" y="1346920"/>
                      <a:pt x="1058995" y="1319474"/>
                    </a:cubicBezTo>
                    <a:cubicBezTo>
                      <a:pt x="1062537" y="1305815"/>
                      <a:pt x="1065445" y="1291396"/>
                      <a:pt x="1067849" y="1274322"/>
                    </a:cubicBezTo>
                    <a:cubicBezTo>
                      <a:pt x="1068987" y="1265848"/>
                      <a:pt x="1070125" y="1256615"/>
                      <a:pt x="1071137" y="1246623"/>
                    </a:cubicBezTo>
                    <a:cubicBezTo>
                      <a:pt x="1071516" y="1241564"/>
                      <a:pt x="1072402" y="1236379"/>
                      <a:pt x="1072528" y="1229422"/>
                    </a:cubicBezTo>
                    <a:cubicBezTo>
                      <a:pt x="1072781" y="1223731"/>
                      <a:pt x="1072908" y="1217533"/>
                      <a:pt x="1072781" y="1210957"/>
                    </a:cubicBezTo>
                    <a:cubicBezTo>
                      <a:pt x="1071643" y="1204380"/>
                      <a:pt x="1071390" y="1210198"/>
                      <a:pt x="1070884" y="1221328"/>
                    </a:cubicBezTo>
                    <a:cubicBezTo>
                      <a:pt x="1070631" y="1226513"/>
                      <a:pt x="1070125" y="1234608"/>
                      <a:pt x="1069113" y="1242197"/>
                    </a:cubicBezTo>
                    <a:cubicBezTo>
                      <a:pt x="1068228" y="1249532"/>
                      <a:pt x="1067216" y="1257500"/>
                      <a:pt x="1066204" y="1265468"/>
                    </a:cubicBezTo>
                    <a:cubicBezTo>
                      <a:pt x="1062284" y="1297341"/>
                      <a:pt x="1053557" y="1328454"/>
                      <a:pt x="1055833" y="1310115"/>
                    </a:cubicBezTo>
                    <a:cubicBezTo>
                      <a:pt x="1061778" y="1282669"/>
                      <a:pt x="1063675" y="1261674"/>
                      <a:pt x="1065319" y="1245485"/>
                    </a:cubicBezTo>
                    <a:cubicBezTo>
                      <a:pt x="1065699" y="1241311"/>
                      <a:pt x="1066078" y="1237390"/>
                      <a:pt x="1066331" y="1233722"/>
                    </a:cubicBezTo>
                    <a:cubicBezTo>
                      <a:pt x="1066331" y="1229928"/>
                      <a:pt x="1066457" y="1226387"/>
                      <a:pt x="1066584" y="1223098"/>
                    </a:cubicBezTo>
                    <a:cubicBezTo>
                      <a:pt x="1066584" y="1216774"/>
                      <a:pt x="1066457" y="1211463"/>
                      <a:pt x="1066078" y="1206783"/>
                    </a:cubicBezTo>
                    <a:cubicBezTo>
                      <a:pt x="1064687" y="1188190"/>
                      <a:pt x="1062031" y="1182246"/>
                      <a:pt x="1059754" y="1176681"/>
                    </a:cubicBezTo>
                    <a:cubicBezTo>
                      <a:pt x="1060134" y="1175922"/>
                      <a:pt x="1059248" y="1166816"/>
                      <a:pt x="1054569" y="1154168"/>
                    </a:cubicBezTo>
                    <a:cubicBezTo>
                      <a:pt x="1050142" y="1141521"/>
                      <a:pt x="1041289" y="1125837"/>
                      <a:pt x="1029779" y="1112810"/>
                    </a:cubicBezTo>
                    <a:cubicBezTo>
                      <a:pt x="1018143" y="1099530"/>
                      <a:pt x="1005242" y="1089159"/>
                      <a:pt x="993606" y="1081697"/>
                    </a:cubicBezTo>
                    <a:cubicBezTo>
                      <a:pt x="982223" y="1074487"/>
                      <a:pt x="973623" y="1070946"/>
                      <a:pt x="973117" y="1069934"/>
                    </a:cubicBezTo>
                    <a:cubicBezTo>
                      <a:pt x="990824" y="1076638"/>
                      <a:pt x="1004230" y="1085997"/>
                      <a:pt x="1013463" y="1093459"/>
                    </a:cubicBezTo>
                    <a:cubicBezTo>
                      <a:pt x="1023076" y="1101048"/>
                      <a:pt x="1029652" y="1107878"/>
                      <a:pt x="1034332" y="1113189"/>
                    </a:cubicBezTo>
                    <a:cubicBezTo>
                      <a:pt x="1043691" y="1123814"/>
                      <a:pt x="1045715" y="1127481"/>
                      <a:pt x="1045083" y="1125458"/>
                    </a:cubicBezTo>
                    <a:cubicBezTo>
                      <a:pt x="1044197" y="1123434"/>
                      <a:pt x="1039897" y="1116225"/>
                      <a:pt x="1033067" y="1107878"/>
                    </a:cubicBezTo>
                    <a:cubicBezTo>
                      <a:pt x="1026364" y="1099530"/>
                      <a:pt x="1017005" y="1090424"/>
                      <a:pt x="1008404" y="1083214"/>
                    </a:cubicBezTo>
                    <a:cubicBezTo>
                      <a:pt x="1031170" y="1099910"/>
                      <a:pt x="1046348" y="1119134"/>
                      <a:pt x="1054821" y="1134185"/>
                    </a:cubicBezTo>
                    <a:cubicBezTo>
                      <a:pt x="1063422" y="1149362"/>
                      <a:pt x="1066710" y="1159986"/>
                      <a:pt x="1068102" y="1163654"/>
                    </a:cubicBezTo>
                    <a:cubicBezTo>
                      <a:pt x="1069366" y="1167322"/>
                      <a:pt x="1069240" y="1164160"/>
                      <a:pt x="1065572" y="1153915"/>
                    </a:cubicBezTo>
                    <a:cubicBezTo>
                      <a:pt x="1061778" y="1143923"/>
                      <a:pt x="1054189" y="1126090"/>
                      <a:pt x="1036229" y="1107119"/>
                    </a:cubicBezTo>
                    <a:cubicBezTo>
                      <a:pt x="1034079" y="1103704"/>
                      <a:pt x="1039265" y="1108130"/>
                      <a:pt x="1047106" y="1118249"/>
                    </a:cubicBezTo>
                    <a:cubicBezTo>
                      <a:pt x="1054948" y="1128240"/>
                      <a:pt x="1064560" y="1145188"/>
                      <a:pt x="1069872" y="1164286"/>
                    </a:cubicBezTo>
                    <a:cubicBezTo>
                      <a:pt x="1075564" y="1183637"/>
                      <a:pt x="1076070" y="1203621"/>
                      <a:pt x="1076196" y="1217913"/>
                    </a:cubicBezTo>
                    <a:cubicBezTo>
                      <a:pt x="1076196" y="1221454"/>
                      <a:pt x="1076196" y="1224869"/>
                      <a:pt x="1076196" y="1227905"/>
                    </a:cubicBezTo>
                    <a:cubicBezTo>
                      <a:pt x="1076196" y="1230814"/>
                      <a:pt x="1076196" y="1234608"/>
                      <a:pt x="1075817" y="1236884"/>
                    </a:cubicBezTo>
                    <a:cubicBezTo>
                      <a:pt x="1075437" y="1242070"/>
                      <a:pt x="1075437" y="1244979"/>
                      <a:pt x="1075564" y="1246244"/>
                    </a:cubicBezTo>
                    <a:cubicBezTo>
                      <a:pt x="1075943" y="1242449"/>
                      <a:pt x="1076323" y="1238781"/>
                      <a:pt x="1076702" y="1235240"/>
                    </a:cubicBezTo>
                    <a:cubicBezTo>
                      <a:pt x="1076955" y="1230940"/>
                      <a:pt x="1077082" y="1227272"/>
                      <a:pt x="1077208" y="1223857"/>
                    </a:cubicBezTo>
                    <a:cubicBezTo>
                      <a:pt x="1077461" y="1216774"/>
                      <a:pt x="1077461" y="1209818"/>
                      <a:pt x="1077208" y="1202736"/>
                    </a:cubicBezTo>
                    <a:cubicBezTo>
                      <a:pt x="1076829" y="1188823"/>
                      <a:pt x="1074678" y="1174278"/>
                      <a:pt x="1070884" y="1161757"/>
                    </a:cubicBezTo>
                    <a:cubicBezTo>
                      <a:pt x="1063422" y="1136208"/>
                      <a:pt x="1050521" y="1117110"/>
                      <a:pt x="1039644" y="1104336"/>
                    </a:cubicBezTo>
                    <a:cubicBezTo>
                      <a:pt x="1041921" y="1108257"/>
                      <a:pt x="1036103" y="1101427"/>
                      <a:pt x="1023708" y="1091309"/>
                    </a:cubicBezTo>
                    <a:cubicBezTo>
                      <a:pt x="1017384" y="1086124"/>
                      <a:pt x="1010049" y="1080558"/>
                      <a:pt x="999930" y="1074487"/>
                    </a:cubicBezTo>
                    <a:cubicBezTo>
                      <a:pt x="990065" y="1068543"/>
                      <a:pt x="978303" y="1063357"/>
                      <a:pt x="965782" y="1059563"/>
                    </a:cubicBezTo>
                    <a:cubicBezTo>
                      <a:pt x="940739" y="1051848"/>
                      <a:pt x="913420" y="1050583"/>
                      <a:pt x="890401" y="1051722"/>
                    </a:cubicBezTo>
                    <a:cubicBezTo>
                      <a:pt x="879271" y="1052227"/>
                      <a:pt x="867888" y="1053113"/>
                      <a:pt x="857517" y="1055010"/>
                    </a:cubicBezTo>
                    <a:cubicBezTo>
                      <a:pt x="852458" y="1055895"/>
                      <a:pt x="847399" y="1057033"/>
                      <a:pt x="843351" y="1058046"/>
                    </a:cubicBezTo>
                    <a:cubicBezTo>
                      <a:pt x="842340" y="1058298"/>
                      <a:pt x="837154" y="1059057"/>
                      <a:pt x="832474" y="1060449"/>
                    </a:cubicBezTo>
                    <a:cubicBezTo>
                      <a:pt x="836395" y="1059184"/>
                      <a:pt x="839810" y="1058425"/>
                      <a:pt x="841707" y="1057919"/>
                    </a:cubicBezTo>
                    <a:cubicBezTo>
                      <a:pt x="843857" y="1057287"/>
                      <a:pt x="846007" y="1056781"/>
                      <a:pt x="848031" y="1056148"/>
                    </a:cubicBezTo>
                    <a:cubicBezTo>
                      <a:pt x="853470" y="1054757"/>
                      <a:pt x="858908" y="1053619"/>
                      <a:pt x="863967" y="1052733"/>
                    </a:cubicBezTo>
                    <a:cubicBezTo>
                      <a:pt x="874338" y="1051089"/>
                      <a:pt x="882686" y="1050583"/>
                      <a:pt x="889389" y="1049951"/>
                    </a:cubicBezTo>
                    <a:cubicBezTo>
                      <a:pt x="903175" y="1048939"/>
                      <a:pt x="910384" y="1048686"/>
                      <a:pt x="903681" y="1047801"/>
                    </a:cubicBezTo>
                    <a:cubicBezTo>
                      <a:pt x="892551" y="1047801"/>
                      <a:pt x="883065" y="1048686"/>
                      <a:pt x="873706" y="1049571"/>
                    </a:cubicBezTo>
                    <a:cubicBezTo>
                      <a:pt x="864094" y="1050583"/>
                      <a:pt x="854861" y="1052227"/>
                      <a:pt x="846387" y="1054378"/>
                    </a:cubicBezTo>
                    <a:cubicBezTo>
                      <a:pt x="844869" y="1054757"/>
                      <a:pt x="843351" y="1055263"/>
                      <a:pt x="841833" y="1055642"/>
                    </a:cubicBezTo>
                    <a:cubicBezTo>
                      <a:pt x="840063" y="1056022"/>
                      <a:pt x="838292" y="1056401"/>
                      <a:pt x="836648" y="1056907"/>
                    </a:cubicBezTo>
                    <a:cubicBezTo>
                      <a:pt x="831968" y="1058046"/>
                      <a:pt x="825897" y="1060069"/>
                      <a:pt x="820206" y="1063484"/>
                    </a:cubicBezTo>
                    <a:cubicBezTo>
                      <a:pt x="814641" y="1066772"/>
                      <a:pt x="807811" y="1072211"/>
                      <a:pt x="803131" y="1080811"/>
                    </a:cubicBezTo>
                    <a:cubicBezTo>
                      <a:pt x="798452" y="1089285"/>
                      <a:pt x="797566" y="1099151"/>
                      <a:pt x="798325" y="1105980"/>
                    </a:cubicBezTo>
                    <a:lnTo>
                      <a:pt x="798325" y="1102059"/>
                    </a:lnTo>
                    <a:cubicBezTo>
                      <a:pt x="798452" y="1105095"/>
                      <a:pt x="798705" y="1108004"/>
                      <a:pt x="799084" y="1110913"/>
                    </a:cubicBezTo>
                    <a:lnTo>
                      <a:pt x="799717" y="1115213"/>
                    </a:lnTo>
                    <a:lnTo>
                      <a:pt x="800096" y="1117363"/>
                    </a:lnTo>
                    <a:lnTo>
                      <a:pt x="800096" y="1118375"/>
                    </a:lnTo>
                    <a:cubicBezTo>
                      <a:pt x="800096" y="1118375"/>
                      <a:pt x="800349" y="1118881"/>
                      <a:pt x="800349" y="1118881"/>
                    </a:cubicBezTo>
                    <a:lnTo>
                      <a:pt x="800349" y="1118881"/>
                    </a:lnTo>
                    <a:cubicBezTo>
                      <a:pt x="800349" y="1118881"/>
                      <a:pt x="800222" y="1119007"/>
                      <a:pt x="800349" y="1119134"/>
                    </a:cubicBezTo>
                    <a:cubicBezTo>
                      <a:pt x="797946" y="1119640"/>
                      <a:pt x="798578" y="1119513"/>
                      <a:pt x="800349" y="1119134"/>
                    </a:cubicBezTo>
                    <a:cubicBezTo>
                      <a:pt x="800349" y="1119134"/>
                      <a:pt x="800602" y="1119261"/>
                      <a:pt x="800349" y="1119387"/>
                    </a:cubicBezTo>
                    <a:lnTo>
                      <a:pt x="800349" y="1121410"/>
                    </a:lnTo>
                    <a:cubicBezTo>
                      <a:pt x="800602" y="1123181"/>
                      <a:pt x="800855" y="1125837"/>
                      <a:pt x="801487" y="1128999"/>
                    </a:cubicBezTo>
                    <a:cubicBezTo>
                      <a:pt x="801993" y="1132035"/>
                      <a:pt x="803131" y="1136335"/>
                      <a:pt x="804649" y="1139750"/>
                    </a:cubicBezTo>
                    <a:cubicBezTo>
                      <a:pt x="806041" y="1143038"/>
                      <a:pt x="807305" y="1145315"/>
                      <a:pt x="808064" y="1146959"/>
                    </a:cubicBezTo>
                    <a:lnTo>
                      <a:pt x="809202" y="1149109"/>
                    </a:lnTo>
                    <a:cubicBezTo>
                      <a:pt x="812111" y="1169093"/>
                      <a:pt x="813629" y="1190973"/>
                      <a:pt x="805408" y="1228790"/>
                    </a:cubicBezTo>
                    <a:cubicBezTo>
                      <a:pt x="803511" y="1242576"/>
                      <a:pt x="811479" y="1217913"/>
                      <a:pt x="814009" y="1205518"/>
                    </a:cubicBezTo>
                    <a:cubicBezTo>
                      <a:pt x="815400" y="1199321"/>
                      <a:pt x="816159" y="1196285"/>
                      <a:pt x="815906" y="1202989"/>
                    </a:cubicBezTo>
                    <a:cubicBezTo>
                      <a:pt x="815526" y="1209692"/>
                      <a:pt x="814135" y="1225754"/>
                      <a:pt x="804017" y="1259397"/>
                    </a:cubicBezTo>
                    <a:cubicBezTo>
                      <a:pt x="804523" y="1253579"/>
                      <a:pt x="799970" y="1269769"/>
                      <a:pt x="788334" y="1294937"/>
                    </a:cubicBezTo>
                    <a:cubicBezTo>
                      <a:pt x="776951" y="1320233"/>
                      <a:pt x="755323" y="1352738"/>
                      <a:pt x="724210" y="1383092"/>
                    </a:cubicBezTo>
                    <a:cubicBezTo>
                      <a:pt x="708526" y="1398776"/>
                      <a:pt x="692843" y="1412688"/>
                      <a:pt x="675516" y="1424703"/>
                    </a:cubicBezTo>
                    <a:cubicBezTo>
                      <a:pt x="658568" y="1436592"/>
                      <a:pt x="639849" y="1446837"/>
                      <a:pt x="624166" y="1454046"/>
                    </a:cubicBezTo>
                    <a:cubicBezTo>
                      <a:pt x="616451" y="1457334"/>
                      <a:pt x="608736" y="1459991"/>
                      <a:pt x="601274" y="1461888"/>
                    </a:cubicBezTo>
                    <a:cubicBezTo>
                      <a:pt x="593685" y="1463911"/>
                      <a:pt x="586602" y="1465429"/>
                      <a:pt x="580911" y="1466188"/>
                    </a:cubicBezTo>
                    <a:cubicBezTo>
                      <a:pt x="568895" y="1467706"/>
                      <a:pt x="558777" y="1467579"/>
                      <a:pt x="552706" y="1467326"/>
                    </a:cubicBezTo>
                    <a:cubicBezTo>
                      <a:pt x="564848" y="1467326"/>
                      <a:pt x="576358" y="1466188"/>
                      <a:pt x="586855" y="1463911"/>
                    </a:cubicBezTo>
                    <a:cubicBezTo>
                      <a:pt x="598365" y="1461382"/>
                      <a:pt x="609747" y="1457967"/>
                      <a:pt x="619866" y="1453793"/>
                    </a:cubicBezTo>
                    <a:cubicBezTo>
                      <a:pt x="629478" y="1449746"/>
                      <a:pt x="641114" y="1443548"/>
                      <a:pt x="651106" y="1437730"/>
                    </a:cubicBezTo>
                    <a:cubicBezTo>
                      <a:pt x="661350" y="1431786"/>
                      <a:pt x="670962" y="1425336"/>
                      <a:pt x="680069" y="1418632"/>
                    </a:cubicBezTo>
                    <a:cubicBezTo>
                      <a:pt x="689049" y="1411929"/>
                      <a:pt x="697523" y="1404973"/>
                      <a:pt x="705364" y="1397764"/>
                    </a:cubicBezTo>
                    <a:cubicBezTo>
                      <a:pt x="713206" y="1390428"/>
                      <a:pt x="720921" y="1382713"/>
                      <a:pt x="727624" y="1375504"/>
                    </a:cubicBezTo>
                    <a:cubicBezTo>
                      <a:pt x="741158" y="1360832"/>
                      <a:pt x="751908" y="1346793"/>
                      <a:pt x="759370" y="1334019"/>
                    </a:cubicBezTo>
                    <a:cubicBezTo>
                      <a:pt x="747861" y="1350841"/>
                      <a:pt x="733189" y="1367789"/>
                      <a:pt x="716874" y="1384104"/>
                    </a:cubicBezTo>
                    <a:cubicBezTo>
                      <a:pt x="700432" y="1400799"/>
                      <a:pt x="683990" y="1414585"/>
                      <a:pt x="666283" y="1426474"/>
                    </a:cubicBezTo>
                    <a:cubicBezTo>
                      <a:pt x="657556" y="1432292"/>
                      <a:pt x="648829" y="1437604"/>
                      <a:pt x="640229" y="1442284"/>
                    </a:cubicBezTo>
                    <a:cubicBezTo>
                      <a:pt x="635928" y="1444560"/>
                      <a:pt x="631628" y="1446837"/>
                      <a:pt x="627581" y="1448734"/>
                    </a:cubicBezTo>
                    <a:cubicBezTo>
                      <a:pt x="625431" y="1449746"/>
                      <a:pt x="623787" y="1450505"/>
                      <a:pt x="622016" y="1451264"/>
                    </a:cubicBezTo>
                    <a:cubicBezTo>
                      <a:pt x="620119" y="1452022"/>
                      <a:pt x="618348" y="1452781"/>
                      <a:pt x="616451" y="1453540"/>
                    </a:cubicBezTo>
                    <a:cubicBezTo>
                      <a:pt x="602159" y="1458979"/>
                      <a:pt x="587361" y="1462014"/>
                      <a:pt x="579013" y="1462773"/>
                    </a:cubicBezTo>
                    <a:cubicBezTo>
                      <a:pt x="571551" y="1465302"/>
                      <a:pt x="558271" y="1467832"/>
                      <a:pt x="538920" y="1467453"/>
                    </a:cubicBezTo>
                    <a:cubicBezTo>
                      <a:pt x="529308" y="1467326"/>
                      <a:pt x="517925" y="1466441"/>
                      <a:pt x="505530" y="1464923"/>
                    </a:cubicBezTo>
                    <a:cubicBezTo>
                      <a:pt x="494653" y="1463532"/>
                      <a:pt x="482764" y="1460623"/>
                      <a:pt x="470243" y="1455437"/>
                    </a:cubicBezTo>
                    <a:cubicBezTo>
                      <a:pt x="444947" y="1444054"/>
                      <a:pt x="423826" y="1426474"/>
                      <a:pt x="407637" y="1409652"/>
                    </a:cubicBezTo>
                    <a:cubicBezTo>
                      <a:pt x="392080" y="1393211"/>
                      <a:pt x="381329" y="1376263"/>
                      <a:pt x="374247" y="1363741"/>
                    </a:cubicBezTo>
                    <a:cubicBezTo>
                      <a:pt x="367164" y="1351093"/>
                      <a:pt x="363496" y="1342746"/>
                      <a:pt x="363243" y="1340975"/>
                    </a:cubicBezTo>
                    <a:cubicBezTo>
                      <a:pt x="362990" y="1339078"/>
                      <a:pt x="366026" y="1343884"/>
                      <a:pt x="373867" y="1355900"/>
                    </a:cubicBezTo>
                    <a:cubicBezTo>
                      <a:pt x="351481" y="1313024"/>
                      <a:pt x="341995" y="1285072"/>
                      <a:pt x="331877" y="1254465"/>
                    </a:cubicBezTo>
                    <a:cubicBezTo>
                      <a:pt x="329600" y="1247129"/>
                      <a:pt x="327324" y="1239541"/>
                      <a:pt x="324920" y="1231446"/>
                    </a:cubicBezTo>
                    <a:cubicBezTo>
                      <a:pt x="323656" y="1226134"/>
                      <a:pt x="322644" y="1216395"/>
                      <a:pt x="321379" y="1204759"/>
                    </a:cubicBezTo>
                    <a:cubicBezTo>
                      <a:pt x="321000" y="1201724"/>
                      <a:pt x="320620" y="1198688"/>
                      <a:pt x="320114" y="1195526"/>
                    </a:cubicBezTo>
                    <a:cubicBezTo>
                      <a:pt x="319735" y="1192870"/>
                      <a:pt x="319229" y="1190088"/>
                      <a:pt x="318850" y="1187179"/>
                    </a:cubicBezTo>
                    <a:cubicBezTo>
                      <a:pt x="318217" y="1182752"/>
                      <a:pt x="317964" y="1177566"/>
                      <a:pt x="317711" y="1171496"/>
                    </a:cubicBezTo>
                    <a:cubicBezTo>
                      <a:pt x="317711" y="1164919"/>
                      <a:pt x="317458" y="1157836"/>
                      <a:pt x="317458" y="1150500"/>
                    </a:cubicBezTo>
                    <a:cubicBezTo>
                      <a:pt x="317332" y="1146453"/>
                      <a:pt x="317205" y="1142280"/>
                      <a:pt x="317079" y="1138106"/>
                    </a:cubicBezTo>
                    <a:cubicBezTo>
                      <a:pt x="316952" y="1134185"/>
                      <a:pt x="316700" y="1130264"/>
                      <a:pt x="316573" y="1126217"/>
                    </a:cubicBezTo>
                    <a:cubicBezTo>
                      <a:pt x="314170" y="1078029"/>
                      <a:pt x="313790" y="1103957"/>
                      <a:pt x="313917" y="1129252"/>
                    </a:cubicBezTo>
                    <a:cubicBezTo>
                      <a:pt x="313917" y="1135956"/>
                      <a:pt x="313917" y="1142532"/>
                      <a:pt x="313917" y="1147845"/>
                    </a:cubicBezTo>
                    <a:cubicBezTo>
                      <a:pt x="313917" y="1153283"/>
                      <a:pt x="313664" y="1157204"/>
                      <a:pt x="313411" y="1158595"/>
                    </a:cubicBezTo>
                    <a:cubicBezTo>
                      <a:pt x="313158" y="1159986"/>
                      <a:pt x="313032" y="1158848"/>
                      <a:pt x="312652" y="1153915"/>
                    </a:cubicBezTo>
                    <a:cubicBezTo>
                      <a:pt x="312399" y="1148983"/>
                      <a:pt x="311767" y="1140129"/>
                      <a:pt x="311008" y="1126343"/>
                    </a:cubicBezTo>
                    <a:cubicBezTo>
                      <a:pt x="310628" y="1108383"/>
                      <a:pt x="310628" y="1091183"/>
                      <a:pt x="311387" y="1074108"/>
                    </a:cubicBezTo>
                    <a:cubicBezTo>
                      <a:pt x="312020" y="1057287"/>
                      <a:pt x="314676" y="1039580"/>
                      <a:pt x="316193" y="1022126"/>
                    </a:cubicBezTo>
                    <a:cubicBezTo>
                      <a:pt x="317079" y="1013272"/>
                      <a:pt x="317964" y="1004419"/>
                      <a:pt x="318850" y="995439"/>
                    </a:cubicBezTo>
                    <a:cubicBezTo>
                      <a:pt x="319355" y="991012"/>
                      <a:pt x="319482" y="986333"/>
                      <a:pt x="320494" y="981906"/>
                    </a:cubicBezTo>
                    <a:cubicBezTo>
                      <a:pt x="321506" y="977479"/>
                      <a:pt x="322391" y="973053"/>
                      <a:pt x="323403" y="968499"/>
                    </a:cubicBezTo>
                    <a:cubicBezTo>
                      <a:pt x="327197" y="950540"/>
                      <a:pt x="331244" y="931948"/>
                      <a:pt x="335292" y="912470"/>
                    </a:cubicBezTo>
                    <a:cubicBezTo>
                      <a:pt x="328209" y="950919"/>
                      <a:pt x="319608" y="986459"/>
                      <a:pt x="319102" y="1018458"/>
                    </a:cubicBezTo>
                    <a:cubicBezTo>
                      <a:pt x="318091" y="1034268"/>
                      <a:pt x="317079" y="1048939"/>
                      <a:pt x="316193" y="1061966"/>
                    </a:cubicBezTo>
                    <a:cubicBezTo>
                      <a:pt x="315940" y="1074614"/>
                      <a:pt x="316193" y="1085870"/>
                      <a:pt x="316573" y="1095483"/>
                    </a:cubicBezTo>
                    <a:cubicBezTo>
                      <a:pt x="316067" y="1067278"/>
                      <a:pt x="319229" y="1042362"/>
                      <a:pt x="321126" y="1018964"/>
                    </a:cubicBezTo>
                    <a:cubicBezTo>
                      <a:pt x="322138" y="1007328"/>
                      <a:pt x="323023" y="996324"/>
                      <a:pt x="323909" y="985447"/>
                    </a:cubicBezTo>
                    <a:cubicBezTo>
                      <a:pt x="325932" y="974950"/>
                      <a:pt x="327829" y="964579"/>
                      <a:pt x="329853" y="954460"/>
                    </a:cubicBezTo>
                    <a:cubicBezTo>
                      <a:pt x="331750" y="944216"/>
                      <a:pt x="333647" y="934097"/>
                      <a:pt x="335671" y="923853"/>
                    </a:cubicBezTo>
                    <a:cubicBezTo>
                      <a:pt x="337568" y="913608"/>
                      <a:pt x="339339" y="903237"/>
                      <a:pt x="342374" y="892613"/>
                    </a:cubicBezTo>
                    <a:cubicBezTo>
                      <a:pt x="347813" y="871238"/>
                      <a:pt x="353504" y="848599"/>
                      <a:pt x="359955" y="823050"/>
                    </a:cubicBezTo>
                    <a:cubicBezTo>
                      <a:pt x="366532" y="784601"/>
                      <a:pt x="333015" y="920185"/>
                      <a:pt x="339592" y="881736"/>
                    </a:cubicBezTo>
                    <a:cubicBezTo>
                      <a:pt x="344777" y="862385"/>
                      <a:pt x="350216" y="842275"/>
                      <a:pt x="355654" y="822418"/>
                    </a:cubicBezTo>
                    <a:cubicBezTo>
                      <a:pt x="362358" y="800791"/>
                      <a:pt x="366784" y="780175"/>
                      <a:pt x="372602" y="763480"/>
                    </a:cubicBezTo>
                    <a:cubicBezTo>
                      <a:pt x="375385" y="755385"/>
                      <a:pt x="379179" y="746405"/>
                      <a:pt x="382468" y="737805"/>
                    </a:cubicBezTo>
                    <a:cubicBezTo>
                      <a:pt x="385883" y="729204"/>
                      <a:pt x="389171" y="720983"/>
                      <a:pt x="392333" y="713141"/>
                    </a:cubicBezTo>
                    <a:cubicBezTo>
                      <a:pt x="395495" y="705300"/>
                      <a:pt x="398404" y="697964"/>
                      <a:pt x="401186" y="691134"/>
                    </a:cubicBezTo>
                    <a:cubicBezTo>
                      <a:pt x="402578" y="687467"/>
                      <a:pt x="403969" y="684811"/>
                      <a:pt x="405234" y="682155"/>
                    </a:cubicBezTo>
                    <a:cubicBezTo>
                      <a:pt x="406751" y="679246"/>
                      <a:pt x="408142" y="676590"/>
                      <a:pt x="409407" y="673934"/>
                    </a:cubicBezTo>
                    <a:cubicBezTo>
                      <a:pt x="420537" y="653065"/>
                      <a:pt x="428379" y="641176"/>
                      <a:pt x="426988" y="644464"/>
                    </a:cubicBezTo>
                    <a:cubicBezTo>
                      <a:pt x="426355" y="646109"/>
                      <a:pt x="423573" y="651547"/>
                      <a:pt x="418640" y="661286"/>
                    </a:cubicBezTo>
                    <a:cubicBezTo>
                      <a:pt x="416237" y="666092"/>
                      <a:pt x="413328" y="672163"/>
                      <a:pt x="409787" y="679372"/>
                    </a:cubicBezTo>
                    <a:cubicBezTo>
                      <a:pt x="408016" y="683293"/>
                      <a:pt x="406625" y="685949"/>
                      <a:pt x="404854" y="690628"/>
                    </a:cubicBezTo>
                    <a:cubicBezTo>
                      <a:pt x="403210" y="695182"/>
                      <a:pt x="401313" y="700114"/>
                      <a:pt x="399416" y="705426"/>
                    </a:cubicBezTo>
                    <a:cubicBezTo>
                      <a:pt x="401945" y="699229"/>
                      <a:pt x="404348" y="692526"/>
                      <a:pt x="406751" y="687087"/>
                    </a:cubicBezTo>
                    <a:cubicBezTo>
                      <a:pt x="408902" y="682408"/>
                      <a:pt x="411937" y="676590"/>
                      <a:pt x="414466" y="671531"/>
                    </a:cubicBezTo>
                    <a:cubicBezTo>
                      <a:pt x="419905" y="661159"/>
                      <a:pt x="425470" y="651547"/>
                      <a:pt x="430782" y="642441"/>
                    </a:cubicBezTo>
                    <a:cubicBezTo>
                      <a:pt x="441912" y="623975"/>
                      <a:pt x="451271" y="608545"/>
                      <a:pt x="458481" y="596529"/>
                    </a:cubicBezTo>
                    <a:cubicBezTo>
                      <a:pt x="451398" y="606015"/>
                      <a:pt x="459619" y="590585"/>
                      <a:pt x="470369" y="570096"/>
                    </a:cubicBezTo>
                    <a:cubicBezTo>
                      <a:pt x="481120" y="549480"/>
                      <a:pt x="495033" y="524437"/>
                      <a:pt x="501862" y="512296"/>
                    </a:cubicBezTo>
                    <a:cubicBezTo>
                      <a:pt x="501483" y="515204"/>
                      <a:pt x="506416" y="507489"/>
                      <a:pt x="515143" y="495980"/>
                    </a:cubicBezTo>
                    <a:cubicBezTo>
                      <a:pt x="525008" y="483838"/>
                      <a:pt x="538667" y="466131"/>
                      <a:pt x="553591" y="446780"/>
                    </a:cubicBezTo>
                    <a:cubicBezTo>
                      <a:pt x="568263" y="427682"/>
                      <a:pt x="585085" y="405549"/>
                      <a:pt x="599882" y="387209"/>
                    </a:cubicBezTo>
                    <a:cubicBezTo>
                      <a:pt x="607344" y="377976"/>
                      <a:pt x="614301" y="369755"/>
                      <a:pt x="620877" y="362673"/>
                    </a:cubicBezTo>
                    <a:cubicBezTo>
                      <a:pt x="627834" y="355084"/>
                      <a:pt x="633399" y="349266"/>
                      <a:pt x="638205" y="344587"/>
                    </a:cubicBezTo>
                    <a:cubicBezTo>
                      <a:pt x="658062" y="322326"/>
                      <a:pt x="679310" y="303355"/>
                      <a:pt x="711815" y="274139"/>
                    </a:cubicBezTo>
                    <a:cubicBezTo>
                      <a:pt x="727751" y="259847"/>
                      <a:pt x="745331" y="243405"/>
                      <a:pt x="766959" y="228860"/>
                    </a:cubicBezTo>
                    <a:cubicBezTo>
                      <a:pt x="769615" y="227089"/>
                      <a:pt x="772398" y="225318"/>
                      <a:pt x="775433" y="223548"/>
                    </a:cubicBezTo>
                    <a:cubicBezTo>
                      <a:pt x="777330" y="222409"/>
                      <a:pt x="777330" y="222409"/>
                      <a:pt x="777963" y="222030"/>
                    </a:cubicBezTo>
                    <a:cubicBezTo>
                      <a:pt x="778595" y="221777"/>
                      <a:pt x="779480" y="221271"/>
                      <a:pt x="780745" y="220892"/>
                    </a:cubicBezTo>
                    <a:cubicBezTo>
                      <a:pt x="785677" y="218995"/>
                      <a:pt x="794910" y="216971"/>
                      <a:pt x="805787" y="212671"/>
                    </a:cubicBezTo>
                    <a:cubicBezTo>
                      <a:pt x="816917" y="208244"/>
                      <a:pt x="826909" y="202173"/>
                      <a:pt x="834119" y="197873"/>
                    </a:cubicBezTo>
                    <a:cubicBezTo>
                      <a:pt x="835763" y="196987"/>
                      <a:pt x="837154" y="196228"/>
                      <a:pt x="838039" y="195722"/>
                    </a:cubicBezTo>
                    <a:cubicBezTo>
                      <a:pt x="838419" y="197240"/>
                      <a:pt x="838545" y="197746"/>
                      <a:pt x="838039" y="195722"/>
                    </a:cubicBezTo>
                    <a:cubicBezTo>
                      <a:pt x="838039" y="195722"/>
                      <a:pt x="838166" y="195722"/>
                      <a:pt x="838292" y="195722"/>
                    </a:cubicBezTo>
                    <a:lnTo>
                      <a:pt x="838672" y="195722"/>
                    </a:lnTo>
                    <a:cubicBezTo>
                      <a:pt x="838672" y="195722"/>
                      <a:pt x="838798" y="195470"/>
                      <a:pt x="838798" y="195470"/>
                    </a:cubicBezTo>
                    <a:cubicBezTo>
                      <a:pt x="838798" y="195470"/>
                      <a:pt x="838798" y="195470"/>
                      <a:pt x="838798" y="195470"/>
                    </a:cubicBezTo>
                    <a:lnTo>
                      <a:pt x="839557" y="195470"/>
                    </a:lnTo>
                    <a:cubicBezTo>
                      <a:pt x="842846" y="194584"/>
                      <a:pt x="847019" y="193825"/>
                      <a:pt x="850560" y="193446"/>
                    </a:cubicBezTo>
                    <a:cubicBezTo>
                      <a:pt x="848411" y="193193"/>
                      <a:pt x="844743" y="193320"/>
                      <a:pt x="840695" y="193825"/>
                    </a:cubicBezTo>
                    <a:lnTo>
                      <a:pt x="839178" y="194079"/>
                    </a:lnTo>
                    <a:lnTo>
                      <a:pt x="838419" y="194079"/>
                    </a:lnTo>
                    <a:cubicBezTo>
                      <a:pt x="838419" y="194079"/>
                      <a:pt x="838292" y="193699"/>
                      <a:pt x="838039" y="193193"/>
                    </a:cubicBezTo>
                    <a:cubicBezTo>
                      <a:pt x="838039" y="192940"/>
                      <a:pt x="837913" y="192814"/>
                      <a:pt x="837786" y="192560"/>
                    </a:cubicBezTo>
                    <a:cubicBezTo>
                      <a:pt x="838798" y="195090"/>
                      <a:pt x="838039" y="193446"/>
                      <a:pt x="837786" y="194079"/>
                    </a:cubicBezTo>
                    <a:cubicBezTo>
                      <a:pt x="837786" y="194079"/>
                      <a:pt x="837786" y="194079"/>
                      <a:pt x="837786" y="194079"/>
                    </a:cubicBezTo>
                    <a:cubicBezTo>
                      <a:pt x="837786" y="194079"/>
                      <a:pt x="837786" y="194079"/>
                      <a:pt x="837786" y="194079"/>
                    </a:cubicBezTo>
                    <a:lnTo>
                      <a:pt x="837786" y="194079"/>
                    </a:lnTo>
                    <a:cubicBezTo>
                      <a:pt x="837786" y="194079"/>
                      <a:pt x="837786" y="194079"/>
                      <a:pt x="837786" y="194079"/>
                    </a:cubicBezTo>
                    <a:cubicBezTo>
                      <a:pt x="836522" y="194458"/>
                      <a:pt x="833992" y="195722"/>
                      <a:pt x="831083" y="197240"/>
                    </a:cubicBezTo>
                    <a:cubicBezTo>
                      <a:pt x="824886" y="200529"/>
                      <a:pt x="816791" y="205082"/>
                      <a:pt x="807052" y="208876"/>
                    </a:cubicBezTo>
                    <a:cubicBezTo>
                      <a:pt x="797187" y="212671"/>
                      <a:pt x="788207" y="214568"/>
                      <a:pt x="782010" y="216338"/>
                    </a:cubicBezTo>
                    <a:cubicBezTo>
                      <a:pt x="778974" y="217224"/>
                      <a:pt x="776824" y="217856"/>
                      <a:pt x="775559" y="218362"/>
                    </a:cubicBezTo>
                    <a:cubicBezTo>
                      <a:pt x="775306" y="218362"/>
                      <a:pt x="773662" y="219374"/>
                      <a:pt x="772144" y="220133"/>
                    </a:cubicBezTo>
                    <a:cubicBezTo>
                      <a:pt x="770753" y="220892"/>
                      <a:pt x="769362" y="221650"/>
                      <a:pt x="768097" y="222283"/>
                    </a:cubicBezTo>
                    <a:cubicBezTo>
                      <a:pt x="762912" y="225065"/>
                      <a:pt x="758485" y="227974"/>
                      <a:pt x="754817" y="229998"/>
                    </a:cubicBezTo>
                    <a:cubicBezTo>
                      <a:pt x="747608" y="234298"/>
                      <a:pt x="743940" y="236195"/>
                      <a:pt x="746469" y="232781"/>
                    </a:cubicBezTo>
                    <a:cubicBezTo>
                      <a:pt x="752540" y="228101"/>
                      <a:pt x="758738" y="223800"/>
                      <a:pt x="765062" y="219753"/>
                    </a:cubicBezTo>
                    <a:lnTo>
                      <a:pt x="769868" y="216844"/>
                    </a:lnTo>
                    <a:lnTo>
                      <a:pt x="773789" y="214568"/>
                    </a:lnTo>
                    <a:cubicBezTo>
                      <a:pt x="775559" y="213682"/>
                      <a:pt x="778468" y="212671"/>
                      <a:pt x="782010" y="211532"/>
                    </a:cubicBezTo>
                    <a:cubicBezTo>
                      <a:pt x="789093" y="209382"/>
                      <a:pt x="798452" y="207106"/>
                      <a:pt x="807938" y="202805"/>
                    </a:cubicBezTo>
                    <a:cubicBezTo>
                      <a:pt x="816791" y="198884"/>
                      <a:pt x="824759" y="193952"/>
                      <a:pt x="830703" y="190663"/>
                    </a:cubicBezTo>
                    <a:cubicBezTo>
                      <a:pt x="833360" y="189146"/>
                      <a:pt x="836142" y="188007"/>
                      <a:pt x="836016" y="188134"/>
                    </a:cubicBezTo>
                    <a:cubicBezTo>
                      <a:pt x="836016" y="187755"/>
                      <a:pt x="836016" y="187881"/>
                      <a:pt x="836016" y="188134"/>
                    </a:cubicBezTo>
                    <a:cubicBezTo>
                      <a:pt x="836016" y="188134"/>
                      <a:pt x="836016" y="188134"/>
                      <a:pt x="836016" y="188134"/>
                    </a:cubicBezTo>
                    <a:cubicBezTo>
                      <a:pt x="838292" y="187628"/>
                      <a:pt x="841581" y="186996"/>
                      <a:pt x="844363" y="186616"/>
                    </a:cubicBezTo>
                    <a:cubicBezTo>
                      <a:pt x="850181" y="185857"/>
                      <a:pt x="855493" y="185604"/>
                      <a:pt x="859920" y="186110"/>
                    </a:cubicBezTo>
                    <a:cubicBezTo>
                      <a:pt x="869026" y="187122"/>
                      <a:pt x="872947" y="190158"/>
                      <a:pt x="875350" y="193066"/>
                    </a:cubicBezTo>
                    <a:cubicBezTo>
                      <a:pt x="876615" y="194837"/>
                      <a:pt x="877374" y="195976"/>
                      <a:pt x="878259" y="198379"/>
                    </a:cubicBezTo>
                    <a:cubicBezTo>
                      <a:pt x="879144" y="200782"/>
                      <a:pt x="879777" y="203058"/>
                      <a:pt x="880283" y="205082"/>
                    </a:cubicBezTo>
                    <a:cubicBezTo>
                      <a:pt x="881168" y="209129"/>
                      <a:pt x="881421" y="211406"/>
                      <a:pt x="881042" y="211026"/>
                    </a:cubicBezTo>
                    <a:cubicBezTo>
                      <a:pt x="880662" y="210647"/>
                      <a:pt x="879650" y="207232"/>
                      <a:pt x="877500" y="202173"/>
                    </a:cubicBezTo>
                    <a:cubicBezTo>
                      <a:pt x="876994" y="201035"/>
                      <a:pt x="876362" y="199517"/>
                      <a:pt x="875729" y="198505"/>
                    </a:cubicBezTo>
                    <a:cubicBezTo>
                      <a:pt x="875097" y="197367"/>
                      <a:pt x="874718" y="196861"/>
                      <a:pt x="873959" y="195976"/>
                    </a:cubicBezTo>
                    <a:cubicBezTo>
                      <a:pt x="872567" y="194331"/>
                      <a:pt x="871176" y="193193"/>
                      <a:pt x="868267" y="191928"/>
                    </a:cubicBezTo>
                    <a:cubicBezTo>
                      <a:pt x="871303" y="193446"/>
                      <a:pt x="872567" y="194837"/>
                      <a:pt x="873959" y="197114"/>
                    </a:cubicBezTo>
                    <a:cubicBezTo>
                      <a:pt x="874971" y="198884"/>
                      <a:pt x="877121" y="204449"/>
                      <a:pt x="878259" y="210141"/>
                    </a:cubicBezTo>
                    <a:cubicBezTo>
                      <a:pt x="879777" y="216338"/>
                      <a:pt x="880789" y="223295"/>
                      <a:pt x="882939" y="233539"/>
                    </a:cubicBezTo>
                    <a:cubicBezTo>
                      <a:pt x="884710" y="241508"/>
                      <a:pt x="887492" y="247452"/>
                      <a:pt x="889263" y="252005"/>
                    </a:cubicBezTo>
                    <a:cubicBezTo>
                      <a:pt x="891160" y="256432"/>
                      <a:pt x="891918" y="259467"/>
                      <a:pt x="891918" y="259467"/>
                    </a:cubicBezTo>
                    <a:lnTo>
                      <a:pt x="892298" y="259467"/>
                    </a:lnTo>
                    <a:cubicBezTo>
                      <a:pt x="892298" y="259467"/>
                      <a:pt x="892298" y="263008"/>
                      <a:pt x="892298" y="263008"/>
                    </a:cubicBezTo>
                    <a:cubicBezTo>
                      <a:pt x="892298" y="263767"/>
                      <a:pt x="892424" y="266044"/>
                      <a:pt x="892930" y="268447"/>
                    </a:cubicBezTo>
                    <a:lnTo>
                      <a:pt x="893183" y="271483"/>
                    </a:lnTo>
                    <a:cubicBezTo>
                      <a:pt x="893436" y="273000"/>
                      <a:pt x="894069" y="278059"/>
                      <a:pt x="894322" y="284130"/>
                    </a:cubicBezTo>
                    <a:cubicBezTo>
                      <a:pt x="895966" y="303987"/>
                      <a:pt x="897231" y="284383"/>
                      <a:pt x="896219" y="271103"/>
                    </a:cubicBezTo>
                    <a:lnTo>
                      <a:pt x="896219" y="268700"/>
                    </a:lnTo>
                    <a:cubicBezTo>
                      <a:pt x="896219" y="268700"/>
                      <a:pt x="895966" y="268447"/>
                      <a:pt x="895966" y="268447"/>
                    </a:cubicBezTo>
                    <a:cubicBezTo>
                      <a:pt x="895713" y="266044"/>
                      <a:pt x="895713" y="263894"/>
                      <a:pt x="895713" y="262376"/>
                    </a:cubicBezTo>
                    <a:lnTo>
                      <a:pt x="895334" y="259341"/>
                    </a:lnTo>
                    <a:cubicBezTo>
                      <a:pt x="895460" y="258582"/>
                      <a:pt x="895586" y="258329"/>
                      <a:pt x="895840" y="259341"/>
                    </a:cubicBezTo>
                    <a:lnTo>
                      <a:pt x="895840" y="259847"/>
                    </a:lnTo>
                    <a:cubicBezTo>
                      <a:pt x="895840" y="259847"/>
                      <a:pt x="896219" y="262376"/>
                      <a:pt x="896219" y="262376"/>
                    </a:cubicBezTo>
                    <a:cubicBezTo>
                      <a:pt x="896345" y="263641"/>
                      <a:pt x="896598" y="265665"/>
                      <a:pt x="897104" y="268573"/>
                    </a:cubicBezTo>
                    <a:lnTo>
                      <a:pt x="897357" y="271103"/>
                    </a:lnTo>
                    <a:cubicBezTo>
                      <a:pt x="897737" y="274139"/>
                      <a:pt x="898242" y="278439"/>
                      <a:pt x="898495" y="284130"/>
                    </a:cubicBezTo>
                    <a:cubicBezTo>
                      <a:pt x="898495" y="293363"/>
                      <a:pt x="897610" y="310058"/>
                      <a:pt x="896598" y="332318"/>
                    </a:cubicBezTo>
                    <a:cubicBezTo>
                      <a:pt x="896092" y="354452"/>
                      <a:pt x="895334" y="377976"/>
                      <a:pt x="892678" y="401122"/>
                    </a:cubicBezTo>
                    <a:cubicBezTo>
                      <a:pt x="887618" y="446654"/>
                      <a:pt x="872694" y="487506"/>
                      <a:pt x="868520" y="493956"/>
                    </a:cubicBezTo>
                    <a:cubicBezTo>
                      <a:pt x="876868" y="470178"/>
                      <a:pt x="878512" y="460566"/>
                      <a:pt x="878891" y="458416"/>
                    </a:cubicBezTo>
                    <a:cubicBezTo>
                      <a:pt x="879144" y="456140"/>
                      <a:pt x="877247" y="461199"/>
                      <a:pt x="875224" y="466005"/>
                    </a:cubicBezTo>
                    <a:cubicBezTo>
                      <a:pt x="873200" y="470811"/>
                      <a:pt x="871050" y="475491"/>
                      <a:pt x="871050" y="472708"/>
                    </a:cubicBezTo>
                    <a:cubicBezTo>
                      <a:pt x="870924" y="469926"/>
                      <a:pt x="873706" y="459934"/>
                      <a:pt x="878132" y="434891"/>
                    </a:cubicBezTo>
                    <a:cubicBezTo>
                      <a:pt x="874465" y="451333"/>
                      <a:pt x="869532" y="468787"/>
                      <a:pt x="863208" y="486747"/>
                    </a:cubicBezTo>
                    <a:cubicBezTo>
                      <a:pt x="856378" y="505719"/>
                      <a:pt x="849422" y="525323"/>
                      <a:pt x="841454" y="543535"/>
                    </a:cubicBezTo>
                    <a:cubicBezTo>
                      <a:pt x="837407" y="552768"/>
                      <a:pt x="833233" y="561116"/>
                      <a:pt x="828300" y="570096"/>
                    </a:cubicBezTo>
                    <a:cubicBezTo>
                      <a:pt x="823368" y="578949"/>
                      <a:pt x="817929" y="588056"/>
                      <a:pt x="812364" y="597035"/>
                    </a:cubicBezTo>
                    <a:cubicBezTo>
                      <a:pt x="806546" y="606142"/>
                      <a:pt x="800855" y="615121"/>
                      <a:pt x="795163" y="624102"/>
                    </a:cubicBezTo>
                    <a:cubicBezTo>
                      <a:pt x="789219" y="633461"/>
                      <a:pt x="783654" y="641050"/>
                      <a:pt x="776824" y="652559"/>
                    </a:cubicBezTo>
                    <a:cubicBezTo>
                      <a:pt x="771006" y="662550"/>
                      <a:pt x="766074" y="671531"/>
                      <a:pt x="763544" y="674313"/>
                    </a:cubicBezTo>
                    <a:cubicBezTo>
                      <a:pt x="759117" y="679625"/>
                      <a:pt x="750517" y="687973"/>
                      <a:pt x="743434" y="696447"/>
                    </a:cubicBezTo>
                    <a:cubicBezTo>
                      <a:pt x="739893" y="700620"/>
                      <a:pt x="736099" y="705300"/>
                      <a:pt x="732304" y="710738"/>
                    </a:cubicBezTo>
                    <a:cubicBezTo>
                      <a:pt x="728636" y="716557"/>
                      <a:pt x="724462" y="722248"/>
                      <a:pt x="721174" y="734011"/>
                    </a:cubicBezTo>
                    <a:cubicBezTo>
                      <a:pt x="720415" y="737046"/>
                      <a:pt x="719783" y="740587"/>
                      <a:pt x="719656" y="744761"/>
                    </a:cubicBezTo>
                    <a:cubicBezTo>
                      <a:pt x="719403" y="748808"/>
                      <a:pt x="720036" y="754373"/>
                      <a:pt x="721301" y="758421"/>
                    </a:cubicBezTo>
                    <a:cubicBezTo>
                      <a:pt x="723704" y="766642"/>
                      <a:pt x="727245" y="771827"/>
                      <a:pt x="730660" y="776127"/>
                    </a:cubicBezTo>
                    <a:cubicBezTo>
                      <a:pt x="737490" y="784475"/>
                      <a:pt x="744193" y="788775"/>
                      <a:pt x="750391" y="792316"/>
                    </a:cubicBezTo>
                    <a:cubicBezTo>
                      <a:pt x="756588" y="795731"/>
                      <a:pt x="762532" y="797881"/>
                      <a:pt x="766580" y="799399"/>
                    </a:cubicBezTo>
                    <a:cubicBezTo>
                      <a:pt x="771133" y="800917"/>
                      <a:pt x="775433" y="802308"/>
                      <a:pt x="779733" y="803573"/>
                    </a:cubicBezTo>
                    <a:cubicBezTo>
                      <a:pt x="788334" y="805976"/>
                      <a:pt x="796428" y="807494"/>
                      <a:pt x="803890" y="808632"/>
                    </a:cubicBezTo>
                    <a:cubicBezTo>
                      <a:pt x="819068" y="810656"/>
                      <a:pt x="829945" y="811667"/>
                      <a:pt x="843098" y="810529"/>
                    </a:cubicBezTo>
                    <a:cubicBezTo>
                      <a:pt x="863461" y="810276"/>
                      <a:pt x="880536" y="804585"/>
                      <a:pt x="895586" y="800032"/>
                    </a:cubicBezTo>
                    <a:cubicBezTo>
                      <a:pt x="911523" y="794972"/>
                      <a:pt x="930621" y="787637"/>
                      <a:pt x="948580" y="774736"/>
                    </a:cubicBezTo>
                    <a:cubicBezTo>
                      <a:pt x="965528" y="762341"/>
                      <a:pt x="979568" y="748049"/>
                      <a:pt x="992342" y="734011"/>
                    </a:cubicBezTo>
                    <a:lnTo>
                      <a:pt x="997148" y="728572"/>
                    </a:lnTo>
                    <a:lnTo>
                      <a:pt x="1002586" y="722122"/>
                    </a:lnTo>
                    <a:cubicBezTo>
                      <a:pt x="1006001" y="717821"/>
                      <a:pt x="1009037" y="713774"/>
                      <a:pt x="1011946" y="709600"/>
                    </a:cubicBezTo>
                    <a:cubicBezTo>
                      <a:pt x="1017764" y="701379"/>
                      <a:pt x="1023076" y="693411"/>
                      <a:pt x="1028388" y="685569"/>
                    </a:cubicBezTo>
                    <a:lnTo>
                      <a:pt x="1036229" y="674060"/>
                    </a:lnTo>
                    <a:lnTo>
                      <a:pt x="1044071" y="663309"/>
                    </a:lnTo>
                    <a:cubicBezTo>
                      <a:pt x="1050015" y="655468"/>
                      <a:pt x="1056086" y="647500"/>
                      <a:pt x="1062157" y="639532"/>
                    </a:cubicBezTo>
                    <a:cubicBezTo>
                      <a:pt x="1068481" y="631058"/>
                      <a:pt x="1074931" y="621825"/>
                      <a:pt x="1081002" y="611454"/>
                    </a:cubicBezTo>
                    <a:cubicBezTo>
                      <a:pt x="1086947" y="601209"/>
                      <a:pt x="1091880" y="590838"/>
                      <a:pt x="1096180" y="580720"/>
                    </a:cubicBezTo>
                    <a:cubicBezTo>
                      <a:pt x="1100480" y="570602"/>
                      <a:pt x="1104274" y="560736"/>
                      <a:pt x="1108069" y="551503"/>
                    </a:cubicBezTo>
                    <a:lnTo>
                      <a:pt x="1110851" y="544674"/>
                    </a:lnTo>
                    <a:lnTo>
                      <a:pt x="1113633" y="538223"/>
                    </a:lnTo>
                    <a:lnTo>
                      <a:pt x="1120210" y="523425"/>
                    </a:lnTo>
                    <a:cubicBezTo>
                      <a:pt x="1128937" y="503315"/>
                      <a:pt x="1136779" y="482447"/>
                      <a:pt x="1143356" y="460819"/>
                    </a:cubicBezTo>
                    <a:cubicBezTo>
                      <a:pt x="1146391" y="439445"/>
                      <a:pt x="1139561" y="467523"/>
                      <a:pt x="1126028" y="501166"/>
                    </a:cubicBezTo>
                    <a:cubicBezTo>
                      <a:pt x="1119704" y="517734"/>
                      <a:pt x="1110092" y="536706"/>
                      <a:pt x="1104527" y="549480"/>
                    </a:cubicBezTo>
                    <a:cubicBezTo>
                      <a:pt x="1098330" y="563898"/>
                      <a:pt x="1092638" y="576673"/>
                      <a:pt x="1089603" y="581478"/>
                    </a:cubicBezTo>
                    <a:cubicBezTo>
                      <a:pt x="1101618" y="554539"/>
                      <a:pt x="1110725" y="533923"/>
                      <a:pt x="1118187" y="517355"/>
                    </a:cubicBezTo>
                    <a:cubicBezTo>
                      <a:pt x="1125522" y="499901"/>
                      <a:pt x="1130202" y="486115"/>
                      <a:pt x="1133744" y="473593"/>
                    </a:cubicBezTo>
                    <a:cubicBezTo>
                      <a:pt x="1140826" y="448551"/>
                      <a:pt x="1144114" y="428567"/>
                      <a:pt x="1148288" y="393154"/>
                    </a:cubicBezTo>
                    <a:cubicBezTo>
                      <a:pt x="1151830" y="371779"/>
                      <a:pt x="1154738" y="345345"/>
                      <a:pt x="1155498" y="318279"/>
                    </a:cubicBezTo>
                    <a:cubicBezTo>
                      <a:pt x="1155750" y="304746"/>
                      <a:pt x="1156130" y="290960"/>
                      <a:pt x="1156383" y="277553"/>
                    </a:cubicBezTo>
                    <a:cubicBezTo>
                      <a:pt x="1156383" y="265032"/>
                      <a:pt x="1155624" y="250740"/>
                      <a:pt x="1153095" y="236954"/>
                    </a:cubicBezTo>
                    <a:lnTo>
                      <a:pt x="1153474" y="240243"/>
                    </a:lnTo>
                    <a:close/>
                    <a:moveTo>
                      <a:pt x="807811" y="1116731"/>
                    </a:moveTo>
                    <a:lnTo>
                      <a:pt x="806673" y="1116984"/>
                    </a:lnTo>
                    <a:cubicBezTo>
                      <a:pt x="806673" y="1116984"/>
                      <a:pt x="806420" y="1116984"/>
                      <a:pt x="806293" y="1116984"/>
                    </a:cubicBezTo>
                    <a:cubicBezTo>
                      <a:pt x="807558" y="1116731"/>
                      <a:pt x="808444" y="1116605"/>
                      <a:pt x="807938" y="1116605"/>
                    </a:cubicBezTo>
                    <a:lnTo>
                      <a:pt x="807811" y="111660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0" name="Graphic 3">
              <a:extLst>
                <a:ext uri="{FF2B5EF4-FFF2-40B4-BE49-F238E27FC236}">
                  <a16:creationId xmlns:a16="http://schemas.microsoft.com/office/drawing/2014/main" id="{3719E559-D55A-AE01-7E14-8803806346A6}"/>
                </a:ext>
              </a:extLst>
            </p:cNvPr>
            <p:cNvGrpSpPr/>
            <p:nvPr/>
          </p:nvGrpSpPr>
          <p:grpSpPr>
            <a:xfrm>
              <a:off x="3950239" y="2880714"/>
              <a:ext cx="900157" cy="1723994"/>
              <a:chOff x="3950239" y="2880714"/>
              <a:chExt cx="900157" cy="1723994"/>
            </a:xfrm>
            <a:solidFill>
              <a:srgbClr val="E5D9CA"/>
            </a:solidFill>
          </p:grpSpPr>
          <p:sp>
            <p:nvSpPr>
              <p:cNvPr id="10416" name="Freeform: Shape 10415">
                <a:extLst>
                  <a:ext uri="{FF2B5EF4-FFF2-40B4-BE49-F238E27FC236}">
                    <a16:creationId xmlns:a16="http://schemas.microsoft.com/office/drawing/2014/main" id="{0530ECDB-6780-AC3D-6EE1-2CE4C6B51C31}"/>
                  </a:ext>
                </a:extLst>
              </p:cNvPr>
              <p:cNvSpPr/>
              <p:nvPr/>
            </p:nvSpPr>
            <p:spPr>
              <a:xfrm>
                <a:off x="4748438" y="4128648"/>
                <a:ext cx="33137" cy="93213"/>
              </a:xfrm>
              <a:custGeom>
                <a:avLst/>
                <a:gdLst>
                  <a:gd name="connsiteX0" fmla="*/ 0 w 33137"/>
                  <a:gd name="connsiteY0" fmla="*/ 93214 h 93213"/>
                  <a:gd name="connsiteX1" fmla="*/ 33137 w 33137"/>
                  <a:gd name="connsiteY1" fmla="*/ 0 h 93213"/>
                  <a:gd name="connsiteX2" fmla="*/ 18845 w 33137"/>
                  <a:gd name="connsiteY2" fmla="*/ 30607 h 93213"/>
                  <a:gd name="connsiteX3" fmla="*/ 9612 w 33137"/>
                  <a:gd name="connsiteY3" fmla="*/ 58812 h 93213"/>
                  <a:gd name="connsiteX4" fmla="*/ 0 w 33137"/>
                  <a:gd name="connsiteY4" fmla="*/ 93214 h 9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37" h="93213">
                    <a:moveTo>
                      <a:pt x="0" y="93214"/>
                    </a:moveTo>
                    <a:cubicBezTo>
                      <a:pt x="11889" y="49832"/>
                      <a:pt x="24663" y="26181"/>
                      <a:pt x="33137" y="0"/>
                    </a:cubicBezTo>
                    <a:cubicBezTo>
                      <a:pt x="29975" y="4932"/>
                      <a:pt x="32504" y="-5565"/>
                      <a:pt x="18845" y="30607"/>
                    </a:cubicBezTo>
                    <a:cubicBezTo>
                      <a:pt x="19604" y="30860"/>
                      <a:pt x="14418" y="44393"/>
                      <a:pt x="9612" y="58812"/>
                    </a:cubicBezTo>
                    <a:cubicBezTo>
                      <a:pt x="4932" y="73104"/>
                      <a:pt x="632" y="89040"/>
                      <a:pt x="0" y="9321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7" name="Freeform: Shape 10416">
                <a:extLst>
                  <a:ext uri="{FF2B5EF4-FFF2-40B4-BE49-F238E27FC236}">
                    <a16:creationId xmlns:a16="http://schemas.microsoft.com/office/drawing/2014/main" id="{4756DB2B-AC11-CD34-613E-65EE8FAE72D4}"/>
                  </a:ext>
                </a:extLst>
              </p:cNvPr>
              <p:cNvSpPr/>
              <p:nvPr/>
            </p:nvSpPr>
            <p:spPr>
              <a:xfrm>
                <a:off x="4341297" y="4257149"/>
                <a:ext cx="20372" cy="136848"/>
              </a:xfrm>
              <a:custGeom>
                <a:avLst/>
                <a:gdLst>
                  <a:gd name="connsiteX0" fmla="*/ 19487 w 20372"/>
                  <a:gd name="connsiteY0" fmla="*/ 132042 h 136848"/>
                  <a:gd name="connsiteX1" fmla="*/ 7345 w 20372"/>
                  <a:gd name="connsiteY1" fmla="*/ 102573 h 136848"/>
                  <a:gd name="connsiteX2" fmla="*/ 5575 w 20372"/>
                  <a:gd name="connsiteY2" fmla="*/ 98526 h 136848"/>
                  <a:gd name="connsiteX3" fmla="*/ 2666 w 20372"/>
                  <a:gd name="connsiteY3" fmla="*/ 86384 h 136848"/>
                  <a:gd name="connsiteX4" fmla="*/ 1021 w 20372"/>
                  <a:gd name="connsiteY4" fmla="*/ 52362 h 136848"/>
                  <a:gd name="connsiteX5" fmla="*/ 1021 w 20372"/>
                  <a:gd name="connsiteY5" fmla="*/ 0 h 136848"/>
                  <a:gd name="connsiteX6" fmla="*/ 515 w 20372"/>
                  <a:gd name="connsiteY6" fmla="*/ 78037 h 136848"/>
                  <a:gd name="connsiteX7" fmla="*/ 1274 w 20372"/>
                  <a:gd name="connsiteY7" fmla="*/ 87143 h 136848"/>
                  <a:gd name="connsiteX8" fmla="*/ 3172 w 20372"/>
                  <a:gd name="connsiteY8" fmla="*/ 96629 h 136848"/>
                  <a:gd name="connsiteX9" fmla="*/ 8104 w 20372"/>
                  <a:gd name="connsiteY9" fmla="*/ 112186 h 136848"/>
                  <a:gd name="connsiteX10" fmla="*/ 20372 w 20372"/>
                  <a:gd name="connsiteY10" fmla="*/ 136849 h 136848"/>
                  <a:gd name="connsiteX11" fmla="*/ 19740 w 20372"/>
                  <a:gd name="connsiteY11" fmla="*/ 132042 h 136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72" h="136848">
                    <a:moveTo>
                      <a:pt x="19487" y="132042"/>
                    </a:moveTo>
                    <a:cubicBezTo>
                      <a:pt x="18855" y="129007"/>
                      <a:pt x="14175" y="122810"/>
                      <a:pt x="7345" y="102573"/>
                    </a:cubicBezTo>
                    <a:cubicBezTo>
                      <a:pt x="7092" y="102573"/>
                      <a:pt x="6460" y="101182"/>
                      <a:pt x="5575" y="98526"/>
                    </a:cubicBezTo>
                    <a:cubicBezTo>
                      <a:pt x="4815" y="95870"/>
                      <a:pt x="3298" y="91949"/>
                      <a:pt x="2666" y="86384"/>
                    </a:cubicBezTo>
                    <a:cubicBezTo>
                      <a:pt x="1401" y="76519"/>
                      <a:pt x="1148" y="64630"/>
                      <a:pt x="1021" y="52362"/>
                    </a:cubicBezTo>
                    <a:cubicBezTo>
                      <a:pt x="1021" y="28078"/>
                      <a:pt x="1780" y="3415"/>
                      <a:pt x="1021" y="0"/>
                    </a:cubicBezTo>
                    <a:cubicBezTo>
                      <a:pt x="389" y="28963"/>
                      <a:pt x="-623" y="54512"/>
                      <a:pt x="515" y="78037"/>
                    </a:cubicBezTo>
                    <a:cubicBezTo>
                      <a:pt x="642" y="81072"/>
                      <a:pt x="895" y="83855"/>
                      <a:pt x="1274" y="87143"/>
                    </a:cubicBezTo>
                    <a:cubicBezTo>
                      <a:pt x="1654" y="90684"/>
                      <a:pt x="2413" y="93720"/>
                      <a:pt x="3172" y="96629"/>
                    </a:cubicBezTo>
                    <a:cubicBezTo>
                      <a:pt x="4563" y="102194"/>
                      <a:pt x="6334" y="107380"/>
                      <a:pt x="8104" y="112186"/>
                    </a:cubicBezTo>
                    <a:cubicBezTo>
                      <a:pt x="11772" y="121924"/>
                      <a:pt x="16199" y="130019"/>
                      <a:pt x="20372" y="136849"/>
                    </a:cubicBezTo>
                    <a:cubicBezTo>
                      <a:pt x="19361" y="133940"/>
                      <a:pt x="20878" y="134952"/>
                      <a:pt x="19740" y="13204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8" name="Freeform: Shape 10417">
                <a:extLst>
                  <a:ext uri="{FF2B5EF4-FFF2-40B4-BE49-F238E27FC236}">
                    <a16:creationId xmlns:a16="http://schemas.microsoft.com/office/drawing/2014/main" id="{D2B81178-462B-03C1-DFDC-7B2EA2B60220}"/>
                  </a:ext>
                </a:extLst>
              </p:cNvPr>
              <p:cNvSpPr/>
              <p:nvPr/>
            </p:nvSpPr>
            <p:spPr>
              <a:xfrm>
                <a:off x="4410364" y="4443450"/>
                <a:ext cx="86637" cy="59191"/>
              </a:xfrm>
              <a:custGeom>
                <a:avLst/>
                <a:gdLst>
                  <a:gd name="connsiteX0" fmla="*/ 1391 w 86637"/>
                  <a:gd name="connsiteY0" fmla="*/ 0 h 59191"/>
                  <a:gd name="connsiteX1" fmla="*/ 0 w 86637"/>
                  <a:gd name="connsiteY1" fmla="*/ 1771 h 59191"/>
                  <a:gd name="connsiteX2" fmla="*/ 40599 w 86637"/>
                  <a:gd name="connsiteY2" fmla="*/ 31619 h 59191"/>
                  <a:gd name="connsiteX3" fmla="*/ 85752 w 86637"/>
                  <a:gd name="connsiteY3" fmla="*/ 59191 h 59191"/>
                  <a:gd name="connsiteX4" fmla="*/ 86637 w 86637"/>
                  <a:gd name="connsiteY4" fmla="*/ 57168 h 59191"/>
                  <a:gd name="connsiteX5" fmla="*/ 41991 w 86637"/>
                  <a:gd name="connsiteY5" fmla="*/ 29849 h 59191"/>
                  <a:gd name="connsiteX6" fmla="*/ 1518 w 86637"/>
                  <a:gd name="connsiteY6" fmla="*/ 0 h 59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637" h="59191">
                    <a:moveTo>
                      <a:pt x="1391" y="0"/>
                    </a:moveTo>
                    <a:lnTo>
                      <a:pt x="0" y="1771"/>
                    </a:lnTo>
                    <a:cubicBezTo>
                      <a:pt x="13407" y="12521"/>
                      <a:pt x="27066" y="22007"/>
                      <a:pt x="40599" y="31619"/>
                    </a:cubicBezTo>
                    <a:cubicBezTo>
                      <a:pt x="54638" y="41232"/>
                      <a:pt x="67792" y="50844"/>
                      <a:pt x="85752" y="59191"/>
                    </a:cubicBezTo>
                    <a:lnTo>
                      <a:pt x="86637" y="57168"/>
                    </a:lnTo>
                    <a:cubicBezTo>
                      <a:pt x="69057" y="48947"/>
                      <a:pt x="55903" y="39461"/>
                      <a:pt x="41991" y="29849"/>
                    </a:cubicBezTo>
                    <a:cubicBezTo>
                      <a:pt x="28457" y="20236"/>
                      <a:pt x="14798" y="10751"/>
                      <a:pt x="151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9" name="Freeform: Shape 10418">
                <a:extLst>
                  <a:ext uri="{FF2B5EF4-FFF2-40B4-BE49-F238E27FC236}">
                    <a16:creationId xmlns:a16="http://schemas.microsoft.com/office/drawing/2014/main" id="{34968391-617F-290F-3A7C-A7CD3EAB153F}"/>
                  </a:ext>
                </a:extLst>
              </p:cNvPr>
              <p:cNvSpPr/>
              <p:nvPr/>
            </p:nvSpPr>
            <p:spPr>
              <a:xfrm>
                <a:off x="4606024" y="4405094"/>
                <a:ext cx="69013" cy="82496"/>
              </a:xfrm>
              <a:custGeom>
                <a:avLst/>
                <a:gdLst>
                  <a:gd name="connsiteX0" fmla="*/ 67033 w 69013"/>
                  <a:gd name="connsiteY0" fmla="*/ 1678 h 82496"/>
                  <a:gd name="connsiteX1" fmla="*/ 45532 w 69013"/>
                  <a:gd name="connsiteY1" fmla="*/ 35194 h 82496"/>
                  <a:gd name="connsiteX2" fmla="*/ 26054 w 69013"/>
                  <a:gd name="connsiteY2" fmla="*/ 57580 h 82496"/>
                  <a:gd name="connsiteX3" fmla="*/ 0 w 69013"/>
                  <a:gd name="connsiteY3" fmla="*/ 82496 h 82496"/>
                  <a:gd name="connsiteX4" fmla="*/ 32125 w 69013"/>
                  <a:gd name="connsiteY4" fmla="*/ 54292 h 82496"/>
                  <a:gd name="connsiteX5" fmla="*/ 56029 w 69013"/>
                  <a:gd name="connsiteY5" fmla="*/ 25076 h 82496"/>
                  <a:gd name="connsiteX6" fmla="*/ 67033 w 69013"/>
                  <a:gd name="connsiteY6" fmla="*/ 1678 h 8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013" h="82496">
                    <a:moveTo>
                      <a:pt x="67033" y="1678"/>
                    </a:moveTo>
                    <a:cubicBezTo>
                      <a:pt x="60077" y="14452"/>
                      <a:pt x="52994" y="25708"/>
                      <a:pt x="45532" y="35194"/>
                    </a:cubicBezTo>
                    <a:cubicBezTo>
                      <a:pt x="38449" y="44048"/>
                      <a:pt x="31872" y="51383"/>
                      <a:pt x="26054" y="57580"/>
                    </a:cubicBezTo>
                    <a:cubicBezTo>
                      <a:pt x="14418" y="69975"/>
                      <a:pt x="5565" y="77437"/>
                      <a:pt x="0" y="82496"/>
                    </a:cubicBezTo>
                    <a:cubicBezTo>
                      <a:pt x="11762" y="74149"/>
                      <a:pt x="22766" y="64284"/>
                      <a:pt x="32125" y="54292"/>
                    </a:cubicBezTo>
                    <a:cubicBezTo>
                      <a:pt x="41358" y="44427"/>
                      <a:pt x="49832" y="34562"/>
                      <a:pt x="56029" y="25076"/>
                    </a:cubicBezTo>
                    <a:cubicBezTo>
                      <a:pt x="67792" y="6610"/>
                      <a:pt x="71839" y="-4394"/>
                      <a:pt x="67033" y="167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0" name="Freeform: Shape 10419">
                <a:extLst>
                  <a:ext uri="{FF2B5EF4-FFF2-40B4-BE49-F238E27FC236}">
                    <a16:creationId xmlns:a16="http://schemas.microsoft.com/office/drawing/2014/main" id="{9252BD4B-D1FF-0277-77D6-62B39654804E}"/>
                  </a:ext>
                </a:extLst>
              </p:cNvPr>
              <p:cNvSpPr/>
              <p:nvPr/>
            </p:nvSpPr>
            <p:spPr>
              <a:xfrm>
                <a:off x="4753876" y="4162038"/>
                <a:ext cx="23398" cy="62227"/>
              </a:xfrm>
              <a:custGeom>
                <a:avLst/>
                <a:gdLst>
                  <a:gd name="connsiteX0" fmla="*/ 20742 w 23398"/>
                  <a:gd name="connsiteY0" fmla="*/ 0 h 62227"/>
                  <a:gd name="connsiteX1" fmla="*/ 0 w 23398"/>
                  <a:gd name="connsiteY1" fmla="*/ 61342 h 62227"/>
                  <a:gd name="connsiteX2" fmla="*/ 2783 w 23398"/>
                  <a:gd name="connsiteY2" fmla="*/ 62227 h 62227"/>
                  <a:gd name="connsiteX3" fmla="*/ 23398 w 23398"/>
                  <a:gd name="connsiteY3" fmla="*/ 1012 h 62227"/>
                  <a:gd name="connsiteX4" fmla="*/ 20616 w 23398"/>
                  <a:gd name="connsiteY4" fmla="*/ 0 h 6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98" h="62227">
                    <a:moveTo>
                      <a:pt x="20742" y="0"/>
                    </a:moveTo>
                    <a:cubicBezTo>
                      <a:pt x="12521" y="20742"/>
                      <a:pt x="6071" y="39967"/>
                      <a:pt x="0" y="61342"/>
                    </a:cubicBezTo>
                    <a:lnTo>
                      <a:pt x="2783" y="62227"/>
                    </a:lnTo>
                    <a:cubicBezTo>
                      <a:pt x="8853" y="40852"/>
                      <a:pt x="15177" y="21754"/>
                      <a:pt x="23398" y="1012"/>
                    </a:cubicBezTo>
                    <a:lnTo>
                      <a:pt x="2061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1" name="Freeform: Shape 10420">
                <a:extLst>
                  <a:ext uri="{FF2B5EF4-FFF2-40B4-BE49-F238E27FC236}">
                    <a16:creationId xmlns:a16="http://schemas.microsoft.com/office/drawing/2014/main" id="{5FC36F37-DE3E-2CB7-FCD6-300DDD736529}"/>
                  </a:ext>
                </a:extLst>
              </p:cNvPr>
              <p:cNvSpPr/>
              <p:nvPr/>
            </p:nvSpPr>
            <p:spPr>
              <a:xfrm>
                <a:off x="4775757" y="4060918"/>
                <a:ext cx="38503" cy="135648"/>
              </a:xfrm>
              <a:custGeom>
                <a:avLst/>
                <a:gdLst>
                  <a:gd name="connsiteX0" fmla="*/ 36046 w 38503"/>
                  <a:gd name="connsiteY0" fmla="*/ 5882 h 135648"/>
                  <a:gd name="connsiteX1" fmla="*/ 16063 w 38503"/>
                  <a:gd name="connsiteY1" fmla="*/ 87713 h 135648"/>
                  <a:gd name="connsiteX2" fmla="*/ 0 w 38503"/>
                  <a:gd name="connsiteY2" fmla="*/ 135648 h 135648"/>
                  <a:gd name="connsiteX3" fmla="*/ 17201 w 38503"/>
                  <a:gd name="connsiteY3" fmla="*/ 89104 h 135648"/>
                  <a:gd name="connsiteX4" fmla="*/ 25801 w 38503"/>
                  <a:gd name="connsiteY4" fmla="*/ 61912 h 135648"/>
                  <a:gd name="connsiteX5" fmla="*/ 31746 w 38503"/>
                  <a:gd name="connsiteY5" fmla="*/ 37249 h 135648"/>
                  <a:gd name="connsiteX6" fmla="*/ 36046 w 38503"/>
                  <a:gd name="connsiteY6" fmla="*/ 5756 h 13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503" h="135648">
                    <a:moveTo>
                      <a:pt x="36046" y="5882"/>
                    </a:moveTo>
                    <a:cubicBezTo>
                      <a:pt x="30102" y="35478"/>
                      <a:pt x="24284" y="64694"/>
                      <a:pt x="16063" y="87713"/>
                    </a:cubicBezTo>
                    <a:cubicBezTo>
                      <a:pt x="8221" y="110100"/>
                      <a:pt x="2530" y="125656"/>
                      <a:pt x="0" y="135648"/>
                    </a:cubicBezTo>
                    <a:cubicBezTo>
                      <a:pt x="4301" y="122747"/>
                      <a:pt x="10877" y="106685"/>
                      <a:pt x="17201" y="89104"/>
                    </a:cubicBezTo>
                    <a:cubicBezTo>
                      <a:pt x="20363" y="80378"/>
                      <a:pt x="23398" y="70765"/>
                      <a:pt x="25801" y="61912"/>
                    </a:cubicBezTo>
                    <a:cubicBezTo>
                      <a:pt x="28205" y="53185"/>
                      <a:pt x="30102" y="44837"/>
                      <a:pt x="31746" y="37249"/>
                    </a:cubicBezTo>
                    <a:cubicBezTo>
                      <a:pt x="37943" y="7273"/>
                      <a:pt x="40979" y="-9548"/>
                      <a:pt x="36046" y="57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2" name="Freeform: Shape 10421">
                <a:extLst>
                  <a:ext uri="{FF2B5EF4-FFF2-40B4-BE49-F238E27FC236}">
                    <a16:creationId xmlns:a16="http://schemas.microsoft.com/office/drawing/2014/main" id="{6D4CB4F3-386D-AFED-32C8-AD68220782FC}"/>
                  </a:ext>
                </a:extLst>
              </p:cNvPr>
              <p:cNvSpPr/>
              <p:nvPr/>
            </p:nvSpPr>
            <p:spPr>
              <a:xfrm>
                <a:off x="4075831" y="3253804"/>
                <a:ext cx="28457" cy="95743"/>
              </a:xfrm>
              <a:custGeom>
                <a:avLst/>
                <a:gdLst>
                  <a:gd name="connsiteX0" fmla="*/ 12142 w 28457"/>
                  <a:gd name="connsiteY0" fmla="*/ 63112 h 95743"/>
                  <a:gd name="connsiteX1" fmla="*/ 19857 w 28457"/>
                  <a:gd name="connsiteY1" fmla="*/ 33896 h 95743"/>
                  <a:gd name="connsiteX2" fmla="*/ 28457 w 28457"/>
                  <a:gd name="connsiteY2" fmla="*/ 0 h 95743"/>
                  <a:gd name="connsiteX3" fmla="*/ 15557 w 28457"/>
                  <a:gd name="connsiteY3" fmla="*/ 42117 h 95743"/>
                  <a:gd name="connsiteX4" fmla="*/ 0 w 28457"/>
                  <a:gd name="connsiteY4" fmla="*/ 95743 h 95743"/>
                  <a:gd name="connsiteX5" fmla="*/ 12268 w 28457"/>
                  <a:gd name="connsiteY5" fmla="*/ 62986 h 9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457" h="95743">
                    <a:moveTo>
                      <a:pt x="12142" y="63112"/>
                    </a:moveTo>
                    <a:cubicBezTo>
                      <a:pt x="11383" y="62859"/>
                      <a:pt x="15557" y="48567"/>
                      <a:pt x="19857" y="33896"/>
                    </a:cubicBezTo>
                    <a:cubicBezTo>
                      <a:pt x="24284" y="19098"/>
                      <a:pt x="27952" y="4680"/>
                      <a:pt x="28457" y="0"/>
                    </a:cubicBezTo>
                    <a:cubicBezTo>
                      <a:pt x="23272" y="19983"/>
                      <a:pt x="19478" y="29975"/>
                      <a:pt x="15557" y="42117"/>
                    </a:cubicBezTo>
                    <a:cubicBezTo>
                      <a:pt x="11636" y="54259"/>
                      <a:pt x="6577" y="67539"/>
                      <a:pt x="0" y="95743"/>
                    </a:cubicBezTo>
                    <a:cubicBezTo>
                      <a:pt x="2909" y="90558"/>
                      <a:pt x="1138" y="101561"/>
                      <a:pt x="12268" y="629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3" name="Freeform: Shape 10422">
                <a:extLst>
                  <a:ext uri="{FF2B5EF4-FFF2-40B4-BE49-F238E27FC236}">
                    <a16:creationId xmlns:a16="http://schemas.microsoft.com/office/drawing/2014/main" id="{19BBC5C2-E8F1-498B-093C-2C3C2ACAF59D}"/>
                  </a:ext>
                </a:extLst>
              </p:cNvPr>
              <p:cNvSpPr/>
              <p:nvPr/>
            </p:nvSpPr>
            <p:spPr>
              <a:xfrm>
                <a:off x="4327019" y="3434254"/>
                <a:ext cx="40700" cy="196178"/>
              </a:xfrm>
              <a:custGeom>
                <a:avLst/>
                <a:gdLst>
                  <a:gd name="connsiteX0" fmla="*/ 38571 w 40700"/>
                  <a:gd name="connsiteY0" fmla="*/ 3321 h 196178"/>
                  <a:gd name="connsiteX1" fmla="*/ 16311 w 40700"/>
                  <a:gd name="connsiteY1" fmla="*/ 79714 h 196178"/>
                  <a:gd name="connsiteX2" fmla="*/ 3917 w 40700"/>
                  <a:gd name="connsiteY2" fmla="*/ 161797 h 196178"/>
                  <a:gd name="connsiteX3" fmla="*/ 502 w 40700"/>
                  <a:gd name="connsiteY3" fmla="*/ 195946 h 196178"/>
                  <a:gd name="connsiteX4" fmla="*/ 9988 w 40700"/>
                  <a:gd name="connsiteY4" fmla="*/ 154335 h 196178"/>
                  <a:gd name="connsiteX5" fmla="*/ 15679 w 40700"/>
                  <a:gd name="connsiteY5" fmla="*/ 116645 h 196178"/>
                  <a:gd name="connsiteX6" fmla="*/ 24912 w 40700"/>
                  <a:gd name="connsiteY6" fmla="*/ 66939 h 196178"/>
                  <a:gd name="connsiteX7" fmla="*/ 31109 w 40700"/>
                  <a:gd name="connsiteY7" fmla="*/ 36712 h 196178"/>
                  <a:gd name="connsiteX8" fmla="*/ 38698 w 40700"/>
                  <a:gd name="connsiteY8" fmla="*/ 3448 h 196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00" h="196178">
                    <a:moveTo>
                      <a:pt x="38571" y="3321"/>
                    </a:moveTo>
                    <a:cubicBezTo>
                      <a:pt x="30350" y="31779"/>
                      <a:pt x="20485" y="56315"/>
                      <a:pt x="16311" y="79714"/>
                    </a:cubicBezTo>
                    <a:cubicBezTo>
                      <a:pt x="11631" y="103744"/>
                      <a:pt x="10367" y="131949"/>
                      <a:pt x="3917" y="161797"/>
                    </a:cubicBezTo>
                    <a:cubicBezTo>
                      <a:pt x="7584" y="155600"/>
                      <a:pt x="-2281" y="199741"/>
                      <a:pt x="502" y="195946"/>
                    </a:cubicBezTo>
                    <a:cubicBezTo>
                      <a:pt x="3917" y="181781"/>
                      <a:pt x="7205" y="168248"/>
                      <a:pt x="9988" y="154335"/>
                    </a:cubicBezTo>
                    <a:cubicBezTo>
                      <a:pt x="12644" y="140170"/>
                      <a:pt x="14288" y="127648"/>
                      <a:pt x="15679" y="116645"/>
                    </a:cubicBezTo>
                    <a:cubicBezTo>
                      <a:pt x="18461" y="94511"/>
                      <a:pt x="21244" y="78828"/>
                      <a:pt x="24912" y="66939"/>
                    </a:cubicBezTo>
                    <a:cubicBezTo>
                      <a:pt x="20612" y="76931"/>
                      <a:pt x="24406" y="58212"/>
                      <a:pt x="31109" y="36712"/>
                    </a:cubicBezTo>
                    <a:cubicBezTo>
                      <a:pt x="37812" y="15463"/>
                      <a:pt x="44010" y="-9200"/>
                      <a:pt x="38698" y="34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4" name="Freeform: Shape 10423">
                <a:extLst>
                  <a:ext uri="{FF2B5EF4-FFF2-40B4-BE49-F238E27FC236}">
                    <a16:creationId xmlns:a16="http://schemas.microsoft.com/office/drawing/2014/main" id="{68554B2E-7886-D93D-6997-3AB457CBF1AF}"/>
                  </a:ext>
                </a:extLst>
              </p:cNvPr>
              <p:cNvSpPr/>
              <p:nvPr/>
            </p:nvSpPr>
            <p:spPr>
              <a:xfrm>
                <a:off x="4299696" y="4119420"/>
                <a:ext cx="46923" cy="224618"/>
              </a:xfrm>
              <a:custGeom>
                <a:avLst/>
                <a:gdLst>
                  <a:gd name="connsiteX0" fmla="*/ 46923 w 46923"/>
                  <a:gd name="connsiteY0" fmla="*/ 1007 h 224618"/>
                  <a:gd name="connsiteX1" fmla="*/ 40726 w 46923"/>
                  <a:gd name="connsiteY1" fmla="*/ 13275 h 224618"/>
                  <a:gd name="connsiteX2" fmla="*/ 40473 w 46923"/>
                  <a:gd name="connsiteY2" fmla="*/ 5181 h 224618"/>
                  <a:gd name="connsiteX3" fmla="*/ 39967 w 46923"/>
                  <a:gd name="connsiteY3" fmla="*/ 15425 h 224618"/>
                  <a:gd name="connsiteX4" fmla="*/ 39208 w 46923"/>
                  <a:gd name="connsiteY4" fmla="*/ 17828 h 224618"/>
                  <a:gd name="connsiteX5" fmla="*/ 33137 w 46923"/>
                  <a:gd name="connsiteY5" fmla="*/ 40721 h 224618"/>
                  <a:gd name="connsiteX6" fmla="*/ 26940 w 46923"/>
                  <a:gd name="connsiteY6" fmla="*/ 68925 h 224618"/>
                  <a:gd name="connsiteX7" fmla="*/ 15304 w 46923"/>
                  <a:gd name="connsiteY7" fmla="*/ 126093 h 224618"/>
                  <a:gd name="connsiteX8" fmla="*/ 0 w 46923"/>
                  <a:gd name="connsiteY8" fmla="*/ 224619 h 224618"/>
                  <a:gd name="connsiteX9" fmla="*/ 24157 w 46923"/>
                  <a:gd name="connsiteY9" fmla="*/ 105983 h 224618"/>
                  <a:gd name="connsiteX10" fmla="*/ 34781 w 46923"/>
                  <a:gd name="connsiteY10" fmla="*/ 50965 h 224618"/>
                  <a:gd name="connsiteX11" fmla="*/ 39334 w 46923"/>
                  <a:gd name="connsiteY11" fmla="*/ 28579 h 224618"/>
                  <a:gd name="connsiteX12" fmla="*/ 37184 w 46923"/>
                  <a:gd name="connsiteY12" fmla="*/ 104718 h 224618"/>
                  <a:gd name="connsiteX13" fmla="*/ 40726 w 46923"/>
                  <a:gd name="connsiteY13" fmla="*/ 23014 h 224618"/>
                  <a:gd name="connsiteX14" fmla="*/ 46923 w 46923"/>
                  <a:gd name="connsiteY14" fmla="*/ 1133 h 22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6923" h="224618">
                    <a:moveTo>
                      <a:pt x="46923" y="1007"/>
                    </a:moveTo>
                    <a:cubicBezTo>
                      <a:pt x="46923" y="-2408"/>
                      <a:pt x="44267" y="3157"/>
                      <a:pt x="40726" y="13275"/>
                    </a:cubicBezTo>
                    <a:cubicBezTo>
                      <a:pt x="40726" y="10240"/>
                      <a:pt x="40726" y="7457"/>
                      <a:pt x="40473" y="5181"/>
                    </a:cubicBezTo>
                    <a:cubicBezTo>
                      <a:pt x="40346" y="8595"/>
                      <a:pt x="40220" y="12010"/>
                      <a:pt x="39967" y="15425"/>
                    </a:cubicBezTo>
                    <a:cubicBezTo>
                      <a:pt x="39714" y="16184"/>
                      <a:pt x="39461" y="17070"/>
                      <a:pt x="39208" y="17828"/>
                    </a:cubicBezTo>
                    <a:cubicBezTo>
                      <a:pt x="37058" y="24532"/>
                      <a:pt x="35034" y="31488"/>
                      <a:pt x="33137" y="40721"/>
                    </a:cubicBezTo>
                    <a:cubicBezTo>
                      <a:pt x="31113" y="49701"/>
                      <a:pt x="29090" y="59439"/>
                      <a:pt x="26940" y="68925"/>
                    </a:cubicBezTo>
                    <a:cubicBezTo>
                      <a:pt x="18845" y="106995"/>
                      <a:pt x="11762" y="142914"/>
                      <a:pt x="15304" y="126093"/>
                    </a:cubicBezTo>
                    <a:cubicBezTo>
                      <a:pt x="13533" y="144053"/>
                      <a:pt x="13154" y="146835"/>
                      <a:pt x="0" y="224619"/>
                    </a:cubicBezTo>
                    <a:cubicBezTo>
                      <a:pt x="9106" y="183514"/>
                      <a:pt x="16948" y="143294"/>
                      <a:pt x="24157" y="105983"/>
                    </a:cubicBezTo>
                    <a:cubicBezTo>
                      <a:pt x="27825" y="87264"/>
                      <a:pt x="31367" y="68925"/>
                      <a:pt x="34781" y="50965"/>
                    </a:cubicBezTo>
                    <a:cubicBezTo>
                      <a:pt x="36299" y="42997"/>
                      <a:pt x="37817" y="35535"/>
                      <a:pt x="39334" y="28579"/>
                    </a:cubicBezTo>
                    <a:cubicBezTo>
                      <a:pt x="37058" y="74237"/>
                      <a:pt x="34275" y="117493"/>
                      <a:pt x="37184" y="104718"/>
                    </a:cubicBezTo>
                    <a:cubicBezTo>
                      <a:pt x="39587" y="65637"/>
                      <a:pt x="40599" y="39962"/>
                      <a:pt x="40726" y="23014"/>
                    </a:cubicBezTo>
                    <a:cubicBezTo>
                      <a:pt x="42623" y="15805"/>
                      <a:pt x="44647" y="8469"/>
                      <a:pt x="46923" y="11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5" name="Freeform: Shape 10424">
                <a:extLst>
                  <a:ext uri="{FF2B5EF4-FFF2-40B4-BE49-F238E27FC236}">
                    <a16:creationId xmlns:a16="http://schemas.microsoft.com/office/drawing/2014/main" id="{7C4EC03C-3674-6236-BD78-FB9B64A0C01F}"/>
                  </a:ext>
                </a:extLst>
              </p:cNvPr>
              <p:cNvSpPr/>
              <p:nvPr/>
            </p:nvSpPr>
            <p:spPr>
              <a:xfrm>
                <a:off x="3950239" y="4370094"/>
                <a:ext cx="35718" cy="146082"/>
              </a:xfrm>
              <a:custGeom>
                <a:avLst/>
                <a:gdLst>
                  <a:gd name="connsiteX0" fmla="*/ 14798 w 35718"/>
                  <a:gd name="connsiteY0" fmla="*/ 93720 h 146082"/>
                  <a:gd name="connsiteX1" fmla="*/ 9233 w 35718"/>
                  <a:gd name="connsiteY1" fmla="*/ 72977 h 146082"/>
                  <a:gd name="connsiteX2" fmla="*/ 7083 w 35718"/>
                  <a:gd name="connsiteY2" fmla="*/ 63365 h 146082"/>
                  <a:gd name="connsiteX3" fmla="*/ 5186 w 35718"/>
                  <a:gd name="connsiteY3" fmla="*/ 52994 h 146082"/>
                  <a:gd name="connsiteX4" fmla="*/ 2150 w 35718"/>
                  <a:gd name="connsiteY4" fmla="*/ 20869 h 146082"/>
                  <a:gd name="connsiteX5" fmla="*/ 0 w 35718"/>
                  <a:gd name="connsiteY5" fmla="*/ 0 h 146082"/>
                  <a:gd name="connsiteX6" fmla="*/ 1391 w 35718"/>
                  <a:gd name="connsiteY6" fmla="*/ 23651 h 146082"/>
                  <a:gd name="connsiteX7" fmla="*/ 3415 w 35718"/>
                  <a:gd name="connsiteY7" fmla="*/ 52235 h 146082"/>
                  <a:gd name="connsiteX8" fmla="*/ 9359 w 35718"/>
                  <a:gd name="connsiteY8" fmla="*/ 81704 h 146082"/>
                  <a:gd name="connsiteX9" fmla="*/ 17075 w 35718"/>
                  <a:gd name="connsiteY9" fmla="*/ 107379 h 146082"/>
                  <a:gd name="connsiteX10" fmla="*/ 32631 w 35718"/>
                  <a:gd name="connsiteY10" fmla="*/ 141654 h 146082"/>
                  <a:gd name="connsiteX11" fmla="*/ 33264 w 35718"/>
                  <a:gd name="connsiteY11" fmla="*/ 139251 h 146082"/>
                  <a:gd name="connsiteX12" fmla="*/ 14798 w 35718"/>
                  <a:gd name="connsiteY12" fmla="*/ 93720 h 14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18" h="146082">
                    <a:moveTo>
                      <a:pt x="14798" y="93720"/>
                    </a:moveTo>
                    <a:cubicBezTo>
                      <a:pt x="12648" y="86510"/>
                      <a:pt x="10751" y="79681"/>
                      <a:pt x="9233" y="72977"/>
                    </a:cubicBezTo>
                    <a:cubicBezTo>
                      <a:pt x="8474" y="69689"/>
                      <a:pt x="7715" y="66401"/>
                      <a:pt x="7083" y="63365"/>
                    </a:cubicBezTo>
                    <a:cubicBezTo>
                      <a:pt x="6324" y="59950"/>
                      <a:pt x="5692" y="56282"/>
                      <a:pt x="5186" y="52994"/>
                    </a:cubicBezTo>
                    <a:cubicBezTo>
                      <a:pt x="3289" y="39714"/>
                      <a:pt x="2909" y="29090"/>
                      <a:pt x="2150" y="20869"/>
                    </a:cubicBezTo>
                    <a:cubicBezTo>
                      <a:pt x="1391" y="12774"/>
                      <a:pt x="632" y="5438"/>
                      <a:pt x="0" y="0"/>
                    </a:cubicBezTo>
                    <a:cubicBezTo>
                      <a:pt x="379" y="7336"/>
                      <a:pt x="885" y="15304"/>
                      <a:pt x="1391" y="23651"/>
                    </a:cubicBezTo>
                    <a:cubicBezTo>
                      <a:pt x="1771" y="32125"/>
                      <a:pt x="2150" y="41737"/>
                      <a:pt x="3415" y="52235"/>
                    </a:cubicBezTo>
                    <a:cubicBezTo>
                      <a:pt x="4933" y="63618"/>
                      <a:pt x="7083" y="72471"/>
                      <a:pt x="9359" y="81704"/>
                    </a:cubicBezTo>
                    <a:cubicBezTo>
                      <a:pt x="11636" y="90811"/>
                      <a:pt x="14292" y="99538"/>
                      <a:pt x="17075" y="107379"/>
                    </a:cubicBezTo>
                    <a:cubicBezTo>
                      <a:pt x="22640" y="123189"/>
                      <a:pt x="28963" y="135584"/>
                      <a:pt x="32631" y="141654"/>
                    </a:cubicBezTo>
                    <a:cubicBezTo>
                      <a:pt x="36299" y="147852"/>
                      <a:pt x="36932" y="147978"/>
                      <a:pt x="33264" y="139251"/>
                    </a:cubicBezTo>
                    <a:cubicBezTo>
                      <a:pt x="25043" y="123568"/>
                      <a:pt x="19224" y="108138"/>
                      <a:pt x="14798" y="9372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6" name="Freeform: Shape 10425">
                <a:extLst>
                  <a:ext uri="{FF2B5EF4-FFF2-40B4-BE49-F238E27FC236}">
                    <a16:creationId xmlns:a16="http://schemas.microsoft.com/office/drawing/2014/main" id="{03796FC0-DA71-DF98-1593-2DF1422BD57E}"/>
                  </a:ext>
                </a:extLst>
              </p:cNvPr>
              <p:cNvSpPr/>
              <p:nvPr/>
            </p:nvSpPr>
            <p:spPr>
              <a:xfrm>
                <a:off x="4786255" y="3841418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7" name="Freeform: Shape 10426">
                <a:extLst>
                  <a:ext uri="{FF2B5EF4-FFF2-40B4-BE49-F238E27FC236}">
                    <a16:creationId xmlns:a16="http://schemas.microsoft.com/office/drawing/2014/main" id="{07B9EABB-CA2B-D4F7-0629-A0BF57B768FD}"/>
                  </a:ext>
                </a:extLst>
              </p:cNvPr>
              <p:cNvSpPr/>
              <p:nvPr/>
            </p:nvSpPr>
            <p:spPr>
              <a:xfrm>
                <a:off x="4786128" y="3841418"/>
                <a:ext cx="126" cy="253"/>
              </a:xfrm>
              <a:custGeom>
                <a:avLst/>
                <a:gdLst>
                  <a:gd name="connsiteX0" fmla="*/ 127 w 126"/>
                  <a:gd name="connsiteY0" fmla="*/ 127 h 253"/>
                  <a:gd name="connsiteX1" fmla="*/ 127 w 126"/>
                  <a:gd name="connsiteY1" fmla="*/ 127 h 253"/>
                  <a:gd name="connsiteX2" fmla="*/ 0 w 126"/>
                  <a:gd name="connsiteY2" fmla="*/ 0 h 253"/>
                  <a:gd name="connsiteX3" fmla="*/ 127 w 126"/>
                  <a:gd name="connsiteY3" fmla="*/ 253 h 253"/>
                  <a:gd name="connsiteX4" fmla="*/ 127 w 126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253">
                    <a:moveTo>
                      <a:pt x="127" y="127"/>
                    </a:moveTo>
                    <a:cubicBezTo>
                      <a:pt x="127" y="127"/>
                      <a:pt x="127" y="127"/>
                      <a:pt x="127" y="127"/>
                    </a:cubicBezTo>
                    <a:cubicBezTo>
                      <a:pt x="127" y="127"/>
                      <a:pt x="0" y="127"/>
                      <a:pt x="0" y="0"/>
                    </a:cubicBezTo>
                    <a:cubicBezTo>
                      <a:pt x="0" y="0"/>
                      <a:pt x="127" y="127"/>
                      <a:pt x="127" y="253"/>
                    </a:cubicBezTo>
                    <a:cubicBezTo>
                      <a:pt x="127" y="253"/>
                      <a:pt x="127" y="253"/>
                      <a:pt x="127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8" name="Freeform: Shape 10427">
                <a:extLst>
                  <a:ext uri="{FF2B5EF4-FFF2-40B4-BE49-F238E27FC236}">
                    <a16:creationId xmlns:a16="http://schemas.microsoft.com/office/drawing/2014/main" id="{A154AB1D-9781-E302-EF02-60A24571BC5C}"/>
                  </a:ext>
                </a:extLst>
              </p:cNvPr>
              <p:cNvSpPr/>
              <p:nvPr/>
            </p:nvSpPr>
            <p:spPr>
              <a:xfrm>
                <a:off x="4826095" y="3867978"/>
                <a:ext cx="56" cy="12647"/>
              </a:xfrm>
              <a:custGeom>
                <a:avLst/>
                <a:gdLst>
                  <a:gd name="connsiteX0" fmla="*/ 0 w 56"/>
                  <a:gd name="connsiteY0" fmla="*/ 0 h 12647"/>
                  <a:gd name="connsiteX1" fmla="*/ 0 w 56"/>
                  <a:gd name="connsiteY1" fmla="*/ 0 h 12647"/>
                  <a:gd name="connsiteX2" fmla="*/ 0 w 56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" h="12647">
                    <a:moveTo>
                      <a:pt x="0" y="0"/>
                    </a:moveTo>
                    <a:cubicBezTo>
                      <a:pt x="0" y="0"/>
                      <a:pt x="12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9" name="Freeform: Shape 10428">
                <a:extLst>
                  <a:ext uri="{FF2B5EF4-FFF2-40B4-BE49-F238E27FC236}">
                    <a16:creationId xmlns:a16="http://schemas.microsoft.com/office/drawing/2014/main" id="{2146F40B-1706-AC94-226A-83912830B65D}"/>
                  </a:ext>
                </a:extLst>
              </p:cNvPr>
              <p:cNvSpPr/>
              <p:nvPr/>
            </p:nvSpPr>
            <p:spPr>
              <a:xfrm>
                <a:off x="3950539" y="2880714"/>
                <a:ext cx="899857" cy="1723994"/>
              </a:xfrm>
              <a:custGeom>
                <a:avLst/>
                <a:gdLst>
                  <a:gd name="connsiteX0" fmla="*/ 899334 w 899857"/>
                  <a:gd name="connsiteY0" fmla="*/ 1002568 h 1723994"/>
                  <a:gd name="connsiteX1" fmla="*/ 899334 w 899857"/>
                  <a:gd name="connsiteY1" fmla="*/ 999912 h 1723994"/>
                  <a:gd name="connsiteX2" fmla="*/ 899334 w 899857"/>
                  <a:gd name="connsiteY2" fmla="*/ 997256 h 1723994"/>
                  <a:gd name="connsiteX3" fmla="*/ 896552 w 899857"/>
                  <a:gd name="connsiteY3" fmla="*/ 983470 h 1723994"/>
                  <a:gd name="connsiteX4" fmla="*/ 896552 w 899857"/>
                  <a:gd name="connsiteY4" fmla="*/ 983470 h 1723994"/>
                  <a:gd name="connsiteX5" fmla="*/ 895413 w 899857"/>
                  <a:gd name="connsiteY5" fmla="*/ 983723 h 1723994"/>
                  <a:gd name="connsiteX6" fmla="*/ 895413 w 899857"/>
                  <a:gd name="connsiteY6" fmla="*/ 983723 h 1723994"/>
                  <a:gd name="connsiteX7" fmla="*/ 896552 w 899857"/>
                  <a:gd name="connsiteY7" fmla="*/ 983470 h 1723994"/>
                  <a:gd name="connsiteX8" fmla="*/ 894528 w 899857"/>
                  <a:gd name="connsiteY8" fmla="*/ 979549 h 1723994"/>
                  <a:gd name="connsiteX9" fmla="*/ 893263 w 899857"/>
                  <a:gd name="connsiteY9" fmla="*/ 974996 h 1723994"/>
                  <a:gd name="connsiteX10" fmla="*/ 888457 w 899857"/>
                  <a:gd name="connsiteY10" fmla="*/ 963866 h 1723994"/>
                  <a:gd name="connsiteX11" fmla="*/ 877074 w 899857"/>
                  <a:gd name="connsiteY11" fmla="*/ 948435 h 1723994"/>
                  <a:gd name="connsiteX12" fmla="*/ 861644 w 899857"/>
                  <a:gd name="connsiteY12" fmla="*/ 935535 h 1723994"/>
                  <a:gd name="connsiteX13" fmla="*/ 836854 w 899857"/>
                  <a:gd name="connsiteY13" fmla="*/ 929338 h 1723994"/>
                  <a:gd name="connsiteX14" fmla="*/ 833060 w 899857"/>
                  <a:gd name="connsiteY14" fmla="*/ 929338 h 1723994"/>
                  <a:gd name="connsiteX15" fmla="*/ 829139 w 899857"/>
                  <a:gd name="connsiteY15" fmla="*/ 930729 h 1723994"/>
                  <a:gd name="connsiteX16" fmla="*/ 826230 w 899857"/>
                  <a:gd name="connsiteY16" fmla="*/ 931994 h 1723994"/>
                  <a:gd name="connsiteX17" fmla="*/ 826230 w 899857"/>
                  <a:gd name="connsiteY17" fmla="*/ 931994 h 1723994"/>
                  <a:gd name="connsiteX18" fmla="*/ 820538 w 899857"/>
                  <a:gd name="connsiteY18" fmla="*/ 935282 h 1723994"/>
                  <a:gd name="connsiteX19" fmla="*/ 816744 w 899857"/>
                  <a:gd name="connsiteY19" fmla="*/ 938823 h 1723994"/>
                  <a:gd name="connsiteX20" fmla="*/ 813962 w 899857"/>
                  <a:gd name="connsiteY20" fmla="*/ 940214 h 1723994"/>
                  <a:gd name="connsiteX21" fmla="*/ 799543 w 899857"/>
                  <a:gd name="connsiteY21" fmla="*/ 952483 h 1723994"/>
                  <a:gd name="connsiteX22" fmla="*/ 799164 w 899857"/>
                  <a:gd name="connsiteY22" fmla="*/ 954254 h 1723994"/>
                  <a:gd name="connsiteX23" fmla="*/ 790816 w 899857"/>
                  <a:gd name="connsiteY23" fmla="*/ 972213 h 1723994"/>
                  <a:gd name="connsiteX24" fmla="*/ 790311 w 899857"/>
                  <a:gd name="connsiteY24" fmla="*/ 973984 h 1723994"/>
                  <a:gd name="connsiteX25" fmla="*/ 790311 w 899857"/>
                  <a:gd name="connsiteY25" fmla="*/ 974237 h 1723994"/>
                  <a:gd name="connsiteX26" fmla="*/ 768556 w 899857"/>
                  <a:gd name="connsiteY26" fmla="*/ 1063403 h 1723994"/>
                  <a:gd name="connsiteX27" fmla="*/ 741237 w 899857"/>
                  <a:gd name="connsiteY27" fmla="*/ 1152191 h 1723994"/>
                  <a:gd name="connsiteX28" fmla="*/ 758185 w 899857"/>
                  <a:gd name="connsiteY28" fmla="*/ 1089078 h 1723994"/>
                  <a:gd name="connsiteX29" fmla="*/ 721760 w 899857"/>
                  <a:gd name="connsiteY29" fmla="*/ 1204679 h 1723994"/>
                  <a:gd name="connsiteX30" fmla="*/ 707468 w 899857"/>
                  <a:gd name="connsiteY30" fmla="*/ 1247681 h 1723994"/>
                  <a:gd name="connsiteX31" fmla="*/ 684449 w 899857"/>
                  <a:gd name="connsiteY31" fmla="*/ 1300928 h 1723994"/>
                  <a:gd name="connsiteX32" fmla="*/ 700006 w 899857"/>
                  <a:gd name="connsiteY32" fmla="*/ 1279047 h 1723994"/>
                  <a:gd name="connsiteX33" fmla="*/ 702662 w 899857"/>
                  <a:gd name="connsiteY33" fmla="*/ 1277150 h 1723994"/>
                  <a:gd name="connsiteX34" fmla="*/ 694820 w 899857"/>
                  <a:gd name="connsiteY34" fmla="*/ 1294857 h 1723994"/>
                  <a:gd name="connsiteX35" fmla="*/ 682552 w 899857"/>
                  <a:gd name="connsiteY35" fmla="*/ 1319014 h 1723994"/>
                  <a:gd name="connsiteX36" fmla="*/ 682931 w 899857"/>
                  <a:gd name="connsiteY36" fmla="*/ 1307758 h 1723994"/>
                  <a:gd name="connsiteX37" fmla="*/ 687484 w 899857"/>
                  <a:gd name="connsiteY37" fmla="*/ 1234274 h 1723994"/>
                  <a:gd name="connsiteX38" fmla="*/ 701776 w 899857"/>
                  <a:gd name="connsiteY38" fmla="*/ 1121710 h 1723994"/>
                  <a:gd name="connsiteX39" fmla="*/ 711894 w 899857"/>
                  <a:gd name="connsiteY39" fmla="*/ 991944 h 1723994"/>
                  <a:gd name="connsiteX40" fmla="*/ 723404 w 899857"/>
                  <a:gd name="connsiteY40" fmla="*/ 897465 h 1723994"/>
                  <a:gd name="connsiteX41" fmla="*/ 723404 w 899857"/>
                  <a:gd name="connsiteY41" fmla="*/ 875331 h 1723994"/>
                  <a:gd name="connsiteX42" fmla="*/ 722898 w 899857"/>
                  <a:gd name="connsiteY42" fmla="*/ 869387 h 1723994"/>
                  <a:gd name="connsiteX43" fmla="*/ 722519 w 899857"/>
                  <a:gd name="connsiteY43" fmla="*/ 866225 h 1723994"/>
                  <a:gd name="connsiteX44" fmla="*/ 721380 w 899857"/>
                  <a:gd name="connsiteY44" fmla="*/ 861166 h 1723994"/>
                  <a:gd name="connsiteX45" fmla="*/ 719863 w 899857"/>
                  <a:gd name="connsiteY45" fmla="*/ 857119 h 1723994"/>
                  <a:gd name="connsiteX46" fmla="*/ 718345 w 899857"/>
                  <a:gd name="connsiteY46" fmla="*/ 853957 h 1723994"/>
                  <a:gd name="connsiteX47" fmla="*/ 706962 w 899857"/>
                  <a:gd name="connsiteY47" fmla="*/ 820440 h 1723994"/>
                  <a:gd name="connsiteX48" fmla="*/ 687864 w 899857"/>
                  <a:gd name="connsiteY48" fmla="*/ 790465 h 1723994"/>
                  <a:gd name="connsiteX49" fmla="*/ 705191 w 899857"/>
                  <a:gd name="connsiteY49" fmla="*/ 809816 h 1723994"/>
                  <a:gd name="connsiteX50" fmla="*/ 686726 w 899857"/>
                  <a:gd name="connsiteY50" fmla="*/ 785280 h 1723994"/>
                  <a:gd name="connsiteX51" fmla="*/ 688370 w 899857"/>
                  <a:gd name="connsiteY51" fmla="*/ 787177 h 1723994"/>
                  <a:gd name="connsiteX52" fmla="*/ 655359 w 899857"/>
                  <a:gd name="connsiteY52" fmla="*/ 757581 h 1723994"/>
                  <a:gd name="connsiteX53" fmla="*/ 627155 w 899857"/>
                  <a:gd name="connsiteY53" fmla="*/ 734562 h 1723994"/>
                  <a:gd name="connsiteX54" fmla="*/ 626016 w 899857"/>
                  <a:gd name="connsiteY54" fmla="*/ 733803 h 1723994"/>
                  <a:gd name="connsiteX55" fmla="*/ 625131 w 899857"/>
                  <a:gd name="connsiteY55" fmla="*/ 733298 h 1723994"/>
                  <a:gd name="connsiteX56" fmla="*/ 586303 w 899857"/>
                  <a:gd name="connsiteY56" fmla="*/ 715464 h 1723994"/>
                  <a:gd name="connsiteX57" fmla="*/ 536218 w 899857"/>
                  <a:gd name="connsiteY57" fmla="*/ 701805 h 1723994"/>
                  <a:gd name="connsiteX58" fmla="*/ 534826 w 899857"/>
                  <a:gd name="connsiteY58" fmla="*/ 701552 h 1723994"/>
                  <a:gd name="connsiteX59" fmla="*/ 533561 w 899857"/>
                  <a:gd name="connsiteY59" fmla="*/ 701552 h 1723994"/>
                  <a:gd name="connsiteX60" fmla="*/ 505989 w 899857"/>
                  <a:gd name="connsiteY60" fmla="*/ 703702 h 1723994"/>
                  <a:gd name="connsiteX61" fmla="*/ 478291 w 899857"/>
                  <a:gd name="connsiteY61" fmla="*/ 715464 h 1723994"/>
                  <a:gd name="connsiteX62" fmla="*/ 434530 w 899857"/>
                  <a:gd name="connsiteY62" fmla="*/ 756063 h 1723994"/>
                  <a:gd name="connsiteX63" fmla="*/ 418720 w 899857"/>
                  <a:gd name="connsiteY63" fmla="*/ 781865 h 1723994"/>
                  <a:gd name="connsiteX64" fmla="*/ 417835 w 899857"/>
                  <a:gd name="connsiteY64" fmla="*/ 785153 h 1723994"/>
                  <a:gd name="connsiteX65" fmla="*/ 439083 w 899857"/>
                  <a:gd name="connsiteY65" fmla="*/ 754925 h 1723994"/>
                  <a:gd name="connsiteX66" fmla="*/ 464505 w 899857"/>
                  <a:gd name="connsiteY66" fmla="*/ 730515 h 1723994"/>
                  <a:gd name="connsiteX67" fmla="*/ 460584 w 899857"/>
                  <a:gd name="connsiteY67" fmla="*/ 734815 h 1723994"/>
                  <a:gd name="connsiteX68" fmla="*/ 439083 w 899857"/>
                  <a:gd name="connsiteY68" fmla="*/ 759352 h 1723994"/>
                  <a:gd name="connsiteX69" fmla="*/ 429471 w 899857"/>
                  <a:gd name="connsiteY69" fmla="*/ 772505 h 1723994"/>
                  <a:gd name="connsiteX70" fmla="*/ 420996 w 899857"/>
                  <a:gd name="connsiteY70" fmla="*/ 786924 h 1723994"/>
                  <a:gd name="connsiteX71" fmla="*/ 408222 w 899857"/>
                  <a:gd name="connsiteY71" fmla="*/ 813864 h 1723994"/>
                  <a:gd name="connsiteX72" fmla="*/ 397092 w 899857"/>
                  <a:gd name="connsiteY72" fmla="*/ 838780 h 1723994"/>
                  <a:gd name="connsiteX73" fmla="*/ 385836 w 899857"/>
                  <a:gd name="connsiteY73" fmla="*/ 865087 h 1723994"/>
                  <a:gd name="connsiteX74" fmla="*/ 362817 w 899857"/>
                  <a:gd name="connsiteY74" fmla="*/ 919725 h 1723994"/>
                  <a:gd name="connsiteX75" fmla="*/ 342960 w 899857"/>
                  <a:gd name="connsiteY75" fmla="*/ 979043 h 1723994"/>
                  <a:gd name="connsiteX76" fmla="*/ 361426 w 899857"/>
                  <a:gd name="connsiteY76" fmla="*/ 920231 h 1723994"/>
                  <a:gd name="connsiteX77" fmla="*/ 381788 w 899857"/>
                  <a:gd name="connsiteY77" fmla="*/ 868122 h 1723994"/>
                  <a:gd name="connsiteX78" fmla="*/ 398863 w 899857"/>
                  <a:gd name="connsiteY78" fmla="*/ 824741 h 1723994"/>
                  <a:gd name="connsiteX79" fmla="*/ 413155 w 899857"/>
                  <a:gd name="connsiteY79" fmla="*/ 789327 h 1723994"/>
                  <a:gd name="connsiteX80" fmla="*/ 395069 w 899857"/>
                  <a:gd name="connsiteY80" fmla="*/ 830559 h 1723994"/>
                  <a:gd name="connsiteX81" fmla="*/ 380018 w 899857"/>
                  <a:gd name="connsiteY81" fmla="*/ 867111 h 1723994"/>
                  <a:gd name="connsiteX82" fmla="*/ 366232 w 899857"/>
                  <a:gd name="connsiteY82" fmla="*/ 901386 h 1723994"/>
                  <a:gd name="connsiteX83" fmla="*/ 359655 w 899857"/>
                  <a:gd name="connsiteY83" fmla="*/ 917828 h 1723994"/>
                  <a:gd name="connsiteX84" fmla="*/ 354469 w 899857"/>
                  <a:gd name="connsiteY84" fmla="*/ 934270 h 1723994"/>
                  <a:gd name="connsiteX85" fmla="*/ 333980 w 899857"/>
                  <a:gd name="connsiteY85" fmla="*/ 1000418 h 1723994"/>
                  <a:gd name="connsiteX86" fmla="*/ 329174 w 899857"/>
                  <a:gd name="connsiteY86" fmla="*/ 1020148 h 1723994"/>
                  <a:gd name="connsiteX87" fmla="*/ 331197 w 899857"/>
                  <a:gd name="connsiteY87" fmla="*/ 995485 h 1723994"/>
                  <a:gd name="connsiteX88" fmla="*/ 332968 w 899857"/>
                  <a:gd name="connsiteY88" fmla="*/ 979296 h 1723994"/>
                  <a:gd name="connsiteX89" fmla="*/ 335751 w 899857"/>
                  <a:gd name="connsiteY89" fmla="*/ 960957 h 1723994"/>
                  <a:gd name="connsiteX90" fmla="*/ 342454 w 899857"/>
                  <a:gd name="connsiteY90" fmla="*/ 919346 h 1723994"/>
                  <a:gd name="connsiteX91" fmla="*/ 359275 w 899857"/>
                  <a:gd name="connsiteY91" fmla="*/ 811207 h 1723994"/>
                  <a:gd name="connsiteX92" fmla="*/ 343086 w 899857"/>
                  <a:gd name="connsiteY92" fmla="*/ 891521 h 1723994"/>
                  <a:gd name="connsiteX93" fmla="*/ 330439 w 899857"/>
                  <a:gd name="connsiteY93" fmla="*/ 939329 h 1723994"/>
                  <a:gd name="connsiteX94" fmla="*/ 347007 w 899857"/>
                  <a:gd name="connsiteY94" fmla="*/ 839918 h 1723994"/>
                  <a:gd name="connsiteX95" fmla="*/ 354469 w 899857"/>
                  <a:gd name="connsiteY95" fmla="*/ 795524 h 1723994"/>
                  <a:gd name="connsiteX96" fmla="*/ 362311 w 899857"/>
                  <a:gd name="connsiteY96" fmla="*/ 761249 h 1723994"/>
                  <a:gd name="connsiteX97" fmla="*/ 371164 w 899857"/>
                  <a:gd name="connsiteY97" fmla="*/ 731021 h 1723994"/>
                  <a:gd name="connsiteX98" fmla="*/ 361426 w 899857"/>
                  <a:gd name="connsiteY98" fmla="*/ 778956 h 1723994"/>
                  <a:gd name="connsiteX99" fmla="*/ 375338 w 899857"/>
                  <a:gd name="connsiteY99" fmla="*/ 724191 h 1723994"/>
                  <a:gd name="connsiteX100" fmla="*/ 382042 w 899857"/>
                  <a:gd name="connsiteY100" fmla="*/ 690928 h 1723994"/>
                  <a:gd name="connsiteX101" fmla="*/ 387607 w 899857"/>
                  <a:gd name="connsiteY101" fmla="*/ 647799 h 1723994"/>
                  <a:gd name="connsiteX102" fmla="*/ 382674 w 899857"/>
                  <a:gd name="connsiteY102" fmla="*/ 661838 h 1723994"/>
                  <a:gd name="connsiteX103" fmla="*/ 380018 w 899857"/>
                  <a:gd name="connsiteY103" fmla="*/ 676256 h 1723994"/>
                  <a:gd name="connsiteX104" fmla="*/ 380650 w 899857"/>
                  <a:gd name="connsiteY104" fmla="*/ 669174 h 1723994"/>
                  <a:gd name="connsiteX105" fmla="*/ 383306 w 899857"/>
                  <a:gd name="connsiteY105" fmla="*/ 647167 h 1723994"/>
                  <a:gd name="connsiteX106" fmla="*/ 395195 w 899857"/>
                  <a:gd name="connsiteY106" fmla="*/ 600876 h 1723994"/>
                  <a:gd name="connsiteX107" fmla="*/ 416823 w 899857"/>
                  <a:gd name="connsiteY107" fmla="*/ 528278 h 1723994"/>
                  <a:gd name="connsiteX108" fmla="*/ 430862 w 899857"/>
                  <a:gd name="connsiteY108" fmla="*/ 462256 h 1723994"/>
                  <a:gd name="connsiteX109" fmla="*/ 442877 w 899857"/>
                  <a:gd name="connsiteY109" fmla="*/ 427602 h 1723994"/>
                  <a:gd name="connsiteX110" fmla="*/ 432379 w 899857"/>
                  <a:gd name="connsiteY110" fmla="*/ 466051 h 1723994"/>
                  <a:gd name="connsiteX111" fmla="*/ 436047 w 899857"/>
                  <a:gd name="connsiteY111" fmla="*/ 458209 h 1723994"/>
                  <a:gd name="connsiteX112" fmla="*/ 440474 w 899857"/>
                  <a:gd name="connsiteY112" fmla="*/ 450747 h 1723994"/>
                  <a:gd name="connsiteX113" fmla="*/ 438324 w 899857"/>
                  <a:gd name="connsiteY113" fmla="*/ 462256 h 1723994"/>
                  <a:gd name="connsiteX114" fmla="*/ 433391 w 899857"/>
                  <a:gd name="connsiteY114" fmla="*/ 490714 h 1723994"/>
                  <a:gd name="connsiteX115" fmla="*/ 437439 w 899857"/>
                  <a:gd name="connsiteY115" fmla="*/ 472501 h 1723994"/>
                  <a:gd name="connsiteX116" fmla="*/ 442624 w 899857"/>
                  <a:gd name="connsiteY116" fmla="*/ 453783 h 1723994"/>
                  <a:gd name="connsiteX117" fmla="*/ 455398 w 899857"/>
                  <a:gd name="connsiteY117" fmla="*/ 412424 h 1723994"/>
                  <a:gd name="connsiteX118" fmla="*/ 468299 w 899857"/>
                  <a:gd name="connsiteY118" fmla="*/ 369928 h 1723994"/>
                  <a:gd name="connsiteX119" fmla="*/ 482717 w 899857"/>
                  <a:gd name="connsiteY119" fmla="*/ 327052 h 1723994"/>
                  <a:gd name="connsiteX120" fmla="*/ 490180 w 899857"/>
                  <a:gd name="connsiteY120" fmla="*/ 304413 h 1723994"/>
                  <a:gd name="connsiteX121" fmla="*/ 497009 w 899857"/>
                  <a:gd name="connsiteY121" fmla="*/ 280129 h 1723994"/>
                  <a:gd name="connsiteX122" fmla="*/ 506495 w 899857"/>
                  <a:gd name="connsiteY122" fmla="*/ 236241 h 1723994"/>
                  <a:gd name="connsiteX123" fmla="*/ 511175 w 899857"/>
                  <a:gd name="connsiteY123" fmla="*/ 217902 h 1723994"/>
                  <a:gd name="connsiteX124" fmla="*/ 516108 w 899857"/>
                  <a:gd name="connsiteY124" fmla="*/ 205887 h 1723994"/>
                  <a:gd name="connsiteX125" fmla="*/ 518890 w 899857"/>
                  <a:gd name="connsiteY125" fmla="*/ 201460 h 1723994"/>
                  <a:gd name="connsiteX126" fmla="*/ 520028 w 899857"/>
                  <a:gd name="connsiteY126" fmla="*/ 199942 h 1723994"/>
                  <a:gd name="connsiteX127" fmla="*/ 520281 w 899857"/>
                  <a:gd name="connsiteY127" fmla="*/ 199689 h 1723994"/>
                  <a:gd name="connsiteX128" fmla="*/ 520155 w 899857"/>
                  <a:gd name="connsiteY128" fmla="*/ 199563 h 1723994"/>
                  <a:gd name="connsiteX129" fmla="*/ 521672 w 899857"/>
                  <a:gd name="connsiteY129" fmla="*/ 198677 h 1723994"/>
                  <a:gd name="connsiteX130" fmla="*/ 532170 w 899857"/>
                  <a:gd name="connsiteY130" fmla="*/ 193239 h 1723994"/>
                  <a:gd name="connsiteX131" fmla="*/ 534447 w 899857"/>
                  <a:gd name="connsiteY131" fmla="*/ 191848 h 1723994"/>
                  <a:gd name="connsiteX132" fmla="*/ 536723 w 899857"/>
                  <a:gd name="connsiteY132" fmla="*/ 189824 h 1723994"/>
                  <a:gd name="connsiteX133" fmla="*/ 540771 w 899857"/>
                  <a:gd name="connsiteY133" fmla="*/ 185903 h 1723994"/>
                  <a:gd name="connsiteX134" fmla="*/ 527237 w 899857"/>
                  <a:gd name="connsiteY134" fmla="*/ 172244 h 1723994"/>
                  <a:gd name="connsiteX135" fmla="*/ 524202 w 899857"/>
                  <a:gd name="connsiteY135" fmla="*/ 168955 h 1723994"/>
                  <a:gd name="connsiteX136" fmla="*/ 522305 w 899857"/>
                  <a:gd name="connsiteY136" fmla="*/ 166805 h 1723994"/>
                  <a:gd name="connsiteX137" fmla="*/ 519649 w 899857"/>
                  <a:gd name="connsiteY137" fmla="*/ 162885 h 1723994"/>
                  <a:gd name="connsiteX138" fmla="*/ 542794 w 899857"/>
                  <a:gd name="connsiteY138" fmla="*/ 184133 h 1723994"/>
                  <a:gd name="connsiteX139" fmla="*/ 566572 w 899857"/>
                  <a:gd name="connsiteY139" fmla="*/ 151881 h 1723994"/>
                  <a:gd name="connsiteX140" fmla="*/ 573908 w 899857"/>
                  <a:gd name="connsiteY140" fmla="*/ 130759 h 1723994"/>
                  <a:gd name="connsiteX141" fmla="*/ 575046 w 899857"/>
                  <a:gd name="connsiteY141" fmla="*/ 118870 h 1723994"/>
                  <a:gd name="connsiteX142" fmla="*/ 575046 w 899857"/>
                  <a:gd name="connsiteY142" fmla="*/ 117100 h 1723994"/>
                  <a:gd name="connsiteX143" fmla="*/ 573781 w 899857"/>
                  <a:gd name="connsiteY143" fmla="*/ 108373 h 1723994"/>
                  <a:gd name="connsiteX144" fmla="*/ 572896 w 899857"/>
                  <a:gd name="connsiteY144" fmla="*/ 105717 h 1723994"/>
                  <a:gd name="connsiteX145" fmla="*/ 572010 w 899857"/>
                  <a:gd name="connsiteY145" fmla="*/ 100784 h 1723994"/>
                  <a:gd name="connsiteX146" fmla="*/ 565054 w 899857"/>
                  <a:gd name="connsiteY146" fmla="*/ 87378 h 1723994"/>
                  <a:gd name="connsiteX147" fmla="*/ 560628 w 899857"/>
                  <a:gd name="connsiteY147" fmla="*/ 82951 h 1723994"/>
                  <a:gd name="connsiteX148" fmla="*/ 560628 w 899857"/>
                  <a:gd name="connsiteY148" fmla="*/ 82951 h 1723994"/>
                  <a:gd name="connsiteX149" fmla="*/ 559869 w 899857"/>
                  <a:gd name="connsiteY149" fmla="*/ 82318 h 1723994"/>
                  <a:gd name="connsiteX150" fmla="*/ 559489 w 899857"/>
                  <a:gd name="connsiteY150" fmla="*/ 81939 h 1723994"/>
                  <a:gd name="connsiteX151" fmla="*/ 559489 w 899857"/>
                  <a:gd name="connsiteY151" fmla="*/ 81939 h 1723994"/>
                  <a:gd name="connsiteX152" fmla="*/ 557086 w 899857"/>
                  <a:gd name="connsiteY152" fmla="*/ 78777 h 1723994"/>
                  <a:gd name="connsiteX153" fmla="*/ 545197 w 899857"/>
                  <a:gd name="connsiteY153" fmla="*/ 65497 h 1723994"/>
                  <a:gd name="connsiteX154" fmla="*/ 525214 w 899857"/>
                  <a:gd name="connsiteY154" fmla="*/ 48802 h 1723994"/>
                  <a:gd name="connsiteX155" fmla="*/ 478923 w 899857"/>
                  <a:gd name="connsiteY155" fmla="*/ 19586 h 1723994"/>
                  <a:gd name="connsiteX156" fmla="*/ 422767 w 899857"/>
                  <a:gd name="connsiteY156" fmla="*/ 2385 h 1723994"/>
                  <a:gd name="connsiteX157" fmla="*/ 355987 w 899857"/>
                  <a:gd name="connsiteY157" fmla="*/ 4155 h 1723994"/>
                  <a:gd name="connsiteX158" fmla="*/ 322850 w 899857"/>
                  <a:gd name="connsiteY158" fmla="*/ 14906 h 1723994"/>
                  <a:gd name="connsiteX159" fmla="*/ 318803 w 899857"/>
                  <a:gd name="connsiteY159" fmla="*/ 16677 h 1723994"/>
                  <a:gd name="connsiteX160" fmla="*/ 317791 w 899857"/>
                  <a:gd name="connsiteY160" fmla="*/ 17056 h 1723994"/>
                  <a:gd name="connsiteX161" fmla="*/ 317538 w 899857"/>
                  <a:gd name="connsiteY161" fmla="*/ 17056 h 1723994"/>
                  <a:gd name="connsiteX162" fmla="*/ 317538 w 899857"/>
                  <a:gd name="connsiteY162" fmla="*/ 17183 h 1723994"/>
                  <a:gd name="connsiteX163" fmla="*/ 312985 w 899857"/>
                  <a:gd name="connsiteY163" fmla="*/ 18574 h 1723994"/>
                  <a:gd name="connsiteX164" fmla="*/ 301096 w 899857"/>
                  <a:gd name="connsiteY164" fmla="*/ 22874 h 1723994"/>
                  <a:gd name="connsiteX165" fmla="*/ 293128 w 899857"/>
                  <a:gd name="connsiteY165" fmla="*/ 27427 h 1723994"/>
                  <a:gd name="connsiteX166" fmla="*/ 287816 w 899857"/>
                  <a:gd name="connsiteY166" fmla="*/ 31475 h 1723994"/>
                  <a:gd name="connsiteX167" fmla="*/ 262773 w 899857"/>
                  <a:gd name="connsiteY167" fmla="*/ 60564 h 1723994"/>
                  <a:gd name="connsiteX168" fmla="*/ 257208 w 899857"/>
                  <a:gd name="connsiteY168" fmla="*/ 69165 h 1723994"/>
                  <a:gd name="connsiteX169" fmla="*/ 252402 w 899857"/>
                  <a:gd name="connsiteY169" fmla="*/ 78145 h 1723994"/>
                  <a:gd name="connsiteX170" fmla="*/ 245320 w 899857"/>
                  <a:gd name="connsiteY170" fmla="*/ 94460 h 1723994"/>
                  <a:gd name="connsiteX171" fmla="*/ 221036 w 899857"/>
                  <a:gd name="connsiteY171" fmla="*/ 151122 h 1723994"/>
                  <a:gd name="connsiteX172" fmla="*/ 208135 w 899857"/>
                  <a:gd name="connsiteY172" fmla="*/ 181983 h 1723994"/>
                  <a:gd name="connsiteX173" fmla="*/ 202317 w 899857"/>
                  <a:gd name="connsiteY173" fmla="*/ 198172 h 1723994"/>
                  <a:gd name="connsiteX174" fmla="*/ 197385 w 899857"/>
                  <a:gd name="connsiteY174" fmla="*/ 213728 h 1723994"/>
                  <a:gd name="connsiteX175" fmla="*/ 177148 w 899857"/>
                  <a:gd name="connsiteY175" fmla="*/ 276335 h 1723994"/>
                  <a:gd name="connsiteX176" fmla="*/ 193464 w 899857"/>
                  <a:gd name="connsiteY176" fmla="*/ 236368 h 1723994"/>
                  <a:gd name="connsiteX177" fmla="*/ 202191 w 899857"/>
                  <a:gd name="connsiteY177" fmla="*/ 209934 h 1723994"/>
                  <a:gd name="connsiteX178" fmla="*/ 206618 w 899857"/>
                  <a:gd name="connsiteY178" fmla="*/ 196780 h 1723994"/>
                  <a:gd name="connsiteX179" fmla="*/ 211677 w 899857"/>
                  <a:gd name="connsiteY179" fmla="*/ 183880 h 1723994"/>
                  <a:gd name="connsiteX180" fmla="*/ 227612 w 899857"/>
                  <a:gd name="connsiteY180" fmla="*/ 150363 h 1723994"/>
                  <a:gd name="connsiteX181" fmla="*/ 210538 w 899857"/>
                  <a:gd name="connsiteY181" fmla="*/ 188812 h 1723994"/>
                  <a:gd name="connsiteX182" fmla="*/ 200167 w 899857"/>
                  <a:gd name="connsiteY182" fmla="*/ 219673 h 1723994"/>
                  <a:gd name="connsiteX183" fmla="*/ 187013 w 899857"/>
                  <a:gd name="connsiteY183" fmla="*/ 263940 h 1723994"/>
                  <a:gd name="connsiteX184" fmla="*/ 168548 w 899857"/>
                  <a:gd name="connsiteY184" fmla="*/ 343115 h 1723994"/>
                  <a:gd name="connsiteX185" fmla="*/ 157038 w 899857"/>
                  <a:gd name="connsiteY185" fmla="*/ 384346 h 1723994"/>
                  <a:gd name="connsiteX186" fmla="*/ 142746 w 899857"/>
                  <a:gd name="connsiteY186" fmla="*/ 428866 h 1723994"/>
                  <a:gd name="connsiteX187" fmla="*/ 129087 w 899857"/>
                  <a:gd name="connsiteY187" fmla="*/ 476422 h 1723994"/>
                  <a:gd name="connsiteX188" fmla="*/ 120486 w 899857"/>
                  <a:gd name="connsiteY188" fmla="*/ 519171 h 1723994"/>
                  <a:gd name="connsiteX189" fmla="*/ 109736 w 899857"/>
                  <a:gd name="connsiteY189" fmla="*/ 565841 h 1723994"/>
                  <a:gd name="connsiteX190" fmla="*/ 108724 w 899857"/>
                  <a:gd name="connsiteY190" fmla="*/ 562553 h 1723994"/>
                  <a:gd name="connsiteX191" fmla="*/ 111380 w 899857"/>
                  <a:gd name="connsiteY191" fmla="*/ 535866 h 1723994"/>
                  <a:gd name="connsiteX192" fmla="*/ 107459 w 899857"/>
                  <a:gd name="connsiteY192" fmla="*/ 561415 h 1723994"/>
                  <a:gd name="connsiteX193" fmla="*/ 102906 w 899857"/>
                  <a:gd name="connsiteY193" fmla="*/ 584687 h 1723994"/>
                  <a:gd name="connsiteX194" fmla="*/ 95064 w 899857"/>
                  <a:gd name="connsiteY194" fmla="*/ 623136 h 1723994"/>
                  <a:gd name="connsiteX195" fmla="*/ 82290 w 899857"/>
                  <a:gd name="connsiteY195" fmla="*/ 683086 h 1723994"/>
                  <a:gd name="connsiteX196" fmla="*/ 49026 w 899857"/>
                  <a:gd name="connsiteY196" fmla="*/ 859648 h 1723994"/>
                  <a:gd name="connsiteX197" fmla="*/ 49026 w 899857"/>
                  <a:gd name="connsiteY197" fmla="*/ 893165 h 1723994"/>
                  <a:gd name="connsiteX198" fmla="*/ 33723 w 899857"/>
                  <a:gd name="connsiteY198" fmla="*/ 998015 h 1723994"/>
                  <a:gd name="connsiteX199" fmla="*/ 24869 w 899857"/>
                  <a:gd name="connsiteY199" fmla="*/ 1076304 h 1723994"/>
                  <a:gd name="connsiteX200" fmla="*/ 23478 w 899857"/>
                  <a:gd name="connsiteY200" fmla="*/ 1056953 h 1723994"/>
                  <a:gd name="connsiteX201" fmla="*/ 11969 w 899857"/>
                  <a:gd name="connsiteY201" fmla="*/ 1156744 h 1723994"/>
                  <a:gd name="connsiteX202" fmla="*/ 9818 w 899857"/>
                  <a:gd name="connsiteY202" fmla="*/ 1183936 h 1723994"/>
                  <a:gd name="connsiteX203" fmla="*/ 8554 w 899857"/>
                  <a:gd name="connsiteY203" fmla="*/ 1200252 h 1723994"/>
                  <a:gd name="connsiteX204" fmla="*/ 7668 w 899857"/>
                  <a:gd name="connsiteY204" fmla="*/ 1223018 h 1723994"/>
                  <a:gd name="connsiteX205" fmla="*/ 6910 w 899857"/>
                  <a:gd name="connsiteY205" fmla="*/ 1273103 h 1723994"/>
                  <a:gd name="connsiteX206" fmla="*/ 6530 w 899857"/>
                  <a:gd name="connsiteY206" fmla="*/ 1295237 h 1723994"/>
                  <a:gd name="connsiteX207" fmla="*/ 5392 w 899857"/>
                  <a:gd name="connsiteY207" fmla="*/ 1316864 h 1723994"/>
                  <a:gd name="connsiteX208" fmla="*/ 586 w 899857"/>
                  <a:gd name="connsiteY208" fmla="*/ 1398442 h 1723994"/>
                  <a:gd name="connsiteX209" fmla="*/ 1471 w 899857"/>
                  <a:gd name="connsiteY209" fmla="*/ 1470281 h 1723994"/>
                  <a:gd name="connsiteX210" fmla="*/ 5265 w 899857"/>
                  <a:gd name="connsiteY210" fmla="*/ 1533014 h 1723994"/>
                  <a:gd name="connsiteX211" fmla="*/ 7542 w 899857"/>
                  <a:gd name="connsiteY211" fmla="*/ 1549962 h 1723994"/>
                  <a:gd name="connsiteX212" fmla="*/ 10957 w 899857"/>
                  <a:gd name="connsiteY212" fmla="*/ 1565266 h 1723994"/>
                  <a:gd name="connsiteX213" fmla="*/ 19684 w 899857"/>
                  <a:gd name="connsiteY213" fmla="*/ 1594482 h 1723994"/>
                  <a:gd name="connsiteX214" fmla="*/ 46876 w 899857"/>
                  <a:gd name="connsiteY214" fmla="*/ 1648614 h 1723994"/>
                  <a:gd name="connsiteX215" fmla="*/ 55983 w 899857"/>
                  <a:gd name="connsiteY215" fmla="*/ 1660883 h 1723994"/>
                  <a:gd name="connsiteX216" fmla="*/ 60915 w 899857"/>
                  <a:gd name="connsiteY216" fmla="*/ 1666827 h 1723994"/>
                  <a:gd name="connsiteX217" fmla="*/ 67239 w 899857"/>
                  <a:gd name="connsiteY217" fmla="*/ 1673530 h 1723994"/>
                  <a:gd name="connsiteX218" fmla="*/ 96835 w 899857"/>
                  <a:gd name="connsiteY218" fmla="*/ 1693387 h 1723994"/>
                  <a:gd name="connsiteX219" fmla="*/ 126937 w 899857"/>
                  <a:gd name="connsiteY219" fmla="*/ 1704012 h 1723994"/>
                  <a:gd name="connsiteX220" fmla="*/ 156153 w 899857"/>
                  <a:gd name="connsiteY220" fmla="*/ 1711220 h 1723994"/>
                  <a:gd name="connsiteX221" fmla="*/ 131490 w 899857"/>
                  <a:gd name="connsiteY221" fmla="*/ 1704517 h 1723994"/>
                  <a:gd name="connsiteX222" fmla="*/ 105562 w 899857"/>
                  <a:gd name="connsiteY222" fmla="*/ 1695664 h 1723994"/>
                  <a:gd name="connsiteX223" fmla="*/ 78749 w 899857"/>
                  <a:gd name="connsiteY223" fmla="*/ 1680866 h 1723994"/>
                  <a:gd name="connsiteX224" fmla="*/ 66228 w 899857"/>
                  <a:gd name="connsiteY224" fmla="*/ 1669736 h 1723994"/>
                  <a:gd name="connsiteX225" fmla="*/ 63318 w 899857"/>
                  <a:gd name="connsiteY225" fmla="*/ 1666574 h 1723994"/>
                  <a:gd name="connsiteX226" fmla="*/ 61169 w 899857"/>
                  <a:gd name="connsiteY226" fmla="*/ 1663791 h 1723994"/>
                  <a:gd name="connsiteX227" fmla="*/ 56868 w 899857"/>
                  <a:gd name="connsiteY227" fmla="*/ 1658353 h 1723994"/>
                  <a:gd name="connsiteX228" fmla="*/ 13107 w 899857"/>
                  <a:gd name="connsiteY228" fmla="*/ 1558815 h 1723994"/>
                  <a:gd name="connsiteX229" fmla="*/ 10578 w 899857"/>
                  <a:gd name="connsiteY229" fmla="*/ 1536935 h 1723994"/>
                  <a:gd name="connsiteX230" fmla="*/ 10830 w 899857"/>
                  <a:gd name="connsiteY230" fmla="*/ 1526184 h 1723994"/>
                  <a:gd name="connsiteX231" fmla="*/ 13233 w 899857"/>
                  <a:gd name="connsiteY231" fmla="*/ 1531496 h 1723994"/>
                  <a:gd name="connsiteX232" fmla="*/ 20443 w 899857"/>
                  <a:gd name="connsiteY232" fmla="*/ 1564760 h 1723994"/>
                  <a:gd name="connsiteX233" fmla="*/ 38276 w 899857"/>
                  <a:gd name="connsiteY233" fmla="*/ 1613833 h 1723994"/>
                  <a:gd name="connsiteX234" fmla="*/ 53327 w 899857"/>
                  <a:gd name="connsiteY234" fmla="*/ 1640773 h 1723994"/>
                  <a:gd name="connsiteX235" fmla="*/ 62686 w 899857"/>
                  <a:gd name="connsiteY235" fmla="*/ 1653926 h 1723994"/>
                  <a:gd name="connsiteX236" fmla="*/ 74069 w 899857"/>
                  <a:gd name="connsiteY236" fmla="*/ 1667207 h 1723994"/>
                  <a:gd name="connsiteX237" fmla="*/ 134019 w 899857"/>
                  <a:gd name="connsiteY237" fmla="*/ 1697941 h 1723994"/>
                  <a:gd name="connsiteX238" fmla="*/ 187899 w 899857"/>
                  <a:gd name="connsiteY238" fmla="*/ 1711220 h 1723994"/>
                  <a:gd name="connsiteX239" fmla="*/ 211803 w 899857"/>
                  <a:gd name="connsiteY239" fmla="*/ 1713244 h 1723994"/>
                  <a:gd name="connsiteX240" fmla="*/ 232292 w 899857"/>
                  <a:gd name="connsiteY240" fmla="*/ 1711220 h 1723994"/>
                  <a:gd name="connsiteX241" fmla="*/ 217874 w 899857"/>
                  <a:gd name="connsiteY241" fmla="*/ 1713624 h 1723994"/>
                  <a:gd name="connsiteX242" fmla="*/ 201432 w 899857"/>
                  <a:gd name="connsiteY242" fmla="*/ 1713624 h 1723994"/>
                  <a:gd name="connsiteX243" fmla="*/ 168801 w 899857"/>
                  <a:gd name="connsiteY243" fmla="*/ 1708944 h 1723994"/>
                  <a:gd name="connsiteX244" fmla="*/ 136170 w 899857"/>
                  <a:gd name="connsiteY244" fmla="*/ 1700470 h 1723994"/>
                  <a:gd name="connsiteX245" fmla="*/ 101768 w 899857"/>
                  <a:gd name="connsiteY245" fmla="*/ 1688455 h 1723994"/>
                  <a:gd name="connsiteX246" fmla="*/ 68757 w 899857"/>
                  <a:gd name="connsiteY246" fmla="*/ 1665310 h 1723994"/>
                  <a:gd name="connsiteX247" fmla="*/ 48394 w 899857"/>
                  <a:gd name="connsiteY247" fmla="*/ 1638243 h 1723994"/>
                  <a:gd name="connsiteX248" fmla="*/ 25755 w 899857"/>
                  <a:gd name="connsiteY248" fmla="*/ 1592458 h 1723994"/>
                  <a:gd name="connsiteX249" fmla="*/ 45738 w 899857"/>
                  <a:gd name="connsiteY249" fmla="*/ 1636978 h 1723994"/>
                  <a:gd name="connsiteX250" fmla="*/ 57880 w 899857"/>
                  <a:gd name="connsiteY250" fmla="*/ 1655318 h 1723994"/>
                  <a:gd name="connsiteX251" fmla="*/ 64330 w 899857"/>
                  <a:gd name="connsiteY251" fmla="*/ 1663539 h 1723994"/>
                  <a:gd name="connsiteX252" fmla="*/ 72298 w 899857"/>
                  <a:gd name="connsiteY252" fmla="*/ 1672139 h 1723994"/>
                  <a:gd name="connsiteX253" fmla="*/ 106827 w 899857"/>
                  <a:gd name="connsiteY253" fmla="*/ 1693514 h 1723994"/>
                  <a:gd name="connsiteX254" fmla="*/ 137561 w 899857"/>
                  <a:gd name="connsiteY254" fmla="*/ 1703632 h 1723994"/>
                  <a:gd name="connsiteX255" fmla="*/ 196626 w 899857"/>
                  <a:gd name="connsiteY255" fmla="*/ 1715521 h 1723994"/>
                  <a:gd name="connsiteX256" fmla="*/ 213700 w 899857"/>
                  <a:gd name="connsiteY256" fmla="*/ 1715900 h 1723994"/>
                  <a:gd name="connsiteX257" fmla="*/ 232798 w 899857"/>
                  <a:gd name="connsiteY257" fmla="*/ 1712991 h 1723994"/>
                  <a:gd name="connsiteX258" fmla="*/ 240766 w 899857"/>
                  <a:gd name="connsiteY258" fmla="*/ 1710968 h 1723994"/>
                  <a:gd name="connsiteX259" fmla="*/ 242410 w 899857"/>
                  <a:gd name="connsiteY259" fmla="*/ 1710588 h 1723994"/>
                  <a:gd name="connsiteX260" fmla="*/ 245825 w 899857"/>
                  <a:gd name="connsiteY260" fmla="*/ 1709577 h 1723994"/>
                  <a:gd name="connsiteX261" fmla="*/ 252402 w 899857"/>
                  <a:gd name="connsiteY261" fmla="*/ 1706920 h 1723994"/>
                  <a:gd name="connsiteX262" fmla="*/ 262900 w 899857"/>
                  <a:gd name="connsiteY262" fmla="*/ 1700470 h 1723994"/>
                  <a:gd name="connsiteX263" fmla="*/ 266947 w 899857"/>
                  <a:gd name="connsiteY263" fmla="*/ 1697308 h 1723994"/>
                  <a:gd name="connsiteX264" fmla="*/ 269982 w 899857"/>
                  <a:gd name="connsiteY264" fmla="*/ 1694779 h 1723994"/>
                  <a:gd name="connsiteX265" fmla="*/ 273144 w 899857"/>
                  <a:gd name="connsiteY265" fmla="*/ 1691490 h 1723994"/>
                  <a:gd name="connsiteX266" fmla="*/ 282757 w 899857"/>
                  <a:gd name="connsiteY266" fmla="*/ 1674922 h 1723994"/>
                  <a:gd name="connsiteX267" fmla="*/ 286425 w 899857"/>
                  <a:gd name="connsiteY267" fmla="*/ 1665183 h 1723994"/>
                  <a:gd name="connsiteX268" fmla="*/ 287184 w 899857"/>
                  <a:gd name="connsiteY268" fmla="*/ 1662527 h 1723994"/>
                  <a:gd name="connsiteX269" fmla="*/ 289587 w 899857"/>
                  <a:gd name="connsiteY269" fmla="*/ 1664171 h 1723994"/>
                  <a:gd name="connsiteX270" fmla="*/ 289207 w 899857"/>
                  <a:gd name="connsiteY270" fmla="*/ 1663918 h 1723994"/>
                  <a:gd name="connsiteX271" fmla="*/ 287184 w 899857"/>
                  <a:gd name="connsiteY271" fmla="*/ 1662527 h 1723994"/>
                  <a:gd name="connsiteX272" fmla="*/ 287310 w 899857"/>
                  <a:gd name="connsiteY272" fmla="*/ 1662021 h 1723994"/>
                  <a:gd name="connsiteX273" fmla="*/ 287563 w 899857"/>
                  <a:gd name="connsiteY273" fmla="*/ 1661009 h 1723994"/>
                  <a:gd name="connsiteX274" fmla="*/ 287563 w 899857"/>
                  <a:gd name="connsiteY274" fmla="*/ 1660503 h 1723994"/>
                  <a:gd name="connsiteX275" fmla="*/ 287689 w 899857"/>
                  <a:gd name="connsiteY275" fmla="*/ 1660250 h 1723994"/>
                  <a:gd name="connsiteX276" fmla="*/ 287689 w 899857"/>
                  <a:gd name="connsiteY276" fmla="*/ 1660250 h 1723994"/>
                  <a:gd name="connsiteX277" fmla="*/ 290092 w 899857"/>
                  <a:gd name="connsiteY277" fmla="*/ 1661136 h 1723994"/>
                  <a:gd name="connsiteX278" fmla="*/ 291484 w 899857"/>
                  <a:gd name="connsiteY278" fmla="*/ 1661642 h 1723994"/>
                  <a:gd name="connsiteX279" fmla="*/ 291484 w 899857"/>
                  <a:gd name="connsiteY279" fmla="*/ 1661642 h 1723994"/>
                  <a:gd name="connsiteX280" fmla="*/ 291484 w 899857"/>
                  <a:gd name="connsiteY280" fmla="*/ 1661894 h 1723994"/>
                  <a:gd name="connsiteX281" fmla="*/ 291484 w 899857"/>
                  <a:gd name="connsiteY281" fmla="*/ 1662274 h 1723994"/>
                  <a:gd name="connsiteX282" fmla="*/ 290219 w 899857"/>
                  <a:gd name="connsiteY282" fmla="*/ 1664171 h 1723994"/>
                  <a:gd name="connsiteX283" fmla="*/ 290219 w 899857"/>
                  <a:gd name="connsiteY283" fmla="*/ 1664424 h 1723994"/>
                  <a:gd name="connsiteX284" fmla="*/ 289713 w 899857"/>
                  <a:gd name="connsiteY284" fmla="*/ 1664171 h 1723994"/>
                  <a:gd name="connsiteX285" fmla="*/ 290851 w 899857"/>
                  <a:gd name="connsiteY285" fmla="*/ 1664930 h 1723994"/>
                  <a:gd name="connsiteX286" fmla="*/ 290219 w 899857"/>
                  <a:gd name="connsiteY286" fmla="*/ 1666827 h 1723994"/>
                  <a:gd name="connsiteX287" fmla="*/ 285539 w 899857"/>
                  <a:gd name="connsiteY287" fmla="*/ 1679222 h 1723994"/>
                  <a:gd name="connsiteX288" fmla="*/ 275421 w 899857"/>
                  <a:gd name="connsiteY288" fmla="*/ 1695790 h 1723994"/>
                  <a:gd name="connsiteX289" fmla="*/ 272765 w 899857"/>
                  <a:gd name="connsiteY289" fmla="*/ 1698447 h 1723994"/>
                  <a:gd name="connsiteX290" fmla="*/ 270362 w 899857"/>
                  <a:gd name="connsiteY290" fmla="*/ 1700596 h 1723994"/>
                  <a:gd name="connsiteX291" fmla="*/ 267453 w 899857"/>
                  <a:gd name="connsiteY291" fmla="*/ 1703000 h 1723994"/>
                  <a:gd name="connsiteX292" fmla="*/ 259864 w 899857"/>
                  <a:gd name="connsiteY292" fmla="*/ 1708565 h 1723994"/>
                  <a:gd name="connsiteX293" fmla="*/ 248734 w 899857"/>
                  <a:gd name="connsiteY293" fmla="*/ 1714130 h 1723994"/>
                  <a:gd name="connsiteX294" fmla="*/ 239881 w 899857"/>
                  <a:gd name="connsiteY294" fmla="*/ 1716912 h 1723994"/>
                  <a:gd name="connsiteX295" fmla="*/ 221668 w 899857"/>
                  <a:gd name="connsiteY295" fmla="*/ 1721339 h 1723994"/>
                  <a:gd name="connsiteX296" fmla="*/ 199282 w 899857"/>
                  <a:gd name="connsiteY296" fmla="*/ 1722224 h 1723994"/>
                  <a:gd name="connsiteX297" fmla="*/ 155015 w 899857"/>
                  <a:gd name="connsiteY297" fmla="*/ 1715521 h 1723994"/>
                  <a:gd name="connsiteX298" fmla="*/ 211677 w 899857"/>
                  <a:gd name="connsiteY298" fmla="*/ 1723995 h 1723994"/>
                  <a:gd name="connsiteX299" fmla="*/ 240640 w 899857"/>
                  <a:gd name="connsiteY299" fmla="*/ 1719695 h 1723994"/>
                  <a:gd name="connsiteX300" fmla="*/ 246331 w 899857"/>
                  <a:gd name="connsiteY300" fmla="*/ 1718303 h 1723994"/>
                  <a:gd name="connsiteX301" fmla="*/ 256955 w 899857"/>
                  <a:gd name="connsiteY301" fmla="*/ 1714256 h 1723994"/>
                  <a:gd name="connsiteX302" fmla="*/ 271500 w 899857"/>
                  <a:gd name="connsiteY302" fmla="*/ 1705023 h 1723994"/>
                  <a:gd name="connsiteX303" fmla="*/ 272765 w 899857"/>
                  <a:gd name="connsiteY303" fmla="*/ 1704012 h 1723994"/>
                  <a:gd name="connsiteX304" fmla="*/ 274789 w 899857"/>
                  <a:gd name="connsiteY304" fmla="*/ 1702367 h 1723994"/>
                  <a:gd name="connsiteX305" fmla="*/ 279974 w 899857"/>
                  <a:gd name="connsiteY305" fmla="*/ 1697182 h 1723994"/>
                  <a:gd name="connsiteX306" fmla="*/ 286425 w 899857"/>
                  <a:gd name="connsiteY306" fmla="*/ 1688328 h 1723994"/>
                  <a:gd name="connsiteX307" fmla="*/ 293760 w 899857"/>
                  <a:gd name="connsiteY307" fmla="*/ 1673910 h 1723994"/>
                  <a:gd name="connsiteX308" fmla="*/ 296416 w 899857"/>
                  <a:gd name="connsiteY308" fmla="*/ 1667333 h 1723994"/>
                  <a:gd name="connsiteX309" fmla="*/ 296416 w 899857"/>
                  <a:gd name="connsiteY309" fmla="*/ 1667333 h 1723994"/>
                  <a:gd name="connsiteX310" fmla="*/ 297049 w 899857"/>
                  <a:gd name="connsiteY310" fmla="*/ 1666574 h 1723994"/>
                  <a:gd name="connsiteX311" fmla="*/ 299072 w 899857"/>
                  <a:gd name="connsiteY311" fmla="*/ 1664171 h 1723994"/>
                  <a:gd name="connsiteX312" fmla="*/ 299072 w 899857"/>
                  <a:gd name="connsiteY312" fmla="*/ 1664171 h 1723994"/>
                  <a:gd name="connsiteX313" fmla="*/ 303246 w 899857"/>
                  <a:gd name="connsiteY313" fmla="*/ 1658606 h 1723994"/>
                  <a:gd name="connsiteX314" fmla="*/ 306914 w 899857"/>
                  <a:gd name="connsiteY314" fmla="*/ 1652282 h 1723994"/>
                  <a:gd name="connsiteX315" fmla="*/ 308811 w 899857"/>
                  <a:gd name="connsiteY315" fmla="*/ 1648235 h 1723994"/>
                  <a:gd name="connsiteX316" fmla="*/ 311973 w 899857"/>
                  <a:gd name="connsiteY316" fmla="*/ 1641026 h 1723994"/>
                  <a:gd name="connsiteX317" fmla="*/ 317411 w 899857"/>
                  <a:gd name="connsiteY317" fmla="*/ 1626860 h 1723994"/>
                  <a:gd name="connsiteX318" fmla="*/ 327656 w 899857"/>
                  <a:gd name="connsiteY318" fmla="*/ 1597011 h 1723994"/>
                  <a:gd name="connsiteX319" fmla="*/ 330439 w 899857"/>
                  <a:gd name="connsiteY319" fmla="*/ 1581961 h 1723994"/>
                  <a:gd name="connsiteX320" fmla="*/ 332209 w 899857"/>
                  <a:gd name="connsiteY320" fmla="*/ 1576016 h 1723994"/>
                  <a:gd name="connsiteX321" fmla="*/ 334359 w 899857"/>
                  <a:gd name="connsiteY321" fmla="*/ 1568301 h 1723994"/>
                  <a:gd name="connsiteX322" fmla="*/ 338280 w 899857"/>
                  <a:gd name="connsiteY322" fmla="*/ 1551859 h 1723994"/>
                  <a:gd name="connsiteX323" fmla="*/ 344731 w 899857"/>
                  <a:gd name="connsiteY323" fmla="*/ 1516825 h 1723994"/>
                  <a:gd name="connsiteX324" fmla="*/ 358643 w 899857"/>
                  <a:gd name="connsiteY324" fmla="*/ 1431453 h 1723994"/>
                  <a:gd name="connsiteX325" fmla="*/ 346881 w 899857"/>
                  <a:gd name="connsiteY325" fmla="*/ 1486470 h 1723994"/>
                  <a:gd name="connsiteX326" fmla="*/ 344098 w 899857"/>
                  <a:gd name="connsiteY326" fmla="*/ 1491277 h 1723994"/>
                  <a:gd name="connsiteX327" fmla="*/ 346881 w 899857"/>
                  <a:gd name="connsiteY327" fmla="*/ 1466360 h 1723994"/>
                  <a:gd name="connsiteX328" fmla="*/ 352193 w 899857"/>
                  <a:gd name="connsiteY328" fmla="*/ 1430188 h 1723994"/>
                  <a:gd name="connsiteX329" fmla="*/ 343972 w 899857"/>
                  <a:gd name="connsiteY329" fmla="*/ 1470028 h 1723994"/>
                  <a:gd name="connsiteX330" fmla="*/ 337395 w 899857"/>
                  <a:gd name="connsiteY330" fmla="*/ 1506707 h 1723994"/>
                  <a:gd name="connsiteX331" fmla="*/ 330312 w 899857"/>
                  <a:gd name="connsiteY331" fmla="*/ 1546674 h 1723994"/>
                  <a:gd name="connsiteX332" fmla="*/ 324368 w 899857"/>
                  <a:gd name="connsiteY332" fmla="*/ 1569945 h 1723994"/>
                  <a:gd name="connsiteX333" fmla="*/ 316147 w 899857"/>
                  <a:gd name="connsiteY333" fmla="*/ 1593597 h 1723994"/>
                  <a:gd name="connsiteX334" fmla="*/ 305523 w 899857"/>
                  <a:gd name="connsiteY334" fmla="*/ 1632299 h 1723994"/>
                  <a:gd name="connsiteX335" fmla="*/ 302361 w 899857"/>
                  <a:gd name="connsiteY335" fmla="*/ 1641911 h 1723994"/>
                  <a:gd name="connsiteX336" fmla="*/ 300464 w 899857"/>
                  <a:gd name="connsiteY336" fmla="*/ 1646970 h 1723994"/>
                  <a:gd name="connsiteX337" fmla="*/ 299957 w 899857"/>
                  <a:gd name="connsiteY337" fmla="*/ 1648235 h 1723994"/>
                  <a:gd name="connsiteX338" fmla="*/ 299072 w 899857"/>
                  <a:gd name="connsiteY338" fmla="*/ 1650385 h 1723994"/>
                  <a:gd name="connsiteX339" fmla="*/ 296922 w 899857"/>
                  <a:gd name="connsiteY339" fmla="*/ 1654432 h 1723994"/>
                  <a:gd name="connsiteX340" fmla="*/ 291863 w 899857"/>
                  <a:gd name="connsiteY340" fmla="*/ 1661768 h 1723994"/>
                  <a:gd name="connsiteX341" fmla="*/ 289587 w 899857"/>
                  <a:gd name="connsiteY341" fmla="*/ 1660883 h 1723994"/>
                  <a:gd name="connsiteX342" fmla="*/ 288069 w 899857"/>
                  <a:gd name="connsiteY342" fmla="*/ 1660250 h 1723994"/>
                  <a:gd name="connsiteX343" fmla="*/ 286804 w 899857"/>
                  <a:gd name="connsiteY343" fmla="*/ 1659744 h 1723994"/>
                  <a:gd name="connsiteX344" fmla="*/ 286804 w 899857"/>
                  <a:gd name="connsiteY344" fmla="*/ 1659744 h 1723994"/>
                  <a:gd name="connsiteX345" fmla="*/ 284907 w 899857"/>
                  <a:gd name="connsiteY345" fmla="*/ 1658986 h 1723994"/>
                  <a:gd name="connsiteX346" fmla="*/ 284907 w 899857"/>
                  <a:gd name="connsiteY346" fmla="*/ 1658986 h 1723994"/>
                  <a:gd name="connsiteX347" fmla="*/ 279468 w 899857"/>
                  <a:gd name="connsiteY347" fmla="*/ 1656962 h 1723994"/>
                  <a:gd name="connsiteX348" fmla="*/ 278709 w 899857"/>
                  <a:gd name="connsiteY348" fmla="*/ 1656709 h 1723994"/>
                  <a:gd name="connsiteX349" fmla="*/ 284907 w 899857"/>
                  <a:gd name="connsiteY349" fmla="*/ 1659112 h 1723994"/>
                  <a:gd name="connsiteX350" fmla="*/ 284907 w 899857"/>
                  <a:gd name="connsiteY350" fmla="*/ 1659112 h 1723994"/>
                  <a:gd name="connsiteX351" fmla="*/ 291990 w 899857"/>
                  <a:gd name="connsiteY351" fmla="*/ 1650005 h 1723994"/>
                  <a:gd name="connsiteX352" fmla="*/ 297175 w 899857"/>
                  <a:gd name="connsiteY352" fmla="*/ 1639634 h 1723994"/>
                  <a:gd name="connsiteX353" fmla="*/ 304131 w 899857"/>
                  <a:gd name="connsiteY353" fmla="*/ 1622434 h 1723994"/>
                  <a:gd name="connsiteX354" fmla="*/ 315514 w 899857"/>
                  <a:gd name="connsiteY354" fmla="*/ 1590055 h 1723994"/>
                  <a:gd name="connsiteX355" fmla="*/ 320827 w 899857"/>
                  <a:gd name="connsiteY355" fmla="*/ 1574372 h 1723994"/>
                  <a:gd name="connsiteX356" fmla="*/ 325759 w 899857"/>
                  <a:gd name="connsiteY356" fmla="*/ 1557424 h 1723994"/>
                  <a:gd name="connsiteX357" fmla="*/ 332589 w 899857"/>
                  <a:gd name="connsiteY357" fmla="*/ 1525172 h 1723994"/>
                  <a:gd name="connsiteX358" fmla="*/ 355102 w 899857"/>
                  <a:gd name="connsiteY358" fmla="*/ 1405019 h 1723994"/>
                  <a:gd name="connsiteX359" fmla="*/ 378374 w 899857"/>
                  <a:gd name="connsiteY359" fmla="*/ 1281071 h 1723994"/>
                  <a:gd name="connsiteX360" fmla="*/ 395448 w 899857"/>
                  <a:gd name="connsiteY360" fmla="*/ 1215809 h 1723994"/>
                  <a:gd name="connsiteX361" fmla="*/ 399496 w 899857"/>
                  <a:gd name="connsiteY361" fmla="*/ 1201390 h 1723994"/>
                  <a:gd name="connsiteX362" fmla="*/ 395828 w 899857"/>
                  <a:gd name="connsiteY362" fmla="*/ 1265767 h 1723994"/>
                  <a:gd name="connsiteX363" fmla="*/ 396080 w 899857"/>
                  <a:gd name="connsiteY363" fmla="*/ 1310793 h 1723994"/>
                  <a:gd name="connsiteX364" fmla="*/ 401266 w 899857"/>
                  <a:gd name="connsiteY364" fmla="*/ 1194940 h 1723994"/>
                  <a:gd name="connsiteX365" fmla="*/ 404681 w 899857"/>
                  <a:gd name="connsiteY365" fmla="*/ 1181280 h 1723994"/>
                  <a:gd name="connsiteX366" fmla="*/ 399748 w 899857"/>
                  <a:gd name="connsiteY366" fmla="*/ 1244646 h 1723994"/>
                  <a:gd name="connsiteX367" fmla="*/ 398357 w 899857"/>
                  <a:gd name="connsiteY367" fmla="*/ 1376941 h 1723994"/>
                  <a:gd name="connsiteX368" fmla="*/ 402151 w 899857"/>
                  <a:gd name="connsiteY368" fmla="*/ 1292075 h 1723994"/>
                  <a:gd name="connsiteX369" fmla="*/ 406578 w 899857"/>
                  <a:gd name="connsiteY369" fmla="*/ 1230606 h 1723994"/>
                  <a:gd name="connsiteX370" fmla="*/ 418593 w 899857"/>
                  <a:gd name="connsiteY370" fmla="*/ 1113615 h 1723994"/>
                  <a:gd name="connsiteX371" fmla="*/ 421502 w 899857"/>
                  <a:gd name="connsiteY371" fmla="*/ 1120192 h 1723994"/>
                  <a:gd name="connsiteX372" fmla="*/ 415431 w 899857"/>
                  <a:gd name="connsiteY372" fmla="*/ 1199367 h 1723994"/>
                  <a:gd name="connsiteX373" fmla="*/ 411511 w 899857"/>
                  <a:gd name="connsiteY373" fmla="*/ 1278921 h 1723994"/>
                  <a:gd name="connsiteX374" fmla="*/ 406831 w 899857"/>
                  <a:gd name="connsiteY374" fmla="*/ 1358475 h 1723994"/>
                  <a:gd name="connsiteX375" fmla="*/ 406452 w 899857"/>
                  <a:gd name="connsiteY375" fmla="*/ 1371250 h 1723994"/>
                  <a:gd name="connsiteX376" fmla="*/ 407716 w 899857"/>
                  <a:gd name="connsiteY376" fmla="*/ 1316232 h 1723994"/>
                  <a:gd name="connsiteX377" fmla="*/ 410120 w 899857"/>
                  <a:gd name="connsiteY377" fmla="*/ 1212141 h 1723994"/>
                  <a:gd name="connsiteX378" fmla="*/ 401898 w 899857"/>
                  <a:gd name="connsiteY378" fmla="*/ 1343930 h 1723994"/>
                  <a:gd name="connsiteX379" fmla="*/ 401393 w 899857"/>
                  <a:gd name="connsiteY379" fmla="*/ 1415643 h 1723994"/>
                  <a:gd name="connsiteX380" fmla="*/ 400887 w 899857"/>
                  <a:gd name="connsiteY380" fmla="*/ 1445997 h 1723994"/>
                  <a:gd name="connsiteX381" fmla="*/ 401645 w 899857"/>
                  <a:gd name="connsiteY381" fmla="*/ 1462313 h 1723994"/>
                  <a:gd name="connsiteX382" fmla="*/ 405566 w 899857"/>
                  <a:gd name="connsiteY382" fmla="*/ 1479008 h 1723994"/>
                  <a:gd name="connsiteX383" fmla="*/ 440980 w 899857"/>
                  <a:gd name="connsiteY383" fmla="*/ 1534658 h 1723994"/>
                  <a:gd name="connsiteX384" fmla="*/ 442498 w 899857"/>
                  <a:gd name="connsiteY384" fmla="*/ 1533141 h 1723994"/>
                  <a:gd name="connsiteX385" fmla="*/ 422135 w 899857"/>
                  <a:gd name="connsiteY385" fmla="*/ 1506327 h 1723994"/>
                  <a:gd name="connsiteX386" fmla="*/ 417835 w 899857"/>
                  <a:gd name="connsiteY386" fmla="*/ 1501015 h 1723994"/>
                  <a:gd name="connsiteX387" fmla="*/ 406578 w 899857"/>
                  <a:gd name="connsiteY387" fmla="*/ 1476479 h 1723994"/>
                  <a:gd name="connsiteX388" fmla="*/ 405187 w 899857"/>
                  <a:gd name="connsiteY388" fmla="*/ 1460416 h 1723994"/>
                  <a:gd name="connsiteX389" fmla="*/ 405566 w 899857"/>
                  <a:gd name="connsiteY389" fmla="*/ 1443974 h 1723994"/>
                  <a:gd name="connsiteX390" fmla="*/ 406958 w 899857"/>
                  <a:gd name="connsiteY390" fmla="*/ 1464210 h 1723994"/>
                  <a:gd name="connsiteX391" fmla="*/ 438450 w 899857"/>
                  <a:gd name="connsiteY391" fmla="*/ 1523908 h 1723994"/>
                  <a:gd name="connsiteX392" fmla="*/ 492203 w 899857"/>
                  <a:gd name="connsiteY392" fmla="*/ 1569060 h 1723994"/>
                  <a:gd name="connsiteX393" fmla="*/ 551648 w 899857"/>
                  <a:gd name="connsiteY393" fmla="*/ 1607383 h 1723994"/>
                  <a:gd name="connsiteX394" fmla="*/ 559363 w 899857"/>
                  <a:gd name="connsiteY394" fmla="*/ 1609659 h 1723994"/>
                  <a:gd name="connsiteX395" fmla="*/ 581749 w 899857"/>
                  <a:gd name="connsiteY395" fmla="*/ 1614971 h 1723994"/>
                  <a:gd name="connsiteX396" fmla="*/ 624752 w 899857"/>
                  <a:gd name="connsiteY396" fmla="*/ 1607635 h 1723994"/>
                  <a:gd name="connsiteX397" fmla="*/ 672307 w 899857"/>
                  <a:gd name="connsiteY397" fmla="*/ 1573234 h 1723994"/>
                  <a:gd name="connsiteX398" fmla="*/ 671675 w 899857"/>
                  <a:gd name="connsiteY398" fmla="*/ 1571590 h 1723994"/>
                  <a:gd name="connsiteX399" fmla="*/ 690394 w 899857"/>
                  <a:gd name="connsiteY399" fmla="*/ 1550974 h 1723994"/>
                  <a:gd name="connsiteX400" fmla="*/ 735799 w 899857"/>
                  <a:gd name="connsiteY400" fmla="*/ 1469016 h 1723994"/>
                  <a:gd name="connsiteX401" fmla="*/ 760082 w 899857"/>
                  <a:gd name="connsiteY401" fmla="*/ 1418805 h 1723994"/>
                  <a:gd name="connsiteX402" fmla="*/ 761347 w 899857"/>
                  <a:gd name="connsiteY402" fmla="*/ 1418173 h 1723994"/>
                  <a:gd name="connsiteX403" fmla="*/ 742628 w 899857"/>
                  <a:gd name="connsiteY403" fmla="*/ 1461934 h 1723994"/>
                  <a:gd name="connsiteX404" fmla="*/ 758438 w 899857"/>
                  <a:gd name="connsiteY404" fmla="*/ 1430188 h 1723994"/>
                  <a:gd name="connsiteX405" fmla="*/ 757679 w 899857"/>
                  <a:gd name="connsiteY405" fmla="*/ 1432465 h 1723994"/>
                  <a:gd name="connsiteX406" fmla="*/ 780572 w 899857"/>
                  <a:gd name="connsiteY406" fmla="*/ 1380229 h 1723994"/>
                  <a:gd name="connsiteX407" fmla="*/ 803085 w 899857"/>
                  <a:gd name="connsiteY407" fmla="*/ 1308390 h 1723994"/>
                  <a:gd name="connsiteX408" fmla="*/ 812191 w 899857"/>
                  <a:gd name="connsiteY408" fmla="*/ 1270321 h 1723994"/>
                  <a:gd name="connsiteX409" fmla="*/ 822815 w 899857"/>
                  <a:gd name="connsiteY409" fmla="*/ 1238828 h 1723994"/>
                  <a:gd name="connsiteX410" fmla="*/ 839510 w 899857"/>
                  <a:gd name="connsiteY410" fmla="*/ 1164332 h 1723994"/>
                  <a:gd name="connsiteX411" fmla="*/ 855573 w 899857"/>
                  <a:gd name="connsiteY411" fmla="*/ 1087687 h 1723994"/>
                  <a:gd name="connsiteX412" fmla="*/ 863035 w 899857"/>
                  <a:gd name="connsiteY412" fmla="*/ 1052779 h 1723994"/>
                  <a:gd name="connsiteX413" fmla="*/ 859241 w 899857"/>
                  <a:gd name="connsiteY413" fmla="*/ 1104129 h 1723994"/>
                  <a:gd name="connsiteX414" fmla="*/ 852537 w 899857"/>
                  <a:gd name="connsiteY414" fmla="*/ 1148143 h 1723994"/>
                  <a:gd name="connsiteX415" fmla="*/ 844949 w 899857"/>
                  <a:gd name="connsiteY415" fmla="*/ 1188742 h 1723994"/>
                  <a:gd name="connsiteX416" fmla="*/ 831795 w 899857"/>
                  <a:gd name="connsiteY416" fmla="*/ 1248187 h 1723994"/>
                  <a:gd name="connsiteX417" fmla="*/ 829392 w 899857"/>
                  <a:gd name="connsiteY417" fmla="*/ 1259570 h 1723994"/>
                  <a:gd name="connsiteX418" fmla="*/ 845202 w 899857"/>
                  <a:gd name="connsiteY418" fmla="*/ 1195825 h 1723994"/>
                  <a:gd name="connsiteX419" fmla="*/ 868600 w 899857"/>
                  <a:gd name="connsiteY419" fmla="*/ 1086549 h 1723994"/>
                  <a:gd name="connsiteX420" fmla="*/ 846719 w 899857"/>
                  <a:gd name="connsiteY420" fmla="*/ 1216947 h 1723994"/>
                  <a:gd name="connsiteX421" fmla="*/ 858229 w 899857"/>
                  <a:gd name="connsiteY421" fmla="*/ 1175083 h 1723994"/>
                  <a:gd name="connsiteX422" fmla="*/ 851020 w 899857"/>
                  <a:gd name="connsiteY422" fmla="*/ 1217832 h 1723994"/>
                  <a:gd name="connsiteX423" fmla="*/ 861644 w 899857"/>
                  <a:gd name="connsiteY423" fmla="*/ 1169265 h 1723994"/>
                  <a:gd name="connsiteX424" fmla="*/ 870624 w 899857"/>
                  <a:gd name="connsiteY424" fmla="*/ 1129172 h 1723994"/>
                  <a:gd name="connsiteX425" fmla="*/ 892884 w 899857"/>
                  <a:gd name="connsiteY425" fmla="*/ 1022551 h 1723994"/>
                  <a:gd name="connsiteX426" fmla="*/ 879350 w 899857"/>
                  <a:gd name="connsiteY426" fmla="*/ 1075672 h 1723994"/>
                  <a:gd name="connsiteX427" fmla="*/ 867209 w 899857"/>
                  <a:gd name="connsiteY427" fmla="*/ 1119939 h 1723994"/>
                  <a:gd name="connsiteX428" fmla="*/ 887066 w 899857"/>
                  <a:gd name="connsiteY428" fmla="*/ 1017492 h 1723994"/>
                  <a:gd name="connsiteX429" fmla="*/ 887951 w 899857"/>
                  <a:gd name="connsiteY429" fmla="*/ 1009904 h 1723994"/>
                  <a:gd name="connsiteX430" fmla="*/ 887572 w 899857"/>
                  <a:gd name="connsiteY430" fmla="*/ 1003200 h 1723994"/>
                  <a:gd name="connsiteX431" fmla="*/ 887066 w 899857"/>
                  <a:gd name="connsiteY431" fmla="*/ 999532 h 1723994"/>
                  <a:gd name="connsiteX432" fmla="*/ 887066 w 899857"/>
                  <a:gd name="connsiteY432" fmla="*/ 998394 h 1723994"/>
                  <a:gd name="connsiteX433" fmla="*/ 886813 w 899857"/>
                  <a:gd name="connsiteY433" fmla="*/ 997888 h 1723994"/>
                  <a:gd name="connsiteX434" fmla="*/ 886813 w 899857"/>
                  <a:gd name="connsiteY434" fmla="*/ 997635 h 1723994"/>
                  <a:gd name="connsiteX435" fmla="*/ 886813 w 899857"/>
                  <a:gd name="connsiteY435" fmla="*/ 997382 h 1723994"/>
                  <a:gd name="connsiteX436" fmla="*/ 886813 w 899857"/>
                  <a:gd name="connsiteY436" fmla="*/ 996118 h 1723994"/>
                  <a:gd name="connsiteX437" fmla="*/ 883398 w 899857"/>
                  <a:gd name="connsiteY437" fmla="*/ 985620 h 1723994"/>
                  <a:gd name="connsiteX438" fmla="*/ 883272 w 899857"/>
                  <a:gd name="connsiteY438" fmla="*/ 985367 h 1723994"/>
                  <a:gd name="connsiteX439" fmla="*/ 895413 w 899857"/>
                  <a:gd name="connsiteY439" fmla="*/ 983217 h 1723994"/>
                  <a:gd name="connsiteX440" fmla="*/ 896931 w 899857"/>
                  <a:gd name="connsiteY440" fmla="*/ 987011 h 1723994"/>
                  <a:gd name="connsiteX441" fmla="*/ 898322 w 899857"/>
                  <a:gd name="connsiteY441" fmla="*/ 995991 h 1723994"/>
                  <a:gd name="connsiteX442" fmla="*/ 898322 w 899857"/>
                  <a:gd name="connsiteY442" fmla="*/ 998521 h 1723994"/>
                  <a:gd name="connsiteX443" fmla="*/ 898322 w 899857"/>
                  <a:gd name="connsiteY443" fmla="*/ 999153 h 1723994"/>
                  <a:gd name="connsiteX444" fmla="*/ 898575 w 899857"/>
                  <a:gd name="connsiteY444" fmla="*/ 1008007 h 1723994"/>
                  <a:gd name="connsiteX445" fmla="*/ 898449 w 899857"/>
                  <a:gd name="connsiteY445" fmla="*/ 1012180 h 1723994"/>
                  <a:gd name="connsiteX446" fmla="*/ 897943 w 899857"/>
                  <a:gd name="connsiteY446" fmla="*/ 1015469 h 1723994"/>
                  <a:gd name="connsiteX447" fmla="*/ 897184 w 899857"/>
                  <a:gd name="connsiteY447" fmla="*/ 1019516 h 1723994"/>
                  <a:gd name="connsiteX448" fmla="*/ 895666 w 899857"/>
                  <a:gd name="connsiteY448" fmla="*/ 1027231 h 1723994"/>
                  <a:gd name="connsiteX449" fmla="*/ 893137 w 899857"/>
                  <a:gd name="connsiteY449" fmla="*/ 1040764 h 1723994"/>
                  <a:gd name="connsiteX450" fmla="*/ 890860 w 899857"/>
                  <a:gd name="connsiteY450" fmla="*/ 1056068 h 1723994"/>
                  <a:gd name="connsiteX451" fmla="*/ 897690 w 899857"/>
                  <a:gd name="connsiteY451" fmla="*/ 1022551 h 1723994"/>
                  <a:gd name="connsiteX452" fmla="*/ 899334 w 899857"/>
                  <a:gd name="connsiteY452" fmla="*/ 1014710 h 1723994"/>
                  <a:gd name="connsiteX453" fmla="*/ 899713 w 899857"/>
                  <a:gd name="connsiteY453" fmla="*/ 1002062 h 1723994"/>
                  <a:gd name="connsiteX454" fmla="*/ 817883 w 899857"/>
                  <a:gd name="connsiteY454" fmla="*/ 941100 h 1723994"/>
                  <a:gd name="connsiteX455" fmla="*/ 817883 w 899857"/>
                  <a:gd name="connsiteY455" fmla="*/ 941100 h 1723994"/>
                  <a:gd name="connsiteX456" fmla="*/ 820538 w 899857"/>
                  <a:gd name="connsiteY456" fmla="*/ 939835 h 1723994"/>
                  <a:gd name="connsiteX457" fmla="*/ 818262 w 899857"/>
                  <a:gd name="connsiteY457" fmla="*/ 942238 h 1723994"/>
                  <a:gd name="connsiteX458" fmla="*/ 815606 w 899857"/>
                  <a:gd name="connsiteY458" fmla="*/ 944009 h 1723994"/>
                  <a:gd name="connsiteX459" fmla="*/ 816618 w 899857"/>
                  <a:gd name="connsiteY459" fmla="*/ 942618 h 1723994"/>
                  <a:gd name="connsiteX460" fmla="*/ 817756 w 899857"/>
                  <a:gd name="connsiteY460" fmla="*/ 941226 h 1723994"/>
                  <a:gd name="connsiteX461" fmla="*/ 826989 w 899857"/>
                  <a:gd name="connsiteY461" fmla="*/ 936926 h 1723994"/>
                  <a:gd name="connsiteX462" fmla="*/ 827495 w 899857"/>
                  <a:gd name="connsiteY462" fmla="*/ 936926 h 1723994"/>
                  <a:gd name="connsiteX463" fmla="*/ 827748 w 899857"/>
                  <a:gd name="connsiteY463" fmla="*/ 936673 h 1723994"/>
                  <a:gd name="connsiteX464" fmla="*/ 827748 w 899857"/>
                  <a:gd name="connsiteY464" fmla="*/ 936673 h 1723994"/>
                  <a:gd name="connsiteX465" fmla="*/ 827748 w 899857"/>
                  <a:gd name="connsiteY465" fmla="*/ 936673 h 1723994"/>
                  <a:gd name="connsiteX466" fmla="*/ 828127 w 899857"/>
                  <a:gd name="connsiteY466" fmla="*/ 937685 h 1723994"/>
                  <a:gd name="connsiteX467" fmla="*/ 828127 w 899857"/>
                  <a:gd name="connsiteY467" fmla="*/ 937685 h 1723994"/>
                  <a:gd name="connsiteX468" fmla="*/ 827621 w 899857"/>
                  <a:gd name="connsiteY468" fmla="*/ 937811 h 1723994"/>
                  <a:gd name="connsiteX469" fmla="*/ 822183 w 899857"/>
                  <a:gd name="connsiteY469" fmla="*/ 940214 h 1723994"/>
                  <a:gd name="connsiteX470" fmla="*/ 823700 w 899857"/>
                  <a:gd name="connsiteY470" fmla="*/ 938950 h 1723994"/>
                  <a:gd name="connsiteX471" fmla="*/ 826862 w 899857"/>
                  <a:gd name="connsiteY471" fmla="*/ 936926 h 1723994"/>
                  <a:gd name="connsiteX472" fmla="*/ 826862 w 899857"/>
                  <a:gd name="connsiteY472" fmla="*/ 936926 h 1723994"/>
                  <a:gd name="connsiteX473" fmla="*/ 827874 w 899857"/>
                  <a:gd name="connsiteY473" fmla="*/ 936547 h 1723994"/>
                  <a:gd name="connsiteX474" fmla="*/ 827874 w 899857"/>
                  <a:gd name="connsiteY474" fmla="*/ 936547 h 1723994"/>
                  <a:gd name="connsiteX475" fmla="*/ 827874 w 899857"/>
                  <a:gd name="connsiteY475" fmla="*/ 936547 h 1723994"/>
                  <a:gd name="connsiteX476" fmla="*/ 818009 w 899857"/>
                  <a:gd name="connsiteY476" fmla="*/ 945021 h 1723994"/>
                  <a:gd name="connsiteX477" fmla="*/ 819653 w 899857"/>
                  <a:gd name="connsiteY477" fmla="*/ 942870 h 1723994"/>
                  <a:gd name="connsiteX478" fmla="*/ 824459 w 899857"/>
                  <a:gd name="connsiteY478" fmla="*/ 940467 h 1723994"/>
                  <a:gd name="connsiteX479" fmla="*/ 827242 w 899857"/>
                  <a:gd name="connsiteY479" fmla="*/ 939329 h 1723994"/>
                  <a:gd name="connsiteX480" fmla="*/ 827874 w 899857"/>
                  <a:gd name="connsiteY480" fmla="*/ 939076 h 1723994"/>
                  <a:gd name="connsiteX481" fmla="*/ 828254 w 899857"/>
                  <a:gd name="connsiteY481" fmla="*/ 939076 h 1723994"/>
                  <a:gd name="connsiteX482" fmla="*/ 828380 w 899857"/>
                  <a:gd name="connsiteY482" fmla="*/ 938950 h 1723994"/>
                  <a:gd name="connsiteX483" fmla="*/ 828380 w 899857"/>
                  <a:gd name="connsiteY483" fmla="*/ 938950 h 1723994"/>
                  <a:gd name="connsiteX484" fmla="*/ 828380 w 899857"/>
                  <a:gd name="connsiteY484" fmla="*/ 938950 h 1723994"/>
                  <a:gd name="connsiteX485" fmla="*/ 829392 w 899857"/>
                  <a:gd name="connsiteY485" fmla="*/ 942238 h 1723994"/>
                  <a:gd name="connsiteX486" fmla="*/ 829392 w 899857"/>
                  <a:gd name="connsiteY486" fmla="*/ 942238 h 1723994"/>
                  <a:gd name="connsiteX487" fmla="*/ 829392 w 899857"/>
                  <a:gd name="connsiteY487" fmla="*/ 942238 h 1723994"/>
                  <a:gd name="connsiteX488" fmla="*/ 829265 w 899857"/>
                  <a:gd name="connsiteY488" fmla="*/ 942238 h 1723994"/>
                  <a:gd name="connsiteX489" fmla="*/ 829013 w 899857"/>
                  <a:gd name="connsiteY489" fmla="*/ 942238 h 1723994"/>
                  <a:gd name="connsiteX490" fmla="*/ 828380 w 899857"/>
                  <a:gd name="connsiteY490" fmla="*/ 942238 h 1723994"/>
                  <a:gd name="connsiteX491" fmla="*/ 825092 w 899857"/>
                  <a:gd name="connsiteY491" fmla="*/ 943376 h 1723994"/>
                  <a:gd name="connsiteX492" fmla="*/ 816238 w 899857"/>
                  <a:gd name="connsiteY492" fmla="*/ 947677 h 1723994"/>
                  <a:gd name="connsiteX493" fmla="*/ 816744 w 899857"/>
                  <a:gd name="connsiteY493" fmla="*/ 946538 h 1723994"/>
                  <a:gd name="connsiteX494" fmla="*/ 817883 w 899857"/>
                  <a:gd name="connsiteY494" fmla="*/ 944768 h 1723994"/>
                  <a:gd name="connsiteX495" fmla="*/ 828254 w 899857"/>
                  <a:gd name="connsiteY495" fmla="*/ 937685 h 1723994"/>
                  <a:gd name="connsiteX496" fmla="*/ 827874 w 899857"/>
                  <a:gd name="connsiteY496" fmla="*/ 936547 h 1723994"/>
                  <a:gd name="connsiteX497" fmla="*/ 827874 w 899857"/>
                  <a:gd name="connsiteY497" fmla="*/ 936547 h 1723994"/>
                  <a:gd name="connsiteX498" fmla="*/ 828254 w 899857"/>
                  <a:gd name="connsiteY498" fmla="*/ 937685 h 1723994"/>
                  <a:gd name="connsiteX499" fmla="*/ 828254 w 899857"/>
                  <a:gd name="connsiteY499" fmla="*/ 937685 h 1723994"/>
                  <a:gd name="connsiteX500" fmla="*/ 827495 w 899857"/>
                  <a:gd name="connsiteY500" fmla="*/ 935282 h 1723994"/>
                  <a:gd name="connsiteX501" fmla="*/ 827495 w 899857"/>
                  <a:gd name="connsiteY501" fmla="*/ 935282 h 1723994"/>
                  <a:gd name="connsiteX502" fmla="*/ 827242 w 899857"/>
                  <a:gd name="connsiteY502" fmla="*/ 934397 h 1723994"/>
                  <a:gd name="connsiteX503" fmla="*/ 827242 w 899857"/>
                  <a:gd name="connsiteY503" fmla="*/ 934397 h 1723994"/>
                  <a:gd name="connsiteX504" fmla="*/ 827495 w 899857"/>
                  <a:gd name="connsiteY504" fmla="*/ 935282 h 1723994"/>
                  <a:gd name="connsiteX505" fmla="*/ 806373 w 899857"/>
                  <a:gd name="connsiteY505" fmla="*/ 949953 h 1723994"/>
                  <a:gd name="connsiteX506" fmla="*/ 812570 w 899857"/>
                  <a:gd name="connsiteY506" fmla="*/ 944641 h 1723994"/>
                  <a:gd name="connsiteX507" fmla="*/ 812570 w 899857"/>
                  <a:gd name="connsiteY507" fmla="*/ 944641 h 1723994"/>
                  <a:gd name="connsiteX508" fmla="*/ 811559 w 899857"/>
                  <a:gd name="connsiteY508" fmla="*/ 946791 h 1723994"/>
                  <a:gd name="connsiteX509" fmla="*/ 803085 w 899857"/>
                  <a:gd name="connsiteY509" fmla="*/ 955265 h 1723994"/>
                  <a:gd name="connsiteX510" fmla="*/ 806373 w 899857"/>
                  <a:gd name="connsiteY510" fmla="*/ 950080 h 1723994"/>
                  <a:gd name="connsiteX511" fmla="*/ 832175 w 899857"/>
                  <a:gd name="connsiteY511" fmla="*/ 949827 h 1723994"/>
                  <a:gd name="connsiteX512" fmla="*/ 832175 w 899857"/>
                  <a:gd name="connsiteY512" fmla="*/ 949827 h 1723994"/>
                  <a:gd name="connsiteX513" fmla="*/ 833439 w 899857"/>
                  <a:gd name="connsiteY513" fmla="*/ 953874 h 1723994"/>
                  <a:gd name="connsiteX514" fmla="*/ 835083 w 899857"/>
                  <a:gd name="connsiteY514" fmla="*/ 958933 h 1723994"/>
                  <a:gd name="connsiteX515" fmla="*/ 835083 w 899857"/>
                  <a:gd name="connsiteY515" fmla="*/ 958933 h 1723994"/>
                  <a:gd name="connsiteX516" fmla="*/ 834072 w 899857"/>
                  <a:gd name="connsiteY516" fmla="*/ 956024 h 1723994"/>
                  <a:gd name="connsiteX517" fmla="*/ 834830 w 899857"/>
                  <a:gd name="connsiteY517" fmla="*/ 958174 h 1723994"/>
                  <a:gd name="connsiteX518" fmla="*/ 834830 w 899857"/>
                  <a:gd name="connsiteY518" fmla="*/ 958174 h 1723994"/>
                  <a:gd name="connsiteX519" fmla="*/ 832175 w 899857"/>
                  <a:gd name="connsiteY519" fmla="*/ 949953 h 1723994"/>
                  <a:gd name="connsiteX520" fmla="*/ 832175 w 899857"/>
                  <a:gd name="connsiteY520" fmla="*/ 949953 h 1723994"/>
                  <a:gd name="connsiteX521" fmla="*/ 834198 w 899857"/>
                  <a:gd name="connsiteY521" fmla="*/ 956151 h 1723994"/>
                  <a:gd name="connsiteX522" fmla="*/ 833566 w 899857"/>
                  <a:gd name="connsiteY522" fmla="*/ 954000 h 1723994"/>
                  <a:gd name="connsiteX523" fmla="*/ 832301 w 899857"/>
                  <a:gd name="connsiteY523" fmla="*/ 949953 h 1723994"/>
                  <a:gd name="connsiteX524" fmla="*/ 877707 w 899857"/>
                  <a:gd name="connsiteY524" fmla="*/ 985999 h 1723994"/>
                  <a:gd name="connsiteX525" fmla="*/ 877074 w 899857"/>
                  <a:gd name="connsiteY525" fmla="*/ 986252 h 1723994"/>
                  <a:gd name="connsiteX526" fmla="*/ 878086 w 899857"/>
                  <a:gd name="connsiteY526" fmla="*/ 985746 h 1723994"/>
                  <a:gd name="connsiteX527" fmla="*/ 877833 w 899857"/>
                  <a:gd name="connsiteY527" fmla="*/ 985873 h 1723994"/>
                  <a:gd name="connsiteX528" fmla="*/ 874671 w 899857"/>
                  <a:gd name="connsiteY528" fmla="*/ 987264 h 1723994"/>
                  <a:gd name="connsiteX529" fmla="*/ 874671 w 899857"/>
                  <a:gd name="connsiteY529" fmla="*/ 987264 h 1723994"/>
                  <a:gd name="connsiteX530" fmla="*/ 874671 w 899857"/>
                  <a:gd name="connsiteY530" fmla="*/ 987264 h 1723994"/>
                  <a:gd name="connsiteX531" fmla="*/ 874671 w 899857"/>
                  <a:gd name="connsiteY531" fmla="*/ 987264 h 1723994"/>
                  <a:gd name="connsiteX532" fmla="*/ 697602 w 899857"/>
                  <a:gd name="connsiteY532" fmla="*/ 861166 h 1723994"/>
                  <a:gd name="connsiteX533" fmla="*/ 695705 w 899857"/>
                  <a:gd name="connsiteY533" fmla="*/ 861546 h 1723994"/>
                  <a:gd name="connsiteX534" fmla="*/ 697602 w 899857"/>
                  <a:gd name="connsiteY534" fmla="*/ 861166 h 1723994"/>
                  <a:gd name="connsiteX535" fmla="*/ 697602 w 899857"/>
                  <a:gd name="connsiteY535" fmla="*/ 861166 h 1723994"/>
                  <a:gd name="connsiteX536" fmla="*/ 824965 w 899857"/>
                  <a:gd name="connsiteY536" fmla="*/ 955392 h 1723994"/>
                  <a:gd name="connsiteX537" fmla="*/ 825724 w 899857"/>
                  <a:gd name="connsiteY537" fmla="*/ 955645 h 1723994"/>
                  <a:gd name="connsiteX538" fmla="*/ 825977 w 899857"/>
                  <a:gd name="connsiteY538" fmla="*/ 955771 h 1723994"/>
                  <a:gd name="connsiteX539" fmla="*/ 824965 w 899857"/>
                  <a:gd name="connsiteY539" fmla="*/ 955392 h 1723994"/>
                  <a:gd name="connsiteX540" fmla="*/ 824965 w 899857"/>
                  <a:gd name="connsiteY540" fmla="*/ 955392 h 1723994"/>
                  <a:gd name="connsiteX541" fmla="*/ 835843 w 899857"/>
                  <a:gd name="connsiteY541" fmla="*/ 960957 h 1723994"/>
                  <a:gd name="connsiteX542" fmla="*/ 835843 w 899857"/>
                  <a:gd name="connsiteY542" fmla="*/ 960957 h 1723994"/>
                  <a:gd name="connsiteX543" fmla="*/ 835843 w 899857"/>
                  <a:gd name="connsiteY543" fmla="*/ 960957 h 1723994"/>
                  <a:gd name="connsiteX544" fmla="*/ 835843 w 899857"/>
                  <a:gd name="connsiteY544" fmla="*/ 960957 h 1723994"/>
                  <a:gd name="connsiteX545" fmla="*/ 835843 w 899857"/>
                  <a:gd name="connsiteY545" fmla="*/ 960957 h 1723994"/>
                  <a:gd name="connsiteX546" fmla="*/ 835843 w 899857"/>
                  <a:gd name="connsiteY546" fmla="*/ 960957 h 1723994"/>
                  <a:gd name="connsiteX547" fmla="*/ 835843 w 899857"/>
                  <a:gd name="connsiteY547" fmla="*/ 960957 h 1723994"/>
                  <a:gd name="connsiteX548" fmla="*/ 835843 w 899857"/>
                  <a:gd name="connsiteY548" fmla="*/ 960957 h 1723994"/>
                  <a:gd name="connsiteX549" fmla="*/ 835843 w 899857"/>
                  <a:gd name="connsiteY549" fmla="*/ 960957 h 1723994"/>
                  <a:gd name="connsiteX550" fmla="*/ 835843 w 899857"/>
                  <a:gd name="connsiteY550" fmla="*/ 960957 h 1723994"/>
                  <a:gd name="connsiteX551" fmla="*/ 835843 w 899857"/>
                  <a:gd name="connsiteY551" fmla="*/ 960957 h 1723994"/>
                  <a:gd name="connsiteX552" fmla="*/ 835843 w 899857"/>
                  <a:gd name="connsiteY552" fmla="*/ 960957 h 1723994"/>
                  <a:gd name="connsiteX553" fmla="*/ 835843 w 899857"/>
                  <a:gd name="connsiteY553" fmla="*/ 960957 h 1723994"/>
                  <a:gd name="connsiteX554" fmla="*/ 835843 w 899857"/>
                  <a:gd name="connsiteY554" fmla="*/ 960957 h 1723994"/>
                  <a:gd name="connsiteX555" fmla="*/ 833439 w 899857"/>
                  <a:gd name="connsiteY555" fmla="*/ 959059 h 1723994"/>
                  <a:gd name="connsiteX556" fmla="*/ 833313 w 899857"/>
                  <a:gd name="connsiteY556" fmla="*/ 959059 h 1723994"/>
                  <a:gd name="connsiteX557" fmla="*/ 833439 w 899857"/>
                  <a:gd name="connsiteY557" fmla="*/ 959059 h 1723994"/>
                  <a:gd name="connsiteX558" fmla="*/ 833439 w 899857"/>
                  <a:gd name="connsiteY558" fmla="*/ 959059 h 1723994"/>
                  <a:gd name="connsiteX559" fmla="*/ 833439 w 899857"/>
                  <a:gd name="connsiteY559" fmla="*/ 959059 h 1723994"/>
                  <a:gd name="connsiteX560" fmla="*/ 833439 w 899857"/>
                  <a:gd name="connsiteY560" fmla="*/ 959059 h 1723994"/>
                  <a:gd name="connsiteX561" fmla="*/ 833439 w 899857"/>
                  <a:gd name="connsiteY561" fmla="*/ 959059 h 1723994"/>
                  <a:gd name="connsiteX562" fmla="*/ 833439 w 899857"/>
                  <a:gd name="connsiteY562" fmla="*/ 959059 h 1723994"/>
                  <a:gd name="connsiteX563" fmla="*/ 833439 w 899857"/>
                  <a:gd name="connsiteY563" fmla="*/ 959059 h 1723994"/>
                  <a:gd name="connsiteX564" fmla="*/ 833439 w 899857"/>
                  <a:gd name="connsiteY564" fmla="*/ 959059 h 1723994"/>
                  <a:gd name="connsiteX565" fmla="*/ 833439 w 899857"/>
                  <a:gd name="connsiteY565" fmla="*/ 959059 h 1723994"/>
                  <a:gd name="connsiteX566" fmla="*/ 833439 w 899857"/>
                  <a:gd name="connsiteY566" fmla="*/ 959059 h 1723994"/>
                  <a:gd name="connsiteX567" fmla="*/ 833439 w 899857"/>
                  <a:gd name="connsiteY567" fmla="*/ 959059 h 1723994"/>
                  <a:gd name="connsiteX568" fmla="*/ 833439 w 899857"/>
                  <a:gd name="connsiteY568" fmla="*/ 959059 h 1723994"/>
                  <a:gd name="connsiteX569" fmla="*/ 833439 w 899857"/>
                  <a:gd name="connsiteY569" fmla="*/ 959059 h 1723994"/>
                  <a:gd name="connsiteX570" fmla="*/ 833439 w 899857"/>
                  <a:gd name="connsiteY570" fmla="*/ 959059 h 1723994"/>
                  <a:gd name="connsiteX571" fmla="*/ 833439 w 899857"/>
                  <a:gd name="connsiteY571" fmla="*/ 959059 h 1723994"/>
                  <a:gd name="connsiteX572" fmla="*/ 833439 w 899857"/>
                  <a:gd name="connsiteY572" fmla="*/ 959059 h 1723994"/>
                  <a:gd name="connsiteX573" fmla="*/ 833439 w 899857"/>
                  <a:gd name="connsiteY573" fmla="*/ 959059 h 1723994"/>
                  <a:gd name="connsiteX574" fmla="*/ 833439 w 899857"/>
                  <a:gd name="connsiteY574" fmla="*/ 959059 h 1723994"/>
                  <a:gd name="connsiteX575" fmla="*/ 833439 w 899857"/>
                  <a:gd name="connsiteY575" fmla="*/ 959059 h 1723994"/>
                  <a:gd name="connsiteX576" fmla="*/ 835716 w 899857"/>
                  <a:gd name="connsiteY576" fmla="*/ 960324 h 1723994"/>
                  <a:gd name="connsiteX577" fmla="*/ 835716 w 899857"/>
                  <a:gd name="connsiteY577" fmla="*/ 960324 h 1723994"/>
                  <a:gd name="connsiteX578" fmla="*/ 835716 w 899857"/>
                  <a:gd name="connsiteY578" fmla="*/ 960324 h 1723994"/>
                  <a:gd name="connsiteX579" fmla="*/ 835716 w 899857"/>
                  <a:gd name="connsiteY579" fmla="*/ 960324 h 1723994"/>
                  <a:gd name="connsiteX580" fmla="*/ 835969 w 899857"/>
                  <a:gd name="connsiteY580" fmla="*/ 960957 h 1723994"/>
                  <a:gd name="connsiteX581" fmla="*/ 835969 w 899857"/>
                  <a:gd name="connsiteY581" fmla="*/ 960957 h 1723994"/>
                  <a:gd name="connsiteX582" fmla="*/ 835969 w 899857"/>
                  <a:gd name="connsiteY582" fmla="*/ 960957 h 1723994"/>
                  <a:gd name="connsiteX583" fmla="*/ 835969 w 899857"/>
                  <a:gd name="connsiteY583" fmla="*/ 960957 h 1723994"/>
                  <a:gd name="connsiteX584" fmla="*/ 835969 w 899857"/>
                  <a:gd name="connsiteY584" fmla="*/ 960957 h 1723994"/>
                  <a:gd name="connsiteX585" fmla="*/ 835969 w 899857"/>
                  <a:gd name="connsiteY585" fmla="*/ 960957 h 1723994"/>
                  <a:gd name="connsiteX586" fmla="*/ 835969 w 899857"/>
                  <a:gd name="connsiteY586" fmla="*/ 960957 h 1723994"/>
                  <a:gd name="connsiteX587" fmla="*/ 835969 w 899857"/>
                  <a:gd name="connsiteY587" fmla="*/ 960957 h 1723994"/>
                  <a:gd name="connsiteX588" fmla="*/ 835969 w 899857"/>
                  <a:gd name="connsiteY588" fmla="*/ 960957 h 1723994"/>
                  <a:gd name="connsiteX589" fmla="*/ 835969 w 899857"/>
                  <a:gd name="connsiteY589" fmla="*/ 960957 h 1723994"/>
                  <a:gd name="connsiteX590" fmla="*/ 835969 w 899857"/>
                  <a:gd name="connsiteY590" fmla="*/ 960957 h 1723994"/>
                  <a:gd name="connsiteX591" fmla="*/ 835969 w 899857"/>
                  <a:gd name="connsiteY591" fmla="*/ 960957 h 1723994"/>
                  <a:gd name="connsiteX592" fmla="*/ 835969 w 899857"/>
                  <a:gd name="connsiteY592" fmla="*/ 960957 h 1723994"/>
                  <a:gd name="connsiteX593" fmla="*/ 835969 w 899857"/>
                  <a:gd name="connsiteY593" fmla="*/ 960957 h 1723994"/>
                  <a:gd name="connsiteX594" fmla="*/ 835969 w 899857"/>
                  <a:gd name="connsiteY594" fmla="*/ 960957 h 1723994"/>
                  <a:gd name="connsiteX595" fmla="*/ 835969 w 899857"/>
                  <a:gd name="connsiteY595" fmla="*/ 960957 h 1723994"/>
                  <a:gd name="connsiteX596" fmla="*/ 835969 w 899857"/>
                  <a:gd name="connsiteY596" fmla="*/ 960957 h 1723994"/>
                  <a:gd name="connsiteX597" fmla="*/ 835969 w 899857"/>
                  <a:gd name="connsiteY597" fmla="*/ 960957 h 1723994"/>
                  <a:gd name="connsiteX598" fmla="*/ 835969 w 899857"/>
                  <a:gd name="connsiteY598" fmla="*/ 960957 h 1723994"/>
                  <a:gd name="connsiteX599" fmla="*/ 835969 w 899857"/>
                  <a:gd name="connsiteY599" fmla="*/ 960957 h 1723994"/>
                  <a:gd name="connsiteX600" fmla="*/ 835969 w 899857"/>
                  <a:gd name="connsiteY600" fmla="*/ 960957 h 1723994"/>
                  <a:gd name="connsiteX601" fmla="*/ 835969 w 899857"/>
                  <a:gd name="connsiteY601" fmla="*/ 960957 h 1723994"/>
                  <a:gd name="connsiteX602" fmla="*/ 835969 w 899857"/>
                  <a:gd name="connsiteY602" fmla="*/ 960957 h 1723994"/>
                  <a:gd name="connsiteX603" fmla="*/ 835969 w 899857"/>
                  <a:gd name="connsiteY603" fmla="*/ 960957 h 1723994"/>
                  <a:gd name="connsiteX604" fmla="*/ 835969 w 899857"/>
                  <a:gd name="connsiteY604" fmla="*/ 960957 h 1723994"/>
                  <a:gd name="connsiteX605" fmla="*/ 835969 w 899857"/>
                  <a:gd name="connsiteY605" fmla="*/ 960957 h 1723994"/>
                  <a:gd name="connsiteX606" fmla="*/ 835969 w 899857"/>
                  <a:gd name="connsiteY606" fmla="*/ 960957 h 1723994"/>
                  <a:gd name="connsiteX607" fmla="*/ 835969 w 899857"/>
                  <a:gd name="connsiteY607" fmla="*/ 960957 h 1723994"/>
                  <a:gd name="connsiteX608" fmla="*/ 835969 w 899857"/>
                  <a:gd name="connsiteY608" fmla="*/ 960957 h 1723994"/>
                  <a:gd name="connsiteX609" fmla="*/ 834704 w 899857"/>
                  <a:gd name="connsiteY609" fmla="*/ 959818 h 1723994"/>
                  <a:gd name="connsiteX610" fmla="*/ 834704 w 899857"/>
                  <a:gd name="connsiteY610" fmla="*/ 959818 h 1723994"/>
                  <a:gd name="connsiteX611" fmla="*/ 834704 w 899857"/>
                  <a:gd name="connsiteY611" fmla="*/ 959818 h 1723994"/>
                  <a:gd name="connsiteX612" fmla="*/ 834704 w 899857"/>
                  <a:gd name="connsiteY612" fmla="*/ 959818 h 1723994"/>
                  <a:gd name="connsiteX613" fmla="*/ 834704 w 899857"/>
                  <a:gd name="connsiteY613" fmla="*/ 959818 h 1723994"/>
                  <a:gd name="connsiteX614" fmla="*/ 834704 w 899857"/>
                  <a:gd name="connsiteY614" fmla="*/ 959818 h 1723994"/>
                  <a:gd name="connsiteX615" fmla="*/ 834830 w 899857"/>
                  <a:gd name="connsiteY615" fmla="*/ 959818 h 1723994"/>
                  <a:gd name="connsiteX616" fmla="*/ 834830 w 899857"/>
                  <a:gd name="connsiteY616" fmla="*/ 959818 h 1723994"/>
                  <a:gd name="connsiteX617" fmla="*/ 835083 w 899857"/>
                  <a:gd name="connsiteY617" fmla="*/ 959945 h 1723994"/>
                  <a:gd name="connsiteX618" fmla="*/ 835083 w 899857"/>
                  <a:gd name="connsiteY618" fmla="*/ 959945 h 1723994"/>
                  <a:gd name="connsiteX619" fmla="*/ 835083 w 899857"/>
                  <a:gd name="connsiteY619" fmla="*/ 959945 h 1723994"/>
                  <a:gd name="connsiteX620" fmla="*/ 835083 w 899857"/>
                  <a:gd name="connsiteY620" fmla="*/ 959945 h 1723994"/>
                  <a:gd name="connsiteX621" fmla="*/ 834704 w 899857"/>
                  <a:gd name="connsiteY621" fmla="*/ 959692 h 1723994"/>
                  <a:gd name="connsiteX622" fmla="*/ 834704 w 899857"/>
                  <a:gd name="connsiteY622" fmla="*/ 959692 h 1723994"/>
                  <a:gd name="connsiteX623" fmla="*/ 833060 w 899857"/>
                  <a:gd name="connsiteY623" fmla="*/ 958807 h 1723994"/>
                  <a:gd name="connsiteX624" fmla="*/ 832933 w 899857"/>
                  <a:gd name="connsiteY624" fmla="*/ 958807 h 1723994"/>
                  <a:gd name="connsiteX625" fmla="*/ 832933 w 899857"/>
                  <a:gd name="connsiteY625" fmla="*/ 958807 h 1723994"/>
                  <a:gd name="connsiteX626" fmla="*/ 833186 w 899857"/>
                  <a:gd name="connsiteY626" fmla="*/ 958807 h 1723994"/>
                  <a:gd name="connsiteX627" fmla="*/ 833186 w 899857"/>
                  <a:gd name="connsiteY627" fmla="*/ 958807 h 1723994"/>
                  <a:gd name="connsiteX628" fmla="*/ 832807 w 899857"/>
                  <a:gd name="connsiteY628" fmla="*/ 958680 h 1723994"/>
                  <a:gd name="connsiteX629" fmla="*/ 832807 w 899857"/>
                  <a:gd name="connsiteY629" fmla="*/ 958680 h 1723994"/>
                  <a:gd name="connsiteX630" fmla="*/ 832807 w 899857"/>
                  <a:gd name="connsiteY630" fmla="*/ 958680 h 1723994"/>
                  <a:gd name="connsiteX631" fmla="*/ 832807 w 899857"/>
                  <a:gd name="connsiteY631" fmla="*/ 958680 h 1723994"/>
                  <a:gd name="connsiteX632" fmla="*/ 833313 w 899857"/>
                  <a:gd name="connsiteY632" fmla="*/ 958933 h 1723994"/>
                  <a:gd name="connsiteX633" fmla="*/ 833313 w 899857"/>
                  <a:gd name="connsiteY633" fmla="*/ 958933 h 1723994"/>
                  <a:gd name="connsiteX634" fmla="*/ 832807 w 899857"/>
                  <a:gd name="connsiteY634" fmla="*/ 958680 h 1723994"/>
                  <a:gd name="connsiteX635" fmla="*/ 833186 w 899857"/>
                  <a:gd name="connsiteY635" fmla="*/ 958807 h 1723994"/>
                  <a:gd name="connsiteX636" fmla="*/ 835589 w 899857"/>
                  <a:gd name="connsiteY636" fmla="*/ 960324 h 1723994"/>
                  <a:gd name="connsiteX637" fmla="*/ 835589 w 899857"/>
                  <a:gd name="connsiteY637" fmla="*/ 960324 h 1723994"/>
                  <a:gd name="connsiteX638" fmla="*/ 835589 w 899857"/>
                  <a:gd name="connsiteY638" fmla="*/ 960324 h 1723994"/>
                  <a:gd name="connsiteX639" fmla="*/ 835589 w 899857"/>
                  <a:gd name="connsiteY639" fmla="*/ 960324 h 1723994"/>
                  <a:gd name="connsiteX640" fmla="*/ 835589 w 899857"/>
                  <a:gd name="connsiteY640" fmla="*/ 960324 h 1723994"/>
                  <a:gd name="connsiteX641" fmla="*/ 836095 w 899857"/>
                  <a:gd name="connsiteY641" fmla="*/ 960830 h 1723994"/>
                  <a:gd name="connsiteX642" fmla="*/ 836095 w 899857"/>
                  <a:gd name="connsiteY642" fmla="*/ 960830 h 1723994"/>
                  <a:gd name="connsiteX643" fmla="*/ 836095 w 899857"/>
                  <a:gd name="connsiteY643" fmla="*/ 960830 h 1723994"/>
                  <a:gd name="connsiteX644" fmla="*/ 836095 w 899857"/>
                  <a:gd name="connsiteY644" fmla="*/ 960830 h 1723994"/>
                  <a:gd name="connsiteX645" fmla="*/ 836095 w 899857"/>
                  <a:gd name="connsiteY645" fmla="*/ 960830 h 1723994"/>
                  <a:gd name="connsiteX646" fmla="*/ 836095 w 899857"/>
                  <a:gd name="connsiteY646" fmla="*/ 960830 h 1723994"/>
                  <a:gd name="connsiteX647" fmla="*/ 836095 w 899857"/>
                  <a:gd name="connsiteY647" fmla="*/ 960830 h 1723994"/>
                  <a:gd name="connsiteX648" fmla="*/ 836095 w 899857"/>
                  <a:gd name="connsiteY648" fmla="*/ 960830 h 1723994"/>
                  <a:gd name="connsiteX649" fmla="*/ 835969 w 899857"/>
                  <a:gd name="connsiteY649" fmla="*/ 960324 h 1723994"/>
                  <a:gd name="connsiteX650" fmla="*/ 835969 w 899857"/>
                  <a:gd name="connsiteY650" fmla="*/ 960578 h 1723994"/>
                  <a:gd name="connsiteX651" fmla="*/ 835969 w 899857"/>
                  <a:gd name="connsiteY651" fmla="*/ 960830 h 1723994"/>
                  <a:gd name="connsiteX652" fmla="*/ 835969 w 899857"/>
                  <a:gd name="connsiteY652" fmla="*/ 960830 h 1723994"/>
                  <a:gd name="connsiteX653" fmla="*/ 835969 w 899857"/>
                  <a:gd name="connsiteY653" fmla="*/ 960830 h 1723994"/>
                  <a:gd name="connsiteX654" fmla="*/ 835969 w 899857"/>
                  <a:gd name="connsiteY654" fmla="*/ 960830 h 1723994"/>
                  <a:gd name="connsiteX655" fmla="*/ 835969 w 899857"/>
                  <a:gd name="connsiteY655" fmla="*/ 960830 h 1723994"/>
                  <a:gd name="connsiteX656" fmla="*/ 835969 w 899857"/>
                  <a:gd name="connsiteY656" fmla="*/ 960830 h 1723994"/>
                  <a:gd name="connsiteX657" fmla="*/ 835969 w 899857"/>
                  <a:gd name="connsiteY657" fmla="*/ 960830 h 1723994"/>
                  <a:gd name="connsiteX658" fmla="*/ 835969 w 899857"/>
                  <a:gd name="connsiteY658" fmla="*/ 960830 h 1723994"/>
                  <a:gd name="connsiteX659" fmla="*/ 835969 w 899857"/>
                  <a:gd name="connsiteY659" fmla="*/ 960830 h 1723994"/>
                  <a:gd name="connsiteX660" fmla="*/ 835969 w 899857"/>
                  <a:gd name="connsiteY660" fmla="*/ 960830 h 1723994"/>
                  <a:gd name="connsiteX661" fmla="*/ 835969 w 899857"/>
                  <a:gd name="connsiteY661" fmla="*/ 960830 h 1723994"/>
                  <a:gd name="connsiteX662" fmla="*/ 836348 w 899857"/>
                  <a:gd name="connsiteY662" fmla="*/ 961463 h 1723994"/>
                  <a:gd name="connsiteX663" fmla="*/ 836348 w 899857"/>
                  <a:gd name="connsiteY663" fmla="*/ 961463 h 1723994"/>
                  <a:gd name="connsiteX664" fmla="*/ 836348 w 899857"/>
                  <a:gd name="connsiteY664" fmla="*/ 961463 h 1723994"/>
                  <a:gd name="connsiteX665" fmla="*/ 836348 w 899857"/>
                  <a:gd name="connsiteY665" fmla="*/ 961463 h 1723994"/>
                  <a:gd name="connsiteX666" fmla="*/ 836348 w 899857"/>
                  <a:gd name="connsiteY666" fmla="*/ 961463 h 1723994"/>
                  <a:gd name="connsiteX667" fmla="*/ 835716 w 899857"/>
                  <a:gd name="connsiteY667" fmla="*/ 959565 h 1723994"/>
                  <a:gd name="connsiteX668" fmla="*/ 835716 w 899857"/>
                  <a:gd name="connsiteY668" fmla="*/ 959565 h 1723994"/>
                  <a:gd name="connsiteX669" fmla="*/ 835716 w 899857"/>
                  <a:gd name="connsiteY669" fmla="*/ 959565 h 1723994"/>
                  <a:gd name="connsiteX670" fmla="*/ 835716 w 899857"/>
                  <a:gd name="connsiteY670" fmla="*/ 959692 h 1723994"/>
                  <a:gd name="connsiteX671" fmla="*/ 835716 w 899857"/>
                  <a:gd name="connsiteY671" fmla="*/ 959692 h 1723994"/>
                  <a:gd name="connsiteX672" fmla="*/ 835716 w 899857"/>
                  <a:gd name="connsiteY672" fmla="*/ 959692 h 1723994"/>
                  <a:gd name="connsiteX673" fmla="*/ 835716 w 899857"/>
                  <a:gd name="connsiteY673" fmla="*/ 959692 h 1723994"/>
                  <a:gd name="connsiteX674" fmla="*/ 836095 w 899857"/>
                  <a:gd name="connsiteY674" fmla="*/ 960704 h 1723994"/>
                  <a:gd name="connsiteX675" fmla="*/ 836095 w 899857"/>
                  <a:gd name="connsiteY675" fmla="*/ 960704 h 1723994"/>
                  <a:gd name="connsiteX676" fmla="*/ 835716 w 899857"/>
                  <a:gd name="connsiteY676" fmla="*/ 959692 h 1723994"/>
                  <a:gd name="connsiteX677" fmla="*/ 835716 w 899857"/>
                  <a:gd name="connsiteY677" fmla="*/ 959692 h 1723994"/>
                  <a:gd name="connsiteX678" fmla="*/ 835716 w 899857"/>
                  <a:gd name="connsiteY678" fmla="*/ 959692 h 1723994"/>
                  <a:gd name="connsiteX679" fmla="*/ 835716 w 899857"/>
                  <a:gd name="connsiteY679" fmla="*/ 959692 h 1723994"/>
                  <a:gd name="connsiteX680" fmla="*/ 835716 w 899857"/>
                  <a:gd name="connsiteY680" fmla="*/ 959692 h 1723994"/>
                  <a:gd name="connsiteX681" fmla="*/ 835716 w 899857"/>
                  <a:gd name="connsiteY681" fmla="*/ 959565 h 1723994"/>
                  <a:gd name="connsiteX682" fmla="*/ 835716 w 899857"/>
                  <a:gd name="connsiteY682" fmla="*/ 959439 h 1723994"/>
                  <a:gd name="connsiteX683" fmla="*/ 835716 w 899857"/>
                  <a:gd name="connsiteY683" fmla="*/ 959439 h 1723994"/>
                  <a:gd name="connsiteX684" fmla="*/ 835716 w 899857"/>
                  <a:gd name="connsiteY684" fmla="*/ 959818 h 1723994"/>
                  <a:gd name="connsiteX685" fmla="*/ 836095 w 899857"/>
                  <a:gd name="connsiteY685" fmla="*/ 960830 h 1723994"/>
                  <a:gd name="connsiteX686" fmla="*/ 835843 w 899857"/>
                  <a:gd name="connsiteY686" fmla="*/ 960071 h 1723994"/>
                  <a:gd name="connsiteX687" fmla="*/ 836095 w 899857"/>
                  <a:gd name="connsiteY687" fmla="*/ 960957 h 1723994"/>
                  <a:gd name="connsiteX688" fmla="*/ 836095 w 899857"/>
                  <a:gd name="connsiteY688" fmla="*/ 960957 h 1723994"/>
                  <a:gd name="connsiteX689" fmla="*/ 836095 w 899857"/>
                  <a:gd name="connsiteY689" fmla="*/ 960957 h 1723994"/>
                  <a:gd name="connsiteX690" fmla="*/ 836095 w 899857"/>
                  <a:gd name="connsiteY690" fmla="*/ 960957 h 1723994"/>
                  <a:gd name="connsiteX691" fmla="*/ 836095 w 899857"/>
                  <a:gd name="connsiteY691" fmla="*/ 960957 h 1723994"/>
                  <a:gd name="connsiteX692" fmla="*/ 835843 w 899857"/>
                  <a:gd name="connsiteY692" fmla="*/ 959945 h 1723994"/>
                  <a:gd name="connsiteX693" fmla="*/ 835716 w 899857"/>
                  <a:gd name="connsiteY693" fmla="*/ 959439 h 1723994"/>
                  <a:gd name="connsiteX694" fmla="*/ 835716 w 899857"/>
                  <a:gd name="connsiteY694" fmla="*/ 959439 h 1723994"/>
                  <a:gd name="connsiteX695" fmla="*/ 835716 w 899857"/>
                  <a:gd name="connsiteY695" fmla="*/ 959439 h 1723994"/>
                  <a:gd name="connsiteX696" fmla="*/ 835716 w 899857"/>
                  <a:gd name="connsiteY696" fmla="*/ 959313 h 1723994"/>
                  <a:gd name="connsiteX697" fmla="*/ 835716 w 899857"/>
                  <a:gd name="connsiteY697" fmla="*/ 959692 h 1723994"/>
                  <a:gd name="connsiteX698" fmla="*/ 835716 w 899857"/>
                  <a:gd name="connsiteY698" fmla="*/ 959818 h 1723994"/>
                  <a:gd name="connsiteX699" fmla="*/ 835716 w 899857"/>
                  <a:gd name="connsiteY699" fmla="*/ 959818 h 1723994"/>
                  <a:gd name="connsiteX700" fmla="*/ 835337 w 899857"/>
                  <a:gd name="connsiteY700" fmla="*/ 958427 h 1723994"/>
                  <a:gd name="connsiteX701" fmla="*/ 835337 w 899857"/>
                  <a:gd name="connsiteY701" fmla="*/ 958427 h 1723994"/>
                  <a:gd name="connsiteX702" fmla="*/ 835337 w 899857"/>
                  <a:gd name="connsiteY702" fmla="*/ 958427 h 1723994"/>
                  <a:gd name="connsiteX703" fmla="*/ 835337 w 899857"/>
                  <a:gd name="connsiteY703" fmla="*/ 958427 h 1723994"/>
                  <a:gd name="connsiteX704" fmla="*/ 827874 w 899857"/>
                  <a:gd name="connsiteY704" fmla="*/ 956530 h 1723994"/>
                  <a:gd name="connsiteX705" fmla="*/ 827874 w 899857"/>
                  <a:gd name="connsiteY705" fmla="*/ 956530 h 1723994"/>
                  <a:gd name="connsiteX706" fmla="*/ 828127 w 899857"/>
                  <a:gd name="connsiteY706" fmla="*/ 956530 h 1723994"/>
                  <a:gd name="connsiteX707" fmla="*/ 828127 w 899857"/>
                  <a:gd name="connsiteY707" fmla="*/ 956530 h 1723994"/>
                  <a:gd name="connsiteX708" fmla="*/ 827874 w 899857"/>
                  <a:gd name="connsiteY708" fmla="*/ 956530 h 1723994"/>
                  <a:gd name="connsiteX709" fmla="*/ 827874 w 899857"/>
                  <a:gd name="connsiteY709" fmla="*/ 956530 h 1723994"/>
                  <a:gd name="connsiteX710" fmla="*/ 833439 w 899857"/>
                  <a:gd name="connsiteY710" fmla="*/ 959059 h 1723994"/>
                  <a:gd name="connsiteX711" fmla="*/ 833439 w 899857"/>
                  <a:gd name="connsiteY711" fmla="*/ 959059 h 1723994"/>
                  <a:gd name="connsiteX712" fmla="*/ 833186 w 899857"/>
                  <a:gd name="connsiteY712" fmla="*/ 959059 h 1723994"/>
                  <a:gd name="connsiteX713" fmla="*/ 833439 w 899857"/>
                  <a:gd name="connsiteY713" fmla="*/ 959059 h 1723994"/>
                  <a:gd name="connsiteX714" fmla="*/ 834072 w 899857"/>
                  <a:gd name="connsiteY714" fmla="*/ 959439 h 1723994"/>
                  <a:gd name="connsiteX715" fmla="*/ 834072 w 899857"/>
                  <a:gd name="connsiteY715" fmla="*/ 959439 h 1723994"/>
                  <a:gd name="connsiteX716" fmla="*/ 834072 w 899857"/>
                  <a:gd name="connsiteY716" fmla="*/ 959439 h 1723994"/>
                  <a:gd name="connsiteX717" fmla="*/ 834072 w 899857"/>
                  <a:gd name="connsiteY717" fmla="*/ 959439 h 1723994"/>
                  <a:gd name="connsiteX718" fmla="*/ 835589 w 899857"/>
                  <a:gd name="connsiteY718" fmla="*/ 960451 h 1723994"/>
                  <a:gd name="connsiteX719" fmla="*/ 835716 w 899857"/>
                  <a:gd name="connsiteY719" fmla="*/ 960451 h 1723994"/>
                  <a:gd name="connsiteX720" fmla="*/ 835716 w 899857"/>
                  <a:gd name="connsiteY720" fmla="*/ 960451 h 1723994"/>
                  <a:gd name="connsiteX721" fmla="*/ 835716 w 899857"/>
                  <a:gd name="connsiteY721" fmla="*/ 960451 h 1723994"/>
                  <a:gd name="connsiteX722" fmla="*/ 835716 w 899857"/>
                  <a:gd name="connsiteY722" fmla="*/ 960451 h 1723994"/>
                  <a:gd name="connsiteX723" fmla="*/ 835716 w 899857"/>
                  <a:gd name="connsiteY723" fmla="*/ 960451 h 1723994"/>
                  <a:gd name="connsiteX724" fmla="*/ 835716 w 899857"/>
                  <a:gd name="connsiteY724" fmla="*/ 960451 h 1723994"/>
                  <a:gd name="connsiteX725" fmla="*/ 835716 w 899857"/>
                  <a:gd name="connsiteY725" fmla="*/ 960451 h 1723994"/>
                  <a:gd name="connsiteX726" fmla="*/ 835716 w 899857"/>
                  <a:gd name="connsiteY726" fmla="*/ 960451 h 1723994"/>
                  <a:gd name="connsiteX727" fmla="*/ 835843 w 899857"/>
                  <a:gd name="connsiteY727" fmla="*/ 960578 h 1723994"/>
                  <a:gd name="connsiteX728" fmla="*/ 835843 w 899857"/>
                  <a:gd name="connsiteY728" fmla="*/ 960578 h 1723994"/>
                  <a:gd name="connsiteX729" fmla="*/ 835843 w 899857"/>
                  <a:gd name="connsiteY729" fmla="*/ 960578 h 1723994"/>
                  <a:gd name="connsiteX730" fmla="*/ 835843 w 899857"/>
                  <a:gd name="connsiteY730" fmla="*/ 960578 h 1723994"/>
                  <a:gd name="connsiteX731" fmla="*/ 835843 w 899857"/>
                  <a:gd name="connsiteY731" fmla="*/ 960578 h 1723994"/>
                  <a:gd name="connsiteX732" fmla="*/ 835843 w 899857"/>
                  <a:gd name="connsiteY732" fmla="*/ 960578 h 1723994"/>
                  <a:gd name="connsiteX733" fmla="*/ 835843 w 899857"/>
                  <a:gd name="connsiteY733" fmla="*/ 960578 h 1723994"/>
                  <a:gd name="connsiteX734" fmla="*/ 835843 w 899857"/>
                  <a:gd name="connsiteY734" fmla="*/ 960578 h 1723994"/>
                  <a:gd name="connsiteX735" fmla="*/ 835843 w 899857"/>
                  <a:gd name="connsiteY735" fmla="*/ 960578 h 1723994"/>
                  <a:gd name="connsiteX736" fmla="*/ 835843 w 899857"/>
                  <a:gd name="connsiteY736" fmla="*/ 960578 h 1723994"/>
                  <a:gd name="connsiteX737" fmla="*/ 835843 w 899857"/>
                  <a:gd name="connsiteY737" fmla="*/ 960578 h 1723994"/>
                  <a:gd name="connsiteX738" fmla="*/ 835843 w 899857"/>
                  <a:gd name="connsiteY738" fmla="*/ 960578 h 1723994"/>
                  <a:gd name="connsiteX739" fmla="*/ 835843 w 899857"/>
                  <a:gd name="connsiteY739" fmla="*/ 960578 h 1723994"/>
                  <a:gd name="connsiteX740" fmla="*/ 835843 w 899857"/>
                  <a:gd name="connsiteY740" fmla="*/ 960578 h 1723994"/>
                  <a:gd name="connsiteX741" fmla="*/ 835843 w 899857"/>
                  <a:gd name="connsiteY741" fmla="*/ 960704 h 1723994"/>
                  <a:gd name="connsiteX742" fmla="*/ 835843 w 899857"/>
                  <a:gd name="connsiteY742" fmla="*/ 960704 h 1723994"/>
                  <a:gd name="connsiteX743" fmla="*/ 835843 w 899857"/>
                  <a:gd name="connsiteY743" fmla="*/ 960451 h 1723994"/>
                  <a:gd name="connsiteX744" fmla="*/ 835843 w 899857"/>
                  <a:gd name="connsiteY744" fmla="*/ 960451 h 1723994"/>
                  <a:gd name="connsiteX745" fmla="*/ 835843 w 899857"/>
                  <a:gd name="connsiteY745" fmla="*/ 960451 h 1723994"/>
                  <a:gd name="connsiteX746" fmla="*/ 835843 w 899857"/>
                  <a:gd name="connsiteY746" fmla="*/ 960451 h 1723994"/>
                  <a:gd name="connsiteX747" fmla="*/ 835843 w 899857"/>
                  <a:gd name="connsiteY747" fmla="*/ 960451 h 1723994"/>
                  <a:gd name="connsiteX748" fmla="*/ 835843 w 899857"/>
                  <a:gd name="connsiteY748" fmla="*/ 960451 h 1723994"/>
                  <a:gd name="connsiteX749" fmla="*/ 835843 w 899857"/>
                  <a:gd name="connsiteY749" fmla="*/ 960451 h 1723994"/>
                  <a:gd name="connsiteX750" fmla="*/ 835843 w 899857"/>
                  <a:gd name="connsiteY750" fmla="*/ 960451 h 1723994"/>
                  <a:gd name="connsiteX751" fmla="*/ 835843 w 899857"/>
                  <a:gd name="connsiteY751" fmla="*/ 960451 h 1723994"/>
                  <a:gd name="connsiteX752" fmla="*/ 835843 w 899857"/>
                  <a:gd name="connsiteY752" fmla="*/ 960704 h 1723994"/>
                  <a:gd name="connsiteX753" fmla="*/ 835843 w 899857"/>
                  <a:gd name="connsiteY753" fmla="*/ 960704 h 1723994"/>
                  <a:gd name="connsiteX754" fmla="*/ 835843 w 899857"/>
                  <a:gd name="connsiteY754" fmla="*/ 960578 h 1723994"/>
                  <a:gd name="connsiteX755" fmla="*/ 835843 w 899857"/>
                  <a:gd name="connsiteY755" fmla="*/ 960578 h 1723994"/>
                  <a:gd name="connsiteX756" fmla="*/ 835716 w 899857"/>
                  <a:gd name="connsiteY756" fmla="*/ 960324 h 1723994"/>
                  <a:gd name="connsiteX757" fmla="*/ 834957 w 899857"/>
                  <a:gd name="connsiteY757" fmla="*/ 959692 h 1723994"/>
                  <a:gd name="connsiteX758" fmla="*/ 835337 w 899857"/>
                  <a:gd name="connsiteY758" fmla="*/ 959945 h 1723994"/>
                  <a:gd name="connsiteX759" fmla="*/ 822815 w 899857"/>
                  <a:gd name="connsiteY759" fmla="*/ 954506 h 1723994"/>
                  <a:gd name="connsiteX760" fmla="*/ 822815 w 899857"/>
                  <a:gd name="connsiteY760" fmla="*/ 954506 h 1723994"/>
                  <a:gd name="connsiteX761" fmla="*/ 822309 w 899857"/>
                  <a:gd name="connsiteY761" fmla="*/ 954254 h 1723994"/>
                  <a:gd name="connsiteX762" fmla="*/ 822815 w 899857"/>
                  <a:gd name="connsiteY762" fmla="*/ 954380 h 1723994"/>
                  <a:gd name="connsiteX763" fmla="*/ 822815 w 899857"/>
                  <a:gd name="connsiteY763" fmla="*/ 954380 h 1723994"/>
                  <a:gd name="connsiteX764" fmla="*/ 827495 w 899857"/>
                  <a:gd name="connsiteY764" fmla="*/ 956404 h 1723994"/>
                  <a:gd name="connsiteX765" fmla="*/ 828127 w 899857"/>
                  <a:gd name="connsiteY765" fmla="*/ 956656 h 1723994"/>
                  <a:gd name="connsiteX766" fmla="*/ 828380 w 899857"/>
                  <a:gd name="connsiteY766" fmla="*/ 956656 h 1723994"/>
                  <a:gd name="connsiteX767" fmla="*/ 828001 w 899857"/>
                  <a:gd name="connsiteY767" fmla="*/ 956656 h 1723994"/>
                  <a:gd name="connsiteX768" fmla="*/ 828507 w 899857"/>
                  <a:gd name="connsiteY768" fmla="*/ 956910 h 1723994"/>
                  <a:gd name="connsiteX769" fmla="*/ 828380 w 899857"/>
                  <a:gd name="connsiteY769" fmla="*/ 956910 h 1723994"/>
                  <a:gd name="connsiteX770" fmla="*/ 831416 w 899857"/>
                  <a:gd name="connsiteY770" fmla="*/ 958174 h 1723994"/>
                  <a:gd name="connsiteX771" fmla="*/ 831416 w 899857"/>
                  <a:gd name="connsiteY771" fmla="*/ 958174 h 1723994"/>
                  <a:gd name="connsiteX772" fmla="*/ 831416 w 899857"/>
                  <a:gd name="connsiteY772" fmla="*/ 958174 h 1723994"/>
                  <a:gd name="connsiteX773" fmla="*/ 828127 w 899857"/>
                  <a:gd name="connsiteY773" fmla="*/ 956783 h 1723994"/>
                  <a:gd name="connsiteX774" fmla="*/ 825092 w 899857"/>
                  <a:gd name="connsiteY774" fmla="*/ 955645 h 1723994"/>
                  <a:gd name="connsiteX775" fmla="*/ 825092 w 899857"/>
                  <a:gd name="connsiteY775" fmla="*/ 955645 h 1723994"/>
                  <a:gd name="connsiteX776" fmla="*/ 827368 w 899857"/>
                  <a:gd name="connsiteY776" fmla="*/ 956530 h 1723994"/>
                  <a:gd name="connsiteX777" fmla="*/ 684955 w 899857"/>
                  <a:gd name="connsiteY777" fmla="*/ 1251981 h 1723994"/>
                  <a:gd name="connsiteX778" fmla="*/ 681287 w 899857"/>
                  <a:gd name="connsiteY778" fmla="*/ 1322682 h 1723994"/>
                  <a:gd name="connsiteX779" fmla="*/ 677999 w 899857"/>
                  <a:gd name="connsiteY779" fmla="*/ 1329512 h 1723994"/>
                  <a:gd name="connsiteX780" fmla="*/ 678505 w 899857"/>
                  <a:gd name="connsiteY780" fmla="*/ 1313955 h 1723994"/>
                  <a:gd name="connsiteX781" fmla="*/ 683310 w 899857"/>
                  <a:gd name="connsiteY781" fmla="*/ 1243760 h 1723994"/>
                  <a:gd name="connsiteX782" fmla="*/ 691026 w 899857"/>
                  <a:gd name="connsiteY782" fmla="*/ 1177233 h 1723994"/>
                  <a:gd name="connsiteX783" fmla="*/ 703167 w 899857"/>
                  <a:gd name="connsiteY783" fmla="*/ 1089205 h 1723994"/>
                  <a:gd name="connsiteX784" fmla="*/ 684955 w 899857"/>
                  <a:gd name="connsiteY784" fmla="*/ 1251981 h 1723994"/>
                  <a:gd name="connsiteX785" fmla="*/ 266062 w 899857"/>
                  <a:gd name="connsiteY785" fmla="*/ 1376435 h 1723994"/>
                  <a:gd name="connsiteX786" fmla="*/ 266062 w 899857"/>
                  <a:gd name="connsiteY786" fmla="*/ 1376435 h 1723994"/>
                  <a:gd name="connsiteX787" fmla="*/ 266062 w 899857"/>
                  <a:gd name="connsiteY787" fmla="*/ 1376561 h 1723994"/>
                  <a:gd name="connsiteX788" fmla="*/ 266062 w 899857"/>
                  <a:gd name="connsiteY788" fmla="*/ 1376561 h 1723994"/>
                  <a:gd name="connsiteX789" fmla="*/ 266062 w 899857"/>
                  <a:gd name="connsiteY789" fmla="*/ 1376561 h 1723994"/>
                  <a:gd name="connsiteX790" fmla="*/ 266062 w 899857"/>
                  <a:gd name="connsiteY790" fmla="*/ 1376309 h 1723994"/>
                  <a:gd name="connsiteX791" fmla="*/ 266062 w 899857"/>
                  <a:gd name="connsiteY791" fmla="*/ 1376309 h 1723994"/>
                  <a:gd name="connsiteX792" fmla="*/ 417328 w 899857"/>
                  <a:gd name="connsiteY792" fmla="*/ 1067071 h 1723994"/>
                  <a:gd name="connsiteX793" fmla="*/ 424285 w 899857"/>
                  <a:gd name="connsiteY793" fmla="*/ 1042155 h 1723994"/>
                  <a:gd name="connsiteX794" fmla="*/ 428079 w 899857"/>
                  <a:gd name="connsiteY794" fmla="*/ 1030140 h 1723994"/>
                  <a:gd name="connsiteX795" fmla="*/ 424158 w 899857"/>
                  <a:gd name="connsiteY795" fmla="*/ 1047973 h 1723994"/>
                  <a:gd name="connsiteX796" fmla="*/ 416823 w 899857"/>
                  <a:gd name="connsiteY796" fmla="*/ 1070107 h 1723994"/>
                  <a:gd name="connsiteX797" fmla="*/ 417328 w 899857"/>
                  <a:gd name="connsiteY797" fmla="*/ 1067071 h 1723994"/>
                  <a:gd name="connsiteX798" fmla="*/ 411637 w 899857"/>
                  <a:gd name="connsiteY798" fmla="*/ 1104762 h 1723994"/>
                  <a:gd name="connsiteX799" fmla="*/ 416696 w 899857"/>
                  <a:gd name="connsiteY799" fmla="*/ 1084019 h 1723994"/>
                  <a:gd name="connsiteX800" fmla="*/ 410372 w 899857"/>
                  <a:gd name="connsiteY800" fmla="*/ 1126895 h 1723994"/>
                  <a:gd name="connsiteX801" fmla="*/ 407843 w 899857"/>
                  <a:gd name="connsiteY801" fmla="*/ 1138910 h 1723994"/>
                  <a:gd name="connsiteX802" fmla="*/ 411764 w 899857"/>
                  <a:gd name="connsiteY802" fmla="*/ 1104762 h 1723994"/>
                  <a:gd name="connsiteX803" fmla="*/ 337142 w 899857"/>
                  <a:gd name="connsiteY803" fmla="*/ 1012433 h 1723994"/>
                  <a:gd name="connsiteX804" fmla="*/ 327783 w 899857"/>
                  <a:gd name="connsiteY804" fmla="*/ 1048226 h 1723994"/>
                  <a:gd name="connsiteX805" fmla="*/ 328668 w 899857"/>
                  <a:gd name="connsiteY805" fmla="*/ 1036590 h 1723994"/>
                  <a:gd name="connsiteX806" fmla="*/ 337142 w 899857"/>
                  <a:gd name="connsiteY806" fmla="*/ 1012433 h 1723994"/>
                  <a:gd name="connsiteX807" fmla="*/ 519522 w 899857"/>
                  <a:gd name="connsiteY807" fmla="*/ 197792 h 1723994"/>
                  <a:gd name="connsiteX808" fmla="*/ 519522 w 899857"/>
                  <a:gd name="connsiteY808" fmla="*/ 197792 h 1723994"/>
                  <a:gd name="connsiteX809" fmla="*/ 519522 w 899857"/>
                  <a:gd name="connsiteY809" fmla="*/ 197792 h 1723994"/>
                  <a:gd name="connsiteX810" fmla="*/ 519522 w 899857"/>
                  <a:gd name="connsiteY810" fmla="*/ 197792 h 1723994"/>
                  <a:gd name="connsiteX811" fmla="*/ 519522 w 899857"/>
                  <a:gd name="connsiteY811" fmla="*/ 197792 h 1723994"/>
                  <a:gd name="connsiteX812" fmla="*/ 545071 w 899857"/>
                  <a:gd name="connsiteY812" fmla="*/ 111788 h 1723994"/>
                  <a:gd name="connsiteX813" fmla="*/ 546588 w 899857"/>
                  <a:gd name="connsiteY813" fmla="*/ 111788 h 1723994"/>
                  <a:gd name="connsiteX814" fmla="*/ 543553 w 899857"/>
                  <a:gd name="connsiteY814" fmla="*/ 112673 h 1723994"/>
                  <a:gd name="connsiteX815" fmla="*/ 545071 w 899857"/>
                  <a:gd name="connsiteY815" fmla="*/ 111914 h 1723994"/>
                  <a:gd name="connsiteX816" fmla="*/ 321459 w 899857"/>
                  <a:gd name="connsiteY816" fmla="*/ 24392 h 1723994"/>
                  <a:gd name="connsiteX817" fmla="*/ 321206 w 899857"/>
                  <a:gd name="connsiteY817" fmla="*/ 24012 h 1723994"/>
                  <a:gd name="connsiteX818" fmla="*/ 320573 w 899857"/>
                  <a:gd name="connsiteY818" fmla="*/ 22495 h 1723994"/>
                  <a:gd name="connsiteX819" fmla="*/ 321459 w 899857"/>
                  <a:gd name="connsiteY819" fmla="*/ 24392 h 1723994"/>
                  <a:gd name="connsiteX820" fmla="*/ 282630 w 899857"/>
                  <a:gd name="connsiteY820" fmla="*/ 1658859 h 1723994"/>
                  <a:gd name="connsiteX821" fmla="*/ 280101 w 899857"/>
                  <a:gd name="connsiteY821" fmla="*/ 1657468 h 1723994"/>
                  <a:gd name="connsiteX822" fmla="*/ 281112 w 899857"/>
                  <a:gd name="connsiteY822" fmla="*/ 1657974 h 1723994"/>
                  <a:gd name="connsiteX823" fmla="*/ 282630 w 899857"/>
                  <a:gd name="connsiteY823" fmla="*/ 1658859 h 1723994"/>
                  <a:gd name="connsiteX824" fmla="*/ 280606 w 899857"/>
                  <a:gd name="connsiteY824" fmla="*/ 1657721 h 1723994"/>
                  <a:gd name="connsiteX825" fmla="*/ 279721 w 899857"/>
                  <a:gd name="connsiteY825" fmla="*/ 1657215 h 1723994"/>
                  <a:gd name="connsiteX826" fmla="*/ 279342 w 899857"/>
                  <a:gd name="connsiteY826" fmla="*/ 1656962 h 1723994"/>
                  <a:gd name="connsiteX827" fmla="*/ 278963 w 899857"/>
                  <a:gd name="connsiteY827" fmla="*/ 1656709 h 1723994"/>
                  <a:gd name="connsiteX828" fmla="*/ 278330 w 899857"/>
                  <a:gd name="connsiteY828" fmla="*/ 1656329 h 1723994"/>
                  <a:gd name="connsiteX829" fmla="*/ 278709 w 899857"/>
                  <a:gd name="connsiteY829" fmla="*/ 1656583 h 1723994"/>
                  <a:gd name="connsiteX830" fmla="*/ 280606 w 899857"/>
                  <a:gd name="connsiteY830" fmla="*/ 1657721 h 1723994"/>
                  <a:gd name="connsiteX831" fmla="*/ 277318 w 899857"/>
                  <a:gd name="connsiteY831" fmla="*/ 1655824 h 1723994"/>
                  <a:gd name="connsiteX832" fmla="*/ 277318 w 899857"/>
                  <a:gd name="connsiteY832" fmla="*/ 1655824 h 1723994"/>
                  <a:gd name="connsiteX833" fmla="*/ 277192 w 899857"/>
                  <a:gd name="connsiteY833" fmla="*/ 1655824 h 1723994"/>
                  <a:gd name="connsiteX834" fmla="*/ 277445 w 899857"/>
                  <a:gd name="connsiteY834" fmla="*/ 1655824 h 1723994"/>
                  <a:gd name="connsiteX835" fmla="*/ 277445 w 899857"/>
                  <a:gd name="connsiteY835" fmla="*/ 1655824 h 1723994"/>
                  <a:gd name="connsiteX836" fmla="*/ 277445 w 899857"/>
                  <a:gd name="connsiteY836" fmla="*/ 1655824 h 1723994"/>
                  <a:gd name="connsiteX837" fmla="*/ 287057 w 899857"/>
                  <a:gd name="connsiteY837" fmla="*/ 1659491 h 1723994"/>
                  <a:gd name="connsiteX838" fmla="*/ 287057 w 899857"/>
                  <a:gd name="connsiteY838" fmla="*/ 1659491 h 1723994"/>
                  <a:gd name="connsiteX839" fmla="*/ 287057 w 899857"/>
                  <a:gd name="connsiteY839" fmla="*/ 1659491 h 1723994"/>
                  <a:gd name="connsiteX840" fmla="*/ 287057 w 899857"/>
                  <a:gd name="connsiteY840" fmla="*/ 1659744 h 1723994"/>
                  <a:gd name="connsiteX841" fmla="*/ 286298 w 899857"/>
                  <a:gd name="connsiteY841" fmla="*/ 1661009 h 1723994"/>
                  <a:gd name="connsiteX842" fmla="*/ 286298 w 899857"/>
                  <a:gd name="connsiteY842" fmla="*/ 1661009 h 1723994"/>
                  <a:gd name="connsiteX843" fmla="*/ 286298 w 899857"/>
                  <a:gd name="connsiteY843" fmla="*/ 1661009 h 1723994"/>
                  <a:gd name="connsiteX844" fmla="*/ 286298 w 899857"/>
                  <a:gd name="connsiteY844" fmla="*/ 1661009 h 1723994"/>
                  <a:gd name="connsiteX845" fmla="*/ 286298 w 899857"/>
                  <a:gd name="connsiteY845" fmla="*/ 1661009 h 1723994"/>
                  <a:gd name="connsiteX846" fmla="*/ 286298 w 899857"/>
                  <a:gd name="connsiteY846" fmla="*/ 1661009 h 1723994"/>
                  <a:gd name="connsiteX847" fmla="*/ 286298 w 899857"/>
                  <a:gd name="connsiteY847" fmla="*/ 1661009 h 1723994"/>
                  <a:gd name="connsiteX848" fmla="*/ 286045 w 899857"/>
                  <a:gd name="connsiteY848" fmla="*/ 1660883 h 1723994"/>
                  <a:gd name="connsiteX849" fmla="*/ 285792 w 899857"/>
                  <a:gd name="connsiteY849" fmla="*/ 1660630 h 1723994"/>
                  <a:gd name="connsiteX850" fmla="*/ 285286 w 899857"/>
                  <a:gd name="connsiteY850" fmla="*/ 1660250 h 1723994"/>
                  <a:gd name="connsiteX851" fmla="*/ 285160 w 899857"/>
                  <a:gd name="connsiteY851" fmla="*/ 1660250 h 1723994"/>
                  <a:gd name="connsiteX852" fmla="*/ 284527 w 899857"/>
                  <a:gd name="connsiteY852" fmla="*/ 1659744 h 1723994"/>
                  <a:gd name="connsiteX853" fmla="*/ 284527 w 899857"/>
                  <a:gd name="connsiteY853" fmla="*/ 1659744 h 1723994"/>
                  <a:gd name="connsiteX854" fmla="*/ 284527 w 899857"/>
                  <a:gd name="connsiteY854" fmla="*/ 1659744 h 1723994"/>
                  <a:gd name="connsiteX855" fmla="*/ 284527 w 899857"/>
                  <a:gd name="connsiteY855" fmla="*/ 1659744 h 1723994"/>
                  <a:gd name="connsiteX856" fmla="*/ 284527 w 899857"/>
                  <a:gd name="connsiteY856" fmla="*/ 1659744 h 1723994"/>
                  <a:gd name="connsiteX857" fmla="*/ 285413 w 899857"/>
                  <a:gd name="connsiteY857" fmla="*/ 1660377 h 1723994"/>
                  <a:gd name="connsiteX858" fmla="*/ 286298 w 899857"/>
                  <a:gd name="connsiteY858" fmla="*/ 1661009 h 1723994"/>
                  <a:gd name="connsiteX859" fmla="*/ 284654 w 899857"/>
                  <a:gd name="connsiteY859" fmla="*/ 1664550 h 1723994"/>
                  <a:gd name="connsiteX860" fmla="*/ 278583 w 899857"/>
                  <a:gd name="connsiteY860" fmla="*/ 1675807 h 1723994"/>
                  <a:gd name="connsiteX861" fmla="*/ 280606 w 899857"/>
                  <a:gd name="connsiteY861" fmla="*/ 1670242 h 1723994"/>
                  <a:gd name="connsiteX862" fmla="*/ 283389 w 899857"/>
                  <a:gd name="connsiteY862" fmla="*/ 1662906 h 1723994"/>
                  <a:gd name="connsiteX863" fmla="*/ 284274 w 899857"/>
                  <a:gd name="connsiteY863" fmla="*/ 1660503 h 1723994"/>
                  <a:gd name="connsiteX864" fmla="*/ 284527 w 899857"/>
                  <a:gd name="connsiteY864" fmla="*/ 1659871 h 1723994"/>
                  <a:gd name="connsiteX865" fmla="*/ 283516 w 899857"/>
                  <a:gd name="connsiteY865" fmla="*/ 1659238 h 1723994"/>
                  <a:gd name="connsiteX866" fmla="*/ 284527 w 899857"/>
                  <a:gd name="connsiteY866" fmla="*/ 1659871 h 1723994"/>
                  <a:gd name="connsiteX867" fmla="*/ 284022 w 899857"/>
                  <a:gd name="connsiteY867" fmla="*/ 1659491 h 1723994"/>
                  <a:gd name="connsiteX868" fmla="*/ 284022 w 899857"/>
                  <a:gd name="connsiteY868" fmla="*/ 1659491 h 1723994"/>
                  <a:gd name="connsiteX869" fmla="*/ 284654 w 899857"/>
                  <a:gd name="connsiteY869" fmla="*/ 1659871 h 1723994"/>
                  <a:gd name="connsiteX870" fmla="*/ 284654 w 899857"/>
                  <a:gd name="connsiteY870" fmla="*/ 1659618 h 1723994"/>
                  <a:gd name="connsiteX871" fmla="*/ 284780 w 899857"/>
                  <a:gd name="connsiteY871" fmla="*/ 1659491 h 1723994"/>
                  <a:gd name="connsiteX872" fmla="*/ 285413 w 899857"/>
                  <a:gd name="connsiteY872" fmla="*/ 1658732 h 1723994"/>
                  <a:gd name="connsiteX873" fmla="*/ 285413 w 899857"/>
                  <a:gd name="connsiteY873" fmla="*/ 1658732 h 1723994"/>
                  <a:gd name="connsiteX874" fmla="*/ 285413 w 899857"/>
                  <a:gd name="connsiteY874" fmla="*/ 1658732 h 1723994"/>
                  <a:gd name="connsiteX875" fmla="*/ 287310 w 899857"/>
                  <a:gd name="connsiteY875" fmla="*/ 1659491 h 1723994"/>
                  <a:gd name="connsiteX876" fmla="*/ 287310 w 899857"/>
                  <a:gd name="connsiteY876" fmla="*/ 1659491 h 1723994"/>
                  <a:gd name="connsiteX877" fmla="*/ 281492 w 899857"/>
                  <a:gd name="connsiteY877" fmla="*/ 1657341 h 1723994"/>
                  <a:gd name="connsiteX878" fmla="*/ 281239 w 899857"/>
                  <a:gd name="connsiteY878" fmla="*/ 1657341 h 1723994"/>
                  <a:gd name="connsiteX879" fmla="*/ 281112 w 899857"/>
                  <a:gd name="connsiteY879" fmla="*/ 1657341 h 1723994"/>
                  <a:gd name="connsiteX880" fmla="*/ 281492 w 899857"/>
                  <a:gd name="connsiteY880" fmla="*/ 1657341 h 1723994"/>
                  <a:gd name="connsiteX881" fmla="*/ 284274 w 899857"/>
                  <a:gd name="connsiteY881" fmla="*/ 1658353 h 1723994"/>
                  <a:gd name="connsiteX882" fmla="*/ 283642 w 899857"/>
                  <a:gd name="connsiteY882" fmla="*/ 1658100 h 1723994"/>
                  <a:gd name="connsiteX883" fmla="*/ 284274 w 899857"/>
                  <a:gd name="connsiteY883" fmla="*/ 1658353 h 1723994"/>
                  <a:gd name="connsiteX884" fmla="*/ 277445 w 899857"/>
                  <a:gd name="connsiteY884" fmla="*/ 1655697 h 1723994"/>
                  <a:gd name="connsiteX885" fmla="*/ 275674 w 899857"/>
                  <a:gd name="connsiteY885" fmla="*/ 1655065 h 1723994"/>
                  <a:gd name="connsiteX886" fmla="*/ 277445 w 899857"/>
                  <a:gd name="connsiteY886" fmla="*/ 1655697 h 1723994"/>
                  <a:gd name="connsiteX887" fmla="*/ 277445 w 899857"/>
                  <a:gd name="connsiteY887" fmla="*/ 1655697 h 1723994"/>
                  <a:gd name="connsiteX888" fmla="*/ 393930 w 899857"/>
                  <a:gd name="connsiteY888" fmla="*/ 1200885 h 1723994"/>
                  <a:gd name="connsiteX889" fmla="*/ 383812 w 899857"/>
                  <a:gd name="connsiteY889" fmla="*/ 1236045 h 1723994"/>
                  <a:gd name="connsiteX890" fmla="*/ 373441 w 899857"/>
                  <a:gd name="connsiteY890" fmla="*/ 1259823 h 1723994"/>
                  <a:gd name="connsiteX891" fmla="*/ 386595 w 899857"/>
                  <a:gd name="connsiteY891" fmla="*/ 1202528 h 1723994"/>
                  <a:gd name="connsiteX892" fmla="*/ 390642 w 899857"/>
                  <a:gd name="connsiteY892" fmla="*/ 1195066 h 1723994"/>
                  <a:gd name="connsiteX893" fmla="*/ 403163 w 899857"/>
                  <a:gd name="connsiteY893" fmla="*/ 1142578 h 1723994"/>
                  <a:gd name="connsiteX894" fmla="*/ 407337 w 899857"/>
                  <a:gd name="connsiteY894" fmla="*/ 1123860 h 1723994"/>
                  <a:gd name="connsiteX895" fmla="*/ 406831 w 899857"/>
                  <a:gd name="connsiteY895" fmla="*/ 1143211 h 1723994"/>
                  <a:gd name="connsiteX896" fmla="*/ 403037 w 899857"/>
                  <a:gd name="connsiteY896" fmla="*/ 1160538 h 1723994"/>
                  <a:gd name="connsiteX897" fmla="*/ 403669 w 899857"/>
                  <a:gd name="connsiteY897" fmla="*/ 1145361 h 1723994"/>
                  <a:gd name="connsiteX898" fmla="*/ 402278 w 899857"/>
                  <a:gd name="connsiteY898" fmla="*/ 1163826 h 1723994"/>
                  <a:gd name="connsiteX899" fmla="*/ 393677 w 899857"/>
                  <a:gd name="connsiteY899" fmla="*/ 1200885 h 1723994"/>
                  <a:gd name="connsiteX900" fmla="*/ 402657 w 899857"/>
                  <a:gd name="connsiteY900" fmla="*/ 1173059 h 1723994"/>
                  <a:gd name="connsiteX901" fmla="*/ 402910 w 899857"/>
                  <a:gd name="connsiteY901" fmla="*/ 1168759 h 1723994"/>
                  <a:gd name="connsiteX902" fmla="*/ 408602 w 899857"/>
                  <a:gd name="connsiteY902" fmla="*/ 1145108 h 1723994"/>
                  <a:gd name="connsiteX903" fmla="*/ 407084 w 899857"/>
                  <a:gd name="connsiteY903" fmla="*/ 1160032 h 1723994"/>
                  <a:gd name="connsiteX904" fmla="*/ 402784 w 899857"/>
                  <a:gd name="connsiteY904" fmla="*/ 1173186 h 1723994"/>
                  <a:gd name="connsiteX905" fmla="*/ 874165 w 899857"/>
                  <a:gd name="connsiteY905" fmla="*/ 987517 h 1723994"/>
                  <a:gd name="connsiteX906" fmla="*/ 874165 w 899857"/>
                  <a:gd name="connsiteY906" fmla="*/ 987517 h 1723994"/>
                  <a:gd name="connsiteX907" fmla="*/ 874165 w 899857"/>
                  <a:gd name="connsiteY907" fmla="*/ 987517 h 1723994"/>
                  <a:gd name="connsiteX908" fmla="*/ 874165 w 899857"/>
                  <a:gd name="connsiteY908" fmla="*/ 987517 h 1723994"/>
                  <a:gd name="connsiteX909" fmla="*/ 874165 w 899857"/>
                  <a:gd name="connsiteY909" fmla="*/ 987517 h 1723994"/>
                  <a:gd name="connsiteX910" fmla="*/ 874165 w 899857"/>
                  <a:gd name="connsiteY910" fmla="*/ 987517 h 1723994"/>
                  <a:gd name="connsiteX911" fmla="*/ 874165 w 899857"/>
                  <a:gd name="connsiteY911" fmla="*/ 987517 h 1723994"/>
                  <a:gd name="connsiteX912" fmla="*/ 875683 w 899857"/>
                  <a:gd name="connsiteY912" fmla="*/ 987264 h 1723994"/>
                  <a:gd name="connsiteX913" fmla="*/ 875936 w 899857"/>
                  <a:gd name="connsiteY913" fmla="*/ 987264 h 1723994"/>
                  <a:gd name="connsiteX914" fmla="*/ 874418 w 899857"/>
                  <a:gd name="connsiteY914" fmla="*/ 987517 h 1723994"/>
                  <a:gd name="connsiteX915" fmla="*/ 874418 w 899857"/>
                  <a:gd name="connsiteY915" fmla="*/ 987517 h 1723994"/>
                  <a:gd name="connsiteX916" fmla="*/ 874418 w 899857"/>
                  <a:gd name="connsiteY916" fmla="*/ 987517 h 1723994"/>
                  <a:gd name="connsiteX917" fmla="*/ 874418 w 899857"/>
                  <a:gd name="connsiteY917" fmla="*/ 987517 h 1723994"/>
                  <a:gd name="connsiteX918" fmla="*/ 874418 w 899857"/>
                  <a:gd name="connsiteY918" fmla="*/ 987517 h 1723994"/>
                  <a:gd name="connsiteX919" fmla="*/ 874418 w 899857"/>
                  <a:gd name="connsiteY919" fmla="*/ 987517 h 1723994"/>
                  <a:gd name="connsiteX920" fmla="*/ 874291 w 899857"/>
                  <a:gd name="connsiteY920" fmla="*/ 987517 h 1723994"/>
                  <a:gd name="connsiteX921" fmla="*/ 874291 w 899857"/>
                  <a:gd name="connsiteY921" fmla="*/ 987517 h 1723994"/>
                  <a:gd name="connsiteX922" fmla="*/ 874291 w 899857"/>
                  <a:gd name="connsiteY922" fmla="*/ 987517 h 1723994"/>
                  <a:gd name="connsiteX923" fmla="*/ 874291 w 899857"/>
                  <a:gd name="connsiteY923" fmla="*/ 987517 h 1723994"/>
                  <a:gd name="connsiteX924" fmla="*/ 874291 w 899857"/>
                  <a:gd name="connsiteY924" fmla="*/ 987517 h 1723994"/>
                  <a:gd name="connsiteX925" fmla="*/ 874039 w 899857"/>
                  <a:gd name="connsiteY925" fmla="*/ 987517 h 1723994"/>
                  <a:gd name="connsiteX926" fmla="*/ 872647 w 899857"/>
                  <a:gd name="connsiteY926" fmla="*/ 987770 h 1723994"/>
                  <a:gd name="connsiteX927" fmla="*/ 874039 w 899857"/>
                  <a:gd name="connsiteY927" fmla="*/ 987517 h 1723994"/>
                  <a:gd name="connsiteX928" fmla="*/ 874165 w 899857"/>
                  <a:gd name="connsiteY928" fmla="*/ 987517 h 1723994"/>
                  <a:gd name="connsiteX929" fmla="*/ 874165 w 899857"/>
                  <a:gd name="connsiteY929" fmla="*/ 987517 h 1723994"/>
                  <a:gd name="connsiteX930" fmla="*/ 874418 w 899857"/>
                  <a:gd name="connsiteY930" fmla="*/ 987517 h 1723994"/>
                  <a:gd name="connsiteX931" fmla="*/ 874418 w 899857"/>
                  <a:gd name="connsiteY931" fmla="*/ 987517 h 1723994"/>
                  <a:gd name="connsiteX932" fmla="*/ 874418 w 899857"/>
                  <a:gd name="connsiteY932" fmla="*/ 987517 h 1723994"/>
                  <a:gd name="connsiteX933" fmla="*/ 874418 w 899857"/>
                  <a:gd name="connsiteY933" fmla="*/ 987517 h 1723994"/>
                  <a:gd name="connsiteX934" fmla="*/ 874418 w 899857"/>
                  <a:gd name="connsiteY934" fmla="*/ 987517 h 1723994"/>
                  <a:gd name="connsiteX935" fmla="*/ 874671 w 899857"/>
                  <a:gd name="connsiteY935" fmla="*/ 987517 h 1723994"/>
                  <a:gd name="connsiteX936" fmla="*/ 877327 w 899857"/>
                  <a:gd name="connsiteY936" fmla="*/ 987011 h 1723994"/>
                  <a:gd name="connsiteX937" fmla="*/ 878339 w 899857"/>
                  <a:gd name="connsiteY937" fmla="*/ 986885 h 1723994"/>
                  <a:gd name="connsiteX938" fmla="*/ 882766 w 899857"/>
                  <a:gd name="connsiteY938" fmla="*/ 986126 h 1723994"/>
                  <a:gd name="connsiteX939" fmla="*/ 875683 w 899857"/>
                  <a:gd name="connsiteY939" fmla="*/ 987391 h 1723994"/>
                  <a:gd name="connsiteX940" fmla="*/ 883524 w 899857"/>
                  <a:gd name="connsiteY940" fmla="*/ 985873 h 1723994"/>
                  <a:gd name="connsiteX941" fmla="*/ 883524 w 899857"/>
                  <a:gd name="connsiteY941" fmla="*/ 985873 h 1723994"/>
                  <a:gd name="connsiteX942" fmla="*/ 883524 w 899857"/>
                  <a:gd name="connsiteY942" fmla="*/ 985873 h 1723994"/>
                  <a:gd name="connsiteX943" fmla="*/ 882007 w 899857"/>
                  <a:gd name="connsiteY943" fmla="*/ 984102 h 1723994"/>
                  <a:gd name="connsiteX944" fmla="*/ 881753 w 899857"/>
                  <a:gd name="connsiteY944" fmla="*/ 984102 h 1723994"/>
                  <a:gd name="connsiteX945" fmla="*/ 883018 w 899857"/>
                  <a:gd name="connsiteY945" fmla="*/ 983343 h 1723994"/>
                  <a:gd name="connsiteX946" fmla="*/ 881374 w 899857"/>
                  <a:gd name="connsiteY946" fmla="*/ 984229 h 1723994"/>
                  <a:gd name="connsiteX947" fmla="*/ 875177 w 899857"/>
                  <a:gd name="connsiteY947" fmla="*/ 966522 h 1723994"/>
                  <a:gd name="connsiteX948" fmla="*/ 870118 w 899857"/>
                  <a:gd name="connsiteY948" fmla="*/ 959692 h 1723994"/>
                  <a:gd name="connsiteX949" fmla="*/ 864047 w 899857"/>
                  <a:gd name="connsiteY949" fmla="*/ 953115 h 1723994"/>
                  <a:gd name="connsiteX950" fmla="*/ 853675 w 899857"/>
                  <a:gd name="connsiteY950" fmla="*/ 945653 h 1723994"/>
                  <a:gd name="connsiteX951" fmla="*/ 837992 w 899857"/>
                  <a:gd name="connsiteY951" fmla="*/ 942365 h 1723994"/>
                  <a:gd name="connsiteX952" fmla="*/ 835716 w 899857"/>
                  <a:gd name="connsiteY952" fmla="*/ 942365 h 1723994"/>
                  <a:gd name="connsiteX953" fmla="*/ 833692 w 899857"/>
                  <a:gd name="connsiteY953" fmla="*/ 943124 h 1723994"/>
                  <a:gd name="connsiteX954" fmla="*/ 830783 w 899857"/>
                  <a:gd name="connsiteY954" fmla="*/ 944388 h 1723994"/>
                  <a:gd name="connsiteX955" fmla="*/ 831921 w 899857"/>
                  <a:gd name="connsiteY955" fmla="*/ 947803 h 1723994"/>
                  <a:gd name="connsiteX956" fmla="*/ 831921 w 899857"/>
                  <a:gd name="connsiteY956" fmla="*/ 947803 h 1723994"/>
                  <a:gd name="connsiteX957" fmla="*/ 830783 w 899857"/>
                  <a:gd name="connsiteY957" fmla="*/ 944388 h 1723994"/>
                  <a:gd name="connsiteX958" fmla="*/ 830783 w 899857"/>
                  <a:gd name="connsiteY958" fmla="*/ 944388 h 1723994"/>
                  <a:gd name="connsiteX959" fmla="*/ 828254 w 899857"/>
                  <a:gd name="connsiteY959" fmla="*/ 936547 h 1723994"/>
                  <a:gd name="connsiteX960" fmla="*/ 828254 w 899857"/>
                  <a:gd name="connsiteY960" fmla="*/ 936547 h 1723994"/>
                  <a:gd name="connsiteX961" fmla="*/ 830277 w 899857"/>
                  <a:gd name="connsiteY961" fmla="*/ 942870 h 1723994"/>
                  <a:gd name="connsiteX962" fmla="*/ 830277 w 899857"/>
                  <a:gd name="connsiteY962" fmla="*/ 942870 h 1723994"/>
                  <a:gd name="connsiteX963" fmla="*/ 829013 w 899857"/>
                  <a:gd name="connsiteY963" fmla="*/ 938950 h 1723994"/>
                  <a:gd name="connsiteX964" fmla="*/ 829013 w 899857"/>
                  <a:gd name="connsiteY964" fmla="*/ 938950 h 1723994"/>
                  <a:gd name="connsiteX965" fmla="*/ 830277 w 899857"/>
                  <a:gd name="connsiteY965" fmla="*/ 942870 h 1723994"/>
                  <a:gd name="connsiteX966" fmla="*/ 830277 w 899857"/>
                  <a:gd name="connsiteY966" fmla="*/ 942870 h 1723994"/>
                  <a:gd name="connsiteX967" fmla="*/ 830783 w 899857"/>
                  <a:gd name="connsiteY967" fmla="*/ 944388 h 1723994"/>
                  <a:gd name="connsiteX968" fmla="*/ 830783 w 899857"/>
                  <a:gd name="connsiteY968" fmla="*/ 944388 h 1723994"/>
                  <a:gd name="connsiteX969" fmla="*/ 830404 w 899857"/>
                  <a:gd name="connsiteY969" fmla="*/ 943124 h 1723994"/>
                  <a:gd name="connsiteX970" fmla="*/ 830783 w 899857"/>
                  <a:gd name="connsiteY970" fmla="*/ 944388 h 1723994"/>
                  <a:gd name="connsiteX971" fmla="*/ 830783 w 899857"/>
                  <a:gd name="connsiteY971" fmla="*/ 944388 h 1723994"/>
                  <a:gd name="connsiteX972" fmla="*/ 831921 w 899857"/>
                  <a:gd name="connsiteY972" fmla="*/ 947803 h 1723994"/>
                  <a:gd name="connsiteX973" fmla="*/ 831921 w 899857"/>
                  <a:gd name="connsiteY973" fmla="*/ 947803 h 1723994"/>
                  <a:gd name="connsiteX974" fmla="*/ 831542 w 899857"/>
                  <a:gd name="connsiteY974" fmla="*/ 946665 h 1723994"/>
                  <a:gd name="connsiteX975" fmla="*/ 831542 w 899857"/>
                  <a:gd name="connsiteY975" fmla="*/ 946665 h 1723994"/>
                  <a:gd name="connsiteX976" fmla="*/ 830783 w 899857"/>
                  <a:gd name="connsiteY976" fmla="*/ 944388 h 1723994"/>
                  <a:gd name="connsiteX977" fmla="*/ 830783 w 899857"/>
                  <a:gd name="connsiteY977" fmla="*/ 944388 h 1723994"/>
                  <a:gd name="connsiteX978" fmla="*/ 831542 w 899857"/>
                  <a:gd name="connsiteY978" fmla="*/ 946665 h 1723994"/>
                  <a:gd name="connsiteX979" fmla="*/ 830783 w 899857"/>
                  <a:gd name="connsiteY979" fmla="*/ 944388 h 1723994"/>
                  <a:gd name="connsiteX980" fmla="*/ 826104 w 899857"/>
                  <a:gd name="connsiteY980" fmla="*/ 948309 h 1723994"/>
                  <a:gd name="connsiteX981" fmla="*/ 825598 w 899857"/>
                  <a:gd name="connsiteY981" fmla="*/ 948941 h 1723994"/>
                  <a:gd name="connsiteX982" fmla="*/ 818768 w 899857"/>
                  <a:gd name="connsiteY982" fmla="*/ 952862 h 1723994"/>
                  <a:gd name="connsiteX983" fmla="*/ 820159 w 899857"/>
                  <a:gd name="connsiteY983" fmla="*/ 953368 h 1723994"/>
                  <a:gd name="connsiteX984" fmla="*/ 819021 w 899857"/>
                  <a:gd name="connsiteY984" fmla="*/ 952989 h 1723994"/>
                  <a:gd name="connsiteX985" fmla="*/ 822689 w 899857"/>
                  <a:gd name="connsiteY985" fmla="*/ 954380 h 1723994"/>
                  <a:gd name="connsiteX986" fmla="*/ 822689 w 899857"/>
                  <a:gd name="connsiteY986" fmla="*/ 954380 h 1723994"/>
                  <a:gd name="connsiteX987" fmla="*/ 818768 w 899857"/>
                  <a:gd name="connsiteY987" fmla="*/ 952862 h 1723994"/>
                  <a:gd name="connsiteX988" fmla="*/ 815985 w 899857"/>
                  <a:gd name="connsiteY988" fmla="*/ 954886 h 1723994"/>
                  <a:gd name="connsiteX989" fmla="*/ 802199 w 899857"/>
                  <a:gd name="connsiteY989" fmla="*/ 975502 h 1723994"/>
                  <a:gd name="connsiteX990" fmla="*/ 802199 w 899857"/>
                  <a:gd name="connsiteY990" fmla="*/ 975502 h 1723994"/>
                  <a:gd name="connsiteX991" fmla="*/ 801946 w 899857"/>
                  <a:gd name="connsiteY991" fmla="*/ 976640 h 1723994"/>
                  <a:gd name="connsiteX992" fmla="*/ 786137 w 899857"/>
                  <a:gd name="connsiteY992" fmla="*/ 1028496 h 1723994"/>
                  <a:gd name="connsiteX993" fmla="*/ 799290 w 899857"/>
                  <a:gd name="connsiteY993" fmla="*/ 976008 h 1723994"/>
                  <a:gd name="connsiteX994" fmla="*/ 799290 w 899857"/>
                  <a:gd name="connsiteY994" fmla="*/ 975502 h 1723994"/>
                  <a:gd name="connsiteX995" fmla="*/ 799670 w 899857"/>
                  <a:gd name="connsiteY995" fmla="*/ 974616 h 1723994"/>
                  <a:gd name="connsiteX996" fmla="*/ 812444 w 899857"/>
                  <a:gd name="connsiteY996" fmla="*/ 953621 h 1723994"/>
                  <a:gd name="connsiteX997" fmla="*/ 815100 w 899857"/>
                  <a:gd name="connsiteY997" fmla="*/ 951345 h 1723994"/>
                  <a:gd name="connsiteX998" fmla="*/ 812950 w 899857"/>
                  <a:gd name="connsiteY998" fmla="*/ 950586 h 1723994"/>
                  <a:gd name="connsiteX999" fmla="*/ 796381 w 899857"/>
                  <a:gd name="connsiteY999" fmla="*/ 973605 h 1723994"/>
                  <a:gd name="connsiteX1000" fmla="*/ 795876 w 899857"/>
                  <a:gd name="connsiteY1000" fmla="*/ 975249 h 1723994"/>
                  <a:gd name="connsiteX1001" fmla="*/ 789046 w 899857"/>
                  <a:gd name="connsiteY1001" fmla="*/ 995485 h 1723994"/>
                  <a:gd name="connsiteX1002" fmla="*/ 794611 w 899857"/>
                  <a:gd name="connsiteY1002" fmla="*/ 974869 h 1723994"/>
                  <a:gd name="connsiteX1003" fmla="*/ 794864 w 899857"/>
                  <a:gd name="connsiteY1003" fmla="*/ 973731 h 1723994"/>
                  <a:gd name="connsiteX1004" fmla="*/ 795117 w 899857"/>
                  <a:gd name="connsiteY1004" fmla="*/ 973099 h 1723994"/>
                  <a:gd name="connsiteX1005" fmla="*/ 810926 w 899857"/>
                  <a:gd name="connsiteY1005" fmla="*/ 949068 h 1723994"/>
                  <a:gd name="connsiteX1006" fmla="*/ 810926 w 899857"/>
                  <a:gd name="connsiteY1006" fmla="*/ 949447 h 1723994"/>
                  <a:gd name="connsiteX1007" fmla="*/ 810800 w 899857"/>
                  <a:gd name="connsiteY1007" fmla="*/ 949447 h 1723994"/>
                  <a:gd name="connsiteX1008" fmla="*/ 810800 w 899857"/>
                  <a:gd name="connsiteY1008" fmla="*/ 949447 h 1723994"/>
                  <a:gd name="connsiteX1009" fmla="*/ 810800 w 899857"/>
                  <a:gd name="connsiteY1009" fmla="*/ 949447 h 1723994"/>
                  <a:gd name="connsiteX1010" fmla="*/ 813076 w 899857"/>
                  <a:gd name="connsiteY1010" fmla="*/ 950332 h 1723994"/>
                  <a:gd name="connsiteX1011" fmla="*/ 813076 w 899857"/>
                  <a:gd name="connsiteY1011" fmla="*/ 950332 h 1723994"/>
                  <a:gd name="connsiteX1012" fmla="*/ 813709 w 899857"/>
                  <a:gd name="connsiteY1012" fmla="*/ 948562 h 1723994"/>
                  <a:gd name="connsiteX1013" fmla="*/ 815100 w 899857"/>
                  <a:gd name="connsiteY1013" fmla="*/ 945779 h 1723994"/>
                  <a:gd name="connsiteX1014" fmla="*/ 817124 w 899857"/>
                  <a:gd name="connsiteY1014" fmla="*/ 944388 h 1723994"/>
                  <a:gd name="connsiteX1015" fmla="*/ 815353 w 899857"/>
                  <a:gd name="connsiteY1015" fmla="*/ 947550 h 1723994"/>
                  <a:gd name="connsiteX1016" fmla="*/ 814721 w 899857"/>
                  <a:gd name="connsiteY1016" fmla="*/ 949068 h 1723994"/>
                  <a:gd name="connsiteX1017" fmla="*/ 813203 w 899857"/>
                  <a:gd name="connsiteY1017" fmla="*/ 950206 h 1723994"/>
                  <a:gd name="connsiteX1018" fmla="*/ 815353 w 899857"/>
                  <a:gd name="connsiteY1018" fmla="*/ 950965 h 1723994"/>
                  <a:gd name="connsiteX1019" fmla="*/ 815353 w 899857"/>
                  <a:gd name="connsiteY1019" fmla="*/ 950965 h 1723994"/>
                  <a:gd name="connsiteX1020" fmla="*/ 815479 w 899857"/>
                  <a:gd name="connsiteY1020" fmla="*/ 950965 h 1723994"/>
                  <a:gd name="connsiteX1021" fmla="*/ 815479 w 899857"/>
                  <a:gd name="connsiteY1021" fmla="*/ 950965 h 1723994"/>
                  <a:gd name="connsiteX1022" fmla="*/ 815479 w 899857"/>
                  <a:gd name="connsiteY1022" fmla="*/ 950712 h 1723994"/>
                  <a:gd name="connsiteX1023" fmla="*/ 815479 w 899857"/>
                  <a:gd name="connsiteY1023" fmla="*/ 950712 h 1723994"/>
                  <a:gd name="connsiteX1024" fmla="*/ 825471 w 899857"/>
                  <a:gd name="connsiteY1024" fmla="*/ 944388 h 1723994"/>
                  <a:gd name="connsiteX1025" fmla="*/ 829392 w 899857"/>
                  <a:gd name="connsiteY1025" fmla="*/ 942744 h 1723994"/>
                  <a:gd name="connsiteX1026" fmla="*/ 830024 w 899857"/>
                  <a:gd name="connsiteY1026" fmla="*/ 942491 h 1723994"/>
                  <a:gd name="connsiteX1027" fmla="*/ 830277 w 899857"/>
                  <a:gd name="connsiteY1027" fmla="*/ 942491 h 1723994"/>
                  <a:gd name="connsiteX1028" fmla="*/ 830277 w 899857"/>
                  <a:gd name="connsiteY1028" fmla="*/ 942365 h 1723994"/>
                  <a:gd name="connsiteX1029" fmla="*/ 830277 w 899857"/>
                  <a:gd name="connsiteY1029" fmla="*/ 942365 h 1723994"/>
                  <a:gd name="connsiteX1030" fmla="*/ 830277 w 899857"/>
                  <a:gd name="connsiteY1030" fmla="*/ 942365 h 1723994"/>
                  <a:gd name="connsiteX1031" fmla="*/ 830277 w 899857"/>
                  <a:gd name="connsiteY1031" fmla="*/ 942365 h 1723994"/>
                  <a:gd name="connsiteX1032" fmla="*/ 829013 w 899857"/>
                  <a:gd name="connsiteY1032" fmla="*/ 938444 h 1723994"/>
                  <a:gd name="connsiteX1033" fmla="*/ 829013 w 899857"/>
                  <a:gd name="connsiteY1033" fmla="*/ 938444 h 1723994"/>
                  <a:gd name="connsiteX1034" fmla="*/ 828254 w 899857"/>
                  <a:gd name="connsiteY1034" fmla="*/ 936041 h 1723994"/>
                  <a:gd name="connsiteX1035" fmla="*/ 828254 w 899857"/>
                  <a:gd name="connsiteY1035" fmla="*/ 936041 h 1723994"/>
                  <a:gd name="connsiteX1036" fmla="*/ 827874 w 899857"/>
                  <a:gd name="connsiteY1036" fmla="*/ 934776 h 1723994"/>
                  <a:gd name="connsiteX1037" fmla="*/ 827874 w 899857"/>
                  <a:gd name="connsiteY1037" fmla="*/ 934776 h 1723994"/>
                  <a:gd name="connsiteX1038" fmla="*/ 827621 w 899857"/>
                  <a:gd name="connsiteY1038" fmla="*/ 934143 h 1723994"/>
                  <a:gd name="connsiteX1039" fmla="*/ 827621 w 899857"/>
                  <a:gd name="connsiteY1039" fmla="*/ 934143 h 1723994"/>
                  <a:gd name="connsiteX1040" fmla="*/ 827621 w 899857"/>
                  <a:gd name="connsiteY1040" fmla="*/ 933891 h 1723994"/>
                  <a:gd name="connsiteX1041" fmla="*/ 830530 w 899857"/>
                  <a:gd name="connsiteY1041" fmla="*/ 932500 h 1723994"/>
                  <a:gd name="connsiteX1042" fmla="*/ 833819 w 899857"/>
                  <a:gd name="connsiteY1042" fmla="*/ 931487 h 1723994"/>
                  <a:gd name="connsiteX1043" fmla="*/ 837613 w 899857"/>
                  <a:gd name="connsiteY1043" fmla="*/ 931235 h 1723994"/>
                  <a:gd name="connsiteX1044" fmla="*/ 854688 w 899857"/>
                  <a:gd name="connsiteY1044" fmla="*/ 933891 h 1723994"/>
                  <a:gd name="connsiteX1045" fmla="*/ 868853 w 899857"/>
                  <a:gd name="connsiteY1045" fmla="*/ 942112 h 1723994"/>
                  <a:gd name="connsiteX1046" fmla="*/ 885421 w 899857"/>
                  <a:gd name="connsiteY1046" fmla="*/ 960451 h 1723994"/>
                  <a:gd name="connsiteX1047" fmla="*/ 892125 w 899857"/>
                  <a:gd name="connsiteY1047" fmla="*/ 974364 h 1723994"/>
                  <a:gd name="connsiteX1048" fmla="*/ 892884 w 899857"/>
                  <a:gd name="connsiteY1048" fmla="*/ 977146 h 1723994"/>
                  <a:gd name="connsiteX1049" fmla="*/ 892378 w 899857"/>
                  <a:gd name="connsiteY1049" fmla="*/ 977525 h 1723994"/>
                  <a:gd name="connsiteX1050" fmla="*/ 892378 w 899857"/>
                  <a:gd name="connsiteY1050" fmla="*/ 977525 h 1723994"/>
                  <a:gd name="connsiteX1051" fmla="*/ 892504 w 899857"/>
                  <a:gd name="connsiteY1051" fmla="*/ 977778 h 1723994"/>
                  <a:gd name="connsiteX1052" fmla="*/ 893263 w 899857"/>
                  <a:gd name="connsiteY1052" fmla="*/ 979043 h 1723994"/>
                  <a:gd name="connsiteX1053" fmla="*/ 893390 w 899857"/>
                  <a:gd name="connsiteY1053" fmla="*/ 979296 h 1723994"/>
                  <a:gd name="connsiteX1054" fmla="*/ 894022 w 899857"/>
                  <a:gd name="connsiteY1054" fmla="*/ 981572 h 1723994"/>
                  <a:gd name="connsiteX1055" fmla="*/ 894401 w 899857"/>
                  <a:gd name="connsiteY1055" fmla="*/ 983217 h 1723994"/>
                  <a:gd name="connsiteX1056" fmla="*/ 894401 w 899857"/>
                  <a:gd name="connsiteY1056" fmla="*/ 983470 h 1723994"/>
                  <a:gd name="connsiteX1057" fmla="*/ 895540 w 899857"/>
                  <a:gd name="connsiteY1057" fmla="*/ 983217 h 1723994"/>
                  <a:gd name="connsiteX1058" fmla="*/ 895540 w 899857"/>
                  <a:gd name="connsiteY1058" fmla="*/ 983217 h 1723994"/>
                  <a:gd name="connsiteX1059" fmla="*/ 883398 w 899857"/>
                  <a:gd name="connsiteY1059" fmla="*/ 985367 h 17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</a:cxnLst>
                <a:rect l="l" t="t" r="r" b="b"/>
                <a:pathLst>
                  <a:path w="899857" h="1723994">
                    <a:moveTo>
                      <a:pt x="899334" y="1002568"/>
                    </a:moveTo>
                    <a:lnTo>
                      <a:pt x="899334" y="999912"/>
                    </a:lnTo>
                    <a:cubicBezTo>
                      <a:pt x="899334" y="999912"/>
                      <a:pt x="899334" y="997256"/>
                      <a:pt x="899334" y="997256"/>
                    </a:cubicBezTo>
                    <a:cubicBezTo>
                      <a:pt x="899461" y="990932"/>
                      <a:pt x="897816" y="986252"/>
                      <a:pt x="896552" y="983470"/>
                    </a:cubicBezTo>
                    <a:cubicBezTo>
                      <a:pt x="896552" y="983470"/>
                      <a:pt x="896552" y="983470"/>
                      <a:pt x="896552" y="983470"/>
                    </a:cubicBezTo>
                    <a:cubicBezTo>
                      <a:pt x="896172" y="983470"/>
                      <a:pt x="895793" y="983596"/>
                      <a:pt x="895413" y="983723"/>
                    </a:cubicBezTo>
                    <a:lnTo>
                      <a:pt x="895413" y="983723"/>
                    </a:lnTo>
                    <a:cubicBezTo>
                      <a:pt x="895413" y="983723"/>
                      <a:pt x="896172" y="983596"/>
                      <a:pt x="896552" y="983470"/>
                    </a:cubicBezTo>
                    <a:cubicBezTo>
                      <a:pt x="895666" y="981572"/>
                      <a:pt x="895034" y="980561"/>
                      <a:pt x="894528" y="979549"/>
                    </a:cubicBezTo>
                    <a:cubicBezTo>
                      <a:pt x="894148" y="978031"/>
                      <a:pt x="893769" y="976513"/>
                      <a:pt x="893263" y="974996"/>
                    </a:cubicBezTo>
                    <a:cubicBezTo>
                      <a:pt x="891998" y="971075"/>
                      <a:pt x="890354" y="967281"/>
                      <a:pt x="888457" y="963866"/>
                    </a:cubicBezTo>
                    <a:cubicBezTo>
                      <a:pt x="884789" y="957162"/>
                      <a:pt x="880110" y="951724"/>
                      <a:pt x="877074" y="948435"/>
                    </a:cubicBezTo>
                    <a:cubicBezTo>
                      <a:pt x="873533" y="944641"/>
                      <a:pt x="868980" y="939835"/>
                      <a:pt x="861644" y="935535"/>
                    </a:cubicBezTo>
                    <a:cubicBezTo>
                      <a:pt x="854561" y="931235"/>
                      <a:pt x="844569" y="928958"/>
                      <a:pt x="836854" y="929338"/>
                    </a:cubicBezTo>
                    <a:lnTo>
                      <a:pt x="833060" y="929338"/>
                    </a:lnTo>
                    <a:cubicBezTo>
                      <a:pt x="833060" y="929338"/>
                      <a:pt x="829139" y="930729"/>
                      <a:pt x="829139" y="930729"/>
                    </a:cubicBezTo>
                    <a:cubicBezTo>
                      <a:pt x="828254" y="930981"/>
                      <a:pt x="827242" y="931487"/>
                      <a:pt x="826230" y="931994"/>
                    </a:cubicBezTo>
                    <a:cubicBezTo>
                      <a:pt x="826230" y="931994"/>
                      <a:pt x="826230" y="931994"/>
                      <a:pt x="826230" y="931994"/>
                    </a:cubicBezTo>
                    <a:cubicBezTo>
                      <a:pt x="823954" y="933005"/>
                      <a:pt x="821803" y="934270"/>
                      <a:pt x="820538" y="935282"/>
                    </a:cubicBezTo>
                    <a:cubicBezTo>
                      <a:pt x="819147" y="936294"/>
                      <a:pt x="817756" y="937685"/>
                      <a:pt x="816744" y="938823"/>
                    </a:cubicBezTo>
                    <a:cubicBezTo>
                      <a:pt x="815859" y="939329"/>
                      <a:pt x="814847" y="939708"/>
                      <a:pt x="813962" y="940214"/>
                    </a:cubicBezTo>
                    <a:cubicBezTo>
                      <a:pt x="808017" y="943756"/>
                      <a:pt x="803211" y="948056"/>
                      <a:pt x="799543" y="952483"/>
                    </a:cubicBezTo>
                    <a:cubicBezTo>
                      <a:pt x="801820" y="950206"/>
                      <a:pt x="801567" y="950965"/>
                      <a:pt x="799164" y="954254"/>
                    </a:cubicBezTo>
                    <a:cubicBezTo>
                      <a:pt x="796887" y="957668"/>
                      <a:pt x="793093" y="963992"/>
                      <a:pt x="790816" y="972213"/>
                    </a:cubicBezTo>
                    <a:lnTo>
                      <a:pt x="790311" y="973984"/>
                    </a:lnTo>
                    <a:lnTo>
                      <a:pt x="790311" y="974237"/>
                    </a:lnTo>
                    <a:cubicBezTo>
                      <a:pt x="786516" y="991944"/>
                      <a:pt x="777789" y="1027610"/>
                      <a:pt x="768556" y="1063403"/>
                    </a:cubicBezTo>
                    <a:cubicBezTo>
                      <a:pt x="759956" y="1099323"/>
                      <a:pt x="747561" y="1134357"/>
                      <a:pt x="741237" y="1152191"/>
                    </a:cubicBezTo>
                    <a:cubicBezTo>
                      <a:pt x="752873" y="1114374"/>
                      <a:pt x="763497" y="1077949"/>
                      <a:pt x="758185" y="1089078"/>
                    </a:cubicBezTo>
                    <a:cubicBezTo>
                      <a:pt x="741237" y="1146626"/>
                      <a:pt x="731625" y="1175462"/>
                      <a:pt x="721760" y="1204679"/>
                    </a:cubicBezTo>
                    <a:cubicBezTo>
                      <a:pt x="717207" y="1218465"/>
                      <a:pt x="712780" y="1231745"/>
                      <a:pt x="707468" y="1247681"/>
                    </a:cubicBezTo>
                    <a:cubicBezTo>
                      <a:pt x="701903" y="1263997"/>
                      <a:pt x="696464" y="1278289"/>
                      <a:pt x="684449" y="1300928"/>
                    </a:cubicBezTo>
                    <a:cubicBezTo>
                      <a:pt x="678378" y="1315346"/>
                      <a:pt x="693808" y="1290178"/>
                      <a:pt x="700006" y="1279047"/>
                    </a:cubicBezTo>
                    <a:cubicBezTo>
                      <a:pt x="703294" y="1273356"/>
                      <a:pt x="704938" y="1270573"/>
                      <a:pt x="702662" y="1277150"/>
                    </a:cubicBezTo>
                    <a:cubicBezTo>
                      <a:pt x="701523" y="1280439"/>
                      <a:pt x="699247" y="1286004"/>
                      <a:pt x="694820" y="1294857"/>
                    </a:cubicBezTo>
                    <a:cubicBezTo>
                      <a:pt x="692037" y="1300802"/>
                      <a:pt x="687611" y="1308896"/>
                      <a:pt x="682552" y="1319014"/>
                    </a:cubicBezTo>
                    <a:cubicBezTo>
                      <a:pt x="682552" y="1315346"/>
                      <a:pt x="682678" y="1311552"/>
                      <a:pt x="682931" y="1307758"/>
                    </a:cubicBezTo>
                    <a:cubicBezTo>
                      <a:pt x="683943" y="1283095"/>
                      <a:pt x="685461" y="1257926"/>
                      <a:pt x="687484" y="1234274"/>
                    </a:cubicBezTo>
                    <a:cubicBezTo>
                      <a:pt x="692670" y="1186845"/>
                      <a:pt x="697602" y="1145234"/>
                      <a:pt x="701776" y="1121710"/>
                    </a:cubicBezTo>
                    <a:cubicBezTo>
                      <a:pt x="701523" y="1100967"/>
                      <a:pt x="704812" y="1056827"/>
                      <a:pt x="711894" y="991944"/>
                    </a:cubicBezTo>
                    <a:cubicBezTo>
                      <a:pt x="717333" y="957921"/>
                      <a:pt x="722013" y="926808"/>
                      <a:pt x="723404" y="897465"/>
                    </a:cubicBezTo>
                    <a:cubicBezTo>
                      <a:pt x="723783" y="890130"/>
                      <a:pt x="723783" y="882794"/>
                      <a:pt x="723404" y="875331"/>
                    </a:cubicBezTo>
                    <a:cubicBezTo>
                      <a:pt x="723404" y="873561"/>
                      <a:pt x="723151" y="871664"/>
                      <a:pt x="722898" y="869387"/>
                    </a:cubicBezTo>
                    <a:lnTo>
                      <a:pt x="722519" y="866225"/>
                    </a:lnTo>
                    <a:cubicBezTo>
                      <a:pt x="722519" y="866225"/>
                      <a:pt x="721760" y="862052"/>
                      <a:pt x="721380" y="861166"/>
                    </a:cubicBezTo>
                    <a:cubicBezTo>
                      <a:pt x="720874" y="859522"/>
                      <a:pt x="720369" y="858131"/>
                      <a:pt x="719863" y="857119"/>
                    </a:cubicBezTo>
                    <a:cubicBezTo>
                      <a:pt x="719230" y="855728"/>
                      <a:pt x="718724" y="854716"/>
                      <a:pt x="718345" y="853957"/>
                    </a:cubicBezTo>
                    <a:cubicBezTo>
                      <a:pt x="715689" y="840803"/>
                      <a:pt x="711388" y="829420"/>
                      <a:pt x="706962" y="820440"/>
                    </a:cubicBezTo>
                    <a:cubicBezTo>
                      <a:pt x="697602" y="801848"/>
                      <a:pt x="688875" y="792742"/>
                      <a:pt x="687864" y="790465"/>
                    </a:cubicBezTo>
                    <a:cubicBezTo>
                      <a:pt x="686472" y="788442"/>
                      <a:pt x="693049" y="792742"/>
                      <a:pt x="705191" y="809816"/>
                    </a:cubicBezTo>
                    <a:cubicBezTo>
                      <a:pt x="699500" y="800204"/>
                      <a:pt x="693049" y="792110"/>
                      <a:pt x="686726" y="785280"/>
                    </a:cubicBezTo>
                    <a:lnTo>
                      <a:pt x="688370" y="787177"/>
                    </a:lnTo>
                    <a:cubicBezTo>
                      <a:pt x="675848" y="771367"/>
                      <a:pt x="660671" y="762134"/>
                      <a:pt x="655359" y="757581"/>
                    </a:cubicBezTo>
                    <a:cubicBezTo>
                      <a:pt x="649668" y="752775"/>
                      <a:pt x="639803" y="742404"/>
                      <a:pt x="627155" y="734562"/>
                    </a:cubicBezTo>
                    <a:lnTo>
                      <a:pt x="626016" y="733803"/>
                    </a:lnTo>
                    <a:lnTo>
                      <a:pt x="625131" y="733298"/>
                    </a:lnTo>
                    <a:cubicBezTo>
                      <a:pt x="612736" y="726847"/>
                      <a:pt x="600341" y="720903"/>
                      <a:pt x="586303" y="715464"/>
                    </a:cubicBezTo>
                    <a:cubicBezTo>
                      <a:pt x="572137" y="710152"/>
                      <a:pt x="556580" y="704840"/>
                      <a:pt x="536218" y="701805"/>
                    </a:cubicBezTo>
                    <a:lnTo>
                      <a:pt x="534826" y="701552"/>
                    </a:lnTo>
                    <a:lnTo>
                      <a:pt x="533561" y="701552"/>
                    </a:lnTo>
                    <a:cubicBezTo>
                      <a:pt x="525214" y="701046"/>
                      <a:pt x="516108" y="701299"/>
                      <a:pt x="505989" y="703702"/>
                    </a:cubicBezTo>
                    <a:cubicBezTo>
                      <a:pt x="495239" y="706358"/>
                      <a:pt x="486891" y="710405"/>
                      <a:pt x="478291" y="715464"/>
                    </a:cubicBezTo>
                    <a:cubicBezTo>
                      <a:pt x="461596" y="725582"/>
                      <a:pt x="447430" y="739495"/>
                      <a:pt x="434530" y="756063"/>
                    </a:cubicBezTo>
                    <a:cubicBezTo>
                      <a:pt x="425803" y="767826"/>
                      <a:pt x="420617" y="777565"/>
                      <a:pt x="418720" y="781865"/>
                    </a:cubicBezTo>
                    <a:cubicBezTo>
                      <a:pt x="416570" y="786418"/>
                      <a:pt x="416696" y="787051"/>
                      <a:pt x="417835" y="785153"/>
                    </a:cubicBezTo>
                    <a:cubicBezTo>
                      <a:pt x="419985" y="781485"/>
                      <a:pt x="429091" y="766308"/>
                      <a:pt x="439083" y="754925"/>
                    </a:cubicBezTo>
                    <a:cubicBezTo>
                      <a:pt x="448948" y="742910"/>
                      <a:pt x="461343" y="732286"/>
                      <a:pt x="464505" y="730515"/>
                    </a:cubicBezTo>
                    <a:cubicBezTo>
                      <a:pt x="466022" y="729630"/>
                      <a:pt x="464884" y="730515"/>
                      <a:pt x="460584" y="734815"/>
                    </a:cubicBezTo>
                    <a:cubicBezTo>
                      <a:pt x="456284" y="739115"/>
                      <a:pt x="448568" y="746578"/>
                      <a:pt x="439083" y="759352"/>
                    </a:cubicBezTo>
                    <a:cubicBezTo>
                      <a:pt x="435668" y="763652"/>
                      <a:pt x="432759" y="767573"/>
                      <a:pt x="429471" y="772505"/>
                    </a:cubicBezTo>
                    <a:cubicBezTo>
                      <a:pt x="426182" y="777438"/>
                      <a:pt x="423526" y="782244"/>
                      <a:pt x="420996" y="786924"/>
                    </a:cubicBezTo>
                    <a:cubicBezTo>
                      <a:pt x="416064" y="796283"/>
                      <a:pt x="412017" y="805263"/>
                      <a:pt x="408222" y="813864"/>
                    </a:cubicBezTo>
                    <a:cubicBezTo>
                      <a:pt x="404555" y="822085"/>
                      <a:pt x="400760" y="830432"/>
                      <a:pt x="397092" y="838780"/>
                    </a:cubicBezTo>
                    <a:cubicBezTo>
                      <a:pt x="393424" y="847507"/>
                      <a:pt x="389630" y="856234"/>
                      <a:pt x="385836" y="865087"/>
                    </a:cubicBezTo>
                    <a:cubicBezTo>
                      <a:pt x="378374" y="882920"/>
                      <a:pt x="370659" y="901006"/>
                      <a:pt x="362817" y="919725"/>
                    </a:cubicBezTo>
                    <a:cubicBezTo>
                      <a:pt x="356493" y="938823"/>
                      <a:pt x="349916" y="958427"/>
                      <a:pt x="342960" y="979043"/>
                    </a:cubicBezTo>
                    <a:cubicBezTo>
                      <a:pt x="349410" y="958680"/>
                      <a:pt x="355608" y="938950"/>
                      <a:pt x="361426" y="920231"/>
                    </a:cubicBezTo>
                    <a:cubicBezTo>
                      <a:pt x="368635" y="901765"/>
                      <a:pt x="375465" y="884312"/>
                      <a:pt x="381788" y="868122"/>
                    </a:cubicBezTo>
                    <a:cubicBezTo>
                      <a:pt x="388112" y="851807"/>
                      <a:pt x="393930" y="836756"/>
                      <a:pt x="398863" y="824741"/>
                    </a:cubicBezTo>
                    <a:cubicBezTo>
                      <a:pt x="403922" y="812093"/>
                      <a:pt x="408349" y="800078"/>
                      <a:pt x="413155" y="789327"/>
                    </a:cubicBezTo>
                    <a:cubicBezTo>
                      <a:pt x="405566" y="805137"/>
                      <a:pt x="400381" y="818543"/>
                      <a:pt x="395069" y="830559"/>
                    </a:cubicBezTo>
                    <a:cubicBezTo>
                      <a:pt x="389883" y="842068"/>
                      <a:pt x="384698" y="855601"/>
                      <a:pt x="380018" y="867111"/>
                    </a:cubicBezTo>
                    <a:cubicBezTo>
                      <a:pt x="375212" y="878999"/>
                      <a:pt x="370659" y="890382"/>
                      <a:pt x="366232" y="901386"/>
                    </a:cubicBezTo>
                    <a:cubicBezTo>
                      <a:pt x="364082" y="906951"/>
                      <a:pt x="361805" y="912389"/>
                      <a:pt x="359655" y="917828"/>
                    </a:cubicBezTo>
                    <a:cubicBezTo>
                      <a:pt x="357884" y="923393"/>
                      <a:pt x="356113" y="928832"/>
                      <a:pt x="354469" y="934270"/>
                    </a:cubicBezTo>
                    <a:cubicBezTo>
                      <a:pt x="347766" y="956024"/>
                      <a:pt x="341063" y="977525"/>
                      <a:pt x="333980" y="1000418"/>
                    </a:cubicBezTo>
                    <a:cubicBezTo>
                      <a:pt x="332336" y="1006868"/>
                      <a:pt x="330818" y="1013445"/>
                      <a:pt x="329174" y="1020148"/>
                    </a:cubicBezTo>
                    <a:cubicBezTo>
                      <a:pt x="329806" y="1012180"/>
                      <a:pt x="330439" y="1004085"/>
                      <a:pt x="331197" y="995485"/>
                    </a:cubicBezTo>
                    <a:cubicBezTo>
                      <a:pt x="331830" y="990299"/>
                      <a:pt x="332336" y="984861"/>
                      <a:pt x="332968" y="979296"/>
                    </a:cubicBezTo>
                    <a:cubicBezTo>
                      <a:pt x="333854" y="973478"/>
                      <a:pt x="334865" y="967281"/>
                      <a:pt x="335751" y="960957"/>
                    </a:cubicBezTo>
                    <a:cubicBezTo>
                      <a:pt x="337774" y="948183"/>
                      <a:pt x="339924" y="934397"/>
                      <a:pt x="342454" y="919346"/>
                    </a:cubicBezTo>
                    <a:cubicBezTo>
                      <a:pt x="347134" y="889117"/>
                      <a:pt x="352699" y="853704"/>
                      <a:pt x="359275" y="811207"/>
                    </a:cubicBezTo>
                    <a:cubicBezTo>
                      <a:pt x="355608" y="823729"/>
                      <a:pt x="349157" y="860407"/>
                      <a:pt x="343086" y="891521"/>
                    </a:cubicBezTo>
                    <a:cubicBezTo>
                      <a:pt x="336762" y="922634"/>
                      <a:pt x="331324" y="948435"/>
                      <a:pt x="330439" y="939329"/>
                    </a:cubicBezTo>
                    <a:cubicBezTo>
                      <a:pt x="336004" y="906319"/>
                      <a:pt x="341821" y="871411"/>
                      <a:pt x="347007" y="839918"/>
                    </a:cubicBezTo>
                    <a:cubicBezTo>
                      <a:pt x="349663" y="824108"/>
                      <a:pt x="352193" y="809184"/>
                      <a:pt x="354469" y="795524"/>
                    </a:cubicBezTo>
                    <a:cubicBezTo>
                      <a:pt x="356872" y="782497"/>
                      <a:pt x="359781" y="771114"/>
                      <a:pt x="362311" y="761249"/>
                    </a:cubicBezTo>
                    <a:cubicBezTo>
                      <a:pt x="367497" y="741771"/>
                      <a:pt x="371038" y="729630"/>
                      <a:pt x="371164" y="731021"/>
                    </a:cubicBezTo>
                    <a:cubicBezTo>
                      <a:pt x="371544" y="732286"/>
                      <a:pt x="368002" y="747716"/>
                      <a:pt x="361426" y="778956"/>
                    </a:cubicBezTo>
                    <a:cubicBezTo>
                      <a:pt x="366105" y="758467"/>
                      <a:pt x="370659" y="743163"/>
                      <a:pt x="375338" y="724191"/>
                    </a:cubicBezTo>
                    <a:cubicBezTo>
                      <a:pt x="377615" y="714958"/>
                      <a:pt x="380145" y="703702"/>
                      <a:pt x="382042" y="690928"/>
                    </a:cubicBezTo>
                    <a:cubicBezTo>
                      <a:pt x="384065" y="678153"/>
                      <a:pt x="385456" y="663861"/>
                      <a:pt x="387607" y="647799"/>
                    </a:cubicBezTo>
                    <a:cubicBezTo>
                      <a:pt x="389630" y="626930"/>
                      <a:pt x="385330" y="645775"/>
                      <a:pt x="382674" y="661838"/>
                    </a:cubicBezTo>
                    <a:cubicBezTo>
                      <a:pt x="381283" y="669806"/>
                      <a:pt x="380145" y="676762"/>
                      <a:pt x="380018" y="676256"/>
                    </a:cubicBezTo>
                    <a:cubicBezTo>
                      <a:pt x="380018" y="676003"/>
                      <a:pt x="380018" y="673853"/>
                      <a:pt x="380650" y="669174"/>
                    </a:cubicBezTo>
                    <a:cubicBezTo>
                      <a:pt x="381156" y="664494"/>
                      <a:pt x="381915" y="657285"/>
                      <a:pt x="383306" y="647167"/>
                    </a:cubicBezTo>
                    <a:cubicBezTo>
                      <a:pt x="385456" y="636922"/>
                      <a:pt x="388365" y="621112"/>
                      <a:pt x="395195" y="600876"/>
                    </a:cubicBezTo>
                    <a:cubicBezTo>
                      <a:pt x="401645" y="580892"/>
                      <a:pt x="411384" y="554838"/>
                      <a:pt x="416823" y="528278"/>
                    </a:cubicBezTo>
                    <a:cubicBezTo>
                      <a:pt x="422261" y="502350"/>
                      <a:pt x="426055" y="479078"/>
                      <a:pt x="430862" y="462256"/>
                    </a:cubicBezTo>
                    <a:cubicBezTo>
                      <a:pt x="436174" y="444676"/>
                      <a:pt x="440980" y="431270"/>
                      <a:pt x="442877" y="427602"/>
                    </a:cubicBezTo>
                    <a:cubicBezTo>
                      <a:pt x="434909" y="453909"/>
                      <a:pt x="432253" y="464027"/>
                      <a:pt x="432379" y="466051"/>
                    </a:cubicBezTo>
                    <a:cubicBezTo>
                      <a:pt x="432253" y="468201"/>
                      <a:pt x="433897" y="463268"/>
                      <a:pt x="436047" y="458209"/>
                    </a:cubicBezTo>
                    <a:cubicBezTo>
                      <a:pt x="438324" y="452897"/>
                      <a:pt x="440601" y="447711"/>
                      <a:pt x="440474" y="450747"/>
                    </a:cubicBezTo>
                    <a:cubicBezTo>
                      <a:pt x="440474" y="452138"/>
                      <a:pt x="439715" y="455932"/>
                      <a:pt x="438324" y="462256"/>
                    </a:cubicBezTo>
                    <a:cubicBezTo>
                      <a:pt x="437186" y="468201"/>
                      <a:pt x="435541" y="477054"/>
                      <a:pt x="433391" y="490714"/>
                    </a:cubicBezTo>
                    <a:cubicBezTo>
                      <a:pt x="434782" y="484769"/>
                      <a:pt x="436047" y="478699"/>
                      <a:pt x="437439" y="472501"/>
                    </a:cubicBezTo>
                    <a:cubicBezTo>
                      <a:pt x="438956" y="466430"/>
                      <a:pt x="440474" y="460865"/>
                      <a:pt x="442624" y="453783"/>
                    </a:cubicBezTo>
                    <a:cubicBezTo>
                      <a:pt x="446798" y="440376"/>
                      <a:pt x="450972" y="426590"/>
                      <a:pt x="455398" y="412424"/>
                    </a:cubicBezTo>
                    <a:cubicBezTo>
                      <a:pt x="459572" y="398512"/>
                      <a:pt x="463872" y="384220"/>
                      <a:pt x="468299" y="369928"/>
                    </a:cubicBezTo>
                    <a:cubicBezTo>
                      <a:pt x="472599" y="356142"/>
                      <a:pt x="477658" y="341850"/>
                      <a:pt x="482717" y="327052"/>
                    </a:cubicBezTo>
                    <a:cubicBezTo>
                      <a:pt x="485247" y="319463"/>
                      <a:pt x="487776" y="311875"/>
                      <a:pt x="490180" y="304413"/>
                    </a:cubicBezTo>
                    <a:cubicBezTo>
                      <a:pt x="492583" y="296950"/>
                      <a:pt x="495112" y="287971"/>
                      <a:pt x="497009" y="280129"/>
                    </a:cubicBezTo>
                    <a:cubicBezTo>
                      <a:pt x="500804" y="264066"/>
                      <a:pt x="503460" y="249395"/>
                      <a:pt x="506495" y="236241"/>
                    </a:cubicBezTo>
                    <a:cubicBezTo>
                      <a:pt x="508013" y="229791"/>
                      <a:pt x="509531" y="223341"/>
                      <a:pt x="511175" y="217902"/>
                    </a:cubicBezTo>
                    <a:cubicBezTo>
                      <a:pt x="512440" y="213222"/>
                      <a:pt x="514084" y="209555"/>
                      <a:pt x="516108" y="205887"/>
                    </a:cubicBezTo>
                    <a:cubicBezTo>
                      <a:pt x="516993" y="204116"/>
                      <a:pt x="518005" y="202598"/>
                      <a:pt x="518890" y="201460"/>
                    </a:cubicBezTo>
                    <a:lnTo>
                      <a:pt x="520028" y="199942"/>
                    </a:lnTo>
                    <a:lnTo>
                      <a:pt x="520281" y="199689"/>
                    </a:lnTo>
                    <a:cubicBezTo>
                      <a:pt x="520281" y="199689"/>
                      <a:pt x="520914" y="200322"/>
                      <a:pt x="520155" y="199563"/>
                    </a:cubicBezTo>
                    <a:cubicBezTo>
                      <a:pt x="520408" y="199563"/>
                      <a:pt x="520534" y="199183"/>
                      <a:pt x="521672" y="198677"/>
                    </a:cubicBezTo>
                    <a:cubicBezTo>
                      <a:pt x="523190" y="197666"/>
                      <a:pt x="524961" y="197286"/>
                      <a:pt x="532170" y="193239"/>
                    </a:cubicBezTo>
                    <a:lnTo>
                      <a:pt x="534447" y="191848"/>
                    </a:lnTo>
                    <a:lnTo>
                      <a:pt x="536723" y="189824"/>
                    </a:lnTo>
                    <a:cubicBezTo>
                      <a:pt x="539126" y="187674"/>
                      <a:pt x="540644" y="186030"/>
                      <a:pt x="540771" y="185903"/>
                    </a:cubicBezTo>
                    <a:cubicBezTo>
                      <a:pt x="536218" y="181224"/>
                      <a:pt x="531664" y="176671"/>
                      <a:pt x="527237" y="172244"/>
                    </a:cubicBezTo>
                    <a:lnTo>
                      <a:pt x="524202" y="168955"/>
                    </a:lnTo>
                    <a:lnTo>
                      <a:pt x="522305" y="166805"/>
                    </a:lnTo>
                    <a:cubicBezTo>
                      <a:pt x="520408" y="164529"/>
                      <a:pt x="519902" y="163643"/>
                      <a:pt x="519649" y="162885"/>
                    </a:cubicBezTo>
                    <a:lnTo>
                      <a:pt x="542794" y="184133"/>
                    </a:lnTo>
                    <a:cubicBezTo>
                      <a:pt x="552027" y="174394"/>
                      <a:pt x="560248" y="164402"/>
                      <a:pt x="566572" y="151881"/>
                    </a:cubicBezTo>
                    <a:cubicBezTo>
                      <a:pt x="569734" y="145557"/>
                      <a:pt x="572390" y="138727"/>
                      <a:pt x="573908" y="130759"/>
                    </a:cubicBezTo>
                    <a:cubicBezTo>
                      <a:pt x="574666" y="126965"/>
                      <a:pt x="575046" y="122285"/>
                      <a:pt x="575046" y="118870"/>
                    </a:cubicBezTo>
                    <a:lnTo>
                      <a:pt x="575046" y="117100"/>
                    </a:lnTo>
                    <a:cubicBezTo>
                      <a:pt x="575046" y="114317"/>
                      <a:pt x="574414" y="110649"/>
                      <a:pt x="573781" y="108373"/>
                    </a:cubicBezTo>
                    <a:cubicBezTo>
                      <a:pt x="573528" y="107361"/>
                      <a:pt x="573149" y="106476"/>
                      <a:pt x="572896" y="105717"/>
                    </a:cubicBezTo>
                    <a:cubicBezTo>
                      <a:pt x="572643" y="104199"/>
                      <a:pt x="572390" y="102555"/>
                      <a:pt x="572010" y="100784"/>
                    </a:cubicBezTo>
                    <a:cubicBezTo>
                      <a:pt x="571378" y="97116"/>
                      <a:pt x="566951" y="89275"/>
                      <a:pt x="565054" y="87378"/>
                    </a:cubicBezTo>
                    <a:cubicBezTo>
                      <a:pt x="562398" y="84342"/>
                      <a:pt x="561260" y="83457"/>
                      <a:pt x="560628" y="82951"/>
                    </a:cubicBezTo>
                    <a:cubicBezTo>
                      <a:pt x="561007" y="82571"/>
                      <a:pt x="561007" y="82698"/>
                      <a:pt x="560628" y="82951"/>
                    </a:cubicBezTo>
                    <a:cubicBezTo>
                      <a:pt x="560248" y="82698"/>
                      <a:pt x="559995" y="82445"/>
                      <a:pt x="559869" y="82318"/>
                    </a:cubicBezTo>
                    <a:lnTo>
                      <a:pt x="559489" y="81939"/>
                    </a:lnTo>
                    <a:cubicBezTo>
                      <a:pt x="559489" y="81939"/>
                      <a:pt x="559489" y="81939"/>
                      <a:pt x="559489" y="81939"/>
                    </a:cubicBezTo>
                    <a:cubicBezTo>
                      <a:pt x="558604" y="80927"/>
                      <a:pt x="557845" y="79789"/>
                      <a:pt x="557086" y="78777"/>
                    </a:cubicBezTo>
                    <a:cubicBezTo>
                      <a:pt x="553039" y="73718"/>
                      <a:pt x="548865" y="69291"/>
                      <a:pt x="545197" y="65497"/>
                    </a:cubicBezTo>
                    <a:cubicBezTo>
                      <a:pt x="537609" y="57908"/>
                      <a:pt x="530779" y="52723"/>
                      <a:pt x="525214" y="48802"/>
                    </a:cubicBezTo>
                    <a:cubicBezTo>
                      <a:pt x="511934" y="37166"/>
                      <a:pt x="496124" y="27174"/>
                      <a:pt x="478923" y="19586"/>
                    </a:cubicBezTo>
                    <a:cubicBezTo>
                      <a:pt x="461343" y="11997"/>
                      <a:pt x="444268" y="6179"/>
                      <a:pt x="422767" y="2385"/>
                    </a:cubicBezTo>
                    <a:cubicBezTo>
                      <a:pt x="401772" y="-1157"/>
                      <a:pt x="378626" y="-904"/>
                      <a:pt x="355987" y="4155"/>
                    </a:cubicBezTo>
                    <a:cubicBezTo>
                      <a:pt x="344731" y="6685"/>
                      <a:pt x="333601" y="10353"/>
                      <a:pt x="322850" y="14906"/>
                    </a:cubicBezTo>
                    <a:lnTo>
                      <a:pt x="318803" y="16677"/>
                    </a:lnTo>
                    <a:lnTo>
                      <a:pt x="317791" y="17056"/>
                    </a:lnTo>
                    <a:lnTo>
                      <a:pt x="317538" y="17056"/>
                    </a:lnTo>
                    <a:cubicBezTo>
                      <a:pt x="317538" y="17056"/>
                      <a:pt x="317538" y="17183"/>
                      <a:pt x="317538" y="17183"/>
                    </a:cubicBezTo>
                    <a:cubicBezTo>
                      <a:pt x="317159" y="17309"/>
                      <a:pt x="315641" y="17815"/>
                      <a:pt x="312985" y="18574"/>
                    </a:cubicBezTo>
                    <a:cubicBezTo>
                      <a:pt x="310202" y="19459"/>
                      <a:pt x="306155" y="20597"/>
                      <a:pt x="301096" y="22874"/>
                    </a:cubicBezTo>
                    <a:cubicBezTo>
                      <a:pt x="298819" y="23886"/>
                      <a:pt x="294772" y="26162"/>
                      <a:pt x="293128" y="27427"/>
                    </a:cubicBezTo>
                    <a:cubicBezTo>
                      <a:pt x="290978" y="28945"/>
                      <a:pt x="289460" y="30083"/>
                      <a:pt x="287816" y="31475"/>
                    </a:cubicBezTo>
                    <a:cubicBezTo>
                      <a:pt x="275421" y="42225"/>
                      <a:pt x="269224" y="51837"/>
                      <a:pt x="262773" y="60564"/>
                    </a:cubicBezTo>
                    <a:cubicBezTo>
                      <a:pt x="261509" y="62335"/>
                      <a:pt x="258852" y="66382"/>
                      <a:pt x="257208" y="69165"/>
                    </a:cubicBezTo>
                    <a:cubicBezTo>
                      <a:pt x="255438" y="72200"/>
                      <a:pt x="253793" y="75236"/>
                      <a:pt x="252402" y="78145"/>
                    </a:cubicBezTo>
                    <a:cubicBezTo>
                      <a:pt x="249620" y="83963"/>
                      <a:pt x="247343" y="89528"/>
                      <a:pt x="245320" y="94460"/>
                    </a:cubicBezTo>
                    <a:cubicBezTo>
                      <a:pt x="238110" y="112926"/>
                      <a:pt x="229889" y="131265"/>
                      <a:pt x="221036" y="151122"/>
                    </a:cubicBezTo>
                    <a:cubicBezTo>
                      <a:pt x="216609" y="160987"/>
                      <a:pt x="212309" y="171359"/>
                      <a:pt x="208135" y="181983"/>
                    </a:cubicBezTo>
                    <a:cubicBezTo>
                      <a:pt x="206111" y="187295"/>
                      <a:pt x="203961" y="192860"/>
                      <a:pt x="202317" y="198172"/>
                    </a:cubicBezTo>
                    <a:lnTo>
                      <a:pt x="197385" y="213728"/>
                    </a:lnTo>
                    <a:cubicBezTo>
                      <a:pt x="190681" y="234471"/>
                      <a:pt x="183851" y="255466"/>
                      <a:pt x="177148" y="276335"/>
                    </a:cubicBezTo>
                    <a:cubicBezTo>
                      <a:pt x="173101" y="296950"/>
                      <a:pt x="182207" y="270517"/>
                      <a:pt x="193464" y="236368"/>
                    </a:cubicBezTo>
                    <a:cubicBezTo>
                      <a:pt x="196246" y="227894"/>
                      <a:pt x="199282" y="218914"/>
                      <a:pt x="202191" y="209934"/>
                    </a:cubicBezTo>
                    <a:cubicBezTo>
                      <a:pt x="203708" y="205507"/>
                      <a:pt x="205099" y="201081"/>
                      <a:pt x="206618" y="196780"/>
                    </a:cubicBezTo>
                    <a:cubicBezTo>
                      <a:pt x="208388" y="192354"/>
                      <a:pt x="210032" y="188053"/>
                      <a:pt x="211677" y="183880"/>
                    </a:cubicBezTo>
                    <a:cubicBezTo>
                      <a:pt x="218506" y="167564"/>
                      <a:pt x="224704" y="155169"/>
                      <a:pt x="227612" y="150363"/>
                    </a:cubicBezTo>
                    <a:cubicBezTo>
                      <a:pt x="220909" y="164276"/>
                      <a:pt x="215091" y="176924"/>
                      <a:pt x="210538" y="188812"/>
                    </a:cubicBezTo>
                    <a:cubicBezTo>
                      <a:pt x="205605" y="200828"/>
                      <a:pt x="203202" y="210440"/>
                      <a:pt x="200167" y="219673"/>
                    </a:cubicBezTo>
                    <a:cubicBezTo>
                      <a:pt x="194475" y="237759"/>
                      <a:pt x="190428" y="251545"/>
                      <a:pt x="187013" y="263940"/>
                    </a:cubicBezTo>
                    <a:cubicBezTo>
                      <a:pt x="179551" y="288603"/>
                      <a:pt x="176642" y="307954"/>
                      <a:pt x="168548" y="343115"/>
                    </a:cubicBezTo>
                    <a:cubicBezTo>
                      <a:pt x="165133" y="355509"/>
                      <a:pt x="161212" y="369549"/>
                      <a:pt x="157038" y="384346"/>
                    </a:cubicBezTo>
                    <a:cubicBezTo>
                      <a:pt x="152991" y="398385"/>
                      <a:pt x="147805" y="413310"/>
                      <a:pt x="142746" y="428866"/>
                    </a:cubicBezTo>
                    <a:cubicBezTo>
                      <a:pt x="137687" y="444423"/>
                      <a:pt x="132754" y="460486"/>
                      <a:pt x="129087" y="476422"/>
                    </a:cubicBezTo>
                    <a:cubicBezTo>
                      <a:pt x="125419" y="492232"/>
                      <a:pt x="122889" y="506650"/>
                      <a:pt x="120486" y="519171"/>
                    </a:cubicBezTo>
                    <a:cubicBezTo>
                      <a:pt x="115933" y="544340"/>
                      <a:pt x="112012" y="560909"/>
                      <a:pt x="109736" y="565841"/>
                    </a:cubicBezTo>
                    <a:cubicBezTo>
                      <a:pt x="108724" y="568244"/>
                      <a:pt x="108218" y="567486"/>
                      <a:pt x="108724" y="562553"/>
                    </a:cubicBezTo>
                    <a:cubicBezTo>
                      <a:pt x="108977" y="557873"/>
                      <a:pt x="109989" y="549526"/>
                      <a:pt x="111380" y="535866"/>
                    </a:cubicBezTo>
                    <a:cubicBezTo>
                      <a:pt x="110115" y="545225"/>
                      <a:pt x="108850" y="553700"/>
                      <a:pt x="107459" y="561415"/>
                    </a:cubicBezTo>
                    <a:cubicBezTo>
                      <a:pt x="105815" y="569762"/>
                      <a:pt x="104297" y="577477"/>
                      <a:pt x="102906" y="584687"/>
                    </a:cubicBezTo>
                    <a:cubicBezTo>
                      <a:pt x="99871" y="599232"/>
                      <a:pt x="97341" y="611753"/>
                      <a:pt x="95064" y="623136"/>
                    </a:cubicBezTo>
                    <a:cubicBezTo>
                      <a:pt x="90005" y="645902"/>
                      <a:pt x="86337" y="663861"/>
                      <a:pt x="82290" y="683086"/>
                    </a:cubicBezTo>
                    <a:cubicBezTo>
                      <a:pt x="73942" y="721409"/>
                      <a:pt x="64710" y="764284"/>
                      <a:pt x="49026" y="859648"/>
                    </a:cubicBezTo>
                    <a:cubicBezTo>
                      <a:pt x="47635" y="877608"/>
                      <a:pt x="60915" y="822337"/>
                      <a:pt x="49026" y="893165"/>
                    </a:cubicBezTo>
                    <a:cubicBezTo>
                      <a:pt x="42956" y="929843"/>
                      <a:pt x="38529" y="966269"/>
                      <a:pt x="33723" y="998015"/>
                    </a:cubicBezTo>
                    <a:cubicBezTo>
                      <a:pt x="29423" y="1029761"/>
                      <a:pt x="27272" y="1057333"/>
                      <a:pt x="24869" y="1076304"/>
                    </a:cubicBezTo>
                    <a:cubicBezTo>
                      <a:pt x="20443" y="1114247"/>
                      <a:pt x="18798" y="1118295"/>
                      <a:pt x="23478" y="1056953"/>
                    </a:cubicBezTo>
                    <a:cubicBezTo>
                      <a:pt x="17281" y="1113235"/>
                      <a:pt x="13613" y="1137899"/>
                      <a:pt x="11969" y="1156744"/>
                    </a:cubicBezTo>
                    <a:cubicBezTo>
                      <a:pt x="11210" y="1166230"/>
                      <a:pt x="10578" y="1174198"/>
                      <a:pt x="9818" y="1183936"/>
                    </a:cubicBezTo>
                    <a:cubicBezTo>
                      <a:pt x="9439" y="1188869"/>
                      <a:pt x="9059" y="1194181"/>
                      <a:pt x="8554" y="1200252"/>
                    </a:cubicBezTo>
                    <a:cubicBezTo>
                      <a:pt x="8174" y="1206576"/>
                      <a:pt x="7795" y="1214291"/>
                      <a:pt x="7668" y="1223018"/>
                    </a:cubicBezTo>
                    <a:cubicBezTo>
                      <a:pt x="6910" y="1240978"/>
                      <a:pt x="7036" y="1257673"/>
                      <a:pt x="6910" y="1273103"/>
                    </a:cubicBezTo>
                    <a:cubicBezTo>
                      <a:pt x="6910" y="1280818"/>
                      <a:pt x="6783" y="1288280"/>
                      <a:pt x="6530" y="1295237"/>
                    </a:cubicBezTo>
                    <a:cubicBezTo>
                      <a:pt x="6151" y="1302572"/>
                      <a:pt x="5771" y="1309781"/>
                      <a:pt x="5392" y="1316864"/>
                    </a:cubicBezTo>
                    <a:cubicBezTo>
                      <a:pt x="3621" y="1346207"/>
                      <a:pt x="2103" y="1373147"/>
                      <a:pt x="586" y="1398442"/>
                    </a:cubicBezTo>
                    <a:cubicBezTo>
                      <a:pt x="-679" y="1423990"/>
                      <a:pt x="333" y="1448274"/>
                      <a:pt x="1471" y="1470281"/>
                    </a:cubicBezTo>
                    <a:cubicBezTo>
                      <a:pt x="2862" y="1492415"/>
                      <a:pt x="4127" y="1513157"/>
                      <a:pt x="5265" y="1533014"/>
                    </a:cubicBezTo>
                    <a:cubicBezTo>
                      <a:pt x="5771" y="1538452"/>
                      <a:pt x="6530" y="1544144"/>
                      <a:pt x="7542" y="1549962"/>
                    </a:cubicBezTo>
                    <a:cubicBezTo>
                      <a:pt x="8680" y="1555527"/>
                      <a:pt x="9692" y="1560206"/>
                      <a:pt x="10957" y="1565266"/>
                    </a:cubicBezTo>
                    <a:cubicBezTo>
                      <a:pt x="13360" y="1575131"/>
                      <a:pt x="16269" y="1584870"/>
                      <a:pt x="19684" y="1594482"/>
                    </a:cubicBezTo>
                    <a:cubicBezTo>
                      <a:pt x="26513" y="1613580"/>
                      <a:pt x="35367" y="1631793"/>
                      <a:pt x="46876" y="1648614"/>
                    </a:cubicBezTo>
                    <a:cubicBezTo>
                      <a:pt x="49785" y="1652788"/>
                      <a:pt x="52821" y="1656835"/>
                      <a:pt x="55983" y="1660883"/>
                    </a:cubicBezTo>
                    <a:lnTo>
                      <a:pt x="60915" y="1666827"/>
                    </a:lnTo>
                    <a:cubicBezTo>
                      <a:pt x="62560" y="1668724"/>
                      <a:pt x="65089" y="1671507"/>
                      <a:pt x="67239" y="1673530"/>
                    </a:cubicBezTo>
                    <a:cubicBezTo>
                      <a:pt x="76346" y="1682384"/>
                      <a:pt x="86843" y="1688581"/>
                      <a:pt x="96835" y="1693387"/>
                    </a:cubicBezTo>
                    <a:cubicBezTo>
                      <a:pt x="106953" y="1698067"/>
                      <a:pt x="117071" y="1701355"/>
                      <a:pt x="126937" y="1704012"/>
                    </a:cubicBezTo>
                    <a:cubicBezTo>
                      <a:pt x="137055" y="1706794"/>
                      <a:pt x="145782" y="1708817"/>
                      <a:pt x="156153" y="1711220"/>
                    </a:cubicBezTo>
                    <a:lnTo>
                      <a:pt x="131490" y="1704517"/>
                    </a:lnTo>
                    <a:cubicBezTo>
                      <a:pt x="123016" y="1702114"/>
                      <a:pt x="114415" y="1699332"/>
                      <a:pt x="105562" y="1695664"/>
                    </a:cubicBezTo>
                    <a:cubicBezTo>
                      <a:pt x="96709" y="1691996"/>
                      <a:pt x="87602" y="1687316"/>
                      <a:pt x="78749" y="1680866"/>
                    </a:cubicBezTo>
                    <a:cubicBezTo>
                      <a:pt x="74322" y="1677704"/>
                      <a:pt x="70148" y="1673910"/>
                      <a:pt x="66228" y="1669736"/>
                    </a:cubicBezTo>
                    <a:lnTo>
                      <a:pt x="63318" y="1666574"/>
                    </a:lnTo>
                    <a:lnTo>
                      <a:pt x="61169" y="1663791"/>
                    </a:lnTo>
                    <a:cubicBezTo>
                      <a:pt x="59777" y="1662021"/>
                      <a:pt x="58133" y="1660250"/>
                      <a:pt x="56868" y="1658353"/>
                    </a:cubicBezTo>
                    <a:cubicBezTo>
                      <a:pt x="34102" y="1628631"/>
                      <a:pt x="20569" y="1593344"/>
                      <a:pt x="13107" y="1558815"/>
                    </a:cubicBezTo>
                    <a:cubicBezTo>
                      <a:pt x="11716" y="1550594"/>
                      <a:pt x="10704" y="1542120"/>
                      <a:pt x="10578" y="1536935"/>
                    </a:cubicBezTo>
                    <a:cubicBezTo>
                      <a:pt x="10451" y="1531496"/>
                      <a:pt x="10578" y="1528081"/>
                      <a:pt x="10830" y="1526184"/>
                    </a:cubicBezTo>
                    <a:cubicBezTo>
                      <a:pt x="11336" y="1522390"/>
                      <a:pt x="12095" y="1524540"/>
                      <a:pt x="13233" y="1531496"/>
                    </a:cubicBezTo>
                    <a:cubicBezTo>
                      <a:pt x="14245" y="1538200"/>
                      <a:pt x="16648" y="1551227"/>
                      <a:pt x="20443" y="1564760"/>
                    </a:cubicBezTo>
                    <a:cubicBezTo>
                      <a:pt x="24364" y="1578799"/>
                      <a:pt x="29802" y="1595873"/>
                      <a:pt x="38276" y="1613833"/>
                    </a:cubicBezTo>
                    <a:cubicBezTo>
                      <a:pt x="42576" y="1622813"/>
                      <a:pt x="47509" y="1631919"/>
                      <a:pt x="53327" y="1640773"/>
                    </a:cubicBezTo>
                    <a:cubicBezTo>
                      <a:pt x="56236" y="1645199"/>
                      <a:pt x="59398" y="1649626"/>
                      <a:pt x="62686" y="1653926"/>
                    </a:cubicBezTo>
                    <a:cubicBezTo>
                      <a:pt x="65974" y="1658226"/>
                      <a:pt x="69263" y="1662400"/>
                      <a:pt x="74069" y="1667207"/>
                    </a:cubicBezTo>
                    <a:cubicBezTo>
                      <a:pt x="92788" y="1685166"/>
                      <a:pt x="115301" y="1692123"/>
                      <a:pt x="134019" y="1697941"/>
                    </a:cubicBezTo>
                    <a:cubicBezTo>
                      <a:pt x="152485" y="1703379"/>
                      <a:pt x="170824" y="1708817"/>
                      <a:pt x="187899" y="1711220"/>
                    </a:cubicBezTo>
                    <a:cubicBezTo>
                      <a:pt x="196499" y="1712485"/>
                      <a:pt x="204214" y="1713118"/>
                      <a:pt x="211803" y="1713244"/>
                    </a:cubicBezTo>
                    <a:cubicBezTo>
                      <a:pt x="220656" y="1713244"/>
                      <a:pt x="226980" y="1712106"/>
                      <a:pt x="232292" y="1711220"/>
                    </a:cubicBezTo>
                    <a:cubicBezTo>
                      <a:pt x="228118" y="1712106"/>
                      <a:pt x="223186" y="1713118"/>
                      <a:pt x="217874" y="1713624"/>
                    </a:cubicBezTo>
                    <a:cubicBezTo>
                      <a:pt x="211297" y="1714130"/>
                      <a:pt x="206870" y="1713750"/>
                      <a:pt x="201432" y="1713624"/>
                    </a:cubicBezTo>
                    <a:cubicBezTo>
                      <a:pt x="190934" y="1712991"/>
                      <a:pt x="179931" y="1711347"/>
                      <a:pt x="168801" y="1708944"/>
                    </a:cubicBezTo>
                    <a:cubicBezTo>
                      <a:pt x="157670" y="1706541"/>
                      <a:pt x="146920" y="1703379"/>
                      <a:pt x="136170" y="1700470"/>
                    </a:cubicBezTo>
                    <a:cubicBezTo>
                      <a:pt x="125039" y="1697308"/>
                      <a:pt x="113403" y="1693767"/>
                      <a:pt x="101768" y="1688455"/>
                    </a:cubicBezTo>
                    <a:cubicBezTo>
                      <a:pt x="90132" y="1683143"/>
                      <a:pt x="78243" y="1675680"/>
                      <a:pt x="68757" y="1665310"/>
                    </a:cubicBezTo>
                    <a:cubicBezTo>
                      <a:pt x="60409" y="1655950"/>
                      <a:pt x="54085" y="1647223"/>
                      <a:pt x="48394" y="1638243"/>
                    </a:cubicBezTo>
                    <a:cubicBezTo>
                      <a:pt x="37137" y="1620410"/>
                      <a:pt x="30181" y="1603968"/>
                      <a:pt x="25755" y="1592458"/>
                    </a:cubicBezTo>
                    <a:cubicBezTo>
                      <a:pt x="31193" y="1609027"/>
                      <a:pt x="38150" y="1623951"/>
                      <a:pt x="45738" y="1636978"/>
                    </a:cubicBezTo>
                    <a:cubicBezTo>
                      <a:pt x="49659" y="1643555"/>
                      <a:pt x="53580" y="1649626"/>
                      <a:pt x="57880" y="1655318"/>
                    </a:cubicBezTo>
                    <a:cubicBezTo>
                      <a:pt x="59904" y="1658226"/>
                      <a:pt x="62180" y="1660883"/>
                      <a:pt x="64330" y="1663539"/>
                    </a:cubicBezTo>
                    <a:cubicBezTo>
                      <a:pt x="66480" y="1666195"/>
                      <a:pt x="69516" y="1669610"/>
                      <a:pt x="72298" y="1672139"/>
                    </a:cubicBezTo>
                    <a:cubicBezTo>
                      <a:pt x="83808" y="1682890"/>
                      <a:pt x="95950" y="1688961"/>
                      <a:pt x="106827" y="1693514"/>
                    </a:cubicBezTo>
                    <a:cubicBezTo>
                      <a:pt x="117830" y="1698067"/>
                      <a:pt x="127949" y="1700976"/>
                      <a:pt x="137561" y="1703632"/>
                    </a:cubicBezTo>
                    <a:cubicBezTo>
                      <a:pt x="155773" y="1708565"/>
                      <a:pt x="174998" y="1714003"/>
                      <a:pt x="196626" y="1715521"/>
                    </a:cubicBezTo>
                    <a:cubicBezTo>
                      <a:pt x="202191" y="1715900"/>
                      <a:pt x="207250" y="1716153"/>
                      <a:pt x="213700" y="1715900"/>
                    </a:cubicBezTo>
                    <a:cubicBezTo>
                      <a:pt x="221162" y="1715521"/>
                      <a:pt x="226854" y="1714382"/>
                      <a:pt x="232798" y="1712991"/>
                    </a:cubicBezTo>
                    <a:cubicBezTo>
                      <a:pt x="235454" y="1712359"/>
                      <a:pt x="238110" y="1711600"/>
                      <a:pt x="240766" y="1710968"/>
                    </a:cubicBezTo>
                    <a:lnTo>
                      <a:pt x="242410" y="1710588"/>
                    </a:lnTo>
                    <a:lnTo>
                      <a:pt x="245825" y="1709577"/>
                    </a:lnTo>
                    <a:cubicBezTo>
                      <a:pt x="248228" y="1708817"/>
                      <a:pt x="250379" y="1707932"/>
                      <a:pt x="252402" y="1706920"/>
                    </a:cubicBezTo>
                    <a:cubicBezTo>
                      <a:pt x="256449" y="1704897"/>
                      <a:pt x="259991" y="1702620"/>
                      <a:pt x="262900" y="1700470"/>
                    </a:cubicBezTo>
                    <a:lnTo>
                      <a:pt x="266947" y="1697308"/>
                    </a:lnTo>
                    <a:cubicBezTo>
                      <a:pt x="266947" y="1697308"/>
                      <a:pt x="268591" y="1695917"/>
                      <a:pt x="269982" y="1694779"/>
                    </a:cubicBezTo>
                    <a:cubicBezTo>
                      <a:pt x="271121" y="1693640"/>
                      <a:pt x="272259" y="1692502"/>
                      <a:pt x="273144" y="1691490"/>
                    </a:cubicBezTo>
                    <a:cubicBezTo>
                      <a:pt x="279089" y="1684028"/>
                      <a:pt x="280860" y="1679096"/>
                      <a:pt x="282757" y="1674922"/>
                    </a:cubicBezTo>
                    <a:cubicBezTo>
                      <a:pt x="284527" y="1670874"/>
                      <a:pt x="285539" y="1667712"/>
                      <a:pt x="286425" y="1665183"/>
                    </a:cubicBezTo>
                    <a:cubicBezTo>
                      <a:pt x="286678" y="1664171"/>
                      <a:pt x="286930" y="1663412"/>
                      <a:pt x="287184" y="1662527"/>
                    </a:cubicBezTo>
                    <a:lnTo>
                      <a:pt x="289587" y="1664171"/>
                    </a:lnTo>
                    <a:lnTo>
                      <a:pt x="289207" y="1663918"/>
                    </a:lnTo>
                    <a:lnTo>
                      <a:pt x="287184" y="1662527"/>
                    </a:lnTo>
                    <a:cubicBezTo>
                      <a:pt x="287184" y="1662527"/>
                      <a:pt x="287184" y="1662148"/>
                      <a:pt x="287310" y="1662021"/>
                    </a:cubicBezTo>
                    <a:cubicBezTo>
                      <a:pt x="287310" y="1661642"/>
                      <a:pt x="287436" y="1661262"/>
                      <a:pt x="287563" y="1661009"/>
                    </a:cubicBezTo>
                    <a:lnTo>
                      <a:pt x="287563" y="1660503"/>
                    </a:lnTo>
                    <a:cubicBezTo>
                      <a:pt x="287563" y="1660503"/>
                      <a:pt x="287689" y="1660250"/>
                      <a:pt x="287689" y="1660250"/>
                    </a:cubicBezTo>
                    <a:lnTo>
                      <a:pt x="287689" y="1660250"/>
                    </a:lnTo>
                    <a:cubicBezTo>
                      <a:pt x="289460" y="1660883"/>
                      <a:pt x="290092" y="1661136"/>
                      <a:pt x="290092" y="1661136"/>
                    </a:cubicBezTo>
                    <a:cubicBezTo>
                      <a:pt x="291484" y="1661642"/>
                      <a:pt x="292116" y="1661894"/>
                      <a:pt x="291484" y="1661642"/>
                    </a:cubicBezTo>
                    <a:lnTo>
                      <a:pt x="291484" y="1661642"/>
                    </a:lnTo>
                    <a:cubicBezTo>
                      <a:pt x="291484" y="1661642"/>
                      <a:pt x="291484" y="1661894"/>
                      <a:pt x="291484" y="1661894"/>
                    </a:cubicBezTo>
                    <a:cubicBezTo>
                      <a:pt x="291484" y="1661894"/>
                      <a:pt x="291484" y="1662148"/>
                      <a:pt x="291484" y="1662274"/>
                    </a:cubicBezTo>
                    <a:cubicBezTo>
                      <a:pt x="290851" y="1663033"/>
                      <a:pt x="290345" y="1663791"/>
                      <a:pt x="290219" y="1664171"/>
                    </a:cubicBezTo>
                    <a:cubicBezTo>
                      <a:pt x="290219" y="1664171"/>
                      <a:pt x="290092" y="1664424"/>
                      <a:pt x="290219" y="1664424"/>
                    </a:cubicBezTo>
                    <a:lnTo>
                      <a:pt x="289713" y="1664171"/>
                    </a:lnTo>
                    <a:lnTo>
                      <a:pt x="290851" y="1664930"/>
                    </a:lnTo>
                    <a:cubicBezTo>
                      <a:pt x="290851" y="1664930"/>
                      <a:pt x="290472" y="1666068"/>
                      <a:pt x="290219" y="1666827"/>
                    </a:cubicBezTo>
                    <a:cubicBezTo>
                      <a:pt x="288954" y="1670621"/>
                      <a:pt x="287563" y="1674669"/>
                      <a:pt x="285539" y="1679222"/>
                    </a:cubicBezTo>
                    <a:cubicBezTo>
                      <a:pt x="283389" y="1683775"/>
                      <a:pt x="281239" y="1688834"/>
                      <a:pt x="275421" y="1695790"/>
                    </a:cubicBezTo>
                    <a:cubicBezTo>
                      <a:pt x="274536" y="1696676"/>
                      <a:pt x="273777" y="1697561"/>
                      <a:pt x="272765" y="1698447"/>
                    </a:cubicBezTo>
                    <a:lnTo>
                      <a:pt x="270362" y="1700596"/>
                    </a:lnTo>
                    <a:lnTo>
                      <a:pt x="267453" y="1703000"/>
                    </a:lnTo>
                    <a:cubicBezTo>
                      <a:pt x="265303" y="1704770"/>
                      <a:pt x="262900" y="1706667"/>
                      <a:pt x="259864" y="1708565"/>
                    </a:cubicBezTo>
                    <a:cubicBezTo>
                      <a:pt x="256829" y="1710462"/>
                      <a:pt x="253161" y="1712485"/>
                      <a:pt x="248734" y="1714130"/>
                    </a:cubicBezTo>
                    <a:cubicBezTo>
                      <a:pt x="242916" y="1716153"/>
                      <a:pt x="242537" y="1716027"/>
                      <a:pt x="239881" y="1716912"/>
                    </a:cubicBezTo>
                    <a:cubicBezTo>
                      <a:pt x="235075" y="1718303"/>
                      <a:pt x="228877" y="1720201"/>
                      <a:pt x="221668" y="1721339"/>
                    </a:cubicBezTo>
                    <a:cubicBezTo>
                      <a:pt x="212562" y="1722730"/>
                      <a:pt x="206491" y="1722351"/>
                      <a:pt x="199282" y="1722224"/>
                    </a:cubicBezTo>
                    <a:cubicBezTo>
                      <a:pt x="185243" y="1721718"/>
                      <a:pt x="170192" y="1719315"/>
                      <a:pt x="155015" y="1715521"/>
                    </a:cubicBezTo>
                    <a:cubicBezTo>
                      <a:pt x="174239" y="1720706"/>
                      <a:pt x="192705" y="1723995"/>
                      <a:pt x="211677" y="1723995"/>
                    </a:cubicBezTo>
                    <a:cubicBezTo>
                      <a:pt x="223692" y="1723995"/>
                      <a:pt x="233177" y="1721465"/>
                      <a:pt x="240640" y="1719695"/>
                    </a:cubicBezTo>
                    <a:lnTo>
                      <a:pt x="246331" y="1718303"/>
                    </a:lnTo>
                    <a:cubicBezTo>
                      <a:pt x="250252" y="1717292"/>
                      <a:pt x="253793" y="1715774"/>
                      <a:pt x="256955" y="1714256"/>
                    </a:cubicBezTo>
                    <a:cubicBezTo>
                      <a:pt x="263153" y="1711220"/>
                      <a:pt x="267833" y="1707806"/>
                      <a:pt x="271500" y="1705023"/>
                    </a:cubicBezTo>
                    <a:lnTo>
                      <a:pt x="272765" y="1704012"/>
                    </a:lnTo>
                    <a:lnTo>
                      <a:pt x="274789" y="1702367"/>
                    </a:lnTo>
                    <a:cubicBezTo>
                      <a:pt x="276939" y="1700596"/>
                      <a:pt x="278583" y="1698826"/>
                      <a:pt x="279974" y="1697182"/>
                    </a:cubicBezTo>
                    <a:cubicBezTo>
                      <a:pt x="282883" y="1693893"/>
                      <a:pt x="284780" y="1690984"/>
                      <a:pt x="286425" y="1688328"/>
                    </a:cubicBezTo>
                    <a:cubicBezTo>
                      <a:pt x="289713" y="1683016"/>
                      <a:pt x="291863" y="1678463"/>
                      <a:pt x="293760" y="1673910"/>
                    </a:cubicBezTo>
                    <a:cubicBezTo>
                      <a:pt x="294646" y="1671760"/>
                      <a:pt x="295531" y="1669610"/>
                      <a:pt x="296416" y="1667333"/>
                    </a:cubicBezTo>
                    <a:lnTo>
                      <a:pt x="296416" y="1667333"/>
                    </a:lnTo>
                    <a:cubicBezTo>
                      <a:pt x="296416" y="1667333"/>
                      <a:pt x="297049" y="1666574"/>
                      <a:pt x="297049" y="1666574"/>
                    </a:cubicBezTo>
                    <a:cubicBezTo>
                      <a:pt x="297554" y="1665942"/>
                      <a:pt x="298314" y="1665056"/>
                      <a:pt x="299072" y="1664171"/>
                    </a:cubicBezTo>
                    <a:cubicBezTo>
                      <a:pt x="304005" y="1666068"/>
                      <a:pt x="302867" y="1665562"/>
                      <a:pt x="299072" y="1664171"/>
                    </a:cubicBezTo>
                    <a:cubicBezTo>
                      <a:pt x="300337" y="1662653"/>
                      <a:pt x="301728" y="1660883"/>
                      <a:pt x="303246" y="1658606"/>
                    </a:cubicBezTo>
                    <a:cubicBezTo>
                      <a:pt x="304511" y="1656709"/>
                      <a:pt x="305776" y="1654559"/>
                      <a:pt x="306914" y="1652282"/>
                    </a:cubicBezTo>
                    <a:lnTo>
                      <a:pt x="308811" y="1648235"/>
                    </a:lnTo>
                    <a:cubicBezTo>
                      <a:pt x="309823" y="1645832"/>
                      <a:pt x="310835" y="1643429"/>
                      <a:pt x="311973" y="1641026"/>
                    </a:cubicBezTo>
                    <a:cubicBezTo>
                      <a:pt x="313870" y="1636346"/>
                      <a:pt x="315641" y="1631667"/>
                      <a:pt x="317411" y="1626860"/>
                    </a:cubicBezTo>
                    <a:cubicBezTo>
                      <a:pt x="320827" y="1617374"/>
                      <a:pt x="324241" y="1607509"/>
                      <a:pt x="327656" y="1597011"/>
                    </a:cubicBezTo>
                    <a:cubicBezTo>
                      <a:pt x="324241" y="1604221"/>
                      <a:pt x="326012" y="1596759"/>
                      <a:pt x="330439" y="1581961"/>
                    </a:cubicBezTo>
                    <a:cubicBezTo>
                      <a:pt x="330945" y="1580064"/>
                      <a:pt x="331577" y="1578040"/>
                      <a:pt x="332209" y="1576016"/>
                    </a:cubicBezTo>
                    <a:cubicBezTo>
                      <a:pt x="332842" y="1573487"/>
                      <a:pt x="333601" y="1570957"/>
                      <a:pt x="334359" y="1568301"/>
                    </a:cubicBezTo>
                    <a:cubicBezTo>
                      <a:pt x="335751" y="1562989"/>
                      <a:pt x="337016" y="1557551"/>
                      <a:pt x="338280" y="1551859"/>
                    </a:cubicBezTo>
                    <a:cubicBezTo>
                      <a:pt x="340683" y="1540476"/>
                      <a:pt x="342707" y="1528587"/>
                      <a:pt x="344731" y="1516825"/>
                    </a:cubicBezTo>
                    <a:cubicBezTo>
                      <a:pt x="352699" y="1471167"/>
                      <a:pt x="362564" y="1422346"/>
                      <a:pt x="358643" y="1431453"/>
                    </a:cubicBezTo>
                    <a:cubicBezTo>
                      <a:pt x="352952" y="1460795"/>
                      <a:pt x="349157" y="1477996"/>
                      <a:pt x="346881" y="1486470"/>
                    </a:cubicBezTo>
                    <a:cubicBezTo>
                      <a:pt x="344731" y="1495197"/>
                      <a:pt x="343972" y="1495703"/>
                      <a:pt x="344098" y="1491277"/>
                    </a:cubicBezTo>
                    <a:cubicBezTo>
                      <a:pt x="344098" y="1486723"/>
                      <a:pt x="345363" y="1477617"/>
                      <a:pt x="346881" y="1466360"/>
                    </a:cubicBezTo>
                    <a:cubicBezTo>
                      <a:pt x="348525" y="1454978"/>
                      <a:pt x="350422" y="1441824"/>
                      <a:pt x="352193" y="1430188"/>
                    </a:cubicBezTo>
                    <a:cubicBezTo>
                      <a:pt x="349031" y="1444354"/>
                      <a:pt x="346375" y="1457381"/>
                      <a:pt x="343972" y="1470028"/>
                    </a:cubicBezTo>
                    <a:cubicBezTo>
                      <a:pt x="341442" y="1482297"/>
                      <a:pt x="339419" y="1494185"/>
                      <a:pt x="337395" y="1506707"/>
                    </a:cubicBezTo>
                    <a:cubicBezTo>
                      <a:pt x="335371" y="1519228"/>
                      <a:pt x="333348" y="1532128"/>
                      <a:pt x="330312" y="1546674"/>
                    </a:cubicBezTo>
                    <a:cubicBezTo>
                      <a:pt x="328794" y="1554009"/>
                      <a:pt x="327024" y="1561598"/>
                      <a:pt x="324368" y="1569945"/>
                    </a:cubicBezTo>
                    <a:cubicBezTo>
                      <a:pt x="321712" y="1578166"/>
                      <a:pt x="319182" y="1585249"/>
                      <a:pt x="316147" y="1593597"/>
                    </a:cubicBezTo>
                    <a:cubicBezTo>
                      <a:pt x="312352" y="1607635"/>
                      <a:pt x="309317" y="1619778"/>
                      <a:pt x="305523" y="1632299"/>
                    </a:cubicBezTo>
                    <a:lnTo>
                      <a:pt x="302361" y="1641911"/>
                    </a:lnTo>
                    <a:lnTo>
                      <a:pt x="300464" y="1646970"/>
                    </a:lnTo>
                    <a:lnTo>
                      <a:pt x="299957" y="1648235"/>
                    </a:lnTo>
                    <a:lnTo>
                      <a:pt x="299072" y="1650385"/>
                    </a:lnTo>
                    <a:cubicBezTo>
                      <a:pt x="298440" y="1651776"/>
                      <a:pt x="297681" y="1653167"/>
                      <a:pt x="296922" y="1654432"/>
                    </a:cubicBezTo>
                    <a:cubicBezTo>
                      <a:pt x="295025" y="1657468"/>
                      <a:pt x="293254" y="1659997"/>
                      <a:pt x="291863" y="1661768"/>
                    </a:cubicBezTo>
                    <a:cubicBezTo>
                      <a:pt x="291104" y="1661515"/>
                      <a:pt x="290345" y="1661136"/>
                      <a:pt x="289587" y="1660883"/>
                    </a:cubicBezTo>
                    <a:cubicBezTo>
                      <a:pt x="289207" y="1660756"/>
                      <a:pt x="288701" y="1660503"/>
                      <a:pt x="288069" y="1660250"/>
                    </a:cubicBezTo>
                    <a:cubicBezTo>
                      <a:pt x="287689" y="1660124"/>
                      <a:pt x="287184" y="1659871"/>
                      <a:pt x="286804" y="1659744"/>
                    </a:cubicBezTo>
                    <a:lnTo>
                      <a:pt x="286804" y="1659744"/>
                    </a:lnTo>
                    <a:cubicBezTo>
                      <a:pt x="286804" y="1659744"/>
                      <a:pt x="286425" y="1659618"/>
                      <a:pt x="284907" y="1658986"/>
                    </a:cubicBezTo>
                    <a:lnTo>
                      <a:pt x="284907" y="1658986"/>
                    </a:lnTo>
                    <a:cubicBezTo>
                      <a:pt x="282757" y="1658226"/>
                      <a:pt x="280986" y="1657468"/>
                      <a:pt x="279468" y="1656962"/>
                    </a:cubicBezTo>
                    <a:cubicBezTo>
                      <a:pt x="279215" y="1656962"/>
                      <a:pt x="278963" y="1656709"/>
                      <a:pt x="278709" y="1656709"/>
                    </a:cubicBezTo>
                    <a:cubicBezTo>
                      <a:pt x="280733" y="1657468"/>
                      <a:pt x="283263" y="1658480"/>
                      <a:pt x="284907" y="1659112"/>
                    </a:cubicBezTo>
                    <a:lnTo>
                      <a:pt x="284907" y="1659112"/>
                    </a:lnTo>
                    <a:cubicBezTo>
                      <a:pt x="286425" y="1657215"/>
                      <a:pt x="289333" y="1654179"/>
                      <a:pt x="291990" y="1650005"/>
                    </a:cubicBezTo>
                    <a:cubicBezTo>
                      <a:pt x="295025" y="1644820"/>
                      <a:pt x="295657" y="1642796"/>
                      <a:pt x="297175" y="1639634"/>
                    </a:cubicBezTo>
                    <a:cubicBezTo>
                      <a:pt x="299831" y="1633690"/>
                      <a:pt x="301981" y="1627999"/>
                      <a:pt x="304131" y="1622434"/>
                    </a:cubicBezTo>
                    <a:cubicBezTo>
                      <a:pt x="308305" y="1611303"/>
                      <a:pt x="311973" y="1600553"/>
                      <a:pt x="315514" y="1590055"/>
                    </a:cubicBezTo>
                    <a:cubicBezTo>
                      <a:pt x="317285" y="1584743"/>
                      <a:pt x="319056" y="1579557"/>
                      <a:pt x="320827" y="1574372"/>
                    </a:cubicBezTo>
                    <a:cubicBezTo>
                      <a:pt x="322597" y="1568807"/>
                      <a:pt x="324368" y="1562863"/>
                      <a:pt x="325759" y="1557424"/>
                    </a:cubicBezTo>
                    <a:cubicBezTo>
                      <a:pt x="328542" y="1546294"/>
                      <a:pt x="330565" y="1535670"/>
                      <a:pt x="332589" y="1525172"/>
                    </a:cubicBezTo>
                    <a:cubicBezTo>
                      <a:pt x="340304" y="1484067"/>
                      <a:pt x="347640" y="1444859"/>
                      <a:pt x="355102" y="1405019"/>
                    </a:cubicBezTo>
                    <a:cubicBezTo>
                      <a:pt x="362564" y="1365179"/>
                      <a:pt x="370153" y="1324706"/>
                      <a:pt x="378374" y="1281071"/>
                    </a:cubicBezTo>
                    <a:cubicBezTo>
                      <a:pt x="382042" y="1259823"/>
                      <a:pt x="388492" y="1239460"/>
                      <a:pt x="395448" y="1215809"/>
                    </a:cubicBezTo>
                    <a:cubicBezTo>
                      <a:pt x="396839" y="1211129"/>
                      <a:pt x="398231" y="1206323"/>
                      <a:pt x="399496" y="1201390"/>
                    </a:cubicBezTo>
                    <a:cubicBezTo>
                      <a:pt x="397851" y="1227824"/>
                      <a:pt x="396713" y="1249199"/>
                      <a:pt x="395828" y="1265767"/>
                    </a:cubicBezTo>
                    <a:cubicBezTo>
                      <a:pt x="394436" y="1292833"/>
                      <a:pt x="393930" y="1307252"/>
                      <a:pt x="396080" y="1310793"/>
                    </a:cubicBezTo>
                    <a:cubicBezTo>
                      <a:pt x="397725" y="1273988"/>
                      <a:pt x="399622" y="1229848"/>
                      <a:pt x="401266" y="1194940"/>
                    </a:cubicBezTo>
                    <a:cubicBezTo>
                      <a:pt x="402404" y="1190513"/>
                      <a:pt x="403543" y="1185834"/>
                      <a:pt x="404681" y="1181280"/>
                    </a:cubicBezTo>
                    <a:cubicBezTo>
                      <a:pt x="402784" y="1202276"/>
                      <a:pt x="401266" y="1223271"/>
                      <a:pt x="399748" y="1244646"/>
                    </a:cubicBezTo>
                    <a:cubicBezTo>
                      <a:pt x="404681" y="1260202"/>
                      <a:pt x="392160" y="1369858"/>
                      <a:pt x="398357" y="1376941"/>
                    </a:cubicBezTo>
                    <a:cubicBezTo>
                      <a:pt x="398483" y="1342918"/>
                      <a:pt x="400887" y="1315473"/>
                      <a:pt x="402151" y="1292075"/>
                    </a:cubicBezTo>
                    <a:cubicBezTo>
                      <a:pt x="403796" y="1268550"/>
                      <a:pt x="404934" y="1248946"/>
                      <a:pt x="406578" y="1230606"/>
                    </a:cubicBezTo>
                    <a:cubicBezTo>
                      <a:pt x="409487" y="1193928"/>
                      <a:pt x="413155" y="1162182"/>
                      <a:pt x="418593" y="1113615"/>
                    </a:cubicBezTo>
                    <a:cubicBezTo>
                      <a:pt x="416443" y="1146372"/>
                      <a:pt x="418847" y="1132713"/>
                      <a:pt x="421502" y="1120192"/>
                    </a:cubicBezTo>
                    <a:cubicBezTo>
                      <a:pt x="419605" y="1140175"/>
                      <a:pt x="417582" y="1166483"/>
                      <a:pt x="415431" y="1199367"/>
                    </a:cubicBezTo>
                    <a:cubicBezTo>
                      <a:pt x="413787" y="1225927"/>
                      <a:pt x="412775" y="1252487"/>
                      <a:pt x="411511" y="1278921"/>
                    </a:cubicBezTo>
                    <a:cubicBezTo>
                      <a:pt x="410372" y="1305481"/>
                      <a:pt x="407463" y="1332042"/>
                      <a:pt x="406831" y="1358475"/>
                    </a:cubicBezTo>
                    <a:cubicBezTo>
                      <a:pt x="406831" y="1362902"/>
                      <a:pt x="406578" y="1367076"/>
                      <a:pt x="406452" y="1371250"/>
                    </a:cubicBezTo>
                    <a:cubicBezTo>
                      <a:pt x="406704" y="1350254"/>
                      <a:pt x="407210" y="1332674"/>
                      <a:pt x="407716" y="1316232"/>
                    </a:cubicBezTo>
                    <a:cubicBezTo>
                      <a:pt x="408475" y="1283980"/>
                      <a:pt x="409108" y="1255396"/>
                      <a:pt x="410120" y="1212141"/>
                    </a:cubicBezTo>
                    <a:cubicBezTo>
                      <a:pt x="407590" y="1269815"/>
                      <a:pt x="404555" y="1315094"/>
                      <a:pt x="401898" y="1343930"/>
                    </a:cubicBezTo>
                    <a:cubicBezTo>
                      <a:pt x="404049" y="1348231"/>
                      <a:pt x="402784" y="1377320"/>
                      <a:pt x="401393" y="1415643"/>
                    </a:cubicBezTo>
                    <a:cubicBezTo>
                      <a:pt x="401139" y="1425255"/>
                      <a:pt x="400760" y="1435373"/>
                      <a:pt x="400887" y="1445997"/>
                    </a:cubicBezTo>
                    <a:cubicBezTo>
                      <a:pt x="400887" y="1451310"/>
                      <a:pt x="401139" y="1456622"/>
                      <a:pt x="401645" y="1462313"/>
                    </a:cubicBezTo>
                    <a:cubicBezTo>
                      <a:pt x="402278" y="1468258"/>
                      <a:pt x="403796" y="1473696"/>
                      <a:pt x="405566" y="1479008"/>
                    </a:cubicBezTo>
                    <a:cubicBezTo>
                      <a:pt x="412649" y="1500762"/>
                      <a:pt x="425676" y="1519987"/>
                      <a:pt x="440980" y="1534658"/>
                    </a:cubicBezTo>
                    <a:lnTo>
                      <a:pt x="442498" y="1533141"/>
                    </a:lnTo>
                    <a:cubicBezTo>
                      <a:pt x="442498" y="1531496"/>
                      <a:pt x="438198" y="1529346"/>
                      <a:pt x="422135" y="1506327"/>
                    </a:cubicBezTo>
                    <a:cubicBezTo>
                      <a:pt x="421502" y="1505948"/>
                      <a:pt x="420490" y="1504936"/>
                      <a:pt x="417835" y="1501015"/>
                    </a:cubicBezTo>
                    <a:cubicBezTo>
                      <a:pt x="415431" y="1496968"/>
                      <a:pt x="411005" y="1490012"/>
                      <a:pt x="406578" y="1476479"/>
                    </a:cubicBezTo>
                    <a:cubicBezTo>
                      <a:pt x="408855" y="1479514"/>
                      <a:pt x="405693" y="1470408"/>
                      <a:pt x="405187" y="1460416"/>
                    </a:cubicBezTo>
                    <a:cubicBezTo>
                      <a:pt x="404934" y="1453586"/>
                      <a:pt x="405187" y="1446883"/>
                      <a:pt x="405566" y="1443974"/>
                    </a:cubicBezTo>
                    <a:cubicBezTo>
                      <a:pt x="405819" y="1452195"/>
                      <a:pt x="406199" y="1459151"/>
                      <a:pt x="406958" y="1464210"/>
                    </a:cubicBezTo>
                    <a:cubicBezTo>
                      <a:pt x="412269" y="1489000"/>
                      <a:pt x="424664" y="1507718"/>
                      <a:pt x="438450" y="1523908"/>
                    </a:cubicBezTo>
                    <a:cubicBezTo>
                      <a:pt x="450972" y="1537188"/>
                      <a:pt x="468552" y="1552112"/>
                      <a:pt x="492203" y="1569060"/>
                    </a:cubicBezTo>
                    <a:cubicBezTo>
                      <a:pt x="515728" y="1586008"/>
                      <a:pt x="534826" y="1599794"/>
                      <a:pt x="551648" y="1607383"/>
                    </a:cubicBezTo>
                    <a:cubicBezTo>
                      <a:pt x="554177" y="1608395"/>
                      <a:pt x="556833" y="1608900"/>
                      <a:pt x="559363" y="1609659"/>
                    </a:cubicBezTo>
                    <a:cubicBezTo>
                      <a:pt x="564296" y="1611683"/>
                      <a:pt x="571631" y="1613959"/>
                      <a:pt x="581749" y="1614971"/>
                    </a:cubicBezTo>
                    <a:cubicBezTo>
                      <a:pt x="593385" y="1616110"/>
                      <a:pt x="608815" y="1614719"/>
                      <a:pt x="624752" y="1607635"/>
                    </a:cubicBezTo>
                    <a:cubicBezTo>
                      <a:pt x="640688" y="1600553"/>
                      <a:pt x="657003" y="1588664"/>
                      <a:pt x="672307" y="1573234"/>
                    </a:cubicBezTo>
                    <a:cubicBezTo>
                      <a:pt x="672307" y="1572222"/>
                      <a:pt x="672181" y="1571716"/>
                      <a:pt x="671675" y="1571590"/>
                    </a:cubicBezTo>
                    <a:cubicBezTo>
                      <a:pt x="677872" y="1565392"/>
                      <a:pt x="684070" y="1558689"/>
                      <a:pt x="690394" y="1550974"/>
                    </a:cubicBezTo>
                    <a:cubicBezTo>
                      <a:pt x="706835" y="1530864"/>
                      <a:pt x="719736" y="1502027"/>
                      <a:pt x="735799" y="1469016"/>
                    </a:cubicBezTo>
                    <a:cubicBezTo>
                      <a:pt x="743387" y="1453460"/>
                      <a:pt x="751861" y="1436765"/>
                      <a:pt x="760082" y="1418805"/>
                    </a:cubicBezTo>
                    <a:cubicBezTo>
                      <a:pt x="760588" y="1418425"/>
                      <a:pt x="761094" y="1418046"/>
                      <a:pt x="761347" y="1418173"/>
                    </a:cubicBezTo>
                    <a:cubicBezTo>
                      <a:pt x="754264" y="1434615"/>
                      <a:pt x="747814" y="1449918"/>
                      <a:pt x="742628" y="1461934"/>
                    </a:cubicBezTo>
                    <a:cubicBezTo>
                      <a:pt x="748699" y="1450045"/>
                      <a:pt x="753885" y="1439547"/>
                      <a:pt x="758438" y="1430188"/>
                    </a:cubicBezTo>
                    <a:cubicBezTo>
                      <a:pt x="758185" y="1430947"/>
                      <a:pt x="757932" y="1431579"/>
                      <a:pt x="757679" y="1432465"/>
                    </a:cubicBezTo>
                    <a:cubicBezTo>
                      <a:pt x="767292" y="1412608"/>
                      <a:pt x="773868" y="1398189"/>
                      <a:pt x="780572" y="1380229"/>
                    </a:cubicBezTo>
                    <a:cubicBezTo>
                      <a:pt x="787401" y="1362396"/>
                      <a:pt x="792840" y="1340769"/>
                      <a:pt x="803085" y="1308390"/>
                    </a:cubicBezTo>
                    <a:cubicBezTo>
                      <a:pt x="810294" y="1284739"/>
                      <a:pt x="811306" y="1277530"/>
                      <a:pt x="812191" y="1270321"/>
                    </a:cubicBezTo>
                    <a:cubicBezTo>
                      <a:pt x="816112" y="1259823"/>
                      <a:pt x="819906" y="1249452"/>
                      <a:pt x="822815" y="1238828"/>
                    </a:cubicBezTo>
                    <a:cubicBezTo>
                      <a:pt x="829771" y="1213912"/>
                      <a:pt x="833945" y="1188616"/>
                      <a:pt x="839510" y="1164332"/>
                    </a:cubicBezTo>
                    <a:cubicBezTo>
                      <a:pt x="846087" y="1135622"/>
                      <a:pt x="851020" y="1109947"/>
                      <a:pt x="855573" y="1087687"/>
                    </a:cubicBezTo>
                    <a:cubicBezTo>
                      <a:pt x="858229" y="1074913"/>
                      <a:pt x="860759" y="1063403"/>
                      <a:pt x="863035" y="1052779"/>
                    </a:cubicBezTo>
                    <a:cubicBezTo>
                      <a:pt x="859494" y="1083134"/>
                      <a:pt x="861138" y="1086296"/>
                      <a:pt x="859241" y="1104129"/>
                    </a:cubicBezTo>
                    <a:cubicBezTo>
                      <a:pt x="858229" y="1113109"/>
                      <a:pt x="856458" y="1126010"/>
                      <a:pt x="852537" y="1148143"/>
                    </a:cubicBezTo>
                    <a:cubicBezTo>
                      <a:pt x="850640" y="1159400"/>
                      <a:pt x="847984" y="1172553"/>
                      <a:pt x="844949" y="1188742"/>
                    </a:cubicBezTo>
                    <a:cubicBezTo>
                      <a:pt x="841787" y="1205058"/>
                      <a:pt x="838498" y="1224662"/>
                      <a:pt x="831795" y="1248187"/>
                    </a:cubicBezTo>
                    <a:cubicBezTo>
                      <a:pt x="825218" y="1271079"/>
                      <a:pt x="824965" y="1271332"/>
                      <a:pt x="829392" y="1259570"/>
                    </a:cubicBezTo>
                    <a:cubicBezTo>
                      <a:pt x="833945" y="1247681"/>
                      <a:pt x="840143" y="1222512"/>
                      <a:pt x="845202" y="1195825"/>
                    </a:cubicBezTo>
                    <a:cubicBezTo>
                      <a:pt x="855952" y="1143084"/>
                      <a:pt x="868726" y="1079466"/>
                      <a:pt x="868600" y="1086549"/>
                    </a:cubicBezTo>
                    <a:cubicBezTo>
                      <a:pt x="854561" y="1166988"/>
                      <a:pt x="860759" y="1145234"/>
                      <a:pt x="846719" y="1216947"/>
                    </a:cubicBezTo>
                    <a:cubicBezTo>
                      <a:pt x="850261" y="1210370"/>
                      <a:pt x="855699" y="1185328"/>
                      <a:pt x="858229" y="1175083"/>
                    </a:cubicBezTo>
                    <a:cubicBezTo>
                      <a:pt x="860759" y="1165091"/>
                      <a:pt x="860253" y="1167115"/>
                      <a:pt x="851020" y="1217832"/>
                    </a:cubicBezTo>
                    <a:cubicBezTo>
                      <a:pt x="855320" y="1198102"/>
                      <a:pt x="858355" y="1182798"/>
                      <a:pt x="861644" y="1169265"/>
                    </a:cubicBezTo>
                    <a:cubicBezTo>
                      <a:pt x="864806" y="1155099"/>
                      <a:pt x="867588" y="1142578"/>
                      <a:pt x="870624" y="1129172"/>
                    </a:cubicBezTo>
                    <a:cubicBezTo>
                      <a:pt x="876568" y="1102738"/>
                      <a:pt x="883018" y="1072889"/>
                      <a:pt x="892884" y="1022551"/>
                    </a:cubicBezTo>
                    <a:cubicBezTo>
                      <a:pt x="893516" y="1009904"/>
                      <a:pt x="886307" y="1043547"/>
                      <a:pt x="879350" y="1075672"/>
                    </a:cubicBezTo>
                    <a:cubicBezTo>
                      <a:pt x="872394" y="1107797"/>
                      <a:pt x="865438" y="1137772"/>
                      <a:pt x="867209" y="1119939"/>
                    </a:cubicBezTo>
                    <a:cubicBezTo>
                      <a:pt x="878718" y="1065933"/>
                      <a:pt x="884157" y="1035199"/>
                      <a:pt x="887066" y="1017492"/>
                    </a:cubicBezTo>
                    <a:cubicBezTo>
                      <a:pt x="887319" y="1014963"/>
                      <a:pt x="887825" y="1013951"/>
                      <a:pt x="887951" y="1009904"/>
                    </a:cubicBezTo>
                    <a:cubicBezTo>
                      <a:pt x="887951" y="1006868"/>
                      <a:pt x="887698" y="1004845"/>
                      <a:pt x="887572" y="1003200"/>
                    </a:cubicBezTo>
                    <a:cubicBezTo>
                      <a:pt x="887445" y="1001935"/>
                      <a:pt x="887192" y="1000671"/>
                      <a:pt x="887066" y="999532"/>
                    </a:cubicBezTo>
                    <a:lnTo>
                      <a:pt x="887066" y="998394"/>
                    </a:lnTo>
                    <a:cubicBezTo>
                      <a:pt x="887066" y="998394"/>
                      <a:pt x="886813" y="997888"/>
                      <a:pt x="886813" y="997888"/>
                    </a:cubicBezTo>
                    <a:lnTo>
                      <a:pt x="886813" y="997635"/>
                    </a:lnTo>
                    <a:cubicBezTo>
                      <a:pt x="886813" y="997635"/>
                      <a:pt x="886813" y="997635"/>
                      <a:pt x="886813" y="997382"/>
                    </a:cubicBezTo>
                    <a:lnTo>
                      <a:pt x="886813" y="996118"/>
                    </a:lnTo>
                    <a:cubicBezTo>
                      <a:pt x="886433" y="989414"/>
                      <a:pt x="884157" y="987011"/>
                      <a:pt x="883398" y="985620"/>
                    </a:cubicBezTo>
                    <a:cubicBezTo>
                      <a:pt x="883398" y="985620"/>
                      <a:pt x="883398" y="985620"/>
                      <a:pt x="883272" y="985367"/>
                    </a:cubicBezTo>
                    <a:cubicBezTo>
                      <a:pt x="886433" y="984734"/>
                      <a:pt x="890354" y="984102"/>
                      <a:pt x="895413" y="983217"/>
                    </a:cubicBezTo>
                    <a:cubicBezTo>
                      <a:pt x="895919" y="984229"/>
                      <a:pt x="896425" y="985494"/>
                      <a:pt x="896931" y="987011"/>
                    </a:cubicBezTo>
                    <a:cubicBezTo>
                      <a:pt x="897690" y="989414"/>
                      <a:pt x="898322" y="992323"/>
                      <a:pt x="898322" y="995991"/>
                    </a:cubicBezTo>
                    <a:lnTo>
                      <a:pt x="898322" y="998521"/>
                    </a:lnTo>
                    <a:cubicBezTo>
                      <a:pt x="898322" y="998521"/>
                      <a:pt x="898322" y="999153"/>
                      <a:pt x="898322" y="999153"/>
                    </a:cubicBezTo>
                    <a:cubicBezTo>
                      <a:pt x="898322" y="1000418"/>
                      <a:pt x="898575" y="1003074"/>
                      <a:pt x="898575" y="1008007"/>
                    </a:cubicBezTo>
                    <a:cubicBezTo>
                      <a:pt x="898575" y="1009145"/>
                      <a:pt x="898575" y="1010662"/>
                      <a:pt x="898449" y="1012180"/>
                    </a:cubicBezTo>
                    <a:cubicBezTo>
                      <a:pt x="898196" y="1014330"/>
                      <a:pt x="898069" y="1014836"/>
                      <a:pt x="897943" y="1015469"/>
                    </a:cubicBezTo>
                    <a:lnTo>
                      <a:pt x="897184" y="1019516"/>
                    </a:lnTo>
                    <a:cubicBezTo>
                      <a:pt x="896678" y="1022172"/>
                      <a:pt x="896172" y="1024828"/>
                      <a:pt x="895666" y="1027231"/>
                    </a:cubicBezTo>
                    <a:cubicBezTo>
                      <a:pt x="894781" y="1032163"/>
                      <a:pt x="893896" y="1036843"/>
                      <a:pt x="893137" y="1040764"/>
                    </a:cubicBezTo>
                    <a:cubicBezTo>
                      <a:pt x="891745" y="1048732"/>
                      <a:pt x="890860" y="1054297"/>
                      <a:pt x="890860" y="1056068"/>
                    </a:cubicBezTo>
                    <a:cubicBezTo>
                      <a:pt x="893263" y="1044305"/>
                      <a:pt x="895540" y="1033175"/>
                      <a:pt x="897690" y="1022551"/>
                    </a:cubicBezTo>
                    <a:cubicBezTo>
                      <a:pt x="898196" y="1019895"/>
                      <a:pt x="898828" y="1017239"/>
                      <a:pt x="899334" y="1014710"/>
                    </a:cubicBezTo>
                    <a:cubicBezTo>
                      <a:pt x="900219" y="1008765"/>
                      <a:pt x="899713" y="1004339"/>
                      <a:pt x="899713" y="1002062"/>
                    </a:cubicBezTo>
                    <a:close/>
                    <a:moveTo>
                      <a:pt x="817883" y="941100"/>
                    </a:moveTo>
                    <a:cubicBezTo>
                      <a:pt x="817883" y="941100"/>
                      <a:pt x="817883" y="941100"/>
                      <a:pt x="817883" y="941100"/>
                    </a:cubicBezTo>
                    <a:cubicBezTo>
                      <a:pt x="818768" y="940594"/>
                      <a:pt x="819653" y="940341"/>
                      <a:pt x="820538" y="939835"/>
                    </a:cubicBezTo>
                    <a:cubicBezTo>
                      <a:pt x="819527" y="940720"/>
                      <a:pt x="818894" y="941606"/>
                      <a:pt x="818262" y="942238"/>
                    </a:cubicBezTo>
                    <a:cubicBezTo>
                      <a:pt x="817377" y="942744"/>
                      <a:pt x="816492" y="943376"/>
                      <a:pt x="815606" y="944009"/>
                    </a:cubicBezTo>
                    <a:cubicBezTo>
                      <a:pt x="815859" y="943629"/>
                      <a:pt x="816112" y="943250"/>
                      <a:pt x="816618" y="942618"/>
                    </a:cubicBezTo>
                    <a:cubicBezTo>
                      <a:pt x="816997" y="942112"/>
                      <a:pt x="817377" y="941732"/>
                      <a:pt x="817756" y="941226"/>
                    </a:cubicBezTo>
                    <a:close/>
                    <a:moveTo>
                      <a:pt x="826989" y="936926"/>
                    </a:moveTo>
                    <a:lnTo>
                      <a:pt x="827495" y="936926"/>
                    </a:lnTo>
                    <a:cubicBezTo>
                      <a:pt x="827495" y="936926"/>
                      <a:pt x="827748" y="936673"/>
                      <a:pt x="827748" y="936673"/>
                    </a:cubicBezTo>
                    <a:lnTo>
                      <a:pt x="827748" y="936673"/>
                    </a:lnTo>
                    <a:cubicBezTo>
                      <a:pt x="827748" y="936673"/>
                      <a:pt x="827748" y="936673"/>
                      <a:pt x="827748" y="936673"/>
                    </a:cubicBezTo>
                    <a:cubicBezTo>
                      <a:pt x="827874" y="937179"/>
                      <a:pt x="828001" y="937432"/>
                      <a:pt x="828127" y="937685"/>
                    </a:cubicBezTo>
                    <a:lnTo>
                      <a:pt x="828127" y="937685"/>
                    </a:lnTo>
                    <a:cubicBezTo>
                      <a:pt x="828127" y="937685"/>
                      <a:pt x="827621" y="937811"/>
                      <a:pt x="827621" y="937811"/>
                    </a:cubicBezTo>
                    <a:cubicBezTo>
                      <a:pt x="825977" y="938444"/>
                      <a:pt x="824080" y="939329"/>
                      <a:pt x="822183" y="940214"/>
                    </a:cubicBezTo>
                    <a:cubicBezTo>
                      <a:pt x="822689" y="939835"/>
                      <a:pt x="823195" y="939329"/>
                      <a:pt x="823700" y="938950"/>
                    </a:cubicBezTo>
                    <a:cubicBezTo>
                      <a:pt x="824586" y="938317"/>
                      <a:pt x="825724" y="937559"/>
                      <a:pt x="826862" y="936926"/>
                    </a:cubicBezTo>
                    <a:lnTo>
                      <a:pt x="826862" y="936926"/>
                    </a:lnTo>
                    <a:close/>
                    <a:moveTo>
                      <a:pt x="827874" y="936547"/>
                    </a:moveTo>
                    <a:lnTo>
                      <a:pt x="827874" y="936547"/>
                    </a:lnTo>
                    <a:cubicBezTo>
                      <a:pt x="827874" y="936547"/>
                      <a:pt x="827874" y="936673"/>
                      <a:pt x="827874" y="936547"/>
                    </a:cubicBezTo>
                    <a:close/>
                    <a:moveTo>
                      <a:pt x="818009" y="945021"/>
                    </a:moveTo>
                    <a:cubicBezTo>
                      <a:pt x="818515" y="944262"/>
                      <a:pt x="819021" y="943629"/>
                      <a:pt x="819653" y="942870"/>
                    </a:cubicBezTo>
                    <a:cubicBezTo>
                      <a:pt x="821297" y="941985"/>
                      <a:pt x="822942" y="941100"/>
                      <a:pt x="824459" y="940467"/>
                    </a:cubicBezTo>
                    <a:lnTo>
                      <a:pt x="827242" y="939329"/>
                    </a:lnTo>
                    <a:lnTo>
                      <a:pt x="827874" y="939076"/>
                    </a:lnTo>
                    <a:lnTo>
                      <a:pt x="828254" y="939076"/>
                    </a:lnTo>
                    <a:cubicBezTo>
                      <a:pt x="828254" y="939076"/>
                      <a:pt x="828380" y="938950"/>
                      <a:pt x="828380" y="938950"/>
                    </a:cubicBezTo>
                    <a:lnTo>
                      <a:pt x="828380" y="938950"/>
                    </a:lnTo>
                    <a:cubicBezTo>
                      <a:pt x="828380" y="938950"/>
                      <a:pt x="828380" y="938950"/>
                      <a:pt x="828380" y="938950"/>
                    </a:cubicBezTo>
                    <a:cubicBezTo>
                      <a:pt x="828633" y="939582"/>
                      <a:pt x="828886" y="940594"/>
                      <a:pt x="829392" y="942238"/>
                    </a:cubicBezTo>
                    <a:lnTo>
                      <a:pt x="829392" y="942238"/>
                    </a:lnTo>
                    <a:cubicBezTo>
                      <a:pt x="829392" y="942238"/>
                      <a:pt x="829392" y="942238"/>
                      <a:pt x="829392" y="942238"/>
                    </a:cubicBezTo>
                    <a:lnTo>
                      <a:pt x="829265" y="942238"/>
                    </a:lnTo>
                    <a:cubicBezTo>
                      <a:pt x="829265" y="942238"/>
                      <a:pt x="829013" y="942238"/>
                      <a:pt x="829013" y="942238"/>
                    </a:cubicBezTo>
                    <a:lnTo>
                      <a:pt x="828380" y="942238"/>
                    </a:lnTo>
                    <a:cubicBezTo>
                      <a:pt x="827495" y="942618"/>
                      <a:pt x="826357" y="942997"/>
                      <a:pt x="825092" y="943376"/>
                    </a:cubicBezTo>
                    <a:cubicBezTo>
                      <a:pt x="822689" y="944262"/>
                      <a:pt x="819653" y="945653"/>
                      <a:pt x="816238" y="947677"/>
                    </a:cubicBezTo>
                    <a:cubicBezTo>
                      <a:pt x="816365" y="947297"/>
                      <a:pt x="816492" y="947044"/>
                      <a:pt x="816744" y="946538"/>
                    </a:cubicBezTo>
                    <a:lnTo>
                      <a:pt x="817883" y="944768"/>
                    </a:lnTo>
                    <a:close/>
                    <a:moveTo>
                      <a:pt x="828254" y="937685"/>
                    </a:moveTo>
                    <a:cubicBezTo>
                      <a:pt x="828254" y="937685"/>
                      <a:pt x="828001" y="936926"/>
                      <a:pt x="827874" y="936547"/>
                    </a:cubicBezTo>
                    <a:lnTo>
                      <a:pt x="827874" y="936547"/>
                    </a:lnTo>
                    <a:cubicBezTo>
                      <a:pt x="827874" y="936547"/>
                      <a:pt x="828127" y="937179"/>
                      <a:pt x="828254" y="937685"/>
                    </a:cubicBezTo>
                    <a:lnTo>
                      <a:pt x="828254" y="937685"/>
                    </a:lnTo>
                    <a:close/>
                    <a:moveTo>
                      <a:pt x="827495" y="935282"/>
                    </a:moveTo>
                    <a:cubicBezTo>
                      <a:pt x="827495" y="935282"/>
                      <a:pt x="827495" y="935282"/>
                      <a:pt x="827495" y="935282"/>
                    </a:cubicBezTo>
                    <a:cubicBezTo>
                      <a:pt x="827495" y="935029"/>
                      <a:pt x="827368" y="934776"/>
                      <a:pt x="827242" y="934397"/>
                    </a:cubicBezTo>
                    <a:lnTo>
                      <a:pt x="827242" y="934397"/>
                    </a:lnTo>
                    <a:cubicBezTo>
                      <a:pt x="827242" y="934397"/>
                      <a:pt x="827495" y="935029"/>
                      <a:pt x="827495" y="935282"/>
                    </a:cubicBezTo>
                    <a:close/>
                    <a:moveTo>
                      <a:pt x="806373" y="949953"/>
                    </a:moveTo>
                    <a:cubicBezTo>
                      <a:pt x="807891" y="948309"/>
                      <a:pt x="810168" y="946412"/>
                      <a:pt x="812570" y="944641"/>
                    </a:cubicBezTo>
                    <a:lnTo>
                      <a:pt x="812570" y="944641"/>
                    </a:lnTo>
                    <a:cubicBezTo>
                      <a:pt x="812065" y="945527"/>
                      <a:pt x="811812" y="946159"/>
                      <a:pt x="811559" y="946791"/>
                    </a:cubicBezTo>
                    <a:cubicBezTo>
                      <a:pt x="808523" y="949194"/>
                      <a:pt x="805614" y="951977"/>
                      <a:pt x="803085" y="955265"/>
                    </a:cubicBezTo>
                    <a:cubicBezTo>
                      <a:pt x="800302" y="958174"/>
                      <a:pt x="801187" y="955771"/>
                      <a:pt x="806373" y="950080"/>
                    </a:cubicBezTo>
                    <a:close/>
                    <a:moveTo>
                      <a:pt x="832175" y="949827"/>
                    </a:moveTo>
                    <a:lnTo>
                      <a:pt x="832175" y="949827"/>
                    </a:lnTo>
                    <a:cubicBezTo>
                      <a:pt x="832554" y="951092"/>
                      <a:pt x="833060" y="952356"/>
                      <a:pt x="833439" y="953874"/>
                    </a:cubicBezTo>
                    <a:cubicBezTo>
                      <a:pt x="834198" y="956024"/>
                      <a:pt x="834704" y="957668"/>
                      <a:pt x="835083" y="958933"/>
                    </a:cubicBezTo>
                    <a:cubicBezTo>
                      <a:pt x="835083" y="958933"/>
                      <a:pt x="835083" y="958933"/>
                      <a:pt x="835083" y="958933"/>
                    </a:cubicBezTo>
                    <a:cubicBezTo>
                      <a:pt x="834704" y="957921"/>
                      <a:pt x="834451" y="956910"/>
                      <a:pt x="834072" y="956024"/>
                    </a:cubicBezTo>
                    <a:cubicBezTo>
                      <a:pt x="834324" y="956783"/>
                      <a:pt x="834578" y="957416"/>
                      <a:pt x="834830" y="958174"/>
                    </a:cubicBezTo>
                    <a:cubicBezTo>
                      <a:pt x="834830" y="958174"/>
                      <a:pt x="834830" y="958174"/>
                      <a:pt x="834830" y="958174"/>
                    </a:cubicBezTo>
                    <a:cubicBezTo>
                      <a:pt x="834198" y="956277"/>
                      <a:pt x="833313" y="953494"/>
                      <a:pt x="832175" y="949953"/>
                    </a:cubicBezTo>
                    <a:lnTo>
                      <a:pt x="832175" y="949953"/>
                    </a:lnTo>
                    <a:cubicBezTo>
                      <a:pt x="832807" y="951851"/>
                      <a:pt x="833439" y="953874"/>
                      <a:pt x="834198" y="956151"/>
                    </a:cubicBezTo>
                    <a:cubicBezTo>
                      <a:pt x="833945" y="955518"/>
                      <a:pt x="833692" y="954633"/>
                      <a:pt x="833566" y="954000"/>
                    </a:cubicBezTo>
                    <a:cubicBezTo>
                      <a:pt x="833186" y="952862"/>
                      <a:pt x="832681" y="951471"/>
                      <a:pt x="832301" y="949953"/>
                    </a:cubicBezTo>
                    <a:close/>
                    <a:moveTo>
                      <a:pt x="877707" y="985999"/>
                    </a:moveTo>
                    <a:cubicBezTo>
                      <a:pt x="877707" y="985999"/>
                      <a:pt x="877200" y="986252"/>
                      <a:pt x="877074" y="986252"/>
                    </a:cubicBezTo>
                    <a:cubicBezTo>
                      <a:pt x="877327" y="986126"/>
                      <a:pt x="877707" y="985999"/>
                      <a:pt x="878086" y="985746"/>
                    </a:cubicBezTo>
                    <a:cubicBezTo>
                      <a:pt x="878086" y="985746"/>
                      <a:pt x="877959" y="985746"/>
                      <a:pt x="877833" y="985873"/>
                    </a:cubicBezTo>
                    <a:close/>
                    <a:moveTo>
                      <a:pt x="874671" y="987264"/>
                    </a:moveTo>
                    <a:lnTo>
                      <a:pt x="874671" y="987264"/>
                    </a:lnTo>
                    <a:cubicBezTo>
                      <a:pt x="874671" y="987264"/>
                      <a:pt x="874671" y="987264"/>
                      <a:pt x="874671" y="987264"/>
                    </a:cubicBezTo>
                    <a:cubicBezTo>
                      <a:pt x="874671" y="987264"/>
                      <a:pt x="874671" y="987264"/>
                      <a:pt x="874671" y="987264"/>
                    </a:cubicBezTo>
                    <a:close/>
                    <a:moveTo>
                      <a:pt x="697602" y="861166"/>
                    </a:moveTo>
                    <a:cubicBezTo>
                      <a:pt x="696844" y="861293"/>
                      <a:pt x="696085" y="861419"/>
                      <a:pt x="695705" y="861546"/>
                    </a:cubicBezTo>
                    <a:cubicBezTo>
                      <a:pt x="695958" y="861546"/>
                      <a:pt x="696591" y="861419"/>
                      <a:pt x="697602" y="861166"/>
                    </a:cubicBezTo>
                    <a:lnTo>
                      <a:pt x="697602" y="861166"/>
                    </a:lnTo>
                    <a:close/>
                    <a:moveTo>
                      <a:pt x="824965" y="955392"/>
                    </a:moveTo>
                    <a:cubicBezTo>
                      <a:pt x="824965" y="955392"/>
                      <a:pt x="825471" y="955645"/>
                      <a:pt x="825724" y="955645"/>
                    </a:cubicBezTo>
                    <a:cubicBezTo>
                      <a:pt x="825724" y="955645"/>
                      <a:pt x="825851" y="955645"/>
                      <a:pt x="825977" y="955771"/>
                    </a:cubicBezTo>
                    <a:lnTo>
                      <a:pt x="824965" y="955392"/>
                    </a:lnTo>
                    <a:cubicBezTo>
                      <a:pt x="824965" y="955392"/>
                      <a:pt x="824965" y="955392"/>
                      <a:pt x="824965" y="955392"/>
                    </a:cubicBezTo>
                    <a:close/>
                    <a:moveTo>
                      <a:pt x="835843" y="960957"/>
                    </a:move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ubicBezTo>
                      <a:pt x="835843" y="960957"/>
                      <a:pt x="835843" y="960957"/>
                      <a:pt x="835843" y="960957"/>
                    </a:cubicBezTo>
                    <a:cubicBezTo>
                      <a:pt x="835843" y="960957"/>
                      <a:pt x="835843" y="960957"/>
                      <a:pt x="835843" y="960957"/>
                    </a:cubicBezTo>
                    <a:lnTo>
                      <a:pt x="835843" y="960957"/>
                    </a:lnTo>
                    <a:close/>
                    <a:moveTo>
                      <a:pt x="833439" y="959059"/>
                    </a:moveTo>
                    <a:cubicBezTo>
                      <a:pt x="833439" y="959059"/>
                      <a:pt x="833439" y="959059"/>
                      <a:pt x="833313" y="959059"/>
                    </a:cubicBezTo>
                    <a:cubicBezTo>
                      <a:pt x="833313" y="959059"/>
                      <a:pt x="833313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439" y="959059"/>
                    </a:lnTo>
                    <a:cubicBezTo>
                      <a:pt x="833439" y="959059"/>
                      <a:pt x="833439" y="959059"/>
                      <a:pt x="833439" y="959059"/>
                    </a:cubicBezTo>
                    <a:cubicBezTo>
                      <a:pt x="833439" y="959059"/>
                      <a:pt x="833439" y="959059"/>
                      <a:pt x="833439" y="959059"/>
                    </a:cubicBezTo>
                    <a:close/>
                    <a:moveTo>
                      <a:pt x="835716" y="960324"/>
                    </a:moveTo>
                    <a:cubicBezTo>
                      <a:pt x="835716" y="960324"/>
                      <a:pt x="835716" y="960324"/>
                      <a:pt x="835716" y="960324"/>
                    </a:cubicBezTo>
                    <a:cubicBezTo>
                      <a:pt x="835716" y="960324"/>
                      <a:pt x="835716" y="960324"/>
                      <a:pt x="835716" y="960324"/>
                    </a:cubicBezTo>
                    <a:cubicBezTo>
                      <a:pt x="835716" y="960324"/>
                      <a:pt x="835716" y="960324"/>
                      <a:pt x="835716" y="960324"/>
                    </a:cubicBezTo>
                    <a:close/>
                    <a:moveTo>
                      <a:pt x="835969" y="960957"/>
                    </a:move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lose/>
                    <a:moveTo>
                      <a:pt x="835969" y="960957"/>
                    </a:move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ubicBezTo>
                      <a:pt x="835969" y="960957"/>
                      <a:pt x="835969" y="960957"/>
                      <a:pt x="835969" y="960957"/>
                    </a:cubicBezTo>
                    <a:lnTo>
                      <a:pt x="835969" y="960957"/>
                    </a:lnTo>
                    <a:close/>
                    <a:moveTo>
                      <a:pt x="835969" y="960957"/>
                    </a:moveTo>
                    <a:lnTo>
                      <a:pt x="835969" y="960957"/>
                    </a:lnTo>
                    <a:lnTo>
                      <a:pt x="835969" y="960957"/>
                    </a:lnTo>
                    <a:close/>
                    <a:moveTo>
                      <a:pt x="834704" y="959818"/>
                    </a:move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704" y="959818"/>
                    </a:cubicBezTo>
                    <a:cubicBezTo>
                      <a:pt x="834704" y="959818"/>
                      <a:pt x="834704" y="959818"/>
                      <a:pt x="834830" y="959818"/>
                    </a:cubicBezTo>
                    <a:cubicBezTo>
                      <a:pt x="834830" y="959818"/>
                      <a:pt x="834830" y="959818"/>
                      <a:pt x="834830" y="959818"/>
                    </a:cubicBezTo>
                    <a:cubicBezTo>
                      <a:pt x="834830" y="959818"/>
                      <a:pt x="834957" y="959818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5083" y="959945"/>
                      <a:pt x="835083" y="959945"/>
                    </a:cubicBezTo>
                    <a:cubicBezTo>
                      <a:pt x="835083" y="959945"/>
                      <a:pt x="834830" y="959818"/>
                      <a:pt x="834704" y="959692"/>
                    </a:cubicBezTo>
                    <a:cubicBezTo>
                      <a:pt x="834704" y="959692"/>
                      <a:pt x="834704" y="959692"/>
                      <a:pt x="834704" y="959692"/>
                    </a:cubicBezTo>
                    <a:close/>
                    <a:moveTo>
                      <a:pt x="833060" y="958807"/>
                    </a:moveTo>
                    <a:cubicBezTo>
                      <a:pt x="833060" y="958807"/>
                      <a:pt x="833060" y="958807"/>
                      <a:pt x="832933" y="958807"/>
                    </a:cubicBezTo>
                    <a:cubicBezTo>
                      <a:pt x="832933" y="958807"/>
                      <a:pt x="832933" y="958807"/>
                      <a:pt x="832933" y="958807"/>
                    </a:cubicBezTo>
                    <a:cubicBezTo>
                      <a:pt x="832933" y="958807"/>
                      <a:pt x="833060" y="958807"/>
                      <a:pt x="833186" y="958807"/>
                    </a:cubicBezTo>
                    <a:cubicBezTo>
                      <a:pt x="833186" y="958807"/>
                      <a:pt x="833186" y="958807"/>
                      <a:pt x="833186" y="958807"/>
                    </a:cubicBezTo>
                    <a:close/>
                    <a:moveTo>
                      <a:pt x="832807" y="958680"/>
                    </a:moveTo>
                    <a:cubicBezTo>
                      <a:pt x="832807" y="958680"/>
                      <a:pt x="832807" y="958680"/>
                      <a:pt x="832807" y="958680"/>
                    </a:cubicBezTo>
                    <a:cubicBezTo>
                      <a:pt x="832807" y="958680"/>
                      <a:pt x="832807" y="958680"/>
                      <a:pt x="832807" y="958680"/>
                    </a:cubicBezTo>
                    <a:cubicBezTo>
                      <a:pt x="832807" y="958680"/>
                      <a:pt x="832807" y="958680"/>
                      <a:pt x="832807" y="958680"/>
                    </a:cubicBezTo>
                    <a:close/>
                    <a:moveTo>
                      <a:pt x="833313" y="958933"/>
                    </a:moveTo>
                    <a:cubicBezTo>
                      <a:pt x="833313" y="958933"/>
                      <a:pt x="833313" y="958933"/>
                      <a:pt x="833313" y="958933"/>
                    </a:cubicBezTo>
                    <a:cubicBezTo>
                      <a:pt x="833186" y="958933"/>
                      <a:pt x="833060" y="958807"/>
                      <a:pt x="832807" y="958680"/>
                    </a:cubicBezTo>
                    <a:cubicBezTo>
                      <a:pt x="832807" y="958680"/>
                      <a:pt x="833060" y="958680"/>
                      <a:pt x="833186" y="958807"/>
                    </a:cubicBezTo>
                    <a:close/>
                    <a:moveTo>
                      <a:pt x="835589" y="960324"/>
                    </a:move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ubicBezTo>
                      <a:pt x="835589" y="960324"/>
                      <a:pt x="835589" y="960324"/>
                      <a:pt x="835589" y="960324"/>
                    </a:cubicBezTo>
                    <a:close/>
                    <a:moveTo>
                      <a:pt x="836095" y="960830"/>
                    </a:move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830"/>
                      <a:pt x="836095" y="960830"/>
                    </a:cubicBezTo>
                    <a:lnTo>
                      <a:pt x="836095" y="960830"/>
                    </a:lnTo>
                    <a:cubicBezTo>
                      <a:pt x="836095" y="960830"/>
                      <a:pt x="836095" y="960578"/>
                      <a:pt x="835969" y="960324"/>
                    </a:cubicBezTo>
                    <a:cubicBezTo>
                      <a:pt x="835969" y="960324"/>
                      <a:pt x="835969" y="960578"/>
                      <a:pt x="835969" y="960578"/>
                    </a:cubicBezTo>
                    <a:cubicBezTo>
                      <a:pt x="835969" y="960578"/>
                      <a:pt x="835969" y="960704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ubicBezTo>
                      <a:pt x="835969" y="960830"/>
                      <a:pt x="835969" y="960830"/>
                      <a:pt x="835969" y="960830"/>
                    </a:cubicBezTo>
                    <a:lnTo>
                      <a:pt x="835969" y="960830"/>
                    </a:lnTo>
                    <a:close/>
                    <a:moveTo>
                      <a:pt x="836348" y="961463"/>
                    </a:moveTo>
                    <a:cubicBezTo>
                      <a:pt x="836348" y="961463"/>
                      <a:pt x="836348" y="961463"/>
                      <a:pt x="836348" y="961463"/>
                    </a:cubicBezTo>
                    <a:lnTo>
                      <a:pt x="836348" y="961463"/>
                    </a:lnTo>
                    <a:cubicBezTo>
                      <a:pt x="836348" y="961463"/>
                      <a:pt x="836348" y="961463"/>
                      <a:pt x="836348" y="961463"/>
                    </a:cubicBezTo>
                    <a:cubicBezTo>
                      <a:pt x="836348" y="961463"/>
                      <a:pt x="836348" y="961463"/>
                      <a:pt x="836348" y="961463"/>
                    </a:cubicBezTo>
                    <a:close/>
                    <a:moveTo>
                      <a:pt x="835716" y="959565"/>
                    </a:moveTo>
                    <a:cubicBezTo>
                      <a:pt x="835716" y="959565"/>
                      <a:pt x="835716" y="959313"/>
                      <a:pt x="835716" y="959565"/>
                    </a:cubicBezTo>
                    <a:lnTo>
                      <a:pt x="835716" y="959565"/>
                    </a:lnTo>
                    <a:close/>
                    <a:moveTo>
                      <a:pt x="835716" y="959692"/>
                    </a:move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945"/>
                      <a:pt x="835969" y="960324"/>
                      <a:pt x="836095" y="960704"/>
                    </a:cubicBezTo>
                    <a:lnTo>
                      <a:pt x="836095" y="960704"/>
                    </a:lnTo>
                    <a:cubicBezTo>
                      <a:pt x="836095" y="960704"/>
                      <a:pt x="835843" y="960071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692"/>
                    </a:cubicBezTo>
                    <a:cubicBezTo>
                      <a:pt x="835716" y="959692"/>
                      <a:pt x="835716" y="959692"/>
                      <a:pt x="835716" y="959565"/>
                    </a:cubicBezTo>
                    <a:cubicBezTo>
                      <a:pt x="835716" y="959565"/>
                      <a:pt x="835716" y="959565"/>
                      <a:pt x="835716" y="959439"/>
                    </a:cubicBezTo>
                    <a:cubicBezTo>
                      <a:pt x="835716" y="959439"/>
                      <a:pt x="835716" y="959439"/>
                      <a:pt x="835716" y="959439"/>
                    </a:cubicBezTo>
                    <a:cubicBezTo>
                      <a:pt x="835716" y="959565"/>
                      <a:pt x="835716" y="959692"/>
                      <a:pt x="835716" y="959818"/>
                    </a:cubicBezTo>
                    <a:cubicBezTo>
                      <a:pt x="835716" y="959945"/>
                      <a:pt x="835843" y="960198"/>
                      <a:pt x="836095" y="960830"/>
                    </a:cubicBezTo>
                    <a:cubicBezTo>
                      <a:pt x="836095" y="960578"/>
                      <a:pt x="835969" y="960198"/>
                      <a:pt x="835843" y="960071"/>
                    </a:cubicBezTo>
                    <a:cubicBezTo>
                      <a:pt x="835843" y="960451"/>
                      <a:pt x="835969" y="960578"/>
                      <a:pt x="836095" y="960957"/>
                    </a:cubicBezTo>
                    <a:lnTo>
                      <a:pt x="836095" y="960957"/>
                    </a:lnTo>
                    <a:cubicBezTo>
                      <a:pt x="836095" y="960957"/>
                      <a:pt x="836095" y="960957"/>
                      <a:pt x="836095" y="960957"/>
                    </a:cubicBezTo>
                    <a:cubicBezTo>
                      <a:pt x="836095" y="960957"/>
                      <a:pt x="836095" y="960957"/>
                      <a:pt x="836095" y="960957"/>
                    </a:cubicBezTo>
                    <a:lnTo>
                      <a:pt x="836095" y="960957"/>
                    </a:lnTo>
                    <a:cubicBezTo>
                      <a:pt x="836095" y="960957"/>
                      <a:pt x="835969" y="960451"/>
                      <a:pt x="835843" y="959945"/>
                    </a:cubicBezTo>
                    <a:cubicBezTo>
                      <a:pt x="835843" y="959692"/>
                      <a:pt x="835843" y="959565"/>
                      <a:pt x="835716" y="959439"/>
                    </a:cubicBezTo>
                    <a:lnTo>
                      <a:pt x="835716" y="959439"/>
                    </a:lnTo>
                    <a:cubicBezTo>
                      <a:pt x="835716" y="959439"/>
                      <a:pt x="835716" y="959439"/>
                      <a:pt x="835716" y="959439"/>
                    </a:cubicBezTo>
                    <a:cubicBezTo>
                      <a:pt x="835716" y="959439"/>
                      <a:pt x="835716" y="959313"/>
                      <a:pt x="835716" y="959313"/>
                    </a:cubicBezTo>
                    <a:cubicBezTo>
                      <a:pt x="835716" y="959313"/>
                      <a:pt x="835716" y="959565"/>
                      <a:pt x="835716" y="959692"/>
                    </a:cubicBezTo>
                    <a:cubicBezTo>
                      <a:pt x="835716" y="959692"/>
                      <a:pt x="835716" y="959692"/>
                      <a:pt x="835716" y="959818"/>
                    </a:cubicBezTo>
                    <a:cubicBezTo>
                      <a:pt x="835716" y="959818"/>
                      <a:pt x="835716" y="959818"/>
                      <a:pt x="835716" y="959818"/>
                    </a:cubicBezTo>
                    <a:close/>
                    <a:moveTo>
                      <a:pt x="835337" y="958427"/>
                    </a:moveTo>
                    <a:cubicBezTo>
                      <a:pt x="835337" y="958427"/>
                      <a:pt x="835337" y="958427"/>
                      <a:pt x="835337" y="958427"/>
                    </a:cubicBezTo>
                    <a:cubicBezTo>
                      <a:pt x="835337" y="958427"/>
                      <a:pt x="835337" y="958427"/>
                      <a:pt x="835337" y="958427"/>
                    </a:cubicBezTo>
                    <a:cubicBezTo>
                      <a:pt x="835337" y="958427"/>
                      <a:pt x="835337" y="958427"/>
                      <a:pt x="835337" y="958427"/>
                    </a:cubicBezTo>
                    <a:close/>
                    <a:moveTo>
                      <a:pt x="827874" y="956530"/>
                    </a:moveTo>
                    <a:lnTo>
                      <a:pt x="827874" y="956530"/>
                    </a:lnTo>
                    <a:cubicBezTo>
                      <a:pt x="827874" y="956530"/>
                      <a:pt x="828127" y="956530"/>
                      <a:pt x="828127" y="956530"/>
                    </a:cubicBezTo>
                    <a:cubicBezTo>
                      <a:pt x="828127" y="956530"/>
                      <a:pt x="828127" y="956530"/>
                      <a:pt x="828127" y="956530"/>
                    </a:cubicBezTo>
                    <a:cubicBezTo>
                      <a:pt x="828001" y="956530"/>
                      <a:pt x="827874" y="956530"/>
                      <a:pt x="827874" y="956530"/>
                    </a:cubicBezTo>
                    <a:lnTo>
                      <a:pt x="827874" y="956530"/>
                    </a:lnTo>
                    <a:close/>
                    <a:moveTo>
                      <a:pt x="833439" y="959059"/>
                    </a:moveTo>
                    <a:cubicBezTo>
                      <a:pt x="833439" y="959059"/>
                      <a:pt x="833439" y="959059"/>
                      <a:pt x="833439" y="959059"/>
                    </a:cubicBezTo>
                    <a:lnTo>
                      <a:pt x="833186" y="959059"/>
                    </a:lnTo>
                    <a:cubicBezTo>
                      <a:pt x="833186" y="959059"/>
                      <a:pt x="833313" y="959059"/>
                      <a:pt x="833439" y="959059"/>
                    </a:cubicBezTo>
                    <a:close/>
                    <a:moveTo>
                      <a:pt x="834072" y="959439"/>
                    </a:moveTo>
                    <a:cubicBezTo>
                      <a:pt x="834072" y="959439"/>
                      <a:pt x="834072" y="959439"/>
                      <a:pt x="834072" y="959439"/>
                    </a:cubicBezTo>
                    <a:cubicBezTo>
                      <a:pt x="834072" y="959439"/>
                      <a:pt x="834072" y="959439"/>
                      <a:pt x="834072" y="959439"/>
                    </a:cubicBezTo>
                    <a:cubicBezTo>
                      <a:pt x="834072" y="959439"/>
                      <a:pt x="834072" y="959439"/>
                      <a:pt x="834072" y="959439"/>
                    </a:cubicBezTo>
                    <a:close/>
                    <a:moveTo>
                      <a:pt x="835589" y="960451"/>
                    </a:moveTo>
                    <a:cubicBezTo>
                      <a:pt x="835589" y="960451"/>
                      <a:pt x="835589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716" y="960451"/>
                      <a:pt x="835716" y="960451"/>
                    </a:cubicBezTo>
                    <a:cubicBezTo>
                      <a:pt x="835716" y="960451"/>
                      <a:pt x="835843" y="960451"/>
                      <a:pt x="835843" y="960578"/>
                    </a:cubicBez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843" y="960578"/>
                      <a:pt x="835843" y="960704"/>
                    </a:cubicBezTo>
                    <a:cubicBezTo>
                      <a:pt x="835843" y="960704"/>
                      <a:pt x="835843" y="960704"/>
                      <a:pt x="835843" y="960704"/>
                    </a:cubicBezTo>
                    <a:cubicBezTo>
                      <a:pt x="835843" y="960704"/>
                      <a:pt x="835843" y="960704"/>
                      <a:pt x="835843" y="960451"/>
                    </a:cubicBez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451"/>
                      <a:pt x="835843" y="960451"/>
                    </a:cubicBezTo>
                    <a:lnTo>
                      <a:pt x="835843" y="960451"/>
                    </a:lnTo>
                    <a:cubicBezTo>
                      <a:pt x="835843" y="960451"/>
                      <a:pt x="835843" y="960830"/>
                      <a:pt x="835843" y="960704"/>
                    </a:cubicBezTo>
                    <a:cubicBezTo>
                      <a:pt x="835843" y="960704"/>
                      <a:pt x="835843" y="960704"/>
                      <a:pt x="835843" y="960704"/>
                    </a:cubicBezTo>
                    <a:cubicBezTo>
                      <a:pt x="835843" y="960704"/>
                      <a:pt x="835843" y="960704"/>
                      <a:pt x="835843" y="960578"/>
                    </a:cubicBezTo>
                    <a:lnTo>
                      <a:pt x="835843" y="960578"/>
                    </a:lnTo>
                    <a:cubicBezTo>
                      <a:pt x="835843" y="960578"/>
                      <a:pt x="835716" y="960451"/>
                      <a:pt x="835716" y="960324"/>
                    </a:cubicBezTo>
                    <a:cubicBezTo>
                      <a:pt x="835716" y="960198"/>
                      <a:pt x="835210" y="959945"/>
                      <a:pt x="834957" y="959692"/>
                    </a:cubicBezTo>
                    <a:cubicBezTo>
                      <a:pt x="834957" y="959692"/>
                      <a:pt x="835337" y="959945"/>
                      <a:pt x="835337" y="959945"/>
                    </a:cubicBezTo>
                    <a:close/>
                    <a:moveTo>
                      <a:pt x="822815" y="954506"/>
                    </a:moveTo>
                    <a:cubicBezTo>
                      <a:pt x="822815" y="954506"/>
                      <a:pt x="822815" y="954506"/>
                      <a:pt x="822815" y="954506"/>
                    </a:cubicBezTo>
                    <a:lnTo>
                      <a:pt x="822309" y="954254"/>
                    </a:lnTo>
                    <a:cubicBezTo>
                      <a:pt x="822309" y="954254"/>
                      <a:pt x="822689" y="954254"/>
                      <a:pt x="822815" y="954380"/>
                    </a:cubicBezTo>
                    <a:lnTo>
                      <a:pt x="822815" y="954380"/>
                    </a:lnTo>
                    <a:close/>
                    <a:moveTo>
                      <a:pt x="827495" y="956404"/>
                    </a:moveTo>
                    <a:lnTo>
                      <a:pt x="828127" y="956656"/>
                    </a:lnTo>
                    <a:lnTo>
                      <a:pt x="828380" y="956656"/>
                    </a:lnTo>
                    <a:cubicBezTo>
                      <a:pt x="828380" y="956656"/>
                      <a:pt x="828001" y="956656"/>
                      <a:pt x="828001" y="956656"/>
                    </a:cubicBezTo>
                    <a:lnTo>
                      <a:pt x="828507" y="956910"/>
                    </a:lnTo>
                    <a:lnTo>
                      <a:pt x="828380" y="956910"/>
                    </a:lnTo>
                    <a:cubicBezTo>
                      <a:pt x="828380" y="956910"/>
                      <a:pt x="831416" y="958174"/>
                      <a:pt x="831416" y="958174"/>
                    </a:cubicBezTo>
                    <a:cubicBezTo>
                      <a:pt x="831416" y="958174"/>
                      <a:pt x="831416" y="958174"/>
                      <a:pt x="831416" y="958174"/>
                    </a:cubicBezTo>
                    <a:cubicBezTo>
                      <a:pt x="831416" y="958174"/>
                      <a:pt x="831416" y="958174"/>
                      <a:pt x="831416" y="958174"/>
                    </a:cubicBezTo>
                    <a:lnTo>
                      <a:pt x="828127" y="956783"/>
                    </a:lnTo>
                    <a:lnTo>
                      <a:pt x="825092" y="955645"/>
                    </a:lnTo>
                    <a:cubicBezTo>
                      <a:pt x="825092" y="955645"/>
                      <a:pt x="825092" y="955645"/>
                      <a:pt x="825092" y="955645"/>
                    </a:cubicBezTo>
                    <a:lnTo>
                      <a:pt x="827368" y="956530"/>
                    </a:lnTo>
                    <a:close/>
                    <a:moveTo>
                      <a:pt x="684955" y="1251981"/>
                    </a:moveTo>
                    <a:cubicBezTo>
                      <a:pt x="683058" y="1277277"/>
                      <a:pt x="681540" y="1301307"/>
                      <a:pt x="681287" y="1322682"/>
                    </a:cubicBezTo>
                    <a:cubicBezTo>
                      <a:pt x="680275" y="1324832"/>
                      <a:pt x="679137" y="1327235"/>
                      <a:pt x="677999" y="1329512"/>
                    </a:cubicBezTo>
                    <a:cubicBezTo>
                      <a:pt x="678125" y="1324326"/>
                      <a:pt x="678378" y="1319141"/>
                      <a:pt x="678505" y="1313955"/>
                    </a:cubicBezTo>
                    <a:cubicBezTo>
                      <a:pt x="679516" y="1290936"/>
                      <a:pt x="681287" y="1266906"/>
                      <a:pt x="683310" y="1243760"/>
                    </a:cubicBezTo>
                    <a:cubicBezTo>
                      <a:pt x="685587" y="1220488"/>
                      <a:pt x="688623" y="1197849"/>
                      <a:pt x="691026" y="1177233"/>
                    </a:cubicBezTo>
                    <a:cubicBezTo>
                      <a:pt x="696085" y="1136128"/>
                      <a:pt x="701144" y="1103370"/>
                      <a:pt x="703167" y="1089205"/>
                    </a:cubicBezTo>
                    <a:cubicBezTo>
                      <a:pt x="697097" y="1145234"/>
                      <a:pt x="689634" y="1201390"/>
                      <a:pt x="684955" y="1251981"/>
                    </a:cubicBezTo>
                    <a:close/>
                    <a:moveTo>
                      <a:pt x="266062" y="1376435"/>
                    </a:moveTo>
                    <a:lnTo>
                      <a:pt x="266062" y="1376435"/>
                    </a:lnTo>
                    <a:cubicBezTo>
                      <a:pt x="266062" y="1376435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561"/>
                      <a:pt x="266062" y="1376561"/>
                    </a:cubicBezTo>
                    <a:cubicBezTo>
                      <a:pt x="266062" y="1376561"/>
                      <a:pt x="266062" y="1376435"/>
                      <a:pt x="266062" y="1376309"/>
                    </a:cubicBezTo>
                    <a:lnTo>
                      <a:pt x="266062" y="1376309"/>
                    </a:lnTo>
                    <a:close/>
                    <a:moveTo>
                      <a:pt x="417328" y="1067071"/>
                    </a:moveTo>
                    <a:cubicBezTo>
                      <a:pt x="418467" y="1062898"/>
                      <a:pt x="420617" y="1055056"/>
                      <a:pt x="424285" y="1042155"/>
                    </a:cubicBezTo>
                    <a:cubicBezTo>
                      <a:pt x="425550" y="1038108"/>
                      <a:pt x="426814" y="1034187"/>
                      <a:pt x="428079" y="1030140"/>
                    </a:cubicBezTo>
                    <a:cubicBezTo>
                      <a:pt x="426688" y="1036085"/>
                      <a:pt x="425423" y="1042029"/>
                      <a:pt x="424158" y="1047973"/>
                    </a:cubicBezTo>
                    <a:cubicBezTo>
                      <a:pt x="420744" y="1058471"/>
                      <a:pt x="417961" y="1067324"/>
                      <a:pt x="416823" y="1070107"/>
                    </a:cubicBezTo>
                    <a:cubicBezTo>
                      <a:pt x="416949" y="1069095"/>
                      <a:pt x="417202" y="1068083"/>
                      <a:pt x="417328" y="1067071"/>
                    </a:cubicBezTo>
                    <a:close/>
                    <a:moveTo>
                      <a:pt x="411637" y="1104762"/>
                    </a:moveTo>
                    <a:cubicBezTo>
                      <a:pt x="413155" y="1097805"/>
                      <a:pt x="414799" y="1090976"/>
                      <a:pt x="416696" y="1084019"/>
                    </a:cubicBezTo>
                    <a:cubicBezTo>
                      <a:pt x="413914" y="1098438"/>
                      <a:pt x="412017" y="1112730"/>
                      <a:pt x="410372" y="1126895"/>
                    </a:cubicBezTo>
                    <a:cubicBezTo>
                      <a:pt x="409487" y="1130943"/>
                      <a:pt x="408728" y="1134863"/>
                      <a:pt x="407843" y="1138910"/>
                    </a:cubicBezTo>
                    <a:cubicBezTo>
                      <a:pt x="409108" y="1127907"/>
                      <a:pt x="410246" y="1116397"/>
                      <a:pt x="411764" y="1104762"/>
                    </a:cubicBezTo>
                    <a:close/>
                    <a:moveTo>
                      <a:pt x="337142" y="1012433"/>
                    </a:moveTo>
                    <a:cubicBezTo>
                      <a:pt x="334107" y="1024196"/>
                      <a:pt x="330945" y="1036211"/>
                      <a:pt x="327783" y="1048226"/>
                    </a:cubicBezTo>
                    <a:cubicBezTo>
                      <a:pt x="328035" y="1044432"/>
                      <a:pt x="328415" y="1040511"/>
                      <a:pt x="328668" y="1036590"/>
                    </a:cubicBezTo>
                    <a:cubicBezTo>
                      <a:pt x="334992" y="1013318"/>
                      <a:pt x="340430" y="993715"/>
                      <a:pt x="337142" y="1012433"/>
                    </a:cubicBezTo>
                    <a:close/>
                    <a:moveTo>
                      <a:pt x="519522" y="197792"/>
                    </a:moveTo>
                    <a:lnTo>
                      <a:pt x="519522" y="197792"/>
                    </a:lnTo>
                    <a:cubicBezTo>
                      <a:pt x="519522" y="197792"/>
                      <a:pt x="519522" y="197792"/>
                      <a:pt x="519522" y="197792"/>
                    </a:cubicBezTo>
                    <a:lnTo>
                      <a:pt x="519522" y="197792"/>
                    </a:lnTo>
                    <a:cubicBezTo>
                      <a:pt x="519522" y="197792"/>
                      <a:pt x="519522" y="197792"/>
                      <a:pt x="519522" y="197792"/>
                    </a:cubicBezTo>
                    <a:close/>
                    <a:moveTo>
                      <a:pt x="545071" y="111788"/>
                    </a:moveTo>
                    <a:cubicBezTo>
                      <a:pt x="545071" y="111788"/>
                      <a:pt x="545197" y="111788"/>
                      <a:pt x="546588" y="111788"/>
                    </a:cubicBezTo>
                    <a:cubicBezTo>
                      <a:pt x="544565" y="112673"/>
                      <a:pt x="543933" y="112546"/>
                      <a:pt x="543553" y="112673"/>
                    </a:cubicBezTo>
                    <a:lnTo>
                      <a:pt x="545071" y="111914"/>
                    </a:lnTo>
                    <a:close/>
                    <a:moveTo>
                      <a:pt x="321459" y="24392"/>
                    </a:moveTo>
                    <a:lnTo>
                      <a:pt x="321206" y="24012"/>
                    </a:lnTo>
                    <a:lnTo>
                      <a:pt x="320573" y="22495"/>
                    </a:lnTo>
                    <a:cubicBezTo>
                      <a:pt x="321965" y="25530"/>
                      <a:pt x="323103" y="28060"/>
                      <a:pt x="321459" y="24392"/>
                    </a:cubicBezTo>
                    <a:close/>
                    <a:moveTo>
                      <a:pt x="282630" y="1658859"/>
                    </a:moveTo>
                    <a:cubicBezTo>
                      <a:pt x="281745" y="1658353"/>
                      <a:pt x="280986" y="1657847"/>
                      <a:pt x="280101" y="1657468"/>
                    </a:cubicBezTo>
                    <a:cubicBezTo>
                      <a:pt x="280480" y="1657594"/>
                      <a:pt x="280733" y="1657847"/>
                      <a:pt x="281112" y="1657974"/>
                    </a:cubicBezTo>
                    <a:cubicBezTo>
                      <a:pt x="281619" y="1658226"/>
                      <a:pt x="282125" y="1658606"/>
                      <a:pt x="282630" y="1658859"/>
                    </a:cubicBezTo>
                    <a:close/>
                    <a:moveTo>
                      <a:pt x="280606" y="1657721"/>
                    </a:moveTo>
                    <a:cubicBezTo>
                      <a:pt x="280606" y="1657721"/>
                      <a:pt x="280101" y="1657341"/>
                      <a:pt x="279721" y="1657215"/>
                    </a:cubicBezTo>
                    <a:cubicBezTo>
                      <a:pt x="279595" y="1657215"/>
                      <a:pt x="279468" y="1657088"/>
                      <a:pt x="279342" y="1656962"/>
                    </a:cubicBezTo>
                    <a:cubicBezTo>
                      <a:pt x="279342" y="1656962"/>
                      <a:pt x="279089" y="1656835"/>
                      <a:pt x="278963" y="1656709"/>
                    </a:cubicBezTo>
                    <a:cubicBezTo>
                      <a:pt x="278709" y="1656583"/>
                      <a:pt x="278583" y="1656456"/>
                      <a:pt x="278330" y="1656329"/>
                    </a:cubicBezTo>
                    <a:cubicBezTo>
                      <a:pt x="278457" y="1656329"/>
                      <a:pt x="278583" y="1656456"/>
                      <a:pt x="278709" y="1656583"/>
                    </a:cubicBezTo>
                    <a:cubicBezTo>
                      <a:pt x="279342" y="1656962"/>
                      <a:pt x="279848" y="1657341"/>
                      <a:pt x="280606" y="1657721"/>
                    </a:cubicBezTo>
                    <a:close/>
                    <a:moveTo>
                      <a:pt x="277318" y="1655824"/>
                    </a:moveTo>
                    <a:lnTo>
                      <a:pt x="277318" y="1655824"/>
                    </a:lnTo>
                    <a:cubicBezTo>
                      <a:pt x="277318" y="1655824"/>
                      <a:pt x="277318" y="1655824"/>
                      <a:pt x="277192" y="1655824"/>
                    </a:cubicBezTo>
                    <a:cubicBezTo>
                      <a:pt x="277192" y="1655824"/>
                      <a:pt x="277318" y="1655824"/>
                      <a:pt x="277445" y="1655824"/>
                    </a:cubicBezTo>
                    <a:cubicBezTo>
                      <a:pt x="277445" y="1655824"/>
                      <a:pt x="277445" y="1655824"/>
                      <a:pt x="277445" y="1655824"/>
                    </a:cubicBezTo>
                    <a:cubicBezTo>
                      <a:pt x="277445" y="1655824"/>
                      <a:pt x="277445" y="1655824"/>
                      <a:pt x="277445" y="1655824"/>
                    </a:cubicBezTo>
                    <a:close/>
                    <a:moveTo>
                      <a:pt x="287057" y="1659491"/>
                    </a:moveTo>
                    <a:lnTo>
                      <a:pt x="287057" y="1659491"/>
                    </a:lnTo>
                    <a:cubicBezTo>
                      <a:pt x="287057" y="1659491"/>
                      <a:pt x="287057" y="1659491"/>
                      <a:pt x="287057" y="1659491"/>
                    </a:cubicBezTo>
                    <a:lnTo>
                      <a:pt x="287057" y="1659744"/>
                    </a:lnTo>
                    <a:cubicBezTo>
                      <a:pt x="287057" y="1659744"/>
                      <a:pt x="286551" y="1660503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lnTo>
                      <a:pt x="286298" y="1661009"/>
                    </a:ln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298" y="1661009"/>
                    </a:cubicBezTo>
                    <a:cubicBezTo>
                      <a:pt x="286298" y="1661009"/>
                      <a:pt x="286298" y="1661009"/>
                      <a:pt x="286045" y="1660883"/>
                    </a:cubicBezTo>
                    <a:cubicBezTo>
                      <a:pt x="286045" y="1660883"/>
                      <a:pt x="285792" y="1660756"/>
                      <a:pt x="285792" y="1660630"/>
                    </a:cubicBezTo>
                    <a:lnTo>
                      <a:pt x="285286" y="1660250"/>
                    </a:lnTo>
                    <a:lnTo>
                      <a:pt x="285160" y="1660250"/>
                    </a:lnTo>
                    <a:cubicBezTo>
                      <a:pt x="285160" y="1660250"/>
                      <a:pt x="284780" y="1659871"/>
                      <a:pt x="284527" y="1659744"/>
                    </a:cubicBezTo>
                    <a:lnTo>
                      <a:pt x="284527" y="1659744"/>
                    </a:lnTo>
                    <a:cubicBezTo>
                      <a:pt x="284527" y="1659744"/>
                      <a:pt x="284527" y="1659744"/>
                      <a:pt x="284527" y="1659744"/>
                    </a:cubicBezTo>
                    <a:lnTo>
                      <a:pt x="284527" y="1659744"/>
                    </a:lnTo>
                    <a:cubicBezTo>
                      <a:pt x="284527" y="1659744"/>
                      <a:pt x="284527" y="1659744"/>
                      <a:pt x="284527" y="1659744"/>
                    </a:cubicBezTo>
                    <a:cubicBezTo>
                      <a:pt x="284780" y="1659997"/>
                      <a:pt x="285160" y="1660124"/>
                      <a:pt x="285413" y="1660377"/>
                    </a:cubicBezTo>
                    <a:lnTo>
                      <a:pt x="286298" y="1661009"/>
                    </a:lnTo>
                    <a:cubicBezTo>
                      <a:pt x="285792" y="1662148"/>
                      <a:pt x="285160" y="1663286"/>
                      <a:pt x="284654" y="1664550"/>
                    </a:cubicBezTo>
                    <a:cubicBezTo>
                      <a:pt x="282251" y="1669863"/>
                      <a:pt x="278963" y="1675934"/>
                      <a:pt x="278583" y="1675807"/>
                    </a:cubicBezTo>
                    <a:cubicBezTo>
                      <a:pt x="278457" y="1675807"/>
                      <a:pt x="279089" y="1674036"/>
                      <a:pt x="280606" y="1670242"/>
                    </a:cubicBezTo>
                    <a:cubicBezTo>
                      <a:pt x="281365" y="1668345"/>
                      <a:pt x="282251" y="1665942"/>
                      <a:pt x="283389" y="1662906"/>
                    </a:cubicBezTo>
                    <a:cubicBezTo>
                      <a:pt x="283642" y="1662148"/>
                      <a:pt x="283895" y="1661388"/>
                      <a:pt x="284274" y="1660503"/>
                    </a:cubicBezTo>
                    <a:lnTo>
                      <a:pt x="284527" y="1659871"/>
                    </a:lnTo>
                    <a:cubicBezTo>
                      <a:pt x="284527" y="1659871"/>
                      <a:pt x="283895" y="1659491"/>
                      <a:pt x="283516" y="1659238"/>
                    </a:cubicBezTo>
                    <a:lnTo>
                      <a:pt x="284527" y="1659871"/>
                    </a:lnTo>
                    <a:lnTo>
                      <a:pt x="284022" y="1659491"/>
                    </a:lnTo>
                    <a:cubicBezTo>
                      <a:pt x="284022" y="1659491"/>
                      <a:pt x="284022" y="1659491"/>
                      <a:pt x="284022" y="1659491"/>
                    </a:cubicBezTo>
                    <a:cubicBezTo>
                      <a:pt x="284274" y="1659618"/>
                      <a:pt x="284401" y="1659744"/>
                      <a:pt x="284654" y="1659871"/>
                    </a:cubicBezTo>
                    <a:lnTo>
                      <a:pt x="284654" y="1659618"/>
                    </a:lnTo>
                    <a:cubicBezTo>
                      <a:pt x="284654" y="1659618"/>
                      <a:pt x="284780" y="1659491"/>
                      <a:pt x="284780" y="1659491"/>
                    </a:cubicBezTo>
                    <a:lnTo>
                      <a:pt x="285413" y="1658732"/>
                    </a:lnTo>
                    <a:cubicBezTo>
                      <a:pt x="287310" y="1659491"/>
                      <a:pt x="286930" y="1659238"/>
                      <a:pt x="285413" y="1658732"/>
                    </a:cubicBezTo>
                    <a:lnTo>
                      <a:pt x="285413" y="1658732"/>
                    </a:lnTo>
                    <a:cubicBezTo>
                      <a:pt x="286045" y="1658986"/>
                      <a:pt x="286678" y="1659238"/>
                      <a:pt x="287310" y="1659491"/>
                    </a:cubicBezTo>
                    <a:lnTo>
                      <a:pt x="287310" y="1659491"/>
                    </a:lnTo>
                    <a:close/>
                    <a:moveTo>
                      <a:pt x="281492" y="1657341"/>
                    </a:moveTo>
                    <a:cubicBezTo>
                      <a:pt x="281492" y="1657341"/>
                      <a:pt x="281365" y="1657341"/>
                      <a:pt x="281239" y="1657341"/>
                    </a:cubicBezTo>
                    <a:cubicBezTo>
                      <a:pt x="281239" y="1657341"/>
                      <a:pt x="281239" y="1657341"/>
                      <a:pt x="281112" y="1657341"/>
                    </a:cubicBezTo>
                    <a:cubicBezTo>
                      <a:pt x="281112" y="1657341"/>
                      <a:pt x="281365" y="1657341"/>
                      <a:pt x="281492" y="1657341"/>
                    </a:cubicBezTo>
                    <a:close/>
                    <a:moveTo>
                      <a:pt x="284274" y="1658353"/>
                    </a:moveTo>
                    <a:cubicBezTo>
                      <a:pt x="284274" y="1658353"/>
                      <a:pt x="283768" y="1658226"/>
                      <a:pt x="283642" y="1658100"/>
                    </a:cubicBezTo>
                    <a:cubicBezTo>
                      <a:pt x="283895" y="1658100"/>
                      <a:pt x="284148" y="1658226"/>
                      <a:pt x="284274" y="1658353"/>
                    </a:cubicBezTo>
                    <a:close/>
                    <a:moveTo>
                      <a:pt x="277445" y="1655697"/>
                    </a:moveTo>
                    <a:cubicBezTo>
                      <a:pt x="276812" y="1655444"/>
                      <a:pt x="276180" y="1655191"/>
                      <a:pt x="275674" y="1655065"/>
                    </a:cubicBezTo>
                    <a:cubicBezTo>
                      <a:pt x="274789" y="1654685"/>
                      <a:pt x="275674" y="1655065"/>
                      <a:pt x="277445" y="1655697"/>
                    </a:cubicBezTo>
                    <a:cubicBezTo>
                      <a:pt x="277445" y="1655697"/>
                      <a:pt x="277445" y="1655697"/>
                      <a:pt x="277445" y="1655697"/>
                    </a:cubicBezTo>
                    <a:close/>
                    <a:moveTo>
                      <a:pt x="393930" y="1200885"/>
                    </a:moveTo>
                    <a:cubicBezTo>
                      <a:pt x="390515" y="1213785"/>
                      <a:pt x="386974" y="1225547"/>
                      <a:pt x="383812" y="1236045"/>
                    </a:cubicBezTo>
                    <a:cubicBezTo>
                      <a:pt x="378500" y="1249199"/>
                      <a:pt x="374326" y="1261088"/>
                      <a:pt x="373441" y="1259823"/>
                    </a:cubicBezTo>
                    <a:cubicBezTo>
                      <a:pt x="372556" y="1258305"/>
                      <a:pt x="375212" y="1243887"/>
                      <a:pt x="386595" y="1202528"/>
                    </a:cubicBezTo>
                    <a:cubicBezTo>
                      <a:pt x="385330" y="1210497"/>
                      <a:pt x="387227" y="1206576"/>
                      <a:pt x="390642" y="1195066"/>
                    </a:cubicBezTo>
                    <a:cubicBezTo>
                      <a:pt x="394183" y="1183304"/>
                      <a:pt x="398231" y="1164206"/>
                      <a:pt x="403163" y="1142578"/>
                    </a:cubicBezTo>
                    <a:cubicBezTo>
                      <a:pt x="404555" y="1136507"/>
                      <a:pt x="405946" y="1130310"/>
                      <a:pt x="407337" y="1123860"/>
                    </a:cubicBezTo>
                    <a:cubicBezTo>
                      <a:pt x="406831" y="1132713"/>
                      <a:pt x="406704" y="1139416"/>
                      <a:pt x="406831" y="1143211"/>
                    </a:cubicBezTo>
                    <a:cubicBezTo>
                      <a:pt x="405566" y="1149029"/>
                      <a:pt x="404301" y="1154720"/>
                      <a:pt x="403037" y="1160538"/>
                    </a:cubicBezTo>
                    <a:cubicBezTo>
                      <a:pt x="403290" y="1154594"/>
                      <a:pt x="403543" y="1149408"/>
                      <a:pt x="403669" y="1145361"/>
                    </a:cubicBezTo>
                    <a:cubicBezTo>
                      <a:pt x="403163" y="1151685"/>
                      <a:pt x="402657" y="1157882"/>
                      <a:pt x="402278" y="1163826"/>
                    </a:cubicBezTo>
                    <a:cubicBezTo>
                      <a:pt x="399622" y="1176095"/>
                      <a:pt x="396966" y="1188996"/>
                      <a:pt x="393677" y="1200885"/>
                    </a:cubicBezTo>
                    <a:close/>
                    <a:moveTo>
                      <a:pt x="402657" y="1173059"/>
                    </a:moveTo>
                    <a:cubicBezTo>
                      <a:pt x="402657" y="1171542"/>
                      <a:pt x="402784" y="1170150"/>
                      <a:pt x="402910" y="1168759"/>
                    </a:cubicBezTo>
                    <a:cubicBezTo>
                      <a:pt x="405060" y="1159906"/>
                      <a:pt x="406958" y="1152191"/>
                      <a:pt x="408602" y="1145108"/>
                    </a:cubicBezTo>
                    <a:cubicBezTo>
                      <a:pt x="408096" y="1150040"/>
                      <a:pt x="407590" y="1154973"/>
                      <a:pt x="407084" y="1160032"/>
                    </a:cubicBezTo>
                    <a:cubicBezTo>
                      <a:pt x="405187" y="1166736"/>
                      <a:pt x="403543" y="1172301"/>
                      <a:pt x="402784" y="1173186"/>
                    </a:cubicBezTo>
                    <a:close/>
                    <a:moveTo>
                      <a:pt x="874165" y="987517"/>
                    </a:moveTo>
                    <a:cubicBezTo>
                      <a:pt x="874165" y="987517"/>
                      <a:pt x="874165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165" y="987517"/>
                      <a:pt x="874165" y="987517"/>
                    </a:cubicBezTo>
                    <a:cubicBezTo>
                      <a:pt x="874165" y="987517"/>
                      <a:pt x="874165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165" y="987517"/>
                      <a:pt x="874165" y="987517"/>
                    </a:cubicBezTo>
                    <a:close/>
                    <a:moveTo>
                      <a:pt x="875683" y="987264"/>
                    </a:moveTo>
                    <a:cubicBezTo>
                      <a:pt x="875683" y="987264"/>
                      <a:pt x="875809" y="987264"/>
                      <a:pt x="875936" y="987264"/>
                    </a:cubicBezTo>
                    <a:cubicBezTo>
                      <a:pt x="875683" y="987264"/>
                      <a:pt x="875050" y="987391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291" y="987517"/>
                    </a:cubicBezTo>
                    <a:lnTo>
                      <a:pt x="874291" y="987517"/>
                    </a:lnTo>
                    <a:cubicBezTo>
                      <a:pt x="874291" y="987517"/>
                      <a:pt x="874291" y="987517"/>
                      <a:pt x="874291" y="987517"/>
                    </a:cubicBezTo>
                    <a:lnTo>
                      <a:pt x="874291" y="987517"/>
                    </a:lnTo>
                    <a:cubicBezTo>
                      <a:pt x="874291" y="987517"/>
                      <a:pt x="874291" y="987517"/>
                      <a:pt x="874291" y="987517"/>
                    </a:cubicBezTo>
                    <a:cubicBezTo>
                      <a:pt x="874291" y="987517"/>
                      <a:pt x="874039" y="987517"/>
                      <a:pt x="874039" y="987517"/>
                    </a:cubicBezTo>
                    <a:cubicBezTo>
                      <a:pt x="873533" y="987517"/>
                      <a:pt x="873027" y="987643"/>
                      <a:pt x="872647" y="987770"/>
                    </a:cubicBezTo>
                    <a:cubicBezTo>
                      <a:pt x="872900" y="987770"/>
                      <a:pt x="873406" y="987643"/>
                      <a:pt x="874039" y="987517"/>
                    </a:cubicBezTo>
                    <a:cubicBezTo>
                      <a:pt x="874039" y="987517"/>
                      <a:pt x="874039" y="987517"/>
                      <a:pt x="874165" y="987517"/>
                    </a:cubicBezTo>
                    <a:lnTo>
                      <a:pt x="874165" y="987517"/>
                    </a:lnTo>
                    <a:cubicBezTo>
                      <a:pt x="874165" y="987517"/>
                      <a:pt x="874291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418" y="987517"/>
                      <a:pt x="874418" y="987517"/>
                    </a:cubicBezTo>
                    <a:cubicBezTo>
                      <a:pt x="874418" y="987517"/>
                      <a:pt x="874418" y="987517"/>
                      <a:pt x="874418" y="987517"/>
                    </a:cubicBezTo>
                    <a:lnTo>
                      <a:pt x="874418" y="987517"/>
                    </a:lnTo>
                    <a:cubicBezTo>
                      <a:pt x="874418" y="987517"/>
                      <a:pt x="874671" y="987517"/>
                      <a:pt x="874671" y="987517"/>
                    </a:cubicBezTo>
                    <a:cubicBezTo>
                      <a:pt x="875430" y="987391"/>
                      <a:pt x="876315" y="987264"/>
                      <a:pt x="877327" y="987011"/>
                    </a:cubicBezTo>
                    <a:cubicBezTo>
                      <a:pt x="877707" y="987011"/>
                      <a:pt x="877959" y="987011"/>
                      <a:pt x="878339" y="986885"/>
                    </a:cubicBezTo>
                    <a:cubicBezTo>
                      <a:pt x="879604" y="986632"/>
                      <a:pt x="881121" y="986379"/>
                      <a:pt x="882766" y="986126"/>
                    </a:cubicBezTo>
                    <a:cubicBezTo>
                      <a:pt x="879856" y="986632"/>
                      <a:pt x="877327" y="987137"/>
                      <a:pt x="875683" y="987391"/>
                    </a:cubicBezTo>
                    <a:close/>
                    <a:moveTo>
                      <a:pt x="883524" y="985873"/>
                    </a:moveTo>
                    <a:lnTo>
                      <a:pt x="883524" y="985873"/>
                    </a:lnTo>
                    <a:cubicBezTo>
                      <a:pt x="883524" y="985873"/>
                      <a:pt x="883524" y="985873"/>
                      <a:pt x="883524" y="985873"/>
                    </a:cubicBezTo>
                    <a:cubicBezTo>
                      <a:pt x="882639" y="984734"/>
                      <a:pt x="882133" y="984229"/>
                      <a:pt x="882007" y="984102"/>
                    </a:cubicBezTo>
                    <a:cubicBezTo>
                      <a:pt x="881880" y="984102"/>
                      <a:pt x="882007" y="984102"/>
                      <a:pt x="881753" y="984102"/>
                    </a:cubicBezTo>
                    <a:lnTo>
                      <a:pt x="883018" y="983343"/>
                    </a:lnTo>
                    <a:lnTo>
                      <a:pt x="881374" y="984229"/>
                    </a:lnTo>
                    <a:cubicBezTo>
                      <a:pt x="881627" y="983090"/>
                      <a:pt x="880868" y="975628"/>
                      <a:pt x="875177" y="966522"/>
                    </a:cubicBezTo>
                    <a:cubicBezTo>
                      <a:pt x="873659" y="964245"/>
                      <a:pt x="872015" y="961842"/>
                      <a:pt x="870118" y="959692"/>
                    </a:cubicBezTo>
                    <a:cubicBezTo>
                      <a:pt x="868474" y="957668"/>
                      <a:pt x="866576" y="955518"/>
                      <a:pt x="864047" y="953115"/>
                    </a:cubicBezTo>
                    <a:cubicBezTo>
                      <a:pt x="861517" y="950712"/>
                      <a:pt x="858229" y="947930"/>
                      <a:pt x="853675" y="945653"/>
                    </a:cubicBezTo>
                    <a:cubicBezTo>
                      <a:pt x="849122" y="943376"/>
                      <a:pt x="843305" y="942112"/>
                      <a:pt x="837992" y="942365"/>
                    </a:cubicBezTo>
                    <a:lnTo>
                      <a:pt x="835716" y="942365"/>
                    </a:lnTo>
                    <a:cubicBezTo>
                      <a:pt x="835716" y="942365"/>
                      <a:pt x="833692" y="943124"/>
                      <a:pt x="833692" y="943124"/>
                    </a:cubicBezTo>
                    <a:cubicBezTo>
                      <a:pt x="832554" y="943503"/>
                      <a:pt x="831669" y="944009"/>
                      <a:pt x="830783" y="944388"/>
                    </a:cubicBezTo>
                    <a:cubicBezTo>
                      <a:pt x="831163" y="945400"/>
                      <a:pt x="831416" y="946538"/>
                      <a:pt x="831921" y="947803"/>
                    </a:cubicBezTo>
                    <a:lnTo>
                      <a:pt x="831921" y="947803"/>
                    </a:lnTo>
                    <a:cubicBezTo>
                      <a:pt x="831542" y="946791"/>
                      <a:pt x="831163" y="945653"/>
                      <a:pt x="830783" y="944388"/>
                    </a:cubicBezTo>
                    <a:lnTo>
                      <a:pt x="830783" y="944388"/>
                    </a:lnTo>
                    <a:cubicBezTo>
                      <a:pt x="829519" y="940594"/>
                      <a:pt x="828759" y="938065"/>
                      <a:pt x="828254" y="936547"/>
                    </a:cubicBezTo>
                    <a:lnTo>
                      <a:pt x="828254" y="936547"/>
                    </a:lnTo>
                    <a:cubicBezTo>
                      <a:pt x="828759" y="938065"/>
                      <a:pt x="829519" y="940214"/>
                      <a:pt x="830277" y="942870"/>
                    </a:cubicBezTo>
                    <a:lnTo>
                      <a:pt x="830277" y="942870"/>
                    </a:lnTo>
                    <a:cubicBezTo>
                      <a:pt x="829898" y="941606"/>
                      <a:pt x="829519" y="940467"/>
                      <a:pt x="829013" y="938950"/>
                    </a:cubicBezTo>
                    <a:lnTo>
                      <a:pt x="829013" y="938950"/>
                    </a:lnTo>
                    <a:cubicBezTo>
                      <a:pt x="829392" y="940214"/>
                      <a:pt x="829771" y="941479"/>
                      <a:pt x="830277" y="942870"/>
                    </a:cubicBezTo>
                    <a:lnTo>
                      <a:pt x="830277" y="942870"/>
                    </a:lnTo>
                    <a:cubicBezTo>
                      <a:pt x="830277" y="942870"/>
                      <a:pt x="830530" y="943882"/>
                      <a:pt x="830783" y="944388"/>
                    </a:cubicBezTo>
                    <a:lnTo>
                      <a:pt x="830783" y="944388"/>
                    </a:lnTo>
                    <a:cubicBezTo>
                      <a:pt x="830783" y="944388"/>
                      <a:pt x="830530" y="943629"/>
                      <a:pt x="830404" y="943124"/>
                    </a:cubicBezTo>
                    <a:cubicBezTo>
                      <a:pt x="830530" y="943503"/>
                      <a:pt x="830657" y="943882"/>
                      <a:pt x="830783" y="944388"/>
                    </a:cubicBezTo>
                    <a:lnTo>
                      <a:pt x="830783" y="944388"/>
                    </a:lnTo>
                    <a:cubicBezTo>
                      <a:pt x="831163" y="945400"/>
                      <a:pt x="831542" y="946665"/>
                      <a:pt x="831921" y="947803"/>
                    </a:cubicBezTo>
                    <a:lnTo>
                      <a:pt x="831921" y="947803"/>
                    </a:lnTo>
                    <a:cubicBezTo>
                      <a:pt x="831921" y="947803"/>
                      <a:pt x="831669" y="947171"/>
                      <a:pt x="831542" y="946665"/>
                    </a:cubicBezTo>
                    <a:lnTo>
                      <a:pt x="831542" y="946665"/>
                    </a:lnTo>
                    <a:cubicBezTo>
                      <a:pt x="831289" y="945906"/>
                      <a:pt x="831036" y="945147"/>
                      <a:pt x="830783" y="944388"/>
                    </a:cubicBezTo>
                    <a:lnTo>
                      <a:pt x="830783" y="944388"/>
                    </a:lnTo>
                    <a:cubicBezTo>
                      <a:pt x="831036" y="945147"/>
                      <a:pt x="831289" y="945906"/>
                      <a:pt x="831542" y="946665"/>
                    </a:cubicBezTo>
                    <a:cubicBezTo>
                      <a:pt x="831289" y="945906"/>
                      <a:pt x="831036" y="945147"/>
                      <a:pt x="830783" y="944388"/>
                    </a:cubicBezTo>
                    <a:cubicBezTo>
                      <a:pt x="828254" y="945779"/>
                      <a:pt x="826862" y="947424"/>
                      <a:pt x="826104" y="948309"/>
                    </a:cubicBezTo>
                    <a:cubicBezTo>
                      <a:pt x="825851" y="948562"/>
                      <a:pt x="825851" y="948689"/>
                      <a:pt x="825598" y="948941"/>
                    </a:cubicBezTo>
                    <a:cubicBezTo>
                      <a:pt x="823321" y="949953"/>
                      <a:pt x="821045" y="951345"/>
                      <a:pt x="818768" y="952862"/>
                    </a:cubicBezTo>
                    <a:cubicBezTo>
                      <a:pt x="819274" y="952989"/>
                      <a:pt x="819653" y="953242"/>
                      <a:pt x="820159" y="953368"/>
                    </a:cubicBezTo>
                    <a:lnTo>
                      <a:pt x="819021" y="952989"/>
                    </a:lnTo>
                    <a:cubicBezTo>
                      <a:pt x="820412" y="953494"/>
                      <a:pt x="821677" y="954000"/>
                      <a:pt x="822689" y="954380"/>
                    </a:cubicBezTo>
                    <a:cubicBezTo>
                      <a:pt x="822689" y="954380"/>
                      <a:pt x="822689" y="954380"/>
                      <a:pt x="822689" y="954380"/>
                    </a:cubicBezTo>
                    <a:lnTo>
                      <a:pt x="818768" y="952862"/>
                    </a:lnTo>
                    <a:cubicBezTo>
                      <a:pt x="817756" y="953494"/>
                      <a:pt x="816871" y="954127"/>
                      <a:pt x="815985" y="954886"/>
                    </a:cubicBezTo>
                    <a:cubicBezTo>
                      <a:pt x="809029" y="960451"/>
                      <a:pt x="804603" y="968419"/>
                      <a:pt x="802199" y="975502"/>
                    </a:cubicBezTo>
                    <a:lnTo>
                      <a:pt x="802199" y="975502"/>
                    </a:lnTo>
                    <a:cubicBezTo>
                      <a:pt x="802199" y="975502"/>
                      <a:pt x="801946" y="976640"/>
                      <a:pt x="801946" y="976640"/>
                    </a:cubicBezTo>
                    <a:cubicBezTo>
                      <a:pt x="794484" y="1003580"/>
                      <a:pt x="787528" y="1027737"/>
                      <a:pt x="786137" y="1028496"/>
                    </a:cubicBezTo>
                    <a:cubicBezTo>
                      <a:pt x="791955" y="1005350"/>
                      <a:pt x="796255" y="988149"/>
                      <a:pt x="799290" y="976008"/>
                    </a:cubicBezTo>
                    <a:lnTo>
                      <a:pt x="799290" y="975502"/>
                    </a:lnTo>
                    <a:cubicBezTo>
                      <a:pt x="799290" y="975502"/>
                      <a:pt x="799670" y="974616"/>
                      <a:pt x="799670" y="974616"/>
                    </a:cubicBezTo>
                    <a:cubicBezTo>
                      <a:pt x="802326" y="965889"/>
                      <a:pt x="807259" y="958427"/>
                      <a:pt x="812444" y="953621"/>
                    </a:cubicBezTo>
                    <a:cubicBezTo>
                      <a:pt x="813330" y="952736"/>
                      <a:pt x="814215" y="951977"/>
                      <a:pt x="815100" y="951345"/>
                    </a:cubicBezTo>
                    <a:lnTo>
                      <a:pt x="812950" y="950586"/>
                    </a:lnTo>
                    <a:cubicBezTo>
                      <a:pt x="806120" y="955898"/>
                      <a:pt x="799417" y="964498"/>
                      <a:pt x="796381" y="973605"/>
                    </a:cubicBezTo>
                    <a:lnTo>
                      <a:pt x="795876" y="975249"/>
                    </a:lnTo>
                    <a:cubicBezTo>
                      <a:pt x="793599" y="981952"/>
                      <a:pt x="791196" y="989035"/>
                      <a:pt x="789046" y="995485"/>
                    </a:cubicBezTo>
                    <a:cubicBezTo>
                      <a:pt x="791069" y="988149"/>
                      <a:pt x="792840" y="981193"/>
                      <a:pt x="794611" y="974869"/>
                    </a:cubicBezTo>
                    <a:lnTo>
                      <a:pt x="794864" y="973731"/>
                    </a:lnTo>
                    <a:lnTo>
                      <a:pt x="795117" y="973099"/>
                    </a:lnTo>
                    <a:cubicBezTo>
                      <a:pt x="797773" y="964372"/>
                      <a:pt x="803591" y="955392"/>
                      <a:pt x="810926" y="949068"/>
                    </a:cubicBezTo>
                    <a:lnTo>
                      <a:pt x="810926" y="949447"/>
                    </a:lnTo>
                    <a:cubicBezTo>
                      <a:pt x="810926" y="949447"/>
                      <a:pt x="810800" y="949447"/>
                      <a:pt x="810800" y="949447"/>
                    </a:cubicBezTo>
                    <a:lnTo>
                      <a:pt x="810800" y="949447"/>
                    </a:lnTo>
                    <a:cubicBezTo>
                      <a:pt x="810800" y="949447"/>
                      <a:pt x="810800" y="949447"/>
                      <a:pt x="810800" y="949447"/>
                    </a:cubicBezTo>
                    <a:lnTo>
                      <a:pt x="813076" y="950332"/>
                    </a:lnTo>
                    <a:lnTo>
                      <a:pt x="813076" y="950332"/>
                    </a:lnTo>
                    <a:cubicBezTo>
                      <a:pt x="813076" y="950332"/>
                      <a:pt x="813709" y="948562"/>
                      <a:pt x="813709" y="948562"/>
                    </a:cubicBezTo>
                    <a:cubicBezTo>
                      <a:pt x="813962" y="947930"/>
                      <a:pt x="814468" y="947044"/>
                      <a:pt x="815100" y="945779"/>
                    </a:cubicBezTo>
                    <a:cubicBezTo>
                      <a:pt x="815732" y="945273"/>
                      <a:pt x="816492" y="944894"/>
                      <a:pt x="817124" y="944388"/>
                    </a:cubicBezTo>
                    <a:cubicBezTo>
                      <a:pt x="816238" y="945779"/>
                      <a:pt x="815732" y="946791"/>
                      <a:pt x="815353" y="947550"/>
                    </a:cubicBezTo>
                    <a:cubicBezTo>
                      <a:pt x="815100" y="948309"/>
                      <a:pt x="814847" y="948689"/>
                      <a:pt x="814721" y="949068"/>
                    </a:cubicBezTo>
                    <a:cubicBezTo>
                      <a:pt x="814215" y="949447"/>
                      <a:pt x="813709" y="949827"/>
                      <a:pt x="813203" y="950206"/>
                    </a:cubicBezTo>
                    <a:lnTo>
                      <a:pt x="815353" y="950965"/>
                    </a:lnTo>
                    <a:cubicBezTo>
                      <a:pt x="815353" y="950965"/>
                      <a:pt x="815353" y="950965"/>
                      <a:pt x="815353" y="950965"/>
                    </a:cubicBezTo>
                    <a:cubicBezTo>
                      <a:pt x="815353" y="950965"/>
                      <a:pt x="815353" y="950965"/>
                      <a:pt x="815479" y="950965"/>
                    </a:cubicBezTo>
                    <a:lnTo>
                      <a:pt x="815479" y="950965"/>
                    </a:lnTo>
                    <a:cubicBezTo>
                      <a:pt x="815479" y="950965"/>
                      <a:pt x="815479" y="950712"/>
                      <a:pt x="815479" y="950712"/>
                    </a:cubicBezTo>
                    <a:lnTo>
                      <a:pt x="815479" y="950712"/>
                    </a:lnTo>
                    <a:cubicBezTo>
                      <a:pt x="819400" y="947550"/>
                      <a:pt x="822942" y="945653"/>
                      <a:pt x="825471" y="944388"/>
                    </a:cubicBezTo>
                    <a:cubicBezTo>
                      <a:pt x="826989" y="943756"/>
                      <a:pt x="828380" y="943124"/>
                      <a:pt x="829392" y="942744"/>
                    </a:cubicBezTo>
                    <a:lnTo>
                      <a:pt x="830024" y="942491"/>
                    </a:lnTo>
                    <a:lnTo>
                      <a:pt x="830277" y="942491"/>
                    </a:lnTo>
                    <a:cubicBezTo>
                      <a:pt x="830277" y="942491"/>
                      <a:pt x="830277" y="942365"/>
                      <a:pt x="830277" y="942365"/>
                    </a:cubicBezTo>
                    <a:lnTo>
                      <a:pt x="830277" y="942365"/>
                    </a:lnTo>
                    <a:cubicBezTo>
                      <a:pt x="830277" y="942365"/>
                      <a:pt x="830277" y="942365"/>
                      <a:pt x="830277" y="942365"/>
                    </a:cubicBezTo>
                    <a:lnTo>
                      <a:pt x="830277" y="942365"/>
                    </a:lnTo>
                    <a:cubicBezTo>
                      <a:pt x="829771" y="940720"/>
                      <a:pt x="829265" y="939329"/>
                      <a:pt x="829013" y="938444"/>
                    </a:cubicBezTo>
                    <a:lnTo>
                      <a:pt x="829013" y="938444"/>
                    </a:lnTo>
                    <a:cubicBezTo>
                      <a:pt x="828759" y="937559"/>
                      <a:pt x="828507" y="936673"/>
                      <a:pt x="828254" y="936041"/>
                    </a:cubicBezTo>
                    <a:lnTo>
                      <a:pt x="828254" y="936041"/>
                    </a:lnTo>
                    <a:cubicBezTo>
                      <a:pt x="828254" y="936041"/>
                      <a:pt x="828001" y="935155"/>
                      <a:pt x="827874" y="934776"/>
                    </a:cubicBezTo>
                    <a:lnTo>
                      <a:pt x="827874" y="934776"/>
                    </a:lnTo>
                    <a:cubicBezTo>
                      <a:pt x="827874" y="934776"/>
                      <a:pt x="827748" y="934270"/>
                      <a:pt x="827621" y="934143"/>
                    </a:cubicBezTo>
                    <a:cubicBezTo>
                      <a:pt x="827621" y="934143"/>
                      <a:pt x="827621" y="934143"/>
                      <a:pt x="827621" y="934143"/>
                    </a:cubicBezTo>
                    <a:cubicBezTo>
                      <a:pt x="827621" y="934143"/>
                      <a:pt x="827621" y="934017"/>
                      <a:pt x="827621" y="933891"/>
                    </a:cubicBezTo>
                    <a:cubicBezTo>
                      <a:pt x="828633" y="933385"/>
                      <a:pt x="829519" y="932752"/>
                      <a:pt x="830530" y="932500"/>
                    </a:cubicBezTo>
                    <a:lnTo>
                      <a:pt x="833819" y="931487"/>
                    </a:lnTo>
                    <a:lnTo>
                      <a:pt x="837613" y="931235"/>
                    </a:lnTo>
                    <a:cubicBezTo>
                      <a:pt x="842799" y="930981"/>
                      <a:pt x="848996" y="931741"/>
                      <a:pt x="854688" y="933891"/>
                    </a:cubicBezTo>
                    <a:cubicBezTo>
                      <a:pt x="860505" y="935914"/>
                      <a:pt x="865185" y="939076"/>
                      <a:pt x="868853" y="942112"/>
                    </a:cubicBezTo>
                    <a:cubicBezTo>
                      <a:pt x="876188" y="948562"/>
                      <a:pt x="879350" y="951977"/>
                      <a:pt x="885421" y="960451"/>
                    </a:cubicBezTo>
                    <a:cubicBezTo>
                      <a:pt x="888077" y="964498"/>
                      <a:pt x="890480" y="969431"/>
                      <a:pt x="892125" y="974364"/>
                    </a:cubicBezTo>
                    <a:cubicBezTo>
                      <a:pt x="892504" y="975249"/>
                      <a:pt x="892631" y="976134"/>
                      <a:pt x="892884" y="977146"/>
                    </a:cubicBezTo>
                    <a:lnTo>
                      <a:pt x="892378" y="977525"/>
                    </a:lnTo>
                    <a:lnTo>
                      <a:pt x="892378" y="977525"/>
                    </a:lnTo>
                    <a:cubicBezTo>
                      <a:pt x="892378" y="977525"/>
                      <a:pt x="892504" y="977778"/>
                      <a:pt x="892504" y="977778"/>
                    </a:cubicBezTo>
                    <a:lnTo>
                      <a:pt x="893263" y="979043"/>
                    </a:lnTo>
                    <a:cubicBezTo>
                      <a:pt x="893263" y="979043"/>
                      <a:pt x="893263" y="979170"/>
                      <a:pt x="893390" y="979296"/>
                    </a:cubicBezTo>
                    <a:cubicBezTo>
                      <a:pt x="893516" y="980055"/>
                      <a:pt x="893896" y="980814"/>
                      <a:pt x="894022" y="981572"/>
                    </a:cubicBezTo>
                    <a:lnTo>
                      <a:pt x="894401" y="983217"/>
                    </a:lnTo>
                    <a:lnTo>
                      <a:pt x="894401" y="983470"/>
                    </a:lnTo>
                    <a:cubicBezTo>
                      <a:pt x="894401" y="983470"/>
                      <a:pt x="895160" y="983343"/>
                      <a:pt x="895540" y="983217"/>
                    </a:cubicBezTo>
                    <a:cubicBezTo>
                      <a:pt x="895540" y="983217"/>
                      <a:pt x="895540" y="983217"/>
                      <a:pt x="895540" y="983217"/>
                    </a:cubicBezTo>
                    <a:cubicBezTo>
                      <a:pt x="892504" y="983723"/>
                      <a:pt x="887698" y="984608"/>
                      <a:pt x="883398" y="98536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0" name="Freeform: Shape 10429">
                <a:extLst>
                  <a:ext uri="{FF2B5EF4-FFF2-40B4-BE49-F238E27FC236}">
                    <a16:creationId xmlns:a16="http://schemas.microsoft.com/office/drawing/2014/main" id="{7FEA20CE-505E-CE74-9FB6-42F7FFC75F22}"/>
                  </a:ext>
                </a:extLst>
              </p:cNvPr>
              <p:cNvSpPr/>
              <p:nvPr/>
            </p:nvSpPr>
            <p:spPr>
              <a:xfrm>
                <a:off x="4778034" y="3813415"/>
                <a:ext cx="60502" cy="36242"/>
              </a:xfrm>
              <a:custGeom>
                <a:avLst/>
                <a:gdLst>
                  <a:gd name="connsiteX0" fmla="*/ 6450 w 60502"/>
                  <a:gd name="connsiteY0" fmla="*/ 1695 h 36242"/>
                  <a:gd name="connsiteX1" fmla="*/ 9739 w 60502"/>
                  <a:gd name="connsiteY1" fmla="*/ 1695 h 36242"/>
                  <a:gd name="connsiteX2" fmla="*/ 28457 w 60502"/>
                  <a:gd name="connsiteY2" fmla="*/ 4984 h 36242"/>
                  <a:gd name="connsiteX3" fmla="*/ 40473 w 60502"/>
                  <a:gd name="connsiteY3" fmla="*/ 12446 h 36242"/>
                  <a:gd name="connsiteX4" fmla="*/ 51603 w 60502"/>
                  <a:gd name="connsiteY4" fmla="*/ 23576 h 36242"/>
                  <a:gd name="connsiteX5" fmla="*/ 60456 w 60502"/>
                  <a:gd name="connsiteY5" fmla="*/ 36223 h 36242"/>
                  <a:gd name="connsiteX6" fmla="*/ 53247 w 60502"/>
                  <a:gd name="connsiteY6" fmla="*/ 23955 h 36242"/>
                  <a:gd name="connsiteX7" fmla="*/ 42370 w 60502"/>
                  <a:gd name="connsiteY7" fmla="*/ 12319 h 36242"/>
                  <a:gd name="connsiteX8" fmla="*/ 30102 w 60502"/>
                  <a:gd name="connsiteY8" fmla="*/ 4098 h 36242"/>
                  <a:gd name="connsiteX9" fmla="*/ 9739 w 60502"/>
                  <a:gd name="connsiteY9" fmla="*/ 51 h 36242"/>
                  <a:gd name="connsiteX10" fmla="*/ 5818 w 60502"/>
                  <a:gd name="connsiteY10" fmla="*/ 304 h 36242"/>
                  <a:gd name="connsiteX11" fmla="*/ 2909 w 60502"/>
                  <a:gd name="connsiteY11" fmla="*/ 1316 h 36242"/>
                  <a:gd name="connsiteX12" fmla="*/ 0 w 60502"/>
                  <a:gd name="connsiteY12" fmla="*/ 2707 h 36242"/>
                  <a:gd name="connsiteX13" fmla="*/ 379 w 60502"/>
                  <a:gd name="connsiteY13" fmla="*/ 3972 h 36242"/>
                  <a:gd name="connsiteX14" fmla="*/ 3288 w 60502"/>
                  <a:gd name="connsiteY14" fmla="*/ 2707 h 36242"/>
                  <a:gd name="connsiteX15" fmla="*/ 6450 w 60502"/>
                  <a:gd name="connsiteY15" fmla="*/ 1695 h 36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502" h="36242">
                    <a:moveTo>
                      <a:pt x="6450" y="1695"/>
                    </a:moveTo>
                    <a:lnTo>
                      <a:pt x="9739" y="1695"/>
                    </a:lnTo>
                    <a:cubicBezTo>
                      <a:pt x="16189" y="1189"/>
                      <a:pt x="23145" y="2581"/>
                      <a:pt x="28457" y="4984"/>
                    </a:cubicBezTo>
                    <a:cubicBezTo>
                      <a:pt x="33769" y="7387"/>
                      <a:pt x="37564" y="10169"/>
                      <a:pt x="40473" y="12446"/>
                    </a:cubicBezTo>
                    <a:cubicBezTo>
                      <a:pt x="46291" y="17505"/>
                      <a:pt x="48314" y="19908"/>
                      <a:pt x="51603" y="23576"/>
                    </a:cubicBezTo>
                    <a:cubicBezTo>
                      <a:pt x="57547" y="30406"/>
                      <a:pt x="60203" y="36223"/>
                      <a:pt x="60456" y="36223"/>
                    </a:cubicBezTo>
                    <a:cubicBezTo>
                      <a:pt x="60836" y="36603"/>
                      <a:pt x="58939" y="31291"/>
                      <a:pt x="53247" y="23955"/>
                    </a:cubicBezTo>
                    <a:cubicBezTo>
                      <a:pt x="50085" y="20034"/>
                      <a:pt x="48061" y="17505"/>
                      <a:pt x="42370" y="12319"/>
                    </a:cubicBezTo>
                    <a:cubicBezTo>
                      <a:pt x="39587" y="9790"/>
                      <a:pt x="35793" y="6754"/>
                      <a:pt x="30102" y="4098"/>
                    </a:cubicBezTo>
                    <a:cubicBezTo>
                      <a:pt x="24537" y="1442"/>
                      <a:pt x="16821" y="-328"/>
                      <a:pt x="9739" y="51"/>
                    </a:cubicBezTo>
                    <a:lnTo>
                      <a:pt x="5818" y="304"/>
                    </a:lnTo>
                    <a:lnTo>
                      <a:pt x="2909" y="1316"/>
                    </a:lnTo>
                    <a:cubicBezTo>
                      <a:pt x="1770" y="1695"/>
                      <a:pt x="1012" y="2201"/>
                      <a:pt x="0" y="2707"/>
                    </a:cubicBezTo>
                    <a:cubicBezTo>
                      <a:pt x="0" y="3086"/>
                      <a:pt x="253" y="3466"/>
                      <a:pt x="379" y="3972"/>
                    </a:cubicBezTo>
                    <a:cubicBezTo>
                      <a:pt x="1391" y="3466"/>
                      <a:pt x="2403" y="2960"/>
                      <a:pt x="3288" y="2707"/>
                    </a:cubicBezTo>
                    <a:lnTo>
                      <a:pt x="6450" y="169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1" name="Freeform: Shape 10430">
                <a:extLst>
                  <a:ext uri="{FF2B5EF4-FFF2-40B4-BE49-F238E27FC236}">
                    <a16:creationId xmlns:a16="http://schemas.microsoft.com/office/drawing/2014/main" id="{5B57C5D0-E813-F914-A100-269E860BEB98}"/>
                  </a:ext>
                </a:extLst>
              </p:cNvPr>
              <p:cNvSpPr/>
              <p:nvPr/>
            </p:nvSpPr>
            <p:spPr>
              <a:xfrm>
                <a:off x="4847217" y="3863850"/>
                <a:ext cx="1996" cy="333"/>
              </a:xfrm>
              <a:custGeom>
                <a:avLst/>
                <a:gdLst>
                  <a:gd name="connsiteX0" fmla="*/ 0 w 1996"/>
                  <a:gd name="connsiteY0" fmla="*/ 334 h 333"/>
                  <a:gd name="connsiteX1" fmla="*/ 0 w 1996"/>
                  <a:gd name="connsiteY1" fmla="*/ 334 h 333"/>
                  <a:gd name="connsiteX2" fmla="*/ 0 w 1996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96" h="333">
                    <a:moveTo>
                      <a:pt x="0" y="334"/>
                    </a:moveTo>
                    <a:cubicBezTo>
                      <a:pt x="0" y="334"/>
                      <a:pt x="0" y="334"/>
                      <a:pt x="0" y="334"/>
                    </a:cubicBezTo>
                    <a:cubicBezTo>
                      <a:pt x="2403" y="-46"/>
                      <a:pt x="2909" y="-172"/>
                      <a:pt x="0" y="3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2" name="Freeform: Shape 10431">
                <a:extLst>
                  <a:ext uri="{FF2B5EF4-FFF2-40B4-BE49-F238E27FC236}">
                    <a16:creationId xmlns:a16="http://schemas.microsoft.com/office/drawing/2014/main" id="{87933085-431B-4E72-2A0D-F3979641E587}"/>
                  </a:ext>
                </a:extLst>
              </p:cNvPr>
              <p:cNvSpPr/>
              <p:nvPr/>
            </p:nvSpPr>
            <p:spPr>
              <a:xfrm>
                <a:off x="4833178" y="3863172"/>
                <a:ext cx="1770" cy="1012"/>
              </a:xfrm>
              <a:custGeom>
                <a:avLst/>
                <a:gdLst>
                  <a:gd name="connsiteX0" fmla="*/ 1771 w 1770"/>
                  <a:gd name="connsiteY0" fmla="*/ 0 h 1012"/>
                  <a:gd name="connsiteX1" fmla="*/ 0 w 1770"/>
                  <a:gd name="connsiteY1" fmla="*/ 1012 h 1012"/>
                  <a:gd name="connsiteX2" fmla="*/ 759 w 1770"/>
                  <a:gd name="connsiteY2" fmla="*/ 633 h 1012"/>
                  <a:gd name="connsiteX3" fmla="*/ 1771 w 1770"/>
                  <a:gd name="connsiteY3" fmla="*/ 0 h 1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0" h="1012">
                    <a:moveTo>
                      <a:pt x="1771" y="0"/>
                    </a:moveTo>
                    <a:lnTo>
                      <a:pt x="0" y="1012"/>
                    </a:lnTo>
                    <a:lnTo>
                      <a:pt x="759" y="633"/>
                    </a:lnTo>
                    <a:lnTo>
                      <a:pt x="177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3" name="Freeform: Shape 10432">
                <a:extLst>
                  <a:ext uri="{FF2B5EF4-FFF2-40B4-BE49-F238E27FC236}">
                    <a16:creationId xmlns:a16="http://schemas.microsoft.com/office/drawing/2014/main" id="{30BAE873-8807-3904-F49A-5AB9B670A30A}"/>
                  </a:ext>
                </a:extLst>
              </p:cNvPr>
              <p:cNvSpPr/>
              <p:nvPr/>
            </p:nvSpPr>
            <p:spPr>
              <a:xfrm>
                <a:off x="4763109" y="383142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4" name="Freeform: Shape 10433">
                <a:extLst>
                  <a:ext uri="{FF2B5EF4-FFF2-40B4-BE49-F238E27FC236}">
                    <a16:creationId xmlns:a16="http://schemas.microsoft.com/office/drawing/2014/main" id="{13058483-6AA2-1467-4C0F-197ED1DBB845}"/>
                  </a:ext>
                </a:extLst>
              </p:cNvPr>
              <p:cNvSpPr/>
              <p:nvPr/>
            </p:nvSpPr>
            <p:spPr>
              <a:xfrm>
                <a:off x="4783978" y="3839900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5" name="Freeform: Shape 10434">
                <a:extLst>
                  <a:ext uri="{FF2B5EF4-FFF2-40B4-BE49-F238E27FC236}">
                    <a16:creationId xmlns:a16="http://schemas.microsoft.com/office/drawing/2014/main" id="{DED17236-6464-57AE-8601-BCBE982694CA}"/>
                  </a:ext>
                </a:extLst>
              </p:cNvPr>
              <p:cNvSpPr/>
              <p:nvPr/>
            </p:nvSpPr>
            <p:spPr>
              <a:xfrm>
                <a:off x="4786128" y="3841418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6" name="Freeform: Shape 10435">
                <a:extLst>
                  <a:ext uri="{FF2B5EF4-FFF2-40B4-BE49-F238E27FC236}">
                    <a16:creationId xmlns:a16="http://schemas.microsoft.com/office/drawing/2014/main" id="{926DE8B9-A8E3-C32A-BA5B-0C52F33B1C96}"/>
                  </a:ext>
                </a:extLst>
              </p:cNvPr>
              <p:cNvSpPr/>
              <p:nvPr/>
            </p:nvSpPr>
            <p:spPr>
              <a:xfrm>
                <a:off x="4824198" y="3868358"/>
                <a:ext cx="252" cy="12647"/>
              </a:xfrm>
              <a:custGeom>
                <a:avLst/>
                <a:gdLst>
                  <a:gd name="connsiteX0" fmla="*/ 127 w 252"/>
                  <a:gd name="connsiteY0" fmla="*/ 0 h 12647"/>
                  <a:gd name="connsiteX1" fmla="*/ 0 w 252"/>
                  <a:gd name="connsiteY1" fmla="*/ 0 h 12647"/>
                  <a:gd name="connsiteX2" fmla="*/ 0 w 252"/>
                  <a:gd name="connsiteY2" fmla="*/ 0 h 12647"/>
                  <a:gd name="connsiteX3" fmla="*/ 253 w 252"/>
                  <a:gd name="connsiteY3" fmla="*/ 0 h 12647"/>
                  <a:gd name="connsiteX4" fmla="*/ 253 w 252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" h="12647">
                    <a:moveTo>
                      <a:pt x="127" y="0"/>
                    </a:moveTo>
                    <a:cubicBezTo>
                      <a:pt x="127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53" y="0"/>
                      <a:pt x="253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7" name="Freeform: Shape 10436">
                <a:extLst>
                  <a:ext uri="{FF2B5EF4-FFF2-40B4-BE49-F238E27FC236}">
                    <a16:creationId xmlns:a16="http://schemas.microsoft.com/office/drawing/2014/main" id="{6F225FBA-1505-5590-913E-B88D666235CF}"/>
                  </a:ext>
                </a:extLst>
              </p:cNvPr>
              <p:cNvSpPr/>
              <p:nvPr/>
            </p:nvSpPr>
            <p:spPr>
              <a:xfrm>
                <a:off x="4824451" y="3868231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127 w 126"/>
                  <a:gd name="connsiteY3" fmla="*/ 0 h 12647"/>
                  <a:gd name="connsiteX4" fmla="*/ 0 w 126"/>
                  <a:gd name="connsiteY4" fmla="*/ 0 h 12647"/>
                  <a:gd name="connsiteX5" fmla="*/ 127 w 126"/>
                  <a:gd name="connsiteY5" fmla="*/ 0 h 12647"/>
                  <a:gd name="connsiteX6" fmla="*/ 127 w 126"/>
                  <a:gd name="connsiteY6" fmla="*/ 0 h 12647"/>
                  <a:gd name="connsiteX7" fmla="*/ 127 w 126"/>
                  <a:gd name="connsiteY7" fmla="*/ 0 h 12647"/>
                  <a:gd name="connsiteX8" fmla="*/ 127 w 126"/>
                  <a:gd name="connsiteY8" fmla="*/ 0 h 12647"/>
                  <a:gd name="connsiteX9" fmla="*/ 127 w 126"/>
                  <a:gd name="connsiteY9" fmla="*/ 0 h 12647"/>
                  <a:gd name="connsiteX10" fmla="*/ 127 w 126"/>
                  <a:gd name="connsiteY10" fmla="*/ 0 h 12647"/>
                  <a:gd name="connsiteX11" fmla="*/ 127 w 126"/>
                  <a:gd name="connsiteY11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0" y="0"/>
                    </a:cubicBezTo>
                    <a:cubicBezTo>
                      <a:pt x="0" y="0"/>
                      <a:pt x="0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lnTo>
                      <a:pt x="127" y="0"/>
                    </a:lnTo>
                    <a:cubicBezTo>
                      <a:pt x="127" y="0"/>
                      <a:pt x="127" y="0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8" name="Freeform: Shape 10437">
                <a:extLst>
                  <a:ext uri="{FF2B5EF4-FFF2-40B4-BE49-F238E27FC236}">
                    <a16:creationId xmlns:a16="http://schemas.microsoft.com/office/drawing/2014/main" id="{B6C1B33C-8A90-434A-4095-071EC107C91A}"/>
                  </a:ext>
                </a:extLst>
              </p:cNvPr>
              <p:cNvSpPr/>
              <p:nvPr/>
            </p:nvSpPr>
            <p:spPr>
              <a:xfrm>
                <a:off x="4824324" y="386835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9" name="Freeform: Shape 10438">
                <a:extLst>
                  <a:ext uri="{FF2B5EF4-FFF2-40B4-BE49-F238E27FC236}">
                    <a16:creationId xmlns:a16="http://schemas.microsoft.com/office/drawing/2014/main" id="{59D41B47-A529-2CCF-D34B-F6DAA2657D9D}"/>
                  </a:ext>
                </a:extLst>
              </p:cNvPr>
              <p:cNvSpPr/>
              <p:nvPr/>
            </p:nvSpPr>
            <p:spPr>
              <a:xfrm>
                <a:off x="4785116" y="3840659"/>
                <a:ext cx="379" cy="253"/>
              </a:xfrm>
              <a:custGeom>
                <a:avLst/>
                <a:gdLst>
                  <a:gd name="connsiteX0" fmla="*/ 253 w 379"/>
                  <a:gd name="connsiteY0" fmla="*/ 127 h 253"/>
                  <a:gd name="connsiteX1" fmla="*/ 0 w 379"/>
                  <a:gd name="connsiteY1" fmla="*/ 0 h 253"/>
                  <a:gd name="connsiteX2" fmla="*/ 0 w 379"/>
                  <a:gd name="connsiteY2" fmla="*/ 0 h 253"/>
                  <a:gd name="connsiteX3" fmla="*/ 379 w 379"/>
                  <a:gd name="connsiteY3" fmla="*/ 253 h 253"/>
                  <a:gd name="connsiteX4" fmla="*/ 379 w 379"/>
                  <a:gd name="connsiteY4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" h="253">
                    <a:moveTo>
                      <a:pt x="253" y="127"/>
                    </a:moveTo>
                    <a:cubicBezTo>
                      <a:pt x="253" y="127"/>
                      <a:pt x="126" y="12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6" y="0"/>
                      <a:pt x="253" y="127"/>
                      <a:pt x="379" y="253"/>
                    </a:cubicBezTo>
                    <a:cubicBezTo>
                      <a:pt x="379" y="253"/>
                      <a:pt x="379" y="253"/>
                      <a:pt x="379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0" name="Freeform: Shape 10439">
                <a:extLst>
                  <a:ext uri="{FF2B5EF4-FFF2-40B4-BE49-F238E27FC236}">
                    <a16:creationId xmlns:a16="http://schemas.microsoft.com/office/drawing/2014/main" id="{0E78870F-09B7-6FC8-D836-EB6DF85844FB}"/>
                  </a:ext>
                </a:extLst>
              </p:cNvPr>
              <p:cNvSpPr/>
              <p:nvPr/>
            </p:nvSpPr>
            <p:spPr>
              <a:xfrm>
                <a:off x="4824324" y="3868358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1" name="Freeform: Shape 10440">
                <a:extLst>
                  <a:ext uri="{FF2B5EF4-FFF2-40B4-BE49-F238E27FC236}">
                    <a16:creationId xmlns:a16="http://schemas.microsoft.com/office/drawing/2014/main" id="{985A8A72-A87E-EC9F-AA1A-A50A8EAD2C18}"/>
                  </a:ext>
                </a:extLst>
              </p:cNvPr>
              <p:cNvSpPr/>
              <p:nvPr/>
            </p:nvSpPr>
            <p:spPr>
              <a:xfrm>
                <a:off x="4842537" y="385861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2" name="Freeform: Shape 10441">
                <a:extLst>
                  <a:ext uri="{FF2B5EF4-FFF2-40B4-BE49-F238E27FC236}">
                    <a16:creationId xmlns:a16="http://schemas.microsoft.com/office/drawing/2014/main" id="{41CEF921-5DC7-37F3-EAF8-1FC67C728F2E}"/>
                  </a:ext>
                </a:extLst>
              </p:cNvPr>
              <p:cNvSpPr/>
              <p:nvPr/>
            </p:nvSpPr>
            <p:spPr>
              <a:xfrm>
                <a:off x="4834948" y="3860643"/>
                <a:ext cx="4173" cy="2529"/>
              </a:xfrm>
              <a:custGeom>
                <a:avLst/>
                <a:gdLst>
                  <a:gd name="connsiteX0" fmla="*/ 2277 w 4173"/>
                  <a:gd name="connsiteY0" fmla="*/ 1264 h 2529"/>
                  <a:gd name="connsiteX1" fmla="*/ 4174 w 4173"/>
                  <a:gd name="connsiteY1" fmla="*/ 0 h 2529"/>
                  <a:gd name="connsiteX2" fmla="*/ 0 w 4173"/>
                  <a:gd name="connsiteY2" fmla="*/ 2529 h 2529"/>
                  <a:gd name="connsiteX3" fmla="*/ 2277 w 4173"/>
                  <a:gd name="connsiteY3" fmla="*/ 1264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3" h="2529">
                    <a:moveTo>
                      <a:pt x="2277" y="1264"/>
                    </a:moveTo>
                    <a:lnTo>
                      <a:pt x="4174" y="0"/>
                    </a:lnTo>
                    <a:lnTo>
                      <a:pt x="0" y="2529"/>
                    </a:lnTo>
                    <a:lnTo>
                      <a:pt x="2277" y="1264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3" name="Freeform: Shape 10442">
                <a:extLst>
                  <a:ext uri="{FF2B5EF4-FFF2-40B4-BE49-F238E27FC236}">
                    <a16:creationId xmlns:a16="http://schemas.microsoft.com/office/drawing/2014/main" id="{E4F50365-1D4A-74C0-B402-548BC8982F96}"/>
                  </a:ext>
                </a:extLst>
              </p:cNvPr>
              <p:cNvSpPr/>
              <p:nvPr/>
            </p:nvSpPr>
            <p:spPr>
              <a:xfrm>
                <a:off x="4777780" y="3815194"/>
                <a:ext cx="253" cy="801"/>
              </a:xfrm>
              <a:custGeom>
                <a:avLst/>
                <a:gdLst>
                  <a:gd name="connsiteX0" fmla="*/ 0 w 253"/>
                  <a:gd name="connsiteY0" fmla="*/ 43 h 801"/>
                  <a:gd name="connsiteX1" fmla="*/ 253 w 253"/>
                  <a:gd name="connsiteY1" fmla="*/ 802 h 801"/>
                  <a:gd name="connsiteX2" fmla="*/ 253 w 253"/>
                  <a:gd name="connsiteY2" fmla="*/ 802 h 801"/>
                  <a:gd name="connsiteX3" fmla="*/ 0 w 253"/>
                  <a:gd name="connsiteY3" fmla="*/ 43 h 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801">
                    <a:moveTo>
                      <a:pt x="0" y="43"/>
                    </a:moveTo>
                    <a:cubicBezTo>
                      <a:pt x="0" y="43"/>
                      <a:pt x="127" y="549"/>
                      <a:pt x="253" y="802"/>
                    </a:cubicBezTo>
                    <a:lnTo>
                      <a:pt x="253" y="802"/>
                    </a:lnTo>
                    <a:cubicBezTo>
                      <a:pt x="0" y="43"/>
                      <a:pt x="0" y="-84"/>
                      <a:pt x="0" y="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4" name="Freeform: Shape 10443">
                <a:extLst>
                  <a:ext uri="{FF2B5EF4-FFF2-40B4-BE49-F238E27FC236}">
                    <a16:creationId xmlns:a16="http://schemas.microsoft.com/office/drawing/2014/main" id="{8C4DA8C5-20CF-8974-9C5F-86D81D3A4E26}"/>
                  </a:ext>
                </a:extLst>
              </p:cNvPr>
              <p:cNvSpPr/>
              <p:nvPr/>
            </p:nvSpPr>
            <p:spPr>
              <a:xfrm>
                <a:off x="4786128" y="3841292"/>
                <a:ext cx="126" cy="126"/>
              </a:xfrm>
              <a:custGeom>
                <a:avLst/>
                <a:gdLst>
                  <a:gd name="connsiteX0" fmla="*/ 0 w 126"/>
                  <a:gd name="connsiteY0" fmla="*/ 0 h 126"/>
                  <a:gd name="connsiteX1" fmla="*/ 0 w 126"/>
                  <a:gd name="connsiteY1" fmla="*/ 0 h 126"/>
                  <a:gd name="connsiteX2" fmla="*/ 0 w 126"/>
                  <a:gd name="connsiteY2" fmla="*/ 0 h 126"/>
                  <a:gd name="connsiteX3" fmla="*/ 127 w 126"/>
                  <a:gd name="connsiteY3" fmla="*/ 126 h 126"/>
                  <a:gd name="connsiteX4" fmla="*/ 127 w 126"/>
                  <a:gd name="connsiteY4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27" y="126"/>
                    </a:cubicBezTo>
                    <a:cubicBezTo>
                      <a:pt x="127" y="126"/>
                      <a:pt x="127" y="126"/>
                      <a:pt x="127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5" name="Freeform: Shape 10444">
                <a:extLst>
                  <a:ext uri="{FF2B5EF4-FFF2-40B4-BE49-F238E27FC236}">
                    <a16:creationId xmlns:a16="http://schemas.microsoft.com/office/drawing/2014/main" id="{B14BD17D-4F2D-2836-0489-DD4818AB1AAA}"/>
                  </a:ext>
                </a:extLst>
              </p:cNvPr>
              <p:cNvSpPr/>
              <p:nvPr/>
            </p:nvSpPr>
            <p:spPr>
              <a:xfrm>
                <a:off x="4839122" y="3859504"/>
                <a:ext cx="1897" cy="1138"/>
              </a:xfrm>
              <a:custGeom>
                <a:avLst/>
                <a:gdLst>
                  <a:gd name="connsiteX0" fmla="*/ 1138 w 1897"/>
                  <a:gd name="connsiteY0" fmla="*/ 506 h 1138"/>
                  <a:gd name="connsiteX1" fmla="*/ 1897 w 1897"/>
                  <a:gd name="connsiteY1" fmla="*/ 0 h 1138"/>
                  <a:gd name="connsiteX2" fmla="*/ 0 w 1897"/>
                  <a:gd name="connsiteY2" fmla="*/ 1139 h 1138"/>
                  <a:gd name="connsiteX3" fmla="*/ 1138 w 1897"/>
                  <a:gd name="connsiteY3" fmla="*/ 506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7" h="1138">
                    <a:moveTo>
                      <a:pt x="1138" y="506"/>
                    </a:moveTo>
                    <a:lnTo>
                      <a:pt x="1897" y="0"/>
                    </a:lnTo>
                    <a:lnTo>
                      <a:pt x="0" y="1139"/>
                    </a:lnTo>
                    <a:lnTo>
                      <a:pt x="1138" y="50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6" name="Freeform: Shape 10445">
                <a:extLst>
                  <a:ext uri="{FF2B5EF4-FFF2-40B4-BE49-F238E27FC236}">
                    <a16:creationId xmlns:a16="http://schemas.microsoft.com/office/drawing/2014/main" id="{BB261366-7240-751E-C7A8-01F63BD02794}"/>
                  </a:ext>
                </a:extLst>
              </p:cNvPr>
              <p:cNvSpPr/>
              <p:nvPr/>
            </p:nvSpPr>
            <p:spPr>
              <a:xfrm>
                <a:off x="4786381" y="3841671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7" name="Freeform: Shape 10446">
                <a:extLst>
                  <a:ext uri="{FF2B5EF4-FFF2-40B4-BE49-F238E27FC236}">
                    <a16:creationId xmlns:a16="http://schemas.microsoft.com/office/drawing/2014/main" id="{0455AD64-02E6-0B0A-CEDE-136B3F0A4871}"/>
                  </a:ext>
                </a:extLst>
              </p:cNvPr>
              <p:cNvSpPr/>
              <p:nvPr/>
            </p:nvSpPr>
            <p:spPr>
              <a:xfrm>
                <a:off x="4765386" y="3832312"/>
                <a:ext cx="4046" cy="1391"/>
              </a:xfrm>
              <a:custGeom>
                <a:avLst/>
                <a:gdLst>
                  <a:gd name="connsiteX0" fmla="*/ 126 w 4046"/>
                  <a:gd name="connsiteY0" fmla="*/ 0 h 1391"/>
                  <a:gd name="connsiteX1" fmla="*/ 126 w 4046"/>
                  <a:gd name="connsiteY1" fmla="*/ 0 h 1391"/>
                  <a:gd name="connsiteX2" fmla="*/ 0 w 4046"/>
                  <a:gd name="connsiteY2" fmla="*/ 0 h 1391"/>
                  <a:gd name="connsiteX3" fmla="*/ 0 w 4046"/>
                  <a:gd name="connsiteY3" fmla="*/ 0 h 1391"/>
                  <a:gd name="connsiteX4" fmla="*/ 126 w 4046"/>
                  <a:gd name="connsiteY4" fmla="*/ 0 h 1391"/>
                  <a:gd name="connsiteX5" fmla="*/ 126 w 4046"/>
                  <a:gd name="connsiteY5" fmla="*/ 0 h 1391"/>
                  <a:gd name="connsiteX6" fmla="*/ 885 w 4046"/>
                  <a:gd name="connsiteY6" fmla="*/ 253 h 1391"/>
                  <a:gd name="connsiteX7" fmla="*/ 2909 w 4046"/>
                  <a:gd name="connsiteY7" fmla="*/ 1012 h 1391"/>
                  <a:gd name="connsiteX8" fmla="*/ 3794 w 4046"/>
                  <a:gd name="connsiteY8" fmla="*/ 1391 h 1391"/>
                  <a:gd name="connsiteX9" fmla="*/ 3794 w 4046"/>
                  <a:gd name="connsiteY9" fmla="*/ 1391 h 1391"/>
                  <a:gd name="connsiteX10" fmla="*/ 4047 w 4046"/>
                  <a:gd name="connsiteY10" fmla="*/ 1391 h 1391"/>
                  <a:gd name="connsiteX11" fmla="*/ 3794 w 4046"/>
                  <a:gd name="connsiteY11" fmla="*/ 1391 h 1391"/>
                  <a:gd name="connsiteX12" fmla="*/ 3794 w 4046"/>
                  <a:gd name="connsiteY12" fmla="*/ 1391 h 1391"/>
                  <a:gd name="connsiteX13" fmla="*/ 126 w 4046"/>
                  <a:gd name="connsiteY13" fmla="*/ 0 h 1391"/>
                  <a:gd name="connsiteX14" fmla="*/ 126 w 4046"/>
                  <a:gd name="connsiteY14" fmla="*/ 0 h 1391"/>
                  <a:gd name="connsiteX15" fmla="*/ 2403 w 4046"/>
                  <a:gd name="connsiteY15" fmla="*/ 885 h 1391"/>
                  <a:gd name="connsiteX16" fmla="*/ 1770 w 4046"/>
                  <a:gd name="connsiteY16" fmla="*/ 633 h 1391"/>
                  <a:gd name="connsiteX17" fmla="*/ 2024 w 4046"/>
                  <a:gd name="connsiteY17" fmla="*/ 633 h 1391"/>
                  <a:gd name="connsiteX18" fmla="*/ 2403 w 4046"/>
                  <a:gd name="connsiteY18" fmla="*/ 885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46" h="1391">
                    <a:moveTo>
                      <a:pt x="126" y="0"/>
                    </a:moveTo>
                    <a:lnTo>
                      <a:pt x="126" y="0"/>
                    </a:lnTo>
                    <a:cubicBezTo>
                      <a:pt x="126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26" y="0"/>
                    </a:lnTo>
                    <a:cubicBezTo>
                      <a:pt x="126" y="0"/>
                      <a:pt x="126" y="0"/>
                      <a:pt x="126" y="0"/>
                    </a:cubicBezTo>
                    <a:lnTo>
                      <a:pt x="885" y="253"/>
                    </a:lnTo>
                    <a:lnTo>
                      <a:pt x="2909" y="1012"/>
                    </a:lnTo>
                    <a:lnTo>
                      <a:pt x="3794" y="1391"/>
                    </a:lnTo>
                    <a:cubicBezTo>
                      <a:pt x="3794" y="1391"/>
                      <a:pt x="3794" y="1391"/>
                      <a:pt x="3794" y="1391"/>
                    </a:cubicBezTo>
                    <a:lnTo>
                      <a:pt x="4047" y="1391"/>
                    </a:lnTo>
                    <a:cubicBezTo>
                      <a:pt x="4047" y="1391"/>
                      <a:pt x="3921" y="1391"/>
                      <a:pt x="3794" y="1391"/>
                    </a:cubicBezTo>
                    <a:cubicBezTo>
                      <a:pt x="3794" y="1391"/>
                      <a:pt x="3794" y="1391"/>
                      <a:pt x="3794" y="1391"/>
                    </a:cubicBezTo>
                    <a:cubicBezTo>
                      <a:pt x="2403" y="885"/>
                      <a:pt x="1138" y="379"/>
                      <a:pt x="126" y="0"/>
                    </a:cubicBezTo>
                    <a:lnTo>
                      <a:pt x="126" y="0"/>
                    </a:lnTo>
                    <a:close/>
                    <a:moveTo>
                      <a:pt x="2403" y="885"/>
                    </a:moveTo>
                    <a:cubicBezTo>
                      <a:pt x="2403" y="885"/>
                      <a:pt x="2024" y="759"/>
                      <a:pt x="1770" y="633"/>
                    </a:cubicBezTo>
                    <a:lnTo>
                      <a:pt x="2024" y="633"/>
                    </a:lnTo>
                    <a:cubicBezTo>
                      <a:pt x="2024" y="633"/>
                      <a:pt x="2403" y="885"/>
                      <a:pt x="2403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8" name="Freeform: Shape 10447">
                <a:extLst>
                  <a:ext uri="{FF2B5EF4-FFF2-40B4-BE49-F238E27FC236}">
                    <a16:creationId xmlns:a16="http://schemas.microsoft.com/office/drawing/2014/main" id="{C5FF2C48-5106-F99D-1B51-69D977784DDE}"/>
                  </a:ext>
                </a:extLst>
              </p:cNvPr>
              <p:cNvSpPr/>
              <p:nvPr/>
            </p:nvSpPr>
            <p:spPr>
              <a:xfrm>
                <a:off x="4841019" y="3858619"/>
                <a:ext cx="1517" cy="885"/>
              </a:xfrm>
              <a:custGeom>
                <a:avLst/>
                <a:gdLst>
                  <a:gd name="connsiteX0" fmla="*/ 506 w 1517"/>
                  <a:gd name="connsiteY0" fmla="*/ 632 h 885"/>
                  <a:gd name="connsiteX1" fmla="*/ 1518 w 1517"/>
                  <a:gd name="connsiteY1" fmla="*/ 0 h 885"/>
                  <a:gd name="connsiteX2" fmla="*/ 1518 w 1517"/>
                  <a:gd name="connsiteY2" fmla="*/ 0 h 885"/>
                  <a:gd name="connsiteX3" fmla="*/ 0 w 1517"/>
                  <a:gd name="connsiteY3" fmla="*/ 885 h 885"/>
                  <a:gd name="connsiteX4" fmla="*/ 506 w 1517"/>
                  <a:gd name="connsiteY4" fmla="*/ 632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" h="885">
                    <a:moveTo>
                      <a:pt x="506" y="632"/>
                    </a:moveTo>
                    <a:lnTo>
                      <a:pt x="1518" y="0"/>
                    </a:lnTo>
                    <a:lnTo>
                      <a:pt x="1518" y="0"/>
                    </a:lnTo>
                    <a:lnTo>
                      <a:pt x="0" y="885"/>
                    </a:lnTo>
                    <a:lnTo>
                      <a:pt x="506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1" name="Graphic 3">
              <a:extLst>
                <a:ext uri="{FF2B5EF4-FFF2-40B4-BE49-F238E27FC236}">
                  <a16:creationId xmlns:a16="http://schemas.microsoft.com/office/drawing/2014/main" id="{983E8E1C-C5C7-1CC8-A620-6C7AF626595A}"/>
                </a:ext>
              </a:extLst>
            </p:cNvPr>
            <p:cNvGrpSpPr/>
            <p:nvPr/>
          </p:nvGrpSpPr>
          <p:grpSpPr>
            <a:xfrm>
              <a:off x="4498898" y="3392049"/>
              <a:ext cx="943085" cy="1046206"/>
              <a:chOff x="4498898" y="3392049"/>
              <a:chExt cx="943085" cy="1046206"/>
            </a:xfrm>
            <a:solidFill>
              <a:srgbClr val="E5D9CA"/>
            </a:solidFill>
          </p:grpSpPr>
          <p:sp>
            <p:nvSpPr>
              <p:cNvPr id="10383" name="Freeform: Shape 10382">
                <a:extLst>
                  <a:ext uri="{FF2B5EF4-FFF2-40B4-BE49-F238E27FC236}">
                    <a16:creationId xmlns:a16="http://schemas.microsoft.com/office/drawing/2014/main" id="{9C3CA97E-AC93-F5A8-082F-79E57EB218B2}"/>
                  </a:ext>
                </a:extLst>
              </p:cNvPr>
              <p:cNvSpPr/>
              <p:nvPr/>
            </p:nvSpPr>
            <p:spPr>
              <a:xfrm>
                <a:off x="5088409" y="4339861"/>
                <a:ext cx="68424" cy="28209"/>
              </a:xfrm>
              <a:custGeom>
                <a:avLst/>
                <a:gdLst>
                  <a:gd name="connsiteX0" fmla="*/ 58686 w 68424"/>
                  <a:gd name="connsiteY0" fmla="*/ 6329 h 28209"/>
                  <a:gd name="connsiteX1" fmla="*/ 59318 w 68424"/>
                  <a:gd name="connsiteY1" fmla="*/ 5949 h 28209"/>
                  <a:gd name="connsiteX2" fmla="*/ 68424 w 68424"/>
                  <a:gd name="connsiteY2" fmla="*/ 5 h 28209"/>
                  <a:gd name="connsiteX3" fmla="*/ 57927 w 68424"/>
                  <a:gd name="connsiteY3" fmla="*/ 3799 h 28209"/>
                  <a:gd name="connsiteX4" fmla="*/ 57421 w 68424"/>
                  <a:gd name="connsiteY4" fmla="*/ 4179 h 28209"/>
                  <a:gd name="connsiteX5" fmla="*/ 57421 w 68424"/>
                  <a:gd name="connsiteY5" fmla="*/ 4179 h 28209"/>
                  <a:gd name="connsiteX6" fmla="*/ 45026 w 68424"/>
                  <a:gd name="connsiteY6" fmla="*/ 9870 h 28209"/>
                  <a:gd name="connsiteX7" fmla="*/ 25169 w 68424"/>
                  <a:gd name="connsiteY7" fmla="*/ 19356 h 28209"/>
                  <a:gd name="connsiteX8" fmla="*/ 0 w 68424"/>
                  <a:gd name="connsiteY8" fmla="*/ 28209 h 28209"/>
                  <a:gd name="connsiteX9" fmla="*/ 58686 w 68424"/>
                  <a:gd name="connsiteY9" fmla="*/ 6582 h 28209"/>
                  <a:gd name="connsiteX10" fmla="*/ 58939 w 68424"/>
                  <a:gd name="connsiteY10" fmla="*/ 6582 h 2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8424" h="28209">
                    <a:moveTo>
                      <a:pt x="58686" y="6329"/>
                    </a:moveTo>
                    <a:lnTo>
                      <a:pt x="59318" y="5949"/>
                    </a:lnTo>
                    <a:cubicBezTo>
                      <a:pt x="62859" y="3799"/>
                      <a:pt x="65642" y="1902"/>
                      <a:pt x="68424" y="5"/>
                    </a:cubicBezTo>
                    <a:cubicBezTo>
                      <a:pt x="65136" y="1017"/>
                      <a:pt x="67919" y="-2272"/>
                      <a:pt x="57927" y="3799"/>
                    </a:cubicBezTo>
                    <a:lnTo>
                      <a:pt x="57421" y="4179"/>
                    </a:lnTo>
                    <a:lnTo>
                      <a:pt x="57421" y="4179"/>
                    </a:lnTo>
                    <a:cubicBezTo>
                      <a:pt x="54892" y="5317"/>
                      <a:pt x="50844" y="7214"/>
                      <a:pt x="45026" y="9870"/>
                    </a:cubicBezTo>
                    <a:cubicBezTo>
                      <a:pt x="45406" y="10503"/>
                      <a:pt x="35793" y="15308"/>
                      <a:pt x="25169" y="19356"/>
                    </a:cubicBezTo>
                    <a:cubicBezTo>
                      <a:pt x="14545" y="23530"/>
                      <a:pt x="2909" y="26818"/>
                      <a:pt x="0" y="28209"/>
                    </a:cubicBezTo>
                    <a:cubicBezTo>
                      <a:pt x="26814" y="21127"/>
                      <a:pt x="44141" y="13538"/>
                      <a:pt x="58686" y="6582"/>
                    </a:cubicBezTo>
                    <a:lnTo>
                      <a:pt x="58939" y="658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4" name="Freeform: Shape 10383">
                <a:extLst>
                  <a:ext uri="{FF2B5EF4-FFF2-40B4-BE49-F238E27FC236}">
                    <a16:creationId xmlns:a16="http://schemas.microsoft.com/office/drawing/2014/main" id="{1A3C2CDB-83CF-B8A4-75FF-BF001F1B8FD6}"/>
                  </a:ext>
                </a:extLst>
              </p:cNvPr>
              <p:cNvSpPr/>
              <p:nvPr/>
            </p:nvSpPr>
            <p:spPr>
              <a:xfrm>
                <a:off x="4912578" y="3767429"/>
                <a:ext cx="23425" cy="90937"/>
              </a:xfrm>
              <a:custGeom>
                <a:avLst/>
                <a:gdLst>
                  <a:gd name="connsiteX0" fmla="*/ 27 w 23425"/>
                  <a:gd name="connsiteY0" fmla="*/ 90937 h 90937"/>
                  <a:gd name="connsiteX1" fmla="*/ 23425 w 23425"/>
                  <a:gd name="connsiteY1" fmla="*/ 0 h 90937"/>
                  <a:gd name="connsiteX2" fmla="*/ 8375 w 23425"/>
                  <a:gd name="connsiteY2" fmla="*/ 53753 h 90937"/>
                  <a:gd name="connsiteX3" fmla="*/ 27 w 23425"/>
                  <a:gd name="connsiteY3" fmla="*/ 90937 h 90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25" h="90937">
                    <a:moveTo>
                      <a:pt x="27" y="90937"/>
                    </a:moveTo>
                    <a:cubicBezTo>
                      <a:pt x="9892" y="60836"/>
                      <a:pt x="20643" y="22893"/>
                      <a:pt x="23425" y="0"/>
                    </a:cubicBezTo>
                    <a:cubicBezTo>
                      <a:pt x="19505" y="14925"/>
                      <a:pt x="13687" y="35414"/>
                      <a:pt x="8375" y="53753"/>
                    </a:cubicBezTo>
                    <a:cubicBezTo>
                      <a:pt x="3315" y="71966"/>
                      <a:pt x="-352" y="87270"/>
                      <a:pt x="27" y="9093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5" name="Freeform: Shape 10384">
                <a:extLst>
                  <a:ext uri="{FF2B5EF4-FFF2-40B4-BE49-F238E27FC236}">
                    <a16:creationId xmlns:a16="http://schemas.microsoft.com/office/drawing/2014/main" id="{31F7C874-6FDE-ED70-3B8B-5081F147E7B8}"/>
                  </a:ext>
                </a:extLst>
              </p:cNvPr>
              <p:cNvSpPr/>
              <p:nvPr/>
            </p:nvSpPr>
            <p:spPr>
              <a:xfrm>
                <a:off x="4856576" y="4019245"/>
                <a:ext cx="17879" cy="93340"/>
              </a:xfrm>
              <a:custGeom>
                <a:avLst/>
                <a:gdLst>
                  <a:gd name="connsiteX0" fmla="*/ 11509 w 17879"/>
                  <a:gd name="connsiteY0" fmla="*/ 36679 h 93340"/>
                  <a:gd name="connsiteX1" fmla="*/ 17833 w 17879"/>
                  <a:gd name="connsiteY1" fmla="*/ 0 h 93340"/>
                  <a:gd name="connsiteX2" fmla="*/ 0 w 17879"/>
                  <a:gd name="connsiteY2" fmla="*/ 93340 h 93340"/>
                  <a:gd name="connsiteX3" fmla="*/ 6703 w 17879"/>
                  <a:gd name="connsiteY3" fmla="*/ 70195 h 93340"/>
                  <a:gd name="connsiteX4" fmla="*/ 11383 w 17879"/>
                  <a:gd name="connsiteY4" fmla="*/ 36679 h 9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9" h="93340">
                    <a:moveTo>
                      <a:pt x="11509" y="36679"/>
                    </a:moveTo>
                    <a:cubicBezTo>
                      <a:pt x="14545" y="19730"/>
                      <a:pt x="18339" y="2277"/>
                      <a:pt x="17833" y="0"/>
                    </a:cubicBezTo>
                    <a:cubicBezTo>
                      <a:pt x="9359" y="39967"/>
                      <a:pt x="3541" y="72851"/>
                      <a:pt x="0" y="93340"/>
                    </a:cubicBezTo>
                    <a:cubicBezTo>
                      <a:pt x="1897" y="89672"/>
                      <a:pt x="2403" y="97767"/>
                      <a:pt x="6703" y="70195"/>
                    </a:cubicBezTo>
                    <a:cubicBezTo>
                      <a:pt x="5818" y="70069"/>
                      <a:pt x="8221" y="53627"/>
                      <a:pt x="11383" y="366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6" name="Freeform: Shape 10385">
                <a:extLst>
                  <a:ext uri="{FF2B5EF4-FFF2-40B4-BE49-F238E27FC236}">
                    <a16:creationId xmlns:a16="http://schemas.microsoft.com/office/drawing/2014/main" id="{641F9CAC-A710-41A7-EA95-D827383C0B80}"/>
                  </a:ext>
                </a:extLst>
              </p:cNvPr>
              <p:cNvSpPr/>
              <p:nvPr/>
            </p:nvSpPr>
            <p:spPr>
              <a:xfrm>
                <a:off x="4849746" y="4160268"/>
                <a:ext cx="4173" cy="74368"/>
              </a:xfrm>
              <a:custGeom>
                <a:avLst/>
                <a:gdLst>
                  <a:gd name="connsiteX0" fmla="*/ 1897 w 4173"/>
                  <a:gd name="connsiteY0" fmla="*/ 0 h 74368"/>
                  <a:gd name="connsiteX1" fmla="*/ 0 w 4173"/>
                  <a:gd name="connsiteY1" fmla="*/ 36299 h 74368"/>
                  <a:gd name="connsiteX2" fmla="*/ 253 w 4173"/>
                  <a:gd name="connsiteY2" fmla="*/ 54765 h 74368"/>
                  <a:gd name="connsiteX3" fmla="*/ 1771 w 4173"/>
                  <a:gd name="connsiteY3" fmla="*/ 74368 h 74368"/>
                  <a:gd name="connsiteX4" fmla="*/ 3921 w 4173"/>
                  <a:gd name="connsiteY4" fmla="*/ 73989 h 74368"/>
                  <a:gd name="connsiteX5" fmla="*/ 4174 w 4173"/>
                  <a:gd name="connsiteY5" fmla="*/ 126 h 74368"/>
                  <a:gd name="connsiteX6" fmla="*/ 2024 w 4173"/>
                  <a:gd name="connsiteY6" fmla="*/ 126 h 74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73" h="74368">
                    <a:moveTo>
                      <a:pt x="1897" y="0"/>
                    </a:moveTo>
                    <a:cubicBezTo>
                      <a:pt x="885" y="12015"/>
                      <a:pt x="253" y="24031"/>
                      <a:pt x="0" y="36299"/>
                    </a:cubicBezTo>
                    <a:cubicBezTo>
                      <a:pt x="0" y="42496"/>
                      <a:pt x="0" y="48567"/>
                      <a:pt x="253" y="54765"/>
                    </a:cubicBezTo>
                    <a:cubicBezTo>
                      <a:pt x="506" y="61088"/>
                      <a:pt x="885" y="66780"/>
                      <a:pt x="1771" y="74368"/>
                    </a:cubicBezTo>
                    <a:lnTo>
                      <a:pt x="3921" y="73989"/>
                    </a:lnTo>
                    <a:cubicBezTo>
                      <a:pt x="1012" y="47555"/>
                      <a:pt x="2277" y="24283"/>
                      <a:pt x="4174" y="126"/>
                    </a:cubicBezTo>
                    <a:lnTo>
                      <a:pt x="2024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7" name="Freeform: Shape 10386">
                <a:extLst>
                  <a:ext uri="{FF2B5EF4-FFF2-40B4-BE49-F238E27FC236}">
                    <a16:creationId xmlns:a16="http://schemas.microsoft.com/office/drawing/2014/main" id="{F471FD65-ACBE-566B-21AD-4600D2189C49}"/>
                  </a:ext>
                </a:extLst>
              </p:cNvPr>
              <p:cNvSpPr/>
              <p:nvPr/>
            </p:nvSpPr>
            <p:spPr>
              <a:xfrm>
                <a:off x="4883768" y="4306096"/>
                <a:ext cx="59894" cy="50556"/>
              </a:xfrm>
              <a:custGeom>
                <a:avLst/>
                <a:gdLst>
                  <a:gd name="connsiteX0" fmla="*/ 18339 w 59894"/>
                  <a:gd name="connsiteY0" fmla="*/ 18212 h 50556"/>
                  <a:gd name="connsiteX1" fmla="*/ 0 w 59894"/>
                  <a:gd name="connsiteY1" fmla="*/ 0 h 50556"/>
                  <a:gd name="connsiteX2" fmla="*/ 41232 w 59894"/>
                  <a:gd name="connsiteY2" fmla="*/ 40726 h 50556"/>
                  <a:gd name="connsiteX3" fmla="*/ 58686 w 59894"/>
                  <a:gd name="connsiteY3" fmla="*/ 48820 h 50556"/>
                  <a:gd name="connsiteX4" fmla="*/ 18339 w 59894"/>
                  <a:gd name="connsiteY4" fmla="*/ 18086 h 5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94" h="50556">
                    <a:moveTo>
                      <a:pt x="18339" y="18212"/>
                    </a:moveTo>
                    <a:cubicBezTo>
                      <a:pt x="9612" y="9612"/>
                      <a:pt x="3795" y="3794"/>
                      <a:pt x="0" y="0"/>
                    </a:cubicBezTo>
                    <a:cubicBezTo>
                      <a:pt x="12142" y="16062"/>
                      <a:pt x="27951" y="31746"/>
                      <a:pt x="41232" y="40726"/>
                    </a:cubicBezTo>
                    <a:cubicBezTo>
                      <a:pt x="54386" y="49706"/>
                      <a:pt x="63239" y="52867"/>
                      <a:pt x="58686" y="48820"/>
                    </a:cubicBezTo>
                    <a:cubicBezTo>
                      <a:pt x="39461" y="37943"/>
                      <a:pt x="27193" y="26560"/>
                      <a:pt x="18339" y="1808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8" name="Freeform: Shape 10387">
                <a:extLst>
                  <a:ext uri="{FF2B5EF4-FFF2-40B4-BE49-F238E27FC236}">
                    <a16:creationId xmlns:a16="http://schemas.microsoft.com/office/drawing/2014/main" id="{91B6B3CC-F03C-084B-8F5F-28D4709635E7}"/>
                  </a:ext>
                </a:extLst>
              </p:cNvPr>
              <p:cNvSpPr/>
              <p:nvPr/>
            </p:nvSpPr>
            <p:spPr>
              <a:xfrm>
                <a:off x="5089674" y="4356940"/>
                <a:ext cx="48187" cy="19477"/>
              </a:xfrm>
              <a:custGeom>
                <a:avLst/>
                <a:gdLst>
                  <a:gd name="connsiteX0" fmla="*/ 46923 w 48187"/>
                  <a:gd name="connsiteY0" fmla="*/ 0 h 19477"/>
                  <a:gd name="connsiteX1" fmla="*/ 0 w 48187"/>
                  <a:gd name="connsiteY1" fmla="*/ 16569 h 19477"/>
                  <a:gd name="connsiteX2" fmla="*/ 759 w 48187"/>
                  <a:gd name="connsiteY2" fmla="*/ 19478 h 19477"/>
                  <a:gd name="connsiteX3" fmla="*/ 48188 w 48187"/>
                  <a:gd name="connsiteY3" fmla="*/ 2783 h 19477"/>
                  <a:gd name="connsiteX4" fmla="*/ 46923 w 48187"/>
                  <a:gd name="connsiteY4" fmla="*/ 127 h 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87" h="19477">
                    <a:moveTo>
                      <a:pt x="46923" y="0"/>
                    </a:moveTo>
                    <a:cubicBezTo>
                      <a:pt x="31746" y="6956"/>
                      <a:pt x="16189" y="12395"/>
                      <a:pt x="0" y="16569"/>
                    </a:cubicBezTo>
                    <a:lnTo>
                      <a:pt x="759" y="19478"/>
                    </a:lnTo>
                    <a:cubicBezTo>
                      <a:pt x="17075" y="15304"/>
                      <a:pt x="32758" y="9739"/>
                      <a:pt x="48188" y="2783"/>
                    </a:cubicBezTo>
                    <a:lnTo>
                      <a:pt x="46923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9" name="Freeform: Shape 10388">
                <a:extLst>
                  <a:ext uri="{FF2B5EF4-FFF2-40B4-BE49-F238E27FC236}">
                    <a16:creationId xmlns:a16="http://schemas.microsoft.com/office/drawing/2014/main" id="{7842599F-A343-7FA9-B00F-C33C3FF544A9}"/>
                  </a:ext>
                </a:extLst>
              </p:cNvPr>
              <p:cNvSpPr/>
              <p:nvPr/>
            </p:nvSpPr>
            <p:spPr>
              <a:xfrm>
                <a:off x="4909443" y="3765532"/>
                <a:ext cx="20109" cy="68171"/>
              </a:xfrm>
              <a:custGeom>
                <a:avLst/>
                <a:gdLst>
                  <a:gd name="connsiteX0" fmla="*/ 9739 w 20109"/>
                  <a:gd name="connsiteY0" fmla="*/ 33516 h 68171"/>
                  <a:gd name="connsiteX1" fmla="*/ 0 w 20109"/>
                  <a:gd name="connsiteY1" fmla="*/ 67665 h 68171"/>
                  <a:gd name="connsiteX2" fmla="*/ 2150 w 20109"/>
                  <a:gd name="connsiteY2" fmla="*/ 68171 h 68171"/>
                  <a:gd name="connsiteX3" fmla="*/ 11889 w 20109"/>
                  <a:gd name="connsiteY3" fmla="*/ 34022 h 68171"/>
                  <a:gd name="connsiteX4" fmla="*/ 20110 w 20109"/>
                  <a:gd name="connsiteY4" fmla="*/ 506 h 68171"/>
                  <a:gd name="connsiteX5" fmla="*/ 17960 w 20109"/>
                  <a:gd name="connsiteY5" fmla="*/ 0 h 68171"/>
                  <a:gd name="connsiteX6" fmla="*/ 9739 w 20109"/>
                  <a:gd name="connsiteY6" fmla="*/ 3339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09" h="68171">
                    <a:moveTo>
                      <a:pt x="9739" y="33516"/>
                    </a:moveTo>
                    <a:lnTo>
                      <a:pt x="0" y="67665"/>
                    </a:lnTo>
                    <a:lnTo>
                      <a:pt x="2150" y="68171"/>
                    </a:lnTo>
                    <a:lnTo>
                      <a:pt x="11889" y="34022"/>
                    </a:lnTo>
                    <a:cubicBezTo>
                      <a:pt x="15051" y="22766"/>
                      <a:pt x="17707" y="11762"/>
                      <a:pt x="20110" y="506"/>
                    </a:cubicBezTo>
                    <a:lnTo>
                      <a:pt x="17960" y="0"/>
                    </a:lnTo>
                    <a:cubicBezTo>
                      <a:pt x="15430" y="11257"/>
                      <a:pt x="12774" y="22134"/>
                      <a:pt x="9739" y="333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0" name="Freeform: Shape 10389">
                <a:extLst>
                  <a:ext uri="{FF2B5EF4-FFF2-40B4-BE49-F238E27FC236}">
                    <a16:creationId xmlns:a16="http://schemas.microsoft.com/office/drawing/2014/main" id="{A05DA017-E960-BD5E-C835-AA7E54385FD4}"/>
                  </a:ext>
                </a:extLst>
              </p:cNvPr>
              <p:cNvSpPr/>
              <p:nvPr/>
            </p:nvSpPr>
            <p:spPr>
              <a:xfrm>
                <a:off x="4870617" y="3924261"/>
                <a:ext cx="13151" cy="72796"/>
              </a:xfrm>
              <a:custGeom>
                <a:avLst/>
                <a:gdLst>
                  <a:gd name="connsiteX0" fmla="*/ 1895 w 13151"/>
                  <a:gd name="connsiteY0" fmla="*/ 53879 h 72796"/>
                  <a:gd name="connsiteX1" fmla="*/ 1137 w 13151"/>
                  <a:gd name="connsiteY1" fmla="*/ 71333 h 72796"/>
                  <a:gd name="connsiteX2" fmla="*/ 8725 w 13151"/>
                  <a:gd name="connsiteY2" fmla="*/ 23777 h 72796"/>
                  <a:gd name="connsiteX3" fmla="*/ 13152 w 13151"/>
                  <a:gd name="connsiteY3" fmla="*/ 0 h 72796"/>
                  <a:gd name="connsiteX4" fmla="*/ 6196 w 13151"/>
                  <a:gd name="connsiteY4" fmla="*/ 28078 h 72796"/>
                  <a:gd name="connsiteX5" fmla="*/ 1769 w 13151"/>
                  <a:gd name="connsiteY5" fmla="*/ 53879 h 7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151" h="72796">
                    <a:moveTo>
                      <a:pt x="1895" y="53879"/>
                    </a:moveTo>
                    <a:cubicBezTo>
                      <a:pt x="-128" y="68298"/>
                      <a:pt x="-761" y="76266"/>
                      <a:pt x="1137" y="71333"/>
                    </a:cubicBezTo>
                    <a:cubicBezTo>
                      <a:pt x="4172" y="51729"/>
                      <a:pt x="6322" y="35920"/>
                      <a:pt x="8725" y="23777"/>
                    </a:cubicBezTo>
                    <a:cubicBezTo>
                      <a:pt x="11128" y="12395"/>
                      <a:pt x="12646" y="5059"/>
                      <a:pt x="13152" y="0"/>
                    </a:cubicBezTo>
                    <a:cubicBezTo>
                      <a:pt x="10875" y="9233"/>
                      <a:pt x="8219" y="18086"/>
                      <a:pt x="6196" y="28078"/>
                    </a:cubicBezTo>
                    <a:cubicBezTo>
                      <a:pt x="4172" y="37817"/>
                      <a:pt x="2780" y="46670"/>
                      <a:pt x="1769" y="538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1" name="Freeform: Shape 10390">
                <a:extLst>
                  <a:ext uri="{FF2B5EF4-FFF2-40B4-BE49-F238E27FC236}">
                    <a16:creationId xmlns:a16="http://schemas.microsoft.com/office/drawing/2014/main" id="{4D7EB04A-92E6-3FA9-7D76-4C157FE3B386}"/>
                  </a:ext>
                </a:extLst>
              </p:cNvPr>
              <p:cNvSpPr/>
              <p:nvPr/>
            </p:nvSpPr>
            <p:spPr>
              <a:xfrm>
                <a:off x="5117752" y="4313236"/>
                <a:ext cx="90496" cy="65205"/>
              </a:xfrm>
              <a:custGeom>
                <a:avLst/>
                <a:gdLst>
                  <a:gd name="connsiteX0" fmla="*/ 38955 w 90496"/>
                  <a:gd name="connsiteY0" fmla="*/ 46233 h 65205"/>
                  <a:gd name="connsiteX1" fmla="*/ 38323 w 90496"/>
                  <a:gd name="connsiteY1" fmla="*/ 46613 h 65205"/>
                  <a:gd name="connsiteX2" fmla="*/ 36805 w 90496"/>
                  <a:gd name="connsiteY2" fmla="*/ 47498 h 65205"/>
                  <a:gd name="connsiteX3" fmla="*/ 0 w 90496"/>
                  <a:gd name="connsiteY3" fmla="*/ 65205 h 65205"/>
                  <a:gd name="connsiteX4" fmla="*/ 37564 w 90496"/>
                  <a:gd name="connsiteY4" fmla="*/ 48889 h 65205"/>
                  <a:gd name="connsiteX5" fmla="*/ 38702 w 90496"/>
                  <a:gd name="connsiteY5" fmla="*/ 48257 h 65205"/>
                  <a:gd name="connsiteX6" fmla="*/ 39840 w 90496"/>
                  <a:gd name="connsiteY6" fmla="*/ 47498 h 65205"/>
                  <a:gd name="connsiteX7" fmla="*/ 86510 w 90496"/>
                  <a:gd name="connsiteY7" fmla="*/ 3105 h 65205"/>
                  <a:gd name="connsiteX8" fmla="*/ 38955 w 90496"/>
                  <a:gd name="connsiteY8" fmla="*/ 46107 h 65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496" h="65205">
                    <a:moveTo>
                      <a:pt x="38955" y="46233"/>
                    </a:moveTo>
                    <a:lnTo>
                      <a:pt x="38323" y="46613"/>
                    </a:lnTo>
                    <a:lnTo>
                      <a:pt x="36805" y="47498"/>
                    </a:lnTo>
                    <a:cubicBezTo>
                      <a:pt x="20995" y="56225"/>
                      <a:pt x="8095" y="61663"/>
                      <a:pt x="0" y="65205"/>
                    </a:cubicBezTo>
                    <a:cubicBezTo>
                      <a:pt x="11257" y="61158"/>
                      <a:pt x="24663" y="55593"/>
                      <a:pt x="37564" y="48889"/>
                    </a:cubicBezTo>
                    <a:lnTo>
                      <a:pt x="38702" y="48257"/>
                    </a:lnTo>
                    <a:lnTo>
                      <a:pt x="39840" y="47498"/>
                    </a:lnTo>
                    <a:cubicBezTo>
                      <a:pt x="76772" y="23214"/>
                      <a:pt x="100296" y="-10429"/>
                      <a:pt x="86510" y="3105"/>
                    </a:cubicBezTo>
                    <a:cubicBezTo>
                      <a:pt x="70827" y="21191"/>
                      <a:pt x="54132" y="35736"/>
                      <a:pt x="38955" y="461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2" name="Freeform: Shape 10391">
                <a:extLst>
                  <a:ext uri="{FF2B5EF4-FFF2-40B4-BE49-F238E27FC236}">
                    <a16:creationId xmlns:a16="http://schemas.microsoft.com/office/drawing/2014/main" id="{1E2FD837-4B73-0DAE-7828-A3B28AFE2DE7}"/>
                  </a:ext>
                </a:extLst>
              </p:cNvPr>
              <p:cNvSpPr/>
              <p:nvPr/>
            </p:nvSpPr>
            <p:spPr>
              <a:xfrm>
                <a:off x="4722636" y="3823964"/>
                <a:ext cx="15050" cy="70574"/>
              </a:xfrm>
              <a:custGeom>
                <a:avLst/>
                <a:gdLst>
                  <a:gd name="connsiteX0" fmla="*/ 14924 w 15050"/>
                  <a:gd name="connsiteY0" fmla="*/ 0 h 70574"/>
                  <a:gd name="connsiteX1" fmla="*/ 7336 w 15050"/>
                  <a:gd name="connsiteY1" fmla="*/ 31493 h 70574"/>
                  <a:gd name="connsiteX2" fmla="*/ 0 w 15050"/>
                  <a:gd name="connsiteY2" fmla="*/ 70575 h 70574"/>
                  <a:gd name="connsiteX3" fmla="*/ 7209 w 15050"/>
                  <a:gd name="connsiteY3" fmla="*/ 47556 h 70574"/>
                  <a:gd name="connsiteX4" fmla="*/ 10497 w 15050"/>
                  <a:gd name="connsiteY4" fmla="*/ 25295 h 70574"/>
                  <a:gd name="connsiteX5" fmla="*/ 15051 w 15050"/>
                  <a:gd name="connsiteY5" fmla="*/ 0 h 70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50" h="70574">
                    <a:moveTo>
                      <a:pt x="14924" y="0"/>
                    </a:moveTo>
                    <a:cubicBezTo>
                      <a:pt x="11762" y="14798"/>
                      <a:pt x="9612" y="22387"/>
                      <a:pt x="7336" y="31493"/>
                    </a:cubicBezTo>
                    <a:cubicBezTo>
                      <a:pt x="4932" y="41232"/>
                      <a:pt x="2909" y="51856"/>
                      <a:pt x="0" y="70575"/>
                    </a:cubicBezTo>
                    <a:cubicBezTo>
                      <a:pt x="2024" y="66780"/>
                      <a:pt x="2277" y="75381"/>
                      <a:pt x="7209" y="47556"/>
                    </a:cubicBezTo>
                    <a:cubicBezTo>
                      <a:pt x="6450" y="47682"/>
                      <a:pt x="8094" y="36299"/>
                      <a:pt x="10497" y="25295"/>
                    </a:cubicBezTo>
                    <a:cubicBezTo>
                      <a:pt x="12648" y="14419"/>
                      <a:pt x="15051" y="3036"/>
                      <a:pt x="150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3" name="Freeform: Shape 10392">
                <a:extLst>
                  <a:ext uri="{FF2B5EF4-FFF2-40B4-BE49-F238E27FC236}">
                    <a16:creationId xmlns:a16="http://schemas.microsoft.com/office/drawing/2014/main" id="{FA5905E4-9787-AF5E-47BF-959A81135BA8}"/>
                  </a:ext>
                </a:extLst>
              </p:cNvPr>
              <p:cNvSpPr/>
              <p:nvPr/>
            </p:nvSpPr>
            <p:spPr>
              <a:xfrm>
                <a:off x="5015262" y="3392049"/>
                <a:ext cx="167079" cy="28961"/>
              </a:xfrm>
              <a:custGeom>
                <a:avLst/>
                <a:gdLst>
                  <a:gd name="connsiteX0" fmla="*/ 2952 w 167079"/>
                  <a:gd name="connsiteY0" fmla="*/ 28705 h 28961"/>
                  <a:gd name="connsiteX1" fmla="*/ 34825 w 167079"/>
                  <a:gd name="connsiteY1" fmla="*/ 17828 h 28961"/>
                  <a:gd name="connsiteX2" fmla="*/ 68721 w 167079"/>
                  <a:gd name="connsiteY2" fmla="*/ 5939 h 28961"/>
                  <a:gd name="connsiteX3" fmla="*/ 70744 w 167079"/>
                  <a:gd name="connsiteY3" fmla="*/ 5433 h 28961"/>
                  <a:gd name="connsiteX4" fmla="*/ 73653 w 167079"/>
                  <a:gd name="connsiteY4" fmla="*/ 5433 h 28961"/>
                  <a:gd name="connsiteX5" fmla="*/ 137145 w 167079"/>
                  <a:gd name="connsiteY5" fmla="*/ 14160 h 28961"/>
                  <a:gd name="connsiteX6" fmla="*/ 151437 w 167079"/>
                  <a:gd name="connsiteY6" fmla="*/ 18334 h 28961"/>
                  <a:gd name="connsiteX7" fmla="*/ 166994 w 167079"/>
                  <a:gd name="connsiteY7" fmla="*/ 25543 h 28961"/>
                  <a:gd name="connsiteX8" fmla="*/ 114252 w 167079"/>
                  <a:gd name="connsiteY8" fmla="*/ 2904 h 28961"/>
                  <a:gd name="connsiteX9" fmla="*/ 73274 w 167079"/>
                  <a:gd name="connsiteY9" fmla="*/ 248 h 28961"/>
                  <a:gd name="connsiteX10" fmla="*/ 70365 w 167079"/>
                  <a:gd name="connsiteY10" fmla="*/ 248 h 28961"/>
                  <a:gd name="connsiteX11" fmla="*/ 67456 w 167079"/>
                  <a:gd name="connsiteY11" fmla="*/ 1133 h 28961"/>
                  <a:gd name="connsiteX12" fmla="*/ 44564 w 167079"/>
                  <a:gd name="connsiteY12" fmla="*/ 8342 h 28961"/>
                  <a:gd name="connsiteX13" fmla="*/ 43172 w 167079"/>
                  <a:gd name="connsiteY13" fmla="*/ 10872 h 28961"/>
                  <a:gd name="connsiteX14" fmla="*/ 35583 w 167079"/>
                  <a:gd name="connsiteY14" fmla="*/ 14160 h 28961"/>
                  <a:gd name="connsiteX15" fmla="*/ 24833 w 167079"/>
                  <a:gd name="connsiteY15" fmla="*/ 18207 h 28961"/>
                  <a:gd name="connsiteX16" fmla="*/ 2826 w 167079"/>
                  <a:gd name="connsiteY16" fmla="*/ 28705 h 28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67079" h="28961">
                    <a:moveTo>
                      <a:pt x="2952" y="28705"/>
                    </a:moveTo>
                    <a:cubicBezTo>
                      <a:pt x="13829" y="24784"/>
                      <a:pt x="24707" y="21243"/>
                      <a:pt x="34825" y="17828"/>
                    </a:cubicBezTo>
                    <a:cubicBezTo>
                      <a:pt x="44816" y="14919"/>
                      <a:pt x="51520" y="10745"/>
                      <a:pt x="68721" y="5939"/>
                    </a:cubicBezTo>
                    <a:lnTo>
                      <a:pt x="70744" y="5433"/>
                    </a:lnTo>
                    <a:lnTo>
                      <a:pt x="73653" y="5433"/>
                    </a:lnTo>
                    <a:cubicBezTo>
                      <a:pt x="93763" y="3915"/>
                      <a:pt x="116023" y="5813"/>
                      <a:pt x="137145" y="14160"/>
                    </a:cubicBezTo>
                    <a:cubicBezTo>
                      <a:pt x="134489" y="12010"/>
                      <a:pt x="142963" y="14413"/>
                      <a:pt x="151437" y="18334"/>
                    </a:cubicBezTo>
                    <a:cubicBezTo>
                      <a:pt x="159911" y="22128"/>
                      <a:pt x="168005" y="27440"/>
                      <a:pt x="166994" y="25543"/>
                    </a:cubicBezTo>
                    <a:cubicBezTo>
                      <a:pt x="149919" y="13022"/>
                      <a:pt x="130568" y="5939"/>
                      <a:pt x="114252" y="2904"/>
                    </a:cubicBezTo>
                    <a:cubicBezTo>
                      <a:pt x="97810" y="-258"/>
                      <a:pt x="84024" y="-258"/>
                      <a:pt x="73274" y="248"/>
                    </a:cubicBezTo>
                    <a:lnTo>
                      <a:pt x="70365" y="248"/>
                    </a:lnTo>
                    <a:cubicBezTo>
                      <a:pt x="70365" y="248"/>
                      <a:pt x="67456" y="1133"/>
                      <a:pt x="67456" y="1133"/>
                    </a:cubicBezTo>
                    <a:cubicBezTo>
                      <a:pt x="53796" y="4674"/>
                      <a:pt x="49370" y="6951"/>
                      <a:pt x="44564" y="8342"/>
                    </a:cubicBezTo>
                    <a:cubicBezTo>
                      <a:pt x="48864" y="7583"/>
                      <a:pt x="47346" y="8848"/>
                      <a:pt x="43172" y="10872"/>
                    </a:cubicBezTo>
                    <a:cubicBezTo>
                      <a:pt x="41022" y="11884"/>
                      <a:pt x="38872" y="12896"/>
                      <a:pt x="35583" y="14160"/>
                    </a:cubicBezTo>
                    <a:cubicBezTo>
                      <a:pt x="32169" y="15425"/>
                      <a:pt x="28501" y="16816"/>
                      <a:pt x="24833" y="18207"/>
                    </a:cubicBezTo>
                    <a:cubicBezTo>
                      <a:pt x="9529" y="23772"/>
                      <a:pt x="-6660" y="30349"/>
                      <a:pt x="2826" y="2870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4" name="Freeform: Shape 10393">
                <a:extLst>
                  <a:ext uri="{FF2B5EF4-FFF2-40B4-BE49-F238E27FC236}">
                    <a16:creationId xmlns:a16="http://schemas.microsoft.com/office/drawing/2014/main" id="{B599AEDB-13D6-D8D0-1BA6-5992428857E0}"/>
                  </a:ext>
                </a:extLst>
              </p:cNvPr>
              <p:cNvSpPr/>
              <p:nvPr/>
            </p:nvSpPr>
            <p:spPr>
              <a:xfrm>
                <a:off x="4882241" y="3857607"/>
                <a:ext cx="27329" cy="115726"/>
              </a:xfrm>
              <a:custGeom>
                <a:avLst/>
                <a:gdLst>
                  <a:gd name="connsiteX0" fmla="*/ 15693 w 27329"/>
                  <a:gd name="connsiteY0" fmla="*/ 49200 h 115726"/>
                  <a:gd name="connsiteX1" fmla="*/ 27329 w 27329"/>
                  <a:gd name="connsiteY1" fmla="*/ 0 h 115726"/>
                  <a:gd name="connsiteX2" fmla="*/ 4816 w 27329"/>
                  <a:gd name="connsiteY2" fmla="*/ 82969 h 115726"/>
                  <a:gd name="connsiteX3" fmla="*/ 896 w 27329"/>
                  <a:gd name="connsiteY3" fmla="*/ 115727 h 115726"/>
                  <a:gd name="connsiteX4" fmla="*/ 15820 w 27329"/>
                  <a:gd name="connsiteY4" fmla="*/ 49200 h 11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29" h="115726">
                    <a:moveTo>
                      <a:pt x="15693" y="49200"/>
                    </a:moveTo>
                    <a:cubicBezTo>
                      <a:pt x="20879" y="28078"/>
                      <a:pt x="25306" y="9612"/>
                      <a:pt x="27329" y="0"/>
                    </a:cubicBezTo>
                    <a:cubicBezTo>
                      <a:pt x="17211" y="37058"/>
                      <a:pt x="9875" y="64377"/>
                      <a:pt x="4816" y="82969"/>
                    </a:cubicBezTo>
                    <a:cubicBezTo>
                      <a:pt x="-243" y="101941"/>
                      <a:pt x="-875" y="113071"/>
                      <a:pt x="896" y="115727"/>
                    </a:cubicBezTo>
                    <a:cubicBezTo>
                      <a:pt x="3678" y="93973"/>
                      <a:pt x="10761" y="70195"/>
                      <a:pt x="15820" y="4920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5" name="Freeform: Shape 10394">
                <a:extLst>
                  <a:ext uri="{FF2B5EF4-FFF2-40B4-BE49-F238E27FC236}">
                    <a16:creationId xmlns:a16="http://schemas.microsoft.com/office/drawing/2014/main" id="{8A0B4F9F-FAEE-3C4B-0248-E89F30006E1C}"/>
                  </a:ext>
                </a:extLst>
              </p:cNvPr>
              <p:cNvSpPr/>
              <p:nvPr/>
            </p:nvSpPr>
            <p:spPr>
              <a:xfrm>
                <a:off x="4844940" y="3812848"/>
                <a:ext cx="42749" cy="161876"/>
              </a:xfrm>
              <a:custGeom>
                <a:avLst/>
                <a:gdLst>
                  <a:gd name="connsiteX0" fmla="*/ 23146 w 42749"/>
                  <a:gd name="connsiteY0" fmla="*/ 78149 h 161876"/>
                  <a:gd name="connsiteX1" fmla="*/ 42749 w 42749"/>
                  <a:gd name="connsiteY1" fmla="*/ 745 h 161876"/>
                  <a:gd name="connsiteX2" fmla="*/ 25801 w 42749"/>
                  <a:gd name="connsiteY2" fmla="*/ 51209 h 161876"/>
                  <a:gd name="connsiteX3" fmla="*/ 14419 w 42749"/>
                  <a:gd name="connsiteY3" fmla="*/ 92062 h 161876"/>
                  <a:gd name="connsiteX4" fmla="*/ 0 w 42749"/>
                  <a:gd name="connsiteY4" fmla="*/ 161877 h 161876"/>
                  <a:gd name="connsiteX5" fmla="*/ 23146 w 42749"/>
                  <a:gd name="connsiteY5" fmla="*/ 78149 h 16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49" h="161876">
                    <a:moveTo>
                      <a:pt x="23146" y="78149"/>
                    </a:moveTo>
                    <a:cubicBezTo>
                      <a:pt x="30102" y="51209"/>
                      <a:pt x="37311" y="25661"/>
                      <a:pt x="42749" y="745"/>
                    </a:cubicBezTo>
                    <a:cubicBezTo>
                      <a:pt x="41485" y="-5073"/>
                      <a:pt x="34276" y="24270"/>
                      <a:pt x="25801" y="51209"/>
                    </a:cubicBezTo>
                    <a:cubicBezTo>
                      <a:pt x="17833" y="78402"/>
                      <a:pt x="11004" y="103950"/>
                      <a:pt x="14419" y="92062"/>
                    </a:cubicBezTo>
                    <a:cubicBezTo>
                      <a:pt x="12774" y="105089"/>
                      <a:pt x="12268" y="106986"/>
                      <a:pt x="0" y="161877"/>
                    </a:cubicBezTo>
                    <a:cubicBezTo>
                      <a:pt x="8601" y="133040"/>
                      <a:pt x="15936" y="105215"/>
                      <a:pt x="23146" y="7814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6" name="Freeform: Shape 10395">
                <a:extLst>
                  <a:ext uri="{FF2B5EF4-FFF2-40B4-BE49-F238E27FC236}">
                    <a16:creationId xmlns:a16="http://schemas.microsoft.com/office/drawing/2014/main" id="{073F22BB-5442-B515-8A65-E79D4C12B3C2}"/>
                  </a:ext>
                </a:extLst>
              </p:cNvPr>
              <p:cNvSpPr/>
              <p:nvPr/>
            </p:nvSpPr>
            <p:spPr>
              <a:xfrm>
                <a:off x="4778034" y="3950821"/>
                <a:ext cx="76829" cy="249666"/>
              </a:xfrm>
              <a:custGeom>
                <a:avLst/>
                <a:gdLst>
                  <a:gd name="connsiteX0" fmla="*/ 76013 w 76829"/>
                  <a:gd name="connsiteY0" fmla="*/ 1771 h 249666"/>
                  <a:gd name="connsiteX1" fmla="*/ 69689 w 76829"/>
                  <a:gd name="connsiteY1" fmla="*/ 0 h 249666"/>
                  <a:gd name="connsiteX2" fmla="*/ 54891 w 76829"/>
                  <a:gd name="connsiteY2" fmla="*/ 54259 h 249666"/>
                  <a:gd name="connsiteX3" fmla="*/ 35414 w 76829"/>
                  <a:gd name="connsiteY3" fmla="*/ 113324 h 249666"/>
                  <a:gd name="connsiteX4" fmla="*/ 22134 w 76829"/>
                  <a:gd name="connsiteY4" fmla="*/ 167330 h 249666"/>
                  <a:gd name="connsiteX5" fmla="*/ 12901 w 76829"/>
                  <a:gd name="connsiteY5" fmla="*/ 200973 h 249666"/>
                  <a:gd name="connsiteX6" fmla="*/ 0 w 76829"/>
                  <a:gd name="connsiteY6" fmla="*/ 249667 h 249666"/>
                  <a:gd name="connsiteX7" fmla="*/ 20995 w 76829"/>
                  <a:gd name="connsiteY7" fmla="*/ 187566 h 249666"/>
                  <a:gd name="connsiteX8" fmla="*/ 46923 w 76829"/>
                  <a:gd name="connsiteY8" fmla="*/ 116992 h 249666"/>
                  <a:gd name="connsiteX9" fmla="*/ 61594 w 76829"/>
                  <a:gd name="connsiteY9" fmla="*/ 62859 h 249666"/>
                  <a:gd name="connsiteX10" fmla="*/ 73736 w 76829"/>
                  <a:gd name="connsiteY10" fmla="*/ 17707 h 249666"/>
                  <a:gd name="connsiteX11" fmla="*/ 76013 w 76829"/>
                  <a:gd name="connsiteY11" fmla="*/ 1897 h 24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829" h="249666">
                    <a:moveTo>
                      <a:pt x="76013" y="1771"/>
                    </a:moveTo>
                    <a:cubicBezTo>
                      <a:pt x="54385" y="83855"/>
                      <a:pt x="62733" y="32758"/>
                      <a:pt x="69689" y="0"/>
                    </a:cubicBezTo>
                    <a:cubicBezTo>
                      <a:pt x="63365" y="19731"/>
                      <a:pt x="60203" y="36805"/>
                      <a:pt x="54891" y="54259"/>
                    </a:cubicBezTo>
                    <a:cubicBezTo>
                      <a:pt x="49706" y="71713"/>
                      <a:pt x="44014" y="90178"/>
                      <a:pt x="35414" y="113324"/>
                    </a:cubicBezTo>
                    <a:cubicBezTo>
                      <a:pt x="30481" y="133434"/>
                      <a:pt x="26940" y="147852"/>
                      <a:pt x="22134" y="167330"/>
                    </a:cubicBezTo>
                    <a:cubicBezTo>
                      <a:pt x="19477" y="176816"/>
                      <a:pt x="16569" y="187566"/>
                      <a:pt x="12901" y="200973"/>
                    </a:cubicBezTo>
                    <a:cubicBezTo>
                      <a:pt x="9359" y="214253"/>
                      <a:pt x="5186" y="230062"/>
                      <a:pt x="0" y="249667"/>
                    </a:cubicBezTo>
                    <a:cubicBezTo>
                      <a:pt x="7968" y="223992"/>
                      <a:pt x="13533" y="206791"/>
                      <a:pt x="20995" y="187566"/>
                    </a:cubicBezTo>
                    <a:cubicBezTo>
                      <a:pt x="28584" y="167836"/>
                      <a:pt x="36678" y="146840"/>
                      <a:pt x="46923" y="116992"/>
                    </a:cubicBezTo>
                    <a:cubicBezTo>
                      <a:pt x="41358" y="127110"/>
                      <a:pt x="51350" y="95491"/>
                      <a:pt x="61594" y="62859"/>
                    </a:cubicBezTo>
                    <a:cubicBezTo>
                      <a:pt x="67159" y="46670"/>
                      <a:pt x="70701" y="29596"/>
                      <a:pt x="73736" y="17707"/>
                    </a:cubicBezTo>
                    <a:cubicBezTo>
                      <a:pt x="76519" y="5818"/>
                      <a:pt x="77784" y="-1264"/>
                      <a:pt x="76013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7" name="Freeform: Shape 10396">
                <a:extLst>
                  <a:ext uri="{FF2B5EF4-FFF2-40B4-BE49-F238E27FC236}">
                    <a16:creationId xmlns:a16="http://schemas.microsoft.com/office/drawing/2014/main" id="{FC9DC6BF-26A6-5780-AB92-380E78169DE6}"/>
                  </a:ext>
                </a:extLst>
              </p:cNvPr>
              <p:cNvSpPr/>
              <p:nvPr/>
            </p:nvSpPr>
            <p:spPr>
              <a:xfrm>
                <a:off x="4705941" y="4288011"/>
                <a:ext cx="41369" cy="93718"/>
              </a:xfrm>
              <a:custGeom>
                <a:avLst/>
                <a:gdLst>
                  <a:gd name="connsiteX0" fmla="*/ 38702 w 41369"/>
                  <a:gd name="connsiteY0" fmla="*/ 3793 h 93718"/>
                  <a:gd name="connsiteX1" fmla="*/ 0 w 41369"/>
                  <a:gd name="connsiteY1" fmla="*/ 93718 h 93718"/>
                  <a:gd name="connsiteX2" fmla="*/ 38702 w 41369"/>
                  <a:gd name="connsiteY2" fmla="*/ 3793 h 9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369" h="93718">
                    <a:moveTo>
                      <a:pt x="38702" y="3793"/>
                    </a:moveTo>
                    <a:cubicBezTo>
                      <a:pt x="23525" y="46163"/>
                      <a:pt x="7209" y="77909"/>
                      <a:pt x="0" y="93718"/>
                    </a:cubicBezTo>
                    <a:cubicBezTo>
                      <a:pt x="23398" y="54005"/>
                      <a:pt x="49959" y="-17202"/>
                      <a:pt x="38702" y="37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8" name="Freeform: Shape 10397">
                <a:extLst>
                  <a:ext uri="{FF2B5EF4-FFF2-40B4-BE49-F238E27FC236}">
                    <a16:creationId xmlns:a16="http://schemas.microsoft.com/office/drawing/2014/main" id="{C19F141E-238A-2561-9119-3F1DC5B0DE88}"/>
                  </a:ext>
                </a:extLst>
              </p:cNvPr>
              <p:cNvSpPr/>
              <p:nvPr/>
            </p:nvSpPr>
            <p:spPr>
              <a:xfrm>
                <a:off x="5122178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9" name="Freeform: Shape 10398">
                <a:extLst>
                  <a:ext uri="{FF2B5EF4-FFF2-40B4-BE49-F238E27FC236}">
                    <a16:creationId xmlns:a16="http://schemas.microsoft.com/office/drawing/2014/main" id="{087F2A47-4ABC-F66C-6401-11C07EFD9152}"/>
                  </a:ext>
                </a:extLst>
              </p:cNvPr>
              <p:cNvSpPr/>
              <p:nvPr/>
            </p:nvSpPr>
            <p:spPr>
              <a:xfrm>
                <a:off x="4884781" y="3755540"/>
                <a:ext cx="2782" cy="5564"/>
              </a:xfrm>
              <a:custGeom>
                <a:avLst/>
                <a:gdLst>
                  <a:gd name="connsiteX0" fmla="*/ 632 w 2782"/>
                  <a:gd name="connsiteY0" fmla="*/ 5312 h 5564"/>
                  <a:gd name="connsiteX1" fmla="*/ 2023 w 2782"/>
                  <a:gd name="connsiteY1" fmla="*/ 3541 h 5564"/>
                  <a:gd name="connsiteX2" fmla="*/ 2783 w 2782"/>
                  <a:gd name="connsiteY2" fmla="*/ 0 h 5564"/>
                  <a:gd name="connsiteX3" fmla="*/ 1138 w 2782"/>
                  <a:gd name="connsiteY3" fmla="*/ 632 h 5564"/>
                  <a:gd name="connsiteX4" fmla="*/ 632 w 2782"/>
                  <a:gd name="connsiteY4" fmla="*/ 1264 h 5564"/>
                  <a:gd name="connsiteX5" fmla="*/ 0 w 2782"/>
                  <a:gd name="connsiteY5" fmla="*/ 5565 h 5564"/>
                  <a:gd name="connsiteX6" fmla="*/ 632 w 2782"/>
                  <a:gd name="connsiteY6" fmla="*/ 5312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2" h="5564">
                    <a:moveTo>
                      <a:pt x="632" y="5312"/>
                    </a:moveTo>
                    <a:lnTo>
                      <a:pt x="2023" y="3541"/>
                    </a:lnTo>
                    <a:cubicBezTo>
                      <a:pt x="2277" y="2403"/>
                      <a:pt x="2529" y="1264"/>
                      <a:pt x="2783" y="0"/>
                    </a:cubicBezTo>
                    <a:cubicBezTo>
                      <a:pt x="2277" y="126"/>
                      <a:pt x="1770" y="379"/>
                      <a:pt x="1138" y="632"/>
                    </a:cubicBezTo>
                    <a:lnTo>
                      <a:pt x="632" y="1264"/>
                    </a:lnTo>
                    <a:cubicBezTo>
                      <a:pt x="506" y="2403"/>
                      <a:pt x="253" y="3921"/>
                      <a:pt x="0" y="5565"/>
                    </a:cubicBezTo>
                    <a:cubicBezTo>
                      <a:pt x="253" y="5565"/>
                      <a:pt x="379" y="5438"/>
                      <a:pt x="632" y="53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0" name="Freeform: Shape 10399">
                <a:extLst>
                  <a:ext uri="{FF2B5EF4-FFF2-40B4-BE49-F238E27FC236}">
                    <a16:creationId xmlns:a16="http://schemas.microsoft.com/office/drawing/2014/main" id="{ECB65654-880A-5AF8-944A-91B555F999A8}"/>
                  </a:ext>
                </a:extLst>
              </p:cNvPr>
              <p:cNvSpPr/>
              <p:nvPr/>
            </p:nvSpPr>
            <p:spPr>
              <a:xfrm>
                <a:off x="5122684" y="4192519"/>
                <a:ext cx="252" cy="12647"/>
              </a:xfrm>
              <a:custGeom>
                <a:avLst/>
                <a:gdLst>
                  <a:gd name="connsiteX0" fmla="*/ 126 w 252"/>
                  <a:gd name="connsiteY0" fmla="*/ 0 h 12647"/>
                  <a:gd name="connsiteX1" fmla="*/ 253 w 252"/>
                  <a:gd name="connsiteY1" fmla="*/ 0 h 12647"/>
                  <a:gd name="connsiteX2" fmla="*/ 0 w 252"/>
                  <a:gd name="connsiteY2" fmla="*/ 0 h 12647"/>
                  <a:gd name="connsiteX3" fmla="*/ 0 w 25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2647">
                    <a:moveTo>
                      <a:pt x="126" y="0"/>
                    </a:moveTo>
                    <a:cubicBezTo>
                      <a:pt x="126" y="0"/>
                      <a:pt x="126" y="0"/>
                      <a:pt x="253" y="0"/>
                    </a:cubicBezTo>
                    <a:cubicBezTo>
                      <a:pt x="253" y="0"/>
                      <a:pt x="25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1" name="Freeform: Shape 10400">
                <a:extLst>
                  <a:ext uri="{FF2B5EF4-FFF2-40B4-BE49-F238E27FC236}">
                    <a16:creationId xmlns:a16="http://schemas.microsoft.com/office/drawing/2014/main" id="{436F5E49-1813-82BC-7561-4FCD038DE4DE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2" name="Freeform: Shape 10401">
                <a:extLst>
                  <a:ext uri="{FF2B5EF4-FFF2-40B4-BE49-F238E27FC236}">
                    <a16:creationId xmlns:a16="http://schemas.microsoft.com/office/drawing/2014/main" id="{D821DBCA-95AB-0F16-49D5-A72A18AB2F01}"/>
                  </a:ext>
                </a:extLst>
              </p:cNvPr>
              <p:cNvSpPr/>
              <p:nvPr/>
            </p:nvSpPr>
            <p:spPr>
              <a:xfrm>
                <a:off x="4878203" y="3764014"/>
                <a:ext cx="4679" cy="3920"/>
              </a:xfrm>
              <a:custGeom>
                <a:avLst/>
                <a:gdLst>
                  <a:gd name="connsiteX0" fmla="*/ 0 w 4679"/>
                  <a:gd name="connsiteY0" fmla="*/ 3921 h 3920"/>
                  <a:gd name="connsiteX1" fmla="*/ 2150 w 4679"/>
                  <a:gd name="connsiteY1" fmla="*/ 3162 h 3920"/>
                  <a:gd name="connsiteX2" fmla="*/ 4680 w 4679"/>
                  <a:gd name="connsiteY2" fmla="*/ 0 h 3920"/>
                  <a:gd name="connsiteX3" fmla="*/ 379 w 4679"/>
                  <a:gd name="connsiteY3" fmla="*/ 1644 h 3920"/>
                  <a:gd name="connsiteX4" fmla="*/ 0 w 4679"/>
                  <a:gd name="connsiteY4" fmla="*/ 3921 h 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9" h="3920">
                    <a:moveTo>
                      <a:pt x="0" y="3921"/>
                    </a:moveTo>
                    <a:cubicBezTo>
                      <a:pt x="759" y="3668"/>
                      <a:pt x="1518" y="3415"/>
                      <a:pt x="2150" y="3162"/>
                    </a:cubicBezTo>
                    <a:lnTo>
                      <a:pt x="4680" y="0"/>
                    </a:lnTo>
                    <a:cubicBezTo>
                      <a:pt x="3289" y="506"/>
                      <a:pt x="1771" y="1138"/>
                      <a:pt x="379" y="1644"/>
                    </a:cubicBezTo>
                    <a:cubicBezTo>
                      <a:pt x="379" y="2403"/>
                      <a:pt x="127" y="3162"/>
                      <a:pt x="0" y="39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3" name="Freeform: Shape 10402">
                <a:extLst>
                  <a:ext uri="{FF2B5EF4-FFF2-40B4-BE49-F238E27FC236}">
                    <a16:creationId xmlns:a16="http://schemas.microsoft.com/office/drawing/2014/main" id="{C4275D5D-025E-11C0-463B-D6DBDF1E8006}"/>
                  </a:ext>
                </a:extLst>
              </p:cNvPr>
              <p:cNvSpPr/>
              <p:nvPr/>
            </p:nvSpPr>
            <p:spPr>
              <a:xfrm>
                <a:off x="4880480" y="3759208"/>
                <a:ext cx="3035" cy="3667"/>
              </a:xfrm>
              <a:custGeom>
                <a:avLst/>
                <a:gdLst>
                  <a:gd name="connsiteX0" fmla="*/ 0 w 3035"/>
                  <a:gd name="connsiteY0" fmla="*/ 3668 h 3667"/>
                  <a:gd name="connsiteX1" fmla="*/ 2783 w 3035"/>
                  <a:gd name="connsiteY1" fmla="*/ 2530 h 3667"/>
                  <a:gd name="connsiteX2" fmla="*/ 3036 w 3035"/>
                  <a:gd name="connsiteY2" fmla="*/ 0 h 3667"/>
                  <a:gd name="connsiteX3" fmla="*/ 3036 w 3035"/>
                  <a:gd name="connsiteY3" fmla="*/ 0 h 3667"/>
                  <a:gd name="connsiteX4" fmla="*/ 0 w 3035"/>
                  <a:gd name="connsiteY4" fmla="*/ 3668 h 3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5" h="3667">
                    <a:moveTo>
                      <a:pt x="0" y="3668"/>
                    </a:moveTo>
                    <a:cubicBezTo>
                      <a:pt x="885" y="3289"/>
                      <a:pt x="1771" y="2909"/>
                      <a:pt x="2783" y="2530"/>
                    </a:cubicBezTo>
                    <a:cubicBezTo>
                      <a:pt x="2783" y="1644"/>
                      <a:pt x="3036" y="759"/>
                      <a:pt x="3036" y="0"/>
                    </a:cubicBezTo>
                    <a:lnTo>
                      <a:pt x="3036" y="0"/>
                    </a:lnTo>
                    <a:cubicBezTo>
                      <a:pt x="3036" y="0"/>
                      <a:pt x="0" y="3668"/>
                      <a:pt x="0" y="366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4" name="Freeform: Shape 10403">
                <a:extLst>
                  <a:ext uri="{FF2B5EF4-FFF2-40B4-BE49-F238E27FC236}">
                    <a16:creationId xmlns:a16="http://schemas.microsoft.com/office/drawing/2014/main" id="{B1D44207-A7E6-9B52-DC03-CAE419FC6CA0}"/>
                  </a:ext>
                </a:extLst>
              </p:cNvPr>
              <p:cNvSpPr/>
              <p:nvPr/>
            </p:nvSpPr>
            <p:spPr>
              <a:xfrm>
                <a:off x="4883389" y="3758702"/>
                <a:ext cx="758" cy="2529"/>
              </a:xfrm>
              <a:custGeom>
                <a:avLst/>
                <a:gdLst>
                  <a:gd name="connsiteX0" fmla="*/ 127 w 758"/>
                  <a:gd name="connsiteY0" fmla="*/ 379 h 2529"/>
                  <a:gd name="connsiteX1" fmla="*/ 127 w 758"/>
                  <a:gd name="connsiteY1" fmla="*/ 379 h 2529"/>
                  <a:gd name="connsiteX2" fmla="*/ 0 w 758"/>
                  <a:gd name="connsiteY2" fmla="*/ 0 h 2529"/>
                  <a:gd name="connsiteX3" fmla="*/ 0 w 758"/>
                  <a:gd name="connsiteY3" fmla="*/ 0 h 2529"/>
                  <a:gd name="connsiteX4" fmla="*/ 0 w 758"/>
                  <a:gd name="connsiteY4" fmla="*/ 379 h 2529"/>
                  <a:gd name="connsiteX5" fmla="*/ 0 w 758"/>
                  <a:gd name="connsiteY5" fmla="*/ 379 h 2529"/>
                  <a:gd name="connsiteX6" fmla="*/ 0 w 758"/>
                  <a:gd name="connsiteY6" fmla="*/ 379 h 2529"/>
                  <a:gd name="connsiteX7" fmla="*/ 0 w 758"/>
                  <a:gd name="connsiteY7" fmla="*/ 379 h 2529"/>
                  <a:gd name="connsiteX8" fmla="*/ 759 w 758"/>
                  <a:gd name="connsiteY8" fmla="*/ 2529 h 2529"/>
                  <a:gd name="connsiteX9" fmla="*/ 759 w 758"/>
                  <a:gd name="connsiteY9" fmla="*/ 2529 h 2529"/>
                  <a:gd name="connsiteX10" fmla="*/ 0 w 758"/>
                  <a:gd name="connsiteY10" fmla="*/ 379 h 2529"/>
                  <a:gd name="connsiteX11" fmla="*/ 0 w 758"/>
                  <a:gd name="connsiteY11" fmla="*/ 379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8" h="2529">
                    <a:moveTo>
                      <a:pt x="127" y="379"/>
                    </a:moveTo>
                    <a:lnTo>
                      <a:pt x="127" y="379"/>
                    </a:lnTo>
                    <a:cubicBezTo>
                      <a:pt x="127" y="379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cubicBezTo>
                      <a:pt x="0" y="379"/>
                      <a:pt x="0" y="379"/>
                      <a:pt x="0" y="379"/>
                    </a:cubicBezTo>
                    <a:lnTo>
                      <a:pt x="759" y="2529"/>
                    </a:lnTo>
                    <a:lnTo>
                      <a:pt x="759" y="2529"/>
                    </a:lnTo>
                    <a:lnTo>
                      <a:pt x="0" y="379"/>
                    </a:lnTo>
                    <a:cubicBezTo>
                      <a:pt x="0" y="379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5" name="Freeform: Shape 10404">
                <a:extLst>
                  <a:ext uri="{FF2B5EF4-FFF2-40B4-BE49-F238E27FC236}">
                    <a16:creationId xmlns:a16="http://schemas.microsoft.com/office/drawing/2014/main" id="{EAC9F01F-E310-E023-5CC6-00DD8F83EA3C}"/>
                  </a:ext>
                </a:extLst>
              </p:cNvPr>
              <p:cNvSpPr/>
              <p:nvPr/>
            </p:nvSpPr>
            <p:spPr>
              <a:xfrm>
                <a:off x="4883023" y="3757908"/>
                <a:ext cx="239" cy="793"/>
              </a:xfrm>
              <a:custGeom>
                <a:avLst/>
                <a:gdLst>
                  <a:gd name="connsiteX0" fmla="*/ 239 w 239"/>
                  <a:gd name="connsiteY0" fmla="*/ 541 h 793"/>
                  <a:gd name="connsiteX1" fmla="*/ 239 w 239"/>
                  <a:gd name="connsiteY1" fmla="*/ 541 h 793"/>
                  <a:gd name="connsiteX2" fmla="*/ 239 w 239"/>
                  <a:gd name="connsiteY2" fmla="*/ 794 h 793"/>
                  <a:gd name="connsiteX3" fmla="*/ 239 w 239"/>
                  <a:gd name="connsiteY3" fmla="*/ 794 h 793"/>
                  <a:gd name="connsiteX4" fmla="*/ 239 w 239"/>
                  <a:gd name="connsiteY4" fmla="*/ 541 h 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" h="793">
                    <a:moveTo>
                      <a:pt x="239" y="541"/>
                    </a:moveTo>
                    <a:lnTo>
                      <a:pt x="239" y="541"/>
                    </a:lnTo>
                    <a:cubicBezTo>
                      <a:pt x="239" y="541"/>
                      <a:pt x="239" y="794"/>
                      <a:pt x="239" y="794"/>
                    </a:cubicBezTo>
                    <a:lnTo>
                      <a:pt x="239" y="794"/>
                    </a:lnTo>
                    <a:cubicBezTo>
                      <a:pt x="-140" y="-471"/>
                      <a:pt x="-13" y="35"/>
                      <a:pt x="239" y="5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6" name="Freeform: Shape 10405">
                <a:extLst>
                  <a:ext uri="{FF2B5EF4-FFF2-40B4-BE49-F238E27FC236}">
                    <a16:creationId xmlns:a16="http://schemas.microsoft.com/office/drawing/2014/main" id="{3A16041C-A509-D387-6C99-AEF66FFBD68C}"/>
                  </a:ext>
                </a:extLst>
              </p:cNvPr>
              <p:cNvSpPr/>
              <p:nvPr/>
            </p:nvSpPr>
            <p:spPr>
              <a:xfrm>
                <a:off x="4883516" y="3758702"/>
                <a:ext cx="12647" cy="379"/>
              </a:xfrm>
              <a:custGeom>
                <a:avLst/>
                <a:gdLst>
                  <a:gd name="connsiteX0" fmla="*/ 0 w 12647"/>
                  <a:gd name="connsiteY0" fmla="*/ 379 h 379"/>
                  <a:gd name="connsiteX1" fmla="*/ 0 w 12647"/>
                  <a:gd name="connsiteY1" fmla="*/ 379 h 379"/>
                  <a:gd name="connsiteX2" fmla="*/ 0 w 12647"/>
                  <a:gd name="connsiteY2" fmla="*/ 0 h 379"/>
                  <a:gd name="connsiteX3" fmla="*/ 0 w 12647"/>
                  <a:gd name="connsiteY3" fmla="*/ 0 h 379"/>
                  <a:gd name="connsiteX4" fmla="*/ 0 w 12647"/>
                  <a:gd name="connsiteY4" fmla="*/ 379 h 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379">
                    <a:moveTo>
                      <a:pt x="0" y="379"/>
                    </a:moveTo>
                    <a:lnTo>
                      <a:pt x="0" y="379"/>
                    </a:lnTo>
                    <a:cubicBezTo>
                      <a:pt x="0" y="379"/>
                      <a:pt x="0" y="12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79"/>
                      <a:pt x="0" y="37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7" name="Freeform: Shape 10406">
                <a:extLst>
                  <a:ext uri="{FF2B5EF4-FFF2-40B4-BE49-F238E27FC236}">
                    <a16:creationId xmlns:a16="http://schemas.microsoft.com/office/drawing/2014/main" id="{74DFF991-E211-D1C3-2156-F29BA16938C3}"/>
                  </a:ext>
                </a:extLst>
              </p:cNvPr>
              <p:cNvSpPr/>
              <p:nvPr/>
            </p:nvSpPr>
            <p:spPr>
              <a:xfrm>
                <a:off x="4879215" y="3757184"/>
                <a:ext cx="3794" cy="4679"/>
              </a:xfrm>
              <a:custGeom>
                <a:avLst/>
                <a:gdLst>
                  <a:gd name="connsiteX0" fmla="*/ 759 w 3794"/>
                  <a:gd name="connsiteY0" fmla="*/ 1518 h 4679"/>
                  <a:gd name="connsiteX1" fmla="*/ 379 w 3794"/>
                  <a:gd name="connsiteY1" fmla="*/ 2024 h 4679"/>
                  <a:gd name="connsiteX2" fmla="*/ 0 w 3794"/>
                  <a:gd name="connsiteY2" fmla="*/ 4680 h 4679"/>
                  <a:gd name="connsiteX3" fmla="*/ 3794 w 3794"/>
                  <a:gd name="connsiteY3" fmla="*/ 0 h 4679"/>
                  <a:gd name="connsiteX4" fmla="*/ 885 w 3794"/>
                  <a:gd name="connsiteY4" fmla="*/ 1391 h 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4" h="4679">
                    <a:moveTo>
                      <a:pt x="759" y="1518"/>
                    </a:moveTo>
                    <a:lnTo>
                      <a:pt x="379" y="2024"/>
                    </a:lnTo>
                    <a:cubicBezTo>
                      <a:pt x="379" y="2909"/>
                      <a:pt x="126" y="3921"/>
                      <a:pt x="0" y="4680"/>
                    </a:cubicBezTo>
                    <a:lnTo>
                      <a:pt x="3794" y="0"/>
                    </a:lnTo>
                    <a:cubicBezTo>
                      <a:pt x="2909" y="379"/>
                      <a:pt x="2024" y="759"/>
                      <a:pt x="885" y="13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8" name="Freeform: Shape 10407">
                <a:extLst>
                  <a:ext uri="{FF2B5EF4-FFF2-40B4-BE49-F238E27FC236}">
                    <a16:creationId xmlns:a16="http://schemas.microsoft.com/office/drawing/2014/main" id="{F677A66E-0B20-A26B-6395-82A760A64274}"/>
                  </a:ext>
                </a:extLst>
              </p:cNvPr>
              <p:cNvSpPr/>
              <p:nvPr/>
            </p:nvSpPr>
            <p:spPr>
              <a:xfrm>
                <a:off x="4883389" y="3758322"/>
                <a:ext cx="12647" cy="619"/>
              </a:xfrm>
              <a:custGeom>
                <a:avLst/>
                <a:gdLst>
                  <a:gd name="connsiteX0" fmla="*/ 0 w 12647"/>
                  <a:gd name="connsiteY0" fmla="*/ 253 h 619"/>
                  <a:gd name="connsiteX1" fmla="*/ 0 w 12647"/>
                  <a:gd name="connsiteY1" fmla="*/ 0 h 619"/>
                  <a:gd name="connsiteX2" fmla="*/ 0 w 12647"/>
                  <a:gd name="connsiteY2" fmla="*/ 0 h 619"/>
                  <a:gd name="connsiteX3" fmla="*/ 0 w 12647"/>
                  <a:gd name="connsiteY3" fmla="*/ 380 h 619"/>
                  <a:gd name="connsiteX4" fmla="*/ 0 w 12647"/>
                  <a:gd name="connsiteY4" fmla="*/ 380 h 619"/>
                  <a:gd name="connsiteX5" fmla="*/ 0 w 12647"/>
                  <a:gd name="connsiteY5" fmla="*/ 380 h 619"/>
                  <a:gd name="connsiteX6" fmla="*/ 0 w 12647"/>
                  <a:gd name="connsiteY6" fmla="*/ 380 h 619"/>
                  <a:gd name="connsiteX7" fmla="*/ 0 w 12647"/>
                  <a:gd name="connsiteY7" fmla="*/ 380 h 619"/>
                  <a:gd name="connsiteX8" fmla="*/ 0 w 12647"/>
                  <a:gd name="connsiteY8" fmla="*/ 253 h 619"/>
                  <a:gd name="connsiteX9" fmla="*/ 0 w 12647"/>
                  <a:gd name="connsiteY9" fmla="*/ 253 h 619"/>
                  <a:gd name="connsiteX10" fmla="*/ 0 w 12647"/>
                  <a:gd name="connsiteY10" fmla="*/ 253 h 619"/>
                  <a:gd name="connsiteX11" fmla="*/ 0 w 12647"/>
                  <a:gd name="connsiteY11" fmla="*/ 253 h 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47" h="619">
                    <a:moveTo>
                      <a:pt x="0" y="253"/>
                    </a:moveTo>
                    <a:cubicBezTo>
                      <a:pt x="0" y="253"/>
                      <a:pt x="0" y="12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380"/>
                      <a:pt x="0" y="380"/>
                    </a:cubicBezTo>
                    <a:cubicBezTo>
                      <a:pt x="0" y="759"/>
                      <a:pt x="0" y="633"/>
                      <a:pt x="0" y="380"/>
                    </a:cubicBezTo>
                    <a:lnTo>
                      <a:pt x="0" y="380"/>
                    </a:lnTo>
                    <a:cubicBezTo>
                      <a:pt x="0" y="380"/>
                      <a:pt x="0" y="380"/>
                      <a:pt x="0" y="380"/>
                    </a:cubicBezTo>
                    <a:lnTo>
                      <a:pt x="0" y="380"/>
                    </a:lnTo>
                    <a:close/>
                    <a:moveTo>
                      <a:pt x="0" y="253"/>
                    </a:moveTo>
                    <a:lnTo>
                      <a:pt x="0" y="253"/>
                    </a:lnTo>
                    <a:cubicBezTo>
                      <a:pt x="0" y="253"/>
                      <a:pt x="0" y="253"/>
                      <a:pt x="0" y="253"/>
                    </a:cubicBez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9" name="Freeform: Shape 10408">
                <a:extLst>
                  <a:ext uri="{FF2B5EF4-FFF2-40B4-BE49-F238E27FC236}">
                    <a16:creationId xmlns:a16="http://schemas.microsoft.com/office/drawing/2014/main" id="{297B4795-0B93-0B38-22B4-5636CC4A2DA8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0" name="Freeform: Shape 10409">
                <a:extLst>
                  <a:ext uri="{FF2B5EF4-FFF2-40B4-BE49-F238E27FC236}">
                    <a16:creationId xmlns:a16="http://schemas.microsoft.com/office/drawing/2014/main" id="{BA55106B-141D-525D-2C45-D554FD6AA151}"/>
                  </a:ext>
                </a:extLst>
              </p:cNvPr>
              <p:cNvSpPr/>
              <p:nvPr/>
            </p:nvSpPr>
            <p:spPr>
              <a:xfrm>
                <a:off x="4498898" y="3398354"/>
                <a:ext cx="943085" cy="1039901"/>
              </a:xfrm>
              <a:custGeom>
                <a:avLst/>
                <a:gdLst>
                  <a:gd name="connsiteX0" fmla="*/ 942509 w 943085"/>
                  <a:gd name="connsiteY0" fmla="*/ 321772 h 1039901"/>
                  <a:gd name="connsiteX1" fmla="*/ 942004 w 943085"/>
                  <a:gd name="connsiteY1" fmla="*/ 316966 h 1039901"/>
                  <a:gd name="connsiteX2" fmla="*/ 940992 w 943085"/>
                  <a:gd name="connsiteY2" fmla="*/ 311275 h 1039901"/>
                  <a:gd name="connsiteX3" fmla="*/ 937830 w 943085"/>
                  <a:gd name="connsiteY3" fmla="*/ 300271 h 1039901"/>
                  <a:gd name="connsiteX4" fmla="*/ 934415 w 943085"/>
                  <a:gd name="connsiteY4" fmla="*/ 291924 h 1039901"/>
                  <a:gd name="connsiteX5" fmla="*/ 928344 w 943085"/>
                  <a:gd name="connsiteY5" fmla="*/ 280794 h 1039901"/>
                  <a:gd name="connsiteX6" fmla="*/ 894448 w 943085"/>
                  <a:gd name="connsiteY6" fmla="*/ 260684 h 1039901"/>
                  <a:gd name="connsiteX7" fmla="*/ 878132 w 943085"/>
                  <a:gd name="connsiteY7" fmla="*/ 261190 h 1039901"/>
                  <a:gd name="connsiteX8" fmla="*/ 863714 w 943085"/>
                  <a:gd name="connsiteY8" fmla="*/ 265996 h 1039901"/>
                  <a:gd name="connsiteX9" fmla="*/ 844995 w 943085"/>
                  <a:gd name="connsiteY9" fmla="*/ 280414 h 1039901"/>
                  <a:gd name="connsiteX10" fmla="*/ 834877 w 943085"/>
                  <a:gd name="connsiteY10" fmla="*/ 293315 h 1039901"/>
                  <a:gd name="connsiteX11" fmla="*/ 822862 w 943085"/>
                  <a:gd name="connsiteY11" fmla="*/ 315196 h 1039901"/>
                  <a:gd name="connsiteX12" fmla="*/ 816032 w 943085"/>
                  <a:gd name="connsiteY12" fmla="*/ 331638 h 1039901"/>
                  <a:gd name="connsiteX13" fmla="*/ 790610 w 943085"/>
                  <a:gd name="connsiteY13" fmla="*/ 420931 h 1039901"/>
                  <a:gd name="connsiteX14" fmla="*/ 746849 w 943085"/>
                  <a:gd name="connsiteY14" fmla="*/ 523504 h 1039901"/>
                  <a:gd name="connsiteX15" fmla="*/ 741410 w 943085"/>
                  <a:gd name="connsiteY15" fmla="*/ 526792 h 1039901"/>
                  <a:gd name="connsiteX16" fmla="*/ 702835 w 943085"/>
                  <a:gd name="connsiteY16" fmla="*/ 603691 h 1039901"/>
                  <a:gd name="connsiteX17" fmla="*/ 686266 w 943085"/>
                  <a:gd name="connsiteY17" fmla="*/ 644290 h 1039901"/>
                  <a:gd name="connsiteX18" fmla="*/ 676654 w 943085"/>
                  <a:gd name="connsiteY18" fmla="*/ 668826 h 1039901"/>
                  <a:gd name="connsiteX19" fmla="*/ 663500 w 943085"/>
                  <a:gd name="connsiteY19" fmla="*/ 697284 h 1039901"/>
                  <a:gd name="connsiteX20" fmla="*/ 657303 w 943085"/>
                  <a:gd name="connsiteY20" fmla="*/ 710943 h 1039901"/>
                  <a:gd name="connsiteX21" fmla="*/ 657809 w 943085"/>
                  <a:gd name="connsiteY21" fmla="*/ 701711 h 1039901"/>
                  <a:gd name="connsiteX22" fmla="*/ 653888 w 943085"/>
                  <a:gd name="connsiteY22" fmla="*/ 722959 h 1039901"/>
                  <a:gd name="connsiteX23" fmla="*/ 653635 w 943085"/>
                  <a:gd name="connsiteY23" fmla="*/ 727133 h 1039901"/>
                  <a:gd name="connsiteX24" fmla="*/ 651359 w 943085"/>
                  <a:gd name="connsiteY24" fmla="*/ 731306 h 1039901"/>
                  <a:gd name="connsiteX25" fmla="*/ 651991 w 943085"/>
                  <a:gd name="connsiteY25" fmla="*/ 717520 h 1039901"/>
                  <a:gd name="connsiteX26" fmla="*/ 651991 w 943085"/>
                  <a:gd name="connsiteY26" fmla="*/ 717394 h 1039901"/>
                  <a:gd name="connsiteX27" fmla="*/ 651991 w 943085"/>
                  <a:gd name="connsiteY27" fmla="*/ 717520 h 1039901"/>
                  <a:gd name="connsiteX28" fmla="*/ 653256 w 943085"/>
                  <a:gd name="connsiteY28" fmla="*/ 701711 h 1039901"/>
                  <a:gd name="connsiteX29" fmla="*/ 661350 w 943085"/>
                  <a:gd name="connsiteY29" fmla="*/ 658076 h 1039901"/>
                  <a:gd name="connsiteX30" fmla="*/ 676401 w 943085"/>
                  <a:gd name="connsiteY30" fmla="*/ 587122 h 1039901"/>
                  <a:gd name="connsiteX31" fmla="*/ 683863 w 943085"/>
                  <a:gd name="connsiteY31" fmla="*/ 562206 h 1039901"/>
                  <a:gd name="connsiteX32" fmla="*/ 674251 w 943085"/>
                  <a:gd name="connsiteY32" fmla="*/ 612038 h 1039901"/>
                  <a:gd name="connsiteX33" fmla="*/ 697017 w 943085"/>
                  <a:gd name="connsiteY33" fmla="*/ 521480 h 1039901"/>
                  <a:gd name="connsiteX34" fmla="*/ 699420 w 943085"/>
                  <a:gd name="connsiteY34" fmla="*/ 499093 h 1039901"/>
                  <a:gd name="connsiteX35" fmla="*/ 706250 w 943085"/>
                  <a:gd name="connsiteY35" fmla="*/ 448882 h 1039901"/>
                  <a:gd name="connsiteX36" fmla="*/ 711056 w 943085"/>
                  <a:gd name="connsiteY36" fmla="*/ 433705 h 1039901"/>
                  <a:gd name="connsiteX37" fmla="*/ 715356 w 943085"/>
                  <a:gd name="connsiteY37" fmla="*/ 414860 h 1039901"/>
                  <a:gd name="connsiteX38" fmla="*/ 721301 w 943085"/>
                  <a:gd name="connsiteY38" fmla="*/ 389564 h 1039901"/>
                  <a:gd name="connsiteX39" fmla="*/ 744825 w 943085"/>
                  <a:gd name="connsiteY39" fmla="*/ 291797 h 1039901"/>
                  <a:gd name="connsiteX40" fmla="*/ 760761 w 943085"/>
                  <a:gd name="connsiteY40" fmla="*/ 213761 h 1039901"/>
                  <a:gd name="connsiteX41" fmla="*/ 762026 w 943085"/>
                  <a:gd name="connsiteY41" fmla="*/ 181130 h 1039901"/>
                  <a:gd name="connsiteX42" fmla="*/ 761267 w 943085"/>
                  <a:gd name="connsiteY42" fmla="*/ 172655 h 1039901"/>
                  <a:gd name="connsiteX43" fmla="*/ 759876 w 943085"/>
                  <a:gd name="connsiteY43" fmla="*/ 163549 h 1039901"/>
                  <a:gd name="connsiteX44" fmla="*/ 756208 w 943085"/>
                  <a:gd name="connsiteY44" fmla="*/ 146348 h 1039901"/>
                  <a:gd name="connsiteX45" fmla="*/ 719277 w 943085"/>
                  <a:gd name="connsiteY45" fmla="*/ 64138 h 1039901"/>
                  <a:gd name="connsiteX46" fmla="*/ 746469 w 943085"/>
                  <a:gd name="connsiteY46" fmla="*/ 125353 h 1039901"/>
                  <a:gd name="connsiteX47" fmla="*/ 752540 w 943085"/>
                  <a:gd name="connsiteY47" fmla="*/ 157225 h 1039901"/>
                  <a:gd name="connsiteX48" fmla="*/ 751276 w 943085"/>
                  <a:gd name="connsiteY48" fmla="*/ 164561 h 1039901"/>
                  <a:gd name="connsiteX49" fmla="*/ 741663 w 943085"/>
                  <a:gd name="connsiteY49" fmla="*/ 125480 h 1039901"/>
                  <a:gd name="connsiteX50" fmla="*/ 725727 w 943085"/>
                  <a:gd name="connsiteY50" fmla="*/ 88927 h 1039901"/>
                  <a:gd name="connsiteX51" fmla="*/ 686772 w 943085"/>
                  <a:gd name="connsiteY51" fmla="*/ 36060 h 1039901"/>
                  <a:gd name="connsiteX52" fmla="*/ 664892 w 943085"/>
                  <a:gd name="connsiteY52" fmla="*/ 18606 h 1039901"/>
                  <a:gd name="connsiteX53" fmla="*/ 675136 w 943085"/>
                  <a:gd name="connsiteY53" fmla="*/ 23918 h 1039901"/>
                  <a:gd name="connsiteX54" fmla="*/ 700052 w 943085"/>
                  <a:gd name="connsiteY54" fmla="*/ 45040 h 1039901"/>
                  <a:gd name="connsiteX55" fmla="*/ 660086 w 943085"/>
                  <a:gd name="connsiteY55" fmla="*/ 13294 h 1039901"/>
                  <a:gd name="connsiteX56" fmla="*/ 594823 w 943085"/>
                  <a:gd name="connsiteY56" fmla="*/ 646 h 1039901"/>
                  <a:gd name="connsiteX57" fmla="*/ 589764 w 943085"/>
                  <a:gd name="connsiteY57" fmla="*/ 1279 h 1039901"/>
                  <a:gd name="connsiteX58" fmla="*/ 585717 w 943085"/>
                  <a:gd name="connsiteY58" fmla="*/ 1785 h 1039901"/>
                  <a:gd name="connsiteX59" fmla="*/ 585337 w 943085"/>
                  <a:gd name="connsiteY59" fmla="*/ 1785 h 1039901"/>
                  <a:gd name="connsiteX60" fmla="*/ 585717 w 943085"/>
                  <a:gd name="connsiteY60" fmla="*/ 3302 h 1039901"/>
                  <a:gd name="connsiteX61" fmla="*/ 589638 w 943085"/>
                  <a:gd name="connsiteY61" fmla="*/ 2670 h 1039901"/>
                  <a:gd name="connsiteX62" fmla="*/ 590017 w 943085"/>
                  <a:gd name="connsiteY62" fmla="*/ 2670 h 1039901"/>
                  <a:gd name="connsiteX63" fmla="*/ 617083 w 943085"/>
                  <a:gd name="connsiteY63" fmla="*/ 4820 h 1039901"/>
                  <a:gd name="connsiteX64" fmla="*/ 618348 w 943085"/>
                  <a:gd name="connsiteY64" fmla="*/ 5452 h 1039901"/>
                  <a:gd name="connsiteX65" fmla="*/ 595203 w 943085"/>
                  <a:gd name="connsiteY65" fmla="*/ 4947 h 1039901"/>
                  <a:gd name="connsiteX66" fmla="*/ 590270 w 943085"/>
                  <a:gd name="connsiteY66" fmla="*/ 4947 h 1039901"/>
                  <a:gd name="connsiteX67" fmla="*/ 589385 w 943085"/>
                  <a:gd name="connsiteY67" fmla="*/ 4947 h 1039901"/>
                  <a:gd name="connsiteX68" fmla="*/ 586349 w 943085"/>
                  <a:gd name="connsiteY68" fmla="*/ 5579 h 1039901"/>
                  <a:gd name="connsiteX69" fmla="*/ 567251 w 943085"/>
                  <a:gd name="connsiteY69" fmla="*/ 11397 h 1039901"/>
                  <a:gd name="connsiteX70" fmla="*/ 547647 w 943085"/>
                  <a:gd name="connsiteY70" fmla="*/ 17974 h 1039901"/>
                  <a:gd name="connsiteX71" fmla="*/ 497941 w 943085"/>
                  <a:gd name="connsiteY71" fmla="*/ 35428 h 1039901"/>
                  <a:gd name="connsiteX72" fmla="*/ 474543 w 943085"/>
                  <a:gd name="connsiteY72" fmla="*/ 45040 h 1039901"/>
                  <a:gd name="connsiteX73" fmla="*/ 454939 w 943085"/>
                  <a:gd name="connsiteY73" fmla="*/ 52755 h 1039901"/>
                  <a:gd name="connsiteX74" fmla="*/ 431920 w 943085"/>
                  <a:gd name="connsiteY74" fmla="*/ 60470 h 1039901"/>
                  <a:gd name="connsiteX75" fmla="*/ 471634 w 943085"/>
                  <a:gd name="connsiteY75" fmla="*/ 36692 h 1039901"/>
                  <a:gd name="connsiteX76" fmla="*/ 432679 w 943085"/>
                  <a:gd name="connsiteY76" fmla="*/ 52122 h 1039901"/>
                  <a:gd name="connsiteX77" fmla="*/ 411937 w 943085"/>
                  <a:gd name="connsiteY77" fmla="*/ 60597 h 1039901"/>
                  <a:gd name="connsiteX78" fmla="*/ 392333 w 943085"/>
                  <a:gd name="connsiteY78" fmla="*/ 67553 h 1039901"/>
                  <a:gd name="connsiteX79" fmla="*/ 364255 w 943085"/>
                  <a:gd name="connsiteY79" fmla="*/ 71980 h 1039901"/>
                  <a:gd name="connsiteX80" fmla="*/ 367543 w 943085"/>
                  <a:gd name="connsiteY80" fmla="*/ 53514 h 1039901"/>
                  <a:gd name="connsiteX81" fmla="*/ 367037 w 943085"/>
                  <a:gd name="connsiteY81" fmla="*/ 44028 h 1039901"/>
                  <a:gd name="connsiteX82" fmla="*/ 365267 w 943085"/>
                  <a:gd name="connsiteY82" fmla="*/ 36566 h 1039901"/>
                  <a:gd name="connsiteX83" fmla="*/ 358310 w 943085"/>
                  <a:gd name="connsiteY83" fmla="*/ 22021 h 1039901"/>
                  <a:gd name="connsiteX84" fmla="*/ 332383 w 943085"/>
                  <a:gd name="connsiteY84" fmla="*/ 2417 h 1039901"/>
                  <a:gd name="connsiteX85" fmla="*/ 327197 w 943085"/>
                  <a:gd name="connsiteY85" fmla="*/ 899 h 1039901"/>
                  <a:gd name="connsiteX86" fmla="*/ 315435 w 943085"/>
                  <a:gd name="connsiteY86" fmla="*/ 140 h 1039901"/>
                  <a:gd name="connsiteX87" fmla="*/ 302407 w 943085"/>
                  <a:gd name="connsiteY87" fmla="*/ 3429 h 1039901"/>
                  <a:gd name="connsiteX88" fmla="*/ 298866 w 943085"/>
                  <a:gd name="connsiteY88" fmla="*/ 5073 h 1039901"/>
                  <a:gd name="connsiteX89" fmla="*/ 298866 w 943085"/>
                  <a:gd name="connsiteY89" fmla="*/ 5073 h 1039901"/>
                  <a:gd name="connsiteX90" fmla="*/ 298613 w 943085"/>
                  <a:gd name="connsiteY90" fmla="*/ 5199 h 1039901"/>
                  <a:gd name="connsiteX91" fmla="*/ 298360 w 943085"/>
                  <a:gd name="connsiteY91" fmla="*/ 5199 h 1039901"/>
                  <a:gd name="connsiteX92" fmla="*/ 298360 w 943085"/>
                  <a:gd name="connsiteY92" fmla="*/ 5326 h 1039901"/>
                  <a:gd name="connsiteX93" fmla="*/ 298360 w 943085"/>
                  <a:gd name="connsiteY93" fmla="*/ 5326 h 1039901"/>
                  <a:gd name="connsiteX94" fmla="*/ 298360 w 943085"/>
                  <a:gd name="connsiteY94" fmla="*/ 5326 h 1039901"/>
                  <a:gd name="connsiteX95" fmla="*/ 297728 w 943085"/>
                  <a:gd name="connsiteY95" fmla="*/ 5579 h 1039901"/>
                  <a:gd name="connsiteX96" fmla="*/ 295704 w 943085"/>
                  <a:gd name="connsiteY96" fmla="*/ 6338 h 1039901"/>
                  <a:gd name="connsiteX97" fmla="*/ 291910 w 943085"/>
                  <a:gd name="connsiteY97" fmla="*/ 8109 h 1039901"/>
                  <a:gd name="connsiteX98" fmla="*/ 284827 w 943085"/>
                  <a:gd name="connsiteY98" fmla="*/ 11903 h 1039901"/>
                  <a:gd name="connsiteX99" fmla="*/ 263073 w 943085"/>
                  <a:gd name="connsiteY99" fmla="*/ 28977 h 1039901"/>
                  <a:gd name="connsiteX100" fmla="*/ 238410 w 943085"/>
                  <a:gd name="connsiteY100" fmla="*/ 62241 h 1039901"/>
                  <a:gd name="connsiteX101" fmla="*/ 226900 w 943085"/>
                  <a:gd name="connsiteY101" fmla="*/ 85639 h 1039901"/>
                  <a:gd name="connsiteX102" fmla="*/ 210079 w 943085"/>
                  <a:gd name="connsiteY102" fmla="*/ 114856 h 1039901"/>
                  <a:gd name="connsiteX103" fmla="*/ 193131 w 943085"/>
                  <a:gd name="connsiteY103" fmla="*/ 147613 h 1039901"/>
                  <a:gd name="connsiteX104" fmla="*/ 177195 w 943085"/>
                  <a:gd name="connsiteY104" fmla="*/ 187327 h 1039901"/>
                  <a:gd name="connsiteX105" fmla="*/ 166697 w 943085"/>
                  <a:gd name="connsiteY105" fmla="*/ 231973 h 1039901"/>
                  <a:gd name="connsiteX106" fmla="*/ 162650 w 943085"/>
                  <a:gd name="connsiteY106" fmla="*/ 281173 h 1039901"/>
                  <a:gd name="connsiteX107" fmla="*/ 164927 w 943085"/>
                  <a:gd name="connsiteY107" fmla="*/ 307986 h 1039901"/>
                  <a:gd name="connsiteX108" fmla="*/ 166191 w 943085"/>
                  <a:gd name="connsiteY108" fmla="*/ 314816 h 1039901"/>
                  <a:gd name="connsiteX109" fmla="*/ 167583 w 943085"/>
                  <a:gd name="connsiteY109" fmla="*/ 320634 h 1039901"/>
                  <a:gd name="connsiteX110" fmla="*/ 170365 w 943085"/>
                  <a:gd name="connsiteY110" fmla="*/ 332144 h 1039901"/>
                  <a:gd name="connsiteX111" fmla="*/ 173148 w 943085"/>
                  <a:gd name="connsiteY111" fmla="*/ 343779 h 1039901"/>
                  <a:gd name="connsiteX112" fmla="*/ 173780 w 943085"/>
                  <a:gd name="connsiteY112" fmla="*/ 346688 h 1039901"/>
                  <a:gd name="connsiteX113" fmla="*/ 174159 w 943085"/>
                  <a:gd name="connsiteY113" fmla="*/ 348206 h 1039901"/>
                  <a:gd name="connsiteX114" fmla="*/ 175045 w 943085"/>
                  <a:gd name="connsiteY114" fmla="*/ 351115 h 1039901"/>
                  <a:gd name="connsiteX115" fmla="*/ 179851 w 943085"/>
                  <a:gd name="connsiteY115" fmla="*/ 362498 h 1039901"/>
                  <a:gd name="connsiteX116" fmla="*/ 210585 w 943085"/>
                  <a:gd name="connsiteY116" fmla="*/ 390070 h 1039901"/>
                  <a:gd name="connsiteX117" fmla="*/ 240434 w 943085"/>
                  <a:gd name="connsiteY117" fmla="*/ 399430 h 1039901"/>
                  <a:gd name="connsiteX118" fmla="*/ 250299 w 943085"/>
                  <a:gd name="connsiteY118" fmla="*/ 400947 h 1039901"/>
                  <a:gd name="connsiteX119" fmla="*/ 249793 w 943085"/>
                  <a:gd name="connsiteY119" fmla="*/ 404362 h 1039901"/>
                  <a:gd name="connsiteX120" fmla="*/ 234742 w 943085"/>
                  <a:gd name="connsiteY120" fmla="*/ 467221 h 1039901"/>
                  <a:gd name="connsiteX121" fmla="*/ 221968 w 943085"/>
                  <a:gd name="connsiteY121" fmla="*/ 529195 h 1039901"/>
                  <a:gd name="connsiteX122" fmla="*/ 210585 w 943085"/>
                  <a:gd name="connsiteY122" fmla="*/ 560941 h 1039901"/>
                  <a:gd name="connsiteX123" fmla="*/ 212988 w 943085"/>
                  <a:gd name="connsiteY123" fmla="*/ 539440 h 1039901"/>
                  <a:gd name="connsiteX124" fmla="*/ 182886 w 943085"/>
                  <a:gd name="connsiteY124" fmla="*/ 640748 h 1039901"/>
                  <a:gd name="connsiteX125" fmla="*/ 167456 w 943085"/>
                  <a:gd name="connsiteY125" fmla="*/ 685901 h 1039901"/>
                  <a:gd name="connsiteX126" fmla="*/ 156452 w 943085"/>
                  <a:gd name="connsiteY126" fmla="*/ 717647 h 1039901"/>
                  <a:gd name="connsiteX127" fmla="*/ 139884 w 943085"/>
                  <a:gd name="connsiteY127" fmla="*/ 758625 h 1039901"/>
                  <a:gd name="connsiteX128" fmla="*/ 136469 w 943085"/>
                  <a:gd name="connsiteY128" fmla="*/ 782277 h 1039901"/>
                  <a:gd name="connsiteX129" fmla="*/ 122051 w 943085"/>
                  <a:gd name="connsiteY129" fmla="*/ 816172 h 1039901"/>
                  <a:gd name="connsiteX130" fmla="*/ 105609 w 943085"/>
                  <a:gd name="connsiteY130" fmla="*/ 846401 h 1039901"/>
                  <a:gd name="connsiteX131" fmla="*/ 89420 w 943085"/>
                  <a:gd name="connsiteY131" fmla="*/ 873214 h 1039901"/>
                  <a:gd name="connsiteX132" fmla="*/ 76772 w 943085"/>
                  <a:gd name="connsiteY132" fmla="*/ 893576 h 1039901"/>
                  <a:gd name="connsiteX133" fmla="*/ 65642 w 943085"/>
                  <a:gd name="connsiteY133" fmla="*/ 908375 h 1039901"/>
                  <a:gd name="connsiteX134" fmla="*/ 80819 w 943085"/>
                  <a:gd name="connsiteY134" fmla="*/ 880549 h 1039901"/>
                  <a:gd name="connsiteX135" fmla="*/ 42496 w 943085"/>
                  <a:gd name="connsiteY135" fmla="*/ 932405 h 1039901"/>
                  <a:gd name="connsiteX136" fmla="*/ 39208 w 943085"/>
                  <a:gd name="connsiteY136" fmla="*/ 932911 h 1039901"/>
                  <a:gd name="connsiteX137" fmla="*/ 31872 w 943085"/>
                  <a:gd name="connsiteY137" fmla="*/ 935440 h 1039901"/>
                  <a:gd name="connsiteX138" fmla="*/ 27699 w 943085"/>
                  <a:gd name="connsiteY138" fmla="*/ 937844 h 1039901"/>
                  <a:gd name="connsiteX139" fmla="*/ 25928 w 943085"/>
                  <a:gd name="connsiteY139" fmla="*/ 939108 h 1039901"/>
                  <a:gd name="connsiteX140" fmla="*/ 20869 w 943085"/>
                  <a:gd name="connsiteY140" fmla="*/ 944041 h 1039901"/>
                  <a:gd name="connsiteX141" fmla="*/ 16695 w 943085"/>
                  <a:gd name="connsiteY141" fmla="*/ 949859 h 1039901"/>
                  <a:gd name="connsiteX142" fmla="*/ 16695 w 943085"/>
                  <a:gd name="connsiteY142" fmla="*/ 949859 h 1039901"/>
                  <a:gd name="connsiteX143" fmla="*/ 16695 w 943085"/>
                  <a:gd name="connsiteY143" fmla="*/ 949859 h 1039901"/>
                  <a:gd name="connsiteX144" fmla="*/ 15177 w 943085"/>
                  <a:gd name="connsiteY144" fmla="*/ 951883 h 1039901"/>
                  <a:gd name="connsiteX145" fmla="*/ 12774 w 943085"/>
                  <a:gd name="connsiteY145" fmla="*/ 956310 h 1039901"/>
                  <a:gd name="connsiteX146" fmla="*/ 11889 w 943085"/>
                  <a:gd name="connsiteY146" fmla="*/ 958459 h 1039901"/>
                  <a:gd name="connsiteX147" fmla="*/ 11889 w 943085"/>
                  <a:gd name="connsiteY147" fmla="*/ 958713 h 1039901"/>
                  <a:gd name="connsiteX148" fmla="*/ 11762 w 943085"/>
                  <a:gd name="connsiteY148" fmla="*/ 958713 h 1039901"/>
                  <a:gd name="connsiteX149" fmla="*/ 6830 w 943085"/>
                  <a:gd name="connsiteY149" fmla="*/ 972751 h 1039901"/>
                  <a:gd name="connsiteX150" fmla="*/ 6577 w 943085"/>
                  <a:gd name="connsiteY150" fmla="*/ 973510 h 1039901"/>
                  <a:gd name="connsiteX151" fmla="*/ 5818 w 943085"/>
                  <a:gd name="connsiteY151" fmla="*/ 974902 h 1039901"/>
                  <a:gd name="connsiteX152" fmla="*/ 3415 w 943085"/>
                  <a:gd name="connsiteY152" fmla="*/ 979328 h 1039901"/>
                  <a:gd name="connsiteX153" fmla="*/ 0 w 943085"/>
                  <a:gd name="connsiteY153" fmla="*/ 994253 h 1039901"/>
                  <a:gd name="connsiteX154" fmla="*/ 253 w 943085"/>
                  <a:gd name="connsiteY154" fmla="*/ 998047 h 1039901"/>
                  <a:gd name="connsiteX155" fmla="*/ 253 w 943085"/>
                  <a:gd name="connsiteY155" fmla="*/ 998932 h 1039901"/>
                  <a:gd name="connsiteX156" fmla="*/ 506 w 943085"/>
                  <a:gd name="connsiteY156" fmla="*/ 999438 h 1039901"/>
                  <a:gd name="connsiteX157" fmla="*/ 1644 w 943085"/>
                  <a:gd name="connsiteY157" fmla="*/ 1003485 h 1039901"/>
                  <a:gd name="connsiteX158" fmla="*/ 8600 w 943085"/>
                  <a:gd name="connsiteY158" fmla="*/ 1014615 h 1039901"/>
                  <a:gd name="connsiteX159" fmla="*/ 8980 w 943085"/>
                  <a:gd name="connsiteY159" fmla="*/ 1015248 h 1039901"/>
                  <a:gd name="connsiteX160" fmla="*/ 18466 w 943085"/>
                  <a:gd name="connsiteY160" fmla="*/ 1023216 h 1039901"/>
                  <a:gd name="connsiteX161" fmla="*/ 24283 w 943085"/>
                  <a:gd name="connsiteY161" fmla="*/ 1025998 h 1039901"/>
                  <a:gd name="connsiteX162" fmla="*/ 27193 w 943085"/>
                  <a:gd name="connsiteY162" fmla="*/ 1027010 h 1039901"/>
                  <a:gd name="connsiteX163" fmla="*/ 27193 w 943085"/>
                  <a:gd name="connsiteY163" fmla="*/ 1027010 h 1039901"/>
                  <a:gd name="connsiteX164" fmla="*/ 28078 w 943085"/>
                  <a:gd name="connsiteY164" fmla="*/ 1027263 h 1039901"/>
                  <a:gd name="connsiteX165" fmla="*/ 28457 w 943085"/>
                  <a:gd name="connsiteY165" fmla="*/ 1027516 h 1039901"/>
                  <a:gd name="connsiteX166" fmla="*/ 30102 w 943085"/>
                  <a:gd name="connsiteY166" fmla="*/ 1028275 h 1039901"/>
                  <a:gd name="connsiteX167" fmla="*/ 36046 w 943085"/>
                  <a:gd name="connsiteY167" fmla="*/ 1030678 h 1039901"/>
                  <a:gd name="connsiteX168" fmla="*/ 71839 w 943085"/>
                  <a:gd name="connsiteY168" fmla="*/ 1038140 h 1039901"/>
                  <a:gd name="connsiteX169" fmla="*/ 131284 w 943085"/>
                  <a:gd name="connsiteY169" fmla="*/ 1037382 h 1039901"/>
                  <a:gd name="connsiteX170" fmla="*/ 131284 w 943085"/>
                  <a:gd name="connsiteY170" fmla="*/ 1037382 h 1039901"/>
                  <a:gd name="connsiteX171" fmla="*/ 131410 w 943085"/>
                  <a:gd name="connsiteY171" fmla="*/ 1037382 h 1039901"/>
                  <a:gd name="connsiteX172" fmla="*/ 135837 w 943085"/>
                  <a:gd name="connsiteY172" fmla="*/ 1037761 h 1039901"/>
                  <a:gd name="connsiteX173" fmla="*/ 155567 w 943085"/>
                  <a:gd name="connsiteY173" fmla="*/ 1036496 h 1039901"/>
                  <a:gd name="connsiteX174" fmla="*/ 158982 w 943085"/>
                  <a:gd name="connsiteY174" fmla="*/ 1035611 h 1039901"/>
                  <a:gd name="connsiteX175" fmla="*/ 161638 w 943085"/>
                  <a:gd name="connsiteY175" fmla="*/ 1033966 h 1039901"/>
                  <a:gd name="connsiteX176" fmla="*/ 183392 w 943085"/>
                  <a:gd name="connsiteY176" fmla="*/ 1014869 h 1039901"/>
                  <a:gd name="connsiteX177" fmla="*/ 195661 w 943085"/>
                  <a:gd name="connsiteY177" fmla="*/ 997920 h 1039901"/>
                  <a:gd name="connsiteX178" fmla="*/ 213114 w 943085"/>
                  <a:gd name="connsiteY178" fmla="*/ 967060 h 1039901"/>
                  <a:gd name="connsiteX179" fmla="*/ 237777 w 943085"/>
                  <a:gd name="connsiteY179" fmla="*/ 911284 h 1039901"/>
                  <a:gd name="connsiteX180" fmla="*/ 257255 w 943085"/>
                  <a:gd name="connsiteY180" fmla="*/ 858290 h 1039901"/>
                  <a:gd name="connsiteX181" fmla="*/ 266867 w 943085"/>
                  <a:gd name="connsiteY181" fmla="*/ 830844 h 1039901"/>
                  <a:gd name="connsiteX182" fmla="*/ 275088 w 943085"/>
                  <a:gd name="connsiteY182" fmla="*/ 800995 h 1039901"/>
                  <a:gd name="connsiteX183" fmla="*/ 263705 w 943085"/>
                  <a:gd name="connsiteY183" fmla="*/ 836282 h 1039901"/>
                  <a:gd name="connsiteX184" fmla="*/ 250552 w 943085"/>
                  <a:gd name="connsiteY184" fmla="*/ 869672 h 1039901"/>
                  <a:gd name="connsiteX185" fmla="*/ 223612 w 943085"/>
                  <a:gd name="connsiteY185" fmla="*/ 936326 h 1039901"/>
                  <a:gd name="connsiteX186" fmla="*/ 212229 w 943085"/>
                  <a:gd name="connsiteY186" fmla="*/ 950491 h 1039901"/>
                  <a:gd name="connsiteX187" fmla="*/ 232718 w 943085"/>
                  <a:gd name="connsiteY187" fmla="*/ 896233 h 1039901"/>
                  <a:gd name="connsiteX188" fmla="*/ 247643 w 943085"/>
                  <a:gd name="connsiteY188" fmla="*/ 856772 h 1039901"/>
                  <a:gd name="connsiteX189" fmla="*/ 262947 w 943085"/>
                  <a:gd name="connsiteY189" fmla="*/ 815920 h 1039901"/>
                  <a:gd name="connsiteX190" fmla="*/ 283689 w 943085"/>
                  <a:gd name="connsiteY190" fmla="*/ 754705 h 1039901"/>
                  <a:gd name="connsiteX191" fmla="*/ 257255 w 943085"/>
                  <a:gd name="connsiteY191" fmla="*/ 838180 h 1039901"/>
                  <a:gd name="connsiteX192" fmla="*/ 230062 w 943085"/>
                  <a:gd name="connsiteY192" fmla="*/ 912928 h 1039901"/>
                  <a:gd name="connsiteX193" fmla="*/ 252449 w 943085"/>
                  <a:gd name="connsiteY193" fmla="*/ 857404 h 1039901"/>
                  <a:gd name="connsiteX194" fmla="*/ 261176 w 943085"/>
                  <a:gd name="connsiteY194" fmla="*/ 835144 h 1039901"/>
                  <a:gd name="connsiteX195" fmla="*/ 268258 w 943085"/>
                  <a:gd name="connsiteY195" fmla="*/ 813896 h 1039901"/>
                  <a:gd name="connsiteX196" fmla="*/ 293048 w 943085"/>
                  <a:gd name="connsiteY196" fmla="*/ 733456 h 1039901"/>
                  <a:gd name="connsiteX197" fmla="*/ 296463 w 943085"/>
                  <a:gd name="connsiteY197" fmla="*/ 709679 h 1039901"/>
                  <a:gd name="connsiteX198" fmla="*/ 350089 w 943085"/>
                  <a:gd name="connsiteY198" fmla="*/ 540072 h 1039901"/>
                  <a:gd name="connsiteX199" fmla="*/ 371717 w 943085"/>
                  <a:gd name="connsiteY199" fmla="*/ 455080 h 1039901"/>
                  <a:gd name="connsiteX200" fmla="*/ 382594 w 943085"/>
                  <a:gd name="connsiteY200" fmla="*/ 408409 h 1039901"/>
                  <a:gd name="connsiteX201" fmla="*/ 390056 w 943085"/>
                  <a:gd name="connsiteY201" fmla="*/ 368316 h 1039901"/>
                  <a:gd name="connsiteX202" fmla="*/ 390942 w 943085"/>
                  <a:gd name="connsiteY202" fmla="*/ 368063 h 1039901"/>
                  <a:gd name="connsiteX203" fmla="*/ 391953 w 943085"/>
                  <a:gd name="connsiteY203" fmla="*/ 365533 h 1039901"/>
                  <a:gd name="connsiteX204" fmla="*/ 390436 w 943085"/>
                  <a:gd name="connsiteY204" fmla="*/ 365913 h 1039901"/>
                  <a:gd name="connsiteX205" fmla="*/ 390942 w 943085"/>
                  <a:gd name="connsiteY205" fmla="*/ 363004 h 1039901"/>
                  <a:gd name="connsiteX206" fmla="*/ 429264 w 943085"/>
                  <a:gd name="connsiteY206" fmla="*/ 347194 h 1039901"/>
                  <a:gd name="connsiteX207" fmla="*/ 419020 w 943085"/>
                  <a:gd name="connsiteY207" fmla="*/ 388552 h 1039901"/>
                  <a:gd name="connsiteX208" fmla="*/ 427493 w 943085"/>
                  <a:gd name="connsiteY208" fmla="*/ 367178 h 1039901"/>
                  <a:gd name="connsiteX209" fmla="*/ 430403 w 943085"/>
                  <a:gd name="connsiteY209" fmla="*/ 346688 h 1039901"/>
                  <a:gd name="connsiteX210" fmla="*/ 450006 w 943085"/>
                  <a:gd name="connsiteY210" fmla="*/ 337961 h 1039901"/>
                  <a:gd name="connsiteX211" fmla="*/ 427241 w 943085"/>
                  <a:gd name="connsiteY211" fmla="*/ 422448 h 1039901"/>
                  <a:gd name="connsiteX212" fmla="*/ 410419 w 943085"/>
                  <a:gd name="connsiteY212" fmla="*/ 474810 h 1039901"/>
                  <a:gd name="connsiteX213" fmla="*/ 394610 w 943085"/>
                  <a:gd name="connsiteY213" fmla="*/ 528310 h 1039901"/>
                  <a:gd name="connsiteX214" fmla="*/ 392080 w 943085"/>
                  <a:gd name="connsiteY214" fmla="*/ 546902 h 1039901"/>
                  <a:gd name="connsiteX215" fmla="*/ 386388 w 943085"/>
                  <a:gd name="connsiteY215" fmla="*/ 577762 h 1039901"/>
                  <a:gd name="connsiteX216" fmla="*/ 381962 w 943085"/>
                  <a:gd name="connsiteY216" fmla="*/ 622283 h 1039901"/>
                  <a:gd name="connsiteX217" fmla="*/ 391321 w 943085"/>
                  <a:gd name="connsiteY217" fmla="*/ 562332 h 1039901"/>
                  <a:gd name="connsiteX218" fmla="*/ 403083 w 943085"/>
                  <a:gd name="connsiteY218" fmla="*/ 519709 h 1039901"/>
                  <a:gd name="connsiteX219" fmla="*/ 428758 w 943085"/>
                  <a:gd name="connsiteY219" fmla="*/ 439649 h 1039901"/>
                  <a:gd name="connsiteX220" fmla="*/ 430529 w 943085"/>
                  <a:gd name="connsiteY220" fmla="*/ 445720 h 1039901"/>
                  <a:gd name="connsiteX221" fmla="*/ 421549 w 943085"/>
                  <a:gd name="connsiteY221" fmla="*/ 478099 h 1039901"/>
                  <a:gd name="connsiteX222" fmla="*/ 401945 w 943085"/>
                  <a:gd name="connsiteY222" fmla="*/ 553606 h 1039901"/>
                  <a:gd name="connsiteX223" fmla="*/ 390942 w 943085"/>
                  <a:gd name="connsiteY223" fmla="*/ 617477 h 1039901"/>
                  <a:gd name="connsiteX224" fmla="*/ 395368 w 943085"/>
                  <a:gd name="connsiteY224" fmla="*/ 580798 h 1039901"/>
                  <a:gd name="connsiteX225" fmla="*/ 409154 w 943085"/>
                  <a:gd name="connsiteY225" fmla="*/ 507568 h 1039901"/>
                  <a:gd name="connsiteX226" fmla="*/ 395495 w 943085"/>
                  <a:gd name="connsiteY226" fmla="*/ 560815 h 1039901"/>
                  <a:gd name="connsiteX227" fmla="*/ 388159 w 943085"/>
                  <a:gd name="connsiteY227" fmla="*/ 599643 h 1039901"/>
                  <a:gd name="connsiteX228" fmla="*/ 364887 w 943085"/>
                  <a:gd name="connsiteY228" fmla="*/ 739148 h 1039901"/>
                  <a:gd name="connsiteX229" fmla="*/ 367037 w 943085"/>
                  <a:gd name="connsiteY229" fmla="*/ 739401 h 1039901"/>
                  <a:gd name="connsiteX230" fmla="*/ 370832 w 943085"/>
                  <a:gd name="connsiteY230" fmla="*/ 716003 h 1039901"/>
                  <a:gd name="connsiteX231" fmla="*/ 373108 w 943085"/>
                  <a:gd name="connsiteY231" fmla="*/ 692604 h 1039901"/>
                  <a:gd name="connsiteX232" fmla="*/ 380570 w 943085"/>
                  <a:gd name="connsiteY232" fmla="*/ 670597 h 1039901"/>
                  <a:gd name="connsiteX233" fmla="*/ 371464 w 943085"/>
                  <a:gd name="connsiteY233" fmla="*/ 731559 h 1039901"/>
                  <a:gd name="connsiteX234" fmla="*/ 368049 w 943085"/>
                  <a:gd name="connsiteY234" fmla="*/ 833879 h 1039901"/>
                  <a:gd name="connsiteX235" fmla="*/ 369567 w 943085"/>
                  <a:gd name="connsiteY235" fmla="*/ 839191 h 1039901"/>
                  <a:gd name="connsiteX236" fmla="*/ 373361 w 943085"/>
                  <a:gd name="connsiteY236" fmla="*/ 855380 h 1039901"/>
                  <a:gd name="connsiteX237" fmla="*/ 412063 w 943085"/>
                  <a:gd name="connsiteY237" fmla="*/ 917101 h 1039901"/>
                  <a:gd name="connsiteX238" fmla="*/ 413707 w 943085"/>
                  <a:gd name="connsiteY238" fmla="*/ 916216 h 1039901"/>
                  <a:gd name="connsiteX239" fmla="*/ 471634 w 943085"/>
                  <a:gd name="connsiteY239" fmla="*/ 954918 h 1039901"/>
                  <a:gd name="connsiteX240" fmla="*/ 526778 w 943085"/>
                  <a:gd name="connsiteY240" fmla="*/ 966807 h 1039901"/>
                  <a:gd name="connsiteX241" fmla="*/ 527411 w 943085"/>
                  <a:gd name="connsiteY241" fmla="*/ 967819 h 1039901"/>
                  <a:gd name="connsiteX242" fmla="*/ 493135 w 943085"/>
                  <a:gd name="connsiteY242" fmla="*/ 964783 h 1039901"/>
                  <a:gd name="connsiteX243" fmla="*/ 518684 w 943085"/>
                  <a:gd name="connsiteY243" fmla="*/ 969463 h 1039901"/>
                  <a:gd name="connsiteX244" fmla="*/ 516534 w 943085"/>
                  <a:gd name="connsiteY244" fmla="*/ 969463 h 1039901"/>
                  <a:gd name="connsiteX245" fmla="*/ 557765 w 943085"/>
                  <a:gd name="connsiteY245" fmla="*/ 970602 h 1039901"/>
                  <a:gd name="connsiteX246" fmla="*/ 611139 w 943085"/>
                  <a:gd name="connsiteY246" fmla="*/ 958459 h 1039901"/>
                  <a:gd name="connsiteX247" fmla="*/ 635549 w 943085"/>
                  <a:gd name="connsiteY247" fmla="*/ 943156 h 1039901"/>
                  <a:gd name="connsiteX248" fmla="*/ 643390 w 943085"/>
                  <a:gd name="connsiteY248" fmla="*/ 939362 h 1039901"/>
                  <a:gd name="connsiteX249" fmla="*/ 709538 w 943085"/>
                  <a:gd name="connsiteY249" fmla="*/ 870811 h 1039901"/>
                  <a:gd name="connsiteX250" fmla="*/ 734201 w 943085"/>
                  <a:gd name="connsiteY250" fmla="*/ 824141 h 1039901"/>
                  <a:gd name="connsiteX251" fmla="*/ 735593 w 943085"/>
                  <a:gd name="connsiteY251" fmla="*/ 821864 h 1039901"/>
                  <a:gd name="connsiteX252" fmla="*/ 725221 w 943085"/>
                  <a:gd name="connsiteY252" fmla="*/ 858542 h 1039901"/>
                  <a:gd name="connsiteX253" fmla="*/ 709538 w 943085"/>
                  <a:gd name="connsiteY253" fmla="*/ 887379 h 1039901"/>
                  <a:gd name="connsiteX254" fmla="*/ 658568 w 943085"/>
                  <a:gd name="connsiteY254" fmla="*/ 942776 h 1039901"/>
                  <a:gd name="connsiteX255" fmla="*/ 649967 w 943085"/>
                  <a:gd name="connsiteY255" fmla="*/ 949606 h 1039901"/>
                  <a:gd name="connsiteX256" fmla="*/ 648955 w 943085"/>
                  <a:gd name="connsiteY256" fmla="*/ 950239 h 1039901"/>
                  <a:gd name="connsiteX257" fmla="*/ 649208 w 943085"/>
                  <a:gd name="connsiteY257" fmla="*/ 950745 h 1039901"/>
                  <a:gd name="connsiteX258" fmla="*/ 649588 w 943085"/>
                  <a:gd name="connsiteY258" fmla="*/ 950745 h 1039901"/>
                  <a:gd name="connsiteX259" fmla="*/ 650347 w 943085"/>
                  <a:gd name="connsiteY259" fmla="*/ 950112 h 1039901"/>
                  <a:gd name="connsiteX260" fmla="*/ 675389 w 943085"/>
                  <a:gd name="connsiteY260" fmla="*/ 930381 h 1039901"/>
                  <a:gd name="connsiteX261" fmla="*/ 706629 w 943085"/>
                  <a:gd name="connsiteY261" fmla="*/ 895474 h 1039901"/>
                  <a:gd name="connsiteX262" fmla="*/ 729269 w 943085"/>
                  <a:gd name="connsiteY262" fmla="*/ 861072 h 1039901"/>
                  <a:gd name="connsiteX263" fmla="*/ 736604 w 943085"/>
                  <a:gd name="connsiteY263" fmla="*/ 848804 h 1039901"/>
                  <a:gd name="connsiteX264" fmla="*/ 721680 w 943085"/>
                  <a:gd name="connsiteY264" fmla="*/ 878779 h 1039901"/>
                  <a:gd name="connsiteX265" fmla="*/ 712321 w 943085"/>
                  <a:gd name="connsiteY265" fmla="*/ 894589 h 1039901"/>
                  <a:gd name="connsiteX266" fmla="*/ 682219 w 943085"/>
                  <a:gd name="connsiteY266" fmla="*/ 931646 h 1039901"/>
                  <a:gd name="connsiteX267" fmla="*/ 706882 w 943085"/>
                  <a:gd name="connsiteY267" fmla="*/ 909133 h 1039901"/>
                  <a:gd name="connsiteX268" fmla="*/ 708021 w 943085"/>
                  <a:gd name="connsiteY268" fmla="*/ 908501 h 1039901"/>
                  <a:gd name="connsiteX269" fmla="*/ 685254 w 943085"/>
                  <a:gd name="connsiteY269" fmla="*/ 934808 h 1039901"/>
                  <a:gd name="connsiteX270" fmla="*/ 730534 w 943085"/>
                  <a:gd name="connsiteY270" fmla="*/ 881435 h 1039901"/>
                  <a:gd name="connsiteX271" fmla="*/ 766579 w 943085"/>
                  <a:gd name="connsiteY271" fmla="*/ 809975 h 1039901"/>
                  <a:gd name="connsiteX272" fmla="*/ 748114 w 943085"/>
                  <a:gd name="connsiteY272" fmla="*/ 844250 h 1039901"/>
                  <a:gd name="connsiteX273" fmla="*/ 729522 w 943085"/>
                  <a:gd name="connsiteY273" fmla="*/ 873214 h 1039901"/>
                  <a:gd name="connsiteX274" fmla="*/ 751402 w 943085"/>
                  <a:gd name="connsiteY274" fmla="*/ 829579 h 1039901"/>
                  <a:gd name="connsiteX275" fmla="*/ 761520 w 943085"/>
                  <a:gd name="connsiteY275" fmla="*/ 804663 h 1039901"/>
                  <a:gd name="connsiteX276" fmla="*/ 767085 w 943085"/>
                  <a:gd name="connsiteY276" fmla="*/ 784680 h 1039901"/>
                  <a:gd name="connsiteX277" fmla="*/ 808696 w 943085"/>
                  <a:gd name="connsiteY277" fmla="*/ 699307 h 1039901"/>
                  <a:gd name="connsiteX278" fmla="*/ 797566 w 943085"/>
                  <a:gd name="connsiteY278" fmla="*/ 727891 h 1039901"/>
                  <a:gd name="connsiteX279" fmla="*/ 790357 w 943085"/>
                  <a:gd name="connsiteY279" fmla="*/ 745472 h 1039901"/>
                  <a:gd name="connsiteX280" fmla="*/ 787195 w 943085"/>
                  <a:gd name="connsiteY280" fmla="*/ 755463 h 1039901"/>
                  <a:gd name="connsiteX281" fmla="*/ 805029 w 943085"/>
                  <a:gd name="connsiteY281" fmla="*/ 723591 h 1039901"/>
                  <a:gd name="connsiteX282" fmla="*/ 796428 w 943085"/>
                  <a:gd name="connsiteY282" fmla="*/ 745724 h 1039901"/>
                  <a:gd name="connsiteX283" fmla="*/ 781504 w 943085"/>
                  <a:gd name="connsiteY283" fmla="*/ 784300 h 1039901"/>
                  <a:gd name="connsiteX284" fmla="*/ 767844 w 943085"/>
                  <a:gd name="connsiteY284" fmla="*/ 815667 h 1039901"/>
                  <a:gd name="connsiteX285" fmla="*/ 761014 w 943085"/>
                  <a:gd name="connsiteY285" fmla="*/ 833626 h 1039901"/>
                  <a:gd name="connsiteX286" fmla="*/ 783654 w 943085"/>
                  <a:gd name="connsiteY286" fmla="*/ 783668 h 1039901"/>
                  <a:gd name="connsiteX287" fmla="*/ 800602 w 943085"/>
                  <a:gd name="connsiteY287" fmla="*/ 747495 h 1039901"/>
                  <a:gd name="connsiteX288" fmla="*/ 804017 w 943085"/>
                  <a:gd name="connsiteY288" fmla="*/ 734974 h 1039901"/>
                  <a:gd name="connsiteX289" fmla="*/ 810720 w 943085"/>
                  <a:gd name="connsiteY289" fmla="*/ 717773 h 1039901"/>
                  <a:gd name="connsiteX290" fmla="*/ 818435 w 943085"/>
                  <a:gd name="connsiteY290" fmla="*/ 696019 h 1039901"/>
                  <a:gd name="connsiteX291" fmla="*/ 849928 w 943085"/>
                  <a:gd name="connsiteY291" fmla="*/ 613176 h 1039901"/>
                  <a:gd name="connsiteX292" fmla="*/ 836016 w 943085"/>
                  <a:gd name="connsiteY292" fmla="*/ 658961 h 1039901"/>
                  <a:gd name="connsiteX293" fmla="*/ 853470 w 943085"/>
                  <a:gd name="connsiteY293" fmla="*/ 609635 h 1039901"/>
                  <a:gd name="connsiteX294" fmla="*/ 865358 w 943085"/>
                  <a:gd name="connsiteY294" fmla="*/ 576119 h 1039901"/>
                  <a:gd name="connsiteX295" fmla="*/ 891539 w 943085"/>
                  <a:gd name="connsiteY295" fmla="*/ 502003 h 1039901"/>
                  <a:gd name="connsiteX296" fmla="*/ 892804 w 943085"/>
                  <a:gd name="connsiteY296" fmla="*/ 477593 h 1039901"/>
                  <a:gd name="connsiteX297" fmla="*/ 904819 w 943085"/>
                  <a:gd name="connsiteY297" fmla="*/ 449135 h 1039901"/>
                  <a:gd name="connsiteX298" fmla="*/ 933909 w 943085"/>
                  <a:gd name="connsiteY298" fmla="*/ 364775 h 1039901"/>
                  <a:gd name="connsiteX299" fmla="*/ 931379 w 943085"/>
                  <a:gd name="connsiteY299" fmla="*/ 295086 h 1039901"/>
                  <a:gd name="connsiteX300" fmla="*/ 929735 w 943085"/>
                  <a:gd name="connsiteY300" fmla="*/ 291418 h 1039901"/>
                  <a:gd name="connsiteX301" fmla="*/ 928850 w 943085"/>
                  <a:gd name="connsiteY301" fmla="*/ 289647 h 1039901"/>
                  <a:gd name="connsiteX302" fmla="*/ 926573 w 943085"/>
                  <a:gd name="connsiteY302" fmla="*/ 285600 h 1039901"/>
                  <a:gd name="connsiteX303" fmla="*/ 913167 w 943085"/>
                  <a:gd name="connsiteY303" fmla="*/ 272193 h 1039901"/>
                  <a:gd name="connsiteX304" fmla="*/ 881168 w 943085"/>
                  <a:gd name="connsiteY304" fmla="*/ 265490 h 1039901"/>
                  <a:gd name="connsiteX305" fmla="*/ 867761 w 943085"/>
                  <a:gd name="connsiteY305" fmla="*/ 269158 h 1039901"/>
                  <a:gd name="connsiteX306" fmla="*/ 856252 w 943085"/>
                  <a:gd name="connsiteY306" fmla="*/ 275988 h 1039901"/>
                  <a:gd name="connsiteX307" fmla="*/ 842972 w 943085"/>
                  <a:gd name="connsiteY307" fmla="*/ 289394 h 1039901"/>
                  <a:gd name="connsiteX308" fmla="*/ 820332 w 943085"/>
                  <a:gd name="connsiteY308" fmla="*/ 332776 h 1039901"/>
                  <a:gd name="connsiteX309" fmla="*/ 811732 w 943085"/>
                  <a:gd name="connsiteY309" fmla="*/ 356174 h 1039901"/>
                  <a:gd name="connsiteX310" fmla="*/ 821344 w 943085"/>
                  <a:gd name="connsiteY310" fmla="*/ 326452 h 1039901"/>
                  <a:gd name="connsiteX311" fmla="*/ 838545 w 943085"/>
                  <a:gd name="connsiteY311" fmla="*/ 292429 h 1039901"/>
                  <a:gd name="connsiteX312" fmla="*/ 854861 w 943085"/>
                  <a:gd name="connsiteY312" fmla="*/ 274723 h 1039901"/>
                  <a:gd name="connsiteX313" fmla="*/ 870291 w 943085"/>
                  <a:gd name="connsiteY313" fmla="*/ 266122 h 1039901"/>
                  <a:gd name="connsiteX314" fmla="*/ 887239 w 943085"/>
                  <a:gd name="connsiteY314" fmla="*/ 262960 h 1039901"/>
                  <a:gd name="connsiteX315" fmla="*/ 925182 w 943085"/>
                  <a:gd name="connsiteY315" fmla="*/ 280035 h 1039901"/>
                  <a:gd name="connsiteX316" fmla="*/ 931000 w 943085"/>
                  <a:gd name="connsiteY316" fmla="*/ 289015 h 1039901"/>
                  <a:gd name="connsiteX317" fmla="*/ 932897 w 943085"/>
                  <a:gd name="connsiteY317" fmla="*/ 293062 h 1039901"/>
                  <a:gd name="connsiteX318" fmla="*/ 936439 w 943085"/>
                  <a:gd name="connsiteY318" fmla="*/ 301789 h 1039901"/>
                  <a:gd name="connsiteX319" fmla="*/ 939601 w 943085"/>
                  <a:gd name="connsiteY319" fmla="*/ 312793 h 1039901"/>
                  <a:gd name="connsiteX320" fmla="*/ 940486 w 943085"/>
                  <a:gd name="connsiteY320" fmla="*/ 318358 h 1039901"/>
                  <a:gd name="connsiteX321" fmla="*/ 940992 w 943085"/>
                  <a:gd name="connsiteY321" fmla="*/ 323037 h 1039901"/>
                  <a:gd name="connsiteX322" fmla="*/ 940992 w 943085"/>
                  <a:gd name="connsiteY322" fmla="*/ 341503 h 1039901"/>
                  <a:gd name="connsiteX323" fmla="*/ 938209 w 943085"/>
                  <a:gd name="connsiteY323" fmla="*/ 359083 h 1039901"/>
                  <a:gd name="connsiteX324" fmla="*/ 934668 w 943085"/>
                  <a:gd name="connsiteY324" fmla="*/ 372237 h 1039901"/>
                  <a:gd name="connsiteX325" fmla="*/ 922779 w 943085"/>
                  <a:gd name="connsiteY325" fmla="*/ 414227 h 1039901"/>
                  <a:gd name="connsiteX326" fmla="*/ 939474 w 943085"/>
                  <a:gd name="connsiteY326" fmla="*/ 361360 h 1039901"/>
                  <a:gd name="connsiteX327" fmla="*/ 942636 w 943085"/>
                  <a:gd name="connsiteY327" fmla="*/ 323037 h 1039901"/>
                  <a:gd name="connsiteX328" fmla="*/ 386515 w 943085"/>
                  <a:gd name="connsiteY328" fmla="*/ 366545 h 1039901"/>
                  <a:gd name="connsiteX329" fmla="*/ 386515 w 943085"/>
                  <a:gd name="connsiteY329" fmla="*/ 366545 h 1039901"/>
                  <a:gd name="connsiteX330" fmla="*/ 386388 w 943085"/>
                  <a:gd name="connsiteY330" fmla="*/ 366039 h 1039901"/>
                  <a:gd name="connsiteX331" fmla="*/ 385503 w 943085"/>
                  <a:gd name="connsiteY331" fmla="*/ 365154 h 1039901"/>
                  <a:gd name="connsiteX332" fmla="*/ 385503 w 943085"/>
                  <a:gd name="connsiteY332" fmla="*/ 364775 h 1039901"/>
                  <a:gd name="connsiteX333" fmla="*/ 385883 w 943085"/>
                  <a:gd name="connsiteY333" fmla="*/ 364648 h 1039901"/>
                  <a:gd name="connsiteX334" fmla="*/ 385629 w 943085"/>
                  <a:gd name="connsiteY334" fmla="*/ 364016 h 1039901"/>
                  <a:gd name="connsiteX335" fmla="*/ 385883 w 943085"/>
                  <a:gd name="connsiteY335" fmla="*/ 364648 h 1039901"/>
                  <a:gd name="connsiteX336" fmla="*/ 386009 w 943085"/>
                  <a:gd name="connsiteY336" fmla="*/ 364648 h 1039901"/>
                  <a:gd name="connsiteX337" fmla="*/ 386515 w 943085"/>
                  <a:gd name="connsiteY337" fmla="*/ 365787 h 1039901"/>
                  <a:gd name="connsiteX338" fmla="*/ 386388 w 943085"/>
                  <a:gd name="connsiteY338" fmla="*/ 366039 h 1039901"/>
                  <a:gd name="connsiteX339" fmla="*/ 386388 w 943085"/>
                  <a:gd name="connsiteY339" fmla="*/ 366545 h 1039901"/>
                  <a:gd name="connsiteX340" fmla="*/ 385503 w 943085"/>
                  <a:gd name="connsiteY340" fmla="*/ 363130 h 1039901"/>
                  <a:gd name="connsiteX341" fmla="*/ 385503 w 943085"/>
                  <a:gd name="connsiteY341" fmla="*/ 363130 h 1039901"/>
                  <a:gd name="connsiteX342" fmla="*/ 385503 w 943085"/>
                  <a:gd name="connsiteY342" fmla="*/ 362877 h 1039901"/>
                  <a:gd name="connsiteX343" fmla="*/ 385503 w 943085"/>
                  <a:gd name="connsiteY343" fmla="*/ 362877 h 1039901"/>
                  <a:gd name="connsiteX344" fmla="*/ 384744 w 943085"/>
                  <a:gd name="connsiteY344" fmla="*/ 360728 h 1039901"/>
                  <a:gd name="connsiteX345" fmla="*/ 384744 w 943085"/>
                  <a:gd name="connsiteY345" fmla="*/ 360728 h 1039901"/>
                  <a:gd name="connsiteX346" fmla="*/ 385503 w 943085"/>
                  <a:gd name="connsiteY346" fmla="*/ 362877 h 1039901"/>
                  <a:gd name="connsiteX347" fmla="*/ 384491 w 943085"/>
                  <a:gd name="connsiteY347" fmla="*/ 363257 h 1039901"/>
                  <a:gd name="connsiteX348" fmla="*/ 384238 w 943085"/>
                  <a:gd name="connsiteY348" fmla="*/ 365407 h 1039901"/>
                  <a:gd name="connsiteX349" fmla="*/ 384238 w 943085"/>
                  <a:gd name="connsiteY349" fmla="*/ 365407 h 1039901"/>
                  <a:gd name="connsiteX350" fmla="*/ 384238 w 943085"/>
                  <a:gd name="connsiteY350" fmla="*/ 365407 h 1039901"/>
                  <a:gd name="connsiteX351" fmla="*/ 383985 w 943085"/>
                  <a:gd name="connsiteY351" fmla="*/ 367684 h 1039901"/>
                  <a:gd name="connsiteX352" fmla="*/ 381582 w 943085"/>
                  <a:gd name="connsiteY352" fmla="*/ 368695 h 1039901"/>
                  <a:gd name="connsiteX353" fmla="*/ 379053 w 943085"/>
                  <a:gd name="connsiteY353" fmla="*/ 371731 h 1039901"/>
                  <a:gd name="connsiteX354" fmla="*/ 379432 w 943085"/>
                  <a:gd name="connsiteY354" fmla="*/ 369454 h 1039901"/>
                  <a:gd name="connsiteX355" fmla="*/ 376902 w 943085"/>
                  <a:gd name="connsiteY355" fmla="*/ 370340 h 1039901"/>
                  <a:gd name="connsiteX356" fmla="*/ 379432 w 943085"/>
                  <a:gd name="connsiteY356" fmla="*/ 367304 h 1039901"/>
                  <a:gd name="connsiteX357" fmla="*/ 379812 w 943085"/>
                  <a:gd name="connsiteY357" fmla="*/ 367178 h 1039901"/>
                  <a:gd name="connsiteX358" fmla="*/ 379812 w 943085"/>
                  <a:gd name="connsiteY358" fmla="*/ 366672 h 1039901"/>
                  <a:gd name="connsiteX359" fmla="*/ 381582 w 943085"/>
                  <a:gd name="connsiteY359" fmla="*/ 364395 h 1039901"/>
                  <a:gd name="connsiteX360" fmla="*/ 380064 w 943085"/>
                  <a:gd name="connsiteY360" fmla="*/ 365028 h 1039901"/>
                  <a:gd name="connsiteX361" fmla="*/ 380318 w 943085"/>
                  <a:gd name="connsiteY361" fmla="*/ 363384 h 1039901"/>
                  <a:gd name="connsiteX362" fmla="*/ 378420 w 943085"/>
                  <a:gd name="connsiteY362" fmla="*/ 365660 h 1039901"/>
                  <a:gd name="connsiteX363" fmla="*/ 375638 w 943085"/>
                  <a:gd name="connsiteY363" fmla="*/ 366798 h 1039901"/>
                  <a:gd name="connsiteX364" fmla="*/ 380697 w 943085"/>
                  <a:gd name="connsiteY364" fmla="*/ 360601 h 1039901"/>
                  <a:gd name="connsiteX365" fmla="*/ 380697 w 943085"/>
                  <a:gd name="connsiteY365" fmla="*/ 360222 h 1039901"/>
                  <a:gd name="connsiteX366" fmla="*/ 381076 w 943085"/>
                  <a:gd name="connsiteY366" fmla="*/ 359968 h 1039901"/>
                  <a:gd name="connsiteX367" fmla="*/ 385377 w 943085"/>
                  <a:gd name="connsiteY367" fmla="*/ 354657 h 1039901"/>
                  <a:gd name="connsiteX368" fmla="*/ 384997 w 943085"/>
                  <a:gd name="connsiteY368" fmla="*/ 357312 h 1039901"/>
                  <a:gd name="connsiteX369" fmla="*/ 383985 w 943085"/>
                  <a:gd name="connsiteY369" fmla="*/ 358577 h 1039901"/>
                  <a:gd name="connsiteX370" fmla="*/ 384744 w 943085"/>
                  <a:gd name="connsiteY370" fmla="*/ 358324 h 1039901"/>
                  <a:gd name="connsiteX371" fmla="*/ 384744 w 943085"/>
                  <a:gd name="connsiteY371" fmla="*/ 358324 h 1039901"/>
                  <a:gd name="connsiteX372" fmla="*/ 384491 w 943085"/>
                  <a:gd name="connsiteY372" fmla="*/ 360474 h 1039901"/>
                  <a:gd name="connsiteX373" fmla="*/ 386388 w 943085"/>
                  <a:gd name="connsiteY373" fmla="*/ 358071 h 1039901"/>
                  <a:gd name="connsiteX374" fmla="*/ 386388 w 943085"/>
                  <a:gd name="connsiteY374" fmla="*/ 357566 h 1039901"/>
                  <a:gd name="connsiteX375" fmla="*/ 386894 w 943085"/>
                  <a:gd name="connsiteY375" fmla="*/ 357439 h 1039901"/>
                  <a:gd name="connsiteX376" fmla="*/ 388791 w 943085"/>
                  <a:gd name="connsiteY376" fmla="*/ 355036 h 1039901"/>
                  <a:gd name="connsiteX377" fmla="*/ 388412 w 943085"/>
                  <a:gd name="connsiteY377" fmla="*/ 356806 h 1039901"/>
                  <a:gd name="connsiteX378" fmla="*/ 391448 w 943085"/>
                  <a:gd name="connsiteY378" fmla="*/ 355668 h 1039901"/>
                  <a:gd name="connsiteX379" fmla="*/ 387653 w 943085"/>
                  <a:gd name="connsiteY379" fmla="*/ 360348 h 1039901"/>
                  <a:gd name="connsiteX380" fmla="*/ 387400 w 943085"/>
                  <a:gd name="connsiteY380" fmla="*/ 361613 h 1039901"/>
                  <a:gd name="connsiteX381" fmla="*/ 386262 w 943085"/>
                  <a:gd name="connsiteY381" fmla="*/ 362119 h 1039901"/>
                  <a:gd name="connsiteX382" fmla="*/ 385629 w 943085"/>
                  <a:gd name="connsiteY382" fmla="*/ 363004 h 1039901"/>
                  <a:gd name="connsiteX383" fmla="*/ 385629 w 943085"/>
                  <a:gd name="connsiteY383" fmla="*/ 362371 h 1039901"/>
                  <a:gd name="connsiteX384" fmla="*/ 385124 w 943085"/>
                  <a:gd name="connsiteY384" fmla="*/ 362625 h 1039901"/>
                  <a:gd name="connsiteX385" fmla="*/ 385124 w 943085"/>
                  <a:gd name="connsiteY385" fmla="*/ 362877 h 1039901"/>
                  <a:gd name="connsiteX386" fmla="*/ 40852 w 943085"/>
                  <a:gd name="connsiteY386" fmla="*/ 966048 h 1039901"/>
                  <a:gd name="connsiteX387" fmla="*/ 41358 w 943085"/>
                  <a:gd name="connsiteY387" fmla="*/ 966301 h 1039901"/>
                  <a:gd name="connsiteX388" fmla="*/ 41358 w 943085"/>
                  <a:gd name="connsiteY388" fmla="*/ 966301 h 1039901"/>
                  <a:gd name="connsiteX389" fmla="*/ 40852 w 943085"/>
                  <a:gd name="connsiteY389" fmla="*/ 966048 h 1039901"/>
                  <a:gd name="connsiteX390" fmla="*/ 267626 w 943085"/>
                  <a:gd name="connsiteY390" fmla="*/ 382482 h 1039901"/>
                  <a:gd name="connsiteX391" fmla="*/ 267626 w 943085"/>
                  <a:gd name="connsiteY391" fmla="*/ 382482 h 1039901"/>
                  <a:gd name="connsiteX392" fmla="*/ 267626 w 943085"/>
                  <a:gd name="connsiteY392" fmla="*/ 382608 h 1039901"/>
                  <a:gd name="connsiteX393" fmla="*/ 267626 w 943085"/>
                  <a:gd name="connsiteY393" fmla="*/ 382608 h 1039901"/>
                  <a:gd name="connsiteX394" fmla="*/ 267626 w 943085"/>
                  <a:gd name="connsiteY394" fmla="*/ 382355 h 1039901"/>
                  <a:gd name="connsiteX395" fmla="*/ 267626 w 943085"/>
                  <a:gd name="connsiteY395" fmla="*/ 382355 h 1039901"/>
                  <a:gd name="connsiteX396" fmla="*/ 267373 w 943085"/>
                  <a:gd name="connsiteY396" fmla="*/ 400062 h 1039901"/>
                  <a:gd name="connsiteX397" fmla="*/ 267373 w 943085"/>
                  <a:gd name="connsiteY397" fmla="*/ 396647 h 1039901"/>
                  <a:gd name="connsiteX398" fmla="*/ 267373 w 943085"/>
                  <a:gd name="connsiteY398" fmla="*/ 396647 h 1039901"/>
                  <a:gd name="connsiteX399" fmla="*/ 267373 w 943085"/>
                  <a:gd name="connsiteY399" fmla="*/ 396521 h 1039901"/>
                  <a:gd name="connsiteX400" fmla="*/ 267373 w 943085"/>
                  <a:gd name="connsiteY400" fmla="*/ 396521 h 1039901"/>
                  <a:gd name="connsiteX401" fmla="*/ 267373 w 943085"/>
                  <a:gd name="connsiteY401" fmla="*/ 400062 h 1039901"/>
                  <a:gd name="connsiteX402" fmla="*/ 267373 w 943085"/>
                  <a:gd name="connsiteY402" fmla="*/ 400062 h 1039901"/>
                  <a:gd name="connsiteX403" fmla="*/ 267879 w 943085"/>
                  <a:gd name="connsiteY403" fmla="*/ 383746 h 1039901"/>
                  <a:gd name="connsiteX404" fmla="*/ 267879 w 943085"/>
                  <a:gd name="connsiteY404" fmla="*/ 383746 h 1039901"/>
                  <a:gd name="connsiteX405" fmla="*/ 267879 w 943085"/>
                  <a:gd name="connsiteY405" fmla="*/ 383746 h 1039901"/>
                  <a:gd name="connsiteX406" fmla="*/ 267879 w 943085"/>
                  <a:gd name="connsiteY406" fmla="*/ 383746 h 1039901"/>
                  <a:gd name="connsiteX407" fmla="*/ 267879 w 943085"/>
                  <a:gd name="connsiteY407" fmla="*/ 385138 h 1039901"/>
                  <a:gd name="connsiteX408" fmla="*/ 267879 w 943085"/>
                  <a:gd name="connsiteY408" fmla="*/ 385138 h 1039901"/>
                  <a:gd name="connsiteX409" fmla="*/ 267879 w 943085"/>
                  <a:gd name="connsiteY409" fmla="*/ 385138 h 1039901"/>
                  <a:gd name="connsiteX410" fmla="*/ 267879 w 943085"/>
                  <a:gd name="connsiteY410" fmla="*/ 385138 h 1039901"/>
                  <a:gd name="connsiteX411" fmla="*/ 453674 w 943085"/>
                  <a:gd name="connsiteY411" fmla="*/ 317978 h 1039901"/>
                  <a:gd name="connsiteX412" fmla="*/ 453422 w 943085"/>
                  <a:gd name="connsiteY412" fmla="*/ 319243 h 1039901"/>
                  <a:gd name="connsiteX413" fmla="*/ 452409 w 943085"/>
                  <a:gd name="connsiteY413" fmla="*/ 318484 h 1039901"/>
                  <a:gd name="connsiteX414" fmla="*/ 453674 w 943085"/>
                  <a:gd name="connsiteY414" fmla="*/ 317978 h 1039901"/>
                  <a:gd name="connsiteX415" fmla="*/ 459239 w 943085"/>
                  <a:gd name="connsiteY415" fmla="*/ 322152 h 1039901"/>
                  <a:gd name="connsiteX416" fmla="*/ 459492 w 943085"/>
                  <a:gd name="connsiteY416" fmla="*/ 322152 h 1039901"/>
                  <a:gd name="connsiteX417" fmla="*/ 459239 w 943085"/>
                  <a:gd name="connsiteY417" fmla="*/ 323669 h 1039901"/>
                  <a:gd name="connsiteX418" fmla="*/ 457848 w 943085"/>
                  <a:gd name="connsiteY418" fmla="*/ 322658 h 1039901"/>
                  <a:gd name="connsiteX419" fmla="*/ 459239 w 943085"/>
                  <a:gd name="connsiteY419" fmla="*/ 322152 h 1039901"/>
                  <a:gd name="connsiteX420" fmla="*/ 623028 w 943085"/>
                  <a:gd name="connsiteY420" fmla="*/ 794039 h 1039901"/>
                  <a:gd name="connsiteX421" fmla="*/ 623028 w 943085"/>
                  <a:gd name="connsiteY421" fmla="*/ 794039 h 1039901"/>
                  <a:gd name="connsiteX422" fmla="*/ 623028 w 943085"/>
                  <a:gd name="connsiteY422" fmla="*/ 794039 h 1039901"/>
                  <a:gd name="connsiteX423" fmla="*/ 623028 w 943085"/>
                  <a:gd name="connsiteY423" fmla="*/ 794039 h 1039901"/>
                  <a:gd name="connsiteX424" fmla="*/ 623028 w 943085"/>
                  <a:gd name="connsiteY424" fmla="*/ 794039 h 1039901"/>
                  <a:gd name="connsiteX425" fmla="*/ 623028 w 943085"/>
                  <a:gd name="connsiteY425" fmla="*/ 794039 h 1039901"/>
                  <a:gd name="connsiteX426" fmla="*/ 623028 w 943085"/>
                  <a:gd name="connsiteY426" fmla="*/ 794039 h 1039901"/>
                  <a:gd name="connsiteX427" fmla="*/ 623028 w 943085"/>
                  <a:gd name="connsiteY427" fmla="*/ 794039 h 1039901"/>
                  <a:gd name="connsiteX428" fmla="*/ 623028 w 943085"/>
                  <a:gd name="connsiteY428" fmla="*/ 794039 h 1039901"/>
                  <a:gd name="connsiteX429" fmla="*/ 623028 w 943085"/>
                  <a:gd name="connsiteY429" fmla="*/ 794039 h 1039901"/>
                  <a:gd name="connsiteX430" fmla="*/ 623913 w 943085"/>
                  <a:gd name="connsiteY430" fmla="*/ 793913 h 1039901"/>
                  <a:gd name="connsiteX431" fmla="*/ 623787 w 943085"/>
                  <a:gd name="connsiteY431" fmla="*/ 793913 h 1039901"/>
                  <a:gd name="connsiteX432" fmla="*/ 623154 w 943085"/>
                  <a:gd name="connsiteY432" fmla="*/ 793913 h 1039901"/>
                  <a:gd name="connsiteX433" fmla="*/ 623154 w 943085"/>
                  <a:gd name="connsiteY433" fmla="*/ 793913 h 1039901"/>
                  <a:gd name="connsiteX434" fmla="*/ 623154 w 943085"/>
                  <a:gd name="connsiteY434" fmla="*/ 793913 h 1039901"/>
                  <a:gd name="connsiteX435" fmla="*/ 623154 w 943085"/>
                  <a:gd name="connsiteY435" fmla="*/ 793913 h 1039901"/>
                  <a:gd name="connsiteX436" fmla="*/ 623154 w 943085"/>
                  <a:gd name="connsiteY436" fmla="*/ 793913 h 1039901"/>
                  <a:gd name="connsiteX437" fmla="*/ 623154 w 943085"/>
                  <a:gd name="connsiteY437" fmla="*/ 793913 h 1039901"/>
                  <a:gd name="connsiteX438" fmla="*/ 623154 w 943085"/>
                  <a:gd name="connsiteY438" fmla="*/ 793913 h 1039901"/>
                  <a:gd name="connsiteX439" fmla="*/ 621889 w 943085"/>
                  <a:gd name="connsiteY439" fmla="*/ 794165 h 1039901"/>
                  <a:gd name="connsiteX440" fmla="*/ 623028 w 943085"/>
                  <a:gd name="connsiteY440" fmla="*/ 793913 h 1039901"/>
                  <a:gd name="connsiteX441" fmla="*/ 622901 w 943085"/>
                  <a:gd name="connsiteY441" fmla="*/ 793913 h 1039901"/>
                  <a:gd name="connsiteX442" fmla="*/ 622016 w 943085"/>
                  <a:gd name="connsiteY442" fmla="*/ 794165 h 1039901"/>
                  <a:gd name="connsiteX443" fmla="*/ 623281 w 943085"/>
                  <a:gd name="connsiteY443" fmla="*/ 793913 h 1039901"/>
                  <a:gd name="connsiteX444" fmla="*/ 623281 w 943085"/>
                  <a:gd name="connsiteY444" fmla="*/ 793913 h 1039901"/>
                  <a:gd name="connsiteX445" fmla="*/ 622016 w 943085"/>
                  <a:gd name="connsiteY445" fmla="*/ 794165 h 1039901"/>
                  <a:gd name="connsiteX446" fmla="*/ 622269 w 943085"/>
                  <a:gd name="connsiteY446" fmla="*/ 794165 h 1039901"/>
                  <a:gd name="connsiteX447" fmla="*/ 622522 w 943085"/>
                  <a:gd name="connsiteY447" fmla="*/ 794165 h 1039901"/>
                  <a:gd name="connsiteX448" fmla="*/ 622269 w 943085"/>
                  <a:gd name="connsiteY448" fmla="*/ 794165 h 1039901"/>
                  <a:gd name="connsiteX449" fmla="*/ 622901 w 943085"/>
                  <a:gd name="connsiteY449" fmla="*/ 794165 h 1039901"/>
                  <a:gd name="connsiteX450" fmla="*/ 623154 w 943085"/>
                  <a:gd name="connsiteY450" fmla="*/ 794165 h 1039901"/>
                  <a:gd name="connsiteX451" fmla="*/ 623154 w 943085"/>
                  <a:gd name="connsiteY451" fmla="*/ 794165 h 1039901"/>
                  <a:gd name="connsiteX452" fmla="*/ 622901 w 943085"/>
                  <a:gd name="connsiteY452" fmla="*/ 794165 h 1039901"/>
                  <a:gd name="connsiteX453" fmla="*/ 623533 w 943085"/>
                  <a:gd name="connsiteY453" fmla="*/ 794165 h 1039901"/>
                  <a:gd name="connsiteX454" fmla="*/ 623913 w 943085"/>
                  <a:gd name="connsiteY454" fmla="*/ 794165 h 1039901"/>
                  <a:gd name="connsiteX455" fmla="*/ 623154 w 943085"/>
                  <a:gd name="connsiteY455" fmla="*/ 794165 h 1039901"/>
                  <a:gd name="connsiteX456" fmla="*/ 623533 w 943085"/>
                  <a:gd name="connsiteY456" fmla="*/ 794165 h 1039901"/>
                  <a:gd name="connsiteX457" fmla="*/ 623533 w 943085"/>
                  <a:gd name="connsiteY457" fmla="*/ 794165 h 1039901"/>
                  <a:gd name="connsiteX458" fmla="*/ 624672 w 943085"/>
                  <a:gd name="connsiteY458" fmla="*/ 794165 h 1039901"/>
                  <a:gd name="connsiteX459" fmla="*/ 625051 w 943085"/>
                  <a:gd name="connsiteY459" fmla="*/ 794165 h 1039901"/>
                  <a:gd name="connsiteX460" fmla="*/ 624039 w 943085"/>
                  <a:gd name="connsiteY460" fmla="*/ 794165 h 1039901"/>
                  <a:gd name="connsiteX461" fmla="*/ 624672 w 943085"/>
                  <a:gd name="connsiteY461" fmla="*/ 794165 h 1039901"/>
                  <a:gd name="connsiteX462" fmla="*/ 635676 w 943085"/>
                  <a:gd name="connsiteY462" fmla="*/ 807066 h 1039901"/>
                  <a:gd name="connsiteX463" fmla="*/ 635676 w 943085"/>
                  <a:gd name="connsiteY463" fmla="*/ 807066 h 1039901"/>
                  <a:gd name="connsiteX464" fmla="*/ 636055 w 943085"/>
                  <a:gd name="connsiteY464" fmla="*/ 806813 h 1039901"/>
                  <a:gd name="connsiteX465" fmla="*/ 635422 w 943085"/>
                  <a:gd name="connsiteY465" fmla="*/ 807193 h 1039901"/>
                  <a:gd name="connsiteX466" fmla="*/ 635422 w 943085"/>
                  <a:gd name="connsiteY466" fmla="*/ 807193 h 1039901"/>
                  <a:gd name="connsiteX467" fmla="*/ 626695 w 943085"/>
                  <a:gd name="connsiteY467" fmla="*/ 794292 h 1039901"/>
                  <a:gd name="connsiteX468" fmla="*/ 627075 w 943085"/>
                  <a:gd name="connsiteY468" fmla="*/ 794292 h 1039901"/>
                  <a:gd name="connsiteX469" fmla="*/ 626063 w 943085"/>
                  <a:gd name="connsiteY469" fmla="*/ 794165 h 1039901"/>
                  <a:gd name="connsiteX470" fmla="*/ 626695 w 943085"/>
                  <a:gd name="connsiteY470" fmla="*/ 794165 h 1039901"/>
                  <a:gd name="connsiteX471" fmla="*/ 628466 w 943085"/>
                  <a:gd name="connsiteY471" fmla="*/ 794671 h 1039901"/>
                  <a:gd name="connsiteX472" fmla="*/ 628466 w 943085"/>
                  <a:gd name="connsiteY472" fmla="*/ 794671 h 1039901"/>
                  <a:gd name="connsiteX473" fmla="*/ 628719 w 943085"/>
                  <a:gd name="connsiteY473" fmla="*/ 795051 h 1039901"/>
                  <a:gd name="connsiteX474" fmla="*/ 628466 w 943085"/>
                  <a:gd name="connsiteY474" fmla="*/ 794671 h 1039901"/>
                  <a:gd name="connsiteX475" fmla="*/ 628466 w 943085"/>
                  <a:gd name="connsiteY475" fmla="*/ 794671 h 1039901"/>
                  <a:gd name="connsiteX476" fmla="*/ 629984 w 943085"/>
                  <a:gd name="connsiteY476" fmla="*/ 797707 h 1039901"/>
                  <a:gd name="connsiteX477" fmla="*/ 630490 w 943085"/>
                  <a:gd name="connsiteY477" fmla="*/ 798845 h 1039901"/>
                  <a:gd name="connsiteX478" fmla="*/ 630490 w 943085"/>
                  <a:gd name="connsiteY478" fmla="*/ 798845 h 1039901"/>
                  <a:gd name="connsiteX479" fmla="*/ 630490 w 943085"/>
                  <a:gd name="connsiteY479" fmla="*/ 798972 h 1039901"/>
                  <a:gd name="connsiteX480" fmla="*/ 629857 w 943085"/>
                  <a:gd name="connsiteY480" fmla="*/ 797454 h 1039901"/>
                  <a:gd name="connsiteX481" fmla="*/ 629857 w 943085"/>
                  <a:gd name="connsiteY481" fmla="*/ 797707 h 1039901"/>
                  <a:gd name="connsiteX482" fmla="*/ 633399 w 943085"/>
                  <a:gd name="connsiteY482" fmla="*/ 808963 h 1039901"/>
                  <a:gd name="connsiteX483" fmla="*/ 633399 w 943085"/>
                  <a:gd name="connsiteY483" fmla="*/ 808963 h 1039901"/>
                  <a:gd name="connsiteX484" fmla="*/ 633399 w 943085"/>
                  <a:gd name="connsiteY484" fmla="*/ 808963 h 1039901"/>
                  <a:gd name="connsiteX485" fmla="*/ 633019 w 943085"/>
                  <a:gd name="connsiteY485" fmla="*/ 807699 h 1039901"/>
                  <a:gd name="connsiteX486" fmla="*/ 633399 w 943085"/>
                  <a:gd name="connsiteY486" fmla="*/ 808963 h 1039901"/>
                  <a:gd name="connsiteX487" fmla="*/ 623281 w 943085"/>
                  <a:gd name="connsiteY487" fmla="*/ 794165 h 1039901"/>
                  <a:gd name="connsiteX488" fmla="*/ 623281 w 943085"/>
                  <a:gd name="connsiteY488" fmla="*/ 794165 h 1039901"/>
                  <a:gd name="connsiteX489" fmla="*/ 623281 w 943085"/>
                  <a:gd name="connsiteY489" fmla="*/ 794165 h 1039901"/>
                  <a:gd name="connsiteX490" fmla="*/ 623281 w 943085"/>
                  <a:gd name="connsiteY490" fmla="*/ 794165 h 1039901"/>
                  <a:gd name="connsiteX491" fmla="*/ 623281 w 943085"/>
                  <a:gd name="connsiteY491" fmla="*/ 794165 h 1039901"/>
                  <a:gd name="connsiteX492" fmla="*/ 623281 w 943085"/>
                  <a:gd name="connsiteY492" fmla="*/ 794165 h 1039901"/>
                  <a:gd name="connsiteX493" fmla="*/ 623281 w 943085"/>
                  <a:gd name="connsiteY493" fmla="*/ 794165 h 1039901"/>
                  <a:gd name="connsiteX494" fmla="*/ 623281 w 943085"/>
                  <a:gd name="connsiteY494" fmla="*/ 794165 h 1039901"/>
                  <a:gd name="connsiteX495" fmla="*/ 623281 w 943085"/>
                  <a:gd name="connsiteY495" fmla="*/ 794165 h 1039901"/>
                  <a:gd name="connsiteX496" fmla="*/ 623281 w 943085"/>
                  <a:gd name="connsiteY496" fmla="*/ 794165 h 1039901"/>
                  <a:gd name="connsiteX497" fmla="*/ 623913 w 943085"/>
                  <a:gd name="connsiteY497" fmla="*/ 794165 h 1039901"/>
                  <a:gd name="connsiteX498" fmla="*/ 623913 w 943085"/>
                  <a:gd name="connsiteY498" fmla="*/ 794165 h 1039901"/>
                  <a:gd name="connsiteX499" fmla="*/ 623913 w 943085"/>
                  <a:gd name="connsiteY499" fmla="*/ 794165 h 1039901"/>
                  <a:gd name="connsiteX500" fmla="*/ 622775 w 943085"/>
                  <a:gd name="connsiteY500" fmla="*/ 786703 h 1039901"/>
                  <a:gd name="connsiteX501" fmla="*/ 621636 w 943085"/>
                  <a:gd name="connsiteY501" fmla="*/ 785312 h 1039901"/>
                  <a:gd name="connsiteX502" fmla="*/ 622142 w 943085"/>
                  <a:gd name="connsiteY502" fmla="*/ 785945 h 1039901"/>
                  <a:gd name="connsiteX503" fmla="*/ 622775 w 943085"/>
                  <a:gd name="connsiteY503" fmla="*/ 786703 h 1039901"/>
                  <a:gd name="connsiteX504" fmla="*/ 432300 w 943085"/>
                  <a:gd name="connsiteY504" fmla="*/ 334926 h 1039901"/>
                  <a:gd name="connsiteX505" fmla="*/ 448742 w 943085"/>
                  <a:gd name="connsiteY505" fmla="*/ 326958 h 1039901"/>
                  <a:gd name="connsiteX506" fmla="*/ 448742 w 943085"/>
                  <a:gd name="connsiteY506" fmla="*/ 328602 h 1039901"/>
                  <a:gd name="connsiteX507" fmla="*/ 432173 w 943085"/>
                  <a:gd name="connsiteY507" fmla="*/ 335179 h 1039901"/>
                  <a:gd name="connsiteX508" fmla="*/ 432173 w 943085"/>
                  <a:gd name="connsiteY508" fmla="*/ 334926 h 1039901"/>
                  <a:gd name="connsiteX509" fmla="*/ 450133 w 943085"/>
                  <a:gd name="connsiteY509" fmla="*/ 326326 h 1039901"/>
                  <a:gd name="connsiteX510" fmla="*/ 451271 w 943085"/>
                  <a:gd name="connsiteY510" fmla="*/ 325820 h 1039901"/>
                  <a:gd name="connsiteX511" fmla="*/ 452283 w 943085"/>
                  <a:gd name="connsiteY511" fmla="*/ 325440 h 1039901"/>
                  <a:gd name="connsiteX512" fmla="*/ 451904 w 943085"/>
                  <a:gd name="connsiteY512" fmla="*/ 327337 h 1039901"/>
                  <a:gd name="connsiteX513" fmla="*/ 449501 w 943085"/>
                  <a:gd name="connsiteY513" fmla="*/ 328349 h 1039901"/>
                  <a:gd name="connsiteX514" fmla="*/ 450006 w 943085"/>
                  <a:gd name="connsiteY514" fmla="*/ 326452 h 1039901"/>
                  <a:gd name="connsiteX515" fmla="*/ 657176 w 943085"/>
                  <a:gd name="connsiteY515" fmla="*/ 713979 h 1039901"/>
                  <a:gd name="connsiteX516" fmla="*/ 667042 w 943085"/>
                  <a:gd name="connsiteY516" fmla="*/ 696778 h 1039901"/>
                  <a:gd name="connsiteX517" fmla="*/ 676907 w 943085"/>
                  <a:gd name="connsiteY517" fmla="*/ 679198 h 1039901"/>
                  <a:gd name="connsiteX518" fmla="*/ 668433 w 943085"/>
                  <a:gd name="connsiteY518" fmla="*/ 699813 h 1039901"/>
                  <a:gd name="connsiteX519" fmla="*/ 656797 w 943085"/>
                  <a:gd name="connsiteY519" fmla="*/ 721568 h 1039901"/>
                  <a:gd name="connsiteX520" fmla="*/ 657176 w 943085"/>
                  <a:gd name="connsiteY520" fmla="*/ 713852 h 1039901"/>
                  <a:gd name="connsiteX521" fmla="*/ 350722 w 943085"/>
                  <a:gd name="connsiteY521" fmla="*/ 76786 h 1039901"/>
                  <a:gd name="connsiteX522" fmla="*/ 349204 w 943085"/>
                  <a:gd name="connsiteY522" fmla="*/ 76786 h 1039901"/>
                  <a:gd name="connsiteX523" fmla="*/ 348066 w 943085"/>
                  <a:gd name="connsiteY523" fmla="*/ 76533 h 1039901"/>
                  <a:gd name="connsiteX524" fmla="*/ 347813 w 943085"/>
                  <a:gd name="connsiteY524" fmla="*/ 76533 h 1039901"/>
                  <a:gd name="connsiteX525" fmla="*/ 347813 w 943085"/>
                  <a:gd name="connsiteY525" fmla="*/ 76406 h 1039901"/>
                  <a:gd name="connsiteX526" fmla="*/ 347813 w 943085"/>
                  <a:gd name="connsiteY526" fmla="*/ 76406 h 1039901"/>
                  <a:gd name="connsiteX527" fmla="*/ 350848 w 943085"/>
                  <a:gd name="connsiteY527" fmla="*/ 76912 h 1039901"/>
                  <a:gd name="connsiteX528" fmla="*/ 303672 w 943085"/>
                  <a:gd name="connsiteY528" fmla="*/ 17847 h 1039901"/>
                  <a:gd name="connsiteX529" fmla="*/ 303925 w 943085"/>
                  <a:gd name="connsiteY529" fmla="*/ 18479 h 1039901"/>
                  <a:gd name="connsiteX530" fmla="*/ 303672 w 943085"/>
                  <a:gd name="connsiteY530" fmla="*/ 17721 h 1039901"/>
                  <a:gd name="connsiteX531" fmla="*/ 303672 w 943085"/>
                  <a:gd name="connsiteY531" fmla="*/ 17721 h 1039901"/>
                  <a:gd name="connsiteX532" fmla="*/ 232466 w 943085"/>
                  <a:gd name="connsiteY532" fmla="*/ 394623 h 1039901"/>
                  <a:gd name="connsiteX533" fmla="*/ 207423 w 943085"/>
                  <a:gd name="connsiteY533" fmla="*/ 384632 h 1039901"/>
                  <a:gd name="connsiteX534" fmla="*/ 183772 w 943085"/>
                  <a:gd name="connsiteY534" fmla="*/ 361486 h 1039901"/>
                  <a:gd name="connsiteX535" fmla="*/ 180104 w 943085"/>
                  <a:gd name="connsiteY535" fmla="*/ 353518 h 1039901"/>
                  <a:gd name="connsiteX536" fmla="*/ 178839 w 943085"/>
                  <a:gd name="connsiteY536" fmla="*/ 349471 h 1039901"/>
                  <a:gd name="connsiteX537" fmla="*/ 178333 w 943085"/>
                  <a:gd name="connsiteY537" fmla="*/ 347447 h 1039901"/>
                  <a:gd name="connsiteX538" fmla="*/ 178080 w 943085"/>
                  <a:gd name="connsiteY538" fmla="*/ 346436 h 1039901"/>
                  <a:gd name="connsiteX539" fmla="*/ 176689 w 943085"/>
                  <a:gd name="connsiteY539" fmla="*/ 338973 h 1039901"/>
                  <a:gd name="connsiteX540" fmla="*/ 175297 w 943085"/>
                  <a:gd name="connsiteY540" fmla="*/ 328855 h 1039901"/>
                  <a:gd name="connsiteX541" fmla="*/ 177448 w 943085"/>
                  <a:gd name="connsiteY541" fmla="*/ 339859 h 1039901"/>
                  <a:gd name="connsiteX542" fmla="*/ 178459 w 943085"/>
                  <a:gd name="connsiteY542" fmla="*/ 345044 h 1039901"/>
                  <a:gd name="connsiteX543" fmla="*/ 178965 w 943085"/>
                  <a:gd name="connsiteY543" fmla="*/ 347700 h 1039901"/>
                  <a:gd name="connsiteX544" fmla="*/ 180357 w 943085"/>
                  <a:gd name="connsiteY544" fmla="*/ 352253 h 1039901"/>
                  <a:gd name="connsiteX545" fmla="*/ 199075 w 943085"/>
                  <a:gd name="connsiteY545" fmla="*/ 378181 h 1039901"/>
                  <a:gd name="connsiteX546" fmla="*/ 233983 w 943085"/>
                  <a:gd name="connsiteY546" fmla="*/ 393738 h 1039901"/>
                  <a:gd name="connsiteX547" fmla="*/ 250931 w 943085"/>
                  <a:gd name="connsiteY547" fmla="*/ 396141 h 1039901"/>
                  <a:gd name="connsiteX548" fmla="*/ 250678 w 943085"/>
                  <a:gd name="connsiteY548" fmla="*/ 398291 h 1039901"/>
                  <a:gd name="connsiteX549" fmla="*/ 232339 w 943085"/>
                  <a:gd name="connsiteY549" fmla="*/ 394623 h 1039901"/>
                  <a:gd name="connsiteX550" fmla="*/ 51856 w 943085"/>
                  <a:gd name="connsiteY550" fmla="*/ 932152 h 1039901"/>
                  <a:gd name="connsiteX551" fmla="*/ 51856 w 943085"/>
                  <a:gd name="connsiteY551" fmla="*/ 932152 h 1039901"/>
                  <a:gd name="connsiteX552" fmla="*/ 51856 w 943085"/>
                  <a:gd name="connsiteY552" fmla="*/ 932152 h 1039901"/>
                  <a:gd name="connsiteX553" fmla="*/ 37690 w 943085"/>
                  <a:gd name="connsiteY553" fmla="*/ 965542 h 1039901"/>
                  <a:gd name="connsiteX554" fmla="*/ 37690 w 943085"/>
                  <a:gd name="connsiteY554" fmla="*/ 965542 h 1039901"/>
                  <a:gd name="connsiteX555" fmla="*/ 37690 w 943085"/>
                  <a:gd name="connsiteY555" fmla="*/ 965542 h 1039901"/>
                  <a:gd name="connsiteX556" fmla="*/ 40093 w 943085"/>
                  <a:gd name="connsiteY556" fmla="*/ 967945 h 1039901"/>
                  <a:gd name="connsiteX557" fmla="*/ 40093 w 943085"/>
                  <a:gd name="connsiteY557" fmla="*/ 967945 h 1039901"/>
                  <a:gd name="connsiteX558" fmla="*/ 37058 w 943085"/>
                  <a:gd name="connsiteY558" fmla="*/ 964910 h 1039901"/>
                  <a:gd name="connsiteX559" fmla="*/ 37184 w 943085"/>
                  <a:gd name="connsiteY559" fmla="*/ 965037 h 1039901"/>
                  <a:gd name="connsiteX560" fmla="*/ 37564 w 943085"/>
                  <a:gd name="connsiteY560" fmla="*/ 965416 h 1039901"/>
                  <a:gd name="connsiteX561" fmla="*/ 22513 w 943085"/>
                  <a:gd name="connsiteY561" fmla="*/ 980846 h 1039901"/>
                  <a:gd name="connsiteX562" fmla="*/ 22386 w 943085"/>
                  <a:gd name="connsiteY562" fmla="*/ 980846 h 1039901"/>
                  <a:gd name="connsiteX563" fmla="*/ 26181 w 943085"/>
                  <a:gd name="connsiteY563" fmla="*/ 981984 h 1039901"/>
                  <a:gd name="connsiteX564" fmla="*/ 22892 w 943085"/>
                  <a:gd name="connsiteY564" fmla="*/ 980972 h 1039901"/>
                  <a:gd name="connsiteX565" fmla="*/ 22513 w 943085"/>
                  <a:gd name="connsiteY565" fmla="*/ 980972 h 1039901"/>
                  <a:gd name="connsiteX566" fmla="*/ 26181 w 943085"/>
                  <a:gd name="connsiteY566" fmla="*/ 981984 h 1039901"/>
                  <a:gd name="connsiteX567" fmla="*/ 26181 w 943085"/>
                  <a:gd name="connsiteY567" fmla="*/ 981984 h 1039901"/>
                  <a:gd name="connsiteX568" fmla="*/ 26181 w 943085"/>
                  <a:gd name="connsiteY568" fmla="*/ 981984 h 1039901"/>
                  <a:gd name="connsiteX569" fmla="*/ 27319 w 943085"/>
                  <a:gd name="connsiteY569" fmla="*/ 965795 h 1039901"/>
                  <a:gd name="connsiteX570" fmla="*/ 31872 w 943085"/>
                  <a:gd name="connsiteY570" fmla="*/ 967945 h 1039901"/>
                  <a:gd name="connsiteX571" fmla="*/ 34022 w 943085"/>
                  <a:gd name="connsiteY571" fmla="*/ 969084 h 1039901"/>
                  <a:gd name="connsiteX572" fmla="*/ 35667 w 943085"/>
                  <a:gd name="connsiteY572" fmla="*/ 970348 h 1039901"/>
                  <a:gd name="connsiteX573" fmla="*/ 12521 w 943085"/>
                  <a:gd name="connsiteY573" fmla="*/ 959345 h 1039901"/>
                  <a:gd name="connsiteX574" fmla="*/ 27319 w 943085"/>
                  <a:gd name="connsiteY574" fmla="*/ 965795 h 1039901"/>
                  <a:gd name="connsiteX575" fmla="*/ 18466 w 943085"/>
                  <a:gd name="connsiteY575" fmla="*/ 1021445 h 1039901"/>
                  <a:gd name="connsiteX576" fmla="*/ 18466 w 943085"/>
                  <a:gd name="connsiteY576" fmla="*/ 1021445 h 1039901"/>
                  <a:gd name="connsiteX577" fmla="*/ 18466 w 943085"/>
                  <a:gd name="connsiteY577" fmla="*/ 1021445 h 1039901"/>
                  <a:gd name="connsiteX578" fmla="*/ 33264 w 943085"/>
                  <a:gd name="connsiteY578" fmla="*/ 1014742 h 1039901"/>
                  <a:gd name="connsiteX579" fmla="*/ 33264 w 943085"/>
                  <a:gd name="connsiteY579" fmla="*/ 1014615 h 1039901"/>
                  <a:gd name="connsiteX580" fmla="*/ 33769 w 943085"/>
                  <a:gd name="connsiteY580" fmla="*/ 1013604 h 1039901"/>
                  <a:gd name="connsiteX581" fmla="*/ 33137 w 943085"/>
                  <a:gd name="connsiteY581" fmla="*/ 1014742 h 1039901"/>
                  <a:gd name="connsiteX582" fmla="*/ 130778 w 943085"/>
                  <a:gd name="connsiteY582" fmla="*/ 1037255 h 1039901"/>
                  <a:gd name="connsiteX583" fmla="*/ 130778 w 943085"/>
                  <a:gd name="connsiteY583" fmla="*/ 1037255 h 1039901"/>
                  <a:gd name="connsiteX584" fmla="*/ 130778 w 943085"/>
                  <a:gd name="connsiteY584" fmla="*/ 1037255 h 1039901"/>
                  <a:gd name="connsiteX585" fmla="*/ 129387 w 943085"/>
                  <a:gd name="connsiteY585" fmla="*/ 1021951 h 1039901"/>
                  <a:gd name="connsiteX586" fmla="*/ 129892 w 943085"/>
                  <a:gd name="connsiteY586" fmla="*/ 1023848 h 1039901"/>
                  <a:gd name="connsiteX587" fmla="*/ 130651 w 943085"/>
                  <a:gd name="connsiteY587" fmla="*/ 1030931 h 1039901"/>
                  <a:gd name="connsiteX588" fmla="*/ 130651 w 943085"/>
                  <a:gd name="connsiteY588" fmla="*/ 1034599 h 1039901"/>
                  <a:gd name="connsiteX589" fmla="*/ 130778 w 943085"/>
                  <a:gd name="connsiteY589" fmla="*/ 1035864 h 1039901"/>
                  <a:gd name="connsiteX590" fmla="*/ 129387 w 943085"/>
                  <a:gd name="connsiteY590" fmla="*/ 1021951 h 1039901"/>
                  <a:gd name="connsiteX591" fmla="*/ 376017 w 943085"/>
                  <a:gd name="connsiteY591" fmla="*/ 412457 h 1039901"/>
                  <a:gd name="connsiteX592" fmla="*/ 374120 w 943085"/>
                  <a:gd name="connsiteY592" fmla="*/ 387794 h 1039901"/>
                  <a:gd name="connsiteX593" fmla="*/ 378926 w 943085"/>
                  <a:gd name="connsiteY593" fmla="*/ 372869 h 1039901"/>
                  <a:gd name="connsiteX594" fmla="*/ 383480 w 943085"/>
                  <a:gd name="connsiteY594" fmla="*/ 370972 h 1039901"/>
                  <a:gd name="connsiteX595" fmla="*/ 376017 w 943085"/>
                  <a:gd name="connsiteY595" fmla="*/ 412457 h 1039901"/>
                  <a:gd name="connsiteX596" fmla="*/ 386641 w 943085"/>
                  <a:gd name="connsiteY596" fmla="*/ 365787 h 1039901"/>
                  <a:gd name="connsiteX597" fmla="*/ 386135 w 943085"/>
                  <a:gd name="connsiteY597" fmla="*/ 364648 h 1039901"/>
                  <a:gd name="connsiteX598" fmla="*/ 387147 w 943085"/>
                  <a:gd name="connsiteY598" fmla="*/ 364269 h 1039901"/>
                  <a:gd name="connsiteX599" fmla="*/ 386641 w 943085"/>
                  <a:gd name="connsiteY599" fmla="*/ 365787 h 1039901"/>
                  <a:gd name="connsiteX600" fmla="*/ 391321 w 943085"/>
                  <a:gd name="connsiteY600" fmla="*/ 360474 h 1039901"/>
                  <a:gd name="connsiteX601" fmla="*/ 392080 w 943085"/>
                  <a:gd name="connsiteY601" fmla="*/ 355921 h 1039901"/>
                  <a:gd name="connsiteX602" fmla="*/ 396886 w 943085"/>
                  <a:gd name="connsiteY602" fmla="*/ 354151 h 1039901"/>
                  <a:gd name="connsiteX603" fmla="*/ 420790 w 943085"/>
                  <a:gd name="connsiteY603" fmla="*/ 344159 h 1039901"/>
                  <a:gd name="connsiteX604" fmla="*/ 430782 w 943085"/>
                  <a:gd name="connsiteY604" fmla="*/ 339732 h 1039901"/>
                  <a:gd name="connsiteX605" fmla="*/ 430023 w 943085"/>
                  <a:gd name="connsiteY605" fmla="*/ 343779 h 1039901"/>
                  <a:gd name="connsiteX606" fmla="*/ 391448 w 943085"/>
                  <a:gd name="connsiteY606" fmla="*/ 360474 h 1039901"/>
                  <a:gd name="connsiteX607" fmla="*/ 431035 w 943085"/>
                  <a:gd name="connsiteY607" fmla="*/ 343274 h 1039901"/>
                  <a:gd name="connsiteX608" fmla="*/ 431667 w 943085"/>
                  <a:gd name="connsiteY608" fmla="*/ 339226 h 1039901"/>
                  <a:gd name="connsiteX609" fmla="*/ 451398 w 943085"/>
                  <a:gd name="connsiteY609" fmla="*/ 330373 h 1039901"/>
                  <a:gd name="connsiteX610" fmla="*/ 450639 w 943085"/>
                  <a:gd name="connsiteY610" fmla="*/ 334547 h 1039901"/>
                  <a:gd name="connsiteX611" fmla="*/ 431035 w 943085"/>
                  <a:gd name="connsiteY611" fmla="*/ 343274 h 103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</a:cxnLst>
                <a:rect l="l" t="t" r="r" b="b"/>
                <a:pathLst>
                  <a:path w="943085" h="1039901">
                    <a:moveTo>
                      <a:pt x="942509" y="321772"/>
                    </a:moveTo>
                    <a:lnTo>
                      <a:pt x="942004" y="316966"/>
                    </a:lnTo>
                    <a:cubicBezTo>
                      <a:pt x="941751" y="315196"/>
                      <a:pt x="941624" y="314184"/>
                      <a:pt x="940992" y="311275"/>
                    </a:cubicBezTo>
                    <a:cubicBezTo>
                      <a:pt x="939980" y="306595"/>
                      <a:pt x="938842" y="303433"/>
                      <a:pt x="937830" y="300271"/>
                    </a:cubicBezTo>
                    <a:cubicBezTo>
                      <a:pt x="936692" y="297236"/>
                      <a:pt x="935553" y="294453"/>
                      <a:pt x="934415" y="291924"/>
                    </a:cubicBezTo>
                    <a:cubicBezTo>
                      <a:pt x="932897" y="289015"/>
                      <a:pt x="933150" y="288256"/>
                      <a:pt x="928344" y="280794"/>
                    </a:cubicBezTo>
                    <a:cubicBezTo>
                      <a:pt x="920250" y="268905"/>
                      <a:pt x="906210" y="261822"/>
                      <a:pt x="894448" y="260684"/>
                    </a:cubicBezTo>
                    <a:cubicBezTo>
                      <a:pt x="888504" y="259925"/>
                      <a:pt x="883065" y="260305"/>
                      <a:pt x="878132" y="261190"/>
                    </a:cubicBezTo>
                    <a:cubicBezTo>
                      <a:pt x="873200" y="262202"/>
                      <a:pt x="869279" y="263340"/>
                      <a:pt x="863714" y="265996"/>
                    </a:cubicBezTo>
                    <a:cubicBezTo>
                      <a:pt x="854481" y="270802"/>
                      <a:pt x="849296" y="275861"/>
                      <a:pt x="844995" y="280414"/>
                    </a:cubicBezTo>
                    <a:cubicBezTo>
                      <a:pt x="840822" y="284967"/>
                      <a:pt x="837660" y="289268"/>
                      <a:pt x="834877" y="293315"/>
                    </a:cubicBezTo>
                    <a:cubicBezTo>
                      <a:pt x="829565" y="301410"/>
                      <a:pt x="825897" y="308619"/>
                      <a:pt x="822862" y="315196"/>
                    </a:cubicBezTo>
                    <a:cubicBezTo>
                      <a:pt x="819827" y="321646"/>
                      <a:pt x="817550" y="327717"/>
                      <a:pt x="816032" y="331638"/>
                    </a:cubicBezTo>
                    <a:cubicBezTo>
                      <a:pt x="813755" y="347068"/>
                      <a:pt x="806420" y="377676"/>
                      <a:pt x="790610" y="420931"/>
                    </a:cubicBezTo>
                    <a:cubicBezTo>
                      <a:pt x="772650" y="464692"/>
                      <a:pt x="756335" y="502509"/>
                      <a:pt x="746849" y="523504"/>
                    </a:cubicBezTo>
                    <a:cubicBezTo>
                      <a:pt x="737363" y="543234"/>
                      <a:pt x="733948" y="547155"/>
                      <a:pt x="741410" y="526792"/>
                    </a:cubicBezTo>
                    <a:cubicBezTo>
                      <a:pt x="725601" y="559044"/>
                      <a:pt x="713585" y="579407"/>
                      <a:pt x="702835" y="603691"/>
                    </a:cubicBezTo>
                    <a:cubicBezTo>
                      <a:pt x="697270" y="615959"/>
                      <a:pt x="692211" y="628986"/>
                      <a:pt x="686266" y="644290"/>
                    </a:cubicBezTo>
                    <a:cubicBezTo>
                      <a:pt x="683357" y="651752"/>
                      <a:pt x="680195" y="659847"/>
                      <a:pt x="676654" y="668826"/>
                    </a:cubicBezTo>
                    <a:cubicBezTo>
                      <a:pt x="673239" y="677553"/>
                      <a:pt x="669192" y="686280"/>
                      <a:pt x="663500" y="697284"/>
                    </a:cubicBezTo>
                    <a:cubicBezTo>
                      <a:pt x="660592" y="703608"/>
                      <a:pt x="658568" y="708034"/>
                      <a:pt x="657303" y="710943"/>
                    </a:cubicBezTo>
                    <a:cubicBezTo>
                      <a:pt x="657430" y="707908"/>
                      <a:pt x="657430" y="704872"/>
                      <a:pt x="657809" y="701711"/>
                    </a:cubicBezTo>
                    <a:cubicBezTo>
                      <a:pt x="657809" y="688557"/>
                      <a:pt x="654900" y="705125"/>
                      <a:pt x="653888" y="722959"/>
                    </a:cubicBezTo>
                    <a:cubicBezTo>
                      <a:pt x="653888" y="724350"/>
                      <a:pt x="653762" y="725741"/>
                      <a:pt x="653635" y="727133"/>
                    </a:cubicBezTo>
                    <a:cubicBezTo>
                      <a:pt x="652876" y="728524"/>
                      <a:pt x="652117" y="729915"/>
                      <a:pt x="651359" y="731306"/>
                    </a:cubicBezTo>
                    <a:cubicBezTo>
                      <a:pt x="651485" y="726627"/>
                      <a:pt x="651738" y="722073"/>
                      <a:pt x="651991" y="717520"/>
                    </a:cubicBezTo>
                    <a:cubicBezTo>
                      <a:pt x="651991" y="717520"/>
                      <a:pt x="651991" y="717520"/>
                      <a:pt x="651991" y="717394"/>
                    </a:cubicBezTo>
                    <a:cubicBezTo>
                      <a:pt x="651991" y="717394"/>
                      <a:pt x="651991" y="717394"/>
                      <a:pt x="651991" y="717520"/>
                    </a:cubicBezTo>
                    <a:cubicBezTo>
                      <a:pt x="652370" y="712208"/>
                      <a:pt x="652623" y="706896"/>
                      <a:pt x="653256" y="701711"/>
                    </a:cubicBezTo>
                    <a:cubicBezTo>
                      <a:pt x="655153" y="687545"/>
                      <a:pt x="658821" y="672115"/>
                      <a:pt x="661350" y="658076"/>
                    </a:cubicBezTo>
                    <a:cubicBezTo>
                      <a:pt x="667042" y="629618"/>
                      <a:pt x="671721" y="604323"/>
                      <a:pt x="676401" y="587122"/>
                    </a:cubicBezTo>
                    <a:cubicBezTo>
                      <a:pt x="680954" y="569668"/>
                      <a:pt x="683990" y="559550"/>
                      <a:pt x="683863" y="562206"/>
                    </a:cubicBezTo>
                    <a:cubicBezTo>
                      <a:pt x="683863" y="564862"/>
                      <a:pt x="680195" y="580419"/>
                      <a:pt x="674251" y="612038"/>
                    </a:cubicBezTo>
                    <a:cubicBezTo>
                      <a:pt x="682219" y="573842"/>
                      <a:pt x="691705" y="542096"/>
                      <a:pt x="697017" y="521480"/>
                    </a:cubicBezTo>
                    <a:cubicBezTo>
                      <a:pt x="693602" y="529322"/>
                      <a:pt x="696132" y="517559"/>
                      <a:pt x="699420" y="499093"/>
                    </a:cubicBezTo>
                    <a:cubicBezTo>
                      <a:pt x="702456" y="481007"/>
                      <a:pt x="705238" y="459253"/>
                      <a:pt x="706250" y="448882"/>
                    </a:cubicBezTo>
                    <a:cubicBezTo>
                      <a:pt x="707009" y="451032"/>
                      <a:pt x="708653" y="444456"/>
                      <a:pt x="711056" y="433705"/>
                    </a:cubicBezTo>
                    <a:cubicBezTo>
                      <a:pt x="712194" y="428266"/>
                      <a:pt x="713585" y="421816"/>
                      <a:pt x="715356" y="414860"/>
                    </a:cubicBezTo>
                    <a:cubicBezTo>
                      <a:pt x="717253" y="407018"/>
                      <a:pt x="719277" y="398544"/>
                      <a:pt x="721301" y="389564"/>
                    </a:cubicBezTo>
                    <a:cubicBezTo>
                      <a:pt x="729775" y="353518"/>
                      <a:pt x="739134" y="310389"/>
                      <a:pt x="744825" y="291797"/>
                    </a:cubicBezTo>
                    <a:cubicBezTo>
                      <a:pt x="749126" y="269031"/>
                      <a:pt x="754817" y="248162"/>
                      <a:pt x="760761" y="213761"/>
                    </a:cubicBezTo>
                    <a:cubicBezTo>
                      <a:pt x="762406" y="203390"/>
                      <a:pt x="762785" y="192386"/>
                      <a:pt x="762026" y="181130"/>
                    </a:cubicBezTo>
                    <a:cubicBezTo>
                      <a:pt x="761773" y="178347"/>
                      <a:pt x="761520" y="175565"/>
                      <a:pt x="761267" y="172655"/>
                    </a:cubicBezTo>
                    <a:cubicBezTo>
                      <a:pt x="761014" y="170252"/>
                      <a:pt x="760509" y="165573"/>
                      <a:pt x="759876" y="163549"/>
                    </a:cubicBezTo>
                    <a:cubicBezTo>
                      <a:pt x="758738" y="158111"/>
                      <a:pt x="757473" y="152293"/>
                      <a:pt x="756208" y="146348"/>
                    </a:cubicBezTo>
                    <a:cubicBezTo>
                      <a:pt x="750643" y="121559"/>
                      <a:pt x="739513" y="92722"/>
                      <a:pt x="719277" y="64138"/>
                    </a:cubicBezTo>
                    <a:cubicBezTo>
                      <a:pt x="724083" y="73371"/>
                      <a:pt x="739640" y="99931"/>
                      <a:pt x="746469" y="125353"/>
                    </a:cubicBezTo>
                    <a:cubicBezTo>
                      <a:pt x="750137" y="137874"/>
                      <a:pt x="751908" y="149763"/>
                      <a:pt x="752540" y="157225"/>
                    </a:cubicBezTo>
                    <a:cubicBezTo>
                      <a:pt x="753299" y="164308"/>
                      <a:pt x="753173" y="167723"/>
                      <a:pt x="751276" y="164561"/>
                    </a:cubicBezTo>
                    <a:cubicBezTo>
                      <a:pt x="748746" y="152546"/>
                      <a:pt x="746217" y="138127"/>
                      <a:pt x="741663" y="125480"/>
                    </a:cubicBezTo>
                    <a:cubicBezTo>
                      <a:pt x="737363" y="112452"/>
                      <a:pt x="731798" y="100184"/>
                      <a:pt x="725727" y="88927"/>
                    </a:cubicBezTo>
                    <a:cubicBezTo>
                      <a:pt x="713080" y="66541"/>
                      <a:pt x="700305" y="49087"/>
                      <a:pt x="686772" y="36060"/>
                    </a:cubicBezTo>
                    <a:cubicBezTo>
                      <a:pt x="673619" y="23792"/>
                      <a:pt x="663500" y="18606"/>
                      <a:pt x="664892" y="18606"/>
                    </a:cubicBezTo>
                    <a:cubicBezTo>
                      <a:pt x="665524" y="18606"/>
                      <a:pt x="668939" y="20124"/>
                      <a:pt x="675136" y="23918"/>
                    </a:cubicBezTo>
                    <a:cubicBezTo>
                      <a:pt x="681207" y="27839"/>
                      <a:pt x="690313" y="34289"/>
                      <a:pt x="700052" y="45040"/>
                    </a:cubicBezTo>
                    <a:cubicBezTo>
                      <a:pt x="687405" y="30622"/>
                      <a:pt x="675642" y="21262"/>
                      <a:pt x="660086" y="13294"/>
                    </a:cubicBezTo>
                    <a:cubicBezTo>
                      <a:pt x="644529" y="5579"/>
                      <a:pt x="623787" y="-618"/>
                      <a:pt x="594823" y="646"/>
                    </a:cubicBezTo>
                    <a:cubicBezTo>
                      <a:pt x="592673" y="899"/>
                      <a:pt x="590902" y="1152"/>
                      <a:pt x="589764" y="1279"/>
                    </a:cubicBezTo>
                    <a:lnTo>
                      <a:pt x="585717" y="1785"/>
                    </a:lnTo>
                    <a:lnTo>
                      <a:pt x="585337" y="1785"/>
                    </a:lnTo>
                    <a:cubicBezTo>
                      <a:pt x="579646" y="3935"/>
                      <a:pt x="581037" y="4061"/>
                      <a:pt x="585717" y="3302"/>
                    </a:cubicBezTo>
                    <a:lnTo>
                      <a:pt x="589638" y="2670"/>
                    </a:lnTo>
                    <a:lnTo>
                      <a:pt x="590017" y="2670"/>
                    </a:lnTo>
                    <a:cubicBezTo>
                      <a:pt x="596214" y="2923"/>
                      <a:pt x="610633" y="3555"/>
                      <a:pt x="617083" y="4820"/>
                    </a:cubicBezTo>
                    <a:cubicBezTo>
                      <a:pt x="620245" y="5452"/>
                      <a:pt x="621383" y="5705"/>
                      <a:pt x="618348" y="5452"/>
                    </a:cubicBezTo>
                    <a:cubicBezTo>
                      <a:pt x="615312" y="5199"/>
                      <a:pt x="608103" y="4567"/>
                      <a:pt x="595203" y="4947"/>
                    </a:cubicBezTo>
                    <a:cubicBezTo>
                      <a:pt x="593812" y="4947"/>
                      <a:pt x="592293" y="4947"/>
                      <a:pt x="590270" y="4947"/>
                    </a:cubicBezTo>
                    <a:lnTo>
                      <a:pt x="589385" y="4947"/>
                    </a:lnTo>
                    <a:cubicBezTo>
                      <a:pt x="589385" y="4947"/>
                      <a:pt x="586349" y="5579"/>
                      <a:pt x="586349" y="5579"/>
                    </a:cubicBezTo>
                    <a:cubicBezTo>
                      <a:pt x="579772" y="6844"/>
                      <a:pt x="573322" y="9120"/>
                      <a:pt x="567251" y="11397"/>
                    </a:cubicBezTo>
                    <a:cubicBezTo>
                      <a:pt x="561180" y="13674"/>
                      <a:pt x="555488" y="15444"/>
                      <a:pt x="547647" y="17974"/>
                    </a:cubicBezTo>
                    <a:cubicBezTo>
                      <a:pt x="532723" y="22653"/>
                      <a:pt x="514763" y="28598"/>
                      <a:pt x="497941" y="35428"/>
                    </a:cubicBezTo>
                    <a:cubicBezTo>
                      <a:pt x="489847" y="38716"/>
                      <a:pt x="482005" y="42004"/>
                      <a:pt x="474543" y="45040"/>
                    </a:cubicBezTo>
                    <a:cubicBezTo>
                      <a:pt x="467460" y="47822"/>
                      <a:pt x="460757" y="50479"/>
                      <a:pt x="454939" y="52755"/>
                    </a:cubicBezTo>
                    <a:cubicBezTo>
                      <a:pt x="443303" y="57308"/>
                      <a:pt x="434703" y="60217"/>
                      <a:pt x="431920" y="60470"/>
                    </a:cubicBezTo>
                    <a:cubicBezTo>
                      <a:pt x="502495" y="30874"/>
                      <a:pt x="399921" y="70209"/>
                      <a:pt x="471634" y="36692"/>
                    </a:cubicBezTo>
                    <a:cubicBezTo>
                      <a:pt x="459492" y="41498"/>
                      <a:pt x="446465" y="46684"/>
                      <a:pt x="432679" y="52122"/>
                    </a:cubicBezTo>
                    <a:cubicBezTo>
                      <a:pt x="425849" y="54905"/>
                      <a:pt x="418893" y="57687"/>
                      <a:pt x="411937" y="60597"/>
                    </a:cubicBezTo>
                    <a:cubicBezTo>
                      <a:pt x="404475" y="63759"/>
                      <a:pt x="398404" y="65908"/>
                      <a:pt x="392333" y="67553"/>
                    </a:cubicBezTo>
                    <a:cubicBezTo>
                      <a:pt x="382847" y="70209"/>
                      <a:pt x="373361" y="71727"/>
                      <a:pt x="364255" y="71980"/>
                    </a:cubicBezTo>
                    <a:cubicBezTo>
                      <a:pt x="365014" y="68438"/>
                      <a:pt x="366911" y="63885"/>
                      <a:pt x="367543" y="53514"/>
                    </a:cubicBezTo>
                    <a:cubicBezTo>
                      <a:pt x="367543" y="50858"/>
                      <a:pt x="367543" y="47569"/>
                      <a:pt x="367037" y="44028"/>
                    </a:cubicBezTo>
                    <a:cubicBezTo>
                      <a:pt x="366532" y="40740"/>
                      <a:pt x="366026" y="39222"/>
                      <a:pt x="365267" y="36566"/>
                    </a:cubicBezTo>
                    <a:cubicBezTo>
                      <a:pt x="363875" y="31760"/>
                      <a:pt x="361599" y="26701"/>
                      <a:pt x="358310" y="22021"/>
                    </a:cubicBezTo>
                    <a:cubicBezTo>
                      <a:pt x="351860" y="12282"/>
                      <a:pt x="341489" y="5326"/>
                      <a:pt x="332383" y="2417"/>
                    </a:cubicBezTo>
                    <a:cubicBezTo>
                      <a:pt x="330612" y="1911"/>
                      <a:pt x="330106" y="1658"/>
                      <a:pt x="327197" y="899"/>
                    </a:cubicBezTo>
                    <a:cubicBezTo>
                      <a:pt x="322265" y="-112"/>
                      <a:pt x="318849" y="-112"/>
                      <a:pt x="315435" y="140"/>
                    </a:cubicBezTo>
                    <a:cubicBezTo>
                      <a:pt x="308605" y="773"/>
                      <a:pt x="304811" y="2544"/>
                      <a:pt x="302407" y="3429"/>
                    </a:cubicBezTo>
                    <a:cubicBezTo>
                      <a:pt x="300384" y="4314"/>
                      <a:pt x="299372" y="4820"/>
                      <a:pt x="298866" y="5073"/>
                    </a:cubicBezTo>
                    <a:cubicBezTo>
                      <a:pt x="298234" y="3302"/>
                      <a:pt x="298487" y="4061"/>
                      <a:pt x="298866" y="5073"/>
                    </a:cubicBezTo>
                    <a:cubicBezTo>
                      <a:pt x="298866" y="5073"/>
                      <a:pt x="298613" y="5073"/>
                      <a:pt x="298613" y="5199"/>
                    </a:cubicBezTo>
                    <a:lnTo>
                      <a:pt x="298360" y="5199"/>
                    </a:lnTo>
                    <a:cubicBezTo>
                      <a:pt x="298360" y="5199"/>
                      <a:pt x="298360" y="5326"/>
                      <a:pt x="298360" y="5326"/>
                    </a:cubicBezTo>
                    <a:lnTo>
                      <a:pt x="298360" y="5326"/>
                    </a:lnTo>
                    <a:cubicBezTo>
                      <a:pt x="298360" y="5326"/>
                      <a:pt x="298360" y="5326"/>
                      <a:pt x="298360" y="5326"/>
                    </a:cubicBezTo>
                    <a:lnTo>
                      <a:pt x="297728" y="5579"/>
                    </a:lnTo>
                    <a:lnTo>
                      <a:pt x="295704" y="6338"/>
                    </a:lnTo>
                    <a:lnTo>
                      <a:pt x="291910" y="8109"/>
                    </a:lnTo>
                    <a:cubicBezTo>
                      <a:pt x="289380" y="9247"/>
                      <a:pt x="287104" y="10512"/>
                      <a:pt x="284827" y="11903"/>
                    </a:cubicBezTo>
                    <a:cubicBezTo>
                      <a:pt x="275974" y="17088"/>
                      <a:pt x="268891" y="23159"/>
                      <a:pt x="263073" y="28977"/>
                    </a:cubicBezTo>
                    <a:cubicBezTo>
                      <a:pt x="251311" y="40613"/>
                      <a:pt x="243722" y="53008"/>
                      <a:pt x="238410" y="62241"/>
                    </a:cubicBezTo>
                    <a:cubicBezTo>
                      <a:pt x="233098" y="71853"/>
                      <a:pt x="229430" y="79695"/>
                      <a:pt x="226900" y="85639"/>
                    </a:cubicBezTo>
                    <a:cubicBezTo>
                      <a:pt x="220829" y="95125"/>
                      <a:pt x="215391" y="105117"/>
                      <a:pt x="210079" y="114856"/>
                    </a:cubicBezTo>
                    <a:cubicBezTo>
                      <a:pt x="204894" y="124341"/>
                      <a:pt x="198696" y="135724"/>
                      <a:pt x="193131" y="147613"/>
                    </a:cubicBezTo>
                    <a:cubicBezTo>
                      <a:pt x="187440" y="159628"/>
                      <a:pt x="181875" y="172909"/>
                      <a:pt x="177195" y="187327"/>
                    </a:cubicBezTo>
                    <a:cubicBezTo>
                      <a:pt x="172515" y="202631"/>
                      <a:pt x="169353" y="216290"/>
                      <a:pt x="166697" y="231973"/>
                    </a:cubicBezTo>
                    <a:cubicBezTo>
                      <a:pt x="164041" y="247404"/>
                      <a:pt x="162397" y="263719"/>
                      <a:pt x="162650" y="281173"/>
                    </a:cubicBezTo>
                    <a:cubicBezTo>
                      <a:pt x="162776" y="289900"/>
                      <a:pt x="163409" y="298753"/>
                      <a:pt x="164927" y="307986"/>
                    </a:cubicBezTo>
                    <a:lnTo>
                      <a:pt x="166191" y="314816"/>
                    </a:lnTo>
                    <a:lnTo>
                      <a:pt x="167583" y="320634"/>
                    </a:lnTo>
                    <a:lnTo>
                      <a:pt x="170365" y="332144"/>
                    </a:lnTo>
                    <a:lnTo>
                      <a:pt x="173148" y="343779"/>
                    </a:lnTo>
                    <a:lnTo>
                      <a:pt x="173780" y="346688"/>
                    </a:lnTo>
                    <a:lnTo>
                      <a:pt x="174159" y="348206"/>
                    </a:lnTo>
                    <a:lnTo>
                      <a:pt x="175045" y="351115"/>
                    </a:lnTo>
                    <a:cubicBezTo>
                      <a:pt x="176183" y="355036"/>
                      <a:pt x="177954" y="358830"/>
                      <a:pt x="179851" y="362498"/>
                    </a:cubicBezTo>
                    <a:cubicBezTo>
                      <a:pt x="188198" y="377043"/>
                      <a:pt x="200340" y="385011"/>
                      <a:pt x="210585" y="390070"/>
                    </a:cubicBezTo>
                    <a:cubicBezTo>
                      <a:pt x="221083" y="395003"/>
                      <a:pt x="230948" y="397532"/>
                      <a:pt x="240434" y="399430"/>
                    </a:cubicBezTo>
                    <a:cubicBezTo>
                      <a:pt x="243848" y="400062"/>
                      <a:pt x="247010" y="400441"/>
                      <a:pt x="250299" y="400947"/>
                    </a:cubicBezTo>
                    <a:cubicBezTo>
                      <a:pt x="250172" y="402086"/>
                      <a:pt x="250046" y="403097"/>
                      <a:pt x="249793" y="404362"/>
                    </a:cubicBezTo>
                    <a:cubicBezTo>
                      <a:pt x="245493" y="422322"/>
                      <a:pt x="240180" y="444835"/>
                      <a:pt x="234742" y="467221"/>
                    </a:cubicBezTo>
                    <a:cubicBezTo>
                      <a:pt x="229936" y="490999"/>
                      <a:pt x="226268" y="512753"/>
                      <a:pt x="221968" y="529195"/>
                    </a:cubicBezTo>
                    <a:cubicBezTo>
                      <a:pt x="217921" y="545384"/>
                      <a:pt x="212608" y="557653"/>
                      <a:pt x="210585" y="560941"/>
                    </a:cubicBezTo>
                    <a:cubicBezTo>
                      <a:pt x="208308" y="564356"/>
                      <a:pt x="209320" y="558032"/>
                      <a:pt x="212988" y="539440"/>
                    </a:cubicBezTo>
                    <a:cubicBezTo>
                      <a:pt x="199581" y="591296"/>
                      <a:pt x="191613" y="614947"/>
                      <a:pt x="182886" y="640748"/>
                    </a:cubicBezTo>
                    <a:cubicBezTo>
                      <a:pt x="178459" y="653775"/>
                      <a:pt x="173780" y="667435"/>
                      <a:pt x="167456" y="685901"/>
                    </a:cubicBezTo>
                    <a:cubicBezTo>
                      <a:pt x="164041" y="695007"/>
                      <a:pt x="161511" y="705884"/>
                      <a:pt x="156452" y="717647"/>
                    </a:cubicBezTo>
                    <a:cubicBezTo>
                      <a:pt x="151646" y="729535"/>
                      <a:pt x="146208" y="743068"/>
                      <a:pt x="139884" y="758625"/>
                    </a:cubicBezTo>
                    <a:cubicBezTo>
                      <a:pt x="136722" y="770894"/>
                      <a:pt x="155188" y="735480"/>
                      <a:pt x="136469" y="782277"/>
                    </a:cubicBezTo>
                    <a:cubicBezTo>
                      <a:pt x="131789" y="794924"/>
                      <a:pt x="127363" y="805422"/>
                      <a:pt x="122051" y="816172"/>
                    </a:cubicBezTo>
                    <a:cubicBezTo>
                      <a:pt x="116865" y="826796"/>
                      <a:pt x="111174" y="836915"/>
                      <a:pt x="105609" y="846401"/>
                    </a:cubicBezTo>
                    <a:cubicBezTo>
                      <a:pt x="99790" y="856139"/>
                      <a:pt x="94226" y="865246"/>
                      <a:pt x="89420" y="873214"/>
                    </a:cubicBezTo>
                    <a:cubicBezTo>
                      <a:pt x="84613" y="881308"/>
                      <a:pt x="80313" y="888138"/>
                      <a:pt x="76772" y="893576"/>
                    </a:cubicBezTo>
                    <a:cubicBezTo>
                      <a:pt x="69689" y="904454"/>
                      <a:pt x="65389" y="909639"/>
                      <a:pt x="65642" y="908375"/>
                    </a:cubicBezTo>
                    <a:cubicBezTo>
                      <a:pt x="65895" y="906983"/>
                      <a:pt x="70448" y="899268"/>
                      <a:pt x="80819" y="880549"/>
                    </a:cubicBezTo>
                    <a:cubicBezTo>
                      <a:pt x="58180" y="916469"/>
                      <a:pt x="49200" y="926081"/>
                      <a:pt x="42496" y="932405"/>
                    </a:cubicBezTo>
                    <a:cubicBezTo>
                      <a:pt x="41485" y="932532"/>
                      <a:pt x="40473" y="932658"/>
                      <a:pt x="39208" y="932911"/>
                    </a:cubicBezTo>
                    <a:cubicBezTo>
                      <a:pt x="36678" y="933543"/>
                      <a:pt x="35287" y="933923"/>
                      <a:pt x="31872" y="935440"/>
                    </a:cubicBezTo>
                    <a:cubicBezTo>
                      <a:pt x="30481" y="936073"/>
                      <a:pt x="28584" y="937211"/>
                      <a:pt x="27699" y="937844"/>
                    </a:cubicBezTo>
                    <a:lnTo>
                      <a:pt x="25928" y="939108"/>
                    </a:lnTo>
                    <a:cubicBezTo>
                      <a:pt x="23778" y="940753"/>
                      <a:pt x="22134" y="942397"/>
                      <a:pt x="20869" y="944041"/>
                    </a:cubicBezTo>
                    <a:cubicBezTo>
                      <a:pt x="18339" y="946950"/>
                      <a:pt x="16948" y="949480"/>
                      <a:pt x="16695" y="949859"/>
                    </a:cubicBezTo>
                    <a:lnTo>
                      <a:pt x="16695" y="949859"/>
                    </a:lnTo>
                    <a:cubicBezTo>
                      <a:pt x="16695" y="949859"/>
                      <a:pt x="16695" y="949859"/>
                      <a:pt x="16695" y="949859"/>
                    </a:cubicBezTo>
                    <a:cubicBezTo>
                      <a:pt x="16189" y="950618"/>
                      <a:pt x="15557" y="951377"/>
                      <a:pt x="15177" y="951883"/>
                    </a:cubicBezTo>
                    <a:cubicBezTo>
                      <a:pt x="13913" y="953780"/>
                      <a:pt x="13280" y="955045"/>
                      <a:pt x="12774" y="956310"/>
                    </a:cubicBezTo>
                    <a:lnTo>
                      <a:pt x="11889" y="958459"/>
                    </a:lnTo>
                    <a:lnTo>
                      <a:pt x="11889" y="958713"/>
                    </a:lnTo>
                    <a:cubicBezTo>
                      <a:pt x="11889" y="958713"/>
                      <a:pt x="11762" y="958713"/>
                      <a:pt x="11762" y="958713"/>
                    </a:cubicBezTo>
                    <a:cubicBezTo>
                      <a:pt x="10877" y="961242"/>
                      <a:pt x="8980" y="966680"/>
                      <a:pt x="6830" y="972751"/>
                    </a:cubicBezTo>
                    <a:lnTo>
                      <a:pt x="6577" y="973510"/>
                    </a:lnTo>
                    <a:lnTo>
                      <a:pt x="5818" y="974902"/>
                    </a:lnTo>
                    <a:cubicBezTo>
                      <a:pt x="5312" y="975787"/>
                      <a:pt x="4553" y="977052"/>
                      <a:pt x="3415" y="979328"/>
                    </a:cubicBezTo>
                    <a:cubicBezTo>
                      <a:pt x="2530" y="981731"/>
                      <a:pt x="253" y="984893"/>
                      <a:pt x="0" y="994253"/>
                    </a:cubicBezTo>
                    <a:cubicBezTo>
                      <a:pt x="0" y="995517"/>
                      <a:pt x="0" y="996782"/>
                      <a:pt x="253" y="998047"/>
                    </a:cubicBezTo>
                    <a:lnTo>
                      <a:pt x="253" y="998932"/>
                    </a:lnTo>
                    <a:cubicBezTo>
                      <a:pt x="253" y="998932"/>
                      <a:pt x="506" y="999438"/>
                      <a:pt x="506" y="999438"/>
                    </a:cubicBezTo>
                    <a:cubicBezTo>
                      <a:pt x="632" y="1000450"/>
                      <a:pt x="1138" y="1002221"/>
                      <a:pt x="1644" y="1003485"/>
                    </a:cubicBezTo>
                    <a:cubicBezTo>
                      <a:pt x="4047" y="1009809"/>
                      <a:pt x="6071" y="1011960"/>
                      <a:pt x="8600" y="1014615"/>
                    </a:cubicBezTo>
                    <a:cubicBezTo>
                      <a:pt x="8727" y="1014742"/>
                      <a:pt x="8854" y="1014995"/>
                      <a:pt x="8980" y="1015248"/>
                    </a:cubicBezTo>
                    <a:cubicBezTo>
                      <a:pt x="12395" y="1019422"/>
                      <a:pt x="15936" y="1021698"/>
                      <a:pt x="18466" y="1023216"/>
                    </a:cubicBezTo>
                    <a:cubicBezTo>
                      <a:pt x="20869" y="1024607"/>
                      <a:pt x="23019" y="1025493"/>
                      <a:pt x="24283" y="1025998"/>
                    </a:cubicBezTo>
                    <a:lnTo>
                      <a:pt x="27193" y="1027010"/>
                    </a:lnTo>
                    <a:cubicBezTo>
                      <a:pt x="26181" y="1028907"/>
                      <a:pt x="26687" y="1028022"/>
                      <a:pt x="27193" y="1027010"/>
                    </a:cubicBezTo>
                    <a:lnTo>
                      <a:pt x="28078" y="1027263"/>
                    </a:lnTo>
                    <a:lnTo>
                      <a:pt x="28457" y="1027516"/>
                    </a:lnTo>
                    <a:lnTo>
                      <a:pt x="30102" y="1028275"/>
                    </a:lnTo>
                    <a:cubicBezTo>
                      <a:pt x="32252" y="1029287"/>
                      <a:pt x="34149" y="1030046"/>
                      <a:pt x="36046" y="1030678"/>
                    </a:cubicBezTo>
                    <a:cubicBezTo>
                      <a:pt x="49959" y="1035611"/>
                      <a:pt x="61847" y="1036876"/>
                      <a:pt x="71839" y="1038140"/>
                    </a:cubicBezTo>
                    <a:cubicBezTo>
                      <a:pt x="92582" y="1040544"/>
                      <a:pt x="112818" y="1040670"/>
                      <a:pt x="131284" y="1037382"/>
                    </a:cubicBezTo>
                    <a:lnTo>
                      <a:pt x="131284" y="1037382"/>
                    </a:lnTo>
                    <a:cubicBezTo>
                      <a:pt x="131284" y="1037382"/>
                      <a:pt x="131410" y="1037382"/>
                      <a:pt x="131410" y="1037382"/>
                    </a:cubicBezTo>
                    <a:cubicBezTo>
                      <a:pt x="133054" y="1037508"/>
                      <a:pt x="134446" y="1037634"/>
                      <a:pt x="135837" y="1037761"/>
                    </a:cubicBezTo>
                    <a:cubicBezTo>
                      <a:pt x="140137" y="1038014"/>
                      <a:pt x="146461" y="1038899"/>
                      <a:pt x="155567" y="1036496"/>
                    </a:cubicBezTo>
                    <a:lnTo>
                      <a:pt x="158982" y="1035611"/>
                    </a:lnTo>
                    <a:lnTo>
                      <a:pt x="161638" y="1033966"/>
                    </a:lnTo>
                    <a:cubicBezTo>
                      <a:pt x="173148" y="1027137"/>
                      <a:pt x="178333" y="1020686"/>
                      <a:pt x="183392" y="1014869"/>
                    </a:cubicBezTo>
                    <a:cubicBezTo>
                      <a:pt x="188325" y="1008924"/>
                      <a:pt x="192119" y="1003359"/>
                      <a:pt x="195661" y="997920"/>
                    </a:cubicBezTo>
                    <a:cubicBezTo>
                      <a:pt x="202617" y="987043"/>
                      <a:pt x="208182" y="976799"/>
                      <a:pt x="213114" y="967060"/>
                    </a:cubicBezTo>
                    <a:cubicBezTo>
                      <a:pt x="222980" y="947203"/>
                      <a:pt x="231453" y="929370"/>
                      <a:pt x="237777" y="911284"/>
                    </a:cubicBezTo>
                    <a:cubicBezTo>
                      <a:pt x="244354" y="893324"/>
                      <a:pt x="250804" y="875996"/>
                      <a:pt x="257255" y="858290"/>
                    </a:cubicBezTo>
                    <a:cubicBezTo>
                      <a:pt x="260417" y="849309"/>
                      <a:pt x="263705" y="840709"/>
                      <a:pt x="266867" y="830844"/>
                    </a:cubicBezTo>
                    <a:cubicBezTo>
                      <a:pt x="270029" y="820979"/>
                      <a:pt x="272685" y="810987"/>
                      <a:pt x="275088" y="800995"/>
                    </a:cubicBezTo>
                    <a:cubicBezTo>
                      <a:pt x="271800" y="812505"/>
                      <a:pt x="268132" y="824393"/>
                      <a:pt x="263705" y="836282"/>
                    </a:cubicBezTo>
                    <a:lnTo>
                      <a:pt x="250552" y="869672"/>
                    </a:lnTo>
                    <a:cubicBezTo>
                      <a:pt x="241572" y="891806"/>
                      <a:pt x="233730" y="914446"/>
                      <a:pt x="223612" y="936326"/>
                    </a:cubicBezTo>
                    <a:cubicBezTo>
                      <a:pt x="211976" y="957448"/>
                      <a:pt x="208941" y="959598"/>
                      <a:pt x="212229" y="950491"/>
                    </a:cubicBezTo>
                    <a:cubicBezTo>
                      <a:pt x="215391" y="941385"/>
                      <a:pt x="223991" y="921149"/>
                      <a:pt x="232718" y="896233"/>
                    </a:cubicBezTo>
                    <a:cubicBezTo>
                      <a:pt x="237398" y="883838"/>
                      <a:pt x="242457" y="870431"/>
                      <a:pt x="247643" y="856772"/>
                    </a:cubicBezTo>
                    <a:cubicBezTo>
                      <a:pt x="252828" y="843239"/>
                      <a:pt x="258646" y="829706"/>
                      <a:pt x="262947" y="815920"/>
                    </a:cubicBezTo>
                    <a:cubicBezTo>
                      <a:pt x="271674" y="788980"/>
                      <a:pt x="278377" y="766340"/>
                      <a:pt x="283689" y="754705"/>
                    </a:cubicBezTo>
                    <a:cubicBezTo>
                      <a:pt x="276227" y="774182"/>
                      <a:pt x="268891" y="806560"/>
                      <a:pt x="257255" y="838180"/>
                    </a:cubicBezTo>
                    <a:cubicBezTo>
                      <a:pt x="245872" y="868281"/>
                      <a:pt x="235248" y="897244"/>
                      <a:pt x="230062" y="912928"/>
                    </a:cubicBezTo>
                    <a:cubicBezTo>
                      <a:pt x="238789" y="891300"/>
                      <a:pt x="246125" y="873214"/>
                      <a:pt x="252449" y="857404"/>
                    </a:cubicBezTo>
                    <a:cubicBezTo>
                      <a:pt x="255611" y="849436"/>
                      <a:pt x="258393" y="842100"/>
                      <a:pt x="261176" y="835144"/>
                    </a:cubicBezTo>
                    <a:cubicBezTo>
                      <a:pt x="263958" y="827808"/>
                      <a:pt x="266235" y="820599"/>
                      <a:pt x="268258" y="813896"/>
                    </a:cubicBezTo>
                    <a:cubicBezTo>
                      <a:pt x="276479" y="786703"/>
                      <a:pt x="281539" y="764190"/>
                      <a:pt x="293048" y="733456"/>
                    </a:cubicBezTo>
                    <a:cubicBezTo>
                      <a:pt x="310249" y="677933"/>
                      <a:pt x="280906" y="756475"/>
                      <a:pt x="296463" y="709679"/>
                    </a:cubicBezTo>
                    <a:cubicBezTo>
                      <a:pt x="320494" y="647452"/>
                      <a:pt x="337442" y="595090"/>
                      <a:pt x="350089" y="540072"/>
                    </a:cubicBezTo>
                    <a:cubicBezTo>
                      <a:pt x="357046" y="512627"/>
                      <a:pt x="364129" y="484802"/>
                      <a:pt x="371717" y="455080"/>
                    </a:cubicBezTo>
                    <a:cubicBezTo>
                      <a:pt x="375764" y="440282"/>
                      <a:pt x="379053" y="424725"/>
                      <a:pt x="382594" y="408409"/>
                    </a:cubicBezTo>
                    <a:cubicBezTo>
                      <a:pt x="385250" y="395762"/>
                      <a:pt x="387780" y="382482"/>
                      <a:pt x="390056" y="368316"/>
                    </a:cubicBezTo>
                    <a:lnTo>
                      <a:pt x="390942" y="368063"/>
                    </a:lnTo>
                    <a:cubicBezTo>
                      <a:pt x="396633" y="365028"/>
                      <a:pt x="395748" y="364648"/>
                      <a:pt x="391953" y="365533"/>
                    </a:cubicBezTo>
                    <a:cubicBezTo>
                      <a:pt x="391574" y="365533"/>
                      <a:pt x="390942" y="365787"/>
                      <a:pt x="390436" y="365913"/>
                    </a:cubicBezTo>
                    <a:cubicBezTo>
                      <a:pt x="390562" y="364901"/>
                      <a:pt x="390815" y="364016"/>
                      <a:pt x="390942" y="363004"/>
                    </a:cubicBezTo>
                    <a:cubicBezTo>
                      <a:pt x="409281" y="355795"/>
                      <a:pt x="419905" y="351242"/>
                      <a:pt x="429264" y="347194"/>
                    </a:cubicBezTo>
                    <a:cubicBezTo>
                      <a:pt x="425849" y="364016"/>
                      <a:pt x="422434" y="376663"/>
                      <a:pt x="419020" y="388552"/>
                    </a:cubicBezTo>
                    <a:cubicBezTo>
                      <a:pt x="421043" y="385138"/>
                      <a:pt x="421423" y="393106"/>
                      <a:pt x="427493" y="367178"/>
                    </a:cubicBezTo>
                    <a:cubicBezTo>
                      <a:pt x="426988" y="367051"/>
                      <a:pt x="428632" y="357186"/>
                      <a:pt x="430403" y="346688"/>
                    </a:cubicBezTo>
                    <a:cubicBezTo>
                      <a:pt x="436600" y="343906"/>
                      <a:pt x="442544" y="341250"/>
                      <a:pt x="450006" y="337961"/>
                    </a:cubicBezTo>
                    <a:cubicBezTo>
                      <a:pt x="444062" y="367178"/>
                      <a:pt x="436600" y="394876"/>
                      <a:pt x="427241" y="422448"/>
                    </a:cubicBezTo>
                    <a:cubicBezTo>
                      <a:pt x="421676" y="439902"/>
                      <a:pt x="416111" y="457356"/>
                      <a:pt x="410419" y="474810"/>
                    </a:cubicBezTo>
                    <a:cubicBezTo>
                      <a:pt x="405234" y="492517"/>
                      <a:pt x="399921" y="510224"/>
                      <a:pt x="394610" y="528310"/>
                    </a:cubicBezTo>
                    <a:cubicBezTo>
                      <a:pt x="395115" y="531219"/>
                      <a:pt x="393977" y="538175"/>
                      <a:pt x="392080" y="546902"/>
                    </a:cubicBezTo>
                    <a:cubicBezTo>
                      <a:pt x="390056" y="555756"/>
                      <a:pt x="388033" y="567138"/>
                      <a:pt x="386388" y="577762"/>
                    </a:cubicBezTo>
                    <a:cubicBezTo>
                      <a:pt x="383226" y="599390"/>
                      <a:pt x="379938" y="619374"/>
                      <a:pt x="381962" y="622283"/>
                    </a:cubicBezTo>
                    <a:cubicBezTo>
                      <a:pt x="385756" y="598758"/>
                      <a:pt x="387780" y="579154"/>
                      <a:pt x="391321" y="562332"/>
                    </a:cubicBezTo>
                    <a:cubicBezTo>
                      <a:pt x="394736" y="545384"/>
                      <a:pt x="399415" y="532484"/>
                      <a:pt x="403083" y="519709"/>
                    </a:cubicBezTo>
                    <a:cubicBezTo>
                      <a:pt x="411178" y="494667"/>
                      <a:pt x="418134" y="472786"/>
                      <a:pt x="428758" y="439649"/>
                    </a:cubicBezTo>
                    <a:cubicBezTo>
                      <a:pt x="423573" y="461530"/>
                      <a:pt x="426861" y="453815"/>
                      <a:pt x="430529" y="445720"/>
                    </a:cubicBezTo>
                    <a:cubicBezTo>
                      <a:pt x="427367" y="456344"/>
                      <a:pt x="424331" y="466969"/>
                      <a:pt x="421549" y="478099"/>
                    </a:cubicBezTo>
                    <a:cubicBezTo>
                      <a:pt x="415605" y="502382"/>
                      <a:pt x="407890" y="527298"/>
                      <a:pt x="401945" y="553606"/>
                    </a:cubicBezTo>
                    <a:cubicBezTo>
                      <a:pt x="397266" y="574095"/>
                      <a:pt x="394862" y="595596"/>
                      <a:pt x="390942" y="617477"/>
                    </a:cubicBezTo>
                    <a:cubicBezTo>
                      <a:pt x="392965" y="603691"/>
                      <a:pt x="394104" y="591928"/>
                      <a:pt x="395368" y="580798"/>
                    </a:cubicBezTo>
                    <a:cubicBezTo>
                      <a:pt x="397392" y="557653"/>
                      <a:pt x="402198" y="537669"/>
                      <a:pt x="409154" y="507568"/>
                    </a:cubicBezTo>
                    <a:cubicBezTo>
                      <a:pt x="404222" y="527678"/>
                      <a:pt x="398910" y="545131"/>
                      <a:pt x="395495" y="560815"/>
                    </a:cubicBezTo>
                    <a:cubicBezTo>
                      <a:pt x="392586" y="576498"/>
                      <a:pt x="390056" y="589525"/>
                      <a:pt x="388159" y="599643"/>
                    </a:cubicBezTo>
                    <a:cubicBezTo>
                      <a:pt x="393977" y="606473"/>
                      <a:pt x="369314" y="680715"/>
                      <a:pt x="364887" y="739148"/>
                    </a:cubicBezTo>
                    <a:lnTo>
                      <a:pt x="367037" y="739401"/>
                    </a:lnTo>
                    <a:cubicBezTo>
                      <a:pt x="367923" y="738515"/>
                      <a:pt x="368555" y="735733"/>
                      <a:pt x="370832" y="716003"/>
                    </a:cubicBezTo>
                    <a:cubicBezTo>
                      <a:pt x="370326" y="714990"/>
                      <a:pt x="369946" y="711955"/>
                      <a:pt x="373108" y="692604"/>
                    </a:cubicBezTo>
                    <a:cubicBezTo>
                      <a:pt x="374120" y="697031"/>
                      <a:pt x="378420" y="674771"/>
                      <a:pt x="380570" y="670597"/>
                    </a:cubicBezTo>
                    <a:cubicBezTo>
                      <a:pt x="376650" y="692098"/>
                      <a:pt x="373488" y="712461"/>
                      <a:pt x="371464" y="731559"/>
                    </a:cubicBezTo>
                    <a:cubicBezTo>
                      <a:pt x="367164" y="771146"/>
                      <a:pt x="364761" y="805042"/>
                      <a:pt x="368049" y="833879"/>
                    </a:cubicBezTo>
                    <a:cubicBezTo>
                      <a:pt x="368429" y="835777"/>
                      <a:pt x="369188" y="837421"/>
                      <a:pt x="369567" y="839191"/>
                    </a:cubicBezTo>
                    <a:cubicBezTo>
                      <a:pt x="369946" y="842986"/>
                      <a:pt x="371085" y="848424"/>
                      <a:pt x="373361" y="855380"/>
                    </a:cubicBezTo>
                    <a:cubicBezTo>
                      <a:pt x="378294" y="871317"/>
                      <a:pt x="390183" y="894715"/>
                      <a:pt x="412063" y="917101"/>
                    </a:cubicBezTo>
                    <a:cubicBezTo>
                      <a:pt x="413075" y="917101"/>
                      <a:pt x="413455" y="916722"/>
                      <a:pt x="413707" y="916216"/>
                    </a:cubicBezTo>
                    <a:cubicBezTo>
                      <a:pt x="429391" y="932532"/>
                      <a:pt x="447730" y="946444"/>
                      <a:pt x="471634" y="954918"/>
                    </a:cubicBezTo>
                    <a:cubicBezTo>
                      <a:pt x="489720" y="961748"/>
                      <a:pt x="508186" y="965542"/>
                      <a:pt x="526778" y="966807"/>
                    </a:cubicBezTo>
                    <a:cubicBezTo>
                      <a:pt x="527158" y="967060"/>
                      <a:pt x="527537" y="967440"/>
                      <a:pt x="527411" y="967819"/>
                    </a:cubicBezTo>
                    <a:cubicBezTo>
                      <a:pt x="514510" y="967440"/>
                      <a:pt x="502621" y="966175"/>
                      <a:pt x="493135" y="964783"/>
                    </a:cubicBezTo>
                    <a:cubicBezTo>
                      <a:pt x="502748" y="967060"/>
                      <a:pt x="511095" y="968451"/>
                      <a:pt x="518684" y="969463"/>
                    </a:cubicBezTo>
                    <a:cubicBezTo>
                      <a:pt x="517925" y="969463"/>
                      <a:pt x="517419" y="969463"/>
                      <a:pt x="516534" y="969463"/>
                    </a:cubicBezTo>
                    <a:cubicBezTo>
                      <a:pt x="532343" y="971360"/>
                      <a:pt x="543979" y="971613"/>
                      <a:pt x="557765" y="970602"/>
                    </a:cubicBezTo>
                    <a:cubicBezTo>
                      <a:pt x="571425" y="969463"/>
                      <a:pt x="587614" y="966807"/>
                      <a:pt x="611139" y="958459"/>
                    </a:cubicBezTo>
                    <a:cubicBezTo>
                      <a:pt x="627707" y="950871"/>
                      <a:pt x="631628" y="947203"/>
                      <a:pt x="635549" y="943156"/>
                    </a:cubicBezTo>
                    <a:cubicBezTo>
                      <a:pt x="638205" y="941891"/>
                      <a:pt x="640735" y="940753"/>
                      <a:pt x="643390" y="939362"/>
                    </a:cubicBezTo>
                    <a:cubicBezTo>
                      <a:pt x="665524" y="924816"/>
                      <a:pt x="688416" y="902177"/>
                      <a:pt x="709538" y="870811"/>
                    </a:cubicBezTo>
                    <a:cubicBezTo>
                      <a:pt x="718645" y="857278"/>
                      <a:pt x="726360" y="841342"/>
                      <a:pt x="734201" y="824141"/>
                    </a:cubicBezTo>
                    <a:cubicBezTo>
                      <a:pt x="734707" y="823255"/>
                      <a:pt x="735213" y="822496"/>
                      <a:pt x="735593" y="821864"/>
                    </a:cubicBezTo>
                    <a:cubicBezTo>
                      <a:pt x="728636" y="843492"/>
                      <a:pt x="729775" y="846021"/>
                      <a:pt x="725221" y="858542"/>
                    </a:cubicBezTo>
                    <a:cubicBezTo>
                      <a:pt x="722945" y="864740"/>
                      <a:pt x="718645" y="873720"/>
                      <a:pt x="709538" y="887379"/>
                    </a:cubicBezTo>
                    <a:cubicBezTo>
                      <a:pt x="700179" y="900912"/>
                      <a:pt x="686519" y="920643"/>
                      <a:pt x="658568" y="942776"/>
                    </a:cubicBezTo>
                    <a:cubicBezTo>
                      <a:pt x="654521" y="945938"/>
                      <a:pt x="651611" y="948215"/>
                      <a:pt x="649967" y="949606"/>
                    </a:cubicBezTo>
                    <a:lnTo>
                      <a:pt x="648955" y="950239"/>
                    </a:lnTo>
                    <a:cubicBezTo>
                      <a:pt x="644655" y="952768"/>
                      <a:pt x="645288" y="952768"/>
                      <a:pt x="649208" y="950745"/>
                    </a:cubicBezTo>
                    <a:lnTo>
                      <a:pt x="649588" y="950745"/>
                    </a:lnTo>
                    <a:cubicBezTo>
                      <a:pt x="649588" y="950745"/>
                      <a:pt x="650347" y="950112"/>
                      <a:pt x="650347" y="950112"/>
                    </a:cubicBezTo>
                    <a:cubicBezTo>
                      <a:pt x="655153" y="947077"/>
                      <a:pt x="664892" y="940120"/>
                      <a:pt x="675389" y="930381"/>
                    </a:cubicBezTo>
                    <a:cubicBezTo>
                      <a:pt x="685887" y="920643"/>
                      <a:pt x="697143" y="908122"/>
                      <a:pt x="706629" y="895474"/>
                    </a:cubicBezTo>
                    <a:cubicBezTo>
                      <a:pt x="715988" y="883079"/>
                      <a:pt x="724210" y="870305"/>
                      <a:pt x="729269" y="861072"/>
                    </a:cubicBezTo>
                    <a:cubicBezTo>
                      <a:pt x="734328" y="851966"/>
                      <a:pt x="736984" y="846780"/>
                      <a:pt x="736604" y="848804"/>
                    </a:cubicBezTo>
                    <a:cubicBezTo>
                      <a:pt x="730534" y="862463"/>
                      <a:pt x="725601" y="871822"/>
                      <a:pt x="721680" y="878779"/>
                    </a:cubicBezTo>
                    <a:cubicBezTo>
                      <a:pt x="717759" y="885609"/>
                      <a:pt x="715103" y="890162"/>
                      <a:pt x="712321" y="894589"/>
                    </a:cubicBezTo>
                    <a:cubicBezTo>
                      <a:pt x="706629" y="903189"/>
                      <a:pt x="701950" y="911789"/>
                      <a:pt x="682219" y="931646"/>
                    </a:cubicBezTo>
                    <a:cubicBezTo>
                      <a:pt x="687531" y="929496"/>
                      <a:pt x="701444" y="915584"/>
                      <a:pt x="706882" y="909133"/>
                    </a:cubicBezTo>
                    <a:cubicBezTo>
                      <a:pt x="709664" y="905971"/>
                      <a:pt x="710676" y="904960"/>
                      <a:pt x="708021" y="908501"/>
                    </a:cubicBezTo>
                    <a:cubicBezTo>
                      <a:pt x="705238" y="912042"/>
                      <a:pt x="699167" y="920516"/>
                      <a:pt x="685254" y="934808"/>
                    </a:cubicBezTo>
                    <a:cubicBezTo>
                      <a:pt x="707388" y="913434"/>
                      <a:pt x="718518" y="898636"/>
                      <a:pt x="730534" y="881435"/>
                    </a:cubicBezTo>
                    <a:cubicBezTo>
                      <a:pt x="742802" y="863349"/>
                      <a:pt x="752540" y="842606"/>
                      <a:pt x="766579" y="809975"/>
                    </a:cubicBezTo>
                    <a:cubicBezTo>
                      <a:pt x="768350" y="801248"/>
                      <a:pt x="758612" y="822749"/>
                      <a:pt x="748114" y="844250"/>
                    </a:cubicBezTo>
                    <a:cubicBezTo>
                      <a:pt x="737869" y="865752"/>
                      <a:pt x="723830" y="886241"/>
                      <a:pt x="729522" y="873214"/>
                    </a:cubicBezTo>
                    <a:cubicBezTo>
                      <a:pt x="740525" y="854874"/>
                      <a:pt x="746596" y="840582"/>
                      <a:pt x="751402" y="829579"/>
                    </a:cubicBezTo>
                    <a:cubicBezTo>
                      <a:pt x="756208" y="818449"/>
                      <a:pt x="759370" y="810607"/>
                      <a:pt x="761520" y="804663"/>
                    </a:cubicBezTo>
                    <a:cubicBezTo>
                      <a:pt x="765947" y="792901"/>
                      <a:pt x="766579" y="788853"/>
                      <a:pt x="767085" y="784680"/>
                    </a:cubicBezTo>
                    <a:cubicBezTo>
                      <a:pt x="770121" y="783921"/>
                      <a:pt x="806673" y="700698"/>
                      <a:pt x="808696" y="699307"/>
                    </a:cubicBezTo>
                    <a:cubicBezTo>
                      <a:pt x="804649" y="710943"/>
                      <a:pt x="800728" y="720303"/>
                      <a:pt x="797566" y="727891"/>
                    </a:cubicBezTo>
                    <a:cubicBezTo>
                      <a:pt x="794404" y="735480"/>
                      <a:pt x="792128" y="741171"/>
                      <a:pt x="790357" y="745472"/>
                    </a:cubicBezTo>
                    <a:cubicBezTo>
                      <a:pt x="786942" y="753946"/>
                      <a:pt x="786184" y="756602"/>
                      <a:pt x="787195" y="755463"/>
                    </a:cubicBezTo>
                    <a:cubicBezTo>
                      <a:pt x="789092" y="753313"/>
                      <a:pt x="797566" y="736492"/>
                      <a:pt x="805029" y="723591"/>
                    </a:cubicBezTo>
                    <a:cubicBezTo>
                      <a:pt x="774421" y="791510"/>
                      <a:pt x="772524" y="806813"/>
                      <a:pt x="796428" y="745724"/>
                    </a:cubicBezTo>
                    <a:cubicBezTo>
                      <a:pt x="799843" y="741804"/>
                      <a:pt x="791116" y="762040"/>
                      <a:pt x="781504" y="784300"/>
                    </a:cubicBezTo>
                    <a:cubicBezTo>
                      <a:pt x="776698" y="795177"/>
                      <a:pt x="771765" y="806560"/>
                      <a:pt x="767844" y="815667"/>
                    </a:cubicBezTo>
                    <a:cubicBezTo>
                      <a:pt x="764050" y="824773"/>
                      <a:pt x="761141" y="831729"/>
                      <a:pt x="761014" y="833626"/>
                    </a:cubicBezTo>
                    <a:cubicBezTo>
                      <a:pt x="769488" y="814908"/>
                      <a:pt x="777077" y="798086"/>
                      <a:pt x="783654" y="783668"/>
                    </a:cubicBezTo>
                    <a:cubicBezTo>
                      <a:pt x="790231" y="769123"/>
                      <a:pt x="796049" y="756854"/>
                      <a:pt x="800602" y="747495"/>
                    </a:cubicBezTo>
                    <a:cubicBezTo>
                      <a:pt x="798831" y="749772"/>
                      <a:pt x="800476" y="744460"/>
                      <a:pt x="804017" y="734974"/>
                    </a:cubicBezTo>
                    <a:cubicBezTo>
                      <a:pt x="805914" y="730168"/>
                      <a:pt x="808190" y="724350"/>
                      <a:pt x="810720" y="717773"/>
                    </a:cubicBezTo>
                    <a:cubicBezTo>
                      <a:pt x="813123" y="711070"/>
                      <a:pt x="815779" y="703734"/>
                      <a:pt x="818435" y="696019"/>
                    </a:cubicBezTo>
                    <a:cubicBezTo>
                      <a:pt x="829565" y="665158"/>
                      <a:pt x="843731" y="629365"/>
                      <a:pt x="849928" y="613176"/>
                    </a:cubicBezTo>
                    <a:cubicBezTo>
                      <a:pt x="841581" y="640875"/>
                      <a:pt x="830830" y="666550"/>
                      <a:pt x="836016" y="658961"/>
                    </a:cubicBezTo>
                    <a:cubicBezTo>
                      <a:pt x="843984" y="638598"/>
                      <a:pt x="848916" y="622662"/>
                      <a:pt x="853470" y="609635"/>
                    </a:cubicBezTo>
                    <a:cubicBezTo>
                      <a:pt x="858149" y="596608"/>
                      <a:pt x="861817" y="586110"/>
                      <a:pt x="865358" y="576119"/>
                    </a:cubicBezTo>
                    <a:cubicBezTo>
                      <a:pt x="872567" y="555882"/>
                      <a:pt x="879650" y="537543"/>
                      <a:pt x="891539" y="502003"/>
                    </a:cubicBezTo>
                    <a:cubicBezTo>
                      <a:pt x="896219" y="479742"/>
                      <a:pt x="858149" y="580166"/>
                      <a:pt x="892804" y="477593"/>
                    </a:cubicBezTo>
                    <a:cubicBezTo>
                      <a:pt x="892172" y="482146"/>
                      <a:pt x="897483" y="469877"/>
                      <a:pt x="904819" y="449135"/>
                    </a:cubicBezTo>
                    <a:cubicBezTo>
                      <a:pt x="911775" y="428140"/>
                      <a:pt x="923285" y="399556"/>
                      <a:pt x="933909" y="364775"/>
                    </a:cubicBezTo>
                    <a:cubicBezTo>
                      <a:pt x="939980" y="345550"/>
                      <a:pt x="942509" y="318358"/>
                      <a:pt x="931379" y="295086"/>
                    </a:cubicBezTo>
                    <a:lnTo>
                      <a:pt x="929735" y="291418"/>
                    </a:lnTo>
                    <a:lnTo>
                      <a:pt x="928850" y="289647"/>
                    </a:lnTo>
                    <a:cubicBezTo>
                      <a:pt x="928217" y="288383"/>
                      <a:pt x="927332" y="286864"/>
                      <a:pt x="926573" y="285600"/>
                    </a:cubicBezTo>
                    <a:cubicBezTo>
                      <a:pt x="923285" y="280288"/>
                      <a:pt x="918479" y="275608"/>
                      <a:pt x="913167" y="272193"/>
                    </a:cubicBezTo>
                    <a:cubicBezTo>
                      <a:pt x="902416" y="265237"/>
                      <a:pt x="890527" y="264099"/>
                      <a:pt x="881168" y="265490"/>
                    </a:cubicBezTo>
                    <a:cubicBezTo>
                      <a:pt x="876109" y="266249"/>
                      <a:pt x="872821" y="267134"/>
                      <a:pt x="867761" y="269158"/>
                    </a:cubicBezTo>
                    <a:cubicBezTo>
                      <a:pt x="862829" y="271308"/>
                      <a:pt x="859287" y="273711"/>
                      <a:pt x="856252" y="275988"/>
                    </a:cubicBezTo>
                    <a:cubicBezTo>
                      <a:pt x="850308" y="280667"/>
                      <a:pt x="846386" y="285094"/>
                      <a:pt x="842972" y="289394"/>
                    </a:cubicBezTo>
                    <a:cubicBezTo>
                      <a:pt x="830071" y="306215"/>
                      <a:pt x="824633" y="321266"/>
                      <a:pt x="820332" y="332776"/>
                    </a:cubicBezTo>
                    <a:cubicBezTo>
                      <a:pt x="816538" y="343147"/>
                      <a:pt x="813629" y="351242"/>
                      <a:pt x="811732" y="356174"/>
                    </a:cubicBezTo>
                    <a:cubicBezTo>
                      <a:pt x="814767" y="346436"/>
                      <a:pt x="817550" y="337203"/>
                      <a:pt x="821344" y="326452"/>
                    </a:cubicBezTo>
                    <a:cubicBezTo>
                      <a:pt x="825644" y="315069"/>
                      <a:pt x="830577" y="303939"/>
                      <a:pt x="838545" y="292429"/>
                    </a:cubicBezTo>
                    <a:cubicBezTo>
                      <a:pt x="842592" y="286738"/>
                      <a:pt x="847272" y="280794"/>
                      <a:pt x="854861" y="274723"/>
                    </a:cubicBezTo>
                    <a:cubicBezTo>
                      <a:pt x="858781" y="271687"/>
                      <a:pt x="863588" y="268525"/>
                      <a:pt x="870291" y="266122"/>
                    </a:cubicBezTo>
                    <a:cubicBezTo>
                      <a:pt x="875350" y="264352"/>
                      <a:pt x="881042" y="263087"/>
                      <a:pt x="887239" y="262960"/>
                    </a:cubicBezTo>
                    <a:cubicBezTo>
                      <a:pt x="899507" y="262328"/>
                      <a:pt x="915570" y="267893"/>
                      <a:pt x="925182" y="280035"/>
                    </a:cubicBezTo>
                    <a:cubicBezTo>
                      <a:pt x="927459" y="282817"/>
                      <a:pt x="929735" y="286485"/>
                      <a:pt x="931000" y="289015"/>
                    </a:cubicBezTo>
                    <a:lnTo>
                      <a:pt x="932897" y="293062"/>
                    </a:lnTo>
                    <a:cubicBezTo>
                      <a:pt x="934162" y="295845"/>
                      <a:pt x="935300" y="298627"/>
                      <a:pt x="936439" y="301789"/>
                    </a:cubicBezTo>
                    <a:cubicBezTo>
                      <a:pt x="937577" y="304951"/>
                      <a:pt x="938715" y="308239"/>
                      <a:pt x="939601" y="312793"/>
                    </a:cubicBezTo>
                    <a:cubicBezTo>
                      <a:pt x="940106" y="315575"/>
                      <a:pt x="940233" y="316713"/>
                      <a:pt x="940486" y="318358"/>
                    </a:cubicBezTo>
                    <a:lnTo>
                      <a:pt x="940992" y="323037"/>
                    </a:lnTo>
                    <a:cubicBezTo>
                      <a:pt x="941498" y="329234"/>
                      <a:pt x="941498" y="335432"/>
                      <a:pt x="940992" y="341503"/>
                    </a:cubicBezTo>
                    <a:cubicBezTo>
                      <a:pt x="940486" y="347447"/>
                      <a:pt x="939601" y="353392"/>
                      <a:pt x="938209" y="359083"/>
                    </a:cubicBezTo>
                    <a:cubicBezTo>
                      <a:pt x="937071" y="363510"/>
                      <a:pt x="935806" y="367937"/>
                      <a:pt x="934668" y="372237"/>
                    </a:cubicBezTo>
                    <a:cubicBezTo>
                      <a:pt x="929988" y="388552"/>
                      <a:pt x="925688" y="402212"/>
                      <a:pt x="922779" y="414227"/>
                    </a:cubicBezTo>
                    <a:cubicBezTo>
                      <a:pt x="928217" y="398165"/>
                      <a:pt x="934288" y="380837"/>
                      <a:pt x="939474" y="361360"/>
                    </a:cubicBezTo>
                    <a:cubicBezTo>
                      <a:pt x="942763" y="348965"/>
                      <a:pt x="943774" y="335685"/>
                      <a:pt x="942636" y="323037"/>
                    </a:cubicBezTo>
                    <a:close/>
                    <a:moveTo>
                      <a:pt x="386515" y="366545"/>
                    </a:moveTo>
                    <a:lnTo>
                      <a:pt x="386515" y="366545"/>
                    </a:lnTo>
                    <a:cubicBezTo>
                      <a:pt x="386515" y="366545"/>
                      <a:pt x="386515" y="366292"/>
                      <a:pt x="386388" y="366039"/>
                    </a:cubicBezTo>
                    <a:cubicBezTo>
                      <a:pt x="386009" y="366798"/>
                      <a:pt x="385756" y="366672"/>
                      <a:pt x="385503" y="365154"/>
                    </a:cubicBezTo>
                    <a:cubicBezTo>
                      <a:pt x="385503" y="365154"/>
                      <a:pt x="385503" y="364901"/>
                      <a:pt x="385503" y="364775"/>
                    </a:cubicBezTo>
                    <a:cubicBezTo>
                      <a:pt x="385503" y="364775"/>
                      <a:pt x="385756" y="364775"/>
                      <a:pt x="385883" y="364648"/>
                    </a:cubicBezTo>
                    <a:cubicBezTo>
                      <a:pt x="385883" y="364395"/>
                      <a:pt x="385756" y="364269"/>
                      <a:pt x="385629" y="364016"/>
                    </a:cubicBezTo>
                    <a:lnTo>
                      <a:pt x="385883" y="364648"/>
                    </a:lnTo>
                    <a:cubicBezTo>
                      <a:pt x="385883" y="364648"/>
                      <a:pt x="385883" y="364648"/>
                      <a:pt x="386009" y="364648"/>
                    </a:cubicBezTo>
                    <a:lnTo>
                      <a:pt x="386515" y="365787"/>
                    </a:lnTo>
                    <a:cubicBezTo>
                      <a:pt x="386515" y="365787"/>
                      <a:pt x="386515" y="365913"/>
                      <a:pt x="386388" y="366039"/>
                    </a:cubicBezTo>
                    <a:lnTo>
                      <a:pt x="386388" y="366545"/>
                    </a:lnTo>
                    <a:close/>
                    <a:moveTo>
                      <a:pt x="385503" y="363130"/>
                    </a:moveTo>
                    <a:lnTo>
                      <a:pt x="385503" y="363130"/>
                    </a:lnTo>
                    <a:cubicBezTo>
                      <a:pt x="385503" y="363130"/>
                      <a:pt x="385503" y="362877"/>
                      <a:pt x="385503" y="362877"/>
                    </a:cubicBezTo>
                    <a:lnTo>
                      <a:pt x="385503" y="362877"/>
                    </a:lnTo>
                    <a:cubicBezTo>
                      <a:pt x="385124" y="361992"/>
                      <a:pt x="384997" y="361233"/>
                      <a:pt x="384744" y="360728"/>
                    </a:cubicBezTo>
                    <a:lnTo>
                      <a:pt x="384744" y="360728"/>
                    </a:lnTo>
                    <a:cubicBezTo>
                      <a:pt x="384744" y="360728"/>
                      <a:pt x="385503" y="362877"/>
                      <a:pt x="385503" y="362877"/>
                    </a:cubicBezTo>
                    <a:cubicBezTo>
                      <a:pt x="385124" y="363004"/>
                      <a:pt x="384871" y="363130"/>
                      <a:pt x="384491" y="363257"/>
                    </a:cubicBezTo>
                    <a:cubicBezTo>
                      <a:pt x="384491" y="363890"/>
                      <a:pt x="384365" y="364648"/>
                      <a:pt x="384238" y="365407"/>
                    </a:cubicBezTo>
                    <a:lnTo>
                      <a:pt x="384238" y="365407"/>
                    </a:lnTo>
                    <a:cubicBezTo>
                      <a:pt x="384238" y="365407"/>
                      <a:pt x="384238" y="365407"/>
                      <a:pt x="384238" y="365407"/>
                    </a:cubicBezTo>
                    <a:cubicBezTo>
                      <a:pt x="384238" y="366166"/>
                      <a:pt x="384112" y="366925"/>
                      <a:pt x="383985" y="367684"/>
                    </a:cubicBezTo>
                    <a:cubicBezTo>
                      <a:pt x="383353" y="367937"/>
                      <a:pt x="382594" y="368316"/>
                      <a:pt x="381582" y="368695"/>
                    </a:cubicBezTo>
                    <a:lnTo>
                      <a:pt x="379053" y="371731"/>
                    </a:lnTo>
                    <a:cubicBezTo>
                      <a:pt x="379053" y="370972"/>
                      <a:pt x="379306" y="370213"/>
                      <a:pt x="379432" y="369454"/>
                    </a:cubicBezTo>
                    <a:cubicBezTo>
                      <a:pt x="378673" y="369707"/>
                      <a:pt x="377915" y="370087"/>
                      <a:pt x="376902" y="370340"/>
                    </a:cubicBezTo>
                    <a:lnTo>
                      <a:pt x="379432" y="367304"/>
                    </a:lnTo>
                    <a:cubicBezTo>
                      <a:pt x="379432" y="367304"/>
                      <a:pt x="379685" y="367304"/>
                      <a:pt x="379812" y="367178"/>
                    </a:cubicBezTo>
                    <a:cubicBezTo>
                      <a:pt x="379812" y="367051"/>
                      <a:pt x="379812" y="366925"/>
                      <a:pt x="379812" y="366672"/>
                    </a:cubicBezTo>
                    <a:lnTo>
                      <a:pt x="381582" y="364395"/>
                    </a:lnTo>
                    <a:cubicBezTo>
                      <a:pt x="381582" y="364395"/>
                      <a:pt x="380570" y="364775"/>
                      <a:pt x="380064" y="365028"/>
                    </a:cubicBezTo>
                    <a:cubicBezTo>
                      <a:pt x="380064" y="364522"/>
                      <a:pt x="380191" y="363890"/>
                      <a:pt x="380318" y="363384"/>
                    </a:cubicBezTo>
                    <a:lnTo>
                      <a:pt x="378420" y="365660"/>
                    </a:lnTo>
                    <a:cubicBezTo>
                      <a:pt x="377535" y="366039"/>
                      <a:pt x="376650" y="366419"/>
                      <a:pt x="375638" y="366798"/>
                    </a:cubicBezTo>
                    <a:lnTo>
                      <a:pt x="380697" y="360601"/>
                    </a:lnTo>
                    <a:cubicBezTo>
                      <a:pt x="380697" y="360601"/>
                      <a:pt x="380697" y="360348"/>
                      <a:pt x="380697" y="360222"/>
                    </a:cubicBezTo>
                    <a:cubicBezTo>
                      <a:pt x="380697" y="360222"/>
                      <a:pt x="380950" y="360095"/>
                      <a:pt x="381076" y="359968"/>
                    </a:cubicBezTo>
                    <a:lnTo>
                      <a:pt x="385377" y="354657"/>
                    </a:lnTo>
                    <a:cubicBezTo>
                      <a:pt x="385377" y="355542"/>
                      <a:pt x="385124" y="356427"/>
                      <a:pt x="384997" y="357312"/>
                    </a:cubicBezTo>
                    <a:lnTo>
                      <a:pt x="383985" y="358577"/>
                    </a:lnTo>
                    <a:cubicBezTo>
                      <a:pt x="383985" y="358577"/>
                      <a:pt x="384491" y="358324"/>
                      <a:pt x="384744" y="358324"/>
                    </a:cubicBezTo>
                    <a:cubicBezTo>
                      <a:pt x="384744" y="358324"/>
                      <a:pt x="384744" y="358324"/>
                      <a:pt x="384744" y="358324"/>
                    </a:cubicBezTo>
                    <a:cubicBezTo>
                      <a:pt x="384744" y="359083"/>
                      <a:pt x="384618" y="359716"/>
                      <a:pt x="384491" y="360474"/>
                    </a:cubicBezTo>
                    <a:lnTo>
                      <a:pt x="386388" y="358071"/>
                    </a:lnTo>
                    <a:cubicBezTo>
                      <a:pt x="386388" y="358071"/>
                      <a:pt x="386388" y="357818"/>
                      <a:pt x="386388" y="357566"/>
                    </a:cubicBezTo>
                    <a:cubicBezTo>
                      <a:pt x="386515" y="357566"/>
                      <a:pt x="386641" y="357566"/>
                      <a:pt x="386894" y="357439"/>
                    </a:cubicBezTo>
                    <a:lnTo>
                      <a:pt x="388791" y="355036"/>
                    </a:lnTo>
                    <a:cubicBezTo>
                      <a:pt x="388791" y="355036"/>
                      <a:pt x="388539" y="356174"/>
                      <a:pt x="388412" y="356806"/>
                    </a:cubicBezTo>
                    <a:cubicBezTo>
                      <a:pt x="389424" y="356427"/>
                      <a:pt x="390436" y="356048"/>
                      <a:pt x="391448" y="355668"/>
                    </a:cubicBezTo>
                    <a:lnTo>
                      <a:pt x="387653" y="360348"/>
                    </a:lnTo>
                    <a:cubicBezTo>
                      <a:pt x="387653" y="360348"/>
                      <a:pt x="387400" y="361233"/>
                      <a:pt x="387400" y="361613"/>
                    </a:cubicBezTo>
                    <a:cubicBezTo>
                      <a:pt x="387021" y="361739"/>
                      <a:pt x="386641" y="361866"/>
                      <a:pt x="386262" y="362119"/>
                    </a:cubicBezTo>
                    <a:lnTo>
                      <a:pt x="385629" y="363004"/>
                    </a:lnTo>
                    <a:cubicBezTo>
                      <a:pt x="385629" y="363004"/>
                      <a:pt x="385629" y="362625"/>
                      <a:pt x="385629" y="362371"/>
                    </a:cubicBezTo>
                    <a:cubicBezTo>
                      <a:pt x="385503" y="362371"/>
                      <a:pt x="385250" y="362498"/>
                      <a:pt x="385124" y="362625"/>
                    </a:cubicBezTo>
                    <a:lnTo>
                      <a:pt x="385124" y="362877"/>
                    </a:lnTo>
                    <a:close/>
                    <a:moveTo>
                      <a:pt x="40852" y="966048"/>
                    </a:moveTo>
                    <a:cubicBezTo>
                      <a:pt x="40852" y="966048"/>
                      <a:pt x="40979" y="966048"/>
                      <a:pt x="41358" y="966301"/>
                    </a:cubicBezTo>
                    <a:cubicBezTo>
                      <a:pt x="41358" y="966301"/>
                      <a:pt x="41358" y="966301"/>
                      <a:pt x="41358" y="966301"/>
                    </a:cubicBezTo>
                    <a:cubicBezTo>
                      <a:pt x="41105" y="966301"/>
                      <a:pt x="40852" y="966175"/>
                      <a:pt x="40852" y="966048"/>
                    </a:cubicBezTo>
                    <a:close/>
                    <a:moveTo>
                      <a:pt x="267626" y="382482"/>
                    </a:moveTo>
                    <a:lnTo>
                      <a:pt x="267626" y="382482"/>
                    </a:lnTo>
                    <a:cubicBezTo>
                      <a:pt x="267626" y="382482"/>
                      <a:pt x="267626" y="382608"/>
                      <a:pt x="267626" y="382608"/>
                    </a:cubicBezTo>
                    <a:lnTo>
                      <a:pt x="267626" y="382608"/>
                    </a:lnTo>
                    <a:cubicBezTo>
                      <a:pt x="267626" y="382608"/>
                      <a:pt x="267626" y="382355"/>
                      <a:pt x="267626" y="382355"/>
                    </a:cubicBezTo>
                    <a:lnTo>
                      <a:pt x="267626" y="382355"/>
                    </a:lnTo>
                    <a:close/>
                    <a:moveTo>
                      <a:pt x="267373" y="400062"/>
                    </a:moveTo>
                    <a:cubicBezTo>
                      <a:pt x="267373" y="399050"/>
                      <a:pt x="267373" y="397912"/>
                      <a:pt x="267373" y="396647"/>
                    </a:cubicBezTo>
                    <a:lnTo>
                      <a:pt x="267373" y="396647"/>
                    </a:lnTo>
                    <a:cubicBezTo>
                      <a:pt x="267373" y="396647"/>
                      <a:pt x="267373" y="396647"/>
                      <a:pt x="267373" y="396521"/>
                    </a:cubicBezTo>
                    <a:lnTo>
                      <a:pt x="267373" y="396521"/>
                    </a:lnTo>
                    <a:cubicBezTo>
                      <a:pt x="267373" y="399303"/>
                      <a:pt x="267373" y="401074"/>
                      <a:pt x="267373" y="400062"/>
                    </a:cubicBezTo>
                    <a:lnTo>
                      <a:pt x="267373" y="400062"/>
                    </a:lnTo>
                    <a:close/>
                    <a:moveTo>
                      <a:pt x="267879" y="383746"/>
                    </a:moveTo>
                    <a:lnTo>
                      <a:pt x="267879" y="383746"/>
                    </a:lnTo>
                    <a:cubicBezTo>
                      <a:pt x="267879" y="383746"/>
                      <a:pt x="267879" y="383746"/>
                      <a:pt x="267879" y="383746"/>
                    </a:cubicBezTo>
                    <a:cubicBezTo>
                      <a:pt x="267879" y="383746"/>
                      <a:pt x="267879" y="383746"/>
                      <a:pt x="267879" y="383746"/>
                    </a:cubicBezTo>
                    <a:close/>
                    <a:moveTo>
                      <a:pt x="267879" y="385138"/>
                    </a:moveTo>
                    <a:cubicBezTo>
                      <a:pt x="267879" y="385138"/>
                      <a:pt x="267879" y="385138"/>
                      <a:pt x="267879" y="385138"/>
                    </a:cubicBezTo>
                    <a:cubicBezTo>
                      <a:pt x="267879" y="385138"/>
                      <a:pt x="267879" y="385138"/>
                      <a:pt x="267879" y="385138"/>
                    </a:cubicBezTo>
                    <a:cubicBezTo>
                      <a:pt x="267879" y="385138"/>
                      <a:pt x="267879" y="385138"/>
                      <a:pt x="267879" y="385138"/>
                    </a:cubicBezTo>
                    <a:close/>
                    <a:moveTo>
                      <a:pt x="453674" y="317978"/>
                    </a:moveTo>
                    <a:cubicBezTo>
                      <a:pt x="453674" y="317978"/>
                      <a:pt x="453548" y="318863"/>
                      <a:pt x="453422" y="319243"/>
                    </a:cubicBezTo>
                    <a:lnTo>
                      <a:pt x="452409" y="318484"/>
                    </a:lnTo>
                    <a:cubicBezTo>
                      <a:pt x="452409" y="318484"/>
                      <a:pt x="453295" y="318104"/>
                      <a:pt x="453674" y="317978"/>
                    </a:cubicBezTo>
                    <a:close/>
                    <a:moveTo>
                      <a:pt x="459239" y="322152"/>
                    </a:moveTo>
                    <a:lnTo>
                      <a:pt x="459492" y="322152"/>
                    </a:lnTo>
                    <a:cubicBezTo>
                      <a:pt x="459492" y="322152"/>
                      <a:pt x="459366" y="323290"/>
                      <a:pt x="459239" y="323669"/>
                    </a:cubicBezTo>
                    <a:lnTo>
                      <a:pt x="457848" y="322658"/>
                    </a:lnTo>
                    <a:cubicBezTo>
                      <a:pt x="457848" y="322658"/>
                      <a:pt x="458733" y="322278"/>
                      <a:pt x="459239" y="322152"/>
                    </a:cubicBezTo>
                    <a:close/>
                    <a:moveTo>
                      <a:pt x="623028" y="794039"/>
                    </a:move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028" y="794039"/>
                      <a:pt x="623028" y="794039"/>
                      <a:pt x="623028" y="794039"/>
                    </a:cubicBezTo>
                    <a:lnTo>
                      <a:pt x="623028" y="794039"/>
                    </a:lnTo>
                    <a:cubicBezTo>
                      <a:pt x="623787" y="793913"/>
                      <a:pt x="624039" y="793913"/>
                      <a:pt x="623913" y="793913"/>
                    </a:cubicBezTo>
                    <a:cubicBezTo>
                      <a:pt x="623913" y="793913"/>
                      <a:pt x="623913" y="793913"/>
                      <a:pt x="623787" y="793913"/>
                    </a:cubicBezTo>
                    <a:cubicBezTo>
                      <a:pt x="623660" y="793913"/>
                      <a:pt x="623407" y="793913"/>
                      <a:pt x="623154" y="793913"/>
                    </a:cubicBez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3154" y="793913"/>
                      <a:pt x="623154" y="793913"/>
                    </a:cubicBezTo>
                    <a:lnTo>
                      <a:pt x="623154" y="793913"/>
                    </a:lnTo>
                    <a:cubicBezTo>
                      <a:pt x="623154" y="793913"/>
                      <a:pt x="622142" y="794039"/>
                      <a:pt x="621889" y="794165"/>
                    </a:cubicBezTo>
                    <a:cubicBezTo>
                      <a:pt x="621383" y="794165"/>
                      <a:pt x="622269" y="794165"/>
                      <a:pt x="623028" y="793913"/>
                    </a:cubicBezTo>
                    <a:cubicBezTo>
                      <a:pt x="623028" y="793913"/>
                      <a:pt x="623028" y="793913"/>
                      <a:pt x="622901" y="793913"/>
                    </a:cubicBezTo>
                    <a:close/>
                    <a:moveTo>
                      <a:pt x="622016" y="794165"/>
                    </a:moveTo>
                    <a:cubicBezTo>
                      <a:pt x="622016" y="794165"/>
                      <a:pt x="622648" y="794165"/>
                      <a:pt x="623281" y="793913"/>
                    </a:cubicBezTo>
                    <a:lnTo>
                      <a:pt x="623281" y="793913"/>
                    </a:lnTo>
                    <a:cubicBezTo>
                      <a:pt x="621889" y="794165"/>
                      <a:pt x="621636" y="794165"/>
                      <a:pt x="622016" y="794165"/>
                    </a:cubicBezTo>
                    <a:close/>
                    <a:moveTo>
                      <a:pt x="622269" y="794165"/>
                    </a:moveTo>
                    <a:cubicBezTo>
                      <a:pt x="622269" y="794165"/>
                      <a:pt x="622395" y="794165"/>
                      <a:pt x="622522" y="794165"/>
                    </a:cubicBezTo>
                    <a:cubicBezTo>
                      <a:pt x="622522" y="794165"/>
                      <a:pt x="622395" y="794165"/>
                      <a:pt x="622269" y="794165"/>
                    </a:cubicBezTo>
                    <a:close/>
                    <a:moveTo>
                      <a:pt x="622901" y="794165"/>
                    </a:moveTo>
                    <a:cubicBezTo>
                      <a:pt x="622901" y="794165"/>
                      <a:pt x="623154" y="794165"/>
                      <a:pt x="623154" y="794165"/>
                    </a:cubicBezTo>
                    <a:lnTo>
                      <a:pt x="623154" y="794165"/>
                    </a:lnTo>
                    <a:cubicBezTo>
                      <a:pt x="623154" y="794165"/>
                      <a:pt x="622901" y="794165"/>
                      <a:pt x="622901" y="794165"/>
                    </a:cubicBezTo>
                    <a:close/>
                    <a:moveTo>
                      <a:pt x="623533" y="794165"/>
                    </a:moveTo>
                    <a:cubicBezTo>
                      <a:pt x="623533" y="794165"/>
                      <a:pt x="623787" y="794165"/>
                      <a:pt x="623913" y="794165"/>
                    </a:cubicBezTo>
                    <a:cubicBezTo>
                      <a:pt x="623660" y="794165"/>
                      <a:pt x="623407" y="794165"/>
                      <a:pt x="623154" y="794165"/>
                    </a:cubicBezTo>
                    <a:lnTo>
                      <a:pt x="623533" y="794165"/>
                    </a:lnTo>
                    <a:cubicBezTo>
                      <a:pt x="623533" y="794165"/>
                      <a:pt x="623533" y="794165"/>
                      <a:pt x="623533" y="794165"/>
                    </a:cubicBezTo>
                    <a:close/>
                    <a:moveTo>
                      <a:pt x="624672" y="794165"/>
                    </a:moveTo>
                    <a:cubicBezTo>
                      <a:pt x="624672" y="794165"/>
                      <a:pt x="624925" y="794165"/>
                      <a:pt x="625051" y="794165"/>
                    </a:cubicBezTo>
                    <a:cubicBezTo>
                      <a:pt x="624672" y="794165"/>
                      <a:pt x="624419" y="794165"/>
                      <a:pt x="624039" y="794165"/>
                    </a:cubicBezTo>
                    <a:cubicBezTo>
                      <a:pt x="624166" y="794165"/>
                      <a:pt x="624419" y="794165"/>
                      <a:pt x="624672" y="794165"/>
                    </a:cubicBezTo>
                    <a:close/>
                    <a:moveTo>
                      <a:pt x="635676" y="807066"/>
                    </a:moveTo>
                    <a:cubicBezTo>
                      <a:pt x="635676" y="807066"/>
                      <a:pt x="635676" y="807066"/>
                      <a:pt x="635676" y="807066"/>
                    </a:cubicBezTo>
                    <a:lnTo>
                      <a:pt x="636055" y="806813"/>
                    </a:lnTo>
                    <a:cubicBezTo>
                      <a:pt x="636055" y="806813"/>
                      <a:pt x="635549" y="807066"/>
                      <a:pt x="635422" y="807193"/>
                    </a:cubicBezTo>
                    <a:cubicBezTo>
                      <a:pt x="635422" y="807193"/>
                      <a:pt x="635422" y="807193"/>
                      <a:pt x="635422" y="807193"/>
                    </a:cubicBezTo>
                    <a:close/>
                    <a:moveTo>
                      <a:pt x="626695" y="794292"/>
                    </a:moveTo>
                    <a:cubicBezTo>
                      <a:pt x="626695" y="794292"/>
                      <a:pt x="626949" y="794292"/>
                      <a:pt x="627075" y="794292"/>
                    </a:cubicBezTo>
                    <a:cubicBezTo>
                      <a:pt x="626695" y="794292"/>
                      <a:pt x="626443" y="794292"/>
                      <a:pt x="626063" y="794165"/>
                    </a:cubicBezTo>
                    <a:cubicBezTo>
                      <a:pt x="626316" y="794165"/>
                      <a:pt x="626443" y="794165"/>
                      <a:pt x="626695" y="794165"/>
                    </a:cubicBezTo>
                    <a:close/>
                    <a:moveTo>
                      <a:pt x="628466" y="794671"/>
                    </a:moveTo>
                    <a:cubicBezTo>
                      <a:pt x="628466" y="794671"/>
                      <a:pt x="628466" y="794671"/>
                      <a:pt x="628466" y="794671"/>
                    </a:cubicBezTo>
                    <a:cubicBezTo>
                      <a:pt x="628466" y="794798"/>
                      <a:pt x="628466" y="794924"/>
                      <a:pt x="628719" y="795051"/>
                    </a:cubicBezTo>
                    <a:cubicBezTo>
                      <a:pt x="628719" y="794924"/>
                      <a:pt x="628593" y="794798"/>
                      <a:pt x="628466" y="794671"/>
                    </a:cubicBezTo>
                    <a:lnTo>
                      <a:pt x="628466" y="794671"/>
                    </a:lnTo>
                    <a:close/>
                    <a:moveTo>
                      <a:pt x="629984" y="797707"/>
                    </a:moveTo>
                    <a:cubicBezTo>
                      <a:pt x="629984" y="797707"/>
                      <a:pt x="630363" y="798466"/>
                      <a:pt x="630490" y="798845"/>
                    </a:cubicBezTo>
                    <a:lnTo>
                      <a:pt x="630490" y="798845"/>
                    </a:lnTo>
                    <a:cubicBezTo>
                      <a:pt x="630490" y="798845"/>
                      <a:pt x="630490" y="798972"/>
                      <a:pt x="630490" y="798972"/>
                    </a:cubicBezTo>
                    <a:cubicBezTo>
                      <a:pt x="630363" y="798466"/>
                      <a:pt x="630110" y="797960"/>
                      <a:pt x="629857" y="797454"/>
                    </a:cubicBezTo>
                    <a:cubicBezTo>
                      <a:pt x="629857" y="797454"/>
                      <a:pt x="629857" y="797580"/>
                      <a:pt x="629857" y="797707"/>
                    </a:cubicBezTo>
                    <a:close/>
                    <a:moveTo>
                      <a:pt x="633399" y="808963"/>
                    </a:moveTo>
                    <a:cubicBezTo>
                      <a:pt x="633399" y="808963"/>
                      <a:pt x="633399" y="808963"/>
                      <a:pt x="633399" y="808963"/>
                    </a:cubicBezTo>
                    <a:lnTo>
                      <a:pt x="633399" y="808963"/>
                    </a:lnTo>
                    <a:cubicBezTo>
                      <a:pt x="633399" y="808963"/>
                      <a:pt x="633019" y="807699"/>
                      <a:pt x="633019" y="807699"/>
                    </a:cubicBezTo>
                    <a:lnTo>
                      <a:pt x="633399" y="808963"/>
                    </a:lnTo>
                    <a:close/>
                    <a:moveTo>
                      <a:pt x="623281" y="794165"/>
                    </a:move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lose/>
                    <a:moveTo>
                      <a:pt x="623281" y="794165"/>
                    </a:move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lnTo>
                      <a:pt x="623281" y="794165"/>
                    </a:lnTo>
                    <a:cubicBezTo>
                      <a:pt x="623281" y="794165"/>
                      <a:pt x="623281" y="794165"/>
                      <a:pt x="623281" y="794165"/>
                    </a:cubicBezTo>
                    <a:close/>
                    <a:moveTo>
                      <a:pt x="623913" y="794165"/>
                    </a:moveTo>
                    <a:cubicBezTo>
                      <a:pt x="623913" y="794165"/>
                      <a:pt x="624166" y="794165"/>
                      <a:pt x="623913" y="794165"/>
                    </a:cubicBezTo>
                    <a:lnTo>
                      <a:pt x="623913" y="794165"/>
                    </a:lnTo>
                    <a:close/>
                    <a:moveTo>
                      <a:pt x="622775" y="786703"/>
                    </a:moveTo>
                    <a:cubicBezTo>
                      <a:pt x="622775" y="786703"/>
                      <a:pt x="622016" y="785818"/>
                      <a:pt x="621636" y="785312"/>
                    </a:cubicBezTo>
                    <a:cubicBezTo>
                      <a:pt x="621763" y="785565"/>
                      <a:pt x="622016" y="785691"/>
                      <a:pt x="622142" y="785945"/>
                    </a:cubicBezTo>
                    <a:cubicBezTo>
                      <a:pt x="622395" y="786197"/>
                      <a:pt x="622522" y="786450"/>
                      <a:pt x="622775" y="786703"/>
                    </a:cubicBezTo>
                    <a:close/>
                    <a:moveTo>
                      <a:pt x="432300" y="334926"/>
                    </a:moveTo>
                    <a:cubicBezTo>
                      <a:pt x="433564" y="334167"/>
                      <a:pt x="438497" y="331764"/>
                      <a:pt x="448742" y="326958"/>
                    </a:cubicBezTo>
                    <a:cubicBezTo>
                      <a:pt x="448742" y="327717"/>
                      <a:pt x="448742" y="328223"/>
                      <a:pt x="448742" y="328602"/>
                    </a:cubicBezTo>
                    <a:cubicBezTo>
                      <a:pt x="440647" y="331891"/>
                      <a:pt x="433691" y="334799"/>
                      <a:pt x="432173" y="335179"/>
                    </a:cubicBezTo>
                    <a:cubicBezTo>
                      <a:pt x="432173" y="335179"/>
                      <a:pt x="432173" y="335053"/>
                      <a:pt x="432173" y="334926"/>
                    </a:cubicBezTo>
                    <a:close/>
                    <a:moveTo>
                      <a:pt x="450133" y="326326"/>
                    </a:moveTo>
                    <a:cubicBezTo>
                      <a:pt x="450133" y="326326"/>
                      <a:pt x="450892" y="325946"/>
                      <a:pt x="451271" y="325820"/>
                    </a:cubicBezTo>
                    <a:cubicBezTo>
                      <a:pt x="451651" y="325693"/>
                      <a:pt x="451904" y="325567"/>
                      <a:pt x="452283" y="325440"/>
                    </a:cubicBezTo>
                    <a:cubicBezTo>
                      <a:pt x="452283" y="326073"/>
                      <a:pt x="452030" y="326705"/>
                      <a:pt x="451904" y="327337"/>
                    </a:cubicBezTo>
                    <a:cubicBezTo>
                      <a:pt x="451145" y="327717"/>
                      <a:pt x="450260" y="327970"/>
                      <a:pt x="449501" y="328349"/>
                    </a:cubicBezTo>
                    <a:cubicBezTo>
                      <a:pt x="449627" y="327843"/>
                      <a:pt x="449880" y="327211"/>
                      <a:pt x="450006" y="326452"/>
                    </a:cubicBezTo>
                    <a:close/>
                    <a:moveTo>
                      <a:pt x="657176" y="713979"/>
                    </a:moveTo>
                    <a:cubicBezTo>
                      <a:pt x="659327" y="710564"/>
                      <a:pt x="663247" y="703608"/>
                      <a:pt x="667042" y="696778"/>
                    </a:cubicBezTo>
                    <a:cubicBezTo>
                      <a:pt x="671848" y="688430"/>
                      <a:pt x="675895" y="680715"/>
                      <a:pt x="676907" y="679198"/>
                    </a:cubicBezTo>
                    <a:cubicBezTo>
                      <a:pt x="677919" y="677806"/>
                      <a:pt x="677033" y="681980"/>
                      <a:pt x="668433" y="699813"/>
                    </a:cubicBezTo>
                    <a:cubicBezTo>
                      <a:pt x="664512" y="707149"/>
                      <a:pt x="660592" y="714358"/>
                      <a:pt x="656797" y="721568"/>
                    </a:cubicBezTo>
                    <a:cubicBezTo>
                      <a:pt x="656797" y="719038"/>
                      <a:pt x="657050" y="716508"/>
                      <a:pt x="657176" y="713852"/>
                    </a:cubicBezTo>
                    <a:close/>
                    <a:moveTo>
                      <a:pt x="350722" y="76786"/>
                    </a:moveTo>
                    <a:cubicBezTo>
                      <a:pt x="350722" y="76786"/>
                      <a:pt x="349583" y="76786"/>
                      <a:pt x="349204" y="76786"/>
                    </a:cubicBezTo>
                    <a:cubicBezTo>
                      <a:pt x="348698" y="76786"/>
                      <a:pt x="348192" y="76786"/>
                      <a:pt x="348066" y="76533"/>
                    </a:cubicBezTo>
                    <a:lnTo>
                      <a:pt x="347813" y="76533"/>
                    </a:lnTo>
                    <a:cubicBezTo>
                      <a:pt x="347813" y="76533"/>
                      <a:pt x="347813" y="76406"/>
                      <a:pt x="347813" y="76406"/>
                    </a:cubicBezTo>
                    <a:lnTo>
                      <a:pt x="347813" y="76406"/>
                    </a:lnTo>
                    <a:cubicBezTo>
                      <a:pt x="341236" y="75141"/>
                      <a:pt x="345283" y="75900"/>
                      <a:pt x="350848" y="76912"/>
                    </a:cubicBezTo>
                    <a:close/>
                    <a:moveTo>
                      <a:pt x="303672" y="17847"/>
                    </a:moveTo>
                    <a:lnTo>
                      <a:pt x="303925" y="18479"/>
                    </a:lnTo>
                    <a:cubicBezTo>
                      <a:pt x="303925" y="18479"/>
                      <a:pt x="303799" y="17974"/>
                      <a:pt x="303672" y="17721"/>
                    </a:cubicBezTo>
                    <a:lnTo>
                      <a:pt x="303672" y="17721"/>
                    </a:lnTo>
                    <a:close/>
                    <a:moveTo>
                      <a:pt x="232466" y="394623"/>
                    </a:moveTo>
                    <a:cubicBezTo>
                      <a:pt x="224750" y="392600"/>
                      <a:pt x="216150" y="389691"/>
                      <a:pt x="207423" y="384632"/>
                    </a:cubicBezTo>
                    <a:cubicBezTo>
                      <a:pt x="198822" y="379825"/>
                      <a:pt x="189589" y="371857"/>
                      <a:pt x="183772" y="361486"/>
                    </a:cubicBezTo>
                    <a:cubicBezTo>
                      <a:pt x="182254" y="358957"/>
                      <a:pt x="181116" y="356174"/>
                      <a:pt x="180104" y="353518"/>
                    </a:cubicBezTo>
                    <a:lnTo>
                      <a:pt x="178839" y="349471"/>
                    </a:lnTo>
                    <a:lnTo>
                      <a:pt x="178333" y="347447"/>
                    </a:lnTo>
                    <a:lnTo>
                      <a:pt x="178080" y="346436"/>
                    </a:lnTo>
                    <a:cubicBezTo>
                      <a:pt x="177574" y="343779"/>
                      <a:pt x="177068" y="341250"/>
                      <a:pt x="176689" y="338973"/>
                    </a:cubicBezTo>
                    <a:cubicBezTo>
                      <a:pt x="175930" y="334420"/>
                      <a:pt x="175424" y="330879"/>
                      <a:pt x="175297" y="328855"/>
                    </a:cubicBezTo>
                    <a:cubicBezTo>
                      <a:pt x="176056" y="332650"/>
                      <a:pt x="176689" y="336317"/>
                      <a:pt x="177448" y="339859"/>
                    </a:cubicBezTo>
                    <a:cubicBezTo>
                      <a:pt x="177827" y="341629"/>
                      <a:pt x="178080" y="343274"/>
                      <a:pt x="178459" y="345044"/>
                    </a:cubicBezTo>
                    <a:lnTo>
                      <a:pt x="178965" y="347700"/>
                    </a:lnTo>
                    <a:lnTo>
                      <a:pt x="180357" y="352253"/>
                    </a:lnTo>
                    <a:cubicBezTo>
                      <a:pt x="184404" y="364395"/>
                      <a:pt x="192246" y="372869"/>
                      <a:pt x="199075" y="378181"/>
                    </a:cubicBezTo>
                    <a:cubicBezTo>
                      <a:pt x="213241" y="388679"/>
                      <a:pt x="224624" y="391335"/>
                      <a:pt x="233983" y="393738"/>
                    </a:cubicBezTo>
                    <a:cubicBezTo>
                      <a:pt x="240307" y="395129"/>
                      <a:pt x="245745" y="395762"/>
                      <a:pt x="250931" y="396141"/>
                    </a:cubicBezTo>
                    <a:cubicBezTo>
                      <a:pt x="250931" y="396773"/>
                      <a:pt x="250678" y="397532"/>
                      <a:pt x="250678" y="398291"/>
                    </a:cubicBezTo>
                    <a:cubicBezTo>
                      <a:pt x="245239" y="397532"/>
                      <a:pt x="239169" y="396521"/>
                      <a:pt x="232339" y="394623"/>
                    </a:cubicBezTo>
                    <a:close/>
                    <a:moveTo>
                      <a:pt x="51856" y="932152"/>
                    </a:moveTo>
                    <a:cubicBezTo>
                      <a:pt x="51856" y="932152"/>
                      <a:pt x="51856" y="932152"/>
                      <a:pt x="51856" y="932152"/>
                    </a:cubicBezTo>
                    <a:cubicBezTo>
                      <a:pt x="51856" y="932152"/>
                      <a:pt x="51856" y="932152"/>
                      <a:pt x="51856" y="932152"/>
                    </a:cubicBezTo>
                    <a:close/>
                    <a:moveTo>
                      <a:pt x="37690" y="965542"/>
                    </a:moveTo>
                    <a:lnTo>
                      <a:pt x="37690" y="965542"/>
                    </a:lnTo>
                    <a:cubicBezTo>
                      <a:pt x="37690" y="965542"/>
                      <a:pt x="37690" y="965542"/>
                      <a:pt x="37690" y="965542"/>
                    </a:cubicBezTo>
                    <a:cubicBezTo>
                      <a:pt x="38702" y="966554"/>
                      <a:pt x="39461" y="967313"/>
                      <a:pt x="40093" y="967945"/>
                    </a:cubicBezTo>
                    <a:lnTo>
                      <a:pt x="40093" y="967945"/>
                    </a:lnTo>
                    <a:cubicBezTo>
                      <a:pt x="39334" y="967186"/>
                      <a:pt x="38196" y="966048"/>
                      <a:pt x="37058" y="964910"/>
                    </a:cubicBezTo>
                    <a:cubicBezTo>
                      <a:pt x="37058" y="964910"/>
                      <a:pt x="37058" y="964910"/>
                      <a:pt x="37184" y="965037"/>
                    </a:cubicBezTo>
                    <a:lnTo>
                      <a:pt x="37564" y="965416"/>
                    </a:lnTo>
                    <a:close/>
                    <a:moveTo>
                      <a:pt x="22513" y="980846"/>
                    </a:moveTo>
                    <a:cubicBezTo>
                      <a:pt x="22513" y="980846"/>
                      <a:pt x="22513" y="980846"/>
                      <a:pt x="22386" y="980846"/>
                    </a:cubicBezTo>
                    <a:cubicBezTo>
                      <a:pt x="24031" y="981352"/>
                      <a:pt x="25422" y="981858"/>
                      <a:pt x="26181" y="981984"/>
                    </a:cubicBezTo>
                    <a:cubicBezTo>
                      <a:pt x="25675" y="981858"/>
                      <a:pt x="24663" y="981478"/>
                      <a:pt x="22892" y="980972"/>
                    </a:cubicBezTo>
                    <a:lnTo>
                      <a:pt x="22513" y="980972"/>
                    </a:lnTo>
                    <a:close/>
                    <a:moveTo>
                      <a:pt x="26181" y="981984"/>
                    </a:moveTo>
                    <a:cubicBezTo>
                      <a:pt x="26181" y="981984"/>
                      <a:pt x="26813" y="982237"/>
                      <a:pt x="26181" y="981984"/>
                    </a:cubicBezTo>
                    <a:lnTo>
                      <a:pt x="26181" y="981984"/>
                    </a:lnTo>
                    <a:close/>
                    <a:moveTo>
                      <a:pt x="27319" y="965795"/>
                    </a:moveTo>
                    <a:lnTo>
                      <a:pt x="31872" y="967945"/>
                    </a:lnTo>
                    <a:lnTo>
                      <a:pt x="34022" y="969084"/>
                    </a:lnTo>
                    <a:cubicBezTo>
                      <a:pt x="34908" y="969590"/>
                      <a:pt x="35414" y="970096"/>
                      <a:pt x="35667" y="970348"/>
                    </a:cubicBezTo>
                    <a:lnTo>
                      <a:pt x="12521" y="959345"/>
                    </a:lnTo>
                    <a:cubicBezTo>
                      <a:pt x="17454" y="961495"/>
                      <a:pt x="22386" y="963645"/>
                      <a:pt x="27319" y="965795"/>
                    </a:cubicBezTo>
                    <a:close/>
                    <a:moveTo>
                      <a:pt x="18466" y="1021445"/>
                    </a:moveTo>
                    <a:lnTo>
                      <a:pt x="18466" y="1021445"/>
                    </a:lnTo>
                    <a:cubicBezTo>
                      <a:pt x="18466" y="1021445"/>
                      <a:pt x="18466" y="1021445"/>
                      <a:pt x="18466" y="1021445"/>
                    </a:cubicBezTo>
                    <a:close/>
                    <a:moveTo>
                      <a:pt x="33264" y="1014742"/>
                    </a:moveTo>
                    <a:cubicBezTo>
                      <a:pt x="33264" y="1014742"/>
                      <a:pt x="33264" y="1014742"/>
                      <a:pt x="33264" y="1014615"/>
                    </a:cubicBezTo>
                    <a:lnTo>
                      <a:pt x="33769" y="1013604"/>
                    </a:lnTo>
                    <a:cubicBezTo>
                      <a:pt x="33769" y="1013604"/>
                      <a:pt x="33390" y="1014363"/>
                      <a:pt x="33137" y="1014742"/>
                    </a:cubicBezTo>
                    <a:close/>
                    <a:moveTo>
                      <a:pt x="130778" y="1037255"/>
                    </a:moveTo>
                    <a:lnTo>
                      <a:pt x="130778" y="1037255"/>
                    </a:lnTo>
                    <a:cubicBezTo>
                      <a:pt x="130778" y="1037255"/>
                      <a:pt x="130778" y="1037255"/>
                      <a:pt x="130778" y="1037255"/>
                    </a:cubicBezTo>
                    <a:close/>
                    <a:moveTo>
                      <a:pt x="129387" y="1021951"/>
                    </a:moveTo>
                    <a:cubicBezTo>
                      <a:pt x="129387" y="1021951"/>
                      <a:pt x="129766" y="1023342"/>
                      <a:pt x="129892" y="1023848"/>
                    </a:cubicBezTo>
                    <a:cubicBezTo>
                      <a:pt x="130272" y="1025493"/>
                      <a:pt x="130398" y="1027516"/>
                      <a:pt x="130651" y="1030931"/>
                    </a:cubicBezTo>
                    <a:lnTo>
                      <a:pt x="130651" y="1034599"/>
                    </a:lnTo>
                    <a:cubicBezTo>
                      <a:pt x="130651" y="1034599"/>
                      <a:pt x="130778" y="1035864"/>
                      <a:pt x="130778" y="1035864"/>
                    </a:cubicBezTo>
                    <a:lnTo>
                      <a:pt x="129387" y="1021951"/>
                    </a:lnTo>
                    <a:close/>
                    <a:moveTo>
                      <a:pt x="376017" y="412457"/>
                    </a:moveTo>
                    <a:cubicBezTo>
                      <a:pt x="368682" y="432061"/>
                      <a:pt x="363370" y="447997"/>
                      <a:pt x="374120" y="387794"/>
                    </a:cubicBezTo>
                    <a:cubicBezTo>
                      <a:pt x="373867" y="395382"/>
                      <a:pt x="376270" y="388173"/>
                      <a:pt x="378926" y="372869"/>
                    </a:cubicBezTo>
                    <a:cubicBezTo>
                      <a:pt x="380823" y="372237"/>
                      <a:pt x="382341" y="371478"/>
                      <a:pt x="383480" y="370972"/>
                    </a:cubicBezTo>
                    <a:cubicBezTo>
                      <a:pt x="381329" y="386276"/>
                      <a:pt x="378547" y="400441"/>
                      <a:pt x="376017" y="412457"/>
                    </a:cubicBezTo>
                    <a:close/>
                    <a:moveTo>
                      <a:pt x="386641" y="365787"/>
                    </a:moveTo>
                    <a:lnTo>
                      <a:pt x="386135" y="364648"/>
                    </a:lnTo>
                    <a:cubicBezTo>
                      <a:pt x="386135" y="364648"/>
                      <a:pt x="386768" y="364395"/>
                      <a:pt x="387147" y="364269"/>
                    </a:cubicBezTo>
                    <a:cubicBezTo>
                      <a:pt x="387021" y="364901"/>
                      <a:pt x="386768" y="365407"/>
                      <a:pt x="386641" y="365787"/>
                    </a:cubicBezTo>
                    <a:close/>
                    <a:moveTo>
                      <a:pt x="391321" y="360474"/>
                    </a:moveTo>
                    <a:cubicBezTo>
                      <a:pt x="391574" y="358957"/>
                      <a:pt x="391827" y="357439"/>
                      <a:pt x="392080" y="355921"/>
                    </a:cubicBezTo>
                    <a:cubicBezTo>
                      <a:pt x="393724" y="355289"/>
                      <a:pt x="395242" y="354783"/>
                      <a:pt x="396886" y="354151"/>
                    </a:cubicBezTo>
                    <a:cubicBezTo>
                      <a:pt x="404854" y="350989"/>
                      <a:pt x="412822" y="347574"/>
                      <a:pt x="420790" y="344159"/>
                    </a:cubicBezTo>
                    <a:cubicBezTo>
                      <a:pt x="424079" y="342641"/>
                      <a:pt x="427493" y="341123"/>
                      <a:pt x="430782" y="339732"/>
                    </a:cubicBezTo>
                    <a:cubicBezTo>
                      <a:pt x="430529" y="341123"/>
                      <a:pt x="430276" y="342515"/>
                      <a:pt x="430023" y="343779"/>
                    </a:cubicBezTo>
                    <a:cubicBezTo>
                      <a:pt x="418261" y="348965"/>
                      <a:pt x="405107" y="354783"/>
                      <a:pt x="391448" y="360474"/>
                    </a:cubicBezTo>
                    <a:close/>
                    <a:moveTo>
                      <a:pt x="431035" y="343274"/>
                    </a:moveTo>
                    <a:cubicBezTo>
                      <a:pt x="431288" y="341882"/>
                      <a:pt x="431541" y="340617"/>
                      <a:pt x="431667" y="339226"/>
                    </a:cubicBezTo>
                    <a:cubicBezTo>
                      <a:pt x="438497" y="336191"/>
                      <a:pt x="445201" y="333155"/>
                      <a:pt x="451398" y="330373"/>
                    </a:cubicBezTo>
                    <a:cubicBezTo>
                      <a:pt x="451145" y="331764"/>
                      <a:pt x="450892" y="333155"/>
                      <a:pt x="450639" y="334547"/>
                    </a:cubicBezTo>
                    <a:cubicBezTo>
                      <a:pt x="444695" y="337203"/>
                      <a:pt x="438117" y="340112"/>
                      <a:pt x="431035" y="34327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1" name="Freeform: Shape 10410">
                <a:extLst>
                  <a:ext uri="{FF2B5EF4-FFF2-40B4-BE49-F238E27FC236}">
                    <a16:creationId xmlns:a16="http://schemas.microsoft.com/office/drawing/2014/main" id="{326B074B-46B8-3A3F-38F2-9E0B2B06683F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2" name="Freeform: Shape 10411">
                <a:extLst>
                  <a:ext uri="{FF2B5EF4-FFF2-40B4-BE49-F238E27FC236}">
                    <a16:creationId xmlns:a16="http://schemas.microsoft.com/office/drawing/2014/main" id="{36071B3A-E4BE-0AEF-5BD7-4878209F20F7}"/>
                  </a:ext>
                </a:extLst>
              </p:cNvPr>
              <p:cNvSpPr/>
              <p:nvPr/>
            </p:nvSpPr>
            <p:spPr>
              <a:xfrm>
                <a:off x="4884781" y="3763128"/>
                <a:ext cx="505" cy="1391"/>
              </a:xfrm>
              <a:custGeom>
                <a:avLst/>
                <a:gdLst>
                  <a:gd name="connsiteX0" fmla="*/ 0 w 505"/>
                  <a:gd name="connsiteY0" fmla="*/ 0 h 1391"/>
                  <a:gd name="connsiteX1" fmla="*/ 506 w 505"/>
                  <a:gd name="connsiteY1" fmla="*/ 1391 h 1391"/>
                  <a:gd name="connsiteX2" fmla="*/ 506 w 505"/>
                  <a:gd name="connsiteY2" fmla="*/ 1391 h 1391"/>
                  <a:gd name="connsiteX3" fmla="*/ 0 w 505"/>
                  <a:gd name="connsiteY3" fmla="*/ 0 h 1391"/>
                  <a:gd name="connsiteX4" fmla="*/ 0 w 505"/>
                  <a:gd name="connsiteY4" fmla="*/ 0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1391">
                    <a:moveTo>
                      <a:pt x="0" y="0"/>
                    </a:moveTo>
                    <a:cubicBezTo>
                      <a:pt x="0" y="0"/>
                      <a:pt x="253" y="885"/>
                      <a:pt x="506" y="1391"/>
                    </a:cubicBezTo>
                    <a:lnTo>
                      <a:pt x="506" y="1391"/>
                    </a:lnTo>
                    <a:cubicBezTo>
                      <a:pt x="506" y="1391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3" name="Freeform: Shape 10412">
                <a:extLst>
                  <a:ext uri="{FF2B5EF4-FFF2-40B4-BE49-F238E27FC236}">
                    <a16:creationId xmlns:a16="http://schemas.microsoft.com/office/drawing/2014/main" id="{E0341B98-C7FE-F24E-DFD9-213B548450D5}"/>
                  </a:ext>
                </a:extLst>
              </p:cNvPr>
              <p:cNvSpPr/>
              <p:nvPr/>
            </p:nvSpPr>
            <p:spPr>
              <a:xfrm>
                <a:off x="5122052" y="4192519"/>
                <a:ext cx="632" cy="12647"/>
              </a:xfrm>
              <a:custGeom>
                <a:avLst/>
                <a:gdLst>
                  <a:gd name="connsiteX0" fmla="*/ 633 w 632"/>
                  <a:gd name="connsiteY0" fmla="*/ 0 h 12647"/>
                  <a:gd name="connsiteX1" fmla="*/ 0 w 632"/>
                  <a:gd name="connsiteY1" fmla="*/ 0 h 12647"/>
                  <a:gd name="connsiteX2" fmla="*/ 0 w 632"/>
                  <a:gd name="connsiteY2" fmla="*/ 0 h 12647"/>
                  <a:gd name="connsiteX3" fmla="*/ 633 w 632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2647">
                    <a:moveTo>
                      <a:pt x="633" y="0"/>
                    </a:moveTo>
                    <a:cubicBezTo>
                      <a:pt x="633" y="0"/>
                      <a:pt x="253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379" y="0"/>
                      <a:pt x="63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4" name="Freeform: Shape 10413">
                <a:extLst>
                  <a:ext uri="{FF2B5EF4-FFF2-40B4-BE49-F238E27FC236}">
                    <a16:creationId xmlns:a16="http://schemas.microsoft.com/office/drawing/2014/main" id="{29AE8C28-7525-E37B-1D50-1E805AFFD62C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  <a:gd name="connsiteX5" fmla="*/ 0 w 126"/>
                  <a:gd name="connsiteY5" fmla="*/ 0 h 12647"/>
                  <a:gd name="connsiteX6" fmla="*/ 0 w 126"/>
                  <a:gd name="connsiteY6" fmla="*/ 0 h 12647"/>
                  <a:gd name="connsiteX7" fmla="*/ 0 w 126"/>
                  <a:gd name="connsiteY7" fmla="*/ 0 h 12647"/>
                  <a:gd name="connsiteX8" fmla="*/ 0 w 126"/>
                  <a:gd name="connsiteY8" fmla="*/ 0 h 12647"/>
                  <a:gd name="connsiteX9" fmla="*/ 0 w 126"/>
                  <a:gd name="connsiteY9" fmla="*/ 0 h 12647"/>
                  <a:gd name="connsiteX10" fmla="*/ 127 w 126"/>
                  <a:gd name="connsiteY10" fmla="*/ 0 h 12647"/>
                  <a:gd name="connsiteX11" fmla="*/ 127 w 126"/>
                  <a:gd name="connsiteY11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27" y="0"/>
                    </a:cubicBez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5" name="Freeform: Shape 10414">
                <a:extLst>
                  <a:ext uri="{FF2B5EF4-FFF2-40B4-BE49-F238E27FC236}">
                    <a16:creationId xmlns:a16="http://schemas.microsoft.com/office/drawing/2014/main" id="{B251D0D7-9069-8E56-7D80-BC2758D6FFB6}"/>
                  </a:ext>
                </a:extLst>
              </p:cNvPr>
              <p:cNvSpPr/>
              <p:nvPr/>
            </p:nvSpPr>
            <p:spPr>
              <a:xfrm>
                <a:off x="5122052" y="419264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2" name="Graphic 3">
              <a:extLst>
                <a:ext uri="{FF2B5EF4-FFF2-40B4-BE49-F238E27FC236}">
                  <a16:creationId xmlns:a16="http://schemas.microsoft.com/office/drawing/2014/main" id="{EA78E7C9-3666-8F43-8C5A-885DC937BD7D}"/>
                </a:ext>
              </a:extLst>
            </p:cNvPr>
            <p:cNvGrpSpPr/>
            <p:nvPr/>
          </p:nvGrpSpPr>
          <p:grpSpPr>
            <a:xfrm>
              <a:off x="5253945" y="2617279"/>
              <a:ext cx="603494" cy="1628561"/>
              <a:chOff x="5253945" y="2617279"/>
              <a:chExt cx="603494" cy="1628561"/>
            </a:xfrm>
            <a:solidFill>
              <a:srgbClr val="E5D9CA"/>
            </a:solidFill>
          </p:grpSpPr>
          <p:sp>
            <p:nvSpPr>
              <p:cNvPr id="10332" name="Freeform: Shape 10331">
                <a:extLst>
                  <a:ext uri="{FF2B5EF4-FFF2-40B4-BE49-F238E27FC236}">
                    <a16:creationId xmlns:a16="http://schemas.microsoft.com/office/drawing/2014/main" id="{7E436124-E32A-5233-8D99-5300571C79AE}"/>
                  </a:ext>
                </a:extLst>
              </p:cNvPr>
              <p:cNvSpPr/>
              <p:nvPr/>
            </p:nvSpPr>
            <p:spPr>
              <a:xfrm>
                <a:off x="5623155" y="310266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3" name="Freeform: Shape 10332">
                <a:extLst>
                  <a:ext uri="{FF2B5EF4-FFF2-40B4-BE49-F238E27FC236}">
                    <a16:creationId xmlns:a16="http://schemas.microsoft.com/office/drawing/2014/main" id="{C914B768-6D99-4E9B-6AAA-9A38F45C1B11}"/>
                  </a:ext>
                </a:extLst>
              </p:cNvPr>
              <p:cNvSpPr/>
              <p:nvPr/>
            </p:nvSpPr>
            <p:spPr>
              <a:xfrm>
                <a:off x="5622523" y="3102917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4" name="Freeform: Shape 10333">
                <a:extLst>
                  <a:ext uri="{FF2B5EF4-FFF2-40B4-BE49-F238E27FC236}">
                    <a16:creationId xmlns:a16="http://schemas.microsoft.com/office/drawing/2014/main" id="{8D2F1B1E-A2A0-589B-8A75-9BB11F2987D4}"/>
                  </a:ext>
                </a:extLst>
              </p:cNvPr>
              <p:cNvSpPr/>
              <p:nvPr/>
            </p:nvSpPr>
            <p:spPr>
              <a:xfrm>
                <a:off x="5617211" y="3095960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5" name="Freeform: Shape 10334">
                <a:extLst>
                  <a:ext uri="{FF2B5EF4-FFF2-40B4-BE49-F238E27FC236}">
                    <a16:creationId xmlns:a16="http://schemas.microsoft.com/office/drawing/2014/main" id="{6393274C-AA86-1D6D-87A8-2082C688982B}"/>
                  </a:ext>
                </a:extLst>
              </p:cNvPr>
              <p:cNvSpPr/>
              <p:nvPr/>
            </p:nvSpPr>
            <p:spPr>
              <a:xfrm>
                <a:off x="5622776" y="3102664"/>
                <a:ext cx="1012" cy="2403"/>
              </a:xfrm>
              <a:custGeom>
                <a:avLst/>
                <a:gdLst>
                  <a:gd name="connsiteX0" fmla="*/ 379 w 1012"/>
                  <a:gd name="connsiteY0" fmla="*/ 1138 h 2403"/>
                  <a:gd name="connsiteX1" fmla="*/ 1012 w 1012"/>
                  <a:gd name="connsiteY1" fmla="*/ 2403 h 2403"/>
                  <a:gd name="connsiteX2" fmla="*/ 506 w 1012"/>
                  <a:gd name="connsiteY2" fmla="*/ 379 h 2403"/>
                  <a:gd name="connsiteX3" fmla="*/ 506 w 1012"/>
                  <a:gd name="connsiteY3" fmla="*/ 0 h 2403"/>
                  <a:gd name="connsiteX4" fmla="*/ 506 w 1012"/>
                  <a:gd name="connsiteY4" fmla="*/ 0 h 2403"/>
                  <a:gd name="connsiteX5" fmla="*/ 0 w 1012"/>
                  <a:gd name="connsiteY5" fmla="*/ 126 h 2403"/>
                  <a:gd name="connsiteX6" fmla="*/ 0 w 1012"/>
                  <a:gd name="connsiteY6" fmla="*/ 379 h 2403"/>
                  <a:gd name="connsiteX7" fmla="*/ 506 w 1012"/>
                  <a:gd name="connsiteY7" fmla="*/ 1138 h 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2" h="2403">
                    <a:moveTo>
                      <a:pt x="379" y="1138"/>
                    </a:moveTo>
                    <a:cubicBezTo>
                      <a:pt x="379" y="1138"/>
                      <a:pt x="885" y="2150"/>
                      <a:pt x="1012" y="2403"/>
                    </a:cubicBezTo>
                    <a:lnTo>
                      <a:pt x="506" y="379"/>
                    </a:lnTo>
                    <a:lnTo>
                      <a:pt x="506" y="0"/>
                    </a:lnTo>
                    <a:cubicBezTo>
                      <a:pt x="506" y="0"/>
                      <a:pt x="506" y="0"/>
                      <a:pt x="506" y="0"/>
                    </a:cubicBezTo>
                    <a:cubicBezTo>
                      <a:pt x="506" y="0"/>
                      <a:pt x="506" y="0"/>
                      <a:pt x="0" y="126"/>
                    </a:cubicBezTo>
                    <a:lnTo>
                      <a:pt x="0" y="379"/>
                    </a:lnTo>
                    <a:cubicBezTo>
                      <a:pt x="0" y="379"/>
                      <a:pt x="379" y="885"/>
                      <a:pt x="506" y="113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6" name="Freeform: Shape 10335">
                <a:extLst>
                  <a:ext uri="{FF2B5EF4-FFF2-40B4-BE49-F238E27FC236}">
                    <a16:creationId xmlns:a16="http://schemas.microsoft.com/office/drawing/2014/main" id="{E94DB3CD-5AFD-EBD7-2CD3-528E238B6D79}"/>
                  </a:ext>
                </a:extLst>
              </p:cNvPr>
              <p:cNvSpPr/>
              <p:nvPr/>
            </p:nvSpPr>
            <p:spPr>
              <a:xfrm>
                <a:off x="5622650" y="3102790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7" name="Freeform: Shape 10336">
                <a:extLst>
                  <a:ext uri="{FF2B5EF4-FFF2-40B4-BE49-F238E27FC236}">
                    <a16:creationId xmlns:a16="http://schemas.microsoft.com/office/drawing/2014/main" id="{35283C24-5179-4744-08D0-1F7C4978A353}"/>
                  </a:ext>
                </a:extLst>
              </p:cNvPr>
              <p:cNvSpPr/>
              <p:nvPr/>
            </p:nvSpPr>
            <p:spPr>
              <a:xfrm>
                <a:off x="5620879" y="309545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8" name="Freeform: Shape 10337">
                <a:extLst>
                  <a:ext uri="{FF2B5EF4-FFF2-40B4-BE49-F238E27FC236}">
                    <a16:creationId xmlns:a16="http://schemas.microsoft.com/office/drawing/2014/main" id="{C1BFF602-8BA5-79FE-BE7A-A01426C63E43}"/>
                  </a:ext>
                </a:extLst>
              </p:cNvPr>
              <p:cNvSpPr/>
              <p:nvPr/>
            </p:nvSpPr>
            <p:spPr>
              <a:xfrm>
                <a:off x="5616705" y="309583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9" name="Freeform: Shape 10338">
                <a:extLst>
                  <a:ext uri="{FF2B5EF4-FFF2-40B4-BE49-F238E27FC236}">
                    <a16:creationId xmlns:a16="http://schemas.microsoft.com/office/drawing/2014/main" id="{820E6051-8BDB-486D-8DDA-59E9B18314F4}"/>
                  </a:ext>
                </a:extLst>
              </p:cNvPr>
              <p:cNvSpPr/>
              <p:nvPr/>
            </p:nvSpPr>
            <p:spPr>
              <a:xfrm>
                <a:off x="5618729" y="3095707"/>
                <a:ext cx="2276" cy="253"/>
              </a:xfrm>
              <a:custGeom>
                <a:avLst/>
                <a:gdLst>
                  <a:gd name="connsiteX0" fmla="*/ 1012 w 2276"/>
                  <a:gd name="connsiteY0" fmla="*/ 0 h 253"/>
                  <a:gd name="connsiteX1" fmla="*/ 0 w 2276"/>
                  <a:gd name="connsiteY1" fmla="*/ 126 h 253"/>
                  <a:gd name="connsiteX2" fmla="*/ 253 w 2276"/>
                  <a:gd name="connsiteY2" fmla="*/ 126 h 253"/>
                  <a:gd name="connsiteX3" fmla="*/ 0 w 2276"/>
                  <a:gd name="connsiteY3" fmla="*/ 126 h 253"/>
                  <a:gd name="connsiteX4" fmla="*/ 632 w 2276"/>
                  <a:gd name="connsiteY4" fmla="*/ 126 h 253"/>
                  <a:gd name="connsiteX5" fmla="*/ 1012 w 2276"/>
                  <a:gd name="connsiteY5" fmla="*/ 126 h 253"/>
                  <a:gd name="connsiteX6" fmla="*/ 1264 w 2276"/>
                  <a:gd name="connsiteY6" fmla="*/ 126 h 253"/>
                  <a:gd name="connsiteX7" fmla="*/ 1644 w 2276"/>
                  <a:gd name="connsiteY7" fmla="*/ 126 h 253"/>
                  <a:gd name="connsiteX8" fmla="*/ 1897 w 2276"/>
                  <a:gd name="connsiteY8" fmla="*/ 126 h 253"/>
                  <a:gd name="connsiteX9" fmla="*/ 2277 w 2276"/>
                  <a:gd name="connsiteY9" fmla="*/ 126 h 253"/>
                  <a:gd name="connsiteX10" fmla="*/ 2024 w 2276"/>
                  <a:gd name="connsiteY10" fmla="*/ 126 h 253"/>
                  <a:gd name="connsiteX11" fmla="*/ 2024 w 2276"/>
                  <a:gd name="connsiteY11" fmla="*/ 126 h 253"/>
                  <a:gd name="connsiteX12" fmla="*/ 1897 w 2276"/>
                  <a:gd name="connsiteY12" fmla="*/ 126 h 253"/>
                  <a:gd name="connsiteX13" fmla="*/ 1138 w 2276"/>
                  <a:gd name="connsiteY13" fmla="*/ 253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76" h="253">
                    <a:moveTo>
                      <a:pt x="1012" y="0"/>
                    </a:moveTo>
                    <a:cubicBezTo>
                      <a:pt x="1012" y="0"/>
                      <a:pt x="253" y="0"/>
                      <a:pt x="0" y="126"/>
                    </a:cubicBezTo>
                    <a:cubicBezTo>
                      <a:pt x="0" y="126"/>
                      <a:pt x="126" y="126"/>
                      <a:pt x="253" y="126"/>
                    </a:cubicBezTo>
                    <a:cubicBezTo>
                      <a:pt x="253" y="126"/>
                      <a:pt x="0" y="126"/>
                      <a:pt x="0" y="126"/>
                    </a:cubicBezTo>
                    <a:cubicBezTo>
                      <a:pt x="253" y="126"/>
                      <a:pt x="379" y="126"/>
                      <a:pt x="632" y="126"/>
                    </a:cubicBezTo>
                    <a:cubicBezTo>
                      <a:pt x="632" y="126"/>
                      <a:pt x="885" y="126"/>
                      <a:pt x="1012" y="126"/>
                    </a:cubicBezTo>
                    <a:cubicBezTo>
                      <a:pt x="1012" y="126"/>
                      <a:pt x="1012" y="126"/>
                      <a:pt x="1264" y="126"/>
                    </a:cubicBezTo>
                    <a:cubicBezTo>
                      <a:pt x="1264" y="126"/>
                      <a:pt x="1518" y="126"/>
                      <a:pt x="1644" y="126"/>
                    </a:cubicBezTo>
                    <a:cubicBezTo>
                      <a:pt x="1644" y="126"/>
                      <a:pt x="1897" y="126"/>
                      <a:pt x="1897" y="126"/>
                    </a:cubicBezTo>
                    <a:cubicBezTo>
                      <a:pt x="2024" y="126"/>
                      <a:pt x="2150" y="126"/>
                      <a:pt x="2277" y="126"/>
                    </a:cubicBezTo>
                    <a:cubicBezTo>
                      <a:pt x="2277" y="126"/>
                      <a:pt x="2277" y="126"/>
                      <a:pt x="2024" y="126"/>
                    </a:cubicBezTo>
                    <a:cubicBezTo>
                      <a:pt x="2024" y="126"/>
                      <a:pt x="2024" y="126"/>
                      <a:pt x="2024" y="126"/>
                    </a:cubicBezTo>
                    <a:cubicBezTo>
                      <a:pt x="2024" y="126"/>
                      <a:pt x="2024" y="126"/>
                      <a:pt x="1897" y="126"/>
                    </a:cubicBezTo>
                    <a:cubicBezTo>
                      <a:pt x="1644" y="126"/>
                      <a:pt x="1391" y="126"/>
                      <a:pt x="1138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0" name="Freeform: Shape 10339">
                <a:extLst>
                  <a:ext uri="{FF2B5EF4-FFF2-40B4-BE49-F238E27FC236}">
                    <a16:creationId xmlns:a16="http://schemas.microsoft.com/office/drawing/2014/main" id="{799C61B6-669B-689C-F65D-1DA612982BD1}"/>
                  </a:ext>
                </a:extLst>
              </p:cNvPr>
              <p:cNvSpPr/>
              <p:nvPr/>
            </p:nvSpPr>
            <p:spPr>
              <a:xfrm>
                <a:off x="5473785" y="3086348"/>
                <a:ext cx="10877" cy="24030"/>
              </a:xfrm>
              <a:custGeom>
                <a:avLst/>
                <a:gdLst>
                  <a:gd name="connsiteX0" fmla="*/ 10877 w 10877"/>
                  <a:gd name="connsiteY0" fmla="*/ 23904 h 24030"/>
                  <a:gd name="connsiteX1" fmla="*/ 5312 w 10877"/>
                  <a:gd name="connsiteY1" fmla="*/ 10877 h 24030"/>
                  <a:gd name="connsiteX2" fmla="*/ 0 w 10877"/>
                  <a:gd name="connsiteY2" fmla="*/ 0 h 24030"/>
                  <a:gd name="connsiteX3" fmla="*/ 3921 w 10877"/>
                  <a:gd name="connsiteY3" fmla="*/ 14798 h 24030"/>
                  <a:gd name="connsiteX4" fmla="*/ 10877 w 10877"/>
                  <a:gd name="connsiteY4" fmla="*/ 24031 h 2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77" h="24030">
                    <a:moveTo>
                      <a:pt x="10877" y="23904"/>
                    </a:moveTo>
                    <a:cubicBezTo>
                      <a:pt x="8727" y="19351"/>
                      <a:pt x="6956" y="14292"/>
                      <a:pt x="5312" y="10877"/>
                    </a:cubicBezTo>
                    <a:cubicBezTo>
                      <a:pt x="3541" y="7083"/>
                      <a:pt x="1644" y="3036"/>
                      <a:pt x="0" y="0"/>
                    </a:cubicBezTo>
                    <a:cubicBezTo>
                      <a:pt x="379" y="4680"/>
                      <a:pt x="2150" y="10624"/>
                      <a:pt x="3921" y="14798"/>
                    </a:cubicBezTo>
                    <a:cubicBezTo>
                      <a:pt x="5818" y="19478"/>
                      <a:pt x="9233" y="24031"/>
                      <a:pt x="10877" y="240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1" name="Freeform: Shape 10340">
                <a:extLst>
                  <a:ext uri="{FF2B5EF4-FFF2-40B4-BE49-F238E27FC236}">
                    <a16:creationId xmlns:a16="http://schemas.microsoft.com/office/drawing/2014/main" id="{6AFC5103-4152-0E96-346D-DA027F4F4B74}"/>
                  </a:ext>
                </a:extLst>
              </p:cNvPr>
              <p:cNvSpPr/>
              <p:nvPr/>
            </p:nvSpPr>
            <p:spPr>
              <a:xfrm>
                <a:off x="5516155" y="3140463"/>
                <a:ext cx="23777" cy="12538"/>
              </a:xfrm>
              <a:custGeom>
                <a:avLst/>
                <a:gdLst>
                  <a:gd name="connsiteX0" fmla="*/ 18339 w 23777"/>
                  <a:gd name="connsiteY0" fmla="*/ 7353 h 12538"/>
                  <a:gd name="connsiteX1" fmla="*/ 9106 w 23777"/>
                  <a:gd name="connsiteY1" fmla="*/ 4444 h 12538"/>
                  <a:gd name="connsiteX2" fmla="*/ 0 w 23777"/>
                  <a:gd name="connsiteY2" fmla="*/ 18 h 12538"/>
                  <a:gd name="connsiteX3" fmla="*/ 23778 w 23777"/>
                  <a:gd name="connsiteY3" fmla="*/ 12539 h 12538"/>
                  <a:gd name="connsiteX4" fmla="*/ 18466 w 23777"/>
                  <a:gd name="connsiteY4" fmla="*/ 7353 h 1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7" h="12538">
                    <a:moveTo>
                      <a:pt x="18339" y="7353"/>
                    </a:moveTo>
                    <a:cubicBezTo>
                      <a:pt x="18086" y="8239"/>
                      <a:pt x="13533" y="6721"/>
                      <a:pt x="9106" y="4444"/>
                    </a:cubicBezTo>
                    <a:cubicBezTo>
                      <a:pt x="4806" y="2294"/>
                      <a:pt x="1012" y="-235"/>
                      <a:pt x="0" y="18"/>
                    </a:cubicBezTo>
                    <a:cubicBezTo>
                      <a:pt x="8727" y="6089"/>
                      <a:pt x="18719" y="10389"/>
                      <a:pt x="23778" y="12539"/>
                    </a:cubicBezTo>
                    <a:cubicBezTo>
                      <a:pt x="23146" y="10895"/>
                      <a:pt x="25675" y="10009"/>
                      <a:pt x="18466" y="73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2" name="Freeform: Shape 10341">
                <a:extLst>
                  <a:ext uri="{FF2B5EF4-FFF2-40B4-BE49-F238E27FC236}">
                    <a16:creationId xmlns:a16="http://schemas.microsoft.com/office/drawing/2014/main" id="{2D142735-0A4B-0874-6DF0-C30105E2799E}"/>
                  </a:ext>
                </a:extLst>
              </p:cNvPr>
              <p:cNvSpPr/>
              <p:nvPr/>
            </p:nvSpPr>
            <p:spPr>
              <a:xfrm>
                <a:off x="5550051" y="3150607"/>
                <a:ext cx="17327" cy="11121"/>
              </a:xfrm>
              <a:custGeom>
                <a:avLst/>
                <a:gdLst>
                  <a:gd name="connsiteX0" fmla="*/ 8095 w 17327"/>
                  <a:gd name="connsiteY0" fmla="*/ 4671 h 11121"/>
                  <a:gd name="connsiteX1" fmla="*/ 8095 w 17327"/>
                  <a:gd name="connsiteY1" fmla="*/ 4924 h 11121"/>
                  <a:gd name="connsiteX2" fmla="*/ 7715 w 17327"/>
                  <a:gd name="connsiteY2" fmla="*/ 4924 h 11121"/>
                  <a:gd name="connsiteX3" fmla="*/ 5312 w 17327"/>
                  <a:gd name="connsiteY3" fmla="*/ 4292 h 11121"/>
                  <a:gd name="connsiteX4" fmla="*/ 633 w 17327"/>
                  <a:gd name="connsiteY4" fmla="*/ 3027 h 11121"/>
                  <a:gd name="connsiteX5" fmla="*/ 0 w 17327"/>
                  <a:gd name="connsiteY5" fmla="*/ 5177 h 11121"/>
                  <a:gd name="connsiteX6" fmla="*/ 4806 w 17327"/>
                  <a:gd name="connsiteY6" fmla="*/ 6442 h 11121"/>
                  <a:gd name="connsiteX7" fmla="*/ 7209 w 17327"/>
                  <a:gd name="connsiteY7" fmla="*/ 7075 h 11121"/>
                  <a:gd name="connsiteX8" fmla="*/ 7209 w 17327"/>
                  <a:gd name="connsiteY8" fmla="*/ 7075 h 11121"/>
                  <a:gd name="connsiteX9" fmla="*/ 7209 w 17327"/>
                  <a:gd name="connsiteY9" fmla="*/ 7075 h 11121"/>
                  <a:gd name="connsiteX10" fmla="*/ 7968 w 17327"/>
                  <a:gd name="connsiteY10" fmla="*/ 7454 h 11121"/>
                  <a:gd name="connsiteX11" fmla="*/ 7968 w 17327"/>
                  <a:gd name="connsiteY11" fmla="*/ 7454 h 11121"/>
                  <a:gd name="connsiteX12" fmla="*/ 8474 w 17327"/>
                  <a:gd name="connsiteY12" fmla="*/ 7707 h 11121"/>
                  <a:gd name="connsiteX13" fmla="*/ 11130 w 17327"/>
                  <a:gd name="connsiteY13" fmla="*/ 9098 h 11121"/>
                  <a:gd name="connsiteX14" fmla="*/ 16822 w 17327"/>
                  <a:gd name="connsiteY14" fmla="*/ 11122 h 11121"/>
                  <a:gd name="connsiteX15" fmla="*/ 17328 w 17327"/>
                  <a:gd name="connsiteY15" fmla="*/ 8972 h 11121"/>
                  <a:gd name="connsiteX16" fmla="*/ 12142 w 17327"/>
                  <a:gd name="connsiteY16" fmla="*/ 7075 h 11121"/>
                  <a:gd name="connsiteX17" fmla="*/ 9612 w 17327"/>
                  <a:gd name="connsiteY17" fmla="*/ 5683 h 11121"/>
                  <a:gd name="connsiteX18" fmla="*/ 8474 w 17327"/>
                  <a:gd name="connsiteY18" fmla="*/ 5051 h 11121"/>
                  <a:gd name="connsiteX19" fmla="*/ 9486 w 17327"/>
                  <a:gd name="connsiteY19" fmla="*/ 118 h 11121"/>
                  <a:gd name="connsiteX20" fmla="*/ 8474 w 17327"/>
                  <a:gd name="connsiteY20" fmla="*/ 5051 h 11121"/>
                  <a:gd name="connsiteX21" fmla="*/ 8474 w 17327"/>
                  <a:gd name="connsiteY21" fmla="*/ 5051 h 11121"/>
                  <a:gd name="connsiteX22" fmla="*/ 8474 w 17327"/>
                  <a:gd name="connsiteY22" fmla="*/ 4924 h 11121"/>
                  <a:gd name="connsiteX23" fmla="*/ 8474 w 17327"/>
                  <a:gd name="connsiteY23" fmla="*/ 4924 h 11121"/>
                  <a:gd name="connsiteX24" fmla="*/ 8474 w 17327"/>
                  <a:gd name="connsiteY24" fmla="*/ 4924 h 11121"/>
                  <a:gd name="connsiteX25" fmla="*/ 8474 w 17327"/>
                  <a:gd name="connsiteY25" fmla="*/ 4924 h 11121"/>
                  <a:gd name="connsiteX26" fmla="*/ 8348 w 17327"/>
                  <a:gd name="connsiteY26" fmla="*/ 4924 h 11121"/>
                  <a:gd name="connsiteX27" fmla="*/ 8095 w 17327"/>
                  <a:gd name="connsiteY27" fmla="*/ 4924 h 11121"/>
                  <a:gd name="connsiteX28" fmla="*/ 8095 w 17327"/>
                  <a:gd name="connsiteY28" fmla="*/ 4924 h 11121"/>
                  <a:gd name="connsiteX29" fmla="*/ 8095 w 17327"/>
                  <a:gd name="connsiteY29" fmla="*/ 4924 h 11121"/>
                  <a:gd name="connsiteX30" fmla="*/ 8095 w 17327"/>
                  <a:gd name="connsiteY30" fmla="*/ 4924 h 11121"/>
                  <a:gd name="connsiteX31" fmla="*/ 8095 w 17327"/>
                  <a:gd name="connsiteY31" fmla="*/ 4671 h 1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327" h="11121">
                    <a:moveTo>
                      <a:pt x="8095" y="4671"/>
                    </a:moveTo>
                    <a:lnTo>
                      <a:pt x="8095" y="4924"/>
                    </a:lnTo>
                    <a:cubicBezTo>
                      <a:pt x="8095" y="4924"/>
                      <a:pt x="7715" y="4924"/>
                      <a:pt x="7715" y="4924"/>
                    </a:cubicBezTo>
                    <a:lnTo>
                      <a:pt x="5312" y="4292"/>
                    </a:lnTo>
                    <a:lnTo>
                      <a:pt x="633" y="3027"/>
                    </a:lnTo>
                    <a:lnTo>
                      <a:pt x="0" y="5177"/>
                    </a:lnTo>
                    <a:lnTo>
                      <a:pt x="4806" y="6442"/>
                    </a:lnTo>
                    <a:lnTo>
                      <a:pt x="7209" y="7075"/>
                    </a:lnTo>
                    <a:lnTo>
                      <a:pt x="7209" y="7075"/>
                    </a:lnTo>
                    <a:cubicBezTo>
                      <a:pt x="7209" y="7075"/>
                      <a:pt x="7209" y="7075"/>
                      <a:pt x="7209" y="7075"/>
                    </a:cubicBezTo>
                    <a:lnTo>
                      <a:pt x="7968" y="7454"/>
                    </a:lnTo>
                    <a:cubicBezTo>
                      <a:pt x="7589" y="9351"/>
                      <a:pt x="7715" y="8845"/>
                      <a:pt x="7968" y="7454"/>
                    </a:cubicBezTo>
                    <a:lnTo>
                      <a:pt x="8474" y="7707"/>
                    </a:lnTo>
                    <a:lnTo>
                      <a:pt x="11130" y="9098"/>
                    </a:lnTo>
                    <a:cubicBezTo>
                      <a:pt x="12648" y="9731"/>
                      <a:pt x="13027" y="10110"/>
                      <a:pt x="16822" y="11122"/>
                    </a:cubicBezTo>
                    <a:lnTo>
                      <a:pt x="17328" y="8972"/>
                    </a:lnTo>
                    <a:cubicBezTo>
                      <a:pt x="13913" y="8086"/>
                      <a:pt x="13533" y="7707"/>
                      <a:pt x="12142" y="7075"/>
                    </a:cubicBezTo>
                    <a:lnTo>
                      <a:pt x="9612" y="5683"/>
                    </a:lnTo>
                    <a:lnTo>
                      <a:pt x="8474" y="5051"/>
                    </a:lnTo>
                    <a:cubicBezTo>
                      <a:pt x="9106" y="2395"/>
                      <a:pt x="9739" y="-641"/>
                      <a:pt x="9486" y="118"/>
                    </a:cubicBezTo>
                    <a:cubicBezTo>
                      <a:pt x="9612" y="-514"/>
                      <a:pt x="8854" y="3280"/>
                      <a:pt x="8474" y="5051"/>
                    </a:cubicBezTo>
                    <a:lnTo>
                      <a:pt x="8474" y="5051"/>
                    </a:lnTo>
                    <a:cubicBezTo>
                      <a:pt x="8474" y="5051"/>
                      <a:pt x="8474" y="5051"/>
                      <a:pt x="8474" y="4924"/>
                    </a:cubicBezTo>
                    <a:lnTo>
                      <a:pt x="8474" y="4924"/>
                    </a:lnTo>
                    <a:cubicBezTo>
                      <a:pt x="8474" y="4924"/>
                      <a:pt x="8474" y="4924"/>
                      <a:pt x="8474" y="4924"/>
                    </a:cubicBezTo>
                    <a:lnTo>
                      <a:pt x="8474" y="4924"/>
                    </a:lnTo>
                    <a:cubicBezTo>
                      <a:pt x="8474" y="4924"/>
                      <a:pt x="8348" y="4924"/>
                      <a:pt x="8348" y="4924"/>
                    </a:cubicBezTo>
                    <a:lnTo>
                      <a:pt x="8095" y="4924"/>
                    </a:lnTo>
                    <a:cubicBezTo>
                      <a:pt x="8095" y="4924"/>
                      <a:pt x="8095" y="4924"/>
                      <a:pt x="8095" y="4924"/>
                    </a:cubicBezTo>
                    <a:cubicBezTo>
                      <a:pt x="8095" y="4924"/>
                      <a:pt x="8095" y="4924"/>
                      <a:pt x="8095" y="4924"/>
                    </a:cubicBezTo>
                    <a:lnTo>
                      <a:pt x="8095" y="4924"/>
                    </a:lnTo>
                    <a:cubicBezTo>
                      <a:pt x="8095" y="4924"/>
                      <a:pt x="8095" y="4924"/>
                      <a:pt x="8095" y="46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3" name="Freeform: Shape 10342">
                <a:extLst>
                  <a:ext uri="{FF2B5EF4-FFF2-40B4-BE49-F238E27FC236}">
                    <a16:creationId xmlns:a16="http://schemas.microsoft.com/office/drawing/2014/main" id="{6626CCA2-5897-8231-39D5-22FC2DD72999}"/>
                  </a:ext>
                </a:extLst>
              </p:cNvPr>
              <p:cNvSpPr/>
              <p:nvPr/>
            </p:nvSpPr>
            <p:spPr>
              <a:xfrm>
                <a:off x="5592042" y="3144148"/>
                <a:ext cx="18386" cy="16189"/>
              </a:xfrm>
              <a:custGeom>
                <a:avLst/>
                <a:gdLst>
                  <a:gd name="connsiteX0" fmla="*/ 17201 w 18386"/>
                  <a:gd name="connsiteY0" fmla="*/ 0 h 16189"/>
                  <a:gd name="connsiteX1" fmla="*/ 6956 w 18386"/>
                  <a:gd name="connsiteY1" fmla="*/ 10245 h 16189"/>
                  <a:gd name="connsiteX2" fmla="*/ 0 w 18386"/>
                  <a:gd name="connsiteY2" fmla="*/ 16189 h 16189"/>
                  <a:gd name="connsiteX3" fmla="*/ 16063 w 18386"/>
                  <a:gd name="connsiteY3" fmla="*/ 5059 h 16189"/>
                  <a:gd name="connsiteX4" fmla="*/ 17201 w 18386"/>
                  <a:gd name="connsiteY4" fmla="*/ 0 h 1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86" h="16189">
                    <a:moveTo>
                      <a:pt x="17201" y="0"/>
                    </a:moveTo>
                    <a:cubicBezTo>
                      <a:pt x="14165" y="3415"/>
                      <a:pt x="10245" y="7715"/>
                      <a:pt x="6956" y="10245"/>
                    </a:cubicBezTo>
                    <a:cubicBezTo>
                      <a:pt x="3795" y="12901"/>
                      <a:pt x="1391" y="14671"/>
                      <a:pt x="0" y="16189"/>
                    </a:cubicBezTo>
                    <a:cubicBezTo>
                      <a:pt x="6577" y="13912"/>
                      <a:pt x="13407" y="8600"/>
                      <a:pt x="16063" y="5059"/>
                    </a:cubicBezTo>
                    <a:cubicBezTo>
                      <a:pt x="18339" y="2150"/>
                      <a:pt x="19351" y="0"/>
                      <a:pt x="1720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4" name="Freeform: Shape 10343">
                <a:extLst>
                  <a:ext uri="{FF2B5EF4-FFF2-40B4-BE49-F238E27FC236}">
                    <a16:creationId xmlns:a16="http://schemas.microsoft.com/office/drawing/2014/main" id="{4EB73C83-0D72-F7C1-AC89-D2DDB7545501}"/>
                  </a:ext>
                </a:extLst>
              </p:cNvPr>
              <p:cNvSpPr/>
              <p:nvPr/>
            </p:nvSpPr>
            <p:spPr>
              <a:xfrm>
                <a:off x="5465185" y="3087739"/>
                <a:ext cx="8979" cy="20236"/>
              </a:xfrm>
              <a:custGeom>
                <a:avLst/>
                <a:gdLst>
                  <a:gd name="connsiteX0" fmla="*/ 2150 w 8979"/>
                  <a:gd name="connsiteY0" fmla="*/ 0 h 20236"/>
                  <a:gd name="connsiteX1" fmla="*/ 0 w 8979"/>
                  <a:gd name="connsiteY1" fmla="*/ 506 h 20236"/>
                  <a:gd name="connsiteX2" fmla="*/ 3162 w 8979"/>
                  <a:gd name="connsiteY2" fmla="*/ 10877 h 20236"/>
                  <a:gd name="connsiteX3" fmla="*/ 6956 w 8979"/>
                  <a:gd name="connsiteY3" fmla="*/ 20236 h 20236"/>
                  <a:gd name="connsiteX4" fmla="*/ 8980 w 8979"/>
                  <a:gd name="connsiteY4" fmla="*/ 19351 h 20236"/>
                  <a:gd name="connsiteX5" fmla="*/ 5312 w 8979"/>
                  <a:gd name="connsiteY5" fmla="*/ 10118 h 20236"/>
                  <a:gd name="connsiteX6" fmla="*/ 2150 w 8979"/>
                  <a:gd name="connsiteY6" fmla="*/ 0 h 2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79" h="20236">
                    <a:moveTo>
                      <a:pt x="2150" y="0"/>
                    </a:moveTo>
                    <a:lnTo>
                      <a:pt x="0" y="506"/>
                    </a:lnTo>
                    <a:cubicBezTo>
                      <a:pt x="885" y="4300"/>
                      <a:pt x="2024" y="7842"/>
                      <a:pt x="3162" y="10877"/>
                    </a:cubicBezTo>
                    <a:cubicBezTo>
                      <a:pt x="4427" y="14166"/>
                      <a:pt x="5186" y="16316"/>
                      <a:pt x="6956" y="20236"/>
                    </a:cubicBezTo>
                    <a:lnTo>
                      <a:pt x="8980" y="19351"/>
                    </a:lnTo>
                    <a:cubicBezTo>
                      <a:pt x="7336" y="15557"/>
                      <a:pt x="6450" y="13407"/>
                      <a:pt x="5312" y="10118"/>
                    </a:cubicBezTo>
                    <a:cubicBezTo>
                      <a:pt x="4174" y="7083"/>
                      <a:pt x="3035" y="3668"/>
                      <a:pt x="215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5" name="Freeform: Shape 10344">
                <a:extLst>
                  <a:ext uri="{FF2B5EF4-FFF2-40B4-BE49-F238E27FC236}">
                    <a16:creationId xmlns:a16="http://schemas.microsoft.com/office/drawing/2014/main" id="{69D1021B-2FFA-D675-3999-5D379F93883F}"/>
                  </a:ext>
                </a:extLst>
              </p:cNvPr>
              <p:cNvSpPr/>
              <p:nvPr/>
            </p:nvSpPr>
            <p:spPr>
              <a:xfrm>
                <a:off x="5492378" y="3133398"/>
                <a:ext cx="14742" cy="9836"/>
              </a:xfrm>
              <a:custGeom>
                <a:avLst/>
                <a:gdLst>
                  <a:gd name="connsiteX0" fmla="*/ 14671 w 14742"/>
                  <a:gd name="connsiteY0" fmla="*/ 8853 h 9836"/>
                  <a:gd name="connsiteX1" fmla="*/ 0 w 14742"/>
                  <a:gd name="connsiteY1" fmla="*/ 0 h 9836"/>
                  <a:gd name="connsiteX2" fmla="*/ 14671 w 14742"/>
                  <a:gd name="connsiteY2" fmla="*/ 8853 h 9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42" h="9836">
                    <a:moveTo>
                      <a:pt x="14671" y="8853"/>
                    </a:moveTo>
                    <a:cubicBezTo>
                      <a:pt x="6198" y="2277"/>
                      <a:pt x="2277" y="0"/>
                      <a:pt x="0" y="0"/>
                    </a:cubicBezTo>
                    <a:cubicBezTo>
                      <a:pt x="5692" y="4553"/>
                      <a:pt x="15683" y="12648"/>
                      <a:pt x="14671" y="88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6" name="Freeform: Shape 10345">
                <a:extLst>
                  <a:ext uri="{FF2B5EF4-FFF2-40B4-BE49-F238E27FC236}">
                    <a16:creationId xmlns:a16="http://schemas.microsoft.com/office/drawing/2014/main" id="{D7443654-6FC2-27A7-ECBF-F6F3C1359820}"/>
                  </a:ext>
                </a:extLst>
              </p:cNvPr>
              <p:cNvSpPr/>
              <p:nvPr/>
            </p:nvSpPr>
            <p:spPr>
              <a:xfrm>
                <a:off x="5459747" y="3075345"/>
                <a:ext cx="5197" cy="21501"/>
              </a:xfrm>
              <a:custGeom>
                <a:avLst/>
                <a:gdLst>
                  <a:gd name="connsiteX0" fmla="*/ 3289 w 5197"/>
                  <a:gd name="connsiteY0" fmla="*/ 21501 h 21501"/>
                  <a:gd name="connsiteX1" fmla="*/ 4300 w 5197"/>
                  <a:gd name="connsiteY1" fmla="*/ 13154 h 21501"/>
                  <a:gd name="connsiteX2" fmla="*/ 1897 w 5197"/>
                  <a:gd name="connsiteY2" fmla="*/ 6703 h 21501"/>
                  <a:gd name="connsiteX3" fmla="*/ 0 w 5197"/>
                  <a:gd name="connsiteY3" fmla="*/ 0 h 21501"/>
                  <a:gd name="connsiteX4" fmla="*/ 1265 w 5197"/>
                  <a:gd name="connsiteY4" fmla="*/ 11509 h 21501"/>
                  <a:gd name="connsiteX5" fmla="*/ 3162 w 5197"/>
                  <a:gd name="connsiteY5" fmla="*/ 21501 h 2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97" h="21501">
                    <a:moveTo>
                      <a:pt x="3289" y="21501"/>
                    </a:moveTo>
                    <a:cubicBezTo>
                      <a:pt x="4174" y="19857"/>
                      <a:pt x="6450" y="21881"/>
                      <a:pt x="4300" y="13154"/>
                    </a:cubicBezTo>
                    <a:cubicBezTo>
                      <a:pt x="3668" y="13533"/>
                      <a:pt x="2403" y="9486"/>
                      <a:pt x="1897" y="6703"/>
                    </a:cubicBezTo>
                    <a:cubicBezTo>
                      <a:pt x="1265" y="3794"/>
                      <a:pt x="759" y="759"/>
                      <a:pt x="0" y="0"/>
                    </a:cubicBezTo>
                    <a:cubicBezTo>
                      <a:pt x="632" y="4553"/>
                      <a:pt x="632" y="7083"/>
                      <a:pt x="1265" y="11509"/>
                    </a:cubicBezTo>
                    <a:cubicBezTo>
                      <a:pt x="1897" y="15430"/>
                      <a:pt x="2529" y="18592"/>
                      <a:pt x="3162" y="2150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7" name="Freeform: Shape 10346">
                <a:extLst>
                  <a:ext uri="{FF2B5EF4-FFF2-40B4-BE49-F238E27FC236}">
                    <a16:creationId xmlns:a16="http://schemas.microsoft.com/office/drawing/2014/main" id="{C8875674-71D6-BA82-A0E1-A89D5E29613B}"/>
                  </a:ext>
                </a:extLst>
              </p:cNvPr>
              <p:cNvSpPr/>
              <p:nvPr/>
            </p:nvSpPr>
            <p:spPr>
              <a:xfrm>
                <a:off x="5638839" y="3106584"/>
                <a:ext cx="3592" cy="1768"/>
              </a:xfrm>
              <a:custGeom>
                <a:avLst/>
                <a:gdLst>
                  <a:gd name="connsiteX0" fmla="*/ 0 w 3592"/>
                  <a:gd name="connsiteY0" fmla="*/ 0 h 1768"/>
                  <a:gd name="connsiteX1" fmla="*/ 0 w 3592"/>
                  <a:gd name="connsiteY1" fmla="*/ 0 h 1768"/>
                  <a:gd name="connsiteX2" fmla="*/ 0 w 3592"/>
                  <a:gd name="connsiteY2" fmla="*/ 0 h 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" h="1768">
                    <a:moveTo>
                      <a:pt x="0" y="0"/>
                    </a:moveTo>
                    <a:lnTo>
                      <a:pt x="0" y="0"/>
                    </a:lnTo>
                    <a:cubicBezTo>
                      <a:pt x="6956" y="3415"/>
                      <a:pt x="2024" y="1012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8" name="Freeform: Shape 10347">
                <a:extLst>
                  <a:ext uri="{FF2B5EF4-FFF2-40B4-BE49-F238E27FC236}">
                    <a16:creationId xmlns:a16="http://schemas.microsoft.com/office/drawing/2014/main" id="{68F543F5-20FE-A1EB-D33D-DD3834BF74B4}"/>
                  </a:ext>
                </a:extLst>
              </p:cNvPr>
              <p:cNvSpPr/>
              <p:nvPr/>
            </p:nvSpPr>
            <p:spPr>
              <a:xfrm>
                <a:off x="5638120" y="3106251"/>
                <a:ext cx="718" cy="333"/>
              </a:xfrm>
              <a:custGeom>
                <a:avLst/>
                <a:gdLst>
                  <a:gd name="connsiteX0" fmla="*/ 718 w 718"/>
                  <a:gd name="connsiteY0" fmla="*/ 334 h 333"/>
                  <a:gd name="connsiteX1" fmla="*/ 718 w 718"/>
                  <a:gd name="connsiteY1" fmla="*/ 334 h 333"/>
                  <a:gd name="connsiteX2" fmla="*/ 718 w 718"/>
                  <a:gd name="connsiteY2" fmla="*/ 334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8" h="333">
                    <a:moveTo>
                      <a:pt x="718" y="334"/>
                    </a:moveTo>
                    <a:lnTo>
                      <a:pt x="718" y="334"/>
                    </a:lnTo>
                    <a:cubicBezTo>
                      <a:pt x="-420" y="-172"/>
                      <a:pt x="-40" y="-46"/>
                      <a:pt x="718" y="3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9" name="Freeform: Shape 10348">
                <a:extLst>
                  <a:ext uri="{FF2B5EF4-FFF2-40B4-BE49-F238E27FC236}">
                    <a16:creationId xmlns:a16="http://schemas.microsoft.com/office/drawing/2014/main" id="{EAA6EEC6-7D73-8C6A-3CFD-D24979BB2E90}"/>
                  </a:ext>
                </a:extLst>
              </p:cNvPr>
              <p:cNvSpPr/>
              <p:nvPr/>
            </p:nvSpPr>
            <p:spPr>
              <a:xfrm>
                <a:off x="5624547" y="3094316"/>
                <a:ext cx="632" cy="126"/>
              </a:xfrm>
              <a:custGeom>
                <a:avLst/>
                <a:gdLst>
                  <a:gd name="connsiteX0" fmla="*/ 506 w 632"/>
                  <a:gd name="connsiteY0" fmla="*/ 0 h 126"/>
                  <a:gd name="connsiteX1" fmla="*/ 632 w 632"/>
                  <a:gd name="connsiteY1" fmla="*/ 0 h 126"/>
                  <a:gd name="connsiteX2" fmla="*/ 0 w 632"/>
                  <a:gd name="connsiteY2" fmla="*/ 126 h 126"/>
                  <a:gd name="connsiteX3" fmla="*/ 379 w 632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" h="126">
                    <a:moveTo>
                      <a:pt x="506" y="0"/>
                    </a:moveTo>
                    <a:lnTo>
                      <a:pt x="632" y="0"/>
                    </a:lnTo>
                    <a:cubicBezTo>
                      <a:pt x="632" y="0"/>
                      <a:pt x="253" y="0"/>
                      <a:pt x="0" y="126"/>
                    </a:cubicBezTo>
                    <a:lnTo>
                      <a:pt x="379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0" name="Freeform: Shape 10349">
                <a:extLst>
                  <a:ext uri="{FF2B5EF4-FFF2-40B4-BE49-F238E27FC236}">
                    <a16:creationId xmlns:a16="http://schemas.microsoft.com/office/drawing/2014/main" id="{F200B13A-220E-F179-6568-1062A140D27A}"/>
                  </a:ext>
                </a:extLst>
              </p:cNvPr>
              <p:cNvSpPr/>
              <p:nvPr/>
            </p:nvSpPr>
            <p:spPr>
              <a:xfrm>
                <a:off x="5527665" y="2706283"/>
                <a:ext cx="9740" cy="15765"/>
              </a:xfrm>
              <a:custGeom>
                <a:avLst/>
                <a:gdLst>
                  <a:gd name="connsiteX0" fmla="*/ 5565 w 9740"/>
                  <a:gd name="connsiteY0" fmla="*/ 11762 h 15765"/>
                  <a:gd name="connsiteX1" fmla="*/ 9739 w 9740"/>
                  <a:gd name="connsiteY1" fmla="*/ 0 h 15765"/>
                  <a:gd name="connsiteX2" fmla="*/ 0 w 9740"/>
                  <a:gd name="connsiteY2" fmla="*/ 15430 h 15765"/>
                  <a:gd name="connsiteX3" fmla="*/ 5565 w 9740"/>
                  <a:gd name="connsiteY3" fmla="*/ 11889 h 1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40" h="15765">
                    <a:moveTo>
                      <a:pt x="5565" y="11762"/>
                    </a:moveTo>
                    <a:cubicBezTo>
                      <a:pt x="4300" y="11004"/>
                      <a:pt x="9865" y="1897"/>
                      <a:pt x="9739" y="0"/>
                    </a:cubicBezTo>
                    <a:cubicBezTo>
                      <a:pt x="5818" y="6703"/>
                      <a:pt x="4047" y="6956"/>
                      <a:pt x="0" y="15430"/>
                    </a:cubicBezTo>
                    <a:cubicBezTo>
                      <a:pt x="1644" y="15177"/>
                      <a:pt x="2277" y="17707"/>
                      <a:pt x="5565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1" name="Freeform: Shape 10350">
                <a:extLst>
                  <a:ext uri="{FF2B5EF4-FFF2-40B4-BE49-F238E27FC236}">
                    <a16:creationId xmlns:a16="http://schemas.microsoft.com/office/drawing/2014/main" id="{2D963954-AE76-A793-DA2A-1950B34C0A27}"/>
                  </a:ext>
                </a:extLst>
              </p:cNvPr>
              <p:cNvSpPr/>
              <p:nvPr/>
            </p:nvSpPr>
            <p:spPr>
              <a:xfrm>
                <a:off x="5722218" y="2640453"/>
                <a:ext cx="33738" cy="15113"/>
              </a:xfrm>
              <a:custGeom>
                <a:avLst/>
                <a:gdLst>
                  <a:gd name="connsiteX0" fmla="*/ 13502 w 33738"/>
                  <a:gd name="connsiteY0" fmla="*/ 8157 h 15113"/>
                  <a:gd name="connsiteX1" fmla="*/ 26150 w 33738"/>
                  <a:gd name="connsiteY1" fmla="*/ 15113 h 15113"/>
                  <a:gd name="connsiteX2" fmla="*/ 33738 w 33738"/>
                  <a:gd name="connsiteY2" fmla="*/ 14481 h 15113"/>
                  <a:gd name="connsiteX3" fmla="*/ 13376 w 33738"/>
                  <a:gd name="connsiteY3" fmla="*/ 1960 h 15113"/>
                  <a:gd name="connsiteX4" fmla="*/ 222 w 33738"/>
                  <a:gd name="connsiteY4" fmla="*/ 1454 h 15113"/>
                  <a:gd name="connsiteX5" fmla="*/ 13376 w 33738"/>
                  <a:gd name="connsiteY5" fmla="*/ 8283 h 1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738" h="15113">
                    <a:moveTo>
                      <a:pt x="13502" y="8157"/>
                    </a:moveTo>
                    <a:lnTo>
                      <a:pt x="26150" y="15113"/>
                    </a:lnTo>
                    <a:cubicBezTo>
                      <a:pt x="26150" y="12710"/>
                      <a:pt x="33486" y="16504"/>
                      <a:pt x="33738" y="14481"/>
                    </a:cubicBezTo>
                    <a:cubicBezTo>
                      <a:pt x="23747" y="8663"/>
                      <a:pt x="17549" y="5248"/>
                      <a:pt x="13376" y="1960"/>
                    </a:cubicBezTo>
                    <a:cubicBezTo>
                      <a:pt x="15779" y="7019"/>
                      <a:pt x="-2181" y="-3732"/>
                      <a:pt x="222" y="1454"/>
                    </a:cubicBezTo>
                    <a:lnTo>
                      <a:pt x="13376" y="828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2" name="Freeform: Shape 10351">
                <a:extLst>
                  <a:ext uri="{FF2B5EF4-FFF2-40B4-BE49-F238E27FC236}">
                    <a16:creationId xmlns:a16="http://schemas.microsoft.com/office/drawing/2014/main" id="{B382D04E-152E-D488-AA14-8F35BABBED2F}"/>
                  </a:ext>
                </a:extLst>
              </p:cNvPr>
              <p:cNvSpPr/>
              <p:nvPr/>
            </p:nvSpPr>
            <p:spPr>
              <a:xfrm>
                <a:off x="5481754" y="3112023"/>
                <a:ext cx="25169" cy="21138"/>
              </a:xfrm>
              <a:custGeom>
                <a:avLst/>
                <a:gdLst>
                  <a:gd name="connsiteX0" fmla="*/ 11130 w 25169"/>
                  <a:gd name="connsiteY0" fmla="*/ 12521 h 21138"/>
                  <a:gd name="connsiteX1" fmla="*/ 17454 w 25169"/>
                  <a:gd name="connsiteY1" fmla="*/ 17960 h 21138"/>
                  <a:gd name="connsiteX2" fmla="*/ 25169 w 25169"/>
                  <a:gd name="connsiteY2" fmla="*/ 20489 h 21138"/>
                  <a:gd name="connsiteX3" fmla="*/ 18719 w 25169"/>
                  <a:gd name="connsiteY3" fmla="*/ 15810 h 21138"/>
                  <a:gd name="connsiteX4" fmla="*/ 12268 w 25169"/>
                  <a:gd name="connsiteY4" fmla="*/ 11256 h 21138"/>
                  <a:gd name="connsiteX5" fmla="*/ 0 w 25169"/>
                  <a:gd name="connsiteY5" fmla="*/ 0 h 21138"/>
                  <a:gd name="connsiteX6" fmla="*/ 11003 w 25169"/>
                  <a:gd name="connsiteY6" fmla="*/ 12521 h 2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69" h="21138">
                    <a:moveTo>
                      <a:pt x="11130" y="12521"/>
                    </a:moveTo>
                    <a:cubicBezTo>
                      <a:pt x="13660" y="14671"/>
                      <a:pt x="15810" y="16442"/>
                      <a:pt x="17454" y="17960"/>
                    </a:cubicBezTo>
                    <a:cubicBezTo>
                      <a:pt x="20869" y="20742"/>
                      <a:pt x="23272" y="22007"/>
                      <a:pt x="25169" y="20489"/>
                    </a:cubicBezTo>
                    <a:cubicBezTo>
                      <a:pt x="23146" y="18972"/>
                      <a:pt x="20995" y="17454"/>
                      <a:pt x="18719" y="15810"/>
                    </a:cubicBezTo>
                    <a:cubicBezTo>
                      <a:pt x="16569" y="14292"/>
                      <a:pt x="14292" y="12774"/>
                      <a:pt x="12268" y="11256"/>
                    </a:cubicBezTo>
                    <a:cubicBezTo>
                      <a:pt x="6703" y="7336"/>
                      <a:pt x="2403" y="2403"/>
                      <a:pt x="0" y="0"/>
                    </a:cubicBezTo>
                    <a:cubicBezTo>
                      <a:pt x="3541" y="5439"/>
                      <a:pt x="7589" y="9486"/>
                      <a:pt x="11003" y="125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3" name="Freeform: Shape 10352">
                <a:extLst>
                  <a:ext uri="{FF2B5EF4-FFF2-40B4-BE49-F238E27FC236}">
                    <a16:creationId xmlns:a16="http://schemas.microsoft.com/office/drawing/2014/main" id="{EDF32FD3-CE5B-CFBC-9DEA-7887783FC7B3}"/>
                  </a:ext>
                </a:extLst>
              </p:cNvPr>
              <p:cNvSpPr/>
              <p:nvPr/>
            </p:nvSpPr>
            <p:spPr>
              <a:xfrm>
                <a:off x="5455446" y="2993134"/>
                <a:ext cx="6214" cy="40379"/>
              </a:xfrm>
              <a:custGeom>
                <a:avLst/>
                <a:gdLst>
                  <a:gd name="connsiteX0" fmla="*/ 6071 w 6214"/>
                  <a:gd name="connsiteY0" fmla="*/ 17454 h 40379"/>
                  <a:gd name="connsiteX1" fmla="*/ 3794 w 6214"/>
                  <a:gd name="connsiteY1" fmla="*/ 0 h 40379"/>
                  <a:gd name="connsiteX2" fmla="*/ 0 w 6214"/>
                  <a:gd name="connsiteY2" fmla="*/ 40220 h 40379"/>
                  <a:gd name="connsiteX3" fmla="*/ 6071 w 6214"/>
                  <a:gd name="connsiteY3" fmla="*/ 17327 h 40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4" h="40379">
                    <a:moveTo>
                      <a:pt x="6071" y="17454"/>
                    </a:moveTo>
                    <a:cubicBezTo>
                      <a:pt x="4553" y="14292"/>
                      <a:pt x="4427" y="13786"/>
                      <a:pt x="3794" y="0"/>
                    </a:cubicBezTo>
                    <a:cubicBezTo>
                      <a:pt x="253" y="14418"/>
                      <a:pt x="1138" y="28078"/>
                      <a:pt x="0" y="40220"/>
                    </a:cubicBezTo>
                    <a:cubicBezTo>
                      <a:pt x="4553" y="42876"/>
                      <a:pt x="6830" y="11383"/>
                      <a:pt x="6071" y="173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4" name="Freeform: Shape 10353">
                <a:extLst>
                  <a:ext uri="{FF2B5EF4-FFF2-40B4-BE49-F238E27FC236}">
                    <a16:creationId xmlns:a16="http://schemas.microsoft.com/office/drawing/2014/main" id="{AE671EE6-9E96-6C3D-04F9-0F7C18C2240B}"/>
                  </a:ext>
                </a:extLst>
              </p:cNvPr>
              <p:cNvSpPr/>
              <p:nvPr/>
            </p:nvSpPr>
            <p:spPr>
              <a:xfrm>
                <a:off x="5453549" y="2935587"/>
                <a:ext cx="12015" cy="63491"/>
              </a:xfrm>
              <a:custGeom>
                <a:avLst/>
                <a:gdLst>
                  <a:gd name="connsiteX0" fmla="*/ 1897 w 12015"/>
                  <a:gd name="connsiteY0" fmla="*/ 63112 h 63491"/>
                  <a:gd name="connsiteX1" fmla="*/ 8474 w 12015"/>
                  <a:gd name="connsiteY1" fmla="*/ 63492 h 63491"/>
                  <a:gd name="connsiteX2" fmla="*/ 12015 w 12015"/>
                  <a:gd name="connsiteY2" fmla="*/ 35161 h 63491"/>
                  <a:gd name="connsiteX3" fmla="*/ 8980 w 12015"/>
                  <a:gd name="connsiteY3" fmla="*/ 0 h 63491"/>
                  <a:gd name="connsiteX4" fmla="*/ 0 w 12015"/>
                  <a:gd name="connsiteY4" fmla="*/ 33769 h 63491"/>
                  <a:gd name="connsiteX5" fmla="*/ 1897 w 12015"/>
                  <a:gd name="connsiteY5" fmla="*/ 63112 h 63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15" h="63491">
                    <a:moveTo>
                      <a:pt x="1897" y="63112"/>
                    </a:moveTo>
                    <a:cubicBezTo>
                      <a:pt x="4174" y="42496"/>
                      <a:pt x="7588" y="55397"/>
                      <a:pt x="8474" y="63492"/>
                    </a:cubicBezTo>
                    <a:cubicBezTo>
                      <a:pt x="11256" y="53626"/>
                      <a:pt x="8347" y="46670"/>
                      <a:pt x="12015" y="35161"/>
                    </a:cubicBezTo>
                    <a:cubicBezTo>
                      <a:pt x="10371" y="24916"/>
                      <a:pt x="6830" y="20110"/>
                      <a:pt x="8980" y="0"/>
                    </a:cubicBezTo>
                    <a:cubicBezTo>
                      <a:pt x="5818" y="12395"/>
                      <a:pt x="2403" y="18466"/>
                      <a:pt x="0" y="33769"/>
                    </a:cubicBezTo>
                    <a:cubicBezTo>
                      <a:pt x="4680" y="28710"/>
                      <a:pt x="-2530" y="66148"/>
                      <a:pt x="1897" y="631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5" name="Freeform: Shape 10354">
                <a:extLst>
                  <a:ext uri="{FF2B5EF4-FFF2-40B4-BE49-F238E27FC236}">
                    <a16:creationId xmlns:a16="http://schemas.microsoft.com/office/drawing/2014/main" id="{BCA7C1D1-E877-D862-D778-4461329BD034}"/>
                  </a:ext>
                </a:extLst>
              </p:cNvPr>
              <p:cNvSpPr/>
              <p:nvPr/>
            </p:nvSpPr>
            <p:spPr>
              <a:xfrm>
                <a:off x="5464816" y="2890308"/>
                <a:ext cx="4338" cy="23651"/>
              </a:xfrm>
              <a:custGeom>
                <a:avLst/>
                <a:gdLst>
                  <a:gd name="connsiteX0" fmla="*/ 1760 w 4338"/>
                  <a:gd name="connsiteY0" fmla="*/ 22766 h 23651"/>
                  <a:gd name="connsiteX1" fmla="*/ 4163 w 4338"/>
                  <a:gd name="connsiteY1" fmla="*/ 0 h 23651"/>
                  <a:gd name="connsiteX2" fmla="*/ 1760 w 4338"/>
                  <a:gd name="connsiteY2" fmla="*/ 22766 h 2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8" h="23651">
                    <a:moveTo>
                      <a:pt x="1760" y="22766"/>
                    </a:moveTo>
                    <a:cubicBezTo>
                      <a:pt x="3657" y="12142"/>
                      <a:pt x="4796" y="4047"/>
                      <a:pt x="4163" y="0"/>
                    </a:cubicBezTo>
                    <a:cubicBezTo>
                      <a:pt x="2140" y="9992"/>
                      <a:pt x="-2540" y="27825"/>
                      <a:pt x="1760" y="2276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6" name="Freeform: Shape 10355">
                <a:extLst>
                  <a:ext uri="{FF2B5EF4-FFF2-40B4-BE49-F238E27FC236}">
                    <a16:creationId xmlns:a16="http://schemas.microsoft.com/office/drawing/2014/main" id="{619B7FDD-8A0A-2145-6477-B1420FC783AC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7" name="Freeform: Shape 10356">
                <a:extLst>
                  <a:ext uri="{FF2B5EF4-FFF2-40B4-BE49-F238E27FC236}">
                    <a16:creationId xmlns:a16="http://schemas.microsoft.com/office/drawing/2014/main" id="{C2E67F19-1ECD-EC52-C3A8-4882BE24C589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127 w 126"/>
                  <a:gd name="connsiteY1" fmla="*/ 0 h 12647"/>
                  <a:gd name="connsiteX2" fmla="*/ 127 w 126"/>
                  <a:gd name="connsiteY2" fmla="*/ 0 h 12647"/>
                  <a:gd name="connsiteX3" fmla="*/ 0 w 126"/>
                  <a:gd name="connsiteY3" fmla="*/ 0 h 12647"/>
                  <a:gd name="connsiteX4" fmla="*/ 127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127" y="0"/>
                    </a:lnTo>
                    <a:lnTo>
                      <a:pt x="127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8" name="Freeform: Shape 10357">
                <a:extLst>
                  <a:ext uri="{FF2B5EF4-FFF2-40B4-BE49-F238E27FC236}">
                    <a16:creationId xmlns:a16="http://schemas.microsoft.com/office/drawing/2014/main" id="{9C63AC13-74BF-E004-DD72-ED6983E51DAD}"/>
                  </a:ext>
                </a:extLst>
              </p:cNvPr>
              <p:cNvSpPr/>
              <p:nvPr/>
            </p:nvSpPr>
            <p:spPr>
              <a:xfrm>
                <a:off x="5767086" y="2828714"/>
                <a:ext cx="126" cy="12647"/>
              </a:xfrm>
              <a:custGeom>
                <a:avLst/>
                <a:gdLst>
                  <a:gd name="connsiteX0" fmla="*/ 127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127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12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9" name="Freeform: Shape 10358">
                <a:extLst>
                  <a:ext uri="{FF2B5EF4-FFF2-40B4-BE49-F238E27FC236}">
                    <a16:creationId xmlns:a16="http://schemas.microsoft.com/office/drawing/2014/main" id="{C0315BCB-413D-D6F3-AD97-BB53901C8FE5}"/>
                  </a:ext>
                </a:extLst>
              </p:cNvPr>
              <p:cNvSpPr/>
              <p:nvPr/>
            </p:nvSpPr>
            <p:spPr>
              <a:xfrm>
                <a:off x="5462276" y="2617279"/>
                <a:ext cx="377470" cy="530663"/>
              </a:xfrm>
              <a:custGeom>
                <a:avLst/>
                <a:gdLst>
                  <a:gd name="connsiteX0" fmla="*/ 10877 w 377470"/>
                  <a:gd name="connsiteY0" fmla="*/ 285424 h 530663"/>
                  <a:gd name="connsiteX1" fmla="*/ 7336 w 377470"/>
                  <a:gd name="connsiteY1" fmla="*/ 330955 h 530663"/>
                  <a:gd name="connsiteX2" fmla="*/ 13028 w 377470"/>
                  <a:gd name="connsiteY2" fmla="*/ 291621 h 530663"/>
                  <a:gd name="connsiteX3" fmla="*/ 4427 w 377470"/>
                  <a:gd name="connsiteY3" fmla="*/ 336267 h 530663"/>
                  <a:gd name="connsiteX4" fmla="*/ 8095 w 377470"/>
                  <a:gd name="connsiteY4" fmla="*/ 342465 h 530663"/>
                  <a:gd name="connsiteX5" fmla="*/ 0 w 377470"/>
                  <a:gd name="connsiteY5" fmla="*/ 433276 h 530663"/>
                  <a:gd name="connsiteX6" fmla="*/ 5439 w 377470"/>
                  <a:gd name="connsiteY6" fmla="*/ 427458 h 530663"/>
                  <a:gd name="connsiteX7" fmla="*/ 6450 w 377470"/>
                  <a:gd name="connsiteY7" fmla="*/ 456927 h 530663"/>
                  <a:gd name="connsiteX8" fmla="*/ 8095 w 377470"/>
                  <a:gd name="connsiteY8" fmla="*/ 443647 h 530663"/>
                  <a:gd name="connsiteX9" fmla="*/ 6450 w 377470"/>
                  <a:gd name="connsiteY9" fmla="*/ 416201 h 530663"/>
                  <a:gd name="connsiteX10" fmla="*/ 13028 w 377470"/>
                  <a:gd name="connsiteY10" fmla="*/ 421893 h 530663"/>
                  <a:gd name="connsiteX11" fmla="*/ 12901 w 377470"/>
                  <a:gd name="connsiteY11" fmla="*/ 456168 h 530663"/>
                  <a:gd name="connsiteX12" fmla="*/ 16569 w 377470"/>
                  <a:gd name="connsiteY12" fmla="*/ 449971 h 530663"/>
                  <a:gd name="connsiteX13" fmla="*/ 16569 w 377470"/>
                  <a:gd name="connsiteY13" fmla="*/ 464895 h 530663"/>
                  <a:gd name="connsiteX14" fmla="*/ 19225 w 377470"/>
                  <a:gd name="connsiteY14" fmla="*/ 480072 h 530663"/>
                  <a:gd name="connsiteX15" fmla="*/ 25295 w 377470"/>
                  <a:gd name="connsiteY15" fmla="*/ 495629 h 530663"/>
                  <a:gd name="connsiteX16" fmla="*/ 30734 w 377470"/>
                  <a:gd name="connsiteY16" fmla="*/ 502965 h 530663"/>
                  <a:gd name="connsiteX17" fmla="*/ 36299 w 377470"/>
                  <a:gd name="connsiteY17" fmla="*/ 508530 h 530663"/>
                  <a:gd name="connsiteX18" fmla="*/ 57547 w 377470"/>
                  <a:gd name="connsiteY18" fmla="*/ 518016 h 530663"/>
                  <a:gd name="connsiteX19" fmla="*/ 38196 w 377470"/>
                  <a:gd name="connsiteY19" fmla="*/ 502459 h 530663"/>
                  <a:gd name="connsiteX20" fmla="*/ 26940 w 377470"/>
                  <a:gd name="connsiteY20" fmla="*/ 483108 h 530663"/>
                  <a:gd name="connsiteX21" fmla="*/ 30734 w 377470"/>
                  <a:gd name="connsiteY21" fmla="*/ 482475 h 530663"/>
                  <a:gd name="connsiteX22" fmla="*/ 43508 w 377470"/>
                  <a:gd name="connsiteY22" fmla="*/ 497147 h 530663"/>
                  <a:gd name="connsiteX23" fmla="*/ 61089 w 377470"/>
                  <a:gd name="connsiteY23" fmla="*/ 510806 h 530663"/>
                  <a:gd name="connsiteX24" fmla="*/ 37184 w 377470"/>
                  <a:gd name="connsiteY24" fmla="*/ 498285 h 530663"/>
                  <a:gd name="connsiteX25" fmla="*/ 54133 w 377470"/>
                  <a:gd name="connsiteY25" fmla="*/ 512956 h 530663"/>
                  <a:gd name="connsiteX26" fmla="*/ 65516 w 377470"/>
                  <a:gd name="connsiteY26" fmla="*/ 518521 h 530663"/>
                  <a:gd name="connsiteX27" fmla="*/ 85878 w 377470"/>
                  <a:gd name="connsiteY27" fmla="*/ 528007 h 530663"/>
                  <a:gd name="connsiteX28" fmla="*/ 86384 w 377470"/>
                  <a:gd name="connsiteY28" fmla="*/ 525857 h 530663"/>
                  <a:gd name="connsiteX29" fmla="*/ 81199 w 377470"/>
                  <a:gd name="connsiteY29" fmla="*/ 523454 h 530663"/>
                  <a:gd name="connsiteX30" fmla="*/ 75381 w 377470"/>
                  <a:gd name="connsiteY30" fmla="*/ 522695 h 530663"/>
                  <a:gd name="connsiteX31" fmla="*/ 71713 w 377470"/>
                  <a:gd name="connsiteY31" fmla="*/ 517130 h 530663"/>
                  <a:gd name="connsiteX32" fmla="*/ 92708 w 377470"/>
                  <a:gd name="connsiteY32" fmla="*/ 523960 h 530663"/>
                  <a:gd name="connsiteX33" fmla="*/ 99285 w 377470"/>
                  <a:gd name="connsiteY33" fmla="*/ 525731 h 530663"/>
                  <a:gd name="connsiteX34" fmla="*/ 108012 w 377470"/>
                  <a:gd name="connsiteY34" fmla="*/ 529778 h 530663"/>
                  <a:gd name="connsiteX35" fmla="*/ 109783 w 377470"/>
                  <a:gd name="connsiteY35" fmla="*/ 529778 h 530663"/>
                  <a:gd name="connsiteX36" fmla="*/ 113324 w 377470"/>
                  <a:gd name="connsiteY36" fmla="*/ 530663 h 530663"/>
                  <a:gd name="connsiteX37" fmla="*/ 120660 w 377470"/>
                  <a:gd name="connsiteY37" fmla="*/ 529272 h 530663"/>
                  <a:gd name="connsiteX38" fmla="*/ 121418 w 377470"/>
                  <a:gd name="connsiteY38" fmla="*/ 529778 h 530663"/>
                  <a:gd name="connsiteX39" fmla="*/ 122430 w 377470"/>
                  <a:gd name="connsiteY39" fmla="*/ 530157 h 530663"/>
                  <a:gd name="connsiteX40" fmla="*/ 123569 w 377470"/>
                  <a:gd name="connsiteY40" fmla="*/ 530157 h 530663"/>
                  <a:gd name="connsiteX41" fmla="*/ 123948 w 377470"/>
                  <a:gd name="connsiteY41" fmla="*/ 530157 h 530663"/>
                  <a:gd name="connsiteX42" fmla="*/ 125086 w 377470"/>
                  <a:gd name="connsiteY42" fmla="*/ 529651 h 530663"/>
                  <a:gd name="connsiteX43" fmla="*/ 129893 w 377470"/>
                  <a:gd name="connsiteY43" fmla="*/ 527122 h 530663"/>
                  <a:gd name="connsiteX44" fmla="*/ 129134 w 377470"/>
                  <a:gd name="connsiteY44" fmla="*/ 525731 h 530663"/>
                  <a:gd name="connsiteX45" fmla="*/ 133940 w 377470"/>
                  <a:gd name="connsiteY45" fmla="*/ 521810 h 530663"/>
                  <a:gd name="connsiteX46" fmla="*/ 144185 w 377470"/>
                  <a:gd name="connsiteY46" fmla="*/ 510806 h 530663"/>
                  <a:gd name="connsiteX47" fmla="*/ 148611 w 377470"/>
                  <a:gd name="connsiteY47" fmla="*/ 503471 h 530663"/>
                  <a:gd name="connsiteX48" fmla="*/ 149623 w 377470"/>
                  <a:gd name="connsiteY48" fmla="*/ 503724 h 530663"/>
                  <a:gd name="connsiteX49" fmla="*/ 147220 w 377470"/>
                  <a:gd name="connsiteY49" fmla="*/ 511565 h 530663"/>
                  <a:gd name="connsiteX50" fmla="*/ 150635 w 377470"/>
                  <a:gd name="connsiteY50" fmla="*/ 506632 h 530663"/>
                  <a:gd name="connsiteX51" fmla="*/ 150635 w 377470"/>
                  <a:gd name="connsiteY51" fmla="*/ 507265 h 530663"/>
                  <a:gd name="connsiteX52" fmla="*/ 152153 w 377470"/>
                  <a:gd name="connsiteY52" fmla="*/ 504482 h 530663"/>
                  <a:gd name="connsiteX53" fmla="*/ 153164 w 377470"/>
                  <a:gd name="connsiteY53" fmla="*/ 502712 h 530663"/>
                  <a:gd name="connsiteX54" fmla="*/ 155694 w 377470"/>
                  <a:gd name="connsiteY54" fmla="*/ 498791 h 530663"/>
                  <a:gd name="connsiteX55" fmla="*/ 156958 w 377470"/>
                  <a:gd name="connsiteY55" fmla="*/ 496008 h 530663"/>
                  <a:gd name="connsiteX56" fmla="*/ 156958 w 377470"/>
                  <a:gd name="connsiteY56" fmla="*/ 495250 h 530663"/>
                  <a:gd name="connsiteX57" fmla="*/ 161006 w 377470"/>
                  <a:gd name="connsiteY57" fmla="*/ 492341 h 530663"/>
                  <a:gd name="connsiteX58" fmla="*/ 162650 w 377470"/>
                  <a:gd name="connsiteY58" fmla="*/ 489938 h 530663"/>
                  <a:gd name="connsiteX59" fmla="*/ 163788 w 377470"/>
                  <a:gd name="connsiteY59" fmla="*/ 485511 h 530663"/>
                  <a:gd name="connsiteX60" fmla="*/ 163788 w 377470"/>
                  <a:gd name="connsiteY60" fmla="*/ 485005 h 530663"/>
                  <a:gd name="connsiteX61" fmla="*/ 165685 w 377470"/>
                  <a:gd name="connsiteY61" fmla="*/ 484499 h 530663"/>
                  <a:gd name="connsiteX62" fmla="*/ 166571 w 377470"/>
                  <a:gd name="connsiteY62" fmla="*/ 484878 h 530663"/>
                  <a:gd name="connsiteX63" fmla="*/ 167077 w 377470"/>
                  <a:gd name="connsiteY63" fmla="*/ 487028 h 530663"/>
                  <a:gd name="connsiteX64" fmla="*/ 169353 w 377470"/>
                  <a:gd name="connsiteY64" fmla="*/ 486523 h 530663"/>
                  <a:gd name="connsiteX65" fmla="*/ 169353 w 377470"/>
                  <a:gd name="connsiteY65" fmla="*/ 486523 h 530663"/>
                  <a:gd name="connsiteX66" fmla="*/ 168342 w 377470"/>
                  <a:gd name="connsiteY66" fmla="*/ 490949 h 530663"/>
                  <a:gd name="connsiteX67" fmla="*/ 166950 w 377470"/>
                  <a:gd name="connsiteY67" fmla="*/ 493858 h 530663"/>
                  <a:gd name="connsiteX68" fmla="*/ 159994 w 377470"/>
                  <a:gd name="connsiteY68" fmla="*/ 500182 h 530663"/>
                  <a:gd name="connsiteX69" fmla="*/ 158097 w 377470"/>
                  <a:gd name="connsiteY69" fmla="*/ 501067 h 530663"/>
                  <a:gd name="connsiteX70" fmla="*/ 157338 w 377470"/>
                  <a:gd name="connsiteY70" fmla="*/ 499044 h 530663"/>
                  <a:gd name="connsiteX71" fmla="*/ 158097 w 377470"/>
                  <a:gd name="connsiteY71" fmla="*/ 501067 h 530663"/>
                  <a:gd name="connsiteX72" fmla="*/ 158097 w 377470"/>
                  <a:gd name="connsiteY72" fmla="*/ 501067 h 530663"/>
                  <a:gd name="connsiteX73" fmla="*/ 158097 w 377470"/>
                  <a:gd name="connsiteY73" fmla="*/ 501067 h 530663"/>
                  <a:gd name="connsiteX74" fmla="*/ 158097 w 377470"/>
                  <a:gd name="connsiteY74" fmla="*/ 501067 h 530663"/>
                  <a:gd name="connsiteX75" fmla="*/ 158097 w 377470"/>
                  <a:gd name="connsiteY75" fmla="*/ 501067 h 530663"/>
                  <a:gd name="connsiteX76" fmla="*/ 159235 w 377470"/>
                  <a:gd name="connsiteY76" fmla="*/ 503850 h 530663"/>
                  <a:gd name="connsiteX77" fmla="*/ 159235 w 377470"/>
                  <a:gd name="connsiteY77" fmla="*/ 503850 h 530663"/>
                  <a:gd name="connsiteX78" fmla="*/ 159235 w 377470"/>
                  <a:gd name="connsiteY78" fmla="*/ 503850 h 530663"/>
                  <a:gd name="connsiteX79" fmla="*/ 161385 w 377470"/>
                  <a:gd name="connsiteY79" fmla="*/ 502838 h 530663"/>
                  <a:gd name="connsiteX80" fmla="*/ 169606 w 377470"/>
                  <a:gd name="connsiteY80" fmla="*/ 495503 h 530663"/>
                  <a:gd name="connsiteX81" fmla="*/ 171250 w 377470"/>
                  <a:gd name="connsiteY81" fmla="*/ 492088 h 530663"/>
                  <a:gd name="connsiteX82" fmla="*/ 172389 w 377470"/>
                  <a:gd name="connsiteY82" fmla="*/ 487661 h 530663"/>
                  <a:gd name="connsiteX83" fmla="*/ 176689 w 377470"/>
                  <a:gd name="connsiteY83" fmla="*/ 489685 h 530663"/>
                  <a:gd name="connsiteX84" fmla="*/ 176689 w 377470"/>
                  <a:gd name="connsiteY84" fmla="*/ 489685 h 530663"/>
                  <a:gd name="connsiteX85" fmla="*/ 172389 w 377470"/>
                  <a:gd name="connsiteY85" fmla="*/ 487661 h 530663"/>
                  <a:gd name="connsiteX86" fmla="*/ 172389 w 377470"/>
                  <a:gd name="connsiteY86" fmla="*/ 486902 h 530663"/>
                  <a:gd name="connsiteX87" fmla="*/ 172009 w 377470"/>
                  <a:gd name="connsiteY87" fmla="*/ 480831 h 530663"/>
                  <a:gd name="connsiteX88" fmla="*/ 170618 w 377470"/>
                  <a:gd name="connsiteY88" fmla="*/ 476531 h 530663"/>
                  <a:gd name="connsiteX89" fmla="*/ 169986 w 377470"/>
                  <a:gd name="connsiteY89" fmla="*/ 474887 h 530663"/>
                  <a:gd name="connsiteX90" fmla="*/ 169986 w 377470"/>
                  <a:gd name="connsiteY90" fmla="*/ 474634 h 530663"/>
                  <a:gd name="connsiteX91" fmla="*/ 168974 w 377470"/>
                  <a:gd name="connsiteY91" fmla="*/ 475013 h 530663"/>
                  <a:gd name="connsiteX92" fmla="*/ 168974 w 377470"/>
                  <a:gd name="connsiteY92" fmla="*/ 475013 h 530663"/>
                  <a:gd name="connsiteX93" fmla="*/ 168215 w 377470"/>
                  <a:gd name="connsiteY93" fmla="*/ 475266 h 530663"/>
                  <a:gd name="connsiteX94" fmla="*/ 169101 w 377470"/>
                  <a:gd name="connsiteY94" fmla="*/ 473369 h 530663"/>
                  <a:gd name="connsiteX95" fmla="*/ 177701 w 377470"/>
                  <a:gd name="connsiteY95" fmla="*/ 455156 h 530663"/>
                  <a:gd name="connsiteX96" fmla="*/ 175045 w 377470"/>
                  <a:gd name="connsiteY96" fmla="*/ 472484 h 530663"/>
                  <a:gd name="connsiteX97" fmla="*/ 168847 w 377470"/>
                  <a:gd name="connsiteY97" fmla="*/ 475013 h 530663"/>
                  <a:gd name="connsiteX98" fmla="*/ 175045 w 377470"/>
                  <a:gd name="connsiteY98" fmla="*/ 472484 h 530663"/>
                  <a:gd name="connsiteX99" fmla="*/ 172642 w 377470"/>
                  <a:gd name="connsiteY99" fmla="*/ 479187 h 530663"/>
                  <a:gd name="connsiteX100" fmla="*/ 179092 w 377470"/>
                  <a:gd name="connsiteY100" fmla="*/ 472863 h 530663"/>
                  <a:gd name="connsiteX101" fmla="*/ 179092 w 377470"/>
                  <a:gd name="connsiteY101" fmla="*/ 473116 h 530663"/>
                  <a:gd name="connsiteX102" fmla="*/ 176436 w 377470"/>
                  <a:gd name="connsiteY102" fmla="*/ 481337 h 530663"/>
                  <a:gd name="connsiteX103" fmla="*/ 179977 w 377470"/>
                  <a:gd name="connsiteY103" fmla="*/ 474887 h 530663"/>
                  <a:gd name="connsiteX104" fmla="*/ 180990 w 377470"/>
                  <a:gd name="connsiteY104" fmla="*/ 477543 h 530663"/>
                  <a:gd name="connsiteX105" fmla="*/ 181369 w 377470"/>
                  <a:gd name="connsiteY105" fmla="*/ 479061 h 530663"/>
                  <a:gd name="connsiteX106" fmla="*/ 176563 w 377470"/>
                  <a:gd name="connsiteY106" fmla="*/ 489432 h 530663"/>
                  <a:gd name="connsiteX107" fmla="*/ 176563 w 377470"/>
                  <a:gd name="connsiteY107" fmla="*/ 489432 h 530663"/>
                  <a:gd name="connsiteX108" fmla="*/ 176563 w 377470"/>
                  <a:gd name="connsiteY108" fmla="*/ 489558 h 530663"/>
                  <a:gd name="connsiteX109" fmla="*/ 176563 w 377470"/>
                  <a:gd name="connsiteY109" fmla="*/ 489558 h 530663"/>
                  <a:gd name="connsiteX110" fmla="*/ 177954 w 377470"/>
                  <a:gd name="connsiteY110" fmla="*/ 490317 h 530663"/>
                  <a:gd name="connsiteX111" fmla="*/ 177954 w 377470"/>
                  <a:gd name="connsiteY111" fmla="*/ 490317 h 530663"/>
                  <a:gd name="connsiteX112" fmla="*/ 177954 w 377470"/>
                  <a:gd name="connsiteY112" fmla="*/ 490317 h 530663"/>
                  <a:gd name="connsiteX113" fmla="*/ 181495 w 377470"/>
                  <a:gd name="connsiteY113" fmla="*/ 483740 h 530663"/>
                  <a:gd name="connsiteX114" fmla="*/ 182001 w 377470"/>
                  <a:gd name="connsiteY114" fmla="*/ 482602 h 530663"/>
                  <a:gd name="connsiteX115" fmla="*/ 182001 w 377470"/>
                  <a:gd name="connsiteY115" fmla="*/ 483361 h 530663"/>
                  <a:gd name="connsiteX116" fmla="*/ 182128 w 377470"/>
                  <a:gd name="connsiteY116" fmla="*/ 486776 h 530663"/>
                  <a:gd name="connsiteX117" fmla="*/ 180483 w 377470"/>
                  <a:gd name="connsiteY117" fmla="*/ 495250 h 530663"/>
                  <a:gd name="connsiteX118" fmla="*/ 177954 w 377470"/>
                  <a:gd name="connsiteY118" fmla="*/ 500688 h 530663"/>
                  <a:gd name="connsiteX119" fmla="*/ 179471 w 377470"/>
                  <a:gd name="connsiteY119" fmla="*/ 498032 h 530663"/>
                  <a:gd name="connsiteX120" fmla="*/ 181495 w 377470"/>
                  <a:gd name="connsiteY120" fmla="*/ 492467 h 530663"/>
                  <a:gd name="connsiteX121" fmla="*/ 182128 w 377470"/>
                  <a:gd name="connsiteY121" fmla="*/ 489432 h 530663"/>
                  <a:gd name="connsiteX122" fmla="*/ 182381 w 377470"/>
                  <a:gd name="connsiteY122" fmla="*/ 487408 h 530663"/>
                  <a:gd name="connsiteX123" fmla="*/ 182381 w 377470"/>
                  <a:gd name="connsiteY123" fmla="*/ 483234 h 530663"/>
                  <a:gd name="connsiteX124" fmla="*/ 182254 w 377470"/>
                  <a:gd name="connsiteY124" fmla="*/ 481969 h 530663"/>
                  <a:gd name="connsiteX125" fmla="*/ 182254 w 377470"/>
                  <a:gd name="connsiteY125" fmla="*/ 477543 h 530663"/>
                  <a:gd name="connsiteX126" fmla="*/ 181748 w 377470"/>
                  <a:gd name="connsiteY126" fmla="*/ 478428 h 530663"/>
                  <a:gd name="connsiteX127" fmla="*/ 181748 w 377470"/>
                  <a:gd name="connsiteY127" fmla="*/ 478302 h 530663"/>
                  <a:gd name="connsiteX128" fmla="*/ 180863 w 377470"/>
                  <a:gd name="connsiteY128" fmla="*/ 475393 h 530663"/>
                  <a:gd name="connsiteX129" fmla="*/ 180483 w 377470"/>
                  <a:gd name="connsiteY129" fmla="*/ 474254 h 530663"/>
                  <a:gd name="connsiteX130" fmla="*/ 192119 w 377470"/>
                  <a:gd name="connsiteY130" fmla="*/ 447315 h 530663"/>
                  <a:gd name="connsiteX131" fmla="*/ 186428 w 377470"/>
                  <a:gd name="connsiteY131" fmla="*/ 456042 h 530663"/>
                  <a:gd name="connsiteX132" fmla="*/ 180610 w 377470"/>
                  <a:gd name="connsiteY132" fmla="*/ 463124 h 530663"/>
                  <a:gd name="connsiteX133" fmla="*/ 184278 w 377470"/>
                  <a:gd name="connsiteY133" fmla="*/ 438967 h 530663"/>
                  <a:gd name="connsiteX134" fmla="*/ 189337 w 377470"/>
                  <a:gd name="connsiteY134" fmla="*/ 429102 h 530663"/>
                  <a:gd name="connsiteX135" fmla="*/ 192119 w 377470"/>
                  <a:gd name="connsiteY135" fmla="*/ 423158 h 530663"/>
                  <a:gd name="connsiteX136" fmla="*/ 194902 w 377470"/>
                  <a:gd name="connsiteY136" fmla="*/ 420375 h 530663"/>
                  <a:gd name="connsiteX137" fmla="*/ 192752 w 377470"/>
                  <a:gd name="connsiteY137" fmla="*/ 432896 h 530663"/>
                  <a:gd name="connsiteX138" fmla="*/ 198190 w 377470"/>
                  <a:gd name="connsiteY138" fmla="*/ 426952 h 530663"/>
                  <a:gd name="connsiteX139" fmla="*/ 195661 w 377470"/>
                  <a:gd name="connsiteY139" fmla="*/ 440358 h 530663"/>
                  <a:gd name="connsiteX140" fmla="*/ 197937 w 377470"/>
                  <a:gd name="connsiteY140" fmla="*/ 431631 h 530663"/>
                  <a:gd name="connsiteX141" fmla="*/ 197305 w 377470"/>
                  <a:gd name="connsiteY141" fmla="*/ 440991 h 530663"/>
                  <a:gd name="connsiteX142" fmla="*/ 194649 w 377470"/>
                  <a:gd name="connsiteY142" fmla="*/ 454650 h 530663"/>
                  <a:gd name="connsiteX143" fmla="*/ 202238 w 377470"/>
                  <a:gd name="connsiteY143" fmla="*/ 432896 h 530663"/>
                  <a:gd name="connsiteX144" fmla="*/ 201099 w 377470"/>
                  <a:gd name="connsiteY144" fmla="*/ 429987 h 530663"/>
                  <a:gd name="connsiteX145" fmla="*/ 201479 w 377470"/>
                  <a:gd name="connsiteY145" fmla="*/ 426699 h 530663"/>
                  <a:gd name="connsiteX146" fmla="*/ 202996 w 377470"/>
                  <a:gd name="connsiteY146" fmla="*/ 421640 h 530663"/>
                  <a:gd name="connsiteX147" fmla="*/ 211723 w 377470"/>
                  <a:gd name="connsiteY147" fmla="*/ 403427 h 530663"/>
                  <a:gd name="connsiteX148" fmla="*/ 209573 w 377470"/>
                  <a:gd name="connsiteY148" fmla="*/ 414178 h 530663"/>
                  <a:gd name="connsiteX149" fmla="*/ 226142 w 377470"/>
                  <a:gd name="connsiteY149" fmla="*/ 380155 h 530663"/>
                  <a:gd name="connsiteX150" fmla="*/ 222095 w 377470"/>
                  <a:gd name="connsiteY150" fmla="*/ 372693 h 530663"/>
                  <a:gd name="connsiteX151" fmla="*/ 236513 w 377470"/>
                  <a:gd name="connsiteY151" fmla="*/ 350054 h 530663"/>
                  <a:gd name="connsiteX152" fmla="*/ 255611 w 377470"/>
                  <a:gd name="connsiteY152" fmla="*/ 318940 h 530663"/>
                  <a:gd name="connsiteX153" fmla="*/ 236386 w 377470"/>
                  <a:gd name="connsiteY153" fmla="*/ 361437 h 530663"/>
                  <a:gd name="connsiteX154" fmla="*/ 255864 w 377470"/>
                  <a:gd name="connsiteY154" fmla="*/ 325264 h 530663"/>
                  <a:gd name="connsiteX155" fmla="*/ 260923 w 377470"/>
                  <a:gd name="connsiteY155" fmla="*/ 301992 h 530663"/>
                  <a:gd name="connsiteX156" fmla="*/ 263453 w 377470"/>
                  <a:gd name="connsiteY156" fmla="*/ 297060 h 530663"/>
                  <a:gd name="connsiteX157" fmla="*/ 262188 w 377470"/>
                  <a:gd name="connsiteY157" fmla="*/ 299336 h 530663"/>
                  <a:gd name="connsiteX158" fmla="*/ 267626 w 377470"/>
                  <a:gd name="connsiteY158" fmla="*/ 285297 h 530663"/>
                  <a:gd name="connsiteX159" fmla="*/ 269144 w 377470"/>
                  <a:gd name="connsiteY159" fmla="*/ 280364 h 530663"/>
                  <a:gd name="connsiteX160" fmla="*/ 271421 w 377470"/>
                  <a:gd name="connsiteY160" fmla="*/ 276444 h 530663"/>
                  <a:gd name="connsiteX161" fmla="*/ 274583 w 377470"/>
                  <a:gd name="connsiteY161" fmla="*/ 277961 h 530663"/>
                  <a:gd name="connsiteX162" fmla="*/ 282045 w 377470"/>
                  <a:gd name="connsiteY162" fmla="*/ 269487 h 530663"/>
                  <a:gd name="connsiteX163" fmla="*/ 288875 w 377470"/>
                  <a:gd name="connsiteY163" fmla="*/ 261393 h 530663"/>
                  <a:gd name="connsiteX164" fmla="*/ 294187 w 377470"/>
                  <a:gd name="connsiteY164" fmla="*/ 254690 h 530663"/>
                  <a:gd name="connsiteX165" fmla="*/ 297475 w 377470"/>
                  <a:gd name="connsiteY165" fmla="*/ 250010 h 530663"/>
                  <a:gd name="connsiteX166" fmla="*/ 300131 w 377470"/>
                  <a:gd name="connsiteY166" fmla="*/ 245836 h 530663"/>
                  <a:gd name="connsiteX167" fmla="*/ 297348 w 377470"/>
                  <a:gd name="connsiteY167" fmla="*/ 244824 h 530663"/>
                  <a:gd name="connsiteX168" fmla="*/ 294819 w 377470"/>
                  <a:gd name="connsiteY168" fmla="*/ 247480 h 530663"/>
                  <a:gd name="connsiteX169" fmla="*/ 292669 w 377470"/>
                  <a:gd name="connsiteY169" fmla="*/ 249378 h 530663"/>
                  <a:gd name="connsiteX170" fmla="*/ 295325 w 377470"/>
                  <a:gd name="connsiteY170" fmla="*/ 242927 h 530663"/>
                  <a:gd name="connsiteX171" fmla="*/ 306708 w 377470"/>
                  <a:gd name="connsiteY171" fmla="*/ 228635 h 530663"/>
                  <a:gd name="connsiteX172" fmla="*/ 308605 w 377470"/>
                  <a:gd name="connsiteY172" fmla="*/ 226991 h 530663"/>
                  <a:gd name="connsiteX173" fmla="*/ 308858 w 377470"/>
                  <a:gd name="connsiteY173" fmla="*/ 226738 h 530663"/>
                  <a:gd name="connsiteX174" fmla="*/ 309111 w 377470"/>
                  <a:gd name="connsiteY174" fmla="*/ 226991 h 530663"/>
                  <a:gd name="connsiteX175" fmla="*/ 310249 w 377470"/>
                  <a:gd name="connsiteY175" fmla="*/ 228129 h 530663"/>
                  <a:gd name="connsiteX176" fmla="*/ 310249 w 377470"/>
                  <a:gd name="connsiteY176" fmla="*/ 228382 h 530663"/>
                  <a:gd name="connsiteX177" fmla="*/ 309870 w 377470"/>
                  <a:gd name="connsiteY177" fmla="*/ 228762 h 530663"/>
                  <a:gd name="connsiteX178" fmla="*/ 309870 w 377470"/>
                  <a:gd name="connsiteY178" fmla="*/ 229015 h 530663"/>
                  <a:gd name="connsiteX179" fmla="*/ 309237 w 377470"/>
                  <a:gd name="connsiteY179" fmla="*/ 229900 h 530663"/>
                  <a:gd name="connsiteX180" fmla="*/ 304178 w 377470"/>
                  <a:gd name="connsiteY180" fmla="*/ 241409 h 530663"/>
                  <a:gd name="connsiteX181" fmla="*/ 310882 w 377470"/>
                  <a:gd name="connsiteY181" fmla="*/ 231038 h 530663"/>
                  <a:gd name="connsiteX182" fmla="*/ 311514 w 377470"/>
                  <a:gd name="connsiteY182" fmla="*/ 230153 h 530663"/>
                  <a:gd name="connsiteX183" fmla="*/ 311767 w 377470"/>
                  <a:gd name="connsiteY183" fmla="*/ 229773 h 530663"/>
                  <a:gd name="connsiteX184" fmla="*/ 308858 w 377470"/>
                  <a:gd name="connsiteY184" fmla="*/ 226738 h 530663"/>
                  <a:gd name="connsiteX185" fmla="*/ 308858 w 377470"/>
                  <a:gd name="connsiteY185" fmla="*/ 226738 h 530663"/>
                  <a:gd name="connsiteX186" fmla="*/ 312273 w 377470"/>
                  <a:gd name="connsiteY186" fmla="*/ 229268 h 530663"/>
                  <a:gd name="connsiteX187" fmla="*/ 312273 w 377470"/>
                  <a:gd name="connsiteY187" fmla="*/ 229268 h 530663"/>
                  <a:gd name="connsiteX188" fmla="*/ 312399 w 377470"/>
                  <a:gd name="connsiteY188" fmla="*/ 229015 h 530663"/>
                  <a:gd name="connsiteX189" fmla="*/ 312652 w 377470"/>
                  <a:gd name="connsiteY189" fmla="*/ 228635 h 530663"/>
                  <a:gd name="connsiteX190" fmla="*/ 313285 w 377470"/>
                  <a:gd name="connsiteY190" fmla="*/ 227750 h 530663"/>
                  <a:gd name="connsiteX191" fmla="*/ 314170 w 377470"/>
                  <a:gd name="connsiteY191" fmla="*/ 226485 h 530663"/>
                  <a:gd name="connsiteX192" fmla="*/ 315182 w 377470"/>
                  <a:gd name="connsiteY192" fmla="*/ 224841 h 530663"/>
                  <a:gd name="connsiteX193" fmla="*/ 316320 w 377470"/>
                  <a:gd name="connsiteY193" fmla="*/ 222817 h 530663"/>
                  <a:gd name="connsiteX194" fmla="*/ 316320 w 377470"/>
                  <a:gd name="connsiteY194" fmla="*/ 222817 h 530663"/>
                  <a:gd name="connsiteX195" fmla="*/ 317079 w 377470"/>
                  <a:gd name="connsiteY195" fmla="*/ 221426 h 530663"/>
                  <a:gd name="connsiteX196" fmla="*/ 317206 w 377470"/>
                  <a:gd name="connsiteY196" fmla="*/ 220920 h 530663"/>
                  <a:gd name="connsiteX197" fmla="*/ 319482 w 377470"/>
                  <a:gd name="connsiteY197" fmla="*/ 218011 h 530663"/>
                  <a:gd name="connsiteX198" fmla="*/ 326944 w 377470"/>
                  <a:gd name="connsiteY198" fmla="*/ 209411 h 530663"/>
                  <a:gd name="connsiteX199" fmla="*/ 321379 w 377470"/>
                  <a:gd name="connsiteY199" fmla="*/ 211308 h 530663"/>
                  <a:gd name="connsiteX200" fmla="*/ 316573 w 377470"/>
                  <a:gd name="connsiteY200" fmla="*/ 212952 h 530663"/>
                  <a:gd name="connsiteX201" fmla="*/ 332383 w 377470"/>
                  <a:gd name="connsiteY201" fmla="*/ 198787 h 530663"/>
                  <a:gd name="connsiteX202" fmla="*/ 346675 w 377470"/>
                  <a:gd name="connsiteY202" fmla="*/ 186012 h 530663"/>
                  <a:gd name="connsiteX203" fmla="*/ 352619 w 377470"/>
                  <a:gd name="connsiteY203" fmla="*/ 181586 h 530663"/>
                  <a:gd name="connsiteX204" fmla="*/ 344271 w 377470"/>
                  <a:gd name="connsiteY204" fmla="*/ 193348 h 530663"/>
                  <a:gd name="connsiteX205" fmla="*/ 363496 w 377470"/>
                  <a:gd name="connsiteY205" fmla="*/ 173238 h 530663"/>
                  <a:gd name="connsiteX206" fmla="*/ 364761 w 377470"/>
                  <a:gd name="connsiteY206" fmla="*/ 167420 h 530663"/>
                  <a:gd name="connsiteX207" fmla="*/ 372476 w 377470"/>
                  <a:gd name="connsiteY207" fmla="*/ 146046 h 530663"/>
                  <a:gd name="connsiteX208" fmla="*/ 372855 w 377470"/>
                  <a:gd name="connsiteY208" fmla="*/ 143516 h 530663"/>
                  <a:gd name="connsiteX209" fmla="*/ 372855 w 377470"/>
                  <a:gd name="connsiteY209" fmla="*/ 143516 h 530663"/>
                  <a:gd name="connsiteX210" fmla="*/ 372223 w 377470"/>
                  <a:gd name="connsiteY210" fmla="*/ 134662 h 530663"/>
                  <a:gd name="connsiteX211" fmla="*/ 373108 w 377470"/>
                  <a:gd name="connsiteY211" fmla="*/ 129224 h 530663"/>
                  <a:gd name="connsiteX212" fmla="*/ 372982 w 377470"/>
                  <a:gd name="connsiteY212" fmla="*/ 127200 h 530663"/>
                  <a:gd name="connsiteX213" fmla="*/ 372982 w 377470"/>
                  <a:gd name="connsiteY213" fmla="*/ 126947 h 530663"/>
                  <a:gd name="connsiteX214" fmla="*/ 373235 w 377470"/>
                  <a:gd name="connsiteY214" fmla="*/ 126568 h 530663"/>
                  <a:gd name="connsiteX215" fmla="*/ 373235 w 377470"/>
                  <a:gd name="connsiteY215" fmla="*/ 125809 h 530663"/>
                  <a:gd name="connsiteX216" fmla="*/ 368429 w 377470"/>
                  <a:gd name="connsiteY216" fmla="*/ 114300 h 530663"/>
                  <a:gd name="connsiteX217" fmla="*/ 364129 w 377470"/>
                  <a:gd name="connsiteY217" fmla="*/ 108988 h 530663"/>
                  <a:gd name="connsiteX218" fmla="*/ 362611 w 377470"/>
                  <a:gd name="connsiteY218" fmla="*/ 107723 h 530663"/>
                  <a:gd name="connsiteX219" fmla="*/ 361725 w 377470"/>
                  <a:gd name="connsiteY219" fmla="*/ 106079 h 530663"/>
                  <a:gd name="connsiteX220" fmla="*/ 355022 w 377470"/>
                  <a:gd name="connsiteY220" fmla="*/ 96213 h 530663"/>
                  <a:gd name="connsiteX221" fmla="*/ 349331 w 377470"/>
                  <a:gd name="connsiteY221" fmla="*/ 86601 h 530663"/>
                  <a:gd name="connsiteX222" fmla="*/ 332383 w 377470"/>
                  <a:gd name="connsiteY222" fmla="*/ 71424 h 530663"/>
                  <a:gd name="connsiteX223" fmla="*/ 302281 w 377470"/>
                  <a:gd name="connsiteY223" fmla="*/ 49037 h 530663"/>
                  <a:gd name="connsiteX224" fmla="*/ 317712 w 377470"/>
                  <a:gd name="connsiteY224" fmla="*/ 70539 h 530663"/>
                  <a:gd name="connsiteX225" fmla="*/ 295199 w 377470"/>
                  <a:gd name="connsiteY225" fmla="*/ 48279 h 530663"/>
                  <a:gd name="connsiteX226" fmla="*/ 274962 w 377470"/>
                  <a:gd name="connsiteY226" fmla="*/ 35378 h 530663"/>
                  <a:gd name="connsiteX227" fmla="*/ 272938 w 377470"/>
                  <a:gd name="connsiteY227" fmla="*/ 39299 h 530663"/>
                  <a:gd name="connsiteX228" fmla="*/ 254220 w 377470"/>
                  <a:gd name="connsiteY228" fmla="*/ 27536 h 530663"/>
                  <a:gd name="connsiteX229" fmla="*/ 237019 w 377470"/>
                  <a:gd name="connsiteY229" fmla="*/ 17291 h 530663"/>
                  <a:gd name="connsiteX230" fmla="*/ 251311 w 377470"/>
                  <a:gd name="connsiteY230" fmla="*/ 16027 h 530663"/>
                  <a:gd name="connsiteX231" fmla="*/ 218806 w 377470"/>
                  <a:gd name="connsiteY231" fmla="*/ 3252 h 530663"/>
                  <a:gd name="connsiteX232" fmla="*/ 179851 w 377470"/>
                  <a:gd name="connsiteY232" fmla="*/ 723 h 530663"/>
                  <a:gd name="connsiteX233" fmla="*/ 183266 w 377470"/>
                  <a:gd name="connsiteY233" fmla="*/ 723 h 530663"/>
                  <a:gd name="connsiteX234" fmla="*/ 153670 w 377470"/>
                  <a:gd name="connsiteY234" fmla="*/ 7553 h 530663"/>
                  <a:gd name="connsiteX235" fmla="*/ 148485 w 377470"/>
                  <a:gd name="connsiteY235" fmla="*/ 7553 h 530663"/>
                  <a:gd name="connsiteX236" fmla="*/ 141528 w 377470"/>
                  <a:gd name="connsiteY236" fmla="*/ 9070 h 530663"/>
                  <a:gd name="connsiteX237" fmla="*/ 129766 w 377470"/>
                  <a:gd name="connsiteY237" fmla="*/ 14256 h 530663"/>
                  <a:gd name="connsiteX238" fmla="*/ 126098 w 377470"/>
                  <a:gd name="connsiteY238" fmla="*/ 16406 h 530663"/>
                  <a:gd name="connsiteX239" fmla="*/ 124580 w 377470"/>
                  <a:gd name="connsiteY239" fmla="*/ 17418 h 530663"/>
                  <a:gd name="connsiteX240" fmla="*/ 122177 w 377470"/>
                  <a:gd name="connsiteY240" fmla="*/ 18936 h 530663"/>
                  <a:gd name="connsiteX241" fmla="*/ 118762 w 377470"/>
                  <a:gd name="connsiteY241" fmla="*/ 21339 h 530663"/>
                  <a:gd name="connsiteX242" fmla="*/ 106115 w 377470"/>
                  <a:gd name="connsiteY242" fmla="*/ 36010 h 530663"/>
                  <a:gd name="connsiteX243" fmla="*/ 95870 w 377470"/>
                  <a:gd name="connsiteY243" fmla="*/ 54602 h 530663"/>
                  <a:gd name="connsiteX244" fmla="*/ 89799 w 377470"/>
                  <a:gd name="connsiteY244" fmla="*/ 64088 h 530663"/>
                  <a:gd name="connsiteX245" fmla="*/ 83096 w 377470"/>
                  <a:gd name="connsiteY245" fmla="*/ 73194 h 530663"/>
                  <a:gd name="connsiteX246" fmla="*/ 100676 w 377470"/>
                  <a:gd name="connsiteY246" fmla="*/ 57511 h 530663"/>
                  <a:gd name="connsiteX247" fmla="*/ 84108 w 377470"/>
                  <a:gd name="connsiteY247" fmla="*/ 87992 h 530663"/>
                  <a:gd name="connsiteX248" fmla="*/ 74369 w 377470"/>
                  <a:gd name="connsiteY248" fmla="*/ 101399 h 530663"/>
                  <a:gd name="connsiteX249" fmla="*/ 65516 w 377470"/>
                  <a:gd name="connsiteY249" fmla="*/ 114426 h 530663"/>
                  <a:gd name="connsiteX250" fmla="*/ 58306 w 377470"/>
                  <a:gd name="connsiteY250" fmla="*/ 114426 h 530663"/>
                  <a:gd name="connsiteX251" fmla="*/ 47050 w 377470"/>
                  <a:gd name="connsiteY251" fmla="*/ 138457 h 530663"/>
                  <a:gd name="connsiteX252" fmla="*/ 44014 w 377470"/>
                  <a:gd name="connsiteY252" fmla="*/ 143010 h 530663"/>
                  <a:gd name="connsiteX253" fmla="*/ 42244 w 377470"/>
                  <a:gd name="connsiteY253" fmla="*/ 145793 h 530663"/>
                  <a:gd name="connsiteX254" fmla="*/ 40220 w 377470"/>
                  <a:gd name="connsiteY254" fmla="*/ 150093 h 530663"/>
                  <a:gd name="connsiteX255" fmla="*/ 33137 w 377470"/>
                  <a:gd name="connsiteY255" fmla="*/ 170203 h 530663"/>
                  <a:gd name="connsiteX256" fmla="*/ 36932 w 377470"/>
                  <a:gd name="connsiteY256" fmla="*/ 177032 h 530663"/>
                  <a:gd name="connsiteX257" fmla="*/ 32631 w 377470"/>
                  <a:gd name="connsiteY257" fmla="*/ 193222 h 530663"/>
                  <a:gd name="connsiteX258" fmla="*/ 28331 w 377470"/>
                  <a:gd name="connsiteY258" fmla="*/ 206122 h 530663"/>
                  <a:gd name="connsiteX259" fmla="*/ 26055 w 377470"/>
                  <a:gd name="connsiteY259" fmla="*/ 201949 h 530663"/>
                  <a:gd name="connsiteX260" fmla="*/ 19984 w 377470"/>
                  <a:gd name="connsiteY260" fmla="*/ 230153 h 530663"/>
                  <a:gd name="connsiteX261" fmla="*/ 8221 w 377470"/>
                  <a:gd name="connsiteY261" fmla="*/ 281503 h 530663"/>
                  <a:gd name="connsiteX262" fmla="*/ 4933 w 377470"/>
                  <a:gd name="connsiteY262" fmla="*/ 319699 h 530663"/>
                  <a:gd name="connsiteX263" fmla="*/ 11004 w 377470"/>
                  <a:gd name="connsiteY263" fmla="*/ 286182 h 530663"/>
                  <a:gd name="connsiteX264" fmla="*/ 338074 w 377470"/>
                  <a:gd name="connsiteY264" fmla="*/ 126188 h 530663"/>
                  <a:gd name="connsiteX265" fmla="*/ 338074 w 377470"/>
                  <a:gd name="connsiteY265" fmla="*/ 126188 h 530663"/>
                  <a:gd name="connsiteX266" fmla="*/ 338074 w 377470"/>
                  <a:gd name="connsiteY266" fmla="*/ 126188 h 530663"/>
                  <a:gd name="connsiteX267" fmla="*/ 338074 w 377470"/>
                  <a:gd name="connsiteY267" fmla="*/ 126188 h 530663"/>
                  <a:gd name="connsiteX268" fmla="*/ 338074 w 377470"/>
                  <a:gd name="connsiteY268" fmla="*/ 126188 h 530663"/>
                  <a:gd name="connsiteX269" fmla="*/ 338074 w 377470"/>
                  <a:gd name="connsiteY269" fmla="*/ 126188 h 530663"/>
                  <a:gd name="connsiteX270" fmla="*/ 338074 w 377470"/>
                  <a:gd name="connsiteY270" fmla="*/ 126188 h 530663"/>
                  <a:gd name="connsiteX271" fmla="*/ 338074 w 377470"/>
                  <a:gd name="connsiteY271" fmla="*/ 126188 h 530663"/>
                  <a:gd name="connsiteX272" fmla="*/ 336051 w 377470"/>
                  <a:gd name="connsiteY272" fmla="*/ 126821 h 530663"/>
                  <a:gd name="connsiteX273" fmla="*/ 338074 w 377470"/>
                  <a:gd name="connsiteY273" fmla="*/ 126188 h 530663"/>
                  <a:gd name="connsiteX274" fmla="*/ 338074 w 377470"/>
                  <a:gd name="connsiteY274" fmla="*/ 126188 h 530663"/>
                  <a:gd name="connsiteX275" fmla="*/ 314929 w 377470"/>
                  <a:gd name="connsiteY275" fmla="*/ 218643 h 530663"/>
                  <a:gd name="connsiteX276" fmla="*/ 314550 w 377470"/>
                  <a:gd name="connsiteY276" fmla="*/ 219149 h 530663"/>
                  <a:gd name="connsiteX277" fmla="*/ 313917 w 377470"/>
                  <a:gd name="connsiteY277" fmla="*/ 219908 h 530663"/>
                  <a:gd name="connsiteX278" fmla="*/ 313917 w 377470"/>
                  <a:gd name="connsiteY278" fmla="*/ 219908 h 530663"/>
                  <a:gd name="connsiteX279" fmla="*/ 313917 w 377470"/>
                  <a:gd name="connsiteY279" fmla="*/ 219908 h 530663"/>
                  <a:gd name="connsiteX280" fmla="*/ 313538 w 377470"/>
                  <a:gd name="connsiteY280" fmla="*/ 219529 h 530663"/>
                  <a:gd name="connsiteX281" fmla="*/ 313538 w 377470"/>
                  <a:gd name="connsiteY281" fmla="*/ 219529 h 530663"/>
                  <a:gd name="connsiteX282" fmla="*/ 314296 w 377470"/>
                  <a:gd name="connsiteY282" fmla="*/ 218896 h 530663"/>
                  <a:gd name="connsiteX283" fmla="*/ 314802 w 377470"/>
                  <a:gd name="connsiteY283" fmla="*/ 218517 h 530663"/>
                  <a:gd name="connsiteX284" fmla="*/ 314929 w 377470"/>
                  <a:gd name="connsiteY284" fmla="*/ 218517 h 530663"/>
                  <a:gd name="connsiteX285" fmla="*/ 314929 w 377470"/>
                  <a:gd name="connsiteY285" fmla="*/ 218643 h 530663"/>
                  <a:gd name="connsiteX286" fmla="*/ 310629 w 377470"/>
                  <a:gd name="connsiteY286" fmla="*/ 215861 h 530663"/>
                  <a:gd name="connsiteX287" fmla="*/ 309617 w 377470"/>
                  <a:gd name="connsiteY287" fmla="*/ 215229 h 530663"/>
                  <a:gd name="connsiteX288" fmla="*/ 308858 w 377470"/>
                  <a:gd name="connsiteY288" fmla="*/ 214723 h 530663"/>
                  <a:gd name="connsiteX289" fmla="*/ 308479 w 377470"/>
                  <a:gd name="connsiteY289" fmla="*/ 214470 h 530663"/>
                  <a:gd name="connsiteX290" fmla="*/ 311134 w 377470"/>
                  <a:gd name="connsiteY290" fmla="*/ 216241 h 530663"/>
                  <a:gd name="connsiteX291" fmla="*/ 310629 w 377470"/>
                  <a:gd name="connsiteY291" fmla="*/ 215861 h 530663"/>
                  <a:gd name="connsiteX292" fmla="*/ 307593 w 377470"/>
                  <a:gd name="connsiteY292" fmla="*/ 213711 h 530663"/>
                  <a:gd name="connsiteX293" fmla="*/ 307340 w 377470"/>
                  <a:gd name="connsiteY293" fmla="*/ 213584 h 530663"/>
                  <a:gd name="connsiteX294" fmla="*/ 307340 w 377470"/>
                  <a:gd name="connsiteY294" fmla="*/ 213584 h 530663"/>
                  <a:gd name="connsiteX295" fmla="*/ 307720 w 377470"/>
                  <a:gd name="connsiteY295" fmla="*/ 213837 h 530663"/>
                  <a:gd name="connsiteX296" fmla="*/ 307720 w 377470"/>
                  <a:gd name="connsiteY296" fmla="*/ 213837 h 530663"/>
                  <a:gd name="connsiteX297" fmla="*/ 304811 w 377470"/>
                  <a:gd name="connsiteY297" fmla="*/ 211434 h 530663"/>
                  <a:gd name="connsiteX298" fmla="*/ 304811 w 377470"/>
                  <a:gd name="connsiteY298" fmla="*/ 211434 h 530663"/>
                  <a:gd name="connsiteX299" fmla="*/ 304811 w 377470"/>
                  <a:gd name="connsiteY299" fmla="*/ 211434 h 530663"/>
                  <a:gd name="connsiteX300" fmla="*/ 304811 w 377470"/>
                  <a:gd name="connsiteY300" fmla="*/ 211434 h 530663"/>
                  <a:gd name="connsiteX301" fmla="*/ 304811 w 377470"/>
                  <a:gd name="connsiteY301" fmla="*/ 211434 h 530663"/>
                  <a:gd name="connsiteX302" fmla="*/ 303040 w 377470"/>
                  <a:gd name="connsiteY302" fmla="*/ 209917 h 530663"/>
                  <a:gd name="connsiteX303" fmla="*/ 303040 w 377470"/>
                  <a:gd name="connsiteY303" fmla="*/ 209917 h 530663"/>
                  <a:gd name="connsiteX304" fmla="*/ 303040 w 377470"/>
                  <a:gd name="connsiteY304" fmla="*/ 209917 h 530663"/>
                  <a:gd name="connsiteX305" fmla="*/ 161638 w 377470"/>
                  <a:gd name="connsiteY305" fmla="*/ 481969 h 530663"/>
                  <a:gd name="connsiteX306" fmla="*/ 161638 w 377470"/>
                  <a:gd name="connsiteY306" fmla="*/ 481969 h 530663"/>
                  <a:gd name="connsiteX307" fmla="*/ 161638 w 377470"/>
                  <a:gd name="connsiteY307" fmla="*/ 481969 h 530663"/>
                  <a:gd name="connsiteX308" fmla="*/ 161638 w 377470"/>
                  <a:gd name="connsiteY308" fmla="*/ 481969 h 530663"/>
                  <a:gd name="connsiteX309" fmla="*/ 161638 w 377470"/>
                  <a:gd name="connsiteY309" fmla="*/ 481716 h 530663"/>
                  <a:gd name="connsiteX310" fmla="*/ 161891 w 377470"/>
                  <a:gd name="connsiteY310" fmla="*/ 481464 h 530663"/>
                  <a:gd name="connsiteX311" fmla="*/ 162144 w 377470"/>
                  <a:gd name="connsiteY311" fmla="*/ 482349 h 530663"/>
                  <a:gd name="connsiteX312" fmla="*/ 161512 w 377470"/>
                  <a:gd name="connsiteY312" fmla="*/ 481969 h 530663"/>
                  <a:gd name="connsiteX313" fmla="*/ 161512 w 377470"/>
                  <a:gd name="connsiteY313" fmla="*/ 481969 h 530663"/>
                  <a:gd name="connsiteX314" fmla="*/ 161638 w 377470"/>
                  <a:gd name="connsiteY314" fmla="*/ 481969 h 530663"/>
                  <a:gd name="connsiteX315" fmla="*/ 162271 w 377470"/>
                  <a:gd name="connsiteY315" fmla="*/ 482349 h 530663"/>
                  <a:gd name="connsiteX316" fmla="*/ 162271 w 377470"/>
                  <a:gd name="connsiteY316" fmla="*/ 482349 h 530663"/>
                  <a:gd name="connsiteX317" fmla="*/ 161638 w 377470"/>
                  <a:gd name="connsiteY317" fmla="*/ 481969 h 530663"/>
                  <a:gd name="connsiteX318" fmla="*/ 161638 w 377470"/>
                  <a:gd name="connsiteY318" fmla="*/ 481969 h 530663"/>
                  <a:gd name="connsiteX319" fmla="*/ 154429 w 377470"/>
                  <a:gd name="connsiteY319" fmla="*/ 478428 h 530663"/>
                  <a:gd name="connsiteX320" fmla="*/ 154429 w 377470"/>
                  <a:gd name="connsiteY320" fmla="*/ 478428 h 530663"/>
                  <a:gd name="connsiteX321" fmla="*/ 154429 w 377470"/>
                  <a:gd name="connsiteY321" fmla="*/ 478428 h 530663"/>
                  <a:gd name="connsiteX322" fmla="*/ 154429 w 377470"/>
                  <a:gd name="connsiteY322" fmla="*/ 478428 h 530663"/>
                  <a:gd name="connsiteX323" fmla="*/ 154429 w 377470"/>
                  <a:gd name="connsiteY323" fmla="*/ 478428 h 530663"/>
                  <a:gd name="connsiteX324" fmla="*/ 154429 w 377470"/>
                  <a:gd name="connsiteY324" fmla="*/ 478428 h 530663"/>
                  <a:gd name="connsiteX325" fmla="*/ 154429 w 377470"/>
                  <a:gd name="connsiteY325" fmla="*/ 478428 h 530663"/>
                  <a:gd name="connsiteX326" fmla="*/ 154429 w 377470"/>
                  <a:gd name="connsiteY326" fmla="*/ 478428 h 530663"/>
                  <a:gd name="connsiteX327" fmla="*/ 154429 w 377470"/>
                  <a:gd name="connsiteY327" fmla="*/ 478428 h 530663"/>
                  <a:gd name="connsiteX328" fmla="*/ 154429 w 377470"/>
                  <a:gd name="connsiteY328" fmla="*/ 478428 h 530663"/>
                  <a:gd name="connsiteX329" fmla="*/ 154429 w 377470"/>
                  <a:gd name="connsiteY329" fmla="*/ 478428 h 530663"/>
                  <a:gd name="connsiteX330" fmla="*/ 154429 w 377470"/>
                  <a:gd name="connsiteY330" fmla="*/ 478428 h 530663"/>
                  <a:gd name="connsiteX331" fmla="*/ 154429 w 377470"/>
                  <a:gd name="connsiteY331" fmla="*/ 478428 h 530663"/>
                  <a:gd name="connsiteX332" fmla="*/ 154429 w 377470"/>
                  <a:gd name="connsiteY332" fmla="*/ 478428 h 530663"/>
                  <a:gd name="connsiteX333" fmla="*/ 154429 w 377470"/>
                  <a:gd name="connsiteY333" fmla="*/ 478428 h 530663"/>
                  <a:gd name="connsiteX334" fmla="*/ 154429 w 377470"/>
                  <a:gd name="connsiteY334" fmla="*/ 478428 h 530663"/>
                  <a:gd name="connsiteX335" fmla="*/ 154429 w 377470"/>
                  <a:gd name="connsiteY335" fmla="*/ 478428 h 530663"/>
                  <a:gd name="connsiteX336" fmla="*/ 154429 w 377470"/>
                  <a:gd name="connsiteY336" fmla="*/ 478428 h 530663"/>
                  <a:gd name="connsiteX337" fmla="*/ 154429 w 377470"/>
                  <a:gd name="connsiteY337" fmla="*/ 478428 h 530663"/>
                  <a:gd name="connsiteX338" fmla="*/ 154429 w 377470"/>
                  <a:gd name="connsiteY338" fmla="*/ 478428 h 530663"/>
                  <a:gd name="connsiteX339" fmla="*/ 154429 w 377470"/>
                  <a:gd name="connsiteY339" fmla="*/ 478428 h 530663"/>
                  <a:gd name="connsiteX340" fmla="*/ 154429 w 377470"/>
                  <a:gd name="connsiteY340" fmla="*/ 478428 h 530663"/>
                  <a:gd name="connsiteX341" fmla="*/ 154429 w 377470"/>
                  <a:gd name="connsiteY341" fmla="*/ 478428 h 530663"/>
                  <a:gd name="connsiteX342" fmla="*/ 154429 w 377470"/>
                  <a:gd name="connsiteY342" fmla="*/ 478428 h 530663"/>
                  <a:gd name="connsiteX343" fmla="*/ 154429 w 377470"/>
                  <a:gd name="connsiteY343" fmla="*/ 478428 h 530663"/>
                  <a:gd name="connsiteX344" fmla="*/ 154429 w 377470"/>
                  <a:gd name="connsiteY344" fmla="*/ 478428 h 530663"/>
                  <a:gd name="connsiteX345" fmla="*/ 154429 w 377470"/>
                  <a:gd name="connsiteY345" fmla="*/ 478428 h 530663"/>
                  <a:gd name="connsiteX346" fmla="*/ 154429 w 377470"/>
                  <a:gd name="connsiteY346" fmla="*/ 478428 h 530663"/>
                  <a:gd name="connsiteX347" fmla="*/ 154429 w 377470"/>
                  <a:gd name="connsiteY347" fmla="*/ 478428 h 530663"/>
                  <a:gd name="connsiteX348" fmla="*/ 154429 w 377470"/>
                  <a:gd name="connsiteY348" fmla="*/ 478428 h 530663"/>
                  <a:gd name="connsiteX349" fmla="*/ 154429 w 377470"/>
                  <a:gd name="connsiteY349" fmla="*/ 478428 h 530663"/>
                  <a:gd name="connsiteX350" fmla="*/ 154429 w 377470"/>
                  <a:gd name="connsiteY350" fmla="*/ 478428 h 530663"/>
                  <a:gd name="connsiteX351" fmla="*/ 154429 w 377470"/>
                  <a:gd name="connsiteY351" fmla="*/ 478428 h 530663"/>
                  <a:gd name="connsiteX352" fmla="*/ 162271 w 377470"/>
                  <a:gd name="connsiteY352" fmla="*/ 482222 h 530663"/>
                  <a:gd name="connsiteX353" fmla="*/ 162524 w 377470"/>
                  <a:gd name="connsiteY353" fmla="*/ 484752 h 530663"/>
                  <a:gd name="connsiteX354" fmla="*/ 160247 w 377470"/>
                  <a:gd name="connsiteY354" fmla="*/ 485384 h 530663"/>
                  <a:gd name="connsiteX355" fmla="*/ 160247 w 377470"/>
                  <a:gd name="connsiteY355" fmla="*/ 485384 h 530663"/>
                  <a:gd name="connsiteX356" fmla="*/ 160247 w 377470"/>
                  <a:gd name="connsiteY356" fmla="*/ 485384 h 530663"/>
                  <a:gd name="connsiteX357" fmla="*/ 159235 w 377470"/>
                  <a:gd name="connsiteY357" fmla="*/ 485637 h 530663"/>
                  <a:gd name="connsiteX358" fmla="*/ 158982 w 377470"/>
                  <a:gd name="connsiteY358" fmla="*/ 485637 h 530663"/>
                  <a:gd name="connsiteX359" fmla="*/ 158982 w 377470"/>
                  <a:gd name="connsiteY359" fmla="*/ 485131 h 530663"/>
                  <a:gd name="connsiteX360" fmla="*/ 158603 w 377470"/>
                  <a:gd name="connsiteY360" fmla="*/ 483234 h 530663"/>
                  <a:gd name="connsiteX361" fmla="*/ 157591 w 377470"/>
                  <a:gd name="connsiteY361" fmla="*/ 481590 h 530663"/>
                  <a:gd name="connsiteX362" fmla="*/ 155947 w 377470"/>
                  <a:gd name="connsiteY362" fmla="*/ 480325 h 530663"/>
                  <a:gd name="connsiteX363" fmla="*/ 153038 w 377470"/>
                  <a:gd name="connsiteY363" fmla="*/ 479313 h 530663"/>
                  <a:gd name="connsiteX364" fmla="*/ 152658 w 377470"/>
                  <a:gd name="connsiteY364" fmla="*/ 479061 h 530663"/>
                  <a:gd name="connsiteX365" fmla="*/ 152658 w 377470"/>
                  <a:gd name="connsiteY365" fmla="*/ 477416 h 530663"/>
                  <a:gd name="connsiteX366" fmla="*/ 154176 w 377470"/>
                  <a:gd name="connsiteY366" fmla="*/ 478175 h 530663"/>
                  <a:gd name="connsiteX367" fmla="*/ 154176 w 377470"/>
                  <a:gd name="connsiteY367" fmla="*/ 478175 h 530663"/>
                  <a:gd name="connsiteX368" fmla="*/ 154176 w 377470"/>
                  <a:gd name="connsiteY368" fmla="*/ 478175 h 530663"/>
                  <a:gd name="connsiteX369" fmla="*/ 120533 w 377470"/>
                  <a:gd name="connsiteY369" fmla="*/ 527501 h 530663"/>
                  <a:gd name="connsiteX370" fmla="*/ 120533 w 377470"/>
                  <a:gd name="connsiteY370" fmla="*/ 527501 h 530663"/>
                  <a:gd name="connsiteX371" fmla="*/ 120533 w 377470"/>
                  <a:gd name="connsiteY371" fmla="*/ 527501 h 530663"/>
                  <a:gd name="connsiteX372" fmla="*/ 162524 w 377470"/>
                  <a:gd name="connsiteY372" fmla="*/ 486776 h 530663"/>
                  <a:gd name="connsiteX373" fmla="*/ 159994 w 377470"/>
                  <a:gd name="connsiteY373" fmla="*/ 491582 h 530663"/>
                  <a:gd name="connsiteX374" fmla="*/ 157085 w 377470"/>
                  <a:gd name="connsiteY374" fmla="*/ 493732 h 530663"/>
                  <a:gd name="connsiteX375" fmla="*/ 157465 w 377470"/>
                  <a:gd name="connsiteY375" fmla="*/ 491076 h 530663"/>
                  <a:gd name="connsiteX376" fmla="*/ 157085 w 377470"/>
                  <a:gd name="connsiteY376" fmla="*/ 489179 h 530663"/>
                  <a:gd name="connsiteX377" fmla="*/ 158223 w 377470"/>
                  <a:gd name="connsiteY377" fmla="*/ 488040 h 530663"/>
                  <a:gd name="connsiteX378" fmla="*/ 158856 w 377470"/>
                  <a:gd name="connsiteY378" fmla="*/ 485890 h 530663"/>
                  <a:gd name="connsiteX379" fmla="*/ 159109 w 377470"/>
                  <a:gd name="connsiteY379" fmla="*/ 485890 h 530663"/>
                  <a:gd name="connsiteX380" fmla="*/ 158982 w 377470"/>
                  <a:gd name="connsiteY380" fmla="*/ 485890 h 530663"/>
                  <a:gd name="connsiteX381" fmla="*/ 159109 w 377470"/>
                  <a:gd name="connsiteY381" fmla="*/ 485890 h 530663"/>
                  <a:gd name="connsiteX382" fmla="*/ 159488 w 377470"/>
                  <a:gd name="connsiteY382" fmla="*/ 485764 h 530663"/>
                  <a:gd name="connsiteX383" fmla="*/ 159994 w 377470"/>
                  <a:gd name="connsiteY383" fmla="*/ 485637 h 530663"/>
                  <a:gd name="connsiteX384" fmla="*/ 159109 w 377470"/>
                  <a:gd name="connsiteY384" fmla="*/ 485890 h 530663"/>
                  <a:gd name="connsiteX385" fmla="*/ 160120 w 377470"/>
                  <a:gd name="connsiteY385" fmla="*/ 485637 h 530663"/>
                  <a:gd name="connsiteX386" fmla="*/ 160120 w 377470"/>
                  <a:gd name="connsiteY386" fmla="*/ 485637 h 530663"/>
                  <a:gd name="connsiteX387" fmla="*/ 160120 w 377470"/>
                  <a:gd name="connsiteY387" fmla="*/ 485637 h 530663"/>
                  <a:gd name="connsiteX388" fmla="*/ 162397 w 377470"/>
                  <a:gd name="connsiteY388" fmla="*/ 485005 h 530663"/>
                  <a:gd name="connsiteX389" fmla="*/ 162397 w 377470"/>
                  <a:gd name="connsiteY389" fmla="*/ 486902 h 530663"/>
                  <a:gd name="connsiteX390" fmla="*/ 163788 w 377470"/>
                  <a:gd name="connsiteY390" fmla="*/ 484499 h 530663"/>
                  <a:gd name="connsiteX391" fmla="*/ 163662 w 377470"/>
                  <a:gd name="connsiteY391" fmla="*/ 482981 h 530663"/>
                  <a:gd name="connsiteX392" fmla="*/ 165685 w 377470"/>
                  <a:gd name="connsiteY392" fmla="*/ 483993 h 530663"/>
                  <a:gd name="connsiteX393" fmla="*/ 163788 w 377470"/>
                  <a:gd name="connsiteY393" fmla="*/ 484499 h 530663"/>
                  <a:gd name="connsiteX394" fmla="*/ 165685 w 377470"/>
                  <a:gd name="connsiteY394" fmla="*/ 483993 h 530663"/>
                  <a:gd name="connsiteX395" fmla="*/ 166318 w 377470"/>
                  <a:gd name="connsiteY395" fmla="*/ 483740 h 530663"/>
                  <a:gd name="connsiteX396" fmla="*/ 166318 w 377470"/>
                  <a:gd name="connsiteY396" fmla="*/ 483740 h 530663"/>
                  <a:gd name="connsiteX397" fmla="*/ 166318 w 377470"/>
                  <a:gd name="connsiteY397" fmla="*/ 484120 h 530663"/>
                  <a:gd name="connsiteX398" fmla="*/ 166318 w 377470"/>
                  <a:gd name="connsiteY398" fmla="*/ 484373 h 530663"/>
                  <a:gd name="connsiteX399" fmla="*/ 165559 w 377470"/>
                  <a:gd name="connsiteY399" fmla="*/ 483993 h 530663"/>
                  <a:gd name="connsiteX400" fmla="*/ 166191 w 377470"/>
                  <a:gd name="connsiteY400" fmla="*/ 475646 h 530663"/>
                  <a:gd name="connsiteX401" fmla="*/ 162777 w 377470"/>
                  <a:gd name="connsiteY401" fmla="*/ 476910 h 530663"/>
                  <a:gd name="connsiteX402" fmla="*/ 165053 w 377470"/>
                  <a:gd name="connsiteY402" fmla="*/ 476025 h 530663"/>
                  <a:gd name="connsiteX403" fmla="*/ 163536 w 377470"/>
                  <a:gd name="connsiteY403" fmla="*/ 476657 h 530663"/>
                  <a:gd name="connsiteX404" fmla="*/ 166191 w 377470"/>
                  <a:gd name="connsiteY404" fmla="*/ 475646 h 530663"/>
                  <a:gd name="connsiteX405" fmla="*/ 164168 w 377470"/>
                  <a:gd name="connsiteY405" fmla="*/ 480452 h 530663"/>
                  <a:gd name="connsiteX406" fmla="*/ 163788 w 377470"/>
                  <a:gd name="connsiteY406" fmla="*/ 482475 h 530663"/>
                  <a:gd name="connsiteX407" fmla="*/ 163788 w 377470"/>
                  <a:gd name="connsiteY407" fmla="*/ 482728 h 530663"/>
                  <a:gd name="connsiteX408" fmla="*/ 163788 w 377470"/>
                  <a:gd name="connsiteY408" fmla="*/ 482855 h 530663"/>
                  <a:gd name="connsiteX409" fmla="*/ 163788 w 377470"/>
                  <a:gd name="connsiteY409" fmla="*/ 482855 h 530663"/>
                  <a:gd name="connsiteX410" fmla="*/ 163788 w 377470"/>
                  <a:gd name="connsiteY410" fmla="*/ 482855 h 530663"/>
                  <a:gd name="connsiteX411" fmla="*/ 163788 w 377470"/>
                  <a:gd name="connsiteY411" fmla="*/ 482855 h 530663"/>
                  <a:gd name="connsiteX412" fmla="*/ 164168 w 377470"/>
                  <a:gd name="connsiteY412" fmla="*/ 483108 h 530663"/>
                  <a:gd name="connsiteX413" fmla="*/ 164168 w 377470"/>
                  <a:gd name="connsiteY413" fmla="*/ 483108 h 530663"/>
                  <a:gd name="connsiteX414" fmla="*/ 164168 w 377470"/>
                  <a:gd name="connsiteY414" fmla="*/ 483108 h 530663"/>
                  <a:gd name="connsiteX415" fmla="*/ 164168 w 377470"/>
                  <a:gd name="connsiteY415" fmla="*/ 483108 h 530663"/>
                  <a:gd name="connsiteX416" fmla="*/ 164421 w 377470"/>
                  <a:gd name="connsiteY416" fmla="*/ 482475 h 530663"/>
                  <a:gd name="connsiteX417" fmla="*/ 167330 w 377470"/>
                  <a:gd name="connsiteY417" fmla="*/ 476278 h 530663"/>
                  <a:gd name="connsiteX418" fmla="*/ 167709 w 377470"/>
                  <a:gd name="connsiteY418" fmla="*/ 477163 h 530663"/>
                  <a:gd name="connsiteX419" fmla="*/ 168974 w 377470"/>
                  <a:gd name="connsiteY419" fmla="*/ 480958 h 530663"/>
                  <a:gd name="connsiteX420" fmla="*/ 169353 w 377470"/>
                  <a:gd name="connsiteY420" fmla="*/ 483614 h 530663"/>
                  <a:gd name="connsiteX421" fmla="*/ 169353 w 377470"/>
                  <a:gd name="connsiteY421" fmla="*/ 483361 h 530663"/>
                  <a:gd name="connsiteX422" fmla="*/ 169227 w 377470"/>
                  <a:gd name="connsiteY422" fmla="*/ 482981 h 530663"/>
                  <a:gd name="connsiteX423" fmla="*/ 169227 w 377470"/>
                  <a:gd name="connsiteY423" fmla="*/ 482981 h 530663"/>
                  <a:gd name="connsiteX424" fmla="*/ 165685 w 377470"/>
                  <a:gd name="connsiteY424" fmla="*/ 483867 h 530663"/>
                  <a:gd name="connsiteX425" fmla="*/ 163662 w 377470"/>
                  <a:gd name="connsiteY425" fmla="*/ 482855 h 530663"/>
                  <a:gd name="connsiteX426" fmla="*/ 163662 w 377470"/>
                  <a:gd name="connsiteY426" fmla="*/ 482855 h 530663"/>
                  <a:gd name="connsiteX427" fmla="*/ 163662 w 377470"/>
                  <a:gd name="connsiteY427" fmla="*/ 482855 h 530663"/>
                  <a:gd name="connsiteX428" fmla="*/ 163662 w 377470"/>
                  <a:gd name="connsiteY428" fmla="*/ 482855 h 530663"/>
                  <a:gd name="connsiteX429" fmla="*/ 163282 w 377470"/>
                  <a:gd name="connsiteY429" fmla="*/ 480705 h 530663"/>
                  <a:gd name="connsiteX430" fmla="*/ 163030 w 377470"/>
                  <a:gd name="connsiteY430" fmla="*/ 480072 h 530663"/>
                  <a:gd name="connsiteX431" fmla="*/ 163030 w 377470"/>
                  <a:gd name="connsiteY431" fmla="*/ 479819 h 530663"/>
                  <a:gd name="connsiteX432" fmla="*/ 163030 w 377470"/>
                  <a:gd name="connsiteY432" fmla="*/ 479819 h 530663"/>
                  <a:gd name="connsiteX433" fmla="*/ 162397 w 377470"/>
                  <a:gd name="connsiteY433" fmla="*/ 477922 h 530663"/>
                  <a:gd name="connsiteX434" fmla="*/ 162397 w 377470"/>
                  <a:gd name="connsiteY434" fmla="*/ 477290 h 530663"/>
                  <a:gd name="connsiteX435" fmla="*/ 162144 w 377470"/>
                  <a:gd name="connsiteY435" fmla="*/ 477163 h 530663"/>
                  <a:gd name="connsiteX436" fmla="*/ 162144 w 377470"/>
                  <a:gd name="connsiteY436" fmla="*/ 477163 h 530663"/>
                  <a:gd name="connsiteX437" fmla="*/ 161765 w 377470"/>
                  <a:gd name="connsiteY437" fmla="*/ 477163 h 530663"/>
                  <a:gd name="connsiteX438" fmla="*/ 162271 w 377470"/>
                  <a:gd name="connsiteY438" fmla="*/ 477037 h 530663"/>
                  <a:gd name="connsiteX439" fmla="*/ 160500 w 377470"/>
                  <a:gd name="connsiteY439" fmla="*/ 477669 h 530663"/>
                  <a:gd name="connsiteX440" fmla="*/ 161006 w 377470"/>
                  <a:gd name="connsiteY440" fmla="*/ 477543 h 530663"/>
                  <a:gd name="connsiteX441" fmla="*/ 161132 w 377470"/>
                  <a:gd name="connsiteY441" fmla="*/ 477543 h 530663"/>
                  <a:gd name="connsiteX442" fmla="*/ 161006 w 377470"/>
                  <a:gd name="connsiteY442" fmla="*/ 477543 h 530663"/>
                  <a:gd name="connsiteX443" fmla="*/ 160374 w 377470"/>
                  <a:gd name="connsiteY443" fmla="*/ 477669 h 530663"/>
                  <a:gd name="connsiteX444" fmla="*/ 160500 w 377470"/>
                  <a:gd name="connsiteY444" fmla="*/ 477669 h 530663"/>
                  <a:gd name="connsiteX445" fmla="*/ 158477 w 377470"/>
                  <a:gd name="connsiteY445" fmla="*/ 478175 h 530663"/>
                  <a:gd name="connsiteX446" fmla="*/ 158729 w 377470"/>
                  <a:gd name="connsiteY446" fmla="*/ 478175 h 530663"/>
                  <a:gd name="connsiteX447" fmla="*/ 158603 w 377470"/>
                  <a:gd name="connsiteY447" fmla="*/ 478175 h 530663"/>
                  <a:gd name="connsiteX448" fmla="*/ 159109 w 377470"/>
                  <a:gd name="connsiteY448" fmla="*/ 478049 h 530663"/>
                  <a:gd name="connsiteX449" fmla="*/ 159362 w 377470"/>
                  <a:gd name="connsiteY449" fmla="*/ 478049 h 530663"/>
                  <a:gd name="connsiteX450" fmla="*/ 159362 w 377470"/>
                  <a:gd name="connsiteY450" fmla="*/ 478049 h 530663"/>
                  <a:gd name="connsiteX451" fmla="*/ 159488 w 377470"/>
                  <a:gd name="connsiteY451" fmla="*/ 478049 h 530663"/>
                  <a:gd name="connsiteX452" fmla="*/ 159488 w 377470"/>
                  <a:gd name="connsiteY452" fmla="*/ 478049 h 530663"/>
                  <a:gd name="connsiteX453" fmla="*/ 160626 w 377470"/>
                  <a:gd name="connsiteY453" fmla="*/ 478681 h 530663"/>
                  <a:gd name="connsiteX454" fmla="*/ 161132 w 377470"/>
                  <a:gd name="connsiteY454" fmla="*/ 479566 h 530663"/>
                  <a:gd name="connsiteX455" fmla="*/ 161006 w 377470"/>
                  <a:gd name="connsiteY455" fmla="*/ 479566 h 530663"/>
                  <a:gd name="connsiteX456" fmla="*/ 159741 w 377470"/>
                  <a:gd name="connsiteY456" fmla="*/ 480325 h 530663"/>
                  <a:gd name="connsiteX457" fmla="*/ 159362 w 377470"/>
                  <a:gd name="connsiteY457" fmla="*/ 480831 h 530663"/>
                  <a:gd name="connsiteX458" fmla="*/ 159362 w 377470"/>
                  <a:gd name="connsiteY458" fmla="*/ 480831 h 530663"/>
                  <a:gd name="connsiteX459" fmla="*/ 159362 w 377470"/>
                  <a:gd name="connsiteY459" fmla="*/ 480831 h 530663"/>
                  <a:gd name="connsiteX460" fmla="*/ 159362 w 377470"/>
                  <a:gd name="connsiteY460" fmla="*/ 480831 h 530663"/>
                  <a:gd name="connsiteX461" fmla="*/ 159362 w 377470"/>
                  <a:gd name="connsiteY461" fmla="*/ 480831 h 530663"/>
                  <a:gd name="connsiteX462" fmla="*/ 156706 w 377470"/>
                  <a:gd name="connsiteY462" fmla="*/ 479566 h 530663"/>
                  <a:gd name="connsiteX463" fmla="*/ 154809 w 377470"/>
                  <a:gd name="connsiteY463" fmla="*/ 478681 h 530663"/>
                  <a:gd name="connsiteX464" fmla="*/ 154555 w 377470"/>
                  <a:gd name="connsiteY464" fmla="*/ 478681 h 530663"/>
                  <a:gd name="connsiteX465" fmla="*/ 154555 w 377470"/>
                  <a:gd name="connsiteY465" fmla="*/ 478554 h 530663"/>
                  <a:gd name="connsiteX466" fmla="*/ 154555 w 377470"/>
                  <a:gd name="connsiteY466" fmla="*/ 478554 h 530663"/>
                  <a:gd name="connsiteX467" fmla="*/ 154555 w 377470"/>
                  <a:gd name="connsiteY467" fmla="*/ 478554 h 530663"/>
                  <a:gd name="connsiteX468" fmla="*/ 154555 w 377470"/>
                  <a:gd name="connsiteY468" fmla="*/ 478554 h 530663"/>
                  <a:gd name="connsiteX469" fmla="*/ 154555 w 377470"/>
                  <a:gd name="connsiteY469" fmla="*/ 478554 h 530663"/>
                  <a:gd name="connsiteX470" fmla="*/ 154555 w 377470"/>
                  <a:gd name="connsiteY470" fmla="*/ 478554 h 530663"/>
                  <a:gd name="connsiteX471" fmla="*/ 154555 w 377470"/>
                  <a:gd name="connsiteY471" fmla="*/ 478554 h 530663"/>
                  <a:gd name="connsiteX472" fmla="*/ 154555 w 377470"/>
                  <a:gd name="connsiteY472" fmla="*/ 478554 h 530663"/>
                  <a:gd name="connsiteX473" fmla="*/ 154555 w 377470"/>
                  <a:gd name="connsiteY473" fmla="*/ 478554 h 530663"/>
                  <a:gd name="connsiteX474" fmla="*/ 154809 w 377470"/>
                  <a:gd name="connsiteY474" fmla="*/ 478554 h 530663"/>
                  <a:gd name="connsiteX475" fmla="*/ 154809 w 377470"/>
                  <a:gd name="connsiteY475" fmla="*/ 478554 h 530663"/>
                  <a:gd name="connsiteX476" fmla="*/ 154809 w 377470"/>
                  <a:gd name="connsiteY476" fmla="*/ 478554 h 530663"/>
                  <a:gd name="connsiteX477" fmla="*/ 154809 w 377470"/>
                  <a:gd name="connsiteY477" fmla="*/ 478554 h 530663"/>
                  <a:gd name="connsiteX478" fmla="*/ 155188 w 377470"/>
                  <a:gd name="connsiteY478" fmla="*/ 478554 h 530663"/>
                  <a:gd name="connsiteX479" fmla="*/ 155188 w 377470"/>
                  <a:gd name="connsiteY479" fmla="*/ 478554 h 530663"/>
                  <a:gd name="connsiteX480" fmla="*/ 155188 w 377470"/>
                  <a:gd name="connsiteY480" fmla="*/ 478554 h 530663"/>
                  <a:gd name="connsiteX481" fmla="*/ 155188 w 377470"/>
                  <a:gd name="connsiteY481" fmla="*/ 478554 h 530663"/>
                  <a:gd name="connsiteX482" fmla="*/ 155315 w 377470"/>
                  <a:gd name="connsiteY482" fmla="*/ 478554 h 530663"/>
                  <a:gd name="connsiteX483" fmla="*/ 155441 w 377470"/>
                  <a:gd name="connsiteY483" fmla="*/ 478554 h 530663"/>
                  <a:gd name="connsiteX484" fmla="*/ 155694 w 377470"/>
                  <a:gd name="connsiteY484" fmla="*/ 478554 h 530663"/>
                  <a:gd name="connsiteX485" fmla="*/ 155947 w 377470"/>
                  <a:gd name="connsiteY485" fmla="*/ 478554 h 530663"/>
                  <a:gd name="connsiteX486" fmla="*/ 155947 w 377470"/>
                  <a:gd name="connsiteY486" fmla="*/ 478554 h 530663"/>
                  <a:gd name="connsiteX487" fmla="*/ 156200 w 377470"/>
                  <a:gd name="connsiteY487" fmla="*/ 478554 h 530663"/>
                  <a:gd name="connsiteX488" fmla="*/ 155441 w 377470"/>
                  <a:gd name="connsiteY488" fmla="*/ 478554 h 530663"/>
                  <a:gd name="connsiteX489" fmla="*/ 155188 w 377470"/>
                  <a:gd name="connsiteY489" fmla="*/ 478554 h 530663"/>
                  <a:gd name="connsiteX490" fmla="*/ 154429 w 377470"/>
                  <a:gd name="connsiteY490" fmla="*/ 478554 h 530663"/>
                  <a:gd name="connsiteX491" fmla="*/ 154429 w 377470"/>
                  <a:gd name="connsiteY491" fmla="*/ 478554 h 530663"/>
                  <a:gd name="connsiteX492" fmla="*/ 154429 w 377470"/>
                  <a:gd name="connsiteY492" fmla="*/ 478554 h 530663"/>
                  <a:gd name="connsiteX493" fmla="*/ 154429 w 377470"/>
                  <a:gd name="connsiteY493" fmla="*/ 478554 h 530663"/>
                  <a:gd name="connsiteX494" fmla="*/ 154429 w 377470"/>
                  <a:gd name="connsiteY494" fmla="*/ 478554 h 530663"/>
                  <a:gd name="connsiteX495" fmla="*/ 152912 w 377470"/>
                  <a:gd name="connsiteY495" fmla="*/ 477796 h 530663"/>
                  <a:gd name="connsiteX496" fmla="*/ 166065 w 377470"/>
                  <a:gd name="connsiteY496" fmla="*/ 450350 h 530663"/>
                  <a:gd name="connsiteX497" fmla="*/ 167583 w 377470"/>
                  <a:gd name="connsiteY497" fmla="*/ 446050 h 530663"/>
                  <a:gd name="connsiteX498" fmla="*/ 168215 w 377470"/>
                  <a:gd name="connsiteY498" fmla="*/ 445291 h 530663"/>
                  <a:gd name="connsiteX499" fmla="*/ 171504 w 377470"/>
                  <a:gd name="connsiteY499" fmla="*/ 456042 h 530663"/>
                  <a:gd name="connsiteX500" fmla="*/ 166318 w 377470"/>
                  <a:gd name="connsiteY500" fmla="*/ 475646 h 530663"/>
                  <a:gd name="connsiteX501" fmla="*/ 304684 w 377470"/>
                  <a:gd name="connsiteY501" fmla="*/ 211434 h 530663"/>
                  <a:gd name="connsiteX502" fmla="*/ 304684 w 377470"/>
                  <a:gd name="connsiteY502" fmla="*/ 211434 h 530663"/>
                  <a:gd name="connsiteX503" fmla="*/ 304684 w 377470"/>
                  <a:gd name="connsiteY503" fmla="*/ 211434 h 530663"/>
                  <a:gd name="connsiteX504" fmla="*/ 304431 w 377470"/>
                  <a:gd name="connsiteY504" fmla="*/ 211181 h 530663"/>
                  <a:gd name="connsiteX505" fmla="*/ 304558 w 377470"/>
                  <a:gd name="connsiteY505" fmla="*/ 211308 h 530663"/>
                  <a:gd name="connsiteX506" fmla="*/ 304684 w 377470"/>
                  <a:gd name="connsiteY506" fmla="*/ 211434 h 530663"/>
                  <a:gd name="connsiteX507" fmla="*/ 304684 w 377470"/>
                  <a:gd name="connsiteY507" fmla="*/ 211434 h 530663"/>
                  <a:gd name="connsiteX508" fmla="*/ 304684 w 377470"/>
                  <a:gd name="connsiteY508" fmla="*/ 211434 h 530663"/>
                  <a:gd name="connsiteX509" fmla="*/ 304684 w 377470"/>
                  <a:gd name="connsiteY509" fmla="*/ 211434 h 530663"/>
                  <a:gd name="connsiteX510" fmla="*/ 304684 w 377470"/>
                  <a:gd name="connsiteY510" fmla="*/ 211434 h 530663"/>
                  <a:gd name="connsiteX511" fmla="*/ 304684 w 377470"/>
                  <a:gd name="connsiteY511" fmla="*/ 211434 h 530663"/>
                  <a:gd name="connsiteX512" fmla="*/ 304684 w 377470"/>
                  <a:gd name="connsiteY512" fmla="*/ 211434 h 530663"/>
                  <a:gd name="connsiteX513" fmla="*/ 304684 w 377470"/>
                  <a:gd name="connsiteY513" fmla="*/ 211434 h 530663"/>
                  <a:gd name="connsiteX514" fmla="*/ 306455 w 377470"/>
                  <a:gd name="connsiteY514" fmla="*/ 213079 h 530663"/>
                  <a:gd name="connsiteX515" fmla="*/ 304684 w 377470"/>
                  <a:gd name="connsiteY515" fmla="*/ 211434 h 530663"/>
                  <a:gd name="connsiteX516" fmla="*/ 304684 w 377470"/>
                  <a:gd name="connsiteY516" fmla="*/ 211434 h 530663"/>
                  <a:gd name="connsiteX517" fmla="*/ 310376 w 377470"/>
                  <a:gd name="connsiteY517" fmla="*/ 216620 h 530663"/>
                  <a:gd name="connsiteX518" fmla="*/ 307087 w 377470"/>
                  <a:gd name="connsiteY518" fmla="*/ 213584 h 530663"/>
                  <a:gd name="connsiteX519" fmla="*/ 310376 w 377470"/>
                  <a:gd name="connsiteY519" fmla="*/ 216620 h 530663"/>
                  <a:gd name="connsiteX520" fmla="*/ 313538 w 377470"/>
                  <a:gd name="connsiteY520" fmla="*/ 221300 h 530663"/>
                  <a:gd name="connsiteX521" fmla="*/ 312273 w 377470"/>
                  <a:gd name="connsiteY521" fmla="*/ 223450 h 530663"/>
                  <a:gd name="connsiteX522" fmla="*/ 311261 w 377470"/>
                  <a:gd name="connsiteY522" fmla="*/ 224967 h 530663"/>
                  <a:gd name="connsiteX523" fmla="*/ 310376 w 377470"/>
                  <a:gd name="connsiteY523" fmla="*/ 226232 h 530663"/>
                  <a:gd name="connsiteX524" fmla="*/ 309996 w 377470"/>
                  <a:gd name="connsiteY524" fmla="*/ 226865 h 530663"/>
                  <a:gd name="connsiteX525" fmla="*/ 309996 w 377470"/>
                  <a:gd name="connsiteY525" fmla="*/ 226865 h 530663"/>
                  <a:gd name="connsiteX526" fmla="*/ 308479 w 377470"/>
                  <a:gd name="connsiteY526" fmla="*/ 225853 h 530663"/>
                  <a:gd name="connsiteX527" fmla="*/ 313158 w 377470"/>
                  <a:gd name="connsiteY527" fmla="*/ 219276 h 530663"/>
                  <a:gd name="connsiteX528" fmla="*/ 313411 w 377470"/>
                  <a:gd name="connsiteY528" fmla="*/ 219529 h 530663"/>
                  <a:gd name="connsiteX529" fmla="*/ 314170 w 377470"/>
                  <a:gd name="connsiteY529" fmla="*/ 220288 h 530663"/>
                  <a:gd name="connsiteX530" fmla="*/ 313538 w 377470"/>
                  <a:gd name="connsiteY530" fmla="*/ 221426 h 530663"/>
                  <a:gd name="connsiteX531" fmla="*/ 314802 w 377470"/>
                  <a:gd name="connsiteY531" fmla="*/ 218517 h 530663"/>
                  <a:gd name="connsiteX532" fmla="*/ 315814 w 377470"/>
                  <a:gd name="connsiteY532" fmla="*/ 217632 h 530663"/>
                  <a:gd name="connsiteX533" fmla="*/ 314929 w 377470"/>
                  <a:gd name="connsiteY533" fmla="*/ 218643 h 530663"/>
                  <a:gd name="connsiteX534" fmla="*/ 314802 w 377470"/>
                  <a:gd name="connsiteY534" fmla="*/ 218643 h 53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</a:cxnLst>
                <a:rect l="l" t="t" r="r" b="b"/>
                <a:pathLst>
                  <a:path w="377470" h="530663">
                    <a:moveTo>
                      <a:pt x="10877" y="285424"/>
                    </a:moveTo>
                    <a:cubicBezTo>
                      <a:pt x="21501" y="264934"/>
                      <a:pt x="14671" y="319320"/>
                      <a:pt x="7336" y="330955"/>
                    </a:cubicBezTo>
                    <a:cubicBezTo>
                      <a:pt x="10751" y="320964"/>
                      <a:pt x="13028" y="299589"/>
                      <a:pt x="13028" y="291621"/>
                    </a:cubicBezTo>
                    <a:cubicBezTo>
                      <a:pt x="7336" y="313122"/>
                      <a:pt x="8348" y="320458"/>
                      <a:pt x="4427" y="336267"/>
                    </a:cubicBezTo>
                    <a:cubicBezTo>
                      <a:pt x="4047" y="350306"/>
                      <a:pt x="9233" y="330702"/>
                      <a:pt x="8095" y="342465"/>
                    </a:cubicBezTo>
                    <a:cubicBezTo>
                      <a:pt x="-1264" y="374843"/>
                      <a:pt x="2656" y="396471"/>
                      <a:pt x="0" y="433276"/>
                    </a:cubicBezTo>
                    <a:cubicBezTo>
                      <a:pt x="3162" y="437955"/>
                      <a:pt x="2656" y="425181"/>
                      <a:pt x="5439" y="427458"/>
                    </a:cubicBezTo>
                    <a:cubicBezTo>
                      <a:pt x="4427" y="445164"/>
                      <a:pt x="6071" y="442761"/>
                      <a:pt x="6450" y="456927"/>
                    </a:cubicBezTo>
                    <a:cubicBezTo>
                      <a:pt x="9866" y="458950"/>
                      <a:pt x="9486" y="452500"/>
                      <a:pt x="8095" y="443647"/>
                    </a:cubicBezTo>
                    <a:cubicBezTo>
                      <a:pt x="7336" y="434540"/>
                      <a:pt x="6198" y="423790"/>
                      <a:pt x="6450" y="416201"/>
                    </a:cubicBezTo>
                    <a:cubicBezTo>
                      <a:pt x="9360" y="411269"/>
                      <a:pt x="11763" y="407348"/>
                      <a:pt x="13028" y="421893"/>
                    </a:cubicBezTo>
                    <a:cubicBezTo>
                      <a:pt x="9106" y="416454"/>
                      <a:pt x="11004" y="444153"/>
                      <a:pt x="12901" y="456168"/>
                    </a:cubicBezTo>
                    <a:cubicBezTo>
                      <a:pt x="16569" y="463377"/>
                      <a:pt x="13533" y="433276"/>
                      <a:pt x="16569" y="449971"/>
                    </a:cubicBezTo>
                    <a:cubicBezTo>
                      <a:pt x="16569" y="455030"/>
                      <a:pt x="16569" y="459962"/>
                      <a:pt x="16569" y="464895"/>
                    </a:cubicBezTo>
                    <a:cubicBezTo>
                      <a:pt x="16948" y="470207"/>
                      <a:pt x="18087" y="475393"/>
                      <a:pt x="19225" y="480072"/>
                    </a:cubicBezTo>
                    <a:cubicBezTo>
                      <a:pt x="20236" y="484499"/>
                      <a:pt x="22007" y="490443"/>
                      <a:pt x="25295" y="495629"/>
                    </a:cubicBezTo>
                    <a:cubicBezTo>
                      <a:pt x="26940" y="498285"/>
                      <a:pt x="28711" y="500688"/>
                      <a:pt x="30734" y="502965"/>
                    </a:cubicBezTo>
                    <a:cubicBezTo>
                      <a:pt x="32631" y="505241"/>
                      <a:pt x="35414" y="507391"/>
                      <a:pt x="36299" y="508530"/>
                    </a:cubicBezTo>
                    <a:cubicBezTo>
                      <a:pt x="40726" y="505621"/>
                      <a:pt x="53121" y="521936"/>
                      <a:pt x="57547" y="518016"/>
                    </a:cubicBezTo>
                    <a:cubicBezTo>
                      <a:pt x="46797" y="512071"/>
                      <a:pt x="41991" y="506632"/>
                      <a:pt x="38196" y="502459"/>
                    </a:cubicBezTo>
                    <a:cubicBezTo>
                      <a:pt x="33390" y="497400"/>
                      <a:pt x="29849" y="491455"/>
                      <a:pt x="26940" y="483108"/>
                    </a:cubicBezTo>
                    <a:cubicBezTo>
                      <a:pt x="30481" y="487787"/>
                      <a:pt x="30355" y="485131"/>
                      <a:pt x="30734" y="482475"/>
                    </a:cubicBezTo>
                    <a:cubicBezTo>
                      <a:pt x="33137" y="487281"/>
                      <a:pt x="36552" y="492341"/>
                      <a:pt x="43508" y="497147"/>
                    </a:cubicBezTo>
                    <a:cubicBezTo>
                      <a:pt x="48820" y="501194"/>
                      <a:pt x="54386" y="506127"/>
                      <a:pt x="61089" y="510806"/>
                    </a:cubicBezTo>
                    <a:cubicBezTo>
                      <a:pt x="51856" y="506127"/>
                      <a:pt x="46670" y="503724"/>
                      <a:pt x="37184" y="498285"/>
                    </a:cubicBezTo>
                    <a:cubicBezTo>
                      <a:pt x="45153" y="504103"/>
                      <a:pt x="50465" y="509289"/>
                      <a:pt x="54133" y="512956"/>
                    </a:cubicBezTo>
                    <a:cubicBezTo>
                      <a:pt x="56283" y="511312"/>
                      <a:pt x="60077" y="514474"/>
                      <a:pt x="65516" y="518521"/>
                    </a:cubicBezTo>
                    <a:cubicBezTo>
                      <a:pt x="70827" y="522822"/>
                      <a:pt x="79175" y="526995"/>
                      <a:pt x="85878" y="528007"/>
                    </a:cubicBezTo>
                    <a:lnTo>
                      <a:pt x="86384" y="525857"/>
                    </a:lnTo>
                    <a:cubicBezTo>
                      <a:pt x="86384" y="525098"/>
                      <a:pt x="85878" y="524466"/>
                      <a:pt x="81199" y="523454"/>
                    </a:cubicBezTo>
                    <a:cubicBezTo>
                      <a:pt x="80819" y="523960"/>
                      <a:pt x="79934" y="524592"/>
                      <a:pt x="75381" y="522695"/>
                    </a:cubicBezTo>
                    <a:cubicBezTo>
                      <a:pt x="76898" y="521430"/>
                      <a:pt x="71839" y="518774"/>
                      <a:pt x="71713" y="517130"/>
                    </a:cubicBezTo>
                    <a:cubicBezTo>
                      <a:pt x="80566" y="521304"/>
                      <a:pt x="88155" y="522316"/>
                      <a:pt x="92708" y="523960"/>
                    </a:cubicBezTo>
                    <a:cubicBezTo>
                      <a:pt x="94099" y="524339"/>
                      <a:pt x="96123" y="525098"/>
                      <a:pt x="99285" y="525731"/>
                    </a:cubicBezTo>
                    <a:cubicBezTo>
                      <a:pt x="102447" y="526490"/>
                      <a:pt x="105103" y="528893"/>
                      <a:pt x="108012" y="529778"/>
                    </a:cubicBezTo>
                    <a:cubicBezTo>
                      <a:pt x="108644" y="529778"/>
                      <a:pt x="109150" y="529778"/>
                      <a:pt x="109783" y="529778"/>
                    </a:cubicBezTo>
                    <a:cubicBezTo>
                      <a:pt x="110542" y="530284"/>
                      <a:pt x="111680" y="530537"/>
                      <a:pt x="113324" y="530663"/>
                    </a:cubicBezTo>
                    <a:cubicBezTo>
                      <a:pt x="115348" y="530663"/>
                      <a:pt x="118004" y="530157"/>
                      <a:pt x="120660" y="529272"/>
                    </a:cubicBezTo>
                    <a:lnTo>
                      <a:pt x="121418" y="529778"/>
                    </a:lnTo>
                    <a:cubicBezTo>
                      <a:pt x="121418" y="529778"/>
                      <a:pt x="121924" y="530031"/>
                      <a:pt x="122430" y="530157"/>
                    </a:cubicBezTo>
                    <a:cubicBezTo>
                      <a:pt x="122683" y="530157"/>
                      <a:pt x="123063" y="530157"/>
                      <a:pt x="123569" y="530157"/>
                    </a:cubicBezTo>
                    <a:lnTo>
                      <a:pt x="123948" y="530157"/>
                    </a:lnTo>
                    <a:cubicBezTo>
                      <a:pt x="123948" y="530157"/>
                      <a:pt x="125086" y="529651"/>
                      <a:pt x="125086" y="529651"/>
                    </a:cubicBezTo>
                    <a:cubicBezTo>
                      <a:pt x="126731" y="529019"/>
                      <a:pt x="128375" y="528134"/>
                      <a:pt x="129893" y="527122"/>
                    </a:cubicBezTo>
                    <a:cubicBezTo>
                      <a:pt x="129639" y="526490"/>
                      <a:pt x="129387" y="526110"/>
                      <a:pt x="129134" y="525731"/>
                    </a:cubicBezTo>
                    <a:cubicBezTo>
                      <a:pt x="130778" y="524719"/>
                      <a:pt x="132296" y="523454"/>
                      <a:pt x="133940" y="521810"/>
                    </a:cubicBezTo>
                    <a:cubicBezTo>
                      <a:pt x="137734" y="517889"/>
                      <a:pt x="141402" y="514348"/>
                      <a:pt x="144185" y="510806"/>
                    </a:cubicBezTo>
                    <a:cubicBezTo>
                      <a:pt x="145196" y="508783"/>
                      <a:pt x="147473" y="506506"/>
                      <a:pt x="148611" y="503471"/>
                    </a:cubicBezTo>
                    <a:cubicBezTo>
                      <a:pt x="148991" y="503471"/>
                      <a:pt x="149244" y="503471"/>
                      <a:pt x="149623" y="503724"/>
                    </a:cubicBezTo>
                    <a:cubicBezTo>
                      <a:pt x="148611" y="506632"/>
                      <a:pt x="147346" y="509668"/>
                      <a:pt x="147220" y="511565"/>
                    </a:cubicBezTo>
                    <a:cubicBezTo>
                      <a:pt x="148232" y="510174"/>
                      <a:pt x="149496" y="508277"/>
                      <a:pt x="150635" y="506632"/>
                    </a:cubicBezTo>
                    <a:cubicBezTo>
                      <a:pt x="150635" y="506885"/>
                      <a:pt x="150635" y="507012"/>
                      <a:pt x="150635" y="507265"/>
                    </a:cubicBezTo>
                    <a:cubicBezTo>
                      <a:pt x="151267" y="506379"/>
                      <a:pt x="151773" y="505368"/>
                      <a:pt x="152153" y="504482"/>
                    </a:cubicBezTo>
                    <a:cubicBezTo>
                      <a:pt x="152532" y="503850"/>
                      <a:pt x="152912" y="503344"/>
                      <a:pt x="153164" y="502712"/>
                    </a:cubicBezTo>
                    <a:cubicBezTo>
                      <a:pt x="153923" y="501573"/>
                      <a:pt x="154809" y="500309"/>
                      <a:pt x="155694" y="498791"/>
                    </a:cubicBezTo>
                    <a:cubicBezTo>
                      <a:pt x="156200" y="498032"/>
                      <a:pt x="156579" y="497147"/>
                      <a:pt x="156958" y="496008"/>
                    </a:cubicBezTo>
                    <a:cubicBezTo>
                      <a:pt x="156958" y="495755"/>
                      <a:pt x="156958" y="495503"/>
                      <a:pt x="156958" y="495250"/>
                    </a:cubicBezTo>
                    <a:cubicBezTo>
                      <a:pt x="158097" y="494744"/>
                      <a:pt x="159741" y="493858"/>
                      <a:pt x="161006" y="492341"/>
                    </a:cubicBezTo>
                    <a:cubicBezTo>
                      <a:pt x="161638" y="491582"/>
                      <a:pt x="162271" y="490696"/>
                      <a:pt x="162650" y="489938"/>
                    </a:cubicBezTo>
                    <a:cubicBezTo>
                      <a:pt x="163409" y="488420"/>
                      <a:pt x="163788" y="486396"/>
                      <a:pt x="163788" y="485511"/>
                    </a:cubicBezTo>
                    <a:cubicBezTo>
                      <a:pt x="163788" y="485258"/>
                      <a:pt x="163788" y="485258"/>
                      <a:pt x="163788" y="485005"/>
                    </a:cubicBezTo>
                    <a:lnTo>
                      <a:pt x="165685" y="484499"/>
                    </a:lnTo>
                    <a:cubicBezTo>
                      <a:pt x="165685" y="484499"/>
                      <a:pt x="166318" y="484752"/>
                      <a:pt x="166571" y="484878"/>
                    </a:cubicBezTo>
                    <a:lnTo>
                      <a:pt x="167077" y="487028"/>
                    </a:lnTo>
                    <a:lnTo>
                      <a:pt x="169353" y="486523"/>
                    </a:lnTo>
                    <a:cubicBezTo>
                      <a:pt x="169353" y="486523"/>
                      <a:pt x="169353" y="486523"/>
                      <a:pt x="169353" y="486523"/>
                    </a:cubicBezTo>
                    <a:cubicBezTo>
                      <a:pt x="169353" y="487408"/>
                      <a:pt x="168974" y="489432"/>
                      <a:pt x="168342" y="490949"/>
                    </a:cubicBezTo>
                    <a:cubicBezTo>
                      <a:pt x="167583" y="492846"/>
                      <a:pt x="167456" y="492846"/>
                      <a:pt x="166950" y="493858"/>
                    </a:cubicBezTo>
                    <a:cubicBezTo>
                      <a:pt x="165053" y="496894"/>
                      <a:pt x="162018" y="499170"/>
                      <a:pt x="159994" y="500182"/>
                    </a:cubicBezTo>
                    <a:lnTo>
                      <a:pt x="158097" y="501067"/>
                    </a:lnTo>
                    <a:lnTo>
                      <a:pt x="157338" y="499044"/>
                    </a:lnTo>
                    <a:lnTo>
                      <a:pt x="158097" y="501067"/>
                    </a:lnTo>
                    <a:lnTo>
                      <a:pt x="158097" y="501067"/>
                    </a:lnTo>
                    <a:cubicBezTo>
                      <a:pt x="158097" y="501067"/>
                      <a:pt x="158097" y="501067"/>
                      <a:pt x="158097" y="501067"/>
                    </a:cubicBezTo>
                    <a:lnTo>
                      <a:pt x="158097" y="501067"/>
                    </a:lnTo>
                    <a:cubicBezTo>
                      <a:pt x="158097" y="501067"/>
                      <a:pt x="158097" y="501067"/>
                      <a:pt x="158097" y="501067"/>
                    </a:cubicBezTo>
                    <a:lnTo>
                      <a:pt x="159235" y="503850"/>
                    </a:lnTo>
                    <a:lnTo>
                      <a:pt x="159235" y="503850"/>
                    </a:lnTo>
                    <a:cubicBezTo>
                      <a:pt x="159235" y="503850"/>
                      <a:pt x="159235" y="503850"/>
                      <a:pt x="159235" y="503850"/>
                    </a:cubicBezTo>
                    <a:cubicBezTo>
                      <a:pt x="159362" y="503850"/>
                      <a:pt x="160374" y="503471"/>
                      <a:pt x="161385" y="502838"/>
                    </a:cubicBezTo>
                    <a:cubicBezTo>
                      <a:pt x="163662" y="501700"/>
                      <a:pt x="167456" y="499044"/>
                      <a:pt x="169606" y="495503"/>
                    </a:cubicBezTo>
                    <a:cubicBezTo>
                      <a:pt x="170239" y="494364"/>
                      <a:pt x="170365" y="494364"/>
                      <a:pt x="171250" y="492088"/>
                    </a:cubicBezTo>
                    <a:cubicBezTo>
                      <a:pt x="171883" y="490570"/>
                      <a:pt x="172136" y="488799"/>
                      <a:pt x="172389" y="487661"/>
                    </a:cubicBezTo>
                    <a:cubicBezTo>
                      <a:pt x="175804" y="489305"/>
                      <a:pt x="177828" y="490317"/>
                      <a:pt x="176689" y="489685"/>
                    </a:cubicBezTo>
                    <a:lnTo>
                      <a:pt x="176689" y="489685"/>
                    </a:lnTo>
                    <a:cubicBezTo>
                      <a:pt x="175551" y="489179"/>
                      <a:pt x="174160" y="488420"/>
                      <a:pt x="172389" y="487661"/>
                    </a:cubicBezTo>
                    <a:cubicBezTo>
                      <a:pt x="172389" y="487408"/>
                      <a:pt x="172389" y="487155"/>
                      <a:pt x="172389" y="486902"/>
                    </a:cubicBezTo>
                    <a:cubicBezTo>
                      <a:pt x="172642" y="483867"/>
                      <a:pt x="172389" y="482349"/>
                      <a:pt x="172009" y="480831"/>
                    </a:cubicBezTo>
                    <a:cubicBezTo>
                      <a:pt x="171504" y="478554"/>
                      <a:pt x="170871" y="477290"/>
                      <a:pt x="170618" y="476531"/>
                    </a:cubicBezTo>
                    <a:lnTo>
                      <a:pt x="169986" y="474887"/>
                    </a:lnTo>
                    <a:cubicBezTo>
                      <a:pt x="169986" y="474887"/>
                      <a:pt x="169986" y="474634"/>
                      <a:pt x="169986" y="474634"/>
                    </a:cubicBezTo>
                    <a:lnTo>
                      <a:pt x="168974" y="475013"/>
                    </a:lnTo>
                    <a:lnTo>
                      <a:pt x="168974" y="475013"/>
                    </a:lnTo>
                    <a:cubicBezTo>
                      <a:pt x="168974" y="475013"/>
                      <a:pt x="168468" y="475140"/>
                      <a:pt x="168215" y="475266"/>
                    </a:cubicBezTo>
                    <a:cubicBezTo>
                      <a:pt x="168468" y="474634"/>
                      <a:pt x="168847" y="474001"/>
                      <a:pt x="169101" y="473369"/>
                    </a:cubicBezTo>
                    <a:cubicBezTo>
                      <a:pt x="173274" y="464768"/>
                      <a:pt x="176942" y="453512"/>
                      <a:pt x="177701" y="455156"/>
                    </a:cubicBezTo>
                    <a:cubicBezTo>
                      <a:pt x="175298" y="466160"/>
                      <a:pt x="176436" y="467425"/>
                      <a:pt x="175045" y="472484"/>
                    </a:cubicBezTo>
                    <a:lnTo>
                      <a:pt x="168847" y="475013"/>
                    </a:lnTo>
                    <a:cubicBezTo>
                      <a:pt x="170871" y="474254"/>
                      <a:pt x="173021" y="473369"/>
                      <a:pt x="175045" y="472484"/>
                    </a:cubicBezTo>
                    <a:cubicBezTo>
                      <a:pt x="174539" y="474128"/>
                      <a:pt x="173780" y="476278"/>
                      <a:pt x="172642" y="479187"/>
                    </a:cubicBezTo>
                    <a:cubicBezTo>
                      <a:pt x="175424" y="479061"/>
                      <a:pt x="178586" y="473242"/>
                      <a:pt x="179092" y="472863"/>
                    </a:cubicBezTo>
                    <a:cubicBezTo>
                      <a:pt x="179092" y="472863"/>
                      <a:pt x="179092" y="472989"/>
                      <a:pt x="179092" y="473116"/>
                    </a:cubicBezTo>
                    <a:cubicBezTo>
                      <a:pt x="179092" y="473748"/>
                      <a:pt x="178207" y="476025"/>
                      <a:pt x="176436" y="481337"/>
                    </a:cubicBezTo>
                    <a:cubicBezTo>
                      <a:pt x="177701" y="478934"/>
                      <a:pt x="178839" y="476784"/>
                      <a:pt x="179977" y="474887"/>
                    </a:cubicBezTo>
                    <a:cubicBezTo>
                      <a:pt x="180230" y="475646"/>
                      <a:pt x="180610" y="476404"/>
                      <a:pt x="180990" y="477543"/>
                    </a:cubicBezTo>
                    <a:cubicBezTo>
                      <a:pt x="180990" y="477922"/>
                      <a:pt x="181242" y="478428"/>
                      <a:pt x="181369" y="479061"/>
                    </a:cubicBezTo>
                    <a:cubicBezTo>
                      <a:pt x="179092" y="483614"/>
                      <a:pt x="177195" y="487281"/>
                      <a:pt x="176563" y="489432"/>
                    </a:cubicBezTo>
                    <a:lnTo>
                      <a:pt x="176563" y="489432"/>
                    </a:lnTo>
                    <a:cubicBezTo>
                      <a:pt x="176563" y="489432"/>
                      <a:pt x="176563" y="489558"/>
                      <a:pt x="176563" y="489558"/>
                    </a:cubicBezTo>
                    <a:lnTo>
                      <a:pt x="176563" y="489558"/>
                    </a:lnTo>
                    <a:cubicBezTo>
                      <a:pt x="176563" y="489558"/>
                      <a:pt x="177322" y="489938"/>
                      <a:pt x="177954" y="490317"/>
                    </a:cubicBezTo>
                    <a:lnTo>
                      <a:pt x="177954" y="490317"/>
                    </a:lnTo>
                    <a:cubicBezTo>
                      <a:pt x="177954" y="490317"/>
                      <a:pt x="177954" y="490317"/>
                      <a:pt x="177954" y="490317"/>
                    </a:cubicBezTo>
                    <a:cubicBezTo>
                      <a:pt x="179219" y="488040"/>
                      <a:pt x="180357" y="485637"/>
                      <a:pt x="181495" y="483740"/>
                    </a:cubicBezTo>
                    <a:cubicBezTo>
                      <a:pt x="181748" y="483361"/>
                      <a:pt x="181875" y="482981"/>
                      <a:pt x="182001" y="482602"/>
                    </a:cubicBezTo>
                    <a:lnTo>
                      <a:pt x="182001" y="483361"/>
                    </a:lnTo>
                    <a:cubicBezTo>
                      <a:pt x="182254" y="484499"/>
                      <a:pt x="182254" y="485637"/>
                      <a:pt x="182128" y="486776"/>
                    </a:cubicBezTo>
                    <a:cubicBezTo>
                      <a:pt x="182128" y="488673"/>
                      <a:pt x="181622" y="492088"/>
                      <a:pt x="180483" y="495250"/>
                    </a:cubicBezTo>
                    <a:cubicBezTo>
                      <a:pt x="179092" y="498917"/>
                      <a:pt x="178839" y="499044"/>
                      <a:pt x="177954" y="500688"/>
                    </a:cubicBezTo>
                    <a:cubicBezTo>
                      <a:pt x="178460" y="499803"/>
                      <a:pt x="178966" y="498917"/>
                      <a:pt x="179471" y="498032"/>
                    </a:cubicBezTo>
                    <a:cubicBezTo>
                      <a:pt x="180230" y="496641"/>
                      <a:pt x="181116" y="494364"/>
                      <a:pt x="181495" y="492467"/>
                    </a:cubicBezTo>
                    <a:cubicBezTo>
                      <a:pt x="181748" y="491455"/>
                      <a:pt x="182001" y="490443"/>
                      <a:pt x="182128" y="489432"/>
                    </a:cubicBezTo>
                    <a:lnTo>
                      <a:pt x="182381" y="487408"/>
                    </a:lnTo>
                    <a:cubicBezTo>
                      <a:pt x="182381" y="486017"/>
                      <a:pt x="182381" y="484626"/>
                      <a:pt x="182381" y="483234"/>
                    </a:cubicBezTo>
                    <a:cubicBezTo>
                      <a:pt x="182381" y="482855"/>
                      <a:pt x="182381" y="482475"/>
                      <a:pt x="182254" y="481969"/>
                    </a:cubicBezTo>
                    <a:cubicBezTo>
                      <a:pt x="184025" y="478175"/>
                      <a:pt x="184657" y="475646"/>
                      <a:pt x="182254" y="477543"/>
                    </a:cubicBezTo>
                    <a:cubicBezTo>
                      <a:pt x="182128" y="477922"/>
                      <a:pt x="182001" y="478175"/>
                      <a:pt x="181748" y="478428"/>
                    </a:cubicBezTo>
                    <a:cubicBezTo>
                      <a:pt x="181748" y="478428"/>
                      <a:pt x="181748" y="478428"/>
                      <a:pt x="181748" y="478302"/>
                    </a:cubicBezTo>
                    <a:cubicBezTo>
                      <a:pt x="181495" y="477290"/>
                      <a:pt x="181116" y="476025"/>
                      <a:pt x="180863" y="475393"/>
                    </a:cubicBezTo>
                    <a:cubicBezTo>
                      <a:pt x="180736" y="474887"/>
                      <a:pt x="180610" y="474634"/>
                      <a:pt x="180483" y="474254"/>
                    </a:cubicBezTo>
                    <a:cubicBezTo>
                      <a:pt x="184784" y="466792"/>
                      <a:pt x="188198" y="461354"/>
                      <a:pt x="192119" y="447315"/>
                    </a:cubicBezTo>
                    <a:cubicBezTo>
                      <a:pt x="190981" y="444659"/>
                      <a:pt x="188957" y="450350"/>
                      <a:pt x="186428" y="456042"/>
                    </a:cubicBezTo>
                    <a:cubicBezTo>
                      <a:pt x="183898" y="461860"/>
                      <a:pt x="181116" y="467045"/>
                      <a:pt x="180610" y="463124"/>
                    </a:cubicBezTo>
                    <a:cubicBezTo>
                      <a:pt x="188325" y="443647"/>
                      <a:pt x="185795" y="441497"/>
                      <a:pt x="184278" y="438967"/>
                    </a:cubicBezTo>
                    <a:cubicBezTo>
                      <a:pt x="185669" y="439220"/>
                      <a:pt x="187566" y="433782"/>
                      <a:pt x="189337" y="429102"/>
                    </a:cubicBezTo>
                    <a:cubicBezTo>
                      <a:pt x="190222" y="426699"/>
                      <a:pt x="191108" y="424802"/>
                      <a:pt x="192119" y="423158"/>
                    </a:cubicBezTo>
                    <a:cubicBezTo>
                      <a:pt x="193258" y="421387"/>
                      <a:pt x="194143" y="420248"/>
                      <a:pt x="194902" y="420375"/>
                    </a:cubicBezTo>
                    <a:cubicBezTo>
                      <a:pt x="191487" y="430367"/>
                      <a:pt x="191993" y="433149"/>
                      <a:pt x="192752" y="432896"/>
                    </a:cubicBezTo>
                    <a:cubicBezTo>
                      <a:pt x="193763" y="432517"/>
                      <a:pt x="195914" y="428849"/>
                      <a:pt x="198190" y="426952"/>
                    </a:cubicBezTo>
                    <a:cubicBezTo>
                      <a:pt x="195787" y="433149"/>
                      <a:pt x="195281" y="439220"/>
                      <a:pt x="195661" y="440358"/>
                    </a:cubicBezTo>
                    <a:cubicBezTo>
                      <a:pt x="196040" y="441750"/>
                      <a:pt x="197305" y="438461"/>
                      <a:pt x="197937" y="431631"/>
                    </a:cubicBezTo>
                    <a:cubicBezTo>
                      <a:pt x="199708" y="431125"/>
                      <a:pt x="198696" y="435299"/>
                      <a:pt x="197305" y="440991"/>
                    </a:cubicBezTo>
                    <a:cubicBezTo>
                      <a:pt x="195914" y="446682"/>
                      <a:pt x="193890" y="453386"/>
                      <a:pt x="194649" y="454650"/>
                    </a:cubicBezTo>
                    <a:cubicBezTo>
                      <a:pt x="198064" y="443900"/>
                      <a:pt x="200214" y="436564"/>
                      <a:pt x="202238" y="432896"/>
                    </a:cubicBezTo>
                    <a:cubicBezTo>
                      <a:pt x="201352" y="433276"/>
                      <a:pt x="201099" y="431884"/>
                      <a:pt x="201099" y="429987"/>
                    </a:cubicBezTo>
                    <a:cubicBezTo>
                      <a:pt x="201099" y="428975"/>
                      <a:pt x="201099" y="427964"/>
                      <a:pt x="201479" y="426699"/>
                    </a:cubicBezTo>
                    <a:cubicBezTo>
                      <a:pt x="201984" y="425181"/>
                      <a:pt x="202490" y="423410"/>
                      <a:pt x="202996" y="421640"/>
                    </a:cubicBezTo>
                    <a:cubicBezTo>
                      <a:pt x="205400" y="414557"/>
                      <a:pt x="208814" y="406589"/>
                      <a:pt x="211723" y="403427"/>
                    </a:cubicBezTo>
                    <a:cubicBezTo>
                      <a:pt x="209320" y="409498"/>
                      <a:pt x="207044" y="415316"/>
                      <a:pt x="209573" y="414178"/>
                    </a:cubicBezTo>
                    <a:cubicBezTo>
                      <a:pt x="216530" y="395712"/>
                      <a:pt x="219818" y="395965"/>
                      <a:pt x="226142" y="380155"/>
                    </a:cubicBezTo>
                    <a:cubicBezTo>
                      <a:pt x="225636" y="374337"/>
                      <a:pt x="212482" y="395459"/>
                      <a:pt x="222095" y="372693"/>
                    </a:cubicBezTo>
                    <a:cubicBezTo>
                      <a:pt x="223106" y="375475"/>
                      <a:pt x="229557" y="362448"/>
                      <a:pt x="236513" y="350054"/>
                    </a:cubicBezTo>
                    <a:cubicBezTo>
                      <a:pt x="243596" y="337279"/>
                      <a:pt x="252575" y="322987"/>
                      <a:pt x="255611" y="318940"/>
                    </a:cubicBezTo>
                    <a:cubicBezTo>
                      <a:pt x="248528" y="336773"/>
                      <a:pt x="236892" y="350180"/>
                      <a:pt x="236386" y="361437"/>
                    </a:cubicBezTo>
                    <a:cubicBezTo>
                      <a:pt x="242078" y="348409"/>
                      <a:pt x="250425" y="331588"/>
                      <a:pt x="255864" y="325264"/>
                    </a:cubicBezTo>
                    <a:cubicBezTo>
                      <a:pt x="254852" y="320837"/>
                      <a:pt x="256623" y="313375"/>
                      <a:pt x="260923" y="301992"/>
                    </a:cubicBezTo>
                    <a:cubicBezTo>
                      <a:pt x="261808" y="300348"/>
                      <a:pt x="262567" y="298577"/>
                      <a:pt x="263453" y="297060"/>
                    </a:cubicBezTo>
                    <a:lnTo>
                      <a:pt x="262188" y="299336"/>
                    </a:lnTo>
                    <a:cubicBezTo>
                      <a:pt x="266994" y="290356"/>
                      <a:pt x="266741" y="287827"/>
                      <a:pt x="267626" y="285297"/>
                    </a:cubicBezTo>
                    <a:cubicBezTo>
                      <a:pt x="268259" y="283021"/>
                      <a:pt x="268638" y="281629"/>
                      <a:pt x="269144" y="280364"/>
                    </a:cubicBezTo>
                    <a:cubicBezTo>
                      <a:pt x="269903" y="278088"/>
                      <a:pt x="270662" y="277076"/>
                      <a:pt x="271421" y="276444"/>
                    </a:cubicBezTo>
                    <a:cubicBezTo>
                      <a:pt x="272812" y="275179"/>
                      <a:pt x="273697" y="275811"/>
                      <a:pt x="274583" y="277961"/>
                    </a:cubicBezTo>
                    <a:cubicBezTo>
                      <a:pt x="276353" y="276317"/>
                      <a:pt x="278756" y="273408"/>
                      <a:pt x="282045" y="269487"/>
                    </a:cubicBezTo>
                    <a:cubicBezTo>
                      <a:pt x="284069" y="267084"/>
                      <a:pt x="286218" y="264555"/>
                      <a:pt x="288875" y="261393"/>
                    </a:cubicBezTo>
                    <a:cubicBezTo>
                      <a:pt x="290519" y="259369"/>
                      <a:pt x="292289" y="257093"/>
                      <a:pt x="294187" y="254690"/>
                    </a:cubicBezTo>
                    <a:cubicBezTo>
                      <a:pt x="295199" y="253172"/>
                      <a:pt x="296337" y="251654"/>
                      <a:pt x="297475" y="250010"/>
                    </a:cubicBezTo>
                    <a:cubicBezTo>
                      <a:pt x="298361" y="248745"/>
                      <a:pt x="299246" y="247354"/>
                      <a:pt x="300131" y="245836"/>
                    </a:cubicBezTo>
                    <a:cubicBezTo>
                      <a:pt x="304305" y="237109"/>
                      <a:pt x="300764" y="241030"/>
                      <a:pt x="297348" y="244824"/>
                    </a:cubicBezTo>
                    <a:cubicBezTo>
                      <a:pt x="296463" y="245836"/>
                      <a:pt x="295578" y="246721"/>
                      <a:pt x="294819" y="247480"/>
                    </a:cubicBezTo>
                    <a:cubicBezTo>
                      <a:pt x="293934" y="248492"/>
                      <a:pt x="293175" y="249251"/>
                      <a:pt x="292669" y="249378"/>
                    </a:cubicBezTo>
                    <a:cubicBezTo>
                      <a:pt x="291657" y="250010"/>
                      <a:pt x="293175" y="247227"/>
                      <a:pt x="295325" y="242927"/>
                    </a:cubicBezTo>
                    <a:cubicBezTo>
                      <a:pt x="299625" y="237489"/>
                      <a:pt x="303672" y="231797"/>
                      <a:pt x="306708" y="228635"/>
                    </a:cubicBezTo>
                    <a:cubicBezTo>
                      <a:pt x="307593" y="227750"/>
                      <a:pt x="307720" y="227876"/>
                      <a:pt x="308605" y="226991"/>
                    </a:cubicBezTo>
                    <a:cubicBezTo>
                      <a:pt x="308605" y="226991"/>
                      <a:pt x="308605" y="226865"/>
                      <a:pt x="308858" y="226738"/>
                    </a:cubicBezTo>
                    <a:lnTo>
                      <a:pt x="309111" y="226991"/>
                    </a:lnTo>
                    <a:cubicBezTo>
                      <a:pt x="309111" y="226991"/>
                      <a:pt x="310249" y="228129"/>
                      <a:pt x="310249" y="228129"/>
                    </a:cubicBezTo>
                    <a:lnTo>
                      <a:pt x="310249" y="228382"/>
                    </a:lnTo>
                    <a:cubicBezTo>
                      <a:pt x="310249" y="228382"/>
                      <a:pt x="309870" y="228762"/>
                      <a:pt x="309870" y="228762"/>
                    </a:cubicBezTo>
                    <a:lnTo>
                      <a:pt x="309870" y="229015"/>
                    </a:lnTo>
                    <a:cubicBezTo>
                      <a:pt x="309870" y="229015"/>
                      <a:pt x="309237" y="229900"/>
                      <a:pt x="309237" y="229900"/>
                    </a:cubicBezTo>
                    <a:cubicBezTo>
                      <a:pt x="307593" y="232935"/>
                      <a:pt x="305317" y="237995"/>
                      <a:pt x="304178" y="241409"/>
                    </a:cubicBezTo>
                    <a:cubicBezTo>
                      <a:pt x="306708" y="237489"/>
                      <a:pt x="308858" y="234200"/>
                      <a:pt x="310882" y="231038"/>
                    </a:cubicBezTo>
                    <a:lnTo>
                      <a:pt x="311514" y="230153"/>
                    </a:lnTo>
                    <a:lnTo>
                      <a:pt x="311767" y="229773"/>
                    </a:lnTo>
                    <a:cubicBezTo>
                      <a:pt x="311767" y="229773"/>
                      <a:pt x="309870" y="227750"/>
                      <a:pt x="308858" y="226738"/>
                    </a:cubicBezTo>
                    <a:cubicBezTo>
                      <a:pt x="308858" y="226738"/>
                      <a:pt x="308858" y="226738"/>
                      <a:pt x="308858" y="226738"/>
                    </a:cubicBezTo>
                    <a:cubicBezTo>
                      <a:pt x="310123" y="227623"/>
                      <a:pt x="314929" y="231291"/>
                      <a:pt x="312273" y="229268"/>
                    </a:cubicBezTo>
                    <a:lnTo>
                      <a:pt x="312273" y="229268"/>
                    </a:lnTo>
                    <a:cubicBezTo>
                      <a:pt x="312273" y="229268"/>
                      <a:pt x="312399" y="229015"/>
                      <a:pt x="312399" y="229015"/>
                    </a:cubicBezTo>
                    <a:lnTo>
                      <a:pt x="312652" y="228635"/>
                    </a:lnTo>
                    <a:lnTo>
                      <a:pt x="313285" y="227750"/>
                    </a:lnTo>
                    <a:lnTo>
                      <a:pt x="314170" y="226485"/>
                    </a:lnTo>
                    <a:lnTo>
                      <a:pt x="315182" y="224841"/>
                    </a:lnTo>
                    <a:lnTo>
                      <a:pt x="316320" y="222817"/>
                    </a:lnTo>
                    <a:cubicBezTo>
                      <a:pt x="318597" y="224967"/>
                      <a:pt x="319482" y="225600"/>
                      <a:pt x="316320" y="222817"/>
                    </a:cubicBezTo>
                    <a:lnTo>
                      <a:pt x="317079" y="221426"/>
                    </a:lnTo>
                    <a:cubicBezTo>
                      <a:pt x="317079" y="221426"/>
                      <a:pt x="317585" y="221173"/>
                      <a:pt x="317206" y="220920"/>
                    </a:cubicBezTo>
                    <a:cubicBezTo>
                      <a:pt x="317964" y="220035"/>
                      <a:pt x="318723" y="219023"/>
                      <a:pt x="319482" y="218011"/>
                    </a:cubicBezTo>
                    <a:cubicBezTo>
                      <a:pt x="321000" y="215608"/>
                      <a:pt x="323529" y="213079"/>
                      <a:pt x="326944" y="209411"/>
                    </a:cubicBezTo>
                    <a:cubicBezTo>
                      <a:pt x="328462" y="205616"/>
                      <a:pt x="324668" y="208778"/>
                      <a:pt x="321379" y="211308"/>
                    </a:cubicBezTo>
                    <a:cubicBezTo>
                      <a:pt x="317964" y="213964"/>
                      <a:pt x="316193" y="216241"/>
                      <a:pt x="316573" y="212952"/>
                    </a:cubicBezTo>
                    <a:cubicBezTo>
                      <a:pt x="320367" y="208905"/>
                      <a:pt x="327071" y="203719"/>
                      <a:pt x="332383" y="198787"/>
                    </a:cubicBezTo>
                    <a:cubicBezTo>
                      <a:pt x="338074" y="193728"/>
                      <a:pt x="343133" y="189174"/>
                      <a:pt x="346675" y="186012"/>
                    </a:cubicBezTo>
                    <a:cubicBezTo>
                      <a:pt x="350343" y="182597"/>
                      <a:pt x="352746" y="180574"/>
                      <a:pt x="352619" y="181586"/>
                    </a:cubicBezTo>
                    <a:cubicBezTo>
                      <a:pt x="352619" y="182597"/>
                      <a:pt x="349963" y="186518"/>
                      <a:pt x="344271" y="193348"/>
                    </a:cubicBezTo>
                    <a:cubicBezTo>
                      <a:pt x="351860" y="185759"/>
                      <a:pt x="358563" y="178677"/>
                      <a:pt x="363496" y="173238"/>
                    </a:cubicBezTo>
                    <a:cubicBezTo>
                      <a:pt x="360967" y="174503"/>
                      <a:pt x="362231" y="171973"/>
                      <a:pt x="364761" y="167420"/>
                    </a:cubicBezTo>
                    <a:cubicBezTo>
                      <a:pt x="367290" y="162867"/>
                      <a:pt x="371338" y="155025"/>
                      <a:pt x="372476" y="146046"/>
                    </a:cubicBezTo>
                    <a:lnTo>
                      <a:pt x="372855" y="143516"/>
                    </a:lnTo>
                    <a:lnTo>
                      <a:pt x="372855" y="143516"/>
                    </a:lnTo>
                    <a:cubicBezTo>
                      <a:pt x="373108" y="138963"/>
                      <a:pt x="372603" y="136433"/>
                      <a:pt x="372223" y="134662"/>
                    </a:cubicBezTo>
                    <a:cubicBezTo>
                      <a:pt x="373235" y="135801"/>
                      <a:pt x="373488" y="132386"/>
                      <a:pt x="373108" y="129224"/>
                    </a:cubicBezTo>
                    <a:cubicBezTo>
                      <a:pt x="373108" y="128592"/>
                      <a:pt x="373108" y="127959"/>
                      <a:pt x="372982" y="127200"/>
                    </a:cubicBezTo>
                    <a:lnTo>
                      <a:pt x="372982" y="126947"/>
                    </a:lnTo>
                    <a:cubicBezTo>
                      <a:pt x="377788" y="126062"/>
                      <a:pt x="379938" y="125556"/>
                      <a:pt x="373235" y="126568"/>
                    </a:cubicBezTo>
                    <a:lnTo>
                      <a:pt x="373235" y="125809"/>
                    </a:lnTo>
                    <a:cubicBezTo>
                      <a:pt x="372349" y="121888"/>
                      <a:pt x="370706" y="117715"/>
                      <a:pt x="368429" y="114300"/>
                    </a:cubicBezTo>
                    <a:cubicBezTo>
                      <a:pt x="365393" y="109999"/>
                      <a:pt x="365393" y="110379"/>
                      <a:pt x="364129" y="108988"/>
                    </a:cubicBezTo>
                    <a:cubicBezTo>
                      <a:pt x="363623" y="108482"/>
                      <a:pt x="363117" y="108102"/>
                      <a:pt x="362611" y="107723"/>
                    </a:cubicBezTo>
                    <a:cubicBezTo>
                      <a:pt x="362358" y="107090"/>
                      <a:pt x="361979" y="106585"/>
                      <a:pt x="361725" y="106079"/>
                    </a:cubicBezTo>
                    <a:cubicBezTo>
                      <a:pt x="359196" y="101905"/>
                      <a:pt x="357046" y="98870"/>
                      <a:pt x="355022" y="96213"/>
                    </a:cubicBezTo>
                    <a:cubicBezTo>
                      <a:pt x="352746" y="92419"/>
                      <a:pt x="350595" y="89131"/>
                      <a:pt x="349331" y="86601"/>
                    </a:cubicBezTo>
                    <a:cubicBezTo>
                      <a:pt x="344145" y="81795"/>
                      <a:pt x="339212" y="77368"/>
                      <a:pt x="332383" y="71424"/>
                    </a:cubicBezTo>
                    <a:cubicBezTo>
                      <a:pt x="325426" y="65606"/>
                      <a:pt x="316447" y="58017"/>
                      <a:pt x="302281" y="49037"/>
                    </a:cubicBezTo>
                    <a:cubicBezTo>
                      <a:pt x="304937" y="54096"/>
                      <a:pt x="323656" y="69147"/>
                      <a:pt x="317712" y="70539"/>
                    </a:cubicBezTo>
                    <a:cubicBezTo>
                      <a:pt x="298107" y="53843"/>
                      <a:pt x="272559" y="37781"/>
                      <a:pt x="295199" y="48279"/>
                    </a:cubicBezTo>
                    <a:cubicBezTo>
                      <a:pt x="288495" y="43725"/>
                      <a:pt x="285460" y="40563"/>
                      <a:pt x="274962" y="35378"/>
                    </a:cubicBezTo>
                    <a:cubicBezTo>
                      <a:pt x="266994" y="33860"/>
                      <a:pt x="285713" y="45875"/>
                      <a:pt x="272938" y="39299"/>
                    </a:cubicBezTo>
                    <a:cubicBezTo>
                      <a:pt x="270535" y="36516"/>
                      <a:pt x="262188" y="31710"/>
                      <a:pt x="254220" y="27536"/>
                    </a:cubicBezTo>
                    <a:cubicBezTo>
                      <a:pt x="246125" y="23236"/>
                      <a:pt x="237904" y="19568"/>
                      <a:pt x="237019" y="17291"/>
                    </a:cubicBezTo>
                    <a:cubicBezTo>
                      <a:pt x="256623" y="25386"/>
                      <a:pt x="229683" y="10588"/>
                      <a:pt x="251311" y="16027"/>
                    </a:cubicBezTo>
                    <a:cubicBezTo>
                      <a:pt x="242837" y="11221"/>
                      <a:pt x="231707" y="6288"/>
                      <a:pt x="218806" y="3252"/>
                    </a:cubicBezTo>
                    <a:cubicBezTo>
                      <a:pt x="206158" y="91"/>
                      <a:pt x="191740" y="-795"/>
                      <a:pt x="179851" y="723"/>
                    </a:cubicBezTo>
                    <a:lnTo>
                      <a:pt x="183266" y="723"/>
                    </a:lnTo>
                    <a:cubicBezTo>
                      <a:pt x="167330" y="1102"/>
                      <a:pt x="158223" y="5150"/>
                      <a:pt x="153670" y="7553"/>
                    </a:cubicBezTo>
                    <a:cubicBezTo>
                      <a:pt x="151899" y="7553"/>
                      <a:pt x="150129" y="7553"/>
                      <a:pt x="148485" y="7553"/>
                    </a:cubicBezTo>
                    <a:cubicBezTo>
                      <a:pt x="146714" y="7679"/>
                      <a:pt x="145576" y="7553"/>
                      <a:pt x="141528" y="9070"/>
                    </a:cubicBezTo>
                    <a:cubicBezTo>
                      <a:pt x="135584" y="11221"/>
                      <a:pt x="132548" y="12738"/>
                      <a:pt x="129766" y="14256"/>
                    </a:cubicBezTo>
                    <a:cubicBezTo>
                      <a:pt x="128628" y="15015"/>
                      <a:pt x="127363" y="15647"/>
                      <a:pt x="126098" y="16406"/>
                    </a:cubicBezTo>
                    <a:lnTo>
                      <a:pt x="124580" y="17418"/>
                    </a:lnTo>
                    <a:lnTo>
                      <a:pt x="122177" y="18936"/>
                    </a:lnTo>
                    <a:cubicBezTo>
                      <a:pt x="120913" y="19695"/>
                      <a:pt x="119648" y="20706"/>
                      <a:pt x="118762" y="21339"/>
                    </a:cubicBezTo>
                    <a:cubicBezTo>
                      <a:pt x="111048" y="27789"/>
                      <a:pt x="108771" y="32216"/>
                      <a:pt x="106115" y="36010"/>
                    </a:cubicBezTo>
                    <a:cubicBezTo>
                      <a:pt x="101562" y="43472"/>
                      <a:pt x="99159" y="49164"/>
                      <a:pt x="95870" y="54602"/>
                    </a:cubicBezTo>
                    <a:cubicBezTo>
                      <a:pt x="94479" y="57005"/>
                      <a:pt x="91570" y="61306"/>
                      <a:pt x="89799" y="64088"/>
                    </a:cubicBezTo>
                    <a:cubicBezTo>
                      <a:pt x="87775" y="67124"/>
                      <a:pt x="85499" y="70159"/>
                      <a:pt x="83096" y="73194"/>
                    </a:cubicBezTo>
                    <a:cubicBezTo>
                      <a:pt x="82843" y="81921"/>
                      <a:pt x="96502" y="58523"/>
                      <a:pt x="100676" y="57511"/>
                    </a:cubicBezTo>
                    <a:cubicBezTo>
                      <a:pt x="86764" y="73194"/>
                      <a:pt x="89167" y="76104"/>
                      <a:pt x="84108" y="87992"/>
                    </a:cubicBezTo>
                    <a:cubicBezTo>
                      <a:pt x="81199" y="91660"/>
                      <a:pt x="77657" y="96466"/>
                      <a:pt x="74369" y="101399"/>
                    </a:cubicBezTo>
                    <a:cubicBezTo>
                      <a:pt x="71207" y="106205"/>
                      <a:pt x="68172" y="110885"/>
                      <a:pt x="65516" y="114426"/>
                    </a:cubicBezTo>
                    <a:cubicBezTo>
                      <a:pt x="60203" y="121635"/>
                      <a:pt x="56535" y="124544"/>
                      <a:pt x="58306" y="114426"/>
                    </a:cubicBezTo>
                    <a:cubicBezTo>
                      <a:pt x="53879" y="127453"/>
                      <a:pt x="50844" y="132639"/>
                      <a:pt x="47050" y="138457"/>
                    </a:cubicBezTo>
                    <a:cubicBezTo>
                      <a:pt x="46038" y="139848"/>
                      <a:pt x="45026" y="141366"/>
                      <a:pt x="44014" y="143010"/>
                    </a:cubicBezTo>
                    <a:cubicBezTo>
                      <a:pt x="43382" y="143895"/>
                      <a:pt x="42876" y="144528"/>
                      <a:pt x="42244" y="145793"/>
                    </a:cubicBezTo>
                    <a:cubicBezTo>
                      <a:pt x="41611" y="147184"/>
                      <a:pt x="40852" y="148575"/>
                      <a:pt x="40220" y="150093"/>
                    </a:cubicBezTo>
                    <a:cubicBezTo>
                      <a:pt x="37564" y="155911"/>
                      <a:pt x="35414" y="162361"/>
                      <a:pt x="33137" y="170203"/>
                    </a:cubicBezTo>
                    <a:cubicBezTo>
                      <a:pt x="33896" y="173491"/>
                      <a:pt x="40346" y="165523"/>
                      <a:pt x="36932" y="177032"/>
                    </a:cubicBezTo>
                    <a:cubicBezTo>
                      <a:pt x="35667" y="182977"/>
                      <a:pt x="34149" y="188542"/>
                      <a:pt x="32631" y="193222"/>
                    </a:cubicBezTo>
                    <a:cubicBezTo>
                      <a:pt x="30987" y="198534"/>
                      <a:pt x="29469" y="203087"/>
                      <a:pt x="28331" y="206122"/>
                    </a:cubicBezTo>
                    <a:cubicBezTo>
                      <a:pt x="25801" y="212320"/>
                      <a:pt x="24537" y="212699"/>
                      <a:pt x="26055" y="201949"/>
                    </a:cubicBezTo>
                    <a:cubicBezTo>
                      <a:pt x="18719" y="220288"/>
                      <a:pt x="21248" y="218643"/>
                      <a:pt x="19984" y="230153"/>
                    </a:cubicBezTo>
                    <a:cubicBezTo>
                      <a:pt x="13407" y="252792"/>
                      <a:pt x="10751" y="268223"/>
                      <a:pt x="8221" y="281503"/>
                    </a:cubicBezTo>
                    <a:cubicBezTo>
                      <a:pt x="5944" y="294783"/>
                      <a:pt x="4933" y="305913"/>
                      <a:pt x="4933" y="319699"/>
                    </a:cubicBezTo>
                    <a:cubicBezTo>
                      <a:pt x="6704" y="308442"/>
                      <a:pt x="8854" y="297312"/>
                      <a:pt x="11004" y="286182"/>
                    </a:cubicBezTo>
                    <a:close/>
                    <a:moveTo>
                      <a:pt x="338074" y="126188"/>
                    </a:move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ubicBezTo>
                      <a:pt x="338074" y="126188"/>
                      <a:pt x="338074" y="126188"/>
                      <a:pt x="338074" y="126188"/>
                    </a:cubicBezTo>
                    <a:lnTo>
                      <a:pt x="338074" y="126188"/>
                    </a:lnTo>
                    <a:close/>
                    <a:moveTo>
                      <a:pt x="338074" y="126188"/>
                    </a:moveTo>
                    <a:cubicBezTo>
                      <a:pt x="337315" y="126441"/>
                      <a:pt x="336557" y="126568"/>
                      <a:pt x="336051" y="126821"/>
                    </a:cubicBezTo>
                    <a:cubicBezTo>
                      <a:pt x="336430" y="126821"/>
                      <a:pt x="337189" y="126441"/>
                      <a:pt x="338074" y="126188"/>
                    </a:cubicBezTo>
                    <a:lnTo>
                      <a:pt x="338074" y="126188"/>
                    </a:lnTo>
                    <a:close/>
                    <a:moveTo>
                      <a:pt x="314929" y="218643"/>
                    </a:moveTo>
                    <a:lnTo>
                      <a:pt x="314550" y="219149"/>
                    </a:lnTo>
                    <a:lnTo>
                      <a:pt x="313917" y="219908"/>
                    </a:lnTo>
                    <a:lnTo>
                      <a:pt x="313917" y="219908"/>
                    </a:lnTo>
                    <a:cubicBezTo>
                      <a:pt x="313917" y="219908"/>
                      <a:pt x="313917" y="219908"/>
                      <a:pt x="313917" y="219908"/>
                    </a:cubicBezTo>
                    <a:cubicBezTo>
                      <a:pt x="314170" y="220161"/>
                      <a:pt x="313917" y="219908"/>
                      <a:pt x="313538" y="219529"/>
                    </a:cubicBezTo>
                    <a:cubicBezTo>
                      <a:pt x="313538" y="219529"/>
                      <a:pt x="313791" y="219782"/>
                      <a:pt x="313538" y="219529"/>
                    </a:cubicBezTo>
                    <a:lnTo>
                      <a:pt x="314296" y="218896"/>
                    </a:lnTo>
                    <a:lnTo>
                      <a:pt x="314802" y="218517"/>
                    </a:lnTo>
                    <a:lnTo>
                      <a:pt x="314929" y="218517"/>
                    </a:lnTo>
                    <a:cubicBezTo>
                      <a:pt x="314929" y="218517"/>
                      <a:pt x="314929" y="218643"/>
                      <a:pt x="314929" y="218643"/>
                    </a:cubicBezTo>
                    <a:close/>
                    <a:moveTo>
                      <a:pt x="310629" y="215861"/>
                    </a:moveTo>
                    <a:cubicBezTo>
                      <a:pt x="310629" y="215861"/>
                      <a:pt x="309870" y="215355"/>
                      <a:pt x="309617" y="215229"/>
                    </a:cubicBezTo>
                    <a:cubicBezTo>
                      <a:pt x="309364" y="215102"/>
                      <a:pt x="309111" y="214849"/>
                      <a:pt x="308858" y="214723"/>
                    </a:cubicBezTo>
                    <a:cubicBezTo>
                      <a:pt x="308731" y="214723"/>
                      <a:pt x="308605" y="214596"/>
                      <a:pt x="308479" y="214470"/>
                    </a:cubicBezTo>
                    <a:cubicBezTo>
                      <a:pt x="309111" y="214976"/>
                      <a:pt x="309996" y="215481"/>
                      <a:pt x="311134" y="216241"/>
                    </a:cubicBezTo>
                    <a:cubicBezTo>
                      <a:pt x="311008" y="216241"/>
                      <a:pt x="310755" y="215988"/>
                      <a:pt x="310629" y="215861"/>
                    </a:cubicBezTo>
                    <a:close/>
                    <a:moveTo>
                      <a:pt x="307593" y="213711"/>
                    </a:moveTo>
                    <a:cubicBezTo>
                      <a:pt x="307593" y="213711"/>
                      <a:pt x="307467" y="213711"/>
                      <a:pt x="307340" y="213584"/>
                    </a:cubicBezTo>
                    <a:cubicBezTo>
                      <a:pt x="307340" y="213584"/>
                      <a:pt x="307340" y="213584"/>
                      <a:pt x="307340" y="213584"/>
                    </a:cubicBezTo>
                    <a:cubicBezTo>
                      <a:pt x="307340" y="213584"/>
                      <a:pt x="307593" y="213711"/>
                      <a:pt x="307720" y="213837"/>
                    </a:cubicBezTo>
                    <a:cubicBezTo>
                      <a:pt x="307720" y="213837"/>
                      <a:pt x="307720" y="213837"/>
                      <a:pt x="307720" y="213837"/>
                    </a:cubicBezTo>
                    <a:close/>
                    <a:moveTo>
                      <a:pt x="304811" y="211434"/>
                    </a:moveTo>
                    <a:lnTo>
                      <a:pt x="304811" y="211434"/>
                    </a:lnTo>
                    <a:cubicBezTo>
                      <a:pt x="304811" y="211434"/>
                      <a:pt x="304811" y="211434"/>
                      <a:pt x="304811" y="211434"/>
                    </a:cubicBezTo>
                    <a:lnTo>
                      <a:pt x="304811" y="211434"/>
                    </a:lnTo>
                    <a:cubicBezTo>
                      <a:pt x="304811" y="211434"/>
                      <a:pt x="304811" y="211434"/>
                      <a:pt x="304811" y="211434"/>
                    </a:cubicBezTo>
                    <a:close/>
                    <a:moveTo>
                      <a:pt x="303040" y="209917"/>
                    </a:moveTo>
                    <a:cubicBezTo>
                      <a:pt x="303040" y="209917"/>
                      <a:pt x="302661" y="209537"/>
                      <a:pt x="303040" y="209917"/>
                    </a:cubicBezTo>
                    <a:lnTo>
                      <a:pt x="303040" y="209917"/>
                    </a:lnTo>
                    <a:close/>
                    <a:moveTo>
                      <a:pt x="161638" y="481969"/>
                    </a:moveTo>
                    <a:lnTo>
                      <a:pt x="161638" y="481969"/>
                    </a:lnTo>
                    <a:cubicBezTo>
                      <a:pt x="161638" y="481969"/>
                      <a:pt x="161638" y="481969"/>
                      <a:pt x="161638" y="481969"/>
                    </a:cubicBezTo>
                    <a:lnTo>
                      <a:pt x="161638" y="481969"/>
                    </a:lnTo>
                    <a:cubicBezTo>
                      <a:pt x="161638" y="481969"/>
                      <a:pt x="161638" y="481716"/>
                      <a:pt x="161638" y="481716"/>
                    </a:cubicBezTo>
                    <a:lnTo>
                      <a:pt x="161891" y="481464"/>
                    </a:lnTo>
                    <a:cubicBezTo>
                      <a:pt x="161891" y="481464"/>
                      <a:pt x="162144" y="481969"/>
                      <a:pt x="162144" y="482349"/>
                    </a:cubicBezTo>
                    <a:lnTo>
                      <a:pt x="161512" y="481969"/>
                    </a:lnTo>
                    <a:lnTo>
                      <a:pt x="161512" y="481969"/>
                    </a:lnTo>
                    <a:close/>
                    <a:moveTo>
                      <a:pt x="161638" y="481969"/>
                    </a:moveTo>
                    <a:lnTo>
                      <a:pt x="162271" y="482349"/>
                    </a:lnTo>
                    <a:lnTo>
                      <a:pt x="162271" y="482349"/>
                    </a:lnTo>
                    <a:cubicBezTo>
                      <a:pt x="162271" y="482349"/>
                      <a:pt x="161765" y="482096"/>
                      <a:pt x="161638" y="481969"/>
                    </a:cubicBezTo>
                    <a:lnTo>
                      <a:pt x="161638" y="481969"/>
                    </a:ln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lnTo>
                      <a:pt x="154429" y="478428"/>
                    </a:ln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close/>
                    <a:moveTo>
                      <a:pt x="154429" y="478428"/>
                    </a:move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4429" y="478428"/>
                      <a:pt x="154429" y="478428"/>
                      <a:pt x="154429" y="478428"/>
                    </a:cubicBezTo>
                    <a:lnTo>
                      <a:pt x="154429" y="478428"/>
                    </a:lnTo>
                    <a:cubicBezTo>
                      <a:pt x="157338" y="479819"/>
                      <a:pt x="159994" y="481084"/>
                      <a:pt x="162271" y="482222"/>
                    </a:cubicBezTo>
                    <a:cubicBezTo>
                      <a:pt x="162397" y="482728"/>
                      <a:pt x="162524" y="483614"/>
                      <a:pt x="162524" y="484752"/>
                    </a:cubicBezTo>
                    <a:lnTo>
                      <a:pt x="160247" y="485384"/>
                    </a:lnTo>
                    <a:cubicBezTo>
                      <a:pt x="160247" y="485384"/>
                      <a:pt x="160247" y="485384"/>
                      <a:pt x="160247" y="485384"/>
                    </a:cubicBezTo>
                    <a:lnTo>
                      <a:pt x="160247" y="485384"/>
                    </a:lnTo>
                    <a:lnTo>
                      <a:pt x="159235" y="485637"/>
                    </a:lnTo>
                    <a:cubicBezTo>
                      <a:pt x="159235" y="485637"/>
                      <a:pt x="159109" y="485637"/>
                      <a:pt x="158982" y="485637"/>
                    </a:cubicBezTo>
                    <a:cubicBezTo>
                      <a:pt x="158982" y="485511"/>
                      <a:pt x="158982" y="485258"/>
                      <a:pt x="158982" y="485131"/>
                    </a:cubicBezTo>
                    <a:cubicBezTo>
                      <a:pt x="158982" y="484246"/>
                      <a:pt x="158856" y="483740"/>
                      <a:pt x="158603" y="483234"/>
                    </a:cubicBezTo>
                    <a:cubicBezTo>
                      <a:pt x="158223" y="482475"/>
                      <a:pt x="157971" y="481969"/>
                      <a:pt x="157591" y="481590"/>
                    </a:cubicBezTo>
                    <a:cubicBezTo>
                      <a:pt x="156958" y="480958"/>
                      <a:pt x="156453" y="480578"/>
                      <a:pt x="155947" y="480325"/>
                    </a:cubicBezTo>
                    <a:cubicBezTo>
                      <a:pt x="154935" y="479819"/>
                      <a:pt x="154050" y="479693"/>
                      <a:pt x="153038" y="479313"/>
                    </a:cubicBezTo>
                    <a:cubicBezTo>
                      <a:pt x="152912" y="479313"/>
                      <a:pt x="152785" y="479187"/>
                      <a:pt x="152658" y="479061"/>
                    </a:cubicBezTo>
                    <a:cubicBezTo>
                      <a:pt x="152658" y="478428"/>
                      <a:pt x="152532" y="477922"/>
                      <a:pt x="152658" y="477416"/>
                    </a:cubicBezTo>
                    <a:cubicBezTo>
                      <a:pt x="153164" y="477669"/>
                      <a:pt x="153670" y="477922"/>
                      <a:pt x="154176" y="478175"/>
                    </a:cubicBezTo>
                    <a:lnTo>
                      <a:pt x="154176" y="478175"/>
                    </a:lnTo>
                    <a:lnTo>
                      <a:pt x="154176" y="478175"/>
                    </a:lnTo>
                    <a:close/>
                    <a:moveTo>
                      <a:pt x="120533" y="527501"/>
                    </a:moveTo>
                    <a:lnTo>
                      <a:pt x="120533" y="527501"/>
                    </a:lnTo>
                    <a:cubicBezTo>
                      <a:pt x="120533" y="527501"/>
                      <a:pt x="120533" y="527501"/>
                      <a:pt x="120533" y="527501"/>
                    </a:cubicBezTo>
                    <a:close/>
                    <a:moveTo>
                      <a:pt x="162524" y="486776"/>
                    </a:moveTo>
                    <a:cubicBezTo>
                      <a:pt x="161638" y="489938"/>
                      <a:pt x="161132" y="490190"/>
                      <a:pt x="159994" y="491582"/>
                    </a:cubicBezTo>
                    <a:cubicBezTo>
                      <a:pt x="158982" y="492593"/>
                      <a:pt x="157971" y="493352"/>
                      <a:pt x="157085" y="493732"/>
                    </a:cubicBezTo>
                    <a:cubicBezTo>
                      <a:pt x="157212" y="492846"/>
                      <a:pt x="157465" y="491961"/>
                      <a:pt x="157465" y="491076"/>
                    </a:cubicBezTo>
                    <a:cubicBezTo>
                      <a:pt x="157465" y="490443"/>
                      <a:pt x="157212" y="489811"/>
                      <a:pt x="157085" y="489179"/>
                    </a:cubicBezTo>
                    <a:cubicBezTo>
                      <a:pt x="157465" y="488799"/>
                      <a:pt x="157971" y="488546"/>
                      <a:pt x="158223" y="488040"/>
                    </a:cubicBezTo>
                    <a:cubicBezTo>
                      <a:pt x="158477" y="487787"/>
                      <a:pt x="158729" y="486649"/>
                      <a:pt x="158856" y="485890"/>
                    </a:cubicBezTo>
                    <a:lnTo>
                      <a:pt x="159109" y="485890"/>
                    </a:lnTo>
                    <a:cubicBezTo>
                      <a:pt x="159109" y="485890"/>
                      <a:pt x="158982" y="485890"/>
                      <a:pt x="158982" y="485890"/>
                    </a:cubicBezTo>
                    <a:lnTo>
                      <a:pt x="159109" y="485890"/>
                    </a:lnTo>
                    <a:cubicBezTo>
                      <a:pt x="159109" y="485890"/>
                      <a:pt x="159488" y="485764"/>
                      <a:pt x="159488" y="485764"/>
                    </a:cubicBezTo>
                    <a:cubicBezTo>
                      <a:pt x="159868" y="485764"/>
                      <a:pt x="159868" y="485764"/>
                      <a:pt x="159994" y="485637"/>
                    </a:cubicBezTo>
                    <a:cubicBezTo>
                      <a:pt x="159868" y="485637"/>
                      <a:pt x="159615" y="485637"/>
                      <a:pt x="159109" y="485890"/>
                    </a:cubicBezTo>
                    <a:lnTo>
                      <a:pt x="160120" y="485637"/>
                    </a:lnTo>
                    <a:lnTo>
                      <a:pt x="160120" y="485637"/>
                    </a:lnTo>
                    <a:cubicBezTo>
                      <a:pt x="160120" y="485637"/>
                      <a:pt x="160120" y="485637"/>
                      <a:pt x="160120" y="485637"/>
                    </a:cubicBezTo>
                    <a:lnTo>
                      <a:pt x="162397" y="485005"/>
                    </a:lnTo>
                    <a:cubicBezTo>
                      <a:pt x="162397" y="485005"/>
                      <a:pt x="162397" y="486143"/>
                      <a:pt x="162397" y="486902"/>
                    </a:cubicBezTo>
                    <a:close/>
                    <a:moveTo>
                      <a:pt x="163788" y="484499"/>
                    </a:moveTo>
                    <a:cubicBezTo>
                      <a:pt x="163788" y="484499"/>
                      <a:pt x="163788" y="483361"/>
                      <a:pt x="163662" y="482981"/>
                    </a:cubicBezTo>
                    <a:cubicBezTo>
                      <a:pt x="164421" y="483361"/>
                      <a:pt x="165053" y="483614"/>
                      <a:pt x="165685" y="483993"/>
                    </a:cubicBezTo>
                    <a:lnTo>
                      <a:pt x="163788" y="484499"/>
                    </a:lnTo>
                    <a:close/>
                    <a:moveTo>
                      <a:pt x="165685" y="483993"/>
                    </a:moveTo>
                    <a:lnTo>
                      <a:pt x="166318" y="483740"/>
                    </a:lnTo>
                    <a:lnTo>
                      <a:pt x="166318" y="483740"/>
                    </a:lnTo>
                    <a:cubicBezTo>
                      <a:pt x="166318" y="483740"/>
                      <a:pt x="166318" y="484120"/>
                      <a:pt x="166318" y="484120"/>
                    </a:cubicBezTo>
                    <a:lnTo>
                      <a:pt x="166318" y="484373"/>
                    </a:lnTo>
                    <a:cubicBezTo>
                      <a:pt x="166318" y="484373"/>
                      <a:pt x="165812" y="484120"/>
                      <a:pt x="165559" y="483993"/>
                    </a:cubicBezTo>
                    <a:close/>
                    <a:moveTo>
                      <a:pt x="166191" y="475646"/>
                    </a:moveTo>
                    <a:lnTo>
                      <a:pt x="162777" y="476910"/>
                    </a:lnTo>
                    <a:cubicBezTo>
                      <a:pt x="163536" y="476657"/>
                      <a:pt x="164294" y="476404"/>
                      <a:pt x="165053" y="476025"/>
                    </a:cubicBezTo>
                    <a:lnTo>
                      <a:pt x="163536" y="476657"/>
                    </a:lnTo>
                    <a:lnTo>
                      <a:pt x="166191" y="475646"/>
                    </a:lnTo>
                    <a:cubicBezTo>
                      <a:pt x="165559" y="477290"/>
                      <a:pt x="164927" y="478681"/>
                      <a:pt x="164168" y="480452"/>
                    </a:cubicBezTo>
                    <a:cubicBezTo>
                      <a:pt x="163915" y="481337"/>
                      <a:pt x="163788" y="481969"/>
                      <a:pt x="163788" y="482475"/>
                    </a:cubicBezTo>
                    <a:lnTo>
                      <a:pt x="163788" y="482728"/>
                    </a:lnTo>
                    <a:cubicBezTo>
                      <a:pt x="163788" y="482728"/>
                      <a:pt x="163788" y="482855"/>
                      <a:pt x="163788" y="482855"/>
                    </a:cubicBezTo>
                    <a:lnTo>
                      <a:pt x="163788" y="482855"/>
                    </a:lnTo>
                    <a:cubicBezTo>
                      <a:pt x="163788" y="482855"/>
                      <a:pt x="163788" y="482855"/>
                      <a:pt x="163788" y="482855"/>
                    </a:cubicBezTo>
                    <a:lnTo>
                      <a:pt x="163788" y="482855"/>
                    </a:lnTo>
                    <a:cubicBezTo>
                      <a:pt x="163788" y="482855"/>
                      <a:pt x="164168" y="483108"/>
                      <a:pt x="164168" y="483108"/>
                    </a:cubicBezTo>
                    <a:lnTo>
                      <a:pt x="164168" y="483108"/>
                    </a:lnTo>
                    <a:cubicBezTo>
                      <a:pt x="164168" y="483108"/>
                      <a:pt x="164168" y="483108"/>
                      <a:pt x="164168" y="483108"/>
                    </a:cubicBezTo>
                    <a:lnTo>
                      <a:pt x="164168" y="483108"/>
                    </a:lnTo>
                    <a:cubicBezTo>
                      <a:pt x="164168" y="483108"/>
                      <a:pt x="164294" y="482602"/>
                      <a:pt x="164421" y="482475"/>
                    </a:cubicBezTo>
                    <a:cubicBezTo>
                      <a:pt x="165053" y="481211"/>
                      <a:pt x="166191" y="478934"/>
                      <a:pt x="167330" y="476278"/>
                    </a:cubicBezTo>
                    <a:lnTo>
                      <a:pt x="167709" y="477163"/>
                    </a:lnTo>
                    <a:cubicBezTo>
                      <a:pt x="167962" y="477922"/>
                      <a:pt x="168468" y="479061"/>
                      <a:pt x="168974" y="480958"/>
                    </a:cubicBezTo>
                    <a:cubicBezTo>
                      <a:pt x="169101" y="481716"/>
                      <a:pt x="169227" y="482602"/>
                      <a:pt x="169353" y="483614"/>
                    </a:cubicBezTo>
                    <a:lnTo>
                      <a:pt x="169353" y="483361"/>
                    </a:lnTo>
                    <a:cubicBezTo>
                      <a:pt x="169353" y="483361"/>
                      <a:pt x="169227" y="482981"/>
                      <a:pt x="169227" y="482981"/>
                    </a:cubicBezTo>
                    <a:lnTo>
                      <a:pt x="169227" y="482981"/>
                    </a:lnTo>
                    <a:cubicBezTo>
                      <a:pt x="169227" y="482981"/>
                      <a:pt x="165685" y="483867"/>
                      <a:pt x="165685" y="483867"/>
                    </a:cubicBezTo>
                    <a:cubicBezTo>
                      <a:pt x="165053" y="483487"/>
                      <a:pt x="164294" y="483234"/>
                      <a:pt x="163662" y="482855"/>
                    </a:cubicBezTo>
                    <a:lnTo>
                      <a:pt x="163662" y="482855"/>
                    </a:lnTo>
                    <a:cubicBezTo>
                      <a:pt x="163662" y="482855"/>
                      <a:pt x="163662" y="482855"/>
                      <a:pt x="163662" y="482855"/>
                    </a:cubicBezTo>
                    <a:lnTo>
                      <a:pt x="163662" y="482855"/>
                    </a:lnTo>
                    <a:cubicBezTo>
                      <a:pt x="163536" y="481969"/>
                      <a:pt x="163409" y="481211"/>
                      <a:pt x="163282" y="480705"/>
                    </a:cubicBezTo>
                    <a:cubicBezTo>
                      <a:pt x="163282" y="480452"/>
                      <a:pt x="163156" y="480325"/>
                      <a:pt x="163030" y="480072"/>
                    </a:cubicBezTo>
                    <a:lnTo>
                      <a:pt x="163030" y="479819"/>
                    </a:lnTo>
                    <a:cubicBezTo>
                      <a:pt x="163030" y="479819"/>
                      <a:pt x="163030" y="479819"/>
                      <a:pt x="163030" y="479819"/>
                    </a:cubicBezTo>
                    <a:cubicBezTo>
                      <a:pt x="162777" y="479187"/>
                      <a:pt x="162524" y="478554"/>
                      <a:pt x="162397" y="477922"/>
                    </a:cubicBezTo>
                    <a:lnTo>
                      <a:pt x="162397" y="477290"/>
                    </a:lnTo>
                    <a:cubicBezTo>
                      <a:pt x="162397" y="477290"/>
                      <a:pt x="162144" y="477163"/>
                      <a:pt x="162144" y="477163"/>
                    </a:cubicBezTo>
                    <a:lnTo>
                      <a:pt x="162144" y="477163"/>
                    </a:lnTo>
                    <a:cubicBezTo>
                      <a:pt x="162144" y="477163"/>
                      <a:pt x="162018" y="477163"/>
                      <a:pt x="161765" y="477163"/>
                    </a:cubicBezTo>
                    <a:cubicBezTo>
                      <a:pt x="161891" y="477163"/>
                      <a:pt x="162144" y="477163"/>
                      <a:pt x="162271" y="477037"/>
                    </a:cubicBezTo>
                    <a:lnTo>
                      <a:pt x="160500" y="477669"/>
                    </a:lnTo>
                    <a:cubicBezTo>
                      <a:pt x="160500" y="477669"/>
                      <a:pt x="160753" y="477669"/>
                      <a:pt x="161006" y="477543"/>
                    </a:cubicBezTo>
                    <a:cubicBezTo>
                      <a:pt x="161006" y="477543"/>
                      <a:pt x="161006" y="477543"/>
                      <a:pt x="161132" y="477543"/>
                    </a:cubicBezTo>
                    <a:cubicBezTo>
                      <a:pt x="161132" y="477543"/>
                      <a:pt x="161006" y="477543"/>
                      <a:pt x="161006" y="477543"/>
                    </a:cubicBezTo>
                    <a:cubicBezTo>
                      <a:pt x="160753" y="477543"/>
                      <a:pt x="160626" y="477543"/>
                      <a:pt x="160374" y="477669"/>
                    </a:cubicBezTo>
                    <a:lnTo>
                      <a:pt x="160500" y="477669"/>
                    </a:lnTo>
                    <a:cubicBezTo>
                      <a:pt x="159741" y="477922"/>
                      <a:pt x="159109" y="478049"/>
                      <a:pt x="158477" y="478175"/>
                    </a:cubicBezTo>
                    <a:cubicBezTo>
                      <a:pt x="158477" y="478175"/>
                      <a:pt x="158603" y="478175"/>
                      <a:pt x="158729" y="478175"/>
                    </a:cubicBezTo>
                    <a:cubicBezTo>
                      <a:pt x="158729" y="478175"/>
                      <a:pt x="158729" y="478175"/>
                      <a:pt x="158603" y="478175"/>
                    </a:cubicBezTo>
                    <a:cubicBezTo>
                      <a:pt x="158729" y="478175"/>
                      <a:pt x="158982" y="478175"/>
                      <a:pt x="159109" y="478049"/>
                    </a:cubicBezTo>
                    <a:cubicBezTo>
                      <a:pt x="159109" y="478049"/>
                      <a:pt x="159235" y="478049"/>
                      <a:pt x="159362" y="478049"/>
                    </a:cubicBezTo>
                    <a:lnTo>
                      <a:pt x="159362" y="478049"/>
                    </a:lnTo>
                    <a:cubicBezTo>
                      <a:pt x="159362" y="478049"/>
                      <a:pt x="159362" y="478049"/>
                      <a:pt x="159488" y="478049"/>
                    </a:cubicBezTo>
                    <a:cubicBezTo>
                      <a:pt x="159488" y="478049"/>
                      <a:pt x="159488" y="478049"/>
                      <a:pt x="159488" y="478049"/>
                    </a:cubicBezTo>
                    <a:cubicBezTo>
                      <a:pt x="159868" y="478049"/>
                      <a:pt x="160120" y="478049"/>
                      <a:pt x="160626" y="478681"/>
                    </a:cubicBezTo>
                    <a:cubicBezTo>
                      <a:pt x="160753" y="478934"/>
                      <a:pt x="161006" y="479313"/>
                      <a:pt x="161132" y="479566"/>
                    </a:cubicBezTo>
                    <a:cubicBezTo>
                      <a:pt x="161132" y="479566"/>
                      <a:pt x="161132" y="479566"/>
                      <a:pt x="161006" y="479566"/>
                    </a:cubicBezTo>
                    <a:cubicBezTo>
                      <a:pt x="160626" y="479566"/>
                      <a:pt x="160247" y="479819"/>
                      <a:pt x="159741" y="480325"/>
                    </a:cubicBezTo>
                    <a:lnTo>
                      <a:pt x="159362" y="480831"/>
                    </a:lnTo>
                    <a:lnTo>
                      <a:pt x="159362" y="480831"/>
                    </a:lnTo>
                    <a:cubicBezTo>
                      <a:pt x="159362" y="480831"/>
                      <a:pt x="159362" y="480831"/>
                      <a:pt x="159362" y="480831"/>
                    </a:cubicBezTo>
                    <a:lnTo>
                      <a:pt x="159362" y="480831"/>
                    </a:lnTo>
                    <a:cubicBezTo>
                      <a:pt x="159362" y="480831"/>
                      <a:pt x="159362" y="480831"/>
                      <a:pt x="159362" y="480831"/>
                    </a:cubicBezTo>
                    <a:lnTo>
                      <a:pt x="156706" y="479566"/>
                    </a:lnTo>
                    <a:cubicBezTo>
                      <a:pt x="156073" y="479187"/>
                      <a:pt x="155441" y="478934"/>
                      <a:pt x="154809" y="478681"/>
                    </a:cubicBezTo>
                    <a:lnTo>
                      <a:pt x="154555" y="478681"/>
                    </a:lnTo>
                    <a:cubicBezTo>
                      <a:pt x="154555" y="478681"/>
                      <a:pt x="154555" y="478554"/>
                      <a:pt x="154555" y="478554"/>
                    </a:cubicBez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lnTo>
                      <a:pt x="154555" y="478554"/>
                    </a:lnTo>
                    <a:cubicBezTo>
                      <a:pt x="154555" y="478554"/>
                      <a:pt x="154555" y="478554"/>
                      <a:pt x="154555" y="478554"/>
                    </a:cubicBezTo>
                    <a:cubicBezTo>
                      <a:pt x="154555" y="478554"/>
                      <a:pt x="154682" y="478554"/>
                      <a:pt x="154809" y="478554"/>
                    </a:cubicBezTo>
                    <a:cubicBezTo>
                      <a:pt x="154809" y="478554"/>
                      <a:pt x="154809" y="478554"/>
                      <a:pt x="154809" y="478554"/>
                    </a:cubicBezTo>
                    <a:lnTo>
                      <a:pt x="154809" y="478554"/>
                    </a:lnTo>
                    <a:cubicBezTo>
                      <a:pt x="154809" y="478554"/>
                      <a:pt x="154809" y="478554"/>
                      <a:pt x="154809" y="478554"/>
                    </a:cubicBezTo>
                    <a:cubicBezTo>
                      <a:pt x="154809" y="478554"/>
                      <a:pt x="155061" y="478554"/>
                      <a:pt x="155188" y="478554"/>
                    </a:cubicBezTo>
                    <a:cubicBezTo>
                      <a:pt x="155188" y="478554"/>
                      <a:pt x="155188" y="478554"/>
                      <a:pt x="155188" y="478554"/>
                    </a:cubicBezTo>
                    <a:cubicBezTo>
                      <a:pt x="155188" y="478554"/>
                      <a:pt x="155188" y="478554"/>
                      <a:pt x="155188" y="478554"/>
                    </a:cubicBezTo>
                    <a:lnTo>
                      <a:pt x="155188" y="478554"/>
                    </a:lnTo>
                    <a:lnTo>
                      <a:pt x="155315" y="478554"/>
                    </a:lnTo>
                    <a:cubicBezTo>
                      <a:pt x="155315" y="478554"/>
                      <a:pt x="155315" y="478554"/>
                      <a:pt x="155441" y="478554"/>
                    </a:cubicBezTo>
                    <a:cubicBezTo>
                      <a:pt x="155441" y="478554"/>
                      <a:pt x="155567" y="478554"/>
                      <a:pt x="155694" y="478554"/>
                    </a:cubicBezTo>
                    <a:cubicBezTo>
                      <a:pt x="155694" y="478554"/>
                      <a:pt x="155820" y="478554"/>
                      <a:pt x="155947" y="478554"/>
                    </a:cubicBezTo>
                    <a:lnTo>
                      <a:pt x="155947" y="478554"/>
                    </a:lnTo>
                    <a:cubicBezTo>
                      <a:pt x="155947" y="478554"/>
                      <a:pt x="156073" y="478554"/>
                      <a:pt x="156200" y="478554"/>
                    </a:cubicBezTo>
                    <a:cubicBezTo>
                      <a:pt x="155947" y="478554"/>
                      <a:pt x="155694" y="478554"/>
                      <a:pt x="155441" y="478554"/>
                    </a:cubicBezTo>
                    <a:lnTo>
                      <a:pt x="155188" y="478554"/>
                    </a:lnTo>
                    <a:cubicBezTo>
                      <a:pt x="155188" y="478554"/>
                      <a:pt x="154682" y="478554"/>
                      <a:pt x="154429" y="478554"/>
                    </a:cubicBezTo>
                    <a:cubicBezTo>
                      <a:pt x="154429" y="478554"/>
                      <a:pt x="154429" y="478554"/>
                      <a:pt x="154429" y="478554"/>
                    </a:cubicBezTo>
                    <a:lnTo>
                      <a:pt x="154429" y="478554"/>
                    </a:lnTo>
                    <a:cubicBezTo>
                      <a:pt x="154429" y="478554"/>
                      <a:pt x="154429" y="478554"/>
                      <a:pt x="154429" y="478554"/>
                    </a:cubicBezTo>
                    <a:lnTo>
                      <a:pt x="154429" y="478554"/>
                    </a:lnTo>
                    <a:cubicBezTo>
                      <a:pt x="153797" y="478302"/>
                      <a:pt x="153417" y="478049"/>
                      <a:pt x="152912" y="477796"/>
                    </a:cubicBezTo>
                    <a:cubicBezTo>
                      <a:pt x="155947" y="471472"/>
                      <a:pt x="161385" y="462871"/>
                      <a:pt x="166065" y="450350"/>
                    </a:cubicBezTo>
                    <a:cubicBezTo>
                      <a:pt x="166571" y="448832"/>
                      <a:pt x="167077" y="447441"/>
                      <a:pt x="167583" y="446050"/>
                    </a:cubicBezTo>
                    <a:cubicBezTo>
                      <a:pt x="167836" y="445797"/>
                      <a:pt x="167962" y="445544"/>
                      <a:pt x="168215" y="445291"/>
                    </a:cubicBezTo>
                    <a:cubicBezTo>
                      <a:pt x="168974" y="451109"/>
                      <a:pt x="170871" y="452374"/>
                      <a:pt x="171504" y="456042"/>
                    </a:cubicBezTo>
                    <a:cubicBezTo>
                      <a:pt x="172009" y="458950"/>
                      <a:pt x="170998" y="464895"/>
                      <a:pt x="166318" y="475646"/>
                    </a:cubicBezTo>
                    <a:close/>
                    <a:moveTo>
                      <a:pt x="304684" y="211434"/>
                    </a:move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cubicBezTo>
                      <a:pt x="302534" y="209537"/>
                      <a:pt x="301775" y="208778"/>
                      <a:pt x="304431" y="211181"/>
                    </a:cubicBezTo>
                    <a:cubicBezTo>
                      <a:pt x="304431" y="211181"/>
                      <a:pt x="304431" y="211181"/>
                      <a:pt x="304558" y="211308"/>
                    </a:cubicBezTo>
                    <a:cubicBezTo>
                      <a:pt x="304558" y="211308"/>
                      <a:pt x="304558" y="211308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4684" y="211434"/>
                      <a:pt x="304684" y="211434"/>
                    </a:cubicBezTo>
                    <a:lnTo>
                      <a:pt x="304684" y="211434"/>
                    </a:lnTo>
                    <a:cubicBezTo>
                      <a:pt x="304684" y="211434"/>
                      <a:pt x="305569" y="212193"/>
                      <a:pt x="306455" y="213079"/>
                    </a:cubicBezTo>
                    <a:cubicBezTo>
                      <a:pt x="305823" y="212446"/>
                      <a:pt x="305190" y="211940"/>
                      <a:pt x="304684" y="211434"/>
                    </a:cubicBezTo>
                    <a:lnTo>
                      <a:pt x="304684" y="211434"/>
                    </a:lnTo>
                    <a:close/>
                    <a:moveTo>
                      <a:pt x="310376" y="216620"/>
                    </a:moveTo>
                    <a:cubicBezTo>
                      <a:pt x="309364" y="215608"/>
                      <a:pt x="308226" y="214596"/>
                      <a:pt x="307087" y="213584"/>
                    </a:cubicBezTo>
                    <a:cubicBezTo>
                      <a:pt x="308099" y="214470"/>
                      <a:pt x="309237" y="215481"/>
                      <a:pt x="310376" y="216620"/>
                    </a:cubicBezTo>
                    <a:close/>
                    <a:moveTo>
                      <a:pt x="313538" y="221300"/>
                    </a:moveTo>
                    <a:lnTo>
                      <a:pt x="312273" y="223450"/>
                    </a:lnTo>
                    <a:lnTo>
                      <a:pt x="311261" y="224967"/>
                    </a:lnTo>
                    <a:lnTo>
                      <a:pt x="310376" y="226232"/>
                    </a:lnTo>
                    <a:lnTo>
                      <a:pt x="309996" y="226865"/>
                    </a:lnTo>
                    <a:lnTo>
                      <a:pt x="309996" y="226865"/>
                    </a:lnTo>
                    <a:cubicBezTo>
                      <a:pt x="309237" y="226485"/>
                      <a:pt x="311388" y="228129"/>
                      <a:pt x="308479" y="225853"/>
                    </a:cubicBezTo>
                    <a:cubicBezTo>
                      <a:pt x="311134" y="222438"/>
                      <a:pt x="312399" y="220288"/>
                      <a:pt x="313158" y="219276"/>
                    </a:cubicBezTo>
                    <a:cubicBezTo>
                      <a:pt x="313158" y="219276"/>
                      <a:pt x="313285" y="219402"/>
                      <a:pt x="313411" y="219529"/>
                    </a:cubicBezTo>
                    <a:cubicBezTo>
                      <a:pt x="313664" y="219782"/>
                      <a:pt x="313917" y="220035"/>
                      <a:pt x="314170" y="220288"/>
                    </a:cubicBezTo>
                    <a:lnTo>
                      <a:pt x="313538" y="221426"/>
                    </a:lnTo>
                    <a:close/>
                    <a:moveTo>
                      <a:pt x="314802" y="218517"/>
                    </a:moveTo>
                    <a:lnTo>
                      <a:pt x="315814" y="217632"/>
                    </a:lnTo>
                    <a:lnTo>
                      <a:pt x="314929" y="218643"/>
                    </a:lnTo>
                    <a:cubicBezTo>
                      <a:pt x="314929" y="218643"/>
                      <a:pt x="314929" y="218643"/>
                      <a:pt x="314802" y="2186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0" name="Freeform: Shape 10359">
                <a:extLst>
                  <a:ext uri="{FF2B5EF4-FFF2-40B4-BE49-F238E27FC236}">
                    <a16:creationId xmlns:a16="http://schemas.microsoft.com/office/drawing/2014/main" id="{21EC6E97-3B12-29DD-223D-F3BB0DC6E7D6}"/>
                  </a:ext>
                </a:extLst>
              </p:cNvPr>
              <p:cNvSpPr/>
              <p:nvPr/>
            </p:nvSpPr>
            <p:spPr>
              <a:xfrm>
                <a:off x="5320115" y="3495882"/>
                <a:ext cx="10389" cy="45785"/>
              </a:xfrm>
              <a:custGeom>
                <a:avLst/>
                <a:gdLst>
                  <a:gd name="connsiteX0" fmla="*/ 0 w 10389"/>
                  <a:gd name="connsiteY0" fmla="*/ 45785 h 45785"/>
                  <a:gd name="connsiteX1" fmla="*/ 6324 w 10389"/>
                  <a:gd name="connsiteY1" fmla="*/ 31114 h 45785"/>
                  <a:gd name="connsiteX2" fmla="*/ 10371 w 10389"/>
                  <a:gd name="connsiteY2" fmla="*/ 0 h 45785"/>
                  <a:gd name="connsiteX3" fmla="*/ 0 w 10389"/>
                  <a:gd name="connsiteY3" fmla="*/ 45785 h 45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89" h="45785">
                    <a:moveTo>
                      <a:pt x="0" y="45785"/>
                    </a:moveTo>
                    <a:cubicBezTo>
                      <a:pt x="1771" y="43382"/>
                      <a:pt x="2530" y="48820"/>
                      <a:pt x="6324" y="31114"/>
                    </a:cubicBezTo>
                    <a:cubicBezTo>
                      <a:pt x="4933" y="30861"/>
                      <a:pt x="10751" y="4174"/>
                      <a:pt x="10371" y="0"/>
                    </a:cubicBezTo>
                    <a:cubicBezTo>
                      <a:pt x="6197" y="20995"/>
                      <a:pt x="3035" y="33770"/>
                      <a:pt x="0" y="457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1" name="Freeform: Shape 10360">
                <a:extLst>
                  <a:ext uri="{FF2B5EF4-FFF2-40B4-BE49-F238E27FC236}">
                    <a16:creationId xmlns:a16="http://schemas.microsoft.com/office/drawing/2014/main" id="{F5B80602-3927-3DAA-F67C-2F3EB2CCBB49}"/>
                  </a:ext>
                </a:extLst>
              </p:cNvPr>
              <p:cNvSpPr/>
              <p:nvPr/>
            </p:nvSpPr>
            <p:spPr>
              <a:xfrm>
                <a:off x="5606460" y="3265566"/>
                <a:ext cx="50464" cy="42496"/>
              </a:xfrm>
              <a:custGeom>
                <a:avLst/>
                <a:gdLst>
                  <a:gd name="connsiteX0" fmla="*/ 22766 w 50464"/>
                  <a:gd name="connsiteY0" fmla="*/ 13913 h 42496"/>
                  <a:gd name="connsiteX1" fmla="*/ 0 w 50464"/>
                  <a:gd name="connsiteY1" fmla="*/ 0 h 42496"/>
                  <a:gd name="connsiteX2" fmla="*/ 50464 w 50464"/>
                  <a:gd name="connsiteY2" fmla="*/ 42497 h 42496"/>
                  <a:gd name="connsiteX3" fmla="*/ 22766 w 50464"/>
                  <a:gd name="connsiteY3" fmla="*/ 13913 h 4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64" h="42496">
                    <a:moveTo>
                      <a:pt x="22766" y="13913"/>
                    </a:moveTo>
                    <a:cubicBezTo>
                      <a:pt x="12395" y="5565"/>
                      <a:pt x="2656" y="253"/>
                      <a:pt x="0" y="0"/>
                    </a:cubicBezTo>
                    <a:cubicBezTo>
                      <a:pt x="17833" y="12648"/>
                      <a:pt x="38702" y="30481"/>
                      <a:pt x="50464" y="42497"/>
                    </a:cubicBezTo>
                    <a:cubicBezTo>
                      <a:pt x="44014" y="33390"/>
                      <a:pt x="33137" y="22134"/>
                      <a:pt x="22766" y="1391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2" name="Freeform: Shape 10361">
                <a:extLst>
                  <a:ext uri="{FF2B5EF4-FFF2-40B4-BE49-F238E27FC236}">
                    <a16:creationId xmlns:a16="http://schemas.microsoft.com/office/drawing/2014/main" id="{2A3379E3-B4E7-39E3-0127-59B7464443D7}"/>
                  </a:ext>
                </a:extLst>
              </p:cNvPr>
              <p:cNvSpPr/>
              <p:nvPr/>
            </p:nvSpPr>
            <p:spPr>
              <a:xfrm>
                <a:off x="5432048" y="3226485"/>
                <a:ext cx="66274" cy="18882"/>
              </a:xfrm>
              <a:custGeom>
                <a:avLst/>
                <a:gdLst>
                  <a:gd name="connsiteX0" fmla="*/ 3162 w 66274"/>
                  <a:gd name="connsiteY0" fmla="*/ 18845 h 18882"/>
                  <a:gd name="connsiteX1" fmla="*/ 13913 w 66274"/>
                  <a:gd name="connsiteY1" fmla="*/ 12774 h 18882"/>
                  <a:gd name="connsiteX2" fmla="*/ 16062 w 66274"/>
                  <a:gd name="connsiteY2" fmla="*/ 10877 h 18882"/>
                  <a:gd name="connsiteX3" fmla="*/ 22892 w 66274"/>
                  <a:gd name="connsiteY3" fmla="*/ 7715 h 18882"/>
                  <a:gd name="connsiteX4" fmla="*/ 39208 w 66274"/>
                  <a:gd name="connsiteY4" fmla="*/ 3289 h 18882"/>
                  <a:gd name="connsiteX5" fmla="*/ 66274 w 66274"/>
                  <a:gd name="connsiteY5" fmla="*/ 0 h 18882"/>
                  <a:gd name="connsiteX6" fmla="*/ 26307 w 66274"/>
                  <a:gd name="connsiteY6" fmla="*/ 5059 h 18882"/>
                  <a:gd name="connsiteX7" fmla="*/ 16821 w 66274"/>
                  <a:gd name="connsiteY7" fmla="*/ 8221 h 18882"/>
                  <a:gd name="connsiteX8" fmla="*/ 8348 w 66274"/>
                  <a:gd name="connsiteY8" fmla="*/ 13407 h 18882"/>
                  <a:gd name="connsiteX9" fmla="*/ 4047 w 66274"/>
                  <a:gd name="connsiteY9" fmla="*/ 16316 h 18882"/>
                  <a:gd name="connsiteX10" fmla="*/ 0 w 66274"/>
                  <a:gd name="connsiteY10" fmla="*/ 18339 h 18882"/>
                  <a:gd name="connsiteX11" fmla="*/ 3289 w 66274"/>
                  <a:gd name="connsiteY11" fmla="*/ 18845 h 1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274" h="18882">
                    <a:moveTo>
                      <a:pt x="3162" y="18845"/>
                    </a:moveTo>
                    <a:cubicBezTo>
                      <a:pt x="4806" y="18845"/>
                      <a:pt x="4174" y="19730"/>
                      <a:pt x="13913" y="12774"/>
                    </a:cubicBezTo>
                    <a:cubicBezTo>
                      <a:pt x="13786" y="12648"/>
                      <a:pt x="14418" y="11889"/>
                      <a:pt x="16062" y="10877"/>
                    </a:cubicBezTo>
                    <a:cubicBezTo>
                      <a:pt x="17327" y="9865"/>
                      <a:pt x="21248" y="8221"/>
                      <a:pt x="22892" y="7715"/>
                    </a:cubicBezTo>
                    <a:cubicBezTo>
                      <a:pt x="27193" y="6197"/>
                      <a:pt x="33137" y="4427"/>
                      <a:pt x="39208" y="3289"/>
                    </a:cubicBezTo>
                    <a:cubicBezTo>
                      <a:pt x="51476" y="759"/>
                      <a:pt x="64504" y="759"/>
                      <a:pt x="66274" y="0"/>
                    </a:cubicBezTo>
                    <a:cubicBezTo>
                      <a:pt x="51097" y="0"/>
                      <a:pt x="37564" y="2024"/>
                      <a:pt x="26307" y="5059"/>
                    </a:cubicBezTo>
                    <a:cubicBezTo>
                      <a:pt x="23145" y="6071"/>
                      <a:pt x="21754" y="6071"/>
                      <a:pt x="16821" y="8221"/>
                    </a:cubicBezTo>
                    <a:cubicBezTo>
                      <a:pt x="12901" y="10118"/>
                      <a:pt x="10371" y="12016"/>
                      <a:pt x="8348" y="13407"/>
                    </a:cubicBezTo>
                    <a:cubicBezTo>
                      <a:pt x="6324" y="14798"/>
                      <a:pt x="5059" y="15810"/>
                      <a:pt x="4047" y="16316"/>
                    </a:cubicBezTo>
                    <a:cubicBezTo>
                      <a:pt x="3035" y="16948"/>
                      <a:pt x="3035" y="16695"/>
                      <a:pt x="0" y="18339"/>
                    </a:cubicBezTo>
                    <a:cubicBezTo>
                      <a:pt x="1897" y="17960"/>
                      <a:pt x="1644" y="19098"/>
                      <a:pt x="3289" y="1884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3" name="Freeform: Shape 10362">
                <a:extLst>
                  <a:ext uri="{FF2B5EF4-FFF2-40B4-BE49-F238E27FC236}">
                    <a16:creationId xmlns:a16="http://schemas.microsoft.com/office/drawing/2014/main" id="{AF43D133-BE19-2803-984B-2EBCDCCBD930}"/>
                  </a:ext>
                </a:extLst>
              </p:cNvPr>
              <p:cNvSpPr/>
              <p:nvPr/>
            </p:nvSpPr>
            <p:spPr>
              <a:xfrm>
                <a:off x="5377789" y="3269993"/>
                <a:ext cx="29090" cy="43255"/>
              </a:xfrm>
              <a:custGeom>
                <a:avLst/>
                <a:gdLst>
                  <a:gd name="connsiteX0" fmla="*/ 29090 w 29090"/>
                  <a:gd name="connsiteY0" fmla="*/ 1391 h 43255"/>
                  <a:gd name="connsiteX1" fmla="*/ 27319 w 29090"/>
                  <a:gd name="connsiteY1" fmla="*/ 0 h 43255"/>
                  <a:gd name="connsiteX2" fmla="*/ 0 w 29090"/>
                  <a:gd name="connsiteY2" fmla="*/ 42370 h 43255"/>
                  <a:gd name="connsiteX3" fmla="*/ 2024 w 29090"/>
                  <a:gd name="connsiteY3" fmla="*/ 43255 h 43255"/>
                  <a:gd name="connsiteX4" fmla="*/ 29090 w 29090"/>
                  <a:gd name="connsiteY4" fmla="*/ 1265 h 43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90" h="43255">
                    <a:moveTo>
                      <a:pt x="29090" y="1391"/>
                    </a:moveTo>
                    <a:lnTo>
                      <a:pt x="27319" y="0"/>
                    </a:lnTo>
                    <a:cubicBezTo>
                      <a:pt x="17707" y="12521"/>
                      <a:pt x="7462" y="25801"/>
                      <a:pt x="0" y="42370"/>
                    </a:cubicBezTo>
                    <a:lnTo>
                      <a:pt x="2024" y="43255"/>
                    </a:lnTo>
                    <a:cubicBezTo>
                      <a:pt x="9360" y="26940"/>
                      <a:pt x="19478" y="13786"/>
                      <a:pt x="29090" y="12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4" name="Freeform: Shape 10363">
                <a:extLst>
                  <a:ext uri="{FF2B5EF4-FFF2-40B4-BE49-F238E27FC236}">
                    <a16:creationId xmlns:a16="http://schemas.microsoft.com/office/drawing/2014/main" id="{D3669A6A-8D5E-A35D-583E-558716A0F475}"/>
                  </a:ext>
                </a:extLst>
              </p:cNvPr>
              <p:cNvSpPr/>
              <p:nvPr/>
            </p:nvSpPr>
            <p:spPr>
              <a:xfrm>
                <a:off x="5346781" y="3357263"/>
                <a:ext cx="12794" cy="47122"/>
              </a:xfrm>
              <a:custGeom>
                <a:avLst/>
                <a:gdLst>
                  <a:gd name="connsiteX0" fmla="*/ 1539 w 12794"/>
                  <a:gd name="connsiteY0" fmla="*/ 46291 h 47122"/>
                  <a:gd name="connsiteX1" fmla="*/ 12795 w 12794"/>
                  <a:gd name="connsiteY1" fmla="*/ 0 h 47122"/>
                  <a:gd name="connsiteX2" fmla="*/ 1918 w 12794"/>
                  <a:gd name="connsiteY2" fmla="*/ 34402 h 47122"/>
                  <a:gd name="connsiteX3" fmla="*/ 1539 w 12794"/>
                  <a:gd name="connsiteY3" fmla="*/ 46291 h 47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94" h="47122">
                    <a:moveTo>
                      <a:pt x="1539" y="46291"/>
                    </a:moveTo>
                    <a:cubicBezTo>
                      <a:pt x="8369" y="20236"/>
                      <a:pt x="12542" y="6830"/>
                      <a:pt x="12795" y="0"/>
                    </a:cubicBezTo>
                    <a:cubicBezTo>
                      <a:pt x="8621" y="11889"/>
                      <a:pt x="4321" y="25043"/>
                      <a:pt x="1918" y="34402"/>
                    </a:cubicBezTo>
                    <a:cubicBezTo>
                      <a:pt x="-232" y="43761"/>
                      <a:pt x="-864" y="49326"/>
                      <a:pt x="1539" y="462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5" name="Freeform: Shape 10364">
                <a:extLst>
                  <a:ext uri="{FF2B5EF4-FFF2-40B4-BE49-F238E27FC236}">
                    <a16:creationId xmlns:a16="http://schemas.microsoft.com/office/drawing/2014/main" id="{71A23815-C2E4-4F6D-C267-869B8BCD0C3E}"/>
                  </a:ext>
                </a:extLst>
              </p:cNvPr>
              <p:cNvSpPr/>
              <p:nvPr/>
            </p:nvSpPr>
            <p:spPr>
              <a:xfrm>
                <a:off x="5315689" y="3493985"/>
                <a:ext cx="9106" cy="31366"/>
              </a:xfrm>
              <a:custGeom>
                <a:avLst/>
                <a:gdLst>
                  <a:gd name="connsiteX0" fmla="*/ 9106 w 9106"/>
                  <a:gd name="connsiteY0" fmla="*/ 633 h 31366"/>
                  <a:gd name="connsiteX1" fmla="*/ 6198 w 9106"/>
                  <a:gd name="connsiteY1" fmla="*/ 0 h 31366"/>
                  <a:gd name="connsiteX2" fmla="*/ 0 w 9106"/>
                  <a:gd name="connsiteY2" fmla="*/ 30861 h 31366"/>
                  <a:gd name="connsiteX3" fmla="*/ 2909 w 9106"/>
                  <a:gd name="connsiteY3" fmla="*/ 31367 h 31366"/>
                  <a:gd name="connsiteX4" fmla="*/ 9106 w 9106"/>
                  <a:gd name="connsiteY4" fmla="*/ 633 h 31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6" h="31366">
                    <a:moveTo>
                      <a:pt x="9106" y="633"/>
                    </a:moveTo>
                    <a:lnTo>
                      <a:pt x="6198" y="0"/>
                    </a:lnTo>
                    <a:lnTo>
                      <a:pt x="0" y="30861"/>
                    </a:lnTo>
                    <a:lnTo>
                      <a:pt x="2909" y="31367"/>
                    </a:lnTo>
                    <a:lnTo>
                      <a:pt x="9106" y="63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6" name="Freeform: Shape 10365">
                <a:extLst>
                  <a:ext uri="{FF2B5EF4-FFF2-40B4-BE49-F238E27FC236}">
                    <a16:creationId xmlns:a16="http://schemas.microsoft.com/office/drawing/2014/main" id="{B45E6E18-5DA1-E13F-C1B1-4A1DBA69A8F0}"/>
                  </a:ext>
                </a:extLst>
              </p:cNvPr>
              <p:cNvSpPr/>
              <p:nvPr/>
            </p:nvSpPr>
            <p:spPr>
              <a:xfrm>
                <a:off x="5624673" y="3266958"/>
                <a:ext cx="39081" cy="36931"/>
              </a:xfrm>
              <a:custGeom>
                <a:avLst/>
                <a:gdLst>
                  <a:gd name="connsiteX0" fmla="*/ 39081 w 39081"/>
                  <a:gd name="connsiteY0" fmla="*/ 35540 h 36931"/>
                  <a:gd name="connsiteX1" fmla="*/ 1264 w 39081"/>
                  <a:gd name="connsiteY1" fmla="*/ 0 h 36931"/>
                  <a:gd name="connsiteX2" fmla="*/ 0 w 39081"/>
                  <a:gd name="connsiteY2" fmla="*/ 1770 h 36931"/>
                  <a:gd name="connsiteX3" fmla="*/ 37437 w 39081"/>
                  <a:gd name="connsiteY3" fmla="*/ 36931 h 36931"/>
                  <a:gd name="connsiteX4" fmla="*/ 39081 w 39081"/>
                  <a:gd name="connsiteY4" fmla="*/ 35540 h 3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081" h="36931">
                    <a:moveTo>
                      <a:pt x="39081" y="35540"/>
                    </a:moveTo>
                    <a:cubicBezTo>
                      <a:pt x="27951" y="22134"/>
                      <a:pt x="15051" y="10245"/>
                      <a:pt x="1264" y="0"/>
                    </a:cubicBezTo>
                    <a:lnTo>
                      <a:pt x="0" y="1770"/>
                    </a:lnTo>
                    <a:cubicBezTo>
                      <a:pt x="13659" y="11889"/>
                      <a:pt x="26434" y="23651"/>
                      <a:pt x="37437" y="36931"/>
                    </a:cubicBezTo>
                    <a:lnTo>
                      <a:pt x="39081" y="3554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7" name="Freeform: Shape 10366">
                <a:extLst>
                  <a:ext uri="{FF2B5EF4-FFF2-40B4-BE49-F238E27FC236}">
                    <a16:creationId xmlns:a16="http://schemas.microsoft.com/office/drawing/2014/main" id="{91636CFF-9654-3EA8-17FC-1A9A4D3152B8}"/>
                  </a:ext>
                </a:extLst>
              </p:cNvPr>
              <p:cNvSpPr/>
              <p:nvPr/>
            </p:nvSpPr>
            <p:spPr>
              <a:xfrm>
                <a:off x="5515125" y="3220018"/>
                <a:ext cx="52379" cy="13169"/>
              </a:xfrm>
              <a:custGeom>
                <a:avLst/>
                <a:gdLst>
                  <a:gd name="connsiteX0" fmla="*/ 1157 w 52379"/>
                  <a:gd name="connsiteY0" fmla="*/ 1155 h 13169"/>
                  <a:gd name="connsiteX1" fmla="*/ 35305 w 52379"/>
                  <a:gd name="connsiteY1" fmla="*/ 8490 h 13169"/>
                  <a:gd name="connsiteX2" fmla="*/ 52380 w 52379"/>
                  <a:gd name="connsiteY2" fmla="*/ 13170 h 13169"/>
                  <a:gd name="connsiteX3" fmla="*/ 14437 w 52379"/>
                  <a:gd name="connsiteY3" fmla="*/ 1408 h 13169"/>
                  <a:gd name="connsiteX4" fmla="*/ 1157 w 52379"/>
                  <a:gd name="connsiteY4" fmla="*/ 1155 h 13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79" h="13169">
                    <a:moveTo>
                      <a:pt x="1157" y="1155"/>
                    </a:moveTo>
                    <a:cubicBezTo>
                      <a:pt x="16334" y="3178"/>
                      <a:pt x="27211" y="6214"/>
                      <a:pt x="35305" y="8490"/>
                    </a:cubicBezTo>
                    <a:cubicBezTo>
                      <a:pt x="43400" y="10767"/>
                      <a:pt x="48712" y="12411"/>
                      <a:pt x="52380" y="13170"/>
                    </a:cubicBezTo>
                    <a:cubicBezTo>
                      <a:pt x="39732" y="7858"/>
                      <a:pt x="25187" y="3305"/>
                      <a:pt x="14437" y="1408"/>
                    </a:cubicBezTo>
                    <a:cubicBezTo>
                      <a:pt x="3686" y="-490"/>
                      <a:pt x="-2764" y="-363"/>
                      <a:pt x="1157" y="115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8" name="Freeform: Shape 10367">
                <a:extLst>
                  <a:ext uri="{FF2B5EF4-FFF2-40B4-BE49-F238E27FC236}">
                    <a16:creationId xmlns:a16="http://schemas.microsoft.com/office/drawing/2014/main" id="{A013621C-54B8-6B4B-560A-C29EEBA788A3}"/>
                  </a:ext>
                </a:extLst>
              </p:cNvPr>
              <p:cNvSpPr/>
              <p:nvPr/>
            </p:nvSpPr>
            <p:spPr>
              <a:xfrm>
                <a:off x="5654931" y="3286562"/>
                <a:ext cx="32221" cy="43887"/>
              </a:xfrm>
              <a:custGeom>
                <a:avLst/>
                <a:gdLst>
                  <a:gd name="connsiteX0" fmla="*/ 20333 w 32221"/>
                  <a:gd name="connsiteY0" fmla="*/ 27193 h 43887"/>
                  <a:gd name="connsiteX1" fmla="*/ 27162 w 32221"/>
                  <a:gd name="connsiteY1" fmla="*/ 36805 h 43887"/>
                  <a:gd name="connsiteX2" fmla="*/ 32222 w 32221"/>
                  <a:gd name="connsiteY2" fmla="*/ 43888 h 43887"/>
                  <a:gd name="connsiteX3" fmla="*/ 27036 w 32221"/>
                  <a:gd name="connsiteY3" fmla="*/ 35414 h 43887"/>
                  <a:gd name="connsiteX4" fmla="*/ 22736 w 32221"/>
                  <a:gd name="connsiteY4" fmla="*/ 28837 h 43887"/>
                  <a:gd name="connsiteX5" fmla="*/ 14641 w 32221"/>
                  <a:gd name="connsiteY5" fmla="*/ 17581 h 43887"/>
                  <a:gd name="connsiteX6" fmla="*/ 96 w 32221"/>
                  <a:gd name="connsiteY6" fmla="*/ 0 h 43887"/>
                  <a:gd name="connsiteX7" fmla="*/ 9455 w 32221"/>
                  <a:gd name="connsiteY7" fmla="*/ 15304 h 43887"/>
                  <a:gd name="connsiteX8" fmla="*/ 20080 w 32221"/>
                  <a:gd name="connsiteY8" fmla="*/ 27193 h 4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221" h="43887">
                    <a:moveTo>
                      <a:pt x="20333" y="27193"/>
                    </a:moveTo>
                    <a:cubicBezTo>
                      <a:pt x="22862" y="30481"/>
                      <a:pt x="25265" y="34022"/>
                      <a:pt x="27162" y="36805"/>
                    </a:cubicBezTo>
                    <a:cubicBezTo>
                      <a:pt x="28933" y="39208"/>
                      <a:pt x="31462" y="43002"/>
                      <a:pt x="32222" y="43888"/>
                    </a:cubicBezTo>
                    <a:cubicBezTo>
                      <a:pt x="30451" y="40979"/>
                      <a:pt x="28680" y="38070"/>
                      <a:pt x="27036" y="35414"/>
                    </a:cubicBezTo>
                    <a:cubicBezTo>
                      <a:pt x="25645" y="33137"/>
                      <a:pt x="24253" y="30987"/>
                      <a:pt x="22736" y="28837"/>
                    </a:cubicBezTo>
                    <a:cubicBezTo>
                      <a:pt x="19953" y="24663"/>
                      <a:pt x="17171" y="20995"/>
                      <a:pt x="14641" y="17581"/>
                    </a:cubicBezTo>
                    <a:cubicBezTo>
                      <a:pt x="9455" y="10751"/>
                      <a:pt x="4776" y="5186"/>
                      <a:pt x="96" y="0"/>
                    </a:cubicBezTo>
                    <a:cubicBezTo>
                      <a:pt x="1108" y="3162"/>
                      <a:pt x="-3825" y="-253"/>
                      <a:pt x="9455" y="15304"/>
                    </a:cubicBezTo>
                    <a:cubicBezTo>
                      <a:pt x="9961" y="14798"/>
                      <a:pt x="15147" y="20616"/>
                      <a:pt x="20080" y="271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9" name="Freeform: Shape 10368">
                <a:extLst>
                  <a:ext uri="{FF2B5EF4-FFF2-40B4-BE49-F238E27FC236}">
                    <a16:creationId xmlns:a16="http://schemas.microsoft.com/office/drawing/2014/main" id="{283AFDFC-0DBB-AE94-609E-8B30269C04F2}"/>
                  </a:ext>
                </a:extLst>
              </p:cNvPr>
              <p:cNvSpPr/>
              <p:nvPr/>
            </p:nvSpPr>
            <p:spPr>
              <a:xfrm>
                <a:off x="5297655" y="3507391"/>
                <a:ext cx="11456" cy="64978"/>
              </a:xfrm>
              <a:custGeom>
                <a:avLst/>
                <a:gdLst>
                  <a:gd name="connsiteX0" fmla="*/ 1718 w 11456"/>
                  <a:gd name="connsiteY0" fmla="*/ 62227 h 64978"/>
                  <a:gd name="connsiteX1" fmla="*/ 11457 w 11456"/>
                  <a:gd name="connsiteY1" fmla="*/ 0 h 64978"/>
                  <a:gd name="connsiteX2" fmla="*/ 1971 w 11456"/>
                  <a:gd name="connsiteY2" fmla="*/ 47050 h 64978"/>
                  <a:gd name="connsiteX3" fmla="*/ 1844 w 11456"/>
                  <a:gd name="connsiteY3" fmla="*/ 62227 h 6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56" h="64978">
                    <a:moveTo>
                      <a:pt x="1718" y="62227"/>
                    </a:moveTo>
                    <a:cubicBezTo>
                      <a:pt x="6145" y="33137"/>
                      <a:pt x="10951" y="10624"/>
                      <a:pt x="11457" y="0"/>
                    </a:cubicBezTo>
                    <a:cubicBezTo>
                      <a:pt x="8674" y="13786"/>
                      <a:pt x="4754" y="33137"/>
                      <a:pt x="1971" y="47050"/>
                    </a:cubicBezTo>
                    <a:cubicBezTo>
                      <a:pt x="-305" y="61089"/>
                      <a:pt x="-938" y="69689"/>
                      <a:pt x="1844" y="622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0" name="Freeform: Shape 10369">
                <a:extLst>
                  <a:ext uri="{FF2B5EF4-FFF2-40B4-BE49-F238E27FC236}">
                    <a16:creationId xmlns:a16="http://schemas.microsoft.com/office/drawing/2014/main" id="{F7F40600-9F70-3567-B9B5-2B5E66CFCA32}"/>
                  </a:ext>
                </a:extLst>
              </p:cNvPr>
              <p:cNvSpPr/>
              <p:nvPr/>
            </p:nvSpPr>
            <p:spPr>
              <a:xfrm>
                <a:off x="5613923" y="3860896"/>
                <a:ext cx="16949" cy="42875"/>
              </a:xfrm>
              <a:custGeom>
                <a:avLst/>
                <a:gdLst>
                  <a:gd name="connsiteX0" fmla="*/ 0 w 16949"/>
                  <a:gd name="connsiteY0" fmla="*/ 42876 h 42875"/>
                  <a:gd name="connsiteX1" fmla="*/ 8474 w 16949"/>
                  <a:gd name="connsiteY1" fmla="*/ 29722 h 42875"/>
                  <a:gd name="connsiteX2" fmla="*/ 16948 w 16949"/>
                  <a:gd name="connsiteY2" fmla="*/ 0 h 42875"/>
                  <a:gd name="connsiteX3" fmla="*/ 0 w 16949"/>
                  <a:gd name="connsiteY3" fmla="*/ 42876 h 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49" h="42875">
                    <a:moveTo>
                      <a:pt x="0" y="42876"/>
                    </a:moveTo>
                    <a:cubicBezTo>
                      <a:pt x="2150" y="40979"/>
                      <a:pt x="2024" y="46417"/>
                      <a:pt x="8474" y="29722"/>
                    </a:cubicBezTo>
                    <a:cubicBezTo>
                      <a:pt x="7083" y="29216"/>
                      <a:pt x="17075" y="4300"/>
                      <a:pt x="16948" y="0"/>
                    </a:cubicBezTo>
                    <a:cubicBezTo>
                      <a:pt x="10371" y="18845"/>
                      <a:pt x="8348" y="19351"/>
                      <a:pt x="0" y="4287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1" name="Freeform: Shape 10370">
                <a:extLst>
                  <a:ext uri="{FF2B5EF4-FFF2-40B4-BE49-F238E27FC236}">
                    <a16:creationId xmlns:a16="http://schemas.microsoft.com/office/drawing/2014/main" id="{23FE3F8F-867E-7D71-1930-7756E26E77E2}"/>
                  </a:ext>
                </a:extLst>
              </p:cNvPr>
              <p:cNvSpPr/>
              <p:nvPr/>
            </p:nvSpPr>
            <p:spPr>
              <a:xfrm>
                <a:off x="5812568" y="3657952"/>
                <a:ext cx="20821" cy="93976"/>
              </a:xfrm>
              <a:custGeom>
                <a:avLst/>
                <a:gdLst>
                  <a:gd name="connsiteX0" fmla="*/ 19401 w 20821"/>
                  <a:gd name="connsiteY0" fmla="*/ 1465 h 93976"/>
                  <a:gd name="connsiteX1" fmla="*/ 430 w 20821"/>
                  <a:gd name="connsiteY1" fmla="*/ 77604 h 93976"/>
                  <a:gd name="connsiteX2" fmla="*/ 683 w 20821"/>
                  <a:gd name="connsiteY2" fmla="*/ 93920 h 93976"/>
                  <a:gd name="connsiteX3" fmla="*/ 17631 w 20821"/>
                  <a:gd name="connsiteY3" fmla="*/ 33464 h 93976"/>
                  <a:gd name="connsiteX4" fmla="*/ 19275 w 20821"/>
                  <a:gd name="connsiteY4" fmla="*/ 1465 h 9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21" h="93976">
                    <a:moveTo>
                      <a:pt x="19401" y="1465"/>
                    </a:moveTo>
                    <a:cubicBezTo>
                      <a:pt x="13836" y="27140"/>
                      <a:pt x="7260" y="52435"/>
                      <a:pt x="430" y="77604"/>
                    </a:cubicBezTo>
                    <a:cubicBezTo>
                      <a:pt x="3212" y="74948"/>
                      <a:pt x="-1720" y="95185"/>
                      <a:pt x="683" y="93920"/>
                    </a:cubicBezTo>
                    <a:cubicBezTo>
                      <a:pt x="7513" y="67359"/>
                      <a:pt x="13457" y="46617"/>
                      <a:pt x="17631" y="33464"/>
                    </a:cubicBezTo>
                    <a:cubicBezTo>
                      <a:pt x="11687" y="44214"/>
                      <a:pt x="25219" y="-9413"/>
                      <a:pt x="19275" y="146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2" name="Freeform: Shape 10371">
                <a:extLst>
                  <a:ext uri="{FF2B5EF4-FFF2-40B4-BE49-F238E27FC236}">
                    <a16:creationId xmlns:a16="http://schemas.microsoft.com/office/drawing/2014/main" id="{189794DB-7728-884F-175F-B675ED640A94}"/>
                  </a:ext>
                </a:extLst>
              </p:cNvPr>
              <p:cNvSpPr/>
              <p:nvPr/>
            </p:nvSpPr>
            <p:spPr>
              <a:xfrm>
                <a:off x="5531965" y="3231071"/>
                <a:ext cx="76139" cy="31839"/>
              </a:xfrm>
              <a:custGeom>
                <a:avLst/>
                <a:gdLst>
                  <a:gd name="connsiteX0" fmla="*/ 0 w 76139"/>
                  <a:gd name="connsiteY0" fmla="*/ 853 h 31839"/>
                  <a:gd name="connsiteX1" fmla="*/ 76140 w 76139"/>
                  <a:gd name="connsiteY1" fmla="*/ 31840 h 31839"/>
                  <a:gd name="connsiteX2" fmla="*/ 0 w 76139"/>
                  <a:gd name="connsiteY2" fmla="*/ 853 h 31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139" h="31839">
                    <a:moveTo>
                      <a:pt x="0" y="853"/>
                    </a:moveTo>
                    <a:cubicBezTo>
                      <a:pt x="30102" y="6924"/>
                      <a:pt x="63618" y="25642"/>
                      <a:pt x="76140" y="31840"/>
                    </a:cubicBezTo>
                    <a:cubicBezTo>
                      <a:pt x="30608" y="4268"/>
                      <a:pt x="4300" y="-2689"/>
                      <a:pt x="0" y="8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3" name="Freeform: Shape 10372">
                <a:extLst>
                  <a:ext uri="{FF2B5EF4-FFF2-40B4-BE49-F238E27FC236}">
                    <a16:creationId xmlns:a16="http://schemas.microsoft.com/office/drawing/2014/main" id="{41DBB267-3F2B-0387-9279-D2FA920EA9AC}"/>
                  </a:ext>
                </a:extLst>
              </p:cNvPr>
              <p:cNvSpPr/>
              <p:nvPr/>
            </p:nvSpPr>
            <p:spPr>
              <a:xfrm>
                <a:off x="5605196" y="3442936"/>
                <a:ext cx="32504" cy="95441"/>
              </a:xfrm>
              <a:custGeom>
                <a:avLst/>
                <a:gdLst>
                  <a:gd name="connsiteX0" fmla="*/ 27319 w 32504"/>
                  <a:gd name="connsiteY0" fmla="*/ 4252 h 95441"/>
                  <a:gd name="connsiteX1" fmla="*/ 25548 w 32504"/>
                  <a:gd name="connsiteY1" fmla="*/ 7160 h 95441"/>
                  <a:gd name="connsiteX2" fmla="*/ 23398 w 32504"/>
                  <a:gd name="connsiteY2" fmla="*/ 12473 h 95441"/>
                  <a:gd name="connsiteX3" fmla="*/ 18719 w 32504"/>
                  <a:gd name="connsiteY3" fmla="*/ 25120 h 95441"/>
                  <a:gd name="connsiteX4" fmla="*/ 9992 w 32504"/>
                  <a:gd name="connsiteY4" fmla="*/ 50922 h 95441"/>
                  <a:gd name="connsiteX5" fmla="*/ 0 w 32504"/>
                  <a:gd name="connsiteY5" fmla="*/ 95442 h 95441"/>
                  <a:gd name="connsiteX6" fmla="*/ 17580 w 32504"/>
                  <a:gd name="connsiteY6" fmla="*/ 42827 h 95441"/>
                  <a:gd name="connsiteX7" fmla="*/ 25295 w 32504"/>
                  <a:gd name="connsiteY7" fmla="*/ 17911 h 95441"/>
                  <a:gd name="connsiteX8" fmla="*/ 32505 w 32504"/>
                  <a:gd name="connsiteY8" fmla="*/ 584 h 95441"/>
                  <a:gd name="connsiteX9" fmla="*/ 27319 w 32504"/>
                  <a:gd name="connsiteY9" fmla="*/ 4252 h 95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04" h="95441">
                    <a:moveTo>
                      <a:pt x="27319" y="4252"/>
                    </a:moveTo>
                    <a:cubicBezTo>
                      <a:pt x="26687" y="5137"/>
                      <a:pt x="25928" y="6402"/>
                      <a:pt x="25548" y="7160"/>
                    </a:cubicBezTo>
                    <a:cubicBezTo>
                      <a:pt x="25043" y="8172"/>
                      <a:pt x="24157" y="10702"/>
                      <a:pt x="23398" y="12473"/>
                    </a:cubicBezTo>
                    <a:cubicBezTo>
                      <a:pt x="21881" y="16520"/>
                      <a:pt x="20363" y="20820"/>
                      <a:pt x="18719" y="25120"/>
                    </a:cubicBezTo>
                    <a:cubicBezTo>
                      <a:pt x="12648" y="42195"/>
                      <a:pt x="7462" y="58510"/>
                      <a:pt x="9992" y="50922"/>
                    </a:cubicBezTo>
                    <a:cubicBezTo>
                      <a:pt x="9233" y="59269"/>
                      <a:pt x="8474" y="60913"/>
                      <a:pt x="0" y="95442"/>
                    </a:cubicBezTo>
                    <a:cubicBezTo>
                      <a:pt x="6324" y="77735"/>
                      <a:pt x="12395" y="59649"/>
                      <a:pt x="17580" y="42827"/>
                    </a:cubicBezTo>
                    <a:cubicBezTo>
                      <a:pt x="20236" y="34353"/>
                      <a:pt x="22766" y="26006"/>
                      <a:pt x="25295" y="17911"/>
                    </a:cubicBezTo>
                    <a:cubicBezTo>
                      <a:pt x="28078" y="8552"/>
                      <a:pt x="29469" y="4884"/>
                      <a:pt x="32505" y="584"/>
                    </a:cubicBezTo>
                    <a:cubicBezTo>
                      <a:pt x="32125" y="-934"/>
                      <a:pt x="29848" y="584"/>
                      <a:pt x="27319" y="425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4" name="Freeform: Shape 10373">
                <a:extLst>
                  <a:ext uri="{FF2B5EF4-FFF2-40B4-BE49-F238E27FC236}">
                    <a16:creationId xmlns:a16="http://schemas.microsoft.com/office/drawing/2014/main" id="{8A0530F0-3D41-18A0-1DB4-7BC9BDDB02B5}"/>
                  </a:ext>
                </a:extLst>
              </p:cNvPr>
              <p:cNvSpPr/>
              <p:nvPr/>
            </p:nvSpPr>
            <p:spPr>
              <a:xfrm>
                <a:off x="5581165" y="3523327"/>
                <a:ext cx="32223" cy="166570"/>
              </a:xfrm>
              <a:custGeom>
                <a:avLst/>
                <a:gdLst>
                  <a:gd name="connsiteX0" fmla="*/ 30102 w 32223"/>
                  <a:gd name="connsiteY0" fmla="*/ 11889 h 166570"/>
                  <a:gd name="connsiteX1" fmla="*/ 31366 w 32223"/>
                  <a:gd name="connsiteY1" fmla="*/ 1771 h 166570"/>
                  <a:gd name="connsiteX2" fmla="*/ 23778 w 32223"/>
                  <a:gd name="connsiteY2" fmla="*/ 25675 h 166570"/>
                  <a:gd name="connsiteX3" fmla="*/ 21375 w 32223"/>
                  <a:gd name="connsiteY3" fmla="*/ 27572 h 166570"/>
                  <a:gd name="connsiteX4" fmla="*/ 24916 w 32223"/>
                  <a:gd name="connsiteY4" fmla="*/ 0 h 166570"/>
                  <a:gd name="connsiteX5" fmla="*/ 8348 w 32223"/>
                  <a:gd name="connsiteY5" fmla="*/ 73863 h 166570"/>
                  <a:gd name="connsiteX6" fmla="*/ 0 w 32223"/>
                  <a:gd name="connsiteY6" fmla="*/ 166571 h 166570"/>
                  <a:gd name="connsiteX7" fmla="*/ 9612 w 32223"/>
                  <a:gd name="connsiteY7" fmla="*/ 124454 h 166570"/>
                  <a:gd name="connsiteX8" fmla="*/ 20363 w 32223"/>
                  <a:gd name="connsiteY8" fmla="*/ 75886 h 166570"/>
                  <a:gd name="connsiteX9" fmla="*/ 24283 w 32223"/>
                  <a:gd name="connsiteY9" fmla="*/ 39714 h 166570"/>
                  <a:gd name="connsiteX10" fmla="*/ 30102 w 32223"/>
                  <a:gd name="connsiteY10" fmla="*/ 11889 h 166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223" h="166570">
                    <a:moveTo>
                      <a:pt x="30102" y="11889"/>
                    </a:moveTo>
                    <a:cubicBezTo>
                      <a:pt x="32125" y="4300"/>
                      <a:pt x="33010" y="-127"/>
                      <a:pt x="31366" y="1771"/>
                    </a:cubicBezTo>
                    <a:cubicBezTo>
                      <a:pt x="26813" y="15051"/>
                      <a:pt x="25422" y="21628"/>
                      <a:pt x="23778" y="25675"/>
                    </a:cubicBezTo>
                    <a:cubicBezTo>
                      <a:pt x="22386" y="29469"/>
                      <a:pt x="21628" y="29722"/>
                      <a:pt x="21375" y="27572"/>
                    </a:cubicBezTo>
                    <a:cubicBezTo>
                      <a:pt x="20869" y="23272"/>
                      <a:pt x="22007" y="10751"/>
                      <a:pt x="24916" y="0"/>
                    </a:cubicBezTo>
                    <a:cubicBezTo>
                      <a:pt x="15051" y="24789"/>
                      <a:pt x="16442" y="41737"/>
                      <a:pt x="8348" y="73863"/>
                    </a:cubicBezTo>
                    <a:cubicBezTo>
                      <a:pt x="5565" y="102447"/>
                      <a:pt x="8221" y="113703"/>
                      <a:pt x="0" y="166571"/>
                    </a:cubicBezTo>
                    <a:cubicBezTo>
                      <a:pt x="3415" y="150002"/>
                      <a:pt x="6450" y="137734"/>
                      <a:pt x="9612" y="124454"/>
                    </a:cubicBezTo>
                    <a:cubicBezTo>
                      <a:pt x="12648" y="111300"/>
                      <a:pt x="15810" y="97641"/>
                      <a:pt x="20363" y="75886"/>
                    </a:cubicBezTo>
                    <a:cubicBezTo>
                      <a:pt x="16948" y="83096"/>
                      <a:pt x="20616" y="60583"/>
                      <a:pt x="24283" y="39714"/>
                    </a:cubicBezTo>
                    <a:cubicBezTo>
                      <a:pt x="26181" y="29216"/>
                      <a:pt x="28457" y="18972"/>
                      <a:pt x="30102" y="1188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5" name="Freeform: Shape 10374">
                <a:extLst>
                  <a:ext uri="{FF2B5EF4-FFF2-40B4-BE49-F238E27FC236}">
                    <a16:creationId xmlns:a16="http://schemas.microsoft.com/office/drawing/2014/main" id="{E5D98E2F-51E8-6D30-3E4E-EA77A9829A5A}"/>
                  </a:ext>
                </a:extLst>
              </p:cNvPr>
              <p:cNvSpPr/>
              <p:nvPr/>
            </p:nvSpPr>
            <p:spPr>
              <a:xfrm>
                <a:off x="5566114" y="3747852"/>
                <a:ext cx="8584" cy="66626"/>
              </a:xfrm>
              <a:custGeom>
                <a:avLst/>
                <a:gdLst>
                  <a:gd name="connsiteX0" fmla="*/ 2783 w 8584"/>
                  <a:gd name="connsiteY0" fmla="*/ 40572 h 66626"/>
                  <a:gd name="connsiteX1" fmla="*/ 0 w 8584"/>
                  <a:gd name="connsiteY1" fmla="*/ 66626 h 66626"/>
                  <a:gd name="connsiteX2" fmla="*/ 4300 w 8584"/>
                  <a:gd name="connsiteY2" fmla="*/ 41078 h 66626"/>
                  <a:gd name="connsiteX3" fmla="*/ 7209 w 8584"/>
                  <a:gd name="connsiteY3" fmla="*/ 17680 h 66626"/>
                  <a:gd name="connsiteX4" fmla="*/ 6830 w 8584"/>
                  <a:gd name="connsiteY4" fmla="*/ 2756 h 66626"/>
                  <a:gd name="connsiteX5" fmla="*/ 2783 w 8584"/>
                  <a:gd name="connsiteY5" fmla="*/ 40446 h 6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84" h="66626">
                    <a:moveTo>
                      <a:pt x="2783" y="40572"/>
                    </a:moveTo>
                    <a:cubicBezTo>
                      <a:pt x="1644" y="52461"/>
                      <a:pt x="379" y="61188"/>
                      <a:pt x="0" y="66626"/>
                    </a:cubicBezTo>
                    <a:cubicBezTo>
                      <a:pt x="1391" y="59418"/>
                      <a:pt x="3035" y="50564"/>
                      <a:pt x="4300" y="41078"/>
                    </a:cubicBezTo>
                    <a:cubicBezTo>
                      <a:pt x="5312" y="32857"/>
                      <a:pt x="6324" y="24510"/>
                      <a:pt x="7209" y="17680"/>
                    </a:cubicBezTo>
                    <a:cubicBezTo>
                      <a:pt x="8853" y="3894"/>
                      <a:pt x="9359" y="-4707"/>
                      <a:pt x="6830" y="2756"/>
                    </a:cubicBezTo>
                    <a:cubicBezTo>
                      <a:pt x="5059" y="17174"/>
                      <a:pt x="3668" y="29948"/>
                      <a:pt x="2783" y="404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6" name="Freeform: Shape 10375">
                <a:extLst>
                  <a:ext uri="{FF2B5EF4-FFF2-40B4-BE49-F238E27FC236}">
                    <a16:creationId xmlns:a16="http://schemas.microsoft.com/office/drawing/2014/main" id="{8CE9E674-0B62-7652-E917-36AE2E6F0D8B}"/>
                  </a:ext>
                </a:extLst>
              </p:cNvPr>
              <p:cNvSpPr/>
              <p:nvPr/>
            </p:nvSpPr>
            <p:spPr>
              <a:xfrm>
                <a:off x="5645289" y="3333342"/>
                <a:ext cx="39953" cy="80202"/>
              </a:xfrm>
              <a:custGeom>
                <a:avLst/>
                <a:gdLst>
                  <a:gd name="connsiteX0" fmla="*/ 8854 w 39953"/>
                  <a:gd name="connsiteY0" fmla="*/ 77167 h 80202"/>
                  <a:gd name="connsiteX1" fmla="*/ 11130 w 39953"/>
                  <a:gd name="connsiteY1" fmla="*/ 74891 h 80202"/>
                  <a:gd name="connsiteX2" fmla="*/ 32884 w 39953"/>
                  <a:gd name="connsiteY2" fmla="*/ 49216 h 80202"/>
                  <a:gd name="connsiteX3" fmla="*/ 38449 w 39953"/>
                  <a:gd name="connsiteY3" fmla="*/ 35177 h 80202"/>
                  <a:gd name="connsiteX4" fmla="*/ 39841 w 39953"/>
                  <a:gd name="connsiteY4" fmla="*/ 26197 h 80202"/>
                  <a:gd name="connsiteX5" fmla="*/ 39841 w 39953"/>
                  <a:gd name="connsiteY5" fmla="*/ 18482 h 80202"/>
                  <a:gd name="connsiteX6" fmla="*/ 39587 w 39953"/>
                  <a:gd name="connsiteY6" fmla="*/ 15320 h 80202"/>
                  <a:gd name="connsiteX7" fmla="*/ 38323 w 39953"/>
                  <a:gd name="connsiteY7" fmla="*/ 9882 h 80202"/>
                  <a:gd name="connsiteX8" fmla="*/ 34022 w 39953"/>
                  <a:gd name="connsiteY8" fmla="*/ 1028 h 80202"/>
                  <a:gd name="connsiteX9" fmla="*/ 32125 w 39953"/>
                  <a:gd name="connsiteY9" fmla="*/ 2040 h 80202"/>
                  <a:gd name="connsiteX10" fmla="*/ 36932 w 39953"/>
                  <a:gd name="connsiteY10" fmla="*/ 15699 h 80202"/>
                  <a:gd name="connsiteX11" fmla="*/ 36932 w 39953"/>
                  <a:gd name="connsiteY11" fmla="*/ 16458 h 80202"/>
                  <a:gd name="connsiteX12" fmla="*/ 37058 w 39953"/>
                  <a:gd name="connsiteY12" fmla="*/ 18355 h 80202"/>
                  <a:gd name="connsiteX13" fmla="*/ 37184 w 39953"/>
                  <a:gd name="connsiteY13" fmla="*/ 23161 h 80202"/>
                  <a:gd name="connsiteX14" fmla="*/ 36552 w 39953"/>
                  <a:gd name="connsiteY14" fmla="*/ 30877 h 80202"/>
                  <a:gd name="connsiteX15" fmla="*/ 30734 w 39953"/>
                  <a:gd name="connsiteY15" fmla="*/ 47445 h 80202"/>
                  <a:gd name="connsiteX16" fmla="*/ 9739 w 39953"/>
                  <a:gd name="connsiteY16" fmla="*/ 73373 h 80202"/>
                  <a:gd name="connsiteX17" fmla="*/ 5059 w 39953"/>
                  <a:gd name="connsiteY17" fmla="*/ 77420 h 80202"/>
                  <a:gd name="connsiteX18" fmla="*/ 3036 w 39953"/>
                  <a:gd name="connsiteY18" fmla="*/ 78811 h 80202"/>
                  <a:gd name="connsiteX19" fmla="*/ 0 w 39953"/>
                  <a:gd name="connsiteY19" fmla="*/ 76408 h 80202"/>
                  <a:gd name="connsiteX20" fmla="*/ 4047 w 39953"/>
                  <a:gd name="connsiteY20" fmla="*/ 80203 h 80202"/>
                  <a:gd name="connsiteX21" fmla="*/ 8854 w 39953"/>
                  <a:gd name="connsiteY21" fmla="*/ 77041 h 80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9953" h="80202">
                    <a:moveTo>
                      <a:pt x="8854" y="77167"/>
                    </a:moveTo>
                    <a:cubicBezTo>
                      <a:pt x="9739" y="76535"/>
                      <a:pt x="10498" y="75776"/>
                      <a:pt x="11130" y="74891"/>
                    </a:cubicBezTo>
                    <a:cubicBezTo>
                      <a:pt x="22134" y="64899"/>
                      <a:pt x="28331" y="57184"/>
                      <a:pt x="32884" y="49216"/>
                    </a:cubicBezTo>
                    <a:cubicBezTo>
                      <a:pt x="35161" y="45042"/>
                      <a:pt x="37058" y="40615"/>
                      <a:pt x="38449" y="35177"/>
                    </a:cubicBezTo>
                    <a:cubicBezTo>
                      <a:pt x="39082" y="32521"/>
                      <a:pt x="39587" y="29359"/>
                      <a:pt x="39841" y="26197"/>
                    </a:cubicBezTo>
                    <a:cubicBezTo>
                      <a:pt x="40094" y="22655"/>
                      <a:pt x="39841" y="21138"/>
                      <a:pt x="39841" y="18482"/>
                    </a:cubicBezTo>
                    <a:lnTo>
                      <a:pt x="39587" y="15320"/>
                    </a:lnTo>
                    <a:cubicBezTo>
                      <a:pt x="39587" y="15320"/>
                      <a:pt x="39208" y="13043"/>
                      <a:pt x="38323" y="9882"/>
                    </a:cubicBezTo>
                    <a:cubicBezTo>
                      <a:pt x="37438" y="6466"/>
                      <a:pt x="35793" y="4443"/>
                      <a:pt x="34022" y="1028"/>
                    </a:cubicBezTo>
                    <a:cubicBezTo>
                      <a:pt x="31873" y="-743"/>
                      <a:pt x="31367" y="-110"/>
                      <a:pt x="32125" y="2040"/>
                    </a:cubicBezTo>
                    <a:cubicBezTo>
                      <a:pt x="32758" y="4569"/>
                      <a:pt x="35287" y="7352"/>
                      <a:pt x="36932" y="15699"/>
                    </a:cubicBezTo>
                    <a:lnTo>
                      <a:pt x="36932" y="16458"/>
                    </a:lnTo>
                    <a:cubicBezTo>
                      <a:pt x="36932" y="16458"/>
                      <a:pt x="37058" y="18355"/>
                      <a:pt x="37058" y="18355"/>
                    </a:cubicBezTo>
                    <a:cubicBezTo>
                      <a:pt x="37058" y="19873"/>
                      <a:pt x="37058" y="21391"/>
                      <a:pt x="37184" y="23161"/>
                    </a:cubicBezTo>
                    <a:cubicBezTo>
                      <a:pt x="37184" y="25312"/>
                      <a:pt x="37058" y="28094"/>
                      <a:pt x="36552" y="30877"/>
                    </a:cubicBezTo>
                    <a:cubicBezTo>
                      <a:pt x="35667" y="36442"/>
                      <a:pt x="33643" y="42260"/>
                      <a:pt x="30734" y="47445"/>
                    </a:cubicBezTo>
                    <a:cubicBezTo>
                      <a:pt x="25295" y="57563"/>
                      <a:pt x="17581" y="65911"/>
                      <a:pt x="9739" y="73373"/>
                    </a:cubicBezTo>
                    <a:cubicBezTo>
                      <a:pt x="7209" y="76535"/>
                      <a:pt x="5692" y="76788"/>
                      <a:pt x="5059" y="77420"/>
                    </a:cubicBezTo>
                    <a:lnTo>
                      <a:pt x="3036" y="78811"/>
                    </a:lnTo>
                    <a:lnTo>
                      <a:pt x="0" y="76408"/>
                    </a:lnTo>
                    <a:lnTo>
                      <a:pt x="4047" y="80203"/>
                    </a:lnTo>
                    <a:cubicBezTo>
                      <a:pt x="5186" y="79444"/>
                      <a:pt x="6324" y="78938"/>
                      <a:pt x="8854" y="770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7" name="Freeform: Shape 10376">
                <a:extLst>
                  <a:ext uri="{FF2B5EF4-FFF2-40B4-BE49-F238E27FC236}">
                    <a16:creationId xmlns:a16="http://schemas.microsoft.com/office/drawing/2014/main" id="{30BD35B7-DEFC-DAFC-33DF-6C177471D0C0}"/>
                  </a:ext>
                </a:extLst>
              </p:cNvPr>
              <p:cNvSpPr/>
              <p:nvPr/>
            </p:nvSpPr>
            <p:spPr>
              <a:xfrm>
                <a:off x="5645289" y="3409877"/>
                <a:ext cx="1138" cy="2150"/>
              </a:xfrm>
              <a:custGeom>
                <a:avLst/>
                <a:gdLst>
                  <a:gd name="connsiteX0" fmla="*/ 1012 w 1138"/>
                  <a:gd name="connsiteY0" fmla="*/ 1897 h 2150"/>
                  <a:gd name="connsiteX1" fmla="*/ 1139 w 1138"/>
                  <a:gd name="connsiteY1" fmla="*/ 2150 h 2150"/>
                  <a:gd name="connsiteX2" fmla="*/ 0 w 1138"/>
                  <a:gd name="connsiteY2" fmla="*/ 0 h 2150"/>
                  <a:gd name="connsiteX3" fmla="*/ 1012 w 1138"/>
                  <a:gd name="connsiteY3" fmla="*/ 1897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" h="2150">
                    <a:moveTo>
                      <a:pt x="1012" y="1897"/>
                    </a:moveTo>
                    <a:cubicBezTo>
                      <a:pt x="1012" y="1897"/>
                      <a:pt x="1012" y="2024"/>
                      <a:pt x="1139" y="2150"/>
                    </a:cubicBezTo>
                    <a:cubicBezTo>
                      <a:pt x="759" y="1518"/>
                      <a:pt x="253" y="632"/>
                      <a:pt x="0" y="0"/>
                    </a:cubicBezTo>
                    <a:cubicBezTo>
                      <a:pt x="0" y="0"/>
                      <a:pt x="379" y="759"/>
                      <a:pt x="1012" y="189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8" name="Freeform: Shape 10377">
                <a:extLst>
                  <a:ext uri="{FF2B5EF4-FFF2-40B4-BE49-F238E27FC236}">
                    <a16:creationId xmlns:a16="http://schemas.microsoft.com/office/drawing/2014/main" id="{B1CD4C4D-D684-B5A9-A9B6-0309FC26CEFE}"/>
                  </a:ext>
                </a:extLst>
              </p:cNvPr>
              <p:cNvSpPr/>
              <p:nvPr/>
            </p:nvSpPr>
            <p:spPr>
              <a:xfrm>
                <a:off x="5654142" y="3403300"/>
                <a:ext cx="3288" cy="4300"/>
              </a:xfrm>
              <a:custGeom>
                <a:avLst/>
                <a:gdLst>
                  <a:gd name="connsiteX0" fmla="*/ 0 w 3288"/>
                  <a:gd name="connsiteY0" fmla="*/ 4300 h 4300"/>
                  <a:gd name="connsiteX1" fmla="*/ 885 w 3288"/>
                  <a:gd name="connsiteY1" fmla="*/ 3415 h 4300"/>
                  <a:gd name="connsiteX2" fmla="*/ 3289 w 3288"/>
                  <a:gd name="connsiteY2" fmla="*/ 0 h 4300"/>
                  <a:gd name="connsiteX3" fmla="*/ 127 w 3288"/>
                  <a:gd name="connsiteY3" fmla="*/ 4300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8" h="4300">
                    <a:moveTo>
                      <a:pt x="0" y="4300"/>
                    </a:moveTo>
                    <a:cubicBezTo>
                      <a:pt x="0" y="4300"/>
                      <a:pt x="632" y="3668"/>
                      <a:pt x="885" y="3415"/>
                    </a:cubicBezTo>
                    <a:cubicBezTo>
                      <a:pt x="1644" y="2529"/>
                      <a:pt x="2403" y="1518"/>
                      <a:pt x="3289" y="0"/>
                    </a:cubicBezTo>
                    <a:lnTo>
                      <a:pt x="127" y="430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9" name="Freeform: Shape 10378">
                <a:extLst>
                  <a:ext uri="{FF2B5EF4-FFF2-40B4-BE49-F238E27FC236}">
                    <a16:creationId xmlns:a16="http://schemas.microsoft.com/office/drawing/2014/main" id="{3051912A-C063-D6AC-0E76-138244270D24}"/>
                  </a:ext>
                </a:extLst>
              </p:cNvPr>
              <p:cNvSpPr/>
              <p:nvPr/>
            </p:nvSpPr>
            <p:spPr>
              <a:xfrm>
                <a:off x="5253945" y="3231603"/>
                <a:ext cx="603494" cy="1014237"/>
              </a:xfrm>
              <a:custGeom>
                <a:avLst/>
                <a:gdLst>
                  <a:gd name="connsiteX0" fmla="*/ 603320 w 603494"/>
                  <a:gd name="connsiteY0" fmla="*/ 316640 h 1014237"/>
                  <a:gd name="connsiteX1" fmla="*/ 596111 w 603494"/>
                  <a:gd name="connsiteY1" fmla="*/ 298554 h 1014237"/>
                  <a:gd name="connsiteX2" fmla="*/ 591431 w 603494"/>
                  <a:gd name="connsiteY2" fmla="*/ 292230 h 1014237"/>
                  <a:gd name="connsiteX3" fmla="*/ 588396 w 603494"/>
                  <a:gd name="connsiteY3" fmla="*/ 288309 h 1014237"/>
                  <a:gd name="connsiteX4" fmla="*/ 579163 w 603494"/>
                  <a:gd name="connsiteY4" fmla="*/ 279456 h 1014237"/>
                  <a:gd name="connsiteX5" fmla="*/ 549440 w 603494"/>
                  <a:gd name="connsiteY5" fmla="*/ 265670 h 1014237"/>
                  <a:gd name="connsiteX6" fmla="*/ 545393 w 603494"/>
                  <a:gd name="connsiteY6" fmla="*/ 264784 h 1014237"/>
                  <a:gd name="connsiteX7" fmla="*/ 543117 w 603494"/>
                  <a:gd name="connsiteY7" fmla="*/ 264405 h 1014237"/>
                  <a:gd name="connsiteX8" fmla="*/ 539196 w 603494"/>
                  <a:gd name="connsiteY8" fmla="*/ 264025 h 1014237"/>
                  <a:gd name="connsiteX9" fmla="*/ 534137 w 603494"/>
                  <a:gd name="connsiteY9" fmla="*/ 264025 h 1014237"/>
                  <a:gd name="connsiteX10" fmla="*/ 513268 w 603494"/>
                  <a:gd name="connsiteY10" fmla="*/ 271235 h 1014237"/>
                  <a:gd name="connsiteX11" fmla="*/ 503023 w 603494"/>
                  <a:gd name="connsiteY11" fmla="*/ 276041 h 1014237"/>
                  <a:gd name="connsiteX12" fmla="*/ 498217 w 603494"/>
                  <a:gd name="connsiteY12" fmla="*/ 279835 h 1014237"/>
                  <a:gd name="connsiteX13" fmla="*/ 495435 w 603494"/>
                  <a:gd name="connsiteY13" fmla="*/ 282618 h 1014237"/>
                  <a:gd name="connsiteX14" fmla="*/ 493664 w 603494"/>
                  <a:gd name="connsiteY14" fmla="*/ 284768 h 1014237"/>
                  <a:gd name="connsiteX15" fmla="*/ 491135 w 603494"/>
                  <a:gd name="connsiteY15" fmla="*/ 288562 h 1014237"/>
                  <a:gd name="connsiteX16" fmla="*/ 489617 w 603494"/>
                  <a:gd name="connsiteY16" fmla="*/ 291345 h 1014237"/>
                  <a:gd name="connsiteX17" fmla="*/ 486202 w 603494"/>
                  <a:gd name="connsiteY17" fmla="*/ 300451 h 1014237"/>
                  <a:gd name="connsiteX18" fmla="*/ 484937 w 603494"/>
                  <a:gd name="connsiteY18" fmla="*/ 304625 h 1014237"/>
                  <a:gd name="connsiteX19" fmla="*/ 483799 w 603494"/>
                  <a:gd name="connsiteY19" fmla="*/ 306775 h 1014237"/>
                  <a:gd name="connsiteX20" fmla="*/ 481775 w 603494"/>
                  <a:gd name="connsiteY20" fmla="*/ 311454 h 1014237"/>
                  <a:gd name="connsiteX21" fmla="*/ 478993 w 603494"/>
                  <a:gd name="connsiteY21" fmla="*/ 319170 h 1014237"/>
                  <a:gd name="connsiteX22" fmla="*/ 475325 w 603494"/>
                  <a:gd name="connsiteY22" fmla="*/ 332323 h 1014237"/>
                  <a:gd name="connsiteX23" fmla="*/ 469886 w 603494"/>
                  <a:gd name="connsiteY23" fmla="*/ 349524 h 1014237"/>
                  <a:gd name="connsiteX24" fmla="*/ 460527 w 603494"/>
                  <a:gd name="connsiteY24" fmla="*/ 377982 h 1014237"/>
                  <a:gd name="connsiteX25" fmla="*/ 450029 w 603494"/>
                  <a:gd name="connsiteY25" fmla="*/ 398724 h 1014237"/>
                  <a:gd name="connsiteX26" fmla="*/ 441302 w 603494"/>
                  <a:gd name="connsiteY26" fmla="*/ 424146 h 1014237"/>
                  <a:gd name="connsiteX27" fmla="*/ 429666 w 603494"/>
                  <a:gd name="connsiteY27" fmla="*/ 474610 h 1014237"/>
                  <a:gd name="connsiteX28" fmla="*/ 411454 w 603494"/>
                  <a:gd name="connsiteY28" fmla="*/ 525834 h 1014237"/>
                  <a:gd name="connsiteX29" fmla="*/ 399944 w 603494"/>
                  <a:gd name="connsiteY29" fmla="*/ 556315 h 1014237"/>
                  <a:gd name="connsiteX30" fmla="*/ 389826 w 603494"/>
                  <a:gd name="connsiteY30" fmla="*/ 584898 h 1014237"/>
                  <a:gd name="connsiteX31" fmla="*/ 399565 w 603494"/>
                  <a:gd name="connsiteY31" fmla="*/ 567318 h 1014237"/>
                  <a:gd name="connsiteX32" fmla="*/ 409177 w 603494"/>
                  <a:gd name="connsiteY32" fmla="*/ 542402 h 1014237"/>
                  <a:gd name="connsiteX33" fmla="*/ 417145 w 603494"/>
                  <a:gd name="connsiteY33" fmla="*/ 526593 h 1014237"/>
                  <a:gd name="connsiteX34" fmla="*/ 403359 w 603494"/>
                  <a:gd name="connsiteY34" fmla="*/ 559730 h 1014237"/>
                  <a:gd name="connsiteX35" fmla="*/ 397288 w 603494"/>
                  <a:gd name="connsiteY35" fmla="*/ 580219 h 1014237"/>
                  <a:gd name="connsiteX36" fmla="*/ 388308 w 603494"/>
                  <a:gd name="connsiteY36" fmla="*/ 617024 h 1014237"/>
                  <a:gd name="connsiteX37" fmla="*/ 356310 w 603494"/>
                  <a:gd name="connsiteY37" fmla="*/ 694681 h 1014237"/>
                  <a:gd name="connsiteX38" fmla="*/ 347330 w 603494"/>
                  <a:gd name="connsiteY38" fmla="*/ 700120 h 1014237"/>
                  <a:gd name="connsiteX39" fmla="*/ 332785 w 603494"/>
                  <a:gd name="connsiteY39" fmla="*/ 738948 h 1014237"/>
                  <a:gd name="connsiteX40" fmla="*/ 321022 w 603494"/>
                  <a:gd name="connsiteY40" fmla="*/ 764244 h 1014237"/>
                  <a:gd name="connsiteX41" fmla="*/ 307363 w 603494"/>
                  <a:gd name="connsiteY41" fmla="*/ 791689 h 1014237"/>
                  <a:gd name="connsiteX42" fmla="*/ 298004 w 603494"/>
                  <a:gd name="connsiteY42" fmla="*/ 804969 h 1014237"/>
                  <a:gd name="connsiteX43" fmla="*/ 290921 w 603494"/>
                  <a:gd name="connsiteY43" fmla="*/ 811673 h 1014237"/>
                  <a:gd name="connsiteX44" fmla="*/ 290921 w 603494"/>
                  <a:gd name="connsiteY44" fmla="*/ 811546 h 1014237"/>
                  <a:gd name="connsiteX45" fmla="*/ 289530 w 603494"/>
                  <a:gd name="connsiteY45" fmla="*/ 802566 h 1014237"/>
                  <a:gd name="connsiteX46" fmla="*/ 288644 w 603494"/>
                  <a:gd name="connsiteY46" fmla="*/ 768923 h 1014237"/>
                  <a:gd name="connsiteX47" fmla="*/ 291933 w 603494"/>
                  <a:gd name="connsiteY47" fmla="*/ 777271 h 1014237"/>
                  <a:gd name="connsiteX48" fmla="*/ 293703 w 603494"/>
                  <a:gd name="connsiteY48" fmla="*/ 732624 h 1014237"/>
                  <a:gd name="connsiteX49" fmla="*/ 293703 w 603494"/>
                  <a:gd name="connsiteY49" fmla="*/ 702649 h 1014237"/>
                  <a:gd name="connsiteX50" fmla="*/ 297624 w 603494"/>
                  <a:gd name="connsiteY50" fmla="*/ 658761 h 1014237"/>
                  <a:gd name="connsiteX51" fmla="*/ 299395 w 603494"/>
                  <a:gd name="connsiteY51" fmla="*/ 639410 h 1014237"/>
                  <a:gd name="connsiteX52" fmla="*/ 301671 w 603494"/>
                  <a:gd name="connsiteY52" fmla="*/ 623095 h 1014237"/>
                  <a:gd name="connsiteX53" fmla="*/ 313055 w 603494"/>
                  <a:gd name="connsiteY53" fmla="*/ 561247 h 1014237"/>
                  <a:gd name="connsiteX54" fmla="*/ 318366 w 603494"/>
                  <a:gd name="connsiteY54" fmla="*/ 509391 h 1014237"/>
                  <a:gd name="connsiteX55" fmla="*/ 322920 w 603494"/>
                  <a:gd name="connsiteY55" fmla="*/ 457789 h 1014237"/>
                  <a:gd name="connsiteX56" fmla="*/ 310904 w 603494"/>
                  <a:gd name="connsiteY56" fmla="*/ 549485 h 1014237"/>
                  <a:gd name="connsiteX57" fmla="*/ 307236 w 603494"/>
                  <a:gd name="connsiteY57" fmla="*/ 522672 h 1014237"/>
                  <a:gd name="connsiteX58" fmla="*/ 313940 w 603494"/>
                  <a:gd name="connsiteY58" fmla="*/ 467781 h 1014237"/>
                  <a:gd name="connsiteX59" fmla="*/ 323805 w 603494"/>
                  <a:gd name="connsiteY59" fmla="*/ 426802 h 1014237"/>
                  <a:gd name="connsiteX60" fmla="*/ 314066 w 603494"/>
                  <a:gd name="connsiteY60" fmla="*/ 482325 h 1014237"/>
                  <a:gd name="connsiteX61" fmla="*/ 309639 w 603494"/>
                  <a:gd name="connsiteY61" fmla="*/ 533675 h 1014237"/>
                  <a:gd name="connsiteX62" fmla="*/ 318746 w 603494"/>
                  <a:gd name="connsiteY62" fmla="*/ 466263 h 1014237"/>
                  <a:gd name="connsiteX63" fmla="*/ 328611 w 603494"/>
                  <a:gd name="connsiteY63" fmla="*/ 412130 h 1014237"/>
                  <a:gd name="connsiteX64" fmla="*/ 326841 w 603494"/>
                  <a:gd name="connsiteY64" fmla="*/ 396194 h 1014237"/>
                  <a:gd name="connsiteX65" fmla="*/ 334176 w 603494"/>
                  <a:gd name="connsiteY65" fmla="*/ 364828 h 1014237"/>
                  <a:gd name="connsiteX66" fmla="*/ 339994 w 603494"/>
                  <a:gd name="connsiteY66" fmla="*/ 335864 h 1014237"/>
                  <a:gd name="connsiteX67" fmla="*/ 353148 w 603494"/>
                  <a:gd name="connsiteY67" fmla="*/ 283250 h 1014237"/>
                  <a:gd name="connsiteX68" fmla="*/ 369463 w 603494"/>
                  <a:gd name="connsiteY68" fmla="*/ 228738 h 1014237"/>
                  <a:gd name="connsiteX69" fmla="*/ 379329 w 603494"/>
                  <a:gd name="connsiteY69" fmla="*/ 205593 h 1014237"/>
                  <a:gd name="connsiteX70" fmla="*/ 383123 w 603494"/>
                  <a:gd name="connsiteY70" fmla="*/ 201166 h 1014237"/>
                  <a:gd name="connsiteX71" fmla="*/ 388814 w 603494"/>
                  <a:gd name="connsiteY71" fmla="*/ 195601 h 1014237"/>
                  <a:gd name="connsiteX72" fmla="*/ 394885 w 603494"/>
                  <a:gd name="connsiteY72" fmla="*/ 189404 h 1014237"/>
                  <a:gd name="connsiteX73" fmla="*/ 396909 w 603494"/>
                  <a:gd name="connsiteY73" fmla="*/ 187507 h 1014237"/>
                  <a:gd name="connsiteX74" fmla="*/ 397162 w 603494"/>
                  <a:gd name="connsiteY74" fmla="*/ 187507 h 1014237"/>
                  <a:gd name="connsiteX75" fmla="*/ 396024 w 603494"/>
                  <a:gd name="connsiteY75" fmla="*/ 185862 h 1014237"/>
                  <a:gd name="connsiteX76" fmla="*/ 394506 w 603494"/>
                  <a:gd name="connsiteY76" fmla="*/ 183712 h 1014237"/>
                  <a:gd name="connsiteX77" fmla="*/ 395265 w 603494"/>
                  <a:gd name="connsiteY77" fmla="*/ 184850 h 1014237"/>
                  <a:gd name="connsiteX78" fmla="*/ 394759 w 603494"/>
                  <a:gd name="connsiteY78" fmla="*/ 184850 h 1014237"/>
                  <a:gd name="connsiteX79" fmla="*/ 392988 w 603494"/>
                  <a:gd name="connsiteY79" fmla="*/ 185736 h 1014237"/>
                  <a:gd name="connsiteX80" fmla="*/ 391470 w 603494"/>
                  <a:gd name="connsiteY80" fmla="*/ 185230 h 1014237"/>
                  <a:gd name="connsiteX81" fmla="*/ 393873 w 603494"/>
                  <a:gd name="connsiteY81" fmla="*/ 183207 h 1014237"/>
                  <a:gd name="connsiteX82" fmla="*/ 393873 w 603494"/>
                  <a:gd name="connsiteY82" fmla="*/ 182953 h 1014237"/>
                  <a:gd name="connsiteX83" fmla="*/ 393367 w 603494"/>
                  <a:gd name="connsiteY83" fmla="*/ 182195 h 1014237"/>
                  <a:gd name="connsiteX84" fmla="*/ 392988 w 603494"/>
                  <a:gd name="connsiteY84" fmla="*/ 181562 h 1014237"/>
                  <a:gd name="connsiteX85" fmla="*/ 392988 w 603494"/>
                  <a:gd name="connsiteY85" fmla="*/ 181562 h 1014237"/>
                  <a:gd name="connsiteX86" fmla="*/ 392988 w 603494"/>
                  <a:gd name="connsiteY86" fmla="*/ 181436 h 1014237"/>
                  <a:gd name="connsiteX87" fmla="*/ 391344 w 603494"/>
                  <a:gd name="connsiteY87" fmla="*/ 178653 h 1014237"/>
                  <a:gd name="connsiteX88" fmla="*/ 392988 w 603494"/>
                  <a:gd name="connsiteY88" fmla="*/ 181436 h 1014237"/>
                  <a:gd name="connsiteX89" fmla="*/ 392609 w 603494"/>
                  <a:gd name="connsiteY89" fmla="*/ 180803 h 1014237"/>
                  <a:gd name="connsiteX90" fmla="*/ 393241 w 603494"/>
                  <a:gd name="connsiteY90" fmla="*/ 181815 h 1014237"/>
                  <a:gd name="connsiteX91" fmla="*/ 393115 w 603494"/>
                  <a:gd name="connsiteY91" fmla="*/ 181815 h 1014237"/>
                  <a:gd name="connsiteX92" fmla="*/ 392103 w 603494"/>
                  <a:gd name="connsiteY92" fmla="*/ 182827 h 1014237"/>
                  <a:gd name="connsiteX93" fmla="*/ 389194 w 603494"/>
                  <a:gd name="connsiteY93" fmla="*/ 185989 h 1014237"/>
                  <a:gd name="connsiteX94" fmla="*/ 381858 w 603494"/>
                  <a:gd name="connsiteY94" fmla="*/ 193831 h 1014237"/>
                  <a:gd name="connsiteX95" fmla="*/ 372499 w 603494"/>
                  <a:gd name="connsiteY95" fmla="*/ 205340 h 1014237"/>
                  <a:gd name="connsiteX96" fmla="*/ 364531 w 603494"/>
                  <a:gd name="connsiteY96" fmla="*/ 212676 h 1014237"/>
                  <a:gd name="connsiteX97" fmla="*/ 375281 w 603494"/>
                  <a:gd name="connsiteY97" fmla="*/ 191048 h 1014237"/>
                  <a:gd name="connsiteX98" fmla="*/ 378190 w 603494"/>
                  <a:gd name="connsiteY98" fmla="*/ 190795 h 1014237"/>
                  <a:gd name="connsiteX99" fmla="*/ 384894 w 603494"/>
                  <a:gd name="connsiteY99" fmla="*/ 184345 h 1014237"/>
                  <a:gd name="connsiteX100" fmla="*/ 391344 w 603494"/>
                  <a:gd name="connsiteY100" fmla="*/ 178400 h 1014237"/>
                  <a:gd name="connsiteX101" fmla="*/ 391470 w 603494"/>
                  <a:gd name="connsiteY101" fmla="*/ 178400 h 1014237"/>
                  <a:gd name="connsiteX102" fmla="*/ 392356 w 603494"/>
                  <a:gd name="connsiteY102" fmla="*/ 177768 h 1014237"/>
                  <a:gd name="connsiteX103" fmla="*/ 394379 w 603494"/>
                  <a:gd name="connsiteY103" fmla="*/ 176377 h 1014237"/>
                  <a:gd name="connsiteX104" fmla="*/ 398300 w 603494"/>
                  <a:gd name="connsiteY104" fmla="*/ 173088 h 1014237"/>
                  <a:gd name="connsiteX105" fmla="*/ 417651 w 603494"/>
                  <a:gd name="connsiteY105" fmla="*/ 150702 h 1014237"/>
                  <a:gd name="connsiteX106" fmla="*/ 424228 w 603494"/>
                  <a:gd name="connsiteY106" fmla="*/ 134892 h 1014237"/>
                  <a:gd name="connsiteX107" fmla="*/ 425240 w 603494"/>
                  <a:gd name="connsiteY107" fmla="*/ 126545 h 1014237"/>
                  <a:gd name="connsiteX108" fmla="*/ 424987 w 603494"/>
                  <a:gd name="connsiteY108" fmla="*/ 120347 h 1014237"/>
                  <a:gd name="connsiteX109" fmla="*/ 424987 w 603494"/>
                  <a:gd name="connsiteY109" fmla="*/ 118703 h 1014237"/>
                  <a:gd name="connsiteX110" fmla="*/ 424860 w 603494"/>
                  <a:gd name="connsiteY110" fmla="*/ 118450 h 1014237"/>
                  <a:gd name="connsiteX111" fmla="*/ 422457 w 603494"/>
                  <a:gd name="connsiteY111" fmla="*/ 111241 h 1014237"/>
                  <a:gd name="connsiteX112" fmla="*/ 419548 w 603494"/>
                  <a:gd name="connsiteY112" fmla="*/ 106308 h 1014237"/>
                  <a:gd name="connsiteX113" fmla="*/ 417145 w 603494"/>
                  <a:gd name="connsiteY113" fmla="*/ 105170 h 1014237"/>
                  <a:gd name="connsiteX114" fmla="*/ 422457 w 603494"/>
                  <a:gd name="connsiteY114" fmla="*/ 118956 h 1014237"/>
                  <a:gd name="connsiteX115" fmla="*/ 422457 w 603494"/>
                  <a:gd name="connsiteY115" fmla="*/ 119715 h 1014237"/>
                  <a:gd name="connsiteX116" fmla="*/ 422457 w 603494"/>
                  <a:gd name="connsiteY116" fmla="*/ 120473 h 1014237"/>
                  <a:gd name="connsiteX117" fmla="*/ 422457 w 603494"/>
                  <a:gd name="connsiteY117" fmla="*/ 125912 h 1014237"/>
                  <a:gd name="connsiteX118" fmla="*/ 421572 w 603494"/>
                  <a:gd name="connsiteY118" fmla="*/ 132236 h 1014237"/>
                  <a:gd name="connsiteX119" fmla="*/ 418663 w 603494"/>
                  <a:gd name="connsiteY119" fmla="*/ 140710 h 1014237"/>
                  <a:gd name="connsiteX120" fmla="*/ 418410 w 603494"/>
                  <a:gd name="connsiteY120" fmla="*/ 140204 h 1014237"/>
                  <a:gd name="connsiteX121" fmla="*/ 420813 w 603494"/>
                  <a:gd name="connsiteY121" fmla="*/ 125533 h 1014237"/>
                  <a:gd name="connsiteX122" fmla="*/ 420813 w 603494"/>
                  <a:gd name="connsiteY122" fmla="*/ 120347 h 1014237"/>
                  <a:gd name="connsiteX123" fmla="*/ 420813 w 603494"/>
                  <a:gd name="connsiteY123" fmla="*/ 119462 h 1014237"/>
                  <a:gd name="connsiteX124" fmla="*/ 420813 w 603494"/>
                  <a:gd name="connsiteY124" fmla="*/ 119209 h 1014237"/>
                  <a:gd name="connsiteX125" fmla="*/ 419169 w 603494"/>
                  <a:gd name="connsiteY125" fmla="*/ 113265 h 1014237"/>
                  <a:gd name="connsiteX126" fmla="*/ 416513 w 603494"/>
                  <a:gd name="connsiteY126" fmla="*/ 108458 h 1014237"/>
                  <a:gd name="connsiteX127" fmla="*/ 411454 w 603494"/>
                  <a:gd name="connsiteY127" fmla="*/ 99478 h 1014237"/>
                  <a:gd name="connsiteX128" fmla="*/ 400577 w 603494"/>
                  <a:gd name="connsiteY128" fmla="*/ 82910 h 1014237"/>
                  <a:gd name="connsiteX129" fmla="*/ 374522 w 603494"/>
                  <a:gd name="connsiteY129" fmla="*/ 53820 h 1014237"/>
                  <a:gd name="connsiteX130" fmla="*/ 309766 w 603494"/>
                  <a:gd name="connsiteY130" fmla="*/ 11071 h 1014237"/>
                  <a:gd name="connsiteX131" fmla="*/ 275996 w 603494"/>
                  <a:gd name="connsiteY131" fmla="*/ 2850 h 1014237"/>
                  <a:gd name="connsiteX132" fmla="*/ 244377 w 603494"/>
                  <a:gd name="connsiteY132" fmla="*/ 1838 h 1014237"/>
                  <a:gd name="connsiteX133" fmla="*/ 286115 w 603494"/>
                  <a:gd name="connsiteY133" fmla="*/ 7656 h 1014237"/>
                  <a:gd name="connsiteX134" fmla="*/ 313813 w 603494"/>
                  <a:gd name="connsiteY134" fmla="*/ 19418 h 1014237"/>
                  <a:gd name="connsiteX135" fmla="*/ 360863 w 603494"/>
                  <a:gd name="connsiteY135" fmla="*/ 50785 h 1014237"/>
                  <a:gd name="connsiteX136" fmla="*/ 356436 w 603494"/>
                  <a:gd name="connsiteY136" fmla="*/ 52049 h 1014237"/>
                  <a:gd name="connsiteX137" fmla="*/ 313434 w 603494"/>
                  <a:gd name="connsiteY137" fmla="*/ 27386 h 1014237"/>
                  <a:gd name="connsiteX138" fmla="*/ 245642 w 603494"/>
                  <a:gd name="connsiteY138" fmla="*/ 9932 h 1014237"/>
                  <a:gd name="connsiteX139" fmla="*/ 273088 w 603494"/>
                  <a:gd name="connsiteY139" fmla="*/ 11703 h 1014237"/>
                  <a:gd name="connsiteX140" fmla="*/ 320769 w 603494"/>
                  <a:gd name="connsiteY140" fmla="*/ 25615 h 1014237"/>
                  <a:gd name="connsiteX141" fmla="*/ 260566 w 603494"/>
                  <a:gd name="connsiteY141" fmla="*/ 5126 h 1014237"/>
                  <a:gd name="connsiteX142" fmla="*/ 225659 w 603494"/>
                  <a:gd name="connsiteY142" fmla="*/ 6770 h 1014237"/>
                  <a:gd name="connsiteX143" fmla="*/ 211113 w 603494"/>
                  <a:gd name="connsiteY143" fmla="*/ 8921 h 1014237"/>
                  <a:gd name="connsiteX144" fmla="*/ 203525 w 603494"/>
                  <a:gd name="connsiteY144" fmla="*/ 10691 h 1014237"/>
                  <a:gd name="connsiteX145" fmla="*/ 195177 w 603494"/>
                  <a:gd name="connsiteY145" fmla="*/ 14359 h 1014237"/>
                  <a:gd name="connsiteX146" fmla="*/ 188727 w 603494"/>
                  <a:gd name="connsiteY146" fmla="*/ 18786 h 1014237"/>
                  <a:gd name="connsiteX147" fmla="*/ 182530 w 603494"/>
                  <a:gd name="connsiteY147" fmla="*/ 22327 h 1014237"/>
                  <a:gd name="connsiteX148" fmla="*/ 170008 w 603494"/>
                  <a:gd name="connsiteY148" fmla="*/ 32445 h 1014237"/>
                  <a:gd name="connsiteX149" fmla="*/ 171526 w 603494"/>
                  <a:gd name="connsiteY149" fmla="*/ 33963 h 1014237"/>
                  <a:gd name="connsiteX150" fmla="*/ 184933 w 603494"/>
                  <a:gd name="connsiteY150" fmla="*/ 24730 h 1014237"/>
                  <a:gd name="connsiteX151" fmla="*/ 187209 w 603494"/>
                  <a:gd name="connsiteY151" fmla="*/ 22454 h 1014237"/>
                  <a:gd name="connsiteX152" fmla="*/ 196948 w 603494"/>
                  <a:gd name="connsiteY152" fmla="*/ 15245 h 1014237"/>
                  <a:gd name="connsiteX153" fmla="*/ 205169 w 603494"/>
                  <a:gd name="connsiteY153" fmla="*/ 14106 h 1014237"/>
                  <a:gd name="connsiteX154" fmla="*/ 213137 w 603494"/>
                  <a:gd name="connsiteY154" fmla="*/ 13347 h 1014237"/>
                  <a:gd name="connsiteX155" fmla="*/ 203398 w 603494"/>
                  <a:gd name="connsiteY155" fmla="*/ 16003 h 1014237"/>
                  <a:gd name="connsiteX156" fmla="*/ 187589 w 603494"/>
                  <a:gd name="connsiteY156" fmla="*/ 26121 h 1014237"/>
                  <a:gd name="connsiteX157" fmla="*/ 162673 w 603494"/>
                  <a:gd name="connsiteY157" fmla="*/ 49520 h 1014237"/>
                  <a:gd name="connsiteX158" fmla="*/ 138389 w 603494"/>
                  <a:gd name="connsiteY158" fmla="*/ 87336 h 1014237"/>
                  <a:gd name="connsiteX159" fmla="*/ 136366 w 603494"/>
                  <a:gd name="connsiteY159" fmla="*/ 92143 h 1014237"/>
                  <a:gd name="connsiteX160" fmla="*/ 114611 w 603494"/>
                  <a:gd name="connsiteY160" fmla="*/ 145390 h 1014237"/>
                  <a:gd name="connsiteX161" fmla="*/ 116003 w 603494"/>
                  <a:gd name="connsiteY161" fmla="*/ 146022 h 1014237"/>
                  <a:gd name="connsiteX162" fmla="*/ 109552 w 603494"/>
                  <a:gd name="connsiteY162" fmla="*/ 166511 h 1014237"/>
                  <a:gd name="connsiteX163" fmla="*/ 93996 w 603494"/>
                  <a:gd name="connsiteY163" fmla="*/ 227347 h 1014237"/>
                  <a:gd name="connsiteX164" fmla="*/ 93363 w 603494"/>
                  <a:gd name="connsiteY164" fmla="*/ 227347 h 1014237"/>
                  <a:gd name="connsiteX165" fmla="*/ 96778 w 603494"/>
                  <a:gd name="connsiteY165" fmla="*/ 205087 h 1014237"/>
                  <a:gd name="connsiteX166" fmla="*/ 92478 w 603494"/>
                  <a:gd name="connsiteY166" fmla="*/ 221150 h 1014237"/>
                  <a:gd name="connsiteX167" fmla="*/ 92478 w 603494"/>
                  <a:gd name="connsiteY167" fmla="*/ 220011 h 1014237"/>
                  <a:gd name="connsiteX168" fmla="*/ 85142 w 603494"/>
                  <a:gd name="connsiteY168" fmla="*/ 245813 h 1014237"/>
                  <a:gd name="connsiteX169" fmla="*/ 77806 w 603494"/>
                  <a:gd name="connsiteY169" fmla="*/ 280594 h 1014237"/>
                  <a:gd name="connsiteX170" fmla="*/ 78565 w 603494"/>
                  <a:gd name="connsiteY170" fmla="*/ 298807 h 1014237"/>
                  <a:gd name="connsiteX171" fmla="*/ 72368 w 603494"/>
                  <a:gd name="connsiteY171" fmla="*/ 331185 h 1014237"/>
                  <a:gd name="connsiteX172" fmla="*/ 61364 w 603494"/>
                  <a:gd name="connsiteY172" fmla="*/ 403783 h 1014237"/>
                  <a:gd name="connsiteX173" fmla="*/ 58329 w 603494"/>
                  <a:gd name="connsiteY173" fmla="*/ 378740 h 1014237"/>
                  <a:gd name="connsiteX174" fmla="*/ 58961 w 603494"/>
                  <a:gd name="connsiteY174" fmla="*/ 357619 h 1014237"/>
                  <a:gd name="connsiteX175" fmla="*/ 65159 w 603494"/>
                  <a:gd name="connsiteY175" fmla="*/ 309937 h 1014237"/>
                  <a:gd name="connsiteX176" fmla="*/ 59720 w 603494"/>
                  <a:gd name="connsiteY176" fmla="*/ 334473 h 1014237"/>
                  <a:gd name="connsiteX177" fmla="*/ 51626 w 603494"/>
                  <a:gd name="connsiteY177" fmla="*/ 386835 h 1014237"/>
                  <a:gd name="connsiteX178" fmla="*/ 55546 w 603494"/>
                  <a:gd name="connsiteY178" fmla="*/ 323976 h 1014237"/>
                  <a:gd name="connsiteX179" fmla="*/ 51246 w 603494"/>
                  <a:gd name="connsiteY179" fmla="*/ 323217 h 1014237"/>
                  <a:gd name="connsiteX180" fmla="*/ 36195 w 603494"/>
                  <a:gd name="connsiteY180" fmla="*/ 416178 h 1014237"/>
                  <a:gd name="connsiteX181" fmla="*/ 48590 w 603494"/>
                  <a:gd name="connsiteY181" fmla="*/ 370520 h 1014237"/>
                  <a:gd name="connsiteX182" fmla="*/ 43784 w 603494"/>
                  <a:gd name="connsiteY182" fmla="*/ 433126 h 1014237"/>
                  <a:gd name="connsiteX183" fmla="*/ 31389 w 603494"/>
                  <a:gd name="connsiteY183" fmla="*/ 494594 h 1014237"/>
                  <a:gd name="connsiteX184" fmla="*/ 27974 w 603494"/>
                  <a:gd name="connsiteY184" fmla="*/ 478405 h 1014237"/>
                  <a:gd name="connsiteX185" fmla="*/ 28860 w 603494"/>
                  <a:gd name="connsiteY185" fmla="*/ 462721 h 1014237"/>
                  <a:gd name="connsiteX186" fmla="*/ 30377 w 603494"/>
                  <a:gd name="connsiteY186" fmla="*/ 435402 h 1014237"/>
                  <a:gd name="connsiteX187" fmla="*/ 34172 w 603494"/>
                  <a:gd name="connsiteY187" fmla="*/ 399989 h 1014237"/>
                  <a:gd name="connsiteX188" fmla="*/ 24433 w 603494"/>
                  <a:gd name="connsiteY188" fmla="*/ 462216 h 1014237"/>
                  <a:gd name="connsiteX189" fmla="*/ 23042 w 603494"/>
                  <a:gd name="connsiteY189" fmla="*/ 498135 h 1014237"/>
                  <a:gd name="connsiteX190" fmla="*/ 18995 w 603494"/>
                  <a:gd name="connsiteY190" fmla="*/ 530893 h 1014237"/>
                  <a:gd name="connsiteX191" fmla="*/ 15706 w 603494"/>
                  <a:gd name="connsiteY191" fmla="*/ 556188 h 1014237"/>
                  <a:gd name="connsiteX192" fmla="*/ 16212 w 603494"/>
                  <a:gd name="connsiteY192" fmla="*/ 524569 h 1014237"/>
                  <a:gd name="connsiteX193" fmla="*/ 13176 w 603494"/>
                  <a:gd name="connsiteY193" fmla="*/ 558971 h 1014237"/>
                  <a:gd name="connsiteX194" fmla="*/ 10900 w 603494"/>
                  <a:gd name="connsiteY194" fmla="*/ 582369 h 1014237"/>
                  <a:gd name="connsiteX195" fmla="*/ 6473 w 603494"/>
                  <a:gd name="connsiteY195" fmla="*/ 634351 h 1014237"/>
                  <a:gd name="connsiteX196" fmla="*/ 12165 w 603494"/>
                  <a:gd name="connsiteY196" fmla="*/ 650161 h 1014237"/>
                  <a:gd name="connsiteX197" fmla="*/ 8497 w 603494"/>
                  <a:gd name="connsiteY197" fmla="*/ 670271 h 1014237"/>
                  <a:gd name="connsiteX198" fmla="*/ 4955 w 603494"/>
                  <a:gd name="connsiteY198" fmla="*/ 731106 h 1014237"/>
                  <a:gd name="connsiteX199" fmla="*/ 9129 w 603494"/>
                  <a:gd name="connsiteY199" fmla="*/ 799657 h 1014237"/>
                  <a:gd name="connsiteX200" fmla="*/ 15073 w 603494"/>
                  <a:gd name="connsiteY200" fmla="*/ 842786 h 1014237"/>
                  <a:gd name="connsiteX201" fmla="*/ 3564 w 603494"/>
                  <a:gd name="connsiteY201" fmla="*/ 762473 h 1014237"/>
                  <a:gd name="connsiteX202" fmla="*/ 1793 w 603494"/>
                  <a:gd name="connsiteY202" fmla="*/ 726806 h 1014237"/>
                  <a:gd name="connsiteX203" fmla="*/ 529 w 603494"/>
                  <a:gd name="connsiteY203" fmla="*/ 696831 h 1014237"/>
                  <a:gd name="connsiteX204" fmla="*/ 276 w 603494"/>
                  <a:gd name="connsiteY204" fmla="*/ 734521 h 1014237"/>
                  <a:gd name="connsiteX205" fmla="*/ 2552 w 603494"/>
                  <a:gd name="connsiteY205" fmla="*/ 771579 h 1014237"/>
                  <a:gd name="connsiteX206" fmla="*/ 6094 w 603494"/>
                  <a:gd name="connsiteY206" fmla="*/ 804463 h 1014237"/>
                  <a:gd name="connsiteX207" fmla="*/ 7865 w 603494"/>
                  <a:gd name="connsiteY207" fmla="*/ 817870 h 1014237"/>
                  <a:gd name="connsiteX208" fmla="*/ 9003 w 603494"/>
                  <a:gd name="connsiteY208" fmla="*/ 827735 h 1014237"/>
                  <a:gd name="connsiteX209" fmla="*/ 16212 w 603494"/>
                  <a:gd name="connsiteY209" fmla="*/ 848224 h 1014237"/>
                  <a:gd name="connsiteX210" fmla="*/ 29365 w 603494"/>
                  <a:gd name="connsiteY210" fmla="*/ 886294 h 1014237"/>
                  <a:gd name="connsiteX211" fmla="*/ 30377 w 603494"/>
                  <a:gd name="connsiteY211" fmla="*/ 888571 h 1014237"/>
                  <a:gd name="connsiteX212" fmla="*/ 30630 w 603494"/>
                  <a:gd name="connsiteY212" fmla="*/ 888824 h 1014237"/>
                  <a:gd name="connsiteX213" fmla="*/ 35184 w 603494"/>
                  <a:gd name="connsiteY213" fmla="*/ 896160 h 1014237"/>
                  <a:gd name="connsiteX214" fmla="*/ 68573 w 603494"/>
                  <a:gd name="connsiteY214" fmla="*/ 935494 h 1014237"/>
                  <a:gd name="connsiteX215" fmla="*/ 95893 w 603494"/>
                  <a:gd name="connsiteY215" fmla="*/ 956995 h 1014237"/>
                  <a:gd name="connsiteX216" fmla="*/ 97284 w 603494"/>
                  <a:gd name="connsiteY216" fmla="*/ 962307 h 1014237"/>
                  <a:gd name="connsiteX217" fmla="*/ 154072 w 603494"/>
                  <a:gd name="connsiteY217" fmla="*/ 991776 h 1014237"/>
                  <a:gd name="connsiteX218" fmla="*/ 226797 w 603494"/>
                  <a:gd name="connsiteY218" fmla="*/ 1008345 h 1014237"/>
                  <a:gd name="connsiteX219" fmla="*/ 225532 w 603494"/>
                  <a:gd name="connsiteY219" fmla="*/ 1005310 h 1014237"/>
                  <a:gd name="connsiteX220" fmla="*/ 227429 w 603494"/>
                  <a:gd name="connsiteY220" fmla="*/ 1002906 h 1014237"/>
                  <a:gd name="connsiteX221" fmla="*/ 254495 w 603494"/>
                  <a:gd name="connsiteY221" fmla="*/ 1006701 h 1014237"/>
                  <a:gd name="connsiteX222" fmla="*/ 283206 w 603494"/>
                  <a:gd name="connsiteY222" fmla="*/ 1009483 h 1014237"/>
                  <a:gd name="connsiteX223" fmla="*/ 318746 w 603494"/>
                  <a:gd name="connsiteY223" fmla="*/ 1005815 h 1014237"/>
                  <a:gd name="connsiteX224" fmla="*/ 352515 w 603494"/>
                  <a:gd name="connsiteY224" fmla="*/ 991650 h 1014237"/>
                  <a:gd name="connsiteX225" fmla="*/ 319631 w 603494"/>
                  <a:gd name="connsiteY225" fmla="*/ 1006827 h 1014237"/>
                  <a:gd name="connsiteX226" fmla="*/ 285482 w 603494"/>
                  <a:gd name="connsiteY226" fmla="*/ 1012139 h 1014237"/>
                  <a:gd name="connsiteX227" fmla="*/ 243112 w 603494"/>
                  <a:gd name="connsiteY227" fmla="*/ 1011127 h 1014237"/>
                  <a:gd name="connsiteX228" fmla="*/ 315457 w 603494"/>
                  <a:gd name="connsiteY228" fmla="*/ 1010495 h 1014237"/>
                  <a:gd name="connsiteX229" fmla="*/ 376293 w 603494"/>
                  <a:gd name="connsiteY229" fmla="*/ 976726 h 1014237"/>
                  <a:gd name="connsiteX230" fmla="*/ 378064 w 603494"/>
                  <a:gd name="connsiteY230" fmla="*/ 975208 h 1014237"/>
                  <a:gd name="connsiteX231" fmla="*/ 378823 w 603494"/>
                  <a:gd name="connsiteY231" fmla="*/ 974449 h 1014237"/>
                  <a:gd name="connsiteX232" fmla="*/ 396403 w 603494"/>
                  <a:gd name="connsiteY232" fmla="*/ 951051 h 1014237"/>
                  <a:gd name="connsiteX233" fmla="*/ 376546 w 603494"/>
                  <a:gd name="connsiteY233" fmla="*/ 972299 h 1014237"/>
                  <a:gd name="connsiteX234" fmla="*/ 375028 w 603494"/>
                  <a:gd name="connsiteY234" fmla="*/ 973816 h 1014237"/>
                  <a:gd name="connsiteX235" fmla="*/ 374396 w 603494"/>
                  <a:gd name="connsiteY235" fmla="*/ 974322 h 1014237"/>
                  <a:gd name="connsiteX236" fmla="*/ 366175 w 603494"/>
                  <a:gd name="connsiteY236" fmla="*/ 978243 h 1014237"/>
                  <a:gd name="connsiteX237" fmla="*/ 373131 w 603494"/>
                  <a:gd name="connsiteY237" fmla="*/ 972678 h 1014237"/>
                  <a:gd name="connsiteX238" fmla="*/ 374143 w 603494"/>
                  <a:gd name="connsiteY238" fmla="*/ 971793 h 1014237"/>
                  <a:gd name="connsiteX239" fmla="*/ 375155 w 603494"/>
                  <a:gd name="connsiteY239" fmla="*/ 970654 h 1014237"/>
                  <a:gd name="connsiteX240" fmla="*/ 412339 w 603494"/>
                  <a:gd name="connsiteY240" fmla="*/ 915384 h 1014237"/>
                  <a:gd name="connsiteX241" fmla="*/ 424607 w 603494"/>
                  <a:gd name="connsiteY241" fmla="*/ 891859 h 1014237"/>
                  <a:gd name="connsiteX242" fmla="*/ 433840 w 603494"/>
                  <a:gd name="connsiteY242" fmla="*/ 874532 h 1014237"/>
                  <a:gd name="connsiteX243" fmla="*/ 441935 w 603494"/>
                  <a:gd name="connsiteY243" fmla="*/ 861631 h 1014237"/>
                  <a:gd name="connsiteX244" fmla="*/ 428402 w 603494"/>
                  <a:gd name="connsiteY244" fmla="*/ 892492 h 1014237"/>
                  <a:gd name="connsiteX245" fmla="*/ 457618 w 603494"/>
                  <a:gd name="connsiteY245" fmla="*/ 836588 h 1014237"/>
                  <a:gd name="connsiteX246" fmla="*/ 461412 w 603494"/>
                  <a:gd name="connsiteY246" fmla="*/ 821917 h 1014237"/>
                  <a:gd name="connsiteX247" fmla="*/ 472416 w 603494"/>
                  <a:gd name="connsiteY247" fmla="*/ 788148 h 1014237"/>
                  <a:gd name="connsiteX248" fmla="*/ 487214 w 603494"/>
                  <a:gd name="connsiteY248" fmla="*/ 748307 h 1014237"/>
                  <a:gd name="connsiteX249" fmla="*/ 492652 w 603494"/>
                  <a:gd name="connsiteY249" fmla="*/ 731612 h 1014237"/>
                  <a:gd name="connsiteX250" fmla="*/ 498849 w 603494"/>
                  <a:gd name="connsiteY250" fmla="*/ 714032 h 1014237"/>
                  <a:gd name="connsiteX251" fmla="*/ 509474 w 603494"/>
                  <a:gd name="connsiteY251" fmla="*/ 686080 h 1014237"/>
                  <a:gd name="connsiteX252" fmla="*/ 546532 w 603494"/>
                  <a:gd name="connsiteY252" fmla="*/ 549612 h 1014237"/>
                  <a:gd name="connsiteX253" fmla="*/ 521742 w 603494"/>
                  <a:gd name="connsiteY253" fmla="*/ 607665 h 1014237"/>
                  <a:gd name="connsiteX254" fmla="*/ 546405 w 603494"/>
                  <a:gd name="connsiteY254" fmla="*/ 524442 h 1014237"/>
                  <a:gd name="connsiteX255" fmla="*/ 547291 w 603494"/>
                  <a:gd name="connsiteY255" fmla="*/ 533549 h 1014237"/>
                  <a:gd name="connsiteX256" fmla="*/ 564238 w 603494"/>
                  <a:gd name="connsiteY256" fmla="*/ 473219 h 1014237"/>
                  <a:gd name="connsiteX257" fmla="*/ 559938 w 603494"/>
                  <a:gd name="connsiteY257" fmla="*/ 472207 h 1014237"/>
                  <a:gd name="connsiteX258" fmla="*/ 589154 w 603494"/>
                  <a:gd name="connsiteY258" fmla="*/ 365966 h 1014237"/>
                  <a:gd name="connsiteX259" fmla="*/ 588648 w 603494"/>
                  <a:gd name="connsiteY259" fmla="*/ 398092 h 1014237"/>
                  <a:gd name="connsiteX260" fmla="*/ 597123 w 603494"/>
                  <a:gd name="connsiteY260" fmla="*/ 365207 h 1014237"/>
                  <a:gd name="connsiteX261" fmla="*/ 601296 w 603494"/>
                  <a:gd name="connsiteY261" fmla="*/ 346995 h 1014237"/>
                  <a:gd name="connsiteX262" fmla="*/ 603067 w 603494"/>
                  <a:gd name="connsiteY262" fmla="*/ 335106 h 1014237"/>
                  <a:gd name="connsiteX263" fmla="*/ 602688 w 603494"/>
                  <a:gd name="connsiteY263" fmla="*/ 316893 h 1014237"/>
                  <a:gd name="connsiteX264" fmla="*/ 525157 w 603494"/>
                  <a:gd name="connsiteY264" fmla="*/ 269211 h 1014237"/>
                  <a:gd name="connsiteX265" fmla="*/ 525157 w 603494"/>
                  <a:gd name="connsiteY265" fmla="*/ 269211 h 1014237"/>
                  <a:gd name="connsiteX266" fmla="*/ 525157 w 603494"/>
                  <a:gd name="connsiteY266" fmla="*/ 269211 h 1014237"/>
                  <a:gd name="connsiteX267" fmla="*/ 525157 w 603494"/>
                  <a:gd name="connsiteY267" fmla="*/ 269211 h 10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603494" h="1014237">
                    <a:moveTo>
                      <a:pt x="603320" y="316640"/>
                    </a:moveTo>
                    <a:cubicBezTo>
                      <a:pt x="601296" y="306143"/>
                      <a:pt x="597881" y="301716"/>
                      <a:pt x="596111" y="298554"/>
                    </a:cubicBezTo>
                    <a:cubicBezTo>
                      <a:pt x="594087" y="295392"/>
                      <a:pt x="592569" y="293621"/>
                      <a:pt x="591431" y="292230"/>
                    </a:cubicBezTo>
                    <a:lnTo>
                      <a:pt x="588396" y="288309"/>
                    </a:lnTo>
                    <a:cubicBezTo>
                      <a:pt x="584728" y="283882"/>
                      <a:pt x="581945" y="281606"/>
                      <a:pt x="579163" y="279456"/>
                    </a:cubicBezTo>
                    <a:cubicBezTo>
                      <a:pt x="568412" y="271488"/>
                      <a:pt x="558926" y="268199"/>
                      <a:pt x="549440" y="265670"/>
                    </a:cubicBezTo>
                    <a:lnTo>
                      <a:pt x="545393" y="264784"/>
                    </a:lnTo>
                    <a:lnTo>
                      <a:pt x="543117" y="264405"/>
                    </a:lnTo>
                    <a:cubicBezTo>
                      <a:pt x="543117" y="264405"/>
                      <a:pt x="540840" y="264025"/>
                      <a:pt x="539196" y="264025"/>
                    </a:cubicBezTo>
                    <a:cubicBezTo>
                      <a:pt x="537425" y="264025"/>
                      <a:pt x="535402" y="264025"/>
                      <a:pt x="534137" y="264025"/>
                    </a:cubicBezTo>
                    <a:cubicBezTo>
                      <a:pt x="523007" y="264911"/>
                      <a:pt x="516936" y="268832"/>
                      <a:pt x="513268" y="271235"/>
                    </a:cubicBezTo>
                    <a:cubicBezTo>
                      <a:pt x="509853" y="272246"/>
                      <a:pt x="506185" y="273891"/>
                      <a:pt x="503023" y="276041"/>
                    </a:cubicBezTo>
                    <a:cubicBezTo>
                      <a:pt x="501632" y="277053"/>
                      <a:pt x="500494" y="277811"/>
                      <a:pt x="498217" y="279835"/>
                    </a:cubicBezTo>
                    <a:cubicBezTo>
                      <a:pt x="497206" y="280721"/>
                      <a:pt x="496194" y="281732"/>
                      <a:pt x="495435" y="282618"/>
                    </a:cubicBezTo>
                    <a:lnTo>
                      <a:pt x="493664" y="284768"/>
                    </a:lnTo>
                    <a:cubicBezTo>
                      <a:pt x="492399" y="286538"/>
                      <a:pt x="491767" y="287424"/>
                      <a:pt x="491135" y="288562"/>
                    </a:cubicBezTo>
                    <a:cubicBezTo>
                      <a:pt x="490376" y="289827"/>
                      <a:pt x="489996" y="290586"/>
                      <a:pt x="489617" y="291345"/>
                    </a:cubicBezTo>
                    <a:cubicBezTo>
                      <a:pt x="486834" y="297416"/>
                      <a:pt x="486834" y="298680"/>
                      <a:pt x="486202" y="300451"/>
                    </a:cubicBezTo>
                    <a:cubicBezTo>
                      <a:pt x="485822" y="301842"/>
                      <a:pt x="485317" y="303233"/>
                      <a:pt x="484937" y="304625"/>
                    </a:cubicBezTo>
                    <a:lnTo>
                      <a:pt x="483799" y="306775"/>
                    </a:lnTo>
                    <a:lnTo>
                      <a:pt x="481775" y="311454"/>
                    </a:lnTo>
                    <a:cubicBezTo>
                      <a:pt x="480637" y="314237"/>
                      <a:pt x="479878" y="316767"/>
                      <a:pt x="478993" y="319170"/>
                    </a:cubicBezTo>
                    <a:cubicBezTo>
                      <a:pt x="477475" y="323849"/>
                      <a:pt x="476084" y="328782"/>
                      <a:pt x="475325" y="332323"/>
                    </a:cubicBezTo>
                    <a:cubicBezTo>
                      <a:pt x="474187" y="337003"/>
                      <a:pt x="471783" y="344086"/>
                      <a:pt x="469886" y="349524"/>
                    </a:cubicBezTo>
                    <a:cubicBezTo>
                      <a:pt x="465839" y="361160"/>
                      <a:pt x="462298" y="371278"/>
                      <a:pt x="460527" y="377982"/>
                    </a:cubicBezTo>
                    <a:cubicBezTo>
                      <a:pt x="456859" y="384179"/>
                      <a:pt x="453318" y="391135"/>
                      <a:pt x="450029" y="398724"/>
                    </a:cubicBezTo>
                    <a:cubicBezTo>
                      <a:pt x="446867" y="405933"/>
                      <a:pt x="443453" y="415672"/>
                      <a:pt x="441302" y="424146"/>
                    </a:cubicBezTo>
                    <a:cubicBezTo>
                      <a:pt x="436623" y="441726"/>
                      <a:pt x="433840" y="458548"/>
                      <a:pt x="429666" y="474610"/>
                    </a:cubicBezTo>
                    <a:cubicBezTo>
                      <a:pt x="425999" y="490040"/>
                      <a:pt x="419295" y="506356"/>
                      <a:pt x="411454" y="525834"/>
                    </a:cubicBezTo>
                    <a:cubicBezTo>
                      <a:pt x="407659" y="535446"/>
                      <a:pt x="403612" y="545564"/>
                      <a:pt x="399944" y="556315"/>
                    </a:cubicBezTo>
                    <a:cubicBezTo>
                      <a:pt x="396782" y="565927"/>
                      <a:pt x="393367" y="575413"/>
                      <a:pt x="389826" y="584898"/>
                    </a:cubicBezTo>
                    <a:cubicBezTo>
                      <a:pt x="388941" y="594764"/>
                      <a:pt x="393747" y="582875"/>
                      <a:pt x="399565" y="567318"/>
                    </a:cubicBezTo>
                    <a:cubicBezTo>
                      <a:pt x="402221" y="559982"/>
                      <a:pt x="405762" y="550117"/>
                      <a:pt x="409177" y="542402"/>
                    </a:cubicBezTo>
                    <a:cubicBezTo>
                      <a:pt x="412592" y="534687"/>
                      <a:pt x="415501" y="528869"/>
                      <a:pt x="417145" y="526593"/>
                    </a:cubicBezTo>
                    <a:cubicBezTo>
                      <a:pt x="410821" y="539746"/>
                      <a:pt x="406142" y="551003"/>
                      <a:pt x="403359" y="559730"/>
                    </a:cubicBezTo>
                    <a:cubicBezTo>
                      <a:pt x="400577" y="567951"/>
                      <a:pt x="398680" y="574401"/>
                      <a:pt x="397288" y="580219"/>
                    </a:cubicBezTo>
                    <a:cubicBezTo>
                      <a:pt x="394253" y="591728"/>
                      <a:pt x="392735" y="600708"/>
                      <a:pt x="388308" y="617024"/>
                    </a:cubicBezTo>
                    <a:cubicBezTo>
                      <a:pt x="379961" y="639663"/>
                      <a:pt x="365795" y="673053"/>
                      <a:pt x="356310" y="694681"/>
                    </a:cubicBezTo>
                    <a:cubicBezTo>
                      <a:pt x="346697" y="716309"/>
                      <a:pt x="341132" y="725794"/>
                      <a:pt x="347330" y="700120"/>
                    </a:cubicBezTo>
                    <a:cubicBezTo>
                      <a:pt x="342271" y="717574"/>
                      <a:pt x="336959" y="729083"/>
                      <a:pt x="332785" y="738948"/>
                    </a:cubicBezTo>
                    <a:cubicBezTo>
                      <a:pt x="328611" y="748687"/>
                      <a:pt x="324943" y="756276"/>
                      <a:pt x="321022" y="764244"/>
                    </a:cubicBezTo>
                    <a:cubicBezTo>
                      <a:pt x="317101" y="772085"/>
                      <a:pt x="312928" y="780433"/>
                      <a:pt x="307363" y="791689"/>
                    </a:cubicBezTo>
                    <a:cubicBezTo>
                      <a:pt x="305086" y="795483"/>
                      <a:pt x="301545" y="800795"/>
                      <a:pt x="298004" y="804969"/>
                    </a:cubicBezTo>
                    <a:cubicBezTo>
                      <a:pt x="295727" y="807878"/>
                      <a:pt x="292944" y="810281"/>
                      <a:pt x="290921" y="811673"/>
                    </a:cubicBezTo>
                    <a:cubicBezTo>
                      <a:pt x="290921" y="811673"/>
                      <a:pt x="290921" y="811673"/>
                      <a:pt x="290921" y="811546"/>
                    </a:cubicBezTo>
                    <a:cubicBezTo>
                      <a:pt x="290415" y="809522"/>
                      <a:pt x="289909" y="805475"/>
                      <a:pt x="289530" y="802566"/>
                    </a:cubicBezTo>
                    <a:cubicBezTo>
                      <a:pt x="288138" y="789539"/>
                      <a:pt x="288265" y="777271"/>
                      <a:pt x="288644" y="768923"/>
                    </a:cubicBezTo>
                    <a:cubicBezTo>
                      <a:pt x="289656" y="751849"/>
                      <a:pt x="290541" y="750331"/>
                      <a:pt x="291933" y="777271"/>
                    </a:cubicBezTo>
                    <a:cubicBezTo>
                      <a:pt x="292691" y="752608"/>
                      <a:pt x="293703" y="741098"/>
                      <a:pt x="293703" y="732624"/>
                    </a:cubicBezTo>
                    <a:cubicBezTo>
                      <a:pt x="293703" y="724403"/>
                      <a:pt x="293324" y="717953"/>
                      <a:pt x="293703" y="702649"/>
                    </a:cubicBezTo>
                    <a:cubicBezTo>
                      <a:pt x="295095" y="686839"/>
                      <a:pt x="296486" y="672294"/>
                      <a:pt x="297624" y="658761"/>
                    </a:cubicBezTo>
                    <a:cubicBezTo>
                      <a:pt x="298256" y="652058"/>
                      <a:pt x="298889" y="645608"/>
                      <a:pt x="299395" y="639410"/>
                    </a:cubicBezTo>
                    <a:cubicBezTo>
                      <a:pt x="299901" y="633972"/>
                      <a:pt x="300786" y="628533"/>
                      <a:pt x="301671" y="623095"/>
                    </a:cubicBezTo>
                    <a:cubicBezTo>
                      <a:pt x="305339" y="601720"/>
                      <a:pt x="310525" y="581484"/>
                      <a:pt x="313055" y="561247"/>
                    </a:cubicBezTo>
                    <a:cubicBezTo>
                      <a:pt x="315331" y="542023"/>
                      <a:pt x="316849" y="526213"/>
                      <a:pt x="318366" y="509391"/>
                    </a:cubicBezTo>
                    <a:cubicBezTo>
                      <a:pt x="320011" y="492823"/>
                      <a:pt x="320643" y="475875"/>
                      <a:pt x="322920" y="457789"/>
                    </a:cubicBezTo>
                    <a:cubicBezTo>
                      <a:pt x="317860" y="487891"/>
                      <a:pt x="314952" y="518877"/>
                      <a:pt x="310904" y="549485"/>
                    </a:cubicBezTo>
                    <a:cubicBezTo>
                      <a:pt x="303442" y="581104"/>
                      <a:pt x="304328" y="556315"/>
                      <a:pt x="307236" y="522672"/>
                    </a:cubicBezTo>
                    <a:cubicBezTo>
                      <a:pt x="308881" y="505597"/>
                      <a:pt x="311031" y="485487"/>
                      <a:pt x="313940" y="467781"/>
                    </a:cubicBezTo>
                    <a:cubicBezTo>
                      <a:pt x="317355" y="450200"/>
                      <a:pt x="320769" y="434896"/>
                      <a:pt x="323805" y="426802"/>
                    </a:cubicBezTo>
                    <a:cubicBezTo>
                      <a:pt x="320643" y="440588"/>
                      <a:pt x="316216" y="461583"/>
                      <a:pt x="314066" y="482325"/>
                    </a:cubicBezTo>
                    <a:cubicBezTo>
                      <a:pt x="311790" y="503068"/>
                      <a:pt x="310145" y="523051"/>
                      <a:pt x="309639" y="533675"/>
                    </a:cubicBezTo>
                    <a:cubicBezTo>
                      <a:pt x="314193" y="503826"/>
                      <a:pt x="316216" y="483843"/>
                      <a:pt x="318746" y="466263"/>
                    </a:cubicBezTo>
                    <a:cubicBezTo>
                      <a:pt x="321655" y="448809"/>
                      <a:pt x="324184" y="433379"/>
                      <a:pt x="328611" y="412130"/>
                    </a:cubicBezTo>
                    <a:cubicBezTo>
                      <a:pt x="333417" y="374693"/>
                      <a:pt x="321781" y="427687"/>
                      <a:pt x="326841" y="396194"/>
                    </a:cubicBezTo>
                    <a:cubicBezTo>
                      <a:pt x="329117" y="385823"/>
                      <a:pt x="332152" y="374820"/>
                      <a:pt x="334176" y="364828"/>
                    </a:cubicBezTo>
                    <a:cubicBezTo>
                      <a:pt x="336200" y="354836"/>
                      <a:pt x="338097" y="345224"/>
                      <a:pt x="339994" y="335864"/>
                    </a:cubicBezTo>
                    <a:cubicBezTo>
                      <a:pt x="343535" y="317272"/>
                      <a:pt x="347330" y="301083"/>
                      <a:pt x="353148" y="283250"/>
                    </a:cubicBezTo>
                    <a:cubicBezTo>
                      <a:pt x="358460" y="265670"/>
                      <a:pt x="363772" y="247836"/>
                      <a:pt x="369463" y="228738"/>
                    </a:cubicBezTo>
                    <a:cubicBezTo>
                      <a:pt x="372625" y="217988"/>
                      <a:pt x="374522" y="212043"/>
                      <a:pt x="379329" y="205593"/>
                    </a:cubicBezTo>
                    <a:cubicBezTo>
                      <a:pt x="380467" y="204075"/>
                      <a:pt x="381732" y="202558"/>
                      <a:pt x="383123" y="201166"/>
                    </a:cubicBezTo>
                    <a:cubicBezTo>
                      <a:pt x="385020" y="199396"/>
                      <a:pt x="386917" y="197498"/>
                      <a:pt x="388814" y="195601"/>
                    </a:cubicBezTo>
                    <a:cubicBezTo>
                      <a:pt x="390838" y="193577"/>
                      <a:pt x="392862" y="191427"/>
                      <a:pt x="394885" y="189404"/>
                    </a:cubicBezTo>
                    <a:cubicBezTo>
                      <a:pt x="395770" y="188518"/>
                      <a:pt x="396529" y="187886"/>
                      <a:pt x="396909" y="187507"/>
                    </a:cubicBezTo>
                    <a:lnTo>
                      <a:pt x="397162" y="187507"/>
                    </a:lnTo>
                    <a:cubicBezTo>
                      <a:pt x="397162" y="187507"/>
                      <a:pt x="397794" y="188012"/>
                      <a:pt x="396024" y="185862"/>
                    </a:cubicBezTo>
                    <a:cubicBezTo>
                      <a:pt x="395391" y="184977"/>
                      <a:pt x="395012" y="184471"/>
                      <a:pt x="394506" y="183712"/>
                    </a:cubicBezTo>
                    <a:cubicBezTo>
                      <a:pt x="394759" y="184092"/>
                      <a:pt x="395138" y="184598"/>
                      <a:pt x="395265" y="184850"/>
                    </a:cubicBezTo>
                    <a:cubicBezTo>
                      <a:pt x="395265" y="184850"/>
                      <a:pt x="395012" y="184850"/>
                      <a:pt x="394759" y="184850"/>
                    </a:cubicBezTo>
                    <a:cubicBezTo>
                      <a:pt x="394126" y="185230"/>
                      <a:pt x="393494" y="185483"/>
                      <a:pt x="392988" y="185736"/>
                    </a:cubicBezTo>
                    <a:cubicBezTo>
                      <a:pt x="391850" y="186368"/>
                      <a:pt x="391091" y="186495"/>
                      <a:pt x="391470" y="185230"/>
                    </a:cubicBezTo>
                    <a:cubicBezTo>
                      <a:pt x="392735" y="183965"/>
                      <a:pt x="393621" y="183333"/>
                      <a:pt x="393873" y="183207"/>
                    </a:cubicBezTo>
                    <a:cubicBezTo>
                      <a:pt x="393873" y="183080"/>
                      <a:pt x="394126" y="183333"/>
                      <a:pt x="393873" y="182953"/>
                    </a:cubicBezTo>
                    <a:cubicBezTo>
                      <a:pt x="393621" y="182574"/>
                      <a:pt x="393494" y="182448"/>
                      <a:pt x="393367" y="182195"/>
                    </a:cubicBezTo>
                    <a:cubicBezTo>
                      <a:pt x="393241" y="181942"/>
                      <a:pt x="393115" y="181815"/>
                      <a:pt x="392988" y="181562"/>
                    </a:cubicBezTo>
                    <a:cubicBezTo>
                      <a:pt x="392988" y="181562"/>
                      <a:pt x="392988" y="181562"/>
                      <a:pt x="392988" y="181562"/>
                    </a:cubicBezTo>
                    <a:cubicBezTo>
                      <a:pt x="392988" y="181562"/>
                      <a:pt x="392988" y="181562"/>
                      <a:pt x="392988" y="181436"/>
                    </a:cubicBezTo>
                    <a:cubicBezTo>
                      <a:pt x="392356" y="180424"/>
                      <a:pt x="391850" y="179539"/>
                      <a:pt x="391344" y="178653"/>
                    </a:cubicBezTo>
                    <a:cubicBezTo>
                      <a:pt x="391850" y="179665"/>
                      <a:pt x="392356" y="180424"/>
                      <a:pt x="392988" y="181436"/>
                    </a:cubicBezTo>
                    <a:cubicBezTo>
                      <a:pt x="392862" y="181183"/>
                      <a:pt x="392735" y="180930"/>
                      <a:pt x="392609" y="180803"/>
                    </a:cubicBezTo>
                    <a:cubicBezTo>
                      <a:pt x="392862" y="181183"/>
                      <a:pt x="393115" y="181688"/>
                      <a:pt x="393241" y="181815"/>
                    </a:cubicBezTo>
                    <a:lnTo>
                      <a:pt x="393115" y="181815"/>
                    </a:lnTo>
                    <a:cubicBezTo>
                      <a:pt x="393115" y="181815"/>
                      <a:pt x="392103" y="182827"/>
                      <a:pt x="392103" y="182827"/>
                    </a:cubicBezTo>
                    <a:lnTo>
                      <a:pt x="389194" y="185989"/>
                    </a:lnTo>
                    <a:cubicBezTo>
                      <a:pt x="387043" y="188392"/>
                      <a:pt x="384514" y="191174"/>
                      <a:pt x="381858" y="193831"/>
                    </a:cubicBezTo>
                    <a:cubicBezTo>
                      <a:pt x="377558" y="198004"/>
                      <a:pt x="374902" y="201546"/>
                      <a:pt x="372499" y="205340"/>
                    </a:cubicBezTo>
                    <a:cubicBezTo>
                      <a:pt x="368451" y="209134"/>
                      <a:pt x="365416" y="213561"/>
                      <a:pt x="364531" y="212676"/>
                    </a:cubicBezTo>
                    <a:cubicBezTo>
                      <a:pt x="364025" y="212170"/>
                      <a:pt x="363772" y="204707"/>
                      <a:pt x="375281" y="191048"/>
                    </a:cubicBezTo>
                    <a:cubicBezTo>
                      <a:pt x="373890" y="193831"/>
                      <a:pt x="375028" y="193451"/>
                      <a:pt x="378190" y="190795"/>
                    </a:cubicBezTo>
                    <a:cubicBezTo>
                      <a:pt x="380087" y="189277"/>
                      <a:pt x="382364" y="187001"/>
                      <a:pt x="384894" y="184345"/>
                    </a:cubicBezTo>
                    <a:cubicBezTo>
                      <a:pt x="387170" y="181942"/>
                      <a:pt x="390585" y="178527"/>
                      <a:pt x="391344" y="178400"/>
                    </a:cubicBezTo>
                    <a:lnTo>
                      <a:pt x="391470" y="178400"/>
                    </a:lnTo>
                    <a:cubicBezTo>
                      <a:pt x="391470" y="178400"/>
                      <a:pt x="392356" y="177768"/>
                      <a:pt x="392356" y="177768"/>
                    </a:cubicBezTo>
                    <a:lnTo>
                      <a:pt x="394379" y="176377"/>
                    </a:lnTo>
                    <a:cubicBezTo>
                      <a:pt x="394379" y="176377"/>
                      <a:pt x="396276" y="175491"/>
                      <a:pt x="398300" y="173088"/>
                    </a:cubicBezTo>
                    <a:cubicBezTo>
                      <a:pt x="404877" y="167017"/>
                      <a:pt x="411960" y="159934"/>
                      <a:pt x="417651" y="150702"/>
                    </a:cubicBezTo>
                    <a:cubicBezTo>
                      <a:pt x="420560" y="146022"/>
                      <a:pt x="422963" y="140583"/>
                      <a:pt x="424228" y="134892"/>
                    </a:cubicBezTo>
                    <a:cubicBezTo>
                      <a:pt x="424734" y="132110"/>
                      <a:pt x="425240" y="129074"/>
                      <a:pt x="425240" y="126545"/>
                    </a:cubicBezTo>
                    <a:cubicBezTo>
                      <a:pt x="425240" y="124015"/>
                      <a:pt x="425113" y="122371"/>
                      <a:pt x="424987" y="120347"/>
                    </a:cubicBezTo>
                    <a:lnTo>
                      <a:pt x="424987" y="118703"/>
                    </a:lnTo>
                    <a:cubicBezTo>
                      <a:pt x="424987" y="118703"/>
                      <a:pt x="424860" y="118450"/>
                      <a:pt x="424860" y="118450"/>
                    </a:cubicBezTo>
                    <a:cubicBezTo>
                      <a:pt x="424102" y="115920"/>
                      <a:pt x="423596" y="112885"/>
                      <a:pt x="422457" y="111241"/>
                    </a:cubicBezTo>
                    <a:cubicBezTo>
                      <a:pt x="421445" y="109470"/>
                      <a:pt x="420434" y="107826"/>
                      <a:pt x="419548" y="106308"/>
                    </a:cubicBezTo>
                    <a:cubicBezTo>
                      <a:pt x="416386" y="102261"/>
                      <a:pt x="416134" y="102640"/>
                      <a:pt x="417145" y="105170"/>
                    </a:cubicBezTo>
                    <a:cubicBezTo>
                      <a:pt x="418031" y="108079"/>
                      <a:pt x="421319" y="111620"/>
                      <a:pt x="422457" y="118956"/>
                    </a:cubicBezTo>
                    <a:lnTo>
                      <a:pt x="422457" y="119715"/>
                    </a:lnTo>
                    <a:cubicBezTo>
                      <a:pt x="422457" y="119715"/>
                      <a:pt x="422457" y="120473"/>
                      <a:pt x="422457" y="120473"/>
                    </a:cubicBezTo>
                    <a:lnTo>
                      <a:pt x="422457" y="125912"/>
                    </a:lnTo>
                    <a:cubicBezTo>
                      <a:pt x="422331" y="128062"/>
                      <a:pt x="422078" y="130212"/>
                      <a:pt x="421572" y="132236"/>
                    </a:cubicBezTo>
                    <a:cubicBezTo>
                      <a:pt x="420687" y="136157"/>
                      <a:pt x="419422" y="139192"/>
                      <a:pt x="418663" y="140710"/>
                    </a:cubicBezTo>
                    <a:cubicBezTo>
                      <a:pt x="417904" y="142228"/>
                      <a:pt x="417651" y="142228"/>
                      <a:pt x="418410" y="140204"/>
                    </a:cubicBezTo>
                    <a:cubicBezTo>
                      <a:pt x="418916" y="138181"/>
                      <a:pt x="420813" y="133501"/>
                      <a:pt x="420813" y="125533"/>
                    </a:cubicBezTo>
                    <a:cubicBezTo>
                      <a:pt x="420813" y="123762"/>
                      <a:pt x="420813" y="121991"/>
                      <a:pt x="420813" y="120347"/>
                    </a:cubicBezTo>
                    <a:lnTo>
                      <a:pt x="420813" y="119462"/>
                    </a:lnTo>
                    <a:cubicBezTo>
                      <a:pt x="420813" y="119462"/>
                      <a:pt x="420813" y="119209"/>
                      <a:pt x="420813" y="119209"/>
                    </a:cubicBezTo>
                    <a:cubicBezTo>
                      <a:pt x="420307" y="117185"/>
                      <a:pt x="419928" y="115035"/>
                      <a:pt x="419169" y="113265"/>
                    </a:cubicBezTo>
                    <a:lnTo>
                      <a:pt x="416513" y="108458"/>
                    </a:lnTo>
                    <a:lnTo>
                      <a:pt x="411454" y="99478"/>
                    </a:lnTo>
                    <a:cubicBezTo>
                      <a:pt x="408165" y="93787"/>
                      <a:pt x="404497" y="88222"/>
                      <a:pt x="400577" y="82910"/>
                    </a:cubicBezTo>
                    <a:cubicBezTo>
                      <a:pt x="392862" y="72286"/>
                      <a:pt x="384135" y="62547"/>
                      <a:pt x="374522" y="53820"/>
                    </a:cubicBezTo>
                    <a:cubicBezTo>
                      <a:pt x="355551" y="36239"/>
                      <a:pt x="333544" y="22327"/>
                      <a:pt x="309766" y="11071"/>
                    </a:cubicBezTo>
                    <a:cubicBezTo>
                      <a:pt x="305213" y="11956"/>
                      <a:pt x="290921" y="6012"/>
                      <a:pt x="275996" y="2850"/>
                    </a:cubicBezTo>
                    <a:cubicBezTo>
                      <a:pt x="261199" y="-692"/>
                      <a:pt x="246021" y="-818"/>
                      <a:pt x="244377" y="1838"/>
                    </a:cubicBezTo>
                    <a:cubicBezTo>
                      <a:pt x="261452" y="1458"/>
                      <a:pt x="274985" y="4367"/>
                      <a:pt x="286115" y="7656"/>
                    </a:cubicBezTo>
                    <a:cubicBezTo>
                      <a:pt x="297245" y="11071"/>
                      <a:pt x="305971" y="15118"/>
                      <a:pt x="313813" y="19418"/>
                    </a:cubicBezTo>
                    <a:cubicBezTo>
                      <a:pt x="329370" y="27892"/>
                      <a:pt x="342397" y="36366"/>
                      <a:pt x="360863" y="50785"/>
                    </a:cubicBezTo>
                    <a:cubicBezTo>
                      <a:pt x="347456" y="42563"/>
                      <a:pt x="352389" y="47370"/>
                      <a:pt x="356436" y="52049"/>
                    </a:cubicBezTo>
                    <a:cubicBezTo>
                      <a:pt x="343788" y="42943"/>
                      <a:pt x="329623" y="34722"/>
                      <a:pt x="313434" y="27386"/>
                    </a:cubicBezTo>
                    <a:cubicBezTo>
                      <a:pt x="290162" y="16509"/>
                      <a:pt x="267649" y="10438"/>
                      <a:pt x="245642" y="9932"/>
                    </a:cubicBezTo>
                    <a:cubicBezTo>
                      <a:pt x="256140" y="9680"/>
                      <a:pt x="264993" y="10691"/>
                      <a:pt x="273088" y="11703"/>
                    </a:cubicBezTo>
                    <a:cubicBezTo>
                      <a:pt x="288265" y="13980"/>
                      <a:pt x="301924" y="17394"/>
                      <a:pt x="320769" y="25615"/>
                    </a:cubicBezTo>
                    <a:cubicBezTo>
                      <a:pt x="295980" y="13474"/>
                      <a:pt x="274479" y="7656"/>
                      <a:pt x="260566" y="5126"/>
                    </a:cubicBezTo>
                    <a:cubicBezTo>
                      <a:pt x="258163" y="7529"/>
                      <a:pt x="244251" y="5126"/>
                      <a:pt x="225659" y="6770"/>
                    </a:cubicBezTo>
                    <a:cubicBezTo>
                      <a:pt x="220979" y="7150"/>
                      <a:pt x="216046" y="7909"/>
                      <a:pt x="211113" y="8921"/>
                    </a:cubicBezTo>
                    <a:cubicBezTo>
                      <a:pt x="208584" y="9300"/>
                      <a:pt x="206054" y="10059"/>
                      <a:pt x="203525" y="10691"/>
                    </a:cubicBezTo>
                    <a:cubicBezTo>
                      <a:pt x="201122" y="11071"/>
                      <a:pt x="197327" y="12841"/>
                      <a:pt x="195177" y="14359"/>
                    </a:cubicBezTo>
                    <a:lnTo>
                      <a:pt x="188727" y="18786"/>
                    </a:lnTo>
                    <a:cubicBezTo>
                      <a:pt x="186830" y="20177"/>
                      <a:pt x="185438" y="20683"/>
                      <a:pt x="182530" y="22327"/>
                    </a:cubicBezTo>
                    <a:cubicBezTo>
                      <a:pt x="177724" y="25236"/>
                      <a:pt x="173550" y="28777"/>
                      <a:pt x="170008" y="32445"/>
                    </a:cubicBezTo>
                    <a:lnTo>
                      <a:pt x="171526" y="33963"/>
                    </a:lnTo>
                    <a:cubicBezTo>
                      <a:pt x="172665" y="34216"/>
                      <a:pt x="173676" y="32445"/>
                      <a:pt x="184933" y="24730"/>
                    </a:cubicBezTo>
                    <a:cubicBezTo>
                      <a:pt x="184933" y="24351"/>
                      <a:pt x="185692" y="23466"/>
                      <a:pt x="187209" y="22454"/>
                    </a:cubicBezTo>
                    <a:cubicBezTo>
                      <a:pt x="188854" y="21442"/>
                      <a:pt x="191130" y="19292"/>
                      <a:pt x="196948" y="15245"/>
                    </a:cubicBezTo>
                    <a:cubicBezTo>
                      <a:pt x="195936" y="17268"/>
                      <a:pt x="200363" y="14485"/>
                      <a:pt x="205169" y="14106"/>
                    </a:cubicBezTo>
                    <a:cubicBezTo>
                      <a:pt x="208457" y="13474"/>
                      <a:pt x="211746" y="13094"/>
                      <a:pt x="213137" y="13347"/>
                    </a:cubicBezTo>
                    <a:cubicBezTo>
                      <a:pt x="209849" y="14106"/>
                      <a:pt x="206687" y="14991"/>
                      <a:pt x="203398" y="16003"/>
                    </a:cubicBezTo>
                    <a:cubicBezTo>
                      <a:pt x="197581" y="17901"/>
                      <a:pt x="193280" y="23339"/>
                      <a:pt x="187589" y="26121"/>
                    </a:cubicBezTo>
                    <a:cubicBezTo>
                      <a:pt x="179494" y="30548"/>
                      <a:pt x="171526" y="37884"/>
                      <a:pt x="162673" y="49520"/>
                    </a:cubicBezTo>
                    <a:cubicBezTo>
                      <a:pt x="153819" y="61156"/>
                      <a:pt x="144713" y="73044"/>
                      <a:pt x="138389" y="87336"/>
                    </a:cubicBezTo>
                    <a:cubicBezTo>
                      <a:pt x="137757" y="88854"/>
                      <a:pt x="136998" y="90625"/>
                      <a:pt x="136366" y="92143"/>
                    </a:cubicBezTo>
                    <a:cubicBezTo>
                      <a:pt x="131433" y="99858"/>
                      <a:pt x="123212" y="118829"/>
                      <a:pt x="114611" y="145390"/>
                    </a:cubicBezTo>
                    <a:cubicBezTo>
                      <a:pt x="115117" y="145896"/>
                      <a:pt x="115623" y="146022"/>
                      <a:pt x="116003" y="146022"/>
                    </a:cubicBezTo>
                    <a:cubicBezTo>
                      <a:pt x="113853" y="152599"/>
                      <a:pt x="111702" y="159429"/>
                      <a:pt x="109552" y="166511"/>
                    </a:cubicBezTo>
                    <a:cubicBezTo>
                      <a:pt x="103987" y="185230"/>
                      <a:pt x="99055" y="205593"/>
                      <a:pt x="93996" y="227347"/>
                    </a:cubicBezTo>
                    <a:cubicBezTo>
                      <a:pt x="93742" y="227347"/>
                      <a:pt x="93616" y="227347"/>
                      <a:pt x="93363" y="227347"/>
                    </a:cubicBezTo>
                    <a:cubicBezTo>
                      <a:pt x="95007" y="218999"/>
                      <a:pt x="96272" y="211285"/>
                      <a:pt x="96778" y="205087"/>
                    </a:cubicBezTo>
                    <a:cubicBezTo>
                      <a:pt x="95134" y="211285"/>
                      <a:pt x="93742" y="216470"/>
                      <a:pt x="92478" y="221150"/>
                    </a:cubicBezTo>
                    <a:cubicBezTo>
                      <a:pt x="92478" y="220770"/>
                      <a:pt x="92478" y="220517"/>
                      <a:pt x="92478" y="220011"/>
                    </a:cubicBezTo>
                    <a:cubicBezTo>
                      <a:pt x="89695" y="230003"/>
                      <a:pt x="87545" y="237212"/>
                      <a:pt x="85142" y="245813"/>
                    </a:cubicBezTo>
                    <a:cubicBezTo>
                      <a:pt x="82992" y="254413"/>
                      <a:pt x="80842" y="264658"/>
                      <a:pt x="77806" y="280594"/>
                    </a:cubicBezTo>
                    <a:cubicBezTo>
                      <a:pt x="76794" y="291471"/>
                      <a:pt x="77553" y="295392"/>
                      <a:pt x="78565" y="298807"/>
                    </a:cubicBezTo>
                    <a:cubicBezTo>
                      <a:pt x="76542" y="309431"/>
                      <a:pt x="74391" y="320181"/>
                      <a:pt x="72368" y="331185"/>
                    </a:cubicBezTo>
                    <a:cubicBezTo>
                      <a:pt x="67815" y="355342"/>
                      <a:pt x="64526" y="379626"/>
                      <a:pt x="61364" y="403783"/>
                    </a:cubicBezTo>
                    <a:cubicBezTo>
                      <a:pt x="60859" y="388985"/>
                      <a:pt x="58835" y="387341"/>
                      <a:pt x="58329" y="378740"/>
                    </a:cubicBezTo>
                    <a:cubicBezTo>
                      <a:pt x="58076" y="374314"/>
                      <a:pt x="58076" y="368243"/>
                      <a:pt x="58961" y="357619"/>
                    </a:cubicBezTo>
                    <a:cubicBezTo>
                      <a:pt x="59973" y="346995"/>
                      <a:pt x="60859" y="331817"/>
                      <a:pt x="65159" y="309937"/>
                    </a:cubicBezTo>
                    <a:cubicBezTo>
                      <a:pt x="67941" y="288183"/>
                      <a:pt x="63767" y="309051"/>
                      <a:pt x="59720" y="334473"/>
                    </a:cubicBezTo>
                    <a:cubicBezTo>
                      <a:pt x="56432" y="360022"/>
                      <a:pt x="52511" y="390250"/>
                      <a:pt x="51626" y="386835"/>
                    </a:cubicBezTo>
                    <a:cubicBezTo>
                      <a:pt x="54788" y="348386"/>
                      <a:pt x="51120" y="358377"/>
                      <a:pt x="55546" y="323976"/>
                    </a:cubicBezTo>
                    <a:cubicBezTo>
                      <a:pt x="50487" y="329667"/>
                      <a:pt x="46313" y="371405"/>
                      <a:pt x="51246" y="323217"/>
                    </a:cubicBezTo>
                    <a:cubicBezTo>
                      <a:pt x="45428" y="360022"/>
                      <a:pt x="42519" y="368749"/>
                      <a:pt x="36195" y="416178"/>
                    </a:cubicBezTo>
                    <a:cubicBezTo>
                      <a:pt x="38219" y="428319"/>
                      <a:pt x="46946" y="352939"/>
                      <a:pt x="48590" y="370520"/>
                    </a:cubicBezTo>
                    <a:cubicBezTo>
                      <a:pt x="40748" y="422249"/>
                      <a:pt x="42140" y="427687"/>
                      <a:pt x="43784" y="433126"/>
                    </a:cubicBezTo>
                    <a:cubicBezTo>
                      <a:pt x="40748" y="434011"/>
                      <a:pt x="34298" y="493582"/>
                      <a:pt x="31389" y="494594"/>
                    </a:cubicBezTo>
                    <a:cubicBezTo>
                      <a:pt x="38472" y="429711"/>
                      <a:pt x="33539" y="459307"/>
                      <a:pt x="27974" y="478405"/>
                    </a:cubicBezTo>
                    <a:cubicBezTo>
                      <a:pt x="34804" y="429837"/>
                      <a:pt x="31769" y="419466"/>
                      <a:pt x="28860" y="462721"/>
                    </a:cubicBezTo>
                    <a:cubicBezTo>
                      <a:pt x="26962" y="465757"/>
                      <a:pt x="28480" y="451338"/>
                      <a:pt x="30377" y="435402"/>
                    </a:cubicBezTo>
                    <a:cubicBezTo>
                      <a:pt x="32401" y="419593"/>
                      <a:pt x="34930" y="402392"/>
                      <a:pt x="34172" y="399989"/>
                    </a:cubicBezTo>
                    <a:cubicBezTo>
                      <a:pt x="30124" y="427181"/>
                      <a:pt x="26962" y="448556"/>
                      <a:pt x="24433" y="462216"/>
                    </a:cubicBezTo>
                    <a:cubicBezTo>
                      <a:pt x="26330" y="458800"/>
                      <a:pt x="25192" y="476634"/>
                      <a:pt x="23042" y="498135"/>
                    </a:cubicBezTo>
                    <a:cubicBezTo>
                      <a:pt x="21903" y="508886"/>
                      <a:pt x="20512" y="520522"/>
                      <a:pt x="18995" y="530893"/>
                    </a:cubicBezTo>
                    <a:cubicBezTo>
                      <a:pt x="17350" y="541264"/>
                      <a:pt x="16971" y="550497"/>
                      <a:pt x="15706" y="556188"/>
                    </a:cubicBezTo>
                    <a:cubicBezTo>
                      <a:pt x="16212" y="537090"/>
                      <a:pt x="18995" y="519004"/>
                      <a:pt x="16212" y="524569"/>
                    </a:cubicBezTo>
                    <a:cubicBezTo>
                      <a:pt x="14188" y="538861"/>
                      <a:pt x="14062" y="549864"/>
                      <a:pt x="13176" y="558971"/>
                    </a:cubicBezTo>
                    <a:cubicBezTo>
                      <a:pt x="12291" y="568077"/>
                      <a:pt x="11659" y="575286"/>
                      <a:pt x="10900" y="582369"/>
                    </a:cubicBezTo>
                    <a:cubicBezTo>
                      <a:pt x="9382" y="596408"/>
                      <a:pt x="7865" y="609435"/>
                      <a:pt x="6473" y="634351"/>
                    </a:cubicBezTo>
                    <a:cubicBezTo>
                      <a:pt x="8370" y="649529"/>
                      <a:pt x="16465" y="578701"/>
                      <a:pt x="12165" y="650161"/>
                    </a:cubicBezTo>
                    <a:cubicBezTo>
                      <a:pt x="11406" y="647252"/>
                      <a:pt x="10141" y="655473"/>
                      <a:pt x="8497" y="670271"/>
                    </a:cubicBezTo>
                    <a:cubicBezTo>
                      <a:pt x="6979" y="685069"/>
                      <a:pt x="4703" y="706570"/>
                      <a:pt x="4955" y="731106"/>
                    </a:cubicBezTo>
                    <a:cubicBezTo>
                      <a:pt x="5082" y="754378"/>
                      <a:pt x="6726" y="779041"/>
                      <a:pt x="9129" y="799657"/>
                    </a:cubicBezTo>
                    <a:cubicBezTo>
                      <a:pt x="11911" y="819767"/>
                      <a:pt x="14062" y="835830"/>
                      <a:pt x="15073" y="842786"/>
                    </a:cubicBezTo>
                    <a:cubicBezTo>
                      <a:pt x="9129" y="816605"/>
                      <a:pt x="4829" y="787768"/>
                      <a:pt x="3564" y="762473"/>
                    </a:cubicBezTo>
                    <a:cubicBezTo>
                      <a:pt x="2805" y="749698"/>
                      <a:pt x="2299" y="738063"/>
                      <a:pt x="1793" y="726806"/>
                    </a:cubicBezTo>
                    <a:cubicBezTo>
                      <a:pt x="1414" y="715297"/>
                      <a:pt x="1161" y="705305"/>
                      <a:pt x="529" y="696831"/>
                    </a:cubicBezTo>
                    <a:cubicBezTo>
                      <a:pt x="23" y="708341"/>
                      <a:pt x="-230" y="721620"/>
                      <a:pt x="276" y="734521"/>
                    </a:cubicBezTo>
                    <a:cubicBezTo>
                      <a:pt x="782" y="747043"/>
                      <a:pt x="1541" y="759690"/>
                      <a:pt x="2552" y="771579"/>
                    </a:cubicBezTo>
                    <a:cubicBezTo>
                      <a:pt x="3564" y="783468"/>
                      <a:pt x="4829" y="794724"/>
                      <a:pt x="6094" y="804463"/>
                    </a:cubicBezTo>
                    <a:cubicBezTo>
                      <a:pt x="6726" y="809396"/>
                      <a:pt x="7358" y="813823"/>
                      <a:pt x="7865" y="817870"/>
                    </a:cubicBezTo>
                    <a:cubicBezTo>
                      <a:pt x="8244" y="821664"/>
                      <a:pt x="8623" y="824953"/>
                      <a:pt x="9003" y="827735"/>
                    </a:cubicBezTo>
                    <a:cubicBezTo>
                      <a:pt x="11153" y="831909"/>
                      <a:pt x="13430" y="838612"/>
                      <a:pt x="16212" y="848224"/>
                    </a:cubicBezTo>
                    <a:cubicBezTo>
                      <a:pt x="19247" y="857837"/>
                      <a:pt x="22409" y="870231"/>
                      <a:pt x="29365" y="886294"/>
                    </a:cubicBezTo>
                    <a:lnTo>
                      <a:pt x="30377" y="888571"/>
                    </a:lnTo>
                    <a:lnTo>
                      <a:pt x="30630" y="888824"/>
                    </a:lnTo>
                    <a:cubicBezTo>
                      <a:pt x="31895" y="890847"/>
                      <a:pt x="33539" y="893503"/>
                      <a:pt x="35184" y="896160"/>
                    </a:cubicBezTo>
                    <a:cubicBezTo>
                      <a:pt x="45555" y="913234"/>
                      <a:pt x="57823" y="925755"/>
                      <a:pt x="68573" y="935494"/>
                    </a:cubicBezTo>
                    <a:cubicBezTo>
                      <a:pt x="79451" y="945106"/>
                      <a:pt x="89063" y="952062"/>
                      <a:pt x="95893" y="956995"/>
                    </a:cubicBezTo>
                    <a:cubicBezTo>
                      <a:pt x="109679" y="966608"/>
                      <a:pt x="112588" y="969516"/>
                      <a:pt x="97284" y="962307"/>
                    </a:cubicBezTo>
                    <a:cubicBezTo>
                      <a:pt x="120303" y="977864"/>
                      <a:pt x="136492" y="985453"/>
                      <a:pt x="154072" y="991776"/>
                    </a:cubicBezTo>
                    <a:cubicBezTo>
                      <a:pt x="171779" y="997847"/>
                      <a:pt x="191889" y="1003665"/>
                      <a:pt x="226797" y="1008345"/>
                    </a:cubicBezTo>
                    <a:cubicBezTo>
                      <a:pt x="252978" y="1010115"/>
                      <a:pt x="238939" y="1007839"/>
                      <a:pt x="225532" y="1005310"/>
                    </a:cubicBezTo>
                    <a:cubicBezTo>
                      <a:pt x="212125" y="1002527"/>
                      <a:pt x="199351" y="999618"/>
                      <a:pt x="227429" y="1002906"/>
                    </a:cubicBezTo>
                    <a:cubicBezTo>
                      <a:pt x="236662" y="1004551"/>
                      <a:pt x="246401" y="1005562"/>
                      <a:pt x="254495" y="1006701"/>
                    </a:cubicBezTo>
                    <a:cubicBezTo>
                      <a:pt x="263222" y="1007839"/>
                      <a:pt x="272582" y="1009104"/>
                      <a:pt x="283206" y="1009483"/>
                    </a:cubicBezTo>
                    <a:cubicBezTo>
                      <a:pt x="293577" y="1009863"/>
                      <a:pt x="306225" y="1009357"/>
                      <a:pt x="318746" y="1005815"/>
                    </a:cubicBezTo>
                    <a:cubicBezTo>
                      <a:pt x="330382" y="1002653"/>
                      <a:pt x="341765" y="997847"/>
                      <a:pt x="352515" y="991650"/>
                    </a:cubicBezTo>
                    <a:cubicBezTo>
                      <a:pt x="342144" y="998100"/>
                      <a:pt x="330887" y="1003286"/>
                      <a:pt x="319631" y="1006827"/>
                    </a:cubicBezTo>
                    <a:cubicBezTo>
                      <a:pt x="307489" y="1010748"/>
                      <a:pt x="295095" y="1012013"/>
                      <a:pt x="285482" y="1012139"/>
                    </a:cubicBezTo>
                    <a:cubicBezTo>
                      <a:pt x="265752" y="1012518"/>
                      <a:pt x="252851" y="1011001"/>
                      <a:pt x="243112" y="1011127"/>
                    </a:cubicBezTo>
                    <a:cubicBezTo>
                      <a:pt x="266131" y="1013277"/>
                      <a:pt x="288897" y="1017198"/>
                      <a:pt x="315457" y="1010495"/>
                    </a:cubicBezTo>
                    <a:cubicBezTo>
                      <a:pt x="339109" y="1004045"/>
                      <a:pt x="358207" y="992409"/>
                      <a:pt x="376293" y="976726"/>
                    </a:cubicBezTo>
                    <a:lnTo>
                      <a:pt x="378064" y="975208"/>
                    </a:lnTo>
                    <a:lnTo>
                      <a:pt x="378823" y="974449"/>
                    </a:lnTo>
                    <a:cubicBezTo>
                      <a:pt x="384261" y="968505"/>
                      <a:pt x="390838" y="960030"/>
                      <a:pt x="396403" y="951051"/>
                    </a:cubicBezTo>
                    <a:cubicBezTo>
                      <a:pt x="401715" y="938530"/>
                      <a:pt x="390079" y="958892"/>
                      <a:pt x="376546" y="972299"/>
                    </a:cubicBezTo>
                    <a:lnTo>
                      <a:pt x="375028" y="973816"/>
                    </a:lnTo>
                    <a:lnTo>
                      <a:pt x="374396" y="974322"/>
                    </a:lnTo>
                    <a:cubicBezTo>
                      <a:pt x="366048" y="981026"/>
                      <a:pt x="359724" y="984820"/>
                      <a:pt x="366175" y="978243"/>
                    </a:cubicBezTo>
                    <a:lnTo>
                      <a:pt x="373131" y="972678"/>
                    </a:lnTo>
                    <a:lnTo>
                      <a:pt x="374143" y="971793"/>
                    </a:lnTo>
                    <a:lnTo>
                      <a:pt x="375155" y="970654"/>
                    </a:lnTo>
                    <a:cubicBezTo>
                      <a:pt x="392862" y="951809"/>
                      <a:pt x="402980" y="932332"/>
                      <a:pt x="412339" y="915384"/>
                    </a:cubicBezTo>
                    <a:cubicBezTo>
                      <a:pt x="416766" y="906910"/>
                      <a:pt x="420813" y="898942"/>
                      <a:pt x="424607" y="891859"/>
                    </a:cubicBezTo>
                    <a:cubicBezTo>
                      <a:pt x="428022" y="885282"/>
                      <a:pt x="431184" y="879464"/>
                      <a:pt x="433840" y="874532"/>
                    </a:cubicBezTo>
                    <a:cubicBezTo>
                      <a:pt x="439279" y="864793"/>
                      <a:pt x="442567" y="859355"/>
                      <a:pt x="441935" y="861631"/>
                    </a:cubicBezTo>
                    <a:cubicBezTo>
                      <a:pt x="441555" y="863781"/>
                      <a:pt x="436749" y="874026"/>
                      <a:pt x="428402" y="892492"/>
                    </a:cubicBezTo>
                    <a:cubicBezTo>
                      <a:pt x="439785" y="869726"/>
                      <a:pt x="451041" y="849489"/>
                      <a:pt x="457618" y="836588"/>
                    </a:cubicBezTo>
                    <a:cubicBezTo>
                      <a:pt x="453824" y="841268"/>
                      <a:pt x="457112" y="833300"/>
                      <a:pt x="461412" y="821917"/>
                    </a:cubicBezTo>
                    <a:cubicBezTo>
                      <a:pt x="465839" y="810534"/>
                      <a:pt x="470898" y="795357"/>
                      <a:pt x="472416" y="788148"/>
                    </a:cubicBezTo>
                    <a:cubicBezTo>
                      <a:pt x="473807" y="791562"/>
                      <a:pt x="480510" y="770694"/>
                      <a:pt x="487214" y="748307"/>
                    </a:cubicBezTo>
                    <a:cubicBezTo>
                      <a:pt x="488984" y="742742"/>
                      <a:pt x="490755" y="737051"/>
                      <a:pt x="492652" y="731612"/>
                    </a:cubicBezTo>
                    <a:cubicBezTo>
                      <a:pt x="494802" y="725668"/>
                      <a:pt x="496952" y="719723"/>
                      <a:pt x="498849" y="714032"/>
                    </a:cubicBezTo>
                    <a:cubicBezTo>
                      <a:pt x="502897" y="702649"/>
                      <a:pt x="506691" y="692657"/>
                      <a:pt x="509474" y="686080"/>
                    </a:cubicBezTo>
                    <a:cubicBezTo>
                      <a:pt x="517695" y="655599"/>
                      <a:pt x="524904" y="629166"/>
                      <a:pt x="546532" y="549612"/>
                    </a:cubicBezTo>
                    <a:cubicBezTo>
                      <a:pt x="540967" y="560868"/>
                      <a:pt x="523639" y="617150"/>
                      <a:pt x="521742" y="607665"/>
                    </a:cubicBezTo>
                    <a:cubicBezTo>
                      <a:pt x="530848" y="577057"/>
                      <a:pt x="540840" y="543161"/>
                      <a:pt x="546405" y="524442"/>
                    </a:cubicBezTo>
                    <a:cubicBezTo>
                      <a:pt x="552223" y="505850"/>
                      <a:pt x="554373" y="502688"/>
                      <a:pt x="547291" y="533549"/>
                    </a:cubicBezTo>
                    <a:cubicBezTo>
                      <a:pt x="552982" y="513439"/>
                      <a:pt x="556397" y="504838"/>
                      <a:pt x="564238" y="473219"/>
                    </a:cubicBezTo>
                    <a:cubicBezTo>
                      <a:pt x="567274" y="451844"/>
                      <a:pt x="549946" y="511415"/>
                      <a:pt x="559938" y="472207"/>
                    </a:cubicBezTo>
                    <a:cubicBezTo>
                      <a:pt x="567906" y="453489"/>
                      <a:pt x="583842" y="373049"/>
                      <a:pt x="589154" y="365966"/>
                    </a:cubicBezTo>
                    <a:cubicBezTo>
                      <a:pt x="577392" y="417190"/>
                      <a:pt x="597502" y="344212"/>
                      <a:pt x="588648" y="398092"/>
                    </a:cubicBezTo>
                    <a:cubicBezTo>
                      <a:pt x="591305" y="387847"/>
                      <a:pt x="594087" y="376843"/>
                      <a:pt x="597123" y="365207"/>
                    </a:cubicBezTo>
                    <a:cubicBezTo>
                      <a:pt x="598514" y="359136"/>
                      <a:pt x="600031" y="353951"/>
                      <a:pt x="601296" y="346995"/>
                    </a:cubicBezTo>
                    <a:cubicBezTo>
                      <a:pt x="601929" y="343453"/>
                      <a:pt x="602561" y="339659"/>
                      <a:pt x="603067" y="335106"/>
                    </a:cubicBezTo>
                    <a:cubicBezTo>
                      <a:pt x="603447" y="330426"/>
                      <a:pt x="603953" y="325367"/>
                      <a:pt x="602688" y="316893"/>
                    </a:cubicBezTo>
                    <a:close/>
                    <a:moveTo>
                      <a:pt x="525157" y="269211"/>
                    </a:moveTo>
                    <a:lnTo>
                      <a:pt x="525157" y="269211"/>
                    </a:lnTo>
                    <a:lnTo>
                      <a:pt x="525157" y="269211"/>
                    </a:lnTo>
                    <a:cubicBezTo>
                      <a:pt x="525157" y="269211"/>
                      <a:pt x="525157" y="269211"/>
                      <a:pt x="525157" y="26921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0" name="Freeform: Shape 10379">
                <a:extLst>
                  <a:ext uri="{FF2B5EF4-FFF2-40B4-BE49-F238E27FC236}">
                    <a16:creationId xmlns:a16="http://schemas.microsoft.com/office/drawing/2014/main" id="{EF8AA1FB-9E8B-BB82-D53B-E0A123413413}"/>
                  </a:ext>
                </a:extLst>
              </p:cNvPr>
              <p:cNvSpPr/>
              <p:nvPr/>
            </p:nvSpPr>
            <p:spPr>
              <a:xfrm>
                <a:off x="5645289" y="3406715"/>
                <a:ext cx="18465" cy="11382"/>
              </a:xfrm>
              <a:custGeom>
                <a:avLst/>
                <a:gdLst>
                  <a:gd name="connsiteX0" fmla="*/ 8601 w 18465"/>
                  <a:gd name="connsiteY0" fmla="*/ 10118 h 11382"/>
                  <a:gd name="connsiteX1" fmla="*/ 11383 w 18465"/>
                  <a:gd name="connsiteY1" fmla="*/ 8348 h 11382"/>
                  <a:gd name="connsiteX2" fmla="*/ 14671 w 18465"/>
                  <a:gd name="connsiteY2" fmla="*/ 5438 h 11382"/>
                  <a:gd name="connsiteX3" fmla="*/ 15430 w 18465"/>
                  <a:gd name="connsiteY3" fmla="*/ 4806 h 11382"/>
                  <a:gd name="connsiteX4" fmla="*/ 15936 w 18465"/>
                  <a:gd name="connsiteY4" fmla="*/ 3921 h 11382"/>
                  <a:gd name="connsiteX5" fmla="*/ 18466 w 18465"/>
                  <a:gd name="connsiteY5" fmla="*/ 0 h 11382"/>
                  <a:gd name="connsiteX6" fmla="*/ 16822 w 18465"/>
                  <a:gd name="connsiteY6" fmla="*/ 2150 h 11382"/>
                  <a:gd name="connsiteX7" fmla="*/ 12016 w 18465"/>
                  <a:gd name="connsiteY7" fmla="*/ 4553 h 11382"/>
                  <a:gd name="connsiteX8" fmla="*/ 12142 w 18465"/>
                  <a:gd name="connsiteY8" fmla="*/ 4553 h 11382"/>
                  <a:gd name="connsiteX9" fmla="*/ 10371 w 18465"/>
                  <a:gd name="connsiteY9" fmla="*/ 5944 h 11382"/>
                  <a:gd name="connsiteX10" fmla="*/ 7463 w 18465"/>
                  <a:gd name="connsiteY10" fmla="*/ 7842 h 11382"/>
                  <a:gd name="connsiteX11" fmla="*/ 5186 w 18465"/>
                  <a:gd name="connsiteY11" fmla="*/ 8980 h 11382"/>
                  <a:gd name="connsiteX12" fmla="*/ 0 w 18465"/>
                  <a:gd name="connsiteY12" fmla="*/ 3415 h 11382"/>
                  <a:gd name="connsiteX13" fmla="*/ 6830 w 18465"/>
                  <a:gd name="connsiteY13" fmla="*/ 11383 h 11382"/>
                  <a:gd name="connsiteX14" fmla="*/ 8601 w 18465"/>
                  <a:gd name="connsiteY14" fmla="*/ 10371 h 11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8465" h="11382">
                    <a:moveTo>
                      <a:pt x="8601" y="10118"/>
                    </a:moveTo>
                    <a:cubicBezTo>
                      <a:pt x="8601" y="10118"/>
                      <a:pt x="9865" y="9359"/>
                      <a:pt x="11383" y="8348"/>
                    </a:cubicBezTo>
                    <a:cubicBezTo>
                      <a:pt x="12142" y="7842"/>
                      <a:pt x="13280" y="6830"/>
                      <a:pt x="14671" y="5438"/>
                    </a:cubicBezTo>
                    <a:cubicBezTo>
                      <a:pt x="14925" y="5186"/>
                      <a:pt x="15177" y="5059"/>
                      <a:pt x="15430" y="4806"/>
                    </a:cubicBezTo>
                    <a:cubicBezTo>
                      <a:pt x="15683" y="4427"/>
                      <a:pt x="15810" y="4300"/>
                      <a:pt x="15936" y="3921"/>
                    </a:cubicBezTo>
                    <a:cubicBezTo>
                      <a:pt x="16822" y="2783"/>
                      <a:pt x="17707" y="1518"/>
                      <a:pt x="18466" y="0"/>
                    </a:cubicBezTo>
                    <a:lnTo>
                      <a:pt x="16822" y="2150"/>
                    </a:lnTo>
                    <a:cubicBezTo>
                      <a:pt x="16822" y="1138"/>
                      <a:pt x="14925" y="2403"/>
                      <a:pt x="12016" y="4553"/>
                    </a:cubicBezTo>
                    <a:lnTo>
                      <a:pt x="12142" y="4553"/>
                    </a:lnTo>
                    <a:cubicBezTo>
                      <a:pt x="12142" y="4553"/>
                      <a:pt x="10877" y="5692"/>
                      <a:pt x="10371" y="5944"/>
                    </a:cubicBezTo>
                    <a:cubicBezTo>
                      <a:pt x="8854" y="7083"/>
                      <a:pt x="8095" y="7462"/>
                      <a:pt x="7463" y="7842"/>
                    </a:cubicBezTo>
                    <a:lnTo>
                      <a:pt x="5186" y="8980"/>
                    </a:lnTo>
                    <a:lnTo>
                      <a:pt x="0" y="3415"/>
                    </a:lnTo>
                    <a:lnTo>
                      <a:pt x="6830" y="11383"/>
                    </a:lnTo>
                    <a:cubicBezTo>
                      <a:pt x="6830" y="11383"/>
                      <a:pt x="7968" y="10751"/>
                      <a:pt x="8601" y="103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1" name="Freeform: Shape 10380">
                <a:extLst>
                  <a:ext uri="{FF2B5EF4-FFF2-40B4-BE49-F238E27FC236}">
                    <a16:creationId xmlns:a16="http://schemas.microsoft.com/office/drawing/2014/main" id="{3C98AE8D-220C-517F-86A1-CAF405281BB1}"/>
                  </a:ext>
                </a:extLst>
              </p:cNvPr>
              <p:cNvSpPr/>
              <p:nvPr/>
            </p:nvSpPr>
            <p:spPr>
              <a:xfrm>
                <a:off x="5657304" y="3405450"/>
                <a:ext cx="4173" cy="5438"/>
              </a:xfrm>
              <a:custGeom>
                <a:avLst/>
                <a:gdLst>
                  <a:gd name="connsiteX0" fmla="*/ 4174 w 4173"/>
                  <a:gd name="connsiteY0" fmla="*/ 0 h 5438"/>
                  <a:gd name="connsiteX1" fmla="*/ 0 w 4173"/>
                  <a:gd name="connsiteY1" fmla="*/ 5439 h 5438"/>
                  <a:gd name="connsiteX2" fmla="*/ 4174 w 4173"/>
                  <a:gd name="connsiteY2" fmla="*/ 0 h 5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5438">
                    <a:moveTo>
                      <a:pt x="4174" y="0"/>
                    </a:moveTo>
                    <a:lnTo>
                      <a:pt x="0" y="5439"/>
                    </a:lnTo>
                    <a:cubicBezTo>
                      <a:pt x="1265" y="4174"/>
                      <a:pt x="2783" y="2530"/>
                      <a:pt x="417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2" name="Freeform: Shape 10381">
                <a:extLst>
                  <a:ext uri="{FF2B5EF4-FFF2-40B4-BE49-F238E27FC236}">
                    <a16:creationId xmlns:a16="http://schemas.microsoft.com/office/drawing/2014/main" id="{E4C24E70-91DB-AFF4-BEFC-3C006EA003BE}"/>
                  </a:ext>
                </a:extLst>
              </p:cNvPr>
              <p:cNvSpPr/>
              <p:nvPr/>
            </p:nvSpPr>
            <p:spPr>
              <a:xfrm>
                <a:off x="5646933" y="3412786"/>
                <a:ext cx="1391" cy="2023"/>
              </a:xfrm>
              <a:custGeom>
                <a:avLst/>
                <a:gdLst>
                  <a:gd name="connsiteX0" fmla="*/ 1391 w 1391"/>
                  <a:gd name="connsiteY0" fmla="*/ 2024 h 2023"/>
                  <a:gd name="connsiteX1" fmla="*/ 0 w 1391"/>
                  <a:gd name="connsiteY1" fmla="*/ 0 h 2023"/>
                  <a:gd name="connsiteX2" fmla="*/ 379 w 1391"/>
                  <a:gd name="connsiteY2" fmla="*/ 506 h 2023"/>
                  <a:gd name="connsiteX3" fmla="*/ 1391 w 1391"/>
                  <a:gd name="connsiteY3" fmla="*/ 2024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1" h="2023">
                    <a:moveTo>
                      <a:pt x="1391" y="2024"/>
                    </a:moveTo>
                    <a:cubicBezTo>
                      <a:pt x="885" y="1391"/>
                      <a:pt x="506" y="759"/>
                      <a:pt x="0" y="0"/>
                    </a:cubicBezTo>
                    <a:cubicBezTo>
                      <a:pt x="0" y="126"/>
                      <a:pt x="253" y="379"/>
                      <a:pt x="379" y="506"/>
                    </a:cubicBezTo>
                    <a:cubicBezTo>
                      <a:pt x="633" y="885"/>
                      <a:pt x="1012" y="1518"/>
                      <a:pt x="1391" y="20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3" name="Graphic 3">
              <a:extLst>
                <a:ext uri="{FF2B5EF4-FFF2-40B4-BE49-F238E27FC236}">
                  <a16:creationId xmlns:a16="http://schemas.microsoft.com/office/drawing/2014/main" id="{25436AA3-50A8-969E-3447-7DE302322DD5}"/>
                </a:ext>
              </a:extLst>
            </p:cNvPr>
            <p:cNvGrpSpPr/>
            <p:nvPr/>
          </p:nvGrpSpPr>
          <p:grpSpPr>
            <a:xfrm>
              <a:off x="5687532" y="3006667"/>
              <a:ext cx="727463" cy="1137158"/>
              <a:chOff x="5687532" y="3006667"/>
              <a:chExt cx="727463" cy="1137158"/>
            </a:xfrm>
            <a:solidFill>
              <a:srgbClr val="E5D9CA"/>
            </a:solidFill>
          </p:grpSpPr>
          <p:sp>
            <p:nvSpPr>
              <p:cNvPr id="10309" name="Freeform: Shape 10308">
                <a:extLst>
                  <a:ext uri="{FF2B5EF4-FFF2-40B4-BE49-F238E27FC236}">
                    <a16:creationId xmlns:a16="http://schemas.microsoft.com/office/drawing/2014/main" id="{2D0B1842-7D00-F36B-9D0A-EEC593D47274}"/>
                  </a:ext>
                </a:extLst>
              </p:cNvPr>
              <p:cNvSpPr/>
              <p:nvPr/>
            </p:nvSpPr>
            <p:spPr>
              <a:xfrm>
                <a:off x="5961229" y="4118767"/>
                <a:ext cx="67665" cy="6401"/>
              </a:xfrm>
              <a:custGeom>
                <a:avLst/>
                <a:gdLst>
                  <a:gd name="connsiteX0" fmla="*/ 67539 w 67665"/>
                  <a:gd name="connsiteY0" fmla="*/ 1407 h 6401"/>
                  <a:gd name="connsiteX1" fmla="*/ 64377 w 67665"/>
                  <a:gd name="connsiteY1" fmla="*/ 16 h 6401"/>
                  <a:gd name="connsiteX2" fmla="*/ 44899 w 67665"/>
                  <a:gd name="connsiteY2" fmla="*/ 2039 h 6401"/>
                  <a:gd name="connsiteX3" fmla="*/ 24789 w 67665"/>
                  <a:gd name="connsiteY3" fmla="*/ 5075 h 6401"/>
                  <a:gd name="connsiteX4" fmla="*/ 0 w 67665"/>
                  <a:gd name="connsiteY4" fmla="*/ 6087 h 6401"/>
                  <a:gd name="connsiteX5" fmla="*/ 38955 w 67665"/>
                  <a:gd name="connsiteY5" fmla="*/ 5328 h 6401"/>
                  <a:gd name="connsiteX6" fmla="*/ 67665 w 67665"/>
                  <a:gd name="connsiteY6" fmla="*/ 1407 h 6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665" h="6401">
                    <a:moveTo>
                      <a:pt x="67539" y="1407"/>
                    </a:moveTo>
                    <a:cubicBezTo>
                      <a:pt x="65515" y="1281"/>
                      <a:pt x="66274" y="269"/>
                      <a:pt x="64377" y="16"/>
                    </a:cubicBezTo>
                    <a:cubicBezTo>
                      <a:pt x="62480" y="-111"/>
                      <a:pt x="57800" y="522"/>
                      <a:pt x="44899" y="2039"/>
                    </a:cubicBezTo>
                    <a:cubicBezTo>
                      <a:pt x="44899" y="2798"/>
                      <a:pt x="35287" y="4316"/>
                      <a:pt x="24789" y="5075"/>
                    </a:cubicBezTo>
                    <a:cubicBezTo>
                      <a:pt x="14292" y="5834"/>
                      <a:pt x="2909" y="5834"/>
                      <a:pt x="0" y="6087"/>
                    </a:cubicBezTo>
                    <a:cubicBezTo>
                      <a:pt x="15683" y="6846"/>
                      <a:pt x="28205" y="6087"/>
                      <a:pt x="38955" y="5328"/>
                    </a:cubicBezTo>
                    <a:cubicBezTo>
                      <a:pt x="49706" y="4190"/>
                      <a:pt x="58939" y="3557"/>
                      <a:pt x="67665" y="140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0" name="Freeform: Shape 10309">
                <a:extLst>
                  <a:ext uri="{FF2B5EF4-FFF2-40B4-BE49-F238E27FC236}">
                    <a16:creationId xmlns:a16="http://schemas.microsoft.com/office/drawing/2014/main" id="{612B8CFD-C556-E3CA-D636-B208D28DDEF5}"/>
                  </a:ext>
                </a:extLst>
              </p:cNvPr>
              <p:cNvSpPr/>
              <p:nvPr/>
            </p:nvSpPr>
            <p:spPr>
              <a:xfrm>
                <a:off x="6050902" y="3853813"/>
                <a:ext cx="75507" cy="40978"/>
              </a:xfrm>
              <a:custGeom>
                <a:avLst/>
                <a:gdLst>
                  <a:gd name="connsiteX0" fmla="*/ 75507 w 75507"/>
                  <a:gd name="connsiteY0" fmla="*/ 0 h 40978"/>
                  <a:gd name="connsiteX1" fmla="*/ 0 w 75507"/>
                  <a:gd name="connsiteY1" fmla="*/ 40979 h 40978"/>
                  <a:gd name="connsiteX2" fmla="*/ 75507 w 75507"/>
                  <a:gd name="connsiteY2" fmla="*/ 0 h 40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507" h="40978">
                    <a:moveTo>
                      <a:pt x="75507" y="0"/>
                    </a:moveTo>
                    <a:cubicBezTo>
                      <a:pt x="50844" y="14039"/>
                      <a:pt x="4806" y="36299"/>
                      <a:pt x="0" y="40979"/>
                    </a:cubicBezTo>
                    <a:cubicBezTo>
                      <a:pt x="26687" y="30481"/>
                      <a:pt x="58432" y="12774"/>
                      <a:pt x="7550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1" name="Freeform: Shape 10310">
                <a:extLst>
                  <a:ext uri="{FF2B5EF4-FFF2-40B4-BE49-F238E27FC236}">
                    <a16:creationId xmlns:a16="http://schemas.microsoft.com/office/drawing/2014/main" id="{B7176632-C945-0322-A563-A80167ACC3A8}"/>
                  </a:ext>
                </a:extLst>
              </p:cNvPr>
              <p:cNvSpPr/>
              <p:nvPr/>
            </p:nvSpPr>
            <p:spPr>
              <a:xfrm>
                <a:off x="5834373" y="3922869"/>
                <a:ext cx="73103" cy="15352"/>
              </a:xfrm>
              <a:custGeom>
                <a:avLst/>
                <a:gdLst>
                  <a:gd name="connsiteX0" fmla="*/ 127 w 73103"/>
                  <a:gd name="connsiteY0" fmla="*/ 0 h 15352"/>
                  <a:gd name="connsiteX1" fmla="*/ 885 w 73103"/>
                  <a:gd name="connsiteY1" fmla="*/ 2909 h 15352"/>
                  <a:gd name="connsiteX2" fmla="*/ 15051 w 73103"/>
                  <a:gd name="connsiteY2" fmla="*/ 11383 h 15352"/>
                  <a:gd name="connsiteX3" fmla="*/ 41485 w 73103"/>
                  <a:gd name="connsiteY3" fmla="*/ 15304 h 15352"/>
                  <a:gd name="connsiteX4" fmla="*/ 61342 w 73103"/>
                  <a:gd name="connsiteY4" fmla="*/ 13660 h 15352"/>
                  <a:gd name="connsiteX5" fmla="*/ 73104 w 73103"/>
                  <a:gd name="connsiteY5" fmla="*/ 11130 h 15352"/>
                  <a:gd name="connsiteX6" fmla="*/ 47808 w 73103"/>
                  <a:gd name="connsiteY6" fmla="*/ 14292 h 15352"/>
                  <a:gd name="connsiteX7" fmla="*/ 27699 w 73103"/>
                  <a:gd name="connsiteY7" fmla="*/ 12521 h 15352"/>
                  <a:gd name="connsiteX8" fmla="*/ 0 w 73103"/>
                  <a:gd name="connsiteY8" fmla="*/ 0 h 15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103" h="15352">
                    <a:moveTo>
                      <a:pt x="127" y="0"/>
                    </a:moveTo>
                    <a:cubicBezTo>
                      <a:pt x="1012" y="1391"/>
                      <a:pt x="0" y="1518"/>
                      <a:pt x="885" y="2909"/>
                    </a:cubicBezTo>
                    <a:cubicBezTo>
                      <a:pt x="1897" y="4174"/>
                      <a:pt x="4806" y="7209"/>
                      <a:pt x="15051" y="11383"/>
                    </a:cubicBezTo>
                    <a:cubicBezTo>
                      <a:pt x="15304" y="10624"/>
                      <a:pt x="27699" y="15177"/>
                      <a:pt x="41485" y="15304"/>
                    </a:cubicBezTo>
                    <a:cubicBezTo>
                      <a:pt x="48567" y="15557"/>
                      <a:pt x="54891" y="14798"/>
                      <a:pt x="61342" y="13660"/>
                    </a:cubicBezTo>
                    <a:cubicBezTo>
                      <a:pt x="67539" y="12648"/>
                      <a:pt x="72092" y="11762"/>
                      <a:pt x="73104" y="11130"/>
                    </a:cubicBezTo>
                    <a:cubicBezTo>
                      <a:pt x="63745" y="12521"/>
                      <a:pt x="54765" y="14039"/>
                      <a:pt x="47808" y="14292"/>
                    </a:cubicBezTo>
                    <a:cubicBezTo>
                      <a:pt x="40473" y="14545"/>
                      <a:pt x="33770" y="13913"/>
                      <a:pt x="27699" y="12521"/>
                    </a:cubicBezTo>
                    <a:cubicBezTo>
                      <a:pt x="15557" y="9865"/>
                      <a:pt x="6450" y="468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2" name="Freeform: Shape 10311">
                <a:extLst>
                  <a:ext uri="{FF2B5EF4-FFF2-40B4-BE49-F238E27FC236}">
                    <a16:creationId xmlns:a16="http://schemas.microsoft.com/office/drawing/2014/main" id="{A4F51791-840E-E5D5-58C3-BF2CB5124D6F}"/>
                  </a:ext>
                </a:extLst>
              </p:cNvPr>
              <p:cNvSpPr/>
              <p:nvPr/>
            </p:nvSpPr>
            <p:spPr>
              <a:xfrm>
                <a:off x="5763545" y="3946774"/>
                <a:ext cx="4173" cy="632"/>
              </a:xfrm>
              <a:custGeom>
                <a:avLst/>
                <a:gdLst>
                  <a:gd name="connsiteX0" fmla="*/ 4174 w 4173"/>
                  <a:gd name="connsiteY0" fmla="*/ 0 h 632"/>
                  <a:gd name="connsiteX1" fmla="*/ 0 w 4173"/>
                  <a:gd name="connsiteY1" fmla="*/ 632 h 632"/>
                  <a:gd name="connsiteX2" fmla="*/ 4174 w 4173"/>
                  <a:gd name="connsiteY2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3" h="632">
                    <a:moveTo>
                      <a:pt x="4174" y="0"/>
                    </a:moveTo>
                    <a:cubicBezTo>
                      <a:pt x="2403" y="253"/>
                      <a:pt x="1138" y="506"/>
                      <a:pt x="0" y="632"/>
                    </a:cubicBezTo>
                    <a:cubicBezTo>
                      <a:pt x="1012" y="506"/>
                      <a:pt x="2277" y="253"/>
                      <a:pt x="417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3" name="Freeform: Shape 10312">
                <a:extLst>
                  <a:ext uri="{FF2B5EF4-FFF2-40B4-BE49-F238E27FC236}">
                    <a16:creationId xmlns:a16="http://schemas.microsoft.com/office/drawing/2014/main" id="{DC6FDFDB-8B70-2549-46C2-E6DF69FDB06A}"/>
                  </a:ext>
                </a:extLst>
              </p:cNvPr>
              <p:cNvSpPr/>
              <p:nvPr/>
            </p:nvSpPr>
            <p:spPr>
              <a:xfrm>
                <a:off x="5758415" y="3887496"/>
                <a:ext cx="47500" cy="70913"/>
              </a:xfrm>
              <a:custGeom>
                <a:avLst/>
                <a:gdLst>
                  <a:gd name="connsiteX0" fmla="*/ 21319 w 47500"/>
                  <a:gd name="connsiteY0" fmla="*/ 3501 h 70913"/>
                  <a:gd name="connsiteX1" fmla="*/ 26125 w 47500"/>
                  <a:gd name="connsiteY1" fmla="*/ 2742 h 70913"/>
                  <a:gd name="connsiteX2" fmla="*/ 29920 w 47500"/>
                  <a:gd name="connsiteY2" fmla="*/ 15895 h 70913"/>
                  <a:gd name="connsiteX3" fmla="*/ 26125 w 47500"/>
                  <a:gd name="connsiteY3" fmla="*/ 2742 h 70913"/>
                  <a:gd name="connsiteX4" fmla="*/ 26125 w 47500"/>
                  <a:gd name="connsiteY4" fmla="*/ 2742 h 70913"/>
                  <a:gd name="connsiteX5" fmla="*/ 26252 w 47500"/>
                  <a:gd name="connsiteY5" fmla="*/ 3248 h 70913"/>
                  <a:gd name="connsiteX6" fmla="*/ 26252 w 47500"/>
                  <a:gd name="connsiteY6" fmla="*/ 3248 h 70913"/>
                  <a:gd name="connsiteX7" fmla="*/ 26252 w 47500"/>
                  <a:gd name="connsiteY7" fmla="*/ 3248 h 70913"/>
                  <a:gd name="connsiteX8" fmla="*/ 26378 w 47500"/>
                  <a:gd name="connsiteY8" fmla="*/ 3248 h 70913"/>
                  <a:gd name="connsiteX9" fmla="*/ 26631 w 47500"/>
                  <a:gd name="connsiteY9" fmla="*/ 3248 h 70913"/>
                  <a:gd name="connsiteX10" fmla="*/ 27264 w 47500"/>
                  <a:gd name="connsiteY10" fmla="*/ 3248 h 70913"/>
                  <a:gd name="connsiteX11" fmla="*/ 28402 w 47500"/>
                  <a:gd name="connsiteY11" fmla="*/ 2868 h 70913"/>
                  <a:gd name="connsiteX12" fmla="*/ 30046 w 47500"/>
                  <a:gd name="connsiteY12" fmla="*/ 2868 h 70913"/>
                  <a:gd name="connsiteX13" fmla="*/ 30299 w 47500"/>
                  <a:gd name="connsiteY13" fmla="*/ 2868 h 70913"/>
                  <a:gd name="connsiteX14" fmla="*/ 30173 w 47500"/>
                  <a:gd name="connsiteY14" fmla="*/ 5651 h 70913"/>
                  <a:gd name="connsiteX15" fmla="*/ 30173 w 47500"/>
                  <a:gd name="connsiteY15" fmla="*/ 4513 h 70913"/>
                  <a:gd name="connsiteX16" fmla="*/ 30426 w 47500"/>
                  <a:gd name="connsiteY16" fmla="*/ 2742 h 70913"/>
                  <a:gd name="connsiteX17" fmla="*/ 34726 w 47500"/>
                  <a:gd name="connsiteY17" fmla="*/ 2742 h 70913"/>
                  <a:gd name="connsiteX18" fmla="*/ 45982 w 47500"/>
                  <a:gd name="connsiteY18" fmla="*/ 8307 h 70913"/>
                  <a:gd name="connsiteX19" fmla="*/ 47500 w 47500"/>
                  <a:gd name="connsiteY19" fmla="*/ 6663 h 70913"/>
                  <a:gd name="connsiteX20" fmla="*/ 34979 w 47500"/>
                  <a:gd name="connsiteY20" fmla="*/ 592 h 70913"/>
                  <a:gd name="connsiteX21" fmla="*/ 28908 w 47500"/>
                  <a:gd name="connsiteY21" fmla="*/ 718 h 70913"/>
                  <a:gd name="connsiteX22" fmla="*/ 25493 w 47500"/>
                  <a:gd name="connsiteY22" fmla="*/ 718 h 70913"/>
                  <a:gd name="connsiteX23" fmla="*/ 25493 w 47500"/>
                  <a:gd name="connsiteY23" fmla="*/ 718 h 70913"/>
                  <a:gd name="connsiteX24" fmla="*/ 20687 w 47500"/>
                  <a:gd name="connsiteY24" fmla="*/ 1604 h 70913"/>
                  <a:gd name="connsiteX25" fmla="*/ 18157 w 47500"/>
                  <a:gd name="connsiteY25" fmla="*/ 2489 h 70913"/>
                  <a:gd name="connsiteX26" fmla="*/ 17525 w 47500"/>
                  <a:gd name="connsiteY26" fmla="*/ 2742 h 70913"/>
                  <a:gd name="connsiteX27" fmla="*/ 16007 w 47500"/>
                  <a:gd name="connsiteY27" fmla="*/ 3501 h 70913"/>
                  <a:gd name="connsiteX28" fmla="*/ 13351 w 47500"/>
                  <a:gd name="connsiteY28" fmla="*/ 5271 h 70913"/>
                  <a:gd name="connsiteX29" fmla="*/ 7913 w 47500"/>
                  <a:gd name="connsiteY29" fmla="*/ 11975 h 70913"/>
                  <a:gd name="connsiteX30" fmla="*/ 4245 w 47500"/>
                  <a:gd name="connsiteY30" fmla="*/ 23611 h 70913"/>
                  <a:gd name="connsiteX31" fmla="*/ 2348 w 47500"/>
                  <a:gd name="connsiteY31" fmla="*/ 30693 h 70913"/>
                  <a:gd name="connsiteX32" fmla="*/ 198 w 47500"/>
                  <a:gd name="connsiteY32" fmla="*/ 52448 h 70913"/>
                  <a:gd name="connsiteX33" fmla="*/ 703 w 47500"/>
                  <a:gd name="connsiteY33" fmla="*/ 57380 h 70913"/>
                  <a:gd name="connsiteX34" fmla="*/ 1083 w 47500"/>
                  <a:gd name="connsiteY34" fmla="*/ 59783 h 70913"/>
                  <a:gd name="connsiteX35" fmla="*/ 1083 w 47500"/>
                  <a:gd name="connsiteY35" fmla="*/ 60036 h 70913"/>
                  <a:gd name="connsiteX36" fmla="*/ 1083 w 47500"/>
                  <a:gd name="connsiteY36" fmla="*/ 61048 h 70913"/>
                  <a:gd name="connsiteX37" fmla="*/ 1083 w 47500"/>
                  <a:gd name="connsiteY37" fmla="*/ 61048 h 70913"/>
                  <a:gd name="connsiteX38" fmla="*/ 957 w 47500"/>
                  <a:gd name="connsiteY38" fmla="*/ 61554 h 70913"/>
                  <a:gd name="connsiteX39" fmla="*/ 1083 w 47500"/>
                  <a:gd name="connsiteY39" fmla="*/ 70913 h 70913"/>
                  <a:gd name="connsiteX40" fmla="*/ 3233 w 47500"/>
                  <a:gd name="connsiteY40" fmla="*/ 70408 h 70913"/>
                  <a:gd name="connsiteX41" fmla="*/ 3233 w 47500"/>
                  <a:gd name="connsiteY41" fmla="*/ 61807 h 70913"/>
                  <a:gd name="connsiteX42" fmla="*/ 3233 w 47500"/>
                  <a:gd name="connsiteY42" fmla="*/ 60669 h 70913"/>
                  <a:gd name="connsiteX43" fmla="*/ 5257 w 47500"/>
                  <a:gd name="connsiteY43" fmla="*/ 60416 h 70913"/>
                  <a:gd name="connsiteX44" fmla="*/ 3360 w 47500"/>
                  <a:gd name="connsiteY44" fmla="*/ 60669 h 70913"/>
                  <a:gd name="connsiteX45" fmla="*/ 3360 w 47500"/>
                  <a:gd name="connsiteY45" fmla="*/ 60669 h 70913"/>
                  <a:gd name="connsiteX46" fmla="*/ 3486 w 47500"/>
                  <a:gd name="connsiteY46" fmla="*/ 60669 h 70913"/>
                  <a:gd name="connsiteX47" fmla="*/ 3486 w 47500"/>
                  <a:gd name="connsiteY47" fmla="*/ 60669 h 70913"/>
                  <a:gd name="connsiteX48" fmla="*/ 3486 w 47500"/>
                  <a:gd name="connsiteY48" fmla="*/ 60669 h 70913"/>
                  <a:gd name="connsiteX49" fmla="*/ 3486 w 47500"/>
                  <a:gd name="connsiteY49" fmla="*/ 60163 h 70913"/>
                  <a:gd name="connsiteX50" fmla="*/ 3486 w 47500"/>
                  <a:gd name="connsiteY50" fmla="*/ 60036 h 70913"/>
                  <a:gd name="connsiteX51" fmla="*/ 7280 w 47500"/>
                  <a:gd name="connsiteY51" fmla="*/ 60036 h 70913"/>
                  <a:gd name="connsiteX52" fmla="*/ 3486 w 47500"/>
                  <a:gd name="connsiteY52" fmla="*/ 60036 h 70913"/>
                  <a:gd name="connsiteX53" fmla="*/ 3486 w 47500"/>
                  <a:gd name="connsiteY53" fmla="*/ 59657 h 70913"/>
                  <a:gd name="connsiteX54" fmla="*/ 3106 w 47500"/>
                  <a:gd name="connsiteY54" fmla="*/ 57254 h 70913"/>
                  <a:gd name="connsiteX55" fmla="*/ 2601 w 47500"/>
                  <a:gd name="connsiteY55" fmla="*/ 52448 h 70913"/>
                  <a:gd name="connsiteX56" fmla="*/ 4624 w 47500"/>
                  <a:gd name="connsiteY56" fmla="*/ 31452 h 70913"/>
                  <a:gd name="connsiteX57" fmla="*/ 6522 w 47500"/>
                  <a:gd name="connsiteY57" fmla="*/ 24243 h 70913"/>
                  <a:gd name="connsiteX58" fmla="*/ 10063 w 47500"/>
                  <a:gd name="connsiteY58" fmla="*/ 13240 h 70913"/>
                  <a:gd name="connsiteX59" fmla="*/ 14995 w 47500"/>
                  <a:gd name="connsiteY59" fmla="*/ 7295 h 70913"/>
                  <a:gd name="connsiteX60" fmla="*/ 19169 w 47500"/>
                  <a:gd name="connsiteY60" fmla="*/ 4892 h 70913"/>
                  <a:gd name="connsiteX61" fmla="*/ 21572 w 47500"/>
                  <a:gd name="connsiteY61" fmla="*/ 4133 h 7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7500" h="70913">
                    <a:moveTo>
                      <a:pt x="21319" y="3501"/>
                    </a:moveTo>
                    <a:cubicBezTo>
                      <a:pt x="22837" y="2995"/>
                      <a:pt x="24608" y="2742"/>
                      <a:pt x="26125" y="2742"/>
                    </a:cubicBezTo>
                    <a:cubicBezTo>
                      <a:pt x="26758" y="5145"/>
                      <a:pt x="27896" y="9066"/>
                      <a:pt x="29920" y="15895"/>
                    </a:cubicBezTo>
                    <a:cubicBezTo>
                      <a:pt x="27517" y="7548"/>
                      <a:pt x="26505" y="4007"/>
                      <a:pt x="26125" y="2742"/>
                    </a:cubicBezTo>
                    <a:cubicBezTo>
                      <a:pt x="26125" y="2742"/>
                      <a:pt x="26125" y="2742"/>
                      <a:pt x="26125" y="2742"/>
                    </a:cubicBezTo>
                    <a:cubicBezTo>
                      <a:pt x="26378" y="3754"/>
                      <a:pt x="27011" y="5651"/>
                      <a:pt x="26252" y="3248"/>
                    </a:cubicBezTo>
                    <a:lnTo>
                      <a:pt x="26252" y="3248"/>
                    </a:lnTo>
                    <a:cubicBezTo>
                      <a:pt x="26252" y="3248"/>
                      <a:pt x="26252" y="3248"/>
                      <a:pt x="26252" y="3248"/>
                    </a:cubicBezTo>
                    <a:lnTo>
                      <a:pt x="26378" y="3248"/>
                    </a:lnTo>
                    <a:cubicBezTo>
                      <a:pt x="26378" y="3248"/>
                      <a:pt x="26631" y="3248"/>
                      <a:pt x="26631" y="3248"/>
                    </a:cubicBezTo>
                    <a:lnTo>
                      <a:pt x="27264" y="3248"/>
                    </a:lnTo>
                    <a:cubicBezTo>
                      <a:pt x="27264" y="3248"/>
                      <a:pt x="28402" y="2868"/>
                      <a:pt x="28402" y="2868"/>
                    </a:cubicBezTo>
                    <a:cubicBezTo>
                      <a:pt x="28908" y="2868"/>
                      <a:pt x="29667" y="2868"/>
                      <a:pt x="30046" y="2868"/>
                    </a:cubicBezTo>
                    <a:lnTo>
                      <a:pt x="30299" y="2868"/>
                    </a:lnTo>
                    <a:cubicBezTo>
                      <a:pt x="30299" y="2868"/>
                      <a:pt x="30426" y="1351"/>
                      <a:pt x="30173" y="5651"/>
                    </a:cubicBezTo>
                    <a:lnTo>
                      <a:pt x="30173" y="4513"/>
                    </a:lnTo>
                    <a:cubicBezTo>
                      <a:pt x="30173" y="4513"/>
                      <a:pt x="30426" y="2742"/>
                      <a:pt x="30426" y="2742"/>
                    </a:cubicBezTo>
                    <a:cubicBezTo>
                      <a:pt x="31690" y="2615"/>
                      <a:pt x="33082" y="2489"/>
                      <a:pt x="34726" y="2742"/>
                    </a:cubicBezTo>
                    <a:cubicBezTo>
                      <a:pt x="39532" y="3248"/>
                      <a:pt x="43959" y="6157"/>
                      <a:pt x="45982" y="8307"/>
                    </a:cubicBezTo>
                    <a:lnTo>
                      <a:pt x="47500" y="6663"/>
                    </a:lnTo>
                    <a:cubicBezTo>
                      <a:pt x="45224" y="4260"/>
                      <a:pt x="40291" y="1098"/>
                      <a:pt x="34979" y="592"/>
                    </a:cubicBezTo>
                    <a:cubicBezTo>
                      <a:pt x="32576" y="339"/>
                      <a:pt x="30679" y="465"/>
                      <a:pt x="28908" y="718"/>
                    </a:cubicBezTo>
                    <a:cubicBezTo>
                      <a:pt x="27896" y="718"/>
                      <a:pt x="26758" y="718"/>
                      <a:pt x="25493" y="718"/>
                    </a:cubicBezTo>
                    <a:cubicBezTo>
                      <a:pt x="25240" y="-40"/>
                      <a:pt x="25114" y="-420"/>
                      <a:pt x="25493" y="718"/>
                    </a:cubicBezTo>
                    <a:cubicBezTo>
                      <a:pt x="23849" y="718"/>
                      <a:pt x="22205" y="1098"/>
                      <a:pt x="20687" y="1604"/>
                    </a:cubicBezTo>
                    <a:cubicBezTo>
                      <a:pt x="19802" y="1857"/>
                      <a:pt x="19043" y="2109"/>
                      <a:pt x="18157" y="2489"/>
                    </a:cubicBezTo>
                    <a:lnTo>
                      <a:pt x="17525" y="2742"/>
                    </a:lnTo>
                    <a:lnTo>
                      <a:pt x="16007" y="3501"/>
                    </a:lnTo>
                    <a:cubicBezTo>
                      <a:pt x="15122" y="4007"/>
                      <a:pt x="13984" y="4639"/>
                      <a:pt x="13351" y="5271"/>
                    </a:cubicBezTo>
                    <a:cubicBezTo>
                      <a:pt x="10063" y="7928"/>
                      <a:pt x="8925" y="10078"/>
                      <a:pt x="7913" y="11975"/>
                    </a:cubicBezTo>
                    <a:cubicBezTo>
                      <a:pt x="4877" y="18552"/>
                      <a:pt x="5004" y="20702"/>
                      <a:pt x="4245" y="23611"/>
                    </a:cubicBezTo>
                    <a:cubicBezTo>
                      <a:pt x="3612" y="26393"/>
                      <a:pt x="3233" y="27911"/>
                      <a:pt x="2348" y="30693"/>
                    </a:cubicBezTo>
                    <a:cubicBezTo>
                      <a:pt x="71" y="38029"/>
                      <a:pt x="-308" y="45744"/>
                      <a:pt x="198" y="52448"/>
                    </a:cubicBezTo>
                    <a:lnTo>
                      <a:pt x="703" y="57380"/>
                    </a:lnTo>
                    <a:lnTo>
                      <a:pt x="1083" y="59783"/>
                    </a:lnTo>
                    <a:lnTo>
                      <a:pt x="1083" y="60036"/>
                    </a:lnTo>
                    <a:cubicBezTo>
                      <a:pt x="1083" y="60036"/>
                      <a:pt x="1209" y="60542"/>
                      <a:pt x="1083" y="61048"/>
                    </a:cubicBezTo>
                    <a:cubicBezTo>
                      <a:pt x="577" y="61048"/>
                      <a:pt x="198" y="61175"/>
                      <a:pt x="1083" y="61048"/>
                    </a:cubicBezTo>
                    <a:cubicBezTo>
                      <a:pt x="1083" y="61175"/>
                      <a:pt x="1083" y="61301"/>
                      <a:pt x="957" y="61554"/>
                    </a:cubicBezTo>
                    <a:cubicBezTo>
                      <a:pt x="957" y="63451"/>
                      <a:pt x="198" y="65222"/>
                      <a:pt x="1083" y="70913"/>
                    </a:cubicBezTo>
                    <a:lnTo>
                      <a:pt x="3233" y="70408"/>
                    </a:lnTo>
                    <a:cubicBezTo>
                      <a:pt x="2474" y="65348"/>
                      <a:pt x="2980" y="63704"/>
                      <a:pt x="3233" y="61807"/>
                    </a:cubicBezTo>
                    <a:lnTo>
                      <a:pt x="3233" y="60669"/>
                    </a:lnTo>
                    <a:cubicBezTo>
                      <a:pt x="3865" y="60669"/>
                      <a:pt x="4498" y="60542"/>
                      <a:pt x="5257" y="60416"/>
                    </a:cubicBezTo>
                    <a:cubicBezTo>
                      <a:pt x="4245" y="60542"/>
                      <a:pt x="3612" y="60669"/>
                      <a:pt x="3360" y="60669"/>
                    </a:cubicBezTo>
                    <a:lnTo>
                      <a:pt x="3360" y="60669"/>
                    </a:lnTo>
                    <a:cubicBezTo>
                      <a:pt x="3360" y="60669"/>
                      <a:pt x="4498" y="60416"/>
                      <a:pt x="3486" y="60669"/>
                    </a:cubicBezTo>
                    <a:lnTo>
                      <a:pt x="3486" y="60669"/>
                    </a:lnTo>
                    <a:cubicBezTo>
                      <a:pt x="3486" y="60669"/>
                      <a:pt x="3486" y="60669"/>
                      <a:pt x="3486" y="60669"/>
                    </a:cubicBezTo>
                    <a:lnTo>
                      <a:pt x="3486" y="60163"/>
                    </a:lnTo>
                    <a:cubicBezTo>
                      <a:pt x="3486" y="60163"/>
                      <a:pt x="3486" y="60036"/>
                      <a:pt x="3486" y="60036"/>
                    </a:cubicBezTo>
                    <a:cubicBezTo>
                      <a:pt x="4118" y="60036"/>
                      <a:pt x="6522" y="60036"/>
                      <a:pt x="7280" y="60036"/>
                    </a:cubicBezTo>
                    <a:cubicBezTo>
                      <a:pt x="5510" y="60036"/>
                      <a:pt x="4371" y="60036"/>
                      <a:pt x="3486" y="60036"/>
                    </a:cubicBezTo>
                    <a:lnTo>
                      <a:pt x="3486" y="59657"/>
                    </a:lnTo>
                    <a:cubicBezTo>
                      <a:pt x="3486" y="59657"/>
                      <a:pt x="3106" y="57254"/>
                      <a:pt x="3106" y="57254"/>
                    </a:cubicBezTo>
                    <a:lnTo>
                      <a:pt x="2601" y="52448"/>
                    </a:lnTo>
                    <a:cubicBezTo>
                      <a:pt x="2095" y="45871"/>
                      <a:pt x="2601" y="38408"/>
                      <a:pt x="4624" y="31452"/>
                    </a:cubicBezTo>
                    <a:cubicBezTo>
                      <a:pt x="5510" y="28670"/>
                      <a:pt x="5889" y="27026"/>
                      <a:pt x="6522" y="24243"/>
                    </a:cubicBezTo>
                    <a:cubicBezTo>
                      <a:pt x="7280" y="21460"/>
                      <a:pt x="7280" y="19184"/>
                      <a:pt x="10063" y="13240"/>
                    </a:cubicBezTo>
                    <a:cubicBezTo>
                      <a:pt x="11075" y="11595"/>
                      <a:pt x="12087" y="9572"/>
                      <a:pt x="14995" y="7295"/>
                    </a:cubicBezTo>
                    <a:cubicBezTo>
                      <a:pt x="16007" y="6410"/>
                      <a:pt x="18916" y="4892"/>
                      <a:pt x="19169" y="4892"/>
                    </a:cubicBezTo>
                    <a:cubicBezTo>
                      <a:pt x="19928" y="4513"/>
                      <a:pt x="20687" y="4386"/>
                      <a:pt x="21572" y="41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4" name="Freeform: Shape 10313">
                <a:extLst>
                  <a:ext uri="{FF2B5EF4-FFF2-40B4-BE49-F238E27FC236}">
                    <a16:creationId xmlns:a16="http://schemas.microsoft.com/office/drawing/2014/main" id="{5CD20B78-9978-8A68-8565-D874F2B5F29B}"/>
                  </a:ext>
                </a:extLst>
              </p:cNvPr>
              <p:cNvSpPr/>
              <p:nvPr/>
            </p:nvSpPr>
            <p:spPr>
              <a:xfrm>
                <a:off x="5788335" y="3893021"/>
                <a:ext cx="252" cy="3288"/>
              </a:xfrm>
              <a:custGeom>
                <a:avLst/>
                <a:gdLst>
                  <a:gd name="connsiteX0" fmla="*/ 253 w 252"/>
                  <a:gd name="connsiteY0" fmla="*/ 0 h 3288"/>
                  <a:gd name="connsiteX1" fmla="*/ 0 w 252"/>
                  <a:gd name="connsiteY1" fmla="*/ 3288 h 3288"/>
                  <a:gd name="connsiteX2" fmla="*/ 253 w 252"/>
                  <a:gd name="connsiteY2" fmla="*/ 0 h 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2" h="3288">
                    <a:moveTo>
                      <a:pt x="253" y="0"/>
                    </a:moveTo>
                    <a:lnTo>
                      <a:pt x="0" y="3288"/>
                    </a:lnTo>
                    <a:cubicBezTo>
                      <a:pt x="0" y="1897"/>
                      <a:pt x="126" y="885"/>
                      <a:pt x="253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5" name="Freeform: Shape 10314">
                <a:extLst>
                  <a:ext uri="{FF2B5EF4-FFF2-40B4-BE49-F238E27FC236}">
                    <a16:creationId xmlns:a16="http://schemas.microsoft.com/office/drawing/2014/main" id="{B8BE0D7A-CCAE-D3A7-995F-FCEB467F7A1B}"/>
                  </a:ext>
                </a:extLst>
              </p:cNvPr>
              <p:cNvSpPr/>
              <p:nvPr/>
            </p:nvSpPr>
            <p:spPr>
              <a:xfrm>
                <a:off x="5786691" y="4023799"/>
                <a:ext cx="48862" cy="53243"/>
              </a:xfrm>
              <a:custGeom>
                <a:avLst/>
                <a:gdLst>
                  <a:gd name="connsiteX0" fmla="*/ 14798 w 48862"/>
                  <a:gd name="connsiteY0" fmla="*/ 18718 h 53243"/>
                  <a:gd name="connsiteX1" fmla="*/ 0 w 48862"/>
                  <a:gd name="connsiteY1" fmla="*/ 0 h 53243"/>
                  <a:gd name="connsiteX2" fmla="*/ 15936 w 48862"/>
                  <a:gd name="connsiteY2" fmla="*/ 23525 h 53243"/>
                  <a:gd name="connsiteX3" fmla="*/ 33390 w 48862"/>
                  <a:gd name="connsiteY3" fmla="*/ 42117 h 53243"/>
                  <a:gd name="connsiteX4" fmla="*/ 48061 w 48862"/>
                  <a:gd name="connsiteY4" fmla="*/ 51476 h 53243"/>
                  <a:gd name="connsiteX5" fmla="*/ 14798 w 48862"/>
                  <a:gd name="connsiteY5" fmla="*/ 18592 h 5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862" h="53243">
                    <a:moveTo>
                      <a:pt x="14798" y="18718"/>
                    </a:moveTo>
                    <a:cubicBezTo>
                      <a:pt x="7336" y="9359"/>
                      <a:pt x="3415" y="3794"/>
                      <a:pt x="0" y="0"/>
                    </a:cubicBezTo>
                    <a:cubicBezTo>
                      <a:pt x="4680" y="7715"/>
                      <a:pt x="9865" y="15936"/>
                      <a:pt x="15936" y="23525"/>
                    </a:cubicBezTo>
                    <a:cubicBezTo>
                      <a:pt x="21880" y="30987"/>
                      <a:pt x="28078" y="37311"/>
                      <a:pt x="33390" y="42117"/>
                    </a:cubicBezTo>
                    <a:cubicBezTo>
                      <a:pt x="44140" y="51729"/>
                      <a:pt x="51350" y="55903"/>
                      <a:pt x="48061" y="51476"/>
                    </a:cubicBezTo>
                    <a:cubicBezTo>
                      <a:pt x="32631" y="39081"/>
                      <a:pt x="22134" y="27572"/>
                      <a:pt x="14798" y="1859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6" name="Freeform: Shape 10315">
                <a:extLst>
                  <a:ext uri="{FF2B5EF4-FFF2-40B4-BE49-F238E27FC236}">
                    <a16:creationId xmlns:a16="http://schemas.microsoft.com/office/drawing/2014/main" id="{DB4A8EE0-6993-8A22-1284-658CAFB340B2}"/>
                  </a:ext>
                </a:extLst>
              </p:cNvPr>
              <p:cNvSpPr/>
              <p:nvPr/>
            </p:nvSpPr>
            <p:spPr>
              <a:xfrm>
                <a:off x="5960723" y="4128775"/>
                <a:ext cx="46670" cy="5151"/>
              </a:xfrm>
              <a:custGeom>
                <a:avLst/>
                <a:gdLst>
                  <a:gd name="connsiteX0" fmla="*/ 46291 w 46670"/>
                  <a:gd name="connsiteY0" fmla="*/ 0 h 5151"/>
                  <a:gd name="connsiteX1" fmla="*/ 0 w 46670"/>
                  <a:gd name="connsiteY1" fmla="*/ 1897 h 5151"/>
                  <a:gd name="connsiteX2" fmla="*/ 0 w 46670"/>
                  <a:gd name="connsiteY2" fmla="*/ 4806 h 5151"/>
                  <a:gd name="connsiteX3" fmla="*/ 46670 w 46670"/>
                  <a:gd name="connsiteY3" fmla="*/ 2909 h 5151"/>
                  <a:gd name="connsiteX4" fmla="*/ 46291 w 46670"/>
                  <a:gd name="connsiteY4" fmla="*/ 0 h 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70" h="5151">
                    <a:moveTo>
                      <a:pt x="46291" y="0"/>
                    </a:moveTo>
                    <a:cubicBezTo>
                      <a:pt x="31114" y="1897"/>
                      <a:pt x="15557" y="2783"/>
                      <a:pt x="0" y="1897"/>
                    </a:cubicBezTo>
                    <a:lnTo>
                      <a:pt x="0" y="4806"/>
                    </a:lnTo>
                    <a:cubicBezTo>
                      <a:pt x="15683" y="5692"/>
                      <a:pt x="31367" y="4806"/>
                      <a:pt x="46670" y="2909"/>
                    </a:cubicBezTo>
                    <a:lnTo>
                      <a:pt x="46291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7" name="Freeform: Shape 10316">
                <a:extLst>
                  <a:ext uri="{FF2B5EF4-FFF2-40B4-BE49-F238E27FC236}">
                    <a16:creationId xmlns:a16="http://schemas.microsoft.com/office/drawing/2014/main" id="{8BAE5DB0-55AD-6CC4-76E7-DC54C6733EDD}"/>
                  </a:ext>
                </a:extLst>
              </p:cNvPr>
              <p:cNvSpPr/>
              <p:nvPr/>
            </p:nvSpPr>
            <p:spPr>
              <a:xfrm>
                <a:off x="6065953" y="3846224"/>
                <a:ext cx="56914" cy="32378"/>
              </a:xfrm>
              <a:custGeom>
                <a:avLst/>
                <a:gdLst>
                  <a:gd name="connsiteX0" fmla="*/ 55777 w 56914"/>
                  <a:gd name="connsiteY0" fmla="*/ 0 h 32378"/>
                  <a:gd name="connsiteX1" fmla="*/ 0 w 56914"/>
                  <a:gd name="connsiteY1" fmla="*/ 30354 h 32378"/>
                  <a:gd name="connsiteX2" fmla="*/ 1012 w 56914"/>
                  <a:gd name="connsiteY2" fmla="*/ 32378 h 32378"/>
                  <a:gd name="connsiteX3" fmla="*/ 56915 w 56914"/>
                  <a:gd name="connsiteY3" fmla="*/ 1897 h 32378"/>
                  <a:gd name="connsiteX4" fmla="*/ 55777 w 56914"/>
                  <a:gd name="connsiteY4" fmla="*/ 0 h 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14" h="32378">
                    <a:moveTo>
                      <a:pt x="55777" y="0"/>
                    </a:moveTo>
                    <a:cubicBezTo>
                      <a:pt x="37943" y="11003"/>
                      <a:pt x="19224" y="20869"/>
                      <a:pt x="0" y="30354"/>
                    </a:cubicBezTo>
                    <a:lnTo>
                      <a:pt x="1012" y="32378"/>
                    </a:lnTo>
                    <a:cubicBezTo>
                      <a:pt x="20236" y="22892"/>
                      <a:pt x="39081" y="12901"/>
                      <a:pt x="56915" y="1897"/>
                    </a:cubicBezTo>
                    <a:lnTo>
                      <a:pt x="5577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8" name="Freeform: Shape 10317">
                <a:extLst>
                  <a:ext uri="{FF2B5EF4-FFF2-40B4-BE49-F238E27FC236}">
                    <a16:creationId xmlns:a16="http://schemas.microsoft.com/office/drawing/2014/main" id="{45A669D8-F08D-FB2B-41F1-2892D9BD708D}"/>
                  </a:ext>
                </a:extLst>
              </p:cNvPr>
              <p:cNvSpPr/>
              <p:nvPr/>
            </p:nvSpPr>
            <p:spPr>
              <a:xfrm>
                <a:off x="5926173" y="3907439"/>
                <a:ext cx="61869" cy="16695"/>
              </a:xfrm>
              <a:custGeom>
                <a:avLst/>
                <a:gdLst>
                  <a:gd name="connsiteX0" fmla="*/ 1540 w 61869"/>
                  <a:gd name="connsiteY0" fmla="*/ 16695 h 16695"/>
                  <a:gd name="connsiteX1" fmla="*/ 61869 w 61869"/>
                  <a:gd name="connsiteY1" fmla="*/ 0 h 16695"/>
                  <a:gd name="connsiteX2" fmla="*/ 1540 w 61869"/>
                  <a:gd name="connsiteY2" fmla="*/ 16695 h 1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869" h="16695">
                    <a:moveTo>
                      <a:pt x="1540" y="16695"/>
                    </a:moveTo>
                    <a:cubicBezTo>
                      <a:pt x="37459" y="10498"/>
                      <a:pt x="53648" y="3921"/>
                      <a:pt x="61869" y="0"/>
                    </a:cubicBezTo>
                    <a:cubicBezTo>
                      <a:pt x="31262" y="10498"/>
                      <a:pt x="-8325" y="15810"/>
                      <a:pt x="1540" y="1669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9" name="Freeform: Shape 10318">
                <a:extLst>
                  <a:ext uri="{FF2B5EF4-FFF2-40B4-BE49-F238E27FC236}">
                    <a16:creationId xmlns:a16="http://schemas.microsoft.com/office/drawing/2014/main" id="{4D1C8E20-B021-26F3-A4C5-87E4D11F6688}"/>
                  </a:ext>
                </a:extLst>
              </p:cNvPr>
              <p:cNvSpPr/>
              <p:nvPr/>
            </p:nvSpPr>
            <p:spPr>
              <a:xfrm>
                <a:off x="6101493" y="3820170"/>
                <a:ext cx="52741" cy="33487"/>
              </a:xfrm>
              <a:custGeom>
                <a:avLst/>
                <a:gdLst>
                  <a:gd name="connsiteX0" fmla="*/ 52741 w 52741"/>
                  <a:gd name="connsiteY0" fmla="*/ 0 h 33487"/>
                  <a:gd name="connsiteX1" fmla="*/ 0 w 52741"/>
                  <a:gd name="connsiteY1" fmla="*/ 32884 h 33487"/>
                  <a:gd name="connsiteX2" fmla="*/ 19730 w 52741"/>
                  <a:gd name="connsiteY2" fmla="*/ 25169 h 33487"/>
                  <a:gd name="connsiteX3" fmla="*/ 52741 w 52741"/>
                  <a:gd name="connsiteY3" fmla="*/ 0 h 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741" h="33487">
                    <a:moveTo>
                      <a:pt x="52741" y="0"/>
                    </a:moveTo>
                    <a:cubicBezTo>
                      <a:pt x="29849" y="17075"/>
                      <a:pt x="14798" y="25169"/>
                      <a:pt x="0" y="32884"/>
                    </a:cubicBezTo>
                    <a:cubicBezTo>
                      <a:pt x="3668" y="32252"/>
                      <a:pt x="-1391" y="37564"/>
                      <a:pt x="19730" y="25169"/>
                    </a:cubicBezTo>
                    <a:cubicBezTo>
                      <a:pt x="19225" y="24284"/>
                      <a:pt x="49453" y="4553"/>
                      <a:pt x="5274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0" name="Freeform: Shape 10319">
                <a:extLst>
                  <a:ext uri="{FF2B5EF4-FFF2-40B4-BE49-F238E27FC236}">
                    <a16:creationId xmlns:a16="http://schemas.microsoft.com/office/drawing/2014/main" id="{53C211A2-AE04-FEBD-61AD-15A55A7B0861}"/>
                  </a:ext>
                </a:extLst>
              </p:cNvPr>
              <p:cNvSpPr/>
              <p:nvPr/>
            </p:nvSpPr>
            <p:spPr>
              <a:xfrm>
                <a:off x="5984628" y="4121601"/>
                <a:ext cx="97458" cy="22224"/>
              </a:xfrm>
              <a:custGeom>
                <a:avLst/>
                <a:gdLst>
                  <a:gd name="connsiteX0" fmla="*/ 92961 w 97458"/>
                  <a:gd name="connsiteY0" fmla="*/ 597 h 22224"/>
                  <a:gd name="connsiteX1" fmla="*/ 36678 w 97458"/>
                  <a:gd name="connsiteY1" fmla="*/ 16660 h 22224"/>
                  <a:gd name="connsiteX2" fmla="*/ 0 w 97458"/>
                  <a:gd name="connsiteY2" fmla="*/ 22225 h 22224"/>
                  <a:gd name="connsiteX3" fmla="*/ 36299 w 97458"/>
                  <a:gd name="connsiteY3" fmla="*/ 18431 h 22224"/>
                  <a:gd name="connsiteX4" fmla="*/ 71839 w 97458"/>
                  <a:gd name="connsiteY4" fmla="*/ 10083 h 22224"/>
                  <a:gd name="connsiteX5" fmla="*/ 92961 w 97458"/>
                  <a:gd name="connsiteY5" fmla="*/ 724 h 2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58" h="22224">
                    <a:moveTo>
                      <a:pt x="92961" y="597"/>
                    </a:moveTo>
                    <a:cubicBezTo>
                      <a:pt x="72092" y="8692"/>
                      <a:pt x="52235" y="12739"/>
                      <a:pt x="36678" y="16660"/>
                    </a:cubicBezTo>
                    <a:cubicBezTo>
                      <a:pt x="20742" y="19696"/>
                      <a:pt x="8094" y="21087"/>
                      <a:pt x="0" y="22225"/>
                    </a:cubicBezTo>
                    <a:cubicBezTo>
                      <a:pt x="10877" y="21719"/>
                      <a:pt x="23651" y="20454"/>
                      <a:pt x="36299" y="18431"/>
                    </a:cubicBezTo>
                    <a:cubicBezTo>
                      <a:pt x="48947" y="16028"/>
                      <a:pt x="61342" y="12739"/>
                      <a:pt x="71839" y="10083"/>
                    </a:cubicBezTo>
                    <a:cubicBezTo>
                      <a:pt x="92961" y="3633"/>
                      <a:pt x="104344" y="-2059"/>
                      <a:pt x="92961" y="7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1" name="Freeform: Shape 10320">
                <a:extLst>
                  <a:ext uri="{FF2B5EF4-FFF2-40B4-BE49-F238E27FC236}">
                    <a16:creationId xmlns:a16="http://schemas.microsoft.com/office/drawing/2014/main" id="{5AB683AA-0AC7-84DC-222F-88887FAFE87D}"/>
                  </a:ext>
                </a:extLst>
              </p:cNvPr>
              <p:cNvSpPr/>
              <p:nvPr/>
            </p:nvSpPr>
            <p:spPr>
              <a:xfrm>
                <a:off x="6043566" y="3012485"/>
                <a:ext cx="73230" cy="21752"/>
              </a:xfrm>
              <a:custGeom>
                <a:avLst/>
                <a:gdLst>
                  <a:gd name="connsiteX0" fmla="*/ 23651 w 73230"/>
                  <a:gd name="connsiteY0" fmla="*/ 13660 h 21752"/>
                  <a:gd name="connsiteX1" fmla="*/ 46291 w 73230"/>
                  <a:gd name="connsiteY1" fmla="*/ 4933 h 21752"/>
                  <a:gd name="connsiteX2" fmla="*/ 73230 w 73230"/>
                  <a:gd name="connsiteY2" fmla="*/ 0 h 21752"/>
                  <a:gd name="connsiteX3" fmla="*/ 37943 w 73230"/>
                  <a:gd name="connsiteY3" fmla="*/ 5439 h 21752"/>
                  <a:gd name="connsiteX4" fmla="*/ 0 w 73230"/>
                  <a:gd name="connsiteY4" fmla="*/ 21248 h 21752"/>
                  <a:gd name="connsiteX5" fmla="*/ 23651 w 73230"/>
                  <a:gd name="connsiteY5" fmla="*/ 13660 h 21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230" h="21752">
                    <a:moveTo>
                      <a:pt x="23651" y="13660"/>
                    </a:moveTo>
                    <a:cubicBezTo>
                      <a:pt x="23651" y="13027"/>
                      <a:pt x="32884" y="8474"/>
                      <a:pt x="46291" y="4933"/>
                    </a:cubicBezTo>
                    <a:cubicBezTo>
                      <a:pt x="59697" y="1644"/>
                      <a:pt x="70954" y="1012"/>
                      <a:pt x="73230" y="0"/>
                    </a:cubicBezTo>
                    <a:cubicBezTo>
                      <a:pt x="59697" y="1265"/>
                      <a:pt x="48694" y="2403"/>
                      <a:pt x="37943" y="5439"/>
                    </a:cubicBezTo>
                    <a:cubicBezTo>
                      <a:pt x="28078" y="8221"/>
                      <a:pt x="17201" y="12015"/>
                      <a:pt x="0" y="21248"/>
                    </a:cubicBezTo>
                    <a:cubicBezTo>
                      <a:pt x="4427" y="20742"/>
                      <a:pt x="-2783" y="25422"/>
                      <a:pt x="23651" y="1366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2" name="Freeform: Shape 10321">
                <a:extLst>
                  <a:ext uri="{FF2B5EF4-FFF2-40B4-BE49-F238E27FC236}">
                    <a16:creationId xmlns:a16="http://schemas.microsoft.com/office/drawing/2014/main" id="{59B455BE-7F34-ED57-AF39-9F9512331081}"/>
                  </a:ext>
                </a:extLst>
              </p:cNvPr>
              <p:cNvSpPr/>
              <p:nvPr/>
            </p:nvSpPr>
            <p:spPr>
              <a:xfrm>
                <a:off x="6063186" y="3473486"/>
                <a:ext cx="137070" cy="109961"/>
              </a:xfrm>
              <a:custGeom>
                <a:avLst/>
                <a:gdLst>
                  <a:gd name="connsiteX0" fmla="*/ 134050 w 137070"/>
                  <a:gd name="connsiteY0" fmla="*/ 107895 h 109961"/>
                  <a:gd name="connsiteX1" fmla="*/ 72076 w 137070"/>
                  <a:gd name="connsiteY1" fmla="*/ 97271 h 109961"/>
                  <a:gd name="connsiteX2" fmla="*/ 58290 w 137070"/>
                  <a:gd name="connsiteY2" fmla="*/ 93223 h 109961"/>
                  <a:gd name="connsiteX3" fmla="*/ 44251 w 137070"/>
                  <a:gd name="connsiteY3" fmla="*/ 88670 h 109961"/>
                  <a:gd name="connsiteX4" fmla="*/ 35144 w 137070"/>
                  <a:gd name="connsiteY4" fmla="*/ 85002 h 109961"/>
                  <a:gd name="connsiteX5" fmla="*/ 21106 w 137070"/>
                  <a:gd name="connsiteY5" fmla="*/ 75517 h 109961"/>
                  <a:gd name="connsiteX6" fmla="*/ 16426 w 137070"/>
                  <a:gd name="connsiteY6" fmla="*/ 70078 h 109961"/>
                  <a:gd name="connsiteX7" fmla="*/ 14908 w 137070"/>
                  <a:gd name="connsiteY7" fmla="*/ 67928 h 109961"/>
                  <a:gd name="connsiteX8" fmla="*/ 13011 w 137070"/>
                  <a:gd name="connsiteY8" fmla="*/ 65145 h 109961"/>
                  <a:gd name="connsiteX9" fmla="*/ 6308 w 137070"/>
                  <a:gd name="connsiteY9" fmla="*/ 52498 h 109961"/>
                  <a:gd name="connsiteX10" fmla="*/ 6055 w 137070"/>
                  <a:gd name="connsiteY10" fmla="*/ 53762 h 109961"/>
                  <a:gd name="connsiteX11" fmla="*/ 4537 w 137070"/>
                  <a:gd name="connsiteY11" fmla="*/ 49968 h 109961"/>
                  <a:gd name="connsiteX12" fmla="*/ 3146 w 137070"/>
                  <a:gd name="connsiteY12" fmla="*/ 42632 h 109961"/>
                  <a:gd name="connsiteX13" fmla="*/ 10861 w 137070"/>
                  <a:gd name="connsiteY13" fmla="*/ 14681 h 109961"/>
                  <a:gd name="connsiteX14" fmla="*/ 19335 w 137070"/>
                  <a:gd name="connsiteY14" fmla="*/ 3424 h 109961"/>
                  <a:gd name="connsiteX15" fmla="*/ 20979 w 137070"/>
                  <a:gd name="connsiteY15" fmla="*/ 10 h 109961"/>
                  <a:gd name="connsiteX16" fmla="*/ 6055 w 137070"/>
                  <a:gd name="connsiteY16" fmla="*/ 18349 h 109961"/>
                  <a:gd name="connsiteX17" fmla="*/ 363 w 137070"/>
                  <a:gd name="connsiteY17" fmla="*/ 46300 h 109961"/>
                  <a:gd name="connsiteX18" fmla="*/ 5169 w 137070"/>
                  <a:gd name="connsiteY18" fmla="*/ 60719 h 109961"/>
                  <a:gd name="connsiteX19" fmla="*/ 8205 w 137070"/>
                  <a:gd name="connsiteY19" fmla="*/ 66031 h 109961"/>
                  <a:gd name="connsiteX20" fmla="*/ 11620 w 137070"/>
                  <a:gd name="connsiteY20" fmla="*/ 71343 h 109961"/>
                  <a:gd name="connsiteX21" fmla="*/ 20220 w 137070"/>
                  <a:gd name="connsiteY21" fmla="*/ 81208 h 109961"/>
                  <a:gd name="connsiteX22" fmla="*/ 27556 w 137070"/>
                  <a:gd name="connsiteY22" fmla="*/ 86394 h 109961"/>
                  <a:gd name="connsiteX23" fmla="*/ 44504 w 137070"/>
                  <a:gd name="connsiteY23" fmla="*/ 93856 h 109961"/>
                  <a:gd name="connsiteX24" fmla="*/ 81815 w 137070"/>
                  <a:gd name="connsiteY24" fmla="*/ 105871 h 109961"/>
                  <a:gd name="connsiteX25" fmla="*/ 106604 w 137070"/>
                  <a:gd name="connsiteY25" fmla="*/ 108401 h 109961"/>
                  <a:gd name="connsiteX26" fmla="*/ 133923 w 137070"/>
                  <a:gd name="connsiteY26" fmla="*/ 108021 h 109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7070" h="109961">
                    <a:moveTo>
                      <a:pt x="134050" y="107895"/>
                    </a:moveTo>
                    <a:cubicBezTo>
                      <a:pt x="110019" y="107768"/>
                      <a:pt x="90668" y="102330"/>
                      <a:pt x="72076" y="97271"/>
                    </a:cubicBezTo>
                    <a:lnTo>
                      <a:pt x="58290" y="93223"/>
                    </a:lnTo>
                    <a:cubicBezTo>
                      <a:pt x="53863" y="91832"/>
                      <a:pt x="49436" y="90441"/>
                      <a:pt x="44251" y="88670"/>
                    </a:cubicBezTo>
                    <a:cubicBezTo>
                      <a:pt x="41595" y="87658"/>
                      <a:pt x="38686" y="86647"/>
                      <a:pt x="35144" y="85002"/>
                    </a:cubicBezTo>
                    <a:cubicBezTo>
                      <a:pt x="31603" y="83232"/>
                      <a:pt x="27303" y="81334"/>
                      <a:pt x="21106" y="75517"/>
                    </a:cubicBezTo>
                    <a:cubicBezTo>
                      <a:pt x="19588" y="73999"/>
                      <a:pt x="18070" y="72228"/>
                      <a:pt x="16426" y="70078"/>
                    </a:cubicBezTo>
                    <a:lnTo>
                      <a:pt x="14908" y="67928"/>
                    </a:lnTo>
                    <a:lnTo>
                      <a:pt x="13011" y="65145"/>
                    </a:lnTo>
                    <a:cubicBezTo>
                      <a:pt x="11620" y="62489"/>
                      <a:pt x="9849" y="61351"/>
                      <a:pt x="6308" y="52498"/>
                    </a:cubicBezTo>
                    <a:cubicBezTo>
                      <a:pt x="6814" y="54774"/>
                      <a:pt x="6814" y="55027"/>
                      <a:pt x="6055" y="53762"/>
                    </a:cubicBezTo>
                    <a:cubicBezTo>
                      <a:pt x="5675" y="53130"/>
                      <a:pt x="5169" y="51865"/>
                      <a:pt x="4537" y="49968"/>
                    </a:cubicBezTo>
                    <a:cubicBezTo>
                      <a:pt x="3778" y="47439"/>
                      <a:pt x="3399" y="45035"/>
                      <a:pt x="3146" y="42632"/>
                    </a:cubicBezTo>
                    <a:cubicBezTo>
                      <a:pt x="1881" y="31376"/>
                      <a:pt x="7320" y="19614"/>
                      <a:pt x="10861" y="14681"/>
                    </a:cubicBezTo>
                    <a:cubicBezTo>
                      <a:pt x="14528" y="8989"/>
                      <a:pt x="17438" y="5827"/>
                      <a:pt x="19335" y="3424"/>
                    </a:cubicBezTo>
                    <a:cubicBezTo>
                      <a:pt x="21106" y="1022"/>
                      <a:pt x="21864" y="-117"/>
                      <a:pt x="20979" y="10"/>
                    </a:cubicBezTo>
                    <a:cubicBezTo>
                      <a:pt x="16932" y="4310"/>
                      <a:pt x="12505" y="7725"/>
                      <a:pt x="6055" y="18349"/>
                    </a:cubicBezTo>
                    <a:cubicBezTo>
                      <a:pt x="3019" y="23661"/>
                      <a:pt x="-1281" y="33779"/>
                      <a:pt x="363" y="46300"/>
                    </a:cubicBezTo>
                    <a:cubicBezTo>
                      <a:pt x="1628" y="54521"/>
                      <a:pt x="4031" y="58316"/>
                      <a:pt x="5169" y="60719"/>
                    </a:cubicBezTo>
                    <a:cubicBezTo>
                      <a:pt x="6434" y="63248"/>
                      <a:pt x="7446" y="64640"/>
                      <a:pt x="8205" y="66031"/>
                    </a:cubicBezTo>
                    <a:cubicBezTo>
                      <a:pt x="9343" y="67802"/>
                      <a:pt x="10482" y="69572"/>
                      <a:pt x="11620" y="71343"/>
                    </a:cubicBezTo>
                    <a:cubicBezTo>
                      <a:pt x="13770" y="74884"/>
                      <a:pt x="17690" y="79184"/>
                      <a:pt x="20220" y="81208"/>
                    </a:cubicBezTo>
                    <a:cubicBezTo>
                      <a:pt x="23129" y="83737"/>
                      <a:pt x="25406" y="85129"/>
                      <a:pt x="27556" y="86394"/>
                    </a:cubicBezTo>
                    <a:cubicBezTo>
                      <a:pt x="35777" y="91073"/>
                      <a:pt x="40203" y="92212"/>
                      <a:pt x="44504" y="93856"/>
                    </a:cubicBezTo>
                    <a:cubicBezTo>
                      <a:pt x="59808" y="99042"/>
                      <a:pt x="71570" y="102836"/>
                      <a:pt x="81815" y="105871"/>
                    </a:cubicBezTo>
                    <a:cubicBezTo>
                      <a:pt x="73720" y="101824"/>
                      <a:pt x="89024" y="105871"/>
                      <a:pt x="106604" y="108401"/>
                    </a:cubicBezTo>
                    <a:cubicBezTo>
                      <a:pt x="123932" y="111310"/>
                      <a:pt x="145180" y="109539"/>
                      <a:pt x="133923" y="10802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3" name="Freeform: Shape 10322">
                <a:extLst>
                  <a:ext uri="{FF2B5EF4-FFF2-40B4-BE49-F238E27FC236}">
                    <a16:creationId xmlns:a16="http://schemas.microsoft.com/office/drawing/2014/main" id="{C4722654-C1B5-08DC-AE2C-BC0C1F6176B3}"/>
                  </a:ext>
                </a:extLst>
              </p:cNvPr>
              <p:cNvSpPr/>
              <p:nvPr/>
            </p:nvSpPr>
            <p:spPr>
              <a:xfrm>
                <a:off x="5950099" y="3891756"/>
                <a:ext cx="99537" cy="35919"/>
              </a:xfrm>
              <a:custGeom>
                <a:avLst/>
                <a:gdLst>
                  <a:gd name="connsiteX0" fmla="*/ 27066 w 99537"/>
                  <a:gd name="connsiteY0" fmla="*/ 26434 h 35919"/>
                  <a:gd name="connsiteX1" fmla="*/ 0 w 99537"/>
                  <a:gd name="connsiteY1" fmla="*/ 35920 h 35919"/>
                  <a:gd name="connsiteX2" fmla="*/ 99538 w 99537"/>
                  <a:gd name="connsiteY2" fmla="*/ 0 h 35919"/>
                  <a:gd name="connsiteX3" fmla="*/ 27066 w 99537"/>
                  <a:gd name="connsiteY3" fmla="*/ 26434 h 3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537" h="35919">
                    <a:moveTo>
                      <a:pt x="27066" y="26434"/>
                    </a:moveTo>
                    <a:cubicBezTo>
                      <a:pt x="10751" y="30987"/>
                      <a:pt x="1644" y="33137"/>
                      <a:pt x="0" y="35920"/>
                    </a:cubicBezTo>
                    <a:cubicBezTo>
                      <a:pt x="37058" y="28457"/>
                      <a:pt x="84234" y="8980"/>
                      <a:pt x="99538" y="0"/>
                    </a:cubicBezTo>
                    <a:cubicBezTo>
                      <a:pt x="68045" y="14418"/>
                      <a:pt x="43635" y="21754"/>
                      <a:pt x="27066" y="2643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4" name="Freeform: Shape 10323">
                <a:extLst>
                  <a:ext uri="{FF2B5EF4-FFF2-40B4-BE49-F238E27FC236}">
                    <a16:creationId xmlns:a16="http://schemas.microsoft.com/office/drawing/2014/main" id="{92E85AF2-9D69-0EE4-8A7E-B3C7637D9365}"/>
                  </a:ext>
                </a:extLst>
              </p:cNvPr>
              <p:cNvSpPr/>
              <p:nvPr/>
            </p:nvSpPr>
            <p:spPr>
              <a:xfrm>
                <a:off x="6018397" y="3797017"/>
                <a:ext cx="155796" cy="22647"/>
              </a:xfrm>
              <a:custGeom>
                <a:avLst/>
                <a:gdLst>
                  <a:gd name="connsiteX0" fmla="*/ 42117 w 155796"/>
                  <a:gd name="connsiteY0" fmla="*/ 21130 h 22647"/>
                  <a:gd name="connsiteX1" fmla="*/ 83222 w 155796"/>
                  <a:gd name="connsiteY1" fmla="*/ 15564 h 22647"/>
                  <a:gd name="connsiteX2" fmla="*/ 155314 w 155796"/>
                  <a:gd name="connsiteY2" fmla="*/ 1272 h 22647"/>
                  <a:gd name="connsiteX3" fmla="*/ 107126 w 155796"/>
                  <a:gd name="connsiteY3" fmla="*/ 6458 h 22647"/>
                  <a:gd name="connsiteX4" fmla="*/ 67792 w 155796"/>
                  <a:gd name="connsiteY4" fmla="*/ 13161 h 22647"/>
                  <a:gd name="connsiteX5" fmla="*/ 0 w 155796"/>
                  <a:gd name="connsiteY5" fmla="*/ 22647 h 22647"/>
                  <a:gd name="connsiteX6" fmla="*/ 42244 w 155796"/>
                  <a:gd name="connsiteY6" fmla="*/ 21130 h 2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796" h="22647">
                    <a:moveTo>
                      <a:pt x="42117" y="21130"/>
                    </a:moveTo>
                    <a:cubicBezTo>
                      <a:pt x="56535" y="19991"/>
                      <a:pt x="70195" y="17841"/>
                      <a:pt x="83222" y="15564"/>
                    </a:cubicBezTo>
                    <a:cubicBezTo>
                      <a:pt x="109277" y="10758"/>
                      <a:pt x="132801" y="5193"/>
                      <a:pt x="155314" y="1272"/>
                    </a:cubicBezTo>
                    <a:cubicBezTo>
                      <a:pt x="159741" y="-2142"/>
                      <a:pt x="132928" y="1905"/>
                      <a:pt x="107126" y="6458"/>
                    </a:cubicBezTo>
                    <a:cubicBezTo>
                      <a:pt x="81325" y="11138"/>
                      <a:pt x="55903" y="14679"/>
                      <a:pt x="67792" y="13161"/>
                    </a:cubicBezTo>
                    <a:cubicBezTo>
                      <a:pt x="55903" y="16323"/>
                      <a:pt x="53121" y="18220"/>
                      <a:pt x="0" y="22647"/>
                    </a:cubicBezTo>
                    <a:cubicBezTo>
                      <a:pt x="14419" y="22647"/>
                      <a:pt x="28331" y="22142"/>
                      <a:pt x="42244" y="2113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5" name="Freeform: Shape 10324">
                <a:extLst>
                  <a:ext uri="{FF2B5EF4-FFF2-40B4-BE49-F238E27FC236}">
                    <a16:creationId xmlns:a16="http://schemas.microsoft.com/office/drawing/2014/main" id="{0D58D67E-B88C-C795-7F18-51BF1C492295}"/>
                  </a:ext>
                </a:extLst>
              </p:cNvPr>
              <p:cNvSpPr/>
              <p:nvPr/>
            </p:nvSpPr>
            <p:spPr>
              <a:xfrm>
                <a:off x="5789094" y="3783112"/>
                <a:ext cx="252962" cy="42236"/>
              </a:xfrm>
              <a:custGeom>
                <a:avLst/>
                <a:gdLst>
                  <a:gd name="connsiteX0" fmla="*/ 169986 w 252962"/>
                  <a:gd name="connsiteY0" fmla="*/ 32378 h 42236"/>
                  <a:gd name="connsiteX1" fmla="*/ 154555 w 252962"/>
                  <a:gd name="connsiteY1" fmla="*/ 30607 h 42236"/>
                  <a:gd name="connsiteX2" fmla="*/ 138493 w 252962"/>
                  <a:gd name="connsiteY2" fmla="*/ 28078 h 42236"/>
                  <a:gd name="connsiteX3" fmla="*/ 85625 w 252962"/>
                  <a:gd name="connsiteY3" fmla="*/ 25042 h 42236"/>
                  <a:gd name="connsiteX4" fmla="*/ 51729 w 252962"/>
                  <a:gd name="connsiteY4" fmla="*/ 19730 h 42236"/>
                  <a:gd name="connsiteX5" fmla="*/ 41231 w 252962"/>
                  <a:gd name="connsiteY5" fmla="*/ 17327 h 42236"/>
                  <a:gd name="connsiteX6" fmla="*/ 27951 w 252962"/>
                  <a:gd name="connsiteY6" fmla="*/ 13280 h 42236"/>
                  <a:gd name="connsiteX7" fmla="*/ 0 w 252962"/>
                  <a:gd name="connsiteY7" fmla="*/ 0 h 42236"/>
                  <a:gd name="connsiteX8" fmla="*/ 35287 w 252962"/>
                  <a:gd name="connsiteY8" fmla="*/ 17454 h 42236"/>
                  <a:gd name="connsiteX9" fmla="*/ 51097 w 252962"/>
                  <a:gd name="connsiteY9" fmla="*/ 22386 h 42236"/>
                  <a:gd name="connsiteX10" fmla="*/ 66021 w 252962"/>
                  <a:gd name="connsiteY10" fmla="*/ 26560 h 42236"/>
                  <a:gd name="connsiteX11" fmla="*/ 137228 w 252962"/>
                  <a:gd name="connsiteY11" fmla="*/ 39967 h 42236"/>
                  <a:gd name="connsiteX12" fmla="*/ 147472 w 252962"/>
                  <a:gd name="connsiteY12" fmla="*/ 39081 h 42236"/>
                  <a:gd name="connsiteX13" fmla="*/ 191739 w 252962"/>
                  <a:gd name="connsiteY13" fmla="*/ 42117 h 42236"/>
                  <a:gd name="connsiteX14" fmla="*/ 252069 w 252962"/>
                  <a:gd name="connsiteY14" fmla="*/ 38449 h 42236"/>
                  <a:gd name="connsiteX15" fmla="*/ 209447 w 252962"/>
                  <a:gd name="connsiteY15" fmla="*/ 37058 h 42236"/>
                  <a:gd name="connsiteX16" fmla="*/ 251690 w 252962"/>
                  <a:gd name="connsiteY16" fmla="*/ 31746 h 42236"/>
                  <a:gd name="connsiteX17" fmla="*/ 198063 w 252962"/>
                  <a:gd name="connsiteY17" fmla="*/ 33010 h 42236"/>
                  <a:gd name="connsiteX18" fmla="*/ 170238 w 252962"/>
                  <a:gd name="connsiteY18" fmla="*/ 31999 h 4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52962" h="42236">
                    <a:moveTo>
                      <a:pt x="169986" y="32378"/>
                    </a:moveTo>
                    <a:cubicBezTo>
                      <a:pt x="165053" y="31999"/>
                      <a:pt x="159741" y="31366"/>
                      <a:pt x="154555" y="30607"/>
                    </a:cubicBezTo>
                    <a:cubicBezTo>
                      <a:pt x="149496" y="29848"/>
                      <a:pt x="144184" y="28963"/>
                      <a:pt x="138493" y="28078"/>
                    </a:cubicBezTo>
                    <a:cubicBezTo>
                      <a:pt x="119015" y="27193"/>
                      <a:pt x="104849" y="26940"/>
                      <a:pt x="85625" y="25042"/>
                    </a:cubicBezTo>
                    <a:cubicBezTo>
                      <a:pt x="76013" y="24031"/>
                      <a:pt x="65136" y="22513"/>
                      <a:pt x="51729" y="19730"/>
                    </a:cubicBezTo>
                    <a:cubicBezTo>
                      <a:pt x="48314" y="18972"/>
                      <a:pt x="44899" y="18213"/>
                      <a:pt x="41231" y="17327"/>
                    </a:cubicBezTo>
                    <a:cubicBezTo>
                      <a:pt x="37058" y="16315"/>
                      <a:pt x="32504" y="14924"/>
                      <a:pt x="27951" y="13280"/>
                    </a:cubicBezTo>
                    <a:cubicBezTo>
                      <a:pt x="18845" y="9991"/>
                      <a:pt x="9106" y="5312"/>
                      <a:pt x="0" y="0"/>
                    </a:cubicBezTo>
                    <a:cubicBezTo>
                      <a:pt x="11383" y="7209"/>
                      <a:pt x="23398" y="13407"/>
                      <a:pt x="35287" y="17454"/>
                    </a:cubicBezTo>
                    <a:cubicBezTo>
                      <a:pt x="41611" y="19604"/>
                      <a:pt x="45911" y="20869"/>
                      <a:pt x="51097" y="22386"/>
                    </a:cubicBezTo>
                    <a:cubicBezTo>
                      <a:pt x="56029" y="23778"/>
                      <a:pt x="60962" y="25169"/>
                      <a:pt x="66021" y="26560"/>
                    </a:cubicBezTo>
                    <a:cubicBezTo>
                      <a:pt x="86004" y="31746"/>
                      <a:pt x="107379" y="36172"/>
                      <a:pt x="137228" y="39967"/>
                    </a:cubicBezTo>
                    <a:cubicBezTo>
                      <a:pt x="131916" y="38196"/>
                      <a:pt x="137481" y="38323"/>
                      <a:pt x="147472" y="39081"/>
                    </a:cubicBezTo>
                    <a:cubicBezTo>
                      <a:pt x="157338" y="40093"/>
                      <a:pt x="175297" y="41737"/>
                      <a:pt x="191739" y="42117"/>
                    </a:cubicBezTo>
                    <a:cubicBezTo>
                      <a:pt x="225382" y="42876"/>
                      <a:pt x="258899" y="39840"/>
                      <a:pt x="252069" y="38449"/>
                    </a:cubicBezTo>
                    <a:cubicBezTo>
                      <a:pt x="211596" y="40599"/>
                      <a:pt x="203123" y="38323"/>
                      <a:pt x="209447" y="37058"/>
                    </a:cubicBezTo>
                    <a:cubicBezTo>
                      <a:pt x="215644" y="35667"/>
                      <a:pt x="235880" y="33643"/>
                      <a:pt x="251690" y="31746"/>
                    </a:cubicBezTo>
                    <a:cubicBezTo>
                      <a:pt x="231833" y="32252"/>
                      <a:pt x="215391" y="32631"/>
                      <a:pt x="198063" y="33010"/>
                    </a:cubicBezTo>
                    <a:cubicBezTo>
                      <a:pt x="189210" y="33010"/>
                      <a:pt x="180104" y="32884"/>
                      <a:pt x="170238" y="3199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6" name="Freeform: Shape 10325">
                <a:extLst>
                  <a:ext uri="{FF2B5EF4-FFF2-40B4-BE49-F238E27FC236}">
                    <a16:creationId xmlns:a16="http://schemas.microsoft.com/office/drawing/2014/main" id="{275817C7-A31A-37A8-9ADC-FDC9D2D350BE}"/>
                  </a:ext>
                </a:extLst>
              </p:cNvPr>
              <p:cNvSpPr/>
              <p:nvPr/>
            </p:nvSpPr>
            <p:spPr>
              <a:xfrm>
                <a:off x="5687532" y="3618691"/>
                <a:ext cx="29704" cy="100986"/>
              </a:xfrm>
              <a:custGeom>
                <a:avLst/>
                <a:gdLst>
                  <a:gd name="connsiteX0" fmla="*/ 6450 w 29704"/>
                  <a:gd name="connsiteY0" fmla="*/ 35667 h 100986"/>
                  <a:gd name="connsiteX1" fmla="*/ 0 w 29704"/>
                  <a:gd name="connsiteY1" fmla="*/ 0 h 100986"/>
                  <a:gd name="connsiteX2" fmla="*/ 4806 w 29704"/>
                  <a:gd name="connsiteY2" fmla="*/ 35414 h 100986"/>
                  <a:gd name="connsiteX3" fmla="*/ 14671 w 29704"/>
                  <a:gd name="connsiteY3" fmla="*/ 73610 h 100986"/>
                  <a:gd name="connsiteX4" fmla="*/ 27066 w 29704"/>
                  <a:gd name="connsiteY4" fmla="*/ 98020 h 100986"/>
                  <a:gd name="connsiteX5" fmla="*/ 27825 w 29704"/>
                  <a:gd name="connsiteY5" fmla="*/ 95996 h 100986"/>
                  <a:gd name="connsiteX6" fmla="*/ 6450 w 29704"/>
                  <a:gd name="connsiteY6" fmla="*/ 35540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04" h="100986">
                    <a:moveTo>
                      <a:pt x="6450" y="35667"/>
                    </a:moveTo>
                    <a:cubicBezTo>
                      <a:pt x="3541" y="20995"/>
                      <a:pt x="1391" y="8094"/>
                      <a:pt x="0" y="0"/>
                    </a:cubicBezTo>
                    <a:cubicBezTo>
                      <a:pt x="1012" y="11003"/>
                      <a:pt x="2909" y="23778"/>
                      <a:pt x="4806" y="35414"/>
                    </a:cubicBezTo>
                    <a:cubicBezTo>
                      <a:pt x="6703" y="48188"/>
                      <a:pt x="10245" y="62480"/>
                      <a:pt x="14671" y="73610"/>
                    </a:cubicBezTo>
                    <a:cubicBezTo>
                      <a:pt x="19098" y="84993"/>
                      <a:pt x="24157" y="93846"/>
                      <a:pt x="27066" y="98020"/>
                    </a:cubicBezTo>
                    <a:cubicBezTo>
                      <a:pt x="30101" y="102320"/>
                      <a:pt x="30734" y="102194"/>
                      <a:pt x="27825" y="95996"/>
                    </a:cubicBezTo>
                    <a:cubicBezTo>
                      <a:pt x="14671" y="73863"/>
                      <a:pt x="9486" y="51856"/>
                      <a:pt x="6450" y="3554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7" name="Freeform: Shape 10326">
                <a:extLst>
                  <a:ext uri="{FF2B5EF4-FFF2-40B4-BE49-F238E27FC236}">
                    <a16:creationId xmlns:a16="http://schemas.microsoft.com/office/drawing/2014/main" id="{E7018400-8225-13C1-7AD9-A5D687817035}"/>
                  </a:ext>
                </a:extLst>
              </p:cNvPr>
              <p:cNvSpPr/>
              <p:nvPr/>
            </p:nvSpPr>
            <p:spPr>
              <a:xfrm>
                <a:off x="6220635" y="3775903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126 w 126"/>
                  <a:gd name="connsiteY2" fmla="*/ 0 h 12647"/>
                  <a:gd name="connsiteX3" fmla="*/ 0 w 126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0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8" name="Freeform: Shape 10327">
                <a:extLst>
                  <a:ext uri="{FF2B5EF4-FFF2-40B4-BE49-F238E27FC236}">
                    <a16:creationId xmlns:a16="http://schemas.microsoft.com/office/drawing/2014/main" id="{E8135DC3-C81F-9877-0D22-C4098E988B8C}"/>
                  </a:ext>
                </a:extLst>
              </p:cNvPr>
              <p:cNvSpPr/>
              <p:nvPr/>
            </p:nvSpPr>
            <p:spPr>
              <a:xfrm>
                <a:off x="6219496" y="3775776"/>
                <a:ext cx="126" cy="253"/>
              </a:xfrm>
              <a:custGeom>
                <a:avLst/>
                <a:gdLst>
                  <a:gd name="connsiteX0" fmla="*/ 126 w 126"/>
                  <a:gd name="connsiteY0" fmla="*/ 0 h 253"/>
                  <a:gd name="connsiteX1" fmla="*/ 0 w 126"/>
                  <a:gd name="connsiteY1" fmla="*/ 253 h 253"/>
                  <a:gd name="connsiteX2" fmla="*/ 126 w 126"/>
                  <a:gd name="connsiteY2" fmla="*/ 0 h 253"/>
                  <a:gd name="connsiteX3" fmla="*/ 126 w 126"/>
                  <a:gd name="connsiteY3" fmla="*/ 0 h 253"/>
                  <a:gd name="connsiteX4" fmla="*/ 126 w 126"/>
                  <a:gd name="connsiteY4" fmla="*/ 0 h 253"/>
                  <a:gd name="connsiteX5" fmla="*/ 126 w 126"/>
                  <a:gd name="connsiteY5" fmla="*/ 0 h 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" h="253">
                    <a:moveTo>
                      <a:pt x="126" y="0"/>
                    </a:moveTo>
                    <a:lnTo>
                      <a:pt x="0" y="253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9" name="Freeform: Shape 10328">
                <a:extLst>
                  <a:ext uri="{FF2B5EF4-FFF2-40B4-BE49-F238E27FC236}">
                    <a16:creationId xmlns:a16="http://schemas.microsoft.com/office/drawing/2014/main" id="{6BA0D729-4C8D-613B-C8A0-90910FA227A3}"/>
                  </a:ext>
                </a:extLst>
              </p:cNvPr>
              <p:cNvSpPr/>
              <p:nvPr/>
            </p:nvSpPr>
            <p:spPr>
              <a:xfrm>
                <a:off x="5744700" y="3733912"/>
                <a:ext cx="885" cy="885"/>
              </a:xfrm>
              <a:custGeom>
                <a:avLst/>
                <a:gdLst>
                  <a:gd name="connsiteX0" fmla="*/ 759 w 885"/>
                  <a:gd name="connsiteY0" fmla="*/ 885 h 885"/>
                  <a:gd name="connsiteX1" fmla="*/ 127 w 885"/>
                  <a:gd name="connsiteY1" fmla="*/ 127 h 885"/>
                  <a:gd name="connsiteX2" fmla="*/ 0 w 885"/>
                  <a:gd name="connsiteY2" fmla="*/ 0 h 885"/>
                  <a:gd name="connsiteX3" fmla="*/ 885 w 885"/>
                  <a:gd name="connsiteY3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885">
                    <a:moveTo>
                      <a:pt x="759" y="885"/>
                    </a:moveTo>
                    <a:cubicBezTo>
                      <a:pt x="759" y="885"/>
                      <a:pt x="379" y="379"/>
                      <a:pt x="127" y="127"/>
                    </a:cubicBezTo>
                    <a:cubicBezTo>
                      <a:pt x="127" y="127"/>
                      <a:pt x="127" y="127"/>
                      <a:pt x="0" y="0"/>
                    </a:cubicBezTo>
                    <a:lnTo>
                      <a:pt x="885" y="88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0" name="Freeform: Shape 10329">
                <a:extLst>
                  <a:ext uri="{FF2B5EF4-FFF2-40B4-BE49-F238E27FC236}">
                    <a16:creationId xmlns:a16="http://schemas.microsoft.com/office/drawing/2014/main" id="{12F307A7-D6B7-B88D-CDB5-C0F957995357}"/>
                  </a:ext>
                </a:extLst>
              </p:cNvPr>
              <p:cNvSpPr/>
              <p:nvPr/>
            </p:nvSpPr>
            <p:spPr>
              <a:xfrm>
                <a:off x="6220635" y="3775903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0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  <a:gd name="connsiteX5" fmla="*/ 126 w 126"/>
                  <a:gd name="connsiteY5" fmla="*/ 0 h 12647"/>
                  <a:gd name="connsiteX6" fmla="*/ 126 w 126"/>
                  <a:gd name="connsiteY6" fmla="*/ 0 h 12647"/>
                  <a:gd name="connsiteX7" fmla="*/ 126 w 126"/>
                  <a:gd name="connsiteY7" fmla="*/ 0 h 12647"/>
                  <a:gd name="connsiteX8" fmla="*/ 126 w 126"/>
                  <a:gd name="connsiteY8" fmla="*/ 0 h 12647"/>
                  <a:gd name="connsiteX9" fmla="*/ 126 w 126"/>
                  <a:gd name="connsiteY9" fmla="*/ 0 h 12647"/>
                  <a:gd name="connsiteX10" fmla="*/ 126 w 126"/>
                  <a:gd name="connsiteY10" fmla="*/ 0 h 12647"/>
                  <a:gd name="connsiteX11" fmla="*/ 126 w 126"/>
                  <a:gd name="connsiteY11" fmla="*/ 0 h 12647"/>
                  <a:gd name="connsiteX12" fmla="*/ 126 w 126"/>
                  <a:gd name="connsiteY12" fmla="*/ 0 h 12647"/>
                  <a:gd name="connsiteX13" fmla="*/ 0 w 126"/>
                  <a:gd name="connsiteY13" fmla="*/ 0 h 12647"/>
                  <a:gd name="connsiteX14" fmla="*/ 0 w 126"/>
                  <a:gd name="connsiteY1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1" name="Freeform: Shape 10330">
                <a:extLst>
                  <a:ext uri="{FF2B5EF4-FFF2-40B4-BE49-F238E27FC236}">
                    <a16:creationId xmlns:a16="http://schemas.microsoft.com/office/drawing/2014/main" id="{D682BC1A-5446-C9F2-362B-B126F0097B35}"/>
                  </a:ext>
                </a:extLst>
              </p:cNvPr>
              <p:cNvSpPr/>
              <p:nvPr/>
            </p:nvSpPr>
            <p:spPr>
              <a:xfrm>
                <a:off x="5689894" y="3006667"/>
                <a:ext cx="725102" cy="1120336"/>
              </a:xfrm>
              <a:custGeom>
                <a:avLst/>
                <a:gdLst>
                  <a:gd name="connsiteX0" fmla="*/ 721721 w 725102"/>
                  <a:gd name="connsiteY0" fmla="*/ 745331 h 1120336"/>
                  <a:gd name="connsiteX1" fmla="*/ 721721 w 725102"/>
                  <a:gd name="connsiteY1" fmla="*/ 745331 h 1120336"/>
                  <a:gd name="connsiteX2" fmla="*/ 721721 w 725102"/>
                  <a:gd name="connsiteY2" fmla="*/ 745078 h 1120336"/>
                  <a:gd name="connsiteX3" fmla="*/ 718054 w 725102"/>
                  <a:gd name="connsiteY3" fmla="*/ 738375 h 1120336"/>
                  <a:gd name="connsiteX4" fmla="*/ 717801 w 725102"/>
                  <a:gd name="connsiteY4" fmla="*/ 738122 h 1120336"/>
                  <a:gd name="connsiteX5" fmla="*/ 716030 w 725102"/>
                  <a:gd name="connsiteY5" fmla="*/ 732051 h 1120336"/>
                  <a:gd name="connsiteX6" fmla="*/ 716915 w 725102"/>
                  <a:gd name="connsiteY6" fmla="*/ 734960 h 1120336"/>
                  <a:gd name="connsiteX7" fmla="*/ 716410 w 725102"/>
                  <a:gd name="connsiteY7" fmla="*/ 728889 h 1120336"/>
                  <a:gd name="connsiteX8" fmla="*/ 713501 w 725102"/>
                  <a:gd name="connsiteY8" fmla="*/ 711562 h 1120336"/>
                  <a:gd name="connsiteX9" fmla="*/ 699588 w 725102"/>
                  <a:gd name="connsiteY9" fmla="*/ 691325 h 1120336"/>
                  <a:gd name="connsiteX10" fmla="*/ 692758 w 725102"/>
                  <a:gd name="connsiteY10" fmla="*/ 684875 h 1120336"/>
                  <a:gd name="connsiteX11" fmla="*/ 692252 w 725102"/>
                  <a:gd name="connsiteY11" fmla="*/ 684243 h 1120336"/>
                  <a:gd name="connsiteX12" fmla="*/ 690102 w 725102"/>
                  <a:gd name="connsiteY12" fmla="*/ 682472 h 1120336"/>
                  <a:gd name="connsiteX13" fmla="*/ 642926 w 725102"/>
                  <a:gd name="connsiteY13" fmla="*/ 652876 h 1120336"/>
                  <a:gd name="connsiteX14" fmla="*/ 592588 w 725102"/>
                  <a:gd name="connsiteY14" fmla="*/ 637067 h 1120336"/>
                  <a:gd name="connsiteX15" fmla="*/ 569822 w 725102"/>
                  <a:gd name="connsiteY15" fmla="*/ 634031 h 1120336"/>
                  <a:gd name="connsiteX16" fmla="*/ 551483 w 725102"/>
                  <a:gd name="connsiteY16" fmla="*/ 632766 h 1120336"/>
                  <a:gd name="connsiteX17" fmla="*/ 526820 w 725102"/>
                  <a:gd name="connsiteY17" fmla="*/ 631755 h 1120336"/>
                  <a:gd name="connsiteX18" fmla="*/ 570834 w 725102"/>
                  <a:gd name="connsiteY18" fmla="*/ 632514 h 1120336"/>
                  <a:gd name="connsiteX19" fmla="*/ 616872 w 725102"/>
                  <a:gd name="connsiteY19" fmla="*/ 640861 h 1120336"/>
                  <a:gd name="connsiteX20" fmla="*/ 691999 w 725102"/>
                  <a:gd name="connsiteY20" fmla="*/ 680322 h 1120336"/>
                  <a:gd name="connsiteX21" fmla="*/ 695035 w 725102"/>
                  <a:gd name="connsiteY21" fmla="*/ 683104 h 1120336"/>
                  <a:gd name="connsiteX22" fmla="*/ 702371 w 725102"/>
                  <a:gd name="connsiteY22" fmla="*/ 689428 h 1120336"/>
                  <a:gd name="connsiteX23" fmla="*/ 717548 w 725102"/>
                  <a:gd name="connsiteY23" fmla="*/ 711309 h 1120336"/>
                  <a:gd name="connsiteX24" fmla="*/ 721089 w 725102"/>
                  <a:gd name="connsiteY24" fmla="*/ 728636 h 1120336"/>
                  <a:gd name="connsiteX25" fmla="*/ 722354 w 725102"/>
                  <a:gd name="connsiteY25" fmla="*/ 733822 h 1120336"/>
                  <a:gd name="connsiteX26" fmla="*/ 721721 w 725102"/>
                  <a:gd name="connsiteY26" fmla="*/ 727878 h 1120336"/>
                  <a:gd name="connsiteX27" fmla="*/ 717674 w 725102"/>
                  <a:gd name="connsiteY27" fmla="*/ 708147 h 1120336"/>
                  <a:gd name="connsiteX28" fmla="*/ 702623 w 725102"/>
                  <a:gd name="connsiteY28" fmla="*/ 687657 h 1120336"/>
                  <a:gd name="connsiteX29" fmla="*/ 696173 w 725102"/>
                  <a:gd name="connsiteY29" fmla="*/ 681966 h 1120336"/>
                  <a:gd name="connsiteX30" fmla="*/ 695414 w 725102"/>
                  <a:gd name="connsiteY30" fmla="*/ 680954 h 1120336"/>
                  <a:gd name="connsiteX31" fmla="*/ 693138 w 725102"/>
                  <a:gd name="connsiteY31" fmla="*/ 679057 h 1120336"/>
                  <a:gd name="connsiteX32" fmla="*/ 612825 w 725102"/>
                  <a:gd name="connsiteY32" fmla="*/ 638331 h 1120336"/>
                  <a:gd name="connsiteX33" fmla="*/ 575893 w 725102"/>
                  <a:gd name="connsiteY33" fmla="*/ 631375 h 1120336"/>
                  <a:gd name="connsiteX34" fmla="*/ 549839 w 725102"/>
                  <a:gd name="connsiteY34" fmla="*/ 629099 h 1120336"/>
                  <a:gd name="connsiteX35" fmla="*/ 458902 w 725102"/>
                  <a:gd name="connsiteY35" fmla="*/ 638711 h 1120336"/>
                  <a:gd name="connsiteX36" fmla="*/ 400343 w 725102"/>
                  <a:gd name="connsiteY36" fmla="*/ 643138 h 1120336"/>
                  <a:gd name="connsiteX37" fmla="*/ 359617 w 725102"/>
                  <a:gd name="connsiteY37" fmla="*/ 641367 h 1120336"/>
                  <a:gd name="connsiteX38" fmla="*/ 355064 w 725102"/>
                  <a:gd name="connsiteY38" fmla="*/ 637320 h 1120336"/>
                  <a:gd name="connsiteX39" fmla="*/ 312441 w 725102"/>
                  <a:gd name="connsiteY39" fmla="*/ 624166 h 1120336"/>
                  <a:gd name="connsiteX40" fmla="*/ 310670 w 725102"/>
                  <a:gd name="connsiteY40" fmla="*/ 618474 h 1120336"/>
                  <a:gd name="connsiteX41" fmla="*/ 311302 w 725102"/>
                  <a:gd name="connsiteY41" fmla="*/ 604056 h 1120336"/>
                  <a:gd name="connsiteX42" fmla="*/ 314464 w 725102"/>
                  <a:gd name="connsiteY42" fmla="*/ 579519 h 1120336"/>
                  <a:gd name="connsiteX43" fmla="*/ 317626 w 725102"/>
                  <a:gd name="connsiteY43" fmla="*/ 547647 h 1120336"/>
                  <a:gd name="connsiteX44" fmla="*/ 314591 w 725102"/>
                  <a:gd name="connsiteY44" fmla="*/ 549418 h 1120336"/>
                  <a:gd name="connsiteX45" fmla="*/ 311429 w 725102"/>
                  <a:gd name="connsiteY45" fmla="*/ 569275 h 1120336"/>
                  <a:gd name="connsiteX46" fmla="*/ 312061 w 725102"/>
                  <a:gd name="connsiteY46" fmla="*/ 547141 h 1120336"/>
                  <a:gd name="connsiteX47" fmla="*/ 316994 w 725102"/>
                  <a:gd name="connsiteY47" fmla="*/ 512487 h 1120336"/>
                  <a:gd name="connsiteX48" fmla="*/ 320788 w 725102"/>
                  <a:gd name="connsiteY48" fmla="*/ 496930 h 1120336"/>
                  <a:gd name="connsiteX49" fmla="*/ 325847 w 725102"/>
                  <a:gd name="connsiteY49" fmla="*/ 479855 h 1120336"/>
                  <a:gd name="connsiteX50" fmla="*/ 352155 w 725102"/>
                  <a:gd name="connsiteY50" fmla="*/ 408269 h 1120336"/>
                  <a:gd name="connsiteX51" fmla="*/ 329136 w 725102"/>
                  <a:gd name="connsiteY51" fmla="*/ 478085 h 1120336"/>
                  <a:gd name="connsiteX52" fmla="*/ 320535 w 725102"/>
                  <a:gd name="connsiteY52" fmla="*/ 526905 h 1120336"/>
                  <a:gd name="connsiteX53" fmla="*/ 324836 w 725102"/>
                  <a:gd name="connsiteY53" fmla="*/ 502115 h 1120336"/>
                  <a:gd name="connsiteX54" fmla="*/ 327871 w 725102"/>
                  <a:gd name="connsiteY54" fmla="*/ 490353 h 1120336"/>
                  <a:gd name="connsiteX55" fmla="*/ 331033 w 725102"/>
                  <a:gd name="connsiteY55" fmla="*/ 478844 h 1120336"/>
                  <a:gd name="connsiteX56" fmla="*/ 344566 w 725102"/>
                  <a:gd name="connsiteY56" fmla="*/ 436726 h 1120336"/>
                  <a:gd name="connsiteX57" fmla="*/ 359364 w 725102"/>
                  <a:gd name="connsiteY57" fmla="*/ 395495 h 1120336"/>
                  <a:gd name="connsiteX58" fmla="*/ 377956 w 725102"/>
                  <a:gd name="connsiteY58" fmla="*/ 351607 h 1120336"/>
                  <a:gd name="connsiteX59" fmla="*/ 366952 w 725102"/>
                  <a:gd name="connsiteY59" fmla="*/ 369441 h 1120336"/>
                  <a:gd name="connsiteX60" fmla="*/ 356708 w 725102"/>
                  <a:gd name="connsiteY60" fmla="*/ 387400 h 1120336"/>
                  <a:gd name="connsiteX61" fmla="*/ 393386 w 725102"/>
                  <a:gd name="connsiteY61" fmla="*/ 313285 h 1120336"/>
                  <a:gd name="connsiteX62" fmla="*/ 411978 w 725102"/>
                  <a:gd name="connsiteY62" fmla="*/ 278503 h 1120336"/>
                  <a:gd name="connsiteX63" fmla="*/ 425891 w 725102"/>
                  <a:gd name="connsiteY63" fmla="*/ 251690 h 1120336"/>
                  <a:gd name="connsiteX64" fmla="*/ 437906 w 725102"/>
                  <a:gd name="connsiteY64" fmla="*/ 233224 h 1120336"/>
                  <a:gd name="connsiteX65" fmla="*/ 418555 w 725102"/>
                  <a:gd name="connsiteY65" fmla="*/ 274077 h 1120336"/>
                  <a:gd name="connsiteX66" fmla="*/ 440815 w 725102"/>
                  <a:gd name="connsiteY66" fmla="*/ 232845 h 1120336"/>
                  <a:gd name="connsiteX67" fmla="*/ 451566 w 725102"/>
                  <a:gd name="connsiteY67" fmla="*/ 218553 h 1120336"/>
                  <a:gd name="connsiteX68" fmla="*/ 461431 w 725102"/>
                  <a:gd name="connsiteY68" fmla="*/ 207043 h 1120336"/>
                  <a:gd name="connsiteX69" fmla="*/ 470031 w 725102"/>
                  <a:gd name="connsiteY69" fmla="*/ 193510 h 1120336"/>
                  <a:gd name="connsiteX70" fmla="*/ 473447 w 725102"/>
                  <a:gd name="connsiteY70" fmla="*/ 189716 h 1120336"/>
                  <a:gd name="connsiteX71" fmla="*/ 473067 w 725102"/>
                  <a:gd name="connsiteY71" fmla="*/ 208941 h 1120336"/>
                  <a:gd name="connsiteX72" fmla="*/ 468008 w 725102"/>
                  <a:gd name="connsiteY72" fmla="*/ 266235 h 1120336"/>
                  <a:gd name="connsiteX73" fmla="*/ 465099 w 725102"/>
                  <a:gd name="connsiteY73" fmla="*/ 297222 h 1120336"/>
                  <a:gd name="connsiteX74" fmla="*/ 458016 w 725102"/>
                  <a:gd name="connsiteY74" fmla="*/ 331624 h 1120336"/>
                  <a:gd name="connsiteX75" fmla="*/ 451692 w 725102"/>
                  <a:gd name="connsiteY75" fmla="*/ 354010 h 1120336"/>
                  <a:gd name="connsiteX76" fmla="*/ 443851 w 725102"/>
                  <a:gd name="connsiteY76" fmla="*/ 380824 h 1120336"/>
                  <a:gd name="connsiteX77" fmla="*/ 419188 w 725102"/>
                  <a:gd name="connsiteY77" fmla="*/ 443556 h 1120336"/>
                  <a:gd name="connsiteX78" fmla="*/ 424247 w 725102"/>
                  <a:gd name="connsiteY78" fmla="*/ 436094 h 1120336"/>
                  <a:gd name="connsiteX79" fmla="*/ 430065 w 725102"/>
                  <a:gd name="connsiteY79" fmla="*/ 425976 h 1120336"/>
                  <a:gd name="connsiteX80" fmla="*/ 442080 w 725102"/>
                  <a:gd name="connsiteY80" fmla="*/ 398910 h 1120336"/>
                  <a:gd name="connsiteX81" fmla="*/ 455993 w 725102"/>
                  <a:gd name="connsiteY81" fmla="*/ 369946 h 1120336"/>
                  <a:gd name="connsiteX82" fmla="*/ 434997 w 725102"/>
                  <a:gd name="connsiteY82" fmla="*/ 428758 h 1120336"/>
                  <a:gd name="connsiteX83" fmla="*/ 428800 w 725102"/>
                  <a:gd name="connsiteY83" fmla="*/ 441153 h 1120336"/>
                  <a:gd name="connsiteX84" fmla="*/ 422223 w 725102"/>
                  <a:gd name="connsiteY84" fmla="*/ 452915 h 1120336"/>
                  <a:gd name="connsiteX85" fmla="*/ 413243 w 725102"/>
                  <a:gd name="connsiteY85" fmla="*/ 464678 h 1120336"/>
                  <a:gd name="connsiteX86" fmla="*/ 413243 w 725102"/>
                  <a:gd name="connsiteY86" fmla="*/ 464678 h 1120336"/>
                  <a:gd name="connsiteX87" fmla="*/ 411726 w 725102"/>
                  <a:gd name="connsiteY87" fmla="*/ 466069 h 1120336"/>
                  <a:gd name="connsiteX88" fmla="*/ 398698 w 725102"/>
                  <a:gd name="connsiteY88" fmla="*/ 477705 h 1120336"/>
                  <a:gd name="connsiteX89" fmla="*/ 391616 w 725102"/>
                  <a:gd name="connsiteY89" fmla="*/ 484788 h 1120336"/>
                  <a:gd name="connsiteX90" fmla="*/ 395663 w 725102"/>
                  <a:gd name="connsiteY90" fmla="*/ 478717 h 1120336"/>
                  <a:gd name="connsiteX91" fmla="*/ 409702 w 725102"/>
                  <a:gd name="connsiteY91" fmla="*/ 463919 h 1120336"/>
                  <a:gd name="connsiteX92" fmla="*/ 411473 w 725102"/>
                  <a:gd name="connsiteY92" fmla="*/ 462401 h 1120336"/>
                  <a:gd name="connsiteX93" fmla="*/ 413370 w 725102"/>
                  <a:gd name="connsiteY93" fmla="*/ 459998 h 1120336"/>
                  <a:gd name="connsiteX94" fmla="*/ 411220 w 725102"/>
                  <a:gd name="connsiteY94" fmla="*/ 462148 h 1120336"/>
                  <a:gd name="connsiteX95" fmla="*/ 411093 w 725102"/>
                  <a:gd name="connsiteY95" fmla="*/ 462148 h 1120336"/>
                  <a:gd name="connsiteX96" fmla="*/ 409449 w 725102"/>
                  <a:gd name="connsiteY96" fmla="*/ 463666 h 1120336"/>
                  <a:gd name="connsiteX97" fmla="*/ 396295 w 725102"/>
                  <a:gd name="connsiteY97" fmla="*/ 475682 h 1120336"/>
                  <a:gd name="connsiteX98" fmla="*/ 388074 w 725102"/>
                  <a:gd name="connsiteY98" fmla="*/ 485294 h 1120336"/>
                  <a:gd name="connsiteX99" fmla="*/ 383015 w 725102"/>
                  <a:gd name="connsiteY99" fmla="*/ 494779 h 1120336"/>
                  <a:gd name="connsiteX100" fmla="*/ 380865 w 725102"/>
                  <a:gd name="connsiteY100" fmla="*/ 511854 h 1120336"/>
                  <a:gd name="connsiteX101" fmla="*/ 385924 w 725102"/>
                  <a:gd name="connsiteY101" fmla="*/ 526525 h 1120336"/>
                  <a:gd name="connsiteX102" fmla="*/ 389213 w 725102"/>
                  <a:gd name="connsiteY102" fmla="*/ 531838 h 1120336"/>
                  <a:gd name="connsiteX103" fmla="*/ 390477 w 725102"/>
                  <a:gd name="connsiteY103" fmla="*/ 533735 h 1120336"/>
                  <a:gd name="connsiteX104" fmla="*/ 390983 w 725102"/>
                  <a:gd name="connsiteY104" fmla="*/ 534620 h 1120336"/>
                  <a:gd name="connsiteX105" fmla="*/ 393892 w 725102"/>
                  <a:gd name="connsiteY105" fmla="*/ 538667 h 1120336"/>
                  <a:gd name="connsiteX106" fmla="*/ 405654 w 725102"/>
                  <a:gd name="connsiteY106" fmla="*/ 548280 h 1120336"/>
                  <a:gd name="connsiteX107" fmla="*/ 435250 w 725102"/>
                  <a:gd name="connsiteY107" fmla="*/ 559157 h 1120336"/>
                  <a:gd name="connsiteX108" fmla="*/ 426397 w 725102"/>
                  <a:gd name="connsiteY108" fmla="*/ 553212 h 1120336"/>
                  <a:gd name="connsiteX109" fmla="*/ 416026 w 725102"/>
                  <a:gd name="connsiteY109" fmla="*/ 548659 h 1120336"/>
                  <a:gd name="connsiteX110" fmla="*/ 436515 w 725102"/>
                  <a:gd name="connsiteY110" fmla="*/ 554983 h 1120336"/>
                  <a:gd name="connsiteX111" fmla="*/ 471296 w 725102"/>
                  <a:gd name="connsiteY111" fmla="*/ 565607 h 1120336"/>
                  <a:gd name="connsiteX112" fmla="*/ 530994 w 725102"/>
                  <a:gd name="connsiteY112" fmla="*/ 567631 h 1120336"/>
                  <a:gd name="connsiteX113" fmla="*/ 532132 w 725102"/>
                  <a:gd name="connsiteY113" fmla="*/ 567378 h 1120336"/>
                  <a:gd name="connsiteX114" fmla="*/ 535168 w 725102"/>
                  <a:gd name="connsiteY114" fmla="*/ 566492 h 1120336"/>
                  <a:gd name="connsiteX115" fmla="*/ 541112 w 725102"/>
                  <a:gd name="connsiteY115" fmla="*/ 563583 h 1120336"/>
                  <a:gd name="connsiteX116" fmla="*/ 544906 w 725102"/>
                  <a:gd name="connsiteY116" fmla="*/ 561054 h 1120336"/>
                  <a:gd name="connsiteX117" fmla="*/ 549080 w 725102"/>
                  <a:gd name="connsiteY117" fmla="*/ 558271 h 1120336"/>
                  <a:gd name="connsiteX118" fmla="*/ 556289 w 725102"/>
                  <a:gd name="connsiteY118" fmla="*/ 554603 h 1120336"/>
                  <a:gd name="connsiteX119" fmla="*/ 559198 w 725102"/>
                  <a:gd name="connsiteY119" fmla="*/ 553339 h 1120336"/>
                  <a:gd name="connsiteX120" fmla="*/ 563246 w 725102"/>
                  <a:gd name="connsiteY120" fmla="*/ 551315 h 1120336"/>
                  <a:gd name="connsiteX121" fmla="*/ 570328 w 725102"/>
                  <a:gd name="connsiteY121" fmla="*/ 547015 h 1120336"/>
                  <a:gd name="connsiteX122" fmla="*/ 581332 w 725102"/>
                  <a:gd name="connsiteY122" fmla="*/ 538288 h 1120336"/>
                  <a:gd name="connsiteX123" fmla="*/ 601948 w 725102"/>
                  <a:gd name="connsiteY123" fmla="*/ 516028 h 1120336"/>
                  <a:gd name="connsiteX124" fmla="*/ 580573 w 725102"/>
                  <a:gd name="connsiteY124" fmla="*/ 542209 h 1120336"/>
                  <a:gd name="connsiteX125" fmla="*/ 587529 w 725102"/>
                  <a:gd name="connsiteY125" fmla="*/ 537529 h 1120336"/>
                  <a:gd name="connsiteX126" fmla="*/ 593980 w 725102"/>
                  <a:gd name="connsiteY126" fmla="*/ 533482 h 1120336"/>
                  <a:gd name="connsiteX127" fmla="*/ 587656 w 725102"/>
                  <a:gd name="connsiteY127" fmla="*/ 542082 h 1120336"/>
                  <a:gd name="connsiteX128" fmla="*/ 561475 w 725102"/>
                  <a:gd name="connsiteY128" fmla="*/ 562066 h 1120336"/>
                  <a:gd name="connsiteX129" fmla="*/ 605362 w 725102"/>
                  <a:gd name="connsiteY129" fmla="*/ 523996 h 1120336"/>
                  <a:gd name="connsiteX130" fmla="*/ 630278 w 725102"/>
                  <a:gd name="connsiteY130" fmla="*/ 481247 h 1120336"/>
                  <a:gd name="connsiteX131" fmla="*/ 661392 w 725102"/>
                  <a:gd name="connsiteY131" fmla="*/ 388286 h 1120336"/>
                  <a:gd name="connsiteX132" fmla="*/ 668601 w 725102"/>
                  <a:gd name="connsiteY132" fmla="*/ 343892 h 1120336"/>
                  <a:gd name="connsiteX133" fmla="*/ 670625 w 725102"/>
                  <a:gd name="connsiteY133" fmla="*/ 323276 h 1120336"/>
                  <a:gd name="connsiteX134" fmla="*/ 671890 w 725102"/>
                  <a:gd name="connsiteY134" fmla="*/ 305063 h 1120336"/>
                  <a:gd name="connsiteX135" fmla="*/ 673028 w 725102"/>
                  <a:gd name="connsiteY135" fmla="*/ 250552 h 1120336"/>
                  <a:gd name="connsiteX136" fmla="*/ 674798 w 725102"/>
                  <a:gd name="connsiteY136" fmla="*/ 183013 h 1120336"/>
                  <a:gd name="connsiteX137" fmla="*/ 670498 w 725102"/>
                  <a:gd name="connsiteY137" fmla="*/ 144311 h 1120336"/>
                  <a:gd name="connsiteX138" fmla="*/ 670119 w 725102"/>
                  <a:gd name="connsiteY138" fmla="*/ 141781 h 1120336"/>
                  <a:gd name="connsiteX139" fmla="*/ 669866 w 725102"/>
                  <a:gd name="connsiteY139" fmla="*/ 140516 h 1120336"/>
                  <a:gd name="connsiteX140" fmla="*/ 668095 w 725102"/>
                  <a:gd name="connsiteY140" fmla="*/ 133687 h 1120336"/>
                  <a:gd name="connsiteX141" fmla="*/ 668095 w 725102"/>
                  <a:gd name="connsiteY141" fmla="*/ 133687 h 1120336"/>
                  <a:gd name="connsiteX142" fmla="*/ 667463 w 725102"/>
                  <a:gd name="connsiteY142" fmla="*/ 132042 h 1120336"/>
                  <a:gd name="connsiteX143" fmla="*/ 665692 w 725102"/>
                  <a:gd name="connsiteY143" fmla="*/ 128122 h 1120336"/>
                  <a:gd name="connsiteX144" fmla="*/ 664680 w 725102"/>
                  <a:gd name="connsiteY144" fmla="*/ 123821 h 1120336"/>
                  <a:gd name="connsiteX145" fmla="*/ 658104 w 725102"/>
                  <a:gd name="connsiteY145" fmla="*/ 101941 h 1120336"/>
                  <a:gd name="connsiteX146" fmla="*/ 634958 w 725102"/>
                  <a:gd name="connsiteY146" fmla="*/ 58053 h 1120336"/>
                  <a:gd name="connsiteX147" fmla="*/ 594106 w 725102"/>
                  <a:gd name="connsiteY147" fmla="*/ 21628 h 1120336"/>
                  <a:gd name="connsiteX148" fmla="*/ 544274 w 725102"/>
                  <a:gd name="connsiteY148" fmla="*/ 4806 h 1120336"/>
                  <a:gd name="connsiteX149" fmla="*/ 496086 w 725102"/>
                  <a:gd name="connsiteY149" fmla="*/ 0 h 1120336"/>
                  <a:gd name="connsiteX150" fmla="*/ 527073 w 725102"/>
                  <a:gd name="connsiteY150" fmla="*/ 5312 h 1120336"/>
                  <a:gd name="connsiteX151" fmla="*/ 567293 w 725102"/>
                  <a:gd name="connsiteY151" fmla="*/ 14419 h 1120336"/>
                  <a:gd name="connsiteX152" fmla="*/ 593853 w 725102"/>
                  <a:gd name="connsiteY152" fmla="*/ 27825 h 1120336"/>
                  <a:gd name="connsiteX153" fmla="*/ 563625 w 725102"/>
                  <a:gd name="connsiteY153" fmla="*/ 14039 h 1120336"/>
                  <a:gd name="connsiteX154" fmla="*/ 540100 w 725102"/>
                  <a:gd name="connsiteY154" fmla="*/ 8348 h 1120336"/>
                  <a:gd name="connsiteX155" fmla="*/ 506584 w 725102"/>
                  <a:gd name="connsiteY155" fmla="*/ 5692 h 1120336"/>
                  <a:gd name="connsiteX156" fmla="*/ 450301 w 725102"/>
                  <a:gd name="connsiteY156" fmla="*/ 11004 h 1120336"/>
                  <a:gd name="connsiteX157" fmla="*/ 421844 w 725102"/>
                  <a:gd name="connsiteY157" fmla="*/ 13280 h 1120336"/>
                  <a:gd name="connsiteX158" fmla="*/ 404010 w 725102"/>
                  <a:gd name="connsiteY158" fmla="*/ 15557 h 1120336"/>
                  <a:gd name="connsiteX159" fmla="*/ 385292 w 725102"/>
                  <a:gd name="connsiteY159" fmla="*/ 20742 h 1120336"/>
                  <a:gd name="connsiteX160" fmla="*/ 327618 w 725102"/>
                  <a:gd name="connsiteY160" fmla="*/ 48314 h 1120336"/>
                  <a:gd name="connsiteX161" fmla="*/ 297516 w 725102"/>
                  <a:gd name="connsiteY161" fmla="*/ 63871 h 1120336"/>
                  <a:gd name="connsiteX162" fmla="*/ 313958 w 725102"/>
                  <a:gd name="connsiteY162" fmla="*/ 49073 h 1120336"/>
                  <a:gd name="connsiteX163" fmla="*/ 283857 w 725102"/>
                  <a:gd name="connsiteY163" fmla="*/ 70069 h 1120336"/>
                  <a:gd name="connsiteX164" fmla="*/ 278545 w 725102"/>
                  <a:gd name="connsiteY164" fmla="*/ 74242 h 1120336"/>
                  <a:gd name="connsiteX165" fmla="*/ 273612 w 725102"/>
                  <a:gd name="connsiteY165" fmla="*/ 77910 h 1120336"/>
                  <a:gd name="connsiteX166" fmla="*/ 263494 w 725102"/>
                  <a:gd name="connsiteY166" fmla="*/ 85119 h 1120336"/>
                  <a:gd name="connsiteX167" fmla="*/ 244522 w 725102"/>
                  <a:gd name="connsiteY167" fmla="*/ 99664 h 1120336"/>
                  <a:gd name="connsiteX168" fmla="*/ 235795 w 725102"/>
                  <a:gd name="connsiteY168" fmla="*/ 107506 h 1120336"/>
                  <a:gd name="connsiteX169" fmla="*/ 230989 w 725102"/>
                  <a:gd name="connsiteY169" fmla="*/ 112312 h 1120336"/>
                  <a:gd name="connsiteX170" fmla="*/ 226562 w 725102"/>
                  <a:gd name="connsiteY170" fmla="*/ 117371 h 1120336"/>
                  <a:gd name="connsiteX171" fmla="*/ 200129 w 725102"/>
                  <a:gd name="connsiteY171" fmla="*/ 151520 h 1120336"/>
                  <a:gd name="connsiteX172" fmla="*/ 179387 w 725102"/>
                  <a:gd name="connsiteY172" fmla="*/ 171124 h 1120336"/>
                  <a:gd name="connsiteX173" fmla="*/ 171292 w 725102"/>
                  <a:gd name="connsiteY173" fmla="*/ 178839 h 1120336"/>
                  <a:gd name="connsiteX174" fmla="*/ 166612 w 725102"/>
                  <a:gd name="connsiteY174" fmla="*/ 184025 h 1120336"/>
                  <a:gd name="connsiteX175" fmla="*/ 163956 w 725102"/>
                  <a:gd name="connsiteY175" fmla="*/ 187313 h 1120336"/>
                  <a:gd name="connsiteX176" fmla="*/ 162186 w 725102"/>
                  <a:gd name="connsiteY176" fmla="*/ 189843 h 1120336"/>
                  <a:gd name="connsiteX177" fmla="*/ 149538 w 725102"/>
                  <a:gd name="connsiteY177" fmla="*/ 208941 h 1120336"/>
                  <a:gd name="connsiteX178" fmla="*/ 141823 w 725102"/>
                  <a:gd name="connsiteY178" fmla="*/ 230821 h 1120336"/>
                  <a:gd name="connsiteX179" fmla="*/ 104512 w 725102"/>
                  <a:gd name="connsiteY179" fmla="*/ 293301 h 1120336"/>
                  <a:gd name="connsiteX180" fmla="*/ 79596 w 725102"/>
                  <a:gd name="connsiteY180" fmla="*/ 340098 h 1120336"/>
                  <a:gd name="connsiteX181" fmla="*/ 70363 w 725102"/>
                  <a:gd name="connsiteY181" fmla="*/ 356793 h 1120336"/>
                  <a:gd name="connsiteX182" fmla="*/ 82632 w 725102"/>
                  <a:gd name="connsiteY182" fmla="*/ 326691 h 1120336"/>
                  <a:gd name="connsiteX183" fmla="*/ 53921 w 725102"/>
                  <a:gd name="connsiteY183" fmla="*/ 389297 h 1120336"/>
                  <a:gd name="connsiteX184" fmla="*/ 40008 w 725102"/>
                  <a:gd name="connsiteY184" fmla="*/ 429517 h 1120336"/>
                  <a:gd name="connsiteX185" fmla="*/ 20657 w 725102"/>
                  <a:gd name="connsiteY185" fmla="*/ 478844 h 1120336"/>
                  <a:gd name="connsiteX186" fmla="*/ 8389 w 725102"/>
                  <a:gd name="connsiteY186" fmla="*/ 525514 h 1120336"/>
                  <a:gd name="connsiteX187" fmla="*/ 1559 w 725102"/>
                  <a:gd name="connsiteY187" fmla="*/ 566745 h 1120336"/>
                  <a:gd name="connsiteX188" fmla="*/ 674 w 725102"/>
                  <a:gd name="connsiteY188" fmla="*/ 607977 h 1120336"/>
                  <a:gd name="connsiteX189" fmla="*/ 5227 w 725102"/>
                  <a:gd name="connsiteY189" fmla="*/ 642758 h 1120336"/>
                  <a:gd name="connsiteX190" fmla="*/ 6618 w 725102"/>
                  <a:gd name="connsiteY190" fmla="*/ 650600 h 1120336"/>
                  <a:gd name="connsiteX191" fmla="*/ 8389 w 725102"/>
                  <a:gd name="connsiteY191" fmla="*/ 659200 h 1120336"/>
                  <a:gd name="connsiteX192" fmla="*/ 13069 w 725102"/>
                  <a:gd name="connsiteY192" fmla="*/ 676148 h 1120336"/>
                  <a:gd name="connsiteX193" fmla="*/ 49494 w 725102"/>
                  <a:gd name="connsiteY193" fmla="*/ 735340 h 1120336"/>
                  <a:gd name="connsiteX194" fmla="*/ 48230 w 725102"/>
                  <a:gd name="connsiteY194" fmla="*/ 733822 h 1120336"/>
                  <a:gd name="connsiteX195" fmla="*/ 73651 w 725102"/>
                  <a:gd name="connsiteY195" fmla="*/ 756967 h 1120336"/>
                  <a:gd name="connsiteX196" fmla="*/ 89082 w 725102"/>
                  <a:gd name="connsiteY196" fmla="*/ 766200 h 1120336"/>
                  <a:gd name="connsiteX197" fmla="*/ 102109 w 725102"/>
                  <a:gd name="connsiteY197" fmla="*/ 773283 h 1120336"/>
                  <a:gd name="connsiteX198" fmla="*/ 89840 w 725102"/>
                  <a:gd name="connsiteY198" fmla="*/ 765947 h 1120336"/>
                  <a:gd name="connsiteX199" fmla="*/ 82758 w 725102"/>
                  <a:gd name="connsiteY199" fmla="*/ 761773 h 1120336"/>
                  <a:gd name="connsiteX200" fmla="*/ 75169 w 725102"/>
                  <a:gd name="connsiteY200" fmla="*/ 756588 h 1120336"/>
                  <a:gd name="connsiteX201" fmla="*/ 49747 w 725102"/>
                  <a:gd name="connsiteY201" fmla="*/ 732431 h 1120336"/>
                  <a:gd name="connsiteX202" fmla="*/ 51012 w 725102"/>
                  <a:gd name="connsiteY202" fmla="*/ 733822 h 1120336"/>
                  <a:gd name="connsiteX203" fmla="*/ 11804 w 725102"/>
                  <a:gd name="connsiteY203" fmla="*/ 658188 h 1120336"/>
                  <a:gd name="connsiteX204" fmla="*/ 14966 w 725102"/>
                  <a:gd name="connsiteY204" fmla="*/ 648197 h 1120336"/>
                  <a:gd name="connsiteX205" fmla="*/ 26728 w 725102"/>
                  <a:gd name="connsiteY205" fmla="*/ 684749 h 1120336"/>
                  <a:gd name="connsiteX206" fmla="*/ 55565 w 725102"/>
                  <a:gd name="connsiteY206" fmla="*/ 727878 h 1120336"/>
                  <a:gd name="connsiteX207" fmla="*/ 80734 w 725102"/>
                  <a:gd name="connsiteY207" fmla="*/ 751655 h 1120336"/>
                  <a:gd name="connsiteX208" fmla="*/ 88070 w 725102"/>
                  <a:gd name="connsiteY208" fmla="*/ 756588 h 1120336"/>
                  <a:gd name="connsiteX209" fmla="*/ 94520 w 725102"/>
                  <a:gd name="connsiteY209" fmla="*/ 760509 h 1120336"/>
                  <a:gd name="connsiteX210" fmla="*/ 106409 w 725102"/>
                  <a:gd name="connsiteY210" fmla="*/ 767971 h 1120336"/>
                  <a:gd name="connsiteX211" fmla="*/ 130819 w 725102"/>
                  <a:gd name="connsiteY211" fmla="*/ 781124 h 1120336"/>
                  <a:gd name="connsiteX212" fmla="*/ 149664 w 725102"/>
                  <a:gd name="connsiteY212" fmla="*/ 788460 h 1120336"/>
                  <a:gd name="connsiteX213" fmla="*/ 126519 w 725102"/>
                  <a:gd name="connsiteY213" fmla="*/ 780239 h 1120336"/>
                  <a:gd name="connsiteX214" fmla="*/ 101223 w 725102"/>
                  <a:gd name="connsiteY214" fmla="*/ 766706 h 1120336"/>
                  <a:gd name="connsiteX215" fmla="*/ 89840 w 725102"/>
                  <a:gd name="connsiteY215" fmla="*/ 760003 h 1120336"/>
                  <a:gd name="connsiteX216" fmla="*/ 75928 w 725102"/>
                  <a:gd name="connsiteY216" fmla="*/ 750896 h 1120336"/>
                  <a:gd name="connsiteX217" fmla="*/ 53289 w 725102"/>
                  <a:gd name="connsiteY217" fmla="*/ 729395 h 1120336"/>
                  <a:gd name="connsiteX218" fmla="*/ 54300 w 725102"/>
                  <a:gd name="connsiteY218" fmla="*/ 730534 h 1120336"/>
                  <a:gd name="connsiteX219" fmla="*/ 21669 w 725102"/>
                  <a:gd name="connsiteY219" fmla="*/ 681713 h 1120336"/>
                  <a:gd name="connsiteX220" fmla="*/ 52783 w 725102"/>
                  <a:gd name="connsiteY220" fmla="*/ 732051 h 1120336"/>
                  <a:gd name="connsiteX221" fmla="*/ 51644 w 725102"/>
                  <a:gd name="connsiteY221" fmla="*/ 730913 h 1120336"/>
                  <a:gd name="connsiteX222" fmla="*/ 80861 w 725102"/>
                  <a:gd name="connsiteY222" fmla="*/ 757599 h 1120336"/>
                  <a:gd name="connsiteX223" fmla="*/ 88702 w 725102"/>
                  <a:gd name="connsiteY223" fmla="*/ 762406 h 1120336"/>
                  <a:gd name="connsiteX224" fmla="*/ 94520 w 725102"/>
                  <a:gd name="connsiteY224" fmla="*/ 765694 h 1120336"/>
                  <a:gd name="connsiteX225" fmla="*/ 107294 w 725102"/>
                  <a:gd name="connsiteY225" fmla="*/ 773283 h 1120336"/>
                  <a:gd name="connsiteX226" fmla="*/ 137775 w 725102"/>
                  <a:gd name="connsiteY226" fmla="*/ 786942 h 1120336"/>
                  <a:gd name="connsiteX227" fmla="*/ 171292 w 725102"/>
                  <a:gd name="connsiteY227" fmla="*/ 795922 h 1120336"/>
                  <a:gd name="connsiteX228" fmla="*/ 194311 w 725102"/>
                  <a:gd name="connsiteY228" fmla="*/ 795796 h 1120336"/>
                  <a:gd name="connsiteX229" fmla="*/ 240475 w 725102"/>
                  <a:gd name="connsiteY229" fmla="*/ 803890 h 1120336"/>
                  <a:gd name="connsiteX230" fmla="*/ 284363 w 725102"/>
                  <a:gd name="connsiteY230" fmla="*/ 808570 h 1120336"/>
                  <a:gd name="connsiteX231" fmla="*/ 367964 w 725102"/>
                  <a:gd name="connsiteY231" fmla="*/ 806041 h 1120336"/>
                  <a:gd name="connsiteX232" fmla="*/ 452831 w 725102"/>
                  <a:gd name="connsiteY232" fmla="*/ 791116 h 1120336"/>
                  <a:gd name="connsiteX233" fmla="*/ 496465 w 725102"/>
                  <a:gd name="connsiteY233" fmla="*/ 782769 h 1120336"/>
                  <a:gd name="connsiteX234" fmla="*/ 515563 w 725102"/>
                  <a:gd name="connsiteY234" fmla="*/ 781757 h 1120336"/>
                  <a:gd name="connsiteX235" fmla="*/ 512275 w 725102"/>
                  <a:gd name="connsiteY235" fmla="*/ 785298 h 1120336"/>
                  <a:gd name="connsiteX236" fmla="*/ 505698 w 725102"/>
                  <a:gd name="connsiteY236" fmla="*/ 791875 h 1120336"/>
                  <a:gd name="connsiteX237" fmla="*/ 469905 w 725102"/>
                  <a:gd name="connsiteY237" fmla="*/ 821344 h 1120336"/>
                  <a:gd name="connsiteX238" fmla="*/ 507090 w 725102"/>
                  <a:gd name="connsiteY238" fmla="*/ 794278 h 1120336"/>
                  <a:gd name="connsiteX239" fmla="*/ 515563 w 725102"/>
                  <a:gd name="connsiteY239" fmla="*/ 785551 h 1120336"/>
                  <a:gd name="connsiteX240" fmla="*/ 518725 w 725102"/>
                  <a:gd name="connsiteY240" fmla="*/ 781883 h 1120336"/>
                  <a:gd name="connsiteX241" fmla="*/ 522773 w 725102"/>
                  <a:gd name="connsiteY241" fmla="*/ 782263 h 1120336"/>
                  <a:gd name="connsiteX242" fmla="*/ 521508 w 725102"/>
                  <a:gd name="connsiteY242" fmla="*/ 784034 h 1120336"/>
                  <a:gd name="connsiteX243" fmla="*/ 505572 w 725102"/>
                  <a:gd name="connsiteY243" fmla="*/ 800475 h 1120336"/>
                  <a:gd name="connsiteX244" fmla="*/ 473826 w 725102"/>
                  <a:gd name="connsiteY244" fmla="*/ 826783 h 1120336"/>
                  <a:gd name="connsiteX245" fmla="*/ 494189 w 725102"/>
                  <a:gd name="connsiteY245" fmla="*/ 814261 h 1120336"/>
                  <a:gd name="connsiteX246" fmla="*/ 493303 w 725102"/>
                  <a:gd name="connsiteY246" fmla="*/ 816917 h 1120336"/>
                  <a:gd name="connsiteX247" fmla="*/ 400343 w 725102"/>
                  <a:gd name="connsiteY247" fmla="*/ 872947 h 1120336"/>
                  <a:gd name="connsiteX248" fmla="*/ 301311 w 725102"/>
                  <a:gd name="connsiteY248" fmla="*/ 911143 h 1120336"/>
                  <a:gd name="connsiteX249" fmla="*/ 258941 w 725102"/>
                  <a:gd name="connsiteY249" fmla="*/ 924929 h 1120336"/>
                  <a:gd name="connsiteX250" fmla="*/ 218848 w 725102"/>
                  <a:gd name="connsiteY250" fmla="*/ 934921 h 1120336"/>
                  <a:gd name="connsiteX251" fmla="*/ 312061 w 725102"/>
                  <a:gd name="connsiteY251" fmla="*/ 914052 h 1120336"/>
                  <a:gd name="connsiteX252" fmla="*/ 384533 w 725102"/>
                  <a:gd name="connsiteY252" fmla="*/ 887745 h 1120336"/>
                  <a:gd name="connsiteX253" fmla="*/ 382003 w 725102"/>
                  <a:gd name="connsiteY253" fmla="*/ 892804 h 1120336"/>
                  <a:gd name="connsiteX254" fmla="*/ 289548 w 725102"/>
                  <a:gd name="connsiteY254" fmla="*/ 928850 h 1120336"/>
                  <a:gd name="connsiteX255" fmla="*/ 223907 w 725102"/>
                  <a:gd name="connsiteY255" fmla="*/ 942257 h 1120336"/>
                  <a:gd name="connsiteX256" fmla="*/ 224792 w 725102"/>
                  <a:gd name="connsiteY256" fmla="*/ 942130 h 1120336"/>
                  <a:gd name="connsiteX257" fmla="*/ 259447 w 725102"/>
                  <a:gd name="connsiteY257" fmla="*/ 934415 h 1120336"/>
                  <a:gd name="connsiteX258" fmla="*/ 324330 w 725102"/>
                  <a:gd name="connsiteY258" fmla="*/ 912534 h 1120336"/>
                  <a:gd name="connsiteX259" fmla="*/ 240602 w 725102"/>
                  <a:gd name="connsiteY259" fmla="*/ 933656 h 1120336"/>
                  <a:gd name="connsiteX260" fmla="*/ 194437 w 725102"/>
                  <a:gd name="connsiteY260" fmla="*/ 942004 h 1120336"/>
                  <a:gd name="connsiteX261" fmla="*/ 156241 w 725102"/>
                  <a:gd name="connsiteY261" fmla="*/ 934794 h 1120336"/>
                  <a:gd name="connsiteX262" fmla="*/ 123357 w 725102"/>
                  <a:gd name="connsiteY262" fmla="*/ 912408 h 1120336"/>
                  <a:gd name="connsiteX263" fmla="*/ 121839 w 725102"/>
                  <a:gd name="connsiteY263" fmla="*/ 913926 h 1120336"/>
                  <a:gd name="connsiteX264" fmla="*/ 137523 w 725102"/>
                  <a:gd name="connsiteY264" fmla="*/ 928218 h 1120336"/>
                  <a:gd name="connsiteX265" fmla="*/ 156747 w 725102"/>
                  <a:gd name="connsiteY265" fmla="*/ 936818 h 1120336"/>
                  <a:gd name="connsiteX266" fmla="*/ 165601 w 725102"/>
                  <a:gd name="connsiteY266" fmla="*/ 942004 h 1120336"/>
                  <a:gd name="connsiteX267" fmla="*/ 175592 w 725102"/>
                  <a:gd name="connsiteY267" fmla="*/ 945292 h 1120336"/>
                  <a:gd name="connsiteX268" fmla="*/ 109824 w 725102"/>
                  <a:gd name="connsiteY268" fmla="*/ 905831 h 1120336"/>
                  <a:gd name="connsiteX269" fmla="*/ 98821 w 725102"/>
                  <a:gd name="connsiteY269" fmla="*/ 898116 h 1120336"/>
                  <a:gd name="connsiteX270" fmla="*/ 92497 w 725102"/>
                  <a:gd name="connsiteY270" fmla="*/ 898748 h 1120336"/>
                  <a:gd name="connsiteX271" fmla="*/ 86426 w 725102"/>
                  <a:gd name="connsiteY271" fmla="*/ 915570 h 1120336"/>
                  <a:gd name="connsiteX272" fmla="*/ 85414 w 725102"/>
                  <a:gd name="connsiteY272" fmla="*/ 939980 h 1120336"/>
                  <a:gd name="connsiteX273" fmla="*/ 85034 w 725102"/>
                  <a:gd name="connsiteY273" fmla="*/ 949086 h 1120336"/>
                  <a:gd name="connsiteX274" fmla="*/ 86932 w 725102"/>
                  <a:gd name="connsiteY274" fmla="*/ 955790 h 1120336"/>
                  <a:gd name="connsiteX275" fmla="*/ 90346 w 725102"/>
                  <a:gd name="connsiteY275" fmla="*/ 968943 h 1120336"/>
                  <a:gd name="connsiteX276" fmla="*/ 121713 w 725102"/>
                  <a:gd name="connsiteY276" fmla="*/ 1029020 h 1120336"/>
                  <a:gd name="connsiteX277" fmla="*/ 123231 w 725102"/>
                  <a:gd name="connsiteY277" fmla="*/ 1028261 h 1120336"/>
                  <a:gd name="connsiteX278" fmla="*/ 201267 w 725102"/>
                  <a:gd name="connsiteY278" fmla="*/ 1090741 h 1120336"/>
                  <a:gd name="connsiteX279" fmla="*/ 216824 w 725102"/>
                  <a:gd name="connsiteY279" fmla="*/ 1098203 h 1120336"/>
                  <a:gd name="connsiteX280" fmla="*/ 217077 w 725102"/>
                  <a:gd name="connsiteY280" fmla="*/ 1099342 h 1120336"/>
                  <a:gd name="connsiteX281" fmla="*/ 187860 w 725102"/>
                  <a:gd name="connsiteY281" fmla="*/ 1086567 h 1120336"/>
                  <a:gd name="connsiteX282" fmla="*/ 208982 w 725102"/>
                  <a:gd name="connsiteY282" fmla="*/ 1098330 h 1120336"/>
                  <a:gd name="connsiteX283" fmla="*/ 206959 w 725102"/>
                  <a:gd name="connsiteY283" fmla="*/ 1097697 h 1120336"/>
                  <a:gd name="connsiteX284" fmla="*/ 243005 w 725102"/>
                  <a:gd name="connsiteY284" fmla="*/ 1110851 h 1120336"/>
                  <a:gd name="connsiteX285" fmla="*/ 293722 w 725102"/>
                  <a:gd name="connsiteY285" fmla="*/ 1114772 h 1120336"/>
                  <a:gd name="connsiteX286" fmla="*/ 318132 w 725102"/>
                  <a:gd name="connsiteY286" fmla="*/ 1108195 h 1120336"/>
                  <a:gd name="connsiteX287" fmla="*/ 319397 w 725102"/>
                  <a:gd name="connsiteY287" fmla="*/ 1107436 h 1120336"/>
                  <a:gd name="connsiteX288" fmla="*/ 329642 w 725102"/>
                  <a:gd name="connsiteY288" fmla="*/ 1105918 h 1120336"/>
                  <a:gd name="connsiteX289" fmla="*/ 356581 w 725102"/>
                  <a:gd name="connsiteY289" fmla="*/ 1099342 h 1120336"/>
                  <a:gd name="connsiteX290" fmla="*/ 424373 w 725102"/>
                  <a:gd name="connsiteY290" fmla="*/ 1072022 h 1120336"/>
                  <a:gd name="connsiteX291" fmla="*/ 456372 w 725102"/>
                  <a:gd name="connsiteY291" fmla="*/ 1056592 h 1120336"/>
                  <a:gd name="connsiteX292" fmla="*/ 458269 w 725102"/>
                  <a:gd name="connsiteY292" fmla="*/ 1055960 h 1120336"/>
                  <a:gd name="connsiteX293" fmla="*/ 430191 w 725102"/>
                  <a:gd name="connsiteY293" fmla="*/ 1077081 h 1120336"/>
                  <a:gd name="connsiteX294" fmla="*/ 404390 w 725102"/>
                  <a:gd name="connsiteY294" fmla="*/ 1091880 h 1120336"/>
                  <a:gd name="connsiteX295" fmla="*/ 339128 w 725102"/>
                  <a:gd name="connsiteY295" fmla="*/ 1115278 h 1120336"/>
                  <a:gd name="connsiteX296" fmla="*/ 374668 w 725102"/>
                  <a:gd name="connsiteY296" fmla="*/ 1106424 h 1120336"/>
                  <a:gd name="connsiteX297" fmla="*/ 423867 w 725102"/>
                  <a:gd name="connsiteY297" fmla="*/ 1085176 h 1120336"/>
                  <a:gd name="connsiteX298" fmla="*/ 443851 w 725102"/>
                  <a:gd name="connsiteY298" fmla="*/ 1076449 h 1120336"/>
                  <a:gd name="connsiteX299" fmla="*/ 403378 w 725102"/>
                  <a:gd name="connsiteY299" fmla="*/ 1099088 h 1120336"/>
                  <a:gd name="connsiteX300" fmla="*/ 362905 w 725102"/>
                  <a:gd name="connsiteY300" fmla="*/ 1116163 h 1120336"/>
                  <a:gd name="connsiteX301" fmla="*/ 392754 w 725102"/>
                  <a:gd name="connsiteY301" fmla="*/ 1108701 h 1120336"/>
                  <a:gd name="connsiteX302" fmla="*/ 393892 w 725102"/>
                  <a:gd name="connsiteY302" fmla="*/ 1108701 h 1120336"/>
                  <a:gd name="connsiteX303" fmla="*/ 364044 w 725102"/>
                  <a:gd name="connsiteY303" fmla="*/ 1120337 h 1120336"/>
                  <a:gd name="connsiteX304" fmla="*/ 423741 w 725102"/>
                  <a:gd name="connsiteY304" fmla="*/ 1097950 h 1120336"/>
                  <a:gd name="connsiteX305" fmla="*/ 450934 w 725102"/>
                  <a:gd name="connsiteY305" fmla="*/ 1085429 h 1120336"/>
                  <a:gd name="connsiteX306" fmla="*/ 489130 w 725102"/>
                  <a:gd name="connsiteY306" fmla="*/ 1065699 h 1120336"/>
                  <a:gd name="connsiteX307" fmla="*/ 454981 w 725102"/>
                  <a:gd name="connsiteY307" fmla="*/ 1080370 h 1120336"/>
                  <a:gd name="connsiteX308" fmla="*/ 426523 w 725102"/>
                  <a:gd name="connsiteY308" fmla="*/ 1090741 h 1120336"/>
                  <a:gd name="connsiteX309" fmla="*/ 488244 w 725102"/>
                  <a:gd name="connsiteY309" fmla="*/ 1058363 h 1120336"/>
                  <a:gd name="connsiteX310" fmla="*/ 503422 w 725102"/>
                  <a:gd name="connsiteY310" fmla="*/ 1045336 h 1120336"/>
                  <a:gd name="connsiteX311" fmla="*/ 541871 w 725102"/>
                  <a:gd name="connsiteY311" fmla="*/ 1022949 h 1120336"/>
                  <a:gd name="connsiteX312" fmla="*/ 579181 w 725102"/>
                  <a:gd name="connsiteY312" fmla="*/ 996009 h 1120336"/>
                  <a:gd name="connsiteX313" fmla="*/ 541997 w 725102"/>
                  <a:gd name="connsiteY313" fmla="*/ 1026743 h 1120336"/>
                  <a:gd name="connsiteX314" fmla="*/ 534408 w 725102"/>
                  <a:gd name="connsiteY314" fmla="*/ 1033320 h 1120336"/>
                  <a:gd name="connsiteX315" fmla="*/ 565016 w 725102"/>
                  <a:gd name="connsiteY315" fmla="*/ 1015487 h 1120336"/>
                  <a:gd name="connsiteX316" fmla="*/ 515057 w 725102"/>
                  <a:gd name="connsiteY316" fmla="*/ 1051407 h 1120336"/>
                  <a:gd name="connsiteX317" fmla="*/ 547056 w 725102"/>
                  <a:gd name="connsiteY317" fmla="*/ 1030158 h 1120336"/>
                  <a:gd name="connsiteX318" fmla="*/ 515437 w 725102"/>
                  <a:gd name="connsiteY318" fmla="*/ 1053177 h 1120336"/>
                  <a:gd name="connsiteX319" fmla="*/ 486979 w 725102"/>
                  <a:gd name="connsiteY319" fmla="*/ 1070758 h 1120336"/>
                  <a:gd name="connsiteX320" fmla="*/ 470917 w 725102"/>
                  <a:gd name="connsiteY320" fmla="*/ 1080370 h 1120336"/>
                  <a:gd name="connsiteX321" fmla="*/ 517334 w 725102"/>
                  <a:gd name="connsiteY321" fmla="*/ 1053810 h 1120336"/>
                  <a:gd name="connsiteX322" fmla="*/ 549586 w 725102"/>
                  <a:gd name="connsiteY322" fmla="*/ 1033826 h 1120336"/>
                  <a:gd name="connsiteX323" fmla="*/ 589300 w 725102"/>
                  <a:gd name="connsiteY323" fmla="*/ 997274 h 1120336"/>
                  <a:gd name="connsiteX324" fmla="*/ 647100 w 725102"/>
                  <a:gd name="connsiteY324" fmla="*/ 935427 h 1120336"/>
                  <a:gd name="connsiteX325" fmla="*/ 619275 w 725102"/>
                  <a:gd name="connsiteY325" fmla="*/ 971220 h 1120336"/>
                  <a:gd name="connsiteX326" fmla="*/ 651653 w 725102"/>
                  <a:gd name="connsiteY326" fmla="*/ 933403 h 1120336"/>
                  <a:gd name="connsiteX327" fmla="*/ 673028 w 725102"/>
                  <a:gd name="connsiteY327" fmla="*/ 905578 h 1120336"/>
                  <a:gd name="connsiteX328" fmla="*/ 710339 w 725102"/>
                  <a:gd name="connsiteY328" fmla="*/ 835636 h 1120336"/>
                  <a:gd name="connsiteX329" fmla="*/ 698577 w 725102"/>
                  <a:gd name="connsiteY329" fmla="*/ 852964 h 1120336"/>
                  <a:gd name="connsiteX330" fmla="*/ 696173 w 725102"/>
                  <a:gd name="connsiteY330" fmla="*/ 854355 h 1120336"/>
                  <a:gd name="connsiteX331" fmla="*/ 711603 w 725102"/>
                  <a:gd name="connsiteY331" fmla="*/ 810720 h 1120336"/>
                  <a:gd name="connsiteX332" fmla="*/ 716030 w 725102"/>
                  <a:gd name="connsiteY332" fmla="*/ 800602 h 1120336"/>
                  <a:gd name="connsiteX333" fmla="*/ 720457 w 725102"/>
                  <a:gd name="connsiteY333" fmla="*/ 783148 h 1120336"/>
                  <a:gd name="connsiteX334" fmla="*/ 722480 w 725102"/>
                  <a:gd name="connsiteY334" fmla="*/ 772145 h 1120336"/>
                  <a:gd name="connsiteX335" fmla="*/ 723492 w 725102"/>
                  <a:gd name="connsiteY335" fmla="*/ 766074 h 1120336"/>
                  <a:gd name="connsiteX336" fmla="*/ 723872 w 725102"/>
                  <a:gd name="connsiteY336" fmla="*/ 755702 h 1120336"/>
                  <a:gd name="connsiteX337" fmla="*/ 721848 w 725102"/>
                  <a:gd name="connsiteY337" fmla="*/ 745964 h 1120336"/>
                  <a:gd name="connsiteX338" fmla="*/ 530994 w 725102"/>
                  <a:gd name="connsiteY338" fmla="*/ 769236 h 1120336"/>
                  <a:gd name="connsiteX339" fmla="*/ 530994 w 725102"/>
                  <a:gd name="connsiteY339" fmla="*/ 769236 h 1120336"/>
                  <a:gd name="connsiteX340" fmla="*/ 530994 w 725102"/>
                  <a:gd name="connsiteY340" fmla="*/ 769236 h 1120336"/>
                  <a:gd name="connsiteX341" fmla="*/ 530994 w 725102"/>
                  <a:gd name="connsiteY341" fmla="*/ 769236 h 1120336"/>
                  <a:gd name="connsiteX342" fmla="*/ 530614 w 725102"/>
                  <a:gd name="connsiteY342" fmla="*/ 769236 h 1120336"/>
                  <a:gd name="connsiteX343" fmla="*/ 530994 w 725102"/>
                  <a:gd name="connsiteY343" fmla="*/ 769236 h 1120336"/>
                  <a:gd name="connsiteX344" fmla="*/ 530994 w 725102"/>
                  <a:gd name="connsiteY344" fmla="*/ 769236 h 1120336"/>
                  <a:gd name="connsiteX345" fmla="*/ 530994 w 725102"/>
                  <a:gd name="connsiteY345" fmla="*/ 769236 h 1120336"/>
                  <a:gd name="connsiteX346" fmla="*/ 530488 w 725102"/>
                  <a:gd name="connsiteY346" fmla="*/ 769236 h 1120336"/>
                  <a:gd name="connsiteX347" fmla="*/ 530867 w 725102"/>
                  <a:gd name="connsiteY347" fmla="*/ 769236 h 1120336"/>
                  <a:gd name="connsiteX348" fmla="*/ 530867 w 725102"/>
                  <a:gd name="connsiteY348" fmla="*/ 769236 h 1120336"/>
                  <a:gd name="connsiteX349" fmla="*/ 530867 w 725102"/>
                  <a:gd name="connsiteY349" fmla="*/ 769236 h 1120336"/>
                  <a:gd name="connsiteX350" fmla="*/ 530614 w 725102"/>
                  <a:gd name="connsiteY350" fmla="*/ 769236 h 1120336"/>
                  <a:gd name="connsiteX351" fmla="*/ 530867 w 725102"/>
                  <a:gd name="connsiteY351" fmla="*/ 769236 h 1120336"/>
                  <a:gd name="connsiteX352" fmla="*/ 530867 w 725102"/>
                  <a:gd name="connsiteY352" fmla="*/ 769236 h 1120336"/>
                  <a:gd name="connsiteX353" fmla="*/ 530867 w 725102"/>
                  <a:gd name="connsiteY353" fmla="*/ 769236 h 1120336"/>
                  <a:gd name="connsiteX354" fmla="*/ 530867 w 725102"/>
                  <a:gd name="connsiteY354" fmla="*/ 769236 h 1120336"/>
                  <a:gd name="connsiteX355" fmla="*/ 530867 w 725102"/>
                  <a:gd name="connsiteY355" fmla="*/ 769236 h 1120336"/>
                  <a:gd name="connsiteX356" fmla="*/ 530867 w 725102"/>
                  <a:gd name="connsiteY356" fmla="*/ 769236 h 1120336"/>
                  <a:gd name="connsiteX357" fmla="*/ 530867 w 725102"/>
                  <a:gd name="connsiteY357" fmla="*/ 769236 h 1120336"/>
                  <a:gd name="connsiteX358" fmla="*/ 530867 w 725102"/>
                  <a:gd name="connsiteY358" fmla="*/ 769236 h 1120336"/>
                  <a:gd name="connsiteX359" fmla="*/ 530867 w 725102"/>
                  <a:gd name="connsiteY359" fmla="*/ 769236 h 1120336"/>
                  <a:gd name="connsiteX360" fmla="*/ 530867 w 725102"/>
                  <a:gd name="connsiteY360" fmla="*/ 769236 h 1120336"/>
                  <a:gd name="connsiteX361" fmla="*/ 530867 w 725102"/>
                  <a:gd name="connsiteY361" fmla="*/ 769236 h 1120336"/>
                  <a:gd name="connsiteX362" fmla="*/ 530488 w 725102"/>
                  <a:gd name="connsiteY362" fmla="*/ 769236 h 1120336"/>
                  <a:gd name="connsiteX363" fmla="*/ 530361 w 725102"/>
                  <a:gd name="connsiteY363" fmla="*/ 769236 h 1120336"/>
                  <a:gd name="connsiteX364" fmla="*/ 530361 w 725102"/>
                  <a:gd name="connsiteY364" fmla="*/ 769236 h 1120336"/>
                  <a:gd name="connsiteX365" fmla="*/ 530361 w 725102"/>
                  <a:gd name="connsiteY365" fmla="*/ 769236 h 1120336"/>
                  <a:gd name="connsiteX366" fmla="*/ 529097 w 725102"/>
                  <a:gd name="connsiteY366" fmla="*/ 769742 h 1120336"/>
                  <a:gd name="connsiteX367" fmla="*/ 529097 w 725102"/>
                  <a:gd name="connsiteY367" fmla="*/ 769742 h 1120336"/>
                  <a:gd name="connsiteX368" fmla="*/ 529097 w 725102"/>
                  <a:gd name="connsiteY368" fmla="*/ 769742 h 1120336"/>
                  <a:gd name="connsiteX369" fmla="*/ 529097 w 725102"/>
                  <a:gd name="connsiteY369" fmla="*/ 769742 h 1120336"/>
                  <a:gd name="connsiteX370" fmla="*/ 529097 w 725102"/>
                  <a:gd name="connsiteY370" fmla="*/ 769742 h 1120336"/>
                  <a:gd name="connsiteX371" fmla="*/ 529097 w 725102"/>
                  <a:gd name="connsiteY371" fmla="*/ 769742 h 1120336"/>
                  <a:gd name="connsiteX372" fmla="*/ 529097 w 725102"/>
                  <a:gd name="connsiteY372" fmla="*/ 769742 h 1120336"/>
                  <a:gd name="connsiteX373" fmla="*/ 528970 w 725102"/>
                  <a:gd name="connsiteY373" fmla="*/ 769742 h 1120336"/>
                  <a:gd name="connsiteX374" fmla="*/ 528970 w 725102"/>
                  <a:gd name="connsiteY374" fmla="*/ 769742 h 1120336"/>
                  <a:gd name="connsiteX375" fmla="*/ 529097 w 725102"/>
                  <a:gd name="connsiteY375" fmla="*/ 769742 h 1120336"/>
                  <a:gd name="connsiteX376" fmla="*/ 529097 w 725102"/>
                  <a:gd name="connsiteY376" fmla="*/ 769742 h 1120336"/>
                  <a:gd name="connsiteX377" fmla="*/ 529097 w 725102"/>
                  <a:gd name="connsiteY377" fmla="*/ 769742 h 1120336"/>
                  <a:gd name="connsiteX378" fmla="*/ 529097 w 725102"/>
                  <a:gd name="connsiteY378" fmla="*/ 769742 h 1120336"/>
                  <a:gd name="connsiteX379" fmla="*/ 529603 w 725102"/>
                  <a:gd name="connsiteY379" fmla="*/ 769362 h 1120336"/>
                  <a:gd name="connsiteX380" fmla="*/ 529603 w 725102"/>
                  <a:gd name="connsiteY380" fmla="*/ 769362 h 1120336"/>
                  <a:gd name="connsiteX381" fmla="*/ 529603 w 725102"/>
                  <a:gd name="connsiteY381" fmla="*/ 769362 h 1120336"/>
                  <a:gd name="connsiteX382" fmla="*/ 529603 w 725102"/>
                  <a:gd name="connsiteY382" fmla="*/ 769362 h 1120336"/>
                  <a:gd name="connsiteX383" fmla="*/ 529603 w 725102"/>
                  <a:gd name="connsiteY383" fmla="*/ 769362 h 1120336"/>
                  <a:gd name="connsiteX384" fmla="*/ 529603 w 725102"/>
                  <a:gd name="connsiteY384" fmla="*/ 769362 h 1120336"/>
                  <a:gd name="connsiteX385" fmla="*/ 529603 w 725102"/>
                  <a:gd name="connsiteY385" fmla="*/ 769362 h 1120336"/>
                  <a:gd name="connsiteX386" fmla="*/ 529603 w 725102"/>
                  <a:gd name="connsiteY386" fmla="*/ 769362 h 1120336"/>
                  <a:gd name="connsiteX387" fmla="*/ 529603 w 725102"/>
                  <a:gd name="connsiteY387" fmla="*/ 769488 h 1120336"/>
                  <a:gd name="connsiteX388" fmla="*/ 529603 w 725102"/>
                  <a:gd name="connsiteY388" fmla="*/ 769488 h 1120336"/>
                  <a:gd name="connsiteX389" fmla="*/ 528211 w 725102"/>
                  <a:gd name="connsiteY389" fmla="*/ 775433 h 1120336"/>
                  <a:gd name="connsiteX390" fmla="*/ 528211 w 725102"/>
                  <a:gd name="connsiteY390" fmla="*/ 775433 h 1120336"/>
                  <a:gd name="connsiteX391" fmla="*/ 529729 w 725102"/>
                  <a:gd name="connsiteY391" fmla="*/ 769488 h 1120336"/>
                  <a:gd name="connsiteX392" fmla="*/ 529603 w 725102"/>
                  <a:gd name="connsiteY392" fmla="*/ 769488 h 1120336"/>
                  <a:gd name="connsiteX393" fmla="*/ 529603 w 725102"/>
                  <a:gd name="connsiteY393" fmla="*/ 769488 h 1120336"/>
                  <a:gd name="connsiteX394" fmla="*/ 528591 w 725102"/>
                  <a:gd name="connsiteY394" fmla="*/ 773915 h 1120336"/>
                  <a:gd name="connsiteX395" fmla="*/ 529603 w 725102"/>
                  <a:gd name="connsiteY395" fmla="*/ 769488 h 1120336"/>
                  <a:gd name="connsiteX396" fmla="*/ 529603 w 725102"/>
                  <a:gd name="connsiteY396" fmla="*/ 769109 h 1120336"/>
                  <a:gd name="connsiteX397" fmla="*/ 529603 w 725102"/>
                  <a:gd name="connsiteY397" fmla="*/ 769109 h 1120336"/>
                  <a:gd name="connsiteX398" fmla="*/ 529603 w 725102"/>
                  <a:gd name="connsiteY398" fmla="*/ 769362 h 1120336"/>
                  <a:gd name="connsiteX399" fmla="*/ 529603 w 725102"/>
                  <a:gd name="connsiteY399" fmla="*/ 769362 h 1120336"/>
                  <a:gd name="connsiteX400" fmla="*/ 529603 w 725102"/>
                  <a:gd name="connsiteY400" fmla="*/ 769362 h 1120336"/>
                  <a:gd name="connsiteX401" fmla="*/ 529603 w 725102"/>
                  <a:gd name="connsiteY401" fmla="*/ 769362 h 1120336"/>
                  <a:gd name="connsiteX402" fmla="*/ 529603 w 725102"/>
                  <a:gd name="connsiteY402" fmla="*/ 769362 h 1120336"/>
                  <a:gd name="connsiteX403" fmla="*/ 529603 w 725102"/>
                  <a:gd name="connsiteY403" fmla="*/ 768983 h 1120336"/>
                  <a:gd name="connsiteX404" fmla="*/ 529603 w 725102"/>
                  <a:gd name="connsiteY404" fmla="*/ 768983 h 1120336"/>
                  <a:gd name="connsiteX405" fmla="*/ 529603 w 725102"/>
                  <a:gd name="connsiteY405" fmla="*/ 768983 h 1120336"/>
                  <a:gd name="connsiteX406" fmla="*/ 529603 w 725102"/>
                  <a:gd name="connsiteY406" fmla="*/ 768983 h 1120336"/>
                  <a:gd name="connsiteX407" fmla="*/ 529603 w 725102"/>
                  <a:gd name="connsiteY407" fmla="*/ 768983 h 1120336"/>
                  <a:gd name="connsiteX408" fmla="*/ 529603 w 725102"/>
                  <a:gd name="connsiteY408" fmla="*/ 768983 h 1120336"/>
                  <a:gd name="connsiteX409" fmla="*/ 529603 w 725102"/>
                  <a:gd name="connsiteY409" fmla="*/ 768983 h 1120336"/>
                  <a:gd name="connsiteX410" fmla="*/ 529603 w 725102"/>
                  <a:gd name="connsiteY410" fmla="*/ 768983 h 1120336"/>
                  <a:gd name="connsiteX411" fmla="*/ 529603 w 725102"/>
                  <a:gd name="connsiteY411" fmla="*/ 768983 h 1120336"/>
                  <a:gd name="connsiteX412" fmla="*/ 529603 w 725102"/>
                  <a:gd name="connsiteY412" fmla="*/ 768983 h 1120336"/>
                  <a:gd name="connsiteX413" fmla="*/ 529729 w 725102"/>
                  <a:gd name="connsiteY413" fmla="*/ 768730 h 1120336"/>
                  <a:gd name="connsiteX414" fmla="*/ 529729 w 725102"/>
                  <a:gd name="connsiteY414" fmla="*/ 768730 h 1120336"/>
                  <a:gd name="connsiteX415" fmla="*/ 529729 w 725102"/>
                  <a:gd name="connsiteY415" fmla="*/ 768856 h 1120336"/>
                  <a:gd name="connsiteX416" fmla="*/ 525682 w 725102"/>
                  <a:gd name="connsiteY416" fmla="*/ 769994 h 1120336"/>
                  <a:gd name="connsiteX417" fmla="*/ 525555 w 725102"/>
                  <a:gd name="connsiteY417" fmla="*/ 769994 h 1120336"/>
                  <a:gd name="connsiteX418" fmla="*/ 525555 w 725102"/>
                  <a:gd name="connsiteY418" fmla="*/ 769994 h 1120336"/>
                  <a:gd name="connsiteX419" fmla="*/ 525808 w 725102"/>
                  <a:gd name="connsiteY419" fmla="*/ 769994 h 1120336"/>
                  <a:gd name="connsiteX420" fmla="*/ 527199 w 725102"/>
                  <a:gd name="connsiteY420" fmla="*/ 769742 h 1120336"/>
                  <a:gd name="connsiteX421" fmla="*/ 527199 w 725102"/>
                  <a:gd name="connsiteY421" fmla="*/ 769742 h 1120336"/>
                  <a:gd name="connsiteX422" fmla="*/ 526820 w 725102"/>
                  <a:gd name="connsiteY422" fmla="*/ 769742 h 1120336"/>
                  <a:gd name="connsiteX423" fmla="*/ 526314 w 725102"/>
                  <a:gd name="connsiteY423" fmla="*/ 769742 h 1120336"/>
                  <a:gd name="connsiteX424" fmla="*/ 526314 w 725102"/>
                  <a:gd name="connsiteY424" fmla="*/ 769742 h 1120336"/>
                  <a:gd name="connsiteX425" fmla="*/ 527199 w 725102"/>
                  <a:gd name="connsiteY425" fmla="*/ 769742 h 1120336"/>
                  <a:gd name="connsiteX426" fmla="*/ 527705 w 725102"/>
                  <a:gd name="connsiteY426" fmla="*/ 777077 h 1120336"/>
                  <a:gd name="connsiteX427" fmla="*/ 527705 w 725102"/>
                  <a:gd name="connsiteY427" fmla="*/ 777077 h 1120336"/>
                  <a:gd name="connsiteX428" fmla="*/ 527199 w 725102"/>
                  <a:gd name="connsiteY428" fmla="*/ 779101 h 1120336"/>
                  <a:gd name="connsiteX429" fmla="*/ 527199 w 725102"/>
                  <a:gd name="connsiteY429" fmla="*/ 779101 h 1120336"/>
                  <a:gd name="connsiteX430" fmla="*/ 527705 w 725102"/>
                  <a:gd name="connsiteY430" fmla="*/ 777077 h 1120336"/>
                  <a:gd name="connsiteX431" fmla="*/ 493683 w 725102"/>
                  <a:gd name="connsiteY431" fmla="*/ 135584 h 1120336"/>
                  <a:gd name="connsiteX432" fmla="*/ 493683 w 725102"/>
                  <a:gd name="connsiteY432" fmla="*/ 135584 h 1120336"/>
                  <a:gd name="connsiteX433" fmla="*/ 493683 w 725102"/>
                  <a:gd name="connsiteY433" fmla="*/ 135584 h 1120336"/>
                  <a:gd name="connsiteX434" fmla="*/ 521381 w 725102"/>
                  <a:gd name="connsiteY434" fmla="*/ 770121 h 1120336"/>
                  <a:gd name="connsiteX435" fmla="*/ 520749 w 725102"/>
                  <a:gd name="connsiteY435" fmla="*/ 770121 h 1120336"/>
                  <a:gd name="connsiteX436" fmla="*/ 519990 w 725102"/>
                  <a:gd name="connsiteY436" fmla="*/ 770121 h 1120336"/>
                  <a:gd name="connsiteX437" fmla="*/ 521381 w 725102"/>
                  <a:gd name="connsiteY437" fmla="*/ 770121 h 1120336"/>
                  <a:gd name="connsiteX438" fmla="*/ 527073 w 725102"/>
                  <a:gd name="connsiteY438" fmla="*/ 771386 h 1120336"/>
                  <a:gd name="connsiteX439" fmla="*/ 527073 w 725102"/>
                  <a:gd name="connsiteY439" fmla="*/ 771765 h 1120336"/>
                  <a:gd name="connsiteX440" fmla="*/ 526061 w 725102"/>
                  <a:gd name="connsiteY440" fmla="*/ 775180 h 1120336"/>
                  <a:gd name="connsiteX441" fmla="*/ 522267 w 725102"/>
                  <a:gd name="connsiteY441" fmla="*/ 774927 h 1120336"/>
                  <a:gd name="connsiteX442" fmla="*/ 523531 w 725102"/>
                  <a:gd name="connsiteY442" fmla="*/ 770880 h 1120336"/>
                  <a:gd name="connsiteX443" fmla="*/ 527199 w 725102"/>
                  <a:gd name="connsiteY443" fmla="*/ 771386 h 1120336"/>
                  <a:gd name="connsiteX444" fmla="*/ 695667 w 725102"/>
                  <a:gd name="connsiteY444" fmla="*/ 749379 h 1120336"/>
                  <a:gd name="connsiteX445" fmla="*/ 695667 w 725102"/>
                  <a:gd name="connsiteY445" fmla="*/ 749379 h 1120336"/>
                  <a:gd name="connsiteX446" fmla="*/ 695667 w 725102"/>
                  <a:gd name="connsiteY446" fmla="*/ 749379 h 1120336"/>
                  <a:gd name="connsiteX447" fmla="*/ 695667 w 725102"/>
                  <a:gd name="connsiteY447" fmla="*/ 749379 h 1120336"/>
                  <a:gd name="connsiteX448" fmla="*/ 695667 w 725102"/>
                  <a:gd name="connsiteY448" fmla="*/ 749379 h 1120336"/>
                  <a:gd name="connsiteX449" fmla="*/ 695667 w 725102"/>
                  <a:gd name="connsiteY449" fmla="*/ 749379 h 1120336"/>
                  <a:gd name="connsiteX450" fmla="*/ 715271 w 725102"/>
                  <a:gd name="connsiteY450" fmla="*/ 734960 h 1120336"/>
                  <a:gd name="connsiteX451" fmla="*/ 715271 w 725102"/>
                  <a:gd name="connsiteY451" fmla="*/ 734960 h 1120336"/>
                  <a:gd name="connsiteX452" fmla="*/ 715271 w 725102"/>
                  <a:gd name="connsiteY452" fmla="*/ 734960 h 1120336"/>
                  <a:gd name="connsiteX453" fmla="*/ 715271 w 725102"/>
                  <a:gd name="connsiteY453" fmla="*/ 734960 h 1120336"/>
                  <a:gd name="connsiteX454" fmla="*/ 715271 w 725102"/>
                  <a:gd name="connsiteY454" fmla="*/ 734960 h 1120336"/>
                  <a:gd name="connsiteX455" fmla="*/ 637488 w 725102"/>
                  <a:gd name="connsiteY455" fmla="*/ 137860 h 1120336"/>
                  <a:gd name="connsiteX456" fmla="*/ 636982 w 725102"/>
                  <a:gd name="connsiteY456" fmla="*/ 137860 h 1120336"/>
                  <a:gd name="connsiteX457" fmla="*/ 637614 w 725102"/>
                  <a:gd name="connsiteY457" fmla="*/ 137860 h 1120336"/>
                  <a:gd name="connsiteX458" fmla="*/ 637361 w 725102"/>
                  <a:gd name="connsiteY458" fmla="*/ 137860 h 1120336"/>
                  <a:gd name="connsiteX459" fmla="*/ 481288 w 725102"/>
                  <a:gd name="connsiteY459" fmla="*/ 778721 h 1120336"/>
                  <a:gd name="connsiteX460" fmla="*/ 463581 w 725102"/>
                  <a:gd name="connsiteY460" fmla="*/ 778342 h 1120336"/>
                  <a:gd name="connsiteX461" fmla="*/ 472308 w 725102"/>
                  <a:gd name="connsiteY461" fmla="*/ 774927 h 1120336"/>
                  <a:gd name="connsiteX462" fmla="*/ 500766 w 725102"/>
                  <a:gd name="connsiteY462" fmla="*/ 768983 h 1120336"/>
                  <a:gd name="connsiteX463" fmla="*/ 505951 w 725102"/>
                  <a:gd name="connsiteY463" fmla="*/ 770500 h 1120336"/>
                  <a:gd name="connsiteX464" fmla="*/ 519864 w 725102"/>
                  <a:gd name="connsiteY464" fmla="*/ 770500 h 1120336"/>
                  <a:gd name="connsiteX465" fmla="*/ 521381 w 725102"/>
                  <a:gd name="connsiteY465" fmla="*/ 770627 h 1120336"/>
                  <a:gd name="connsiteX466" fmla="*/ 519737 w 725102"/>
                  <a:gd name="connsiteY466" fmla="*/ 774801 h 1120336"/>
                  <a:gd name="connsiteX467" fmla="*/ 481288 w 725102"/>
                  <a:gd name="connsiteY467" fmla="*/ 778595 h 1120336"/>
                  <a:gd name="connsiteX468" fmla="*/ 522393 w 725102"/>
                  <a:gd name="connsiteY468" fmla="*/ 777710 h 1120336"/>
                  <a:gd name="connsiteX469" fmla="*/ 521002 w 725102"/>
                  <a:gd name="connsiteY469" fmla="*/ 777330 h 1120336"/>
                  <a:gd name="connsiteX470" fmla="*/ 521508 w 725102"/>
                  <a:gd name="connsiteY470" fmla="*/ 776571 h 1120336"/>
                  <a:gd name="connsiteX471" fmla="*/ 521634 w 725102"/>
                  <a:gd name="connsiteY471" fmla="*/ 776192 h 1120336"/>
                  <a:gd name="connsiteX472" fmla="*/ 525302 w 725102"/>
                  <a:gd name="connsiteY472" fmla="*/ 776698 h 1120336"/>
                  <a:gd name="connsiteX473" fmla="*/ 524417 w 725102"/>
                  <a:gd name="connsiteY473" fmla="*/ 778342 h 1120336"/>
                  <a:gd name="connsiteX474" fmla="*/ 522267 w 725102"/>
                  <a:gd name="connsiteY474" fmla="*/ 777710 h 1120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</a:cxnLst>
                <a:rect l="l" t="t" r="r" b="b"/>
                <a:pathLst>
                  <a:path w="725102" h="1120336">
                    <a:moveTo>
                      <a:pt x="721721" y="745331"/>
                    </a:moveTo>
                    <a:cubicBezTo>
                      <a:pt x="725642" y="744699"/>
                      <a:pt x="726781" y="744572"/>
                      <a:pt x="721721" y="745331"/>
                    </a:cubicBezTo>
                    <a:cubicBezTo>
                      <a:pt x="721721" y="745331"/>
                      <a:pt x="721721" y="745078"/>
                      <a:pt x="721721" y="745078"/>
                    </a:cubicBezTo>
                    <a:cubicBezTo>
                      <a:pt x="720204" y="741410"/>
                      <a:pt x="718939" y="739766"/>
                      <a:pt x="718054" y="738375"/>
                    </a:cubicBezTo>
                    <a:cubicBezTo>
                      <a:pt x="718054" y="738375"/>
                      <a:pt x="718054" y="738248"/>
                      <a:pt x="717801" y="738122"/>
                    </a:cubicBezTo>
                    <a:cubicBezTo>
                      <a:pt x="717168" y="736099"/>
                      <a:pt x="716663" y="734075"/>
                      <a:pt x="716030" y="732051"/>
                    </a:cubicBezTo>
                    <a:lnTo>
                      <a:pt x="716915" y="734960"/>
                    </a:lnTo>
                    <a:cubicBezTo>
                      <a:pt x="716789" y="734075"/>
                      <a:pt x="716536" y="732304"/>
                      <a:pt x="716410" y="728889"/>
                    </a:cubicBezTo>
                    <a:cubicBezTo>
                      <a:pt x="716030" y="725474"/>
                      <a:pt x="716410" y="720921"/>
                      <a:pt x="713501" y="711562"/>
                    </a:cubicBezTo>
                    <a:cubicBezTo>
                      <a:pt x="709580" y="700558"/>
                      <a:pt x="703256" y="694867"/>
                      <a:pt x="699588" y="691325"/>
                    </a:cubicBezTo>
                    <a:cubicBezTo>
                      <a:pt x="695794" y="687784"/>
                      <a:pt x="693391" y="685760"/>
                      <a:pt x="692758" y="684875"/>
                    </a:cubicBezTo>
                    <a:lnTo>
                      <a:pt x="692252" y="684243"/>
                    </a:lnTo>
                    <a:lnTo>
                      <a:pt x="690102" y="682472"/>
                    </a:lnTo>
                    <a:cubicBezTo>
                      <a:pt x="676063" y="670836"/>
                      <a:pt x="659874" y="660592"/>
                      <a:pt x="642926" y="652876"/>
                    </a:cubicBezTo>
                    <a:cubicBezTo>
                      <a:pt x="625978" y="645161"/>
                      <a:pt x="608524" y="639976"/>
                      <a:pt x="592588" y="637067"/>
                    </a:cubicBezTo>
                    <a:cubicBezTo>
                      <a:pt x="584620" y="635549"/>
                      <a:pt x="576905" y="634663"/>
                      <a:pt x="569822" y="634031"/>
                    </a:cubicBezTo>
                    <a:cubicBezTo>
                      <a:pt x="562992" y="633399"/>
                      <a:pt x="557048" y="633020"/>
                      <a:pt x="551483" y="632766"/>
                    </a:cubicBezTo>
                    <a:cubicBezTo>
                      <a:pt x="540479" y="632387"/>
                      <a:pt x="532006" y="632008"/>
                      <a:pt x="526820" y="631755"/>
                    </a:cubicBezTo>
                    <a:cubicBezTo>
                      <a:pt x="541491" y="631249"/>
                      <a:pt x="555910" y="631502"/>
                      <a:pt x="570834" y="632514"/>
                    </a:cubicBezTo>
                    <a:cubicBezTo>
                      <a:pt x="586517" y="633652"/>
                      <a:pt x="602200" y="636434"/>
                      <a:pt x="616872" y="640861"/>
                    </a:cubicBezTo>
                    <a:cubicBezTo>
                      <a:pt x="646594" y="649461"/>
                      <a:pt x="672269" y="664639"/>
                      <a:pt x="691999" y="680322"/>
                    </a:cubicBezTo>
                    <a:lnTo>
                      <a:pt x="695035" y="683104"/>
                    </a:lnTo>
                    <a:cubicBezTo>
                      <a:pt x="697565" y="685254"/>
                      <a:pt x="700094" y="687405"/>
                      <a:pt x="702371" y="689428"/>
                    </a:cubicBezTo>
                    <a:cubicBezTo>
                      <a:pt x="706291" y="693096"/>
                      <a:pt x="713374" y="699673"/>
                      <a:pt x="717548" y="711309"/>
                    </a:cubicBezTo>
                    <a:cubicBezTo>
                      <a:pt x="720584" y="720921"/>
                      <a:pt x="720457" y="725348"/>
                      <a:pt x="721089" y="728636"/>
                    </a:cubicBezTo>
                    <a:cubicBezTo>
                      <a:pt x="721595" y="731798"/>
                      <a:pt x="721975" y="733316"/>
                      <a:pt x="722354" y="733822"/>
                    </a:cubicBezTo>
                    <a:cubicBezTo>
                      <a:pt x="722228" y="733189"/>
                      <a:pt x="721975" y="731419"/>
                      <a:pt x="721721" y="727878"/>
                    </a:cubicBezTo>
                    <a:cubicBezTo>
                      <a:pt x="721216" y="724210"/>
                      <a:pt x="721595" y="718897"/>
                      <a:pt x="717674" y="708147"/>
                    </a:cubicBezTo>
                    <a:cubicBezTo>
                      <a:pt x="712615" y="696258"/>
                      <a:pt x="706291" y="691199"/>
                      <a:pt x="702623" y="687657"/>
                    </a:cubicBezTo>
                    <a:cubicBezTo>
                      <a:pt x="698829" y="684243"/>
                      <a:pt x="696552" y="682472"/>
                      <a:pt x="696173" y="681966"/>
                    </a:cubicBezTo>
                    <a:lnTo>
                      <a:pt x="695414" y="680954"/>
                    </a:lnTo>
                    <a:lnTo>
                      <a:pt x="693138" y="679057"/>
                    </a:lnTo>
                    <a:cubicBezTo>
                      <a:pt x="669107" y="659580"/>
                      <a:pt x="639638" y="645288"/>
                      <a:pt x="612825" y="638331"/>
                    </a:cubicBezTo>
                    <a:cubicBezTo>
                      <a:pt x="599418" y="634663"/>
                      <a:pt x="586897" y="632640"/>
                      <a:pt x="575893" y="631375"/>
                    </a:cubicBezTo>
                    <a:cubicBezTo>
                      <a:pt x="564637" y="630110"/>
                      <a:pt x="556795" y="629731"/>
                      <a:pt x="549839" y="629099"/>
                    </a:cubicBezTo>
                    <a:cubicBezTo>
                      <a:pt x="535294" y="631502"/>
                      <a:pt x="503548" y="633146"/>
                      <a:pt x="458902" y="638711"/>
                    </a:cubicBezTo>
                    <a:cubicBezTo>
                      <a:pt x="435124" y="641114"/>
                      <a:pt x="417291" y="643138"/>
                      <a:pt x="400343" y="643138"/>
                    </a:cubicBezTo>
                    <a:cubicBezTo>
                      <a:pt x="383648" y="643390"/>
                      <a:pt x="369735" y="642505"/>
                      <a:pt x="359617" y="641367"/>
                    </a:cubicBezTo>
                    <a:cubicBezTo>
                      <a:pt x="339380" y="639090"/>
                      <a:pt x="334827" y="637320"/>
                      <a:pt x="355064" y="637320"/>
                    </a:cubicBezTo>
                    <a:cubicBezTo>
                      <a:pt x="318259" y="634031"/>
                      <a:pt x="315223" y="628340"/>
                      <a:pt x="312441" y="624166"/>
                    </a:cubicBezTo>
                    <a:cubicBezTo>
                      <a:pt x="311682" y="623028"/>
                      <a:pt x="310670" y="619360"/>
                      <a:pt x="310670" y="618474"/>
                    </a:cubicBezTo>
                    <a:cubicBezTo>
                      <a:pt x="310417" y="616072"/>
                      <a:pt x="310670" y="610633"/>
                      <a:pt x="311302" y="604056"/>
                    </a:cubicBezTo>
                    <a:cubicBezTo>
                      <a:pt x="312314" y="596594"/>
                      <a:pt x="313326" y="588626"/>
                      <a:pt x="314464" y="579519"/>
                    </a:cubicBezTo>
                    <a:cubicBezTo>
                      <a:pt x="315729" y="569781"/>
                      <a:pt x="316615" y="558777"/>
                      <a:pt x="317626" y="547647"/>
                    </a:cubicBezTo>
                    <a:cubicBezTo>
                      <a:pt x="319650" y="514890"/>
                      <a:pt x="316994" y="532090"/>
                      <a:pt x="314591" y="549418"/>
                    </a:cubicBezTo>
                    <a:cubicBezTo>
                      <a:pt x="313453" y="558271"/>
                      <a:pt x="312061" y="567251"/>
                      <a:pt x="311429" y="569275"/>
                    </a:cubicBezTo>
                    <a:cubicBezTo>
                      <a:pt x="310796" y="571299"/>
                      <a:pt x="311050" y="565607"/>
                      <a:pt x="312061" y="547141"/>
                    </a:cubicBezTo>
                    <a:cubicBezTo>
                      <a:pt x="313453" y="534746"/>
                      <a:pt x="314844" y="523237"/>
                      <a:pt x="316994" y="512487"/>
                    </a:cubicBezTo>
                    <a:cubicBezTo>
                      <a:pt x="318132" y="507048"/>
                      <a:pt x="319271" y="502115"/>
                      <a:pt x="320788" y="496930"/>
                    </a:cubicBezTo>
                    <a:cubicBezTo>
                      <a:pt x="322433" y="491238"/>
                      <a:pt x="324203" y="485673"/>
                      <a:pt x="325847" y="479855"/>
                    </a:cubicBezTo>
                    <a:cubicBezTo>
                      <a:pt x="332930" y="457216"/>
                      <a:pt x="341784" y="434070"/>
                      <a:pt x="352155" y="408269"/>
                    </a:cubicBezTo>
                    <a:cubicBezTo>
                      <a:pt x="342542" y="433818"/>
                      <a:pt x="334574" y="457469"/>
                      <a:pt x="329136" y="478085"/>
                    </a:cubicBezTo>
                    <a:cubicBezTo>
                      <a:pt x="323318" y="499712"/>
                      <a:pt x="321041" y="513751"/>
                      <a:pt x="320535" y="526905"/>
                    </a:cubicBezTo>
                    <a:cubicBezTo>
                      <a:pt x="321674" y="517546"/>
                      <a:pt x="323065" y="509325"/>
                      <a:pt x="324836" y="502115"/>
                    </a:cubicBezTo>
                    <a:cubicBezTo>
                      <a:pt x="325847" y="498068"/>
                      <a:pt x="326859" y="494147"/>
                      <a:pt x="327871" y="490353"/>
                    </a:cubicBezTo>
                    <a:cubicBezTo>
                      <a:pt x="329009" y="486432"/>
                      <a:pt x="330021" y="482638"/>
                      <a:pt x="331033" y="478844"/>
                    </a:cubicBezTo>
                    <a:cubicBezTo>
                      <a:pt x="335333" y="463919"/>
                      <a:pt x="339886" y="450260"/>
                      <a:pt x="344566" y="436726"/>
                    </a:cubicBezTo>
                    <a:cubicBezTo>
                      <a:pt x="349498" y="423194"/>
                      <a:pt x="354305" y="409787"/>
                      <a:pt x="359364" y="395495"/>
                    </a:cubicBezTo>
                    <a:cubicBezTo>
                      <a:pt x="364297" y="382088"/>
                      <a:pt x="370368" y="367796"/>
                      <a:pt x="377956" y="351607"/>
                    </a:cubicBezTo>
                    <a:cubicBezTo>
                      <a:pt x="382383" y="339086"/>
                      <a:pt x="374162" y="354263"/>
                      <a:pt x="366952" y="369441"/>
                    </a:cubicBezTo>
                    <a:cubicBezTo>
                      <a:pt x="359617" y="384618"/>
                      <a:pt x="353672" y="399921"/>
                      <a:pt x="356708" y="387400"/>
                    </a:cubicBezTo>
                    <a:cubicBezTo>
                      <a:pt x="366700" y="362864"/>
                      <a:pt x="380359" y="337189"/>
                      <a:pt x="393386" y="313285"/>
                    </a:cubicBezTo>
                    <a:cubicBezTo>
                      <a:pt x="399837" y="301649"/>
                      <a:pt x="406667" y="289128"/>
                      <a:pt x="411978" y="278503"/>
                    </a:cubicBezTo>
                    <a:cubicBezTo>
                      <a:pt x="417417" y="267879"/>
                      <a:pt x="421970" y="258646"/>
                      <a:pt x="425891" y="251690"/>
                    </a:cubicBezTo>
                    <a:cubicBezTo>
                      <a:pt x="433606" y="237525"/>
                      <a:pt x="438539" y="231327"/>
                      <a:pt x="437906" y="233224"/>
                    </a:cubicBezTo>
                    <a:cubicBezTo>
                      <a:pt x="437148" y="235375"/>
                      <a:pt x="431456" y="245366"/>
                      <a:pt x="418555" y="274077"/>
                    </a:cubicBezTo>
                    <a:cubicBezTo>
                      <a:pt x="426903" y="256749"/>
                      <a:pt x="434112" y="242710"/>
                      <a:pt x="440815" y="232845"/>
                    </a:cubicBezTo>
                    <a:cubicBezTo>
                      <a:pt x="443977" y="228165"/>
                      <a:pt x="447898" y="223106"/>
                      <a:pt x="451566" y="218553"/>
                    </a:cubicBezTo>
                    <a:cubicBezTo>
                      <a:pt x="455107" y="214126"/>
                      <a:pt x="458396" y="210205"/>
                      <a:pt x="461431" y="207043"/>
                    </a:cubicBezTo>
                    <a:cubicBezTo>
                      <a:pt x="456119" y="211470"/>
                      <a:pt x="461304" y="203755"/>
                      <a:pt x="470031" y="193510"/>
                    </a:cubicBezTo>
                    <a:cubicBezTo>
                      <a:pt x="471043" y="192246"/>
                      <a:pt x="472308" y="190981"/>
                      <a:pt x="473447" y="189716"/>
                    </a:cubicBezTo>
                    <a:cubicBezTo>
                      <a:pt x="473447" y="195914"/>
                      <a:pt x="473447" y="202364"/>
                      <a:pt x="473067" y="208941"/>
                    </a:cubicBezTo>
                    <a:cubicBezTo>
                      <a:pt x="472055" y="232718"/>
                      <a:pt x="470285" y="253714"/>
                      <a:pt x="468008" y="266235"/>
                    </a:cubicBezTo>
                    <a:cubicBezTo>
                      <a:pt x="467376" y="276480"/>
                      <a:pt x="466490" y="286851"/>
                      <a:pt x="465099" y="297222"/>
                    </a:cubicBezTo>
                    <a:cubicBezTo>
                      <a:pt x="463834" y="307214"/>
                      <a:pt x="461558" y="318217"/>
                      <a:pt x="458016" y="331624"/>
                    </a:cubicBezTo>
                    <a:cubicBezTo>
                      <a:pt x="456119" y="338580"/>
                      <a:pt x="453969" y="345916"/>
                      <a:pt x="451692" y="354010"/>
                    </a:cubicBezTo>
                    <a:cubicBezTo>
                      <a:pt x="449289" y="362231"/>
                      <a:pt x="446633" y="371085"/>
                      <a:pt x="443851" y="380824"/>
                    </a:cubicBezTo>
                    <a:cubicBezTo>
                      <a:pt x="437906" y="399921"/>
                      <a:pt x="431583" y="420537"/>
                      <a:pt x="419188" y="443556"/>
                    </a:cubicBezTo>
                    <a:cubicBezTo>
                      <a:pt x="420453" y="441912"/>
                      <a:pt x="422223" y="439383"/>
                      <a:pt x="424247" y="436094"/>
                    </a:cubicBezTo>
                    <a:cubicBezTo>
                      <a:pt x="426270" y="432932"/>
                      <a:pt x="427788" y="430150"/>
                      <a:pt x="430065" y="425976"/>
                    </a:cubicBezTo>
                    <a:cubicBezTo>
                      <a:pt x="434238" y="418008"/>
                      <a:pt x="438412" y="408269"/>
                      <a:pt x="442080" y="398910"/>
                    </a:cubicBezTo>
                    <a:cubicBezTo>
                      <a:pt x="449542" y="380191"/>
                      <a:pt x="455487" y="363622"/>
                      <a:pt x="455993" y="369946"/>
                    </a:cubicBezTo>
                    <a:cubicBezTo>
                      <a:pt x="449922" y="390562"/>
                      <a:pt x="442965" y="411431"/>
                      <a:pt x="434997" y="428758"/>
                    </a:cubicBezTo>
                    <a:cubicBezTo>
                      <a:pt x="432847" y="433312"/>
                      <a:pt x="431203" y="436600"/>
                      <a:pt x="428800" y="441153"/>
                    </a:cubicBezTo>
                    <a:cubicBezTo>
                      <a:pt x="426523" y="445453"/>
                      <a:pt x="424247" y="449501"/>
                      <a:pt x="422223" y="452915"/>
                    </a:cubicBezTo>
                    <a:cubicBezTo>
                      <a:pt x="418302" y="459872"/>
                      <a:pt x="414381" y="464172"/>
                      <a:pt x="413243" y="464678"/>
                    </a:cubicBezTo>
                    <a:lnTo>
                      <a:pt x="413243" y="464678"/>
                    </a:lnTo>
                    <a:cubicBezTo>
                      <a:pt x="413243" y="464678"/>
                      <a:pt x="411726" y="466069"/>
                      <a:pt x="411726" y="466069"/>
                    </a:cubicBezTo>
                    <a:cubicBezTo>
                      <a:pt x="406287" y="470875"/>
                      <a:pt x="401860" y="474796"/>
                      <a:pt x="398698" y="477705"/>
                    </a:cubicBezTo>
                    <a:cubicBezTo>
                      <a:pt x="395157" y="480993"/>
                      <a:pt x="392375" y="484155"/>
                      <a:pt x="391616" y="484788"/>
                    </a:cubicBezTo>
                    <a:cubicBezTo>
                      <a:pt x="390857" y="485420"/>
                      <a:pt x="392375" y="482638"/>
                      <a:pt x="395663" y="478717"/>
                    </a:cubicBezTo>
                    <a:cubicBezTo>
                      <a:pt x="398951" y="474796"/>
                      <a:pt x="403757" y="469863"/>
                      <a:pt x="409702" y="463919"/>
                    </a:cubicBezTo>
                    <a:lnTo>
                      <a:pt x="411473" y="462401"/>
                    </a:lnTo>
                    <a:cubicBezTo>
                      <a:pt x="411978" y="461769"/>
                      <a:pt x="412611" y="460884"/>
                      <a:pt x="413370" y="459998"/>
                    </a:cubicBezTo>
                    <a:cubicBezTo>
                      <a:pt x="412105" y="461516"/>
                      <a:pt x="411346" y="462022"/>
                      <a:pt x="411220" y="462148"/>
                    </a:cubicBezTo>
                    <a:lnTo>
                      <a:pt x="411093" y="462148"/>
                    </a:lnTo>
                    <a:cubicBezTo>
                      <a:pt x="411093" y="462148"/>
                      <a:pt x="409449" y="463666"/>
                      <a:pt x="409449" y="463666"/>
                    </a:cubicBezTo>
                    <a:cubicBezTo>
                      <a:pt x="405149" y="467587"/>
                      <a:pt x="401101" y="471002"/>
                      <a:pt x="396295" y="475682"/>
                    </a:cubicBezTo>
                    <a:cubicBezTo>
                      <a:pt x="393892" y="478211"/>
                      <a:pt x="391236" y="480867"/>
                      <a:pt x="388074" y="485294"/>
                    </a:cubicBezTo>
                    <a:cubicBezTo>
                      <a:pt x="386430" y="487823"/>
                      <a:pt x="384659" y="490353"/>
                      <a:pt x="383015" y="494779"/>
                    </a:cubicBezTo>
                    <a:cubicBezTo>
                      <a:pt x="381371" y="498953"/>
                      <a:pt x="379980" y="505024"/>
                      <a:pt x="380865" y="511854"/>
                    </a:cubicBezTo>
                    <a:cubicBezTo>
                      <a:pt x="382256" y="520834"/>
                      <a:pt x="384786" y="524122"/>
                      <a:pt x="385924" y="526525"/>
                    </a:cubicBezTo>
                    <a:cubicBezTo>
                      <a:pt x="386936" y="528296"/>
                      <a:pt x="388074" y="530067"/>
                      <a:pt x="389213" y="531838"/>
                    </a:cubicBezTo>
                    <a:lnTo>
                      <a:pt x="390477" y="533735"/>
                    </a:lnTo>
                    <a:lnTo>
                      <a:pt x="390983" y="534620"/>
                    </a:lnTo>
                    <a:cubicBezTo>
                      <a:pt x="391362" y="535252"/>
                      <a:pt x="392881" y="537403"/>
                      <a:pt x="393892" y="538667"/>
                    </a:cubicBezTo>
                    <a:cubicBezTo>
                      <a:pt x="398445" y="543853"/>
                      <a:pt x="402493" y="546382"/>
                      <a:pt x="405654" y="548280"/>
                    </a:cubicBezTo>
                    <a:cubicBezTo>
                      <a:pt x="418176" y="554730"/>
                      <a:pt x="425385" y="555995"/>
                      <a:pt x="435250" y="559157"/>
                    </a:cubicBezTo>
                    <a:cubicBezTo>
                      <a:pt x="450807" y="562445"/>
                      <a:pt x="436515" y="557259"/>
                      <a:pt x="426397" y="553212"/>
                    </a:cubicBezTo>
                    <a:cubicBezTo>
                      <a:pt x="421085" y="551189"/>
                      <a:pt x="415646" y="548786"/>
                      <a:pt x="416026" y="548659"/>
                    </a:cubicBezTo>
                    <a:cubicBezTo>
                      <a:pt x="416532" y="548659"/>
                      <a:pt x="423108" y="550935"/>
                      <a:pt x="436515" y="554983"/>
                    </a:cubicBezTo>
                    <a:cubicBezTo>
                      <a:pt x="443345" y="557765"/>
                      <a:pt x="455360" y="561813"/>
                      <a:pt x="471296" y="565607"/>
                    </a:cubicBezTo>
                    <a:cubicBezTo>
                      <a:pt x="487106" y="569022"/>
                      <a:pt x="507216" y="573196"/>
                      <a:pt x="530994" y="567631"/>
                    </a:cubicBezTo>
                    <a:lnTo>
                      <a:pt x="532132" y="567378"/>
                    </a:lnTo>
                    <a:cubicBezTo>
                      <a:pt x="532132" y="567378"/>
                      <a:pt x="532385" y="567378"/>
                      <a:pt x="535168" y="566492"/>
                    </a:cubicBezTo>
                    <a:cubicBezTo>
                      <a:pt x="539215" y="564848"/>
                      <a:pt x="539847" y="564216"/>
                      <a:pt x="541112" y="563583"/>
                    </a:cubicBezTo>
                    <a:lnTo>
                      <a:pt x="544906" y="561054"/>
                    </a:lnTo>
                    <a:lnTo>
                      <a:pt x="549080" y="558271"/>
                    </a:lnTo>
                    <a:cubicBezTo>
                      <a:pt x="551483" y="556754"/>
                      <a:pt x="553886" y="555489"/>
                      <a:pt x="556289" y="554603"/>
                    </a:cubicBezTo>
                    <a:lnTo>
                      <a:pt x="559198" y="553339"/>
                    </a:lnTo>
                    <a:cubicBezTo>
                      <a:pt x="560589" y="552706"/>
                      <a:pt x="561981" y="552074"/>
                      <a:pt x="563246" y="551315"/>
                    </a:cubicBezTo>
                    <a:cubicBezTo>
                      <a:pt x="565902" y="549924"/>
                      <a:pt x="568178" y="548532"/>
                      <a:pt x="570328" y="547015"/>
                    </a:cubicBezTo>
                    <a:cubicBezTo>
                      <a:pt x="574628" y="544106"/>
                      <a:pt x="578296" y="541070"/>
                      <a:pt x="581332" y="538288"/>
                    </a:cubicBezTo>
                    <a:cubicBezTo>
                      <a:pt x="593473" y="526905"/>
                      <a:pt x="599291" y="518178"/>
                      <a:pt x="601948" y="516028"/>
                    </a:cubicBezTo>
                    <a:cubicBezTo>
                      <a:pt x="589932" y="533735"/>
                      <a:pt x="581837" y="540438"/>
                      <a:pt x="580573" y="542209"/>
                    </a:cubicBezTo>
                    <a:cubicBezTo>
                      <a:pt x="579055" y="543979"/>
                      <a:pt x="583608" y="540817"/>
                      <a:pt x="587529" y="537529"/>
                    </a:cubicBezTo>
                    <a:cubicBezTo>
                      <a:pt x="591450" y="534241"/>
                      <a:pt x="594991" y="531079"/>
                      <a:pt x="593980" y="533482"/>
                    </a:cubicBezTo>
                    <a:cubicBezTo>
                      <a:pt x="593473" y="534746"/>
                      <a:pt x="591829" y="537276"/>
                      <a:pt x="587656" y="542082"/>
                    </a:cubicBezTo>
                    <a:cubicBezTo>
                      <a:pt x="583229" y="546635"/>
                      <a:pt x="577284" y="554097"/>
                      <a:pt x="561475" y="562066"/>
                    </a:cubicBezTo>
                    <a:cubicBezTo>
                      <a:pt x="583229" y="552200"/>
                      <a:pt x="594991" y="537782"/>
                      <a:pt x="605362" y="523996"/>
                    </a:cubicBezTo>
                    <a:cubicBezTo>
                      <a:pt x="615607" y="509577"/>
                      <a:pt x="622943" y="495918"/>
                      <a:pt x="630278" y="481247"/>
                    </a:cubicBezTo>
                    <a:cubicBezTo>
                      <a:pt x="644823" y="451904"/>
                      <a:pt x="655321" y="418387"/>
                      <a:pt x="661392" y="388286"/>
                    </a:cubicBezTo>
                    <a:cubicBezTo>
                      <a:pt x="664554" y="372982"/>
                      <a:pt x="666957" y="358057"/>
                      <a:pt x="668601" y="343892"/>
                    </a:cubicBezTo>
                    <a:cubicBezTo>
                      <a:pt x="669487" y="336809"/>
                      <a:pt x="670119" y="329979"/>
                      <a:pt x="670625" y="323276"/>
                    </a:cubicBezTo>
                    <a:cubicBezTo>
                      <a:pt x="671004" y="316952"/>
                      <a:pt x="671510" y="310882"/>
                      <a:pt x="671890" y="305063"/>
                    </a:cubicBezTo>
                    <a:cubicBezTo>
                      <a:pt x="673407" y="281792"/>
                      <a:pt x="673660" y="262314"/>
                      <a:pt x="673028" y="250552"/>
                    </a:cubicBezTo>
                    <a:cubicBezTo>
                      <a:pt x="675684" y="229556"/>
                      <a:pt x="676063" y="207929"/>
                      <a:pt x="674798" y="183013"/>
                    </a:cubicBezTo>
                    <a:cubicBezTo>
                      <a:pt x="674040" y="170618"/>
                      <a:pt x="672775" y="157717"/>
                      <a:pt x="670498" y="144311"/>
                    </a:cubicBezTo>
                    <a:lnTo>
                      <a:pt x="670119" y="141781"/>
                    </a:lnTo>
                    <a:lnTo>
                      <a:pt x="669866" y="140516"/>
                    </a:lnTo>
                    <a:cubicBezTo>
                      <a:pt x="669487" y="137860"/>
                      <a:pt x="668728" y="135584"/>
                      <a:pt x="668095" y="133687"/>
                    </a:cubicBezTo>
                    <a:cubicBezTo>
                      <a:pt x="674040" y="132675"/>
                      <a:pt x="676063" y="132295"/>
                      <a:pt x="668095" y="133687"/>
                    </a:cubicBezTo>
                    <a:cubicBezTo>
                      <a:pt x="667842" y="133181"/>
                      <a:pt x="667716" y="132422"/>
                      <a:pt x="667463" y="132042"/>
                    </a:cubicBezTo>
                    <a:cubicBezTo>
                      <a:pt x="666704" y="130398"/>
                      <a:pt x="666198" y="129133"/>
                      <a:pt x="665692" y="128122"/>
                    </a:cubicBezTo>
                    <a:lnTo>
                      <a:pt x="664680" y="123821"/>
                    </a:lnTo>
                    <a:cubicBezTo>
                      <a:pt x="662909" y="116612"/>
                      <a:pt x="660760" y="109277"/>
                      <a:pt x="658104" y="101941"/>
                    </a:cubicBezTo>
                    <a:cubicBezTo>
                      <a:pt x="652665" y="87270"/>
                      <a:pt x="645456" y="72219"/>
                      <a:pt x="634958" y="58053"/>
                    </a:cubicBezTo>
                    <a:cubicBezTo>
                      <a:pt x="624587" y="43888"/>
                      <a:pt x="610548" y="30861"/>
                      <a:pt x="594106" y="21628"/>
                    </a:cubicBezTo>
                    <a:cubicBezTo>
                      <a:pt x="576905" y="12268"/>
                      <a:pt x="560589" y="7968"/>
                      <a:pt x="544274" y="4806"/>
                    </a:cubicBezTo>
                    <a:cubicBezTo>
                      <a:pt x="527958" y="1771"/>
                      <a:pt x="511769" y="506"/>
                      <a:pt x="496086" y="0"/>
                    </a:cubicBezTo>
                    <a:cubicBezTo>
                      <a:pt x="481415" y="2656"/>
                      <a:pt x="500892" y="2024"/>
                      <a:pt x="527073" y="5312"/>
                    </a:cubicBezTo>
                    <a:cubicBezTo>
                      <a:pt x="540100" y="6956"/>
                      <a:pt x="554898" y="9992"/>
                      <a:pt x="567293" y="14419"/>
                    </a:cubicBezTo>
                    <a:cubicBezTo>
                      <a:pt x="579561" y="18466"/>
                      <a:pt x="590564" y="24790"/>
                      <a:pt x="593853" y="27825"/>
                    </a:cubicBezTo>
                    <a:cubicBezTo>
                      <a:pt x="582976" y="20869"/>
                      <a:pt x="572099" y="16695"/>
                      <a:pt x="563625" y="14039"/>
                    </a:cubicBezTo>
                    <a:cubicBezTo>
                      <a:pt x="554771" y="11130"/>
                      <a:pt x="547056" y="9612"/>
                      <a:pt x="540100" y="8348"/>
                    </a:cubicBezTo>
                    <a:cubicBezTo>
                      <a:pt x="526187" y="6071"/>
                      <a:pt x="515817" y="5692"/>
                      <a:pt x="506584" y="5692"/>
                    </a:cubicBezTo>
                    <a:cubicBezTo>
                      <a:pt x="488244" y="6071"/>
                      <a:pt x="474711" y="7842"/>
                      <a:pt x="450301" y="11004"/>
                    </a:cubicBezTo>
                    <a:cubicBezTo>
                      <a:pt x="441701" y="11636"/>
                      <a:pt x="431962" y="12395"/>
                      <a:pt x="421844" y="13280"/>
                    </a:cubicBezTo>
                    <a:cubicBezTo>
                      <a:pt x="416532" y="13660"/>
                      <a:pt x="410461" y="14292"/>
                      <a:pt x="404010" y="15557"/>
                    </a:cubicBezTo>
                    <a:cubicBezTo>
                      <a:pt x="397307" y="16822"/>
                      <a:pt x="390983" y="18719"/>
                      <a:pt x="385292" y="20742"/>
                    </a:cubicBezTo>
                    <a:cubicBezTo>
                      <a:pt x="361893" y="28963"/>
                      <a:pt x="342669" y="40346"/>
                      <a:pt x="327618" y="48314"/>
                    </a:cubicBezTo>
                    <a:cubicBezTo>
                      <a:pt x="312947" y="56156"/>
                      <a:pt x="301311" y="62606"/>
                      <a:pt x="297516" y="63871"/>
                    </a:cubicBezTo>
                    <a:cubicBezTo>
                      <a:pt x="293722" y="65262"/>
                      <a:pt x="298275" y="60330"/>
                      <a:pt x="313958" y="49073"/>
                    </a:cubicBezTo>
                    <a:cubicBezTo>
                      <a:pt x="302955" y="56283"/>
                      <a:pt x="292837" y="63112"/>
                      <a:pt x="283857" y="70069"/>
                    </a:cubicBezTo>
                    <a:cubicBezTo>
                      <a:pt x="281960" y="71460"/>
                      <a:pt x="280189" y="72851"/>
                      <a:pt x="278545" y="74242"/>
                    </a:cubicBezTo>
                    <a:cubicBezTo>
                      <a:pt x="276901" y="75507"/>
                      <a:pt x="275256" y="76772"/>
                      <a:pt x="273612" y="77910"/>
                    </a:cubicBezTo>
                    <a:cubicBezTo>
                      <a:pt x="270071" y="80440"/>
                      <a:pt x="266656" y="82843"/>
                      <a:pt x="263494" y="85119"/>
                    </a:cubicBezTo>
                    <a:cubicBezTo>
                      <a:pt x="256791" y="89925"/>
                      <a:pt x="250467" y="94732"/>
                      <a:pt x="244522" y="99664"/>
                    </a:cubicBezTo>
                    <a:cubicBezTo>
                      <a:pt x="241487" y="102194"/>
                      <a:pt x="238705" y="104723"/>
                      <a:pt x="235795" y="107506"/>
                    </a:cubicBezTo>
                    <a:cubicBezTo>
                      <a:pt x="234404" y="108771"/>
                      <a:pt x="232760" y="110415"/>
                      <a:pt x="230989" y="112312"/>
                    </a:cubicBezTo>
                    <a:cubicBezTo>
                      <a:pt x="229472" y="114083"/>
                      <a:pt x="227954" y="115727"/>
                      <a:pt x="226562" y="117371"/>
                    </a:cubicBezTo>
                    <a:cubicBezTo>
                      <a:pt x="215938" y="130525"/>
                      <a:pt x="209741" y="141275"/>
                      <a:pt x="200129" y="151520"/>
                    </a:cubicBezTo>
                    <a:cubicBezTo>
                      <a:pt x="195196" y="156958"/>
                      <a:pt x="188999" y="162397"/>
                      <a:pt x="179387" y="171124"/>
                    </a:cubicBezTo>
                    <a:cubicBezTo>
                      <a:pt x="176984" y="173401"/>
                      <a:pt x="174328" y="175804"/>
                      <a:pt x="171292" y="178839"/>
                    </a:cubicBezTo>
                    <a:cubicBezTo>
                      <a:pt x="169774" y="180357"/>
                      <a:pt x="168257" y="182128"/>
                      <a:pt x="166612" y="184025"/>
                    </a:cubicBezTo>
                    <a:lnTo>
                      <a:pt x="163956" y="187313"/>
                    </a:lnTo>
                    <a:cubicBezTo>
                      <a:pt x="162944" y="188578"/>
                      <a:pt x="162818" y="188957"/>
                      <a:pt x="162186" y="189843"/>
                    </a:cubicBezTo>
                    <a:cubicBezTo>
                      <a:pt x="158265" y="195787"/>
                      <a:pt x="154091" y="202111"/>
                      <a:pt x="149538" y="208941"/>
                    </a:cubicBezTo>
                    <a:cubicBezTo>
                      <a:pt x="144226" y="219944"/>
                      <a:pt x="168509" y="190349"/>
                      <a:pt x="141823" y="230821"/>
                    </a:cubicBezTo>
                    <a:cubicBezTo>
                      <a:pt x="128290" y="251564"/>
                      <a:pt x="114377" y="274203"/>
                      <a:pt x="104512" y="293301"/>
                    </a:cubicBezTo>
                    <a:cubicBezTo>
                      <a:pt x="94394" y="312399"/>
                      <a:pt x="85667" y="328841"/>
                      <a:pt x="79596" y="340098"/>
                    </a:cubicBezTo>
                    <a:cubicBezTo>
                      <a:pt x="73525" y="351860"/>
                      <a:pt x="70363" y="358184"/>
                      <a:pt x="70363" y="356793"/>
                    </a:cubicBezTo>
                    <a:cubicBezTo>
                      <a:pt x="70363" y="355402"/>
                      <a:pt x="73525" y="346169"/>
                      <a:pt x="82632" y="326691"/>
                    </a:cubicBezTo>
                    <a:cubicBezTo>
                      <a:pt x="64166" y="361599"/>
                      <a:pt x="58474" y="377282"/>
                      <a:pt x="53921" y="389297"/>
                    </a:cubicBezTo>
                    <a:cubicBezTo>
                      <a:pt x="49494" y="401692"/>
                      <a:pt x="47724" y="408902"/>
                      <a:pt x="40008" y="429517"/>
                    </a:cubicBezTo>
                    <a:cubicBezTo>
                      <a:pt x="32926" y="446212"/>
                      <a:pt x="26222" y="462401"/>
                      <a:pt x="20657" y="478844"/>
                    </a:cubicBezTo>
                    <a:cubicBezTo>
                      <a:pt x="15092" y="495665"/>
                      <a:pt x="11425" y="510842"/>
                      <a:pt x="8389" y="525514"/>
                    </a:cubicBezTo>
                    <a:cubicBezTo>
                      <a:pt x="5354" y="540185"/>
                      <a:pt x="3330" y="553718"/>
                      <a:pt x="1559" y="566745"/>
                    </a:cubicBezTo>
                    <a:cubicBezTo>
                      <a:pt x="-338" y="581417"/>
                      <a:pt x="-338" y="595329"/>
                      <a:pt x="674" y="607977"/>
                    </a:cubicBezTo>
                    <a:cubicBezTo>
                      <a:pt x="1559" y="620751"/>
                      <a:pt x="3457" y="632261"/>
                      <a:pt x="5227" y="642758"/>
                    </a:cubicBezTo>
                    <a:cubicBezTo>
                      <a:pt x="5733" y="645414"/>
                      <a:pt x="6112" y="647944"/>
                      <a:pt x="6618" y="650600"/>
                    </a:cubicBezTo>
                    <a:cubicBezTo>
                      <a:pt x="7251" y="653509"/>
                      <a:pt x="7757" y="656418"/>
                      <a:pt x="8389" y="659200"/>
                    </a:cubicBezTo>
                    <a:cubicBezTo>
                      <a:pt x="9654" y="664892"/>
                      <a:pt x="11171" y="670583"/>
                      <a:pt x="13069" y="676148"/>
                    </a:cubicBezTo>
                    <a:cubicBezTo>
                      <a:pt x="20278" y="698408"/>
                      <a:pt x="32926" y="719277"/>
                      <a:pt x="49494" y="735340"/>
                    </a:cubicBezTo>
                    <a:lnTo>
                      <a:pt x="48230" y="733822"/>
                    </a:lnTo>
                    <a:cubicBezTo>
                      <a:pt x="55312" y="741790"/>
                      <a:pt x="63660" y="749885"/>
                      <a:pt x="73651" y="756967"/>
                    </a:cubicBezTo>
                    <a:cubicBezTo>
                      <a:pt x="78331" y="760382"/>
                      <a:pt x="84529" y="763923"/>
                      <a:pt x="89082" y="766200"/>
                    </a:cubicBezTo>
                    <a:cubicBezTo>
                      <a:pt x="93382" y="768477"/>
                      <a:pt x="97682" y="770880"/>
                      <a:pt x="102109" y="773283"/>
                    </a:cubicBezTo>
                    <a:lnTo>
                      <a:pt x="89840" y="765947"/>
                    </a:lnTo>
                    <a:lnTo>
                      <a:pt x="82758" y="761773"/>
                    </a:lnTo>
                    <a:cubicBezTo>
                      <a:pt x="80102" y="760129"/>
                      <a:pt x="77699" y="758485"/>
                      <a:pt x="75169" y="756588"/>
                    </a:cubicBezTo>
                    <a:cubicBezTo>
                      <a:pt x="65304" y="749379"/>
                      <a:pt x="56956" y="741031"/>
                      <a:pt x="49747" y="732431"/>
                    </a:cubicBezTo>
                    <a:lnTo>
                      <a:pt x="51012" y="733822"/>
                    </a:lnTo>
                    <a:cubicBezTo>
                      <a:pt x="30522" y="713332"/>
                      <a:pt x="17116" y="685128"/>
                      <a:pt x="11804" y="658188"/>
                    </a:cubicBezTo>
                    <a:cubicBezTo>
                      <a:pt x="8642" y="629352"/>
                      <a:pt x="11171" y="632134"/>
                      <a:pt x="14966" y="648197"/>
                    </a:cubicBezTo>
                    <a:cubicBezTo>
                      <a:pt x="17116" y="657050"/>
                      <a:pt x="20278" y="670077"/>
                      <a:pt x="26728" y="684749"/>
                    </a:cubicBezTo>
                    <a:cubicBezTo>
                      <a:pt x="32799" y="699167"/>
                      <a:pt x="42791" y="714724"/>
                      <a:pt x="55565" y="727878"/>
                    </a:cubicBezTo>
                    <a:cubicBezTo>
                      <a:pt x="62774" y="736478"/>
                      <a:pt x="71248" y="744699"/>
                      <a:pt x="80734" y="751655"/>
                    </a:cubicBezTo>
                    <a:cubicBezTo>
                      <a:pt x="83137" y="753426"/>
                      <a:pt x="85540" y="755070"/>
                      <a:pt x="88070" y="756588"/>
                    </a:cubicBezTo>
                    <a:cubicBezTo>
                      <a:pt x="90220" y="757853"/>
                      <a:pt x="92370" y="759118"/>
                      <a:pt x="94520" y="760509"/>
                    </a:cubicBezTo>
                    <a:cubicBezTo>
                      <a:pt x="98567" y="763038"/>
                      <a:pt x="102615" y="765568"/>
                      <a:pt x="106409" y="767971"/>
                    </a:cubicBezTo>
                    <a:cubicBezTo>
                      <a:pt x="114630" y="773156"/>
                      <a:pt x="123104" y="777710"/>
                      <a:pt x="130819" y="781124"/>
                    </a:cubicBezTo>
                    <a:cubicBezTo>
                      <a:pt x="138661" y="784539"/>
                      <a:pt x="145490" y="786690"/>
                      <a:pt x="149664" y="788460"/>
                    </a:cubicBezTo>
                    <a:cubicBezTo>
                      <a:pt x="143720" y="786563"/>
                      <a:pt x="134993" y="784034"/>
                      <a:pt x="126519" y="780239"/>
                    </a:cubicBezTo>
                    <a:cubicBezTo>
                      <a:pt x="117918" y="776445"/>
                      <a:pt x="109191" y="771512"/>
                      <a:pt x="101223" y="766706"/>
                    </a:cubicBezTo>
                    <a:cubicBezTo>
                      <a:pt x="97050" y="764177"/>
                      <a:pt x="93761" y="762153"/>
                      <a:pt x="89840" y="760003"/>
                    </a:cubicBezTo>
                    <a:cubicBezTo>
                      <a:pt x="85034" y="757347"/>
                      <a:pt x="80355" y="754185"/>
                      <a:pt x="75928" y="750896"/>
                    </a:cubicBezTo>
                    <a:cubicBezTo>
                      <a:pt x="67201" y="744320"/>
                      <a:pt x="59613" y="736731"/>
                      <a:pt x="53289" y="729395"/>
                    </a:cubicBezTo>
                    <a:lnTo>
                      <a:pt x="54300" y="730534"/>
                    </a:lnTo>
                    <a:cubicBezTo>
                      <a:pt x="36594" y="713080"/>
                      <a:pt x="26602" y="693349"/>
                      <a:pt x="21669" y="681713"/>
                    </a:cubicBezTo>
                    <a:cubicBezTo>
                      <a:pt x="29258" y="703467"/>
                      <a:pt x="41273" y="720289"/>
                      <a:pt x="52783" y="732051"/>
                    </a:cubicBezTo>
                    <a:lnTo>
                      <a:pt x="51644" y="730913"/>
                    </a:lnTo>
                    <a:cubicBezTo>
                      <a:pt x="60624" y="741664"/>
                      <a:pt x="70489" y="750770"/>
                      <a:pt x="80861" y="757599"/>
                    </a:cubicBezTo>
                    <a:cubicBezTo>
                      <a:pt x="83517" y="759370"/>
                      <a:pt x="86046" y="760888"/>
                      <a:pt x="88702" y="762406"/>
                    </a:cubicBezTo>
                    <a:cubicBezTo>
                      <a:pt x="90599" y="763544"/>
                      <a:pt x="92623" y="764683"/>
                      <a:pt x="94520" y="765694"/>
                    </a:cubicBezTo>
                    <a:cubicBezTo>
                      <a:pt x="98821" y="768224"/>
                      <a:pt x="103121" y="770753"/>
                      <a:pt x="107294" y="773283"/>
                    </a:cubicBezTo>
                    <a:cubicBezTo>
                      <a:pt x="116401" y="778469"/>
                      <a:pt x="126519" y="783274"/>
                      <a:pt x="137775" y="786942"/>
                    </a:cubicBezTo>
                    <a:cubicBezTo>
                      <a:pt x="148779" y="790357"/>
                      <a:pt x="158897" y="793013"/>
                      <a:pt x="171292" y="795922"/>
                    </a:cubicBezTo>
                    <a:cubicBezTo>
                      <a:pt x="226310" y="804776"/>
                      <a:pt x="148020" y="787575"/>
                      <a:pt x="194311" y="795796"/>
                    </a:cubicBezTo>
                    <a:cubicBezTo>
                      <a:pt x="210373" y="799211"/>
                      <a:pt x="225677" y="801740"/>
                      <a:pt x="240475" y="803890"/>
                    </a:cubicBezTo>
                    <a:cubicBezTo>
                      <a:pt x="254514" y="805914"/>
                      <a:pt x="270071" y="808064"/>
                      <a:pt x="284363" y="808570"/>
                    </a:cubicBezTo>
                    <a:cubicBezTo>
                      <a:pt x="313326" y="809961"/>
                      <a:pt x="340645" y="808444"/>
                      <a:pt x="367964" y="806041"/>
                    </a:cubicBezTo>
                    <a:cubicBezTo>
                      <a:pt x="396675" y="803385"/>
                      <a:pt x="423994" y="797061"/>
                      <a:pt x="452831" y="791116"/>
                    </a:cubicBezTo>
                    <a:cubicBezTo>
                      <a:pt x="466996" y="788207"/>
                      <a:pt x="482553" y="784666"/>
                      <a:pt x="496465" y="782769"/>
                    </a:cubicBezTo>
                    <a:cubicBezTo>
                      <a:pt x="502916" y="782010"/>
                      <a:pt x="509366" y="781630"/>
                      <a:pt x="515563" y="781757"/>
                    </a:cubicBezTo>
                    <a:cubicBezTo>
                      <a:pt x="514425" y="783022"/>
                      <a:pt x="513287" y="784160"/>
                      <a:pt x="512275" y="785298"/>
                    </a:cubicBezTo>
                    <a:cubicBezTo>
                      <a:pt x="509872" y="787701"/>
                      <a:pt x="507722" y="789851"/>
                      <a:pt x="505698" y="791875"/>
                    </a:cubicBezTo>
                    <a:cubicBezTo>
                      <a:pt x="497351" y="799969"/>
                      <a:pt x="490268" y="806799"/>
                      <a:pt x="469905" y="821344"/>
                    </a:cubicBezTo>
                    <a:cubicBezTo>
                      <a:pt x="464466" y="828933"/>
                      <a:pt x="484197" y="816412"/>
                      <a:pt x="507090" y="794278"/>
                    </a:cubicBezTo>
                    <a:cubicBezTo>
                      <a:pt x="509872" y="791496"/>
                      <a:pt x="512781" y="788587"/>
                      <a:pt x="515563" y="785551"/>
                    </a:cubicBezTo>
                    <a:cubicBezTo>
                      <a:pt x="516828" y="784160"/>
                      <a:pt x="517840" y="783022"/>
                      <a:pt x="518725" y="781883"/>
                    </a:cubicBezTo>
                    <a:cubicBezTo>
                      <a:pt x="520117" y="781883"/>
                      <a:pt x="521508" y="782136"/>
                      <a:pt x="522773" y="782263"/>
                    </a:cubicBezTo>
                    <a:cubicBezTo>
                      <a:pt x="522393" y="782895"/>
                      <a:pt x="522014" y="783528"/>
                      <a:pt x="521508" y="784034"/>
                    </a:cubicBezTo>
                    <a:cubicBezTo>
                      <a:pt x="517208" y="789093"/>
                      <a:pt x="511010" y="795290"/>
                      <a:pt x="505572" y="800475"/>
                    </a:cubicBezTo>
                    <a:cubicBezTo>
                      <a:pt x="494315" y="811100"/>
                      <a:pt x="482679" y="820333"/>
                      <a:pt x="473826" y="826783"/>
                    </a:cubicBezTo>
                    <a:cubicBezTo>
                      <a:pt x="463075" y="836268"/>
                      <a:pt x="480909" y="824759"/>
                      <a:pt x="494189" y="814261"/>
                    </a:cubicBezTo>
                    <a:cubicBezTo>
                      <a:pt x="507216" y="803637"/>
                      <a:pt x="516955" y="795669"/>
                      <a:pt x="493303" y="816917"/>
                    </a:cubicBezTo>
                    <a:cubicBezTo>
                      <a:pt x="463455" y="840189"/>
                      <a:pt x="432341" y="857770"/>
                      <a:pt x="400343" y="872947"/>
                    </a:cubicBezTo>
                    <a:cubicBezTo>
                      <a:pt x="368217" y="888124"/>
                      <a:pt x="335839" y="901278"/>
                      <a:pt x="301311" y="911143"/>
                    </a:cubicBezTo>
                    <a:cubicBezTo>
                      <a:pt x="297263" y="915191"/>
                      <a:pt x="278292" y="921135"/>
                      <a:pt x="258941" y="924929"/>
                    </a:cubicBezTo>
                    <a:cubicBezTo>
                      <a:pt x="239716" y="928977"/>
                      <a:pt x="220745" y="931885"/>
                      <a:pt x="218848" y="934921"/>
                    </a:cubicBezTo>
                    <a:cubicBezTo>
                      <a:pt x="263115" y="926953"/>
                      <a:pt x="288916" y="920882"/>
                      <a:pt x="312061" y="914052"/>
                    </a:cubicBezTo>
                    <a:cubicBezTo>
                      <a:pt x="335080" y="907349"/>
                      <a:pt x="355317" y="901025"/>
                      <a:pt x="384533" y="887745"/>
                    </a:cubicBezTo>
                    <a:cubicBezTo>
                      <a:pt x="365814" y="897989"/>
                      <a:pt x="373909" y="895207"/>
                      <a:pt x="382003" y="892804"/>
                    </a:cubicBezTo>
                    <a:cubicBezTo>
                      <a:pt x="350637" y="907981"/>
                      <a:pt x="319777" y="920250"/>
                      <a:pt x="289548" y="928850"/>
                    </a:cubicBezTo>
                    <a:cubicBezTo>
                      <a:pt x="272980" y="933530"/>
                      <a:pt x="250846" y="938083"/>
                      <a:pt x="223907" y="942257"/>
                    </a:cubicBezTo>
                    <a:cubicBezTo>
                      <a:pt x="224159" y="942257"/>
                      <a:pt x="224539" y="942257"/>
                      <a:pt x="224792" y="942130"/>
                    </a:cubicBezTo>
                    <a:cubicBezTo>
                      <a:pt x="238072" y="939601"/>
                      <a:pt x="249075" y="937071"/>
                      <a:pt x="259447" y="934415"/>
                    </a:cubicBezTo>
                    <a:cubicBezTo>
                      <a:pt x="280189" y="929103"/>
                      <a:pt x="297896" y="923032"/>
                      <a:pt x="324330" y="912534"/>
                    </a:cubicBezTo>
                    <a:cubicBezTo>
                      <a:pt x="288790" y="925941"/>
                      <a:pt x="259447" y="931253"/>
                      <a:pt x="240602" y="933656"/>
                    </a:cubicBezTo>
                    <a:cubicBezTo>
                      <a:pt x="238451" y="936565"/>
                      <a:pt x="219100" y="940233"/>
                      <a:pt x="194437" y="942004"/>
                    </a:cubicBezTo>
                    <a:cubicBezTo>
                      <a:pt x="182295" y="942257"/>
                      <a:pt x="168636" y="940233"/>
                      <a:pt x="156241" y="934794"/>
                    </a:cubicBezTo>
                    <a:cubicBezTo>
                      <a:pt x="143720" y="929609"/>
                      <a:pt x="132590" y="921261"/>
                      <a:pt x="123357" y="912408"/>
                    </a:cubicBezTo>
                    <a:lnTo>
                      <a:pt x="121839" y="913926"/>
                    </a:lnTo>
                    <a:cubicBezTo>
                      <a:pt x="122219" y="914685"/>
                      <a:pt x="122851" y="917973"/>
                      <a:pt x="137523" y="928218"/>
                    </a:cubicBezTo>
                    <a:cubicBezTo>
                      <a:pt x="138787" y="927712"/>
                      <a:pt x="140558" y="929988"/>
                      <a:pt x="156747" y="936818"/>
                    </a:cubicBezTo>
                    <a:cubicBezTo>
                      <a:pt x="154344" y="936945"/>
                      <a:pt x="159656" y="939853"/>
                      <a:pt x="165601" y="942004"/>
                    </a:cubicBezTo>
                    <a:cubicBezTo>
                      <a:pt x="169521" y="943395"/>
                      <a:pt x="173695" y="944407"/>
                      <a:pt x="175592" y="945292"/>
                    </a:cubicBezTo>
                    <a:cubicBezTo>
                      <a:pt x="150423" y="941877"/>
                      <a:pt x="127910" y="928597"/>
                      <a:pt x="109824" y="905831"/>
                    </a:cubicBezTo>
                    <a:cubicBezTo>
                      <a:pt x="106156" y="899760"/>
                      <a:pt x="103880" y="896598"/>
                      <a:pt x="98821" y="898116"/>
                    </a:cubicBezTo>
                    <a:cubicBezTo>
                      <a:pt x="98188" y="898243"/>
                      <a:pt x="95659" y="897484"/>
                      <a:pt x="92497" y="898748"/>
                    </a:cubicBezTo>
                    <a:cubicBezTo>
                      <a:pt x="89335" y="900140"/>
                      <a:pt x="89082" y="906843"/>
                      <a:pt x="86426" y="915570"/>
                    </a:cubicBezTo>
                    <a:cubicBezTo>
                      <a:pt x="84149" y="922399"/>
                      <a:pt x="83770" y="929862"/>
                      <a:pt x="85414" y="939980"/>
                    </a:cubicBezTo>
                    <a:cubicBezTo>
                      <a:pt x="85920" y="942889"/>
                      <a:pt x="84655" y="946177"/>
                      <a:pt x="85034" y="949086"/>
                    </a:cubicBezTo>
                    <a:cubicBezTo>
                      <a:pt x="85667" y="951237"/>
                      <a:pt x="86299" y="953513"/>
                      <a:pt x="86932" y="955790"/>
                    </a:cubicBezTo>
                    <a:cubicBezTo>
                      <a:pt x="87564" y="959078"/>
                      <a:pt x="88702" y="963505"/>
                      <a:pt x="90346" y="968943"/>
                    </a:cubicBezTo>
                    <a:cubicBezTo>
                      <a:pt x="95153" y="983741"/>
                      <a:pt x="104765" y="1005495"/>
                      <a:pt x="121713" y="1029020"/>
                    </a:cubicBezTo>
                    <a:cubicBezTo>
                      <a:pt x="122598" y="1029020"/>
                      <a:pt x="122977" y="1028767"/>
                      <a:pt x="123231" y="1028261"/>
                    </a:cubicBezTo>
                    <a:cubicBezTo>
                      <a:pt x="141949" y="1053557"/>
                      <a:pt x="169395" y="1072908"/>
                      <a:pt x="201267" y="1090741"/>
                    </a:cubicBezTo>
                    <a:cubicBezTo>
                      <a:pt x="206326" y="1093524"/>
                      <a:pt x="211512" y="1095926"/>
                      <a:pt x="216824" y="1098203"/>
                    </a:cubicBezTo>
                    <a:cubicBezTo>
                      <a:pt x="217077" y="1098583"/>
                      <a:pt x="217330" y="1099088"/>
                      <a:pt x="217077" y="1099342"/>
                    </a:cubicBezTo>
                    <a:cubicBezTo>
                      <a:pt x="205820" y="1095168"/>
                      <a:pt x="195829" y="1090109"/>
                      <a:pt x="187860" y="1086567"/>
                    </a:cubicBezTo>
                    <a:cubicBezTo>
                      <a:pt x="195576" y="1091373"/>
                      <a:pt x="202658" y="1095294"/>
                      <a:pt x="208982" y="1098330"/>
                    </a:cubicBezTo>
                    <a:cubicBezTo>
                      <a:pt x="208350" y="1098203"/>
                      <a:pt x="207717" y="1097950"/>
                      <a:pt x="206959" y="1097697"/>
                    </a:cubicBezTo>
                    <a:cubicBezTo>
                      <a:pt x="220365" y="1104274"/>
                      <a:pt x="230610" y="1107942"/>
                      <a:pt x="243005" y="1110851"/>
                    </a:cubicBezTo>
                    <a:cubicBezTo>
                      <a:pt x="255526" y="1113634"/>
                      <a:pt x="270577" y="1116037"/>
                      <a:pt x="293722" y="1114772"/>
                    </a:cubicBezTo>
                    <a:cubicBezTo>
                      <a:pt x="309026" y="1112875"/>
                      <a:pt x="313958" y="1110345"/>
                      <a:pt x="318132" y="1108195"/>
                    </a:cubicBezTo>
                    <a:cubicBezTo>
                      <a:pt x="318512" y="1107942"/>
                      <a:pt x="319017" y="1107689"/>
                      <a:pt x="319397" y="1107436"/>
                    </a:cubicBezTo>
                    <a:cubicBezTo>
                      <a:pt x="322812" y="1106930"/>
                      <a:pt x="326227" y="1106551"/>
                      <a:pt x="329642" y="1105918"/>
                    </a:cubicBezTo>
                    <a:cubicBezTo>
                      <a:pt x="338748" y="1104274"/>
                      <a:pt x="347601" y="1101871"/>
                      <a:pt x="356581" y="1099342"/>
                    </a:cubicBezTo>
                    <a:cubicBezTo>
                      <a:pt x="378083" y="1093397"/>
                      <a:pt x="400216" y="1083785"/>
                      <a:pt x="424373" y="1072022"/>
                    </a:cubicBezTo>
                    <a:cubicBezTo>
                      <a:pt x="434618" y="1067090"/>
                      <a:pt x="445369" y="1062031"/>
                      <a:pt x="456372" y="1056592"/>
                    </a:cubicBezTo>
                    <a:cubicBezTo>
                      <a:pt x="457004" y="1056339"/>
                      <a:pt x="457763" y="1056086"/>
                      <a:pt x="458269" y="1055960"/>
                    </a:cubicBezTo>
                    <a:cubicBezTo>
                      <a:pt x="440689" y="1067722"/>
                      <a:pt x="440056" y="1070252"/>
                      <a:pt x="430191" y="1077081"/>
                    </a:cubicBezTo>
                    <a:cubicBezTo>
                      <a:pt x="425259" y="1080496"/>
                      <a:pt x="417797" y="1085050"/>
                      <a:pt x="404390" y="1091880"/>
                    </a:cubicBezTo>
                    <a:cubicBezTo>
                      <a:pt x="390983" y="1098456"/>
                      <a:pt x="370747" y="1108195"/>
                      <a:pt x="339128" y="1115278"/>
                    </a:cubicBezTo>
                    <a:cubicBezTo>
                      <a:pt x="308267" y="1122993"/>
                      <a:pt x="338748" y="1118313"/>
                      <a:pt x="374668" y="1106424"/>
                    </a:cubicBezTo>
                    <a:cubicBezTo>
                      <a:pt x="392375" y="1100100"/>
                      <a:pt x="410587" y="1091500"/>
                      <a:pt x="423867" y="1085176"/>
                    </a:cubicBezTo>
                    <a:cubicBezTo>
                      <a:pt x="437021" y="1078726"/>
                      <a:pt x="445621" y="1074932"/>
                      <a:pt x="443851" y="1076449"/>
                    </a:cubicBezTo>
                    <a:cubicBezTo>
                      <a:pt x="420453" y="1089097"/>
                      <a:pt x="411473" y="1094535"/>
                      <a:pt x="403378" y="1099088"/>
                    </a:cubicBezTo>
                    <a:cubicBezTo>
                      <a:pt x="395030" y="1103515"/>
                      <a:pt x="387568" y="1108195"/>
                      <a:pt x="362905" y="1116163"/>
                    </a:cubicBezTo>
                    <a:cubicBezTo>
                      <a:pt x="368217" y="1116796"/>
                      <a:pt x="385671" y="1111483"/>
                      <a:pt x="392754" y="1108701"/>
                    </a:cubicBezTo>
                    <a:cubicBezTo>
                      <a:pt x="396422" y="1107436"/>
                      <a:pt x="397686" y="1107057"/>
                      <a:pt x="393892" y="1108701"/>
                    </a:cubicBezTo>
                    <a:cubicBezTo>
                      <a:pt x="390098" y="1110345"/>
                      <a:pt x="381624" y="1114519"/>
                      <a:pt x="364044" y="1120337"/>
                    </a:cubicBezTo>
                    <a:cubicBezTo>
                      <a:pt x="391362" y="1112242"/>
                      <a:pt x="406667" y="1105286"/>
                      <a:pt x="423741" y="1097950"/>
                    </a:cubicBezTo>
                    <a:cubicBezTo>
                      <a:pt x="431962" y="1094156"/>
                      <a:pt x="440562" y="1090235"/>
                      <a:pt x="450934" y="1085429"/>
                    </a:cubicBezTo>
                    <a:cubicBezTo>
                      <a:pt x="461304" y="1080496"/>
                      <a:pt x="473699" y="1074678"/>
                      <a:pt x="489130" y="1065699"/>
                    </a:cubicBezTo>
                    <a:cubicBezTo>
                      <a:pt x="495833" y="1059754"/>
                      <a:pt x="474838" y="1071516"/>
                      <a:pt x="454981" y="1080370"/>
                    </a:cubicBezTo>
                    <a:cubicBezTo>
                      <a:pt x="435503" y="1089223"/>
                      <a:pt x="416658" y="1097824"/>
                      <a:pt x="426523" y="1090741"/>
                    </a:cubicBezTo>
                    <a:cubicBezTo>
                      <a:pt x="459281" y="1075311"/>
                      <a:pt x="478000" y="1065446"/>
                      <a:pt x="488244" y="1058363"/>
                    </a:cubicBezTo>
                    <a:cubicBezTo>
                      <a:pt x="498742" y="1051280"/>
                      <a:pt x="500892" y="1048245"/>
                      <a:pt x="503422" y="1045336"/>
                    </a:cubicBezTo>
                    <a:cubicBezTo>
                      <a:pt x="504813" y="1045968"/>
                      <a:pt x="523405" y="1035344"/>
                      <a:pt x="541871" y="1022949"/>
                    </a:cubicBezTo>
                    <a:cubicBezTo>
                      <a:pt x="560336" y="1010934"/>
                      <a:pt x="577664" y="995630"/>
                      <a:pt x="579181" y="996009"/>
                    </a:cubicBezTo>
                    <a:cubicBezTo>
                      <a:pt x="561601" y="1012578"/>
                      <a:pt x="548954" y="1021305"/>
                      <a:pt x="541997" y="1026743"/>
                    </a:cubicBezTo>
                    <a:cubicBezTo>
                      <a:pt x="534914" y="1032056"/>
                      <a:pt x="533017" y="1033573"/>
                      <a:pt x="534408" y="1033320"/>
                    </a:cubicBezTo>
                    <a:cubicBezTo>
                      <a:pt x="537065" y="1032562"/>
                      <a:pt x="552495" y="1023455"/>
                      <a:pt x="565016" y="1015487"/>
                    </a:cubicBezTo>
                    <a:cubicBezTo>
                      <a:pt x="535673" y="1037621"/>
                      <a:pt x="518219" y="1048245"/>
                      <a:pt x="515057" y="1051407"/>
                    </a:cubicBezTo>
                    <a:cubicBezTo>
                      <a:pt x="511643" y="1054189"/>
                      <a:pt x="521761" y="1049003"/>
                      <a:pt x="547056" y="1030158"/>
                    </a:cubicBezTo>
                    <a:cubicBezTo>
                      <a:pt x="551989" y="1028641"/>
                      <a:pt x="534408" y="1041289"/>
                      <a:pt x="515437" y="1053177"/>
                    </a:cubicBezTo>
                    <a:cubicBezTo>
                      <a:pt x="506457" y="1058995"/>
                      <a:pt x="495706" y="1065825"/>
                      <a:pt x="486979" y="1070758"/>
                    </a:cubicBezTo>
                    <a:cubicBezTo>
                      <a:pt x="478379" y="1075690"/>
                      <a:pt x="472182" y="1079105"/>
                      <a:pt x="470917" y="1080370"/>
                    </a:cubicBezTo>
                    <a:cubicBezTo>
                      <a:pt x="488750" y="1071643"/>
                      <a:pt x="505445" y="1061145"/>
                      <a:pt x="517334" y="1053810"/>
                    </a:cubicBezTo>
                    <a:cubicBezTo>
                      <a:pt x="530235" y="1045715"/>
                      <a:pt x="541112" y="1039012"/>
                      <a:pt x="549586" y="1033826"/>
                    </a:cubicBezTo>
                    <a:cubicBezTo>
                      <a:pt x="544021" y="1035597"/>
                      <a:pt x="566281" y="1020293"/>
                      <a:pt x="589300" y="997274"/>
                    </a:cubicBezTo>
                    <a:cubicBezTo>
                      <a:pt x="612192" y="974888"/>
                      <a:pt x="635464" y="947316"/>
                      <a:pt x="647100" y="935427"/>
                    </a:cubicBezTo>
                    <a:cubicBezTo>
                      <a:pt x="630026" y="956675"/>
                      <a:pt x="612066" y="976152"/>
                      <a:pt x="619275" y="971220"/>
                    </a:cubicBezTo>
                    <a:cubicBezTo>
                      <a:pt x="633314" y="955410"/>
                      <a:pt x="642926" y="943901"/>
                      <a:pt x="651653" y="933403"/>
                    </a:cubicBezTo>
                    <a:cubicBezTo>
                      <a:pt x="660254" y="922906"/>
                      <a:pt x="666957" y="914179"/>
                      <a:pt x="673028" y="905578"/>
                    </a:cubicBezTo>
                    <a:cubicBezTo>
                      <a:pt x="685043" y="888251"/>
                      <a:pt x="696679" y="871303"/>
                      <a:pt x="710339" y="835636"/>
                    </a:cubicBezTo>
                    <a:cubicBezTo>
                      <a:pt x="712994" y="824253"/>
                      <a:pt x="704142" y="844110"/>
                      <a:pt x="698577" y="852964"/>
                    </a:cubicBezTo>
                    <a:cubicBezTo>
                      <a:pt x="695794" y="857517"/>
                      <a:pt x="694276" y="859541"/>
                      <a:pt x="696173" y="854355"/>
                    </a:cubicBezTo>
                    <a:cubicBezTo>
                      <a:pt x="697944" y="849043"/>
                      <a:pt x="703888" y="836901"/>
                      <a:pt x="711603" y="810720"/>
                    </a:cubicBezTo>
                    <a:cubicBezTo>
                      <a:pt x="711350" y="813629"/>
                      <a:pt x="713248" y="809708"/>
                      <a:pt x="716030" y="800602"/>
                    </a:cubicBezTo>
                    <a:cubicBezTo>
                      <a:pt x="717422" y="796049"/>
                      <a:pt x="718939" y="790231"/>
                      <a:pt x="720457" y="783148"/>
                    </a:cubicBezTo>
                    <a:cubicBezTo>
                      <a:pt x="721089" y="779733"/>
                      <a:pt x="721721" y="776065"/>
                      <a:pt x="722480" y="772145"/>
                    </a:cubicBezTo>
                    <a:cubicBezTo>
                      <a:pt x="722860" y="770121"/>
                      <a:pt x="723113" y="768097"/>
                      <a:pt x="723492" y="766074"/>
                    </a:cubicBezTo>
                    <a:cubicBezTo>
                      <a:pt x="723745" y="763671"/>
                      <a:pt x="724251" y="760509"/>
                      <a:pt x="723872" y="755702"/>
                    </a:cubicBezTo>
                    <a:cubicBezTo>
                      <a:pt x="723745" y="751655"/>
                      <a:pt x="722733" y="748114"/>
                      <a:pt x="721848" y="745964"/>
                    </a:cubicBezTo>
                    <a:close/>
                    <a:moveTo>
                      <a:pt x="530994" y="769236"/>
                    </a:moveTo>
                    <a:lnTo>
                      <a:pt x="530994" y="769236"/>
                    </a:lnTo>
                    <a:lnTo>
                      <a:pt x="530994" y="769236"/>
                    </a:lnTo>
                    <a:cubicBezTo>
                      <a:pt x="530994" y="769236"/>
                      <a:pt x="530994" y="769236"/>
                      <a:pt x="530994" y="769236"/>
                    </a:cubicBezTo>
                    <a:cubicBezTo>
                      <a:pt x="530867" y="769236"/>
                      <a:pt x="530741" y="769236"/>
                      <a:pt x="530614" y="769236"/>
                    </a:cubicBezTo>
                    <a:cubicBezTo>
                      <a:pt x="530741" y="769236"/>
                      <a:pt x="530867" y="769236"/>
                      <a:pt x="530994" y="769236"/>
                    </a:cubicBezTo>
                    <a:cubicBezTo>
                      <a:pt x="530994" y="769236"/>
                      <a:pt x="530994" y="769236"/>
                      <a:pt x="530994" y="769236"/>
                    </a:cubicBezTo>
                    <a:lnTo>
                      <a:pt x="530994" y="769236"/>
                    </a:lnTo>
                    <a:cubicBezTo>
                      <a:pt x="530994" y="769236"/>
                      <a:pt x="530488" y="769236"/>
                      <a:pt x="530488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741" y="769236"/>
                      <a:pt x="530614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lnTo>
                      <a:pt x="530867" y="769236"/>
                    </a:lnTo>
                    <a:cubicBezTo>
                      <a:pt x="530867" y="769236"/>
                      <a:pt x="530867" y="769236"/>
                      <a:pt x="530867" y="769236"/>
                    </a:cubicBezTo>
                    <a:close/>
                    <a:moveTo>
                      <a:pt x="530488" y="769236"/>
                    </a:moveTo>
                    <a:lnTo>
                      <a:pt x="530361" y="769236"/>
                    </a:lnTo>
                    <a:cubicBezTo>
                      <a:pt x="530361" y="769236"/>
                      <a:pt x="530361" y="769236"/>
                      <a:pt x="530361" y="769236"/>
                    </a:cubicBezTo>
                    <a:lnTo>
                      <a:pt x="530361" y="769236"/>
                    </a:lnTo>
                    <a:close/>
                    <a:moveTo>
                      <a:pt x="529097" y="769742"/>
                    </a:move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8970" y="769742"/>
                      <a:pt x="528970" y="769742"/>
                    </a:cubicBezTo>
                    <a:cubicBezTo>
                      <a:pt x="528970" y="769742"/>
                      <a:pt x="528970" y="769742"/>
                      <a:pt x="528970" y="769742"/>
                    </a:cubicBezTo>
                    <a:close/>
                    <a:moveTo>
                      <a:pt x="529097" y="769742"/>
                    </a:move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ubicBezTo>
                      <a:pt x="529097" y="769742"/>
                      <a:pt x="529097" y="769742"/>
                      <a:pt x="529097" y="769742"/>
                    </a:cubicBezTo>
                    <a:close/>
                    <a:moveTo>
                      <a:pt x="529603" y="769362"/>
                    </a:move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lose/>
                    <a:moveTo>
                      <a:pt x="529603" y="769362"/>
                    </a:move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lose/>
                    <a:moveTo>
                      <a:pt x="529603" y="769488"/>
                    </a:moveTo>
                    <a:lnTo>
                      <a:pt x="529603" y="769488"/>
                    </a:lnTo>
                    <a:lnTo>
                      <a:pt x="528211" y="775433"/>
                    </a:lnTo>
                    <a:lnTo>
                      <a:pt x="528211" y="775433"/>
                    </a:lnTo>
                    <a:cubicBezTo>
                      <a:pt x="528211" y="775433"/>
                      <a:pt x="529729" y="769488"/>
                      <a:pt x="529729" y="769488"/>
                    </a:cubicBezTo>
                    <a:close/>
                    <a:moveTo>
                      <a:pt x="529603" y="769488"/>
                    </a:moveTo>
                    <a:cubicBezTo>
                      <a:pt x="529603" y="769488"/>
                      <a:pt x="529603" y="769488"/>
                      <a:pt x="529603" y="769488"/>
                    </a:cubicBezTo>
                    <a:cubicBezTo>
                      <a:pt x="529349" y="770374"/>
                      <a:pt x="528970" y="772271"/>
                      <a:pt x="528591" y="773915"/>
                    </a:cubicBezTo>
                    <a:lnTo>
                      <a:pt x="529603" y="769488"/>
                    </a:lnTo>
                    <a:close/>
                    <a:moveTo>
                      <a:pt x="529603" y="769109"/>
                    </a:moveTo>
                    <a:lnTo>
                      <a:pt x="529603" y="769109"/>
                    </a:lnTo>
                    <a:cubicBezTo>
                      <a:pt x="529603" y="769109"/>
                      <a:pt x="529603" y="769109"/>
                      <a:pt x="529603" y="769362"/>
                    </a:cubicBez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cubicBezTo>
                      <a:pt x="529603" y="769362"/>
                      <a:pt x="529603" y="769362"/>
                      <a:pt x="529603" y="769362"/>
                    </a:cubicBezTo>
                    <a:lnTo>
                      <a:pt x="529603" y="769362"/>
                    </a:ln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lnTo>
                      <a:pt x="529603" y="768983"/>
                    </a:ln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603" y="768983"/>
                      <a:pt x="529603" y="768983"/>
                    </a:cubicBezTo>
                    <a:cubicBezTo>
                      <a:pt x="529603" y="768983"/>
                      <a:pt x="529729" y="768730"/>
                      <a:pt x="529729" y="768730"/>
                    </a:cubicBezTo>
                    <a:lnTo>
                      <a:pt x="529729" y="768730"/>
                    </a:lnTo>
                    <a:cubicBezTo>
                      <a:pt x="529729" y="768730"/>
                      <a:pt x="529729" y="768856"/>
                      <a:pt x="529729" y="768856"/>
                    </a:cubicBezTo>
                    <a:close/>
                    <a:moveTo>
                      <a:pt x="525682" y="769994"/>
                    </a:moveTo>
                    <a:lnTo>
                      <a:pt x="525555" y="769994"/>
                    </a:lnTo>
                    <a:cubicBezTo>
                      <a:pt x="525555" y="769994"/>
                      <a:pt x="525555" y="769994"/>
                      <a:pt x="525555" y="769994"/>
                    </a:cubicBezTo>
                    <a:lnTo>
                      <a:pt x="525808" y="769994"/>
                    </a:lnTo>
                    <a:close/>
                    <a:moveTo>
                      <a:pt x="527199" y="769742"/>
                    </a:moveTo>
                    <a:lnTo>
                      <a:pt x="527199" y="769742"/>
                    </a:lnTo>
                    <a:cubicBezTo>
                      <a:pt x="527199" y="769742"/>
                      <a:pt x="526820" y="769742"/>
                      <a:pt x="526820" y="769742"/>
                    </a:cubicBezTo>
                    <a:lnTo>
                      <a:pt x="526314" y="769742"/>
                    </a:lnTo>
                    <a:cubicBezTo>
                      <a:pt x="526314" y="769742"/>
                      <a:pt x="526314" y="769742"/>
                      <a:pt x="526314" y="769742"/>
                    </a:cubicBezTo>
                    <a:lnTo>
                      <a:pt x="527199" y="769742"/>
                    </a:lnTo>
                    <a:close/>
                    <a:moveTo>
                      <a:pt x="527705" y="777077"/>
                    </a:moveTo>
                    <a:lnTo>
                      <a:pt x="527705" y="777077"/>
                    </a:lnTo>
                    <a:cubicBezTo>
                      <a:pt x="527705" y="777077"/>
                      <a:pt x="527199" y="779101"/>
                      <a:pt x="527199" y="779101"/>
                    </a:cubicBezTo>
                    <a:lnTo>
                      <a:pt x="527199" y="779101"/>
                    </a:lnTo>
                    <a:cubicBezTo>
                      <a:pt x="527199" y="779101"/>
                      <a:pt x="527705" y="777077"/>
                      <a:pt x="527705" y="777077"/>
                    </a:cubicBezTo>
                    <a:close/>
                    <a:moveTo>
                      <a:pt x="493683" y="135584"/>
                    </a:moveTo>
                    <a:cubicBezTo>
                      <a:pt x="493683" y="135584"/>
                      <a:pt x="493936" y="135204"/>
                      <a:pt x="493683" y="135584"/>
                    </a:cubicBezTo>
                    <a:lnTo>
                      <a:pt x="493683" y="135584"/>
                    </a:lnTo>
                    <a:close/>
                    <a:moveTo>
                      <a:pt x="521381" y="770121"/>
                    </a:moveTo>
                    <a:cubicBezTo>
                      <a:pt x="521381" y="770121"/>
                      <a:pt x="520876" y="770121"/>
                      <a:pt x="520749" y="770121"/>
                    </a:cubicBezTo>
                    <a:cubicBezTo>
                      <a:pt x="520496" y="770121"/>
                      <a:pt x="520243" y="770121"/>
                      <a:pt x="519990" y="770121"/>
                    </a:cubicBezTo>
                    <a:cubicBezTo>
                      <a:pt x="520496" y="770121"/>
                      <a:pt x="520876" y="770121"/>
                      <a:pt x="521381" y="770121"/>
                    </a:cubicBezTo>
                    <a:close/>
                    <a:moveTo>
                      <a:pt x="527073" y="771386"/>
                    </a:moveTo>
                    <a:cubicBezTo>
                      <a:pt x="527073" y="771386"/>
                      <a:pt x="527073" y="771639"/>
                      <a:pt x="527073" y="771765"/>
                    </a:cubicBezTo>
                    <a:cubicBezTo>
                      <a:pt x="526820" y="772777"/>
                      <a:pt x="526441" y="773915"/>
                      <a:pt x="526061" y="775180"/>
                    </a:cubicBezTo>
                    <a:cubicBezTo>
                      <a:pt x="524796" y="775053"/>
                      <a:pt x="523531" y="775053"/>
                      <a:pt x="522267" y="774927"/>
                    </a:cubicBezTo>
                    <a:cubicBezTo>
                      <a:pt x="523025" y="773409"/>
                      <a:pt x="523405" y="771891"/>
                      <a:pt x="523531" y="770880"/>
                    </a:cubicBezTo>
                    <a:cubicBezTo>
                      <a:pt x="524796" y="771006"/>
                      <a:pt x="525935" y="771133"/>
                      <a:pt x="527199" y="771386"/>
                    </a:cubicBezTo>
                    <a:close/>
                    <a:moveTo>
                      <a:pt x="695667" y="749379"/>
                    </a:moveTo>
                    <a:lnTo>
                      <a:pt x="695667" y="749379"/>
                    </a:lnTo>
                    <a:cubicBezTo>
                      <a:pt x="695667" y="749379"/>
                      <a:pt x="695667" y="749379"/>
                      <a:pt x="695667" y="749379"/>
                    </a:cubicBezTo>
                    <a:lnTo>
                      <a:pt x="695667" y="749379"/>
                    </a:lnTo>
                    <a:cubicBezTo>
                      <a:pt x="695667" y="749379"/>
                      <a:pt x="695667" y="749379"/>
                      <a:pt x="695667" y="749379"/>
                    </a:cubicBezTo>
                    <a:cubicBezTo>
                      <a:pt x="695667" y="749379"/>
                      <a:pt x="695667" y="749379"/>
                      <a:pt x="695667" y="749379"/>
                    </a:cubicBezTo>
                    <a:close/>
                    <a:moveTo>
                      <a:pt x="715271" y="734960"/>
                    </a:moveTo>
                    <a:lnTo>
                      <a:pt x="715271" y="734960"/>
                    </a:lnTo>
                    <a:cubicBezTo>
                      <a:pt x="715271" y="734960"/>
                      <a:pt x="715271" y="734960"/>
                      <a:pt x="715271" y="734960"/>
                    </a:cubicBezTo>
                    <a:cubicBezTo>
                      <a:pt x="715271" y="734960"/>
                      <a:pt x="715271" y="734960"/>
                      <a:pt x="715271" y="734960"/>
                    </a:cubicBezTo>
                    <a:lnTo>
                      <a:pt x="715271" y="734960"/>
                    </a:lnTo>
                    <a:close/>
                    <a:moveTo>
                      <a:pt x="637488" y="137860"/>
                    </a:moveTo>
                    <a:lnTo>
                      <a:pt x="636982" y="137860"/>
                    </a:lnTo>
                    <a:cubicBezTo>
                      <a:pt x="636982" y="137860"/>
                      <a:pt x="637361" y="137860"/>
                      <a:pt x="637614" y="137860"/>
                    </a:cubicBezTo>
                    <a:cubicBezTo>
                      <a:pt x="637614" y="137860"/>
                      <a:pt x="637488" y="137860"/>
                      <a:pt x="637361" y="137860"/>
                    </a:cubicBezTo>
                    <a:close/>
                    <a:moveTo>
                      <a:pt x="481288" y="778721"/>
                    </a:moveTo>
                    <a:cubicBezTo>
                      <a:pt x="471802" y="779227"/>
                      <a:pt x="463075" y="779607"/>
                      <a:pt x="463581" y="778342"/>
                    </a:cubicBezTo>
                    <a:cubicBezTo>
                      <a:pt x="463834" y="777710"/>
                      <a:pt x="466490" y="776571"/>
                      <a:pt x="472308" y="774927"/>
                    </a:cubicBezTo>
                    <a:cubicBezTo>
                      <a:pt x="478379" y="773283"/>
                      <a:pt x="487359" y="770627"/>
                      <a:pt x="500766" y="768983"/>
                    </a:cubicBezTo>
                    <a:cubicBezTo>
                      <a:pt x="495833" y="770627"/>
                      <a:pt x="498615" y="770753"/>
                      <a:pt x="505951" y="770500"/>
                    </a:cubicBezTo>
                    <a:cubicBezTo>
                      <a:pt x="509619" y="770500"/>
                      <a:pt x="514425" y="770247"/>
                      <a:pt x="519864" y="770500"/>
                    </a:cubicBezTo>
                    <a:cubicBezTo>
                      <a:pt x="520370" y="770500"/>
                      <a:pt x="520876" y="770627"/>
                      <a:pt x="521381" y="770627"/>
                    </a:cubicBezTo>
                    <a:cubicBezTo>
                      <a:pt x="521128" y="771512"/>
                      <a:pt x="520496" y="773156"/>
                      <a:pt x="519737" y="774801"/>
                    </a:cubicBezTo>
                    <a:cubicBezTo>
                      <a:pt x="506836" y="774295"/>
                      <a:pt x="492544" y="776445"/>
                      <a:pt x="481288" y="778595"/>
                    </a:cubicBezTo>
                    <a:close/>
                    <a:moveTo>
                      <a:pt x="522393" y="777710"/>
                    </a:moveTo>
                    <a:cubicBezTo>
                      <a:pt x="522393" y="777710"/>
                      <a:pt x="521381" y="777457"/>
                      <a:pt x="521002" y="777330"/>
                    </a:cubicBezTo>
                    <a:cubicBezTo>
                      <a:pt x="521128" y="777077"/>
                      <a:pt x="521381" y="776824"/>
                      <a:pt x="521508" y="776571"/>
                    </a:cubicBezTo>
                    <a:cubicBezTo>
                      <a:pt x="521508" y="776571"/>
                      <a:pt x="521508" y="776318"/>
                      <a:pt x="521634" y="776192"/>
                    </a:cubicBezTo>
                    <a:cubicBezTo>
                      <a:pt x="522899" y="776318"/>
                      <a:pt x="524164" y="776445"/>
                      <a:pt x="525302" y="776698"/>
                    </a:cubicBezTo>
                    <a:cubicBezTo>
                      <a:pt x="525049" y="777204"/>
                      <a:pt x="524796" y="777836"/>
                      <a:pt x="524417" y="778342"/>
                    </a:cubicBezTo>
                    <a:cubicBezTo>
                      <a:pt x="523658" y="778089"/>
                      <a:pt x="522899" y="777963"/>
                      <a:pt x="522267" y="77771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4" name="Graphic 3">
              <a:extLst>
                <a:ext uri="{FF2B5EF4-FFF2-40B4-BE49-F238E27FC236}">
                  <a16:creationId xmlns:a16="http://schemas.microsoft.com/office/drawing/2014/main" id="{20849313-D3C5-D326-1B51-B8C53660A6B3}"/>
                </a:ext>
              </a:extLst>
            </p:cNvPr>
            <p:cNvGrpSpPr/>
            <p:nvPr/>
          </p:nvGrpSpPr>
          <p:grpSpPr>
            <a:xfrm>
              <a:off x="6200651" y="2133063"/>
              <a:ext cx="810859" cy="1824981"/>
              <a:chOff x="6200651" y="2133063"/>
              <a:chExt cx="810859" cy="1824981"/>
            </a:xfrm>
            <a:solidFill>
              <a:srgbClr val="E5D9CA"/>
            </a:solidFill>
          </p:grpSpPr>
          <p:sp>
            <p:nvSpPr>
              <p:cNvPr id="10272" name="Freeform: Shape 10271">
                <a:extLst>
                  <a:ext uri="{FF2B5EF4-FFF2-40B4-BE49-F238E27FC236}">
                    <a16:creationId xmlns:a16="http://schemas.microsoft.com/office/drawing/2014/main" id="{C4B33ACB-D6A8-9F7F-2754-58548F0CA6C5}"/>
                  </a:ext>
                </a:extLst>
              </p:cNvPr>
              <p:cNvSpPr/>
              <p:nvPr/>
            </p:nvSpPr>
            <p:spPr>
              <a:xfrm>
                <a:off x="6787885" y="2701857"/>
                <a:ext cx="2150" cy="2023"/>
              </a:xfrm>
              <a:custGeom>
                <a:avLst/>
                <a:gdLst>
                  <a:gd name="connsiteX0" fmla="*/ 2024 w 2150"/>
                  <a:gd name="connsiteY0" fmla="*/ 0 h 2023"/>
                  <a:gd name="connsiteX1" fmla="*/ 0 w 2150"/>
                  <a:gd name="connsiteY1" fmla="*/ 2024 h 2023"/>
                  <a:gd name="connsiteX2" fmla="*/ 380 w 2150"/>
                  <a:gd name="connsiteY2" fmla="*/ 1771 h 2023"/>
                  <a:gd name="connsiteX3" fmla="*/ 2151 w 2150"/>
                  <a:gd name="connsiteY3" fmla="*/ 1391 h 2023"/>
                  <a:gd name="connsiteX4" fmla="*/ 2151 w 2150"/>
                  <a:gd name="connsiteY4" fmla="*/ 0 h 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0" h="2023">
                    <a:moveTo>
                      <a:pt x="2024" y="0"/>
                    </a:moveTo>
                    <a:lnTo>
                      <a:pt x="0" y="2024"/>
                    </a:lnTo>
                    <a:cubicBezTo>
                      <a:pt x="0" y="2024"/>
                      <a:pt x="253" y="1897"/>
                      <a:pt x="380" y="1771"/>
                    </a:cubicBezTo>
                    <a:cubicBezTo>
                      <a:pt x="1012" y="1644"/>
                      <a:pt x="1518" y="1518"/>
                      <a:pt x="2151" y="1391"/>
                    </a:cubicBezTo>
                    <a:cubicBezTo>
                      <a:pt x="2151" y="632"/>
                      <a:pt x="2151" y="253"/>
                      <a:pt x="215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3" name="Freeform: Shape 10272">
                <a:extLst>
                  <a:ext uri="{FF2B5EF4-FFF2-40B4-BE49-F238E27FC236}">
                    <a16:creationId xmlns:a16="http://schemas.microsoft.com/office/drawing/2014/main" id="{532FB6A3-1AC8-BEA3-9B62-5D430F68A119}"/>
                  </a:ext>
                </a:extLst>
              </p:cNvPr>
              <p:cNvSpPr/>
              <p:nvPr/>
            </p:nvSpPr>
            <p:spPr>
              <a:xfrm>
                <a:off x="6734132" y="2986937"/>
                <a:ext cx="15244" cy="103838"/>
              </a:xfrm>
              <a:custGeom>
                <a:avLst/>
                <a:gdLst>
                  <a:gd name="connsiteX0" fmla="*/ 5059 w 15244"/>
                  <a:gd name="connsiteY0" fmla="*/ 54891 h 103838"/>
                  <a:gd name="connsiteX1" fmla="*/ 0 w 15244"/>
                  <a:gd name="connsiteY1" fmla="*/ 103838 h 103838"/>
                  <a:gd name="connsiteX2" fmla="*/ 9739 w 15244"/>
                  <a:gd name="connsiteY2" fmla="*/ 41864 h 103838"/>
                  <a:gd name="connsiteX3" fmla="*/ 15177 w 15244"/>
                  <a:gd name="connsiteY3" fmla="*/ 0 h 103838"/>
                  <a:gd name="connsiteX4" fmla="*/ 5186 w 15244"/>
                  <a:gd name="connsiteY4" fmla="*/ 54891 h 10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4" h="103838">
                    <a:moveTo>
                      <a:pt x="5059" y="54891"/>
                    </a:moveTo>
                    <a:cubicBezTo>
                      <a:pt x="2656" y="73357"/>
                      <a:pt x="885" y="90811"/>
                      <a:pt x="0" y="103838"/>
                    </a:cubicBezTo>
                    <a:cubicBezTo>
                      <a:pt x="3162" y="86637"/>
                      <a:pt x="6704" y="62606"/>
                      <a:pt x="9739" y="41864"/>
                    </a:cubicBezTo>
                    <a:cubicBezTo>
                      <a:pt x="13280" y="21248"/>
                      <a:pt x="15683" y="3921"/>
                      <a:pt x="15177" y="0"/>
                    </a:cubicBezTo>
                    <a:cubicBezTo>
                      <a:pt x="11636" y="17201"/>
                      <a:pt x="7336" y="36426"/>
                      <a:pt x="5186" y="5489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4" name="Freeform: Shape 10273">
                <a:extLst>
                  <a:ext uri="{FF2B5EF4-FFF2-40B4-BE49-F238E27FC236}">
                    <a16:creationId xmlns:a16="http://schemas.microsoft.com/office/drawing/2014/main" id="{93F94406-B999-1A53-4C30-F30B7DBE8A36}"/>
                  </a:ext>
                </a:extLst>
              </p:cNvPr>
              <p:cNvSpPr/>
              <p:nvPr/>
            </p:nvSpPr>
            <p:spPr>
              <a:xfrm>
                <a:off x="6790415" y="2706916"/>
                <a:ext cx="9359" cy="9612"/>
              </a:xfrm>
              <a:custGeom>
                <a:avLst/>
                <a:gdLst>
                  <a:gd name="connsiteX0" fmla="*/ 253 w 9359"/>
                  <a:gd name="connsiteY0" fmla="*/ 9612 h 9612"/>
                  <a:gd name="connsiteX1" fmla="*/ 253 w 9359"/>
                  <a:gd name="connsiteY1" fmla="*/ 9612 h 9612"/>
                  <a:gd name="connsiteX2" fmla="*/ 253 w 9359"/>
                  <a:gd name="connsiteY2" fmla="*/ 9612 h 9612"/>
                  <a:gd name="connsiteX3" fmla="*/ 253 w 9359"/>
                  <a:gd name="connsiteY3" fmla="*/ 9612 h 9612"/>
                  <a:gd name="connsiteX4" fmla="*/ 253 w 9359"/>
                  <a:gd name="connsiteY4" fmla="*/ 9612 h 9612"/>
                  <a:gd name="connsiteX5" fmla="*/ 9233 w 9359"/>
                  <a:gd name="connsiteY5" fmla="*/ 379 h 9612"/>
                  <a:gd name="connsiteX6" fmla="*/ 9359 w 9359"/>
                  <a:gd name="connsiteY6" fmla="*/ 0 h 9612"/>
                  <a:gd name="connsiteX7" fmla="*/ 0 w 9359"/>
                  <a:gd name="connsiteY7" fmla="*/ 9612 h 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59" h="9612">
                    <a:moveTo>
                      <a:pt x="253" y="9612"/>
                    </a:moveTo>
                    <a:lnTo>
                      <a:pt x="253" y="9612"/>
                    </a:lnTo>
                    <a:cubicBezTo>
                      <a:pt x="253" y="9612"/>
                      <a:pt x="253" y="9612"/>
                      <a:pt x="253" y="9612"/>
                    </a:cubicBezTo>
                    <a:lnTo>
                      <a:pt x="253" y="9612"/>
                    </a:lnTo>
                    <a:cubicBezTo>
                      <a:pt x="253" y="9612"/>
                      <a:pt x="253" y="9612"/>
                      <a:pt x="253" y="9612"/>
                    </a:cubicBezTo>
                    <a:lnTo>
                      <a:pt x="9233" y="379"/>
                    </a:lnTo>
                    <a:cubicBezTo>
                      <a:pt x="9233" y="379"/>
                      <a:pt x="9233" y="127"/>
                      <a:pt x="9359" y="0"/>
                    </a:cubicBezTo>
                    <a:lnTo>
                      <a:pt x="0" y="96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5" name="Freeform: Shape 10274">
                <a:extLst>
                  <a:ext uri="{FF2B5EF4-FFF2-40B4-BE49-F238E27FC236}">
                    <a16:creationId xmlns:a16="http://schemas.microsoft.com/office/drawing/2014/main" id="{B5EEFB0F-F469-7E50-7A58-8B0E1101E785}"/>
                  </a:ext>
                </a:extLst>
              </p:cNvPr>
              <p:cNvSpPr/>
              <p:nvPr/>
            </p:nvSpPr>
            <p:spPr>
              <a:xfrm>
                <a:off x="6790921" y="2716655"/>
                <a:ext cx="379" cy="12647"/>
              </a:xfrm>
              <a:custGeom>
                <a:avLst/>
                <a:gdLst>
                  <a:gd name="connsiteX0" fmla="*/ 253 w 379"/>
                  <a:gd name="connsiteY0" fmla="*/ 0 h 12647"/>
                  <a:gd name="connsiteX1" fmla="*/ 0 w 379"/>
                  <a:gd name="connsiteY1" fmla="*/ 0 h 12647"/>
                  <a:gd name="connsiteX2" fmla="*/ 0 w 379"/>
                  <a:gd name="connsiteY2" fmla="*/ 0 h 12647"/>
                  <a:gd name="connsiteX3" fmla="*/ 380 w 379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2647">
                    <a:moveTo>
                      <a:pt x="253" y="0"/>
                    </a:moveTo>
                    <a:cubicBezTo>
                      <a:pt x="253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0"/>
                      <a:pt x="38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6" name="Freeform: Shape 10275">
                <a:extLst>
                  <a:ext uri="{FF2B5EF4-FFF2-40B4-BE49-F238E27FC236}">
                    <a16:creationId xmlns:a16="http://schemas.microsoft.com/office/drawing/2014/main" id="{59D4C1DA-7F9B-10A8-66AD-A45B9508EA03}"/>
                  </a:ext>
                </a:extLst>
              </p:cNvPr>
              <p:cNvSpPr/>
              <p:nvPr/>
            </p:nvSpPr>
            <p:spPr>
              <a:xfrm>
                <a:off x="6790668" y="2706789"/>
                <a:ext cx="9485" cy="9612"/>
              </a:xfrm>
              <a:custGeom>
                <a:avLst/>
                <a:gdLst>
                  <a:gd name="connsiteX0" fmla="*/ 0 w 9485"/>
                  <a:gd name="connsiteY0" fmla="*/ 9612 h 9612"/>
                  <a:gd name="connsiteX1" fmla="*/ 9486 w 9485"/>
                  <a:gd name="connsiteY1" fmla="*/ 0 h 9612"/>
                  <a:gd name="connsiteX2" fmla="*/ 9486 w 9485"/>
                  <a:gd name="connsiteY2" fmla="*/ 0 h 9612"/>
                  <a:gd name="connsiteX3" fmla="*/ 0 w 9485"/>
                  <a:gd name="connsiteY3" fmla="*/ 9612 h 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85" h="9612">
                    <a:moveTo>
                      <a:pt x="0" y="9612"/>
                    </a:moveTo>
                    <a:lnTo>
                      <a:pt x="9486" y="0"/>
                    </a:lnTo>
                    <a:lnTo>
                      <a:pt x="9486" y="0"/>
                    </a:lnTo>
                    <a:lnTo>
                      <a:pt x="0" y="961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7" name="Freeform: Shape 10276">
                <a:extLst>
                  <a:ext uri="{FF2B5EF4-FFF2-40B4-BE49-F238E27FC236}">
                    <a16:creationId xmlns:a16="http://schemas.microsoft.com/office/drawing/2014/main" id="{6A71D30F-7EA9-3D6E-29B9-0E658C6CC690}"/>
                  </a:ext>
                </a:extLst>
              </p:cNvPr>
              <p:cNvSpPr/>
              <p:nvPr/>
            </p:nvSpPr>
            <p:spPr>
              <a:xfrm>
                <a:off x="6800154" y="2705019"/>
                <a:ext cx="1644" cy="1770"/>
              </a:xfrm>
              <a:custGeom>
                <a:avLst/>
                <a:gdLst>
                  <a:gd name="connsiteX0" fmla="*/ 0 w 1644"/>
                  <a:gd name="connsiteY0" fmla="*/ 1771 h 1770"/>
                  <a:gd name="connsiteX1" fmla="*/ 1644 w 1644"/>
                  <a:gd name="connsiteY1" fmla="*/ 0 h 1770"/>
                  <a:gd name="connsiteX2" fmla="*/ 0 w 1644"/>
                  <a:gd name="connsiteY2" fmla="*/ 1771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4" h="1770">
                    <a:moveTo>
                      <a:pt x="0" y="1771"/>
                    </a:moveTo>
                    <a:lnTo>
                      <a:pt x="1644" y="0"/>
                    </a:lnTo>
                    <a:cubicBezTo>
                      <a:pt x="1644" y="0"/>
                      <a:pt x="632" y="379"/>
                      <a:pt x="0" y="17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8" name="Freeform: Shape 10277">
                <a:extLst>
                  <a:ext uri="{FF2B5EF4-FFF2-40B4-BE49-F238E27FC236}">
                    <a16:creationId xmlns:a16="http://schemas.microsoft.com/office/drawing/2014/main" id="{8CFC7498-4151-933B-1A57-F688FEEB1D1D}"/>
                  </a:ext>
                </a:extLst>
              </p:cNvPr>
              <p:cNvSpPr/>
              <p:nvPr/>
            </p:nvSpPr>
            <p:spPr>
              <a:xfrm>
                <a:off x="6801798" y="2704386"/>
                <a:ext cx="758" cy="632"/>
              </a:xfrm>
              <a:custGeom>
                <a:avLst/>
                <a:gdLst>
                  <a:gd name="connsiteX0" fmla="*/ 759 w 758"/>
                  <a:gd name="connsiteY0" fmla="*/ 0 h 632"/>
                  <a:gd name="connsiteX1" fmla="*/ 759 w 758"/>
                  <a:gd name="connsiteY1" fmla="*/ 0 h 632"/>
                  <a:gd name="connsiteX2" fmla="*/ 0 w 758"/>
                  <a:gd name="connsiteY2" fmla="*/ 632 h 632"/>
                  <a:gd name="connsiteX3" fmla="*/ 0 w 758"/>
                  <a:gd name="connsiteY3" fmla="*/ 632 h 632"/>
                  <a:gd name="connsiteX4" fmla="*/ 759 w 758"/>
                  <a:gd name="connsiteY4" fmla="*/ 0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" h="632">
                    <a:moveTo>
                      <a:pt x="759" y="0"/>
                    </a:moveTo>
                    <a:lnTo>
                      <a:pt x="759" y="0"/>
                    </a:lnTo>
                    <a:lnTo>
                      <a:pt x="0" y="632"/>
                    </a:lnTo>
                    <a:lnTo>
                      <a:pt x="0" y="632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9" name="Freeform: Shape 10278">
                <a:extLst>
                  <a:ext uri="{FF2B5EF4-FFF2-40B4-BE49-F238E27FC236}">
                    <a16:creationId xmlns:a16="http://schemas.microsoft.com/office/drawing/2014/main" id="{C8DBE5D0-CC51-3544-FCD3-D0929652904A}"/>
                  </a:ext>
                </a:extLst>
              </p:cNvPr>
              <p:cNvSpPr/>
              <p:nvPr/>
            </p:nvSpPr>
            <p:spPr>
              <a:xfrm>
                <a:off x="6800154" y="2704386"/>
                <a:ext cx="2529" cy="2656"/>
              </a:xfrm>
              <a:custGeom>
                <a:avLst/>
                <a:gdLst>
                  <a:gd name="connsiteX0" fmla="*/ 2403 w 2529"/>
                  <a:gd name="connsiteY0" fmla="*/ 0 h 2656"/>
                  <a:gd name="connsiteX1" fmla="*/ 2403 w 2529"/>
                  <a:gd name="connsiteY1" fmla="*/ 0 h 2656"/>
                  <a:gd name="connsiteX2" fmla="*/ 2403 w 2529"/>
                  <a:gd name="connsiteY2" fmla="*/ 0 h 2656"/>
                  <a:gd name="connsiteX3" fmla="*/ 2403 w 2529"/>
                  <a:gd name="connsiteY3" fmla="*/ 0 h 2656"/>
                  <a:gd name="connsiteX4" fmla="*/ 2403 w 2529"/>
                  <a:gd name="connsiteY4" fmla="*/ 0 h 2656"/>
                  <a:gd name="connsiteX5" fmla="*/ 2403 w 2529"/>
                  <a:gd name="connsiteY5" fmla="*/ 0 h 2656"/>
                  <a:gd name="connsiteX6" fmla="*/ 1771 w 2529"/>
                  <a:gd name="connsiteY6" fmla="*/ 632 h 2656"/>
                  <a:gd name="connsiteX7" fmla="*/ 0 w 2529"/>
                  <a:gd name="connsiteY7" fmla="*/ 2403 h 2656"/>
                  <a:gd name="connsiteX8" fmla="*/ 0 w 2529"/>
                  <a:gd name="connsiteY8" fmla="*/ 2656 h 2656"/>
                  <a:gd name="connsiteX9" fmla="*/ 2530 w 2529"/>
                  <a:gd name="connsiteY9" fmla="*/ 0 h 2656"/>
                  <a:gd name="connsiteX10" fmla="*/ 2530 w 2529"/>
                  <a:gd name="connsiteY10" fmla="*/ 0 h 2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29" h="2656">
                    <a:moveTo>
                      <a:pt x="2403" y="0"/>
                    </a:moveTo>
                    <a:lnTo>
                      <a:pt x="2403" y="0"/>
                    </a:lnTo>
                    <a:cubicBezTo>
                      <a:pt x="2403" y="0"/>
                      <a:pt x="2403" y="0"/>
                      <a:pt x="2403" y="0"/>
                    </a:cubicBezTo>
                    <a:lnTo>
                      <a:pt x="2403" y="0"/>
                    </a:lnTo>
                    <a:cubicBezTo>
                      <a:pt x="2403" y="0"/>
                      <a:pt x="2403" y="0"/>
                      <a:pt x="2403" y="0"/>
                    </a:cubicBezTo>
                    <a:lnTo>
                      <a:pt x="2403" y="0"/>
                    </a:lnTo>
                    <a:cubicBezTo>
                      <a:pt x="2403" y="0"/>
                      <a:pt x="2023" y="506"/>
                      <a:pt x="1771" y="632"/>
                    </a:cubicBezTo>
                    <a:lnTo>
                      <a:pt x="0" y="2403"/>
                    </a:lnTo>
                    <a:cubicBezTo>
                      <a:pt x="0" y="2403"/>
                      <a:pt x="0" y="2403"/>
                      <a:pt x="0" y="2656"/>
                    </a:cubicBezTo>
                    <a:lnTo>
                      <a:pt x="2530" y="0"/>
                    </a:lnTo>
                    <a:lnTo>
                      <a:pt x="253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0" name="Freeform: Shape 10279">
                <a:extLst>
                  <a:ext uri="{FF2B5EF4-FFF2-40B4-BE49-F238E27FC236}">
                    <a16:creationId xmlns:a16="http://schemas.microsoft.com/office/drawing/2014/main" id="{4F367A9C-A6D7-950E-4900-4903883FE31F}"/>
                  </a:ext>
                </a:extLst>
              </p:cNvPr>
              <p:cNvSpPr/>
              <p:nvPr/>
            </p:nvSpPr>
            <p:spPr>
              <a:xfrm>
                <a:off x="6781768" y="2704386"/>
                <a:ext cx="20915" cy="101561"/>
              </a:xfrm>
              <a:custGeom>
                <a:avLst/>
                <a:gdLst>
                  <a:gd name="connsiteX0" fmla="*/ 20916 w 20915"/>
                  <a:gd name="connsiteY0" fmla="*/ 0 h 101561"/>
                  <a:gd name="connsiteX1" fmla="*/ 18006 w 20915"/>
                  <a:gd name="connsiteY1" fmla="*/ 2909 h 101561"/>
                  <a:gd name="connsiteX2" fmla="*/ 12568 w 20915"/>
                  <a:gd name="connsiteY2" fmla="*/ 24537 h 101561"/>
                  <a:gd name="connsiteX3" fmla="*/ 173 w 20915"/>
                  <a:gd name="connsiteY3" fmla="*/ 101561 h 101561"/>
                  <a:gd name="connsiteX4" fmla="*/ 11430 w 20915"/>
                  <a:gd name="connsiteY4" fmla="*/ 42496 h 101561"/>
                  <a:gd name="connsiteX5" fmla="*/ 20916 w 20915"/>
                  <a:gd name="connsiteY5" fmla="*/ 0 h 101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15" h="101561">
                    <a:moveTo>
                      <a:pt x="20916" y="0"/>
                    </a:moveTo>
                    <a:lnTo>
                      <a:pt x="18006" y="2909"/>
                    </a:lnTo>
                    <a:cubicBezTo>
                      <a:pt x="16995" y="5312"/>
                      <a:pt x="15350" y="10877"/>
                      <a:pt x="12568" y="24537"/>
                    </a:cubicBezTo>
                    <a:cubicBezTo>
                      <a:pt x="14592" y="24916"/>
                      <a:pt x="-1851" y="96502"/>
                      <a:pt x="173" y="101561"/>
                    </a:cubicBezTo>
                    <a:cubicBezTo>
                      <a:pt x="3082" y="79934"/>
                      <a:pt x="8141" y="59571"/>
                      <a:pt x="11430" y="42496"/>
                    </a:cubicBezTo>
                    <a:cubicBezTo>
                      <a:pt x="15097" y="25295"/>
                      <a:pt x="18259" y="11003"/>
                      <a:pt x="2091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1" name="Freeform: Shape 10280">
                <a:extLst>
                  <a:ext uri="{FF2B5EF4-FFF2-40B4-BE49-F238E27FC236}">
                    <a16:creationId xmlns:a16="http://schemas.microsoft.com/office/drawing/2014/main" id="{A27AB065-93CC-E83D-A40D-94F2ACABDBF8}"/>
                  </a:ext>
                </a:extLst>
              </p:cNvPr>
              <p:cNvSpPr/>
              <p:nvPr/>
            </p:nvSpPr>
            <p:spPr>
              <a:xfrm>
                <a:off x="6841512" y="2694774"/>
                <a:ext cx="78795" cy="12268"/>
              </a:xfrm>
              <a:custGeom>
                <a:avLst/>
                <a:gdLst>
                  <a:gd name="connsiteX0" fmla="*/ 0 w 78795"/>
                  <a:gd name="connsiteY0" fmla="*/ 10118 h 12268"/>
                  <a:gd name="connsiteX1" fmla="*/ 380 w 78795"/>
                  <a:gd name="connsiteY1" fmla="*/ 12268 h 12268"/>
                  <a:gd name="connsiteX2" fmla="*/ 38955 w 78795"/>
                  <a:gd name="connsiteY2" fmla="*/ 6830 h 12268"/>
                  <a:gd name="connsiteX3" fmla="*/ 78796 w 78795"/>
                  <a:gd name="connsiteY3" fmla="*/ 2150 h 12268"/>
                  <a:gd name="connsiteX4" fmla="*/ 78416 w 78795"/>
                  <a:gd name="connsiteY4" fmla="*/ 0 h 12268"/>
                  <a:gd name="connsiteX5" fmla="*/ 38702 w 78795"/>
                  <a:gd name="connsiteY5" fmla="*/ 4680 h 12268"/>
                  <a:gd name="connsiteX6" fmla="*/ 127 w 78795"/>
                  <a:gd name="connsiteY6" fmla="*/ 10118 h 1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795" h="12268">
                    <a:moveTo>
                      <a:pt x="0" y="10118"/>
                    </a:moveTo>
                    <a:lnTo>
                      <a:pt x="380" y="12268"/>
                    </a:lnTo>
                    <a:cubicBezTo>
                      <a:pt x="13154" y="10245"/>
                      <a:pt x="26054" y="8474"/>
                      <a:pt x="38955" y="6830"/>
                    </a:cubicBezTo>
                    <a:lnTo>
                      <a:pt x="78796" y="2150"/>
                    </a:lnTo>
                    <a:lnTo>
                      <a:pt x="78416" y="0"/>
                    </a:lnTo>
                    <a:lnTo>
                      <a:pt x="38702" y="4680"/>
                    </a:lnTo>
                    <a:cubicBezTo>
                      <a:pt x="25802" y="6324"/>
                      <a:pt x="12901" y="8095"/>
                      <a:pt x="127" y="101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2" name="Freeform: Shape 10281">
                <a:extLst>
                  <a:ext uri="{FF2B5EF4-FFF2-40B4-BE49-F238E27FC236}">
                    <a16:creationId xmlns:a16="http://schemas.microsoft.com/office/drawing/2014/main" id="{7CAEC040-E414-9A95-3F28-73B68401D544}"/>
                  </a:ext>
                </a:extLst>
              </p:cNvPr>
              <p:cNvSpPr/>
              <p:nvPr/>
            </p:nvSpPr>
            <p:spPr>
              <a:xfrm>
                <a:off x="7001632" y="2592095"/>
                <a:ext cx="9877" cy="85857"/>
              </a:xfrm>
              <a:custGeom>
                <a:avLst/>
                <a:gdLst>
                  <a:gd name="connsiteX0" fmla="*/ 6703 w 9877"/>
                  <a:gd name="connsiteY0" fmla="*/ 2003 h 85857"/>
                  <a:gd name="connsiteX1" fmla="*/ 4680 w 9877"/>
                  <a:gd name="connsiteY1" fmla="*/ 57400 h 85857"/>
                  <a:gd name="connsiteX2" fmla="*/ 0 w 9877"/>
                  <a:gd name="connsiteY2" fmla="*/ 85857 h 85857"/>
                  <a:gd name="connsiteX3" fmla="*/ 9865 w 9877"/>
                  <a:gd name="connsiteY3" fmla="*/ 22492 h 85857"/>
                  <a:gd name="connsiteX4" fmla="*/ 6703 w 9877"/>
                  <a:gd name="connsiteY4" fmla="*/ 2003 h 85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77" h="85857">
                    <a:moveTo>
                      <a:pt x="6703" y="2003"/>
                    </a:moveTo>
                    <a:cubicBezTo>
                      <a:pt x="8221" y="25654"/>
                      <a:pt x="6577" y="43867"/>
                      <a:pt x="4680" y="57400"/>
                    </a:cubicBezTo>
                    <a:cubicBezTo>
                      <a:pt x="2656" y="71059"/>
                      <a:pt x="1012" y="79407"/>
                      <a:pt x="0" y="85857"/>
                    </a:cubicBezTo>
                    <a:cubicBezTo>
                      <a:pt x="6703" y="64230"/>
                      <a:pt x="10118" y="39693"/>
                      <a:pt x="9865" y="22492"/>
                    </a:cubicBezTo>
                    <a:cubicBezTo>
                      <a:pt x="9739" y="5291"/>
                      <a:pt x="7715" y="-4448"/>
                      <a:pt x="6703" y="200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3" name="Freeform: Shape 10282">
                <a:extLst>
                  <a:ext uri="{FF2B5EF4-FFF2-40B4-BE49-F238E27FC236}">
                    <a16:creationId xmlns:a16="http://schemas.microsoft.com/office/drawing/2014/main" id="{692E602C-7A25-ABAD-2144-102FAA65123A}"/>
                  </a:ext>
                </a:extLst>
              </p:cNvPr>
              <p:cNvSpPr/>
              <p:nvPr/>
            </p:nvSpPr>
            <p:spPr>
              <a:xfrm>
                <a:off x="6740710" y="3013877"/>
                <a:ext cx="13659" cy="78162"/>
              </a:xfrm>
              <a:custGeom>
                <a:avLst/>
                <a:gdLst>
                  <a:gd name="connsiteX0" fmla="*/ 0 w 13659"/>
                  <a:gd name="connsiteY0" fmla="*/ 77910 h 78162"/>
                  <a:gd name="connsiteX1" fmla="*/ 2150 w 13659"/>
                  <a:gd name="connsiteY1" fmla="*/ 78163 h 78162"/>
                  <a:gd name="connsiteX2" fmla="*/ 13660 w 13659"/>
                  <a:gd name="connsiteY2" fmla="*/ 379 h 78162"/>
                  <a:gd name="connsiteX3" fmla="*/ 11509 w 13659"/>
                  <a:gd name="connsiteY3" fmla="*/ 0 h 78162"/>
                  <a:gd name="connsiteX4" fmla="*/ 0 w 13659"/>
                  <a:gd name="connsiteY4" fmla="*/ 77784 h 7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9" h="78162">
                    <a:moveTo>
                      <a:pt x="0" y="77910"/>
                    </a:moveTo>
                    <a:lnTo>
                      <a:pt x="2150" y="78163"/>
                    </a:lnTo>
                    <a:cubicBezTo>
                      <a:pt x="6071" y="52235"/>
                      <a:pt x="8727" y="26054"/>
                      <a:pt x="13660" y="379"/>
                    </a:cubicBezTo>
                    <a:lnTo>
                      <a:pt x="11509" y="0"/>
                    </a:lnTo>
                    <a:cubicBezTo>
                      <a:pt x="6450" y="25675"/>
                      <a:pt x="3921" y="51856"/>
                      <a:pt x="0" y="7778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4" name="Freeform: Shape 10283">
                <a:extLst>
                  <a:ext uri="{FF2B5EF4-FFF2-40B4-BE49-F238E27FC236}">
                    <a16:creationId xmlns:a16="http://schemas.microsoft.com/office/drawing/2014/main" id="{26A28294-12E9-2710-CCB2-6DA3E7D1BD45}"/>
                  </a:ext>
                </a:extLst>
              </p:cNvPr>
              <p:cNvSpPr/>
              <p:nvPr/>
            </p:nvSpPr>
            <p:spPr>
              <a:xfrm>
                <a:off x="6774479" y="2830873"/>
                <a:ext cx="12072" cy="80810"/>
              </a:xfrm>
              <a:custGeom>
                <a:avLst/>
                <a:gdLst>
                  <a:gd name="connsiteX0" fmla="*/ 10877 w 12072"/>
                  <a:gd name="connsiteY0" fmla="*/ 1635 h 80810"/>
                  <a:gd name="connsiteX1" fmla="*/ 3415 w 12072"/>
                  <a:gd name="connsiteY1" fmla="*/ 54376 h 80810"/>
                  <a:gd name="connsiteX2" fmla="*/ 0 w 12072"/>
                  <a:gd name="connsiteY2" fmla="*/ 80810 h 80810"/>
                  <a:gd name="connsiteX3" fmla="*/ 10371 w 12072"/>
                  <a:gd name="connsiteY3" fmla="*/ 21492 h 80810"/>
                  <a:gd name="connsiteX4" fmla="*/ 10877 w 12072"/>
                  <a:gd name="connsiteY4" fmla="*/ 1762 h 80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72" h="80810">
                    <a:moveTo>
                      <a:pt x="10877" y="1635"/>
                    </a:moveTo>
                    <a:cubicBezTo>
                      <a:pt x="8475" y="24022"/>
                      <a:pt x="5438" y="42361"/>
                      <a:pt x="3415" y="54376"/>
                    </a:cubicBezTo>
                    <a:cubicBezTo>
                      <a:pt x="1391" y="66898"/>
                      <a:pt x="380" y="75372"/>
                      <a:pt x="0" y="80810"/>
                    </a:cubicBezTo>
                    <a:cubicBezTo>
                      <a:pt x="3668" y="60321"/>
                      <a:pt x="8475" y="38567"/>
                      <a:pt x="10371" y="21492"/>
                    </a:cubicBezTo>
                    <a:cubicBezTo>
                      <a:pt x="12269" y="5050"/>
                      <a:pt x="12774" y="-4056"/>
                      <a:pt x="10877" y="1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5" name="Freeform: Shape 10284">
                <a:extLst>
                  <a:ext uri="{FF2B5EF4-FFF2-40B4-BE49-F238E27FC236}">
                    <a16:creationId xmlns:a16="http://schemas.microsoft.com/office/drawing/2014/main" id="{0C90C2D9-FB43-70DC-E59A-84A90ADAE8CE}"/>
                  </a:ext>
                </a:extLst>
              </p:cNvPr>
              <p:cNvSpPr/>
              <p:nvPr/>
            </p:nvSpPr>
            <p:spPr>
              <a:xfrm>
                <a:off x="6739165" y="3066744"/>
                <a:ext cx="11789" cy="77657"/>
              </a:xfrm>
              <a:custGeom>
                <a:avLst/>
                <a:gdLst>
                  <a:gd name="connsiteX0" fmla="*/ 27 w 11789"/>
                  <a:gd name="connsiteY0" fmla="*/ 77657 h 77657"/>
                  <a:gd name="connsiteX1" fmla="*/ 11790 w 11789"/>
                  <a:gd name="connsiteY1" fmla="*/ 0 h 77657"/>
                  <a:gd name="connsiteX2" fmla="*/ 4834 w 11789"/>
                  <a:gd name="connsiteY2" fmla="*/ 25548 h 77657"/>
                  <a:gd name="connsiteX3" fmla="*/ 27 w 11789"/>
                  <a:gd name="connsiteY3" fmla="*/ 77657 h 7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89" h="77657">
                    <a:moveTo>
                      <a:pt x="27" y="77657"/>
                    </a:moveTo>
                    <a:cubicBezTo>
                      <a:pt x="4580" y="42117"/>
                      <a:pt x="8374" y="20489"/>
                      <a:pt x="11790" y="0"/>
                    </a:cubicBezTo>
                    <a:cubicBezTo>
                      <a:pt x="9892" y="4174"/>
                      <a:pt x="9260" y="-4806"/>
                      <a:pt x="4834" y="25548"/>
                    </a:cubicBezTo>
                    <a:cubicBezTo>
                      <a:pt x="6225" y="25801"/>
                      <a:pt x="-478" y="71080"/>
                      <a:pt x="27" y="776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6" name="Freeform: Shape 10285">
                <a:extLst>
                  <a:ext uri="{FF2B5EF4-FFF2-40B4-BE49-F238E27FC236}">
                    <a16:creationId xmlns:a16="http://schemas.microsoft.com/office/drawing/2014/main" id="{576F6E3F-0F29-AB2F-4A2B-06FACF12511F}"/>
                  </a:ext>
                </a:extLst>
              </p:cNvPr>
              <p:cNvSpPr/>
              <p:nvPr/>
            </p:nvSpPr>
            <p:spPr>
              <a:xfrm>
                <a:off x="6891091" y="3637410"/>
                <a:ext cx="26180" cy="75633"/>
              </a:xfrm>
              <a:custGeom>
                <a:avLst/>
                <a:gdLst>
                  <a:gd name="connsiteX0" fmla="*/ 15051 w 26180"/>
                  <a:gd name="connsiteY0" fmla="*/ 24284 h 75633"/>
                  <a:gd name="connsiteX1" fmla="*/ 0 w 26180"/>
                  <a:gd name="connsiteY1" fmla="*/ 75634 h 75633"/>
                  <a:gd name="connsiteX2" fmla="*/ 26181 w 26180"/>
                  <a:gd name="connsiteY2" fmla="*/ 0 h 75633"/>
                  <a:gd name="connsiteX3" fmla="*/ 15051 w 26180"/>
                  <a:gd name="connsiteY3" fmla="*/ 24284 h 7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80" h="75633">
                    <a:moveTo>
                      <a:pt x="15051" y="24284"/>
                    </a:moveTo>
                    <a:cubicBezTo>
                      <a:pt x="16569" y="24537"/>
                      <a:pt x="1644" y="68551"/>
                      <a:pt x="0" y="75634"/>
                    </a:cubicBezTo>
                    <a:cubicBezTo>
                      <a:pt x="11636" y="42370"/>
                      <a:pt x="13280" y="41485"/>
                      <a:pt x="26181" y="0"/>
                    </a:cubicBezTo>
                    <a:cubicBezTo>
                      <a:pt x="23651" y="3795"/>
                      <a:pt x="24537" y="-5059"/>
                      <a:pt x="15051" y="2428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7" name="Freeform: Shape 10286">
                <a:extLst>
                  <a:ext uri="{FF2B5EF4-FFF2-40B4-BE49-F238E27FC236}">
                    <a16:creationId xmlns:a16="http://schemas.microsoft.com/office/drawing/2014/main" id="{145977B5-D5BA-EAE9-BA33-F8C17F068C52}"/>
                  </a:ext>
                </a:extLst>
              </p:cNvPr>
              <p:cNvSpPr/>
              <p:nvPr/>
            </p:nvSpPr>
            <p:spPr>
              <a:xfrm>
                <a:off x="6374937" y="3355952"/>
                <a:ext cx="16821" cy="164191"/>
              </a:xfrm>
              <a:custGeom>
                <a:avLst/>
                <a:gdLst>
                  <a:gd name="connsiteX0" fmla="*/ 15051 w 16821"/>
                  <a:gd name="connsiteY0" fmla="*/ 299 h 164191"/>
                  <a:gd name="connsiteX1" fmla="*/ 11889 w 16821"/>
                  <a:gd name="connsiteY1" fmla="*/ 32424 h 164191"/>
                  <a:gd name="connsiteX2" fmla="*/ 7842 w 16821"/>
                  <a:gd name="connsiteY2" fmla="*/ 59238 h 164191"/>
                  <a:gd name="connsiteX3" fmla="*/ 0 w 16821"/>
                  <a:gd name="connsiteY3" fmla="*/ 103884 h 164191"/>
                  <a:gd name="connsiteX4" fmla="*/ 1518 w 16821"/>
                  <a:gd name="connsiteY4" fmla="*/ 106920 h 164191"/>
                  <a:gd name="connsiteX5" fmla="*/ 633 w 16821"/>
                  <a:gd name="connsiteY5" fmla="*/ 133480 h 164191"/>
                  <a:gd name="connsiteX6" fmla="*/ 3541 w 16821"/>
                  <a:gd name="connsiteY6" fmla="*/ 161305 h 164191"/>
                  <a:gd name="connsiteX7" fmla="*/ 3541 w 16821"/>
                  <a:gd name="connsiteY7" fmla="*/ 126397 h 164191"/>
                  <a:gd name="connsiteX8" fmla="*/ 7209 w 16821"/>
                  <a:gd name="connsiteY8" fmla="*/ 90730 h 164191"/>
                  <a:gd name="connsiteX9" fmla="*/ 16821 w 16821"/>
                  <a:gd name="connsiteY9" fmla="*/ 26986 h 164191"/>
                  <a:gd name="connsiteX10" fmla="*/ 14925 w 16821"/>
                  <a:gd name="connsiteY10" fmla="*/ 173 h 16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821" h="164191">
                    <a:moveTo>
                      <a:pt x="15051" y="299"/>
                    </a:moveTo>
                    <a:cubicBezTo>
                      <a:pt x="14039" y="11555"/>
                      <a:pt x="13027" y="23065"/>
                      <a:pt x="11889" y="32424"/>
                    </a:cubicBezTo>
                    <a:cubicBezTo>
                      <a:pt x="10751" y="41784"/>
                      <a:pt x="9233" y="50764"/>
                      <a:pt x="7842" y="59238"/>
                    </a:cubicBezTo>
                    <a:cubicBezTo>
                      <a:pt x="4680" y="77197"/>
                      <a:pt x="2150" y="92248"/>
                      <a:pt x="0" y="103884"/>
                    </a:cubicBezTo>
                    <a:cubicBezTo>
                      <a:pt x="1518" y="98699"/>
                      <a:pt x="1771" y="100848"/>
                      <a:pt x="1518" y="106920"/>
                    </a:cubicBezTo>
                    <a:cubicBezTo>
                      <a:pt x="1138" y="112991"/>
                      <a:pt x="633" y="123867"/>
                      <a:pt x="633" y="133480"/>
                    </a:cubicBezTo>
                    <a:cubicBezTo>
                      <a:pt x="759" y="153210"/>
                      <a:pt x="2277" y="171423"/>
                      <a:pt x="3541" y="161305"/>
                    </a:cubicBezTo>
                    <a:cubicBezTo>
                      <a:pt x="3289" y="150048"/>
                      <a:pt x="3036" y="138412"/>
                      <a:pt x="3541" y="126397"/>
                    </a:cubicBezTo>
                    <a:cubicBezTo>
                      <a:pt x="4047" y="114002"/>
                      <a:pt x="5692" y="101734"/>
                      <a:pt x="7209" y="90730"/>
                    </a:cubicBezTo>
                    <a:cubicBezTo>
                      <a:pt x="10624" y="68091"/>
                      <a:pt x="14671" y="47349"/>
                      <a:pt x="16821" y="26986"/>
                    </a:cubicBezTo>
                    <a:cubicBezTo>
                      <a:pt x="14292" y="32171"/>
                      <a:pt x="17201" y="-2737"/>
                      <a:pt x="14925" y="1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8" name="Freeform: Shape 10287">
                <a:extLst>
                  <a:ext uri="{FF2B5EF4-FFF2-40B4-BE49-F238E27FC236}">
                    <a16:creationId xmlns:a16="http://schemas.microsoft.com/office/drawing/2014/main" id="{C9BF1D45-EF23-4647-A66C-C894C8597290}"/>
                  </a:ext>
                </a:extLst>
              </p:cNvPr>
              <p:cNvSpPr/>
              <p:nvPr/>
            </p:nvSpPr>
            <p:spPr>
              <a:xfrm>
                <a:off x="6752598" y="2858056"/>
                <a:ext cx="22561" cy="129386"/>
              </a:xfrm>
              <a:custGeom>
                <a:avLst/>
                <a:gdLst>
                  <a:gd name="connsiteX0" fmla="*/ 21628 w 22561"/>
                  <a:gd name="connsiteY0" fmla="*/ 0 h 129386"/>
                  <a:gd name="connsiteX1" fmla="*/ 0 w 22561"/>
                  <a:gd name="connsiteY1" fmla="*/ 129387 h 129386"/>
                  <a:gd name="connsiteX2" fmla="*/ 21628 w 22561"/>
                  <a:gd name="connsiteY2" fmla="*/ 0 h 12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61" h="129386">
                    <a:moveTo>
                      <a:pt x="21628" y="0"/>
                    </a:moveTo>
                    <a:cubicBezTo>
                      <a:pt x="13912" y="47050"/>
                      <a:pt x="1771" y="107506"/>
                      <a:pt x="0" y="129387"/>
                    </a:cubicBezTo>
                    <a:cubicBezTo>
                      <a:pt x="14798" y="45406"/>
                      <a:pt x="25928" y="6956"/>
                      <a:pt x="21628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9" name="Freeform: Shape 10288">
                <a:extLst>
                  <a:ext uri="{FF2B5EF4-FFF2-40B4-BE49-F238E27FC236}">
                    <a16:creationId xmlns:a16="http://schemas.microsoft.com/office/drawing/2014/main" id="{30811105-8DD8-A0E1-EB1A-3D3D4F1683B6}"/>
                  </a:ext>
                </a:extLst>
              </p:cNvPr>
              <p:cNvSpPr/>
              <p:nvPr/>
            </p:nvSpPr>
            <p:spPr>
              <a:xfrm>
                <a:off x="6701122" y="3325762"/>
                <a:ext cx="18339" cy="182387"/>
              </a:xfrm>
              <a:custGeom>
                <a:avLst/>
                <a:gdLst>
                  <a:gd name="connsiteX0" fmla="*/ 3668 w 18339"/>
                  <a:gd name="connsiteY0" fmla="*/ 133947 h 182387"/>
                  <a:gd name="connsiteX1" fmla="*/ 8600 w 18339"/>
                  <a:gd name="connsiteY1" fmla="*/ 87530 h 182387"/>
                  <a:gd name="connsiteX2" fmla="*/ 18339 w 18339"/>
                  <a:gd name="connsiteY2" fmla="*/ 766 h 182387"/>
                  <a:gd name="connsiteX3" fmla="*/ 7209 w 18339"/>
                  <a:gd name="connsiteY3" fmla="*/ 57934 h 182387"/>
                  <a:gd name="connsiteX4" fmla="*/ 1897 w 18339"/>
                  <a:gd name="connsiteY4" fmla="*/ 104099 h 182387"/>
                  <a:gd name="connsiteX5" fmla="*/ 0 w 18339"/>
                  <a:gd name="connsiteY5" fmla="*/ 182388 h 182387"/>
                  <a:gd name="connsiteX6" fmla="*/ 3542 w 18339"/>
                  <a:gd name="connsiteY6" fmla="*/ 133947 h 18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39" h="182387">
                    <a:moveTo>
                      <a:pt x="3668" y="133947"/>
                    </a:moveTo>
                    <a:cubicBezTo>
                      <a:pt x="5312" y="118137"/>
                      <a:pt x="6956" y="102581"/>
                      <a:pt x="8600" y="87530"/>
                    </a:cubicBezTo>
                    <a:cubicBezTo>
                      <a:pt x="11509" y="57175"/>
                      <a:pt x="14924" y="28212"/>
                      <a:pt x="18339" y="766"/>
                    </a:cubicBezTo>
                    <a:cubicBezTo>
                      <a:pt x="16695" y="-5431"/>
                      <a:pt x="11509" y="27074"/>
                      <a:pt x="7209" y="57934"/>
                    </a:cubicBezTo>
                    <a:cubicBezTo>
                      <a:pt x="3289" y="88668"/>
                      <a:pt x="253" y="117631"/>
                      <a:pt x="1897" y="104099"/>
                    </a:cubicBezTo>
                    <a:cubicBezTo>
                      <a:pt x="2656" y="118390"/>
                      <a:pt x="506" y="120540"/>
                      <a:pt x="0" y="182388"/>
                    </a:cubicBezTo>
                    <a:cubicBezTo>
                      <a:pt x="1264" y="165946"/>
                      <a:pt x="2403" y="149757"/>
                      <a:pt x="3542" y="1339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0" name="Freeform: Shape 10289">
                <a:extLst>
                  <a:ext uri="{FF2B5EF4-FFF2-40B4-BE49-F238E27FC236}">
                    <a16:creationId xmlns:a16="http://schemas.microsoft.com/office/drawing/2014/main" id="{F48C414A-77F7-21F5-B7C0-0E239142DB79}"/>
                  </a:ext>
                </a:extLst>
              </p:cNvPr>
              <p:cNvSpPr/>
              <p:nvPr/>
            </p:nvSpPr>
            <p:spPr>
              <a:xfrm>
                <a:off x="6736730" y="3564939"/>
                <a:ext cx="39519" cy="100385"/>
              </a:xfrm>
              <a:custGeom>
                <a:avLst/>
                <a:gdLst>
                  <a:gd name="connsiteX0" fmla="*/ 39520 w 39519"/>
                  <a:gd name="connsiteY0" fmla="*/ 0 h 100385"/>
                  <a:gd name="connsiteX1" fmla="*/ 10430 w 39519"/>
                  <a:gd name="connsiteY1" fmla="*/ 72977 h 100385"/>
                  <a:gd name="connsiteX2" fmla="*/ 3094 w 39519"/>
                  <a:gd name="connsiteY2" fmla="*/ 96502 h 100385"/>
                  <a:gd name="connsiteX3" fmla="*/ 39520 w 39519"/>
                  <a:gd name="connsiteY3" fmla="*/ 0 h 10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519" h="100385">
                    <a:moveTo>
                      <a:pt x="39520" y="0"/>
                    </a:moveTo>
                    <a:cubicBezTo>
                      <a:pt x="30919" y="21501"/>
                      <a:pt x="19030" y="51350"/>
                      <a:pt x="10430" y="72977"/>
                    </a:cubicBezTo>
                    <a:cubicBezTo>
                      <a:pt x="2209" y="94858"/>
                      <a:pt x="-3989" y="107126"/>
                      <a:pt x="3094" y="96502"/>
                    </a:cubicBezTo>
                    <a:cubicBezTo>
                      <a:pt x="21560" y="51856"/>
                      <a:pt x="34334" y="16442"/>
                      <a:pt x="3952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1" name="Freeform: Shape 10290">
                <a:extLst>
                  <a:ext uri="{FF2B5EF4-FFF2-40B4-BE49-F238E27FC236}">
                    <a16:creationId xmlns:a16="http://schemas.microsoft.com/office/drawing/2014/main" id="{F3B4F924-A347-C0A4-173C-B17642869A2B}"/>
                  </a:ext>
                </a:extLst>
              </p:cNvPr>
              <p:cNvSpPr/>
              <p:nvPr/>
            </p:nvSpPr>
            <p:spPr>
              <a:xfrm>
                <a:off x="6897289" y="2359609"/>
                <a:ext cx="758" cy="1644"/>
              </a:xfrm>
              <a:custGeom>
                <a:avLst/>
                <a:gdLst>
                  <a:gd name="connsiteX0" fmla="*/ 759 w 758"/>
                  <a:gd name="connsiteY0" fmla="*/ 1644 h 1644"/>
                  <a:gd name="connsiteX1" fmla="*/ 759 w 758"/>
                  <a:gd name="connsiteY1" fmla="*/ 1644 h 1644"/>
                  <a:gd name="connsiteX2" fmla="*/ 0 w 758"/>
                  <a:gd name="connsiteY2" fmla="*/ 0 h 1644"/>
                  <a:gd name="connsiteX3" fmla="*/ 759 w 758"/>
                  <a:gd name="connsiteY3" fmla="*/ 1644 h 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8" h="1644">
                    <a:moveTo>
                      <a:pt x="759" y="1644"/>
                    </a:moveTo>
                    <a:cubicBezTo>
                      <a:pt x="759" y="1644"/>
                      <a:pt x="759" y="1644"/>
                      <a:pt x="759" y="1644"/>
                    </a:cubicBezTo>
                    <a:cubicBezTo>
                      <a:pt x="506" y="1012"/>
                      <a:pt x="253" y="506"/>
                      <a:pt x="0" y="0"/>
                    </a:cubicBezTo>
                    <a:cubicBezTo>
                      <a:pt x="253" y="632"/>
                      <a:pt x="506" y="1138"/>
                      <a:pt x="759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2" name="Freeform: Shape 10291">
                <a:extLst>
                  <a:ext uri="{FF2B5EF4-FFF2-40B4-BE49-F238E27FC236}">
                    <a16:creationId xmlns:a16="http://schemas.microsoft.com/office/drawing/2014/main" id="{4D9948B0-E2E7-6345-DD84-DEAE15B13436}"/>
                  </a:ext>
                </a:extLst>
              </p:cNvPr>
              <p:cNvSpPr/>
              <p:nvPr/>
            </p:nvSpPr>
            <p:spPr>
              <a:xfrm>
                <a:off x="6895012" y="2367577"/>
                <a:ext cx="12647" cy="632"/>
              </a:xfrm>
              <a:custGeom>
                <a:avLst/>
                <a:gdLst>
                  <a:gd name="connsiteX0" fmla="*/ 0 w 12647"/>
                  <a:gd name="connsiteY0" fmla="*/ 506 h 632"/>
                  <a:gd name="connsiteX1" fmla="*/ 0 w 12647"/>
                  <a:gd name="connsiteY1" fmla="*/ 632 h 632"/>
                  <a:gd name="connsiteX2" fmla="*/ 0 w 12647"/>
                  <a:gd name="connsiteY2" fmla="*/ 0 h 632"/>
                  <a:gd name="connsiteX3" fmla="*/ 0 w 12647"/>
                  <a:gd name="connsiteY3" fmla="*/ 50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632">
                    <a:moveTo>
                      <a:pt x="0" y="506"/>
                    </a:moveTo>
                    <a:cubicBezTo>
                      <a:pt x="0" y="506"/>
                      <a:pt x="0" y="506"/>
                      <a:pt x="0" y="632"/>
                    </a:cubicBezTo>
                    <a:lnTo>
                      <a:pt x="0" y="0"/>
                    </a:lnTo>
                    <a:cubicBezTo>
                      <a:pt x="0" y="0"/>
                      <a:pt x="0" y="506"/>
                      <a:pt x="0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3" name="Freeform: Shape 10292">
                <a:extLst>
                  <a:ext uri="{FF2B5EF4-FFF2-40B4-BE49-F238E27FC236}">
                    <a16:creationId xmlns:a16="http://schemas.microsoft.com/office/drawing/2014/main" id="{2F3463D1-4ACC-4E16-F22E-3F6116475ACB}"/>
                  </a:ext>
                </a:extLst>
              </p:cNvPr>
              <p:cNvSpPr/>
              <p:nvPr/>
            </p:nvSpPr>
            <p:spPr>
              <a:xfrm>
                <a:off x="6946489" y="228941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4" name="Freeform: Shape 10293">
                <a:extLst>
                  <a:ext uri="{FF2B5EF4-FFF2-40B4-BE49-F238E27FC236}">
                    <a16:creationId xmlns:a16="http://schemas.microsoft.com/office/drawing/2014/main" id="{0D6B2D2E-1225-0D17-58FE-8458F2F4EF4B}"/>
                  </a:ext>
                </a:extLst>
              </p:cNvPr>
              <p:cNvSpPr/>
              <p:nvPr/>
            </p:nvSpPr>
            <p:spPr>
              <a:xfrm>
                <a:off x="6951295" y="2298774"/>
                <a:ext cx="12647" cy="2655"/>
              </a:xfrm>
              <a:custGeom>
                <a:avLst/>
                <a:gdLst>
                  <a:gd name="connsiteX0" fmla="*/ 0 w 12647"/>
                  <a:gd name="connsiteY0" fmla="*/ 0 h 2655"/>
                  <a:gd name="connsiteX1" fmla="*/ 0 w 12647"/>
                  <a:gd name="connsiteY1" fmla="*/ 1391 h 2655"/>
                  <a:gd name="connsiteX2" fmla="*/ 0 w 12647"/>
                  <a:gd name="connsiteY2" fmla="*/ 2656 h 2655"/>
                  <a:gd name="connsiteX3" fmla="*/ 0 w 12647"/>
                  <a:gd name="connsiteY3" fmla="*/ 0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2655">
                    <a:moveTo>
                      <a:pt x="0" y="0"/>
                    </a:moveTo>
                    <a:cubicBezTo>
                      <a:pt x="0" y="0"/>
                      <a:pt x="0" y="885"/>
                      <a:pt x="0" y="1391"/>
                    </a:cubicBezTo>
                    <a:cubicBezTo>
                      <a:pt x="0" y="1771"/>
                      <a:pt x="0" y="2150"/>
                      <a:pt x="0" y="265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5" name="Freeform: Shape 10294">
                <a:extLst>
                  <a:ext uri="{FF2B5EF4-FFF2-40B4-BE49-F238E27FC236}">
                    <a16:creationId xmlns:a16="http://schemas.microsoft.com/office/drawing/2014/main" id="{D94C0AEA-F488-D720-01F4-4B34632740BE}"/>
                  </a:ext>
                </a:extLst>
              </p:cNvPr>
              <p:cNvSpPr/>
              <p:nvPr/>
            </p:nvSpPr>
            <p:spPr>
              <a:xfrm>
                <a:off x="6370384" y="2882467"/>
                <a:ext cx="3288" cy="5185"/>
              </a:xfrm>
              <a:custGeom>
                <a:avLst/>
                <a:gdLst>
                  <a:gd name="connsiteX0" fmla="*/ 0 w 3288"/>
                  <a:gd name="connsiteY0" fmla="*/ 5186 h 5185"/>
                  <a:gd name="connsiteX1" fmla="*/ 2403 w 3288"/>
                  <a:gd name="connsiteY1" fmla="*/ 2403 h 5185"/>
                  <a:gd name="connsiteX2" fmla="*/ 3289 w 3288"/>
                  <a:gd name="connsiteY2" fmla="*/ 0 h 5185"/>
                  <a:gd name="connsiteX3" fmla="*/ 0 w 3288"/>
                  <a:gd name="connsiteY3" fmla="*/ 5186 h 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8" h="5185">
                    <a:moveTo>
                      <a:pt x="0" y="5186"/>
                    </a:moveTo>
                    <a:cubicBezTo>
                      <a:pt x="759" y="4174"/>
                      <a:pt x="1644" y="3288"/>
                      <a:pt x="2403" y="2403"/>
                    </a:cubicBezTo>
                    <a:cubicBezTo>
                      <a:pt x="2656" y="1644"/>
                      <a:pt x="3035" y="759"/>
                      <a:pt x="3289" y="0"/>
                    </a:cubicBezTo>
                    <a:lnTo>
                      <a:pt x="0" y="518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6" name="Freeform: Shape 10295">
                <a:extLst>
                  <a:ext uri="{FF2B5EF4-FFF2-40B4-BE49-F238E27FC236}">
                    <a16:creationId xmlns:a16="http://schemas.microsoft.com/office/drawing/2014/main" id="{5C874F10-6827-AA24-7323-81EAE1DA0A8A}"/>
                  </a:ext>
                </a:extLst>
              </p:cNvPr>
              <p:cNvSpPr/>
              <p:nvPr/>
            </p:nvSpPr>
            <p:spPr>
              <a:xfrm>
                <a:off x="6896403" y="2357332"/>
                <a:ext cx="379" cy="1011"/>
              </a:xfrm>
              <a:custGeom>
                <a:avLst/>
                <a:gdLst>
                  <a:gd name="connsiteX0" fmla="*/ 380 w 379"/>
                  <a:gd name="connsiteY0" fmla="*/ 1012 h 1011"/>
                  <a:gd name="connsiteX1" fmla="*/ 0 w 379"/>
                  <a:gd name="connsiteY1" fmla="*/ 0 h 1011"/>
                  <a:gd name="connsiteX2" fmla="*/ 380 w 379"/>
                  <a:gd name="connsiteY2" fmla="*/ 1012 h 1011"/>
                  <a:gd name="connsiteX3" fmla="*/ 380 w 379"/>
                  <a:gd name="connsiteY3" fmla="*/ 1012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011">
                    <a:moveTo>
                      <a:pt x="380" y="1012"/>
                    </a:moveTo>
                    <a:cubicBezTo>
                      <a:pt x="380" y="1012"/>
                      <a:pt x="0" y="379"/>
                      <a:pt x="0" y="0"/>
                    </a:cubicBezTo>
                    <a:cubicBezTo>
                      <a:pt x="127" y="379"/>
                      <a:pt x="253" y="632"/>
                      <a:pt x="380" y="1012"/>
                    </a:cubicBezTo>
                    <a:cubicBezTo>
                      <a:pt x="380" y="1012"/>
                      <a:pt x="380" y="1012"/>
                      <a:pt x="380" y="101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7" name="Freeform: Shape 10296">
                <a:extLst>
                  <a:ext uri="{FF2B5EF4-FFF2-40B4-BE49-F238E27FC236}">
                    <a16:creationId xmlns:a16="http://schemas.microsoft.com/office/drawing/2014/main" id="{EAC4C6B7-84CD-8610-C761-A87590640F89}"/>
                  </a:ext>
                </a:extLst>
              </p:cNvPr>
              <p:cNvSpPr/>
              <p:nvPr/>
            </p:nvSpPr>
            <p:spPr>
              <a:xfrm>
                <a:off x="6942820" y="2290426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8" name="Freeform: Shape 10297">
                <a:extLst>
                  <a:ext uri="{FF2B5EF4-FFF2-40B4-BE49-F238E27FC236}">
                    <a16:creationId xmlns:a16="http://schemas.microsoft.com/office/drawing/2014/main" id="{B267CE83-C96C-189D-6306-8A0294FCC57C}"/>
                  </a:ext>
                </a:extLst>
              </p:cNvPr>
              <p:cNvSpPr/>
              <p:nvPr/>
            </p:nvSpPr>
            <p:spPr>
              <a:xfrm>
                <a:off x="6892482" y="2345317"/>
                <a:ext cx="126" cy="1138"/>
              </a:xfrm>
              <a:custGeom>
                <a:avLst/>
                <a:gdLst>
                  <a:gd name="connsiteX0" fmla="*/ 0 w 126"/>
                  <a:gd name="connsiteY0" fmla="*/ 632 h 1138"/>
                  <a:gd name="connsiteX1" fmla="*/ 0 w 126"/>
                  <a:gd name="connsiteY1" fmla="*/ 253 h 1138"/>
                  <a:gd name="connsiteX2" fmla="*/ 0 w 126"/>
                  <a:gd name="connsiteY2" fmla="*/ 0 h 1138"/>
                  <a:gd name="connsiteX3" fmla="*/ 0 w 126"/>
                  <a:gd name="connsiteY3" fmla="*/ 0 h 1138"/>
                  <a:gd name="connsiteX4" fmla="*/ 0 w 126"/>
                  <a:gd name="connsiteY4" fmla="*/ 253 h 1138"/>
                  <a:gd name="connsiteX5" fmla="*/ 0 w 126"/>
                  <a:gd name="connsiteY5" fmla="*/ 253 h 1138"/>
                  <a:gd name="connsiteX6" fmla="*/ 0 w 126"/>
                  <a:gd name="connsiteY6" fmla="*/ 253 h 1138"/>
                  <a:gd name="connsiteX7" fmla="*/ 127 w 126"/>
                  <a:gd name="connsiteY7" fmla="*/ 885 h 1138"/>
                  <a:gd name="connsiteX8" fmla="*/ 127 w 126"/>
                  <a:gd name="connsiteY8" fmla="*/ 1138 h 1138"/>
                  <a:gd name="connsiteX9" fmla="*/ 127 w 126"/>
                  <a:gd name="connsiteY9" fmla="*/ 632 h 1138"/>
                  <a:gd name="connsiteX10" fmla="*/ 127 w 126"/>
                  <a:gd name="connsiteY10" fmla="*/ 885 h 1138"/>
                  <a:gd name="connsiteX11" fmla="*/ 127 w 126"/>
                  <a:gd name="connsiteY11" fmla="*/ 885 h 1138"/>
                  <a:gd name="connsiteX12" fmla="*/ 127 w 126"/>
                  <a:gd name="connsiteY12" fmla="*/ 632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" h="1138">
                    <a:moveTo>
                      <a:pt x="0" y="632"/>
                    </a:moveTo>
                    <a:cubicBezTo>
                      <a:pt x="0" y="632"/>
                      <a:pt x="0" y="379"/>
                      <a:pt x="0" y="253"/>
                    </a:cubicBezTo>
                    <a:cubicBezTo>
                      <a:pt x="0" y="253"/>
                      <a:pt x="0" y="12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379"/>
                      <a:pt x="0" y="632"/>
                      <a:pt x="127" y="885"/>
                    </a:cubicBezTo>
                    <a:lnTo>
                      <a:pt x="127" y="1138"/>
                    </a:lnTo>
                    <a:cubicBezTo>
                      <a:pt x="127" y="1138"/>
                      <a:pt x="127" y="759"/>
                      <a:pt x="127" y="632"/>
                    </a:cubicBezTo>
                    <a:cubicBezTo>
                      <a:pt x="127" y="632"/>
                      <a:pt x="127" y="632"/>
                      <a:pt x="127" y="885"/>
                    </a:cubicBezTo>
                    <a:cubicBezTo>
                      <a:pt x="127" y="885"/>
                      <a:pt x="127" y="885"/>
                      <a:pt x="127" y="885"/>
                    </a:cubicBezTo>
                    <a:cubicBezTo>
                      <a:pt x="127" y="885"/>
                      <a:pt x="127" y="759"/>
                      <a:pt x="127" y="63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9" name="Freeform: Shape 10298">
                <a:extLst>
                  <a:ext uri="{FF2B5EF4-FFF2-40B4-BE49-F238E27FC236}">
                    <a16:creationId xmlns:a16="http://schemas.microsoft.com/office/drawing/2014/main" id="{BE60E912-9025-AC5B-D9F1-F01F805CFE4F}"/>
                  </a:ext>
                </a:extLst>
              </p:cNvPr>
              <p:cNvSpPr/>
              <p:nvPr/>
            </p:nvSpPr>
            <p:spPr>
              <a:xfrm>
                <a:off x="6896783" y="2358344"/>
                <a:ext cx="505" cy="1138"/>
              </a:xfrm>
              <a:custGeom>
                <a:avLst/>
                <a:gdLst>
                  <a:gd name="connsiteX0" fmla="*/ 0 w 505"/>
                  <a:gd name="connsiteY0" fmla="*/ 0 h 1138"/>
                  <a:gd name="connsiteX1" fmla="*/ 0 w 505"/>
                  <a:gd name="connsiteY1" fmla="*/ 0 h 1138"/>
                  <a:gd name="connsiteX2" fmla="*/ 506 w 505"/>
                  <a:gd name="connsiteY2" fmla="*/ 1138 h 1138"/>
                  <a:gd name="connsiteX3" fmla="*/ 0 w 505"/>
                  <a:gd name="connsiteY3" fmla="*/ 0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1138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379" y="759"/>
                      <a:pt x="506" y="1138"/>
                    </a:cubicBezTo>
                    <a:cubicBezTo>
                      <a:pt x="379" y="759"/>
                      <a:pt x="126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0" name="Freeform: Shape 10299">
                <a:extLst>
                  <a:ext uri="{FF2B5EF4-FFF2-40B4-BE49-F238E27FC236}">
                    <a16:creationId xmlns:a16="http://schemas.microsoft.com/office/drawing/2014/main" id="{DDCB174E-8BF3-2FAE-E3BE-D54B4D0153BB}"/>
                  </a:ext>
                </a:extLst>
              </p:cNvPr>
              <p:cNvSpPr/>
              <p:nvPr/>
            </p:nvSpPr>
            <p:spPr>
              <a:xfrm>
                <a:off x="6892229" y="2344811"/>
                <a:ext cx="12647" cy="126"/>
              </a:xfrm>
              <a:custGeom>
                <a:avLst/>
                <a:gdLst>
                  <a:gd name="connsiteX0" fmla="*/ 0 w 12647"/>
                  <a:gd name="connsiteY0" fmla="*/ 126 h 126"/>
                  <a:gd name="connsiteX1" fmla="*/ 0 w 12647"/>
                  <a:gd name="connsiteY1" fmla="*/ 0 h 126"/>
                  <a:gd name="connsiteX2" fmla="*/ 0 w 12647"/>
                  <a:gd name="connsiteY2" fmla="*/ 126 h 126"/>
                  <a:gd name="connsiteX3" fmla="*/ 0 w 12647"/>
                  <a:gd name="connsiteY3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126"/>
                    </a:moveTo>
                    <a:cubicBezTo>
                      <a:pt x="0" y="126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1" name="Freeform: Shape 10300">
                <a:extLst>
                  <a:ext uri="{FF2B5EF4-FFF2-40B4-BE49-F238E27FC236}">
                    <a16:creationId xmlns:a16="http://schemas.microsoft.com/office/drawing/2014/main" id="{9BEE1EAA-588B-BAC2-615A-C3F0E5F1DA76}"/>
                  </a:ext>
                </a:extLst>
              </p:cNvPr>
              <p:cNvSpPr/>
              <p:nvPr/>
            </p:nvSpPr>
            <p:spPr>
              <a:xfrm>
                <a:off x="6200651" y="2133063"/>
                <a:ext cx="802871" cy="1824981"/>
              </a:xfrm>
              <a:custGeom>
                <a:avLst/>
                <a:gdLst>
                  <a:gd name="connsiteX0" fmla="*/ 784286 w 802871"/>
                  <a:gd name="connsiteY0" fmla="*/ 1083557 h 1824981"/>
                  <a:gd name="connsiteX1" fmla="*/ 780366 w 802871"/>
                  <a:gd name="connsiteY1" fmla="*/ 1080142 h 1824981"/>
                  <a:gd name="connsiteX2" fmla="*/ 777583 w 802871"/>
                  <a:gd name="connsiteY2" fmla="*/ 1077992 h 1824981"/>
                  <a:gd name="connsiteX3" fmla="*/ 771006 w 802871"/>
                  <a:gd name="connsiteY3" fmla="*/ 1073692 h 1824981"/>
                  <a:gd name="connsiteX4" fmla="*/ 752540 w 802871"/>
                  <a:gd name="connsiteY4" fmla="*/ 1066862 h 1824981"/>
                  <a:gd name="connsiteX5" fmla="*/ 740778 w 802871"/>
                  <a:gd name="connsiteY5" fmla="*/ 1066482 h 1824981"/>
                  <a:gd name="connsiteX6" fmla="*/ 734960 w 802871"/>
                  <a:gd name="connsiteY6" fmla="*/ 1067368 h 1824981"/>
                  <a:gd name="connsiteX7" fmla="*/ 728130 w 802871"/>
                  <a:gd name="connsiteY7" fmla="*/ 1069644 h 1824981"/>
                  <a:gd name="connsiteX8" fmla="*/ 716621 w 802871"/>
                  <a:gd name="connsiteY8" fmla="*/ 1075968 h 1824981"/>
                  <a:gd name="connsiteX9" fmla="*/ 709159 w 802871"/>
                  <a:gd name="connsiteY9" fmla="*/ 1080648 h 1824981"/>
                  <a:gd name="connsiteX10" fmla="*/ 707515 w 802871"/>
                  <a:gd name="connsiteY10" fmla="*/ 1081660 h 1824981"/>
                  <a:gd name="connsiteX11" fmla="*/ 706629 w 802871"/>
                  <a:gd name="connsiteY11" fmla="*/ 1082166 h 1824981"/>
                  <a:gd name="connsiteX12" fmla="*/ 704353 w 802871"/>
                  <a:gd name="connsiteY12" fmla="*/ 1083810 h 1824981"/>
                  <a:gd name="connsiteX13" fmla="*/ 696891 w 802871"/>
                  <a:gd name="connsiteY13" fmla="*/ 1090513 h 1824981"/>
                  <a:gd name="connsiteX14" fmla="*/ 684622 w 802871"/>
                  <a:gd name="connsiteY14" fmla="*/ 1111255 h 1824981"/>
                  <a:gd name="connsiteX15" fmla="*/ 679563 w 802871"/>
                  <a:gd name="connsiteY15" fmla="*/ 1125041 h 1824981"/>
                  <a:gd name="connsiteX16" fmla="*/ 671721 w 802871"/>
                  <a:gd name="connsiteY16" fmla="*/ 1147048 h 1824981"/>
                  <a:gd name="connsiteX17" fmla="*/ 672101 w 802871"/>
                  <a:gd name="connsiteY17" fmla="*/ 1143886 h 1824981"/>
                  <a:gd name="connsiteX18" fmla="*/ 673745 w 802871"/>
                  <a:gd name="connsiteY18" fmla="*/ 1136424 h 1824981"/>
                  <a:gd name="connsiteX19" fmla="*/ 682599 w 802871"/>
                  <a:gd name="connsiteY19" fmla="*/ 1106702 h 1824981"/>
                  <a:gd name="connsiteX20" fmla="*/ 671595 w 802871"/>
                  <a:gd name="connsiteY20" fmla="*/ 1138069 h 1824981"/>
                  <a:gd name="connsiteX21" fmla="*/ 668054 w 802871"/>
                  <a:gd name="connsiteY21" fmla="*/ 1149957 h 1824981"/>
                  <a:gd name="connsiteX22" fmla="*/ 665397 w 802871"/>
                  <a:gd name="connsiteY22" fmla="*/ 1159570 h 1824981"/>
                  <a:gd name="connsiteX23" fmla="*/ 658315 w 802871"/>
                  <a:gd name="connsiteY23" fmla="*/ 1187015 h 1824981"/>
                  <a:gd name="connsiteX24" fmla="*/ 647311 w 802871"/>
                  <a:gd name="connsiteY24" fmla="*/ 1237227 h 1824981"/>
                  <a:gd name="connsiteX25" fmla="*/ 625810 w 802871"/>
                  <a:gd name="connsiteY25" fmla="*/ 1307675 h 1824981"/>
                  <a:gd name="connsiteX26" fmla="*/ 616198 w 802871"/>
                  <a:gd name="connsiteY26" fmla="*/ 1338788 h 1824981"/>
                  <a:gd name="connsiteX27" fmla="*/ 606079 w 802871"/>
                  <a:gd name="connsiteY27" fmla="*/ 1365475 h 1824981"/>
                  <a:gd name="connsiteX28" fmla="*/ 584073 w 802871"/>
                  <a:gd name="connsiteY28" fmla="*/ 1416319 h 1824981"/>
                  <a:gd name="connsiteX29" fmla="*/ 566113 w 802871"/>
                  <a:gd name="connsiteY29" fmla="*/ 1462104 h 1824981"/>
                  <a:gd name="connsiteX30" fmla="*/ 550303 w 802871"/>
                  <a:gd name="connsiteY30" fmla="*/ 1503082 h 1824981"/>
                  <a:gd name="connsiteX31" fmla="*/ 534494 w 802871"/>
                  <a:gd name="connsiteY31" fmla="*/ 1541405 h 1824981"/>
                  <a:gd name="connsiteX32" fmla="*/ 516786 w 802871"/>
                  <a:gd name="connsiteY32" fmla="*/ 1576945 h 1824981"/>
                  <a:gd name="connsiteX33" fmla="*/ 509325 w 802871"/>
                  <a:gd name="connsiteY33" fmla="*/ 1588708 h 1824981"/>
                  <a:gd name="connsiteX34" fmla="*/ 508439 w 802871"/>
                  <a:gd name="connsiteY34" fmla="*/ 1585798 h 1824981"/>
                  <a:gd name="connsiteX35" fmla="*/ 505783 w 802871"/>
                  <a:gd name="connsiteY35" fmla="*/ 1572898 h 1824981"/>
                  <a:gd name="connsiteX36" fmla="*/ 505024 w 802871"/>
                  <a:gd name="connsiteY36" fmla="*/ 1566195 h 1824981"/>
                  <a:gd name="connsiteX37" fmla="*/ 504645 w 802871"/>
                  <a:gd name="connsiteY37" fmla="*/ 1558859 h 1824981"/>
                  <a:gd name="connsiteX38" fmla="*/ 504013 w 802871"/>
                  <a:gd name="connsiteY38" fmla="*/ 1477281 h 1824981"/>
                  <a:gd name="connsiteX39" fmla="*/ 503760 w 802871"/>
                  <a:gd name="connsiteY39" fmla="*/ 1417457 h 1824981"/>
                  <a:gd name="connsiteX40" fmla="*/ 504645 w 802871"/>
                  <a:gd name="connsiteY40" fmla="*/ 1349033 h 1824981"/>
                  <a:gd name="connsiteX41" fmla="*/ 498068 w 802871"/>
                  <a:gd name="connsiteY41" fmla="*/ 1348527 h 1824981"/>
                  <a:gd name="connsiteX42" fmla="*/ 495033 w 802871"/>
                  <a:gd name="connsiteY42" fmla="*/ 1410248 h 1824981"/>
                  <a:gd name="connsiteX43" fmla="*/ 491997 w 802871"/>
                  <a:gd name="connsiteY43" fmla="*/ 1477534 h 1824981"/>
                  <a:gd name="connsiteX44" fmla="*/ 498195 w 802871"/>
                  <a:gd name="connsiteY44" fmla="*/ 1538496 h 1824981"/>
                  <a:gd name="connsiteX45" fmla="*/ 503001 w 802871"/>
                  <a:gd name="connsiteY45" fmla="*/ 1573277 h 1824981"/>
                  <a:gd name="connsiteX46" fmla="*/ 508566 w 802871"/>
                  <a:gd name="connsiteY46" fmla="*/ 1589846 h 1824981"/>
                  <a:gd name="connsiteX47" fmla="*/ 507048 w 802871"/>
                  <a:gd name="connsiteY47" fmla="*/ 1591996 h 1824981"/>
                  <a:gd name="connsiteX48" fmla="*/ 503886 w 802871"/>
                  <a:gd name="connsiteY48" fmla="*/ 1595917 h 1824981"/>
                  <a:gd name="connsiteX49" fmla="*/ 501736 w 802871"/>
                  <a:gd name="connsiteY49" fmla="*/ 1591237 h 1824981"/>
                  <a:gd name="connsiteX50" fmla="*/ 497436 w 802871"/>
                  <a:gd name="connsiteY50" fmla="*/ 1575174 h 1824981"/>
                  <a:gd name="connsiteX51" fmla="*/ 496171 w 802871"/>
                  <a:gd name="connsiteY51" fmla="*/ 1565942 h 1824981"/>
                  <a:gd name="connsiteX52" fmla="*/ 495538 w 802871"/>
                  <a:gd name="connsiteY52" fmla="*/ 1555317 h 1824981"/>
                  <a:gd name="connsiteX53" fmla="*/ 489973 w 802871"/>
                  <a:gd name="connsiteY53" fmla="*/ 1529896 h 1824981"/>
                  <a:gd name="connsiteX54" fmla="*/ 490480 w 802871"/>
                  <a:gd name="connsiteY54" fmla="*/ 1475131 h 1824981"/>
                  <a:gd name="connsiteX55" fmla="*/ 493009 w 802871"/>
                  <a:gd name="connsiteY55" fmla="*/ 1424919 h 1824981"/>
                  <a:gd name="connsiteX56" fmla="*/ 497183 w 802871"/>
                  <a:gd name="connsiteY56" fmla="*/ 1328543 h 1824981"/>
                  <a:gd name="connsiteX57" fmla="*/ 520834 w 802871"/>
                  <a:gd name="connsiteY57" fmla="*/ 1114417 h 1824981"/>
                  <a:gd name="connsiteX58" fmla="*/ 512360 w 802871"/>
                  <a:gd name="connsiteY58" fmla="*/ 1139839 h 1824981"/>
                  <a:gd name="connsiteX59" fmla="*/ 529434 w 802871"/>
                  <a:gd name="connsiteY59" fmla="*/ 1009947 h 1824981"/>
                  <a:gd name="connsiteX60" fmla="*/ 518684 w 802871"/>
                  <a:gd name="connsiteY60" fmla="*/ 1066356 h 1824981"/>
                  <a:gd name="connsiteX61" fmla="*/ 505404 w 802871"/>
                  <a:gd name="connsiteY61" fmla="*/ 1191821 h 1824981"/>
                  <a:gd name="connsiteX62" fmla="*/ 501736 w 802871"/>
                  <a:gd name="connsiteY62" fmla="*/ 1165008 h 1824981"/>
                  <a:gd name="connsiteX63" fmla="*/ 522984 w 802871"/>
                  <a:gd name="connsiteY63" fmla="*/ 1009062 h 1824981"/>
                  <a:gd name="connsiteX64" fmla="*/ 515142 w 802871"/>
                  <a:gd name="connsiteY64" fmla="*/ 1034484 h 1824981"/>
                  <a:gd name="connsiteX65" fmla="*/ 536770 w 802871"/>
                  <a:gd name="connsiteY65" fmla="*/ 903833 h 1824981"/>
                  <a:gd name="connsiteX66" fmla="*/ 563710 w 802871"/>
                  <a:gd name="connsiteY66" fmla="*/ 776723 h 1824981"/>
                  <a:gd name="connsiteX67" fmla="*/ 571046 w 802871"/>
                  <a:gd name="connsiteY67" fmla="*/ 721831 h 1824981"/>
                  <a:gd name="connsiteX68" fmla="*/ 574460 w 802871"/>
                  <a:gd name="connsiteY68" fmla="*/ 671746 h 1824981"/>
                  <a:gd name="connsiteX69" fmla="*/ 565860 w 802871"/>
                  <a:gd name="connsiteY69" fmla="*/ 739159 h 1824981"/>
                  <a:gd name="connsiteX70" fmla="*/ 555488 w 802871"/>
                  <a:gd name="connsiteY70" fmla="*/ 786967 h 1824981"/>
                  <a:gd name="connsiteX71" fmla="*/ 534999 w 802871"/>
                  <a:gd name="connsiteY71" fmla="*/ 878284 h 1824981"/>
                  <a:gd name="connsiteX72" fmla="*/ 531711 w 802871"/>
                  <a:gd name="connsiteY72" fmla="*/ 874869 h 1824981"/>
                  <a:gd name="connsiteX73" fmla="*/ 542841 w 802871"/>
                  <a:gd name="connsiteY73" fmla="*/ 814287 h 1824981"/>
                  <a:gd name="connsiteX74" fmla="*/ 558398 w 802871"/>
                  <a:gd name="connsiteY74" fmla="*/ 732835 h 1824981"/>
                  <a:gd name="connsiteX75" fmla="*/ 566240 w 802871"/>
                  <a:gd name="connsiteY75" fmla="*/ 673391 h 1824981"/>
                  <a:gd name="connsiteX76" fmla="*/ 562066 w 802871"/>
                  <a:gd name="connsiteY76" fmla="*/ 718796 h 1824981"/>
                  <a:gd name="connsiteX77" fmla="*/ 550177 w 802871"/>
                  <a:gd name="connsiteY77" fmla="*/ 800880 h 1824981"/>
                  <a:gd name="connsiteX78" fmla="*/ 569148 w 802871"/>
                  <a:gd name="connsiteY78" fmla="*/ 697295 h 1824981"/>
                  <a:gd name="connsiteX79" fmla="*/ 573449 w 802871"/>
                  <a:gd name="connsiteY79" fmla="*/ 652522 h 1824981"/>
                  <a:gd name="connsiteX80" fmla="*/ 591282 w 802871"/>
                  <a:gd name="connsiteY80" fmla="*/ 572968 h 1824981"/>
                  <a:gd name="connsiteX81" fmla="*/ 613669 w 802871"/>
                  <a:gd name="connsiteY81" fmla="*/ 568415 h 1824981"/>
                  <a:gd name="connsiteX82" fmla="*/ 613289 w 802871"/>
                  <a:gd name="connsiteY82" fmla="*/ 566264 h 1824981"/>
                  <a:gd name="connsiteX83" fmla="*/ 592167 w 802871"/>
                  <a:gd name="connsiteY83" fmla="*/ 569426 h 1824981"/>
                  <a:gd name="connsiteX84" fmla="*/ 592167 w 802871"/>
                  <a:gd name="connsiteY84" fmla="*/ 569300 h 1824981"/>
                  <a:gd name="connsiteX85" fmla="*/ 591914 w 802871"/>
                  <a:gd name="connsiteY85" fmla="*/ 569553 h 1824981"/>
                  <a:gd name="connsiteX86" fmla="*/ 589132 w 802871"/>
                  <a:gd name="connsiteY86" fmla="*/ 570185 h 1824981"/>
                  <a:gd name="connsiteX87" fmla="*/ 588879 w 802871"/>
                  <a:gd name="connsiteY87" fmla="*/ 572715 h 1824981"/>
                  <a:gd name="connsiteX88" fmla="*/ 587741 w 802871"/>
                  <a:gd name="connsiteY88" fmla="*/ 573980 h 1824981"/>
                  <a:gd name="connsiteX89" fmla="*/ 588752 w 802871"/>
                  <a:gd name="connsiteY89" fmla="*/ 573727 h 1824981"/>
                  <a:gd name="connsiteX90" fmla="*/ 584831 w 802871"/>
                  <a:gd name="connsiteY90" fmla="*/ 594216 h 1824981"/>
                  <a:gd name="connsiteX91" fmla="*/ 576231 w 802871"/>
                  <a:gd name="connsiteY91" fmla="*/ 618626 h 1824981"/>
                  <a:gd name="connsiteX92" fmla="*/ 586476 w 802871"/>
                  <a:gd name="connsiteY92" fmla="*/ 568288 h 1824981"/>
                  <a:gd name="connsiteX93" fmla="*/ 716747 w 802871"/>
                  <a:gd name="connsiteY93" fmla="*/ 548305 h 1824981"/>
                  <a:gd name="connsiteX94" fmla="*/ 726486 w 802871"/>
                  <a:gd name="connsiteY94" fmla="*/ 546913 h 1824981"/>
                  <a:gd name="connsiteX95" fmla="*/ 761394 w 802871"/>
                  <a:gd name="connsiteY95" fmla="*/ 555640 h 1824981"/>
                  <a:gd name="connsiteX96" fmla="*/ 761394 w 802871"/>
                  <a:gd name="connsiteY96" fmla="*/ 555640 h 1824981"/>
                  <a:gd name="connsiteX97" fmla="*/ 761394 w 802871"/>
                  <a:gd name="connsiteY97" fmla="*/ 555640 h 1824981"/>
                  <a:gd name="connsiteX98" fmla="*/ 774927 w 802871"/>
                  <a:gd name="connsiteY98" fmla="*/ 557284 h 1824981"/>
                  <a:gd name="connsiteX99" fmla="*/ 784792 w 802871"/>
                  <a:gd name="connsiteY99" fmla="*/ 545902 h 1824981"/>
                  <a:gd name="connsiteX100" fmla="*/ 793013 w 802871"/>
                  <a:gd name="connsiteY100" fmla="*/ 514409 h 1824981"/>
                  <a:gd name="connsiteX101" fmla="*/ 791496 w 802871"/>
                  <a:gd name="connsiteY101" fmla="*/ 513523 h 1824981"/>
                  <a:gd name="connsiteX102" fmla="*/ 793267 w 802871"/>
                  <a:gd name="connsiteY102" fmla="*/ 451676 h 1824981"/>
                  <a:gd name="connsiteX103" fmla="*/ 792508 w 802871"/>
                  <a:gd name="connsiteY103" fmla="*/ 446490 h 1824981"/>
                  <a:gd name="connsiteX104" fmla="*/ 770500 w 802871"/>
                  <a:gd name="connsiteY104" fmla="*/ 376422 h 1824981"/>
                  <a:gd name="connsiteX105" fmla="*/ 770500 w 802871"/>
                  <a:gd name="connsiteY105" fmla="*/ 376295 h 1824981"/>
                  <a:gd name="connsiteX106" fmla="*/ 771006 w 802871"/>
                  <a:gd name="connsiteY106" fmla="*/ 374904 h 1824981"/>
                  <a:gd name="connsiteX107" fmla="*/ 787448 w 802871"/>
                  <a:gd name="connsiteY107" fmla="*/ 409432 h 1824981"/>
                  <a:gd name="connsiteX108" fmla="*/ 777330 w 802871"/>
                  <a:gd name="connsiteY108" fmla="*/ 382240 h 1824981"/>
                  <a:gd name="connsiteX109" fmla="*/ 778595 w 802871"/>
                  <a:gd name="connsiteY109" fmla="*/ 384263 h 1824981"/>
                  <a:gd name="connsiteX110" fmla="*/ 752035 w 802871"/>
                  <a:gd name="connsiteY110" fmla="*/ 345941 h 1824981"/>
                  <a:gd name="connsiteX111" fmla="*/ 692211 w 802871"/>
                  <a:gd name="connsiteY111" fmla="*/ 329878 h 1824981"/>
                  <a:gd name="connsiteX112" fmla="*/ 662868 w 802871"/>
                  <a:gd name="connsiteY112" fmla="*/ 338605 h 1824981"/>
                  <a:gd name="connsiteX113" fmla="*/ 664513 w 802871"/>
                  <a:gd name="connsiteY113" fmla="*/ 331649 h 1824981"/>
                  <a:gd name="connsiteX114" fmla="*/ 665524 w 802871"/>
                  <a:gd name="connsiteY114" fmla="*/ 331522 h 1824981"/>
                  <a:gd name="connsiteX115" fmla="*/ 689428 w 802871"/>
                  <a:gd name="connsiteY115" fmla="*/ 326843 h 1824981"/>
                  <a:gd name="connsiteX116" fmla="*/ 720668 w 802871"/>
                  <a:gd name="connsiteY116" fmla="*/ 327475 h 1824981"/>
                  <a:gd name="connsiteX117" fmla="*/ 693855 w 802871"/>
                  <a:gd name="connsiteY117" fmla="*/ 325451 h 1824981"/>
                  <a:gd name="connsiteX118" fmla="*/ 672607 w 802871"/>
                  <a:gd name="connsiteY118" fmla="*/ 327981 h 1824981"/>
                  <a:gd name="connsiteX119" fmla="*/ 665272 w 802871"/>
                  <a:gd name="connsiteY119" fmla="*/ 328993 h 1824981"/>
                  <a:gd name="connsiteX120" fmla="*/ 666536 w 802871"/>
                  <a:gd name="connsiteY120" fmla="*/ 323428 h 1824981"/>
                  <a:gd name="connsiteX121" fmla="*/ 691578 w 802871"/>
                  <a:gd name="connsiteY121" fmla="*/ 319886 h 1824981"/>
                  <a:gd name="connsiteX122" fmla="*/ 721807 w 802871"/>
                  <a:gd name="connsiteY122" fmla="*/ 321784 h 1824981"/>
                  <a:gd name="connsiteX123" fmla="*/ 722439 w 802871"/>
                  <a:gd name="connsiteY123" fmla="*/ 318875 h 1824981"/>
                  <a:gd name="connsiteX124" fmla="*/ 691326 w 802871"/>
                  <a:gd name="connsiteY124" fmla="*/ 316851 h 1824981"/>
                  <a:gd name="connsiteX125" fmla="*/ 667295 w 802871"/>
                  <a:gd name="connsiteY125" fmla="*/ 320139 h 1824981"/>
                  <a:gd name="connsiteX126" fmla="*/ 669318 w 802871"/>
                  <a:gd name="connsiteY126" fmla="*/ 310654 h 1824981"/>
                  <a:gd name="connsiteX127" fmla="*/ 690567 w 802871"/>
                  <a:gd name="connsiteY127" fmla="*/ 306733 h 1824981"/>
                  <a:gd name="connsiteX128" fmla="*/ 669445 w 802871"/>
                  <a:gd name="connsiteY128" fmla="*/ 309515 h 1824981"/>
                  <a:gd name="connsiteX129" fmla="*/ 668180 w 802871"/>
                  <a:gd name="connsiteY129" fmla="*/ 306859 h 1824981"/>
                  <a:gd name="connsiteX130" fmla="*/ 667548 w 802871"/>
                  <a:gd name="connsiteY130" fmla="*/ 309895 h 1824981"/>
                  <a:gd name="connsiteX131" fmla="*/ 664260 w 802871"/>
                  <a:gd name="connsiteY131" fmla="*/ 310401 h 1824981"/>
                  <a:gd name="connsiteX132" fmla="*/ 673872 w 802871"/>
                  <a:gd name="connsiteY132" fmla="*/ 271066 h 1824981"/>
                  <a:gd name="connsiteX133" fmla="*/ 677286 w 802871"/>
                  <a:gd name="connsiteY133" fmla="*/ 257533 h 1824981"/>
                  <a:gd name="connsiteX134" fmla="*/ 682346 w 802871"/>
                  <a:gd name="connsiteY134" fmla="*/ 247035 h 1824981"/>
                  <a:gd name="connsiteX135" fmla="*/ 689049 w 802871"/>
                  <a:gd name="connsiteY135" fmla="*/ 238688 h 1824981"/>
                  <a:gd name="connsiteX136" fmla="*/ 694361 w 802871"/>
                  <a:gd name="connsiteY136" fmla="*/ 233882 h 1824981"/>
                  <a:gd name="connsiteX137" fmla="*/ 694361 w 802871"/>
                  <a:gd name="connsiteY137" fmla="*/ 234261 h 1824981"/>
                  <a:gd name="connsiteX138" fmla="*/ 694361 w 802871"/>
                  <a:gd name="connsiteY138" fmla="*/ 233882 h 1824981"/>
                  <a:gd name="connsiteX139" fmla="*/ 695499 w 802871"/>
                  <a:gd name="connsiteY139" fmla="*/ 232870 h 1824981"/>
                  <a:gd name="connsiteX140" fmla="*/ 698029 w 802871"/>
                  <a:gd name="connsiteY140" fmla="*/ 230973 h 1824981"/>
                  <a:gd name="connsiteX141" fmla="*/ 701570 w 802871"/>
                  <a:gd name="connsiteY141" fmla="*/ 230087 h 1824981"/>
                  <a:gd name="connsiteX142" fmla="*/ 708653 w 802871"/>
                  <a:gd name="connsiteY142" fmla="*/ 226420 h 1824981"/>
                  <a:gd name="connsiteX143" fmla="*/ 710297 w 802871"/>
                  <a:gd name="connsiteY143" fmla="*/ 225155 h 1824981"/>
                  <a:gd name="connsiteX144" fmla="*/ 711182 w 802871"/>
                  <a:gd name="connsiteY144" fmla="*/ 224396 h 1824981"/>
                  <a:gd name="connsiteX145" fmla="*/ 711435 w 802871"/>
                  <a:gd name="connsiteY145" fmla="*/ 224143 h 1824981"/>
                  <a:gd name="connsiteX146" fmla="*/ 713585 w 802871"/>
                  <a:gd name="connsiteY146" fmla="*/ 222246 h 1824981"/>
                  <a:gd name="connsiteX147" fmla="*/ 726360 w 802871"/>
                  <a:gd name="connsiteY147" fmla="*/ 209472 h 1824981"/>
                  <a:gd name="connsiteX148" fmla="*/ 722945 w 802871"/>
                  <a:gd name="connsiteY148" fmla="*/ 210736 h 1824981"/>
                  <a:gd name="connsiteX149" fmla="*/ 714977 w 802871"/>
                  <a:gd name="connsiteY149" fmla="*/ 218072 h 1824981"/>
                  <a:gd name="connsiteX150" fmla="*/ 710297 w 802871"/>
                  <a:gd name="connsiteY150" fmla="*/ 222119 h 1824981"/>
                  <a:gd name="connsiteX151" fmla="*/ 709791 w 802871"/>
                  <a:gd name="connsiteY151" fmla="*/ 222625 h 1824981"/>
                  <a:gd name="connsiteX152" fmla="*/ 708020 w 802871"/>
                  <a:gd name="connsiteY152" fmla="*/ 224143 h 1824981"/>
                  <a:gd name="connsiteX153" fmla="*/ 703974 w 802871"/>
                  <a:gd name="connsiteY153" fmla="*/ 226673 h 1824981"/>
                  <a:gd name="connsiteX154" fmla="*/ 698029 w 802871"/>
                  <a:gd name="connsiteY154" fmla="*/ 228696 h 1824981"/>
                  <a:gd name="connsiteX155" fmla="*/ 698029 w 802871"/>
                  <a:gd name="connsiteY155" fmla="*/ 228696 h 1824981"/>
                  <a:gd name="connsiteX156" fmla="*/ 697776 w 802871"/>
                  <a:gd name="connsiteY156" fmla="*/ 228190 h 1824981"/>
                  <a:gd name="connsiteX157" fmla="*/ 697776 w 802871"/>
                  <a:gd name="connsiteY157" fmla="*/ 228317 h 1824981"/>
                  <a:gd name="connsiteX158" fmla="*/ 697650 w 802871"/>
                  <a:gd name="connsiteY158" fmla="*/ 228317 h 1824981"/>
                  <a:gd name="connsiteX159" fmla="*/ 696764 w 802871"/>
                  <a:gd name="connsiteY159" fmla="*/ 228823 h 1824981"/>
                  <a:gd name="connsiteX160" fmla="*/ 694614 w 802871"/>
                  <a:gd name="connsiteY160" fmla="*/ 229076 h 1824981"/>
                  <a:gd name="connsiteX161" fmla="*/ 693855 w 802871"/>
                  <a:gd name="connsiteY161" fmla="*/ 226926 h 1824981"/>
                  <a:gd name="connsiteX162" fmla="*/ 694993 w 802871"/>
                  <a:gd name="connsiteY162" fmla="*/ 226040 h 1824981"/>
                  <a:gd name="connsiteX163" fmla="*/ 695879 w 802871"/>
                  <a:gd name="connsiteY163" fmla="*/ 225408 h 1824981"/>
                  <a:gd name="connsiteX164" fmla="*/ 696005 w 802871"/>
                  <a:gd name="connsiteY164" fmla="*/ 225408 h 1824981"/>
                  <a:gd name="connsiteX165" fmla="*/ 696132 w 802871"/>
                  <a:gd name="connsiteY165" fmla="*/ 225281 h 1824981"/>
                  <a:gd name="connsiteX166" fmla="*/ 695752 w 802871"/>
                  <a:gd name="connsiteY166" fmla="*/ 224269 h 1824981"/>
                  <a:gd name="connsiteX167" fmla="*/ 696132 w 802871"/>
                  <a:gd name="connsiteY167" fmla="*/ 225281 h 1824981"/>
                  <a:gd name="connsiteX168" fmla="*/ 702962 w 802871"/>
                  <a:gd name="connsiteY168" fmla="*/ 222878 h 1824981"/>
                  <a:gd name="connsiteX169" fmla="*/ 706123 w 802871"/>
                  <a:gd name="connsiteY169" fmla="*/ 220602 h 1824981"/>
                  <a:gd name="connsiteX170" fmla="*/ 706882 w 802871"/>
                  <a:gd name="connsiteY170" fmla="*/ 219843 h 1824981"/>
                  <a:gd name="connsiteX171" fmla="*/ 707388 w 802871"/>
                  <a:gd name="connsiteY171" fmla="*/ 219337 h 1824981"/>
                  <a:gd name="connsiteX172" fmla="*/ 711815 w 802871"/>
                  <a:gd name="connsiteY172" fmla="*/ 215037 h 1824981"/>
                  <a:gd name="connsiteX173" fmla="*/ 719657 w 802871"/>
                  <a:gd name="connsiteY173" fmla="*/ 206563 h 1824981"/>
                  <a:gd name="connsiteX174" fmla="*/ 729648 w 802871"/>
                  <a:gd name="connsiteY174" fmla="*/ 192524 h 1824981"/>
                  <a:gd name="connsiteX175" fmla="*/ 734834 w 802871"/>
                  <a:gd name="connsiteY175" fmla="*/ 174437 h 1824981"/>
                  <a:gd name="connsiteX176" fmla="*/ 736731 w 802871"/>
                  <a:gd name="connsiteY176" fmla="*/ 166216 h 1824981"/>
                  <a:gd name="connsiteX177" fmla="*/ 735972 w 802871"/>
                  <a:gd name="connsiteY177" fmla="*/ 159513 h 1824981"/>
                  <a:gd name="connsiteX178" fmla="*/ 734581 w 802871"/>
                  <a:gd name="connsiteY178" fmla="*/ 159387 h 1824981"/>
                  <a:gd name="connsiteX179" fmla="*/ 734834 w 802871"/>
                  <a:gd name="connsiteY179" fmla="*/ 159387 h 1824981"/>
                  <a:gd name="connsiteX180" fmla="*/ 735213 w 802871"/>
                  <a:gd name="connsiteY180" fmla="*/ 159387 h 1824981"/>
                  <a:gd name="connsiteX181" fmla="*/ 741790 w 802871"/>
                  <a:gd name="connsiteY181" fmla="*/ 157616 h 1824981"/>
                  <a:gd name="connsiteX182" fmla="*/ 741790 w 802871"/>
                  <a:gd name="connsiteY182" fmla="*/ 157616 h 1824981"/>
                  <a:gd name="connsiteX183" fmla="*/ 738755 w 802871"/>
                  <a:gd name="connsiteY183" fmla="*/ 158501 h 1824981"/>
                  <a:gd name="connsiteX184" fmla="*/ 743814 w 802871"/>
                  <a:gd name="connsiteY184" fmla="*/ 157110 h 1824981"/>
                  <a:gd name="connsiteX185" fmla="*/ 741917 w 802871"/>
                  <a:gd name="connsiteY185" fmla="*/ 157616 h 1824981"/>
                  <a:gd name="connsiteX186" fmla="*/ 744952 w 802871"/>
                  <a:gd name="connsiteY186" fmla="*/ 156731 h 1824981"/>
                  <a:gd name="connsiteX187" fmla="*/ 745331 w 802871"/>
                  <a:gd name="connsiteY187" fmla="*/ 156731 h 1824981"/>
                  <a:gd name="connsiteX188" fmla="*/ 745584 w 802871"/>
                  <a:gd name="connsiteY188" fmla="*/ 156604 h 1824981"/>
                  <a:gd name="connsiteX189" fmla="*/ 745584 w 802871"/>
                  <a:gd name="connsiteY189" fmla="*/ 156604 h 1824981"/>
                  <a:gd name="connsiteX190" fmla="*/ 745838 w 802871"/>
                  <a:gd name="connsiteY190" fmla="*/ 157489 h 1824981"/>
                  <a:gd name="connsiteX191" fmla="*/ 746849 w 802871"/>
                  <a:gd name="connsiteY191" fmla="*/ 161031 h 1824981"/>
                  <a:gd name="connsiteX192" fmla="*/ 746217 w 802871"/>
                  <a:gd name="connsiteY192" fmla="*/ 157489 h 1824981"/>
                  <a:gd name="connsiteX193" fmla="*/ 745963 w 802871"/>
                  <a:gd name="connsiteY193" fmla="*/ 156604 h 1824981"/>
                  <a:gd name="connsiteX194" fmla="*/ 745711 w 802871"/>
                  <a:gd name="connsiteY194" fmla="*/ 156604 h 1824981"/>
                  <a:gd name="connsiteX195" fmla="*/ 746849 w 802871"/>
                  <a:gd name="connsiteY195" fmla="*/ 156225 h 1824981"/>
                  <a:gd name="connsiteX196" fmla="*/ 746975 w 802871"/>
                  <a:gd name="connsiteY196" fmla="*/ 156225 h 1824981"/>
                  <a:gd name="connsiteX197" fmla="*/ 746975 w 802871"/>
                  <a:gd name="connsiteY197" fmla="*/ 156225 h 1824981"/>
                  <a:gd name="connsiteX198" fmla="*/ 748367 w 802871"/>
                  <a:gd name="connsiteY198" fmla="*/ 167481 h 1824981"/>
                  <a:gd name="connsiteX199" fmla="*/ 739134 w 802871"/>
                  <a:gd name="connsiteY199" fmla="*/ 197203 h 1824981"/>
                  <a:gd name="connsiteX200" fmla="*/ 725348 w 802871"/>
                  <a:gd name="connsiteY200" fmla="*/ 214910 h 1824981"/>
                  <a:gd name="connsiteX201" fmla="*/ 714471 w 802871"/>
                  <a:gd name="connsiteY201" fmla="*/ 225787 h 1824981"/>
                  <a:gd name="connsiteX202" fmla="*/ 712574 w 802871"/>
                  <a:gd name="connsiteY202" fmla="*/ 227684 h 1824981"/>
                  <a:gd name="connsiteX203" fmla="*/ 705491 w 802871"/>
                  <a:gd name="connsiteY203" fmla="*/ 232491 h 1824981"/>
                  <a:gd name="connsiteX204" fmla="*/ 699420 w 802871"/>
                  <a:gd name="connsiteY204" fmla="*/ 234641 h 1824981"/>
                  <a:gd name="connsiteX205" fmla="*/ 694235 w 802871"/>
                  <a:gd name="connsiteY205" fmla="*/ 235526 h 1824981"/>
                  <a:gd name="connsiteX206" fmla="*/ 693729 w 802871"/>
                  <a:gd name="connsiteY206" fmla="*/ 235526 h 1824981"/>
                  <a:gd name="connsiteX207" fmla="*/ 693729 w 802871"/>
                  <a:gd name="connsiteY207" fmla="*/ 235526 h 1824981"/>
                  <a:gd name="connsiteX208" fmla="*/ 693729 w 802871"/>
                  <a:gd name="connsiteY208" fmla="*/ 235526 h 1824981"/>
                  <a:gd name="connsiteX209" fmla="*/ 693729 w 802871"/>
                  <a:gd name="connsiteY209" fmla="*/ 235526 h 1824981"/>
                  <a:gd name="connsiteX210" fmla="*/ 693729 w 802871"/>
                  <a:gd name="connsiteY210" fmla="*/ 235400 h 1824981"/>
                  <a:gd name="connsiteX211" fmla="*/ 693729 w 802871"/>
                  <a:gd name="connsiteY211" fmla="*/ 236032 h 1824981"/>
                  <a:gd name="connsiteX212" fmla="*/ 693855 w 802871"/>
                  <a:gd name="connsiteY212" fmla="*/ 236032 h 1824981"/>
                  <a:gd name="connsiteX213" fmla="*/ 697270 w 802871"/>
                  <a:gd name="connsiteY213" fmla="*/ 235653 h 1824981"/>
                  <a:gd name="connsiteX214" fmla="*/ 707388 w 802871"/>
                  <a:gd name="connsiteY214" fmla="*/ 232111 h 1824981"/>
                  <a:gd name="connsiteX215" fmla="*/ 713206 w 802871"/>
                  <a:gd name="connsiteY215" fmla="*/ 227811 h 1824981"/>
                  <a:gd name="connsiteX216" fmla="*/ 713585 w 802871"/>
                  <a:gd name="connsiteY216" fmla="*/ 227558 h 1824981"/>
                  <a:gd name="connsiteX217" fmla="*/ 714977 w 802871"/>
                  <a:gd name="connsiteY217" fmla="*/ 226293 h 1824981"/>
                  <a:gd name="connsiteX218" fmla="*/ 721428 w 802871"/>
                  <a:gd name="connsiteY218" fmla="*/ 220349 h 1824981"/>
                  <a:gd name="connsiteX219" fmla="*/ 734075 w 802871"/>
                  <a:gd name="connsiteY219" fmla="*/ 206436 h 1824981"/>
                  <a:gd name="connsiteX220" fmla="*/ 750011 w 802871"/>
                  <a:gd name="connsiteY220" fmla="*/ 167228 h 1824981"/>
                  <a:gd name="connsiteX221" fmla="*/ 749125 w 802871"/>
                  <a:gd name="connsiteY221" fmla="*/ 157869 h 1824981"/>
                  <a:gd name="connsiteX222" fmla="*/ 748493 w 802871"/>
                  <a:gd name="connsiteY222" fmla="*/ 155466 h 1824981"/>
                  <a:gd name="connsiteX223" fmla="*/ 748493 w 802871"/>
                  <a:gd name="connsiteY223" fmla="*/ 155466 h 1824981"/>
                  <a:gd name="connsiteX224" fmla="*/ 746975 w 802871"/>
                  <a:gd name="connsiteY224" fmla="*/ 155845 h 1824981"/>
                  <a:gd name="connsiteX225" fmla="*/ 746975 w 802871"/>
                  <a:gd name="connsiteY225" fmla="*/ 155845 h 1824981"/>
                  <a:gd name="connsiteX226" fmla="*/ 746975 w 802871"/>
                  <a:gd name="connsiteY226" fmla="*/ 155845 h 1824981"/>
                  <a:gd name="connsiteX227" fmla="*/ 746975 w 802871"/>
                  <a:gd name="connsiteY227" fmla="*/ 155845 h 1824981"/>
                  <a:gd name="connsiteX228" fmla="*/ 745331 w 802871"/>
                  <a:gd name="connsiteY228" fmla="*/ 156351 h 1824981"/>
                  <a:gd name="connsiteX229" fmla="*/ 745331 w 802871"/>
                  <a:gd name="connsiteY229" fmla="*/ 156351 h 1824981"/>
                  <a:gd name="connsiteX230" fmla="*/ 745331 w 802871"/>
                  <a:gd name="connsiteY230" fmla="*/ 156351 h 1824981"/>
                  <a:gd name="connsiteX231" fmla="*/ 745331 w 802871"/>
                  <a:gd name="connsiteY231" fmla="*/ 156351 h 1824981"/>
                  <a:gd name="connsiteX232" fmla="*/ 744952 w 802871"/>
                  <a:gd name="connsiteY232" fmla="*/ 156351 h 1824981"/>
                  <a:gd name="connsiteX233" fmla="*/ 736731 w 802871"/>
                  <a:gd name="connsiteY233" fmla="*/ 158628 h 1824981"/>
                  <a:gd name="connsiteX234" fmla="*/ 734454 w 802871"/>
                  <a:gd name="connsiteY234" fmla="*/ 159260 h 1824981"/>
                  <a:gd name="connsiteX235" fmla="*/ 733949 w 802871"/>
                  <a:gd name="connsiteY235" fmla="*/ 159387 h 1824981"/>
                  <a:gd name="connsiteX236" fmla="*/ 729901 w 802871"/>
                  <a:gd name="connsiteY236" fmla="*/ 160398 h 1824981"/>
                  <a:gd name="connsiteX237" fmla="*/ 730280 w 802871"/>
                  <a:gd name="connsiteY237" fmla="*/ 160398 h 1824981"/>
                  <a:gd name="connsiteX238" fmla="*/ 730028 w 802871"/>
                  <a:gd name="connsiteY238" fmla="*/ 160398 h 1824981"/>
                  <a:gd name="connsiteX239" fmla="*/ 729775 w 802871"/>
                  <a:gd name="connsiteY239" fmla="*/ 160525 h 1824981"/>
                  <a:gd name="connsiteX240" fmla="*/ 729775 w 802871"/>
                  <a:gd name="connsiteY240" fmla="*/ 160525 h 1824981"/>
                  <a:gd name="connsiteX241" fmla="*/ 729901 w 802871"/>
                  <a:gd name="connsiteY241" fmla="*/ 160525 h 1824981"/>
                  <a:gd name="connsiteX242" fmla="*/ 729648 w 802871"/>
                  <a:gd name="connsiteY242" fmla="*/ 160525 h 1824981"/>
                  <a:gd name="connsiteX243" fmla="*/ 727877 w 802871"/>
                  <a:gd name="connsiteY243" fmla="*/ 160904 h 1824981"/>
                  <a:gd name="connsiteX244" fmla="*/ 726992 w 802871"/>
                  <a:gd name="connsiteY244" fmla="*/ 161031 h 1824981"/>
                  <a:gd name="connsiteX245" fmla="*/ 726992 w 802871"/>
                  <a:gd name="connsiteY245" fmla="*/ 161031 h 1824981"/>
                  <a:gd name="connsiteX246" fmla="*/ 726739 w 802871"/>
                  <a:gd name="connsiteY246" fmla="*/ 161031 h 1824981"/>
                  <a:gd name="connsiteX247" fmla="*/ 726613 w 802871"/>
                  <a:gd name="connsiteY247" fmla="*/ 161031 h 1824981"/>
                  <a:gd name="connsiteX248" fmla="*/ 726866 w 802871"/>
                  <a:gd name="connsiteY248" fmla="*/ 161031 h 1824981"/>
                  <a:gd name="connsiteX249" fmla="*/ 724969 w 802871"/>
                  <a:gd name="connsiteY249" fmla="*/ 161284 h 1824981"/>
                  <a:gd name="connsiteX250" fmla="*/ 725222 w 802871"/>
                  <a:gd name="connsiteY250" fmla="*/ 161284 h 1824981"/>
                  <a:gd name="connsiteX251" fmla="*/ 724842 w 802871"/>
                  <a:gd name="connsiteY251" fmla="*/ 161284 h 1824981"/>
                  <a:gd name="connsiteX252" fmla="*/ 724842 w 802871"/>
                  <a:gd name="connsiteY252" fmla="*/ 161284 h 1824981"/>
                  <a:gd name="connsiteX253" fmla="*/ 724842 w 802871"/>
                  <a:gd name="connsiteY253" fmla="*/ 161284 h 1824981"/>
                  <a:gd name="connsiteX254" fmla="*/ 724969 w 802871"/>
                  <a:gd name="connsiteY254" fmla="*/ 161284 h 1824981"/>
                  <a:gd name="connsiteX255" fmla="*/ 724969 w 802871"/>
                  <a:gd name="connsiteY255" fmla="*/ 161284 h 1824981"/>
                  <a:gd name="connsiteX256" fmla="*/ 724715 w 802871"/>
                  <a:gd name="connsiteY256" fmla="*/ 161284 h 1824981"/>
                  <a:gd name="connsiteX257" fmla="*/ 724589 w 802871"/>
                  <a:gd name="connsiteY257" fmla="*/ 161284 h 1824981"/>
                  <a:gd name="connsiteX258" fmla="*/ 724715 w 802871"/>
                  <a:gd name="connsiteY258" fmla="*/ 161284 h 1824981"/>
                  <a:gd name="connsiteX259" fmla="*/ 724715 w 802871"/>
                  <a:gd name="connsiteY259" fmla="*/ 161284 h 1824981"/>
                  <a:gd name="connsiteX260" fmla="*/ 724715 w 802871"/>
                  <a:gd name="connsiteY260" fmla="*/ 161284 h 1824981"/>
                  <a:gd name="connsiteX261" fmla="*/ 724715 w 802871"/>
                  <a:gd name="connsiteY261" fmla="*/ 161284 h 1824981"/>
                  <a:gd name="connsiteX262" fmla="*/ 724715 w 802871"/>
                  <a:gd name="connsiteY262" fmla="*/ 161284 h 1824981"/>
                  <a:gd name="connsiteX263" fmla="*/ 724715 w 802871"/>
                  <a:gd name="connsiteY263" fmla="*/ 161284 h 1824981"/>
                  <a:gd name="connsiteX264" fmla="*/ 724715 w 802871"/>
                  <a:gd name="connsiteY264" fmla="*/ 161284 h 1824981"/>
                  <a:gd name="connsiteX265" fmla="*/ 724715 w 802871"/>
                  <a:gd name="connsiteY265" fmla="*/ 161284 h 1824981"/>
                  <a:gd name="connsiteX266" fmla="*/ 724715 w 802871"/>
                  <a:gd name="connsiteY266" fmla="*/ 161284 h 1824981"/>
                  <a:gd name="connsiteX267" fmla="*/ 724589 w 802871"/>
                  <a:gd name="connsiteY267" fmla="*/ 161284 h 1824981"/>
                  <a:gd name="connsiteX268" fmla="*/ 724589 w 802871"/>
                  <a:gd name="connsiteY268" fmla="*/ 161284 h 1824981"/>
                  <a:gd name="connsiteX269" fmla="*/ 724589 w 802871"/>
                  <a:gd name="connsiteY269" fmla="*/ 161284 h 1824981"/>
                  <a:gd name="connsiteX270" fmla="*/ 724589 w 802871"/>
                  <a:gd name="connsiteY270" fmla="*/ 161284 h 1824981"/>
                  <a:gd name="connsiteX271" fmla="*/ 724589 w 802871"/>
                  <a:gd name="connsiteY271" fmla="*/ 161284 h 1824981"/>
                  <a:gd name="connsiteX272" fmla="*/ 724589 w 802871"/>
                  <a:gd name="connsiteY272" fmla="*/ 161284 h 1824981"/>
                  <a:gd name="connsiteX273" fmla="*/ 724589 w 802871"/>
                  <a:gd name="connsiteY273" fmla="*/ 161284 h 1824981"/>
                  <a:gd name="connsiteX274" fmla="*/ 724589 w 802871"/>
                  <a:gd name="connsiteY274" fmla="*/ 161284 h 1824981"/>
                  <a:gd name="connsiteX275" fmla="*/ 724589 w 802871"/>
                  <a:gd name="connsiteY275" fmla="*/ 161284 h 1824981"/>
                  <a:gd name="connsiteX276" fmla="*/ 724589 w 802871"/>
                  <a:gd name="connsiteY276" fmla="*/ 161284 h 1824981"/>
                  <a:gd name="connsiteX277" fmla="*/ 724589 w 802871"/>
                  <a:gd name="connsiteY277" fmla="*/ 161284 h 1824981"/>
                  <a:gd name="connsiteX278" fmla="*/ 724589 w 802871"/>
                  <a:gd name="connsiteY278" fmla="*/ 161284 h 1824981"/>
                  <a:gd name="connsiteX279" fmla="*/ 724589 w 802871"/>
                  <a:gd name="connsiteY279" fmla="*/ 161284 h 1824981"/>
                  <a:gd name="connsiteX280" fmla="*/ 724589 w 802871"/>
                  <a:gd name="connsiteY280" fmla="*/ 161284 h 1824981"/>
                  <a:gd name="connsiteX281" fmla="*/ 724463 w 802871"/>
                  <a:gd name="connsiteY281" fmla="*/ 161284 h 1824981"/>
                  <a:gd name="connsiteX282" fmla="*/ 724463 w 802871"/>
                  <a:gd name="connsiteY282" fmla="*/ 161284 h 1824981"/>
                  <a:gd name="connsiteX283" fmla="*/ 724589 w 802871"/>
                  <a:gd name="connsiteY283" fmla="*/ 161284 h 1824981"/>
                  <a:gd name="connsiteX284" fmla="*/ 723451 w 802871"/>
                  <a:gd name="connsiteY284" fmla="*/ 161284 h 1824981"/>
                  <a:gd name="connsiteX285" fmla="*/ 734708 w 802871"/>
                  <a:gd name="connsiteY285" fmla="*/ 155339 h 1824981"/>
                  <a:gd name="connsiteX286" fmla="*/ 728889 w 802871"/>
                  <a:gd name="connsiteY286" fmla="*/ 140162 h 1824981"/>
                  <a:gd name="connsiteX287" fmla="*/ 728889 w 802871"/>
                  <a:gd name="connsiteY287" fmla="*/ 139783 h 1824981"/>
                  <a:gd name="connsiteX288" fmla="*/ 728130 w 802871"/>
                  <a:gd name="connsiteY288" fmla="*/ 138644 h 1824981"/>
                  <a:gd name="connsiteX289" fmla="*/ 697017 w 802871"/>
                  <a:gd name="connsiteY289" fmla="*/ 94883 h 1824981"/>
                  <a:gd name="connsiteX290" fmla="*/ 676527 w 802871"/>
                  <a:gd name="connsiteY290" fmla="*/ 72876 h 1824981"/>
                  <a:gd name="connsiteX291" fmla="*/ 717506 w 802871"/>
                  <a:gd name="connsiteY291" fmla="*/ 115372 h 1824981"/>
                  <a:gd name="connsiteX292" fmla="*/ 725601 w 802871"/>
                  <a:gd name="connsiteY292" fmla="*/ 125238 h 1824981"/>
                  <a:gd name="connsiteX293" fmla="*/ 700937 w 802871"/>
                  <a:gd name="connsiteY293" fmla="*/ 88433 h 1824981"/>
                  <a:gd name="connsiteX294" fmla="*/ 735719 w 802871"/>
                  <a:gd name="connsiteY294" fmla="*/ 134471 h 1824981"/>
                  <a:gd name="connsiteX295" fmla="*/ 736099 w 802871"/>
                  <a:gd name="connsiteY295" fmla="*/ 135103 h 1824981"/>
                  <a:gd name="connsiteX296" fmla="*/ 736857 w 802871"/>
                  <a:gd name="connsiteY296" fmla="*/ 136747 h 1824981"/>
                  <a:gd name="connsiteX297" fmla="*/ 743814 w 802871"/>
                  <a:gd name="connsiteY297" fmla="*/ 151419 h 1824981"/>
                  <a:gd name="connsiteX298" fmla="*/ 723577 w 802871"/>
                  <a:gd name="connsiteY298" fmla="*/ 161284 h 1824981"/>
                  <a:gd name="connsiteX299" fmla="*/ 744572 w 802871"/>
                  <a:gd name="connsiteY299" fmla="*/ 151039 h 1824981"/>
                  <a:gd name="connsiteX300" fmla="*/ 738248 w 802871"/>
                  <a:gd name="connsiteY300" fmla="*/ 136115 h 1824981"/>
                  <a:gd name="connsiteX301" fmla="*/ 737490 w 802871"/>
                  <a:gd name="connsiteY301" fmla="*/ 134471 h 1824981"/>
                  <a:gd name="connsiteX302" fmla="*/ 736984 w 802871"/>
                  <a:gd name="connsiteY302" fmla="*/ 133712 h 1824981"/>
                  <a:gd name="connsiteX303" fmla="*/ 720542 w 802871"/>
                  <a:gd name="connsiteY303" fmla="*/ 109807 h 1824981"/>
                  <a:gd name="connsiteX304" fmla="*/ 737869 w 802871"/>
                  <a:gd name="connsiteY304" fmla="*/ 133206 h 1824981"/>
                  <a:gd name="connsiteX305" fmla="*/ 738502 w 802871"/>
                  <a:gd name="connsiteY305" fmla="*/ 134218 h 1824981"/>
                  <a:gd name="connsiteX306" fmla="*/ 739134 w 802871"/>
                  <a:gd name="connsiteY306" fmla="*/ 135735 h 1824981"/>
                  <a:gd name="connsiteX307" fmla="*/ 745584 w 802871"/>
                  <a:gd name="connsiteY307" fmla="*/ 150660 h 1824981"/>
                  <a:gd name="connsiteX308" fmla="*/ 723577 w 802871"/>
                  <a:gd name="connsiteY308" fmla="*/ 161284 h 1824981"/>
                  <a:gd name="connsiteX309" fmla="*/ 747102 w 802871"/>
                  <a:gd name="connsiteY309" fmla="*/ 150027 h 1824981"/>
                  <a:gd name="connsiteX310" fmla="*/ 741031 w 802871"/>
                  <a:gd name="connsiteY310" fmla="*/ 134976 h 1824981"/>
                  <a:gd name="connsiteX311" fmla="*/ 740652 w 802871"/>
                  <a:gd name="connsiteY311" fmla="*/ 133965 h 1824981"/>
                  <a:gd name="connsiteX312" fmla="*/ 739766 w 802871"/>
                  <a:gd name="connsiteY312" fmla="*/ 132321 h 1824981"/>
                  <a:gd name="connsiteX313" fmla="*/ 724210 w 802871"/>
                  <a:gd name="connsiteY313" fmla="*/ 107278 h 1824981"/>
                  <a:gd name="connsiteX314" fmla="*/ 675516 w 802871"/>
                  <a:gd name="connsiteY314" fmla="*/ 61746 h 1824981"/>
                  <a:gd name="connsiteX315" fmla="*/ 625557 w 802871"/>
                  <a:gd name="connsiteY315" fmla="*/ 28609 h 1824981"/>
                  <a:gd name="connsiteX316" fmla="*/ 581417 w 802871"/>
                  <a:gd name="connsiteY316" fmla="*/ 9384 h 1824981"/>
                  <a:gd name="connsiteX317" fmla="*/ 637067 w 802871"/>
                  <a:gd name="connsiteY317" fmla="*/ 31139 h 1824981"/>
                  <a:gd name="connsiteX318" fmla="*/ 576231 w 802871"/>
                  <a:gd name="connsiteY318" fmla="*/ 5717 h 1824981"/>
                  <a:gd name="connsiteX319" fmla="*/ 529308 w 802871"/>
                  <a:gd name="connsiteY319" fmla="*/ 25 h 1824981"/>
                  <a:gd name="connsiteX320" fmla="*/ 507301 w 802871"/>
                  <a:gd name="connsiteY320" fmla="*/ 2049 h 1824981"/>
                  <a:gd name="connsiteX321" fmla="*/ 501610 w 802871"/>
                  <a:gd name="connsiteY321" fmla="*/ 3187 h 1824981"/>
                  <a:gd name="connsiteX322" fmla="*/ 498321 w 802871"/>
                  <a:gd name="connsiteY322" fmla="*/ 3946 h 1824981"/>
                  <a:gd name="connsiteX323" fmla="*/ 492376 w 802871"/>
                  <a:gd name="connsiteY323" fmla="*/ 5843 h 1824981"/>
                  <a:gd name="connsiteX324" fmla="*/ 478338 w 802871"/>
                  <a:gd name="connsiteY324" fmla="*/ 13685 h 1824981"/>
                  <a:gd name="connsiteX325" fmla="*/ 476947 w 802871"/>
                  <a:gd name="connsiteY325" fmla="*/ 14570 h 1824981"/>
                  <a:gd name="connsiteX326" fmla="*/ 476947 w 802871"/>
                  <a:gd name="connsiteY326" fmla="*/ 14570 h 1824981"/>
                  <a:gd name="connsiteX327" fmla="*/ 476567 w 802871"/>
                  <a:gd name="connsiteY327" fmla="*/ 14570 h 1824981"/>
                  <a:gd name="connsiteX328" fmla="*/ 475934 w 802871"/>
                  <a:gd name="connsiteY328" fmla="*/ 15076 h 1824981"/>
                  <a:gd name="connsiteX329" fmla="*/ 471128 w 802871"/>
                  <a:gd name="connsiteY329" fmla="*/ 17479 h 1824981"/>
                  <a:gd name="connsiteX330" fmla="*/ 456077 w 802871"/>
                  <a:gd name="connsiteY330" fmla="*/ 28229 h 1824981"/>
                  <a:gd name="connsiteX331" fmla="*/ 443936 w 802871"/>
                  <a:gd name="connsiteY331" fmla="*/ 40624 h 1824981"/>
                  <a:gd name="connsiteX332" fmla="*/ 434450 w 802871"/>
                  <a:gd name="connsiteY332" fmla="*/ 52260 h 1824981"/>
                  <a:gd name="connsiteX333" fmla="*/ 421676 w 802871"/>
                  <a:gd name="connsiteY333" fmla="*/ 79832 h 1824981"/>
                  <a:gd name="connsiteX334" fmla="*/ 416743 w 802871"/>
                  <a:gd name="connsiteY334" fmla="*/ 85650 h 1824981"/>
                  <a:gd name="connsiteX335" fmla="*/ 403716 w 802871"/>
                  <a:gd name="connsiteY335" fmla="*/ 115372 h 1824981"/>
                  <a:gd name="connsiteX336" fmla="*/ 374753 w 802871"/>
                  <a:gd name="connsiteY336" fmla="*/ 208839 h 1824981"/>
                  <a:gd name="connsiteX337" fmla="*/ 358690 w 802871"/>
                  <a:gd name="connsiteY337" fmla="*/ 263604 h 1824981"/>
                  <a:gd name="connsiteX338" fmla="*/ 350975 w 802871"/>
                  <a:gd name="connsiteY338" fmla="*/ 290291 h 1824981"/>
                  <a:gd name="connsiteX339" fmla="*/ 345157 w 802871"/>
                  <a:gd name="connsiteY339" fmla="*/ 315839 h 1824981"/>
                  <a:gd name="connsiteX340" fmla="*/ 332889 w 802871"/>
                  <a:gd name="connsiteY340" fmla="*/ 368327 h 1824981"/>
                  <a:gd name="connsiteX341" fmla="*/ 332130 w 802871"/>
                  <a:gd name="connsiteY341" fmla="*/ 368454 h 1824981"/>
                  <a:gd name="connsiteX342" fmla="*/ 341869 w 802871"/>
                  <a:gd name="connsiteY342" fmla="*/ 321404 h 1824981"/>
                  <a:gd name="connsiteX343" fmla="*/ 348951 w 802871"/>
                  <a:gd name="connsiteY343" fmla="*/ 289532 h 1824981"/>
                  <a:gd name="connsiteX344" fmla="*/ 357552 w 802871"/>
                  <a:gd name="connsiteY344" fmla="*/ 259177 h 1824981"/>
                  <a:gd name="connsiteX345" fmla="*/ 384238 w 802871"/>
                  <a:gd name="connsiteY345" fmla="*/ 158122 h 1824981"/>
                  <a:gd name="connsiteX346" fmla="*/ 351860 w 802871"/>
                  <a:gd name="connsiteY346" fmla="*/ 273596 h 1824981"/>
                  <a:gd name="connsiteX347" fmla="*/ 339466 w 802871"/>
                  <a:gd name="connsiteY347" fmla="*/ 325325 h 1824981"/>
                  <a:gd name="connsiteX348" fmla="*/ 330359 w 802871"/>
                  <a:gd name="connsiteY348" fmla="*/ 363015 h 1824981"/>
                  <a:gd name="connsiteX349" fmla="*/ 329980 w 802871"/>
                  <a:gd name="connsiteY349" fmla="*/ 368960 h 1824981"/>
                  <a:gd name="connsiteX350" fmla="*/ 320494 w 802871"/>
                  <a:gd name="connsiteY350" fmla="*/ 370983 h 1824981"/>
                  <a:gd name="connsiteX351" fmla="*/ 272433 w 802871"/>
                  <a:gd name="connsiteY351" fmla="*/ 381734 h 1824981"/>
                  <a:gd name="connsiteX352" fmla="*/ 234236 w 802871"/>
                  <a:gd name="connsiteY352" fmla="*/ 393623 h 1824981"/>
                  <a:gd name="connsiteX353" fmla="*/ 218932 w 802871"/>
                  <a:gd name="connsiteY353" fmla="*/ 398049 h 1824981"/>
                  <a:gd name="connsiteX354" fmla="*/ 207043 w 802871"/>
                  <a:gd name="connsiteY354" fmla="*/ 399947 h 1824981"/>
                  <a:gd name="connsiteX355" fmla="*/ 191614 w 802871"/>
                  <a:gd name="connsiteY355" fmla="*/ 400832 h 1824981"/>
                  <a:gd name="connsiteX356" fmla="*/ 182001 w 802871"/>
                  <a:gd name="connsiteY356" fmla="*/ 401970 h 1824981"/>
                  <a:gd name="connsiteX357" fmla="*/ 176816 w 802871"/>
                  <a:gd name="connsiteY357" fmla="*/ 402982 h 1824981"/>
                  <a:gd name="connsiteX358" fmla="*/ 172515 w 802871"/>
                  <a:gd name="connsiteY358" fmla="*/ 404120 h 1824981"/>
                  <a:gd name="connsiteX359" fmla="*/ 148738 w 802871"/>
                  <a:gd name="connsiteY359" fmla="*/ 411456 h 1824981"/>
                  <a:gd name="connsiteX360" fmla="*/ 125339 w 802871"/>
                  <a:gd name="connsiteY360" fmla="*/ 419424 h 1824981"/>
                  <a:gd name="connsiteX361" fmla="*/ 141023 w 802871"/>
                  <a:gd name="connsiteY361" fmla="*/ 410318 h 1824981"/>
                  <a:gd name="connsiteX362" fmla="*/ 86510 w 802871"/>
                  <a:gd name="connsiteY362" fmla="*/ 437131 h 1824981"/>
                  <a:gd name="connsiteX363" fmla="*/ 66021 w 802871"/>
                  <a:gd name="connsiteY363" fmla="*/ 452308 h 1824981"/>
                  <a:gd name="connsiteX364" fmla="*/ 56789 w 802871"/>
                  <a:gd name="connsiteY364" fmla="*/ 460782 h 1824981"/>
                  <a:gd name="connsiteX365" fmla="*/ 47303 w 802871"/>
                  <a:gd name="connsiteY365" fmla="*/ 471027 h 1824981"/>
                  <a:gd name="connsiteX366" fmla="*/ 17327 w 802871"/>
                  <a:gd name="connsiteY366" fmla="*/ 515420 h 1824981"/>
                  <a:gd name="connsiteX367" fmla="*/ 3668 w 802871"/>
                  <a:gd name="connsiteY367" fmla="*/ 552225 h 1824981"/>
                  <a:gd name="connsiteX368" fmla="*/ 1012 w 802871"/>
                  <a:gd name="connsiteY368" fmla="*/ 573347 h 1824981"/>
                  <a:gd name="connsiteX369" fmla="*/ 0 w 802871"/>
                  <a:gd name="connsiteY369" fmla="*/ 594975 h 1824981"/>
                  <a:gd name="connsiteX370" fmla="*/ 2024 w 802871"/>
                  <a:gd name="connsiteY370" fmla="*/ 619258 h 1824981"/>
                  <a:gd name="connsiteX371" fmla="*/ 2909 w 802871"/>
                  <a:gd name="connsiteY371" fmla="*/ 592319 h 1824981"/>
                  <a:gd name="connsiteX372" fmla="*/ 5818 w 802871"/>
                  <a:gd name="connsiteY372" fmla="*/ 566644 h 1824981"/>
                  <a:gd name="connsiteX373" fmla="*/ 5565 w 802871"/>
                  <a:gd name="connsiteY373" fmla="*/ 595101 h 1824981"/>
                  <a:gd name="connsiteX374" fmla="*/ 6956 w 802871"/>
                  <a:gd name="connsiteY374" fmla="*/ 640760 h 1824981"/>
                  <a:gd name="connsiteX375" fmla="*/ 9865 w 802871"/>
                  <a:gd name="connsiteY375" fmla="*/ 663778 h 1824981"/>
                  <a:gd name="connsiteX376" fmla="*/ 16189 w 802871"/>
                  <a:gd name="connsiteY376" fmla="*/ 688441 h 1824981"/>
                  <a:gd name="connsiteX377" fmla="*/ 69436 w 802871"/>
                  <a:gd name="connsiteY377" fmla="*/ 774067 h 1824981"/>
                  <a:gd name="connsiteX378" fmla="*/ 69942 w 802871"/>
                  <a:gd name="connsiteY378" fmla="*/ 774699 h 1824981"/>
                  <a:gd name="connsiteX379" fmla="*/ 71333 w 802871"/>
                  <a:gd name="connsiteY379" fmla="*/ 775964 h 1824981"/>
                  <a:gd name="connsiteX380" fmla="*/ 80440 w 802871"/>
                  <a:gd name="connsiteY380" fmla="*/ 784058 h 1824981"/>
                  <a:gd name="connsiteX381" fmla="*/ 71207 w 802871"/>
                  <a:gd name="connsiteY381" fmla="*/ 776090 h 1824981"/>
                  <a:gd name="connsiteX382" fmla="*/ 70321 w 802871"/>
                  <a:gd name="connsiteY382" fmla="*/ 775332 h 1824981"/>
                  <a:gd name="connsiteX383" fmla="*/ 69310 w 802871"/>
                  <a:gd name="connsiteY383" fmla="*/ 774193 h 1824981"/>
                  <a:gd name="connsiteX384" fmla="*/ 15177 w 802871"/>
                  <a:gd name="connsiteY384" fmla="*/ 693754 h 1824981"/>
                  <a:gd name="connsiteX385" fmla="*/ 4174 w 802871"/>
                  <a:gd name="connsiteY385" fmla="*/ 653534 h 1824981"/>
                  <a:gd name="connsiteX386" fmla="*/ 0 w 802871"/>
                  <a:gd name="connsiteY386" fmla="*/ 624064 h 1824981"/>
                  <a:gd name="connsiteX387" fmla="*/ 2277 w 802871"/>
                  <a:gd name="connsiteY387" fmla="*/ 647716 h 1824981"/>
                  <a:gd name="connsiteX388" fmla="*/ 3795 w 802871"/>
                  <a:gd name="connsiteY388" fmla="*/ 658846 h 1824981"/>
                  <a:gd name="connsiteX389" fmla="*/ 6198 w 802871"/>
                  <a:gd name="connsiteY389" fmla="*/ 671114 h 1824981"/>
                  <a:gd name="connsiteX390" fmla="*/ 22007 w 802871"/>
                  <a:gd name="connsiteY390" fmla="*/ 713737 h 1824981"/>
                  <a:gd name="connsiteX391" fmla="*/ 67665 w 802871"/>
                  <a:gd name="connsiteY391" fmla="*/ 776090 h 1824981"/>
                  <a:gd name="connsiteX392" fmla="*/ 68930 w 802871"/>
                  <a:gd name="connsiteY392" fmla="*/ 777482 h 1824981"/>
                  <a:gd name="connsiteX393" fmla="*/ 69689 w 802871"/>
                  <a:gd name="connsiteY393" fmla="*/ 778114 h 1824981"/>
                  <a:gd name="connsiteX394" fmla="*/ 87649 w 802871"/>
                  <a:gd name="connsiteY394" fmla="*/ 791900 h 1824981"/>
                  <a:gd name="connsiteX395" fmla="*/ 111553 w 802871"/>
                  <a:gd name="connsiteY395" fmla="*/ 798983 h 1824981"/>
                  <a:gd name="connsiteX396" fmla="*/ 115601 w 802871"/>
                  <a:gd name="connsiteY396" fmla="*/ 798730 h 1824981"/>
                  <a:gd name="connsiteX397" fmla="*/ 118889 w 802871"/>
                  <a:gd name="connsiteY397" fmla="*/ 798983 h 1824981"/>
                  <a:gd name="connsiteX398" fmla="*/ 138999 w 802871"/>
                  <a:gd name="connsiteY398" fmla="*/ 795062 h 1824981"/>
                  <a:gd name="connsiteX399" fmla="*/ 151647 w 802871"/>
                  <a:gd name="connsiteY399" fmla="*/ 785956 h 1824981"/>
                  <a:gd name="connsiteX400" fmla="*/ 160626 w 802871"/>
                  <a:gd name="connsiteY400" fmla="*/ 775205 h 1824981"/>
                  <a:gd name="connsiteX401" fmla="*/ 172136 w 802871"/>
                  <a:gd name="connsiteY401" fmla="*/ 757751 h 1824981"/>
                  <a:gd name="connsiteX402" fmla="*/ 173780 w 802871"/>
                  <a:gd name="connsiteY402" fmla="*/ 755095 h 1824981"/>
                  <a:gd name="connsiteX403" fmla="*/ 174033 w 802871"/>
                  <a:gd name="connsiteY403" fmla="*/ 754336 h 1824981"/>
                  <a:gd name="connsiteX404" fmla="*/ 174539 w 802871"/>
                  <a:gd name="connsiteY404" fmla="*/ 752819 h 1824981"/>
                  <a:gd name="connsiteX405" fmla="*/ 180230 w 802871"/>
                  <a:gd name="connsiteY405" fmla="*/ 745862 h 1824981"/>
                  <a:gd name="connsiteX406" fmla="*/ 172136 w 802871"/>
                  <a:gd name="connsiteY406" fmla="*/ 752313 h 1824981"/>
                  <a:gd name="connsiteX407" fmla="*/ 171757 w 802871"/>
                  <a:gd name="connsiteY407" fmla="*/ 753198 h 1824981"/>
                  <a:gd name="connsiteX408" fmla="*/ 171377 w 802871"/>
                  <a:gd name="connsiteY408" fmla="*/ 754210 h 1824981"/>
                  <a:gd name="connsiteX409" fmla="*/ 169986 w 802871"/>
                  <a:gd name="connsiteY409" fmla="*/ 756233 h 1824981"/>
                  <a:gd name="connsiteX410" fmla="*/ 159235 w 802871"/>
                  <a:gd name="connsiteY410" fmla="*/ 771917 h 1824981"/>
                  <a:gd name="connsiteX411" fmla="*/ 152532 w 802871"/>
                  <a:gd name="connsiteY411" fmla="*/ 780138 h 1824981"/>
                  <a:gd name="connsiteX412" fmla="*/ 139252 w 802871"/>
                  <a:gd name="connsiteY412" fmla="*/ 791015 h 1824981"/>
                  <a:gd name="connsiteX413" fmla="*/ 124454 w 802871"/>
                  <a:gd name="connsiteY413" fmla="*/ 795188 h 1824981"/>
                  <a:gd name="connsiteX414" fmla="*/ 124074 w 802871"/>
                  <a:gd name="connsiteY414" fmla="*/ 793924 h 1824981"/>
                  <a:gd name="connsiteX415" fmla="*/ 134825 w 802871"/>
                  <a:gd name="connsiteY415" fmla="*/ 791141 h 1824981"/>
                  <a:gd name="connsiteX416" fmla="*/ 142287 w 802871"/>
                  <a:gd name="connsiteY416" fmla="*/ 787094 h 1824981"/>
                  <a:gd name="connsiteX417" fmla="*/ 146714 w 802871"/>
                  <a:gd name="connsiteY417" fmla="*/ 783552 h 1824981"/>
                  <a:gd name="connsiteX418" fmla="*/ 151773 w 802871"/>
                  <a:gd name="connsiteY418" fmla="*/ 778240 h 1824981"/>
                  <a:gd name="connsiteX419" fmla="*/ 158223 w 802871"/>
                  <a:gd name="connsiteY419" fmla="*/ 769893 h 1824981"/>
                  <a:gd name="connsiteX420" fmla="*/ 168215 w 802871"/>
                  <a:gd name="connsiteY420" fmla="*/ 755095 h 1824981"/>
                  <a:gd name="connsiteX421" fmla="*/ 169480 w 802871"/>
                  <a:gd name="connsiteY421" fmla="*/ 753071 h 1824981"/>
                  <a:gd name="connsiteX422" fmla="*/ 169859 w 802871"/>
                  <a:gd name="connsiteY422" fmla="*/ 752186 h 1824981"/>
                  <a:gd name="connsiteX423" fmla="*/ 170239 w 802871"/>
                  <a:gd name="connsiteY423" fmla="*/ 751174 h 1824981"/>
                  <a:gd name="connsiteX424" fmla="*/ 196546 w 802871"/>
                  <a:gd name="connsiteY424" fmla="*/ 724741 h 1824981"/>
                  <a:gd name="connsiteX425" fmla="*/ 229050 w 802871"/>
                  <a:gd name="connsiteY425" fmla="*/ 705516 h 1824981"/>
                  <a:gd name="connsiteX426" fmla="*/ 262314 w 802871"/>
                  <a:gd name="connsiteY426" fmla="*/ 692868 h 1824981"/>
                  <a:gd name="connsiteX427" fmla="*/ 270535 w 802871"/>
                  <a:gd name="connsiteY427" fmla="*/ 690212 h 1824981"/>
                  <a:gd name="connsiteX428" fmla="*/ 270030 w 802871"/>
                  <a:gd name="connsiteY428" fmla="*/ 693754 h 1824981"/>
                  <a:gd name="connsiteX429" fmla="*/ 255231 w 802871"/>
                  <a:gd name="connsiteY429" fmla="*/ 699318 h 1824981"/>
                  <a:gd name="connsiteX430" fmla="*/ 270030 w 802871"/>
                  <a:gd name="connsiteY430" fmla="*/ 694133 h 1824981"/>
                  <a:gd name="connsiteX431" fmla="*/ 269144 w 802871"/>
                  <a:gd name="connsiteY431" fmla="*/ 700078 h 1824981"/>
                  <a:gd name="connsiteX432" fmla="*/ 260544 w 802871"/>
                  <a:gd name="connsiteY432" fmla="*/ 753830 h 1824981"/>
                  <a:gd name="connsiteX433" fmla="*/ 254599 w 802871"/>
                  <a:gd name="connsiteY433" fmla="*/ 771158 h 1824981"/>
                  <a:gd name="connsiteX434" fmla="*/ 243596 w 802871"/>
                  <a:gd name="connsiteY434" fmla="*/ 824278 h 1824981"/>
                  <a:gd name="connsiteX435" fmla="*/ 226900 w 802871"/>
                  <a:gd name="connsiteY435" fmla="*/ 937855 h 1824981"/>
                  <a:gd name="connsiteX436" fmla="*/ 224497 w 802871"/>
                  <a:gd name="connsiteY436" fmla="*/ 977063 h 1824981"/>
                  <a:gd name="connsiteX437" fmla="*/ 218680 w 802871"/>
                  <a:gd name="connsiteY437" fmla="*/ 1020445 h 1824981"/>
                  <a:gd name="connsiteX438" fmla="*/ 208182 w 802871"/>
                  <a:gd name="connsiteY438" fmla="*/ 1084063 h 1824981"/>
                  <a:gd name="connsiteX439" fmla="*/ 198696 w 802871"/>
                  <a:gd name="connsiteY439" fmla="*/ 1171585 h 1824981"/>
                  <a:gd name="connsiteX440" fmla="*/ 219059 w 802871"/>
                  <a:gd name="connsiteY440" fmla="*/ 1067368 h 1824981"/>
                  <a:gd name="connsiteX441" fmla="*/ 201352 w 802871"/>
                  <a:gd name="connsiteY441" fmla="*/ 1212943 h 1824981"/>
                  <a:gd name="connsiteX442" fmla="*/ 199455 w 802871"/>
                  <a:gd name="connsiteY442" fmla="*/ 1198145 h 1824981"/>
                  <a:gd name="connsiteX443" fmla="*/ 194396 w 802871"/>
                  <a:gd name="connsiteY443" fmla="*/ 1243298 h 1824981"/>
                  <a:gd name="connsiteX444" fmla="*/ 186049 w 802871"/>
                  <a:gd name="connsiteY444" fmla="*/ 1301224 h 1824981"/>
                  <a:gd name="connsiteX445" fmla="*/ 190981 w 802871"/>
                  <a:gd name="connsiteY445" fmla="*/ 1289841 h 1824981"/>
                  <a:gd name="connsiteX446" fmla="*/ 190348 w 802871"/>
                  <a:gd name="connsiteY446" fmla="*/ 1301983 h 1824981"/>
                  <a:gd name="connsiteX447" fmla="*/ 183519 w 802871"/>
                  <a:gd name="connsiteY447" fmla="*/ 1344986 h 1824981"/>
                  <a:gd name="connsiteX448" fmla="*/ 183392 w 802871"/>
                  <a:gd name="connsiteY448" fmla="*/ 1405821 h 1824981"/>
                  <a:gd name="connsiteX449" fmla="*/ 183645 w 802871"/>
                  <a:gd name="connsiteY449" fmla="*/ 1459954 h 1824981"/>
                  <a:gd name="connsiteX450" fmla="*/ 182760 w 802871"/>
                  <a:gd name="connsiteY450" fmla="*/ 1490435 h 1824981"/>
                  <a:gd name="connsiteX451" fmla="*/ 175045 w 802871"/>
                  <a:gd name="connsiteY451" fmla="*/ 1436935 h 1824981"/>
                  <a:gd name="connsiteX452" fmla="*/ 175171 w 802871"/>
                  <a:gd name="connsiteY452" fmla="*/ 1486134 h 1824981"/>
                  <a:gd name="connsiteX453" fmla="*/ 179345 w 802871"/>
                  <a:gd name="connsiteY453" fmla="*/ 1541911 h 1824981"/>
                  <a:gd name="connsiteX454" fmla="*/ 206791 w 802871"/>
                  <a:gd name="connsiteY454" fmla="*/ 1654097 h 1824981"/>
                  <a:gd name="connsiteX455" fmla="*/ 229557 w 802871"/>
                  <a:gd name="connsiteY455" fmla="*/ 1704687 h 1824981"/>
                  <a:gd name="connsiteX456" fmla="*/ 259658 w 802871"/>
                  <a:gd name="connsiteY456" fmla="*/ 1747437 h 1824981"/>
                  <a:gd name="connsiteX457" fmla="*/ 317079 w 802871"/>
                  <a:gd name="connsiteY457" fmla="*/ 1792968 h 1824981"/>
                  <a:gd name="connsiteX458" fmla="*/ 403210 w 802871"/>
                  <a:gd name="connsiteY458" fmla="*/ 1824208 h 1824981"/>
                  <a:gd name="connsiteX459" fmla="*/ 454307 w 802871"/>
                  <a:gd name="connsiteY459" fmla="*/ 1822311 h 1824981"/>
                  <a:gd name="connsiteX460" fmla="*/ 502874 w 802871"/>
                  <a:gd name="connsiteY460" fmla="*/ 1811561 h 1824981"/>
                  <a:gd name="connsiteX461" fmla="*/ 555742 w 802871"/>
                  <a:gd name="connsiteY461" fmla="*/ 1789933 h 1824981"/>
                  <a:gd name="connsiteX462" fmla="*/ 580405 w 802871"/>
                  <a:gd name="connsiteY462" fmla="*/ 1772100 h 1824981"/>
                  <a:gd name="connsiteX463" fmla="*/ 602033 w 802871"/>
                  <a:gd name="connsiteY463" fmla="*/ 1748449 h 1824981"/>
                  <a:gd name="connsiteX464" fmla="*/ 630743 w 802871"/>
                  <a:gd name="connsiteY464" fmla="*/ 1703043 h 1824981"/>
                  <a:gd name="connsiteX465" fmla="*/ 658441 w 802871"/>
                  <a:gd name="connsiteY465" fmla="*/ 1657511 h 1824981"/>
                  <a:gd name="connsiteX466" fmla="*/ 637699 w 802871"/>
                  <a:gd name="connsiteY466" fmla="*/ 1685969 h 1824981"/>
                  <a:gd name="connsiteX467" fmla="*/ 614427 w 802871"/>
                  <a:gd name="connsiteY467" fmla="*/ 1722394 h 1824981"/>
                  <a:gd name="connsiteX468" fmla="*/ 595709 w 802871"/>
                  <a:gd name="connsiteY468" fmla="*/ 1747563 h 1824981"/>
                  <a:gd name="connsiteX469" fmla="*/ 629098 w 802871"/>
                  <a:gd name="connsiteY469" fmla="*/ 1697731 h 1824981"/>
                  <a:gd name="connsiteX470" fmla="*/ 647691 w 802871"/>
                  <a:gd name="connsiteY470" fmla="*/ 1665479 h 1824981"/>
                  <a:gd name="connsiteX471" fmla="*/ 674757 w 802871"/>
                  <a:gd name="connsiteY471" fmla="*/ 1604011 h 1824981"/>
                  <a:gd name="connsiteX472" fmla="*/ 724463 w 802871"/>
                  <a:gd name="connsiteY472" fmla="*/ 1467163 h 1824981"/>
                  <a:gd name="connsiteX473" fmla="*/ 735087 w 802871"/>
                  <a:gd name="connsiteY473" fmla="*/ 1455021 h 1824981"/>
                  <a:gd name="connsiteX474" fmla="*/ 741031 w 802871"/>
                  <a:gd name="connsiteY474" fmla="*/ 1433899 h 1824981"/>
                  <a:gd name="connsiteX475" fmla="*/ 745711 w 802871"/>
                  <a:gd name="connsiteY475" fmla="*/ 1416445 h 1824981"/>
                  <a:gd name="connsiteX476" fmla="*/ 754565 w 802871"/>
                  <a:gd name="connsiteY476" fmla="*/ 1386976 h 1824981"/>
                  <a:gd name="connsiteX477" fmla="*/ 769109 w 802871"/>
                  <a:gd name="connsiteY477" fmla="*/ 1338156 h 1824981"/>
                  <a:gd name="connsiteX478" fmla="*/ 779480 w 802871"/>
                  <a:gd name="connsiteY478" fmla="*/ 1281620 h 1824981"/>
                  <a:gd name="connsiteX479" fmla="*/ 782010 w 802871"/>
                  <a:gd name="connsiteY479" fmla="*/ 1265179 h 1824981"/>
                  <a:gd name="connsiteX480" fmla="*/ 785677 w 802871"/>
                  <a:gd name="connsiteY480" fmla="*/ 1247725 h 1824981"/>
                  <a:gd name="connsiteX481" fmla="*/ 798832 w 802871"/>
                  <a:gd name="connsiteY481" fmla="*/ 1200422 h 1824981"/>
                  <a:gd name="connsiteX482" fmla="*/ 794658 w 802871"/>
                  <a:gd name="connsiteY482" fmla="*/ 1202446 h 1824981"/>
                  <a:gd name="connsiteX483" fmla="*/ 794025 w 802871"/>
                  <a:gd name="connsiteY483" fmla="*/ 1199031 h 1824981"/>
                  <a:gd name="connsiteX484" fmla="*/ 799970 w 802871"/>
                  <a:gd name="connsiteY484" fmla="*/ 1170700 h 1824981"/>
                  <a:gd name="connsiteX485" fmla="*/ 801361 w 802871"/>
                  <a:gd name="connsiteY485" fmla="*/ 1157926 h 1824981"/>
                  <a:gd name="connsiteX486" fmla="*/ 801867 w 802871"/>
                  <a:gd name="connsiteY486" fmla="*/ 1153752 h 1824981"/>
                  <a:gd name="connsiteX487" fmla="*/ 802626 w 802871"/>
                  <a:gd name="connsiteY487" fmla="*/ 1146290 h 1824981"/>
                  <a:gd name="connsiteX488" fmla="*/ 801235 w 802871"/>
                  <a:gd name="connsiteY488" fmla="*/ 1118844 h 1824981"/>
                  <a:gd name="connsiteX489" fmla="*/ 784666 w 802871"/>
                  <a:gd name="connsiteY489" fmla="*/ 1084442 h 1824981"/>
                  <a:gd name="connsiteX490" fmla="*/ 728384 w 802871"/>
                  <a:gd name="connsiteY490" fmla="*/ 161031 h 1824981"/>
                  <a:gd name="connsiteX491" fmla="*/ 728384 w 802871"/>
                  <a:gd name="connsiteY491" fmla="*/ 161031 h 1824981"/>
                  <a:gd name="connsiteX492" fmla="*/ 728636 w 802871"/>
                  <a:gd name="connsiteY492" fmla="*/ 161031 h 1824981"/>
                  <a:gd name="connsiteX493" fmla="*/ 728763 w 802871"/>
                  <a:gd name="connsiteY493" fmla="*/ 161031 h 1824981"/>
                  <a:gd name="connsiteX494" fmla="*/ 728384 w 802871"/>
                  <a:gd name="connsiteY494" fmla="*/ 161031 h 1824981"/>
                  <a:gd name="connsiteX495" fmla="*/ 728384 w 802871"/>
                  <a:gd name="connsiteY495" fmla="*/ 161031 h 1824981"/>
                  <a:gd name="connsiteX496" fmla="*/ 728130 w 802871"/>
                  <a:gd name="connsiteY496" fmla="*/ 161031 h 1824981"/>
                  <a:gd name="connsiteX497" fmla="*/ 728384 w 802871"/>
                  <a:gd name="connsiteY497" fmla="*/ 161031 h 1824981"/>
                  <a:gd name="connsiteX498" fmla="*/ 728384 w 802871"/>
                  <a:gd name="connsiteY498" fmla="*/ 161031 h 1824981"/>
                  <a:gd name="connsiteX499" fmla="*/ 736731 w 802871"/>
                  <a:gd name="connsiteY499" fmla="*/ 158881 h 1824981"/>
                  <a:gd name="connsiteX500" fmla="*/ 736225 w 802871"/>
                  <a:gd name="connsiteY500" fmla="*/ 159007 h 1824981"/>
                  <a:gd name="connsiteX501" fmla="*/ 735845 w 802871"/>
                  <a:gd name="connsiteY501" fmla="*/ 159007 h 1824981"/>
                  <a:gd name="connsiteX502" fmla="*/ 736731 w 802871"/>
                  <a:gd name="connsiteY502" fmla="*/ 158754 h 1824981"/>
                  <a:gd name="connsiteX503" fmla="*/ 734960 w 802871"/>
                  <a:gd name="connsiteY503" fmla="*/ 159387 h 1824981"/>
                  <a:gd name="connsiteX504" fmla="*/ 734960 w 802871"/>
                  <a:gd name="connsiteY504" fmla="*/ 159387 h 1824981"/>
                  <a:gd name="connsiteX505" fmla="*/ 734960 w 802871"/>
                  <a:gd name="connsiteY505" fmla="*/ 159387 h 1824981"/>
                  <a:gd name="connsiteX506" fmla="*/ 735087 w 802871"/>
                  <a:gd name="connsiteY506" fmla="*/ 159387 h 1824981"/>
                  <a:gd name="connsiteX507" fmla="*/ 734581 w 802871"/>
                  <a:gd name="connsiteY507" fmla="*/ 159387 h 1824981"/>
                  <a:gd name="connsiteX508" fmla="*/ 733949 w 802871"/>
                  <a:gd name="connsiteY508" fmla="*/ 159513 h 1824981"/>
                  <a:gd name="connsiteX509" fmla="*/ 733569 w 802871"/>
                  <a:gd name="connsiteY509" fmla="*/ 159513 h 1824981"/>
                  <a:gd name="connsiteX510" fmla="*/ 733190 w 802871"/>
                  <a:gd name="connsiteY510" fmla="*/ 159766 h 1824981"/>
                  <a:gd name="connsiteX511" fmla="*/ 732937 w 802871"/>
                  <a:gd name="connsiteY511" fmla="*/ 159766 h 1824981"/>
                  <a:gd name="connsiteX512" fmla="*/ 733190 w 802871"/>
                  <a:gd name="connsiteY512" fmla="*/ 159766 h 1824981"/>
                  <a:gd name="connsiteX513" fmla="*/ 733190 w 802871"/>
                  <a:gd name="connsiteY513" fmla="*/ 159766 h 1824981"/>
                  <a:gd name="connsiteX514" fmla="*/ 734708 w 802871"/>
                  <a:gd name="connsiteY514" fmla="*/ 159387 h 1824981"/>
                  <a:gd name="connsiteX515" fmla="*/ 734075 w 802871"/>
                  <a:gd name="connsiteY515" fmla="*/ 159513 h 1824981"/>
                  <a:gd name="connsiteX516" fmla="*/ 734708 w 802871"/>
                  <a:gd name="connsiteY516" fmla="*/ 159387 h 1824981"/>
                  <a:gd name="connsiteX517" fmla="*/ 730660 w 802871"/>
                  <a:gd name="connsiteY517" fmla="*/ 160398 h 1824981"/>
                  <a:gd name="connsiteX518" fmla="*/ 730660 w 802871"/>
                  <a:gd name="connsiteY518" fmla="*/ 160398 h 1824981"/>
                  <a:gd name="connsiteX519" fmla="*/ 730660 w 802871"/>
                  <a:gd name="connsiteY519" fmla="*/ 160398 h 1824981"/>
                  <a:gd name="connsiteX520" fmla="*/ 730660 w 802871"/>
                  <a:gd name="connsiteY520" fmla="*/ 160398 h 1824981"/>
                  <a:gd name="connsiteX521" fmla="*/ 730534 w 802871"/>
                  <a:gd name="connsiteY521" fmla="*/ 160398 h 1824981"/>
                  <a:gd name="connsiteX522" fmla="*/ 730534 w 802871"/>
                  <a:gd name="connsiteY522" fmla="*/ 160398 h 1824981"/>
                  <a:gd name="connsiteX523" fmla="*/ 730534 w 802871"/>
                  <a:gd name="connsiteY523" fmla="*/ 160398 h 1824981"/>
                  <a:gd name="connsiteX524" fmla="*/ 730534 w 802871"/>
                  <a:gd name="connsiteY524" fmla="*/ 160398 h 1824981"/>
                  <a:gd name="connsiteX525" fmla="*/ 730534 w 802871"/>
                  <a:gd name="connsiteY525" fmla="*/ 160398 h 1824981"/>
                  <a:gd name="connsiteX526" fmla="*/ 730534 w 802871"/>
                  <a:gd name="connsiteY526" fmla="*/ 160398 h 1824981"/>
                  <a:gd name="connsiteX527" fmla="*/ 730280 w 802871"/>
                  <a:gd name="connsiteY527" fmla="*/ 160398 h 1824981"/>
                  <a:gd name="connsiteX528" fmla="*/ 729648 w 802871"/>
                  <a:gd name="connsiteY528" fmla="*/ 160651 h 1824981"/>
                  <a:gd name="connsiteX529" fmla="*/ 729648 w 802871"/>
                  <a:gd name="connsiteY529" fmla="*/ 160651 h 1824981"/>
                  <a:gd name="connsiteX530" fmla="*/ 729648 w 802871"/>
                  <a:gd name="connsiteY530" fmla="*/ 160651 h 1824981"/>
                  <a:gd name="connsiteX531" fmla="*/ 729775 w 802871"/>
                  <a:gd name="connsiteY531" fmla="*/ 160651 h 1824981"/>
                  <a:gd name="connsiteX532" fmla="*/ 730280 w 802871"/>
                  <a:gd name="connsiteY532" fmla="*/ 160651 h 1824981"/>
                  <a:gd name="connsiteX533" fmla="*/ 730280 w 802871"/>
                  <a:gd name="connsiteY533" fmla="*/ 160651 h 1824981"/>
                  <a:gd name="connsiteX534" fmla="*/ 729142 w 802871"/>
                  <a:gd name="connsiteY534" fmla="*/ 160904 h 1824981"/>
                  <a:gd name="connsiteX535" fmla="*/ 728763 w 802871"/>
                  <a:gd name="connsiteY535" fmla="*/ 160904 h 1824981"/>
                  <a:gd name="connsiteX536" fmla="*/ 730280 w 802871"/>
                  <a:gd name="connsiteY536" fmla="*/ 160525 h 1824981"/>
                  <a:gd name="connsiteX537" fmla="*/ 730280 w 802871"/>
                  <a:gd name="connsiteY537" fmla="*/ 160525 h 1824981"/>
                  <a:gd name="connsiteX538" fmla="*/ 730407 w 802871"/>
                  <a:gd name="connsiteY538" fmla="*/ 160525 h 1824981"/>
                  <a:gd name="connsiteX539" fmla="*/ 730407 w 802871"/>
                  <a:gd name="connsiteY539" fmla="*/ 160525 h 1824981"/>
                  <a:gd name="connsiteX540" fmla="*/ 727877 w 802871"/>
                  <a:gd name="connsiteY540" fmla="*/ 160904 h 1824981"/>
                  <a:gd name="connsiteX541" fmla="*/ 727877 w 802871"/>
                  <a:gd name="connsiteY541" fmla="*/ 160904 h 1824981"/>
                  <a:gd name="connsiteX542" fmla="*/ 728130 w 802871"/>
                  <a:gd name="connsiteY542" fmla="*/ 160904 h 1824981"/>
                  <a:gd name="connsiteX543" fmla="*/ 727877 w 802871"/>
                  <a:gd name="connsiteY543" fmla="*/ 160904 h 1824981"/>
                  <a:gd name="connsiteX544" fmla="*/ 728130 w 802871"/>
                  <a:gd name="connsiteY544" fmla="*/ 160904 h 1824981"/>
                  <a:gd name="connsiteX545" fmla="*/ 728510 w 802871"/>
                  <a:gd name="connsiteY545" fmla="*/ 160904 h 1824981"/>
                  <a:gd name="connsiteX546" fmla="*/ 728257 w 802871"/>
                  <a:gd name="connsiteY546" fmla="*/ 160904 h 1824981"/>
                  <a:gd name="connsiteX547" fmla="*/ 728257 w 802871"/>
                  <a:gd name="connsiteY547" fmla="*/ 160904 h 1824981"/>
                  <a:gd name="connsiteX548" fmla="*/ 728257 w 802871"/>
                  <a:gd name="connsiteY548" fmla="*/ 160904 h 1824981"/>
                  <a:gd name="connsiteX549" fmla="*/ 728257 w 802871"/>
                  <a:gd name="connsiteY549" fmla="*/ 160904 h 1824981"/>
                  <a:gd name="connsiteX550" fmla="*/ 728004 w 802871"/>
                  <a:gd name="connsiteY550" fmla="*/ 160904 h 1824981"/>
                  <a:gd name="connsiteX551" fmla="*/ 728004 w 802871"/>
                  <a:gd name="connsiteY551" fmla="*/ 160904 h 1824981"/>
                  <a:gd name="connsiteX552" fmla="*/ 728004 w 802871"/>
                  <a:gd name="connsiteY552" fmla="*/ 160904 h 1824981"/>
                  <a:gd name="connsiteX553" fmla="*/ 727751 w 802871"/>
                  <a:gd name="connsiteY553" fmla="*/ 160904 h 1824981"/>
                  <a:gd name="connsiteX554" fmla="*/ 727877 w 802871"/>
                  <a:gd name="connsiteY554" fmla="*/ 160904 h 1824981"/>
                  <a:gd name="connsiteX555" fmla="*/ 727625 w 802871"/>
                  <a:gd name="connsiteY555" fmla="*/ 160904 h 1824981"/>
                  <a:gd name="connsiteX556" fmla="*/ 727498 w 802871"/>
                  <a:gd name="connsiteY556" fmla="*/ 160904 h 1824981"/>
                  <a:gd name="connsiteX557" fmla="*/ 727498 w 802871"/>
                  <a:gd name="connsiteY557" fmla="*/ 160904 h 1824981"/>
                  <a:gd name="connsiteX558" fmla="*/ 727625 w 802871"/>
                  <a:gd name="connsiteY558" fmla="*/ 160904 h 1824981"/>
                  <a:gd name="connsiteX559" fmla="*/ 727877 w 802871"/>
                  <a:gd name="connsiteY559" fmla="*/ 160904 h 1824981"/>
                  <a:gd name="connsiteX560" fmla="*/ 727498 w 802871"/>
                  <a:gd name="connsiteY560" fmla="*/ 160904 h 1824981"/>
                  <a:gd name="connsiteX561" fmla="*/ 727372 w 802871"/>
                  <a:gd name="connsiteY561" fmla="*/ 160904 h 1824981"/>
                  <a:gd name="connsiteX562" fmla="*/ 727372 w 802871"/>
                  <a:gd name="connsiteY562" fmla="*/ 160904 h 1824981"/>
                  <a:gd name="connsiteX563" fmla="*/ 727498 w 802871"/>
                  <a:gd name="connsiteY563" fmla="*/ 160904 h 1824981"/>
                  <a:gd name="connsiteX564" fmla="*/ 727498 w 802871"/>
                  <a:gd name="connsiteY564" fmla="*/ 160904 h 1824981"/>
                  <a:gd name="connsiteX565" fmla="*/ 727498 w 802871"/>
                  <a:gd name="connsiteY565" fmla="*/ 160904 h 1824981"/>
                  <a:gd name="connsiteX566" fmla="*/ 727625 w 802871"/>
                  <a:gd name="connsiteY566" fmla="*/ 160904 h 1824981"/>
                  <a:gd name="connsiteX567" fmla="*/ 726866 w 802871"/>
                  <a:gd name="connsiteY567" fmla="*/ 160904 h 1824981"/>
                  <a:gd name="connsiteX568" fmla="*/ 726233 w 802871"/>
                  <a:gd name="connsiteY568" fmla="*/ 160904 h 1824981"/>
                  <a:gd name="connsiteX569" fmla="*/ 725981 w 802871"/>
                  <a:gd name="connsiteY569" fmla="*/ 160904 h 1824981"/>
                  <a:gd name="connsiteX570" fmla="*/ 726866 w 802871"/>
                  <a:gd name="connsiteY570" fmla="*/ 160904 h 1824981"/>
                  <a:gd name="connsiteX571" fmla="*/ 725981 w 802871"/>
                  <a:gd name="connsiteY571" fmla="*/ 160904 h 1824981"/>
                  <a:gd name="connsiteX572" fmla="*/ 726233 w 802871"/>
                  <a:gd name="connsiteY572" fmla="*/ 160904 h 1824981"/>
                  <a:gd name="connsiteX573" fmla="*/ 725981 w 802871"/>
                  <a:gd name="connsiteY573" fmla="*/ 160904 h 1824981"/>
                  <a:gd name="connsiteX574" fmla="*/ 725981 w 802871"/>
                  <a:gd name="connsiteY574" fmla="*/ 160904 h 1824981"/>
                  <a:gd name="connsiteX575" fmla="*/ 725222 w 802871"/>
                  <a:gd name="connsiteY575" fmla="*/ 160904 h 1824981"/>
                  <a:gd name="connsiteX576" fmla="*/ 725222 w 802871"/>
                  <a:gd name="connsiteY576" fmla="*/ 160904 h 1824981"/>
                  <a:gd name="connsiteX577" fmla="*/ 724969 w 802871"/>
                  <a:gd name="connsiteY577" fmla="*/ 160904 h 1824981"/>
                  <a:gd name="connsiteX578" fmla="*/ 724969 w 802871"/>
                  <a:gd name="connsiteY578" fmla="*/ 160904 h 1824981"/>
                  <a:gd name="connsiteX579" fmla="*/ 725222 w 802871"/>
                  <a:gd name="connsiteY579" fmla="*/ 160904 h 1824981"/>
                  <a:gd name="connsiteX580" fmla="*/ 724969 w 802871"/>
                  <a:gd name="connsiteY580" fmla="*/ 160904 h 1824981"/>
                  <a:gd name="connsiteX581" fmla="*/ 724969 w 802871"/>
                  <a:gd name="connsiteY581" fmla="*/ 160904 h 1824981"/>
                  <a:gd name="connsiteX582" fmla="*/ 724969 w 802871"/>
                  <a:gd name="connsiteY582" fmla="*/ 160904 h 1824981"/>
                  <a:gd name="connsiteX583" fmla="*/ 724969 w 802871"/>
                  <a:gd name="connsiteY583" fmla="*/ 160904 h 1824981"/>
                  <a:gd name="connsiteX584" fmla="*/ 116359 w 802871"/>
                  <a:gd name="connsiteY584" fmla="*/ 765087 h 1824981"/>
                  <a:gd name="connsiteX585" fmla="*/ 116359 w 802871"/>
                  <a:gd name="connsiteY585" fmla="*/ 765087 h 1824981"/>
                  <a:gd name="connsiteX586" fmla="*/ 116359 w 802871"/>
                  <a:gd name="connsiteY586" fmla="*/ 765087 h 1824981"/>
                  <a:gd name="connsiteX587" fmla="*/ 116359 w 802871"/>
                  <a:gd name="connsiteY587" fmla="*/ 765087 h 1824981"/>
                  <a:gd name="connsiteX588" fmla="*/ 692717 w 802871"/>
                  <a:gd name="connsiteY588" fmla="*/ 215669 h 1824981"/>
                  <a:gd name="connsiteX589" fmla="*/ 692085 w 802871"/>
                  <a:gd name="connsiteY589" fmla="*/ 214025 h 1824981"/>
                  <a:gd name="connsiteX590" fmla="*/ 691831 w 802871"/>
                  <a:gd name="connsiteY590" fmla="*/ 212001 h 1824981"/>
                  <a:gd name="connsiteX591" fmla="*/ 692464 w 802871"/>
                  <a:gd name="connsiteY591" fmla="*/ 213772 h 1824981"/>
                  <a:gd name="connsiteX592" fmla="*/ 692717 w 802871"/>
                  <a:gd name="connsiteY592" fmla="*/ 215163 h 1824981"/>
                  <a:gd name="connsiteX593" fmla="*/ 692717 w 802871"/>
                  <a:gd name="connsiteY593" fmla="*/ 215669 h 1824981"/>
                  <a:gd name="connsiteX594" fmla="*/ 692970 w 802871"/>
                  <a:gd name="connsiteY594" fmla="*/ 218072 h 1824981"/>
                  <a:gd name="connsiteX595" fmla="*/ 692970 w 802871"/>
                  <a:gd name="connsiteY595" fmla="*/ 218072 h 1824981"/>
                  <a:gd name="connsiteX596" fmla="*/ 692970 w 802871"/>
                  <a:gd name="connsiteY596" fmla="*/ 218957 h 1824981"/>
                  <a:gd name="connsiteX597" fmla="*/ 693096 w 802871"/>
                  <a:gd name="connsiteY597" fmla="*/ 220602 h 1824981"/>
                  <a:gd name="connsiteX598" fmla="*/ 692844 w 802871"/>
                  <a:gd name="connsiteY598" fmla="*/ 218199 h 1824981"/>
                  <a:gd name="connsiteX599" fmla="*/ 692844 w 802871"/>
                  <a:gd name="connsiteY599" fmla="*/ 218199 h 1824981"/>
                  <a:gd name="connsiteX600" fmla="*/ 693349 w 802871"/>
                  <a:gd name="connsiteY600" fmla="*/ 221614 h 1824981"/>
                  <a:gd name="connsiteX601" fmla="*/ 693602 w 802871"/>
                  <a:gd name="connsiteY601" fmla="*/ 224522 h 1824981"/>
                  <a:gd name="connsiteX602" fmla="*/ 693602 w 802871"/>
                  <a:gd name="connsiteY602" fmla="*/ 224649 h 1824981"/>
                  <a:gd name="connsiteX603" fmla="*/ 693223 w 802871"/>
                  <a:gd name="connsiteY603" fmla="*/ 220475 h 1824981"/>
                  <a:gd name="connsiteX604" fmla="*/ 693223 w 802871"/>
                  <a:gd name="connsiteY604" fmla="*/ 221614 h 1824981"/>
                  <a:gd name="connsiteX605" fmla="*/ 693602 w 802871"/>
                  <a:gd name="connsiteY605" fmla="*/ 224902 h 1824981"/>
                  <a:gd name="connsiteX606" fmla="*/ 693602 w 802871"/>
                  <a:gd name="connsiteY606" fmla="*/ 224902 h 1824981"/>
                  <a:gd name="connsiteX607" fmla="*/ 693602 w 802871"/>
                  <a:gd name="connsiteY607" fmla="*/ 224902 h 1824981"/>
                  <a:gd name="connsiteX608" fmla="*/ 693602 w 802871"/>
                  <a:gd name="connsiteY608" fmla="*/ 224902 h 1824981"/>
                  <a:gd name="connsiteX609" fmla="*/ 692337 w 802871"/>
                  <a:gd name="connsiteY609" fmla="*/ 214025 h 1824981"/>
                  <a:gd name="connsiteX610" fmla="*/ 692337 w 802871"/>
                  <a:gd name="connsiteY610" fmla="*/ 214025 h 1824981"/>
                  <a:gd name="connsiteX611" fmla="*/ 692337 w 802871"/>
                  <a:gd name="connsiteY611" fmla="*/ 214025 h 1824981"/>
                  <a:gd name="connsiteX612" fmla="*/ 692337 w 802871"/>
                  <a:gd name="connsiteY612" fmla="*/ 214025 h 1824981"/>
                  <a:gd name="connsiteX613" fmla="*/ 692337 w 802871"/>
                  <a:gd name="connsiteY613" fmla="*/ 214025 h 1824981"/>
                  <a:gd name="connsiteX614" fmla="*/ 692085 w 802871"/>
                  <a:gd name="connsiteY614" fmla="*/ 212887 h 1824981"/>
                  <a:gd name="connsiteX615" fmla="*/ 692085 w 802871"/>
                  <a:gd name="connsiteY615" fmla="*/ 212887 h 1824981"/>
                  <a:gd name="connsiteX616" fmla="*/ 692085 w 802871"/>
                  <a:gd name="connsiteY616" fmla="*/ 213013 h 1824981"/>
                  <a:gd name="connsiteX617" fmla="*/ 692085 w 802871"/>
                  <a:gd name="connsiteY617" fmla="*/ 213140 h 1824981"/>
                  <a:gd name="connsiteX618" fmla="*/ 691958 w 802871"/>
                  <a:gd name="connsiteY618" fmla="*/ 212507 h 1824981"/>
                  <a:gd name="connsiteX619" fmla="*/ 691452 w 802871"/>
                  <a:gd name="connsiteY619" fmla="*/ 211116 h 1824981"/>
                  <a:gd name="connsiteX620" fmla="*/ 691452 w 802871"/>
                  <a:gd name="connsiteY620" fmla="*/ 211242 h 1824981"/>
                  <a:gd name="connsiteX621" fmla="*/ 691452 w 802871"/>
                  <a:gd name="connsiteY621" fmla="*/ 211242 h 1824981"/>
                  <a:gd name="connsiteX622" fmla="*/ 691452 w 802871"/>
                  <a:gd name="connsiteY622" fmla="*/ 211242 h 1824981"/>
                  <a:gd name="connsiteX623" fmla="*/ 691452 w 802871"/>
                  <a:gd name="connsiteY623" fmla="*/ 211242 h 1824981"/>
                  <a:gd name="connsiteX624" fmla="*/ 691452 w 802871"/>
                  <a:gd name="connsiteY624" fmla="*/ 211242 h 1824981"/>
                  <a:gd name="connsiteX625" fmla="*/ 691326 w 802871"/>
                  <a:gd name="connsiteY625" fmla="*/ 210989 h 1824981"/>
                  <a:gd name="connsiteX626" fmla="*/ 691452 w 802871"/>
                  <a:gd name="connsiteY626" fmla="*/ 211369 h 1824981"/>
                  <a:gd name="connsiteX627" fmla="*/ 691578 w 802871"/>
                  <a:gd name="connsiteY627" fmla="*/ 211748 h 1824981"/>
                  <a:gd name="connsiteX628" fmla="*/ 691578 w 802871"/>
                  <a:gd name="connsiteY628" fmla="*/ 211748 h 1824981"/>
                  <a:gd name="connsiteX629" fmla="*/ 691578 w 802871"/>
                  <a:gd name="connsiteY629" fmla="*/ 211369 h 1824981"/>
                  <a:gd name="connsiteX630" fmla="*/ 691578 w 802871"/>
                  <a:gd name="connsiteY630" fmla="*/ 211369 h 1824981"/>
                  <a:gd name="connsiteX631" fmla="*/ 691578 w 802871"/>
                  <a:gd name="connsiteY631" fmla="*/ 211369 h 1824981"/>
                  <a:gd name="connsiteX632" fmla="*/ 691578 w 802871"/>
                  <a:gd name="connsiteY632" fmla="*/ 211495 h 1824981"/>
                  <a:gd name="connsiteX633" fmla="*/ 691578 w 802871"/>
                  <a:gd name="connsiteY633" fmla="*/ 211748 h 1824981"/>
                  <a:gd name="connsiteX634" fmla="*/ 691705 w 802871"/>
                  <a:gd name="connsiteY634" fmla="*/ 212381 h 1824981"/>
                  <a:gd name="connsiteX635" fmla="*/ 691705 w 802871"/>
                  <a:gd name="connsiteY635" fmla="*/ 212381 h 1824981"/>
                  <a:gd name="connsiteX636" fmla="*/ 691705 w 802871"/>
                  <a:gd name="connsiteY636" fmla="*/ 212381 h 1824981"/>
                  <a:gd name="connsiteX637" fmla="*/ 691705 w 802871"/>
                  <a:gd name="connsiteY637" fmla="*/ 212381 h 1824981"/>
                  <a:gd name="connsiteX638" fmla="*/ 691705 w 802871"/>
                  <a:gd name="connsiteY638" fmla="*/ 212634 h 1824981"/>
                  <a:gd name="connsiteX639" fmla="*/ 691705 w 802871"/>
                  <a:gd name="connsiteY639" fmla="*/ 211495 h 1824981"/>
                  <a:gd name="connsiteX640" fmla="*/ 691705 w 802871"/>
                  <a:gd name="connsiteY640" fmla="*/ 211495 h 1824981"/>
                  <a:gd name="connsiteX641" fmla="*/ 691705 w 802871"/>
                  <a:gd name="connsiteY641" fmla="*/ 211495 h 1824981"/>
                  <a:gd name="connsiteX642" fmla="*/ 691705 w 802871"/>
                  <a:gd name="connsiteY642" fmla="*/ 211495 h 1824981"/>
                  <a:gd name="connsiteX643" fmla="*/ 688416 w 802871"/>
                  <a:gd name="connsiteY643" fmla="*/ 209092 h 1824981"/>
                  <a:gd name="connsiteX644" fmla="*/ 677919 w 802871"/>
                  <a:gd name="connsiteY644" fmla="*/ 219337 h 1824981"/>
                  <a:gd name="connsiteX645" fmla="*/ 672354 w 802871"/>
                  <a:gd name="connsiteY645" fmla="*/ 226926 h 1824981"/>
                  <a:gd name="connsiteX646" fmla="*/ 666409 w 802871"/>
                  <a:gd name="connsiteY646" fmla="*/ 240965 h 1824981"/>
                  <a:gd name="connsiteX647" fmla="*/ 662868 w 802871"/>
                  <a:gd name="connsiteY647" fmla="*/ 252347 h 1824981"/>
                  <a:gd name="connsiteX648" fmla="*/ 659327 w 802871"/>
                  <a:gd name="connsiteY648" fmla="*/ 272331 h 1824981"/>
                  <a:gd name="connsiteX649" fmla="*/ 651232 w 802871"/>
                  <a:gd name="connsiteY649" fmla="*/ 312045 h 1824981"/>
                  <a:gd name="connsiteX650" fmla="*/ 639343 w 802871"/>
                  <a:gd name="connsiteY650" fmla="*/ 313942 h 1824981"/>
                  <a:gd name="connsiteX651" fmla="*/ 655533 w 802871"/>
                  <a:gd name="connsiteY651" fmla="*/ 247921 h 1824981"/>
                  <a:gd name="connsiteX652" fmla="*/ 671974 w 802871"/>
                  <a:gd name="connsiteY652" fmla="*/ 221614 h 1824981"/>
                  <a:gd name="connsiteX653" fmla="*/ 685761 w 802871"/>
                  <a:gd name="connsiteY653" fmla="*/ 210230 h 1824981"/>
                  <a:gd name="connsiteX654" fmla="*/ 688290 w 802871"/>
                  <a:gd name="connsiteY654" fmla="*/ 209092 h 1824981"/>
                  <a:gd name="connsiteX655" fmla="*/ 661224 w 802871"/>
                  <a:gd name="connsiteY655" fmla="*/ 311792 h 1824981"/>
                  <a:gd name="connsiteX656" fmla="*/ 662994 w 802871"/>
                  <a:gd name="connsiteY656" fmla="*/ 311412 h 1824981"/>
                  <a:gd name="connsiteX657" fmla="*/ 659453 w 802871"/>
                  <a:gd name="connsiteY657" fmla="*/ 329246 h 1824981"/>
                  <a:gd name="connsiteX658" fmla="*/ 648829 w 802871"/>
                  <a:gd name="connsiteY658" fmla="*/ 330763 h 1824981"/>
                  <a:gd name="connsiteX659" fmla="*/ 649335 w 802871"/>
                  <a:gd name="connsiteY659" fmla="*/ 328740 h 1824981"/>
                  <a:gd name="connsiteX660" fmla="*/ 649462 w 802871"/>
                  <a:gd name="connsiteY660" fmla="*/ 328107 h 1824981"/>
                  <a:gd name="connsiteX661" fmla="*/ 652750 w 802871"/>
                  <a:gd name="connsiteY661" fmla="*/ 313436 h 1824981"/>
                  <a:gd name="connsiteX662" fmla="*/ 658568 w 802871"/>
                  <a:gd name="connsiteY662" fmla="*/ 312298 h 1824981"/>
                  <a:gd name="connsiteX663" fmla="*/ 655027 w 802871"/>
                  <a:gd name="connsiteY663" fmla="*/ 329372 h 1824981"/>
                  <a:gd name="connsiteX664" fmla="*/ 661224 w 802871"/>
                  <a:gd name="connsiteY664" fmla="*/ 311792 h 1824981"/>
                  <a:gd name="connsiteX665" fmla="*/ 504392 w 802871"/>
                  <a:gd name="connsiteY665" fmla="*/ 1600217 h 1824981"/>
                  <a:gd name="connsiteX666" fmla="*/ 503506 w 802871"/>
                  <a:gd name="connsiteY666" fmla="*/ 1600976 h 1824981"/>
                  <a:gd name="connsiteX667" fmla="*/ 502115 w 802871"/>
                  <a:gd name="connsiteY667" fmla="*/ 1598446 h 1824981"/>
                  <a:gd name="connsiteX668" fmla="*/ 502494 w 802871"/>
                  <a:gd name="connsiteY668" fmla="*/ 1598193 h 1824981"/>
                  <a:gd name="connsiteX669" fmla="*/ 502874 w 802871"/>
                  <a:gd name="connsiteY669" fmla="*/ 1597814 h 1824981"/>
                  <a:gd name="connsiteX670" fmla="*/ 504392 w 802871"/>
                  <a:gd name="connsiteY670" fmla="*/ 1600217 h 1824981"/>
                  <a:gd name="connsiteX671" fmla="*/ 507807 w 802871"/>
                  <a:gd name="connsiteY671" fmla="*/ 1601608 h 1824981"/>
                  <a:gd name="connsiteX672" fmla="*/ 507807 w 802871"/>
                  <a:gd name="connsiteY672" fmla="*/ 1601608 h 1824981"/>
                  <a:gd name="connsiteX673" fmla="*/ 507554 w 802871"/>
                  <a:gd name="connsiteY673" fmla="*/ 1602114 h 1824981"/>
                  <a:gd name="connsiteX674" fmla="*/ 507554 w 802871"/>
                  <a:gd name="connsiteY674" fmla="*/ 1602114 h 1824981"/>
                  <a:gd name="connsiteX675" fmla="*/ 507554 w 802871"/>
                  <a:gd name="connsiteY675" fmla="*/ 1601608 h 1824981"/>
                  <a:gd name="connsiteX676" fmla="*/ 508059 w 802871"/>
                  <a:gd name="connsiteY676" fmla="*/ 1600723 h 1824981"/>
                  <a:gd name="connsiteX677" fmla="*/ 507934 w 802871"/>
                  <a:gd name="connsiteY677" fmla="*/ 1600723 h 1824981"/>
                  <a:gd name="connsiteX678" fmla="*/ 508692 w 802871"/>
                  <a:gd name="connsiteY678" fmla="*/ 1599838 h 1824981"/>
                  <a:gd name="connsiteX679" fmla="*/ 508186 w 802871"/>
                  <a:gd name="connsiteY679" fmla="*/ 1600596 h 1824981"/>
                  <a:gd name="connsiteX680" fmla="*/ 507807 w 802871"/>
                  <a:gd name="connsiteY680" fmla="*/ 1601229 h 1824981"/>
                  <a:gd name="connsiteX681" fmla="*/ 507807 w 802871"/>
                  <a:gd name="connsiteY681" fmla="*/ 1600723 h 1824981"/>
                  <a:gd name="connsiteX682" fmla="*/ 507680 w 802871"/>
                  <a:gd name="connsiteY682" fmla="*/ 1600344 h 1824981"/>
                  <a:gd name="connsiteX683" fmla="*/ 507680 w 802871"/>
                  <a:gd name="connsiteY683" fmla="*/ 1599332 h 1824981"/>
                  <a:gd name="connsiteX684" fmla="*/ 507680 w 802871"/>
                  <a:gd name="connsiteY684" fmla="*/ 1600344 h 1824981"/>
                  <a:gd name="connsiteX685" fmla="*/ 507680 w 802871"/>
                  <a:gd name="connsiteY685" fmla="*/ 1600344 h 1824981"/>
                  <a:gd name="connsiteX686" fmla="*/ 501103 w 802871"/>
                  <a:gd name="connsiteY686" fmla="*/ 1599079 h 1824981"/>
                  <a:gd name="connsiteX687" fmla="*/ 501103 w 802871"/>
                  <a:gd name="connsiteY687" fmla="*/ 1599079 h 1824981"/>
                  <a:gd name="connsiteX688" fmla="*/ 501103 w 802871"/>
                  <a:gd name="connsiteY688" fmla="*/ 1599079 h 1824981"/>
                  <a:gd name="connsiteX689" fmla="*/ 501103 w 802871"/>
                  <a:gd name="connsiteY689" fmla="*/ 1599079 h 1824981"/>
                  <a:gd name="connsiteX690" fmla="*/ 633399 w 802871"/>
                  <a:gd name="connsiteY690" fmla="*/ 343032 h 1824981"/>
                  <a:gd name="connsiteX691" fmla="*/ 635043 w 802871"/>
                  <a:gd name="connsiteY691" fmla="*/ 335317 h 1824981"/>
                  <a:gd name="connsiteX692" fmla="*/ 641114 w 802871"/>
                  <a:gd name="connsiteY692" fmla="*/ 341893 h 1824981"/>
                  <a:gd name="connsiteX693" fmla="*/ 633399 w 802871"/>
                  <a:gd name="connsiteY693" fmla="*/ 343032 h 1824981"/>
                  <a:gd name="connsiteX694" fmla="*/ 637193 w 802871"/>
                  <a:gd name="connsiteY694" fmla="*/ 325199 h 1824981"/>
                  <a:gd name="connsiteX695" fmla="*/ 640987 w 802871"/>
                  <a:gd name="connsiteY695" fmla="*/ 329246 h 1824981"/>
                  <a:gd name="connsiteX696" fmla="*/ 636181 w 802871"/>
                  <a:gd name="connsiteY696" fmla="*/ 330005 h 1824981"/>
                  <a:gd name="connsiteX697" fmla="*/ 637193 w 802871"/>
                  <a:gd name="connsiteY697" fmla="*/ 325199 h 1824981"/>
                  <a:gd name="connsiteX698" fmla="*/ 646552 w 802871"/>
                  <a:gd name="connsiteY698" fmla="*/ 341008 h 1824981"/>
                  <a:gd name="connsiteX699" fmla="*/ 647564 w 802871"/>
                  <a:gd name="connsiteY699" fmla="*/ 336328 h 1824981"/>
                  <a:gd name="connsiteX700" fmla="*/ 651232 w 802871"/>
                  <a:gd name="connsiteY700" fmla="*/ 340249 h 1824981"/>
                  <a:gd name="connsiteX701" fmla="*/ 646552 w 802871"/>
                  <a:gd name="connsiteY701" fmla="*/ 341008 h 1824981"/>
                  <a:gd name="connsiteX702" fmla="*/ 645161 w 802871"/>
                  <a:gd name="connsiteY702" fmla="*/ 341261 h 1824981"/>
                  <a:gd name="connsiteX703" fmla="*/ 641999 w 802871"/>
                  <a:gd name="connsiteY703" fmla="*/ 341767 h 1824981"/>
                  <a:gd name="connsiteX704" fmla="*/ 635170 w 802871"/>
                  <a:gd name="connsiteY704" fmla="*/ 334431 h 1824981"/>
                  <a:gd name="connsiteX705" fmla="*/ 635802 w 802871"/>
                  <a:gd name="connsiteY705" fmla="*/ 331269 h 1824981"/>
                  <a:gd name="connsiteX706" fmla="*/ 639217 w 802871"/>
                  <a:gd name="connsiteY706" fmla="*/ 330763 h 1824981"/>
                  <a:gd name="connsiteX707" fmla="*/ 641746 w 802871"/>
                  <a:gd name="connsiteY707" fmla="*/ 330258 h 1824981"/>
                  <a:gd name="connsiteX708" fmla="*/ 642885 w 802871"/>
                  <a:gd name="connsiteY708" fmla="*/ 331396 h 1824981"/>
                  <a:gd name="connsiteX709" fmla="*/ 639470 w 802871"/>
                  <a:gd name="connsiteY709" fmla="*/ 331775 h 1824981"/>
                  <a:gd name="connsiteX710" fmla="*/ 644782 w 802871"/>
                  <a:gd name="connsiteY710" fmla="*/ 333419 h 1824981"/>
                  <a:gd name="connsiteX711" fmla="*/ 646426 w 802871"/>
                  <a:gd name="connsiteY711" fmla="*/ 335190 h 1824981"/>
                  <a:gd name="connsiteX712" fmla="*/ 645161 w 802871"/>
                  <a:gd name="connsiteY712" fmla="*/ 341261 h 1824981"/>
                  <a:gd name="connsiteX713" fmla="*/ 646300 w 802871"/>
                  <a:gd name="connsiteY713" fmla="*/ 333419 h 1824981"/>
                  <a:gd name="connsiteX714" fmla="*/ 646806 w 802871"/>
                  <a:gd name="connsiteY714" fmla="*/ 333419 h 1824981"/>
                  <a:gd name="connsiteX715" fmla="*/ 646806 w 802871"/>
                  <a:gd name="connsiteY715" fmla="*/ 333925 h 1824981"/>
                  <a:gd name="connsiteX716" fmla="*/ 646300 w 802871"/>
                  <a:gd name="connsiteY716" fmla="*/ 333419 h 1824981"/>
                  <a:gd name="connsiteX717" fmla="*/ 644276 w 802871"/>
                  <a:gd name="connsiteY717" fmla="*/ 331269 h 1824981"/>
                  <a:gd name="connsiteX718" fmla="*/ 643138 w 802871"/>
                  <a:gd name="connsiteY718" fmla="*/ 330005 h 1824981"/>
                  <a:gd name="connsiteX719" fmla="*/ 647943 w 802871"/>
                  <a:gd name="connsiteY719" fmla="*/ 328993 h 1824981"/>
                  <a:gd name="connsiteX720" fmla="*/ 647564 w 802871"/>
                  <a:gd name="connsiteY720" fmla="*/ 330890 h 1824981"/>
                  <a:gd name="connsiteX721" fmla="*/ 644402 w 802871"/>
                  <a:gd name="connsiteY721" fmla="*/ 331269 h 1824981"/>
                  <a:gd name="connsiteX722" fmla="*/ 648070 w 802871"/>
                  <a:gd name="connsiteY722" fmla="*/ 328234 h 1824981"/>
                  <a:gd name="connsiteX723" fmla="*/ 642253 w 802871"/>
                  <a:gd name="connsiteY723" fmla="*/ 329119 h 1824981"/>
                  <a:gd name="connsiteX724" fmla="*/ 637446 w 802871"/>
                  <a:gd name="connsiteY724" fmla="*/ 323934 h 1824981"/>
                  <a:gd name="connsiteX725" fmla="*/ 639217 w 802871"/>
                  <a:gd name="connsiteY725" fmla="*/ 315839 h 1824981"/>
                  <a:gd name="connsiteX726" fmla="*/ 651105 w 802871"/>
                  <a:gd name="connsiteY726" fmla="*/ 313689 h 1824981"/>
                  <a:gd name="connsiteX727" fmla="*/ 647943 w 802871"/>
                  <a:gd name="connsiteY727" fmla="*/ 328234 h 1824981"/>
                  <a:gd name="connsiteX728" fmla="*/ 515775 w 802871"/>
                  <a:gd name="connsiteY728" fmla="*/ 1581878 h 1824981"/>
                  <a:gd name="connsiteX729" fmla="*/ 533103 w 802871"/>
                  <a:gd name="connsiteY729" fmla="*/ 1550764 h 1824981"/>
                  <a:gd name="connsiteX730" fmla="*/ 562698 w 802871"/>
                  <a:gd name="connsiteY730" fmla="*/ 1481581 h 1824981"/>
                  <a:gd name="connsiteX731" fmla="*/ 564090 w 802871"/>
                  <a:gd name="connsiteY731" fmla="*/ 1494482 h 1824981"/>
                  <a:gd name="connsiteX732" fmla="*/ 553339 w 802871"/>
                  <a:gd name="connsiteY732" fmla="*/ 1523825 h 1824981"/>
                  <a:gd name="connsiteX733" fmla="*/ 538541 w 802871"/>
                  <a:gd name="connsiteY733" fmla="*/ 1556203 h 1824981"/>
                  <a:gd name="connsiteX734" fmla="*/ 520834 w 802871"/>
                  <a:gd name="connsiteY734" fmla="*/ 1587443 h 1824981"/>
                  <a:gd name="connsiteX735" fmla="*/ 511096 w 802871"/>
                  <a:gd name="connsiteY735" fmla="*/ 1599838 h 1824981"/>
                  <a:gd name="connsiteX736" fmla="*/ 507680 w 802871"/>
                  <a:gd name="connsiteY736" fmla="*/ 1603000 h 1824981"/>
                  <a:gd name="connsiteX737" fmla="*/ 507934 w 802871"/>
                  <a:gd name="connsiteY737" fmla="*/ 1603000 h 1824981"/>
                  <a:gd name="connsiteX738" fmla="*/ 507554 w 802871"/>
                  <a:gd name="connsiteY738" fmla="*/ 1603000 h 1824981"/>
                  <a:gd name="connsiteX739" fmla="*/ 506416 w 802871"/>
                  <a:gd name="connsiteY739" fmla="*/ 1603885 h 1824981"/>
                  <a:gd name="connsiteX740" fmla="*/ 505783 w 802871"/>
                  <a:gd name="connsiteY740" fmla="*/ 1603379 h 1824981"/>
                  <a:gd name="connsiteX741" fmla="*/ 503001 w 802871"/>
                  <a:gd name="connsiteY741" fmla="*/ 1604011 h 1824981"/>
                  <a:gd name="connsiteX742" fmla="*/ 505151 w 802871"/>
                  <a:gd name="connsiteY742" fmla="*/ 1602746 h 1824981"/>
                  <a:gd name="connsiteX743" fmla="*/ 504139 w 802871"/>
                  <a:gd name="connsiteY743" fmla="*/ 1601482 h 1824981"/>
                  <a:gd name="connsiteX744" fmla="*/ 505404 w 802871"/>
                  <a:gd name="connsiteY744" fmla="*/ 1601102 h 1824981"/>
                  <a:gd name="connsiteX745" fmla="*/ 506163 w 802871"/>
                  <a:gd name="connsiteY745" fmla="*/ 1601988 h 1824981"/>
                  <a:gd name="connsiteX746" fmla="*/ 507680 w 802871"/>
                  <a:gd name="connsiteY746" fmla="*/ 1600723 h 1824981"/>
                  <a:gd name="connsiteX747" fmla="*/ 507680 w 802871"/>
                  <a:gd name="connsiteY747" fmla="*/ 1601355 h 1824981"/>
                  <a:gd name="connsiteX748" fmla="*/ 507680 w 802871"/>
                  <a:gd name="connsiteY748" fmla="*/ 1600723 h 1824981"/>
                  <a:gd name="connsiteX749" fmla="*/ 507680 w 802871"/>
                  <a:gd name="connsiteY749" fmla="*/ 1600723 h 1824981"/>
                  <a:gd name="connsiteX750" fmla="*/ 507680 w 802871"/>
                  <a:gd name="connsiteY750" fmla="*/ 1601735 h 1824981"/>
                  <a:gd name="connsiteX751" fmla="*/ 507680 w 802871"/>
                  <a:gd name="connsiteY751" fmla="*/ 1601988 h 1824981"/>
                  <a:gd name="connsiteX752" fmla="*/ 507680 w 802871"/>
                  <a:gd name="connsiteY752" fmla="*/ 1601355 h 1824981"/>
                  <a:gd name="connsiteX753" fmla="*/ 507680 w 802871"/>
                  <a:gd name="connsiteY753" fmla="*/ 1601988 h 1824981"/>
                  <a:gd name="connsiteX754" fmla="*/ 507680 w 802871"/>
                  <a:gd name="connsiteY754" fmla="*/ 1601988 h 1824981"/>
                  <a:gd name="connsiteX755" fmla="*/ 508818 w 802871"/>
                  <a:gd name="connsiteY755" fmla="*/ 1599584 h 1824981"/>
                  <a:gd name="connsiteX756" fmla="*/ 509957 w 802871"/>
                  <a:gd name="connsiteY756" fmla="*/ 1598446 h 1824981"/>
                  <a:gd name="connsiteX757" fmla="*/ 519190 w 802871"/>
                  <a:gd name="connsiteY757" fmla="*/ 1586304 h 1824981"/>
                  <a:gd name="connsiteX758" fmla="*/ 535379 w 802871"/>
                  <a:gd name="connsiteY758" fmla="*/ 1557088 h 1824981"/>
                  <a:gd name="connsiteX759" fmla="*/ 556247 w 802871"/>
                  <a:gd name="connsiteY759" fmla="*/ 1507003 h 1824981"/>
                  <a:gd name="connsiteX760" fmla="*/ 525640 w 802871"/>
                  <a:gd name="connsiteY760" fmla="*/ 1570874 h 1824981"/>
                  <a:gd name="connsiteX761" fmla="*/ 511854 w 802871"/>
                  <a:gd name="connsiteY761" fmla="*/ 1592249 h 1824981"/>
                  <a:gd name="connsiteX762" fmla="*/ 511601 w 802871"/>
                  <a:gd name="connsiteY762" fmla="*/ 1592628 h 1824981"/>
                  <a:gd name="connsiteX763" fmla="*/ 510337 w 802871"/>
                  <a:gd name="connsiteY763" fmla="*/ 1589593 h 1824981"/>
                  <a:gd name="connsiteX764" fmla="*/ 515775 w 802871"/>
                  <a:gd name="connsiteY764" fmla="*/ 1582004 h 1824981"/>
                  <a:gd name="connsiteX765" fmla="*/ 506542 w 802871"/>
                  <a:gd name="connsiteY765" fmla="*/ 1594146 h 1824981"/>
                  <a:gd name="connsiteX766" fmla="*/ 509451 w 802871"/>
                  <a:gd name="connsiteY766" fmla="*/ 1590605 h 1824981"/>
                  <a:gd name="connsiteX767" fmla="*/ 510969 w 802871"/>
                  <a:gd name="connsiteY767" fmla="*/ 1593261 h 1824981"/>
                  <a:gd name="connsiteX768" fmla="*/ 506163 w 802871"/>
                  <a:gd name="connsiteY768" fmla="*/ 1598573 h 1824981"/>
                  <a:gd name="connsiteX769" fmla="*/ 504645 w 802871"/>
                  <a:gd name="connsiteY769" fmla="*/ 1596170 h 1824981"/>
                  <a:gd name="connsiteX770" fmla="*/ 506542 w 802871"/>
                  <a:gd name="connsiteY770" fmla="*/ 1594146 h 1824981"/>
                  <a:gd name="connsiteX771" fmla="*/ 502369 w 802871"/>
                  <a:gd name="connsiteY771" fmla="*/ 1596802 h 1824981"/>
                  <a:gd name="connsiteX772" fmla="*/ 502621 w 802871"/>
                  <a:gd name="connsiteY772" fmla="*/ 1597182 h 1824981"/>
                  <a:gd name="connsiteX773" fmla="*/ 501862 w 802871"/>
                  <a:gd name="connsiteY773" fmla="*/ 1597814 h 1824981"/>
                  <a:gd name="connsiteX774" fmla="*/ 500977 w 802871"/>
                  <a:gd name="connsiteY774" fmla="*/ 1596043 h 1824981"/>
                  <a:gd name="connsiteX775" fmla="*/ 496677 w 802871"/>
                  <a:gd name="connsiteY775" fmla="*/ 1577957 h 1824981"/>
                  <a:gd name="connsiteX776" fmla="*/ 502369 w 802871"/>
                  <a:gd name="connsiteY776" fmla="*/ 1596802 h 1824981"/>
                  <a:gd name="connsiteX777" fmla="*/ 660971 w 802871"/>
                  <a:gd name="connsiteY777" fmla="*/ 338605 h 1824981"/>
                  <a:gd name="connsiteX778" fmla="*/ 652624 w 802871"/>
                  <a:gd name="connsiteY778" fmla="*/ 339996 h 1824981"/>
                  <a:gd name="connsiteX779" fmla="*/ 647943 w 802871"/>
                  <a:gd name="connsiteY779" fmla="*/ 334937 h 1824981"/>
                  <a:gd name="connsiteX780" fmla="*/ 648323 w 802871"/>
                  <a:gd name="connsiteY780" fmla="*/ 333166 h 1824981"/>
                  <a:gd name="connsiteX781" fmla="*/ 662615 w 802871"/>
                  <a:gd name="connsiteY781" fmla="*/ 331269 h 1824981"/>
                  <a:gd name="connsiteX782" fmla="*/ 660971 w 802871"/>
                  <a:gd name="connsiteY782" fmla="*/ 338605 h 1824981"/>
                  <a:gd name="connsiteX783" fmla="*/ 667421 w 802871"/>
                  <a:gd name="connsiteY783" fmla="*/ 310401 h 1824981"/>
                  <a:gd name="connsiteX784" fmla="*/ 665272 w 802871"/>
                  <a:gd name="connsiteY784" fmla="*/ 319760 h 1824981"/>
                  <a:gd name="connsiteX785" fmla="*/ 664006 w 802871"/>
                  <a:gd name="connsiteY785" fmla="*/ 320013 h 1824981"/>
                  <a:gd name="connsiteX786" fmla="*/ 664513 w 802871"/>
                  <a:gd name="connsiteY786" fmla="*/ 322922 h 1824981"/>
                  <a:gd name="connsiteX787" fmla="*/ 664513 w 802871"/>
                  <a:gd name="connsiteY787" fmla="*/ 322922 h 1824981"/>
                  <a:gd name="connsiteX788" fmla="*/ 663247 w 802871"/>
                  <a:gd name="connsiteY788" fmla="*/ 328487 h 1824981"/>
                  <a:gd name="connsiteX789" fmla="*/ 659580 w 802871"/>
                  <a:gd name="connsiteY789" fmla="*/ 328993 h 1824981"/>
                  <a:gd name="connsiteX790" fmla="*/ 664006 w 802871"/>
                  <a:gd name="connsiteY790" fmla="*/ 311033 h 1824981"/>
                  <a:gd name="connsiteX791" fmla="*/ 667421 w 802871"/>
                  <a:gd name="connsiteY791" fmla="*/ 310401 h 1824981"/>
                  <a:gd name="connsiteX792" fmla="*/ 663374 w 802871"/>
                  <a:gd name="connsiteY792" fmla="*/ 310021 h 1824981"/>
                  <a:gd name="connsiteX793" fmla="*/ 661730 w 802871"/>
                  <a:gd name="connsiteY793" fmla="*/ 310274 h 1824981"/>
                  <a:gd name="connsiteX794" fmla="*/ 663374 w 802871"/>
                  <a:gd name="connsiteY794" fmla="*/ 310021 h 1824981"/>
                  <a:gd name="connsiteX795" fmla="*/ 667042 w 802871"/>
                  <a:gd name="connsiteY795" fmla="*/ 262086 h 1824981"/>
                  <a:gd name="connsiteX796" fmla="*/ 664133 w 802871"/>
                  <a:gd name="connsiteY796" fmla="*/ 281184 h 1824981"/>
                  <a:gd name="connsiteX797" fmla="*/ 658948 w 802871"/>
                  <a:gd name="connsiteY797" fmla="*/ 310780 h 1824981"/>
                  <a:gd name="connsiteX798" fmla="*/ 653129 w 802871"/>
                  <a:gd name="connsiteY798" fmla="*/ 311792 h 1824981"/>
                  <a:gd name="connsiteX799" fmla="*/ 662868 w 802871"/>
                  <a:gd name="connsiteY799" fmla="*/ 268537 h 1824981"/>
                  <a:gd name="connsiteX800" fmla="*/ 666915 w 802871"/>
                  <a:gd name="connsiteY800" fmla="*/ 251209 h 1824981"/>
                  <a:gd name="connsiteX801" fmla="*/ 672480 w 802871"/>
                  <a:gd name="connsiteY801" fmla="*/ 240079 h 1824981"/>
                  <a:gd name="connsiteX802" fmla="*/ 677919 w 802871"/>
                  <a:gd name="connsiteY802" fmla="*/ 233629 h 1824981"/>
                  <a:gd name="connsiteX803" fmla="*/ 669951 w 802871"/>
                  <a:gd name="connsiteY803" fmla="*/ 248806 h 1824981"/>
                  <a:gd name="connsiteX804" fmla="*/ 667042 w 802871"/>
                  <a:gd name="connsiteY804" fmla="*/ 262086 h 1824981"/>
                  <a:gd name="connsiteX805" fmla="*/ 689555 w 802871"/>
                  <a:gd name="connsiteY805" fmla="*/ 234008 h 1824981"/>
                  <a:gd name="connsiteX806" fmla="*/ 685887 w 802871"/>
                  <a:gd name="connsiteY806" fmla="*/ 237297 h 1824981"/>
                  <a:gd name="connsiteX807" fmla="*/ 677539 w 802871"/>
                  <a:gd name="connsiteY807" fmla="*/ 249059 h 1824981"/>
                  <a:gd name="connsiteX808" fmla="*/ 674757 w 802871"/>
                  <a:gd name="connsiteY808" fmla="*/ 254245 h 1824981"/>
                  <a:gd name="connsiteX809" fmla="*/ 673239 w 802871"/>
                  <a:gd name="connsiteY809" fmla="*/ 258039 h 1824981"/>
                  <a:gd name="connsiteX810" fmla="*/ 672480 w 802871"/>
                  <a:gd name="connsiteY810" fmla="*/ 254498 h 1824981"/>
                  <a:gd name="connsiteX811" fmla="*/ 683863 w 802871"/>
                  <a:gd name="connsiteY811" fmla="*/ 235020 h 1824981"/>
                  <a:gd name="connsiteX812" fmla="*/ 691958 w 802871"/>
                  <a:gd name="connsiteY812" fmla="*/ 227684 h 1824981"/>
                  <a:gd name="connsiteX813" fmla="*/ 693729 w 802871"/>
                  <a:gd name="connsiteY813" fmla="*/ 226293 h 1824981"/>
                  <a:gd name="connsiteX814" fmla="*/ 693981 w 802871"/>
                  <a:gd name="connsiteY814" fmla="*/ 229329 h 1824981"/>
                  <a:gd name="connsiteX815" fmla="*/ 693981 w 802871"/>
                  <a:gd name="connsiteY815" fmla="*/ 230087 h 1824981"/>
                  <a:gd name="connsiteX816" fmla="*/ 693349 w 802871"/>
                  <a:gd name="connsiteY816" fmla="*/ 230593 h 1824981"/>
                  <a:gd name="connsiteX817" fmla="*/ 689428 w 802871"/>
                  <a:gd name="connsiteY817" fmla="*/ 233882 h 1824981"/>
                  <a:gd name="connsiteX818" fmla="*/ 479476 w 802871"/>
                  <a:gd name="connsiteY818" fmla="*/ 18111 h 1824981"/>
                  <a:gd name="connsiteX819" fmla="*/ 482005 w 802871"/>
                  <a:gd name="connsiteY819" fmla="*/ 23297 h 1824981"/>
                  <a:gd name="connsiteX820" fmla="*/ 482638 w 802871"/>
                  <a:gd name="connsiteY820" fmla="*/ 25447 h 1824981"/>
                  <a:gd name="connsiteX821" fmla="*/ 482638 w 802871"/>
                  <a:gd name="connsiteY821" fmla="*/ 25700 h 1824981"/>
                  <a:gd name="connsiteX822" fmla="*/ 482638 w 802871"/>
                  <a:gd name="connsiteY822" fmla="*/ 25826 h 1824981"/>
                  <a:gd name="connsiteX823" fmla="*/ 478970 w 802871"/>
                  <a:gd name="connsiteY823" fmla="*/ 17352 h 1824981"/>
                  <a:gd name="connsiteX824" fmla="*/ 479350 w 802871"/>
                  <a:gd name="connsiteY824" fmla="*/ 17985 h 1824981"/>
                  <a:gd name="connsiteX825" fmla="*/ 352746 w 802871"/>
                  <a:gd name="connsiteY825" fmla="*/ 363142 h 1824981"/>
                  <a:gd name="connsiteX826" fmla="*/ 351987 w 802871"/>
                  <a:gd name="connsiteY826" fmla="*/ 363268 h 1824981"/>
                  <a:gd name="connsiteX827" fmla="*/ 351987 w 802871"/>
                  <a:gd name="connsiteY827" fmla="*/ 363268 h 1824981"/>
                  <a:gd name="connsiteX828" fmla="*/ 352746 w 802871"/>
                  <a:gd name="connsiteY828" fmla="*/ 363015 h 1824981"/>
                  <a:gd name="connsiteX829" fmla="*/ 352619 w 802871"/>
                  <a:gd name="connsiteY829" fmla="*/ 363015 h 1824981"/>
                  <a:gd name="connsiteX830" fmla="*/ 329221 w 802871"/>
                  <a:gd name="connsiteY830" fmla="*/ 386034 h 1824981"/>
                  <a:gd name="connsiteX831" fmla="*/ 329094 w 802871"/>
                  <a:gd name="connsiteY831" fmla="*/ 386793 h 1824981"/>
                  <a:gd name="connsiteX832" fmla="*/ 328968 w 802871"/>
                  <a:gd name="connsiteY832" fmla="*/ 386793 h 1824981"/>
                  <a:gd name="connsiteX833" fmla="*/ 329094 w 802871"/>
                  <a:gd name="connsiteY833" fmla="*/ 386161 h 1824981"/>
                  <a:gd name="connsiteX834" fmla="*/ 329221 w 802871"/>
                  <a:gd name="connsiteY834" fmla="*/ 386161 h 1824981"/>
                  <a:gd name="connsiteX835" fmla="*/ 116107 w 802871"/>
                  <a:gd name="connsiteY835" fmla="*/ 764075 h 1824981"/>
                  <a:gd name="connsiteX836" fmla="*/ 116107 w 802871"/>
                  <a:gd name="connsiteY836" fmla="*/ 764075 h 1824981"/>
                  <a:gd name="connsiteX837" fmla="*/ 116359 w 802871"/>
                  <a:gd name="connsiteY837" fmla="*/ 765087 h 1824981"/>
                  <a:gd name="connsiteX838" fmla="*/ 116359 w 802871"/>
                  <a:gd name="connsiteY838" fmla="*/ 765087 h 1824981"/>
                  <a:gd name="connsiteX839" fmla="*/ 116107 w 802871"/>
                  <a:gd name="connsiteY839" fmla="*/ 764075 h 1824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</a:cxnLst>
                <a:rect l="l" t="t" r="r" b="b"/>
                <a:pathLst>
                  <a:path w="802871" h="1824981">
                    <a:moveTo>
                      <a:pt x="784286" y="1083557"/>
                    </a:moveTo>
                    <a:cubicBezTo>
                      <a:pt x="783022" y="1082292"/>
                      <a:pt x="781630" y="1081154"/>
                      <a:pt x="780366" y="1080142"/>
                    </a:cubicBezTo>
                    <a:lnTo>
                      <a:pt x="777583" y="1077992"/>
                    </a:lnTo>
                    <a:cubicBezTo>
                      <a:pt x="775559" y="1076601"/>
                      <a:pt x="773536" y="1075083"/>
                      <a:pt x="771006" y="1073692"/>
                    </a:cubicBezTo>
                    <a:cubicBezTo>
                      <a:pt x="766200" y="1070909"/>
                      <a:pt x="760130" y="1068127"/>
                      <a:pt x="752540" y="1066862"/>
                    </a:cubicBezTo>
                    <a:cubicBezTo>
                      <a:pt x="748873" y="1066230"/>
                      <a:pt x="744826" y="1066103"/>
                      <a:pt x="740778" y="1066482"/>
                    </a:cubicBezTo>
                    <a:cubicBezTo>
                      <a:pt x="738755" y="1066609"/>
                      <a:pt x="736857" y="1066988"/>
                      <a:pt x="734960" y="1067368"/>
                    </a:cubicBezTo>
                    <a:cubicBezTo>
                      <a:pt x="732051" y="1068000"/>
                      <a:pt x="729522" y="1069012"/>
                      <a:pt x="728130" y="1069644"/>
                    </a:cubicBezTo>
                    <a:cubicBezTo>
                      <a:pt x="722060" y="1072427"/>
                      <a:pt x="719530" y="1074197"/>
                      <a:pt x="716621" y="1075968"/>
                    </a:cubicBezTo>
                    <a:cubicBezTo>
                      <a:pt x="714092" y="1077612"/>
                      <a:pt x="711562" y="1079130"/>
                      <a:pt x="709159" y="1080648"/>
                    </a:cubicBezTo>
                    <a:lnTo>
                      <a:pt x="707515" y="1081660"/>
                    </a:lnTo>
                    <a:lnTo>
                      <a:pt x="706629" y="1082166"/>
                    </a:lnTo>
                    <a:lnTo>
                      <a:pt x="704353" y="1083810"/>
                    </a:lnTo>
                    <a:cubicBezTo>
                      <a:pt x="701191" y="1085960"/>
                      <a:pt x="698914" y="1088363"/>
                      <a:pt x="696891" y="1090513"/>
                    </a:cubicBezTo>
                    <a:cubicBezTo>
                      <a:pt x="689175" y="1099493"/>
                      <a:pt x="687152" y="1105817"/>
                      <a:pt x="684622" y="1111255"/>
                    </a:cubicBezTo>
                    <a:cubicBezTo>
                      <a:pt x="682346" y="1116694"/>
                      <a:pt x="680955" y="1121121"/>
                      <a:pt x="679563" y="1125041"/>
                    </a:cubicBezTo>
                    <a:cubicBezTo>
                      <a:pt x="674631" y="1140092"/>
                      <a:pt x="671848" y="1148693"/>
                      <a:pt x="671721" y="1147048"/>
                    </a:cubicBezTo>
                    <a:cubicBezTo>
                      <a:pt x="671721" y="1146669"/>
                      <a:pt x="671721" y="1145784"/>
                      <a:pt x="672101" y="1143886"/>
                    </a:cubicBezTo>
                    <a:cubicBezTo>
                      <a:pt x="672480" y="1142116"/>
                      <a:pt x="672986" y="1139713"/>
                      <a:pt x="673745" y="1136424"/>
                    </a:cubicBezTo>
                    <a:cubicBezTo>
                      <a:pt x="675390" y="1130227"/>
                      <a:pt x="676781" y="1122006"/>
                      <a:pt x="682599" y="1106702"/>
                    </a:cubicBezTo>
                    <a:cubicBezTo>
                      <a:pt x="676527" y="1120741"/>
                      <a:pt x="674251" y="1129848"/>
                      <a:pt x="671595" y="1138069"/>
                    </a:cubicBezTo>
                    <a:cubicBezTo>
                      <a:pt x="670330" y="1142369"/>
                      <a:pt x="669192" y="1146290"/>
                      <a:pt x="668054" y="1149957"/>
                    </a:cubicBezTo>
                    <a:cubicBezTo>
                      <a:pt x="667042" y="1153372"/>
                      <a:pt x="666156" y="1156661"/>
                      <a:pt x="665397" y="1159570"/>
                    </a:cubicBezTo>
                    <a:cubicBezTo>
                      <a:pt x="662110" y="1171459"/>
                      <a:pt x="659959" y="1179806"/>
                      <a:pt x="658315" y="1187015"/>
                    </a:cubicBezTo>
                    <a:cubicBezTo>
                      <a:pt x="655153" y="1201560"/>
                      <a:pt x="652876" y="1211679"/>
                      <a:pt x="647311" y="1237227"/>
                    </a:cubicBezTo>
                    <a:cubicBezTo>
                      <a:pt x="639596" y="1262649"/>
                      <a:pt x="632387" y="1286047"/>
                      <a:pt x="625810" y="1307675"/>
                    </a:cubicBezTo>
                    <a:cubicBezTo>
                      <a:pt x="622522" y="1318425"/>
                      <a:pt x="619234" y="1328797"/>
                      <a:pt x="616198" y="1338788"/>
                    </a:cubicBezTo>
                    <a:cubicBezTo>
                      <a:pt x="613162" y="1347895"/>
                      <a:pt x="609748" y="1356748"/>
                      <a:pt x="606079" y="1365475"/>
                    </a:cubicBezTo>
                    <a:cubicBezTo>
                      <a:pt x="598871" y="1382802"/>
                      <a:pt x="591029" y="1399497"/>
                      <a:pt x="584073" y="1416319"/>
                    </a:cubicBezTo>
                    <a:cubicBezTo>
                      <a:pt x="577749" y="1432508"/>
                      <a:pt x="571805" y="1447685"/>
                      <a:pt x="566113" y="1462104"/>
                    </a:cubicBezTo>
                    <a:cubicBezTo>
                      <a:pt x="560675" y="1476269"/>
                      <a:pt x="555488" y="1489802"/>
                      <a:pt x="550303" y="1503082"/>
                    </a:cubicBezTo>
                    <a:cubicBezTo>
                      <a:pt x="545370" y="1516362"/>
                      <a:pt x="540312" y="1529263"/>
                      <a:pt x="534494" y="1541405"/>
                    </a:cubicBezTo>
                    <a:cubicBezTo>
                      <a:pt x="528929" y="1553673"/>
                      <a:pt x="523110" y="1565815"/>
                      <a:pt x="516786" y="1576945"/>
                    </a:cubicBezTo>
                    <a:cubicBezTo>
                      <a:pt x="514383" y="1581119"/>
                      <a:pt x="511854" y="1585166"/>
                      <a:pt x="509325" y="1588708"/>
                    </a:cubicBezTo>
                    <a:cubicBezTo>
                      <a:pt x="508945" y="1587822"/>
                      <a:pt x="508692" y="1586810"/>
                      <a:pt x="508439" y="1585798"/>
                    </a:cubicBezTo>
                    <a:cubicBezTo>
                      <a:pt x="507301" y="1581878"/>
                      <a:pt x="506542" y="1577451"/>
                      <a:pt x="505783" y="1572898"/>
                    </a:cubicBezTo>
                    <a:cubicBezTo>
                      <a:pt x="505531" y="1570621"/>
                      <a:pt x="505151" y="1568092"/>
                      <a:pt x="505024" y="1566195"/>
                    </a:cubicBezTo>
                    <a:lnTo>
                      <a:pt x="504645" y="1558859"/>
                    </a:lnTo>
                    <a:cubicBezTo>
                      <a:pt x="504265" y="1537484"/>
                      <a:pt x="503886" y="1511556"/>
                      <a:pt x="504013" y="1477281"/>
                    </a:cubicBezTo>
                    <a:cubicBezTo>
                      <a:pt x="501357" y="1489423"/>
                      <a:pt x="502621" y="1454135"/>
                      <a:pt x="503760" y="1417457"/>
                    </a:cubicBezTo>
                    <a:cubicBezTo>
                      <a:pt x="505151" y="1380399"/>
                      <a:pt x="506922" y="1341571"/>
                      <a:pt x="504645" y="1349033"/>
                    </a:cubicBezTo>
                    <a:cubicBezTo>
                      <a:pt x="499839" y="1441867"/>
                      <a:pt x="497815" y="1385458"/>
                      <a:pt x="498068" y="1348527"/>
                    </a:cubicBezTo>
                    <a:cubicBezTo>
                      <a:pt x="496045" y="1371166"/>
                      <a:pt x="495538" y="1390265"/>
                      <a:pt x="495033" y="1410248"/>
                    </a:cubicBezTo>
                    <a:cubicBezTo>
                      <a:pt x="494653" y="1429979"/>
                      <a:pt x="494147" y="1450721"/>
                      <a:pt x="491997" y="1477534"/>
                    </a:cubicBezTo>
                    <a:cubicBezTo>
                      <a:pt x="493262" y="1500173"/>
                      <a:pt x="496045" y="1516868"/>
                      <a:pt x="498195" y="1538496"/>
                    </a:cubicBezTo>
                    <a:cubicBezTo>
                      <a:pt x="499459" y="1549120"/>
                      <a:pt x="500345" y="1562147"/>
                      <a:pt x="503001" y="1573277"/>
                    </a:cubicBezTo>
                    <a:cubicBezTo>
                      <a:pt x="504392" y="1579095"/>
                      <a:pt x="506289" y="1585166"/>
                      <a:pt x="508566" y="1589846"/>
                    </a:cubicBezTo>
                    <a:cubicBezTo>
                      <a:pt x="508059" y="1590478"/>
                      <a:pt x="507554" y="1591363"/>
                      <a:pt x="507048" y="1591996"/>
                    </a:cubicBezTo>
                    <a:cubicBezTo>
                      <a:pt x="505910" y="1593514"/>
                      <a:pt x="504898" y="1594779"/>
                      <a:pt x="503886" y="1595917"/>
                    </a:cubicBezTo>
                    <a:cubicBezTo>
                      <a:pt x="503127" y="1594525"/>
                      <a:pt x="502369" y="1593008"/>
                      <a:pt x="501736" y="1591237"/>
                    </a:cubicBezTo>
                    <a:cubicBezTo>
                      <a:pt x="499965" y="1586810"/>
                      <a:pt x="498574" y="1581245"/>
                      <a:pt x="497436" y="1575174"/>
                    </a:cubicBezTo>
                    <a:cubicBezTo>
                      <a:pt x="496930" y="1572012"/>
                      <a:pt x="496424" y="1568977"/>
                      <a:pt x="496171" y="1565942"/>
                    </a:cubicBezTo>
                    <a:cubicBezTo>
                      <a:pt x="495918" y="1562780"/>
                      <a:pt x="495665" y="1559112"/>
                      <a:pt x="495538" y="1555317"/>
                    </a:cubicBezTo>
                    <a:cubicBezTo>
                      <a:pt x="491239" y="1492332"/>
                      <a:pt x="492503" y="1583649"/>
                      <a:pt x="489973" y="1529896"/>
                    </a:cubicBezTo>
                    <a:cubicBezTo>
                      <a:pt x="490353" y="1510924"/>
                      <a:pt x="489341" y="1492332"/>
                      <a:pt x="490480" y="1475131"/>
                    </a:cubicBezTo>
                    <a:cubicBezTo>
                      <a:pt x="491365" y="1457930"/>
                      <a:pt x="492250" y="1441235"/>
                      <a:pt x="493009" y="1424919"/>
                    </a:cubicBezTo>
                    <a:cubicBezTo>
                      <a:pt x="494400" y="1392035"/>
                      <a:pt x="495792" y="1360542"/>
                      <a:pt x="497183" y="1328543"/>
                    </a:cubicBezTo>
                    <a:cubicBezTo>
                      <a:pt x="503001" y="1264419"/>
                      <a:pt x="509451" y="1198145"/>
                      <a:pt x="520834" y="1114417"/>
                    </a:cubicBezTo>
                    <a:cubicBezTo>
                      <a:pt x="520202" y="1092410"/>
                      <a:pt x="513751" y="1150969"/>
                      <a:pt x="512360" y="1139839"/>
                    </a:cubicBezTo>
                    <a:cubicBezTo>
                      <a:pt x="522858" y="1058641"/>
                      <a:pt x="519948" y="1071542"/>
                      <a:pt x="529434" y="1009947"/>
                    </a:cubicBezTo>
                    <a:cubicBezTo>
                      <a:pt x="527790" y="998691"/>
                      <a:pt x="523617" y="1026768"/>
                      <a:pt x="518684" y="1066356"/>
                    </a:cubicBezTo>
                    <a:cubicBezTo>
                      <a:pt x="514510" y="1105943"/>
                      <a:pt x="509071" y="1157040"/>
                      <a:pt x="505404" y="1191821"/>
                    </a:cubicBezTo>
                    <a:cubicBezTo>
                      <a:pt x="500092" y="1214208"/>
                      <a:pt x="495665" y="1232421"/>
                      <a:pt x="501736" y="1165008"/>
                    </a:cubicBezTo>
                    <a:cubicBezTo>
                      <a:pt x="503001" y="1190430"/>
                      <a:pt x="514637" y="1062056"/>
                      <a:pt x="522984" y="1009062"/>
                    </a:cubicBezTo>
                    <a:cubicBezTo>
                      <a:pt x="524755" y="974027"/>
                      <a:pt x="506036" y="1111508"/>
                      <a:pt x="515142" y="1034484"/>
                    </a:cubicBezTo>
                    <a:cubicBezTo>
                      <a:pt x="522099" y="989078"/>
                      <a:pt x="529561" y="946329"/>
                      <a:pt x="536770" y="903833"/>
                    </a:cubicBezTo>
                    <a:cubicBezTo>
                      <a:pt x="545244" y="861589"/>
                      <a:pt x="554097" y="819851"/>
                      <a:pt x="563710" y="776723"/>
                    </a:cubicBezTo>
                    <a:cubicBezTo>
                      <a:pt x="562192" y="770146"/>
                      <a:pt x="567252" y="746368"/>
                      <a:pt x="571046" y="721831"/>
                    </a:cubicBezTo>
                    <a:cubicBezTo>
                      <a:pt x="574334" y="697421"/>
                      <a:pt x="576611" y="674782"/>
                      <a:pt x="574460" y="671746"/>
                    </a:cubicBezTo>
                    <a:cubicBezTo>
                      <a:pt x="571551" y="698307"/>
                      <a:pt x="569781" y="720567"/>
                      <a:pt x="565860" y="739159"/>
                    </a:cubicBezTo>
                    <a:cubicBezTo>
                      <a:pt x="562192" y="757498"/>
                      <a:pt x="558777" y="772675"/>
                      <a:pt x="555488" y="786967"/>
                    </a:cubicBezTo>
                    <a:cubicBezTo>
                      <a:pt x="548659" y="815425"/>
                      <a:pt x="542715" y="840214"/>
                      <a:pt x="534999" y="878284"/>
                    </a:cubicBezTo>
                    <a:cubicBezTo>
                      <a:pt x="538794" y="850586"/>
                      <a:pt x="535126" y="864751"/>
                      <a:pt x="531711" y="874869"/>
                    </a:cubicBezTo>
                    <a:cubicBezTo>
                      <a:pt x="535252" y="854886"/>
                      <a:pt x="539553" y="834776"/>
                      <a:pt x="542841" y="814287"/>
                    </a:cubicBezTo>
                    <a:cubicBezTo>
                      <a:pt x="547141" y="787473"/>
                      <a:pt x="553465" y="760534"/>
                      <a:pt x="558398" y="732835"/>
                    </a:cubicBezTo>
                    <a:cubicBezTo>
                      <a:pt x="561812" y="713357"/>
                      <a:pt x="563583" y="693501"/>
                      <a:pt x="566240" y="673391"/>
                    </a:cubicBezTo>
                    <a:cubicBezTo>
                      <a:pt x="564342" y="690718"/>
                      <a:pt x="563457" y="705263"/>
                      <a:pt x="562066" y="718796"/>
                    </a:cubicBezTo>
                    <a:cubicBezTo>
                      <a:pt x="559283" y="744471"/>
                      <a:pt x="555615" y="766858"/>
                      <a:pt x="550177" y="800880"/>
                    </a:cubicBezTo>
                    <a:cubicBezTo>
                      <a:pt x="558650" y="755854"/>
                      <a:pt x="566240" y="720314"/>
                      <a:pt x="569148" y="697295"/>
                    </a:cubicBezTo>
                    <a:cubicBezTo>
                      <a:pt x="567377" y="694259"/>
                      <a:pt x="568769" y="676300"/>
                      <a:pt x="573449" y="652522"/>
                    </a:cubicBezTo>
                    <a:cubicBezTo>
                      <a:pt x="578634" y="629630"/>
                      <a:pt x="585085" y="600793"/>
                      <a:pt x="591282" y="572968"/>
                    </a:cubicBezTo>
                    <a:cubicBezTo>
                      <a:pt x="598871" y="571450"/>
                      <a:pt x="606459" y="569806"/>
                      <a:pt x="613669" y="568415"/>
                    </a:cubicBezTo>
                    <a:lnTo>
                      <a:pt x="613289" y="566264"/>
                    </a:lnTo>
                    <a:cubicBezTo>
                      <a:pt x="612277" y="565885"/>
                      <a:pt x="609116" y="565758"/>
                      <a:pt x="592167" y="569426"/>
                    </a:cubicBezTo>
                    <a:cubicBezTo>
                      <a:pt x="592167" y="569426"/>
                      <a:pt x="592167" y="569426"/>
                      <a:pt x="592167" y="569300"/>
                    </a:cubicBezTo>
                    <a:lnTo>
                      <a:pt x="591914" y="569553"/>
                    </a:lnTo>
                    <a:cubicBezTo>
                      <a:pt x="591029" y="569806"/>
                      <a:pt x="590144" y="569932"/>
                      <a:pt x="589132" y="570185"/>
                    </a:cubicBezTo>
                    <a:cubicBezTo>
                      <a:pt x="589132" y="570818"/>
                      <a:pt x="589132" y="571576"/>
                      <a:pt x="588879" y="572715"/>
                    </a:cubicBezTo>
                    <a:lnTo>
                      <a:pt x="587741" y="573980"/>
                    </a:lnTo>
                    <a:cubicBezTo>
                      <a:pt x="587741" y="573980"/>
                      <a:pt x="588500" y="573853"/>
                      <a:pt x="588752" y="573727"/>
                    </a:cubicBezTo>
                    <a:cubicBezTo>
                      <a:pt x="588246" y="577268"/>
                      <a:pt x="587108" y="583465"/>
                      <a:pt x="584831" y="594216"/>
                    </a:cubicBezTo>
                    <a:cubicBezTo>
                      <a:pt x="584073" y="589283"/>
                      <a:pt x="578507" y="613820"/>
                      <a:pt x="576231" y="618626"/>
                    </a:cubicBezTo>
                    <a:cubicBezTo>
                      <a:pt x="579646" y="601805"/>
                      <a:pt x="583187" y="584983"/>
                      <a:pt x="586476" y="568288"/>
                    </a:cubicBezTo>
                    <a:cubicBezTo>
                      <a:pt x="629478" y="558676"/>
                      <a:pt x="673619" y="552984"/>
                      <a:pt x="716747" y="548305"/>
                    </a:cubicBezTo>
                    <a:cubicBezTo>
                      <a:pt x="720036" y="547546"/>
                      <a:pt x="723198" y="547166"/>
                      <a:pt x="726486" y="546913"/>
                    </a:cubicBezTo>
                    <a:cubicBezTo>
                      <a:pt x="734328" y="546913"/>
                      <a:pt x="747102" y="548052"/>
                      <a:pt x="761394" y="555640"/>
                    </a:cubicBezTo>
                    <a:lnTo>
                      <a:pt x="761394" y="555640"/>
                    </a:lnTo>
                    <a:cubicBezTo>
                      <a:pt x="761394" y="555640"/>
                      <a:pt x="761394" y="555640"/>
                      <a:pt x="761394" y="555640"/>
                    </a:cubicBezTo>
                    <a:cubicBezTo>
                      <a:pt x="765188" y="557031"/>
                      <a:pt x="769741" y="558929"/>
                      <a:pt x="774927" y="557284"/>
                    </a:cubicBezTo>
                    <a:cubicBezTo>
                      <a:pt x="780112" y="555514"/>
                      <a:pt x="782895" y="550455"/>
                      <a:pt x="784792" y="545902"/>
                    </a:cubicBezTo>
                    <a:cubicBezTo>
                      <a:pt x="788587" y="536416"/>
                      <a:pt x="790864" y="525791"/>
                      <a:pt x="793013" y="514409"/>
                    </a:cubicBezTo>
                    <a:cubicBezTo>
                      <a:pt x="792508" y="513650"/>
                      <a:pt x="792001" y="513397"/>
                      <a:pt x="791496" y="513523"/>
                    </a:cubicBezTo>
                    <a:cubicBezTo>
                      <a:pt x="794404" y="497081"/>
                      <a:pt x="796049" y="476845"/>
                      <a:pt x="793267" y="451676"/>
                    </a:cubicBezTo>
                    <a:cubicBezTo>
                      <a:pt x="793013" y="449905"/>
                      <a:pt x="792760" y="448134"/>
                      <a:pt x="792508" y="446490"/>
                    </a:cubicBezTo>
                    <a:cubicBezTo>
                      <a:pt x="788587" y="420309"/>
                      <a:pt x="781251" y="396911"/>
                      <a:pt x="770500" y="376422"/>
                    </a:cubicBezTo>
                    <a:cubicBezTo>
                      <a:pt x="770500" y="376422"/>
                      <a:pt x="770500" y="376422"/>
                      <a:pt x="770500" y="376295"/>
                    </a:cubicBezTo>
                    <a:cubicBezTo>
                      <a:pt x="770500" y="375789"/>
                      <a:pt x="770500" y="375157"/>
                      <a:pt x="771006" y="374904"/>
                    </a:cubicBezTo>
                    <a:cubicBezTo>
                      <a:pt x="778089" y="387425"/>
                      <a:pt x="783401" y="399694"/>
                      <a:pt x="787448" y="409432"/>
                    </a:cubicBezTo>
                    <a:cubicBezTo>
                      <a:pt x="784286" y="398935"/>
                      <a:pt x="780871" y="389955"/>
                      <a:pt x="777330" y="382240"/>
                    </a:cubicBezTo>
                    <a:cubicBezTo>
                      <a:pt x="777709" y="382872"/>
                      <a:pt x="778216" y="383504"/>
                      <a:pt x="778595" y="384263"/>
                    </a:cubicBezTo>
                    <a:cubicBezTo>
                      <a:pt x="771385" y="368327"/>
                      <a:pt x="764935" y="355806"/>
                      <a:pt x="752035" y="345941"/>
                    </a:cubicBezTo>
                    <a:cubicBezTo>
                      <a:pt x="739387" y="336202"/>
                      <a:pt x="720921" y="328360"/>
                      <a:pt x="692211" y="329878"/>
                    </a:cubicBezTo>
                    <a:cubicBezTo>
                      <a:pt x="673619" y="333419"/>
                      <a:pt x="667800" y="335949"/>
                      <a:pt x="662868" y="338605"/>
                    </a:cubicBezTo>
                    <a:cubicBezTo>
                      <a:pt x="663374" y="336202"/>
                      <a:pt x="664006" y="333925"/>
                      <a:pt x="664513" y="331649"/>
                    </a:cubicBezTo>
                    <a:cubicBezTo>
                      <a:pt x="664892" y="331649"/>
                      <a:pt x="665145" y="331649"/>
                      <a:pt x="665524" y="331522"/>
                    </a:cubicBezTo>
                    <a:cubicBezTo>
                      <a:pt x="665524" y="330890"/>
                      <a:pt x="676527" y="328487"/>
                      <a:pt x="689428" y="326843"/>
                    </a:cubicBezTo>
                    <a:cubicBezTo>
                      <a:pt x="702962" y="325072"/>
                      <a:pt x="716874" y="327222"/>
                      <a:pt x="720668" y="327475"/>
                    </a:cubicBezTo>
                    <a:cubicBezTo>
                      <a:pt x="710803" y="325578"/>
                      <a:pt x="702329" y="325199"/>
                      <a:pt x="693855" y="325451"/>
                    </a:cubicBezTo>
                    <a:cubicBezTo>
                      <a:pt x="685634" y="325957"/>
                      <a:pt x="678931" y="327096"/>
                      <a:pt x="672607" y="327981"/>
                    </a:cubicBezTo>
                    <a:cubicBezTo>
                      <a:pt x="670077" y="328360"/>
                      <a:pt x="667675" y="328740"/>
                      <a:pt x="665272" y="328993"/>
                    </a:cubicBezTo>
                    <a:cubicBezTo>
                      <a:pt x="665777" y="327096"/>
                      <a:pt x="666156" y="325199"/>
                      <a:pt x="666536" y="323428"/>
                    </a:cubicBezTo>
                    <a:cubicBezTo>
                      <a:pt x="674504" y="322163"/>
                      <a:pt x="682599" y="320772"/>
                      <a:pt x="691578" y="319886"/>
                    </a:cubicBezTo>
                    <a:cubicBezTo>
                      <a:pt x="702203" y="319127"/>
                      <a:pt x="711815" y="319886"/>
                      <a:pt x="721807" y="321784"/>
                    </a:cubicBezTo>
                    <a:lnTo>
                      <a:pt x="722439" y="318875"/>
                    </a:lnTo>
                    <a:cubicBezTo>
                      <a:pt x="712068" y="316977"/>
                      <a:pt x="702329" y="316219"/>
                      <a:pt x="691326" y="316851"/>
                    </a:cubicBezTo>
                    <a:cubicBezTo>
                      <a:pt x="682599" y="317610"/>
                      <a:pt x="674883" y="318875"/>
                      <a:pt x="667295" y="320139"/>
                    </a:cubicBezTo>
                    <a:cubicBezTo>
                      <a:pt x="668054" y="316472"/>
                      <a:pt x="668813" y="313310"/>
                      <a:pt x="669318" y="310654"/>
                    </a:cubicBezTo>
                    <a:cubicBezTo>
                      <a:pt x="677286" y="309009"/>
                      <a:pt x="684622" y="307618"/>
                      <a:pt x="690567" y="306733"/>
                    </a:cubicBezTo>
                    <a:cubicBezTo>
                      <a:pt x="683484" y="307492"/>
                      <a:pt x="676527" y="308503"/>
                      <a:pt x="669445" y="309515"/>
                    </a:cubicBezTo>
                    <a:cubicBezTo>
                      <a:pt x="670837" y="301927"/>
                      <a:pt x="670837" y="299776"/>
                      <a:pt x="668180" y="306859"/>
                    </a:cubicBezTo>
                    <a:cubicBezTo>
                      <a:pt x="667927" y="307871"/>
                      <a:pt x="667675" y="308883"/>
                      <a:pt x="667548" y="309895"/>
                    </a:cubicBezTo>
                    <a:cubicBezTo>
                      <a:pt x="666409" y="310021"/>
                      <a:pt x="665272" y="310274"/>
                      <a:pt x="664260" y="310401"/>
                    </a:cubicBezTo>
                    <a:cubicBezTo>
                      <a:pt x="667927" y="295603"/>
                      <a:pt x="670837" y="283587"/>
                      <a:pt x="673872" y="271066"/>
                    </a:cubicBezTo>
                    <a:cubicBezTo>
                      <a:pt x="675010" y="266639"/>
                      <a:pt x="676148" y="262086"/>
                      <a:pt x="677286" y="257533"/>
                    </a:cubicBezTo>
                    <a:cubicBezTo>
                      <a:pt x="678045" y="254751"/>
                      <a:pt x="680448" y="250324"/>
                      <a:pt x="682346" y="247035"/>
                    </a:cubicBezTo>
                    <a:cubicBezTo>
                      <a:pt x="684496" y="243494"/>
                      <a:pt x="686266" y="240965"/>
                      <a:pt x="689049" y="238688"/>
                    </a:cubicBezTo>
                    <a:cubicBezTo>
                      <a:pt x="690819" y="237170"/>
                      <a:pt x="692590" y="235526"/>
                      <a:pt x="694361" y="233882"/>
                    </a:cubicBezTo>
                    <a:lnTo>
                      <a:pt x="694361" y="234261"/>
                    </a:lnTo>
                    <a:cubicBezTo>
                      <a:pt x="694361" y="234261"/>
                      <a:pt x="694361" y="233882"/>
                      <a:pt x="694361" y="233882"/>
                    </a:cubicBezTo>
                    <a:cubicBezTo>
                      <a:pt x="694740" y="233502"/>
                      <a:pt x="695120" y="233249"/>
                      <a:pt x="695499" y="232870"/>
                    </a:cubicBezTo>
                    <a:cubicBezTo>
                      <a:pt x="696511" y="232111"/>
                      <a:pt x="697397" y="231352"/>
                      <a:pt x="698029" y="230973"/>
                    </a:cubicBezTo>
                    <a:cubicBezTo>
                      <a:pt x="699041" y="230846"/>
                      <a:pt x="700053" y="230593"/>
                      <a:pt x="701570" y="230087"/>
                    </a:cubicBezTo>
                    <a:cubicBezTo>
                      <a:pt x="703594" y="229455"/>
                      <a:pt x="706250" y="228190"/>
                      <a:pt x="708653" y="226420"/>
                    </a:cubicBezTo>
                    <a:lnTo>
                      <a:pt x="710297" y="225155"/>
                    </a:lnTo>
                    <a:lnTo>
                      <a:pt x="711182" y="224396"/>
                    </a:lnTo>
                    <a:lnTo>
                      <a:pt x="711435" y="224143"/>
                    </a:lnTo>
                    <a:cubicBezTo>
                      <a:pt x="712068" y="223511"/>
                      <a:pt x="712826" y="222878"/>
                      <a:pt x="713585" y="222246"/>
                    </a:cubicBezTo>
                    <a:cubicBezTo>
                      <a:pt x="717000" y="219084"/>
                      <a:pt x="721680" y="214657"/>
                      <a:pt x="726360" y="209472"/>
                    </a:cubicBezTo>
                    <a:cubicBezTo>
                      <a:pt x="728889" y="205424"/>
                      <a:pt x="727118" y="206816"/>
                      <a:pt x="722945" y="210736"/>
                    </a:cubicBezTo>
                    <a:cubicBezTo>
                      <a:pt x="720921" y="212634"/>
                      <a:pt x="718139" y="215163"/>
                      <a:pt x="714977" y="218072"/>
                    </a:cubicBezTo>
                    <a:cubicBezTo>
                      <a:pt x="713459" y="219337"/>
                      <a:pt x="711942" y="220728"/>
                      <a:pt x="710297" y="222119"/>
                    </a:cubicBezTo>
                    <a:lnTo>
                      <a:pt x="709791" y="222625"/>
                    </a:lnTo>
                    <a:lnTo>
                      <a:pt x="708020" y="224143"/>
                    </a:lnTo>
                    <a:cubicBezTo>
                      <a:pt x="707009" y="225028"/>
                      <a:pt x="705365" y="225914"/>
                      <a:pt x="703974" y="226673"/>
                    </a:cubicBezTo>
                    <a:cubicBezTo>
                      <a:pt x="701444" y="227811"/>
                      <a:pt x="699546" y="228317"/>
                      <a:pt x="698029" y="228696"/>
                    </a:cubicBezTo>
                    <a:lnTo>
                      <a:pt x="698029" y="228696"/>
                    </a:lnTo>
                    <a:cubicBezTo>
                      <a:pt x="698029" y="228696"/>
                      <a:pt x="698029" y="228317"/>
                      <a:pt x="697776" y="228190"/>
                    </a:cubicBezTo>
                    <a:cubicBezTo>
                      <a:pt x="697776" y="228190"/>
                      <a:pt x="697776" y="228190"/>
                      <a:pt x="697776" y="228317"/>
                    </a:cubicBezTo>
                    <a:cubicBezTo>
                      <a:pt x="697776" y="228317"/>
                      <a:pt x="697776" y="228317"/>
                      <a:pt x="697650" y="228317"/>
                    </a:cubicBezTo>
                    <a:lnTo>
                      <a:pt x="696764" y="228823"/>
                    </a:lnTo>
                    <a:cubicBezTo>
                      <a:pt x="695752" y="228823"/>
                      <a:pt x="694993" y="228949"/>
                      <a:pt x="694614" y="229076"/>
                    </a:cubicBezTo>
                    <a:cubicBezTo>
                      <a:pt x="694488" y="231352"/>
                      <a:pt x="694235" y="229708"/>
                      <a:pt x="693855" y="226926"/>
                    </a:cubicBezTo>
                    <a:cubicBezTo>
                      <a:pt x="694235" y="226673"/>
                      <a:pt x="694740" y="226293"/>
                      <a:pt x="694993" y="226040"/>
                    </a:cubicBezTo>
                    <a:lnTo>
                      <a:pt x="695879" y="225408"/>
                    </a:lnTo>
                    <a:lnTo>
                      <a:pt x="696005" y="225408"/>
                    </a:lnTo>
                    <a:cubicBezTo>
                      <a:pt x="696005" y="225408"/>
                      <a:pt x="696005" y="225281"/>
                      <a:pt x="696132" y="225281"/>
                    </a:cubicBezTo>
                    <a:cubicBezTo>
                      <a:pt x="696005" y="225028"/>
                      <a:pt x="695879" y="224649"/>
                      <a:pt x="695752" y="224269"/>
                    </a:cubicBezTo>
                    <a:cubicBezTo>
                      <a:pt x="695752" y="224649"/>
                      <a:pt x="696005" y="224902"/>
                      <a:pt x="696132" y="225281"/>
                    </a:cubicBezTo>
                    <a:cubicBezTo>
                      <a:pt x="697523" y="225028"/>
                      <a:pt x="699673" y="224649"/>
                      <a:pt x="702962" y="222878"/>
                    </a:cubicBezTo>
                    <a:cubicBezTo>
                      <a:pt x="704226" y="222119"/>
                      <a:pt x="705238" y="221361"/>
                      <a:pt x="706123" y="220602"/>
                    </a:cubicBezTo>
                    <a:lnTo>
                      <a:pt x="706882" y="219843"/>
                    </a:lnTo>
                    <a:lnTo>
                      <a:pt x="707388" y="219337"/>
                    </a:lnTo>
                    <a:cubicBezTo>
                      <a:pt x="708906" y="217819"/>
                      <a:pt x="710423" y="216428"/>
                      <a:pt x="711815" y="215037"/>
                    </a:cubicBezTo>
                    <a:cubicBezTo>
                      <a:pt x="714850" y="212001"/>
                      <a:pt x="717380" y="209345"/>
                      <a:pt x="719657" y="206563"/>
                    </a:cubicBezTo>
                    <a:cubicBezTo>
                      <a:pt x="724210" y="201251"/>
                      <a:pt x="727372" y="196571"/>
                      <a:pt x="729648" y="192524"/>
                    </a:cubicBezTo>
                    <a:cubicBezTo>
                      <a:pt x="733949" y="184176"/>
                      <a:pt x="734708" y="179117"/>
                      <a:pt x="734834" y="174437"/>
                    </a:cubicBezTo>
                    <a:cubicBezTo>
                      <a:pt x="735213" y="174185"/>
                      <a:pt x="736352" y="171275"/>
                      <a:pt x="736731" y="166216"/>
                    </a:cubicBezTo>
                    <a:cubicBezTo>
                      <a:pt x="736857" y="162169"/>
                      <a:pt x="736099" y="160398"/>
                      <a:pt x="735972" y="159513"/>
                    </a:cubicBezTo>
                    <a:cubicBezTo>
                      <a:pt x="735466" y="159260"/>
                      <a:pt x="736857" y="158754"/>
                      <a:pt x="734581" y="159387"/>
                    </a:cubicBezTo>
                    <a:cubicBezTo>
                      <a:pt x="734581" y="159387"/>
                      <a:pt x="734834" y="159387"/>
                      <a:pt x="734834" y="159387"/>
                    </a:cubicBezTo>
                    <a:cubicBezTo>
                      <a:pt x="734960" y="159387"/>
                      <a:pt x="735087" y="159387"/>
                      <a:pt x="735213" y="159387"/>
                    </a:cubicBezTo>
                    <a:cubicBezTo>
                      <a:pt x="737490" y="158754"/>
                      <a:pt x="739640" y="158122"/>
                      <a:pt x="741790" y="157616"/>
                    </a:cubicBezTo>
                    <a:lnTo>
                      <a:pt x="741790" y="157616"/>
                    </a:lnTo>
                    <a:cubicBezTo>
                      <a:pt x="740778" y="157869"/>
                      <a:pt x="739766" y="158122"/>
                      <a:pt x="738755" y="158501"/>
                    </a:cubicBezTo>
                    <a:lnTo>
                      <a:pt x="743814" y="157110"/>
                    </a:lnTo>
                    <a:lnTo>
                      <a:pt x="741917" y="157616"/>
                    </a:lnTo>
                    <a:lnTo>
                      <a:pt x="744952" y="156731"/>
                    </a:lnTo>
                    <a:lnTo>
                      <a:pt x="745331" y="156731"/>
                    </a:lnTo>
                    <a:cubicBezTo>
                      <a:pt x="745331" y="156731"/>
                      <a:pt x="745584" y="156604"/>
                      <a:pt x="745584" y="156604"/>
                    </a:cubicBezTo>
                    <a:lnTo>
                      <a:pt x="745584" y="156604"/>
                    </a:lnTo>
                    <a:cubicBezTo>
                      <a:pt x="745584" y="156604"/>
                      <a:pt x="745838" y="157236"/>
                      <a:pt x="745838" y="157489"/>
                    </a:cubicBezTo>
                    <a:cubicBezTo>
                      <a:pt x="746343" y="158754"/>
                      <a:pt x="746849" y="161157"/>
                      <a:pt x="746849" y="161031"/>
                    </a:cubicBezTo>
                    <a:cubicBezTo>
                      <a:pt x="746849" y="161157"/>
                      <a:pt x="746596" y="158881"/>
                      <a:pt x="746217" y="157489"/>
                    </a:cubicBezTo>
                    <a:cubicBezTo>
                      <a:pt x="746217" y="157236"/>
                      <a:pt x="746090" y="156984"/>
                      <a:pt x="745963" y="156604"/>
                    </a:cubicBezTo>
                    <a:cubicBezTo>
                      <a:pt x="745331" y="156604"/>
                      <a:pt x="746596" y="156225"/>
                      <a:pt x="745711" y="156604"/>
                    </a:cubicBezTo>
                    <a:lnTo>
                      <a:pt x="746849" y="156225"/>
                    </a:lnTo>
                    <a:cubicBezTo>
                      <a:pt x="746849" y="156225"/>
                      <a:pt x="746975" y="156225"/>
                      <a:pt x="746975" y="156225"/>
                    </a:cubicBezTo>
                    <a:lnTo>
                      <a:pt x="746975" y="156225"/>
                    </a:lnTo>
                    <a:cubicBezTo>
                      <a:pt x="746975" y="157363"/>
                      <a:pt x="748493" y="159260"/>
                      <a:pt x="748367" y="167481"/>
                    </a:cubicBezTo>
                    <a:cubicBezTo>
                      <a:pt x="747987" y="179876"/>
                      <a:pt x="743434" y="189994"/>
                      <a:pt x="739134" y="197203"/>
                    </a:cubicBezTo>
                    <a:cubicBezTo>
                      <a:pt x="734454" y="204792"/>
                      <a:pt x="729648" y="210357"/>
                      <a:pt x="725348" y="214910"/>
                    </a:cubicBezTo>
                    <a:cubicBezTo>
                      <a:pt x="721174" y="219463"/>
                      <a:pt x="717000" y="223384"/>
                      <a:pt x="714471" y="225787"/>
                    </a:cubicBezTo>
                    <a:cubicBezTo>
                      <a:pt x="713838" y="226420"/>
                      <a:pt x="713080" y="227052"/>
                      <a:pt x="712574" y="227684"/>
                    </a:cubicBezTo>
                    <a:cubicBezTo>
                      <a:pt x="710676" y="229455"/>
                      <a:pt x="708147" y="231226"/>
                      <a:pt x="705491" y="232491"/>
                    </a:cubicBezTo>
                    <a:cubicBezTo>
                      <a:pt x="703088" y="233629"/>
                      <a:pt x="701064" y="234261"/>
                      <a:pt x="699420" y="234641"/>
                    </a:cubicBezTo>
                    <a:cubicBezTo>
                      <a:pt x="696384" y="235400"/>
                      <a:pt x="694993" y="235400"/>
                      <a:pt x="694235" y="235526"/>
                    </a:cubicBezTo>
                    <a:cubicBezTo>
                      <a:pt x="693981" y="235526"/>
                      <a:pt x="693729" y="235526"/>
                      <a:pt x="693729" y="235526"/>
                    </a:cubicBezTo>
                    <a:lnTo>
                      <a:pt x="693729" y="235526"/>
                    </a:lnTo>
                    <a:cubicBezTo>
                      <a:pt x="693729" y="235526"/>
                      <a:pt x="693729" y="235526"/>
                      <a:pt x="693729" y="235526"/>
                    </a:cubicBezTo>
                    <a:lnTo>
                      <a:pt x="693729" y="235526"/>
                    </a:lnTo>
                    <a:cubicBezTo>
                      <a:pt x="693729" y="235526"/>
                      <a:pt x="693729" y="235526"/>
                      <a:pt x="693729" y="235400"/>
                    </a:cubicBezTo>
                    <a:lnTo>
                      <a:pt x="693729" y="236032"/>
                    </a:lnTo>
                    <a:lnTo>
                      <a:pt x="693855" y="236032"/>
                    </a:lnTo>
                    <a:cubicBezTo>
                      <a:pt x="693855" y="236032"/>
                      <a:pt x="695247" y="236032"/>
                      <a:pt x="697270" y="235653"/>
                    </a:cubicBezTo>
                    <a:cubicBezTo>
                      <a:pt x="699294" y="235273"/>
                      <a:pt x="702962" y="234641"/>
                      <a:pt x="707388" y="232111"/>
                    </a:cubicBezTo>
                    <a:cubicBezTo>
                      <a:pt x="709791" y="230846"/>
                      <a:pt x="711689" y="229202"/>
                      <a:pt x="713206" y="227811"/>
                    </a:cubicBezTo>
                    <a:lnTo>
                      <a:pt x="713585" y="227558"/>
                    </a:lnTo>
                    <a:lnTo>
                      <a:pt x="714977" y="226293"/>
                    </a:lnTo>
                    <a:cubicBezTo>
                      <a:pt x="717127" y="224269"/>
                      <a:pt x="719277" y="222246"/>
                      <a:pt x="721428" y="220349"/>
                    </a:cubicBezTo>
                    <a:cubicBezTo>
                      <a:pt x="725854" y="216048"/>
                      <a:pt x="730028" y="211622"/>
                      <a:pt x="734075" y="206436"/>
                    </a:cubicBezTo>
                    <a:cubicBezTo>
                      <a:pt x="741664" y="196950"/>
                      <a:pt x="749379" y="183291"/>
                      <a:pt x="750011" y="167228"/>
                    </a:cubicBezTo>
                    <a:cubicBezTo>
                      <a:pt x="750264" y="162043"/>
                      <a:pt x="749505" y="159513"/>
                      <a:pt x="749125" y="157869"/>
                    </a:cubicBezTo>
                    <a:cubicBezTo>
                      <a:pt x="748873" y="156984"/>
                      <a:pt x="748620" y="156225"/>
                      <a:pt x="748493" y="155466"/>
                    </a:cubicBezTo>
                    <a:lnTo>
                      <a:pt x="748493" y="155466"/>
                    </a:lnTo>
                    <a:cubicBezTo>
                      <a:pt x="748493" y="155466"/>
                      <a:pt x="746975" y="155845"/>
                      <a:pt x="746975" y="155845"/>
                    </a:cubicBezTo>
                    <a:cubicBezTo>
                      <a:pt x="746975" y="155845"/>
                      <a:pt x="746975" y="155845"/>
                      <a:pt x="746975" y="155845"/>
                    </a:cubicBezTo>
                    <a:lnTo>
                      <a:pt x="746975" y="155845"/>
                    </a:lnTo>
                    <a:cubicBezTo>
                      <a:pt x="746975" y="155845"/>
                      <a:pt x="746975" y="155845"/>
                      <a:pt x="746975" y="155845"/>
                    </a:cubicBezTo>
                    <a:lnTo>
                      <a:pt x="745331" y="156351"/>
                    </a:lnTo>
                    <a:lnTo>
                      <a:pt x="745331" y="156351"/>
                    </a:lnTo>
                    <a:cubicBezTo>
                      <a:pt x="745331" y="156351"/>
                      <a:pt x="745331" y="156351"/>
                      <a:pt x="745331" y="156351"/>
                    </a:cubicBezTo>
                    <a:lnTo>
                      <a:pt x="745331" y="156351"/>
                    </a:lnTo>
                    <a:cubicBezTo>
                      <a:pt x="745331" y="156351"/>
                      <a:pt x="744952" y="156351"/>
                      <a:pt x="744952" y="156351"/>
                    </a:cubicBezTo>
                    <a:cubicBezTo>
                      <a:pt x="743814" y="156731"/>
                      <a:pt x="741284" y="157363"/>
                      <a:pt x="736731" y="158628"/>
                    </a:cubicBezTo>
                    <a:cubicBezTo>
                      <a:pt x="735972" y="158881"/>
                      <a:pt x="735213" y="159007"/>
                      <a:pt x="734454" y="159260"/>
                    </a:cubicBezTo>
                    <a:cubicBezTo>
                      <a:pt x="734328" y="159260"/>
                      <a:pt x="734075" y="159260"/>
                      <a:pt x="733949" y="159387"/>
                    </a:cubicBezTo>
                    <a:cubicBezTo>
                      <a:pt x="733063" y="159639"/>
                      <a:pt x="731798" y="159892"/>
                      <a:pt x="729901" y="160398"/>
                    </a:cubicBezTo>
                    <a:cubicBezTo>
                      <a:pt x="729901" y="160398"/>
                      <a:pt x="730154" y="160398"/>
                      <a:pt x="730280" y="160398"/>
                    </a:cubicBezTo>
                    <a:lnTo>
                      <a:pt x="730028" y="160398"/>
                    </a:lnTo>
                    <a:cubicBezTo>
                      <a:pt x="730028" y="160398"/>
                      <a:pt x="729901" y="160398"/>
                      <a:pt x="729775" y="160525"/>
                    </a:cubicBezTo>
                    <a:cubicBezTo>
                      <a:pt x="729775" y="160525"/>
                      <a:pt x="729775" y="160525"/>
                      <a:pt x="729775" y="160525"/>
                    </a:cubicBezTo>
                    <a:cubicBezTo>
                      <a:pt x="729775" y="160525"/>
                      <a:pt x="729775" y="160525"/>
                      <a:pt x="729901" y="160525"/>
                    </a:cubicBezTo>
                    <a:cubicBezTo>
                      <a:pt x="729901" y="160525"/>
                      <a:pt x="729775" y="160525"/>
                      <a:pt x="729648" y="160525"/>
                    </a:cubicBezTo>
                    <a:cubicBezTo>
                      <a:pt x="728889" y="160651"/>
                      <a:pt x="728384" y="160778"/>
                      <a:pt x="727877" y="160904"/>
                    </a:cubicBezTo>
                    <a:cubicBezTo>
                      <a:pt x="727498" y="160904"/>
                      <a:pt x="727245" y="160904"/>
                      <a:pt x="726992" y="161031"/>
                    </a:cubicBezTo>
                    <a:cubicBezTo>
                      <a:pt x="726992" y="161031"/>
                      <a:pt x="726992" y="161031"/>
                      <a:pt x="726992" y="161031"/>
                    </a:cubicBezTo>
                    <a:cubicBezTo>
                      <a:pt x="726992" y="161031"/>
                      <a:pt x="726866" y="161031"/>
                      <a:pt x="726739" y="161031"/>
                    </a:cubicBezTo>
                    <a:cubicBezTo>
                      <a:pt x="726739" y="161031"/>
                      <a:pt x="726739" y="161031"/>
                      <a:pt x="726613" y="161031"/>
                    </a:cubicBezTo>
                    <a:cubicBezTo>
                      <a:pt x="726613" y="161031"/>
                      <a:pt x="726866" y="161031"/>
                      <a:pt x="726866" y="161031"/>
                    </a:cubicBezTo>
                    <a:cubicBezTo>
                      <a:pt x="726107" y="161157"/>
                      <a:pt x="725474" y="161284"/>
                      <a:pt x="724969" y="161284"/>
                    </a:cubicBezTo>
                    <a:cubicBezTo>
                      <a:pt x="724969" y="161284"/>
                      <a:pt x="725222" y="161284"/>
                      <a:pt x="725222" y="161284"/>
                    </a:cubicBezTo>
                    <a:cubicBezTo>
                      <a:pt x="725222" y="161284"/>
                      <a:pt x="724969" y="161284"/>
                      <a:pt x="724842" y="161284"/>
                    </a:cubicBezTo>
                    <a:cubicBezTo>
                      <a:pt x="724842" y="161284"/>
                      <a:pt x="724842" y="161284"/>
                      <a:pt x="724842" y="161284"/>
                    </a:cubicBezTo>
                    <a:cubicBezTo>
                      <a:pt x="724842" y="161284"/>
                      <a:pt x="724842" y="161284"/>
                      <a:pt x="724842" y="161284"/>
                    </a:cubicBezTo>
                    <a:cubicBezTo>
                      <a:pt x="724842" y="161284"/>
                      <a:pt x="724842" y="161284"/>
                      <a:pt x="724969" y="161284"/>
                    </a:cubicBezTo>
                    <a:cubicBezTo>
                      <a:pt x="724969" y="161284"/>
                      <a:pt x="724969" y="161284"/>
                      <a:pt x="724969" y="161284"/>
                    </a:cubicBezTo>
                    <a:cubicBezTo>
                      <a:pt x="724969" y="161284"/>
                      <a:pt x="724842" y="161284"/>
                      <a:pt x="724715" y="161284"/>
                    </a:cubicBezTo>
                    <a:cubicBezTo>
                      <a:pt x="724715" y="161284"/>
                      <a:pt x="724715" y="161284"/>
                      <a:pt x="724589" y="161284"/>
                    </a:cubicBezTo>
                    <a:cubicBezTo>
                      <a:pt x="724589" y="161284"/>
                      <a:pt x="724589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lnTo>
                      <a:pt x="724715" y="161284"/>
                    </a:ln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lnTo>
                      <a:pt x="724715" y="161284"/>
                    </a:ln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715" y="161284"/>
                    </a:cubicBezTo>
                    <a:cubicBezTo>
                      <a:pt x="724715" y="161284"/>
                      <a:pt x="724715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589" y="161284"/>
                    </a:cubicBezTo>
                    <a:cubicBezTo>
                      <a:pt x="724589" y="161284"/>
                      <a:pt x="724589" y="161284"/>
                      <a:pt x="724589" y="161284"/>
                    </a:cubicBezTo>
                    <a:lnTo>
                      <a:pt x="724589" y="161284"/>
                    </a:lnTo>
                    <a:cubicBezTo>
                      <a:pt x="724589" y="161284"/>
                      <a:pt x="724589" y="161284"/>
                      <a:pt x="724463" y="161284"/>
                    </a:cubicBezTo>
                    <a:cubicBezTo>
                      <a:pt x="724463" y="161284"/>
                      <a:pt x="724463" y="161284"/>
                      <a:pt x="724463" y="161284"/>
                    </a:cubicBezTo>
                    <a:cubicBezTo>
                      <a:pt x="724463" y="161284"/>
                      <a:pt x="724463" y="161284"/>
                      <a:pt x="724589" y="161284"/>
                    </a:cubicBezTo>
                    <a:cubicBezTo>
                      <a:pt x="724083" y="161284"/>
                      <a:pt x="723704" y="161284"/>
                      <a:pt x="723451" y="161284"/>
                    </a:cubicBezTo>
                    <a:lnTo>
                      <a:pt x="734708" y="155339"/>
                    </a:lnTo>
                    <a:cubicBezTo>
                      <a:pt x="733190" y="151166"/>
                      <a:pt x="731166" y="145980"/>
                      <a:pt x="728889" y="140162"/>
                    </a:cubicBezTo>
                    <a:lnTo>
                      <a:pt x="728889" y="139783"/>
                    </a:lnTo>
                    <a:cubicBezTo>
                      <a:pt x="728889" y="139783"/>
                      <a:pt x="728130" y="138644"/>
                      <a:pt x="728130" y="138644"/>
                    </a:cubicBezTo>
                    <a:cubicBezTo>
                      <a:pt x="720416" y="123973"/>
                      <a:pt x="708273" y="107151"/>
                      <a:pt x="697017" y="94883"/>
                    </a:cubicBezTo>
                    <a:cubicBezTo>
                      <a:pt x="685887" y="82488"/>
                      <a:pt x="676401" y="74141"/>
                      <a:pt x="676527" y="72876"/>
                    </a:cubicBezTo>
                    <a:cubicBezTo>
                      <a:pt x="698914" y="91721"/>
                      <a:pt x="710676" y="106645"/>
                      <a:pt x="717506" y="115372"/>
                    </a:cubicBezTo>
                    <a:cubicBezTo>
                      <a:pt x="724210" y="124226"/>
                      <a:pt x="726107" y="126882"/>
                      <a:pt x="725601" y="125238"/>
                    </a:cubicBezTo>
                    <a:cubicBezTo>
                      <a:pt x="724715" y="121949"/>
                      <a:pt x="712447" y="102345"/>
                      <a:pt x="700937" y="88433"/>
                    </a:cubicBezTo>
                    <a:cubicBezTo>
                      <a:pt x="717886" y="106393"/>
                      <a:pt x="728763" y="122961"/>
                      <a:pt x="735719" y="134471"/>
                    </a:cubicBezTo>
                    <a:lnTo>
                      <a:pt x="736099" y="135103"/>
                    </a:lnTo>
                    <a:lnTo>
                      <a:pt x="736857" y="136747"/>
                    </a:lnTo>
                    <a:cubicBezTo>
                      <a:pt x="740019" y="143577"/>
                      <a:pt x="742296" y="148636"/>
                      <a:pt x="743814" y="151419"/>
                    </a:cubicBezTo>
                    <a:lnTo>
                      <a:pt x="723577" y="161284"/>
                    </a:lnTo>
                    <a:lnTo>
                      <a:pt x="744572" y="151039"/>
                    </a:lnTo>
                    <a:cubicBezTo>
                      <a:pt x="743434" y="148130"/>
                      <a:pt x="741284" y="143071"/>
                      <a:pt x="738248" y="136115"/>
                    </a:cubicBezTo>
                    <a:lnTo>
                      <a:pt x="737490" y="134471"/>
                    </a:lnTo>
                    <a:lnTo>
                      <a:pt x="736984" y="133712"/>
                    </a:lnTo>
                    <a:cubicBezTo>
                      <a:pt x="733190" y="127261"/>
                      <a:pt x="727877" y="119040"/>
                      <a:pt x="720542" y="109807"/>
                    </a:cubicBezTo>
                    <a:cubicBezTo>
                      <a:pt x="718518" y="105507"/>
                      <a:pt x="727877" y="115878"/>
                      <a:pt x="737869" y="133206"/>
                    </a:cubicBezTo>
                    <a:lnTo>
                      <a:pt x="738502" y="134218"/>
                    </a:lnTo>
                    <a:lnTo>
                      <a:pt x="739134" y="135735"/>
                    </a:lnTo>
                    <a:cubicBezTo>
                      <a:pt x="741158" y="140415"/>
                      <a:pt x="743308" y="145474"/>
                      <a:pt x="745584" y="150660"/>
                    </a:cubicBezTo>
                    <a:lnTo>
                      <a:pt x="723577" y="161284"/>
                    </a:lnTo>
                    <a:lnTo>
                      <a:pt x="747102" y="150027"/>
                    </a:lnTo>
                    <a:cubicBezTo>
                      <a:pt x="744572" y="143703"/>
                      <a:pt x="742676" y="139150"/>
                      <a:pt x="741031" y="134976"/>
                    </a:cubicBezTo>
                    <a:lnTo>
                      <a:pt x="740652" y="133965"/>
                    </a:lnTo>
                    <a:lnTo>
                      <a:pt x="739766" y="132321"/>
                    </a:lnTo>
                    <a:cubicBezTo>
                      <a:pt x="733569" y="121064"/>
                      <a:pt x="728510" y="113602"/>
                      <a:pt x="724210" y="107278"/>
                    </a:cubicBezTo>
                    <a:cubicBezTo>
                      <a:pt x="727118" y="113855"/>
                      <a:pt x="706882" y="85903"/>
                      <a:pt x="675516" y="61746"/>
                    </a:cubicBezTo>
                    <a:cubicBezTo>
                      <a:pt x="659832" y="49478"/>
                      <a:pt x="642758" y="38095"/>
                      <a:pt x="625557" y="28609"/>
                    </a:cubicBezTo>
                    <a:cubicBezTo>
                      <a:pt x="608357" y="19250"/>
                      <a:pt x="591914" y="12926"/>
                      <a:pt x="581417" y="9384"/>
                    </a:cubicBezTo>
                    <a:cubicBezTo>
                      <a:pt x="617210" y="18997"/>
                      <a:pt x="645288" y="38854"/>
                      <a:pt x="637067" y="31139"/>
                    </a:cubicBezTo>
                    <a:cubicBezTo>
                      <a:pt x="613542" y="17479"/>
                      <a:pt x="593685" y="10270"/>
                      <a:pt x="576231" y="5717"/>
                    </a:cubicBezTo>
                    <a:cubicBezTo>
                      <a:pt x="558777" y="1416"/>
                      <a:pt x="543853" y="-228"/>
                      <a:pt x="529308" y="25"/>
                    </a:cubicBezTo>
                    <a:cubicBezTo>
                      <a:pt x="521972" y="25"/>
                      <a:pt x="514763" y="910"/>
                      <a:pt x="507301" y="2049"/>
                    </a:cubicBezTo>
                    <a:cubicBezTo>
                      <a:pt x="505404" y="2428"/>
                      <a:pt x="503506" y="2808"/>
                      <a:pt x="501610" y="3187"/>
                    </a:cubicBezTo>
                    <a:lnTo>
                      <a:pt x="498321" y="3946"/>
                    </a:lnTo>
                    <a:cubicBezTo>
                      <a:pt x="496171" y="4452"/>
                      <a:pt x="494274" y="5211"/>
                      <a:pt x="492376" y="5843"/>
                    </a:cubicBezTo>
                    <a:cubicBezTo>
                      <a:pt x="485167" y="8752"/>
                      <a:pt x="480867" y="12040"/>
                      <a:pt x="478338" y="13685"/>
                    </a:cubicBezTo>
                    <a:lnTo>
                      <a:pt x="476947" y="14570"/>
                    </a:lnTo>
                    <a:cubicBezTo>
                      <a:pt x="476947" y="14570"/>
                      <a:pt x="476947" y="14570"/>
                      <a:pt x="476947" y="14570"/>
                    </a:cubicBezTo>
                    <a:lnTo>
                      <a:pt x="476567" y="14570"/>
                    </a:lnTo>
                    <a:cubicBezTo>
                      <a:pt x="476567" y="14570"/>
                      <a:pt x="475934" y="15076"/>
                      <a:pt x="475934" y="15076"/>
                    </a:cubicBezTo>
                    <a:cubicBezTo>
                      <a:pt x="474037" y="15961"/>
                      <a:pt x="472519" y="16720"/>
                      <a:pt x="471128" y="17479"/>
                    </a:cubicBezTo>
                    <a:cubicBezTo>
                      <a:pt x="465437" y="20514"/>
                      <a:pt x="460505" y="24309"/>
                      <a:pt x="456077" y="28229"/>
                    </a:cubicBezTo>
                    <a:cubicBezTo>
                      <a:pt x="451651" y="32150"/>
                      <a:pt x="447604" y="36324"/>
                      <a:pt x="443936" y="40624"/>
                    </a:cubicBezTo>
                    <a:cubicBezTo>
                      <a:pt x="440900" y="44292"/>
                      <a:pt x="437738" y="48213"/>
                      <a:pt x="434450" y="52260"/>
                    </a:cubicBezTo>
                    <a:cubicBezTo>
                      <a:pt x="417882" y="76291"/>
                      <a:pt x="506922" y="-23879"/>
                      <a:pt x="421676" y="79832"/>
                    </a:cubicBezTo>
                    <a:cubicBezTo>
                      <a:pt x="422940" y="77050"/>
                      <a:pt x="420917" y="78947"/>
                      <a:pt x="416743" y="85650"/>
                    </a:cubicBezTo>
                    <a:cubicBezTo>
                      <a:pt x="411558" y="94124"/>
                      <a:pt x="408396" y="102978"/>
                      <a:pt x="403716" y="115372"/>
                    </a:cubicBezTo>
                    <a:cubicBezTo>
                      <a:pt x="394863" y="140035"/>
                      <a:pt x="385503" y="172920"/>
                      <a:pt x="374753" y="208839"/>
                    </a:cubicBezTo>
                    <a:cubicBezTo>
                      <a:pt x="369441" y="226926"/>
                      <a:pt x="364002" y="245518"/>
                      <a:pt x="358690" y="263604"/>
                    </a:cubicBezTo>
                    <a:cubicBezTo>
                      <a:pt x="356034" y="272710"/>
                      <a:pt x="353504" y="281690"/>
                      <a:pt x="350975" y="290291"/>
                    </a:cubicBezTo>
                    <a:cubicBezTo>
                      <a:pt x="348951" y="299018"/>
                      <a:pt x="347054" y="307618"/>
                      <a:pt x="345157" y="315839"/>
                    </a:cubicBezTo>
                    <a:cubicBezTo>
                      <a:pt x="340351" y="336455"/>
                      <a:pt x="336177" y="354541"/>
                      <a:pt x="332889" y="368327"/>
                    </a:cubicBezTo>
                    <a:cubicBezTo>
                      <a:pt x="332635" y="368327"/>
                      <a:pt x="332383" y="368454"/>
                      <a:pt x="332130" y="368454"/>
                    </a:cubicBezTo>
                    <a:cubicBezTo>
                      <a:pt x="335292" y="352644"/>
                      <a:pt x="338580" y="336834"/>
                      <a:pt x="341869" y="321404"/>
                    </a:cubicBezTo>
                    <a:cubicBezTo>
                      <a:pt x="344272" y="310654"/>
                      <a:pt x="346548" y="299903"/>
                      <a:pt x="348951" y="289532"/>
                    </a:cubicBezTo>
                    <a:cubicBezTo>
                      <a:pt x="351860" y="279161"/>
                      <a:pt x="354769" y="269043"/>
                      <a:pt x="357552" y="259177"/>
                    </a:cubicBezTo>
                    <a:cubicBezTo>
                      <a:pt x="368809" y="219590"/>
                      <a:pt x="378800" y="184429"/>
                      <a:pt x="384238" y="158122"/>
                    </a:cubicBezTo>
                    <a:cubicBezTo>
                      <a:pt x="373994" y="194800"/>
                      <a:pt x="362231" y="236411"/>
                      <a:pt x="351860" y="273596"/>
                    </a:cubicBezTo>
                    <a:cubicBezTo>
                      <a:pt x="346042" y="292188"/>
                      <a:pt x="343260" y="310148"/>
                      <a:pt x="339466" y="325325"/>
                    </a:cubicBezTo>
                    <a:cubicBezTo>
                      <a:pt x="335924" y="340629"/>
                      <a:pt x="332889" y="353656"/>
                      <a:pt x="330359" y="363015"/>
                    </a:cubicBezTo>
                    <a:cubicBezTo>
                      <a:pt x="330359" y="364786"/>
                      <a:pt x="330106" y="366810"/>
                      <a:pt x="329980" y="368960"/>
                    </a:cubicBezTo>
                    <a:cubicBezTo>
                      <a:pt x="326945" y="369592"/>
                      <a:pt x="323783" y="370351"/>
                      <a:pt x="320494" y="370983"/>
                    </a:cubicBezTo>
                    <a:cubicBezTo>
                      <a:pt x="307340" y="373766"/>
                      <a:pt x="291530" y="376295"/>
                      <a:pt x="272433" y="381734"/>
                    </a:cubicBezTo>
                    <a:cubicBezTo>
                      <a:pt x="258014" y="385528"/>
                      <a:pt x="245240" y="390081"/>
                      <a:pt x="234236" y="393623"/>
                    </a:cubicBezTo>
                    <a:cubicBezTo>
                      <a:pt x="228671" y="395393"/>
                      <a:pt x="223612" y="396911"/>
                      <a:pt x="218932" y="398049"/>
                    </a:cubicBezTo>
                    <a:cubicBezTo>
                      <a:pt x="213620" y="399314"/>
                      <a:pt x="211850" y="399567"/>
                      <a:pt x="207043" y="399947"/>
                    </a:cubicBezTo>
                    <a:cubicBezTo>
                      <a:pt x="201605" y="400200"/>
                      <a:pt x="196546" y="400579"/>
                      <a:pt x="191614" y="400832"/>
                    </a:cubicBezTo>
                    <a:cubicBezTo>
                      <a:pt x="188578" y="401085"/>
                      <a:pt x="185416" y="401338"/>
                      <a:pt x="182001" y="401970"/>
                    </a:cubicBezTo>
                    <a:cubicBezTo>
                      <a:pt x="180357" y="402223"/>
                      <a:pt x="178586" y="402603"/>
                      <a:pt x="176816" y="402982"/>
                    </a:cubicBezTo>
                    <a:cubicBezTo>
                      <a:pt x="175298" y="403361"/>
                      <a:pt x="173906" y="403741"/>
                      <a:pt x="172515" y="404120"/>
                    </a:cubicBezTo>
                    <a:cubicBezTo>
                      <a:pt x="163409" y="406650"/>
                      <a:pt x="155441" y="409053"/>
                      <a:pt x="148738" y="411456"/>
                    </a:cubicBezTo>
                    <a:cubicBezTo>
                      <a:pt x="135331" y="416009"/>
                      <a:pt x="127236" y="419298"/>
                      <a:pt x="125339" y="419424"/>
                    </a:cubicBezTo>
                    <a:cubicBezTo>
                      <a:pt x="123569" y="419677"/>
                      <a:pt x="128122" y="416389"/>
                      <a:pt x="141023" y="410318"/>
                    </a:cubicBezTo>
                    <a:cubicBezTo>
                      <a:pt x="118636" y="418412"/>
                      <a:pt x="101309" y="427519"/>
                      <a:pt x="86510" y="437131"/>
                    </a:cubicBezTo>
                    <a:cubicBezTo>
                      <a:pt x="79175" y="441937"/>
                      <a:pt x="72345" y="446996"/>
                      <a:pt x="66021" y="452308"/>
                    </a:cubicBezTo>
                    <a:cubicBezTo>
                      <a:pt x="62859" y="455091"/>
                      <a:pt x="59697" y="457747"/>
                      <a:pt x="56789" y="460782"/>
                    </a:cubicBezTo>
                    <a:cubicBezTo>
                      <a:pt x="53753" y="463691"/>
                      <a:pt x="49706" y="467865"/>
                      <a:pt x="47303" y="471027"/>
                    </a:cubicBezTo>
                    <a:cubicBezTo>
                      <a:pt x="37184" y="483801"/>
                      <a:pt x="27825" y="495943"/>
                      <a:pt x="17327" y="515420"/>
                    </a:cubicBezTo>
                    <a:cubicBezTo>
                      <a:pt x="12268" y="525159"/>
                      <a:pt x="6830" y="536669"/>
                      <a:pt x="3668" y="552225"/>
                    </a:cubicBezTo>
                    <a:cubicBezTo>
                      <a:pt x="2024" y="560826"/>
                      <a:pt x="1644" y="566391"/>
                      <a:pt x="1012" y="573347"/>
                    </a:cubicBezTo>
                    <a:cubicBezTo>
                      <a:pt x="506" y="580177"/>
                      <a:pt x="127" y="587386"/>
                      <a:pt x="0" y="594975"/>
                    </a:cubicBezTo>
                    <a:cubicBezTo>
                      <a:pt x="506" y="617614"/>
                      <a:pt x="2024" y="622673"/>
                      <a:pt x="2024" y="619258"/>
                    </a:cubicBezTo>
                    <a:cubicBezTo>
                      <a:pt x="2277" y="615844"/>
                      <a:pt x="2024" y="603955"/>
                      <a:pt x="2909" y="592319"/>
                    </a:cubicBezTo>
                    <a:cubicBezTo>
                      <a:pt x="3541" y="580556"/>
                      <a:pt x="5059" y="569047"/>
                      <a:pt x="5818" y="566644"/>
                    </a:cubicBezTo>
                    <a:cubicBezTo>
                      <a:pt x="6703" y="564114"/>
                      <a:pt x="5565" y="570944"/>
                      <a:pt x="5565" y="595101"/>
                    </a:cubicBezTo>
                    <a:cubicBezTo>
                      <a:pt x="5059" y="610531"/>
                      <a:pt x="5565" y="625709"/>
                      <a:pt x="6956" y="640760"/>
                    </a:cubicBezTo>
                    <a:cubicBezTo>
                      <a:pt x="7715" y="648475"/>
                      <a:pt x="8348" y="655051"/>
                      <a:pt x="9865" y="663778"/>
                    </a:cubicBezTo>
                    <a:cubicBezTo>
                      <a:pt x="11383" y="672126"/>
                      <a:pt x="13407" y="680473"/>
                      <a:pt x="16189" y="688441"/>
                    </a:cubicBezTo>
                    <a:cubicBezTo>
                      <a:pt x="27193" y="720946"/>
                      <a:pt x="47050" y="748518"/>
                      <a:pt x="69436" y="774067"/>
                    </a:cubicBezTo>
                    <a:lnTo>
                      <a:pt x="69942" y="774699"/>
                    </a:lnTo>
                    <a:lnTo>
                      <a:pt x="71333" y="775964"/>
                    </a:lnTo>
                    <a:cubicBezTo>
                      <a:pt x="73483" y="777987"/>
                      <a:pt x="76519" y="780770"/>
                      <a:pt x="80440" y="784058"/>
                    </a:cubicBezTo>
                    <a:cubicBezTo>
                      <a:pt x="76392" y="780897"/>
                      <a:pt x="73483" y="778114"/>
                      <a:pt x="71207" y="776090"/>
                    </a:cubicBezTo>
                    <a:lnTo>
                      <a:pt x="70321" y="775332"/>
                    </a:lnTo>
                    <a:lnTo>
                      <a:pt x="69310" y="774193"/>
                    </a:lnTo>
                    <a:cubicBezTo>
                      <a:pt x="46544" y="749657"/>
                      <a:pt x="26434" y="722337"/>
                      <a:pt x="15177" y="693754"/>
                    </a:cubicBezTo>
                    <a:cubicBezTo>
                      <a:pt x="9360" y="679967"/>
                      <a:pt x="5944" y="664664"/>
                      <a:pt x="4174" y="653534"/>
                    </a:cubicBezTo>
                    <a:cubicBezTo>
                      <a:pt x="2277" y="642404"/>
                      <a:pt x="1012" y="632538"/>
                      <a:pt x="0" y="624064"/>
                    </a:cubicBezTo>
                    <a:cubicBezTo>
                      <a:pt x="506" y="632286"/>
                      <a:pt x="1265" y="640127"/>
                      <a:pt x="2277" y="647716"/>
                    </a:cubicBezTo>
                    <a:cubicBezTo>
                      <a:pt x="2783" y="651510"/>
                      <a:pt x="3289" y="655178"/>
                      <a:pt x="3795" y="658846"/>
                    </a:cubicBezTo>
                    <a:cubicBezTo>
                      <a:pt x="4553" y="663020"/>
                      <a:pt x="5186" y="667067"/>
                      <a:pt x="6198" y="671114"/>
                    </a:cubicBezTo>
                    <a:cubicBezTo>
                      <a:pt x="9865" y="687050"/>
                      <a:pt x="15557" y="701216"/>
                      <a:pt x="22007" y="713737"/>
                    </a:cubicBezTo>
                    <a:cubicBezTo>
                      <a:pt x="35161" y="738780"/>
                      <a:pt x="50970" y="757878"/>
                      <a:pt x="67665" y="776090"/>
                    </a:cubicBezTo>
                    <a:lnTo>
                      <a:pt x="68930" y="777482"/>
                    </a:lnTo>
                    <a:lnTo>
                      <a:pt x="69689" y="778114"/>
                    </a:lnTo>
                    <a:cubicBezTo>
                      <a:pt x="74242" y="782035"/>
                      <a:pt x="78290" y="786209"/>
                      <a:pt x="87649" y="791900"/>
                    </a:cubicBezTo>
                    <a:cubicBezTo>
                      <a:pt x="92455" y="794556"/>
                      <a:pt x="100170" y="798603"/>
                      <a:pt x="111553" y="798983"/>
                    </a:cubicBezTo>
                    <a:cubicBezTo>
                      <a:pt x="112945" y="798983"/>
                      <a:pt x="114209" y="798730"/>
                      <a:pt x="115601" y="798730"/>
                    </a:cubicBezTo>
                    <a:cubicBezTo>
                      <a:pt x="116612" y="798730"/>
                      <a:pt x="117624" y="798983"/>
                      <a:pt x="118889" y="798983"/>
                    </a:cubicBezTo>
                    <a:cubicBezTo>
                      <a:pt x="124580" y="799362"/>
                      <a:pt x="132675" y="798097"/>
                      <a:pt x="138999" y="795062"/>
                    </a:cubicBezTo>
                    <a:cubicBezTo>
                      <a:pt x="146587" y="791268"/>
                      <a:pt x="149244" y="788106"/>
                      <a:pt x="151647" y="785956"/>
                    </a:cubicBezTo>
                    <a:cubicBezTo>
                      <a:pt x="156073" y="781402"/>
                      <a:pt x="158223" y="778367"/>
                      <a:pt x="160626" y="775205"/>
                    </a:cubicBezTo>
                    <a:cubicBezTo>
                      <a:pt x="165053" y="769008"/>
                      <a:pt x="168595" y="763443"/>
                      <a:pt x="172136" y="757751"/>
                    </a:cubicBezTo>
                    <a:lnTo>
                      <a:pt x="173780" y="755095"/>
                    </a:lnTo>
                    <a:lnTo>
                      <a:pt x="174033" y="754336"/>
                    </a:lnTo>
                    <a:cubicBezTo>
                      <a:pt x="174033" y="754336"/>
                      <a:pt x="174412" y="753324"/>
                      <a:pt x="174539" y="752819"/>
                    </a:cubicBezTo>
                    <a:cubicBezTo>
                      <a:pt x="176183" y="750668"/>
                      <a:pt x="178080" y="748265"/>
                      <a:pt x="180230" y="745862"/>
                    </a:cubicBezTo>
                    <a:cubicBezTo>
                      <a:pt x="186554" y="737388"/>
                      <a:pt x="180357" y="742447"/>
                      <a:pt x="172136" y="752313"/>
                    </a:cubicBezTo>
                    <a:cubicBezTo>
                      <a:pt x="172136" y="752692"/>
                      <a:pt x="171883" y="752945"/>
                      <a:pt x="171757" y="753198"/>
                    </a:cubicBezTo>
                    <a:lnTo>
                      <a:pt x="171377" y="754210"/>
                    </a:lnTo>
                    <a:lnTo>
                      <a:pt x="169986" y="756233"/>
                    </a:lnTo>
                    <a:cubicBezTo>
                      <a:pt x="166697" y="761293"/>
                      <a:pt x="163156" y="766478"/>
                      <a:pt x="159235" y="771917"/>
                    </a:cubicBezTo>
                    <a:cubicBezTo>
                      <a:pt x="157212" y="774573"/>
                      <a:pt x="155188" y="777229"/>
                      <a:pt x="152532" y="780138"/>
                    </a:cubicBezTo>
                    <a:cubicBezTo>
                      <a:pt x="149623" y="783047"/>
                      <a:pt x="147473" y="786209"/>
                      <a:pt x="139252" y="791015"/>
                    </a:cubicBezTo>
                    <a:cubicBezTo>
                      <a:pt x="134066" y="793797"/>
                      <a:pt x="128754" y="794809"/>
                      <a:pt x="124454" y="795188"/>
                    </a:cubicBezTo>
                    <a:cubicBezTo>
                      <a:pt x="124327" y="794683"/>
                      <a:pt x="124201" y="794303"/>
                      <a:pt x="124074" y="793924"/>
                    </a:cubicBezTo>
                    <a:cubicBezTo>
                      <a:pt x="126983" y="793544"/>
                      <a:pt x="130525" y="792912"/>
                      <a:pt x="134825" y="791141"/>
                    </a:cubicBezTo>
                    <a:cubicBezTo>
                      <a:pt x="137228" y="790256"/>
                      <a:pt x="140517" y="788359"/>
                      <a:pt x="142287" y="787094"/>
                    </a:cubicBezTo>
                    <a:cubicBezTo>
                      <a:pt x="144311" y="785703"/>
                      <a:pt x="145449" y="784564"/>
                      <a:pt x="146714" y="783552"/>
                    </a:cubicBezTo>
                    <a:cubicBezTo>
                      <a:pt x="148990" y="781529"/>
                      <a:pt x="150382" y="779885"/>
                      <a:pt x="151773" y="778240"/>
                    </a:cubicBezTo>
                    <a:cubicBezTo>
                      <a:pt x="154429" y="775078"/>
                      <a:pt x="156326" y="772549"/>
                      <a:pt x="158223" y="769893"/>
                    </a:cubicBezTo>
                    <a:cubicBezTo>
                      <a:pt x="161891" y="764707"/>
                      <a:pt x="165053" y="759901"/>
                      <a:pt x="168215" y="755095"/>
                    </a:cubicBezTo>
                    <a:lnTo>
                      <a:pt x="169480" y="753071"/>
                    </a:lnTo>
                    <a:lnTo>
                      <a:pt x="169859" y="752186"/>
                    </a:lnTo>
                    <a:cubicBezTo>
                      <a:pt x="169859" y="752186"/>
                      <a:pt x="170112" y="751554"/>
                      <a:pt x="170239" y="751174"/>
                    </a:cubicBezTo>
                    <a:cubicBezTo>
                      <a:pt x="178333" y="741183"/>
                      <a:pt x="187186" y="732203"/>
                      <a:pt x="196546" y="724741"/>
                    </a:cubicBezTo>
                    <a:cubicBezTo>
                      <a:pt x="206791" y="716772"/>
                      <a:pt x="217541" y="710702"/>
                      <a:pt x="229050" y="705516"/>
                    </a:cubicBezTo>
                    <a:cubicBezTo>
                      <a:pt x="240434" y="700330"/>
                      <a:pt x="251943" y="696283"/>
                      <a:pt x="262314" y="692868"/>
                    </a:cubicBezTo>
                    <a:cubicBezTo>
                      <a:pt x="265097" y="691983"/>
                      <a:pt x="267879" y="691098"/>
                      <a:pt x="270535" y="690212"/>
                    </a:cubicBezTo>
                    <a:cubicBezTo>
                      <a:pt x="270409" y="691351"/>
                      <a:pt x="270156" y="692489"/>
                      <a:pt x="270030" y="693754"/>
                    </a:cubicBezTo>
                    <a:cubicBezTo>
                      <a:pt x="265349" y="695524"/>
                      <a:pt x="260544" y="697295"/>
                      <a:pt x="255231" y="699318"/>
                    </a:cubicBezTo>
                    <a:cubicBezTo>
                      <a:pt x="260291" y="697548"/>
                      <a:pt x="265223" y="695777"/>
                      <a:pt x="270030" y="694133"/>
                    </a:cubicBezTo>
                    <a:cubicBezTo>
                      <a:pt x="269776" y="696030"/>
                      <a:pt x="269397" y="698054"/>
                      <a:pt x="269144" y="700078"/>
                    </a:cubicBezTo>
                    <a:cubicBezTo>
                      <a:pt x="266235" y="718543"/>
                      <a:pt x="262314" y="742068"/>
                      <a:pt x="260544" y="753830"/>
                    </a:cubicBezTo>
                    <a:cubicBezTo>
                      <a:pt x="259911" y="751554"/>
                      <a:pt x="257761" y="758384"/>
                      <a:pt x="254599" y="771158"/>
                    </a:cubicBezTo>
                    <a:cubicBezTo>
                      <a:pt x="251564" y="783679"/>
                      <a:pt x="246758" y="803156"/>
                      <a:pt x="243596" y="824278"/>
                    </a:cubicBezTo>
                    <a:cubicBezTo>
                      <a:pt x="237525" y="865763"/>
                      <a:pt x="230316" y="914204"/>
                      <a:pt x="226900" y="937855"/>
                    </a:cubicBezTo>
                    <a:cubicBezTo>
                      <a:pt x="226142" y="951262"/>
                      <a:pt x="225509" y="963909"/>
                      <a:pt x="224497" y="977063"/>
                    </a:cubicBezTo>
                    <a:cubicBezTo>
                      <a:pt x="223485" y="990216"/>
                      <a:pt x="221715" y="1003370"/>
                      <a:pt x="218680" y="1020445"/>
                    </a:cubicBezTo>
                    <a:cubicBezTo>
                      <a:pt x="215770" y="1037140"/>
                      <a:pt x="210964" y="1058261"/>
                      <a:pt x="208182" y="1084063"/>
                    </a:cubicBezTo>
                    <a:cubicBezTo>
                      <a:pt x="205526" y="1108600"/>
                      <a:pt x="202364" y="1137183"/>
                      <a:pt x="198696" y="1171585"/>
                    </a:cubicBezTo>
                    <a:cubicBezTo>
                      <a:pt x="204008" y="1151222"/>
                      <a:pt x="215644" y="1053202"/>
                      <a:pt x="219059" y="1067368"/>
                    </a:cubicBezTo>
                    <a:cubicBezTo>
                      <a:pt x="211976" y="1121879"/>
                      <a:pt x="205020" y="1180059"/>
                      <a:pt x="201352" y="1212943"/>
                    </a:cubicBezTo>
                    <a:cubicBezTo>
                      <a:pt x="197431" y="1245448"/>
                      <a:pt x="195661" y="1251392"/>
                      <a:pt x="199455" y="1198145"/>
                    </a:cubicBezTo>
                    <a:cubicBezTo>
                      <a:pt x="197558" y="1215599"/>
                      <a:pt x="196040" y="1228247"/>
                      <a:pt x="194396" y="1243298"/>
                    </a:cubicBezTo>
                    <a:cubicBezTo>
                      <a:pt x="192878" y="1258602"/>
                      <a:pt x="190348" y="1273526"/>
                      <a:pt x="186049" y="1301224"/>
                    </a:cubicBezTo>
                    <a:cubicBezTo>
                      <a:pt x="184404" y="1319690"/>
                      <a:pt x="188072" y="1302489"/>
                      <a:pt x="190981" y="1289841"/>
                    </a:cubicBezTo>
                    <a:cubicBezTo>
                      <a:pt x="193763" y="1277447"/>
                      <a:pt x="195787" y="1268341"/>
                      <a:pt x="190348" y="1301983"/>
                    </a:cubicBezTo>
                    <a:cubicBezTo>
                      <a:pt x="188452" y="1310457"/>
                      <a:pt x="185290" y="1325002"/>
                      <a:pt x="183519" y="1344986"/>
                    </a:cubicBezTo>
                    <a:cubicBezTo>
                      <a:pt x="182001" y="1364337"/>
                      <a:pt x="182760" y="1385964"/>
                      <a:pt x="183392" y="1405821"/>
                    </a:cubicBezTo>
                    <a:cubicBezTo>
                      <a:pt x="184025" y="1425425"/>
                      <a:pt x="183645" y="1444270"/>
                      <a:pt x="183645" y="1459954"/>
                    </a:cubicBezTo>
                    <a:cubicBezTo>
                      <a:pt x="183519" y="1475384"/>
                      <a:pt x="183392" y="1486893"/>
                      <a:pt x="182760" y="1490435"/>
                    </a:cubicBezTo>
                    <a:cubicBezTo>
                      <a:pt x="180610" y="1400509"/>
                      <a:pt x="179851" y="1529263"/>
                      <a:pt x="175045" y="1436935"/>
                    </a:cubicBezTo>
                    <a:cubicBezTo>
                      <a:pt x="174792" y="1451986"/>
                      <a:pt x="174665" y="1468427"/>
                      <a:pt x="175171" y="1486134"/>
                    </a:cubicBezTo>
                    <a:cubicBezTo>
                      <a:pt x="175551" y="1503841"/>
                      <a:pt x="177448" y="1523066"/>
                      <a:pt x="179345" y="1541911"/>
                    </a:cubicBezTo>
                    <a:cubicBezTo>
                      <a:pt x="183392" y="1579854"/>
                      <a:pt x="193637" y="1618809"/>
                      <a:pt x="206791" y="1654097"/>
                    </a:cubicBezTo>
                    <a:cubicBezTo>
                      <a:pt x="213620" y="1671929"/>
                      <a:pt x="220450" y="1687866"/>
                      <a:pt x="229557" y="1704687"/>
                    </a:cubicBezTo>
                    <a:cubicBezTo>
                      <a:pt x="238410" y="1721003"/>
                      <a:pt x="248907" y="1735295"/>
                      <a:pt x="259658" y="1747437"/>
                    </a:cubicBezTo>
                    <a:cubicBezTo>
                      <a:pt x="281286" y="1771594"/>
                      <a:pt x="303546" y="1785759"/>
                      <a:pt x="317079" y="1792968"/>
                    </a:cubicBezTo>
                    <a:cubicBezTo>
                      <a:pt x="338833" y="1809158"/>
                      <a:pt x="370073" y="1821426"/>
                      <a:pt x="403210" y="1824208"/>
                    </a:cubicBezTo>
                    <a:cubicBezTo>
                      <a:pt x="419652" y="1825726"/>
                      <a:pt x="437865" y="1824967"/>
                      <a:pt x="454307" y="1822311"/>
                    </a:cubicBezTo>
                    <a:cubicBezTo>
                      <a:pt x="471002" y="1819782"/>
                      <a:pt x="487065" y="1815861"/>
                      <a:pt x="502874" y="1811561"/>
                    </a:cubicBezTo>
                    <a:cubicBezTo>
                      <a:pt x="519569" y="1807260"/>
                      <a:pt x="538794" y="1800178"/>
                      <a:pt x="555742" y="1789933"/>
                    </a:cubicBezTo>
                    <a:cubicBezTo>
                      <a:pt x="564342" y="1784747"/>
                      <a:pt x="572690" y="1778803"/>
                      <a:pt x="580405" y="1772100"/>
                    </a:cubicBezTo>
                    <a:cubicBezTo>
                      <a:pt x="588500" y="1765144"/>
                      <a:pt x="596341" y="1756290"/>
                      <a:pt x="602033" y="1748449"/>
                    </a:cubicBezTo>
                    <a:cubicBezTo>
                      <a:pt x="613922" y="1732133"/>
                      <a:pt x="622016" y="1716955"/>
                      <a:pt x="630743" y="1703043"/>
                    </a:cubicBezTo>
                    <a:cubicBezTo>
                      <a:pt x="639976" y="1688372"/>
                      <a:pt x="649335" y="1673194"/>
                      <a:pt x="658441" y="1657511"/>
                    </a:cubicBezTo>
                    <a:cubicBezTo>
                      <a:pt x="664513" y="1641196"/>
                      <a:pt x="653256" y="1661559"/>
                      <a:pt x="637699" y="1685969"/>
                    </a:cubicBezTo>
                    <a:cubicBezTo>
                      <a:pt x="630110" y="1697858"/>
                      <a:pt x="621637" y="1711138"/>
                      <a:pt x="614427" y="1722394"/>
                    </a:cubicBezTo>
                    <a:cubicBezTo>
                      <a:pt x="607091" y="1733904"/>
                      <a:pt x="599503" y="1743895"/>
                      <a:pt x="595709" y="1747563"/>
                    </a:cubicBezTo>
                    <a:cubicBezTo>
                      <a:pt x="613036" y="1725303"/>
                      <a:pt x="620878" y="1709999"/>
                      <a:pt x="629098" y="1697731"/>
                    </a:cubicBezTo>
                    <a:cubicBezTo>
                      <a:pt x="637067" y="1684957"/>
                      <a:pt x="642885" y="1674712"/>
                      <a:pt x="647691" y="1665479"/>
                    </a:cubicBezTo>
                    <a:cubicBezTo>
                      <a:pt x="657303" y="1646761"/>
                      <a:pt x="663880" y="1632089"/>
                      <a:pt x="674757" y="1604011"/>
                    </a:cubicBezTo>
                    <a:cubicBezTo>
                      <a:pt x="692464" y="1564298"/>
                      <a:pt x="710550" y="1505865"/>
                      <a:pt x="724463" y="1467163"/>
                    </a:cubicBezTo>
                    <a:cubicBezTo>
                      <a:pt x="737996" y="1428714"/>
                      <a:pt x="745711" y="1410880"/>
                      <a:pt x="735087" y="1455021"/>
                    </a:cubicBezTo>
                    <a:cubicBezTo>
                      <a:pt x="737237" y="1447432"/>
                      <a:pt x="739261" y="1440476"/>
                      <a:pt x="741031" y="1433899"/>
                    </a:cubicBezTo>
                    <a:cubicBezTo>
                      <a:pt x="742676" y="1427702"/>
                      <a:pt x="744320" y="1421884"/>
                      <a:pt x="745711" y="1416445"/>
                    </a:cubicBezTo>
                    <a:cubicBezTo>
                      <a:pt x="748746" y="1405568"/>
                      <a:pt x="751782" y="1395830"/>
                      <a:pt x="754565" y="1386976"/>
                    </a:cubicBezTo>
                    <a:cubicBezTo>
                      <a:pt x="760130" y="1369143"/>
                      <a:pt x="764809" y="1354472"/>
                      <a:pt x="769109" y="1338156"/>
                    </a:cubicBezTo>
                    <a:cubicBezTo>
                      <a:pt x="773536" y="1321461"/>
                      <a:pt x="776445" y="1303122"/>
                      <a:pt x="779480" y="1281620"/>
                    </a:cubicBezTo>
                    <a:cubicBezTo>
                      <a:pt x="780239" y="1276435"/>
                      <a:pt x="781124" y="1270996"/>
                      <a:pt x="782010" y="1265179"/>
                    </a:cubicBezTo>
                    <a:cubicBezTo>
                      <a:pt x="783022" y="1259614"/>
                      <a:pt x="784160" y="1254301"/>
                      <a:pt x="785677" y="1247725"/>
                    </a:cubicBezTo>
                    <a:cubicBezTo>
                      <a:pt x="788839" y="1234824"/>
                      <a:pt x="793392" y="1220026"/>
                      <a:pt x="798832" y="1200422"/>
                    </a:cubicBezTo>
                    <a:cubicBezTo>
                      <a:pt x="799970" y="1192833"/>
                      <a:pt x="796554" y="1200422"/>
                      <a:pt x="794658" y="1202446"/>
                    </a:cubicBezTo>
                    <a:cubicBezTo>
                      <a:pt x="793772" y="1203458"/>
                      <a:pt x="793267" y="1203204"/>
                      <a:pt x="794025" y="1199031"/>
                    </a:cubicBezTo>
                    <a:cubicBezTo>
                      <a:pt x="794658" y="1194857"/>
                      <a:pt x="796934" y="1186636"/>
                      <a:pt x="799970" y="1170700"/>
                    </a:cubicBezTo>
                    <a:cubicBezTo>
                      <a:pt x="800728" y="1165388"/>
                      <a:pt x="800982" y="1161214"/>
                      <a:pt x="801361" y="1157926"/>
                    </a:cubicBezTo>
                    <a:lnTo>
                      <a:pt x="801867" y="1153752"/>
                    </a:lnTo>
                    <a:cubicBezTo>
                      <a:pt x="802246" y="1151222"/>
                      <a:pt x="802499" y="1148819"/>
                      <a:pt x="802626" y="1146290"/>
                    </a:cubicBezTo>
                    <a:cubicBezTo>
                      <a:pt x="803258" y="1136551"/>
                      <a:pt x="802626" y="1126939"/>
                      <a:pt x="801235" y="1118844"/>
                    </a:cubicBezTo>
                    <a:cubicBezTo>
                      <a:pt x="800223" y="1109358"/>
                      <a:pt x="795290" y="1094181"/>
                      <a:pt x="784666" y="1084442"/>
                    </a:cubicBezTo>
                    <a:close/>
                    <a:moveTo>
                      <a:pt x="728384" y="161031"/>
                    </a:moveTo>
                    <a:cubicBezTo>
                      <a:pt x="728384" y="161031"/>
                      <a:pt x="728384" y="161031"/>
                      <a:pt x="728384" y="161031"/>
                    </a:cubicBezTo>
                    <a:cubicBezTo>
                      <a:pt x="728384" y="161031"/>
                      <a:pt x="728510" y="161031"/>
                      <a:pt x="728636" y="161031"/>
                    </a:cubicBezTo>
                    <a:cubicBezTo>
                      <a:pt x="728636" y="161031"/>
                      <a:pt x="728636" y="161031"/>
                      <a:pt x="728763" y="161031"/>
                    </a:cubicBezTo>
                    <a:lnTo>
                      <a:pt x="728384" y="161031"/>
                    </a:lnTo>
                    <a:close/>
                    <a:moveTo>
                      <a:pt x="728384" y="161031"/>
                    </a:moveTo>
                    <a:lnTo>
                      <a:pt x="728130" y="161031"/>
                    </a:lnTo>
                    <a:cubicBezTo>
                      <a:pt x="728130" y="161031"/>
                      <a:pt x="728257" y="161031"/>
                      <a:pt x="728384" y="161031"/>
                    </a:cubicBezTo>
                    <a:cubicBezTo>
                      <a:pt x="728384" y="161031"/>
                      <a:pt x="728384" y="161031"/>
                      <a:pt x="728384" y="161031"/>
                    </a:cubicBezTo>
                    <a:close/>
                    <a:moveTo>
                      <a:pt x="736731" y="158881"/>
                    </a:moveTo>
                    <a:cubicBezTo>
                      <a:pt x="736731" y="158881"/>
                      <a:pt x="736478" y="158881"/>
                      <a:pt x="736225" y="159007"/>
                    </a:cubicBezTo>
                    <a:cubicBezTo>
                      <a:pt x="736099" y="159007"/>
                      <a:pt x="735972" y="159007"/>
                      <a:pt x="735845" y="159007"/>
                    </a:cubicBezTo>
                    <a:cubicBezTo>
                      <a:pt x="736099" y="159007"/>
                      <a:pt x="736478" y="158881"/>
                      <a:pt x="736731" y="158754"/>
                    </a:cubicBezTo>
                    <a:close/>
                    <a:moveTo>
                      <a:pt x="734960" y="159387"/>
                    </a:moveTo>
                    <a:cubicBezTo>
                      <a:pt x="734960" y="159387"/>
                      <a:pt x="734960" y="159387"/>
                      <a:pt x="734960" y="159387"/>
                    </a:cubicBezTo>
                    <a:cubicBezTo>
                      <a:pt x="734960" y="159387"/>
                      <a:pt x="734960" y="159387"/>
                      <a:pt x="734960" y="159387"/>
                    </a:cubicBezTo>
                    <a:cubicBezTo>
                      <a:pt x="734960" y="159387"/>
                      <a:pt x="734960" y="159387"/>
                      <a:pt x="735087" y="159387"/>
                    </a:cubicBezTo>
                    <a:close/>
                    <a:moveTo>
                      <a:pt x="734581" y="159387"/>
                    </a:moveTo>
                    <a:cubicBezTo>
                      <a:pt x="734581" y="159387"/>
                      <a:pt x="734201" y="159387"/>
                      <a:pt x="733949" y="159513"/>
                    </a:cubicBezTo>
                    <a:lnTo>
                      <a:pt x="733569" y="159513"/>
                    </a:lnTo>
                    <a:cubicBezTo>
                      <a:pt x="733569" y="159513"/>
                      <a:pt x="733316" y="159639"/>
                      <a:pt x="733190" y="159766"/>
                    </a:cubicBezTo>
                    <a:cubicBezTo>
                      <a:pt x="733190" y="159766"/>
                      <a:pt x="733190" y="159766"/>
                      <a:pt x="732937" y="159766"/>
                    </a:cubicBezTo>
                    <a:cubicBezTo>
                      <a:pt x="732937" y="159766"/>
                      <a:pt x="733190" y="159766"/>
                      <a:pt x="733190" y="159766"/>
                    </a:cubicBezTo>
                    <a:lnTo>
                      <a:pt x="733190" y="159766"/>
                    </a:lnTo>
                    <a:cubicBezTo>
                      <a:pt x="733190" y="159766"/>
                      <a:pt x="734201" y="159513"/>
                      <a:pt x="734708" y="159387"/>
                    </a:cubicBezTo>
                    <a:cubicBezTo>
                      <a:pt x="734454" y="159387"/>
                      <a:pt x="734328" y="159387"/>
                      <a:pt x="734075" y="159513"/>
                    </a:cubicBezTo>
                    <a:cubicBezTo>
                      <a:pt x="734328" y="159513"/>
                      <a:pt x="734454" y="159513"/>
                      <a:pt x="734708" y="159387"/>
                    </a:cubicBezTo>
                    <a:close/>
                    <a:moveTo>
                      <a:pt x="730660" y="160398"/>
                    </a:moveTo>
                    <a:lnTo>
                      <a:pt x="730660" y="160398"/>
                    </a:lnTo>
                    <a:cubicBezTo>
                      <a:pt x="730660" y="160398"/>
                      <a:pt x="730660" y="160398"/>
                      <a:pt x="730660" y="160398"/>
                    </a:cubicBezTo>
                    <a:cubicBezTo>
                      <a:pt x="730660" y="160398"/>
                      <a:pt x="730660" y="160398"/>
                      <a:pt x="730660" y="160398"/>
                    </a:cubicBezTo>
                    <a:close/>
                    <a:moveTo>
                      <a:pt x="730534" y="160398"/>
                    </a:moveTo>
                    <a:cubicBezTo>
                      <a:pt x="730534" y="160398"/>
                      <a:pt x="730534" y="160398"/>
                      <a:pt x="730534" y="160398"/>
                    </a:cubicBezTo>
                    <a:cubicBezTo>
                      <a:pt x="730534" y="160398"/>
                      <a:pt x="730534" y="160398"/>
                      <a:pt x="730534" y="160398"/>
                    </a:cubicBezTo>
                    <a:lnTo>
                      <a:pt x="730534" y="160398"/>
                    </a:lnTo>
                    <a:cubicBezTo>
                      <a:pt x="730534" y="160398"/>
                      <a:pt x="730534" y="160398"/>
                      <a:pt x="730534" y="160398"/>
                    </a:cubicBezTo>
                    <a:cubicBezTo>
                      <a:pt x="730534" y="160398"/>
                      <a:pt x="730534" y="160398"/>
                      <a:pt x="730534" y="160398"/>
                    </a:cubicBezTo>
                    <a:lnTo>
                      <a:pt x="730280" y="160398"/>
                    </a:lnTo>
                    <a:cubicBezTo>
                      <a:pt x="730280" y="160398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648" y="160651"/>
                    </a:cubicBezTo>
                    <a:cubicBezTo>
                      <a:pt x="729648" y="160651"/>
                      <a:pt x="729648" y="160651"/>
                      <a:pt x="729775" y="160651"/>
                    </a:cubicBezTo>
                    <a:cubicBezTo>
                      <a:pt x="729901" y="160651"/>
                      <a:pt x="730154" y="160651"/>
                      <a:pt x="730280" y="160651"/>
                    </a:cubicBezTo>
                    <a:cubicBezTo>
                      <a:pt x="730280" y="160651"/>
                      <a:pt x="730280" y="160651"/>
                      <a:pt x="730280" y="160651"/>
                    </a:cubicBezTo>
                    <a:cubicBezTo>
                      <a:pt x="729901" y="160651"/>
                      <a:pt x="729522" y="160778"/>
                      <a:pt x="729142" y="160904"/>
                    </a:cubicBezTo>
                    <a:cubicBezTo>
                      <a:pt x="729016" y="160904"/>
                      <a:pt x="728889" y="160904"/>
                      <a:pt x="728763" y="160904"/>
                    </a:cubicBezTo>
                    <a:cubicBezTo>
                      <a:pt x="729269" y="160904"/>
                      <a:pt x="729775" y="160651"/>
                      <a:pt x="730280" y="160525"/>
                    </a:cubicBezTo>
                    <a:cubicBezTo>
                      <a:pt x="730280" y="160525"/>
                      <a:pt x="730280" y="160525"/>
                      <a:pt x="730280" y="160525"/>
                    </a:cubicBezTo>
                    <a:cubicBezTo>
                      <a:pt x="730280" y="160525"/>
                      <a:pt x="730280" y="160525"/>
                      <a:pt x="730407" y="160525"/>
                    </a:cubicBezTo>
                    <a:cubicBezTo>
                      <a:pt x="730407" y="160525"/>
                      <a:pt x="730407" y="160525"/>
                      <a:pt x="730407" y="160525"/>
                    </a:cubicBezTo>
                    <a:close/>
                    <a:moveTo>
                      <a:pt x="727877" y="160904"/>
                    </a:moveTo>
                    <a:cubicBezTo>
                      <a:pt x="727877" y="160904"/>
                      <a:pt x="727877" y="160904"/>
                      <a:pt x="727877" y="160904"/>
                    </a:cubicBezTo>
                    <a:cubicBezTo>
                      <a:pt x="727877" y="160904"/>
                      <a:pt x="728004" y="160904"/>
                      <a:pt x="728130" y="160904"/>
                    </a:cubicBezTo>
                    <a:cubicBezTo>
                      <a:pt x="728130" y="160904"/>
                      <a:pt x="728004" y="160904"/>
                      <a:pt x="727877" y="160904"/>
                    </a:cubicBezTo>
                    <a:cubicBezTo>
                      <a:pt x="727877" y="160904"/>
                      <a:pt x="728004" y="160904"/>
                      <a:pt x="728130" y="160904"/>
                    </a:cubicBezTo>
                    <a:cubicBezTo>
                      <a:pt x="728130" y="160904"/>
                      <a:pt x="728384" y="160904"/>
                      <a:pt x="728510" y="160904"/>
                    </a:cubicBezTo>
                    <a:cubicBezTo>
                      <a:pt x="728510" y="160904"/>
                      <a:pt x="728384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257" y="160904"/>
                      <a:pt x="728257" y="160904"/>
                    </a:cubicBezTo>
                    <a:cubicBezTo>
                      <a:pt x="728257" y="160904"/>
                      <a:pt x="728004" y="160904"/>
                      <a:pt x="728004" y="160904"/>
                    </a:cubicBezTo>
                    <a:cubicBezTo>
                      <a:pt x="728004" y="160904"/>
                      <a:pt x="728004" y="160904"/>
                      <a:pt x="728004" y="160904"/>
                    </a:cubicBezTo>
                    <a:cubicBezTo>
                      <a:pt x="728004" y="160904"/>
                      <a:pt x="728004" y="160904"/>
                      <a:pt x="728004" y="160904"/>
                    </a:cubicBezTo>
                    <a:cubicBezTo>
                      <a:pt x="728004" y="160904"/>
                      <a:pt x="727877" y="160904"/>
                      <a:pt x="727751" y="160904"/>
                    </a:cubicBezTo>
                    <a:cubicBezTo>
                      <a:pt x="727751" y="160904"/>
                      <a:pt x="727751" y="160904"/>
                      <a:pt x="727877" y="160904"/>
                    </a:cubicBezTo>
                    <a:close/>
                    <a:moveTo>
                      <a:pt x="727625" y="160904"/>
                    </a:moveTo>
                    <a:cubicBezTo>
                      <a:pt x="727625" y="160904"/>
                      <a:pt x="727625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625" y="160904"/>
                    </a:cubicBezTo>
                    <a:cubicBezTo>
                      <a:pt x="727625" y="160904"/>
                      <a:pt x="727751" y="160904"/>
                      <a:pt x="727877" y="160904"/>
                    </a:cubicBezTo>
                    <a:cubicBezTo>
                      <a:pt x="727751" y="160904"/>
                      <a:pt x="727625" y="160904"/>
                      <a:pt x="727498" y="160904"/>
                    </a:cubicBezTo>
                    <a:cubicBezTo>
                      <a:pt x="727498" y="160904"/>
                      <a:pt x="727372" y="160904"/>
                      <a:pt x="727372" y="160904"/>
                    </a:cubicBezTo>
                    <a:cubicBezTo>
                      <a:pt x="727372" y="160904"/>
                      <a:pt x="727372" y="160904"/>
                      <a:pt x="727372" y="160904"/>
                    </a:cubicBezTo>
                    <a:cubicBezTo>
                      <a:pt x="727372" y="160904"/>
                      <a:pt x="727372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498" y="160904"/>
                    </a:cubicBezTo>
                    <a:cubicBezTo>
                      <a:pt x="727498" y="160904"/>
                      <a:pt x="727498" y="160904"/>
                      <a:pt x="727625" y="160904"/>
                    </a:cubicBezTo>
                    <a:close/>
                    <a:moveTo>
                      <a:pt x="726866" y="160904"/>
                    </a:moveTo>
                    <a:cubicBezTo>
                      <a:pt x="726866" y="160904"/>
                      <a:pt x="726360" y="160904"/>
                      <a:pt x="726233" y="160904"/>
                    </a:cubicBezTo>
                    <a:cubicBezTo>
                      <a:pt x="726233" y="160904"/>
                      <a:pt x="726107" y="160904"/>
                      <a:pt x="725981" y="160904"/>
                    </a:cubicBezTo>
                    <a:cubicBezTo>
                      <a:pt x="726233" y="160904"/>
                      <a:pt x="726486" y="160904"/>
                      <a:pt x="726866" y="160904"/>
                    </a:cubicBezTo>
                    <a:close/>
                    <a:moveTo>
                      <a:pt x="725981" y="160904"/>
                    </a:moveTo>
                    <a:cubicBezTo>
                      <a:pt x="725981" y="160904"/>
                      <a:pt x="726107" y="160904"/>
                      <a:pt x="726233" y="160904"/>
                    </a:cubicBezTo>
                    <a:cubicBezTo>
                      <a:pt x="726233" y="160904"/>
                      <a:pt x="726107" y="160904"/>
                      <a:pt x="725981" y="160904"/>
                    </a:cubicBezTo>
                    <a:cubicBezTo>
                      <a:pt x="725981" y="160904"/>
                      <a:pt x="725981" y="160904"/>
                      <a:pt x="725981" y="160904"/>
                    </a:cubicBezTo>
                    <a:close/>
                    <a:moveTo>
                      <a:pt x="725222" y="160904"/>
                    </a:moveTo>
                    <a:lnTo>
                      <a:pt x="725222" y="160904"/>
                    </a:lnTo>
                    <a:cubicBezTo>
                      <a:pt x="725222" y="160904"/>
                      <a:pt x="725095" y="160904"/>
                      <a:pt x="724969" y="160904"/>
                    </a:cubicBezTo>
                    <a:cubicBezTo>
                      <a:pt x="724969" y="160904"/>
                      <a:pt x="724969" y="160904"/>
                      <a:pt x="724969" y="160904"/>
                    </a:cubicBezTo>
                    <a:cubicBezTo>
                      <a:pt x="724969" y="160904"/>
                      <a:pt x="725095" y="160904"/>
                      <a:pt x="725222" y="160904"/>
                    </a:cubicBezTo>
                    <a:close/>
                    <a:moveTo>
                      <a:pt x="724969" y="160904"/>
                    </a:moveTo>
                    <a:cubicBezTo>
                      <a:pt x="724969" y="160904"/>
                      <a:pt x="724969" y="160904"/>
                      <a:pt x="724969" y="160904"/>
                    </a:cubicBezTo>
                    <a:lnTo>
                      <a:pt x="724969" y="160904"/>
                    </a:lnTo>
                    <a:cubicBezTo>
                      <a:pt x="724969" y="160904"/>
                      <a:pt x="724969" y="160904"/>
                      <a:pt x="724969" y="160904"/>
                    </a:cubicBezTo>
                    <a:close/>
                    <a:moveTo>
                      <a:pt x="116359" y="765087"/>
                    </a:moveTo>
                    <a:cubicBezTo>
                      <a:pt x="116359" y="765087"/>
                      <a:pt x="116359" y="765087"/>
                      <a:pt x="116359" y="765087"/>
                    </a:cubicBezTo>
                    <a:lnTo>
                      <a:pt x="116359" y="765087"/>
                    </a:lnTo>
                    <a:cubicBezTo>
                      <a:pt x="116359" y="765087"/>
                      <a:pt x="116359" y="765087"/>
                      <a:pt x="116359" y="765087"/>
                    </a:cubicBezTo>
                    <a:close/>
                    <a:moveTo>
                      <a:pt x="692717" y="215669"/>
                    </a:moveTo>
                    <a:lnTo>
                      <a:pt x="692085" y="214025"/>
                    </a:lnTo>
                    <a:lnTo>
                      <a:pt x="691831" y="212001"/>
                    </a:lnTo>
                    <a:lnTo>
                      <a:pt x="692464" y="213772"/>
                    </a:lnTo>
                    <a:cubicBezTo>
                      <a:pt x="692464" y="213772"/>
                      <a:pt x="692590" y="214531"/>
                      <a:pt x="692717" y="215163"/>
                    </a:cubicBezTo>
                    <a:cubicBezTo>
                      <a:pt x="692717" y="215290"/>
                      <a:pt x="692717" y="215542"/>
                      <a:pt x="692717" y="215669"/>
                    </a:cubicBezTo>
                    <a:close/>
                    <a:moveTo>
                      <a:pt x="692970" y="218072"/>
                    </a:moveTo>
                    <a:cubicBezTo>
                      <a:pt x="692970" y="218072"/>
                      <a:pt x="692970" y="218072"/>
                      <a:pt x="692970" y="218072"/>
                    </a:cubicBezTo>
                    <a:cubicBezTo>
                      <a:pt x="692970" y="218452"/>
                      <a:pt x="692970" y="218578"/>
                      <a:pt x="692970" y="218957"/>
                    </a:cubicBezTo>
                    <a:cubicBezTo>
                      <a:pt x="692970" y="219463"/>
                      <a:pt x="692970" y="220096"/>
                      <a:pt x="693096" y="220602"/>
                    </a:cubicBezTo>
                    <a:cubicBezTo>
                      <a:pt x="693096" y="219843"/>
                      <a:pt x="692970" y="218957"/>
                      <a:pt x="692844" y="218199"/>
                    </a:cubicBezTo>
                    <a:cubicBezTo>
                      <a:pt x="692844" y="218199"/>
                      <a:pt x="692844" y="218199"/>
                      <a:pt x="692844" y="218199"/>
                    </a:cubicBezTo>
                    <a:close/>
                    <a:moveTo>
                      <a:pt x="693349" y="221614"/>
                    </a:moveTo>
                    <a:cubicBezTo>
                      <a:pt x="693349" y="222625"/>
                      <a:pt x="693476" y="223511"/>
                      <a:pt x="693602" y="224522"/>
                    </a:cubicBezTo>
                    <a:cubicBezTo>
                      <a:pt x="693602" y="224522"/>
                      <a:pt x="693602" y="224649"/>
                      <a:pt x="693602" y="224649"/>
                    </a:cubicBezTo>
                    <a:cubicBezTo>
                      <a:pt x="693476" y="223258"/>
                      <a:pt x="693349" y="221866"/>
                      <a:pt x="693223" y="220475"/>
                    </a:cubicBezTo>
                    <a:lnTo>
                      <a:pt x="693223" y="221614"/>
                    </a:lnTo>
                    <a:close/>
                    <a:moveTo>
                      <a:pt x="693602" y="224902"/>
                    </a:moveTo>
                    <a:lnTo>
                      <a:pt x="693602" y="224902"/>
                    </a:lnTo>
                    <a:cubicBezTo>
                      <a:pt x="693602" y="224902"/>
                      <a:pt x="693602" y="224902"/>
                      <a:pt x="693602" y="224902"/>
                    </a:cubicBezTo>
                    <a:cubicBezTo>
                      <a:pt x="693602" y="224902"/>
                      <a:pt x="693602" y="224902"/>
                      <a:pt x="693602" y="224902"/>
                    </a:cubicBezTo>
                    <a:close/>
                    <a:moveTo>
                      <a:pt x="692337" y="214025"/>
                    </a:moveTo>
                    <a:cubicBezTo>
                      <a:pt x="692337" y="214025"/>
                      <a:pt x="692337" y="214025"/>
                      <a:pt x="692337" y="214025"/>
                    </a:cubicBezTo>
                    <a:lnTo>
                      <a:pt x="692337" y="214025"/>
                    </a:lnTo>
                    <a:cubicBezTo>
                      <a:pt x="692337" y="214025"/>
                      <a:pt x="692337" y="214025"/>
                      <a:pt x="692337" y="214025"/>
                    </a:cubicBezTo>
                    <a:cubicBezTo>
                      <a:pt x="692337" y="214025"/>
                      <a:pt x="692337" y="214025"/>
                      <a:pt x="692337" y="214025"/>
                    </a:cubicBezTo>
                    <a:close/>
                    <a:moveTo>
                      <a:pt x="692085" y="212887"/>
                    </a:moveTo>
                    <a:lnTo>
                      <a:pt x="692085" y="212887"/>
                    </a:lnTo>
                    <a:cubicBezTo>
                      <a:pt x="692085" y="212887"/>
                      <a:pt x="692085" y="212887"/>
                      <a:pt x="692085" y="213013"/>
                    </a:cubicBezTo>
                    <a:cubicBezTo>
                      <a:pt x="692085" y="213013"/>
                      <a:pt x="692085" y="213140"/>
                      <a:pt x="692085" y="213140"/>
                    </a:cubicBezTo>
                    <a:cubicBezTo>
                      <a:pt x="692085" y="212887"/>
                      <a:pt x="692085" y="212760"/>
                      <a:pt x="691958" y="212507"/>
                    </a:cubicBezTo>
                    <a:lnTo>
                      <a:pt x="691452" y="211116"/>
                    </a:lnTo>
                    <a:cubicBezTo>
                      <a:pt x="691452" y="211116"/>
                      <a:pt x="691452" y="211116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242"/>
                      <a:pt x="691452" y="211242"/>
                      <a:pt x="691452" y="211242"/>
                    </a:cubicBezTo>
                    <a:cubicBezTo>
                      <a:pt x="691452" y="211116"/>
                      <a:pt x="691326" y="210989"/>
                      <a:pt x="691326" y="210989"/>
                    </a:cubicBezTo>
                    <a:cubicBezTo>
                      <a:pt x="691326" y="211116"/>
                      <a:pt x="691326" y="211242"/>
                      <a:pt x="691452" y="211369"/>
                    </a:cubicBezTo>
                    <a:cubicBezTo>
                      <a:pt x="691452" y="211369"/>
                      <a:pt x="691452" y="211622"/>
                      <a:pt x="691578" y="211748"/>
                    </a:cubicBezTo>
                    <a:cubicBezTo>
                      <a:pt x="691578" y="211748"/>
                      <a:pt x="691578" y="211748"/>
                      <a:pt x="691578" y="211748"/>
                    </a:cubicBezTo>
                    <a:cubicBezTo>
                      <a:pt x="691578" y="211748"/>
                      <a:pt x="691578" y="211495"/>
                      <a:pt x="691578" y="211369"/>
                    </a:cubicBezTo>
                    <a:cubicBezTo>
                      <a:pt x="691578" y="211369"/>
                      <a:pt x="691578" y="211369"/>
                      <a:pt x="691578" y="211369"/>
                    </a:cubicBezTo>
                    <a:cubicBezTo>
                      <a:pt x="691578" y="211369"/>
                      <a:pt x="691578" y="211369"/>
                      <a:pt x="691578" y="211369"/>
                    </a:cubicBezTo>
                    <a:cubicBezTo>
                      <a:pt x="691578" y="211369"/>
                      <a:pt x="691578" y="211369"/>
                      <a:pt x="691578" y="211495"/>
                    </a:cubicBezTo>
                    <a:cubicBezTo>
                      <a:pt x="691578" y="211495"/>
                      <a:pt x="691578" y="211622"/>
                      <a:pt x="691578" y="211748"/>
                    </a:cubicBezTo>
                    <a:cubicBezTo>
                      <a:pt x="691578" y="211875"/>
                      <a:pt x="691578" y="212128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381"/>
                      <a:pt x="691705" y="212381"/>
                    </a:cubicBezTo>
                    <a:cubicBezTo>
                      <a:pt x="691705" y="212381"/>
                      <a:pt x="691705" y="212634"/>
                      <a:pt x="691705" y="212634"/>
                    </a:cubicBezTo>
                    <a:close/>
                    <a:moveTo>
                      <a:pt x="691705" y="211495"/>
                    </a:moveTo>
                    <a:cubicBezTo>
                      <a:pt x="691705" y="211495"/>
                      <a:pt x="691705" y="211495"/>
                      <a:pt x="691705" y="211495"/>
                    </a:cubicBezTo>
                    <a:cubicBezTo>
                      <a:pt x="691705" y="211495"/>
                      <a:pt x="691705" y="211495"/>
                      <a:pt x="691705" y="211495"/>
                    </a:cubicBezTo>
                    <a:cubicBezTo>
                      <a:pt x="691705" y="211495"/>
                      <a:pt x="691705" y="211495"/>
                      <a:pt x="691705" y="211495"/>
                    </a:cubicBezTo>
                    <a:close/>
                    <a:moveTo>
                      <a:pt x="688416" y="209092"/>
                    </a:moveTo>
                    <a:cubicBezTo>
                      <a:pt x="683358" y="212507"/>
                      <a:pt x="680448" y="216301"/>
                      <a:pt x="677919" y="219337"/>
                    </a:cubicBezTo>
                    <a:cubicBezTo>
                      <a:pt x="675390" y="222372"/>
                      <a:pt x="673492" y="224775"/>
                      <a:pt x="672354" y="226926"/>
                    </a:cubicBezTo>
                    <a:cubicBezTo>
                      <a:pt x="669951" y="231352"/>
                      <a:pt x="668686" y="235020"/>
                      <a:pt x="666409" y="240965"/>
                    </a:cubicBezTo>
                    <a:cubicBezTo>
                      <a:pt x="665397" y="244000"/>
                      <a:pt x="663753" y="247668"/>
                      <a:pt x="662868" y="252347"/>
                    </a:cubicBezTo>
                    <a:cubicBezTo>
                      <a:pt x="661983" y="257659"/>
                      <a:pt x="660971" y="264110"/>
                      <a:pt x="659327" y="272331"/>
                    </a:cubicBezTo>
                    <a:cubicBezTo>
                      <a:pt x="657429" y="282576"/>
                      <a:pt x="654774" y="295476"/>
                      <a:pt x="651232" y="312045"/>
                    </a:cubicBezTo>
                    <a:cubicBezTo>
                      <a:pt x="647185" y="312677"/>
                      <a:pt x="643264" y="313310"/>
                      <a:pt x="639343" y="313942"/>
                    </a:cubicBezTo>
                    <a:cubicBezTo>
                      <a:pt x="646679" y="280425"/>
                      <a:pt x="652244" y="257912"/>
                      <a:pt x="655533" y="247921"/>
                    </a:cubicBezTo>
                    <a:cubicBezTo>
                      <a:pt x="659959" y="237044"/>
                      <a:pt x="665397" y="227684"/>
                      <a:pt x="671974" y="221614"/>
                    </a:cubicBezTo>
                    <a:cubicBezTo>
                      <a:pt x="677034" y="216934"/>
                      <a:pt x="681587" y="212760"/>
                      <a:pt x="685761" y="210230"/>
                    </a:cubicBezTo>
                    <a:cubicBezTo>
                      <a:pt x="686646" y="209725"/>
                      <a:pt x="687531" y="209345"/>
                      <a:pt x="688290" y="209092"/>
                    </a:cubicBezTo>
                    <a:close/>
                    <a:moveTo>
                      <a:pt x="661224" y="311792"/>
                    </a:moveTo>
                    <a:cubicBezTo>
                      <a:pt x="661224" y="311792"/>
                      <a:pt x="662489" y="311539"/>
                      <a:pt x="662994" y="311412"/>
                    </a:cubicBezTo>
                    <a:cubicBezTo>
                      <a:pt x="662110" y="316219"/>
                      <a:pt x="660844" y="322037"/>
                      <a:pt x="659453" y="329246"/>
                    </a:cubicBezTo>
                    <a:cubicBezTo>
                      <a:pt x="655786" y="329752"/>
                      <a:pt x="652244" y="330258"/>
                      <a:pt x="648829" y="330763"/>
                    </a:cubicBezTo>
                    <a:cubicBezTo>
                      <a:pt x="648955" y="330131"/>
                      <a:pt x="649082" y="329499"/>
                      <a:pt x="649335" y="328740"/>
                    </a:cubicBezTo>
                    <a:cubicBezTo>
                      <a:pt x="655912" y="327349"/>
                      <a:pt x="655153" y="327222"/>
                      <a:pt x="649462" y="328107"/>
                    </a:cubicBezTo>
                    <a:cubicBezTo>
                      <a:pt x="650473" y="323428"/>
                      <a:pt x="651612" y="318495"/>
                      <a:pt x="652750" y="313436"/>
                    </a:cubicBezTo>
                    <a:cubicBezTo>
                      <a:pt x="654774" y="313057"/>
                      <a:pt x="656670" y="312677"/>
                      <a:pt x="658568" y="312298"/>
                    </a:cubicBezTo>
                    <a:cubicBezTo>
                      <a:pt x="657556" y="317104"/>
                      <a:pt x="656418" y="322669"/>
                      <a:pt x="655027" y="329372"/>
                    </a:cubicBezTo>
                    <a:cubicBezTo>
                      <a:pt x="656797" y="326590"/>
                      <a:pt x="659200" y="319254"/>
                      <a:pt x="661224" y="311792"/>
                    </a:cubicBezTo>
                    <a:close/>
                    <a:moveTo>
                      <a:pt x="504392" y="1600217"/>
                    </a:moveTo>
                    <a:cubicBezTo>
                      <a:pt x="504392" y="1600217"/>
                      <a:pt x="503760" y="1600723"/>
                      <a:pt x="503506" y="1600976"/>
                    </a:cubicBezTo>
                    <a:cubicBezTo>
                      <a:pt x="503001" y="1600217"/>
                      <a:pt x="502621" y="1599332"/>
                      <a:pt x="502115" y="1598446"/>
                    </a:cubicBezTo>
                    <a:cubicBezTo>
                      <a:pt x="502242" y="1598446"/>
                      <a:pt x="502369" y="1598320"/>
                      <a:pt x="502494" y="1598193"/>
                    </a:cubicBezTo>
                    <a:cubicBezTo>
                      <a:pt x="502494" y="1598193"/>
                      <a:pt x="502748" y="1597941"/>
                      <a:pt x="502874" y="1597814"/>
                    </a:cubicBezTo>
                    <a:cubicBezTo>
                      <a:pt x="503380" y="1598699"/>
                      <a:pt x="503886" y="1599584"/>
                      <a:pt x="504392" y="1600217"/>
                    </a:cubicBezTo>
                    <a:close/>
                    <a:moveTo>
                      <a:pt x="507807" y="1601608"/>
                    </a:moveTo>
                    <a:lnTo>
                      <a:pt x="507807" y="1601608"/>
                    </a:lnTo>
                    <a:cubicBezTo>
                      <a:pt x="507807" y="1601608"/>
                      <a:pt x="507554" y="1602241"/>
                      <a:pt x="507554" y="1602114"/>
                    </a:cubicBezTo>
                    <a:cubicBezTo>
                      <a:pt x="507554" y="1602114"/>
                      <a:pt x="507554" y="1602114"/>
                      <a:pt x="507554" y="1602114"/>
                    </a:cubicBezTo>
                    <a:lnTo>
                      <a:pt x="507554" y="1601608"/>
                    </a:lnTo>
                    <a:close/>
                    <a:moveTo>
                      <a:pt x="508059" y="1600723"/>
                    </a:moveTo>
                    <a:cubicBezTo>
                      <a:pt x="508059" y="1600723"/>
                      <a:pt x="508059" y="1600723"/>
                      <a:pt x="507934" y="1600723"/>
                    </a:cubicBezTo>
                    <a:cubicBezTo>
                      <a:pt x="508186" y="1600470"/>
                      <a:pt x="508439" y="1600217"/>
                      <a:pt x="508692" y="1599838"/>
                    </a:cubicBezTo>
                    <a:cubicBezTo>
                      <a:pt x="508566" y="1600090"/>
                      <a:pt x="508439" y="1600344"/>
                      <a:pt x="508186" y="1600596"/>
                    </a:cubicBezTo>
                    <a:cubicBezTo>
                      <a:pt x="508059" y="1600849"/>
                      <a:pt x="507934" y="1601102"/>
                      <a:pt x="507807" y="1601229"/>
                    </a:cubicBezTo>
                    <a:cubicBezTo>
                      <a:pt x="507934" y="1600849"/>
                      <a:pt x="508059" y="1600723"/>
                      <a:pt x="507807" y="1600723"/>
                    </a:cubicBezTo>
                    <a:close/>
                    <a:moveTo>
                      <a:pt x="507680" y="1600344"/>
                    </a:moveTo>
                    <a:cubicBezTo>
                      <a:pt x="507680" y="1600344"/>
                      <a:pt x="507680" y="1599584"/>
                      <a:pt x="507680" y="1599332"/>
                    </a:cubicBezTo>
                    <a:cubicBezTo>
                      <a:pt x="507680" y="1599584"/>
                      <a:pt x="507680" y="1599964"/>
                      <a:pt x="507680" y="1600344"/>
                    </a:cubicBezTo>
                    <a:cubicBezTo>
                      <a:pt x="507680" y="1600344"/>
                      <a:pt x="507680" y="1600344"/>
                      <a:pt x="507680" y="1600344"/>
                    </a:cubicBezTo>
                    <a:close/>
                    <a:moveTo>
                      <a:pt x="501103" y="1599079"/>
                    </a:moveTo>
                    <a:cubicBezTo>
                      <a:pt x="501103" y="1599079"/>
                      <a:pt x="501103" y="1599079"/>
                      <a:pt x="501103" y="1599079"/>
                    </a:cubicBezTo>
                    <a:cubicBezTo>
                      <a:pt x="501103" y="1599079"/>
                      <a:pt x="501103" y="1599079"/>
                      <a:pt x="501103" y="1599079"/>
                    </a:cubicBezTo>
                    <a:cubicBezTo>
                      <a:pt x="501103" y="1599079"/>
                      <a:pt x="501103" y="1599079"/>
                      <a:pt x="501103" y="1599079"/>
                    </a:cubicBezTo>
                    <a:close/>
                    <a:moveTo>
                      <a:pt x="633399" y="343032"/>
                    </a:moveTo>
                    <a:cubicBezTo>
                      <a:pt x="633905" y="340376"/>
                      <a:pt x="634537" y="337973"/>
                      <a:pt x="635043" y="335317"/>
                    </a:cubicBezTo>
                    <a:lnTo>
                      <a:pt x="641114" y="341893"/>
                    </a:lnTo>
                    <a:cubicBezTo>
                      <a:pt x="638584" y="342273"/>
                      <a:pt x="636055" y="342652"/>
                      <a:pt x="633399" y="343032"/>
                    </a:cubicBezTo>
                    <a:close/>
                    <a:moveTo>
                      <a:pt x="637193" y="325199"/>
                    </a:moveTo>
                    <a:lnTo>
                      <a:pt x="640987" y="329246"/>
                    </a:lnTo>
                    <a:cubicBezTo>
                      <a:pt x="639470" y="329499"/>
                      <a:pt x="637952" y="329752"/>
                      <a:pt x="636181" y="330005"/>
                    </a:cubicBezTo>
                    <a:cubicBezTo>
                      <a:pt x="636561" y="328487"/>
                      <a:pt x="636814" y="326716"/>
                      <a:pt x="637193" y="325199"/>
                    </a:cubicBezTo>
                    <a:close/>
                    <a:moveTo>
                      <a:pt x="646552" y="341008"/>
                    </a:moveTo>
                    <a:cubicBezTo>
                      <a:pt x="646932" y="339490"/>
                      <a:pt x="647185" y="337973"/>
                      <a:pt x="647564" y="336328"/>
                    </a:cubicBezTo>
                    <a:lnTo>
                      <a:pt x="651232" y="340249"/>
                    </a:lnTo>
                    <a:cubicBezTo>
                      <a:pt x="649714" y="340502"/>
                      <a:pt x="648070" y="340755"/>
                      <a:pt x="646552" y="341008"/>
                    </a:cubicBezTo>
                    <a:close/>
                    <a:moveTo>
                      <a:pt x="645161" y="341261"/>
                    </a:moveTo>
                    <a:cubicBezTo>
                      <a:pt x="644149" y="341388"/>
                      <a:pt x="643011" y="341640"/>
                      <a:pt x="641999" y="341767"/>
                    </a:cubicBezTo>
                    <a:lnTo>
                      <a:pt x="635170" y="334431"/>
                    </a:lnTo>
                    <a:cubicBezTo>
                      <a:pt x="635422" y="333419"/>
                      <a:pt x="635676" y="332281"/>
                      <a:pt x="635802" y="331269"/>
                    </a:cubicBezTo>
                    <a:cubicBezTo>
                      <a:pt x="636940" y="331143"/>
                      <a:pt x="638079" y="330890"/>
                      <a:pt x="639217" y="330763"/>
                    </a:cubicBezTo>
                    <a:cubicBezTo>
                      <a:pt x="640102" y="330511"/>
                      <a:pt x="640861" y="330384"/>
                      <a:pt x="641746" y="330258"/>
                    </a:cubicBezTo>
                    <a:lnTo>
                      <a:pt x="642885" y="331396"/>
                    </a:lnTo>
                    <a:cubicBezTo>
                      <a:pt x="641746" y="331522"/>
                      <a:pt x="640608" y="331649"/>
                      <a:pt x="639470" y="331775"/>
                    </a:cubicBezTo>
                    <a:cubicBezTo>
                      <a:pt x="642253" y="332155"/>
                      <a:pt x="640355" y="333419"/>
                      <a:pt x="644782" y="333419"/>
                    </a:cubicBezTo>
                    <a:lnTo>
                      <a:pt x="646426" y="335190"/>
                    </a:lnTo>
                    <a:cubicBezTo>
                      <a:pt x="646047" y="337087"/>
                      <a:pt x="645541" y="339237"/>
                      <a:pt x="645161" y="341261"/>
                    </a:cubicBezTo>
                    <a:close/>
                    <a:moveTo>
                      <a:pt x="646300" y="333419"/>
                    </a:moveTo>
                    <a:cubicBezTo>
                      <a:pt x="646300" y="333419"/>
                      <a:pt x="646679" y="333419"/>
                      <a:pt x="646806" y="333419"/>
                    </a:cubicBezTo>
                    <a:cubicBezTo>
                      <a:pt x="646806" y="333546"/>
                      <a:pt x="646806" y="333799"/>
                      <a:pt x="646806" y="333925"/>
                    </a:cubicBezTo>
                    <a:lnTo>
                      <a:pt x="646300" y="333419"/>
                    </a:lnTo>
                    <a:close/>
                    <a:moveTo>
                      <a:pt x="644276" y="331269"/>
                    </a:moveTo>
                    <a:lnTo>
                      <a:pt x="643138" y="330005"/>
                    </a:lnTo>
                    <a:cubicBezTo>
                      <a:pt x="645035" y="329625"/>
                      <a:pt x="646552" y="329246"/>
                      <a:pt x="647943" y="328993"/>
                    </a:cubicBezTo>
                    <a:cubicBezTo>
                      <a:pt x="647818" y="329625"/>
                      <a:pt x="647691" y="330258"/>
                      <a:pt x="647564" y="330890"/>
                    </a:cubicBezTo>
                    <a:cubicBezTo>
                      <a:pt x="646552" y="331016"/>
                      <a:pt x="645415" y="331143"/>
                      <a:pt x="644402" y="331269"/>
                    </a:cubicBezTo>
                    <a:close/>
                    <a:moveTo>
                      <a:pt x="648070" y="328234"/>
                    </a:moveTo>
                    <a:cubicBezTo>
                      <a:pt x="646426" y="328487"/>
                      <a:pt x="644529" y="328740"/>
                      <a:pt x="642253" y="329119"/>
                    </a:cubicBezTo>
                    <a:lnTo>
                      <a:pt x="637446" y="323934"/>
                    </a:lnTo>
                    <a:cubicBezTo>
                      <a:pt x="638079" y="321151"/>
                      <a:pt x="638584" y="318495"/>
                      <a:pt x="639217" y="315839"/>
                    </a:cubicBezTo>
                    <a:cubicBezTo>
                      <a:pt x="643264" y="315080"/>
                      <a:pt x="647438" y="314448"/>
                      <a:pt x="651105" y="313689"/>
                    </a:cubicBezTo>
                    <a:cubicBezTo>
                      <a:pt x="650094" y="318242"/>
                      <a:pt x="649082" y="323175"/>
                      <a:pt x="647943" y="328234"/>
                    </a:cubicBezTo>
                    <a:close/>
                    <a:moveTo>
                      <a:pt x="515775" y="1581878"/>
                    </a:moveTo>
                    <a:cubicBezTo>
                      <a:pt x="521846" y="1572392"/>
                      <a:pt x="527664" y="1561768"/>
                      <a:pt x="533103" y="1550764"/>
                    </a:cubicBezTo>
                    <a:cubicBezTo>
                      <a:pt x="544359" y="1529010"/>
                      <a:pt x="553339" y="1504980"/>
                      <a:pt x="562698" y="1481581"/>
                    </a:cubicBezTo>
                    <a:cubicBezTo>
                      <a:pt x="580152" y="1444776"/>
                      <a:pt x="576484" y="1459700"/>
                      <a:pt x="564090" y="1494482"/>
                    </a:cubicBezTo>
                    <a:cubicBezTo>
                      <a:pt x="560928" y="1503209"/>
                      <a:pt x="557259" y="1513074"/>
                      <a:pt x="553339" y="1523825"/>
                    </a:cubicBezTo>
                    <a:cubicBezTo>
                      <a:pt x="549039" y="1534322"/>
                      <a:pt x="543979" y="1545326"/>
                      <a:pt x="538541" y="1556203"/>
                    </a:cubicBezTo>
                    <a:cubicBezTo>
                      <a:pt x="533103" y="1567080"/>
                      <a:pt x="527284" y="1578083"/>
                      <a:pt x="520834" y="1587443"/>
                    </a:cubicBezTo>
                    <a:cubicBezTo>
                      <a:pt x="517672" y="1592249"/>
                      <a:pt x="514258" y="1596422"/>
                      <a:pt x="511096" y="1599838"/>
                    </a:cubicBezTo>
                    <a:cubicBezTo>
                      <a:pt x="509957" y="1601102"/>
                      <a:pt x="508692" y="1602114"/>
                      <a:pt x="507680" y="1603000"/>
                    </a:cubicBezTo>
                    <a:cubicBezTo>
                      <a:pt x="507680" y="1603000"/>
                      <a:pt x="507680" y="1603000"/>
                      <a:pt x="507934" y="1603000"/>
                    </a:cubicBezTo>
                    <a:lnTo>
                      <a:pt x="507554" y="1603000"/>
                    </a:lnTo>
                    <a:cubicBezTo>
                      <a:pt x="507554" y="1603000"/>
                      <a:pt x="506795" y="1603758"/>
                      <a:pt x="506416" y="1603885"/>
                    </a:cubicBezTo>
                    <a:cubicBezTo>
                      <a:pt x="506289" y="1603885"/>
                      <a:pt x="506036" y="1603632"/>
                      <a:pt x="505783" y="1603379"/>
                    </a:cubicBezTo>
                    <a:lnTo>
                      <a:pt x="503001" y="1604011"/>
                    </a:lnTo>
                    <a:cubicBezTo>
                      <a:pt x="503001" y="1604011"/>
                      <a:pt x="504139" y="1603379"/>
                      <a:pt x="505151" y="1602746"/>
                    </a:cubicBezTo>
                    <a:cubicBezTo>
                      <a:pt x="504898" y="1602494"/>
                      <a:pt x="504518" y="1601861"/>
                      <a:pt x="504139" y="1601482"/>
                    </a:cubicBezTo>
                    <a:lnTo>
                      <a:pt x="505404" y="1601102"/>
                    </a:lnTo>
                    <a:cubicBezTo>
                      <a:pt x="505404" y="1601102"/>
                      <a:pt x="505910" y="1601735"/>
                      <a:pt x="506163" y="1601988"/>
                    </a:cubicBezTo>
                    <a:cubicBezTo>
                      <a:pt x="506668" y="1601608"/>
                      <a:pt x="507175" y="1601229"/>
                      <a:pt x="507680" y="1600723"/>
                    </a:cubicBezTo>
                    <a:cubicBezTo>
                      <a:pt x="507680" y="1600976"/>
                      <a:pt x="507680" y="1601229"/>
                      <a:pt x="507680" y="1601355"/>
                    </a:cubicBezTo>
                    <a:cubicBezTo>
                      <a:pt x="507680" y="1601355"/>
                      <a:pt x="507680" y="1600976"/>
                      <a:pt x="507680" y="1600723"/>
                    </a:cubicBezTo>
                    <a:cubicBezTo>
                      <a:pt x="507680" y="1600723"/>
                      <a:pt x="507680" y="1600723"/>
                      <a:pt x="507680" y="1600723"/>
                    </a:cubicBezTo>
                    <a:cubicBezTo>
                      <a:pt x="507680" y="1601102"/>
                      <a:pt x="507680" y="1601608"/>
                      <a:pt x="507680" y="1601735"/>
                    </a:cubicBezTo>
                    <a:cubicBezTo>
                      <a:pt x="507680" y="1601988"/>
                      <a:pt x="507680" y="1601988"/>
                      <a:pt x="507680" y="1601988"/>
                    </a:cubicBezTo>
                    <a:cubicBezTo>
                      <a:pt x="507680" y="1601988"/>
                      <a:pt x="507680" y="1601735"/>
                      <a:pt x="507680" y="1601355"/>
                    </a:cubicBezTo>
                    <a:cubicBezTo>
                      <a:pt x="507680" y="1601735"/>
                      <a:pt x="507680" y="1601988"/>
                      <a:pt x="507680" y="1601988"/>
                    </a:cubicBezTo>
                    <a:cubicBezTo>
                      <a:pt x="507680" y="1601988"/>
                      <a:pt x="507680" y="1601988"/>
                      <a:pt x="507680" y="1601988"/>
                    </a:cubicBezTo>
                    <a:cubicBezTo>
                      <a:pt x="507680" y="1601988"/>
                      <a:pt x="507934" y="1601102"/>
                      <a:pt x="508818" y="1599584"/>
                    </a:cubicBezTo>
                    <a:cubicBezTo>
                      <a:pt x="509198" y="1599205"/>
                      <a:pt x="509578" y="1598826"/>
                      <a:pt x="509957" y="1598446"/>
                    </a:cubicBezTo>
                    <a:cubicBezTo>
                      <a:pt x="512992" y="1595158"/>
                      <a:pt x="516154" y="1590984"/>
                      <a:pt x="519190" y="1586304"/>
                    </a:cubicBezTo>
                    <a:cubicBezTo>
                      <a:pt x="525261" y="1577198"/>
                      <a:pt x="530573" y="1566827"/>
                      <a:pt x="535379" y="1557088"/>
                    </a:cubicBezTo>
                    <a:cubicBezTo>
                      <a:pt x="545118" y="1537358"/>
                      <a:pt x="552327" y="1518766"/>
                      <a:pt x="556247" y="1507003"/>
                    </a:cubicBezTo>
                    <a:cubicBezTo>
                      <a:pt x="545624" y="1533816"/>
                      <a:pt x="534873" y="1554053"/>
                      <a:pt x="525640" y="1570874"/>
                    </a:cubicBezTo>
                    <a:cubicBezTo>
                      <a:pt x="520960" y="1579095"/>
                      <a:pt x="516407" y="1586431"/>
                      <a:pt x="511854" y="1592249"/>
                    </a:cubicBezTo>
                    <a:cubicBezTo>
                      <a:pt x="511854" y="1592249"/>
                      <a:pt x="511728" y="1592502"/>
                      <a:pt x="511601" y="1592628"/>
                    </a:cubicBezTo>
                    <a:cubicBezTo>
                      <a:pt x="511221" y="1591869"/>
                      <a:pt x="510716" y="1590731"/>
                      <a:pt x="510337" y="1589593"/>
                    </a:cubicBezTo>
                    <a:cubicBezTo>
                      <a:pt x="512107" y="1587190"/>
                      <a:pt x="514004" y="1584660"/>
                      <a:pt x="515775" y="1582004"/>
                    </a:cubicBezTo>
                    <a:close/>
                    <a:moveTo>
                      <a:pt x="506542" y="1594146"/>
                    </a:moveTo>
                    <a:cubicBezTo>
                      <a:pt x="507427" y="1593134"/>
                      <a:pt x="508439" y="1591869"/>
                      <a:pt x="509451" y="1590605"/>
                    </a:cubicBezTo>
                    <a:cubicBezTo>
                      <a:pt x="509957" y="1591617"/>
                      <a:pt x="510463" y="1592502"/>
                      <a:pt x="510969" y="1593261"/>
                    </a:cubicBezTo>
                    <a:cubicBezTo>
                      <a:pt x="509325" y="1595411"/>
                      <a:pt x="507680" y="1597182"/>
                      <a:pt x="506163" y="1598573"/>
                    </a:cubicBezTo>
                    <a:cubicBezTo>
                      <a:pt x="505656" y="1597941"/>
                      <a:pt x="505151" y="1597182"/>
                      <a:pt x="504645" y="1596170"/>
                    </a:cubicBezTo>
                    <a:cubicBezTo>
                      <a:pt x="505277" y="1595537"/>
                      <a:pt x="505910" y="1594905"/>
                      <a:pt x="506542" y="1594146"/>
                    </a:cubicBezTo>
                    <a:close/>
                    <a:moveTo>
                      <a:pt x="502369" y="1596802"/>
                    </a:moveTo>
                    <a:cubicBezTo>
                      <a:pt x="502369" y="1596802"/>
                      <a:pt x="502494" y="1597055"/>
                      <a:pt x="502621" y="1597182"/>
                    </a:cubicBezTo>
                    <a:cubicBezTo>
                      <a:pt x="502369" y="1597435"/>
                      <a:pt x="502115" y="1597561"/>
                      <a:pt x="501862" y="1597814"/>
                    </a:cubicBezTo>
                    <a:cubicBezTo>
                      <a:pt x="501610" y="1597182"/>
                      <a:pt x="501230" y="1596676"/>
                      <a:pt x="500977" y="1596043"/>
                    </a:cubicBezTo>
                    <a:cubicBezTo>
                      <a:pt x="498321" y="1589846"/>
                      <a:pt x="497056" y="1583016"/>
                      <a:pt x="496677" y="1577957"/>
                    </a:cubicBezTo>
                    <a:cubicBezTo>
                      <a:pt x="497689" y="1584154"/>
                      <a:pt x="499459" y="1591363"/>
                      <a:pt x="502369" y="1596802"/>
                    </a:cubicBezTo>
                    <a:close/>
                    <a:moveTo>
                      <a:pt x="660971" y="338605"/>
                    </a:moveTo>
                    <a:cubicBezTo>
                      <a:pt x="658315" y="339111"/>
                      <a:pt x="655406" y="339490"/>
                      <a:pt x="652624" y="339996"/>
                    </a:cubicBezTo>
                    <a:lnTo>
                      <a:pt x="647943" y="334937"/>
                    </a:lnTo>
                    <a:cubicBezTo>
                      <a:pt x="647943" y="334937"/>
                      <a:pt x="648197" y="333799"/>
                      <a:pt x="648323" y="333166"/>
                    </a:cubicBezTo>
                    <a:cubicBezTo>
                      <a:pt x="651359" y="332913"/>
                      <a:pt x="655912" y="332281"/>
                      <a:pt x="662615" y="331269"/>
                    </a:cubicBezTo>
                    <a:cubicBezTo>
                      <a:pt x="662110" y="333799"/>
                      <a:pt x="661477" y="336202"/>
                      <a:pt x="660971" y="338605"/>
                    </a:cubicBezTo>
                    <a:close/>
                    <a:moveTo>
                      <a:pt x="667421" y="310401"/>
                    </a:moveTo>
                    <a:cubicBezTo>
                      <a:pt x="666663" y="313562"/>
                      <a:pt x="666030" y="316724"/>
                      <a:pt x="665272" y="319760"/>
                    </a:cubicBezTo>
                    <a:cubicBezTo>
                      <a:pt x="664892" y="319760"/>
                      <a:pt x="664513" y="319886"/>
                      <a:pt x="664006" y="320013"/>
                    </a:cubicBezTo>
                    <a:lnTo>
                      <a:pt x="664513" y="322922"/>
                    </a:lnTo>
                    <a:cubicBezTo>
                      <a:pt x="664513" y="322922"/>
                      <a:pt x="664513" y="322922"/>
                      <a:pt x="664513" y="322922"/>
                    </a:cubicBezTo>
                    <a:cubicBezTo>
                      <a:pt x="664133" y="324819"/>
                      <a:pt x="663627" y="326716"/>
                      <a:pt x="663247" y="328487"/>
                    </a:cubicBezTo>
                    <a:cubicBezTo>
                      <a:pt x="661983" y="328613"/>
                      <a:pt x="660844" y="328866"/>
                      <a:pt x="659580" y="328993"/>
                    </a:cubicBezTo>
                    <a:cubicBezTo>
                      <a:pt x="661224" y="322542"/>
                      <a:pt x="662615" y="316598"/>
                      <a:pt x="664006" y="311033"/>
                    </a:cubicBezTo>
                    <a:cubicBezTo>
                      <a:pt x="665145" y="310780"/>
                      <a:pt x="666283" y="310654"/>
                      <a:pt x="667421" y="310401"/>
                    </a:cubicBezTo>
                    <a:close/>
                    <a:moveTo>
                      <a:pt x="663374" y="310021"/>
                    </a:moveTo>
                    <a:cubicBezTo>
                      <a:pt x="663374" y="310021"/>
                      <a:pt x="662235" y="310148"/>
                      <a:pt x="661730" y="310274"/>
                    </a:cubicBezTo>
                    <a:cubicBezTo>
                      <a:pt x="666030" y="295223"/>
                      <a:pt x="668939" y="281690"/>
                      <a:pt x="663374" y="310021"/>
                    </a:cubicBezTo>
                    <a:close/>
                    <a:moveTo>
                      <a:pt x="667042" y="262086"/>
                    </a:moveTo>
                    <a:cubicBezTo>
                      <a:pt x="665777" y="270181"/>
                      <a:pt x="665018" y="275746"/>
                      <a:pt x="664133" y="281184"/>
                    </a:cubicBezTo>
                    <a:cubicBezTo>
                      <a:pt x="662994" y="289026"/>
                      <a:pt x="661856" y="296488"/>
                      <a:pt x="658948" y="310780"/>
                    </a:cubicBezTo>
                    <a:cubicBezTo>
                      <a:pt x="657050" y="311160"/>
                      <a:pt x="655153" y="311412"/>
                      <a:pt x="653129" y="311792"/>
                    </a:cubicBezTo>
                    <a:cubicBezTo>
                      <a:pt x="656418" y="297373"/>
                      <a:pt x="659832" y="282070"/>
                      <a:pt x="662868" y="268537"/>
                    </a:cubicBezTo>
                    <a:cubicBezTo>
                      <a:pt x="664386" y="262339"/>
                      <a:pt x="665651" y="256015"/>
                      <a:pt x="666915" y="251209"/>
                    </a:cubicBezTo>
                    <a:cubicBezTo>
                      <a:pt x="668686" y="246909"/>
                      <a:pt x="670710" y="242862"/>
                      <a:pt x="672480" y="240079"/>
                    </a:cubicBezTo>
                    <a:cubicBezTo>
                      <a:pt x="676022" y="234388"/>
                      <a:pt x="678425" y="232491"/>
                      <a:pt x="677919" y="233629"/>
                    </a:cubicBezTo>
                    <a:cubicBezTo>
                      <a:pt x="674251" y="238561"/>
                      <a:pt x="671721" y="244126"/>
                      <a:pt x="669951" y="248806"/>
                    </a:cubicBezTo>
                    <a:cubicBezTo>
                      <a:pt x="668054" y="252853"/>
                      <a:pt x="667800" y="258165"/>
                      <a:pt x="667042" y="262086"/>
                    </a:cubicBezTo>
                    <a:close/>
                    <a:moveTo>
                      <a:pt x="689555" y="234008"/>
                    </a:moveTo>
                    <a:lnTo>
                      <a:pt x="685887" y="237297"/>
                    </a:lnTo>
                    <a:cubicBezTo>
                      <a:pt x="682978" y="239953"/>
                      <a:pt x="679816" y="244885"/>
                      <a:pt x="677539" y="249059"/>
                    </a:cubicBezTo>
                    <a:cubicBezTo>
                      <a:pt x="676527" y="251083"/>
                      <a:pt x="675516" y="252853"/>
                      <a:pt x="674757" y="254245"/>
                    </a:cubicBezTo>
                    <a:cubicBezTo>
                      <a:pt x="674124" y="255383"/>
                      <a:pt x="673619" y="257407"/>
                      <a:pt x="673239" y="258039"/>
                    </a:cubicBezTo>
                    <a:cubicBezTo>
                      <a:pt x="672480" y="259683"/>
                      <a:pt x="672101" y="258924"/>
                      <a:pt x="672480" y="254498"/>
                    </a:cubicBezTo>
                    <a:cubicBezTo>
                      <a:pt x="675516" y="246150"/>
                      <a:pt x="680448" y="238308"/>
                      <a:pt x="683863" y="235020"/>
                    </a:cubicBezTo>
                    <a:cubicBezTo>
                      <a:pt x="686266" y="232743"/>
                      <a:pt x="689808" y="229455"/>
                      <a:pt x="691958" y="227684"/>
                    </a:cubicBezTo>
                    <a:cubicBezTo>
                      <a:pt x="692717" y="227052"/>
                      <a:pt x="693223" y="226673"/>
                      <a:pt x="693729" y="226293"/>
                    </a:cubicBezTo>
                    <a:lnTo>
                      <a:pt x="693981" y="229329"/>
                    </a:lnTo>
                    <a:lnTo>
                      <a:pt x="693981" y="230087"/>
                    </a:lnTo>
                    <a:cubicBezTo>
                      <a:pt x="693981" y="230087"/>
                      <a:pt x="693602" y="230340"/>
                      <a:pt x="693349" y="230593"/>
                    </a:cubicBezTo>
                    <a:lnTo>
                      <a:pt x="689428" y="233882"/>
                    </a:lnTo>
                    <a:close/>
                    <a:moveTo>
                      <a:pt x="479476" y="18111"/>
                    </a:moveTo>
                    <a:cubicBezTo>
                      <a:pt x="480361" y="19756"/>
                      <a:pt x="481626" y="22159"/>
                      <a:pt x="482005" y="23297"/>
                    </a:cubicBezTo>
                    <a:lnTo>
                      <a:pt x="482638" y="25447"/>
                    </a:lnTo>
                    <a:lnTo>
                      <a:pt x="482638" y="25700"/>
                    </a:lnTo>
                    <a:cubicBezTo>
                      <a:pt x="482638" y="25700"/>
                      <a:pt x="482638" y="25826"/>
                      <a:pt x="482638" y="25826"/>
                    </a:cubicBezTo>
                    <a:cubicBezTo>
                      <a:pt x="480487" y="20767"/>
                      <a:pt x="487065" y="36071"/>
                      <a:pt x="478970" y="17352"/>
                    </a:cubicBezTo>
                    <a:lnTo>
                      <a:pt x="479350" y="17985"/>
                    </a:lnTo>
                    <a:close/>
                    <a:moveTo>
                      <a:pt x="352746" y="363142"/>
                    </a:moveTo>
                    <a:cubicBezTo>
                      <a:pt x="352746" y="363142"/>
                      <a:pt x="352240" y="363142"/>
                      <a:pt x="351987" y="363268"/>
                    </a:cubicBezTo>
                    <a:lnTo>
                      <a:pt x="351987" y="363268"/>
                    </a:lnTo>
                    <a:cubicBezTo>
                      <a:pt x="351987" y="363268"/>
                      <a:pt x="352746" y="363015"/>
                      <a:pt x="352746" y="363015"/>
                    </a:cubicBezTo>
                    <a:lnTo>
                      <a:pt x="352619" y="363015"/>
                    </a:lnTo>
                    <a:close/>
                    <a:moveTo>
                      <a:pt x="329221" y="386034"/>
                    </a:moveTo>
                    <a:cubicBezTo>
                      <a:pt x="329221" y="386034"/>
                      <a:pt x="329221" y="386540"/>
                      <a:pt x="329094" y="386793"/>
                    </a:cubicBezTo>
                    <a:lnTo>
                      <a:pt x="328968" y="386793"/>
                    </a:lnTo>
                    <a:cubicBezTo>
                      <a:pt x="328968" y="386793"/>
                      <a:pt x="328968" y="386414"/>
                      <a:pt x="329094" y="386161"/>
                    </a:cubicBezTo>
                    <a:lnTo>
                      <a:pt x="329221" y="386161"/>
                    </a:lnTo>
                    <a:close/>
                    <a:moveTo>
                      <a:pt x="116107" y="764075"/>
                    </a:moveTo>
                    <a:lnTo>
                      <a:pt x="116107" y="764075"/>
                    </a:lnTo>
                    <a:cubicBezTo>
                      <a:pt x="116107" y="764075"/>
                      <a:pt x="116233" y="764707"/>
                      <a:pt x="116359" y="765087"/>
                    </a:cubicBezTo>
                    <a:cubicBezTo>
                      <a:pt x="116359" y="765087"/>
                      <a:pt x="116359" y="765087"/>
                      <a:pt x="116359" y="765087"/>
                    </a:cubicBezTo>
                    <a:cubicBezTo>
                      <a:pt x="116359" y="764834"/>
                      <a:pt x="116107" y="764328"/>
                      <a:pt x="116107" y="76407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2" name="Freeform: Shape 10301">
                <a:extLst>
                  <a:ext uri="{FF2B5EF4-FFF2-40B4-BE49-F238E27FC236}">
                    <a16:creationId xmlns:a16="http://schemas.microsoft.com/office/drawing/2014/main" id="{24BCEB73-E41B-8AF0-FBC1-DEA90AE0C644}"/>
                  </a:ext>
                </a:extLst>
              </p:cNvPr>
              <p:cNvSpPr/>
              <p:nvPr/>
            </p:nvSpPr>
            <p:spPr>
              <a:xfrm>
                <a:off x="6705675" y="3735683"/>
                <a:ext cx="2529" cy="1517"/>
              </a:xfrm>
              <a:custGeom>
                <a:avLst/>
                <a:gdLst>
                  <a:gd name="connsiteX0" fmla="*/ 1012 w 2529"/>
                  <a:gd name="connsiteY0" fmla="*/ 126 h 1517"/>
                  <a:gd name="connsiteX1" fmla="*/ 0 w 2529"/>
                  <a:gd name="connsiteY1" fmla="*/ 885 h 1517"/>
                  <a:gd name="connsiteX2" fmla="*/ 253 w 2529"/>
                  <a:gd name="connsiteY2" fmla="*/ 1138 h 1517"/>
                  <a:gd name="connsiteX3" fmla="*/ 759 w 2529"/>
                  <a:gd name="connsiteY3" fmla="*/ 1518 h 1517"/>
                  <a:gd name="connsiteX4" fmla="*/ 2403 w 2529"/>
                  <a:gd name="connsiteY4" fmla="*/ 1138 h 1517"/>
                  <a:gd name="connsiteX5" fmla="*/ 2530 w 2529"/>
                  <a:gd name="connsiteY5" fmla="*/ 1012 h 1517"/>
                  <a:gd name="connsiteX6" fmla="*/ 1265 w 2529"/>
                  <a:gd name="connsiteY6" fmla="*/ 379 h 1517"/>
                  <a:gd name="connsiteX7" fmla="*/ 1012 w 2529"/>
                  <a:gd name="connsiteY7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29" h="1517">
                    <a:moveTo>
                      <a:pt x="1012" y="126"/>
                    </a:moveTo>
                    <a:cubicBezTo>
                      <a:pt x="1012" y="126"/>
                      <a:pt x="380" y="632"/>
                      <a:pt x="0" y="885"/>
                    </a:cubicBezTo>
                    <a:cubicBezTo>
                      <a:pt x="0" y="885"/>
                      <a:pt x="127" y="1138"/>
                      <a:pt x="253" y="1138"/>
                    </a:cubicBezTo>
                    <a:cubicBezTo>
                      <a:pt x="506" y="1391"/>
                      <a:pt x="632" y="1391"/>
                      <a:pt x="759" y="1518"/>
                    </a:cubicBezTo>
                    <a:lnTo>
                      <a:pt x="2403" y="1138"/>
                    </a:lnTo>
                    <a:cubicBezTo>
                      <a:pt x="2403" y="1138"/>
                      <a:pt x="2403" y="1138"/>
                      <a:pt x="2530" y="1012"/>
                    </a:cubicBezTo>
                    <a:cubicBezTo>
                      <a:pt x="2151" y="1012"/>
                      <a:pt x="2151" y="1012"/>
                      <a:pt x="1265" y="379"/>
                    </a:cubicBezTo>
                    <a:cubicBezTo>
                      <a:pt x="1265" y="379"/>
                      <a:pt x="1012" y="126"/>
                      <a:pt x="1012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3" name="Freeform: Shape 10302">
                <a:extLst>
                  <a:ext uri="{FF2B5EF4-FFF2-40B4-BE49-F238E27FC236}">
                    <a16:creationId xmlns:a16="http://schemas.microsoft.com/office/drawing/2014/main" id="{BD19853F-D1FF-83F5-298D-6432111C7A3E}"/>
                  </a:ext>
                </a:extLst>
              </p:cNvPr>
              <p:cNvSpPr/>
              <p:nvPr/>
            </p:nvSpPr>
            <p:spPr>
              <a:xfrm>
                <a:off x="6930299" y="2293714"/>
                <a:ext cx="758" cy="12647"/>
              </a:xfrm>
              <a:custGeom>
                <a:avLst/>
                <a:gdLst>
                  <a:gd name="connsiteX0" fmla="*/ 0 w 758"/>
                  <a:gd name="connsiteY0" fmla="*/ 0 h 12647"/>
                  <a:gd name="connsiteX1" fmla="*/ 0 w 758"/>
                  <a:gd name="connsiteY1" fmla="*/ 0 h 12647"/>
                  <a:gd name="connsiteX2" fmla="*/ 506 w 758"/>
                  <a:gd name="connsiteY2" fmla="*/ 0 h 12647"/>
                  <a:gd name="connsiteX3" fmla="*/ 759 w 758"/>
                  <a:gd name="connsiteY3" fmla="*/ 0 h 12647"/>
                  <a:gd name="connsiteX4" fmla="*/ 632 w 758"/>
                  <a:gd name="connsiteY4" fmla="*/ 0 h 12647"/>
                  <a:gd name="connsiteX5" fmla="*/ 127 w 758"/>
                  <a:gd name="connsiteY5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8" h="126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53" y="0"/>
                      <a:pt x="253" y="0"/>
                      <a:pt x="506" y="0"/>
                    </a:cubicBezTo>
                    <a:cubicBezTo>
                      <a:pt x="506" y="0"/>
                      <a:pt x="632" y="0"/>
                      <a:pt x="759" y="0"/>
                    </a:cubicBezTo>
                    <a:cubicBezTo>
                      <a:pt x="759" y="0"/>
                      <a:pt x="759" y="0"/>
                      <a:pt x="632" y="0"/>
                    </a:cubicBezTo>
                    <a:cubicBezTo>
                      <a:pt x="380" y="0"/>
                      <a:pt x="253" y="0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4" name="Freeform: Shape 10303">
                <a:extLst>
                  <a:ext uri="{FF2B5EF4-FFF2-40B4-BE49-F238E27FC236}">
                    <a16:creationId xmlns:a16="http://schemas.microsoft.com/office/drawing/2014/main" id="{3D062B20-832D-C224-2ACB-6CAD7F8C8B7B}"/>
                  </a:ext>
                </a:extLst>
              </p:cNvPr>
              <p:cNvSpPr/>
              <p:nvPr/>
            </p:nvSpPr>
            <p:spPr>
              <a:xfrm>
                <a:off x="6896783" y="2358218"/>
                <a:ext cx="1264" cy="2908"/>
              </a:xfrm>
              <a:custGeom>
                <a:avLst/>
                <a:gdLst>
                  <a:gd name="connsiteX0" fmla="*/ 0 w 1264"/>
                  <a:gd name="connsiteY0" fmla="*/ 126 h 2908"/>
                  <a:gd name="connsiteX1" fmla="*/ 1264 w 1264"/>
                  <a:gd name="connsiteY1" fmla="*/ 2909 h 2908"/>
                  <a:gd name="connsiteX2" fmla="*/ 1264 w 1264"/>
                  <a:gd name="connsiteY2" fmla="*/ 2909 h 2908"/>
                  <a:gd name="connsiteX3" fmla="*/ 0 w 1264"/>
                  <a:gd name="connsiteY3" fmla="*/ 0 h 2908"/>
                  <a:gd name="connsiteX4" fmla="*/ 0 w 1264"/>
                  <a:gd name="connsiteY4" fmla="*/ 0 h 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" h="2908">
                    <a:moveTo>
                      <a:pt x="0" y="126"/>
                    </a:moveTo>
                    <a:cubicBezTo>
                      <a:pt x="379" y="1012"/>
                      <a:pt x="759" y="1897"/>
                      <a:pt x="1264" y="2909"/>
                    </a:cubicBezTo>
                    <a:cubicBezTo>
                      <a:pt x="1264" y="2909"/>
                      <a:pt x="1264" y="2909"/>
                      <a:pt x="1264" y="2909"/>
                    </a:cubicBezTo>
                    <a:cubicBezTo>
                      <a:pt x="885" y="2024"/>
                      <a:pt x="379" y="101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5" name="Freeform: Shape 10304">
                <a:extLst>
                  <a:ext uri="{FF2B5EF4-FFF2-40B4-BE49-F238E27FC236}">
                    <a16:creationId xmlns:a16="http://schemas.microsoft.com/office/drawing/2014/main" id="{5C220B46-8035-FDB9-5AF7-2B7251D8C64B}"/>
                  </a:ext>
                </a:extLst>
              </p:cNvPr>
              <p:cNvSpPr/>
              <p:nvPr/>
            </p:nvSpPr>
            <p:spPr>
              <a:xfrm>
                <a:off x="6933714" y="2292829"/>
                <a:ext cx="758" cy="252"/>
              </a:xfrm>
              <a:custGeom>
                <a:avLst/>
                <a:gdLst>
                  <a:gd name="connsiteX0" fmla="*/ 252 w 758"/>
                  <a:gd name="connsiteY0" fmla="*/ 0 h 252"/>
                  <a:gd name="connsiteX1" fmla="*/ 759 w 758"/>
                  <a:gd name="connsiteY1" fmla="*/ 0 h 252"/>
                  <a:gd name="connsiteX2" fmla="*/ 0 w 758"/>
                  <a:gd name="connsiteY2" fmla="*/ 253 h 252"/>
                  <a:gd name="connsiteX3" fmla="*/ 252 w 758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8" h="252">
                    <a:moveTo>
                      <a:pt x="252" y="0"/>
                    </a:moveTo>
                    <a:cubicBezTo>
                      <a:pt x="252" y="0"/>
                      <a:pt x="506" y="0"/>
                      <a:pt x="759" y="0"/>
                    </a:cubicBezTo>
                    <a:cubicBezTo>
                      <a:pt x="506" y="0"/>
                      <a:pt x="252" y="126"/>
                      <a:pt x="0" y="253"/>
                    </a:cubicBezTo>
                    <a:lnTo>
                      <a:pt x="252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6" name="Freeform: Shape 10305">
                <a:extLst>
                  <a:ext uri="{FF2B5EF4-FFF2-40B4-BE49-F238E27FC236}">
                    <a16:creationId xmlns:a16="http://schemas.microsoft.com/office/drawing/2014/main" id="{5CE7D398-2C2E-8C28-601C-1A3387F2AA03}"/>
                  </a:ext>
                </a:extLst>
              </p:cNvPr>
              <p:cNvSpPr/>
              <p:nvPr/>
            </p:nvSpPr>
            <p:spPr>
              <a:xfrm>
                <a:off x="6937635" y="2298774"/>
                <a:ext cx="12647" cy="1391"/>
              </a:xfrm>
              <a:custGeom>
                <a:avLst/>
                <a:gdLst>
                  <a:gd name="connsiteX0" fmla="*/ 0 w 12647"/>
                  <a:gd name="connsiteY0" fmla="*/ 0 h 1391"/>
                  <a:gd name="connsiteX1" fmla="*/ 0 w 12647"/>
                  <a:gd name="connsiteY1" fmla="*/ 506 h 1391"/>
                  <a:gd name="connsiteX2" fmla="*/ 0 w 12647"/>
                  <a:gd name="connsiteY2" fmla="*/ 1391 h 1391"/>
                  <a:gd name="connsiteX3" fmla="*/ 0 w 12647"/>
                  <a:gd name="connsiteY3" fmla="*/ 0 h 1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391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759"/>
                      <a:pt x="0" y="1012"/>
                      <a:pt x="0" y="139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7" name="Freeform: Shape 10306">
                <a:extLst>
                  <a:ext uri="{FF2B5EF4-FFF2-40B4-BE49-F238E27FC236}">
                    <a16:creationId xmlns:a16="http://schemas.microsoft.com/office/drawing/2014/main" id="{0E00B422-C121-9693-836E-0B92D89F0D4E}"/>
                  </a:ext>
                </a:extLst>
              </p:cNvPr>
              <p:cNvSpPr/>
              <p:nvPr/>
            </p:nvSpPr>
            <p:spPr>
              <a:xfrm>
                <a:off x="6925999" y="2294473"/>
                <a:ext cx="125" cy="12647"/>
              </a:xfrm>
              <a:custGeom>
                <a:avLst/>
                <a:gdLst>
                  <a:gd name="connsiteX0" fmla="*/ 126 w 125"/>
                  <a:gd name="connsiteY0" fmla="*/ 0 h 12647"/>
                  <a:gd name="connsiteX1" fmla="*/ 126 w 125"/>
                  <a:gd name="connsiteY1" fmla="*/ 0 h 12647"/>
                  <a:gd name="connsiteX2" fmla="*/ 0 w 125"/>
                  <a:gd name="connsiteY2" fmla="*/ 0 h 12647"/>
                  <a:gd name="connsiteX3" fmla="*/ 126 w 125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" h="12647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0"/>
                      <a:pt x="126" y="0"/>
                      <a:pt x="0" y="0"/>
                    </a:cubicBezTo>
                    <a:cubicBezTo>
                      <a:pt x="0" y="0"/>
                      <a:pt x="0" y="0"/>
                      <a:pt x="12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8" name="Freeform: Shape 10307">
                <a:extLst>
                  <a:ext uri="{FF2B5EF4-FFF2-40B4-BE49-F238E27FC236}">
                    <a16:creationId xmlns:a16="http://schemas.microsoft.com/office/drawing/2014/main" id="{47BB647F-0722-A7A5-873A-22A67F12AFF0}"/>
                  </a:ext>
                </a:extLst>
              </p:cNvPr>
              <p:cNvSpPr/>
              <p:nvPr/>
            </p:nvSpPr>
            <p:spPr>
              <a:xfrm>
                <a:off x="6925999" y="2294473"/>
                <a:ext cx="125" cy="12647"/>
              </a:xfrm>
              <a:custGeom>
                <a:avLst/>
                <a:gdLst>
                  <a:gd name="connsiteX0" fmla="*/ 0 w 125"/>
                  <a:gd name="connsiteY0" fmla="*/ 0 h 12647"/>
                  <a:gd name="connsiteX1" fmla="*/ 0 w 125"/>
                  <a:gd name="connsiteY1" fmla="*/ 0 h 12647"/>
                  <a:gd name="connsiteX2" fmla="*/ 126 w 125"/>
                  <a:gd name="connsiteY2" fmla="*/ 0 h 12647"/>
                  <a:gd name="connsiteX3" fmla="*/ 126 w 125"/>
                  <a:gd name="connsiteY3" fmla="*/ 0 h 12647"/>
                  <a:gd name="connsiteX4" fmla="*/ 0 w 125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" h="12647">
                    <a:moveTo>
                      <a:pt x="0" y="0"/>
                    </a:move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5" name="Graphic 3">
              <a:extLst>
                <a:ext uri="{FF2B5EF4-FFF2-40B4-BE49-F238E27FC236}">
                  <a16:creationId xmlns:a16="http://schemas.microsoft.com/office/drawing/2014/main" id="{1D920933-6234-F312-E6A0-982CFAFEE838}"/>
                </a:ext>
              </a:extLst>
            </p:cNvPr>
            <p:cNvGrpSpPr/>
            <p:nvPr/>
          </p:nvGrpSpPr>
          <p:grpSpPr>
            <a:xfrm>
              <a:off x="6807583" y="2659071"/>
              <a:ext cx="1490821" cy="1188937"/>
              <a:chOff x="6807583" y="2659071"/>
              <a:chExt cx="1490821" cy="1188937"/>
            </a:xfrm>
            <a:solidFill>
              <a:srgbClr val="E5D9CA"/>
            </a:solidFill>
          </p:grpSpPr>
          <p:sp>
            <p:nvSpPr>
              <p:cNvPr id="10252" name="Freeform: Shape 10251">
                <a:extLst>
                  <a:ext uri="{FF2B5EF4-FFF2-40B4-BE49-F238E27FC236}">
                    <a16:creationId xmlns:a16="http://schemas.microsoft.com/office/drawing/2014/main" id="{65111851-5DA4-0E05-A607-B58B68AA5288}"/>
                  </a:ext>
                </a:extLst>
              </p:cNvPr>
              <p:cNvSpPr/>
              <p:nvPr/>
            </p:nvSpPr>
            <p:spPr>
              <a:xfrm>
                <a:off x="7678540" y="3243560"/>
                <a:ext cx="37563" cy="117118"/>
              </a:xfrm>
              <a:custGeom>
                <a:avLst/>
                <a:gdLst>
                  <a:gd name="connsiteX0" fmla="*/ 0 w 37563"/>
                  <a:gd name="connsiteY0" fmla="*/ 117118 h 117118"/>
                  <a:gd name="connsiteX1" fmla="*/ 37563 w 37563"/>
                  <a:gd name="connsiteY1" fmla="*/ 0 h 117118"/>
                  <a:gd name="connsiteX2" fmla="*/ 21501 w 37563"/>
                  <a:gd name="connsiteY2" fmla="*/ 37943 h 117118"/>
                  <a:gd name="connsiteX3" fmla="*/ 11129 w 37563"/>
                  <a:gd name="connsiteY3" fmla="*/ 73610 h 117118"/>
                  <a:gd name="connsiteX4" fmla="*/ 0 w 37563"/>
                  <a:gd name="connsiteY4" fmla="*/ 117118 h 117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63" h="117118">
                    <a:moveTo>
                      <a:pt x="0" y="117118"/>
                    </a:moveTo>
                    <a:cubicBezTo>
                      <a:pt x="14291" y="62606"/>
                      <a:pt x="26939" y="30861"/>
                      <a:pt x="37563" y="0"/>
                    </a:cubicBezTo>
                    <a:cubicBezTo>
                      <a:pt x="34148" y="6197"/>
                      <a:pt x="36678" y="-7336"/>
                      <a:pt x="21501" y="37943"/>
                    </a:cubicBezTo>
                    <a:cubicBezTo>
                      <a:pt x="22259" y="38196"/>
                      <a:pt x="16569" y="55144"/>
                      <a:pt x="11129" y="73610"/>
                    </a:cubicBezTo>
                    <a:cubicBezTo>
                      <a:pt x="6197" y="92202"/>
                      <a:pt x="885" y="111933"/>
                      <a:pt x="0" y="11711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3" name="Freeform: Shape 10252">
                <a:extLst>
                  <a:ext uri="{FF2B5EF4-FFF2-40B4-BE49-F238E27FC236}">
                    <a16:creationId xmlns:a16="http://schemas.microsoft.com/office/drawing/2014/main" id="{03696B48-2386-B7D9-9B09-869CCCA357C1}"/>
                  </a:ext>
                </a:extLst>
              </p:cNvPr>
              <p:cNvSpPr/>
              <p:nvPr/>
            </p:nvSpPr>
            <p:spPr>
              <a:xfrm>
                <a:off x="7316182" y="3366875"/>
                <a:ext cx="11635" cy="164420"/>
              </a:xfrm>
              <a:custGeom>
                <a:avLst/>
                <a:gdLst>
                  <a:gd name="connsiteX0" fmla="*/ 11636 w 11635"/>
                  <a:gd name="connsiteY0" fmla="*/ 0 h 164420"/>
                  <a:gd name="connsiteX1" fmla="*/ 4174 w 11635"/>
                  <a:gd name="connsiteY1" fmla="*/ 95617 h 164420"/>
                  <a:gd name="connsiteX2" fmla="*/ 0 w 11635"/>
                  <a:gd name="connsiteY2" fmla="*/ 164421 h 164420"/>
                  <a:gd name="connsiteX3" fmla="*/ 5185 w 11635"/>
                  <a:gd name="connsiteY3" fmla="*/ 123442 h 164420"/>
                  <a:gd name="connsiteX4" fmla="*/ 11509 w 11635"/>
                  <a:gd name="connsiteY4" fmla="*/ 0 h 164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35" h="164420">
                    <a:moveTo>
                      <a:pt x="11636" y="0"/>
                    </a:moveTo>
                    <a:cubicBezTo>
                      <a:pt x="8854" y="35920"/>
                      <a:pt x="6324" y="68045"/>
                      <a:pt x="4174" y="95617"/>
                    </a:cubicBezTo>
                    <a:cubicBezTo>
                      <a:pt x="2530" y="123315"/>
                      <a:pt x="1139" y="146461"/>
                      <a:pt x="0" y="164421"/>
                    </a:cubicBezTo>
                    <a:cubicBezTo>
                      <a:pt x="1644" y="157717"/>
                      <a:pt x="2782" y="171503"/>
                      <a:pt x="5185" y="123442"/>
                    </a:cubicBezTo>
                    <a:cubicBezTo>
                      <a:pt x="2277" y="123315"/>
                      <a:pt x="12521" y="8600"/>
                      <a:pt x="1150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4" name="Freeform: Shape 10253">
                <a:extLst>
                  <a:ext uri="{FF2B5EF4-FFF2-40B4-BE49-F238E27FC236}">
                    <a16:creationId xmlns:a16="http://schemas.microsoft.com/office/drawing/2014/main" id="{82610F8A-02AC-B347-2700-6C2B349B2925}"/>
                  </a:ext>
                </a:extLst>
              </p:cNvPr>
              <p:cNvSpPr/>
              <p:nvPr/>
            </p:nvSpPr>
            <p:spPr>
              <a:xfrm>
                <a:off x="7335532" y="3616162"/>
                <a:ext cx="89546" cy="98525"/>
              </a:xfrm>
              <a:custGeom>
                <a:avLst/>
                <a:gdLst>
                  <a:gd name="connsiteX0" fmla="*/ 36679 w 89546"/>
                  <a:gd name="connsiteY0" fmla="*/ 55144 h 98525"/>
                  <a:gd name="connsiteX1" fmla="*/ 2024 w 89546"/>
                  <a:gd name="connsiteY1" fmla="*/ 0 h 98525"/>
                  <a:gd name="connsiteX2" fmla="*/ 0 w 89546"/>
                  <a:gd name="connsiteY2" fmla="*/ 885 h 98525"/>
                  <a:gd name="connsiteX3" fmla="*/ 34908 w 89546"/>
                  <a:gd name="connsiteY3" fmla="*/ 56535 h 98525"/>
                  <a:gd name="connsiteX4" fmla="*/ 88661 w 89546"/>
                  <a:gd name="connsiteY4" fmla="*/ 98526 h 98525"/>
                  <a:gd name="connsiteX5" fmla="*/ 89546 w 89546"/>
                  <a:gd name="connsiteY5" fmla="*/ 96502 h 98525"/>
                  <a:gd name="connsiteX6" fmla="*/ 36552 w 89546"/>
                  <a:gd name="connsiteY6" fmla="*/ 55144 h 98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546" h="98525">
                    <a:moveTo>
                      <a:pt x="36679" y="55144"/>
                    </a:moveTo>
                    <a:cubicBezTo>
                      <a:pt x="22513" y="38070"/>
                      <a:pt x="11383" y="19857"/>
                      <a:pt x="2024" y="0"/>
                    </a:cubicBezTo>
                    <a:lnTo>
                      <a:pt x="0" y="885"/>
                    </a:lnTo>
                    <a:cubicBezTo>
                      <a:pt x="9486" y="20869"/>
                      <a:pt x="20616" y="39208"/>
                      <a:pt x="34908" y="56535"/>
                    </a:cubicBezTo>
                    <a:cubicBezTo>
                      <a:pt x="49200" y="73737"/>
                      <a:pt x="67160" y="88787"/>
                      <a:pt x="88661" y="98526"/>
                    </a:cubicBezTo>
                    <a:lnTo>
                      <a:pt x="89546" y="96502"/>
                    </a:lnTo>
                    <a:cubicBezTo>
                      <a:pt x="68425" y="86890"/>
                      <a:pt x="50718" y="72092"/>
                      <a:pt x="36552" y="551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5" name="Freeform: Shape 10254">
                <a:extLst>
                  <a:ext uri="{FF2B5EF4-FFF2-40B4-BE49-F238E27FC236}">
                    <a16:creationId xmlns:a16="http://schemas.microsoft.com/office/drawing/2014/main" id="{1F622385-3A07-2C2A-AF77-55DE95BD95BD}"/>
                  </a:ext>
                </a:extLst>
              </p:cNvPr>
              <p:cNvSpPr/>
              <p:nvPr/>
            </p:nvSpPr>
            <p:spPr>
              <a:xfrm>
                <a:off x="7557501" y="3593558"/>
                <a:ext cx="50714" cy="124165"/>
              </a:xfrm>
              <a:custGeom>
                <a:avLst/>
                <a:gdLst>
                  <a:gd name="connsiteX0" fmla="*/ 48947 w 50714"/>
                  <a:gd name="connsiteY0" fmla="*/ 2241 h 124165"/>
                  <a:gd name="connsiteX1" fmla="*/ 35919 w 50714"/>
                  <a:gd name="connsiteY1" fmla="*/ 47141 h 124165"/>
                  <a:gd name="connsiteX2" fmla="*/ 30228 w 50714"/>
                  <a:gd name="connsiteY2" fmla="*/ 65353 h 124165"/>
                  <a:gd name="connsiteX3" fmla="*/ 24916 w 50714"/>
                  <a:gd name="connsiteY3" fmla="*/ 81543 h 124165"/>
                  <a:gd name="connsiteX4" fmla="*/ 0 w 50714"/>
                  <a:gd name="connsiteY4" fmla="*/ 124165 h 124165"/>
                  <a:gd name="connsiteX5" fmla="*/ 19098 w 50714"/>
                  <a:gd name="connsiteY5" fmla="*/ 99503 h 124165"/>
                  <a:gd name="connsiteX6" fmla="*/ 29722 w 50714"/>
                  <a:gd name="connsiteY6" fmla="*/ 74713 h 124165"/>
                  <a:gd name="connsiteX7" fmla="*/ 43002 w 50714"/>
                  <a:gd name="connsiteY7" fmla="*/ 32216 h 124165"/>
                  <a:gd name="connsiteX8" fmla="*/ 48947 w 50714"/>
                  <a:gd name="connsiteY8" fmla="*/ 2494 h 12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714" h="124165">
                    <a:moveTo>
                      <a:pt x="48947" y="2241"/>
                    </a:moveTo>
                    <a:cubicBezTo>
                      <a:pt x="44014" y="19189"/>
                      <a:pt x="39713" y="34114"/>
                      <a:pt x="35919" y="47141"/>
                    </a:cubicBezTo>
                    <a:cubicBezTo>
                      <a:pt x="33896" y="53591"/>
                      <a:pt x="31998" y="59662"/>
                      <a:pt x="30228" y="65353"/>
                    </a:cubicBezTo>
                    <a:cubicBezTo>
                      <a:pt x="28584" y="70919"/>
                      <a:pt x="26687" y="76610"/>
                      <a:pt x="24916" y="81543"/>
                    </a:cubicBezTo>
                    <a:cubicBezTo>
                      <a:pt x="17580" y="101526"/>
                      <a:pt x="9486" y="115312"/>
                      <a:pt x="0" y="124165"/>
                    </a:cubicBezTo>
                    <a:cubicBezTo>
                      <a:pt x="9359" y="116450"/>
                      <a:pt x="14544" y="107850"/>
                      <a:pt x="19098" y="99503"/>
                    </a:cubicBezTo>
                    <a:cubicBezTo>
                      <a:pt x="23525" y="91155"/>
                      <a:pt x="26940" y="82807"/>
                      <a:pt x="29722" y="74713"/>
                    </a:cubicBezTo>
                    <a:cubicBezTo>
                      <a:pt x="34908" y="58903"/>
                      <a:pt x="39713" y="44611"/>
                      <a:pt x="43002" y="32216"/>
                    </a:cubicBezTo>
                    <a:cubicBezTo>
                      <a:pt x="49706" y="7933"/>
                      <a:pt x="52994" y="-5980"/>
                      <a:pt x="48947" y="249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6" name="Freeform: Shape 10255">
                <a:extLst>
                  <a:ext uri="{FF2B5EF4-FFF2-40B4-BE49-F238E27FC236}">
                    <a16:creationId xmlns:a16="http://schemas.microsoft.com/office/drawing/2014/main" id="{A74403D8-B448-CB5B-915F-DC365A25D137}"/>
                  </a:ext>
                </a:extLst>
              </p:cNvPr>
              <p:cNvSpPr/>
              <p:nvPr/>
            </p:nvSpPr>
            <p:spPr>
              <a:xfrm>
                <a:off x="7683978" y="3283906"/>
                <a:ext cx="26306" cy="79301"/>
              </a:xfrm>
              <a:custGeom>
                <a:avLst/>
                <a:gdLst>
                  <a:gd name="connsiteX0" fmla="*/ 23525 w 26306"/>
                  <a:gd name="connsiteY0" fmla="*/ 0 h 79301"/>
                  <a:gd name="connsiteX1" fmla="*/ 0 w 26306"/>
                  <a:gd name="connsiteY1" fmla="*/ 78416 h 79301"/>
                  <a:gd name="connsiteX2" fmla="*/ 2782 w 26306"/>
                  <a:gd name="connsiteY2" fmla="*/ 79301 h 79301"/>
                  <a:gd name="connsiteX3" fmla="*/ 26307 w 26306"/>
                  <a:gd name="connsiteY3" fmla="*/ 1012 h 79301"/>
                  <a:gd name="connsiteX4" fmla="*/ 23525 w 26306"/>
                  <a:gd name="connsiteY4" fmla="*/ 126 h 7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06" h="79301">
                    <a:moveTo>
                      <a:pt x="23525" y="0"/>
                    </a:moveTo>
                    <a:cubicBezTo>
                      <a:pt x="14418" y="25675"/>
                      <a:pt x="7335" y="52109"/>
                      <a:pt x="0" y="78416"/>
                    </a:cubicBezTo>
                    <a:lnTo>
                      <a:pt x="2782" y="79301"/>
                    </a:lnTo>
                    <a:cubicBezTo>
                      <a:pt x="10118" y="52994"/>
                      <a:pt x="17201" y="26687"/>
                      <a:pt x="26307" y="1012"/>
                    </a:cubicBezTo>
                    <a:lnTo>
                      <a:pt x="23525" y="12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7" name="Freeform: Shape 10256">
                <a:extLst>
                  <a:ext uri="{FF2B5EF4-FFF2-40B4-BE49-F238E27FC236}">
                    <a16:creationId xmlns:a16="http://schemas.microsoft.com/office/drawing/2014/main" id="{B85E372E-EBDB-8155-77E0-E6C63D7197D4}"/>
                  </a:ext>
                </a:extLst>
              </p:cNvPr>
              <p:cNvSpPr/>
              <p:nvPr/>
            </p:nvSpPr>
            <p:spPr>
              <a:xfrm>
                <a:off x="7323101" y="3201696"/>
                <a:ext cx="10029" cy="126488"/>
              </a:xfrm>
              <a:custGeom>
                <a:avLst/>
                <a:gdLst>
                  <a:gd name="connsiteX0" fmla="*/ 1176 w 10029"/>
                  <a:gd name="connsiteY0" fmla="*/ 123568 h 126488"/>
                  <a:gd name="connsiteX1" fmla="*/ 7626 w 10029"/>
                  <a:gd name="connsiteY1" fmla="*/ 41991 h 126488"/>
                  <a:gd name="connsiteX2" fmla="*/ 10029 w 10029"/>
                  <a:gd name="connsiteY2" fmla="*/ 0 h 126488"/>
                  <a:gd name="connsiteX3" fmla="*/ 1428 w 10029"/>
                  <a:gd name="connsiteY3" fmla="*/ 93214 h 126488"/>
                  <a:gd name="connsiteX4" fmla="*/ 1176 w 10029"/>
                  <a:gd name="connsiteY4" fmla="*/ 123695 h 126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9" h="126488">
                    <a:moveTo>
                      <a:pt x="1176" y="123568"/>
                    </a:moveTo>
                    <a:cubicBezTo>
                      <a:pt x="3452" y="88408"/>
                      <a:pt x="6108" y="61847"/>
                      <a:pt x="7626" y="41991"/>
                    </a:cubicBezTo>
                    <a:cubicBezTo>
                      <a:pt x="9144" y="22007"/>
                      <a:pt x="9902" y="8727"/>
                      <a:pt x="10029" y="0"/>
                    </a:cubicBezTo>
                    <a:cubicBezTo>
                      <a:pt x="6993" y="32631"/>
                      <a:pt x="3325" y="68045"/>
                      <a:pt x="1428" y="93214"/>
                    </a:cubicBezTo>
                    <a:cubicBezTo>
                      <a:pt x="-90" y="118383"/>
                      <a:pt x="-722" y="132927"/>
                      <a:pt x="1176" y="12369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8" name="Freeform: Shape 10257">
                <a:extLst>
                  <a:ext uri="{FF2B5EF4-FFF2-40B4-BE49-F238E27FC236}">
                    <a16:creationId xmlns:a16="http://schemas.microsoft.com/office/drawing/2014/main" id="{9D4C13C3-AB1E-D80F-6DC7-E0F7905B9F7A}"/>
                  </a:ext>
                </a:extLst>
              </p:cNvPr>
              <p:cNvSpPr/>
              <p:nvPr/>
            </p:nvSpPr>
            <p:spPr>
              <a:xfrm>
                <a:off x="7707503" y="3164327"/>
                <a:ext cx="52611" cy="162328"/>
              </a:xfrm>
              <a:custGeom>
                <a:avLst/>
                <a:gdLst>
                  <a:gd name="connsiteX0" fmla="*/ 49073 w 52611"/>
                  <a:gd name="connsiteY0" fmla="*/ 6888 h 162328"/>
                  <a:gd name="connsiteX1" fmla="*/ 0 w 52611"/>
                  <a:gd name="connsiteY1" fmla="*/ 162329 h 162328"/>
                  <a:gd name="connsiteX2" fmla="*/ 49073 w 52611"/>
                  <a:gd name="connsiteY2" fmla="*/ 6888 h 162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611" h="162328">
                    <a:moveTo>
                      <a:pt x="49073" y="6888"/>
                    </a:moveTo>
                    <a:cubicBezTo>
                      <a:pt x="25042" y="79486"/>
                      <a:pt x="6324" y="135768"/>
                      <a:pt x="0" y="162329"/>
                    </a:cubicBezTo>
                    <a:cubicBezTo>
                      <a:pt x="21880" y="92766"/>
                      <a:pt x="65262" y="-30423"/>
                      <a:pt x="49073" y="688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9" name="Freeform: Shape 10258">
                <a:extLst>
                  <a:ext uri="{FF2B5EF4-FFF2-40B4-BE49-F238E27FC236}">
                    <a16:creationId xmlns:a16="http://schemas.microsoft.com/office/drawing/2014/main" id="{91F807D7-5BD3-AB5D-7E28-4F36D1BB8E7E}"/>
                  </a:ext>
                </a:extLst>
              </p:cNvPr>
              <p:cNvSpPr/>
              <p:nvPr/>
            </p:nvSpPr>
            <p:spPr>
              <a:xfrm>
                <a:off x="7121913" y="3510941"/>
                <a:ext cx="84003" cy="277609"/>
              </a:xfrm>
              <a:custGeom>
                <a:avLst/>
                <a:gdLst>
                  <a:gd name="connsiteX0" fmla="*/ 58685 w 84003"/>
                  <a:gd name="connsiteY0" fmla="*/ 62345 h 277609"/>
                  <a:gd name="connsiteX1" fmla="*/ 43382 w 84003"/>
                  <a:gd name="connsiteY1" fmla="*/ 117869 h 277609"/>
                  <a:gd name="connsiteX2" fmla="*/ 33389 w 84003"/>
                  <a:gd name="connsiteY2" fmla="*/ 155938 h 277609"/>
                  <a:gd name="connsiteX3" fmla="*/ 33264 w 84003"/>
                  <a:gd name="connsiteY3" fmla="*/ 156824 h 277609"/>
                  <a:gd name="connsiteX4" fmla="*/ 33264 w 84003"/>
                  <a:gd name="connsiteY4" fmla="*/ 157077 h 277609"/>
                  <a:gd name="connsiteX5" fmla="*/ 33264 w 84003"/>
                  <a:gd name="connsiteY5" fmla="*/ 157077 h 277609"/>
                  <a:gd name="connsiteX6" fmla="*/ 33010 w 84003"/>
                  <a:gd name="connsiteY6" fmla="*/ 158468 h 277609"/>
                  <a:gd name="connsiteX7" fmla="*/ 33389 w 84003"/>
                  <a:gd name="connsiteY7" fmla="*/ 156444 h 277609"/>
                  <a:gd name="connsiteX8" fmla="*/ 33516 w 84003"/>
                  <a:gd name="connsiteY8" fmla="*/ 155938 h 277609"/>
                  <a:gd name="connsiteX9" fmla="*/ 33264 w 84003"/>
                  <a:gd name="connsiteY9" fmla="*/ 157203 h 277609"/>
                  <a:gd name="connsiteX10" fmla="*/ 33643 w 84003"/>
                  <a:gd name="connsiteY10" fmla="*/ 155432 h 277609"/>
                  <a:gd name="connsiteX11" fmla="*/ 30607 w 84003"/>
                  <a:gd name="connsiteY11" fmla="*/ 177439 h 277609"/>
                  <a:gd name="connsiteX12" fmla="*/ 31113 w 84003"/>
                  <a:gd name="connsiteY12" fmla="*/ 175416 h 277609"/>
                  <a:gd name="connsiteX13" fmla="*/ 23019 w 84003"/>
                  <a:gd name="connsiteY13" fmla="*/ 209312 h 277609"/>
                  <a:gd name="connsiteX14" fmla="*/ 14039 w 84003"/>
                  <a:gd name="connsiteY14" fmla="*/ 237263 h 277609"/>
                  <a:gd name="connsiteX15" fmla="*/ 0 w 84003"/>
                  <a:gd name="connsiteY15" fmla="*/ 277610 h 277609"/>
                  <a:gd name="connsiteX16" fmla="*/ 10245 w 84003"/>
                  <a:gd name="connsiteY16" fmla="*/ 251682 h 277609"/>
                  <a:gd name="connsiteX17" fmla="*/ 19224 w 84003"/>
                  <a:gd name="connsiteY17" fmla="*/ 227651 h 277609"/>
                  <a:gd name="connsiteX18" fmla="*/ 34275 w 84003"/>
                  <a:gd name="connsiteY18" fmla="*/ 177693 h 277609"/>
                  <a:gd name="connsiteX19" fmla="*/ 38322 w 84003"/>
                  <a:gd name="connsiteY19" fmla="*/ 156950 h 277609"/>
                  <a:gd name="connsiteX20" fmla="*/ 58812 w 84003"/>
                  <a:gd name="connsiteY20" fmla="*/ 75752 h 277609"/>
                  <a:gd name="connsiteX21" fmla="*/ 71080 w 84003"/>
                  <a:gd name="connsiteY21" fmla="*/ 38314 h 277609"/>
                  <a:gd name="connsiteX22" fmla="*/ 83980 w 84003"/>
                  <a:gd name="connsiteY22" fmla="*/ 1256 h 277609"/>
                  <a:gd name="connsiteX23" fmla="*/ 58685 w 84003"/>
                  <a:gd name="connsiteY23" fmla="*/ 62471 h 277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4003" h="277609">
                    <a:moveTo>
                      <a:pt x="58685" y="62345"/>
                    </a:moveTo>
                    <a:cubicBezTo>
                      <a:pt x="52614" y="80052"/>
                      <a:pt x="47808" y="100288"/>
                      <a:pt x="43382" y="117869"/>
                    </a:cubicBezTo>
                    <a:cubicBezTo>
                      <a:pt x="39334" y="134690"/>
                      <a:pt x="35414" y="148856"/>
                      <a:pt x="33389" y="155938"/>
                    </a:cubicBezTo>
                    <a:cubicBezTo>
                      <a:pt x="33389" y="156318"/>
                      <a:pt x="33389" y="156571"/>
                      <a:pt x="33264" y="156824"/>
                    </a:cubicBezTo>
                    <a:lnTo>
                      <a:pt x="33264" y="157077"/>
                    </a:lnTo>
                    <a:cubicBezTo>
                      <a:pt x="33264" y="157077"/>
                      <a:pt x="33264" y="157077"/>
                      <a:pt x="33264" y="157077"/>
                    </a:cubicBezTo>
                    <a:cubicBezTo>
                      <a:pt x="33137" y="157835"/>
                      <a:pt x="33010" y="158468"/>
                      <a:pt x="33010" y="158468"/>
                    </a:cubicBezTo>
                    <a:cubicBezTo>
                      <a:pt x="33010" y="158468"/>
                      <a:pt x="33137" y="157709"/>
                      <a:pt x="33389" y="156444"/>
                    </a:cubicBezTo>
                    <a:cubicBezTo>
                      <a:pt x="33389" y="156191"/>
                      <a:pt x="33389" y="156191"/>
                      <a:pt x="33516" y="155938"/>
                    </a:cubicBezTo>
                    <a:cubicBezTo>
                      <a:pt x="33516" y="156444"/>
                      <a:pt x="33264" y="156950"/>
                      <a:pt x="33264" y="157203"/>
                    </a:cubicBezTo>
                    <a:lnTo>
                      <a:pt x="33643" y="155432"/>
                    </a:lnTo>
                    <a:cubicBezTo>
                      <a:pt x="33137" y="159986"/>
                      <a:pt x="33137" y="166942"/>
                      <a:pt x="30607" y="177439"/>
                    </a:cubicBezTo>
                    <a:lnTo>
                      <a:pt x="31113" y="175416"/>
                    </a:lnTo>
                    <a:cubicBezTo>
                      <a:pt x="29848" y="183258"/>
                      <a:pt x="27825" y="193502"/>
                      <a:pt x="23019" y="209312"/>
                    </a:cubicBezTo>
                    <a:cubicBezTo>
                      <a:pt x="20616" y="217153"/>
                      <a:pt x="17706" y="226386"/>
                      <a:pt x="14039" y="237263"/>
                    </a:cubicBezTo>
                    <a:cubicBezTo>
                      <a:pt x="9991" y="248267"/>
                      <a:pt x="7083" y="259903"/>
                      <a:pt x="0" y="277610"/>
                    </a:cubicBezTo>
                    <a:cubicBezTo>
                      <a:pt x="4300" y="268503"/>
                      <a:pt x="7462" y="259144"/>
                      <a:pt x="10245" y="251682"/>
                    </a:cubicBezTo>
                    <a:cubicBezTo>
                      <a:pt x="13280" y="243587"/>
                      <a:pt x="16189" y="235619"/>
                      <a:pt x="19224" y="227651"/>
                    </a:cubicBezTo>
                    <a:cubicBezTo>
                      <a:pt x="24916" y="211841"/>
                      <a:pt x="30607" y="195399"/>
                      <a:pt x="34275" y="177693"/>
                    </a:cubicBezTo>
                    <a:cubicBezTo>
                      <a:pt x="36678" y="169092"/>
                      <a:pt x="37563" y="160618"/>
                      <a:pt x="38322" y="156950"/>
                    </a:cubicBezTo>
                    <a:cubicBezTo>
                      <a:pt x="46670" y="127734"/>
                      <a:pt x="51855" y="100288"/>
                      <a:pt x="58812" y="75752"/>
                    </a:cubicBezTo>
                    <a:cubicBezTo>
                      <a:pt x="62100" y="63610"/>
                      <a:pt x="66780" y="50962"/>
                      <a:pt x="71080" y="38314"/>
                    </a:cubicBezTo>
                    <a:cubicBezTo>
                      <a:pt x="75507" y="25793"/>
                      <a:pt x="79807" y="13398"/>
                      <a:pt x="83980" y="1256"/>
                    </a:cubicBezTo>
                    <a:cubicBezTo>
                      <a:pt x="84613" y="-6838"/>
                      <a:pt x="72092" y="25414"/>
                      <a:pt x="58685" y="624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0" name="Freeform: Shape 10259">
                <a:extLst>
                  <a:ext uri="{FF2B5EF4-FFF2-40B4-BE49-F238E27FC236}">
                    <a16:creationId xmlns:a16="http://schemas.microsoft.com/office/drawing/2014/main" id="{0ADC4284-92B7-BAAE-87B0-DA09ED7DDA5E}"/>
                  </a:ext>
                </a:extLst>
              </p:cNvPr>
              <p:cNvSpPr/>
              <p:nvPr/>
            </p:nvSpPr>
            <p:spPr>
              <a:xfrm>
                <a:off x="7154923" y="3666120"/>
                <a:ext cx="379" cy="1770"/>
              </a:xfrm>
              <a:custGeom>
                <a:avLst/>
                <a:gdLst>
                  <a:gd name="connsiteX0" fmla="*/ 0 w 379"/>
                  <a:gd name="connsiteY0" fmla="*/ 1770 h 1770"/>
                  <a:gd name="connsiteX1" fmla="*/ 379 w 379"/>
                  <a:gd name="connsiteY1" fmla="*/ 632 h 1770"/>
                  <a:gd name="connsiteX2" fmla="*/ 379 w 379"/>
                  <a:gd name="connsiteY2" fmla="*/ 0 h 1770"/>
                  <a:gd name="connsiteX3" fmla="*/ 0 w 379"/>
                  <a:gd name="connsiteY3" fmla="*/ 1770 h 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9" h="1770">
                    <a:moveTo>
                      <a:pt x="0" y="1770"/>
                    </a:moveTo>
                    <a:cubicBezTo>
                      <a:pt x="0" y="1770"/>
                      <a:pt x="253" y="1012"/>
                      <a:pt x="379" y="632"/>
                    </a:cubicBezTo>
                    <a:cubicBezTo>
                      <a:pt x="379" y="379"/>
                      <a:pt x="379" y="253"/>
                      <a:pt x="379" y="0"/>
                    </a:cubicBezTo>
                    <a:lnTo>
                      <a:pt x="0" y="177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1" name="Freeform: Shape 10260">
                <a:extLst>
                  <a:ext uri="{FF2B5EF4-FFF2-40B4-BE49-F238E27FC236}">
                    <a16:creationId xmlns:a16="http://schemas.microsoft.com/office/drawing/2014/main" id="{4E3AD7A4-F7AD-71DD-BFAE-292C8E1A5238}"/>
                  </a:ext>
                </a:extLst>
              </p:cNvPr>
              <p:cNvSpPr/>
              <p:nvPr/>
            </p:nvSpPr>
            <p:spPr>
              <a:xfrm>
                <a:off x="6807583" y="3611103"/>
                <a:ext cx="333437" cy="236906"/>
              </a:xfrm>
              <a:custGeom>
                <a:avLst/>
                <a:gdLst>
                  <a:gd name="connsiteX0" fmla="*/ 332163 w 333437"/>
                  <a:gd name="connsiteY0" fmla="*/ 138240 h 236906"/>
                  <a:gd name="connsiteX1" fmla="*/ 323816 w 333437"/>
                  <a:gd name="connsiteY1" fmla="*/ 161385 h 236906"/>
                  <a:gd name="connsiteX2" fmla="*/ 315215 w 333437"/>
                  <a:gd name="connsiteY2" fmla="*/ 182381 h 236906"/>
                  <a:gd name="connsiteX3" fmla="*/ 296876 w 333437"/>
                  <a:gd name="connsiteY3" fmla="*/ 210332 h 236906"/>
                  <a:gd name="connsiteX4" fmla="*/ 284987 w 333437"/>
                  <a:gd name="connsiteY4" fmla="*/ 220197 h 236906"/>
                  <a:gd name="connsiteX5" fmla="*/ 288275 w 333437"/>
                  <a:gd name="connsiteY5" fmla="*/ 216276 h 236906"/>
                  <a:gd name="connsiteX6" fmla="*/ 310788 w 333437"/>
                  <a:gd name="connsiteY6" fmla="*/ 180989 h 236906"/>
                  <a:gd name="connsiteX7" fmla="*/ 319136 w 333437"/>
                  <a:gd name="connsiteY7" fmla="*/ 157465 h 236906"/>
                  <a:gd name="connsiteX8" fmla="*/ 325965 w 333437"/>
                  <a:gd name="connsiteY8" fmla="*/ 136090 h 236906"/>
                  <a:gd name="connsiteX9" fmla="*/ 317618 w 333437"/>
                  <a:gd name="connsiteY9" fmla="*/ 158223 h 236906"/>
                  <a:gd name="connsiteX10" fmla="*/ 308132 w 333437"/>
                  <a:gd name="connsiteY10" fmla="*/ 181369 h 236906"/>
                  <a:gd name="connsiteX11" fmla="*/ 294093 w 333437"/>
                  <a:gd name="connsiteY11" fmla="*/ 204261 h 236906"/>
                  <a:gd name="connsiteX12" fmla="*/ 267786 w 333437"/>
                  <a:gd name="connsiteY12" fmla="*/ 223991 h 236906"/>
                  <a:gd name="connsiteX13" fmla="*/ 266015 w 333437"/>
                  <a:gd name="connsiteY13" fmla="*/ 224624 h 236906"/>
                  <a:gd name="connsiteX14" fmla="*/ 263739 w 333437"/>
                  <a:gd name="connsiteY14" fmla="*/ 225003 h 236906"/>
                  <a:gd name="connsiteX15" fmla="*/ 139538 w 333437"/>
                  <a:gd name="connsiteY15" fmla="*/ 210838 h 236906"/>
                  <a:gd name="connsiteX16" fmla="*/ 91856 w 333437"/>
                  <a:gd name="connsiteY16" fmla="*/ 192878 h 236906"/>
                  <a:gd name="connsiteX17" fmla="*/ 46703 w 333437"/>
                  <a:gd name="connsiteY17" fmla="*/ 166065 h 236906"/>
                  <a:gd name="connsiteX18" fmla="*/ 46197 w 333437"/>
                  <a:gd name="connsiteY18" fmla="*/ 165685 h 236906"/>
                  <a:gd name="connsiteX19" fmla="*/ 44933 w 333437"/>
                  <a:gd name="connsiteY19" fmla="*/ 164421 h 236906"/>
                  <a:gd name="connsiteX20" fmla="*/ 24317 w 333437"/>
                  <a:gd name="connsiteY20" fmla="*/ 130778 h 236906"/>
                  <a:gd name="connsiteX21" fmla="*/ 14578 w 333437"/>
                  <a:gd name="connsiteY21" fmla="*/ 94605 h 236906"/>
                  <a:gd name="connsiteX22" fmla="*/ 11036 w 333437"/>
                  <a:gd name="connsiteY22" fmla="*/ 75634 h 236906"/>
                  <a:gd name="connsiteX23" fmla="*/ 6357 w 333437"/>
                  <a:gd name="connsiteY23" fmla="*/ 56915 h 236906"/>
                  <a:gd name="connsiteX24" fmla="*/ 1045 w 333437"/>
                  <a:gd name="connsiteY24" fmla="*/ 29848 h 236906"/>
                  <a:gd name="connsiteX25" fmla="*/ 539 w 333437"/>
                  <a:gd name="connsiteY25" fmla="*/ 0 h 236906"/>
                  <a:gd name="connsiteX26" fmla="*/ 33 w 333437"/>
                  <a:gd name="connsiteY26" fmla="*/ 23019 h 236906"/>
                  <a:gd name="connsiteX27" fmla="*/ 2942 w 333437"/>
                  <a:gd name="connsiteY27" fmla="*/ 47429 h 236906"/>
                  <a:gd name="connsiteX28" fmla="*/ 7116 w 333437"/>
                  <a:gd name="connsiteY28" fmla="*/ 66527 h 236906"/>
                  <a:gd name="connsiteX29" fmla="*/ 8633 w 333437"/>
                  <a:gd name="connsiteY29" fmla="*/ 74116 h 236906"/>
                  <a:gd name="connsiteX30" fmla="*/ 9772 w 333437"/>
                  <a:gd name="connsiteY30" fmla="*/ 81831 h 236906"/>
                  <a:gd name="connsiteX31" fmla="*/ 16601 w 333437"/>
                  <a:gd name="connsiteY31" fmla="*/ 120406 h 236906"/>
                  <a:gd name="connsiteX32" fmla="*/ 40506 w 333437"/>
                  <a:gd name="connsiteY32" fmla="*/ 168847 h 236906"/>
                  <a:gd name="connsiteX33" fmla="*/ 40886 w 333437"/>
                  <a:gd name="connsiteY33" fmla="*/ 169227 h 236906"/>
                  <a:gd name="connsiteX34" fmla="*/ 42656 w 333437"/>
                  <a:gd name="connsiteY34" fmla="*/ 170871 h 236906"/>
                  <a:gd name="connsiteX35" fmla="*/ 135490 w 333437"/>
                  <a:gd name="connsiteY35" fmla="*/ 222221 h 236906"/>
                  <a:gd name="connsiteX36" fmla="*/ 135744 w 333437"/>
                  <a:gd name="connsiteY36" fmla="*/ 220829 h 236906"/>
                  <a:gd name="connsiteX37" fmla="*/ 162936 w 333437"/>
                  <a:gd name="connsiteY37" fmla="*/ 228671 h 236906"/>
                  <a:gd name="connsiteX38" fmla="*/ 265256 w 333437"/>
                  <a:gd name="connsiteY38" fmla="*/ 233983 h 236906"/>
                  <a:gd name="connsiteX39" fmla="*/ 268545 w 333437"/>
                  <a:gd name="connsiteY39" fmla="*/ 233477 h 236906"/>
                  <a:gd name="connsiteX40" fmla="*/ 271074 w 333437"/>
                  <a:gd name="connsiteY40" fmla="*/ 232592 h 236906"/>
                  <a:gd name="connsiteX41" fmla="*/ 299405 w 333437"/>
                  <a:gd name="connsiteY41" fmla="*/ 212608 h 236906"/>
                  <a:gd name="connsiteX42" fmla="*/ 313571 w 333437"/>
                  <a:gd name="connsiteY42" fmla="*/ 191613 h 236906"/>
                  <a:gd name="connsiteX43" fmla="*/ 327104 w 333437"/>
                  <a:gd name="connsiteY43" fmla="*/ 158603 h 236906"/>
                  <a:gd name="connsiteX44" fmla="*/ 332416 w 333437"/>
                  <a:gd name="connsiteY44" fmla="*/ 138493 h 236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33437" h="236906">
                    <a:moveTo>
                      <a:pt x="332163" y="138240"/>
                    </a:moveTo>
                    <a:cubicBezTo>
                      <a:pt x="329127" y="146840"/>
                      <a:pt x="326345" y="154429"/>
                      <a:pt x="323816" y="161385"/>
                    </a:cubicBezTo>
                    <a:cubicBezTo>
                      <a:pt x="321033" y="169227"/>
                      <a:pt x="318124" y="176183"/>
                      <a:pt x="315215" y="182381"/>
                    </a:cubicBezTo>
                    <a:cubicBezTo>
                      <a:pt x="309270" y="194775"/>
                      <a:pt x="302693" y="204134"/>
                      <a:pt x="296876" y="210332"/>
                    </a:cubicBezTo>
                    <a:cubicBezTo>
                      <a:pt x="291058" y="216529"/>
                      <a:pt x="286251" y="219565"/>
                      <a:pt x="284987" y="220197"/>
                    </a:cubicBezTo>
                    <a:cubicBezTo>
                      <a:pt x="283469" y="220829"/>
                      <a:pt x="284987" y="219438"/>
                      <a:pt x="288275" y="216276"/>
                    </a:cubicBezTo>
                    <a:cubicBezTo>
                      <a:pt x="294978" y="209953"/>
                      <a:pt x="304717" y="196167"/>
                      <a:pt x="310788" y="180989"/>
                    </a:cubicBezTo>
                    <a:cubicBezTo>
                      <a:pt x="313950" y="173400"/>
                      <a:pt x="316859" y="165053"/>
                      <a:pt x="319136" y="157465"/>
                    </a:cubicBezTo>
                    <a:cubicBezTo>
                      <a:pt x="321412" y="150255"/>
                      <a:pt x="323816" y="142919"/>
                      <a:pt x="325965" y="136090"/>
                    </a:cubicBezTo>
                    <a:cubicBezTo>
                      <a:pt x="323057" y="143678"/>
                      <a:pt x="320400" y="151014"/>
                      <a:pt x="317618" y="158223"/>
                    </a:cubicBezTo>
                    <a:cubicBezTo>
                      <a:pt x="314835" y="165938"/>
                      <a:pt x="311800" y="173780"/>
                      <a:pt x="308132" y="181369"/>
                    </a:cubicBezTo>
                    <a:cubicBezTo>
                      <a:pt x="304338" y="188957"/>
                      <a:pt x="300164" y="196672"/>
                      <a:pt x="294093" y="204261"/>
                    </a:cubicBezTo>
                    <a:cubicBezTo>
                      <a:pt x="288149" y="211723"/>
                      <a:pt x="279801" y="219565"/>
                      <a:pt x="267786" y="223991"/>
                    </a:cubicBezTo>
                    <a:lnTo>
                      <a:pt x="266015" y="224624"/>
                    </a:lnTo>
                    <a:lnTo>
                      <a:pt x="263739" y="225003"/>
                    </a:lnTo>
                    <a:cubicBezTo>
                      <a:pt x="227060" y="230948"/>
                      <a:pt x="185576" y="229177"/>
                      <a:pt x="139538" y="210838"/>
                    </a:cubicBezTo>
                    <a:cubicBezTo>
                      <a:pt x="121957" y="205273"/>
                      <a:pt x="106780" y="199581"/>
                      <a:pt x="91856" y="192878"/>
                    </a:cubicBezTo>
                    <a:cubicBezTo>
                      <a:pt x="77058" y="186048"/>
                      <a:pt x="62386" y="178207"/>
                      <a:pt x="46703" y="166065"/>
                    </a:cubicBezTo>
                    <a:lnTo>
                      <a:pt x="46197" y="165685"/>
                    </a:lnTo>
                    <a:lnTo>
                      <a:pt x="44933" y="164421"/>
                    </a:lnTo>
                    <a:cubicBezTo>
                      <a:pt x="34562" y="154176"/>
                      <a:pt x="28744" y="142287"/>
                      <a:pt x="24317" y="130778"/>
                    </a:cubicBezTo>
                    <a:cubicBezTo>
                      <a:pt x="20017" y="119142"/>
                      <a:pt x="17108" y="107253"/>
                      <a:pt x="14578" y="94605"/>
                    </a:cubicBezTo>
                    <a:cubicBezTo>
                      <a:pt x="13440" y="88534"/>
                      <a:pt x="12302" y="82210"/>
                      <a:pt x="11036" y="75634"/>
                    </a:cubicBezTo>
                    <a:cubicBezTo>
                      <a:pt x="10025" y="70701"/>
                      <a:pt x="8381" y="64504"/>
                      <a:pt x="6357" y="56915"/>
                    </a:cubicBezTo>
                    <a:cubicBezTo>
                      <a:pt x="4460" y="49326"/>
                      <a:pt x="2184" y="40346"/>
                      <a:pt x="1045" y="29848"/>
                    </a:cubicBezTo>
                    <a:cubicBezTo>
                      <a:pt x="33" y="18339"/>
                      <a:pt x="286" y="10118"/>
                      <a:pt x="539" y="0"/>
                    </a:cubicBezTo>
                    <a:cubicBezTo>
                      <a:pt x="160" y="7842"/>
                      <a:pt x="-94" y="15051"/>
                      <a:pt x="33" y="23019"/>
                    </a:cubicBezTo>
                    <a:cubicBezTo>
                      <a:pt x="286" y="32252"/>
                      <a:pt x="1551" y="40094"/>
                      <a:pt x="2942" y="47429"/>
                    </a:cubicBezTo>
                    <a:cubicBezTo>
                      <a:pt x="4334" y="54638"/>
                      <a:pt x="5851" y="60962"/>
                      <a:pt x="7116" y="66527"/>
                    </a:cubicBezTo>
                    <a:cubicBezTo>
                      <a:pt x="7749" y="69310"/>
                      <a:pt x="8254" y="71839"/>
                      <a:pt x="8633" y="74116"/>
                    </a:cubicBezTo>
                    <a:lnTo>
                      <a:pt x="9772" y="81831"/>
                    </a:lnTo>
                    <a:cubicBezTo>
                      <a:pt x="11416" y="94099"/>
                      <a:pt x="13314" y="106620"/>
                      <a:pt x="16601" y="120406"/>
                    </a:cubicBezTo>
                    <a:cubicBezTo>
                      <a:pt x="20396" y="134066"/>
                      <a:pt x="24064" y="150381"/>
                      <a:pt x="40506" y="168847"/>
                    </a:cubicBezTo>
                    <a:lnTo>
                      <a:pt x="40886" y="169227"/>
                    </a:lnTo>
                    <a:lnTo>
                      <a:pt x="42656" y="170871"/>
                    </a:lnTo>
                    <a:cubicBezTo>
                      <a:pt x="63905" y="189716"/>
                      <a:pt x="95397" y="207802"/>
                      <a:pt x="135490" y="222221"/>
                    </a:cubicBezTo>
                    <a:cubicBezTo>
                      <a:pt x="130179" y="219691"/>
                      <a:pt x="130811" y="219438"/>
                      <a:pt x="135744" y="220829"/>
                    </a:cubicBezTo>
                    <a:cubicBezTo>
                      <a:pt x="140423" y="222094"/>
                      <a:pt x="149909" y="225383"/>
                      <a:pt x="162936" y="228671"/>
                    </a:cubicBezTo>
                    <a:cubicBezTo>
                      <a:pt x="188485" y="235627"/>
                      <a:pt x="228451" y="240180"/>
                      <a:pt x="265256" y="233983"/>
                    </a:cubicBezTo>
                    <a:lnTo>
                      <a:pt x="268545" y="233477"/>
                    </a:lnTo>
                    <a:lnTo>
                      <a:pt x="271074" y="232592"/>
                    </a:lnTo>
                    <a:cubicBezTo>
                      <a:pt x="283975" y="227786"/>
                      <a:pt x="293082" y="219818"/>
                      <a:pt x="299405" y="212608"/>
                    </a:cubicBezTo>
                    <a:cubicBezTo>
                      <a:pt x="305729" y="205273"/>
                      <a:pt x="310029" y="198190"/>
                      <a:pt x="313571" y="191613"/>
                    </a:cubicBezTo>
                    <a:cubicBezTo>
                      <a:pt x="320400" y="178713"/>
                      <a:pt x="324321" y="166697"/>
                      <a:pt x="327104" y="158603"/>
                    </a:cubicBezTo>
                    <a:cubicBezTo>
                      <a:pt x="332289" y="142793"/>
                      <a:pt x="335071" y="133560"/>
                      <a:pt x="332416" y="13849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2" name="Freeform: Shape 10261">
                <a:extLst>
                  <a:ext uri="{FF2B5EF4-FFF2-40B4-BE49-F238E27FC236}">
                    <a16:creationId xmlns:a16="http://schemas.microsoft.com/office/drawing/2014/main" id="{B2BD93E8-49C7-A008-002F-7080A2808DF0}"/>
                  </a:ext>
                </a:extLst>
              </p:cNvPr>
              <p:cNvSpPr/>
              <p:nvPr/>
            </p:nvSpPr>
            <p:spPr>
              <a:xfrm>
                <a:off x="6818743" y="3280744"/>
                <a:ext cx="20998" cy="172657"/>
              </a:xfrm>
              <a:custGeom>
                <a:avLst/>
                <a:gdLst>
                  <a:gd name="connsiteX0" fmla="*/ 1901 w 20998"/>
                  <a:gd name="connsiteY0" fmla="*/ 164927 h 172657"/>
                  <a:gd name="connsiteX1" fmla="*/ 6959 w 20998"/>
                  <a:gd name="connsiteY1" fmla="*/ 110035 h 172657"/>
                  <a:gd name="connsiteX2" fmla="*/ 12145 w 20998"/>
                  <a:gd name="connsiteY2" fmla="*/ 63365 h 172657"/>
                  <a:gd name="connsiteX3" fmla="*/ 20999 w 20998"/>
                  <a:gd name="connsiteY3" fmla="*/ 0 h 172657"/>
                  <a:gd name="connsiteX4" fmla="*/ 1901 w 20998"/>
                  <a:gd name="connsiteY4" fmla="*/ 164927 h 172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98" h="172657">
                    <a:moveTo>
                      <a:pt x="1901" y="164927"/>
                    </a:moveTo>
                    <a:cubicBezTo>
                      <a:pt x="3671" y="145449"/>
                      <a:pt x="5316" y="127110"/>
                      <a:pt x="6959" y="110035"/>
                    </a:cubicBezTo>
                    <a:cubicBezTo>
                      <a:pt x="8478" y="92961"/>
                      <a:pt x="9489" y="77277"/>
                      <a:pt x="12145" y="63365"/>
                    </a:cubicBezTo>
                    <a:cubicBezTo>
                      <a:pt x="16445" y="35414"/>
                      <a:pt x="19481" y="13786"/>
                      <a:pt x="20999" y="0"/>
                    </a:cubicBezTo>
                    <a:cubicBezTo>
                      <a:pt x="5821" y="72471"/>
                      <a:pt x="-4423" y="206158"/>
                      <a:pt x="1901" y="1649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3" name="Freeform: Shape 10262">
                <a:extLst>
                  <a:ext uri="{FF2B5EF4-FFF2-40B4-BE49-F238E27FC236}">
                    <a16:creationId xmlns:a16="http://schemas.microsoft.com/office/drawing/2014/main" id="{51CBF2FD-98FF-69CF-2644-7068C2ED51BE}"/>
                  </a:ext>
                </a:extLst>
              </p:cNvPr>
              <p:cNvSpPr/>
              <p:nvPr/>
            </p:nvSpPr>
            <p:spPr>
              <a:xfrm>
                <a:off x="8004092" y="3643987"/>
                <a:ext cx="12647" cy="252"/>
              </a:xfrm>
              <a:custGeom>
                <a:avLst/>
                <a:gdLst>
                  <a:gd name="connsiteX0" fmla="*/ 0 w 12647"/>
                  <a:gd name="connsiteY0" fmla="*/ 0 h 252"/>
                  <a:gd name="connsiteX1" fmla="*/ 0 w 12647"/>
                  <a:gd name="connsiteY1" fmla="*/ 0 h 252"/>
                  <a:gd name="connsiteX2" fmla="*/ 0 w 12647"/>
                  <a:gd name="connsiteY2" fmla="*/ 253 h 252"/>
                  <a:gd name="connsiteX3" fmla="*/ 0 w 12647"/>
                  <a:gd name="connsiteY3" fmla="*/ 253 h 252"/>
                  <a:gd name="connsiteX4" fmla="*/ 0 w 12647"/>
                  <a:gd name="connsiteY4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25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253"/>
                      <a:pt x="0" y="253"/>
                    </a:cubicBezTo>
                    <a:lnTo>
                      <a:pt x="0" y="253"/>
                    </a:lnTo>
                    <a:cubicBezTo>
                      <a:pt x="0" y="25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4" name="Freeform: Shape 10263">
                <a:extLst>
                  <a:ext uri="{FF2B5EF4-FFF2-40B4-BE49-F238E27FC236}">
                    <a16:creationId xmlns:a16="http://schemas.microsoft.com/office/drawing/2014/main" id="{21593902-9E48-0E93-2D84-F9381DEABA10}"/>
                  </a:ext>
                </a:extLst>
              </p:cNvPr>
              <p:cNvSpPr/>
              <p:nvPr/>
            </p:nvSpPr>
            <p:spPr>
              <a:xfrm>
                <a:off x="8005610" y="3653093"/>
                <a:ext cx="505" cy="3414"/>
              </a:xfrm>
              <a:custGeom>
                <a:avLst/>
                <a:gdLst>
                  <a:gd name="connsiteX0" fmla="*/ 506 w 505"/>
                  <a:gd name="connsiteY0" fmla="*/ 3415 h 3414"/>
                  <a:gd name="connsiteX1" fmla="*/ 0 w 505"/>
                  <a:gd name="connsiteY1" fmla="*/ 0 h 3414"/>
                  <a:gd name="connsiteX2" fmla="*/ 0 w 505"/>
                  <a:gd name="connsiteY2" fmla="*/ 0 h 3414"/>
                  <a:gd name="connsiteX3" fmla="*/ 506 w 505"/>
                  <a:gd name="connsiteY3" fmla="*/ 3415 h 3414"/>
                  <a:gd name="connsiteX4" fmla="*/ 506 w 505"/>
                  <a:gd name="connsiteY4" fmla="*/ 3415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" h="3414">
                    <a:moveTo>
                      <a:pt x="506" y="3415"/>
                    </a:moveTo>
                    <a:cubicBezTo>
                      <a:pt x="506" y="2656"/>
                      <a:pt x="252" y="1644"/>
                      <a:pt x="0" y="0"/>
                    </a:cubicBezTo>
                    <a:lnTo>
                      <a:pt x="0" y="0"/>
                    </a:lnTo>
                    <a:cubicBezTo>
                      <a:pt x="252" y="1265"/>
                      <a:pt x="379" y="2529"/>
                      <a:pt x="506" y="3415"/>
                    </a:cubicBezTo>
                    <a:lnTo>
                      <a:pt x="506" y="341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5" name="Freeform: Shape 10264">
                <a:extLst>
                  <a:ext uri="{FF2B5EF4-FFF2-40B4-BE49-F238E27FC236}">
                    <a16:creationId xmlns:a16="http://schemas.microsoft.com/office/drawing/2014/main" id="{E7381A61-ADEF-821B-E212-73BC0E6DEBED}"/>
                  </a:ext>
                </a:extLst>
              </p:cNvPr>
              <p:cNvSpPr/>
              <p:nvPr/>
            </p:nvSpPr>
            <p:spPr>
              <a:xfrm>
                <a:off x="7810329" y="296960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6" name="Freeform: Shape 10265">
                <a:extLst>
                  <a:ext uri="{FF2B5EF4-FFF2-40B4-BE49-F238E27FC236}">
                    <a16:creationId xmlns:a16="http://schemas.microsoft.com/office/drawing/2014/main" id="{845661F9-2DAB-2C4F-DF66-9BDC9F59CD3E}"/>
                  </a:ext>
                </a:extLst>
              </p:cNvPr>
              <p:cNvSpPr/>
              <p:nvPr/>
            </p:nvSpPr>
            <p:spPr>
              <a:xfrm>
                <a:off x="8004978" y="3653093"/>
                <a:ext cx="252" cy="3161"/>
              </a:xfrm>
              <a:custGeom>
                <a:avLst/>
                <a:gdLst>
                  <a:gd name="connsiteX0" fmla="*/ 0 w 252"/>
                  <a:gd name="connsiteY0" fmla="*/ 0 h 3161"/>
                  <a:gd name="connsiteX1" fmla="*/ 0 w 252"/>
                  <a:gd name="connsiteY1" fmla="*/ 0 h 3161"/>
                  <a:gd name="connsiteX2" fmla="*/ 252 w 252"/>
                  <a:gd name="connsiteY2" fmla="*/ 3162 h 3161"/>
                  <a:gd name="connsiteX3" fmla="*/ 126 w 252"/>
                  <a:gd name="connsiteY3" fmla="*/ 3035 h 3161"/>
                  <a:gd name="connsiteX4" fmla="*/ 0 w 252"/>
                  <a:gd name="connsiteY4" fmla="*/ 0 h 3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" h="3161">
                    <a:moveTo>
                      <a:pt x="0" y="0"/>
                    </a:moveTo>
                    <a:lnTo>
                      <a:pt x="0" y="0"/>
                    </a:lnTo>
                    <a:lnTo>
                      <a:pt x="252" y="3162"/>
                    </a:lnTo>
                    <a:lnTo>
                      <a:pt x="126" y="30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7" name="Freeform: Shape 10266">
                <a:extLst>
                  <a:ext uri="{FF2B5EF4-FFF2-40B4-BE49-F238E27FC236}">
                    <a16:creationId xmlns:a16="http://schemas.microsoft.com/office/drawing/2014/main" id="{FDBF56BA-61C7-46F4-E96E-7293153D4905}"/>
                  </a:ext>
                </a:extLst>
              </p:cNvPr>
              <p:cNvSpPr/>
              <p:nvPr/>
            </p:nvSpPr>
            <p:spPr>
              <a:xfrm>
                <a:off x="7810456" y="297011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8" name="Freeform: Shape 10267">
                <a:extLst>
                  <a:ext uri="{FF2B5EF4-FFF2-40B4-BE49-F238E27FC236}">
                    <a16:creationId xmlns:a16="http://schemas.microsoft.com/office/drawing/2014/main" id="{2522F802-A513-794A-1976-D6BF5E58AA34}"/>
                  </a:ext>
                </a:extLst>
              </p:cNvPr>
              <p:cNvSpPr/>
              <p:nvPr/>
            </p:nvSpPr>
            <p:spPr>
              <a:xfrm>
                <a:off x="8003839" y="3642722"/>
                <a:ext cx="126" cy="885"/>
              </a:xfrm>
              <a:custGeom>
                <a:avLst/>
                <a:gdLst>
                  <a:gd name="connsiteX0" fmla="*/ 0 w 126"/>
                  <a:gd name="connsiteY0" fmla="*/ 0 h 885"/>
                  <a:gd name="connsiteX1" fmla="*/ 0 w 126"/>
                  <a:gd name="connsiteY1" fmla="*/ 0 h 885"/>
                  <a:gd name="connsiteX2" fmla="*/ 127 w 126"/>
                  <a:gd name="connsiteY2" fmla="*/ 885 h 885"/>
                  <a:gd name="connsiteX3" fmla="*/ 127 w 126"/>
                  <a:gd name="connsiteY3" fmla="*/ 885 h 885"/>
                  <a:gd name="connsiteX4" fmla="*/ 0 w 126"/>
                  <a:gd name="connsiteY4" fmla="*/ 0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885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632"/>
                      <a:pt x="127" y="885"/>
                    </a:cubicBezTo>
                    <a:lnTo>
                      <a:pt x="127" y="885"/>
                    </a:lnTo>
                    <a:cubicBezTo>
                      <a:pt x="127" y="885"/>
                      <a:pt x="127" y="25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9" name="Freeform: Shape 10268">
                <a:extLst>
                  <a:ext uri="{FF2B5EF4-FFF2-40B4-BE49-F238E27FC236}">
                    <a16:creationId xmlns:a16="http://schemas.microsoft.com/office/drawing/2014/main" id="{F9C29F63-095E-5886-DCB1-CD0FE3FF17AA}"/>
                  </a:ext>
                </a:extLst>
              </p:cNvPr>
              <p:cNvSpPr/>
              <p:nvPr/>
            </p:nvSpPr>
            <p:spPr>
              <a:xfrm>
                <a:off x="6812422" y="2659071"/>
                <a:ext cx="1485982" cy="1178108"/>
              </a:xfrm>
              <a:custGeom>
                <a:avLst/>
                <a:gdLst>
                  <a:gd name="connsiteX0" fmla="*/ 1483327 w 1485982"/>
                  <a:gd name="connsiteY0" fmla="*/ 402740 h 1178108"/>
                  <a:gd name="connsiteX1" fmla="*/ 1483074 w 1485982"/>
                  <a:gd name="connsiteY1" fmla="*/ 399578 h 1178108"/>
                  <a:gd name="connsiteX2" fmla="*/ 1481303 w 1485982"/>
                  <a:gd name="connsiteY2" fmla="*/ 388069 h 1178108"/>
                  <a:gd name="connsiteX3" fmla="*/ 1473462 w 1485982"/>
                  <a:gd name="connsiteY3" fmla="*/ 372386 h 1178108"/>
                  <a:gd name="connsiteX4" fmla="*/ 1455629 w 1485982"/>
                  <a:gd name="connsiteY4" fmla="*/ 360370 h 1178108"/>
                  <a:gd name="connsiteX5" fmla="*/ 1438048 w 1485982"/>
                  <a:gd name="connsiteY5" fmla="*/ 358220 h 1178108"/>
                  <a:gd name="connsiteX6" fmla="*/ 1432989 w 1485982"/>
                  <a:gd name="connsiteY6" fmla="*/ 358220 h 1178108"/>
                  <a:gd name="connsiteX7" fmla="*/ 1438934 w 1485982"/>
                  <a:gd name="connsiteY7" fmla="*/ 356702 h 1178108"/>
                  <a:gd name="connsiteX8" fmla="*/ 1446775 w 1485982"/>
                  <a:gd name="connsiteY8" fmla="*/ 356576 h 1178108"/>
                  <a:gd name="connsiteX9" fmla="*/ 1462965 w 1485982"/>
                  <a:gd name="connsiteY9" fmla="*/ 360876 h 1178108"/>
                  <a:gd name="connsiteX10" fmla="*/ 1474094 w 1485982"/>
                  <a:gd name="connsiteY10" fmla="*/ 369224 h 1178108"/>
                  <a:gd name="connsiteX11" fmla="*/ 1480924 w 1485982"/>
                  <a:gd name="connsiteY11" fmla="*/ 379215 h 1178108"/>
                  <a:gd name="connsiteX12" fmla="*/ 1485983 w 1485982"/>
                  <a:gd name="connsiteY12" fmla="*/ 395657 h 1178108"/>
                  <a:gd name="connsiteX13" fmla="*/ 1480418 w 1485982"/>
                  <a:gd name="connsiteY13" fmla="*/ 377445 h 1178108"/>
                  <a:gd name="connsiteX14" fmla="*/ 1476750 w 1485982"/>
                  <a:gd name="connsiteY14" fmla="*/ 371627 h 1178108"/>
                  <a:gd name="connsiteX15" fmla="*/ 1470173 w 1485982"/>
                  <a:gd name="connsiteY15" fmla="*/ 364797 h 1178108"/>
                  <a:gd name="connsiteX16" fmla="*/ 1455629 w 1485982"/>
                  <a:gd name="connsiteY16" fmla="*/ 357208 h 1178108"/>
                  <a:gd name="connsiteX17" fmla="*/ 1437922 w 1485982"/>
                  <a:gd name="connsiteY17" fmla="*/ 355438 h 1178108"/>
                  <a:gd name="connsiteX18" fmla="*/ 1433115 w 1485982"/>
                  <a:gd name="connsiteY18" fmla="*/ 355817 h 1178108"/>
                  <a:gd name="connsiteX19" fmla="*/ 1431345 w 1485982"/>
                  <a:gd name="connsiteY19" fmla="*/ 355817 h 1178108"/>
                  <a:gd name="connsiteX20" fmla="*/ 1427930 w 1485982"/>
                  <a:gd name="connsiteY20" fmla="*/ 356450 h 1178108"/>
                  <a:gd name="connsiteX21" fmla="*/ 1400105 w 1485982"/>
                  <a:gd name="connsiteY21" fmla="*/ 369983 h 1178108"/>
                  <a:gd name="connsiteX22" fmla="*/ 1386698 w 1485982"/>
                  <a:gd name="connsiteY22" fmla="*/ 388954 h 1178108"/>
                  <a:gd name="connsiteX23" fmla="*/ 1385560 w 1485982"/>
                  <a:gd name="connsiteY23" fmla="*/ 391484 h 1178108"/>
                  <a:gd name="connsiteX24" fmla="*/ 1385054 w 1485982"/>
                  <a:gd name="connsiteY24" fmla="*/ 393760 h 1178108"/>
                  <a:gd name="connsiteX25" fmla="*/ 1376707 w 1485982"/>
                  <a:gd name="connsiteY25" fmla="*/ 421965 h 1178108"/>
                  <a:gd name="connsiteX26" fmla="*/ 1365703 w 1485982"/>
                  <a:gd name="connsiteY26" fmla="*/ 447387 h 1178108"/>
                  <a:gd name="connsiteX27" fmla="*/ 1341672 w 1485982"/>
                  <a:gd name="connsiteY27" fmla="*/ 500254 h 1178108"/>
                  <a:gd name="connsiteX28" fmla="*/ 1316756 w 1485982"/>
                  <a:gd name="connsiteY28" fmla="*/ 561216 h 1178108"/>
                  <a:gd name="connsiteX29" fmla="*/ 1300187 w 1485982"/>
                  <a:gd name="connsiteY29" fmla="*/ 598780 h 1178108"/>
                  <a:gd name="connsiteX30" fmla="*/ 1278560 w 1485982"/>
                  <a:gd name="connsiteY30" fmla="*/ 641783 h 1178108"/>
                  <a:gd name="connsiteX31" fmla="*/ 1263509 w 1485982"/>
                  <a:gd name="connsiteY31" fmla="*/ 670619 h 1178108"/>
                  <a:gd name="connsiteX32" fmla="*/ 1282860 w 1485982"/>
                  <a:gd name="connsiteY32" fmla="*/ 639885 h 1178108"/>
                  <a:gd name="connsiteX33" fmla="*/ 1300062 w 1485982"/>
                  <a:gd name="connsiteY33" fmla="*/ 608898 h 1178108"/>
                  <a:gd name="connsiteX34" fmla="*/ 1283493 w 1485982"/>
                  <a:gd name="connsiteY34" fmla="*/ 644438 h 1178108"/>
                  <a:gd name="connsiteX35" fmla="*/ 1249850 w 1485982"/>
                  <a:gd name="connsiteY35" fmla="*/ 696168 h 1178108"/>
                  <a:gd name="connsiteX36" fmla="*/ 1250735 w 1485982"/>
                  <a:gd name="connsiteY36" fmla="*/ 689212 h 1178108"/>
                  <a:gd name="connsiteX37" fmla="*/ 1251241 w 1485982"/>
                  <a:gd name="connsiteY37" fmla="*/ 685164 h 1178108"/>
                  <a:gd name="connsiteX38" fmla="*/ 1258198 w 1485982"/>
                  <a:gd name="connsiteY38" fmla="*/ 674161 h 1178108"/>
                  <a:gd name="connsiteX39" fmla="*/ 1251367 w 1485982"/>
                  <a:gd name="connsiteY39" fmla="*/ 684026 h 1178108"/>
                  <a:gd name="connsiteX40" fmla="*/ 1260601 w 1485982"/>
                  <a:gd name="connsiteY40" fmla="*/ 603713 h 1178108"/>
                  <a:gd name="connsiteX41" fmla="*/ 1269454 w 1485982"/>
                  <a:gd name="connsiteY41" fmla="*/ 511511 h 1178108"/>
                  <a:gd name="connsiteX42" fmla="*/ 1262118 w 1485982"/>
                  <a:gd name="connsiteY42" fmla="*/ 549960 h 1178108"/>
                  <a:gd name="connsiteX43" fmla="*/ 1256300 w 1485982"/>
                  <a:gd name="connsiteY43" fmla="*/ 589927 h 1178108"/>
                  <a:gd name="connsiteX44" fmla="*/ 1265027 w 1485982"/>
                  <a:gd name="connsiteY44" fmla="*/ 511637 h 1178108"/>
                  <a:gd name="connsiteX45" fmla="*/ 1278813 w 1485982"/>
                  <a:gd name="connsiteY45" fmla="*/ 431451 h 1178108"/>
                  <a:gd name="connsiteX46" fmla="*/ 1285770 w 1485982"/>
                  <a:gd name="connsiteY46" fmla="*/ 358979 h 1178108"/>
                  <a:gd name="connsiteX47" fmla="*/ 1290069 w 1485982"/>
                  <a:gd name="connsiteY47" fmla="*/ 300547 h 1178108"/>
                  <a:gd name="connsiteX48" fmla="*/ 1292852 w 1485982"/>
                  <a:gd name="connsiteY48" fmla="*/ 263236 h 1178108"/>
                  <a:gd name="connsiteX49" fmla="*/ 1294117 w 1485982"/>
                  <a:gd name="connsiteY49" fmla="*/ 253497 h 1178108"/>
                  <a:gd name="connsiteX50" fmla="*/ 1290702 w 1485982"/>
                  <a:gd name="connsiteY50" fmla="*/ 346205 h 1178108"/>
                  <a:gd name="connsiteX51" fmla="*/ 1293864 w 1485982"/>
                  <a:gd name="connsiteY51" fmla="*/ 294476 h 1178108"/>
                  <a:gd name="connsiteX52" fmla="*/ 1295382 w 1485982"/>
                  <a:gd name="connsiteY52" fmla="*/ 270951 h 1178108"/>
                  <a:gd name="connsiteX53" fmla="*/ 1296520 w 1485982"/>
                  <a:gd name="connsiteY53" fmla="*/ 247932 h 1178108"/>
                  <a:gd name="connsiteX54" fmla="*/ 1293358 w 1485982"/>
                  <a:gd name="connsiteY54" fmla="*/ 205562 h 1178108"/>
                  <a:gd name="connsiteX55" fmla="*/ 1292220 w 1485982"/>
                  <a:gd name="connsiteY55" fmla="*/ 197088 h 1178108"/>
                  <a:gd name="connsiteX56" fmla="*/ 1291714 w 1485982"/>
                  <a:gd name="connsiteY56" fmla="*/ 191650 h 1178108"/>
                  <a:gd name="connsiteX57" fmla="*/ 1290828 w 1485982"/>
                  <a:gd name="connsiteY57" fmla="*/ 176219 h 1178108"/>
                  <a:gd name="connsiteX58" fmla="*/ 1289058 w 1485982"/>
                  <a:gd name="connsiteY58" fmla="*/ 174322 h 1178108"/>
                  <a:gd name="connsiteX59" fmla="*/ 1285137 w 1485982"/>
                  <a:gd name="connsiteY59" fmla="*/ 155730 h 1178108"/>
                  <a:gd name="connsiteX60" fmla="*/ 1284252 w 1485982"/>
                  <a:gd name="connsiteY60" fmla="*/ 152821 h 1178108"/>
                  <a:gd name="connsiteX61" fmla="*/ 1282734 w 1485982"/>
                  <a:gd name="connsiteY61" fmla="*/ 148521 h 1178108"/>
                  <a:gd name="connsiteX62" fmla="*/ 1278939 w 1485982"/>
                  <a:gd name="connsiteY62" fmla="*/ 140300 h 1178108"/>
                  <a:gd name="connsiteX63" fmla="*/ 1269580 w 1485982"/>
                  <a:gd name="connsiteY63" fmla="*/ 126514 h 1178108"/>
                  <a:gd name="connsiteX64" fmla="*/ 1227716 w 1485982"/>
                  <a:gd name="connsiteY64" fmla="*/ 89962 h 1178108"/>
                  <a:gd name="connsiteX65" fmla="*/ 1193188 w 1485982"/>
                  <a:gd name="connsiteY65" fmla="*/ 67322 h 1178108"/>
                  <a:gd name="connsiteX66" fmla="*/ 1182564 w 1485982"/>
                  <a:gd name="connsiteY66" fmla="*/ 59101 h 1178108"/>
                  <a:gd name="connsiteX67" fmla="*/ 1142850 w 1485982"/>
                  <a:gd name="connsiteY67" fmla="*/ 39118 h 1178108"/>
                  <a:gd name="connsiteX68" fmla="*/ 1087200 w 1485982"/>
                  <a:gd name="connsiteY68" fmla="*/ 13443 h 1178108"/>
                  <a:gd name="connsiteX69" fmla="*/ 1079737 w 1485982"/>
                  <a:gd name="connsiteY69" fmla="*/ 10028 h 1178108"/>
                  <a:gd name="connsiteX70" fmla="*/ 1069746 w 1485982"/>
                  <a:gd name="connsiteY70" fmla="*/ 5601 h 1178108"/>
                  <a:gd name="connsiteX71" fmla="*/ 1040024 w 1485982"/>
                  <a:gd name="connsiteY71" fmla="*/ 36 h 1178108"/>
                  <a:gd name="connsiteX72" fmla="*/ 1009922 w 1485982"/>
                  <a:gd name="connsiteY72" fmla="*/ 7372 h 1178108"/>
                  <a:gd name="connsiteX73" fmla="*/ 989559 w 1485982"/>
                  <a:gd name="connsiteY73" fmla="*/ 21284 h 1178108"/>
                  <a:gd name="connsiteX74" fmla="*/ 961735 w 1485982"/>
                  <a:gd name="connsiteY74" fmla="*/ 48730 h 1178108"/>
                  <a:gd name="connsiteX75" fmla="*/ 945798 w 1485982"/>
                  <a:gd name="connsiteY75" fmla="*/ 74911 h 1178108"/>
                  <a:gd name="connsiteX76" fmla="*/ 922020 w 1485982"/>
                  <a:gd name="connsiteY76" fmla="*/ 116269 h 1178108"/>
                  <a:gd name="connsiteX77" fmla="*/ 896852 w 1485982"/>
                  <a:gd name="connsiteY77" fmla="*/ 176219 h 1178108"/>
                  <a:gd name="connsiteX78" fmla="*/ 885848 w 1485982"/>
                  <a:gd name="connsiteY78" fmla="*/ 209483 h 1178108"/>
                  <a:gd name="connsiteX79" fmla="*/ 874338 w 1485982"/>
                  <a:gd name="connsiteY79" fmla="*/ 246920 h 1178108"/>
                  <a:gd name="connsiteX80" fmla="*/ 863335 w 1485982"/>
                  <a:gd name="connsiteY80" fmla="*/ 282207 h 1178108"/>
                  <a:gd name="connsiteX81" fmla="*/ 862956 w 1485982"/>
                  <a:gd name="connsiteY81" fmla="*/ 272216 h 1178108"/>
                  <a:gd name="connsiteX82" fmla="*/ 861437 w 1485982"/>
                  <a:gd name="connsiteY82" fmla="*/ 250335 h 1178108"/>
                  <a:gd name="connsiteX83" fmla="*/ 853217 w 1485982"/>
                  <a:gd name="connsiteY83" fmla="*/ 223522 h 1178108"/>
                  <a:gd name="connsiteX84" fmla="*/ 850560 w 1485982"/>
                  <a:gd name="connsiteY84" fmla="*/ 217071 h 1178108"/>
                  <a:gd name="connsiteX85" fmla="*/ 848916 w 1485982"/>
                  <a:gd name="connsiteY85" fmla="*/ 212139 h 1178108"/>
                  <a:gd name="connsiteX86" fmla="*/ 845754 w 1485982"/>
                  <a:gd name="connsiteY86" fmla="*/ 204550 h 1178108"/>
                  <a:gd name="connsiteX87" fmla="*/ 831969 w 1485982"/>
                  <a:gd name="connsiteY87" fmla="*/ 182543 h 1178108"/>
                  <a:gd name="connsiteX88" fmla="*/ 818689 w 1485982"/>
                  <a:gd name="connsiteY88" fmla="*/ 166480 h 1178108"/>
                  <a:gd name="connsiteX89" fmla="*/ 791622 w 1485982"/>
                  <a:gd name="connsiteY89" fmla="*/ 138023 h 1178108"/>
                  <a:gd name="connsiteX90" fmla="*/ 731039 w 1485982"/>
                  <a:gd name="connsiteY90" fmla="*/ 93124 h 1178108"/>
                  <a:gd name="connsiteX91" fmla="*/ 627961 w 1485982"/>
                  <a:gd name="connsiteY91" fmla="*/ 53663 h 1178108"/>
                  <a:gd name="connsiteX92" fmla="*/ 592673 w 1485982"/>
                  <a:gd name="connsiteY92" fmla="*/ 49109 h 1178108"/>
                  <a:gd name="connsiteX93" fmla="*/ 590271 w 1485982"/>
                  <a:gd name="connsiteY93" fmla="*/ 49489 h 1178108"/>
                  <a:gd name="connsiteX94" fmla="*/ 584958 w 1485982"/>
                  <a:gd name="connsiteY94" fmla="*/ 50880 h 1178108"/>
                  <a:gd name="connsiteX95" fmla="*/ 578002 w 1485982"/>
                  <a:gd name="connsiteY95" fmla="*/ 54042 h 1178108"/>
                  <a:gd name="connsiteX96" fmla="*/ 573449 w 1485982"/>
                  <a:gd name="connsiteY96" fmla="*/ 57078 h 1178108"/>
                  <a:gd name="connsiteX97" fmla="*/ 573449 w 1485982"/>
                  <a:gd name="connsiteY97" fmla="*/ 57078 h 1178108"/>
                  <a:gd name="connsiteX98" fmla="*/ 573449 w 1485982"/>
                  <a:gd name="connsiteY98" fmla="*/ 57078 h 1178108"/>
                  <a:gd name="connsiteX99" fmla="*/ 573954 w 1485982"/>
                  <a:gd name="connsiteY99" fmla="*/ 57836 h 1178108"/>
                  <a:gd name="connsiteX100" fmla="*/ 577875 w 1485982"/>
                  <a:gd name="connsiteY100" fmla="*/ 64160 h 1178108"/>
                  <a:gd name="connsiteX101" fmla="*/ 580278 w 1485982"/>
                  <a:gd name="connsiteY101" fmla="*/ 68081 h 1178108"/>
                  <a:gd name="connsiteX102" fmla="*/ 581417 w 1485982"/>
                  <a:gd name="connsiteY102" fmla="*/ 70737 h 1178108"/>
                  <a:gd name="connsiteX103" fmla="*/ 581669 w 1485982"/>
                  <a:gd name="connsiteY103" fmla="*/ 71369 h 1178108"/>
                  <a:gd name="connsiteX104" fmla="*/ 581669 w 1485982"/>
                  <a:gd name="connsiteY104" fmla="*/ 71369 h 1178108"/>
                  <a:gd name="connsiteX105" fmla="*/ 573449 w 1485982"/>
                  <a:gd name="connsiteY105" fmla="*/ 57078 h 1178108"/>
                  <a:gd name="connsiteX106" fmla="*/ 573449 w 1485982"/>
                  <a:gd name="connsiteY106" fmla="*/ 57078 h 1178108"/>
                  <a:gd name="connsiteX107" fmla="*/ 573449 w 1485982"/>
                  <a:gd name="connsiteY107" fmla="*/ 57078 h 1178108"/>
                  <a:gd name="connsiteX108" fmla="*/ 573449 w 1485982"/>
                  <a:gd name="connsiteY108" fmla="*/ 57078 h 1178108"/>
                  <a:gd name="connsiteX109" fmla="*/ 573196 w 1485982"/>
                  <a:gd name="connsiteY109" fmla="*/ 57330 h 1178108"/>
                  <a:gd name="connsiteX110" fmla="*/ 572690 w 1485982"/>
                  <a:gd name="connsiteY110" fmla="*/ 57710 h 1178108"/>
                  <a:gd name="connsiteX111" fmla="*/ 571678 w 1485982"/>
                  <a:gd name="connsiteY111" fmla="*/ 58342 h 1178108"/>
                  <a:gd name="connsiteX112" fmla="*/ 568010 w 1485982"/>
                  <a:gd name="connsiteY112" fmla="*/ 60872 h 1178108"/>
                  <a:gd name="connsiteX113" fmla="*/ 518557 w 1485982"/>
                  <a:gd name="connsiteY113" fmla="*/ 108554 h 1178108"/>
                  <a:gd name="connsiteX114" fmla="*/ 499459 w 1485982"/>
                  <a:gd name="connsiteY114" fmla="*/ 138023 h 1178108"/>
                  <a:gd name="connsiteX115" fmla="*/ 484408 w 1485982"/>
                  <a:gd name="connsiteY115" fmla="*/ 170781 h 1178108"/>
                  <a:gd name="connsiteX116" fmla="*/ 459113 w 1485982"/>
                  <a:gd name="connsiteY116" fmla="*/ 230984 h 1178108"/>
                  <a:gd name="connsiteX117" fmla="*/ 444695 w 1485982"/>
                  <a:gd name="connsiteY117" fmla="*/ 259821 h 1178108"/>
                  <a:gd name="connsiteX118" fmla="*/ 437865 w 1485982"/>
                  <a:gd name="connsiteY118" fmla="*/ 249323 h 1178108"/>
                  <a:gd name="connsiteX119" fmla="*/ 384238 w 1485982"/>
                  <a:gd name="connsiteY119" fmla="*/ 195317 h 1178108"/>
                  <a:gd name="connsiteX120" fmla="*/ 327070 w 1485982"/>
                  <a:gd name="connsiteY120" fmla="*/ 158260 h 1178108"/>
                  <a:gd name="connsiteX121" fmla="*/ 267500 w 1485982"/>
                  <a:gd name="connsiteY121" fmla="*/ 137138 h 1178108"/>
                  <a:gd name="connsiteX122" fmla="*/ 215012 w 1485982"/>
                  <a:gd name="connsiteY122" fmla="*/ 137391 h 1178108"/>
                  <a:gd name="connsiteX123" fmla="*/ 196040 w 1485982"/>
                  <a:gd name="connsiteY123" fmla="*/ 141944 h 1178108"/>
                  <a:gd name="connsiteX124" fmla="*/ 188452 w 1485982"/>
                  <a:gd name="connsiteY124" fmla="*/ 143968 h 1178108"/>
                  <a:gd name="connsiteX125" fmla="*/ 180737 w 1485982"/>
                  <a:gd name="connsiteY125" fmla="*/ 147509 h 1178108"/>
                  <a:gd name="connsiteX126" fmla="*/ 170998 w 1485982"/>
                  <a:gd name="connsiteY126" fmla="*/ 152947 h 1178108"/>
                  <a:gd name="connsiteX127" fmla="*/ 176436 w 1485982"/>
                  <a:gd name="connsiteY127" fmla="*/ 148647 h 1178108"/>
                  <a:gd name="connsiteX128" fmla="*/ 182633 w 1485982"/>
                  <a:gd name="connsiteY128" fmla="*/ 144853 h 1178108"/>
                  <a:gd name="connsiteX129" fmla="*/ 187313 w 1485982"/>
                  <a:gd name="connsiteY129" fmla="*/ 142450 h 1178108"/>
                  <a:gd name="connsiteX130" fmla="*/ 191487 w 1485982"/>
                  <a:gd name="connsiteY130" fmla="*/ 141059 h 1178108"/>
                  <a:gd name="connsiteX131" fmla="*/ 244101 w 1485982"/>
                  <a:gd name="connsiteY131" fmla="*/ 131320 h 1178108"/>
                  <a:gd name="connsiteX132" fmla="*/ 186681 w 1485982"/>
                  <a:gd name="connsiteY132" fmla="*/ 140806 h 1178108"/>
                  <a:gd name="connsiteX133" fmla="*/ 162650 w 1485982"/>
                  <a:gd name="connsiteY133" fmla="*/ 155983 h 1178108"/>
                  <a:gd name="connsiteX134" fmla="*/ 147979 w 1485982"/>
                  <a:gd name="connsiteY134" fmla="*/ 171287 h 1178108"/>
                  <a:gd name="connsiteX135" fmla="*/ 119774 w 1485982"/>
                  <a:gd name="connsiteY135" fmla="*/ 215301 h 1178108"/>
                  <a:gd name="connsiteX136" fmla="*/ 92835 w 1485982"/>
                  <a:gd name="connsiteY136" fmla="*/ 296246 h 1178108"/>
                  <a:gd name="connsiteX137" fmla="*/ 78163 w 1485982"/>
                  <a:gd name="connsiteY137" fmla="*/ 356702 h 1178108"/>
                  <a:gd name="connsiteX138" fmla="*/ 65642 w 1485982"/>
                  <a:gd name="connsiteY138" fmla="*/ 412479 h 1178108"/>
                  <a:gd name="connsiteX139" fmla="*/ 43635 w 1485982"/>
                  <a:gd name="connsiteY139" fmla="*/ 511890 h 1178108"/>
                  <a:gd name="connsiteX140" fmla="*/ 33390 w 1485982"/>
                  <a:gd name="connsiteY140" fmla="*/ 599033 h 1178108"/>
                  <a:gd name="connsiteX141" fmla="*/ 21248 w 1485982"/>
                  <a:gd name="connsiteY141" fmla="*/ 675046 h 1178108"/>
                  <a:gd name="connsiteX142" fmla="*/ 13154 w 1485982"/>
                  <a:gd name="connsiteY142" fmla="*/ 745494 h 1178108"/>
                  <a:gd name="connsiteX143" fmla="*/ 7715 w 1485982"/>
                  <a:gd name="connsiteY143" fmla="*/ 813159 h 1178108"/>
                  <a:gd name="connsiteX144" fmla="*/ 3162 w 1485982"/>
                  <a:gd name="connsiteY144" fmla="*/ 881204 h 1178108"/>
                  <a:gd name="connsiteX145" fmla="*/ 0 w 1485982"/>
                  <a:gd name="connsiteY145" fmla="*/ 952032 h 1178108"/>
                  <a:gd name="connsiteX146" fmla="*/ 20363 w 1485982"/>
                  <a:gd name="connsiteY146" fmla="*/ 704389 h 1178108"/>
                  <a:gd name="connsiteX147" fmla="*/ 29343 w 1485982"/>
                  <a:gd name="connsiteY147" fmla="*/ 675172 h 1178108"/>
                  <a:gd name="connsiteX148" fmla="*/ 27572 w 1485982"/>
                  <a:gd name="connsiteY148" fmla="*/ 691109 h 1178108"/>
                  <a:gd name="connsiteX149" fmla="*/ 25295 w 1485982"/>
                  <a:gd name="connsiteY149" fmla="*/ 713875 h 1178108"/>
                  <a:gd name="connsiteX150" fmla="*/ 20616 w 1485982"/>
                  <a:gd name="connsiteY150" fmla="*/ 774837 h 1178108"/>
                  <a:gd name="connsiteX151" fmla="*/ 9233 w 1485982"/>
                  <a:gd name="connsiteY151" fmla="*/ 921550 h 1178108"/>
                  <a:gd name="connsiteX152" fmla="*/ 6830 w 1485982"/>
                  <a:gd name="connsiteY152" fmla="*/ 956838 h 1178108"/>
                  <a:gd name="connsiteX153" fmla="*/ 6577 w 1485982"/>
                  <a:gd name="connsiteY153" fmla="*/ 973912 h 1178108"/>
                  <a:gd name="connsiteX154" fmla="*/ 8221 w 1485982"/>
                  <a:gd name="connsiteY154" fmla="*/ 991492 h 1178108"/>
                  <a:gd name="connsiteX155" fmla="*/ 13533 w 1485982"/>
                  <a:gd name="connsiteY155" fmla="*/ 1018306 h 1178108"/>
                  <a:gd name="connsiteX156" fmla="*/ 14924 w 1485982"/>
                  <a:gd name="connsiteY156" fmla="*/ 1027791 h 1178108"/>
                  <a:gd name="connsiteX157" fmla="*/ 15936 w 1485982"/>
                  <a:gd name="connsiteY157" fmla="*/ 1037277 h 1178108"/>
                  <a:gd name="connsiteX158" fmla="*/ 13913 w 1485982"/>
                  <a:gd name="connsiteY158" fmla="*/ 1023238 h 1178108"/>
                  <a:gd name="connsiteX159" fmla="*/ 10498 w 1485982"/>
                  <a:gd name="connsiteY159" fmla="*/ 1007808 h 1178108"/>
                  <a:gd name="connsiteX160" fmla="*/ 6577 w 1485982"/>
                  <a:gd name="connsiteY160" fmla="*/ 988583 h 1178108"/>
                  <a:gd name="connsiteX161" fmla="*/ 5186 w 1485982"/>
                  <a:gd name="connsiteY161" fmla="*/ 966576 h 1178108"/>
                  <a:gd name="connsiteX162" fmla="*/ 9866 w 1485982"/>
                  <a:gd name="connsiteY162" fmla="*/ 883860 h 1178108"/>
                  <a:gd name="connsiteX163" fmla="*/ 19857 w 1485982"/>
                  <a:gd name="connsiteY163" fmla="*/ 746126 h 1178108"/>
                  <a:gd name="connsiteX164" fmla="*/ 4553 w 1485982"/>
                  <a:gd name="connsiteY164" fmla="*/ 927115 h 1178108"/>
                  <a:gd name="connsiteX165" fmla="*/ 2783 w 1485982"/>
                  <a:gd name="connsiteY165" fmla="*/ 963414 h 1178108"/>
                  <a:gd name="connsiteX166" fmla="*/ 3542 w 1485982"/>
                  <a:gd name="connsiteY166" fmla="*/ 983398 h 1178108"/>
                  <a:gd name="connsiteX167" fmla="*/ 7083 w 1485982"/>
                  <a:gd name="connsiteY167" fmla="*/ 1003128 h 1178108"/>
                  <a:gd name="connsiteX168" fmla="*/ 11257 w 1485982"/>
                  <a:gd name="connsiteY168" fmla="*/ 1020582 h 1178108"/>
                  <a:gd name="connsiteX169" fmla="*/ 12648 w 1485982"/>
                  <a:gd name="connsiteY169" fmla="*/ 1028171 h 1178108"/>
                  <a:gd name="connsiteX170" fmla="*/ 14165 w 1485982"/>
                  <a:gd name="connsiteY170" fmla="*/ 1037783 h 1178108"/>
                  <a:gd name="connsiteX171" fmla="*/ 23778 w 1485982"/>
                  <a:gd name="connsiteY171" fmla="*/ 1081291 h 1178108"/>
                  <a:gd name="connsiteX172" fmla="*/ 43003 w 1485982"/>
                  <a:gd name="connsiteY172" fmla="*/ 1113543 h 1178108"/>
                  <a:gd name="connsiteX173" fmla="*/ 44394 w 1485982"/>
                  <a:gd name="connsiteY173" fmla="*/ 1114808 h 1178108"/>
                  <a:gd name="connsiteX174" fmla="*/ 44394 w 1485982"/>
                  <a:gd name="connsiteY174" fmla="*/ 1114808 h 1178108"/>
                  <a:gd name="connsiteX175" fmla="*/ 45658 w 1485982"/>
                  <a:gd name="connsiteY175" fmla="*/ 1113417 h 1178108"/>
                  <a:gd name="connsiteX176" fmla="*/ 44267 w 1485982"/>
                  <a:gd name="connsiteY176" fmla="*/ 1112152 h 1178108"/>
                  <a:gd name="connsiteX177" fmla="*/ 44267 w 1485982"/>
                  <a:gd name="connsiteY177" fmla="*/ 1112152 h 1178108"/>
                  <a:gd name="connsiteX178" fmla="*/ 33390 w 1485982"/>
                  <a:gd name="connsiteY178" fmla="*/ 1094825 h 1178108"/>
                  <a:gd name="connsiteX179" fmla="*/ 34655 w 1485982"/>
                  <a:gd name="connsiteY179" fmla="*/ 1096216 h 1178108"/>
                  <a:gd name="connsiteX180" fmla="*/ 45532 w 1485982"/>
                  <a:gd name="connsiteY180" fmla="*/ 1110761 h 1178108"/>
                  <a:gd name="connsiteX181" fmla="*/ 46165 w 1485982"/>
                  <a:gd name="connsiteY181" fmla="*/ 1111393 h 1178108"/>
                  <a:gd name="connsiteX182" fmla="*/ 46797 w 1485982"/>
                  <a:gd name="connsiteY182" fmla="*/ 1111899 h 1178108"/>
                  <a:gd name="connsiteX183" fmla="*/ 58180 w 1485982"/>
                  <a:gd name="connsiteY183" fmla="*/ 1120626 h 1178108"/>
                  <a:gd name="connsiteX184" fmla="*/ 106747 w 1485982"/>
                  <a:gd name="connsiteY184" fmla="*/ 1149083 h 1178108"/>
                  <a:gd name="connsiteX185" fmla="*/ 156073 w 1485982"/>
                  <a:gd name="connsiteY185" fmla="*/ 1168055 h 1178108"/>
                  <a:gd name="connsiteX186" fmla="*/ 258646 w 1485982"/>
                  <a:gd name="connsiteY186" fmla="*/ 1175517 h 1178108"/>
                  <a:gd name="connsiteX187" fmla="*/ 260544 w 1485982"/>
                  <a:gd name="connsiteY187" fmla="*/ 1175264 h 1178108"/>
                  <a:gd name="connsiteX188" fmla="*/ 262314 w 1485982"/>
                  <a:gd name="connsiteY188" fmla="*/ 1174632 h 1178108"/>
                  <a:gd name="connsiteX189" fmla="*/ 285965 w 1485982"/>
                  <a:gd name="connsiteY189" fmla="*/ 1158063 h 1178108"/>
                  <a:gd name="connsiteX190" fmla="*/ 299246 w 1485982"/>
                  <a:gd name="connsiteY190" fmla="*/ 1138586 h 1178108"/>
                  <a:gd name="connsiteX191" fmla="*/ 314423 w 1485982"/>
                  <a:gd name="connsiteY191" fmla="*/ 1101022 h 1178108"/>
                  <a:gd name="connsiteX192" fmla="*/ 336936 w 1485982"/>
                  <a:gd name="connsiteY192" fmla="*/ 1028171 h 1178108"/>
                  <a:gd name="connsiteX193" fmla="*/ 340983 w 1485982"/>
                  <a:gd name="connsiteY193" fmla="*/ 1006796 h 1178108"/>
                  <a:gd name="connsiteX194" fmla="*/ 356413 w 1485982"/>
                  <a:gd name="connsiteY194" fmla="*/ 943937 h 1178108"/>
                  <a:gd name="connsiteX195" fmla="*/ 365014 w 1485982"/>
                  <a:gd name="connsiteY195" fmla="*/ 912444 h 1178108"/>
                  <a:gd name="connsiteX196" fmla="*/ 376144 w 1485982"/>
                  <a:gd name="connsiteY196" fmla="*/ 879560 h 1178108"/>
                  <a:gd name="connsiteX197" fmla="*/ 400175 w 1485982"/>
                  <a:gd name="connsiteY197" fmla="*/ 809997 h 1178108"/>
                  <a:gd name="connsiteX198" fmla="*/ 428252 w 1485982"/>
                  <a:gd name="connsiteY198" fmla="*/ 735249 h 1178108"/>
                  <a:gd name="connsiteX199" fmla="*/ 409028 w 1485982"/>
                  <a:gd name="connsiteY199" fmla="*/ 771801 h 1178108"/>
                  <a:gd name="connsiteX200" fmla="*/ 434576 w 1485982"/>
                  <a:gd name="connsiteY200" fmla="*/ 705021 h 1178108"/>
                  <a:gd name="connsiteX201" fmla="*/ 452157 w 1485982"/>
                  <a:gd name="connsiteY201" fmla="*/ 668090 h 1178108"/>
                  <a:gd name="connsiteX202" fmla="*/ 467840 w 1485982"/>
                  <a:gd name="connsiteY202" fmla="*/ 634953 h 1178108"/>
                  <a:gd name="connsiteX203" fmla="*/ 488582 w 1485982"/>
                  <a:gd name="connsiteY203" fmla="*/ 583223 h 1178108"/>
                  <a:gd name="connsiteX204" fmla="*/ 480487 w 1485982"/>
                  <a:gd name="connsiteY204" fmla="*/ 596251 h 1178108"/>
                  <a:gd name="connsiteX205" fmla="*/ 468599 w 1485982"/>
                  <a:gd name="connsiteY205" fmla="*/ 625973 h 1178108"/>
                  <a:gd name="connsiteX206" fmla="*/ 450260 w 1485982"/>
                  <a:gd name="connsiteY206" fmla="*/ 665687 h 1178108"/>
                  <a:gd name="connsiteX207" fmla="*/ 429897 w 1485982"/>
                  <a:gd name="connsiteY207" fmla="*/ 709827 h 1178108"/>
                  <a:gd name="connsiteX208" fmla="*/ 412317 w 1485982"/>
                  <a:gd name="connsiteY208" fmla="*/ 758268 h 1178108"/>
                  <a:gd name="connsiteX209" fmla="*/ 380697 w 1485982"/>
                  <a:gd name="connsiteY209" fmla="*/ 848447 h 1178108"/>
                  <a:gd name="connsiteX210" fmla="*/ 387654 w 1485982"/>
                  <a:gd name="connsiteY210" fmla="*/ 807594 h 1178108"/>
                  <a:gd name="connsiteX211" fmla="*/ 416238 w 1485982"/>
                  <a:gd name="connsiteY211" fmla="*/ 736261 h 1178108"/>
                  <a:gd name="connsiteX212" fmla="*/ 432174 w 1485982"/>
                  <a:gd name="connsiteY212" fmla="*/ 695788 h 1178108"/>
                  <a:gd name="connsiteX213" fmla="*/ 451904 w 1485982"/>
                  <a:gd name="connsiteY213" fmla="*/ 654810 h 1178108"/>
                  <a:gd name="connsiteX214" fmla="*/ 482512 w 1485982"/>
                  <a:gd name="connsiteY214" fmla="*/ 580820 h 1178108"/>
                  <a:gd name="connsiteX215" fmla="*/ 463540 w 1485982"/>
                  <a:gd name="connsiteY215" fmla="*/ 622431 h 1178108"/>
                  <a:gd name="connsiteX216" fmla="*/ 449248 w 1485982"/>
                  <a:gd name="connsiteY216" fmla="*/ 652280 h 1178108"/>
                  <a:gd name="connsiteX217" fmla="*/ 463793 w 1485982"/>
                  <a:gd name="connsiteY217" fmla="*/ 617625 h 1178108"/>
                  <a:gd name="connsiteX218" fmla="*/ 511854 w 1485982"/>
                  <a:gd name="connsiteY218" fmla="*/ 497472 h 1178108"/>
                  <a:gd name="connsiteX219" fmla="*/ 534620 w 1485982"/>
                  <a:gd name="connsiteY219" fmla="*/ 439166 h 1178108"/>
                  <a:gd name="connsiteX220" fmla="*/ 538920 w 1485982"/>
                  <a:gd name="connsiteY220" fmla="*/ 424747 h 1178108"/>
                  <a:gd name="connsiteX221" fmla="*/ 537782 w 1485982"/>
                  <a:gd name="connsiteY221" fmla="*/ 437901 h 1178108"/>
                  <a:gd name="connsiteX222" fmla="*/ 537023 w 1485982"/>
                  <a:gd name="connsiteY222" fmla="*/ 440178 h 1178108"/>
                  <a:gd name="connsiteX223" fmla="*/ 534115 w 1485982"/>
                  <a:gd name="connsiteY223" fmla="*/ 448272 h 1178108"/>
                  <a:gd name="connsiteX224" fmla="*/ 514763 w 1485982"/>
                  <a:gd name="connsiteY224" fmla="*/ 505313 h 1178108"/>
                  <a:gd name="connsiteX225" fmla="*/ 536897 w 1485982"/>
                  <a:gd name="connsiteY225" fmla="*/ 447893 h 1178108"/>
                  <a:gd name="connsiteX226" fmla="*/ 534873 w 1485982"/>
                  <a:gd name="connsiteY226" fmla="*/ 470026 h 1178108"/>
                  <a:gd name="connsiteX227" fmla="*/ 520960 w 1485982"/>
                  <a:gd name="connsiteY227" fmla="*/ 507716 h 1178108"/>
                  <a:gd name="connsiteX228" fmla="*/ 522984 w 1485982"/>
                  <a:gd name="connsiteY228" fmla="*/ 508475 h 1178108"/>
                  <a:gd name="connsiteX229" fmla="*/ 533988 w 1485982"/>
                  <a:gd name="connsiteY229" fmla="*/ 478627 h 1178108"/>
                  <a:gd name="connsiteX230" fmla="*/ 533482 w 1485982"/>
                  <a:gd name="connsiteY230" fmla="*/ 484571 h 1178108"/>
                  <a:gd name="connsiteX231" fmla="*/ 524122 w 1485982"/>
                  <a:gd name="connsiteY231" fmla="*/ 508855 h 1178108"/>
                  <a:gd name="connsiteX232" fmla="*/ 497056 w 1485982"/>
                  <a:gd name="connsiteY232" fmla="*/ 586638 h 1178108"/>
                  <a:gd name="connsiteX233" fmla="*/ 532596 w 1485982"/>
                  <a:gd name="connsiteY233" fmla="*/ 494310 h 1178108"/>
                  <a:gd name="connsiteX234" fmla="*/ 522605 w 1485982"/>
                  <a:gd name="connsiteY234" fmla="*/ 625593 h 1178108"/>
                  <a:gd name="connsiteX235" fmla="*/ 534494 w 1485982"/>
                  <a:gd name="connsiteY235" fmla="*/ 489251 h 1178108"/>
                  <a:gd name="connsiteX236" fmla="*/ 537150 w 1485982"/>
                  <a:gd name="connsiteY236" fmla="*/ 482421 h 1178108"/>
                  <a:gd name="connsiteX237" fmla="*/ 530446 w 1485982"/>
                  <a:gd name="connsiteY237" fmla="*/ 543636 h 1178108"/>
                  <a:gd name="connsiteX238" fmla="*/ 524755 w 1485982"/>
                  <a:gd name="connsiteY238" fmla="*/ 629767 h 1178108"/>
                  <a:gd name="connsiteX239" fmla="*/ 521972 w 1485982"/>
                  <a:gd name="connsiteY239" fmla="*/ 708183 h 1178108"/>
                  <a:gd name="connsiteX240" fmla="*/ 537782 w 1485982"/>
                  <a:gd name="connsiteY240" fmla="*/ 529344 h 1178108"/>
                  <a:gd name="connsiteX241" fmla="*/ 545624 w 1485982"/>
                  <a:gd name="connsiteY241" fmla="*/ 463702 h 1178108"/>
                  <a:gd name="connsiteX242" fmla="*/ 548532 w 1485982"/>
                  <a:gd name="connsiteY242" fmla="*/ 439039 h 1178108"/>
                  <a:gd name="connsiteX243" fmla="*/ 550303 w 1485982"/>
                  <a:gd name="connsiteY243" fmla="*/ 433348 h 1178108"/>
                  <a:gd name="connsiteX244" fmla="*/ 552833 w 1485982"/>
                  <a:gd name="connsiteY244" fmla="*/ 418297 h 1178108"/>
                  <a:gd name="connsiteX245" fmla="*/ 555868 w 1485982"/>
                  <a:gd name="connsiteY245" fmla="*/ 412353 h 1178108"/>
                  <a:gd name="connsiteX246" fmla="*/ 555363 w 1485982"/>
                  <a:gd name="connsiteY246" fmla="*/ 417032 h 1178108"/>
                  <a:gd name="connsiteX247" fmla="*/ 543853 w 1485982"/>
                  <a:gd name="connsiteY247" fmla="*/ 544774 h 1178108"/>
                  <a:gd name="connsiteX248" fmla="*/ 535506 w 1485982"/>
                  <a:gd name="connsiteY248" fmla="*/ 631158 h 1178108"/>
                  <a:gd name="connsiteX249" fmla="*/ 530699 w 1485982"/>
                  <a:gd name="connsiteY249" fmla="*/ 695029 h 1178108"/>
                  <a:gd name="connsiteX250" fmla="*/ 533735 w 1485982"/>
                  <a:gd name="connsiteY250" fmla="*/ 633056 h 1178108"/>
                  <a:gd name="connsiteX251" fmla="*/ 542715 w 1485982"/>
                  <a:gd name="connsiteY251" fmla="*/ 503796 h 1178108"/>
                  <a:gd name="connsiteX252" fmla="*/ 526905 w 1485982"/>
                  <a:gd name="connsiteY252" fmla="*/ 667331 h 1178108"/>
                  <a:gd name="connsiteX253" fmla="*/ 521972 w 1485982"/>
                  <a:gd name="connsiteY253" fmla="*/ 756498 h 1178108"/>
                  <a:gd name="connsiteX254" fmla="*/ 515649 w 1485982"/>
                  <a:gd name="connsiteY254" fmla="*/ 833902 h 1178108"/>
                  <a:gd name="connsiteX255" fmla="*/ 513372 w 1485982"/>
                  <a:gd name="connsiteY255" fmla="*/ 874374 h 1178108"/>
                  <a:gd name="connsiteX256" fmla="*/ 512866 w 1485982"/>
                  <a:gd name="connsiteY256" fmla="*/ 884366 h 1178108"/>
                  <a:gd name="connsiteX257" fmla="*/ 512613 w 1485982"/>
                  <a:gd name="connsiteY257" fmla="*/ 889299 h 1178108"/>
                  <a:gd name="connsiteX258" fmla="*/ 512613 w 1485982"/>
                  <a:gd name="connsiteY258" fmla="*/ 892461 h 1178108"/>
                  <a:gd name="connsiteX259" fmla="*/ 513372 w 1485982"/>
                  <a:gd name="connsiteY259" fmla="*/ 896002 h 1178108"/>
                  <a:gd name="connsiteX260" fmla="*/ 516786 w 1485982"/>
                  <a:gd name="connsiteY260" fmla="*/ 904729 h 1178108"/>
                  <a:gd name="connsiteX261" fmla="*/ 518557 w 1485982"/>
                  <a:gd name="connsiteY261" fmla="*/ 913835 h 1178108"/>
                  <a:gd name="connsiteX262" fmla="*/ 520708 w 1485982"/>
                  <a:gd name="connsiteY262" fmla="*/ 913456 h 1178108"/>
                  <a:gd name="connsiteX263" fmla="*/ 520075 w 1485982"/>
                  <a:gd name="connsiteY263" fmla="*/ 905109 h 1178108"/>
                  <a:gd name="connsiteX264" fmla="*/ 516281 w 1485982"/>
                  <a:gd name="connsiteY264" fmla="*/ 893852 h 1178108"/>
                  <a:gd name="connsiteX265" fmla="*/ 516281 w 1485982"/>
                  <a:gd name="connsiteY265" fmla="*/ 884113 h 1178108"/>
                  <a:gd name="connsiteX266" fmla="*/ 516786 w 1485982"/>
                  <a:gd name="connsiteY266" fmla="*/ 872477 h 1178108"/>
                  <a:gd name="connsiteX267" fmla="*/ 517546 w 1485982"/>
                  <a:gd name="connsiteY267" fmla="*/ 831499 h 1178108"/>
                  <a:gd name="connsiteX268" fmla="*/ 523110 w 1485982"/>
                  <a:gd name="connsiteY268" fmla="*/ 793049 h 1178108"/>
                  <a:gd name="connsiteX269" fmla="*/ 522478 w 1485982"/>
                  <a:gd name="connsiteY269" fmla="*/ 804053 h 1178108"/>
                  <a:gd name="connsiteX270" fmla="*/ 518431 w 1485982"/>
                  <a:gd name="connsiteY270" fmla="*/ 890690 h 1178108"/>
                  <a:gd name="connsiteX271" fmla="*/ 522984 w 1485982"/>
                  <a:gd name="connsiteY271" fmla="*/ 904855 h 1178108"/>
                  <a:gd name="connsiteX272" fmla="*/ 554097 w 1485982"/>
                  <a:gd name="connsiteY272" fmla="*/ 981880 h 1178108"/>
                  <a:gd name="connsiteX273" fmla="*/ 618095 w 1485982"/>
                  <a:gd name="connsiteY273" fmla="*/ 1041198 h 1178108"/>
                  <a:gd name="connsiteX274" fmla="*/ 629857 w 1485982"/>
                  <a:gd name="connsiteY274" fmla="*/ 1046004 h 1178108"/>
                  <a:gd name="connsiteX275" fmla="*/ 653888 w 1485982"/>
                  <a:gd name="connsiteY275" fmla="*/ 1055869 h 1178108"/>
                  <a:gd name="connsiteX276" fmla="*/ 677666 w 1485982"/>
                  <a:gd name="connsiteY276" fmla="*/ 1062573 h 1178108"/>
                  <a:gd name="connsiteX277" fmla="*/ 707894 w 1485982"/>
                  <a:gd name="connsiteY277" fmla="*/ 1062952 h 1178108"/>
                  <a:gd name="connsiteX278" fmla="*/ 722439 w 1485982"/>
                  <a:gd name="connsiteY278" fmla="*/ 1054605 h 1178108"/>
                  <a:gd name="connsiteX279" fmla="*/ 730028 w 1485982"/>
                  <a:gd name="connsiteY279" fmla="*/ 1050684 h 1178108"/>
                  <a:gd name="connsiteX280" fmla="*/ 737743 w 1485982"/>
                  <a:gd name="connsiteY280" fmla="*/ 1045245 h 1178108"/>
                  <a:gd name="connsiteX281" fmla="*/ 757726 w 1485982"/>
                  <a:gd name="connsiteY281" fmla="*/ 1011855 h 1178108"/>
                  <a:gd name="connsiteX282" fmla="*/ 756588 w 1485982"/>
                  <a:gd name="connsiteY282" fmla="*/ 1010464 h 1178108"/>
                  <a:gd name="connsiteX283" fmla="*/ 762659 w 1485982"/>
                  <a:gd name="connsiteY283" fmla="*/ 993137 h 1178108"/>
                  <a:gd name="connsiteX284" fmla="*/ 789472 w 1485982"/>
                  <a:gd name="connsiteY284" fmla="*/ 904982 h 1178108"/>
                  <a:gd name="connsiteX285" fmla="*/ 820206 w 1485982"/>
                  <a:gd name="connsiteY285" fmla="*/ 818092 h 1178108"/>
                  <a:gd name="connsiteX286" fmla="*/ 826024 w 1485982"/>
                  <a:gd name="connsiteY286" fmla="*/ 800132 h 1178108"/>
                  <a:gd name="connsiteX287" fmla="*/ 827162 w 1485982"/>
                  <a:gd name="connsiteY287" fmla="*/ 799500 h 1178108"/>
                  <a:gd name="connsiteX288" fmla="*/ 810088 w 1485982"/>
                  <a:gd name="connsiteY288" fmla="*/ 856288 h 1178108"/>
                  <a:gd name="connsiteX289" fmla="*/ 824759 w 1485982"/>
                  <a:gd name="connsiteY289" fmla="*/ 814297 h 1178108"/>
                  <a:gd name="connsiteX290" fmla="*/ 824001 w 1485982"/>
                  <a:gd name="connsiteY290" fmla="*/ 817459 h 1178108"/>
                  <a:gd name="connsiteX291" fmla="*/ 872567 w 1485982"/>
                  <a:gd name="connsiteY291" fmla="*/ 660628 h 1178108"/>
                  <a:gd name="connsiteX292" fmla="*/ 882939 w 1485982"/>
                  <a:gd name="connsiteY292" fmla="*/ 612313 h 1178108"/>
                  <a:gd name="connsiteX293" fmla="*/ 896598 w 1485982"/>
                  <a:gd name="connsiteY293" fmla="*/ 571967 h 1178108"/>
                  <a:gd name="connsiteX294" fmla="*/ 922906 w 1485982"/>
                  <a:gd name="connsiteY294" fmla="*/ 493551 h 1178108"/>
                  <a:gd name="connsiteX295" fmla="*/ 949719 w 1485982"/>
                  <a:gd name="connsiteY295" fmla="*/ 415135 h 1178108"/>
                  <a:gd name="connsiteX296" fmla="*/ 967173 w 1485982"/>
                  <a:gd name="connsiteY296" fmla="*/ 368338 h 1178108"/>
                  <a:gd name="connsiteX297" fmla="*/ 966667 w 1485982"/>
                  <a:gd name="connsiteY297" fmla="*/ 372133 h 1178108"/>
                  <a:gd name="connsiteX298" fmla="*/ 964517 w 1485982"/>
                  <a:gd name="connsiteY298" fmla="*/ 387183 h 1178108"/>
                  <a:gd name="connsiteX299" fmla="*/ 904187 w 1485982"/>
                  <a:gd name="connsiteY299" fmla="*/ 584868 h 1178108"/>
                  <a:gd name="connsiteX300" fmla="*/ 959711 w 1485982"/>
                  <a:gd name="connsiteY300" fmla="*/ 421585 h 1178108"/>
                  <a:gd name="connsiteX301" fmla="*/ 959711 w 1485982"/>
                  <a:gd name="connsiteY301" fmla="*/ 422091 h 1178108"/>
                  <a:gd name="connsiteX302" fmla="*/ 960343 w 1485982"/>
                  <a:gd name="connsiteY302" fmla="*/ 425886 h 1178108"/>
                  <a:gd name="connsiteX303" fmla="*/ 954652 w 1485982"/>
                  <a:gd name="connsiteY303" fmla="*/ 444604 h 1178108"/>
                  <a:gd name="connsiteX304" fmla="*/ 946304 w 1485982"/>
                  <a:gd name="connsiteY304" fmla="*/ 473821 h 1178108"/>
                  <a:gd name="connsiteX305" fmla="*/ 923412 w 1485982"/>
                  <a:gd name="connsiteY305" fmla="*/ 548316 h 1178108"/>
                  <a:gd name="connsiteX306" fmla="*/ 927586 w 1485982"/>
                  <a:gd name="connsiteY306" fmla="*/ 549707 h 1178108"/>
                  <a:gd name="connsiteX307" fmla="*/ 956422 w 1485982"/>
                  <a:gd name="connsiteY307" fmla="*/ 465979 h 1178108"/>
                  <a:gd name="connsiteX308" fmla="*/ 955411 w 1485982"/>
                  <a:gd name="connsiteY308" fmla="*/ 477235 h 1178108"/>
                  <a:gd name="connsiteX309" fmla="*/ 952501 w 1485982"/>
                  <a:gd name="connsiteY309" fmla="*/ 516696 h 1178108"/>
                  <a:gd name="connsiteX310" fmla="*/ 938462 w 1485982"/>
                  <a:gd name="connsiteY310" fmla="*/ 601816 h 1178108"/>
                  <a:gd name="connsiteX311" fmla="*/ 933909 w 1485982"/>
                  <a:gd name="connsiteY311" fmla="*/ 669987 h 1178108"/>
                  <a:gd name="connsiteX312" fmla="*/ 936692 w 1485982"/>
                  <a:gd name="connsiteY312" fmla="*/ 602574 h 1178108"/>
                  <a:gd name="connsiteX313" fmla="*/ 937324 w 1485982"/>
                  <a:gd name="connsiteY313" fmla="*/ 584235 h 1178108"/>
                  <a:gd name="connsiteX314" fmla="*/ 932771 w 1485982"/>
                  <a:gd name="connsiteY314" fmla="*/ 637735 h 1178108"/>
                  <a:gd name="connsiteX315" fmla="*/ 931380 w 1485982"/>
                  <a:gd name="connsiteY315" fmla="*/ 677196 h 1178108"/>
                  <a:gd name="connsiteX316" fmla="*/ 927712 w 1485982"/>
                  <a:gd name="connsiteY316" fmla="*/ 741320 h 1178108"/>
                  <a:gd name="connsiteX317" fmla="*/ 930747 w 1485982"/>
                  <a:gd name="connsiteY317" fmla="*/ 771928 h 1178108"/>
                  <a:gd name="connsiteX318" fmla="*/ 933151 w 1485982"/>
                  <a:gd name="connsiteY318" fmla="*/ 786852 h 1178108"/>
                  <a:gd name="connsiteX319" fmla="*/ 933783 w 1485982"/>
                  <a:gd name="connsiteY319" fmla="*/ 790520 h 1178108"/>
                  <a:gd name="connsiteX320" fmla="*/ 934668 w 1485982"/>
                  <a:gd name="connsiteY320" fmla="*/ 795452 h 1178108"/>
                  <a:gd name="connsiteX321" fmla="*/ 938083 w 1485982"/>
                  <a:gd name="connsiteY321" fmla="*/ 807089 h 1178108"/>
                  <a:gd name="connsiteX322" fmla="*/ 945292 w 1485982"/>
                  <a:gd name="connsiteY322" fmla="*/ 823910 h 1178108"/>
                  <a:gd name="connsiteX323" fmla="*/ 946431 w 1485982"/>
                  <a:gd name="connsiteY323" fmla="*/ 826692 h 1178108"/>
                  <a:gd name="connsiteX324" fmla="*/ 948580 w 1485982"/>
                  <a:gd name="connsiteY324" fmla="*/ 832005 h 1178108"/>
                  <a:gd name="connsiteX325" fmla="*/ 953640 w 1485982"/>
                  <a:gd name="connsiteY325" fmla="*/ 842629 h 1178108"/>
                  <a:gd name="connsiteX326" fmla="*/ 981844 w 1485982"/>
                  <a:gd name="connsiteY326" fmla="*/ 884113 h 1178108"/>
                  <a:gd name="connsiteX327" fmla="*/ 962114 w 1485982"/>
                  <a:gd name="connsiteY327" fmla="*/ 849079 h 1178108"/>
                  <a:gd name="connsiteX328" fmla="*/ 961228 w 1485982"/>
                  <a:gd name="connsiteY328" fmla="*/ 844273 h 1178108"/>
                  <a:gd name="connsiteX329" fmla="*/ 1017764 w 1485982"/>
                  <a:gd name="connsiteY329" fmla="*/ 911685 h 1178108"/>
                  <a:gd name="connsiteX330" fmla="*/ 1062410 w 1485982"/>
                  <a:gd name="connsiteY330" fmla="*/ 948870 h 1178108"/>
                  <a:gd name="connsiteX331" fmla="*/ 1091880 w 1485982"/>
                  <a:gd name="connsiteY331" fmla="*/ 966703 h 1178108"/>
                  <a:gd name="connsiteX332" fmla="*/ 1108701 w 1485982"/>
                  <a:gd name="connsiteY332" fmla="*/ 975556 h 1178108"/>
                  <a:gd name="connsiteX333" fmla="*/ 1128432 w 1485982"/>
                  <a:gd name="connsiteY333" fmla="*/ 984536 h 1178108"/>
                  <a:gd name="connsiteX334" fmla="*/ 1179275 w 1485982"/>
                  <a:gd name="connsiteY334" fmla="*/ 994654 h 1178108"/>
                  <a:gd name="connsiteX335" fmla="*/ 1186611 w 1485982"/>
                  <a:gd name="connsiteY335" fmla="*/ 994275 h 1178108"/>
                  <a:gd name="connsiteX336" fmla="*/ 1190279 w 1485982"/>
                  <a:gd name="connsiteY336" fmla="*/ 993769 h 1178108"/>
                  <a:gd name="connsiteX337" fmla="*/ 1192176 w 1485982"/>
                  <a:gd name="connsiteY337" fmla="*/ 993516 h 1178108"/>
                  <a:gd name="connsiteX338" fmla="*/ 1192176 w 1485982"/>
                  <a:gd name="connsiteY338" fmla="*/ 993516 h 1178108"/>
                  <a:gd name="connsiteX339" fmla="*/ 1192176 w 1485982"/>
                  <a:gd name="connsiteY339" fmla="*/ 992251 h 1178108"/>
                  <a:gd name="connsiteX340" fmla="*/ 1192176 w 1485982"/>
                  <a:gd name="connsiteY340" fmla="*/ 993263 h 1178108"/>
                  <a:gd name="connsiteX341" fmla="*/ 1192176 w 1485982"/>
                  <a:gd name="connsiteY341" fmla="*/ 993263 h 1178108"/>
                  <a:gd name="connsiteX342" fmla="*/ 1192176 w 1485982"/>
                  <a:gd name="connsiteY342" fmla="*/ 993516 h 1178108"/>
                  <a:gd name="connsiteX343" fmla="*/ 1192176 w 1485982"/>
                  <a:gd name="connsiteY343" fmla="*/ 993516 h 1178108"/>
                  <a:gd name="connsiteX344" fmla="*/ 1192303 w 1485982"/>
                  <a:gd name="connsiteY344" fmla="*/ 993516 h 1178108"/>
                  <a:gd name="connsiteX345" fmla="*/ 1192682 w 1485982"/>
                  <a:gd name="connsiteY345" fmla="*/ 993516 h 1178108"/>
                  <a:gd name="connsiteX346" fmla="*/ 1192682 w 1485982"/>
                  <a:gd name="connsiteY346" fmla="*/ 993516 h 1178108"/>
                  <a:gd name="connsiteX347" fmla="*/ 1192682 w 1485982"/>
                  <a:gd name="connsiteY347" fmla="*/ 993516 h 1178108"/>
                  <a:gd name="connsiteX348" fmla="*/ 1192429 w 1485982"/>
                  <a:gd name="connsiteY348" fmla="*/ 991872 h 1178108"/>
                  <a:gd name="connsiteX349" fmla="*/ 1191291 w 1485982"/>
                  <a:gd name="connsiteY349" fmla="*/ 984663 h 1178108"/>
                  <a:gd name="connsiteX350" fmla="*/ 1191291 w 1485982"/>
                  <a:gd name="connsiteY350" fmla="*/ 984663 h 1178108"/>
                  <a:gd name="connsiteX351" fmla="*/ 1191291 w 1485982"/>
                  <a:gd name="connsiteY351" fmla="*/ 984410 h 1178108"/>
                  <a:gd name="connsiteX352" fmla="*/ 1191291 w 1485982"/>
                  <a:gd name="connsiteY352" fmla="*/ 984410 h 1178108"/>
                  <a:gd name="connsiteX353" fmla="*/ 1191291 w 1485982"/>
                  <a:gd name="connsiteY353" fmla="*/ 984030 h 1178108"/>
                  <a:gd name="connsiteX354" fmla="*/ 1191291 w 1485982"/>
                  <a:gd name="connsiteY354" fmla="*/ 984030 h 1178108"/>
                  <a:gd name="connsiteX355" fmla="*/ 1191164 w 1485982"/>
                  <a:gd name="connsiteY355" fmla="*/ 983145 h 1178108"/>
                  <a:gd name="connsiteX356" fmla="*/ 1191164 w 1485982"/>
                  <a:gd name="connsiteY356" fmla="*/ 983145 h 1178108"/>
                  <a:gd name="connsiteX357" fmla="*/ 1191164 w 1485982"/>
                  <a:gd name="connsiteY357" fmla="*/ 983651 h 1178108"/>
                  <a:gd name="connsiteX358" fmla="*/ 1191164 w 1485982"/>
                  <a:gd name="connsiteY358" fmla="*/ 983651 h 1178108"/>
                  <a:gd name="connsiteX359" fmla="*/ 1191164 w 1485982"/>
                  <a:gd name="connsiteY359" fmla="*/ 983398 h 1178108"/>
                  <a:gd name="connsiteX360" fmla="*/ 1191164 w 1485982"/>
                  <a:gd name="connsiteY360" fmla="*/ 983904 h 1178108"/>
                  <a:gd name="connsiteX361" fmla="*/ 1191164 w 1485982"/>
                  <a:gd name="connsiteY361" fmla="*/ 984030 h 1178108"/>
                  <a:gd name="connsiteX362" fmla="*/ 1191164 w 1485982"/>
                  <a:gd name="connsiteY362" fmla="*/ 984283 h 1178108"/>
                  <a:gd name="connsiteX363" fmla="*/ 1191164 w 1485982"/>
                  <a:gd name="connsiteY363" fmla="*/ 984283 h 1178108"/>
                  <a:gd name="connsiteX364" fmla="*/ 1191164 w 1485982"/>
                  <a:gd name="connsiteY364" fmla="*/ 984536 h 1178108"/>
                  <a:gd name="connsiteX365" fmla="*/ 1191164 w 1485982"/>
                  <a:gd name="connsiteY365" fmla="*/ 984536 h 1178108"/>
                  <a:gd name="connsiteX366" fmla="*/ 1192682 w 1485982"/>
                  <a:gd name="connsiteY366" fmla="*/ 993516 h 1178108"/>
                  <a:gd name="connsiteX367" fmla="*/ 1193820 w 1485982"/>
                  <a:gd name="connsiteY367" fmla="*/ 993516 h 1178108"/>
                  <a:gd name="connsiteX368" fmla="*/ 1201535 w 1485982"/>
                  <a:gd name="connsiteY368" fmla="*/ 993516 h 1178108"/>
                  <a:gd name="connsiteX369" fmla="*/ 1217218 w 1485982"/>
                  <a:gd name="connsiteY369" fmla="*/ 989595 h 1178108"/>
                  <a:gd name="connsiteX370" fmla="*/ 1220128 w 1485982"/>
                  <a:gd name="connsiteY370" fmla="*/ 988078 h 1178108"/>
                  <a:gd name="connsiteX371" fmla="*/ 1221772 w 1485982"/>
                  <a:gd name="connsiteY371" fmla="*/ 987192 h 1178108"/>
                  <a:gd name="connsiteX372" fmla="*/ 1224934 w 1485982"/>
                  <a:gd name="connsiteY372" fmla="*/ 985295 h 1178108"/>
                  <a:gd name="connsiteX373" fmla="*/ 1235811 w 1485982"/>
                  <a:gd name="connsiteY373" fmla="*/ 977959 h 1178108"/>
                  <a:gd name="connsiteX374" fmla="*/ 1273122 w 1485982"/>
                  <a:gd name="connsiteY374" fmla="*/ 943811 h 1178108"/>
                  <a:gd name="connsiteX375" fmla="*/ 1303224 w 1485982"/>
                  <a:gd name="connsiteY375" fmla="*/ 904855 h 1178108"/>
                  <a:gd name="connsiteX376" fmla="*/ 1343949 w 1485982"/>
                  <a:gd name="connsiteY376" fmla="*/ 827704 h 1178108"/>
                  <a:gd name="connsiteX377" fmla="*/ 1373545 w 1485982"/>
                  <a:gd name="connsiteY377" fmla="*/ 764466 h 1178108"/>
                  <a:gd name="connsiteX378" fmla="*/ 1390619 w 1485982"/>
                  <a:gd name="connsiteY378" fmla="*/ 723993 h 1178108"/>
                  <a:gd name="connsiteX379" fmla="*/ 1348249 w 1485982"/>
                  <a:gd name="connsiteY379" fmla="*/ 822898 h 1178108"/>
                  <a:gd name="connsiteX380" fmla="*/ 1325736 w 1485982"/>
                  <a:gd name="connsiteY380" fmla="*/ 869442 h 1178108"/>
                  <a:gd name="connsiteX381" fmla="*/ 1298670 w 1485982"/>
                  <a:gd name="connsiteY381" fmla="*/ 915859 h 1178108"/>
                  <a:gd name="connsiteX382" fmla="*/ 1227084 w 1485982"/>
                  <a:gd name="connsiteY382" fmla="*/ 987698 h 1178108"/>
                  <a:gd name="connsiteX383" fmla="*/ 1221139 w 1485982"/>
                  <a:gd name="connsiteY383" fmla="*/ 991366 h 1178108"/>
                  <a:gd name="connsiteX384" fmla="*/ 1204445 w 1485982"/>
                  <a:gd name="connsiteY384" fmla="*/ 996551 h 1178108"/>
                  <a:gd name="connsiteX385" fmla="*/ 1193567 w 1485982"/>
                  <a:gd name="connsiteY385" fmla="*/ 996931 h 1178108"/>
                  <a:gd name="connsiteX386" fmla="*/ 1193567 w 1485982"/>
                  <a:gd name="connsiteY386" fmla="*/ 997816 h 1178108"/>
                  <a:gd name="connsiteX387" fmla="*/ 1193440 w 1485982"/>
                  <a:gd name="connsiteY387" fmla="*/ 996931 h 1178108"/>
                  <a:gd name="connsiteX388" fmla="*/ 1193440 w 1485982"/>
                  <a:gd name="connsiteY388" fmla="*/ 996931 h 1178108"/>
                  <a:gd name="connsiteX389" fmla="*/ 1193440 w 1485982"/>
                  <a:gd name="connsiteY389" fmla="*/ 996931 h 1178108"/>
                  <a:gd name="connsiteX390" fmla="*/ 1193440 w 1485982"/>
                  <a:gd name="connsiteY390" fmla="*/ 996931 h 1178108"/>
                  <a:gd name="connsiteX391" fmla="*/ 1193440 w 1485982"/>
                  <a:gd name="connsiteY391" fmla="*/ 996931 h 1178108"/>
                  <a:gd name="connsiteX392" fmla="*/ 1192682 w 1485982"/>
                  <a:gd name="connsiteY392" fmla="*/ 996931 h 1178108"/>
                  <a:gd name="connsiteX393" fmla="*/ 1192682 w 1485982"/>
                  <a:gd name="connsiteY393" fmla="*/ 996678 h 1178108"/>
                  <a:gd name="connsiteX394" fmla="*/ 1192682 w 1485982"/>
                  <a:gd name="connsiteY394" fmla="*/ 996931 h 1178108"/>
                  <a:gd name="connsiteX395" fmla="*/ 1192429 w 1485982"/>
                  <a:gd name="connsiteY395" fmla="*/ 996931 h 1178108"/>
                  <a:gd name="connsiteX396" fmla="*/ 1190658 w 1485982"/>
                  <a:gd name="connsiteY396" fmla="*/ 997184 h 1178108"/>
                  <a:gd name="connsiteX397" fmla="*/ 1183702 w 1485982"/>
                  <a:gd name="connsiteY397" fmla="*/ 997943 h 1178108"/>
                  <a:gd name="connsiteX398" fmla="*/ 1170422 w 1485982"/>
                  <a:gd name="connsiteY398" fmla="*/ 998196 h 1178108"/>
                  <a:gd name="connsiteX399" fmla="*/ 1126534 w 1485982"/>
                  <a:gd name="connsiteY399" fmla="*/ 989342 h 1178108"/>
                  <a:gd name="connsiteX400" fmla="*/ 1186105 w 1485982"/>
                  <a:gd name="connsiteY400" fmla="*/ 999081 h 1178108"/>
                  <a:gd name="connsiteX401" fmla="*/ 1190405 w 1485982"/>
                  <a:gd name="connsiteY401" fmla="*/ 998575 h 1178108"/>
                  <a:gd name="connsiteX402" fmla="*/ 1192556 w 1485982"/>
                  <a:gd name="connsiteY402" fmla="*/ 998322 h 1178108"/>
                  <a:gd name="connsiteX403" fmla="*/ 1193061 w 1485982"/>
                  <a:gd name="connsiteY403" fmla="*/ 998322 h 1178108"/>
                  <a:gd name="connsiteX404" fmla="*/ 1193947 w 1485982"/>
                  <a:gd name="connsiteY404" fmla="*/ 998322 h 1178108"/>
                  <a:gd name="connsiteX405" fmla="*/ 1193947 w 1485982"/>
                  <a:gd name="connsiteY405" fmla="*/ 998322 h 1178108"/>
                  <a:gd name="connsiteX406" fmla="*/ 1194200 w 1485982"/>
                  <a:gd name="connsiteY406" fmla="*/ 998322 h 1178108"/>
                  <a:gd name="connsiteX407" fmla="*/ 1203306 w 1485982"/>
                  <a:gd name="connsiteY407" fmla="*/ 998069 h 1178108"/>
                  <a:gd name="connsiteX408" fmla="*/ 1222404 w 1485982"/>
                  <a:gd name="connsiteY408" fmla="*/ 992378 h 1178108"/>
                  <a:gd name="connsiteX409" fmla="*/ 1246561 w 1485982"/>
                  <a:gd name="connsiteY409" fmla="*/ 975556 h 1178108"/>
                  <a:gd name="connsiteX410" fmla="*/ 1284378 w 1485982"/>
                  <a:gd name="connsiteY410" fmla="*/ 937360 h 1178108"/>
                  <a:gd name="connsiteX411" fmla="*/ 1300062 w 1485982"/>
                  <a:gd name="connsiteY411" fmla="*/ 916997 h 1178108"/>
                  <a:gd name="connsiteX412" fmla="*/ 1313974 w 1485982"/>
                  <a:gd name="connsiteY412" fmla="*/ 895117 h 1178108"/>
                  <a:gd name="connsiteX413" fmla="*/ 1334969 w 1485982"/>
                  <a:gd name="connsiteY413" fmla="*/ 854770 h 1178108"/>
                  <a:gd name="connsiteX414" fmla="*/ 1352044 w 1485982"/>
                  <a:gd name="connsiteY414" fmla="*/ 819230 h 1178108"/>
                  <a:gd name="connsiteX415" fmla="*/ 1378351 w 1485982"/>
                  <a:gd name="connsiteY415" fmla="*/ 763833 h 1178108"/>
                  <a:gd name="connsiteX416" fmla="*/ 1431471 w 1485982"/>
                  <a:gd name="connsiteY416" fmla="*/ 605357 h 1178108"/>
                  <a:gd name="connsiteX417" fmla="*/ 1464735 w 1485982"/>
                  <a:gd name="connsiteY417" fmla="*/ 495575 h 1178108"/>
                  <a:gd name="connsiteX418" fmla="*/ 1477762 w 1485982"/>
                  <a:gd name="connsiteY418" fmla="*/ 451181 h 1178108"/>
                  <a:gd name="connsiteX419" fmla="*/ 1482947 w 1485982"/>
                  <a:gd name="connsiteY419" fmla="*/ 431577 h 1178108"/>
                  <a:gd name="connsiteX420" fmla="*/ 1484213 w 1485982"/>
                  <a:gd name="connsiteY420" fmla="*/ 426265 h 1178108"/>
                  <a:gd name="connsiteX421" fmla="*/ 1484592 w 1485982"/>
                  <a:gd name="connsiteY421" fmla="*/ 424494 h 1178108"/>
                  <a:gd name="connsiteX422" fmla="*/ 1485098 w 1485982"/>
                  <a:gd name="connsiteY422" fmla="*/ 420573 h 1178108"/>
                  <a:gd name="connsiteX423" fmla="*/ 1485098 w 1485982"/>
                  <a:gd name="connsiteY423" fmla="*/ 415008 h 1178108"/>
                  <a:gd name="connsiteX424" fmla="*/ 1483454 w 1485982"/>
                  <a:gd name="connsiteY424" fmla="*/ 403373 h 1178108"/>
                  <a:gd name="connsiteX425" fmla="*/ 1483454 w 1485982"/>
                  <a:gd name="connsiteY425" fmla="*/ 402234 h 1178108"/>
                  <a:gd name="connsiteX426" fmla="*/ 1191797 w 1485982"/>
                  <a:gd name="connsiteY426" fmla="*/ 985927 h 1178108"/>
                  <a:gd name="connsiteX427" fmla="*/ 1192049 w 1485982"/>
                  <a:gd name="connsiteY427" fmla="*/ 987824 h 1178108"/>
                  <a:gd name="connsiteX428" fmla="*/ 1192049 w 1485982"/>
                  <a:gd name="connsiteY428" fmla="*/ 988330 h 1178108"/>
                  <a:gd name="connsiteX429" fmla="*/ 1191797 w 1485982"/>
                  <a:gd name="connsiteY429" fmla="*/ 985169 h 1178108"/>
                  <a:gd name="connsiteX430" fmla="*/ 1191797 w 1485982"/>
                  <a:gd name="connsiteY430" fmla="*/ 985801 h 1178108"/>
                  <a:gd name="connsiteX431" fmla="*/ 1192808 w 1485982"/>
                  <a:gd name="connsiteY431" fmla="*/ 998955 h 1178108"/>
                  <a:gd name="connsiteX432" fmla="*/ 1192808 w 1485982"/>
                  <a:gd name="connsiteY432" fmla="*/ 998955 h 1178108"/>
                  <a:gd name="connsiteX433" fmla="*/ 1192808 w 1485982"/>
                  <a:gd name="connsiteY433" fmla="*/ 998955 h 1178108"/>
                  <a:gd name="connsiteX434" fmla="*/ 1192808 w 1485982"/>
                  <a:gd name="connsiteY434" fmla="*/ 998955 h 1178108"/>
                  <a:gd name="connsiteX435" fmla="*/ 964897 w 1485982"/>
                  <a:gd name="connsiteY435" fmla="*/ 427656 h 1178108"/>
                  <a:gd name="connsiteX436" fmla="*/ 968691 w 1485982"/>
                  <a:gd name="connsiteY436" fmla="*/ 417159 h 1178108"/>
                  <a:gd name="connsiteX437" fmla="*/ 966667 w 1485982"/>
                  <a:gd name="connsiteY437" fmla="*/ 428542 h 1178108"/>
                  <a:gd name="connsiteX438" fmla="*/ 963884 w 1485982"/>
                  <a:gd name="connsiteY438" fmla="*/ 435498 h 1178108"/>
                  <a:gd name="connsiteX439" fmla="*/ 964897 w 1485982"/>
                  <a:gd name="connsiteY439" fmla="*/ 427656 h 1178108"/>
                  <a:gd name="connsiteX440" fmla="*/ 552833 w 1485982"/>
                  <a:gd name="connsiteY440" fmla="*/ 398693 h 1178108"/>
                  <a:gd name="connsiteX441" fmla="*/ 552833 w 1485982"/>
                  <a:gd name="connsiteY441" fmla="*/ 398693 h 1178108"/>
                  <a:gd name="connsiteX442" fmla="*/ 552833 w 1485982"/>
                  <a:gd name="connsiteY442" fmla="*/ 398187 h 1178108"/>
                  <a:gd name="connsiteX443" fmla="*/ 553845 w 1485982"/>
                  <a:gd name="connsiteY443" fmla="*/ 398946 h 1178108"/>
                  <a:gd name="connsiteX444" fmla="*/ 553845 w 1485982"/>
                  <a:gd name="connsiteY444" fmla="*/ 398946 h 1178108"/>
                  <a:gd name="connsiteX445" fmla="*/ 553086 w 1485982"/>
                  <a:gd name="connsiteY445" fmla="*/ 398440 h 1178108"/>
                  <a:gd name="connsiteX446" fmla="*/ 553086 w 1485982"/>
                  <a:gd name="connsiteY446" fmla="*/ 398440 h 1178108"/>
                  <a:gd name="connsiteX447" fmla="*/ 553086 w 1485982"/>
                  <a:gd name="connsiteY447" fmla="*/ 398440 h 1178108"/>
                  <a:gd name="connsiteX448" fmla="*/ 553086 w 1485982"/>
                  <a:gd name="connsiteY448" fmla="*/ 398693 h 1178108"/>
                  <a:gd name="connsiteX449" fmla="*/ 382721 w 1485982"/>
                  <a:gd name="connsiteY449" fmla="*/ 442581 h 1178108"/>
                  <a:gd name="connsiteX450" fmla="*/ 372349 w 1485982"/>
                  <a:gd name="connsiteY450" fmla="*/ 469141 h 1178108"/>
                  <a:gd name="connsiteX451" fmla="*/ 372349 w 1485982"/>
                  <a:gd name="connsiteY451" fmla="*/ 469141 h 1178108"/>
                  <a:gd name="connsiteX452" fmla="*/ 374753 w 1485982"/>
                  <a:gd name="connsiteY452" fmla="*/ 461046 h 1178108"/>
                  <a:gd name="connsiteX453" fmla="*/ 382721 w 1485982"/>
                  <a:gd name="connsiteY453" fmla="*/ 442581 h 1178108"/>
                  <a:gd name="connsiteX454" fmla="*/ 405486 w 1485982"/>
                  <a:gd name="connsiteY454" fmla="*/ 360750 h 1178108"/>
                  <a:gd name="connsiteX455" fmla="*/ 404222 w 1485982"/>
                  <a:gd name="connsiteY455" fmla="*/ 358094 h 1178108"/>
                  <a:gd name="connsiteX456" fmla="*/ 405740 w 1485982"/>
                  <a:gd name="connsiteY456" fmla="*/ 359738 h 1178108"/>
                  <a:gd name="connsiteX457" fmla="*/ 405360 w 1485982"/>
                  <a:gd name="connsiteY457" fmla="*/ 360876 h 1178108"/>
                  <a:gd name="connsiteX458" fmla="*/ 552706 w 1485982"/>
                  <a:gd name="connsiteY458" fmla="*/ 390851 h 1178108"/>
                  <a:gd name="connsiteX459" fmla="*/ 552706 w 1485982"/>
                  <a:gd name="connsiteY459" fmla="*/ 390851 h 1178108"/>
                  <a:gd name="connsiteX460" fmla="*/ 552706 w 1485982"/>
                  <a:gd name="connsiteY460" fmla="*/ 390851 h 1178108"/>
                  <a:gd name="connsiteX461" fmla="*/ 552706 w 1485982"/>
                  <a:gd name="connsiteY461" fmla="*/ 390851 h 1178108"/>
                  <a:gd name="connsiteX462" fmla="*/ 552706 w 1485982"/>
                  <a:gd name="connsiteY462" fmla="*/ 390851 h 1178108"/>
                  <a:gd name="connsiteX463" fmla="*/ 552706 w 1485982"/>
                  <a:gd name="connsiteY463" fmla="*/ 390851 h 1178108"/>
                  <a:gd name="connsiteX464" fmla="*/ 552706 w 1485982"/>
                  <a:gd name="connsiteY464" fmla="*/ 390851 h 1178108"/>
                  <a:gd name="connsiteX465" fmla="*/ 552706 w 1485982"/>
                  <a:gd name="connsiteY465" fmla="*/ 390851 h 1178108"/>
                  <a:gd name="connsiteX466" fmla="*/ 552706 w 1485982"/>
                  <a:gd name="connsiteY466" fmla="*/ 390851 h 1178108"/>
                  <a:gd name="connsiteX467" fmla="*/ 552706 w 1485982"/>
                  <a:gd name="connsiteY467" fmla="*/ 390851 h 1178108"/>
                  <a:gd name="connsiteX468" fmla="*/ 552706 w 1485982"/>
                  <a:gd name="connsiteY468" fmla="*/ 390851 h 1178108"/>
                  <a:gd name="connsiteX469" fmla="*/ 552327 w 1485982"/>
                  <a:gd name="connsiteY469" fmla="*/ 391104 h 1178108"/>
                  <a:gd name="connsiteX470" fmla="*/ 552074 w 1485982"/>
                  <a:gd name="connsiteY470" fmla="*/ 391231 h 1178108"/>
                  <a:gd name="connsiteX471" fmla="*/ 552074 w 1485982"/>
                  <a:gd name="connsiteY471" fmla="*/ 391231 h 1178108"/>
                  <a:gd name="connsiteX472" fmla="*/ 552327 w 1485982"/>
                  <a:gd name="connsiteY472" fmla="*/ 391231 h 1178108"/>
                  <a:gd name="connsiteX473" fmla="*/ 552074 w 1485982"/>
                  <a:gd name="connsiteY473" fmla="*/ 391484 h 1178108"/>
                  <a:gd name="connsiteX474" fmla="*/ 552074 w 1485982"/>
                  <a:gd name="connsiteY474" fmla="*/ 391357 h 1178108"/>
                  <a:gd name="connsiteX475" fmla="*/ 552327 w 1485982"/>
                  <a:gd name="connsiteY475" fmla="*/ 391357 h 1178108"/>
                  <a:gd name="connsiteX476" fmla="*/ 552580 w 1485982"/>
                  <a:gd name="connsiteY476" fmla="*/ 391357 h 1178108"/>
                  <a:gd name="connsiteX477" fmla="*/ 552580 w 1485982"/>
                  <a:gd name="connsiteY477" fmla="*/ 391357 h 1178108"/>
                  <a:gd name="connsiteX478" fmla="*/ 552201 w 1485982"/>
                  <a:gd name="connsiteY478" fmla="*/ 391610 h 1178108"/>
                  <a:gd name="connsiteX479" fmla="*/ 552201 w 1485982"/>
                  <a:gd name="connsiteY479" fmla="*/ 391610 h 1178108"/>
                  <a:gd name="connsiteX480" fmla="*/ 552960 w 1485982"/>
                  <a:gd name="connsiteY480" fmla="*/ 390472 h 1178108"/>
                  <a:gd name="connsiteX481" fmla="*/ 552960 w 1485982"/>
                  <a:gd name="connsiteY481" fmla="*/ 390472 h 1178108"/>
                  <a:gd name="connsiteX482" fmla="*/ 552960 w 1485982"/>
                  <a:gd name="connsiteY482" fmla="*/ 390725 h 1178108"/>
                  <a:gd name="connsiteX483" fmla="*/ 552960 w 1485982"/>
                  <a:gd name="connsiteY483" fmla="*/ 390725 h 1178108"/>
                  <a:gd name="connsiteX484" fmla="*/ 552960 w 1485982"/>
                  <a:gd name="connsiteY484" fmla="*/ 390725 h 1178108"/>
                  <a:gd name="connsiteX485" fmla="*/ 553086 w 1485982"/>
                  <a:gd name="connsiteY485" fmla="*/ 390345 h 1178108"/>
                  <a:gd name="connsiteX486" fmla="*/ 553086 w 1485982"/>
                  <a:gd name="connsiteY486" fmla="*/ 390345 h 1178108"/>
                  <a:gd name="connsiteX487" fmla="*/ 553086 w 1485982"/>
                  <a:gd name="connsiteY487" fmla="*/ 390345 h 1178108"/>
                  <a:gd name="connsiteX488" fmla="*/ 551821 w 1485982"/>
                  <a:gd name="connsiteY488" fmla="*/ 391357 h 1178108"/>
                  <a:gd name="connsiteX489" fmla="*/ 551694 w 1485982"/>
                  <a:gd name="connsiteY489" fmla="*/ 391357 h 1178108"/>
                  <a:gd name="connsiteX490" fmla="*/ 551948 w 1485982"/>
                  <a:gd name="connsiteY490" fmla="*/ 391357 h 1178108"/>
                  <a:gd name="connsiteX491" fmla="*/ 551948 w 1485982"/>
                  <a:gd name="connsiteY491" fmla="*/ 391357 h 1178108"/>
                  <a:gd name="connsiteX492" fmla="*/ 551694 w 1485982"/>
                  <a:gd name="connsiteY492" fmla="*/ 391357 h 1178108"/>
                  <a:gd name="connsiteX493" fmla="*/ 551694 w 1485982"/>
                  <a:gd name="connsiteY493" fmla="*/ 391357 h 1178108"/>
                  <a:gd name="connsiteX494" fmla="*/ 551568 w 1485982"/>
                  <a:gd name="connsiteY494" fmla="*/ 391357 h 1178108"/>
                  <a:gd name="connsiteX495" fmla="*/ 551568 w 1485982"/>
                  <a:gd name="connsiteY495" fmla="*/ 391357 h 1178108"/>
                  <a:gd name="connsiteX496" fmla="*/ 549418 w 1485982"/>
                  <a:gd name="connsiteY496" fmla="*/ 391610 h 1178108"/>
                  <a:gd name="connsiteX497" fmla="*/ 551948 w 1485982"/>
                  <a:gd name="connsiteY497" fmla="*/ 391231 h 1178108"/>
                  <a:gd name="connsiteX498" fmla="*/ 552327 w 1485982"/>
                  <a:gd name="connsiteY498" fmla="*/ 392369 h 1178108"/>
                  <a:gd name="connsiteX499" fmla="*/ 552327 w 1485982"/>
                  <a:gd name="connsiteY499" fmla="*/ 392369 h 1178108"/>
                  <a:gd name="connsiteX500" fmla="*/ 552327 w 1485982"/>
                  <a:gd name="connsiteY500" fmla="*/ 392243 h 1178108"/>
                  <a:gd name="connsiteX501" fmla="*/ 552327 w 1485982"/>
                  <a:gd name="connsiteY501" fmla="*/ 392369 h 1178108"/>
                  <a:gd name="connsiteX502" fmla="*/ 552833 w 1485982"/>
                  <a:gd name="connsiteY502" fmla="*/ 390851 h 1178108"/>
                  <a:gd name="connsiteX503" fmla="*/ 554097 w 1485982"/>
                  <a:gd name="connsiteY503" fmla="*/ 389966 h 1178108"/>
                  <a:gd name="connsiteX504" fmla="*/ 552960 w 1485982"/>
                  <a:gd name="connsiteY504" fmla="*/ 390725 h 1178108"/>
                  <a:gd name="connsiteX505" fmla="*/ 552960 w 1485982"/>
                  <a:gd name="connsiteY505" fmla="*/ 390472 h 1178108"/>
                  <a:gd name="connsiteX506" fmla="*/ 553339 w 1485982"/>
                  <a:gd name="connsiteY506" fmla="*/ 389966 h 1178108"/>
                  <a:gd name="connsiteX507" fmla="*/ 553212 w 1485982"/>
                  <a:gd name="connsiteY507" fmla="*/ 390092 h 1178108"/>
                  <a:gd name="connsiteX508" fmla="*/ 553339 w 1485982"/>
                  <a:gd name="connsiteY508" fmla="*/ 389966 h 1178108"/>
                  <a:gd name="connsiteX509" fmla="*/ 554351 w 1485982"/>
                  <a:gd name="connsiteY509" fmla="*/ 388828 h 1178108"/>
                  <a:gd name="connsiteX510" fmla="*/ 553086 w 1485982"/>
                  <a:gd name="connsiteY510" fmla="*/ 388069 h 1178108"/>
                  <a:gd name="connsiteX511" fmla="*/ 554351 w 1485982"/>
                  <a:gd name="connsiteY511" fmla="*/ 388701 h 1178108"/>
                  <a:gd name="connsiteX512" fmla="*/ 554351 w 1485982"/>
                  <a:gd name="connsiteY512" fmla="*/ 388701 h 1178108"/>
                  <a:gd name="connsiteX513" fmla="*/ 554477 w 1485982"/>
                  <a:gd name="connsiteY513" fmla="*/ 388701 h 1178108"/>
                  <a:gd name="connsiteX514" fmla="*/ 554477 w 1485982"/>
                  <a:gd name="connsiteY514" fmla="*/ 388701 h 1178108"/>
                  <a:gd name="connsiteX515" fmla="*/ 554604 w 1485982"/>
                  <a:gd name="connsiteY515" fmla="*/ 388701 h 1178108"/>
                  <a:gd name="connsiteX516" fmla="*/ 554477 w 1485982"/>
                  <a:gd name="connsiteY516" fmla="*/ 388701 h 1178108"/>
                  <a:gd name="connsiteX517" fmla="*/ 553971 w 1485982"/>
                  <a:gd name="connsiteY517" fmla="*/ 389713 h 1178108"/>
                  <a:gd name="connsiteX518" fmla="*/ 552706 w 1485982"/>
                  <a:gd name="connsiteY518" fmla="*/ 390725 h 1178108"/>
                  <a:gd name="connsiteX519" fmla="*/ 552706 w 1485982"/>
                  <a:gd name="connsiteY519" fmla="*/ 390725 h 1178108"/>
                  <a:gd name="connsiteX520" fmla="*/ 544106 w 1485982"/>
                  <a:gd name="connsiteY520" fmla="*/ 408179 h 1178108"/>
                  <a:gd name="connsiteX521" fmla="*/ 545497 w 1485982"/>
                  <a:gd name="connsiteY521" fmla="*/ 405902 h 1178108"/>
                  <a:gd name="connsiteX522" fmla="*/ 545497 w 1485982"/>
                  <a:gd name="connsiteY522" fmla="*/ 407546 h 1178108"/>
                  <a:gd name="connsiteX523" fmla="*/ 545244 w 1485982"/>
                  <a:gd name="connsiteY523" fmla="*/ 409696 h 1178108"/>
                  <a:gd name="connsiteX524" fmla="*/ 543600 w 1485982"/>
                  <a:gd name="connsiteY524" fmla="*/ 413111 h 1178108"/>
                  <a:gd name="connsiteX525" fmla="*/ 544106 w 1485982"/>
                  <a:gd name="connsiteY525" fmla="*/ 408305 h 1178108"/>
                  <a:gd name="connsiteX526" fmla="*/ 552833 w 1485982"/>
                  <a:gd name="connsiteY526" fmla="*/ 398187 h 1178108"/>
                  <a:gd name="connsiteX527" fmla="*/ 552833 w 1485982"/>
                  <a:gd name="connsiteY527" fmla="*/ 398187 h 1178108"/>
                  <a:gd name="connsiteX528" fmla="*/ 553845 w 1485982"/>
                  <a:gd name="connsiteY528" fmla="*/ 398946 h 1178108"/>
                  <a:gd name="connsiteX529" fmla="*/ 553845 w 1485982"/>
                  <a:gd name="connsiteY529" fmla="*/ 398946 h 1178108"/>
                  <a:gd name="connsiteX530" fmla="*/ 552833 w 1485982"/>
                  <a:gd name="connsiteY530" fmla="*/ 398187 h 1178108"/>
                  <a:gd name="connsiteX531" fmla="*/ 552833 w 1485982"/>
                  <a:gd name="connsiteY531" fmla="*/ 398187 h 1178108"/>
                  <a:gd name="connsiteX532" fmla="*/ 552706 w 1485982"/>
                  <a:gd name="connsiteY532" fmla="*/ 394646 h 1178108"/>
                  <a:gd name="connsiteX533" fmla="*/ 552327 w 1485982"/>
                  <a:gd name="connsiteY533" fmla="*/ 392369 h 1178108"/>
                  <a:gd name="connsiteX534" fmla="*/ 552580 w 1485982"/>
                  <a:gd name="connsiteY534" fmla="*/ 391610 h 1178108"/>
                  <a:gd name="connsiteX535" fmla="*/ 552833 w 1485982"/>
                  <a:gd name="connsiteY535" fmla="*/ 392369 h 1178108"/>
                  <a:gd name="connsiteX536" fmla="*/ 553339 w 1485982"/>
                  <a:gd name="connsiteY536" fmla="*/ 394519 h 1178108"/>
                  <a:gd name="connsiteX537" fmla="*/ 553845 w 1485982"/>
                  <a:gd name="connsiteY537" fmla="*/ 398440 h 1178108"/>
                  <a:gd name="connsiteX538" fmla="*/ 553845 w 1485982"/>
                  <a:gd name="connsiteY538" fmla="*/ 398946 h 1178108"/>
                  <a:gd name="connsiteX539" fmla="*/ 552833 w 1485982"/>
                  <a:gd name="connsiteY539" fmla="*/ 398187 h 1178108"/>
                  <a:gd name="connsiteX540" fmla="*/ 554983 w 1485982"/>
                  <a:gd name="connsiteY540" fmla="*/ 389081 h 1178108"/>
                  <a:gd name="connsiteX541" fmla="*/ 556374 w 1485982"/>
                  <a:gd name="connsiteY541" fmla="*/ 393887 h 1178108"/>
                  <a:gd name="connsiteX542" fmla="*/ 556627 w 1485982"/>
                  <a:gd name="connsiteY542" fmla="*/ 401222 h 1178108"/>
                  <a:gd name="connsiteX543" fmla="*/ 555615 w 1485982"/>
                  <a:gd name="connsiteY543" fmla="*/ 400464 h 1178108"/>
                  <a:gd name="connsiteX544" fmla="*/ 554856 w 1485982"/>
                  <a:gd name="connsiteY544" fmla="*/ 389081 h 1178108"/>
                  <a:gd name="connsiteX545" fmla="*/ 977291 w 1485982"/>
                  <a:gd name="connsiteY545" fmla="*/ 393760 h 1178108"/>
                  <a:gd name="connsiteX546" fmla="*/ 975773 w 1485982"/>
                  <a:gd name="connsiteY546" fmla="*/ 405270 h 1178108"/>
                  <a:gd name="connsiteX547" fmla="*/ 970714 w 1485982"/>
                  <a:gd name="connsiteY547" fmla="*/ 418423 h 1178108"/>
                  <a:gd name="connsiteX548" fmla="*/ 971599 w 1485982"/>
                  <a:gd name="connsiteY548" fmla="*/ 409317 h 1178108"/>
                  <a:gd name="connsiteX549" fmla="*/ 977291 w 1485982"/>
                  <a:gd name="connsiteY549" fmla="*/ 393887 h 1178108"/>
                  <a:gd name="connsiteX550" fmla="*/ 852837 w 1485982"/>
                  <a:gd name="connsiteY550" fmla="*/ 306744 h 1178108"/>
                  <a:gd name="connsiteX551" fmla="*/ 853849 w 1485982"/>
                  <a:gd name="connsiteY551" fmla="*/ 306744 h 1178108"/>
                  <a:gd name="connsiteX552" fmla="*/ 853090 w 1485982"/>
                  <a:gd name="connsiteY552" fmla="*/ 306744 h 1178108"/>
                  <a:gd name="connsiteX553" fmla="*/ 852837 w 1485982"/>
                  <a:gd name="connsiteY553" fmla="*/ 306744 h 1178108"/>
                  <a:gd name="connsiteX554" fmla="*/ 998034 w 1485982"/>
                  <a:gd name="connsiteY554" fmla="*/ 311044 h 1178108"/>
                  <a:gd name="connsiteX555" fmla="*/ 998034 w 1485982"/>
                  <a:gd name="connsiteY555" fmla="*/ 311044 h 1178108"/>
                  <a:gd name="connsiteX556" fmla="*/ 998034 w 1485982"/>
                  <a:gd name="connsiteY556" fmla="*/ 311044 h 1178108"/>
                  <a:gd name="connsiteX557" fmla="*/ 998034 w 1485982"/>
                  <a:gd name="connsiteY557" fmla="*/ 310538 h 1178108"/>
                  <a:gd name="connsiteX558" fmla="*/ 998034 w 1485982"/>
                  <a:gd name="connsiteY558" fmla="*/ 310538 h 1178108"/>
                  <a:gd name="connsiteX559" fmla="*/ 998034 w 1485982"/>
                  <a:gd name="connsiteY559" fmla="*/ 310538 h 1178108"/>
                  <a:gd name="connsiteX560" fmla="*/ 998034 w 1485982"/>
                  <a:gd name="connsiteY560" fmla="*/ 310538 h 1178108"/>
                  <a:gd name="connsiteX561" fmla="*/ 998034 w 1485982"/>
                  <a:gd name="connsiteY561" fmla="*/ 310538 h 1178108"/>
                  <a:gd name="connsiteX562" fmla="*/ 998034 w 1485982"/>
                  <a:gd name="connsiteY562" fmla="*/ 310538 h 1178108"/>
                  <a:gd name="connsiteX563" fmla="*/ 998034 w 1485982"/>
                  <a:gd name="connsiteY563" fmla="*/ 311044 h 1178108"/>
                  <a:gd name="connsiteX564" fmla="*/ 998034 w 1485982"/>
                  <a:gd name="connsiteY564" fmla="*/ 311044 h 1178108"/>
                  <a:gd name="connsiteX565" fmla="*/ 998034 w 1485982"/>
                  <a:gd name="connsiteY565" fmla="*/ 311044 h 1178108"/>
                  <a:gd name="connsiteX566" fmla="*/ 998034 w 1485982"/>
                  <a:gd name="connsiteY566" fmla="*/ 311044 h 1178108"/>
                  <a:gd name="connsiteX567" fmla="*/ 998034 w 1485982"/>
                  <a:gd name="connsiteY567" fmla="*/ 311044 h 1178108"/>
                  <a:gd name="connsiteX568" fmla="*/ 998034 w 1485982"/>
                  <a:gd name="connsiteY568" fmla="*/ 311044 h 1178108"/>
                  <a:gd name="connsiteX569" fmla="*/ 998034 w 1485982"/>
                  <a:gd name="connsiteY569" fmla="*/ 310538 h 1178108"/>
                  <a:gd name="connsiteX570" fmla="*/ 998034 w 1485982"/>
                  <a:gd name="connsiteY570" fmla="*/ 310538 h 1178108"/>
                  <a:gd name="connsiteX571" fmla="*/ 998034 w 1485982"/>
                  <a:gd name="connsiteY571" fmla="*/ 310538 h 1178108"/>
                  <a:gd name="connsiteX572" fmla="*/ 998034 w 1485982"/>
                  <a:gd name="connsiteY572" fmla="*/ 310538 h 1178108"/>
                  <a:gd name="connsiteX573" fmla="*/ 998034 w 1485982"/>
                  <a:gd name="connsiteY573" fmla="*/ 310538 h 1178108"/>
                  <a:gd name="connsiteX574" fmla="*/ 998034 w 1485982"/>
                  <a:gd name="connsiteY574" fmla="*/ 310538 h 1178108"/>
                  <a:gd name="connsiteX575" fmla="*/ 998034 w 1485982"/>
                  <a:gd name="connsiteY575" fmla="*/ 310538 h 1178108"/>
                  <a:gd name="connsiteX576" fmla="*/ 998034 w 1485982"/>
                  <a:gd name="connsiteY576" fmla="*/ 310791 h 1178108"/>
                  <a:gd name="connsiteX577" fmla="*/ 998286 w 1485982"/>
                  <a:gd name="connsiteY577" fmla="*/ 311171 h 1178108"/>
                  <a:gd name="connsiteX578" fmla="*/ 998034 w 1485982"/>
                  <a:gd name="connsiteY578" fmla="*/ 310791 h 1178108"/>
                  <a:gd name="connsiteX579" fmla="*/ 998034 w 1485982"/>
                  <a:gd name="connsiteY579" fmla="*/ 310791 h 1178108"/>
                  <a:gd name="connsiteX580" fmla="*/ 998034 w 1485982"/>
                  <a:gd name="connsiteY580" fmla="*/ 311550 h 1178108"/>
                  <a:gd name="connsiteX581" fmla="*/ 998034 w 1485982"/>
                  <a:gd name="connsiteY581" fmla="*/ 311550 h 1178108"/>
                  <a:gd name="connsiteX582" fmla="*/ 998034 w 1485982"/>
                  <a:gd name="connsiteY582" fmla="*/ 311550 h 1178108"/>
                  <a:gd name="connsiteX583" fmla="*/ 998034 w 1485982"/>
                  <a:gd name="connsiteY583" fmla="*/ 311550 h 1178108"/>
                  <a:gd name="connsiteX584" fmla="*/ 998034 w 1485982"/>
                  <a:gd name="connsiteY584" fmla="*/ 311550 h 1178108"/>
                  <a:gd name="connsiteX585" fmla="*/ 998034 w 1485982"/>
                  <a:gd name="connsiteY585" fmla="*/ 311171 h 1178108"/>
                  <a:gd name="connsiteX586" fmla="*/ 998034 w 1485982"/>
                  <a:gd name="connsiteY586" fmla="*/ 311424 h 1178108"/>
                  <a:gd name="connsiteX587" fmla="*/ 998034 w 1485982"/>
                  <a:gd name="connsiteY587" fmla="*/ 311424 h 1178108"/>
                  <a:gd name="connsiteX588" fmla="*/ 998034 w 1485982"/>
                  <a:gd name="connsiteY588" fmla="*/ 311171 h 1178108"/>
                  <a:gd name="connsiteX589" fmla="*/ 998034 w 1485982"/>
                  <a:gd name="connsiteY589" fmla="*/ 311171 h 1178108"/>
                  <a:gd name="connsiteX590" fmla="*/ 996263 w 1485982"/>
                  <a:gd name="connsiteY590" fmla="*/ 312056 h 1178108"/>
                  <a:gd name="connsiteX591" fmla="*/ 996768 w 1485982"/>
                  <a:gd name="connsiteY591" fmla="*/ 311803 h 1178108"/>
                  <a:gd name="connsiteX592" fmla="*/ 996389 w 1485982"/>
                  <a:gd name="connsiteY592" fmla="*/ 311929 h 1178108"/>
                  <a:gd name="connsiteX593" fmla="*/ 996263 w 1485982"/>
                  <a:gd name="connsiteY593" fmla="*/ 311929 h 1178108"/>
                  <a:gd name="connsiteX594" fmla="*/ 1000437 w 1485982"/>
                  <a:gd name="connsiteY594" fmla="*/ 333937 h 1178108"/>
                  <a:gd name="connsiteX595" fmla="*/ 1000437 w 1485982"/>
                  <a:gd name="connsiteY595" fmla="*/ 333937 h 1178108"/>
                  <a:gd name="connsiteX596" fmla="*/ 1000816 w 1485982"/>
                  <a:gd name="connsiteY596" fmla="*/ 336846 h 1178108"/>
                  <a:gd name="connsiteX597" fmla="*/ 1000816 w 1485982"/>
                  <a:gd name="connsiteY597" fmla="*/ 336846 h 1178108"/>
                  <a:gd name="connsiteX598" fmla="*/ 1000437 w 1485982"/>
                  <a:gd name="connsiteY598" fmla="*/ 333937 h 1178108"/>
                  <a:gd name="connsiteX599" fmla="*/ 990824 w 1485982"/>
                  <a:gd name="connsiteY599" fmla="*/ 327866 h 1178108"/>
                  <a:gd name="connsiteX600" fmla="*/ 990824 w 1485982"/>
                  <a:gd name="connsiteY600" fmla="*/ 327866 h 1178108"/>
                  <a:gd name="connsiteX601" fmla="*/ 990571 w 1485982"/>
                  <a:gd name="connsiteY601" fmla="*/ 327866 h 1178108"/>
                  <a:gd name="connsiteX602" fmla="*/ 990571 w 1485982"/>
                  <a:gd name="connsiteY602" fmla="*/ 327866 h 1178108"/>
                  <a:gd name="connsiteX603" fmla="*/ 990824 w 1485982"/>
                  <a:gd name="connsiteY603" fmla="*/ 327866 h 1178108"/>
                  <a:gd name="connsiteX604" fmla="*/ 990065 w 1485982"/>
                  <a:gd name="connsiteY604" fmla="*/ 327866 h 1178108"/>
                  <a:gd name="connsiteX605" fmla="*/ 990318 w 1485982"/>
                  <a:gd name="connsiteY605" fmla="*/ 327866 h 1178108"/>
                  <a:gd name="connsiteX606" fmla="*/ 990318 w 1485982"/>
                  <a:gd name="connsiteY606" fmla="*/ 327866 h 1178108"/>
                  <a:gd name="connsiteX607" fmla="*/ 990065 w 1485982"/>
                  <a:gd name="connsiteY607" fmla="*/ 327866 h 1178108"/>
                  <a:gd name="connsiteX608" fmla="*/ 990065 w 1485982"/>
                  <a:gd name="connsiteY608" fmla="*/ 327866 h 1178108"/>
                  <a:gd name="connsiteX609" fmla="*/ 990065 w 1485982"/>
                  <a:gd name="connsiteY609" fmla="*/ 327866 h 1178108"/>
                  <a:gd name="connsiteX610" fmla="*/ 983868 w 1485982"/>
                  <a:gd name="connsiteY610" fmla="*/ 328372 h 1178108"/>
                  <a:gd name="connsiteX611" fmla="*/ 986524 w 1485982"/>
                  <a:gd name="connsiteY611" fmla="*/ 328119 h 1178108"/>
                  <a:gd name="connsiteX612" fmla="*/ 986524 w 1485982"/>
                  <a:gd name="connsiteY612" fmla="*/ 328119 h 1178108"/>
                  <a:gd name="connsiteX613" fmla="*/ 983868 w 1485982"/>
                  <a:gd name="connsiteY613" fmla="*/ 328372 h 1178108"/>
                  <a:gd name="connsiteX614" fmla="*/ 983868 w 1485982"/>
                  <a:gd name="connsiteY614" fmla="*/ 328372 h 1178108"/>
                  <a:gd name="connsiteX615" fmla="*/ 1232017 w 1485982"/>
                  <a:gd name="connsiteY615" fmla="*/ 752324 h 1178108"/>
                  <a:gd name="connsiteX616" fmla="*/ 1234040 w 1485982"/>
                  <a:gd name="connsiteY616" fmla="*/ 752071 h 1178108"/>
                  <a:gd name="connsiteX617" fmla="*/ 1234167 w 1485982"/>
                  <a:gd name="connsiteY617" fmla="*/ 752071 h 1178108"/>
                  <a:gd name="connsiteX618" fmla="*/ 1230499 w 1485982"/>
                  <a:gd name="connsiteY618" fmla="*/ 752450 h 1178108"/>
                  <a:gd name="connsiteX619" fmla="*/ 1231005 w 1485982"/>
                  <a:gd name="connsiteY619" fmla="*/ 752450 h 1178108"/>
                  <a:gd name="connsiteX620" fmla="*/ 1232017 w 1485982"/>
                  <a:gd name="connsiteY620" fmla="*/ 752324 h 1178108"/>
                  <a:gd name="connsiteX621" fmla="*/ 1221519 w 1485982"/>
                  <a:gd name="connsiteY621" fmla="*/ 756118 h 1178108"/>
                  <a:gd name="connsiteX622" fmla="*/ 1221519 w 1485982"/>
                  <a:gd name="connsiteY622" fmla="*/ 756118 h 1178108"/>
                  <a:gd name="connsiteX623" fmla="*/ 1221519 w 1485982"/>
                  <a:gd name="connsiteY623" fmla="*/ 756118 h 1178108"/>
                  <a:gd name="connsiteX624" fmla="*/ 1221392 w 1485982"/>
                  <a:gd name="connsiteY624" fmla="*/ 756498 h 1178108"/>
                  <a:gd name="connsiteX625" fmla="*/ 1221392 w 1485982"/>
                  <a:gd name="connsiteY625" fmla="*/ 756498 h 1178108"/>
                  <a:gd name="connsiteX626" fmla="*/ 1221392 w 1485982"/>
                  <a:gd name="connsiteY626" fmla="*/ 756371 h 1178108"/>
                  <a:gd name="connsiteX627" fmla="*/ 1222025 w 1485982"/>
                  <a:gd name="connsiteY627" fmla="*/ 755486 h 1178108"/>
                  <a:gd name="connsiteX628" fmla="*/ 1222658 w 1485982"/>
                  <a:gd name="connsiteY628" fmla="*/ 754980 h 1178108"/>
                  <a:gd name="connsiteX629" fmla="*/ 1221772 w 1485982"/>
                  <a:gd name="connsiteY629" fmla="*/ 755739 h 1178108"/>
                  <a:gd name="connsiteX630" fmla="*/ 1221898 w 1485982"/>
                  <a:gd name="connsiteY630" fmla="*/ 755612 h 1178108"/>
                  <a:gd name="connsiteX631" fmla="*/ 1221898 w 1485982"/>
                  <a:gd name="connsiteY631" fmla="*/ 755612 h 1178108"/>
                  <a:gd name="connsiteX632" fmla="*/ 1228475 w 1485982"/>
                  <a:gd name="connsiteY632" fmla="*/ 752830 h 1178108"/>
                  <a:gd name="connsiteX633" fmla="*/ 1228222 w 1485982"/>
                  <a:gd name="connsiteY633" fmla="*/ 752830 h 1178108"/>
                  <a:gd name="connsiteX634" fmla="*/ 1228348 w 1485982"/>
                  <a:gd name="connsiteY634" fmla="*/ 752830 h 1178108"/>
                  <a:gd name="connsiteX635" fmla="*/ 1228348 w 1485982"/>
                  <a:gd name="connsiteY635" fmla="*/ 752830 h 1178108"/>
                  <a:gd name="connsiteX636" fmla="*/ 1216080 w 1485982"/>
                  <a:gd name="connsiteY636" fmla="*/ 745114 h 1178108"/>
                  <a:gd name="connsiteX637" fmla="*/ 1216080 w 1485982"/>
                  <a:gd name="connsiteY637" fmla="*/ 745241 h 1178108"/>
                  <a:gd name="connsiteX638" fmla="*/ 1215701 w 1485982"/>
                  <a:gd name="connsiteY638" fmla="*/ 744735 h 1178108"/>
                  <a:gd name="connsiteX639" fmla="*/ 1215954 w 1485982"/>
                  <a:gd name="connsiteY639" fmla="*/ 745114 h 1178108"/>
                  <a:gd name="connsiteX640" fmla="*/ 1221519 w 1485982"/>
                  <a:gd name="connsiteY640" fmla="*/ 756498 h 1178108"/>
                  <a:gd name="connsiteX641" fmla="*/ 1221519 w 1485982"/>
                  <a:gd name="connsiteY641" fmla="*/ 757130 h 1178108"/>
                  <a:gd name="connsiteX642" fmla="*/ 1221519 w 1485982"/>
                  <a:gd name="connsiteY642" fmla="*/ 757130 h 1178108"/>
                  <a:gd name="connsiteX643" fmla="*/ 1221519 w 1485982"/>
                  <a:gd name="connsiteY643" fmla="*/ 757003 h 1178108"/>
                  <a:gd name="connsiteX644" fmla="*/ 1221519 w 1485982"/>
                  <a:gd name="connsiteY644" fmla="*/ 756498 h 1178108"/>
                  <a:gd name="connsiteX645" fmla="*/ 1221519 w 1485982"/>
                  <a:gd name="connsiteY645" fmla="*/ 756498 h 1178108"/>
                  <a:gd name="connsiteX646" fmla="*/ 1219242 w 1485982"/>
                  <a:gd name="connsiteY646" fmla="*/ 751059 h 1178108"/>
                  <a:gd name="connsiteX647" fmla="*/ 1219242 w 1485982"/>
                  <a:gd name="connsiteY647" fmla="*/ 751059 h 1178108"/>
                  <a:gd name="connsiteX648" fmla="*/ 1219242 w 1485982"/>
                  <a:gd name="connsiteY648" fmla="*/ 751059 h 1178108"/>
                  <a:gd name="connsiteX649" fmla="*/ 1219242 w 1485982"/>
                  <a:gd name="connsiteY649" fmla="*/ 751059 h 1178108"/>
                  <a:gd name="connsiteX650" fmla="*/ 1239226 w 1485982"/>
                  <a:gd name="connsiteY650" fmla="*/ 751818 h 1178108"/>
                  <a:gd name="connsiteX651" fmla="*/ 1238467 w 1485982"/>
                  <a:gd name="connsiteY651" fmla="*/ 751818 h 1178108"/>
                  <a:gd name="connsiteX652" fmla="*/ 1239099 w 1485982"/>
                  <a:gd name="connsiteY652" fmla="*/ 751818 h 1178108"/>
                  <a:gd name="connsiteX653" fmla="*/ 1239226 w 1485982"/>
                  <a:gd name="connsiteY653" fmla="*/ 751818 h 1178108"/>
                  <a:gd name="connsiteX654" fmla="*/ 973117 w 1485982"/>
                  <a:gd name="connsiteY654" fmla="*/ 354552 h 1178108"/>
                  <a:gd name="connsiteX655" fmla="*/ 975520 w 1485982"/>
                  <a:gd name="connsiteY655" fmla="*/ 349114 h 1178108"/>
                  <a:gd name="connsiteX656" fmla="*/ 972611 w 1485982"/>
                  <a:gd name="connsiteY656" fmla="*/ 359232 h 1178108"/>
                  <a:gd name="connsiteX657" fmla="*/ 972865 w 1485982"/>
                  <a:gd name="connsiteY657" fmla="*/ 354932 h 1178108"/>
                  <a:gd name="connsiteX658" fmla="*/ 973117 w 1485982"/>
                  <a:gd name="connsiteY658" fmla="*/ 354426 h 1178108"/>
                  <a:gd name="connsiteX659" fmla="*/ 972358 w 1485982"/>
                  <a:gd name="connsiteY659" fmla="*/ 392116 h 1178108"/>
                  <a:gd name="connsiteX660" fmla="*/ 967805 w 1485982"/>
                  <a:gd name="connsiteY660" fmla="*/ 405143 h 1178108"/>
                  <a:gd name="connsiteX661" fmla="*/ 968437 w 1485982"/>
                  <a:gd name="connsiteY661" fmla="*/ 399325 h 1178108"/>
                  <a:gd name="connsiteX662" fmla="*/ 972232 w 1485982"/>
                  <a:gd name="connsiteY662" fmla="*/ 392116 h 1178108"/>
                  <a:gd name="connsiteX663" fmla="*/ 967173 w 1485982"/>
                  <a:gd name="connsiteY663" fmla="*/ 452572 h 1178108"/>
                  <a:gd name="connsiteX664" fmla="*/ 969450 w 1485982"/>
                  <a:gd name="connsiteY664" fmla="*/ 431198 h 1178108"/>
                  <a:gd name="connsiteX665" fmla="*/ 974129 w 1485982"/>
                  <a:gd name="connsiteY665" fmla="*/ 418676 h 1178108"/>
                  <a:gd name="connsiteX666" fmla="*/ 973370 w 1485982"/>
                  <a:gd name="connsiteY666" fmla="*/ 424368 h 1178108"/>
                  <a:gd name="connsiteX667" fmla="*/ 969450 w 1485982"/>
                  <a:gd name="connsiteY667" fmla="*/ 453584 h 1178108"/>
                  <a:gd name="connsiteX668" fmla="*/ 965655 w 1485982"/>
                  <a:gd name="connsiteY668" fmla="*/ 480271 h 1178108"/>
                  <a:gd name="connsiteX669" fmla="*/ 961987 w 1485982"/>
                  <a:gd name="connsiteY669" fmla="*/ 506831 h 1178108"/>
                  <a:gd name="connsiteX670" fmla="*/ 967173 w 1485982"/>
                  <a:gd name="connsiteY670" fmla="*/ 452699 h 1178108"/>
                  <a:gd name="connsiteX671" fmla="*/ 1246941 w 1485982"/>
                  <a:gd name="connsiteY671" fmla="*/ 700088 h 1178108"/>
                  <a:gd name="connsiteX672" fmla="*/ 1245676 w 1485982"/>
                  <a:gd name="connsiteY672" fmla="*/ 701733 h 1178108"/>
                  <a:gd name="connsiteX673" fmla="*/ 1247193 w 1485982"/>
                  <a:gd name="connsiteY673" fmla="*/ 691361 h 1178108"/>
                  <a:gd name="connsiteX674" fmla="*/ 1248332 w 1485982"/>
                  <a:gd name="connsiteY674" fmla="*/ 689718 h 1178108"/>
                  <a:gd name="connsiteX675" fmla="*/ 1246941 w 1485982"/>
                  <a:gd name="connsiteY675" fmla="*/ 700088 h 1178108"/>
                  <a:gd name="connsiteX676" fmla="*/ 1248459 w 1485982"/>
                  <a:gd name="connsiteY676" fmla="*/ 688199 h 1178108"/>
                  <a:gd name="connsiteX677" fmla="*/ 1247447 w 1485982"/>
                  <a:gd name="connsiteY677" fmla="*/ 689718 h 1178108"/>
                  <a:gd name="connsiteX678" fmla="*/ 1255920 w 1485982"/>
                  <a:gd name="connsiteY678" fmla="*/ 631664 h 1178108"/>
                  <a:gd name="connsiteX679" fmla="*/ 1248459 w 1485982"/>
                  <a:gd name="connsiteY679" fmla="*/ 688199 h 1178108"/>
                  <a:gd name="connsiteX680" fmla="*/ 539426 w 1485982"/>
                  <a:gd name="connsiteY680" fmla="*/ 423609 h 1178108"/>
                  <a:gd name="connsiteX681" fmla="*/ 539553 w 1485982"/>
                  <a:gd name="connsiteY681" fmla="*/ 422597 h 1178108"/>
                  <a:gd name="connsiteX682" fmla="*/ 542715 w 1485982"/>
                  <a:gd name="connsiteY682" fmla="*/ 410835 h 1178108"/>
                  <a:gd name="connsiteX683" fmla="*/ 542842 w 1485982"/>
                  <a:gd name="connsiteY683" fmla="*/ 410582 h 1178108"/>
                  <a:gd name="connsiteX684" fmla="*/ 542588 w 1485982"/>
                  <a:gd name="connsiteY684" fmla="*/ 416273 h 1178108"/>
                  <a:gd name="connsiteX685" fmla="*/ 540185 w 1485982"/>
                  <a:gd name="connsiteY685" fmla="*/ 430818 h 1178108"/>
                  <a:gd name="connsiteX686" fmla="*/ 538541 w 1485982"/>
                  <a:gd name="connsiteY686" fmla="*/ 436257 h 1178108"/>
                  <a:gd name="connsiteX687" fmla="*/ 539300 w 1485982"/>
                  <a:gd name="connsiteY687" fmla="*/ 423609 h 1178108"/>
                  <a:gd name="connsiteX688" fmla="*/ 538161 w 1485982"/>
                  <a:gd name="connsiteY688" fmla="*/ 445616 h 1178108"/>
                  <a:gd name="connsiteX689" fmla="*/ 538794 w 1485982"/>
                  <a:gd name="connsiteY689" fmla="*/ 444098 h 1178108"/>
                  <a:gd name="connsiteX690" fmla="*/ 541829 w 1485982"/>
                  <a:gd name="connsiteY690" fmla="*/ 435877 h 1178108"/>
                  <a:gd name="connsiteX691" fmla="*/ 543094 w 1485982"/>
                  <a:gd name="connsiteY691" fmla="*/ 430945 h 1178108"/>
                  <a:gd name="connsiteX692" fmla="*/ 540312 w 1485982"/>
                  <a:gd name="connsiteY692" fmla="*/ 456114 h 1178108"/>
                  <a:gd name="connsiteX693" fmla="*/ 536643 w 1485982"/>
                  <a:gd name="connsiteY693" fmla="*/ 466105 h 1178108"/>
                  <a:gd name="connsiteX694" fmla="*/ 538161 w 1485982"/>
                  <a:gd name="connsiteY694" fmla="*/ 445490 h 1178108"/>
                  <a:gd name="connsiteX695" fmla="*/ 535506 w 1485982"/>
                  <a:gd name="connsiteY695" fmla="*/ 480777 h 1178108"/>
                  <a:gd name="connsiteX696" fmla="*/ 536011 w 1485982"/>
                  <a:gd name="connsiteY696" fmla="*/ 474326 h 1178108"/>
                  <a:gd name="connsiteX697" fmla="*/ 539300 w 1485982"/>
                  <a:gd name="connsiteY697" fmla="*/ 465347 h 1178108"/>
                  <a:gd name="connsiteX698" fmla="*/ 539300 w 1485982"/>
                  <a:gd name="connsiteY698" fmla="*/ 465852 h 1178108"/>
                  <a:gd name="connsiteX699" fmla="*/ 538161 w 1485982"/>
                  <a:gd name="connsiteY699" fmla="*/ 475338 h 1178108"/>
                  <a:gd name="connsiteX700" fmla="*/ 535379 w 1485982"/>
                  <a:gd name="connsiteY700" fmla="*/ 480777 h 1178108"/>
                  <a:gd name="connsiteX701" fmla="*/ 554730 w 1485982"/>
                  <a:gd name="connsiteY701" fmla="*/ 410708 h 1178108"/>
                  <a:gd name="connsiteX702" fmla="*/ 551568 w 1485982"/>
                  <a:gd name="connsiteY702" fmla="*/ 416273 h 1178108"/>
                  <a:gd name="connsiteX703" fmla="*/ 552327 w 1485982"/>
                  <a:gd name="connsiteY703" fmla="*/ 409444 h 1178108"/>
                  <a:gd name="connsiteX704" fmla="*/ 552706 w 1485982"/>
                  <a:gd name="connsiteY704" fmla="*/ 403626 h 1178108"/>
                  <a:gd name="connsiteX705" fmla="*/ 553971 w 1485982"/>
                  <a:gd name="connsiteY705" fmla="*/ 401855 h 1178108"/>
                  <a:gd name="connsiteX706" fmla="*/ 553971 w 1485982"/>
                  <a:gd name="connsiteY706" fmla="*/ 401855 h 1178108"/>
                  <a:gd name="connsiteX707" fmla="*/ 553971 w 1485982"/>
                  <a:gd name="connsiteY707" fmla="*/ 404131 h 1178108"/>
                  <a:gd name="connsiteX708" fmla="*/ 554604 w 1485982"/>
                  <a:gd name="connsiteY708" fmla="*/ 406155 h 1178108"/>
                  <a:gd name="connsiteX709" fmla="*/ 555615 w 1485982"/>
                  <a:gd name="connsiteY709" fmla="*/ 400717 h 1178108"/>
                  <a:gd name="connsiteX710" fmla="*/ 555615 w 1485982"/>
                  <a:gd name="connsiteY710" fmla="*/ 400717 h 1178108"/>
                  <a:gd name="connsiteX711" fmla="*/ 555615 w 1485982"/>
                  <a:gd name="connsiteY711" fmla="*/ 400717 h 1178108"/>
                  <a:gd name="connsiteX712" fmla="*/ 556627 w 1485982"/>
                  <a:gd name="connsiteY712" fmla="*/ 401475 h 1178108"/>
                  <a:gd name="connsiteX713" fmla="*/ 556248 w 1485982"/>
                  <a:gd name="connsiteY713" fmla="*/ 408305 h 1178108"/>
                  <a:gd name="connsiteX714" fmla="*/ 554477 w 1485982"/>
                  <a:gd name="connsiteY714" fmla="*/ 410708 h 1178108"/>
                  <a:gd name="connsiteX715" fmla="*/ 970335 w 1485982"/>
                  <a:gd name="connsiteY715" fmla="*/ 362015 h 1178108"/>
                  <a:gd name="connsiteX716" fmla="*/ 971853 w 1485982"/>
                  <a:gd name="connsiteY716" fmla="*/ 357967 h 1178108"/>
                  <a:gd name="connsiteX717" fmla="*/ 970841 w 1485982"/>
                  <a:gd name="connsiteY717" fmla="*/ 365809 h 1178108"/>
                  <a:gd name="connsiteX718" fmla="*/ 969196 w 1485982"/>
                  <a:gd name="connsiteY718" fmla="*/ 371880 h 1178108"/>
                  <a:gd name="connsiteX719" fmla="*/ 970335 w 1485982"/>
                  <a:gd name="connsiteY719" fmla="*/ 362015 h 1178108"/>
                  <a:gd name="connsiteX720" fmla="*/ 965022 w 1485982"/>
                  <a:gd name="connsiteY720" fmla="*/ 408811 h 1178108"/>
                  <a:gd name="connsiteX721" fmla="*/ 966541 w 1485982"/>
                  <a:gd name="connsiteY721" fmla="*/ 404637 h 1178108"/>
                  <a:gd name="connsiteX722" fmla="*/ 965908 w 1485982"/>
                  <a:gd name="connsiteY722" fmla="*/ 410835 h 1178108"/>
                  <a:gd name="connsiteX723" fmla="*/ 964390 w 1485982"/>
                  <a:gd name="connsiteY723" fmla="*/ 415388 h 1178108"/>
                  <a:gd name="connsiteX724" fmla="*/ 965022 w 1485982"/>
                  <a:gd name="connsiteY724" fmla="*/ 408685 h 1178108"/>
                  <a:gd name="connsiteX725" fmla="*/ 963379 w 1485982"/>
                  <a:gd name="connsiteY725" fmla="*/ 448651 h 1178108"/>
                  <a:gd name="connsiteX726" fmla="*/ 960343 w 1485982"/>
                  <a:gd name="connsiteY726" fmla="*/ 464335 h 1178108"/>
                  <a:gd name="connsiteX727" fmla="*/ 961860 w 1485982"/>
                  <a:gd name="connsiteY727" fmla="*/ 452952 h 1178108"/>
                  <a:gd name="connsiteX728" fmla="*/ 963379 w 1485982"/>
                  <a:gd name="connsiteY728" fmla="*/ 448651 h 1178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</a:cxnLst>
                <a:rect l="l" t="t" r="r" b="b"/>
                <a:pathLst>
                  <a:path w="1485982" h="1178108">
                    <a:moveTo>
                      <a:pt x="1483327" y="402740"/>
                    </a:moveTo>
                    <a:cubicBezTo>
                      <a:pt x="1483327" y="401728"/>
                      <a:pt x="1483201" y="400590"/>
                      <a:pt x="1483074" y="399578"/>
                    </a:cubicBezTo>
                    <a:cubicBezTo>
                      <a:pt x="1482821" y="396796"/>
                      <a:pt x="1482568" y="392875"/>
                      <a:pt x="1481303" y="388069"/>
                    </a:cubicBezTo>
                    <a:cubicBezTo>
                      <a:pt x="1479912" y="383136"/>
                      <a:pt x="1478268" y="378330"/>
                      <a:pt x="1473462" y="372386"/>
                    </a:cubicBezTo>
                    <a:cubicBezTo>
                      <a:pt x="1468150" y="365682"/>
                      <a:pt x="1460687" y="361762"/>
                      <a:pt x="1455629" y="360370"/>
                    </a:cubicBezTo>
                    <a:cubicBezTo>
                      <a:pt x="1445384" y="357461"/>
                      <a:pt x="1441210" y="358347"/>
                      <a:pt x="1438048" y="358220"/>
                    </a:cubicBezTo>
                    <a:cubicBezTo>
                      <a:pt x="1435139" y="358220"/>
                      <a:pt x="1433748" y="358220"/>
                      <a:pt x="1432989" y="358220"/>
                    </a:cubicBezTo>
                    <a:cubicBezTo>
                      <a:pt x="1431977" y="358094"/>
                      <a:pt x="1432230" y="357588"/>
                      <a:pt x="1438934" y="356702"/>
                    </a:cubicBezTo>
                    <a:cubicBezTo>
                      <a:pt x="1440831" y="356576"/>
                      <a:pt x="1443108" y="356323"/>
                      <a:pt x="1446775" y="356576"/>
                    </a:cubicBezTo>
                    <a:cubicBezTo>
                      <a:pt x="1450443" y="356955"/>
                      <a:pt x="1455502" y="357208"/>
                      <a:pt x="1462965" y="360876"/>
                    </a:cubicBezTo>
                    <a:cubicBezTo>
                      <a:pt x="1466506" y="362647"/>
                      <a:pt x="1470679" y="365556"/>
                      <a:pt x="1474094" y="369224"/>
                    </a:cubicBezTo>
                    <a:cubicBezTo>
                      <a:pt x="1477889" y="373397"/>
                      <a:pt x="1479280" y="376053"/>
                      <a:pt x="1480924" y="379215"/>
                    </a:cubicBezTo>
                    <a:cubicBezTo>
                      <a:pt x="1484086" y="385413"/>
                      <a:pt x="1485351" y="391357"/>
                      <a:pt x="1485983" y="395657"/>
                    </a:cubicBezTo>
                    <a:cubicBezTo>
                      <a:pt x="1485351" y="391357"/>
                      <a:pt x="1484465" y="384907"/>
                      <a:pt x="1480418" y="377445"/>
                    </a:cubicBezTo>
                    <a:cubicBezTo>
                      <a:pt x="1479406" y="375421"/>
                      <a:pt x="1478521" y="374030"/>
                      <a:pt x="1476750" y="371627"/>
                    </a:cubicBezTo>
                    <a:cubicBezTo>
                      <a:pt x="1474853" y="369097"/>
                      <a:pt x="1472576" y="366821"/>
                      <a:pt x="1470173" y="364797"/>
                    </a:cubicBezTo>
                    <a:cubicBezTo>
                      <a:pt x="1465241" y="360750"/>
                      <a:pt x="1459803" y="358473"/>
                      <a:pt x="1455629" y="357208"/>
                    </a:cubicBezTo>
                    <a:cubicBezTo>
                      <a:pt x="1446902" y="354805"/>
                      <a:pt x="1441842" y="355311"/>
                      <a:pt x="1437922" y="355438"/>
                    </a:cubicBezTo>
                    <a:lnTo>
                      <a:pt x="1433115" y="355817"/>
                    </a:lnTo>
                    <a:lnTo>
                      <a:pt x="1431345" y="355817"/>
                    </a:lnTo>
                    <a:cubicBezTo>
                      <a:pt x="1431345" y="355817"/>
                      <a:pt x="1427930" y="356450"/>
                      <a:pt x="1427930" y="356450"/>
                    </a:cubicBezTo>
                    <a:cubicBezTo>
                      <a:pt x="1417685" y="357967"/>
                      <a:pt x="1407061" y="363406"/>
                      <a:pt x="1400105" y="369983"/>
                    </a:cubicBezTo>
                    <a:cubicBezTo>
                      <a:pt x="1393149" y="376559"/>
                      <a:pt x="1389355" y="383389"/>
                      <a:pt x="1386698" y="388954"/>
                    </a:cubicBezTo>
                    <a:lnTo>
                      <a:pt x="1385560" y="391484"/>
                    </a:lnTo>
                    <a:lnTo>
                      <a:pt x="1385054" y="393760"/>
                    </a:lnTo>
                    <a:cubicBezTo>
                      <a:pt x="1381133" y="410329"/>
                      <a:pt x="1381133" y="411214"/>
                      <a:pt x="1376707" y="421965"/>
                    </a:cubicBezTo>
                    <a:cubicBezTo>
                      <a:pt x="1373165" y="430945"/>
                      <a:pt x="1369624" y="438913"/>
                      <a:pt x="1365703" y="447387"/>
                    </a:cubicBezTo>
                    <a:cubicBezTo>
                      <a:pt x="1357988" y="464082"/>
                      <a:pt x="1349514" y="481156"/>
                      <a:pt x="1341672" y="500254"/>
                    </a:cubicBezTo>
                    <a:cubicBezTo>
                      <a:pt x="1334210" y="518340"/>
                      <a:pt x="1326242" y="537818"/>
                      <a:pt x="1316756" y="561216"/>
                    </a:cubicBezTo>
                    <a:cubicBezTo>
                      <a:pt x="1312076" y="572979"/>
                      <a:pt x="1306638" y="585500"/>
                      <a:pt x="1300187" y="598780"/>
                    </a:cubicBezTo>
                    <a:cubicBezTo>
                      <a:pt x="1293864" y="612187"/>
                      <a:pt x="1286781" y="626605"/>
                      <a:pt x="1278560" y="641783"/>
                    </a:cubicBezTo>
                    <a:cubicBezTo>
                      <a:pt x="1264395" y="668469"/>
                      <a:pt x="1260474" y="673908"/>
                      <a:pt x="1263509" y="670619"/>
                    </a:cubicBezTo>
                    <a:cubicBezTo>
                      <a:pt x="1266418" y="667078"/>
                      <a:pt x="1275019" y="653798"/>
                      <a:pt x="1282860" y="639885"/>
                    </a:cubicBezTo>
                    <a:cubicBezTo>
                      <a:pt x="1290828" y="625973"/>
                      <a:pt x="1298164" y="611807"/>
                      <a:pt x="1300062" y="608898"/>
                    </a:cubicBezTo>
                    <a:cubicBezTo>
                      <a:pt x="1301832" y="605863"/>
                      <a:pt x="1298670" y="614716"/>
                      <a:pt x="1283493" y="644438"/>
                    </a:cubicBezTo>
                    <a:cubicBezTo>
                      <a:pt x="1273248" y="662778"/>
                      <a:pt x="1262118" y="679599"/>
                      <a:pt x="1249850" y="696168"/>
                    </a:cubicBezTo>
                    <a:cubicBezTo>
                      <a:pt x="1250103" y="693891"/>
                      <a:pt x="1250355" y="691615"/>
                      <a:pt x="1250735" y="689212"/>
                    </a:cubicBezTo>
                    <a:cubicBezTo>
                      <a:pt x="1250862" y="687947"/>
                      <a:pt x="1251115" y="686556"/>
                      <a:pt x="1251241" y="685164"/>
                    </a:cubicBezTo>
                    <a:cubicBezTo>
                      <a:pt x="1253644" y="681370"/>
                      <a:pt x="1256174" y="677575"/>
                      <a:pt x="1258198" y="674161"/>
                    </a:cubicBezTo>
                    <a:cubicBezTo>
                      <a:pt x="1255920" y="677575"/>
                      <a:pt x="1253644" y="680737"/>
                      <a:pt x="1251367" y="684026"/>
                    </a:cubicBezTo>
                    <a:cubicBezTo>
                      <a:pt x="1254909" y="658604"/>
                      <a:pt x="1258577" y="631538"/>
                      <a:pt x="1260601" y="603713"/>
                    </a:cubicBezTo>
                    <a:cubicBezTo>
                      <a:pt x="1263003" y="574117"/>
                      <a:pt x="1264522" y="544016"/>
                      <a:pt x="1269454" y="511511"/>
                    </a:cubicBezTo>
                    <a:cubicBezTo>
                      <a:pt x="1272110" y="487480"/>
                      <a:pt x="1265533" y="517835"/>
                      <a:pt x="1262118" y="549960"/>
                    </a:cubicBezTo>
                    <a:cubicBezTo>
                      <a:pt x="1258830" y="582085"/>
                      <a:pt x="1256047" y="616108"/>
                      <a:pt x="1256300" y="589927"/>
                    </a:cubicBezTo>
                    <a:cubicBezTo>
                      <a:pt x="1258450" y="563366"/>
                      <a:pt x="1260727" y="536933"/>
                      <a:pt x="1265027" y="511637"/>
                    </a:cubicBezTo>
                    <a:cubicBezTo>
                      <a:pt x="1269075" y="486468"/>
                      <a:pt x="1276284" y="459023"/>
                      <a:pt x="1278813" y="431451"/>
                    </a:cubicBezTo>
                    <a:cubicBezTo>
                      <a:pt x="1281342" y="405649"/>
                      <a:pt x="1283619" y="381113"/>
                      <a:pt x="1285770" y="358979"/>
                    </a:cubicBezTo>
                    <a:cubicBezTo>
                      <a:pt x="1287793" y="336846"/>
                      <a:pt x="1288805" y="316862"/>
                      <a:pt x="1290069" y="300547"/>
                    </a:cubicBezTo>
                    <a:cubicBezTo>
                      <a:pt x="1291335" y="284231"/>
                      <a:pt x="1292346" y="271457"/>
                      <a:pt x="1292852" y="263236"/>
                    </a:cubicBezTo>
                    <a:cubicBezTo>
                      <a:pt x="1293611" y="255268"/>
                      <a:pt x="1293864" y="250714"/>
                      <a:pt x="1294117" y="253497"/>
                    </a:cubicBezTo>
                    <a:cubicBezTo>
                      <a:pt x="1294622" y="258935"/>
                      <a:pt x="1293485" y="286128"/>
                      <a:pt x="1290702" y="346205"/>
                    </a:cubicBezTo>
                    <a:cubicBezTo>
                      <a:pt x="1291840" y="327992"/>
                      <a:pt x="1292852" y="310665"/>
                      <a:pt x="1293864" y="294476"/>
                    </a:cubicBezTo>
                    <a:cubicBezTo>
                      <a:pt x="1294370" y="286381"/>
                      <a:pt x="1294876" y="278539"/>
                      <a:pt x="1295382" y="270951"/>
                    </a:cubicBezTo>
                    <a:cubicBezTo>
                      <a:pt x="1295888" y="263362"/>
                      <a:pt x="1296520" y="256532"/>
                      <a:pt x="1296520" y="247932"/>
                    </a:cubicBezTo>
                    <a:cubicBezTo>
                      <a:pt x="1296520" y="231743"/>
                      <a:pt x="1294876" y="217451"/>
                      <a:pt x="1293358" y="205562"/>
                    </a:cubicBezTo>
                    <a:cubicBezTo>
                      <a:pt x="1292979" y="202653"/>
                      <a:pt x="1292599" y="199870"/>
                      <a:pt x="1292220" y="197088"/>
                    </a:cubicBezTo>
                    <a:cubicBezTo>
                      <a:pt x="1291967" y="195191"/>
                      <a:pt x="1291967" y="194052"/>
                      <a:pt x="1291714" y="191650"/>
                    </a:cubicBezTo>
                    <a:cubicBezTo>
                      <a:pt x="1291460" y="187223"/>
                      <a:pt x="1291335" y="181658"/>
                      <a:pt x="1290828" y="176219"/>
                    </a:cubicBezTo>
                    <a:cubicBezTo>
                      <a:pt x="1290828" y="184820"/>
                      <a:pt x="1290323" y="182923"/>
                      <a:pt x="1289058" y="174322"/>
                    </a:cubicBezTo>
                    <a:cubicBezTo>
                      <a:pt x="1288299" y="169895"/>
                      <a:pt x="1287287" y="163572"/>
                      <a:pt x="1285137" y="155730"/>
                    </a:cubicBezTo>
                    <a:lnTo>
                      <a:pt x="1284252" y="152821"/>
                    </a:lnTo>
                    <a:cubicBezTo>
                      <a:pt x="1283746" y="151430"/>
                      <a:pt x="1283240" y="149912"/>
                      <a:pt x="1282734" y="148521"/>
                    </a:cubicBezTo>
                    <a:cubicBezTo>
                      <a:pt x="1281596" y="145485"/>
                      <a:pt x="1280331" y="142829"/>
                      <a:pt x="1278939" y="140300"/>
                    </a:cubicBezTo>
                    <a:cubicBezTo>
                      <a:pt x="1276157" y="135114"/>
                      <a:pt x="1272995" y="130687"/>
                      <a:pt x="1269580" y="126514"/>
                    </a:cubicBezTo>
                    <a:cubicBezTo>
                      <a:pt x="1256174" y="110577"/>
                      <a:pt x="1241249" y="99700"/>
                      <a:pt x="1227716" y="89962"/>
                    </a:cubicBezTo>
                    <a:cubicBezTo>
                      <a:pt x="1214815" y="80982"/>
                      <a:pt x="1202294" y="72381"/>
                      <a:pt x="1193188" y="67322"/>
                    </a:cubicBezTo>
                    <a:cubicBezTo>
                      <a:pt x="1195718" y="68081"/>
                      <a:pt x="1191797" y="64793"/>
                      <a:pt x="1182564" y="59101"/>
                    </a:cubicBezTo>
                    <a:cubicBezTo>
                      <a:pt x="1172951" y="52904"/>
                      <a:pt x="1159292" y="46833"/>
                      <a:pt x="1142850" y="39118"/>
                    </a:cubicBezTo>
                    <a:cubicBezTo>
                      <a:pt x="1126534" y="31656"/>
                      <a:pt x="1107309" y="22802"/>
                      <a:pt x="1087200" y="13443"/>
                    </a:cubicBezTo>
                    <a:lnTo>
                      <a:pt x="1079737" y="10028"/>
                    </a:lnTo>
                    <a:cubicBezTo>
                      <a:pt x="1077714" y="9143"/>
                      <a:pt x="1073920" y="7245"/>
                      <a:pt x="1069746" y="5601"/>
                    </a:cubicBezTo>
                    <a:cubicBezTo>
                      <a:pt x="1061778" y="2313"/>
                      <a:pt x="1051028" y="-343"/>
                      <a:pt x="1040024" y="36"/>
                    </a:cubicBezTo>
                    <a:cubicBezTo>
                      <a:pt x="1029526" y="289"/>
                      <a:pt x="1019155" y="2945"/>
                      <a:pt x="1009922" y="7372"/>
                    </a:cubicBezTo>
                    <a:cubicBezTo>
                      <a:pt x="1001701" y="11419"/>
                      <a:pt x="995124" y="16352"/>
                      <a:pt x="989559" y="21284"/>
                    </a:cubicBezTo>
                    <a:cubicBezTo>
                      <a:pt x="980326" y="28114"/>
                      <a:pt x="969576" y="37726"/>
                      <a:pt x="961735" y="48730"/>
                    </a:cubicBezTo>
                    <a:cubicBezTo>
                      <a:pt x="955537" y="58342"/>
                      <a:pt x="950857" y="66690"/>
                      <a:pt x="945798" y="74911"/>
                    </a:cubicBezTo>
                    <a:cubicBezTo>
                      <a:pt x="935806" y="91226"/>
                      <a:pt x="927712" y="105392"/>
                      <a:pt x="922020" y="116269"/>
                    </a:cubicBezTo>
                    <a:cubicBezTo>
                      <a:pt x="912788" y="135873"/>
                      <a:pt x="904820" y="155098"/>
                      <a:pt x="896852" y="176219"/>
                    </a:cubicBezTo>
                    <a:cubicBezTo>
                      <a:pt x="892678" y="186843"/>
                      <a:pt x="889389" y="197847"/>
                      <a:pt x="885848" y="209483"/>
                    </a:cubicBezTo>
                    <a:cubicBezTo>
                      <a:pt x="882306" y="221119"/>
                      <a:pt x="878386" y="233514"/>
                      <a:pt x="874338" y="246920"/>
                    </a:cubicBezTo>
                    <a:cubicBezTo>
                      <a:pt x="870923" y="257924"/>
                      <a:pt x="867256" y="269686"/>
                      <a:pt x="863335" y="282207"/>
                    </a:cubicBezTo>
                    <a:lnTo>
                      <a:pt x="862956" y="272216"/>
                    </a:lnTo>
                    <a:lnTo>
                      <a:pt x="861437" y="250335"/>
                    </a:lnTo>
                    <a:cubicBezTo>
                      <a:pt x="859920" y="238826"/>
                      <a:pt x="855493" y="229087"/>
                      <a:pt x="853217" y="223522"/>
                    </a:cubicBezTo>
                    <a:cubicBezTo>
                      <a:pt x="851952" y="220613"/>
                      <a:pt x="851067" y="218336"/>
                      <a:pt x="850560" y="217071"/>
                    </a:cubicBezTo>
                    <a:lnTo>
                      <a:pt x="848916" y="212139"/>
                    </a:lnTo>
                    <a:cubicBezTo>
                      <a:pt x="847905" y="209483"/>
                      <a:pt x="846893" y="206953"/>
                      <a:pt x="845754" y="204550"/>
                    </a:cubicBezTo>
                    <a:cubicBezTo>
                      <a:pt x="841328" y="195317"/>
                      <a:pt x="836522" y="188614"/>
                      <a:pt x="831969" y="182543"/>
                    </a:cubicBezTo>
                    <a:cubicBezTo>
                      <a:pt x="827416" y="176472"/>
                      <a:pt x="822862" y="171287"/>
                      <a:pt x="818689" y="166480"/>
                    </a:cubicBezTo>
                    <a:cubicBezTo>
                      <a:pt x="810088" y="156615"/>
                      <a:pt x="801108" y="147003"/>
                      <a:pt x="791622" y="138023"/>
                    </a:cubicBezTo>
                    <a:cubicBezTo>
                      <a:pt x="772777" y="120063"/>
                      <a:pt x="751782" y="104507"/>
                      <a:pt x="731039" y="93124"/>
                    </a:cubicBezTo>
                    <a:cubicBezTo>
                      <a:pt x="690187" y="70611"/>
                      <a:pt x="653383" y="60366"/>
                      <a:pt x="627961" y="53663"/>
                    </a:cubicBezTo>
                    <a:cubicBezTo>
                      <a:pt x="616957" y="49362"/>
                      <a:pt x="603677" y="47086"/>
                      <a:pt x="592673" y="49109"/>
                    </a:cubicBezTo>
                    <a:lnTo>
                      <a:pt x="590271" y="49489"/>
                    </a:lnTo>
                    <a:cubicBezTo>
                      <a:pt x="588246" y="49868"/>
                      <a:pt x="586476" y="50374"/>
                      <a:pt x="584958" y="50880"/>
                    </a:cubicBezTo>
                    <a:cubicBezTo>
                      <a:pt x="581796" y="52018"/>
                      <a:pt x="579646" y="53157"/>
                      <a:pt x="578002" y="54042"/>
                    </a:cubicBezTo>
                    <a:cubicBezTo>
                      <a:pt x="574840" y="55939"/>
                      <a:pt x="573575" y="56951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449" y="57078"/>
                      <a:pt x="573449" y="57078"/>
                    </a:cubicBezTo>
                    <a:cubicBezTo>
                      <a:pt x="573449" y="57078"/>
                      <a:pt x="573449" y="57078"/>
                      <a:pt x="573954" y="57836"/>
                    </a:cubicBezTo>
                    <a:lnTo>
                      <a:pt x="577875" y="64160"/>
                    </a:lnTo>
                    <a:lnTo>
                      <a:pt x="580278" y="68081"/>
                    </a:lnTo>
                    <a:lnTo>
                      <a:pt x="581417" y="70737"/>
                    </a:lnTo>
                    <a:lnTo>
                      <a:pt x="581669" y="71369"/>
                    </a:lnTo>
                    <a:lnTo>
                      <a:pt x="581669" y="71369"/>
                    </a:lnTo>
                    <a:cubicBezTo>
                      <a:pt x="578002" y="65046"/>
                      <a:pt x="590017" y="85788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449" y="57078"/>
                      <a:pt x="573449" y="57078"/>
                    </a:cubicBezTo>
                    <a:lnTo>
                      <a:pt x="573449" y="57078"/>
                    </a:lnTo>
                    <a:cubicBezTo>
                      <a:pt x="573449" y="57078"/>
                      <a:pt x="573196" y="57330"/>
                      <a:pt x="573196" y="57330"/>
                    </a:cubicBezTo>
                    <a:lnTo>
                      <a:pt x="572690" y="57710"/>
                    </a:lnTo>
                    <a:lnTo>
                      <a:pt x="571678" y="58342"/>
                    </a:lnTo>
                    <a:cubicBezTo>
                      <a:pt x="570414" y="59228"/>
                      <a:pt x="569148" y="60113"/>
                      <a:pt x="568010" y="60872"/>
                    </a:cubicBezTo>
                    <a:cubicBezTo>
                      <a:pt x="547774" y="73773"/>
                      <a:pt x="532344" y="90215"/>
                      <a:pt x="518557" y="108554"/>
                    </a:cubicBezTo>
                    <a:cubicBezTo>
                      <a:pt x="511601" y="118040"/>
                      <a:pt x="505783" y="126767"/>
                      <a:pt x="499459" y="138023"/>
                    </a:cubicBezTo>
                    <a:cubicBezTo>
                      <a:pt x="493388" y="149280"/>
                      <a:pt x="488709" y="160157"/>
                      <a:pt x="484408" y="170781"/>
                    </a:cubicBezTo>
                    <a:cubicBezTo>
                      <a:pt x="475934" y="191902"/>
                      <a:pt x="468599" y="211886"/>
                      <a:pt x="459113" y="230984"/>
                    </a:cubicBezTo>
                    <a:cubicBezTo>
                      <a:pt x="454686" y="240090"/>
                      <a:pt x="449754" y="249703"/>
                      <a:pt x="444695" y="259821"/>
                    </a:cubicBezTo>
                    <a:cubicBezTo>
                      <a:pt x="442797" y="256532"/>
                      <a:pt x="440394" y="252991"/>
                      <a:pt x="437865" y="249323"/>
                    </a:cubicBezTo>
                    <a:cubicBezTo>
                      <a:pt x="422182" y="227316"/>
                      <a:pt x="403083" y="209862"/>
                      <a:pt x="384238" y="195317"/>
                    </a:cubicBezTo>
                    <a:cubicBezTo>
                      <a:pt x="364888" y="180772"/>
                      <a:pt x="347181" y="169010"/>
                      <a:pt x="327070" y="158260"/>
                    </a:cubicBezTo>
                    <a:cubicBezTo>
                      <a:pt x="307467" y="148015"/>
                      <a:pt x="287104" y="140553"/>
                      <a:pt x="267500" y="137138"/>
                    </a:cubicBezTo>
                    <a:cubicBezTo>
                      <a:pt x="247896" y="133723"/>
                      <a:pt x="229430" y="134608"/>
                      <a:pt x="215012" y="137391"/>
                    </a:cubicBezTo>
                    <a:cubicBezTo>
                      <a:pt x="207802" y="138782"/>
                      <a:pt x="201478" y="140553"/>
                      <a:pt x="196040" y="141944"/>
                    </a:cubicBezTo>
                    <a:cubicBezTo>
                      <a:pt x="193258" y="142703"/>
                      <a:pt x="190855" y="143335"/>
                      <a:pt x="188452" y="143968"/>
                    </a:cubicBezTo>
                    <a:cubicBezTo>
                      <a:pt x="184910" y="145485"/>
                      <a:pt x="182887" y="146497"/>
                      <a:pt x="180737" y="147509"/>
                    </a:cubicBezTo>
                    <a:cubicBezTo>
                      <a:pt x="172769" y="151809"/>
                      <a:pt x="169986" y="154212"/>
                      <a:pt x="170998" y="152947"/>
                    </a:cubicBezTo>
                    <a:cubicBezTo>
                      <a:pt x="171630" y="152315"/>
                      <a:pt x="173274" y="150924"/>
                      <a:pt x="176436" y="148647"/>
                    </a:cubicBezTo>
                    <a:cubicBezTo>
                      <a:pt x="178080" y="147509"/>
                      <a:pt x="180104" y="146244"/>
                      <a:pt x="182633" y="144853"/>
                    </a:cubicBezTo>
                    <a:cubicBezTo>
                      <a:pt x="183772" y="144221"/>
                      <a:pt x="185290" y="143461"/>
                      <a:pt x="187313" y="142450"/>
                    </a:cubicBezTo>
                    <a:cubicBezTo>
                      <a:pt x="188957" y="141817"/>
                      <a:pt x="189969" y="141564"/>
                      <a:pt x="191487" y="141059"/>
                    </a:cubicBezTo>
                    <a:cubicBezTo>
                      <a:pt x="202870" y="137770"/>
                      <a:pt x="219818" y="131320"/>
                      <a:pt x="244101" y="131320"/>
                    </a:cubicBezTo>
                    <a:cubicBezTo>
                      <a:pt x="221589" y="130561"/>
                      <a:pt x="202996" y="136252"/>
                      <a:pt x="186681" y="140806"/>
                    </a:cubicBezTo>
                    <a:cubicBezTo>
                      <a:pt x="175551" y="145612"/>
                      <a:pt x="168974" y="150671"/>
                      <a:pt x="162650" y="155983"/>
                    </a:cubicBezTo>
                    <a:cubicBezTo>
                      <a:pt x="156579" y="161168"/>
                      <a:pt x="151899" y="166354"/>
                      <a:pt x="147979" y="171287"/>
                    </a:cubicBezTo>
                    <a:cubicBezTo>
                      <a:pt x="134572" y="187855"/>
                      <a:pt x="125845" y="201768"/>
                      <a:pt x="119774" y="215301"/>
                    </a:cubicBezTo>
                    <a:cubicBezTo>
                      <a:pt x="109656" y="239205"/>
                      <a:pt x="104344" y="255141"/>
                      <a:pt x="92835" y="296246"/>
                    </a:cubicBezTo>
                    <a:cubicBezTo>
                      <a:pt x="86258" y="317368"/>
                      <a:pt x="82843" y="337351"/>
                      <a:pt x="78163" y="356702"/>
                    </a:cubicBezTo>
                    <a:cubicBezTo>
                      <a:pt x="73863" y="376053"/>
                      <a:pt x="69689" y="394646"/>
                      <a:pt x="65642" y="412479"/>
                    </a:cubicBezTo>
                    <a:cubicBezTo>
                      <a:pt x="57674" y="448272"/>
                      <a:pt x="50212" y="480397"/>
                      <a:pt x="43635" y="511890"/>
                    </a:cubicBezTo>
                    <a:cubicBezTo>
                      <a:pt x="38196" y="545280"/>
                      <a:pt x="37184" y="573864"/>
                      <a:pt x="33390" y="599033"/>
                    </a:cubicBezTo>
                    <a:cubicBezTo>
                      <a:pt x="29090" y="625846"/>
                      <a:pt x="25043" y="651016"/>
                      <a:pt x="21248" y="675046"/>
                    </a:cubicBezTo>
                    <a:cubicBezTo>
                      <a:pt x="16695" y="699077"/>
                      <a:pt x="15177" y="722601"/>
                      <a:pt x="13154" y="745494"/>
                    </a:cubicBezTo>
                    <a:cubicBezTo>
                      <a:pt x="11257" y="768386"/>
                      <a:pt x="9233" y="790646"/>
                      <a:pt x="7715" y="813159"/>
                    </a:cubicBezTo>
                    <a:cubicBezTo>
                      <a:pt x="6197" y="835546"/>
                      <a:pt x="4680" y="858059"/>
                      <a:pt x="3162" y="881204"/>
                    </a:cubicBezTo>
                    <a:cubicBezTo>
                      <a:pt x="2656" y="903085"/>
                      <a:pt x="632" y="925977"/>
                      <a:pt x="0" y="952032"/>
                    </a:cubicBezTo>
                    <a:cubicBezTo>
                      <a:pt x="4933" y="869821"/>
                      <a:pt x="12269" y="787105"/>
                      <a:pt x="20363" y="704389"/>
                    </a:cubicBezTo>
                    <a:cubicBezTo>
                      <a:pt x="28205" y="664169"/>
                      <a:pt x="30861" y="659110"/>
                      <a:pt x="29343" y="675172"/>
                    </a:cubicBezTo>
                    <a:cubicBezTo>
                      <a:pt x="28837" y="679220"/>
                      <a:pt x="28331" y="684532"/>
                      <a:pt x="27572" y="691109"/>
                    </a:cubicBezTo>
                    <a:cubicBezTo>
                      <a:pt x="26687" y="697559"/>
                      <a:pt x="25802" y="705148"/>
                      <a:pt x="25295" y="713875"/>
                    </a:cubicBezTo>
                    <a:cubicBezTo>
                      <a:pt x="24031" y="731076"/>
                      <a:pt x="22387" y="751944"/>
                      <a:pt x="20616" y="774837"/>
                    </a:cubicBezTo>
                    <a:cubicBezTo>
                      <a:pt x="17075" y="820369"/>
                      <a:pt x="12901" y="873869"/>
                      <a:pt x="9233" y="921550"/>
                    </a:cubicBezTo>
                    <a:cubicBezTo>
                      <a:pt x="8221" y="933439"/>
                      <a:pt x="7209" y="945328"/>
                      <a:pt x="6830" y="956838"/>
                    </a:cubicBezTo>
                    <a:cubicBezTo>
                      <a:pt x="6577" y="962656"/>
                      <a:pt x="6450" y="968221"/>
                      <a:pt x="6577" y="973912"/>
                    </a:cubicBezTo>
                    <a:cubicBezTo>
                      <a:pt x="6577" y="980236"/>
                      <a:pt x="7336" y="986054"/>
                      <a:pt x="8221" y="991492"/>
                    </a:cubicBezTo>
                    <a:cubicBezTo>
                      <a:pt x="9992" y="1002243"/>
                      <a:pt x="12269" y="1011097"/>
                      <a:pt x="13533" y="1018306"/>
                    </a:cubicBezTo>
                    <a:cubicBezTo>
                      <a:pt x="14165" y="1021847"/>
                      <a:pt x="14672" y="1025009"/>
                      <a:pt x="14924" y="1027791"/>
                    </a:cubicBezTo>
                    <a:cubicBezTo>
                      <a:pt x="15304" y="1031206"/>
                      <a:pt x="15557" y="1034495"/>
                      <a:pt x="15936" y="1037277"/>
                    </a:cubicBezTo>
                    <a:cubicBezTo>
                      <a:pt x="15177" y="1032471"/>
                      <a:pt x="14672" y="1027159"/>
                      <a:pt x="13913" y="1023238"/>
                    </a:cubicBezTo>
                    <a:cubicBezTo>
                      <a:pt x="13154" y="1018685"/>
                      <a:pt x="11889" y="1013626"/>
                      <a:pt x="10498" y="1007808"/>
                    </a:cubicBezTo>
                    <a:cubicBezTo>
                      <a:pt x="9107" y="1001990"/>
                      <a:pt x="7715" y="995666"/>
                      <a:pt x="6577" y="988583"/>
                    </a:cubicBezTo>
                    <a:cubicBezTo>
                      <a:pt x="5438" y="981627"/>
                      <a:pt x="5059" y="973280"/>
                      <a:pt x="5186" y="966576"/>
                    </a:cubicBezTo>
                    <a:cubicBezTo>
                      <a:pt x="5313" y="938752"/>
                      <a:pt x="8854" y="910547"/>
                      <a:pt x="9866" y="883860"/>
                    </a:cubicBezTo>
                    <a:cubicBezTo>
                      <a:pt x="13913" y="828084"/>
                      <a:pt x="17834" y="774584"/>
                      <a:pt x="19857" y="746126"/>
                    </a:cubicBezTo>
                    <a:cubicBezTo>
                      <a:pt x="11257" y="826692"/>
                      <a:pt x="7715" y="880951"/>
                      <a:pt x="4553" y="927115"/>
                    </a:cubicBezTo>
                    <a:cubicBezTo>
                      <a:pt x="3668" y="939131"/>
                      <a:pt x="2910" y="951020"/>
                      <a:pt x="2783" y="963414"/>
                    </a:cubicBezTo>
                    <a:cubicBezTo>
                      <a:pt x="2783" y="969359"/>
                      <a:pt x="2783" y="976189"/>
                      <a:pt x="3542" y="983398"/>
                    </a:cubicBezTo>
                    <a:cubicBezTo>
                      <a:pt x="4301" y="990354"/>
                      <a:pt x="5692" y="996931"/>
                      <a:pt x="7083" y="1003128"/>
                    </a:cubicBezTo>
                    <a:cubicBezTo>
                      <a:pt x="8475" y="1008820"/>
                      <a:pt x="9866" y="1014638"/>
                      <a:pt x="11257" y="1020582"/>
                    </a:cubicBezTo>
                    <a:cubicBezTo>
                      <a:pt x="11889" y="1023238"/>
                      <a:pt x="12395" y="1025768"/>
                      <a:pt x="12648" y="1028171"/>
                    </a:cubicBezTo>
                    <a:cubicBezTo>
                      <a:pt x="13154" y="1031333"/>
                      <a:pt x="13660" y="1034621"/>
                      <a:pt x="14165" y="1037783"/>
                    </a:cubicBezTo>
                    <a:cubicBezTo>
                      <a:pt x="16316" y="1050937"/>
                      <a:pt x="18466" y="1064976"/>
                      <a:pt x="23778" y="1081291"/>
                    </a:cubicBezTo>
                    <a:cubicBezTo>
                      <a:pt x="28964" y="1096342"/>
                      <a:pt x="36679" y="1107599"/>
                      <a:pt x="43003" y="1113543"/>
                    </a:cubicBezTo>
                    <a:lnTo>
                      <a:pt x="44394" y="1114808"/>
                    </a:lnTo>
                    <a:lnTo>
                      <a:pt x="44394" y="1114808"/>
                    </a:lnTo>
                    <a:cubicBezTo>
                      <a:pt x="58180" y="1125053"/>
                      <a:pt x="52742" y="1120120"/>
                      <a:pt x="45658" y="1113417"/>
                    </a:cubicBezTo>
                    <a:lnTo>
                      <a:pt x="44267" y="1112152"/>
                    </a:lnTo>
                    <a:lnTo>
                      <a:pt x="44267" y="1112152"/>
                    </a:lnTo>
                    <a:cubicBezTo>
                      <a:pt x="38323" y="1105449"/>
                      <a:pt x="34276" y="1097228"/>
                      <a:pt x="33390" y="1094825"/>
                    </a:cubicBezTo>
                    <a:cubicBezTo>
                      <a:pt x="32885" y="1093560"/>
                      <a:pt x="33137" y="1093813"/>
                      <a:pt x="34655" y="1096216"/>
                    </a:cubicBezTo>
                    <a:cubicBezTo>
                      <a:pt x="36172" y="1098619"/>
                      <a:pt x="38702" y="1103425"/>
                      <a:pt x="45532" y="1110761"/>
                    </a:cubicBezTo>
                    <a:lnTo>
                      <a:pt x="46165" y="1111393"/>
                    </a:lnTo>
                    <a:lnTo>
                      <a:pt x="46797" y="1111899"/>
                    </a:lnTo>
                    <a:cubicBezTo>
                      <a:pt x="49832" y="1114302"/>
                      <a:pt x="53500" y="1117338"/>
                      <a:pt x="58180" y="1120626"/>
                    </a:cubicBezTo>
                    <a:cubicBezTo>
                      <a:pt x="73990" y="1132515"/>
                      <a:pt x="90432" y="1141495"/>
                      <a:pt x="106747" y="1149083"/>
                    </a:cubicBezTo>
                    <a:cubicBezTo>
                      <a:pt x="123315" y="1156672"/>
                      <a:pt x="138746" y="1162743"/>
                      <a:pt x="156073" y="1168055"/>
                    </a:cubicBezTo>
                    <a:cubicBezTo>
                      <a:pt x="189969" y="1178299"/>
                      <a:pt x="225256" y="1180576"/>
                      <a:pt x="258646" y="1175517"/>
                    </a:cubicBezTo>
                    <a:lnTo>
                      <a:pt x="260544" y="1175264"/>
                    </a:lnTo>
                    <a:lnTo>
                      <a:pt x="262314" y="1174632"/>
                    </a:lnTo>
                    <a:cubicBezTo>
                      <a:pt x="272559" y="1170964"/>
                      <a:pt x="280274" y="1164513"/>
                      <a:pt x="285965" y="1158063"/>
                    </a:cubicBezTo>
                    <a:cubicBezTo>
                      <a:pt x="291657" y="1151613"/>
                      <a:pt x="295704" y="1145036"/>
                      <a:pt x="299246" y="1138586"/>
                    </a:cubicBezTo>
                    <a:cubicBezTo>
                      <a:pt x="306075" y="1125938"/>
                      <a:pt x="310628" y="1112025"/>
                      <a:pt x="314423" y="1101022"/>
                    </a:cubicBezTo>
                    <a:cubicBezTo>
                      <a:pt x="322265" y="1078256"/>
                      <a:pt x="331371" y="1055111"/>
                      <a:pt x="336936" y="1028171"/>
                    </a:cubicBezTo>
                    <a:cubicBezTo>
                      <a:pt x="339339" y="1020076"/>
                      <a:pt x="340098" y="1011223"/>
                      <a:pt x="340983" y="1006796"/>
                    </a:cubicBezTo>
                    <a:cubicBezTo>
                      <a:pt x="346927" y="985801"/>
                      <a:pt x="351355" y="964679"/>
                      <a:pt x="356413" y="943937"/>
                    </a:cubicBezTo>
                    <a:cubicBezTo>
                      <a:pt x="358943" y="933313"/>
                      <a:pt x="361726" y="922815"/>
                      <a:pt x="365014" y="912444"/>
                    </a:cubicBezTo>
                    <a:cubicBezTo>
                      <a:pt x="368682" y="901693"/>
                      <a:pt x="372349" y="890690"/>
                      <a:pt x="376144" y="879560"/>
                    </a:cubicBezTo>
                    <a:cubicBezTo>
                      <a:pt x="383859" y="857173"/>
                      <a:pt x="391827" y="834155"/>
                      <a:pt x="400175" y="809997"/>
                    </a:cubicBezTo>
                    <a:cubicBezTo>
                      <a:pt x="409155" y="786093"/>
                      <a:pt x="418514" y="761304"/>
                      <a:pt x="428252" y="735249"/>
                    </a:cubicBezTo>
                    <a:cubicBezTo>
                      <a:pt x="436979" y="702365"/>
                      <a:pt x="405740" y="788623"/>
                      <a:pt x="409028" y="771801"/>
                    </a:cubicBezTo>
                    <a:cubicBezTo>
                      <a:pt x="420411" y="742206"/>
                      <a:pt x="427873" y="720072"/>
                      <a:pt x="434576" y="705021"/>
                    </a:cubicBezTo>
                    <a:cubicBezTo>
                      <a:pt x="441406" y="689464"/>
                      <a:pt x="447098" y="678461"/>
                      <a:pt x="452157" y="668090"/>
                    </a:cubicBezTo>
                    <a:cubicBezTo>
                      <a:pt x="457216" y="657719"/>
                      <a:pt x="462022" y="647980"/>
                      <a:pt x="467840" y="634953"/>
                    </a:cubicBezTo>
                    <a:cubicBezTo>
                      <a:pt x="473658" y="621546"/>
                      <a:pt x="479350" y="606116"/>
                      <a:pt x="488582" y="583223"/>
                    </a:cubicBezTo>
                    <a:cubicBezTo>
                      <a:pt x="490226" y="574623"/>
                      <a:pt x="486938" y="580694"/>
                      <a:pt x="480487" y="596251"/>
                    </a:cubicBezTo>
                    <a:cubicBezTo>
                      <a:pt x="477326" y="604092"/>
                      <a:pt x="473279" y="614211"/>
                      <a:pt x="468599" y="625973"/>
                    </a:cubicBezTo>
                    <a:cubicBezTo>
                      <a:pt x="463540" y="638241"/>
                      <a:pt x="457216" y="651648"/>
                      <a:pt x="450260" y="665687"/>
                    </a:cubicBezTo>
                    <a:cubicBezTo>
                      <a:pt x="443430" y="679726"/>
                      <a:pt x="436095" y="694523"/>
                      <a:pt x="429897" y="709827"/>
                    </a:cubicBezTo>
                    <a:cubicBezTo>
                      <a:pt x="423826" y="725004"/>
                      <a:pt x="418134" y="742206"/>
                      <a:pt x="412317" y="758268"/>
                    </a:cubicBezTo>
                    <a:cubicBezTo>
                      <a:pt x="400554" y="790899"/>
                      <a:pt x="389298" y="822519"/>
                      <a:pt x="380697" y="848447"/>
                    </a:cubicBezTo>
                    <a:cubicBezTo>
                      <a:pt x="366532" y="881204"/>
                      <a:pt x="354769" y="907891"/>
                      <a:pt x="387654" y="807594"/>
                    </a:cubicBezTo>
                    <a:cubicBezTo>
                      <a:pt x="382847" y="826692"/>
                      <a:pt x="397013" y="788749"/>
                      <a:pt x="416238" y="736261"/>
                    </a:cubicBezTo>
                    <a:cubicBezTo>
                      <a:pt x="421044" y="722981"/>
                      <a:pt x="425850" y="709195"/>
                      <a:pt x="432174" y="695788"/>
                    </a:cubicBezTo>
                    <a:cubicBezTo>
                      <a:pt x="438371" y="682255"/>
                      <a:pt x="445327" y="668469"/>
                      <a:pt x="451904" y="654810"/>
                    </a:cubicBezTo>
                    <a:cubicBezTo>
                      <a:pt x="465690" y="627238"/>
                      <a:pt x="474543" y="600045"/>
                      <a:pt x="482512" y="580820"/>
                    </a:cubicBezTo>
                    <a:cubicBezTo>
                      <a:pt x="490985" y="554766"/>
                      <a:pt x="475681" y="592456"/>
                      <a:pt x="463540" y="622431"/>
                    </a:cubicBezTo>
                    <a:cubicBezTo>
                      <a:pt x="457089" y="637609"/>
                      <a:pt x="450512" y="650130"/>
                      <a:pt x="449248" y="652280"/>
                    </a:cubicBezTo>
                    <a:cubicBezTo>
                      <a:pt x="447730" y="654304"/>
                      <a:pt x="452536" y="646336"/>
                      <a:pt x="463793" y="617625"/>
                    </a:cubicBezTo>
                    <a:cubicBezTo>
                      <a:pt x="480235" y="576394"/>
                      <a:pt x="496804" y="536806"/>
                      <a:pt x="511854" y="497472"/>
                    </a:cubicBezTo>
                    <a:cubicBezTo>
                      <a:pt x="519569" y="477868"/>
                      <a:pt x="527032" y="458390"/>
                      <a:pt x="534620" y="439166"/>
                    </a:cubicBezTo>
                    <a:cubicBezTo>
                      <a:pt x="536264" y="435751"/>
                      <a:pt x="538161" y="429553"/>
                      <a:pt x="538920" y="424747"/>
                    </a:cubicBezTo>
                    <a:cubicBezTo>
                      <a:pt x="538541" y="429174"/>
                      <a:pt x="538161" y="433601"/>
                      <a:pt x="537782" y="437901"/>
                    </a:cubicBezTo>
                    <a:cubicBezTo>
                      <a:pt x="537529" y="438660"/>
                      <a:pt x="537276" y="439419"/>
                      <a:pt x="537023" y="440178"/>
                    </a:cubicBezTo>
                    <a:cubicBezTo>
                      <a:pt x="536011" y="442834"/>
                      <a:pt x="535126" y="445616"/>
                      <a:pt x="534115" y="448272"/>
                    </a:cubicBezTo>
                    <a:cubicBezTo>
                      <a:pt x="526525" y="469647"/>
                      <a:pt x="519823" y="489504"/>
                      <a:pt x="514763" y="505313"/>
                    </a:cubicBezTo>
                    <a:cubicBezTo>
                      <a:pt x="521214" y="488998"/>
                      <a:pt x="529182" y="468509"/>
                      <a:pt x="536897" y="447893"/>
                    </a:cubicBezTo>
                    <a:cubicBezTo>
                      <a:pt x="536264" y="455481"/>
                      <a:pt x="535506" y="462817"/>
                      <a:pt x="534873" y="470026"/>
                    </a:cubicBezTo>
                    <a:lnTo>
                      <a:pt x="520960" y="507716"/>
                    </a:lnTo>
                    <a:lnTo>
                      <a:pt x="522984" y="508475"/>
                    </a:lnTo>
                    <a:lnTo>
                      <a:pt x="533988" y="478627"/>
                    </a:lnTo>
                    <a:cubicBezTo>
                      <a:pt x="533861" y="480650"/>
                      <a:pt x="533608" y="482674"/>
                      <a:pt x="533482" y="484571"/>
                    </a:cubicBezTo>
                    <a:cubicBezTo>
                      <a:pt x="531332" y="489757"/>
                      <a:pt x="528296" y="497472"/>
                      <a:pt x="524122" y="508855"/>
                    </a:cubicBezTo>
                    <a:cubicBezTo>
                      <a:pt x="525767" y="509487"/>
                      <a:pt x="499712" y="576773"/>
                      <a:pt x="497056" y="586638"/>
                    </a:cubicBezTo>
                    <a:cubicBezTo>
                      <a:pt x="512360" y="546924"/>
                      <a:pt x="523237" y="518720"/>
                      <a:pt x="532596" y="494310"/>
                    </a:cubicBezTo>
                    <a:cubicBezTo>
                      <a:pt x="524629" y="577152"/>
                      <a:pt x="519443" y="618511"/>
                      <a:pt x="522605" y="625593"/>
                    </a:cubicBezTo>
                    <a:cubicBezTo>
                      <a:pt x="526525" y="582338"/>
                      <a:pt x="531205" y="531115"/>
                      <a:pt x="534494" y="489251"/>
                    </a:cubicBezTo>
                    <a:cubicBezTo>
                      <a:pt x="535379" y="486974"/>
                      <a:pt x="536264" y="484571"/>
                      <a:pt x="537150" y="482421"/>
                    </a:cubicBezTo>
                    <a:cubicBezTo>
                      <a:pt x="534999" y="502784"/>
                      <a:pt x="532723" y="523020"/>
                      <a:pt x="530446" y="543636"/>
                    </a:cubicBezTo>
                    <a:cubicBezTo>
                      <a:pt x="532090" y="553375"/>
                      <a:pt x="528296" y="592203"/>
                      <a:pt x="524755" y="629767"/>
                    </a:cubicBezTo>
                    <a:cubicBezTo>
                      <a:pt x="522099" y="667331"/>
                      <a:pt x="519569" y="703756"/>
                      <a:pt x="521972" y="708183"/>
                    </a:cubicBezTo>
                    <a:cubicBezTo>
                      <a:pt x="526020" y="625341"/>
                      <a:pt x="532723" y="574244"/>
                      <a:pt x="537782" y="529344"/>
                    </a:cubicBezTo>
                    <a:cubicBezTo>
                      <a:pt x="540438" y="506958"/>
                      <a:pt x="542967" y="486089"/>
                      <a:pt x="545624" y="463702"/>
                    </a:cubicBezTo>
                    <a:cubicBezTo>
                      <a:pt x="546509" y="455734"/>
                      <a:pt x="547521" y="447513"/>
                      <a:pt x="548532" y="439039"/>
                    </a:cubicBezTo>
                    <a:cubicBezTo>
                      <a:pt x="549039" y="437648"/>
                      <a:pt x="549544" y="436004"/>
                      <a:pt x="550303" y="433348"/>
                    </a:cubicBezTo>
                    <a:cubicBezTo>
                      <a:pt x="552074" y="425000"/>
                      <a:pt x="552201" y="420320"/>
                      <a:pt x="552833" y="418297"/>
                    </a:cubicBezTo>
                    <a:cubicBezTo>
                      <a:pt x="552833" y="417665"/>
                      <a:pt x="554097" y="415008"/>
                      <a:pt x="555868" y="412353"/>
                    </a:cubicBezTo>
                    <a:cubicBezTo>
                      <a:pt x="555742" y="413870"/>
                      <a:pt x="555615" y="415388"/>
                      <a:pt x="555363" y="417032"/>
                    </a:cubicBezTo>
                    <a:cubicBezTo>
                      <a:pt x="552453" y="455861"/>
                      <a:pt x="548912" y="498484"/>
                      <a:pt x="543853" y="544774"/>
                    </a:cubicBezTo>
                    <a:cubicBezTo>
                      <a:pt x="540691" y="574244"/>
                      <a:pt x="538035" y="602954"/>
                      <a:pt x="535506" y="631158"/>
                    </a:cubicBezTo>
                    <a:cubicBezTo>
                      <a:pt x="533608" y="652913"/>
                      <a:pt x="532090" y="674161"/>
                      <a:pt x="530699" y="695029"/>
                    </a:cubicBezTo>
                    <a:cubicBezTo>
                      <a:pt x="531964" y="671884"/>
                      <a:pt x="532976" y="651901"/>
                      <a:pt x="533735" y="633056"/>
                    </a:cubicBezTo>
                    <a:cubicBezTo>
                      <a:pt x="536518" y="592962"/>
                      <a:pt x="539047" y="557549"/>
                      <a:pt x="542715" y="503796"/>
                    </a:cubicBezTo>
                    <a:cubicBezTo>
                      <a:pt x="536643" y="575382"/>
                      <a:pt x="529687" y="631538"/>
                      <a:pt x="526905" y="667331"/>
                    </a:cubicBezTo>
                    <a:cubicBezTo>
                      <a:pt x="529182" y="672770"/>
                      <a:pt x="526399" y="708942"/>
                      <a:pt x="521972" y="756498"/>
                    </a:cubicBezTo>
                    <a:cubicBezTo>
                      <a:pt x="519823" y="780275"/>
                      <a:pt x="517040" y="806835"/>
                      <a:pt x="515649" y="833902"/>
                    </a:cubicBezTo>
                    <a:cubicBezTo>
                      <a:pt x="514890" y="847435"/>
                      <a:pt x="514131" y="860968"/>
                      <a:pt x="513372" y="874374"/>
                    </a:cubicBezTo>
                    <a:lnTo>
                      <a:pt x="512866" y="884366"/>
                    </a:lnTo>
                    <a:lnTo>
                      <a:pt x="512613" y="889299"/>
                    </a:lnTo>
                    <a:cubicBezTo>
                      <a:pt x="512613" y="890058"/>
                      <a:pt x="512487" y="890943"/>
                      <a:pt x="512613" y="892461"/>
                    </a:cubicBezTo>
                    <a:cubicBezTo>
                      <a:pt x="512740" y="893852"/>
                      <a:pt x="513119" y="894864"/>
                      <a:pt x="513372" y="896002"/>
                    </a:cubicBezTo>
                    <a:cubicBezTo>
                      <a:pt x="514763" y="900049"/>
                      <a:pt x="516281" y="902579"/>
                      <a:pt x="516786" y="904729"/>
                    </a:cubicBezTo>
                    <a:cubicBezTo>
                      <a:pt x="517419" y="907764"/>
                      <a:pt x="517925" y="910800"/>
                      <a:pt x="518557" y="913835"/>
                    </a:cubicBezTo>
                    <a:lnTo>
                      <a:pt x="520708" y="913456"/>
                    </a:lnTo>
                    <a:cubicBezTo>
                      <a:pt x="520834" y="912571"/>
                      <a:pt x="520708" y="910800"/>
                      <a:pt x="520075" y="905109"/>
                    </a:cubicBezTo>
                    <a:cubicBezTo>
                      <a:pt x="519948" y="902705"/>
                      <a:pt x="518052" y="899796"/>
                      <a:pt x="516281" y="893852"/>
                    </a:cubicBezTo>
                    <a:cubicBezTo>
                      <a:pt x="515522" y="890310"/>
                      <a:pt x="516281" y="887655"/>
                      <a:pt x="516281" y="884113"/>
                    </a:cubicBezTo>
                    <a:cubicBezTo>
                      <a:pt x="516407" y="880698"/>
                      <a:pt x="516661" y="876777"/>
                      <a:pt x="516786" y="872477"/>
                    </a:cubicBezTo>
                    <a:cubicBezTo>
                      <a:pt x="516154" y="870833"/>
                      <a:pt x="515775" y="865774"/>
                      <a:pt x="517546" y="831499"/>
                    </a:cubicBezTo>
                    <a:cubicBezTo>
                      <a:pt x="518811" y="838455"/>
                      <a:pt x="521087" y="803421"/>
                      <a:pt x="523110" y="793049"/>
                    </a:cubicBezTo>
                    <a:cubicBezTo>
                      <a:pt x="522858" y="796717"/>
                      <a:pt x="522605" y="800385"/>
                      <a:pt x="522478" y="804053"/>
                    </a:cubicBezTo>
                    <a:cubicBezTo>
                      <a:pt x="521214" y="833775"/>
                      <a:pt x="518684" y="862739"/>
                      <a:pt x="518431" y="890690"/>
                    </a:cubicBezTo>
                    <a:cubicBezTo>
                      <a:pt x="518431" y="895117"/>
                      <a:pt x="522099" y="899670"/>
                      <a:pt x="522984" y="904855"/>
                    </a:cubicBezTo>
                    <a:cubicBezTo>
                      <a:pt x="526779" y="929898"/>
                      <a:pt x="536770" y="955067"/>
                      <a:pt x="554097" y="981880"/>
                    </a:cubicBezTo>
                    <a:cubicBezTo>
                      <a:pt x="571425" y="1008820"/>
                      <a:pt x="591662" y="1029183"/>
                      <a:pt x="618095" y="1041198"/>
                    </a:cubicBezTo>
                    <a:cubicBezTo>
                      <a:pt x="622142" y="1042842"/>
                      <a:pt x="626063" y="1044486"/>
                      <a:pt x="629857" y="1046004"/>
                    </a:cubicBezTo>
                    <a:cubicBezTo>
                      <a:pt x="635676" y="1048787"/>
                      <a:pt x="643644" y="1052075"/>
                      <a:pt x="653888" y="1055869"/>
                    </a:cubicBezTo>
                    <a:cubicBezTo>
                      <a:pt x="660718" y="1058272"/>
                      <a:pt x="668686" y="1060676"/>
                      <a:pt x="677666" y="1062573"/>
                    </a:cubicBezTo>
                    <a:cubicBezTo>
                      <a:pt x="686646" y="1064217"/>
                      <a:pt x="696638" y="1065735"/>
                      <a:pt x="707894" y="1062952"/>
                    </a:cubicBezTo>
                    <a:cubicBezTo>
                      <a:pt x="713206" y="1060423"/>
                      <a:pt x="717380" y="1057261"/>
                      <a:pt x="722439" y="1054605"/>
                    </a:cubicBezTo>
                    <a:cubicBezTo>
                      <a:pt x="724969" y="1053213"/>
                      <a:pt x="727498" y="1051949"/>
                      <a:pt x="730028" y="1050684"/>
                    </a:cubicBezTo>
                    <a:cubicBezTo>
                      <a:pt x="732937" y="1049293"/>
                      <a:pt x="735466" y="1047396"/>
                      <a:pt x="737743" y="1045245"/>
                    </a:cubicBezTo>
                    <a:cubicBezTo>
                      <a:pt x="746975" y="1036392"/>
                      <a:pt x="752667" y="1024377"/>
                      <a:pt x="757726" y="1011855"/>
                    </a:cubicBezTo>
                    <a:cubicBezTo>
                      <a:pt x="757600" y="1010717"/>
                      <a:pt x="757093" y="1010337"/>
                      <a:pt x="756588" y="1010464"/>
                    </a:cubicBezTo>
                    <a:cubicBezTo>
                      <a:pt x="758738" y="1005152"/>
                      <a:pt x="760762" y="999461"/>
                      <a:pt x="762659" y="993137"/>
                    </a:cubicBezTo>
                    <a:cubicBezTo>
                      <a:pt x="772651" y="964047"/>
                      <a:pt x="779987" y="934198"/>
                      <a:pt x="789472" y="904982"/>
                    </a:cubicBezTo>
                    <a:cubicBezTo>
                      <a:pt x="799084" y="875766"/>
                      <a:pt x="811100" y="847435"/>
                      <a:pt x="820206" y="818092"/>
                    </a:cubicBezTo>
                    <a:cubicBezTo>
                      <a:pt x="822103" y="812148"/>
                      <a:pt x="824127" y="806077"/>
                      <a:pt x="826024" y="800132"/>
                    </a:cubicBezTo>
                    <a:cubicBezTo>
                      <a:pt x="826530" y="799626"/>
                      <a:pt x="826909" y="799120"/>
                      <a:pt x="827162" y="799500"/>
                    </a:cubicBezTo>
                    <a:cubicBezTo>
                      <a:pt x="820712" y="820875"/>
                      <a:pt x="814768" y="840732"/>
                      <a:pt x="810088" y="856288"/>
                    </a:cubicBezTo>
                    <a:cubicBezTo>
                      <a:pt x="816032" y="840605"/>
                      <a:pt x="820712" y="826692"/>
                      <a:pt x="824759" y="814297"/>
                    </a:cubicBezTo>
                    <a:cubicBezTo>
                      <a:pt x="824506" y="815436"/>
                      <a:pt x="824380" y="816321"/>
                      <a:pt x="824001" y="817459"/>
                    </a:cubicBezTo>
                    <a:cubicBezTo>
                      <a:pt x="840822" y="765477"/>
                      <a:pt x="850687" y="743217"/>
                      <a:pt x="872567" y="660628"/>
                    </a:cubicBezTo>
                    <a:cubicBezTo>
                      <a:pt x="880915" y="630020"/>
                      <a:pt x="881801" y="621419"/>
                      <a:pt x="882939" y="612313"/>
                    </a:cubicBezTo>
                    <a:cubicBezTo>
                      <a:pt x="887492" y="598906"/>
                      <a:pt x="892172" y="585500"/>
                      <a:pt x="896598" y="571967"/>
                    </a:cubicBezTo>
                    <a:cubicBezTo>
                      <a:pt x="905325" y="545786"/>
                      <a:pt x="913547" y="519479"/>
                      <a:pt x="922906" y="493551"/>
                    </a:cubicBezTo>
                    <a:cubicBezTo>
                      <a:pt x="932139" y="467623"/>
                      <a:pt x="939727" y="440936"/>
                      <a:pt x="949719" y="415135"/>
                    </a:cubicBezTo>
                    <a:cubicBezTo>
                      <a:pt x="955663" y="399578"/>
                      <a:pt x="961355" y="383895"/>
                      <a:pt x="967173" y="368338"/>
                    </a:cubicBezTo>
                    <a:cubicBezTo>
                      <a:pt x="967046" y="369603"/>
                      <a:pt x="966793" y="370868"/>
                      <a:pt x="966667" y="372133"/>
                    </a:cubicBezTo>
                    <a:cubicBezTo>
                      <a:pt x="965908" y="377318"/>
                      <a:pt x="965276" y="382377"/>
                      <a:pt x="964517" y="387183"/>
                    </a:cubicBezTo>
                    <a:cubicBezTo>
                      <a:pt x="958573" y="411594"/>
                      <a:pt x="958066" y="419688"/>
                      <a:pt x="904187" y="584868"/>
                    </a:cubicBezTo>
                    <a:cubicBezTo>
                      <a:pt x="878512" y="670113"/>
                      <a:pt x="934162" y="494942"/>
                      <a:pt x="959711" y="421585"/>
                    </a:cubicBezTo>
                    <a:cubicBezTo>
                      <a:pt x="959711" y="421712"/>
                      <a:pt x="959711" y="421965"/>
                      <a:pt x="959711" y="422091"/>
                    </a:cubicBezTo>
                    <a:cubicBezTo>
                      <a:pt x="960343" y="419688"/>
                      <a:pt x="960596" y="421332"/>
                      <a:pt x="960343" y="425886"/>
                    </a:cubicBezTo>
                    <a:cubicBezTo>
                      <a:pt x="958066" y="432968"/>
                      <a:pt x="956295" y="439292"/>
                      <a:pt x="954652" y="444604"/>
                    </a:cubicBezTo>
                    <a:cubicBezTo>
                      <a:pt x="951110" y="457125"/>
                      <a:pt x="948580" y="465599"/>
                      <a:pt x="946304" y="473821"/>
                    </a:cubicBezTo>
                    <a:cubicBezTo>
                      <a:pt x="941624" y="490263"/>
                      <a:pt x="937324" y="505440"/>
                      <a:pt x="923412" y="548316"/>
                    </a:cubicBezTo>
                    <a:cubicBezTo>
                      <a:pt x="932392" y="533265"/>
                      <a:pt x="965276" y="429553"/>
                      <a:pt x="927586" y="549707"/>
                    </a:cubicBezTo>
                    <a:cubicBezTo>
                      <a:pt x="939221" y="514673"/>
                      <a:pt x="947948" y="489883"/>
                      <a:pt x="956422" y="465979"/>
                    </a:cubicBezTo>
                    <a:cubicBezTo>
                      <a:pt x="956043" y="469647"/>
                      <a:pt x="955663" y="473441"/>
                      <a:pt x="955411" y="477235"/>
                    </a:cubicBezTo>
                    <a:cubicBezTo>
                      <a:pt x="954399" y="490010"/>
                      <a:pt x="953766" y="503543"/>
                      <a:pt x="952501" y="516696"/>
                    </a:cubicBezTo>
                    <a:cubicBezTo>
                      <a:pt x="950605" y="541865"/>
                      <a:pt x="941751" y="571335"/>
                      <a:pt x="938462" y="601816"/>
                    </a:cubicBezTo>
                    <a:cubicBezTo>
                      <a:pt x="935427" y="631032"/>
                      <a:pt x="935174" y="655316"/>
                      <a:pt x="933909" y="669987"/>
                    </a:cubicBezTo>
                    <a:cubicBezTo>
                      <a:pt x="934415" y="645577"/>
                      <a:pt x="935047" y="620028"/>
                      <a:pt x="936692" y="602574"/>
                    </a:cubicBezTo>
                    <a:cubicBezTo>
                      <a:pt x="938336" y="584741"/>
                      <a:pt x="939727" y="576267"/>
                      <a:pt x="937324" y="584235"/>
                    </a:cubicBezTo>
                    <a:cubicBezTo>
                      <a:pt x="934036" y="605104"/>
                      <a:pt x="933403" y="622431"/>
                      <a:pt x="932771" y="637735"/>
                    </a:cubicBezTo>
                    <a:cubicBezTo>
                      <a:pt x="932139" y="652786"/>
                      <a:pt x="932012" y="666572"/>
                      <a:pt x="931380" y="677196"/>
                    </a:cubicBezTo>
                    <a:cubicBezTo>
                      <a:pt x="929989" y="699330"/>
                      <a:pt x="926953" y="719313"/>
                      <a:pt x="927712" y="741320"/>
                    </a:cubicBezTo>
                    <a:cubicBezTo>
                      <a:pt x="928218" y="752577"/>
                      <a:pt x="929230" y="761683"/>
                      <a:pt x="930747" y="771928"/>
                    </a:cubicBezTo>
                    <a:cubicBezTo>
                      <a:pt x="931506" y="776860"/>
                      <a:pt x="932265" y="781793"/>
                      <a:pt x="933151" y="786852"/>
                    </a:cubicBezTo>
                    <a:lnTo>
                      <a:pt x="933783" y="790520"/>
                    </a:lnTo>
                    <a:lnTo>
                      <a:pt x="934668" y="795452"/>
                    </a:lnTo>
                    <a:cubicBezTo>
                      <a:pt x="935554" y="799626"/>
                      <a:pt x="936818" y="803547"/>
                      <a:pt x="938083" y="807089"/>
                    </a:cubicBezTo>
                    <a:cubicBezTo>
                      <a:pt x="940739" y="814171"/>
                      <a:pt x="943522" y="819736"/>
                      <a:pt x="945292" y="823910"/>
                    </a:cubicBezTo>
                    <a:lnTo>
                      <a:pt x="946431" y="826692"/>
                    </a:lnTo>
                    <a:cubicBezTo>
                      <a:pt x="946810" y="827831"/>
                      <a:pt x="947695" y="829981"/>
                      <a:pt x="948580" y="832005"/>
                    </a:cubicBezTo>
                    <a:cubicBezTo>
                      <a:pt x="950351" y="836052"/>
                      <a:pt x="951742" y="839087"/>
                      <a:pt x="953640" y="842629"/>
                    </a:cubicBezTo>
                    <a:cubicBezTo>
                      <a:pt x="960723" y="856415"/>
                      <a:pt x="970082" y="870201"/>
                      <a:pt x="981844" y="884113"/>
                    </a:cubicBezTo>
                    <a:cubicBezTo>
                      <a:pt x="997275" y="899796"/>
                      <a:pt x="971094" y="868430"/>
                      <a:pt x="962114" y="849079"/>
                    </a:cubicBezTo>
                    <a:cubicBezTo>
                      <a:pt x="957434" y="839593"/>
                      <a:pt x="955790" y="834661"/>
                      <a:pt x="961228" y="844273"/>
                    </a:cubicBezTo>
                    <a:cubicBezTo>
                      <a:pt x="967046" y="853506"/>
                      <a:pt x="980580" y="877663"/>
                      <a:pt x="1017764" y="911685"/>
                    </a:cubicBezTo>
                    <a:cubicBezTo>
                      <a:pt x="1011187" y="906373"/>
                      <a:pt x="1027502" y="925218"/>
                      <a:pt x="1062410" y="948870"/>
                    </a:cubicBezTo>
                    <a:cubicBezTo>
                      <a:pt x="1071137" y="954687"/>
                      <a:pt x="1081003" y="960758"/>
                      <a:pt x="1091880" y="966703"/>
                    </a:cubicBezTo>
                    <a:cubicBezTo>
                      <a:pt x="1097318" y="969738"/>
                      <a:pt x="1103010" y="972647"/>
                      <a:pt x="1108701" y="975556"/>
                    </a:cubicBezTo>
                    <a:cubicBezTo>
                      <a:pt x="1114645" y="978592"/>
                      <a:pt x="1121349" y="981754"/>
                      <a:pt x="1128432" y="984536"/>
                    </a:cubicBezTo>
                    <a:cubicBezTo>
                      <a:pt x="1142597" y="990101"/>
                      <a:pt x="1159671" y="995034"/>
                      <a:pt x="1179275" y="994654"/>
                    </a:cubicBezTo>
                    <a:cubicBezTo>
                      <a:pt x="1181678" y="994654"/>
                      <a:pt x="1184208" y="994402"/>
                      <a:pt x="1186611" y="994275"/>
                    </a:cubicBezTo>
                    <a:cubicBezTo>
                      <a:pt x="1187876" y="994275"/>
                      <a:pt x="1189141" y="994022"/>
                      <a:pt x="1190279" y="993769"/>
                    </a:cubicBezTo>
                    <a:lnTo>
                      <a:pt x="1192176" y="993516"/>
                    </a:lnTo>
                    <a:lnTo>
                      <a:pt x="1192176" y="993516"/>
                    </a:lnTo>
                    <a:cubicBezTo>
                      <a:pt x="1192176" y="993516"/>
                      <a:pt x="1192176" y="992251"/>
                      <a:pt x="1192176" y="992251"/>
                    </a:cubicBezTo>
                    <a:cubicBezTo>
                      <a:pt x="1192176" y="992504"/>
                      <a:pt x="1192176" y="992884"/>
                      <a:pt x="1192176" y="993263"/>
                    </a:cubicBezTo>
                    <a:cubicBezTo>
                      <a:pt x="1192176" y="993263"/>
                      <a:pt x="1192176" y="993263"/>
                      <a:pt x="1192176" y="993263"/>
                    </a:cubicBezTo>
                    <a:lnTo>
                      <a:pt x="1192176" y="993516"/>
                    </a:lnTo>
                    <a:cubicBezTo>
                      <a:pt x="1192176" y="993516"/>
                      <a:pt x="1192176" y="993516"/>
                      <a:pt x="1192176" y="993516"/>
                    </a:cubicBezTo>
                    <a:cubicBezTo>
                      <a:pt x="1192176" y="993516"/>
                      <a:pt x="1192176" y="993516"/>
                      <a:pt x="1192303" y="993516"/>
                    </a:cubicBezTo>
                    <a:lnTo>
                      <a:pt x="1192682" y="993516"/>
                    </a:lnTo>
                    <a:cubicBezTo>
                      <a:pt x="1192808" y="994275"/>
                      <a:pt x="1192935" y="994907"/>
                      <a:pt x="1192682" y="993516"/>
                    </a:cubicBezTo>
                    <a:lnTo>
                      <a:pt x="1192682" y="993516"/>
                    </a:lnTo>
                    <a:cubicBezTo>
                      <a:pt x="1192682" y="993516"/>
                      <a:pt x="1192556" y="992504"/>
                      <a:pt x="1192429" y="991872"/>
                    </a:cubicBezTo>
                    <a:cubicBezTo>
                      <a:pt x="1192176" y="990354"/>
                      <a:pt x="1191797" y="988078"/>
                      <a:pt x="1191291" y="984663"/>
                    </a:cubicBezTo>
                    <a:lnTo>
                      <a:pt x="1191291" y="984663"/>
                    </a:lnTo>
                    <a:cubicBezTo>
                      <a:pt x="1191291" y="984663"/>
                      <a:pt x="1191291" y="984536"/>
                      <a:pt x="1191291" y="984410"/>
                    </a:cubicBezTo>
                    <a:lnTo>
                      <a:pt x="1191291" y="984410"/>
                    </a:lnTo>
                    <a:cubicBezTo>
                      <a:pt x="1191291" y="984410"/>
                      <a:pt x="1191291" y="984157"/>
                      <a:pt x="1191291" y="984030"/>
                    </a:cubicBezTo>
                    <a:lnTo>
                      <a:pt x="1191291" y="984030"/>
                    </a:lnTo>
                    <a:cubicBezTo>
                      <a:pt x="1190532" y="979730"/>
                      <a:pt x="1190153" y="977454"/>
                      <a:pt x="1191164" y="983145"/>
                    </a:cubicBezTo>
                    <a:lnTo>
                      <a:pt x="1191164" y="983145"/>
                    </a:lnTo>
                    <a:cubicBezTo>
                      <a:pt x="1191164" y="983145"/>
                      <a:pt x="1191164" y="983651"/>
                      <a:pt x="1191164" y="983651"/>
                    </a:cubicBezTo>
                    <a:lnTo>
                      <a:pt x="1191164" y="983651"/>
                    </a:lnTo>
                    <a:cubicBezTo>
                      <a:pt x="1191164" y="983651"/>
                      <a:pt x="1191164" y="983398"/>
                      <a:pt x="1191164" y="983398"/>
                    </a:cubicBezTo>
                    <a:lnTo>
                      <a:pt x="1191164" y="983904"/>
                    </a:lnTo>
                    <a:cubicBezTo>
                      <a:pt x="1191164" y="983904"/>
                      <a:pt x="1191164" y="984030"/>
                      <a:pt x="1191164" y="984030"/>
                    </a:cubicBezTo>
                    <a:cubicBezTo>
                      <a:pt x="1191164" y="984030"/>
                      <a:pt x="1191164" y="984283"/>
                      <a:pt x="1191164" y="984283"/>
                    </a:cubicBezTo>
                    <a:lnTo>
                      <a:pt x="1191164" y="984283"/>
                    </a:lnTo>
                    <a:cubicBezTo>
                      <a:pt x="1191164" y="984283"/>
                      <a:pt x="1191164" y="984536"/>
                      <a:pt x="1191164" y="984536"/>
                    </a:cubicBezTo>
                    <a:lnTo>
                      <a:pt x="1191164" y="984536"/>
                    </a:lnTo>
                    <a:cubicBezTo>
                      <a:pt x="1191797" y="988583"/>
                      <a:pt x="1192303" y="991492"/>
                      <a:pt x="1192682" y="993516"/>
                    </a:cubicBezTo>
                    <a:lnTo>
                      <a:pt x="1193820" y="993516"/>
                    </a:lnTo>
                    <a:cubicBezTo>
                      <a:pt x="1195338" y="993516"/>
                      <a:pt x="1197741" y="993643"/>
                      <a:pt x="1201535" y="993516"/>
                    </a:cubicBezTo>
                    <a:cubicBezTo>
                      <a:pt x="1205329" y="993137"/>
                      <a:pt x="1210136" y="992884"/>
                      <a:pt x="1217218" y="989595"/>
                    </a:cubicBezTo>
                    <a:cubicBezTo>
                      <a:pt x="1219621" y="988457"/>
                      <a:pt x="1219621" y="988330"/>
                      <a:pt x="1220128" y="988078"/>
                    </a:cubicBezTo>
                    <a:lnTo>
                      <a:pt x="1221772" y="987192"/>
                    </a:lnTo>
                    <a:lnTo>
                      <a:pt x="1224934" y="985295"/>
                    </a:lnTo>
                    <a:cubicBezTo>
                      <a:pt x="1228602" y="982892"/>
                      <a:pt x="1232269" y="980489"/>
                      <a:pt x="1235811" y="977959"/>
                    </a:cubicBezTo>
                    <a:cubicBezTo>
                      <a:pt x="1249850" y="967715"/>
                      <a:pt x="1261992" y="956079"/>
                      <a:pt x="1273122" y="943811"/>
                    </a:cubicBezTo>
                    <a:cubicBezTo>
                      <a:pt x="1284125" y="931289"/>
                      <a:pt x="1293864" y="919274"/>
                      <a:pt x="1303224" y="904855"/>
                    </a:cubicBezTo>
                    <a:cubicBezTo>
                      <a:pt x="1320803" y="876904"/>
                      <a:pt x="1332313" y="850976"/>
                      <a:pt x="1343949" y="827704"/>
                    </a:cubicBezTo>
                    <a:cubicBezTo>
                      <a:pt x="1355206" y="803800"/>
                      <a:pt x="1365324" y="782172"/>
                      <a:pt x="1373545" y="764466"/>
                    </a:cubicBezTo>
                    <a:cubicBezTo>
                      <a:pt x="1381513" y="746632"/>
                      <a:pt x="1386952" y="732467"/>
                      <a:pt x="1390619" y="723993"/>
                    </a:cubicBezTo>
                    <a:cubicBezTo>
                      <a:pt x="1378477" y="758142"/>
                      <a:pt x="1362921" y="790773"/>
                      <a:pt x="1348249" y="822898"/>
                    </a:cubicBezTo>
                    <a:cubicBezTo>
                      <a:pt x="1340914" y="839087"/>
                      <a:pt x="1333451" y="853632"/>
                      <a:pt x="1325736" y="869442"/>
                    </a:cubicBezTo>
                    <a:cubicBezTo>
                      <a:pt x="1317895" y="884872"/>
                      <a:pt x="1309421" y="900555"/>
                      <a:pt x="1298670" y="915859"/>
                    </a:cubicBezTo>
                    <a:cubicBezTo>
                      <a:pt x="1278181" y="944190"/>
                      <a:pt x="1255415" y="969106"/>
                      <a:pt x="1227084" y="987698"/>
                    </a:cubicBezTo>
                    <a:lnTo>
                      <a:pt x="1221139" y="991366"/>
                    </a:lnTo>
                    <a:cubicBezTo>
                      <a:pt x="1214183" y="995160"/>
                      <a:pt x="1208618" y="996046"/>
                      <a:pt x="1204445" y="996551"/>
                    </a:cubicBezTo>
                    <a:cubicBezTo>
                      <a:pt x="1198373" y="997057"/>
                      <a:pt x="1195085" y="996931"/>
                      <a:pt x="1193567" y="996931"/>
                    </a:cubicBezTo>
                    <a:cubicBezTo>
                      <a:pt x="1193820" y="998322"/>
                      <a:pt x="1193820" y="998322"/>
                      <a:pt x="1193567" y="997816"/>
                    </a:cubicBezTo>
                    <a:cubicBezTo>
                      <a:pt x="1193567" y="997563"/>
                      <a:pt x="1193567" y="997310"/>
                      <a:pt x="1193440" y="996931"/>
                    </a:cubicBezTo>
                    <a:lnTo>
                      <a:pt x="1193440" y="996931"/>
                    </a:lnTo>
                    <a:cubicBezTo>
                      <a:pt x="1193188" y="995793"/>
                      <a:pt x="1193061" y="994654"/>
                      <a:pt x="1193440" y="996931"/>
                    </a:cubicBezTo>
                    <a:lnTo>
                      <a:pt x="1193440" y="996931"/>
                    </a:lnTo>
                    <a:cubicBezTo>
                      <a:pt x="1193440" y="996931"/>
                      <a:pt x="1193440" y="996931"/>
                      <a:pt x="1193440" y="996931"/>
                    </a:cubicBezTo>
                    <a:cubicBezTo>
                      <a:pt x="1192935" y="996931"/>
                      <a:pt x="1192682" y="996931"/>
                      <a:pt x="1192682" y="996931"/>
                    </a:cubicBezTo>
                    <a:lnTo>
                      <a:pt x="1192682" y="996678"/>
                    </a:lnTo>
                    <a:cubicBezTo>
                      <a:pt x="1192682" y="996678"/>
                      <a:pt x="1192682" y="996931"/>
                      <a:pt x="1192682" y="996931"/>
                    </a:cubicBezTo>
                    <a:lnTo>
                      <a:pt x="1192429" y="996931"/>
                    </a:lnTo>
                    <a:cubicBezTo>
                      <a:pt x="1192429" y="996931"/>
                      <a:pt x="1190658" y="997184"/>
                      <a:pt x="1190658" y="997184"/>
                    </a:cubicBezTo>
                    <a:cubicBezTo>
                      <a:pt x="1188382" y="997563"/>
                      <a:pt x="1186105" y="997816"/>
                      <a:pt x="1183702" y="997943"/>
                    </a:cubicBezTo>
                    <a:cubicBezTo>
                      <a:pt x="1179149" y="998322"/>
                      <a:pt x="1174722" y="998449"/>
                      <a:pt x="1170422" y="998196"/>
                    </a:cubicBezTo>
                    <a:cubicBezTo>
                      <a:pt x="1153095" y="997437"/>
                      <a:pt x="1138676" y="993389"/>
                      <a:pt x="1126534" y="989342"/>
                    </a:cubicBezTo>
                    <a:cubicBezTo>
                      <a:pt x="1142850" y="995666"/>
                      <a:pt x="1163213" y="1001105"/>
                      <a:pt x="1186105" y="999081"/>
                    </a:cubicBezTo>
                    <a:cubicBezTo>
                      <a:pt x="1187496" y="999081"/>
                      <a:pt x="1188887" y="998828"/>
                      <a:pt x="1190405" y="998575"/>
                    </a:cubicBezTo>
                    <a:lnTo>
                      <a:pt x="1192556" y="998322"/>
                    </a:lnTo>
                    <a:lnTo>
                      <a:pt x="1193061" y="998322"/>
                    </a:lnTo>
                    <a:cubicBezTo>
                      <a:pt x="1193061" y="998322"/>
                      <a:pt x="1193947" y="998322"/>
                      <a:pt x="1193947" y="998322"/>
                    </a:cubicBezTo>
                    <a:cubicBezTo>
                      <a:pt x="1193947" y="998322"/>
                      <a:pt x="1193947" y="998322"/>
                      <a:pt x="1193947" y="998322"/>
                    </a:cubicBezTo>
                    <a:lnTo>
                      <a:pt x="1194200" y="998322"/>
                    </a:lnTo>
                    <a:cubicBezTo>
                      <a:pt x="1195718" y="998322"/>
                      <a:pt x="1198753" y="998449"/>
                      <a:pt x="1203306" y="998069"/>
                    </a:cubicBezTo>
                    <a:cubicBezTo>
                      <a:pt x="1207607" y="997690"/>
                      <a:pt x="1215448" y="996425"/>
                      <a:pt x="1222404" y="992378"/>
                    </a:cubicBezTo>
                    <a:cubicBezTo>
                      <a:pt x="1232143" y="986686"/>
                      <a:pt x="1238973" y="981627"/>
                      <a:pt x="1246561" y="975556"/>
                    </a:cubicBezTo>
                    <a:cubicBezTo>
                      <a:pt x="1260980" y="963668"/>
                      <a:pt x="1273374" y="950640"/>
                      <a:pt x="1284378" y="937360"/>
                    </a:cubicBezTo>
                    <a:cubicBezTo>
                      <a:pt x="1289943" y="930657"/>
                      <a:pt x="1294876" y="924080"/>
                      <a:pt x="1300062" y="916997"/>
                    </a:cubicBezTo>
                    <a:cubicBezTo>
                      <a:pt x="1305247" y="909662"/>
                      <a:pt x="1309800" y="902326"/>
                      <a:pt x="1313974" y="895117"/>
                    </a:cubicBezTo>
                    <a:cubicBezTo>
                      <a:pt x="1322195" y="880825"/>
                      <a:pt x="1328771" y="867292"/>
                      <a:pt x="1334969" y="854770"/>
                    </a:cubicBezTo>
                    <a:cubicBezTo>
                      <a:pt x="1341167" y="842249"/>
                      <a:pt x="1346858" y="830740"/>
                      <a:pt x="1352044" y="819230"/>
                    </a:cubicBezTo>
                    <a:cubicBezTo>
                      <a:pt x="1362541" y="796717"/>
                      <a:pt x="1371647" y="777619"/>
                      <a:pt x="1378351" y="763833"/>
                    </a:cubicBezTo>
                    <a:cubicBezTo>
                      <a:pt x="1385434" y="738538"/>
                      <a:pt x="1405670" y="684532"/>
                      <a:pt x="1431471" y="605357"/>
                    </a:cubicBezTo>
                    <a:cubicBezTo>
                      <a:pt x="1443613" y="565011"/>
                      <a:pt x="1455502" y="527320"/>
                      <a:pt x="1464735" y="495575"/>
                    </a:cubicBezTo>
                    <a:cubicBezTo>
                      <a:pt x="1469541" y="479386"/>
                      <a:pt x="1473841" y="464461"/>
                      <a:pt x="1477762" y="451181"/>
                    </a:cubicBezTo>
                    <a:cubicBezTo>
                      <a:pt x="1479659" y="444351"/>
                      <a:pt x="1481430" y="437774"/>
                      <a:pt x="1482947" y="431577"/>
                    </a:cubicBezTo>
                    <a:cubicBezTo>
                      <a:pt x="1483327" y="429806"/>
                      <a:pt x="1483833" y="428036"/>
                      <a:pt x="1484213" y="426265"/>
                    </a:cubicBezTo>
                    <a:lnTo>
                      <a:pt x="1484592" y="424494"/>
                    </a:lnTo>
                    <a:cubicBezTo>
                      <a:pt x="1484845" y="422977"/>
                      <a:pt x="1484971" y="421332"/>
                      <a:pt x="1485098" y="420573"/>
                    </a:cubicBezTo>
                    <a:cubicBezTo>
                      <a:pt x="1485224" y="418423"/>
                      <a:pt x="1485098" y="416653"/>
                      <a:pt x="1485098" y="415008"/>
                    </a:cubicBezTo>
                    <a:cubicBezTo>
                      <a:pt x="1484592" y="408432"/>
                      <a:pt x="1483580" y="404890"/>
                      <a:pt x="1483454" y="403373"/>
                    </a:cubicBezTo>
                    <a:cubicBezTo>
                      <a:pt x="1483327" y="402487"/>
                      <a:pt x="1483454" y="402867"/>
                      <a:pt x="1483454" y="402234"/>
                    </a:cubicBezTo>
                    <a:close/>
                    <a:moveTo>
                      <a:pt x="1191797" y="985927"/>
                    </a:moveTo>
                    <a:lnTo>
                      <a:pt x="1192049" y="987824"/>
                    </a:lnTo>
                    <a:lnTo>
                      <a:pt x="1192049" y="988330"/>
                    </a:lnTo>
                    <a:cubicBezTo>
                      <a:pt x="1192049" y="988330"/>
                      <a:pt x="1191797" y="985169"/>
                      <a:pt x="1191797" y="985169"/>
                    </a:cubicBezTo>
                    <a:lnTo>
                      <a:pt x="1191797" y="985801"/>
                    </a:lnTo>
                    <a:close/>
                    <a:moveTo>
                      <a:pt x="1192808" y="998955"/>
                    </a:moveTo>
                    <a:lnTo>
                      <a:pt x="1192808" y="998955"/>
                    </a:lnTo>
                    <a:cubicBezTo>
                      <a:pt x="1192808" y="998955"/>
                      <a:pt x="1192808" y="998955"/>
                      <a:pt x="1192808" y="998955"/>
                    </a:cubicBezTo>
                    <a:cubicBezTo>
                      <a:pt x="1192808" y="998955"/>
                      <a:pt x="1192808" y="998955"/>
                      <a:pt x="1192808" y="998955"/>
                    </a:cubicBezTo>
                    <a:close/>
                    <a:moveTo>
                      <a:pt x="964897" y="427656"/>
                    </a:moveTo>
                    <a:cubicBezTo>
                      <a:pt x="966161" y="423988"/>
                      <a:pt x="967425" y="420573"/>
                      <a:pt x="968691" y="417159"/>
                    </a:cubicBezTo>
                    <a:cubicBezTo>
                      <a:pt x="968058" y="420573"/>
                      <a:pt x="967425" y="424494"/>
                      <a:pt x="966667" y="428542"/>
                    </a:cubicBezTo>
                    <a:cubicBezTo>
                      <a:pt x="965529" y="431451"/>
                      <a:pt x="964643" y="433727"/>
                      <a:pt x="963884" y="435498"/>
                    </a:cubicBezTo>
                    <a:cubicBezTo>
                      <a:pt x="964264" y="432842"/>
                      <a:pt x="964517" y="430186"/>
                      <a:pt x="964897" y="427656"/>
                    </a:cubicBezTo>
                    <a:close/>
                    <a:moveTo>
                      <a:pt x="552833" y="398693"/>
                    </a:moveTo>
                    <a:lnTo>
                      <a:pt x="552833" y="398693"/>
                    </a:lnTo>
                    <a:cubicBezTo>
                      <a:pt x="552833" y="398693"/>
                      <a:pt x="552833" y="398314"/>
                      <a:pt x="552833" y="398187"/>
                    </a:cubicBezTo>
                    <a:cubicBezTo>
                      <a:pt x="553339" y="398567"/>
                      <a:pt x="553718" y="398819"/>
                      <a:pt x="553845" y="398946"/>
                    </a:cubicBezTo>
                    <a:lnTo>
                      <a:pt x="553845" y="398946"/>
                    </a:lnTo>
                    <a:cubicBezTo>
                      <a:pt x="553845" y="398946"/>
                      <a:pt x="553465" y="398693"/>
                      <a:pt x="553086" y="398440"/>
                    </a:cubicBezTo>
                    <a:lnTo>
                      <a:pt x="553086" y="398440"/>
                    </a:lnTo>
                    <a:cubicBezTo>
                      <a:pt x="553086" y="398440"/>
                      <a:pt x="553086" y="398440"/>
                      <a:pt x="553086" y="398440"/>
                    </a:cubicBezTo>
                    <a:lnTo>
                      <a:pt x="553086" y="398693"/>
                    </a:lnTo>
                    <a:close/>
                    <a:moveTo>
                      <a:pt x="382721" y="442581"/>
                    </a:moveTo>
                    <a:cubicBezTo>
                      <a:pt x="379053" y="452066"/>
                      <a:pt x="375511" y="460793"/>
                      <a:pt x="372349" y="469141"/>
                    </a:cubicBezTo>
                    <a:cubicBezTo>
                      <a:pt x="372349" y="469141"/>
                      <a:pt x="372349" y="469141"/>
                      <a:pt x="372349" y="469141"/>
                    </a:cubicBezTo>
                    <a:cubicBezTo>
                      <a:pt x="373108" y="466611"/>
                      <a:pt x="373994" y="463702"/>
                      <a:pt x="374753" y="461046"/>
                    </a:cubicBezTo>
                    <a:cubicBezTo>
                      <a:pt x="378168" y="452699"/>
                      <a:pt x="380950" y="446122"/>
                      <a:pt x="382721" y="442581"/>
                    </a:cubicBezTo>
                    <a:close/>
                    <a:moveTo>
                      <a:pt x="405486" y="360750"/>
                    </a:moveTo>
                    <a:cubicBezTo>
                      <a:pt x="404981" y="359738"/>
                      <a:pt x="404475" y="358726"/>
                      <a:pt x="404222" y="358094"/>
                    </a:cubicBezTo>
                    <a:lnTo>
                      <a:pt x="405740" y="359738"/>
                    </a:lnTo>
                    <a:cubicBezTo>
                      <a:pt x="405740" y="359738"/>
                      <a:pt x="405486" y="360497"/>
                      <a:pt x="405360" y="360876"/>
                    </a:cubicBezTo>
                    <a:close/>
                    <a:moveTo>
                      <a:pt x="552706" y="390851"/>
                    </a:move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lnTo>
                      <a:pt x="552706" y="390851"/>
                    </a:ln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ubicBezTo>
                      <a:pt x="552706" y="390851"/>
                      <a:pt x="552706" y="390851"/>
                      <a:pt x="552706" y="390851"/>
                    </a:cubicBezTo>
                    <a:close/>
                    <a:moveTo>
                      <a:pt x="552327" y="391104"/>
                    </a:moveTo>
                    <a:cubicBezTo>
                      <a:pt x="552327" y="391104"/>
                      <a:pt x="552201" y="391104"/>
                      <a:pt x="552074" y="391231"/>
                    </a:cubicBezTo>
                    <a:cubicBezTo>
                      <a:pt x="552074" y="391231"/>
                      <a:pt x="552074" y="391231"/>
                      <a:pt x="552074" y="391231"/>
                    </a:cubicBezTo>
                    <a:cubicBezTo>
                      <a:pt x="552074" y="391231"/>
                      <a:pt x="552201" y="391231"/>
                      <a:pt x="552327" y="391231"/>
                    </a:cubicBezTo>
                    <a:close/>
                    <a:moveTo>
                      <a:pt x="552074" y="391484"/>
                    </a:moveTo>
                    <a:cubicBezTo>
                      <a:pt x="552074" y="391484"/>
                      <a:pt x="552074" y="391357"/>
                      <a:pt x="552074" y="391357"/>
                    </a:cubicBezTo>
                    <a:cubicBezTo>
                      <a:pt x="552074" y="391357"/>
                      <a:pt x="552201" y="391357"/>
                      <a:pt x="552327" y="391357"/>
                    </a:cubicBezTo>
                    <a:cubicBezTo>
                      <a:pt x="552327" y="391357"/>
                      <a:pt x="552453" y="391357"/>
                      <a:pt x="552580" y="391357"/>
                    </a:cubicBezTo>
                    <a:lnTo>
                      <a:pt x="552580" y="391357"/>
                    </a:lnTo>
                    <a:cubicBezTo>
                      <a:pt x="552580" y="391357"/>
                      <a:pt x="552327" y="391610"/>
                      <a:pt x="552201" y="391610"/>
                    </a:cubicBezTo>
                    <a:lnTo>
                      <a:pt x="552201" y="391610"/>
                    </a:lnTo>
                    <a:close/>
                    <a:moveTo>
                      <a:pt x="552960" y="390472"/>
                    </a:moveTo>
                    <a:lnTo>
                      <a:pt x="552960" y="390472"/>
                    </a:lnTo>
                    <a:cubicBezTo>
                      <a:pt x="552960" y="390472"/>
                      <a:pt x="552960" y="390725"/>
                      <a:pt x="552960" y="390725"/>
                    </a:cubicBezTo>
                    <a:cubicBezTo>
                      <a:pt x="552960" y="390725"/>
                      <a:pt x="552960" y="390725"/>
                      <a:pt x="552960" y="390725"/>
                    </a:cubicBezTo>
                    <a:lnTo>
                      <a:pt x="552960" y="390725"/>
                    </a:lnTo>
                    <a:cubicBezTo>
                      <a:pt x="552960" y="390725"/>
                      <a:pt x="552960" y="390472"/>
                      <a:pt x="553086" y="390345"/>
                    </a:cubicBezTo>
                    <a:cubicBezTo>
                      <a:pt x="553086" y="390345"/>
                      <a:pt x="553086" y="390345"/>
                      <a:pt x="553086" y="390345"/>
                    </a:cubicBezTo>
                    <a:cubicBezTo>
                      <a:pt x="553086" y="390345"/>
                      <a:pt x="553086" y="390345"/>
                      <a:pt x="553086" y="390345"/>
                    </a:cubicBezTo>
                    <a:close/>
                    <a:moveTo>
                      <a:pt x="551821" y="391357"/>
                    </a:moveTo>
                    <a:cubicBezTo>
                      <a:pt x="551821" y="391357"/>
                      <a:pt x="551821" y="391357"/>
                      <a:pt x="551694" y="391357"/>
                    </a:cubicBezTo>
                    <a:cubicBezTo>
                      <a:pt x="551694" y="391357"/>
                      <a:pt x="551821" y="391357"/>
                      <a:pt x="551948" y="391357"/>
                    </a:cubicBezTo>
                    <a:lnTo>
                      <a:pt x="551948" y="391357"/>
                    </a:lnTo>
                    <a:cubicBezTo>
                      <a:pt x="551948" y="391357"/>
                      <a:pt x="551821" y="391357"/>
                      <a:pt x="551694" y="391357"/>
                    </a:cubicBezTo>
                    <a:cubicBezTo>
                      <a:pt x="551694" y="391357"/>
                      <a:pt x="551694" y="391357"/>
                      <a:pt x="551694" y="391357"/>
                    </a:cubicBezTo>
                    <a:cubicBezTo>
                      <a:pt x="551694" y="391357"/>
                      <a:pt x="551694" y="391357"/>
                      <a:pt x="551568" y="391357"/>
                    </a:cubicBezTo>
                    <a:cubicBezTo>
                      <a:pt x="551568" y="391357"/>
                      <a:pt x="551568" y="391357"/>
                      <a:pt x="551568" y="391357"/>
                    </a:cubicBezTo>
                    <a:cubicBezTo>
                      <a:pt x="550935" y="391357"/>
                      <a:pt x="550177" y="391357"/>
                      <a:pt x="549418" y="391610"/>
                    </a:cubicBezTo>
                    <a:cubicBezTo>
                      <a:pt x="550303" y="391357"/>
                      <a:pt x="551189" y="391231"/>
                      <a:pt x="551948" y="391231"/>
                    </a:cubicBezTo>
                    <a:close/>
                    <a:moveTo>
                      <a:pt x="552327" y="392369"/>
                    </a:moveTo>
                    <a:lnTo>
                      <a:pt x="552327" y="392369"/>
                    </a:lnTo>
                    <a:cubicBezTo>
                      <a:pt x="552327" y="392369"/>
                      <a:pt x="552327" y="392369"/>
                      <a:pt x="552327" y="392243"/>
                    </a:cubicBezTo>
                    <a:cubicBezTo>
                      <a:pt x="552327" y="392243"/>
                      <a:pt x="552327" y="392243"/>
                      <a:pt x="552327" y="392369"/>
                    </a:cubicBezTo>
                    <a:close/>
                    <a:moveTo>
                      <a:pt x="552833" y="390851"/>
                    </a:moveTo>
                    <a:cubicBezTo>
                      <a:pt x="552833" y="390851"/>
                      <a:pt x="553845" y="390219"/>
                      <a:pt x="554097" y="389966"/>
                    </a:cubicBezTo>
                    <a:cubicBezTo>
                      <a:pt x="553845" y="390219"/>
                      <a:pt x="553339" y="390472"/>
                      <a:pt x="552960" y="390725"/>
                    </a:cubicBezTo>
                    <a:cubicBezTo>
                      <a:pt x="552960" y="390725"/>
                      <a:pt x="552960" y="390598"/>
                      <a:pt x="552960" y="390472"/>
                    </a:cubicBezTo>
                    <a:cubicBezTo>
                      <a:pt x="553086" y="390219"/>
                      <a:pt x="553339" y="389840"/>
                      <a:pt x="553339" y="389966"/>
                    </a:cubicBezTo>
                    <a:cubicBezTo>
                      <a:pt x="553339" y="389966"/>
                      <a:pt x="553339" y="389966"/>
                      <a:pt x="553212" y="390092"/>
                    </a:cubicBezTo>
                    <a:cubicBezTo>
                      <a:pt x="553212" y="390092"/>
                      <a:pt x="553339" y="389966"/>
                      <a:pt x="553339" y="389966"/>
                    </a:cubicBezTo>
                    <a:lnTo>
                      <a:pt x="554351" y="388828"/>
                    </a:lnTo>
                    <a:cubicBezTo>
                      <a:pt x="554351" y="388828"/>
                      <a:pt x="553465" y="388322"/>
                      <a:pt x="553086" y="388069"/>
                    </a:cubicBezTo>
                    <a:cubicBezTo>
                      <a:pt x="553592" y="388195"/>
                      <a:pt x="554097" y="388448"/>
                      <a:pt x="554351" y="388701"/>
                    </a:cubicBezTo>
                    <a:lnTo>
                      <a:pt x="554351" y="388701"/>
                    </a:lnTo>
                    <a:cubicBezTo>
                      <a:pt x="554351" y="388701"/>
                      <a:pt x="554351" y="388701"/>
                      <a:pt x="554477" y="388701"/>
                    </a:cubicBezTo>
                    <a:lnTo>
                      <a:pt x="554477" y="388701"/>
                    </a:lnTo>
                    <a:cubicBezTo>
                      <a:pt x="554477" y="388701"/>
                      <a:pt x="554604" y="388701"/>
                      <a:pt x="554604" y="388701"/>
                    </a:cubicBezTo>
                    <a:cubicBezTo>
                      <a:pt x="554604" y="388701"/>
                      <a:pt x="554477" y="388701"/>
                      <a:pt x="554477" y="388701"/>
                    </a:cubicBezTo>
                    <a:lnTo>
                      <a:pt x="553971" y="389713"/>
                    </a:lnTo>
                    <a:cubicBezTo>
                      <a:pt x="553971" y="389713"/>
                      <a:pt x="553086" y="390345"/>
                      <a:pt x="552706" y="390725"/>
                    </a:cubicBezTo>
                    <a:cubicBezTo>
                      <a:pt x="552706" y="390725"/>
                      <a:pt x="552706" y="390725"/>
                      <a:pt x="552706" y="390725"/>
                    </a:cubicBezTo>
                    <a:close/>
                    <a:moveTo>
                      <a:pt x="544106" y="408179"/>
                    </a:moveTo>
                    <a:cubicBezTo>
                      <a:pt x="544612" y="407420"/>
                      <a:pt x="544991" y="406661"/>
                      <a:pt x="545497" y="405902"/>
                    </a:cubicBezTo>
                    <a:cubicBezTo>
                      <a:pt x="545497" y="406534"/>
                      <a:pt x="545497" y="407041"/>
                      <a:pt x="545497" y="407546"/>
                    </a:cubicBezTo>
                    <a:lnTo>
                      <a:pt x="545244" y="409696"/>
                    </a:lnTo>
                    <a:cubicBezTo>
                      <a:pt x="544612" y="410961"/>
                      <a:pt x="544106" y="412100"/>
                      <a:pt x="543600" y="413111"/>
                    </a:cubicBezTo>
                    <a:cubicBezTo>
                      <a:pt x="543726" y="411467"/>
                      <a:pt x="543979" y="409949"/>
                      <a:pt x="544106" y="408305"/>
                    </a:cubicBezTo>
                    <a:close/>
                    <a:moveTo>
                      <a:pt x="552833" y="398187"/>
                    </a:moveTo>
                    <a:lnTo>
                      <a:pt x="552833" y="398187"/>
                    </a:lnTo>
                    <a:cubicBezTo>
                      <a:pt x="552833" y="398187"/>
                      <a:pt x="553465" y="398693"/>
                      <a:pt x="553845" y="398946"/>
                    </a:cubicBezTo>
                    <a:lnTo>
                      <a:pt x="553845" y="398946"/>
                    </a:lnTo>
                    <a:cubicBezTo>
                      <a:pt x="553845" y="398946"/>
                      <a:pt x="553212" y="398440"/>
                      <a:pt x="552833" y="398187"/>
                    </a:cubicBezTo>
                    <a:close/>
                    <a:moveTo>
                      <a:pt x="552833" y="398187"/>
                    </a:moveTo>
                    <a:cubicBezTo>
                      <a:pt x="552833" y="397049"/>
                      <a:pt x="552833" y="395784"/>
                      <a:pt x="552706" y="394646"/>
                    </a:cubicBezTo>
                    <a:lnTo>
                      <a:pt x="552327" y="392369"/>
                    </a:lnTo>
                    <a:cubicBezTo>
                      <a:pt x="552327" y="392369"/>
                      <a:pt x="552453" y="391863"/>
                      <a:pt x="552580" y="391610"/>
                    </a:cubicBezTo>
                    <a:lnTo>
                      <a:pt x="552833" y="392369"/>
                    </a:lnTo>
                    <a:cubicBezTo>
                      <a:pt x="552960" y="393128"/>
                      <a:pt x="553212" y="393887"/>
                      <a:pt x="553339" y="394519"/>
                    </a:cubicBezTo>
                    <a:cubicBezTo>
                      <a:pt x="553592" y="395910"/>
                      <a:pt x="553718" y="397175"/>
                      <a:pt x="553845" y="398440"/>
                    </a:cubicBezTo>
                    <a:cubicBezTo>
                      <a:pt x="553845" y="398693"/>
                      <a:pt x="553845" y="398819"/>
                      <a:pt x="553845" y="398946"/>
                    </a:cubicBezTo>
                    <a:cubicBezTo>
                      <a:pt x="553592" y="398693"/>
                      <a:pt x="553212" y="398440"/>
                      <a:pt x="552833" y="398187"/>
                    </a:cubicBezTo>
                    <a:close/>
                    <a:moveTo>
                      <a:pt x="554983" y="389081"/>
                    </a:moveTo>
                    <a:cubicBezTo>
                      <a:pt x="555742" y="389840"/>
                      <a:pt x="556122" y="392243"/>
                      <a:pt x="556374" y="393887"/>
                    </a:cubicBezTo>
                    <a:cubicBezTo>
                      <a:pt x="556627" y="395910"/>
                      <a:pt x="556754" y="398440"/>
                      <a:pt x="556627" y="401222"/>
                    </a:cubicBezTo>
                    <a:cubicBezTo>
                      <a:pt x="556374" y="400969"/>
                      <a:pt x="555995" y="400717"/>
                      <a:pt x="555615" y="400464"/>
                    </a:cubicBezTo>
                    <a:cubicBezTo>
                      <a:pt x="555995" y="397175"/>
                      <a:pt x="556122" y="393002"/>
                      <a:pt x="554856" y="389081"/>
                    </a:cubicBezTo>
                    <a:close/>
                    <a:moveTo>
                      <a:pt x="977291" y="393760"/>
                    </a:moveTo>
                    <a:cubicBezTo>
                      <a:pt x="976785" y="397555"/>
                      <a:pt x="976279" y="401349"/>
                      <a:pt x="975773" y="405270"/>
                    </a:cubicBezTo>
                    <a:cubicBezTo>
                      <a:pt x="974003" y="409949"/>
                      <a:pt x="972232" y="414376"/>
                      <a:pt x="970714" y="418423"/>
                    </a:cubicBezTo>
                    <a:cubicBezTo>
                      <a:pt x="971094" y="414756"/>
                      <a:pt x="971346" y="411720"/>
                      <a:pt x="971599" y="409317"/>
                    </a:cubicBezTo>
                    <a:cubicBezTo>
                      <a:pt x="973623" y="403879"/>
                      <a:pt x="975520" y="398819"/>
                      <a:pt x="977291" y="393887"/>
                    </a:cubicBezTo>
                    <a:close/>
                    <a:moveTo>
                      <a:pt x="852837" y="306744"/>
                    </a:moveTo>
                    <a:lnTo>
                      <a:pt x="853849" y="306744"/>
                    </a:lnTo>
                    <a:cubicBezTo>
                      <a:pt x="853849" y="306744"/>
                      <a:pt x="853090" y="306744"/>
                      <a:pt x="853090" y="306744"/>
                    </a:cubicBezTo>
                    <a:cubicBezTo>
                      <a:pt x="848664" y="306744"/>
                      <a:pt x="849928" y="306744"/>
                      <a:pt x="852837" y="306744"/>
                    </a:cubicBezTo>
                    <a:close/>
                    <a:moveTo>
                      <a:pt x="998034" y="311044"/>
                    </a:moveTo>
                    <a:cubicBezTo>
                      <a:pt x="998034" y="311044"/>
                      <a:pt x="998034" y="311044"/>
                      <a:pt x="998034" y="311044"/>
                    </a:cubicBezTo>
                    <a:cubicBezTo>
                      <a:pt x="998034" y="311044"/>
                      <a:pt x="998034" y="311044"/>
                      <a:pt x="998034" y="311044"/>
                    </a:cubicBezTo>
                    <a:cubicBezTo>
                      <a:pt x="998034" y="310665"/>
                      <a:pt x="998034" y="310412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ubicBezTo>
                      <a:pt x="998034" y="310538"/>
                      <a:pt x="998034" y="310918"/>
                      <a:pt x="998034" y="311044"/>
                    </a:cubicBezTo>
                    <a:lnTo>
                      <a:pt x="998034" y="311044"/>
                    </a:lnTo>
                    <a:lnTo>
                      <a:pt x="998034" y="311044"/>
                    </a:lnTo>
                    <a:cubicBezTo>
                      <a:pt x="998034" y="311044"/>
                      <a:pt x="998034" y="311044"/>
                      <a:pt x="998034" y="311044"/>
                    </a:cubicBezTo>
                    <a:lnTo>
                      <a:pt x="998034" y="311044"/>
                    </a:lnTo>
                    <a:cubicBezTo>
                      <a:pt x="998034" y="311044"/>
                      <a:pt x="998034" y="311044"/>
                      <a:pt x="998034" y="311044"/>
                    </a:cubicBezTo>
                    <a:close/>
                    <a:moveTo>
                      <a:pt x="998034" y="310538"/>
                    </a:move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lnTo>
                      <a:pt x="998034" y="310538"/>
                    </a:lnTo>
                    <a:close/>
                    <a:moveTo>
                      <a:pt x="998034" y="310538"/>
                    </a:moveTo>
                    <a:lnTo>
                      <a:pt x="998034" y="310538"/>
                    </a:lnTo>
                    <a:cubicBezTo>
                      <a:pt x="998034" y="310538"/>
                      <a:pt x="998034" y="310538"/>
                      <a:pt x="998034" y="310538"/>
                    </a:cubicBezTo>
                    <a:close/>
                    <a:moveTo>
                      <a:pt x="998034" y="310791"/>
                    </a:moveTo>
                    <a:cubicBezTo>
                      <a:pt x="998034" y="310791"/>
                      <a:pt x="998160" y="311044"/>
                      <a:pt x="998286" y="311171"/>
                    </a:cubicBezTo>
                    <a:cubicBezTo>
                      <a:pt x="998286" y="311171"/>
                      <a:pt x="998160" y="310918"/>
                      <a:pt x="998034" y="310791"/>
                    </a:cubicBezTo>
                    <a:lnTo>
                      <a:pt x="998034" y="310791"/>
                    </a:lnTo>
                    <a:close/>
                    <a:moveTo>
                      <a:pt x="998034" y="311550"/>
                    </a:moveTo>
                    <a:lnTo>
                      <a:pt x="998034" y="311550"/>
                    </a:lnTo>
                    <a:cubicBezTo>
                      <a:pt x="998034" y="311550"/>
                      <a:pt x="998034" y="311550"/>
                      <a:pt x="998034" y="311550"/>
                    </a:cubicBezTo>
                    <a:lnTo>
                      <a:pt x="998034" y="311550"/>
                    </a:lnTo>
                    <a:cubicBezTo>
                      <a:pt x="998034" y="311550"/>
                      <a:pt x="998034" y="311550"/>
                      <a:pt x="998034" y="311550"/>
                    </a:cubicBezTo>
                    <a:close/>
                    <a:moveTo>
                      <a:pt x="998034" y="311171"/>
                    </a:moveTo>
                    <a:cubicBezTo>
                      <a:pt x="998034" y="311171"/>
                      <a:pt x="998034" y="311297"/>
                      <a:pt x="998034" y="311424"/>
                    </a:cubicBezTo>
                    <a:lnTo>
                      <a:pt x="998034" y="311424"/>
                    </a:lnTo>
                    <a:cubicBezTo>
                      <a:pt x="998034" y="311424"/>
                      <a:pt x="998034" y="311297"/>
                      <a:pt x="998034" y="311171"/>
                    </a:cubicBezTo>
                    <a:cubicBezTo>
                      <a:pt x="998034" y="311171"/>
                      <a:pt x="998034" y="311171"/>
                      <a:pt x="998034" y="311171"/>
                    </a:cubicBezTo>
                    <a:close/>
                    <a:moveTo>
                      <a:pt x="996263" y="312056"/>
                    </a:moveTo>
                    <a:cubicBezTo>
                      <a:pt x="996263" y="312056"/>
                      <a:pt x="996642" y="311929"/>
                      <a:pt x="996768" y="311803"/>
                    </a:cubicBezTo>
                    <a:cubicBezTo>
                      <a:pt x="996642" y="311803"/>
                      <a:pt x="996516" y="311803"/>
                      <a:pt x="996389" y="311929"/>
                    </a:cubicBezTo>
                    <a:cubicBezTo>
                      <a:pt x="996389" y="311929"/>
                      <a:pt x="996389" y="311929"/>
                      <a:pt x="996263" y="311929"/>
                    </a:cubicBezTo>
                    <a:close/>
                    <a:moveTo>
                      <a:pt x="1000437" y="333937"/>
                    </a:moveTo>
                    <a:cubicBezTo>
                      <a:pt x="1000437" y="333937"/>
                      <a:pt x="1000437" y="333937"/>
                      <a:pt x="1000437" y="333937"/>
                    </a:cubicBezTo>
                    <a:lnTo>
                      <a:pt x="1000816" y="336846"/>
                    </a:lnTo>
                    <a:cubicBezTo>
                      <a:pt x="1000816" y="336846"/>
                      <a:pt x="1000816" y="336846"/>
                      <a:pt x="1000816" y="336846"/>
                    </a:cubicBezTo>
                    <a:lnTo>
                      <a:pt x="1000437" y="333937"/>
                    </a:lnTo>
                    <a:close/>
                    <a:moveTo>
                      <a:pt x="990824" y="327866"/>
                    </a:moveTo>
                    <a:lnTo>
                      <a:pt x="990824" y="327866"/>
                    </a:lnTo>
                    <a:cubicBezTo>
                      <a:pt x="990824" y="327866"/>
                      <a:pt x="990698" y="327866"/>
                      <a:pt x="990571" y="327866"/>
                    </a:cubicBezTo>
                    <a:lnTo>
                      <a:pt x="990571" y="327866"/>
                    </a:lnTo>
                    <a:cubicBezTo>
                      <a:pt x="990571" y="327866"/>
                      <a:pt x="990824" y="327866"/>
                      <a:pt x="990824" y="327866"/>
                    </a:cubicBezTo>
                    <a:close/>
                    <a:moveTo>
                      <a:pt x="990065" y="327866"/>
                    </a:moveTo>
                    <a:cubicBezTo>
                      <a:pt x="990065" y="327866"/>
                      <a:pt x="990192" y="327866"/>
                      <a:pt x="990318" y="327866"/>
                    </a:cubicBezTo>
                    <a:cubicBezTo>
                      <a:pt x="990318" y="327866"/>
                      <a:pt x="990318" y="327866"/>
                      <a:pt x="990318" y="327866"/>
                    </a:cubicBezTo>
                    <a:cubicBezTo>
                      <a:pt x="990318" y="327866"/>
                      <a:pt x="990192" y="327866"/>
                      <a:pt x="990065" y="327866"/>
                    </a:cubicBezTo>
                    <a:lnTo>
                      <a:pt x="990065" y="327866"/>
                    </a:lnTo>
                    <a:lnTo>
                      <a:pt x="990065" y="327866"/>
                    </a:lnTo>
                    <a:close/>
                    <a:moveTo>
                      <a:pt x="983868" y="328372"/>
                    </a:moveTo>
                    <a:cubicBezTo>
                      <a:pt x="984879" y="328372"/>
                      <a:pt x="985765" y="328245"/>
                      <a:pt x="986524" y="328119"/>
                    </a:cubicBezTo>
                    <a:lnTo>
                      <a:pt x="986524" y="328119"/>
                    </a:lnTo>
                    <a:cubicBezTo>
                      <a:pt x="985512" y="328119"/>
                      <a:pt x="984627" y="328245"/>
                      <a:pt x="983868" y="328372"/>
                    </a:cubicBezTo>
                    <a:lnTo>
                      <a:pt x="983868" y="328372"/>
                    </a:lnTo>
                    <a:close/>
                    <a:moveTo>
                      <a:pt x="1232017" y="752324"/>
                    </a:moveTo>
                    <a:cubicBezTo>
                      <a:pt x="1232649" y="752324"/>
                      <a:pt x="1233281" y="752197"/>
                      <a:pt x="1234040" y="752071"/>
                    </a:cubicBezTo>
                    <a:lnTo>
                      <a:pt x="1234167" y="752071"/>
                    </a:lnTo>
                    <a:cubicBezTo>
                      <a:pt x="1234167" y="752071"/>
                      <a:pt x="1230499" y="752450"/>
                      <a:pt x="1230499" y="752450"/>
                    </a:cubicBezTo>
                    <a:lnTo>
                      <a:pt x="1231005" y="752450"/>
                    </a:lnTo>
                    <a:cubicBezTo>
                      <a:pt x="1231005" y="752450"/>
                      <a:pt x="1231637" y="752324"/>
                      <a:pt x="1232017" y="752324"/>
                    </a:cubicBezTo>
                    <a:close/>
                    <a:moveTo>
                      <a:pt x="1221519" y="756118"/>
                    </a:moveTo>
                    <a:cubicBezTo>
                      <a:pt x="1221519" y="756118"/>
                      <a:pt x="1221519" y="756118"/>
                      <a:pt x="1221519" y="756118"/>
                    </a:cubicBezTo>
                    <a:cubicBezTo>
                      <a:pt x="1221519" y="756118"/>
                      <a:pt x="1221519" y="756118"/>
                      <a:pt x="1221519" y="756118"/>
                    </a:cubicBezTo>
                    <a:cubicBezTo>
                      <a:pt x="1221519" y="756244"/>
                      <a:pt x="1221392" y="756371"/>
                      <a:pt x="1221392" y="756498"/>
                    </a:cubicBezTo>
                    <a:cubicBezTo>
                      <a:pt x="1221392" y="756498"/>
                      <a:pt x="1221392" y="756498"/>
                      <a:pt x="1221392" y="756498"/>
                    </a:cubicBezTo>
                    <a:cubicBezTo>
                      <a:pt x="1221392" y="756498"/>
                      <a:pt x="1221392" y="756498"/>
                      <a:pt x="1221392" y="756371"/>
                    </a:cubicBezTo>
                    <a:close/>
                    <a:moveTo>
                      <a:pt x="1222025" y="755486"/>
                    </a:moveTo>
                    <a:cubicBezTo>
                      <a:pt x="1222025" y="755486"/>
                      <a:pt x="1222404" y="755233"/>
                      <a:pt x="1222658" y="754980"/>
                    </a:cubicBezTo>
                    <a:cubicBezTo>
                      <a:pt x="1222278" y="755233"/>
                      <a:pt x="1222025" y="755486"/>
                      <a:pt x="1221772" y="755739"/>
                    </a:cubicBezTo>
                    <a:cubicBezTo>
                      <a:pt x="1221772" y="755739"/>
                      <a:pt x="1221772" y="755739"/>
                      <a:pt x="1221898" y="755612"/>
                    </a:cubicBezTo>
                    <a:cubicBezTo>
                      <a:pt x="1221898" y="755612"/>
                      <a:pt x="1221898" y="755612"/>
                      <a:pt x="1221898" y="755612"/>
                    </a:cubicBezTo>
                    <a:close/>
                    <a:moveTo>
                      <a:pt x="1228475" y="752830"/>
                    </a:moveTo>
                    <a:cubicBezTo>
                      <a:pt x="1228475" y="752830"/>
                      <a:pt x="1228348" y="752830"/>
                      <a:pt x="1228222" y="752830"/>
                    </a:cubicBezTo>
                    <a:cubicBezTo>
                      <a:pt x="1228222" y="752830"/>
                      <a:pt x="1228222" y="752830"/>
                      <a:pt x="1228348" y="752830"/>
                    </a:cubicBezTo>
                    <a:lnTo>
                      <a:pt x="1228348" y="752830"/>
                    </a:lnTo>
                    <a:close/>
                    <a:moveTo>
                      <a:pt x="1216080" y="745114"/>
                    </a:moveTo>
                    <a:cubicBezTo>
                      <a:pt x="1216080" y="745114"/>
                      <a:pt x="1216080" y="745114"/>
                      <a:pt x="1216080" y="745241"/>
                    </a:cubicBezTo>
                    <a:cubicBezTo>
                      <a:pt x="1216080" y="745114"/>
                      <a:pt x="1215827" y="744862"/>
                      <a:pt x="1215701" y="744735"/>
                    </a:cubicBezTo>
                    <a:cubicBezTo>
                      <a:pt x="1215701" y="744735"/>
                      <a:pt x="1215827" y="744988"/>
                      <a:pt x="1215954" y="745114"/>
                    </a:cubicBezTo>
                    <a:close/>
                    <a:moveTo>
                      <a:pt x="1221519" y="756498"/>
                    </a:moveTo>
                    <a:cubicBezTo>
                      <a:pt x="1221519" y="756498"/>
                      <a:pt x="1221519" y="756877"/>
                      <a:pt x="1221519" y="757130"/>
                    </a:cubicBezTo>
                    <a:lnTo>
                      <a:pt x="1221519" y="757130"/>
                    </a:lnTo>
                    <a:cubicBezTo>
                      <a:pt x="1221519" y="757130"/>
                      <a:pt x="1221519" y="757130"/>
                      <a:pt x="1221519" y="757003"/>
                    </a:cubicBezTo>
                    <a:cubicBezTo>
                      <a:pt x="1221519" y="756750"/>
                      <a:pt x="1221519" y="756624"/>
                      <a:pt x="1221519" y="756498"/>
                    </a:cubicBezTo>
                    <a:cubicBezTo>
                      <a:pt x="1221519" y="756498"/>
                      <a:pt x="1221519" y="756498"/>
                      <a:pt x="1221519" y="756498"/>
                    </a:cubicBezTo>
                    <a:close/>
                    <a:moveTo>
                      <a:pt x="1219242" y="751059"/>
                    </a:moveTo>
                    <a:cubicBezTo>
                      <a:pt x="1219242" y="751059"/>
                      <a:pt x="1219242" y="751059"/>
                      <a:pt x="1219242" y="751059"/>
                    </a:cubicBezTo>
                    <a:cubicBezTo>
                      <a:pt x="1219242" y="751059"/>
                      <a:pt x="1219242" y="751059"/>
                      <a:pt x="1219242" y="751059"/>
                    </a:cubicBezTo>
                    <a:cubicBezTo>
                      <a:pt x="1219242" y="751059"/>
                      <a:pt x="1219242" y="751059"/>
                      <a:pt x="1219242" y="751059"/>
                    </a:cubicBezTo>
                    <a:close/>
                    <a:moveTo>
                      <a:pt x="1239226" y="751818"/>
                    </a:moveTo>
                    <a:lnTo>
                      <a:pt x="1238467" y="751818"/>
                    </a:lnTo>
                    <a:cubicBezTo>
                      <a:pt x="1238467" y="751818"/>
                      <a:pt x="1238846" y="751818"/>
                      <a:pt x="1239099" y="751818"/>
                    </a:cubicBezTo>
                    <a:lnTo>
                      <a:pt x="1239226" y="751818"/>
                    </a:lnTo>
                    <a:close/>
                    <a:moveTo>
                      <a:pt x="973117" y="354552"/>
                    </a:moveTo>
                    <a:cubicBezTo>
                      <a:pt x="974003" y="352529"/>
                      <a:pt x="974888" y="350758"/>
                      <a:pt x="975520" y="349114"/>
                    </a:cubicBezTo>
                    <a:cubicBezTo>
                      <a:pt x="974382" y="352908"/>
                      <a:pt x="973497" y="356197"/>
                      <a:pt x="972611" y="359232"/>
                    </a:cubicBezTo>
                    <a:cubicBezTo>
                      <a:pt x="972738" y="357461"/>
                      <a:pt x="972865" y="356070"/>
                      <a:pt x="972865" y="354932"/>
                    </a:cubicBezTo>
                    <a:cubicBezTo>
                      <a:pt x="972865" y="354805"/>
                      <a:pt x="972990" y="354552"/>
                      <a:pt x="973117" y="354426"/>
                    </a:cubicBezTo>
                    <a:close/>
                    <a:moveTo>
                      <a:pt x="972358" y="392116"/>
                    </a:moveTo>
                    <a:cubicBezTo>
                      <a:pt x="970714" y="396796"/>
                      <a:pt x="969196" y="400969"/>
                      <a:pt x="967805" y="405143"/>
                    </a:cubicBezTo>
                    <a:cubicBezTo>
                      <a:pt x="968058" y="403120"/>
                      <a:pt x="968311" y="401222"/>
                      <a:pt x="968437" y="399325"/>
                    </a:cubicBezTo>
                    <a:cubicBezTo>
                      <a:pt x="970967" y="392875"/>
                      <a:pt x="972358" y="389966"/>
                      <a:pt x="972232" y="392116"/>
                    </a:cubicBezTo>
                    <a:close/>
                    <a:moveTo>
                      <a:pt x="967173" y="452572"/>
                    </a:moveTo>
                    <a:cubicBezTo>
                      <a:pt x="968058" y="444225"/>
                      <a:pt x="968817" y="437269"/>
                      <a:pt x="969450" y="431198"/>
                    </a:cubicBezTo>
                    <a:cubicBezTo>
                      <a:pt x="970967" y="427150"/>
                      <a:pt x="972485" y="422977"/>
                      <a:pt x="974129" y="418676"/>
                    </a:cubicBezTo>
                    <a:cubicBezTo>
                      <a:pt x="973876" y="420573"/>
                      <a:pt x="973623" y="422471"/>
                      <a:pt x="973370" y="424368"/>
                    </a:cubicBezTo>
                    <a:cubicBezTo>
                      <a:pt x="971979" y="434233"/>
                      <a:pt x="970714" y="444225"/>
                      <a:pt x="969450" y="453584"/>
                    </a:cubicBezTo>
                    <a:cubicBezTo>
                      <a:pt x="967932" y="462943"/>
                      <a:pt x="966541" y="472556"/>
                      <a:pt x="965655" y="480271"/>
                    </a:cubicBezTo>
                    <a:cubicBezTo>
                      <a:pt x="963884" y="495954"/>
                      <a:pt x="962746" y="505946"/>
                      <a:pt x="961987" y="506831"/>
                    </a:cubicBezTo>
                    <a:cubicBezTo>
                      <a:pt x="963379" y="486089"/>
                      <a:pt x="964897" y="467117"/>
                      <a:pt x="967173" y="452699"/>
                    </a:cubicBezTo>
                    <a:close/>
                    <a:moveTo>
                      <a:pt x="1246941" y="700088"/>
                    </a:moveTo>
                    <a:cubicBezTo>
                      <a:pt x="1246941" y="700088"/>
                      <a:pt x="1246056" y="701227"/>
                      <a:pt x="1245676" y="701733"/>
                    </a:cubicBezTo>
                    <a:cubicBezTo>
                      <a:pt x="1246182" y="698318"/>
                      <a:pt x="1246688" y="694903"/>
                      <a:pt x="1247193" y="691361"/>
                    </a:cubicBezTo>
                    <a:cubicBezTo>
                      <a:pt x="1247573" y="690856"/>
                      <a:pt x="1247953" y="690223"/>
                      <a:pt x="1248332" y="689718"/>
                    </a:cubicBezTo>
                    <a:cubicBezTo>
                      <a:pt x="1247826" y="693259"/>
                      <a:pt x="1247447" y="696674"/>
                      <a:pt x="1246941" y="700088"/>
                    </a:cubicBezTo>
                    <a:close/>
                    <a:moveTo>
                      <a:pt x="1248459" y="688199"/>
                    </a:moveTo>
                    <a:cubicBezTo>
                      <a:pt x="1248459" y="688199"/>
                      <a:pt x="1247700" y="689212"/>
                      <a:pt x="1247447" y="689718"/>
                    </a:cubicBezTo>
                    <a:cubicBezTo>
                      <a:pt x="1250229" y="671378"/>
                      <a:pt x="1253391" y="652280"/>
                      <a:pt x="1255920" y="631664"/>
                    </a:cubicBezTo>
                    <a:cubicBezTo>
                      <a:pt x="1253644" y="651648"/>
                      <a:pt x="1250862" y="670367"/>
                      <a:pt x="1248459" y="688199"/>
                    </a:cubicBezTo>
                    <a:close/>
                    <a:moveTo>
                      <a:pt x="539426" y="423609"/>
                    </a:moveTo>
                    <a:cubicBezTo>
                      <a:pt x="539426" y="423609"/>
                      <a:pt x="539426" y="422977"/>
                      <a:pt x="539553" y="422597"/>
                    </a:cubicBezTo>
                    <a:cubicBezTo>
                      <a:pt x="540312" y="417285"/>
                      <a:pt x="540944" y="414123"/>
                      <a:pt x="542715" y="410835"/>
                    </a:cubicBezTo>
                    <a:cubicBezTo>
                      <a:pt x="542715" y="410835"/>
                      <a:pt x="542715" y="410708"/>
                      <a:pt x="542842" y="410582"/>
                    </a:cubicBezTo>
                    <a:cubicBezTo>
                      <a:pt x="542842" y="412732"/>
                      <a:pt x="542715" y="414629"/>
                      <a:pt x="542588" y="416273"/>
                    </a:cubicBezTo>
                    <a:cubicBezTo>
                      <a:pt x="541829" y="419688"/>
                      <a:pt x="541576" y="424368"/>
                      <a:pt x="540185" y="430818"/>
                    </a:cubicBezTo>
                    <a:cubicBezTo>
                      <a:pt x="539553" y="433095"/>
                      <a:pt x="539047" y="434865"/>
                      <a:pt x="538541" y="436257"/>
                    </a:cubicBezTo>
                    <a:cubicBezTo>
                      <a:pt x="538794" y="431451"/>
                      <a:pt x="539047" y="427277"/>
                      <a:pt x="539300" y="423609"/>
                    </a:cubicBezTo>
                    <a:close/>
                    <a:moveTo>
                      <a:pt x="538161" y="445616"/>
                    </a:moveTo>
                    <a:cubicBezTo>
                      <a:pt x="538161" y="445616"/>
                      <a:pt x="538541" y="444604"/>
                      <a:pt x="538794" y="444098"/>
                    </a:cubicBezTo>
                    <a:lnTo>
                      <a:pt x="541829" y="435877"/>
                    </a:lnTo>
                    <a:cubicBezTo>
                      <a:pt x="542462" y="433980"/>
                      <a:pt x="542842" y="432462"/>
                      <a:pt x="543094" y="430945"/>
                    </a:cubicBezTo>
                    <a:lnTo>
                      <a:pt x="540312" y="456114"/>
                    </a:lnTo>
                    <a:lnTo>
                      <a:pt x="536643" y="466105"/>
                    </a:lnTo>
                    <a:cubicBezTo>
                      <a:pt x="537150" y="458643"/>
                      <a:pt x="537656" y="451813"/>
                      <a:pt x="538161" y="445490"/>
                    </a:cubicBezTo>
                    <a:close/>
                    <a:moveTo>
                      <a:pt x="535506" y="480777"/>
                    </a:moveTo>
                    <a:cubicBezTo>
                      <a:pt x="535632" y="478627"/>
                      <a:pt x="535885" y="476476"/>
                      <a:pt x="536011" y="474326"/>
                    </a:cubicBezTo>
                    <a:lnTo>
                      <a:pt x="539300" y="465347"/>
                    </a:lnTo>
                    <a:lnTo>
                      <a:pt x="539300" y="465852"/>
                    </a:lnTo>
                    <a:cubicBezTo>
                      <a:pt x="538920" y="469014"/>
                      <a:pt x="538541" y="472176"/>
                      <a:pt x="538161" y="475338"/>
                    </a:cubicBezTo>
                    <a:cubicBezTo>
                      <a:pt x="537529" y="476350"/>
                      <a:pt x="536643" y="477994"/>
                      <a:pt x="535379" y="480777"/>
                    </a:cubicBezTo>
                    <a:close/>
                    <a:moveTo>
                      <a:pt x="554730" y="410708"/>
                    </a:moveTo>
                    <a:cubicBezTo>
                      <a:pt x="553339" y="412732"/>
                      <a:pt x="552201" y="414756"/>
                      <a:pt x="551568" y="416273"/>
                    </a:cubicBezTo>
                    <a:cubicBezTo>
                      <a:pt x="551821" y="413997"/>
                      <a:pt x="552074" y="411847"/>
                      <a:pt x="552327" y="409444"/>
                    </a:cubicBezTo>
                    <a:cubicBezTo>
                      <a:pt x="552580" y="407546"/>
                      <a:pt x="552580" y="405523"/>
                      <a:pt x="552706" y="403626"/>
                    </a:cubicBezTo>
                    <a:cubicBezTo>
                      <a:pt x="553212" y="402993"/>
                      <a:pt x="553465" y="402487"/>
                      <a:pt x="553971" y="401855"/>
                    </a:cubicBezTo>
                    <a:lnTo>
                      <a:pt x="553971" y="401855"/>
                    </a:lnTo>
                    <a:cubicBezTo>
                      <a:pt x="553971" y="402740"/>
                      <a:pt x="553971" y="403499"/>
                      <a:pt x="553971" y="404131"/>
                    </a:cubicBezTo>
                    <a:cubicBezTo>
                      <a:pt x="553971" y="406661"/>
                      <a:pt x="554351" y="407167"/>
                      <a:pt x="554604" y="406155"/>
                    </a:cubicBezTo>
                    <a:cubicBezTo>
                      <a:pt x="554730" y="405270"/>
                      <a:pt x="555236" y="403246"/>
                      <a:pt x="555615" y="400717"/>
                    </a:cubicBezTo>
                    <a:cubicBezTo>
                      <a:pt x="556374" y="401349"/>
                      <a:pt x="556374" y="401222"/>
                      <a:pt x="555615" y="400717"/>
                    </a:cubicBezTo>
                    <a:cubicBezTo>
                      <a:pt x="555615" y="400717"/>
                      <a:pt x="555615" y="400717"/>
                      <a:pt x="555615" y="400717"/>
                    </a:cubicBezTo>
                    <a:cubicBezTo>
                      <a:pt x="555995" y="400969"/>
                      <a:pt x="556248" y="401222"/>
                      <a:pt x="556627" y="401475"/>
                    </a:cubicBezTo>
                    <a:cubicBezTo>
                      <a:pt x="556627" y="403499"/>
                      <a:pt x="556501" y="405776"/>
                      <a:pt x="556248" y="408305"/>
                    </a:cubicBezTo>
                    <a:cubicBezTo>
                      <a:pt x="555615" y="409064"/>
                      <a:pt x="554983" y="409949"/>
                      <a:pt x="554477" y="410708"/>
                    </a:cubicBezTo>
                    <a:close/>
                    <a:moveTo>
                      <a:pt x="970335" y="362015"/>
                    </a:moveTo>
                    <a:cubicBezTo>
                      <a:pt x="970841" y="360623"/>
                      <a:pt x="971346" y="359358"/>
                      <a:pt x="971853" y="357967"/>
                    </a:cubicBezTo>
                    <a:cubicBezTo>
                      <a:pt x="971599" y="359991"/>
                      <a:pt x="971220" y="362647"/>
                      <a:pt x="970841" y="365809"/>
                    </a:cubicBezTo>
                    <a:cubicBezTo>
                      <a:pt x="970208" y="367959"/>
                      <a:pt x="969703" y="369983"/>
                      <a:pt x="969196" y="371880"/>
                    </a:cubicBezTo>
                    <a:cubicBezTo>
                      <a:pt x="969576" y="368591"/>
                      <a:pt x="969955" y="365303"/>
                      <a:pt x="970335" y="362015"/>
                    </a:cubicBezTo>
                    <a:close/>
                    <a:moveTo>
                      <a:pt x="965022" y="408811"/>
                    </a:moveTo>
                    <a:cubicBezTo>
                      <a:pt x="965529" y="407420"/>
                      <a:pt x="966034" y="405902"/>
                      <a:pt x="966541" y="404637"/>
                    </a:cubicBezTo>
                    <a:cubicBezTo>
                      <a:pt x="966288" y="406661"/>
                      <a:pt x="966161" y="408685"/>
                      <a:pt x="965908" y="410835"/>
                    </a:cubicBezTo>
                    <a:cubicBezTo>
                      <a:pt x="965402" y="412479"/>
                      <a:pt x="964897" y="413870"/>
                      <a:pt x="964390" y="415388"/>
                    </a:cubicBezTo>
                    <a:cubicBezTo>
                      <a:pt x="964517" y="413491"/>
                      <a:pt x="964770" y="411214"/>
                      <a:pt x="965022" y="408685"/>
                    </a:cubicBezTo>
                    <a:close/>
                    <a:moveTo>
                      <a:pt x="963379" y="448651"/>
                    </a:moveTo>
                    <a:cubicBezTo>
                      <a:pt x="962367" y="453964"/>
                      <a:pt x="961481" y="459149"/>
                      <a:pt x="960343" y="464335"/>
                    </a:cubicBezTo>
                    <a:cubicBezTo>
                      <a:pt x="960849" y="460414"/>
                      <a:pt x="961355" y="456620"/>
                      <a:pt x="961860" y="452952"/>
                    </a:cubicBezTo>
                    <a:cubicBezTo>
                      <a:pt x="962367" y="451560"/>
                      <a:pt x="962872" y="450169"/>
                      <a:pt x="963379" y="44865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0" name="Freeform: Shape 10269">
                <a:extLst>
                  <a:ext uri="{FF2B5EF4-FFF2-40B4-BE49-F238E27FC236}">
                    <a16:creationId xmlns:a16="http://schemas.microsoft.com/office/drawing/2014/main" id="{AF948A5D-2B12-EBEB-48CA-093A6AAF06B8}"/>
                  </a:ext>
                </a:extLst>
              </p:cNvPr>
              <p:cNvSpPr/>
              <p:nvPr/>
            </p:nvSpPr>
            <p:spPr>
              <a:xfrm>
                <a:off x="8003839" y="3642849"/>
                <a:ext cx="126" cy="252"/>
              </a:xfrm>
              <a:custGeom>
                <a:avLst/>
                <a:gdLst>
                  <a:gd name="connsiteX0" fmla="*/ 127 w 126"/>
                  <a:gd name="connsiteY0" fmla="*/ 253 h 252"/>
                  <a:gd name="connsiteX1" fmla="*/ 0 w 126"/>
                  <a:gd name="connsiteY1" fmla="*/ 126 h 252"/>
                  <a:gd name="connsiteX2" fmla="*/ 0 w 126"/>
                  <a:gd name="connsiteY2" fmla="*/ 0 h 252"/>
                  <a:gd name="connsiteX3" fmla="*/ 127 w 126"/>
                  <a:gd name="connsiteY3" fmla="*/ 253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252">
                    <a:moveTo>
                      <a:pt x="127" y="253"/>
                    </a:moveTo>
                    <a:lnTo>
                      <a:pt x="0" y="126"/>
                    </a:lnTo>
                    <a:lnTo>
                      <a:pt x="0" y="0"/>
                    </a:lnTo>
                    <a:lnTo>
                      <a:pt x="127" y="253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1" name="Freeform: Shape 10270">
                <a:extLst>
                  <a:ext uri="{FF2B5EF4-FFF2-40B4-BE49-F238E27FC236}">
                    <a16:creationId xmlns:a16="http://schemas.microsoft.com/office/drawing/2014/main" id="{0EFA19A0-79DC-C6AF-BEF5-F888A7494F59}"/>
                  </a:ext>
                </a:extLst>
              </p:cNvPr>
              <p:cNvSpPr/>
              <p:nvPr/>
            </p:nvSpPr>
            <p:spPr>
              <a:xfrm>
                <a:off x="8003839" y="3642722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  <a:gd name="connsiteX3" fmla="*/ 0 w 12647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lnTo>
                      <a:pt x="0" y="0"/>
                    </a:lnTo>
                    <a:lnTo>
                      <a:pt x="0" y="1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6" name="Graphic 3">
              <a:extLst>
                <a:ext uri="{FF2B5EF4-FFF2-40B4-BE49-F238E27FC236}">
                  <a16:creationId xmlns:a16="http://schemas.microsoft.com/office/drawing/2014/main" id="{76F4DCD2-BF4C-611F-8682-EFC36C7D0D43}"/>
                </a:ext>
              </a:extLst>
            </p:cNvPr>
            <p:cNvGrpSpPr/>
            <p:nvPr/>
          </p:nvGrpSpPr>
          <p:grpSpPr>
            <a:xfrm>
              <a:off x="8097042" y="2581134"/>
              <a:ext cx="1053567" cy="1014538"/>
              <a:chOff x="8097042" y="2581134"/>
              <a:chExt cx="1053567" cy="1014538"/>
            </a:xfrm>
            <a:solidFill>
              <a:srgbClr val="E5D9CA"/>
            </a:solidFill>
          </p:grpSpPr>
          <p:sp>
            <p:nvSpPr>
              <p:cNvPr id="10200" name="Freeform: Shape 10199">
                <a:extLst>
                  <a:ext uri="{FF2B5EF4-FFF2-40B4-BE49-F238E27FC236}">
                    <a16:creationId xmlns:a16="http://schemas.microsoft.com/office/drawing/2014/main" id="{C26F348C-486A-79F2-251E-E0B86B4B6369}"/>
                  </a:ext>
                </a:extLst>
              </p:cNvPr>
              <p:cNvSpPr/>
              <p:nvPr/>
            </p:nvSpPr>
            <p:spPr>
              <a:xfrm>
                <a:off x="8608907" y="2922433"/>
                <a:ext cx="8007" cy="15755"/>
              </a:xfrm>
              <a:custGeom>
                <a:avLst/>
                <a:gdLst>
                  <a:gd name="connsiteX0" fmla="*/ 5312 w 8007"/>
                  <a:gd name="connsiteY0" fmla="*/ 11509 h 15755"/>
                  <a:gd name="connsiteX1" fmla="*/ 7968 w 8007"/>
                  <a:gd name="connsiteY1" fmla="*/ 0 h 15755"/>
                  <a:gd name="connsiteX2" fmla="*/ 0 w 8007"/>
                  <a:gd name="connsiteY2" fmla="*/ 15557 h 15755"/>
                  <a:gd name="connsiteX3" fmla="*/ 5312 w 8007"/>
                  <a:gd name="connsiteY3" fmla="*/ 11509 h 15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07" h="15755">
                    <a:moveTo>
                      <a:pt x="5312" y="11509"/>
                    </a:moveTo>
                    <a:cubicBezTo>
                      <a:pt x="3921" y="10877"/>
                      <a:pt x="8474" y="1771"/>
                      <a:pt x="7968" y="0"/>
                    </a:cubicBezTo>
                    <a:cubicBezTo>
                      <a:pt x="4806" y="7336"/>
                      <a:pt x="2403" y="11636"/>
                      <a:pt x="0" y="15557"/>
                    </a:cubicBezTo>
                    <a:cubicBezTo>
                      <a:pt x="1518" y="15177"/>
                      <a:pt x="2529" y="17707"/>
                      <a:pt x="5312" y="115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1" name="Freeform: Shape 10200">
                <a:extLst>
                  <a:ext uri="{FF2B5EF4-FFF2-40B4-BE49-F238E27FC236}">
                    <a16:creationId xmlns:a16="http://schemas.microsoft.com/office/drawing/2014/main" id="{39977E19-AE28-9D32-A3C9-28423243E2A3}"/>
                  </a:ext>
                </a:extLst>
              </p:cNvPr>
              <p:cNvSpPr/>
              <p:nvPr/>
            </p:nvSpPr>
            <p:spPr>
              <a:xfrm>
                <a:off x="8562996" y="2852871"/>
                <a:ext cx="16568" cy="11509"/>
              </a:xfrm>
              <a:custGeom>
                <a:avLst/>
                <a:gdLst>
                  <a:gd name="connsiteX0" fmla="*/ 16569 w 16568"/>
                  <a:gd name="connsiteY0" fmla="*/ 0 h 11509"/>
                  <a:gd name="connsiteX1" fmla="*/ 0 w 16568"/>
                  <a:gd name="connsiteY1" fmla="*/ 11509 h 11509"/>
                  <a:gd name="connsiteX2" fmla="*/ 16569 w 16568"/>
                  <a:gd name="connsiteY2" fmla="*/ 0 h 1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568" h="11509">
                    <a:moveTo>
                      <a:pt x="16569" y="0"/>
                    </a:moveTo>
                    <a:cubicBezTo>
                      <a:pt x="9865" y="1518"/>
                      <a:pt x="2909" y="6956"/>
                      <a:pt x="0" y="11509"/>
                    </a:cubicBezTo>
                    <a:cubicBezTo>
                      <a:pt x="6197" y="8221"/>
                      <a:pt x="16189" y="2656"/>
                      <a:pt x="1656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2" name="Freeform: Shape 10201">
                <a:extLst>
                  <a:ext uri="{FF2B5EF4-FFF2-40B4-BE49-F238E27FC236}">
                    <a16:creationId xmlns:a16="http://schemas.microsoft.com/office/drawing/2014/main" id="{2BC1ED0C-BB36-5427-726B-E1C4A8AC34C9}"/>
                  </a:ext>
                </a:extLst>
              </p:cNvPr>
              <p:cNvSpPr/>
              <p:nvPr/>
            </p:nvSpPr>
            <p:spPr>
              <a:xfrm>
                <a:off x="8612448" y="2848250"/>
                <a:ext cx="15779" cy="6138"/>
              </a:xfrm>
              <a:custGeom>
                <a:avLst/>
                <a:gdLst>
                  <a:gd name="connsiteX0" fmla="*/ 13280 w 15779"/>
                  <a:gd name="connsiteY0" fmla="*/ 1332 h 6138"/>
                  <a:gd name="connsiteX1" fmla="*/ 7083 w 15779"/>
                  <a:gd name="connsiteY1" fmla="*/ 573 h 6138"/>
                  <a:gd name="connsiteX2" fmla="*/ 0 w 15779"/>
                  <a:gd name="connsiteY2" fmla="*/ 573 h 6138"/>
                  <a:gd name="connsiteX3" fmla="*/ 15177 w 15779"/>
                  <a:gd name="connsiteY3" fmla="*/ 6138 h 6138"/>
                  <a:gd name="connsiteX4" fmla="*/ 13153 w 15779"/>
                  <a:gd name="connsiteY4" fmla="*/ 1458 h 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79" h="6138">
                    <a:moveTo>
                      <a:pt x="13280" y="1332"/>
                    </a:moveTo>
                    <a:cubicBezTo>
                      <a:pt x="12901" y="2217"/>
                      <a:pt x="10245" y="1079"/>
                      <a:pt x="7083" y="573"/>
                    </a:cubicBezTo>
                    <a:cubicBezTo>
                      <a:pt x="4047" y="-59"/>
                      <a:pt x="506" y="-312"/>
                      <a:pt x="0" y="573"/>
                    </a:cubicBezTo>
                    <a:cubicBezTo>
                      <a:pt x="7968" y="1205"/>
                      <a:pt x="12901" y="3735"/>
                      <a:pt x="15177" y="6138"/>
                    </a:cubicBezTo>
                    <a:cubicBezTo>
                      <a:pt x="15177" y="4747"/>
                      <a:pt x="17454" y="3735"/>
                      <a:pt x="13153" y="145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3" name="Freeform: Shape 10202">
                <a:extLst>
                  <a:ext uri="{FF2B5EF4-FFF2-40B4-BE49-F238E27FC236}">
                    <a16:creationId xmlns:a16="http://schemas.microsoft.com/office/drawing/2014/main" id="{FBA221CF-5831-38C1-764C-D409A31F42B2}"/>
                  </a:ext>
                </a:extLst>
              </p:cNvPr>
              <p:cNvSpPr/>
              <p:nvPr/>
            </p:nvSpPr>
            <p:spPr>
              <a:xfrm>
                <a:off x="8633191" y="2857297"/>
                <a:ext cx="5565" cy="8635"/>
              </a:xfrm>
              <a:custGeom>
                <a:avLst/>
                <a:gdLst>
                  <a:gd name="connsiteX0" fmla="*/ 4933 w 5565"/>
                  <a:gd name="connsiteY0" fmla="*/ 8348 h 8635"/>
                  <a:gd name="connsiteX1" fmla="*/ 4680 w 5565"/>
                  <a:gd name="connsiteY1" fmla="*/ 7336 h 8635"/>
                  <a:gd name="connsiteX2" fmla="*/ 5059 w 5565"/>
                  <a:gd name="connsiteY2" fmla="*/ 5059 h 8635"/>
                  <a:gd name="connsiteX3" fmla="*/ 5565 w 5565"/>
                  <a:gd name="connsiteY3" fmla="*/ 5059 h 8635"/>
                  <a:gd name="connsiteX4" fmla="*/ 5312 w 5565"/>
                  <a:gd name="connsiteY4" fmla="*/ 4680 h 8635"/>
                  <a:gd name="connsiteX5" fmla="*/ 1644 w 5565"/>
                  <a:gd name="connsiteY5" fmla="*/ 0 h 8635"/>
                  <a:gd name="connsiteX6" fmla="*/ 0 w 5565"/>
                  <a:gd name="connsiteY6" fmla="*/ 1518 h 8635"/>
                  <a:gd name="connsiteX7" fmla="*/ 3289 w 5565"/>
                  <a:gd name="connsiteY7" fmla="*/ 5818 h 8635"/>
                  <a:gd name="connsiteX8" fmla="*/ 4680 w 5565"/>
                  <a:gd name="connsiteY8" fmla="*/ 8348 h 8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65" h="8635">
                    <a:moveTo>
                      <a:pt x="4933" y="8348"/>
                    </a:moveTo>
                    <a:cubicBezTo>
                      <a:pt x="5438" y="9233"/>
                      <a:pt x="4680" y="7842"/>
                      <a:pt x="4680" y="7336"/>
                    </a:cubicBezTo>
                    <a:cubicBezTo>
                      <a:pt x="4680" y="6577"/>
                      <a:pt x="4680" y="5818"/>
                      <a:pt x="5059" y="5059"/>
                    </a:cubicBezTo>
                    <a:lnTo>
                      <a:pt x="5565" y="5059"/>
                    </a:lnTo>
                    <a:cubicBezTo>
                      <a:pt x="5565" y="5059"/>
                      <a:pt x="5565" y="4806"/>
                      <a:pt x="5312" y="4680"/>
                    </a:cubicBezTo>
                    <a:cubicBezTo>
                      <a:pt x="4300" y="2909"/>
                      <a:pt x="3035" y="1391"/>
                      <a:pt x="1644" y="0"/>
                    </a:cubicBezTo>
                    <a:lnTo>
                      <a:pt x="0" y="1518"/>
                    </a:lnTo>
                    <a:cubicBezTo>
                      <a:pt x="1138" y="2909"/>
                      <a:pt x="2403" y="4174"/>
                      <a:pt x="3289" y="5818"/>
                    </a:cubicBezTo>
                    <a:cubicBezTo>
                      <a:pt x="3794" y="6577"/>
                      <a:pt x="4174" y="7462"/>
                      <a:pt x="4680" y="83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4" name="Freeform: Shape 10203">
                <a:extLst>
                  <a:ext uri="{FF2B5EF4-FFF2-40B4-BE49-F238E27FC236}">
                    <a16:creationId xmlns:a16="http://schemas.microsoft.com/office/drawing/2014/main" id="{BB9F147B-3B67-50BB-994C-AD2DE97C4069}"/>
                  </a:ext>
                </a:extLst>
              </p:cNvPr>
              <p:cNvSpPr/>
              <p:nvPr/>
            </p:nvSpPr>
            <p:spPr>
              <a:xfrm>
                <a:off x="8638756" y="2862357"/>
                <a:ext cx="1644" cy="2605"/>
              </a:xfrm>
              <a:custGeom>
                <a:avLst/>
                <a:gdLst>
                  <a:gd name="connsiteX0" fmla="*/ 1264 w 1644"/>
                  <a:gd name="connsiteY0" fmla="*/ 1644 h 2605"/>
                  <a:gd name="connsiteX1" fmla="*/ 1644 w 1644"/>
                  <a:gd name="connsiteY1" fmla="*/ 0 h 2605"/>
                  <a:gd name="connsiteX2" fmla="*/ 0 w 1644"/>
                  <a:gd name="connsiteY2" fmla="*/ 0 h 2605"/>
                  <a:gd name="connsiteX3" fmla="*/ 1264 w 1644"/>
                  <a:gd name="connsiteY3" fmla="*/ 2277 h 2605"/>
                  <a:gd name="connsiteX4" fmla="*/ 1264 w 1644"/>
                  <a:gd name="connsiteY4" fmla="*/ 1644 h 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4" h="2605">
                    <a:moveTo>
                      <a:pt x="1264" y="1644"/>
                    </a:moveTo>
                    <a:cubicBezTo>
                      <a:pt x="1264" y="1644"/>
                      <a:pt x="1264" y="506"/>
                      <a:pt x="1644" y="0"/>
                    </a:cubicBezTo>
                    <a:lnTo>
                      <a:pt x="0" y="0"/>
                    </a:lnTo>
                    <a:cubicBezTo>
                      <a:pt x="506" y="759"/>
                      <a:pt x="885" y="1518"/>
                      <a:pt x="1264" y="2277"/>
                    </a:cubicBezTo>
                    <a:cubicBezTo>
                      <a:pt x="1771" y="3162"/>
                      <a:pt x="1138" y="2023"/>
                      <a:pt x="1264" y="164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5" name="Freeform: Shape 10204">
                <a:extLst>
                  <a:ext uri="{FF2B5EF4-FFF2-40B4-BE49-F238E27FC236}">
                    <a16:creationId xmlns:a16="http://schemas.microsoft.com/office/drawing/2014/main" id="{1CE0AD3B-BDB4-C26B-E773-5CCD4792FE96}"/>
                  </a:ext>
                </a:extLst>
              </p:cNvPr>
              <p:cNvSpPr/>
              <p:nvPr/>
            </p:nvSpPr>
            <p:spPr>
              <a:xfrm>
                <a:off x="8625910" y="2871842"/>
                <a:ext cx="6188" cy="17039"/>
              </a:xfrm>
              <a:custGeom>
                <a:avLst/>
                <a:gdLst>
                  <a:gd name="connsiteX0" fmla="*/ 1462 w 6188"/>
                  <a:gd name="connsiteY0" fmla="*/ 16948 h 17039"/>
                  <a:gd name="connsiteX1" fmla="*/ 6015 w 6188"/>
                  <a:gd name="connsiteY1" fmla="*/ 0 h 17039"/>
                  <a:gd name="connsiteX2" fmla="*/ 1462 w 6188"/>
                  <a:gd name="connsiteY2" fmla="*/ 16948 h 17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88" h="17039">
                    <a:moveTo>
                      <a:pt x="1462" y="16948"/>
                    </a:moveTo>
                    <a:cubicBezTo>
                      <a:pt x="5636" y="7968"/>
                      <a:pt x="6648" y="2909"/>
                      <a:pt x="6015" y="0"/>
                    </a:cubicBezTo>
                    <a:cubicBezTo>
                      <a:pt x="2348" y="8347"/>
                      <a:pt x="-2459" y="18086"/>
                      <a:pt x="1462" y="169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6" name="Freeform: Shape 10205">
                <a:extLst>
                  <a:ext uri="{FF2B5EF4-FFF2-40B4-BE49-F238E27FC236}">
                    <a16:creationId xmlns:a16="http://schemas.microsoft.com/office/drawing/2014/main" id="{2B1C5532-5D35-9E09-293B-C74CC49E0B0C}"/>
                  </a:ext>
                </a:extLst>
              </p:cNvPr>
              <p:cNvSpPr/>
              <p:nvPr/>
            </p:nvSpPr>
            <p:spPr>
              <a:xfrm>
                <a:off x="8604228" y="2918765"/>
                <a:ext cx="7461" cy="12015"/>
              </a:xfrm>
              <a:custGeom>
                <a:avLst/>
                <a:gdLst>
                  <a:gd name="connsiteX0" fmla="*/ 2782 w 7461"/>
                  <a:gd name="connsiteY0" fmla="*/ 12015 h 12015"/>
                  <a:gd name="connsiteX1" fmla="*/ 7462 w 7461"/>
                  <a:gd name="connsiteY1" fmla="*/ 1265 h 12015"/>
                  <a:gd name="connsiteX2" fmla="*/ 4680 w 7461"/>
                  <a:gd name="connsiteY2" fmla="*/ 0 h 12015"/>
                  <a:gd name="connsiteX3" fmla="*/ 0 w 7461"/>
                  <a:gd name="connsiteY3" fmla="*/ 10751 h 12015"/>
                  <a:gd name="connsiteX4" fmla="*/ 2782 w 7461"/>
                  <a:gd name="connsiteY4" fmla="*/ 12015 h 12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1" h="12015">
                    <a:moveTo>
                      <a:pt x="2782" y="12015"/>
                    </a:moveTo>
                    <a:lnTo>
                      <a:pt x="7462" y="1265"/>
                    </a:lnTo>
                    <a:lnTo>
                      <a:pt x="4680" y="0"/>
                    </a:lnTo>
                    <a:lnTo>
                      <a:pt x="0" y="10751"/>
                    </a:lnTo>
                    <a:lnTo>
                      <a:pt x="2782" y="12015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7" name="Freeform: Shape 10206">
                <a:extLst>
                  <a:ext uri="{FF2B5EF4-FFF2-40B4-BE49-F238E27FC236}">
                    <a16:creationId xmlns:a16="http://schemas.microsoft.com/office/drawing/2014/main" id="{ED2A877A-8109-FC47-E390-2D14C2BEC213}"/>
                  </a:ext>
                </a:extLst>
              </p:cNvPr>
              <p:cNvSpPr/>
              <p:nvPr/>
            </p:nvSpPr>
            <p:spPr>
              <a:xfrm>
                <a:off x="8567169" y="2861977"/>
                <a:ext cx="12774" cy="9485"/>
              </a:xfrm>
              <a:custGeom>
                <a:avLst/>
                <a:gdLst>
                  <a:gd name="connsiteX0" fmla="*/ 0 w 12774"/>
                  <a:gd name="connsiteY0" fmla="*/ 7715 h 9485"/>
                  <a:gd name="connsiteX1" fmla="*/ 1392 w 12774"/>
                  <a:gd name="connsiteY1" fmla="*/ 9486 h 9485"/>
                  <a:gd name="connsiteX2" fmla="*/ 12774 w 12774"/>
                  <a:gd name="connsiteY2" fmla="*/ 1897 h 9485"/>
                  <a:gd name="connsiteX3" fmla="*/ 11763 w 12774"/>
                  <a:gd name="connsiteY3" fmla="*/ 0 h 9485"/>
                  <a:gd name="connsiteX4" fmla="*/ 127 w 12774"/>
                  <a:gd name="connsiteY4" fmla="*/ 7715 h 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" h="9485">
                    <a:moveTo>
                      <a:pt x="0" y="7715"/>
                    </a:moveTo>
                    <a:lnTo>
                      <a:pt x="1392" y="9486"/>
                    </a:lnTo>
                    <a:cubicBezTo>
                      <a:pt x="5059" y="6577"/>
                      <a:pt x="8854" y="4047"/>
                      <a:pt x="12774" y="1897"/>
                    </a:cubicBezTo>
                    <a:lnTo>
                      <a:pt x="11763" y="0"/>
                    </a:lnTo>
                    <a:cubicBezTo>
                      <a:pt x="7716" y="2150"/>
                      <a:pt x="3795" y="4680"/>
                      <a:pt x="127" y="771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8" name="Freeform: Shape 10207">
                <a:extLst>
                  <a:ext uri="{FF2B5EF4-FFF2-40B4-BE49-F238E27FC236}">
                    <a16:creationId xmlns:a16="http://schemas.microsoft.com/office/drawing/2014/main" id="{A49E48F0-2D18-1F9F-0C5B-996DC5BDB09E}"/>
                  </a:ext>
                </a:extLst>
              </p:cNvPr>
              <p:cNvSpPr/>
              <p:nvPr/>
            </p:nvSpPr>
            <p:spPr>
              <a:xfrm>
                <a:off x="8596006" y="2855147"/>
                <a:ext cx="12153" cy="3541"/>
              </a:xfrm>
              <a:custGeom>
                <a:avLst/>
                <a:gdLst>
                  <a:gd name="connsiteX0" fmla="*/ 11889 w 12153"/>
                  <a:gd name="connsiteY0" fmla="*/ 0 h 3541"/>
                  <a:gd name="connsiteX1" fmla="*/ 0 w 12153"/>
                  <a:gd name="connsiteY1" fmla="*/ 3541 h 3541"/>
                  <a:gd name="connsiteX2" fmla="*/ 11889 w 12153"/>
                  <a:gd name="connsiteY2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3" h="3541">
                    <a:moveTo>
                      <a:pt x="11889" y="0"/>
                    </a:moveTo>
                    <a:cubicBezTo>
                      <a:pt x="4680" y="0"/>
                      <a:pt x="1391" y="2024"/>
                      <a:pt x="0" y="3541"/>
                    </a:cubicBezTo>
                    <a:cubicBezTo>
                      <a:pt x="6197" y="1897"/>
                      <a:pt x="13660" y="2277"/>
                      <a:pt x="11889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9" name="Freeform: Shape 10208">
                <a:extLst>
                  <a:ext uri="{FF2B5EF4-FFF2-40B4-BE49-F238E27FC236}">
                    <a16:creationId xmlns:a16="http://schemas.microsoft.com/office/drawing/2014/main" id="{41C40970-D16F-2E06-0048-5725F768BEDC}"/>
                  </a:ext>
                </a:extLst>
              </p:cNvPr>
              <p:cNvSpPr/>
              <p:nvPr/>
            </p:nvSpPr>
            <p:spPr>
              <a:xfrm>
                <a:off x="8563628" y="2870665"/>
                <a:ext cx="11130" cy="9271"/>
              </a:xfrm>
              <a:custGeom>
                <a:avLst/>
                <a:gdLst>
                  <a:gd name="connsiteX0" fmla="*/ 5565 w 11130"/>
                  <a:gd name="connsiteY0" fmla="*/ 1557 h 9271"/>
                  <a:gd name="connsiteX1" fmla="*/ 0 w 11130"/>
                  <a:gd name="connsiteY1" fmla="*/ 9272 h 9271"/>
                  <a:gd name="connsiteX2" fmla="*/ 11130 w 11130"/>
                  <a:gd name="connsiteY2" fmla="*/ 1557 h 9271"/>
                  <a:gd name="connsiteX3" fmla="*/ 5565 w 11130"/>
                  <a:gd name="connsiteY3" fmla="*/ 1557 h 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30" h="9271">
                    <a:moveTo>
                      <a:pt x="5565" y="1557"/>
                    </a:moveTo>
                    <a:cubicBezTo>
                      <a:pt x="6450" y="2569"/>
                      <a:pt x="0" y="7501"/>
                      <a:pt x="0" y="9272"/>
                    </a:cubicBezTo>
                    <a:cubicBezTo>
                      <a:pt x="4553" y="4845"/>
                      <a:pt x="7968" y="3074"/>
                      <a:pt x="11130" y="1557"/>
                    </a:cubicBezTo>
                    <a:cubicBezTo>
                      <a:pt x="9739" y="924"/>
                      <a:pt x="9865" y="-1605"/>
                      <a:pt x="5565" y="155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0" name="Freeform: Shape 10209">
                <a:extLst>
                  <a:ext uri="{FF2B5EF4-FFF2-40B4-BE49-F238E27FC236}">
                    <a16:creationId xmlns:a16="http://schemas.microsoft.com/office/drawing/2014/main" id="{5FD312E2-F38D-FA43-7FE8-5D3D56016451}"/>
                  </a:ext>
                </a:extLst>
              </p:cNvPr>
              <p:cNvSpPr/>
              <p:nvPr/>
            </p:nvSpPr>
            <p:spPr>
              <a:xfrm>
                <a:off x="8588437" y="2920157"/>
                <a:ext cx="8960" cy="23162"/>
              </a:xfrm>
              <a:custGeom>
                <a:avLst/>
                <a:gdLst>
                  <a:gd name="connsiteX0" fmla="*/ 1751 w 8960"/>
                  <a:gd name="connsiteY0" fmla="*/ 22513 h 23162"/>
                  <a:gd name="connsiteX1" fmla="*/ 8960 w 8960"/>
                  <a:gd name="connsiteY1" fmla="*/ 0 h 23162"/>
                  <a:gd name="connsiteX2" fmla="*/ 1751 w 8960"/>
                  <a:gd name="connsiteY2" fmla="*/ 22513 h 2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60" h="23162">
                    <a:moveTo>
                      <a:pt x="1751" y="22513"/>
                    </a:moveTo>
                    <a:cubicBezTo>
                      <a:pt x="5925" y="12268"/>
                      <a:pt x="8834" y="4174"/>
                      <a:pt x="8960" y="0"/>
                    </a:cubicBezTo>
                    <a:cubicBezTo>
                      <a:pt x="4913" y="9739"/>
                      <a:pt x="-3688" y="26687"/>
                      <a:pt x="1751" y="2251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1" name="Freeform: Shape 10210">
                <a:extLst>
                  <a:ext uri="{FF2B5EF4-FFF2-40B4-BE49-F238E27FC236}">
                    <a16:creationId xmlns:a16="http://schemas.microsoft.com/office/drawing/2014/main" id="{6748ACFD-84B0-9ADF-DCD9-8A49F31BD7D6}"/>
                  </a:ext>
                </a:extLst>
              </p:cNvPr>
              <p:cNvSpPr/>
              <p:nvPr/>
            </p:nvSpPr>
            <p:spPr>
              <a:xfrm>
                <a:off x="8417417" y="3195372"/>
                <a:ext cx="4809" cy="16315"/>
              </a:xfrm>
              <a:custGeom>
                <a:avLst/>
                <a:gdLst>
                  <a:gd name="connsiteX0" fmla="*/ 257 w 4809"/>
                  <a:gd name="connsiteY0" fmla="*/ 4806 h 16315"/>
                  <a:gd name="connsiteX1" fmla="*/ 257 w 4809"/>
                  <a:gd name="connsiteY1" fmla="*/ 16316 h 16315"/>
                  <a:gd name="connsiteX2" fmla="*/ 4810 w 4809"/>
                  <a:gd name="connsiteY2" fmla="*/ 0 h 16315"/>
                  <a:gd name="connsiteX3" fmla="*/ 383 w 4809"/>
                  <a:gd name="connsiteY3" fmla="*/ 4806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09" h="16315">
                    <a:moveTo>
                      <a:pt x="257" y="4806"/>
                    </a:moveTo>
                    <a:cubicBezTo>
                      <a:pt x="1648" y="5059"/>
                      <a:pt x="-755" y="14671"/>
                      <a:pt x="257" y="16316"/>
                    </a:cubicBezTo>
                    <a:cubicBezTo>
                      <a:pt x="1774" y="9233"/>
                      <a:pt x="3165" y="8980"/>
                      <a:pt x="4810" y="0"/>
                    </a:cubicBezTo>
                    <a:cubicBezTo>
                      <a:pt x="3292" y="632"/>
                      <a:pt x="1900" y="-1518"/>
                      <a:pt x="383" y="48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2" name="Freeform: Shape 10211">
                <a:extLst>
                  <a:ext uri="{FF2B5EF4-FFF2-40B4-BE49-F238E27FC236}">
                    <a16:creationId xmlns:a16="http://schemas.microsoft.com/office/drawing/2014/main" id="{A2A573BC-EE1F-EA73-71BB-FEA88F093AA4}"/>
                  </a:ext>
                </a:extLst>
              </p:cNvPr>
              <p:cNvSpPr/>
              <p:nvPr/>
            </p:nvSpPr>
            <p:spPr>
              <a:xfrm>
                <a:off x="8580956" y="2847685"/>
                <a:ext cx="22133" cy="8220"/>
              </a:xfrm>
              <a:custGeom>
                <a:avLst/>
                <a:gdLst>
                  <a:gd name="connsiteX0" fmla="*/ 22134 w 22133"/>
                  <a:gd name="connsiteY0" fmla="*/ 0 h 8220"/>
                  <a:gd name="connsiteX1" fmla="*/ 0 w 22133"/>
                  <a:gd name="connsiteY1" fmla="*/ 8221 h 8220"/>
                  <a:gd name="connsiteX2" fmla="*/ 22134 w 22133"/>
                  <a:gd name="connsiteY2" fmla="*/ 0 h 8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33" h="8220">
                    <a:moveTo>
                      <a:pt x="22134" y="0"/>
                    </a:moveTo>
                    <a:cubicBezTo>
                      <a:pt x="13660" y="885"/>
                      <a:pt x="2782" y="4806"/>
                      <a:pt x="0" y="8221"/>
                    </a:cubicBezTo>
                    <a:cubicBezTo>
                      <a:pt x="14292" y="1644"/>
                      <a:pt x="21628" y="5059"/>
                      <a:pt x="2213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3" name="Freeform: Shape 10212">
                <a:extLst>
                  <a:ext uri="{FF2B5EF4-FFF2-40B4-BE49-F238E27FC236}">
                    <a16:creationId xmlns:a16="http://schemas.microsoft.com/office/drawing/2014/main" id="{2AE8092B-12D8-9429-C4D0-C28EC0C3D3A1}"/>
                  </a:ext>
                </a:extLst>
              </p:cNvPr>
              <p:cNvSpPr/>
              <p:nvPr/>
            </p:nvSpPr>
            <p:spPr>
              <a:xfrm>
                <a:off x="8523155" y="2907382"/>
                <a:ext cx="21501" cy="33137"/>
              </a:xfrm>
              <a:custGeom>
                <a:avLst/>
                <a:gdLst>
                  <a:gd name="connsiteX0" fmla="*/ 21501 w 21501"/>
                  <a:gd name="connsiteY0" fmla="*/ 633 h 33137"/>
                  <a:gd name="connsiteX1" fmla="*/ 5438 w 21501"/>
                  <a:gd name="connsiteY1" fmla="*/ 16695 h 33137"/>
                  <a:gd name="connsiteX2" fmla="*/ 0 w 21501"/>
                  <a:gd name="connsiteY2" fmla="*/ 33137 h 33137"/>
                  <a:gd name="connsiteX3" fmla="*/ 21501 w 21501"/>
                  <a:gd name="connsiteY3" fmla="*/ 506 h 3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01" h="33137">
                    <a:moveTo>
                      <a:pt x="21501" y="633"/>
                    </a:moveTo>
                    <a:cubicBezTo>
                      <a:pt x="18718" y="-4300"/>
                      <a:pt x="1897" y="21375"/>
                      <a:pt x="5438" y="16695"/>
                    </a:cubicBezTo>
                    <a:cubicBezTo>
                      <a:pt x="5438" y="20237"/>
                      <a:pt x="5186" y="20490"/>
                      <a:pt x="0" y="33137"/>
                    </a:cubicBezTo>
                    <a:cubicBezTo>
                      <a:pt x="9233" y="21628"/>
                      <a:pt x="14419" y="9739"/>
                      <a:pt x="21501" y="50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4" name="Freeform: Shape 10213">
                <a:extLst>
                  <a:ext uri="{FF2B5EF4-FFF2-40B4-BE49-F238E27FC236}">
                    <a16:creationId xmlns:a16="http://schemas.microsoft.com/office/drawing/2014/main" id="{C184E54D-6505-7856-4B92-E078C8D7C5AF}"/>
                  </a:ext>
                </a:extLst>
              </p:cNvPr>
              <p:cNvSpPr/>
              <p:nvPr/>
            </p:nvSpPr>
            <p:spPr>
              <a:xfrm>
                <a:off x="8497607" y="2934069"/>
                <a:ext cx="31916" cy="58811"/>
              </a:xfrm>
              <a:custGeom>
                <a:avLst/>
                <a:gdLst>
                  <a:gd name="connsiteX0" fmla="*/ 31240 w 31916"/>
                  <a:gd name="connsiteY0" fmla="*/ 3162 h 58811"/>
                  <a:gd name="connsiteX1" fmla="*/ 25422 w 31916"/>
                  <a:gd name="connsiteY1" fmla="*/ 0 h 58811"/>
                  <a:gd name="connsiteX2" fmla="*/ 10371 w 31916"/>
                  <a:gd name="connsiteY2" fmla="*/ 24789 h 58811"/>
                  <a:gd name="connsiteX3" fmla="*/ 0 w 31916"/>
                  <a:gd name="connsiteY3" fmla="*/ 58812 h 58811"/>
                  <a:gd name="connsiteX4" fmla="*/ 20869 w 31916"/>
                  <a:gd name="connsiteY4" fmla="*/ 30734 h 58811"/>
                  <a:gd name="connsiteX5" fmla="*/ 31114 w 31916"/>
                  <a:gd name="connsiteY5" fmla="*/ 3162 h 58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916" h="58811">
                    <a:moveTo>
                      <a:pt x="31240" y="3162"/>
                    </a:moveTo>
                    <a:cubicBezTo>
                      <a:pt x="20616" y="20742"/>
                      <a:pt x="22767" y="7715"/>
                      <a:pt x="25422" y="0"/>
                    </a:cubicBezTo>
                    <a:cubicBezTo>
                      <a:pt x="18719" y="7715"/>
                      <a:pt x="18466" y="15304"/>
                      <a:pt x="10371" y="24789"/>
                    </a:cubicBezTo>
                    <a:cubicBezTo>
                      <a:pt x="7842" y="35287"/>
                      <a:pt x="8980" y="40852"/>
                      <a:pt x="0" y="58812"/>
                    </a:cubicBezTo>
                    <a:cubicBezTo>
                      <a:pt x="7209" y="48314"/>
                      <a:pt x="12522" y="44267"/>
                      <a:pt x="20869" y="30734"/>
                    </a:cubicBezTo>
                    <a:cubicBezTo>
                      <a:pt x="14419" y="33390"/>
                      <a:pt x="36299" y="1897"/>
                      <a:pt x="31114" y="31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5" name="Freeform: Shape 10214">
                <a:extLst>
                  <a:ext uri="{FF2B5EF4-FFF2-40B4-BE49-F238E27FC236}">
                    <a16:creationId xmlns:a16="http://schemas.microsoft.com/office/drawing/2014/main" id="{DB2C75FF-FB6E-B2F1-4105-50FBC3A41CDA}"/>
                  </a:ext>
                </a:extLst>
              </p:cNvPr>
              <p:cNvSpPr/>
              <p:nvPr/>
            </p:nvSpPr>
            <p:spPr>
              <a:xfrm>
                <a:off x="8479015" y="3012120"/>
                <a:ext cx="9660" cy="21107"/>
              </a:xfrm>
              <a:custGeom>
                <a:avLst/>
                <a:gdLst>
                  <a:gd name="connsiteX0" fmla="*/ 7968 w 9660"/>
                  <a:gd name="connsiteY0" fmla="*/ 492 h 21107"/>
                  <a:gd name="connsiteX1" fmla="*/ 0 w 9660"/>
                  <a:gd name="connsiteY1" fmla="*/ 21108 h 21107"/>
                  <a:gd name="connsiteX2" fmla="*/ 7968 w 9660"/>
                  <a:gd name="connsiteY2" fmla="*/ 492 h 2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60" h="21107">
                    <a:moveTo>
                      <a:pt x="7968" y="492"/>
                    </a:moveTo>
                    <a:cubicBezTo>
                      <a:pt x="3162" y="9851"/>
                      <a:pt x="253" y="17313"/>
                      <a:pt x="0" y="21108"/>
                    </a:cubicBezTo>
                    <a:cubicBezTo>
                      <a:pt x="3921" y="12254"/>
                      <a:pt x="13533" y="-2923"/>
                      <a:pt x="7968" y="49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6" name="Freeform: Shape 10215">
                <a:extLst>
                  <a:ext uri="{FF2B5EF4-FFF2-40B4-BE49-F238E27FC236}">
                    <a16:creationId xmlns:a16="http://schemas.microsoft.com/office/drawing/2014/main" id="{88AA3D35-AEDE-904B-910D-58E94766697C}"/>
                  </a:ext>
                </a:extLst>
              </p:cNvPr>
              <p:cNvSpPr/>
              <p:nvPr/>
            </p:nvSpPr>
            <p:spPr>
              <a:xfrm>
                <a:off x="8552877" y="3357769"/>
                <a:ext cx="25169" cy="55270"/>
              </a:xfrm>
              <a:custGeom>
                <a:avLst/>
                <a:gdLst>
                  <a:gd name="connsiteX0" fmla="*/ 25170 w 25169"/>
                  <a:gd name="connsiteY0" fmla="*/ 0 h 55270"/>
                  <a:gd name="connsiteX1" fmla="*/ 14798 w 25169"/>
                  <a:gd name="connsiteY1" fmla="*/ 17327 h 55270"/>
                  <a:gd name="connsiteX2" fmla="*/ 0 w 25169"/>
                  <a:gd name="connsiteY2" fmla="*/ 55271 h 55270"/>
                  <a:gd name="connsiteX3" fmla="*/ 25170 w 25169"/>
                  <a:gd name="connsiteY3" fmla="*/ 0 h 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69" h="55270">
                    <a:moveTo>
                      <a:pt x="25170" y="0"/>
                    </a:moveTo>
                    <a:cubicBezTo>
                      <a:pt x="22767" y="2656"/>
                      <a:pt x="23525" y="-4300"/>
                      <a:pt x="14798" y="17327"/>
                    </a:cubicBezTo>
                    <a:cubicBezTo>
                      <a:pt x="16443" y="17833"/>
                      <a:pt x="2151" y="50591"/>
                      <a:pt x="0" y="55271"/>
                    </a:cubicBezTo>
                    <a:cubicBezTo>
                      <a:pt x="13154" y="30228"/>
                      <a:pt x="18593" y="14165"/>
                      <a:pt x="2517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7" name="Freeform: Shape 10216">
                <a:extLst>
                  <a:ext uri="{FF2B5EF4-FFF2-40B4-BE49-F238E27FC236}">
                    <a16:creationId xmlns:a16="http://schemas.microsoft.com/office/drawing/2014/main" id="{01BC1B5D-5291-C0A2-08FE-0CBAACD47455}"/>
                  </a:ext>
                </a:extLst>
              </p:cNvPr>
              <p:cNvSpPr/>
              <p:nvPr/>
            </p:nvSpPr>
            <p:spPr>
              <a:xfrm>
                <a:off x="8110460" y="3336773"/>
                <a:ext cx="13533" cy="80566"/>
              </a:xfrm>
              <a:custGeom>
                <a:avLst/>
                <a:gdLst>
                  <a:gd name="connsiteX0" fmla="*/ 6324 w 13533"/>
                  <a:gd name="connsiteY0" fmla="*/ 37943 h 80566"/>
                  <a:gd name="connsiteX1" fmla="*/ 0 w 13533"/>
                  <a:gd name="connsiteY1" fmla="*/ 0 h 80566"/>
                  <a:gd name="connsiteX2" fmla="*/ 5565 w 13533"/>
                  <a:gd name="connsiteY2" fmla="*/ 48567 h 80566"/>
                  <a:gd name="connsiteX3" fmla="*/ 13533 w 13533"/>
                  <a:gd name="connsiteY3" fmla="*/ 80566 h 80566"/>
                  <a:gd name="connsiteX4" fmla="*/ 6324 w 13533"/>
                  <a:gd name="connsiteY4" fmla="*/ 37943 h 80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33" h="80566">
                    <a:moveTo>
                      <a:pt x="6324" y="37943"/>
                    </a:moveTo>
                    <a:cubicBezTo>
                      <a:pt x="3542" y="23904"/>
                      <a:pt x="1644" y="10118"/>
                      <a:pt x="0" y="0"/>
                    </a:cubicBezTo>
                    <a:cubicBezTo>
                      <a:pt x="253" y="13659"/>
                      <a:pt x="2150" y="33011"/>
                      <a:pt x="5565" y="48567"/>
                    </a:cubicBezTo>
                    <a:cubicBezTo>
                      <a:pt x="8600" y="64504"/>
                      <a:pt x="11383" y="76898"/>
                      <a:pt x="13533" y="80566"/>
                    </a:cubicBezTo>
                    <a:cubicBezTo>
                      <a:pt x="11510" y="66274"/>
                      <a:pt x="9233" y="52109"/>
                      <a:pt x="6324" y="379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8" name="Freeform: Shape 10217">
                <a:extLst>
                  <a:ext uri="{FF2B5EF4-FFF2-40B4-BE49-F238E27FC236}">
                    <a16:creationId xmlns:a16="http://schemas.microsoft.com/office/drawing/2014/main" id="{A94CB89D-2C0F-E772-0F34-03656C6EE17F}"/>
                  </a:ext>
                </a:extLst>
              </p:cNvPr>
              <p:cNvSpPr/>
              <p:nvPr/>
            </p:nvSpPr>
            <p:spPr>
              <a:xfrm>
                <a:off x="8216827" y="3529272"/>
                <a:ext cx="72850" cy="38196"/>
              </a:xfrm>
              <a:custGeom>
                <a:avLst/>
                <a:gdLst>
                  <a:gd name="connsiteX0" fmla="*/ 56662 w 72850"/>
                  <a:gd name="connsiteY0" fmla="*/ 28457 h 38196"/>
                  <a:gd name="connsiteX1" fmla="*/ 48061 w 72850"/>
                  <a:gd name="connsiteY1" fmla="*/ 26560 h 38196"/>
                  <a:gd name="connsiteX2" fmla="*/ 26940 w 72850"/>
                  <a:gd name="connsiteY2" fmla="*/ 17581 h 38196"/>
                  <a:gd name="connsiteX3" fmla="*/ 9991 w 72850"/>
                  <a:gd name="connsiteY3" fmla="*/ 5944 h 38196"/>
                  <a:gd name="connsiteX4" fmla="*/ 3668 w 72850"/>
                  <a:gd name="connsiteY4" fmla="*/ 2024 h 38196"/>
                  <a:gd name="connsiteX5" fmla="*/ 0 w 72850"/>
                  <a:gd name="connsiteY5" fmla="*/ 0 h 38196"/>
                  <a:gd name="connsiteX6" fmla="*/ 20363 w 72850"/>
                  <a:gd name="connsiteY6" fmla="*/ 14165 h 38196"/>
                  <a:gd name="connsiteX7" fmla="*/ 31619 w 72850"/>
                  <a:gd name="connsiteY7" fmla="*/ 21501 h 38196"/>
                  <a:gd name="connsiteX8" fmla="*/ 43002 w 72850"/>
                  <a:gd name="connsiteY8" fmla="*/ 26307 h 38196"/>
                  <a:gd name="connsiteX9" fmla="*/ 60329 w 72850"/>
                  <a:gd name="connsiteY9" fmla="*/ 32505 h 38196"/>
                  <a:gd name="connsiteX10" fmla="*/ 72850 w 72850"/>
                  <a:gd name="connsiteY10" fmla="*/ 38196 h 38196"/>
                  <a:gd name="connsiteX11" fmla="*/ 56788 w 72850"/>
                  <a:gd name="connsiteY11" fmla="*/ 28331 h 38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2850" h="38196">
                    <a:moveTo>
                      <a:pt x="56662" y="28457"/>
                    </a:moveTo>
                    <a:cubicBezTo>
                      <a:pt x="56662" y="28457"/>
                      <a:pt x="53373" y="28078"/>
                      <a:pt x="48061" y="26560"/>
                    </a:cubicBezTo>
                    <a:cubicBezTo>
                      <a:pt x="42875" y="24916"/>
                      <a:pt x="35287" y="22892"/>
                      <a:pt x="26940" y="17581"/>
                    </a:cubicBezTo>
                    <a:cubicBezTo>
                      <a:pt x="19856" y="12901"/>
                      <a:pt x="14544" y="8727"/>
                      <a:pt x="9991" y="5944"/>
                    </a:cubicBezTo>
                    <a:cubicBezTo>
                      <a:pt x="7462" y="4427"/>
                      <a:pt x="5312" y="3035"/>
                      <a:pt x="3668" y="2024"/>
                    </a:cubicBezTo>
                    <a:cubicBezTo>
                      <a:pt x="1897" y="885"/>
                      <a:pt x="632" y="253"/>
                      <a:pt x="0" y="0"/>
                    </a:cubicBezTo>
                    <a:cubicBezTo>
                      <a:pt x="8600" y="5944"/>
                      <a:pt x="13532" y="8980"/>
                      <a:pt x="20363" y="14165"/>
                    </a:cubicBezTo>
                    <a:cubicBezTo>
                      <a:pt x="23651" y="16569"/>
                      <a:pt x="26940" y="18972"/>
                      <a:pt x="31619" y="21501"/>
                    </a:cubicBezTo>
                    <a:cubicBezTo>
                      <a:pt x="35919" y="23651"/>
                      <a:pt x="39461" y="25043"/>
                      <a:pt x="43002" y="26307"/>
                    </a:cubicBezTo>
                    <a:cubicBezTo>
                      <a:pt x="49326" y="28584"/>
                      <a:pt x="55144" y="30608"/>
                      <a:pt x="60329" y="32505"/>
                    </a:cubicBezTo>
                    <a:cubicBezTo>
                      <a:pt x="65135" y="34402"/>
                      <a:pt x="68424" y="36046"/>
                      <a:pt x="72850" y="38196"/>
                    </a:cubicBezTo>
                    <a:cubicBezTo>
                      <a:pt x="70321" y="36046"/>
                      <a:pt x="76898" y="35793"/>
                      <a:pt x="56788" y="2833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9" name="Freeform: Shape 10218">
                <a:extLst>
                  <a:ext uri="{FF2B5EF4-FFF2-40B4-BE49-F238E27FC236}">
                    <a16:creationId xmlns:a16="http://schemas.microsoft.com/office/drawing/2014/main" id="{C38B7D30-0BF2-7C8F-614E-443E3898771C}"/>
                  </a:ext>
                </a:extLst>
              </p:cNvPr>
              <p:cNvSpPr/>
              <p:nvPr/>
            </p:nvSpPr>
            <p:spPr>
              <a:xfrm>
                <a:off x="8328127" y="3581254"/>
                <a:ext cx="63744" cy="14418"/>
              </a:xfrm>
              <a:custGeom>
                <a:avLst/>
                <a:gdLst>
                  <a:gd name="connsiteX0" fmla="*/ 46417 w 63744"/>
                  <a:gd name="connsiteY0" fmla="*/ 10498 h 14418"/>
                  <a:gd name="connsiteX1" fmla="*/ 30861 w 63744"/>
                  <a:gd name="connsiteY1" fmla="*/ 7842 h 14418"/>
                  <a:gd name="connsiteX2" fmla="*/ 632 w 63744"/>
                  <a:gd name="connsiteY2" fmla="*/ 0 h 14418"/>
                  <a:gd name="connsiteX3" fmla="*/ 0 w 63744"/>
                  <a:gd name="connsiteY3" fmla="*/ 2150 h 14418"/>
                  <a:gd name="connsiteX4" fmla="*/ 30481 w 63744"/>
                  <a:gd name="connsiteY4" fmla="*/ 10118 h 14418"/>
                  <a:gd name="connsiteX5" fmla="*/ 46164 w 63744"/>
                  <a:gd name="connsiteY5" fmla="*/ 12774 h 14418"/>
                  <a:gd name="connsiteX6" fmla="*/ 63744 w 63744"/>
                  <a:gd name="connsiteY6" fmla="*/ 14419 h 14418"/>
                  <a:gd name="connsiteX7" fmla="*/ 63744 w 63744"/>
                  <a:gd name="connsiteY7" fmla="*/ 12268 h 14418"/>
                  <a:gd name="connsiteX8" fmla="*/ 46544 w 63744"/>
                  <a:gd name="connsiteY8" fmla="*/ 10624 h 14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744" h="14418">
                    <a:moveTo>
                      <a:pt x="46417" y="10498"/>
                    </a:moveTo>
                    <a:cubicBezTo>
                      <a:pt x="41232" y="9739"/>
                      <a:pt x="35919" y="8854"/>
                      <a:pt x="30861" y="7842"/>
                    </a:cubicBezTo>
                    <a:cubicBezTo>
                      <a:pt x="20616" y="5692"/>
                      <a:pt x="10498" y="3036"/>
                      <a:pt x="632" y="0"/>
                    </a:cubicBezTo>
                    <a:lnTo>
                      <a:pt x="0" y="2150"/>
                    </a:lnTo>
                    <a:cubicBezTo>
                      <a:pt x="9865" y="5186"/>
                      <a:pt x="20109" y="7968"/>
                      <a:pt x="30481" y="10118"/>
                    </a:cubicBezTo>
                    <a:cubicBezTo>
                      <a:pt x="35667" y="11130"/>
                      <a:pt x="40979" y="12142"/>
                      <a:pt x="46164" y="12774"/>
                    </a:cubicBezTo>
                    <a:cubicBezTo>
                      <a:pt x="51729" y="13533"/>
                      <a:pt x="55903" y="14039"/>
                      <a:pt x="63744" y="14419"/>
                    </a:cubicBezTo>
                    <a:lnTo>
                      <a:pt x="63744" y="12268"/>
                    </a:lnTo>
                    <a:cubicBezTo>
                      <a:pt x="56283" y="11889"/>
                      <a:pt x="51982" y="11257"/>
                      <a:pt x="46544" y="1062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0" name="Freeform: Shape 10219">
                <a:extLst>
                  <a:ext uri="{FF2B5EF4-FFF2-40B4-BE49-F238E27FC236}">
                    <a16:creationId xmlns:a16="http://schemas.microsoft.com/office/drawing/2014/main" id="{D5DC6993-7625-98F6-EFBB-8E3CA43BB8A7}"/>
                  </a:ext>
                </a:extLst>
              </p:cNvPr>
              <p:cNvSpPr/>
              <p:nvPr/>
            </p:nvSpPr>
            <p:spPr>
              <a:xfrm>
                <a:off x="8456249" y="3518509"/>
                <a:ext cx="39949" cy="50602"/>
              </a:xfrm>
              <a:custGeom>
                <a:avLst/>
                <a:gdLst>
                  <a:gd name="connsiteX0" fmla="*/ 38322 w 39949"/>
                  <a:gd name="connsiteY0" fmla="*/ 771 h 50602"/>
                  <a:gd name="connsiteX1" fmla="*/ 0 w 39949"/>
                  <a:gd name="connsiteY1" fmla="*/ 50603 h 50602"/>
                  <a:gd name="connsiteX2" fmla="*/ 38322 w 39949"/>
                  <a:gd name="connsiteY2" fmla="*/ 771 h 5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949" h="50602">
                    <a:moveTo>
                      <a:pt x="38322" y="771"/>
                    </a:moveTo>
                    <a:cubicBezTo>
                      <a:pt x="17960" y="29481"/>
                      <a:pt x="5185" y="43141"/>
                      <a:pt x="0" y="50603"/>
                    </a:cubicBezTo>
                    <a:cubicBezTo>
                      <a:pt x="25169" y="27078"/>
                      <a:pt x="46037" y="-5427"/>
                      <a:pt x="38322" y="77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1" name="Freeform: Shape 10220">
                <a:extLst>
                  <a:ext uri="{FF2B5EF4-FFF2-40B4-BE49-F238E27FC236}">
                    <a16:creationId xmlns:a16="http://schemas.microsoft.com/office/drawing/2014/main" id="{CBF98E4D-BC62-BBFA-9EDC-CBF1BFCC5E16}"/>
                  </a:ext>
                </a:extLst>
              </p:cNvPr>
              <p:cNvSpPr/>
              <p:nvPr/>
            </p:nvSpPr>
            <p:spPr>
              <a:xfrm>
                <a:off x="8557937" y="3378131"/>
                <a:ext cx="19857" cy="39081"/>
              </a:xfrm>
              <a:custGeom>
                <a:avLst/>
                <a:gdLst>
                  <a:gd name="connsiteX0" fmla="*/ 0 w 19857"/>
                  <a:gd name="connsiteY0" fmla="*/ 37690 h 39081"/>
                  <a:gd name="connsiteX1" fmla="*/ 2656 w 19857"/>
                  <a:gd name="connsiteY1" fmla="*/ 39082 h 39081"/>
                  <a:gd name="connsiteX2" fmla="*/ 19857 w 19857"/>
                  <a:gd name="connsiteY2" fmla="*/ 1139 h 39081"/>
                  <a:gd name="connsiteX3" fmla="*/ 17074 w 19857"/>
                  <a:gd name="connsiteY3" fmla="*/ 0 h 39081"/>
                  <a:gd name="connsiteX4" fmla="*/ 0 w 19857"/>
                  <a:gd name="connsiteY4" fmla="*/ 37690 h 3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57" h="39081">
                    <a:moveTo>
                      <a:pt x="0" y="37690"/>
                    </a:moveTo>
                    <a:lnTo>
                      <a:pt x="2656" y="39082"/>
                    </a:lnTo>
                    <a:cubicBezTo>
                      <a:pt x="9486" y="26814"/>
                      <a:pt x="14924" y="13533"/>
                      <a:pt x="19857" y="1139"/>
                    </a:cubicBezTo>
                    <a:lnTo>
                      <a:pt x="17074" y="0"/>
                    </a:lnTo>
                    <a:cubicBezTo>
                      <a:pt x="12142" y="12395"/>
                      <a:pt x="6704" y="25549"/>
                      <a:pt x="0" y="3769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2" name="Freeform: Shape 10221">
                <a:extLst>
                  <a:ext uri="{FF2B5EF4-FFF2-40B4-BE49-F238E27FC236}">
                    <a16:creationId xmlns:a16="http://schemas.microsoft.com/office/drawing/2014/main" id="{04A8ED3E-A47B-FE26-5601-72C51BDD84A8}"/>
                  </a:ext>
                </a:extLst>
              </p:cNvPr>
              <p:cNvSpPr/>
              <p:nvPr/>
            </p:nvSpPr>
            <p:spPr>
              <a:xfrm>
                <a:off x="8101733" y="3337279"/>
                <a:ext cx="10876" cy="61467"/>
              </a:xfrm>
              <a:custGeom>
                <a:avLst/>
                <a:gdLst>
                  <a:gd name="connsiteX0" fmla="*/ 2150 w 10876"/>
                  <a:gd name="connsiteY0" fmla="*/ 0 h 61467"/>
                  <a:gd name="connsiteX1" fmla="*/ 0 w 10876"/>
                  <a:gd name="connsiteY1" fmla="*/ 0 h 61467"/>
                  <a:gd name="connsiteX2" fmla="*/ 3415 w 10876"/>
                  <a:gd name="connsiteY2" fmla="*/ 31493 h 61467"/>
                  <a:gd name="connsiteX3" fmla="*/ 8727 w 10876"/>
                  <a:gd name="connsiteY3" fmla="*/ 61468 h 61467"/>
                  <a:gd name="connsiteX4" fmla="*/ 10877 w 10876"/>
                  <a:gd name="connsiteY4" fmla="*/ 61088 h 61467"/>
                  <a:gd name="connsiteX5" fmla="*/ 5565 w 10876"/>
                  <a:gd name="connsiteY5" fmla="*/ 31240 h 61467"/>
                  <a:gd name="connsiteX6" fmla="*/ 2150 w 10876"/>
                  <a:gd name="connsiteY6" fmla="*/ 126 h 6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76" h="61467">
                    <a:moveTo>
                      <a:pt x="2150" y="0"/>
                    </a:moveTo>
                    <a:lnTo>
                      <a:pt x="0" y="0"/>
                    </a:lnTo>
                    <a:cubicBezTo>
                      <a:pt x="759" y="10624"/>
                      <a:pt x="1897" y="20995"/>
                      <a:pt x="3415" y="31493"/>
                    </a:cubicBezTo>
                    <a:lnTo>
                      <a:pt x="8727" y="61468"/>
                    </a:lnTo>
                    <a:lnTo>
                      <a:pt x="10877" y="61088"/>
                    </a:lnTo>
                    <a:lnTo>
                      <a:pt x="5565" y="31240"/>
                    </a:lnTo>
                    <a:cubicBezTo>
                      <a:pt x="4047" y="20869"/>
                      <a:pt x="2910" y="10497"/>
                      <a:pt x="215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3" name="Freeform: Shape 10222">
                <a:extLst>
                  <a:ext uri="{FF2B5EF4-FFF2-40B4-BE49-F238E27FC236}">
                    <a16:creationId xmlns:a16="http://schemas.microsoft.com/office/drawing/2014/main" id="{7DECCAEC-5CB2-4FC4-FCC7-328CBBDF5074}"/>
                  </a:ext>
                </a:extLst>
              </p:cNvPr>
              <p:cNvSpPr/>
              <p:nvPr/>
            </p:nvSpPr>
            <p:spPr>
              <a:xfrm>
                <a:off x="8146506" y="3481590"/>
                <a:ext cx="51082" cy="42612"/>
              </a:xfrm>
              <a:custGeom>
                <a:avLst/>
                <a:gdLst>
                  <a:gd name="connsiteX0" fmla="*/ 46164 w 51082"/>
                  <a:gd name="connsiteY0" fmla="*/ 38449 h 42612"/>
                  <a:gd name="connsiteX1" fmla="*/ 41105 w 51082"/>
                  <a:gd name="connsiteY1" fmla="*/ 35161 h 42612"/>
                  <a:gd name="connsiteX2" fmla="*/ 31240 w 51082"/>
                  <a:gd name="connsiteY2" fmla="*/ 28457 h 42612"/>
                  <a:gd name="connsiteX3" fmla="*/ 16189 w 51082"/>
                  <a:gd name="connsiteY3" fmla="*/ 15177 h 42612"/>
                  <a:gd name="connsiteX4" fmla="*/ 0 w 51082"/>
                  <a:gd name="connsiteY4" fmla="*/ 0 h 42612"/>
                  <a:gd name="connsiteX5" fmla="*/ 17833 w 51082"/>
                  <a:gd name="connsiteY5" fmla="*/ 19098 h 42612"/>
                  <a:gd name="connsiteX6" fmla="*/ 27824 w 51082"/>
                  <a:gd name="connsiteY6" fmla="*/ 28331 h 42612"/>
                  <a:gd name="connsiteX7" fmla="*/ 37690 w 51082"/>
                  <a:gd name="connsiteY7" fmla="*/ 35287 h 42612"/>
                  <a:gd name="connsiteX8" fmla="*/ 44899 w 51082"/>
                  <a:gd name="connsiteY8" fmla="*/ 39714 h 42612"/>
                  <a:gd name="connsiteX9" fmla="*/ 48947 w 51082"/>
                  <a:gd name="connsiteY9" fmla="*/ 41864 h 42612"/>
                  <a:gd name="connsiteX10" fmla="*/ 50464 w 51082"/>
                  <a:gd name="connsiteY10" fmla="*/ 41358 h 42612"/>
                  <a:gd name="connsiteX11" fmla="*/ 46290 w 51082"/>
                  <a:gd name="connsiteY11" fmla="*/ 38449 h 42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1082" h="42612">
                    <a:moveTo>
                      <a:pt x="46164" y="38449"/>
                    </a:moveTo>
                    <a:cubicBezTo>
                      <a:pt x="44393" y="37311"/>
                      <a:pt x="42749" y="36299"/>
                      <a:pt x="41105" y="35161"/>
                    </a:cubicBezTo>
                    <a:cubicBezTo>
                      <a:pt x="37817" y="33010"/>
                      <a:pt x="34528" y="30861"/>
                      <a:pt x="31240" y="28457"/>
                    </a:cubicBezTo>
                    <a:cubicBezTo>
                      <a:pt x="23145" y="22260"/>
                      <a:pt x="20236" y="18845"/>
                      <a:pt x="16189" y="15177"/>
                    </a:cubicBezTo>
                    <a:cubicBezTo>
                      <a:pt x="8474" y="7968"/>
                      <a:pt x="3414" y="3162"/>
                      <a:pt x="0" y="0"/>
                    </a:cubicBezTo>
                    <a:cubicBezTo>
                      <a:pt x="5691" y="6703"/>
                      <a:pt x="11889" y="13153"/>
                      <a:pt x="17833" y="19098"/>
                    </a:cubicBezTo>
                    <a:cubicBezTo>
                      <a:pt x="20868" y="21880"/>
                      <a:pt x="23145" y="24410"/>
                      <a:pt x="27824" y="28331"/>
                    </a:cubicBezTo>
                    <a:cubicBezTo>
                      <a:pt x="31745" y="31366"/>
                      <a:pt x="34907" y="33390"/>
                      <a:pt x="37690" y="35287"/>
                    </a:cubicBezTo>
                    <a:cubicBezTo>
                      <a:pt x="40346" y="36931"/>
                      <a:pt x="42875" y="38449"/>
                      <a:pt x="44899" y="39714"/>
                    </a:cubicBezTo>
                    <a:cubicBezTo>
                      <a:pt x="46544" y="40599"/>
                      <a:pt x="47935" y="41358"/>
                      <a:pt x="48947" y="41864"/>
                    </a:cubicBezTo>
                    <a:cubicBezTo>
                      <a:pt x="50970" y="42876"/>
                      <a:pt x="51729" y="43002"/>
                      <a:pt x="50464" y="41358"/>
                    </a:cubicBezTo>
                    <a:cubicBezTo>
                      <a:pt x="49073" y="40346"/>
                      <a:pt x="47555" y="39461"/>
                      <a:pt x="46290" y="3844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4" name="Freeform: Shape 10223">
                <a:extLst>
                  <a:ext uri="{FF2B5EF4-FFF2-40B4-BE49-F238E27FC236}">
                    <a16:creationId xmlns:a16="http://schemas.microsoft.com/office/drawing/2014/main" id="{0C7A1951-1404-55D3-460C-B7A765D276F5}"/>
                  </a:ext>
                </a:extLst>
              </p:cNvPr>
              <p:cNvSpPr/>
              <p:nvPr/>
            </p:nvSpPr>
            <p:spPr>
              <a:xfrm>
                <a:off x="8097042" y="3295542"/>
                <a:ext cx="4308" cy="63238"/>
              </a:xfrm>
              <a:custGeom>
                <a:avLst/>
                <a:gdLst>
                  <a:gd name="connsiteX0" fmla="*/ 11 w 4308"/>
                  <a:gd name="connsiteY0" fmla="*/ 127 h 63238"/>
                  <a:gd name="connsiteX1" fmla="*/ 2287 w 4308"/>
                  <a:gd name="connsiteY1" fmla="*/ 63239 h 63238"/>
                  <a:gd name="connsiteX2" fmla="*/ 3552 w 4308"/>
                  <a:gd name="connsiteY2" fmla="*/ 41864 h 63238"/>
                  <a:gd name="connsiteX3" fmla="*/ 137 w 4308"/>
                  <a:gd name="connsiteY3" fmla="*/ 0 h 6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08" h="63238">
                    <a:moveTo>
                      <a:pt x="11" y="127"/>
                    </a:moveTo>
                    <a:cubicBezTo>
                      <a:pt x="-116" y="28837"/>
                      <a:pt x="896" y="46544"/>
                      <a:pt x="2287" y="63239"/>
                    </a:cubicBezTo>
                    <a:cubicBezTo>
                      <a:pt x="3299" y="59571"/>
                      <a:pt x="5449" y="66401"/>
                      <a:pt x="3552" y="41864"/>
                    </a:cubicBezTo>
                    <a:cubicBezTo>
                      <a:pt x="1655" y="41864"/>
                      <a:pt x="770" y="5186"/>
                      <a:pt x="13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5" name="Freeform: Shape 10224">
                <a:extLst>
                  <a:ext uri="{FF2B5EF4-FFF2-40B4-BE49-F238E27FC236}">
                    <a16:creationId xmlns:a16="http://schemas.microsoft.com/office/drawing/2014/main" id="{3AFF644D-8063-2EEC-89F5-2D7E7E4F8D47}"/>
                  </a:ext>
                </a:extLst>
              </p:cNvPr>
              <p:cNvSpPr/>
              <p:nvPr/>
            </p:nvSpPr>
            <p:spPr>
              <a:xfrm>
                <a:off x="8830875" y="2595236"/>
                <a:ext cx="59317" cy="32757"/>
              </a:xfrm>
              <a:custGeom>
                <a:avLst/>
                <a:gdLst>
                  <a:gd name="connsiteX0" fmla="*/ 20109 w 59317"/>
                  <a:gd name="connsiteY0" fmla="*/ 11889 h 32757"/>
                  <a:gd name="connsiteX1" fmla="*/ 38575 w 59317"/>
                  <a:gd name="connsiteY1" fmla="*/ 20489 h 32757"/>
                  <a:gd name="connsiteX2" fmla="*/ 59318 w 59317"/>
                  <a:gd name="connsiteY2" fmla="*/ 32758 h 32757"/>
                  <a:gd name="connsiteX3" fmla="*/ 34022 w 59317"/>
                  <a:gd name="connsiteY3" fmla="*/ 15936 h 32757"/>
                  <a:gd name="connsiteX4" fmla="*/ 0 w 59317"/>
                  <a:gd name="connsiteY4" fmla="*/ 0 h 32757"/>
                  <a:gd name="connsiteX5" fmla="*/ 20109 w 59317"/>
                  <a:gd name="connsiteY5" fmla="*/ 12016 h 32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317" h="32757">
                    <a:moveTo>
                      <a:pt x="20109" y="11889"/>
                    </a:moveTo>
                    <a:cubicBezTo>
                      <a:pt x="20363" y="11256"/>
                      <a:pt x="29595" y="15304"/>
                      <a:pt x="38575" y="20489"/>
                    </a:cubicBezTo>
                    <a:cubicBezTo>
                      <a:pt x="47681" y="25548"/>
                      <a:pt x="56788" y="31619"/>
                      <a:pt x="59318" y="32758"/>
                    </a:cubicBezTo>
                    <a:cubicBezTo>
                      <a:pt x="47808" y="24663"/>
                      <a:pt x="41358" y="20489"/>
                      <a:pt x="34022" y="15936"/>
                    </a:cubicBezTo>
                    <a:cubicBezTo>
                      <a:pt x="26433" y="11636"/>
                      <a:pt x="18213" y="6450"/>
                      <a:pt x="0" y="0"/>
                    </a:cubicBezTo>
                    <a:cubicBezTo>
                      <a:pt x="3035" y="2783"/>
                      <a:pt x="-4047" y="885"/>
                      <a:pt x="20109" y="1201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6" name="Freeform: Shape 10225">
                <a:extLst>
                  <a:ext uri="{FF2B5EF4-FFF2-40B4-BE49-F238E27FC236}">
                    <a16:creationId xmlns:a16="http://schemas.microsoft.com/office/drawing/2014/main" id="{ED029C23-13DC-0BC5-FAE0-CFD2DB1BD8D7}"/>
                  </a:ext>
                </a:extLst>
              </p:cNvPr>
              <p:cNvSpPr/>
              <p:nvPr/>
            </p:nvSpPr>
            <p:spPr>
              <a:xfrm>
                <a:off x="8120957" y="3417972"/>
                <a:ext cx="63997" cy="87562"/>
              </a:xfrm>
              <a:custGeom>
                <a:avLst/>
                <a:gdLst>
                  <a:gd name="connsiteX0" fmla="*/ 54512 w 63997"/>
                  <a:gd name="connsiteY0" fmla="*/ 82969 h 87562"/>
                  <a:gd name="connsiteX1" fmla="*/ 63998 w 63997"/>
                  <a:gd name="connsiteY1" fmla="*/ 87522 h 87562"/>
                  <a:gd name="connsiteX2" fmla="*/ 41105 w 63997"/>
                  <a:gd name="connsiteY2" fmla="*/ 66653 h 87562"/>
                  <a:gd name="connsiteX3" fmla="*/ 21501 w 63997"/>
                  <a:gd name="connsiteY3" fmla="*/ 43128 h 87562"/>
                  <a:gd name="connsiteX4" fmla="*/ 0 w 63997"/>
                  <a:gd name="connsiteY4" fmla="*/ 0 h 87562"/>
                  <a:gd name="connsiteX5" fmla="*/ 19984 w 63997"/>
                  <a:gd name="connsiteY5" fmla="*/ 43761 h 87562"/>
                  <a:gd name="connsiteX6" fmla="*/ 40346 w 63997"/>
                  <a:gd name="connsiteY6" fmla="*/ 69183 h 87562"/>
                  <a:gd name="connsiteX7" fmla="*/ 54765 w 63997"/>
                  <a:gd name="connsiteY7" fmla="*/ 82843 h 8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997" h="87562">
                    <a:moveTo>
                      <a:pt x="54512" y="82969"/>
                    </a:moveTo>
                    <a:cubicBezTo>
                      <a:pt x="59445" y="86890"/>
                      <a:pt x="62227" y="87775"/>
                      <a:pt x="63998" y="87522"/>
                    </a:cubicBezTo>
                    <a:cubicBezTo>
                      <a:pt x="54512" y="80945"/>
                      <a:pt x="48441" y="73863"/>
                      <a:pt x="41105" y="66653"/>
                    </a:cubicBezTo>
                    <a:cubicBezTo>
                      <a:pt x="34022" y="59191"/>
                      <a:pt x="27319" y="51350"/>
                      <a:pt x="21501" y="43128"/>
                    </a:cubicBezTo>
                    <a:cubicBezTo>
                      <a:pt x="9612" y="27066"/>
                      <a:pt x="2656" y="9486"/>
                      <a:pt x="0" y="0"/>
                    </a:cubicBezTo>
                    <a:cubicBezTo>
                      <a:pt x="4426" y="18845"/>
                      <a:pt x="12648" y="32884"/>
                      <a:pt x="19984" y="43761"/>
                    </a:cubicBezTo>
                    <a:cubicBezTo>
                      <a:pt x="27445" y="54765"/>
                      <a:pt x="34528" y="62859"/>
                      <a:pt x="40346" y="69183"/>
                    </a:cubicBezTo>
                    <a:cubicBezTo>
                      <a:pt x="46290" y="75633"/>
                      <a:pt x="50970" y="79807"/>
                      <a:pt x="54765" y="8284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7" name="Freeform: Shape 10226">
                <a:extLst>
                  <a:ext uri="{FF2B5EF4-FFF2-40B4-BE49-F238E27FC236}">
                    <a16:creationId xmlns:a16="http://schemas.microsoft.com/office/drawing/2014/main" id="{C800ED0E-67E3-6CE0-E3A6-B913A1521DE1}"/>
                  </a:ext>
                </a:extLst>
              </p:cNvPr>
              <p:cNvSpPr/>
              <p:nvPr/>
            </p:nvSpPr>
            <p:spPr>
              <a:xfrm>
                <a:off x="8110080" y="3013750"/>
                <a:ext cx="36172" cy="140122"/>
              </a:xfrm>
              <a:custGeom>
                <a:avLst/>
                <a:gdLst>
                  <a:gd name="connsiteX0" fmla="*/ 11636 w 36172"/>
                  <a:gd name="connsiteY0" fmla="*/ 95490 h 140122"/>
                  <a:gd name="connsiteX1" fmla="*/ 21122 w 36172"/>
                  <a:gd name="connsiteY1" fmla="*/ 59318 h 140122"/>
                  <a:gd name="connsiteX2" fmla="*/ 36172 w 36172"/>
                  <a:gd name="connsiteY2" fmla="*/ 0 h 140122"/>
                  <a:gd name="connsiteX3" fmla="*/ 12774 w 36172"/>
                  <a:gd name="connsiteY3" fmla="*/ 71080 h 140122"/>
                  <a:gd name="connsiteX4" fmla="*/ 5185 w 36172"/>
                  <a:gd name="connsiteY4" fmla="*/ 106873 h 140122"/>
                  <a:gd name="connsiteX5" fmla="*/ 0 w 36172"/>
                  <a:gd name="connsiteY5" fmla="*/ 139505 h 140122"/>
                  <a:gd name="connsiteX6" fmla="*/ 11636 w 36172"/>
                  <a:gd name="connsiteY6" fmla="*/ 95364 h 140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72" h="140122">
                    <a:moveTo>
                      <a:pt x="11636" y="95490"/>
                    </a:moveTo>
                    <a:cubicBezTo>
                      <a:pt x="17454" y="70448"/>
                      <a:pt x="24537" y="49453"/>
                      <a:pt x="21122" y="59318"/>
                    </a:cubicBezTo>
                    <a:cubicBezTo>
                      <a:pt x="22766" y="48188"/>
                      <a:pt x="22639" y="46164"/>
                      <a:pt x="36172" y="0"/>
                    </a:cubicBezTo>
                    <a:cubicBezTo>
                      <a:pt x="26813" y="23904"/>
                      <a:pt x="18972" y="47555"/>
                      <a:pt x="12774" y="71080"/>
                    </a:cubicBezTo>
                    <a:cubicBezTo>
                      <a:pt x="9738" y="82716"/>
                      <a:pt x="6956" y="95490"/>
                      <a:pt x="5185" y="106873"/>
                    </a:cubicBezTo>
                    <a:cubicBezTo>
                      <a:pt x="3414" y="118003"/>
                      <a:pt x="1644" y="128880"/>
                      <a:pt x="0" y="139505"/>
                    </a:cubicBezTo>
                    <a:cubicBezTo>
                      <a:pt x="1897" y="144311"/>
                      <a:pt x="6197" y="120280"/>
                      <a:pt x="11636" y="9536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8" name="Freeform: Shape 10227">
                <a:extLst>
                  <a:ext uri="{FF2B5EF4-FFF2-40B4-BE49-F238E27FC236}">
                    <a16:creationId xmlns:a16="http://schemas.microsoft.com/office/drawing/2014/main" id="{BE6AC7BF-B3BE-919C-82FE-5B2760EFAEC5}"/>
                  </a:ext>
                </a:extLst>
              </p:cNvPr>
              <p:cNvSpPr/>
              <p:nvPr/>
            </p:nvSpPr>
            <p:spPr>
              <a:xfrm>
                <a:off x="8136190" y="2825552"/>
                <a:ext cx="83924" cy="208561"/>
              </a:xfrm>
              <a:custGeom>
                <a:avLst/>
                <a:gdLst>
                  <a:gd name="connsiteX0" fmla="*/ 703 w 83924"/>
                  <a:gd name="connsiteY0" fmla="*/ 206538 h 208561"/>
                  <a:gd name="connsiteX1" fmla="*/ 7027 w 83924"/>
                  <a:gd name="connsiteY1" fmla="*/ 208561 h 208561"/>
                  <a:gd name="connsiteX2" fmla="*/ 22837 w 83924"/>
                  <a:gd name="connsiteY2" fmla="*/ 163282 h 208561"/>
                  <a:gd name="connsiteX3" fmla="*/ 42567 w 83924"/>
                  <a:gd name="connsiteY3" fmla="*/ 113577 h 208561"/>
                  <a:gd name="connsiteX4" fmla="*/ 83925 w 83924"/>
                  <a:gd name="connsiteY4" fmla="*/ 0 h 208561"/>
                  <a:gd name="connsiteX5" fmla="*/ 58756 w 83924"/>
                  <a:gd name="connsiteY5" fmla="*/ 50591 h 208561"/>
                  <a:gd name="connsiteX6" fmla="*/ 31310 w 83924"/>
                  <a:gd name="connsiteY6" fmla="*/ 108897 h 208561"/>
                  <a:gd name="connsiteX7" fmla="*/ 16133 w 83924"/>
                  <a:gd name="connsiteY7" fmla="*/ 154935 h 208561"/>
                  <a:gd name="connsiteX8" fmla="*/ 830 w 83924"/>
                  <a:gd name="connsiteY8" fmla="*/ 206285 h 20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924" h="208561">
                    <a:moveTo>
                      <a:pt x="703" y="206538"/>
                    </a:moveTo>
                    <a:cubicBezTo>
                      <a:pt x="24607" y="138240"/>
                      <a:pt x="14615" y="180989"/>
                      <a:pt x="7027" y="208561"/>
                    </a:cubicBezTo>
                    <a:cubicBezTo>
                      <a:pt x="13478" y="191993"/>
                      <a:pt x="17904" y="178207"/>
                      <a:pt x="22837" y="163282"/>
                    </a:cubicBezTo>
                    <a:cubicBezTo>
                      <a:pt x="27769" y="148358"/>
                      <a:pt x="33460" y="132675"/>
                      <a:pt x="42567" y="113577"/>
                    </a:cubicBezTo>
                    <a:cubicBezTo>
                      <a:pt x="53317" y="79554"/>
                      <a:pt x="56353" y="64504"/>
                      <a:pt x="83925" y="0"/>
                    </a:cubicBezTo>
                    <a:cubicBezTo>
                      <a:pt x="73933" y="20489"/>
                      <a:pt x="66851" y="35034"/>
                      <a:pt x="58756" y="50591"/>
                    </a:cubicBezTo>
                    <a:cubicBezTo>
                      <a:pt x="50535" y="66906"/>
                      <a:pt x="42061" y="83855"/>
                      <a:pt x="31310" y="108897"/>
                    </a:cubicBezTo>
                    <a:cubicBezTo>
                      <a:pt x="37129" y="100676"/>
                      <a:pt x="25999" y="126983"/>
                      <a:pt x="16133" y="154935"/>
                    </a:cubicBezTo>
                    <a:cubicBezTo>
                      <a:pt x="6268" y="182633"/>
                      <a:pt x="-2839" y="211217"/>
                      <a:pt x="830" y="2062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9" name="Freeform: Shape 10228">
                <a:extLst>
                  <a:ext uri="{FF2B5EF4-FFF2-40B4-BE49-F238E27FC236}">
                    <a16:creationId xmlns:a16="http://schemas.microsoft.com/office/drawing/2014/main" id="{65D490E8-CA84-4928-EC80-3306F1506DBD}"/>
                  </a:ext>
                </a:extLst>
              </p:cNvPr>
              <p:cNvSpPr/>
              <p:nvPr/>
            </p:nvSpPr>
            <p:spPr>
              <a:xfrm>
                <a:off x="8257562" y="2683770"/>
                <a:ext cx="52858" cy="71536"/>
              </a:xfrm>
              <a:custGeom>
                <a:avLst/>
                <a:gdLst>
                  <a:gd name="connsiteX0" fmla="*/ 3153 w 52858"/>
                  <a:gd name="connsiteY0" fmla="*/ 68677 h 71536"/>
                  <a:gd name="connsiteX1" fmla="*/ 52858 w 52858"/>
                  <a:gd name="connsiteY1" fmla="*/ 0 h 71536"/>
                  <a:gd name="connsiteX2" fmla="*/ 12260 w 52858"/>
                  <a:gd name="connsiteY2" fmla="*/ 50970 h 71536"/>
                  <a:gd name="connsiteX3" fmla="*/ 3026 w 52858"/>
                  <a:gd name="connsiteY3" fmla="*/ 68804 h 71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58" h="71536">
                    <a:moveTo>
                      <a:pt x="3153" y="68677"/>
                    </a:moveTo>
                    <a:cubicBezTo>
                      <a:pt x="23895" y="35920"/>
                      <a:pt x="44385" y="11004"/>
                      <a:pt x="52858" y="0"/>
                    </a:cubicBezTo>
                    <a:cubicBezTo>
                      <a:pt x="39958" y="13786"/>
                      <a:pt x="22630" y="35414"/>
                      <a:pt x="12260" y="50970"/>
                    </a:cubicBezTo>
                    <a:cubicBezTo>
                      <a:pt x="1635" y="66654"/>
                      <a:pt x="-3803" y="76645"/>
                      <a:pt x="3026" y="68804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0" name="Freeform: Shape 10229">
                <a:extLst>
                  <a:ext uri="{FF2B5EF4-FFF2-40B4-BE49-F238E27FC236}">
                    <a16:creationId xmlns:a16="http://schemas.microsoft.com/office/drawing/2014/main" id="{C337140C-CF04-DA8F-DDC6-0DFA251C9294}"/>
                  </a:ext>
                </a:extLst>
              </p:cNvPr>
              <p:cNvSpPr/>
              <p:nvPr/>
            </p:nvSpPr>
            <p:spPr>
              <a:xfrm>
                <a:off x="8880707" y="3525224"/>
                <a:ext cx="252" cy="1517"/>
              </a:xfrm>
              <a:custGeom>
                <a:avLst/>
                <a:gdLst>
                  <a:gd name="connsiteX0" fmla="*/ 0 w 252"/>
                  <a:gd name="connsiteY0" fmla="*/ 379 h 1517"/>
                  <a:gd name="connsiteX1" fmla="*/ 0 w 252"/>
                  <a:gd name="connsiteY1" fmla="*/ 0 h 1517"/>
                  <a:gd name="connsiteX2" fmla="*/ 252 w 252"/>
                  <a:gd name="connsiteY2" fmla="*/ 1518 h 1517"/>
                  <a:gd name="connsiteX3" fmla="*/ 0 w 252"/>
                  <a:gd name="connsiteY3" fmla="*/ 379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" h="1517">
                    <a:moveTo>
                      <a:pt x="0" y="379"/>
                    </a:moveTo>
                    <a:lnTo>
                      <a:pt x="0" y="0"/>
                    </a:lnTo>
                    <a:cubicBezTo>
                      <a:pt x="0" y="0"/>
                      <a:pt x="0" y="1012"/>
                      <a:pt x="252" y="1518"/>
                    </a:cubicBezTo>
                    <a:lnTo>
                      <a:pt x="0" y="37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1" name="Freeform: Shape 10230">
                <a:extLst>
                  <a:ext uri="{FF2B5EF4-FFF2-40B4-BE49-F238E27FC236}">
                    <a16:creationId xmlns:a16="http://schemas.microsoft.com/office/drawing/2014/main" id="{6525D664-B698-BFBE-A715-C12DACA49E95}"/>
                  </a:ext>
                </a:extLst>
              </p:cNvPr>
              <p:cNvSpPr/>
              <p:nvPr/>
            </p:nvSpPr>
            <p:spPr>
              <a:xfrm>
                <a:off x="8880454" y="3524466"/>
                <a:ext cx="292" cy="1511"/>
              </a:xfrm>
              <a:custGeom>
                <a:avLst/>
                <a:gdLst>
                  <a:gd name="connsiteX0" fmla="*/ 0 w 292"/>
                  <a:gd name="connsiteY0" fmla="*/ 0 h 1511"/>
                  <a:gd name="connsiteX1" fmla="*/ 0 w 292"/>
                  <a:gd name="connsiteY1" fmla="*/ 0 h 1511"/>
                  <a:gd name="connsiteX2" fmla="*/ 0 w 292"/>
                  <a:gd name="connsiteY2" fmla="*/ 253 h 1511"/>
                  <a:gd name="connsiteX3" fmla="*/ 0 w 292"/>
                  <a:gd name="connsiteY3" fmla="*/ 0 h 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" h="151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27"/>
                      <a:pt x="0" y="253"/>
                    </a:cubicBezTo>
                    <a:cubicBezTo>
                      <a:pt x="253" y="1518"/>
                      <a:pt x="506" y="2403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2" name="Freeform: Shape 10231">
                <a:extLst>
                  <a:ext uri="{FF2B5EF4-FFF2-40B4-BE49-F238E27FC236}">
                    <a16:creationId xmlns:a16="http://schemas.microsoft.com/office/drawing/2014/main" id="{9A63159F-366B-50F9-4FC2-7AABFD9494DE}"/>
                  </a:ext>
                </a:extLst>
              </p:cNvPr>
              <p:cNvSpPr/>
              <p:nvPr/>
            </p:nvSpPr>
            <p:spPr>
              <a:xfrm>
                <a:off x="8781169" y="2584359"/>
                <a:ext cx="12647" cy="506"/>
              </a:xfrm>
              <a:custGeom>
                <a:avLst/>
                <a:gdLst>
                  <a:gd name="connsiteX0" fmla="*/ 0 w 12647"/>
                  <a:gd name="connsiteY0" fmla="*/ 0 h 506"/>
                  <a:gd name="connsiteX1" fmla="*/ 0 w 12647"/>
                  <a:gd name="connsiteY1" fmla="*/ 506 h 506"/>
                  <a:gd name="connsiteX2" fmla="*/ 0 w 12647"/>
                  <a:gd name="connsiteY2" fmla="*/ 0 h 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06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12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3" name="Freeform: Shape 10232">
                <a:extLst>
                  <a:ext uri="{FF2B5EF4-FFF2-40B4-BE49-F238E27FC236}">
                    <a16:creationId xmlns:a16="http://schemas.microsoft.com/office/drawing/2014/main" id="{0A9EBF20-A126-1C0A-EF40-6DFC886E299B}"/>
                  </a:ext>
                </a:extLst>
              </p:cNvPr>
              <p:cNvSpPr/>
              <p:nvPr/>
            </p:nvSpPr>
            <p:spPr>
              <a:xfrm>
                <a:off x="9019452" y="2779893"/>
                <a:ext cx="126" cy="3414"/>
              </a:xfrm>
              <a:custGeom>
                <a:avLst/>
                <a:gdLst>
                  <a:gd name="connsiteX0" fmla="*/ 127 w 126"/>
                  <a:gd name="connsiteY0" fmla="*/ 0 h 3414"/>
                  <a:gd name="connsiteX1" fmla="*/ 0 w 126"/>
                  <a:gd name="connsiteY1" fmla="*/ 2909 h 3414"/>
                  <a:gd name="connsiteX2" fmla="*/ 0 w 126"/>
                  <a:gd name="connsiteY2" fmla="*/ 3415 h 3414"/>
                  <a:gd name="connsiteX3" fmla="*/ 0 w 126"/>
                  <a:gd name="connsiteY3" fmla="*/ 0 h 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3414">
                    <a:moveTo>
                      <a:pt x="127" y="0"/>
                    </a:moveTo>
                    <a:cubicBezTo>
                      <a:pt x="127" y="1012"/>
                      <a:pt x="0" y="1897"/>
                      <a:pt x="0" y="2909"/>
                    </a:cubicBezTo>
                    <a:cubicBezTo>
                      <a:pt x="0" y="3162"/>
                      <a:pt x="0" y="3288"/>
                      <a:pt x="0" y="34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4" name="Freeform: Shape 10233">
                <a:extLst>
                  <a:ext uri="{FF2B5EF4-FFF2-40B4-BE49-F238E27FC236}">
                    <a16:creationId xmlns:a16="http://schemas.microsoft.com/office/drawing/2014/main" id="{6631F909-824F-7C64-EECB-19BAEE896C2F}"/>
                  </a:ext>
                </a:extLst>
              </p:cNvPr>
              <p:cNvSpPr/>
              <p:nvPr/>
            </p:nvSpPr>
            <p:spPr>
              <a:xfrm>
                <a:off x="8880580" y="3524466"/>
                <a:ext cx="253" cy="1264"/>
              </a:xfrm>
              <a:custGeom>
                <a:avLst/>
                <a:gdLst>
                  <a:gd name="connsiteX0" fmla="*/ 0 w 253"/>
                  <a:gd name="connsiteY0" fmla="*/ 253 h 1264"/>
                  <a:gd name="connsiteX1" fmla="*/ 0 w 253"/>
                  <a:gd name="connsiteY1" fmla="*/ 0 h 1264"/>
                  <a:gd name="connsiteX2" fmla="*/ 0 w 253"/>
                  <a:gd name="connsiteY2" fmla="*/ 0 h 1264"/>
                  <a:gd name="connsiteX3" fmla="*/ 253 w 253"/>
                  <a:gd name="connsiteY3" fmla="*/ 1265 h 1264"/>
                  <a:gd name="connsiteX4" fmla="*/ 0 w 253"/>
                  <a:gd name="connsiteY4" fmla="*/ 253 h 1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" h="1264">
                    <a:moveTo>
                      <a:pt x="0" y="253"/>
                    </a:moveTo>
                    <a:cubicBezTo>
                      <a:pt x="0" y="253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253" y="1012"/>
                      <a:pt x="253" y="1265"/>
                    </a:cubicBezTo>
                    <a:cubicBezTo>
                      <a:pt x="253" y="1138"/>
                      <a:pt x="253" y="885"/>
                      <a:pt x="0" y="25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5" name="Freeform: Shape 10234">
                <a:extLst>
                  <a:ext uri="{FF2B5EF4-FFF2-40B4-BE49-F238E27FC236}">
                    <a16:creationId xmlns:a16="http://schemas.microsoft.com/office/drawing/2014/main" id="{5EE0DCC6-1F02-EED9-C363-86BFBF6A4163}"/>
                  </a:ext>
                </a:extLst>
              </p:cNvPr>
              <p:cNvSpPr/>
              <p:nvPr/>
            </p:nvSpPr>
            <p:spPr>
              <a:xfrm>
                <a:off x="8106665" y="2581134"/>
                <a:ext cx="1043944" cy="998476"/>
              </a:xfrm>
              <a:custGeom>
                <a:avLst/>
                <a:gdLst>
                  <a:gd name="connsiteX0" fmla="*/ 1042426 w 1043944"/>
                  <a:gd name="connsiteY0" fmla="*/ 401250 h 998476"/>
                  <a:gd name="connsiteX1" fmla="*/ 1041794 w 1043944"/>
                  <a:gd name="connsiteY1" fmla="*/ 397582 h 998476"/>
                  <a:gd name="connsiteX2" fmla="*/ 1039897 w 1043944"/>
                  <a:gd name="connsiteY2" fmla="*/ 388602 h 998476"/>
                  <a:gd name="connsiteX3" fmla="*/ 1035217 w 1043944"/>
                  <a:gd name="connsiteY3" fmla="*/ 378610 h 998476"/>
                  <a:gd name="connsiteX4" fmla="*/ 1037873 w 1043944"/>
                  <a:gd name="connsiteY4" fmla="*/ 387590 h 998476"/>
                  <a:gd name="connsiteX5" fmla="*/ 1039897 w 1043944"/>
                  <a:gd name="connsiteY5" fmla="*/ 399732 h 998476"/>
                  <a:gd name="connsiteX6" fmla="*/ 1040277 w 1043944"/>
                  <a:gd name="connsiteY6" fmla="*/ 402135 h 998476"/>
                  <a:gd name="connsiteX7" fmla="*/ 1040530 w 1043944"/>
                  <a:gd name="connsiteY7" fmla="*/ 405550 h 998476"/>
                  <a:gd name="connsiteX8" fmla="*/ 1040530 w 1043944"/>
                  <a:gd name="connsiteY8" fmla="*/ 411495 h 998476"/>
                  <a:gd name="connsiteX9" fmla="*/ 1039518 w 1043944"/>
                  <a:gd name="connsiteY9" fmla="*/ 420221 h 998476"/>
                  <a:gd name="connsiteX10" fmla="*/ 1034965 w 1043944"/>
                  <a:gd name="connsiteY10" fmla="*/ 438940 h 998476"/>
                  <a:gd name="connsiteX11" fmla="*/ 1037368 w 1043944"/>
                  <a:gd name="connsiteY11" fmla="*/ 420221 h 998476"/>
                  <a:gd name="connsiteX12" fmla="*/ 1038253 w 1043944"/>
                  <a:gd name="connsiteY12" fmla="*/ 404032 h 998476"/>
                  <a:gd name="connsiteX13" fmla="*/ 1037873 w 1043944"/>
                  <a:gd name="connsiteY13" fmla="*/ 401123 h 998476"/>
                  <a:gd name="connsiteX14" fmla="*/ 1037620 w 1043944"/>
                  <a:gd name="connsiteY14" fmla="*/ 399732 h 998476"/>
                  <a:gd name="connsiteX15" fmla="*/ 1037241 w 1043944"/>
                  <a:gd name="connsiteY15" fmla="*/ 397203 h 998476"/>
                  <a:gd name="connsiteX16" fmla="*/ 1035976 w 1043944"/>
                  <a:gd name="connsiteY16" fmla="*/ 390373 h 998476"/>
                  <a:gd name="connsiteX17" fmla="*/ 1032308 w 1043944"/>
                  <a:gd name="connsiteY17" fmla="*/ 379622 h 998476"/>
                  <a:gd name="connsiteX18" fmla="*/ 1019914 w 1043944"/>
                  <a:gd name="connsiteY18" fmla="*/ 365077 h 998476"/>
                  <a:gd name="connsiteX19" fmla="*/ 1001574 w 1043944"/>
                  <a:gd name="connsiteY19" fmla="*/ 358753 h 998476"/>
                  <a:gd name="connsiteX20" fmla="*/ 991456 w 1043944"/>
                  <a:gd name="connsiteY20" fmla="*/ 359006 h 998476"/>
                  <a:gd name="connsiteX21" fmla="*/ 988800 w 1043944"/>
                  <a:gd name="connsiteY21" fmla="*/ 359512 h 998476"/>
                  <a:gd name="connsiteX22" fmla="*/ 988800 w 1043944"/>
                  <a:gd name="connsiteY22" fmla="*/ 359512 h 998476"/>
                  <a:gd name="connsiteX23" fmla="*/ 988800 w 1043944"/>
                  <a:gd name="connsiteY23" fmla="*/ 359512 h 998476"/>
                  <a:gd name="connsiteX24" fmla="*/ 988800 w 1043944"/>
                  <a:gd name="connsiteY24" fmla="*/ 359133 h 998476"/>
                  <a:gd name="connsiteX25" fmla="*/ 988168 w 1043944"/>
                  <a:gd name="connsiteY25" fmla="*/ 359133 h 998476"/>
                  <a:gd name="connsiteX26" fmla="*/ 985891 w 1043944"/>
                  <a:gd name="connsiteY26" fmla="*/ 359133 h 998476"/>
                  <a:gd name="connsiteX27" fmla="*/ 978935 w 1043944"/>
                  <a:gd name="connsiteY27" fmla="*/ 360145 h 998476"/>
                  <a:gd name="connsiteX28" fmla="*/ 965529 w 1043944"/>
                  <a:gd name="connsiteY28" fmla="*/ 364571 h 998476"/>
                  <a:gd name="connsiteX29" fmla="*/ 929862 w 1043944"/>
                  <a:gd name="connsiteY29" fmla="*/ 408838 h 998476"/>
                  <a:gd name="connsiteX30" fmla="*/ 920376 w 1043944"/>
                  <a:gd name="connsiteY30" fmla="*/ 435146 h 998476"/>
                  <a:gd name="connsiteX31" fmla="*/ 924170 w 1043944"/>
                  <a:gd name="connsiteY31" fmla="*/ 413518 h 998476"/>
                  <a:gd name="connsiteX32" fmla="*/ 897231 w 1043944"/>
                  <a:gd name="connsiteY32" fmla="*/ 488140 h 998476"/>
                  <a:gd name="connsiteX33" fmla="*/ 879524 w 1043944"/>
                  <a:gd name="connsiteY33" fmla="*/ 544675 h 998476"/>
                  <a:gd name="connsiteX34" fmla="*/ 857263 w 1043944"/>
                  <a:gd name="connsiteY34" fmla="*/ 592863 h 998476"/>
                  <a:gd name="connsiteX35" fmla="*/ 839177 w 1043944"/>
                  <a:gd name="connsiteY35" fmla="*/ 635992 h 998476"/>
                  <a:gd name="connsiteX36" fmla="*/ 822356 w 1043944"/>
                  <a:gd name="connsiteY36" fmla="*/ 668876 h 998476"/>
                  <a:gd name="connsiteX37" fmla="*/ 797820 w 1043944"/>
                  <a:gd name="connsiteY37" fmla="*/ 721870 h 998476"/>
                  <a:gd name="connsiteX38" fmla="*/ 784033 w 1043944"/>
                  <a:gd name="connsiteY38" fmla="*/ 748304 h 998476"/>
                  <a:gd name="connsiteX39" fmla="*/ 783528 w 1043944"/>
                  <a:gd name="connsiteY39" fmla="*/ 712890 h 998476"/>
                  <a:gd name="connsiteX40" fmla="*/ 784539 w 1043944"/>
                  <a:gd name="connsiteY40" fmla="*/ 679500 h 998476"/>
                  <a:gd name="connsiteX41" fmla="*/ 779607 w 1043944"/>
                  <a:gd name="connsiteY41" fmla="*/ 640924 h 998476"/>
                  <a:gd name="connsiteX42" fmla="*/ 778848 w 1043944"/>
                  <a:gd name="connsiteY42" fmla="*/ 689239 h 998476"/>
                  <a:gd name="connsiteX43" fmla="*/ 779100 w 1043944"/>
                  <a:gd name="connsiteY43" fmla="*/ 738944 h 998476"/>
                  <a:gd name="connsiteX44" fmla="*/ 782262 w 1043944"/>
                  <a:gd name="connsiteY44" fmla="*/ 751592 h 998476"/>
                  <a:gd name="connsiteX45" fmla="*/ 778975 w 1043944"/>
                  <a:gd name="connsiteY45" fmla="*/ 757536 h 998476"/>
                  <a:gd name="connsiteX46" fmla="*/ 777204 w 1043944"/>
                  <a:gd name="connsiteY46" fmla="*/ 760319 h 998476"/>
                  <a:gd name="connsiteX47" fmla="*/ 776571 w 1043944"/>
                  <a:gd name="connsiteY47" fmla="*/ 699483 h 998476"/>
                  <a:gd name="connsiteX48" fmla="*/ 772144 w 1043944"/>
                  <a:gd name="connsiteY48" fmla="*/ 699483 h 998476"/>
                  <a:gd name="connsiteX49" fmla="*/ 775053 w 1043944"/>
                  <a:gd name="connsiteY49" fmla="*/ 625368 h 998476"/>
                  <a:gd name="connsiteX50" fmla="*/ 777456 w 1043944"/>
                  <a:gd name="connsiteY50" fmla="*/ 584010 h 998476"/>
                  <a:gd name="connsiteX51" fmla="*/ 780492 w 1043944"/>
                  <a:gd name="connsiteY51" fmla="*/ 562003 h 998476"/>
                  <a:gd name="connsiteX52" fmla="*/ 784919 w 1043944"/>
                  <a:gd name="connsiteY52" fmla="*/ 602096 h 998476"/>
                  <a:gd name="connsiteX53" fmla="*/ 791243 w 1043944"/>
                  <a:gd name="connsiteY53" fmla="*/ 528107 h 998476"/>
                  <a:gd name="connsiteX54" fmla="*/ 805661 w 1043944"/>
                  <a:gd name="connsiteY54" fmla="*/ 450070 h 998476"/>
                  <a:gd name="connsiteX55" fmla="*/ 815779 w 1043944"/>
                  <a:gd name="connsiteY55" fmla="*/ 377345 h 998476"/>
                  <a:gd name="connsiteX56" fmla="*/ 819827 w 1043944"/>
                  <a:gd name="connsiteY56" fmla="*/ 352303 h 998476"/>
                  <a:gd name="connsiteX57" fmla="*/ 823621 w 1043944"/>
                  <a:gd name="connsiteY57" fmla="*/ 333964 h 998476"/>
                  <a:gd name="connsiteX58" fmla="*/ 848031 w 1043944"/>
                  <a:gd name="connsiteY58" fmla="*/ 273002 h 998476"/>
                  <a:gd name="connsiteX59" fmla="*/ 850434 w 1043944"/>
                  <a:gd name="connsiteY59" fmla="*/ 269587 h 998476"/>
                  <a:gd name="connsiteX60" fmla="*/ 853217 w 1043944"/>
                  <a:gd name="connsiteY60" fmla="*/ 267816 h 998476"/>
                  <a:gd name="connsiteX61" fmla="*/ 854608 w 1043944"/>
                  <a:gd name="connsiteY61" fmla="*/ 267057 h 998476"/>
                  <a:gd name="connsiteX62" fmla="*/ 851825 w 1043944"/>
                  <a:gd name="connsiteY62" fmla="*/ 238600 h 998476"/>
                  <a:gd name="connsiteX63" fmla="*/ 853596 w 1043944"/>
                  <a:gd name="connsiteY63" fmla="*/ 244544 h 998476"/>
                  <a:gd name="connsiteX64" fmla="*/ 854355 w 1043944"/>
                  <a:gd name="connsiteY64" fmla="*/ 248339 h 998476"/>
                  <a:gd name="connsiteX65" fmla="*/ 855872 w 1043944"/>
                  <a:gd name="connsiteY65" fmla="*/ 256054 h 998476"/>
                  <a:gd name="connsiteX66" fmla="*/ 856758 w 1043944"/>
                  <a:gd name="connsiteY66" fmla="*/ 261366 h 998476"/>
                  <a:gd name="connsiteX67" fmla="*/ 857643 w 1043944"/>
                  <a:gd name="connsiteY67" fmla="*/ 266172 h 998476"/>
                  <a:gd name="connsiteX68" fmla="*/ 857770 w 1043944"/>
                  <a:gd name="connsiteY68" fmla="*/ 266172 h 998476"/>
                  <a:gd name="connsiteX69" fmla="*/ 861437 w 1043944"/>
                  <a:gd name="connsiteY69" fmla="*/ 265413 h 998476"/>
                  <a:gd name="connsiteX70" fmla="*/ 873200 w 1043944"/>
                  <a:gd name="connsiteY70" fmla="*/ 260228 h 998476"/>
                  <a:gd name="connsiteX71" fmla="*/ 896472 w 1043944"/>
                  <a:gd name="connsiteY71" fmla="*/ 240750 h 998476"/>
                  <a:gd name="connsiteX72" fmla="*/ 913040 w 1043944"/>
                  <a:gd name="connsiteY72" fmla="*/ 201542 h 998476"/>
                  <a:gd name="connsiteX73" fmla="*/ 912155 w 1043944"/>
                  <a:gd name="connsiteY73" fmla="*/ 190412 h 998476"/>
                  <a:gd name="connsiteX74" fmla="*/ 912155 w 1043944"/>
                  <a:gd name="connsiteY74" fmla="*/ 188009 h 998476"/>
                  <a:gd name="connsiteX75" fmla="*/ 908866 w 1043944"/>
                  <a:gd name="connsiteY75" fmla="*/ 175361 h 998476"/>
                  <a:gd name="connsiteX76" fmla="*/ 905578 w 1043944"/>
                  <a:gd name="connsiteY76" fmla="*/ 169796 h 998476"/>
                  <a:gd name="connsiteX77" fmla="*/ 903301 w 1043944"/>
                  <a:gd name="connsiteY77" fmla="*/ 167140 h 998476"/>
                  <a:gd name="connsiteX78" fmla="*/ 901151 w 1043944"/>
                  <a:gd name="connsiteY78" fmla="*/ 165116 h 998476"/>
                  <a:gd name="connsiteX79" fmla="*/ 901151 w 1043944"/>
                  <a:gd name="connsiteY79" fmla="*/ 165116 h 998476"/>
                  <a:gd name="connsiteX80" fmla="*/ 900898 w 1043944"/>
                  <a:gd name="connsiteY80" fmla="*/ 164864 h 998476"/>
                  <a:gd name="connsiteX81" fmla="*/ 899634 w 1043944"/>
                  <a:gd name="connsiteY81" fmla="*/ 163725 h 998476"/>
                  <a:gd name="connsiteX82" fmla="*/ 895460 w 1043944"/>
                  <a:gd name="connsiteY82" fmla="*/ 160816 h 998476"/>
                  <a:gd name="connsiteX83" fmla="*/ 893816 w 1043944"/>
                  <a:gd name="connsiteY83" fmla="*/ 157907 h 998476"/>
                  <a:gd name="connsiteX84" fmla="*/ 877120 w 1043944"/>
                  <a:gd name="connsiteY84" fmla="*/ 131979 h 998476"/>
                  <a:gd name="connsiteX85" fmla="*/ 834751 w 1043944"/>
                  <a:gd name="connsiteY85" fmla="*/ 83918 h 998476"/>
                  <a:gd name="connsiteX86" fmla="*/ 852837 w 1043944"/>
                  <a:gd name="connsiteY86" fmla="*/ 106558 h 998476"/>
                  <a:gd name="connsiteX87" fmla="*/ 886354 w 1043944"/>
                  <a:gd name="connsiteY87" fmla="*/ 156263 h 998476"/>
                  <a:gd name="connsiteX88" fmla="*/ 838166 w 1043944"/>
                  <a:gd name="connsiteY88" fmla="*/ 94542 h 998476"/>
                  <a:gd name="connsiteX89" fmla="*/ 796934 w 1043944"/>
                  <a:gd name="connsiteY89" fmla="*/ 64567 h 998476"/>
                  <a:gd name="connsiteX90" fmla="*/ 748746 w 1043944"/>
                  <a:gd name="connsiteY90" fmla="*/ 30924 h 998476"/>
                  <a:gd name="connsiteX91" fmla="*/ 689681 w 1043944"/>
                  <a:gd name="connsiteY91" fmla="*/ 9929 h 998476"/>
                  <a:gd name="connsiteX92" fmla="*/ 676654 w 1043944"/>
                  <a:gd name="connsiteY92" fmla="*/ 8411 h 998476"/>
                  <a:gd name="connsiteX93" fmla="*/ 674124 w 1043944"/>
                  <a:gd name="connsiteY93" fmla="*/ 8158 h 998476"/>
                  <a:gd name="connsiteX94" fmla="*/ 673871 w 1043944"/>
                  <a:gd name="connsiteY94" fmla="*/ 9676 h 998476"/>
                  <a:gd name="connsiteX95" fmla="*/ 673871 w 1043944"/>
                  <a:gd name="connsiteY95" fmla="*/ 8664 h 998476"/>
                  <a:gd name="connsiteX96" fmla="*/ 674124 w 1043944"/>
                  <a:gd name="connsiteY96" fmla="*/ 8032 h 998476"/>
                  <a:gd name="connsiteX97" fmla="*/ 674124 w 1043944"/>
                  <a:gd name="connsiteY97" fmla="*/ 8032 h 998476"/>
                  <a:gd name="connsiteX98" fmla="*/ 673998 w 1043944"/>
                  <a:gd name="connsiteY98" fmla="*/ 7652 h 998476"/>
                  <a:gd name="connsiteX99" fmla="*/ 673492 w 1043944"/>
                  <a:gd name="connsiteY99" fmla="*/ 7399 h 998476"/>
                  <a:gd name="connsiteX100" fmla="*/ 673492 w 1043944"/>
                  <a:gd name="connsiteY100" fmla="*/ 7905 h 998476"/>
                  <a:gd name="connsiteX101" fmla="*/ 673492 w 1043944"/>
                  <a:gd name="connsiteY101" fmla="*/ 10814 h 998476"/>
                  <a:gd name="connsiteX102" fmla="*/ 673492 w 1043944"/>
                  <a:gd name="connsiteY102" fmla="*/ 7273 h 998476"/>
                  <a:gd name="connsiteX103" fmla="*/ 673239 w 1043944"/>
                  <a:gd name="connsiteY103" fmla="*/ 7273 h 998476"/>
                  <a:gd name="connsiteX104" fmla="*/ 658061 w 1043944"/>
                  <a:gd name="connsiteY104" fmla="*/ 3099 h 998476"/>
                  <a:gd name="connsiteX105" fmla="*/ 655659 w 1043944"/>
                  <a:gd name="connsiteY105" fmla="*/ 2214 h 998476"/>
                  <a:gd name="connsiteX106" fmla="*/ 662868 w 1043944"/>
                  <a:gd name="connsiteY106" fmla="*/ 1708 h 998476"/>
                  <a:gd name="connsiteX107" fmla="*/ 672733 w 1043944"/>
                  <a:gd name="connsiteY107" fmla="*/ 2720 h 998476"/>
                  <a:gd name="connsiteX108" fmla="*/ 673492 w 1043944"/>
                  <a:gd name="connsiteY108" fmla="*/ 2720 h 998476"/>
                  <a:gd name="connsiteX109" fmla="*/ 673492 w 1043944"/>
                  <a:gd name="connsiteY109" fmla="*/ 2214 h 998476"/>
                  <a:gd name="connsiteX110" fmla="*/ 673492 w 1043944"/>
                  <a:gd name="connsiteY110" fmla="*/ 2214 h 998476"/>
                  <a:gd name="connsiteX111" fmla="*/ 673492 w 1043944"/>
                  <a:gd name="connsiteY111" fmla="*/ 2720 h 998476"/>
                  <a:gd name="connsiteX112" fmla="*/ 674251 w 1043944"/>
                  <a:gd name="connsiteY112" fmla="*/ 2720 h 998476"/>
                  <a:gd name="connsiteX113" fmla="*/ 674757 w 1043944"/>
                  <a:gd name="connsiteY113" fmla="*/ 2720 h 998476"/>
                  <a:gd name="connsiteX114" fmla="*/ 674757 w 1043944"/>
                  <a:gd name="connsiteY114" fmla="*/ 2720 h 998476"/>
                  <a:gd name="connsiteX115" fmla="*/ 674757 w 1043944"/>
                  <a:gd name="connsiteY115" fmla="*/ 2720 h 998476"/>
                  <a:gd name="connsiteX116" fmla="*/ 674757 w 1043944"/>
                  <a:gd name="connsiteY116" fmla="*/ 2720 h 998476"/>
                  <a:gd name="connsiteX117" fmla="*/ 674757 w 1043944"/>
                  <a:gd name="connsiteY117" fmla="*/ 2340 h 998476"/>
                  <a:gd name="connsiteX118" fmla="*/ 674757 w 1043944"/>
                  <a:gd name="connsiteY118" fmla="*/ 2340 h 998476"/>
                  <a:gd name="connsiteX119" fmla="*/ 674504 w 1043944"/>
                  <a:gd name="connsiteY119" fmla="*/ 2340 h 998476"/>
                  <a:gd name="connsiteX120" fmla="*/ 673745 w 1043944"/>
                  <a:gd name="connsiteY120" fmla="*/ 2214 h 998476"/>
                  <a:gd name="connsiteX121" fmla="*/ 674378 w 1043944"/>
                  <a:gd name="connsiteY121" fmla="*/ 2214 h 998476"/>
                  <a:gd name="connsiteX122" fmla="*/ 676401 w 1043944"/>
                  <a:gd name="connsiteY122" fmla="*/ 2214 h 998476"/>
                  <a:gd name="connsiteX123" fmla="*/ 673871 w 1043944"/>
                  <a:gd name="connsiteY123" fmla="*/ 2214 h 998476"/>
                  <a:gd name="connsiteX124" fmla="*/ 673619 w 1043944"/>
                  <a:gd name="connsiteY124" fmla="*/ 2214 h 998476"/>
                  <a:gd name="connsiteX125" fmla="*/ 673492 w 1043944"/>
                  <a:gd name="connsiteY125" fmla="*/ 2214 h 998476"/>
                  <a:gd name="connsiteX126" fmla="*/ 667042 w 1043944"/>
                  <a:gd name="connsiteY126" fmla="*/ 949 h 998476"/>
                  <a:gd name="connsiteX127" fmla="*/ 646932 w 1043944"/>
                  <a:gd name="connsiteY127" fmla="*/ 1202 h 998476"/>
                  <a:gd name="connsiteX128" fmla="*/ 631248 w 1043944"/>
                  <a:gd name="connsiteY128" fmla="*/ 8285 h 998476"/>
                  <a:gd name="connsiteX129" fmla="*/ 617336 w 1043944"/>
                  <a:gd name="connsiteY129" fmla="*/ 20553 h 998476"/>
                  <a:gd name="connsiteX130" fmla="*/ 610507 w 1043944"/>
                  <a:gd name="connsiteY130" fmla="*/ 27762 h 998476"/>
                  <a:gd name="connsiteX131" fmla="*/ 581669 w 1043944"/>
                  <a:gd name="connsiteY131" fmla="*/ 56093 h 998476"/>
                  <a:gd name="connsiteX132" fmla="*/ 577749 w 1043944"/>
                  <a:gd name="connsiteY132" fmla="*/ 61911 h 998476"/>
                  <a:gd name="connsiteX133" fmla="*/ 575219 w 1043944"/>
                  <a:gd name="connsiteY133" fmla="*/ 66338 h 998476"/>
                  <a:gd name="connsiteX134" fmla="*/ 570539 w 1043944"/>
                  <a:gd name="connsiteY134" fmla="*/ 74938 h 998476"/>
                  <a:gd name="connsiteX135" fmla="*/ 561560 w 1043944"/>
                  <a:gd name="connsiteY135" fmla="*/ 93910 h 998476"/>
                  <a:gd name="connsiteX136" fmla="*/ 557892 w 1043944"/>
                  <a:gd name="connsiteY136" fmla="*/ 102510 h 998476"/>
                  <a:gd name="connsiteX137" fmla="*/ 546256 w 1043944"/>
                  <a:gd name="connsiteY137" fmla="*/ 93151 h 998476"/>
                  <a:gd name="connsiteX138" fmla="*/ 534367 w 1043944"/>
                  <a:gd name="connsiteY138" fmla="*/ 83286 h 998476"/>
                  <a:gd name="connsiteX139" fmla="*/ 509451 w 1043944"/>
                  <a:gd name="connsiteY139" fmla="*/ 62417 h 998476"/>
                  <a:gd name="connsiteX140" fmla="*/ 502494 w 1043944"/>
                  <a:gd name="connsiteY140" fmla="*/ 57358 h 998476"/>
                  <a:gd name="connsiteX141" fmla="*/ 498447 w 1043944"/>
                  <a:gd name="connsiteY141" fmla="*/ 54702 h 998476"/>
                  <a:gd name="connsiteX142" fmla="*/ 495033 w 1043944"/>
                  <a:gd name="connsiteY142" fmla="*/ 52931 h 998476"/>
                  <a:gd name="connsiteX143" fmla="*/ 482891 w 1043944"/>
                  <a:gd name="connsiteY143" fmla="*/ 46987 h 998476"/>
                  <a:gd name="connsiteX144" fmla="*/ 472140 w 1043944"/>
                  <a:gd name="connsiteY144" fmla="*/ 41675 h 998476"/>
                  <a:gd name="connsiteX145" fmla="*/ 468852 w 1043944"/>
                  <a:gd name="connsiteY145" fmla="*/ 40030 h 998476"/>
                  <a:gd name="connsiteX146" fmla="*/ 464931 w 1043944"/>
                  <a:gd name="connsiteY146" fmla="*/ 38386 h 998476"/>
                  <a:gd name="connsiteX147" fmla="*/ 457848 w 1043944"/>
                  <a:gd name="connsiteY147" fmla="*/ 35983 h 998476"/>
                  <a:gd name="connsiteX148" fmla="*/ 443430 w 1043944"/>
                  <a:gd name="connsiteY148" fmla="*/ 32695 h 998476"/>
                  <a:gd name="connsiteX149" fmla="*/ 443430 w 1043944"/>
                  <a:gd name="connsiteY149" fmla="*/ 32695 h 998476"/>
                  <a:gd name="connsiteX150" fmla="*/ 443935 w 1043944"/>
                  <a:gd name="connsiteY150" fmla="*/ 31430 h 998476"/>
                  <a:gd name="connsiteX151" fmla="*/ 446465 w 1043944"/>
                  <a:gd name="connsiteY151" fmla="*/ 31430 h 998476"/>
                  <a:gd name="connsiteX152" fmla="*/ 457595 w 1043944"/>
                  <a:gd name="connsiteY152" fmla="*/ 32948 h 998476"/>
                  <a:gd name="connsiteX153" fmla="*/ 466828 w 1043944"/>
                  <a:gd name="connsiteY153" fmla="*/ 35604 h 998476"/>
                  <a:gd name="connsiteX154" fmla="*/ 472267 w 1043944"/>
                  <a:gd name="connsiteY154" fmla="*/ 37880 h 998476"/>
                  <a:gd name="connsiteX155" fmla="*/ 475681 w 1043944"/>
                  <a:gd name="connsiteY155" fmla="*/ 39398 h 998476"/>
                  <a:gd name="connsiteX156" fmla="*/ 472646 w 1043944"/>
                  <a:gd name="connsiteY156" fmla="*/ 37880 h 998476"/>
                  <a:gd name="connsiteX157" fmla="*/ 467461 w 1043944"/>
                  <a:gd name="connsiteY157" fmla="*/ 35477 h 998476"/>
                  <a:gd name="connsiteX158" fmla="*/ 457975 w 1043944"/>
                  <a:gd name="connsiteY158" fmla="*/ 32315 h 998476"/>
                  <a:gd name="connsiteX159" fmla="*/ 445327 w 1043944"/>
                  <a:gd name="connsiteY159" fmla="*/ 29786 h 998476"/>
                  <a:gd name="connsiteX160" fmla="*/ 444568 w 1043944"/>
                  <a:gd name="connsiteY160" fmla="*/ 29786 h 998476"/>
                  <a:gd name="connsiteX161" fmla="*/ 444568 w 1043944"/>
                  <a:gd name="connsiteY161" fmla="*/ 29659 h 998476"/>
                  <a:gd name="connsiteX162" fmla="*/ 444568 w 1043944"/>
                  <a:gd name="connsiteY162" fmla="*/ 29659 h 998476"/>
                  <a:gd name="connsiteX163" fmla="*/ 444568 w 1043944"/>
                  <a:gd name="connsiteY163" fmla="*/ 29659 h 998476"/>
                  <a:gd name="connsiteX164" fmla="*/ 441912 w 1043944"/>
                  <a:gd name="connsiteY164" fmla="*/ 28774 h 998476"/>
                  <a:gd name="connsiteX165" fmla="*/ 432932 w 1043944"/>
                  <a:gd name="connsiteY165" fmla="*/ 25991 h 998476"/>
                  <a:gd name="connsiteX166" fmla="*/ 407004 w 1043944"/>
                  <a:gd name="connsiteY166" fmla="*/ 21185 h 998476"/>
                  <a:gd name="connsiteX167" fmla="*/ 387147 w 1043944"/>
                  <a:gd name="connsiteY167" fmla="*/ 20932 h 998476"/>
                  <a:gd name="connsiteX168" fmla="*/ 375638 w 1043944"/>
                  <a:gd name="connsiteY168" fmla="*/ 21818 h 998476"/>
                  <a:gd name="connsiteX169" fmla="*/ 362358 w 1043944"/>
                  <a:gd name="connsiteY169" fmla="*/ 23462 h 998476"/>
                  <a:gd name="connsiteX170" fmla="*/ 330612 w 1043944"/>
                  <a:gd name="connsiteY170" fmla="*/ 26244 h 998476"/>
                  <a:gd name="connsiteX171" fmla="*/ 297854 w 1043944"/>
                  <a:gd name="connsiteY171" fmla="*/ 34592 h 998476"/>
                  <a:gd name="connsiteX172" fmla="*/ 248781 w 1043944"/>
                  <a:gd name="connsiteY172" fmla="*/ 63935 h 998476"/>
                  <a:gd name="connsiteX173" fmla="*/ 188452 w 1043944"/>
                  <a:gd name="connsiteY173" fmla="*/ 124897 h 998476"/>
                  <a:gd name="connsiteX174" fmla="*/ 149243 w 1043944"/>
                  <a:gd name="connsiteY174" fmla="*/ 182823 h 998476"/>
                  <a:gd name="connsiteX175" fmla="*/ 117877 w 1043944"/>
                  <a:gd name="connsiteY175" fmla="*/ 245809 h 998476"/>
                  <a:gd name="connsiteX176" fmla="*/ 131663 w 1043944"/>
                  <a:gd name="connsiteY176" fmla="*/ 217605 h 998476"/>
                  <a:gd name="connsiteX177" fmla="*/ 139504 w 1043944"/>
                  <a:gd name="connsiteY177" fmla="*/ 203566 h 998476"/>
                  <a:gd name="connsiteX178" fmla="*/ 147472 w 1043944"/>
                  <a:gd name="connsiteY178" fmla="*/ 190412 h 998476"/>
                  <a:gd name="connsiteX179" fmla="*/ 182128 w 1043944"/>
                  <a:gd name="connsiteY179" fmla="*/ 138936 h 998476"/>
                  <a:gd name="connsiteX180" fmla="*/ 194901 w 1043944"/>
                  <a:gd name="connsiteY180" fmla="*/ 129450 h 998476"/>
                  <a:gd name="connsiteX181" fmla="*/ 167583 w 1043944"/>
                  <a:gd name="connsiteY181" fmla="*/ 171567 h 998476"/>
                  <a:gd name="connsiteX182" fmla="*/ 148864 w 1043944"/>
                  <a:gd name="connsiteY182" fmla="*/ 202301 h 998476"/>
                  <a:gd name="connsiteX183" fmla="*/ 130778 w 1043944"/>
                  <a:gd name="connsiteY183" fmla="*/ 235185 h 998476"/>
                  <a:gd name="connsiteX184" fmla="*/ 105608 w 1043944"/>
                  <a:gd name="connsiteY184" fmla="*/ 284258 h 998476"/>
                  <a:gd name="connsiteX185" fmla="*/ 137986 w 1043944"/>
                  <a:gd name="connsiteY185" fmla="*/ 216972 h 998476"/>
                  <a:gd name="connsiteX186" fmla="*/ 172642 w 1043944"/>
                  <a:gd name="connsiteY186" fmla="*/ 157907 h 998476"/>
                  <a:gd name="connsiteX187" fmla="*/ 144437 w 1043944"/>
                  <a:gd name="connsiteY187" fmla="*/ 200783 h 998476"/>
                  <a:gd name="connsiteX188" fmla="*/ 125592 w 1043944"/>
                  <a:gd name="connsiteY188" fmla="*/ 236070 h 998476"/>
                  <a:gd name="connsiteX189" fmla="*/ 95490 w 1043944"/>
                  <a:gd name="connsiteY189" fmla="*/ 301586 h 998476"/>
                  <a:gd name="connsiteX190" fmla="*/ 91316 w 1043944"/>
                  <a:gd name="connsiteY190" fmla="*/ 321822 h 998476"/>
                  <a:gd name="connsiteX191" fmla="*/ 58306 w 1043944"/>
                  <a:gd name="connsiteY191" fmla="*/ 396823 h 998476"/>
                  <a:gd name="connsiteX192" fmla="*/ 34276 w 1043944"/>
                  <a:gd name="connsiteY192" fmla="*/ 467903 h 998476"/>
                  <a:gd name="connsiteX193" fmla="*/ 23904 w 1043944"/>
                  <a:gd name="connsiteY193" fmla="*/ 504835 h 998476"/>
                  <a:gd name="connsiteX194" fmla="*/ 15810 w 1043944"/>
                  <a:gd name="connsiteY194" fmla="*/ 545055 h 998476"/>
                  <a:gd name="connsiteX195" fmla="*/ 2403 w 1043944"/>
                  <a:gd name="connsiteY195" fmla="*/ 632451 h 998476"/>
                  <a:gd name="connsiteX196" fmla="*/ 10624 w 1043944"/>
                  <a:gd name="connsiteY196" fmla="*/ 613099 h 998476"/>
                  <a:gd name="connsiteX197" fmla="*/ 3035 w 1043944"/>
                  <a:gd name="connsiteY197" fmla="*/ 668750 h 998476"/>
                  <a:gd name="connsiteX198" fmla="*/ 0 w 1043944"/>
                  <a:gd name="connsiteY198" fmla="*/ 714281 h 998476"/>
                  <a:gd name="connsiteX199" fmla="*/ 5692 w 1043944"/>
                  <a:gd name="connsiteY199" fmla="*/ 669635 h 998476"/>
                  <a:gd name="connsiteX200" fmla="*/ 17454 w 1043944"/>
                  <a:gd name="connsiteY200" fmla="*/ 573765 h 998476"/>
                  <a:gd name="connsiteX201" fmla="*/ 21122 w 1043944"/>
                  <a:gd name="connsiteY201" fmla="*/ 594381 h 998476"/>
                  <a:gd name="connsiteX202" fmla="*/ 13660 w 1043944"/>
                  <a:gd name="connsiteY202" fmla="*/ 631312 h 998476"/>
                  <a:gd name="connsiteX203" fmla="*/ 6577 w 1043944"/>
                  <a:gd name="connsiteY203" fmla="*/ 714408 h 998476"/>
                  <a:gd name="connsiteX204" fmla="*/ 10245 w 1043944"/>
                  <a:gd name="connsiteY204" fmla="*/ 692021 h 998476"/>
                  <a:gd name="connsiteX205" fmla="*/ 11636 w 1043944"/>
                  <a:gd name="connsiteY205" fmla="*/ 694298 h 998476"/>
                  <a:gd name="connsiteX206" fmla="*/ 13660 w 1043944"/>
                  <a:gd name="connsiteY206" fmla="*/ 796239 h 998476"/>
                  <a:gd name="connsiteX207" fmla="*/ 17074 w 1043944"/>
                  <a:gd name="connsiteY207" fmla="*/ 820649 h 998476"/>
                  <a:gd name="connsiteX208" fmla="*/ 18845 w 1043944"/>
                  <a:gd name="connsiteY208" fmla="*/ 833044 h 998476"/>
                  <a:gd name="connsiteX209" fmla="*/ 22007 w 1043944"/>
                  <a:gd name="connsiteY209" fmla="*/ 846577 h 998476"/>
                  <a:gd name="connsiteX210" fmla="*/ 48188 w 1043944"/>
                  <a:gd name="connsiteY210" fmla="*/ 893753 h 998476"/>
                  <a:gd name="connsiteX211" fmla="*/ 60962 w 1043944"/>
                  <a:gd name="connsiteY211" fmla="*/ 904503 h 998476"/>
                  <a:gd name="connsiteX212" fmla="*/ 70321 w 1043944"/>
                  <a:gd name="connsiteY212" fmla="*/ 913357 h 998476"/>
                  <a:gd name="connsiteX213" fmla="*/ 76013 w 1043944"/>
                  <a:gd name="connsiteY213" fmla="*/ 918542 h 998476"/>
                  <a:gd name="connsiteX214" fmla="*/ 82210 w 1043944"/>
                  <a:gd name="connsiteY214" fmla="*/ 923095 h 998476"/>
                  <a:gd name="connsiteX215" fmla="*/ 93719 w 1043944"/>
                  <a:gd name="connsiteY215" fmla="*/ 930557 h 998476"/>
                  <a:gd name="connsiteX216" fmla="*/ 102826 w 1043944"/>
                  <a:gd name="connsiteY216" fmla="*/ 936629 h 998476"/>
                  <a:gd name="connsiteX217" fmla="*/ 114842 w 1043944"/>
                  <a:gd name="connsiteY217" fmla="*/ 942700 h 998476"/>
                  <a:gd name="connsiteX218" fmla="*/ 92202 w 1043944"/>
                  <a:gd name="connsiteY218" fmla="*/ 927016 h 998476"/>
                  <a:gd name="connsiteX219" fmla="*/ 81705 w 1043944"/>
                  <a:gd name="connsiteY219" fmla="*/ 920060 h 998476"/>
                  <a:gd name="connsiteX220" fmla="*/ 72345 w 1043944"/>
                  <a:gd name="connsiteY220" fmla="*/ 911966 h 998476"/>
                  <a:gd name="connsiteX221" fmla="*/ 47429 w 1043944"/>
                  <a:gd name="connsiteY221" fmla="*/ 882876 h 998476"/>
                  <a:gd name="connsiteX222" fmla="*/ 31366 w 1043944"/>
                  <a:gd name="connsiteY222" fmla="*/ 852648 h 998476"/>
                  <a:gd name="connsiteX223" fmla="*/ 26308 w 1043944"/>
                  <a:gd name="connsiteY223" fmla="*/ 834561 h 998476"/>
                  <a:gd name="connsiteX224" fmla="*/ 23272 w 1043944"/>
                  <a:gd name="connsiteY224" fmla="*/ 814198 h 998476"/>
                  <a:gd name="connsiteX225" fmla="*/ 27445 w 1043944"/>
                  <a:gd name="connsiteY225" fmla="*/ 816854 h 998476"/>
                  <a:gd name="connsiteX226" fmla="*/ 29722 w 1043944"/>
                  <a:gd name="connsiteY226" fmla="*/ 829755 h 998476"/>
                  <a:gd name="connsiteX227" fmla="*/ 80439 w 1043944"/>
                  <a:gd name="connsiteY227" fmla="*/ 907792 h 998476"/>
                  <a:gd name="connsiteX228" fmla="*/ 99159 w 1043944"/>
                  <a:gd name="connsiteY228" fmla="*/ 921072 h 998476"/>
                  <a:gd name="connsiteX229" fmla="*/ 116865 w 1043944"/>
                  <a:gd name="connsiteY229" fmla="*/ 934099 h 998476"/>
                  <a:gd name="connsiteX230" fmla="*/ 116106 w 1043944"/>
                  <a:gd name="connsiteY230" fmla="*/ 933593 h 998476"/>
                  <a:gd name="connsiteX231" fmla="*/ 88787 w 1043944"/>
                  <a:gd name="connsiteY231" fmla="*/ 916139 h 998476"/>
                  <a:gd name="connsiteX232" fmla="*/ 65895 w 1043944"/>
                  <a:gd name="connsiteY232" fmla="*/ 897800 h 998476"/>
                  <a:gd name="connsiteX233" fmla="*/ 43003 w 1043944"/>
                  <a:gd name="connsiteY233" fmla="*/ 871872 h 998476"/>
                  <a:gd name="connsiteX234" fmla="*/ 73610 w 1043944"/>
                  <a:gd name="connsiteY234" fmla="*/ 907918 h 998476"/>
                  <a:gd name="connsiteX235" fmla="*/ 100423 w 1043944"/>
                  <a:gd name="connsiteY235" fmla="*/ 928914 h 998476"/>
                  <a:gd name="connsiteX236" fmla="*/ 112691 w 1043944"/>
                  <a:gd name="connsiteY236" fmla="*/ 935490 h 998476"/>
                  <a:gd name="connsiteX237" fmla="*/ 123694 w 1043944"/>
                  <a:gd name="connsiteY237" fmla="*/ 943332 h 998476"/>
                  <a:gd name="connsiteX238" fmla="*/ 136595 w 1043944"/>
                  <a:gd name="connsiteY238" fmla="*/ 952818 h 998476"/>
                  <a:gd name="connsiteX239" fmla="*/ 152912 w 1043944"/>
                  <a:gd name="connsiteY239" fmla="*/ 963062 h 998476"/>
                  <a:gd name="connsiteX240" fmla="*/ 171377 w 1043944"/>
                  <a:gd name="connsiteY240" fmla="*/ 970019 h 998476"/>
                  <a:gd name="connsiteX241" fmla="*/ 206538 w 1043944"/>
                  <a:gd name="connsiteY241" fmla="*/ 985196 h 998476"/>
                  <a:gd name="connsiteX242" fmla="*/ 207297 w 1043944"/>
                  <a:gd name="connsiteY242" fmla="*/ 983172 h 998476"/>
                  <a:gd name="connsiteX243" fmla="*/ 189336 w 1043944"/>
                  <a:gd name="connsiteY243" fmla="*/ 974066 h 998476"/>
                  <a:gd name="connsiteX244" fmla="*/ 170744 w 1043944"/>
                  <a:gd name="connsiteY244" fmla="*/ 967995 h 998476"/>
                  <a:gd name="connsiteX245" fmla="*/ 153291 w 1043944"/>
                  <a:gd name="connsiteY245" fmla="*/ 958003 h 998476"/>
                  <a:gd name="connsiteX246" fmla="*/ 186174 w 1043944"/>
                  <a:gd name="connsiteY246" fmla="*/ 969892 h 998476"/>
                  <a:gd name="connsiteX247" fmla="*/ 216909 w 1043944"/>
                  <a:gd name="connsiteY247" fmla="*/ 983425 h 998476"/>
                  <a:gd name="connsiteX248" fmla="*/ 285839 w 1043944"/>
                  <a:gd name="connsiteY248" fmla="*/ 998476 h 998476"/>
                  <a:gd name="connsiteX249" fmla="*/ 291404 w 1043944"/>
                  <a:gd name="connsiteY249" fmla="*/ 996199 h 998476"/>
                  <a:gd name="connsiteX250" fmla="*/ 293175 w 1043944"/>
                  <a:gd name="connsiteY250" fmla="*/ 995694 h 998476"/>
                  <a:gd name="connsiteX251" fmla="*/ 305949 w 1043944"/>
                  <a:gd name="connsiteY251" fmla="*/ 996579 h 998476"/>
                  <a:gd name="connsiteX252" fmla="*/ 323276 w 1043944"/>
                  <a:gd name="connsiteY252" fmla="*/ 990887 h 998476"/>
                  <a:gd name="connsiteX253" fmla="*/ 323276 w 1043944"/>
                  <a:gd name="connsiteY253" fmla="*/ 990887 h 998476"/>
                  <a:gd name="connsiteX254" fmla="*/ 323403 w 1043944"/>
                  <a:gd name="connsiteY254" fmla="*/ 990761 h 998476"/>
                  <a:gd name="connsiteX255" fmla="*/ 354390 w 1043944"/>
                  <a:gd name="connsiteY255" fmla="*/ 962557 h 998476"/>
                  <a:gd name="connsiteX256" fmla="*/ 353504 w 1043944"/>
                  <a:gd name="connsiteY256" fmla="*/ 961165 h 998476"/>
                  <a:gd name="connsiteX257" fmla="*/ 400807 w 1043944"/>
                  <a:gd name="connsiteY257" fmla="*/ 894512 h 998476"/>
                  <a:gd name="connsiteX258" fmla="*/ 413960 w 1043944"/>
                  <a:gd name="connsiteY258" fmla="*/ 872125 h 998476"/>
                  <a:gd name="connsiteX259" fmla="*/ 414592 w 1043944"/>
                  <a:gd name="connsiteY259" fmla="*/ 872125 h 998476"/>
                  <a:gd name="connsiteX260" fmla="*/ 402071 w 1043944"/>
                  <a:gd name="connsiteY260" fmla="*/ 898179 h 998476"/>
                  <a:gd name="connsiteX261" fmla="*/ 413075 w 1043944"/>
                  <a:gd name="connsiteY261" fmla="*/ 879461 h 998476"/>
                  <a:gd name="connsiteX262" fmla="*/ 412569 w 1043944"/>
                  <a:gd name="connsiteY262" fmla="*/ 881105 h 998476"/>
                  <a:gd name="connsiteX263" fmla="*/ 430402 w 1043944"/>
                  <a:gd name="connsiteY263" fmla="*/ 851762 h 998476"/>
                  <a:gd name="connsiteX264" fmla="*/ 452283 w 1043944"/>
                  <a:gd name="connsiteY264" fmla="*/ 811416 h 998476"/>
                  <a:gd name="connsiteX265" fmla="*/ 456963 w 1043944"/>
                  <a:gd name="connsiteY265" fmla="*/ 787891 h 998476"/>
                  <a:gd name="connsiteX266" fmla="*/ 472014 w 1043944"/>
                  <a:gd name="connsiteY266" fmla="*/ 751086 h 998476"/>
                  <a:gd name="connsiteX267" fmla="*/ 494526 w 1043944"/>
                  <a:gd name="connsiteY267" fmla="*/ 700875 h 998476"/>
                  <a:gd name="connsiteX268" fmla="*/ 494906 w 1043944"/>
                  <a:gd name="connsiteY268" fmla="*/ 705175 h 998476"/>
                  <a:gd name="connsiteX269" fmla="*/ 495918 w 1043944"/>
                  <a:gd name="connsiteY269" fmla="*/ 719214 h 998476"/>
                  <a:gd name="connsiteX270" fmla="*/ 473405 w 1043944"/>
                  <a:gd name="connsiteY270" fmla="*/ 776635 h 998476"/>
                  <a:gd name="connsiteX271" fmla="*/ 486432 w 1043944"/>
                  <a:gd name="connsiteY271" fmla="*/ 747924 h 998476"/>
                  <a:gd name="connsiteX272" fmla="*/ 496424 w 1043944"/>
                  <a:gd name="connsiteY272" fmla="*/ 724020 h 998476"/>
                  <a:gd name="connsiteX273" fmla="*/ 497562 w 1043944"/>
                  <a:gd name="connsiteY273" fmla="*/ 733506 h 998476"/>
                  <a:gd name="connsiteX274" fmla="*/ 486938 w 1043944"/>
                  <a:gd name="connsiteY274" fmla="*/ 761457 h 998476"/>
                  <a:gd name="connsiteX275" fmla="*/ 498827 w 1043944"/>
                  <a:gd name="connsiteY275" fmla="*/ 740589 h 998476"/>
                  <a:gd name="connsiteX276" fmla="*/ 499080 w 1043944"/>
                  <a:gd name="connsiteY276" fmla="*/ 742106 h 998476"/>
                  <a:gd name="connsiteX277" fmla="*/ 490985 w 1043944"/>
                  <a:gd name="connsiteY277" fmla="*/ 763228 h 998476"/>
                  <a:gd name="connsiteX278" fmla="*/ 499459 w 1043944"/>
                  <a:gd name="connsiteY278" fmla="*/ 744130 h 998476"/>
                  <a:gd name="connsiteX279" fmla="*/ 500724 w 1043944"/>
                  <a:gd name="connsiteY279" fmla="*/ 749316 h 998476"/>
                  <a:gd name="connsiteX280" fmla="*/ 491871 w 1043944"/>
                  <a:gd name="connsiteY280" fmla="*/ 770184 h 998476"/>
                  <a:gd name="connsiteX281" fmla="*/ 484029 w 1043944"/>
                  <a:gd name="connsiteY281" fmla="*/ 790674 h 998476"/>
                  <a:gd name="connsiteX282" fmla="*/ 473405 w 1043944"/>
                  <a:gd name="connsiteY282" fmla="*/ 820902 h 998476"/>
                  <a:gd name="connsiteX283" fmla="*/ 496424 w 1043944"/>
                  <a:gd name="connsiteY283" fmla="*/ 764872 h 998476"/>
                  <a:gd name="connsiteX284" fmla="*/ 501483 w 1043944"/>
                  <a:gd name="connsiteY284" fmla="*/ 752730 h 998476"/>
                  <a:gd name="connsiteX285" fmla="*/ 504518 w 1043944"/>
                  <a:gd name="connsiteY285" fmla="*/ 764999 h 998476"/>
                  <a:gd name="connsiteX286" fmla="*/ 507301 w 1043944"/>
                  <a:gd name="connsiteY286" fmla="*/ 776888 h 998476"/>
                  <a:gd name="connsiteX287" fmla="*/ 510716 w 1043944"/>
                  <a:gd name="connsiteY287" fmla="*/ 788397 h 998476"/>
                  <a:gd name="connsiteX288" fmla="*/ 523110 w 1043944"/>
                  <a:gd name="connsiteY288" fmla="*/ 821534 h 998476"/>
                  <a:gd name="connsiteX289" fmla="*/ 509325 w 1043944"/>
                  <a:gd name="connsiteY289" fmla="*/ 789535 h 998476"/>
                  <a:gd name="connsiteX290" fmla="*/ 504771 w 1043944"/>
                  <a:gd name="connsiteY290" fmla="*/ 780935 h 998476"/>
                  <a:gd name="connsiteX291" fmla="*/ 522858 w 1043944"/>
                  <a:gd name="connsiteY291" fmla="*/ 826214 h 998476"/>
                  <a:gd name="connsiteX292" fmla="*/ 538035 w 1043944"/>
                  <a:gd name="connsiteY292" fmla="*/ 855430 h 998476"/>
                  <a:gd name="connsiteX293" fmla="*/ 556374 w 1043944"/>
                  <a:gd name="connsiteY293" fmla="*/ 881990 h 998476"/>
                  <a:gd name="connsiteX294" fmla="*/ 570539 w 1043944"/>
                  <a:gd name="connsiteY294" fmla="*/ 897168 h 998476"/>
                  <a:gd name="connsiteX295" fmla="*/ 589638 w 1043944"/>
                  <a:gd name="connsiteY295" fmla="*/ 912598 h 998476"/>
                  <a:gd name="connsiteX296" fmla="*/ 577116 w 1043944"/>
                  <a:gd name="connsiteY296" fmla="*/ 897294 h 998476"/>
                  <a:gd name="connsiteX297" fmla="*/ 576358 w 1043944"/>
                  <a:gd name="connsiteY297" fmla="*/ 894512 h 998476"/>
                  <a:gd name="connsiteX298" fmla="*/ 611518 w 1043944"/>
                  <a:gd name="connsiteY298" fmla="*/ 919428 h 998476"/>
                  <a:gd name="connsiteX299" fmla="*/ 635422 w 1043944"/>
                  <a:gd name="connsiteY299" fmla="*/ 935490 h 998476"/>
                  <a:gd name="connsiteX300" fmla="*/ 669571 w 1043944"/>
                  <a:gd name="connsiteY300" fmla="*/ 950668 h 998476"/>
                  <a:gd name="connsiteX301" fmla="*/ 717633 w 1043944"/>
                  <a:gd name="connsiteY301" fmla="*/ 959900 h 998476"/>
                  <a:gd name="connsiteX302" fmla="*/ 741790 w 1043944"/>
                  <a:gd name="connsiteY302" fmla="*/ 960154 h 998476"/>
                  <a:gd name="connsiteX303" fmla="*/ 753426 w 1043944"/>
                  <a:gd name="connsiteY303" fmla="*/ 959647 h 998476"/>
                  <a:gd name="connsiteX304" fmla="*/ 766074 w 1043944"/>
                  <a:gd name="connsiteY304" fmla="*/ 958003 h 998476"/>
                  <a:gd name="connsiteX305" fmla="*/ 772398 w 1043944"/>
                  <a:gd name="connsiteY305" fmla="*/ 956992 h 998476"/>
                  <a:gd name="connsiteX306" fmla="*/ 775559 w 1043944"/>
                  <a:gd name="connsiteY306" fmla="*/ 956486 h 998476"/>
                  <a:gd name="connsiteX307" fmla="*/ 776318 w 1043944"/>
                  <a:gd name="connsiteY307" fmla="*/ 956486 h 998476"/>
                  <a:gd name="connsiteX308" fmla="*/ 776318 w 1043944"/>
                  <a:gd name="connsiteY308" fmla="*/ 954841 h 998476"/>
                  <a:gd name="connsiteX309" fmla="*/ 776318 w 1043944"/>
                  <a:gd name="connsiteY309" fmla="*/ 955347 h 998476"/>
                  <a:gd name="connsiteX310" fmla="*/ 776318 w 1043944"/>
                  <a:gd name="connsiteY310" fmla="*/ 956359 h 998476"/>
                  <a:gd name="connsiteX311" fmla="*/ 776318 w 1043944"/>
                  <a:gd name="connsiteY311" fmla="*/ 956359 h 998476"/>
                  <a:gd name="connsiteX312" fmla="*/ 776318 w 1043944"/>
                  <a:gd name="connsiteY312" fmla="*/ 956359 h 998476"/>
                  <a:gd name="connsiteX313" fmla="*/ 776318 w 1043944"/>
                  <a:gd name="connsiteY313" fmla="*/ 956359 h 998476"/>
                  <a:gd name="connsiteX314" fmla="*/ 777330 w 1043944"/>
                  <a:gd name="connsiteY314" fmla="*/ 956359 h 998476"/>
                  <a:gd name="connsiteX315" fmla="*/ 777330 w 1043944"/>
                  <a:gd name="connsiteY315" fmla="*/ 956359 h 998476"/>
                  <a:gd name="connsiteX316" fmla="*/ 777330 w 1043944"/>
                  <a:gd name="connsiteY316" fmla="*/ 956359 h 998476"/>
                  <a:gd name="connsiteX317" fmla="*/ 777709 w 1043944"/>
                  <a:gd name="connsiteY317" fmla="*/ 958383 h 998476"/>
                  <a:gd name="connsiteX318" fmla="*/ 777709 w 1043944"/>
                  <a:gd name="connsiteY318" fmla="*/ 958383 h 998476"/>
                  <a:gd name="connsiteX319" fmla="*/ 777204 w 1043944"/>
                  <a:gd name="connsiteY319" fmla="*/ 958383 h 998476"/>
                  <a:gd name="connsiteX320" fmla="*/ 776824 w 1043944"/>
                  <a:gd name="connsiteY320" fmla="*/ 958383 h 998476"/>
                  <a:gd name="connsiteX321" fmla="*/ 776445 w 1043944"/>
                  <a:gd name="connsiteY321" fmla="*/ 958383 h 998476"/>
                  <a:gd name="connsiteX322" fmla="*/ 776445 w 1043944"/>
                  <a:gd name="connsiteY322" fmla="*/ 958383 h 998476"/>
                  <a:gd name="connsiteX323" fmla="*/ 776445 w 1043944"/>
                  <a:gd name="connsiteY323" fmla="*/ 958383 h 998476"/>
                  <a:gd name="connsiteX324" fmla="*/ 774674 w 1043944"/>
                  <a:gd name="connsiteY324" fmla="*/ 958635 h 998476"/>
                  <a:gd name="connsiteX325" fmla="*/ 760509 w 1043944"/>
                  <a:gd name="connsiteY325" fmla="*/ 960912 h 998476"/>
                  <a:gd name="connsiteX326" fmla="*/ 747734 w 1043944"/>
                  <a:gd name="connsiteY326" fmla="*/ 962177 h 998476"/>
                  <a:gd name="connsiteX327" fmla="*/ 735592 w 1043944"/>
                  <a:gd name="connsiteY327" fmla="*/ 962683 h 998476"/>
                  <a:gd name="connsiteX328" fmla="*/ 711562 w 1043944"/>
                  <a:gd name="connsiteY328" fmla="*/ 962430 h 998476"/>
                  <a:gd name="connsiteX329" fmla="*/ 667927 w 1043944"/>
                  <a:gd name="connsiteY329" fmla="*/ 955727 h 998476"/>
                  <a:gd name="connsiteX330" fmla="*/ 722186 w 1043944"/>
                  <a:gd name="connsiteY330" fmla="*/ 964580 h 998476"/>
                  <a:gd name="connsiteX331" fmla="*/ 774042 w 1043944"/>
                  <a:gd name="connsiteY331" fmla="*/ 960406 h 998476"/>
                  <a:gd name="connsiteX332" fmla="*/ 776951 w 1043944"/>
                  <a:gd name="connsiteY332" fmla="*/ 959900 h 998476"/>
                  <a:gd name="connsiteX333" fmla="*/ 776951 w 1043944"/>
                  <a:gd name="connsiteY333" fmla="*/ 959900 h 998476"/>
                  <a:gd name="connsiteX334" fmla="*/ 776951 w 1043944"/>
                  <a:gd name="connsiteY334" fmla="*/ 959900 h 998476"/>
                  <a:gd name="connsiteX335" fmla="*/ 778468 w 1043944"/>
                  <a:gd name="connsiteY335" fmla="*/ 959900 h 998476"/>
                  <a:gd name="connsiteX336" fmla="*/ 787575 w 1043944"/>
                  <a:gd name="connsiteY336" fmla="*/ 959521 h 998476"/>
                  <a:gd name="connsiteX337" fmla="*/ 795922 w 1043944"/>
                  <a:gd name="connsiteY337" fmla="*/ 957877 h 998476"/>
                  <a:gd name="connsiteX338" fmla="*/ 805914 w 1043944"/>
                  <a:gd name="connsiteY338" fmla="*/ 953450 h 998476"/>
                  <a:gd name="connsiteX339" fmla="*/ 820332 w 1043944"/>
                  <a:gd name="connsiteY339" fmla="*/ 940929 h 998476"/>
                  <a:gd name="connsiteX340" fmla="*/ 824506 w 1043944"/>
                  <a:gd name="connsiteY340" fmla="*/ 936881 h 998476"/>
                  <a:gd name="connsiteX341" fmla="*/ 848031 w 1043944"/>
                  <a:gd name="connsiteY341" fmla="*/ 915128 h 998476"/>
                  <a:gd name="connsiteX342" fmla="*/ 895207 w 1043944"/>
                  <a:gd name="connsiteY342" fmla="*/ 842656 h 998476"/>
                  <a:gd name="connsiteX343" fmla="*/ 940865 w 1043944"/>
                  <a:gd name="connsiteY343" fmla="*/ 756904 h 998476"/>
                  <a:gd name="connsiteX344" fmla="*/ 946304 w 1043944"/>
                  <a:gd name="connsiteY344" fmla="*/ 754248 h 998476"/>
                  <a:gd name="connsiteX345" fmla="*/ 977417 w 1043944"/>
                  <a:gd name="connsiteY345" fmla="*/ 682662 h 998476"/>
                  <a:gd name="connsiteX346" fmla="*/ 987156 w 1043944"/>
                  <a:gd name="connsiteY346" fmla="*/ 646489 h 998476"/>
                  <a:gd name="connsiteX347" fmla="*/ 1000310 w 1043944"/>
                  <a:gd name="connsiteY347" fmla="*/ 600199 h 998476"/>
                  <a:gd name="connsiteX348" fmla="*/ 997021 w 1043944"/>
                  <a:gd name="connsiteY348" fmla="*/ 600958 h 998476"/>
                  <a:gd name="connsiteX349" fmla="*/ 995124 w 1043944"/>
                  <a:gd name="connsiteY349" fmla="*/ 598428 h 998476"/>
                  <a:gd name="connsiteX350" fmla="*/ 1020546 w 1043944"/>
                  <a:gd name="connsiteY350" fmla="*/ 534683 h 998476"/>
                  <a:gd name="connsiteX351" fmla="*/ 1036861 w 1043944"/>
                  <a:gd name="connsiteY351" fmla="*/ 459050 h 998476"/>
                  <a:gd name="connsiteX352" fmla="*/ 1023835 w 1043944"/>
                  <a:gd name="connsiteY352" fmla="*/ 532786 h 998476"/>
                  <a:gd name="connsiteX353" fmla="*/ 1007772 w 1043944"/>
                  <a:gd name="connsiteY353" fmla="*/ 582745 h 998476"/>
                  <a:gd name="connsiteX354" fmla="*/ 1025731 w 1043944"/>
                  <a:gd name="connsiteY354" fmla="*/ 533672 h 998476"/>
                  <a:gd name="connsiteX355" fmla="*/ 1035724 w 1043944"/>
                  <a:gd name="connsiteY355" fmla="*/ 488013 h 998476"/>
                  <a:gd name="connsiteX356" fmla="*/ 1040530 w 1043944"/>
                  <a:gd name="connsiteY356" fmla="*/ 445896 h 998476"/>
                  <a:gd name="connsiteX357" fmla="*/ 1042680 w 1043944"/>
                  <a:gd name="connsiteY357" fmla="*/ 424775 h 998476"/>
                  <a:gd name="connsiteX358" fmla="*/ 1043944 w 1043944"/>
                  <a:gd name="connsiteY358" fmla="*/ 408585 h 998476"/>
                  <a:gd name="connsiteX359" fmla="*/ 1043438 w 1043944"/>
                  <a:gd name="connsiteY359" fmla="*/ 401250 h 998476"/>
                  <a:gd name="connsiteX360" fmla="*/ 502115 w 1043944"/>
                  <a:gd name="connsiteY360" fmla="*/ 692527 h 998476"/>
                  <a:gd name="connsiteX361" fmla="*/ 501357 w 1043944"/>
                  <a:gd name="connsiteY361" fmla="*/ 683547 h 998476"/>
                  <a:gd name="connsiteX362" fmla="*/ 506163 w 1043944"/>
                  <a:gd name="connsiteY362" fmla="*/ 672164 h 998476"/>
                  <a:gd name="connsiteX363" fmla="*/ 505910 w 1043944"/>
                  <a:gd name="connsiteY363" fmla="*/ 678488 h 998476"/>
                  <a:gd name="connsiteX364" fmla="*/ 502242 w 1043944"/>
                  <a:gd name="connsiteY364" fmla="*/ 697839 h 998476"/>
                  <a:gd name="connsiteX365" fmla="*/ 501989 w 1043944"/>
                  <a:gd name="connsiteY365" fmla="*/ 692527 h 998476"/>
                  <a:gd name="connsiteX366" fmla="*/ 337188 w 1043944"/>
                  <a:gd name="connsiteY366" fmla="*/ 712890 h 998476"/>
                  <a:gd name="connsiteX367" fmla="*/ 333142 w 1043944"/>
                  <a:gd name="connsiteY367" fmla="*/ 729712 h 998476"/>
                  <a:gd name="connsiteX368" fmla="*/ 311640 w 1043944"/>
                  <a:gd name="connsiteY368" fmla="*/ 762343 h 998476"/>
                  <a:gd name="connsiteX369" fmla="*/ 306708 w 1043944"/>
                  <a:gd name="connsiteY369" fmla="*/ 776002 h 998476"/>
                  <a:gd name="connsiteX370" fmla="*/ 303672 w 1043944"/>
                  <a:gd name="connsiteY370" fmla="*/ 755007 h 998476"/>
                  <a:gd name="connsiteX371" fmla="*/ 299878 w 1043944"/>
                  <a:gd name="connsiteY371" fmla="*/ 724905 h 998476"/>
                  <a:gd name="connsiteX372" fmla="*/ 309996 w 1043944"/>
                  <a:gd name="connsiteY372" fmla="*/ 647501 h 998476"/>
                  <a:gd name="connsiteX373" fmla="*/ 300889 w 1043944"/>
                  <a:gd name="connsiteY373" fmla="*/ 668750 h 998476"/>
                  <a:gd name="connsiteX374" fmla="*/ 303293 w 1043944"/>
                  <a:gd name="connsiteY374" fmla="*/ 634854 h 998476"/>
                  <a:gd name="connsiteX375" fmla="*/ 319988 w 1043944"/>
                  <a:gd name="connsiteY375" fmla="*/ 603740 h 998476"/>
                  <a:gd name="connsiteX376" fmla="*/ 335292 w 1043944"/>
                  <a:gd name="connsiteY376" fmla="*/ 550493 h 998476"/>
                  <a:gd name="connsiteX377" fmla="*/ 331623 w 1043944"/>
                  <a:gd name="connsiteY377" fmla="*/ 543663 h 998476"/>
                  <a:gd name="connsiteX378" fmla="*/ 343892 w 1043944"/>
                  <a:gd name="connsiteY378" fmla="*/ 519000 h 998476"/>
                  <a:gd name="connsiteX379" fmla="*/ 352366 w 1043944"/>
                  <a:gd name="connsiteY379" fmla="*/ 492314 h 998476"/>
                  <a:gd name="connsiteX380" fmla="*/ 364128 w 1043944"/>
                  <a:gd name="connsiteY380" fmla="*/ 464362 h 998476"/>
                  <a:gd name="connsiteX381" fmla="*/ 372982 w 1043944"/>
                  <a:gd name="connsiteY381" fmla="*/ 444505 h 998476"/>
                  <a:gd name="connsiteX382" fmla="*/ 387274 w 1043944"/>
                  <a:gd name="connsiteY382" fmla="*/ 409597 h 998476"/>
                  <a:gd name="connsiteX383" fmla="*/ 371337 w 1043944"/>
                  <a:gd name="connsiteY383" fmla="*/ 439320 h 998476"/>
                  <a:gd name="connsiteX384" fmla="*/ 369567 w 1043944"/>
                  <a:gd name="connsiteY384" fmla="*/ 427684 h 998476"/>
                  <a:gd name="connsiteX385" fmla="*/ 389045 w 1043944"/>
                  <a:gd name="connsiteY385" fmla="*/ 397329 h 998476"/>
                  <a:gd name="connsiteX386" fmla="*/ 370958 w 1043944"/>
                  <a:gd name="connsiteY386" fmla="*/ 432743 h 998476"/>
                  <a:gd name="connsiteX387" fmla="*/ 393851 w 1043944"/>
                  <a:gd name="connsiteY387" fmla="*/ 393408 h 998476"/>
                  <a:gd name="connsiteX388" fmla="*/ 392839 w 1043944"/>
                  <a:gd name="connsiteY388" fmla="*/ 386199 h 998476"/>
                  <a:gd name="connsiteX389" fmla="*/ 441406 w 1043944"/>
                  <a:gd name="connsiteY389" fmla="*/ 309807 h 998476"/>
                  <a:gd name="connsiteX390" fmla="*/ 437991 w 1043944"/>
                  <a:gd name="connsiteY390" fmla="*/ 309554 h 998476"/>
                  <a:gd name="connsiteX391" fmla="*/ 433817 w 1043944"/>
                  <a:gd name="connsiteY391" fmla="*/ 311071 h 998476"/>
                  <a:gd name="connsiteX392" fmla="*/ 442671 w 1043944"/>
                  <a:gd name="connsiteY392" fmla="*/ 300068 h 998476"/>
                  <a:gd name="connsiteX393" fmla="*/ 451018 w 1043944"/>
                  <a:gd name="connsiteY393" fmla="*/ 292353 h 998476"/>
                  <a:gd name="connsiteX394" fmla="*/ 440900 w 1043944"/>
                  <a:gd name="connsiteY394" fmla="*/ 298171 h 998476"/>
                  <a:gd name="connsiteX395" fmla="*/ 426988 w 1043944"/>
                  <a:gd name="connsiteY395" fmla="*/ 319672 h 998476"/>
                  <a:gd name="connsiteX396" fmla="*/ 424458 w 1043944"/>
                  <a:gd name="connsiteY396" fmla="*/ 311324 h 998476"/>
                  <a:gd name="connsiteX397" fmla="*/ 432300 w 1043944"/>
                  <a:gd name="connsiteY397" fmla="*/ 303989 h 998476"/>
                  <a:gd name="connsiteX398" fmla="*/ 446592 w 1043944"/>
                  <a:gd name="connsiteY398" fmla="*/ 287420 h 998476"/>
                  <a:gd name="connsiteX399" fmla="*/ 440268 w 1043944"/>
                  <a:gd name="connsiteY399" fmla="*/ 289570 h 998476"/>
                  <a:gd name="connsiteX400" fmla="*/ 439636 w 1043944"/>
                  <a:gd name="connsiteY400" fmla="*/ 288052 h 998476"/>
                  <a:gd name="connsiteX401" fmla="*/ 487317 w 1043944"/>
                  <a:gd name="connsiteY401" fmla="*/ 267690 h 998476"/>
                  <a:gd name="connsiteX402" fmla="*/ 496929 w 1043944"/>
                  <a:gd name="connsiteY402" fmla="*/ 263642 h 998476"/>
                  <a:gd name="connsiteX403" fmla="*/ 506542 w 1043944"/>
                  <a:gd name="connsiteY403" fmla="*/ 260860 h 998476"/>
                  <a:gd name="connsiteX404" fmla="*/ 483649 w 1043944"/>
                  <a:gd name="connsiteY404" fmla="*/ 262378 h 998476"/>
                  <a:gd name="connsiteX405" fmla="*/ 464425 w 1043944"/>
                  <a:gd name="connsiteY405" fmla="*/ 266046 h 998476"/>
                  <a:gd name="connsiteX406" fmla="*/ 463792 w 1043944"/>
                  <a:gd name="connsiteY406" fmla="*/ 262378 h 998476"/>
                  <a:gd name="connsiteX407" fmla="*/ 497941 w 1043944"/>
                  <a:gd name="connsiteY407" fmla="*/ 252639 h 998476"/>
                  <a:gd name="connsiteX408" fmla="*/ 505783 w 1043944"/>
                  <a:gd name="connsiteY408" fmla="*/ 252765 h 998476"/>
                  <a:gd name="connsiteX409" fmla="*/ 496677 w 1043944"/>
                  <a:gd name="connsiteY409" fmla="*/ 254283 h 998476"/>
                  <a:gd name="connsiteX410" fmla="*/ 479982 w 1043944"/>
                  <a:gd name="connsiteY410" fmla="*/ 260481 h 998476"/>
                  <a:gd name="connsiteX411" fmla="*/ 501357 w 1043944"/>
                  <a:gd name="connsiteY411" fmla="*/ 258330 h 998476"/>
                  <a:gd name="connsiteX412" fmla="*/ 513119 w 1043944"/>
                  <a:gd name="connsiteY412" fmla="*/ 257698 h 998476"/>
                  <a:gd name="connsiteX413" fmla="*/ 530320 w 1043944"/>
                  <a:gd name="connsiteY413" fmla="*/ 267057 h 998476"/>
                  <a:gd name="connsiteX414" fmla="*/ 531711 w 1043944"/>
                  <a:gd name="connsiteY414" fmla="*/ 265287 h 998476"/>
                  <a:gd name="connsiteX415" fmla="*/ 527917 w 1043944"/>
                  <a:gd name="connsiteY415" fmla="*/ 261366 h 998476"/>
                  <a:gd name="connsiteX416" fmla="*/ 522605 w 1043944"/>
                  <a:gd name="connsiteY416" fmla="*/ 259974 h 998476"/>
                  <a:gd name="connsiteX417" fmla="*/ 518936 w 1043944"/>
                  <a:gd name="connsiteY417" fmla="*/ 255042 h 998476"/>
                  <a:gd name="connsiteX418" fmla="*/ 547394 w 1043944"/>
                  <a:gd name="connsiteY418" fmla="*/ 281096 h 998476"/>
                  <a:gd name="connsiteX419" fmla="*/ 546635 w 1043944"/>
                  <a:gd name="connsiteY419" fmla="*/ 282867 h 998476"/>
                  <a:gd name="connsiteX420" fmla="*/ 536390 w 1043944"/>
                  <a:gd name="connsiteY420" fmla="*/ 301712 h 998476"/>
                  <a:gd name="connsiteX421" fmla="*/ 537782 w 1043944"/>
                  <a:gd name="connsiteY421" fmla="*/ 302471 h 998476"/>
                  <a:gd name="connsiteX422" fmla="*/ 524755 w 1043944"/>
                  <a:gd name="connsiteY422" fmla="*/ 330928 h 998476"/>
                  <a:gd name="connsiteX423" fmla="*/ 523743 w 1043944"/>
                  <a:gd name="connsiteY423" fmla="*/ 330549 h 998476"/>
                  <a:gd name="connsiteX424" fmla="*/ 525387 w 1043944"/>
                  <a:gd name="connsiteY424" fmla="*/ 322201 h 998476"/>
                  <a:gd name="connsiteX425" fmla="*/ 522605 w 1043944"/>
                  <a:gd name="connsiteY425" fmla="*/ 327766 h 998476"/>
                  <a:gd name="connsiteX426" fmla="*/ 522605 w 1043944"/>
                  <a:gd name="connsiteY426" fmla="*/ 327261 h 998476"/>
                  <a:gd name="connsiteX427" fmla="*/ 512107 w 1043944"/>
                  <a:gd name="connsiteY427" fmla="*/ 348003 h 998476"/>
                  <a:gd name="connsiteX428" fmla="*/ 513751 w 1043944"/>
                  <a:gd name="connsiteY428" fmla="*/ 356097 h 998476"/>
                  <a:gd name="connsiteX429" fmla="*/ 498953 w 1043944"/>
                  <a:gd name="connsiteY429" fmla="*/ 391891 h 998476"/>
                  <a:gd name="connsiteX430" fmla="*/ 498447 w 1043944"/>
                  <a:gd name="connsiteY430" fmla="*/ 392523 h 998476"/>
                  <a:gd name="connsiteX431" fmla="*/ 501483 w 1043944"/>
                  <a:gd name="connsiteY431" fmla="*/ 356097 h 998476"/>
                  <a:gd name="connsiteX432" fmla="*/ 489214 w 1043944"/>
                  <a:gd name="connsiteY432" fmla="*/ 382658 h 998476"/>
                  <a:gd name="connsiteX433" fmla="*/ 493009 w 1043944"/>
                  <a:gd name="connsiteY433" fmla="*/ 358880 h 998476"/>
                  <a:gd name="connsiteX434" fmla="*/ 488961 w 1043944"/>
                  <a:gd name="connsiteY434" fmla="*/ 357109 h 998476"/>
                  <a:gd name="connsiteX435" fmla="*/ 474543 w 1043944"/>
                  <a:gd name="connsiteY435" fmla="*/ 389614 h 998476"/>
                  <a:gd name="connsiteX436" fmla="*/ 486179 w 1043944"/>
                  <a:gd name="connsiteY436" fmla="*/ 375195 h 998476"/>
                  <a:gd name="connsiteX437" fmla="*/ 481753 w 1043944"/>
                  <a:gd name="connsiteY437" fmla="*/ 398594 h 998476"/>
                  <a:gd name="connsiteX438" fmla="*/ 469484 w 1043944"/>
                  <a:gd name="connsiteY438" fmla="*/ 418577 h 998476"/>
                  <a:gd name="connsiteX439" fmla="*/ 466322 w 1043944"/>
                  <a:gd name="connsiteY439" fmla="*/ 411115 h 998476"/>
                  <a:gd name="connsiteX440" fmla="*/ 467334 w 1043944"/>
                  <a:gd name="connsiteY440" fmla="*/ 405297 h 998476"/>
                  <a:gd name="connsiteX441" fmla="*/ 472519 w 1043944"/>
                  <a:gd name="connsiteY441" fmla="*/ 382278 h 998476"/>
                  <a:gd name="connsiteX442" fmla="*/ 463160 w 1043944"/>
                  <a:gd name="connsiteY442" fmla="*/ 403653 h 998476"/>
                  <a:gd name="connsiteX443" fmla="*/ 453042 w 1043944"/>
                  <a:gd name="connsiteY443" fmla="*/ 436916 h 998476"/>
                  <a:gd name="connsiteX444" fmla="*/ 455065 w 1043944"/>
                  <a:gd name="connsiteY444" fmla="*/ 425281 h 998476"/>
                  <a:gd name="connsiteX445" fmla="*/ 438750 w 1043944"/>
                  <a:gd name="connsiteY445" fmla="*/ 462338 h 998476"/>
                  <a:gd name="connsiteX446" fmla="*/ 442924 w 1043944"/>
                  <a:gd name="connsiteY446" fmla="*/ 470180 h 998476"/>
                  <a:gd name="connsiteX447" fmla="*/ 411810 w 1043944"/>
                  <a:gd name="connsiteY447" fmla="*/ 532407 h 998476"/>
                  <a:gd name="connsiteX448" fmla="*/ 428505 w 1043944"/>
                  <a:gd name="connsiteY448" fmla="*/ 483207 h 998476"/>
                  <a:gd name="connsiteX449" fmla="*/ 410798 w 1043944"/>
                  <a:gd name="connsiteY449" fmla="*/ 525830 h 998476"/>
                  <a:gd name="connsiteX450" fmla="*/ 408648 w 1043944"/>
                  <a:gd name="connsiteY450" fmla="*/ 549861 h 998476"/>
                  <a:gd name="connsiteX451" fmla="*/ 393851 w 1043944"/>
                  <a:gd name="connsiteY451" fmla="*/ 576800 h 998476"/>
                  <a:gd name="connsiteX452" fmla="*/ 379052 w 1043944"/>
                  <a:gd name="connsiteY452" fmla="*/ 620182 h 998476"/>
                  <a:gd name="connsiteX453" fmla="*/ 384238 w 1043944"/>
                  <a:gd name="connsiteY453" fmla="*/ 622079 h 998476"/>
                  <a:gd name="connsiteX454" fmla="*/ 375385 w 1043944"/>
                  <a:gd name="connsiteY454" fmla="*/ 638395 h 998476"/>
                  <a:gd name="connsiteX455" fmla="*/ 365014 w 1043944"/>
                  <a:gd name="connsiteY455" fmla="*/ 656355 h 998476"/>
                  <a:gd name="connsiteX456" fmla="*/ 372603 w 1043944"/>
                  <a:gd name="connsiteY456" fmla="*/ 638016 h 998476"/>
                  <a:gd name="connsiteX457" fmla="*/ 376144 w 1043944"/>
                  <a:gd name="connsiteY457" fmla="*/ 624862 h 998476"/>
                  <a:gd name="connsiteX458" fmla="*/ 365772 w 1043944"/>
                  <a:gd name="connsiteY458" fmla="*/ 648134 h 998476"/>
                  <a:gd name="connsiteX459" fmla="*/ 356919 w 1043944"/>
                  <a:gd name="connsiteY459" fmla="*/ 671405 h 998476"/>
                  <a:gd name="connsiteX460" fmla="*/ 365646 w 1043944"/>
                  <a:gd name="connsiteY460" fmla="*/ 662805 h 998476"/>
                  <a:gd name="connsiteX461" fmla="*/ 347560 w 1043944"/>
                  <a:gd name="connsiteY461" fmla="*/ 692148 h 998476"/>
                  <a:gd name="connsiteX462" fmla="*/ 337188 w 1043944"/>
                  <a:gd name="connsiteY462" fmla="*/ 712511 h 998476"/>
                  <a:gd name="connsiteX463" fmla="*/ 300637 w 1043944"/>
                  <a:gd name="connsiteY463" fmla="*/ 784350 h 998476"/>
                  <a:gd name="connsiteX464" fmla="*/ 301396 w 1043944"/>
                  <a:gd name="connsiteY464" fmla="*/ 786879 h 998476"/>
                  <a:gd name="connsiteX465" fmla="*/ 300257 w 1043944"/>
                  <a:gd name="connsiteY465" fmla="*/ 789030 h 998476"/>
                  <a:gd name="connsiteX466" fmla="*/ 300637 w 1043944"/>
                  <a:gd name="connsiteY466" fmla="*/ 784350 h 998476"/>
                  <a:gd name="connsiteX467" fmla="*/ 302787 w 1043944"/>
                  <a:gd name="connsiteY467" fmla="*/ 798136 h 998476"/>
                  <a:gd name="connsiteX468" fmla="*/ 301775 w 1043944"/>
                  <a:gd name="connsiteY468" fmla="*/ 795353 h 998476"/>
                  <a:gd name="connsiteX469" fmla="*/ 308352 w 1043944"/>
                  <a:gd name="connsiteY469" fmla="*/ 792318 h 998476"/>
                  <a:gd name="connsiteX470" fmla="*/ 303546 w 1043944"/>
                  <a:gd name="connsiteY470" fmla="*/ 800033 h 998476"/>
                  <a:gd name="connsiteX471" fmla="*/ 302787 w 1043944"/>
                  <a:gd name="connsiteY471" fmla="*/ 798136 h 998476"/>
                  <a:gd name="connsiteX472" fmla="*/ 301775 w 1043944"/>
                  <a:gd name="connsiteY472" fmla="*/ 824190 h 998476"/>
                  <a:gd name="connsiteX473" fmla="*/ 301775 w 1043944"/>
                  <a:gd name="connsiteY473" fmla="*/ 824190 h 998476"/>
                  <a:gd name="connsiteX474" fmla="*/ 301775 w 1043944"/>
                  <a:gd name="connsiteY474" fmla="*/ 824190 h 998476"/>
                  <a:gd name="connsiteX475" fmla="*/ 299498 w 1043944"/>
                  <a:gd name="connsiteY475" fmla="*/ 820902 h 998476"/>
                  <a:gd name="connsiteX476" fmla="*/ 299498 w 1043944"/>
                  <a:gd name="connsiteY476" fmla="*/ 821028 h 998476"/>
                  <a:gd name="connsiteX477" fmla="*/ 298486 w 1043944"/>
                  <a:gd name="connsiteY477" fmla="*/ 819764 h 998476"/>
                  <a:gd name="connsiteX478" fmla="*/ 299372 w 1043944"/>
                  <a:gd name="connsiteY478" fmla="*/ 820902 h 998476"/>
                  <a:gd name="connsiteX479" fmla="*/ 291910 w 1043944"/>
                  <a:gd name="connsiteY479" fmla="*/ 812048 h 998476"/>
                  <a:gd name="connsiteX480" fmla="*/ 292795 w 1043944"/>
                  <a:gd name="connsiteY480" fmla="*/ 812934 h 998476"/>
                  <a:gd name="connsiteX481" fmla="*/ 290898 w 1043944"/>
                  <a:gd name="connsiteY481" fmla="*/ 810910 h 998476"/>
                  <a:gd name="connsiteX482" fmla="*/ 291910 w 1043944"/>
                  <a:gd name="connsiteY482" fmla="*/ 812048 h 998476"/>
                  <a:gd name="connsiteX483" fmla="*/ 518431 w 1043944"/>
                  <a:gd name="connsiteY483" fmla="*/ 642316 h 998476"/>
                  <a:gd name="connsiteX484" fmla="*/ 518431 w 1043944"/>
                  <a:gd name="connsiteY484" fmla="*/ 643707 h 998476"/>
                  <a:gd name="connsiteX485" fmla="*/ 518431 w 1043944"/>
                  <a:gd name="connsiteY485" fmla="*/ 643707 h 998476"/>
                  <a:gd name="connsiteX486" fmla="*/ 518431 w 1043944"/>
                  <a:gd name="connsiteY486" fmla="*/ 642316 h 998476"/>
                  <a:gd name="connsiteX487" fmla="*/ 522478 w 1043944"/>
                  <a:gd name="connsiteY487" fmla="*/ 643075 h 998476"/>
                  <a:gd name="connsiteX488" fmla="*/ 522478 w 1043944"/>
                  <a:gd name="connsiteY488" fmla="*/ 643075 h 998476"/>
                  <a:gd name="connsiteX489" fmla="*/ 522478 w 1043944"/>
                  <a:gd name="connsiteY489" fmla="*/ 643075 h 998476"/>
                  <a:gd name="connsiteX490" fmla="*/ 522478 w 1043944"/>
                  <a:gd name="connsiteY490" fmla="*/ 643075 h 998476"/>
                  <a:gd name="connsiteX491" fmla="*/ 522478 w 1043944"/>
                  <a:gd name="connsiteY491" fmla="*/ 643075 h 998476"/>
                  <a:gd name="connsiteX492" fmla="*/ 522478 w 1043944"/>
                  <a:gd name="connsiteY492" fmla="*/ 643075 h 998476"/>
                  <a:gd name="connsiteX493" fmla="*/ 522731 w 1043944"/>
                  <a:gd name="connsiteY493" fmla="*/ 643075 h 998476"/>
                  <a:gd name="connsiteX494" fmla="*/ 522731 w 1043944"/>
                  <a:gd name="connsiteY494" fmla="*/ 643075 h 998476"/>
                  <a:gd name="connsiteX495" fmla="*/ 522351 w 1043944"/>
                  <a:gd name="connsiteY495" fmla="*/ 643075 h 998476"/>
                  <a:gd name="connsiteX496" fmla="*/ 522351 w 1043944"/>
                  <a:gd name="connsiteY496" fmla="*/ 643075 h 998476"/>
                  <a:gd name="connsiteX497" fmla="*/ 522351 w 1043944"/>
                  <a:gd name="connsiteY497" fmla="*/ 643075 h 998476"/>
                  <a:gd name="connsiteX498" fmla="*/ 522351 w 1043944"/>
                  <a:gd name="connsiteY498" fmla="*/ 643075 h 998476"/>
                  <a:gd name="connsiteX499" fmla="*/ 515774 w 1043944"/>
                  <a:gd name="connsiteY499" fmla="*/ 649272 h 998476"/>
                  <a:gd name="connsiteX500" fmla="*/ 515774 w 1043944"/>
                  <a:gd name="connsiteY500" fmla="*/ 649272 h 998476"/>
                  <a:gd name="connsiteX501" fmla="*/ 515774 w 1043944"/>
                  <a:gd name="connsiteY501" fmla="*/ 649272 h 998476"/>
                  <a:gd name="connsiteX502" fmla="*/ 515774 w 1043944"/>
                  <a:gd name="connsiteY502" fmla="*/ 649272 h 998476"/>
                  <a:gd name="connsiteX503" fmla="*/ 774927 w 1043944"/>
                  <a:gd name="connsiteY503" fmla="*/ 807622 h 998476"/>
                  <a:gd name="connsiteX504" fmla="*/ 774927 w 1043944"/>
                  <a:gd name="connsiteY504" fmla="*/ 807622 h 998476"/>
                  <a:gd name="connsiteX505" fmla="*/ 774927 w 1043944"/>
                  <a:gd name="connsiteY505" fmla="*/ 807622 h 998476"/>
                  <a:gd name="connsiteX506" fmla="*/ 773030 w 1043944"/>
                  <a:gd name="connsiteY506" fmla="*/ 808507 h 998476"/>
                  <a:gd name="connsiteX507" fmla="*/ 772777 w 1043944"/>
                  <a:gd name="connsiteY507" fmla="*/ 808633 h 998476"/>
                  <a:gd name="connsiteX508" fmla="*/ 770627 w 1043944"/>
                  <a:gd name="connsiteY508" fmla="*/ 809772 h 998476"/>
                  <a:gd name="connsiteX509" fmla="*/ 771639 w 1043944"/>
                  <a:gd name="connsiteY509" fmla="*/ 809139 h 998476"/>
                  <a:gd name="connsiteX510" fmla="*/ 772651 w 1043944"/>
                  <a:gd name="connsiteY510" fmla="*/ 808633 h 998476"/>
                  <a:gd name="connsiteX511" fmla="*/ 773030 w 1043944"/>
                  <a:gd name="connsiteY511" fmla="*/ 808507 h 998476"/>
                  <a:gd name="connsiteX512" fmla="*/ 767086 w 1043944"/>
                  <a:gd name="connsiteY512" fmla="*/ 812554 h 998476"/>
                  <a:gd name="connsiteX513" fmla="*/ 766959 w 1043944"/>
                  <a:gd name="connsiteY513" fmla="*/ 812807 h 998476"/>
                  <a:gd name="connsiteX514" fmla="*/ 767086 w 1043944"/>
                  <a:gd name="connsiteY514" fmla="*/ 812554 h 998476"/>
                  <a:gd name="connsiteX515" fmla="*/ 767086 w 1043944"/>
                  <a:gd name="connsiteY515" fmla="*/ 812554 h 998476"/>
                  <a:gd name="connsiteX516" fmla="*/ 767086 w 1043944"/>
                  <a:gd name="connsiteY516" fmla="*/ 812554 h 998476"/>
                  <a:gd name="connsiteX517" fmla="*/ 767086 w 1043944"/>
                  <a:gd name="connsiteY517" fmla="*/ 812554 h 998476"/>
                  <a:gd name="connsiteX518" fmla="*/ 767086 w 1043944"/>
                  <a:gd name="connsiteY518" fmla="*/ 812428 h 998476"/>
                  <a:gd name="connsiteX519" fmla="*/ 767086 w 1043944"/>
                  <a:gd name="connsiteY519" fmla="*/ 812428 h 998476"/>
                  <a:gd name="connsiteX520" fmla="*/ 767086 w 1043944"/>
                  <a:gd name="connsiteY520" fmla="*/ 812554 h 998476"/>
                  <a:gd name="connsiteX521" fmla="*/ 767086 w 1043944"/>
                  <a:gd name="connsiteY521" fmla="*/ 812554 h 998476"/>
                  <a:gd name="connsiteX522" fmla="*/ 767086 w 1043944"/>
                  <a:gd name="connsiteY522" fmla="*/ 810784 h 998476"/>
                  <a:gd name="connsiteX523" fmla="*/ 767086 w 1043944"/>
                  <a:gd name="connsiteY523" fmla="*/ 810151 h 998476"/>
                  <a:gd name="connsiteX524" fmla="*/ 767086 w 1043944"/>
                  <a:gd name="connsiteY524" fmla="*/ 810278 h 998476"/>
                  <a:gd name="connsiteX525" fmla="*/ 767086 w 1043944"/>
                  <a:gd name="connsiteY525" fmla="*/ 810657 h 998476"/>
                  <a:gd name="connsiteX526" fmla="*/ 767086 w 1043944"/>
                  <a:gd name="connsiteY526" fmla="*/ 810657 h 998476"/>
                  <a:gd name="connsiteX527" fmla="*/ 767086 w 1043944"/>
                  <a:gd name="connsiteY527" fmla="*/ 810784 h 998476"/>
                  <a:gd name="connsiteX528" fmla="*/ 767086 w 1043944"/>
                  <a:gd name="connsiteY528" fmla="*/ 810151 h 998476"/>
                  <a:gd name="connsiteX529" fmla="*/ 767086 w 1043944"/>
                  <a:gd name="connsiteY529" fmla="*/ 810151 h 998476"/>
                  <a:gd name="connsiteX530" fmla="*/ 767086 w 1043944"/>
                  <a:gd name="connsiteY530" fmla="*/ 810784 h 998476"/>
                  <a:gd name="connsiteX531" fmla="*/ 767086 w 1043944"/>
                  <a:gd name="connsiteY531" fmla="*/ 810784 h 998476"/>
                  <a:gd name="connsiteX532" fmla="*/ 765188 w 1043944"/>
                  <a:gd name="connsiteY532" fmla="*/ 803448 h 998476"/>
                  <a:gd name="connsiteX533" fmla="*/ 765694 w 1043944"/>
                  <a:gd name="connsiteY533" fmla="*/ 804966 h 998476"/>
                  <a:gd name="connsiteX534" fmla="*/ 765694 w 1043944"/>
                  <a:gd name="connsiteY534" fmla="*/ 805219 h 998476"/>
                  <a:gd name="connsiteX535" fmla="*/ 764808 w 1043944"/>
                  <a:gd name="connsiteY535" fmla="*/ 802689 h 998476"/>
                  <a:gd name="connsiteX536" fmla="*/ 765062 w 1043944"/>
                  <a:gd name="connsiteY536" fmla="*/ 803448 h 998476"/>
                  <a:gd name="connsiteX537" fmla="*/ 767086 w 1043944"/>
                  <a:gd name="connsiteY537" fmla="*/ 810531 h 998476"/>
                  <a:gd name="connsiteX538" fmla="*/ 767086 w 1043944"/>
                  <a:gd name="connsiteY538" fmla="*/ 810404 h 998476"/>
                  <a:gd name="connsiteX539" fmla="*/ 767086 w 1043944"/>
                  <a:gd name="connsiteY539" fmla="*/ 810404 h 998476"/>
                  <a:gd name="connsiteX540" fmla="*/ 767086 w 1043944"/>
                  <a:gd name="connsiteY540" fmla="*/ 810404 h 998476"/>
                  <a:gd name="connsiteX541" fmla="*/ 764303 w 1043944"/>
                  <a:gd name="connsiteY541" fmla="*/ 786879 h 998476"/>
                  <a:gd name="connsiteX542" fmla="*/ 764303 w 1043944"/>
                  <a:gd name="connsiteY542" fmla="*/ 786879 h 998476"/>
                  <a:gd name="connsiteX543" fmla="*/ 764683 w 1043944"/>
                  <a:gd name="connsiteY543" fmla="*/ 790294 h 998476"/>
                  <a:gd name="connsiteX544" fmla="*/ 764683 w 1043944"/>
                  <a:gd name="connsiteY544" fmla="*/ 790294 h 998476"/>
                  <a:gd name="connsiteX545" fmla="*/ 764303 w 1043944"/>
                  <a:gd name="connsiteY545" fmla="*/ 786879 h 998476"/>
                  <a:gd name="connsiteX546" fmla="*/ 768224 w 1043944"/>
                  <a:gd name="connsiteY546" fmla="*/ 811289 h 998476"/>
                  <a:gd name="connsiteX547" fmla="*/ 767970 w 1043944"/>
                  <a:gd name="connsiteY547" fmla="*/ 811543 h 998476"/>
                  <a:gd name="connsiteX548" fmla="*/ 768224 w 1043944"/>
                  <a:gd name="connsiteY548" fmla="*/ 811289 h 998476"/>
                  <a:gd name="connsiteX549" fmla="*/ 769489 w 1043944"/>
                  <a:gd name="connsiteY549" fmla="*/ 810404 h 998476"/>
                  <a:gd name="connsiteX550" fmla="*/ 769868 w 1043944"/>
                  <a:gd name="connsiteY550" fmla="*/ 810151 h 998476"/>
                  <a:gd name="connsiteX551" fmla="*/ 769109 w 1043944"/>
                  <a:gd name="connsiteY551" fmla="*/ 810657 h 998476"/>
                  <a:gd name="connsiteX552" fmla="*/ 769489 w 1043944"/>
                  <a:gd name="connsiteY552" fmla="*/ 810404 h 998476"/>
                  <a:gd name="connsiteX553" fmla="*/ 765694 w 1043944"/>
                  <a:gd name="connsiteY553" fmla="*/ 789409 h 998476"/>
                  <a:gd name="connsiteX554" fmla="*/ 765567 w 1043944"/>
                  <a:gd name="connsiteY554" fmla="*/ 786879 h 998476"/>
                  <a:gd name="connsiteX555" fmla="*/ 765694 w 1043944"/>
                  <a:gd name="connsiteY555" fmla="*/ 789409 h 998476"/>
                  <a:gd name="connsiteX556" fmla="*/ 765694 w 1043944"/>
                  <a:gd name="connsiteY556" fmla="*/ 789409 h 998476"/>
                  <a:gd name="connsiteX557" fmla="*/ 763417 w 1043944"/>
                  <a:gd name="connsiteY557" fmla="*/ 768919 h 998476"/>
                  <a:gd name="connsiteX558" fmla="*/ 760762 w 1043944"/>
                  <a:gd name="connsiteY558" fmla="*/ 771322 h 998476"/>
                  <a:gd name="connsiteX559" fmla="*/ 760762 w 1043944"/>
                  <a:gd name="connsiteY559" fmla="*/ 771322 h 998476"/>
                  <a:gd name="connsiteX560" fmla="*/ 763417 w 1043944"/>
                  <a:gd name="connsiteY560" fmla="*/ 768793 h 998476"/>
                  <a:gd name="connsiteX561" fmla="*/ 763417 w 1043944"/>
                  <a:gd name="connsiteY561" fmla="*/ 768793 h 998476"/>
                  <a:gd name="connsiteX562" fmla="*/ 988674 w 1043944"/>
                  <a:gd name="connsiteY562" fmla="*/ 368619 h 998476"/>
                  <a:gd name="connsiteX563" fmla="*/ 988674 w 1043944"/>
                  <a:gd name="connsiteY563" fmla="*/ 370263 h 998476"/>
                  <a:gd name="connsiteX564" fmla="*/ 988674 w 1043944"/>
                  <a:gd name="connsiteY564" fmla="*/ 370642 h 998476"/>
                  <a:gd name="connsiteX565" fmla="*/ 988674 w 1043944"/>
                  <a:gd name="connsiteY565" fmla="*/ 368492 h 998476"/>
                  <a:gd name="connsiteX566" fmla="*/ 988674 w 1043944"/>
                  <a:gd name="connsiteY566" fmla="*/ 368492 h 998476"/>
                  <a:gd name="connsiteX567" fmla="*/ 787195 w 1043944"/>
                  <a:gd name="connsiteY567" fmla="*/ 760698 h 998476"/>
                  <a:gd name="connsiteX568" fmla="*/ 779859 w 1043944"/>
                  <a:gd name="connsiteY568" fmla="*/ 772081 h 998476"/>
                  <a:gd name="connsiteX569" fmla="*/ 778089 w 1043944"/>
                  <a:gd name="connsiteY569" fmla="*/ 774484 h 998476"/>
                  <a:gd name="connsiteX570" fmla="*/ 777456 w 1043944"/>
                  <a:gd name="connsiteY570" fmla="*/ 772967 h 998476"/>
                  <a:gd name="connsiteX571" fmla="*/ 774674 w 1043944"/>
                  <a:gd name="connsiteY571" fmla="*/ 773346 h 998476"/>
                  <a:gd name="connsiteX572" fmla="*/ 774674 w 1043944"/>
                  <a:gd name="connsiteY572" fmla="*/ 773346 h 998476"/>
                  <a:gd name="connsiteX573" fmla="*/ 777456 w 1043944"/>
                  <a:gd name="connsiteY573" fmla="*/ 772967 h 998476"/>
                  <a:gd name="connsiteX574" fmla="*/ 776318 w 1043944"/>
                  <a:gd name="connsiteY574" fmla="*/ 770690 h 998476"/>
                  <a:gd name="connsiteX575" fmla="*/ 777583 w 1043944"/>
                  <a:gd name="connsiteY575" fmla="*/ 769173 h 998476"/>
                  <a:gd name="connsiteX576" fmla="*/ 778215 w 1043944"/>
                  <a:gd name="connsiteY576" fmla="*/ 772841 h 998476"/>
                  <a:gd name="connsiteX577" fmla="*/ 778215 w 1043944"/>
                  <a:gd name="connsiteY577" fmla="*/ 772841 h 998476"/>
                  <a:gd name="connsiteX578" fmla="*/ 777836 w 1043944"/>
                  <a:gd name="connsiteY578" fmla="*/ 768793 h 998476"/>
                  <a:gd name="connsiteX579" fmla="*/ 787195 w 1043944"/>
                  <a:gd name="connsiteY579" fmla="*/ 760698 h 998476"/>
                  <a:gd name="connsiteX580" fmla="*/ 774168 w 1043944"/>
                  <a:gd name="connsiteY580" fmla="*/ 748810 h 998476"/>
                  <a:gd name="connsiteX581" fmla="*/ 776318 w 1043944"/>
                  <a:gd name="connsiteY581" fmla="*/ 761710 h 998476"/>
                  <a:gd name="connsiteX582" fmla="*/ 774042 w 1043944"/>
                  <a:gd name="connsiteY582" fmla="*/ 765378 h 998476"/>
                  <a:gd name="connsiteX583" fmla="*/ 774042 w 1043944"/>
                  <a:gd name="connsiteY583" fmla="*/ 748810 h 998476"/>
                  <a:gd name="connsiteX584" fmla="*/ 879524 w 1043944"/>
                  <a:gd name="connsiteY584" fmla="*/ 195092 h 998476"/>
                  <a:gd name="connsiteX585" fmla="*/ 879524 w 1043944"/>
                  <a:gd name="connsiteY585" fmla="*/ 195092 h 998476"/>
                  <a:gd name="connsiteX586" fmla="*/ 881800 w 1043944"/>
                  <a:gd name="connsiteY586" fmla="*/ 194712 h 998476"/>
                  <a:gd name="connsiteX587" fmla="*/ 882812 w 1043944"/>
                  <a:gd name="connsiteY587" fmla="*/ 194712 h 998476"/>
                  <a:gd name="connsiteX588" fmla="*/ 880789 w 1043944"/>
                  <a:gd name="connsiteY588" fmla="*/ 195218 h 998476"/>
                  <a:gd name="connsiteX589" fmla="*/ 879524 w 1043944"/>
                  <a:gd name="connsiteY589" fmla="*/ 195218 h 998476"/>
                  <a:gd name="connsiteX590" fmla="*/ 673366 w 1043944"/>
                  <a:gd name="connsiteY590" fmla="*/ 14229 h 998476"/>
                  <a:gd name="connsiteX591" fmla="*/ 673619 w 1043944"/>
                  <a:gd name="connsiteY591" fmla="*/ 11826 h 998476"/>
                  <a:gd name="connsiteX592" fmla="*/ 673619 w 1043944"/>
                  <a:gd name="connsiteY592" fmla="*/ 11320 h 998476"/>
                  <a:gd name="connsiteX593" fmla="*/ 673366 w 1043944"/>
                  <a:gd name="connsiteY593" fmla="*/ 14988 h 998476"/>
                  <a:gd name="connsiteX594" fmla="*/ 673366 w 1043944"/>
                  <a:gd name="connsiteY594" fmla="*/ 14229 h 998476"/>
                  <a:gd name="connsiteX595" fmla="*/ 673366 w 1043944"/>
                  <a:gd name="connsiteY595" fmla="*/ 16000 h 998476"/>
                  <a:gd name="connsiteX596" fmla="*/ 673366 w 1043944"/>
                  <a:gd name="connsiteY596" fmla="*/ 16000 h 998476"/>
                  <a:gd name="connsiteX597" fmla="*/ 673366 w 1043944"/>
                  <a:gd name="connsiteY597" fmla="*/ 16000 h 998476"/>
                  <a:gd name="connsiteX598" fmla="*/ 673366 w 1043944"/>
                  <a:gd name="connsiteY598" fmla="*/ 16759 h 998476"/>
                  <a:gd name="connsiteX599" fmla="*/ 673366 w 1043944"/>
                  <a:gd name="connsiteY599" fmla="*/ 16759 h 998476"/>
                  <a:gd name="connsiteX600" fmla="*/ 673366 w 1043944"/>
                  <a:gd name="connsiteY600" fmla="*/ 16759 h 998476"/>
                  <a:gd name="connsiteX601" fmla="*/ 673366 w 1043944"/>
                  <a:gd name="connsiteY601" fmla="*/ 16759 h 998476"/>
                  <a:gd name="connsiteX602" fmla="*/ 673366 w 1043944"/>
                  <a:gd name="connsiteY602" fmla="*/ 17012 h 998476"/>
                  <a:gd name="connsiteX603" fmla="*/ 673366 w 1043944"/>
                  <a:gd name="connsiteY603" fmla="*/ 17012 h 998476"/>
                  <a:gd name="connsiteX604" fmla="*/ 673366 w 1043944"/>
                  <a:gd name="connsiteY604" fmla="*/ 17012 h 998476"/>
                  <a:gd name="connsiteX605" fmla="*/ 673366 w 1043944"/>
                  <a:gd name="connsiteY605" fmla="*/ 17012 h 998476"/>
                  <a:gd name="connsiteX606" fmla="*/ 673366 w 1043944"/>
                  <a:gd name="connsiteY606" fmla="*/ 17012 h 998476"/>
                  <a:gd name="connsiteX607" fmla="*/ 673366 w 1043944"/>
                  <a:gd name="connsiteY607" fmla="*/ 17012 h 998476"/>
                  <a:gd name="connsiteX608" fmla="*/ 673366 w 1043944"/>
                  <a:gd name="connsiteY608" fmla="*/ 16379 h 998476"/>
                  <a:gd name="connsiteX609" fmla="*/ 673366 w 1043944"/>
                  <a:gd name="connsiteY609" fmla="*/ 16126 h 998476"/>
                  <a:gd name="connsiteX610" fmla="*/ 673366 w 1043944"/>
                  <a:gd name="connsiteY610" fmla="*/ 16126 h 998476"/>
                  <a:gd name="connsiteX611" fmla="*/ 673366 w 1043944"/>
                  <a:gd name="connsiteY611" fmla="*/ 16379 h 998476"/>
                  <a:gd name="connsiteX612" fmla="*/ 673366 w 1043944"/>
                  <a:gd name="connsiteY612" fmla="*/ 16379 h 998476"/>
                  <a:gd name="connsiteX613" fmla="*/ 673366 w 1043944"/>
                  <a:gd name="connsiteY613" fmla="*/ 16379 h 998476"/>
                  <a:gd name="connsiteX614" fmla="*/ 673366 w 1043944"/>
                  <a:gd name="connsiteY614" fmla="*/ 16632 h 998476"/>
                  <a:gd name="connsiteX615" fmla="*/ 673366 w 1043944"/>
                  <a:gd name="connsiteY615" fmla="*/ 16253 h 998476"/>
                  <a:gd name="connsiteX616" fmla="*/ 673366 w 1043944"/>
                  <a:gd name="connsiteY616" fmla="*/ 16253 h 998476"/>
                  <a:gd name="connsiteX617" fmla="*/ 673366 w 1043944"/>
                  <a:gd name="connsiteY617" fmla="*/ 17012 h 998476"/>
                  <a:gd name="connsiteX618" fmla="*/ 673366 w 1043944"/>
                  <a:gd name="connsiteY618" fmla="*/ 16126 h 998476"/>
                  <a:gd name="connsiteX619" fmla="*/ 673366 w 1043944"/>
                  <a:gd name="connsiteY619" fmla="*/ 16126 h 998476"/>
                  <a:gd name="connsiteX620" fmla="*/ 673366 w 1043944"/>
                  <a:gd name="connsiteY620" fmla="*/ 17517 h 998476"/>
                  <a:gd name="connsiteX621" fmla="*/ 673366 w 1043944"/>
                  <a:gd name="connsiteY621" fmla="*/ 17517 h 998476"/>
                  <a:gd name="connsiteX622" fmla="*/ 673366 w 1043944"/>
                  <a:gd name="connsiteY622" fmla="*/ 17517 h 998476"/>
                  <a:gd name="connsiteX623" fmla="*/ 673366 w 1043944"/>
                  <a:gd name="connsiteY623" fmla="*/ 18023 h 998476"/>
                  <a:gd name="connsiteX624" fmla="*/ 673366 w 1043944"/>
                  <a:gd name="connsiteY624" fmla="*/ 18150 h 998476"/>
                  <a:gd name="connsiteX625" fmla="*/ 673366 w 1043944"/>
                  <a:gd name="connsiteY625" fmla="*/ 18150 h 998476"/>
                  <a:gd name="connsiteX626" fmla="*/ 673366 w 1043944"/>
                  <a:gd name="connsiteY626" fmla="*/ 17012 h 998476"/>
                  <a:gd name="connsiteX627" fmla="*/ 443177 w 1043944"/>
                  <a:gd name="connsiteY627" fmla="*/ 31809 h 998476"/>
                  <a:gd name="connsiteX628" fmla="*/ 442924 w 1043944"/>
                  <a:gd name="connsiteY628" fmla="*/ 32821 h 998476"/>
                  <a:gd name="connsiteX629" fmla="*/ 442924 w 1043944"/>
                  <a:gd name="connsiteY629" fmla="*/ 32821 h 998476"/>
                  <a:gd name="connsiteX630" fmla="*/ 443177 w 1043944"/>
                  <a:gd name="connsiteY630" fmla="*/ 31936 h 998476"/>
                  <a:gd name="connsiteX631" fmla="*/ 443177 w 1043944"/>
                  <a:gd name="connsiteY631" fmla="*/ 31936 h 998476"/>
                  <a:gd name="connsiteX632" fmla="*/ 442671 w 1043944"/>
                  <a:gd name="connsiteY632" fmla="*/ 34212 h 998476"/>
                  <a:gd name="connsiteX633" fmla="*/ 442671 w 1043944"/>
                  <a:gd name="connsiteY633" fmla="*/ 34212 h 998476"/>
                  <a:gd name="connsiteX634" fmla="*/ 442671 w 1043944"/>
                  <a:gd name="connsiteY634" fmla="*/ 34212 h 998476"/>
                  <a:gd name="connsiteX635" fmla="*/ 441785 w 1043944"/>
                  <a:gd name="connsiteY635" fmla="*/ 37627 h 998476"/>
                  <a:gd name="connsiteX636" fmla="*/ 441785 w 1043944"/>
                  <a:gd name="connsiteY636" fmla="*/ 37627 h 998476"/>
                  <a:gd name="connsiteX637" fmla="*/ 441785 w 1043944"/>
                  <a:gd name="connsiteY637" fmla="*/ 37627 h 998476"/>
                  <a:gd name="connsiteX638" fmla="*/ 441280 w 1043944"/>
                  <a:gd name="connsiteY638" fmla="*/ 39398 h 998476"/>
                  <a:gd name="connsiteX639" fmla="*/ 441153 w 1043944"/>
                  <a:gd name="connsiteY639" fmla="*/ 39777 h 998476"/>
                  <a:gd name="connsiteX640" fmla="*/ 441027 w 1043944"/>
                  <a:gd name="connsiteY640" fmla="*/ 40283 h 998476"/>
                  <a:gd name="connsiteX641" fmla="*/ 440773 w 1043944"/>
                  <a:gd name="connsiteY641" fmla="*/ 41042 h 998476"/>
                  <a:gd name="connsiteX642" fmla="*/ 440773 w 1043944"/>
                  <a:gd name="connsiteY642" fmla="*/ 41042 h 998476"/>
                  <a:gd name="connsiteX643" fmla="*/ 440773 w 1043944"/>
                  <a:gd name="connsiteY643" fmla="*/ 41042 h 998476"/>
                  <a:gd name="connsiteX644" fmla="*/ 440268 w 1043944"/>
                  <a:gd name="connsiteY644" fmla="*/ 42433 h 998476"/>
                  <a:gd name="connsiteX645" fmla="*/ 439888 w 1043944"/>
                  <a:gd name="connsiteY645" fmla="*/ 43445 h 998476"/>
                  <a:gd name="connsiteX646" fmla="*/ 439636 w 1043944"/>
                  <a:gd name="connsiteY646" fmla="*/ 43951 h 998476"/>
                  <a:gd name="connsiteX647" fmla="*/ 439636 w 1043944"/>
                  <a:gd name="connsiteY647" fmla="*/ 44204 h 998476"/>
                  <a:gd name="connsiteX648" fmla="*/ 441912 w 1043944"/>
                  <a:gd name="connsiteY648" fmla="*/ 37501 h 998476"/>
                  <a:gd name="connsiteX649" fmla="*/ 442924 w 1043944"/>
                  <a:gd name="connsiteY649" fmla="*/ 33959 h 998476"/>
                  <a:gd name="connsiteX650" fmla="*/ 498068 w 1043944"/>
                  <a:gd name="connsiteY650" fmla="*/ 692148 h 998476"/>
                  <a:gd name="connsiteX651" fmla="*/ 501483 w 1043944"/>
                  <a:gd name="connsiteY651" fmla="*/ 684433 h 998476"/>
                  <a:gd name="connsiteX652" fmla="*/ 498574 w 1043944"/>
                  <a:gd name="connsiteY652" fmla="*/ 711120 h 998476"/>
                  <a:gd name="connsiteX653" fmla="*/ 498195 w 1043944"/>
                  <a:gd name="connsiteY653" fmla="*/ 712131 h 998476"/>
                  <a:gd name="connsiteX654" fmla="*/ 498068 w 1043944"/>
                  <a:gd name="connsiteY654" fmla="*/ 692148 h 998476"/>
                  <a:gd name="connsiteX655" fmla="*/ 503001 w 1043944"/>
                  <a:gd name="connsiteY655" fmla="*/ 707578 h 998476"/>
                  <a:gd name="connsiteX656" fmla="*/ 505530 w 1043944"/>
                  <a:gd name="connsiteY656" fmla="*/ 701760 h 998476"/>
                  <a:gd name="connsiteX657" fmla="*/ 505530 w 1043944"/>
                  <a:gd name="connsiteY657" fmla="*/ 707704 h 998476"/>
                  <a:gd name="connsiteX658" fmla="*/ 503380 w 1043944"/>
                  <a:gd name="connsiteY658" fmla="*/ 714155 h 998476"/>
                  <a:gd name="connsiteX659" fmla="*/ 503127 w 1043944"/>
                  <a:gd name="connsiteY659" fmla="*/ 707578 h 998476"/>
                  <a:gd name="connsiteX660" fmla="*/ 505404 w 1043944"/>
                  <a:gd name="connsiteY660" fmla="*/ 736668 h 998476"/>
                  <a:gd name="connsiteX661" fmla="*/ 504771 w 1043944"/>
                  <a:gd name="connsiteY661" fmla="*/ 731482 h 998476"/>
                  <a:gd name="connsiteX662" fmla="*/ 505656 w 1043944"/>
                  <a:gd name="connsiteY662" fmla="*/ 729458 h 998476"/>
                  <a:gd name="connsiteX663" fmla="*/ 505404 w 1043944"/>
                  <a:gd name="connsiteY663" fmla="*/ 736668 h 998476"/>
                  <a:gd name="connsiteX664" fmla="*/ 774294 w 1043944"/>
                  <a:gd name="connsiteY664" fmla="*/ 943332 h 998476"/>
                  <a:gd name="connsiteX665" fmla="*/ 774294 w 1043944"/>
                  <a:gd name="connsiteY665" fmla="*/ 943332 h 998476"/>
                  <a:gd name="connsiteX666" fmla="*/ 774294 w 1043944"/>
                  <a:gd name="connsiteY666" fmla="*/ 943458 h 998476"/>
                  <a:gd name="connsiteX667" fmla="*/ 774294 w 1043944"/>
                  <a:gd name="connsiteY667" fmla="*/ 943458 h 998476"/>
                  <a:gd name="connsiteX668" fmla="*/ 774294 w 1043944"/>
                  <a:gd name="connsiteY668" fmla="*/ 943458 h 998476"/>
                  <a:gd name="connsiteX669" fmla="*/ 774294 w 1043944"/>
                  <a:gd name="connsiteY669" fmla="*/ 944091 h 998476"/>
                  <a:gd name="connsiteX670" fmla="*/ 774421 w 1043944"/>
                  <a:gd name="connsiteY670" fmla="*/ 944091 h 998476"/>
                  <a:gd name="connsiteX671" fmla="*/ 774421 w 1043944"/>
                  <a:gd name="connsiteY671" fmla="*/ 944470 h 998476"/>
                  <a:gd name="connsiteX672" fmla="*/ 774801 w 1043944"/>
                  <a:gd name="connsiteY672" fmla="*/ 945735 h 998476"/>
                  <a:gd name="connsiteX673" fmla="*/ 774801 w 1043944"/>
                  <a:gd name="connsiteY673" fmla="*/ 945735 h 998476"/>
                  <a:gd name="connsiteX674" fmla="*/ 774801 w 1043944"/>
                  <a:gd name="connsiteY674" fmla="*/ 945735 h 998476"/>
                  <a:gd name="connsiteX675" fmla="*/ 774294 w 1043944"/>
                  <a:gd name="connsiteY675" fmla="*/ 943458 h 998476"/>
                  <a:gd name="connsiteX676" fmla="*/ 774294 w 1043944"/>
                  <a:gd name="connsiteY676" fmla="*/ 943458 h 998476"/>
                  <a:gd name="connsiteX677" fmla="*/ 774294 w 1043944"/>
                  <a:gd name="connsiteY677" fmla="*/ 943458 h 998476"/>
                  <a:gd name="connsiteX678" fmla="*/ 774042 w 1043944"/>
                  <a:gd name="connsiteY678" fmla="*/ 942067 h 998476"/>
                  <a:gd name="connsiteX679" fmla="*/ 774294 w 1043944"/>
                  <a:gd name="connsiteY679" fmla="*/ 943458 h 998476"/>
                  <a:gd name="connsiteX680" fmla="*/ 774294 w 1043944"/>
                  <a:gd name="connsiteY680" fmla="*/ 943458 h 998476"/>
                  <a:gd name="connsiteX681" fmla="*/ 774294 w 1043944"/>
                  <a:gd name="connsiteY681" fmla="*/ 943458 h 998476"/>
                  <a:gd name="connsiteX682" fmla="*/ 774927 w 1043944"/>
                  <a:gd name="connsiteY682" fmla="*/ 946367 h 998476"/>
                  <a:gd name="connsiteX683" fmla="*/ 774927 w 1043944"/>
                  <a:gd name="connsiteY683" fmla="*/ 946367 h 998476"/>
                  <a:gd name="connsiteX684" fmla="*/ 775180 w 1043944"/>
                  <a:gd name="connsiteY684" fmla="*/ 948391 h 998476"/>
                  <a:gd name="connsiteX685" fmla="*/ 775180 w 1043944"/>
                  <a:gd name="connsiteY685" fmla="*/ 949150 h 998476"/>
                  <a:gd name="connsiteX686" fmla="*/ 775180 w 1043944"/>
                  <a:gd name="connsiteY686" fmla="*/ 949150 h 998476"/>
                  <a:gd name="connsiteX687" fmla="*/ 774801 w 1043944"/>
                  <a:gd name="connsiteY687" fmla="*/ 946367 h 998476"/>
                  <a:gd name="connsiteX688" fmla="*/ 775559 w 1043944"/>
                  <a:gd name="connsiteY688" fmla="*/ 951679 h 998476"/>
                  <a:gd name="connsiteX689" fmla="*/ 775559 w 1043944"/>
                  <a:gd name="connsiteY689" fmla="*/ 952565 h 998476"/>
                  <a:gd name="connsiteX690" fmla="*/ 775559 w 1043944"/>
                  <a:gd name="connsiteY690" fmla="*/ 952565 h 998476"/>
                  <a:gd name="connsiteX691" fmla="*/ 775559 w 1043944"/>
                  <a:gd name="connsiteY691" fmla="*/ 951679 h 998476"/>
                  <a:gd name="connsiteX692" fmla="*/ 821850 w 1043944"/>
                  <a:gd name="connsiteY692" fmla="*/ 936755 h 998476"/>
                  <a:gd name="connsiteX693" fmla="*/ 813503 w 1043944"/>
                  <a:gd name="connsiteY693" fmla="*/ 945355 h 998476"/>
                  <a:gd name="connsiteX694" fmla="*/ 797313 w 1043944"/>
                  <a:gd name="connsiteY694" fmla="*/ 955853 h 998476"/>
                  <a:gd name="connsiteX695" fmla="*/ 780745 w 1043944"/>
                  <a:gd name="connsiteY695" fmla="*/ 958635 h 998476"/>
                  <a:gd name="connsiteX696" fmla="*/ 777456 w 1043944"/>
                  <a:gd name="connsiteY696" fmla="*/ 958635 h 998476"/>
                  <a:gd name="connsiteX697" fmla="*/ 776951 w 1043944"/>
                  <a:gd name="connsiteY697" fmla="*/ 956359 h 998476"/>
                  <a:gd name="connsiteX698" fmla="*/ 777204 w 1043944"/>
                  <a:gd name="connsiteY698" fmla="*/ 956359 h 998476"/>
                  <a:gd name="connsiteX699" fmla="*/ 784539 w 1043944"/>
                  <a:gd name="connsiteY699" fmla="*/ 956359 h 998476"/>
                  <a:gd name="connsiteX700" fmla="*/ 800728 w 1043944"/>
                  <a:gd name="connsiteY700" fmla="*/ 952059 h 998476"/>
                  <a:gd name="connsiteX701" fmla="*/ 811858 w 1043944"/>
                  <a:gd name="connsiteY701" fmla="*/ 944091 h 998476"/>
                  <a:gd name="connsiteX702" fmla="*/ 819320 w 1043944"/>
                  <a:gd name="connsiteY702" fmla="*/ 936502 h 998476"/>
                  <a:gd name="connsiteX703" fmla="*/ 831968 w 1043944"/>
                  <a:gd name="connsiteY703" fmla="*/ 924993 h 998476"/>
                  <a:gd name="connsiteX704" fmla="*/ 843857 w 1043944"/>
                  <a:gd name="connsiteY704" fmla="*/ 913483 h 998476"/>
                  <a:gd name="connsiteX705" fmla="*/ 859414 w 1043944"/>
                  <a:gd name="connsiteY705" fmla="*/ 897168 h 998476"/>
                  <a:gd name="connsiteX706" fmla="*/ 821850 w 1043944"/>
                  <a:gd name="connsiteY706" fmla="*/ 936881 h 998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</a:cxnLst>
                <a:rect l="l" t="t" r="r" b="b"/>
                <a:pathLst>
                  <a:path w="1043944" h="998476">
                    <a:moveTo>
                      <a:pt x="1042426" y="401250"/>
                    </a:moveTo>
                    <a:lnTo>
                      <a:pt x="1041794" y="397582"/>
                    </a:lnTo>
                    <a:cubicBezTo>
                      <a:pt x="1041415" y="395432"/>
                      <a:pt x="1040909" y="392649"/>
                      <a:pt x="1039897" y="388602"/>
                    </a:cubicBezTo>
                    <a:cubicBezTo>
                      <a:pt x="1038000" y="382658"/>
                      <a:pt x="1035344" y="378231"/>
                      <a:pt x="1035217" y="378610"/>
                    </a:cubicBezTo>
                    <a:cubicBezTo>
                      <a:pt x="1034965" y="378610"/>
                      <a:pt x="1036861" y="383164"/>
                      <a:pt x="1037873" y="387590"/>
                    </a:cubicBezTo>
                    <a:cubicBezTo>
                      <a:pt x="1039012" y="392143"/>
                      <a:pt x="1039518" y="396697"/>
                      <a:pt x="1039897" y="399732"/>
                    </a:cubicBezTo>
                    <a:lnTo>
                      <a:pt x="1040277" y="402135"/>
                    </a:lnTo>
                    <a:lnTo>
                      <a:pt x="1040530" y="405550"/>
                    </a:lnTo>
                    <a:cubicBezTo>
                      <a:pt x="1040530" y="407700"/>
                      <a:pt x="1040530" y="409724"/>
                      <a:pt x="1040530" y="411495"/>
                    </a:cubicBezTo>
                    <a:cubicBezTo>
                      <a:pt x="1040277" y="415162"/>
                      <a:pt x="1039897" y="417945"/>
                      <a:pt x="1039518" y="420221"/>
                    </a:cubicBezTo>
                    <a:cubicBezTo>
                      <a:pt x="1037241" y="435272"/>
                      <a:pt x="1035344" y="451461"/>
                      <a:pt x="1034965" y="438940"/>
                    </a:cubicBezTo>
                    <a:cubicBezTo>
                      <a:pt x="1035724" y="432743"/>
                      <a:pt x="1036482" y="426039"/>
                      <a:pt x="1037368" y="420221"/>
                    </a:cubicBezTo>
                    <a:cubicBezTo>
                      <a:pt x="1037873" y="416680"/>
                      <a:pt x="1038759" y="411747"/>
                      <a:pt x="1038253" y="404032"/>
                    </a:cubicBezTo>
                    <a:lnTo>
                      <a:pt x="1037873" y="401123"/>
                    </a:lnTo>
                    <a:lnTo>
                      <a:pt x="1037620" y="399732"/>
                    </a:lnTo>
                    <a:lnTo>
                      <a:pt x="1037241" y="397203"/>
                    </a:lnTo>
                    <a:cubicBezTo>
                      <a:pt x="1036988" y="395305"/>
                      <a:pt x="1036609" y="393155"/>
                      <a:pt x="1035976" y="390373"/>
                    </a:cubicBezTo>
                    <a:cubicBezTo>
                      <a:pt x="1035344" y="387590"/>
                      <a:pt x="1034458" y="384175"/>
                      <a:pt x="1032308" y="379622"/>
                    </a:cubicBezTo>
                    <a:cubicBezTo>
                      <a:pt x="1030285" y="375195"/>
                      <a:pt x="1025985" y="369251"/>
                      <a:pt x="1019914" y="365077"/>
                    </a:cubicBezTo>
                    <a:cubicBezTo>
                      <a:pt x="1013463" y="360651"/>
                      <a:pt x="1006254" y="359133"/>
                      <a:pt x="1001574" y="358753"/>
                    </a:cubicBezTo>
                    <a:cubicBezTo>
                      <a:pt x="996642" y="358374"/>
                      <a:pt x="993606" y="358753"/>
                      <a:pt x="991456" y="359006"/>
                    </a:cubicBezTo>
                    <a:cubicBezTo>
                      <a:pt x="990065" y="359386"/>
                      <a:pt x="989180" y="359259"/>
                      <a:pt x="988800" y="359512"/>
                    </a:cubicBezTo>
                    <a:cubicBezTo>
                      <a:pt x="988800" y="357362"/>
                      <a:pt x="988800" y="358627"/>
                      <a:pt x="988800" y="359512"/>
                    </a:cubicBezTo>
                    <a:cubicBezTo>
                      <a:pt x="988800" y="359512"/>
                      <a:pt x="988800" y="359512"/>
                      <a:pt x="988800" y="359512"/>
                    </a:cubicBezTo>
                    <a:lnTo>
                      <a:pt x="988800" y="359133"/>
                    </a:lnTo>
                    <a:lnTo>
                      <a:pt x="988168" y="359133"/>
                    </a:lnTo>
                    <a:cubicBezTo>
                      <a:pt x="988168" y="359133"/>
                      <a:pt x="985891" y="359133"/>
                      <a:pt x="985891" y="359133"/>
                    </a:cubicBezTo>
                    <a:cubicBezTo>
                      <a:pt x="982982" y="359259"/>
                      <a:pt x="980705" y="359765"/>
                      <a:pt x="978935" y="360145"/>
                    </a:cubicBezTo>
                    <a:cubicBezTo>
                      <a:pt x="971978" y="361915"/>
                      <a:pt x="970082" y="362801"/>
                      <a:pt x="965529" y="364571"/>
                    </a:cubicBezTo>
                    <a:cubicBezTo>
                      <a:pt x="939095" y="374816"/>
                      <a:pt x="932012" y="403147"/>
                      <a:pt x="929862" y="408838"/>
                    </a:cubicBezTo>
                    <a:cubicBezTo>
                      <a:pt x="926194" y="418830"/>
                      <a:pt x="923032" y="427810"/>
                      <a:pt x="920376" y="435146"/>
                    </a:cubicBezTo>
                    <a:cubicBezTo>
                      <a:pt x="909625" y="464488"/>
                      <a:pt x="907222" y="467903"/>
                      <a:pt x="924170" y="413518"/>
                    </a:cubicBezTo>
                    <a:cubicBezTo>
                      <a:pt x="912914" y="446276"/>
                      <a:pt x="903934" y="472077"/>
                      <a:pt x="897231" y="488140"/>
                    </a:cubicBezTo>
                    <a:cubicBezTo>
                      <a:pt x="904946" y="476124"/>
                      <a:pt x="884710" y="527348"/>
                      <a:pt x="879524" y="544675"/>
                    </a:cubicBezTo>
                    <a:cubicBezTo>
                      <a:pt x="878512" y="540754"/>
                      <a:pt x="869279" y="564785"/>
                      <a:pt x="857263" y="592863"/>
                    </a:cubicBezTo>
                    <a:cubicBezTo>
                      <a:pt x="851319" y="607028"/>
                      <a:pt x="844995" y="622206"/>
                      <a:pt x="839177" y="635992"/>
                    </a:cubicBezTo>
                    <a:cubicBezTo>
                      <a:pt x="833865" y="650031"/>
                      <a:pt x="826529" y="661161"/>
                      <a:pt x="822356" y="668876"/>
                    </a:cubicBezTo>
                    <a:cubicBezTo>
                      <a:pt x="815020" y="685191"/>
                      <a:pt x="808443" y="700369"/>
                      <a:pt x="797820" y="721870"/>
                    </a:cubicBezTo>
                    <a:cubicBezTo>
                      <a:pt x="793772" y="729838"/>
                      <a:pt x="789093" y="738944"/>
                      <a:pt x="784033" y="748304"/>
                    </a:cubicBezTo>
                    <a:cubicBezTo>
                      <a:pt x="783528" y="736036"/>
                      <a:pt x="783528" y="723767"/>
                      <a:pt x="783528" y="712890"/>
                    </a:cubicBezTo>
                    <a:cubicBezTo>
                      <a:pt x="783654" y="699357"/>
                      <a:pt x="783780" y="687468"/>
                      <a:pt x="784539" y="679500"/>
                    </a:cubicBezTo>
                    <a:cubicBezTo>
                      <a:pt x="780871" y="694045"/>
                      <a:pt x="783274" y="626506"/>
                      <a:pt x="779607" y="640924"/>
                    </a:cubicBezTo>
                    <a:lnTo>
                      <a:pt x="778848" y="689239"/>
                    </a:lnTo>
                    <a:lnTo>
                      <a:pt x="779100" y="738944"/>
                    </a:lnTo>
                    <a:cubicBezTo>
                      <a:pt x="780239" y="736668"/>
                      <a:pt x="781251" y="745395"/>
                      <a:pt x="782262" y="751592"/>
                    </a:cubicBezTo>
                    <a:cubicBezTo>
                      <a:pt x="781124" y="753616"/>
                      <a:pt x="780239" y="755513"/>
                      <a:pt x="778975" y="757536"/>
                    </a:cubicBezTo>
                    <a:cubicBezTo>
                      <a:pt x="778468" y="758422"/>
                      <a:pt x="777836" y="759434"/>
                      <a:pt x="777204" y="760319"/>
                    </a:cubicBezTo>
                    <a:cubicBezTo>
                      <a:pt x="776318" y="745395"/>
                      <a:pt x="777204" y="731609"/>
                      <a:pt x="776571" y="699483"/>
                    </a:cubicBezTo>
                    <a:cubicBezTo>
                      <a:pt x="773915" y="671785"/>
                      <a:pt x="772651" y="751719"/>
                      <a:pt x="772144" y="699483"/>
                    </a:cubicBezTo>
                    <a:cubicBezTo>
                      <a:pt x="773283" y="686203"/>
                      <a:pt x="774294" y="655216"/>
                      <a:pt x="775053" y="625368"/>
                    </a:cubicBezTo>
                    <a:cubicBezTo>
                      <a:pt x="775053" y="610823"/>
                      <a:pt x="776571" y="595519"/>
                      <a:pt x="777456" y="584010"/>
                    </a:cubicBezTo>
                    <a:cubicBezTo>
                      <a:pt x="778468" y="572500"/>
                      <a:pt x="779480" y="564406"/>
                      <a:pt x="780492" y="562003"/>
                    </a:cubicBezTo>
                    <a:cubicBezTo>
                      <a:pt x="776824" y="627771"/>
                      <a:pt x="785298" y="532913"/>
                      <a:pt x="784919" y="602096"/>
                    </a:cubicBezTo>
                    <a:cubicBezTo>
                      <a:pt x="786942" y="578697"/>
                      <a:pt x="788207" y="553149"/>
                      <a:pt x="791243" y="528107"/>
                    </a:cubicBezTo>
                    <a:cubicBezTo>
                      <a:pt x="794025" y="503949"/>
                      <a:pt x="800475" y="477769"/>
                      <a:pt x="805661" y="450070"/>
                    </a:cubicBezTo>
                    <a:cubicBezTo>
                      <a:pt x="810720" y="421866"/>
                      <a:pt x="812996" y="396697"/>
                      <a:pt x="815779" y="377345"/>
                    </a:cubicBezTo>
                    <a:cubicBezTo>
                      <a:pt x="817170" y="367607"/>
                      <a:pt x="818435" y="359259"/>
                      <a:pt x="819827" y="352303"/>
                    </a:cubicBezTo>
                    <a:cubicBezTo>
                      <a:pt x="821344" y="344841"/>
                      <a:pt x="822609" y="338643"/>
                      <a:pt x="823621" y="333964"/>
                    </a:cubicBezTo>
                    <a:cubicBezTo>
                      <a:pt x="831336" y="316383"/>
                      <a:pt x="839430" y="296147"/>
                      <a:pt x="848031" y="273002"/>
                    </a:cubicBezTo>
                    <a:cubicBezTo>
                      <a:pt x="848916" y="271358"/>
                      <a:pt x="849675" y="270346"/>
                      <a:pt x="850434" y="269587"/>
                    </a:cubicBezTo>
                    <a:cubicBezTo>
                      <a:pt x="850560" y="269334"/>
                      <a:pt x="852331" y="268196"/>
                      <a:pt x="853217" y="267816"/>
                    </a:cubicBezTo>
                    <a:cubicBezTo>
                      <a:pt x="854101" y="267310"/>
                      <a:pt x="854608" y="267184"/>
                      <a:pt x="854608" y="267057"/>
                    </a:cubicBezTo>
                    <a:lnTo>
                      <a:pt x="851825" y="238600"/>
                    </a:lnTo>
                    <a:cubicBezTo>
                      <a:pt x="852205" y="239738"/>
                      <a:pt x="852710" y="240876"/>
                      <a:pt x="853596" y="244544"/>
                    </a:cubicBezTo>
                    <a:lnTo>
                      <a:pt x="854355" y="248339"/>
                    </a:lnTo>
                    <a:lnTo>
                      <a:pt x="855872" y="256054"/>
                    </a:lnTo>
                    <a:lnTo>
                      <a:pt x="856758" y="261366"/>
                    </a:lnTo>
                    <a:cubicBezTo>
                      <a:pt x="857896" y="268196"/>
                      <a:pt x="857517" y="265666"/>
                      <a:pt x="857643" y="266172"/>
                    </a:cubicBezTo>
                    <a:lnTo>
                      <a:pt x="857770" y="266172"/>
                    </a:lnTo>
                    <a:cubicBezTo>
                      <a:pt x="857770" y="266172"/>
                      <a:pt x="861437" y="265413"/>
                      <a:pt x="861437" y="265413"/>
                    </a:cubicBezTo>
                    <a:cubicBezTo>
                      <a:pt x="863587" y="264781"/>
                      <a:pt x="867256" y="264022"/>
                      <a:pt x="873200" y="260228"/>
                    </a:cubicBezTo>
                    <a:cubicBezTo>
                      <a:pt x="881041" y="255295"/>
                      <a:pt x="888883" y="249477"/>
                      <a:pt x="896472" y="240750"/>
                    </a:cubicBezTo>
                    <a:cubicBezTo>
                      <a:pt x="903808" y="232276"/>
                      <a:pt x="912028" y="219502"/>
                      <a:pt x="913040" y="201542"/>
                    </a:cubicBezTo>
                    <a:cubicBezTo>
                      <a:pt x="913419" y="196989"/>
                      <a:pt x="913040" y="193321"/>
                      <a:pt x="912155" y="190412"/>
                    </a:cubicBezTo>
                    <a:cubicBezTo>
                      <a:pt x="912155" y="189653"/>
                      <a:pt x="912155" y="189021"/>
                      <a:pt x="912155" y="188009"/>
                    </a:cubicBezTo>
                    <a:cubicBezTo>
                      <a:pt x="911776" y="184594"/>
                      <a:pt x="912155" y="182570"/>
                      <a:pt x="908866" y="175361"/>
                    </a:cubicBezTo>
                    <a:cubicBezTo>
                      <a:pt x="907981" y="173338"/>
                      <a:pt x="906843" y="171567"/>
                      <a:pt x="905578" y="169796"/>
                    </a:cubicBezTo>
                    <a:cubicBezTo>
                      <a:pt x="904567" y="168531"/>
                      <a:pt x="904060" y="168026"/>
                      <a:pt x="903301" y="167140"/>
                    </a:cubicBezTo>
                    <a:cubicBezTo>
                      <a:pt x="902669" y="166381"/>
                      <a:pt x="901910" y="165749"/>
                      <a:pt x="901151" y="165116"/>
                    </a:cubicBezTo>
                    <a:cubicBezTo>
                      <a:pt x="903175" y="163978"/>
                      <a:pt x="903681" y="163725"/>
                      <a:pt x="901151" y="165116"/>
                    </a:cubicBezTo>
                    <a:cubicBezTo>
                      <a:pt x="901151" y="165116"/>
                      <a:pt x="901025" y="164990"/>
                      <a:pt x="900898" y="164864"/>
                    </a:cubicBezTo>
                    <a:lnTo>
                      <a:pt x="899634" y="163725"/>
                    </a:lnTo>
                    <a:cubicBezTo>
                      <a:pt x="897484" y="162081"/>
                      <a:pt x="896345" y="161322"/>
                      <a:pt x="895460" y="160816"/>
                    </a:cubicBezTo>
                    <a:lnTo>
                      <a:pt x="893816" y="157907"/>
                    </a:lnTo>
                    <a:cubicBezTo>
                      <a:pt x="888757" y="149307"/>
                      <a:pt x="883192" y="140580"/>
                      <a:pt x="877120" y="131979"/>
                    </a:cubicBezTo>
                    <a:cubicBezTo>
                      <a:pt x="865231" y="114905"/>
                      <a:pt x="850181" y="98083"/>
                      <a:pt x="834751" y="83918"/>
                    </a:cubicBezTo>
                    <a:cubicBezTo>
                      <a:pt x="822862" y="77215"/>
                      <a:pt x="836522" y="88218"/>
                      <a:pt x="852837" y="106558"/>
                    </a:cubicBezTo>
                    <a:cubicBezTo>
                      <a:pt x="869152" y="124517"/>
                      <a:pt x="884077" y="149433"/>
                      <a:pt x="886354" y="156263"/>
                    </a:cubicBezTo>
                    <a:cubicBezTo>
                      <a:pt x="867256" y="121355"/>
                      <a:pt x="850939" y="105546"/>
                      <a:pt x="838166" y="94542"/>
                    </a:cubicBezTo>
                    <a:cubicBezTo>
                      <a:pt x="825265" y="83792"/>
                      <a:pt x="814767" y="77215"/>
                      <a:pt x="796934" y="64567"/>
                    </a:cubicBezTo>
                    <a:cubicBezTo>
                      <a:pt x="784539" y="54196"/>
                      <a:pt x="767718" y="41295"/>
                      <a:pt x="748746" y="30924"/>
                    </a:cubicBezTo>
                    <a:cubicBezTo>
                      <a:pt x="729901" y="20426"/>
                      <a:pt x="708147" y="12585"/>
                      <a:pt x="689681" y="9929"/>
                    </a:cubicBezTo>
                    <a:cubicBezTo>
                      <a:pt x="685128" y="9296"/>
                      <a:pt x="680701" y="8664"/>
                      <a:pt x="676654" y="8411"/>
                    </a:cubicBezTo>
                    <a:cubicBezTo>
                      <a:pt x="675769" y="8411"/>
                      <a:pt x="674883" y="8285"/>
                      <a:pt x="674124" y="8158"/>
                    </a:cubicBezTo>
                    <a:cubicBezTo>
                      <a:pt x="674124" y="8664"/>
                      <a:pt x="673998" y="9296"/>
                      <a:pt x="673871" y="9676"/>
                    </a:cubicBezTo>
                    <a:lnTo>
                      <a:pt x="673871" y="8664"/>
                    </a:lnTo>
                    <a:cubicBezTo>
                      <a:pt x="673871" y="8664"/>
                      <a:pt x="673998" y="8285"/>
                      <a:pt x="674124" y="8032"/>
                    </a:cubicBezTo>
                    <a:lnTo>
                      <a:pt x="674124" y="8032"/>
                    </a:lnTo>
                    <a:cubicBezTo>
                      <a:pt x="674124" y="8032"/>
                      <a:pt x="674124" y="8032"/>
                      <a:pt x="673998" y="7652"/>
                    </a:cubicBezTo>
                    <a:lnTo>
                      <a:pt x="673492" y="7399"/>
                    </a:lnTo>
                    <a:cubicBezTo>
                      <a:pt x="673492" y="7399"/>
                      <a:pt x="673492" y="7779"/>
                      <a:pt x="673492" y="7905"/>
                    </a:cubicBezTo>
                    <a:cubicBezTo>
                      <a:pt x="673492" y="7905"/>
                      <a:pt x="673492" y="9043"/>
                      <a:pt x="673492" y="10814"/>
                    </a:cubicBezTo>
                    <a:cubicBezTo>
                      <a:pt x="673492" y="9802"/>
                      <a:pt x="673492" y="8664"/>
                      <a:pt x="673492" y="7273"/>
                    </a:cubicBezTo>
                    <a:lnTo>
                      <a:pt x="673239" y="7273"/>
                    </a:lnTo>
                    <a:cubicBezTo>
                      <a:pt x="670583" y="6008"/>
                      <a:pt x="662615" y="3605"/>
                      <a:pt x="658061" y="3099"/>
                    </a:cubicBezTo>
                    <a:cubicBezTo>
                      <a:pt x="655785" y="2846"/>
                      <a:pt x="654774" y="2593"/>
                      <a:pt x="655659" y="2214"/>
                    </a:cubicBezTo>
                    <a:cubicBezTo>
                      <a:pt x="656544" y="1961"/>
                      <a:pt x="659453" y="1581"/>
                      <a:pt x="662868" y="1708"/>
                    </a:cubicBezTo>
                    <a:cubicBezTo>
                      <a:pt x="666409" y="1708"/>
                      <a:pt x="670204" y="2467"/>
                      <a:pt x="672733" y="2720"/>
                    </a:cubicBezTo>
                    <a:cubicBezTo>
                      <a:pt x="672986" y="2720"/>
                      <a:pt x="673239" y="2720"/>
                      <a:pt x="673492" y="2720"/>
                    </a:cubicBezTo>
                    <a:cubicBezTo>
                      <a:pt x="673492" y="2467"/>
                      <a:pt x="673492" y="2340"/>
                      <a:pt x="673492" y="2214"/>
                    </a:cubicBezTo>
                    <a:lnTo>
                      <a:pt x="673492" y="2214"/>
                    </a:lnTo>
                    <a:cubicBezTo>
                      <a:pt x="673492" y="2214"/>
                      <a:pt x="673492" y="2593"/>
                      <a:pt x="673492" y="2720"/>
                    </a:cubicBezTo>
                    <a:cubicBezTo>
                      <a:pt x="673745" y="2720"/>
                      <a:pt x="673998" y="2720"/>
                      <a:pt x="674251" y="2720"/>
                    </a:cubicBezTo>
                    <a:lnTo>
                      <a:pt x="674757" y="2720"/>
                    </a:lnTo>
                    <a:cubicBezTo>
                      <a:pt x="674757" y="2720"/>
                      <a:pt x="674757" y="2720"/>
                      <a:pt x="674757" y="2720"/>
                    </a:cubicBezTo>
                    <a:lnTo>
                      <a:pt x="674757" y="2720"/>
                    </a:lnTo>
                    <a:cubicBezTo>
                      <a:pt x="674757" y="2720"/>
                      <a:pt x="674757" y="2720"/>
                      <a:pt x="674757" y="2720"/>
                    </a:cubicBezTo>
                    <a:cubicBezTo>
                      <a:pt x="674757" y="2340"/>
                      <a:pt x="674757" y="2340"/>
                      <a:pt x="674757" y="2340"/>
                    </a:cubicBezTo>
                    <a:lnTo>
                      <a:pt x="674757" y="2340"/>
                    </a:lnTo>
                    <a:cubicBezTo>
                      <a:pt x="674757" y="2340"/>
                      <a:pt x="674631" y="2340"/>
                      <a:pt x="674504" y="2340"/>
                    </a:cubicBezTo>
                    <a:cubicBezTo>
                      <a:pt x="674378" y="2340"/>
                      <a:pt x="673998" y="2340"/>
                      <a:pt x="673745" y="2214"/>
                    </a:cubicBezTo>
                    <a:lnTo>
                      <a:pt x="674378" y="2214"/>
                    </a:lnTo>
                    <a:cubicBezTo>
                      <a:pt x="674378" y="2214"/>
                      <a:pt x="676401" y="2214"/>
                      <a:pt x="676401" y="2214"/>
                    </a:cubicBezTo>
                    <a:lnTo>
                      <a:pt x="673871" y="2214"/>
                    </a:lnTo>
                    <a:cubicBezTo>
                      <a:pt x="673871" y="2214"/>
                      <a:pt x="673619" y="2214"/>
                      <a:pt x="673619" y="2214"/>
                    </a:cubicBezTo>
                    <a:lnTo>
                      <a:pt x="673492" y="2214"/>
                    </a:lnTo>
                    <a:cubicBezTo>
                      <a:pt x="672228" y="2087"/>
                      <a:pt x="670330" y="1581"/>
                      <a:pt x="667042" y="949"/>
                    </a:cubicBezTo>
                    <a:cubicBezTo>
                      <a:pt x="663121" y="316"/>
                      <a:pt x="656165" y="-948"/>
                      <a:pt x="646932" y="1202"/>
                    </a:cubicBezTo>
                    <a:cubicBezTo>
                      <a:pt x="639596" y="3099"/>
                      <a:pt x="635043" y="5755"/>
                      <a:pt x="631248" y="8285"/>
                    </a:cubicBezTo>
                    <a:cubicBezTo>
                      <a:pt x="623787" y="13344"/>
                      <a:pt x="620371" y="17391"/>
                      <a:pt x="617336" y="20553"/>
                    </a:cubicBezTo>
                    <a:cubicBezTo>
                      <a:pt x="614933" y="23082"/>
                      <a:pt x="612657" y="25486"/>
                      <a:pt x="610507" y="27762"/>
                    </a:cubicBezTo>
                    <a:cubicBezTo>
                      <a:pt x="604562" y="34086"/>
                      <a:pt x="592294" y="41675"/>
                      <a:pt x="581669" y="56093"/>
                    </a:cubicBezTo>
                    <a:cubicBezTo>
                      <a:pt x="580405" y="57864"/>
                      <a:pt x="579013" y="59887"/>
                      <a:pt x="577749" y="61911"/>
                    </a:cubicBezTo>
                    <a:lnTo>
                      <a:pt x="575219" y="66338"/>
                    </a:lnTo>
                    <a:cubicBezTo>
                      <a:pt x="573701" y="69120"/>
                      <a:pt x="572184" y="72029"/>
                      <a:pt x="570539" y="74938"/>
                    </a:cubicBezTo>
                    <a:cubicBezTo>
                      <a:pt x="567504" y="80756"/>
                      <a:pt x="564595" y="86954"/>
                      <a:pt x="561560" y="93910"/>
                    </a:cubicBezTo>
                    <a:cubicBezTo>
                      <a:pt x="560421" y="96566"/>
                      <a:pt x="559157" y="99475"/>
                      <a:pt x="557892" y="102510"/>
                    </a:cubicBezTo>
                    <a:cubicBezTo>
                      <a:pt x="553971" y="99348"/>
                      <a:pt x="550050" y="96186"/>
                      <a:pt x="546256" y="93151"/>
                    </a:cubicBezTo>
                    <a:cubicBezTo>
                      <a:pt x="542209" y="89862"/>
                      <a:pt x="538288" y="86701"/>
                      <a:pt x="534367" y="83286"/>
                    </a:cubicBezTo>
                    <a:cubicBezTo>
                      <a:pt x="526399" y="76582"/>
                      <a:pt x="518431" y="69247"/>
                      <a:pt x="509451" y="62417"/>
                    </a:cubicBezTo>
                    <a:cubicBezTo>
                      <a:pt x="507174" y="60646"/>
                      <a:pt x="504898" y="59002"/>
                      <a:pt x="502494" y="57358"/>
                    </a:cubicBezTo>
                    <a:lnTo>
                      <a:pt x="498447" y="54702"/>
                    </a:lnTo>
                    <a:cubicBezTo>
                      <a:pt x="496929" y="53816"/>
                      <a:pt x="496171" y="53564"/>
                      <a:pt x="495033" y="52931"/>
                    </a:cubicBezTo>
                    <a:cubicBezTo>
                      <a:pt x="490732" y="50907"/>
                      <a:pt x="486685" y="48884"/>
                      <a:pt x="482891" y="46987"/>
                    </a:cubicBezTo>
                    <a:cubicBezTo>
                      <a:pt x="479096" y="45090"/>
                      <a:pt x="475429" y="43319"/>
                      <a:pt x="472140" y="41675"/>
                    </a:cubicBezTo>
                    <a:cubicBezTo>
                      <a:pt x="471002" y="41169"/>
                      <a:pt x="469864" y="40536"/>
                      <a:pt x="468852" y="40030"/>
                    </a:cubicBezTo>
                    <a:cubicBezTo>
                      <a:pt x="467461" y="39398"/>
                      <a:pt x="466195" y="38892"/>
                      <a:pt x="464931" y="38386"/>
                    </a:cubicBezTo>
                    <a:cubicBezTo>
                      <a:pt x="462401" y="37374"/>
                      <a:pt x="459998" y="36615"/>
                      <a:pt x="457848" y="35983"/>
                    </a:cubicBezTo>
                    <a:cubicBezTo>
                      <a:pt x="449121" y="33706"/>
                      <a:pt x="444442" y="33327"/>
                      <a:pt x="443430" y="32695"/>
                    </a:cubicBezTo>
                    <a:cubicBezTo>
                      <a:pt x="443430" y="32695"/>
                      <a:pt x="443430" y="32695"/>
                      <a:pt x="443430" y="32695"/>
                    </a:cubicBezTo>
                    <a:cubicBezTo>
                      <a:pt x="443556" y="32189"/>
                      <a:pt x="443683" y="31809"/>
                      <a:pt x="443935" y="31430"/>
                    </a:cubicBezTo>
                    <a:cubicBezTo>
                      <a:pt x="444442" y="31430"/>
                      <a:pt x="445074" y="31430"/>
                      <a:pt x="446465" y="31430"/>
                    </a:cubicBezTo>
                    <a:cubicBezTo>
                      <a:pt x="448742" y="31683"/>
                      <a:pt x="452283" y="31936"/>
                      <a:pt x="457595" y="32948"/>
                    </a:cubicBezTo>
                    <a:cubicBezTo>
                      <a:pt x="460251" y="33453"/>
                      <a:pt x="463413" y="34339"/>
                      <a:pt x="466828" y="35604"/>
                    </a:cubicBezTo>
                    <a:cubicBezTo>
                      <a:pt x="468599" y="36236"/>
                      <a:pt x="470369" y="36995"/>
                      <a:pt x="472267" y="37880"/>
                    </a:cubicBezTo>
                    <a:cubicBezTo>
                      <a:pt x="473405" y="38386"/>
                      <a:pt x="474543" y="38892"/>
                      <a:pt x="475681" y="39398"/>
                    </a:cubicBezTo>
                    <a:lnTo>
                      <a:pt x="472646" y="37880"/>
                    </a:lnTo>
                    <a:cubicBezTo>
                      <a:pt x="471002" y="37121"/>
                      <a:pt x="469231" y="36236"/>
                      <a:pt x="467461" y="35477"/>
                    </a:cubicBezTo>
                    <a:cubicBezTo>
                      <a:pt x="464046" y="34086"/>
                      <a:pt x="460757" y="33074"/>
                      <a:pt x="457975" y="32315"/>
                    </a:cubicBezTo>
                    <a:cubicBezTo>
                      <a:pt x="452157" y="30798"/>
                      <a:pt x="447730" y="30165"/>
                      <a:pt x="445327" y="29786"/>
                    </a:cubicBezTo>
                    <a:lnTo>
                      <a:pt x="444568" y="29786"/>
                    </a:lnTo>
                    <a:cubicBezTo>
                      <a:pt x="445327" y="27383"/>
                      <a:pt x="444947" y="28521"/>
                      <a:pt x="444568" y="29659"/>
                    </a:cubicBezTo>
                    <a:lnTo>
                      <a:pt x="444568" y="29659"/>
                    </a:lnTo>
                    <a:cubicBezTo>
                      <a:pt x="444568" y="29659"/>
                      <a:pt x="444568" y="29659"/>
                      <a:pt x="444568" y="29659"/>
                    </a:cubicBezTo>
                    <a:lnTo>
                      <a:pt x="441912" y="28774"/>
                    </a:lnTo>
                    <a:cubicBezTo>
                      <a:pt x="438497" y="27636"/>
                      <a:pt x="435841" y="26750"/>
                      <a:pt x="432932" y="25991"/>
                    </a:cubicBezTo>
                    <a:cubicBezTo>
                      <a:pt x="421928" y="22956"/>
                      <a:pt x="413834" y="21818"/>
                      <a:pt x="407004" y="21185"/>
                    </a:cubicBezTo>
                    <a:cubicBezTo>
                      <a:pt x="400048" y="20679"/>
                      <a:pt x="394230" y="20679"/>
                      <a:pt x="387147" y="20932"/>
                    </a:cubicBezTo>
                    <a:cubicBezTo>
                      <a:pt x="383733" y="21059"/>
                      <a:pt x="379685" y="21438"/>
                      <a:pt x="375638" y="21818"/>
                    </a:cubicBezTo>
                    <a:cubicBezTo>
                      <a:pt x="371844" y="22324"/>
                      <a:pt x="367417" y="22829"/>
                      <a:pt x="362358" y="23462"/>
                    </a:cubicBezTo>
                    <a:cubicBezTo>
                      <a:pt x="351607" y="24347"/>
                      <a:pt x="341995" y="24727"/>
                      <a:pt x="330612" y="26244"/>
                    </a:cubicBezTo>
                    <a:cubicBezTo>
                      <a:pt x="319482" y="27762"/>
                      <a:pt x="308099" y="30545"/>
                      <a:pt x="297854" y="34592"/>
                    </a:cubicBezTo>
                    <a:cubicBezTo>
                      <a:pt x="276479" y="43066"/>
                      <a:pt x="262187" y="53690"/>
                      <a:pt x="248781" y="63935"/>
                    </a:cubicBezTo>
                    <a:cubicBezTo>
                      <a:pt x="222474" y="84930"/>
                      <a:pt x="204387" y="105166"/>
                      <a:pt x="188452" y="124897"/>
                    </a:cubicBezTo>
                    <a:cubicBezTo>
                      <a:pt x="172768" y="144880"/>
                      <a:pt x="160626" y="163725"/>
                      <a:pt x="149243" y="182823"/>
                    </a:cubicBezTo>
                    <a:cubicBezTo>
                      <a:pt x="138240" y="201289"/>
                      <a:pt x="126731" y="223043"/>
                      <a:pt x="117877" y="245809"/>
                    </a:cubicBezTo>
                    <a:cubicBezTo>
                      <a:pt x="122177" y="236450"/>
                      <a:pt x="126604" y="227090"/>
                      <a:pt x="131663" y="217605"/>
                    </a:cubicBezTo>
                    <a:cubicBezTo>
                      <a:pt x="134192" y="212925"/>
                      <a:pt x="136849" y="208119"/>
                      <a:pt x="139504" y="203566"/>
                    </a:cubicBezTo>
                    <a:lnTo>
                      <a:pt x="147472" y="190412"/>
                    </a:lnTo>
                    <a:cubicBezTo>
                      <a:pt x="158223" y="172958"/>
                      <a:pt x="169480" y="155757"/>
                      <a:pt x="182128" y="138936"/>
                    </a:cubicBezTo>
                    <a:cubicBezTo>
                      <a:pt x="196167" y="123379"/>
                      <a:pt x="199328" y="122367"/>
                      <a:pt x="194901" y="129450"/>
                    </a:cubicBezTo>
                    <a:cubicBezTo>
                      <a:pt x="190602" y="136533"/>
                      <a:pt x="179598" y="152216"/>
                      <a:pt x="167583" y="171567"/>
                    </a:cubicBezTo>
                    <a:cubicBezTo>
                      <a:pt x="161764" y="181179"/>
                      <a:pt x="155314" y="191677"/>
                      <a:pt x="148864" y="202301"/>
                    </a:cubicBezTo>
                    <a:cubicBezTo>
                      <a:pt x="142540" y="212798"/>
                      <a:pt x="135963" y="224687"/>
                      <a:pt x="130778" y="235185"/>
                    </a:cubicBezTo>
                    <a:cubicBezTo>
                      <a:pt x="120027" y="256686"/>
                      <a:pt x="111427" y="275025"/>
                      <a:pt x="105608" y="284258"/>
                    </a:cubicBezTo>
                    <a:cubicBezTo>
                      <a:pt x="113956" y="268196"/>
                      <a:pt x="124707" y="242141"/>
                      <a:pt x="137986" y="216972"/>
                    </a:cubicBezTo>
                    <a:cubicBezTo>
                      <a:pt x="151646" y="192056"/>
                      <a:pt x="165053" y="170302"/>
                      <a:pt x="172642" y="157907"/>
                    </a:cubicBezTo>
                    <a:cubicBezTo>
                      <a:pt x="160879" y="174349"/>
                      <a:pt x="152026" y="188388"/>
                      <a:pt x="144437" y="200783"/>
                    </a:cubicBezTo>
                    <a:cubicBezTo>
                      <a:pt x="136722" y="213304"/>
                      <a:pt x="130525" y="225320"/>
                      <a:pt x="125592" y="236070"/>
                    </a:cubicBezTo>
                    <a:cubicBezTo>
                      <a:pt x="115347" y="257824"/>
                      <a:pt x="107885" y="276417"/>
                      <a:pt x="95490" y="301586"/>
                    </a:cubicBezTo>
                    <a:cubicBezTo>
                      <a:pt x="76772" y="347497"/>
                      <a:pt x="108011" y="283373"/>
                      <a:pt x="91316" y="321822"/>
                    </a:cubicBezTo>
                    <a:cubicBezTo>
                      <a:pt x="78290" y="348129"/>
                      <a:pt x="67413" y="372666"/>
                      <a:pt x="58306" y="396823"/>
                    </a:cubicBezTo>
                    <a:cubicBezTo>
                      <a:pt x="49200" y="421107"/>
                      <a:pt x="41611" y="443873"/>
                      <a:pt x="34276" y="467903"/>
                    </a:cubicBezTo>
                    <a:cubicBezTo>
                      <a:pt x="30607" y="479919"/>
                      <a:pt x="27193" y="492061"/>
                      <a:pt x="23904" y="504835"/>
                    </a:cubicBezTo>
                    <a:cubicBezTo>
                      <a:pt x="20616" y="517356"/>
                      <a:pt x="17833" y="531521"/>
                      <a:pt x="15810" y="545055"/>
                    </a:cubicBezTo>
                    <a:cubicBezTo>
                      <a:pt x="11762" y="571741"/>
                      <a:pt x="7336" y="600452"/>
                      <a:pt x="2403" y="632451"/>
                    </a:cubicBezTo>
                    <a:cubicBezTo>
                      <a:pt x="3289" y="649398"/>
                      <a:pt x="9106" y="604499"/>
                      <a:pt x="10624" y="613099"/>
                    </a:cubicBezTo>
                    <a:cubicBezTo>
                      <a:pt x="5818" y="644213"/>
                      <a:pt x="3921" y="657240"/>
                      <a:pt x="3035" y="668750"/>
                    </a:cubicBezTo>
                    <a:cubicBezTo>
                      <a:pt x="2150" y="680259"/>
                      <a:pt x="1139" y="689745"/>
                      <a:pt x="0" y="714281"/>
                    </a:cubicBezTo>
                    <a:cubicBezTo>
                      <a:pt x="3162" y="722882"/>
                      <a:pt x="3035" y="700622"/>
                      <a:pt x="5692" y="669635"/>
                    </a:cubicBezTo>
                    <a:cubicBezTo>
                      <a:pt x="8854" y="639154"/>
                      <a:pt x="13533" y="599566"/>
                      <a:pt x="17454" y="573765"/>
                    </a:cubicBezTo>
                    <a:cubicBezTo>
                      <a:pt x="22639" y="556944"/>
                      <a:pt x="27066" y="543410"/>
                      <a:pt x="21122" y="594381"/>
                    </a:cubicBezTo>
                    <a:cubicBezTo>
                      <a:pt x="20489" y="584516"/>
                      <a:pt x="17327" y="604120"/>
                      <a:pt x="13660" y="631312"/>
                    </a:cubicBezTo>
                    <a:cubicBezTo>
                      <a:pt x="9359" y="658252"/>
                      <a:pt x="6830" y="693539"/>
                      <a:pt x="6577" y="714408"/>
                    </a:cubicBezTo>
                    <a:cubicBezTo>
                      <a:pt x="7968" y="727941"/>
                      <a:pt x="8600" y="707831"/>
                      <a:pt x="10245" y="692021"/>
                    </a:cubicBezTo>
                    <a:cubicBezTo>
                      <a:pt x="11889" y="676212"/>
                      <a:pt x="13153" y="664576"/>
                      <a:pt x="11636" y="694298"/>
                    </a:cubicBezTo>
                    <a:cubicBezTo>
                      <a:pt x="8727" y="729332"/>
                      <a:pt x="8980" y="763355"/>
                      <a:pt x="13660" y="796239"/>
                    </a:cubicBezTo>
                    <a:lnTo>
                      <a:pt x="17074" y="820649"/>
                    </a:lnTo>
                    <a:lnTo>
                      <a:pt x="18845" y="833044"/>
                    </a:lnTo>
                    <a:cubicBezTo>
                      <a:pt x="19604" y="837597"/>
                      <a:pt x="20616" y="842150"/>
                      <a:pt x="22007" y="846577"/>
                    </a:cubicBezTo>
                    <a:cubicBezTo>
                      <a:pt x="27572" y="864283"/>
                      <a:pt x="37184" y="879714"/>
                      <a:pt x="48188" y="893753"/>
                    </a:cubicBezTo>
                    <a:cubicBezTo>
                      <a:pt x="50718" y="894891"/>
                      <a:pt x="55271" y="899065"/>
                      <a:pt x="60962" y="904503"/>
                    </a:cubicBezTo>
                    <a:cubicBezTo>
                      <a:pt x="63744" y="907159"/>
                      <a:pt x="66906" y="910195"/>
                      <a:pt x="70321" y="913357"/>
                    </a:cubicBezTo>
                    <a:cubicBezTo>
                      <a:pt x="71839" y="914748"/>
                      <a:pt x="73737" y="916645"/>
                      <a:pt x="76013" y="918542"/>
                    </a:cubicBezTo>
                    <a:cubicBezTo>
                      <a:pt x="78163" y="920313"/>
                      <a:pt x="80187" y="921704"/>
                      <a:pt x="82210" y="923095"/>
                    </a:cubicBezTo>
                    <a:cubicBezTo>
                      <a:pt x="86258" y="925878"/>
                      <a:pt x="90178" y="928281"/>
                      <a:pt x="93719" y="930557"/>
                    </a:cubicBezTo>
                    <a:cubicBezTo>
                      <a:pt x="96881" y="932581"/>
                      <a:pt x="99917" y="934731"/>
                      <a:pt x="102826" y="936629"/>
                    </a:cubicBezTo>
                    <a:cubicBezTo>
                      <a:pt x="108518" y="940549"/>
                      <a:pt x="113071" y="943079"/>
                      <a:pt x="114842" y="942700"/>
                    </a:cubicBezTo>
                    <a:cubicBezTo>
                      <a:pt x="105862" y="936502"/>
                      <a:pt x="99159" y="931063"/>
                      <a:pt x="92202" y="927016"/>
                    </a:cubicBezTo>
                    <a:cubicBezTo>
                      <a:pt x="88534" y="924740"/>
                      <a:pt x="85119" y="922463"/>
                      <a:pt x="81705" y="920060"/>
                    </a:cubicBezTo>
                    <a:cubicBezTo>
                      <a:pt x="78416" y="917910"/>
                      <a:pt x="74495" y="914368"/>
                      <a:pt x="72345" y="911966"/>
                    </a:cubicBezTo>
                    <a:cubicBezTo>
                      <a:pt x="61974" y="901847"/>
                      <a:pt x="54006" y="892361"/>
                      <a:pt x="47429" y="882876"/>
                    </a:cubicBezTo>
                    <a:cubicBezTo>
                      <a:pt x="40852" y="873390"/>
                      <a:pt x="35540" y="863777"/>
                      <a:pt x="31366" y="852648"/>
                    </a:cubicBezTo>
                    <a:cubicBezTo>
                      <a:pt x="29343" y="847083"/>
                      <a:pt x="27445" y="841138"/>
                      <a:pt x="26308" y="834561"/>
                    </a:cubicBezTo>
                    <a:cubicBezTo>
                      <a:pt x="25422" y="828237"/>
                      <a:pt x="24410" y="821534"/>
                      <a:pt x="23272" y="814198"/>
                    </a:cubicBezTo>
                    <a:cubicBezTo>
                      <a:pt x="27952" y="833929"/>
                      <a:pt x="27319" y="824823"/>
                      <a:pt x="27445" y="816854"/>
                    </a:cubicBezTo>
                    <a:cubicBezTo>
                      <a:pt x="28204" y="820775"/>
                      <a:pt x="28963" y="825075"/>
                      <a:pt x="29722" y="829755"/>
                    </a:cubicBezTo>
                    <a:cubicBezTo>
                      <a:pt x="34022" y="854418"/>
                      <a:pt x="50591" y="879587"/>
                      <a:pt x="80439" y="907792"/>
                    </a:cubicBezTo>
                    <a:cubicBezTo>
                      <a:pt x="84234" y="911460"/>
                      <a:pt x="90432" y="915507"/>
                      <a:pt x="99159" y="921072"/>
                    </a:cubicBezTo>
                    <a:cubicBezTo>
                      <a:pt x="105103" y="924866"/>
                      <a:pt x="110794" y="929546"/>
                      <a:pt x="116865" y="934099"/>
                    </a:cubicBezTo>
                    <a:cubicBezTo>
                      <a:pt x="116612" y="933973"/>
                      <a:pt x="116359" y="933719"/>
                      <a:pt x="116106" y="933593"/>
                    </a:cubicBezTo>
                    <a:cubicBezTo>
                      <a:pt x="106241" y="926131"/>
                      <a:pt x="97388" y="921072"/>
                      <a:pt x="88787" y="916139"/>
                    </a:cubicBezTo>
                    <a:cubicBezTo>
                      <a:pt x="80060" y="911206"/>
                      <a:pt x="73230" y="904503"/>
                      <a:pt x="65895" y="897800"/>
                    </a:cubicBezTo>
                    <a:cubicBezTo>
                      <a:pt x="58559" y="890844"/>
                      <a:pt x="50844" y="882876"/>
                      <a:pt x="43003" y="871872"/>
                    </a:cubicBezTo>
                    <a:cubicBezTo>
                      <a:pt x="53121" y="886670"/>
                      <a:pt x="64124" y="898306"/>
                      <a:pt x="73610" y="907918"/>
                    </a:cubicBezTo>
                    <a:cubicBezTo>
                      <a:pt x="83349" y="918290"/>
                      <a:pt x="94226" y="923728"/>
                      <a:pt x="100423" y="928914"/>
                    </a:cubicBezTo>
                    <a:cubicBezTo>
                      <a:pt x="102194" y="928534"/>
                      <a:pt x="106494" y="930937"/>
                      <a:pt x="112691" y="935490"/>
                    </a:cubicBezTo>
                    <a:cubicBezTo>
                      <a:pt x="115853" y="937767"/>
                      <a:pt x="119395" y="940423"/>
                      <a:pt x="123694" y="943332"/>
                    </a:cubicBezTo>
                    <a:cubicBezTo>
                      <a:pt x="127742" y="945988"/>
                      <a:pt x="131916" y="949276"/>
                      <a:pt x="136595" y="952818"/>
                    </a:cubicBezTo>
                    <a:cubicBezTo>
                      <a:pt x="141023" y="956233"/>
                      <a:pt x="146713" y="960533"/>
                      <a:pt x="152912" y="963062"/>
                    </a:cubicBezTo>
                    <a:cubicBezTo>
                      <a:pt x="158982" y="965719"/>
                      <a:pt x="165306" y="967742"/>
                      <a:pt x="171377" y="970019"/>
                    </a:cubicBezTo>
                    <a:cubicBezTo>
                      <a:pt x="183139" y="974192"/>
                      <a:pt x="195028" y="980643"/>
                      <a:pt x="206538" y="985196"/>
                    </a:cubicBezTo>
                    <a:lnTo>
                      <a:pt x="207297" y="983172"/>
                    </a:lnTo>
                    <a:cubicBezTo>
                      <a:pt x="206790" y="982160"/>
                      <a:pt x="204767" y="980643"/>
                      <a:pt x="189336" y="974066"/>
                    </a:cubicBezTo>
                    <a:cubicBezTo>
                      <a:pt x="188198" y="974572"/>
                      <a:pt x="186049" y="973307"/>
                      <a:pt x="170744" y="967995"/>
                    </a:cubicBezTo>
                    <a:cubicBezTo>
                      <a:pt x="174792" y="967489"/>
                      <a:pt x="155567" y="960533"/>
                      <a:pt x="153291" y="958003"/>
                    </a:cubicBezTo>
                    <a:cubicBezTo>
                      <a:pt x="163156" y="962177"/>
                      <a:pt x="174665" y="964833"/>
                      <a:pt x="186174" y="969892"/>
                    </a:cubicBezTo>
                    <a:cubicBezTo>
                      <a:pt x="199075" y="975710"/>
                      <a:pt x="209193" y="980263"/>
                      <a:pt x="216909" y="983425"/>
                    </a:cubicBezTo>
                    <a:cubicBezTo>
                      <a:pt x="238284" y="990634"/>
                      <a:pt x="260796" y="996705"/>
                      <a:pt x="285839" y="998476"/>
                    </a:cubicBezTo>
                    <a:cubicBezTo>
                      <a:pt x="287736" y="998223"/>
                      <a:pt x="289634" y="997085"/>
                      <a:pt x="291404" y="996199"/>
                    </a:cubicBezTo>
                    <a:cubicBezTo>
                      <a:pt x="292037" y="996073"/>
                      <a:pt x="292542" y="995820"/>
                      <a:pt x="293175" y="995694"/>
                    </a:cubicBezTo>
                    <a:cubicBezTo>
                      <a:pt x="296336" y="995061"/>
                      <a:pt x="300384" y="997464"/>
                      <a:pt x="305949" y="996579"/>
                    </a:cubicBezTo>
                    <a:cubicBezTo>
                      <a:pt x="311134" y="995188"/>
                      <a:pt x="316699" y="993164"/>
                      <a:pt x="323276" y="990887"/>
                    </a:cubicBezTo>
                    <a:lnTo>
                      <a:pt x="323276" y="990887"/>
                    </a:lnTo>
                    <a:cubicBezTo>
                      <a:pt x="323276" y="990887"/>
                      <a:pt x="323403" y="990761"/>
                      <a:pt x="323403" y="990761"/>
                    </a:cubicBezTo>
                    <a:cubicBezTo>
                      <a:pt x="333015" y="984184"/>
                      <a:pt x="343765" y="974572"/>
                      <a:pt x="354390" y="962557"/>
                    </a:cubicBezTo>
                    <a:cubicBezTo>
                      <a:pt x="354390" y="961797"/>
                      <a:pt x="354010" y="961292"/>
                      <a:pt x="353504" y="961165"/>
                    </a:cubicBezTo>
                    <a:cubicBezTo>
                      <a:pt x="368934" y="943964"/>
                      <a:pt x="384744" y="921704"/>
                      <a:pt x="400807" y="894512"/>
                    </a:cubicBezTo>
                    <a:cubicBezTo>
                      <a:pt x="405233" y="887050"/>
                      <a:pt x="409534" y="879587"/>
                      <a:pt x="413960" y="872125"/>
                    </a:cubicBezTo>
                    <a:cubicBezTo>
                      <a:pt x="414213" y="872125"/>
                      <a:pt x="414467" y="872125"/>
                      <a:pt x="414592" y="872125"/>
                    </a:cubicBezTo>
                    <a:cubicBezTo>
                      <a:pt x="409534" y="881737"/>
                      <a:pt x="405233" y="890844"/>
                      <a:pt x="402071" y="898179"/>
                    </a:cubicBezTo>
                    <a:cubicBezTo>
                      <a:pt x="406245" y="891097"/>
                      <a:pt x="409787" y="885026"/>
                      <a:pt x="413075" y="879461"/>
                    </a:cubicBezTo>
                    <a:cubicBezTo>
                      <a:pt x="412822" y="879967"/>
                      <a:pt x="412696" y="880473"/>
                      <a:pt x="412569" y="881105"/>
                    </a:cubicBezTo>
                    <a:cubicBezTo>
                      <a:pt x="419525" y="869722"/>
                      <a:pt x="424458" y="861501"/>
                      <a:pt x="430402" y="851762"/>
                    </a:cubicBezTo>
                    <a:cubicBezTo>
                      <a:pt x="435967" y="841770"/>
                      <a:pt x="443935" y="831020"/>
                      <a:pt x="452283" y="811416"/>
                    </a:cubicBezTo>
                    <a:cubicBezTo>
                      <a:pt x="457089" y="797124"/>
                      <a:pt x="457089" y="792444"/>
                      <a:pt x="456963" y="787891"/>
                    </a:cubicBezTo>
                    <a:cubicBezTo>
                      <a:pt x="461896" y="775496"/>
                      <a:pt x="466575" y="763102"/>
                      <a:pt x="472014" y="751086"/>
                    </a:cubicBezTo>
                    <a:cubicBezTo>
                      <a:pt x="480487" y="732620"/>
                      <a:pt x="487950" y="715926"/>
                      <a:pt x="494526" y="700875"/>
                    </a:cubicBezTo>
                    <a:cubicBezTo>
                      <a:pt x="494526" y="702266"/>
                      <a:pt x="494779" y="703531"/>
                      <a:pt x="494906" y="705175"/>
                    </a:cubicBezTo>
                    <a:cubicBezTo>
                      <a:pt x="495285" y="708969"/>
                      <a:pt x="495538" y="713902"/>
                      <a:pt x="495918" y="719214"/>
                    </a:cubicBezTo>
                    <a:cubicBezTo>
                      <a:pt x="491239" y="731988"/>
                      <a:pt x="484155" y="750074"/>
                      <a:pt x="473405" y="776635"/>
                    </a:cubicBezTo>
                    <a:cubicBezTo>
                      <a:pt x="465058" y="803068"/>
                      <a:pt x="473785" y="777520"/>
                      <a:pt x="486432" y="747924"/>
                    </a:cubicBezTo>
                    <a:cubicBezTo>
                      <a:pt x="489720" y="740083"/>
                      <a:pt x="493135" y="731735"/>
                      <a:pt x="496424" y="724020"/>
                    </a:cubicBezTo>
                    <a:cubicBezTo>
                      <a:pt x="496677" y="727055"/>
                      <a:pt x="497056" y="730217"/>
                      <a:pt x="497562" y="733506"/>
                    </a:cubicBezTo>
                    <a:cubicBezTo>
                      <a:pt x="495538" y="739703"/>
                      <a:pt x="492630" y="747545"/>
                      <a:pt x="486938" y="761457"/>
                    </a:cubicBezTo>
                    <a:cubicBezTo>
                      <a:pt x="489973" y="758801"/>
                      <a:pt x="495538" y="747292"/>
                      <a:pt x="498827" y="740589"/>
                    </a:cubicBezTo>
                    <a:cubicBezTo>
                      <a:pt x="498827" y="741095"/>
                      <a:pt x="498953" y="741601"/>
                      <a:pt x="499080" y="742106"/>
                    </a:cubicBezTo>
                    <a:cubicBezTo>
                      <a:pt x="497436" y="746406"/>
                      <a:pt x="494906" y="753110"/>
                      <a:pt x="490985" y="763228"/>
                    </a:cubicBezTo>
                    <a:cubicBezTo>
                      <a:pt x="494147" y="756019"/>
                      <a:pt x="496803" y="749822"/>
                      <a:pt x="499459" y="744130"/>
                    </a:cubicBezTo>
                    <a:cubicBezTo>
                      <a:pt x="499839" y="745774"/>
                      <a:pt x="500345" y="747545"/>
                      <a:pt x="500724" y="749316"/>
                    </a:cubicBezTo>
                    <a:cubicBezTo>
                      <a:pt x="497562" y="756651"/>
                      <a:pt x="494653" y="763734"/>
                      <a:pt x="491871" y="770184"/>
                    </a:cubicBezTo>
                    <a:cubicBezTo>
                      <a:pt x="488961" y="777394"/>
                      <a:pt x="486432" y="784223"/>
                      <a:pt x="484029" y="790674"/>
                    </a:cubicBezTo>
                    <a:cubicBezTo>
                      <a:pt x="479350" y="803954"/>
                      <a:pt x="475681" y="814325"/>
                      <a:pt x="473405" y="820902"/>
                    </a:cubicBezTo>
                    <a:cubicBezTo>
                      <a:pt x="481246" y="803068"/>
                      <a:pt x="489847" y="779797"/>
                      <a:pt x="496424" y="764872"/>
                    </a:cubicBezTo>
                    <a:cubicBezTo>
                      <a:pt x="498447" y="760193"/>
                      <a:pt x="500091" y="756145"/>
                      <a:pt x="501483" y="752730"/>
                    </a:cubicBezTo>
                    <a:cubicBezTo>
                      <a:pt x="502494" y="756778"/>
                      <a:pt x="503506" y="760952"/>
                      <a:pt x="504518" y="764999"/>
                    </a:cubicBezTo>
                    <a:cubicBezTo>
                      <a:pt x="505404" y="769046"/>
                      <a:pt x="506415" y="772967"/>
                      <a:pt x="507301" y="776888"/>
                    </a:cubicBezTo>
                    <a:cubicBezTo>
                      <a:pt x="508313" y="781061"/>
                      <a:pt x="509577" y="784856"/>
                      <a:pt x="510716" y="788397"/>
                    </a:cubicBezTo>
                    <a:cubicBezTo>
                      <a:pt x="515522" y="802816"/>
                      <a:pt x="520455" y="814072"/>
                      <a:pt x="523110" y="821534"/>
                    </a:cubicBezTo>
                    <a:cubicBezTo>
                      <a:pt x="517545" y="810025"/>
                      <a:pt x="512487" y="798009"/>
                      <a:pt x="509325" y="789535"/>
                    </a:cubicBezTo>
                    <a:cubicBezTo>
                      <a:pt x="506163" y="781061"/>
                      <a:pt x="504518" y="776129"/>
                      <a:pt x="504771" y="780935"/>
                    </a:cubicBezTo>
                    <a:cubicBezTo>
                      <a:pt x="511221" y="801930"/>
                      <a:pt x="517798" y="814831"/>
                      <a:pt x="522858" y="826214"/>
                    </a:cubicBezTo>
                    <a:cubicBezTo>
                      <a:pt x="528043" y="837470"/>
                      <a:pt x="533103" y="846956"/>
                      <a:pt x="538035" y="855430"/>
                    </a:cubicBezTo>
                    <a:cubicBezTo>
                      <a:pt x="543221" y="864157"/>
                      <a:pt x="548532" y="872504"/>
                      <a:pt x="556374" y="881990"/>
                    </a:cubicBezTo>
                    <a:cubicBezTo>
                      <a:pt x="560295" y="886796"/>
                      <a:pt x="564848" y="891855"/>
                      <a:pt x="570539" y="897168"/>
                    </a:cubicBezTo>
                    <a:cubicBezTo>
                      <a:pt x="576737" y="902859"/>
                      <a:pt x="582555" y="907286"/>
                      <a:pt x="589638" y="912598"/>
                    </a:cubicBezTo>
                    <a:cubicBezTo>
                      <a:pt x="598870" y="917530"/>
                      <a:pt x="584073" y="905136"/>
                      <a:pt x="577116" y="897294"/>
                    </a:cubicBezTo>
                    <a:cubicBezTo>
                      <a:pt x="573449" y="893247"/>
                      <a:pt x="572057" y="891097"/>
                      <a:pt x="576358" y="894512"/>
                    </a:cubicBezTo>
                    <a:cubicBezTo>
                      <a:pt x="581416" y="898179"/>
                      <a:pt x="590270" y="905895"/>
                      <a:pt x="611518" y="919428"/>
                    </a:cubicBezTo>
                    <a:cubicBezTo>
                      <a:pt x="607597" y="917910"/>
                      <a:pt x="616956" y="925498"/>
                      <a:pt x="635422" y="935490"/>
                    </a:cubicBezTo>
                    <a:cubicBezTo>
                      <a:pt x="644655" y="940423"/>
                      <a:pt x="656291" y="945861"/>
                      <a:pt x="669571" y="950668"/>
                    </a:cubicBezTo>
                    <a:cubicBezTo>
                      <a:pt x="684242" y="956106"/>
                      <a:pt x="701191" y="959015"/>
                      <a:pt x="717633" y="959900"/>
                    </a:cubicBezTo>
                    <a:cubicBezTo>
                      <a:pt x="725854" y="960406"/>
                      <a:pt x="733948" y="960406"/>
                      <a:pt x="741790" y="960154"/>
                    </a:cubicBezTo>
                    <a:lnTo>
                      <a:pt x="753426" y="959647"/>
                    </a:lnTo>
                    <a:cubicBezTo>
                      <a:pt x="757347" y="959395"/>
                      <a:pt x="761900" y="958509"/>
                      <a:pt x="766074" y="958003"/>
                    </a:cubicBezTo>
                    <a:lnTo>
                      <a:pt x="772398" y="956992"/>
                    </a:lnTo>
                    <a:lnTo>
                      <a:pt x="775559" y="956486"/>
                    </a:lnTo>
                    <a:lnTo>
                      <a:pt x="776318" y="956486"/>
                    </a:lnTo>
                    <a:cubicBezTo>
                      <a:pt x="776318" y="955853"/>
                      <a:pt x="776318" y="955347"/>
                      <a:pt x="776318" y="954841"/>
                    </a:cubicBezTo>
                    <a:lnTo>
                      <a:pt x="776318" y="955347"/>
                    </a:lnTo>
                    <a:cubicBezTo>
                      <a:pt x="776318" y="955347"/>
                      <a:pt x="776318" y="956106"/>
                      <a:pt x="776318" y="956359"/>
                    </a:cubicBezTo>
                    <a:lnTo>
                      <a:pt x="776318" y="956359"/>
                    </a:lnTo>
                    <a:cubicBezTo>
                      <a:pt x="776318" y="956359"/>
                      <a:pt x="776318" y="956359"/>
                      <a:pt x="776318" y="956359"/>
                    </a:cubicBezTo>
                    <a:lnTo>
                      <a:pt x="776318" y="956359"/>
                    </a:lnTo>
                    <a:cubicBezTo>
                      <a:pt x="776318" y="956359"/>
                      <a:pt x="777330" y="956359"/>
                      <a:pt x="777330" y="956359"/>
                    </a:cubicBezTo>
                    <a:cubicBezTo>
                      <a:pt x="777583" y="957244"/>
                      <a:pt x="777709" y="958003"/>
                      <a:pt x="777330" y="956359"/>
                    </a:cubicBezTo>
                    <a:lnTo>
                      <a:pt x="777330" y="956359"/>
                    </a:lnTo>
                    <a:cubicBezTo>
                      <a:pt x="777456" y="956992"/>
                      <a:pt x="777583" y="957624"/>
                      <a:pt x="777709" y="958383"/>
                    </a:cubicBezTo>
                    <a:lnTo>
                      <a:pt x="777709" y="958383"/>
                    </a:lnTo>
                    <a:cubicBezTo>
                      <a:pt x="777709" y="958383"/>
                      <a:pt x="777204" y="958383"/>
                      <a:pt x="777204" y="958383"/>
                    </a:cubicBezTo>
                    <a:lnTo>
                      <a:pt x="776824" y="958383"/>
                    </a:lnTo>
                    <a:cubicBezTo>
                      <a:pt x="776824" y="958383"/>
                      <a:pt x="776445" y="958383"/>
                      <a:pt x="776445" y="958383"/>
                    </a:cubicBezTo>
                    <a:cubicBezTo>
                      <a:pt x="776445" y="958383"/>
                      <a:pt x="776445" y="958383"/>
                      <a:pt x="776445" y="958383"/>
                    </a:cubicBezTo>
                    <a:lnTo>
                      <a:pt x="776445" y="958383"/>
                    </a:lnTo>
                    <a:cubicBezTo>
                      <a:pt x="776445" y="958383"/>
                      <a:pt x="774674" y="958635"/>
                      <a:pt x="774674" y="958635"/>
                    </a:cubicBezTo>
                    <a:cubicBezTo>
                      <a:pt x="769868" y="959395"/>
                      <a:pt x="765188" y="960154"/>
                      <a:pt x="760509" y="960912"/>
                    </a:cubicBezTo>
                    <a:cubicBezTo>
                      <a:pt x="755576" y="961797"/>
                      <a:pt x="751782" y="961924"/>
                      <a:pt x="747734" y="962177"/>
                    </a:cubicBezTo>
                    <a:cubicBezTo>
                      <a:pt x="743560" y="962303"/>
                      <a:pt x="739513" y="962557"/>
                      <a:pt x="735592" y="962683"/>
                    </a:cubicBezTo>
                    <a:cubicBezTo>
                      <a:pt x="727498" y="962936"/>
                      <a:pt x="719403" y="962809"/>
                      <a:pt x="711562" y="962430"/>
                    </a:cubicBezTo>
                    <a:cubicBezTo>
                      <a:pt x="695879" y="961545"/>
                      <a:pt x="680701" y="959015"/>
                      <a:pt x="667927" y="955727"/>
                    </a:cubicBezTo>
                    <a:cubicBezTo>
                      <a:pt x="685254" y="961671"/>
                      <a:pt x="704479" y="964327"/>
                      <a:pt x="722186" y="964580"/>
                    </a:cubicBezTo>
                    <a:cubicBezTo>
                      <a:pt x="740272" y="964833"/>
                      <a:pt x="755323" y="964074"/>
                      <a:pt x="774042" y="960406"/>
                    </a:cubicBezTo>
                    <a:lnTo>
                      <a:pt x="776951" y="959900"/>
                    </a:lnTo>
                    <a:cubicBezTo>
                      <a:pt x="776951" y="959900"/>
                      <a:pt x="776951" y="960659"/>
                      <a:pt x="776951" y="959900"/>
                    </a:cubicBezTo>
                    <a:lnTo>
                      <a:pt x="776951" y="959900"/>
                    </a:lnTo>
                    <a:cubicBezTo>
                      <a:pt x="776951" y="959900"/>
                      <a:pt x="778468" y="959900"/>
                      <a:pt x="778468" y="959900"/>
                    </a:cubicBezTo>
                    <a:cubicBezTo>
                      <a:pt x="780112" y="959900"/>
                      <a:pt x="782895" y="959900"/>
                      <a:pt x="787575" y="959521"/>
                    </a:cubicBezTo>
                    <a:cubicBezTo>
                      <a:pt x="789725" y="959268"/>
                      <a:pt x="792760" y="958762"/>
                      <a:pt x="795922" y="957877"/>
                    </a:cubicBezTo>
                    <a:cubicBezTo>
                      <a:pt x="799084" y="956992"/>
                      <a:pt x="803510" y="954968"/>
                      <a:pt x="805914" y="953450"/>
                    </a:cubicBezTo>
                    <a:cubicBezTo>
                      <a:pt x="816158" y="946620"/>
                      <a:pt x="817802" y="943205"/>
                      <a:pt x="820332" y="940929"/>
                    </a:cubicBezTo>
                    <a:cubicBezTo>
                      <a:pt x="822609" y="938526"/>
                      <a:pt x="822988" y="938146"/>
                      <a:pt x="824506" y="936881"/>
                    </a:cubicBezTo>
                    <a:cubicBezTo>
                      <a:pt x="834877" y="927649"/>
                      <a:pt x="842087" y="920692"/>
                      <a:pt x="848031" y="915128"/>
                    </a:cubicBezTo>
                    <a:cubicBezTo>
                      <a:pt x="854987" y="903239"/>
                      <a:pt x="874212" y="880093"/>
                      <a:pt x="895207" y="842656"/>
                    </a:cubicBezTo>
                    <a:cubicBezTo>
                      <a:pt x="917467" y="805219"/>
                      <a:pt x="931253" y="773726"/>
                      <a:pt x="940865" y="756904"/>
                    </a:cubicBezTo>
                    <a:cubicBezTo>
                      <a:pt x="950351" y="739324"/>
                      <a:pt x="953387" y="735403"/>
                      <a:pt x="946304" y="754248"/>
                    </a:cubicBezTo>
                    <a:cubicBezTo>
                      <a:pt x="962114" y="724652"/>
                      <a:pt x="970334" y="705301"/>
                      <a:pt x="977417" y="682662"/>
                    </a:cubicBezTo>
                    <a:cubicBezTo>
                      <a:pt x="980832" y="671532"/>
                      <a:pt x="983867" y="659896"/>
                      <a:pt x="987156" y="646489"/>
                    </a:cubicBezTo>
                    <a:cubicBezTo>
                      <a:pt x="990571" y="632830"/>
                      <a:pt x="993986" y="618159"/>
                      <a:pt x="1000310" y="600199"/>
                    </a:cubicBezTo>
                    <a:cubicBezTo>
                      <a:pt x="1009543" y="571868"/>
                      <a:pt x="1002966" y="586666"/>
                      <a:pt x="997021" y="600958"/>
                    </a:cubicBezTo>
                    <a:cubicBezTo>
                      <a:pt x="991456" y="614870"/>
                      <a:pt x="986397" y="628530"/>
                      <a:pt x="995124" y="598428"/>
                    </a:cubicBezTo>
                    <a:cubicBezTo>
                      <a:pt x="1002839" y="578192"/>
                      <a:pt x="1012325" y="558335"/>
                      <a:pt x="1020546" y="534683"/>
                    </a:cubicBezTo>
                    <a:cubicBezTo>
                      <a:pt x="1028893" y="510400"/>
                      <a:pt x="1033320" y="485231"/>
                      <a:pt x="1036861" y="459050"/>
                    </a:cubicBezTo>
                    <a:cubicBezTo>
                      <a:pt x="1034079" y="484851"/>
                      <a:pt x="1030285" y="510273"/>
                      <a:pt x="1023835" y="532786"/>
                    </a:cubicBezTo>
                    <a:cubicBezTo>
                      <a:pt x="1017511" y="554793"/>
                      <a:pt x="1011313" y="570982"/>
                      <a:pt x="1007772" y="582745"/>
                    </a:cubicBezTo>
                    <a:cubicBezTo>
                      <a:pt x="1014475" y="565670"/>
                      <a:pt x="1020799" y="549734"/>
                      <a:pt x="1025731" y="533672"/>
                    </a:cubicBezTo>
                    <a:cubicBezTo>
                      <a:pt x="1030791" y="516977"/>
                      <a:pt x="1033447" y="502432"/>
                      <a:pt x="1035724" y="488013"/>
                    </a:cubicBezTo>
                    <a:cubicBezTo>
                      <a:pt x="1037873" y="473721"/>
                      <a:pt x="1039138" y="459935"/>
                      <a:pt x="1040530" y="445896"/>
                    </a:cubicBezTo>
                    <a:cubicBezTo>
                      <a:pt x="1041162" y="439067"/>
                      <a:pt x="1041921" y="432110"/>
                      <a:pt x="1042680" y="424775"/>
                    </a:cubicBezTo>
                    <a:cubicBezTo>
                      <a:pt x="1042933" y="421613"/>
                      <a:pt x="1043944" y="417312"/>
                      <a:pt x="1043944" y="408585"/>
                    </a:cubicBezTo>
                    <a:cubicBezTo>
                      <a:pt x="1043944" y="406435"/>
                      <a:pt x="1043818" y="404032"/>
                      <a:pt x="1043438" y="401250"/>
                    </a:cubicBezTo>
                    <a:close/>
                    <a:moveTo>
                      <a:pt x="502115" y="692527"/>
                    </a:moveTo>
                    <a:cubicBezTo>
                      <a:pt x="501862" y="685950"/>
                      <a:pt x="501609" y="683547"/>
                      <a:pt x="501357" y="683547"/>
                    </a:cubicBezTo>
                    <a:cubicBezTo>
                      <a:pt x="503001" y="679626"/>
                      <a:pt x="504645" y="675832"/>
                      <a:pt x="506163" y="672164"/>
                    </a:cubicBezTo>
                    <a:cubicBezTo>
                      <a:pt x="506163" y="674188"/>
                      <a:pt x="506036" y="676338"/>
                      <a:pt x="505910" y="678488"/>
                    </a:cubicBezTo>
                    <a:cubicBezTo>
                      <a:pt x="504771" y="685445"/>
                      <a:pt x="504771" y="688986"/>
                      <a:pt x="502242" y="697839"/>
                    </a:cubicBezTo>
                    <a:cubicBezTo>
                      <a:pt x="502242" y="695815"/>
                      <a:pt x="502242" y="694045"/>
                      <a:pt x="501989" y="692527"/>
                    </a:cubicBezTo>
                    <a:close/>
                    <a:moveTo>
                      <a:pt x="337188" y="712890"/>
                    </a:moveTo>
                    <a:cubicBezTo>
                      <a:pt x="341489" y="710361"/>
                      <a:pt x="334280" y="724779"/>
                      <a:pt x="333142" y="729712"/>
                    </a:cubicBezTo>
                    <a:cubicBezTo>
                      <a:pt x="330106" y="726170"/>
                      <a:pt x="318343" y="754754"/>
                      <a:pt x="311640" y="762343"/>
                    </a:cubicBezTo>
                    <a:cubicBezTo>
                      <a:pt x="310249" y="766643"/>
                      <a:pt x="308858" y="770943"/>
                      <a:pt x="306708" y="776002"/>
                    </a:cubicBezTo>
                    <a:cubicBezTo>
                      <a:pt x="305569" y="769299"/>
                      <a:pt x="304431" y="761963"/>
                      <a:pt x="303672" y="755007"/>
                    </a:cubicBezTo>
                    <a:cubicBezTo>
                      <a:pt x="302028" y="742106"/>
                      <a:pt x="301269" y="730091"/>
                      <a:pt x="299878" y="724905"/>
                    </a:cubicBezTo>
                    <a:cubicBezTo>
                      <a:pt x="310249" y="706313"/>
                      <a:pt x="302028" y="675959"/>
                      <a:pt x="309996" y="647501"/>
                    </a:cubicBezTo>
                    <a:cubicBezTo>
                      <a:pt x="306581" y="639786"/>
                      <a:pt x="303925" y="665335"/>
                      <a:pt x="300889" y="668750"/>
                    </a:cubicBezTo>
                    <a:cubicBezTo>
                      <a:pt x="306328" y="648766"/>
                      <a:pt x="303166" y="647375"/>
                      <a:pt x="303293" y="634854"/>
                    </a:cubicBezTo>
                    <a:cubicBezTo>
                      <a:pt x="308731" y="617779"/>
                      <a:pt x="318091" y="583757"/>
                      <a:pt x="319988" y="603740"/>
                    </a:cubicBezTo>
                    <a:cubicBezTo>
                      <a:pt x="322138" y="577306"/>
                      <a:pt x="326185" y="581227"/>
                      <a:pt x="335292" y="550493"/>
                    </a:cubicBezTo>
                    <a:cubicBezTo>
                      <a:pt x="334659" y="547205"/>
                      <a:pt x="327956" y="554793"/>
                      <a:pt x="331623" y="543663"/>
                    </a:cubicBezTo>
                    <a:cubicBezTo>
                      <a:pt x="337947" y="520012"/>
                      <a:pt x="348825" y="498764"/>
                      <a:pt x="343892" y="519000"/>
                    </a:cubicBezTo>
                    <a:cubicBezTo>
                      <a:pt x="352492" y="502052"/>
                      <a:pt x="349963" y="503443"/>
                      <a:pt x="352366" y="492314"/>
                    </a:cubicBezTo>
                    <a:cubicBezTo>
                      <a:pt x="356919" y="481437"/>
                      <a:pt x="360840" y="472330"/>
                      <a:pt x="364128" y="464362"/>
                    </a:cubicBezTo>
                    <a:cubicBezTo>
                      <a:pt x="367417" y="456773"/>
                      <a:pt x="370325" y="450449"/>
                      <a:pt x="372982" y="444505"/>
                    </a:cubicBezTo>
                    <a:cubicBezTo>
                      <a:pt x="378294" y="432616"/>
                      <a:pt x="382594" y="422624"/>
                      <a:pt x="387274" y="409597"/>
                    </a:cubicBezTo>
                    <a:cubicBezTo>
                      <a:pt x="381709" y="419589"/>
                      <a:pt x="376397" y="429454"/>
                      <a:pt x="371337" y="439320"/>
                    </a:cubicBezTo>
                    <a:cubicBezTo>
                      <a:pt x="363623" y="447793"/>
                      <a:pt x="364635" y="439320"/>
                      <a:pt x="369567" y="427684"/>
                    </a:cubicBezTo>
                    <a:cubicBezTo>
                      <a:pt x="374373" y="416048"/>
                      <a:pt x="383226" y="401376"/>
                      <a:pt x="389045" y="397329"/>
                    </a:cubicBezTo>
                    <a:cubicBezTo>
                      <a:pt x="382088" y="405550"/>
                      <a:pt x="372855" y="425154"/>
                      <a:pt x="370958" y="432743"/>
                    </a:cubicBezTo>
                    <a:cubicBezTo>
                      <a:pt x="382468" y="413897"/>
                      <a:pt x="384365" y="406815"/>
                      <a:pt x="393851" y="393408"/>
                    </a:cubicBezTo>
                    <a:cubicBezTo>
                      <a:pt x="399542" y="380381"/>
                      <a:pt x="387147" y="396823"/>
                      <a:pt x="392839" y="386199"/>
                    </a:cubicBezTo>
                    <a:cubicBezTo>
                      <a:pt x="414719" y="359386"/>
                      <a:pt x="419020" y="336746"/>
                      <a:pt x="441406" y="309807"/>
                    </a:cubicBezTo>
                    <a:cubicBezTo>
                      <a:pt x="441406" y="307277"/>
                      <a:pt x="439762" y="308162"/>
                      <a:pt x="437991" y="309554"/>
                    </a:cubicBezTo>
                    <a:cubicBezTo>
                      <a:pt x="436220" y="311071"/>
                      <a:pt x="434324" y="312716"/>
                      <a:pt x="433817" y="311071"/>
                    </a:cubicBezTo>
                    <a:cubicBezTo>
                      <a:pt x="439129" y="304242"/>
                      <a:pt x="440773" y="302218"/>
                      <a:pt x="442671" y="300068"/>
                    </a:cubicBezTo>
                    <a:cubicBezTo>
                      <a:pt x="444568" y="297918"/>
                      <a:pt x="446086" y="296021"/>
                      <a:pt x="451018" y="292353"/>
                    </a:cubicBezTo>
                    <a:cubicBezTo>
                      <a:pt x="450512" y="288685"/>
                      <a:pt x="445959" y="291973"/>
                      <a:pt x="440900" y="298171"/>
                    </a:cubicBezTo>
                    <a:cubicBezTo>
                      <a:pt x="436220" y="303609"/>
                      <a:pt x="431288" y="313601"/>
                      <a:pt x="426988" y="319672"/>
                    </a:cubicBezTo>
                    <a:cubicBezTo>
                      <a:pt x="422055" y="322328"/>
                      <a:pt x="417754" y="324478"/>
                      <a:pt x="424458" y="311324"/>
                    </a:cubicBezTo>
                    <a:cubicBezTo>
                      <a:pt x="424711" y="314739"/>
                      <a:pt x="428000" y="310186"/>
                      <a:pt x="432300" y="303989"/>
                    </a:cubicBezTo>
                    <a:cubicBezTo>
                      <a:pt x="436220" y="298044"/>
                      <a:pt x="442291" y="291088"/>
                      <a:pt x="446592" y="287420"/>
                    </a:cubicBezTo>
                    <a:cubicBezTo>
                      <a:pt x="448236" y="284005"/>
                      <a:pt x="443810" y="286914"/>
                      <a:pt x="440268" y="289570"/>
                    </a:cubicBezTo>
                    <a:cubicBezTo>
                      <a:pt x="436853" y="292353"/>
                      <a:pt x="434324" y="294376"/>
                      <a:pt x="439636" y="288052"/>
                    </a:cubicBezTo>
                    <a:cubicBezTo>
                      <a:pt x="454813" y="275784"/>
                      <a:pt x="471002" y="268828"/>
                      <a:pt x="487317" y="267690"/>
                    </a:cubicBezTo>
                    <a:cubicBezTo>
                      <a:pt x="487823" y="265034"/>
                      <a:pt x="492503" y="263895"/>
                      <a:pt x="496929" y="263642"/>
                    </a:cubicBezTo>
                    <a:cubicBezTo>
                      <a:pt x="501483" y="263263"/>
                      <a:pt x="505783" y="263516"/>
                      <a:pt x="506542" y="260860"/>
                    </a:cubicBezTo>
                    <a:cubicBezTo>
                      <a:pt x="495918" y="261619"/>
                      <a:pt x="489468" y="261998"/>
                      <a:pt x="483649" y="262378"/>
                    </a:cubicBezTo>
                    <a:cubicBezTo>
                      <a:pt x="477705" y="262757"/>
                      <a:pt x="472140" y="262884"/>
                      <a:pt x="464425" y="266046"/>
                    </a:cubicBezTo>
                    <a:cubicBezTo>
                      <a:pt x="468852" y="262504"/>
                      <a:pt x="466322" y="262631"/>
                      <a:pt x="463792" y="262378"/>
                    </a:cubicBezTo>
                    <a:cubicBezTo>
                      <a:pt x="474922" y="256560"/>
                      <a:pt x="486432" y="253145"/>
                      <a:pt x="497941" y="252639"/>
                    </a:cubicBezTo>
                    <a:cubicBezTo>
                      <a:pt x="500724" y="252639"/>
                      <a:pt x="503253" y="252639"/>
                      <a:pt x="505783" y="252765"/>
                    </a:cubicBezTo>
                    <a:cubicBezTo>
                      <a:pt x="502242" y="253018"/>
                      <a:pt x="499332" y="253651"/>
                      <a:pt x="496677" y="254283"/>
                    </a:cubicBezTo>
                    <a:cubicBezTo>
                      <a:pt x="491239" y="255801"/>
                      <a:pt x="486685" y="257698"/>
                      <a:pt x="479982" y="260481"/>
                    </a:cubicBezTo>
                    <a:cubicBezTo>
                      <a:pt x="489088" y="257571"/>
                      <a:pt x="496677" y="257445"/>
                      <a:pt x="501357" y="258330"/>
                    </a:cubicBezTo>
                    <a:cubicBezTo>
                      <a:pt x="501989" y="255674"/>
                      <a:pt x="507048" y="255801"/>
                      <a:pt x="513119" y="257698"/>
                    </a:cubicBezTo>
                    <a:cubicBezTo>
                      <a:pt x="519190" y="259595"/>
                      <a:pt x="525513" y="263516"/>
                      <a:pt x="530320" y="267057"/>
                    </a:cubicBezTo>
                    <a:lnTo>
                      <a:pt x="531711" y="265287"/>
                    </a:lnTo>
                    <a:cubicBezTo>
                      <a:pt x="531711" y="265287"/>
                      <a:pt x="531964" y="263642"/>
                      <a:pt x="527917" y="261366"/>
                    </a:cubicBezTo>
                    <a:cubicBezTo>
                      <a:pt x="527284" y="261872"/>
                      <a:pt x="526652" y="261872"/>
                      <a:pt x="522605" y="259974"/>
                    </a:cubicBezTo>
                    <a:cubicBezTo>
                      <a:pt x="524249" y="258710"/>
                      <a:pt x="520075" y="256560"/>
                      <a:pt x="518936" y="255042"/>
                    </a:cubicBezTo>
                    <a:cubicBezTo>
                      <a:pt x="532723" y="259216"/>
                      <a:pt x="542335" y="268196"/>
                      <a:pt x="547394" y="281096"/>
                    </a:cubicBezTo>
                    <a:cubicBezTo>
                      <a:pt x="547141" y="281729"/>
                      <a:pt x="546888" y="282235"/>
                      <a:pt x="546635" y="282867"/>
                    </a:cubicBezTo>
                    <a:cubicBezTo>
                      <a:pt x="543853" y="285649"/>
                      <a:pt x="540438" y="292100"/>
                      <a:pt x="536390" y="301712"/>
                    </a:cubicBezTo>
                    <a:cubicBezTo>
                      <a:pt x="536897" y="302091"/>
                      <a:pt x="537276" y="302218"/>
                      <a:pt x="537782" y="302471"/>
                    </a:cubicBezTo>
                    <a:cubicBezTo>
                      <a:pt x="533735" y="311324"/>
                      <a:pt x="529434" y="320684"/>
                      <a:pt x="524755" y="330928"/>
                    </a:cubicBezTo>
                    <a:cubicBezTo>
                      <a:pt x="524376" y="330928"/>
                      <a:pt x="524122" y="330802"/>
                      <a:pt x="523743" y="330549"/>
                    </a:cubicBezTo>
                    <a:cubicBezTo>
                      <a:pt x="524628" y="327513"/>
                      <a:pt x="525260" y="324604"/>
                      <a:pt x="525387" y="322201"/>
                    </a:cubicBezTo>
                    <a:cubicBezTo>
                      <a:pt x="524376" y="324351"/>
                      <a:pt x="523490" y="326122"/>
                      <a:pt x="522605" y="327766"/>
                    </a:cubicBezTo>
                    <a:cubicBezTo>
                      <a:pt x="522605" y="327513"/>
                      <a:pt x="522605" y="327513"/>
                      <a:pt x="522605" y="327261"/>
                    </a:cubicBezTo>
                    <a:cubicBezTo>
                      <a:pt x="519063" y="334090"/>
                      <a:pt x="516534" y="336746"/>
                      <a:pt x="512107" y="348003"/>
                    </a:cubicBezTo>
                    <a:cubicBezTo>
                      <a:pt x="511475" y="352429"/>
                      <a:pt x="512612" y="354327"/>
                      <a:pt x="513751" y="356097"/>
                    </a:cubicBezTo>
                    <a:cubicBezTo>
                      <a:pt x="508945" y="367227"/>
                      <a:pt x="504012" y="379243"/>
                      <a:pt x="498953" y="391891"/>
                    </a:cubicBezTo>
                    <a:cubicBezTo>
                      <a:pt x="498827" y="392143"/>
                      <a:pt x="498574" y="392396"/>
                      <a:pt x="498447" y="392523"/>
                    </a:cubicBezTo>
                    <a:cubicBezTo>
                      <a:pt x="497688" y="380255"/>
                      <a:pt x="490479" y="387590"/>
                      <a:pt x="501483" y="356097"/>
                    </a:cubicBezTo>
                    <a:cubicBezTo>
                      <a:pt x="504771" y="339782"/>
                      <a:pt x="490606" y="385819"/>
                      <a:pt x="489214" y="382658"/>
                    </a:cubicBezTo>
                    <a:cubicBezTo>
                      <a:pt x="492123" y="368366"/>
                      <a:pt x="488961" y="371275"/>
                      <a:pt x="493009" y="358880"/>
                    </a:cubicBezTo>
                    <a:cubicBezTo>
                      <a:pt x="488582" y="359639"/>
                      <a:pt x="484282" y="374942"/>
                      <a:pt x="488961" y="357109"/>
                    </a:cubicBezTo>
                    <a:cubicBezTo>
                      <a:pt x="483523" y="370010"/>
                      <a:pt x="480487" y="372413"/>
                      <a:pt x="474543" y="389614"/>
                    </a:cubicBezTo>
                    <a:cubicBezTo>
                      <a:pt x="476440" y="395052"/>
                      <a:pt x="484788" y="367607"/>
                      <a:pt x="486179" y="375195"/>
                    </a:cubicBezTo>
                    <a:cubicBezTo>
                      <a:pt x="478717" y="393408"/>
                      <a:pt x="480108" y="395938"/>
                      <a:pt x="481753" y="398594"/>
                    </a:cubicBezTo>
                    <a:cubicBezTo>
                      <a:pt x="478970" y="397961"/>
                      <a:pt x="472267" y="419209"/>
                      <a:pt x="469484" y="418577"/>
                    </a:cubicBezTo>
                    <a:cubicBezTo>
                      <a:pt x="476693" y="395558"/>
                      <a:pt x="471761" y="405550"/>
                      <a:pt x="466322" y="411115"/>
                    </a:cubicBezTo>
                    <a:cubicBezTo>
                      <a:pt x="473152" y="394420"/>
                      <a:pt x="470369" y="389487"/>
                      <a:pt x="467334" y="405297"/>
                    </a:cubicBezTo>
                    <a:cubicBezTo>
                      <a:pt x="463666" y="406435"/>
                      <a:pt x="473785" y="384934"/>
                      <a:pt x="472519" y="382278"/>
                    </a:cubicBezTo>
                    <a:cubicBezTo>
                      <a:pt x="468725" y="392143"/>
                      <a:pt x="465816" y="399226"/>
                      <a:pt x="463160" y="403653"/>
                    </a:cubicBezTo>
                    <a:cubicBezTo>
                      <a:pt x="466702" y="402135"/>
                      <a:pt x="458734" y="430087"/>
                      <a:pt x="453042" y="436916"/>
                    </a:cubicBezTo>
                    <a:cubicBezTo>
                      <a:pt x="455445" y="430340"/>
                      <a:pt x="457595" y="424016"/>
                      <a:pt x="455065" y="425281"/>
                    </a:cubicBezTo>
                    <a:cubicBezTo>
                      <a:pt x="448363" y="445390"/>
                      <a:pt x="445074" y="445137"/>
                      <a:pt x="438750" y="462338"/>
                    </a:cubicBezTo>
                    <a:cubicBezTo>
                      <a:pt x="439382" y="468536"/>
                      <a:pt x="452283" y="445390"/>
                      <a:pt x="442924" y="470180"/>
                    </a:cubicBezTo>
                    <a:cubicBezTo>
                      <a:pt x="441027" y="464741"/>
                      <a:pt x="416743" y="523427"/>
                      <a:pt x="411810" y="532407"/>
                    </a:cubicBezTo>
                    <a:cubicBezTo>
                      <a:pt x="416617" y="512803"/>
                      <a:pt x="427873" y="495855"/>
                      <a:pt x="428505" y="483207"/>
                    </a:cubicBezTo>
                    <a:cubicBezTo>
                      <a:pt x="422435" y="498637"/>
                      <a:pt x="415478" y="518621"/>
                      <a:pt x="410798" y="525830"/>
                    </a:cubicBezTo>
                    <a:cubicBezTo>
                      <a:pt x="412316" y="530257"/>
                      <a:pt x="411431" y="538478"/>
                      <a:pt x="408648" y="549861"/>
                    </a:cubicBezTo>
                    <a:cubicBezTo>
                      <a:pt x="399416" y="573006"/>
                      <a:pt x="393851" y="589195"/>
                      <a:pt x="393851" y="576800"/>
                    </a:cubicBezTo>
                    <a:cubicBezTo>
                      <a:pt x="385756" y="594634"/>
                      <a:pt x="386895" y="598555"/>
                      <a:pt x="379052" y="620182"/>
                    </a:cubicBezTo>
                    <a:cubicBezTo>
                      <a:pt x="375132" y="637004"/>
                      <a:pt x="388918" y="603993"/>
                      <a:pt x="384238" y="622079"/>
                    </a:cubicBezTo>
                    <a:cubicBezTo>
                      <a:pt x="381330" y="627771"/>
                      <a:pt x="378547" y="632956"/>
                      <a:pt x="375385" y="638395"/>
                    </a:cubicBezTo>
                    <a:cubicBezTo>
                      <a:pt x="371970" y="644086"/>
                      <a:pt x="368555" y="649905"/>
                      <a:pt x="365014" y="656355"/>
                    </a:cubicBezTo>
                    <a:cubicBezTo>
                      <a:pt x="367923" y="649778"/>
                      <a:pt x="370579" y="643454"/>
                      <a:pt x="372603" y="638016"/>
                    </a:cubicBezTo>
                    <a:cubicBezTo>
                      <a:pt x="374626" y="632577"/>
                      <a:pt x="375638" y="628403"/>
                      <a:pt x="376144" y="624862"/>
                    </a:cubicBezTo>
                    <a:cubicBezTo>
                      <a:pt x="372476" y="633968"/>
                      <a:pt x="368808" y="641051"/>
                      <a:pt x="365772" y="648134"/>
                    </a:cubicBezTo>
                    <a:cubicBezTo>
                      <a:pt x="362737" y="655216"/>
                      <a:pt x="360081" y="662173"/>
                      <a:pt x="356919" y="671405"/>
                    </a:cubicBezTo>
                    <a:cubicBezTo>
                      <a:pt x="357299" y="679374"/>
                      <a:pt x="365267" y="654837"/>
                      <a:pt x="365646" y="662805"/>
                    </a:cubicBezTo>
                    <a:cubicBezTo>
                      <a:pt x="353378" y="689618"/>
                      <a:pt x="337063" y="723388"/>
                      <a:pt x="347560" y="692148"/>
                    </a:cubicBezTo>
                    <a:cubicBezTo>
                      <a:pt x="343512" y="701254"/>
                      <a:pt x="340098" y="708337"/>
                      <a:pt x="337188" y="712511"/>
                    </a:cubicBezTo>
                    <a:close/>
                    <a:moveTo>
                      <a:pt x="300637" y="784350"/>
                    </a:moveTo>
                    <a:cubicBezTo>
                      <a:pt x="300889" y="785362"/>
                      <a:pt x="301143" y="786247"/>
                      <a:pt x="301396" y="786879"/>
                    </a:cubicBezTo>
                    <a:cubicBezTo>
                      <a:pt x="301016" y="787638"/>
                      <a:pt x="300637" y="788270"/>
                      <a:pt x="300257" y="789030"/>
                    </a:cubicBezTo>
                    <a:cubicBezTo>
                      <a:pt x="300004" y="786879"/>
                      <a:pt x="300004" y="784982"/>
                      <a:pt x="300637" y="784350"/>
                    </a:cubicBezTo>
                    <a:close/>
                    <a:moveTo>
                      <a:pt x="302787" y="798136"/>
                    </a:moveTo>
                    <a:cubicBezTo>
                      <a:pt x="302407" y="797251"/>
                      <a:pt x="302155" y="796239"/>
                      <a:pt x="301775" y="795353"/>
                    </a:cubicBezTo>
                    <a:cubicBezTo>
                      <a:pt x="304810" y="792192"/>
                      <a:pt x="307340" y="790168"/>
                      <a:pt x="308352" y="792318"/>
                    </a:cubicBezTo>
                    <a:cubicBezTo>
                      <a:pt x="306834" y="794974"/>
                      <a:pt x="305190" y="797503"/>
                      <a:pt x="303546" y="800033"/>
                    </a:cubicBezTo>
                    <a:cubicBezTo>
                      <a:pt x="303293" y="799400"/>
                      <a:pt x="303040" y="798895"/>
                      <a:pt x="302787" y="798136"/>
                    </a:cubicBezTo>
                    <a:close/>
                    <a:moveTo>
                      <a:pt x="301775" y="824190"/>
                    </a:moveTo>
                    <a:cubicBezTo>
                      <a:pt x="301775" y="824190"/>
                      <a:pt x="301775" y="824190"/>
                      <a:pt x="301775" y="824190"/>
                    </a:cubicBezTo>
                    <a:cubicBezTo>
                      <a:pt x="301775" y="824190"/>
                      <a:pt x="301775" y="824190"/>
                      <a:pt x="301775" y="824190"/>
                    </a:cubicBezTo>
                    <a:close/>
                    <a:moveTo>
                      <a:pt x="299498" y="820902"/>
                    </a:moveTo>
                    <a:cubicBezTo>
                      <a:pt x="299498" y="820902"/>
                      <a:pt x="299498" y="820902"/>
                      <a:pt x="299498" y="821028"/>
                    </a:cubicBezTo>
                    <a:cubicBezTo>
                      <a:pt x="299245" y="820649"/>
                      <a:pt x="298866" y="820143"/>
                      <a:pt x="298486" y="819764"/>
                    </a:cubicBezTo>
                    <a:cubicBezTo>
                      <a:pt x="298740" y="820143"/>
                      <a:pt x="299119" y="820522"/>
                      <a:pt x="299372" y="820902"/>
                    </a:cubicBezTo>
                    <a:close/>
                    <a:moveTo>
                      <a:pt x="291910" y="812048"/>
                    </a:moveTo>
                    <a:lnTo>
                      <a:pt x="292795" y="812934"/>
                    </a:lnTo>
                    <a:cubicBezTo>
                      <a:pt x="292162" y="812301"/>
                      <a:pt x="291530" y="811543"/>
                      <a:pt x="290898" y="810910"/>
                    </a:cubicBezTo>
                    <a:lnTo>
                      <a:pt x="291910" y="812048"/>
                    </a:lnTo>
                    <a:close/>
                    <a:moveTo>
                      <a:pt x="518431" y="642316"/>
                    </a:moveTo>
                    <a:cubicBezTo>
                      <a:pt x="518431" y="642316"/>
                      <a:pt x="518431" y="643327"/>
                      <a:pt x="518431" y="643707"/>
                    </a:cubicBezTo>
                    <a:lnTo>
                      <a:pt x="518431" y="643707"/>
                    </a:lnTo>
                    <a:cubicBezTo>
                      <a:pt x="518431" y="643707"/>
                      <a:pt x="518431" y="642695"/>
                      <a:pt x="518431" y="642316"/>
                    </a:cubicBezTo>
                    <a:close/>
                    <a:moveTo>
                      <a:pt x="522478" y="643075"/>
                    </a:moveTo>
                    <a:lnTo>
                      <a:pt x="522478" y="643075"/>
                    </a:lnTo>
                    <a:cubicBezTo>
                      <a:pt x="522478" y="643075"/>
                      <a:pt x="522478" y="643075"/>
                      <a:pt x="522478" y="643075"/>
                    </a:cubicBezTo>
                    <a:lnTo>
                      <a:pt x="522478" y="643075"/>
                    </a:lnTo>
                    <a:cubicBezTo>
                      <a:pt x="522478" y="643075"/>
                      <a:pt x="522478" y="643075"/>
                      <a:pt x="522478" y="643075"/>
                    </a:cubicBezTo>
                    <a:lnTo>
                      <a:pt x="522478" y="643075"/>
                    </a:lnTo>
                    <a:cubicBezTo>
                      <a:pt x="522478" y="643075"/>
                      <a:pt x="522605" y="643075"/>
                      <a:pt x="522731" y="643075"/>
                    </a:cubicBezTo>
                    <a:lnTo>
                      <a:pt x="522731" y="643075"/>
                    </a:lnTo>
                    <a:cubicBezTo>
                      <a:pt x="522731" y="643075"/>
                      <a:pt x="522478" y="643075"/>
                      <a:pt x="522351" y="643075"/>
                    </a:cubicBezTo>
                    <a:lnTo>
                      <a:pt x="522351" y="643075"/>
                    </a:lnTo>
                    <a:cubicBezTo>
                      <a:pt x="522351" y="643075"/>
                      <a:pt x="522351" y="643075"/>
                      <a:pt x="522351" y="643075"/>
                    </a:cubicBezTo>
                    <a:cubicBezTo>
                      <a:pt x="522351" y="643075"/>
                      <a:pt x="522351" y="643075"/>
                      <a:pt x="522351" y="643075"/>
                    </a:cubicBezTo>
                    <a:close/>
                    <a:moveTo>
                      <a:pt x="515774" y="649272"/>
                    </a:moveTo>
                    <a:lnTo>
                      <a:pt x="515774" y="649272"/>
                    </a:lnTo>
                    <a:lnTo>
                      <a:pt x="515774" y="649272"/>
                    </a:lnTo>
                    <a:lnTo>
                      <a:pt x="515774" y="649272"/>
                    </a:lnTo>
                    <a:close/>
                    <a:moveTo>
                      <a:pt x="774927" y="807622"/>
                    </a:moveTo>
                    <a:cubicBezTo>
                      <a:pt x="774927" y="807622"/>
                      <a:pt x="774927" y="807622"/>
                      <a:pt x="774927" y="807622"/>
                    </a:cubicBezTo>
                    <a:cubicBezTo>
                      <a:pt x="774927" y="807622"/>
                      <a:pt x="774927" y="807622"/>
                      <a:pt x="774927" y="807622"/>
                    </a:cubicBezTo>
                    <a:close/>
                    <a:moveTo>
                      <a:pt x="773030" y="808507"/>
                    </a:moveTo>
                    <a:cubicBezTo>
                      <a:pt x="773030" y="808507"/>
                      <a:pt x="772777" y="808507"/>
                      <a:pt x="772777" y="808633"/>
                    </a:cubicBezTo>
                    <a:cubicBezTo>
                      <a:pt x="771891" y="809013"/>
                      <a:pt x="771259" y="809392"/>
                      <a:pt x="770627" y="809772"/>
                    </a:cubicBezTo>
                    <a:cubicBezTo>
                      <a:pt x="771006" y="809519"/>
                      <a:pt x="771259" y="809392"/>
                      <a:pt x="771639" y="809139"/>
                    </a:cubicBezTo>
                    <a:cubicBezTo>
                      <a:pt x="772018" y="809013"/>
                      <a:pt x="772271" y="808760"/>
                      <a:pt x="772651" y="808633"/>
                    </a:cubicBezTo>
                    <a:cubicBezTo>
                      <a:pt x="772651" y="808633"/>
                      <a:pt x="772903" y="808633"/>
                      <a:pt x="773030" y="808507"/>
                    </a:cubicBezTo>
                    <a:close/>
                    <a:moveTo>
                      <a:pt x="767086" y="812554"/>
                    </a:moveTo>
                    <a:cubicBezTo>
                      <a:pt x="767086" y="812554"/>
                      <a:pt x="766959" y="812807"/>
                      <a:pt x="766959" y="812807"/>
                    </a:cubicBezTo>
                    <a:cubicBezTo>
                      <a:pt x="766959" y="812807"/>
                      <a:pt x="766959" y="812681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554"/>
                    </a:cubicBezTo>
                    <a:cubicBezTo>
                      <a:pt x="767086" y="812554"/>
                      <a:pt x="767086" y="812554"/>
                      <a:pt x="767086" y="812428"/>
                    </a:cubicBezTo>
                    <a:cubicBezTo>
                      <a:pt x="767086" y="812428"/>
                      <a:pt x="767086" y="812428"/>
                      <a:pt x="767086" y="812428"/>
                    </a:cubicBezTo>
                    <a:cubicBezTo>
                      <a:pt x="767086" y="812428"/>
                      <a:pt x="767086" y="812554"/>
                      <a:pt x="767086" y="812554"/>
                    </a:cubicBezTo>
                    <a:cubicBezTo>
                      <a:pt x="767086" y="813313"/>
                      <a:pt x="767086" y="813440"/>
                      <a:pt x="767086" y="812554"/>
                    </a:cubicBezTo>
                    <a:close/>
                    <a:moveTo>
                      <a:pt x="767086" y="810784"/>
                    </a:moveTo>
                    <a:cubicBezTo>
                      <a:pt x="767086" y="810784"/>
                      <a:pt x="767086" y="810404"/>
                      <a:pt x="767086" y="810151"/>
                    </a:cubicBezTo>
                    <a:cubicBezTo>
                      <a:pt x="767086" y="810151"/>
                      <a:pt x="767086" y="810151"/>
                      <a:pt x="767086" y="810278"/>
                    </a:cubicBezTo>
                    <a:cubicBezTo>
                      <a:pt x="767086" y="810278"/>
                      <a:pt x="767086" y="810531"/>
                      <a:pt x="767086" y="810657"/>
                    </a:cubicBezTo>
                    <a:lnTo>
                      <a:pt x="767086" y="810657"/>
                    </a:lnTo>
                    <a:close/>
                    <a:moveTo>
                      <a:pt x="767086" y="810784"/>
                    </a:moveTo>
                    <a:cubicBezTo>
                      <a:pt x="767086" y="810784"/>
                      <a:pt x="767086" y="810404"/>
                      <a:pt x="767086" y="810151"/>
                    </a:cubicBezTo>
                    <a:cubicBezTo>
                      <a:pt x="767086" y="810151"/>
                      <a:pt x="767086" y="810151"/>
                      <a:pt x="767086" y="810151"/>
                    </a:cubicBezTo>
                    <a:cubicBezTo>
                      <a:pt x="767086" y="810404"/>
                      <a:pt x="767086" y="810531"/>
                      <a:pt x="767086" y="810784"/>
                    </a:cubicBezTo>
                    <a:lnTo>
                      <a:pt x="767086" y="810784"/>
                    </a:lnTo>
                    <a:close/>
                    <a:moveTo>
                      <a:pt x="765188" y="803448"/>
                    </a:moveTo>
                    <a:cubicBezTo>
                      <a:pt x="765188" y="803448"/>
                      <a:pt x="765567" y="804460"/>
                      <a:pt x="765694" y="804966"/>
                    </a:cubicBezTo>
                    <a:cubicBezTo>
                      <a:pt x="765694" y="804966"/>
                      <a:pt x="765694" y="805092"/>
                      <a:pt x="765694" y="805219"/>
                    </a:cubicBezTo>
                    <a:cubicBezTo>
                      <a:pt x="765441" y="804460"/>
                      <a:pt x="765062" y="803574"/>
                      <a:pt x="764808" y="802689"/>
                    </a:cubicBezTo>
                    <a:cubicBezTo>
                      <a:pt x="764808" y="802942"/>
                      <a:pt x="765062" y="803195"/>
                      <a:pt x="765062" y="803448"/>
                    </a:cubicBezTo>
                    <a:close/>
                    <a:moveTo>
                      <a:pt x="767086" y="810531"/>
                    </a:moveTo>
                    <a:cubicBezTo>
                      <a:pt x="767086" y="810531"/>
                      <a:pt x="767086" y="810531"/>
                      <a:pt x="767086" y="810404"/>
                    </a:cubicBezTo>
                    <a:cubicBezTo>
                      <a:pt x="767086" y="810404"/>
                      <a:pt x="767086" y="810404"/>
                      <a:pt x="767086" y="810404"/>
                    </a:cubicBezTo>
                    <a:lnTo>
                      <a:pt x="767086" y="810404"/>
                    </a:lnTo>
                    <a:close/>
                    <a:moveTo>
                      <a:pt x="764303" y="786879"/>
                    </a:moveTo>
                    <a:lnTo>
                      <a:pt x="764303" y="786879"/>
                    </a:lnTo>
                    <a:cubicBezTo>
                      <a:pt x="764303" y="786879"/>
                      <a:pt x="764683" y="790294"/>
                      <a:pt x="764683" y="790294"/>
                    </a:cubicBezTo>
                    <a:cubicBezTo>
                      <a:pt x="764683" y="790294"/>
                      <a:pt x="764683" y="790294"/>
                      <a:pt x="764683" y="790294"/>
                    </a:cubicBezTo>
                    <a:lnTo>
                      <a:pt x="764303" y="786879"/>
                    </a:lnTo>
                    <a:close/>
                    <a:moveTo>
                      <a:pt x="768224" y="811289"/>
                    </a:moveTo>
                    <a:cubicBezTo>
                      <a:pt x="768224" y="811289"/>
                      <a:pt x="768097" y="811416"/>
                      <a:pt x="767970" y="811543"/>
                    </a:cubicBezTo>
                    <a:cubicBezTo>
                      <a:pt x="767970" y="811543"/>
                      <a:pt x="768097" y="811416"/>
                      <a:pt x="768224" y="811289"/>
                    </a:cubicBezTo>
                    <a:close/>
                    <a:moveTo>
                      <a:pt x="769489" y="810404"/>
                    </a:moveTo>
                    <a:cubicBezTo>
                      <a:pt x="769489" y="810404"/>
                      <a:pt x="769741" y="810278"/>
                      <a:pt x="769868" y="810151"/>
                    </a:cubicBezTo>
                    <a:cubicBezTo>
                      <a:pt x="769615" y="810278"/>
                      <a:pt x="769362" y="810531"/>
                      <a:pt x="769109" y="810657"/>
                    </a:cubicBezTo>
                    <a:cubicBezTo>
                      <a:pt x="769236" y="810657"/>
                      <a:pt x="769362" y="810404"/>
                      <a:pt x="769489" y="810404"/>
                    </a:cubicBezTo>
                    <a:close/>
                    <a:moveTo>
                      <a:pt x="765694" y="789409"/>
                    </a:moveTo>
                    <a:cubicBezTo>
                      <a:pt x="765694" y="788524"/>
                      <a:pt x="765694" y="787765"/>
                      <a:pt x="765567" y="786879"/>
                    </a:cubicBezTo>
                    <a:cubicBezTo>
                      <a:pt x="765441" y="784603"/>
                      <a:pt x="765315" y="782200"/>
                      <a:pt x="765694" y="789409"/>
                    </a:cubicBezTo>
                    <a:cubicBezTo>
                      <a:pt x="765694" y="789409"/>
                      <a:pt x="765694" y="789409"/>
                      <a:pt x="765694" y="789409"/>
                    </a:cubicBezTo>
                    <a:close/>
                    <a:moveTo>
                      <a:pt x="763417" y="768919"/>
                    </a:moveTo>
                    <a:cubicBezTo>
                      <a:pt x="762532" y="769805"/>
                      <a:pt x="761646" y="770564"/>
                      <a:pt x="760762" y="771322"/>
                    </a:cubicBezTo>
                    <a:cubicBezTo>
                      <a:pt x="760762" y="771322"/>
                      <a:pt x="760762" y="771322"/>
                      <a:pt x="760762" y="771322"/>
                    </a:cubicBezTo>
                    <a:cubicBezTo>
                      <a:pt x="761646" y="770437"/>
                      <a:pt x="762532" y="769679"/>
                      <a:pt x="763417" y="768793"/>
                    </a:cubicBezTo>
                    <a:lnTo>
                      <a:pt x="763417" y="768793"/>
                    </a:lnTo>
                    <a:close/>
                    <a:moveTo>
                      <a:pt x="988674" y="368619"/>
                    </a:moveTo>
                    <a:lnTo>
                      <a:pt x="988674" y="370263"/>
                    </a:lnTo>
                    <a:cubicBezTo>
                      <a:pt x="988674" y="370263"/>
                      <a:pt x="988674" y="370642"/>
                      <a:pt x="988674" y="370642"/>
                    </a:cubicBezTo>
                    <a:cubicBezTo>
                      <a:pt x="988674" y="369883"/>
                      <a:pt x="988674" y="369251"/>
                      <a:pt x="988674" y="368492"/>
                    </a:cubicBezTo>
                    <a:lnTo>
                      <a:pt x="988674" y="368492"/>
                    </a:lnTo>
                    <a:close/>
                    <a:moveTo>
                      <a:pt x="787195" y="760698"/>
                    </a:moveTo>
                    <a:cubicBezTo>
                      <a:pt x="784792" y="764619"/>
                      <a:pt x="782389" y="768540"/>
                      <a:pt x="779859" y="772081"/>
                    </a:cubicBezTo>
                    <a:cubicBezTo>
                      <a:pt x="779354" y="772841"/>
                      <a:pt x="778721" y="773599"/>
                      <a:pt x="778089" y="774484"/>
                    </a:cubicBezTo>
                    <a:cubicBezTo>
                      <a:pt x="777836" y="773979"/>
                      <a:pt x="777709" y="773473"/>
                      <a:pt x="777456" y="772967"/>
                    </a:cubicBezTo>
                    <a:lnTo>
                      <a:pt x="774674" y="773346"/>
                    </a:lnTo>
                    <a:cubicBezTo>
                      <a:pt x="774674" y="773346"/>
                      <a:pt x="774674" y="773346"/>
                      <a:pt x="774674" y="773346"/>
                    </a:cubicBezTo>
                    <a:lnTo>
                      <a:pt x="777456" y="772967"/>
                    </a:lnTo>
                    <a:cubicBezTo>
                      <a:pt x="777077" y="772081"/>
                      <a:pt x="776697" y="771322"/>
                      <a:pt x="776318" y="770690"/>
                    </a:cubicBezTo>
                    <a:cubicBezTo>
                      <a:pt x="776697" y="770184"/>
                      <a:pt x="777077" y="769679"/>
                      <a:pt x="777583" y="769173"/>
                    </a:cubicBezTo>
                    <a:cubicBezTo>
                      <a:pt x="777836" y="770437"/>
                      <a:pt x="777963" y="771576"/>
                      <a:pt x="778215" y="772841"/>
                    </a:cubicBezTo>
                    <a:lnTo>
                      <a:pt x="778215" y="772841"/>
                    </a:lnTo>
                    <a:cubicBezTo>
                      <a:pt x="778089" y="771449"/>
                      <a:pt x="777963" y="770184"/>
                      <a:pt x="777836" y="768793"/>
                    </a:cubicBezTo>
                    <a:cubicBezTo>
                      <a:pt x="783528" y="761837"/>
                      <a:pt x="787575" y="756651"/>
                      <a:pt x="787195" y="760698"/>
                    </a:cubicBezTo>
                    <a:close/>
                    <a:moveTo>
                      <a:pt x="774168" y="748810"/>
                    </a:moveTo>
                    <a:cubicBezTo>
                      <a:pt x="774674" y="747671"/>
                      <a:pt x="774927" y="751971"/>
                      <a:pt x="776318" y="761710"/>
                    </a:cubicBezTo>
                    <a:cubicBezTo>
                      <a:pt x="775559" y="762975"/>
                      <a:pt x="774801" y="764240"/>
                      <a:pt x="774042" y="765378"/>
                    </a:cubicBezTo>
                    <a:cubicBezTo>
                      <a:pt x="773410" y="756145"/>
                      <a:pt x="773789" y="749695"/>
                      <a:pt x="774042" y="748810"/>
                    </a:cubicBezTo>
                    <a:close/>
                    <a:moveTo>
                      <a:pt x="879524" y="195092"/>
                    </a:moveTo>
                    <a:cubicBezTo>
                      <a:pt x="879524" y="195092"/>
                      <a:pt x="879524" y="195092"/>
                      <a:pt x="879524" y="195092"/>
                    </a:cubicBezTo>
                    <a:lnTo>
                      <a:pt x="881800" y="194712"/>
                    </a:lnTo>
                    <a:cubicBezTo>
                      <a:pt x="881800" y="194712"/>
                      <a:pt x="882433" y="194712"/>
                      <a:pt x="882812" y="194712"/>
                    </a:cubicBezTo>
                    <a:cubicBezTo>
                      <a:pt x="881548" y="195218"/>
                      <a:pt x="881041" y="195345"/>
                      <a:pt x="880789" y="195218"/>
                    </a:cubicBezTo>
                    <a:lnTo>
                      <a:pt x="879524" y="195218"/>
                    </a:lnTo>
                    <a:close/>
                    <a:moveTo>
                      <a:pt x="673366" y="14229"/>
                    </a:moveTo>
                    <a:lnTo>
                      <a:pt x="673619" y="11826"/>
                    </a:lnTo>
                    <a:lnTo>
                      <a:pt x="673619" y="11320"/>
                    </a:lnTo>
                    <a:cubicBezTo>
                      <a:pt x="673619" y="12711"/>
                      <a:pt x="673492" y="13976"/>
                      <a:pt x="673366" y="14988"/>
                    </a:cubicBezTo>
                    <a:lnTo>
                      <a:pt x="673366" y="14229"/>
                    </a:lnTo>
                    <a:close/>
                    <a:moveTo>
                      <a:pt x="673366" y="16000"/>
                    </a:moveTo>
                    <a:lnTo>
                      <a:pt x="673366" y="16000"/>
                    </a:lnTo>
                    <a:cubicBezTo>
                      <a:pt x="673366" y="16000"/>
                      <a:pt x="673366" y="15747"/>
                      <a:pt x="673366" y="16000"/>
                    </a:cubicBezTo>
                    <a:close/>
                    <a:moveTo>
                      <a:pt x="673366" y="16759"/>
                    </a:moveTo>
                    <a:lnTo>
                      <a:pt x="673366" y="16759"/>
                    </a:lnTo>
                    <a:cubicBezTo>
                      <a:pt x="673366" y="16759"/>
                      <a:pt x="673366" y="16759"/>
                      <a:pt x="673366" y="16759"/>
                    </a:cubicBezTo>
                    <a:lnTo>
                      <a:pt x="673366" y="16759"/>
                    </a:lnTo>
                    <a:close/>
                    <a:moveTo>
                      <a:pt x="673366" y="17012"/>
                    </a:moveTo>
                    <a:lnTo>
                      <a:pt x="673366" y="17012"/>
                    </a:lnTo>
                    <a:cubicBezTo>
                      <a:pt x="673366" y="17012"/>
                      <a:pt x="673366" y="17012"/>
                      <a:pt x="673366" y="17012"/>
                    </a:cubicBezTo>
                    <a:lnTo>
                      <a:pt x="673366" y="17012"/>
                    </a:lnTo>
                    <a:cubicBezTo>
                      <a:pt x="673366" y="17012"/>
                      <a:pt x="673366" y="17012"/>
                      <a:pt x="673366" y="17012"/>
                    </a:cubicBezTo>
                    <a:lnTo>
                      <a:pt x="673366" y="17012"/>
                    </a:lnTo>
                    <a:lnTo>
                      <a:pt x="673366" y="16379"/>
                    </a:lnTo>
                    <a:cubicBezTo>
                      <a:pt x="673366" y="16379"/>
                      <a:pt x="673366" y="16253"/>
                      <a:pt x="673366" y="16126"/>
                    </a:cubicBezTo>
                    <a:lnTo>
                      <a:pt x="673366" y="16126"/>
                    </a:lnTo>
                    <a:lnTo>
                      <a:pt x="673366" y="16379"/>
                    </a:lnTo>
                    <a:lnTo>
                      <a:pt x="673366" y="16379"/>
                    </a:lnTo>
                    <a:cubicBezTo>
                      <a:pt x="673366" y="16379"/>
                      <a:pt x="673366" y="16379"/>
                      <a:pt x="673366" y="16379"/>
                    </a:cubicBezTo>
                    <a:cubicBezTo>
                      <a:pt x="673366" y="16379"/>
                      <a:pt x="673366" y="16506"/>
                      <a:pt x="673366" y="16632"/>
                    </a:cubicBezTo>
                    <a:cubicBezTo>
                      <a:pt x="673366" y="16506"/>
                      <a:pt x="673366" y="16379"/>
                      <a:pt x="673366" y="16253"/>
                    </a:cubicBezTo>
                    <a:lnTo>
                      <a:pt x="673366" y="16253"/>
                    </a:lnTo>
                    <a:cubicBezTo>
                      <a:pt x="673366" y="16253"/>
                      <a:pt x="673366" y="16759"/>
                      <a:pt x="673366" y="17012"/>
                    </a:cubicBezTo>
                    <a:cubicBezTo>
                      <a:pt x="673366" y="16759"/>
                      <a:pt x="673366" y="16506"/>
                      <a:pt x="673366" y="16126"/>
                    </a:cubicBezTo>
                    <a:lnTo>
                      <a:pt x="673366" y="16126"/>
                    </a:lnTo>
                    <a:cubicBezTo>
                      <a:pt x="673366" y="16126"/>
                      <a:pt x="673366" y="17138"/>
                      <a:pt x="673366" y="17517"/>
                    </a:cubicBezTo>
                    <a:lnTo>
                      <a:pt x="673366" y="17517"/>
                    </a:lnTo>
                    <a:cubicBezTo>
                      <a:pt x="673366" y="17517"/>
                      <a:pt x="673366" y="17517"/>
                      <a:pt x="673366" y="17517"/>
                    </a:cubicBezTo>
                    <a:cubicBezTo>
                      <a:pt x="673366" y="17770"/>
                      <a:pt x="673366" y="17897"/>
                      <a:pt x="673366" y="18023"/>
                    </a:cubicBezTo>
                    <a:cubicBezTo>
                      <a:pt x="673366" y="18276"/>
                      <a:pt x="673366" y="18403"/>
                      <a:pt x="673366" y="18150"/>
                    </a:cubicBezTo>
                    <a:cubicBezTo>
                      <a:pt x="673366" y="18909"/>
                      <a:pt x="673366" y="18909"/>
                      <a:pt x="673366" y="18150"/>
                    </a:cubicBezTo>
                    <a:cubicBezTo>
                      <a:pt x="673366" y="18782"/>
                      <a:pt x="673366" y="18023"/>
                      <a:pt x="673366" y="17012"/>
                    </a:cubicBezTo>
                    <a:close/>
                    <a:moveTo>
                      <a:pt x="443177" y="31809"/>
                    </a:moveTo>
                    <a:lnTo>
                      <a:pt x="442924" y="32821"/>
                    </a:lnTo>
                    <a:cubicBezTo>
                      <a:pt x="442924" y="32821"/>
                      <a:pt x="442924" y="32821"/>
                      <a:pt x="442924" y="32821"/>
                    </a:cubicBezTo>
                    <a:cubicBezTo>
                      <a:pt x="442924" y="32442"/>
                      <a:pt x="443050" y="32189"/>
                      <a:pt x="443177" y="31936"/>
                    </a:cubicBezTo>
                    <a:lnTo>
                      <a:pt x="443177" y="31936"/>
                    </a:lnTo>
                    <a:close/>
                    <a:moveTo>
                      <a:pt x="442671" y="34212"/>
                    </a:moveTo>
                    <a:cubicBezTo>
                      <a:pt x="442671" y="34212"/>
                      <a:pt x="442671" y="34212"/>
                      <a:pt x="442671" y="34212"/>
                    </a:cubicBezTo>
                    <a:lnTo>
                      <a:pt x="442671" y="34212"/>
                    </a:lnTo>
                    <a:cubicBezTo>
                      <a:pt x="442418" y="35351"/>
                      <a:pt x="442039" y="36489"/>
                      <a:pt x="441785" y="37627"/>
                    </a:cubicBezTo>
                    <a:lnTo>
                      <a:pt x="441785" y="37627"/>
                    </a:lnTo>
                    <a:cubicBezTo>
                      <a:pt x="441785" y="37627"/>
                      <a:pt x="441785" y="37627"/>
                      <a:pt x="441785" y="37627"/>
                    </a:cubicBezTo>
                    <a:cubicBezTo>
                      <a:pt x="441532" y="38386"/>
                      <a:pt x="441406" y="39018"/>
                      <a:pt x="441280" y="39398"/>
                    </a:cubicBezTo>
                    <a:cubicBezTo>
                      <a:pt x="441280" y="39651"/>
                      <a:pt x="441280" y="39651"/>
                      <a:pt x="441153" y="39777"/>
                    </a:cubicBezTo>
                    <a:cubicBezTo>
                      <a:pt x="441153" y="39904"/>
                      <a:pt x="441027" y="40157"/>
                      <a:pt x="441027" y="40283"/>
                    </a:cubicBezTo>
                    <a:lnTo>
                      <a:pt x="440773" y="41042"/>
                    </a:lnTo>
                    <a:cubicBezTo>
                      <a:pt x="440773" y="41042"/>
                      <a:pt x="440773" y="41042"/>
                      <a:pt x="440773" y="41042"/>
                    </a:cubicBezTo>
                    <a:cubicBezTo>
                      <a:pt x="440773" y="41042"/>
                      <a:pt x="440773" y="41042"/>
                      <a:pt x="440773" y="41042"/>
                    </a:cubicBezTo>
                    <a:lnTo>
                      <a:pt x="440268" y="42433"/>
                    </a:lnTo>
                    <a:lnTo>
                      <a:pt x="439888" y="43445"/>
                    </a:lnTo>
                    <a:lnTo>
                      <a:pt x="439636" y="43951"/>
                    </a:lnTo>
                    <a:lnTo>
                      <a:pt x="439636" y="44204"/>
                    </a:lnTo>
                    <a:cubicBezTo>
                      <a:pt x="440521" y="41548"/>
                      <a:pt x="441280" y="39398"/>
                      <a:pt x="441912" y="37501"/>
                    </a:cubicBezTo>
                    <a:cubicBezTo>
                      <a:pt x="442165" y="36489"/>
                      <a:pt x="442544" y="35351"/>
                      <a:pt x="442924" y="33959"/>
                    </a:cubicBezTo>
                    <a:close/>
                    <a:moveTo>
                      <a:pt x="498068" y="692148"/>
                    </a:moveTo>
                    <a:cubicBezTo>
                      <a:pt x="499206" y="689492"/>
                      <a:pt x="500345" y="686962"/>
                      <a:pt x="501483" y="684433"/>
                    </a:cubicBezTo>
                    <a:cubicBezTo>
                      <a:pt x="500724" y="687721"/>
                      <a:pt x="499586" y="699610"/>
                      <a:pt x="498574" y="711120"/>
                    </a:cubicBezTo>
                    <a:cubicBezTo>
                      <a:pt x="498574" y="711499"/>
                      <a:pt x="498321" y="711878"/>
                      <a:pt x="498195" y="712131"/>
                    </a:cubicBezTo>
                    <a:cubicBezTo>
                      <a:pt x="498195" y="704796"/>
                      <a:pt x="498195" y="698092"/>
                      <a:pt x="498068" y="692148"/>
                    </a:cubicBezTo>
                    <a:close/>
                    <a:moveTo>
                      <a:pt x="503001" y="707578"/>
                    </a:moveTo>
                    <a:cubicBezTo>
                      <a:pt x="503886" y="705554"/>
                      <a:pt x="504645" y="703657"/>
                      <a:pt x="505530" y="701760"/>
                    </a:cubicBezTo>
                    <a:cubicBezTo>
                      <a:pt x="505530" y="703784"/>
                      <a:pt x="505530" y="705807"/>
                      <a:pt x="505530" y="707704"/>
                    </a:cubicBezTo>
                    <a:cubicBezTo>
                      <a:pt x="504771" y="710107"/>
                      <a:pt x="504012" y="712258"/>
                      <a:pt x="503380" y="714155"/>
                    </a:cubicBezTo>
                    <a:cubicBezTo>
                      <a:pt x="503253" y="711752"/>
                      <a:pt x="503127" y="709602"/>
                      <a:pt x="503127" y="707578"/>
                    </a:cubicBezTo>
                    <a:close/>
                    <a:moveTo>
                      <a:pt x="505404" y="736668"/>
                    </a:moveTo>
                    <a:cubicBezTo>
                      <a:pt x="505151" y="734897"/>
                      <a:pt x="505024" y="733126"/>
                      <a:pt x="504771" y="731482"/>
                    </a:cubicBezTo>
                    <a:cubicBezTo>
                      <a:pt x="505024" y="730850"/>
                      <a:pt x="505404" y="730091"/>
                      <a:pt x="505656" y="729458"/>
                    </a:cubicBezTo>
                    <a:cubicBezTo>
                      <a:pt x="505656" y="733506"/>
                      <a:pt x="505656" y="736288"/>
                      <a:pt x="505404" y="736668"/>
                    </a:cubicBezTo>
                    <a:close/>
                    <a:moveTo>
                      <a:pt x="774294" y="943332"/>
                    </a:moveTo>
                    <a:lnTo>
                      <a:pt x="774294" y="943332"/>
                    </a:lnTo>
                    <a:cubicBezTo>
                      <a:pt x="774294" y="943332"/>
                      <a:pt x="774294" y="943458"/>
                      <a:pt x="774294" y="943458"/>
                    </a:cubicBezTo>
                    <a:lnTo>
                      <a:pt x="774294" y="943458"/>
                    </a:lnTo>
                    <a:cubicBezTo>
                      <a:pt x="774294" y="943458"/>
                      <a:pt x="774294" y="943458"/>
                      <a:pt x="774294" y="943458"/>
                    </a:cubicBezTo>
                    <a:lnTo>
                      <a:pt x="774294" y="944091"/>
                    </a:lnTo>
                    <a:cubicBezTo>
                      <a:pt x="774294" y="944091"/>
                      <a:pt x="774421" y="944091"/>
                      <a:pt x="774421" y="944091"/>
                    </a:cubicBezTo>
                    <a:lnTo>
                      <a:pt x="774421" y="944470"/>
                    </a:lnTo>
                    <a:cubicBezTo>
                      <a:pt x="774421" y="944470"/>
                      <a:pt x="774801" y="945735"/>
                      <a:pt x="774801" y="945735"/>
                    </a:cubicBezTo>
                    <a:cubicBezTo>
                      <a:pt x="774801" y="945735"/>
                      <a:pt x="774801" y="945735"/>
                      <a:pt x="774801" y="945735"/>
                    </a:cubicBezTo>
                    <a:lnTo>
                      <a:pt x="774801" y="945735"/>
                    </a:lnTo>
                    <a:cubicBezTo>
                      <a:pt x="774547" y="944849"/>
                      <a:pt x="774421" y="944091"/>
                      <a:pt x="774294" y="943458"/>
                    </a:cubicBezTo>
                    <a:cubicBezTo>
                      <a:pt x="774294" y="943458"/>
                      <a:pt x="774294" y="943458"/>
                      <a:pt x="774294" y="943458"/>
                    </a:cubicBezTo>
                    <a:lnTo>
                      <a:pt x="774294" y="943458"/>
                    </a:lnTo>
                    <a:cubicBezTo>
                      <a:pt x="774168" y="942826"/>
                      <a:pt x="774042" y="942067"/>
                      <a:pt x="774042" y="942067"/>
                    </a:cubicBezTo>
                    <a:cubicBezTo>
                      <a:pt x="774042" y="941688"/>
                      <a:pt x="774042" y="942573"/>
                      <a:pt x="774294" y="943458"/>
                    </a:cubicBezTo>
                    <a:lnTo>
                      <a:pt x="774294" y="943458"/>
                    </a:lnTo>
                    <a:cubicBezTo>
                      <a:pt x="774294" y="943458"/>
                      <a:pt x="774294" y="943458"/>
                      <a:pt x="774294" y="943458"/>
                    </a:cubicBezTo>
                    <a:close/>
                    <a:moveTo>
                      <a:pt x="774927" y="946367"/>
                    </a:moveTo>
                    <a:lnTo>
                      <a:pt x="774927" y="946367"/>
                    </a:lnTo>
                    <a:cubicBezTo>
                      <a:pt x="775053" y="947126"/>
                      <a:pt x="775180" y="947759"/>
                      <a:pt x="775180" y="948391"/>
                    </a:cubicBezTo>
                    <a:lnTo>
                      <a:pt x="775180" y="949150"/>
                    </a:lnTo>
                    <a:cubicBezTo>
                      <a:pt x="775180" y="949150"/>
                      <a:pt x="775180" y="949150"/>
                      <a:pt x="775180" y="949150"/>
                    </a:cubicBezTo>
                    <a:cubicBezTo>
                      <a:pt x="775053" y="948138"/>
                      <a:pt x="774927" y="947126"/>
                      <a:pt x="774801" y="946367"/>
                    </a:cubicBezTo>
                    <a:close/>
                    <a:moveTo>
                      <a:pt x="775559" y="951679"/>
                    </a:moveTo>
                    <a:cubicBezTo>
                      <a:pt x="775559" y="951679"/>
                      <a:pt x="775559" y="952185"/>
                      <a:pt x="775559" y="952565"/>
                    </a:cubicBezTo>
                    <a:lnTo>
                      <a:pt x="775559" y="952565"/>
                    </a:lnTo>
                    <a:cubicBezTo>
                      <a:pt x="775559" y="952565"/>
                      <a:pt x="775559" y="952059"/>
                      <a:pt x="775559" y="951679"/>
                    </a:cubicBezTo>
                    <a:close/>
                    <a:moveTo>
                      <a:pt x="821850" y="936755"/>
                    </a:moveTo>
                    <a:cubicBezTo>
                      <a:pt x="819068" y="939664"/>
                      <a:pt x="816285" y="942573"/>
                      <a:pt x="813503" y="945355"/>
                    </a:cubicBezTo>
                    <a:cubicBezTo>
                      <a:pt x="810720" y="947885"/>
                      <a:pt x="806672" y="952185"/>
                      <a:pt x="797313" y="955853"/>
                    </a:cubicBezTo>
                    <a:cubicBezTo>
                      <a:pt x="788966" y="958762"/>
                      <a:pt x="783907" y="958509"/>
                      <a:pt x="780745" y="958635"/>
                    </a:cubicBezTo>
                    <a:cubicBezTo>
                      <a:pt x="779227" y="958635"/>
                      <a:pt x="778215" y="958635"/>
                      <a:pt x="777456" y="958635"/>
                    </a:cubicBezTo>
                    <a:cubicBezTo>
                      <a:pt x="777330" y="957877"/>
                      <a:pt x="777204" y="957118"/>
                      <a:pt x="776951" y="956359"/>
                    </a:cubicBezTo>
                    <a:lnTo>
                      <a:pt x="777204" y="956359"/>
                    </a:lnTo>
                    <a:cubicBezTo>
                      <a:pt x="778468" y="956359"/>
                      <a:pt x="780871" y="956486"/>
                      <a:pt x="784539" y="956359"/>
                    </a:cubicBezTo>
                    <a:cubicBezTo>
                      <a:pt x="788081" y="956106"/>
                      <a:pt x="793899" y="955474"/>
                      <a:pt x="800728" y="952059"/>
                    </a:cubicBezTo>
                    <a:cubicBezTo>
                      <a:pt x="806672" y="948897"/>
                      <a:pt x="809582" y="946114"/>
                      <a:pt x="811858" y="944091"/>
                    </a:cubicBezTo>
                    <a:cubicBezTo>
                      <a:pt x="816158" y="939917"/>
                      <a:pt x="817802" y="937893"/>
                      <a:pt x="819320" y="936502"/>
                    </a:cubicBezTo>
                    <a:cubicBezTo>
                      <a:pt x="823747" y="932455"/>
                      <a:pt x="828047" y="928660"/>
                      <a:pt x="831968" y="924993"/>
                    </a:cubicBezTo>
                    <a:cubicBezTo>
                      <a:pt x="836395" y="920945"/>
                      <a:pt x="840316" y="917025"/>
                      <a:pt x="843857" y="913483"/>
                    </a:cubicBezTo>
                    <a:cubicBezTo>
                      <a:pt x="850939" y="906401"/>
                      <a:pt x="856252" y="900582"/>
                      <a:pt x="859414" y="897168"/>
                    </a:cubicBezTo>
                    <a:cubicBezTo>
                      <a:pt x="847904" y="911586"/>
                      <a:pt x="834371" y="925498"/>
                      <a:pt x="821850" y="93688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6" name="Freeform: Shape 10235">
                <a:extLst>
                  <a:ext uri="{FF2B5EF4-FFF2-40B4-BE49-F238E27FC236}">
                    <a16:creationId xmlns:a16="http://schemas.microsoft.com/office/drawing/2014/main" id="{D888C53E-8463-533E-C46F-4B34194884BC}"/>
                  </a:ext>
                </a:extLst>
              </p:cNvPr>
              <p:cNvSpPr/>
              <p:nvPr/>
            </p:nvSpPr>
            <p:spPr>
              <a:xfrm>
                <a:off x="8880454" y="3524466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127 h 126"/>
                  <a:gd name="connsiteX2" fmla="*/ 0 w 12647"/>
                  <a:gd name="connsiteY2" fmla="*/ 0 h 126"/>
                  <a:gd name="connsiteX3" fmla="*/ 0 w 12647"/>
                  <a:gd name="connsiteY3" fmla="*/ 0 h 126"/>
                  <a:gd name="connsiteX4" fmla="*/ 0 w 12647"/>
                  <a:gd name="connsiteY4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lnTo>
                      <a:pt x="0" y="1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7" name="Freeform: Shape 10236">
                <a:extLst>
                  <a:ext uri="{FF2B5EF4-FFF2-40B4-BE49-F238E27FC236}">
                    <a16:creationId xmlns:a16="http://schemas.microsoft.com/office/drawing/2014/main" id="{AB7AB17B-D823-5348-2B04-5FEE32C9A2F6}"/>
                  </a:ext>
                </a:extLst>
              </p:cNvPr>
              <p:cNvSpPr/>
              <p:nvPr/>
            </p:nvSpPr>
            <p:spPr>
              <a:xfrm>
                <a:off x="8880707" y="3525731"/>
                <a:ext cx="12647" cy="56"/>
              </a:xfrm>
              <a:custGeom>
                <a:avLst/>
                <a:gdLst>
                  <a:gd name="connsiteX0" fmla="*/ 0 w 12647"/>
                  <a:gd name="connsiteY0" fmla="*/ 0 h 56"/>
                  <a:gd name="connsiteX1" fmla="*/ 0 w 12647"/>
                  <a:gd name="connsiteY1" fmla="*/ 0 h 56"/>
                  <a:gd name="connsiteX2" fmla="*/ 0 w 12647"/>
                  <a:gd name="connsiteY2" fmla="*/ 0 h 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56">
                    <a:moveTo>
                      <a:pt x="0" y="0"/>
                    </a:moveTo>
                    <a:cubicBezTo>
                      <a:pt x="0" y="0"/>
                      <a:pt x="0" y="12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8" name="Freeform: Shape 10237">
                <a:extLst>
                  <a:ext uri="{FF2B5EF4-FFF2-40B4-BE49-F238E27FC236}">
                    <a16:creationId xmlns:a16="http://schemas.microsoft.com/office/drawing/2014/main" id="{7EE0865F-B6B7-8845-1072-017CCC13A2E6}"/>
                  </a:ext>
                </a:extLst>
              </p:cNvPr>
              <p:cNvSpPr/>
              <p:nvPr/>
            </p:nvSpPr>
            <p:spPr>
              <a:xfrm>
                <a:off x="8873624" y="339381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  <a:gd name="connsiteX4" fmla="*/ 0 w 12647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9" name="Freeform: Shape 10238">
                <a:extLst>
                  <a:ext uri="{FF2B5EF4-FFF2-40B4-BE49-F238E27FC236}">
                    <a16:creationId xmlns:a16="http://schemas.microsoft.com/office/drawing/2014/main" id="{73CF4673-18E7-6332-AD4E-511A82F7E791}"/>
                  </a:ext>
                </a:extLst>
              </p:cNvPr>
              <p:cNvSpPr/>
              <p:nvPr/>
            </p:nvSpPr>
            <p:spPr>
              <a:xfrm>
                <a:off x="8882098" y="3537619"/>
                <a:ext cx="126" cy="2149"/>
              </a:xfrm>
              <a:custGeom>
                <a:avLst/>
                <a:gdLst>
                  <a:gd name="connsiteX0" fmla="*/ 0 w 126"/>
                  <a:gd name="connsiteY0" fmla="*/ 0 h 2149"/>
                  <a:gd name="connsiteX1" fmla="*/ 127 w 126"/>
                  <a:gd name="connsiteY1" fmla="*/ 2150 h 2149"/>
                  <a:gd name="connsiteX2" fmla="*/ 127 w 126"/>
                  <a:gd name="connsiteY2" fmla="*/ 2150 h 2149"/>
                  <a:gd name="connsiteX3" fmla="*/ 0 w 126"/>
                  <a:gd name="connsiteY3" fmla="*/ 0 h 2149"/>
                  <a:gd name="connsiteX4" fmla="*/ 0 w 126"/>
                  <a:gd name="connsiteY4" fmla="*/ 0 h 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2149">
                    <a:moveTo>
                      <a:pt x="0" y="0"/>
                    </a:moveTo>
                    <a:cubicBezTo>
                      <a:pt x="0" y="759"/>
                      <a:pt x="0" y="1391"/>
                      <a:pt x="127" y="2150"/>
                    </a:cubicBezTo>
                    <a:cubicBezTo>
                      <a:pt x="127" y="2150"/>
                      <a:pt x="127" y="2150"/>
                      <a:pt x="127" y="2150"/>
                    </a:cubicBezTo>
                    <a:cubicBezTo>
                      <a:pt x="127" y="1518"/>
                      <a:pt x="127" y="75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0" name="Freeform: Shape 10239">
                <a:extLst>
                  <a:ext uri="{FF2B5EF4-FFF2-40B4-BE49-F238E27FC236}">
                    <a16:creationId xmlns:a16="http://schemas.microsoft.com/office/drawing/2014/main" id="{EFBF2BF2-2286-7271-446B-12DFE11A1D83}"/>
                  </a:ext>
                </a:extLst>
              </p:cNvPr>
              <p:cNvSpPr/>
              <p:nvPr/>
            </p:nvSpPr>
            <p:spPr>
              <a:xfrm>
                <a:off x="8779652" y="2597766"/>
                <a:ext cx="12647" cy="1138"/>
              </a:xfrm>
              <a:custGeom>
                <a:avLst/>
                <a:gdLst>
                  <a:gd name="connsiteX0" fmla="*/ 0 w 12647"/>
                  <a:gd name="connsiteY0" fmla="*/ 0 h 1138"/>
                  <a:gd name="connsiteX1" fmla="*/ 0 w 12647"/>
                  <a:gd name="connsiteY1" fmla="*/ 506 h 1138"/>
                  <a:gd name="connsiteX2" fmla="*/ 0 w 12647"/>
                  <a:gd name="connsiteY2" fmla="*/ 1138 h 1138"/>
                  <a:gd name="connsiteX3" fmla="*/ 0 w 12647"/>
                  <a:gd name="connsiteY3" fmla="*/ 0 h 1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138">
                    <a:moveTo>
                      <a:pt x="0" y="0"/>
                    </a:moveTo>
                    <a:cubicBezTo>
                      <a:pt x="0" y="0"/>
                      <a:pt x="0" y="253"/>
                      <a:pt x="0" y="506"/>
                    </a:cubicBezTo>
                    <a:cubicBezTo>
                      <a:pt x="0" y="885"/>
                      <a:pt x="0" y="885"/>
                      <a:pt x="0" y="1138"/>
                    </a:cubicBezTo>
                    <a:cubicBezTo>
                      <a:pt x="0" y="759"/>
                      <a:pt x="0" y="379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1" name="Freeform: Shape 10240">
                <a:extLst>
                  <a:ext uri="{FF2B5EF4-FFF2-40B4-BE49-F238E27FC236}">
                    <a16:creationId xmlns:a16="http://schemas.microsoft.com/office/drawing/2014/main" id="{C02AC352-45C2-4B44-FC3D-AB61BBCB1145}"/>
                  </a:ext>
                </a:extLst>
              </p:cNvPr>
              <p:cNvSpPr/>
              <p:nvPr/>
            </p:nvSpPr>
            <p:spPr>
              <a:xfrm>
                <a:off x="8779652" y="2598145"/>
                <a:ext cx="12647" cy="632"/>
              </a:xfrm>
              <a:custGeom>
                <a:avLst/>
                <a:gdLst>
                  <a:gd name="connsiteX0" fmla="*/ 0 w 12647"/>
                  <a:gd name="connsiteY0" fmla="*/ 632 h 632"/>
                  <a:gd name="connsiteX1" fmla="*/ 0 w 12647"/>
                  <a:gd name="connsiteY1" fmla="*/ 0 h 632"/>
                  <a:gd name="connsiteX2" fmla="*/ 0 w 12647"/>
                  <a:gd name="connsiteY2" fmla="*/ 632 h 632"/>
                  <a:gd name="connsiteX3" fmla="*/ 0 w 12647"/>
                  <a:gd name="connsiteY3" fmla="*/ 632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632">
                    <a:moveTo>
                      <a:pt x="0" y="632"/>
                    </a:moveTo>
                    <a:cubicBezTo>
                      <a:pt x="0" y="632"/>
                      <a:pt x="0" y="253"/>
                      <a:pt x="0" y="0"/>
                    </a:cubicBezTo>
                    <a:cubicBezTo>
                      <a:pt x="0" y="253"/>
                      <a:pt x="0" y="379"/>
                      <a:pt x="0" y="632"/>
                    </a:cubicBezTo>
                    <a:lnTo>
                      <a:pt x="0" y="632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2" name="Freeform: Shape 10241">
                <a:extLst>
                  <a:ext uri="{FF2B5EF4-FFF2-40B4-BE49-F238E27FC236}">
                    <a16:creationId xmlns:a16="http://schemas.microsoft.com/office/drawing/2014/main" id="{B47D45B7-C454-1E02-C0B4-DC4392A84F67}"/>
                  </a:ext>
                </a:extLst>
              </p:cNvPr>
              <p:cNvSpPr/>
              <p:nvPr/>
            </p:nvSpPr>
            <p:spPr>
              <a:xfrm>
                <a:off x="8779652" y="2599031"/>
                <a:ext cx="12647" cy="126"/>
              </a:xfrm>
              <a:custGeom>
                <a:avLst/>
                <a:gdLst>
                  <a:gd name="connsiteX0" fmla="*/ 0 w 12647"/>
                  <a:gd name="connsiteY0" fmla="*/ 127 h 126"/>
                  <a:gd name="connsiteX1" fmla="*/ 0 w 12647"/>
                  <a:gd name="connsiteY1" fmla="*/ 0 h 126"/>
                  <a:gd name="connsiteX2" fmla="*/ 0 w 12647"/>
                  <a:gd name="connsiteY2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7" h="126">
                    <a:moveTo>
                      <a:pt x="0" y="127"/>
                    </a:moveTo>
                    <a:cubicBezTo>
                      <a:pt x="0" y="127"/>
                      <a:pt x="0" y="127"/>
                      <a:pt x="0" y="0"/>
                    </a:cubicBezTo>
                    <a:cubicBezTo>
                      <a:pt x="0" y="0"/>
                      <a:pt x="0" y="0"/>
                      <a:pt x="0" y="12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3" name="Freeform: Shape 10242">
                <a:extLst>
                  <a:ext uri="{FF2B5EF4-FFF2-40B4-BE49-F238E27FC236}">
                    <a16:creationId xmlns:a16="http://schemas.microsoft.com/office/drawing/2014/main" id="{AEC3339F-9B08-176F-48BD-DEB62C3BC421}"/>
                  </a:ext>
                </a:extLst>
              </p:cNvPr>
              <p:cNvSpPr/>
              <p:nvPr/>
            </p:nvSpPr>
            <p:spPr>
              <a:xfrm>
                <a:off x="8779652" y="2597513"/>
                <a:ext cx="12647" cy="632"/>
              </a:xfrm>
              <a:custGeom>
                <a:avLst/>
                <a:gdLst>
                  <a:gd name="connsiteX0" fmla="*/ 0 w 12647"/>
                  <a:gd name="connsiteY0" fmla="*/ 0 h 632"/>
                  <a:gd name="connsiteX1" fmla="*/ 0 w 12647"/>
                  <a:gd name="connsiteY1" fmla="*/ 0 h 632"/>
                  <a:gd name="connsiteX2" fmla="*/ 0 w 12647"/>
                  <a:gd name="connsiteY2" fmla="*/ 632 h 632"/>
                  <a:gd name="connsiteX3" fmla="*/ 0 w 12647"/>
                  <a:gd name="connsiteY3" fmla="*/ 126 h 632"/>
                  <a:gd name="connsiteX4" fmla="*/ 0 w 12647"/>
                  <a:gd name="connsiteY4" fmla="*/ 126 h 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63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379"/>
                      <a:pt x="0" y="632"/>
                    </a:cubicBezTo>
                    <a:cubicBezTo>
                      <a:pt x="0" y="379"/>
                      <a:pt x="0" y="253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4" name="Freeform: Shape 10243">
                <a:extLst>
                  <a:ext uri="{FF2B5EF4-FFF2-40B4-BE49-F238E27FC236}">
                    <a16:creationId xmlns:a16="http://schemas.microsoft.com/office/drawing/2014/main" id="{BE731C86-C514-BB0F-1558-39B360C55CB8}"/>
                  </a:ext>
                </a:extLst>
              </p:cNvPr>
              <p:cNvSpPr/>
              <p:nvPr/>
            </p:nvSpPr>
            <p:spPr>
              <a:xfrm>
                <a:off x="8883996" y="3354101"/>
                <a:ext cx="632" cy="126"/>
              </a:xfrm>
              <a:custGeom>
                <a:avLst/>
                <a:gdLst>
                  <a:gd name="connsiteX0" fmla="*/ 632 w 632"/>
                  <a:gd name="connsiteY0" fmla="*/ 0 h 126"/>
                  <a:gd name="connsiteX1" fmla="*/ 0 w 632"/>
                  <a:gd name="connsiteY1" fmla="*/ 127 h 126"/>
                  <a:gd name="connsiteX2" fmla="*/ 0 w 632"/>
                  <a:gd name="connsiteY2" fmla="*/ 127 h 126"/>
                  <a:gd name="connsiteX3" fmla="*/ 632 w 632"/>
                  <a:gd name="connsiteY3" fmla="*/ 0 h 126"/>
                  <a:gd name="connsiteX4" fmla="*/ 632 w 632"/>
                  <a:gd name="connsiteY4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" h="126">
                    <a:moveTo>
                      <a:pt x="632" y="0"/>
                    </a:moveTo>
                    <a:lnTo>
                      <a:pt x="0" y="127"/>
                    </a:lnTo>
                    <a:lnTo>
                      <a:pt x="0" y="127"/>
                    </a:lnTo>
                    <a:lnTo>
                      <a:pt x="632" y="0"/>
                    </a:lnTo>
                    <a:lnTo>
                      <a:pt x="632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5" name="Freeform: Shape 10244">
                <a:extLst>
                  <a:ext uri="{FF2B5EF4-FFF2-40B4-BE49-F238E27FC236}">
                    <a16:creationId xmlns:a16="http://schemas.microsoft.com/office/drawing/2014/main" id="{9A092328-3A16-7B5C-956A-A461E3DCF395}"/>
                  </a:ext>
                </a:extLst>
              </p:cNvPr>
              <p:cNvSpPr/>
              <p:nvPr/>
            </p:nvSpPr>
            <p:spPr>
              <a:xfrm>
                <a:off x="8546806" y="2619900"/>
                <a:ext cx="885" cy="2655"/>
              </a:xfrm>
              <a:custGeom>
                <a:avLst/>
                <a:gdLst>
                  <a:gd name="connsiteX0" fmla="*/ 0 w 885"/>
                  <a:gd name="connsiteY0" fmla="*/ 2530 h 2655"/>
                  <a:gd name="connsiteX1" fmla="*/ 506 w 885"/>
                  <a:gd name="connsiteY1" fmla="*/ 1265 h 2655"/>
                  <a:gd name="connsiteX2" fmla="*/ 885 w 885"/>
                  <a:gd name="connsiteY2" fmla="*/ 0 h 2655"/>
                  <a:gd name="connsiteX3" fmla="*/ 0 w 885"/>
                  <a:gd name="connsiteY3" fmla="*/ 2656 h 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" h="2655">
                    <a:moveTo>
                      <a:pt x="0" y="2530"/>
                    </a:moveTo>
                    <a:cubicBezTo>
                      <a:pt x="0" y="2530"/>
                      <a:pt x="253" y="1771"/>
                      <a:pt x="506" y="1265"/>
                    </a:cubicBezTo>
                    <a:cubicBezTo>
                      <a:pt x="506" y="885"/>
                      <a:pt x="759" y="506"/>
                      <a:pt x="885" y="0"/>
                    </a:cubicBezTo>
                    <a:cubicBezTo>
                      <a:pt x="506" y="1138"/>
                      <a:pt x="253" y="2023"/>
                      <a:pt x="0" y="265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6" name="Freeform: Shape 10245">
                <a:extLst>
                  <a:ext uri="{FF2B5EF4-FFF2-40B4-BE49-F238E27FC236}">
                    <a16:creationId xmlns:a16="http://schemas.microsoft.com/office/drawing/2014/main" id="{D03362EF-29C6-F7CC-A24B-E1FF14437578}"/>
                  </a:ext>
                </a:extLst>
              </p:cNvPr>
              <p:cNvSpPr/>
              <p:nvPr/>
            </p:nvSpPr>
            <p:spPr>
              <a:xfrm>
                <a:off x="8547565" y="2619014"/>
                <a:ext cx="253" cy="758"/>
              </a:xfrm>
              <a:custGeom>
                <a:avLst/>
                <a:gdLst>
                  <a:gd name="connsiteX0" fmla="*/ 253 w 253"/>
                  <a:gd name="connsiteY0" fmla="*/ 0 h 758"/>
                  <a:gd name="connsiteX1" fmla="*/ 0 w 253"/>
                  <a:gd name="connsiteY1" fmla="*/ 759 h 758"/>
                  <a:gd name="connsiteX2" fmla="*/ 127 w 253"/>
                  <a:gd name="connsiteY2" fmla="*/ 253 h 758"/>
                  <a:gd name="connsiteX3" fmla="*/ 127 w 253"/>
                  <a:gd name="connsiteY3" fmla="*/ 0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" h="758">
                    <a:moveTo>
                      <a:pt x="253" y="0"/>
                    </a:moveTo>
                    <a:cubicBezTo>
                      <a:pt x="253" y="0"/>
                      <a:pt x="127" y="506"/>
                      <a:pt x="0" y="759"/>
                    </a:cubicBezTo>
                    <a:cubicBezTo>
                      <a:pt x="0" y="506"/>
                      <a:pt x="0" y="379"/>
                      <a:pt x="127" y="253"/>
                    </a:cubicBezTo>
                    <a:cubicBezTo>
                      <a:pt x="127" y="253"/>
                      <a:pt x="127" y="126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7" name="Freeform: Shape 10246">
                <a:extLst>
                  <a:ext uri="{FF2B5EF4-FFF2-40B4-BE49-F238E27FC236}">
                    <a16:creationId xmlns:a16="http://schemas.microsoft.com/office/drawing/2014/main" id="{89AEE792-1B5B-BEE9-EDD4-D8CB86B9A44C}"/>
                  </a:ext>
                </a:extLst>
              </p:cNvPr>
              <p:cNvSpPr/>
              <p:nvPr/>
            </p:nvSpPr>
            <p:spPr>
              <a:xfrm>
                <a:off x="8780411" y="2585877"/>
                <a:ext cx="505" cy="3541"/>
              </a:xfrm>
              <a:custGeom>
                <a:avLst/>
                <a:gdLst>
                  <a:gd name="connsiteX0" fmla="*/ 0 w 505"/>
                  <a:gd name="connsiteY0" fmla="*/ 3541 h 3541"/>
                  <a:gd name="connsiteX1" fmla="*/ 506 w 505"/>
                  <a:gd name="connsiteY1" fmla="*/ 0 h 3541"/>
                  <a:gd name="connsiteX2" fmla="*/ 0 w 505"/>
                  <a:gd name="connsiteY2" fmla="*/ 3541 h 3541"/>
                  <a:gd name="connsiteX3" fmla="*/ 0 w 505"/>
                  <a:gd name="connsiteY3" fmla="*/ 3541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3541">
                    <a:moveTo>
                      <a:pt x="0" y="3541"/>
                    </a:moveTo>
                    <a:cubicBezTo>
                      <a:pt x="126" y="2403"/>
                      <a:pt x="252" y="1265"/>
                      <a:pt x="506" y="0"/>
                    </a:cubicBezTo>
                    <a:cubicBezTo>
                      <a:pt x="252" y="1138"/>
                      <a:pt x="126" y="2403"/>
                      <a:pt x="0" y="3541"/>
                    </a:cubicBezTo>
                    <a:cubicBezTo>
                      <a:pt x="0" y="3541"/>
                      <a:pt x="0" y="3541"/>
                      <a:pt x="0" y="3541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8" name="Freeform: Shape 10247">
                <a:extLst>
                  <a:ext uri="{FF2B5EF4-FFF2-40B4-BE49-F238E27FC236}">
                    <a16:creationId xmlns:a16="http://schemas.microsoft.com/office/drawing/2014/main" id="{DE2E6F80-A74B-4A4D-AB15-259A225A366D}"/>
                  </a:ext>
                </a:extLst>
              </p:cNvPr>
              <p:cNvSpPr/>
              <p:nvPr/>
            </p:nvSpPr>
            <p:spPr>
              <a:xfrm>
                <a:off x="8547945" y="2618888"/>
                <a:ext cx="12647" cy="126"/>
              </a:xfrm>
              <a:custGeom>
                <a:avLst/>
                <a:gdLst>
                  <a:gd name="connsiteX0" fmla="*/ 0 w 12647"/>
                  <a:gd name="connsiteY0" fmla="*/ 0 h 126"/>
                  <a:gd name="connsiteX1" fmla="*/ 0 w 12647"/>
                  <a:gd name="connsiteY1" fmla="*/ 0 h 126"/>
                  <a:gd name="connsiteX2" fmla="*/ 0 w 12647"/>
                  <a:gd name="connsiteY2" fmla="*/ 0 h 126"/>
                  <a:gd name="connsiteX3" fmla="*/ 0 w 12647"/>
                  <a:gd name="connsiteY3" fmla="*/ 0 h 126"/>
                  <a:gd name="connsiteX4" fmla="*/ 0 w 12647"/>
                  <a:gd name="connsiteY4" fmla="*/ 126 h 126"/>
                  <a:gd name="connsiteX5" fmla="*/ 0 w 12647"/>
                  <a:gd name="connsiteY5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647" h="1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26"/>
                    </a:cubicBezTo>
                    <a:cubicBezTo>
                      <a:pt x="0" y="126"/>
                      <a:pt x="0" y="126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9" name="Freeform: Shape 10248">
                <a:extLst>
                  <a:ext uri="{FF2B5EF4-FFF2-40B4-BE49-F238E27FC236}">
                    <a16:creationId xmlns:a16="http://schemas.microsoft.com/office/drawing/2014/main" id="{1FD8FA63-65F3-8547-9C8C-5A62D6033148}"/>
                  </a:ext>
                </a:extLst>
              </p:cNvPr>
              <p:cNvSpPr/>
              <p:nvPr/>
            </p:nvSpPr>
            <p:spPr>
              <a:xfrm>
                <a:off x="8780916" y="2584992"/>
                <a:ext cx="126" cy="885"/>
              </a:xfrm>
              <a:custGeom>
                <a:avLst/>
                <a:gdLst>
                  <a:gd name="connsiteX0" fmla="*/ 0 w 126"/>
                  <a:gd name="connsiteY0" fmla="*/ 885 h 885"/>
                  <a:gd name="connsiteX1" fmla="*/ 127 w 126"/>
                  <a:gd name="connsiteY1" fmla="*/ 0 h 885"/>
                  <a:gd name="connsiteX2" fmla="*/ 127 w 126"/>
                  <a:gd name="connsiteY2" fmla="*/ 0 h 885"/>
                  <a:gd name="connsiteX3" fmla="*/ 127 w 126"/>
                  <a:gd name="connsiteY3" fmla="*/ 127 h 885"/>
                  <a:gd name="connsiteX4" fmla="*/ 127 w 126"/>
                  <a:gd name="connsiteY4" fmla="*/ 885 h 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885">
                    <a:moveTo>
                      <a:pt x="0" y="885"/>
                    </a:moveTo>
                    <a:cubicBezTo>
                      <a:pt x="0" y="885"/>
                      <a:pt x="0" y="253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7" y="0"/>
                      <a:pt x="127" y="127"/>
                    </a:cubicBezTo>
                    <a:cubicBezTo>
                      <a:pt x="127" y="379"/>
                      <a:pt x="127" y="632"/>
                      <a:pt x="127" y="885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0" name="Freeform: Shape 10249">
                <a:extLst>
                  <a:ext uri="{FF2B5EF4-FFF2-40B4-BE49-F238E27FC236}">
                    <a16:creationId xmlns:a16="http://schemas.microsoft.com/office/drawing/2014/main" id="{85E4E307-B7A1-630B-8AF1-5354655D7958}"/>
                  </a:ext>
                </a:extLst>
              </p:cNvPr>
              <p:cNvSpPr/>
              <p:nvPr/>
            </p:nvSpPr>
            <p:spPr>
              <a:xfrm>
                <a:off x="8779778" y="2584359"/>
                <a:ext cx="12647" cy="4426"/>
              </a:xfrm>
              <a:custGeom>
                <a:avLst/>
                <a:gdLst>
                  <a:gd name="connsiteX0" fmla="*/ 0 w 12647"/>
                  <a:gd name="connsiteY0" fmla="*/ 0 h 4426"/>
                  <a:gd name="connsiteX1" fmla="*/ 0 w 12647"/>
                  <a:gd name="connsiteY1" fmla="*/ 4427 h 4426"/>
                  <a:gd name="connsiteX2" fmla="*/ 0 w 12647"/>
                  <a:gd name="connsiteY2" fmla="*/ 4427 h 4426"/>
                  <a:gd name="connsiteX3" fmla="*/ 0 w 12647"/>
                  <a:gd name="connsiteY3" fmla="*/ 0 h 4426"/>
                  <a:gd name="connsiteX4" fmla="*/ 0 w 12647"/>
                  <a:gd name="connsiteY4" fmla="*/ 0 h 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7" h="4426">
                    <a:moveTo>
                      <a:pt x="0" y="0"/>
                    </a:moveTo>
                    <a:cubicBezTo>
                      <a:pt x="0" y="1644"/>
                      <a:pt x="0" y="3162"/>
                      <a:pt x="0" y="4427"/>
                    </a:cubicBezTo>
                    <a:lnTo>
                      <a:pt x="0" y="4427"/>
                    </a:lnTo>
                    <a:cubicBezTo>
                      <a:pt x="0" y="3162"/>
                      <a:pt x="0" y="1644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1" name="Freeform: Shape 10250">
                <a:extLst>
                  <a:ext uri="{FF2B5EF4-FFF2-40B4-BE49-F238E27FC236}">
                    <a16:creationId xmlns:a16="http://schemas.microsoft.com/office/drawing/2014/main" id="{CF8C7C39-4414-F457-4C51-A57093B33C2B}"/>
                  </a:ext>
                </a:extLst>
              </p:cNvPr>
              <p:cNvSpPr/>
              <p:nvPr/>
            </p:nvSpPr>
            <p:spPr>
              <a:xfrm>
                <a:off x="8977968" y="2840729"/>
                <a:ext cx="2403" cy="1517"/>
              </a:xfrm>
              <a:custGeom>
                <a:avLst/>
                <a:gdLst>
                  <a:gd name="connsiteX0" fmla="*/ 2403 w 2403"/>
                  <a:gd name="connsiteY0" fmla="*/ 127 h 1517"/>
                  <a:gd name="connsiteX1" fmla="*/ 1644 w 2403"/>
                  <a:gd name="connsiteY1" fmla="*/ 506 h 1517"/>
                  <a:gd name="connsiteX2" fmla="*/ 0 w 2403"/>
                  <a:gd name="connsiteY2" fmla="*/ 1518 h 1517"/>
                  <a:gd name="connsiteX3" fmla="*/ 2403 w 2403"/>
                  <a:gd name="connsiteY3" fmla="*/ 0 h 1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3" h="1517">
                    <a:moveTo>
                      <a:pt x="2403" y="127"/>
                    </a:moveTo>
                    <a:cubicBezTo>
                      <a:pt x="2403" y="127"/>
                      <a:pt x="1897" y="379"/>
                      <a:pt x="1644" y="506"/>
                    </a:cubicBezTo>
                    <a:cubicBezTo>
                      <a:pt x="1138" y="885"/>
                      <a:pt x="632" y="1265"/>
                      <a:pt x="0" y="1518"/>
                    </a:cubicBezTo>
                    <a:lnTo>
                      <a:pt x="2403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167" name="Graphic 3">
              <a:extLst>
                <a:ext uri="{FF2B5EF4-FFF2-40B4-BE49-F238E27FC236}">
                  <a16:creationId xmlns:a16="http://schemas.microsoft.com/office/drawing/2014/main" id="{011893A4-C1D9-3B9C-8114-39568BDBAFBD}"/>
                </a:ext>
              </a:extLst>
            </p:cNvPr>
            <p:cNvGrpSpPr/>
            <p:nvPr/>
          </p:nvGrpSpPr>
          <p:grpSpPr>
            <a:xfrm>
              <a:off x="8983725" y="2600122"/>
              <a:ext cx="700036" cy="945448"/>
              <a:chOff x="8983725" y="2600122"/>
              <a:chExt cx="700036" cy="945448"/>
            </a:xfrm>
            <a:solidFill>
              <a:srgbClr val="E5D9CA"/>
            </a:solidFill>
          </p:grpSpPr>
          <p:sp>
            <p:nvSpPr>
              <p:cNvPr id="10168" name="Freeform: Shape 10167">
                <a:extLst>
                  <a:ext uri="{FF2B5EF4-FFF2-40B4-BE49-F238E27FC236}">
                    <a16:creationId xmlns:a16="http://schemas.microsoft.com/office/drawing/2014/main" id="{BAB9FAB4-4AB7-1BE8-7A18-65EF881B8820}"/>
                  </a:ext>
                </a:extLst>
              </p:cNvPr>
              <p:cNvSpPr/>
              <p:nvPr/>
            </p:nvSpPr>
            <p:spPr>
              <a:xfrm>
                <a:off x="9204869" y="3505367"/>
                <a:ext cx="57673" cy="18339"/>
              </a:xfrm>
              <a:custGeom>
                <a:avLst/>
                <a:gdLst>
                  <a:gd name="connsiteX0" fmla="*/ 38829 w 57673"/>
                  <a:gd name="connsiteY0" fmla="*/ 10877 h 18339"/>
                  <a:gd name="connsiteX1" fmla="*/ 20995 w 57673"/>
                  <a:gd name="connsiteY1" fmla="*/ 6956 h 18339"/>
                  <a:gd name="connsiteX2" fmla="*/ 0 w 57673"/>
                  <a:gd name="connsiteY2" fmla="*/ 0 h 18339"/>
                  <a:gd name="connsiteX3" fmla="*/ 57674 w 57673"/>
                  <a:gd name="connsiteY3" fmla="*/ 18339 h 18339"/>
                  <a:gd name="connsiteX4" fmla="*/ 38702 w 57673"/>
                  <a:gd name="connsiteY4" fmla="*/ 10877 h 1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73" h="18339">
                    <a:moveTo>
                      <a:pt x="38829" y="10877"/>
                    </a:moveTo>
                    <a:cubicBezTo>
                      <a:pt x="38702" y="11509"/>
                      <a:pt x="30102" y="9739"/>
                      <a:pt x="20995" y="6956"/>
                    </a:cubicBezTo>
                    <a:cubicBezTo>
                      <a:pt x="11889" y="4301"/>
                      <a:pt x="2529" y="380"/>
                      <a:pt x="0" y="0"/>
                    </a:cubicBezTo>
                    <a:cubicBezTo>
                      <a:pt x="25675" y="10877"/>
                      <a:pt x="42116" y="14671"/>
                      <a:pt x="57674" y="18339"/>
                    </a:cubicBezTo>
                    <a:cubicBezTo>
                      <a:pt x="54512" y="16316"/>
                      <a:pt x="61341" y="16189"/>
                      <a:pt x="38702" y="1087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69" name="Freeform: Shape 10168">
                <a:extLst>
                  <a:ext uri="{FF2B5EF4-FFF2-40B4-BE49-F238E27FC236}">
                    <a16:creationId xmlns:a16="http://schemas.microsoft.com/office/drawing/2014/main" id="{8AC14568-7D38-1116-99E2-59E219FEA9C7}"/>
                  </a:ext>
                </a:extLst>
              </p:cNvPr>
              <p:cNvSpPr/>
              <p:nvPr/>
            </p:nvSpPr>
            <p:spPr>
              <a:xfrm>
                <a:off x="9310224" y="3325896"/>
                <a:ext cx="75254" cy="13153"/>
              </a:xfrm>
              <a:custGeom>
                <a:avLst/>
                <a:gdLst>
                  <a:gd name="connsiteX0" fmla="*/ 75254 w 75254"/>
                  <a:gd name="connsiteY0" fmla="*/ 0 h 13153"/>
                  <a:gd name="connsiteX1" fmla="*/ 0 w 75254"/>
                  <a:gd name="connsiteY1" fmla="*/ 13153 h 13153"/>
                  <a:gd name="connsiteX2" fmla="*/ 75254 w 75254"/>
                  <a:gd name="connsiteY2" fmla="*/ 0 h 1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54" h="13153">
                    <a:moveTo>
                      <a:pt x="75254" y="0"/>
                    </a:moveTo>
                    <a:cubicBezTo>
                      <a:pt x="50085" y="4426"/>
                      <a:pt x="5186" y="10497"/>
                      <a:pt x="0" y="13153"/>
                    </a:cubicBezTo>
                    <a:cubicBezTo>
                      <a:pt x="25422" y="12142"/>
                      <a:pt x="57041" y="5818"/>
                      <a:pt x="7525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0" name="Freeform: Shape 10169">
                <a:extLst>
                  <a:ext uri="{FF2B5EF4-FFF2-40B4-BE49-F238E27FC236}">
                    <a16:creationId xmlns:a16="http://schemas.microsoft.com/office/drawing/2014/main" id="{39C17FA9-3720-92A6-B237-426BF35BF1CB}"/>
                  </a:ext>
                </a:extLst>
              </p:cNvPr>
              <p:cNvSpPr/>
              <p:nvPr/>
            </p:nvSpPr>
            <p:spPr>
              <a:xfrm>
                <a:off x="9117254" y="3303257"/>
                <a:ext cx="60168" cy="30137"/>
              </a:xfrm>
              <a:custGeom>
                <a:avLst/>
                <a:gdLst>
                  <a:gd name="connsiteX0" fmla="*/ 11475 w 60168"/>
                  <a:gd name="connsiteY0" fmla="*/ 13407 h 30137"/>
                  <a:gd name="connsiteX1" fmla="*/ 33735 w 60168"/>
                  <a:gd name="connsiteY1" fmla="*/ 24157 h 30137"/>
                  <a:gd name="connsiteX2" fmla="*/ 60168 w 60168"/>
                  <a:gd name="connsiteY2" fmla="*/ 29975 h 30137"/>
                  <a:gd name="connsiteX3" fmla="*/ 92 w 60168"/>
                  <a:gd name="connsiteY3" fmla="*/ 0 h 30137"/>
                  <a:gd name="connsiteX4" fmla="*/ 11475 w 60168"/>
                  <a:gd name="connsiteY4" fmla="*/ 13533 h 3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168" h="30137">
                    <a:moveTo>
                      <a:pt x="11475" y="13407"/>
                    </a:moveTo>
                    <a:cubicBezTo>
                      <a:pt x="11981" y="12648"/>
                      <a:pt x="22099" y="19604"/>
                      <a:pt x="33735" y="24157"/>
                    </a:cubicBezTo>
                    <a:cubicBezTo>
                      <a:pt x="45371" y="28837"/>
                      <a:pt x="58272" y="30734"/>
                      <a:pt x="60168" y="29975"/>
                    </a:cubicBezTo>
                    <a:cubicBezTo>
                      <a:pt x="29941" y="26181"/>
                      <a:pt x="10210" y="10624"/>
                      <a:pt x="92" y="0"/>
                    </a:cubicBezTo>
                    <a:cubicBezTo>
                      <a:pt x="1483" y="2529"/>
                      <a:pt x="-4840" y="885"/>
                      <a:pt x="11475" y="1353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1" name="Freeform: Shape 10170">
                <a:extLst>
                  <a:ext uri="{FF2B5EF4-FFF2-40B4-BE49-F238E27FC236}">
                    <a16:creationId xmlns:a16="http://schemas.microsoft.com/office/drawing/2014/main" id="{77F4F657-CC8A-6CDE-4A8E-37C7CB546F18}"/>
                  </a:ext>
                </a:extLst>
              </p:cNvPr>
              <p:cNvSpPr/>
              <p:nvPr/>
            </p:nvSpPr>
            <p:spPr>
              <a:xfrm>
                <a:off x="9080036" y="3268855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2" name="Freeform: Shape 10171">
                <a:extLst>
                  <a:ext uri="{FF2B5EF4-FFF2-40B4-BE49-F238E27FC236}">
                    <a16:creationId xmlns:a16="http://schemas.microsoft.com/office/drawing/2014/main" id="{C56BF226-A7B5-8B87-5A9B-957AF8ED012D}"/>
                  </a:ext>
                </a:extLst>
              </p:cNvPr>
              <p:cNvSpPr/>
              <p:nvPr/>
            </p:nvSpPr>
            <p:spPr>
              <a:xfrm>
                <a:off x="9055246" y="3316284"/>
                <a:ext cx="1484" cy="252"/>
              </a:xfrm>
              <a:custGeom>
                <a:avLst/>
                <a:gdLst>
                  <a:gd name="connsiteX0" fmla="*/ 1391 w 1484"/>
                  <a:gd name="connsiteY0" fmla="*/ 0 h 252"/>
                  <a:gd name="connsiteX1" fmla="*/ 0 w 1484"/>
                  <a:gd name="connsiteY1" fmla="*/ 253 h 252"/>
                  <a:gd name="connsiteX2" fmla="*/ 1391 w 1484"/>
                  <a:gd name="connsiteY2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84" h="252">
                    <a:moveTo>
                      <a:pt x="1391" y="0"/>
                    </a:moveTo>
                    <a:cubicBezTo>
                      <a:pt x="1391" y="0"/>
                      <a:pt x="2023" y="0"/>
                      <a:pt x="0" y="253"/>
                    </a:cubicBezTo>
                    <a:cubicBezTo>
                      <a:pt x="759" y="253"/>
                      <a:pt x="1264" y="0"/>
                      <a:pt x="1391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3" name="Freeform: Shape 10172">
                <a:extLst>
                  <a:ext uri="{FF2B5EF4-FFF2-40B4-BE49-F238E27FC236}">
                    <a16:creationId xmlns:a16="http://schemas.microsoft.com/office/drawing/2014/main" id="{E63F2A59-4DB2-E12E-F9DA-BF03B9ADD99E}"/>
                  </a:ext>
                </a:extLst>
              </p:cNvPr>
              <p:cNvSpPr/>
              <p:nvPr/>
            </p:nvSpPr>
            <p:spPr>
              <a:xfrm>
                <a:off x="9055306" y="3316211"/>
                <a:ext cx="1450" cy="241"/>
              </a:xfrm>
              <a:custGeom>
                <a:avLst/>
                <a:gdLst>
                  <a:gd name="connsiteX0" fmla="*/ 825 w 1450"/>
                  <a:gd name="connsiteY0" fmla="*/ 73 h 241"/>
                  <a:gd name="connsiteX1" fmla="*/ 1331 w 1450"/>
                  <a:gd name="connsiteY1" fmla="*/ 73 h 241"/>
                  <a:gd name="connsiteX2" fmla="*/ 825 w 1450"/>
                  <a:gd name="connsiteY2" fmla="*/ 73 h 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50" h="241">
                    <a:moveTo>
                      <a:pt x="825" y="73"/>
                    </a:moveTo>
                    <a:cubicBezTo>
                      <a:pt x="-1073" y="326"/>
                      <a:pt x="2089" y="-180"/>
                      <a:pt x="1331" y="73"/>
                    </a:cubicBezTo>
                    <a:cubicBezTo>
                      <a:pt x="572" y="73"/>
                      <a:pt x="-946" y="452"/>
                      <a:pt x="825" y="73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4" name="Freeform: Shape 10173">
                <a:extLst>
                  <a:ext uri="{FF2B5EF4-FFF2-40B4-BE49-F238E27FC236}">
                    <a16:creationId xmlns:a16="http://schemas.microsoft.com/office/drawing/2014/main" id="{CF301960-DA77-C18A-F91B-0D980EA67325}"/>
                  </a:ext>
                </a:extLst>
              </p:cNvPr>
              <p:cNvSpPr/>
              <p:nvPr/>
            </p:nvSpPr>
            <p:spPr>
              <a:xfrm>
                <a:off x="9075608" y="3274799"/>
                <a:ext cx="126" cy="6450"/>
              </a:xfrm>
              <a:custGeom>
                <a:avLst/>
                <a:gdLst>
                  <a:gd name="connsiteX0" fmla="*/ 0 w 126"/>
                  <a:gd name="connsiteY0" fmla="*/ 0 h 6450"/>
                  <a:gd name="connsiteX1" fmla="*/ 127 w 126"/>
                  <a:gd name="connsiteY1" fmla="*/ 6450 h 6450"/>
                  <a:gd name="connsiteX2" fmla="*/ 0 w 126"/>
                  <a:gd name="connsiteY2" fmla="*/ 0 h 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" h="6450">
                    <a:moveTo>
                      <a:pt x="0" y="0"/>
                    </a:moveTo>
                    <a:cubicBezTo>
                      <a:pt x="0" y="1770"/>
                      <a:pt x="0" y="3794"/>
                      <a:pt x="127" y="6450"/>
                    </a:cubicBezTo>
                    <a:cubicBezTo>
                      <a:pt x="127" y="3921"/>
                      <a:pt x="127" y="1897"/>
                      <a:pt x="0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5" name="Freeform: Shape 10174">
                <a:extLst>
                  <a:ext uri="{FF2B5EF4-FFF2-40B4-BE49-F238E27FC236}">
                    <a16:creationId xmlns:a16="http://schemas.microsoft.com/office/drawing/2014/main" id="{ABB03BAC-D764-77F3-7F6B-989D038E94CB}"/>
                  </a:ext>
                </a:extLst>
              </p:cNvPr>
              <p:cNvSpPr/>
              <p:nvPr/>
            </p:nvSpPr>
            <p:spPr>
              <a:xfrm>
                <a:off x="9046056" y="3264595"/>
                <a:ext cx="47891" cy="62692"/>
              </a:xfrm>
              <a:custGeom>
                <a:avLst/>
                <a:gdLst>
                  <a:gd name="connsiteX0" fmla="*/ 18296 w 47891"/>
                  <a:gd name="connsiteY0" fmla="*/ 3754 h 62692"/>
                  <a:gd name="connsiteX1" fmla="*/ 22849 w 47891"/>
                  <a:gd name="connsiteY1" fmla="*/ 2615 h 62692"/>
                  <a:gd name="connsiteX2" fmla="*/ 27781 w 47891"/>
                  <a:gd name="connsiteY2" fmla="*/ 2615 h 62692"/>
                  <a:gd name="connsiteX3" fmla="*/ 29426 w 47891"/>
                  <a:gd name="connsiteY3" fmla="*/ 2995 h 62692"/>
                  <a:gd name="connsiteX4" fmla="*/ 29679 w 47891"/>
                  <a:gd name="connsiteY4" fmla="*/ 10204 h 62692"/>
                  <a:gd name="connsiteX5" fmla="*/ 29426 w 47891"/>
                  <a:gd name="connsiteY5" fmla="*/ 2995 h 62692"/>
                  <a:gd name="connsiteX6" fmla="*/ 29426 w 47891"/>
                  <a:gd name="connsiteY6" fmla="*/ 2995 h 62692"/>
                  <a:gd name="connsiteX7" fmla="*/ 29426 w 47891"/>
                  <a:gd name="connsiteY7" fmla="*/ 3627 h 62692"/>
                  <a:gd name="connsiteX8" fmla="*/ 30311 w 47891"/>
                  <a:gd name="connsiteY8" fmla="*/ 3627 h 62692"/>
                  <a:gd name="connsiteX9" fmla="*/ 31450 w 47891"/>
                  <a:gd name="connsiteY9" fmla="*/ 3627 h 62692"/>
                  <a:gd name="connsiteX10" fmla="*/ 32588 w 47891"/>
                  <a:gd name="connsiteY10" fmla="*/ 3754 h 62692"/>
                  <a:gd name="connsiteX11" fmla="*/ 33853 w 47891"/>
                  <a:gd name="connsiteY11" fmla="*/ 4260 h 62692"/>
                  <a:gd name="connsiteX12" fmla="*/ 34105 w 47891"/>
                  <a:gd name="connsiteY12" fmla="*/ 4260 h 62692"/>
                  <a:gd name="connsiteX13" fmla="*/ 34105 w 47891"/>
                  <a:gd name="connsiteY13" fmla="*/ 4260 h 62692"/>
                  <a:gd name="connsiteX14" fmla="*/ 34105 w 47891"/>
                  <a:gd name="connsiteY14" fmla="*/ 4260 h 62692"/>
                  <a:gd name="connsiteX15" fmla="*/ 33600 w 47891"/>
                  <a:gd name="connsiteY15" fmla="*/ 5398 h 62692"/>
                  <a:gd name="connsiteX16" fmla="*/ 34105 w 47891"/>
                  <a:gd name="connsiteY16" fmla="*/ 4260 h 62692"/>
                  <a:gd name="connsiteX17" fmla="*/ 34105 w 47891"/>
                  <a:gd name="connsiteY17" fmla="*/ 4260 h 62692"/>
                  <a:gd name="connsiteX18" fmla="*/ 34105 w 47891"/>
                  <a:gd name="connsiteY18" fmla="*/ 4260 h 62692"/>
                  <a:gd name="connsiteX19" fmla="*/ 34105 w 47891"/>
                  <a:gd name="connsiteY19" fmla="*/ 4007 h 62692"/>
                  <a:gd name="connsiteX20" fmla="*/ 39038 w 47891"/>
                  <a:gd name="connsiteY20" fmla="*/ 5651 h 62692"/>
                  <a:gd name="connsiteX21" fmla="*/ 46247 w 47891"/>
                  <a:gd name="connsiteY21" fmla="*/ 11216 h 62692"/>
                  <a:gd name="connsiteX22" fmla="*/ 47892 w 47891"/>
                  <a:gd name="connsiteY22" fmla="*/ 9698 h 62692"/>
                  <a:gd name="connsiteX23" fmla="*/ 40050 w 47891"/>
                  <a:gd name="connsiteY23" fmla="*/ 3627 h 62692"/>
                  <a:gd name="connsiteX24" fmla="*/ 34358 w 47891"/>
                  <a:gd name="connsiteY24" fmla="*/ 1730 h 62692"/>
                  <a:gd name="connsiteX25" fmla="*/ 33094 w 47891"/>
                  <a:gd name="connsiteY25" fmla="*/ 1604 h 62692"/>
                  <a:gd name="connsiteX26" fmla="*/ 32841 w 47891"/>
                  <a:gd name="connsiteY26" fmla="*/ 1604 h 62692"/>
                  <a:gd name="connsiteX27" fmla="*/ 29300 w 47891"/>
                  <a:gd name="connsiteY27" fmla="*/ 718 h 62692"/>
                  <a:gd name="connsiteX28" fmla="*/ 29300 w 47891"/>
                  <a:gd name="connsiteY28" fmla="*/ 718 h 62692"/>
                  <a:gd name="connsiteX29" fmla="*/ 28035 w 47891"/>
                  <a:gd name="connsiteY29" fmla="*/ 465 h 62692"/>
                  <a:gd name="connsiteX30" fmla="*/ 22596 w 47891"/>
                  <a:gd name="connsiteY30" fmla="*/ 465 h 62692"/>
                  <a:gd name="connsiteX31" fmla="*/ 17537 w 47891"/>
                  <a:gd name="connsiteY31" fmla="*/ 1730 h 62692"/>
                  <a:gd name="connsiteX32" fmla="*/ 12478 w 47891"/>
                  <a:gd name="connsiteY32" fmla="*/ 4892 h 62692"/>
                  <a:gd name="connsiteX33" fmla="*/ 6281 w 47891"/>
                  <a:gd name="connsiteY33" fmla="*/ 14252 h 62692"/>
                  <a:gd name="connsiteX34" fmla="*/ 4763 w 47891"/>
                  <a:gd name="connsiteY34" fmla="*/ 18805 h 62692"/>
                  <a:gd name="connsiteX35" fmla="*/ 2739 w 47891"/>
                  <a:gd name="connsiteY35" fmla="*/ 25002 h 62692"/>
                  <a:gd name="connsiteX36" fmla="*/ 209 w 47891"/>
                  <a:gd name="connsiteY36" fmla="*/ 45997 h 62692"/>
                  <a:gd name="connsiteX37" fmla="*/ 716 w 47891"/>
                  <a:gd name="connsiteY37" fmla="*/ 50551 h 62692"/>
                  <a:gd name="connsiteX38" fmla="*/ 968 w 47891"/>
                  <a:gd name="connsiteY38" fmla="*/ 52068 h 62692"/>
                  <a:gd name="connsiteX39" fmla="*/ 842 w 47891"/>
                  <a:gd name="connsiteY39" fmla="*/ 53459 h 62692"/>
                  <a:gd name="connsiteX40" fmla="*/ 842 w 47891"/>
                  <a:gd name="connsiteY40" fmla="*/ 62692 h 62692"/>
                  <a:gd name="connsiteX41" fmla="*/ 2992 w 47891"/>
                  <a:gd name="connsiteY41" fmla="*/ 62186 h 62692"/>
                  <a:gd name="connsiteX42" fmla="*/ 2992 w 47891"/>
                  <a:gd name="connsiteY42" fmla="*/ 53839 h 62692"/>
                  <a:gd name="connsiteX43" fmla="*/ 2992 w 47891"/>
                  <a:gd name="connsiteY43" fmla="*/ 53206 h 62692"/>
                  <a:gd name="connsiteX44" fmla="*/ 9316 w 47891"/>
                  <a:gd name="connsiteY44" fmla="*/ 52195 h 62692"/>
                  <a:gd name="connsiteX45" fmla="*/ 3245 w 47891"/>
                  <a:gd name="connsiteY45" fmla="*/ 53206 h 62692"/>
                  <a:gd name="connsiteX46" fmla="*/ 3245 w 47891"/>
                  <a:gd name="connsiteY46" fmla="*/ 53206 h 62692"/>
                  <a:gd name="connsiteX47" fmla="*/ 3245 w 47891"/>
                  <a:gd name="connsiteY47" fmla="*/ 53080 h 62692"/>
                  <a:gd name="connsiteX48" fmla="*/ 3245 w 47891"/>
                  <a:gd name="connsiteY48" fmla="*/ 52574 h 62692"/>
                  <a:gd name="connsiteX49" fmla="*/ 3245 w 47891"/>
                  <a:gd name="connsiteY49" fmla="*/ 52574 h 62692"/>
                  <a:gd name="connsiteX50" fmla="*/ 3245 w 47891"/>
                  <a:gd name="connsiteY50" fmla="*/ 52574 h 62692"/>
                  <a:gd name="connsiteX51" fmla="*/ 3245 w 47891"/>
                  <a:gd name="connsiteY51" fmla="*/ 52195 h 62692"/>
                  <a:gd name="connsiteX52" fmla="*/ 7166 w 47891"/>
                  <a:gd name="connsiteY52" fmla="*/ 52195 h 62692"/>
                  <a:gd name="connsiteX53" fmla="*/ 3119 w 47891"/>
                  <a:gd name="connsiteY53" fmla="*/ 52195 h 62692"/>
                  <a:gd name="connsiteX54" fmla="*/ 2866 w 47891"/>
                  <a:gd name="connsiteY54" fmla="*/ 50551 h 62692"/>
                  <a:gd name="connsiteX55" fmla="*/ 2360 w 47891"/>
                  <a:gd name="connsiteY55" fmla="*/ 46124 h 62692"/>
                  <a:gd name="connsiteX56" fmla="*/ 4763 w 47891"/>
                  <a:gd name="connsiteY56" fmla="*/ 26014 h 62692"/>
                  <a:gd name="connsiteX57" fmla="*/ 6913 w 47891"/>
                  <a:gd name="connsiteY57" fmla="*/ 19690 h 62692"/>
                  <a:gd name="connsiteX58" fmla="*/ 8431 w 47891"/>
                  <a:gd name="connsiteY58" fmla="*/ 15390 h 62692"/>
                  <a:gd name="connsiteX59" fmla="*/ 13996 w 47891"/>
                  <a:gd name="connsiteY59" fmla="*/ 6916 h 62692"/>
                  <a:gd name="connsiteX60" fmla="*/ 18549 w 47891"/>
                  <a:gd name="connsiteY60" fmla="*/ 4133 h 62692"/>
                  <a:gd name="connsiteX61" fmla="*/ 34738 w 47891"/>
                  <a:gd name="connsiteY61" fmla="*/ 2236 h 62692"/>
                  <a:gd name="connsiteX62" fmla="*/ 34738 w 47891"/>
                  <a:gd name="connsiteY62" fmla="*/ 2236 h 62692"/>
                  <a:gd name="connsiteX63" fmla="*/ 34738 w 47891"/>
                  <a:gd name="connsiteY63" fmla="*/ 2236 h 6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7891" h="62692">
                    <a:moveTo>
                      <a:pt x="18296" y="3754"/>
                    </a:moveTo>
                    <a:cubicBezTo>
                      <a:pt x="20066" y="2995"/>
                      <a:pt x="22470" y="2615"/>
                      <a:pt x="22849" y="2615"/>
                    </a:cubicBezTo>
                    <a:cubicBezTo>
                      <a:pt x="24494" y="2489"/>
                      <a:pt x="26138" y="2489"/>
                      <a:pt x="27781" y="2615"/>
                    </a:cubicBezTo>
                    <a:cubicBezTo>
                      <a:pt x="28414" y="2615"/>
                      <a:pt x="28920" y="2868"/>
                      <a:pt x="29426" y="2995"/>
                    </a:cubicBezTo>
                    <a:cubicBezTo>
                      <a:pt x="29426" y="4513"/>
                      <a:pt x="29426" y="6916"/>
                      <a:pt x="29679" y="10204"/>
                    </a:cubicBezTo>
                    <a:cubicBezTo>
                      <a:pt x="29679" y="6030"/>
                      <a:pt x="29552" y="3880"/>
                      <a:pt x="29426" y="2995"/>
                    </a:cubicBezTo>
                    <a:lnTo>
                      <a:pt x="29426" y="2995"/>
                    </a:lnTo>
                    <a:cubicBezTo>
                      <a:pt x="29426" y="4133"/>
                      <a:pt x="29426" y="6030"/>
                      <a:pt x="29426" y="3627"/>
                    </a:cubicBezTo>
                    <a:lnTo>
                      <a:pt x="30311" y="3627"/>
                    </a:lnTo>
                    <a:cubicBezTo>
                      <a:pt x="30311" y="3627"/>
                      <a:pt x="31450" y="3627"/>
                      <a:pt x="31450" y="3627"/>
                    </a:cubicBezTo>
                    <a:cubicBezTo>
                      <a:pt x="31829" y="3627"/>
                      <a:pt x="32209" y="3627"/>
                      <a:pt x="32588" y="3754"/>
                    </a:cubicBezTo>
                    <a:lnTo>
                      <a:pt x="33853" y="4260"/>
                    </a:lnTo>
                    <a:lnTo>
                      <a:pt x="34105" y="4260"/>
                    </a:lnTo>
                    <a:cubicBezTo>
                      <a:pt x="34105" y="4260"/>
                      <a:pt x="34105" y="4260"/>
                      <a:pt x="34105" y="4260"/>
                    </a:cubicBezTo>
                    <a:cubicBezTo>
                      <a:pt x="34105" y="4260"/>
                      <a:pt x="34105" y="4260"/>
                      <a:pt x="34105" y="4260"/>
                    </a:cubicBezTo>
                    <a:lnTo>
                      <a:pt x="33600" y="5398"/>
                    </a:lnTo>
                    <a:cubicBezTo>
                      <a:pt x="33600" y="5398"/>
                      <a:pt x="33853" y="4639"/>
                      <a:pt x="34105" y="4260"/>
                    </a:cubicBezTo>
                    <a:lnTo>
                      <a:pt x="34105" y="4260"/>
                    </a:lnTo>
                    <a:cubicBezTo>
                      <a:pt x="34105" y="4260"/>
                      <a:pt x="34105" y="4260"/>
                      <a:pt x="34105" y="4260"/>
                    </a:cubicBezTo>
                    <a:cubicBezTo>
                      <a:pt x="34105" y="4260"/>
                      <a:pt x="34105" y="4007"/>
                      <a:pt x="34105" y="4007"/>
                    </a:cubicBezTo>
                    <a:cubicBezTo>
                      <a:pt x="35750" y="4386"/>
                      <a:pt x="37394" y="4892"/>
                      <a:pt x="39038" y="5651"/>
                    </a:cubicBezTo>
                    <a:cubicBezTo>
                      <a:pt x="42327" y="7295"/>
                      <a:pt x="44603" y="9445"/>
                      <a:pt x="46247" y="11216"/>
                    </a:cubicBezTo>
                    <a:lnTo>
                      <a:pt x="47892" y="9698"/>
                    </a:lnTo>
                    <a:cubicBezTo>
                      <a:pt x="46247" y="7801"/>
                      <a:pt x="43718" y="5398"/>
                      <a:pt x="40050" y="3627"/>
                    </a:cubicBezTo>
                    <a:cubicBezTo>
                      <a:pt x="38279" y="2742"/>
                      <a:pt x="36256" y="2109"/>
                      <a:pt x="34358" y="1730"/>
                    </a:cubicBezTo>
                    <a:cubicBezTo>
                      <a:pt x="33979" y="1730"/>
                      <a:pt x="33473" y="1730"/>
                      <a:pt x="33094" y="1604"/>
                    </a:cubicBezTo>
                    <a:lnTo>
                      <a:pt x="32841" y="1604"/>
                    </a:lnTo>
                    <a:cubicBezTo>
                      <a:pt x="31829" y="1224"/>
                      <a:pt x="30564" y="971"/>
                      <a:pt x="29300" y="718"/>
                    </a:cubicBezTo>
                    <a:cubicBezTo>
                      <a:pt x="29300" y="-40"/>
                      <a:pt x="29300" y="-420"/>
                      <a:pt x="29300" y="718"/>
                    </a:cubicBezTo>
                    <a:cubicBezTo>
                      <a:pt x="28793" y="718"/>
                      <a:pt x="28414" y="465"/>
                      <a:pt x="28035" y="465"/>
                    </a:cubicBezTo>
                    <a:cubicBezTo>
                      <a:pt x="26264" y="212"/>
                      <a:pt x="24367" y="212"/>
                      <a:pt x="22596" y="465"/>
                    </a:cubicBezTo>
                    <a:cubicBezTo>
                      <a:pt x="22216" y="465"/>
                      <a:pt x="19434" y="845"/>
                      <a:pt x="17537" y="1730"/>
                    </a:cubicBezTo>
                    <a:cubicBezTo>
                      <a:pt x="15513" y="2615"/>
                      <a:pt x="13743" y="3754"/>
                      <a:pt x="12478" y="4892"/>
                    </a:cubicBezTo>
                    <a:cubicBezTo>
                      <a:pt x="7419" y="9825"/>
                      <a:pt x="7292" y="12228"/>
                      <a:pt x="6281" y="14252"/>
                    </a:cubicBezTo>
                    <a:cubicBezTo>
                      <a:pt x="5522" y="16149"/>
                      <a:pt x="5142" y="17540"/>
                      <a:pt x="4763" y="18805"/>
                    </a:cubicBezTo>
                    <a:cubicBezTo>
                      <a:pt x="4004" y="21460"/>
                      <a:pt x="3625" y="22599"/>
                      <a:pt x="2739" y="25002"/>
                    </a:cubicBezTo>
                    <a:cubicBezTo>
                      <a:pt x="-43" y="32338"/>
                      <a:pt x="-296" y="39926"/>
                      <a:pt x="209" y="45997"/>
                    </a:cubicBezTo>
                    <a:lnTo>
                      <a:pt x="716" y="50551"/>
                    </a:lnTo>
                    <a:lnTo>
                      <a:pt x="968" y="52068"/>
                    </a:lnTo>
                    <a:cubicBezTo>
                      <a:pt x="968" y="52068"/>
                      <a:pt x="1348" y="52700"/>
                      <a:pt x="842" y="53459"/>
                    </a:cubicBezTo>
                    <a:cubicBezTo>
                      <a:pt x="716" y="55357"/>
                      <a:pt x="-43" y="57001"/>
                      <a:pt x="842" y="62692"/>
                    </a:cubicBezTo>
                    <a:lnTo>
                      <a:pt x="2992" y="62186"/>
                    </a:lnTo>
                    <a:cubicBezTo>
                      <a:pt x="2234" y="57127"/>
                      <a:pt x="2866" y="55610"/>
                      <a:pt x="2992" y="53839"/>
                    </a:cubicBezTo>
                    <a:lnTo>
                      <a:pt x="2992" y="53206"/>
                    </a:lnTo>
                    <a:cubicBezTo>
                      <a:pt x="6154" y="52700"/>
                      <a:pt x="8178" y="52448"/>
                      <a:pt x="9316" y="52195"/>
                    </a:cubicBezTo>
                    <a:cubicBezTo>
                      <a:pt x="8178" y="52321"/>
                      <a:pt x="6407" y="52700"/>
                      <a:pt x="3245" y="53206"/>
                    </a:cubicBezTo>
                    <a:lnTo>
                      <a:pt x="3245" y="53206"/>
                    </a:lnTo>
                    <a:cubicBezTo>
                      <a:pt x="3245" y="53206"/>
                      <a:pt x="3245" y="53080"/>
                      <a:pt x="3245" y="53080"/>
                    </a:cubicBezTo>
                    <a:lnTo>
                      <a:pt x="3245" y="52574"/>
                    </a:lnTo>
                    <a:cubicBezTo>
                      <a:pt x="3245" y="52574"/>
                      <a:pt x="3245" y="52574"/>
                      <a:pt x="3245" y="52574"/>
                    </a:cubicBezTo>
                    <a:lnTo>
                      <a:pt x="3245" y="52574"/>
                    </a:lnTo>
                    <a:cubicBezTo>
                      <a:pt x="3245" y="52574"/>
                      <a:pt x="3245" y="52195"/>
                      <a:pt x="3245" y="52195"/>
                    </a:cubicBezTo>
                    <a:lnTo>
                      <a:pt x="7166" y="52195"/>
                    </a:lnTo>
                    <a:cubicBezTo>
                      <a:pt x="5269" y="52195"/>
                      <a:pt x="4004" y="52195"/>
                      <a:pt x="3119" y="52195"/>
                    </a:cubicBezTo>
                    <a:lnTo>
                      <a:pt x="2866" y="50551"/>
                    </a:lnTo>
                    <a:lnTo>
                      <a:pt x="2360" y="46124"/>
                    </a:lnTo>
                    <a:cubicBezTo>
                      <a:pt x="1854" y="40306"/>
                      <a:pt x="2107" y="32970"/>
                      <a:pt x="4763" y="26014"/>
                    </a:cubicBezTo>
                    <a:cubicBezTo>
                      <a:pt x="5648" y="23611"/>
                      <a:pt x="6028" y="22346"/>
                      <a:pt x="6913" y="19690"/>
                    </a:cubicBezTo>
                    <a:cubicBezTo>
                      <a:pt x="7292" y="18425"/>
                      <a:pt x="7672" y="17160"/>
                      <a:pt x="8431" y="15390"/>
                    </a:cubicBezTo>
                    <a:cubicBezTo>
                      <a:pt x="9316" y="13493"/>
                      <a:pt x="9569" y="11342"/>
                      <a:pt x="13996" y="6916"/>
                    </a:cubicBezTo>
                    <a:cubicBezTo>
                      <a:pt x="15134" y="5904"/>
                      <a:pt x="16778" y="4892"/>
                      <a:pt x="18549" y="4133"/>
                    </a:cubicBezTo>
                    <a:close/>
                    <a:moveTo>
                      <a:pt x="34738" y="2236"/>
                    </a:moveTo>
                    <a:lnTo>
                      <a:pt x="34738" y="2236"/>
                    </a:lnTo>
                    <a:cubicBezTo>
                      <a:pt x="34738" y="2236"/>
                      <a:pt x="34738" y="2236"/>
                      <a:pt x="34738" y="22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6" name="Freeform: Shape 10175">
                <a:extLst>
                  <a:ext uri="{FF2B5EF4-FFF2-40B4-BE49-F238E27FC236}">
                    <a16:creationId xmlns:a16="http://schemas.microsoft.com/office/drawing/2014/main" id="{7C312FC6-D7B7-DDD5-E3BD-08225CC14BBF}"/>
                  </a:ext>
                </a:extLst>
              </p:cNvPr>
              <p:cNvSpPr/>
              <p:nvPr/>
            </p:nvSpPr>
            <p:spPr>
              <a:xfrm>
                <a:off x="9069158" y="3386226"/>
                <a:ext cx="37683" cy="51183"/>
              </a:xfrm>
              <a:custGeom>
                <a:avLst/>
                <a:gdLst>
                  <a:gd name="connsiteX0" fmla="*/ 12142 w 37683"/>
                  <a:gd name="connsiteY0" fmla="*/ 16948 h 51183"/>
                  <a:gd name="connsiteX1" fmla="*/ 0 w 37683"/>
                  <a:gd name="connsiteY1" fmla="*/ 0 h 51183"/>
                  <a:gd name="connsiteX2" fmla="*/ 25549 w 37683"/>
                  <a:gd name="connsiteY2" fmla="*/ 39461 h 51183"/>
                  <a:gd name="connsiteX3" fmla="*/ 37311 w 37683"/>
                  <a:gd name="connsiteY3" fmla="*/ 49453 h 51183"/>
                  <a:gd name="connsiteX4" fmla="*/ 12269 w 37683"/>
                  <a:gd name="connsiteY4" fmla="*/ 16948 h 51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83" h="51183">
                    <a:moveTo>
                      <a:pt x="12142" y="16948"/>
                    </a:moveTo>
                    <a:cubicBezTo>
                      <a:pt x="6577" y="8854"/>
                      <a:pt x="2783" y="3289"/>
                      <a:pt x="0" y="0"/>
                    </a:cubicBezTo>
                    <a:cubicBezTo>
                      <a:pt x="7463" y="14292"/>
                      <a:pt x="17202" y="29722"/>
                      <a:pt x="25549" y="39461"/>
                    </a:cubicBezTo>
                    <a:cubicBezTo>
                      <a:pt x="33643" y="49200"/>
                      <a:pt x="39208" y="54006"/>
                      <a:pt x="37311" y="49453"/>
                    </a:cubicBezTo>
                    <a:cubicBezTo>
                      <a:pt x="25802" y="36299"/>
                      <a:pt x="17960" y="25295"/>
                      <a:pt x="12269" y="16948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7" name="Freeform: Shape 10176">
                <a:extLst>
                  <a:ext uri="{FF2B5EF4-FFF2-40B4-BE49-F238E27FC236}">
                    <a16:creationId xmlns:a16="http://schemas.microsoft.com/office/drawing/2014/main" id="{B574CDE9-C472-344D-BA96-159C731898C7}"/>
                  </a:ext>
                </a:extLst>
              </p:cNvPr>
              <p:cNvSpPr/>
              <p:nvPr/>
            </p:nvSpPr>
            <p:spPr>
              <a:xfrm>
                <a:off x="9201454" y="3510553"/>
                <a:ext cx="40346" cy="16315"/>
              </a:xfrm>
              <a:custGeom>
                <a:avLst/>
                <a:gdLst>
                  <a:gd name="connsiteX0" fmla="*/ 0 w 40346"/>
                  <a:gd name="connsiteY0" fmla="*/ 2783 h 16315"/>
                  <a:gd name="connsiteX1" fmla="*/ 39587 w 40346"/>
                  <a:gd name="connsiteY1" fmla="*/ 16316 h 16315"/>
                  <a:gd name="connsiteX2" fmla="*/ 40346 w 40346"/>
                  <a:gd name="connsiteY2" fmla="*/ 13407 h 16315"/>
                  <a:gd name="connsiteX3" fmla="*/ 1139 w 40346"/>
                  <a:gd name="connsiteY3" fmla="*/ 0 h 16315"/>
                  <a:gd name="connsiteX4" fmla="*/ 0 w 40346"/>
                  <a:gd name="connsiteY4" fmla="*/ 2656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46" h="16315">
                    <a:moveTo>
                      <a:pt x="0" y="2783"/>
                    </a:moveTo>
                    <a:cubicBezTo>
                      <a:pt x="12901" y="8474"/>
                      <a:pt x="26181" y="12901"/>
                      <a:pt x="39587" y="16316"/>
                    </a:cubicBezTo>
                    <a:lnTo>
                      <a:pt x="40346" y="13407"/>
                    </a:lnTo>
                    <a:cubicBezTo>
                      <a:pt x="27066" y="9992"/>
                      <a:pt x="13912" y="5565"/>
                      <a:pt x="1139" y="0"/>
                    </a:cubicBezTo>
                    <a:lnTo>
                      <a:pt x="0" y="2656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8" name="Freeform: Shape 10177">
                <a:extLst>
                  <a:ext uri="{FF2B5EF4-FFF2-40B4-BE49-F238E27FC236}">
                    <a16:creationId xmlns:a16="http://schemas.microsoft.com/office/drawing/2014/main" id="{2708B609-1EAC-A4F2-EB11-5B2D82BA70AF}"/>
                  </a:ext>
                </a:extLst>
              </p:cNvPr>
              <p:cNvSpPr/>
              <p:nvPr/>
            </p:nvSpPr>
            <p:spPr>
              <a:xfrm>
                <a:off x="9327931" y="3317296"/>
                <a:ext cx="56282" cy="11888"/>
              </a:xfrm>
              <a:custGeom>
                <a:avLst/>
                <a:gdLst>
                  <a:gd name="connsiteX0" fmla="*/ 55776 w 56282"/>
                  <a:gd name="connsiteY0" fmla="*/ 0 h 11888"/>
                  <a:gd name="connsiteX1" fmla="*/ 0 w 56282"/>
                  <a:gd name="connsiteY1" fmla="*/ 9739 h 11888"/>
                  <a:gd name="connsiteX2" fmla="*/ 253 w 56282"/>
                  <a:gd name="connsiteY2" fmla="*/ 11889 h 11888"/>
                  <a:gd name="connsiteX3" fmla="*/ 56283 w 56282"/>
                  <a:gd name="connsiteY3" fmla="*/ 2150 h 11888"/>
                  <a:gd name="connsiteX4" fmla="*/ 55776 w 56282"/>
                  <a:gd name="connsiteY4" fmla="*/ 0 h 1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82" h="11888">
                    <a:moveTo>
                      <a:pt x="55776" y="0"/>
                    </a:moveTo>
                    <a:cubicBezTo>
                      <a:pt x="37438" y="3921"/>
                      <a:pt x="18466" y="7209"/>
                      <a:pt x="0" y="9739"/>
                    </a:cubicBezTo>
                    <a:lnTo>
                      <a:pt x="253" y="11889"/>
                    </a:lnTo>
                    <a:cubicBezTo>
                      <a:pt x="18845" y="9360"/>
                      <a:pt x="37817" y="6071"/>
                      <a:pt x="56283" y="2150"/>
                    </a:cubicBezTo>
                    <a:lnTo>
                      <a:pt x="5577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9" name="Freeform: Shape 10178">
                <a:extLst>
                  <a:ext uri="{FF2B5EF4-FFF2-40B4-BE49-F238E27FC236}">
                    <a16:creationId xmlns:a16="http://schemas.microsoft.com/office/drawing/2014/main" id="{CFF2DD7B-8034-B367-F8FE-B720F54B2D2F}"/>
                  </a:ext>
                </a:extLst>
              </p:cNvPr>
              <p:cNvSpPr/>
              <p:nvPr/>
            </p:nvSpPr>
            <p:spPr>
              <a:xfrm>
                <a:off x="9195895" y="3327567"/>
                <a:ext cx="57920" cy="3864"/>
              </a:xfrm>
              <a:custGeom>
                <a:avLst/>
                <a:gdLst>
                  <a:gd name="connsiteX0" fmla="*/ 57921 w 57920"/>
                  <a:gd name="connsiteY0" fmla="*/ 3009 h 3864"/>
                  <a:gd name="connsiteX1" fmla="*/ 1258 w 57920"/>
                  <a:gd name="connsiteY1" fmla="*/ 1238 h 3864"/>
                  <a:gd name="connsiteX2" fmla="*/ 57921 w 57920"/>
                  <a:gd name="connsiteY2" fmla="*/ 3009 h 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920" h="3864">
                    <a:moveTo>
                      <a:pt x="57921" y="3009"/>
                    </a:moveTo>
                    <a:cubicBezTo>
                      <a:pt x="28831" y="2503"/>
                      <a:pt x="-7216" y="-2177"/>
                      <a:pt x="1258" y="1238"/>
                    </a:cubicBezTo>
                    <a:cubicBezTo>
                      <a:pt x="33763" y="4653"/>
                      <a:pt x="50206" y="4147"/>
                      <a:pt x="57921" y="300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0" name="Freeform: Shape 10179">
                <a:extLst>
                  <a:ext uri="{FF2B5EF4-FFF2-40B4-BE49-F238E27FC236}">
                    <a16:creationId xmlns:a16="http://schemas.microsoft.com/office/drawing/2014/main" id="{37157D10-4691-509E-C404-FA4EA9C66052}"/>
                  </a:ext>
                </a:extLst>
              </p:cNvPr>
              <p:cNvSpPr/>
              <p:nvPr/>
            </p:nvSpPr>
            <p:spPr>
              <a:xfrm>
                <a:off x="9364356" y="3304901"/>
                <a:ext cx="54131" cy="13475"/>
              </a:xfrm>
              <a:custGeom>
                <a:avLst/>
                <a:gdLst>
                  <a:gd name="connsiteX0" fmla="*/ 0 w 54131"/>
                  <a:gd name="connsiteY0" fmla="*/ 11762 h 13475"/>
                  <a:gd name="connsiteX1" fmla="*/ 19098 w 54131"/>
                  <a:gd name="connsiteY1" fmla="*/ 11256 h 13475"/>
                  <a:gd name="connsiteX2" fmla="*/ 54132 w 54131"/>
                  <a:gd name="connsiteY2" fmla="*/ 0 h 13475"/>
                  <a:gd name="connsiteX3" fmla="*/ 127 w 54131"/>
                  <a:gd name="connsiteY3" fmla="*/ 11762 h 1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31" h="13475">
                    <a:moveTo>
                      <a:pt x="0" y="11762"/>
                    </a:moveTo>
                    <a:cubicBezTo>
                      <a:pt x="3289" y="12395"/>
                      <a:pt x="-2403" y="15556"/>
                      <a:pt x="19098" y="11256"/>
                    </a:cubicBezTo>
                    <a:cubicBezTo>
                      <a:pt x="18972" y="10118"/>
                      <a:pt x="50464" y="2783"/>
                      <a:pt x="54132" y="0"/>
                    </a:cubicBezTo>
                    <a:cubicBezTo>
                      <a:pt x="30481" y="7209"/>
                      <a:pt x="14671" y="9486"/>
                      <a:pt x="127" y="11762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1" name="Freeform: Shape 10180">
                <a:extLst>
                  <a:ext uri="{FF2B5EF4-FFF2-40B4-BE49-F238E27FC236}">
                    <a16:creationId xmlns:a16="http://schemas.microsoft.com/office/drawing/2014/main" id="{A75A48C8-BCEE-A91A-8568-CA7A0F0F6BFB}"/>
                  </a:ext>
                </a:extLst>
              </p:cNvPr>
              <p:cNvSpPr/>
              <p:nvPr/>
            </p:nvSpPr>
            <p:spPr>
              <a:xfrm>
                <a:off x="9217895" y="3530410"/>
                <a:ext cx="87739" cy="15160"/>
              </a:xfrm>
              <a:custGeom>
                <a:avLst/>
                <a:gdLst>
                  <a:gd name="connsiteX0" fmla="*/ 0 w 87739"/>
                  <a:gd name="connsiteY0" fmla="*/ 0 h 15160"/>
                  <a:gd name="connsiteX1" fmla="*/ 63618 w 87739"/>
                  <a:gd name="connsiteY1" fmla="*/ 13913 h 15160"/>
                  <a:gd name="connsiteX2" fmla="*/ 83855 w 87739"/>
                  <a:gd name="connsiteY2" fmla="*/ 13407 h 15160"/>
                  <a:gd name="connsiteX3" fmla="*/ 127 w 87739"/>
                  <a:gd name="connsiteY3" fmla="*/ 0 h 1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39" h="15160">
                    <a:moveTo>
                      <a:pt x="0" y="0"/>
                    </a:moveTo>
                    <a:cubicBezTo>
                      <a:pt x="18466" y="6450"/>
                      <a:pt x="44647" y="12142"/>
                      <a:pt x="63618" y="13913"/>
                    </a:cubicBezTo>
                    <a:cubicBezTo>
                      <a:pt x="82590" y="15936"/>
                      <a:pt x="94226" y="15304"/>
                      <a:pt x="83855" y="13407"/>
                    </a:cubicBezTo>
                    <a:cubicBezTo>
                      <a:pt x="44647" y="11383"/>
                      <a:pt x="14292" y="3415"/>
                      <a:pt x="127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2" name="Freeform: Shape 10181">
                <a:extLst>
                  <a:ext uri="{FF2B5EF4-FFF2-40B4-BE49-F238E27FC236}">
                    <a16:creationId xmlns:a16="http://schemas.microsoft.com/office/drawing/2014/main" id="{B041B875-4B1E-152D-803A-A64CD96D0752}"/>
                  </a:ext>
                </a:extLst>
              </p:cNvPr>
              <p:cNvSpPr/>
              <p:nvPr/>
            </p:nvSpPr>
            <p:spPr>
              <a:xfrm>
                <a:off x="9312627" y="2600122"/>
                <a:ext cx="66148" cy="4030"/>
              </a:xfrm>
              <a:custGeom>
                <a:avLst/>
                <a:gdLst>
                  <a:gd name="connsiteX0" fmla="*/ 22767 w 66148"/>
                  <a:gd name="connsiteY0" fmla="*/ 3336 h 4030"/>
                  <a:gd name="connsiteX1" fmla="*/ 42749 w 66148"/>
                  <a:gd name="connsiteY1" fmla="*/ 2197 h 4030"/>
                  <a:gd name="connsiteX2" fmla="*/ 66148 w 66148"/>
                  <a:gd name="connsiteY2" fmla="*/ 3209 h 4030"/>
                  <a:gd name="connsiteX3" fmla="*/ 36679 w 66148"/>
                  <a:gd name="connsiteY3" fmla="*/ 300 h 4030"/>
                  <a:gd name="connsiteX4" fmla="*/ 0 w 66148"/>
                  <a:gd name="connsiteY4" fmla="*/ 2197 h 4030"/>
                  <a:gd name="connsiteX5" fmla="*/ 22892 w 66148"/>
                  <a:gd name="connsiteY5" fmla="*/ 3336 h 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148" h="4030">
                    <a:moveTo>
                      <a:pt x="22767" y="3336"/>
                    </a:moveTo>
                    <a:cubicBezTo>
                      <a:pt x="22767" y="2577"/>
                      <a:pt x="32505" y="1944"/>
                      <a:pt x="42749" y="2197"/>
                    </a:cubicBezTo>
                    <a:cubicBezTo>
                      <a:pt x="52994" y="2450"/>
                      <a:pt x="63872" y="3589"/>
                      <a:pt x="66148" y="3209"/>
                    </a:cubicBezTo>
                    <a:cubicBezTo>
                      <a:pt x="52994" y="1565"/>
                      <a:pt x="45026" y="806"/>
                      <a:pt x="36679" y="300"/>
                    </a:cubicBezTo>
                    <a:cubicBezTo>
                      <a:pt x="28078" y="-79"/>
                      <a:pt x="18466" y="-585"/>
                      <a:pt x="0" y="2197"/>
                    </a:cubicBezTo>
                    <a:cubicBezTo>
                      <a:pt x="3921" y="3336"/>
                      <a:pt x="-3162" y="4980"/>
                      <a:pt x="22892" y="333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3" name="Freeform: Shape 10182">
                <a:extLst>
                  <a:ext uri="{FF2B5EF4-FFF2-40B4-BE49-F238E27FC236}">
                    <a16:creationId xmlns:a16="http://schemas.microsoft.com/office/drawing/2014/main" id="{BC35908C-F4FE-B52C-77F9-1AD948DCBDB1}"/>
                  </a:ext>
                </a:extLst>
              </p:cNvPr>
              <p:cNvSpPr/>
              <p:nvPr/>
            </p:nvSpPr>
            <p:spPr>
              <a:xfrm>
                <a:off x="9215492" y="3335762"/>
                <a:ext cx="94352" cy="4292"/>
              </a:xfrm>
              <a:custGeom>
                <a:avLst/>
                <a:gdLst>
                  <a:gd name="connsiteX0" fmla="*/ 54133 w 94352"/>
                  <a:gd name="connsiteY0" fmla="*/ 4047 h 4292"/>
                  <a:gd name="connsiteX1" fmla="*/ 94352 w 94352"/>
                  <a:gd name="connsiteY1" fmla="*/ 0 h 4292"/>
                  <a:gd name="connsiteX2" fmla="*/ 26054 w 94352"/>
                  <a:gd name="connsiteY2" fmla="*/ 1518 h 4292"/>
                  <a:gd name="connsiteX3" fmla="*/ 0 w 94352"/>
                  <a:gd name="connsiteY3" fmla="*/ 2529 h 4292"/>
                  <a:gd name="connsiteX4" fmla="*/ 54133 w 94352"/>
                  <a:gd name="connsiteY4" fmla="*/ 4047 h 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52" h="4292">
                    <a:moveTo>
                      <a:pt x="54133" y="4047"/>
                    </a:moveTo>
                    <a:cubicBezTo>
                      <a:pt x="71587" y="3415"/>
                      <a:pt x="86637" y="1644"/>
                      <a:pt x="94352" y="0"/>
                    </a:cubicBezTo>
                    <a:cubicBezTo>
                      <a:pt x="63618" y="3162"/>
                      <a:pt x="41358" y="2403"/>
                      <a:pt x="26054" y="1518"/>
                    </a:cubicBezTo>
                    <a:cubicBezTo>
                      <a:pt x="10624" y="632"/>
                      <a:pt x="2151" y="253"/>
                      <a:pt x="0" y="2529"/>
                    </a:cubicBezTo>
                    <a:cubicBezTo>
                      <a:pt x="17201" y="3668"/>
                      <a:pt x="36805" y="4806"/>
                      <a:pt x="54133" y="4047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4" name="Freeform: Shape 10183">
                <a:extLst>
                  <a:ext uri="{FF2B5EF4-FFF2-40B4-BE49-F238E27FC236}">
                    <a16:creationId xmlns:a16="http://schemas.microsoft.com/office/drawing/2014/main" id="{279E97CD-7528-B204-2924-DEEF4C111ED9}"/>
                  </a:ext>
                </a:extLst>
              </p:cNvPr>
              <p:cNvSpPr/>
              <p:nvPr/>
            </p:nvSpPr>
            <p:spPr>
              <a:xfrm>
                <a:off x="9325528" y="3274926"/>
                <a:ext cx="135527" cy="18591"/>
              </a:xfrm>
              <a:custGeom>
                <a:avLst/>
                <a:gdLst>
                  <a:gd name="connsiteX0" fmla="*/ 44520 w 135527"/>
                  <a:gd name="connsiteY0" fmla="*/ 5185 h 18591"/>
                  <a:gd name="connsiteX1" fmla="*/ 0 w 135527"/>
                  <a:gd name="connsiteY1" fmla="*/ 0 h 18591"/>
                  <a:gd name="connsiteX2" fmla="*/ 73104 w 135527"/>
                  <a:gd name="connsiteY2" fmla="*/ 11256 h 18591"/>
                  <a:gd name="connsiteX3" fmla="*/ 105988 w 135527"/>
                  <a:gd name="connsiteY3" fmla="*/ 14418 h 18591"/>
                  <a:gd name="connsiteX4" fmla="*/ 134951 w 135527"/>
                  <a:gd name="connsiteY4" fmla="*/ 18592 h 18591"/>
                  <a:gd name="connsiteX5" fmla="*/ 125719 w 135527"/>
                  <a:gd name="connsiteY5" fmla="*/ 14039 h 18591"/>
                  <a:gd name="connsiteX6" fmla="*/ 95364 w 135527"/>
                  <a:gd name="connsiteY6" fmla="*/ 8980 h 18591"/>
                  <a:gd name="connsiteX7" fmla="*/ 60836 w 135527"/>
                  <a:gd name="connsiteY7" fmla="*/ 5059 h 18591"/>
                  <a:gd name="connsiteX8" fmla="*/ 44520 w 135527"/>
                  <a:gd name="connsiteY8" fmla="*/ 5059 h 1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527" h="18591">
                    <a:moveTo>
                      <a:pt x="44520" y="5185"/>
                    </a:moveTo>
                    <a:cubicBezTo>
                      <a:pt x="36805" y="4680"/>
                      <a:pt x="24283" y="4047"/>
                      <a:pt x="0" y="0"/>
                    </a:cubicBezTo>
                    <a:cubicBezTo>
                      <a:pt x="25549" y="6577"/>
                      <a:pt x="50464" y="9106"/>
                      <a:pt x="73104" y="11256"/>
                    </a:cubicBezTo>
                    <a:cubicBezTo>
                      <a:pt x="84360" y="12268"/>
                      <a:pt x="95364" y="13407"/>
                      <a:pt x="105988" y="14418"/>
                    </a:cubicBezTo>
                    <a:cubicBezTo>
                      <a:pt x="116992" y="15556"/>
                      <a:pt x="126224" y="16569"/>
                      <a:pt x="134951" y="18592"/>
                    </a:cubicBezTo>
                    <a:cubicBezTo>
                      <a:pt x="137102" y="17833"/>
                      <a:pt x="133054" y="15936"/>
                      <a:pt x="125719" y="14039"/>
                    </a:cubicBezTo>
                    <a:cubicBezTo>
                      <a:pt x="118636" y="12268"/>
                      <a:pt x="106494" y="10497"/>
                      <a:pt x="95364" y="8980"/>
                    </a:cubicBezTo>
                    <a:cubicBezTo>
                      <a:pt x="72725" y="6071"/>
                      <a:pt x="50591" y="3794"/>
                      <a:pt x="60836" y="5059"/>
                    </a:cubicBezTo>
                    <a:cubicBezTo>
                      <a:pt x="55397" y="5312"/>
                      <a:pt x="52235" y="5438"/>
                      <a:pt x="44520" y="5059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5" name="Freeform: Shape 10184">
                <a:extLst>
                  <a:ext uri="{FF2B5EF4-FFF2-40B4-BE49-F238E27FC236}">
                    <a16:creationId xmlns:a16="http://schemas.microsoft.com/office/drawing/2014/main" id="{26BCE37C-B564-E4BD-3A5A-E90060FC9FA8}"/>
                  </a:ext>
                </a:extLst>
              </p:cNvPr>
              <p:cNvSpPr/>
              <p:nvPr/>
            </p:nvSpPr>
            <p:spPr>
              <a:xfrm>
                <a:off x="9134041" y="3215482"/>
                <a:ext cx="212481" cy="67293"/>
              </a:xfrm>
              <a:custGeom>
                <a:avLst/>
                <a:gdLst>
                  <a:gd name="connsiteX0" fmla="*/ 114842 w 212481"/>
                  <a:gd name="connsiteY0" fmla="*/ 36046 h 67293"/>
                  <a:gd name="connsiteX1" fmla="*/ 91190 w 212481"/>
                  <a:gd name="connsiteY1" fmla="*/ 30607 h 67293"/>
                  <a:gd name="connsiteX2" fmla="*/ 69057 w 212481"/>
                  <a:gd name="connsiteY2" fmla="*/ 24916 h 67293"/>
                  <a:gd name="connsiteX3" fmla="*/ 0 w 212481"/>
                  <a:gd name="connsiteY3" fmla="*/ 0 h 67293"/>
                  <a:gd name="connsiteX4" fmla="*/ 51730 w 212481"/>
                  <a:gd name="connsiteY4" fmla="*/ 24283 h 67293"/>
                  <a:gd name="connsiteX5" fmla="*/ 77657 w 212481"/>
                  <a:gd name="connsiteY5" fmla="*/ 35161 h 67293"/>
                  <a:gd name="connsiteX6" fmla="*/ 111300 w 212481"/>
                  <a:gd name="connsiteY6" fmla="*/ 47682 h 67293"/>
                  <a:gd name="connsiteX7" fmla="*/ 158477 w 212481"/>
                  <a:gd name="connsiteY7" fmla="*/ 57800 h 67293"/>
                  <a:gd name="connsiteX8" fmla="*/ 197305 w 212481"/>
                  <a:gd name="connsiteY8" fmla="*/ 65768 h 67293"/>
                  <a:gd name="connsiteX9" fmla="*/ 211471 w 212481"/>
                  <a:gd name="connsiteY9" fmla="*/ 66401 h 67293"/>
                  <a:gd name="connsiteX10" fmla="*/ 177448 w 212481"/>
                  <a:gd name="connsiteY10" fmla="*/ 58685 h 67293"/>
                  <a:gd name="connsiteX11" fmla="*/ 174665 w 212481"/>
                  <a:gd name="connsiteY11" fmla="*/ 56156 h 67293"/>
                  <a:gd name="connsiteX12" fmla="*/ 212482 w 212481"/>
                  <a:gd name="connsiteY12" fmla="*/ 59824 h 67293"/>
                  <a:gd name="connsiteX13" fmla="*/ 165686 w 212481"/>
                  <a:gd name="connsiteY13" fmla="*/ 50085 h 67293"/>
                  <a:gd name="connsiteX14" fmla="*/ 114842 w 212481"/>
                  <a:gd name="connsiteY14" fmla="*/ 36046 h 6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2481" h="67293">
                    <a:moveTo>
                      <a:pt x="114842" y="36046"/>
                    </a:moveTo>
                    <a:cubicBezTo>
                      <a:pt x="106115" y="34149"/>
                      <a:pt x="98652" y="32505"/>
                      <a:pt x="91190" y="30607"/>
                    </a:cubicBezTo>
                    <a:cubicBezTo>
                      <a:pt x="84108" y="28837"/>
                      <a:pt x="77152" y="26940"/>
                      <a:pt x="69057" y="24916"/>
                    </a:cubicBezTo>
                    <a:cubicBezTo>
                      <a:pt x="52867" y="20363"/>
                      <a:pt x="32631" y="14418"/>
                      <a:pt x="0" y="0"/>
                    </a:cubicBezTo>
                    <a:cubicBezTo>
                      <a:pt x="20237" y="9992"/>
                      <a:pt x="35414" y="17075"/>
                      <a:pt x="51730" y="24283"/>
                    </a:cubicBezTo>
                    <a:cubicBezTo>
                      <a:pt x="59824" y="27825"/>
                      <a:pt x="68425" y="31493"/>
                      <a:pt x="77657" y="35161"/>
                    </a:cubicBezTo>
                    <a:cubicBezTo>
                      <a:pt x="86511" y="38829"/>
                      <a:pt x="98400" y="43508"/>
                      <a:pt x="111300" y="47682"/>
                    </a:cubicBezTo>
                    <a:cubicBezTo>
                      <a:pt x="102447" y="42623"/>
                      <a:pt x="130146" y="51476"/>
                      <a:pt x="158477" y="57800"/>
                    </a:cubicBezTo>
                    <a:cubicBezTo>
                      <a:pt x="172769" y="61088"/>
                      <a:pt x="186807" y="63998"/>
                      <a:pt x="197305" y="65768"/>
                    </a:cubicBezTo>
                    <a:cubicBezTo>
                      <a:pt x="208182" y="67539"/>
                      <a:pt x="214253" y="67792"/>
                      <a:pt x="211471" y="66401"/>
                    </a:cubicBezTo>
                    <a:cubicBezTo>
                      <a:pt x="192751" y="63239"/>
                      <a:pt x="182887" y="60330"/>
                      <a:pt x="177448" y="58685"/>
                    </a:cubicBezTo>
                    <a:cubicBezTo>
                      <a:pt x="172136" y="57041"/>
                      <a:pt x="171883" y="56283"/>
                      <a:pt x="174665" y="56156"/>
                    </a:cubicBezTo>
                    <a:cubicBezTo>
                      <a:pt x="180230" y="55903"/>
                      <a:pt x="197684" y="58306"/>
                      <a:pt x="212482" y="59824"/>
                    </a:cubicBezTo>
                    <a:cubicBezTo>
                      <a:pt x="194522" y="55903"/>
                      <a:pt x="180863" y="53121"/>
                      <a:pt x="165686" y="50085"/>
                    </a:cubicBezTo>
                    <a:cubicBezTo>
                      <a:pt x="150635" y="46923"/>
                      <a:pt x="134699" y="43382"/>
                      <a:pt x="114842" y="3604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6" name="Freeform: Shape 10185">
                <a:extLst>
                  <a:ext uri="{FF2B5EF4-FFF2-40B4-BE49-F238E27FC236}">
                    <a16:creationId xmlns:a16="http://schemas.microsoft.com/office/drawing/2014/main" id="{C1B43C9F-D51C-31A4-79F4-862F99804BDA}"/>
                  </a:ext>
                </a:extLst>
              </p:cNvPr>
              <p:cNvSpPr/>
              <p:nvPr/>
            </p:nvSpPr>
            <p:spPr>
              <a:xfrm>
                <a:off x="9004023" y="3102537"/>
                <a:ext cx="60821" cy="69603"/>
              </a:xfrm>
              <a:custGeom>
                <a:avLst/>
                <a:gdLst>
                  <a:gd name="connsiteX0" fmla="*/ 59065 w 60821"/>
                  <a:gd name="connsiteY0" fmla="*/ 66780 h 69603"/>
                  <a:gd name="connsiteX1" fmla="*/ 53879 w 60821"/>
                  <a:gd name="connsiteY1" fmla="*/ 62606 h 69603"/>
                  <a:gd name="connsiteX2" fmla="*/ 47808 w 60821"/>
                  <a:gd name="connsiteY2" fmla="*/ 57547 h 69603"/>
                  <a:gd name="connsiteX3" fmla="*/ 37058 w 60821"/>
                  <a:gd name="connsiteY3" fmla="*/ 47176 h 69603"/>
                  <a:gd name="connsiteX4" fmla="*/ 20868 w 60821"/>
                  <a:gd name="connsiteY4" fmla="*/ 28205 h 69603"/>
                  <a:gd name="connsiteX5" fmla="*/ 8600 w 60821"/>
                  <a:gd name="connsiteY5" fmla="*/ 12521 h 69603"/>
                  <a:gd name="connsiteX6" fmla="*/ 0 w 60821"/>
                  <a:gd name="connsiteY6" fmla="*/ 0 h 69603"/>
                  <a:gd name="connsiteX7" fmla="*/ 8854 w 60821"/>
                  <a:gd name="connsiteY7" fmla="*/ 14671 h 69603"/>
                  <a:gd name="connsiteX8" fmla="*/ 19224 w 60821"/>
                  <a:gd name="connsiteY8" fmla="*/ 28837 h 69603"/>
                  <a:gd name="connsiteX9" fmla="*/ 24157 w 60821"/>
                  <a:gd name="connsiteY9" fmla="*/ 35414 h 69603"/>
                  <a:gd name="connsiteX10" fmla="*/ 29848 w 60821"/>
                  <a:gd name="connsiteY10" fmla="*/ 42370 h 69603"/>
                  <a:gd name="connsiteX11" fmla="*/ 41611 w 60821"/>
                  <a:gd name="connsiteY11" fmla="*/ 54765 h 69603"/>
                  <a:gd name="connsiteX12" fmla="*/ 58559 w 60821"/>
                  <a:gd name="connsiteY12" fmla="*/ 68551 h 69603"/>
                  <a:gd name="connsiteX13" fmla="*/ 59065 w 60821"/>
                  <a:gd name="connsiteY13" fmla="*/ 66780 h 6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821" h="69603">
                    <a:moveTo>
                      <a:pt x="59065" y="66780"/>
                    </a:moveTo>
                    <a:cubicBezTo>
                      <a:pt x="57294" y="65389"/>
                      <a:pt x="55524" y="63998"/>
                      <a:pt x="53879" y="62606"/>
                    </a:cubicBezTo>
                    <a:cubicBezTo>
                      <a:pt x="51855" y="60836"/>
                      <a:pt x="49832" y="59192"/>
                      <a:pt x="47808" y="57547"/>
                    </a:cubicBezTo>
                    <a:cubicBezTo>
                      <a:pt x="43887" y="54132"/>
                      <a:pt x="40346" y="50591"/>
                      <a:pt x="37058" y="47176"/>
                    </a:cubicBezTo>
                    <a:cubicBezTo>
                      <a:pt x="30607" y="40599"/>
                      <a:pt x="24537" y="33011"/>
                      <a:pt x="20868" y="28205"/>
                    </a:cubicBezTo>
                    <a:cubicBezTo>
                      <a:pt x="16821" y="23525"/>
                      <a:pt x="12016" y="17328"/>
                      <a:pt x="8600" y="12521"/>
                    </a:cubicBezTo>
                    <a:cubicBezTo>
                      <a:pt x="5059" y="7589"/>
                      <a:pt x="2277" y="3289"/>
                      <a:pt x="0" y="0"/>
                    </a:cubicBezTo>
                    <a:cubicBezTo>
                      <a:pt x="2530" y="4680"/>
                      <a:pt x="5565" y="9612"/>
                      <a:pt x="8854" y="14671"/>
                    </a:cubicBezTo>
                    <a:cubicBezTo>
                      <a:pt x="12141" y="19604"/>
                      <a:pt x="16189" y="25043"/>
                      <a:pt x="19224" y="28837"/>
                    </a:cubicBezTo>
                    <a:lnTo>
                      <a:pt x="24157" y="35414"/>
                    </a:lnTo>
                    <a:cubicBezTo>
                      <a:pt x="26054" y="37817"/>
                      <a:pt x="27951" y="40093"/>
                      <a:pt x="29848" y="42370"/>
                    </a:cubicBezTo>
                    <a:cubicBezTo>
                      <a:pt x="33769" y="46923"/>
                      <a:pt x="37690" y="51097"/>
                      <a:pt x="41611" y="54765"/>
                    </a:cubicBezTo>
                    <a:cubicBezTo>
                      <a:pt x="49073" y="61974"/>
                      <a:pt x="57294" y="67792"/>
                      <a:pt x="58559" y="68551"/>
                    </a:cubicBezTo>
                    <a:cubicBezTo>
                      <a:pt x="61215" y="70322"/>
                      <a:pt x="61721" y="69942"/>
                      <a:pt x="59065" y="6678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7" name="Freeform: Shape 10186">
                <a:extLst>
                  <a:ext uri="{FF2B5EF4-FFF2-40B4-BE49-F238E27FC236}">
                    <a16:creationId xmlns:a16="http://schemas.microsoft.com/office/drawing/2014/main" id="{DC2921A8-25E5-C0E5-955D-7D7A8CF79FE3}"/>
                  </a:ext>
                </a:extLst>
              </p:cNvPr>
              <p:cNvSpPr/>
              <p:nvPr/>
            </p:nvSpPr>
            <p:spPr>
              <a:xfrm>
                <a:off x="9495513" y="328415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8" name="Freeform: Shape 10187">
                <a:extLst>
                  <a:ext uri="{FF2B5EF4-FFF2-40B4-BE49-F238E27FC236}">
                    <a16:creationId xmlns:a16="http://schemas.microsoft.com/office/drawing/2014/main" id="{0F20AE04-394C-A03D-82D1-22AFA54BFCF0}"/>
                  </a:ext>
                </a:extLst>
              </p:cNvPr>
              <p:cNvSpPr/>
              <p:nvPr/>
            </p:nvSpPr>
            <p:spPr>
              <a:xfrm>
                <a:off x="9495008" y="3284285"/>
                <a:ext cx="125" cy="12647"/>
              </a:xfrm>
              <a:custGeom>
                <a:avLst/>
                <a:gdLst>
                  <a:gd name="connsiteX0" fmla="*/ 126 w 125"/>
                  <a:gd name="connsiteY0" fmla="*/ 0 h 12647"/>
                  <a:gd name="connsiteX1" fmla="*/ 126 w 125"/>
                  <a:gd name="connsiteY1" fmla="*/ 0 h 12647"/>
                  <a:gd name="connsiteX2" fmla="*/ 126 w 125"/>
                  <a:gd name="connsiteY2" fmla="*/ 0 h 12647"/>
                  <a:gd name="connsiteX3" fmla="*/ 0 w 125"/>
                  <a:gd name="connsiteY3" fmla="*/ 0 h 12647"/>
                  <a:gd name="connsiteX4" fmla="*/ 126 w 125"/>
                  <a:gd name="connsiteY4" fmla="*/ 0 h 12647"/>
                  <a:gd name="connsiteX5" fmla="*/ 126 w 125"/>
                  <a:gd name="connsiteY5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" h="12647">
                    <a:moveTo>
                      <a:pt x="126" y="0"/>
                    </a:moveTo>
                    <a:lnTo>
                      <a:pt x="126" y="0"/>
                    </a:lnTo>
                    <a:lnTo>
                      <a:pt x="126" y="0"/>
                    </a:lnTo>
                    <a:lnTo>
                      <a:pt x="0" y="0"/>
                    </a:lnTo>
                    <a:lnTo>
                      <a:pt x="126" y="0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9" name="Freeform: Shape 10188">
                <a:extLst>
                  <a:ext uri="{FF2B5EF4-FFF2-40B4-BE49-F238E27FC236}">
                    <a16:creationId xmlns:a16="http://schemas.microsoft.com/office/drawing/2014/main" id="{33AC5BAA-0B0F-734F-F1A1-57599CED151A}"/>
                  </a:ext>
                </a:extLst>
              </p:cNvPr>
              <p:cNvSpPr/>
              <p:nvPr/>
            </p:nvSpPr>
            <p:spPr>
              <a:xfrm>
                <a:off x="9488936" y="3283779"/>
                <a:ext cx="126" cy="126"/>
              </a:xfrm>
              <a:custGeom>
                <a:avLst/>
                <a:gdLst>
                  <a:gd name="connsiteX0" fmla="*/ 127 w 126"/>
                  <a:gd name="connsiteY0" fmla="*/ 127 h 126"/>
                  <a:gd name="connsiteX1" fmla="*/ 0 w 126"/>
                  <a:gd name="connsiteY1" fmla="*/ 0 h 126"/>
                  <a:gd name="connsiteX2" fmla="*/ 0 w 126"/>
                  <a:gd name="connsiteY2" fmla="*/ 0 h 126"/>
                  <a:gd name="connsiteX3" fmla="*/ 127 w 126"/>
                  <a:gd name="connsiteY3" fmla="*/ 127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7" y="12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7" y="127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0" name="Freeform: Shape 10189">
                <a:extLst>
                  <a:ext uri="{FF2B5EF4-FFF2-40B4-BE49-F238E27FC236}">
                    <a16:creationId xmlns:a16="http://schemas.microsoft.com/office/drawing/2014/main" id="{9423E02D-4832-E550-7B6C-508B048FD540}"/>
                  </a:ext>
                </a:extLst>
              </p:cNvPr>
              <p:cNvSpPr/>
              <p:nvPr/>
            </p:nvSpPr>
            <p:spPr>
              <a:xfrm>
                <a:off x="9495387" y="3284159"/>
                <a:ext cx="126" cy="12647"/>
              </a:xfrm>
              <a:custGeom>
                <a:avLst/>
                <a:gdLst>
                  <a:gd name="connsiteX0" fmla="*/ 0 w 126"/>
                  <a:gd name="connsiteY0" fmla="*/ 0 h 12647"/>
                  <a:gd name="connsiteX1" fmla="*/ 127 w 126"/>
                  <a:gd name="connsiteY1" fmla="*/ 0 h 12647"/>
                  <a:gd name="connsiteX2" fmla="*/ 0 w 126"/>
                  <a:gd name="connsiteY2" fmla="*/ 0 h 12647"/>
                  <a:gd name="connsiteX3" fmla="*/ 0 w 126"/>
                  <a:gd name="connsiteY3" fmla="*/ 0 h 12647"/>
                  <a:gd name="connsiteX4" fmla="*/ 0 w 126"/>
                  <a:gd name="connsiteY4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" h="12647">
                    <a:moveTo>
                      <a:pt x="0" y="0"/>
                    </a:moveTo>
                    <a:lnTo>
                      <a:pt x="12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1" name="Freeform: Shape 10190">
                <a:extLst>
                  <a:ext uri="{FF2B5EF4-FFF2-40B4-BE49-F238E27FC236}">
                    <a16:creationId xmlns:a16="http://schemas.microsoft.com/office/drawing/2014/main" id="{4A289972-BC6B-3516-19E0-7550FF57DCE7}"/>
                  </a:ext>
                </a:extLst>
              </p:cNvPr>
              <p:cNvSpPr/>
              <p:nvPr/>
            </p:nvSpPr>
            <p:spPr>
              <a:xfrm>
                <a:off x="9492731" y="3285044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2" name="Freeform: Shape 10191">
                <a:extLst>
                  <a:ext uri="{FF2B5EF4-FFF2-40B4-BE49-F238E27FC236}">
                    <a16:creationId xmlns:a16="http://schemas.microsoft.com/office/drawing/2014/main" id="{F2F720C9-37B8-B7BD-9C23-C3189E2C2E79}"/>
                  </a:ext>
                </a:extLst>
              </p:cNvPr>
              <p:cNvSpPr/>
              <p:nvPr/>
            </p:nvSpPr>
            <p:spPr>
              <a:xfrm>
                <a:off x="9495513" y="3284159"/>
                <a:ext cx="12647" cy="12647"/>
              </a:xfrm>
              <a:custGeom>
                <a:avLst/>
                <a:gdLst>
                  <a:gd name="connsiteX0" fmla="*/ 0 w 12647"/>
                  <a:gd name="connsiteY0" fmla="*/ 0 h 12647"/>
                  <a:gd name="connsiteX1" fmla="*/ 0 w 12647"/>
                  <a:gd name="connsiteY1" fmla="*/ 0 h 12647"/>
                  <a:gd name="connsiteX2" fmla="*/ 0 w 12647"/>
                  <a:gd name="connsiteY2" fmla="*/ 0 h 12647"/>
                  <a:gd name="connsiteX3" fmla="*/ 0 w 12647"/>
                  <a:gd name="connsiteY3" fmla="*/ 0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7" h="1264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3" name="Freeform: Shape 10192">
                <a:extLst>
                  <a:ext uri="{FF2B5EF4-FFF2-40B4-BE49-F238E27FC236}">
                    <a16:creationId xmlns:a16="http://schemas.microsoft.com/office/drawing/2014/main" id="{73A1E109-C96A-9991-CD52-BA5317924DCE}"/>
                  </a:ext>
                </a:extLst>
              </p:cNvPr>
              <p:cNvSpPr/>
              <p:nvPr/>
            </p:nvSpPr>
            <p:spPr>
              <a:xfrm>
                <a:off x="9643871" y="3257598"/>
                <a:ext cx="2024" cy="1897"/>
              </a:xfrm>
              <a:custGeom>
                <a:avLst/>
                <a:gdLst>
                  <a:gd name="connsiteX0" fmla="*/ 2024 w 2024"/>
                  <a:gd name="connsiteY0" fmla="*/ 0 h 1897"/>
                  <a:gd name="connsiteX1" fmla="*/ 0 w 2024"/>
                  <a:gd name="connsiteY1" fmla="*/ 1897 h 1897"/>
                  <a:gd name="connsiteX2" fmla="*/ 2024 w 2024"/>
                  <a:gd name="connsiteY2" fmla="*/ 0 h 1897"/>
                  <a:gd name="connsiteX3" fmla="*/ 2024 w 2024"/>
                  <a:gd name="connsiteY3" fmla="*/ 0 h 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4" h="1897">
                    <a:moveTo>
                      <a:pt x="2024" y="0"/>
                    </a:moveTo>
                    <a:cubicBezTo>
                      <a:pt x="1265" y="759"/>
                      <a:pt x="759" y="1265"/>
                      <a:pt x="0" y="1897"/>
                    </a:cubicBezTo>
                    <a:cubicBezTo>
                      <a:pt x="759" y="1265"/>
                      <a:pt x="1392" y="759"/>
                      <a:pt x="2024" y="0"/>
                    </a:cubicBezTo>
                    <a:cubicBezTo>
                      <a:pt x="2024" y="0"/>
                      <a:pt x="2024" y="0"/>
                      <a:pt x="2024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4" name="Freeform: Shape 10193">
                <a:extLst>
                  <a:ext uri="{FF2B5EF4-FFF2-40B4-BE49-F238E27FC236}">
                    <a16:creationId xmlns:a16="http://schemas.microsoft.com/office/drawing/2014/main" id="{08AE1C7F-1CB0-22FB-C21B-8FF90CEE2F8D}"/>
                  </a:ext>
                </a:extLst>
              </p:cNvPr>
              <p:cNvSpPr/>
              <p:nvPr/>
            </p:nvSpPr>
            <p:spPr>
              <a:xfrm>
                <a:off x="9491340" y="3284159"/>
                <a:ext cx="126" cy="126"/>
              </a:xfrm>
              <a:custGeom>
                <a:avLst/>
                <a:gdLst>
                  <a:gd name="connsiteX0" fmla="*/ 127 w 126"/>
                  <a:gd name="connsiteY0" fmla="*/ 0 h 126"/>
                  <a:gd name="connsiteX1" fmla="*/ 0 w 126"/>
                  <a:gd name="connsiteY1" fmla="*/ 0 h 126"/>
                  <a:gd name="connsiteX2" fmla="*/ 127 w 126"/>
                  <a:gd name="connsiteY2" fmla="*/ 127 h 126"/>
                  <a:gd name="connsiteX3" fmla="*/ 127 w 126"/>
                  <a:gd name="connsiteY3" fmla="*/ 0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" h="126">
                    <a:moveTo>
                      <a:pt x="127" y="0"/>
                    </a:moveTo>
                    <a:lnTo>
                      <a:pt x="0" y="0"/>
                    </a:lnTo>
                    <a:lnTo>
                      <a:pt x="127" y="127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5" name="Freeform: Shape 10194">
                <a:extLst>
                  <a:ext uri="{FF2B5EF4-FFF2-40B4-BE49-F238E27FC236}">
                    <a16:creationId xmlns:a16="http://schemas.microsoft.com/office/drawing/2014/main" id="{B52CFF0D-03F2-4979-3A83-1F4FE38332CA}"/>
                  </a:ext>
                </a:extLst>
              </p:cNvPr>
              <p:cNvSpPr/>
              <p:nvPr/>
            </p:nvSpPr>
            <p:spPr>
              <a:xfrm>
                <a:off x="8983725" y="2604975"/>
                <a:ext cx="700036" cy="936691"/>
              </a:xfrm>
              <a:custGeom>
                <a:avLst/>
                <a:gdLst>
                  <a:gd name="connsiteX0" fmla="*/ 697583 w 700036"/>
                  <a:gd name="connsiteY0" fmla="*/ 711562 h 936691"/>
                  <a:gd name="connsiteX1" fmla="*/ 697837 w 700036"/>
                  <a:gd name="connsiteY1" fmla="*/ 706123 h 936691"/>
                  <a:gd name="connsiteX2" fmla="*/ 695813 w 700036"/>
                  <a:gd name="connsiteY2" fmla="*/ 695879 h 936691"/>
                  <a:gd name="connsiteX3" fmla="*/ 693916 w 700036"/>
                  <a:gd name="connsiteY3" fmla="*/ 691578 h 936691"/>
                  <a:gd name="connsiteX4" fmla="*/ 693536 w 700036"/>
                  <a:gd name="connsiteY4" fmla="*/ 691578 h 936691"/>
                  <a:gd name="connsiteX5" fmla="*/ 693536 w 700036"/>
                  <a:gd name="connsiteY5" fmla="*/ 691578 h 936691"/>
                  <a:gd name="connsiteX6" fmla="*/ 693916 w 700036"/>
                  <a:gd name="connsiteY6" fmla="*/ 691578 h 936691"/>
                  <a:gd name="connsiteX7" fmla="*/ 693283 w 700036"/>
                  <a:gd name="connsiteY7" fmla="*/ 690314 h 936691"/>
                  <a:gd name="connsiteX8" fmla="*/ 692904 w 700036"/>
                  <a:gd name="connsiteY8" fmla="*/ 687784 h 936691"/>
                  <a:gd name="connsiteX9" fmla="*/ 696319 w 700036"/>
                  <a:gd name="connsiteY9" fmla="*/ 686013 h 936691"/>
                  <a:gd name="connsiteX10" fmla="*/ 692904 w 700036"/>
                  <a:gd name="connsiteY10" fmla="*/ 687784 h 936691"/>
                  <a:gd name="connsiteX11" fmla="*/ 692651 w 700036"/>
                  <a:gd name="connsiteY11" fmla="*/ 685381 h 936691"/>
                  <a:gd name="connsiteX12" fmla="*/ 688224 w 700036"/>
                  <a:gd name="connsiteY12" fmla="*/ 667801 h 936691"/>
                  <a:gd name="connsiteX13" fmla="*/ 683671 w 700036"/>
                  <a:gd name="connsiteY13" fmla="*/ 660085 h 936691"/>
                  <a:gd name="connsiteX14" fmla="*/ 678485 w 700036"/>
                  <a:gd name="connsiteY14" fmla="*/ 654394 h 936691"/>
                  <a:gd name="connsiteX15" fmla="*/ 671149 w 700036"/>
                  <a:gd name="connsiteY15" fmla="*/ 648702 h 936691"/>
                  <a:gd name="connsiteX16" fmla="*/ 668114 w 700036"/>
                  <a:gd name="connsiteY16" fmla="*/ 646553 h 936691"/>
                  <a:gd name="connsiteX17" fmla="*/ 667987 w 700036"/>
                  <a:gd name="connsiteY17" fmla="*/ 646553 h 936691"/>
                  <a:gd name="connsiteX18" fmla="*/ 669758 w 700036"/>
                  <a:gd name="connsiteY18" fmla="*/ 644276 h 936691"/>
                  <a:gd name="connsiteX19" fmla="*/ 669885 w 700036"/>
                  <a:gd name="connsiteY19" fmla="*/ 644276 h 936691"/>
                  <a:gd name="connsiteX20" fmla="*/ 673552 w 700036"/>
                  <a:gd name="connsiteY20" fmla="*/ 646679 h 936691"/>
                  <a:gd name="connsiteX21" fmla="*/ 682279 w 700036"/>
                  <a:gd name="connsiteY21" fmla="*/ 653509 h 936691"/>
                  <a:gd name="connsiteX22" fmla="*/ 688224 w 700036"/>
                  <a:gd name="connsiteY22" fmla="*/ 660591 h 936691"/>
                  <a:gd name="connsiteX23" fmla="*/ 692398 w 700036"/>
                  <a:gd name="connsiteY23" fmla="*/ 668433 h 936691"/>
                  <a:gd name="connsiteX24" fmla="*/ 696951 w 700036"/>
                  <a:gd name="connsiteY24" fmla="*/ 685255 h 936691"/>
                  <a:gd name="connsiteX25" fmla="*/ 696951 w 700036"/>
                  <a:gd name="connsiteY25" fmla="*/ 685634 h 936691"/>
                  <a:gd name="connsiteX26" fmla="*/ 696951 w 700036"/>
                  <a:gd name="connsiteY26" fmla="*/ 685634 h 936691"/>
                  <a:gd name="connsiteX27" fmla="*/ 696951 w 700036"/>
                  <a:gd name="connsiteY27" fmla="*/ 685634 h 936691"/>
                  <a:gd name="connsiteX28" fmla="*/ 696951 w 700036"/>
                  <a:gd name="connsiteY28" fmla="*/ 685634 h 936691"/>
                  <a:gd name="connsiteX29" fmla="*/ 696951 w 700036"/>
                  <a:gd name="connsiteY29" fmla="*/ 685634 h 936691"/>
                  <a:gd name="connsiteX30" fmla="*/ 697078 w 700036"/>
                  <a:gd name="connsiteY30" fmla="*/ 685761 h 936691"/>
                  <a:gd name="connsiteX31" fmla="*/ 698469 w 700036"/>
                  <a:gd name="connsiteY31" fmla="*/ 690440 h 936691"/>
                  <a:gd name="connsiteX32" fmla="*/ 698975 w 700036"/>
                  <a:gd name="connsiteY32" fmla="*/ 690440 h 936691"/>
                  <a:gd name="connsiteX33" fmla="*/ 698469 w 700036"/>
                  <a:gd name="connsiteY33" fmla="*/ 687784 h 936691"/>
                  <a:gd name="connsiteX34" fmla="*/ 698469 w 700036"/>
                  <a:gd name="connsiteY34" fmla="*/ 687911 h 936691"/>
                  <a:gd name="connsiteX35" fmla="*/ 698469 w 700036"/>
                  <a:gd name="connsiteY35" fmla="*/ 687911 h 936691"/>
                  <a:gd name="connsiteX36" fmla="*/ 697963 w 700036"/>
                  <a:gd name="connsiteY36" fmla="*/ 684116 h 936691"/>
                  <a:gd name="connsiteX37" fmla="*/ 692651 w 700036"/>
                  <a:gd name="connsiteY37" fmla="*/ 664892 h 936691"/>
                  <a:gd name="connsiteX38" fmla="*/ 687339 w 700036"/>
                  <a:gd name="connsiteY38" fmla="*/ 656165 h 936691"/>
                  <a:gd name="connsiteX39" fmla="*/ 681521 w 700036"/>
                  <a:gd name="connsiteY39" fmla="*/ 650094 h 936691"/>
                  <a:gd name="connsiteX40" fmla="*/ 673806 w 700036"/>
                  <a:gd name="connsiteY40" fmla="*/ 644276 h 936691"/>
                  <a:gd name="connsiteX41" fmla="*/ 671024 w 700036"/>
                  <a:gd name="connsiteY41" fmla="*/ 642379 h 936691"/>
                  <a:gd name="connsiteX42" fmla="*/ 671024 w 700036"/>
                  <a:gd name="connsiteY42" fmla="*/ 642379 h 936691"/>
                  <a:gd name="connsiteX43" fmla="*/ 668746 w 700036"/>
                  <a:gd name="connsiteY43" fmla="*/ 645288 h 936691"/>
                  <a:gd name="connsiteX44" fmla="*/ 665205 w 700036"/>
                  <a:gd name="connsiteY44" fmla="*/ 649461 h 936691"/>
                  <a:gd name="connsiteX45" fmla="*/ 665205 w 700036"/>
                  <a:gd name="connsiteY45" fmla="*/ 649461 h 936691"/>
                  <a:gd name="connsiteX46" fmla="*/ 662549 w 700036"/>
                  <a:gd name="connsiteY46" fmla="*/ 652244 h 936691"/>
                  <a:gd name="connsiteX47" fmla="*/ 662549 w 700036"/>
                  <a:gd name="connsiteY47" fmla="*/ 652244 h 936691"/>
                  <a:gd name="connsiteX48" fmla="*/ 662549 w 700036"/>
                  <a:gd name="connsiteY48" fmla="*/ 652244 h 936691"/>
                  <a:gd name="connsiteX49" fmla="*/ 660652 w 700036"/>
                  <a:gd name="connsiteY49" fmla="*/ 654015 h 936691"/>
                  <a:gd name="connsiteX50" fmla="*/ 667482 w 700036"/>
                  <a:gd name="connsiteY50" fmla="*/ 644655 h 936691"/>
                  <a:gd name="connsiteX51" fmla="*/ 601334 w 700036"/>
                  <a:gd name="connsiteY51" fmla="*/ 590649 h 936691"/>
                  <a:gd name="connsiteX52" fmla="*/ 550237 w 700036"/>
                  <a:gd name="connsiteY52" fmla="*/ 566113 h 936691"/>
                  <a:gd name="connsiteX53" fmla="*/ 618788 w 700036"/>
                  <a:gd name="connsiteY53" fmla="*/ 599629 h 936691"/>
                  <a:gd name="connsiteX54" fmla="*/ 669379 w 700036"/>
                  <a:gd name="connsiteY54" fmla="*/ 642758 h 936691"/>
                  <a:gd name="connsiteX55" fmla="*/ 660526 w 700036"/>
                  <a:gd name="connsiteY55" fmla="*/ 654015 h 936691"/>
                  <a:gd name="connsiteX56" fmla="*/ 670517 w 700036"/>
                  <a:gd name="connsiteY56" fmla="*/ 641494 h 936691"/>
                  <a:gd name="connsiteX57" fmla="*/ 617396 w 700036"/>
                  <a:gd name="connsiteY57" fmla="*/ 597100 h 936691"/>
                  <a:gd name="connsiteX58" fmla="*/ 571738 w 700036"/>
                  <a:gd name="connsiteY58" fmla="*/ 570793 h 936691"/>
                  <a:gd name="connsiteX59" fmla="*/ 540372 w 700036"/>
                  <a:gd name="connsiteY59" fmla="*/ 563583 h 936691"/>
                  <a:gd name="connsiteX60" fmla="*/ 490034 w 700036"/>
                  <a:gd name="connsiteY60" fmla="*/ 553086 h 936691"/>
                  <a:gd name="connsiteX61" fmla="*/ 436282 w 700036"/>
                  <a:gd name="connsiteY61" fmla="*/ 541956 h 936691"/>
                  <a:gd name="connsiteX62" fmla="*/ 400235 w 700036"/>
                  <a:gd name="connsiteY62" fmla="*/ 533355 h 936691"/>
                  <a:gd name="connsiteX63" fmla="*/ 396946 w 700036"/>
                  <a:gd name="connsiteY63" fmla="*/ 528676 h 936691"/>
                  <a:gd name="connsiteX64" fmla="*/ 333202 w 700036"/>
                  <a:gd name="connsiteY64" fmla="*/ 507174 h 936691"/>
                  <a:gd name="connsiteX65" fmla="*/ 315243 w 700036"/>
                  <a:gd name="connsiteY65" fmla="*/ 496424 h 936691"/>
                  <a:gd name="connsiteX66" fmla="*/ 309045 w 700036"/>
                  <a:gd name="connsiteY66" fmla="*/ 487570 h 936691"/>
                  <a:gd name="connsiteX67" fmla="*/ 306768 w 700036"/>
                  <a:gd name="connsiteY67" fmla="*/ 480740 h 936691"/>
                  <a:gd name="connsiteX68" fmla="*/ 304365 w 700036"/>
                  <a:gd name="connsiteY68" fmla="*/ 468093 h 936691"/>
                  <a:gd name="connsiteX69" fmla="*/ 300571 w 700036"/>
                  <a:gd name="connsiteY69" fmla="*/ 454433 h 936691"/>
                  <a:gd name="connsiteX70" fmla="*/ 301962 w 700036"/>
                  <a:gd name="connsiteY70" fmla="*/ 470369 h 936691"/>
                  <a:gd name="connsiteX71" fmla="*/ 303606 w 700036"/>
                  <a:gd name="connsiteY71" fmla="*/ 484535 h 936691"/>
                  <a:gd name="connsiteX72" fmla="*/ 302468 w 700036"/>
                  <a:gd name="connsiteY72" fmla="*/ 483017 h 936691"/>
                  <a:gd name="connsiteX73" fmla="*/ 301203 w 700036"/>
                  <a:gd name="connsiteY73" fmla="*/ 479349 h 936691"/>
                  <a:gd name="connsiteX74" fmla="*/ 298926 w 700036"/>
                  <a:gd name="connsiteY74" fmla="*/ 469105 h 936691"/>
                  <a:gd name="connsiteX75" fmla="*/ 297156 w 700036"/>
                  <a:gd name="connsiteY75" fmla="*/ 442418 h 936691"/>
                  <a:gd name="connsiteX76" fmla="*/ 297915 w 700036"/>
                  <a:gd name="connsiteY76" fmla="*/ 436600 h 936691"/>
                  <a:gd name="connsiteX77" fmla="*/ 299180 w 700036"/>
                  <a:gd name="connsiteY77" fmla="*/ 429391 h 936691"/>
                  <a:gd name="connsiteX78" fmla="*/ 302342 w 700036"/>
                  <a:gd name="connsiteY78" fmla="*/ 414593 h 936691"/>
                  <a:gd name="connsiteX79" fmla="*/ 311069 w 700036"/>
                  <a:gd name="connsiteY79" fmla="*/ 385124 h 936691"/>
                  <a:gd name="connsiteX80" fmla="*/ 323463 w 700036"/>
                  <a:gd name="connsiteY80" fmla="*/ 354769 h 936691"/>
                  <a:gd name="connsiteX81" fmla="*/ 312333 w 700036"/>
                  <a:gd name="connsiteY81" fmla="*/ 385124 h 936691"/>
                  <a:gd name="connsiteX82" fmla="*/ 305377 w 700036"/>
                  <a:gd name="connsiteY82" fmla="*/ 413075 h 936691"/>
                  <a:gd name="connsiteX83" fmla="*/ 302088 w 700036"/>
                  <a:gd name="connsiteY83" fmla="*/ 437232 h 936691"/>
                  <a:gd name="connsiteX84" fmla="*/ 302974 w 700036"/>
                  <a:gd name="connsiteY84" fmla="*/ 452030 h 936691"/>
                  <a:gd name="connsiteX85" fmla="*/ 303733 w 700036"/>
                  <a:gd name="connsiteY85" fmla="*/ 433944 h 936691"/>
                  <a:gd name="connsiteX86" fmla="*/ 307401 w 700036"/>
                  <a:gd name="connsiteY86" fmla="*/ 413581 h 936691"/>
                  <a:gd name="connsiteX87" fmla="*/ 317266 w 700036"/>
                  <a:gd name="connsiteY87" fmla="*/ 377788 h 936691"/>
                  <a:gd name="connsiteX88" fmla="*/ 349644 w 700036"/>
                  <a:gd name="connsiteY88" fmla="*/ 304811 h 936691"/>
                  <a:gd name="connsiteX89" fmla="*/ 338767 w 700036"/>
                  <a:gd name="connsiteY89" fmla="*/ 321000 h 936691"/>
                  <a:gd name="connsiteX90" fmla="*/ 328143 w 700036"/>
                  <a:gd name="connsiteY90" fmla="*/ 336809 h 936691"/>
                  <a:gd name="connsiteX91" fmla="*/ 403777 w 700036"/>
                  <a:gd name="connsiteY91" fmla="*/ 224877 h 936691"/>
                  <a:gd name="connsiteX92" fmla="*/ 437166 w 700036"/>
                  <a:gd name="connsiteY92" fmla="*/ 194649 h 936691"/>
                  <a:gd name="connsiteX93" fmla="*/ 447285 w 700036"/>
                  <a:gd name="connsiteY93" fmla="*/ 184530 h 936691"/>
                  <a:gd name="connsiteX94" fmla="*/ 453356 w 700036"/>
                  <a:gd name="connsiteY94" fmla="*/ 180483 h 936691"/>
                  <a:gd name="connsiteX95" fmla="*/ 455000 w 700036"/>
                  <a:gd name="connsiteY95" fmla="*/ 205652 h 936691"/>
                  <a:gd name="connsiteX96" fmla="*/ 450953 w 700036"/>
                  <a:gd name="connsiteY96" fmla="*/ 250931 h 936691"/>
                  <a:gd name="connsiteX97" fmla="*/ 440961 w 700036"/>
                  <a:gd name="connsiteY97" fmla="*/ 308225 h 936691"/>
                  <a:gd name="connsiteX98" fmla="*/ 427428 w 700036"/>
                  <a:gd name="connsiteY98" fmla="*/ 346422 h 936691"/>
                  <a:gd name="connsiteX99" fmla="*/ 415791 w 700036"/>
                  <a:gd name="connsiteY99" fmla="*/ 367543 h 936691"/>
                  <a:gd name="connsiteX100" fmla="*/ 402132 w 700036"/>
                  <a:gd name="connsiteY100" fmla="*/ 375891 h 936691"/>
                  <a:gd name="connsiteX101" fmla="*/ 400108 w 700036"/>
                  <a:gd name="connsiteY101" fmla="*/ 376650 h 936691"/>
                  <a:gd name="connsiteX102" fmla="*/ 398971 w 700036"/>
                  <a:gd name="connsiteY102" fmla="*/ 377282 h 936691"/>
                  <a:gd name="connsiteX103" fmla="*/ 395302 w 700036"/>
                  <a:gd name="connsiteY103" fmla="*/ 379179 h 936691"/>
                  <a:gd name="connsiteX104" fmla="*/ 399097 w 700036"/>
                  <a:gd name="connsiteY104" fmla="*/ 377661 h 936691"/>
                  <a:gd name="connsiteX105" fmla="*/ 402259 w 700036"/>
                  <a:gd name="connsiteY105" fmla="*/ 376270 h 936691"/>
                  <a:gd name="connsiteX106" fmla="*/ 414274 w 700036"/>
                  <a:gd name="connsiteY106" fmla="*/ 372349 h 936691"/>
                  <a:gd name="connsiteX107" fmla="*/ 418195 w 700036"/>
                  <a:gd name="connsiteY107" fmla="*/ 369314 h 936691"/>
                  <a:gd name="connsiteX108" fmla="*/ 424772 w 700036"/>
                  <a:gd name="connsiteY108" fmla="*/ 360208 h 936691"/>
                  <a:gd name="connsiteX109" fmla="*/ 439190 w 700036"/>
                  <a:gd name="connsiteY109" fmla="*/ 340983 h 936691"/>
                  <a:gd name="connsiteX110" fmla="*/ 423127 w 700036"/>
                  <a:gd name="connsiteY110" fmla="*/ 370958 h 936691"/>
                  <a:gd name="connsiteX111" fmla="*/ 404662 w 700036"/>
                  <a:gd name="connsiteY111" fmla="*/ 382847 h 936691"/>
                  <a:gd name="connsiteX112" fmla="*/ 403397 w 700036"/>
                  <a:gd name="connsiteY112" fmla="*/ 383227 h 936691"/>
                  <a:gd name="connsiteX113" fmla="*/ 402259 w 700036"/>
                  <a:gd name="connsiteY113" fmla="*/ 383859 h 936691"/>
                  <a:gd name="connsiteX114" fmla="*/ 380251 w 700036"/>
                  <a:gd name="connsiteY114" fmla="*/ 400807 h 936691"/>
                  <a:gd name="connsiteX115" fmla="*/ 373043 w 700036"/>
                  <a:gd name="connsiteY115" fmla="*/ 421043 h 936691"/>
                  <a:gd name="connsiteX116" fmla="*/ 373548 w 700036"/>
                  <a:gd name="connsiteY116" fmla="*/ 427747 h 936691"/>
                  <a:gd name="connsiteX117" fmla="*/ 377216 w 700036"/>
                  <a:gd name="connsiteY117" fmla="*/ 436979 h 936691"/>
                  <a:gd name="connsiteX118" fmla="*/ 380758 w 700036"/>
                  <a:gd name="connsiteY118" fmla="*/ 442038 h 936691"/>
                  <a:gd name="connsiteX119" fmla="*/ 382529 w 700036"/>
                  <a:gd name="connsiteY119" fmla="*/ 444821 h 936691"/>
                  <a:gd name="connsiteX120" fmla="*/ 383666 w 700036"/>
                  <a:gd name="connsiteY120" fmla="*/ 446845 h 936691"/>
                  <a:gd name="connsiteX121" fmla="*/ 385311 w 700036"/>
                  <a:gd name="connsiteY121" fmla="*/ 449754 h 936691"/>
                  <a:gd name="connsiteX122" fmla="*/ 391002 w 700036"/>
                  <a:gd name="connsiteY122" fmla="*/ 457975 h 936691"/>
                  <a:gd name="connsiteX123" fmla="*/ 389105 w 700036"/>
                  <a:gd name="connsiteY123" fmla="*/ 457469 h 936691"/>
                  <a:gd name="connsiteX124" fmla="*/ 380758 w 700036"/>
                  <a:gd name="connsiteY124" fmla="*/ 446718 h 936691"/>
                  <a:gd name="connsiteX125" fmla="*/ 378481 w 700036"/>
                  <a:gd name="connsiteY125" fmla="*/ 444062 h 936691"/>
                  <a:gd name="connsiteX126" fmla="*/ 376584 w 700036"/>
                  <a:gd name="connsiteY126" fmla="*/ 441659 h 936691"/>
                  <a:gd name="connsiteX127" fmla="*/ 372157 w 700036"/>
                  <a:gd name="connsiteY127" fmla="*/ 434323 h 936691"/>
                  <a:gd name="connsiteX128" fmla="*/ 370640 w 700036"/>
                  <a:gd name="connsiteY128" fmla="*/ 430023 h 936691"/>
                  <a:gd name="connsiteX129" fmla="*/ 370133 w 700036"/>
                  <a:gd name="connsiteY129" fmla="*/ 427494 h 936691"/>
                  <a:gd name="connsiteX130" fmla="*/ 370133 w 700036"/>
                  <a:gd name="connsiteY130" fmla="*/ 426355 h 936691"/>
                  <a:gd name="connsiteX131" fmla="*/ 369628 w 700036"/>
                  <a:gd name="connsiteY131" fmla="*/ 421802 h 936691"/>
                  <a:gd name="connsiteX132" fmla="*/ 370640 w 700036"/>
                  <a:gd name="connsiteY132" fmla="*/ 412822 h 936691"/>
                  <a:gd name="connsiteX133" fmla="*/ 369501 w 700036"/>
                  <a:gd name="connsiteY133" fmla="*/ 421549 h 936691"/>
                  <a:gd name="connsiteX134" fmla="*/ 369754 w 700036"/>
                  <a:gd name="connsiteY134" fmla="*/ 425976 h 936691"/>
                  <a:gd name="connsiteX135" fmla="*/ 371778 w 700036"/>
                  <a:gd name="connsiteY135" fmla="*/ 433817 h 936691"/>
                  <a:gd name="connsiteX136" fmla="*/ 376331 w 700036"/>
                  <a:gd name="connsiteY136" fmla="*/ 441659 h 936691"/>
                  <a:gd name="connsiteX137" fmla="*/ 378228 w 700036"/>
                  <a:gd name="connsiteY137" fmla="*/ 444189 h 936691"/>
                  <a:gd name="connsiteX138" fmla="*/ 379619 w 700036"/>
                  <a:gd name="connsiteY138" fmla="*/ 446086 h 936691"/>
                  <a:gd name="connsiteX139" fmla="*/ 380758 w 700036"/>
                  <a:gd name="connsiteY139" fmla="*/ 448109 h 936691"/>
                  <a:gd name="connsiteX140" fmla="*/ 395302 w 700036"/>
                  <a:gd name="connsiteY140" fmla="*/ 466575 h 936691"/>
                  <a:gd name="connsiteX141" fmla="*/ 415539 w 700036"/>
                  <a:gd name="connsiteY141" fmla="*/ 481373 h 936691"/>
                  <a:gd name="connsiteX142" fmla="*/ 441087 w 700036"/>
                  <a:gd name="connsiteY142" fmla="*/ 494147 h 936691"/>
                  <a:gd name="connsiteX143" fmla="*/ 433372 w 700036"/>
                  <a:gd name="connsiteY143" fmla="*/ 487317 h 936691"/>
                  <a:gd name="connsiteX144" fmla="*/ 442858 w 700036"/>
                  <a:gd name="connsiteY144" fmla="*/ 490226 h 936691"/>
                  <a:gd name="connsiteX145" fmla="*/ 474604 w 700036"/>
                  <a:gd name="connsiteY145" fmla="*/ 502874 h 936691"/>
                  <a:gd name="connsiteX146" fmla="*/ 498382 w 700036"/>
                  <a:gd name="connsiteY146" fmla="*/ 507933 h 936691"/>
                  <a:gd name="connsiteX147" fmla="*/ 505970 w 700036"/>
                  <a:gd name="connsiteY147" fmla="*/ 508945 h 936691"/>
                  <a:gd name="connsiteX148" fmla="*/ 505464 w 700036"/>
                  <a:gd name="connsiteY148" fmla="*/ 513751 h 936691"/>
                  <a:gd name="connsiteX149" fmla="*/ 505084 w 700036"/>
                  <a:gd name="connsiteY149" fmla="*/ 513751 h 936691"/>
                  <a:gd name="connsiteX150" fmla="*/ 504200 w 700036"/>
                  <a:gd name="connsiteY150" fmla="*/ 513751 h 936691"/>
                  <a:gd name="connsiteX151" fmla="*/ 502302 w 700036"/>
                  <a:gd name="connsiteY151" fmla="*/ 513751 h 936691"/>
                  <a:gd name="connsiteX152" fmla="*/ 498635 w 700036"/>
                  <a:gd name="connsiteY152" fmla="*/ 513119 h 936691"/>
                  <a:gd name="connsiteX153" fmla="*/ 491425 w 700036"/>
                  <a:gd name="connsiteY153" fmla="*/ 512107 h 936691"/>
                  <a:gd name="connsiteX154" fmla="*/ 477260 w 700036"/>
                  <a:gd name="connsiteY154" fmla="*/ 509198 h 936691"/>
                  <a:gd name="connsiteX155" fmla="*/ 450447 w 700036"/>
                  <a:gd name="connsiteY155" fmla="*/ 500724 h 936691"/>
                  <a:gd name="connsiteX156" fmla="*/ 425404 w 700036"/>
                  <a:gd name="connsiteY156" fmla="*/ 489467 h 936691"/>
                  <a:gd name="connsiteX157" fmla="*/ 413515 w 700036"/>
                  <a:gd name="connsiteY157" fmla="*/ 483017 h 936691"/>
                  <a:gd name="connsiteX158" fmla="*/ 399856 w 700036"/>
                  <a:gd name="connsiteY158" fmla="*/ 473911 h 936691"/>
                  <a:gd name="connsiteX159" fmla="*/ 388219 w 700036"/>
                  <a:gd name="connsiteY159" fmla="*/ 466449 h 936691"/>
                  <a:gd name="connsiteX160" fmla="*/ 376331 w 700036"/>
                  <a:gd name="connsiteY160" fmla="*/ 454939 h 936691"/>
                  <a:gd name="connsiteX161" fmla="*/ 402638 w 700036"/>
                  <a:gd name="connsiteY161" fmla="*/ 481373 h 936691"/>
                  <a:gd name="connsiteX162" fmla="*/ 409342 w 700036"/>
                  <a:gd name="connsiteY162" fmla="*/ 485673 h 936691"/>
                  <a:gd name="connsiteX163" fmla="*/ 414654 w 700036"/>
                  <a:gd name="connsiteY163" fmla="*/ 488709 h 936691"/>
                  <a:gd name="connsiteX164" fmla="*/ 424772 w 700036"/>
                  <a:gd name="connsiteY164" fmla="*/ 494274 h 936691"/>
                  <a:gd name="connsiteX165" fmla="*/ 459174 w 700036"/>
                  <a:gd name="connsiteY165" fmla="*/ 509704 h 936691"/>
                  <a:gd name="connsiteX166" fmla="*/ 482319 w 700036"/>
                  <a:gd name="connsiteY166" fmla="*/ 513119 h 936691"/>
                  <a:gd name="connsiteX167" fmla="*/ 503567 w 700036"/>
                  <a:gd name="connsiteY167" fmla="*/ 515395 h 936691"/>
                  <a:gd name="connsiteX168" fmla="*/ 505338 w 700036"/>
                  <a:gd name="connsiteY168" fmla="*/ 515395 h 936691"/>
                  <a:gd name="connsiteX169" fmla="*/ 505717 w 700036"/>
                  <a:gd name="connsiteY169" fmla="*/ 515395 h 936691"/>
                  <a:gd name="connsiteX170" fmla="*/ 505844 w 700036"/>
                  <a:gd name="connsiteY170" fmla="*/ 515395 h 936691"/>
                  <a:gd name="connsiteX171" fmla="*/ 505844 w 700036"/>
                  <a:gd name="connsiteY171" fmla="*/ 515395 h 936691"/>
                  <a:gd name="connsiteX172" fmla="*/ 505844 w 700036"/>
                  <a:gd name="connsiteY172" fmla="*/ 515395 h 936691"/>
                  <a:gd name="connsiteX173" fmla="*/ 505844 w 700036"/>
                  <a:gd name="connsiteY173" fmla="*/ 515016 h 936691"/>
                  <a:gd name="connsiteX174" fmla="*/ 505970 w 700036"/>
                  <a:gd name="connsiteY174" fmla="*/ 515016 h 936691"/>
                  <a:gd name="connsiteX175" fmla="*/ 505970 w 700036"/>
                  <a:gd name="connsiteY175" fmla="*/ 514510 h 936691"/>
                  <a:gd name="connsiteX176" fmla="*/ 505970 w 700036"/>
                  <a:gd name="connsiteY176" fmla="*/ 514510 h 936691"/>
                  <a:gd name="connsiteX177" fmla="*/ 506350 w 700036"/>
                  <a:gd name="connsiteY177" fmla="*/ 509198 h 936691"/>
                  <a:gd name="connsiteX178" fmla="*/ 509512 w 700036"/>
                  <a:gd name="connsiteY178" fmla="*/ 509577 h 936691"/>
                  <a:gd name="connsiteX179" fmla="*/ 523550 w 700036"/>
                  <a:gd name="connsiteY179" fmla="*/ 510589 h 936691"/>
                  <a:gd name="connsiteX180" fmla="*/ 530380 w 700036"/>
                  <a:gd name="connsiteY180" fmla="*/ 510589 h 936691"/>
                  <a:gd name="connsiteX181" fmla="*/ 540119 w 700036"/>
                  <a:gd name="connsiteY181" fmla="*/ 509324 h 936691"/>
                  <a:gd name="connsiteX182" fmla="*/ 556561 w 700036"/>
                  <a:gd name="connsiteY182" fmla="*/ 503380 h 936691"/>
                  <a:gd name="connsiteX183" fmla="*/ 577809 w 700036"/>
                  <a:gd name="connsiteY183" fmla="*/ 488203 h 936691"/>
                  <a:gd name="connsiteX184" fmla="*/ 596275 w 700036"/>
                  <a:gd name="connsiteY184" fmla="*/ 469611 h 936691"/>
                  <a:gd name="connsiteX185" fmla="*/ 577430 w 700036"/>
                  <a:gd name="connsiteY185" fmla="*/ 491744 h 936691"/>
                  <a:gd name="connsiteX186" fmla="*/ 583501 w 700036"/>
                  <a:gd name="connsiteY186" fmla="*/ 487823 h 936691"/>
                  <a:gd name="connsiteX187" fmla="*/ 589319 w 700036"/>
                  <a:gd name="connsiteY187" fmla="*/ 484661 h 936691"/>
                  <a:gd name="connsiteX188" fmla="*/ 584007 w 700036"/>
                  <a:gd name="connsiteY188" fmla="*/ 492124 h 936691"/>
                  <a:gd name="connsiteX189" fmla="*/ 563518 w 700036"/>
                  <a:gd name="connsiteY189" fmla="*/ 509704 h 936691"/>
                  <a:gd name="connsiteX190" fmla="*/ 599817 w 700036"/>
                  <a:gd name="connsiteY190" fmla="*/ 477199 h 936691"/>
                  <a:gd name="connsiteX191" fmla="*/ 624479 w 700036"/>
                  <a:gd name="connsiteY191" fmla="*/ 437612 h 936691"/>
                  <a:gd name="connsiteX192" fmla="*/ 648763 w 700036"/>
                  <a:gd name="connsiteY192" fmla="*/ 350216 h 936691"/>
                  <a:gd name="connsiteX193" fmla="*/ 653190 w 700036"/>
                  <a:gd name="connsiteY193" fmla="*/ 275088 h 936691"/>
                  <a:gd name="connsiteX194" fmla="*/ 648763 w 700036"/>
                  <a:gd name="connsiteY194" fmla="*/ 225636 h 936691"/>
                  <a:gd name="connsiteX195" fmla="*/ 647625 w 700036"/>
                  <a:gd name="connsiteY195" fmla="*/ 195787 h 936691"/>
                  <a:gd name="connsiteX196" fmla="*/ 647119 w 700036"/>
                  <a:gd name="connsiteY196" fmla="*/ 191360 h 936691"/>
                  <a:gd name="connsiteX197" fmla="*/ 645601 w 700036"/>
                  <a:gd name="connsiteY197" fmla="*/ 185795 h 936691"/>
                  <a:gd name="connsiteX198" fmla="*/ 645601 w 700036"/>
                  <a:gd name="connsiteY198" fmla="*/ 185795 h 936691"/>
                  <a:gd name="connsiteX199" fmla="*/ 643831 w 700036"/>
                  <a:gd name="connsiteY199" fmla="*/ 181495 h 936691"/>
                  <a:gd name="connsiteX200" fmla="*/ 643577 w 700036"/>
                  <a:gd name="connsiteY200" fmla="*/ 179851 h 936691"/>
                  <a:gd name="connsiteX201" fmla="*/ 639278 w 700036"/>
                  <a:gd name="connsiteY201" fmla="*/ 162397 h 936691"/>
                  <a:gd name="connsiteX202" fmla="*/ 601587 w 700036"/>
                  <a:gd name="connsiteY202" fmla="*/ 92708 h 936691"/>
                  <a:gd name="connsiteX203" fmla="*/ 569588 w 700036"/>
                  <a:gd name="connsiteY203" fmla="*/ 63492 h 936691"/>
                  <a:gd name="connsiteX204" fmla="*/ 531013 w 700036"/>
                  <a:gd name="connsiteY204" fmla="*/ 42370 h 936691"/>
                  <a:gd name="connsiteX205" fmla="*/ 496484 w 700036"/>
                  <a:gd name="connsiteY205" fmla="*/ 27699 h 936691"/>
                  <a:gd name="connsiteX206" fmla="*/ 459933 w 700036"/>
                  <a:gd name="connsiteY206" fmla="*/ 11256 h 936691"/>
                  <a:gd name="connsiteX207" fmla="*/ 482951 w 700036"/>
                  <a:gd name="connsiteY207" fmla="*/ 24916 h 936691"/>
                  <a:gd name="connsiteX208" fmla="*/ 511283 w 700036"/>
                  <a:gd name="connsiteY208" fmla="*/ 38449 h 936691"/>
                  <a:gd name="connsiteX209" fmla="*/ 530633 w 700036"/>
                  <a:gd name="connsiteY209" fmla="*/ 48314 h 936691"/>
                  <a:gd name="connsiteX210" fmla="*/ 492184 w 700036"/>
                  <a:gd name="connsiteY210" fmla="*/ 30481 h 936691"/>
                  <a:gd name="connsiteX211" fmla="*/ 466382 w 700036"/>
                  <a:gd name="connsiteY211" fmla="*/ 19857 h 936691"/>
                  <a:gd name="connsiteX212" fmla="*/ 444375 w 700036"/>
                  <a:gd name="connsiteY212" fmla="*/ 13027 h 936691"/>
                  <a:gd name="connsiteX213" fmla="*/ 431981 w 700036"/>
                  <a:gd name="connsiteY213" fmla="*/ 9865 h 936691"/>
                  <a:gd name="connsiteX214" fmla="*/ 414527 w 700036"/>
                  <a:gd name="connsiteY214" fmla="*/ 6830 h 936691"/>
                  <a:gd name="connsiteX215" fmla="*/ 388852 w 700036"/>
                  <a:gd name="connsiteY215" fmla="*/ 3162 h 936691"/>
                  <a:gd name="connsiteX216" fmla="*/ 357992 w 700036"/>
                  <a:gd name="connsiteY216" fmla="*/ 759 h 936691"/>
                  <a:gd name="connsiteX217" fmla="*/ 341929 w 700036"/>
                  <a:gd name="connsiteY217" fmla="*/ 1138 h 936691"/>
                  <a:gd name="connsiteX218" fmla="*/ 333961 w 700036"/>
                  <a:gd name="connsiteY218" fmla="*/ 1771 h 936691"/>
                  <a:gd name="connsiteX219" fmla="*/ 327131 w 700036"/>
                  <a:gd name="connsiteY219" fmla="*/ 2530 h 936691"/>
                  <a:gd name="connsiteX220" fmla="*/ 302468 w 700036"/>
                  <a:gd name="connsiteY220" fmla="*/ 3794 h 936691"/>
                  <a:gd name="connsiteX221" fmla="*/ 288808 w 700036"/>
                  <a:gd name="connsiteY221" fmla="*/ 5691 h 936691"/>
                  <a:gd name="connsiteX222" fmla="*/ 276034 w 700036"/>
                  <a:gd name="connsiteY222" fmla="*/ 9486 h 936691"/>
                  <a:gd name="connsiteX223" fmla="*/ 263513 w 700036"/>
                  <a:gd name="connsiteY223" fmla="*/ 14671 h 936691"/>
                  <a:gd name="connsiteX224" fmla="*/ 264525 w 700036"/>
                  <a:gd name="connsiteY224" fmla="*/ 12015 h 936691"/>
                  <a:gd name="connsiteX225" fmla="*/ 287038 w 700036"/>
                  <a:gd name="connsiteY225" fmla="*/ 0 h 936691"/>
                  <a:gd name="connsiteX226" fmla="*/ 274011 w 700036"/>
                  <a:gd name="connsiteY226" fmla="*/ 4933 h 936691"/>
                  <a:gd name="connsiteX227" fmla="*/ 264398 w 700036"/>
                  <a:gd name="connsiteY227" fmla="*/ 10371 h 936691"/>
                  <a:gd name="connsiteX228" fmla="*/ 251497 w 700036"/>
                  <a:gd name="connsiteY228" fmla="*/ 19098 h 936691"/>
                  <a:gd name="connsiteX229" fmla="*/ 236320 w 700036"/>
                  <a:gd name="connsiteY229" fmla="*/ 28584 h 936691"/>
                  <a:gd name="connsiteX230" fmla="*/ 198503 w 700036"/>
                  <a:gd name="connsiteY230" fmla="*/ 46670 h 936691"/>
                  <a:gd name="connsiteX231" fmla="*/ 163975 w 700036"/>
                  <a:gd name="connsiteY231" fmla="*/ 73483 h 936691"/>
                  <a:gd name="connsiteX232" fmla="*/ 142727 w 700036"/>
                  <a:gd name="connsiteY232" fmla="*/ 94352 h 936691"/>
                  <a:gd name="connsiteX233" fmla="*/ 115155 w 700036"/>
                  <a:gd name="connsiteY233" fmla="*/ 123189 h 936691"/>
                  <a:gd name="connsiteX234" fmla="*/ 105922 w 700036"/>
                  <a:gd name="connsiteY234" fmla="*/ 143046 h 936691"/>
                  <a:gd name="connsiteX235" fmla="*/ 95677 w 700036"/>
                  <a:gd name="connsiteY235" fmla="*/ 157085 h 936691"/>
                  <a:gd name="connsiteX236" fmla="*/ 86698 w 700036"/>
                  <a:gd name="connsiteY236" fmla="*/ 168974 h 936691"/>
                  <a:gd name="connsiteX237" fmla="*/ 67979 w 700036"/>
                  <a:gd name="connsiteY237" fmla="*/ 194649 h 936691"/>
                  <a:gd name="connsiteX238" fmla="*/ 52802 w 700036"/>
                  <a:gd name="connsiteY238" fmla="*/ 219312 h 936691"/>
                  <a:gd name="connsiteX239" fmla="*/ 42810 w 700036"/>
                  <a:gd name="connsiteY239" fmla="*/ 238536 h 936691"/>
                  <a:gd name="connsiteX240" fmla="*/ 34589 w 700036"/>
                  <a:gd name="connsiteY240" fmla="*/ 253587 h 936691"/>
                  <a:gd name="connsiteX241" fmla="*/ 45086 w 700036"/>
                  <a:gd name="connsiteY241" fmla="*/ 226268 h 936691"/>
                  <a:gd name="connsiteX242" fmla="*/ 20171 w 700036"/>
                  <a:gd name="connsiteY242" fmla="*/ 282803 h 936691"/>
                  <a:gd name="connsiteX243" fmla="*/ 9294 w 700036"/>
                  <a:gd name="connsiteY243" fmla="*/ 323023 h 936691"/>
                  <a:gd name="connsiteX244" fmla="*/ 3475 w 700036"/>
                  <a:gd name="connsiteY244" fmla="*/ 437359 h 936691"/>
                  <a:gd name="connsiteX245" fmla="*/ 39521 w 700036"/>
                  <a:gd name="connsiteY245" fmla="*/ 520834 h 936691"/>
                  <a:gd name="connsiteX246" fmla="*/ 42304 w 700036"/>
                  <a:gd name="connsiteY246" fmla="*/ 524249 h 936691"/>
                  <a:gd name="connsiteX247" fmla="*/ 44707 w 700036"/>
                  <a:gd name="connsiteY247" fmla="*/ 527411 h 936691"/>
                  <a:gd name="connsiteX248" fmla="*/ 50778 w 700036"/>
                  <a:gd name="connsiteY248" fmla="*/ 534873 h 936691"/>
                  <a:gd name="connsiteX249" fmla="*/ 64058 w 700036"/>
                  <a:gd name="connsiteY249" fmla="*/ 548785 h 936691"/>
                  <a:gd name="connsiteX250" fmla="*/ 78730 w 700036"/>
                  <a:gd name="connsiteY250" fmla="*/ 561054 h 936691"/>
                  <a:gd name="connsiteX251" fmla="*/ 89986 w 700036"/>
                  <a:gd name="connsiteY251" fmla="*/ 570034 h 936691"/>
                  <a:gd name="connsiteX252" fmla="*/ 119582 w 700036"/>
                  <a:gd name="connsiteY252" fmla="*/ 590776 h 936691"/>
                  <a:gd name="connsiteX253" fmla="*/ 152719 w 700036"/>
                  <a:gd name="connsiteY253" fmla="*/ 606080 h 936691"/>
                  <a:gd name="connsiteX254" fmla="*/ 124893 w 700036"/>
                  <a:gd name="connsiteY254" fmla="*/ 592167 h 936691"/>
                  <a:gd name="connsiteX255" fmla="*/ 97448 w 700036"/>
                  <a:gd name="connsiteY255" fmla="*/ 572943 h 936691"/>
                  <a:gd name="connsiteX256" fmla="*/ 86066 w 700036"/>
                  <a:gd name="connsiteY256" fmla="*/ 563204 h 936691"/>
                  <a:gd name="connsiteX257" fmla="*/ 74809 w 700036"/>
                  <a:gd name="connsiteY257" fmla="*/ 554097 h 936691"/>
                  <a:gd name="connsiteX258" fmla="*/ 51284 w 700036"/>
                  <a:gd name="connsiteY258" fmla="*/ 529814 h 936691"/>
                  <a:gd name="connsiteX259" fmla="*/ 45593 w 700036"/>
                  <a:gd name="connsiteY259" fmla="*/ 515522 h 936691"/>
                  <a:gd name="connsiteX260" fmla="*/ 82397 w 700036"/>
                  <a:gd name="connsiteY260" fmla="*/ 551441 h 936691"/>
                  <a:gd name="connsiteX261" fmla="*/ 109590 w 700036"/>
                  <a:gd name="connsiteY261" fmla="*/ 573196 h 936691"/>
                  <a:gd name="connsiteX262" fmla="*/ 142474 w 700036"/>
                  <a:gd name="connsiteY262" fmla="*/ 593179 h 936691"/>
                  <a:gd name="connsiteX263" fmla="*/ 191294 w 700036"/>
                  <a:gd name="connsiteY263" fmla="*/ 617842 h 936691"/>
                  <a:gd name="connsiteX264" fmla="*/ 160940 w 700036"/>
                  <a:gd name="connsiteY264" fmla="*/ 603930 h 936691"/>
                  <a:gd name="connsiteX265" fmla="*/ 143106 w 700036"/>
                  <a:gd name="connsiteY265" fmla="*/ 595456 h 936691"/>
                  <a:gd name="connsiteX266" fmla="*/ 124135 w 700036"/>
                  <a:gd name="connsiteY266" fmla="*/ 585717 h 936691"/>
                  <a:gd name="connsiteX267" fmla="*/ 91251 w 700036"/>
                  <a:gd name="connsiteY267" fmla="*/ 561939 h 936691"/>
                  <a:gd name="connsiteX268" fmla="*/ 85307 w 700036"/>
                  <a:gd name="connsiteY268" fmla="*/ 557259 h 936691"/>
                  <a:gd name="connsiteX269" fmla="*/ 79362 w 700036"/>
                  <a:gd name="connsiteY269" fmla="*/ 552833 h 936691"/>
                  <a:gd name="connsiteX270" fmla="*/ 68612 w 700036"/>
                  <a:gd name="connsiteY270" fmla="*/ 544106 h 936691"/>
                  <a:gd name="connsiteX271" fmla="*/ 80247 w 700036"/>
                  <a:gd name="connsiteY271" fmla="*/ 554730 h 936691"/>
                  <a:gd name="connsiteX272" fmla="*/ 84927 w 700036"/>
                  <a:gd name="connsiteY272" fmla="*/ 558651 h 936691"/>
                  <a:gd name="connsiteX273" fmla="*/ 89228 w 700036"/>
                  <a:gd name="connsiteY273" fmla="*/ 562445 h 936691"/>
                  <a:gd name="connsiteX274" fmla="*/ 107440 w 700036"/>
                  <a:gd name="connsiteY274" fmla="*/ 577749 h 936691"/>
                  <a:gd name="connsiteX275" fmla="*/ 142980 w 700036"/>
                  <a:gd name="connsiteY275" fmla="*/ 598618 h 936691"/>
                  <a:gd name="connsiteX276" fmla="*/ 208875 w 700036"/>
                  <a:gd name="connsiteY276" fmla="*/ 627328 h 936691"/>
                  <a:gd name="connsiteX277" fmla="*/ 228985 w 700036"/>
                  <a:gd name="connsiteY277" fmla="*/ 630110 h 936691"/>
                  <a:gd name="connsiteX278" fmla="*/ 268066 w 700036"/>
                  <a:gd name="connsiteY278" fmla="*/ 645288 h 936691"/>
                  <a:gd name="connsiteX279" fmla="*/ 305757 w 700036"/>
                  <a:gd name="connsiteY279" fmla="*/ 656165 h 936691"/>
                  <a:gd name="connsiteX280" fmla="*/ 341929 w 700036"/>
                  <a:gd name="connsiteY280" fmla="*/ 664386 h 936691"/>
                  <a:gd name="connsiteX281" fmla="*/ 378860 w 700036"/>
                  <a:gd name="connsiteY281" fmla="*/ 670330 h 936691"/>
                  <a:gd name="connsiteX282" fmla="*/ 453609 w 700036"/>
                  <a:gd name="connsiteY282" fmla="*/ 677286 h 936691"/>
                  <a:gd name="connsiteX283" fmla="*/ 490667 w 700036"/>
                  <a:gd name="connsiteY283" fmla="*/ 683610 h 936691"/>
                  <a:gd name="connsiteX284" fmla="*/ 494587 w 700036"/>
                  <a:gd name="connsiteY284" fmla="*/ 684875 h 936691"/>
                  <a:gd name="connsiteX285" fmla="*/ 492943 w 700036"/>
                  <a:gd name="connsiteY285" fmla="*/ 685761 h 936691"/>
                  <a:gd name="connsiteX286" fmla="*/ 476627 w 700036"/>
                  <a:gd name="connsiteY286" fmla="*/ 694108 h 936691"/>
                  <a:gd name="connsiteX287" fmla="*/ 437925 w 700036"/>
                  <a:gd name="connsiteY287" fmla="*/ 708020 h 936691"/>
                  <a:gd name="connsiteX288" fmla="*/ 477133 w 700036"/>
                  <a:gd name="connsiteY288" fmla="*/ 696764 h 936691"/>
                  <a:gd name="connsiteX289" fmla="*/ 496484 w 700036"/>
                  <a:gd name="connsiteY289" fmla="*/ 686393 h 936691"/>
                  <a:gd name="connsiteX290" fmla="*/ 497370 w 700036"/>
                  <a:gd name="connsiteY290" fmla="*/ 685887 h 936691"/>
                  <a:gd name="connsiteX291" fmla="*/ 499267 w 700036"/>
                  <a:gd name="connsiteY291" fmla="*/ 686519 h 936691"/>
                  <a:gd name="connsiteX292" fmla="*/ 501670 w 700036"/>
                  <a:gd name="connsiteY292" fmla="*/ 687531 h 936691"/>
                  <a:gd name="connsiteX293" fmla="*/ 492817 w 700036"/>
                  <a:gd name="connsiteY293" fmla="*/ 692717 h 936691"/>
                  <a:gd name="connsiteX294" fmla="*/ 474225 w 700036"/>
                  <a:gd name="connsiteY294" fmla="*/ 701823 h 936691"/>
                  <a:gd name="connsiteX295" fmla="*/ 439949 w 700036"/>
                  <a:gd name="connsiteY295" fmla="*/ 714344 h 936691"/>
                  <a:gd name="connsiteX296" fmla="*/ 460817 w 700036"/>
                  <a:gd name="connsiteY296" fmla="*/ 710171 h 936691"/>
                  <a:gd name="connsiteX297" fmla="*/ 459426 w 700036"/>
                  <a:gd name="connsiteY297" fmla="*/ 712321 h 936691"/>
                  <a:gd name="connsiteX298" fmla="*/ 364695 w 700036"/>
                  <a:gd name="connsiteY298" fmla="*/ 731545 h 936691"/>
                  <a:gd name="connsiteX299" fmla="*/ 270596 w 700036"/>
                  <a:gd name="connsiteY299" fmla="*/ 735087 h 936691"/>
                  <a:gd name="connsiteX300" fmla="*/ 230503 w 700036"/>
                  <a:gd name="connsiteY300" fmla="*/ 735340 h 936691"/>
                  <a:gd name="connsiteX301" fmla="*/ 193697 w 700036"/>
                  <a:gd name="connsiteY301" fmla="*/ 734328 h 936691"/>
                  <a:gd name="connsiteX302" fmla="*/ 278817 w 700036"/>
                  <a:gd name="connsiteY302" fmla="*/ 741284 h 936691"/>
                  <a:gd name="connsiteX303" fmla="*/ 347494 w 700036"/>
                  <a:gd name="connsiteY303" fmla="*/ 740146 h 936691"/>
                  <a:gd name="connsiteX304" fmla="*/ 344079 w 700036"/>
                  <a:gd name="connsiteY304" fmla="*/ 744066 h 936691"/>
                  <a:gd name="connsiteX305" fmla="*/ 278437 w 700036"/>
                  <a:gd name="connsiteY305" fmla="*/ 748619 h 936691"/>
                  <a:gd name="connsiteX306" fmla="*/ 194583 w 700036"/>
                  <a:gd name="connsiteY306" fmla="*/ 742422 h 936691"/>
                  <a:gd name="connsiteX307" fmla="*/ 194330 w 700036"/>
                  <a:gd name="connsiteY307" fmla="*/ 742422 h 936691"/>
                  <a:gd name="connsiteX308" fmla="*/ 196986 w 700036"/>
                  <a:gd name="connsiteY308" fmla="*/ 742675 h 936691"/>
                  <a:gd name="connsiteX309" fmla="*/ 228605 w 700036"/>
                  <a:gd name="connsiteY309" fmla="*/ 744446 h 936691"/>
                  <a:gd name="connsiteX310" fmla="*/ 289694 w 700036"/>
                  <a:gd name="connsiteY310" fmla="*/ 743814 h 936691"/>
                  <a:gd name="connsiteX311" fmla="*/ 212669 w 700036"/>
                  <a:gd name="connsiteY311" fmla="*/ 738754 h 936691"/>
                  <a:gd name="connsiteX312" fmla="*/ 199010 w 700036"/>
                  <a:gd name="connsiteY312" fmla="*/ 739387 h 936691"/>
                  <a:gd name="connsiteX313" fmla="*/ 171817 w 700036"/>
                  <a:gd name="connsiteY313" fmla="*/ 733442 h 936691"/>
                  <a:gd name="connsiteX314" fmla="*/ 114902 w 700036"/>
                  <a:gd name="connsiteY314" fmla="*/ 691452 h 936691"/>
                  <a:gd name="connsiteX315" fmla="*/ 113131 w 700036"/>
                  <a:gd name="connsiteY315" fmla="*/ 692843 h 936691"/>
                  <a:gd name="connsiteX316" fmla="*/ 125400 w 700036"/>
                  <a:gd name="connsiteY316" fmla="*/ 707514 h 936691"/>
                  <a:gd name="connsiteX317" fmla="*/ 140830 w 700036"/>
                  <a:gd name="connsiteY317" fmla="*/ 718644 h 936691"/>
                  <a:gd name="connsiteX318" fmla="*/ 147154 w 700036"/>
                  <a:gd name="connsiteY318" fmla="*/ 725348 h 936691"/>
                  <a:gd name="connsiteX319" fmla="*/ 154616 w 700036"/>
                  <a:gd name="connsiteY319" fmla="*/ 730787 h 936691"/>
                  <a:gd name="connsiteX320" fmla="*/ 103645 w 700036"/>
                  <a:gd name="connsiteY320" fmla="*/ 686266 h 936691"/>
                  <a:gd name="connsiteX321" fmla="*/ 92895 w 700036"/>
                  <a:gd name="connsiteY321" fmla="*/ 676275 h 936691"/>
                  <a:gd name="connsiteX322" fmla="*/ 87203 w 700036"/>
                  <a:gd name="connsiteY322" fmla="*/ 675263 h 936691"/>
                  <a:gd name="connsiteX323" fmla="*/ 80880 w 700036"/>
                  <a:gd name="connsiteY323" fmla="*/ 688543 h 936691"/>
                  <a:gd name="connsiteX324" fmla="*/ 79742 w 700036"/>
                  <a:gd name="connsiteY324" fmla="*/ 709791 h 936691"/>
                  <a:gd name="connsiteX325" fmla="*/ 79362 w 700036"/>
                  <a:gd name="connsiteY325" fmla="*/ 718265 h 936691"/>
                  <a:gd name="connsiteX326" fmla="*/ 81006 w 700036"/>
                  <a:gd name="connsiteY326" fmla="*/ 724083 h 936691"/>
                  <a:gd name="connsiteX327" fmla="*/ 109210 w 700036"/>
                  <a:gd name="connsiteY327" fmla="*/ 790737 h 936691"/>
                  <a:gd name="connsiteX328" fmla="*/ 110728 w 700036"/>
                  <a:gd name="connsiteY328" fmla="*/ 790104 h 936691"/>
                  <a:gd name="connsiteX329" fmla="*/ 111487 w 700036"/>
                  <a:gd name="connsiteY329" fmla="*/ 791496 h 936691"/>
                  <a:gd name="connsiteX330" fmla="*/ 182820 w 700036"/>
                  <a:gd name="connsiteY330" fmla="*/ 865738 h 936691"/>
                  <a:gd name="connsiteX331" fmla="*/ 182820 w 700036"/>
                  <a:gd name="connsiteY331" fmla="*/ 866876 h 936691"/>
                  <a:gd name="connsiteX332" fmla="*/ 159549 w 700036"/>
                  <a:gd name="connsiteY332" fmla="*/ 850813 h 936691"/>
                  <a:gd name="connsiteX333" fmla="*/ 176117 w 700036"/>
                  <a:gd name="connsiteY333" fmla="*/ 864599 h 936691"/>
                  <a:gd name="connsiteX334" fmla="*/ 174347 w 700036"/>
                  <a:gd name="connsiteY334" fmla="*/ 863714 h 936691"/>
                  <a:gd name="connsiteX335" fmla="*/ 201665 w 700036"/>
                  <a:gd name="connsiteY335" fmla="*/ 883950 h 936691"/>
                  <a:gd name="connsiteX336" fmla="*/ 242770 w 700036"/>
                  <a:gd name="connsiteY336" fmla="*/ 902922 h 936691"/>
                  <a:gd name="connsiteX337" fmla="*/ 265284 w 700036"/>
                  <a:gd name="connsiteY337" fmla="*/ 904946 h 936691"/>
                  <a:gd name="connsiteX338" fmla="*/ 266422 w 700036"/>
                  <a:gd name="connsiteY338" fmla="*/ 904693 h 936691"/>
                  <a:gd name="connsiteX339" fmla="*/ 317646 w 700036"/>
                  <a:gd name="connsiteY339" fmla="*/ 912408 h 936691"/>
                  <a:gd name="connsiteX340" fmla="*/ 344332 w 700036"/>
                  <a:gd name="connsiteY340" fmla="*/ 913546 h 936691"/>
                  <a:gd name="connsiteX341" fmla="*/ 394164 w 700036"/>
                  <a:gd name="connsiteY341" fmla="*/ 909246 h 936691"/>
                  <a:gd name="connsiteX342" fmla="*/ 398338 w 700036"/>
                  <a:gd name="connsiteY342" fmla="*/ 909246 h 936691"/>
                  <a:gd name="connsiteX343" fmla="*/ 368362 w 700036"/>
                  <a:gd name="connsiteY343" fmla="*/ 919491 h 936691"/>
                  <a:gd name="connsiteX344" fmla="*/ 341803 w 700036"/>
                  <a:gd name="connsiteY344" fmla="*/ 922906 h 936691"/>
                  <a:gd name="connsiteX345" fmla="*/ 280208 w 700036"/>
                  <a:gd name="connsiteY345" fmla="*/ 919111 h 936691"/>
                  <a:gd name="connsiteX346" fmla="*/ 273252 w 700036"/>
                  <a:gd name="connsiteY346" fmla="*/ 918985 h 936691"/>
                  <a:gd name="connsiteX347" fmla="*/ 312206 w 700036"/>
                  <a:gd name="connsiteY347" fmla="*/ 924044 h 936691"/>
                  <a:gd name="connsiteX348" fmla="*/ 360395 w 700036"/>
                  <a:gd name="connsiteY348" fmla="*/ 924550 h 936691"/>
                  <a:gd name="connsiteX349" fmla="*/ 380378 w 700036"/>
                  <a:gd name="connsiteY349" fmla="*/ 923791 h 936691"/>
                  <a:gd name="connsiteX350" fmla="*/ 338387 w 700036"/>
                  <a:gd name="connsiteY350" fmla="*/ 929103 h 936691"/>
                  <a:gd name="connsiteX351" fmla="*/ 299306 w 700036"/>
                  <a:gd name="connsiteY351" fmla="*/ 928724 h 936691"/>
                  <a:gd name="connsiteX352" fmla="*/ 326119 w 700036"/>
                  <a:gd name="connsiteY352" fmla="*/ 933403 h 936691"/>
                  <a:gd name="connsiteX353" fmla="*/ 327005 w 700036"/>
                  <a:gd name="connsiteY353" fmla="*/ 933909 h 936691"/>
                  <a:gd name="connsiteX354" fmla="*/ 298800 w 700036"/>
                  <a:gd name="connsiteY354" fmla="*/ 933024 h 936691"/>
                  <a:gd name="connsiteX355" fmla="*/ 421990 w 700036"/>
                  <a:gd name="connsiteY355" fmla="*/ 928850 h 936691"/>
                  <a:gd name="connsiteX356" fmla="*/ 388852 w 700036"/>
                  <a:gd name="connsiteY356" fmla="*/ 931379 h 936691"/>
                  <a:gd name="connsiteX357" fmla="*/ 360648 w 700036"/>
                  <a:gd name="connsiteY357" fmla="*/ 931000 h 936691"/>
                  <a:gd name="connsiteX358" fmla="*/ 423127 w 700036"/>
                  <a:gd name="connsiteY358" fmla="*/ 921767 h 936691"/>
                  <a:gd name="connsiteX359" fmla="*/ 439569 w 700036"/>
                  <a:gd name="connsiteY359" fmla="*/ 915064 h 936691"/>
                  <a:gd name="connsiteX360" fmla="*/ 478651 w 700036"/>
                  <a:gd name="connsiteY360" fmla="*/ 907096 h 936691"/>
                  <a:gd name="connsiteX361" fmla="*/ 517985 w 700036"/>
                  <a:gd name="connsiteY361" fmla="*/ 893563 h 936691"/>
                  <a:gd name="connsiteX362" fmla="*/ 477766 w 700036"/>
                  <a:gd name="connsiteY362" fmla="*/ 910637 h 936691"/>
                  <a:gd name="connsiteX363" fmla="*/ 469544 w 700036"/>
                  <a:gd name="connsiteY363" fmla="*/ 914179 h 936691"/>
                  <a:gd name="connsiteX364" fmla="*/ 481054 w 700036"/>
                  <a:gd name="connsiteY364" fmla="*/ 912408 h 936691"/>
                  <a:gd name="connsiteX365" fmla="*/ 501290 w 700036"/>
                  <a:gd name="connsiteY365" fmla="*/ 907222 h 936691"/>
                  <a:gd name="connsiteX366" fmla="*/ 479663 w 700036"/>
                  <a:gd name="connsiteY366" fmla="*/ 914811 h 936691"/>
                  <a:gd name="connsiteX367" fmla="*/ 463979 w 700036"/>
                  <a:gd name="connsiteY367" fmla="*/ 919617 h 936691"/>
                  <a:gd name="connsiteX368" fmla="*/ 447664 w 700036"/>
                  <a:gd name="connsiteY368" fmla="*/ 924803 h 936691"/>
                  <a:gd name="connsiteX369" fmla="*/ 480928 w 700036"/>
                  <a:gd name="connsiteY369" fmla="*/ 915570 h 936691"/>
                  <a:gd name="connsiteX370" fmla="*/ 447411 w 700036"/>
                  <a:gd name="connsiteY370" fmla="*/ 926573 h 936691"/>
                  <a:gd name="connsiteX371" fmla="*/ 402132 w 700036"/>
                  <a:gd name="connsiteY371" fmla="*/ 936692 h 936691"/>
                  <a:gd name="connsiteX372" fmla="*/ 482192 w 700036"/>
                  <a:gd name="connsiteY372" fmla="*/ 919744 h 936691"/>
                  <a:gd name="connsiteX373" fmla="*/ 526459 w 700036"/>
                  <a:gd name="connsiteY373" fmla="*/ 897863 h 936691"/>
                  <a:gd name="connsiteX374" fmla="*/ 563518 w 700036"/>
                  <a:gd name="connsiteY374" fmla="*/ 878512 h 936691"/>
                  <a:gd name="connsiteX375" fmla="*/ 592986 w 700036"/>
                  <a:gd name="connsiteY375" fmla="*/ 862196 h 936691"/>
                  <a:gd name="connsiteX376" fmla="*/ 557953 w 700036"/>
                  <a:gd name="connsiteY376" fmla="*/ 885342 h 936691"/>
                  <a:gd name="connsiteX377" fmla="*/ 623215 w 700036"/>
                  <a:gd name="connsiteY377" fmla="*/ 844490 h 936691"/>
                  <a:gd name="connsiteX378" fmla="*/ 646866 w 700036"/>
                  <a:gd name="connsiteY378" fmla="*/ 825518 h 936691"/>
                  <a:gd name="connsiteX379" fmla="*/ 675577 w 700036"/>
                  <a:gd name="connsiteY379" fmla="*/ 793013 h 936691"/>
                  <a:gd name="connsiteX380" fmla="*/ 660146 w 700036"/>
                  <a:gd name="connsiteY380" fmla="*/ 805788 h 936691"/>
                  <a:gd name="connsiteX381" fmla="*/ 657490 w 700036"/>
                  <a:gd name="connsiteY381" fmla="*/ 806294 h 936691"/>
                  <a:gd name="connsiteX382" fmla="*/ 681900 w 700036"/>
                  <a:gd name="connsiteY382" fmla="*/ 769615 h 936691"/>
                  <a:gd name="connsiteX383" fmla="*/ 688857 w 700036"/>
                  <a:gd name="connsiteY383" fmla="*/ 758738 h 936691"/>
                  <a:gd name="connsiteX384" fmla="*/ 696066 w 700036"/>
                  <a:gd name="connsiteY384" fmla="*/ 739766 h 936691"/>
                  <a:gd name="connsiteX385" fmla="*/ 699228 w 700036"/>
                  <a:gd name="connsiteY385" fmla="*/ 727245 h 936691"/>
                  <a:gd name="connsiteX386" fmla="*/ 699228 w 700036"/>
                  <a:gd name="connsiteY386" fmla="*/ 726360 h 936691"/>
                  <a:gd name="connsiteX387" fmla="*/ 699733 w 700036"/>
                  <a:gd name="connsiteY387" fmla="*/ 724336 h 936691"/>
                  <a:gd name="connsiteX388" fmla="*/ 699860 w 700036"/>
                  <a:gd name="connsiteY388" fmla="*/ 717127 h 936691"/>
                  <a:gd name="connsiteX389" fmla="*/ 698722 w 700036"/>
                  <a:gd name="connsiteY389" fmla="*/ 710550 h 936691"/>
                  <a:gd name="connsiteX390" fmla="*/ 682533 w 700036"/>
                  <a:gd name="connsiteY390" fmla="*/ 692970 h 936691"/>
                  <a:gd name="connsiteX391" fmla="*/ 683291 w 700036"/>
                  <a:gd name="connsiteY391" fmla="*/ 692590 h 936691"/>
                  <a:gd name="connsiteX392" fmla="*/ 682533 w 700036"/>
                  <a:gd name="connsiteY392" fmla="*/ 692970 h 936691"/>
                  <a:gd name="connsiteX393" fmla="*/ 682533 w 700036"/>
                  <a:gd name="connsiteY393" fmla="*/ 692970 h 936691"/>
                  <a:gd name="connsiteX394" fmla="*/ 686327 w 700036"/>
                  <a:gd name="connsiteY394" fmla="*/ 691199 h 936691"/>
                  <a:gd name="connsiteX395" fmla="*/ 686327 w 700036"/>
                  <a:gd name="connsiteY395" fmla="*/ 691199 h 936691"/>
                  <a:gd name="connsiteX396" fmla="*/ 686327 w 700036"/>
                  <a:gd name="connsiteY396" fmla="*/ 691199 h 936691"/>
                  <a:gd name="connsiteX397" fmla="*/ 686327 w 700036"/>
                  <a:gd name="connsiteY397" fmla="*/ 691199 h 936691"/>
                  <a:gd name="connsiteX398" fmla="*/ 511535 w 700036"/>
                  <a:gd name="connsiteY398" fmla="*/ 679310 h 936691"/>
                  <a:gd name="connsiteX399" fmla="*/ 511535 w 700036"/>
                  <a:gd name="connsiteY399" fmla="*/ 679310 h 936691"/>
                  <a:gd name="connsiteX400" fmla="*/ 511535 w 700036"/>
                  <a:gd name="connsiteY400" fmla="*/ 679310 h 936691"/>
                  <a:gd name="connsiteX401" fmla="*/ 511788 w 700036"/>
                  <a:gd name="connsiteY401" fmla="*/ 679310 h 936691"/>
                  <a:gd name="connsiteX402" fmla="*/ 511535 w 700036"/>
                  <a:gd name="connsiteY402" fmla="*/ 679310 h 936691"/>
                  <a:gd name="connsiteX403" fmla="*/ 511535 w 700036"/>
                  <a:gd name="connsiteY403" fmla="*/ 679310 h 936691"/>
                  <a:gd name="connsiteX404" fmla="*/ 511788 w 700036"/>
                  <a:gd name="connsiteY404" fmla="*/ 679310 h 936691"/>
                  <a:gd name="connsiteX405" fmla="*/ 511788 w 700036"/>
                  <a:gd name="connsiteY405" fmla="*/ 679310 h 936691"/>
                  <a:gd name="connsiteX406" fmla="*/ 511788 w 700036"/>
                  <a:gd name="connsiteY406" fmla="*/ 679310 h 936691"/>
                  <a:gd name="connsiteX407" fmla="*/ 511788 w 700036"/>
                  <a:gd name="connsiteY407" fmla="*/ 679310 h 936691"/>
                  <a:gd name="connsiteX408" fmla="*/ 511788 w 700036"/>
                  <a:gd name="connsiteY408" fmla="*/ 679310 h 936691"/>
                  <a:gd name="connsiteX409" fmla="*/ 511788 w 700036"/>
                  <a:gd name="connsiteY409" fmla="*/ 679310 h 936691"/>
                  <a:gd name="connsiteX410" fmla="*/ 512041 w 700036"/>
                  <a:gd name="connsiteY410" fmla="*/ 679310 h 936691"/>
                  <a:gd name="connsiteX411" fmla="*/ 512168 w 700036"/>
                  <a:gd name="connsiteY411" fmla="*/ 679310 h 936691"/>
                  <a:gd name="connsiteX412" fmla="*/ 512168 w 700036"/>
                  <a:gd name="connsiteY412" fmla="*/ 679310 h 936691"/>
                  <a:gd name="connsiteX413" fmla="*/ 511662 w 700036"/>
                  <a:gd name="connsiteY413" fmla="*/ 679310 h 936691"/>
                  <a:gd name="connsiteX414" fmla="*/ 511535 w 700036"/>
                  <a:gd name="connsiteY414" fmla="*/ 679310 h 936691"/>
                  <a:gd name="connsiteX415" fmla="*/ 511662 w 700036"/>
                  <a:gd name="connsiteY415" fmla="*/ 679310 h 936691"/>
                  <a:gd name="connsiteX416" fmla="*/ 511662 w 700036"/>
                  <a:gd name="connsiteY416" fmla="*/ 679310 h 936691"/>
                  <a:gd name="connsiteX417" fmla="*/ 511662 w 700036"/>
                  <a:gd name="connsiteY417" fmla="*/ 679310 h 936691"/>
                  <a:gd name="connsiteX418" fmla="*/ 511662 w 700036"/>
                  <a:gd name="connsiteY418" fmla="*/ 679310 h 936691"/>
                  <a:gd name="connsiteX419" fmla="*/ 511283 w 700036"/>
                  <a:gd name="connsiteY419" fmla="*/ 679310 h 936691"/>
                  <a:gd name="connsiteX420" fmla="*/ 511283 w 700036"/>
                  <a:gd name="connsiteY420" fmla="*/ 679310 h 936691"/>
                  <a:gd name="connsiteX421" fmla="*/ 511408 w 700036"/>
                  <a:gd name="connsiteY421" fmla="*/ 679310 h 936691"/>
                  <a:gd name="connsiteX422" fmla="*/ 509132 w 700036"/>
                  <a:gd name="connsiteY422" fmla="*/ 680069 h 936691"/>
                  <a:gd name="connsiteX423" fmla="*/ 509132 w 700036"/>
                  <a:gd name="connsiteY423" fmla="*/ 680069 h 936691"/>
                  <a:gd name="connsiteX424" fmla="*/ 509132 w 700036"/>
                  <a:gd name="connsiteY424" fmla="*/ 680069 h 936691"/>
                  <a:gd name="connsiteX425" fmla="*/ 509132 w 700036"/>
                  <a:gd name="connsiteY425" fmla="*/ 680069 h 936691"/>
                  <a:gd name="connsiteX426" fmla="*/ 509132 w 700036"/>
                  <a:gd name="connsiteY426" fmla="*/ 680069 h 936691"/>
                  <a:gd name="connsiteX427" fmla="*/ 509132 w 700036"/>
                  <a:gd name="connsiteY427" fmla="*/ 680069 h 936691"/>
                  <a:gd name="connsiteX428" fmla="*/ 509258 w 700036"/>
                  <a:gd name="connsiteY428" fmla="*/ 680069 h 936691"/>
                  <a:gd name="connsiteX429" fmla="*/ 509258 w 700036"/>
                  <a:gd name="connsiteY429" fmla="*/ 680069 h 936691"/>
                  <a:gd name="connsiteX430" fmla="*/ 509258 w 700036"/>
                  <a:gd name="connsiteY430" fmla="*/ 680069 h 936691"/>
                  <a:gd name="connsiteX431" fmla="*/ 509258 w 700036"/>
                  <a:gd name="connsiteY431" fmla="*/ 680069 h 936691"/>
                  <a:gd name="connsiteX432" fmla="*/ 509258 w 700036"/>
                  <a:gd name="connsiteY432" fmla="*/ 680069 h 936691"/>
                  <a:gd name="connsiteX433" fmla="*/ 509512 w 700036"/>
                  <a:gd name="connsiteY433" fmla="*/ 680069 h 936691"/>
                  <a:gd name="connsiteX434" fmla="*/ 509512 w 700036"/>
                  <a:gd name="connsiteY434" fmla="*/ 680069 h 936691"/>
                  <a:gd name="connsiteX435" fmla="*/ 509132 w 700036"/>
                  <a:gd name="connsiteY435" fmla="*/ 680196 h 936691"/>
                  <a:gd name="connsiteX436" fmla="*/ 509132 w 700036"/>
                  <a:gd name="connsiteY436" fmla="*/ 680196 h 936691"/>
                  <a:gd name="connsiteX437" fmla="*/ 509132 w 700036"/>
                  <a:gd name="connsiteY437" fmla="*/ 680196 h 936691"/>
                  <a:gd name="connsiteX438" fmla="*/ 508879 w 700036"/>
                  <a:gd name="connsiteY438" fmla="*/ 680196 h 936691"/>
                  <a:gd name="connsiteX439" fmla="*/ 508879 w 700036"/>
                  <a:gd name="connsiteY439" fmla="*/ 680196 h 936691"/>
                  <a:gd name="connsiteX440" fmla="*/ 509132 w 700036"/>
                  <a:gd name="connsiteY440" fmla="*/ 680069 h 936691"/>
                  <a:gd name="connsiteX441" fmla="*/ 509132 w 700036"/>
                  <a:gd name="connsiteY441" fmla="*/ 680069 h 936691"/>
                  <a:gd name="connsiteX442" fmla="*/ 509132 w 700036"/>
                  <a:gd name="connsiteY442" fmla="*/ 680069 h 936691"/>
                  <a:gd name="connsiteX443" fmla="*/ 509385 w 700036"/>
                  <a:gd name="connsiteY443" fmla="*/ 679816 h 936691"/>
                  <a:gd name="connsiteX444" fmla="*/ 509258 w 700036"/>
                  <a:gd name="connsiteY444" fmla="*/ 679816 h 936691"/>
                  <a:gd name="connsiteX445" fmla="*/ 510650 w 700036"/>
                  <a:gd name="connsiteY445" fmla="*/ 679563 h 936691"/>
                  <a:gd name="connsiteX446" fmla="*/ 511408 w 700036"/>
                  <a:gd name="connsiteY446" fmla="*/ 679310 h 936691"/>
                  <a:gd name="connsiteX447" fmla="*/ 511156 w 700036"/>
                  <a:gd name="connsiteY447" fmla="*/ 679310 h 936691"/>
                  <a:gd name="connsiteX448" fmla="*/ 511156 w 700036"/>
                  <a:gd name="connsiteY448" fmla="*/ 679310 h 936691"/>
                  <a:gd name="connsiteX449" fmla="*/ 511408 w 700036"/>
                  <a:gd name="connsiteY449" fmla="*/ 679310 h 936691"/>
                  <a:gd name="connsiteX450" fmla="*/ 511408 w 700036"/>
                  <a:gd name="connsiteY450" fmla="*/ 679310 h 936691"/>
                  <a:gd name="connsiteX451" fmla="*/ 511408 w 700036"/>
                  <a:gd name="connsiteY451" fmla="*/ 679310 h 936691"/>
                  <a:gd name="connsiteX452" fmla="*/ 511408 w 700036"/>
                  <a:gd name="connsiteY452" fmla="*/ 679310 h 936691"/>
                  <a:gd name="connsiteX453" fmla="*/ 511408 w 700036"/>
                  <a:gd name="connsiteY453" fmla="*/ 679310 h 936691"/>
                  <a:gd name="connsiteX454" fmla="*/ 511408 w 700036"/>
                  <a:gd name="connsiteY454" fmla="*/ 679310 h 936691"/>
                  <a:gd name="connsiteX455" fmla="*/ 510524 w 700036"/>
                  <a:gd name="connsiteY455" fmla="*/ 679563 h 936691"/>
                  <a:gd name="connsiteX456" fmla="*/ 510524 w 700036"/>
                  <a:gd name="connsiteY456" fmla="*/ 679563 h 936691"/>
                  <a:gd name="connsiteX457" fmla="*/ 511535 w 700036"/>
                  <a:gd name="connsiteY457" fmla="*/ 679310 h 936691"/>
                  <a:gd name="connsiteX458" fmla="*/ 511535 w 700036"/>
                  <a:gd name="connsiteY458" fmla="*/ 679310 h 936691"/>
                  <a:gd name="connsiteX459" fmla="*/ 511535 w 700036"/>
                  <a:gd name="connsiteY459" fmla="*/ 679310 h 936691"/>
                  <a:gd name="connsiteX460" fmla="*/ 510524 w 700036"/>
                  <a:gd name="connsiteY460" fmla="*/ 679310 h 936691"/>
                  <a:gd name="connsiteX461" fmla="*/ 511283 w 700036"/>
                  <a:gd name="connsiteY461" fmla="*/ 679310 h 936691"/>
                  <a:gd name="connsiteX462" fmla="*/ 510524 w 700036"/>
                  <a:gd name="connsiteY462" fmla="*/ 679310 h 936691"/>
                  <a:gd name="connsiteX463" fmla="*/ 509258 w 700036"/>
                  <a:gd name="connsiteY463" fmla="*/ 679942 h 936691"/>
                  <a:gd name="connsiteX464" fmla="*/ 509258 w 700036"/>
                  <a:gd name="connsiteY464" fmla="*/ 679942 h 936691"/>
                  <a:gd name="connsiteX465" fmla="*/ 509006 w 700036"/>
                  <a:gd name="connsiteY465" fmla="*/ 680448 h 936691"/>
                  <a:gd name="connsiteX466" fmla="*/ 509258 w 700036"/>
                  <a:gd name="connsiteY466" fmla="*/ 679942 h 936691"/>
                  <a:gd name="connsiteX467" fmla="*/ 667862 w 700036"/>
                  <a:gd name="connsiteY467" fmla="*/ 646426 h 936691"/>
                  <a:gd name="connsiteX468" fmla="*/ 666850 w 700036"/>
                  <a:gd name="connsiteY468" fmla="*/ 647564 h 936691"/>
                  <a:gd name="connsiteX469" fmla="*/ 665964 w 700036"/>
                  <a:gd name="connsiteY469" fmla="*/ 648576 h 936691"/>
                  <a:gd name="connsiteX470" fmla="*/ 667735 w 700036"/>
                  <a:gd name="connsiteY470" fmla="*/ 646426 h 936691"/>
                  <a:gd name="connsiteX471" fmla="*/ 505717 w 700036"/>
                  <a:gd name="connsiteY471" fmla="*/ 514384 h 936691"/>
                  <a:gd name="connsiteX472" fmla="*/ 505717 w 700036"/>
                  <a:gd name="connsiteY472" fmla="*/ 514384 h 936691"/>
                  <a:gd name="connsiteX473" fmla="*/ 505717 w 700036"/>
                  <a:gd name="connsiteY473" fmla="*/ 514384 h 936691"/>
                  <a:gd name="connsiteX474" fmla="*/ 505717 w 700036"/>
                  <a:gd name="connsiteY474" fmla="*/ 514384 h 936691"/>
                  <a:gd name="connsiteX475" fmla="*/ 505464 w 700036"/>
                  <a:gd name="connsiteY475" fmla="*/ 514384 h 936691"/>
                  <a:gd name="connsiteX476" fmla="*/ 505464 w 700036"/>
                  <a:gd name="connsiteY476" fmla="*/ 514384 h 936691"/>
                  <a:gd name="connsiteX477" fmla="*/ 505970 w 700036"/>
                  <a:gd name="connsiteY477" fmla="*/ 509577 h 936691"/>
                  <a:gd name="connsiteX478" fmla="*/ 506350 w 700036"/>
                  <a:gd name="connsiteY478" fmla="*/ 509577 h 936691"/>
                  <a:gd name="connsiteX479" fmla="*/ 505970 w 700036"/>
                  <a:gd name="connsiteY479" fmla="*/ 514384 h 936691"/>
                  <a:gd name="connsiteX480" fmla="*/ 614109 w 700036"/>
                  <a:gd name="connsiteY480" fmla="*/ 191993 h 936691"/>
                  <a:gd name="connsiteX481" fmla="*/ 614109 w 700036"/>
                  <a:gd name="connsiteY481" fmla="*/ 191993 h 936691"/>
                  <a:gd name="connsiteX482" fmla="*/ 614109 w 700036"/>
                  <a:gd name="connsiteY482" fmla="*/ 191993 h 936691"/>
                  <a:gd name="connsiteX483" fmla="*/ 498382 w 700036"/>
                  <a:gd name="connsiteY483" fmla="*/ 680322 h 936691"/>
                  <a:gd name="connsiteX484" fmla="*/ 479537 w 700036"/>
                  <a:gd name="connsiteY484" fmla="*/ 675516 h 936691"/>
                  <a:gd name="connsiteX485" fmla="*/ 465750 w 700036"/>
                  <a:gd name="connsiteY485" fmla="*/ 669445 h 936691"/>
                  <a:gd name="connsiteX486" fmla="*/ 498761 w 700036"/>
                  <a:gd name="connsiteY486" fmla="*/ 673492 h 936691"/>
                  <a:gd name="connsiteX487" fmla="*/ 502302 w 700036"/>
                  <a:gd name="connsiteY487" fmla="*/ 676780 h 936691"/>
                  <a:gd name="connsiteX488" fmla="*/ 507235 w 700036"/>
                  <a:gd name="connsiteY488" fmla="*/ 678931 h 936691"/>
                  <a:gd name="connsiteX489" fmla="*/ 507741 w 700036"/>
                  <a:gd name="connsiteY489" fmla="*/ 679184 h 936691"/>
                  <a:gd name="connsiteX490" fmla="*/ 506476 w 700036"/>
                  <a:gd name="connsiteY490" fmla="*/ 679057 h 936691"/>
                  <a:gd name="connsiteX491" fmla="*/ 505211 w 700036"/>
                  <a:gd name="connsiteY491" fmla="*/ 678804 h 936691"/>
                  <a:gd name="connsiteX492" fmla="*/ 499014 w 700036"/>
                  <a:gd name="connsiteY492" fmla="*/ 676022 h 936691"/>
                  <a:gd name="connsiteX493" fmla="*/ 498382 w 700036"/>
                  <a:gd name="connsiteY493" fmla="*/ 676528 h 936691"/>
                  <a:gd name="connsiteX494" fmla="*/ 498887 w 700036"/>
                  <a:gd name="connsiteY494" fmla="*/ 678425 h 936691"/>
                  <a:gd name="connsiteX495" fmla="*/ 501417 w 700036"/>
                  <a:gd name="connsiteY495" fmla="*/ 677539 h 936691"/>
                  <a:gd name="connsiteX496" fmla="*/ 504326 w 700036"/>
                  <a:gd name="connsiteY496" fmla="*/ 678678 h 936691"/>
                  <a:gd name="connsiteX497" fmla="*/ 503693 w 700036"/>
                  <a:gd name="connsiteY497" fmla="*/ 678425 h 936691"/>
                  <a:gd name="connsiteX498" fmla="*/ 503693 w 700036"/>
                  <a:gd name="connsiteY498" fmla="*/ 678425 h 936691"/>
                  <a:gd name="connsiteX499" fmla="*/ 501923 w 700036"/>
                  <a:gd name="connsiteY499" fmla="*/ 680448 h 936691"/>
                  <a:gd name="connsiteX500" fmla="*/ 500911 w 700036"/>
                  <a:gd name="connsiteY500" fmla="*/ 681207 h 936691"/>
                  <a:gd name="connsiteX501" fmla="*/ 498635 w 700036"/>
                  <a:gd name="connsiteY501" fmla="*/ 680448 h 936691"/>
                  <a:gd name="connsiteX502" fmla="*/ 506476 w 700036"/>
                  <a:gd name="connsiteY502" fmla="*/ 683358 h 936691"/>
                  <a:gd name="connsiteX503" fmla="*/ 505338 w 700036"/>
                  <a:gd name="connsiteY503" fmla="*/ 682851 h 936691"/>
                  <a:gd name="connsiteX504" fmla="*/ 503061 w 700036"/>
                  <a:gd name="connsiteY504" fmla="*/ 681966 h 936691"/>
                  <a:gd name="connsiteX505" fmla="*/ 502935 w 700036"/>
                  <a:gd name="connsiteY505" fmla="*/ 681966 h 936691"/>
                  <a:gd name="connsiteX506" fmla="*/ 503314 w 700036"/>
                  <a:gd name="connsiteY506" fmla="*/ 681460 h 936691"/>
                  <a:gd name="connsiteX507" fmla="*/ 504832 w 700036"/>
                  <a:gd name="connsiteY507" fmla="*/ 679437 h 936691"/>
                  <a:gd name="connsiteX508" fmla="*/ 505084 w 700036"/>
                  <a:gd name="connsiteY508" fmla="*/ 678804 h 936691"/>
                  <a:gd name="connsiteX509" fmla="*/ 505084 w 700036"/>
                  <a:gd name="connsiteY509" fmla="*/ 678804 h 936691"/>
                  <a:gd name="connsiteX510" fmla="*/ 505084 w 700036"/>
                  <a:gd name="connsiteY510" fmla="*/ 678804 h 936691"/>
                  <a:gd name="connsiteX511" fmla="*/ 505084 w 700036"/>
                  <a:gd name="connsiteY511" fmla="*/ 678804 h 936691"/>
                  <a:gd name="connsiteX512" fmla="*/ 505338 w 700036"/>
                  <a:gd name="connsiteY512" fmla="*/ 678804 h 936691"/>
                  <a:gd name="connsiteX513" fmla="*/ 505338 w 700036"/>
                  <a:gd name="connsiteY513" fmla="*/ 678804 h 936691"/>
                  <a:gd name="connsiteX514" fmla="*/ 506350 w 700036"/>
                  <a:gd name="connsiteY514" fmla="*/ 679057 h 936691"/>
                  <a:gd name="connsiteX515" fmla="*/ 506603 w 700036"/>
                  <a:gd name="connsiteY515" fmla="*/ 679057 h 936691"/>
                  <a:gd name="connsiteX516" fmla="*/ 506603 w 700036"/>
                  <a:gd name="connsiteY516" fmla="*/ 679057 h 936691"/>
                  <a:gd name="connsiteX517" fmla="*/ 506982 w 700036"/>
                  <a:gd name="connsiteY517" fmla="*/ 679057 h 936691"/>
                  <a:gd name="connsiteX518" fmla="*/ 507614 w 700036"/>
                  <a:gd name="connsiteY518" fmla="*/ 679057 h 936691"/>
                  <a:gd name="connsiteX519" fmla="*/ 507362 w 700036"/>
                  <a:gd name="connsiteY519" fmla="*/ 679057 h 936691"/>
                  <a:gd name="connsiteX520" fmla="*/ 507614 w 700036"/>
                  <a:gd name="connsiteY520" fmla="*/ 679057 h 936691"/>
                  <a:gd name="connsiteX521" fmla="*/ 507614 w 700036"/>
                  <a:gd name="connsiteY521" fmla="*/ 679057 h 936691"/>
                  <a:gd name="connsiteX522" fmla="*/ 507867 w 700036"/>
                  <a:gd name="connsiteY522" fmla="*/ 679057 h 936691"/>
                  <a:gd name="connsiteX523" fmla="*/ 507867 w 700036"/>
                  <a:gd name="connsiteY523" fmla="*/ 679057 h 936691"/>
                  <a:gd name="connsiteX524" fmla="*/ 507867 w 700036"/>
                  <a:gd name="connsiteY524" fmla="*/ 679057 h 936691"/>
                  <a:gd name="connsiteX525" fmla="*/ 511283 w 700036"/>
                  <a:gd name="connsiteY525" fmla="*/ 679057 h 936691"/>
                  <a:gd name="connsiteX526" fmla="*/ 511029 w 700036"/>
                  <a:gd name="connsiteY526" fmla="*/ 679057 h 936691"/>
                  <a:gd name="connsiteX527" fmla="*/ 509891 w 700036"/>
                  <a:gd name="connsiteY527" fmla="*/ 679057 h 936691"/>
                  <a:gd name="connsiteX528" fmla="*/ 510144 w 700036"/>
                  <a:gd name="connsiteY528" fmla="*/ 679057 h 936691"/>
                  <a:gd name="connsiteX529" fmla="*/ 510144 w 700036"/>
                  <a:gd name="connsiteY529" fmla="*/ 679057 h 936691"/>
                  <a:gd name="connsiteX530" fmla="*/ 509512 w 700036"/>
                  <a:gd name="connsiteY530" fmla="*/ 679057 h 936691"/>
                  <a:gd name="connsiteX531" fmla="*/ 509006 w 700036"/>
                  <a:gd name="connsiteY531" fmla="*/ 679057 h 936691"/>
                  <a:gd name="connsiteX532" fmla="*/ 508879 w 700036"/>
                  <a:gd name="connsiteY532" fmla="*/ 679057 h 936691"/>
                  <a:gd name="connsiteX533" fmla="*/ 508753 w 700036"/>
                  <a:gd name="connsiteY533" fmla="*/ 679057 h 936691"/>
                  <a:gd name="connsiteX534" fmla="*/ 508246 w 700036"/>
                  <a:gd name="connsiteY534" fmla="*/ 679057 h 936691"/>
                  <a:gd name="connsiteX535" fmla="*/ 507488 w 700036"/>
                  <a:gd name="connsiteY535" fmla="*/ 678931 h 936691"/>
                  <a:gd name="connsiteX536" fmla="*/ 508500 w 700036"/>
                  <a:gd name="connsiteY536" fmla="*/ 679437 h 936691"/>
                  <a:gd name="connsiteX537" fmla="*/ 506350 w 700036"/>
                  <a:gd name="connsiteY537" fmla="*/ 682978 h 936691"/>
                  <a:gd name="connsiteX538" fmla="*/ 506350 w 700036"/>
                  <a:gd name="connsiteY538" fmla="*/ 682978 h 936691"/>
                  <a:gd name="connsiteX539" fmla="*/ 506223 w 700036"/>
                  <a:gd name="connsiteY539" fmla="*/ 682978 h 93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</a:cxnLst>
                <a:rect l="l" t="t" r="r" b="b"/>
                <a:pathLst>
                  <a:path w="700036" h="936691">
                    <a:moveTo>
                      <a:pt x="697583" y="711562"/>
                    </a:moveTo>
                    <a:cubicBezTo>
                      <a:pt x="697837" y="709917"/>
                      <a:pt x="697963" y="708147"/>
                      <a:pt x="697837" y="706123"/>
                    </a:cubicBezTo>
                    <a:cubicBezTo>
                      <a:pt x="697837" y="702076"/>
                      <a:pt x="696698" y="698155"/>
                      <a:pt x="695813" y="695879"/>
                    </a:cubicBezTo>
                    <a:cubicBezTo>
                      <a:pt x="695054" y="693855"/>
                      <a:pt x="694422" y="692590"/>
                      <a:pt x="693916" y="691578"/>
                    </a:cubicBezTo>
                    <a:lnTo>
                      <a:pt x="693536" y="691578"/>
                    </a:lnTo>
                    <a:cubicBezTo>
                      <a:pt x="693536" y="691578"/>
                      <a:pt x="693536" y="691578"/>
                      <a:pt x="693536" y="691578"/>
                    </a:cubicBezTo>
                    <a:lnTo>
                      <a:pt x="693916" y="691578"/>
                    </a:lnTo>
                    <a:cubicBezTo>
                      <a:pt x="693916" y="691578"/>
                      <a:pt x="693536" y="690693"/>
                      <a:pt x="693283" y="690314"/>
                    </a:cubicBezTo>
                    <a:cubicBezTo>
                      <a:pt x="693283" y="689681"/>
                      <a:pt x="693030" y="688796"/>
                      <a:pt x="692904" y="687784"/>
                    </a:cubicBezTo>
                    <a:cubicBezTo>
                      <a:pt x="694168" y="687152"/>
                      <a:pt x="695434" y="686393"/>
                      <a:pt x="696319" y="686013"/>
                    </a:cubicBezTo>
                    <a:cubicBezTo>
                      <a:pt x="695180" y="686646"/>
                      <a:pt x="694042" y="687152"/>
                      <a:pt x="692904" y="687784"/>
                    </a:cubicBezTo>
                    <a:cubicBezTo>
                      <a:pt x="692904" y="687025"/>
                      <a:pt x="692777" y="686393"/>
                      <a:pt x="692651" y="685381"/>
                    </a:cubicBezTo>
                    <a:cubicBezTo>
                      <a:pt x="692018" y="681713"/>
                      <a:pt x="691892" y="676654"/>
                      <a:pt x="688224" y="667801"/>
                    </a:cubicBezTo>
                    <a:cubicBezTo>
                      <a:pt x="687465" y="666030"/>
                      <a:pt x="685315" y="662236"/>
                      <a:pt x="683671" y="660085"/>
                    </a:cubicBezTo>
                    <a:cubicBezTo>
                      <a:pt x="681774" y="657683"/>
                      <a:pt x="680003" y="655912"/>
                      <a:pt x="678485" y="654394"/>
                    </a:cubicBezTo>
                    <a:cubicBezTo>
                      <a:pt x="675323" y="651485"/>
                      <a:pt x="672794" y="649841"/>
                      <a:pt x="671149" y="648702"/>
                    </a:cubicBezTo>
                    <a:cubicBezTo>
                      <a:pt x="669505" y="647564"/>
                      <a:pt x="668494" y="646805"/>
                      <a:pt x="668114" y="646553"/>
                    </a:cubicBezTo>
                    <a:lnTo>
                      <a:pt x="667987" y="646553"/>
                    </a:lnTo>
                    <a:cubicBezTo>
                      <a:pt x="668494" y="645794"/>
                      <a:pt x="668999" y="645161"/>
                      <a:pt x="669758" y="644276"/>
                    </a:cubicBezTo>
                    <a:cubicBezTo>
                      <a:pt x="669758" y="644276"/>
                      <a:pt x="669885" y="644276"/>
                      <a:pt x="669885" y="644276"/>
                    </a:cubicBezTo>
                    <a:lnTo>
                      <a:pt x="673552" y="646679"/>
                    </a:lnTo>
                    <a:cubicBezTo>
                      <a:pt x="675577" y="648070"/>
                      <a:pt x="678485" y="649967"/>
                      <a:pt x="682279" y="653509"/>
                    </a:cubicBezTo>
                    <a:cubicBezTo>
                      <a:pt x="684177" y="655280"/>
                      <a:pt x="686200" y="657683"/>
                      <a:pt x="688224" y="660591"/>
                    </a:cubicBezTo>
                    <a:cubicBezTo>
                      <a:pt x="690501" y="664006"/>
                      <a:pt x="691513" y="666283"/>
                      <a:pt x="692398" y="668433"/>
                    </a:cubicBezTo>
                    <a:cubicBezTo>
                      <a:pt x="695813" y="677160"/>
                      <a:pt x="696066" y="681966"/>
                      <a:pt x="696951" y="685255"/>
                    </a:cubicBezTo>
                    <a:cubicBezTo>
                      <a:pt x="696951" y="685507"/>
                      <a:pt x="696951" y="685507"/>
                      <a:pt x="696951" y="685634"/>
                    </a:cubicBezTo>
                    <a:cubicBezTo>
                      <a:pt x="697078" y="685634"/>
                      <a:pt x="697078" y="685634"/>
                      <a:pt x="696951" y="685634"/>
                    </a:cubicBezTo>
                    <a:cubicBezTo>
                      <a:pt x="696951" y="685634"/>
                      <a:pt x="696951" y="685634"/>
                      <a:pt x="696951" y="685634"/>
                    </a:cubicBezTo>
                    <a:lnTo>
                      <a:pt x="696951" y="685634"/>
                    </a:lnTo>
                    <a:cubicBezTo>
                      <a:pt x="696951" y="685634"/>
                      <a:pt x="696951" y="685634"/>
                      <a:pt x="696951" y="685634"/>
                    </a:cubicBezTo>
                    <a:cubicBezTo>
                      <a:pt x="696951" y="685634"/>
                      <a:pt x="696951" y="685761"/>
                      <a:pt x="697078" y="685761"/>
                    </a:cubicBezTo>
                    <a:cubicBezTo>
                      <a:pt x="697583" y="688417"/>
                      <a:pt x="698089" y="689934"/>
                      <a:pt x="698469" y="690440"/>
                    </a:cubicBezTo>
                    <a:lnTo>
                      <a:pt x="698975" y="690440"/>
                    </a:lnTo>
                    <a:cubicBezTo>
                      <a:pt x="698975" y="690440"/>
                      <a:pt x="698722" y="689049"/>
                      <a:pt x="698469" y="687784"/>
                    </a:cubicBezTo>
                    <a:cubicBezTo>
                      <a:pt x="698469" y="687784"/>
                      <a:pt x="698469" y="687784"/>
                      <a:pt x="698469" y="687911"/>
                    </a:cubicBezTo>
                    <a:lnTo>
                      <a:pt x="698469" y="687911"/>
                    </a:lnTo>
                    <a:cubicBezTo>
                      <a:pt x="698342" y="686772"/>
                      <a:pt x="698089" y="685761"/>
                      <a:pt x="697963" y="684116"/>
                    </a:cubicBezTo>
                    <a:cubicBezTo>
                      <a:pt x="697204" y="680448"/>
                      <a:pt x="697078" y="674883"/>
                      <a:pt x="692651" y="664892"/>
                    </a:cubicBezTo>
                    <a:cubicBezTo>
                      <a:pt x="691892" y="662994"/>
                      <a:pt x="689110" y="658441"/>
                      <a:pt x="687339" y="656165"/>
                    </a:cubicBezTo>
                    <a:cubicBezTo>
                      <a:pt x="685189" y="653509"/>
                      <a:pt x="683291" y="651612"/>
                      <a:pt x="681521" y="650094"/>
                    </a:cubicBezTo>
                    <a:cubicBezTo>
                      <a:pt x="677980" y="647058"/>
                      <a:pt x="675577" y="645414"/>
                      <a:pt x="673806" y="644276"/>
                    </a:cubicBezTo>
                    <a:lnTo>
                      <a:pt x="671024" y="642379"/>
                    </a:lnTo>
                    <a:lnTo>
                      <a:pt x="671024" y="642379"/>
                    </a:lnTo>
                    <a:cubicBezTo>
                      <a:pt x="671024" y="642379"/>
                      <a:pt x="668746" y="645288"/>
                      <a:pt x="668746" y="645288"/>
                    </a:cubicBezTo>
                    <a:cubicBezTo>
                      <a:pt x="667608" y="646679"/>
                      <a:pt x="666343" y="648197"/>
                      <a:pt x="665205" y="649461"/>
                    </a:cubicBezTo>
                    <a:lnTo>
                      <a:pt x="665205" y="649461"/>
                    </a:lnTo>
                    <a:cubicBezTo>
                      <a:pt x="664446" y="650473"/>
                      <a:pt x="663434" y="651359"/>
                      <a:pt x="662549" y="652244"/>
                    </a:cubicBezTo>
                    <a:cubicBezTo>
                      <a:pt x="662549" y="652244"/>
                      <a:pt x="662549" y="652244"/>
                      <a:pt x="662549" y="652244"/>
                    </a:cubicBezTo>
                    <a:cubicBezTo>
                      <a:pt x="662549" y="652244"/>
                      <a:pt x="662549" y="652244"/>
                      <a:pt x="662549" y="652244"/>
                    </a:cubicBezTo>
                    <a:cubicBezTo>
                      <a:pt x="661917" y="652876"/>
                      <a:pt x="661285" y="653509"/>
                      <a:pt x="660652" y="654015"/>
                    </a:cubicBezTo>
                    <a:lnTo>
                      <a:pt x="667482" y="644655"/>
                    </a:lnTo>
                    <a:cubicBezTo>
                      <a:pt x="647625" y="624419"/>
                      <a:pt x="623974" y="604309"/>
                      <a:pt x="601334" y="590649"/>
                    </a:cubicBezTo>
                    <a:cubicBezTo>
                      <a:pt x="579201" y="576737"/>
                      <a:pt x="557953" y="569022"/>
                      <a:pt x="550237" y="566113"/>
                    </a:cubicBezTo>
                    <a:cubicBezTo>
                      <a:pt x="574521" y="573069"/>
                      <a:pt x="599058" y="585590"/>
                      <a:pt x="618788" y="599629"/>
                    </a:cubicBezTo>
                    <a:cubicBezTo>
                      <a:pt x="638771" y="613668"/>
                      <a:pt x="655340" y="629099"/>
                      <a:pt x="669379" y="642758"/>
                    </a:cubicBezTo>
                    <a:lnTo>
                      <a:pt x="660526" y="654015"/>
                    </a:lnTo>
                    <a:lnTo>
                      <a:pt x="670517" y="641494"/>
                    </a:lnTo>
                    <a:cubicBezTo>
                      <a:pt x="653822" y="625178"/>
                      <a:pt x="635230" y="609368"/>
                      <a:pt x="617396" y="597100"/>
                    </a:cubicBezTo>
                    <a:cubicBezTo>
                      <a:pt x="599690" y="584705"/>
                      <a:pt x="582742" y="576105"/>
                      <a:pt x="571738" y="570793"/>
                    </a:cubicBezTo>
                    <a:cubicBezTo>
                      <a:pt x="565035" y="569275"/>
                      <a:pt x="554411" y="566872"/>
                      <a:pt x="540372" y="563583"/>
                    </a:cubicBezTo>
                    <a:cubicBezTo>
                      <a:pt x="526712" y="560421"/>
                      <a:pt x="509765" y="556754"/>
                      <a:pt x="490034" y="553086"/>
                    </a:cubicBezTo>
                    <a:cubicBezTo>
                      <a:pt x="470051" y="548659"/>
                      <a:pt x="451711" y="545118"/>
                      <a:pt x="436282" y="541956"/>
                    </a:cubicBezTo>
                    <a:cubicBezTo>
                      <a:pt x="420977" y="538920"/>
                      <a:pt x="409089" y="535885"/>
                      <a:pt x="400235" y="533355"/>
                    </a:cubicBezTo>
                    <a:cubicBezTo>
                      <a:pt x="382781" y="528043"/>
                      <a:pt x="378987" y="525767"/>
                      <a:pt x="396946" y="528676"/>
                    </a:cubicBezTo>
                    <a:cubicBezTo>
                      <a:pt x="368110" y="520075"/>
                      <a:pt x="351035" y="513878"/>
                      <a:pt x="333202" y="507174"/>
                    </a:cubicBezTo>
                    <a:cubicBezTo>
                      <a:pt x="326246" y="504518"/>
                      <a:pt x="319922" y="501103"/>
                      <a:pt x="315243" y="496424"/>
                    </a:cubicBezTo>
                    <a:cubicBezTo>
                      <a:pt x="312839" y="494021"/>
                      <a:pt x="310815" y="491365"/>
                      <a:pt x="309045" y="487570"/>
                    </a:cubicBezTo>
                    <a:cubicBezTo>
                      <a:pt x="308160" y="485673"/>
                      <a:pt x="307401" y="483397"/>
                      <a:pt x="306768" y="480740"/>
                    </a:cubicBezTo>
                    <a:cubicBezTo>
                      <a:pt x="306009" y="476820"/>
                      <a:pt x="305124" y="472520"/>
                      <a:pt x="304365" y="468093"/>
                    </a:cubicBezTo>
                    <a:cubicBezTo>
                      <a:pt x="301203" y="454433"/>
                      <a:pt x="301077" y="453042"/>
                      <a:pt x="300571" y="454433"/>
                    </a:cubicBezTo>
                    <a:cubicBezTo>
                      <a:pt x="300318" y="456330"/>
                      <a:pt x="300697" y="462401"/>
                      <a:pt x="301962" y="470369"/>
                    </a:cubicBezTo>
                    <a:cubicBezTo>
                      <a:pt x="303354" y="480361"/>
                      <a:pt x="303606" y="483017"/>
                      <a:pt x="303606" y="484535"/>
                    </a:cubicBezTo>
                    <a:cubicBezTo>
                      <a:pt x="303606" y="485041"/>
                      <a:pt x="303227" y="484788"/>
                      <a:pt x="302468" y="483017"/>
                    </a:cubicBezTo>
                    <a:cubicBezTo>
                      <a:pt x="302088" y="482132"/>
                      <a:pt x="301709" y="480867"/>
                      <a:pt x="301203" y="479349"/>
                    </a:cubicBezTo>
                    <a:cubicBezTo>
                      <a:pt x="300571" y="476567"/>
                      <a:pt x="299812" y="473278"/>
                      <a:pt x="298926" y="469105"/>
                    </a:cubicBezTo>
                    <a:cubicBezTo>
                      <a:pt x="297156" y="458481"/>
                      <a:pt x="296397" y="450260"/>
                      <a:pt x="297156" y="442418"/>
                    </a:cubicBezTo>
                    <a:cubicBezTo>
                      <a:pt x="297282" y="440394"/>
                      <a:pt x="297535" y="438497"/>
                      <a:pt x="297915" y="436600"/>
                    </a:cubicBezTo>
                    <a:lnTo>
                      <a:pt x="299180" y="429391"/>
                    </a:lnTo>
                    <a:cubicBezTo>
                      <a:pt x="300065" y="424458"/>
                      <a:pt x="301203" y="419525"/>
                      <a:pt x="302342" y="414593"/>
                    </a:cubicBezTo>
                    <a:cubicBezTo>
                      <a:pt x="304745" y="404728"/>
                      <a:pt x="307527" y="394989"/>
                      <a:pt x="311069" y="385124"/>
                    </a:cubicBezTo>
                    <a:cubicBezTo>
                      <a:pt x="314863" y="374247"/>
                      <a:pt x="318405" y="365267"/>
                      <a:pt x="323463" y="354769"/>
                    </a:cubicBezTo>
                    <a:cubicBezTo>
                      <a:pt x="318784" y="365267"/>
                      <a:pt x="315622" y="374247"/>
                      <a:pt x="312333" y="385124"/>
                    </a:cubicBezTo>
                    <a:cubicBezTo>
                      <a:pt x="309298" y="394736"/>
                      <a:pt x="307021" y="404222"/>
                      <a:pt x="305377" y="413075"/>
                    </a:cubicBezTo>
                    <a:cubicBezTo>
                      <a:pt x="303733" y="421802"/>
                      <a:pt x="302595" y="430529"/>
                      <a:pt x="302088" y="437232"/>
                    </a:cubicBezTo>
                    <a:cubicBezTo>
                      <a:pt x="301709" y="442671"/>
                      <a:pt x="302215" y="447603"/>
                      <a:pt x="302974" y="452030"/>
                    </a:cubicBezTo>
                    <a:cubicBezTo>
                      <a:pt x="302468" y="445074"/>
                      <a:pt x="302721" y="440647"/>
                      <a:pt x="303733" y="433944"/>
                    </a:cubicBezTo>
                    <a:cubicBezTo>
                      <a:pt x="304745" y="426735"/>
                      <a:pt x="306009" y="420031"/>
                      <a:pt x="307401" y="413581"/>
                    </a:cubicBezTo>
                    <a:cubicBezTo>
                      <a:pt x="310183" y="400427"/>
                      <a:pt x="313218" y="389930"/>
                      <a:pt x="317266" y="377788"/>
                    </a:cubicBezTo>
                    <a:cubicBezTo>
                      <a:pt x="324095" y="356287"/>
                      <a:pt x="334973" y="335165"/>
                      <a:pt x="349644" y="304811"/>
                    </a:cubicBezTo>
                    <a:cubicBezTo>
                      <a:pt x="353312" y="293807"/>
                      <a:pt x="346482" y="306581"/>
                      <a:pt x="338767" y="321000"/>
                    </a:cubicBezTo>
                    <a:cubicBezTo>
                      <a:pt x="331305" y="334912"/>
                      <a:pt x="324728" y="347939"/>
                      <a:pt x="328143" y="336809"/>
                    </a:cubicBezTo>
                    <a:cubicBezTo>
                      <a:pt x="363177" y="253081"/>
                      <a:pt x="437166" y="183013"/>
                      <a:pt x="403777" y="224877"/>
                    </a:cubicBezTo>
                    <a:cubicBezTo>
                      <a:pt x="416804" y="210458"/>
                      <a:pt x="428439" y="200467"/>
                      <a:pt x="437166" y="194649"/>
                    </a:cubicBezTo>
                    <a:cubicBezTo>
                      <a:pt x="431728" y="197178"/>
                      <a:pt x="437799" y="191234"/>
                      <a:pt x="447285" y="184530"/>
                    </a:cubicBezTo>
                    <a:cubicBezTo>
                      <a:pt x="449182" y="183139"/>
                      <a:pt x="451332" y="181748"/>
                      <a:pt x="453356" y="180483"/>
                    </a:cubicBezTo>
                    <a:cubicBezTo>
                      <a:pt x="454241" y="188704"/>
                      <a:pt x="454873" y="197305"/>
                      <a:pt x="455000" y="205652"/>
                    </a:cubicBezTo>
                    <a:cubicBezTo>
                      <a:pt x="455253" y="223739"/>
                      <a:pt x="453229" y="240813"/>
                      <a:pt x="450953" y="250931"/>
                    </a:cubicBezTo>
                    <a:cubicBezTo>
                      <a:pt x="449561" y="267879"/>
                      <a:pt x="446779" y="285460"/>
                      <a:pt x="440961" y="308225"/>
                    </a:cubicBezTo>
                    <a:cubicBezTo>
                      <a:pt x="437925" y="319608"/>
                      <a:pt x="433878" y="332383"/>
                      <a:pt x="427428" y="346422"/>
                    </a:cubicBezTo>
                    <a:cubicBezTo>
                      <a:pt x="424393" y="353251"/>
                      <a:pt x="420092" y="361093"/>
                      <a:pt x="415791" y="367543"/>
                    </a:cubicBezTo>
                    <a:cubicBezTo>
                      <a:pt x="414148" y="369946"/>
                      <a:pt x="412124" y="372349"/>
                      <a:pt x="402132" y="375891"/>
                    </a:cubicBezTo>
                    <a:lnTo>
                      <a:pt x="400108" y="376650"/>
                    </a:lnTo>
                    <a:lnTo>
                      <a:pt x="398971" y="377282"/>
                    </a:lnTo>
                    <a:cubicBezTo>
                      <a:pt x="398971" y="377282"/>
                      <a:pt x="396946" y="378294"/>
                      <a:pt x="395302" y="379179"/>
                    </a:cubicBezTo>
                    <a:cubicBezTo>
                      <a:pt x="396188" y="378800"/>
                      <a:pt x="397200" y="378420"/>
                      <a:pt x="399097" y="377661"/>
                    </a:cubicBezTo>
                    <a:lnTo>
                      <a:pt x="402259" y="376270"/>
                    </a:lnTo>
                    <a:cubicBezTo>
                      <a:pt x="406432" y="375511"/>
                      <a:pt x="411238" y="374120"/>
                      <a:pt x="414274" y="372349"/>
                    </a:cubicBezTo>
                    <a:cubicBezTo>
                      <a:pt x="415791" y="371464"/>
                      <a:pt x="417310" y="370326"/>
                      <a:pt x="418195" y="369314"/>
                    </a:cubicBezTo>
                    <a:cubicBezTo>
                      <a:pt x="420219" y="366658"/>
                      <a:pt x="422622" y="363369"/>
                      <a:pt x="424772" y="360208"/>
                    </a:cubicBezTo>
                    <a:cubicBezTo>
                      <a:pt x="433245" y="347433"/>
                      <a:pt x="438810" y="335798"/>
                      <a:pt x="439190" y="340983"/>
                    </a:cubicBezTo>
                    <a:cubicBezTo>
                      <a:pt x="434763" y="351481"/>
                      <a:pt x="429198" y="362231"/>
                      <a:pt x="423127" y="370958"/>
                    </a:cubicBezTo>
                    <a:cubicBezTo>
                      <a:pt x="419207" y="376903"/>
                      <a:pt x="414274" y="379432"/>
                      <a:pt x="404662" y="382847"/>
                    </a:cubicBezTo>
                    <a:lnTo>
                      <a:pt x="403397" y="383227"/>
                    </a:lnTo>
                    <a:lnTo>
                      <a:pt x="402259" y="383859"/>
                    </a:lnTo>
                    <a:cubicBezTo>
                      <a:pt x="395050" y="387527"/>
                      <a:pt x="387587" y="391447"/>
                      <a:pt x="380251" y="400807"/>
                    </a:cubicBezTo>
                    <a:cubicBezTo>
                      <a:pt x="376710" y="405486"/>
                      <a:pt x="373169" y="412569"/>
                      <a:pt x="373043" y="421043"/>
                    </a:cubicBezTo>
                    <a:cubicBezTo>
                      <a:pt x="373043" y="423320"/>
                      <a:pt x="373043" y="424585"/>
                      <a:pt x="373548" y="427747"/>
                    </a:cubicBezTo>
                    <a:cubicBezTo>
                      <a:pt x="374686" y="432806"/>
                      <a:pt x="376331" y="435462"/>
                      <a:pt x="377216" y="436979"/>
                    </a:cubicBezTo>
                    <a:cubicBezTo>
                      <a:pt x="379240" y="440268"/>
                      <a:pt x="380126" y="441027"/>
                      <a:pt x="380758" y="442038"/>
                    </a:cubicBezTo>
                    <a:cubicBezTo>
                      <a:pt x="382022" y="443683"/>
                      <a:pt x="382275" y="444189"/>
                      <a:pt x="382529" y="444821"/>
                    </a:cubicBezTo>
                    <a:cubicBezTo>
                      <a:pt x="382529" y="444821"/>
                      <a:pt x="383034" y="445833"/>
                      <a:pt x="383666" y="446845"/>
                    </a:cubicBezTo>
                    <a:cubicBezTo>
                      <a:pt x="384299" y="447856"/>
                      <a:pt x="384805" y="448868"/>
                      <a:pt x="385311" y="449754"/>
                    </a:cubicBezTo>
                    <a:cubicBezTo>
                      <a:pt x="387587" y="453422"/>
                      <a:pt x="389611" y="456204"/>
                      <a:pt x="391002" y="457975"/>
                    </a:cubicBezTo>
                    <a:cubicBezTo>
                      <a:pt x="393658" y="461516"/>
                      <a:pt x="393405" y="461769"/>
                      <a:pt x="389105" y="457469"/>
                    </a:cubicBezTo>
                    <a:cubicBezTo>
                      <a:pt x="387082" y="455319"/>
                      <a:pt x="383920" y="451524"/>
                      <a:pt x="380758" y="446718"/>
                    </a:cubicBezTo>
                    <a:cubicBezTo>
                      <a:pt x="380126" y="445833"/>
                      <a:pt x="380126" y="446086"/>
                      <a:pt x="378481" y="444062"/>
                    </a:cubicBezTo>
                    <a:cubicBezTo>
                      <a:pt x="377848" y="443303"/>
                      <a:pt x="377216" y="442544"/>
                      <a:pt x="376584" y="441659"/>
                    </a:cubicBezTo>
                    <a:cubicBezTo>
                      <a:pt x="375698" y="440394"/>
                      <a:pt x="374307" y="439003"/>
                      <a:pt x="372157" y="434323"/>
                    </a:cubicBezTo>
                    <a:cubicBezTo>
                      <a:pt x="371651" y="432932"/>
                      <a:pt x="371145" y="431920"/>
                      <a:pt x="370640" y="430023"/>
                    </a:cubicBezTo>
                    <a:lnTo>
                      <a:pt x="370133" y="427494"/>
                    </a:lnTo>
                    <a:lnTo>
                      <a:pt x="370133" y="426355"/>
                    </a:lnTo>
                    <a:cubicBezTo>
                      <a:pt x="369754" y="424837"/>
                      <a:pt x="369628" y="423320"/>
                      <a:pt x="369628" y="421802"/>
                    </a:cubicBezTo>
                    <a:cubicBezTo>
                      <a:pt x="369628" y="418767"/>
                      <a:pt x="369881" y="415605"/>
                      <a:pt x="370640" y="412822"/>
                    </a:cubicBezTo>
                    <a:cubicBezTo>
                      <a:pt x="370007" y="415605"/>
                      <a:pt x="369501" y="418514"/>
                      <a:pt x="369501" y="421549"/>
                    </a:cubicBezTo>
                    <a:cubicBezTo>
                      <a:pt x="369501" y="423067"/>
                      <a:pt x="369501" y="424585"/>
                      <a:pt x="369754" y="425976"/>
                    </a:cubicBezTo>
                    <a:cubicBezTo>
                      <a:pt x="369754" y="426229"/>
                      <a:pt x="370766" y="431794"/>
                      <a:pt x="371778" y="433817"/>
                    </a:cubicBezTo>
                    <a:cubicBezTo>
                      <a:pt x="373927" y="438750"/>
                      <a:pt x="375319" y="440268"/>
                      <a:pt x="376331" y="441659"/>
                    </a:cubicBezTo>
                    <a:lnTo>
                      <a:pt x="378228" y="444189"/>
                    </a:lnTo>
                    <a:cubicBezTo>
                      <a:pt x="379113" y="445327"/>
                      <a:pt x="379367" y="445706"/>
                      <a:pt x="379619" y="446086"/>
                    </a:cubicBezTo>
                    <a:lnTo>
                      <a:pt x="380758" y="448109"/>
                    </a:lnTo>
                    <a:cubicBezTo>
                      <a:pt x="384552" y="454686"/>
                      <a:pt x="389485" y="461137"/>
                      <a:pt x="395302" y="466575"/>
                    </a:cubicBezTo>
                    <a:cubicBezTo>
                      <a:pt x="400867" y="472014"/>
                      <a:pt x="408456" y="477452"/>
                      <a:pt x="415539" y="481373"/>
                    </a:cubicBezTo>
                    <a:cubicBezTo>
                      <a:pt x="422495" y="485294"/>
                      <a:pt x="430590" y="489594"/>
                      <a:pt x="441087" y="494147"/>
                    </a:cubicBezTo>
                    <a:cubicBezTo>
                      <a:pt x="455379" y="498827"/>
                      <a:pt x="442605" y="492629"/>
                      <a:pt x="433372" y="487317"/>
                    </a:cubicBezTo>
                    <a:cubicBezTo>
                      <a:pt x="424393" y="481752"/>
                      <a:pt x="417816" y="478464"/>
                      <a:pt x="442858" y="490226"/>
                    </a:cubicBezTo>
                    <a:cubicBezTo>
                      <a:pt x="448929" y="493641"/>
                      <a:pt x="460059" y="498700"/>
                      <a:pt x="474604" y="502874"/>
                    </a:cubicBezTo>
                    <a:cubicBezTo>
                      <a:pt x="481813" y="504898"/>
                      <a:pt x="489908" y="506795"/>
                      <a:pt x="498382" y="507933"/>
                    </a:cubicBezTo>
                    <a:cubicBezTo>
                      <a:pt x="500911" y="508186"/>
                      <a:pt x="503441" y="508566"/>
                      <a:pt x="505970" y="508945"/>
                    </a:cubicBezTo>
                    <a:cubicBezTo>
                      <a:pt x="505844" y="510589"/>
                      <a:pt x="505591" y="512233"/>
                      <a:pt x="505464" y="513751"/>
                    </a:cubicBezTo>
                    <a:lnTo>
                      <a:pt x="505084" y="513751"/>
                    </a:lnTo>
                    <a:cubicBezTo>
                      <a:pt x="505084" y="513751"/>
                      <a:pt x="504200" y="513751"/>
                      <a:pt x="504200" y="513751"/>
                    </a:cubicBezTo>
                    <a:lnTo>
                      <a:pt x="502302" y="513751"/>
                    </a:lnTo>
                    <a:cubicBezTo>
                      <a:pt x="502302" y="513751"/>
                      <a:pt x="498635" y="513119"/>
                      <a:pt x="498635" y="513119"/>
                    </a:cubicBezTo>
                    <a:lnTo>
                      <a:pt x="491425" y="512107"/>
                    </a:lnTo>
                    <a:cubicBezTo>
                      <a:pt x="486619" y="511222"/>
                      <a:pt x="481940" y="510336"/>
                      <a:pt x="477260" y="509198"/>
                    </a:cubicBezTo>
                    <a:cubicBezTo>
                      <a:pt x="468027" y="506921"/>
                      <a:pt x="459047" y="504012"/>
                      <a:pt x="450447" y="500724"/>
                    </a:cubicBezTo>
                    <a:cubicBezTo>
                      <a:pt x="441846" y="497436"/>
                      <a:pt x="433499" y="493641"/>
                      <a:pt x="425404" y="489467"/>
                    </a:cubicBezTo>
                    <a:cubicBezTo>
                      <a:pt x="421357" y="487317"/>
                      <a:pt x="417436" y="485294"/>
                      <a:pt x="413515" y="483017"/>
                    </a:cubicBezTo>
                    <a:cubicBezTo>
                      <a:pt x="409594" y="480867"/>
                      <a:pt x="404156" y="477452"/>
                      <a:pt x="399856" y="473911"/>
                    </a:cubicBezTo>
                    <a:cubicBezTo>
                      <a:pt x="401500" y="476440"/>
                      <a:pt x="394797" y="472520"/>
                      <a:pt x="388219" y="466449"/>
                    </a:cubicBezTo>
                    <a:cubicBezTo>
                      <a:pt x="381643" y="460504"/>
                      <a:pt x="376078" y="452789"/>
                      <a:pt x="376331" y="454939"/>
                    </a:cubicBezTo>
                    <a:cubicBezTo>
                      <a:pt x="383920" y="466449"/>
                      <a:pt x="393658" y="475302"/>
                      <a:pt x="402638" y="481373"/>
                    </a:cubicBezTo>
                    <a:cubicBezTo>
                      <a:pt x="404915" y="482891"/>
                      <a:pt x="407191" y="484408"/>
                      <a:pt x="409342" y="485673"/>
                    </a:cubicBezTo>
                    <a:cubicBezTo>
                      <a:pt x="411112" y="486685"/>
                      <a:pt x="412883" y="487697"/>
                      <a:pt x="414654" y="488709"/>
                    </a:cubicBezTo>
                    <a:cubicBezTo>
                      <a:pt x="418195" y="490606"/>
                      <a:pt x="421610" y="492503"/>
                      <a:pt x="424772" y="494274"/>
                    </a:cubicBezTo>
                    <a:cubicBezTo>
                      <a:pt x="437925" y="501230"/>
                      <a:pt x="449688" y="506163"/>
                      <a:pt x="459174" y="509704"/>
                    </a:cubicBezTo>
                    <a:cubicBezTo>
                      <a:pt x="451585" y="505277"/>
                      <a:pt x="466382" y="510336"/>
                      <a:pt x="482319" y="513119"/>
                    </a:cubicBezTo>
                    <a:cubicBezTo>
                      <a:pt x="490287" y="514510"/>
                      <a:pt x="498382" y="515395"/>
                      <a:pt x="503567" y="515395"/>
                    </a:cubicBezTo>
                    <a:cubicBezTo>
                      <a:pt x="504200" y="515395"/>
                      <a:pt x="504832" y="515395"/>
                      <a:pt x="505338" y="515395"/>
                    </a:cubicBezTo>
                    <a:lnTo>
                      <a:pt x="505717" y="515395"/>
                    </a:lnTo>
                    <a:cubicBezTo>
                      <a:pt x="505717" y="515395"/>
                      <a:pt x="505844" y="515395"/>
                      <a:pt x="505844" y="515395"/>
                    </a:cubicBezTo>
                    <a:lnTo>
                      <a:pt x="505844" y="515395"/>
                    </a:lnTo>
                    <a:cubicBezTo>
                      <a:pt x="505844" y="515395"/>
                      <a:pt x="505844" y="515395"/>
                      <a:pt x="505844" y="515395"/>
                    </a:cubicBezTo>
                    <a:cubicBezTo>
                      <a:pt x="505211" y="523110"/>
                      <a:pt x="505464" y="520581"/>
                      <a:pt x="505844" y="515016"/>
                    </a:cubicBezTo>
                    <a:cubicBezTo>
                      <a:pt x="505844" y="515016"/>
                      <a:pt x="505844" y="515016"/>
                      <a:pt x="505970" y="515016"/>
                    </a:cubicBezTo>
                    <a:cubicBezTo>
                      <a:pt x="506223" y="515016"/>
                      <a:pt x="506223" y="514763"/>
                      <a:pt x="505970" y="514510"/>
                    </a:cubicBezTo>
                    <a:cubicBezTo>
                      <a:pt x="505970" y="514510"/>
                      <a:pt x="505970" y="514510"/>
                      <a:pt x="505970" y="514510"/>
                    </a:cubicBezTo>
                    <a:cubicBezTo>
                      <a:pt x="506097" y="512866"/>
                      <a:pt x="506223" y="511095"/>
                      <a:pt x="506350" y="509198"/>
                    </a:cubicBezTo>
                    <a:cubicBezTo>
                      <a:pt x="507362" y="509324"/>
                      <a:pt x="508500" y="509451"/>
                      <a:pt x="509512" y="509577"/>
                    </a:cubicBezTo>
                    <a:cubicBezTo>
                      <a:pt x="514065" y="510210"/>
                      <a:pt x="518871" y="510589"/>
                      <a:pt x="523550" y="510589"/>
                    </a:cubicBezTo>
                    <a:lnTo>
                      <a:pt x="530380" y="510589"/>
                    </a:lnTo>
                    <a:cubicBezTo>
                      <a:pt x="533416" y="510463"/>
                      <a:pt x="537084" y="509957"/>
                      <a:pt x="540119" y="509324"/>
                    </a:cubicBezTo>
                    <a:cubicBezTo>
                      <a:pt x="546443" y="507933"/>
                      <a:pt x="551881" y="505783"/>
                      <a:pt x="556561" y="503380"/>
                    </a:cubicBezTo>
                    <a:cubicBezTo>
                      <a:pt x="565921" y="498447"/>
                      <a:pt x="572497" y="493009"/>
                      <a:pt x="577809" y="488203"/>
                    </a:cubicBezTo>
                    <a:cubicBezTo>
                      <a:pt x="588307" y="478338"/>
                      <a:pt x="593619" y="471508"/>
                      <a:pt x="596275" y="469611"/>
                    </a:cubicBezTo>
                    <a:cubicBezTo>
                      <a:pt x="585145" y="484408"/>
                      <a:pt x="578442" y="490226"/>
                      <a:pt x="577430" y="491744"/>
                    </a:cubicBezTo>
                    <a:cubicBezTo>
                      <a:pt x="576291" y="493262"/>
                      <a:pt x="580086" y="490606"/>
                      <a:pt x="583501" y="487823"/>
                    </a:cubicBezTo>
                    <a:cubicBezTo>
                      <a:pt x="587042" y="485167"/>
                      <a:pt x="590204" y="482511"/>
                      <a:pt x="589319" y="484661"/>
                    </a:cubicBezTo>
                    <a:cubicBezTo>
                      <a:pt x="588813" y="485673"/>
                      <a:pt x="587421" y="488076"/>
                      <a:pt x="584007" y="492124"/>
                    </a:cubicBezTo>
                    <a:cubicBezTo>
                      <a:pt x="580339" y="496171"/>
                      <a:pt x="575153" y="502242"/>
                      <a:pt x="563518" y="509704"/>
                    </a:cubicBezTo>
                    <a:cubicBezTo>
                      <a:pt x="579706" y="500598"/>
                      <a:pt x="590583" y="488582"/>
                      <a:pt x="599817" y="477199"/>
                    </a:cubicBezTo>
                    <a:cubicBezTo>
                      <a:pt x="609303" y="465310"/>
                      <a:pt x="617650" y="451777"/>
                      <a:pt x="624479" y="437612"/>
                    </a:cubicBezTo>
                    <a:cubicBezTo>
                      <a:pt x="638012" y="409154"/>
                      <a:pt x="645348" y="378547"/>
                      <a:pt x="648763" y="350216"/>
                    </a:cubicBezTo>
                    <a:cubicBezTo>
                      <a:pt x="651925" y="323150"/>
                      <a:pt x="653822" y="297981"/>
                      <a:pt x="653190" y="275088"/>
                    </a:cubicBezTo>
                    <a:cubicBezTo>
                      <a:pt x="652431" y="253081"/>
                      <a:pt x="650533" y="236386"/>
                      <a:pt x="648763" y="225636"/>
                    </a:cubicBezTo>
                    <a:cubicBezTo>
                      <a:pt x="649142" y="216276"/>
                      <a:pt x="648763" y="206411"/>
                      <a:pt x="647625" y="195787"/>
                    </a:cubicBezTo>
                    <a:lnTo>
                      <a:pt x="647119" y="191360"/>
                    </a:lnTo>
                    <a:cubicBezTo>
                      <a:pt x="646739" y="189210"/>
                      <a:pt x="646234" y="187440"/>
                      <a:pt x="645601" y="185795"/>
                    </a:cubicBezTo>
                    <a:cubicBezTo>
                      <a:pt x="652052" y="184657"/>
                      <a:pt x="654328" y="184151"/>
                      <a:pt x="645601" y="185795"/>
                    </a:cubicBezTo>
                    <a:cubicBezTo>
                      <a:pt x="644969" y="184151"/>
                      <a:pt x="644463" y="182633"/>
                      <a:pt x="643831" y="181495"/>
                    </a:cubicBezTo>
                    <a:lnTo>
                      <a:pt x="643577" y="179851"/>
                    </a:lnTo>
                    <a:cubicBezTo>
                      <a:pt x="642440" y="173780"/>
                      <a:pt x="641048" y="168215"/>
                      <a:pt x="639278" y="162397"/>
                    </a:cubicBezTo>
                    <a:cubicBezTo>
                      <a:pt x="632447" y="138999"/>
                      <a:pt x="620179" y="114336"/>
                      <a:pt x="601587" y="92708"/>
                    </a:cubicBezTo>
                    <a:cubicBezTo>
                      <a:pt x="592228" y="81957"/>
                      <a:pt x="581477" y="71966"/>
                      <a:pt x="569588" y="63492"/>
                    </a:cubicBezTo>
                    <a:cubicBezTo>
                      <a:pt x="557194" y="54259"/>
                      <a:pt x="543281" y="47555"/>
                      <a:pt x="531013" y="42370"/>
                    </a:cubicBezTo>
                    <a:cubicBezTo>
                      <a:pt x="518492" y="36931"/>
                      <a:pt x="507235" y="32758"/>
                      <a:pt x="496484" y="27699"/>
                    </a:cubicBezTo>
                    <a:cubicBezTo>
                      <a:pt x="484848" y="22260"/>
                      <a:pt x="472706" y="16569"/>
                      <a:pt x="459933" y="11256"/>
                    </a:cubicBezTo>
                    <a:cubicBezTo>
                      <a:pt x="446652" y="8727"/>
                      <a:pt x="463474" y="15430"/>
                      <a:pt x="482951" y="24916"/>
                    </a:cubicBezTo>
                    <a:cubicBezTo>
                      <a:pt x="492184" y="29343"/>
                      <a:pt x="502556" y="34275"/>
                      <a:pt x="511283" y="38449"/>
                    </a:cubicBezTo>
                    <a:cubicBezTo>
                      <a:pt x="520009" y="42496"/>
                      <a:pt x="527724" y="46291"/>
                      <a:pt x="530633" y="48314"/>
                    </a:cubicBezTo>
                    <a:cubicBezTo>
                      <a:pt x="513179" y="39840"/>
                      <a:pt x="502049" y="35161"/>
                      <a:pt x="492184" y="30481"/>
                    </a:cubicBezTo>
                    <a:cubicBezTo>
                      <a:pt x="482066" y="25801"/>
                      <a:pt x="473845" y="22513"/>
                      <a:pt x="466382" y="19857"/>
                    </a:cubicBezTo>
                    <a:cubicBezTo>
                      <a:pt x="458921" y="17201"/>
                      <a:pt x="452091" y="15177"/>
                      <a:pt x="444375" y="13027"/>
                    </a:cubicBezTo>
                    <a:cubicBezTo>
                      <a:pt x="440455" y="12015"/>
                      <a:pt x="436407" y="11003"/>
                      <a:pt x="431981" y="9865"/>
                    </a:cubicBezTo>
                    <a:cubicBezTo>
                      <a:pt x="428060" y="8853"/>
                      <a:pt x="420472" y="7209"/>
                      <a:pt x="414527" y="6830"/>
                    </a:cubicBezTo>
                    <a:cubicBezTo>
                      <a:pt x="406812" y="5691"/>
                      <a:pt x="398085" y="4553"/>
                      <a:pt x="388852" y="3162"/>
                    </a:cubicBezTo>
                    <a:cubicBezTo>
                      <a:pt x="379240" y="1897"/>
                      <a:pt x="368742" y="885"/>
                      <a:pt x="357992" y="759"/>
                    </a:cubicBezTo>
                    <a:cubicBezTo>
                      <a:pt x="352679" y="759"/>
                      <a:pt x="347241" y="759"/>
                      <a:pt x="341929" y="1138"/>
                    </a:cubicBezTo>
                    <a:cubicBezTo>
                      <a:pt x="339273" y="1391"/>
                      <a:pt x="336617" y="1518"/>
                      <a:pt x="333961" y="1771"/>
                    </a:cubicBezTo>
                    <a:cubicBezTo>
                      <a:pt x="331684" y="2024"/>
                      <a:pt x="329408" y="2277"/>
                      <a:pt x="327131" y="2530"/>
                    </a:cubicBezTo>
                    <a:cubicBezTo>
                      <a:pt x="319922" y="3162"/>
                      <a:pt x="311448" y="3162"/>
                      <a:pt x="302468" y="3794"/>
                    </a:cubicBezTo>
                    <a:cubicBezTo>
                      <a:pt x="298041" y="4174"/>
                      <a:pt x="293361" y="4680"/>
                      <a:pt x="288808" y="5691"/>
                    </a:cubicBezTo>
                    <a:cubicBezTo>
                      <a:pt x="284382" y="6577"/>
                      <a:pt x="279323" y="8221"/>
                      <a:pt x="276034" y="9486"/>
                    </a:cubicBezTo>
                    <a:cubicBezTo>
                      <a:pt x="269078" y="12268"/>
                      <a:pt x="265410" y="14165"/>
                      <a:pt x="263513" y="14671"/>
                    </a:cubicBezTo>
                    <a:cubicBezTo>
                      <a:pt x="261742" y="15177"/>
                      <a:pt x="261742" y="14418"/>
                      <a:pt x="264525" y="12015"/>
                    </a:cubicBezTo>
                    <a:cubicBezTo>
                      <a:pt x="267307" y="9865"/>
                      <a:pt x="272999" y="4680"/>
                      <a:pt x="287038" y="0"/>
                    </a:cubicBezTo>
                    <a:cubicBezTo>
                      <a:pt x="282864" y="1138"/>
                      <a:pt x="277552" y="3162"/>
                      <a:pt x="274011" y="4933"/>
                    </a:cubicBezTo>
                    <a:cubicBezTo>
                      <a:pt x="270217" y="6830"/>
                      <a:pt x="267055" y="8601"/>
                      <a:pt x="264398" y="10371"/>
                    </a:cubicBezTo>
                    <a:cubicBezTo>
                      <a:pt x="258960" y="13786"/>
                      <a:pt x="254913" y="16695"/>
                      <a:pt x="251497" y="19098"/>
                    </a:cubicBezTo>
                    <a:cubicBezTo>
                      <a:pt x="244921" y="23778"/>
                      <a:pt x="239356" y="27193"/>
                      <a:pt x="236320" y="28584"/>
                    </a:cubicBezTo>
                    <a:cubicBezTo>
                      <a:pt x="227087" y="32505"/>
                      <a:pt x="211025" y="37943"/>
                      <a:pt x="198503" y="46670"/>
                    </a:cubicBezTo>
                    <a:cubicBezTo>
                      <a:pt x="187248" y="54132"/>
                      <a:pt x="176117" y="62480"/>
                      <a:pt x="163975" y="73483"/>
                    </a:cubicBezTo>
                    <a:cubicBezTo>
                      <a:pt x="157778" y="79554"/>
                      <a:pt x="150822" y="86384"/>
                      <a:pt x="142727" y="94352"/>
                    </a:cubicBezTo>
                    <a:cubicBezTo>
                      <a:pt x="134759" y="102447"/>
                      <a:pt x="125400" y="111300"/>
                      <a:pt x="115155" y="123189"/>
                    </a:cubicBezTo>
                    <a:cubicBezTo>
                      <a:pt x="109084" y="132928"/>
                      <a:pt x="135138" y="108138"/>
                      <a:pt x="105922" y="143046"/>
                    </a:cubicBezTo>
                    <a:cubicBezTo>
                      <a:pt x="102381" y="147726"/>
                      <a:pt x="98839" y="152532"/>
                      <a:pt x="95677" y="157085"/>
                    </a:cubicBezTo>
                    <a:cubicBezTo>
                      <a:pt x="93274" y="160626"/>
                      <a:pt x="89986" y="164674"/>
                      <a:pt x="86698" y="168974"/>
                    </a:cubicBezTo>
                    <a:cubicBezTo>
                      <a:pt x="80247" y="177448"/>
                      <a:pt x="73670" y="186048"/>
                      <a:pt x="67979" y="194649"/>
                    </a:cubicBezTo>
                    <a:cubicBezTo>
                      <a:pt x="62161" y="203123"/>
                      <a:pt x="57102" y="211597"/>
                      <a:pt x="52802" y="219312"/>
                    </a:cubicBezTo>
                    <a:cubicBezTo>
                      <a:pt x="48628" y="226900"/>
                      <a:pt x="45466" y="233224"/>
                      <a:pt x="42810" y="238536"/>
                    </a:cubicBezTo>
                    <a:cubicBezTo>
                      <a:pt x="37498" y="249160"/>
                      <a:pt x="34589" y="254978"/>
                      <a:pt x="34589" y="253587"/>
                    </a:cubicBezTo>
                    <a:cubicBezTo>
                      <a:pt x="34589" y="252322"/>
                      <a:pt x="37245" y="243975"/>
                      <a:pt x="45086" y="226268"/>
                    </a:cubicBezTo>
                    <a:cubicBezTo>
                      <a:pt x="28771" y="257761"/>
                      <a:pt x="23965" y="272053"/>
                      <a:pt x="20171" y="282803"/>
                    </a:cubicBezTo>
                    <a:cubicBezTo>
                      <a:pt x="16755" y="293301"/>
                      <a:pt x="13973" y="302028"/>
                      <a:pt x="9294" y="323023"/>
                    </a:cubicBezTo>
                    <a:cubicBezTo>
                      <a:pt x="-2090" y="366279"/>
                      <a:pt x="-1710" y="405234"/>
                      <a:pt x="3475" y="437359"/>
                    </a:cubicBezTo>
                    <a:cubicBezTo>
                      <a:pt x="8535" y="471128"/>
                      <a:pt x="22827" y="500092"/>
                      <a:pt x="39521" y="520834"/>
                    </a:cubicBezTo>
                    <a:lnTo>
                      <a:pt x="42304" y="524249"/>
                    </a:lnTo>
                    <a:lnTo>
                      <a:pt x="44707" y="527411"/>
                    </a:lnTo>
                    <a:cubicBezTo>
                      <a:pt x="46731" y="529940"/>
                      <a:pt x="48755" y="532470"/>
                      <a:pt x="50778" y="534873"/>
                    </a:cubicBezTo>
                    <a:cubicBezTo>
                      <a:pt x="54952" y="539806"/>
                      <a:pt x="59378" y="544485"/>
                      <a:pt x="64058" y="548785"/>
                    </a:cubicBezTo>
                    <a:cubicBezTo>
                      <a:pt x="68737" y="553212"/>
                      <a:pt x="73670" y="557259"/>
                      <a:pt x="78730" y="561054"/>
                    </a:cubicBezTo>
                    <a:cubicBezTo>
                      <a:pt x="81892" y="563330"/>
                      <a:pt x="85686" y="566492"/>
                      <a:pt x="89986" y="570034"/>
                    </a:cubicBezTo>
                    <a:cubicBezTo>
                      <a:pt x="98460" y="576990"/>
                      <a:pt x="108325" y="584579"/>
                      <a:pt x="119582" y="590776"/>
                    </a:cubicBezTo>
                    <a:cubicBezTo>
                      <a:pt x="131471" y="597353"/>
                      <a:pt x="141210" y="601147"/>
                      <a:pt x="152719" y="606080"/>
                    </a:cubicBezTo>
                    <a:cubicBezTo>
                      <a:pt x="143233" y="601653"/>
                      <a:pt x="135012" y="597732"/>
                      <a:pt x="124893" y="592167"/>
                    </a:cubicBezTo>
                    <a:cubicBezTo>
                      <a:pt x="114775" y="586476"/>
                      <a:pt x="105543" y="579772"/>
                      <a:pt x="97448" y="572943"/>
                    </a:cubicBezTo>
                    <a:lnTo>
                      <a:pt x="86066" y="563204"/>
                    </a:lnTo>
                    <a:lnTo>
                      <a:pt x="74809" y="554097"/>
                    </a:lnTo>
                    <a:cubicBezTo>
                      <a:pt x="66082" y="546635"/>
                      <a:pt x="58240" y="538414"/>
                      <a:pt x="51284" y="529814"/>
                    </a:cubicBezTo>
                    <a:cubicBezTo>
                      <a:pt x="40407" y="513119"/>
                      <a:pt x="39521" y="509324"/>
                      <a:pt x="45593" y="515522"/>
                    </a:cubicBezTo>
                    <a:cubicBezTo>
                      <a:pt x="50651" y="519696"/>
                      <a:pt x="63047" y="536770"/>
                      <a:pt x="82397" y="551441"/>
                    </a:cubicBezTo>
                    <a:cubicBezTo>
                      <a:pt x="90619" y="557386"/>
                      <a:pt x="98966" y="565227"/>
                      <a:pt x="109590" y="573196"/>
                    </a:cubicBezTo>
                    <a:cubicBezTo>
                      <a:pt x="119582" y="581037"/>
                      <a:pt x="132483" y="588246"/>
                      <a:pt x="142474" y="593179"/>
                    </a:cubicBezTo>
                    <a:cubicBezTo>
                      <a:pt x="163216" y="603803"/>
                      <a:pt x="181808" y="612277"/>
                      <a:pt x="191294" y="617842"/>
                    </a:cubicBezTo>
                    <a:cubicBezTo>
                      <a:pt x="182947" y="614048"/>
                      <a:pt x="172449" y="609242"/>
                      <a:pt x="160940" y="603930"/>
                    </a:cubicBezTo>
                    <a:cubicBezTo>
                      <a:pt x="155122" y="601147"/>
                      <a:pt x="149178" y="598364"/>
                      <a:pt x="143106" y="595456"/>
                    </a:cubicBezTo>
                    <a:cubicBezTo>
                      <a:pt x="137162" y="592547"/>
                      <a:pt x="130965" y="589511"/>
                      <a:pt x="124135" y="585717"/>
                    </a:cubicBezTo>
                    <a:cubicBezTo>
                      <a:pt x="111108" y="578255"/>
                      <a:pt x="99851" y="568895"/>
                      <a:pt x="91251" y="561939"/>
                    </a:cubicBezTo>
                    <a:cubicBezTo>
                      <a:pt x="89228" y="560295"/>
                      <a:pt x="87203" y="558777"/>
                      <a:pt x="85307" y="557259"/>
                    </a:cubicBezTo>
                    <a:cubicBezTo>
                      <a:pt x="83156" y="555742"/>
                      <a:pt x="81259" y="554224"/>
                      <a:pt x="79362" y="552833"/>
                    </a:cubicBezTo>
                    <a:cubicBezTo>
                      <a:pt x="75061" y="549544"/>
                      <a:pt x="71520" y="546635"/>
                      <a:pt x="68612" y="544106"/>
                    </a:cubicBezTo>
                    <a:cubicBezTo>
                      <a:pt x="72406" y="548027"/>
                      <a:pt x="76327" y="551568"/>
                      <a:pt x="80247" y="554730"/>
                    </a:cubicBezTo>
                    <a:cubicBezTo>
                      <a:pt x="81892" y="555995"/>
                      <a:pt x="83409" y="557386"/>
                      <a:pt x="84927" y="558651"/>
                    </a:cubicBezTo>
                    <a:cubicBezTo>
                      <a:pt x="86445" y="559915"/>
                      <a:pt x="87836" y="561180"/>
                      <a:pt x="89228" y="562445"/>
                    </a:cubicBezTo>
                    <a:cubicBezTo>
                      <a:pt x="95172" y="567631"/>
                      <a:pt x="101242" y="573069"/>
                      <a:pt x="107440" y="577749"/>
                    </a:cubicBezTo>
                    <a:cubicBezTo>
                      <a:pt x="119835" y="587361"/>
                      <a:pt x="132988" y="593811"/>
                      <a:pt x="142980" y="598618"/>
                    </a:cubicBezTo>
                    <a:cubicBezTo>
                      <a:pt x="164102" y="608736"/>
                      <a:pt x="182947" y="616577"/>
                      <a:pt x="208875" y="627328"/>
                    </a:cubicBezTo>
                    <a:cubicBezTo>
                      <a:pt x="254913" y="642885"/>
                      <a:pt x="190283" y="616071"/>
                      <a:pt x="228985" y="630110"/>
                    </a:cubicBezTo>
                    <a:cubicBezTo>
                      <a:pt x="241633" y="635549"/>
                      <a:pt x="255292" y="641114"/>
                      <a:pt x="268066" y="645288"/>
                    </a:cubicBezTo>
                    <a:cubicBezTo>
                      <a:pt x="280967" y="649588"/>
                      <a:pt x="293488" y="653129"/>
                      <a:pt x="305757" y="656165"/>
                    </a:cubicBezTo>
                    <a:cubicBezTo>
                      <a:pt x="318025" y="659326"/>
                      <a:pt x="330040" y="661983"/>
                      <a:pt x="341929" y="664386"/>
                    </a:cubicBezTo>
                    <a:cubicBezTo>
                      <a:pt x="353945" y="666915"/>
                      <a:pt x="366719" y="668939"/>
                      <a:pt x="378860" y="670330"/>
                    </a:cubicBezTo>
                    <a:cubicBezTo>
                      <a:pt x="403524" y="673239"/>
                      <a:pt x="427807" y="674631"/>
                      <a:pt x="453609" y="677286"/>
                    </a:cubicBezTo>
                    <a:cubicBezTo>
                      <a:pt x="466636" y="678551"/>
                      <a:pt x="478525" y="680196"/>
                      <a:pt x="490667" y="683610"/>
                    </a:cubicBezTo>
                    <a:cubicBezTo>
                      <a:pt x="492058" y="683990"/>
                      <a:pt x="493196" y="684496"/>
                      <a:pt x="494587" y="684875"/>
                    </a:cubicBezTo>
                    <a:cubicBezTo>
                      <a:pt x="494081" y="685255"/>
                      <a:pt x="493449" y="685507"/>
                      <a:pt x="492943" y="685761"/>
                    </a:cubicBezTo>
                    <a:cubicBezTo>
                      <a:pt x="486239" y="689555"/>
                      <a:pt x="481307" y="691831"/>
                      <a:pt x="476627" y="694108"/>
                    </a:cubicBezTo>
                    <a:cubicBezTo>
                      <a:pt x="467268" y="698282"/>
                      <a:pt x="459300" y="701950"/>
                      <a:pt x="437925" y="708020"/>
                    </a:cubicBezTo>
                    <a:cubicBezTo>
                      <a:pt x="431222" y="713079"/>
                      <a:pt x="451458" y="708526"/>
                      <a:pt x="477133" y="696764"/>
                    </a:cubicBezTo>
                    <a:cubicBezTo>
                      <a:pt x="483457" y="693855"/>
                      <a:pt x="490160" y="690314"/>
                      <a:pt x="496484" y="686393"/>
                    </a:cubicBezTo>
                    <a:lnTo>
                      <a:pt x="497370" y="685887"/>
                    </a:lnTo>
                    <a:cubicBezTo>
                      <a:pt x="497370" y="685887"/>
                      <a:pt x="498635" y="686266"/>
                      <a:pt x="499267" y="686519"/>
                    </a:cubicBezTo>
                    <a:cubicBezTo>
                      <a:pt x="500152" y="686899"/>
                      <a:pt x="500911" y="687152"/>
                      <a:pt x="501670" y="687531"/>
                    </a:cubicBezTo>
                    <a:cubicBezTo>
                      <a:pt x="499014" y="689175"/>
                      <a:pt x="495852" y="690946"/>
                      <a:pt x="492817" y="692717"/>
                    </a:cubicBezTo>
                    <a:cubicBezTo>
                      <a:pt x="486872" y="696005"/>
                      <a:pt x="480422" y="699167"/>
                      <a:pt x="474225" y="701823"/>
                    </a:cubicBezTo>
                    <a:cubicBezTo>
                      <a:pt x="461577" y="707388"/>
                      <a:pt x="449182" y="711688"/>
                      <a:pt x="439949" y="714344"/>
                    </a:cubicBezTo>
                    <a:cubicBezTo>
                      <a:pt x="428313" y="719277"/>
                      <a:pt x="446526" y="714977"/>
                      <a:pt x="460817" y="710171"/>
                    </a:cubicBezTo>
                    <a:cubicBezTo>
                      <a:pt x="474984" y="705238"/>
                      <a:pt x="485481" y="701444"/>
                      <a:pt x="459426" y="712321"/>
                    </a:cubicBezTo>
                    <a:cubicBezTo>
                      <a:pt x="427555" y="722818"/>
                      <a:pt x="396061" y="727625"/>
                      <a:pt x="364695" y="731545"/>
                    </a:cubicBezTo>
                    <a:cubicBezTo>
                      <a:pt x="333455" y="735213"/>
                      <a:pt x="302215" y="736857"/>
                      <a:pt x="270596" y="735087"/>
                    </a:cubicBezTo>
                    <a:cubicBezTo>
                      <a:pt x="266169" y="737616"/>
                      <a:pt x="248083" y="736857"/>
                      <a:pt x="230503" y="735340"/>
                    </a:cubicBezTo>
                    <a:cubicBezTo>
                      <a:pt x="212922" y="733822"/>
                      <a:pt x="195848" y="731925"/>
                      <a:pt x="193697" y="734328"/>
                    </a:cubicBezTo>
                    <a:cubicBezTo>
                      <a:pt x="233285" y="737616"/>
                      <a:pt x="257695" y="740019"/>
                      <a:pt x="278817" y="741284"/>
                    </a:cubicBezTo>
                    <a:cubicBezTo>
                      <a:pt x="300192" y="742296"/>
                      <a:pt x="318910" y="743055"/>
                      <a:pt x="347494" y="740146"/>
                    </a:cubicBezTo>
                    <a:cubicBezTo>
                      <a:pt x="328776" y="743560"/>
                      <a:pt x="336491" y="743560"/>
                      <a:pt x="344079" y="744066"/>
                    </a:cubicBezTo>
                    <a:cubicBezTo>
                      <a:pt x="321945" y="746849"/>
                      <a:pt x="299939" y="748619"/>
                      <a:pt x="278437" y="748619"/>
                    </a:cubicBezTo>
                    <a:cubicBezTo>
                      <a:pt x="258328" y="748619"/>
                      <a:pt x="230249" y="746596"/>
                      <a:pt x="194583" y="742422"/>
                    </a:cubicBezTo>
                    <a:cubicBezTo>
                      <a:pt x="194583" y="742422"/>
                      <a:pt x="194456" y="742422"/>
                      <a:pt x="194330" y="742422"/>
                    </a:cubicBezTo>
                    <a:cubicBezTo>
                      <a:pt x="195215" y="742422"/>
                      <a:pt x="196100" y="742675"/>
                      <a:pt x="196986" y="742675"/>
                    </a:cubicBezTo>
                    <a:cubicBezTo>
                      <a:pt x="209001" y="743560"/>
                      <a:pt x="218993" y="744066"/>
                      <a:pt x="228605" y="744446"/>
                    </a:cubicBezTo>
                    <a:cubicBezTo>
                      <a:pt x="247703" y="744825"/>
                      <a:pt x="264525" y="745205"/>
                      <a:pt x="289694" y="743814"/>
                    </a:cubicBezTo>
                    <a:cubicBezTo>
                      <a:pt x="256051" y="744699"/>
                      <a:pt x="229491" y="741031"/>
                      <a:pt x="212669" y="738754"/>
                    </a:cubicBezTo>
                    <a:cubicBezTo>
                      <a:pt x="211278" y="739893"/>
                      <a:pt x="206345" y="740019"/>
                      <a:pt x="199010" y="739387"/>
                    </a:cubicBezTo>
                    <a:cubicBezTo>
                      <a:pt x="191547" y="738754"/>
                      <a:pt x="182188" y="737237"/>
                      <a:pt x="171817" y="733442"/>
                    </a:cubicBezTo>
                    <a:cubicBezTo>
                      <a:pt x="151074" y="726233"/>
                      <a:pt x="129447" y="709285"/>
                      <a:pt x="114902" y="691452"/>
                    </a:cubicBezTo>
                    <a:lnTo>
                      <a:pt x="113131" y="692843"/>
                    </a:lnTo>
                    <a:cubicBezTo>
                      <a:pt x="113131" y="693728"/>
                      <a:pt x="113764" y="696511"/>
                      <a:pt x="125400" y="707514"/>
                    </a:cubicBezTo>
                    <a:cubicBezTo>
                      <a:pt x="126538" y="707388"/>
                      <a:pt x="128182" y="709159"/>
                      <a:pt x="140830" y="718644"/>
                    </a:cubicBezTo>
                    <a:cubicBezTo>
                      <a:pt x="138680" y="718392"/>
                      <a:pt x="142601" y="721933"/>
                      <a:pt x="147154" y="725348"/>
                    </a:cubicBezTo>
                    <a:cubicBezTo>
                      <a:pt x="150063" y="727625"/>
                      <a:pt x="153098" y="729522"/>
                      <a:pt x="154616" y="730787"/>
                    </a:cubicBezTo>
                    <a:cubicBezTo>
                      <a:pt x="135265" y="721301"/>
                      <a:pt x="118064" y="706376"/>
                      <a:pt x="103645" y="686266"/>
                    </a:cubicBezTo>
                    <a:cubicBezTo>
                      <a:pt x="100104" y="680069"/>
                      <a:pt x="97954" y="676148"/>
                      <a:pt x="92895" y="676275"/>
                    </a:cubicBezTo>
                    <a:cubicBezTo>
                      <a:pt x="92263" y="676275"/>
                      <a:pt x="90239" y="674757"/>
                      <a:pt x="87203" y="675263"/>
                    </a:cubicBezTo>
                    <a:cubicBezTo>
                      <a:pt x="84168" y="675769"/>
                      <a:pt x="83536" y="681460"/>
                      <a:pt x="80880" y="688543"/>
                    </a:cubicBezTo>
                    <a:cubicBezTo>
                      <a:pt x="78603" y="694108"/>
                      <a:pt x="78223" y="700432"/>
                      <a:pt x="79742" y="709791"/>
                    </a:cubicBezTo>
                    <a:cubicBezTo>
                      <a:pt x="80247" y="712574"/>
                      <a:pt x="78856" y="715482"/>
                      <a:pt x="79362" y="718265"/>
                    </a:cubicBezTo>
                    <a:cubicBezTo>
                      <a:pt x="79868" y="720162"/>
                      <a:pt x="80374" y="722186"/>
                      <a:pt x="81006" y="724083"/>
                    </a:cubicBezTo>
                    <a:cubicBezTo>
                      <a:pt x="82650" y="735466"/>
                      <a:pt x="90619" y="760762"/>
                      <a:pt x="109210" y="790737"/>
                    </a:cubicBezTo>
                    <a:cubicBezTo>
                      <a:pt x="109969" y="790737"/>
                      <a:pt x="110349" y="790484"/>
                      <a:pt x="110728" y="790104"/>
                    </a:cubicBezTo>
                    <a:cubicBezTo>
                      <a:pt x="110981" y="790610"/>
                      <a:pt x="111234" y="790989"/>
                      <a:pt x="111487" y="791496"/>
                    </a:cubicBezTo>
                    <a:cubicBezTo>
                      <a:pt x="128182" y="818562"/>
                      <a:pt x="152719" y="843098"/>
                      <a:pt x="182820" y="865738"/>
                    </a:cubicBezTo>
                    <a:cubicBezTo>
                      <a:pt x="182820" y="866244"/>
                      <a:pt x="182947" y="866750"/>
                      <a:pt x="182820" y="866876"/>
                    </a:cubicBezTo>
                    <a:cubicBezTo>
                      <a:pt x="174093" y="860805"/>
                      <a:pt x="165999" y="855114"/>
                      <a:pt x="159549" y="850813"/>
                    </a:cubicBezTo>
                    <a:cubicBezTo>
                      <a:pt x="165873" y="856125"/>
                      <a:pt x="171185" y="860552"/>
                      <a:pt x="176117" y="864599"/>
                    </a:cubicBezTo>
                    <a:cubicBezTo>
                      <a:pt x="175484" y="864347"/>
                      <a:pt x="174979" y="864093"/>
                      <a:pt x="174347" y="863714"/>
                    </a:cubicBezTo>
                    <a:cubicBezTo>
                      <a:pt x="184465" y="871809"/>
                      <a:pt x="191927" y="877879"/>
                      <a:pt x="201665" y="883950"/>
                    </a:cubicBezTo>
                    <a:cubicBezTo>
                      <a:pt x="211404" y="889895"/>
                      <a:pt x="223167" y="896472"/>
                      <a:pt x="242770" y="902922"/>
                    </a:cubicBezTo>
                    <a:cubicBezTo>
                      <a:pt x="256051" y="906211"/>
                      <a:pt x="261110" y="905578"/>
                      <a:pt x="265284" y="904946"/>
                    </a:cubicBezTo>
                    <a:cubicBezTo>
                      <a:pt x="265663" y="904946"/>
                      <a:pt x="266043" y="904819"/>
                      <a:pt x="266422" y="904693"/>
                    </a:cubicBezTo>
                    <a:cubicBezTo>
                      <a:pt x="282485" y="908487"/>
                      <a:pt x="299433" y="911143"/>
                      <a:pt x="317646" y="912408"/>
                    </a:cubicBezTo>
                    <a:cubicBezTo>
                      <a:pt x="326498" y="913040"/>
                      <a:pt x="335479" y="913799"/>
                      <a:pt x="344332" y="913546"/>
                    </a:cubicBezTo>
                    <a:cubicBezTo>
                      <a:pt x="360015" y="913293"/>
                      <a:pt x="376837" y="911649"/>
                      <a:pt x="394164" y="909246"/>
                    </a:cubicBezTo>
                    <a:cubicBezTo>
                      <a:pt x="395809" y="909246"/>
                      <a:pt x="397200" y="909246"/>
                      <a:pt x="398338" y="909246"/>
                    </a:cubicBezTo>
                    <a:cubicBezTo>
                      <a:pt x="380251" y="914432"/>
                      <a:pt x="378987" y="916708"/>
                      <a:pt x="368362" y="919491"/>
                    </a:cubicBezTo>
                    <a:cubicBezTo>
                      <a:pt x="363051" y="920755"/>
                      <a:pt x="355336" y="922400"/>
                      <a:pt x="341803" y="922906"/>
                    </a:cubicBezTo>
                    <a:cubicBezTo>
                      <a:pt x="328269" y="922906"/>
                      <a:pt x="308665" y="923791"/>
                      <a:pt x="280208" y="919111"/>
                    </a:cubicBezTo>
                    <a:cubicBezTo>
                      <a:pt x="266169" y="917214"/>
                      <a:pt x="265916" y="917341"/>
                      <a:pt x="273252" y="918985"/>
                    </a:cubicBezTo>
                    <a:cubicBezTo>
                      <a:pt x="280587" y="920629"/>
                      <a:pt x="295638" y="923032"/>
                      <a:pt x="312206" y="924044"/>
                    </a:cubicBezTo>
                    <a:cubicBezTo>
                      <a:pt x="328902" y="924803"/>
                      <a:pt x="346988" y="925688"/>
                      <a:pt x="360395" y="924550"/>
                    </a:cubicBezTo>
                    <a:cubicBezTo>
                      <a:pt x="373675" y="923791"/>
                      <a:pt x="382402" y="922906"/>
                      <a:pt x="380378" y="923791"/>
                    </a:cubicBezTo>
                    <a:cubicBezTo>
                      <a:pt x="355968" y="927332"/>
                      <a:pt x="346862" y="928724"/>
                      <a:pt x="338387" y="929103"/>
                    </a:cubicBezTo>
                    <a:cubicBezTo>
                      <a:pt x="329914" y="929482"/>
                      <a:pt x="321945" y="930621"/>
                      <a:pt x="299306" y="928724"/>
                    </a:cubicBezTo>
                    <a:cubicBezTo>
                      <a:pt x="303354" y="931253"/>
                      <a:pt x="319163" y="933024"/>
                      <a:pt x="326119" y="933403"/>
                    </a:cubicBezTo>
                    <a:cubicBezTo>
                      <a:pt x="329535" y="933656"/>
                      <a:pt x="330799" y="933909"/>
                      <a:pt x="327005" y="933909"/>
                    </a:cubicBezTo>
                    <a:cubicBezTo>
                      <a:pt x="323337" y="933909"/>
                      <a:pt x="314736" y="934289"/>
                      <a:pt x="298800" y="933024"/>
                    </a:cubicBezTo>
                    <a:cubicBezTo>
                      <a:pt x="347873" y="936818"/>
                      <a:pt x="360901" y="939727"/>
                      <a:pt x="421990" y="928850"/>
                    </a:cubicBezTo>
                    <a:cubicBezTo>
                      <a:pt x="429072" y="925562"/>
                      <a:pt x="408709" y="929356"/>
                      <a:pt x="388852" y="931379"/>
                    </a:cubicBezTo>
                    <a:cubicBezTo>
                      <a:pt x="368995" y="933530"/>
                      <a:pt x="349771" y="933530"/>
                      <a:pt x="360648" y="931000"/>
                    </a:cubicBezTo>
                    <a:cubicBezTo>
                      <a:pt x="394543" y="928850"/>
                      <a:pt x="412630" y="924423"/>
                      <a:pt x="423127" y="921767"/>
                    </a:cubicBezTo>
                    <a:cubicBezTo>
                      <a:pt x="433625" y="918858"/>
                      <a:pt x="436661" y="916961"/>
                      <a:pt x="439569" y="915064"/>
                    </a:cubicBezTo>
                    <a:cubicBezTo>
                      <a:pt x="440708" y="916329"/>
                      <a:pt x="459806" y="912281"/>
                      <a:pt x="478651" y="907096"/>
                    </a:cubicBezTo>
                    <a:cubicBezTo>
                      <a:pt x="498887" y="901531"/>
                      <a:pt x="516721" y="892425"/>
                      <a:pt x="517985" y="893563"/>
                    </a:cubicBezTo>
                    <a:cubicBezTo>
                      <a:pt x="499267" y="903175"/>
                      <a:pt x="485354" y="908234"/>
                      <a:pt x="477766" y="910637"/>
                    </a:cubicBezTo>
                    <a:cubicBezTo>
                      <a:pt x="470430" y="913167"/>
                      <a:pt x="468280" y="914052"/>
                      <a:pt x="469544" y="914179"/>
                    </a:cubicBezTo>
                    <a:cubicBezTo>
                      <a:pt x="470810" y="914179"/>
                      <a:pt x="475236" y="913420"/>
                      <a:pt x="481054" y="912408"/>
                    </a:cubicBezTo>
                    <a:cubicBezTo>
                      <a:pt x="487378" y="911143"/>
                      <a:pt x="494840" y="909119"/>
                      <a:pt x="501290" y="907222"/>
                    </a:cubicBezTo>
                    <a:cubicBezTo>
                      <a:pt x="493575" y="910384"/>
                      <a:pt x="485987" y="912914"/>
                      <a:pt x="479663" y="914811"/>
                    </a:cubicBezTo>
                    <a:cubicBezTo>
                      <a:pt x="473592" y="916582"/>
                      <a:pt x="468406" y="918226"/>
                      <a:pt x="463979" y="919617"/>
                    </a:cubicBezTo>
                    <a:cubicBezTo>
                      <a:pt x="455127" y="922273"/>
                      <a:pt x="449561" y="924044"/>
                      <a:pt x="447664" y="924803"/>
                    </a:cubicBezTo>
                    <a:cubicBezTo>
                      <a:pt x="443743" y="926320"/>
                      <a:pt x="454620" y="924803"/>
                      <a:pt x="480928" y="915570"/>
                    </a:cubicBezTo>
                    <a:cubicBezTo>
                      <a:pt x="485481" y="915823"/>
                      <a:pt x="467521" y="921641"/>
                      <a:pt x="447411" y="926573"/>
                    </a:cubicBezTo>
                    <a:cubicBezTo>
                      <a:pt x="427301" y="931632"/>
                      <a:pt x="404915" y="935174"/>
                      <a:pt x="402132" y="936692"/>
                    </a:cubicBezTo>
                    <a:cubicBezTo>
                      <a:pt x="437799" y="931253"/>
                      <a:pt x="464865" y="923917"/>
                      <a:pt x="482192" y="919744"/>
                    </a:cubicBezTo>
                    <a:cubicBezTo>
                      <a:pt x="476501" y="920123"/>
                      <a:pt x="502176" y="911522"/>
                      <a:pt x="526459" y="897863"/>
                    </a:cubicBezTo>
                    <a:cubicBezTo>
                      <a:pt x="539107" y="891033"/>
                      <a:pt x="550490" y="885342"/>
                      <a:pt x="563518" y="878512"/>
                    </a:cubicBezTo>
                    <a:cubicBezTo>
                      <a:pt x="575659" y="871809"/>
                      <a:pt x="586284" y="865991"/>
                      <a:pt x="592986" y="862196"/>
                    </a:cubicBezTo>
                    <a:cubicBezTo>
                      <a:pt x="572118" y="876236"/>
                      <a:pt x="550111" y="887239"/>
                      <a:pt x="557953" y="885342"/>
                    </a:cubicBezTo>
                    <a:cubicBezTo>
                      <a:pt x="591975" y="866750"/>
                      <a:pt x="607785" y="855114"/>
                      <a:pt x="623215" y="844490"/>
                    </a:cubicBezTo>
                    <a:cubicBezTo>
                      <a:pt x="631056" y="838925"/>
                      <a:pt x="638392" y="833233"/>
                      <a:pt x="646866" y="825518"/>
                    </a:cubicBezTo>
                    <a:cubicBezTo>
                      <a:pt x="655214" y="817803"/>
                      <a:pt x="665079" y="808191"/>
                      <a:pt x="675577" y="793013"/>
                    </a:cubicBezTo>
                    <a:cubicBezTo>
                      <a:pt x="680762" y="783021"/>
                      <a:pt x="667862" y="799590"/>
                      <a:pt x="660146" y="805788"/>
                    </a:cubicBezTo>
                    <a:cubicBezTo>
                      <a:pt x="656352" y="809076"/>
                      <a:pt x="654328" y="810341"/>
                      <a:pt x="657490" y="806294"/>
                    </a:cubicBezTo>
                    <a:cubicBezTo>
                      <a:pt x="660272" y="801867"/>
                      <a:pt x="669505" y="792887"/>
                      <a:pt x="681900" y="769615"/>
                    </a:cubicBezTo>
                    <a:cubicBezTo>
                      <a:pt x="681015" y="772524"/>
                      <a:pt x="684177" y="768477"/>
                      <a:pt x="688857" y="758738"/>
                    </a:cubicBezTo>
                    <a:cubicBezTo>
                      <a:pt x="691133" y="753805"/>
                      <a:pt x="693789" y="747481"/>
                      <a:pt x="696066" y="739766"/>
                    </a:cubicBezTo>
                    <a:cubicBezTo>
                      <a:pt x="697330" y="735972"/>
                      <a:pt x="698216" y="731798"/>
                      <a:pt x="699228" y="727245"/>
                    </a:cubicBezTo>
                    <a:lnTo>
                      <a:pt x="699228" y="726360"/>
                    </a:lnTo>
                    <a:cubicBezTo>
                      <a:pt x="699228" y="726360"/>
                      <a:pt x="699481" y="726107"/>
                      <a:pt x="699733" y="724336"/>
                    </a:cubicBezTo>
                    <a:cubicBezTo>
                      <a:pt x="700113" y="721680"/>
                      <a:pt x="700113" y="719277"/>
                      <a:pt x="699860" y="717127"/>
                    </a:cubicBezTo>
                    <a:cubicBezTo>
                      <a:pt x="699607" y="714471"/>
                      <a:pt x="699101" y="712321"/>
                      <a:pt x="698722" y="710550"/>
                    </a:cubicBezTo>
                    <a:close/>
                    <a:moveTo>
                      <a:pt x="682533" y="692970"/>
                    </a:moveTo>
                    <a:cubicBezTo>
                      <a:pt x="682533" y="692970"/>
                      <a:pt x="683038" y="692717"/>
                      <a:pt x="683291" y="692590"/>
                    </a:cubicBezTo>
                    <a:cubicBezTo>
                      <a:pt x="683038" y="692590"/>
                      <a:pt x="682786" y="692843"/>
                      <a:pt x="682533" y="692970"/>
                    </a:cubicBezTo>
                    <a:cubicBezTo>
                      <a:pt x="682533" y="692970"/>
                      <a:pt x="682533" y="692970"/>
                      <a:pt x="682533" y="692970"/>
                    </a:cubicBezTo>
                    <a:close/>
                    <a:moveTo>
                      <a:pt x="686327" y="691199"/>
                    </a:moveTo>
                    <a:cubicBezTo>
                      <a:pt x="686327" y="691199"/>
                      <a:pt x="686327" y="691199"/>
                      <a:pt x="686327" y="691199"/>
                    </a:cubicBezTo>
                    <a:lnTo>
                      <a:pt x="686327" y="691199"/>
                    </a:lnTo>
                    <a:cubicBezTo>
                      <a:pt x="686327" y="691199"/>
                      <a:pt x="686327" y="691199"/>
                      <a:pt x="686327" y="691199"/>
                    </a:cubicBezTo>
                    <a:close/>
                    <a:moveTo>
                      <a:pt x="511535" y="679310"/>
                    </a:moveTo>
                    <a:lnTo>
                      <a:pt x="511535" y="679310"/>
                    </a:lnTo>
                    <a:cubicBezTo>
                      <a:pt x="511535" y="679310"/>
                      <a:pt x="511535" y="679310"/>
                      <a:pt x="511535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535" y="679310"/>
                    </a:cubicBezTo>
                    <a:lnTo>
                      <a:pt x="511535" y="679310"/>
                    </a:lnTo>
                    <a:cubicBezTo>
                      <a:pt x="511535" y="679310"/>
                      <a:pt x="511662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1788" y="679310"/>
                      <a:pt x="511788" y="679310"/>
                    </a:cubicBezTo>
                    <a:lnTo>
                      <a:pt x="511788" y="679310"/>
                    </a:lnTo>
                    <a:cubicBezTo>
                      <a:pt x="511788" y="679310"/>
                      <a:pt x="512041" y="679310"/>
                      <a:pt x="512041" y="679310"/>
                    </a:cubicBezTo>
                    <a:cubicBezTo>
                      <a:pt x="512041" y="679310"/>
                      <a:pt x="512168" y="679310"/>
                      <a:pt x="512168" y="679310"/>
                    </a:cubicBezTo>
                    <a:lnTo>
                      <a:pt x="512168" y="679310"/>
                    </a:lnTo>
                    <a:cubicBezTo>
                      <a:pt x="512168" y="679310"/>
                      <a:pt x="511662" y="679310"/>
                      <a:pt x="511662" y="679310"/>
                    </a:cubicBezTo>
                    <a:lnTo>
                      <a:pt x="511535" y="679310"/>
                    </a:lnTo>
                    <a:cubicBezTo>
                      <a:pt x="511535" y="679310"/>
                      <a:pt x="511662" y="679310"/>
                      <a:pt x="511662" y="679310"/>
                    </a:cubicBezTo>
                    <a:lnTo>
                      <a:pt x="511662" y="679310"/>
                    </a:lnTo>
                    <a:cubicBezTo>
                      <a:pt x="511662" y="679310"/>
                      <a:pt x="511662" y="679310"/>
                      <a:pt x="511662" y="679310"/>
                    </a:cubicBezTo>
                    <a:cubicBezTo>
                      <a:pt x="511662" y="679310"/>
                      <a:pt x="511662" y="679310"/>
                      <a:pt x="511662" y="679310"/>
                    </a:cubicBezTo>
                    <a:lnTo>
                      <a:pt x="511283" y="679310"/>
                    </a:lnTo>
                    <a:cubicBezTo>
                      <a:pt x="511283" y="679310"/>
                      <a:pt x="511283" y="679310"/>
                      <a:pt x="511283" y="679310"/>
                    </a:cubicBezTo>
                    <a:lnTo>
                      <a:pt x="511408" y="679310"/>
                    </a:lnTo>
                    <a:close/>
                    <a:moveTo>
                      <a:pt x="509132" y="680069"/>
                    </a:move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258" y="680069"/>
                    </a:cubicBezTo>
                    <a:cubicBezTo>
                      <a:pt x="509258" y="680069"/>
                      <a:pt x="509258" y="680069"/>
                      <a:pt x="509258" y="680069"/>
                    </a:cubicBezTo>
                    <a:lnTo>
                      <a:pt x="509258" y="680069"/>
                    </a:lnTo>
                    <a:cubicBezTo>
                      <a:pt x="509258" y="680069"/>
                      <a:pt x="509258" y="680069"/>
                      <a:pt x="509258" y="680069"/>
                    </a:cubicBezTo>
                    <a:lnTo>
                      <a:pt x="509258" y="680069"/>
                    </a:lnTo>
                    <a:cubicBezTo>
                      <a:pt x="509258" y="680069"/>
                      <a:pt x="509385" y="680069"/>
                      <a:pt x="509512" y="680069"/>
                    </a:cubicBezTo>
                    <a:cubicBezTo>
                      <a:pt x="509512" y="680069"/>
                      <a:pt x="509512" y="680069"/>
                      <a:pt x="509512" y="680069"/>
                    </a:cubicBezTo>
                    <a:cubicBezTo>
                      <a:pt x="509385" y="680069"/>
                      <a:pt x="509258" y="680069"/>
                      <a:pt x="509132" y="680196"/>
                    </a:cubicBezTo>
                    <a:lnTo>
                      <a:pt x="509132" y="680196"/>
                    </a:lnTo>
                    <a:cubicBezTo>
                      <a:pt x="509132" y="680196"/>
                      <a:pt x="509132" y="680196"/>
                      <a:pt x="509132" y="680196"/>
                    </a:cubicBezTo>
                    <a:cubicBezTo>
                      <a:pt x="509132" y="680196"/>
                      <a:pt x="509006" y="680196"/>
                      <a:pt x="508879" y="680196"/>
                    </a:cubicBezTo>
                    <a:cubicBezTo>
                      <a:pt x="508879" y="680196"/>
                      <a:pt x="508879" y="680196"/>
                      <a:pt x="508879" y="680196"/>
                    </a:cubicBezTo>
                    <a:close/>
                    <a:moveTo>
                      <a:pt x="509132" y="680069"/>
                    </a:moveTo>
                    <a:lnTo>
                      <a:pt x="509132" y="680069"/>
                    </a:lnTo>
                    <a:cubicBezTo>
                      <a:pt x="509132" y="680069"/>
                      <a:pt x="509132" y="680069"/>
                      <a:pt x="509132" y="680069"/>
                    </a:cubicBezTo>
                    <a:cubicBezTo>
                      <a:pt x="509132" y="680069"/>
                      <a:pt x="509132" y="680069"/>
                      <a:pt x="509385" y="679816"/>
                    </a:cubicBezTo>
                    <a:lnTo>
                      <a:pt x="509258" y="679816"/>
                    </a:lnTo>
                    <a:close/>
                    <a:moveTo>
                      <a:pt x="510650" y="679563"/>
                    </a:moveTo>
                    <a:cubicBezTo>
                      <a:pt x="510650" y="679563"/>
                      <a:pt x="511156" y="679437"/>
                      <a:pt x="511408" y="679310"/>
                    </a:cubicBezTo>
                    <a:lnTo>
                      <a:pt x="511156" y="679310"/>
                    </a:lnTo>
                    <a:cubicBezTo>
                      <a:pt x="511156" y="679310"/>
                      <a:pt x="511156" y="679310"/>
                      <a:pt x="511156" y="679310"/>
                    </a:cubicBezTo>
                    <a:cubicBezTo>
                      <a:pt x="511283" y="679310"/>
                      <a:pt x="511283" y="679310"/>
                      <a:pt x="511408" y="679310"/>
                    </a:cubicBezTo>
                    <a:lnTo>
                      <a:pt x="511408" y="679310"/>
                    </a:lnTo>
                    <a:cubicBezTo>
                      <a:pt x="511408" y="679310"/>
                      <a:pt x="511408" y="679310"/>
                      <a:pt x="511408" y="679310"/>
                    </a:cubicBezTo>
                    <a:lnTo>
                      <a:pt x="511408" y="679310"/>
                    </a:lnTo>
                    <a:lnTo>
                      <a:pt x="511408" y="679310"/>
                    </a:lnTo>
                    <a:cubicBezTo>
                      <a:pt x="511408" y="679310"/>
                      <a:pt x="511408" y="679310"/>
                      <a:pt x="511408" y="679310"/>
                    </a:cubicBezTo>
                    <a:cubicBezTo>
                      <a:pt x="511029" y="679310"/>
                      <a:pt x="510776" y="679437"/>
                      <a:pt x="510524" y="679563"/>
                    </a:cubicBezTo>
                    <a:cubicBezTo>
                      <a:pt x="510524" y="679563"/>
                      <a:pt x="510524" y="679563"/>
                      <a:pt x="510524" y="679563"/>
                    </a:cubicBezTo>
                    <a:close/>
                    <a:moveTo>
                      <a:pt x="511535" y="679310"/>
                    </a:moveTo>
                    <a:lnTo>
                      <a:pt x="511535" y="679310"/>
                    </a:lnTo>
                    <a:lnTo>
                      <a:pt x="511535" y="679310"/>
                    </a:lnTo>
                    <a:close/>
                    <a:moveTo>
                      <a:pt x="510524" y="679310"/>
                    </a:moveTo>
                    <a:lnTo>
                      <a:pt x="511283" y="679310"/>
                    </a:lnTo>
                    <a:cubicBezTo>
                      <a:pt x="511283" y="679310"/>
                      <a:pt x="510903" y="679310"/>
                      <a:pt x="510524" y="679310"/>
                    </a:cubicBezTo>
                    <a:close/>
                    <a:moveTo>
                      <a:pt x="509258" y="679942"/>
                    </a:moveTo>
                    <a:lnTo>
                      <a:pt x="509258" y="679942"/>
                    </a:lnTo>
                    <a:lnTo>
                      <a:pt x="509006" y="680448"/>
                    </a:lnTo>
                    <a:lnTo>
                      <a:pt x="509258" y="679942"/>
                    </a:lnTo>
                    <a:close/>
                    <a:moveTo>
                      <a:pt x="667862" y="646426"/>
                    </a:moveTo>
                    <a:cubicBezTo>
                      <a:pt x="667862" y="646426"/>
                      <a:pt x="667355" y="647058"/>
                      <a:pt x="666850" y="647564"/>
                    </a:cubicBezTo>
                    <a:lnTo>
                      <a:pt x="665964" y="648576"/>
                    </a:lnTo>
                    <a:cubicBezTo>
                      <a:pt x="666596" y="647817"/>
                      <a:pt x="667229" y="647185"/>
                      <a:pt x="667735" y="646426"/>
                    </a:cubicBezTo>
                    <a:close/>
                    <a:moveTo>
                      <a:pt x="505717" y="514384"/>
                    </a:moveTo>
                    <a:lnTo>
                      <a:pt x="505717" y="514384"/>
                    </a:lnTo>
                    <a:cubicBezTo>
                      <a:pt x="505717" y="514384"/>
                      <a:pt x="505717" y="514384"/>
                      <a:pt x="505717" y="514384"/>
                    </a:cubicBezTo>
                    <a:lnTo>
                      <a:pt x="505717" y="514384"/>
                    </a:lnTo>
                    <a:cubicBezTo>
                      <a:pt x="505717" y="514384"/>
                      <a:pt x="505464" y="514384"/>
                      <a:pt x="505464" y="514384"/>
                    </a:cubicBezTo>
                    <a:lnTo>
                      <a:pt x="505464" y="514384"/>
                    </a:lnTo>
                    <a:cubicBezTo>
                      <a:pt x="505591" y="512866"/>
                      <a:pt x="505844" y="511222"/>
                      <a:pt x="505970" y="509577"/>
                    </a:cubicBezTo>
                    <a:cubicBezTo>
                      <a:pt x="505970" y="509577"/>
                      <a:pt x="506223" y="509577"/>
                      <a:pt x="506350" y="509577"/>
                    </a:cubicBezTo>
                    <a:cubicBezTo>
                      <a:pt x="506097" y="513245"/>
                      <a:pt x="505844" y="515522"/>
                      <a:pt x="505970" y="514384"/>
                    </a:cubicBezTo>
                    <a:close/>
                    <a:moveTo>
                      <a:pt x="614109" y="191993"/>
                    </a:moveTo>
                    <a:lnTo>
                      <a:pt x="614109" y="191993"/>
                    </a:lnTo>
                    <a:cubicBezTo>
                      <a:pt x="614109" y="191993"/>
                      <a:pt x="613602" y="191993"/>
                      <a:pt x="614109" y="191993"/>
                    </a:cubicBezTo>
                    <a:close/>
                    <a:moveTo>
                      <a:pt x="498382" y="680322"/>
                    </a:moveTo>
                    <a:cubicBezTo>
                      <a:pt x="491931" y="678298"/>
                      <a:pt x="485354" y="676780"/>
                      <a:pt x="479537" y="675516"/>
                    </a:cubicBezTo>
                    <a:cubicBezTo>
                      <a:pt x="472074" y="672607"/>
                      <a:pt x="464865" y="670457"/>
                      <a:pt x="465750" y="669445"/>
                    </a:cubicBezTo>
                    <a:cubicBezTo>
                      <a:pt x="466382" y="668686"/>
                      <a:pt x="475742" y="667548"/>
                      <a:pt x="498761" y="673492"/>
                    </a:cubicBezTo>
                    <a:cubicBezTo>
                      <a:pt x="494208" y="673239"/>
                      <a:pt x="496484" y="674377"/>
                      <a:pt x="502302" y="676780"/>
                    </a:cubicBezTo>
                    <a:cubicBezTo>
                      <a:pt x="503693" y="677413"/>
                      <a:pt x="505338" y="678172"/>
                      <a:pt x="507235" y="678931"/>
                    </a:cubicBezTo>
                    <a:cubicBezTo>
                      <a:pt x="507362" y="678931"/>
                      <a:pt x="507614" y="679057"/>
                      <a:pt x="507741" y="679184"/>
                    </a:cubicBezTo>
                    <a:cubicBezTo>
                      <a:pt x="507362" y="679184"/>
                      <a:pt x="506855" y="679184"/>
                      <a:pt x="506476" y="679057"/>
                    </a:cubicBezTo>
                    <a:cubicBezTo>
                      <a:pt x="506097" y="679057"/>
                      <a:pt x="505591" y="679057"/>
                      <a:pt x="505211" y="678804"/>
                    </a:cubicBezTo>
                    <a:cubicBezTo>
                      <a:pt x="502808" y="678172"/>
                      <a:pt x="500531" y="677034"/>
                      <a:pt x="499014" y="676022"/>
                    </a:cubicBezTo>
                    <a:cubicBezTo>
                      <a:pt x="499014" y="676022"/>
                      <a:pt x="498761" y="676275"/>
                      <a:pt x="498382" y="676528"/>
                    </a:cubicBezTo>
                    <a:cubicBezTo>
                      <a:pt x="498002" y="677792"/>
                      <a:pt x="498128" y="678425"/>
                      <a:pt x="498887" y="678425"/>
                    </a:cubicBezTo>
                    <a:cubicBezTo>
                      <a:pt x="499646" y="678425"/>
                      <a:pt x="500911" y="677666"/>
                      <a:pt x="501417" y="677539"/>
                    </a:cubicBezTo>
                    <a:cubicBezTo>
                      <a:pt x="500911" y="677160"/>
                      <a:pt x="502556" y="678045"/>
                      <a:pt x="504326" y="678678"/>
                    </a:cubicBezTo>
                    <a:lnTo>
                      <a:pt x="503693" y="678425"/>
                    </a:lnTo>
                    <a:lnTo>
                      <a:pt x="503693" y="678425"/>
                    </a:lnTo>
                    <a:cubicBezTo>
                      <a:pt x="503693" y="678425"/>
                      <a:pt x="502808" y="679690"/>
                      <a:pt x="501923" y="680448"/>
                    </a:cubicBezTo>
                    <a:cubicBezTo>
                      <a:pt x="501670" y="680701"/>
                      <a:pt x="501290" y="680954"/>
                      <a:pt x="500911" y="681207"/>
                    </a:cubicBezTo>
                    <a:lnTo>
                      <a:pt x="498635" y="680448"/>
                    </a:lnTo>
                    <a:close/>
                    <a:moveTo>
                      <a:pt x="506476" y="683358"/>
                    </a:moveTo>
                    <a:lnTo>
                      <a:pt x="505338" y="682851"/>
                    </a:lnTo>
                    <a:lnTo>
                      <a:pt x="503061" y="681966"/>
                    </a:lnTo>
                    <a:lnTo>
                      <a:pt x="502935" y="681966"/>
                    </a:lnTo>
                    <a:cubicBezTo>
                      <a:pt x="502935" y="681966"/>
                      <a:pt x="503188" y="681713"/>
                      <a:pt x="503314" y="681460"/>
                    </a:cubicBezTo>
                    <a:cubicBezTo>
                      <a:pt x="504073" y="680701"/>
                      <a:pt x="504579" y="680069"/>
                      <a:pt x="504832" y="679437"/>
                    </a:cubicBezTo>
                    <a:cubicBezTo>
                      <a:pt x="504959" y="679184"/>
                      <a:pt x="505084" y="678931"/>
                      <a:pt x="505084" y="678804"/>
                    </a:cubicBezTo>
                    <a:lnTo>
                      <a:pt x="505084" y="678804"/>
                    </a:lnTo>
                    <a:cubicBezTo>
                      <a:pt x="505084" y="678804"/>
                      <a:pt x="505084" y="678804"/>
                      <a:pt x="505084" y="678804"/>
                    </a:cubicBezTo>
                    <a:cubicBezTo>
                      <a:pt x="505084" y="678804"/>
                      <a:pt x="505084" y="678804"/>
                      <a:pt x="505084" y="678804"/>
                    </a:cubicBezTo>
                    <a:cubicBezTo>
                      <a:pt x="505084" y="678804"/>
                      <a:pt x="505338" y="678804"/>
                      <a:pt x="505338" y="678804"/>
                    </a:cubicBezTo>
                    <a:cubicBezTo>
                      <a:pt x="505338" y="678804"/>
                      <a:pt x="505338" y="678804"/>
                      <a:pt x="505338" y="678804"/>
                    </a:cubicBezTo>
                    <a:cubicBezTo>
                      <a:pt x="505591" y="678804"/>
                      <a:pt x="505970" y="678931"/>
                      <a:pt x="506350" y="679057"/>
                    </a:cubicBezTo>
                    <a:cubicBezTo>
                      <a:pt x="506350" y="679057"/>
                      <a:pt x="506476" y="679057"/>
                      <a:pt x="506603" y="679057"/>
                    </a:cubicBezTo>
                    <a:cubicBezTo>
                      <a:pt x="506603" y="679057"/>
                      <a:pt x="506603" y="679057"/>
                      <a:pt x="506603" y="679057"/>
                    </a:cubicBezTo>
                    <a:cubicBezTo>
                      <a:pt x="506729" y="679057"/>
                      <a:pt x="506855" y="679057"/>
                      <a:pt x="506982" y="679057"/>
                    </a:cubicBezTo>
                    <a:cubicBezTo>
                      <a:pt x="507235" y="679057"/>
                      <a:pt x="507362" y="679057"/>
                      <a:pt x="507614" y="679057"/>
                    </a:cubicBezTo>
                    <a:cubicBezTo>
                      <a:pt x="507614" y="679057"/>
                      <a:pt x="507488" y="679057"/>
                      <a:pt x="507362" y="679057"/>
                    </a:cubicBezTo>
                    <a:cubicBezTo>
                      <a:pt x="507362" y="679057"/>
                      <a:pt x="507488" y="679057"/>
                      <a:pt x="507614" y="679057"/>
                    </a:cubicBezTo>
                    <a:cubicBezTo>
                      <a:pt x="507614" y="679057"/>
                      <a:pt x="507614" y="679057"/>
                      <a:pt x="507614" y="679057"/>
                    </a:cubicBezTo>
                    <a:cubicBezTo>
                      <a:pt x="507614" y="679057"/>
                      <a:pt x="507741" y="679057"/>
                      <a:pt x="507867" y="679057"/>
                    </a:cubicBezTo>
                    <a:cubicBezTo>
                      <a:pt x="507867" y="679057"/>
                      <a:pt x="507867" y="679057"/>
                      <a:pt x="507867" y="679057"/>
                    </a:cubicBezTo>
                    <a:cubicBezTo>
                      <a:pt x="507867" y="679057"/>
                      <a:pt x="507867" y="679057"/>
                      <a:pt x="507867" y="679057"/>
                    </a:cubicBezTo>
                    <a:cubicBezTo>
                      <a:pt x="509006" y="679057"/>
                      <a:pt x="510270" y="679310"/>
                      <a:pt x="511283" y="679057"/>
                    </a:cubicBezTo>
                    <a:cubicBezTo>
                      <a:pt x="511283" y="679057"/>
                      <a:pt x="511156" y="679057"/>
                      <a:pt x="511029" y="679057"/>
                    </a:cubicBezTo>
                    <a:cubicBezTo>
                      <a:pt x="510650" y="679057"/>
                      <a:pt x="510270" y="679057"/>
                      <a:pt x="509891" y="679057"/>
                    </a:cubicBezTo>
                    <a:cubicBezTo>
                      <a:pt x="509891" y="679057"/>
                      <a:pt x="510144" y="679057"/>
                      <a:pt x="510144" y="679057"/>
                    </a:cubicBezTo>
                    <a:lnTo>
                      <a:pt x="510144" y="679057"/>
                    </a:lnTo>
                    <a:cubicBezTo>
                      <a:pt x="510144" y="679057"/>
                      <a:pt x="509765" y="679057"/>
                      <a:pt x="509512" y="679057"/>
                    </a:cubicBezTo>
                    <a:cubicBezTo>
                      <a:pt x="509385" y="679057"/>
                      <a:pt x="509258" y="679057"/>
                      <a:pt x="509006" y="679057"/>
                    </a:cubicBezTo>
                    <a:cubicBezTo>
                      <a:pt x="509006" y="679057"/>
                      <a:pt x="509006" y="679057"/>
                      <a:pt x="508879" y="679057"/>
                    </a:cubicBezTo>
                    <a:cubicBezTo>
                      <a:pt x="508879" y="679057"/>
                      <a:pt x="508879" y="679057"/>
                      <a:pt x="508753" y="679057"/>
                    </a:cubicBezTo>
                    <a:cubicBezTo>
                      <a:pt x="508626" y="679057"/>
                      <a:pt x="508373" y="679057"/>
                      <a:pt x="508246" y="679057"/>
                    </a:cubicBezTo>
                    <a:cubicBezTo>
                      <a:pt x="507994" y="679057"/>
                      <a:pt x="507741" y="679057"/>
                      <a:pt x="507488" y="678931"/>
                    </a:cubicBezTo>
                    <a:cubicBezTo>
                      <a:pt x="507867" y="679184"/>
                      <a:pt x="508246" y="679310"/>
                      <a:pt x="508500" y="679437"/>
                    </a:cubicBezTo>
                    <a:cubicBezTo>
                      <a:pt x="508246" y="680196"/>
                      <a:pt x="507614" y="681587"/>
                      <a:pt x="506350" y="682978"/>
                    </a:cubicBezTo>
                    <a:cubicBezTo>
                      <a:pt x="506350" y="682978"/>
                      <a:pt x="506350" y="682978"/>
                      <a:pt x="506350" y="682978"/>
                    </a:cubicBezTo>
                    <a:lnTo>
                      <a:pt x="506223" y="682978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6" name="Freeform: Shape 10195">
                <a:extLst>
                  <a:ext uri="{FF2B5EF4-FFF2-40B4-BE49-F238E27FC236}">
                    <a16:creationId xmlns:a16="http://schemas.microsoft.com/office/drawing/2014/main" id="{2616278E-3B9A-96BC-B423-7A680CF25ECA}"/>
                  </a:ext>
                </a:extLst>
              </p:cNvPr>
              <p:cNvSpPr/>
              <p:nvPr/>
            </p:nvSpPr>
            <p:spPr>
              <a:xfrm>
                <a:off x="9677641" y="3295668"/>
                <a:ext cx="4426" cy="758"/>
              </a:xfrm>
              <a:custGeom>
                <a:avLst/>
                <a:gdLst>
                  <a:gd name="connsiteX0" fmla="*/ 0 w 4426"/>
                  <a:gd name="connsiteY0" fmla="*/ 759 h 758"/>
                  <a:gd name="connsiteX1" fmla="*/ 4426 w 4426"/>
                  <a:gd name="connsiteY1" fmla="*/ 0 h 758"/>
                  <a:gd name="connsiteX2" fmla="*/ 4426 w 4426"/>
                  <a:gd name="connsiteY2" fmla="*/ 0 h 758"/>
                  <a:gd name="connsiteX3" fmla="*/ 0 w 4426"/>
                  <a:gd name="connsiteY3" fmla="*/ 759 h 758"/>
                  <a:gd name="connsiteX4" fmla="*/ 0 w 4426"/>
                  <a:gd name="connsiteY4" fmla="*/ 759 h 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6" h="758">
                    <a:moveTo>
                      <a:pt x="0" y="759"/>
                    </a:moveTo>
                    <a:lnTo>
                      <a:pt x="4426" y="0"/>
                    </a:lnTo>
                    <a:lnTo>
                      <a:pt x="4426" y="0"/>
                    </a:lnTo>
                    <a:lnTo>
                      <a:pt x="0" y="759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7" name="Freeform: Shape 10196">
                <a:extLst>
                  <a:ext uri="{FF2B5EF4-FFF2-40B4-BE49-F238E27FC236}">
                    <a16:creationId xmlns:a16="http://schemas.microsoft.com/office/drawing/2014/main" id="{0554F7FD-DB62-A8CB-C515-022422844032}"/>
                  </a:ext>
                </a:extLst>
              </p:cNvPr>
              <p:cNvSpPr/>
              <p:nvPr/>
            </p:nvSpPr>
            <p:spPr>
              <a:xfrm>
                <a:off x="9371059" y="2830484"/>
                <a:ext cx="15936" cy="18971"/>
              </a:xfrm>
              <a:custGeom>
                <a:avLst/>
                <a:gdLst>
                  <a:gd name="connsiteX0" fmla="*/ 15936 w 15936"/>
                  <a:gd name="connsiteY0" fmla="*/ 0 h 18971"/>
                  <a:gd name="connsiteX1" fmla="*/ 0 w 15936"/>
                  <a:gd name="connsiteY1" fmla="*/ 18972 h 18971"/>
                  <a:gd name="connsiteX2" fmla="*/ 15936 w 15936"/>
                  <a:gd name="connsiteY2" fmla="*/ 0 h 1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36" h="18971">
                    <a:moveTo>
                      <a:pt x="15936" y="0"/>
                    </a:moveTo>
                    <a:cubicBezTo>
                      <a:pt x="10751" y="5691"/>
                      <a:pt x="5439" y="11889"/>
                      <a:pt x="0" y="18972"/>
                    </a:cubicBezTo>
                    <a:cubicBezTo>
                      <a:pt x="6957" y="11003"/>
                      <a:pt x="12142" y="4806"/>
                      <a:pt x="15936" y="0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8" name="Freeform: Shape 10197">
                <a:extLst>
                  <a:ext uri="{FF2B5EF4-FFF2-40B4-BE49-F238E27FC236}">
                    <a16:creationId xmlns:a16="http://schemas.microsoft.com/office/drawing/2014/main" id="{BCB1DB78-1FC1-2D88-24A0-CDADA374EE6C}"/>
                  </a:ext>
                </a:extLst>
              </p:cNvPr>
              <p:cNvSpPr/>
              <p:nvPr/>
            </p:nvSpPr>
            <p:spPr>
              <a:xfrm>
                <a:off x="9680044" y="3290736"/>
                <a:ext cx="505" cy="252"/>
              </a:xfrm>
              <a:custGeom>
                <a:avLst/>
                <a:gdLst>
                  <a:gd name="connsiteX0" fmla="*/ 506 w 505"/>
                  <a:gd name="connsiteY0" fmla="*/ 0 h 252"/>
                  <a:gd name="connsiteX1" fmla="*/ 0 w 505"/>
                  <a:gd name="connsiteY1" fmla="*/ 253 h 252"/>
                  <a:gd name="connsiteX2" fmla="*/ 506 w 505"/>
                  <a:gd name="connsiteY2" fmla="*/ 0 h 252"/>
                  <a:gd name="connsiteX3" fmla="*/ 506 w 505"/>
                  <a:gd name="connsiteY3" fmla="*/ 0 h 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5" h="252">
                    <a:moveTo>
                      <a:pt x="506" y="0"/>
                    </a:moveTo>
                    <a:cubicBezTo>
                      <a:pt x="506" y="0"/>
                      <a:pt x="252" y="126"/>
                      <a:pt x="0" y="253"/>
                    </a:cubicBezTo>
                    <a:cubicBezTo>
                      <a:pt x="126" y="253"/>
                      <a:pt x="379" y="126"/>
                      <a:pt x="506" y="0"/>
                    </a:cubicBez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9" name="Freeform: Shape 10198">
                <a:extLst>
                  <a:ext uri="{FF2B5EF4-FFF2-40B4-BE49-F238E27FC236}">
                    <a16:creationId xmlns:a16="http://schemas.microsoft.com/office/drawing/2014/main" id="{293E0F67-85FE-6492-183C-7AAB0A3386DE}"/>
                  </a:ext>
                </a:extLst>
              </p:cNvPr>
              <p:cNvSpPr/>
              <p:nvPr/>
            </p:nvSpPr>
            <p:spPr>
              <a:xfrm>
                <a:off x="9491719" y="3284412"/>
                <a:ext cx="2149" cy="126"/>
              </a:xfrm>
              <a:custGeom>
                <a:avLst/>
                <a:gdLst>
                  <a:gd name="connsiteX0" fmla="*/ 1771 w 2149"/>
                  <a:gd name="connsiteY0" fmla="*/ 0 h 126"/>
                  <a:gd name="connsiteX1" fmla="*/ 2150 w 2149"/>
                  <a:gd name="connsiteY1" fmla="*/ 0 h 126"/>
                  <a:gd name="connsiteX2" fmla="*/ 0 w 2149"/>
                  <a:gd name="connsiteY2" fmla="*/ 0 h 126"/>
                  <a:gd name="connsiteX3" fmla="*/ 0 w 2149"/>
                  <a:gd name="connsiteY3" fmla="*/ 0 h 126"/>
                  <a:gd name="connsiteX4" fmla="*/ 1138 w 2149"/>
                  <a:gd name="connsiteY4" fmla="*/ 126 h 126"/>
                  <a:gd name="connsiteX5" fmla="*/ 1897 w 2149"/>
                  <a:gd name="connsiteY5" fmla="*/ 126 h 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49" h="126">
                    <a:moveTo>
                      <a:pt x="1771" y="0"/>
                    </a:moveTo>
                    <a:cubicBezTo>
                      <a:pt x="1771" y="0"/>
                      <a:pt x="2023" y="0"/>
                      <a:pt x="2150" y="0"/>
                    </a:cubicBezTo>
                    <a:cubicBezTo>
                      <a:pt x="1518" y="0"/>
                      <a:pt x="759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759" y="126"/>
                      <a:pt x="1138" y="126"/>
                    </a:cubicBezTo>
                    <a:cubicBezTo>
                      <a:pt x="1391" y="126"/>
                      <a:pt x="1644" y="126"/>
                      <a:pt x="1897" y="126"/>
                    </a:cubicBezTo>
                    <a:close/>
                  </a:path>
                </a:pathLst>
              </a:custGeom>
              <a:solidFill>
                <a:srgbClr val="E5D9C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0472" name="Picture 10471">
            <a:extLst>
              <a:ext uri="{FF2B5EF4-FFF2-40B4-BE49-F238E27FC236}">
                <a16:creationId xmlns:a16="http://schemas.microsoft.com/office/drawing/2014/main" id="{D304DE85-1F84-47C2-6D5C-20032139459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40685" y="3386706"/>
            <a:ext cx="644499" cy="769697"/>
          </a:xfrm>
          <a:prstGeom prst="rect">
            <a:avLst/>
          </a:prstGeom>
        </p:spPr>
      </p:pic>
      <p:pic>
        <p:nvPicPr>
          <p:cNvPr id="10473" name="Picture 10472">
            <a:extLst>
              <a:ext uri="{FF2B5EF4-FFF2-40B4-BE49-F238E27FC236}">
                <a16:creationId xmlns:a16="http://schemas.microsoft.com/office/drawing/2014/main" id="{B505D5EA-BBFF-DBAF-5FCD-E7EFD666892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278439" y="4300219"/>
            <a:ext cx="439432" cy="405994"/>
          </a:xfrm>
          <a:prstGeom prst="rect">
            <a:avLst/>
          </a:prstGeom>
        </p:spPr>
      </p:pic>
      <p:pic>
        <p:nvPicPr>
          <p:cNvPr id="10474" name="Picture 10473">
            <a:extLst>
              <a:ext uri="{FF2B5EF4-FFF2-40B4-BE49-F238E27FC236}">
                <a16:creationId xmlns:a16="http://schemas.microsoft.com/office/drawing/2014/main" id="{6856D6D3-71A4-30C5-16FE-C72F10A6903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9091" y="4098418"/>
            <a:ext cx="1009064" cy="1419287"/>
          </a:xfrm>
          <a:prstGeom prst="rect">
            <a:avLst/>
          </a:prstGeom>
        </p:spPr>
      </p:pic>
      <p:grpSp>
        <p:nvGrpSpPr>
          <p:cNvPr id="10475" name="Graphic 3">
            <a:extLst>
              <a:ext uri="{FF2B5EF4-FFF2-40B4-BE49-F238E27FC236}">
                <a16:creationId xmlns:a16="http://schemas.microsoft.com/office/drawing/2014/main" id="{42136D1B-4E92-8201-C214-012F4140E73C}"/>
              </a:ext>
            </a:extLst>
          </p:cNvPr>
          <p:cNvGrpSpPr/>
          <p:nvPr/>
        </p:nvGrpSpPr>
        <p:grpSpPr>
          <a:xfrm>
            <a:off x="295889" y="4276543"/>
            <a:ext cx="1338327" cy="361814"/>
            <a:chOff x="317176" y="4518451"/>
            <a:chExt cx="1302211" cy="338706"/>
          </a:xfrm>
          <a:solidFill>
            <a:srgbClr val="6D432E"/>
          </a:solidFill>
        </p:grpSpPr>
        <p:sp>
          <p:nvSpPr>
            <p:cNvPr id="10476" name="Freeform: Shape 10475">
              <a:extLst>
                <a:ext uri="{FF2B5EF4-FFF2-40B4-BE49-F238E27FC236}">
                  <a16:creationId xmlns:a16="http://schemas.microsoft.com/office/drawing/2014/main" id="{19D9D99D-B657-1B56-500F-65FBD08479DA}"/>
                </a:ext>
              </a:extLst>
            </p:cNvPr>
            <p:cNvSpPr/>
            <p:nvPr/>
          </p:nvSpPr>
          <p:spPr>
            <a:xfrm>
              <a:off x="1408423" y="4777857"/>
              <a:ext cx="2189" cy="632"/>
            </a:xfrm>
            <a:custGeom>
              <a:avLst/>
              <a:gdLst>
                <a:gd name="connsiteX0" fmla="*/ 0 w 2189"/>
                <a:gd name="connsiteY0" fmla="*/ 632 h 632"/>
                <a:gd name="connsiteX1" fmla="*/ 2150 w 2189"/>
                <a:gd name="connsiteY1" fmla="*/ 0 h 632"/>
                <a:gd name="connsiteX2" fmla="*/ 0 w 2189"/>
                <a:gd name="connsiteY2" fmla="*/ 632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89" h="632">
                  <a:moveTo>
                    <a:pt x="0" y="632"/>
                  </a:moveTo>
                  <a:cubicBezTo>
                    <a:pt x="1391" y="632"/>
                    <a:pt x="2403" y="379"/>
                    <a:pt x="2150" y="0"/>
                  </a:cubicBezTo>
                  <a:cubicBezTo>
                    <a:pt x="759" y="0"/>
                    <a:pt x="127" y="253"/>
                    <a:pt x="0" y="63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77" name="Freeform: Shape 10476">
              <a:extLst>
                <a:ext uri="{FF2B5EF4-FFF2-40B4-BE49-F238E27FC236}">
                  <a16:creationId xmlns:a16="http://schemas.microsoft.com/office/drawing/2014/main" id="{38A19541-195A-664C-A847-C532DBC00A94}"/>
                </a:ext>
              </a:extLst>
            </p:cNvPr>
            <p:cNvSpPr/>
            <p:nvPr/>
          </p:nvSpPr>
          <p:spPr>
            <a:xfrm>
              <a:off x="1440295" y="4769762"/>
              <a:ext cx="1391" cy="1644"/>
            </a:xfrm>
            <a:custGeom>
              <a:avLst/>
              <a:gdLst>
                <a:gd name="connsiteX0" fmla="*/ 1391 w 1391"/>
                <a:gd name="connsiteY0" fmla="*/ 0 h 1644"/>
                <a:gd name="connsiteX1" fmla="*/ 0 w 1391"/>
                <a:gd name="connsiteY1" fmla="*/ 1644 h 1644"/>
                <a:gd name="connsiteX2" fmla="*/ 1391 w 1391"/>
                <a:gd name="connsiteY2" fmla="*/ 0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1" h="1644">
                  <a:moveTo>
                    <a:pt x="1391" y="0"/>
                  </a:moveTo>
                  <a:cubicBezTo>
                    <a:pt x="1391" y="0"/>
                    <a:pt x="506" y="1012"/>
                    <a:pt x="0" y="1644"/>
                  </a:cubicBezTo>
                  <a:cubicBezTo>
                    <a:pt x="759" y="1265"/>
                    <a:pt x="1391" y="633"/>
                    <a:pt x="1391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78" name="Freeform: Shape 10477">
              <a:extLst>
                <a:ext uri="{FF2B5EF4-FFF2-40B4-BE49-F238E27FC236}">
                  <a16:creationId xmlns:a16="http://schemas.microsoft.com/office/drawing/2014/main" id="{E7E044E2-FA88-8BD7-687B-43E0E9EB3DFD}"/>
                </a:ext>
              </a:extLst>
            </p:cNvPr>
            <p:cNvSpPr/>
            <p:nvPr/>
          </p:nvSpPr>
          <p:spPr>
            <a:xfrm>
              <a:off x="1377942" y="4692105"/>
              <a:ext cx="3363" cy="1897"/>
            </a:xfrm>
            <a:custGeom>
              <a:avLst/>
              <a:gdLst>
                <a:gd name="connsiteX0" fmla="*/ 0 w 3363"/>
                <a:gd name="connsiteY0" fmla="*/ 0 h 1897"/>
                <a:gd name="connsiteX1" fmla="*/ 3288 w 3363"/>
                <a:gd name="connsiteY1" fmla="*/ 1897 h 1897"/>
                <a:gd name="connsiteX2" fmla="*/ 0 w 3363"/>
                <a:gd name="connsiteY2" fmla="*/ 0 h 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3" h="1897">
                  <a:moveTo>
                    <a:pt x="0" y="0"/>
                  </a:moveTo>
                  <a:lnTo>
                    <a:pt x="3288" y="1897"/>
                  </a:lnTo>
                  <a:cubicBezTo>
                    <a:pt x="3794" y="632"/>
                    <a:pt x="1644" y="632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79" name="Freeform: Shape 10478">
              <a:extLst>
                <a:ext uri="{FF2B5EF4-FFF2-40B4-BE49-F238E27FC236}">
                  <a16:creationId xmlns:a16="http://schemas.microsoft.com/office/drawing/2014/main" id="{35ADFEC8-6079-C680-5208-BE7D78D978FC}"/>
                </a:ext>
              </a:extLst>
            </p:cNvPr>
            <p:cNvSpPr/>
            <p:nvPr/>
          </p:nvSpPr>
          <p:spPr>
            <a:xfrm>
              <a:off x="1319003" y="4674272"/>
              <a:ext cx="2403" cy="1264"/>
            </a:xfrm>
            <a:custGeom>
              <a:avLst/>
              <a:gdLst>
                <a:gd name="connsiteX0" fmla="*/ 2403 w 2403"/>
                <a:gd name="connsiteY0" fmla="*/ 379 h 1264"/>
                <a:gd name="connsiteX1" fmla="*/ 1391 w 2403"/>
                <a:gd name="connsiteY1" fmla="*/ 0 h 1264"/>
                <a:gd name="connsiteX2" fmla="*/ 0 w 2403"/>
                <a:gd name="connsiteY2" fmla="*/ 1265 h 1264"/>
                <a:gd name="connsiteX3" fmla="*/ 2403 w 2403"/>
                <a:gd name="connsiteY3" fmla="*/ 253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3" h="1264">
                  <a:moveTo>
                    <a:pt x="2403" y="379"/>
                  </a:moveTo>
                  <a:lnTo>
                    <a:pt x="1391" y="0"/>
                  </a:lnTo>
                  <a:cubicBezTo>
                    <a:pt x="1391" y="0"/>
                    <a:pt x="506" y="759"/>
                    <a:pt x="0" y="1265"/>
                  </a:cubicBezTo>
                  <a:lnTo>
                    <a:pt x="2403" y="253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0" name="Freeform: Shape 10479">
              <a:extLst>
                <a:ext uri="{FF2B5EF4-FFF2-40B4-BE49-F238E27FC236}">
                  <a16:creationId xmlns:a16="http://schemas.microsoft.com/office/drawing/2014/main" id="{58929817-40C7-D255-A829-57F15FF20E3F}"/>
                </a:ext>
              </a:extLst>
            </p:cNvPr>
            <p:cNvSpPr/>
            <p:nvPr/>
          </p:nvSpPr>
          <p:spPr>
            <a:xfrm>
              <a:off x="1279289" y="4648217"/>
              <a:ext cx="4932" cy="2351"/>
            </a:xfrm>
            <a:custGeom>
              <a:avLst/>
              <a:gdLst>
                <a:gd name="connsiteX0" fmla="*/ 4933 w 4932"/>
                <a:gd name="connsiteY0" fmla="*/ 0 h 2351"/>
                <a:gd name="connsiteX1" fmla="*/ 1518 w 4932"/>
                <a:gd name="connsiteY1" fmla="*/ 0 h 2351"/>
                <a:gd name="connsiteX2" fmla="*/ 0 w 4932"/>
                <a:gd name="connsiteY2" fmla="*/ 2150 h 2351"/>
                <a:gd name="connsiteX3" fmla="*/ 4806 w 4932"/>
                <a:gd name="connsiteY3" fmla="*/ 0 h 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2" h="2351">
                  <a:moveTo>
                    <a:pt x="4933" y="0"/>
                  </a:moveTo>
                  <a:cubicBezTo>
                    <a:pt x="3541" y="632"/>
                    <a:pt x="2403" y="506"/>
                    <a:pt x="1518" y="0"/>
                  </a:cubicBezTo>
                  <a:cubicBezTo>
                    <a:pt x="1012" y="506"/>
                    <a:pt x="506" y="1138"/>
                    <a:pt x="0" y="2150"/>
                  </a:cubicBezTo>
                  <a:cubicBezTo>
                    <a:pt x="632" y="3035"/>
                    <a:pt x="3415" y="759"/>
                    <a:pt x="4806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1" name="Freeform: Shape 10480">
              <a:extLst>
                <a:ext uri="{FF2B5EF4-FFF2-40B4-BE49-F238E27FC236}">
                  <a16:creationId xmlns:a16="http://schemas.microsoft.com/office/drawing/2014/main" id="{DD6BE5E3-C0A3-3DB9-6D69-96E016B46742}"/>
                </a:ext>
              </a:extLst>
            </p:cNvPr>
            <p:cNvSpPr/>
            <p:nvPr/>
          </p:nvSpPr>
          <p:spPr>
            <a:xfrm>
              <a:off x="1257662" y="4532617"/>
              <a:ext cx="632" cy="2276"/>
            </a:xfrm>
            <a:custGeom>
              <a:avLst/>
              <a:gdLst>
                <a:gd name="connsiteX0" fmla="*/ 0 w 632"/>
                <a:gd name="connsiteY0" fmla="*/ 2277 h 2276"/>
                <a:gd name="connsiteX1" fmla="*/ 632 w 632"/>
                <a:gd name="connsiteY1" fmla="*/ 1897 h 2276"/>
                <a:gd name="connsiteX2" fmla="*/ 127 w 632"/>
                <a:gd name="connsiteY2" fmla="*/ 0 h 2276"/>
                <a:gd name="connsiteX3" fmla="*/ 127 w 63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2276">
                  <a:moveTo>
                    <a:pt x="0" y="2277"/>
                  </a:moveTo>
                  <a:lnTo>
                    <a:pt x="632" y="1897"/>
                  </a:lnTo>
                  <a:cubicBezTo>
                    <a:pt x="506" y="1265"/>
                    <a:pt x="379" y="633"/>
                    <a:pt x="127" y="0"/>
                  </a:cubicBezTo>
                  <a:lnTo>
                    <a:pt x="127" y="2277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2" name="Freeform: Shape 10481">
              <a:extLst>
                <a:ext uri="{FF2B5EF4-FFF2-40B4-BE49-F238E27FC236}">
                  <a16:creationId xmlns:a16="http://schemas.microsoft.com/office/drawing/2014/main" id="{9F7A3040-3D9C-D4A9-D1AE-15A942F86A52}"/>
                </a:ext>
              </a:extLst>
            </p:cNvPr>
            <p:cNvSpPr/>
            <p:nvPr/>
          </p:nvSpPr>
          <p:spPr>
            <a:xfrm>
              <a:off x="1604257" y="4823894"/>
              <a:ext cx="7576" cy="6323"/>
            </a:xfrm>
            <a:custGeom>
              <a:avLst/>
              <a:gdLst>
                <a:gd name="connsiteX0" fmla="*/ 1724 w 7576"/>
                <a:gd name="connsiteY0" fmla="*/ 6324 h 6323"/>
                <a:gd name="connsiteX1" fmla="*/ 4886 w 7576"/>
                <a:gd name="connsiteY1" fmla="*/ 3795 h 6323"/>
                <a:gd name="connsiteX2" fmla="*/ 6024 w 7576"/>
                <a:gd name="connsiteY2" fmla="*/ 0 h 6323"/>
                <a:gd name="connsiteX3" fmla="*/ 1724 w 7576"/>
                <a:gd name="connsiteY3" fmla="*/ 6324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6" h="6323">
                  <a:moveTo>
                    <a:pt x="1724" y="6324"/>
                  </a:moveTo>
                  <a:cubicBezTo>
                    <a:pt x="-426" y="3289"/>
                    <a:pt x="2609" y="3795"/>
                    <a:pt x="4886" y="3795"/>
                  </a:cubicBezTo>
                  <a:cubicBezTo>
                    <a:pt x="7289" y="3795"/>
                    <a:pt x="8933" y="3415"/>
                    <a:pt x="6024" y="0"/>
                  </a:cubicBezTo>
                  <a:cubicBezTo>
                    <a:pt x="6277" y="1897"/>
                    <a:pt x="-3968" y="633"/>
                    <a:pt x="1724" y="632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3" name="Freeform: Shape 10482">
              <a:extLst>
                <a:ext uri="{FF2B5EF4-FFF2-40B4-BE49-F238E27FC236}">
                  <a16:creationId xmlns:a16="http://schemas.microsoft.com/office/drawing/2014/main" id="{638AE432-9A75-CE0A-533E-CE48C9C46EF6}"/>
                </a:ext>
              </a:extLst>
            </p:cNvPr>
            <p:cNvSpPr/>
            <p:nvPr/>
          </p:nvSpPr>
          <p:spPr>
            <a:xfrm>
              <a:off x="1509099" y="4814662"/>
              <a:ext cx="1138" cy="2149"/>
            </a:xfrm>
            <a:custGeom>
              <a:avLst/>
              <a:gdLst>
                <a:gd name="connsiteX0" fmla="*/ 1138 w 1138"/>
                <a:gd name="connsiteY0" fmla="*/ 0 h 2149"/>
                <a:gd name="connsiteX1" fmla="*/ 0 w 1138"/>
                <a:gd name="connsiteY1" fmla="*/ 2150 h 2149"/>
                <a:gd name="connsiteX2" fmla="*/ 506 w 1138"/>
                <a:gd name="connsiteY2" fmla="*/ 2024 h 2149"/>
                <a:gd name="connsiteX3" fmla="*/ 1138 w 1138"/>
                <a:gd name="connsiteY3" fmla="*/ 127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" h="2149">
                  <a:moveTo>
                    <a:pt x="1138" y="0"/>
                  </a:moveTo>
                  <a:cubicBezTo>
                    <a:pt x="506" y="759"/>
                    <a:pt x="126" y="759"/>
                    <a:pt x="0" y="2150"/>
                  </a:cubicBezTo>
                  <a:cubicBezTo>
                    <a:pt x="253" y="2150"/>
                    <a:pt x="379" y="2150"/>
                    <a:pt x="506" y="2024"/>
                  </a:cubicBezTo>
                  <a:cubicBezTo>
                    <a:pt x="253" y="1391"/>
                    <a:pt x="253" y="885"/>
                    <a:pt x="1138" y="127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4" name="Freeform: Shape 10483">
              <a:extLst>
                <a:ext uri="{FF2B5EF4-FFF2-40B4-BE49-F238E27FC236}">
                  <a16:creationId xmlns:a16="http://schemas.microsoft.com/office/drawing/2014/main" id="{FD22637F-7217-BAD2-3006-8B6DD3C063A1}"/>
                </a:ext>
              </a:extLst>
            </p:cNvPr>
            <p:cNvSpPr/>
            <p:nvPr/>
          </p:nvSpPr>
          <p:spPr>
            <a:xfrm>
              <a:off x="1501637" y="4854628"/>
              <a:ext cx="505" cy="2529"/>
            </a:xfrm>
            <a:custGeom>
              <a:avLst/>
              <a:gdLst>
                <a:gd name="connsiteX0" fmla="*/ 0 w 505"/>
                <a:gd name="connsiteY0" fmla="*/ 2529 h 2529"/>
                <a:gd name="connsiteX1" fmla="*/ 506 w 505"/>
                <a:gd name="connsiteY1" fmla="*/ 1518 h 2529"/>
                <a:gd name="connsiteX2" fmla="*/ 0 w 505"/>
                <a:gd name="connsiteY2" fmla="*/ 0 h 2529"/>
                <a:gd name="connsiteX3" fmla="*/ 0 w 50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2529">
                  <a:moveTo>
                    <a:pt x="0" y="2529"/>
                  </a:moveTo>
                  <a:cubicBezTo>
                    <a:pt x="0" y="2529"/>
                    <a:pt x="379" y="1897"/>
                    <a:pt x="506" y="1518"/>
                  </a:cubicBezTo>
                  <a:cubicBezTo>
                    <a:pt x="379" y="1012"/>
                    <a:pt x="253" y="506"/>
                    <a:pt x="0" y="0"/>
                  </a:cubicBezTo>
                  <a:lnTo>
                    <a:pt x="0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5" name="Freeform: Shape 10484">
              <a:extLst>
                <a:ext uri="{FF2B5EF4-FFF2-40B4-BE49-F238E27FC236}">
                  <a16:creationId xmlns:a16="http://schemas.microsoft.com/office/drawing/2014/main" id="{AAE91CA6-B9C0-3798-77F9-73D5C11AD1B2}"/>
                </a:ext>
              </a:extLst>
            </p:cNvPr>
            <p:cNvSpPr/>
            <p:nvPr/>
          </p:nvSpPr>
          <p:spPr>
            <a:xfrm>
              <a:off x="1412344" y="4715124"/>
              <a:ext cx="379" cy="379"/>
            </a:xfrm>
            <a:custGeom>
              <a:avLst/>
              <a:gdLst>
                <a:gd name="connsiteX0" fmla="*/ 379 w 379"/>
                <a:gd name="connsiteY0" fmla="*/ 379 h 379"/>
                <a:gd name="connsiteX1" fmla="*/ 0 w 379"/>
                <a:gd name="connsiteY1" fmla="*/ 0 h 379"/>
                <a:gd name="connsiteX2" fmla="*/ 127 w 379"/>
                <a:gd name="connsiteY2" fmla="*/ 126 h 379"/>
                <a:gd name="connsiteX3" fmla="*/ 379 w 379"/>
                <a:gd name="connsiteY3" fmla="*/ 253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379">
                  <a:moveTo>
                    <a:pt x="379" y="379"/>
                  </a:moveTo>
                  <a:cubicBezTo>
                    <a:pt x="379" y="379"/>
                    <a:pt x="0" y="126"/>
                    <a:pt x="0" y="0"/>
                  </a:cubicBezTo>
                  <a:cubicBezTo>
                    <a:pt x="0" y="0"/>
                    <a:pt x="0" y="126"/>
                    <a:pt x="127" y="126"/>
                  </a:cubicBezTo>
                  <a:cubicBezTo>
                    <a:pt x="127" y="126"/>
                    <a:pt x="253" y="126"/>
                    <a:pt x="379" y="25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6" name="Freeform: Shape 10485">
              <a:extLst>
                <a:ext uri="{FF2B5EF4-FFF2-40B4-BE49-F238E27FC236}">
                  <a16:creationId xmlns:a16="http://schemas.microsoft.com/office/drawing/2014/main" id="{0D1CCBB8-7672-ABBA-AD39-E0DD46EF6579}"/>
                </a:ext>
              </a:extLst>
            </p:cNvPr>
            <p:cNvSpPr/>
            <p:nvPr/>
          </p:nvSpPr>
          <p:spPr>
            <a:xfrm>
              <a:off x="1462808" y="4658209"/>
              <a:ext cx="1770" cy="1264"/>
            </a:xfrm>
            <a:custGeom>
              <a:avLst/>
              <a:gdLst>
                <a:gd name="connsiteX0" fmla="*/ 759 w 1770"/>
                <a:gd name="connsiteY0" fmla="*/ 126 h 1264"/>
                <a:gd name="connsiteX1" fmla="*/ 0 w 1770"/>
                <a:gd name="connsiteY1" fmla="*/ 0 h 1264"/>
                <a:gd name="connsiteX2" fmla="*/ 632 w 1770"/>
                <a:gd name="connsiteY2" fmla="*/ 1264 h 1264"/>
                <a:gd name="connsiteX3" fmla="*/ 1771 w 1770"/>
                <a:gd name="connsiteY3" fmla="*/ 632 h 1264"/>
                <a:gd name="connsiteX4" fmla="*/ 885 w 1770"/>
                <a:gd name="connsiteY4" fmla="*/ 126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0" h="1264">
                  <a:moveTo>
                    <a:pt x="759" y="126"/>
                  </a:moveTo>
                  <a:cubicBezTo>
                    <a:pt x="759" y="126"/>
                    <a:pt x="253" y="126"/>
                    <a:pt x="0" y="0"/>
                  </a:cubicBezTo>
                  <a:cubicBezTo>
                    <a:pt x="127" y="506"/>
                    <a:pt x="379" y="885"/>
                    <a:pt x="632" y="1264"/>
                  </a:cubicBezTo>
                  <a:lnTo>
                    <a:pt x="1771" y="632"/>
                  </a:lnTo>
                  <a:lnTo>
                    <a:pt x="885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7" name="Freeform: Shape 10486">
              <a:extLst>
                <a:ext uri="{FF2B5EF4-FFF2-40B4-BE49-F238E27FC236}">
                  <a16:creationId xmlns:a16="http://schemas.microsoft.com/office/drawing/2014/main" id="{2B864041-F5EF-1857-B434-32BF15CF6986}"/>
                </a:ext>
              </a:extLst>
            </p:cNvPr>
            <p:cNvSpPr/>
            <p:nvPr/>
          </p:nvSpPr>
          <p:spPr>
            <a:xfrm>
              <a:off x="1376171" y="4690840"/>
              <a:ext cx="505" cy="632"/>
            </a:xfrm>
            <a:custGeom>
              <a:avLst/>
              <a:gdLst>
                <a:gd name="connsiteX0" fmla="*/ 379 w 505"/>
                <a:gd name="connsiteY0" fmla="*/ 633 h 632"/>
                <a:gd name="connsiteX1" fmla="*/ 0 w 505"/>
                <a:gd name="connsiteY1" fmla="*/ 0 h 632"/>
                <a:gd name="connsiteX2" fmla="*/ 253 w 505"/>
                <a:gd name="connsiteY2" fmla="*/ 506 h 632"/>
                <a:gd name="connsiteX3" fmla="*/ 506 w 505"/>
                <a:gd name="connsiteY3" fmla="*/ 506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632">
                  <a:moveTo>
                    <a:pt x="379" y="633"/>
                  </a:moveTo>
                  <a:cubicBezTo>
                    <a:pt x="379" y="633"/>
                    <a:pt x="0" y="253"/>
                    <a:pt x="0" y="0"/>
                  </a:cubicBezTo>
                  <a:cubicBezTo>
                    <a:pt x="127" y="253"/>
                    <a:pt x="0" y="253"/>
                    <a:pt x="253" y="506"/>
                  </a:cubicBezTo>
                  <a:lnTo>
                    <a:pt x="506" y="50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8" name="Freeform: Shape 10487">
              <a:extLst>
                <a:ext uri="{FF2B5EF4-FFF2-40B4-BE49-F238E27FC236}">
                  <a16:creationId xmlns:a16="http://schemas.microsoft.com/office/drawing/2014/main" id="{5FFB1820-2720-308C-4D33-27E14B1C3073}"/>
                </a:ext>
              </a:extLst>
            </p:cNvPr>
            <p:cNvSpPr/>
            <p:nvPr/>
          </p:nvSpPr>
          <p:spPr>
            <a:xfrm>
              <a:off x="1264219" y="4610527"/>
              <a:ext cx="5079" cy="8221"/>
            </a:xfrm>
            <a:custGeom>
              <a:avLst/>
              <a:gdLst>
                <a:gd name="connsiteX0" fmla="*/ 1664 w 5079"/>
                <a:gd name="connsiteY0" fmla="*/ 0 h 8221"/>
                <a:gd name="connsiteX1" fmla="*/ 3435 w 5079"/>
                <a:gd name="connsiteY1" fmla="*/ 8221 h 8221"/>
                <a:gd name="connsiteX2" fmla="*/ 5079 w 5079"/>
                <a:gd name="connsiteY2" fmla="*/ 759 h 8221"/>
                <a:gd name="connsiteX3" fmla="*/ 1538 w 5079"/>
                <a:gd name="connsiteY3" fmla="*/ 0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79" h="8221">
                  <a:moveTo>
                    <a:pt x="1664" y="0"/>
                  </a:moveTo>
                  <a:cubicBezTo>
                    <a:pt x="-3395" y="8980"/>
                    <a:pt x="4826" y="-1897"/>
                    <a:pt x="3435" y="8221"/>
                  </a:cubicBezTo>
                  <a:cubicBezTo>
                    <a:pt x="3814" y="5439"/>
                    <a:pt x="4447" y="3036"/>
                    <a:pt x="5079" y="759"/>
                  </a:cubicBezTo>
                  <a:cubicBezTo>
                    <a:pt x="3561" y="1771"/>
                    <a:pt x="1538" y="3162"/>
                    <a:pt x="1538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9" name="Freeform: Shape 10488">
              <a:extLst>
                <a:ext uri="{FF2B5EF4-FFF2-40B4-BE49-F238E27FC236}">
                  <a16:creationId xmlns:a16="http://schemas.microsoft.com/office/drawing/2014/main" id="{5A81EAFF-A869-D64C-ED83-8C3040D09DC2}"/>
                </a:ext>
              </a:extLst>
            </p:cNvPr>
            <p:cNvSpPr/>
            <p:nvPr/>
          </p:nvSpPr>
          <p:spPr>
            <a:xfrm>
              <a:off x="1273598" y="4642839"/>
              <a:ext cx="2717" cy="3510"/>
            </a:xfrm>
            <a:custGeom>
              <a:avLst/>
              <a:gdLst>
                <a:gd name="connsiteX0" fmla="*/ 0 w 2717"/>
                <a:gd name="connsiteY0" fmla="*/ 2722 h 3510"/>
                <a:gd name="connsiteX1" fmla="*/ 2150 w 2717"/>
                <a:gd name="connsiteY1" fmla="*/ 1078 h 3510"/>
                <a:gd name="connsiteX2" fmla="*/ 0 w 2717"/>
                <a:gd name="connsiteY2" fmla="*/ 2722 h 3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7" h="3510">
                  <a:moveTo>
                    <a:pt x="0" y="2722"/>
                  </a:moveTo>
                  <a:cubicBezTo>
                    <a:pt x="2783" y="3860"/>
                    <a:pt x="3288" y="4113"/>
                    <a:pt x="2150" y="1078"/>
                  </a:cubicBezTo>
                  <a:cubicBezTo>
                    <a:pt x="-1138" y="-1958"/>
                    <a:pt x="632" y="2343"/>
                    <a:pt x="0" y="272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0" name="Freeform: Shape 10489">
              <a:extLst>
                <a:ext uri="{FF2B5EF4-FFF2-40B4-BE49-F238E27FC236}">
                  <a16:creationId xmlns:a16="http://schemas.microsoft.com/office/drawing/2014/main" id="{6D3D6874-4190-A4A9-87E0-82C835FB103C}"/>
                </a:ext>
              </a:extLst>
            </p:cNvPr>
            <p:cNvSpPr/>
            <p:nvPr/>
          </p:nvSpPr>
          <p:spPr>
            <a:xfrm>
              <a:off x="1376171" y="4739913"/>
              <a:ext cx="1897" cy="7968"/>
            </a:xfrm>
            <a:custGeom>
              <a:avLst/>
              <a:gdLst>
                <a:gd name="connsiteX0" fmla="*/ 506 w 1897"/>
                <a:gd name="connsiteY0" fmla="*/ 2150 h 7968"/>
                <a:gd name="connsiteX1" fmla="*/ 0 w 1897"/>
                <a:gd name="connsiteY1" fmla="*/ 0 h 7968"/>
                <a:gd name="connsiteX2" fmla="*/ 506 w 1897"/>
                <a:gd name="connsiteY2" fmla="*/ 3162 h 7968"/>
                <a:gd name="connsiteX3" fmla="*/ 1897 w 1897"/>
                <a:gd name="connsiteY3" fmla="*/ 7968 h 7968"/>
                <a:gd name="connsiteX4" fmla="*/ 632 w 1897"/>
                <a:gd name="connsiteY4" fmla="*/ 3162 h 7968"/>
                <a:gd name="connsiteX5" fmla="*/ 632 w 1897"/>
                <a:gd name="connsiteY5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7" h="7968">
                  <a:moveTo>
                    <a:pt x="506" y="2150"/>
                  </a:moveTo>
                  <a:lnTo>
                    <a:pt x="0" y="0"/>
                  </a:lnTo>
                  <a:lnTo>
                    <a:pt x="506" y="3162"/>
                  </a:lnTo>
                  <a:cubicBezTo>
                    <a:pt x="885" y="4806"/>
                    <a:pt x="1391" y="6450"/>
                    <a:pt x="1897" y="7968"/>
                  </a:cubicBezTo>
                  <a:lnTo>
                    <a:pt x="632" y="3162"/>
                  </a:lnTo>
                  <a:lnTo>
                    <a:pt x="632" y="215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1" name="Freeform: Shape 10490">
              <a:extLst>
                <a:ext uri="{FF2B5EF4-FFF2-40B4-BE49-F238E27FC236}">
                  <a16:creationId xmlns:a16="http://schemas.microsoft.com/office/drawing/2014/main" id="{2244F4AA-3255-66FA-E9EA-A00557E16D73}"/>
                </a:ext>
              </a:extLst>
            </p:cNvPr>
            <p:cNvSpPr/>
            <p:nvPr/>
          </p:nvSpPr>
          <p:spPr>
            <a:xfrm>
              <a:off x="1497364" y="4845331"/>
              <a:ext cx="4146" cy="3225"/>
            </a:xfrm>
            <a:custGeom>
              <a:avLst/>
              <a:gdLst>
                <a:gd name="connsiteX0" fmla="*/ 226 w 4146"/>
                <a:gd name="connsiteY0" fmla="*/ 3226 h 3225"/>
                <a:gd name="connsiteX1" fmla="*/ 4147 w 4146"/>
                <a:gd name="connsiteY1" fmla="*/ 2088 h 3225"/>
                <a:gd name="connsiteX2" fmla="*/ 226 w 4146"/>
                <a:gd name="connsiteY2" fmla="*/ 3226 h 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6" h="3225">
                  <a:moveTo>
                    <a:pt x="226" y="3226"/>
                  </a:moveTo>
                  <a:lnTo>
                    <a:pt x="4147" y="2088"/>
                  </a:lnTo>
                  <a:cubicBezTo>
                    <a:pt x="3388" y="-442"/>
                    <a:pt x="-1039" y="-1327"/>
                    <a:pt x="226" y="322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2" name="Freeform: Shape 10491">
              <a:extLst>
                <a:ext uri="{FF2B5EF4-FFF2-40B4-BE49-F238E27FC236}">
                  <a16:creationId xmlns:a16="http://schemas.microsoft.com/office/drawing/2014/main" id="{CB332B73-121B-4DC5-33C5-FCB454836879}"/>
                </a:ext>
              </a:extLst>
            </p:cNvPr>
            <p:cNvSpPr/>
            <p:nvPr/>
          </p:nvSpPr>
          <p:spPr>
            <a:xfrm>
              <a:off x="1590550" y="4845143"/>
              <a:ext cx="2234" cy="8600"/>
            </a:xfrm>
            <a:custGeom>
              <a:avLst/>
              <a:gdLst>
                <a:gd name="connsiteX0" fmla="*/ 1012 w 2234"/>
                <a:gd name="connsiteY0" fmla="*/ 8600 h 8600"/>
                <a:gd name="connsiteX1" fmla="*/ 0 w 2234"/>
                <a:gd name="connsiteY1" fmla="*/ 0 h 8600"/>
                <a:gd name="connsiteX2" fmla="*/ 1012 w 2234"/>
                <a:gd name="connsiteY2" fmla="*/ 8600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4" h="8600">
                  <a:moveTo>
                    <a:pt x="1012" y="8600"/>
                  </a:moveTo>
                  <a:cubicBezTo>
                    <a:pt x="2783" y="6703"/>
                    <a:pt x="2783" y="1518"/>
                    <a:pt x="0" y="0"/>
                  </a:cubicBezTo>
                  <a:cubicBezTo>
                    <a:pt x="885" y="3162"/>
                    <a:pt x="253" y="6956"/>
                    <a:pt x="1012" y="860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3" name="Freeform: Shape 10492">
              <a:extLst>
                <a:ext uri="{FF2B5EF4-FFF2-40B4-BE49-F238E27FC236}">
                  <a16:creationId xmlns:a16="http://schemas.microsoft.com/office/drawing/2014/main" id="{6FBE70D7-AE85-F189-5368-123CEFEA105E}"/>
                </a:ext>
              </a:extLst>
            </p:cNvPr>
            <p:cNvSpPr/>
            <p:nvPr/>
          </p:nvSpPr>
          <p:spPr>
            <a:xfrm>
              <a:off x="1617743" y="4679837"/>
              <a:ext cx="1644" cy="5565"/>
            </a:xfrm>
            <a:custGeom>
              <a:avLst/>
              <a:gdLst>
                <a:gd name="connsiteX0" fmla="*/ 1644 w 1644"/>
                <a:gd name="connsiteY0" fmla="*/ 5565 h 5565"/>
                <a:gd name="connsiteX1" fmla="*/ 0 w 1644"/>
                <a:gd name="connsiteY1" fmla="*/ 0 h 5565"/>
                <a:gd name="connsiteX2" fmla="*/ 0 w 1644"/>
                <a:gd name="connsiteY2" fmla="*/ 2403 h 5565"/>
                <a:gd name="connsiteX3" fmla="*/ 1644 w 1644"/>
                <a:gd name="connsiteY3" fmla="*/ 5438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4" h="5565">
                  <a:moveTo>
                    <a:pt x="1644" y="5565"/>
                  </a:moveTo>
                  <a:cubicBezTo>
                    <a:pt x="1138" y="3415"/>
                    <a:pt x="632" y="1644"/>
                    <a:pt x="0" y="0"/>
                  </a:cubicBezTo>
                  <a:lnTo>
                    <a:pt x="0" y="2403"/>
                  </a:lnTo>
                  <a:cubicBezTo>
                    <a:pt x="632" y="3289"/>
                    <a:pt x="1138" y="4427"/>
                    <a:pt x="1644" y="543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4" name="Freeform: Shape 10493">
              <a:extLst>
                <a:ext uri="{FF2B5EF4-FFF2-40B4-BE49-F238E27FC236}">
                  <a16:creationId xmlns:a16="http://schemas.microsoft.com/office/drawing/2014/main" id="{8BDAF628-67B9-C1BB-324A-543358F50C43}"/>
                </a:ext>
              </a:extLst>
            </p:cNvPr>
            <p:cNvSpPr/>
            <p:nvPr/>
          </p:nvSpPr>
          <p:spPr>
            <a:xfrm>
              <a:off x="672577" y="4570413"/>
              <a:ext cx="13659" cy="10995"/>
            </a:xfrm>
            <a:custGeom>
              <a:avLst/>
              <a:gdLst>
                <a:gd name="connsiteX0" fmla="*/ 126 w 13659"/>
                <a:gd name="connsiteY0" fmla="*/ 273 h 10995"/>
                <a:gd name="connsiteX1" fmla="*/ 5944 w 13659"/>
                <a:gd name="connsiteY1" fmla="*/ 8494 h 10995"/>
                <a:gd name="connsiteX2" fmla="*/ 3415 w 13659"/>
                <a:gd name="connsiteY2" fmla="*/ 9759 h 10995"/>
                <a:gd name="connsiteX3" fmla="*/ 13660 w 13659"/>
                <a:gd name="connsiteY3" fmla="*/ 9127 h 10995"/>
                <a:gd name="connsiteX4" fmla="*/ 4300 w 13659"/>
                <a:gd name="connsiteY4" fmla="*/ 6977 h 10995"/>
                <a:gd name="connsiteX5" fmla="*/ 4427 w 13659"/>
                <a:gd name="connsiteY5" fmla="*/ 2424 h 10995"/>
                <a:gd name="connsiteX6" fmla="*/ 0 w 13659"/>
                <a:gd name="connsiteY6" fmla="*/ 273 h 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59" h="10995">
                  <a:moveTo>
                    <a:pt x="126" y="273"/>
                  </a:moveTo>
                  <a:cubicBezTo>
                    <a:pt x="0" y="4574"/>
                    <a:pt x="1771" y="6724"/>
                    <a:pt x="5944" y="8494"/>
                  </a:cubicBezTo>
                  <a:cubicBezTo>
                    <a:pt x="5565" y="9633"/>
                    <a:pt x="4174" y="9506"/>
                    <a:pt x="3415" y="9759"/>
                  </a:cubicBezTo>
                  <a:cubicBezTo>
                    <a:pt x="6324" y="10518"/>
                    <a:pt x="10877" y="12415"/>
                    <a:pt x="13660" y="9127"/>
                  </a:cubicBezTo>
                  <a:cubicBezTo>
                    <a:pt x="8853" y="7989"/>
                    <a:pt x="9865" y="6597"/>
                    <a:pt x="4300" y="6977"/>
                  </a:cubicBezTo>
                  <a:cubicBezTo>
                    <a:pt x="2783" y="5459"/>
                    <a:pt x="3035" y="3309"/>
                    <a:pt x="4427" y="2424"/>
                  </a:cubicBezTo>
                  <a:cubicBezTo>
                    <a:pt x="3035" y="2550"/>
                    <a:pt x="2783" y="-991"/>
                    <a:pt x="0" y="27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5" name="Freeform: Shape 10494">
              <a:extLst>
                <a:ext uri="{FF2B5EF4-FFF2-40B4-BE49-F238E27FC236}">
                  <a16:creationId xmlns:a16="http://schemas.microsoft.com/office/drawing/2014/main" id="{91ACB16A-7D78-66C5-0361-62B73638D00F}"/>
                </a:ext>
              </a:extLst>
            </p:cNvPr>
            <p:cNvSpPr/>
            <p:nvPr/>
          </p:nvSpPr>
          <p:spPr>
            <a:xfrm>
              <a:off x="684087" y="4608377"/>
              <a:ext cx="715" cy="2529"/>
            </a:xfrm>
            <a:custGeom>
              <a:avLst/>
              <a:gdLst>
                <a:gd name="connsiteX0" fmla="*/ 506 w 715"/>
                <a:gd name="connsiteY0" fmla="*/ 2529 h 2529"/>
                <a:gd name="connsiteX1" fmla="*/ 632 w 715"/>
                <a:gd name="connsiteY1" fmla="*/ 0 h 2529"/>
                <a:gd name="connsiteX2" fmla="*/ 0 w 715"/>
                <a:gd name="connsiteY2" fmla="*/ 2024 h 2529"/>
                <a:gd name="connsiteX3" fmla="*/ 506 w 71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5" h="2529">
                  <a:moveTo>
                    <a:pt x="506" y="2529"/>
                  </a:moveTo>
                  <a:cubicBezTo>
                    <a:pt x="759" y="1644"/>
                    <a:pt x="759" y="885"/>
                    <a:pt x="632" y="0"/>
                  </a:cubicBezTo>
                  <a:cubicBezTo>
                    <a:pt x="379" y="632"/>
                    <a:pt x="253" y="1391"/>
                    <a:pt x="0" y="2024"/>
                  </a:cubicBezTo>
                  <a:lnTo>
                    <a:pt x="506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6" name="Freeform: Shape 10495">
              <a:extLst>
                <a:ext uri="{FF2B5EF4-FFF2-40B4-BE49-F238E27FC236}">
                  <a16:creationId xmlns:a16="http://schemas.microsoft.com/office/drawing/2014/main" id="{F43E7F34-5FAB-C731-37B2-458752844D78}"/>
                </a:ext>
              </a:extLst>
            </p:cNvPr>
            <p:cNvSpPr/>
            <p:nvPr/>
          </p:nvSpPr>
          <p:spPr>
            <a:xfrm>
              <a:off x="521816" y="4576009"/>
              <a:ext cx="3025" cy="3277"/>
            </a:xfrm>
            <a:custGeom>
              <a:avLst/>
              <a:gdLst>
                <a:gd name="connsiteX0" fmla="*/ 0 w 3025"/>
                <a:gd name="connsiteY0" fmla="*/ 369 h 3277"/>
                <a:gd name="connsiteX1" fmla="*/ 2024 w 3025"/>
                <a:gd name="connsiteY1" fmla="*/ 3278 h 3277"/>
                <a:gd name="connsiteX2" fmla="*/ 0 w 3025"/>
                <a:gd name="connsiteY2" fmla="*/ 369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5" h="3277">
                  <a:moveTo>
                    <a:pt x="0" y="369"/>
                  </a:moveTo>
                  <a:cubicBezTo>
                    <a:pt x="885" y="1254"/>
                    <a:pt x="1518" y="2266"/>
                    <a:pt x="2024" y="3278"/>
                  </a:cubicBezTo>
                  <a:cubicBezTo>
                    <a:pt x="1138" y="874"/>
                    <a:pt x="5944" y="-769"/>
                    <a:pt x="0" y="369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7" name="Freeform: Shape 10496">
              <a:extLst>
                <a:ext uri="{FF2B5EF4-FFF2-40B4-BE49-F238E27FC236}">
                  <a16:creationId xmlns:a16="http://schemas.microsoft.com/office/drawing/2014/main" id="{D3C4A614-C9EA-15C8-F82A-C220EBC798D7}"/>
                </a:ext>
              </a:extLst>
            </p:cNvPr>
            <p:cNvSpPr/>
            <p:nvPr/>
          </p:nvSpPr>
          <p:spPr>
            <a:xfrm>
              <a:off x="682949" y="4609878"/>
              <a:ext cx="1264" cy="1913"/>
            </a:xfrm>
            <a:custGeom>
              <a:avLst/>
              <a:gdLst>
                <a:gd name="connsiteX0" fmla="*/ 632 w 1264"/>
                <a:gd name="connsiteY0" fmla="*/ 1914 h 1913"/>
                <a:gd name="connsiteX1" fmla="*/ 1265 w 1264"/>
                <a:gd name="connsiteY1" fmla="*/ 523 h 1913"/>
                <a:gd name="connsiteX2" fmla="*/ 0 w 1264"/>
                <a:gd name="connsiteY2" fmla="*/ 17 h 1913"/>
                <a:gd name="connsiteX3" fmla="*/ 632 w 1264"/>
                <a:gd name="connsiteY3" fmla="*/ 1914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" h="1913">
                  <a:moveTo>
                    <a:pt x="632" y="1914"/>
                  </a:moveTo>
                  <a:lnTo>
                    <a:pt x="1265" y="523"/>
                  </a:lnTo>
                  <a:cubicBezTo>
                    <a:pt x="1265" y="523"/>
                    <a:pt x="506" y="-110"/>
                    <a:pt x="0" y="17"/>
                  </a:cubicBezTo>
                  <a:cubicBezTo>
                    <a:pt x="632" y="649"/>
                    <a:pt x="885" y="1282"/>
                    <a:pt x="632" y="191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8" name="Freeform: Shape 10497">
              <a:extLst>
                <a:ext uri="{FF2B5EF4-FFF2-40B4-BE49-F238E27FC236}">
                  <a16:creationId xmlns:a16="http://schemas.microsoft.com/office/drawing/2014/main" id="{6E790EA1-0240-C8A5-F1FA-D6711CC6436D}"/>
                </a:ext>
              </a:extLst>
            </p:cNvPr>
            <p:cNvSpPr/>
            <p:nvPr/>
          </p:nvSpPr>
          <p:spPr>
            <a:xfrm>
              <a:off x="350313" y="4683631"/>
              <a:ext cx="379" cy="2529"/>
            </a:xfrm>
            <a:custGeom>
              <a:avLst/>
              <a:gdLst>
                <a:gd name="connsiteX0" fmla="*/ 379 w 379"/>
                <a:gd name="connsiteY0" fmla="*/ 2530 h 2529"/>
                <a:gd name="connsiteX1" fmla="*/ 126 w 379"/>
                <a:gd name="connsiteY1" fmla="*/ 0 h 2529"/>
                <a:gd name="connsiteX2" fmla="*/ 0 w 379"/>
                <a:gd name="connsiteY2" fmla="*/ 885 h 2529"/>
                <a:gd name="connsiteX3" fmla="*/ 379 w 37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2529">
                  <a:moveTo>
                    <a:pt x="379" y="2530"/>
                  </a:moveTo>
                  <a:cubicBezTo>
                    <a:pt x="379" y="1391"/>
                    <a:pt x="379" y="506"/>
                    <a:pt x="126" y="0"/>
                  </a:cubicBezTo>
                  <a:cubicBezTo>
                    <a:pt x="126" y="253"/>
                    <a:pt x="0" y="506"/>
                    <a:pt x="0" y="885"/>
                  </a:cubicBezTo>
                  <a:cubicBezTo>
                    <a:pt x="253" y="1265"/>
                    <a:pt x="379" y="2024"/>
                    <a:pt x="379" y="253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9" name="Freeform: Shape 10498">
              <a:extLst>
                <a:ext uri="{FF2B5EF4-FFF2-40B4-BE49-F238E27FC236}">
                  <a16:creationId xmlns:a16="http://schemas.microsoft.com/office/drawing/2014/main" id="{DCDB0293-50C6-FCFD-04FE-36DDD797F97E}"/>
                </a:ext>
              </a:extLst>
            </p:cNvPr>
            <p:cNvSpPr/>
            <p:nvPr/>
          </p:nvSpPr>
          <p:spPr>
            <a:xfrm>
              <a:off x="317176" y="4518451"/>
              <a:ext cx="2276" cy="885"/>
            </a:xfrm>
            <a:custGeom>
              <a:avLst/>
              <a:gdLst>
                <a:gd name="connsiteX0" fmla="*/ 0 w 2276"/>
                <a:gd name="connsiteY0" fmla="*/ 885 h 885"/>
                <a:gd name="connsiteX1" fmla="*/ 2277 w 2276"/>
                <a:gd name="connsiteY1" fmla="*/ 0 h 885"/>
                <a:gd name="connsiteX2" fmla="*/ 0 w 2276"/>
                <a:gd name="connsiteY2" fmla="*/ 885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6" h="885">
                  <a:moveTo>
                    <a:pt x="0" y="885"/>
                  </a:moveTo>
                  <a:cubicBezTo>
                    <a:pt x="632" y="633"/>
                    <a:pt x="1391" y="506"/>
                    <a:pt x="2277" y="0"/>
                  </a:cubicBezTo>
                  <a:cubicBezTo>
                    <a:pt x="1518" y="253"/>
                    <a:pt x="759" y="633"/>
                    <a:pt x="0" y="885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0" name="Freeform: Shape 10499">
              <a:extLst>
                <a:ext uri="{FF2B5EF4-FFF2-40B4-BE49-F238E27FC236}">
                  <a16:creationId xmlns:a16="http://schemas.microsoft.com/office/drawing/2014/main" id="{C641F061-E982-22C9-279E-14618143BE9A}"/>
                </a:ext>
              </a:extLst>
            </p:cNvPr>
            <p:cNvSpPr/>
            <p:nvPr/>
          </p:nvSpPr>
          <p:spPr>
            <a:xfrm>
              <a:off x="354360" y="4535526"/>
              <a:ext cx="1517" cy="1012"/>
            </a:xfrm>
            <a:custGeom>
              <a:avLst/>
              <a:gdLst>
                <a:gd name="connsiteX0" fmla="*/ 632 w 1517"/>
                <a:gd name="connsiteY0" fmla="*/ 0 h 1012"/>
                <a:gd name="connsiteX1" fmla="*/ 0 w 1517"/>
                <a:gd name="connsiteY1" fmla="*/ 506 h 1012"/>
                <a:gd name="connsiteX2" fmla="*/ 1518 w 1517"/>
                <a:gd name="connsiteY2" fmla="*/ 1012 h 1012"/>
                <a:gd name="connsiteX3" fmla="*/ 632 w 1517"/>
                <a:gd name="connsiteY3" fmla="*/ 0 h 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7" h="1012">
                  <a:moveTo>
                    <a:pt x="632" y="0"/>
                  </a:moveTo>
                  <a:lnTo>
                    <a:pt x="0" y="506"/>
                  </a:lnTo>
                  <a:lnTo>
                    <a:pt x="1518" y="1012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1" name="Freeform: Shape 10500">
              <a:extLst>
                <a:ext uri="{FF2B5EF4-FFF2-40B4-BE49-F238E27FC236}">
                  <a16:creationId xmlns:a16="http://schemas.microsoft.com/office/drawing/2014/main" id="{92ACD734-4F16-F5A6-F90C-8292406274E6}"/>
                </a:ext>
              </a:extLst>
            </p:cNvPr>
            <p:cNvSpPr/>
            <p:nvPr/>
          </p:nvSpPr>
          <p:spPr>
            <a:xfrm>
              <a:off x="621860" y="4642652"/>
              <a:ext cx="252" cy="1517"/>
            </a:xfrm>
            <a:custGeom>
              <a:avLst/>
              <a:gdLst>
                <a:gd name="connsiteX0" fmla="*/ 0 w 252"/>
                <a:gd name="connsiteY0" fmla="*/ 1518 h 1517"/>
                <a:gd name="connsiteX1" fmla="*/ 253 w 252"/>
                <a:gd name="connsiteY1" fmla="*/ 0 h 1517"/>
                <a:gd name="connsiteX2" fmla="*/ 253 w 252"/>
                <a:gd name="connsiteY2" fmla="*/ 0 h 1517"/>
                <a:gd name="connsiteX3" fmla="*/ 126 w 252"/>
                <a:gd name="connsiteY3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" h="1517">
                  <a:moveTo>
                    <a:pt x="0" y="1518"/>
                  </a:moveTo>
                  <a:cubicBezTo>
                    <a:pt x="126" y="885"/>
                    <a:pt x="253" y="379"/>
                    <a:pt x="253" y="0"/>
                  </a:cubicBezTo>
                  <a:lnTo>
                    <a:pt x="253" y="0"/>
                  </a:lnTo>
                  <a:cubicBezTo>
                    <a:pt x="253" y="0"/>
                    <a:pt x="126" y="1518"/>
                    <a:pt x="126" y="151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2" name="Freeform: Shape 10501">
              <a:extLst>
                <a:ext uri="{FF2B5EF4-FFF2-40B4-BE49-F238E27FC236}">
                  <a16:creationId xmlns:a16="http://schemas.microsoft.com/office/drawing/2014/main" id="{0EDAB52F-E739-8FBD-16E8-A8B8EE564011}"/>
                </a:ext>
              </a:extLst>
            </p:cNvPr>
            <p:cNvSpPr/>
            <p:nvPr/>
          </p:nvSpPr>
          <p:spPr>
            <a:xfrm>
              <a:off x="412423" y="4764071"/>
              <a:ext cx="2393" cy="751"/>
            </a:xfrm>
            <a:custGeom>
              <a:avLst/>
              <a:gdLst>
                <a:gd name="connsiteX0" fmla="*/ 2393 w 2393"/>
                <a:gd name="connsiteY0" fmla="*/ 0 h 751"/>
                <a:gd name="connsiteX1" fmla="*/ 1255 w 2393"/>
                <a:gd name="connsiteY1" fmla="*/ 253 h 751"/>
                <a:gd name="connsiteX2" fmla="*/ 2393 w 2393"/>
                <a:gd name="connsiteY2" fmla="*/ 0 h 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3" h="751">
                  <a:moveTo>
                    <a:pt x="2393" y="0"/>
                  </a:moveTo>
                  <a:cubicBezTo>
                    <a:pt x="2393" y="0"/>
                    <a:pt x="1634" y="127"/>
                    <a:pt x="1255" y="253"/>
                  </a:cubicBezTo>
                  <a:cubicBezTo>
                    <a:pt x="-1275" y="1012"/>
                    <a:pt x="496" y="885"/>
                    <a:pt x="2393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3" name="Freeform: Shape 10502">
              <a:extLst>
                <a:ext uri="{FF2B5EF4-FFF2-40B4-BE49-F238E27FC236}">
                  <a16:creationId xmlns:a16="http://schemas.microsoft.com/office/drawing/2014/main" id="{737AEA12-C801-D0BD-9124-2011EFD87B82}"/>
                </a:ext>
              </a:extLst>
            </p:cNvPr>
            <p:cNvSpPr/>
            <p:nvPr/>
          </p:nvSpPr>
          <p:spPr>
            <a:xfrm>
              <a:off x="432776" y="4681734"/>
              <a:ext cx="1651" cy="2150"/>
            </a:xfrm>
            <a:custGeom>
              <a:avLst/>
              <a:gdLst>
                <a:gd name="connsiteX0" fmla="*/ 0 w 1651"/>
                <a:gd name="connsiteY0" fmla="*/ 0 h 2150"/>
                <a:gd name="connsiteX1" fmla="*/ 1391 w 1651"/>
                <a:gd name="connsiteY1" fmla="*/ 2150 h 2150"/>
                <a:gd name="connsiteX2" fmla="*/ 0 w 1651"/>
                <a:gd name="connsiteY2" fmla="*/ 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2150">
                  <a:moveTo>
                    <a:pt x="0" y="0"/>
                  </a:moveTo>
                  <a:cubicBezTo>
                    <a:pt x="506" y="759"/>
                    <a:pt x="885" y="1391"/>
                    <a:pt x="1391" y="2150"/>
                  </a:cubicBezTo>
                  <a:cubicBezTo>
                    <a:pt x="1771" y="1138"/>
                    <a:pt x="2024" y="506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4" name="Freeform: Shape 10503">
              <a:extLst>
                <a:ext uri="{FF2B5EF4-FFF2-40B4-BE49-F238E27FC236}">
                  <a16:creationId xmlns:a16="http://schemas.microsoft.com/office/drawing/2014/main" id="{69053549-EBE7-0489-896E-FCEC0E13FC97}"/>
                </a:ext>
              </a:extLst>
            </p:cNvPr>
            <p:cNvSpPr/>
            <p:nvPr/>
          </p:nvSpPr>
          <p:spPr>
            <a:xfrm>
              <a:off x="358787" y="4690587"/>
              <a:ext cx="12647" cy="126"/>
            </a:xfrm>
            <a:custGeom>
              <a:avLst/>
              <a:gdLst>
                <a:gd name="connsiteX0" fmla="*/ 0 w 12647"/>
                <a:gd name="connsiteY0" fmla="*/ 126 h 126"/>
                <a:gd name="connsiteX1" fmla="*/ 0 w 12647"/>
                <a:gd name="connsiteY1" fmla="*/ 126 h 126"/>
                <a:gd name="connsiteX2" fmla="*/ 0 w 12647"/>
                <a:gd name="connsiteY2" fmla="*/ 0 h 126"/>
                <a:gd name="connsiteX3" fmla="*/ 0 w 12647"/>
                <a:gd name="connsiteY3" fmla="*/ 126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7" h="126">
                  <a:moveTo>
                    <a:pt x="0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5" name="Freeform: Shape 10504">
              <a:extLst>
                <a:ext uri="{FF2B5EF4-FFF2-40B4-BE49-F238E27FC236}">
                  <a16:creationId xmlns:a16="http://schemas.microsoft.com/office/drawing/2014/main" id="{C4A465CC-CA82-871B-3051-32058EBF14C6}"/>
                </a:ext>
              </a:extLst>
            </p:cNvPr>
            <p:cNvSpPr/>
            <p:nvPr/>
          </p:nvSpPr>
          <p:spPr>
            <a:xfrm>
              <a:off x="433939" y="4683884"/>
              <a:ext cx="677" cy="2655"/>
            </a:xfrm>
            <a:custGeom>
              <a:avLst/>
              <a:gdLst>
                <a:gd name="connsiteX0" fmla="*/ 355 w 677"/>
                <a:gd name="connsiteY0" fmla="*/ 2656 h 2655"/>
                <a:gd name="connsiteX1" fmla="*/ 229 w 677"/>
                <a:gd name="connsiteY1" fmla="*/ 0 h 2655"/>
                <a:gd name="connsiteX2" fmla="*/ 355 w 677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" h="2655">
                  <a:moveTo>
                    <a:pt x="355" y="2656"/>
                  </a:moveTo>
                  <a:cubicBezTo>
                    <a:pt x="861" y="1518"/>
                    <a:pt x="735" y="759"/>
                    <a:pt x="229" y="0"/>
                  </a:cubicBezTo>
                  <a:cubicBezTo>
                    <a:pt x="102" y="759"/>
                    <a:pt x="-277" y="1897"/>
                    <a:pt x="355" y="265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6" name="Freeform: Shape 10505">
              <a:extLst>
                <a:ext uri="{FF2B5EF4-FFF2-40B4-BE49-F238E27FC236}">
                  <a16:creationId xmlns:a16="http://schemas.microsoft.com/office/drawing/2014/main" id="{F43E6318-F5C5-18A3-E52C-12CCCF06F24F}"/>
                </a:ext>
              </a:extLst>
            </p:cNvPr>
            <p:cNvSpPr/>
            <p:nvPr/>
          </p:nvSpPr>
          <p:spPr>
            <a:xfrm>
              <a:off x="689272" y="4586623"/>
              <a:ext cx="632" cy="1391"/>
            </a:xfrm>
            <a:custGeom>
              <a:avLst/>
              <a:gdLst>
                <a:gd name="connsiteX0" fmla="*/ 0 w 632"/>
                <a:gd name="connsiteY0" fmla="*/ 0 h 1391"/>
                <a:gd name="connsiteX1" fmla="*/ 632 w 632"/>
                <a:gd name="connsiteY1" fmla="*/ 1391 h 1391"/>
                <a:gd name="connsiteX2" fmla="*/ 632 w 632"/>
                <a:gd name="connsiteY2" fmla="*/ 0 h 1391"/>
                <a:gd name="connsiteX3" fmla="*/ 0 w 632"/>
                <a:gd name="connsiteY3" fmla="*/ 0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1391">
                  <a:moveTo>
                    <a:pt x="0" y="0"/>
                  </a:moveTo>
                  <a:cubicBezTo>
                    <a:pt x="0" y="0"/>
                    <a:pt x="506" y="885"/>
                    <a:pt x="632" y="1391"/>
                  </a:cubicBezTo>
                  <a:cubicBezTo>
                    <a:pt x="632" y="885"/>
                    <a:pt x="632" y="506"/>
                    <a:pt x="632" y="0"/>
                  </a:cubicBezTo>
                  <a:cubicBezTo>
                    <a:pt x="379" y="0"/>
                    <a:pt x="253" y="0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7" name="Freeform: Shape 10506">
              <a:extLst>
                <a:ext uri="{FF2B5EF4-FFF2-40B4-BE49-F238E27FC236}">
                  <a16:creationId xmlns:a16="http://schemas.microsoft.com/office/drawing/2014/main" id="{ADD469AD-3AB2-A33A-94E9-6CD12BB51071}"/>
                </a:ext>
              </a:extLst>
            </p:cNvPr>
            <p:cNvSpPr/>
            <p:nvPr/>
          </p:nvSpPr>
          <p:spPr>
            <a:xfrm>
              <a:off x="686869" y="4582702"/>
              <a:ext cx="1644" cy="2655"/>
            </a:xfrm>
            <a:custGeom>
              <a:avLst/>
              <a:gdLst>
                <a:gd name="connsiteX0" fmla="*/ 0 w 1644"/>
                <a:gd name="connsiteY0" fmla="*/ 0 h 2655"/>
                <a:gd name="connsiteX1" fmla="*/ 1644 w 1644"/>
                <a:gd name="connsiteY1" fmla="*/ 2656 h 2655"/>
                <a:gd name="connsiteX2" fmla="*/ 0 w 1644"/>
                <a:gd name="connsiteY2" fmla="*/ 0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" h="2655">
                  <a:moveTo>
                    <a:pt x="0" y="0"/>
                  </a:moveTo>
                  <a:lnTo>
                    <a:pt x="1644" y="2656"/>
                  </a:lnTo>
                  <a:cubicBezTo>
                    <a:pt x="1391" y="1644"/>
                    <a:pt x="1138" y="379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8" name="Freeform: Shape 10507">
              <a:extLst>
                <a:ext uri="{FF2B5EF4-FFF2-40B4-BE49-F238E27FC236}">
                  <a16:creationId xmlns:a16="http://schemas.microsoft.com/office/drawing/2014/main" id="{197B222E-5C70-747B-AE63-1E64FF4A372C}"/>
                </a:ext>
              </a:extLst>
            </p:cNvPr>
            <p:cNvSpPr/>
            <p:nvPr/>
          </p:nvSpPr>
          <p:spPr>
            <a:xfrm>
              <a:off x="671186" y="4619380"/>
              <a:ext cx="7588" cy="5185"/>
            </a:xfrm>
            <a:custGeom>
              <a:avLst/>
              <a:gdLst>
                <a:gd name="connsiteX0" fmla="*/ 0 w 7588"/>
                <a:gd name="connsiteY0" fmla="*/ 5186 h 5185"/>
                <a:gd name="connsiteX1" fmla="*/ 7589 w 7588"/>
                <a:gd name="connsiteY1" fmla="*/ 885 h 5185"/>
                <a:gd name="connsiteX2" fmla="*/ 7083 w 7588"/>
                <a:gd name="connsiteY2" fmla="*/ 0 h 5185"/>
                <a:gd name="connsiteX3" fmla="*/ 127 w 7588"/>
                <a:gd name="connsiteY3" fmla="*/ 518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" h="5185">
                  <a:moveTo>
                    <a:pt x="0" y="5186"/>
                  </a:moveTo>
                  <a:cubicBezTo>
                    <a:pt x="1771" y="4047"/>
                    <a:pt x="5944" y="3921"/>
                    <a:pt x="7589" y="885"/>
                  </a:cubicBezTo>
                  <a:lnTo>
                    <a:pt x="7083" y="0"/>
                  </a:lnTo>
                  <a:cubicBezTo>
                    <a:pt x="7462" y="2530"/>
                    <a:pt x="253" y="2403"/>
                    <a:pt x="127" y="518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9" name="Freeform: Shape 10508">
              <a:extLst>
                <a:ext uri="{FF2B5EF4-FFF2-40B4-BE49-F238E27FC236}">
                  <a16:creationId xmlns:a16="http://schemas.microsoft.com/office/drawing/2014/main" id="{01F92F93-4265-1087-5EA3-340AC2EFFDAC}"/>
                </a:ext>
              </a:extLst>
            </p:cNvPr>
            <p:cNvSpPr/>
            <p:nvPr/>
          </p:nvSpPr>
          <p:spPr>
            <a:xfrm>
              <a:off x="455795" y="4662762"/>
              <a:ext cx="2529" cy="3035"/>
            </a:xfrm>
            <a:custGeom>
              <a:avLst/>
              <a:gdLst>
                <a:gd name="connsiteX0" fmla="*/ 2024 w 2529"/>
                <a:gd name="connsiteY0" fmla="*/ 3035 h 3035"/>
                <a:gd name="connsiteX1" fmla="*/ 2530 w 2529"/>
                <a:gd name="connsiteY1" fmla="*/ 0 h 3035"/>
                <a:gd name="connsiteX2" fmla="*/ 0 w 2529"/>
                <a:gd name="connsiteY2" fmla="*/ 1391 h 3035"/>
                <a:gd name="connsiteX3" fmla="*/ 2024 w 2529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9" h="3035">
                  <a:moveTo>
                    <a:pt x="2024" y="3035"/>
                  </a:moveTo>
                  <a:cubicBezTo>
                    <a:pt x="2024" y="2024"/>
                    <a:pt x="2403" y="1012"/>
                    <a:pt x="2530" y="0"/>
                  </a:cubicBezTo>
                  <a:cubicBezTo>
                    <a:pt x="1518" y="253"/>
                    <a:pt x="759" y="1012"/>
                    <a:pt x="0" y="1391"/>
                  </a:cubicBezTo>
                  <a:lnTo>
                    <a:pt x="2024" y="3035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10510" name="Picture 10509">
            <a:extLst>
              <a:ext uri="{FF2B5EF4-FFF2-40B4-BE49-F238E27FC236}">
                <a16:creationId xmlns:a16="http://schemas.microsoft.com/office/drawing/2014/main" id="{B6C6BC07-F914-C9F0-A7A7-5F8A4648839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82022" y="4271816"/>
            <a:ext cx="496395" cy="263897"/>
          </a:xfrm>
          <a:prstGeom prst="rect">
            <a:avLst/>
          </a:prstGeom>
        </p:spPr>
      </p:pic>
      <p:pic>
        <p:nvPicPr>
          <p:cNvPr id="10511" name="Picture 10510">
            <a:extLst>
              <a:ext uri="{FF2B5EF4-FFF2-40B4-BE49-F238E27FC236}">
                <a16:creationId xmlns:a16="http://schemas.microsoft.com/office/drawing/2014/main" id="{D4BDE5E5-B23C-80A6-9EF5-0D0CA71F499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30219" y="3962841"/>
            <a:ext cx="820271" cy="282504"/>
          </a:xfrm>
          <a:prstGeom prst="rect">
            <a:avLst/>
          </a:prstGeom>
        </p:spPr>
      </p:pic>
      <p:pic>
        <p:nvPicPr>
          <p:cNvPr id="10512" name="Picture 10511">
            <a:extLst>
              <a:ext uri="{FF2B5EF4-FFF2-40B4-BE49-F238E27FC236}">
                <a16:creationId xmlns:a16="http://schemas.microsoft.com/office/drawing/2014/main" id="{6155F7C8-3F3C-5316-7AD4-3745EDBF26F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877615">
            <a:off x="2635561" y="4864627"/>
            <a:ext cx="803614" cy="1137962"/>
          </a:xfrm>
          <a:prstGeom prst="rect">
            <a:avLst/>
          </a:prstGeom>
        </p:spPr>
      </p:pic>
      <p:grpSp>
        <p:nvGrpSpPr>
          <p:cNvPr id="10513" name="Group 10512">
            <a:extLst>
              <a:ext uri="{FF2B5EF4-FFF2-40B4-BE49-F238E27FC236}">
                <a16:creationId xmlns:a16="http://schemas.microsoft.com/office/drawing/2014/main" id="{65A8BF9F-7292-F44A-5A0D-A75FEE28BD0F}"/>
              </a:ext>
            </a:extLst>
          </p:cNvPr>
          <p:cNvGrpSpPr/>
          <p:nvPr/>
        </p:nvGrpSpPr>
        <p:grpSpPr>
          <a:xfrm>
            <a:off x="10670296" y="4720490"/>
            <a:ext cx="811118" cy="713779"/>
            <a:chOff x="10574764" y="4761349"/>
            <a:chExt cx="821112" cy="695185"/>
          </a:xfrm>
        </p:grpSpPr>
        <p:grpSp>
          <p:nvGrpSpPr>
            <p:cNvPr id="10514" name="Graphic 3">
              <a:extLst>
                <a:ext uri="{FF2B5EF4-FFF2-40B4-BE49-F238E27FC236}">
                  <a16:creationId xmlns:a16="http://schemas.microsoft.com/office/drawing/2014/main" id="{45910DFA-0204-0516-BE01-5296D55CA695}"/>
                </a:ext>
              </a:extLst>
            </p:cNvPr>
            <p:cNvGrpSpPr/>
            <p:nvPr/>
          </p:nvGrpSpPr>
          <p:grpSpPr>
            <a:xfrm>
              <a:off x="10574764" y="4845245"/>
              <a:ext cx="717252" cy="611289"/>
              <a:chOff x="10504424" y="4845245"/>
              <a:chExt cx="717252" cy="611289"/>
            </a:xfrm>
            <a:solidFill>
              <a:srgbClr val="F76C59"/>
            </a:solidFill>
          </p:grpSpPr>
          <p:sp>
            <p:nvSpPr>
              <p:cNvPr id="10548" name="Freeform: Shape 10547">
                <a:extLst>
                  <a:ext uri="{FF2B5EF4-FFF2-40B4-BE49-F238E27FC236}">
                    <a16:creationId xmlns:a16="http://schemas.microsoft.com/office/drawing/2014/main" id="{DD9C8A1F-5878-9BC1-DBCD-EE97DE54FFD5}"/>
                  </a:ext>
                </a:extLst>
              </p:cNvPr>
              <p:cNvSpPr/>
              <p:nvPr/>
            </p:nvSpPr>
            <p:spPr>
              <a:xfrm>
                <a:off x="10505001" y="4845245"/>
                <a:ext cx="701794" cy="611289"/>
              </a:xfrm>
              <a:custGeom>
                <a:avLst/>
                <a:gdLst>
                  <a:gd name="connsiteX0" fmla="*/ 695934 w 701794"/>
                  <a:gd name="connsiteY0" fmla="*/ 162801 h 611289"/>
                  <a:gd name="connsiteX1" fmla="*/ 694669 w 701794"/>
                  <a:gd name="connsiteY1" fmla="*/ 160398 h 611289"/>
                  <a:gd name="connsiteX2" fmla="*/ 680125 w 701794"/>
                  <a:gd name="connsiteY2" fmla="*/ 134849 h 611289"/>
                  <a:gd name="connsiteX3" fmla="*/ 678859 w 701794"/>
                  <a:gd name="connsiteY3" fmla="*/ 135861 h 611289"/>
                  <a:gd name="connsiteX4" fmla="*/ 644963 w 701794"/>
                  <a:gd name="connsiteY4" fmla="*/ 109807 h 611289"/>
                  <a:gd name="connsiteX5" fmla="*/ 645469 w 701794"/>
                  <a:gd name="connsiteY5" fmla="*/ 108795 h 611289"/>
                  <a:gd name="connsiteX6" fmla="*/ 655840 w 701794"/>
                  <a:gd name="connsiteY6" fmla="*/ 113601 h 611289"/>
                  <a:gd name="connsiteX7" fmla="*/ 649137 w 701794"/>
                  <a:gd name="connsiteY7" fmla="*/ 108669 h 611289"/>
                  <a:gd name="connsiteX8" fmla="*/ 649770 w 701794"/>
                  <a:gd name="connsiteY8" fmla="*/ 108669 h 611289"/>
                  <a:gd name="connsiteX9" fmla="*/ 625865 w 701794"/>
                  <a:gd name="connsiteY9" fmla="*/ 88432 h 611289"/>
                  <a:gd name="connsiteX10" fmla="*/ 615874 w 701794"/>
                  <a:gd name="connsiteY10" fmla="*/ 85776 h 611289"/>
                  <a:gd name="connsiteX11" fmla="*/ 579827 w 701794"/>
                  <a:gd name="connsiteY11" fmla="*/ 46821 h 611289"/>
                  <a:gd name="connsiteX12" fmla="*/ 579448 w 701794"/>
                  <a:gd name="connsiteY12" fmla="*/ 45936 h 611289"/>
                  <a:gd name="connsiteX13" fmla="*/ 592855 w 701794"/>
                  <a:gd name="connsiteY13" fmla="*/ 50995 h 611289"/>
                  <a:gd name="connsiteX14" fmla="*/ 619036 w 701794"/>
                  <a:gd name="connsiteY14" fmla="*/ 73255 h 611289"/>
                  <a:gd name="connsiteX15" fmla="*/ 611068 w 701794"/>
                  <a:gd name="connsiteY15" fmla="*/ 64148 h 611289"/>
                  <a:gd name="connsiteX16" fmla="*/ 593993 w 701794"/>
                  <a:gd name="connsiteY16" fmla="*/ 44038 h 611289"/>
                  <a:gd name="connsiteX17" fmla="*/ 618403 w 701794"/>
                  <a:gd name="connsiteY17" fmla="*/ 63390 h 611289"/>
                  <a:gd name="connsiteX18" fmla="*/ 621565 w 701794"/>
                  <a:gd name="connsiteY18" fmla="*/ 60228 h 611289"/>
                  <a:gd name="connsiteX19" fmla="*/ 591084 w 701794"/>
                  <a:gd name="connsiteY19" fmla="*/ 24308 h 611289"/>
                  <a:gd name="connsiteX20" fmla="*/ 598293 w 701794"/>
                  <a:gd name="connsiteY20" fmla="*/ 36197 h 611289"/>
                  <a:gd name="connsiteX21" fmla="*/ 603479 w 701794"/>
                  <a:gd name="connsiteY21" fmla="*/ 46568 h 611289"/>
                  <a:gd name="connsiteX22" fmla="*/ 578310 w 701794"/>
                  <a:gd name="connsiteY22" fmla="*/ 25193 h 611289"/>
                  <a:gd name="connsiteX23" fmla="*/ 573630 w 701794"/>
                  <a:gd name="connsiteY23" fmla="*/ 17858 h 611289"/>
                  <a:gd name="connsiteX24" fmla="*/ 572745 w 701794"/>
                  <a:gd name="connsiteY24" fmla="*/ 16846 h 611289"/>
                  <a:gd name="connsiteX25" fmla="*/ 569077 w 701794"/>
                  <a:gd name="connsiteY25" fmla="*/ 14822 h 611289"/>
                  <a:gd name="connsiteX26" fmla="*/ 559844 w 701794"/>
                  <a:gd name="connsiteY26" fmla="*/ 13557 h 611289"/>
                  <a:gd name="connsiteX27" fmla="*/ 558074 w 701794"/>
                  <a:gd name="connsiteY27" fmla="*/ 13811 h 611289"/>
                  <a:gd name="connsiteX28" fmla="*/ 555670 w 701794"/>
                  <a:gd name="connsiteY28" fmla="*/ 14190 h 611289"/>
                  <a:gd name="connsiteX29" fmla="*/ 551370 w 701794"/>
                  <a:gd name="connsiteY29" fmla="*/ 15075 h 611289"/>
                  <a:gd name="connsiteX30" fmla="*/ 543655 w 701794"/>
                  <a:gd name="connsiteY30" fmla="*/ 16846 h 611289"/>
                  <a:gd name="connsiteX31" fmla="*/ 534801 w 701794"/>
                  <a:gd name="connsiteY31" fmla="*/ 17731 h 611289"/>
                  <a:gd name="connsiteX32" fmla="*/ 555038 w 701794"/>
                  <a:gd name="connsiteY32" fmla="*/ 9637 h 611289"/>
                  <a:gd name="connsiteX33" fmla="*/ 541125 w 701794"/>
                  <a:gd name="connsiteY33" fmla="*/ 9889 h 611289"/>
                  <a:gd name="connsiteX34" fmla="*/ 550359 w 701794"/>
                  <a:gd name="connsiteY34" fmla="*/ 7234 h 611289"/>
                  <a:gd name="connsiteX35" fmla="*/ 554658 w 701794"/>
                  <a:gd name="connsiteY35" fmla="*/ 5969 h 611289"/>
                  <a:gd name="connsiteX36" fmla="*/ 557441 w 701794"/>
                  <a:gd name="connsiteY36" fmla="*/ 5336 h 611289"/>
                  <a:gd name="connsiteX37" fmla="*/ 559338 w 701794"/>
                  <a:gd name="connsiteY37" fmla="*/ 4957 h 611289"/>
                  <a:gd name="connsiteX38" fmla="*/ 559591 w 701794"/>
                  <a:gd name="connsiteY38" fmla="*/ 4957 h 611289"/>
                  <a:gd name="connsiteX39" fmla="*/ 561362 w 701794"/>
                  <a:gd name="connsiteY39" fmla="*/ 4830 h 611289"/>
                  <a:gd name="connsiteX40" fmla="*/ 565283 w 701794"/>
                  <a:gd name="connsiteY40" fmla="*/ 4830 h 611289"/>
                  <a:gd name="connsiteX41" fmla="*/ 572745 w 701794"/>
                  <a:gd name="connsiteY41" fmla="*/ 6728 h 611289"/>
                  <a:gd name="connsiteX42" fmla="*/ 575401 w 701794"/>
                  <a:gd name="connsiteY42" fmla="*/ 7866 h 611289"/>
                  <a:gd name="connsiteX43" fmla="*/ 579701 w 701794"/>
                  <a:gd name="connsiteY43" fmla="*/ 11660 h 611289"/>
                  <a:gd name="connsiteX44" fmla="*/ 580713 w 701794"/>
                  <a:gd name="connsiteY44" fmla="*/ 10649 h 611289"/>
                  <a:gd name="connsiteX45" fmla="*/ 576539 w 701794"/>
                  <a:gd name="connsiteY45" fmla="*/ 6854 h 611289"/>
                  <a:gd name="connsiteX46" fmla="*/ 573251 w 701794"/>
                  <a:gd name="connsiteY46" fmla="*/ 5463 h 611289"/>
                  <a:gd name="connsiteX47" fmla="*/ 564524 w 701794"/>
                  <a:gd name="connsiteY47" fmla="*/ 3313 h 611289"/>
                  <a:gd name="connsiteX48" fmla="*/ 559971 w 701794"/>
                  <a:gd name="connsiteY48" fmla="*/ 3313 h 611289"/>
                  <a:gd name="connsiteX49" fmla="*/ 558959 w 701794"/>
                  <a:gd name="connsiteY49" fmla="*/ 3313 h 611289"/>
                  <a:gd name="connsiteX50" fmla="*/ 556809 w 701794"/>
                  <a:gd name="connsiteY50" fmla="*/ 3819 h 611289"/>
                  <a:gd name="connsiteX51" fmla="*/ 553900 w 701794"/>
                  <a:gd name="connsiteY51" fmla="*/ 4578 h 611289"/>
                  <a:gd name="connsiteX52" fmla="*/ 549093 w 701794"/>
                  <a:gd name="connsiteY52" fmla="*/ 6348 h 611289"/>
                  <a:gd name="connsiteX53" fmla="*/ 550359 w 701794"/>
                  <a:gd name="connsiteY53" fmla="*/ 4704 h 611289"/>
                  <a:gd name="connsiteX54" fmla="*/ 553521 w 701794"/>
                  <a:gd name="connsiteY54" fmla="*/ 3566 h 611289"/>
                  <a:gd name="connsiteX55" fmla="*/ 555924 w 701794"/>
                  <a:gd name="connsiteY55" fmla="*/ 2933 h 611289"/>
                  <a:gd name="connsiteX56" fmla="*/ 558453 w 701794"/>
                  <a:gd name="connsiteY56" fmla="*/ 2427 h 611289"/>
                  <a:gd name="connsiteX57" fmla="*/ 559086 w 701794"/>
                  <a:gd name="connsiteY57" fmla="*/ 2427 h 611289"/>
                  <a:gd name="connsiteX58" fmla="*/ 559465 w 701794"/>
                  <a:gd name="connsiteY58" fmla="*/ 2301 h 611289"/>
                  <a:gd name="connsiteX59" fmla="*/ 562247 w 701794"/>
                  <a:gd name="connsiteY59" fmla="*/ 2175 h 611289"/>
                  <a:gd name="connsiteX60" fmla="*/ 573883 w 701794"/>
                  <a:gd name="connsiteY60" fmla="*/ 4451 h 611289"/>
                  <a:gd name="connsiteX61" fmla="*/ 577424 w 701794"/>
                  <a:gd name="connsiteY61" fmla="*/ 5969 h 611289"/>
                  <a:gd name="connsiteX62" fmla="*/ 581598 w 701794"/>
                  <a:gd name="connsiteY62" fmla="*/ 9763 h 611289"/>
                  <a:gd name="connsiteX63" fmla="*/ 600317 w 701794"/>
                  <a:gd name="connsiteY63" fmla="*/ 27217 h 611289"/>
                  <a:gd name="connsiteX64" fmla="*/ 583116 w 701794"/>
                  <a:gd name="connsiteY64" fmla="*/ 8372 h 611289"/>
                  <a:gd name="connsiteX65" fmla="*/ 580334 w 701794"/>
                  <a:gd name="connsiteY65" fmla="*/ 5210 h 611289"/>
                  <a:gd name="connsiteX66" fmla="*/ 574642 w 701794"/>
                  <a:gd name="connsiteY66" fmla="*/ 2554 h 611289"/>
                  <a:gd name="connsiteX67" fmla="*/ 559086 w 701794"/>
                  <a:gd name="connsiteY67" fmla="*/ 151 h 611289"/>
                  <a:gd name="connsiteX68" fmla="*/ 557441 w 701794"/>
                  <a:gd name="connsiteY68" fmla="*/ 404 h 611289"/>
                  <a:gd name="connsiteX69" fmla="*/ 554785 w 701794"/>
                  <a:gd name="connsiteY69" fmla="*/ 783 h 611289"/>
                  <a:gd name="connsiteX70" fmla="*/ 551876 w 701794"/>
                  <a:gd name="connsiteY70" fmla="*/ 1289 h 611289"/>
                  <a:gd name="connsiteX71" fmla="*/ 547955 w 701794"/>
                  <a:gd name="connsiteY71" fmla="*/ 1922 h 611289"/>
                  <a:gd name="connsiteX72" fmla="*/ 530375 w 701794"/>
                  <a:gd name="connsiteY72" fmla="*/ 10649 h 611289"/>
                  <a:gd name="connsiteX73" fmla="*/ 501285 w 701794"/>
                  <a:gd name="connsiteY73" fmla="*/ 19628 h 611289"/>
                  <a:gd name="connsiteX74" fmla="*/ 515956 w 701794"/>
                  <a:gd name="connsiteY74" fmla="*/ 12040 h 611289"/>
                  <a:gd name="connsiteX75" fmla="*/ 461951 w 701794"/>
                  <a:gd name="connsiteY75" fmla="*/ 30379 h 611289"/>
                  <a:gd name="connsiteX76" fmla="*/ 457018 w 701794"/>
                  <a:gd name="connsiteY76" fmla="*/ 39612 h 611289"/>
                  <a:gd name="connsiteX77" fmla="*/ 366587 w 701794"/>
                  <a:gd name="connsiteY77" fmla="*/ 71737 h 611289"/>
                  <a:gd name="connsiteX78" fmla="*/ 431596 w 701794"/>
                  <a:gd name="connsiteY78" fmla="*/ 40877 h 611289"/>
                  <a:gd name="connsiteX79" fmla="*/ 372531 w 701794"/>
                  <a:gd name="connsiteY79" fmla="*/ 65413 h 611289"/>
                  <a:gd name="connsiteX80" fmla="*/ 346097 w 701794"/>
                  <a:gd name="connsiteY80" fmla="*/ 84891 h 611289"/>
                  <a:gd name="connsiteX81" fmla="*/ 307901 w 701794"/>
                  <a:gd name="connsiteY81" fmla="*/ 97412 h 611289"/>
                  <a:gd name="connsiteX82" fmla="*/ 249089 w 701794"/>
                  <a:gd name="connsiteY82" fmla="*/ 123087 h 611289"/>
                  <a:gd name="connsiteX83" fmla="*/ 251492 w 701794"/>
                  <a:gd name="connsiteY83" fmla="*/ 128020 h 611289"/>
                  <a:gd name="connsiteX84" fmla="*/ 199004 w 701794"/>
                  <a:gd name="connsiteY84" fmla="*/ 149394 h 611289"/>
                  <a:gd name="connsiteX85" fmla="*/ 241248 w 701794"/>
                  <a:gd name="connsiteY85" fmla="*/ 125237 h 611289"/>
                  <a:gd name="connsiteX86" fmla="*/ 176870 w 701794"/>
                  <a:gd name="connsiteY86" fmla="*/ 159765 h 611289"/>
                  <a:gd name="connsiteX87" fmla="*/ 193312 w 701794"/>
                  <a:gd name="connsiteY87" fmla="*/ 156098 h 611289"/>
                  <a:gd name="connsiteX88" fmla="*/ 148540 w 701794"/>
                  <a:gd name="connsiteY88" fmla="*/ 175195 h 611289"/>
                  <a:gd name="connsiteX89" fmla="*/ 119703 w 701794"/>
                  <a:gd name="connsiteY89" fmla="*/ 190752 h 611289"/>
                  <a:gd name="connsiteX90" fmla="*/ 99593 w 701794"/>
                  <a:gd name="connsiteY90" fmla="*/ 207953 h 611289"/>
                  <a:gd name="connsiteX91" fmla="*/ 76321 w 701794"/>
                  <a:gd name="connsiteY91" fmla="*/ 224395 h 611289"/>
                  <a:gd name="connsiteX92" fmla="*/ 51784 w 701794"/>
                  <a:gd name="connsiteY92" fmla="*/ 255129 h 611289"/>
                  <a:gd name="connsiteX93" fmla="*/ 39895 w 701794"/>
                  <a:gd name="connsiteY93" fmla="*/ 280678 h 611289"/>
                  <a:gd name="connsiteX94" fmla="*/ 31421 w 701794"/>
                  <a:gd name="connsiteY94" fmla="*/ 298005 h 611289"/>
                  <a:gd name="connsiteX95" fmla="*/ 19280 w 701794"/>
                  <a:gd name="connsiteY95" fmla="*/ 325324 h 611289"/>
                  <a:gd name="connsiteX96" fmla="*/ 31548 w 701794"/>
                  <a:gd name="connsiteY96" fmla="*/ 306352 h 611289"/>
                  <a:gd name="connsiteX97" fmla="*/ 41414 w 701794"/>
                  <a:gd name="connsiteY97" fmla="*/ 297246 h 611289"/>
                  <a:gd name="connsiteX98" fmla="*/ 19154 w 701794"/>
                  <a:gd name="connsiteY98" fmla="*/ 334936 h 611289"/>
                  <a:gd name="connsiteX99" fmla="*/ 9035 w 701794"/>
                  <a:gd name="connsiteY99" fmla="*/ 370477 h 611289"/>
                  <a:gd name="connsiteX100" fmla="*/ 13335 w 701794"/>
                  <a:gd name="connsiteY100" fmla="*/ 371109 h 611289"/>
                  <a:gd name="connsiteX101" fmla="*/ 10427 w 701794"/>
                  <a:gd name="connsiteY101" fmla="*/ 385275 h 611289"/>
                  <a:gd name="connsiteX102" fmla="*/ 9161 w 701794"/>
                  <a:gd name="connsiteY102" fmla="*/ 404372 h 611289"/>
                  <a:gd name="connsiteX103" fmla="*/ 7770 w 701794"/>
                  <a:gd name="connsiteY103" fmla="*/ 432577 h 611289"/>
                  <a:gd name="connsiteX104" fmla="*/ 182 w 701794"/>
                  <a:gd name="connsiteY104" fmla="*/ 414997 h 611289"/>
                  <a:gd name="connsiteX105" fmla="*/ 13715 w 701794"/>
                  <a:gd name="connsiteY105" fmla="*/ 489492 h 611289"/>
                  <a:gd name="connsiteX106" fmla="*/ 48622 w 701794"/>
                  <a:gd name="connsiteY106" fmla="*/ 536289 h 611289"/>
                  <a:gd name="connsiteX107" fmla="*/ 63926 w 701794"/>
                  <a:gd name="connsiteY107" fmla="*/ 557284 h 611289"/>
                  <a:gd name="connsiteX108" fmla="*/ 68859 w 701794"/>
                  <a:gd name="connsiteY108" fmla="*/ 562090 h 611289"/>
                  <a:gd name="connsiteX109" fmla="*/ 75056 w 701794"/>
                  <a:gd name="connsiteY109" fmla="*/ 567529 h 611289"/>
                  <a:gd name="connsiteX110" fmla="*/ 89222 w 701794"/>
                  <a:gd name="connsiteY110" fmla="*/ 577647 h 611289"/>
                  <a:gd name="connsiteX111" fmla="*/ 157267 w 701794"/>
                  <a:gd name="connsiteY111" fmla="*/ 605092 h 611289"/>
                  <a:gd name="connsiteX112" fmla="*/ 146390 w 701794"/>
                  <a:gd name="connsiteY112" fmla="*/ 598769 h 611289"/>
                  <a:gd name="connsiteX113" fmla="*/ 123244 w 701794"/>
                  <a:gd name="connsiteY113" fmla="*/ 588271 h 611289"/>
                  <a:gd name="connsiteX114" fmla="*/ 154484 w 701794"/>
                  <a:gd name="connsiteY114" fmla="*/ 598769 h 611289"/>
                  <a:gd name="connsiteX115" fmla="*/ 176744 w 701794"/>
                  <a:gd name="connsiteY115" fmla="*/ 599401 h 611289"/>
                  <a:gd name="connsiteX116" fmla="*/ 223541 w 701794"/>
                  <a:gd name="connsiteY116" fmla="*/ 604966 h 611289"/>
                  <a:gd name="connsiteX117" fmla="*/ 228600 w 701794"/>
                  <a:gd name="connsiteY117" fmla="*/ 611290 h 611289"/>
                  <a:gd name="connsiteX118" fmla="*/ 268567 w 701794"/>
                  <a:gd name="connsiteY118" fmla="*/ 605851 h 611289"/>
                  <a:gd name="connsiteX119" fmla="*/ 315363 w 701794"/>
                  <a:gd name="connsiteY119" fmla="*/ 595986 h 611289"/>
                  <a:gd name="connsiteX120" fmla="*/ 321814 w 701794"/>
                  <a:gd name="connsiteY120" fmla="*/ 587891 h 611289"/>
                  <a:gd name="connsiteX121" fmla="*/ 363298 w 701794"/>
                  <a:gd name="connsiteY121" fmla="*/ 572714 h 611289"/>
                  <a:gd name="connsiteX122" fmla="*/ 386949 w 701794"/>
                  <a:gd name="connsiteY122" fmla="*/ 558422 h 611289"/>
                  <a:gd name="connsiteX123" fmla="*/ 399218 w 701794"/>
                  <a:gd name="connsiteY123" fmla="*/ 545901 h 611289"/>
                  <a:gd name="connsiteX124" fmla="*/ 454868 w 701794"/>
                  <a:gd name="connsiteY124" fmla="*/ 496954 h 611289"/>
                  <a:gd name="connsiteX125" fmla="*/ 494582 w 701794"/>
                  <a:gd name="connsiteY125" fmla="*/ 459264 h 611289"/>
                  <a:gd name="connsiteX126" fmla="*/ 456765 w 701794"/>
                  <a:gd name="connsiteY126" fmla="*/ 490630 h 611289"/>
                  <a:gd name="connsiteX127" fmla="*/ 462836 w 701794"/>
                  <a:gd name="connsiteY127" fmla="*/ 476971 h 611289"/>
                  <a:gd name="connsiteX128" fmla="*/ 503941 w 701794"/>
                  <a:gd name="connsiteY128" fmla="*/ 444087 h 611289"/>
                  <a:gd name="connsiteX129" fmla="*/ 460812 w 701794"/>
                  <a:gd name="connsiteY129" fmla="*/ 483295 h 611289"/>
                  <a:gd name="connsiteX130" fmla="*/ 511277 w 701794"/>
                  <a:gd name="connsiteY130" fmla="*/ 439660 h 611289"/>
                  <a:gd name="connsiteX131" fmla="*/ 513553 w 701794"/>
                  <a:gd name="connsiteY131" fmla="*/ 430553 h 611289"/>
                  <a:gd name="connsiteX132" fmla="*/ 555797 w 701794"/>
                  <a:gd name="connsiteY132" fmla="*/ 384769 h 611289"/>
                  <a:gd name="connsiteX133" fmla="*/ 597534 w 701794"/>
                  <a:gd name="connsiteY133" fmla="*/ 332786 h 611289"/>
                  <a:gd name="connsiteX134" fmla="*/ 588428 w 701794"/>
                  <a:gd name="connsiteY134" fmla="*/ 335948 h 611289"/>
                  <a:gd name="connsiteX135" fmla="*/ 612965 w 701794"/>
                  <a:gd name="connsiteY135" fmla="*/ 305214 h 611289"/>
                  <a:gd name="connsiteX136" fmla="*/ 577931 w 701794"/>
                  <a:gd name="connsiteY136" fmla="*/ 348090 h 611289"/>
                  <a:gd name="connsiteX137" fmla="*/ 577424 w 701794"/>
                  <a:gd name="connsiteY137" fmla="*/ 337719 h 611289"/>
                  <a:gd name="connsiteX138" fmla="*/ 607652 w 701794"/>
                  <a:gd name="connsiteY138" fmla="*/ 301167 h 611289"/>
                  <a:gd name="connsiteX139" fmla="*/ 599305 w 701794"/>
                  <a:gd name="connsiteY139" fmla="*/ 304709 h 611289"/>
                  <a:gd name="connsiteX140" fmla="*/ 654196 w 701794"/>
                  <a:gd name="connsiteY140" fmla="*/ 246402 h 611289"/>
                  <a:gd name="connsiteX141" fmla="*/ 661785 w 701794"/>
                  <a:gd name="connsiteY141" fmla="*/ 232364 h 611289"/>
                  <a:gd name="connsiteX142" fmla="*/ 669247 w 701794"/>
                  <a:gd name="connsiteY142" fmla="*/ 220475 h 611289"/>
                  <a:gd name="connsiteX143" fmla="*/ 656979 w 701794"/>
                  <a:gd name="connsiteY143" fmla="*/ 234640 h 611289"/>
                  <a:gd name="connsiteX144" fmla="*/ 646987 w 701794"/>
                  <a:gd name="connsiteY144" fmla="*/ 245517 h 611289"/>
                  <a:gd name="connsiteX145" fmla="*/ 626624 w 701794"/>
                  <a:gd name="connsiteY145" fmla="*/ 265627 h 611289"/>
                  <a:gd name="connsiteX146" fmla="*/ 625360 w 701794"/>
                  <a:gd name="connsiteY146" fmla="*/ 261959 h 611289"/>
                  <a:gd name="connsiteX147" fmla="*/ 648758 w 701794"/>
                  <a:gd name="connsiteY147" fmla="*/ 231225 h 611289"/>
                  <a:gd name="connsiteX148" fmla="*/ 663303 w 701794"/>
                  <a:gd name="connsiteY148" fmla="*/ 215036 h 611289"/>
                  <a:gd name="connsiteX149" fmla="*/ 654829 w 701794"/>
                  <a:gd name="connsiteY149" fmla="*/ 225913 h 611289"/>
                  <a:gd name="connsiteX150" fmla="*/ 642055 w 701794"/>
                  <a:gd name="connsiteY150" fmla="*/ 247414 h 611289"/>
                  <a:gd name="connsiteX151" fmla="*/ 662291 w 701794"/>
                  <a:gd name="connsiteY151" fmla="*/ 224016 h 611289"/>
                  <a:gd name="connsiteX152" fmla="*/ 673421 w 701794"/>
                  <a:gd name="connsiteY152" fmla="*/ 211874 h 611289"/>
                  <a:gd name="connsiteX153" fmla="*/ 699855 w 701794"/>
                  <a:gd name="connsiteY153" fmla="*/ 195559 h 611289"/>
                  <a:gd name="connsiteX154" fmla="*/ 698337 w 701794"/>
                  <a:gd name="connsiteY154" fmla="*/ 193914 h 611289"/>
                  <a:gd name="connsiteX155" fmla="*/ 691001 w 701794"/>
                  <a:gd name="connsiteY155" fmla="*/ 198214 h 611289"/>
                  <a:gd name="connsiteX156" fmla="*/ 684930 w 701794"/>
                  <a:gd name="connsiteY156" fmla="*/ 203400 h 611289"/>
                  <a:gd name="connsiteX157" fmla="*/ 676709 w 701794"/>
                  <a:gd name="connsiteY157" fmla="*/ 204412 h 611289"/>
                  <a:gd name="connsiteX158" fmla="*/ 696566 w 701794"/>
                  <a:gd name="connsiteY158" fmla="*/ 162042 h 611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</a:cxnLst>
                <a:rect l="l" t="t" r="r" b="b"/>
                <a:pathLst>
                  <a:path w="701794" h="611289">
                    <a:moveTo>
                      <a:pt x="695934" y="162801"/>
                    </a:moveTo>
                    <a:cubicBezTo>
                      <a:pt x="695554" y="161916"/>
                      <a:pt x="695049" y="161157"/>
                      <a:pt x="694669" y="160398"/>
                    </a:cubicBezTo>
                    <a:cubicBezTo>
                      <a:pt x="693910" y="155465"/>
                      <a:pt x="689357" y="145979"/>
                      <a:pt x="680125" y="134849"/>
                    </a:cubicBezTo>
                    <a:cubicBezTo>
                      <a:pt x="679618" y="135102"/>
                      <a:pt x="679239" y="135482"/>
                      <a:pt x="678859" y="135861"/>
                    </a:cubicBezTo>
                    <a:cubicBezTo>
                      <a:pt x="669500" y="124984"/>
                      <a:pt x="660141" y="120557"/>
                      <a:pt x="644963" y="109807"/>
                    </a:cubicBezTo>
                    <a:cubicBezTo>
                      <a:pt x="644963" y="109427"/>
                      <a:pt x="645217" y="109174"/>
                      <a:pt x="645469" y="108795"/>
                    </a:cubicBezTo>
                    <a:cubicBezTo>
                      <a:pt x="649137" y="110945"/>
                      <a:pt x="652805" y="112716"/>
                      <a:pt x="655840" y="113601"/>
                    </a:cubicBezTo>
                    <a:cubicBezTo>
                      <a:pt x="653185" y="111831"/>
                      <a:pt x="651034" y="110186"/>
                      <a:pt x="649137" y="108669"/>
                    </a:cubicBezTo>
                    <a:cubicBezTo>
                      <a:pt x="649390" y="108669"/>
                      <a:pt x="649516" y="108669"/>
                      <a:pt x="649770" y="108669"/>
                    </a:cubicBezTo>
                    <a:cubicBezTo>
                      <a:pt x="641422" y="102345"/>
                      <a:pt x="638640" y="98677"/>
                      <a:pt x="625865" y="88432"/>
                    </a:cubicBezTo>
                    <a:cubicBezTo>
                      <a:pt x="620680" y="85396"/>
                      <a:pt x="618277" y="85650"/>
                      <a:pt x="615874" y="85776"/>
                    </a:cubicBezTo>
                    <a:cubicBezTo>
                      <a:pt x="598546" y="69966"/>
                      <a:pt x="593360" y="61998"/>
                      <a:pt x="579827" y="46821"/>
                    </a:cubicBezTo>
                    <a:cubicBezTo>
                      <a:pt x="579701" y="46568"/>
                      <a:pt x="579448" y="46189"/>
                      <a:pt x="579448" y="45936"/>
                    </a:cubicBezTo>
                    <a:cubicBezTo>
                      <a:pt x="586531" y="49856"/>
                      <a:pt x="588554" y="48845"/>
                      <a:pt x="592855" y="50995"/>
                    </a:cubicBezTo>
                    <a:cubicBezTo>
                      <a:pt x="597281" y="53018"/>
                      <a:pt x="602973" y="58963"/>
                      <a:pt x="619036" y="73255"/>
                    </a:cubicBezTo>
                    <a:cubicBezTo>
                      <a:pt x="628015" y="79199"/>
                      <a:pt x="619921" y="72749"/>
                      <a:pt x="611068" y="64148"/>
                    </a:cubicBezTo>
                    <a:cubicBezTo>
                      <a:pt x="602467" y="55548"/>
                      <a:pt x="591969" y="43532"/>
                      <a:pt x="593993" y="44038"/>
                    </a:cubicBezTo>
                    <a:cubicBezTo>
                      <a:pt x="608918" y="57318"/>
                      <a:pt x="606515" y="52259"/>
                      <a:pt x="618403" y="63390"/>
                    </a:cubicBezTo>
                    <a:cubicBezTo>
                      <a:pt x="618909" y="58583"/>
                      <a:pt x="604617" y="45936"/>
                      <a:pt x="621565" y="60228"/>
                    </a:cubicBezTo>
                    <a:cubicBezTo>
                      <a:pt x="609929" y="48212"/>
                      <a:pt x="609044" y="42647"/>
                      <a:pt x="591084" y="24308"/>
                    </a:cubicBezTo>
                    <a:cubicBezTo>
                      <a:pt x="587543" y="23296"/>
                      <a:pt x="593234" y="29746"/>
                      <a:pt x="598293" y="36197"/>
                    </a:cubicBezTo>
                    <a:cubicBezTo>
                      <a:pt x="603353" y="42647"/>
                      <a:pt x="607779" y="48592"/>
                      <a:pt x="603479" y="46568"/>
                    </a:cubicBezTo>
                    <a:cubicBezTo>
                      <a:pt x="585772" y="25699"/>
                      <a:pt x="581725" y="25446"/>
                      <a:pt x="578310" y="25193"/>
                    </a:cubicBezTo>
                    <a:cubicBezTo>
                      <a:pt x="578816" y="24435"/>
                      <a:pt x="576665" y="21526"/>
                      <a:pt x="573630" y="17858"/>
                    </a:cubicBezTo>
                    <a:lnTo>
                      <a:pt x="572745" y="16846"/>
                    </a:lnTo>
                    <a:lnTo>
                      <a:pt x="569077" y="14822"/>
                    </a:lnTo>
                    <a:cubicBezTo>
                      <a:pt x="565788" y="12925"/>
                      <a:pt x="558706" y="13557"/>
                      <a:pt x="559844" y="13557"/>
                    </a:cubicBezTo>
                    <a:lnTo>
                      <a:pt x="558074" y="13811"/>
                    </a:lnTo>
                    <a:lnTo>
                      <a:pt x="555670" y="14190"/>
                    </a:lnTo>
                    <a:cubicBezTo>
                      <a:pt x="554279" y="14443"/>
                      <a:pt x="552888" y="14822"/>
                      <a:pt x="551370" y="15075"/>
                    </a:cubicBezTo>
                    <a:cubicBezTo>
                      <a:pt x="548714" y="15708"/>
                      <a:pt x="546058" y="16340"/>
                      <a:pt x="543655" y="16846"/>
                    </a:cubicBezTo>
                    <a:cubicBezTo>
                      <a:pt x="538975" y="17858"/>
                      <a:pt x="535308" y="18616"/>
                      <a:pt x="534801" y="17731"/>
                    </a:cubicBezTo>
                    <a:cubicBezTo>
                      <a:pt x="550611" y="11913"/>
                      <a:pt x="556176" y="10269"/>
                      <a:pt x="555038" y="9637"/>
                    </a:cubicBezTo>
                    <a:cubicBezTo>
                      <a:pt x="553521" y="9131"/>
                      <a:pt x="546438" y="9889"/>
                      <a:pt x="541125" y="9889"/>
                    </a:cubicBezTo>
                    <a:cubicBezTo>
                      <a:pt x="544540" y="8878"/>
                      <a:pt x="547702" y="7992"/>
                      <a:pt x="550359" y="7234"/>
                    </a:cubicBezTo>
                    <a:cubicBezTo>
                      <a:pt x="551876" y="6728"/>
                      <a:pt x="553394" y="6348"/>
                      <a:pt x="554658" y="5969"/>
                    </a:cubicBezTo>
                    <a:cubicBezTo>
                      <a:pt x="555544" y="5716"/>
                      <a:pt x="555797" y="5589"/>
                      <a:pt x="557441" y="5336"/>
                    </a:cubicBezTo>
                    <a:lnTo>
                      <a:pt x="559338" y="4957"/>
                    </a:lnTo>
                    <a:lnTo>
                      <a:pt x="559591" y="4957"/>
                    </a:lnTo>
                    <a:cubicBezTo>
                      <a:pt x="559591" y="4957"/>
                      <a:pt x="561362" y="4830"/>
                      <a:pt x="561362" y="4830"/>
                    </a:cubicBezTo>
                    <a:cubicBezTo>
                      <a:pt x="562627" y="4830"/>
                      <a:pt x="564018" y="4830"/>
                      <a:pt x="565283" y="4830"/>
                    </a:cubicBezTo>
                    <a:cubicBezTo>
                      <a:pt x="567938" y="5084"/>
                      <a:pt x="570468" y="5842"/>
                      <a:pt x="572745" y="6728"/>
                    </a:cubicBezTo>
                    <a:lnTo>
                      <a:pt x="575401" y="7866"/>
                    </a:lnTo>
                    <a:lnTo>
                      <a:pt x="579701" y="11660"/>
                    </a:lnTo>
                    <a:cubicBezTo>
                      <a:pt x="586151" y="17225"/>
                      <a:pt x="587416" y="16593"/>
                      <a:pt x="580713" y="10649"/>
                    </a:cubicBezTo>
                    <a:lnTo>
                      <a:pt x="576539" y="6854"/>
                    </a:lnTo>
                    <a:lnTo>
                      <a:pt x="573251" y="5463"/>
                    </a:lnTo>
                    <a:cubicBezTo>
                      <a:pt x="570721" y="4325"/>
                      <a:pt x="567686" y="3566"/>
                      <a:pt x="564524" y="3313"/>
                    </a:cubicBezTo>
                    <a:cubicBezTo>
                      <a:pt x="563006" y="3313"/>
                      <a:pt x="561489" y="3313"/>
                      <a:pt x="559971" y="3313"/>
                    </a:cubicBezTo>
                    <a:lnTo>
                      <a:pt x="558959" y="3313"/>
                    </a:lnTo>
                    <a:cubicBezTo>
                      <a:pt x="558200" y="3566"/>
                      <a:pt x="557568" y="3692"/>
                      <a:pt x="556809" y="3819"/>
                    </a:cubicBezTo>
                    <a:cubicBezTo>
                      <a:pt x="555291" y="4198"/>
                      <a:pt x="554912" y="4325"/>
                      <a:pt x="553900" y="4578"/>
                    </a:cubicBezTo>
                    <a:cubicBezTo>
                      <a:pt x="552255" y="5084"/>
                      <a:pt x="550611" y="5716"/>
                      <a:pt x="549093" y="6348"/>
                    </a:cubicBezTo>
                    <a:cubicBezTo>
                      <a:pt x="548335" y="5969"/>
                      <a:pt x="548841" y="5463"/>
                      <a:pt x="550359" y="4704"/>
                    </a:cubicBezTo>
                    <a:cubicBezTo>
                      <a:pt x="551244" y="4325"/>
                      <a:pt x="552129" y="3945"/>
                      <a:pt x="553521" y="3566"/>
                    </a:cubicBezTo>
                    <a:cubicBezTo>
                      <a:pt x="554279" y="3313"/>
                      <a:pt x="555165" y="3186"/>
                      <a:pt x="555924" y="2933"/>
                    </a:cubicBezTo>
                    <a:lnTo>
                      <a:pt x="558453" y="2427"/>
                    </a:lnTo>
                    <a:lnTo>
                      <a:pt x="559086" y="2427"/>
                    </a:lnTo>
                    <a:cubicBezTo>
                      <a:pt x="559086" y="2427"/>
                      <a:pt x="559465" y="2301"/>
                      <a:pt x="559465" y="2301"/>
                    </a:cubicBezTo>
                    <a:cubicBezTo>
                      <a:pt x="560223" y="2301"/>
                      <a:pt x="561235" y="2175"/>
                      <a:pt x="562247" y="2175"/>
                    </a:cubicBezTo>
                    <a:cubicBezTo>
                      <a:pt x="566168" y="2175"/>
                      <a:pt x="570468" y="2933"/>
                      <a:pt x="573883" y="4451"/>
                    </a:cubicBezTo>
                    <a:lnTo>
                      <a:pt x="577424" y="5969"/>
                    </a:lnTo>
                    <a:lnTo>
                      <a:pt x="581598" y="9763"/>
                    </a:lnTo>
                    <a:cubicBezTo>
                      <a:pt x="588554" y="16087"/>
                      <a:pt x="598167" y="26964"/>
                      <a:pt x="600317" y="27217"/>
                    </a:cubicBezTo>
                    <a:cubicBezTo>
                      <a:pt x="593234" y="19375"/>
                      <a:pt x="587037" y="12925"/>
                      <a:pt x="583116" y="8372"/>
                    </a:cubicBezTo>
                    <a:lnTo>
                      <a:pt x="580334" y="5210"/>
                    </a:lnTo>
                    <a:lnTo>
                      <a:pt x="574642" y="2554"/>
                    </a:lnTo>
                    <a:cubicBezTo>
                      <a:pt x="569962" y="404"/>
                      <a:pt x="563639" y="-355"/>
                      <a:pt x="559086" y="151"/>
                    </a:cubicBezTo>
                    <a:lnTo>
                      <a:pt x="557441" y="404"/>
                    </a:lnTo>
                    <a:cubicBezTo>
                      <a:pt x="556556" y="530"/>
                      <a:pt x="555670" y="657"/>
                      <a:pt x="554785" y="783"/>
                    </a:cubicBezTo>
                    <a:cubicBezTo>
                      <a:pt x="553773" y="910"/>
                      <a:pt x="552762" y="1163"/>
                      <a:pt x="551876" y="1289"/>
                    </a:cubicBezTo>
                    <a:cubicBezTo>
                      <a:pt x="550359" y="1542"/>
                      <a:pt x="549093" y="1795"/>
                      <a:pt x="547955" y="1922"/>
                    </a:cubicBezTo>
                    <a:cubicBezTo>
                      <a:pt x="550232" y="2681"/>
                      <a:pt x="540746" y="6601"/>
                      <a:pt x="530375" y="10649"/>
                    </a:cubicBezTo>
                    <a:cubicBezTo>
                      <a:pt x="519750" y="14696"/>
                      <a:pt x="507356" y="18996"/>
                      <a:pt x="501285" y="19628"/>
                    </a:cubicBezTo>
                    <a:cubicBezTo>
                      <a:pt x="510518" y="16087"/>
                      <a:pt x="519498" y="12799"/>
                      <a:pt x="515956" y="12040"/>
                    </a:cubicBezTo>
                    <a:cubicBezTo>
                      <a:pt x="488005" y="22790"/>
                      <a:pt x="485349" y="20387"/>
                      <a:pt x="461951" y="30379"/>
                    </a:cubicBezTo>
                    <a:cubicBezTo>
                      <a:pt x="455880" y="35944"/>
                      <a:pt x="490787" y="25446"/>
                      <a:pt x="457018" y="39612"/>
                    </a:cubicBezTo>
                    <a:cubicBezTo>
                      <a:pt x="461192" y="33920"/>
                      <a:pt x="379487" y="66299"/>
                      <a:pt x="366587" y="71737"/>
                    </a:cubicBezTo>
                    <a:cubicBezTo>
                      <a:pt x="390618" y="57445"/>
                      <a:pt x="417810" y="51121"/>
                      <a:pt x="431596" y="40877"/>
                    </a:cubicBezTo>
                    <a:cubicBezTo>
                      <a:pt x="410348" y="49604"/>
                      <a:pt x="383661" y="61745"/>
                      <a:pt x="372531" y="65413"/>
                    </a:cubicBezTo>
                    <a:cubicBezTo>
                      <a:pt x="369116" y="70219"/>
                      <a:pt x="360010" y="76796"/>
                      <a:pt x="346097" y="84891"/>
                    </a:cubicBezTo>
                    <a:cubicBezTo>
                      <a:pt x="316628" y="98677"/>
                      <a:pt x="295127" y="107277"/>
                      <a:pt x="307901" y="97412"/>
                    </a:cubicBezTo>
                    <a:cubicBezTo>
                      <a:pt x="282985" y="106392"/>
                      <a:pt x="279823" y="109933"/>
                      <a:pt x="249089" y="123087"/>
                    </a:cubicBezTo>
                    <a:cubicBezTo>
                      <a:pt x="226956" y="134976"/>
                      <a:pt x="275523" y="115625"/>
                      <a:pt x="251492" y="128020"/>
                    </a:cubicBezTo>
                    <a:cubicBezTo>
                      <a:pt x="233912" y="133458"/>
                      <a:pt x="218229" y="141047"/>
                      <a:pt x="199004" y="149394"/>
                    </a:cubicBezTo>
                    <a:cubicBezTo>
                      <a:pt x="217217" y="139908"/>
                      <a:pt x="232647" y="130296"/>
                      <a:pt x="241248" y="125237"/>
                    </a:cubicBezTo>
                    <a:cubicBezTo>
                      <a:pt x="213676" y="137632"/>
                      <a:pt x="200648" y="145600"/>
                      <a:pt x="176870" y="159765"/>
                    </a:cubicBezTo>
                    <a:cubicBezTo>
                      <a:pt x="169661" y="167607"/>
                      <a:pt x="200648" y="148130"/>
                      <a:pt x="193312" y="156098"/>
                    </a:cubicBezTo>
                    <a:cubicBezTo>
                      <a:pt x="156002" y="174943"/>
                      <a:pt x="110091" y="201250"/>
                      <a:pt x="148540" y="175195"/>
                    </a:cubicBezTo>
                    <a:cubicBezTo>
                      <a:pt x="136398" y="182152"/>
                      <a:pt x="126406" y="187717"/>
                      <a:pt x="119703" y="190752"/>
                    </a:cubicBezTo>
                    <a:cubicBezTo>
                      <a:pt x="126406" y="190120"/>
                      <a:pt x="105790" y="201629"/>
                      <a:pt x="99593" y="207953"/>
                    </a:cubicBezTo>
                    <a:cubicBezTo>
                      <a:pt x="99593" y="205677"/>
                      <a:pt x="89475" y="210609"/>
                      <a:pt x="76321" y="224395"/>
                    </a:cubicBezTo>
                    <a:cubicBezTo>
                      <a:pt x="66076" y="235399"/>
                      <a:pt x="56717" y="249058"/>
                      <a:pt x="51784" y="255129"/>
                    </a:cubicBezTo>
                    <a:cubicBezTo>
                      <a:pt x="48117" y="262971"/>
                      <a:pt x="44701" y="270180"/>
                      <a:pt x="39895" y="280678"/>
                    </a:cubicBezTo>
                    <a:cubicBezTo>
                      <a:pt x="37493" y="285610"/>
                      <a:pt x="34710" y="291175"/>
                      <a:pt x="31421" y="298005"/>
                    </a:cubicBezTo>
                    <a:cubicBezTo>
                      <a:pt x="27754" y="305467"/>
                      <a:pt x="23580" y="314194"/>
                      <a:pt x="19280" y="325324"/>
                    </a:cubicBezTo>
                    <a:cubicBezTo>
                      <a:pt x="22062" y="322542"/>
                      <a:pt x="26742" y="313435"/>
                      <a:pt x="31548" y="306352"/>
                    </a:cubicBezTo>
                    <a:cubicBezTo>
                      <a:pt x="36354" y="299017"/>
                      <a:pt x="40402" y="294337"/>
                      <a:pt x="41414" y="297246"/>
                    </a:cubicBezTo>
                    <a:cubicBezTo>
                      <a:pt x="24212" y="326589"/>
                      <a:pt x="10679" y="370983"/>
                      <a:pt x="19154" y="334936"/>
                    </a:cubicBezTo>
                    <a:cubicBezTo>
                      <a:pt x="15106" y="346319"/>
                      <a:pt x="11818" y="351126"/>
                      <a:pt x="9035" y="370477"/>
                    </a:cubicBezTo>
                    <a:cubicBezTo>
                      <a:pt x="9415" y="383251"/>
                      <a:pt x="17129" y="347711"/>
                      <a:pt x="13335" y="371109"/>
                    </a:cubicBezTo>
                    <a:cubicBezTo>
                      <a:pt x="12323" y="373891"/>
                      <a:pt x="11059" y="379077"/>
                      <a:pt x="10427" y="385275"/>
                    </a:cubicBezTo>
                    <a:cubicBezTo>
                      <a:pt x="9794" y="391472"/>
                      <a:pt x="9415" y="397669"/>
                      <a:pt x="9161" y="404372"/>
                    </a:cubicBezTo>
                    <a:cubicBezTo>
                      <a:pt x="8656" y="417400"/>
                      <a:pt x="9161" y="430174"/>
                      <a:pt x="7770" y="432577"/>
                    </a:cubicBezTo>
                    <a:cubicBezTo>
                      <a:pt x="5874" y="402855"/>
                      <a:pt x="4988" y="445857"/>
                      <a:pt x="182" y="414997"/>
                    </a:cubicBezTo>
                    <a:cubicBezTo>
                      <a:pt x="-830" y="435486"/>
                      <a:pt x="2205" y="464070"/>
                      <a:pt x="13715" y="489492"/>
                    </a:cubicBezTo>
                    <a:cubicBezTo>
                      <a:pt x="25477" y="515167"/>
                      <a:pt x="41540" y="530597"/>
                      <a:pt x="48622" y="536289"/>
                    </a:cubicBezTo>
                    <a:cubicBezTo>
                      <a:pt x="52164" y="543751"/>
                      <a:pt x="57602" y="550707"/>
                      <a:pt x="63926" y="557284"/>
                    </a:cubicBezTo>
                    <a:cubicBezTo>
                      <a:pt x="65571" y="558928"/>
                      <a:pt x="67215" y="560446"/>
                      <a:pt x="68859" y="562090"/>
                    </a:cubicBezTo>
                    <a:cubicBezTo>
                      <a:pt x="70756" y="563861"/>
                      <a:pt x="72906" y="565758"/>
                      <a:pt x="75056" y="567529"/>
                    </a:cubicBezTo>
                    <a:cubicBezTo>
                      <a:pt x="79483" y="571070"/>
                      <a:pt x="84162" y="574485"/>
                      <a:pt x="89222" y="577647"/>
                    </a:cubicBezTo>
                    <a:cubicBezTo>
                      <a:pt x="109332" y="590421"/>
                      <a:pt x="133489" y="598515"/>
                      <a:pt x="157267" y="605092"/>
                    </a:cubicBezTo>
                    <a:cubicBezTo>
                      <a:pt x="163464" y="603954"/>
                      <a:pt x="155876" y="601930"/>
                      <a:pt x="146390" y="598769"/>
                    </a:cubicBezTo>
                    <a:cubicBezTo>
                      <a:pt x="136904" y="595733"/>
                      <a:pt x="125521" y="590800"/>
                      <a:pt x="123244" y="588271"/>
                    </a:cubicBezTo>
                    <a:cubicBezTo>
                      <a:pt x="138548" y="596112"/>
                      <a:pt x="147528" y="597883"/>
                      <a:pt x="154484" y="598769"/>
                    </a:cubicBezTo>
                    <a:cubicBezTo>
                      <a:pt x="161567" y="599527"/>
                      <a:pt x="167132" y="599148"/>
                      <a:pt x="176744" y="599401"/>
                    </a:cubicBezTo>
                    <a:cubicBezTo>
                      <a:pt x="190025" y="602310"/>
                      <a:pt x="210261" y="604080"/>
                      <a:pt x="223541" y="604966"/>
                    </a:cubicBezTo>
                    <a:cubicBezTo>
                      <a:pt x="236821" y="605851"/>
                      <a:pt x="243398" y="607116"/>
                      <a:pt x="228600" y="611290"/>
                    </a:cubicBezTo>
                    <a:cubicBezTo>
                      <a:pt x="249216" y="608128"/>
                      <a:pt x="258069" y="606863"/>
                      <a:pt x="268567" y="605851"/>
                    </a:cubicBezTo>
                    <a:cubicBezTo>
                      <a:pt x="278938" y="604713"/>
                      <a:pt x="290827" y="604080"/>
                      <a:pt x="315363" y="595986"/>
                    </a:cubicBezTo>
                    <a:cubicBezTo>
                      <a:pt x="319284" y="592950"/>
                      <a:pt x="303980" y="593962"/>
                      <a:pt x="321814" y="587891"/>
                    </a:cubicBezTo>
                    <a:cubicBezTo>
                      <a:pt x="357986" y="573473"/>
                      <a:pt x="390238" y="552731"/>
                      <a:pt x="363298" y="572714"/>
                    </a:cubicBezTo>
                    <a:cubicBezTo>
                      <a:pt x="377084" y="566137"/>
                      <a:pt x="383028" y="561710"/>
                      <a:pt x="386949" y="558422"/>
                    </a:cubicBezTo>
                    <a:cubicBezTo>
                      <a:pt x="390870" y="555007"/>
                      <a:pt x="393147" y="552098"/>
                      <a:pt x="399218" y="545901"/>
                    </a:cubicBezTo>
                    <a:cubicBezTo>
                      <a:pt x="426411" y="523514"/>
                      <a:pt x="441588" y="508084"/>
                      <a:pt x="454868" y="496954"/>
                    </a:cubicBezTo>
                    <a:cubicBezTo>
                      <a:pt x="468527" y="485192"/>
                      <a:pt x="480796" y="474694"/>
                      <a:pt x="494582" y="459264"/>
                    </a:cubicBezTo>
                    <a:cubicBezTo>
                      <a:pt x="481934" y="470900"/>
                      <a:pt x="468907" y="480891"/>
                      <a:pt x="456765" y="490630"/>
                    </a:cubicBezTo>
                    <a:cubicBezTo>
                      <a:pt x="442979" y="497713"/>
                      <a:pt x="449682" y="488733"/>
                      <a:pt x="462836" y="476971"/>
                    </a:cubicBezTo>
                    <a:cubicBezTo>
                      <a:pt x="476116" y="465335"/>
                      <a:pt x="495214" y="449146"/>
                      <a:pt x="503941" y="444087"/>
                    </a:cubicBezTo>
                    <a:cubicBezTo>
                      <a:pt x="491673" y="454584"/>
                      <a:pt x="468275" y="475326"/>
                      <a:pt x="460812" y="483295"/>
                    </a:cubicBezTo>
                    <a:cubicBezTo>
                      <a:pt x="486108" y="464955"/>
                      <a:pt x="493823" y="455849"/>
                      <a:pt x="511277" y="439660"/>
                    </a:cubicBezTo>
                    <a:cubicBezTo>
                      <a:pt x="523798" y="423723"/>
                      <a:pt x="502297" y="443454"/>
                      <a:pt x="513553" y="430553"/>
                    </a:cubicBezTo>
                    <a:cubicBezTo>
                      <a:pt x="531514" y="414617"/>
                      <a:pt x="543528" y="399693"/>
                      <a:pt x="555797" y="384769"/>
                    </a:cubicBezTo>
                    <a:cubicBezTo>
                      <a:pt x="568445" y="369844"/>
                      <a:pt x="581092" y="352264"/>
                      <a:pt x="597534" y="332786"/>
                    </a:cubicBezTo>
                    <a:cubicBezTo>
                      <a:pt x="598925" y="325577"/>
                      <a:pt x="588554" y="340122"/>
                      <a:pt x="588428" y="335948"/>
                    </a:cubicBezTo>
                    <a:cubicBezTo>
                      <a:pt x="604238" y="316724"/>
                      <a:pt x="600443" y="319127"/>
                      <a:pt x="612965" y="305214"/>
                    </a:cubicBezTo>
                    <a:cubicBezTo>
                      <a:pt x="611700" y="296234"/>
                      <a:pt x="591211" y="331016"/>
                      <a:pt x="577931" y="348090"/>
                    </a:cubicBezTo>
                    <a:cubicBezTo>
                      <a:pt x="571353" y="352011"/>
                      <a:pt x="566168" y="354920"/>
                      <a:pt x="577424" y="337719"/>
                    </a:cubicBezTo>
                    <a:cubicBezTo>
                      <a:pt x="576160" y="346193"/>
                      <a:pt x="597281" y="313309"/>
                      <a:pt x="607652" y="301167"/>
                    </a:cubicBezTo>
                    <a:cubicBezTo>
                      <a:pt x="611826" y="291175"/>
                      <a:pt x="585899" y="323806"/>
                      <a:pt x="599305" y="304709"/>
                    </a:cubicBezTo>
                    <a:cubicBezTo>
                      <a:pt x="618529" y="284346"/>
                      <a:pt x="635731" y="266133"/>
                      <a:pt x="654196" y="246402"/>
                    </a:cubicBezTo>
                    <a:cubicBezTo>
                      <a:pt x="653185" y="243493"/>
                      <a:pt x="657991" y="237169"/>
                      <a:pt x="661785" y="232364"/>
                    </a:cubicBezTo>
                    <a:cubicBezTo>
                      <a:pt x="665833" y="227304"/>
                      <a:pt x="670386" y="223004"/>
                      <a:pt x="669247" y="220475"/>
                    </a:cubicBezTo>
                    <a:cubicBezTo>
                      <a:pt x="663935" y="225913"/>
                      <a:pt x="660394" y="230719"/>
                      <a:pt x="656979" y="234640"/>
                    </a:cubicBezTo>
                    <a:cubicBezTo>
                      <a:pt x="653564" y="238687"/>
                      <a:pt x="650149" y="242355"/>
                      <a:pt x="646987" y="245517"/>
                    </a:cubicBezTo>
                    <a:cubicBezTo>
                      <a:pt x="640537" y="251841"/>
                      <a:pt x="634466" y="256900"/>
                      <a:pt x="626624" y="265627"/>
                    </a:cubicBezTo>
                    <a:cubicBezTo>
                      <a:pt x="630292" y="259303"/>
                      <a:pt x="628142" y="260568"/>
                      <a:pt x="625360" y="261959"/>
                    </a:cubicBezTo>
                    <a:cubicBezTo>
                      <a:pt x="633833" y="251209"/>
                      <a:pt x="641801" y="240837"/>
                      <a:pt x="648758" y="231225"/>
                    </a:cubicBezTo>
                    <a:cubicBezTo>
                      <a:pt x="653564" y="224648"/>
                      <a:pt x="658497" y="219463"/>
                      <a:pt x="663303" y="215036"/>
                    </a:cubicBezTo>
                    <a:cubicBezTo>
                      <a:pt x="659634" y="218957"/>
                      <a:pt x="657106" y="222498"/>
                      <a:pt x="654829" y="225913"/>
                    </a:cubicBezTo>
                    <a:cubicBezTo>
                      <a:pt x="651034" y="232616"/>
                      <a:pt x="647872" y="238687"/>
                      <a:pt x="642055" y="247414"/>
                    </a:cubicBezTo>
                    <a:cubicBezTo>
                      <a:pt x="650782" y="236284"/>
                      <a:pt x="657106" y="227810"/>
                      <a:pt x="662291" y="224016"/>
                    </a:cubicBezTo>
                    <a:cubicBezTo>
                      <a:pt x="661026" y="221486"/>
                      <a:pt x="665833" y="216554"/>
                      <a:pt x="673421" y="211874"/>
                    </a:cubicBezTo>
                    <a:cubicBezTo>
                      <a:pt x="680883" y="206815"/>
                      <a:pt x="691380" y="203527"/>
                      <a:pt x="699855" y="195559"/>
                    </a:cubicBezTo>
                    <a:lnTo>
                      <a:pt x="698337" y="193914"/>
                    </a:lnTo>
                    <a:cubicBezTo>
                      <a:pt x="697578" y="193661"/>
                      <a:pt x="696566" y="194167"/>
                      <a:pt x="691001" y="198214"/>
                    </a:cubicBezTo>
                    <a:cubicBezTo>
                      <a:pt x="691128" y="198973"/>
                      <a:pt x="690622" y="200112"/>
                      <a:pt x="684930" y="203400"/>
                    </a:cubicBezTo>
                    <a:cubicBezTo>
                      <a:pt x="685183" y="201250"/>
                      <a:pt x="678859" y="204538"/>
                      <a:pt x="676709" y="204412"/>
                    </a:cubicBezTo>
                    <a:cubicBezTo>
                      <a:pt x="696187" y="191385"/>
                      <a:pt x="709720" y="188223"/>
                      <a:pt x="696566" y="162042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49" name="Freeform: Shape 10548">
                <a:extLst>
                  <a:ext uri="{FF2B5EF4-FFF2-40B4-BE49-F238E27FC236}">
                    <a16:creationId xmlns:a16="http://schemas.microsoft.com/office/drawing/2014/main" id="{AC8CAC87-D4D3-8BC6-DA28-4169E34DF7BE}"/>
                  </a:ext>
                </a:extLst>
              </p:cNvPr>
              <p:cNvSpPr/>
              <p:nvPr/>
            </p:nvSpPr>
            <p:spPr>
              <a:xfrm>
                <a:off x="11122265" y="4919005"/>
                <a:ext cx="17454" cy="16315"/>
              </a:xfrm>
              <a:custGeom>
                <a:avLst/>
                <a:gdLst>
                  <a:gd name="connsiteX0" fmla="*/ 760 w 17454"/>
                  <a:gd name="connsiteY0" fmla="*/ 0 h 16315"/>
                  <a:gd name="connsiteX1" fmla="*/ 4175 w 17454"/>
                  <a:gd name="connsiteY1" fmla="*/ 7715 h 16315"/>
                  <a:gd name="connsiteX2" fmla="*/ 17455 w 17454"/>
                  <a:gd name="connsiteY2" fmla="*/ 16316 h 16315"/>
                  <a:gd name="connsiteX3" fmla="*/ 760 w 17454"/>
                  <a:gd name="connsiteY3" fmla="*/ 127 h 1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54" h="16315">
                    <a:moveTo>
                      <a:pt x="760" y="0"/>
                    </a:moveTo>
                    <a:cubicBezTo>
                      <a:pt x="760" y="1897"/>
                      <a:pt x="-2402" y="1391"/>
                      <a:pt x="4175" y="7715"/>
                    </a:cubicBezTo>
                    <a:cubicBezTo>
                      <a:pt x="5060" y="6703"/>
                      <a:pt x="15052" y="15936"/>
                      <a:pt x="17455" y="16316"/>
                    </a:cubicBezTo>
                    <a:cubicBezTo>
                      <a:pt x="9234" y="9486"/>
                      <a:pt x="4807" y="4680"/>
                      <a:pt x="760" y="127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0" name="Freeform: Shape 10549">
                <a:extLst>
                  <a:ext uri="{FF2B5EF4-FFF2-40B4-BE49-F238E27FC236}">
                    <a16:creationId xmlns:a16="http://schemas.microsoft.com/office/drawing/2014/main" id="{39793328-DA68-52AA-B87F-5ECF447AB266}"/>
                  </a:ext>
                </a:extLst>
              </p:cNvPr>
              <p:cNvSpPr/>
              <p:nvPr/>
            </p:nvSpPr>
            <p:spPr>
              <a:xfrm>
                <a:off x="11124290" y="5110366"/>
                <a:ext cx="18742" cy="25927"/>
              </a:xfrm>
              <a:custGeom>
                <a:avLst/>
                <a:gdLst>
                  <a:gd name="connsiteX0" fmla="*/ 0 w 18742"/>
                  <a:gd name="connsiteY0" fmla="*/ 25928 h 25927"/>
                  <a:gd name="connsiteX1" fmla="*/ 18718 w 18742"/>
                  <a:gd name="connsiteY1" fmla="*/ 0 h 25927"/>
                  <a:gd name="connsiteX2" fmla="*/ 0 w 18742"/>
                  <a:gd name="connsiteY2" fmla="*/ 25928 h 2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42" h="25927">
                    <a:moveTo>
                      <a:pt x="0" y="25928"/>
                    </a:moveTo>
                    <a:cubicBezTo>
                      <a:pt x="7588" y="18339"/>
                      <a:pt x="19351" y="3415"/>
                      <a:pt x="18718" y="0"/>
                    </a:cubicBezTo>
                    <a:cubicBezTo>
                      <a:pt x="11003" y="7588"/>
                      <a:pt x="3541" y="18466"/>
                      <a:pt x="0" y="2592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1" name="Freeform: Shape 10550">
                <a:extLst>
                  <a:ext uri="{FF2B5EF4-FFF2-40B4-BE49-F238E27FC236}">
                    <a16:creationId xmlns:a16="http://schemas.microsoft.com/office/drawing/2014/main" id="{DD0B4D4C-D571-2724-3806-3E626673E270}"/>
                  </a:ext>
                </a:extLst>
              </p:cNvPr>
              <p:cNvSpPr/>
              <p:nvPr/>
            </p:nvSpPr>
            <p:spPr>
              <a:xfrm>
                <a:off x="11178043" y="5053845"/>
                <a:ext cx="24915" cy="17312"/>
              </a:xfrm>
              <a:custGeom>
                <a:avLst/>
                <a:gdLst>
                  <a:gd name="connsiteX0" fmla="*/ 16062 w 24915"/>
                  <a:gd name="connsiteY0" fmla="*/ 2894 h 17312"/>
                  <a:gd name="connsiteX1" fmla="*/ 7967 w 24915"/>
                  <a:gd name="connsiteY1" fmla="*/ 9724 h 17312"/>
                  <a:gd name="connsiteX2" fmla="*/ 0 w 24915"/>
                  <a:gd name="connsiteY2" fmla="*/ 17313 h 17312"/>
                  <a:gd name="connsiteX3" fmla="*/ 24916 w 24915"/>
                  <a:gd name="connsiteY3" fmla="*/ 1124 h 17312"/>
                  <a:gd name="connsiteX4" fmla="*/ 16062 w 24915"/>
                  <a:gd name="connsiteY4" fmla="*/ 2894 h 1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5" h="17312">
                    <a:moveTo>
                      <a:pt x="16062" y="2894"/>
                    </a:moveTo>
                    <a:cubicBezTo>
                      <a:pt x="16569" y="3780"/>
                      <a:pt x="12015" y="6689"/>
                      <a:pt x="7967" y="9724"/>
                    </a:cubicBezTo>
                    <a:cubicBezTo>
                      <a:pt x="3794" y="12760"/>
                      <a:pt x="0" y="16175"/>
                      <a:pt x="0" y="17313"/>
                    </a:cubicBezTo>
                    <a:cubicBezTo>
                      <a:pt x="8726" y="9218"/>
                      <a:pt x="17960" y="4918"/>
                      <a:pt x="24916" y="1124"/>
                    </a:cubicBezTo>
                    <a:cubicBezTo>
                      <a:pt x="23145" y="744"/>
                      <a:pt x="24157" y="-2038"/>
                      <a:pt x="16062" y="289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2" name="Freeform: Shape 10551">
                <a:extLst>
                  <a:ext uri="{FF2B5EF4-FFF2-40B4-BE49-F238E27FC236}">
                    <a16:creationId xmlns:a16="http://schemas.microsoft.com/office/drawing/2014/main" id="{9508C19A-5589-367A-8364-BDB088D715A4}"/>
                  </a:ext>
                </a:extLst>
              </p:cNvPr>
              <p:cNvSpPr/>
              <p:nvPr/>
            </p:nvSpPr>
            <p:spPr>
              <a:xfrm>
                <a:off x="11212950" y="5000962"/>
                <a:ext cx="8726" cy="35919"/>
              </a:xfrm>
              <a:custGeom>
                <a:avLst/>
                <a:gdLst>
                  <a:gd name="connsiteX0" fmla="*/ 7589 w 8726"/>
                  <a:gd name="connsiteY0" fmla="*/ 14292 h 35919"/>
                  <a:gd name="connsiteX1" fmla="*/ 2024 w 8726"/>
                  <a:gd name="connsiteY1" fmla="*/ 0 h 35919"/>
                  <a:gd name="connsiteX2" fmla="*/ 0 w 8726"/>
                  <a:gd name="connsiteY2" fmla="*/ 1012 h 35919"/>
                  <a:gd name="connsiteX3" fmla="*/ 5313 w 8726"/>
                  <a:gd name="connsiteY3" fmla="*/ 14925 h 35919"/>
                  <a:gd name="connsiteX4" fmla="*/ 6577 w 8726"/>
                  <a:gd name="connsiteY4" fmla="*/ 24031 h 35919"/>
                  <a:gd name="connsiteX5" fmla="*/ 4427 w 8726"/>
                  <a:gd name="connsiteY5" fmla="*/ 35034 h 35919"/>
                  <a:gd name="connsiteX6" fmla="*/ 6450 w 8726"/>
                  <a:gd name="connsiteY6" fmla="*/ 35920 h 35919"/>
                  <a:gd name="connsiteX7" fmla="*/ 8727 w 8726"/>
                  <a:gd name="connsiteY7" fmla="*/ 24157 h 35919"/>
                  <a:gd name="connsiteX8" fmla="*/ 7336 w 8726"/>
                  <a:gd name="connsiteY8" fmla="*/ 14545 h 3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26" h="35919">
                    <a:moveTo>
                      <a:pt x="7589" y="14292"/>
                    </a:moveTo>
                    <a:cubicBezTo>
                      <a:pt x="6071" y="8601"/>
                      <a:pt x="4047" y="4301"/>
                      <a:pt x="2024" y="0"/>
                    </a:cubicBezTo>
                    <a:lnTo>
                      <a:pt x="0" y="1012"/>
                    </a:lnTo>
                    <a:cubicBezTo>
                      <a:pt x="1897" y="5312"/>
                      <a:pt x="3921" y="9486"/>
                      <a:pt x="5313" y="14925"/>
                    </a:cubicBezTo>
                    <a:cubicBezTo>
                      <a:pt x="6071" y="17454"/>
                      <a:pt x="6324" y="20995"/>
                      <a:pt x="6577" y="24031"/>
                    </a:cubicBezTo>
                    <a:cubicBezTo>
                      <a:pt x="6324" y="27699"/>
                      <a:pt x="6198" y="31367"/>
                      <a:pt x="4427" y="35034"/>
                    </a:cubicBezTo>
                    <a:lnTo>
                      <a:pt x="6450" y="35920"/>
                    </a:lnTo>
                    <a:cubicBezTo>
                      <a:pt x="8221" y="31999"/>
                      <a:pt x="8475" y="28078"/>
                      <a:pt x="8727" y="24157"/>
                    </a:cubicBezTo>
                    <a:cubicBezTo>
                      <a:pt x="8475" y="20995"/>
                      <a:pt x="8095" y="17201"/>
                      <a:pt x="7336" y="14545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3" name="Freeform: Shape 10552">
                <a:extLst>
                  <a:ext uri="{FF2B5EF4-FFF2-40B4-BE49-F238E27FC236}">
                    <a16:creationId xmlns:a16="http://schemas.microsoft.com/office/drawing/2014/main" id="{C7D5B839-C814-3DFC-C543-C3A0FCEF0EE4}"/>
                  </a:ext>
                </a:extLst>
              </p:cNvPr>
              <p:cNvSpPr/>
              <p:nvPr/>
            </p:nvSpPr>
            <p:spPr>
              <a:xfrm>
                <a:off x="11180329" y="4958207"/>
                <a:ext cx="21870" cy="19610"/>
              </a:xfrm>
              <a:custGeom>
                <a:avLst/>
                <a:gdLst>
                  <a:gd name="connsiteX0" fmla="*/ 7073 w 21870"/>
                  <a:gd name="connsiteY0" fmla="*/ 3548 h 19610"/>
                  <a:gd name="connsiteX1" fmla="*/ 116 w 21870"/>
                  <a:gd name="connsiteY1" fmla="*/ 1271 h 19610"/>
                  <a:gd name="connsiteX2" fmla="*/ 21871 w 21870"/>
                  <a:gd name="connsiteY2" fmla="*/ 19611 h 19610"/>
                  <a:gd name="connsiteX3" fmla="*/ 7073 w 21870"/>
                  <a:gd name="connsiteY3" fmla="*/ 3548 h 1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70" h="19610">
                    <a:moveTo>
                      <a:pt x="7073" y="3548"/>
                    </a:moveTo>
                    <a:cubicBezTo>
                      <a:pt x="2393" y="7"/>
                      <a:pt x="-643" y="-1131"/>
                      <a:pt x="116" y="1271"/>
                    </a:cubicBezTo>
                    <a:cubicBezTo>
                      <a:pt x="12638" y="10884"/>
                      <a:pt x="18203" y="17714"/>
                      <a:pt x="21871" y="19611"/>
                    </a:cubicBezTo>
                    <a:cubicBezTo>
                      <a:pt x="17697" y="13666"/>
                      <a:pt x="11879" y="7090"/>
                      <a:pt x="7073" y="354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4" name="Freeform: Shape 10553">
                <a:extLst>
                  <a:ext uri="{FF2B5EF4-FFF2-40B4-BE49-F238E27FC236}">
                    <a16:creationId xmlns:a16="http://schemas.microsoft.com/office/drawing/2014/main" id="{E9C33C1D-08E2-2B88-4FDD-3BB6098A4E5C}"/>
                  </a:ext>
                </a:extLst>
              </p:cNvPr>
              <p:cNvSpPr/>
              <p:nvPr/>
            </p:nvSpPr>
            <p:spPr>
              <a:xfrm>
                <a:off x="11131878" y="4918626"/>
                <a:ext cx="13406" cy="12268"/>
              </a:xfrm>
              <a:custGeom>
                <a:avLst/>
                <a:gdLst>
                  <a:gd name="connsiteX0" fmla="*/ 13407 w 13406"/>
                  <a:gd name="connsiteY0" fmla="*/ 9992 h 12268"/>
                  <a:gd name="connsiteX1" fmla="*/ 1897 w 13406"/>
                  <a:gd name="connsiteY1" fmla="*/ 0 h 12268"/>
                  <a:gd name="connsiteX2" fmla="*/ 0 w 13406"/>
                  <a:gd name="connsiteY2" fmla="*/ 2150 h 12268"/>
                  <a:gd name="connsiteX3" fmla="*/ 11509 w 13406"/>
                  <a:gd name="connsiteY3" fmla="*/ 12268 h 12268"/>
                  <a:gd name="connsiteX4" fmla="*/ 13407 w 13406"/>
                  <a:gd name="connsiteY4" fmla="*/ 9992 h 1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06" h="12268">
                    <a:moveTo>
                      <a:pt x="13407" y="9992"/>
                    </a:moveTo>
                    <a:lnTo>
                      <a:pt x="1897" y="0"/>
                    </a:lnTo>
                    <a:lnTo>
                      <a:pt x="0" y="2150"/>
                    </a:lnTo>
                    <a:lnTo>
                      <a:pt x="11509" y="12268"/>
                    </a:lnTo>
                    <a:lnTo>
                      <a:pt x="13407" y="9992"/>
                    </a:ln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5" name="Freeform: Shape 10554">
                <a:extLst>
                  <a:ext uri="{FF2B5EF4-FFF2-40B4-BE49-F238E27FC236}">
                    <a16:creationId xmlns:a16="http://schemas.microsoft.com/office/drawing/2014/main" id="{F497401F-B3C9-2BCE-E906-E4C188C3834E}"/>
                  </a:ext>
                </a:extLst>
              </p:cNvPr>
              <p:cNvSpPr/>
              <p:nvPr/>
            </p:nvSpPr>
            <p:spPr>
              <a:xfrm>
                <a:off x="11129475" y="5121243"/>
                <a:ext cx="16568" cy="20363"/>
              </a:xfrm>
              <a:custGeom>
                <a:avLst/>
                <a:gdLst>
                  <a:gd name="connsiteX0" fmla="*/ 0 w 16568"/>
                  <a:gd name="connsiteY0" fmla="*/ 19098 h 20363"/>
                  <a:gd name="connsiteX1" fmla="*/ 1771 w 16568"/>
                  <a:gd name="connsiteY1" fmla="*/ 20363 h 20363"/>
                  <a:gd name="connsiteX2" fmla="*/ 16569 w 16568"/>
                  <a:gd name="connsiteY2" fmla="*/ 1391 h 20363"/>
                  <a:gd name="connsiteX3" fmla="*/ 14798 w 16568"/>
                  <a:gd name="connsiteY3" fmla="*/ 0 h 20363"/>
                  <a:gd name="connsiteX4" fmla="*/ 0 w 16568"/>
                  <a:gd name="connsiteY4" fmla="*/ 19098 h 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68" h="20363">
                    <a:moveTo>
                      <a:pt x="0" y="19098"/>
                    </a:moveTo>
                    <a:lnTo>
                      <a:pt x="1771" y="20363"/>
                    </a:lnTo>
                    <a:lnTo>
                      <a:pt x="16569" y="1391"/>
                    </a:lnTo>
                    <a:lnTo>
                      <a:pt x="14798" y="0"/>
                    </a:lnTo>
                    <a:lnTo>
                      <a:pt x="0" y="19098"/>
                    </a:ln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6" name="Freeform: Shape 10555">
                <a:extLst>
                  <a:ext uri="{FF2B5EF4-FFF2-40B4-BE49-F238E27FC236}">
                    <a16:creationId xmlns:a16="http://schemas.microsoft.com/office/drawing/2014/main" id="{D11E22BF-DF89-D400-D4A3-D4EE0F5C2DA6}"/>
                  </a:ext>
                </a:extLst>
              </p:cNvPr>
              <p:cNvSpPr/>
              <p:nvPr/>
            </p:nvSpPr>
            <p:spPr>
              <a:xfrm>
                <a:off x="11166533" y="5080385"/>
                <a:ext cx="12335" cy="17586"/>
              </a:xfrm>
              <a:custGeom>
                <a:avLst/>
                <a:gdLst>
                  <a:gd name="connsiteX0" fmla="*/ 3668 w 12335"/>
                  <a:gd name="connsiteY0" fmla="*/ 10124 h 17586"/>
                  <a:gd name="connsiteX1" fmla="*/ 0 w 12335"/>
                  <a:gd name="connsiteY1" fmla="*/ 17586 h 17586"/>
                  <a:gd name="connsiteX2" fmla="*/ 5818 w 12335"/>
                  <a:gd name="connsiteY2" fmla="*/ 9997 h 17586"/>
                  <a:gd name="connsiteX3" fmla="*/ 9739 w 12335"/>
                  <a:gd name="connsiteY3" fmla="*/ 4686 h 17586"/>
                  <a:gd name="connsiteX4" fmla="*/ 11383 w 12335"/>
                  <a:gd name="connsiteY4" fmla="*/ 6 h 17586"/>
                  <a:gd name="connsiteX5" fmla="*/ 3668 w 12335"/>
                  <a:gd name="connsiteY5" fmla="*/ 10124 h 17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35" h="17586">
                    <a:moveTo>
                      <a:pt x="3668" y="10124"/>
                    </a:moveTo>
                    <a:cubicBezTo>
                      <a:pt x="1644" y="13413"/>
                      <a:pt x="506" y="15816"/>
                      <a:pt x="0" y="17586"/>
                    </a:cubicBezTo>
                    <a:cubicBezTo>
                      <a:pt x="1897" y="15056"/>
                      <a:pt x="3921" y="12527"/>
                      <a:pt x="5818" y="9997"/>
                    </a:cubicBezTo>
                    <a:cubicBezTo>
                      <a:pt x="7336" y="8100"/>
                      <a:pt x="8727" y="6330"/>
                      <a:pt x="9739" y="4686"/>
                    </a:cubicBezTo>
                    <a:cubicBezTo>
                      <a:pt x="12142" y="1776"/>
                      <a:pt x="13280" y="-121"/>
                      <a:pt x="11383" y="6"/>
                    </a:cubicBezTo>
                    <a:cubicBezTo>
                      <a:pt x="7463" y="3800"/>
                      <a:pt x="5565" y="7215"/>
                      <a:pt x="3668" y="1012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7" name="Freeform: Shape 10556">
                <a:extLst>
                  <a:ext uri="{FF2B5EF4-FFF2-40B4-BE49-F238E27FC236}">
                    <a16:creationId xmlns:a16="http://schemas.microsoft.com/office/drawing/2014/main" id="{E87E4B37-79AF-B93A-D584-6D6918164A2B}"/>
                  </a:ext>
                </a:extLst>
              </p:cNvPr>
              <p:cNvSpPr/>
              <p:nvPr/>
            </p:nvSpPr>
            <p:spPr>
              <a:xfrm>
                <a:off x="11124036" y="5137587"/>
                <a:ext cx="15556" cy="18816"/>
              </a:xfrm>
              <a:custGeom>
                <a:avLst/>
                <a:gdLst>
                  <a:gd name="connsiteX0" fmla="*/ 8095 w 15556"/>
                  <a:gd name="connsiteY0" fmla="*/ 4777 h 18816"/>
                  <a:gd name="connsiteX1" fmla="*/ 0 w 15556"/>
                  <a:gd name="connsiteY1" fmla="*/ 18816 h 18816"/>
                  <a:gd name="connsiteX2" fmla="*/ 15556 w 15556"/>
                  <a:gd name="connsiteY2" fmla="*/ 477 h 18816"/>
                  <a:gd name="connsiteX3" fmla="*/ 7968 w 15556"/>
                  <a:gd name="connsiteY3" fmla="*/ 4777 h 18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56" h="18816">
                    <a:moveTo>
                      <a:pt x="8095" y="4777"/>
                    </a:moveTo>
                    <a:cubicBezTo>
                      <a:pt x="9233" y="5662"/>
                      <a:pt x="253" y="16413"/>
                      <a:pt x="0" y="18816"/>
                    </a:cubicBezTo>
                    <a:cubicBezTo>
                      <a:pt x="6703" y="10089"/>
                      <a:pt x="11257" y="5157"/>
                      <a:pt x="15556" y="477"/>
                    </a:cubicBezTo>
                    <a:cubicBezTo>
                      <a:pt x="13660" y="730"/>
                      <a:pt x="13912" y="-2432"/>
                      <a:pt x="7968" y="4777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8" name="Freeform: Shape 10557">
                <a:extLst>
                  <a:ext uri="{FF2B5EF4-FFF2-40B4-BE49-F238E27FC236}">
                    <a16:creationId xmlns:a16="http://schemas.microsoft.com/office/drawing/2014/main" id="{32043BE7-1BE2-A489-C71B-5037AC7FBC9B}"/>
                  </a:ext>
                </a:extLst>
              </p:cNvPr>
              <p:cNvSpPr/>
              <p:nvPr/>
            </p:nvSpPr>
            <p:spPr>
              <a:xfrm>
                <a:off x="11123558" y="4896141"/>
                <a:ext cx="22485" cy="19955"/>
              </a:xfrm>
              <a:custGeom>
                <a:avLst/>
                <a:gdLst>
                  <a:gd name="connsiteX0" fmla="*/ 22486 w 22485"/>
                  <a:gd name="connsiteY0" fmla="*/ 19955 h 19955"/>
                  <a:gd name="connsiteX1" fmla="*/ 226 w 22485"/>
                  <a:gd name="connsiteY1" fmla="*/ 1743 h 19955"/>
                  <a:gd name="connsiteX2" fmla="*/ 22486 w 22485"/>
                  <a:gd name="connsiteY2" fmla="*/ 19955 h 19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85" h="19955">
                    <a:moveTo>
                      <a:pt x="22486" y="19955"/>
                    </a:moveTo>
                    <a:cubicBezTo>
                      <a:pt x="11735" y="11482"/>
                      <a:pt x="-1924" y="-5466"/>
                      <a:pt x="226" y="1743"/>
                    </a:cubicBezTo>
                    <a:cubicBezTo>
                      <a:pt x="9079" y="11228"/>
                      <a:pt x="17806" y="17805"/>
                      <a:pt x="22486" y="19955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9" name="Freeform: Shape 10558">
                <a:extLst>
                  <a:ext uri="{FF2B5EF4-FFF2-40B4-BE49-F238E27FC236}">
                    <a16:creationId xmlns:a16="http://schemas.microsoft.com/office/drawing/2014/main" id="{AD4AC7F5-21C9-4EE2-BFCC-D8432E540382}"/>
                  </a:ext>
                </a:extLst>
              </p:cNvPr>
              <p:cNvSpPr/>
              <p:nvPr/>
            </p:nvSpPr>
            <p:spPr>
              <a:xfrm>
                <a:off x="10688954" y="5451475"/>
                <a:ext cx="26307" cy="3541"/>
              </a:xfrm>
              <a:custGeom>
                <a:avLst/>
                <a:gdLst>
                  <a:gd name="connsiteX0" fmla="*/ 17581 w 26307"/>
                  <a:gd name="connsiteY0" fmla="*/ 126 h 3541"/>
                  <a:gd name="connsiteX1" fmla="*/ 0 w 26307"/>
                  <a:gd name="connsiteY1" fmla="*/ 1138 h 3541"/>
                  <a:gd name="connsiteX2" fmla="*/ 26308 w 26307"/>
                  <a:gd name="connsiteY2" fmla="*/ 3541 h 3541"/>
                  <a:gd name="connsiteX3" fmla="*/ 17581 w 26307"/>
                  <a:gd name="connsiteY3" fmla="*/ 0 h 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307" h="3541">
                    <a:moveTo>
                      <a:pt x="17581" y="126"/>
                    </a:moveTo>
                    <a:cubicBezTo>
                      <a:pt x="17581" y="1644"/>
                      <a:pt x="2277" y="379"/>
                      <a:pt x="0" y="1138"/>
                    </a:cubicBezTo>
                    <a:cubicBezTo>
                      <a:pt x="11257" y="2150"/>
                      <a:pt x="12016" y="3541"/>
                      <a:pt x="26308" y="3541"/>
                    </a:cubicBezTo>
                    <a:cubicBezTo>
                      <a:pt x="24916" y="2150"/>
                      <a:pt x="27825" y="506"/>
                      <a:pt x="17581" y="0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0" name="Freeform: Shape 10559">
                <a:extLst>
                  <a:ext uri="{FF2B5EF4-FFF2-40B4-BE49-F238E27FC236}">
                    <a16:creationId xmlns:a16="http://schemas.microsoft.com/office/drawing/2014/main" id="{528CB655-D946-E9BA-61B8-E51668523E2F}"/>
                  </a:ext>
                </a:extLst>
              </p:cNvPr>
              <p:cNvSpPr/>
              <p:nvPr/>
            </p:nvSpPr>
            <p:spPr>
              <a:xfrm>
                <a:off x="10504424" y="5187122"/>
                <a:ext cx="10497" cy="56923"/>
              </a:xfrm>
              <a:custGeom>
                <a:avLst/>
                <a:gdLst>
                  <a:gd name="connsiteX0" fmla="*/ 2023 w 10497"/>
                  <a:gd name="connsiteY0" fmla="*/ 47318 h 56923"/>
                  <a:gd name="connsiteX1" fmla="*/ 4426 w 10497"/>
                  <a:gd name="connsiteY1" fmla="*/ 56045 h 56923"/>
                  <a:gd name="connsiteX2" fmla="*/ 4932 w 10497"/>
                  <a:gd name="connsiteY2" fmla="*/ 45294 h 56923"/>
                  <a:gd name="connsiteX3" fmla="*/ 6071 w 10497"/>
                  <a:gd name="connsiteY3" fmla="*/ 33406 h 56923"/>
                  <a:gd name="connsiteX4" fmla="*/ 10497 w 10497"/>
                  <a:gd name="connsiteY4" fmla="*/ 10260 h 56923"/>
                  <a:gd name="connsiteX5" fmla="*/ 8853 w 10497"/>
                  <a:gd name="connsiteY5" fmla="*/ 15 h 56923"/>
                  <a:gd name="connsiteX6" fmla="*/ 0 w 10497"/>
                  <a:gd name="connsiteY6" fmla="*/ 37706 h 56923"/>
                  <a:gd name="connsiteX7" fmla="*/ 2023 w 10497"/>
                  <a:gd name="connsiteY7" fmla="*/ 47444 h 5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497" h="56923">
                    <a:moveTo>
                      <a:pt x="2023" y="47318"/>
                    </a:moveTo>
                    <a:cubicBezTo>
                      <a:pt x="2277" y="53263"/>
                      <a:pt x="2656" y="59207"/>
                      <a:pt x="4426" y="56045"/>
                    </a:cubicBezTo>
                    <a:lnTo>
                      <a:pt x="4932" y="45294"/>
                    </a:lnTo>
                    <a:cubicBezTo>
                      <a:pt x="5185" y="41374"/>
                      <a:pt x="5565" y="37326"/>
                      <a:pt x="6071" y="33406"/>
                    </a:cubicBezTo>
                    <a:cubicBezTo>
                      <a:pt x="7083" y="25564"/>
                      <a:pt x="8600" y="17723"/>
                      <a:pt x="10497" y="10260"/>
                    </a:cubicBezTo>
                    <a:cubicBezTo>
                      <a:pt x="7968" y="11651"/>
                      <a:pt x="11003" y="-490"/>
                      <a:pt x="8853" y="15"/>
                    </a:cubicBezTo>
                    <a:cubicBezTo>
                      <a:pt x="4047" y="15952"/>
                      <a:pt x="1770" y="29232"/>
                      <a:pt x="0" y="37706"/>
                    </a:cubicBezTo>
                    <a:cubicBezTo>
                      <a:pt x="2150" y="34164"/>
                      <a:pt x="1770" y="41121"/>
                      <a:pt x="2023" y="4744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1" name="Freeform: Shape 10560">
                <a:extLst>
                  <a:ext uri="{FF2B5EF4-FFF2-40B4-BE49-F238E27FC236}">
                    <a16:creationId xmlns:a16="http://schemas.microsoft.com/office/drawing/2014/main" id="{01C38E50-8AC5-7B35-FF3C-F7EF0BAE7166}"/>
                  </a:ext>
                </a:extLst>
              </p:cNvPr>
              <p:cNvSpPr/>
              <p:nvPr/>
            </p:nvSpPr>
            <p:spPr>
              <a:xfrm>
                <a:off x="11145664" y="5080264"/>
                <a:ext cx="22665" cy="32125"/>
              </a:xfrm>
              <a:custGeom>
                <a:avLst/>
                <a:gdLst>
                  <a:gd name="connsiteX0" fmla="*/ 22134 w 22665"/>
                  <a:gd name="connsiteY0" fmla="*/ 0 h 32125"/>
                  <a:gd name="connsiteX1" fmla="*/ 9233 w 22665"/>
                  <a:gd name="connsiteY1" fmla="*/ 17707 h 32125"/>
                  <a:gd name="connsiteX2" fmla="*/ 0 w 22665"/>
                  <a:gd name="connsiteY2" fmla="*/ 32125 h 32125"/>
                  <a:gd name="connsiteX3" fmla="*/ 18339 w 22665"/>
                  <a:gd name="connsiteY3" fmla="*/ 9486 h 32125"/>
                  <a:gd name="connsiteX4" fmla="*/ 22134 w 22665"/>
                  <a:gd name="connsiteY4" fmla="*/ 0 h 3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65" h="32125">
                    <a:moveTo>
                      <a:pt x="22134" y="0"/>
                    </a:moveTo>
                    <a:cubicBezTo>
                      <a:pt x="18087" y="5565"/>
                      <a:pt x="13407" y="12015"/>
                      <a:pt x="9233" y="17707"/>
                    </a:cubicBezTo>
                    <a:cubicBezTo>
                      <a:pt x="4933" y="23651"/>
                      <a:pt x="1392" y="28963"/>
                      <a:pt x="0" y="32125"/>
                    </a:cubicBezTo>
                    <a:cubicBezTo>
                      <a:pt x="7842" y="21754"/>
                      <a:pt x="14292" y="14671"/>
                      <a:pt x="18339" y="9486"/>
                    </a:cubicBezTo>
                    <a:cubicBezTo>
                      <a:pt x="22513" y="4174"/>
                      <a:pt x="23399" y="2403"/>
                      <a:pt x="22134" y="0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2" name="Freeform: Shape 10561">
                <a:extLst>
                  <a:ext uri="{FF2B5EF4-FFF2-40B4-BE49-F238E27FC236}">
                    <a16:creationId xmlns:a16="http://schemas.microsoft.com/office/drawing/2014/main" id="{44C23B2A-3318-6AEC-40E2-9251430CFB98}"/>
                  </a:ext>
                </a:extLst>
              </p:cNvPr>
              <p:cNvSpPr/>
              <p:nvPr/>
            </p:nvSpPr>
            <p:spPr>
              <a:xfrm>
                <a:off x="11055106" y="5201046"/>
                <a:ext cx="37564" cy="43385"/>
              </a:xfrm>
              <a:custGeom>
                <a:avLst/>
                <a:gdLst>
                  <a:gd name="connsiteX0" fmla="*/ 12648 w 37564"/>
                  <a:gd name="connsiteY0" fmla="*/ 23149 h 43385"/>
                  <a:gd name="connsiteX1" fmla="*/ 0 w 37564"/>
                  <a:gd name="connsiteY1" fmla="*/ 43385 h 43385"/>
                  <a:gd name="connsiteX2" fmla="*/ 37564 w 37564"/>
                  <a:gd name="connsiteY2" fmla="*/ 636 h 43385"/>
                  <a:gd name="connsiteX3" fmla="*/ 12774 w 37564"/>
                  <a:gd name="connsiteY3" fmla="*/ 23023 h 43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64" h="43385">
                    <a:moveTo>
                      <a:pt x="12648" y="23149"/>
                    </a:moveTo>
                    <a:cubicBezTo>
                      <a:pt x="11003" y="27702"/>
                      <a:pt x="10750" y="27956"/>
                      <a:pt x="0" y="43385"/>
                    </a:cubicBezTo>
                    <a:cubicBezTo>
                      <a:pt x="14419" y="30106"/>
                      <a:pt x="26434" y="13916"/>
                      <a:pt x="37564" y="636"/>
                    </a:cubicBezTo>
                    <a:cubicBezTo>
                      <a:pt x="36426" y="-5055"/>
                      <a:pt x="7083" y="29473"/>
                      <a:pt x="12774" y="23023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3" name="Freeform: Shape 10562">
                <a:extLst>
                  <a:ext uri="{FF2B5EF4-FFF2-40B4-BE49-F238E27FC236}">
                    <a16:creationId xmlns:a16="http://schemas.microsoft.com/office/drawing/2014/main" id="{6501FB8D-3AD1-0053-F53C-E758CEDD64B2}"/>
                  </a:ext>
                </a:extLst>
              </p:cNvPr>
              <p:cNvSpPr/>
              <p:nvPr/>
            </p:nvSpPr>
            <p:spPr>
              <a:xfrm>
                <a:off x="11001859" y="5236211"/>
                <a:ext cx="61444" cy="72092"/>
              </a:xfrm>
              <a:custGeom>
                <a:avLst/>
                <a:gdLst>
                  <a:gd name="connsiteX0" fmla="*/ 60836 w 61444"/>
                  <a:gd name="connsiteY0" fmla="*/ 4300 h 72092"/>
                  <a:gd name="connsiteX1" fmla="*/ 55777 w 61444"/>
                  <a:gd name="connsiteY1" fmla="*/ 0 h 72092"/>
                  <a:gd name="connsiteX2" fmla="*/ 29216 w 61444"/>
                  <a:gd name="connsiteY2" fmla="*/ 29849 h 72092"/>
                  <a:gd name="connsiteX3" fmla="*/ 19984 w 61444"/>
                  <a:gd name="connsiteY3" fmla="*/ 47303 h 72092"/>
                  <a:gd name="connsiteX4" fmla="*/ 12901 w 61444"/>
                  <a:gd name="connsiteY4" fmla="*/ 57800 h 72092"/>
                  <a:gd name="connsiteX5" fmla="*/ 0 w 61444"/>
                  <a:gd name="connsiteY5" fmla="*/ 72092 h 72092"/>
                  <a:gd name="connsiteX6" fmla="*/ 38323 w 61444"/>
                  <a:gd name="connsiteY6" fmla="*/ 37817 h 72092"/>
                  <a:gd name="connsiteX7" fmla="*/ 60710 w 61444"/>
                  <a:gd name="connsiteY7" fmla="*/ 4174 h 7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444" h="72092">
                    <a:moveTo>
                      <a:pt x="60836" y="4300"/>
                    </a:moveTo>
                    <a:cubicBezTo>
                      <a:pt x="42117" y="25549"/>
                      <a:pt x="49706" y="9612"/>
                      <a:pt x="55777" y="0"/>
                    </a:cubicBezTo>
                    <a:cubicBezTo>
                      <a:pt x="45279" y="9233"/>
                      <a:pt x="42117" y="18719"/>
                      <a:pt x="29216" y="29849"/>
                    </a:cubicBezTo>
                    <a:cubicBezTo>
                      <a:pt x="25675" y="36173"/>
                      <a:pt x="23525" y="41105"/>
                      <a:pt x="19984" y="47303"/>
                    </a:cubicBezTo>
                    <a:cubicBezTo>
                      <a:pt x="18213" y="50338"/>
                      <a:pt x="15936" y="53753"/>
                      <a:pt x="12901" y="57800"/>
                    </a:cubicBezTo>
                    <a:cubicBezTo>
                      <a:pt x="9739" y="61848"/>
                      <a:pt x="5565" y="66780"/>
                      <a:pt x="0" y="72092"/>
                    </a:cubicBezTo>
                    <a:cubicBezTo>
                      <a:pt x="15304" y="59445"/>
                      <a:pt x="23399" y="53879"/>
                      <a:pt x="38323" y="37817"/>
                    </a:cubicBezTo>
                    <a:cubicBezTo>
                      <a:pt x="30228" y="40852"/>
                      <a:pt x="67034" y="3036"/>
                      <a:pt x="60710" y="4174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4" name="Freeform: Shape 10563">
                <a:extLst>
                  <a:ext uri="{FF2B5EF4-FFF2-40B4-BE49-F238E27FC236}">
                    <a16:creationId xmlns:a16="http://schemas.microsoft.com/office/drawing/2014/main" id="{9D20FA66-DBE2-9A74-534F-3CF2DF38FC50}"/>
                  </a:ext>
                </a:extLst>
              </p:cNvPr>
              <p:cNvSpPr/>
              <p:nvPr/>
            </p:nvSpPr>
            <p:spPr>
              <a:xfrm>
                <a:off x="10953671" y="5329800"/>
                <a:ext cx="24534" cy="21378"/>
              </a:xfrm>
              <a:custGeom>
                <a:avLst/>
                <a:gdLst>
                  <a:gd name="connsiteX0" fmla="*/ 0 w 24534"/>
                  <a:gd name="connsiteY0" fmla="*/ 21378 h 21378"/>
                  <a:gd name="connsiteX1" fmla="*/ 22640 w 24534"/>
                  <a:gd name="connsiteY1" fmla="*/ 257 h 21378"/>
                  <a:gd name="connsiteX2" fmla="*/ 0 w 24534"/>
                  <a:gd name="connsiteY2" fmla="*/ 21378 h 2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534" h="21378">
                    <a:moveTo>
                      <a:pt x="0" y="21378"/>
                    </a:moveTo>
                    <a:cubicBezTo>
                      <a:pt x="9612" y="12904"/>
                      <a:pt x="30987" y="-2146"/>
                      <a:pt x="22640" y="257"/>
                    </a:cubicBezTo>
                    <a:cubicBezTo>
                      <a:pt x="10878" y="9869"/>
                      <a:pt x="2783" y="17078"/>
                      <a:pt x="0" y="21378"/>
                    </a:cubicBezTo>
                    <a:close/>
                  </a:path>
                </a:pathLst>
              </a:custGeom>
              <a:solidFill>
                <a:srgbClr val="F76C5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515" name="Graphic 3">
              <a:extLst>
                <a:ext uri="{FF2B5EF4-FFF2-40B4-BE49-F238E27FC236}">
                  <a16:creationId xmlns:a16="http://schemas.microsoft.com/office/drawing/2014/main" id="{AA425275-3914-B736-245B-E30E712E248D}"/>
                </a:ext>
              </a:extLst>
            </p:cNvPr>
            <p:cNvGrpSpPr/>
            <p:nvPr/>
          </p:nvGrpSpPr>
          <p:grpSpPr>
            <a:xfrm>
              <a:off x="10993150" y="4761349"/>
              <a:ext cx="402726" cy="386960"/>
              <a:chOff x="10922810" y="4761349"/>
              <a:chExt cx="402726" cy="386960"/>
            </a:xfrm>
          </p:grpSpPr>
          <p:grpSp>
            <p:nvGrpSpPr>
              <p:cNvPr id="10516" name="Graphic 3">
                <a:extLst>
                  <a:ext uri="{FF2B5EF4-FFF2-40B4-BE49-F238E27FC236}">
                    <a16:creationId xmlns:a16="http://schemas.microsoft.com/office/drawing/2014/main" id="{C92B1D28-FFBB-E8DA-7323-2F5AD27796AD}"/>
                  </a:ext>
                </a:extLst>
              </p:cNvPr>
              <p:cNvGrpSpPr/>
              <p:nvPr/>
            </p:nvGrpSpPr>
            <p:grpSpPr>
              <a:xfrm>
                <a:off x="10922810" y="4825286"/>
                <a:ext cx="320682" cy="323023"/>
                <a:chOff x="10922810" y="4825286"/>
                <a:chExt cx="320682" cy="323023"/>
              </a:xfrm>
              <a:solidFill>
                <a:srgbClr val="E5D9CA"/>
              </a:solidFill>
            </p:grpSpPr>
            <p:sp>
              <p:nvSpPr>
                <p:cNvPr id="10531" name="Freeform: Shape 10530">
                  <a:extLst>
                    <a:ext uri="{FF2B5EF4-FFF2-40B4-BE49-F238E27FC236}">
                      <a16:creationId xmlns:a16="http://schemas.microsoft.com/office/drawing/2014/main" id="{1179D38B-253A-9C3B-7347-EA905F1AACDF}"/>
                    </a:ext>
                  </a:extLst>
                </p:cNvPr>
                <p:cNvSpPr/>
                <p:nvPr/>
              </p:nvSpPr>
              <p:spPr>
                <a:xfrm>
                  <a:off x="10946462" y="4964411"/>
                  <a:ext cx="6175" cy="9865"/>
                </a:xfrm>
                <a:custGeom>
                  <a:avLst/>
                  <a:gdLst>
                    <a:gd name="connsiteX0" fmla="*/ 5439 w 6175"/>
                    <a:gd name="connsiteY0" fmla="*/ 5186 h 9865"/>
                    <a:gd name="connsiteX1" fmla="*/ 0 w 6175"/>
                    <a:gd name="connsiteY1" fmla="*/ 0 h 9865"/>
                    <a:gd name="connsiteX2" fmla="*/ 4301 w 6175"/>
                    <a:gd name="connsiteY2" fmla="*/ 9865 h 9865"/>
                    <a:gd name="connsiteX3" fmla="*/ 5439 w 6175"/>
                    <a:gd name="connsiteY3" fmla="*/ 5186 h 9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75" h="9865">
                      <a:moveTo>
                        <a:pt x="5439" y="5186"/>
                      </a:moveTo>
                      <a:cubicBezTo>
                        <a:pt x="4174" y="5944"/>
                        <a:pt x="1518" y="253"/>
                        <a:pt x="0" y="0"/>
                      </a:cubicBezTo>
                      <a:cubicBezTo>
                        <a:pt x="2403" y="4300"/>
                        <a:pt x="3415" y="7083"/>
                        <a:pt x="4301" y="9865"/>
                      </a:cubicBezTo>
                      <a:cubicBezTo>
                        <a:pt x="5059" y="8727"/>
                        <a:pt x="7336" y="8727"/>
                        <a:pt x="5439" y="51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2" name="Freeform: Shape 10531">
                  <a:extLst>
                    <a:ext uri="{FF2B5EF4-FFF2-40B4-BE49-F238E27FC236}">
                      <a16:creationId xmlns:a16="http://schemas.microsoft.com/office/drawing/2014/main" id="{33D1376D-6FEE-E276-4233-3BA4B3708E9D}"/>
                    </a:ext>
                  </a:extLst>
                </p:cNvPr>
                <p:cNvSpPr/>
                <p:nvPr/>
              </p:nvSpPr>
              <p:spPr>
                <a:xfrm>
                  <a:off x="10958718" y="4857917"/>
                  <a:ext cx="13166" cy="8347"/>
                </a:xfrm>
                <a:custGeom>
                  <a:avLst/>
                  <a:gdLst>
                    <a:gd name="connsiteX0" fmla="*/ 13 w 13166"/>
                    <a:gd name="connsiteY0" fmla="*/ 8348 h 8347"/>
                    <a:gd name="connsiteX1" fmla="*/ 13166 w 13166"/>
                    <a:gd name="connsiteY1" fmla="*/ 0 h 8347"/>
                    <a:gd name="connsiteX2" fmla="*/ 13 w 13166"/>
                    <a:gd name="connsiteY2" fmla="*/ 8348 h 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166" h="8347">
                      <a:moveTo>
                        <a:pt x="13" y="8348"/>
                      </a:moveTo>
                      <a:cubicBezTo>
                        <a:pt x="5198" y="6830"/>
                        <a:pt x="10384" y="3162"/>
                        <a:pt x="13166" y="0"/>
                      </a:cubicBezTo>
                      <a:cubicBezTo>
                        <a:pt x="7854" y="759"/>
                        <a:pt x="-367" y="5439"/>
                        <a:pt x="13" y="8348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3" name="Freeform: Shape 10532">
                  <a:extLst>
                    <a:ext uri="{FF2B5EF4-FFF2-40B4-BE49-F238E27FC236}">
                      <a16:creationId xmlns:a16="http://schemas.microsoft.com/office/drawing/2014/main" id="{F39D11FE-8989-D5AB-305A-2C801A4D08B7}"/>
                    </a:ext>
                  </a:extLst>
                </p:cNvPr>
                <p:cNvSpPr/>
                <p:nvPr/>
              </p:nvSpPr>
              <p:spPr>
                <a:xfrm>
                  <a:off x="10925972" y="4883971"/>
                  <a:ext cx="9763" cy="15856"/>
                </a:xfrm>
                <a:custGeom>
                  <a:avLst/>
                  <a:gdLst>
                    <a:gd name="connsiteX0" fmla="*/ 4806 w 9763"/>
                    <a:gd name="connsiteY0" fmla="*/ 12648 h 15856"/>
                    <a:gd name="connsiteX1" fmla="*/ 9739 w 9763"/>
                    <a:gd name="connsiteY1" fmla="*/ 0 h 15856"/>
                    <a:gd name="connsiteX2" fmla="*/ 0 w 9763"/>
                    <a:gd name="connsiteY2" fmla="*/ 15683 h 15856"/>
                    <a:gd name="connsiteX3" fmla="*/ 4806 w 9763"/>
                    <a:gd name="connsiteY3" fmla="*/ 12648 h 15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63" h="15856">
                      <a:moveTo>
                        <a:pt x="4806" y="12648"/>
                      </a:moveTo>
                      <a:cubicBezTo>
                        <a:pt x="2783" y="11636"/>
                        <a:pt x="10245" y="1391"/>
                        <a:pt x="9739" y="0"/>
                      </a:cubicBezTo>
                      <a:cubicBezTo>
                        <a:pt x="5059" y="6324"/>
                        <a:pt x="2151" y="12016"/>
                        <a:pt x="0" y="15683"/>
                      </a:cubicBezTo>
                      <a:cubicBezTo>
                        <a:pt x="1518" y="15430"/>
                        <a:pt x="2530" y="17328"/>
                        <a:pt x="4806" y="12648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4" name="Freeform: Shape 10533">
                  <a:extLst>
                    <a:ext uri="{FF2B5EF4-FFF2-40B4-BE49-F238E27FC236}">
                      <a16:creationId xmlns:a16="http://schemas.microsoft.com/office/drawing/2014/main" id="{0E88F8A5-9E72-4B4D-0476-14CC7F191823}"/>
                    </a:ext>
                  </a:extLst>
                </p:cNvPr>
                <p:cNvSpPr/>
                <p:nvPr/>
              </p:nvSpPr>
              <p:spPr>
                <a:xfrm>
                  <a:off x="10922810" y="4908887"/>
                  <a:ext cx="2909" cy="15556"/>
                </a:xfrm>
                <a:custGeom>
                  <a:avLst/>
                  <a:gdLst>
                    <a:gd name="connsiteX0" fmla="*/ 759 w 2909"/>
                    <a:gd name="connsiteY0" fmla="*/ 0 h 15556"/>
                    <a:gd name="connsiteX1" fmla="*/ 0 w 2909"/>
                    <a:gd name="connsiteY1" fmla="*/ 7083 h 15556"/>
                    <a:gd name="connsiteX2" fmla="*/ 253 w 2909"/>
                    <a:gd name="connsiteY2" fmla="*/ 15557 h 15556"/>
                    <a:gd name="connsiteX3" fmla="*/ 2403 w 2909"/>
                    <a:gd name="connsiteY3" fmla="*/ 15177 h 15556"/>
                    <a:gd name="connsiteX4" fmla="*/ 2151 w 2909"/>
                    <a:gd name="connsiteY4" fmla="*/ 7209 h 15556"/>
                    <a:gd name="connsiteX5" fmla="*/ 2910 w 2909"/>
                    <a:gd name="connsiteY5" fmla="*/ 379 h 15556"/>
                    <a:gd name="connsiteX6" fmla="*/ 759 w 2909"/>
                    <a:gd name="connsiteY6" fmla="*/ 0 h 15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09" h="15556">
                      <a:moveTo>
                        <a:pt x="759" y="0"/>
                      </a:moveTo>
                      <a:cubicBezTo>
                        <a:pt x="380" y="2403"/>
                        <a:pt x="253" y="4680"/>
                        <a:pt x="0" y="7083"/>
                      </a:cubicBezTo>
                      <a:cubicBezTo>
                        <a:pt x="0" y="9865"/>
                        <a:pt x="0" y="12774"/>
                        <a:pt x="253" y="15557"/>
                      </a:cubicBezTo>
                      <a:lnTo>
                        <a:pt x="2403" y="15177"/>
                      </a:lnTo>
                      <a:cubicBezTo>
                        <a:pt x="2277" y="12522"/>
                        <a:pt x="2151" y="9739"/>
                        <a:pt x="2151" y="7209"/>
                      </a:cubicBezTo>
                      <a:cubicBezTo>
                        <a:pt x="2403" y="4933"/>
                        <a:pt x="2530" y="2656"/>
                        <a:pt x="2910" y="379"/>
                      </a:cubicBezTo>
                      <a:lnTo>
                        <a:pt x="759" y="0"/>
                      </a:ln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5" name="Freeform: Shape 10534">
                  <a:extLst>
                    <a:ext uri="{FF2B5EF4-FFF2-40B4-BE49-F238E27FC236}">
                      <a16:creationId xmlns:a16="http://schemas.microsoft.com/office/drawing/2014/main" id="{6FD137C4-D58D-29C3-8B28-02D5F4F52F62}"/>
                    </a:ext>
                  </a:extLst>
                </p:cNvPr>
                <p:cNvSpPr/>
                <p:nvPr/>
              </p:nvSpPr>
              <p:spPr>
                <a:xfrm>
                  <a:off x="10926226" y="4937344"/>
                  <a:ext cx="6829" cy="10144"/>
                </a:xfrm>
                <a:custGeom>
                  <a:avLst/>
                  <a:gdLst>
                    <a:gd name="connsiteX0" fmla="*/ 6830 w 6829"/>
                    <a:gd name="connsiteY0" fmla="*/ 9486 h 10144"/>
                    <a:gd name="connsiteX1" fmla="*/ 0 w 6829"/>
                    <a:gd name="connsiteY1" fmla="*/ 0 h 10144"/>
                    <a:gd name="connsiteX2" fmla="*/ 6830 w 6829"/>
                    <a:gd name="connsiteY2" fmla="*/ 9486 h 1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29" h="10144">
                      <a:moveTo>
                        <a:pt x="6830" y="9486"/>
                      </a:moveTo>
                      <a:cubicBezTo>
                        <a:pt x="4426" y="3668"/>
                        <a:pt x="2277" y="885"/>
                        <a:pt x="0" y="0"/>
                      </a:cubicBezTo>
                      <a:cubicBezTo>
                        <a:pt x="2150" y="5692"/>
                        <a:pt x="4680" y="12268"/>
                        <a:pt x="6830" y="94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6" name="Freeform: Shape 10535">
                  <a:extLst>
                    <a:ext uri="{FF2B5EF4-FFF2-40B4-BE49-F238E27FC236}">
                      <a16:creationId xmlns:a16="http://schemas.microsoft.com/office/drawing/2014/main" id="{0D239F33-C1F1-DDAD-426C-5789E45032D1}"/>
                    </a:ext>
                  </a:extLst>
                </p:cNvPr>
                <p:cNvSpPr/>
                <p:nvPr/>
              </p:nvSpPr>
              <p:spPr>
                <a:xfrm>
                  <a:off x="10938873" y="4967320"/>
                  <a:ext cx="6070" cy="7714"/>
                </a:xfrm>
                <a:custGeom>
                  <a:avLst/>
                  <a:gdLst>
                    <a:gd name="connsiteX0" fmla="*/ 6071 w 6070"/>
                    <a:gd name="connsiteY0" fmla="*/ 6324 h 7714"/>
                    <a:gd name="connsiteX1" fmla="*/ 2530 w 6070"/>
                    <a:gd name="connsiteY1" fmla="*/ 0 h 7714"/>
                    <a:gd name="connsiteX2" fmla="*/ 0 w 6070"/>
                    <a:gd name="connsiteY2" fmla="*/ 1391 h 7714"/>
                    <a:gd name="connsiteX3" fmla="*/ 3542 w 6070"/>
                    <a:gd name="connsiteY3" fmla="*/ 7715 h 7714"/>
                    <a:gd name="connsiteX4" fmla="*/ 6071 w 6070"/>
                    <a:gd name="connsiteY4" fmla="*/ 6324 h 7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70" h="7714">
                      <a:moveTo>
                        <a:pt x="6071" y="6324"/>
                      </a:moveTo>
                      <a:lnTo>
                        <a:pt x="2530" y="0"/>
                      </a:lnTo>
                      <a:lnTo>
                        <a:pt x="0" y="1391"/>
                      </a:lnTo>
                      <a:lnTo>
                        <a:pt x="3542" y="7715"/>
                      </a:lnTo>
                      <a:lnTo>
                        <a:pt x="6071" y="6324"/>
                      </a:ln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7" name="Freeform: Shape 10536">
                  <a:extLst>
                    <a:ext uri="{FF2B5EF4-FFF2-40B4-BE49-F238E27FC236}">
                      <a16:creationId xmlns:a16="http://schemas.microsoft.com/office/drawing/2014/main" id="{E0F54D2F-AB54-0E88-886C-0E016D62C513}"/>
                    </a:ext>
                  </a:extLst>
                </p:cNvPr>
                <p:cNvSpPr/>
                <p:nvPr/>
              </p:nvSpPr>
              <p:spPr>
                <a:xfrm>
                  <a:off x="10957213" y="4849949"/>
                  <a:ext cx="12015" cy="7588"/>
                </a:xfrm>
                <a:custGeom>
                  <a:avLst/>
                  <a:gdLst>
                    <a:gd name="connsiteX0" fmla="*/ 11889 w 12015"/>
                    <a:gd name="connsiteY0" fmla="*/ 2023 h 7588"/>
                    <a:gd name="connsiteX1" fmla="*/ 11003 w 12015"/>
                    <a:gd name="connsiteY1" fmla="*/ 0 h 7588"/>
                    <a:gd name="connsiteX2" fmla="*/ 0 w 12015"/>
                    <a:gd name="connsiteY2" fmla="*/ 5691 h 7588"/>
                    <a:gd name="connsiteX3" fmla="*/ 1138 w 12015"/>
                    <a:gd name="connsiteY3" fmla="*/ 7588 h 7588"/>
                    <a:gd name="connsiteX4" fmla="*/ 12016 w 12015"/>
                    <a:gd name="connsiteY4" fmla="*/ 1897 h 7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15" h="7588">
                      <a:moveTo>
                        <a:pt x="11889" y="2023"/>
                      </a:moveTo>
                      <a:lnTo>
                        <a:pt x="11003" y="0"/>
                      </a:lnTo>
                      <a:cubicBezTo>
                        <a:pt x="7336" y="1644"/>
                        <a:pt x="3668" y="3541"/>
                        <a:pt x="0" y="5691"/>
                      </a:cubicBezTo>
                      <a:lnTo>
                        <a:pt x="1138" y="7588"/>
                      </a:lnTo>
                      <a:cubicBezTo>
                        <a:pt x="4680" y="5438"/>
                        <a:pt x="8347" y="3668"/>
                        <a:pt x="12016" y="1897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8" name="Freeform: Shape 10537">
                  <a:extLst>
                    <a:ext uri="{FF2B5EF4-FFF2-40B4-BE49-F238E27FC236}">
                      <a16:creationId xmlns:a16="http://schemas.microsoft.com/office/drawing/2014/main" id="{8B579AFC-6055-179A-BDCA-8382C3F4BB7C}"/>
                    </a:ext>
                  </a:extLst>
                </p:cNvPr>
                <p:cNvSpPr/>
                <p:nvPr/>
              </p:nvSpPr>
              <p:spPr>
                <a:xfrm>
                  <a:off x="10932519" y="4864873"/>
                  <a:ext cx="9516" cy="11389"/>
                </a:xfrm>
                <a:custGeom>
                  <a:avLst/>
                  <a:gdLst>
                    <a:gd name="connsiteX0" fmla="*/ 916 w 9516"/>
                    <a:gd name="connsiteY0" fmla="*/ 11383 h 11389"/>
                    <a:gd name="connsiteX1" fmla="*/ 9516 w 9516"/>
                    <a:gd name="connsiteY1" fmla="*/ 0 h 11389"/>
                    <a:gd name="connsiteX2" fmla="*/ 916 w 9516"/>
                    <a:gd name="connsiteY2" fmla="*/ 11383 h 11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16" h="11389">
                      <a:moveTo>
                        <a:pt x="916" y="11383"/>
                      </a:moveTo>
                      <a:cubicBezTo>
                        <a:pt x="6354" y="5186"/>
                        <a:pt x="8884" y="2277"/>
                        <a:pt x="9516" y="0"/>
                      </a:cubicBezTo>
                      <a:cubicBezTo>
                        <a:pt x="3825" y="4553"/>
                        <a:pt x="-2373" y="11636"/>
                        <a:pt x="916" y="11383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9" name="Freeform: Shape 10538">
                  <a:extLst>
                    <a:ext uri="{FF2B5EF4-FFF2-40B4-BE49-F238E27FC236}">
                      <a16:creationId xmlns:a16="http://schemas.microsoft.com/office/drawing/2014/main" id="{51F1AE4E-5AE0-F2B5-C6FF-68BE109B98EE}"/>
                    </a:ext>
                  </a:extLst>
                </p:cNvPr>
                <p:cNvSpPr/>
                <p:nvPr/>
              </p:nvSpPr>
              <p:spPr>
                <a:xfrm>
                  <a:off x="10962525" y="4843625"/>
                  <a:ext cx="11762" cy="5944"/>
                </a:xfrm>
                <a:custGeom>
                  <a:avLst/>
                  <a:gdLst>
                    <a:gd name="connsiteX0" fmla="*/ 5186 w 11762"/>
                    <a:gd name="connsiteY0" fmla="*/ 5312 h 5944"/>
                    <a:gd name="connsiteX1" fmla="*/ 11762 w 11762"/>
                    <a:gd name="connsiteY1" fmla="*/ 0 h 5944"/>
                    <a:gd name="connsiteX2" fmla="*/ 0 w 11762"/>
                    <a:gd name="connsiteY2" fmla="*/ 4047 h 5944"/>
                    <a:gd name="connsiteX3" fmla="*/ 5186 w 11762"/>
                    <a:gd name="connsiteY3" fmla="*/ 5185 h 5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62" h="5944">
                      <a:moveTo>
                        <a:pt x="5186" y="5312"/>
                      </a:moveTo>
                      <a:cubicBezTo>
                        <a:pt x="4553" y="3921"/>
                        <a:pt x="11257" y="1518"/>
                        <a:pt x="11762" y="0"/>
                      </a:cubicBezTo>
                      <a:cubicBezTo>
                        <a:pt x="6577" y="2150"/>
                        <a:pt x="3162" y="3162"/>
                        <a:pt x="0" y="4047"/>
                      </a:cubicBezTo>
                      <a:cubicBezTo>
                        <a:pt x="1265" y="4932"/>
                        <a:pt x="759" y="7083"/>
                        <a:pt x="5186" y="5185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0" name="Freeform: Shape 10539">
                  <a:extLst>
                    <a:ext uri="{FF2B5EF4-FFF2-40B4-BE49-F238E27FC236}">
                      <a16:creationId xmlns:a16="http://schemas.microsoft.com/office/drawing/2014/main" id="{0E880864-8A59-D5D4-3564-23D43BE716C6}"/>
                    </a:ext>
                  </a:extLst>
                </p:cNvPr>
                <p:cNvSpPr/>
                <p:nvPr/>
              </p:nvSpPr>
              <p:spPr>
                <a:xfrm>
                  <a:off x="10931791" y="4976806"/>
                  <a:ext cx="9359" cy="12895"/>
                </a:xfrm>
                <a:custGeom>
                  <a:avLst/>
                  <a:gdLst>
                    <a:gd name="connsiteX0" fmla="*/ 0 w 9359"/>
                    <a:gd name="connsiteY0" fmla="*/ 0 h 12895"/>
                    <a:gd name="connsiteX1" fmla="*/ 9359 w 9359"/>
                    <a:gd name="connsiteY1" fmla="*/ 11636 h 12895"/>
                    <a:gd name="connsiteX2" fmla="*/ 0 w 9359"/>
                    <a:gd name="connsiteY2" fmla="*/ 0 h 12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359" h="12895">
                      <a:moveTo>
                        <a:pt x="0" y="0"/>
                      </a:moveTo>
                      <a:cubicBezTo>
                        <a:pt x="3415" y="5818"/>
                        <a:pt x="8474" y="16569"/>
                        <a:pt x="9359" y="11636"/>
                      </a:cubicBezTo>
                      <a:cubicBezTo>
                        <a:pt x="5692" y="5818"/>
                        <a:pt x="2530" y="1391"/>
                        <a:pt x="0" y="0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1" name="Freeform: Shape 10540">
                  <a:extLst>
                    <a:ext uri="{FF2B5EF4-FFF2-40B4-BE49-F238E27FC236}">
                      <a16:creationId xmlns:a16="http://schemas.microsoft.com/office/drawing/2014/main" id="{3BACD35C-1732-8908-CCBA-3D2437077E3B}"/>
                    </a:ext>
                  </a:extLst>
                </p:cNvPr>
                <p:cNvSpPr/>
                <p:nvPr/>
              </p:nvSpPr>
              <p:spPr>
                <a:xfrm>
                  <a:off x="11184770" y="4933044"/>
                  <a:ext cx="8322" cy="8729"/>
                </a:xfrm>
                <a:custGeom>
                  <a:avLst/>
                  <a:gdLst>
                    <a:gd name="connsiteX0" fmla="*/ 8322 w 8322"/>
                    <a:gd name="connsiteY0" fmla="*/ 8727 h 8729"/>
                    <a:gd name="connsiteX1" fmla="*/ 1239 w 8322"/>
                    <a:gd name="connsiteY1" fmla="*/ 0 h 8729"/>
                    <a:gd name="connsiteX2" fmla="*/ 1493 w 8322"/>
                    <a:gd name="connsiteY2" fmla="*/ 4933 h 8729"/>
                    <a:gd name="connsiteX3" fmla="*/ 8322 w 8322"/>
                    <a:gd name="connsiteY3" fmla="*/ 8727 h 8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22" h="8729">
                      <a:moveTo>
                        <a:pt x="8322" y="8727"/>
                      </a:moveTo>
                      <a:cubicBezTo>
                        <a:pt x="5034" y="5186"/>
                        <a:pt x="5793" y="4047"/>
                        <a:pt x="1239" y="0"/>
                      </a:cubicBezTo>
                      <a:cubicBezTo>
                        <a:pt x="734" y="1391"/>
                        <a:pt x="-1416" y="1771"/>
                        <a:pt x="1493" y="4933"/>
                      </a:cubicBezTo>
                      <a:cubicBezTo>
                        <a:pt x="2505" y="3921"/>
                        <a:pt x="6805" y="8854"/>
                        <a:pt x="8322" y="8727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2" name="Freeform: Shape 10541">
                  <a:extLst>
                    <a:ext uri="{FF2B5EF4-FFF2-40B4-BE49-F238E27FC236}">
                      <a16:creationId xmlns:a16="http://schemas.microsoft.com/office/drawing/2014/main" id="{E77C75E3-DD33-DD6D-DCE8-588FFCB7EA84}"/>
                    </a:ext>
                  </a:extLst>
                </p:cNvPr>
                <p:cNvSpPr/>
                <p:nvPr/>
              </p:nvSpPr>
              <p:spPr>
                <a:xfrm>
                  <a:off x="11220159" y="5074886"/>
                  <a:ext cx="11527" cy="27258"/>
                </a:xfrm>
                <a:custGeom>
                  <a:avLst/>
                  <a:gdLst>
                    <a:gd name="connsiteX0" fmla="*/ 9992 w 11527"/>
                    <a:gd name="connsiteY0" fmla="*/ 66 h 27258"/>
                    <a:gd name="connsiteX1" fmla="*/ 0 w 11527"/>
                    <a:gd name="connsiteY1" fmla="*/ 20808 h 27258"/>
                    <a:gd name="connsiteX2" fmla="*/ 1139 w 11527"/>
                    <a:gd name="connsiteY2" fmla="*/ 27258 h 27258"/>
                    <a:gd name="connsiteX3" fmla="*/ 11510 w 11527"/>
                    <a:gd name="connsiteY3" fmla="*/ 10943 h 27258"/>
                    <a:gd name="connsiteX4" fmla="*/ 9992 w 11527"/>
                    <a:gd name="connsiteY4" fmla="*/ 192 h 27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27" h="27258">
                      <a:moveTo>
                        <a:pt x="9992" y="66"/>
                      </a:moveTo>
                      <a:cubicBezTo>
                        <a:pt x="7336" y="7148"/>
                        <a:pt x="4047" y="14105"/>
                        <a:pt x="0" y="20808"/>
                      </a:cubicBezTo>
                      <a:cubicBezTo>
                        <a:pt x="2277" y="21061"/>
                        <a:pt x="-759" y="26626"/>
                        <a:pt x="1139" y="27258"/>
                      </a:cubicBezTo>
                      <a:cubicBezTo>
                        <a:pt x="5818" y="20049"/>
                        <a:pt x="8854" y="14358"/>
                        <a:pt x="11510" y="10943"/>
                      </a:cubicBezTo>
                      <a:cubicBezTo>
                        <a:pt x="7083" y="12840"/>
                        <a:pt x="14545" y="-1832"/>
                        <a:pt x="9992" y="192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3" name="Freeform: Shape 10542">
                  <a:extLst>
                    <a:ext uri="{FF2B5EF4-FFF2-40B4-BE49-F238E27FC236}">
                      <a16:creationId xmlns:a16="http://schemas.microsoft.com/office/drawing/2014/main" id="{7FE8AE37-51A3-FEF9-5112-C9656741D053}"/>
                    </a:ext>
                  </a:extLst>
                </p:cNvPr>
                <p:cNvSpPr/>
                <p:nvPr/>
              </p:nvSpPr>
              <p:spPr>
                <a:xfrm>
                  <a:off x="10941532" y="4863482"/>
                  <a:ext cx="15427" cy="14545"/>
                </a:xfrm>
                <a:custGeom>
                  <a:avLst/>
                  <a:gdLst>
                    <a:gd name="connsiteX0" fmla="*/ 630 w 15427"/>
                    <a:gd name="connsiteY0" fmla="*/ 14545 h 14545"/>
                    <a:gd name="connsiteX1" fmla="*/ 15428 w 15427"/>
                    <a:gd name="connsiteY1" fmla="*/ 0 h 14545"/>
                    <a:gd name="connsiteX2" fmla="*/ 630 w 15427"/>
                    <a:gd name="connsiteY2" fmla="*/ 14545 h 14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27" h="14545">
                      <a:moveTo>
                        <a:pt x="630" y="14545"/>
                      </a:moveTo>
                      <a:cubicBezTo>
                        <a:pt x="5436" y="8601"/>
                        <a:pt x="13405" y="3036"/>
                        <a:pt x="15428" y="0"/>
                      </a:cubicBezTo>
                      <a:cubicBezTo>
                        <a:pt x="4551" y="7083"/>
                        <a:pt x="-2153" y="10751"/>
                        <a:pt x="630" y="14545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4" name="Freeform: Shape 10543">
                  <a:extLst>
                    <a:ext uri="{FF2B5EF4-FFF2-40B4-BE49-F238E27FC236}">
                      <a16:creationId xmlns:a16="http://schemas.microsoft.com/office/drawing/2014/main" id="{7CCB334D-5C6A-150A-A537-F25664BC538E}"/>
                    </a:ext>
                  </a:extLst>
                </p:cNvPr>
                <p:cNvSpPr/>
                <p:nvPr/>
              </p:nvSpPr>
              <p:spPr>
                <a:xfrm>
                  <a:off x="11000449" y="4830422"/>
                  <a:ext cx="29867" cy="5393"/>
                </a:xfrm>
                <a:custGeom>
                  <a:avLst/>
                  <a:gdLst>
                    <a:gd name="connsiteX0" fmla="*/ 17220 w 29867"/>
                    <a:gd name="connsiteY0" fmla="*/ 5109 h 5393"/>
                    <a:gd name="connsiteX1" fmla="*/ 29868 w 29867"/>
                    <a:gd name="connsiteY1" fmla="*/ 809 h 5393"/>
                    <a:gd name="connsiteX2" fmla="*/ 19 w 29867"/>
                    <a:gd name="connsiteY2" fmla="*/ 2579 h 5393"/>
                    <a:gd name="connsiteX3" fmla="*/ 17220 w 29867"/>
                    <a:gd name="connsiteY3" fmla="*/ 4982 h 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867" h="5393">
                      <a:moveTo>
                        <a:pt x="17220" y="5109"/>
                      </a:moveTo>
                      <a:cubicBezTo>
                        <a:pt x="19371" y="3338"/>
                        <a:pt x="19371" y="2832"/>
                        <a:pt x="29868" y="809"/>
                      </a:cubicBezTo>
                      <a:cubicBezTo>
                        <a:pt x="18232" y="-1468"/>
                        <a:pt x="8746" y="1694"/>
                        <a:pt x="19" y="2579"/>
                      </a:cubicBezTo>
                      <a:cubicBezTo>
                        <a:pt x="-740" y="7132"/>
                        <a:pt x="21394" y="4729"/>
                        <a:pt x="17220" y="4982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5" name="Freeform: Shape 10544">
                  <a:extLst>
                    <a:ext uri="{FF2B5EF4-FFF2-40B4-BE49-F238E27FC236}">
                      <a16:creationId xmlns:a16="http://schemas.microsoft.com/office/drawing/2014/main" id="{10292679-90A2-2868-62B6-7BFECBE6B43D}"/>
                    </a:ext>
                  </a:extLst>
                </p:cNvPr>
                <p:cNvSpPr/>
                <p:nvPr/>
              </p:nvSpPr>
              <p:spPr>
                <a:xfrm>
                  <a:off x="11025452" y="4825286"/>
                  <a:ext cx="54443" cy="17327"/>
                </a:xfrm>
                <a:custGeom>
                  <a:avLst/>
                  <a:gdLst>
                    <a:gd name="connsiteX0" fmla="*/ 691 w 54443"/>
                    <a:gd name="connsiteY0" fmla="*/ 9486 h 17327"/>
                    <a:gd name="connsiteX1" fmla="*/ 23077 w 54443"/>
                    <a:gd name="connsiteY1" fmla="*/ 11889 h 17327"/>
                    <a:gd name="connsiteX2" fmla="*/ 36104 w 54443"/>
                    <a:gd name="connsiteY2" fmla="*/ 10751 h 17327"/>
                    <a:gd name="connsiteX3" fmla="*/ 44958 w 54443"/>
                    <a:gd name="connsiteY3" fmla="*/ 12774 h 17327"/>
                    <a:gd name="connsiteX4" fmla="*/ 54444 w 54443"/>
                    <a:gd name="connsiteY4" fmla="*/ 17327 h 17327"/>
                    <a:gd name="connsiteX5" fmla="*/ 49764 w 54443"/>
                    <a:gd name="connsiteY5" fmla="*/ 12901 h 17327"/>
                    <a:gd name="connsiteX6" fmla="*/ 42807 w 54443"/>
                    <a:gd name="connsiteY6" fmla="*/ 7589 h 17327"/>
                    <a:gd name="connsiteX7" fmla="*/ 25353 w 54443"/>
                    <a:gd name="connsiteY7" fmla="*/ 0 h 17327"/>
                    <a:gd name="connsiteX8" fmla="*/ 12706 w 54443"/>
                    <a:gd name="connsiteY8" fmla="*/ 885 h 17327"/>
                    <a:gd name="connsiteX9" fmla="*/ 184 w 54443"/>
                    <a:gd name="connsiteY9" fmla="*/ 2909 h 17327"/>
                    <a:gd name="connsiteX10" fmla="*/ 564 w 54443"/>
                    <a:gd name="connsiteY10" fmla="*/ 9486 h 17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43" h="17327">
                      <a:moveTo>
                        <a:pt x="691" y="9486"/>
                      </a:moveTo>
                      <a:cubicBezTo>
                        <a:pt x="8153" y="11256"/>
                        <a:pt x="13465" y="7715"/>
                        <a:pt x="23077" y="11889"/>
                      </a:cubicBezTo>
                      <a:cubicBezTo>
                        <a:pt x="27504" y="11256"/>
                        <a:pt x="31045" y="10497"/>
                        <a:pt x="36104" y="10751"/>
                      </a:cubicBezTo>
                      <a:cubicBezTo>
                        <a:pt x="38634" y="11003"/>
                        <a:pt x="41416" y="11256"/>
                        <a:pt x="44958" y="12774"/>
                      </a:cubicBezTo>
                      <a:cubicBezTo>
                        <a:pt x="49005" y="14292"/>
                        <a:pt x="51408" y="15557"/>
                        <a:pt x="54444" y="17327"/>
                      </a:cubicBezTo>
                      <a:cubicBezTo>
                        <a:pt x="52799" y="15683"/>
                        <a:pt x="51282" y="14292"/>
                        <a:pt x="49764" y="12901"/>
                      </a:cubicBezTo>
                      <a:cubicBezTo>
                        <a:pt x="47487" y="11003"/>
                        <a:pt x="45085" y="9233"/>
                        <a:pt x="42807" y="7589"/>
                      </a:cubicBezTo>
                      <a:cubicBezTo>
                        <a:pt x="38128" y="4553"/>
                        <a:pt x="32563" y="1644"/>
                        <a:pt x="25353" y="0"/>
                      </a:cubicBezTo>
                      <a:cubicBezTo>
                        <a:pt x="27504" y="2656"/>
                        <a:pt x="19789" y="1012"/>
                        <a:pt x="12706" y="885"/>
                      </a:cubicBezTo>
                      <a:cubicBezTo>
                        <a:pt x="5497" y="506"/>
                        <a:pt x="-1207" y="1138"/>
                        <a:pt x="184" y="2909"/>
                      </a:cubicBezTo>
                      <a:cubicBezTo>
                        <a:pt x="16753" y="3415"/>
                        <a:pt x="6382" y="7842"/>
                        <a:pt x="564" y="948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6" name="Freeform: Shape 10545">
                  <a:extLst>
                    <a:ext uri="{FF2B5EF4-FFF2-40B4-BE49-F238E27FC236}">
                      <a16:creationId xmlns:a16="http://schemas.microsoft.com/office/drawing/2014/main" id="{D2896EF6-E96D-8F68-B5B7-4B4DE073F095}"/>
                    </a:ext>
                  </a:extLst>
                </p:cNvPr>
                <p:cNvSpPr/>
                <p:nvPr/>
              </p:nvSpPr>
              <p:spPr>
                <a:xfrm>
                  <a:off x="11092227" y="4850283"/>
                  <a:ext cx="12837" cy="9024"/>
                </a:xfrm>
                <a:custGeom>
                  <a:avLst/>
                  <a:gdLst>
                    <a:gd name="connsiteX0" fmla="*/ 63 w 12837"/>
                    <a:gd name="connsiteY0" fmla="*/ 1436 h 9024"/>
                    <a:gd name="connsiteX1" fmla="*/ 12838 w 12837"/>
                    <a:gd name="connsiteY1" fmla="*/ 9025 h 9024"/>
                    <a:gd name="connsiteX2" fmla="*/ 63 w 12837"/>
                    <a:gd name="connsiteY2" fmla="*/ 1436 h 9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837" h="9024">
                      <a:moveTo>
                        <a:pt x="63" y="1436"/>
                      </a:moveTo>
                      <a:cubicBezTo>
                        <a:pt x="5628" y="5610"/>
                        <a:pt x="10055" y="8519"/>
                        <a:pt x="12838" y="9025"/>
                      </a:cubicBezTo>
                      <a:cubicBezTo>
                        <a:pt x="7778" y="5104"/>
                        <a:pt x="-822" y="-3370"/>
                        <a:pt x="63" y="1436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7" name="Freeform: Shape 10546">
                  <a:extLst>
                    <a:ext uri="{FF2B5EF4-FFF2-40B4-BE49-F238E27FC236}">
                      <a16:creationId xmlns:a16="http://schemas.microsoft.com/office/drawing/2014/main" id="{00377A61-C652-0928-9BD2-B725DC1AF485}"/>
                    </a:ext>
                  </a:extLst>
                </p:cNvPr>
                <p:cNvSpPr/>
                <p:nvPr/>
              </p:nvSpPr>
              <p:spPr>
                <a:xfrm>
                  <a:off x="10934194" y="4836221"/>
                  <a:ext cx="309299" cy="312088"/>
                </a:xfrm>
                <a:custGeom>
                  <a:avLst/>
                  <a:gdLst>
                    <a:gd name="connsiteX0" fmla="*/ 308731 w 309299"/>
                    <a:gd name="connsiteY0" fmla="*/ 194085 h 312088"/>
                    <a:gd name="connsiteX1" fmla="*/ 300764 w 309299"/>
                    <a:gd name="connsiteY1" fmla="*/ 165754 h 312088"/>
                    <a:gd name="connsiteX2" fmla="*/ 298613 w 309299"/>
                    <a:gd name="connsiteY2" fmla="*/ 150071 h 312088"/>
                    <a:gd name="connsiteX3" fmla="*/ 289634 w 309299"/>
                    <a:gd name="connsiteY3" fmla="*/ 136032 h 312088"/>
                    <a:gd name="connsiteX4" fmla="*/ 268385 w 309299"/>
                    <a:gd name="connsiteY4" fmla="*/ 112380 h 312088"/>
                    <a:gd name="connsiteX5" fmla="*/ 274329 w 309299"/>
                    <a:gd name="connsiteY5" fmla="*/ 127937 h 312088"/>
                    <a:gd name="connsiteX6" fmla="*/ 256749 w 309299"/>
                    <a:gd name="connsiteY6" fmla="*/ 112760 h 312088"/>
                    <a:gd name="connsiteX7" fmla="*/ 248149 w 309299"/>
                    <a:gd name="connsiteY7" fmla="*/ 90120 h 312088"/>
                    <a:gd name="connsiteX8" fmla="*/ 222727 w 309299"/>
                    <a:gd name="connsiteY8" fmla="*/ 65331 h 312088"/>
                    <a:gd name="connsiteX9" fmla="*/ 216403 w 309299"/>
                    <a:gd name="connsiteY9" fmla="*/ 67102 h 312088"/>
                    <a:gd name="connsiteX10" fmla="*/ 205652 w 309299"/>
                    <a:gd name="connsiteY10" fmla="*/ 53062 h 312088"/>
                    <a:gd name="connsiteX11" fmla="*/ 191107 w 309299"/>
                    <a:gd name="connsiteY11" fmla="*/ 43071 h 312088"/>
                    <a:gd name="connsiteX12" fmla="*/ 143173 w 309299"/>
                    <a:gd name="connsiteY12" fmla="*/ 9807 h 312088"/>
                    <a:gd name="connsiteX13" fmla="*/ 161132 w 309299"/>
                    <a:gd name="connsiteY13" fmla="*/ 23467 h 312088"/>
                    <a:gd name="connsiteX14" fmla="*/ 152026 w 309299"/>
                    <a:gd name="connsiteY14" fmla="*/ 24984 h 312088"/>
                    <a:gd name="connsiteX15" fmla="*/ 133307 w 309299"/>
                    <a:gd name="connsiteY15" fmla="*/ 8669 h 312088"/>
                    <a:gd name="connsiteX16" fmla="*/ 156199 w 309299"/>
                    <a:gd name="connsiteY16" fmla="*/ 23720 h 312088"/>
                    <a:gd name="connsiteX17" fmla="*/ 143426 w 309299"/>
                    <a:gd name="connsiteY17" fmla="*/ 13475 h 312088"/>
                    <a:gd name="connsiteX18" fmla="*/ 137861 w 309299"/>
                    <a:gd name="connsiteY18" fmla="*/ 9681 h 312088"/>
                    <a:gd name="connsiteX19" fmla="*/ 129386 w 309299"/>
                    <a:gd name="connsiteY19" fmla="*/ 4242 h 312088"/>
                    <a:gd name="connsiteX20" fmla="*/ 122936 w 309299"/>
                    <a:gd name="connsiteY20" fmla="*/ 6392 h 312088"/>
                    <a:gd name="connsiteX21" fmla="*/ 88787 w 309299"/>
                    <a:gd name="connsiteY21" fmla="*/ 448 h 312088"/>
                    <a:gd name="connsiteX22" fmla="*/ 56409 w 309299"/>
                    <a:gd name="connsiteY22" fmla="*/ 6266 h 312088"/>
                    <a:gd name="connsiteX23" fmla="*/ 61721 w 309299"/>
                    <a:gd name="connsiteY23" fmla="*/ 10440 h 312088"/>
                    <a:gd name="connsiteX24" fmla="*/ 43382 w 309299"/>
                    <a:gd name="connsiteY24" fmla="*/ 15499 h 312088"/>
                    <a:gd name="connsiteX25" fmla="*/ 69309 w 309299"/>
                    <a:gd name="connsiteY25" fmla="*/ 9554 h 312088"/>
                    <a:gd name="connsiteX26" fmla="*/ 67286 w 309299"/>
                    <a:gd name="connsiteY26" fmla="*/ 16890 h 312088"/>
                    <a:gd name="connsiteX27" fmla="*/ 45785 w 309299"/>
                    <a:gd name="connsiteY27" fmla="*/ 21696 h 312088"/>
                    <a:gd name="connsiteX28" fmla="*/ 50718 w 309299"/>
                    <a:gd name="connsiteY28" fmla="*/ 24478 h 312088"/>
                    <a:gd name="connsiteX29" fmla="*/ 14039 w 309299"/>
                    <a:gd name="connsiteY29" fmla="*/ 36115 h 312088"/>
                    <a:gd name="connsiteX30" fmla="*/ 9486 w 309299"/>
                    <a:gd name="connsiteY30" fmla="*/ 43829 h 312088"/>
                    <a:gd name="connsiteX31" fmla="*/ 6704 w 309299"/>
                    <a:gd name="connsiteY31" fmla="*/ 51545 h 312088"/>
                    <a:gd name="connsiteX32" fmla="*/ 19225 w 309299"/>
                    <a:gd name="connsiteY32" fmla="*/ 39656 h 312088"/>
                    <a:gd name="connsiteX33" fmla="*/ 32252 w 309299"/>
                    <a:gd name="connsiteY33" fmla="*/ 35482 h 312088"/>
                    <a:gd name="connsiteX34" fmla="*/ 33517 w 309299"/>
                    <a:gd name="connsiteY34" fmla="*/ 38897 h 312088"/>
                    <a:gd name="connsiteX35" fmla="*/ 13153 w 309299"/>
                    <a:gd name="connsiteY35" fmla="*/ 56351 h 312088"/>
                    <a:gd name="connsiteX36" fmla="*/ 22639 w 309299"/>
                    <a:gd name="connsiteY36" fmla="*/ 40415 h 312088"/>
                    <a:gd name="connsiteX37" fmla="*/ 10877 w 309299"/>
                    <a:gd name="connsiteY37" fmla="*/ 49774 h 312088"/>
                    <a:gd name="connsiteX38" fmla="*/ 7336 w 309299"/>
                    <a:gd name="connsiteY38" fmla="*/ 57363 h 312088"/>
                    <a:gd name="connsiteX39" fmla="*/ 0 w 309299"/>
                    <a:gd name="connsiteY39" fmla="*/ 70137 h 312088"/>
                    <a:gd name="connsiteX40" fmla="*/ 2150 w 309299"/>
                    <a:gd name="connsiteY40" fmla="*/ 70643 h 312088"/>
                    <a:gd name="connsiteX41" fmla="*/ 4301 w 309299"/>
                    <a:gd name="connsiteY41" fmla="*/ 67354 h 312088"/>
                    <a:gd name="connsiteX42" fmla="*/ 4680 w 309299"/>
                    <a:gd name="connsiteY42" fmla="*/ 63560 h 312088"/>
                    <a:gd name="connsiteX43" fmla="*/ 9486 w 309299"/>
                    <a:gd name="connsiteY43" fmla="*/ 62169 h 312088"/>
                    <a:gd name="connsiteX44" fmla="*/ 4426 w 309299"/>
                    <a:gd name="connsiteY44" fmla="*/ 85188 h 312088"/>
                    <a:gd name="connsiteX45" fmla="*/ 4806 w 309299"/>
                    <a:gd name="connsiteY45" fmla="*/ 86579 h 312088"/>
                    <a:gd name="connsiteX46" fmla="*/ 7209 w 309299"/>
                    <a:gd name="connsiteY46" fmla="*/ 98974 h 312088"/>
                    <a:gd name="connsiteX47" fmla="*/ 8727 w 309299"/>
                    <a:gd name="connsiteY47" fmla="*/ 98468 h 312088"/>
                    <a:gd name="connsiteX48" fmla="*/ 16189 w 309299"/>
                    <a:gd name="connsiteY48" fmla="*/ 115542 h 312088"/>
                    <a:gd name="connsiteX49" fmla="*/ 15304 w 309299"/>
                    <a:gd name="connsiteY49" fmla="*/ 116048 h 312088"/>
                    <a:gd name="connsiteX50" fmla="*/ 11383 w 309299"/>
                    <a:gd name="connsiteY50" fmla="*/ 112507 h 312088"/>
                    <a:gd name="connsiteX51" fmla="*/ 12774 w 309299"/>
                    <a:gd name="connsiteY51" fmla="*/ 115922 h 312088"/>
                    <a:gd name="connsiteX52" fmla="*/ 12521 w 309299"/>
                    <a:gd name="connsiteY52" fmla="*/ 115922 h 312088"/>
                    <a:gd name="connsiteX53" fmla="*/ 18086 w 309299"/>
                    <a:gd name="connsiteY53" fmla="*/ 128822 h 312088"/>
                    <a:gd name="connsiteX54" fmla="*/ 24283 w 309299"/>
                    <a:gd name="connsiteY54" fmla="*/ 130087 h 312088"/>
                    <a:gd name="connsiteX55" fmla="*/ 36299 w 309299"/>
                    <a:gd name="connsiteY55" fmla="*/ 149691 h 312088"/>
                    <a:gd name="connsiteX56" fmla="*/ 36299 w 309299"/>
                    <a:gd name="connsiteY56" fmla="*/ 150324 h 312088"/>
                    <a:gd name="connsiteX57" fmla="*/ 15936 w 309299"/>
                    <a:gd name="connsiteY57" fmla="*/ 138308 h 312088"/>
                    <a:gd name="connsiteX58" fmla="*/ 24283 w 309299"/>
                    <a:gd name="connsiteY58" fmla="*/ 153992 h 312088"/>
                    <a:gd name="connsiteX59" fmla="*/ 12142 w 309299"/>
                    <a:gd name="connsiteY59" fmla="*/ 144759 h 312088"/>
                    <a:gd name="connsiteX60" fmla="*/ 8347 w 309299"/>
                    <a:gd name="connsiteY60" fmla="*/ 147035 h 312088"/>
                    <a:gd name="connsiteX61" fmla="*/ 18845 w 309299"/>
                    <a:gd name="connsiteY61" fmla="*/ 165880 h 312088"/>
                    <a:gd name="connsiteX62" fmla="*/ 17707 w 309299"/>
                    <a:gd name="connsiteY62" fmla="*/ 153865 h 312088"/>
                    <a:gd name="connsiteX63" fmla="*/ 29090 w 309299"/>
                    <a:gd name="connsiteY63" fmla="*/ 163351 h 312088"/>
                    <a:gd name="connsiteX64" fmla="*/ 33010 w 309299"/>
                    <a:gd name="connsiteY64" fmla="*/ 177390 h 312088"/>
                    <a:gd name="connsiteX65" fmla="*/ 26434 w 309299"/>
                    <a:gd name="connsiteY65" fmla="*/ 177516 h 312088"/>
                    <a:gd name="connsiteX66" fmla="*/ 23651 w 309299"/>
                    <a:gd name="connsiteY66" fmla="*/ 175240 h 312088"/>
                    <a:gd name="connsiteX67" fmla="*/ 13153 w 309299"/>
                    <a:gd name="connsiteY67" fmla="*/ 165248 h 312088"/>
                    <a:gd name="connsiteX68" fmla="*/ 19984 w 309299"/>
                    <a:gd name="connsiteY68" fmla="*/ 177769 h 312088"/>
                    <a:gd name="connsiteX69" fmla="*/ 27066 w 309299"/>
                    <a:gd name="connsiteY69" fmla="*/ 182575 h 312088"/>
                    <a:gd name="connsiteX70" fmla="*/ 33896 w 309299"/>
                    <a:gd name="connsiteY70" fmla="*/ 194464 h 312088"/>
                    <a:gd name="connsiteX71" fmla="*/ 27825 w 309299"/>
                    <a:gd name="connsiteY71" fmla="*/ 189658 h 312088"/>
                    <a:gd name="connsiteX72" fmla="*/ 41358 w 309299"/>
                    <a:gd name="connsiteY72" fmla="*/ 211918 h 312088"/>
                    <a:gd name="connsiteX73" fmla="*/ 48820 w 309299"/>
                    <a:gd name="connsiteY73" fmla="*/ 210780 h 312088"/>
                    <a:gd name="connsiteX74" fmla="*/ 57547 w 309299"/>
                    <a:gd name="connsiteY74" fmla="*/ 227981 h 312088"/>
                    <a:gd name="connsiteX75" fmla="*/ 73737 w 309299"/>
                    <a:gd name="connsiteY75" fmla="*/ 248723 h 312088"/>
                    <a:gd name="connsiteX76" fmla="*/ 48947 w 309299"/>
                    <a:gd name="connsiteY76" fmla="*/ 225072 h 312088"/>
                    <a:gd name="connsiteX77" fmla="*/ 68677 w 309299"/>
                    <a:gd name="connsiteY77" fmla="*/ 248344 h 312088"/>
                    <a:gd name="connsiteX78" fmla="*/ 84360 w 309299"/>
                    <a:gd name="connsiteY78" fmla="*/ 254161 h 312088"/>
                    <a:gd name="connsiteX79" fmla="*/ 95870 w 309299"/>
                    <a:gd name="connsiteY79" fmla="*/ 269971 h 312088"/>
                    <a:gd name="connsiteX80" fmla="*/ 121166 w 309299"/>
                    <a:gd name="connsiteY80" fmla="*/ 288437 h 312088"/>
                    <a:gd name="connsiteX81" fmla="*/ 124074 w 309299"/>
                    <a:gd name="connsiteY81" fmla="*/ 283757 h 312088"/>
                    <a:gd name="connsiteX82" fmla="*/ 147726 w 309299"/>
                    <a:gd name="connsiteY82" fmla="*/ 301338 h 312088"/>
                    <a:gd name="connsiteX83" fmla="*/ 123948 w 309299"/>
                    <a:gd name="connsiteY83" fmla="*/ 291472 h 312088"/>
                    <a:gd name="connsiteX84" fmla="*/ 160373 w 309299"/>
                    <a:gd name="connsiteY84" fmla="*/ 307029 h 312088"/>
                    <a:gd name="connsiteX85" fmla="*/ 156579 w 309299"/>
                    <a:gd name="connsiteY85" fmla="*/ 303488 h 312088"/>
                    <a:gd name="connsiteX86" fmla="*/ 153164 w 309299"/>
                    <a:gd name="connsiteY86" fmla="*/ 299820 h 312088"/>
                    <a:gd name="connsiteX87" fmla="*/ 180357 w 309299"/>
                    <a:gd name="connsiteY87" fmla="*/ 310823 h 312088"/>
                    <a:gd name="connsiteX88" fmla="*/ 192751 w 309299"/>
                    <a:gd name="connsiteY88" fmla="*/ 311203 h 312088"/>
                    <a:gd name="connsiteX89" fmla="*/ 190096 w 309299"/>
                    <a:gd name="connsiteY89" fmla="*/ 311203 h 312088"/>
                    <a:gd name="connsiteX90" fmla="*/ 198190 w 309299"/>
                    <a:gd name="connsiteY90" fmla="*/ 312088 h 312088"/>
                    <a:gd name="connsiteX91" fmla="*/ 211723 w 309299"/>
                    <a:gd name="connsiteY91" fmla="*/ 307535 h 312088"/>
                    <a:gd name="connsiteX92" fmla="*/ 224877 w 309299"/>
                    <a:gd name="connsiteY92" fmla="*/ 307914 h 312088"/>
                    <a:gd name="connsiteX93" fmla="*/ 245366 w 309299"/>
                    <a:gd name="connsiteY93" fmla="*/ 301717 h 312088"/>
                    <a:gd name="connsiteX94" fmla="*/ 258267 w 309299"/>
                    <a:gd name="connsiteY94" fmla="*/ 290966 h 312088"/>
                    <a:gd name="connsiteX95" fmla="*/ 277870 w 309299"/>
                    <a:gd name="connsiteY95" fmla="*/ 270477 h 312088"/>
                    <a:gd name="connsiteX96" fmla="*/ 259152 w 309299"/>
                    <a:gd name="connsiteY96" fmla="*/ 278571 h 312088"/>
                    <a:gd name="connsiteX97" fmla="*/ 278250 w 309299"/>
                    <a:gd name="connsiteY97" fmla="*/ 264659 h 312088"/>
                    <a:gd name="connsiteX98" fmla="*/ 288748 w 309299"/>
                    <a:gd name="connsiteY98" fmla="*/ 249482 h 312088"/>
                    <a:gd name="connsiteX99" fmla="*/ 284827 w 309299"/>
                    <a:gd name="connsiteY99" fmla="*/ 247458 h 312088"/>
                    <a:gd name="connsiteX100" fmla="*/ 292921 w 309299"/>
                    <a:gd name="connsiteY100" fmla="*/ 232913 h 312088"/>
                    <a:gd name="connsiteX101" fmla="*/ 299119 w 309299"/>
                    <a:gd name="connsiteY101" fmla="*/ 219886 h 312088"/>
                    <a:gd name="connsiteX102" fmla="*/ 303293 w 309299"/>
                    <a:gd name="connsiteY102" fmla="*/ 230384 h 312088"/>
                    <a:gd name="connsiteX103" fmla="*/ 309111 w 309299"/>
                    <a:gd name="connsiteY103" fmla="*/ 193199 h 312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</a:cxnLst>
                  <a:rect l="l" t="t" r="r" b="b"/>
                  <a:pathLst>
                    <a:path w="309299" h="312088">
                      <a:moveTo>
                        <a:pt x="308731" y="194085"/>
                      </a:moveTo>
                      <a:cubicBezTo>
                        <a:pt x="307846" y="181184"/>
                        <a:pt x="303799" y="169927"/>
                        <a:pt x="300764" y="165754"/>
                      </a:cubicBezTo>
                      <a:cubicBezTo>
                        <a:pt x="301901" y="161327"/>
                        <a:pt x="300764" y="155256"/>
                        <a:pt x="298613" y="150071"/>
                      </a:cubicBezTo>
                      <a:cubicBezTo>
                        <a:pt x="296463" y="144885"/>
                        <a:pt x="293175" y="140206"/>
                        <a:pt x="289634" y="136032"/>
                      </a:cubicBezTo>
                      <a:cubicBezTo>
                        <a:pt x="282424" y="127558"/>
                        <a:pt x="274076" y="120981"/>
                        <a:pt x="268385" y="112380"/>
                      </a:cubicBezTo>
                      <a:cubicBezTo>
                        <a:pt x="261682" y="111874"/>
                        <a:pt x="274835" y="124016"/>
                        <a:pt x="274329" y="127937"/>
                      </a:cubicBezTo>
                      <a:cubicBezTo>
                        <a:pt x="266994" y="115163"/>
                        <a:pt x="263705" y="117313"/>
                        <a:pt x="256749" y="112760"/>
                      </a:cubicBezTo>
                      <a:cubicBezTo>
                        <a:pt x="250425" y="102642"/>
                        <a:pt x="234742" y="86199"/>
                        <a:pt x="248149" y="90120"/>
                      </a:cubicBezTo>
                      <a:cubicBezTo>
                        <a:pt x="232971" y="81393"/>
                        <a:pt x="237777" y="78990"/>
                        <a:pt x="222727" y="65331"/>
                      </a:cubicBezTo>
                      <a:cubicBezTo>
                        <a:pt x="220323" y="65331"/>
                        <a:pt x="221968" y="72287"/>
                        <a:pt x="216403" y="67102"/>
                      </a:cubicBezTo>
                      <a:cubicBezTo>
                        <a:pt x="203881" y="57742"/>
                        <a:pt x="194017" y="46739"/>
                        <a:pt x="205652" y="53062"/>
                      </a:cubicBezTo>
                      <a:cubicBezTo>
                        <a:pt x="197937" y="43829"/>
                        <a:pt x="197684" y="46233"/>
                        <a:pt x="191107" y="43071"/>
                      </a:cubicBezTo>
                      <a:cubicBezTo>
                        <a:pt x="168847" y="24226"/>
                        <a:pt x="161005" y="17143"/>
                        <a:pt x="143173" y="9807"/>
                      </a:cubicBezTo>
                      <a:cubicBezTo>
                        <a:pt x="149623" y="14360"/>
                        <a:pt x="155440" y="18913"/>
                        <a:pt x="161132" y="23467"/>
                      </a:cubicBezTo>
                      <a:cubicBezTo>
                        <a:pt x="164547" y="30423"/>
                        <a:pt x="158982" y="29158"/>
                        <a:pt x="152026" y="24984"/>
                      </a:cubicBezTo>
                      <a:cubicBezTo>
                        <a:pt x="144943" y="20684"/>
                        <a:pt x="136975" y="14234"/>
                        <a:pt x="133307" y="8669"/>
                      </a:cubicBezTo>
                      <a:cubicBezTo>
                        <a:pt x="140137" y="14866"/>
                        <a:pt x="150887" y="21696"/>
                        <a:pt x="156199" y="23720"/>
                      </a:cubicBezTo>
                      <a:cubicBezTo>
                        <a:pt x="151141" y="18661"/>
                        <a:pt x="147220" y="15878"/>
                        <a:pt x="143426" y="13475"/>
                      </a:cubicBezTo>
                      <a:cubicBezTo>
                        <a:pt x="141528" y="12210"/>
                        <a:pt x="139757" y="10946"/>
                        <a:pt x="137861" y="9681"/>
                      </a:cubicBezTo>
                      <a:cubicBezTo>
                        <a:pt x="136216" y="8543"/>
                        <a:pt x="132548" y="6013"/>
                        <a:pt x="129386" y="4242"/>
                      </a:cubicBezTo>
                      <a:cubicBezTo>
                        <a:pt x="116738" y="701"/>
                        <a:pt x="132928" y="10060"/>
                        <a:pt x="122936" y="6392"/>
                      </a:cubicBezTo>
                      <a:cubicBezTo>
                        <a:pt x="110035" y="-690"/>
                        <a:pt x="98905" y="-438"/>
                        <a:pt x="88787" y="448"/>
                      </a:cubicBezTo>
                      <a:cubicBezTo>
                        <a:pt x="78669" y="1713"/>
                        <a:pt x="68930" y="4116"/>
                        <a:pt x="56409" y="6266"/>
                      </a:cubicBezTo>
                      <a:cubicBezTo>
                        <a:pt x="54259" y="10187"/>
                        <a:pt x="62480" y="7404"/>
                        <a:pt x="61721" y="10440"/>
                      </a:cubicBezTo>
                      <a:cubicBezTo>
                        <a:pt x="49959" y="12716"/>
                        <a:pt x="52362" y="13728"/>
                        <a:pt x="43382" y="15499"/>
                      </a:cubicBezTo>
                      <a:cubicBezTo>
                        <a:pt x="42749" y="22329"/>
                        <a:pt x="59065" y="11072"/>
                        <a:pt x="69309" y="9554"/>
                      </a:cubicBezTo>
                      <a:cubicBezTo>
                        <a:pt x="73230" y="11578"/>
                        <a:pt x="76140" y="13349"/>
                        <a:pt x="67286" y="16890"/>
                      </a:cubicBezTo>
                      <a:cubicBezTo>
                        <a:pt x="69689" y="11957"/>
                        <a:pt x="52867" y="19167"/>
                        <a:pt x="45785" y="21696"/>
                      </a:cubicBezTo>
                      <a:cubicBezTo>
                        <a:pt x="42370" y="25870"/>
                        <a:pt x="60330" y="19799"/>
                        <a:pt x="50718" y="24478"/>
                      </a:cubicBezTo>
                      <a:cubicBezTo>
                        <a:pt x="38196" y="26755"/>
                        <a:pt x="26434" y="29285"/>
                        <a:pt x="14039" y="36115"/>
                      </a:cubicBezTo>
                      <a:cubicBezTo>
                        <a:pt x="14924" y="38644"/>
                        <a:pt x="12016" y="41174"/>
                        <a:pt x="9486" y="43829"/>
                      </a:cubicBezTo>
                      <a:cubicBezTo>
                        <a:pt x="6956" y="46612"/>
                        <a:pt x="4680" y="49648"/>
                        <a:pt x="6704" y="51545"/>
                      </a:cubicBezTo>
                      <a:cubicBezTo>
                        <a:pt x="10750" y="44209"/>
                        <a:pt x="15304" y="41426"/>
                        <a:pt x="19225" y="39656"/>
                      </a:cubicBezTo>
                      <a:cubicBezTo>
                        <a:pt x="23398" y="38012"/>
                        <a:pt x="27193" y="37379"/>
                        <a:pt x="32252" y="35482"/>
                      </a:cubicBezTo>
                      <a:cubicBezTo>
                        <a:pt x="29722" y="38138"/>
                        <a:pt x="31619" y="38264"/>
                        <a:pt x="33517" y="38897"/>
                      </a:cubicBezTo>
                      <a:cubicBezTo>
                        <a:pt x="25422" y="43703"/>
                        <a:pt x="18339" y="49521"/>
                        <a:pt x="13153" y="56351"/>
                      </a:cubicBezTo>
                      <a:cubicBezTo>
                        <a:pt x="16189" y="50027"/>
                        <a:pt x="17454" y="46106"/>
                        <a:pt x="22639" y="40415"/>
                      </a:cubicBezTo>
                      <a:cubicBezTo>
                        <a:pt x="17581" y="44462"/>
                        <a:pt x="13533" y="47624"/>
                        <a:pt x="10877" y="49774"/>
                      </a:cubicBezTo>
                      <a:cubicBezTo>
                        <a:pt x="12521" y="51924"/>
                        <a:pt x="10245" y="54074"/>
                        <a:pt x="7336" y="57363"/>
                      </a:cubicBezTo>
                      <a:cubicBezTo>
                        <a:pt x="4301" y="60525"/>
                        <a:pt x="885" y="65331"/>
                        <a:pt x="0" y="70137"/>
                      </a:cubicBezTo>
                      <a:lnTo>
                        <a:pt x="2150" y="70643"/>
                      </a:lnTo>
                      <a:cubicBezTo>
                        <a:pt x="2782" y="70643"/>
                        <a:pt x="3415" y="70390"/>
                        <a:pt x="4301" y="67354"/>
                      </a:cubicBezTo>
                      <a:cubicBezTo>
                        <a:pt x="3794" y="66975"/>
                        <a:pt x="3162" y="66342"/>
                        <a:pt x="4680" y="63560"/>
                      </a:cubicBezTo>
                      <a:cubicBezTo>
                        <a:pt x="6071" y="64825"/>
                        <a:pt x="7968" y="62042"/>
                        <a:pt x="9486" y="62169"/>
                      </a:cubicBezTo>
                      <a:cubicBezTo>
                        <a:pt x="5818" y="68872"/>
                        <a:pt x="3794" y="76461"/>
                        <a:pt x="4426" y="85188"/>
                      </a:cubicBezTo>
                      <a:cubicBezTo>
                        <a:pt x="4426" y="85693"/>
                        <a:pt x="4680" y="86073"/>
                        <a:pt x="4806" y="86579"/>
                      </a:cubicBezTo>
                      <a:cubicBezTo>
                        <a:pt x="3921" y="88855"/>
                        <a:pt x="4806" y="93282"/>
                        <a:pt x="7209" y="98974"/>
                      </a:cubicBezTo>
                      <a:cubicBezTo>
                        <a:pt x="7842" y="98847"/>
                        <a:pt x="8221" y="98594"/>
                        <a:pt x="8727" y="98468"/>
                      </a:cubicBezTo>
                      <a:cubicBezTo>
                        <a:pt x="10877" y="104159"/>
                        <a:pt x="13407" y="109851"/>
                        <a:pt x="16189" y="115542"/>
                      </a:cubicBezTo>
                      <a:cubicBezTo>
                        <a:pt x="15936" y="115795"/>
                        <a:pt x="15556" y="115922"/>
                        <a:pt x="15304" y="116048"/>
                      </a:cubicBezTo>
                      <a:cubicBezTo>
                        <a:pt x="14165" y="114531"/>
                        <a:pt x="12774" y="113266"/>
                        <a:pt x="11383" y="112507"/>
                      </a:cubicBezTo>
                      <a:cubicBezTo>
                        <a:pt x="12016" y="113898"/>
                        <a:pt x="12268" y="114910"/>
                        <a:pt x="12774" y="115922"/>
                      </a:cubicBezTo>
                      <a:cubicBezTo>
                        <a:pt x="12648" y="115922"/>
                        <a:pt x="12648" y="115922"/>
                        <a:pt x="12521" y="115922"/>
                      </a:cubicBezTo>
                      <a:cubicBezTo>
                        <a:pt x="14292" y="120222"/>
                        <a:pt x="14165" y="122625"/>
                        <a:pt x="18086" y="128822"/>
                      </a:cubicBezTo>
                      <a:cubicBezTo>
                        <a:pt x="20363" y="130593"/>
                        <a:pt x="22387" y="130340"/>
                        <a:pt x="24283" y="130087"/>
                      </a:cubicBezTo>
                      <a:cubicBezTo>
                        <a:pt x="28078" y="136664"/>
                        <a:pt x="32125" y="143241"/>
                        <a:pt x="36299" y="149691"/>
                      </a:cubicBezTo>
                      <a:cubicBezTo>
                        <a:pt x="36299" y="149818"/>
                        <a:pt x="36299" y="150197"/>
                        <a:pt x="36299" y="150324"/>
                      </a:cubicBezTo>
                      <a:cubicBezTo>
                        <a:pt x="28204" y="147541"/>
                        <a:pt x="28078" y="154497"/>
                        <a:pt x="15936" y="138308"/>
                      </a:cubicBezTo>
                      <a:cubicBezTo>
                        <a:pt x="7968" y="131479"/>
                        <a:pt x="27193" y="153992"/>
                        <a:pt x="24283" y="153992"/>
                      </a:cubicBezTo>
                      <a:cubicBezTo>
                        <a:pt x="17454" y="148047"/>
                        <a:pt x="17074" y="151082"/>
                        <a:pt x="12142" y="144759"/>
                      </a:cubicBezTo>
                      <a:cubicBezTo>
                        <a:pt x="9612" y="148047"/>
                        <a:pt x="16315" y="155256"/>
                        <a:pt x="8347" y="147035"/>
                      </a:cubicBezTo>
                      <a:cubicBezTo>
                        <a:pt x="12774" y="154371"/>
                        <a:pt x="12395" y="157280"/>
                        <a:pt x="18845" y="165880"/>
                      </a:cubicBezTo>
                      <a:cubicBezTo>
                        <a:pt x="23398" y="166133"/>
                        <a:pt x="12142" y="152853"/>
                        <a:pt x="17707" y="153865"/>
                      </a:cubicBezTo>
                      <a:cubicBezTo>
                        <a:pt x="23904" y="163983"/>
                        <a:pt x="26308" y="163730"/>
                        <a:pt x="29090" y="163351"/>
                      </a:cubicBezTo>
                      <a:cubicBezTo>
                        <a:pt x="26813" y="165248"/>
                        <a:pt x="35287" y="175619"/>
                        <a:pt x="33010" y="177390"/>
                      </a:cubicBezTo>
                      <a:cubicBezTo>
                        <a:pt x="23904" y="166007"/>
                        <a:pt x="26687" y="172204"/>
                        <a:pt x="26434" y="177516"/>
                      </a:cubicBezTo>
                      <a:cubicBezTo>
                        <a:pt x="20869" y="168157"/>
                        <a:pt x="16063" y="168663"/>
                        <a:pt x="23651" y="175240"/>
                      </a:cubicBezTo>
                      <a:cubicBezTo>
                        <a:pt x="21880" y="178149"/>
                        <a:pt x="15556" y="164995"/>
                        <a:pt x="13153" y="165248"/>
                      </a:cubicBezTo>
                      <a:cubicBezTo>
                        <a:pt x="16569" y="170433"/>
                        <a:pt x="18972" y="174734"/>
                        <a:pt x="19984" y="177769"/>
                      </a:cubicBezTo>
                      <a:cubicBezTo>
                        <a:pt x="20742" y="176378"/>
                        <a:pt x="23904" y="178908"/>
                        <a:pt x="27066" y="182575"/>
                      </a:cubicBezTo>
                      <a:cubicBezTo>
                        <a:pt x="30355" y="186496"/>
                        <a:pt x="33517" y="191429"/>
                        <a:pt x="33896" y="194464"/>
                      </a:cubicBezTo>
                      <a:cubicBezTo>
                        <a:pt x="31240" y="190923"/>
                        <a:pt x="28711" y="187508"/>
                        <a:pt x="27825" y="189658"/>
                      </a:cubicBezTo>
                      <a:cubicBezTo>
                        <a:pt x="36172" y="200282"/>
                        <a:pt x="34022" y="202685"/>
                        <a:pt x="41358" y="211918"/>
                      </a:cubicBezTo>
                      <a:cubicBezTo>
                        <a:pt x="45658" y="213056"/>
                        <a:pt x="38575" y="197373"/>
                        <a:pt x="48820" y="210780"/>
                      </a:cubicBezTo>
                      <a:cubicBezTo>
                        <a:pt x="46544" y="210780"/>
                        <a:pt x="51223" y="219127"/>
                        <a:pt x="57547" y="227981"/>
                      </a:cubicBezTo>
                      <a:cubicBezTo>
                        <a:pt x="63744" y="236834"/>
                        <a:pt x="71839" y="245940"/>
                        <a:pt x="73737" y="248723"/>
                      </a:cubicBezTo>
                      <a:cubicBezTo>
                        <a:pt x="62480" y="241134"/>
                        <a:pt x="57041" y="228487"/>
                        <a:pt x="48947" y="225072"/>
                      </a:cubicBezTo>
                      <a:cubicBezTo>
                        <a:pt x="55776" y="233546"/>
                        <a:pt x="65768" y="243285"/>
                        <a:pt x="68677" y="248344"/>
                      </a:cubicBezTo>
                      <a:cubicBezTo>
                        <a:pt x="72471" y="247964"/>
                        <a:pt x="77657" y="250114"/>
                        <a:pt x="84360" y="254161"/>
                      </a:cubicBezTo>
                      <a:cubicBezTo>
                        <a:pt x="95997" y="264659"/>
                        <a:pt x="104091" y="271363"/>
                        <a:pt x="95870" y="269971"/>
                      </a:cubicBezTo>
                      <a:cubicBezTo>
                        <a:pt x="104724" y="279204"/>
                        <a:pt x="107379" y="279078"/>
                        <a:pt x="121166" y="288437"/>
                      </a:cubicBezTo>
                      <a:cubicBezTo>
                        <a:pt x="132801" y="293496"/>
                        <a:pt x="111806" y="278066"/>
                        <a:pt x="124074" y="283757"/>
                      </a:cubicBezTo>
                      <a:cubicBezTo>
                        <a:pt x="130904" y="289828"/>
                        <a:pt x="137607" y="295773"/>
                        <a:pt x="147726" y="301338"/>
                      </a:cubicBezTo>
                      <a:cubicBezTo>
                        <a:pt x="137228" y="297037"/>
                        <a:pt x="129260" y="292864"/>
                        <a:pt x="123948" y="291472"/>
                      </a:cubicBezTo>
                      <a:cubicBezTo>
                        <a:pt x="136975" y="300073"/>
                        <a:pt x="144310" y="303741"/>
                        <a:pt x="160373" y="307029"/>
                      </a:cubicBezTo>
                      <a:cubicBezTo>
                        <a:pt x="163788" y="306144"/>
                        <a:pt x="159994" y="304879"/>
                        <a:pt x="156579" y="303488"/>
                      </a:cubicBezTo>
                      <a:cubicBezTo>
                        <a:pt x="153164" y="302096"/>
                        <a:pt x="149875" y="300579"/>
                        <a:pt x="153164" y="299820"/>
                      </a:cubicBezTo>
                      <a:cubicBezTo>
                        <a:pt x="173527" y="309685"/>
                        <a:pt x="212229" y="307409"/>
                        <a:pt x="180357" y="310823"/>
                      </a:cubicBezTo>
                      <a:cubicBezTo>
                        <a:pt x="184783" y="311203"/>
                        <a:pt x="189084" y="311203"/>
                        <a:pt x="192751" y="311203"/>
                      </a:cubicBezTo>
                      <a:lnTo>
                        <a:pt x="190096" y="311203"/>
                      </a:lnTo>
                      <a:cubicBezTo>
                        <a:pt x="193384" y="311456"/>
                        <a:pt x="196040" y="311709"/>
                        <a:pt x="198190" y="312088"/>
                      </a:cubicBezTo>
                      <a:cubicBezTo>
                        <a:pt x="194775" y="309306"/>
                        <a:pt x="207676" y="309559"/>
                        <a:pt x="211723" y="307535"/>
                      </a:cubicBezTo>
                      <a:cubicBezTo>
                        <a:pt x="211217" y="309811"/>
                        <a:pt x="217415" y="309685"/>
                        <a:pt x="224877" y="307914"/>
                      </a:cubicBezTo>
                      <a:cubicBezTo>
                        <a:pt x="232339" y="306270"/>
                        <a:pt x="240813" y="302855"/>
                        <a:pt x="245366" y="301717"/>
                      </a:cubicBezTo>
                      <a:cubicBezTo>
                        <a:pt x="249413" y="298302"/>
                        <a:pt x="253081" y="295267"/>
                        <a:pt x="258267" y="290966"/>
                      </a:cubicBezTo>
                      <a:cubicBezTo>
                        <a:pt x="263326" y="286540"/>
                        <a:pt x="270029" y="280722"/>
                        <a:pt x="277870" y="270477"/>
                      </a:cubicBezTo>
                      <a:cubicBezTo>
                        <a:pt x="273317" y="271868"/>
                        <a:pt x="260291" y="284010"/>
                        <a:pt x="259152" y="278571"/>
                      </a:cubicBezTo>
                      <a:cubicBezTo>
                        <a:pt x="273444" y="266556"/>
                        <a:pt x="286472" y="247711"/>
                        <a:pt x="278250" y="264659"/>
                      </a:cubicBezTo>
                      <a:cubicBezTo>
                        <a:pt x="282171" y="259726"/>
                        <a:pt x="284701" y="258209"/>
                        <a:pt x="288748" y="249482"/>
                      </a:cubicBezTo>
                      <a:cubicBezTo>
                        <a:pt x="289254" y="243031"/>
                        <a:pt x="279768" y="257703"/>
                        <a:pt x="284827" y="247458"/>
                      </a:cubicBezTo>
                      <a:cubicBezTo>
                        <a:pt x="287230" y="245561"/>
                        <a:pt x="290518" y="239111"/>
                        <a:pt x="292921" y="232913"/>
                      </a:cubicBezTo>
                      <a:cubicBezTo>
                        <a:pt x="295451" y="226716"/>
                        <a:pt x="297095" y="220645"/>
                        <a:pt x="299119" y="219886"/>
                      </a:cubicBezTo>
                      <a:cubicBezTo>
                        <a:pt x="295578" y="234558"/>
                        <a:pt x="304051" y="214068"/>
                        <a:pt x="303293" y="230384"/>
                      </a:cubicBezTo>
                      <a:cubicBezTo>
                        <a:pt x="307720" y="220392"/>
                        <a:pt x="309996" y="206100"/>
                        <a:pt x="309111" y="193199"/>
                      </a:cubicBezTo>
                      <a:close/>
                    </a:path>
                  </a:pathLst>
                </a:custGeom>
                <a:solidFill>
                  <a:srgbClr val="E5D9C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517" name="Graphic 3">
                <a:extLst>
                  <a:ext uri="{FF2B5EF4-FFF2-40B4-BE49-F238E27FC236}">
                    <a16:creationId xmlns:a16="http://schemas.microsoft.com/office/drawing/2014/main" id="{2440A327-2110-E3B4-C31E-15BA0A5D6E20}"/>
                  </a:ext>
                </a:extLst>
              </p:cNvPr>
              <p:cNvGrpSpPr/>
              <p:nvPr/>
            </p:nvGrpSpPr>
            <p:grpSpPr>
              <a:xfrm>
                <a:off x="11037370" y="4761349"/>
                <a:ext cx="288167" cy="258227"/>
                <a:chOff x="11037370" y="4761349"/>
                <a:chExt cx="288167" cy="258227"/>
              </a:xfrm>
              <a:solidFill>
                <a:srgbClr val="EF9884"/>
              </a:solidFill>
            </p:grpSpPr>
            <p:sp>
              <p:nvSpPr>
                <p:cNvPr id="10518" name="Freeform: Shape 10517">
                  <a:extLst>
                    <a:ext uri="{FF2B5EF4-FFF2-40B4-BE49-F238E27FC236}">
                      <a16:creationId xmlns:a16="http://schemas.microsoft.com/office/drawing/2014/main" id="{30A61F9E-E223-8A1E-535C-D2535E9160D6}"/>
                    </a:ext>
                  </a:extLst>
                </p:cNvPr>
                <p:cNvSpPr/>
                <p:nvPr/>
              </p:nvSpPr>
              <p:spPr>
                <a:xfrm>
                  <a:off x="11245581" y="4795309"/>
                  <a:ext cx="3288" cy="10498"/>
                </a:xfrm>
                <a:custGeom>
                  <a:avLst/>
                  <a:gdLst>
                    <a:gd name="connsiteX0" fmla="*/ 1644 w 3288"/>
                    <a:gd name="connsiteY0" fmla="*/ 8096 h 10498"/>
                    <a:gd name="connsiteX1" fmla="*/ 3289 w 3288"/>
                    <a:gd name="connsiteY1" fmla="*/ 10499 h 10498"/>
                    <a:gd name="connsiteX2" fmla="*/ 0 w 3288"/>
                    <a:gd name="connsiteY2" fmla="*/ 1 h 10498"/>
                    <a:gd name="connsiteX3" fmla="*/ 0 w 3288"/>
                    <a:gd name="connsiteY3" fmla="*/ 2910 h 10498"/>
                    <a:gd name="connsiteX4" fmla="*/ 1644 w 3288"/>
                    <a:gd name="connsiteY4" fmla="*/ 8096 h 10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88" h="10498">
                      <a:moveTo>
                        <a:pt x="1644" y="8096"/>
                      </a:moveTo>
                      <a:cubicBezTo>
                        <a:pt x="1644" y="8096"/>
                        <a:pt x="2783" y="9993"/>
                        <a:pt x="3289" y="10499"/>
                      </a:cubicBezTo>
                      <a:cubicBezTo>
                        <a:pt x="3289" y="8855"/>
                        <a:pt x="1644" y="-125"/>
                        <a:pt x="0" y="1"/>
                      </a:cubicBezTo>
                      <a:cubicBezTo>
                        <a:pt x="759" y="2151"/>
                        <a:pt x="759" y="3163"/>
                        <a:pt x="0" y="2910"/>
                      </a:cubicBezTo>
                      <a:cubicBezTo>
                        <a:pt x="632" y="4681"/>
                        <a:pt x="1139" y="6325"/>
                        <a:pt x="1644" y="809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19" name="Freeform: Shape 10518">
                  <a:extLst>
                    <a:ext uri="{FF2B5EF4-FFF2-40B4-BE49-F238E27FC236}">
                      <a16:creationId xmlns:a16="http://schemas.microsoft.com/office/drawing/2014/main" id="{1D13D660-85BA-6348-EBC1-FDE7F5D3DDEA}"/>
                    </a:ext>
                  </a:extLst>
                </p:cNvPr>
                <p:cNvSpPr/>
                <p:nvPr/>
              </p:nvSpPr>
              <p:spPr>
                <a:xfrm>
                  <a:off x="11178962" y="4761989"/>
                  <a:ext cx="7047" cy="2915"/>
                </a:xfrm>
                <a:custGeom>
                  <a:avLst/>
                  <a:gdLst>
                    <a:gd name="connsiteX0" fmla="*/ 7047 w 7047"/>
                    <a:gd name="connsiteY0" fmla="*/ 1702 h 2915"/>
                    <a:gd name="connsiteX1" fmla="*/ 1357 w 7047"/>
                    <a:gd name="connsiteY1" fmla="*/ 310 h 2915"/>
                    <a:gd name="connsiteX2" fmla="*/ 7047 w 7047"/>
                    <a:gd name="connsiteY2" fmla="*/ 1702 h 2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47" h="2915">
                      <a:moveTo>
                        <a:pt x="7047" y="1702"/>
                      </a:moveTo>
                      <a:cubicBezTo>
                        <a:pt x="-288" y="2714"/>
                        <a:pt x="8692" y="-1081"/>
                        <a:pt x="1357" y="310"/>
                      </a:cubicBezTo>
                      <a:cubicBezTo>
                        <a:pt x="-668" y="2334"/>
                        <a:pt x="-1553" y="4231"/>
                        <a:pt x="7047" y="1702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0" name="Freeform: Shape 10519">
                  <a:extLst>
                    <a:ext uri="{FF2B5EF4-FFF2-40B4-BE49-F238E27FC236}">
                      <a16:creationId xmlns:a16="http://schemas.microsoft.com/office/drawing/2014/main" id="{8C8273F8-27EF-926F-6756-1E6492772E04}"/>
                    </a:ext>
                  </a:extLst>
                </p:cNvPr>
                <p:cNvSpPr/>
                <p:nvPr/>
              </p:nvSpPr>
              <p:spPr>
                <a:xfrm>
                  <a:off x="11124669" y="4781944"/>
                  <a:ext cx="5557" cy="3880"/>
                </a:xfrm>
                <a:custGeom>
                  <a:avLst/>
                  <a:gdLst>
                    <a:gd name="connsiteX0" fmla="*/ 885 w 5557"/>
                    <a:gd name="connsiteY0" fmla="*/ 3881 h 3880"/>
                    <a:gd name="connsiteX1" fmla="*/ 0 w 5557"/>
                    <a:gd name="connsiteY1" fmla="*/ 2616 h 3880"/>
                    <a:gd name="connsiteX2" fmla="*/ 885 w 5557"/>
                    <a:gd name="connsiteY2" fmla="*/ 3881 h 3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57" h="3880">
                      <a:moveTo>
                        <a:pt x="885" y="3881"/>
                      </a:moveTo>
                      <a:cubicBezTo>
                        <a:pt x="7968" y="466"/>
                        <a:pt x="6450" y="-2190"/>
                        <a:pt x="0" y="2616"/>
                      </a:cubicBezTo>
                      <a:lnTo>
                        <a:pt x="885" y="3881"/>
                      </a:ln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1" name="Freeform: Shape 10520">
                  <a:extLst>
                    <a:ext uri="{FF2B5EF4-FFF2-40B4-BE49-F238E27FC236}">
                      <a16:creationId xmlns:a16="http://schemas.microsoft.com/office/drawing/2014/main" id="{373A912D-2E52-38EF-B728-7092309603C1}"/>
                    </a:ext>
                  </a:extLst>
                </p:cNvPr>
                <p:cNvSpPr/>
                <p:nvPr/>
              </p:nvSpPr>
              <p:spPr>
                <a:xfrm>
                  <a:off x="11199543" y="4762174"/>
                  <a:ext cx="14165" cy="4841"/>
                </a:xfrm>
                <a:custGeom>
                  <a:avLst/>
                  <a:gdLst>
                    <a:gd name="connsiteX0" fmla="*/ 14165 w 14165"/>
                    <a:gd name="connsiteY0" fmla="*/ 2529 h 4841"/>
                    <a:gd name="connsiteX1" fmla="*/ 5945 w 14165"/>
                    <a:gd name="connsiteY1" fmla="*/ 0 h 4841"/>
                    <a:gd name="connsiteX2" fmla="*/ 0 w 14165"/>
                    <a:gd name="connsiteY2" fmla="*/ 2403 h 4841"/>
                    <a:gd name="connsiteX3" fmla="*/ 10624 w 14165"/>
                    <a:gd name="connsiteY3" fmla="*/ 4806 h 4841"/>
                    <a:gd name="connsiteX4" fmla="*/ 14165 w 14165"/>
                    <a:gd name="connsiteY4" fmla="*/ 2529 h 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5" h="4841">
                      <a:moveTo>
                        <a:pt x="14165" y="2529"/>
                      </a:moveTo>
                      <a:cubicBezTo>
                        <a:pt x="10371" y="1391"/>
                        <a:pt x="8095" y="632"/>
                        <a:pt x="5945" y="0"/>
                      </a:cubicBezTo>
                      <a:cubicBezTo>
                        <a:pt x="3162" y="1391"/>
                        <a:pt x="6197" y="1644"/>
                        <a:pt x="0" y="2403"/>
                      </a:cubicBezTo>
                      <a:cubicBezTo>
                        <a:pt x="5186" y="2783"/>
                        <a:pt x="5945" y="3668"/>
                        <a:pt x="10624" y="4806"/>
                      </a:cubicBezTo>
                      <a:cubicBezTo>
                        <a:pt x="13786" y="5059"/>
                        <a:pt x="14165" y="3921"/>
                        <a:pt x="14165" y="2529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2" name="Freeform: Shape 10521">
                  <a:extLst>
                    <a:ext uri="{FF2B5EF4-FFF2-40B4-BE49-F238E27FC236}">
                      <a16:creationId xmlns:a16="http://schemas.microsoft.com/office/drawing/2014/main" id="{87D943D9-F8AF-3AA0-8C04-0A019D48AAFE}"/>
                    </a:ext>
                  </a:extLst>
                </p:cNvPr>
                <p:cNvSpPr/>
                <p:nvPr/>
              </p:nvSpPr>
              <p:spPr>
                <a:xfrm>
                  <a:off x="11209914" y="4766853"/>
                  <a:ext cx="5438" cy="2655"/>
                </a:xfrm>
                <a:custGeom>
                  <a:avLst/>
                  <a:gdLst>
                    <a:gd name="connsiteX0" fmla="*/ 5059 w 5438"/>
                    <a:gd name="connsiteY0" fmla="*/ 2656 h 2655"/>
                    <a:gd name="connsiteX1" fmla="*/ 5438 w 5438"/>
                    <a:gd name="connsiteY1" fmla="*/ 1644 h 2655"/>
                    <a:gd name="connsiteX2" fmla="*/ 253 w 5438"/>
                    <a:gd name="connsiteY2" fmla="*/ 0 h 2655"/>
                    <a:gd name="connsiteX3" fmla="*/ 0 w 5438"/>
                    <a:gd name="connsiteY3" fmla="*/ 1012 h 2655"/>
                    <a:gd name="connsiteX4" fmla="*/ 5059 w 5438"/>
                    <a:gd name="connsiteY4" fmla="*/ 2656 h 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38" h="2655">
                      <a:moveTo>
                        <a:pt x="5059" y="2656"/>
                      </a:moveTo>
                      <a:lnTo>
                        <a:pt x="5438" y="1644"/>
                      </a:lnTo>
                      <a:cubicBezTo>
                        <a:pt x="3794" y="1012"/>
                        <a:pt x="2024" y="506"/>
                        <a:pt x="253" y="0"/>
                      </a:cubicBezTo>
                      <a:lnTo>
                        <a:pt x="0" y="1012"/>
                      </a:lnTo>
                      <a:cubicBezTo>
                        <a:pt x="1771" y="1518"/>
                        <a:pt x="3415" y="2024"/>
                        <a:pt x="5059" y="265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3" name="Freeform: Shape 10522">
                  <a:extLst>
                    <a:ext uri="{FF2B5EF4-FFF2-40B4-BE49-F238E27FC236}">
                      <a16:creationId xmlns:a16="http://schemas.microsoft.com/office/drawing/2014/main" id="{9D7E0F0F-906E-530B-D542-37DAF910664C}"/>
                    </a:ext>
                  </a:extLst>
                </p:cNvPr>
                <p:cNvSpPr/>
                <p:nvPr/>
              </p:nvSpPr>
              <p:spPr>
                <a:xfrm>
                  <a:off x="11154138" y="4765276"/>
                  <a:ext cx="11822" cy="6362"/>
                </a:xfrm>
                <a:custGeom>
                  <a:avLst/>
                  <a:gdLst>
                    <a:gd name="connsiteX0" fmla="*/ 5944 w 11822"/>
                    <a:gd name="connsiteY0" fmla="*/ 5751 h 6362"/>
                    <a:gd name="connsiteX1" fmla="*/ 9865 w 11822"/>
                    <a:gd name="connsiteY1" fmla="*/ 60 h 6362"/>
                    <a:gd name="connsiteX2" fmla="*/ 0 w 11822"/>
                    <a:gd name="connsiteY2" fmla="*/ 5245 h 6362"/>
                    <a:gd name="connsiteX3" fmla="*/ 5944 w 11822"/>
                    <a:gd name="connsiteY3" fmla="*/ 5751 h 6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22" h="6362">
                      <a:moveTo>
                        <a:pt x="5944" y="5751"/>
                      </a:moveTo>
                      <a:cubicBezTo>
                        <a:pt x="5944" y="3981"/>
                        <a:pt x="15936" y="-573"/>
                        <a:pt x="9865" y="60"/>
                      </a:cubicBezTo>
                      <a:cubicBezTo>
                        <a:pt x="-253" y="2716"/>
                        <a:pt x="9865" y="2336"/>
                        <a:pt x="0" y="5245"/>
                      </a:cubicBezTo>
                      <a:cubicBezTo>
                        <a:pt x="0" y="6637"/>
                        <a:pt x="2023" y="6637"/>
                        <a:pt x="5944" y="5751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4" name="Freeform: Shape 10523">
                  <a:extLst>
                    <a:ext uri="{FF2B5EF4-FFF2-40B4-BE49-F238E27FC236}">
                      <a16:creationId xmlns:a16="http://schemas.microsoft.com/office/drawing/2014/main" id="{D05FA0AC-0C81-3FC4-BE2D-ACC34ADEEE40}"/>
                    </a:ext>
                  </a:extLst>
                </p:cNvPr>
                <p:cNvSpPr/>
                <p:nvPr/>
              </p:nvSpPr>
              <p:spPr>
                <a:xfrm>
                  <a:off x="11167540" y="4762758"/>
                  <a:ext cx="10259" cy="3970"/>
                </a:xfrm>
                <a:custGeom>
                  <a:avLst/>
                  <a:gdLst>
                    <a:gd name="connsiteX0" fmla="*/ 10249 w 10259"/>
                    <a:gd name="connsiteY0" fmla="*/ 934 h 3970"/>
                    <a:gd name="connsiteX1" fmla="*/ 1649 w 10259"/>
                    <a:gd name="connsiteY1" fmla="*/ 680 h 3970"/>
                    <a:gd name="connsiteX2" fmla="*/ 4811 w 10259"/>
                    <a:gd name="connsiteY2" fmla="*/ 2072 h 3970"/>
                    <a:gd name="connsiteX3" fmla="*/ 2408 w 10259"/>
                    <a:gd name="connsiteY3" fmla="*/ 3716 h 3970"/>
                    <a:gd name="connsiteX4" fmla="*/ 10249 w 10259"/>
                    <a:gd name="connsiteY4" fmla="*/ 934 h 3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9" h="3970">
                      <a:moveTo>
                        <a:pt x="10249" y="934"/>
                      </a:moveTo>
                      <a:cubicBezTo>
                        <a:pt x="10503" y="-458"/>
                        <a:pt x="5696" y="-78"/>
                        <a:pt x="1649" y="680"/>
                      </a:cubicBezTo>
                      <a:cubicBezTo>
                        <a:pt x="1649" y="1566"/>
                        <a:pt x="2660" y="2072"/>
                        <a:pt x="4811" y="2072"/>
                      </a:cubicBezTo>
                      <a:cubicBezTo>
                        <a:pt x="384" y="2957"/>
                        <a:pt x="-2145" y="4602"/>
                        <a:pt x="2408" y="3716"/>
                      </a:cubicBezTo>
                      <a:cubicBezTo>
                        <a:pt x="3419" y="2831"/>
                        <a:pt x="5570" y="1692"/>
                        <a:pt x="10249" y="934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5" name="Freeform: Shape 10524">
                  <a:extLst>
                    <a:ext uri="{FF2B5EF4-FFF2-40B4-BE49-F238E27FC236}">
                      <a16:creationId xmlns:a16="http://schemas.microsoft.com/office/drawing/2014/main" id="{57650E77-7CAF-8A66-AEEB-C85D101E9712}"/>
                    </a:ext>
                  </a:extLst>
                </p:cNvPr>
                <p:cNvSpPr/>
                <p:nvPr/>
              </p:nvSpPr>
              <p:spPr>
                <a:xfrm>
                  <a:off x="11135925" y="4770487"/>
                  <a:ext cx="12672" cy="6700"/>
                </a:xfrm>
                <a:custGeom>
                  <a:avLst/>
                  <a:gdLst>
                    <a:gd name="connsiteX0" fmla="*/ 2656 w 12672"/>
                    <a:gd name="connsiteY0" fmla="*/ 5346 h 6700"/>
                    <a:gd name="connsiteX1" fmla="*/ 0 w 12672"/>
                    <a:gd name="connsiteY1" fmla="*/ 6231 h 6700"/>
                    <a:gd name="connsiteX2" fmla="*/ 8221 w 12672"/>
                    <a:gd name="connsiteY2" fmla="*/ 4334 h 6700"/>
                    <a:gd name="connsiteX3" fmla="*/ 12648 w 12672"/>
                    <a:gd name="connsiteY3" fmla="*/ 1045 h 6700"/>
                    <a:gd name="connsiteX4" fmla="*/ 6830 w 12672"/>
                    <a:gd name="connsiteY4" fmla="*/ 1425 h 6700"/>
                    <a:gd name="connsiteX5" fmla="*/ 2403 w 12672"/>
                    <a:gd name="connsiteY5" fmla="*/ 4839 h 6700"/>
                    <a:gd name="connsiteX6" fmla="*/ 2656 w 12672"/>
                    <a:gd name="connsiteY6" fmla="*/ 5346 h 6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672" h="6700">
                      <a:moveTo>
                        <a:pt x="2656" y="5346"/>
                      </a:moveTo>
                      <a:cubicBezTo>
                        <a:pt x="2656" y="5346"/>
                        <a:pt x="2023" y="4966"/>
                        <a:pt x="0" y="6231"/>
                      </a:cubicBezTo>
                      <a:cubicBezTo>
                        <a:pt x="252" y="7622"/>
                        <a:pt x="4426" y="5598"/>
                        <a:pt x="8221" y="4334"/>
                      </a:cubicBezTo>
                      <a:cubicBezTo>
                        <a:pt x="8221" y="3575"/>
                        <a:pt x="8347" y="2816"/>
                        <a:pt x="12648" y="1045"/>
                      </a:cubicBezTo>
                      <a:cubicBezTo>
                        <a:pt x="12900" y="-346"/>
                        <a:pt x="11257" y="-472"/>
                        <a:pt x="6830" y="1425"/>
                      </a:cubicBezTo>
                      <a:cubicBezTo>
                        <a:pt x="7083" y="2057"/>
                        <a:pt x="2656" y="3954"/>
                        <a:pt x="2403" y="4839"/>
                      </a:cubicBezTo>
                      <a:cubicBezTo>
                        <a:pt x="3668" y="4081"/>
                        <a:pt x="5312" y="3701"/>
                        <a:pt x="2656" y="5346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6" name="Freeform: Shape 10525">
                  <a:extLst>
                    <a:ext uri="{FF2B5EF4-FFF2-40B4-BE49-F238E27FC236}">
                      <a16:creationId xmlns:a16="http://schemas.microsoft.com/office/drawing/2014/main" id="{28554EE3-78FE-06E0-8D24-CDCEA93F2A33}"/>
                    </a:ext>
                  </a:extLst>
                </p:cNvPr>
                <p:cNvSpPr/>
                <p:nvPr/>
              </p:nvSpPr>
              <p:spPr>
                <a:xfrm>
                  <a:off x="11137316" y="4761638"/>
                  <a:ext cx="16568" cy="5467"/>
                </a:xfrm>
                <a:custGeom>
                  <a:avLst/>
                  <a:gdLst>
                    <a:gd name="connsiteX0" fmla="*/ 0 w 16568"/>
                    <a:gd name="connsiteY0" fmla="*/ 5468 h 5467"/>
                    <a:gd name="connsiteX1" fmla="*/ 16569 w 16568"/>
                    <a:gd name="connsiteY1" fmla="*/ 409 h 5467"/>
                    <a:gd name="connsiteX2" fmla="*/ 0 w 16568"/>
                    <a:gd name="connsiteY2" fmla="*/ 5468 h 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568" h="5467">
                      <a:moveTo>
                        <a:pt x="0" y="5468"/>
                      </a:moveTo>
                      <a:cubicBezTo>
                        <a:pt x="4680" y="4203"/>
                        <a:pt x="7588" y="4077"/>
                        <a:pt x="16569" y="409"/>
                      </a:cubicBezTo>
                      <a:cubicBezTo>
                        <a:pt x="16063" y="-983"/>
                        <a:pt x="4806" y="1294"/>
                        <a:pt x="0" y="5468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7" name="Freeform: Shape 10526">
                  <a:extLst>
                    <a:ext uri="{FF2B5EF4-FFF2-40B4-BE49-F238E27FC236}">
                      <a16:creationId xmlns:a16="http://schemas.microsoft.com/office/drawing/2014/main" id="{FC2D9872-FDAC-D8BC-DAF4-C13522AC59F7}"/>
                    </a:ext>
                  </a:extLst>
                </p:cNvPr>
                <p:cNvSpPr/>
                <p:nvPr/>
              </p:nvSpPr>
              <p:spPr>
                <a:xfrm>
                  <a:off x="11039776" y="4909014"/>
                  <a:ext cx="2682" cy="6829"/>
                </a:xfrm>
                <a:custGeom>
                  <a:avLst/>
                  <a:gdLst>
                    <a:gd name="connsiteX0" fmla="*/ 1670 w 2682"/>
                    <a:gd name="connsiteY0" fmla="*/ 6830 h 6829"/>
                    <a:gd name="connsiteX1" fmla="*/ 2682 w 2682"/>
                    <a:gd name="connsiteY1" fmla="*/ 6450 h 6829"/>
                    <a:gd name="connsiteX2" fmla="*/ 911 w 2682"/>
                    <a:gd name="connsiteY2" fmla="*/ 0 h 6829"/>
                    <a:gd name="connsiteX3" fmla="*/ 1670 w 2682"/>
                    <a:gd name="connsiteY3" fmla="*/ 6830 h 6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" h="6829">
                      <a:moveTo>
                        <a:pt x="1670" y="6830"/>
                      </a:moveTo>
                      <a:lnTo>
                        <a:pt x="2682" y="6450"/>
                      </a:lnTo>
                      <a:cubicBezTo>
                        <a:pt x="1544" y="3415"/>
                        <a:pt x="1670" y="2656"/>
                        <a:pt x="911" y="0"/>
                      </a:cubicBezTo>
                      <a:cubicBezTo>
                        <a:pt x="279" y="506"/>
                        <a:pt x="-1112" y="253"/>
                        <a:pt x="1670" y="683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8" name="Freeform: Shape 10527">
                  <a:extLst>
                    <a:ext uri="{FF2B5EF4-FFF2-40B4-BE49-F238E27FC236}">
                      <a16:creationId xmlns:a16="http://schemas.microsoft.com/office/drawing/2014/main" id="{0BFC3EB1-1EE2-D444-9473-04EBA802AC37}"/>
                    </a:ext>
                  </a:extLst>
                </p:cNvPr>
                <p:cNvSpPr/>
                <p:nvPr/>
              </p:nvSpPr>
              <p:spPr>
                <a:xfrm>
                  <a:off x="11095199" y="4786204"/>
                  <a:ext cx="6956" cy="6070"/>
                </a:xfrm>
                <a:custGeom>
                  <a:avLst/>
                  <a:gdLst>
                    <a:gd name="connsiteX0" fmla="*/ 5438 w 6956"/>
                    <a:gd name="connsiteY0" fmla="*/ 2529 h 6070"/>
                    <a:gd name="connsiteX1" fmla="*/ 6957 w 6956"/>
                    <a:gd name="connsiteY1" fmla="*/ 0 h 6070"/>
                    <a:gd name="connsiteX2" fmla="*/ 0 w 6956"/>
                    <a:gd name="connsiteY2" fmla="*/ 4806 h 6070"/>
                    <a:gd name="connsiteX3" fmla="*/ 1012 w 6956"/>
                    <a:gd name="connsiteY3" fmla="*/ 6071 h 6070"/>
                    <a:gd name="connsiteX4" fmla="*/ 5438 w 6956"/>
                    <a:gd name="connsiteY4" fmla="*/ 2529 h 6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6" h="6070">
                      <a:moveTo>
                        <a:pt x="5438" y="2529"/>
                      </a:moveTo>
                      <a:cubicBezTo>
                        <a:pt x="5438" y="2529"/>
                        <a:pt x="6830" y="632"/>
                        <a:pt x="6957" y="0"/>
                      </a:cubicBezTo>
                      <a:cubicBezTo>
                        <a:pt x="3921" y="2403"/>
                        <a:pt x="1897" y="3668"/>
                        <a:pt x="0" y="4806"/>
                      </a:cubicBezTo>
                      <a:lnTo>
                        <a:pt x="1012" y="6071"/>
                      </a:lnTo>
                      <a:lnTo>
                        <a:pt x="5438" y="2529"/>
                      </a:ln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9" name="Freeform: Shape 10528">
                  <a:extLst>
                    <a:ext uri="{FF2B5EF4-FFF2-40B4-BE49-F238E27FC236}">
                      <a16:creationId xmlns:a16="http://schemas.microsoft.com/office/drawing/2014/main" id="{0CA0647F-292D-6700-ECBA-28FC1826C116}"/>
                    </a:ext>
                  </a:extLst>
                </p:cNvPr>
                <p:cNvSpPr/>
                <p:nvPr/>
              </p:nvSpPr>
              <p:spPr>
                <a:xfrm>
                  <a:off x="11103811" y="4767485"/>
                  <a:ext cx="30012" cy="20742"/>
                </a:xfrm>
                <a:custGeom>
                  <a:avLst/>
                  <a:gdLst>
                    <a:gd name="connsiteX0" fmla="*/ 27182 w 30012"/>
                    <a:gd name="connsiteY0" fmla="*/ 0 h 20742"/>
                    <a:gd name="connsiteX1" fmla="*/ 7705 w 30012"/>
                    <a:gd name="connsiteY1" fmla="*/ 12016 h 20742"/>
                    <a:gd name="connsiteX2" fmla="*/ 115 w 30012"/>
                    <a:gd name="connsiteY2" fmla="*/ 20742 h 20742"/>
                    <a:gd name="connsiteX3" fmla="*/ 28826 w 30012"/>
                    <a:gd name="connsiteY3" fmla="*/ 2783 h 20742"/>
                    <a:gd name="connsiteX4" fmla="*/ 27308 w 30012"/>
                    <a:gd name="connsiteY4" fmla="*/ 0 h 20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12" h="20742">
                      <a:moveTo>
                        <a:pt x="27182" y="0"/>
                      </a:moveTo>
                      <a:cubicBezTo>
                        <a:pt x="20352" y="3541"/>
                        <a:pt x="13902" y="7715"/>
                        <a:pt x="7705" y="12016"/>
                      </a:cubicBezTo>
                      <a:cubicBezTo>
                        <a:pt x="12637" y="11383"/>
                        <a:pt x="-1402" y="19604"/>
                        <a:pt x="115" y="20742"/>
                      </a:cubicBezTo>
                      <a:cubicBezTo>
                        <a:pt x="7072" y="16442"/>
                        <a:pt x="18708" y="5438"/>
                        <a:pt x="28826" y="2783"/>
                      </a:cubicBezTo>
                      <a:cubicBezTo>
                        <a:pt x="33506" y="-1391"/>
                        <a:pt x="22502" y="4680"/>
                        <a:pt x="27308" y="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0" name="Freeform: Shape 10529">
                  <a:extLst>
                    <a:ext uri="{FF2B5EF4-FFF2-40B4-BE49-F238E27FC236}">
                      <a16:creationId xmlns:a16="http://schemas.microsoft.com/office/drawing/2014/main" id="{7E40609C-7B5D-98AE-E8D2-E1A4B6491479}"/>
                    </a:ext>
                  </a:extLst>
                </p:cNvPr>
                <p:cNvSpPr/>
                <p:nvPr/>
              </p:nvSpPr>
              <p:spPr>
                <a:xfrm>
                  <a:off x="11037370" y="4761349"/>
                  <a:ext cx="288167" cy="258227"/>
                </a:xfrm>
                <a:custGeom>
                  <a:avLst/>
                  <a:gdLst>
                    <a:gd name="connsiteX0" fmla="*/ 287640 w 288167"/>
                    <a:gd name="connsiteY0" fmla="*/ 164739 h 258227"/>
                    <a:gd name="connsiteX1" fmla="*/ 286501 w 288167"/>
                    <a:gd name="connsiteY1" fmla="*/ 158922 h 258227"/>
                    <a:gd name="connsiteX2" fmla="*/ 282833 w 288167"/>
                    <a:gd name="connsiteY2" fmla="*/ 151080 h 258227"/>
                    <a:gd name="connsiteX3" fmla="*/ 280051 w 288167"/>
                    <a:gd name="connsiteY3" fmla="*/ 148550 h 258227"/>
                    <a:gd name="connsiteX4" fmla="*/ 282454 w 288167"/>
                    <a:gd name="connsiteY4" fmla="*/ 143997 h 258227"/>
                    <a:gd name="connsiteX5" fmla="*/ 286248 w 288167"/>
                    <a:gd name="connsiteY5" fmla="*/ 135650 h 258227"/>
                    <a:gd name="connsiteX6" fmla="*/ 287640 w 288167"/>
                    <a:gd name="connsiteY6" fmla="*/ 128187 h 258227"/>
                    <a:gd name="connsiteX7" fmla="*/ 282833 w 288167"/>
                    <a:gd name="connsiteY7" fmla="*/ 115413 h 258227"/>
                    <a:gd name="connsiteX8" fmla="*/ 271703 w 288167"/>
                    <a:gd name="connsiteY8" fmla="*/ 100489 h 258227"/>
                    <a:gd name="connsiteX9" fmla="*/ 280430 w 288167"/>
                    <a:gd name="connsiteY9" fmla="*/ 108710 h 258227"/>
                    <a:gd name="connsiteX10" fmla="*/ 273474 w 288167"/>
                    <a:gd name="connsiteY10" fmla="*/ 98465 h 258227"/>
                    <a:gd name="connsiteX11" fmla="*/ 255135 w 288167"/>
                    <a:gd name="connsiteY11" fmla="*/ 89106 h 258227"/>
                    <a:gd name="connsiteX12" fmla="*/ 236290 w 288167"/>
                    <a:gd name="connsiteY12" fmla="*/ 77850 h 258227"/>
                    <a:gd name="connsiteX13" fmla="*/ 235910 w 288167"/>
                    <a:gd name="connsiteY13" fmla="*/ 75193 h 258227"/>
                    <a:gd name="connsiteX14" fmla="*/ 226551 w 288167"/>
                    <a:gd name="connsiteY14" fmla="*/ 63558 h 258227"/>
                    <a:gd name="connsiteX15" fmla="*/ 229586 w 288167"/>
                    <a:gd name="connsiteY15" fmla="*/ 72664 h 258227"/>
                    <a:gd name="connsiteX16" fmla="*/ 226298 w 288167"/>
                    <a:gd name="connsiteY16" fmla="*/ 72411 h 258227"/>
                    <a:gd name="connsiteX17" fmla="*/ 223895 w 288167"/>
                    <a:gd name="connsiteY17" fmla="*/ 66719 h 258227"/>
                    <a:gd name="connsiteX18" fmla="*/ 224274 w 288167"/>
                    <a:gd name="connsiteY18" fmla="*/ 71146 h 258227"/>
                    <a:gd name="connsiteX19" fmla="*/ 222504 w 288167"/>
                    <a:gd name="connsiteY19" fmla="*/ 62672 h 258227"/>
                    <a:gd name="connsiteX20" fmla="*/ 228574 w 288167"/>
                    <a:gd name="connsiteY20" fmla="*/ 62799 h 258227"/>
                    <a:gd name="connsiteX21" fmla="*/ 226424 w 288167"/>
                    <a:gd name="connsiteY21" fmla="*/ 54578 h 258227"/>
                    <a:gd name="connsiteX22" fmla="*/ 215294 w 288167"/>
                    <a:gd name="connsiteY22" fmla="*/ 23211 h 258227"/>
                    <a:gd name="connsiteX23" fmla="*/ 221745 w 288167"/>
                    <a:gd name="connsiteY23" fmla="*/ 36365 h 258227"/>
                    <a:gd name="connsiteX24" fmla="*/ 225412 w 288167"/>
                    <a:gd name="connsiteY24" fmla="*/ 46862 h 258227"/>
                    <a:gd name="connsiteX25" fmla="*/ 210488 w 288167"/>
                    <a:gd name="connsiteY25" fmla="*/ 13725 h 258227"/>
                    <a:gd name="connsiteX26" fmla="*/ 208844 w 288167"/>
                    <a:gd name="connsiteY26" fmla="*/ 15116 h 258227"/>
                    <a:gd name="connsiteX27" fmla="*/ 217444 w 288167"/>
                    <a:gd name="connsiteY27" fmla="*/ 33456 h 258227"/>
                    <a:gd name="connsiteX28" fmla="*/ 211120 w 288167"/>
                    <a:gd name="connsiteY28" fmla="*/ 21820 h 258227"/>
                    <a:gd name="connsiteX29" fmla="*/ 208465 w 288167"/>
                    <a:gd name="connsiteY29" fmla="*/ 23591 h 258227"/>
                    <a:gd name="connsiteX30" fmla="*/ 213398 w 288167"/>
                    <a:gd name="connsiteY30" fmla="*/ 34974 h 258227"/>
                    <a:gd name="connsiteX31" fmla="*/ 217444 w 288167"/>
                    <a:gd name="connsiteY31" fmla="*/ 48633 h 258227"/>
                    <a:gd name="connsiteX32" fmla="*/ 220986 w 288167"/>
                    <a:gd name="connsiteY32" fmla="*/ 53313 h 258227"/>
                    <a:gd name="connsiteX33" fmla="*/ 220986 w 288167"/>
                    <a:gd name="connsiteY33" fmla="*/ 58372 h 258227"/>
                    <a:gd name="connsiteX34" fmla="*/ 213777 w 288167"/>
                    <a:gd name="connsiteY34" fmla="*/ 46610 h 258227"/>
                    <a:gd name="connsiteX35" fmla="*/ 211373 w 288167"/>
                    <a:gd name="connsiteY35" fmla="*/ 35859 h 258227"/>
                    <a:gd name="connsiteX36" fmla="*/ 207579 w 288167"/>
                    <a:gd name="connsiteY36" fmla="*/ 30800 h 258227"/>
                    <a:gd name="connsiteX37" fmla="*/ 213271 w 288167"/>
                    <a:gd name="connsiteY37" fmla="*/ 54704 h 258227"/>
                    <a:gd name="connsiteX38" fmla="*/ 209603 w 288167"/>
                    <a:gd name="connsiteY38" fmla="*/ 51036 h 258227"/>
                    <a:gd name="connsiteX39" fmla="*/ 204923 w 288167"/>
                    <a:gd name="connsiteY39" fmla="*/ 34341 h 258227"/>
                    <a:gd name="connsiteX40" fmla="*/ 205808 w 288167"/>
                    <a:gd name="connsiteY40" fmla="*/ 31685 h 258227"/>
                    <a:gd name="connsiteX41" fmla="*/ 198979 w 288167"/>
                    <a:gd name="connsiteY41" fmla="*/ 24476 h 258227"/>
                    <a:gd name="connsiteX42" fmla="*/ 191011 w 288167"/>
                    <a:gd name="connsiteY42" fmla="*/ 16635 h 258227"/>
                    <a:gd name="connsiteX43" fmla="*/ 191643 w 288167"/>
                    <a:gd name="connsiteY43" fmla="*/ 15370 h 258227"/>
                    <a:gd name="connsiteX44" fmla="*/ 198852 w 288167"/>
                    <a:gd name="connsiteY44" fmla="*/ 19670 h 258227"/>
                    <a:gd name="connsiteX45" fmla="*/ 194805 w 288167"/>
                    <a:gd name="connsiteY45" fmla="*/ 15749 h 258227"/>
                    <a:gd name="connsiteX46" fmla="*/ 198347 w 288167"/>
                    <a:gd name="connsiteY46" fmla="*/ 16128 h 258227"/>
                    <a:gd name="connsiteX47" fmla="*/ 207832 w 288167"/>
                    <a:gd name="connsiteY47" fmla="*/ 27385 h 258227"/>
                    <a:gd name="connsiteX48" fmla="*/ 211120 w 288167"/>
                    <a:gd name="connsiteY48" fmla="*/ 29156 h 258227"/>
                    <a:gd name="connsiteX49" fmla="*/ 204417 w 288167"/>
                    <a:gd name="connsiteY49" fmla="*/ 18784 h 258227"/>
                    <a:gd name="connsiteX50" fmla="*/ 205429 w 288167"/>
                    <a:gd name="connsiteY50" fmla="*/ 21820 h 258227"/>
                    <a:gd name="connsiteX51" fmla="*/ 192782 w 288167"/>
                    <a:gd name="connsiteY51" fmla="*/ 9046 h 258227"/>
                    <a:gd name="connsiteX52" fmla="*/ 199864 w 288167"/>
                    <a:gd name="connsiteY52" fmla="*/ 10690 h 258227"/>
                    <a:gd name="connsiteX53" fmla="*/ 208465 w 288167"/>
                    <a:gd name="connsiteY53" fmla="*/ 15496 h 258227"/>
                    <a:gd name="connsiteX54" fmla="*/ 196323 w 288167"/>
                    <a:gd name="connsiteY54" fmla="*/ 3860 h 258227"/>
                    <a:gd name="connsiteX55" fmla="*/ 187217 w 288167"/>
                    <a:gd name="connsiteY55" fmla="*/ 2595 h 258227"/>
                    <a:gd name="connsiteX56" fmla="*/ 173683 w 288167"/>
                    <a:gd name="connsiteY56" fmla="*/ 1457 h 258227"/>
                    <a:gd name="connsiteX57" fmla="*/ 184434 w 288167"/>
                    <a:gd name="connsiteY57" fmla="*/ 6010 h 258227"/>
                    <a:gd name="connsiteX58" fmla="*/ 185572 w 288167"/>
                    <a:gd name="connsiteY58" fmla="*/ 3607 h 258227"/>
                    <a:gd name="connsiteX59" fmla="*/ 196702 w 288167"/>
                    <a:gd name="connsiteY59" fmla="*/ 13852 h 258227"/>
                    <a:gd name="connsiteX60" fmla="*/ 190631 w 288167"/>
                    <a:gd name="connsiteY60" fmla="*/ 11828 h 258227"/>
                    <a:gd name="connsiteX61" fmla="*/ 180386 w 288167"/>
                    <a:gd name="connsiteY61" fmla="*/ 8160 h 258227"/>
                    <a:gd name="connsiteX62" fmla="*/ 179627 w 288167"/>
                    <a:gd name="connsiteY62" fmla="*/ 9931 h 258227"/>
                    <a:gd name="connsiteX63" fmla="*/ 161795 w 288167"/>
                    <a:gd name="connsiteY63" fmla="*/ 5504 h 258227"/>
                    <a:gd name="connsiteX64" fmla="*/ 161795 w 288167"/>
                    <a:gd name="connsiteY64" fmla="*/ 5504 h 258227"/>
                    <a:gd name="connsiteX65" fmla="*/ 156988 w 288167"/>
                    <a:gd name="connsiteY65" fmla="*/ 2975 h 258227"/>
                    <a:gd name="connsiteX66" fmla="*/ 146111 w 288167"/>
                    <a:gd name="connsiteY66" fmla="*/ 3481 h 258227"/>
                    <a:gd name="connsiteX67" fmla="*/ 146364 w 288167"/>
                    <a:gd name="connsiteY67" fmla="*/ 5504 h 258227"/>
                    <a:gd name="connsiteX68" fmla="*/ 155976 w 288167"/>
                    <a:gd name="connsiteY68" fmla="*/ 5251 h 258227"/>
                    <a:gd name="connsiteX69" fmla="*/ 140420 w 288167"/>
                    <a:gd name="connsiteY69" fmla="*/ 6769 h 258227"/>
                    <a:gd name="connsiteX70" fmla="*/ 141179 w 288167"/>
                    <a:gd name="connsiteY70" fmla="*/ 6390 h 258227"/>
                    <a:gd name="connsiteX71" fmla="*/ 122713 w 288167"/>
                    <a:gd name="connsiteY71" fmla="*/ 11575 h 258227"/>
                    <a:gd name="connsiteX72" fmla="*/ 113986 w 288167"/>
                    <a:gd name="connsiteY72" fmla="*/ 14990 h 258227"/>
                    <a:gd name="connsiteX73" fmla="*/ 115630 w 288167"/>
                    <a:gd name="connsiteY73" fmla="*/ 12840 h 258227"/>
                    <a:gd name="connsiteX74" fmla="*/ 106018 w 288167"/>
                    <a:gd name="connsiteY74" fmla="*/ 17267 h 258227"/>
                    <a:gd name="connsiteX75" fmla="*/ 109306 w 288167"/>
                    <a:gd name="connsiteY75" fmla="*/ 11702 h 258227"/>
                    <a:gd name="connsiteX76" fmla="*/ 98808 w 288167"/>
                    <a:gd name="connsiteY76" fmla="*/ 20555 h 258227"/>
                    <a:gd name="connsiteX77" fmla="*/ 95394 w 288167"/>
                    <a:gd name="connsiteY77" fmla="*/ 20049 h 258227"/>
                    <a:gd name="connsiteX78" fmla="*/ 94129 w 288167"/>
                    <a:gd name="connsiteY78" fmla="*/ 23211 h 258227"/>
                    <a:gd name="connsiteX79" fmla="*/ 81102 w 288167"/>
                    <a:gd name="connsiteY79" fmla="*/ 27764 h 258227"/>
                    <a:gd name="connsiteX80" fmla="*/ 75157 w 288167"/>
                    <a:gd name="connsiteY80" fmla="*/ 33329 h 258227"/>
                    <a:gd name="connsiteX81" fmla="*/ 63016 w 288167"/>
                    <a:gd name="connsiteY81" fmla="*/ 39653 h 258227"/>
                    <a:gd name="connsiteX82" fmla="*/ 84264 w 288167"/>
                    <a:gd name="connsiteY82" fmla="*/ 22579 h 258227"/>
                    <a:gd name="connsiteX83" fmla="*/ 104626 w 288167"/>
                    <a:gd name="connsiteY83" fmla="*/ 8034 h 258227"/>
                    <a:gd name="connsiteX84" fmla="*/ 93117 w 288167"/>
                    <a:gd name="connsiteY84" fmla="*/ 10437 h 258227"/>
                    <a:gd name="connsiteX85" fmla="*/ 91473 w 288167"/>
                    <a:gd name="connsiteY85" fmla="*/ 13219 h 258227"/>
                    <a:gd name="connsiteX86" fmla="*/ 73893 w 288167"/>
                    <a:gd name="connsiteY86" fmla="*/ 22073 h 258227"/>
                    <a:gd name="connsiteX87" fmla="*/ 83125 w 288167"/>
                    <a:gd name="connsiteY87" fmla="*/ 20808 h 258227"/>
                    <a:gd name="connsiteX88" fmla="*/ 91979 w 288167"/>
                    <a:gd name="connsiteY88" fmla="*/ 14105 h 258227"/>
                    <a:gd name="connsiteX89" fmla="*/ 76296 w 288167"/>
                    <a:gd name="connsiteY89" fmla="*/ 25488 h 258227"/>
                    <a:gd name="connsiteX90" fmla="*/ 65292 w 288167"/>
                    <a:gd name="connsiteY90" fmla="*/ 33709 h 258227"/>
                    <a:gd name="connsiteX91" fmla="*/ 64787 w 288167"/>
                    <a:gd name="connsiteY91" fmla="*/ 37503 h 258227"/>
                    <a:gd name="connsiteX92" fmla="*/ 46826 w 288167"/>
                    <a:gd name="connsiteY92" fmla="*/ 50151 h 258227"/>
                    <a:gd name="connsiteX93" fmla="*/ 54415 w 288167"/>
                    <a:gd name="connsiteY93" fmla="*/ 42183 h 258227"/>
                    <a:gd name="connsiteX94" fmla="*/ 50620 w 288167"/>
                    <a:gd name="connsiteY94" fmla="*/ 42183 h 258227"/>
                    <a:gd name="connsiteX95" fmla="*/ 63016 w 288167"/>
                    <a:gd name="connsiteY95" fmla="*/ 30926 h 258227"/>
                    <a:gd name="connsiteX96" fmla="*/ 55806 w 288167"/>
                    <a:gd name="connsiteY96" fmla="*/ 39653 h 258227"/>
                    <a:gd name="connsiteX97" fmla="*/ 68328 w 288167"/>
                    <a:gd name="connsiteY97" fmla="*/ 28776 h 258227"/>
                    <a:gd name="connsiteX98" fmla="*/ 61750 w 288167"/>
                    <a:gd name="connsiteY98" fmla="*/ 29408 h 258227"/>
                    <a:gd name="connsiteX99" fmla="*/ 48597 w 288167"/>
                    <a:gd name="connsiteY99" fmla="*/ 40033 h 258227"/>
                    <a:gd name="connsiteX100" fmla="*/ 44676 w 288167"/>
                    <a:gd name="connsiteY100" fmla="*/ 48127 h 258227"/>
                    <a:gd name="connsiteX101" fmla="*/ 17231 w 288167"/>
                    <a:gd name="connsiteY101" fmla="*/ 77344 h 258227"/>
                    <a:gd name="connsiteX102" fmla="*/ 17104 w 288167"/>
                    <a:gd name="connsiteY102" fmla="*/ 73676 h 258227"/>
                    <a:gd name="connsiteX103" fmla="*/ 1168 w 288167"/>
                    <a:gd name="connsiteY103" fmla="*/ 111239 h 258227"/>
                    <a:gd name="connsiteX104" fmla="*/ 6101 w 288167"/>
                    <a:gd name="connsiteY104" fmla="*/ 150321 h 258227"/>
                    <a:gd name="connsiteX105" fmla="*/ 10780 w 288167"/>
                    <a:gd name="connsiteY105" fmla="*/ 162084 h 258227"/>
                    <a:gd name="connsiteX106" fmla="*/ 10022 w 288167"/>
                    <a:gd name="connsiteY106" fmla="*/ 166130 h 258227"/>
                    <a:gd name="connsiteX107" fmla="*/ 15080 w 288167"/>
                    <a:gd name="connsiteY107" fmla="*/ 170304 h 258227"/>
                    <a:gd name="connsiteX108" fmla="*/ 24060 w 288167"/>
                    <a:gd name="connsiteY108" fmla="*/ 186114 h 258227"/>
                    <a:gd name="connsiteX109" fmla="*/ 42147 w 288167"/>
                    <a:gd name="connsiteY109" fmla="*/ 199900 h 258227"/>
                    <a:gd name="connsiteX110" fmla="*/ 44676 w 288167"/>
                    <a:gd name="connsiteY110" fmla="*/ 197244 h 258227"/>
                    <a:gd name="connsiteX111" fmla="*/ 74272 w 288167"/>
                    <a:gd name="connsiteY111" fmla="*/ 230002 h 258227"/>
                    <a:gd name="connsiteX112" fmla="*/ 67315 w 288167"/>
                    <a:gd name="connsiteY112" fmla="*/ 225322 h 258227"/>
                    <a:gd name="connsiteX113" fmla="*/ 80470 w 288167"/>
                    <a:gd name="connsiteY113" fmla="*/ 235820 h 258227"/>
                    <a:gd name="connsiteX114" fmla="*/ 92105 w 288167"/>
                    <a:gd name="connsiteY114" fmla="*/ 243156 h 258227"/>
                    <a:gd name="connsiteX115" fmla="*/ 109179 w 288167"/>
                    <a:gd name="connsiteY115" fmla="*/ 251503 h 258227"/>
                    <a:gd name="connsiteX116" fmla="*/ 110192 w 288167"/>
                    <a:gd name="connsiteY116" fmla="*/ 249100 h 258227"/>
                    <a:gd name="connsiteX117" fmla="*/ 118033 w 288167"/>
                    <a:gd name="connsiteY117" fmla="*/ 253653 h 258227"/>
                    <a:gd name="connsiteX118" fmla="*/ 121322 w 288167"/>
                    <a:gd name="connsiteY118" fmla="*/ 253021 h 258227"/>
                    <a:gd name="connsiteX119" fmla="*/ 162300 w 288167"/>
                    <a:gd name="connsiteY119" fmla="*/ 256309 h 258227"/>
                    <a:gd name="connsiteX120" fmla="*/ 217192 w 288167"/>
                    <a:gd name="connsiteY120" fmla="*/ 244547 h 258227"/>
                    <a:gd name="connsiteX121" fmla="*/ 223389 w 288167"/>
                    <a:gd name="connsiteY121" fmla="*/ 243408 h 258227"/>
                    <a:gd name="connsiteX122" fmla="*/ 241349 w 288167"/>
                    <a:gd name="connsiteY122" fmla="*/ 228737 h 258227"/>
                    <a:gd name="connsiteX123" fmla="*/ 238187 w 288167"/>
                    <a:gd name="connsiteY123" fmla="*/ 229243 h 258227"/>
                    <a:gd name="connsiteX124" fmla="*/ 249190 w 288167"/>
                    <a:gd name="connsiteY124" fmla="*/ 220516 h 258227"/>
                    <a:gd name="connsiteX125" fmla="*/ 251593 w 288167"/>
                    <a:gd name="connsiteY125" fmla="*/ 223299 h 258227"/>
                    <a:gd name="connsiteX126" fmla="*/ 260700 w 288167"/>
                    <a:gd name="connsiteY126" fmla="*/ 212421 h 258227"/>
                    <a:gd name="connsiteX127" fmla="*/ 269933 w 288167"/>
                    <a:gd name="connsiteY127" fmla="*/ 204959 h 258227"/>
                    <a:gd name="connsiteX128" fmla="*/ 279798 w 288167"/>
                    <a:gd name="connsiteY128" fmla="*/ 193070 h 258227"/>
                    <a:gd name="connsiteX129" fmla="*/ 287260 w 288167"/>
                    <a:gd name="connsiteY129" fmla="*/ 176122 h 258227"/>
                    <a:gd name="connsiteX130" fmla="*/ 288019 w 288167"/>
                    <a:gd name="connsiteY130" fmla="*/ 164866 h 258227"/>
                    <a:gd name="connsiteX131" fmla="*/ 188481 w 288167"/>
                    <a:gd name="connsiteY131" fmla="*/ 14737 h 258227"/>
                    <a:gd name="connsiteX132" fmla="*/ 183801 w 288167"/>
                    <a:gd name="connsiteY132" fmla="*/ 11955 h 258227"/>
                    <a:gd name="connsiteX133" fmla="*/ 188481 w 288167"/>
                    <a:gd name="connsiteY133" fmla="*/ 14737 h 258227"/>
                    <a:gd name="connsiteX134" fmla="*/ 128278 w 288167"/>
                    <a:gd name="connsiteY134" fmla="*/ 9552 h 258227"/>
                    <a:gd name="connsiteX135" fmla="*/ 130049 w 288167"/>
                    <a:gd name="connsiteY135" fmla="*/ 9299 h 258227"/>
                    <a:gd name="connsiteX136" fmla="*/ 128784 w 288167"/>
                    <a:gd name="connsiteY136" fmla="*/ 9678 h 258227"/>
                    <a:gd name="connsiteX137" fmla="*/ 128278 w 288167"/>
                    <a:gd name="connsiteY137" fmla="*/ 9552 h 258227"/>
                    <a:gd name="connsiteX138" fmla="*/ 89322 w 288167"/>
                    <a:gd name="connsiteY138" fmla="*/ 26247 h 258227"/>
                    <a:gd name="connsiteX139" fmla="*/ 94129 w 288167"/>
                    <a:gd name="connsiteY139" fmla="*/ 25488 h 258227"/>
                    <a:gd name="connsiteX140" fmla="*/ 72248 w 288167"/>
                    <a:gd name="connsiteY140" fmla="*/ 40665 h 258227"/>
                    <a:gd name="connsiteX141" fmla="*/ 70984 w 288167"/>
                    <a:gd name="connsiteY141" fmla="*/ 41297 h 258227"/>
                    <a:gd name="connsiteX142" fmla="*/ 89449 w 288167"/>
                    <a:gd name="connsiteY142" fmla="*/ 26120 h 258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</a:cxnLst>
                  <a:rect l="l" t="t" r="r" b="b"/>
                  <a:pathLst>
                    <a:path w="288167" h="258227">
                      <a:moveTo>
                        <a:pt x="287640" y="164739"/>
                      </a:moveTo>
                      <a:cubicBezTo>
                        <a:pt x="287513" y="162842"/>
                        <a:pt x="287007" y="160819"/>
                        <a:pt x="286501" y="158922"/>
                      </a:cubicBezTo>
                      <a:cubicBezTo>
                        <a:pt x="285616" y="156771"/>
                        <a:pt x="286248" y="156265"/>
                        <a:pt x="282833" y="151080"/>
                      </a:cubicBezTo>
                      <a:cubicBezTo>
                        <a:pt x="281821" y="149941"/>
                        <a:pt x="280936" y="149183"/>
                        <a:pt x="280051" y="148550"/>
                      </a:cubicBezTo>
                      <a:cubicBezTo>
                        <a:pt x="280557" y="147412"/>
                        <a:pt x="281316" y="146021"/>
                        <a:pt x="282454" y="143997"/>
                      </a:cubicBezTo>
                      <a:cubicBezTo>
                        <a:pt x="283719" y="141720"/>
                        <a:pt x="285110" y="139065"/>
                        <a:pt x="286248" y="135650"/>
                      </a:cubicBezTo>
                      <a:cubicBezTo>
                        <a:pt x="287386" y="132108"/>
                        <a:pt x="287513" y="129073"/>
                        <a:pt x="287640" y="128187"/>
                      </a:cubicBezTo>
                      <a:cubicBezTo>
                        <a:pt x="286881" y="128187"/>
                        <a:pt x="286122" y="121863"/>
                        <a:pt x="282833" y="115413"/>
                      </a:cubicBezTo>
                      <a:cubicBezTo>
                        <a:pt x="279545" y="108963"/>
                        <a:pt x="274612" y="104030"/>
                        <a:pt x="271703" y="100489"/>
                      </a:cubicBezTo>
                      <a:cubicBezTo>
                        <a:pt x="276003" y="103904"/>
                        <a:pt x="280683" y="110987"/>
                        <a:pt x="280430" y="108710"/>
                      </a:cubicBezTo>
                      <a:cubicBezTo>
                        <a:pt x="278406" y="104789"/>
                        <a:pt x="276003" y="101501"/>
                        <a:pt x="273474" y="98465"/>
                      </a:cubicBezTo>
                      <a:cubicBezTo>
                        <a:pt x="270945" y="98845"/>
                        <a:pt x="262850" y="93153"/>
                        <a:pt x="255135" y="89106"/>
                      </a:cubicBezTo>
                      <a:cubicBezTo>
                        <a:pt x="247672" y="85059"/>
                        <a:pt x="240843" y="80253"/>
                        <a:pt x="236290" y="77850"/>
                      </a:cubicBezTo>
                      <a:cubicBezTo>
                        <a:pt x="236796" y="77344"/>
                        <a:pt x="236290" y="76332"/>
                        <a:pt x="235910" y="75193"/>
                      </a:cubicBezTo>
                      <a:cubicBezTo>
                        <a:pt x="230598" y="69755"/>
                        <a:pt x="228574" y="65328"/>
                        <a:pt x="226551" y="63558"/>
                      </a:cubicBezTo>
                      <a:cubicBezTo>
                        <a:pt x="227942" y="67731"/>
                        <a:pt x="227815" y="69249"/>
                        <a:pt x="229586" y="72664"/>
                      </a:cubicBezTo>
                      <a:cubicBezTo>
                        <a:pt x="226171" y="68869"/>
                        <a:pt x="230472" y="77344"/>
                        <a:pt x="226298" y="72411"/>
                      </a:cubicBezTo>
                      <a:cubicBezTo>
                        <a:pt x="227942" y="72411"/>
                        <a:pt x="224274" y="67352"/>
                        <a:pt x="223895" y="66719"/>
                      </a:cubicBezTo>
                      <a:cubicBezTo>
                        <a:pt x="224148" y="68490"/>
                        <a:pt x="227057" y="75320"/>
                        <a:pt x="224274" y="71146"/>
                      </a:cubicBezTo>
                      <a:cubicBezTo>
                        <a:pt x="224653" y="70514"/>
                        <a:pt x="220733" y="62419"/>
                        <a:pt x="222504" y="62672"/>
                      </a:cubicBezTo>
                      <a:cubicBezTo>
                        <a:pt x="227436" y="70893"/>
                        <a:pt x="225033" y="59004"/>
                        <a:pt x="228574" y="62799"/>
                      </a:cubicBezTo>
                      <a:cubicBezTo>
                        <a:pt x="227057" y="57740"/>
                        <a:pt x="226551" y="59257"/>
                        <a:pt x="226424" y="54578"/>
                      </a:cubicBezTo>
                      <a:cubicBezTo>
                        <a:pt x="221365" y="52807"/>
                        <a:pt x="221112" y="38009"/>
                        <a:pt x="215294" y="23211"/>
                      </a:cubicBezTo>
                      <a:cubicBezTo>
                        <a:pt x="217318" y="25614"/>
                        <a:pt x="220100" y="31306"/>
                        <a:pt x="221745" y="36365"/>
                      </a:cubicBezTo>
                      <a:cubicBezTo>
                        <a:pt x="223389" y="41424"/>
                        <a:pt x="224401" y="45724"/>
                        <a:pt x="225412" y="46862"/>
                      </a:cubicBezTo>
                      <a:cubicBezTo>
                        <a:pt x="222883" y="34341"/>
                        <a:pt x="220606" y="27005"/>
                        <a:pt x="210488" y="13725"/>
                      </a:cubicBezTo>
                      <a:lnTo>
                        <a:pt x="208844" y="15116"/>
                      </a:lnTo>
                      <a:cubicBezTo>
                        <a:pt x="213777" y="20935"/>
                        <a:pt x="218330" y="31306"/>
                        <a:pt x="217444" y="33456"/>
                      </a:cubicBezTo>
                      <a:cubicBezTo>
                        <a:pt x="215800" y="29535"/>
                        <a:pt x="214662" y="27764"/>
                        <a:pt x="211120" y="21820"/>
                      </a:cubicBezTo>
                      <a:lnTo>
                        <a:pt x="208465" y="23591"/>
                      </a:lnTo>
                      <a:cubicBezTo>
                        <a:pt x="211627" y="28523"/>
                        <a:pt x="211373" y="29914"/>
                        <a:pt x="213398" y="34974"/>
                      </a:cubicBezTo>
                      <a:cubicBezTo>
                        <a:pt x="215926" y="35480"/>
                        <a:pt x="217697" y="44459"/>
                        <a:pt x="217444" y="48633"/>
                      </a:cubicBezTo>
                      <a:cubicBezTo>
                        <a:pt x="218583" y="47874"/>
                        <a:pt x="219847" y="49645"/>
                        <a:pt x="220986" y="53313"/>
                      </a:cubicBezTo>
                      <a:cubicBezTo>
                        <a:pt x="218330" y="51921"/>
                        <a:pt x="222377" y="58119"/>
                        <a:pt x="220986" y="58372"/>
                      </a:cubicBezTo>
                      <a:cubicBezTo>
                        <a:pt x="216306" y="47242"/>
                        <a:pt x="215168" y="44459"/>
                        <a:pt x="213777" y="46610"/>
                      </a:cubicBezTo>
                      <a:cubicBezTo>
                        <a:pt x="213777" y="44459"/>
                        <a:pt x="212891" y="39780"/>
                        <a:pt x="211373" y="35859"/>
                      </a:cubicBezTo>
                      <a:cubicBezTo>
                        <a:pt x="209982" y="31938"/>
                        <a:pt x="207958" y="29282"/>
                        <a:pt x="207579" y="30800"/>
                      </a:cubicBezTo>
                      <a:cubicBezTo>
                        <a:pt x="212006" y="38262"/>
                        <a:pt x="212764" y="47874"/>
                        <a:pt x="213271" y="54704"/>
                      </a:cubicBezTo>
                      <a:cubicBezTo>
                        <a:pt x="211627" y="50910"/>
                        <a:pt x="210361" y="50151"/>
                        <a:pt x="209603" y="51036"/>
                      </a:cubicBezTo>
                      <a:cubicBezTo>
                        <a:pt x="208465" y="45345"/>
                        <a:pt x="207199" y="39653"/>
                        <a:pt x="204923" y="34341"/>
                      </a:cubicBezTo>
                      <a:cubicBezTo>
                        <a:pt x="205808" y="34721"/>
                        <a:pt x="206188" y="33709"/>
                        <a:pt x="205808" y="31685"/>
                      </a:cubicBezTo>
                      <a:cubicBezTo>
                        <a:pt x="204796" y="32191"/>
                        <a:pt x="201634" y="26753"/>
                        <a:pt x="198979" y="24476"/>
                      </a:cubicBezTo>
                      <a:cubicBezTo>
                        <a:pt x="196702" y="21567"/>
                        <a:pt x="194046" y="18911"/>
                        <a:pt x="191011" y="16635"/>
                      </a:cubicBezTo>
                      <a:cubicBezTo>
                        <a:pt x="191264" y="16255"/>
                        <a:pt x="191516" y="15876"/>
                        <a:pt x="191643" y="15370"/>
                      </a:cubicBezTo>
                      <a:cubicBezTo>
                        <a:pt x="195817" y="18532"/>
                        <a:pt x="202646" y="24223"/>
                        <a:pt x="198852" y="19670"/>
                      </a:cubicBezTo>
                      <a:cubicBezTo>
                        <a:pt x="198472" y="19923"/>
                        <a:pt x="194932" y="16761"/>
                        <a:pt x="194805" y="15749"/>
                      </a:cubicBezTo>
                      <a:cubicBezTo>
                        <a:pt x="198979" y="18026"/>
                        <a:pt x="203785" y="23085"/>
                        <a:pt x="198347" y="16128"/>
                      </a:cubicBezTo>
                      <a:cubicBezTo>
                        <a:pt x="202393" y="17520"/>
                        <a:pt x="207074" y="27638"/>
                        <a:pt x="207832" y="27385"/>
                      </a:cubicBezTo>
                      <a:cubicBezTo>
                        <a:pt x="203785" y="19417"/>
                        <a:pt x="212006" y="33076"/>
                        <a:pt x="211120" y="29156"/>
                      </a:cubicBezTo>
                      <a:cubicBezTo>
                        <a:pt x="208085" y="24223"/>
                        <a:pt x="206947" y="19290"/>
                        <a:pt x="204417" y="18784"/>
                      </a:cubicBezTo>
                      <a:cubicBezTo>
                        <a:pt x="205935" y="20681"/>
                        <a:pt x="206314" y="21946"/>
                        <a:pt x="205429" y="21820"/>
                      </a:cubicBezTo>
                      <a:cubicBezTo>
                        <a:pt x="198093" y="13725"/>
                        <a:pt x="199231" y="14484"/>
                        <a:pt x="192782" y="9046"/>
                      </a:cubicBezTo>
                      <a:cubicBezTo>
                        <a:pt x="198093" y="11828"/>
                        <a:pt x="198852" y="11196"/>
                        <a:pt x="199864" y="10690"/>
                      </a:cubicBezTo>
                      <a:cubicBezTo>
                        <a:pt x="200876" y="10311"/>
                        <a:pt x="202393" y="9678"/>
                        <a:pt x="208465" y="15496"/>
                      </a:cubicBezTo>
                      <a:cubicBezTo>
                        <a:pt x="201761" y="8793"/>
                        <a:pt x="203026" y="8540"/>
                        <a:pt x="196323" y="3860"/>
                      </a:cubicBezTo>
                      <a:cubicBezTo>
                        <a:pt x="199990" y="8919"/>
                        <a:pt x="194173" y="5125"/>
                        <a:pt x="187217" y="2595"/>
                      </a:cubicBezTo>
                      <a:cubicBezTo>
                        <a:pt x="180260" y="-61"/>
                        <a:pt x="172292" y="-1073"/>
                        <a:pt x="173683" y="1457"/>
                      </a:cubicBezTo>
                      <a:cubicBezTo>
                        <a:pt x="178995" y="2849"/>
                        <a:pt x="179627" y="3987"/>
                        <a:pt x="184434" y="6010"/>
                      </a:cubicBezTo>
                      <a:cubicBezTo>
                        <a:pt x="188481" y="6516"/>
                        <a:pt x="179375" y="825"/>
                        <a:pt x="185572" y="3607"/>
                      </a:cubicBezTo>
                      <a:cubicBezTo>
                        <a:pt x="190125" y="7275"/>
                        <a:pt x="191011" y="9805"/>
                        <a:pt x="196702" y="13852"/>
                      </a:cubicBezTo>
                      <a:cubicBezTo>
                        <a:pt x="192402" y="11449"/>
                        <a:pt x="191896" y="11955"/>
                        <a:pt x="190631" y="11828"/>
                      </a:cubicBezTo>
                      <a:cubicBezTo>
                        <a:pt x="189493" y="11828"/>
                        <a:pt x="187722" y="10816"/>
                        <a:pt x="180386" y="8160"/>
                      </a:cubicBezTo>
                      <a:lnTo>
                        <a:pt x="179627" y="9931"/>
                      </a:lnTo>
                      <a:cubicBezTo>
                        <a:pt x="173936" y="7528"/>
                        <a:pt x="167992" y="6010"/>
                        <a:pt x="161795" y="5504"/>
                      </a:cubicBezTo>
                      <a:cubicBezTo>
                        <a:pt x="161795" y="5504"/>
                        <a:pt x="161795" y="5504"/>
                        <a:pt x="161795" y="5504"/>
                      </a:cubicBezTo>
                      <a:cubicBezTo>
                        <a:pt x="161541" y="4619"/>
                        <a:pt x="158759" y="3481"/>
                        <a:pt x="156988" y="2975"/>
                      </a:cubicBezTo>
                      <a:cubicBezTo>
                        <a:pt x="153321" y="2722"/>
                        <a:pt x="149779" y="3354"/>
                        <a:pt x="146111" y="3481"/>
                      </a:cubicBezTo>
                      <a:cubicBezTo>
                        <a:pt x="148767" y="4113"/>
                        <a:pt x="138396" y="6390"/>
                        <a:pt x="146364" y="5504"/>
                      </a:cubicBezTo>
                      <a:cubicBezTo>
                        <a:pt x="150032" y="4113"/>
                        <a:pt x="154964" y="4492"/>
                        <a:pt x="155976" y="5251"/>
                      </a:cubicBezTo>
                      <a:cubicBezTo>
                        <a:pt x="150791" y="5251"/>
                        <a:pt x="145605" y="5757"/>
                        <a:pt x="140420" y="6769"/>
                      </a:cubicBezTo>
                      <a:cubicBezTo>
                        <a:pt x="140673" y="6643"/>
                        <a:pt x="141052" y="6516"/>
                        <a:pt x="141179" y="6390"/>
                      </a:cubicBezTo>
                      <a:cubicBezTo>
                        <a:pt x="135993" y="5884"/>
                        <a:pt x="128910" y="8540"/>
                        <a:pt x="122713" y="11575"/>
                      </a:cubicBezTo>
                      <a:cubicBezTo>
                        <a:pt x="119804" y="12587"/>
                        <a:pt x="116895" y="13725"/>
                        <a:pt x="113986" y="14990"/>
                      </a:cubicBezTo>
                      <a:cubicBezTo>
                        <a:pt x="117654" y="13093"/>
                        <a:pt x="119931" y="11702"/>
                        <a:pt x="115630" y="12840"/>
                      </a:cubicBezTo>
                      <a:cubicBezTo>
                        <a:pt x="117654" y="12840"/>
                        <a:pt x="104626" y="18784"/>
                        <a:pt x="106018" y="17267"/>
                      </a:cubicBezTo>
                      <a:cubicBezTo>
                        <a:pt x="107409" y="15116"/>
                        <a:pt x="120689" y="7402"/>
                        <a:pt x="109306" y="11702"/>
                      </a:cubicBezTo>
                      <a:cubicBezTo>
                        <a:pt x="109938" y="13473"/>
                        <a:pt x="103868" y="16887"/>
                        <a:pt x="98808" y="20555"/>
                      </a:cubicBezTo>
                      <a:cubicBezTo>
                        <a:pt x="98049" y="20049"/>
                        <a:pt x="98808" y="18405"/>
                        <a:pt x="95394" y="20049"/>
                      </a:cubicBezTo>
                      <a:cubicBezTo>
                        <a:pt x="93117" y="22958"/>
                        <a:pt x="97291" y="20808"/>
                        <a:pt x="94129" y="23211"/>
                      </a:cubicBezTo>
                      <a:cubicBezTo>
                        <a:pt x="90714" y="23717"/>
                        <a:pt x="82873" y="28650"/>
                        <a:pt x="81102" y="27764"/>
                      </a:cubicBezTo>
                      <a:cubicBezTo>
                        <a:pt x="76675" y="30673"/>
                        <a:pt x="77181" y="31432"/>
                        <a:pt x="75157" y="33329"/>
                      </a:cubicBezTo>
                      <a:cubicBezTo>
                        <a:pt x="68581" y="38135"/>
                        <a:pt x="67822" y="36491"/>
                        <a:pt x="63016" y="39653"/>
                      </a:cubicBezTo>
                      <a:cubicBezTo>
                        <a:pt x="72502" y="31179"/>
                        <a:pt x="73007" y="28776"/>
                        <a:pt x="84264" y="22579"/>
                      </a:cubicBezTo>
                      <a:cubicBezTo>
                        <a:pt x="82240" y="20429"/>
                        <a:pt x="102477" y="10690"/>
                        <a:pt x="104626" y="8034"/>
                      </a:cubicBezTo>
                      <a:cubicBezTo>
                        <a:pt x="90334" y="15622"/>
                        <a:pt x="105132" y="4492"/>
                        <a:pt x="93117" y="10437"/>
                      </a:cubicBezTo>
                      <a:cubicBezTo>
                        <a:pt x="93117" y="11196"/>
                        <a:pt x="94255" y="11449"/>
                        <a:pt x="91473" y="13219"/>
                      </a:cubicBezTo>
                      <a:cubicBezTo>
                        <a:pt x="89070" y="12967"/>
                        <a:pt x="82746" y="15749"/>
                        <a:pt x="73893" y="22073"/>
                      </a:cubicBezTo>
                      <a:cubicBezTo>
                        <a:pt x="80470" y="19670"/>
                        <a:pt x="79331" y="21061"/>
                        <a:pt x="83125" y="20808"/>
                      </a:cubicBezTo>
                      <a:cubicBezTo>
                        <a:pt x="80090" y="21061"/>
                        <a:pt x="92864" y="12714"/>
                        <a:pt x="91979" y="14105"/>
                      </a:cubicBezTo>
                      <a:cubicBezTo>
                        <a:pt x="91093" y="17393"/>
                        <a:pt x="76549" y="24223"/>
                        <a:pt x="76296" y="25488"/>
                      </a:cubicBezTo>
                      <a:cubicBezTo>
                        <a:pt x="81734" y="23464"/>
                        <a:pt x="70604" y="29788"/>
                        <a:pt x="65292" y="33709"/>
                      </a:cubicBezTo>
                      <a:cubicBezTo>
                        <a:pt x="62889" y="37250"/>
                        <a:pt x="67442" y="34847"/>
                        <a:pt x="64787" y="37503"/>
                      </a:cubicBezTo>
                      <a:cubicBezTo>
                        <a:pt x="59095" y="40918"/>
                        <a:pt x="50368" y="48633"/>
                        <a:pt x="46826" y="50151"/>
                      </a:cubicBezTo>
                      <a:cubicBezTo>
                        <a:pt x="48470" y="46610"/>
                        <a:pt x="54668" y="43574"/>
                        <a:pt x="54415" y="42183"/>
                      </a:cubicBezTo>
                      <a:cubicBezTo>
                        <a:pt x="50115" y="46230"/>
                        <a:pt x="52265" y="41677"/>
                        <a:pt x="50620" y="42183"/>
                      </a:cubicBezTo>
                      <a:cubicBezTo>
                        <a:pt x="54794" y="38515"/>
                        <a:pt x="57577" y="32950"/>
                        <a:pt x="63016" y="30926"/>
                      </a:cubicBezTo>
                      <a:cubicBezTo>
                        <a:pt x="63775" y="31559"/>
                        <a:pt x="51379" y="42942"/>
                        <a:pt x="55806" y="39653"/>
                      </a:cubicBezTo>
                      <a:cubicBezTo>
                        <a:pt x="61625" y="33582"/>
                        <a:pt x="64154" y="32950"/>
                        <a:pt x="68328" y="28776"/>
                      </a:cubicBezTo>
                      <a:cubicBezTo>
                        <a:pt x="69213" y="25361"/>
                        <a:pt x="60865" y="32697"/>
                        <a:pt x="61750" y="29408"/>
                      </a:cubicBezTo>
                      <a:cubicBezTo>
                        <a:pt x="54162" y="37503"/>
                        <a:pt x="56439" y="34215"/>
                        <a:pt x="48597" y="40033"/>
                      </a:cubicBezTo>
                      <a:cubicBezTo>
                        <a:pt x="46953" y="42942"/>
                        <a:pt x="52012" y="40286"/>
                        <a:pt x="44676" y="48127"/>
                      </a:cubicBezTo>
                      <a:cubicBezTo>
                        <a:pt x="34937" y="56601"/>
                        <a:pt x="26590" y="60648"/>
                        <a:pt x="17231" y="77344"/>
                      </a:cubicBezTo>
                      <a:cubicBezTo>
                        <a:pt x="16346" y="77091"/>
                        <a:pt x="16219" y="75952"/>
                        <a:pt x="17104" y="73676"/>
                      </a:cubicBezTo>
                      <a:cubicBezTo>
                        <a:pt x="10022" y="84426"/>
                        <a:pt x="3698" y="97201"/>
                        <a:pt x="1168" y="111239"/>
                      </a:cubicBezTo>
                      <a:cubicBezTo>
                        <a:pt x="-1614" y="125025"/>
                        <a:pt x="788" y="140329"/>
                        <a:pt x="6101" y="150321"/>
                      </a:cubicBezTo>
                      <a:cubicBezTo>
                        <a:pt x="5469" y="151080"/>
                        <a:pt x="8377" y="157783"/>
                        <a:pt x="10780" y="162084"/>
                      </a:cubicBezTo>
                      <a:cubicBezTo>
                        <a:pt x="10907" y="163981"/>
                        <a:pt x="6607" y="160060"/>
                        <a:pt x="10022" y="166130"/>
                      </a:cubicBezTo>
                      <a:cubicBezTo>
                        <a:pt x="15587" y="174099"/>
                        <a:pt x="10780" y="165119"/>
                        <a:pt x="15080" y="170304"/>
                      </a:cubicBezTo>
                      <a:cubicBezTo>
                        <a:pt x="23302" y="180929"/>
                        <a:pt x="16219" y="177008"/>
                        <a:pt x="24060" y="186114"/>
                      </a:cubicBezTo>
                      <a:cubicBezTo>
                        <a:pt x="26590" y="185608"/>
                        <a:pt x="34811" y="191805"/>
                        <a:pt x="42147" y="199900"/>
                      </a:cubicBezTo>
                      <a:cubicBezTo>
                        <a:pt x="45815" y="201165"/>
                        <a:pt x="38352" y="192311"/>
                        <a:pt x="44676" y="197244"/>
                      </a:cubicBezTo>
                      <a:cubicBezTo>
                        <a:pt x="45309" y="203315"/>
                        <a:pt x="65798" y="221022"/>
                        <a:pt x="74272" y="230002"/>
                      </a:cubicBezTo>
                      <a:cubicBezTo>
                        <a:pt x="72375" y="228231"/>
                        <a:pt x="66936" y="222792"/>
                        <a:pt x="67315" y="225322"/>
                      </a:cubicBezTo>
                      <a:cubicBezTo>
                        <a:pt x="74272" y="230255"/>
                        <a:pt x="75031" y="231899"/>
                        <a:pt x="80470" y="235820"/>
                      </a:cubicBezTo>
                      <a:cubicBezTo>
                        <a:pt x="81102" y="235440"/>
                        <a:pt x="85908" y="239108"/>
                        <a:pt x="92105" y="243156"/>
                      </a:cubicBezTo>
                      <a:cubicBezTo>
                        <a:pt x="98556" y="247329"/>
                        <a:pt x="106144" y="250997"/>
                        <a:pt x="109179" y="251503"/>
                      </a:cubicBezTo>
                      <a:cubicBezTo>
                        <a:pt x="113227" y="251756"/>
                        <a:pt x="101970" y="246064"/>
                        <a:pt x="110192" y="249100"/>
                      </a:cubicBezTo>
                      <a:cubicBezTo>
                        <a:pt x="117527" y="251377"/>
                        <a:pt x="113607" y="253906"/>
                        <a:pt x="118033" y="253653"/>
                      </a:cubicBezTo>
                      <a:cubicBezTo>
                        <a:pt x="118665" y="253274"/>
                        <a:pt x="118033" y="252135"/>
                        <a:pt x="121322" y="253021"/>
                      </a:cubicBezTo>
                      <a:cubicBezTo>
                        <a:pt x="138902" y="259850"/>
                        <a:pt x="152056" y="258839"/>
                        <a:pt x="162300" y="256309"/>
                      </a:cubicBezTo>
                      <a:cubicBezTo>
                        <a:pt x="184560" y="255297"/>
                        <a:pt x="200623" y="256309"/>
                        <a:pt x="217192" y="244547"/>
                      </a:cubicBezTo>
                      <a:cubicBezTo>
                        <a:pt x="221871" y="242523"/>
                        <a:pt x="227563" y="239994"/>
                        <a:pt x="223389" y="243408"/>
                      </a:cubicBezTo>
                      <a:cubicBezTo>
                        <a:pt x="235531" y="236578"/>
                        <a:pt x="237175" y="232911"/>
                        <a:pt x="241349" y="228737"/>
                      </a:cubicBezTo>
                      <a:cubicBezTo>
                        <a:pt x="239452" y="230002"/>
                        <a:pt x="233380" y="232531"/>
                        <a:pt x="238187" y="229243"/>
                      </a:cubicBezTo>
                      <a:cubicBezTo>
                        <a:pt x="243119" y="226840"/>
                        <a:pt x="243878" y="225069"/>
                        <a:pt x="249190" y="220516"/>
                      </a:cubicBezTo>
                      <a:cubicBezTo>
                        <a:pt x="247419" y="223804"/>
                        <a:pt x="249822" y="223299"/>
                        <a:pt x="251593" y="223299"/>
                      </a:cubicBezTo>
                      <a:cubicBezTo>
                        <a:pt x="261206" y="215836"/>
                        <a:pt x="257285" y="216342"/>
                        <a:pt x="260700" y="212421"/>
                      </a:cubicBezTo>
                      <a:cubicBezTo>
                        <a:pt x="263862" y="210398"/>
                        <a:pt x="266771" y="207868"/>
                        <a:pt x="269933" y="204959"/>
                      </a:cubicBezTo>
                      <a:cubicBezTo>
                        <a:pt x="273348" y="201671"/>
                        <a:pt x="276762" y="197750"/>
                        <a:pt x="279798" y="193070"/>
                      </a:cubicBezTo>
                      <a:cubicBezTo>
                        <a:pt x="282833" y="188391"/>
                        <a:pt x="285616" y="182952"/>
                        <a:pt x="287260" y="176122"/>
                      </a:cubicBezTo>
                      <a:cubicBezTo>
                        <a:pt x="288019" y="172581"/>
                        <a:pt x="288399" y="168787"/>
                        <a:pt x="288019" y="164866"/>
                      </a:cubicBezTo>
                      <a:close/>
                      <a:moveTo>
                        <a:pt x="188481" y="14737"/>
                      </a:moveTo>
                      <a:cubicBezTo>
                        <a:pt x="186963" y="13725"/>
                        <a:pt x="185446" y="12840"/>
                        <a:pt x="183801" y="11955"/>
                      </a:cubicBezTo>
                      <a:cubicBezTo>
                        <a:pt x="186078" y="12840"/>
                        <a:pt x="187849" y="13473"/>
                        <a:pt x="188481" y="14737"/>
                      </a:cubicBezTo>
                      <a:close/>
                      <a:moveTo>
                        <a:pt x="128278" y="9552"/>
                      </a:moveTo>
                      <a:cubicBezTo>
                        <a:pt x="128278" y="9552"/>
                        <a:pt x="129416" y="9425"/>
                        <a:pt x="130049" y="9299"/>
                      </a:cubicBezTo>
                      <a:cubicBezTo>
                        <a:pt x="129669" y="9299"/>
                        <a:pt x="129163" y="9552"/>
                        <a:pt x="128784" y="9678"/>
                      </a:cubicBezTo>
                      <a:cubicBezTo>
                        <a:pt x="128657" y="9678"/>
                        <a:pt x="128404" y="9678"/>
                        <a:pt x="128278" y="9552"/>
                      </a:cubicBezTo>
                      <a:close/>
                      <a:moveTo>
                        <a:pt x="89322" y="26247"/>
                      </a:moveTo>
                      <a:cubicBezTo>
                        <a:pt x="87805" y="28776"/>
                        <a:pt x="92105" y="26247"/>
                        <a:pt x="94129" y="25488"/>
                      </a:cubicBezTo>
                      <a:cubicBezTo>
                        <a:pt x="86414" y="30167"/>
                        <a:pt x="79078" y="35227"/>
                        <a:pt x="72248" y="40665"/>
                      </a:cubicBezTo>
                      <a:cubicBezTo>
                        <a:pt x="71869" y="40918"/>
                        <a:pt x="71363" y="41045"/>
                        <a:pt x="70984" y="41297"/>
                      </a:cubicBezTo>
                      <a:cubicBezTo>
                        <a:pt x="81734" y="33709"/>
                        <a:pt x="77687" y="33329"/>
                        <a:pt x="89449" y="26120"/>
                      </a:cubicBezTo>
                      <a:close/>
                    </a:path>
                  </a:pathLst>
                </a:custGeom>
                <a:solidFill>
                  <a:srgbClr val="EF98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pic>
        <p:nvPicPr>
          <p:cNvPr id="10565" name="Picture 10564">
            <a:extLst>
              <a:ext uri="{FF2B5EF4-FFF2-40B4-BE49-F238E27FC236}">
                <a16:creationId xmlns:a16="http://schemas.microsoft.com/office/drawing/2014/main" id="{0E059506-B708-459D-217F-BEAA53F5336C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9742993">
            <a:off x="945689" y="158574"/>
            <a:ext cx="449055" cy="1120192"/>
          </a:xfrm>
          <a:prstGeom prst="rect">
            <a:avLst/>
          </a:prstGeom>
        </p:spPr>
      </p:pic>
      <p:pic>
        <p:nvPicPr>
          <p:cNvPr id="10566" name="Picture 10565">
            <a:extLst>
              <a:ext uri="{FF2B5EF4-FFF2-40B4-BE49-F238E27FC236}">
                <a16:creationId xmlns:a16="http://schemas.microsoft.com/office/drawing/2014/main" id="{7ECB315F-525F-2073-0BED-CBA748CB3155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74115" y="595451"/>
            <a:ext cx="993683" cy="1195582"/>
          </a:xfrm>
          <a:prstGeom prst="rect">
            <a:avLst/>
          </a:prstGeom>
        </p:spPr>
      </p:pic>
      <p:pic>
        <p:nvPicPr>
          <p:cNvPr id="10567" name="Picture 10566">
            <a:extLst>
              <a:ext uri="{FF2B5EF4-FFF2-40B4-BE49-F238E27FC236}">
                <a16:creationId xmlns:a16="http://schemas.microsoft.com/office/drawing/2014/main" id="{117ED415-B17A-67AE-87F2-E56AC5D90F68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rot="1263695">
            <a:off x="7352052" y="701270"/>
            <a:ext cx="680288" cy="1219118"/>
          </a:xfrm>
          <a:prstGeom prst="rect">
            <a:avLst/>
          </a:prstGeom>
        </p:spPr>
      </p:pic>
      <p:pic>
        <p:nvPicPr>
          <p:cNvPr id="10568" name="Picture 10567">
            <a:extLst>
              <a:ext uri="{FF2B5EF4-FFF2-40B4-BE49-F238E27FC236}">
                <a16:creationId xmlns:a16="http://schemas.microsoft.com/office/drawing/2014/main" id="{C86C9D63-6BAA-D847-97BC-553712F5B772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961127" y="1219960"/>
            <a:ext cx="1481492" cy="807487"/>
          </a:xfrm>
          <a:prstGeom prst="rect">
            <a:avLst/>
          </a:prstGeom>
        </p:spPr>
      </p:pic>
      <p:pic>
        <p:nvPicPr>
          <p:cNvPr id="10569" name="Picture 10568">
            <a:extLst>
              <a:ext uri="{FF2B5EF4-FFF2-40B4-BE49-F238E27FC236}">
                <a16:creationId xmlns:a16="http://schemas.microsoft.com/office/drawing/2014/main" id="{A6A96125-D5A3-ED33-78A9-F049458CBB57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-48129" y="5195229"/>
            <a:ext cx="7196676" cy="1915434"/>
          </a:xfrm>
          <a:prstGeom prst="rect">
            <a:avLst/>
          </a:prstGeom>
        </p:spPr>
      </p:pic>
      <p:pic>
        <p:nvPicPr>
          <p:cNvPr id="10570" name="Picture 10569">
            <a:extLst>
              <a:ext uri="{FF2B5EF4-FFF2-40B4-BE49-F238E27FC236}">
                <a16:creationId xmlns:a16="http://schemas.microsoft.com/office/drawing/2014/main" id="{50B1D342-F72B-FAE9-00B7-2DDCBF0DFCF6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 rot="4575744">
            <a:off x="3117932" y="5367582"/>
            <a:ext cx="1171264" cy="663165"/>
          </a:xfrm>
          <a:prstGeom prst="rect">
            <a:avLst/>
          </a:prstGeom>
        </p:spPr>
      </p:pic>
      <p:pic>
        <p:nvPicPr>
          <p:cNvPr id="10571" name="Graphic 10570">
            <a:extLst>
              <a:ext uri="{FF2B5EF4-FFF2-40B4-BE49-F238E27FC236}">
                <a16:creationId xmlns:a16="http://schemas.microsoft.com/office/drawing/2014/main" id="{78BBDBC9-4C5E-CE09-9475-8B7B42F44909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2452370" y="6050979"/>
            <a:ext cx="2041230" cy="356580"/>
          </a:xfrm>
          <a:prstGeom prst="rect">
            <a:avLst/>
          </a:prstGeom>
        </p:spPr>
      </p:pic>
      <p:grpSp>
        <p:nvGrpSpPr>
          <p:cNvPr id="6981" name="Graphic 3">
            <a:extLst>
              <a:ext uri="{FF2B5EF4-FFF2-40B4-BE49-F238E27FC236}">
                <a16:creationId xmlns:a16="http://schemas.microsoft.com/office/drawing/2014/main" id="{1F56A7CA-5CCE-1817-B0E5-09CA96359F6D}"/>
              </a:ext>
            </a:extLst>
          </p:cNvPr>
          <p:cNvGrpSpPr/>
          <p:nvPr/>
        </p:nvGrpSpPr>
        <p:grpSpPr>
          <a:xfrm>
            <a:off x="157532" y="4508882"/>
            <a:ext cx="1354817" cy="352389"/>
            <a:chOff x="317176" y="4518451"/>
            <a:chExt cx="1302211" cy="338706"/>
          </a:xfrm>
          <a:solidFill>
            <a:srgbClr val="6D432E"/>
          </a:solidFill>
        </p:grpSpPr>
        <p:sp>
          <p:nvSpPr>
            <p:cNvPr id="6984" name="Freeform: Shape 6983">
              <a:extLst>
                <a:ext uri="{FF2B5EF4-FFF2-40B4-BE49-F238E27FC236}">
                  <a16:creationId xmlns:a16="http://schemas.microsoft.com/office/drawing/2014/main" id="{D4628349-E271-A58C-DC62-9B1041533190}"/>
                </a:ext>
              </a:extLst>
            </p:cNvPr>
            <p:cNvSpPr/>
            <p:nvPr/>
          </p:nvSpPr>
          <p:spPr>
            <a:xfrm>
              <a:off x="1408423" y="4777857"/>
              <a:ext cx="2189" cy="632"/>
            </a:xfrm>
            <a:custGeom>
              <a:avLst/>
              <a:gdLst>
                <a:gd name="connsiteX0" fmla="*/ 0 w 2189"/>
                <a:gd name="connsiteY0" fmla="*/ 632 h 632"/>
                <a:gd name="connsiteX1" fmla="*/ 2150 w 2189"/>
                <a:gd name="connsiteY1" fmla="*/ 0 h 632"/>
                <a:gd name="connsiteX2" fmla="*/ 0 w 2189"/>
                <a:gd name="connsiteY2" fmla="*/ 632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89" h="632">
                  <a:moveTo>
                    <a:pt x="0" y="632"/>
                  </a:moveTo>
                  <a:cubicBezTo>
                    <a:pt x="1391" y="632"/>
                    <a:pt x="2403" y="379"/>
                    <a:pt x="2150" y="0"/>
                  </a:cubicBezTo>
                  <a:cubicBezTo>
                    <a:pt x="759" y="0"/>
                    <a:pt x="127" y="253"/>
                    <a:pt x="0" y="63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5" name="Freeform: Shape 6984">
              <a:extLst>
                <a:ext uri="{FF2B5EF4-FFF2-40B4-BE49-F238E27FC236}">
                  <a16:creationId xmlns:a16="http://schemas.microsoft.com/office/drawing/2014/main" id="{C99F19E0-F470-2BEC-D124-523B087C39D8}"/>
                </a:ext>
              </a:extLst>
            </p:cNvPr>
            <p:cNvSpPr/>
            <p:nvPr/>
          </p:nvSpPr>
          <p:spPr>
            <a:xfrm>
              <a:off x="1440295" y="4769762"/>
              <a:ext cx="1391" cy="1644"/>
            </a:xfrm>
            <a:custGeom>
              <a:avLst/>
              <a:gdLst>
                <a:gd name="connsiteX0" fmla="*/ 1391 w 1391"/>
                <a:gd name="connsiteY0" fmla="*/ 0 h 1644"/>
                <a:gd name="connsiteX1" fmla="*/ 0 w 1391"/>
                <a:gd name="connsiteY1" fmla="*/ 1644 h 1644"/>
                <a:gd name="connsiteX2" fmla="*/ 1391 w 1391"/>
                <a:gd name="connsiteY2" fmla="*/ 0 h 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1" h="1644">
                  <a:moveTo>
                    <a:pt x="1391" y="0"/>
                  </a:moveTo>
                  <a:cubicBezTo>
                    <a:pt x="1391" y="0"/>
                    <a:pt x="506" y="1012"/>
                    <a:pt x="0" y="1644"/>
                  </a:cubicBezTo>
                  <a:cubicBezTo>
                    <a:pt x="759" y="1265"/>
                    <a:pt x="1391" y="633"/>
                    <a:pt x="1391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6" name="Freeform: Shape 6985">
              <a:extLst>
                <a:ext uri="{FF2B5EF4-FFF2-40B4-BE49-F238E27FC236}">
                  <a16:creationId xmlns:a16="http://schemas.microsoft.com/office/drawing/2014/main" id="{9EE10C13-3CE6-4759-30AD-A215267D1060}"/>
                </a:ext>
              </a:extLst>
            </p:cNvPr>
            <p:cNvSpPr/>
            <p:nvPr/>
          </p:nvSpPr>
          <p:spPr>
            <a:xfrm>
              <a:off x="1377942" y="4692105"/>
              <a:ext cx="3363" cy="1897"/>
            </a:xfrm>
            <a:custGeom>
              <a:avLst/>
              <a:gdLst>
                <a:gd name="connsiteX0" fmla="*/ 0 w 3363"/>
                <a:gd name="connsiteY0" fmla="*/ 0 h 1897"/>
                <a:gd name="connsiteX1" fmla="*/ 3288 w 3363"/>
                <a:gd name="connsiteY1" fmla="*/ 1897 h 1897"/>
                <a:gd name="connsiteX2" fmla="*/ 0 w 3363"/>
                <a:gd name="connsiteY2" fmla="*/ 0 h 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3" h="1897">
                  <a:moveTo>
                    <a:pt x="0" y="0"/>
                  </a:moveTo>
                  <a:lnTo>
                    <a:pt x="3288" y="1897"/>
                  </a:lnTo>
                  <a:cubicBezTo>
                    <a:pt x="3794" y="632"/>
                    <a:pt x="1644" y="632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7" name="Freeform: Shape 6986">
              <a:extLst>
                <a:ext uri="{FF2B5EF4-FFF2-40B4-BE49-F238E27FC236}">
                  <a16:creationId xmlns:a16="http://schemas.microsoft.com/office/drawing/2014/main" id="{BC73968A-F6F5-5568-20BF-7E3A28CB5B24}"/>
                </a:ext>
              </a:extLst>
            </p:cNvPr>
            <p:cNvSpPr/>
            <p:nvPr/>
          </p:nvSpPr>
          <p:spPr>
            <a:xfrm>
              <a:off x="1319003" y="4674272"/>
              <a:ext cx="2403" cy="1264"/>
            </a:xfrm>
            <a:custGeom>
              <a:avLst/>
              <a:gdLst>
                <a:gd name="connsiteX0" fmla="*/ 2403 w 2403"/>
                <a:gd name="connsiteY0" fmla="*/ 379 h 1264"/>
                <a:gd name="connsiteX1" fmla="*/ 1391 w 2403"/>
                <a:gd name="connsiteY1" fmla="*/ 0 h 1264"/>
                <a:gd name="connsiteX2" fmla="*/ 0 w 2403"/>
                <a:gd name="connsiteY2" fmla="*/ 1265 h 1264"/>
                <a:gd name="connsiteX3" fmla="*/ 2403 w 2403"/>
                <a:gd name="connsiteY3" fmla="*/ 253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3" h="1264">
                  <a:moveTo>
                    <a:pt x="2403" y="379"/>
                  </a:moveTo>
                  <a:lnTo>
                    <a:pt x="1391" y="0"/>
                  </a:lnTo>
                  <a:cubicBezTo>
                    <a:pt x="1391" y="0"/>
                    <a:pt x="506" y="759"/>
                    <a:pt x="0" y="1265"/>
                  </a:cubicBezTo>
                  <a:lnTo>
                    <a:pt x="2403" y="253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8" name="Freeform: Shape 6987">
              <a:extLst>
                <a:ext uri="{FF2B5EF4-FFF2-40B4-BE49-F238E27FC236}">
                  <a16:creationId xmlns:a16="http://schemas.microsoft.com/office/drawing/2014/main" id="{47B818F2-2850-DCFF-63BB-1DD8FF586D6B}"/>
                </a:ext>
              </a:extLst>
            </p:cNvPr>
            <p:cNvSpPr/>
            <p:nvPr/>
          </p:nvSpPr>
          <p:spPr>
            <a:xfrm>
              <a:off x="1279289" y="4648217"/>
              <a:ext cx="4932" cy="2351"/>
            </a:xfrm>
            <a:custGeom>
              <a:avLst/>
              <a:gdLst>
                <a:gd name="connsiteX0" fmla="*/ 4933 w 4932"/>
                <a:gd name="connsiteY0" fmla="*/ 0 h 2351"/>
                <a:gd name="connsiteX1" fmla="*/ 1518 w 4932"/>
                <a:gd name="connsiteY1" fmla="*/ 0 h 2351"/>
                <a:gd name="connsiteX2" fmla="*/ 0 w 4932"/>
                <a:gd name="connsiteY2" fmla="*/ 2150 h 2351"/>
                <a:gd name="connsiteX3" fmla="*/ 4806 w 4932"/>
                <a:gd name="connsiteY3" fmla="*/ 0 h 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2" h="2351">
                  <a:moveTo>
                    <a:pt x="4933" y="0"/>
                  </a:moveTo>
                  <a:cubicBezTo>
                    <a:pt x="3541" y="632"/>
                    <a:pt x="2403" y="506"/>
                    <a:pt x="1518" y="0"/>
                  </a:cubicBezTo>
                  <a:cubicBezTo>
                    <a:pt x="1012" y="506"/>
                    <a:pt x="506" y="1138"/>
                    <a:pt x="0" y="2150"/>
                  </a:cubicBezTo>
                  <a:cubicBezTo>
                    <a:pt x="632" y="3035"/>
                    <a:pt x="3415" y="759"/>
                    <a:pt x="4806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9" name="Freeform: Shape 6988">
              <a:extLst>
                <a:ext uri="{FF2B5EF4-FFF2-40B4-BE49-F238E27FC236}">
                  <a16:creationId xmlns:a16="http://schemas.microsoft.com/office/drawing/2014/main" id="{41F2863D-59F7-2434-1500-A86BC1A5F16F}"/>
                </a:ext>
              </a:extLst>
            </p:cNvPr>
            <p:cNvSpPr/>
            <p:nvPr/>
          </p:nvSpPr>
          <p:spPr>
            <a:xfrm>
              <a:off x="1257662" y="4532617"/>
              <a:ext cx="632" cy="2276"/>
            </a:xfrm>
            <a:custGeom>
              <a:avLst/>
              <a:gdLst>
                <a:gd name="connsiteX0" fmla="*/ 0 w 632"/>
                <a:gd name="connsiteY0" fmla="*/ 2277 h 2276"/>
                <a:gd name="connsiteX1" fmla="*/ 632 w 632"/>
                <a:gd name="connsiteY1" fmla="*/ 1897 h 2276"/>
                <a:gd name="connsiteX2" fmla="*/ 127 w 632"/>
                <a:gd name="connsiteY2" fmla="*/ 0 h 2276"/>
                <a:gd name="connsiteX3" fmla="*/ 127 w 632"/>
                <a:gd name="connsiteY3" fmla="*/ 2277 h 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2276">
                  <a:moveTo>
                    <a:pt x="0" y="2277"/>
                  </a:moveTo>
                  <a:lnTo>
                    <a:pt x="632" y="1897"/>
                  </a:lnTo>
                  <a:cubicBezTo>
                    <a:pt x="506" y="1265"/>
                    <a:pt x="379" y="633"/>
                    <a:pt x="127" y="0"/>
                  </a:cubicBezTo>
                  <a:lnTo>
                    <a:pt x="127" y="2277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0" name="Freeform: Shape 6989">
              <a:extLst>
                <a:ext uri="{FF2B5EF4-FFF2-40B4-BE49-F238E27FC236}">
                  <a16:creationId xmlns:a16="http://schemas.microsoft.com/office/drawing/2014/main" id="{63E5397D-0F89-C42F-C74F-0D8D4759AB5B}"/>
                </a:ext>
              </a:extLst>
            </p:cNvPr>
            <p:cNvSpPr/>
            <p:nvPr/>
          </p:nvSpPr>
          <p:spPr>
            <a:xfrm>
              <a:off x="1604257" y="4823894"/>
              <a:ext cx="7576" cy="6323"/>
            </a:xfrm>
            <a:custGeom>
              <a:avLst/>
              <a:gdLst>
                <a:gd name="connsiteX0" fmla="*/ 1724 w 7576"/>
                <a:gd name="connsiteY0" fmla="*/ 6324 h 6323"/>
                <a:gd name="connsiteX1" fmla="*/ 4886 w 7576"/>
                <a:gd name="connsiteY1" fmla="*/ 3795 h 6323"/>
                <a:gd name="connsiteX2" fmla="*/ 6024 w 7576"/>
                <a:gd name="connsiteY2" fmla="*/ 0 h 6323"/>
                <a:gd name="connsiteX3" fmla="*/ 1724 w 7576"/>
                <a:gd name="connsiteY3" fmla="*/ 6324 h 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6" h="6323">
                  <a:moveTo>
                    <a:pt x="1724" y="6324"/>
                  </a:moveTo>
                  <a:cubicBezTo>
                    <a:pt x="-426" y="3289"/>
                    <a:pt x="2609" y="3795"/>
                    <a:pt x="4886" y="3795"/>
                  </a:cubicBezTo>
                  <a:cubicBezTo>
                    <a:pt x="7289" y="3795"/>
                    <a:pt x="8933" y="3415"/>
                    <a:pt x="6024" y="0"/>
                  </a:cubicBezTo>
                  <a:cubicBezTo>
                    <a:pt x="6277" y="1897"/>
                    <a:pt x="-3968" y="633"/>
                    <a:pt x="1724" y="632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1" name="Freeform: Shape 6990">
              <a:extLst>
                <a:ext uri="{FF2B5EF4-FFF2-40B4-BE49-F238E27FC236}">
                  <a16:creationId xmlns:a16="http://schemas.microsoft.com/office/drawing/2014/main" id="{F5364F8F-7DE1-6C49-DA7D-38AB9A3B8D4D}"/>
                </a:ext>
              </a:extLst>
            </p:cNvPr>
            <p:cNvSpPr/>
            <p:nvPr/>
          </p:nvSpPr>
          <p:spPr>
            <a:xfrm>
              <a:off x="1509099" y="4814662"/>
              <a:ext cx="1138" cy="2149"/>
            </a:xfrm>
            <a:custGeom>
              <a:avLst/>
              <a:gdLst>
                <a:gd name="connsiteX0" fmla="*/ 1138 w 1138"/>
                <a:gd name="connsiteY0" fmla="*/ 0 h 2149"/>
                <a:gd name="connsiteX1" fmla="*/ 0 w 1138"/>
                <a:gd name="connsiteY1" fmla="*/ 2150 h 2149"/>
                <a:gd name="connsiteX2" fmla="*/ 506 w 1138"/>
                <a:gd name="connsiteY2" fmla="*/ 2024 h 2149"/>
                <a:gd name="connsiteX3" fmla="*/ 1138 w 1138"/>
                <a:gd name="connsiteY3" fmla="*/ 127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" h="2149">
                  <a:moveTo>
                    <a:pt x="1138" y="0"/>
                  </a:moveTo>
                  <a:cubicBezTo>
                    <a:pt x="506" y="759"/>
                    <a:pt x="126" y="759"/>
                    <a:pt x="0" y="2150"/>
                  </a:cubicBezTo>
                  <a:cubicBezTo>
                    <a:pt x="253" y="2150"/>
                    <a:pt x="379" y="2150"/>
                    <a:pt x="506" y="2024"/>
                  </a:cubicBezTo>
                  <a:cubicBezTo>
                    <a:pt x="253" y="1391"/>
                    <a:pt x="253" y="885"/>
                    <a:pt x="1138" y="127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2" name="Freeform: Shape 6991">
              <a:extLst>
                <a:ext uri="{FF2B5EF4-FFF2-40B4-BE49-F238E27FC236}">
                  <a16:creationId xmlns:a16="http://schemas.microsoft.com/office/drawing/2014/main" id="{F5B40F07-0CFD-D348-EAC3-4649FB649A0A}"/>
                </a:ext>
              </a:extLst>
            </p:cNvPr>
            <p:cNvSpPr/>
            <p:nvPr/>
          </p:nvSpPr>
          <p:spPr>
            <a:xfrm>
              <a:off x="1501637" y="4854628"/>
              <a:ext cx="505" cy="2529"/>
            </a:xfrm>
            <a:custGeom>
              <a:avLst/>
              <a:gdLst>
                <a:gd name="connsiteX0" fmla="*/ 0 w 505"/>
                <a:gd name="connsiteY0" fmla="*/ 2529 h 2529"/>
                <a:gd name="connsiteX1" fmla="*/ 506 w 505"/>
                <a:gd name="connsiteY1" fmla="*/ 1518 h 2529"/>
                <a:gd name="connsiteX2" fmla="*/ 0 w 505"/>
                <a:gd name="connsiteY2" fmla="*/ 0 h 2529"/>
                <a:gd name="connsiteX3" fmla="*/ 0 w 50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2529">
                  <a:moveTo>
                    <a:pt x="0" y="2529"/>
                  </a:moveTo>
                  <a:cubicBezTo>
                    <a:pt x="0" y="2529"/>
                    <a:pt x="379" y="1897"/>
                    <a:pt x="506" y="1518"/>
                  </a:cubicBezTo>
                  <a:cubicBezTo>
                    <a:pt x="379" y="1012"/>
                    <a:pt x="253" y="506"/>
                    <a:pt x="0" y="0"/>
                  </a:cubicBezTo>
                  <a:lnTo>
                    <a:pt x="0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3" name="Freeform: Shape 6992">
              <a:extLst>
                <a:ext uri="{FF2B5EF4-FFF2-40B4-BE49-F238E27FC236}">
                  <a16:creationId xmlns:a16="http://schemas.microsoft.com/office/drawing/2014/main" id="{0DF79E9A-E3E5-5F0C-0EF2-75F2EC7A87DC}"/>
                </a:ext>
              </a:extLst>
            </p:cNvPr>
            <p:cNvSpPr/>
            <p:nvPr/>
          </p:nvSpPr>
          <p:spPr>
            <a:xfrm>
              <a:off x="1412344" y="4715124"/>
              <a:ext cx="379" cy="379"/>
            </a:xfrm>
            <a:custGeom>
              <a:avLst/>
              <a:gdLst>
                <a:gd name="connsiteX0" fmla="*/ 379 w 379"/>
                <a:gd name="connsiteY0" fmla="*/ 379 h 379"/>
                <a:gd name="connsiteX1" fmla="*/ 0 w 379"/>
                <a:gd name="connsiteY1" fmla="*/ 0 h 379"/>
                <a:gd name="connsiteX2" fmla="*/ 127 w 379"/>
                <a:gd name="connsiteY2" fmla="*/ 126 h 379"/>
                <a:gd name="connsiteX3" fmla="*/ 379 w 379"/>
                <a:gd name="connsiteY3" fmla="*/ 253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379">
                  <a:moveTo>
                    <a:pt x="379" y="379"/>
                  </a:moveTo>
                  <a:cubicBezTo>
                    <a:pt x="379" y="379"/>
                    <a:pt x="0" y="126"/>
                    <a:pt x="0" y="0"/>
                  </a:cubicBezTo>
                  <a:cubicBezTo>
                    <a:pt x="0" y="0"/>
                    <a:pt x="0" y="126"/>
                    <a:pt x="127" y="126"/>
                  </a:cubicBezTo>
                  <a:cubicBezTo>
                    <a:pt x="127" y="126"/>
                    <a:pt x="253" y="126"/>
                    <a:pt x="379" y="25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4" name="Freeform: Shape 6993">
              <a:extLst>
                <a:ext uri="{FF2B5EF4-FFF2-40B4-BE49-F238E27FC236}">
                  <a16:creationId xmlns:a16="http://schemas.microsoft.com/office/drawing/2014/main" id="{E613122F-BC80-2E27-5D2A-A2B6313B582A}"/>
                </a:ext>
              </a:extLst>
            </p:cNvPr>
            <p:cNvSpPr/>
            <p:nvPr/>
          </p:nvSpPr>
          <p:spPr>
            <a:xfrm>
              <a:off x="1462808" y="4658209"/>
              <a:ext cx="1770" cy="1264"/>
            </a:xfrm>
            <a:custGeom>
              <a:avLst/>
              <a:gdLst>
                <a:gd name="connsiteX0" fmla="*/ 759 w 1770"/>
                <a:gd name="connsiteY0" fmla="*/ 126 h 1264"/>
                <a:gd name="connsiteX1" fmla="*/ 0 w 1770"/>
                <a:gd name="connsiteY1" fmla="*/ 0 h 1264"/>
                <a:gd name="connsiteX2" fmla="*/ 632 w 1770"/>
                <a:gd name="connsiteY2" fmla="*/ 1264 h 1264"/>
                <a:gd name="connsiteX3" fmla="*/ 1771 w 1770"/>
                <a:gd name="connsiteY3" fmla="*/ 632 h 1264"/>
                <a:gd name="connsiteX4" fmla="*/ 885 w 1770"/>
                <a:gd name="connsiteY4" fmla="*/ 126 h 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0" h="1264">
                  <a:moveTo>
                    <a:pt x="759" y="126"/>
                  </a:moveTo>
                  <a:cubicBezTo>
                    <a:pt x="759" y="126"/>
                    <a:pt x="253" y="126"/>
                    <a:pt x="0" y="0"/>
                  </a:cubicBezTo>
                  <a:cubicBezTo>
                    <a:pt x="127" y="506"/>
                    <a:pt x="379" y="885"/>
                    <a:pt x="632" y="1264"/>
                  </a:cubicBezTo>
                  <a:lnTo>
                    <a:pt x="1771" y="632"/>
                  </a:lnTo>
                  <a:lnTo>
                    <a:pt x="885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5" name="Freeform: Shape 6994">
              <a:extLst>
                <a:ext uri="{FF2B5EF4-FFF2-40B4-BE49-F238E27FC236}">
                  <a16:creationId xmlns:a16="http://schemas.microsoft.com/office/drawing/2014/main" id="{4FB218ED-1C6B-3AEC-C415-15211B0FD35A}"/>
                </a:ext>
              </a:extLst>
            </p:cNvPr>
            <p:cNvSpPr/>
            <p:nvPr/>
          </p:nvSpPr>
          <p:spPr>
            <a:xfrm>
              <a:off x="1376171" y="4690840"/>
              <a:ext cx="505" cy="632"/>
            </a:xfrm>
            <a:custGeom>
              <a:avLst/>
              <a:gdLst>
                <a:gd name="connsiteX0" fmla="*/ 379 w 505"/>
                <a:gd name="connsiteY0" fmla="*/ 633 h 632"/>
                <a:gd name="connsiteX1" fmla="*/ 0 w 505"/>
                <a:gd name="connsiteY1" fmla="*/ 0 h 632"/>
                <a:gd name="connsiteX2" fmla="*/ 253 w 505"/>
                <a:gd name="connsiteY2" fmla="*/ 506 h 632"/>
                <a:gd name="connsiteX3" fmla="*/ 506 w 505"/>
                <a:gd name="connsiteY3" fmla="*/ 506 h 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" h="632">
                  <a:moveTo>
                    <a:pt x="379" y="633"/>
                  </a:moveTo>
                  <a:cubicBezTo>
                    <a:pt x="379" y="633"/>
                    <a:pt x="0" y="253"/>
                    <a:pt x="0" y="0"/>
                  </a:cubicBezTo>
                  <a:cubicBezTo>
                    <a:pt x="127" y="253"/>
                    <a:pt x="0" y="253"/>
                    <a:pt x="253" y="506"/>
                  </a:cubicBezTo>
                  <a:lnTo>
                    <a:pt x="506" y="50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6" name="Freeform: Shape 6995">
              <a:extLst>
                <a:ext uri="{FF2B5EF4-FFF2-40B4-BE49-F238E27FC236}">
                  <a16:creationId xmlns:a16="http://schemas.microsoft.com/office/drawing/2014/main" id="{AD679378-25E6-9314-7B69-78A3BB2079C5}"/>
                </a:ext>
              </a:extLst>
            </p:cNvPr>
            <p:cNvSpPr/>
            <p:nvPr/>
          </p:nvSpPr>
          <p:spPr>
            <a:xfrm>
              <a:off x="1264219" y="4610527"/>
              <a:ext cx="5079" cy="8221"/>
            </a:xfrm>
            <a:custGeom>
              <a:avLst/>
              <a:gdLst>
                <a:gd name="connsiteX0" fmla="*/ 1664 w 5079"/>
                <a:gd name="connsiteY0" fmla="*/ 0 h 8221"/>
                <a:gd name="connsiteX1" fmla="*/ 3435 w 5079"/>
                <a:gd name="connsiteY1" fmla="*/ 8221 h 8221"/>
                <a:gd name="connsiteX2" fmla="*/ 5079 w 5079"/>
                <a:gd name="connsiteY2" fmla="*/ 759 h 8221"/>
                <a:gd name="connsiteX3" fmla="*/ 1538 w 5079"/>
                <a:gd name="connsiteY3" fmla="*/ 0 h 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79" h="8221">
                  <a:moveTo>
                    <a:pt x="1664" y="0"/>
                  </a:moveTo>
                  <a:cubicBezTo>
                    <a:pt x="-3395" y="8980"/>
                    <a:pt x="4826" y="-1897"/>
                    <a:pt x="3435" y="8221"/>
                  </a:cubicBezTo>
                  <a:cubicBezTo>
                    <a:pt x="3814" y="5439"/>
                    <a:pt x="4447" y="3036"/>
                    <a:pt x="5079" y="759"/>
                  </a:cubicBezTo>
                  <a:cubicBezTo>
                    <a:pt x="3561" y="1771"/>
                    <a:pt x="1538" y="3162"/>
                    <a:pt x="1538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7" name="Freeform: Shape 6996">
              <a:extLst>
                <a:ext uri="{FF2B5EF4-FFF2-40B4-BE49-F238E27FC236}">
                  <a16:creationId xmlns:a16="http://schemas.microsoft.com/office/drawing/2014/main" id="{82D60A01-A655-6C84-3C62-E6FE0B889499}"/>
                </a:ext>
              </a:extLst>
            </p:cNvPr>
            <p:cNvSpPr/>
            <p:nvPr/>
          </p:nvSpPr>
          <p:spPr>
            <a:xfrm>
              <a:off x="1273598" y="4642839"/>
              <a:ext cx="2717" cy="3510"/>
            </a:xfrm>
            <a:custGeom>
              <a:avLst/>
              <a:gdLst>
                <a:gd name="connsiteX0" fmla="*/ 0 w 2717"/>
                <a:gd name="connsiteY0" fmla="*/ 2722 h 3510"/>
                <a:gd name="connsiteX1" fmla="*/ 2150 w 2717"/>
                <a:gd name="connsiteY1" fmla="*/ 1078 h 3510"/>
                <a:gd name="connsiteX2" fmla="*/ 0 w 2717"/>
                <a:gd name="connsiteY2" fmla="*/ 2722 h 3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7" h="3510">
                  <a:moveTo>
                    <a:pt x="0" y="2722"/>
                  </a:moveTo>
                  <a:cubicBezTo>
                    <a:pt x="2783" y="3860"/>
                    <a:pt x="3288" y="4113"/>
                    <a:pt x="2150" y="1078"/>
                  </a:cubicBezTo>
                  <a:cubicBezTo>
                    <a:pt x="-1138" y="-1958"/>
                    <a:pt x="632" y="2343"/>
                    <a:pt x="0" y="2722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8" name="Freeform: Shape 6997">
              <a:extLst>
                <a:ext uri="{FF2B5EF4-FFF2-40B4-BE49-F238E27FC236}">
                  <a16:creationId xmlns:a16="http://schemas.microsoft.com/office/drawing/2014/main" id="{9145D596-6115-2196-1528-1F75669435E1}"/>
                </a:ext>
              </a:extLst>
            </p:cNvPr>
            <p:cNvSpPr/>
            <p:nvPr/>
          </p:nvSpPr>
          <p:spPr>
            <a:xfrm>
              <a:off x="1376171" y="4739913"/>
              <a:ext cx="1897" cy="7968"/>
            </a:xfrm>
            <a:custGeom>
              <a:avLst/>
              <a:gdLst>
                <a:gd name="connsiteX0" fmla="*/ 506 w 1897"/>
                <a:gd name="connsiteY0" fmla="*/ 2150 h 7968"/>
                <a:gd name="connsiteX1" fmla="*/ 0 w 1897"/>
                <a:gd name="connsiteY1" fmla="*/ 0 h 7968"/>
                <a:gd name="connsiteX2" fmla="*/ 506 w 1897"/>
                <a:gd name="connsiteY2" fmla="*/ 3162 h 7968"/>
                <a:gd name="connsiteX3" fmla="*/ 1897 w 1897"/>
                <a:gd name="connsiteY3" fmla="*/ 7968 h 7968"/>
                <a:gd name="connsiteX4" fmla="*/ 632 w 1897"/>
                <a:gd name="connsiteY4" fmla="*/ 3162 h 7968"/>
                <a:gd name="connsiteX5" fmla="*/ 632 w 1897"/>
                <a:gd name="connsiteY5" fmla="*/ 2150 h 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7" h="7968">
                  <a:moveTo>
                    <a:pt x="506" y="2150"/>
                  </a:moveTo>
                  <a:lnTo>
                    <a:pt x="0" y="0"/>
                  </a:lnTo>
                  <a:lnTo>
                    <a:pt x="506" y="3162"/>
                  </a:lnTo>
                  <a:cubicBezTo>
                    <a:pt x="885" y="4806"/>
                    <a:pt x="1391" y="6450"/>
                    <a:pt x="1897" y="7968"/>
                  </a:cubicBezTo>
                  <a:lnTo>
                    <a:pt x="632" y="3162"/>
                  </a:lnTo>
                  <a:lnTo>
                    <a:pt x="632" y="215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9" name="Freeform: Shape 6998">
              <a:extLst>
                <a:ext uri="{FF2B5EF4-FFF2-40B4-BE49-F238E27FC236}">
                  <a16:creationId xmlns:a16="http://schemas.microsoft.com/office/drawing/2014/main" id="{D016E30D-9144-5510-D1F3-0DBA27844F93}"/>
                </a:ext>
              </a:extLst>
            </p:cNvPr>
            <p:cNvSpPr/>
            <p:nvPr/>
          </p:nvSpPr>
          <p:spPr>
            <a:xfrm>
              <a:off x="1497364" y="4845331"/>
              <a:ext cx="4146" cy="3225"/>
            </a:xfrm>
            <a:custGeom>
              <a:avLst/>
              <a:gdLst>
                <a:gd name="connsiteX0" fmla="*/ 226 w 4146"/>
                <a:gd name="connsiteY0" fmla="*/ 3226 h 3225"/>
                <a:gd name="connsiteX1" fmla="*/ 4147 w 4146"/>
                <a:gd name="connsiteY1" fmla="*/ 2088 h 3225"/>
                <a:gd name="connsiteX2" fmla="*/ 226 w 4146"/>
                <a:gd name="connsiteY2" fmla="*/ 3226 h 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46" h="3225">
                  <a:moveTo>
                    <a:pt x="226" y="3226"/>
                  </a:moveTo>
                  <a:lnTo>
                    <a:pt x="4147" y="2088"/>
                  </a:lnTo>
                  <a:cubicBezTo>
                    <a:pt x="3388" y="-442"/>
                    <a:pt x="-1039" y="-1327"/>
                    <a:pt x="226" y="322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0" name="Freeform: Shape 6999">
              <a:extLst>
                <a:ext uri="{FF2B5EF4-FFF2-40B4-BE49-F238E27FC236}">
                  <a16:creationId xmlns:a16="http://schemas.microsoft.com/office/drawing/2014/main" id="{FEC766A0-98FD-EE2A-A4F3-F85CF28CDB7B}"/>
                </a:ext>
              </a:extLst>
            </p:cNvPr>
            <p:cNvSpPr/>
            <p:nvPr/>
          </p:nvSpPr>
          <p:spPr>
            <a:xfrm>
              <a:off x="1590550" y="4845143"/>
              <a:ext cx="2234" cy="8600"/>
            </a:xfrm>
            <a:custGeom>
              <a:avLst/>
              <a:gdLst>
                <a:gd name="connsiteX0" fmla="*/ 1012 w 2234"/>
                <a:gd name="connsiteY0" fmla="*/ 8600 h 8600"/>
                <a:gd name="connsiteX1" fmla="*/ 0 w 2234"/>
                <a:gd name="connsiteY1" fmla="*/ 0 h 8600"/>
                <a:gd name="connsiteX2" fmla="*/ 1012 w 2234"/>
                <a:gd name="connsiteY2" fmla="*/ 8600 h 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4" h="8600">
                  <a:moveTo>
                    <a:pt x="1012" y="8600"/>
                  </a:moveTo>
                  <a:cubicBezTo>
                    <a:pt x="2783" y="6703"/>
                    <a:pt x="2783" y="1518"/>
                    <a:pt x="0" y="0"/>
                  </a:cubicBezTo>
                  <a:cubicBezTo>
                    <a:pt x="885" y="3162"/>
                    <a:pt x="253" y="6956"/>
                    <a:pt x="1012" y="860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1" name="Freeform: Shape 7000">
              <a:extLst>
                <a:ext uri="{FF2B5EF4-FFF2-40B4-BE49-F238E27FC236}">
                  <a16:creationId xmlns:a16="http://schemas.microsoft.com/office/drawing/2014/main" id="{ED2012EF-5E3C-5094-92CF-1DF82437525F}"/>
                </a:ext>
              </a:extLst>
            </p:cNvPr>
            <p:cNvSpPr/>
            <p:nvPr/>
          </p:nvSpPr>
          <p:spPr>
            <a:xfrm>
              <a:off x="1617743" y="4679837"/>
              <a:ext cx="1644" cy="5565"/>
            </a:xfrm>
            <a:custGeom>
              <a:avLst/>
              <a:gdLst>
                <a:gd name="connsiteX0" fmla="*/ 1644 w 1644"/>
                <a:gd name="connsiteY0" fmla="*/ 5565 h 5565"/>
                <a:gd name="connsiteX1" fmla="*/ 0 w 1644"/>
                <a:gd name="connsiteY1" fmla="*/ 0 h 5565"/>
                <a:gd name="connsiteX2" fmla="*/ 0 w 1644"/>
                <a:gd name="connsiteY2" fmla="*/ 2403 h 5565"/>
                <a:gd name="connsiteX3" fmla="*/ 1644 w 1644"/>
                <a:gd name="connsiteY3" fmla="*/ 5438 h 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4" h="5565">
                  <a:moveTo>
                    <a:pt x="1644" y="5565"/>
                  </a:moveTo>
                  <a:cubicBezTo>
                    <a:pt x="1138" y="3415"/>
                    <a:pt x="632" y="1644"/>
                    <a:pt x="0" y="0"/>
                  </a:cubicBezTo>
                  <a:lnTo>
                    <a:pt x="0" y="2403"/>
                  </a:lnTo>
                  <a:cubicBezTo>
                    <a:pt x="632" y="3289"/>
                    <a:pt x="1138" y="4427"/>
                    <a:pt x="1644" y="543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2" name="Freeform: Shape 7001">
              <a:extLst>
                <a:ext uri="{FF2B5EF4-FFF2-40B4-BE49-F238E27FC236}">
                  <a16:creationId xmlns:a16="http://schemas.microsoft.com/office/drawing/2014/main" id="{1CBAD569-DAF1-3214-03F4-11D8221CB6E5}"/>
                </a:ext>
              </a:extLst>
            </p:cNvPr>
            <p:cNvSpPr/>
            <p:nvPr/>
          </p:nvSpPr>
          <p:spPr>
            <a:xfrm>
              <a:off x="672577" y="4570413"/>
              <a:ext cx="13659" cy="10995"/>
            </a:xfrm>
            <a:custGeom>
              <a:avLst/>
              <a:gdLst>
                <a:gd name="connsiteX0" fmla="*/ 126 w 13659"/>
                <a:gd name="connsiteY0" fmla="*/ 273 h 10995"/>
                <a:gd name="connsiteX1" fmla="*/ 5944 w 13659"/>
                <a:gd name="connsiteY1" fmla="*/ 8494 h 10995"/>
                <a:gd name="connsiteX2" fmla="*/ 3415 w 13659"/>
                <a:gd name="connsiteY2" fmla="*/ 9759 h 10995"/>
                <a:gd name="connsiteX3" fmla="*/ 13660 w 13659"/>
                <a:gd name="connsiteY3" fmla="*/ 9127 h 10995"/>
                <a:gd name="connsiteX4" fmla="*/ 4300 w 13659"/>
                <a:gd name="connsiteY4" fmla="*/ 6977 h 10995"/>
                <a:gd name="connsiteX5" fmla="*/ 4427 w 13659"/>
                <a:gd name="connsiteY5" fmla="*/ 2424 h 10995"/>
                <a:gd name="connsiteX6" fmla="*/ 0 w 13659"/>
                <a:gd name="connsiteY6" fmla="*/ 273 h 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59" h="10995">
                  <a:moveTo>
                    <a:pt x="126" y="273"/>
                  </a:moveTo>
                  <a:cubicBezTo>
                    <a:pt x="0" y="4574"/>
                    <a:pt x="1771" y="6724"/>
                    <a:pt x="5944" y="8494"/>
                  </a:cubicBezTo>
                  <a:cubicBezTo>
                    <a:pt x="5565" y="9633"/>
                    <a:pt x="4174" y="9506"/>
                    <a:pt x="3415" y="9759"/>
                  </a:cubicBezTo>
                  <a:cubicBezTo>
                    <a:pt x="6324" y="10518"/>
                    <a:pt x="10877" y="12415"/>
                    <a:pt x="13660" y="9127"/>
                  </a:cubicBezTo>
                  <a:cubicBezTo>
                    <a:pt x="8853" y="7989"/>
                    <a:pt x="9865" y="6597"/>
                    <a:pt x="4300" y="6977"/>
                  </a:cubicBezTo>
                  <a:cubicBezTo>
                    <a:pt x="2783" y="5459"/>
                    <a:pt x="3035" y="3309"/>
                    <a:pt x="4427" y="2424"/>
                  </a:cubicBezTo>
                  <a:cubicBezTo>
                    <a:pt x="3035" y="2550"/>
                    <a:pt x="2783" y="-991"/>
                    <a:pt x="0" y="273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3" name="Freeform: Shape 7002">
              <a:extLst>
                <a:ext uri="{FF2B5EF4-FFF2-40B4-BE49-F238E27FC236}">
                  <a16:creationId xmlns:a16="http://schemas.microsoft.com/office/drawing/2014/main" id="{CD498F72-04E4-54CE-B86A-EEF19BA19E35}"/>
                </a:ext>
              </a:extLst>
            </p:cNvPr>
            <p:cNvSpPr/>
            <p:nvPr/>
          </p:nvSpPr>
          <p:spPr>
            <a:xfrm>
              <a:off x="684087" y="4608377"/>
              <a:ext cx="715" cy="2529"/>
            </a:xfrm>
            <a:custGeom>
              <a:avLst/>
              <a:gdLst>
                <a:gd name="connsiteX0" fmla="*/ 506 w 715"/>
                <a:gd name="connsiteY0" fmla="*/ 2529 h 2529"/>
                <a:gd name="connsiteX1" fmla="*/ 632 w 715"/>
                <a:gd name="connsiteY1" fmla="*/ 0 h 2529"/>
                <a:gd name="connsiteX2" fmla="*/ 0 w 715"/>
                <a:gd name="connsiteY2" fmla="*/ 2024 h 2529"/>
                <a:gd name="connsiteX3" fmla="*/ 506 w 715"/>
                <a:gd name="connsiteY3" fmla="*/ 2529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5" h="2529">
                  <a:moveTo>
                    <a:pt x="506" y="2529"/>
                  </a:moveTo>
                  <a:cubicBezTo>
                    <a:pt x="759" y="1644"/>
                    <a:pt x="759" y="885"/>
                    <a:pt x="632" y="0"/>
                  </a:cubicBezTo>
                  <a:cubicBezTo>
                    <a:pt x="379" y="632"/>
                    <a:pt x="253" y="1391"/>
                    <a:pt x="0" y="2024"/>
                  </a:cubicBezTo>
                  <a:lnTo>
                    <a:pt x="506" y="2529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4" name="Freeform: Shape 7003">
              <a:extLst>
                <a:ext uri="{FF2B5EF4-FFF2-40B4-BE49-F238E27FC236}">
                  <a16:creationId xmlns:a16="http://schemas.microsoft.com/office/drawing/2014/main" id="{3E57412B-3165-AEB8-045D-85B50220C2A4}"/>
                </a:ext>
              </a:extLst>
            </p:cNvPr>
            <p:cNvSpPr/>
            <p:nvPr/>
          </p:nvSpPr>
          <p:spPr>
            <a:xfrm>
              <a:off x="521816" y="4576009"/>
              <a:ext cx="3025" cy="3277"/>
            </a:xfrm>
            <a:custGeom>
              <a:avLst/>
              <a:gdLst>
                <a:gd name="connsiteX0" fmla="*/ 0 w 3025"/>
                <a:gd name="connsiteY0" fmla="*/ 369 h 3277"/>
                <a:gd name="connsiteX1" fmla="*/ 2024 w 3025"/>
                <a:gd name="connsiteY1" fmla="*/ 3278 h 3277"/>
                <a:gd name="connsiteX2" fmla="*/ 0 w 3025"/>
                <a:gd name="connsiteY2" fmla="*/ 369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5" h="3277">
                  <a:moveTo>
                    <a:pt x="0" y="369"/>
                  </a:moveTo>
                  <a:cubicBezTo>
                    <a:pt x="885" y="1254"/>
                    <a:pt x="1518" y="2266"/>
                    <a:pt x="2024" y="3278"/>
                  </a:cubicBezTo>
                  <a:cubicBezTo>
                    <a:pt x="1138" y="874"/>
                    <a:pt x="5944" y="-769"/>
                    <a:pt x="0" y="369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5" name="Freeform: Shape 7004">
              <a:extLst>
                <a:ext uri="{FF2B5EF4-FFF2-40B4-BE49-F238E27FC236}">
                  <a16:creationId xmlns:a16="http://schemas.microsoft.com/office/drawing/2014/main" id="{6D83B999-3A31-40AD-2B60-4E5111AD9579}"/>
                </a:ext>
              </a:extLst>
            </p:cNvPr>
            <p:cNvSpPr/>
            <p:nvPr/>
          </p:nvSpPr>
          <p:spPr>
            <a:xfrm>
              <a:off x="682949" y="4609878"/>
              <a:ext cx="1264" cy="1913"/>
            </a:xfrm>
            <a:custGeom>
              <a:avLst/>
              <a:gdLst>
                <a:gd name="connsiteX0" fmla="*/ 632 w 1264"/>
                <a:gd name="connsiteY0" fmla="*/ 1914 h 1913"/>
                <a:gd name="connsiteX1" fmla="*/ 1265 w 1264"/>
                <a:gd name="connsiteY1" fmla="*/ 523 h 1913"/>
                <a:gd name="connsiteX2" fmla="*/ 0 w 1264"/>
                <a:gd name="connsiteY2" fmla="*/ 17 h 1913"/>
                <a:gd name="connsiteX3" fmla="*/ 632 w 1264"/>
                <a:gd name="connsiteY3" fmla="*/ 1914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" h="1913">
                  <a:moveTo>
                    <a:pt x="632" y="1914"/>
                  </a:moveTo>
                  <a:lnTo>
                    <a:pt x="1265" y="523"/>
                  </a:lnTo>
                  <a:cubicBezTo>
                    <a:pt x="1265" y="523"/>
                    <a:pt x="506" y="-110"/>
                    <a:pt x="0" y="17"/>
                  </a:cubicBezTo>
                  <a:cubicBezTo>
                    <a:pt x="632" y="649"/>
                    <a:pt x="885" y="1282"/>
                    <a:pt x="632" y="1914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6" name="Freeform: Shape 7005">
              <a:extLst>
                <a:ext uri="{FF2B5EF4-FFF2-40B4-BE49-F238E27FC236}">
                  <a16:creationId xmlns:a16="http://schemas.microsoft.com/office/drawing/2014/main" id="{262A4785-EC0A-41BC-7F1A-4D13D5A3259D}"/>
                </a:ext>
              </a:extLst>
            </p:cNvPr>
            <p:cNvSpPr/>
            <p:nvPr/>
          </p:nvSpPr>
          <p:spPr>
            <a:xfrm>
              <a:off x="350313" y="4683631"/>
              <a:ext cx="379" cy="2529"/>
            </a:xfrm>
            <a:custGeom>
              <a:avLst/>
              <a:gdLst>
                <a:gd name="connsiteX0" fmla="*/ 379 w 379"/>
                <a:gd name="connsiteY0" fmla="*/ 2530 h 2529"/>
                <a:gd name="connsiteX1" fmla="*/ 126 w 379"/>
                <a:gd name="connsiteY1" fmla="*/ 0 h 2529"/>
                <a:gd name="connsiteX2" fmla="*/ 0 w 379"/>
                <a:gd name="connsiteY2" fmla="*/ 885 h 2529"/>
                <a:gd name="connsiteX3" fmla="*/ 379 w 379"/>
                <a:gd name="connsiteY3" fmla="*/ 2530 h 2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9" h="2529">
                  <a:moveTo>
                    <a:pt x="379" y="2530"/>
                  </a:moveTo>
                  <a:cubicBezTo>
                    <a:pt x="379" y="1391"/>
                    <a:pt x="379" y="506"/>
                    <a:pt x="126" y="0"/>
                  </a:cubicBezTo>
                  <a:cubicBezTo>
                    <a:pt x="126" y="253"/>
                    <a:pt x="0" y="506"/>
                    <a:pt x="0" y="885"/>
                  </a:cubicBezTo>
                  <a:cubicBezTo>
                    <a:pt x="253" y="1265"/>
                    <a:pt x="379" y="2024"/>
                    <a:pt x="379" y="253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7" name="Freeform: Shape 7006">
              <a:extLst>
                <a:ext uri="{FF2B5EF4-FFF2-40B4-BE49-F238E27FC236}">
                  <a16:creationId xmlns:a16="http://schemas.microsoft.com/office/drawing/2014/main" id="{1B4CB9B3-3092-A162-9F8C-884AE26EDF3D}"/>
                </a:ext>
              </a:extLst>
            </p:cNvPr>
            <p:cNvSpPr/>
            <p:nvPr/>
          </p:nvSpPr>
          <p:spPr>
            <a:xfrm>
              <a:off x="317176" y="4518451"/>
              <a:ext cx="2276" cy="885"/>
            </a:xfrm>
            <a:custGeom>
              <a:avLst/>
              <a:gdLst>
                <a:gd name="connsiteX0" fmla="*/ 0 w 2276"/>
                <a:gd name="connsiteY0" fmla="*/ 885 h 885"/>
                <a:gd name="connsiteX1" fmla="*/ 2277 w 2276"/>
                <a:gd name="connsiteY1" fmla="*/ 0 h 885"/>
                <a:gd name="connsiteX2" fmla="*/ 0 w 2276"/>
                <a:gd name="connsiteY2" fmla="*/ 885 h 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6" h="885">
                  <a:moveTo>
                    <a:pt x="0" y="885"/>
                  </a:moveTo>
                  <a:cubicBezTo>
                    <a:pt x="632" y="633"/>
                    <a:pt x="1391" y="506"/>
                    <a:pt x="2277" y="0"/>
                  </a:cubicBezTo>
                  <a:cubicBezTo>
                    <a:pt x="1518" y="253"/>
                    <a:pt x="759" y="633"/>
                    <a:pt x="0" y="885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8" name="Freeform: Shape 7007">
              <a:extLst>
                <a:ext uri="{FF2B5EF4-FFF2-40B4-BE49-F238E27FC236}">
                  <a16:creationId xmlns:a16="http://schemas.microsoft.com/office/drawing/2014/main" id="{3958BBE0-4868-B127-B2A4-41D27602F106}"/>
                </a:ext>
              </a:extLst>
            </p:cNvPr>
            <p:cNvSpPr/>
            <p:nvPr/>
          </p:nvSpPr>
          <p:spPr>
            <a:xfrm>
              <a:off x="354360" y="4535526"/>
              <a:ext cx="1517" cy="1012"/>
            </a:xfrm>
            <a:custGeom>
              <a:avLst/>
              <a:gdLst>
                <a:gd name="connsiteX0" fmla="*/ 632 w 1517"/>
                <a:gd name="connsiteY0" fmla="*/ 0 h 1012"/>
                <a:gd name="connsiteX1" fmla="*/ 0 w 1517"/>
                <a:gd name="connsiteY1" fmla="*/ 506 h 1012"/>
                <a:gd name="connsiteX2" fmla="*/ 1518 w 1517"/>
                <a:gd name="connsiteY2" fmla="*/ 1012 h 1012"/>
                <a:gd name="connsiteX3" fmla="*/ 632 w 1517"/>
                <a:gd name="connsiteY3" fmla="*/ 0 h 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7" h="1012">
                  <a:moveTo>
                    <a:pt x="632" y="0"/>
                  </a:moveTo>
                  <a:lnTo>
                    <a:pt x="0" y="506"/>
                  </a:lnTo>
                  <a:lnTo>
                    <a:pt x="1518" y="1012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09" name="Freeform: Shape 7008">
              <a:extLst>
                <a:ext uri="{FF2B5EF4-FFF2-40B4-BE49-F238E27FC236}">
                  <a16:creationId xmlns:a16="http://schemas.microsoft.com/office/drawing/2014/main" id="{907F5C94-D103-2156-439B-B5A9FDA0F6E3}"/>
                </a:ext>
              </a:extLst>
            </p:cNvPr>
            <p:cNvSpPr/>
            <p:nvPr/>
          </p:nvSpPr>
          <p:spPr>
            <a:xfrm>
              <a:off x="621860" y="4642652"/>
              <a:ext cx="252" cy="1517"/>
            </a:xfrm>
            <a:custGeom>
              <a:avLst/>
              <a:gdLst>
                <a:gd name="connsiteX0" fmla="*/ 0 w 252"/>
                <a:gd name="connsiteY0" fmla="*/ 1518 h 1517"/>
                <a:gd name="connsiteX1" fmla="*/ 253 w 252"/>
                <a:gd name="connsiteY1" fmla="*/ 0 h 1517"/>
                <a:gd name="connsiteX2" fmla="*/ 253 w 252"/>
                <a:gd name="connsiteY2" fmla="*/ 0 h 1517"/>
                <a:gd name="connsiteX3" fmla="*/ 126 w 252"/>
                <a:gd name="connsiteY3" fmla="*/ 1518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" h="1517">
                  <a:moveTo>
                    <a:pt x="0" y="1518"/>
                  </a:moveTo>
                  <a:cubicBezTo>
                    <a:pt x="126" y="885"/>
                    <a:pt x="253" y="379"/>
                    <a:pt x="253" y="0"/>
                  </a:cubicBezTo>
                  <a:lnTo>
                    <a:pt x="253" y="0"/>
                  </a:lnTo>
                  <a:cubicBezTo>
                    <a:pt x="253" y="0"/>
                    <a:pt x="126" y="1518"/>
                    <a:pt x="126" y="1518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0" name="Freeform: Shape 7009">
              <a:extLst>
                <a:ext uri="{FF2B5EF4-FFF2-40B4-BE49-F238E27FC236}">
                  <a16:creationId xmlns:a16="http://schemas.microsoft.com/office/drawing/2014/main" id="{8F183D56-1A7D-293C-9E56-33837FE06D1E}"/>
                </a:ext>
              </a:extLst>
            </p:cNvPr>
            <p:cNvSpPr/>
            <p:nvPr/>
          </p:nvSpPr>
          <p:spPr>
            <a:xfrm>
              <a:off x="412423" y="4764071"/>
              <a:ext cx="2393" cy="751"/>
            </a:xfrm>
            <a:custGeom>
              <a:avLst/>
              <a:gdLst>
                <a:gd name="connsiteX0" fmla="*/ 2393 w 2393"/>
                <a:gd name="connsiteY0" fmla="*/ 0 h 751"/>
                <a:gd name="connsiteX1" fmla="*/ 1255 w 2393"/>
                <a:gd name="connsiteY1" fmla="*/ 253 h 751"/>
                <a:gd name="connsiteX2" fmla="*/ 2393 w 2393"/>
                <a:gd name="connsiteY2" fmla="*/ 0 h 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3" h="751">
                  <a:moveTo>
                    <a:pt x="2393" y="0"/>
                  </a:moveTo>
                  <a:cubicBezTo>
                    <a:pt x="2393" y="0"/>
                    <a:pt x="1634" y="127"/>
                    <a:pt x="1255" y="253"/>
                  </a:cubicBezTo>
                  <a:cubicBezTo>
                    <a:pt x="-1275" y="1012"/>
                    <a:pt x="496" y="885"/>
                    <a:pt x="2393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1" name="Freeform: Shape 7010">
              <a:extLst>
                <a:ext uri="{FF2B5EF4-FFF2-40B4-BE49-F238E27FC236}">
                  <a16:creationId xmlns:a16="http://schemas.microsoft.com/office/drawing/2014/main" id="{38B6E905-A368-78FA-8F8F-FE9FC98C8616}"/>
                </a:ext>
              </a:extLst>
            </p:cNvPr>
            <p:cNvSpPr/>
            <p:nvPr/>
          </p:nvSpPr>
          <p:spPr>
            <a:xfrm>
              <a:off x="432776" y="4681734"/>
              <a:ext cx="1651" cy="2150"/>
            </a:xfrm>
            <a:custGeom>
              <a:avLst/>
              <a:gdLst>
                <a:gd name="connsiteX0" fmla="*/ 0 w 1651"/>
                <a:gd name="connsiteY0" fmla="*/ 0 h 2150"/>
                <a:gd name="connsiteX1" fmla="*/ 1391 w 1651"/>
                <a:gd name="connsiteY1" fmla="*/ 2150 h 2150"/>
                <a:gd name="connsiteX2" fmla="*/ 0 w 1651"/>
                <a:gd name="connsiteY2" fmla="*/ 0 h 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2150">
                  <a:moveTo>
                    <a:pt x="0" y="0"/>
                  </a:moveTo>
                  <a:cubicBezTo>
                    <a:pt x="506" y="759"/>
                    <a:pt x="885" y="1391"/>
                    <a:pt x="1391" y="2150"/>
                  </a:cubicBezTo>
                  <a:cubicBezTo>
                    <a:pt x="1771" y="1138"/>
                    <a:pt x="2024" y="506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2" name="Freeform: Shape 7011">
              <a:extLst>
                <a:ext uri="{FF2B5EF4-FFF2-40B4-BE49-F238E27FC236}">
                  <a16:creationId xmlns:a16="http://schemas.microsoft.com/office/drawing/2014/main" id="{A951AB0C-65EB-6D30-1EE6-7FBC87A443F8}"/>
                </a:ext>
              </a:extLst>
            </p:cNvPr>
            <p:cNvSpPr/>
            <p:nvPr/>
          </p:nvSpPr>
          <p:spPr>
            <a:xfrm>
              <a:off x="358787" y="4690587"/>
              <a:ext cx="12647" cy="126"/>
            </a:xfrm>
            <a:custGeom>
              <a:avLst/>
              <a:gdLst>
                <a:gd name="connsiteX0" fmla="*/ 0 w 12647"/>
                <a:gd name="connsiteY0" fmla="*/ 126 h 126"/>
                <a:gd name="connsiteX1" fmla="*/ 0 w 12647"/>
                <a:gd name="connsiteY1" fmla="*/ 126 h 126"/>
                <a:gd name="connsiteX2" fmla="*/ 0 w 12647"/>
                <a:gd name="connsiteY2" fmla="*/ 0 h 126"/>
                <a:gd name="connsiteX3" fmla="*/ 0 w 12647"/>
                <a:gd name="connsiteY3" fmla="*/ 126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7" h="126">
                  <a:moveTo>
                    <a:pt x="0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3" name="Freeform: Shape 7012">
              <a:extLst>
                <a:ext uri="{FF2B5EF4-FFF2-40B4-BE49-F238E27FC236}">
                  <a16:creationId xmlns:a16="http://schemas.microsoft.com/office/drawing/2014/main" id="{B3CC1F70-4286-00DB-4C60-A993A643219C}"/>
                </a:ext>
              </a:extLst>
            </p:cNvPr>
            <p:cNvSpPr/>
            <p:nvPr/>
          </p:nvSpPr>
          <p:spPr>
            <a:xfrm>
              <a:off x="433939" y="4683884"/>
              <a:ext cx="677" cy="2655"/>
            </a:xfrm>
            <a:custGeom>
              <a:avLst/>
              <a:gdLst>
                <a:gd name="connsiteX0" fmla="*/ 355 w 677"/>
                <a:gd name="connsiteY0" fmla="*/ 2656 h 2655"/>
                <a:gd name="connsiteX1" fmla="*/ 229 w 677"/>
                <a:gd name="connsiteY1" fmla="*/ 0 h 2655"/>
                <a:gd name="connsiteX2" fmla="*/ 355 w 677"/>
                <a:gd name="connsiteY2" fmla="*/ 2656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" h="2655">
                  <a:moveTo>
                    <a:pt x="355" y="2656"/>
                  </a:moveTo>
                  <a:cubicBezTo>
                    <a:pt x="861" y="1518"/>
                    <a:pt x="735" y="759"/>
                    <a:pt x="229" y="0"/>
                  </a:cubicBezTo>
                  <a:cubicBezTo>
                    <a:pt x="102" y="759"/>
                    <a:pt x="-277" y="1897"/>
                    <a:pt x="355" y="265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4" name="Freeform: Shape 7013">
              <a:extLst>
                <a:ext uri="{FF2B5EF4-FFF2-40B4-BE49-F238E27FC236}">
                  <a16:creationId xmlns:a16="http://schemas.microsoft.com/office/drawing/2014/main" id="{866AE21D-6B20-4CC7-0BC0-6A5140B44C2A}"/>
                </a:ext>
              </a:extLst>
            </p:cNvPr>
            <p:cNvSpPr/>
            <p:nvPr/>
          </p:nvSpPr>
          <p:spPr>
            <a:xfrm>
              <a:off x="689272" y="4586623"/>
              <a:ext cx="632" cy="1391"/>
            </a:xfrm>
            <a:custGeom>
              <a:avLst/>
              <a:gdLst>
                <a:gd name="connsiteX0" fmla="*/ 0 w 632"/>
                <a:gd name="connsiteY0" fmla="*/ 0 h 1391"/>
                <a:gd name="connsiteX1" fmla="*/ 632 w 632"/>
                <a:gd name="connsiteY1" fmla="*/ 1391 h 1391"/>
                <a:gd name="connsiteX2" fmla="*/ 632 w 632"/>
                <a:gd name="connsiteY2" fmla="*/ 0 h 1391"/>
                <a:gd name="connsiteX3" fmla="*/ 0 w 632"/>
                <a:gd name="connsiteY3" fmla="*/ 0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" h="1391">
                  <a:moveTo>
                    <a:pt x="0" y="0"/>
                  </a:moveTo>
                  <a:cubicBezTo>
                    <a:pt x="0" y="0"/>
                    <a:pt x="506" y="885"/>
                    <a:pt x="632" y="1391"/>
                  </a:cubicBezTo>
                  <a:cubicBezTo>
                    <a:pt x="632" y="885"/>
                    <a:pt x="632" y="506"/>
                    <a:pt x="632" y="0"/>
                  </a:cubicBezTo>
                  <a:cubicBezTo>
                    <a:pt x="379" y="0"/>
                    <a:pt x="253" y="0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5" name="Freeform: Shape 7014">
              <a:extLst>
                <a:ext uri="{FF2B5EF4-FFF2-40B4-BE49-F238E27FC236}">
                  <a16:creationId xmlns:a16="http://schemas.microsoft.com/office/drawing/2014/main" id="{CC036A5C-5FFE-D07C-0637-1581B70E7E68}"/>
                </a:ext>
              </a:extLst>
            </p:cNvPr>
            <p:cNvSpPr/>
            <p:nvPr/>
          </p:nvSpPr>
          <p:spPr>
            <a:xfrm>
              <a:off x="686869" y="4582702"/>
              <a:ext cx="1644" cy="2655"/>
            </a:xfrm>
            <a:custGeom>
              <a:avLst/>
              <a:gdLst>
                <a:gd name="connsiteX0" fmla="*/ 0 w 1644"/>
                <a:gd name="connsiteY0" fmla="*/ 0 h 2655"/>
                <a:gd name="connsiteX1" fmla="*/ 1644 w 1644"/>
                <a:gd name="connsiteY1" fmla="*/ 2656 h 2655"/>
                <a:gd name="connsiteX2" fmla="*/ 0 w 1644"/>
                <a:gd name="connsiteY2" fmla="*/ 0 h 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" h="2655">
                  <a:moveTo>
                    <a:pt x="0" y="0"/>
                  </a:moveTo>
                  <a:lnTo>
                    <a:pt x="1644" y="2656"/>
                  </a:lnTo>
                  <a:cubicBezTo>
                    <a:pt x="1391" y="1644"/>
                    <a:pt x="1138" y="379"/>
                    <a:pt x="0" y="0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6" name="Freeform: Shape 7015">
              <a:extLst>
                <a:ext uri="{FF2B5EF4-FFF2-40B4-BE49-F238E27FC236}">
                  <a16:creationId xmlns:a16="http://schemas.microsoft.com/office/drawing/2014/main" id="{2EF73538-D0D2-E91C-370E-B26284F05A72}"/>
                </a:ext>
              </a:extLst>
            </p:cNvPr>
            <p:cNvSpPr/>
            <p:nvPr/>
          </p:nvSpPr>
          <p:spPr>
            <a:xfrm>
              <a:off x="671186" y="4619380"/>
              <a:ext cx="7588" cy="5185"/>
            </a:xfrm>
            <a:custGeom>
              <a:avLst/>
              <a:gdLst>
                <a:gd name="connsiteX0" fmla="*/ 0 w 7588"/>
                <a:gd name="connsiteY0" fmla="*/ 5186 h 5185"/>
                <a:gd name="connsiteX1" fmla="*/ 7589 w 7588"/>
                <a:gd name="connsiteY1" fmla="*/ 885 h 5185"/>
                <a:gd name="connsiteX2" fmla="*/ 7083 w 7588"/>
                <a:gd name="connsiteY2" fmla="*/ 0 h 5185"/>
                <a:gd name="connsiteX3" fmla="*/ 127 w 7588"/>
                <a:gd name="connsiteY3" fmla="*/ 5186 h 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" h="5185">
                  <a:moveTo>
                    <a:pt x="0" y="5186"/>
                  </a:moveTo>
                  <a:cubicBezTo>
                    <a:pt x="1771" y="4047"/>
                    <a:pt x="5944" y="3921"/>
                    <a:pt x="7589" y="885"/>
                  </a:cubicBezTo>
                  <a:lnTo>
                    <a:pt x="7083" y="0"/>
                  </a:lnTo>
                  <a:cubicBezTo>
                    <a:pt x="7462" y="2530"/>
                    <a:pt x="253" y="2403"/>
                    <a:pt x="127" y="5186"/>
                  </a:cubicBez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17" name="Freeform: Shape 7016">
              <a:extLst>
                <a:ext uri="{FF2B5EF4-FFF2-40B4-BE49-F238E27FC236}">
                  <a16:creationId xmlns:a16="http://schemas.microsoft.com/office/drawing/2014/main" id="{E761B7CB-2F1C-DE58-2527-BF32A58A0386}"/>
                </a:ext>
              </a:extLst>
            </p:cNvPr>
            <p:cNvSpPr/>
            <p:nvPr/>
          </p:nvSpPr>
          <p:spPr>
            <a:xfrm>
              <a:off x="455795" y="4662762"/>
              <a:ext cx="2529" cy="3035"/>
            </a:xfrm>
            <a:custGeom>
              <a:avLst/>
              <a:gdLst>
                <a:gd name="connsiteX0" fmla="*/ 2024 w 2529"/>
                <a:gd name="connsiteY0" fmla="*/ 3035 h 3035"/>
                <a:gd name="connsiteX1" fmla="*/ 2530 w 2529"/>
                <a:gd name="connsiteY1" fmla="*/ 0 h 3035"/>
                <a:gd name="connsiteX2" fmla="*/ 0 w 2529"/>
                <a:gd name="connsiteY2" fmla="*/ 1391 h 3035"/>
                <a:gd name="connsiteX3" fmla="*/ 2024 w 2529"/>
                <a:gd name="connsiteY3" fmla="*/ 3035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9" h="3035">
                  <a:moveTo>
                    <a:pt x="2024" y="3035"/>
                  </a:moveTo>
                  <a:cubicBezTo>
                    <a:pt x="2024" y="2024"/>
                    <a:pt x="2403" y="1012"/>
                    <a:pt x="2530" y="0"/>
                  </a:cubicBezTo>
                  <a:cubicBezTo>
                    <a:pt x="1518" y="253"/>
                    <a:pt x="759" y="1012"/>
                    <a:pt x="0" y="1391"/>
                  </a:cubicBezTo>
                  <a:lnTo>
                    <a:pt x="2024" y="3035"/>
                  </a:lnTo>
                  <a:close/>
                </a:path>
              </a:pathLst>
            </a:custGeom>
            <a:solidFill>
              <a:srgbClr val="6D432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10575" name="D6QYK5R-male-struggle-grunt">
            <a:hlinkClick r:id="" action="ppaction://media"/>
            <a:extLst>
              <a:ext uri="{FF2B5EF4-FFF2-40B4-BE49-F238E27FC236}">
                <a16:creationId xmlns:a16="http://schemas.microsoft.com/office/drawing/2014/main" id="{6B4D3C00-5774-8BB5-6F3F-6ABDDB02E9AC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12076"/>
                </p14:media>
              </p:ext>
            </p:extLst>
          </p:nvPr>
        </p:nvPicPr>
        <p:blipFill>
          <a:blip r:embed="rId21"/>
          <a:stretch>
            <a:fillRect/>
          </a:stretch>
        </p:blipFill>
        <p:spPr>
          <a:xfrm>
            <a:off x="8229600" y="-5825809"/>
            <a:ext cx="609600" cy="609600"/>
          </a:xfrm>
          <a:prstGeom prst="rect">
            <a:avLst/>
          </a:prstGeom>
        </p:spPr>
      </p:pic>
      <p:pic>
        <p:nvPicPr>
          <p:cNvPr id="10576" name="D6QYK5R-male-struggle-grunt">
            <a:hlinkClick r:id="" action="ppaction://media"/>
            <a:extLst>
              <a:ext uri="{FF2B5EF4-FFF2-40B4-BE49-F238E27FC236}">
                <a16:creationId xmlns:a16="http://schemas.microsoft.com/office/drawing/2014/main" id="{B4BF27AA-966A-2185-354B-7E86E21525CA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2451" end="9480"/>
                </p14:media>
              </p:ext>
            </p:extLst>
          </p:nvPr>
        </p:nvPicPr>
        <p:blipFill>
          <a:blip r:embed="rId21"/>
          <a:stretch>
            <a:fillRect/>
          </a:stretch>
        </p:blipFill>
        <p:spPr>
          <a:xfrm>
            <a:off x="6482037" y="-5670988"/>
            <a:ext cx="609600" cy="609600"/>
          </a:xfrm>
          <a:prstGeom prst="rect">
            <a:avLst/>
          </a:prstGeom>
        </p:spPr>
      </p:pic>
      <p:pic>
        <p:nvPicPr>
          <p:cNvPr id="11038" name="Graphic 11037">
            <a:extLst>
              <a:ext uri="{FF2B5EF4-FFF2-40B4-BE49-F238E27FC236}">
                <a16:creationId xmlns:a16="http://schemas.microsoft.com/office/drawing/2014/main" id="{FCE1F8DD-B317-7729-1054-318B079F362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21394213">
            <a:off x="5473826" y="4534656"/>
            <a:ext cx="3922714" cy="2170157"/>
          </a:xfrm>
          <a:prstGeom prst="rect">
            <a:avLst/>
          </a:prstGeom>
        </p:spPr>
      </p:pic>
      <p:pic>
        <p:nvPicPr>
          <p:cNvPr id="11039" name="Graphic 11038">
            <a:extLst>
              <a:ext uri="{FF2B5EF4-FFF2-40B4-BE49-F238E27FC236}">
                <a16:creationId xmlns:a16="http://schemas.microsoft.com/office/drawing/2014/main" id="{CD14FAE9-949F-CD24-5F1A-B09F9664A63C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114487" y="6311214"/>
            <a:ext cx="2041230" cy="356580"/>
          </a:xfrm>
          <a:prstGeom prst="rect">
            <a:avLst/>
          </a:prstGeom>
        </p:spPr>
      </p:pic>
      <p:pic>
        <p:nvPicPr>
          <p:cNvPr id="11040" name="Graphic 11039">
            <a:extLst>
              <a:ext uri="{FF2B5EF4-FFF2-40B4-BE49-F238E27FC236}">
                <a16:creationId xmlns:a16="http://schemas.microsoft.com/office/drawing/2014/main" id="{F9611CE2-233C-59F6-BA8D-D238E0498955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 rot="21017885">
            <a:off x="6941624" y="6383265"/>
            <a:ext cx="2041230" cy="356580"/>
          </a:xfrm>
          <a:prstGeom prst="rect">
            <a:avLst/>
          </a:prstGeom>
        </p:spPr>
      </p:pic>
      <p:sp>
        <p:nvSpPr>
          <p:cNvPr id="11041" name="TextBox 11040">
            <a:extLst>
              <a:ext uri="{FF2B5EF4-FFF2-40B4-BE49-F238E27FC236}">
                <a16:creationId xmlns:a16="http://schemas.microsoft.com/office/drawing/2014/main" id="{78C49E24-9ED3-9A32-9855-5FB16E0EBCA4}"/>
              </a:ext>
            </a:extLst>
          </p:cNvPr>
          <p:cNvSpPr txBox="1"/>
          <p:nvPr/>
        </p:nvSpPr>
        <p:spPr>
          <a:xfrm rot="21255633">
            <a:off x="5909296" y="5430318"/>
            <a:ext cx="305177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300"/>
              </a:lnSpc>
            </a:pPr>
            <a:r>
              <a:rPr lang="en-GB" sz="2400" b="1" cap="all" dirty="0">
                <a:solidFill>
                  <a:srgbClr val="E5D9CA"/>
                </a:solidFill>
                <a:latin typeface="Aeonik Black" panose="020B0A03030300000000" pitchFamily="34" charset="0"/>
              </a:rPr>
              <a:t>From everyone at BrightCarbon</a:t>
            </a:r>
          </a:p>
        </p:txBody>
      </p:sp>
    </p:spTree>
    <p:extLst>
      <p:ext uri="{BB962C8B-B14F-4D97-AF65-F5344CB8AC3E}">
        <p14:creationId xmlns:p14="http://schemas.microsoft.com/office/powerpoint/2010/main" val="140875149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decel="59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3000000">
                                      <p:cBhvr>
                                        <p:cTn id="6" dur="500" fill="hold"/>
                                        <p:tgtEl>
                                          <p:spTgt spid="97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decel="59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000000">
                                      <p:cBhvr>
                                        <p:cTn id="8" dur="500" fill="hold"/>
                                        <p:tgtEl>
                                          <p:spTgt spid="96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444" fill="hold"/>
                                        <p:tgtEl>
                                          <p:spTgt spid="1057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" presetID="1" presetClass="mediacall" presetSubtype="0" fill="hold" nodeType="withEffect">
                                  <p:stCondLst>
                                    <p:cond delay="3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589" fill="hold"/>
                                        <p:tgtEl>
                                          <p:spTgt spid="1057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600000">
                                      <p:cBhvr>
                                        <p:cTn id="14" dur="750" fill="hold"/>
                                        <p:tgtEl>
                                          <p:spTgt spid="105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300000">
                                      <p:cBhvr>
                                        <p:cTn id="16" dur="750" fill="hold"/>
                                        <p:tgtEl>
                                          <p:spTgt spid="97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1.85185E-6 L -1.875E-6 3.30648 " pathEditMode="relative" rAng="0" ptsTypes="AA">
                                      <p:cBhvr>
                                        <p:cTn id="18" dur="15000" fill="hold"/>
                                        <p:tgtEl>
                                          <p:spTgt spid="110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532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750"/>
                                        <p:tgtEl>
                                          <p:spTgt spid="1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Motion origin="layout" path="M 0 0.03889 L 0 -3.7037E-6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110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575"/>
                </p:tgtEl>
              </p:cMediaNode>
            </p:audio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576"/>
                </p:tgtEl>
              </p:cMediaNode>
            </p:audio>
          </p:childTnLst>
        </p:cTn>
      </p:par>
    </p:tnLst>
    <p:bldLst>
      <p:bldP spid="11041" grpId="0"/>
      <p:bldP spid="11041" grpId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</Words>
  <Application>Microsoft Office PowerPoint</Application>
  <PresentationFormat>Widescreen</PresentationFormat>
  <Paragraphs>6</Paragraphs>
  <Slides>6</Slides>
  <Notes>0</Notes>
  <HiddenSlides>0</HiddenSlides>
  <MMClips>17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1" baseType="lpstr">
      <vt:lpstr>Aeonik Black</vt:lpstr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Francie Martinez</dc:creator>
  <cp:lastModifiedBy>Francie Martinez</cp:lastModifiedBy>
  <cp:revision>50</cp:revision>
  <dcterms:created xsi:type="dcterms:W3CDTF">2023-11-28T15:25:40Z</dcterms:created>
  <dcterms:modified xsi:type="dcterms:W3CDTF">2023-12-07T13:44:22Z</dcterms:modified>
</cp:coreProperties>
</file>